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notesMasters/notesMaster1.xml" ContentType="application/vnd.openxmlformats-officedocument.presentationml.notesMaster+xml"/>
  <Override PartName="/ppt/tags/tag1.xml" ContentType="application/vnd.openxmlformats-officedocument.presentationml.tag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69"/>
  </p:notesMasterIdLst>
  <p:sldIdLst>
    <p:sldId id="257" r:id="rId2"/>
    <p:sldId id="487" r:id="rId3"/>
    <p:sldId id="502" r:id="rId4"/>
    <p:sldId id="260" r:id="rId5"/>
    <p:sldId id="485" r:id="rId6"/>
    <p:sldId id="489" r:id="rId7"/>
    <p:sldId id="469" r:id="rId8"/>
    <p:sldId id="434" r:id="rId9"/>
    <p:sldId id="435" r:id="rId10"/>
    <p:sldId id="461" r:id="rId11"/>
    <p:sldId id="460" r:id="rId12"/>
    <p:sldId id="490" r:id="rId13"/>
    <p:sldId id="436" r:id="rId14"/>
    <p:sldId id="438" r:id="rId15"/>
    <p:sldId id="463" r:id="rId16"/>
    <p:sldId id="464" r:id="rId17"/>
    <p:sldId id="439" r:id="rId18"/>
    <p:sldId id="488" r:id="rId19"/>
    <p:sldId id="440" r:id="rId20"/>
    <p:sldId id="484" r:id="rId21"/>
    <p:sldId id="459" r:id="rId22"/>
    <p:sldId id="450" r:id="rId23"/>
    <p:sldId id="451" r:id="rId24"/>
    <p:sldId id="268" r:id="rId25"/>
    <p:sldId id="470" r:id="rId26"/>
    <p:sldId id="491" r:id="rId27"/>
    <p:sldId id="258" r:id="rId28"/>
    <p:sldId id="496" r:id="rId29"/>
    <p:sldId id="455" r:id="rId30"/>
    <p:sldId id="465" r:id="rId31"/>
    <p:sldId id="456" r:id="rId32"/>
    <p:sldId id="466" r:id="rId33"/>
    <p:sldId id="468" r:id="rId34"/>
    <p:sldId id="457" r:id="rId35"/>
    <p:sldId id="467" r:id="rId36"/>
    <p:sldId id="483" r:id="rId37"/>
    <p:sldId id="471" r:id="rId38"/>
    <p:sldId id="472" r:id="rId39"/>
    <p:sldId id="473" r:id="rId40"/>
    <p:sldId id="486" r:id="rId41"/>
    <p:sldId id="503" r:id="rId42"/>
    <p:sldId id="506" r:id="rId43"/>
    <p:sldId id="505" r:id="rId44"/>
    <p:sldId id="493" r:id="rId45"/>
    <p:sldId id="494" r:id="rId46"/>
    <p:sldId id="495" r:id="rId47"/>
    <p:sldId id="482" r:id="rId48"/>
    <p:sldId id="474" r:id="rId49"/>
    <p:sldId id="476" r:id="rId50"/>
    <p:sldId id="477" r:id="rId51"/>
    <p:sldId id="478" r:id="rId52"/>
    <p:sldId id="497" r:id="rId53"/>
    <p:sldId id="447" r:id="rId54"/>
    <p:sldId id="498" r:id="rId55"/>
    <p:sldId id="479" r:id="rId56"/>
    <p:sldId id="481" r:id="rId57"/>
    <p:sldId id="433" r:id="rId58"/>
    <p:sldId id="442" r:id="rId59"/>
    <p:sldId id="500" r:id="rId60"/>
    <p:sldId id="499" r:id="rId61"/>
    <p:sldId id="449" r:id="rId62"/>
    <p:sldId id="448" r:id="rId63"/>
    <p:sldId id="444" r:id="rId64"/>
    <p:sldId id="445" r:id="rId65"/>
    <p:sldId id="501" r:id="rId66"/>
    <p:sldId id="458" r:id="rId67"/>
    <p:sldId id="271" r:id="rId68"/>
  </p:sldIdLst>
  <p:sldSz cx="12192000" cy="6858000"/>
  <p:notesSz cx="6858000" cy="9144000"/>
  <p:custDataLst>
    <p:tags r:id="rId70"/>
  </p:custDataLst>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FFFFF"/>
    <a:srgbClr val="DBEAFB"/>
    <a:srgbClr val="311B01"/>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033D1F73-EB8F-FC5D-35A9-9F0B69EFA388}" v="13" dt="2021-11-18T14:20:58.018"/>
    <p1510:client id="{0B17DC1C-5D56-0C1D-A58E-D37FB66B6A7D}" v="284" dt="2021-11-17T19:47:04.201"/>
    <p1510:client id="{17584D3B-220C-4F97-ABAD-DF3EE19EF28A}" v="18" dt="2021-11-19T19:27:42.524"/>
    <p1510:client id="{3BC74182-3265-ED35-DF28-BB7F9D452F3D}" v="1284" dt="2021-11-18T21:24:44.996"/>
    <p1510:client id="{4F56DBA8-2A80-A2F3-78F7-CFC6D71D3C30}" v="208" dt="2021-11-16T22:34:08.239"/>
    <p1510:client id="{A2695C37-B2E8-B5B2-87B0-48C5922B46DE}" v="984" dt="2021-11-17T17:39:13.276"/>
    <p1510:client id="{BAD86CEC-8785-43EC-BEE8-9C8953509C0A}" v="2" dt="2021-11-16T22:34:56.452"/>
    <p1510:client id="{E15F6A77-8228-D688-1181-343772371CC4}" v="36" dt="2021-11-18T22:01:06.119"/>
  </p1510:revLst>
</p1510:revInfo>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snapToGrid="0">
      <p:cViewPr varScale="1">
        <p:scale>
          <a:sx n="108" d="100"/>
          <a:sy n="108" d="100"/>
        </p:scale>
        <p:origin x="834" y="102"/>
      </p:cViewPr>
      <p:guideLst/>
    </p:cSldViewPr>
  </p:slideViewPr>
  <p:notesTextViewPr>
    <p:cViewPr>
      <p:scale>
        <a:sx n="1" d="1"/>
        <a:sy n="1" d="1"/>
      </p:scale>
      <p:origin x="0" y="0"/>
    </p:cViewPr>
  </p:notesTextViewPr>
  <p:notesViewPr>
    <p:cSldViewPr snapToGrid="0">
      <p:cViewPr>
        <p:scale>
          <a:sx n="1" d="2"/>
          <a:sy n="1" d="2"/>
        </p:scale>
        <p:origin x="0" y="0"/>
      </p:cViewPr>
      <p:guideLst/>
    </p:cSldViewPr>
  </p:notes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5.xml"/><Relationship Id="rId21" Type="http://schemas.openxmlformats.org/officeDocument/2006/relationships/slide" Target="slides/slide20.xml"/><Relationship Id="rId42" Type="http://schemas.openxmlformats.org/officeDocument/2006/relationships/slide" Target="slides/slide41.xml"/><Relationship Id="rId47" Type="http://schemas.openxmlformats.org/officeDocument/2006/relationships/slide" Target="slides/slide46.xml"/><Relationship Id="rId63" Type="http://schemas.openxmlformats.org/officeDocument/2006/relationships/slide" Target="slides/slide62.xml"/><Relationship Id="rId68" Type="http://schemas.openxmlformats.org/officeDocument/2006/relationships/slide" Target="slides/slide67.xml"/><Relationship Id="rId2" Type="http://schemas.openxmlformats.org/officeDocument/2006/relationships/slide" Target="slides/slide1.xml"/><Relationship Id="rId16" Type="http://schemas.openxmlformats.org/officeDocument/2006/relationships/slide" Target="slides/slide15.xml"/><Relationship Id="rId29" Type="http://schemas.openxmlformats.org/officeDocument/2006/relationships/slide" Target="slides/slide28.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slide" Target="slides/slide36.xml"/><Relationship Id="rId40" Type="http://schemas.openxmlformats.org/officeDocument/2006/relationships/slide" Target="slides/slide39.xml"/><Relationship Id="rId45" Type="http://schemas.openxmlformats.org/officeDocument/2006/relationships/slide" Target="slides/slide44.xml"/><Relationship Id="rId53" Type="http://schemas.openxmlformats.org/officeDocument/2006/relationships/slide" Target="slides/slide52.xml"/><Relationship Id="rId58" Type="http://schemas.openxmlformats.org/officeDocument/2006/relationships/slide" Target="slides/slide57.xml"/><Relationship Id="rId66" Type="http://schemas.openxmlformats.org/officeDocument/2006/relationships/slide" Target="slides/slide65.xml"/><Relationship Id="rId74" Type="http://schemas.openxmlformats.org/officeDocument/2006/relationships/tableStyles" Target="tableStyles.xml"/><Relationship Id="rId5" Type="http://schemas.openxmlformats.org/officeDocument/2006/relationships/slide" Target="slides/slide4.xml"/><Relationship Id="rId61" Type="http://schemas.openxmlformats.org/officeDocument/2006/relationships/slide" Target="slides/slide60.xml"/><Relationship Id="rId19" Type="http://schemas.openxmlformats.org/officeDocument/2006/relationships/slide" Target="slides/slide1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slide" Target="slides/slide42.xml"/><Relationship Id="rId48" Type="http://schemas.openxmlformats.org/officeDocument/2006/relationships/slide" Target="slides/slide47.xml"/><Relationship Id="rId56" Type="http://schemas.openxmlformats.org/officeDocument/2006/relationships/slide" Target="slides/slide55.xml"/><Relationship Id="rId64" Type="http://schemas.openxmlformats.org/officeDocument/2006/relationships/slide" Target="slides/slide63.xml"/><Relationship Id="rId69" Type="http://schemas.openxmlformats.org/officeDocument/2006/relationships/notesMaster" Target="notesMasters/notesMaster1.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viewProps" Target="viewProps.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59" Type="http://schemas.openxmlformats.org/officeDocument/2006/relationships/slide" Target="slides/slide58.xml"/><Relationship Id="rId67" Type="http://schemas.openxmlformats.org/officeDocument/2006/relationships/slide" Target="slides/slide66.xml"/><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slide" Target="slides/slide53.xml"/><Relationship Id="rId62" Type="http://schemas.openxmlformats.org/officeDocument/2006/relationships/slide" Target="slides/slide61.xml"/><Relationship Id="rId70" Type="http://schemas.openxmlformats.org/officeDocument/2006/relationships/tags" Target="tags/tag1.xml"/><Relationship Id="rId75" Type="http://schemas.microsoft.com/office/2015/10/relationships/revisionInfo" Target="revisionInfo.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slide" Target="slides/slide64.xml"/><Relationship Id="rId73" Type="http://schemas.openxmlformats.org/officeDocument/2006/relationships/theme" Target="theme/theme1.xml"/><Relationship Id="rId4" Type="http://schemas.openxmlformats.org/officeDocument/2006/relationships/slide" Target="slides/slide3.xml"/><Relationship Id="rId9" Type="http://schemas.openxmlformats.org/officeDocument/2006/relationships/slide" Target="slides/slide8.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 Type="http://schemas.openxmlformats.org/officeDocument/2006/relationships/slide" Target="slides/slide6.xml"/><Relationship Id="rId71" Type="http://schemas.openxmlformats.org/officeDocument/2006/relationships/presProps" Target="presProps.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41254599-B44A-4410-A46B-1FA388FF32A8}" type="datetimeFigureOut">
              <a:rPr lang="en-US" smtClean="0"/>
              <a:t>11/19/2021</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FDF46295-042B-4A7C-A81F-2BC007ABA6DF}" type="slidenum">
              <a:rPr lang="en-US" smtClean="0"/>
              <a:t>‹#›</a:t>
            </a:fld>
            <a:endParaRPr lang="en-US"/>
          </a:p>
        </p:txBody>
      </p:sp>
    </p:spTree>
    <p:extLst>
      <p:ext uri="{BB962C8B-B14F-4D97-AF65-F5344CB8AC3E}">
        <p14:creationId xmlns:p14="http://schemas.microsoft.com/office/powerpoint/2010/main" val="1015423337"/>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3" Type="http://schemas.openxmlformats.org/officeDocument/2006/relationships/hyperlink" Target="https://tea.texas.gov/Student_Testing_and_Accountability/Testing/Student_Assessment_Overview/Accommodation_Resources/2018_Accessibility/" TargetMode="External"/><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FDF46295-042B-4A7C-A81F-2BC007ABA6DF}" type="slidenum">
              <a:rPr lang="en-US" smtClean="0"/>
              <a:t>1</a:t>
            </a:fld>
            <a:endParaRPr lang="en-US"/>
          </a:p>
        </p:txBody>
      </p:sp>
    </p:spTree>
    <p:extLst>
      <p:ext uri="{BB962C8B-B14F-4D97-AF65-F5344CB8AC3E}">
        <p14:creationId xmlns:p14="http://schemas.microsoft.com/office/powerpoint/2010/main" val="1447908965"/>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FDF46295-042B-4A7C-A81F-2BC007ABA6DF}" type="slidenum">
              <a:rPr lang="en-US" smtClean="0"/>
              <a:t>2</a:t>
            </a:fld>
            <a:endParaRPr lang="en-US"/>
          </a:p>
        </p:txBody>
      </p:sp>
    </p:spTree>
    <p:extLst>
      <p:ext uri="{BB962C8B-B14F-4D97-AF65-F5344CB8AC3E}">
        <p14:creationId xmlns:p14="http://schemas.microsoft.com/office/powerpoint/2010/main" val="987230935"/>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cs typeface="Calibri"/>
              </a:rPr>
              <a:t>Ensure everyone has received a copy of the ACP manual.</a:t>
            </a:r>
          </a:p>
          <a:p>
            <a:r>
              <a:rPr lang="en-US">
                <a:cs typeface="Calibri"/>
              </a:rPr>
              <a:t>Explain the topics that can found in the ACP manual as listed on the slide</a:t>
            </a:r>
          </a:p>
        </p:txBody>
      </p:sp>
      <p:sp>
        <p:nvSpPr>
          <p:cNvPr id="4" name="Slide Number Placeholder 3"/>
          <p:cNvSpPr>
            <a:spLocks noGrp="1"/>
          </p:cNvSpPr>
          <p:nvPr>
            <p:ph type="sldNum" sz="quarter" idx="5"/>
          </p:nvPr>
        </p:nvSpPr>
        <p:spPr/>
        <p:txBody>
          <a:bodyPr/>
          <a:lstStyle/>
          <a:p>
            <a:fld id="{FDF46295-042B-4A7C-A81F-2BC007ABA6DF}" type="slidenum">
              <a:rPr lang="en-US" smtClean="0"/>
              <a:t>3</a:t>
            </a:fld>
            <a:endParaRPr lang="en-US"/>
          </a:p>
        </p:txBody>
      </p:sp>
    </p:spTree>
    <p:extLst>
      <p:ext uri="{BB962C8B-B14F-4D97-AF65-F5344CB8AC3E}">
        <p14:creationId xmlns:p14="http://schemas.microsoft.com/office/powerpoint/2010/main" val="3001061242"/>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cs typeface="Calibri"/>
              </a:rPr>
              <a:t>Ensure everyone has received a copy of the ACP manual.</a:t>
            </a:r>
          </a:p>
          <a:p>
            <a:r>
              <a:rPr lang="en-US">
                <a:cs typeface="Calibri"/>
              </a:rPr>
              <a:t>Explain the topics that can found in the ACP manual as listed on the slide</a:t>
            </a:r>
          </a:p>
        </p:txBody>
      </p:sp>
      <p:sp>
        <p:nvSpPr>
          <p:cNvPr id="4" name="Slide Number Placeholder 3"/>
          <p:cNvSpPr>
            <a:spLocks noGrp="1"/>
          </p:cNvSpPr>
          <p:nvPr>
            <p:ph type="sldNum" sz="quarter" idx="5"/>
          </p:nvPr>
        </p:nvSpPr>
        <p:spPr/>
        <p:txBody>
          <a:bodyPr/>
          <a:lstStyle/>
          <a:p>
            <a:fld id="{FDF46295-042B-4A7C-A81F-2BC007ABA6DF}" type="slidenum">
              <a:rPr lang="en-US" smtClean="0"/>
              <a:t>4</a:t>
            </a:fld>
            <a:endParaRPr lang="en-US"/>
          </a:p>
        </p:txBody>
      </p:sp>
    </p:spTree>
    <p:extLst>
      <p:ext uri="{BB962C8B-B14F-4D97-AF65-F5344CB8AC3E}">
        <p14:creationId xmlns:p14="http://schemas.microsoft.com/office/powerpoint/2010/main" val="1975032906"/>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FDF46295-042B-4A7C-A81F-2BC007ABA6DF}" type="slidenum">
              <a:rPr lang="en-US" smtClean="0"/>
              <a:t>5</a:t>
            </a:fld>
            <a:endParaRPr lang="en-US"/>
          </a:p>
        </p:txBody>
      </p:sp>
    </p:spTree>
    <p:extLst>
      <p:ext uri="{BB962C8B-B14F-4D97-AF65-F5344CB8AC3E}">
        <p14:creationId xmlns:p14="http://schemas.microsoft.com/office/powerpoint/2010/main" val="414444063"/>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cs typeface="Calibri"/>
              </a:rPr>
              <a:t>Read slide as is</a:t>
            </a:r>
          </a:p>
        </p:txBody>
      </p:sp>
      <p:sp>
        <p:nvSpPr>
          <p:cNvPr id="4" name="Slide Number Placeholder 3"/>
          <p:cNvSpPr>
            <a:spLocks noGrp="1"/>
          </p:cNvSpPr>
          <p:nvPr>
            <p:ph type="sldNum" sz="quarter" idx="5"/>
          </p:nvPr>
        </p:nvSpPr>
        <p:spPr/>
        <p:txBody>
          <a:bodyPr/>
          <a:lstStyle/>
          <a:p>
            <a:fld id="{FDF46295-042B-4A7C-A81F-2BC007ABA6DF}" type="slidenum">
              <a:rPr lang="en-US" smtClean="0"/>
              <a:t>6</a:t>
            </a:fld>
            <a:endParaRPr lang="en-US"/>
          </a:p>
        </p:txBody>
      </p:sp>
    </p:spTree>
    <p:extLst>
      <p:ext uri="{BB962C8B-B14F-4D97-AF65-F5344CB8AC3E}">
        <p14:creationId xmlns:p14="http://schemas.microsoft.com/office/powerpoint/2010/main" val="1972239061"/>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1450" indent="-171450">
              <a:buFont typeface="Arial"/>
              <a:buChar char="•"/>
            </a:pPr>
            <a:r>
              <a:rPr lang="en-US">
                <a:cs typeface="Calibri"/>
              </a:rPr>
              <a:t>This slide reflects updates for the 2021-2022 school year.  </a:t>
            </a:r>
            <a:endParaRPr lang="en-US"/>
          </a:p>
          <a:p>
            <a:pPr marL="171450" indent="-171450">
              <a:buFont typeface="Arial"/>
              <a:buChar char="•"/>
            </a:pPr>
            <a:r>
              <a:rPr lang="en-US">
                <a:cs typeface="Calibri"/>
              </a:rPr>
              <a:t>Updates include:</a:t>
            </a:r>
          </a:p>
          <a:p>
            <a:pPr marL="171450" indent="-171450">
              <a:buFont typeface="Wingdings"/>
              <a:buChar char="Ø"/>
            </a:pPr>
            <a:r>
              <a:rPr lang="en-US">
                <a:cs typeface="Calibri"/>
              </a:rPr>
              <a:t>Changes in test names</a:t>
            </a:r>
          </a:p>
          <a:p>
            <a:pPr marL="171450" indent="-171450">
              <a:buFont typeface="Wingdings"/>
              <a:buChar char="Ø"/>
            </a:pPr>
            <a:r>
              <a:rPr lang="en-US">
                <a:cs typeface="Calibri"/>
              </a:rPr>
              <a:t>Throughout manual you will see EB (Emergent Biligual) has replaced previous terminology ESL in alignment with the state and districts updated verbiage.</a:t>
            </a:r>
          </a:p>
          <a:p>
            <a:pPr marL="171450" indent="-171450">
              <a:buFont typeface="Wingdings"/>
              <a:buChar char="Ø"/>
            </a:pPr>
            <a:r>
              <a:rPr lang="en-US">
                <a:cs typeface="Calibri"/>
              </a:rPr>
              <a:t>Text to speech (Oral Administration) availble within the platform for students who meet eleigibility requirement as outlined in the policy documents and to whom the request for accommdation has been captured in DAN.</a:t>
            </a:r>
          </a:p>
          <a:p>
            <a:pPr marL="171450" indent="-171450">
              <a:buFont typeface="Wingdings"/>
              <a:buChar char="Ø"/>
            </a:pPr>
            <a:r>
              <a:rPr lang="en-US">
                <a:cs typeface="Calibri"/>
              </a:rPr>
              <a:t>Listening Questions: </a:t>
            </a:r>
            <a:r>
              <a:rPr lang="en-US"/>
              <a:t>The DAN system will include a section for teachers to play MP3 files for the test item audio for World Languages and Varsity Band ACPs.</a:t>
            </a:r>
            <a:endParaRPr lang="en-US">
              <a:cs typeface="Calibri"/>
            </a:endParaRPr>
          </a:p>
          <a:p>
            <a:pPr marL="171450" indent="-171450">
              <a:buFont typeface="Wingdings"/>
              <a:buChar char="Ø"/>
            </a:pPr>
            <a:r>
              <a:rPr lang="en-US">
                <a:cs typeface="Calibri"/>
              </a:rPr>
              <a:t>The availbility of Desmos as the availble calculator option within the DAN platform</a:t>
            </a:r>
          </a:p>
          <a:p>
            <a:pPr marL="171450" indent="-171450">
              <a:buFont typeface="Wingdings"/>
              <a:buChar char="Ø"/>
            </a:pPr>
            <a:r>
              <a:rPr lang="en-US">
                <a:cs typeface="Calibri"/>
              </a:rPr>
              <a:t>My Data Portal Designated Support section reformatted to </a:t>
            </a:r>
            <a:r>
              <a:rPr lang="en-US"/>
              <a:t>designate English or Spanish language. </a:t>
            </a:r>
            <a:endParaRPr lang="en-US">
              <a:cs typeface="Calibri"/>
            </a:endParaRPr>
          </a:p>
          <a:p>
            <a:r>
              <a:rPr lang="en-US">
                <a:cs typeface="Calibri"/>
              </a:rPr>
              <a:t> </a:t>
            </a:r>
          </a:p>
        </p:txBody>
      </p:sp>
      <p:sp>
        <p:nvSpPr>
          <p:cNvPr id="4" name="Slide Number Placeholder 3"/>
          <p:cNvSpPr>
            <a:spLocks noGrp="1"/>
          </p:cNvSpPr>
          <p:nvPr>
            <p:ph type="sldNum" sz="quarter" idx="5"/>
          </p:nvPr>
        </p:nvSpPr>
        <p:spPr/>
        <p:txBody>
          <a:bodyPr/>
          <a:lstStyle/>
          <a:p>
            <a:fld id="{FDF46295-042B-4A7C-A81F-2BC007ABA6DF}" type="slidenum">
              <a:rPr lang="en-US" smtClean="0"/>
              <a:t>7</a:t>
            </a:fld>
            <a:endParaRPr lang="en-US"/>
          </a:p>
        </p:txBody>
      </p:sp>
    </p:spTree>
    <p:extLst>
      <p:ext uri="{BB962C8B-B14F-4D97-AF65-F5344CB8AC3E}">
        <p14:creationId xmlns:p14="http://schemas.microsoft.com/office/powerpoint/2010/main" val="19566240"/>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cs typeface="Calibri"/>
              </a:rPr>
              <a:t>Read slide as is.</a:t>
            </a:r>
          </a:p>
          <a:p>
            <a:r>
              <a:rPr lang="en-US">
                <a:cs typeface="Calibri"/>
              </a:rPr>
              <a:t>Remind test administrators to review the ACP calcuator policy to ensure they understand which grades and subjects are allowed to use a calculator. </a:t>
            </a:r>
          </a:p>
          <a:p>
            <a:r>
              <a:rPr lang="en-US">
                <a:cs typeface="Calibri"/>
              </a:rPr>
              <a:t>Te dictionary policy for ACP is the same as STAAR and the link on the slide leads you to the STAAR dictionary poicy.</a:t>
            </a:r>
          </a:p>
          <a:p>
            <a:r>
              <a:rPr lang="en-US">
                <a:cs typeface="Calibri"/>
              </a:rPr>
              <a:t>It is important that test adminisrators are familiar with both the calculator and dictionary policy, as well as test rosters and student accommodatioons to ensure irregualrities do not occur.  </a:t>
            </a:r>
          </a:p>
        </p:txBody>
      </p:sp>
      <p:sp>
        <p:nvSpPr>
          <p:cNvPr id="4" name="Slide Number Placeholder 3"/>
          <p:cNvSpPr>
            <a:spLocks noGrp="1"/>
          </p:cNvSpPr>
          <p:nvPr>
            <p:ph type="sldNum" sz="quarter" idx="5"/>
          </p:nvPr>
        </p:nvSpPr>
        <p:spPr/>
        <p:txBody>
          <a:bodyPr/>
          <a:lstStyle/>
          <a:p>
            <a:fld id="{FDF46295-042B-4A7C-A81F-2BC007ABA6DF}" type="slidenum">
              <a:rPr lang="en-US" smtClean="0"/>
              <a:t>8</a:t>
            </a:fld>
            <a:endParaRPr lang="en-US"/>
          </a:p>
        </p:txBody>
      </p:sp>
    </p:spTree>
    <p:extLst>
      <p:ext uri="{BB962C8B-B14F-4D97-AF65-F5344CB8AC3E}">
        <p14:creationId xmlns:p14="http://schemas.microsoft.com/office/powerpoint/2010/main" val="948229208"/>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cs typeface="Calibri"/>
              </a:rPr>
              <a:t>Ensure you have edited this slide based on your campus procedures.</a:t>
            </a:r>
          </a:p>
          <a:p>
            <a:r>
              <a:rPr lang="en-US">
                <a:cs typeface="Calibri"/>
              </a:rPr>
              <a:t>Go over campus procedures to ensure a smooth testing window.</a:t>
            </a:r>
          </a:p>
        </p:txBody>
      </p:sp>
      <p:sp>
        <p:nvSpPr>
          <p:cNvPr id="4" name="Slide Number Placeholder 3"/>
          <p:cNvSpPr>
            <a:spLocks noGrp="1"/>
          </p:cNvSpPr>
          <p:nvPr>
            <p:ph type="sldNum" sz="quarter" idx="5"/>
          </p:nvPr>
        </p:nvSpPr>
        <p:spPr/>
        <p:txBody>
          <a:bodyPr/>
          <a:lstStyle/>
          <a:p>
            <a:fld id="{FDF46295-042B-4A7C-A81F-2BC007ABA6DF}" type="slidenum">
              <a:rPr lang="en-US" smtClean="0"/>
              <a:t>9</a:t>
            </a:fld>
            <a:endParaRPr lang="en-US"/>
          </a:p>
        </p:txBody>
      </p:sp>
    </p:spTree>
    <p:extLst>
      <p:ext uri="{BB962C8B-B14F-4D97-AF65-F5344CB8AC3E}">
        <p14:creationId xmlns:p14="http://schemas.microsoft.com/office/powerpoint/2010/main" val="3738930289"/>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cs typeface="Calibri"/>
              </a:rPr>
              <a:t>Read slide as is. </a:t>
            </a:r>
          </a:p>
        </p:txBody>
      </p:sp>
      <p:sp>
        <p:nvSpPr>
          <p:cNvPr id="4" name="Slide Number Placeholder 3"/>
          <p:cNvSpPr>
            <a:spLocks noGrp="1"/>
          </p:cNvSpPr>
          <p:nvPr>
            <p:ph type="sldNum" sz="quarter" idx="5"/>
          </p:nvPr>
        </p:nvSpPr>
        <p:spPr/>
        <p:txBody>
          <a:bodyPr/>
          <a:lstStyle/>
          <a:p>
            <a:fld id="{FDF46295-042B-4A7C-A81F-2BC007ABA6DF}" type="slidenum">
              <a:rPr lang="en-US" smtClean="0"/>
              <a:t>10</a:t>
            </a:fld>
            <a:endParaRPr lang="en-US"/>
          </a:p>
        </p:txBody>
      </p:sp>
    </p:spTree>
    <p:extLst>
      <p:ext uri="{BB962C8B-B14F-4D97-AF65-F5344CB8AC3E}">
        <p14:creationId xmlns:p14="http://schemas.microsoft.com/office/powerpoint/2010/main" val="868491494"/>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cs typeface="Calibri"/>
              </a:rPr>
              <a:t>Read slide as is</a:t>
            </a:r>
          </a:p>
        </p:txBody>
      </p:sp>
      <p:sp>
        <p:nvSpPr>
          <p:cNvPr id="4" name="Slide Number Placeholder 3"/>
          <p:cNvSpPr>
            <a:spLocks noGrp="1"/>
          </p:cNvSpPr>
          <p:nvPr>
            <p:ph type="sldNum" sz="quarter" idx="5"/>
          </p:nvPr>
        </p:nvSpPr>
        <p:spPr/>
        <p:txBody>
          <a:bodyPr/>
          <a:lstStyle/>
          <a:p>
            <a:fld id="{FDF46295-042B-4A7C-A81F-2BC007ABA6DF}" type="slidenum">
              <a:rPr lang="en-US" smtClean="0"/>
              <a:t>11</a:t>
            </a:fld>
            <a:endParaRPr lang="en-US"/>
          </a:p>
        </p:txBody>
      </p:sp>
    </p:spTree>
    <p:extLst>
      <p:ext uri="{BB962C8B-B14F-4D97-AF65-F5344CB8AC3E}">
        <p14:creationId xmlns:p14="http://schemas.microsoft.com/office/powerpoint/2010/main" val="250626958"/>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Students enrolled in virtual academies will be assessed at their home campuses. These students are required to report to the campus to take ACPs. </a:t>
            </a:r>
          </a:p>
        </p:txBody>
      </p:sp>
      <p:sp>
        <p:nvSpPr>
          <p:cNvPr id="4" name="Slide Number Placeholder 3"/>
          <p:cNvSpPr>
            <a:spLocks noGrp="1"/>
          </p:cNvSpPr>
          <p:nvPr>
            <p:ph type="sldNum" sz="quarter" idx="5"/>
          </p:nvPr>
        </p:nvSpPr>
        <p:spPr/>
        <p:txBody>
          <a:bodyPr/>
          <a:lstStyle/>
          <a:p>
            <a:fld id="{FDF46295-042B-4A7C-A81F-2BC007ABA6DF}" type="slidenum">
              <a:rPr lang="en-US" smtClean="0"/>
              <a:t>12</a:t>
            </a:fld>
            <a:endParaRPr lang="en-US"/>
          </a:p>
        </p:txBody>
      </p:sp>
    </p:spTree>
    <p:extLst>
      <p:ext uri="{BB962C8B-B14F-4D97-AF65-F5344CB8AC3E}">
        <p14:creationId xmlns:p14="http://schemas.microsoft.com/office/powerpoint/2010/main" val="2271010723"/>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cs typeface="Calibri"/>
              </a:rPr>
              <a:t>Read slide as is</a:t>
            </a:r>
          </a:p>
          <a:p>
            <a:r>
              <a:rPr lang="en-US" dirty="0">
                <a:cs typeface="Calibri"/>
              </a:rPr>
              <a:t>Discuss procedures for teacher made exams such as who grades the assessment and who enters grades</a:t>
            </a:r>
          </a:p>
          <a:p>
            <a:r>
              <a:rPr lang="en-US" dirty="0">
                <a:cs typeface="Calibri"/>
              </a:rPr>
              <a:t>Remind test administrators that students may not take ACPs virtually, students must be in person to take an ACP exam</a:t>
            </a:r>
          </a:p>
          <a:p>
            <a:endParaRPr lang="en-US" dirty="0">
              <a:cs typeface="Calibri"/>
            </a:endParaRPr>
          </a:p>
        </p:txBody>
      </p:sp>
      <p:sp>
        <p:nvSpPr>
          <p:cNvPr id="4" name="Slide Number Placeholder 3"/>
          <p:cNvSpPr>
            <a:spLocks noGrp="1"/>
          </p:cNvSpPr>
          <p:nvPr>
            <p:ph type="sldNum" sz="quarter" idx="5"/>
          </p:nvPr>
        </p:nvSpPr>
        <p:spPr/>
        <p:txBody>
          <a:bodyPr/>
          <a:lstStyle/>
          <a:p>
            <a:fld id="{FDF46295-042B-4A7C-A81F-2BC007ABA6DF}" type="slidenum">
              <a:rPr lang="en-US" smtClean="0"/>
              <a:t>13</a:t>
            </a:fld>
            <a:endParaRPr lang="en-US"/>
          </a:p>
        </p:txBody>
      </p:sp>
    </p:spTree>
    <p:extLst>
      <p:ext uri="{BB962C8B-B14F-4D97-AF65-F5344CB8AC3E}">
        <p14:creationId xmlns:p14="http://schemas.microsoft.com/office/powerpoint/2010/main" val="4060561622"/>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342900" indent="-342900" algn="just">
              <a:buFont typeface="Arial,Sans-Serif"/>
              <a:buChar char="•"/>
            </a:pPr>
            <a:r>
              <a:rPr lang="en-US"/>
              <a:t>Elementary schools maintain a full-day schedule for each testing day. </a:t>
            </a:r>
          </a:p>
          <a:p>
            <a:pPr marL="342900" indent="-342900" algn="just">
              <a:buFont typeface="Arial,Sans-Serif"/>
              <a:buChar char="•"/>
            </a:pPr>
            <a:r>
              <a:rPr lang="en-US"/>
              <a:t>Test Coordinators determine the  testing schedule for each content area. </a:t>
            </a:r>
          </a:p>
          <a:p>
            <a:pPr marL="342900" indent="-342900" algn="just">
              <a:buFont typeface="Arial,Sans-Serif"/>
              <a:buChar char="•"/>
            </a:pPr>
            <a:r>
              <a:rPr lang="en-US">
                <a:cs typeface="Calibri"/>
              </a:rPr>
              <a:t>Provide your campus schedule including subjects/periods tested each day, start and stop times, and lunch information</a:t>
            </a:r>
          </a:p>
          <a:p>
            <a:pPr marL="342900" indent="-342900" algn="just">
              <a:buFont typeface="Arial,Sans-Serif"/>
              <a:buChar char="•"/>
            </a:pPr>
            <a:endParaRPr lang="en-US">
              <a:cs typeface="Calibri"/>
            </a:endParaRPr>
          </a:p>
          <a:p>
            <a:endParaRPr lang="en-US">
              <a:cs typeface="Calibri"/>
            </a:endParaRPr>
          </a:p>
        </p:txBody>
      </p:sp>
      <p:sp>
        <p:nvSpPr>
          <p:cNvPr id="4" name="Slide Number Placeholder 3"/>
          <p:cNvSpPr>
            <a:spLocks noGrp="1"/>
          </p:cNvSpPr>
          <p:nvPr>
            <p:ph type="sldNum" sz="quarter" idx="5"/>
          </p:nvPr>
        </p:nvSpPr>
        <p:spPr/>
        <p:txBody>
          <a:bodyPr/>
          <a:lstStyle/>
          <a:p>
            <a:fld id="{FDF46295-042B-4A7C-A81F-2BC007ABA6DF}" type="slidenum">
              <a:rPr lang="en-US" smtClean="0"/>
              <a:t>14</a:t>
            </a:fld>
            <a:endParaRPr lang="en-US"/>
          </a:p>
        </p:txBody>
      </p:sp>
    </p:spTree>
    <p:extLst>
      <p:ext uri="{BB962C8B-B14F-4D97-AF65-F5344CB8AC3E}">
        <p14:creationId xmlns:p14="http://schemas.microsoft.com/office/powerpoint/2010/main" val="930664123"/>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1450" indent="-171450" algn="just">
              <a:buFont typeface="Arial"/>
              <a:buChar char="•"/>
            </a:pPr>
            <a:r>
              <a:rPr lang="en-US"/>
              <a:t>Test Coordinators determine the  testing schedule for each content area. </a:t>
            </a:r>
          </a:p>
          <a:p>
            <a:pPr marL="171450" indent="-171450" algn="just">
              <a:buFont typeface="Arial"/>
              <a:buChar char="•"/>
            </a:pPr>
            <a:r>
              <a:rPr lang="en-US"/>
              <a:t>Provide your campus schedule including subjects/periods tested each day, start and stop times, and lunch information</a:t>
            </a:r>
            <a:endParaRPr lang="en-US">
              <a:cs typeface="Calibri" panose="020F0502020204030204"/>
            </a:endParaRPr>
          </a:p>
        </p:txBody>
      </p:sp>
      <p:sp>
        <p:nvSpPr>
          <p:cNvPr id="4" name="Slide Number Placeholder 3"/>
          <p:cNvSpPr>
            <a:spLocks noGrp="1"/>
          </p:cNvSpPr>
          <p:nvPr>
            <p:ph type="sldNum" sz="quarter" idx="5"/>
          </p:nvPr>
        </p:nvSpPr>
        <p:spPr/>
        <p:txBody>
          <a:bodyPr/>
          <a:lstStyle/>
          <a:p>
            <a:fld id="{FDF46295-042B-4A7C-A81F-2BC007ABA6DF}" type="slidenum">
              <a:rPr lang="en-US" smtClean="0"/>
              <a:t>15</a:t>
            </a:fld>
            <a:endParaRPr lang="en-US"/>
          </a:p>
        </p:txBody>
      </p:sp>
    </p:spTree>
    <p:extLst>
      <p:ext uri="{BB962C8B-B14F-4D97-AF65-F5344CB8AC3E}">
        <p14:creationId xmlns:p14="http://schemas.microsoft.com/office/powerpoint/2010/main" val="1379513333"/>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1450" indent="-171450">
              <a:buFont typeface="Arial"/>
              <a:buChar char="•"/>
            </a:pPr>
            <a:r>
              <a:rPr lang="en-US">
                <a:cs typeface="Calibri"/>
              </a:rPr>
              <a:t>Edit slide to reflect campus information for testing days</a:t>
            </a:r>
            <a:endParaRPr lang="en-US"/>
          </a:p>
          <a:p>
            <a:pPr marL="171450" indent="-171450">
              <a:buFont typeface="Arial"/>
              <a:buChar char="•"/>
            </a:pPr>
            <a:r>
              <a:rPr lang="en-US">
                <a:cs typeface="Calibri"/>
              </a:rPr>
              <a:t>Be sure to include procedures such as time and location to pick up test material and return test material</a:t>
            </a:r>
          </a:p>
        </p:txBody>
      </p:sp>
      <p:sp>
        <p:nvSpPr>
          <p:cNvPr id="4" name="Slide Number Placeholder 3"/>
          <p:cNvSpPr>
            <a:spLocks noGrp="1"/>
          </p:cNvSpPr>
          <p:nvPr>
            <p:ph type="sldNum" sz="quarter" idx="5"/>
          </p:nvPr>
        </p:nvSpPr>
        <p:spPr/>
        <p:txBody>
          <a:bodyPr/>
          <a:lstStyle/>
          <a:p>
            <a:fld id="{FDF46295-042B-4A7C-A81F-2BC007ABA6DF}" type="slidenum">
              <a:rPr lang="en-US" smtClean="0"/>
              <a:t>16</a:t>
            </a:fld>
            <a:endParaRPr lang="en-US"/>
          </a:p>
        </p:txBody>
      </p:sp>
    </p:spTree>
    <p:extLst>
      <p:ext uri="{BB962C8B-B14F-4D97-AF65-F5344CB8AC3E}">
        <p14:creationId xmlns:p14="http://schemas.microsoft.com/office/powerpoint/2010/main" val="1764758863"/>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cs typeface="Calibri"/>
              </a:rPr>
              <a:t>Edit slide to include your campus attendance procedures</a:t>
            </a:r>
          </a:p>
        </p:txBody>
      </p:sp>
      <p:sp>
        <p:nvSpPr>
          <p:cNvPr id="4" name="Slide Number Placeholder 3"/>
          <p:cNvSpPr>
            <a:spLocks noGrp="1"/>
          </p:cNvSpPr>
          <p:nvPr>
            <p:ph type="sldNum" sz="quarter" idx="5"/>
          </p:nvPr>
        </p:nvSpPr>
        <p:spPr/>
        <p:txBody>
          <a:bodyPr/>
          <a:lstStyle/>
          <a:p>
            <a:fld id="{FDF46295-042B-4A7C-A81F-2BC007ABA6DF}" type="slidenum">
              <a:rPr lang="en-US" smtClean="0"/>
              <a:t>17</a:t>
            </a:fld>
            <a:endParaRPr lang="en-US"/>
          </a:p>
        </p:txBody>
      </p:sp>
    </p:spTree>
    <p:extLst>
      <p:ext uri="{BB962C8B-B14F-4D97-AF65-F5344CB8AC3E}">
        <p14:creationId xmlns:p14="http://schemas.microsoft.com/office/powerpoint/2010/main" val="1021283589"/>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Edit slide to include your campus lunch procedures</a:t>
            </a:r>
          </a:p>
        </p:txBody>
      </p:sp>
      <p:sp>
        <p:nvSpPr>
          <p:cNvPr id="4" name="Slide Number Placeholder 3"/>
          <p:cNvSpPr>
            <a:spLocks noGrp="1"/>
          </p:cNvSpPr>
          <p:nvPr>
            <p:ph type="sldNum" sz="quarter" idx="5"/>
          </p:nvPr>
        </p:nvSpPr>
        <p:spPr/>
        <p:txBody>
          <a:bodyPr/>
          <a:lstStyle/>
          <a:p>
            <a:fld id="{FDF46295-042B-4A7C-A81F-2BC007ABA6DF}" type="slidenum">
              <a:rPr lang="en-US" smtClean="0"/>
              <a:t>18</a:t>
            </a:fld>
            <a:endParaRPr lang="en-US"/>
          </a:p>
        </p:txBody>
      </p:sp>
    </p:spTree>
    <p:extLst>
      <p:ext uri="{BB962C8B-B14F-4D97-AF65-F5344CB8AC3E}">
        <p14:creationId xmlns:p14="http://schemas.microsoft.com/office/powerpoint/2010/main" val="1156202881"/>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1450" indent="-171450">
              <a:buFont typeface="Arial"/>
              <a:buChar char="•"/>
            </a:pPr>
            <a:r>
              <a:rPr lang="en-US"/>
              <a:t>Edit slide to include information about small group testing.  </a:t>
            </a:r>
          </a:p>
          <a:p>
            <a:pPr marL="171450" indent="-171450">
              <a:buFont typeface="Arial"/>
              <a:buChar char="•"/>
            </a:pPr>
            <a:r>
              <a:rPr lang="en-US">
                <a:cs typeface="Calibri"/>
              </a:rPr>
              <a:t>Make sure test administrators understand where students are to report for small group testing</a:t>
            </a:r>
          </a:p>
          <a:p>
            <a:endParaRPr lang="en-US">
              <a:cs typeface="Calibri"/>
            </a:endParaRPr>
          </a:p>
        </p:txBody>
      </p:sp>
      <p:sp>
        <p:nvSpPr>
          <p:cNvPr id="4" name="Slide Number Placeholder 3"/>
          <p:cNvSpPr>
            <a:spLocks noGrp="1"/>
          </p:cNvSpPr>
          <p:nvPr>
            <p:ph type="sldNum" sz="quarter" idx="5"/>
          </p:nvPr>
        </p:nvSpPr>
        <p:spPr/>
        <p:txBody>
          <a:bodyPr/>
          <a:lstStyle/>
          <a:p>
            <a:fld id="{FDF46295-042B-4A7C-A81F-2BC007ABA6DF}" type="slidenum">
              <a:rPr lang="en-US" smtClean="0"/>
              <a:t>19</a:t>
            </a:fld>
            <a:endParaRPr lang="en-US"/>
          </a:p>
        </p:txBody>
      </p:sp>
    </p:spTree>
    <p:extLst>
      <p:ext uri="{BB962C8B-B14F-4D97-AF65-F5344CB8AC3E}">
        <p14:creationId xmlns:p14="http://schemas.microsoft.com/office/powerpoint/2010/main" val="3664068755"/>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FDF46295-042B-4A7C-A81F-2BC007ABA6DF}" type="slidenum">
              <a:rPr lang="en-US" smtClean="0"/>
              <a:t>20</a:t>
            </a:fld>
            <a:endParaRPr lang="en-US"/>
          </a:p>
        </p:txBody>
      </p:sp>
    </p:spTree>
    <p:extLst>
      <p:ext uri="{BB962C8B-B14F-4D97-AF65-F5344CB8AC3E}">
        <p14:creationId xmlns:p14="http://schemas.microsoft.com/office/powerpoint/2010/main" val="1810473109"/>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1450" indent="-171450" algn="just">
              <a:lnSpc>
                <a:spcPct val="150000"/>
              </a:lnSpc>
              <a:buFont typeface="Arial,Sans-Serif"/>
              <a:buChar char="•"/>
            </a:pPr>
            <a:r>
              <a:rPr lang="en-US"/>
              <a:t>90-minute testing window. Review sessions cannot be conducted on test days.</a:t>
            </a:r>
          </a:p>
          <a:p>
            <a:pPr marL="171450" indent="-171450" algn="just">
              <a:lnSpc>
                <a:spcPct val="150000"/>
              </a:lnSpc>
              <a:buFont typeface="Arial,Sans-Serif"/>
              <a:buChar char="•"/>
            </a:pPr>
            <a:r>
              <a:rPr lang="en-US"/>
              <a:t>Maximum of 2 tests are allowed to be administered per day.</a:t>
            </a:r>
          </a:p>
          <a:p>
            <a:pPr marL="171450" indent="-171450" algn="just">
              <a:lnSpc>
                <a:spcPct val="150000"/>
              </a:lnSpc>
              <a:buFont typeface="Arial,Sans-Serif"/>
              <a:buChar char="•"/>
            </a:pPr>
            <a:r>
              <a:rPr lang="en-US"/>
              <a:t>Test questions are presented in different formats to prepare students for the STAAR Redesign.</a:t>
            </a:r>
          </a:p>
          <a:p>
            <a:pPr marL="171450" indent="-171450" algn="just">
              <a:lnSpc>
                <a:spcPct val="150000"/>
              </a:lnSpc>
              <a:buFont typeface="Arial,Sans-Serif"/>
              <a:buChar char="•"/>
            </a:pPr>
            <a:r>
              <a:rPr lang="en-US"/>
              <a:t>Tech-enhanced test items will not be included in the 2021-2022 ACPs.</a:t>
            </a:r>
          </a:p>
          <a:p>
            <a:pPr marL="171450" indent="-171450" algn="just">
              <a:lnSpc>
                <a:spcPct val="150000"/>
              </a:lnSpc>
              <a:buFont typeface="Arial,Sans-Serif"/>
              <a:buChar char="•"/>
            </a:pPr>
            <a:r>
              <a:rPr lang="en-US"/>
              <a:t>All ACP paper booklets are consumable (students can write in book)</a:t>
            </a:r>
          </a:p>
          <a:p>
            <a:endParaRPr lang="en-US">
              <a:cs typeface="Calibri"/>
            </a:endParaRPr>
          </a:p>
        </p:txBody>
      </p:sp>
      <p:sp>
        <p:nvSpPr>
          <p:cNvPr id="4" name="Slide Number Placeholder 3"/>
          <p:cNvSpPr>
            <a:spLocks noGrp="1"/>
          </p:cNvSpPr>
          <p:nvPr>
            <p:ph type="sldNum" sz="quarter" idx="5"/>
          </p:nvPr>
        </p:nvSpPr>
        <p:spPr/>
        <p:txBody>
          <a:bodyPr/>
          <a:lstStyle/>
          <a:p>
            <a:fld id="{FDF46295-042B-4A7C-A81F-2BC007ABA6DF}" type="slidenum">
              <a:rPr lang="en-US" smtClean="0"/>
              <a:t>21</a:t>
            </a:fld>
            <a:endParaRPr lang="en-US"/>
          </a:p>
        </p:txBody>
      </p:sp>
    </p:spTree>
    <p:extLst>
      <p:ext uri="{BB962C8B-B14F-4D97-AF65-F5344CB8AC3E}">
        <p14:creationId xmlns:p14="http://schemas.microsoft.com/office/powerpoint/2010/main" val="2941327022"/>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Read slide in its entirety </a:t>
            </a:r>
          </a:p>
        </p:txBody>
      </p:sp>
      <p:sp>
        <p:nvSpPr>
          <p:cNvPr id="4" name="Slide Number Placeholder 3"/>
          <p:cNvSpPr>
            <a:spLocks noGrp="1"/>
          </p:cNvSpPr>
          <p:nvPr>
            <p:ph type="sldNum" sz="quarter" idx="5"/>
          </p:nvPr>
        </p:nvSpPr>
        <p:spPr/>
        <p:txBody>
          <a:bodyPr/>
          <a:lstStyle/>
          <a:p>
            <a:fld id="{FDF46295-042B-4A7C-A81F-2BC007ABA6DF}" type="slidenum">
              <a:rPr lang="en-US" smtClean="0"/>
              <a:t>22</a:t>
            </a:fld>
            <a:endParaRPr lang="en-US"/>
          </a:p>
        </p:txBody>
      </p:sp>
    </p:spTree>
    <p:extLst>
      <p:ext uri="{BB962C8B-B14F-4D97-AF65-F5344CB8AC3E}">
        <p14:creationId xmlns:p14="http://schemas.microsoft.com/office/powerpoint/2010/main" val="3835841474"/>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1450" indent="-171450">
              <a:buFont typeface="Arial"/>
              <a:buChar char="•"/>
            </a:pPr>
            <a:r>
              <a:rPr lang="en-US">
                <a:cs typeface="Calibri"/>
              </a:rPr>
              <a:t>Every course does not have an ACP test. Only ACP tested subjects will have a district made ACP exam</a:t>
            </a:r>
            <a:endParaRPr lang="en-US"/>
          </a:p>
          <a:p>
            <a:pPr marL="171450" indent="-171450">
              <a:buFont typeface="Arial"/>
              <a:buChar char="•"/>
            </a:pPr>
            <a:r>
              <a:rPr lang="en-US">
                <a:cs typeface="Calibri"/>
              </a:rPr>
              <a:t>Courses without an ACP exam will give teacher made test.  </a:t>
            </a:r>
          </a:p>
          <a:p>
            <a:pPr marL="171450" indent="-171450">
              <a:buFont typeface="Arial"/>
              <a:buChar char="•"/>
            </a:pPr>
            <a:r>
              <a:rPr lang="en-US">
                <a:cs typeface="Calibri"/>
              </a:rPr>
              <a:t>If you are unsure if a course has an ACP exam, you can refer to the Course to Test Lookup found on the district assessment site.</a:t>
            </a:r>
          </a:p>
          <a:p>
            <a:pPr marL="171450" indent="-171450">
              <a:buFont typeface="Arial"/>
              <a:buChar char="•"/>
            </a:pPr>
            <a:r>
              <a:rPr lang="en-US">
                <a:cs typeface="Calibri"/>
              </a:rPr>
              <a:t>There are no modified versions of ACP exams.</a:t>
            </a:r>
          </a:p>
          <a:p>
            <a:pPr marL="171450" indent="-171450">
              <a:buFont typeface="Arial"/>
              <a:buChar char="•"/>
            </a:pPr>
            <a:r>
              <a:rPr lang="en-US">
                <a:cs typeface="Calibri"/>
              </a:rPr>
              <a:t>ACPs count </a:t>
            </a:r>
          </a:p>
          <a:p>
            <a:pPr marL="342900" indent="-342900">
              <a:lnSpc>
                <a:spcPct val="150000"/>
              </a:lnSpc>
              <a:buFont typeface="Wingdings"/>
              <a:buChar char="Ø"/>
            </a:pPr>
            <a:r>
              <a:rPr lang="en-US"/>
              <a:t>5% of semester grade for grades 3-5</a:t>
            </a:r>
            <a:endParaRPr lang="en-US">
              <a:cs typeface="Calibri"/>
            </a:endParaRPr>
          </a:p>
          <a:p>
            <a:pPr marL="342900" indent="-342900">
              <a:lnSpc>
                <a:spcPct val="150000"/>
              </a:lnSpc>
              <a:buFont typeface="Wingdings"/>
              <a:buChar char="Ø"/>
            </a:pPr>
            <a:r>
              <a:rPr lang="en-US"/>
              <a:t>10% of semester grade for grades 6-8</a:t>
            </a:r>
            <a:endParaRPr lang="en-US">
              <a:cs typeface="Calibri"/>
            </a:endParaRPr>
          </a:p>
          <a:p>
            <a:pPr marL="342900" indent="-342900">
              <a:lnSpc>
                <a:spcPct val="150000"/>
              </a:lnSpc>
              <a:buFont typeface="Wingdings"/>
              <a:buChar char="Ø"/>
            </a:pPr>
            <a:r>
              <a:rPr lang="en-US"/>
              <a:t>15% of semester grade for grades 9-12</a:t>
            </a:r>
            <a:endParaRPr lang="en-US">
              <a:cs typeface="Calibri"/>
            </a:endParaRPr>
          </a:p>
          <a:p>
            <a:pPr>
              <a:buFont typeface="Arial"/>
            </a:pPr>
            <a:endParaRPr lang="en-US">
              <a:cs typeface="Calibri"/>
            </a:endParaRPr>
          </a:p>
        </p:txBody>
      </p:sp>
      <p:sp>
        <p:nvSpPr>
          <p:cNvPr id="4" name="Slide Number Placeholder 3"/>
          <p:cNvSpPr>
            <a:spLocks noGrp="1"/>
          </p:cNvSpPr>
          <p:nvPr>
            <p:ph type="sldNum" sz="quarter" idx="5"/>
          </p:nvPr>
        </p:nvSpPr>
        <p:spPr/>
        <p:txBody>
          <a:bodyPr/>
          <a:lstStyle/>
          <a:p>
            <a:fld id="{FDF46295-042B-4A7C-A81F-2BC007ABA6DF}" type="slidenum">
              <a:rPr lang="en-US" smtClean="0"/>
              <a:t>23</a:t>
            </a:fld>
            <a:endParaRPr lang="en-US"/>
          </a:p>
        </p:txBody>
      </p:sp>
    </p:spTree>
    <p:extLst>
      <p:ext uri="{BB962C8B-B14F-4D97-AF65-F5344CB8AC3E}">
        <p14:creationId xmlns:p14="http://schemas.microsoft.com/office/powerpoint/2010/main" val="2143234812"/>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1450" indent="-171450">
              <a:buFont typeface="Arial"/>
              <a:buChar char="•"/>
            </a:pPr>
            <a:r>
              <a:rPr lang="en-US">
                <a:cs typeface="Calibri"/>
              </a:rPr>
              <a:t>Read slide as is. </a:t>
            </a:r>
            <a:endParaRPr lang="en-US"/>
          </a:p>
          <a:p>
            <a:pPr marL="171450" indent="-171450">
              <a:buFont typeface="Arial"/>
              <a:buChar char="•"/>
            </a:pPr>
            <a:r>
              <a:rPr lang="en-US">
                <a:cs typeface="Calibri"/>
              </a:rPr>
              <a:t>Ensure test administrators understand procedures for entering test scores including deadline that test scores should be input</a:t>
            </a:r>
          </a:p>
          <a:p>
            <a:pPr marL="171450" indent="-171450">
              <a:buFont typeface="Arial"/>
              <a:buChar char="•"/>
            </a:pPr>
            <a:r>
              <a:rPr lang="en-US">
                <a:cs typeface="Calibri"/>
              </a:rPr>
              <a:t>If there is an issue with test score or a test score is not found, notify CTC immediately. </a:t>
            </a:r>
          </a:p>
        </p:txBody>
      </p:sp>
      <p:sp>
        <p:nvSpPr>
          <p:cNvPr id="4" name="Slide Number Placeholder 3"/>
          <p:cNvSpPr>
            <a:spLocks noGrp="1"/>
          </p:cNvSpPr>
          <p:nvPr>
            <p:ph type="sldNum" sz="quarter" idx="5"/>
          </p:nvPr>
        </p:nvSpPr>
        <p:spPr/>
        <p:txBody>
          <a:bodyPr/>
          <a:lstStyle/>
          <a:p>
            <a:fld id="{FDF46295-042B-4A7C-A81F-2BC007ABA6DF}" type="slidenum">
              <a:rPr lang="en-US" smtClean="0"/>
              <a:t>24</a:t>
            </a:fld>
            <a:endParaRPr lang="en-US"/>
          </a:p>
        </p:txBody>
      </p:sp>
    </p:spTree>
    <p:extLst>
      <p:ext uri="{BB962C8B-B14F-4D97-AF65-F5344CB8AC3E}">
        <p14:creationId xmlns:p14="http://schemas.microsoft.com/office/powerpoint/2010/main" val="115918100"/>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cs typeface="Calibri"/>
              </a:rPr>
              <a:t>**This slide is for high school</a:t>
            </a:r>
          </a:p>
          <a:p>
            <a:r>
              <a:rPr lang="en-US">
                <a:cs typeface="Calibri"/>
              </a:rPr>
              <a:t>Read slide as is.</a:t>
            </a:r>
          </a:p>
        </p:txBody>
      </p:sp>
      <p:sp>
        <p:nvSpPr>
          <p:cNvPr id="4" name="Slide Number Placeholder 3"/>
          <p:cNvSpPr>
            <a:spLocks noGrp="1"/>
          </p:cNvSpPr>
          <p:nvPr>
            <p:ph type="sldNum" sz="quarter" idx="5"/>
          </p:nvPr>
        </p:nvSpPr>
        <p:spPr/>
        <p:txBody>
          <a:bodyPr/>
          <a:lstStyle/>
          <a:p>
            <a:fld id="{FDF46295-042B-4A7C-A81F-2BC007ABA6DF}" type="slidenum">
              <a:rPr lang="en-US" smtClean="0"/>
              <a:t>25</a:t>
            </a:fld>
            <a:endParaRPr lang="en-US"/>
          </a:p>
        </p:txBody>
      </p:sp>
    </p:spTree>
    <p:extLst>
      <p:ext uri="{BB962C8B-B14F-4D97-AF65-F5344CB8AC3E}">
        <p14:creationId xmlns:p14="http://schemas.microsoft.com/office/powerpoint/2010/main" val="191997743"/>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FDF46295-042B-4A7C-A81F-2BC007ABA6DF}" type="slidenum">
              <a:rPr lang="en-US" smtClean="0"/>
              <a:t>26</a:t>
            </a:fld>
            <a:endParaRPr lang="en-US"/>
          </a:p>
        </p:txBody>
      </p:sp>
    </p:spTree>
    <p:extLst>
      <p:ext uri="{BB962C8B-B14F-4D97-AF65-F5344CB8AC3E}">
        <p14:creationId xmlns:p14="http://schemas.microsoft.com/office/powerpoint/2010/main" val="622452585"/>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FDF46295-042B-4A7C-A81F-2BC007ABA6DF}" type="slidenum">
              <a:rPr lang="en-US" smtClean="0"/>
              <a:t>27</a:t>
            </a:fld>
            <a:endParaRPr lang="en-US"/>
          </a:p>
        </p:txBody>
      </p:sp>
    </p:spTree>
    <p:extLst>
      <p:ext uri="{BB962C8B-B14F-4D97-AF65-F5344CB8AC3E}">
        <p14:creationId xmlns:p14="http://schemas.microsoft.com/office/powerpoint/2010/main" val="2712554675"/>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cs typeface="Calibri"/>
              </a:rPr>
              <a:t>Read slide as is</a:t>
            </a:r>
          </a:p>
        </p:txBody>
      </p:sp>
      <p:sp>
        <p:nvSpPr>
          <p:cNvPr id="4" name="Slide Number Placeholder 3"/>
          <p:cNvSpPr>
            <a:spLocks noGrp="1"/>
          </p:cNvSpPr>
          <p:nvPr>
            <p:ph type="sldNum" sz="quarter" idx="5"/>
          </p:nvPr>
        </p:nvSpPr>
        <p:spPr/>
        <p:txBody>
          <a:bodyPr/>
          <a:lstStyle/>
          <a:p>
            <a:fld id="{FDF46295-042B-4A7C-A81F-2BC007ABA6DF}" type="slidenum">
              <a:rPr lang="en-US" smtClean="0"/>
              <a:t>28</a:t>
            </a:fld>
            <a:endParaRPr lang="en-US"/>
          </a:p>
        </p:txBody>
      </p:sp>
    </p:spTree>
    <p:extLst>
      <p:ext uri="{BB962C8B-B14F-4D97-AF65-F5344CB8AC3E}">
        <p14:creationId xmlns:p14="http://schemas.microsoft.com/office/powerpoint/2010/main" val="1291471903"/>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1450" indent="-171450">
              <a:buFont typeface="Arial"/>
              <a:buChar char="•"/>
            </a:pPr>
            <a:r>
              <a:rPr lang="en-US">
                <a:cs typeface="Calibri"/>
              </a:rPr>
              <a:t>ACPs follow the TEA accommodation guidelines.</a:t>
            </a:r>
            <a:endParaRPr lang="en-US"/>
          </a:p>
          <a:p>
            <a:pPr marL="171450" indent="-171450">
              <a:lnSpc>
                <a:spcPct val="120000"/>
              </a:lnSpc>
              <a:spcAft>
                <a:spcPts val="600"/>
              </a:spcAft>
              <a:buFont typeface="Arial"/>
              <a:buChar char="•"/>
            </a:pPr>
            <a:r>
              <a:rPr lang="en-US" b="1" u="sng"/>
              <a:t>Accessibility Features</a:t>
            </a:r>
            <a:r>
              <a:rPr lang="en-US" b="1"/>
              <a:t> </a:t>
            </a:r>
            <a:r>
              <a:rPr lang="en-US"/>
              <a:t>(available for all students to use) and some </a:t>
            </a:r>
            <a:r>
              <a:rPr lang="en-US" b="1" u="sng"/>
              <a:t>Designated</a:t>
            </a:r>
            <a:r>
              <a:rPr lang="en-US" b="1"/>
              <a:t> </a:t>
            </a:r>
            <a:r>
              <a:rPr lang="en-US" b="1" u="sng"/>
              <a:t>Supports</a:t>
            </a:r>
            <a:r>
              <a:rPr lang="en-US" b="1" u="sng">
                <a:hlinkClick r:id="rId3"/>
              </a:rPr>
              <a:t> </a:t>
            </a:r>
            <a:r>
              <a:rPr lang="en-US"/>
              <a:t>(approved only for students meeting eligibility criteria with documentation) may be used for ACPs.</a:t>
            </a:r>
            <a:endParaRPr lang="en-US">
              <a:cs typeface="Calibri" panose="020F0502020204030204"/>
            </a:endParaRPr>
          </a:p>
          <a:p>
            <a:pPr marL="171450" indent="-171450">
              <a:lnSpc>
                <a:spcPct val="120000"/>
              </a:lnSpc>
              <a:spcAft>
                <a:spcPts val="600"/>
              </a:spcAft>
              <a:buFont typeface="Arial"/>
              <a:buChar char="•"/>
            </a:pPr>
            <a:r>
              <a:rPr lang="en-US">
                <a:cs typeface="Calibri" panose="020F0502020204030204"/>
              </a:rPr>
              <a:t>Some accommodations that are availble on state assessments are not availble on district assessments.</a:t>
            </a:r>
          </a:p>
          <a:p>
            <a:pPr>
              <a:lnSpc>
                <a:spcPct val="120000"/>
              </a:lnSpc>
              <a:spcAft>
                <a:spcPts val="600"/>
              </a:spcAft>
            </a:pPr>
            <a:endParaRPr lang="en-US">
              <a:cs typeface="Calibri" panose="020F0502020204030204"/>
            </a:endParaRPr>
          </a:p>
          <a:p>
            <a:endParaRPr lang="en-US">
              <a:cs typeface="Calibri" panose="020F0502020204030204"/>
            </a:endParaRPr>
          </a:p>
        </p:txBody>
      </p:sp>
      <p:sp>
        <p:nvSpPr>
          <p:cNvPr id="4" name="Slide Number Placeholder 3"/>
          <p:cNvSpPr>
            <a:spLocks noGrp="1"/>
          </p:cNvSpPr>
          <p:nvPr>
            <p:ph type="sldNum" sz="quarter" idx="5"/>
          </p:nvPr>
        </p:nvSpPr>
        <p:spPr/>
        <p:txBody>
          <a:bodyPr/>
          <a:lstStyle/>
          <a:p>
            <a:fld id="{FDF46295-042B-4A7C-A81F-2BC007ABA6DF}" type="slidenum">
              <a:rPr lang="en-US" smtClean="0"/>
              <a:t>29</a:t>
            </a:fld>
            <a:endParaRPr lang="en-US"/>
          </a:p>
        </p:txBody>
      </p:sp>
    </p:spTree>
    <p:extLst>
      <p:ext uri="{BB962C8B-B14F-4D97-AF65-F5344CB8AC3E}">
        <p14:creationId xmlns:p14="http://schemas.microsoft.com/office/powerpoint/2010/main" val="1732332425"/>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a:xfrm>
            <a:off x="609600" y="4572000"/>
            <a:ext cx="5486400" cy="3600450"/>
          </a:xfrm>
        </p:spPr>
        <p:txBody>
          <a:bodyPr/>
          <a:lstStyle/>
          <a:p>
            <a:pPr algn="just"/>
            <a:r>
              <a:rPr lang="en-US"/>
              <a:t>These are testing materials or environments that are available to all students who use them routinely and effectively during regular classroom instruction and testing. Students are not mandated to use these resources for ACPs.  </a:t>
            </a:r>
          </a:p>
          <a:p>
            <a:pPr algn="just"/>
            <a:r>
              <a:rPr lang="en-US"/>
              <a:t> </a:t>
            </a:r>
            <a:endParaRPr lang="en-US">
              <a:cs typeface="Calibri"/>
            </a:endParaRPr>
          </a:p>
          <a:p>
            <a:pPr marL="342900" indent="-342900" algn="just">
              <a:spcAft>
                <a:spcPts val="600"/>
              </a:spcAft>
              <a:buFont typeface="Arial,Sans-Serif"/>
              <a:buChar char="•"/>
            </a:pPr>
            <a:r>
              <a:rPr lang="en-US"/>
              <a:t>Assistive tools such as blank place markers, color overlays, stress balls, etc. </a:t>
            </a:r>
          </a:p>
          <a:p>
            <a:pPr marL="342900" indent="-342900" algn="just">
              <a:spcAft>
                <a:spcPts val="600"/>
              </a:spcAft>
              <a:buFont typeface="Arial"/>
              <a:buChar char="•"/>
            </a:pPr>
            <a:r>
              <a:rPr lang="en-US" u="sng"/>
              <a:t>Grade 3 Math reading assistance (for a word or phrase upon student request) </a:t>
            </a:r>
            <a:r>
              <a:rPr lang="en-US"/>
              <a:t>Be sure to remind test administrators they may only read a word, phrase or sentence at the </a:t>
            </a:r>
            <a:r>
              <a:rPr lang="en-US" err="1"/>
              <a:t>reuest</a:t>
            </a:r>
            <a:r>
              <a:rPr lang="en-US"/>
              <a:t> of the student.  If a student needs the entire test read aloud, the eligibility criteria for an oral administration must be met.</a:t>
            </a:r>
          </a:p>
          <a:p>
            <a:pPr marL="342900" indent="-342900" algn="just">
              <a:spcAft>
                <a:spcPts val="600"/>
              </a:spcAft>
              <a:buFont typeface="Arial,Sans-Serif"/>
              <a:buChar char="•"/>
            </a:pPr>
            <a:r>
              <a:rPr lang="en-US"/>
              <a:t>Highlighters</a:t>
            </a:r>
          </a:p>
          <a:p>
            <a:pPr marL="342900" indent="-342900" algn="just">
              <a:spcAft>
                <a:spcPts val="600"/>
              </a:spcAft>
              <a:buFont typeface="Arial,Sans-Serif"/>
              <a:buChar char="•"/>
            </a:pPr>
            <a:r>
              <a:rPr lang="en-US"/>
              <a:t>Reminders to stay on task</a:t>
            </a:r>
          </a:p>
          <a:p>
            <a:pPr marL="342900" indent="-342900" algn="just">
              <a:spcAft>
                <a:spcPts val="600"/>
              </a:spcAft>
              <a:buFont typeface="Arial,Sans-Serif"/>
              <a:buChar char="•"/>
            </a:pPr>
            <a:r>
              <a:rPr lang="en-US"/>
              <a:t>Scratch paper</a:t>
            </a:r>
          </a:p>
          <a:p>
            <a:pPr marL="342900" indent="-342900" algn="just">
              <a:spcAft>
                <a:spcPts val="600"/>
              </a:spcAft>
              <a:buFont typeface="Arial,Sans-Serif"/>
              <a:buChar char="•"/>
            </a:pPr>
            <a:r>
              <a:rPr lang="en-US"/>
              <a:t>Small groups</a:t>
            </a:r>
          </a:p>
          <a:p>
            <a:endParaRPr lang="en-US">
              <a:cs typeface="Calibri"/>
            </a:endParaRPr>
          </a:p>
        </p:txBody>
      </p:sp>
      <p:sp>
        <p:nvSpPr>
          <p:cNvPr id="4" name="Slide Number Placeholder 3"/>
          <p:cNvSpPr>
            <a:spLocks noGrp="1"/>
          </p:cNvSpPr>
          <p:nvPr>
            <p:ph type="sldNum" sz="quarter" idx="5"/>
          </p:nvPr>
        </p:nvSpPr>
        <p:spPr/>
        <p:txBody>
          <a:bodyPr/>
          <a:lstStyle/>
          <a:p>
            <a:fld id="{FDF46295-042B-4A7C-A81F-2BC007ABA6DF}" type="slidenum">
              <a:rPr lang="en-US" smtClean="0"/>
              <a:t>30</a:t>
            </a:fld>
            <a:endParaRPr lang="en-US"/>
          </a:p>
        </p:txBody>
      </p:sp>
    </p:spTree>
    <p:extLst>
      <p:ext uri="{BB962C8B-B14F-4D97-AF65-F5344CB8AC3E}">
        <p14:creationId xmlns:p14="http://schemas.microsoft.com/office/powerpoint/2010/main" val="38651690"/>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1450" indent="-171450">
              <a:buFont typeface="Arial"/>
              <a:buChar char="•"/>
            </a:pPr>
            <a:r>
              <a:rPr lang="en-US"/>
              <a:t>Designated supports are accommodations that may be used for students who meet eligibility criteria.  These supports are approved by committee decision and </a:t>
            </a:r>
            <a:r>
              <a:rPr lang="en-US" u="sng"/>
              <a:t>should not be given unless documented and predetermined by appropriate decision-making committee</a:t>
            </a:r>
            <a:r>
              <a:rPr lang="en-US"/>
              <a:t>. ACPs do not include all state approved designated supports that are specific for online testing and STAAR.</a:t>
            </a:r>
          </a:p>
          <a:p>
            <a:pPr marL="171450" indent="-171450">
              <a:buFont typeface="Arial"/>
              <a:buChar char="•"/>
            </a:pPr>
            <a:r>
              <a:rPr lang="en-US">
                <a:cs typeface="Calibri"/>
              </a:rPr>
              <a:t>Read the list of designated supports </a:t>
            </a:r>
            <a:r>
              <a:rPr lang="en-US" err="1">
                <a:cs typeface="Calibri"/>
              </a:rPr>
              <a:t>availble</a:t>
            </a:r>
            <a:r>
              <a:rPr lang="en-US">
                <a:cs typeface="Calibri"/>
              </a:rPr>
              <a:t> for ACPs</a:t>
            </a:r>
          </a:p>
        </p:txBody>
      </p:sp>
      <p:sp>
        <p:nvSpPr>
          <p:cNvPr id="4" name="Slide Number Placeholder 3"/>
          <p:cNvSpPr>
            <a:spLocks noGrp="1"/>
          </p:cNvSpPr>
          <p:nvPr>
            <p:ph type="sldNum" sz="quarter" idx="5"/>
          </p:nvPr>
        </p:nvSpPr>
        <p:spPr/>
        <p:txBody>
          <a:bodyPr/>
          <a:lstStyle/>
          <a:p>
            <a:fld id="{FDF46295-042B-4A7C-A81F-2BC007ABA6DF}" type="slidenum">
              <a:rPr lang="en-US" smtClean="0"/>
              <a:t>31</a:t>
            </a:fld>
            <a:endParaRPr lang="en-US"/>
          </a:p>
        </p:txBody>
      </p:sp>
    </p:spTree>
    <p:extLst>
      <p:ext uri="{BB962C8B-B14F-4D97-AF65-F5344CB8AC3E}">
        <p14:creationId xmlns:p14="http://schemas.microsoft.com/office/powerpoint/2010/main" val="1214169399"/>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1450" indent="-171450">
              <a:buFont typeface="Arial"/>
              <a:buChar char="•"/>
            </a:pPr>
            <a:r>
              <a:rPr lang="en-US">
                <a:cs typeface="Calibri"/>
              </a:rPr>
              <a:t>Read slide as is. </a:t>
            </a:r>
            <a:endParaRPr lang="en-US"/>
          </a:p>
          <a:p>
            <a:pPr marL="171450" indent="-171450">
              <a:buFont typeface="Arial"/>
              <a:buChar char="•"/>
            </a:pPr>
            <a:r>
              <a:rPr lang="en-US">
                <a:cs typeface="Calibri"/>
              </a:rPr>
              <a:t>Be sure test administrators understand what can and can not be read aloud. </a:t>
            </a:r>
          </a:p>
          <a:p>
            <a:pPr marL="171450" indent="-171450">
              <a:buFont typeface="Arial"/>
              <a:buChar char="•"/>
            </a:pPr>
            <a:r>
              <a:rPr lang="en-US">
                <a:cs typeface="Calibri"/>
              </a:rPr>
              <a:t>Be sure they understand that reading passages should never be read aloud. </a:t>
            </a:r>
          </a:p>
        </p:txBody>
      </p:sp>
      <p:sp>
        <p:nvSpPr>
          <p:cNvPr id="4" name="Slide Number Placeholder 3"/>
          <p:cNvSpPr>
            <a:spLocks noGrp="1"/>
          </p:cNvSpPr>
          <p:nvPr>
            <p:ph type="sldNum" sz="quarter" idx="5"/>
          </p:nvPr>
        </p:nvSpPr>
        <p:spPr/>
        <p:txBody>
          <a:bodyPr/>
          <a:lstStyle/>
          <a:p>
            <a:fld id="{FDF46295-042B-4A7C-A81F-2BC007ABA6DF}" type="slidenum">
              <a:rPr lang="en-US" smtClean="0"/>
              <a:t>32</a:t>
            </a:fld>
            <a:endParaRPr lang="en-US"/>
          </a:p>
        </p:txBody>
      </p:sp>
    </p:spTree>
    <p:extLst>
      <p:ext uri="{BB962C8B-B14F-4D97-AF65-F5344CB8AC3E}">
        <p14:creationId xmlns:p14="http://schemas.microsoft.com/office/powerpoint/2010/main" val="817756389"/>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cs typeface="Calibri"/>
              </a:rPr>
              <a:t>Read slide as is</a:t>
            </a:r>
          </a:p>
        </p:txBody>
      </p:sp>
      <p:sp>
        <p:nvSpPr>
          <p:cNvPr id="4" name="Slide Number Placeholder 3"/>
          <p:cNvSpPr>
            <a:spLocks noGrp="1"/>
          </p:cNvSpPr>
          <p:nvPr>
            <p:ph type="sldNum" sz="quarter" idx="5"/>
          </p:nvPr>
        </p:nvSpPr>
        <p:spPr/>
        <p:txBody>
          <a:bodyPr/>
          <a:lstStyle/>
          <a:p>
            <a:fld id="{FDF46295-042B-4A7C-A81F-2BC007ABA6DF}" type="slidenum">
              <a:rPr lang="en-US" smtClean="0"/>
              <a:t>33</a:t>
            </a:fld>
            <a:endParaRPr lang="en-US"/>
          </a:p>
        </p:txBody>
      </p:sp>
    </p:spTree>
    <p:extLst>
      <p:ext uri="{BB962C8B-B14F-4D97-AF65-F5344CB8AC3E}">
        <p14:creationId xmlns:p14="http://schemas.microsoft.com/office/powerpoint/2010/main" val="3254899546"/>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cs typeface="Calibri"/>
              </a:rPr>
              <a:t>Read slide as is</a:t>
            </a:r>
          </a:p>
        </p:txBody>
      </p:sp>
      <p:sp>
        <p:nvSpPr>
          <p:cNvPr id="4" name="Slide Number Placeholder 3"/>
          <p:cNvSpPr>
            <a:spLocks noGrp="1"/>
          </p:cNvSpPr>
          <p:nvPr>
            <p:ph type="sldNum" sz="quarter" idx="5"/>
          </p:nvPr>
        </p:nvSpPr>
        <p:spPr/>
        <p:txBody>
          <a:bodyPr/>
          <a:lstStyle/>
          <a:p>
            <a:fld id="{FDF46295-042B-4A7C-A81F-2BC007ABA6DF}" type="slidenum">
              <a:rPr lang="en-US" smtClean="0"/>
              <a:t>34</a:t>
            </a:fld>
            <a:endParaRPr lang="en-US"/>
          </a:p>
        </p:txBody>
      </p:sp>
    </p:spTree>
    <p:extLst>
      <p:ext uri="{BB962C8B-B14F-4D97-AF65-F5344CB8AC3E}">
        <p14:creationId xmlns:p14="http://schemas.microsoft.com/office/powerpoint/2010/main" val="1403072291"/>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cs typeface="Calibri"/>
              </a:rPr>
              <a:t>Read slide as is</a:t>
            </a:r>
          </a:p>
        </p:txBody>
      </p:sp>
      <p:sp>
        <p:nvSpPr>
          <p:cNvPr id="4" name="Slide Number Placeholder 3"/>
          <p:cNvSpPr>
            <a:spLocks noGrp="1"/>
          </p:cNvSpPr>
          <p:nvPr>
            <p:ph type="sldNum" sz="quarter" idx="5"/>
          </p:nvPr>
        </p:nvSpPr>
        <p:spPr/>
        <p:txBody>
          <a:bodyPr/>
          <a:lstStyle/>
          <a:p>
            <a:fld id="{FDF46295-042B-4A7C-A81F-2BC007ABA6DF}" type="slidenum">
              <a:rPr lang="en-US" smtClean="0"/>
              <a:t>35</a:t>
            </a:fld>
            <a:endParaRPr lang="en-US"/>
          </a:p>
        </p:txBody>
      </p:sp>
    </p:spTree>
    <p:extLst>
      <p:ext uri="{BB962C8B-B14F-4D97-AF65-F5344CB8AC3E}">
        <p14:creationId xmlns:p14="http://schemas.microsoft.com/office/powerpoint/2010/main" val="2466278106"/>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FDF46295-042B-4A7C-A81F-2BC007ABA6DF}" type="slidenum">
              <a:rPr lang="en-US" smtClean="0"/>
              <a:t>36</a:t>
            </a:fld>
            <a:endParaRPr lang="en-US"/>
          </a:p>
        </p:txBody>
      </p:sp>
    </p:spTree>
    <p:extLst>
      <p:ext uri="{BB962C8B-B14F-4D97-AF65-F5344CB8AC3E}">
        <p14:creationId xmlns:p14="http://schemas.microsoft.com/office/powerpoint/2010/main" val="3154642388"/>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cs typeface="Calibri"/>
              </a:rPr>
              <a:t>Read slide as is</a:t>
            </a:r>
          </a:p>
        </p:txBody>
      </p:sp>
      <p:sp>
        <p:nvSpPr>
          <p:cNvPr id="4" name="Slide Number Placeholder 3"/>
          <p:cNvSpPr>
            <a:spLocks noGrp="1"/>
          </p:cNvSpPr>
          <p:nvPr>
            <p:ph type="sldNum" sz="quarter" idx="5"/>
          </p:nvPr>
        </p:nvSpPr>
        <p:spPr/>
        <p:txBody>
          <a:bodyPr/>
          <a:lstStyle/>
          <a:p>
            <a:fld id="{FDF46295-042B-4A7C-A81F-2BC007ABA6DF}" type="slidenum">
              <a:rPr lang="en-US" smtClean="0"/>
              <a:t>37</a:t>
            </a:fld>
            <a:endParaRPr lang="en-US"/>
          </a:p>
        </p:txBody>
      </p:sp>
    </p:spTree>
    <p:extLst>
      <p:ext uri="{BB962C8B-B14F-4D97-AF65-F5344CB8AC3E}">
        <p14:creationId xmlns:p14="http://schemas.microsoft.com/office/powerpoint/2010/main" val="2541190807"/>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1450" indent="-171450">
              <a:buFont typeface="Arial"/>
              <a:buChar char="•"/>
            </a:pPr>
            <a:r>
              <a:rPr lang="en-US">
                <a:cs typeface="Calibri"/>
              </a:rPr>
              <a:t>Read slide as is</a:t>
            </a:r>
            <a:endParaRPr lang="en-US"/>
          </a:p>
          <a:p>
            <a:pPr marL="171450" indent="-171450">
              <a:buFont typeface="Arial"/>
              <a:buChar char="•"/>
            </a:pPr>
            <a:r>
              <a:rPr lang="en-US">
                <a:cs typeface="Calibri"/>
              </a:rPr>
              <a:t>Remind test administrators that for ACPs they need to ensure when </a:t>
            </a:r>
            <a:r>
              <a:rPr lang="en-US" err="1">
                <a:cs typeface="Calibri"/>
              </a:rPr>
              <a:t>loggin</a:t>
            </a:r>
            <a:r>
              <a:rPr lang="en-US">
                <a:cs typeface="Calibri"/>
              </a:rPr>
              <a:t> in to DAN, they </a:t>
            </a:r>
            <a:r>
              <a:rPr lang="en-US" err="1">
                <a:cs typeface="Calibri"/>
              </a:rPr>
              <a:t>swtich</a:t>
            </a:r>
            <a:r>
              <a:rPr lang="en-US">
                <a:cs typeface="Calibri"/>
              </a:rPr>
              <a:t> to the second role for ACP access</a:t>
            </a:r>
          </a:p>
        </p:txBody>
      </p:sp>
      <p:sp>
        <p:nvSpPr>
          <p:cNvPr id="4" name="Slide Number Placeholder 3"/>
          <p:cNvSpPr>
            <a:spLocks noGrp="1"/>
          </p:cNvSpPr>
          <p:nvPr>
            <p:ph type="sldNum" sz="quarter" idx="5"/>
          </p:nvPr>
        </p:nvSpPr>
        <p:spPr/>
        <p:txBody>
          <a:bodyPr/>
          <a:lstStyle/>
          <a:p>
            <a:fld id="{FDF46295-042B-4A7C-A81F-2BC007ABA6DF}" type="slidenum">
              <a:rPr lang="en-US" smtClean="0"/>
              <a:t>38</a:t>
            </a:fld>
            <a:endParaRPr lang="en-US"/>
          </a:p>
        </p:txBody>
      </p:sp>
    </p:spTree>
    <p:extLst>
      <p:ext uri="{BB962C8B-B14F-4D97-AF65-F5344CB8AC3E}">
        <p14:creationId xmlns:p14="http://schemas.microsoft.com/office/powerpoint/2010/main" val="2860554223"/>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1450" indent="-171450">
              <a:buFont typeface="Arial"/>
              <a:buChar char="•"/>
            </a:pPr>
            <a:r>
              <a:rPr lang="en-US">
                <a:cs typeface="Calibri"/>
              </a:rPr>
              <a:t>Read slide as is</a:t>
            </a:r>
            <a:endParaRPr lang="en-US"/>
          </a:p>
          <a:p>
            <a:pPr marL="171450" indent="-171450">
              <a:buFont typeface="Arial"/>
              <a:buChar char="•"/>
            </a:pPr>
            <a:r>
              <a:rPr lang="en-US">
                <a:cs typeface="Calibri"/>
              </a:rPr>
              <a:t>Make sure to stress the note mentioned on slide</a:t>
            </a:r>
          </a:p>
        </p:txBody>
      </p:sp>
      <p:sp>
        <p:nvSpPr>
          <p:cNvPr id="4" name="Slide Number Placeholder 3"/>
          <p:cNvSpPr>
            <a:spLocks noGrp="1"/>
          </p:cNvSpPr>
          <p:nvPr>
            <p:ph type="sldNum" sz="quarter" idx="5"/>
          </p:nvPr>
        </p:nvSpPr>
        <p:spPr/>
        <p:txBody>
          <a:bodyPr/>
          <a:lstStyle/>
          <a:p>
            <a:fld id="{FDF46295-042B-4A7C-A81F-2BC007ABA6DF}" type="slidenum">
              <a:rPr lang="en-US" smtClean="0"/>
              <a:t>39</a:t>
            </a:fld>
            <a:endParaRPr lang="en-US"/>
          </a:p>
        </p:txBody>
      </p:sp>
    </p:spTree>
    <p:extLst>
      <p:ext uri="{BB962C8B-B14F-4D97-AF65-F5344CB8AC3E}">
        <p14:creationId xmlns:p14="http://schemas.microsoft.com/office/powerpoint/2010/main" val="2223939319"/>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cs typeface="Calibri"/>
              </a:rPr>
              <a:t>Discuss the teachers/test administrator role in the testing tips listed on slide</a:t>
            </a:r>
          </a:p>
        </p:txBody>
      </p:sp>
      <p:sp>
        <p:nvSpPr>
          <p:cNvPr id="4" name="Slide Number Placeholder 3"/>
          <p:cNvSpPr>
            <a:spLocks noGrp="1"/>
          </p:cNvSpPr>
          <p:nvPr>
            <p:ph type="sldNum" sz="quarter" idx="5"/>
          </p:nvPr>
        </p:nvSpPr>
        <p:spPr/>
        <p:txBody>
          <a:bodyPr/>
          <a:lstStyle/>
          <a:p>
            <a:fld id="{FDF46295-042B-4A7C-A81F-2BC007ABA6DF}" type="slidenum">
              <a:rPr lang="en-US" smtClean="0"/>
              <a:t>40</a:t>
            </a:fld>
            <a:endParaRPr lang="en-US"/>
          </a:p>
        </p:txBody>
      </p:sp>
    </p:spTree>
    <p:extLst>
      <p:ext uri="{BB962C8B-B14F-4D97-AF65-F5344CB8AC3E}">
        <p14:creationId xmlns:p14="http://schemas.microsoft.com/office/powerpoint/2010/main" val="1349704417"/>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cs typeface="Calibri"/>
              </a:rPr>
              <a:t>Read slide as is</a:t>
            </a:r>
          </a:p>
        </p:txBody>
      </p:sp>
      <p:sp>
        <p:nvSpPr>
          <p:cNvPr id="4" name="Slide Number Placeholder 3"/>
          <p:cNvSpPr>
            <a:spLocks noGrp="1"/>
          </p:cNvSpPr>
          <p:nvPr>
            <p:ph type="sldNum" sz="quarter" idx="5"/>
          </p:nvPr>
        </p:nvSpPr>
        <p:spPr/>
        <p:txBody>
          <a:bodyPr/>
          <a:lstStyle/>
          <a:p>
            <a:fld id="{FDF46295-042B-4A7C-A81F-2BC007ABA6DF}" type="slidenum">
              <a:rPr lang="en-US" smtClean="0"/>
              <a:t>41</a:t>
            </a:fld>
            <a:endParaRPr lang="en-US"/>
          </a:p>
        </p:txBody>
      </p:sp>
    </p:spTree>
    <p:extLst>
      <p:ext uri="{BB962C8B-B14F-4D97-AF65-F5344CB8AC3E}">
        <p14:creationId xmlns:p14="http://schemas.microsoft.com/office/powerpoint/2010/main" val="2305353254"/>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cs typeface="Calibri"/>
              </a:rPr>
              <a:t>Read slide as is</a:t>
            </a:r>
          </a:p>
        </p:txBody>
      </p:sp>
      <p:sp>
        <p:nvSpPr>
          <p:cNvPr id="4" name="Slide Number Placeholder 3"/>
          <p:cNvSpPr>
            <a:spLocks noGrp="1"/>
          </p:cNvSpPr>
          <p:nvPr>
            <p:ph type="sldNum" sz="quarter" idx="5"/>
          </p:nvPr>
        </p:nvSpPr>
        <p:spPr/>
        <p:txBody>
          <a:bodyPr/>
          <a:lstStyle/>
          <a:p>
            <a:fld id="{FDF46295-042B-4A7C-A81F-2BC007ABA6DF}" type="slidenum">
              <a:rPr lang="en-US" smtClean="0"/>
              <a:t>42</a:t>
            </a:fld>
            <a:endParaRPr lang="en-US"/>
          </a:p>
        </p:txBody>
      </p:sp>
    </p:spTree>
    <p:extLst>
      <p:ext uri="{BB962C8B-B14F-4D97-AF65-F5344CB8AC3E}">
        <p14:creationId xmlns:p14="http://schemas.microsoft.com/office/powerpoint/2010/main" val="3603734709"/>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cs typeface="Calibri"/>
              </a:rPr>
              <a:t>Read slide as is</a:t>
            </a:r>
          </a:p>
        </p:txBody>
      </p:sp>
      <p:sp>
        <p:nvSpPr>
          <p:cNvPr id="4" name="Slide Number Placeholder 3"/>
          <p:cNvSpPr>
            <a:spLocks noGrp="1"/>
          </p:cNvSpPr>
          <p:nvPr>
            <p:ph type="sldNum" sz="quarter" idx="5"/>
          </p:nvPr>
        </p:nvSpPr>
        <p:spPr/>
        <p:txBody>
          <a:bodyPr/>
          <a:lstStyle/>
          <a:p>
            <a:fld id="{FDF46295-042B-4A7C-A81F-2BC007ABA6DF}" type="slidenum">
              <a:rPr lang="en-US" smtClean="0"/>
              <a:t>43</a:t>
            </a:fld>
            <a:endParaRPr lang="en-US"/>
          </a:p>
        </p:txBody>
      </p:sp>
    </p:spTree>
    <p:extLst>
      <p:ext uri="{BB962C8B-B14F-4D97-AF65-F5344CB8AC3E}">
        <p14:creationId xmlns:p14="http://schemas.microsoft.com/office/powerpoint/2010/main" val="600984672"/>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cs typeface="Calibri"/>
              </a:rPr>
              <a:t>Read and review slide as is</a:t>
            </a:r>
          </a:p>
        </p:txBody>
      </p:sp>
      <p:sp>
        <p:nvSpPr>
          <p:cNvPr id="4" name="Slide Number Placeholder 3"/>
          <p:cNvSpPr>
            <a:spLocks noGrp="1"/>
          </p:cNvSpPr>
          <p:nvPr>
            <p:ph type="sldNum" sz="quarter" idx="5"/>
          </p:nvPr>
        </p:nvSpPr>
        <p:spPr/>
        <p:txBody>
          <a:bodyPr/>
          <a:lstStyle/>
          <a:p>
            <a:fld id="{FDF46295-042B-4A7C-A81F-2BC007ABA6DF}" type="slidenum">
              <a:rPr lang="en-US" smtClean="0"/>
              <a:t>44</a:t>
            </a:fld>
            <a:endParaRPr lang="en-US"/>
          </a:p>
        </p:txBody>
      </p:sp>
    </p:spTree>
    <p:extLst>
      <p:ext uri="{BB962C8B-B14F-4D97-AF65-F5344CB8AC3E}">
        <p14:creationId xmlns:p14="http://schemas.microsoft.com/office/powerpoint/2010/main" val="3936610760"/>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Read and review slide as is</a:t>
            </a:r>
          </a:p>
        </p:txBody>
      </p:sp>
      <p:sp>
        <p:nvSpPr>
          <p:cNvPr id="4" name="Slide Number Placeholder 3"/>
          <p:cNvSpPr>
            <a:spLocks noGrp="1"/>
          </p:cNvSpPr>
          <p:nvPr>
            <p:ph type="sldNum" sz="quarter" idx="5"/>
          </p:nvPr>
        </p:nvSpPr>
        <p:spPr/>
        <p:txBody>
          <a:bodyPr/>
          <a:lstStyle/>
          <a:p>
            <a:fld id="{FDF46295-042B-4A7C-A81F-2BC007ABA6DF}" type="slidenum">
              <a:rPr lang="en-US" smtClean="0"/>
              <a:t>45</a:t>
            </a:fld>
            <a:endParaRPr lang="en-US"/>
          </a:p>
        </p:txBody>
      </p:sp>
    </p:spTree>
    <p:extLst>
      <p:ext uri="{BB962C8B-B14F-4D97-AF65-F5344CB8AC3E}">
        <p14:creationId xmlns:p14="http://schemas.microsoft.com/office/powerpoint/2010/main" val="1984990828"/>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Read and review slide as is</a:t>
            </a:r>
          </a:p>
        </p:txBody>
      </p:sp>
      <p:sp>
        <p:nvSpPr>
          <p:cNvPr id="4" name="Slide Number Placeholder 3"/>
          <p:cNvSpPr>
            <a:spLocks noGrp="1"/>
          </p:cNvSpPr>
          <p:nvPr>
            <p:ph type="sldNum" sz="quarter" idx="5"/>
          </p:nvPr>
        </p:nvSpPr>
        <p:spPr/>
        <p:txBody>
          <a:bodyPr/>
          <a:lstStyle/>
          <a:p>
            <a:fld id="{FDF46295-042B-4A7C-A81F-2BC007ABA6DF}" type="slidenum">
              <a:rPr lang="en-US" smtClean="0"/>
              <a:t>46</a:t>
            </a:fld>
            <a:endParaRPr lang="en-US"/>
          </a:p>
        </p:txBody>
      </p:sp>
    </p:spTree>
    <p:extLst>
      <p:ext uri="{BB962C8B-B14F-4D97-AF65-F5344CB8AC3E}">
        <p14:creationId xmlns:p14="http://schemas.microsoft.com/office/powerpoint/2010/main" val="3807576401"/>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FDF46295-042B-4A7C-A81F-2BC007ABA6DF}" type="slidenum">
              <a:rPr lang="en-US" smtClean="0"/>
              <a:t>47</a:t>
            </a:fld>
            <a:endParaRPr lang="en-US"/>
          </a:p>
        </p:txBody>
      </p:sp>
    </p:spTree>
    <p:extLst>
      <p:ext uri="{BB962C8B-B14F-4D97-AF65-F5344CB8AC3E}">
        <p14:creationId xmlns:p14="http://schemas.microsoft.com/office/powerpoint/2010/main" val="639563965"/>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Read and review slide as is</a:t>
            </a:r>
          </a:p>
        </p:txBody>
      </p:sp>
      <p:sp>
        <p:nvSpPr>
          <p:cNvPr id="4" name="Slide Number Placeholder 3"/>
          <p:cNvSpPr>
            <a:spLocks noGrp="1"/>
          </p:cNvSpPr>
          <p:nvPr>
            <p:ph type="sldNum" sz="quarter" idx="5"/>
          </p:nvPr>
        </p:nvSpPr>
        <p:spPr/>
        <p:txBody>
          <a:bodyPr/>
          <a:lstStyle/>
          <a:p>
            <a:fld id="{FDF46295-042B-4A7C-A81F-2BC007ABA6DF}" type="slidenum">
              <a:rPr lang="en-US" smtClean="0"/>
              <a:t>48</a:t>
            </a:fld>
            <a:endParaRPr lang="en-US"/>
          </a:p>
        </p:txBody>
      </p:sp>
    </p:spTree>
    <p:extLst>
      <p:ext uri="{BB962C8B-B14F-4D97-AF65-F5344CB8AC3E}">
        <p14:creationId xmlns:p14="http://schemas.microsoft.com/office/powerpoint/2010/main" val="2243429976"/>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FDF46295-042B-4A7C-A81F-2BC007ABA6DF}" type="slidenum">
              <a:rPr lang="en-US" smtClean="0"/>
              <a:t>49</a:t>
            </a:fld>
            <a:endParaRPr lang="en-US"/>
          </a:p>
        </p:txBody>
      </p:sp>
    </p:spTree>
    <p:extLst>
      <p:ext uri="{BB962C8B-B14F-4D97-AF65-F5344CB8AC3E}">
        <p14:creationId xmlns:p14="http://schemas.microsoft.com/office/powerpoint/2010/main" val="2322109227"/>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1450" indent="-171450">
              <a:buFont typeface="Arial"/>
              <a:buChar char="•"/>
            </a:pPr>
            <a:r>
              <a:rPr lang="en-US"/>
              <a:t>Read and review slide as is</a:t>
            </a:r>
          </a:p>
          <a:p>
            <a:pPr marL="171450" indent="-171450">
              <a:buFont typeface="Arial"/>
              <a:buChar char="•"/>
            </a:pPr>
            <a:r>
              <a:rPr lang="en-US">
                <a:cs typeface="Calibri"/>
              </a:rPr>
              <a:t>Remind test administrators they will need to turn in their books and answer sheets to the testing center.  Answer sheets will not be scored on campus but will be taken to the service center for scoring</a:t>
            </a:r>
          </a:p>
        </p:txBody>
      </p:sp>
      <p:sp>
        <p:nvSpPr>
          <p:cNvPr id="4" name="Slide Number Placeholder 3"/>
          <p:cNvSpPr>
            <a:spLocks noGrp="1"/>
          </p:cNvSpPr>
          <p:nvPr>
            <p:ph type="sldNum" sz="quarter" idx="5"/>
          </p:nvPr>
        </p:nvSpPr>
        <p:spPr/>
        <p:txBody>
          <a:bodyPr/>
          <a:lstStyle/>
          <a:p>
            <a:fld id="{FDF46295-042B-4A7C-A81F-2BC007ABA6DF}" type="slidenum">
              <a:rPr lang="en-US" smtClean="0"/>
              <a:t>50</a:t>
            </a:fld>
            <a:endParaRPr lang="en-US"/>
          </a:p>
        </p:txBody>
      </p:sp>
    </p:spTree>
    <p:extLst>
      <p:ext uri="{BB962C8B-B14F-4D97-AF65-F5344CB8AC3E}">
        <p14:creationId xmlns:p14="http://schemas.microsoft.com/office/powerpoint/2010/main" val="4069553781"/>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1450" indent="-171450">
              <a:buFont typeface="Arial"/>
              <a:buChar char="•"/>
            </a:pPr>
            <a:r>
              <a:rPr lang="en-US">
                <a:cs typeface="Calibri"/>
              </a:rPr>
              <a:t>It is important to know the </a:t>
            </a:r>
            <a:r>
              <a:rPr lang="en-US" err="1">
                <a:cs typeface="Calibri"/>
              </a:rPr>
              <a:t>differenc</a:t>
            </a:r>
            <a:r>
              <a:rPr lang="en-US">
                <a:cs typeface="Calibri"/>
              </a:rPr>
              <a:t> in regular books those for Honors classes.</a:t>
            </a:r>
            <a:endParaRPr lang="en-US"/>
          </a:p>
          <a:p>
            <a:pPr marL="171450" indent="-171450">
              <a:buFont typeface="Arial"/>
              <a:buChar char="•"/>
            </a:pPr>
            <a:r>
              <a:rPr lang="en-US">
                <a:cs typeface="Calibri"/>
              </a:rPr>
              <a:t>Books for honors classes have a bold border</a:t>
            </a:r>
          </a:p>
          <a:p>
            <a:pPr marL="171450" indent="-171450">
              <a:buFont typeface="Arial"/>
              <a:buChar char="•"/>
            </a:pPr>
            <a:r>
              <a:rPr lang="en-US">
                <a:cs typeface="Calibri"/>
              </a:rPr>
              <a:t>If you are administering a paper </a:t>
            </a:r>
            <a:r>
              <a:rPr lang="en-US" err="1">
                <a:cs typeface="Calibri"/>
              </a:rPr>
              <a:t>assesment</a:t>
            </a:r>
            <a:r>
              <a:rPr lang="en-US">
                <a:cs typeface="Calibri"/>
              </a:rPr>
              <a:t> be sure you have the correct book based on the student's enrolled class. </a:t>
            </a:r>
          </a:p>
          <a:p>
            <a:pPr marL="171450" indent="-171450">
              <a:buFont typeface="Arial"/>
              <a:buChar char="•"/>
            </a:pPr>
            <a:r>
              <a:rPr lang="en-US">
                <a:cs typeface="Calibri"/>
              </a:rPr>
              <a:t>Mistakes can happen when preparing bins and buckets so if there is a question about which book you receive, contact TC immediately.</a:t>
            </a:r>
          </a:p>
        </p:txBody>
      </p:sp>
      <p:sp>
        <p:nvSpPr>
          <p:cNvPr id="4" name="Slide Number Placeholder 3"/>
          <p:cNvSpPr>
            <a:spLocks noGrp="1"/>
          </p:cNvSpPr>
          <p:nvPr>
            <p:ph type="sldNum" sz="quarter" idx="5"/>
          </p:nvPr>
        </p:nvSpPr>
        <p:spPr/>
        <p:txBody>
          <a:bodyPr/>
          <a:lstStyle/>
          <a:p>
            <a:fld id="{FDF46295-042B-4A7C-A81F-2BC007ABA6DF}" type="slidenum">
              <a:rPr lang="en-US" smtClean="0"/>
              <a:t>51</a:t>
            </a:fld>
            <a:endParaRPr lang="en-US"/>
          </a:p>
        </p:txBody>
      </p:sp>
    </p:spTree>
    <p:extLst>
      <p:ext uri="{BB962C8B-B14F-4D97-AF65-F5344CB8AC3E}">
        <p14:creationId xmlns:p14="http://schemas.microsoft.com/office/powerpoint/2010/main" val="2370028425"/>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FDF46295-042B-4A7C-A81F-2BC007ABA6DF}" type="slidenum">
              <a:rPr lang="en-US" smtClean="0"/>
              <a:t>52</a:t>
            </a:fld>
            <a:endParaRPr lang="en-US"/>
          </a:p>
        </p:txBody>
      </p:sp>
    </p:spTree>
    <p:extLst>
      <p:ext uri="{BB962C8B-B14F-4D97-AF65-F5344CB8AC3E}">
        <p14:creationId xmlns:p14="http://schemas.microsoft.com/office/powerpoint/2010/main" val="592290849"/>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Read and review slide as is</a:t>
            </a:r>
          </a:p>
          <a:p>
            <a:endParaRPr lang="en-US">
              <a:cs typeface="Calibri"/>
            </a:endParaRPr>
          </a:p>
        </p:txBody>
      </p:sp>
      <p:sp>
        <p:nvSpPr>
          <p:cNvPr id="4" name="Slide Number Placeholder 3"/>
          <p:cNvSpPr>
            <a:spLocks noGrp="1"/>
          </p:cNvSpPr>
          <p:nvPr>
            <p:ph type="sldNum" sz="quarter" idx="5"/>
          </p:nvPr>
        </p:nvSpPr>
        <p:spPr/>
        <p:txBody>
          <a:bodyPr/>
          <a:lstStyle/>
          <a:p>
            <a:fld id="{FDF46295-042B-4A7C-A81F-2BC007ABA6DF}" type="slidenum">
              <a:rPr lang="en-US" smtClean="0"/>
              <a:t>53</a:t>
            </a:fld>
            <a:endParaRPr lang="en-US"/>
          </a:p>
        </p:txBody>
      </p:sp>
    </p:spTree>
    <p:extLst>
      <p:ext uri="{BB962C8B-B14F-4D97-AF65-F5344CB8AC3E}">
        <p14:creationId xmlns:p14="http://schemas.microsoft.com/office/powerpoint/2010/main" val="3466240442"/>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1450" indent="-171450">
              <a:buFont typeface="Arial"/>
              <a:buChar char="•"/>
            </a:pPr>
            <a:r>
              <a:rPr lang="en-US">
                <a:cs typeface="Calibri"/>
              </a:rPr>
              <a:t>Read and review slide</a:t>
            </a:r>
            <a:endParaRPr lang="en-US"/>
          </a:p>
          <a:p>
            <a:pPr marL="171450" indent="-171450">
              <a:buFont typeface="Arial"/>
              <a:buChar char="•"/>
            </a:pPr>
            <a:r>
              <a:rPr lang="en-US">
                <a:cs typeface="Calibri"/>
              </a:rPr>
              <a:t>Make sure to communicate your campus procedure for teachers to review an unused ACP to complete ACP survey.</a:t>
            </a:r>
          </a:p>
          <a:p>
            <a:pPr marL="171450" indent="-171450">
              <a:buFont typeface="Arial"/>
              <a:buChar char="•"/>
            </a:pPr>
            <a:r>
              <a:rPr lang="en-US">
                <a:cs typeface="Calibri"/>
              </a:rPr>
              <a:t>Remind teachers this will be done in a secure and monitored setting.</a:t>
            </a:r>
          </a:p>
          <a:p>
            <a:endParaRPr lang="en-US">
              <a:cs typeface="Calibri"/>
            </a:endParaRPr>
          </a:p>
        </p:txBody>
      </p:sp>
      <p:sp>
        <p:nvSpPr>
          <p:cNvPr id="4" name="Slide Number Placeholder 3"/>
          <p:cNvSpPr>
            <a:spLocks noGrp="1"/>
          </p:cNvSpPr>
          <p:nvPr>
            <p:ph type="sldNum" sz="quarter" idx="5"/>
          </p:nvPr>
        </p:nvSpPr>
        <p:spPr/>
        <p:txBody>
          <a:bodyPr/>
          <a:lstStyle/>
          <a:p>
            <a:fld id="{FDF46295-042B-4A7C-A81F-2BC007ABA6DF}" type="slidenum">
              <a:rPr lang="en-US" smtClean="0"/>
              <a:t>54</a:t>
            </a:fld>
            <a:endParaRPr lang="en-US"/>
          </a:p>
        </p:txBody>
      </p:sp>
    </p:spTree>
    <p:extLst>
      <p:ext uri="{BB962C8B-B14F-4D97-AF65-F5344CB8AC3E}">
        <p14:creationId xmlns:p14="http://schemas.microsoft.com/office/powerpoint/2010/main" val="2249415445"/>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err="1">
                <a:cs typeface="Calibri"/>
              </a:rPr>
              <a:t>Dicusss</a:t>
            </a:r>
            <a:r>
              <a:rPr lang="en-US">
                <a:cs typeface="Calibri"/>
              </a:rPr>
              <a:t> makeup window and campus dates.</a:t>
            </a:r>
          </a:p>
        </p:txBody>
      </p:sp>
      <p:sp>
        <p:nvSpPr>
          <p:cNvPr id="4" name="Slide Number Placeholder 3"/>
          <p:cNvSpPr>
            <a:spLocks noGrp="1"/>
          </p:cNvSpPr>
          <p:nvPr>
            <p:ph type="sldNum" sz="quarter" idx="5"/>
          </p:nvPr>
        </p:nvSpPr>
        <p:spPr/>
        <p:txBody>
          <a:bodyPr/>
          <a:lstStyle/>
          <a:p>
            <a:fld id="{FDF46295-042B-4A7C-A81F-2BC007ABA6DF}" type="slidenum">
              <a:rPr lang="en-US" smtClean="0"/>
              <a:t>55</a:t>
            </a:fld>
            <a:endParaRPr lang="en-US"/>
          </a:p>
        </p:txBody>
      </p:sp>
    </p:spTree>
    <p:extLst>
      <p:ext uri="{BB962C8B-B14F-4D97-AF65-F5344CB8AC3E}">
        <p14:creationId xmlns:p14="http://schemas.microsoft.com/office/powerpoint/2010/main" val="924168550"/>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1450" indent="-171450">
              <a:buFont typeface="Arial"/>
              <a:buChar char="•"/>
            </a:pPr>
            <a:r>
              <a:rPr lang="en-US"/>
              <a:t>Read and review slide as is.    </a:t>
            </a:r>
          </a:p>
          <a:p>
            <a:pPr marL="171450" indent="-171450">
              <a:buFont typeface="Arial"/>
              <a:buChar char="•"/>
            </a:pPr>
            <a:r>
              <a:rPr lang="en-US"/>
              <a:t>Remind test administrators all irregularities must be reported immediately to test coordinator along with a statement of the events that occurred.  </a:t>
            </a:r>
            <a:endParaRPr lang="en-US">
              <a:cs typeface="Calibri" panose="020F0502020204030204"/>
            </a:endParaRPr>
          </a:p>
        </p:txBody>
      </p:sp>
      <p:sp>
        <p:nvSpPr>
          <p:cNvPr id="4" name="Slide Number Placeholder 3"/>
          <p:cNvSpPr>
            <a:spLocks noGrp="1"/>
          </p:cNvSpPr>
          <p:nvPr>
            <p:ph type="sldNum" sz="quarter" idx="5"/>
          </p:nvPr>
        </p:nvSpPr>
        <p:spPr/>
        <p:txBody>
          <a:bodyPr/>
          <a:lstStyle/>
          <a:p>
            <a:fld id="{FDF46295-042B-4A7C-A81F-2BC007ABA6DF}" type="slidenum">
              <a:rPr lang="en-US" smtClean="0"/>
              <a:t>57</a:t>
            </a:fld>
            <a:endParaRPr lang="en-US"/>
          </a:p>
        </p:txBody>
      </p:sp>
    </p:spTree>
    <p:extLst>
      <p:ext uri="{BB962C8B-B14F-4D97-AF65-F5344CB8AC3E}">
        <p14:creationId xmlns:p14="http://schemas.microsoft.com/office/powerpoint/2010/main" val="4294421432"/>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1450" indent="-171450">
              <a:buFont typeface="Arial"/>
              <a:buChar char="•"/>
            </a:pPr>
            <a:r>
              <a:rPr lang="en-US">
                <a:cs typeface="Calibri"/>
              </a:rPr>
              <a:t>Read slide as is</a:t>
            </a:r>
            <a:endParaRPr lang="en-US"/>
          </a:p>
          <a:p>
            <a:pPr marL="171450" indent="-171450">
              <a:buFont typeface="Arial"/>
              <a:buChar char="•"/>
            </a:pPr>
            <a:r>
              <a:rPr lang="en-US">
                <a:cs typeface="Calibri"/>
              </a:rPr>
              <a:t>Be sure all involved with ACP test have completed the district test administrator oath</a:t>
            </a:r>
          </a:p>
        </p:txBody>
      </p:sp>
      <p:sp>
        <p:nvSpPr>
          <p:cNvPr id="4" name="Slide Number Placeholder 3"/>
          <p:cNvSpPr>
            <a:spLocks noGrp="1"/>
          </p:cNvSpPr>
          <p:nvPr>
            <p:ph type="sldNum" sz="quarter" idx="5"/>
          </p:nvPr>
        </p:nvSpPr>
        <p:spPr/>
        <p:txBody>
          <a:bodyPr/>
          <a:lstStyle/>
          <a:p>
            <a:fld id="{FDF46295-042B-4A7C-A81F-2BC007ABA6DF}" type="slidenum">
              <a:rPr lang="en-US" smtClean="0"/>
              <a:t>58</a:t>
            </a:fld>
            <a:endParaRPr lang="en-US"/>
          </a:p>
        </p:txBody>
      </p:sp>
    </p:spTree>
    <p:extLst>
      <p:ext uri="{BB962C8B-B14F-4D97-AF65-F5344CB8AC3E}">
        <p14:creationId xmlns:p14="http://schemas.microsoft.com/office/powerpoint/2010/main" val="4166978849"/>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cs typeface="Calibri"/>
              </a:rPr>
              <a:t>Read slide as is</a:t>
            </a:r>
          </a:p>
        </p:txBody>
      </p:sp>
      <p:sp>
        <p:nvSpPr>
          <p:cNvPr id="4" name="Slide Number Placeholder 3"/>
          <p:cNvSpPr>
            <a:spLocks noGrp="1"/>
          </p:cNvSpPr>
          <p:nvPr>
            <p:ph type="sldNum" sz="quarter" idx="5"/>
          </p:nvPr>
        </p:nvSpPr>
        <p:spPr/>
        <p:txBody>
          <a:bodyPr/>
          <a:lstStyle/>
          <a:p>
            <a:fld id="{FDF46295-042B-4A7C-A81F-2BC007ABA6DF}" type="slidenum">
              <a:rPr lang="en-US" smtClean="0"/>
              <a:t>59</a:t>
            </a:fld>
            <a:endParaRPr lang="en-US"/>
          </a:p>
        </p:txBody>
      </p:sp>
    </p:spTree>
    <p:extLst>
      <p:ext uri="{BB962C8B-B14F-4D97-AF65-F5344CB8AC3E}">
        <p14:creationId xmlns:p14="http://schemas.microsoft.com/office/powerpoint/2010/main" val="1335888294"/>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cs typeface="Calibri"/>
              </a:rPr>
              <a:t>Read slide as is</a:t>
            </a:r>
          </a:p>
        </p:txBody>
      </p:sp>
      <p:sp>
        <p:nvSpPr>
          <p:cNvPr id="4" name="Slide Number Placeholder 3"/>
          <p:cNvSpPr>
            <a:spLocks noGrp="1"/>
          </p:cNvSpPr>
          <p:nvPr>
            <p:ph type="sldNum" sz="quarter" idx="5"/>
          </p:nvPr>
        </p:nvSpPr>
        <p:spPr/>
        <p:txBody>
          <a:bodyPr/>
          <a:lstStyle/>
          <a:p>
            <a:fld id="{FDF46295-042B-4A7C-A81F-2BC007ABA6DF}" type="slidenum">
              <a:rPr lang="en-US" smtClean="0"/>
              <a:t>60</a:t>
            </a:fld>
            <a:endParaRPr lang="en-US"/>
          </a:p>
        </p:txBody>
      </p:sp>
    </p:spTree>
    <p:extLst>
      <p:ext uri="{BB962C8B-B14F-4D97-AF65-F5344CB8AC3E}">
        <p14:creationId xmlns:p14="http://schemas.microsoft.com/office/powerpoint/2010/main" val="3648710306"/>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cs typeface="Calibri"/>
              </a:rPr>
              <a:t>Read slide as is</a:t>
            </a:r>
          </a:p>
        </p:txBody>
      </p:sp>
      <p:sp>
        <p:nvSpPr>
          <p:cNvPr id="4" name="Slide Number Placeholder 3"/>
          <p:cNvSpPr>
            <a:spLocks noGrp="1"/>
          </p:cNvSpPr>
          <p:nvPr>
            <p:ph type="sldNum" sz="quarter" idx="5"/>
          </p:nvPr>
        </p:nvSpPr>
        <p:spPr/>
        <p:txBody>
          <a:bodyPr/>
          <a:lstStyle/>
          <a:p>
            <a:fld id="{FDF46295-042B-4A7C-A81F-2BC007ABA6DF}" type="slidenum">
              <a:rPr lang="en-US" smtClean="0"/>
              <a:t>61</a:t>
            </a:fld>
            <a:endParaRPr lang="en-US"/>
          </a:p>
        </p:txBody>
      </p:sp>
    </p:spTree>
    <p:extLst>
      <p:ext uri="{BB962C8B-B14F-4D97-AF65-F5344CB8AC3E}">
        <p14:creationId xmlns:p14="http://schemas.microsoft.com/office/powerpoint/2010/main" val="628822070"/>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cs typeface="Calibri"/>
              </a:rPr>
              <a:t>Read slide as is</a:t>
            </a:r>
          </a:p>
          <a:p>
            <a:r>
              <a:rPr lang="en-US">
                <a:cs typeface="Calibri"/>
              </a:rPr>
              <a:t>Be sure to communicate campus procedure for switching teachers</a:t>
            </a:r>
          </a:p>
        </p:txBody>
      </p:sp>
      <p:sp>
        <p:nvSpPr>
          <p:cNvPr id="4" name="Slide Number Placeholder 3"/>
          <p:cNvSpPr>
            <a:spLocks noGrp="1"/>
          </p:cNvSpPr>
          <p:nvPr>
            <p:ph type="sldNum" sz="quarter" idx="5"/>
          </p:nvPr>
        </p:nvSpPr>
        <p:spPr/>
        <p:txBody>
          <a:bodyPr/>
          <a:lstStyle/>
          <a:p>
            <a:fld id="{FDF46295-042B-4A7C-A81F-2BC007ABA6DF}" type="slidenum">
              <a:rPr lang="en-US" smtClean="0"/>
              <a:t>62</a:t>
            </a:fld>
            <a:endParaRPr lang="en-US"/>
          </a:p>
        </p:txBody>
      </p:sp>
    </p:spTree>
    <p:extLst>
      <p:ext uri="{BB962C8B-B14F-4D97-AF65-F5344CB8AC3E}">
        <p14:creationId xmlns:p14="http://schemas.microsoft.com/office/powerpoint/2010/main" val="938009758"/>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cs typeface="Calibri"/>
              </a:rPr>
              <a:t>Read slide as is</a:t>
            </a:r>
          </a:p>
          <a:p>
            <a:r>
              <a:rPr lang="en-US">
                <a:cs typeface="Calibri"/>
              </a:rPr>
              <a:t>It is recommended to show example of DISD seating chart</a:t>
            </a:r>
          </a:p>
        </p:txBody>
      </p:sp>
      <p:sp>
        <p:nvSpPr>
          <p:cNvPr id="4" name="Slide Number Placeholder 3"/>
          <p:cNvSpPr>
            <a:spLocks noGrp="1"/>
          </p:cNvSpPr>
          <p:nvPr>
            <p:ph type="sldNum" sz="quarter" idx="5"/>
          </p:nvPr>
        </p:nvSpPr>
        <p:spPr/>
        <p:txBody>
          <a:bodyPr/>
          <a:lstStyle/>
          <a:p>
            <a:fld id="{FDF46295-042B-4A7C-A81F-2BC007ABA6DF}" type="slidenum">
              <a:rPr lang="en-US" smtClean="0"/>
              <a:t>63</a:t>
            </a:fld>
            <a:endParaRPr lang="en-US"/>
          </a:p>
        </p:txBody>
      </p:sp>
    </p:spTree>
    <p:extLst>
      <p:ext uri="{BB962C8B-B14F-4D97-AF65-F5344CB8AC3E}">
        <p14:creationId xmlns:p14="http://schemas.microsoft.com/office/powerpoint/2010/main" val="2022113416"/>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311B0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943883882"/>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1_Title Slide">
    <p:bg>
      <p:bgPr>
        <a:solidFill>
          <a:srgbClr val="311B01"/>
        </a:solidFill>
        <a:effectLst/>
      </p:bgPr>
    </p:bg>
    <p:spTree>
      <p:nvGrpSpPr>
        <p:cNvPr id="1" name=""/>
        <p:cNvGrpSpPr/>
        <p:nvPr/>
      </p:nvGrpSpPr>
      <p:grpSpPr>
        <a:xfrm>
          <a:off x="0" y="0"/>
          <a:ext cx="0" cy="0"/>
          <a:chOff x="0" y="0"/>
          <a:chExt cx="0" cy="0"/>
        </a:xfrm>
      </p:grpSpPr>
      <p:grpSp>
        <p:nvGrpSpPr>
          <p:cNvPr id="26" name="Group 25"/>
          <p:cNvGrpSpPr/>
          <p:nvPr userDrawn="1"/>
        </p:nvGrpSpPr>
        <p:grpSpPr>
          <a:xfrm>
            <a:off x="11074487" y="-245818"/>
            <a:ext cx="1426912" cy="1548289"/>
            <a:chOff x="11074487" y="-245818"/>
            <a:chExt cx="1426912" cy="1548289"/>
          </a:xfrm>
          <a:effectLst>
            <a:outerShdw blurRad="127000" dist="114300" dir="8100000" algn="tr" rotWithShape="0">
              <a:prstClr val="black">
                <a:alpha val="20000"/>
              </a:prstClr>
            </a:outerShdw>
          </a:effectLst>
        </p:grpSpPr>
        <p:grpSp>
          <p:nvGrpSpPr>
            <p:cNvPr id="2" name="Group 1"/>
            <p:cNvGrpSpPr/>
            <p:nvPr userDrawn="1"/>
          </p:nvGrpSpPr>
          <p:grpSpPr>
            <a:xfrm>
              <a:off x="11629861" y="-245818"/>
              <a:ext cx="871538" cy="1390649"/>
              <a:chOff x="3497263" y="1852613"/>
              <a:chExt cx="871538" cy="1390649"/>
            </a:xfrm>
          </p:grpSpPr>
          <p:sp>
            <p:nvSpPr>
              <p:cNvPr id="3" name="Freeform 5"/>
              <p:cNvSpPr>
                <a:spLocks/>
              </p:cNvSpPr>
              <p:nvPr/>
            </p:nvSpPr>
            <p:spPr bwMode="auto">
              <a:xfrm>
                <a:off x="3497263" y="1852613"/>
                <a:ext cx="871538" cy="1169987"/>
              </a:xfrm>
              <a:custGeom>
                <a:avLst/>
                <a:gdLst>
                  <a:gd name="T0" fmla="*/ 219 w 333"/>
                  <a:gd name="T1" fmla="*/ 45 h 449"/>
                  <a:gd name="T2" fmla="*/ 193 w 333"/>
                  <a:gd name="T3" fmla="*/ 55 h 449"/>
                  <a:gd name="T4" fmla="*/ 159 w 333"/>
                  <a:gd name="T5" fmla="*/ 73 h 449"/>
                  <a:gd name="T6" fmla="*/ 143 w 333"/>
                  <a:gd name="T7" fmla="*/ 42 h 449"/>
                  <a:gd name="T8" fmla="*/ 121 w 333"/>
                  <a:gd name="T9" fmla="*/ 15 h 449"/>
                  <a:gd name="T10" fmla="*/ 104 w 333"/>
                  <a:gd name="T11" fmla="*/ 1 h 449"/>
                  <a:gd name="T12" fmla="*/ 102 w 333"/>
                  <a:gd name="T13" fmla="*/ 1 h 449"/>
                  <a:gd name="T14" fmla="*/ 102 w 333"/>
                  <a:gd name="T15" fmla="*/ 25 h 449"/>
                  <a:gd name="T16" fmla="*/ 94 w 333"/>
                  <a:gd name="T17" fmla="*/ 33 h 449"/>
                  <a:gd name="T18" fmla="*/ 92 w 333"/>
                  <a:gd name="T19" fmla="*/ 34 h 449"/>
                  <a:gd name="T20" fmla="*/ 94 w 333"/>
                  <a:gd name="T21" fmla="*/ 59 h 449"/>
                  <a:gd name="T22" fmla="*/ 72 w 333"/>
                  <a:gd name="T23" fmla="*/ 62 h 449"/>
                  <a:gd name="T24" fmla="*/ 76 w 333"/>
                  <a:gd name="T25" fmla="*/ 116 h 449"/>
                  <a:gd name="T26" fmla="*/ 30 w 333"/>
                  <a:gd name="T27" fmla="*/ 122 h 449"/>
                  <a:gd name="T28" fmla="*/ 41 w 333"/>
                  <a:gd name="T29" fmla="*/ 167 h 449"/>
                  <a:gd name="T30" fmla="*/ 104 w 333"/>
                  <a:gd name="T31" fmla="*/ 212 h 449"/>
                  <a:gd name="T32" fmla="*/ 56 w 333"/>
                  <a:gd name="T33" fmla="*/ 193 h 449"/>
                  <a:gd name="T34" fmla="*/ 0 w 333"/>
                  <a:gd name="T35" fmla="*/ 189 h 449"/>
                  <a:gd name="T36" fmla="*/ 31 w 333"/>
                  <a:gd name="T37" fmla="*/ 247 h 449"/>
                  <a:gd name="T38" fmla="*/ 41 w 333"/>
                  <a:gd name="T39" fmla="*/ 290 h 449"/>
                  <a:gd name="T40" fmla="*/ 137 w 333"/>
                  <a:gd name="T41" fmla="*/ 312 h 449"/>
                  <a:gd name="T42" fmla="*/ 92 w 333"/>
                  <a:gd name="T43" fmla="*/ 339 h 449"/>
                  <a:gd name="T44" fmla="*/ 71 w 333"/>
                  <a:gd name="T45" fmla="*/ 349 h 449"/>
                  <a:gd name="T46" fmla="*/ 77 w 333"/>
                  <a:gd name="T47" fmla="*/ 368 h 449"/>
                  <a:gd name="T48" fmla="*/ 91 w 333"/>
                  <a:gd name="T49" fmla="*/ 392 h 449"/>
                  <a:gd name="T50" fmla="*/ 177 w 333"/>
                  <a:gd name="T51" fmla="*/ 401 h 449"/>
                  <a:gd name="T52" fmla="*/ 139 w 333"/>
                  <a:gd name="T53" fmla="*/ 437 h 449"/>
                  <a:gd name="T54" fmla="*/ 193 w 333"/>
                  <a:gd name="T55" fmla="*/ 447 h 449"/>
                  <a:gd name="T56" fmla="*/ 228 w 333"/>
                  <a:gd name="T57" fmla="*/ 444 h 449"/>
                  <a:gd name="T58" fmla="*/ 228 w 333"/>
                  <a:gd name="T59" fmla="*/ 444 h 449"/>
                  <a:gd name="T60" fmla="*/ 275 w 333"/>
                  <a:gd name="T61" fmla="*/ 411 h 449"/>
                  <a:gd name="T62" fmla="*/ 307 w 333"/>
                  <a:gd name="T63" fmla="*/ 379 h 449"/>
                  <a:gd name="T64" fmla="*/ 299 w 333"/>
                  <a:gd name="T65" fmla="*/ 369 h 449"/>
                  <a:gd name="T66" fmla="*/ 303 w 333"/>
                  <a:gd name="T67" fmla="*/ 357 h 449"/>
                  <a:gd name="T68" fmla="*/ 275 w 333"/>
                  <a:gd name="T69" fmla="*/ 356 h 449"/>
                  <a:gd name="T70" fmla="*/ 258 w 333"/>
                  <a:gd name="T71" fmla="*/ 339 h 449"/>
                  <a:gd name="T72" fmla="*/ 308 w 333"/>
                  <a:gd name="T73" fmla="*/ 317 h 449"/>
                  <a:gd name="T74" fmla="*/ 322 w 333"/>
                  <a:gd name="T75" fmla="*/ 277 h 449"/>
                  <a:gd name="T76" fmla="*/ 292 w 333"/>
                  <a:gd name="T77" fmla="*/ 268 h 449"/>
                  <a:gd name="T78" fmla="*/ 265 w 333"/>
                  <a:gd name="T79" fmla="*/ 275 h 449"/>
                  <a:gd name="T80" fmla="*/ 247 w 333"/>
                  <a:gd name="T81" fmla="*/ 232 h 449"/>
                  <a:gd name="T82" fmla="*/ 292 w 333"/>
                  <a:gd name="T83" fmla="*/ 184 h 449"/>
                  <a:gd name="T84" fmla="*/ 298 w 333"/>
                  <a:gd name="T85" fmla="*/ 133 h 449"/>
                  <a:gd name="T86" fmla="*/ 295 w 333"/>
                  <a:gd name="T87" fmla="*/ 130 h 449"/>
                  <a:gd name="T88" fmla="*/ 263 w 333"/>
                  <a:gd name="T89" fmla="*/ 141 h 449"/>
                  <a:gd name="T90" fmla="*/ 227 w 333"/>
                  <a:gd name="T91" fmla="*/ 170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33" h="449">
                    <a:moveTo>
                      <a:pt x="216" y="151"/>
                    </a:moveTo>
                    <a:cubicBezTo>
                      <a:pt x="216" y="143"/>
                      <a:pt x="217" y="136"/>
                      <a:pt x="217" y="128"/>
                    </a:cubicBezTo>
                    <a:cubicBezTo>
                      <a:pt x="220" y="100"/>
                      <a:pt x="222" y="73"/>
                      <a:pt x="219" y="45"/>
                    </a:cubicBezTo>
                    <a:cubicBezTo>
                      <a:pt x="219" y="43"/>
                      <a:pt x="217" y="43"/>
                      <a:pt x="217" y="44"/>
                    </a:cubicBezTo>
                    <a:cubicBezTo>
                      <a:pt x="211" y="54"/>
                      <a:pt x="205" y="62"/>
                      <a:pt x="198" y="71"/>
                    </a:cubicBezTo>
                    <a:cubicBezTo>
                      <a:pt x="195" y="66"/>
                      <a:pt x="193" y="61"/>
                      <a:pt x="193" y="55"/>
                    </a:cubicBezTo>
                    <a:cubicBezTo>
                      <a:pt x="193" y="54"/>
                      <a:pt x="192" y="54"/>
                      <a:pt x="191" y="54"/>
                    </a:cubicBezTo>
                    <a:cubicBezTo>
                      <a:pt x="186" y="60"/>
                      <a:pt x="184" y="67"/>
                      <a:pt x="180" y="73"/>
                    </a:cubicBezTo>
                    <a:cubicBezTo>
                      <a:pt x="175" y="81"/>
                      <a:pt x="165" y="83"/>
                      <a:pt x="159" y="73"/>
                    </a:cubicBezTo>
                    <a:cubicBezTo>
                      <a:pt x="151" y="61"/>
                      <a:pt x="151" y="43"/>
                      <a:pt x="153" y="30"/>
                    </a:cubicBezTo>
                    <a:cubicBezTo>
                      <a:pt x="153" y="28"/>
                      <a:pt x="151" y="28"/>
                      <a:pt x="151" y="29"/>
                    </a:cubicBezTo>
                    <a:cubicBezTo>
                      <a:pt x="149" y="34"/>
                      <a:pt x="148" y="40"/>
                      <a:pt x="143" y="42"/>
                    </a:cubicBezTo>
                    <a:cubicBezTo>
                      <a:pt x="137" y="46"/>
                      <a:pt x="133" y="42"/>
                      <a:pt x="131" y="36"/>
                    </a:cubicBezTo>
                    <a:cubicBezTo>
                      <a:pt x="128" y="29"/>
                      <a:pt x="126" y="22"/>
                      <a:pt x="123" y="15"/>
                    </a:cubicBezTo>
                    <a:cubicBezTo>
                      <a:pt x="123" y="13"/>
                      <a:pt x="121" y="14"/>
                      <a:pt x="121" y="15"/>
                    </a:cubicBezTo>
                    <a:cubicBezTo>
                      <a:pt x="121" y="18"/>
                      <a:pt x="120" y="21"/>
                      <a:pt x="119" y="23"/>
                    </a:cubicBezTo>
                    <a:cubicBezTo>
                      <a:pt x="111" y="18"/>
                      <a:pt x="106" y="11"/>
                      <a:pt x="104" y="2"/>
                    </a:cubicBezTo>
                    <a:cubicBezTo>
                      <a:pt x="104" y="2"/>
                      <a:pt x="104" y="2"/>
                      <a:pt x="104" y="1"/>
                    </a:cubicBezTo>
                    <a:cubicBezTo>
                      <a:pt x="104" y="1"/>
                      <a:pt x="103" y="1"/>
                      <a:pt x="103" y="0"/>
                    </a:cubicBezTo>
                    <a:cubicBezTo>
                      <a:pt x="103" y="0"/>
                      <a:pt x="101" y="0"/>
                      <a:pt x="102" y="1"/>
                    </a:cubicBezTo>
                    <a:cubicBezTo>
                      <a:pt x="102" y="1"/>
                      <a:pt x="102" y="1"/>
                      <a:pt x="102" y="1"/>
                    </a:cubicBezTo>
                    <a:cubicBezTo>
                      <a:pt x="102" y="1"/>
                      <a:pt x="102" y="1"/>
                      <a:pt x="102" y="1"/>
                    </a:cubicBezTo>
                    <a:cubicBezTo>
                      <a:pt x="102" y="7"/>
                      <a:pt x="102" y="12"/>
                      <a:pt x="102" y="18"/>
                    </a:cubicBezTo>
                    <a:cubicBezTo>
                      <a:pt x="102" y="20"/>
                      <a:pt x="102" y="22"/>
                      <a:pt x="102" y="25"/>
                    </a:cubicBezTo>
                    <a:cubicBezTo>
                      <a:pt x="102" y="27"/>
                      <a:pt x="102" y="28"/>
                      <a:pt x="102" y="30"/>
                    </a:cubicBezTo>
                    <a:cubicBezTo>
                      <a:pt x="100" y="36"/>
                      <a:pt x="97" y="37"/>
                      <a:pt x="94" y="33"/>
                    </a:cubicBezTo>
                    <a:cubicBezTo>
                      <a:pt x="94" y="33"/>
                      <a:pt x="94" y="33"/>
                      <a:pt x="94" y="33"/>
                    </a:cubicBezTo>
                    <a:cubicBezTo>
                      <a:pt x="93" y="32"/>
                      <a:pt x="91" y="32"/>
                      <a:pt x="92" y="33"/>
                    </a:cubicBezTo>
                    <a:cubicBezTo>
                      <a:pt x="92" y="33"/>
                      <a:pt x="92" y="33"/>
                      <a:pt x="92" y="34"/>
                    </a:cubicBezTo>
                    <a:cubicBezTo>
                      <a:pt x="92" y="34"/>
                      <a:pt x="92" y="34"/>
                      <a:pt x="92" y="34"/>
                    </a:cubicBezTo>
                    <a:cubicBezTo>
                      <a:pt x="92" y="34"/>
                      <a:pt x="92" y="34"/>
                      <a:pt x="92" y="34"/>
                    </a:cubicBezTo>
                    <a:cubicBezTo>
                      <a:pt x="92" y="34"/>
                      <a:pt x="92" y="35"/>
                      <a:pt x="92" y="35"/>
                    </a:cubicBezTo>
                    <a:cubicBezTo>
                      <a:pt x="95" y="43"/>
                      <a:pt x="97" y="51"/>
                      <a:pt x="94" y="59"/>
                    </a:cubicBezTo>
                    <a:cubicBezTo>
                      <a:pt x="93" y="63"/>
                      <a:pt x="89" y="68"/>
                      <a:pt x="84" y="68"/>
                    </a:cubicBezTo>
                    <a:cubicBezTo>
                      <a:pt x="80" y="69"/>
                      <a:pt x="77" y="68"/>
                      <a:pt x="75" y="66"/>
                    </a:cubicBezTo>
                    <a:cubicBezTo>
                      <a:pt x="74" y="65"/>
                      <a:pt x="73" y="63"/>
                      <a:pt x="72" y="62"/>
                    </a:cubicBezTo>
                    <a:cubicBezTo>
                      <a:pt x="72" y="61"/>
                      <a:pt x="70" y="62"/>
                      <a:pt x="70" y="63"/>
                    </a:cubicBezTo>
                    <a:cubicBezTo>
                      <a:pt x="71" y="65"/>
                      <a:pt x="72" y="66"/>
                      <a:pt x="73" y="68"/>
                    </a:cubicBezTo>
                    <a:cubicBezTo>
                      <a:pt x="83" y="82"/>
                      <a:pt x="90" y="102"/>
                      <a:pt x="76" y="116"/>
                    </a:cubicBezTo>
                    <a:cubicBezTo>
                      <a:pt x="69" y="123"/>
                      <a:pt x="61" y="125"/>
                      <a:pt x="52" y="121"/>
                    </a:cubicBezTo>
                    <a:cubicBezTo>
                      <a:pt x="48" y="120"/>
                      <a:pt x="45" y="120"/>
                      <a:pt x="42" y="121"/>
                    </a:cubicBezTo>
                    <a:cubicBezTo>
                      <a:pt x="38" y="122"/>
                      <a:pt x="34" y="124"/>
                      <a:pt x="30" y="122"/>
                    </a:cubicBezTo>
                    <a:cubicBezTo>
                      <a:pt x="28" y="121"/>
                      <a:pt x="27" y="123"/>
                      <a:pt x="28" y="124"/>
                    </a:cubicBezTo>
                    <a:cubicBezTo>
                      <a:pt x="34" y="130"/>
                      <a:pt x="39" y="137"/>
                      <a:pt x="43" y="144"/>
                    </a:cubicBezTo>
                    <a:cubicBezTo>
                      <a:pt x="46" y="150"/>
                      <a:pt x="53" y="166"/>
                      <a:pt x="41" y="167"/>
                    </a:cubicBezTo>
                    <a:cubicBezTo>
                      <a:pt x="40" y="167"/>
                      <a:pt x="40" y="169"/>
                      <a:pt x="41" y="169"/>
                    </a:cubicBezTo>
                    <a:cubicBezTo>
                      <a:pt x="63" y="173"/>
                      <a:pt x="83" y="183"/>
                      <a:pt x="100" y="197"/>
                    </a:cubicBezTo>
                    <a:cubicBezTo>
                      <a:pt x="103" y="200"/>
                      <a:pt x="113" y="208"/>
                      <a:pt x="104" y="212"/>
                    </a:cubicBezTo>
                    <a:cubicBezTo>
                      <a:pt x="99" y="214"/>
                      <a:pt x="92" y="211"/>
                      <a:pt x="87" y="209"/>
                    </a:cubicBezTo>
                    <a:cubicBezTo>
                      <a:pt x="77" y="205"/>
                      <a:pt x="67" y="199"/>
                      <a:pt x="58" y="192"/>
                    </a:cubicBezTo>
                    <a:cubicBezTo>
                      <a:pt x="57" y="191"/>
                      <a:pt x="56" y="192"/>
                      <a:pt x="56" y="193"/>
                    </a:cubicBezTo>
                    <a:cubicBezTo>
                      <a:pt x="56" y="212"/>
                      <a:pt x="11" y="192"/>
                      <a:pt x="2" y="188"/>
                    </a:cubicBezTo>
                    <a:cubicBezTo>
                      <a:pt x="2" y="188"/>
                      <a:pt x="1" y="188"/>
                      <a:pt x="1" y="188"/>
                    </a:cubicBezTo>
                    <a:cubicBezTo>
                      <a:pt x="1" y="187"/>
                      <a:pt x="0" y="188"/>
                      <a:pt x="0" y="189"/>
                    </a:cubicBezTo>
                    <a:cubicBezTo>
                      <a:pt x="9" y="199"/>
                      <a:pt x="30" y="223"/>
                      <a:pt x="17" y="237"/>
                    </a:cubicBezTo>
                    <a:cubicBezTo>
                      <a:pt x="16" y="237"/>
                      <a:pt x="17" y="238"/>
                      <a:pt x="18" y="239"/>
                    </a:cubicBezTo>
                    <a:cubicBezTo>
                      <a:pt x="22" y="241"/>
                      <a:pt x="27" y="244"/>
                      <a:pt x="31" y="247"/>
                    </a:cubicBezTo>
                    <a:cubicBezTo>
                      <a:pt x="36" y="250"/>
                      <a:pt x="43" y="253"/>
                      <a:pt x="47" y="259"/>
                    </a:cubicBezTo>
                    <a:cubicBezTo>
                      <a:pt x="53" y="269"/>
                      <a:pt x="46" y="280"/>
                      <a:pt x="40" y="288"/>
                    </a:cubicBezTo>
                    <a:cubicBezTo>
                      <a:pt x="40" y="289"/>
                      <a:pt x="40" y="290"/>
                      <a:pt x="41" y="290"/>
                    </a:cubicBezTo>
                    <a:cubicBezTo>
                      <a:pt x="53" y="293"/>
                      <a:pt x="66" y="291"/>
                      <a:pt x="79" y="292"/>
                    </a:cubicBezTo>
                    <a:cubicBezTo>
                      <a:pt x="93" y="293"/>
                      <a:pt x="106" y="296"/>
                      <a:pt x="119" y="302"/>
                    </a:cubicBezTo>
                    <a:cubicBezTo>
                      <a:pt x="125" y="305"/>
                      <a:pt x="132" y="308"/>
                      <a:pt x="137" y="312"/>
                    </a:cubicBezTo>
                    <a:cubicBezTo>
                      <a:pt x="141" y="316"/>
                      <a:pt x="144" y="320"/>
                      <a:pt x="143" y="325"/>
                    </a:cubicBezTo>
                    <a:cubicBezTo>
                      <a:pt x="142" y="330"/>
                      <a:pt x="138" y="332"/>
                      <a:pt x="134" y="333"/>
                    </a:cubicBezTo>
                    <a:cubicBezTo>
                      <a:pt x="120" y="337"/>
                      <a:pt x="106" y="339"/>
                      <a:pt x="92" y="339"/>
                    </a:cubicBezTo>
                    <a:cubicBezTo>
                      <a:pt x="91" y="339"/>
                      <a:pt x="91" y="341"/>
                      <a:pt x="92" y="341"/>
                    </a:cubicBezTo>
                    <a:cubicBezTo>
                      <a:pt x="93" y="342"/>
                      <a:pt x="93" y="342"/>
                      <a:pt x="94" y="343"/>
                    </a:cubicBezTo>
                    <a:cubicBezTo>
                      <a:pt x="90" y="350"/>
                      <a:pt x="78" y="349"/>
                      <a:pt x="71" y="349"/>
                    </a:cubicBezTo>
                    <a:cubicBezTo>
                      <a:pt x="62" y="350"/>
                      <a:pt x="54" y="350"/>
                      <a:pt x="45" y="351"/>
                    </a:cubicBezTo>
                    <a:cubicBezTo>
                      <a:pt x="44" y="351"/>
                      <a:pt x="44" y="352"/>
                      <a:pt x="45" y="353"/>
                    </a:cubicBezTo>
                    <a:cubicBezTo>
                      <a:pt x="55" y="358"/>
                      <a:pt x="66" y="363"/>
                      <a:pt x="77" y="368"/>
                    </a:cubicBezTo>
                    <a:cubicBezTo>
                      <a:pt x="82" y="370"/>
                      <a:pt x="87" y="372"/>
                      <a:pt x="92" y="375"/>
                    </a:cubicBezTo>
                    <a:cubicBezTo>
                      <a:pt x="96" y="377"/>
                      <a:pt x="101" y="379"/>
                      <a:pt x="99" y="385"/>
                    </a:cubicBezTo>
                    <a:cubicBezTo>
                      <a:pt x="97" y="388"/>
                      <a:pt x="94" y="390"/>
                      <a:pt x="91" y="392"/>
                    </a:cubicBezTo>
                    <a:cubicBezTo>
                      <a:pt x="90" y="392"/>
                      <a:pt x="91" y="394"/>
                      <a:pt x="92" y="394"/>
                    </a:cubicBezTo>
                    <a:cubicBezTo>
                      <a:pt x="114" y="391"/>
                      <a:pt x="137" y="391"/>
                      <a:pt x="159" y="393"/>
                    </a:cubicBezTo>
                    <a:cubicBezTo>
                      <a:pt x="165" y="394"/>
                      <a:pt x="174" y="395"/>
                      <a:pt x="177" y="401"/>
                    </a:cubicBezTo>
                    <a:cubicBezTo>
                      <a:pt x="181" y="410"/>
                      <a:pt x="170" y="414"/>
                      <a:pt x="164" y="417"/>
                    </a:cubicBezTo>
                    <a:cubicBezTo>
                      <a:pt x="154" y="422"/>
                      <a:pt x="146" y="428"/>
                      <a:pt x="138" y="435"/>
                    </a:cubicBezTo>
                    <a:cubicBezTo>
                      <a:pt x="137" y="436"/>
                      <a:pt x="138" y="437"/>
                      <a:pt x="139" y="437"/>
                    </a:cubicBezTo>
                    <a:cubicBezTo>
                      <a:pt x="149" y="436"/>
                      <a:pt x="158" y="437"/>
                      <a:pt x="167" y="439"/>
                    </a:cubicBezTo>
                    <a:cubicBezTo>
                      <a:pt x="172" y="440"/>
                      <a:pt x="177" y="441"/>
                      <a:pt x="182" y="443"/>
                    </a:cubicBezTo>
                    <a:cubicBezTo>
                      <a:pt x="185" y="445"/>
                      <a:pt x="189" y="447"/>
                      <a:pt x="193" y="447"/>
                    </a:cubicBezTo>
                    <a:cubicBezTo>
                      <a:pt x="204" y="449"/>
                      <a:pt x="215" y="438"/>
                      <a:pt x="226" y="442"/>
                    </a:cubicBezTo>
                    <a:cubicBezTo>
                      <a:pt x="226" y="442"/>
                      <a:pt x="226" y="442"/>
                      <a:pt x="225" y="443"/>
                    </a:cubicBezTo>
                    <a:cubicBezTo>
                      <a:pt x="225" y="444"/>
                      <a:pt x="227" y="446"/>
                      <a:pt x="228" y="444"/>
                    </a:cubicBezTo>
                    <a:cubicBezTo>
                      <a:pt x="228" y="443"/>
                      <a:pt x="228" y="443"/>
                      <a:pt x="228" y="443"/>
                    </a:cubicBezTo>
                    <a:cubicBezTo>
                      <a:pt x="229" y="443"/>
                      <a:pt x="229" y="443"/>
                      <a:pt x="229" y="443"/>
                    </a:cubicBezTo>
                    <a:cubicBezTo>
                      <a:pt x="229" y="444"/>
                      <a:pt x="228" y="444"/>
                      <a:pt x="228" y="444"/>
                    </a:cubicBezTo>
                    <a:cubicBezTo>
                      <a:pt x="228" y="445"/>
                      <a:pt x="229" y="446"/>
                      <a:pt x="230" y="445"/>
                    </a:cubicBezTo>
                    <a:cubicBezTo>
                      <a:pt x="241" y="429"/>
                      <a:pt x="254" y="417"/>
                      <a:pt x="274" y="413"/>
                    </a:cubicBezTo>
                    <a:cubicBezTo>
                      <a:pt x="275" y="413"/>
                      <a:pt x="276" y="412"/>
                      <a:pt x="275" y="411"/>
                    </a:cubicBezTo>
                    <a:cubicBezTo>
                      <a:pt x="272" y="408"/>
                      <a:pt x="269" y="404"/>
                      <a:pt x="269" y="399"/>
                    </a:cubicBezTo>
                    <a:cubicBezTo>
                      <a:pt x="270" y="394"/>
                      <a:pt x="278" y="390"/>
                      <a:pt x="282" y="388"/>
                    </a:cubicBezTo>
                    <a:cubicBezTo>
                      <a:pt x="290" y="384"/>
                      <a:pt x="298" y="381"/>
                      <a:pt x="307" y="379"/>
                    </a:cubicBezTo>
                    <a:cubicBezTo>
                      <a:pt x="308" y="379"/>
                      <a:pt x="309" y="377"/>
                      <a:pt x="307" y="376"/>
                    </a:cubicBezTo>
                    <a:cubicBezTo>
                      <a:pt x="305" y="376"/>
                      <a:pt x="303" y="375"/>
                      <a:pt x="301" y="374"/>
                    </a:cubicBezTo>
                    <a:cubicBezTo>
                      <a:pt x="298" y="372"/>
                      <a:pt x="298" y="372"/>
                      <a:pt x="299" y="369"/>
                    </a:cubicBezTo>
                    <a:cubicBezTo>
                      <a:pt x="300" y="366"/>
                      <a:pt x="302" y="363"/>
                      <a:pt x="303" y="360"/>
                    </a:cubicBezTo>
                    <a:cubicBezTo>
                      <a:pt x="304" y="360"/>
                      <a:pt x="304" y="359"/>
                      <a:pt x="304" y="359"/>
                    </a:cubicBezTo>
                    <a:cubicBezTo>
                      <a:pt x="305" y="358"/>
                      <a:pt x="304" y="357"/>
                      <a:pt x="303" y="357"/>
                    </a:cubicBezTo>
                    <a:cubicBezTo>
                      <a:pt x="294" y="358"/>
                      <a:pt x="285" y="360"/>
                      <a:pt x="277" y="363"/>
                    </a:cubicBezTo>
                    <a:cubicBezTo>
                      <a:pt x="277" y="361"/>
                      <a:pt x="277" y="359"/>
                      <a:pt x="277" y="357"/>
                    </a:cubicBezTo>
                    <a:cubicBezTo>
                      <a:pt x="277" y="356"/>
                      <a:pt x="276" y="356"/>
                      <a:pt x="275" y="356"/>
                    </a:cubicBezTo>
                    <a:cubicBezTo>
                      <a:pt x="266" y="362"/>
                      <a:pt x="255" y="375"/>
                      <a:pt x="244" y="368"/>
                    </a:cubicBezTo>
                    <a:cubicBezTo>
                      <a:pt x="238" y="364"/>
                      <a:pt x="238" y="356"/>
                      <a:pt x="242" y="351"/>
                    </a:cubicBezTo>
                    <a:cubicBezTo>
                      <a:pt x="245" y="345"/>
                      <a:pt x="252" y="342"/>
                      <a:pt x="258" y="339"/>
                    </a:cubicBezTo>
                    <a:cubicBezTo>
                      <a:pt x="268" y="334"/>
                      <a:pt x="278" y="331"/>
                      <a:pt x="289" y="329"/>
                    </a:cubicBezTo>
                    <a:cubicBezTo>
                      <a:pt x="296" y="327"/>
                      <a:pt x="304" y="326"/>
                      <a:pt x="308" y="319"/>
                    </a:cubicBezTo>
                    <a:cubicBezTo>
                      <a:pt x="309" y="318"/>
                      <a:pt x="308" y="318"/>
                      <a:pt x="308" y="317"/>
                    </a:cubicBezTo>
                    <a:cubicBezTo>
                      <a:pt x="299" y="314"/>
                      <a:pt x="295" y="303"/>
                      <a:pt x="299" y="294"/>
                    </a:cubicBezTo>
                    <a:cubicBezTo>
                      <a:pt x="302" y="285"/>
                      <a:pt x="312" y="280"/>
                      <a:pt x="321" y="278"/>
                    </a:cubicBezTo>
                    <a:cubicBezTo>
                      <a:pt x="322" y="278"/>
                      <a:pt x="323" y="278"/>
                      <a:pt x="322" y="277"/>
                    </a:cubicBezTo>
                    <a:cubicBezTo>
                      <a:pt x="318" y="265"/>
                      <a:pt x="325" y="253"/>
                      <a:pt x="332" y="244"/>
                    </a:cubicBezTo>
                    <a:cubicBezTo>
                      <a:pt x="333" y="243"/>
                      <a:pt x="331" y="241"/>
                      <a:pt x="330" y="242"/>
                    </a:cubicBezTo>
                    <a:cubicBezTo>
                      <a:pt x="318" y="252"/>
                      <a:pt x="306" y="261"/>
                      <a:pt x="292" y="268"/>
                    </a:cubicBezTo>
                    <a:cubicBezTo>
                      <a:pt x="291" y="265"/>
                      <a:pt x="291" y="263"/>
                      <a:pt x="290" y="260"/>
                    </a:cubicBezTo>
                    <a:cubicBezTo>
                      <a:pt x="290" y="259"/>
                      <a:pt x="289" y="258"/>
                      <a:pt x="288" y="259"/>
                    </a:cubicBezTo>
                    <a:cubicBezTo>
                      <a:pt x="281" y="265"/>
                      <a:pt x="273" y="271"/>
                      <a:pt x="265" y="275"/>
                    </a:cubicBezTo>
                    <a:cubicBezTo>
                      <a:pt x="259" y="278"/>
                      <a:pt x="240" y="288"/>
                      <a:pt x="235" y="279"/>
                    </a:cubicBezTo>
                    <a:cubicBezTo>
                      <a:pt x="235" y="279"/>
                      <a:pt x="234" y="279"/>
                      <a:pt x="234" y="280"/>
                    </a:cubicBezTo>
                    <a:cubicBezTo>
                      <a:pt x="219" y="267"/>
                      <a:pt x="237" y="242"/>
                      <a:pt x="247" y="232"/>
                    </a:cubicBezTo>
                    <a:cubicBezTo>
                      <a:pt x="260" y="219"/>
                      <a:pt x="277" y="211"/>
                      <a:pt x="295" y="209"/>
                    </a:cubicBezTo>
                    <a:cubicBezTo>
                      <a:pt x="296" y="208"/>
                      <a:pt x="296" y="206"/>
                      <a:pt x="295" y="206"/>
                    </a:cubicBezTo>
                    <a:cubicBezTo>
                      <a:pt x="286" y="205"/>
                      <a:pt x="290" y="190"/>
                      <a:pt x="292" y="184"/>
                    </a:cubicBezTo>
                    <a:cubicBezTo>
                      <a:pt x="294" y="178"/>
                      <a:pt x="297" y="172"/>
                      <a:pt x="302" y="166"/>
                    </a:cubicBezTo>
                    <a:cubicBezTo>
                      <a:pt x="302" y="166"/>
                      <a:pt x="302" y="165"/>
                      <a:pt x="301" y="164"/>
                    </a:cubicBezTo>
                    <a:cubicBezTo>
                      <a:pt x="289" y="157"/>
                      <a:pt x="288" y="142"/>
                      <a:pt x="298" y="133"/>
                    </a:cubicBezTo>
                    <a:cubicBezTo>
                      <a:pt x="300" y="131"/>
                      <a:pt x="298" y="129"/>
                      <a:pt x="297" y="130"/>
                    </a:cubicBezTo>
                    <a:cubicBezTo>
                      <a:pt x="297" y="131"/>
                      <a:pt x="296" y="131"/>
                      <a:pt x="296" y="131"/>
                    </a:cubicBezTo>
                    <a:cubicBezTo>
                      <a:pt x="296" y="130"/>
                      <a:pt x="296" y="130"/>
                      <a:pt x="295" y="130"/>
                    </a:cubicBezTo>
                    <a:cubicBezTo>
                      <a:pt x="291" y="131"/>
                      <a:pt x="287" y="133"/>
                      <a:pt x="284" y="136"/>
                    </a:cubicBezTo>
                    <a:cubicBezTo>
                      <a:pt x="282" y="139"/>
                      <a:pt x="280" y="141"/>
                      <a:pt x="277" y="144"/>
                    </a:cubicBezTo>
                    <a:cubicBezTo>
                      <a:pt x="273" y="146"/>
                      <a:pt x="265" y="149"/>
                      <a:pt x="263" y="141"/>
                    </a:cubicBezTo>
                    <a:cubicBezTo>
                      <a:pt x="263" y="140"/>
                      <a:pt x="262" y="140"/>
                      <a:pt x="261" y="141"/>
                    </a:cubicBezTo>
                    <a:cubicBezTo>
                      <a:pt x="257" y="147"/>
                      <a:pt x="253" y="152"/>
                      <a:pt x="248" y="158"/>
                    </a:cubicBezTo>
                    <a:cubicBezTo>
                      <a:pt x="242" y="163"/>
                      <a:pt x="235" y="171"/>
                      <a:pt x="227" y="170"/>
                    </a:cubicBezTo>
                    <a:cubicBezTo>
                      <a:pt x="217" y="169"/>
                      <a:pt x="216" y="159"/>
                      <a:pt x="216" y="151"/>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4" name="Freeform 6"/>
              <p:cNvSpPr>
                <a:spLocks/>
              </p:cNvSpPr>
              <p:nvPr/>
            </p:nvSpPr>
            <p:spPr bwMode="auto">
              <a:xfrm>
                <a:off x="3573463" y="2022475"/>
                <a:ext cx="762000" cy="1220787"/>
              </a:xfrm>
              <a:custGeom>
                <a:avLst/>
                <a:gdLst>
                  <a:gd name="T0" fmla="*/ 160 w 291"/>
                  <a:gd name="T1" fmla="*/ 28 h 469"/>
                  <a:gd name="T2" fmla="*/ 141 w 291"/>
                  <a:gd name="T3" fmla="*/ 139 h 469"/>
                  <a:gd name="T4" fmla="*/ 119 w 291"/>
                  <a:gd name="T5" fmla="*/ 72 h 469"/>
                  <a:gd name="T6" fmla="*/ 118 w 291"/>
                  <a:gd name="T7" fmla="*/ 71 h 469"/>
                  <a:gd name="T8" fmla="*/ 114 w 291"/>
                  <a:gd name="T9" fmla="*/ 38 h 469"/>
                  <a:gd name="T10" fmla="*/ 112 w 291"/>
                  <a:gd name="T11" fmla="*/ 15 h 469"/>
                  <a:gd name="T12" fmla="*/ 112 w 291"/>
                  <a:gd name="T13" fmla="*/ 52 h 469"/>
                  <a:gd name="T14" fmla="*/ 91 w 291"/>
                  <a:gd name="T15" fmla="*/ 0 h 469"/>
                  <a:gd name="T16" fmla="*/ 73 w 291"/>
                  <a:gd name="T17" fmla="*/ 37 h 469"/>
                  <a:gd name="T18" fmla="*/ 117 w 291"/>
                  <a:gd name="T19" fmla="*/ 72 h 469"/>
                  <a:gd name="T20" fmla="*/ 142 w 291"/>
                  <a:gd name="T21" fmla="*/ 147 h 469"/>
                  <a:gd name="T22" fmla="*/ 29 w 291"/>
                  <a:gd name="T23" fmla="*/ 71 h 469"/>
                  <a:gd name="T24" fmla="*/ 49 w 291"/>
                  <a:gd name="T25" fmla="*/ 105 h 469"/>
                  <a:gd name="T26" fmla="*/ 94 w 291"/>
                  <a:gd name="T27" fmla="*/ 114 h 469"/>
                  <a:gd name="T28" fmla="*/ 142 w 291"/>
                  <a:gd name="T29" fmla="*/ 150 h 469"/>
                  <a:gd name="T30" fmla="*/ 143 w 291"/>
                  <a:gd name="T31" fmla="*/ 152 h 469"/>
                  <a:gd name="T32" fmla="*/ 144 w 291"/>
                  <a:gd name="T33" fmla="*/ 154 h 469"/>
                  <a:gd name="T34" fmla="*/ 167 w 291"/>
                  <a:gd name="T35" fmla="*/ 249 h 469"/>
                  <a:gd name="T36" fmla="*/ 127 w 291"/>
                  <a:gd name="T37" fmla="*/ 222 h 469"/>
                  <a:gd name="T38" fmla="*/ 44 w 291"/>
                  <a:gd name="T39" fmla="*/ 170 h 469"/>
                  <a:gd name="T40" fmla="*/ 0 w 291"/>
                  <a:gd name="T41" fmla="*/ 145 h 469"/>
                  <a:gd name="T42" fmla="*/ 52 w 291"/>
                  <a:gd name="T43" fmla="*/ 177 h 469"/>
                  <a:gd name="T44" fmla="*/ 7 w 291"/>
                  <a:gd name="T45" fmla="*/ 175 h 469"/>
                  <a:gd name="T46" fmla="*/ 53 w 291"/>
                  <a:gd name="T47" fmla="*/ 178 h 469"/>
                  <a:gd name="T48" fmla="*/ 110 w 291"/>
                  <a:gd name="T49" fmla="*/ 214 h 469"/>
                  <a:gd name="T50" fmla="*/ 37 w 291"/>
                  <a:gd name="T51" fmla="*/ 216 h 469"/>
                  <a:gd name="T52" fmla="*/ 115 w 291"/>
                  <a:gd name="T53" fmla="*/ 218 h 469"/>
                  <a:gd name="T54" fmla="*/ 146 w 291"/>
                  <a:gd name="T55" fmla="*/ 238 h 469"/>
                  <a:gd name="T56" fmla="*/ 167 w 291"/>
                  <a:gd name="T57" fmla="*/ 252 h 469"/>
                  <a:gd name="T58" fmla="*/ 182 w 291"/>
                  <a:gd name="T59" fmla="*/ 327 h 469"/>
                  <a:gd name="T60" fmla="*/ 48 w 291"/>
                  <a:gd name="T61" fmla="*/ 297 h 469"/>
                  <a:gd name="T62" fmla="*/ 82 w 291"/>
                  <a:gd name="T63" fmla="*/ 320 h 469"/>
                  <a:gd name="T64" fmla="*/ 129 w 291"/>
                  <a:gd name="T65" fmla="*/ 305 h 469"/>
                  <a:gd name="T66" fmla="*/ 183 w 291"/>
                  <a:gd name="T67" fmla="*/ 332 h 469"/>
                  <a:gd name="T68" fmla="*/ 134 w 291"/>
                  <a:gd name="T69" fmla="*/ 363 h 469"/>
                  <a:gd name="T70" fmla="*/ 161 w 291"/>
                  <a:gd name="T71" fmla="*/ 360 h 469"/>
                  <a:gd name="T72" fmla="*/ 190 w 291"/>
                  <a:gd name="T73" fmla="*/ 366 h 469"/>
                  <a:gd name="T74" fmla="*/ 219 w 291"/>
                  <a:gd name="T75" fmla="*/ 466 h 469"/>
                  <a:gd name="T76" fmla="*/ 192 w 291"/>
                  <a:gd name="T77" fmla="*/ 359 h 469"/>
                  <a:gd name="T78" fmla="*/ 252 w 291"/>
                  <a:gd name="T79" fmla="*/ 315 h 469"/>
                  <a:gd name="T80" fmla="*/ 211 w 291"/>
                  <a:gd name="T81" fmla="*/ 331 h 469"/>
                  <a:gd name="T82" fmla="*/ 186 w 291"/>
                  <a:gd name="T83" fmla="*/ 332 h 469"/>
                  <a:gd name="T84" fmla="*/ 179 w 291"/>
                  <a:gd name="T85" fmla="*/ 298 h 469"/>
                  <a:gd name="T86" fmla="*/ 226 w 291"/>
                  <a:gd name="T87" fmla="*/ 239 h 469"/>
                  <a:gd name="T88" fmla="*/ 291 w 291"/>
                  <a:gd name="T89" fmla="*/ 193 h 469"/>
                  <a:gd name="T90" fmla="*/ 275 w 291"/>
                  <a:gd name="T91" fmla="*/ 209 h 469"/>
                  <a:gd name="T92" fmla="*/ 216 w 291"/>
                  <a:gd name="T93" fmla="*/ 243 h 469"/>
                  <a:gd name="T94" fmla="*/ 176 w 291"/>
                  <a:gd name="T95" fmla="*/ 281 h 469"/>
                  <a:gd name="T96" fmla="*/ 171 w 291"/>
                  <a:gd name="T97" fmla="*/ 194 h 469"/>
                  <a:gd name="T98" fmla="*/ 214 w 291"/>
                  <a:gd name="T99" fmla="*/ 156 h 469"/>
                  <a:gd name="T100" fmla="*/ 173 w 291"/>
                  <a:gd name="T101" fmla="*/ 188 h 469"/>
                  <a:gd name="T102" fmla="*/ 218 w 291"/>
                  <a:gd name="T103" fmla="*/ 130 h 469"/>
                  <a:gd name="T104" fmla="*/ 248 w 291"/>
                  <a:gd name="T105" fmla="*/ 96 h 469"/>
                  <a:gd name="T106" fmla="*/ 184 w 291"/>
                  <a:gd name="T107" fmla="*/ 163 h 469"/>
                  <a:gd name="T108" fmla="*/ 157 w 291"/>
                  <a:gd name="T109" fmla="*/ 191 h 469"/>
                  <a:gd name="T110" fmla="*/ 143 w 291"/>
                  <a:gd name="T111" fmla="*/ 111 h 469"/>
                  <a:gd name="T112" fmla="*/ 165 w 291"/>
                  <a:gd name="T113" fmla="*/ 65 h 469"/>
                  <a:gd name="T114" fmla="*/ 144 w 291"/>
                  <a:gd name="T115" fmla="*/ 106 h 469"/>
                  <a:gd name="T116" fmla="*/ 160 w 291"/>
                  <a:gd name="T117" fmla="*/ 28 h 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91" h="469">
                    <a:moveTo>
                      <a:pt x="160" y="28"/>
                    </a:moveTo>
                    <a:cubicBezTo>
                      <a:pt x="161" y="28"/>
                      <a:pt x="160" y="27"/>
                      <a:pt x="160" y="28"/>
                    </a:cubicBezTo>
                    <a:cubicBezTo>
                      <a:pt x="154" y="48"/>
                      <a:pt x="148" y="69"/>
                      <a:pt x="145" y="90"/>
                    </a:cubicBezTo>
                    <a:cubicBezTo>
                      <a:pt x="142" y="106"/>
                      <a:pt x="140" y="123"/>
                      <a:pt x="141" y="139"/>
                    </a:cubicBezTo>
                    <a:cubicBezTo>
                      <a:pt x="137" y="126"/>
                      <a:pt x="133" y="114"/>
                      <a:pt x="129" y="102"/>
                    </a:cubicBezTo>
                    <a:cubicBezTo>
                      <a:pt x="125" y="92"/>
                      <a:pt x="122" y="82"/>
                      <a:pt x="119" y="72"/>
                    </a:cubicBezTo>
                    <a:cubicBezTo>
                      <a:pt x="119" y="72"/>
                      <a:pt x="119" y="71"/>
                      <a:pt x="118" y="71"/>
                    </a:cubicBezTo>
                    <a:cubicBezTo>
                      <a:pt x="118" y="71"/>
                      <a:pt x="118" y="71"/>
                      <a:pt x="118" y="71"/>
                    </a:cubicBezTo>
                    <a:cubicBezTo>
                      <a:pt x="116" y="65"/>
                      <a:pt x="114" y="59"/>
                      <a:pt x="112" y="53"/>
                    </a:cubicBezTo>
                    <a:cubicBezTo>
                      <a:pt x="115" y="48"/>
                      <a:pt x="114" y="43"/>
                      <a:pt x="114" y="38"/>
                    </a:cubicBezTo>
                    <a:cubicBezTo>
                      <a:pt x="113" y="30"/>
                      <a:pt x="113" y="23"/>
                      <a:pt x="112" y="15"/>
                    </a:cubicBezTo>
                    <a:cubicBezTo>
                      <a:pt x="112" y="15"/>
                      <a:pt x="112" y="15"/>
                      <a:pt x="112" y="15"/>
                    </a:cubicBezTo>
                    <a:cubicBezTo>
                      <a:pt x="112" y="21"/>
                      <a:pt x="112" y="27"/>
                      <a:pt x="113" y="34"/>
                    </a:cubicBezTo>
                    <a:cubicBezTo>
                      <a:pt x="113" y="40"/>
                      <a:pt x="114" y="46"/>
                      <a:pt x="112" y="52"/>
                    </a:cubicBezTo>
                    <a:cubicBezTo>
                      <a:pt x="106" y="35"/>
                      <a:pt x="99" y="17"/>
                      <a:pt x="91" y="0"/>
                    </a:cubicBezTo>
                    <a:cubicBezTo>
                      <a:pt x="91" y="0"/>
                      <a:pt x="91" y="0"/>
                      <a:pt x="91" y="0"/>
                    </a:cubicBezTo>
                    <a:cubicBezTo>
                      <a:pt x="100" y="23"/>
                      <a:pt x="108" y="46"/>
                      <a:pt x="116" y="70"/>
                    </a:cubicBezTo>
                    <a:cubicBezTo>
                      <a:pt x="100" y="62"/>
                      <a:pt x="85" y="50"/>
                      <a:pt x="73" y="37"/>
                    </a:cubicBezTo>
                    <a:cubicBezTo>
                      <a:pt x="73" y="37"/>
                      <a:pt x="73" y="37"/>
                      <a:pt x="73" y="37"/>
                    </a:cubicBezTo>
                    <a:cubicBezTo>
                      <a:pt x="85" y="52"/>
                      <a:pt x="100" y="63"/>
                      <a:pt x="117" y="72"/>
                    </a:cubicBezTo>
                    <a:cubicBezTo>
                      <a:pt x="119" y="78"/>
                      <a:pt x="121" y="84"/>
                      <a:pt x="123" y="91"/>
                    </a:cubicBezTo>
                    <a:cubicBezTo>
                      <a:pt x="129" y="109"/>
                      <a:pt x="136" y="128"/>
                      <a:pt x="142" y="147"/>
                    </a:cubicBezTo>
                    <a:cubicBezTo>
                      <a:pt x="106" y="119"/>
                      <a:pt x="69" y="92"/>
                      <a:pt x="29" y="71"/>
                    </a:cubicBezTo>
                    <a:cubicBezTo>
                      <a:pt x="29" y="71"/>
                      <a:pt x="29" y="71"/>
                      <a:pt x="29" y="71"/>
                    </a:cubicBezTo>
                    <a:cubicBezTo>
                      <a:pt x="50" y="84"/>
                      <a:pt x="71" y="97"/>
                      <a:pt x="91" y="112"/>
                    </a:cubicBezTo>
                    <a:cubicBezTo>
                      <a:pt x="77" y="108"/>
                      <a:pt x="63" y="106"/>
                      <a:pt x="49" y="105"/>
                    </a:cubicBezTo>
                    <a:cubicBezTo>
                      <a:pt x="48" y="105"/>
                      <a:pt x="48" y="105"/>
                      <a:pt x="49" y="105"/>
                    </a:cubicBezTo>
                    <a:cubicBezTo>
                      <a:pt x="64" y="107"/>
                      <a:pt x="79" y="110"/>
                      <a:pt x="94" y="114"/>
                    </a:cubicBezTo>
                    <a:cubicBezTo>
                      <a:pt x="95" y="114"/>
                      <a:pt x="95" y="114"/>
                      <a:pt x="95" y="114"/>
                    </a:cubicBezTo>
                    <a:cubicBezTo>
                      <a:pt x="111" y="125"/>
                      <a:pt x="127" y="137"/>
                      <a:pt x="142" y="150"/>
                    </a:cubicBezTo>
                    <a:cubicBezTo>
                      <a:pt x="142" y="150"/>
                      <a:pt x="142" y="150"/>
                      <a:pt x="143" y="150"/>
                    </a:cubicBezTo>
                    <a:cubicBezTo>
                      <a:pt x="143" y="150"/>
                      <a:pt x="143" y="151"/>
                      <a:pt x="143" y="152"/>
                    </a:cubicBezTo>
                    <a:cubicBezTo>
                      <a:pt x="143" y="152"/>
                      <a:pt x="143" y="153"/>
                      <a:pt x="144" y="154"/>
                    </a:cubicBezTo>
                    <a:cubicBezTo>
                      <a:pt x="144" y="154"/>
                      <a:pt x="144" y="154"/>
                      <a:pt x="144" y="154"/>
                    </a:cubicBezTo>
                    <a:cubicBezTo>
                      <a:pt x="147" y="163"/>
                      <a:pt x="150" y="172"/>
                      <a:pt x="152" y="181"/>
                    </a:cubicBezTo>
                    <a:cubicBezTo>
                      <a:pt x="158" y="203"/>
                      <a:pt x="162" y="226"/>
                      <a:pt x="167" y="249"/>
                    </a:cubicBezTo>
                    <a:cubicBezTo>
                      <a:pt x="161" y="243"/>
                      <a:pt x="154" y="239"/>
                      <a:pt x="147" y="235"/>
                    </a:cubicBezTo>
                    <a:cubicBezTo>
                      <a:pt x="141" y="231"/>
                      <a:pt x="134" y="226"/>
                      <a:pt x="127" y="222"/>
                    </a:cubicBezTo>
                    <a:cubicBezTo>
                      <a:pt x="113" y="212"/>
                      <a:pt x="99" y="203"/>
                      <a:pt x="85" y="195"/>
                    </a:cubicBezTo>
                    <a:cubicBezTo>
                      <a:pt x="71" y="186"/>
                      <a:pt x="58" y="178"/>
                      <a:pt x="44" y="170"/>
                    </a:cubicBezTo>
                    <a:cubicBezTo>
                      <a:pt x="30" y="161"/>
                      <a:pt x="15" y="152"/>
                      <a:pt x="0" y="145"/>
                    </a:cubicBezTo>
                    <a:cubicBezTo>
                      <a:pt x="0" y="144"/>
                      <a:pt x="0" y="145"/>
                      <a:pt x="0" y="145"/>
                    </a:cubicBezTo>
                    <a:cubicBezTo>
                      <a:pt x="13" y="154"/>
                      <a:pt x="28" y="162"/>
                      <a:pt x="42" y="171"/>
                    </a:cubicBezTo>
                    <a:cubicBezTo>
                      <a:pt x="46" y="173"/>
                      <a:pt x="49" y="175"/>
                      <a:pt x="52" y="177"/>
                    </a:cubicBezTo>
                    <a:cubicBezTo>
                      <a:pt x="37" y="179"/>
                      <a:pt x="22" y="177"/>
                      <a:pt x="7" y="174"/>
                    </a:cubicBezTo>
                    <a:cubicBezTo>
                      <a:pt x="7" y="174"/>
                      <a:pt x="7" y="174"/>
                      <a:pt x="7" y="175"/>
                    </a:cubicBezTo>
                    <a:cubicBezTo>
                      <a:pt x="21" y="180"/>
                      <a:pt x="38" y="180"/>
                      <a:pt x="53" y="179"/>
                    </a:cubicBezTo>
                    <a:cubicBezTo>
                      <a:pt x="53" y="178"/>
                      <a:pt x="53" y="178"/>
                      <a:pt x="53" y="178"/>
                    </a:cubicBezTo>
                    <a:cubicBezTo>
                      <a:pt x="64" y="184"/>
                      <a:pt x="74" y="191"/>
                      <a:pt x="85" y="198"/>
                    </a:cubicBezTo>
                    <a:cubicBezTo>
                      <a:pt x="93" y="203"/>
                      <a:pt x="102" y="209"/>
                      <a:pt x="110" y="214"/>
                    </a:cubicBezTo>
                    <a:cubicBezTo>
                      <a:pt x="86" y="208"/>
                      <a:pt x="61" y="209"/>
                      <a:pt x="37" y="216"/>
                    </a:cubicBezTo>
                    <a:cubicBezTo>
                      <a:pt x="37" y="216"/>
                      <a:pt x="37" y="216"/>
                      <a:pt x="37" y="216"/>
                    </a:cubicBezTo>
                    <a:cubicBezTo>
                      <a:pt x="63" y="209"/>
                      <a:pt x="90" y="211"/>
                      <a:pt x="115" y="218"/>
                    </a:cubicBezTo>
                    <a:cubicBezTo>
                      <a:pt x="115" y="218"/>
                      <a:pt x="115" y="218"/>
                      <a:pt x="115" y="218"/>
                    </a:cubicBezTo>
                    <a:cubicBezTo>
                      <a:pt x="119" y="220"/>
                      <a:pt x="122" y="222"/>
                      <a:pt x="126" y="225"/>
                    </a:cubicBezTo>
                    <a:cubicBezTo>
                      <a:pt x="133" y="229"/>
                      <a:pt x="139" y="234"/>
                      <a:pt x="146" y="238"/>
                    </a:cubicBezTo>
                    <a:cubicBezTo>
                      <a:pt x="153" y="243"/>
                      <a:pt x="160" y="249"/>
                      <a:pt x="167" y="252"/>
                    </a:cubicBezTo>
                    <a:cubicBezTo>
                      <a:pt x="167" y="252"/>
                      <a:pt x="167" y="252"/>
                      <a:pt x="167" y="252"/>
                    </a:cubicBezTo>
                    <a:cubicBezTo>
                      <a:pt x="169" y="260"/>
                      <a:pt x="170" y="267"/>
                      <a:pt x="172" y="275"/>
                    </a:cubicBezTo>
                    <a:cubicBezTo>
                      <a:pt x="175" y="292"/>
                      <a:pt x="178" y="310"/>
                      <a:pt x="182" y="327"/>
                    </a:cubicBezTo>
                    <a:cubicBezTo>
                      <a:pt x="143" y="299"/>
                      <a:pt x="95" y="288"/>
                      <a:pt x="48" y="296"/>
                    </a:cubicBezTo>
                    <a:cubicBezTo>
                      <a:pt x="48" y="296"/>
                      <a:pt x="48" y="297"/>
                      <a:pt x="48" y="297"/>
                    </a:cubicBezTo>
                    <a:cubicBezTo>
                      <a:pt x="75" y="293"/>
                      <a:pt x="102" y="295"/>
                      <a:pt x="127" y="303"/>
                    </a:cubicBezTo>
                    <a:cubicBezTo>
                      <a:pt x="113" y="311"/>
                      <a:pt x="98" y="317"/>
                      <a:pt x="82" y="320"/>
                    </a:cubicBezTo>
                    <a:cubicBezTo>
                      <a:pt x="82" y="320"/>
                      <a:pt x="82" y="320"/>
                      <a:pt x="82" y="320"/>
                    </a:cubicBezTo>
                    <a:cubicBezTo>
                      <a:pt x="98" y="317"/>
                      <a:pt x="114" y="312"/>
                      <a:pt x="129" y="305"/>
                    </a:cubicBezTo>
                    <a:cubicBezTo>
                      <a:pt x="129" y="304"/>
                      <a:pt x="129" y="304"/>
                      <a:pt x="129" y="304"/>
                    </a:cubicBezTo>
                    <a:cubicBezTo>
                      <a:pt x="149" y="310"/>
                      <a:pt x="167" y="320"/>
                      <a:pt x="183" y="332"/>
                    </a:cubicBezTo>
                    <a:cubicBezTo>
                      <a:pt x="185" y="342"/>
                      <a:pt x="187" y="352"/>
                      <a:pt x="189" y="362"/>
                    </a:cubicBezTo>
                    <a:cubicBezTo>
                      <a:pt x="172" y="355"/>
                      <a:pt x="151" y="358"/>
                      <a:pt x="134" y="363"/>
                    </a:cubicBezTo>
                    <a:cubicBezTo>
                      <a:pt x="134" y="363"/>
                      <a:pt x="134" y="363"/>
                      <a:pt x="134" y="363"/>
                    </a:cubicBezTo>
                    <a:cubicBezTo>
                      <a:pt x="143" y="361"/>
                      <a:pt x="152" y="360"/>
                      <a:pt x="161" y="360"/>
                    </a:cubicBezTo>
                    <a:cubicBezTo>
                      <a:pt x="170" y="360"/>
                      <a:pt x="181" y="360"/>
                      <a:pt x="190" y="364"/>
                    </a:cubicBezTo>
                    <a:cubicBezTo>
                      <a:pt x="190" y="365"/>
                      <a:pt x="190" y="365"/>
                      <a:pt x="190" y="366"/>
                    </a:cubicBezTo>
                    <a:cubicBezTo>
                      <a:pt x="197" y="400"/>
                      <a:pt x="205" y="434"/>
                      <a:pt x="216" y="467"/>
                    </a:cubicBezTo>
                    <a:cubicBezTo>
                      <a:pt x="216" y="469"/>
                      <a:pt x="219" y="468"/>
                      <a:pt x="219" y="466"/>
                    </a:cubicBezTo>
                    <a:cubicBezTo>
                      <a:pt x="210" y="435"/>
                      <a:pt x="202" y="404"/>
                      <a:pt x="195" y="373"/>
                    </a:cubicBezTo>
                    <a:cubicBezTo>
                      <a:pt x="194" y="368"/>
                      <a:pt x="193" y="364"/>
                      <a:pt x="192" y="359"/>
                    </a:cubicBezTo>
                    <a:cubicBezTo>
                      <a:pt x="196" y="347"/>
                      <a:pt x="204" y="338"/>
                      <a:pt x="215" y="331"/>
                    </a:cubicBezTo>
                    <a:cubicBezTo>
                      <a:pt x="227" y="323"/>
                      <a:pt x="239" y="320"/>
                      <a:pt x="252" y="315"/>
                    </a:cubicBezTo>
                    <a:cubicBezTo>
                      <a:pt x="252" y="315"/>
                      <a:pt x="252" y="315"/>
                      <a:pt x="251" y="315"/>
                    </a:cubicBezTo>
                    <a:cubicBezTo>
                      <a:pt x="237" y="318"/>
                      <a:pt x="223" y="323"/>
                      <a:pt x="211" y="331"/>
                    </a:cubicBezTo>
                    <a:cubicBezTo>
                      <a:pt x="203" y="337"/>
                      <a:pt x="195" y="345"/>
                      <a:pt x="191" y="355"/>
                    </a:cubicBezTo>
                    <a:cubicBezTo>
                      <a:pt x="190" y="347"/>
                      <a:pt x="188" y="340"/>
                      <a:pt x="186" y="332"/>
                    </a:cubicBezTo>
                    <a:cubicBezTo>
                      <a:pt x="187" y="331"/>
                      <a:pt x="187" y="330"/>
                      <a:pt x="186" y="330"/>
                    </a:cubicBezTo>
                    <a:cubicBezTo>
                      <a:pt x="184" y="319"/>
                      <a:pt x="182" y="308"/>
                      <a:pt x="179" y="298"/>
                    </a:cubicBezTo>
                    <a:cubicBezTo>
                      <a:pt x="181" y="286"/>
                      <a:pt x="185" y="276"/>
                      <a:pt x="192" y="267"/>
                    </a:cubicBezTo>
                    <a:cubicBezTo>
                      <a:pt x="201" y="255"/>
                      <a:pt x="214" y="247"/>
                      <a:pt x="226" y="239"/>
                    </a:cubicBezTo>
                    <a:cubicBezTo>
                      <a:pt x="238" y="232"/>
                      <a:pt x="250" y="225"/>
                      <a:pt x="263" y="218"/>
                    </a:cubicBezTo>
                    <a:cubicBezTo>
                      <a:pt x="273" y="212"/>
                      <a:pt x="286" y="204"/>
                      <a:pt x="291" y="193"/>
                    </a:cubicBezTo>
                    <a:cubicBezTo>
                      <a:pt x="291" y="193"/>
                      <a:pt x="291" y="193"/>
                      <a:pt x="291" y="193"/>
                    </a:cubicBezTo>
                    <a:cubicBezTo>
                      <a:pt x="286" y="199"/>
                      <a:pt x="281" y="205"/>
                      <a:pt x="275" y="209"/>
                    </a:cubicBezTo>
                    <a:cubicBezTo>
                      <a:pt x="268" y="214"/>
                      <a:pt x="261" y="217"/>
                      <a:pt x="254" y="221"/>
                    </a:cubicBezTo>
                    <a:cubicBezTo>
                      <a:pt x="241" y="228"/>
                      <a:pt x="228" y="235"/>
                      <a:pt x="216" y="243"/>
                    </a:cubicBezTo>
                    <a:cubicBezTo>
                      <a:pt x="200" y="253"/>
                      <a:pt x="182" y="270"/>
                      <a:pt x="178" y="290"/>
                    </a:cubicBezTo>
                    <a:cubicBezTo>
                      <a:pt x="177" y="287"/>
                      <a:pt x="177" y="284"/>
                      <a:pt x="176" y="281"/>
                    </a:cubicBezTo>
                    <a:cubicBezTo>
                      <a:pt x="172" y="263"/>
                      <a:pt x="169" y="244"/>
                      <a:pt x="165" y="226"/>
                    </a:cubicBezTo>
                    <a:cubicBezTo>
                      <a:pt x="165" y="215"/>
                      <a:pt x="167" y="204"/>
                      <a:pt x="171" y="194"/>
                    </a:cubicBezTo>
                    <a:cubicBezTo>
                      <a:pt x="177" y="187"/>
                      <a:pt x="183" y="180"/>
                      <a:pt x="190" y="174"/>
                    </a:cubicBezTo>
                    <a:cubicBezTo>
                      <a:pt x="198" y="167"/>
                      <a:pt x="207" y="162"/>
                      <a:pt x="214" y="156"/>
                    </a:cubicBezTo>
                    <a:cubicBezTo>
                      <a:pt x="215" y="156"/>
                      <a:pt x="214" y="156"/>
                      <a:pt x="214" y="156"/>
                    </a:cubicBezTo>
                    <a:cubicBezTo>
                      <a:pt x="200" y="163"/>
                      <a:pt x="183" y="174"/>
                      <a:pt x="173" y="188"/>
                    </a:cubicBezTo>
                    <a:cubicBezTo>
                      <a:pt x="177" y="179"/>
                      <a:pt x="182" y="170"/>
                      <a:pt x="189" y="162"/>
                    </a:cubicBezTo>
                    <a:cubicBezTo>
                      <a:pt x="197" y="150"/>
                      <a:pt x="208" y="140"/>
                      <a:pt x="218" y="130"/>
                    </a:cubicBezTo>
                    <a:cubicBezTo>
                      <a:pt x="228" y="119"/>
                      <a:pt x="239" y="108"/>
                      <a:pt x="248" y="96"/>
                    </a:cubicBezTo>
                    <a:cubicBezTo>
                      <a:pt x="248" y="96"/>
                      <a:pt x="248" y="96"/>
                      <a:pt x="248" y="96"/>
                    </a:cubicBezTo>
                    <a:cubicBezTo>
                      <a:pt x="236" y="106"/>
                      <a:pt x="225" y="117"/>
                      <a:pt x="214" y="128"/>
                    </a:cubicBezTo>
                    <a:cubicBezTo>
                      <a:pt x="203" y="139"/>
                      <a:pt x="192" y="150"/>
                      <a:pt x="184" y="163"/>
                    </a:cubicBezTo>
                    <a:cubicBezTo>
                      <a:pt x="173" y="179"/>
                      <a:pt x="164" y="198"/>
                      <a:pt x="163" y="218"/>
                    </a:cubicBezTo>
                    <a:cubicBezTo>
                      <a:pt x="161" y="209"/>
                      <a:pt x="159" y="200"/>
                      <a:pt x="157" y="191"/>
                    </a:cubicBezTo>
                    <a:cubicBezTo>
                      <a:pt x="153" y="175"/>
                      <a:pt x="149" y="160"/>
                      <a:pt x="144" y="145"/>
                    </a:cubicBezTo>
                    <a:cubicBezTo>
                      <a:pt x="143" y="134"/>
                      <a:pt x="142" y="123"/>
                      <a:pt x="143" y="111"/>
                    </a:cubicBezTo>
                    <a:cubicBezTo>
                      <a:pt x="145" y="103"/>
                      <a:pt x="147" y="96"/>
                      <a:pt x="151" y="89"/>
                    </a:cubicBezTo>
                    <a:cubicBezTo>
                      <a:pt x="155" y="81"/>
                      <a:pt x="161" y="73"/>
                      <a:pt x="165" y="65"/>
                    </a:cubicBezTo>
                    <a:cubicBezTo>
                      <a:pt x="166" y="65"/>
                      <a:pt x="165" y="65"/>
                      <a:pt x="165" y="65"/>
                    </a:cubicBezTo>
                    <a:cubicBezTo>
                      <a:pt x="156" y="77"/>
                      <a:pt x="147" y="91"/>
                      <a:pt x="144" y="106"/>
                    </a:cubicBezTo>
                    <a:cubicBezTo>
                      <a:pt x="144" y="101"/>
                      <a:pt x="145" y="95"/>
                      <a:pt x="146" y="90"/>
                    </a:cubicBezTo>
                    <a:cubicBezTo>
                      <a:pt x="149" y="69"/>
                      <a:pt x="155" y="48"/>
                      <a:pt x="160" y="28"/>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5" name="Group 4"/>
            <p:cNvGrpSpPr/>
            <p:nvPr userDrawn="1"/>
          </p:nvGrpSpPr>
          <p:grpSpPr>
            <a:xfrm rot="17746467">
              <a:off x="11364825" y="-115718"/>
              <a:ext cx="375475" cy="956151"/>
              <a:chOff x="9215438" y="1976438"/>
              <a:chExt cx="682625" cy="1738313"/>
            </a:xfrm>
          </p:grpSpPr>
          <p:sp>
            <p:nvSpPr>
              <p:cNvPr id="6" name="Freeform 66"/>
              <p:cNvSpPr>
                <a:spLocks/>
              </p:cNvSpPr>
              <p:nvPr/>
            </p:nvSpPr>
            <p:spPr bwMode="auto">
              <a:xfrm>
                <a:off x="9250363" y="2138363"/>
                <a:ext cx="193675" cy="152400"/>
              </a:xfrm>
              <a:custGeom>
                <a:avLst/>
                <a:gdLst>
                  <a:gd name="T0" fmla="*/ 70 w 74"/>
                  <a:gd name="T1" fmla="*/ 40 h 59"/>
                  <a:gd name="T2" fmla="*/ 8 w 74"/>
                  <a:gd name="T3" fmla="*/ 23 h 59"/>
                  <a:gd name="T4" fmla="*/ 18 w 74"/>
                  <a:gd name="T5" fmla="*/ 51 h 59"/>
                  <a:gd name="T6" fmla="*/ 69 w 74"/>
                  <a:gd name="T7" fmla="*/ 49 h 59"/>
                  <a:gd name="T8" fmla="*/ 70 w 74"/>
                  <a:gd name="T9" fmla="*/ 40 h 59"/>
                </a:gdLst>
                <a:ahLst/>
                <a:cxnLst>
                  <a:cxn ang="0">
                    <a:pos x="T0" y="T1"/>
                  </a:cxn>
                  <a:cxn ang="0">
                    <a:pos x="T2" y="T3"/>
                  </a:cxn>
                  <a:cxn ang="0">
                    <a:pos x="T4" y="T5"/>
                  </a:cxn>
                  <a:cxn ang="0">
                    <a:pos x="T6" y="T7"/>
                  </a:cxn>
                  <a:cxn ang="0">
                    <a:pos x="T8" y="T9"/>
                  </a:cxn>
                </a:cxnLst>
                <a:rect l="0" t="0" r="r" b="b"/>
                <a:pathLst>
                  <a:path w="74" h="59">
                    <a:moveTo>
                      <a:pt x="70" y="40"/>
                    </a:moveTo>
                    <a:cubicBezTo>
                      <a:pt x="60" y="19"/>
                      <a:pt x="23" y="0"/>
                      <a:pt x="8" y="23"/>
                    </a:cubicBezTo>
                    <a:cubicBezTo>
                      <a:pt x="0" y="35"/>
                      <a:pt x="8" y="46"/>
                      <a:pt x="18" y="51"/>
                    </a:cubicBezTo>
                    <a:cubicBezTo>
                      <a:pt x="35" y="59"/>
                      <a:pt x="53" y="55"/>
                      <a:pt x="69" y="49"/>
                    </a:cubicBezTo>
                    <a:cubicBezTo>
                      <a:pt x="74" y="47"/>
                      <a:pt x="74" y="40"/>
                      <a:pt x="70" y="40"/>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7" name="Freeform 67"/>
              <p:cNvSpPr>
                <a:spLocks/>
              </p:cNvSpPr>
              <p:nvPr/>
            </p:nvSpPr>
            <p:spPr bwMode="auto">
              <a:xfrm>
                <a:off x="9218613" y="2252663"/>
                <a:ext cx="246063" cy="204788"/>
              </a:xfrm>
              <a:custGeom>
                <a:avLst/>
                <a:gdLst>
                  <a:gd name="T0" fmla="*/ 94 w 94"/>
                  <a:gd name="T1" fmla="*/ 64 h 79"/>
                  <a:gd name="T2" fmla="*/ 93 w 94"/>
                  <a:gd name="T3" fmla="*/ 63 h 79"/>
                  <a:gd name="T4" fmla="*/ 9 w 94"/>
                  <a:gd name="T5" fmla="*/ 40 h 79"/>
                  <a:gd name="T6" fmla="*/ 33 w 94"/>
                  <a:gd name="T7" fmla="*/ 73 h 79"/>
                  <a:gd name="T8" fmla="*/ 91 w 94"/>
                  <a:gd name="T9" fmla="*/ 69 h 79"/>
                  <a:gd name="T10" fmla="*/ 94 w 94"/>
                  <a:gd name="T11" fmla="*/ 64 h 79"/>
                </a:gdLst>
                <a:ahLst/>
                <a:cxnLst>
                  <a:cxn ang="0">
                    <a:pos x="T0" y="T1"/>
                  </a:cxn>
                  <a:cxn ang="0">
                    <a:pos x="T2" y="T3"/>
                  </a:cxn>
                  <a:cxn ang="0">
                    <a:pos x="T4" y="T5"/>
                  </a:cxn>
                  <a:cxn ang="0">
                    <a:pos x="T6" y="T7"/>
                  </a:cxn>
                  <a:cxn ang="0">
                    <a:pos x="T8" y="T9"/>
                  </a:cxn>
                  <a:cxn ang="0">
                    <a:pos x="T10" y="T11"/>
                  </a:cxn>
                </a:cxnLst>
                <a:rect l="0" t="0" r="r" b="b"/>
                <a:pathLst>
                  <a:path w="94" h="79">
                    <a:moveTo>
                      <a:pt x="94" y="64"/>
                    </a:moveTo>
                    <a:cubicBezTo>
                      <a:pt x="94" y="64"/>
                      <a:pt x="94" y="64"/>
                      <a:pt x="93" y="63"/>
                    </a:cubicBezTo>
                    <a:cubicBezTo>
                      <a:pt x="83" y="34"/>
                      <a:pt x="30" y="0"/>
                      <a:pt x="9" y="40"/>
                    </a:cubicBezTo>
                    <a:cubicBezTo>
                      <a:pt x="0" y="57"/>
                      <a:pt x="18" y="68"/>
                      <a:pt x="33" y="73"/>
                    </a:cubicBezTo>
                    <a:cubicBezTo>
                      <a:pt x="52" y="79"/>
                      <a:pt x="72" y="77"/>
                      <a:pt x="91" y="69"/>
                    </a:cubicBezTo>
                    <a:cubicBezTo>
                      <a:pt x="93" y="68"/>
                      <a:pt x="94" y="66"/>
                      <a:pt x="94" y="64"/>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68"/>
              <p:cNvSpPr>
                <a:spLocks/>
              </p:cNvSpPr>
              <p:nvPr/>
            </p:nvSpPr>
            <p:spPr bwMode="auto">
              <a:xfrm>
                <a:off x="9236075" y="2486026"/>
                <a:ext cx="257175" cy="158750"/>
              </a:xfrm>
              <a:custGeom>
                <a:avLst/>
                <a:gdLst>
                  <a:gd name="T0" fmla="*/ 97 w 98"/>
                  <a:gd name="T1" fmla="*/ 44 h 61"/>
                  <a:gd name="T2" fmla="*/ 56 w 98"/>
                  <a:gd name="T3" fmla="*/ 6 h 61"/>
                  <a:gd name="T4" fmla="*/ 8 w 98"/>
                  <a:gd name="T5" fmla="*/ 15 h 61"/>
                  <a:gd name="T6" fmla="*/ 28 w 98"/>
                  <a:gd name="T7" fmla="*/ 53 h 61"/>
                  <a:gd name="T8" fmla="*/ 90 w 98"/>
                  <a:gd name="T9" fmla="*/ 47 h 61"/>
                  <a:gd name="T10" fmla="*/ 93 w 98"/>
                  <a:gd name="T11" fmla="*/ 46 h 61"/>
                  <a:gd name="T12" fmla="*/ 93 w 98"/>
                  <a:gd name="T13" fmla="*/ 46 h 61"/>
                  <a:gd name="T14" fmla="*/ 97 w 98"/>
                  <a:gd name="T15" fmla="*/ 44 h 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 h="61">
                    <a:moveTo>
                      <a:pt x="97" y="44"/>
                    </a:moveTo>
                    <a:cubicBezTo>
                      <a:pt x="91" y="26"/>
                      <a:pt x="73" y="12"/>
                      <a:pt x="56" y="6"/>
                    </a:cubicBezTo>
                    <a:cubicBezTo>
                      <a:pt x="42" y="1"/>
                      <a:pt x="17" y="0"/>
                      <a:pt x="8" y="15"/>
                    </a:cubicBezTo>
                    <a:cubicBezTo>
                      <a:pt x="0" y="29"/>
                      <a:pt x="15" y="48"/>
                      <a:pt x="28" y="53"/>
                    </a:cubicBezTo>
                    <a:cubicBezTo>
                      <a:pt x="49" y="61"/>
                      <a:pt x="69" y="47"/>
                      <a:pt x="90" y="47"/>
                    </a:cubicBezTo>
                    <a:cubicBezTo>
                      <a:pt x="91" y="47"/>
                      <a:pt x="92" y="47"/>
                      <a:pt x="93" y="46"/>
                    </a:cubicBezTo>
                    <a:cubicBezTo>
                      <a:pt x="93" y="46"/>
                      <a:pt x="93" y="46"/>
                      <a:pt x="93" y="46"/>
                    </a:cubicBezTo>
                    <a:cubicBezTo>
                      <a:pt x="95" y="47"/>
                      <a:pt x="98" y="46"/>
                      <a:pt x="97" y="44"/>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69"/>
              <p:cNvSpPr>
                <a:spLocks/>
              </p:cNvSpPr>
              <p:nvPr/>
            </p:nvSpPr>
            <p:spPr bwMode="auto">
              <a:xfrm>
                <a:off x="9215438" y="2608263"/>
                <a:ext cx="301625" cy="236538"/>
              </a:xfrm>
              <a:custGeom>
                <a:avLst/>
                <a:gdLst>
                  <a:gd name="T0" fmla="*/ 113 w 115"/>
                  <a:gd name="T1" fmla="*/ 71 h 91"/>
                  <a:gd name="T2" fmla="*/ 112 w 115"/>
                  <a:gd name="T3" fmla="*/ 70 h 91"/>
                  <a:gd name="T4" fmla="*/ 12 w 115"/>
                  <a:gd name="T5" fmla="*/ 38 h 91"/>
                  <a:gd name="T6" fmla="*/ 31 w 115"/>
                  <a:gd name="T7" fmla="*/ 81 h 91"/>
                  <a:gd name="T8" fmla="*/ 109 w 115"/>
                  <a:gd name="T9" fmla="*/ 81 h 91"/>
                  <a:gd name="T10" fmla="*/ 113 w 115"/>
                  <a:gd name="T11" fmla="*/ 71 h 91"/>
                </a:gdLst>
                <a:ahLst/>
                <a:cxnLst>
                  <a:cxn ang="0">
                    <a:pos x="T0" y="T1"/>
                  </a:cxn>
                  <a:cxn ang="0">
                    <a:pos x="T2" y="T3"/>
                  </a:cxn>
                  <a:cxn ang="0">
                    <a:pos x="T4" y="T5"/>
                  </a:cxn>
                  <a:cxn ang="0">
                    <a:pos x="T6" y="T7"/>
                  </a:cxn>
                  <a:cxn ang="0">
                    <a:pos x="T8" y="T9"/>
                  </a:cxn>
                  <a:cxn ang="0">
                    <a:pos x="T10" y="T11"/>
                  </a:cxn>
                </a:cxnLst>
                <a:rect l="0" t="0" r="r" b="b"/>
                <a:pathLst>
                  <a:path w="115" h="91">
                    <a:moveTo>
                      <a:pt x="113" y="71"/>
                    </a:moveTo>
                    <a:cubicBezTo>
                      <a:pt x="113" y="71"/>
                      <a:pt x="113" y="71"/>
                      <a:pt x="112" y="70"/>
                    </a:cubicBezTo>
                    <a:cubicBezTo>
                      <a:pt x="101" y="39"/>
                      <a:pt x="36" y="0"/>
                      <a:pt x="12" y="38"/>
                    </a:cubicBezTo>
                    <a:cubicBezTo>
                      <a:pt x="0" y="55"/>
                      <a:pt x="14" y="74"/>
                      <a:pt x="31" y="81"/>
                    </a:cubicBezTo>
                    <a:cubicBezTo>
                      <a:pt x="55" y="91"/>
                      <a:pt x="85" y="89"/>
                      <a:pt x="109" y="81"/>
                    </a:cubicBezTo>
                    <a:cubicBezTo>
                      <a:pt x="114" y="79"/>
                      <a:pt x="115" y="74"/>
                      <a:pt x="113" y="71"/>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70"/>
              <p:cNvSpPr>
                <a:spLocks/>
              </p:cNvSpPr>
              <p:nvPr/>
            </p:nvSpPr>
            <p:spPr bwMode="auto">
              <a:xfrm>
                <a:off x="9278938" y="2881313"/>
                <a:ext cx="252413" cy="153988"/>
              </a:xfrm>
              <a:custGeom>
                <a:avLst/>
                <a:gdLst>
                  <a:gd name="T0" fmla="*/ 96 w 96"/>
                  <a:gd name="T1" fmla="*/ 45 h 59"/>
                  <a:gd name="T2" fmla="*/ 57 w 96"/>
                  <a:gd name="T3" fmla="*/ 7 h 59"/>
                  <a:gd name="T4" fmla="*/ 10 w 96"/>
                  <a:gd name="T5" fmla="*/ 15 h 59"/>
                  <a:gd name="T6" fmla="*/ 22 w 96"/>
                  <a:gd name="T7" fmla="*/ 50 h 59"/>
                  <a:gd name="T8" fmla="*/ 89 w 96"/>
                  <a:gd name="T9" fmla="*/ 51 h 59"/>
                  <a:gd name="T10" fmla="*/ 95 w 96"/>
                  <a:gd name="T11" fmla="*/ 48 h 59"/>
                  <a:gd name="T12" fmla="*/ 96 w 96"/>
                  <a:gd name="T13" fmla="*/ 45 h 59"/>
                </a:gdLst>
                <a:ahLst/>
                <a:cxnLst>
                  <a:cxn ang="0">
                    <a:pos x="T0" y="T1"/>
                  </a:cxn>
                  <a:cxn ang="0">
                    <a:pos x="T2" y="T3"/>
                  </a:cxn>
                  <a:cxn ang="0">
                    <a:pos x="T4" y="T5"/>
                  </a:cxn>
                  <a:cxn ang="0">
                    <a:pos x="T6" y="T7"/>
                  </a:cxn>
                  <a:cxn ang="0">
                    <a:pos x="T8" y="T9"/>
                  </a:cxn>
                  <a:cxn ang="0">
                    <a:pos x="T10" y="T11"/>
                  </a:cxn>
                  <a:cxn ang="0">
                    <a:pos x="T12" y="T13"/>
                  </a:cxn>
                </a:cxnLst>
                <a:rect l="0" t="0" r="r" b="b"/>
                <a:pathLst>
                  <a:path w="96" h="59">
                    <a:moveTo>
                      <a:pt x="96" y="45"/>
                    </a:moveTo>
                    <a:cubicBezTo>
                      <a:pt x="92" y="25"/>
                      <a:pt x="75" y="14"/>
                      <a:pt x="57" y="7"/>
                    </a:cubicBezTo>
                    <a:cubicBezTo>
                      <a:pt x="41" y="1"/>
                      <a:pt x="21" y="0"/>
                      <a:pt x="10" y="15"/>
                    </a:cubicBezTo>
                    <a:cubicBezTo>
                      <a:pt x="0" y="29"/>
                      <a:pt x="7" y="44"/>
                      <a:pt x="22" y="50"/>
                    </a:cubicBezTo>
                    <a:cubicBezTo>
                      <a:pt x="44" y="59"/>
                      <a:pt x="67" y="50"/>
                      <a:pt x="89" y="51"/>
                    </a:cubicBezTo>
                    <a:cubicBezTo>
                      <a:pt x="92" y="51"/>
                      <a:pt x="94" y="50"/>
                      <a:pt x="95" y="48"/>
                    </a:cubicBezTo>
                    <a:cubicBezTo>
                      <a:pt x="96" y="47"/>
                      <a:pt x="96" y="46"/>
                      <a:pt x="96" y="45"/>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1" name="Freeform 71"/>
              <p:cNvSpPr>
                <a:spLocks/>
              </p:cNvSpPr>
              <p:nvPr/>
            </p:nvSpPr>
            <p:spPr bwMode="auto">
              <a:xfrm>
                <a:off x="9286875" y="3063876"/>
                <a:ext cx="268288" cy="158750"/>
              </a:xfrm>
              <a:custGeom>
                <a:avLst/>
                <a:gdLst>
                  <a:gd name="T0" fmla="*/ 99 w 102"/>
                  <a:gd name="T1" fmla="*/ 40 h 61"/>
                  <a:gd name="T2" fmla="*/ 64 w 102"/>
                  <a:gd name="T3" fmla="*/ 5 h 61"/>
                  <a:gd name="T4" fmla="*/ 12 w 102"/>
                  <a:gd name="T5" fmla="*/ 16 h 61"/>
                  <a:gd name="T6" fmla="*/ 28 w 102"/>
                  <a:gd name="T7" fmla="*/ 52 h 61"/>
                  <a:gd name="T8" fmla="*/ 96 w 102"/>
                  <a:gd name="T9" fmla="*/ 50 h 61"/>
                  <a:gd name="T10" fmla="*/ 99 w 102"/>
                  <a:gd name="T11" fmla="*/ 40 h 61"/>
                </a:gdLst>
                <a:ahLst/>
                <a:cxnLst>
                  <a:cxn ang="0">
                    <a:pos x="T0" y="T1"/>
                  </a:cxn>
                  <a:cxn ang="0">
                    <a:pos x="T2" y="T3"/>
                  </a:cxn>
                  <a:cxn ang="0">
                    <a:pos x="T4" y="T5"/>
                  </a:cxn>
                  <a:cxn ang="0">
                    <a:pos x="T6" y="T7"/>
                  </a:cxn>
                  <a:cxn ang="0">
                    <a:pos x="T8" y="T9"/>
                  </a:cxn>
                  <a:cxn ang="0">
                    <a:pos x="T10" y="T11"/>
                  </a:cxn>
                </a:cxnLst>
                <a:rect l="0" t="0" r="r" b="b"/>
                <a:pathLst>
                  <a:path w="102" h="61">
                    <a:moveTo>
                      <a:pt x="99" y="40"/>
                    </a:moveTo>
                    <a:cubicBezTo>
                      <a:pt x="93" y="23"/>
                      <a:pt x="81" y="10"/>
                      <a:pt x="64" y="5"/>
                    </a:cubicBezTo>
                    <a:cubicBezTo>
                      <a:pt x="47" y="0"/>
                      <a:pt x="23" y="1"/>
                      <a:pt x="12" y="16"/>
                    </a:cubicBezTo>
                    <a:cubicBezTo>
                      <a:pt x="0" y="31"/>
                      <a:pt x="12" y="47"/>
                      <a:pt x="28" y="52"/>
                    </a:cubicBezTo>
                    <a:cubicBezTo>
                      <a:pt x="51" y="61"/>
                      <a:pt x="72" y="56"/>
                      <a:pt x="96" y="50"/>
                    </a:cubicBezTo>
                    <a:cubicBezTo>
                      <a:pt x="101" y="48"/>
                      <a:pt x="102" y="43"/>
                      <a:pt x="99" y="40"/>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2" name="Freeform 72"/>
              <p:cNvSpPr>
                <a:spLocks/>
              </p:cNvSpPr>
              <p:nvPr/>
            </p:nvSpPr>
            <p:spPr bwMode="auto">
              <a:xfrm>
                <a:off x="9355138" y="3238501"/>
                <a:ext cx="206375" cy="117475"/>
              </a:xfrm>
              <a:custGeom>
                <a:avLst/>
                <a:gdLst>
                  <a:gd name="T0" fmla="*/ 75 w 79"/>
                  <a:gd name="T1" fmla="*/ 29 h 45"/>
                  <a:gd name="T2" fmla="*/ 75 w 79"/>
                  <a:gd name="T3" fmla="*/ 28 h 45"/>
                  <a:gd name="T4" fmla="*/ 36 w 79"/>
                  <a:gd name="T5" fmla="*/ 3 h 45"/>
                  <a:gd name="T6" fmla="*/ 5 w 79"/>
                  <a:gd name="T7" fmla="*/ 14 h 45"/>
                  <a:gd name="T8" fmla="*/ 28 w 79"/>
                  <a:gd name="T9" fmla="*/ 38 h 45"/>
                  <a:gd name="T10" fmla="*/ 75 w 79"/>
                  <a:gd name="T11" fmla="*/ 38 h 45"/>
                  <a:gd name="T12" fmla="*/ 75 w 79"/>
                  <a:gd name="T13" fmla="*/ 29 h 45"/>
                </a:gdLst>
                <a:ahLst/>
                <a:cxnLst>
                  <a:cxn ang="0">
                    <a:pos x="T0" y="T1"/>
                  </a:cxn>
                  <a:cxn ang="0">
                    <a:pos x="T2" y="T3"/>
                  </a:cxn>
                  <a:cxn ang="0">
                    <a:pos x="T4" y="T5"/>
                  </a:cxn>
                  <a:cxn ang="0">
                    <a:pos x="T6" y="T7"/>
                  </a:cxn>
                  <a:cxn ang="0">
                    <a:pos x="T8" y="T9"/>
                  </a:cxn>
                  <a:cxn ang="0">
                    <a:pos x="T10" y="T11"/>
                  </a:cxn>
                  <a:cxn ang="0">
                    <a:pos x="T12" y="T13"/>
                  </a:cxn>
                </a:cxnLst>
                <a:rect l="0" t="0" r="r" b="b"/>
                <a:pathLst>
                  <a:path w="79" h="45">
                    <a:moveTo>
                      <a:pt x="75" y="29"/>
                    </a:moveTo>
                    <a:cubicBezTo>
                      <a:pt x="75" y="29"/>
                      <a:pt x="75" y="29"/>
                      <a:pt x="75" y="28"/>
                    </a:cubicBezTo>
                    <a:cubicBezTo>
                      <a:pt x="67" y="14"/>
                      <a:pt x="51" y="6"/>
                      <a:pt x="36" y="3"/>
                    </a:cubicBezTo>
                    <a:cubicBezTo>
                      <a:pt x="25" y="1"/>
                      <a:pt x="9" y="0"/>
                      <a:pt x="5" y="14"/>
                    </a:cubicBezTo>
                    <a:cubicBezTo>
                      <a:pt x="0" y="28"/>
                      <a:pt x="18" y="35"/>
                      <a:pt x="28" y="38"/>
                    </a:cubicBezTo>
                    <a:cubicBezTo>
                      <a:pt x="43" y="43"/>
                      <a:pt x="60" y="45"/>
                      <a:pt x="75" y="38"/>
                    </a:cubicBezTo>
                    <a:cubicBezTo>
                      <a:pt x="79" y="36"/>
                      <a:pt x="79" y="31"/>
                      <a:pt x="75" y="29"/>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73"/>
              <p:cNvSpPr>
                <a:spLocks/>
              </p:cNvSpPr>
              <p:nvPr/>
            </p:nvSpPr>
            <p:spPr bwMode="auto">
              <a:xfrm>
                <a:off x="9463088" y="2130426"/>
                <a:ext cx="177800" cy="131763"/>
              </a:xfrm>
              <a:custGeom>
                <a:avLst/>
                <a:gdLst>
                  <a:gd name="T0" fmla="*/ 65 w 68"/>
                  <a:gd name="T1" fmla="*/ 20 h 51"/>
                  <a:gd name="T2" fmla="*/ 32 w 68"/>
                  <a:gd name="T3" fmla="*/ 5 h 51"/>
                  <a:gd name="T4" fmla="*/ 0 w 68"/>
                  <a:gd name="T5" fmla="*/ 39 h 51"/>
                  <a:gd name="T6" fmla="*/ 2 w 68"/>
                  <a:gd name="T7" fmla="*/ 42 h 51"/>
                  <a:gd name="T8" fmla="*/ 2 w 68"/>
                  <a:gd name="T9" fmla="*/ 44 h 51"/>
                  <a:gd name="T10" fmla="*/ 7 w 68"/>
                  <a:gd name="T11" fmla="*/ 48 h 51"/>
                  <a:gd name="T12" fmla="*/ 36 w 68"/>
                  <a:gd name="T13" fmla="*/ 48 h 51"/>
                  <a:gd name="T14" fmla="*/ 65 w 68"/>
                  <a:gd name="T15" fmla="*/ 20 h 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51">
                    <a:moveTo>
                      <a:pt x="65" y="20"/>
                    </a:moveTo>
                    <a:cubicBezTo>
                      <a:pt x="63" y="4"/>
                      <a:pt x="45" y="0"/>
                      <a:pt x="32" y="5"/>
                    </a:cubicBezTo>
                    <a:cubicBezTo>
                      <a:pt x="16" y="10"/>
                      <a:pt x="4" y="24"/>
                      <a:pt x="0" y="39"/>
                    </a:cubicBezTo>
                    <a:cubicBezTo>
                      <a:pt x="0" y="41"/>
                      <a:pt x="1" y="42"/>
                      <a:pt x="2" y="42"/>
                    </a:cubicBezTo>
                    <a:cubicBezTo>
                      <a:pt x="2" y="42"/>
                      <a:pt x="2" y="43"/>
                      <a:pt x="2" y="44"/>
                    </a:cubicBezTo>
                    <a:cubicBezTo>
                      <a:pt x="2" y="47"/>
                      <a:pt x="4" y="48"/>
                      <a:pt x="7" y="48"/>
                    </a:cubicBezTo>
                    <a:cubicBezTo>
                      <a:pt x="15" y="51"/>
                      <a:pt x="31" y="49"/>
                      <a:pt x="36" y="48"/>
                    </a:cubicBezTo>
                    <a:cubicBezTo>
                      <a:pt x="49" y="46"/>
                      <a:pt x="68" y="36"/>
                      <a:pt x="65" y="20"/>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74"/>
              <p:cNvSpPr>
                <a:spLocks/>
              </p:cNvSpPr>
              <p:nvPr/>
            </p:nvSpPr>
            <p:spPr bwMode="auto">
              <a:xfrm>
                <a:off x="9507538" y="2233613"/>
                <a:ext cx="225425" cy="200025"/>
              </a:xfrm>
              <a:custGeom>
                <a:avLst/>
                <a:gdLst>
                  <a:gd name="T0" fmla="*/ 86 w 86"/>
                  <a:gd name="T1" fmla="*/ 29 h 77"/>
                  <a:gd name="T2" fmla="*/ 44 w 86"/>
                  <a:gd name="T3" fmla="*/ 8 h 77"/>
                  <a:gd name="T4" fmla="*/ 3 w 86"/>
                  <a:gd name="T5" fmla="*/ 59 h 77"/>
                  <a:gd name="T6" fmla="*/ 1 w 86"/>
                  <a:gd name="T7" fmla="*/ 67 h 77"/>
                  <a:gd name="T8" fmla="*/ 6 w 86"/>
                  <a:gd name="T9" fmla="*/ 71 h 77"/>
                  <a:gd name="T10" fmla="*/ 41 w 86"/>
                  <a:gd name="T11" fmla="*/ 75 h 77"/>
                  <a:gd name="T12" fmla="*/ 86 w 86"/>
                  <a:gd name="T13" fmla="*/ 29 h 77"/>
                </a:gdLst>
                <a:ahLst/>
                <a:cxnLst>
                  <a:cxn ang="0">
                    <a:pos x="T0" y="T1"/>
                  </a:cxn>
                  <a:cxn ang="0">
                    <a:pos x="T2" y="T3"/>
                  </a:cxn>
                  <a:cxn ang="0">
                    <a:pos x="T4" y="T5"/>
                  </a:cxn>
                  <a:cxn ang="0">
                    <a:pos x="T6" y="T7"/>
                  </a:cxn>
                  <a:cxn ang="0">
                    <a:pos x="T8" y="T9"/>
                  </a:cxn>
                  <a:cxn ang="0">
                    <a:pos x="T10" y="T11"/>
                  </a:cxn>
                  <a:cxn ang="0">
                    <a:pos x="T12" y="T13"/>
                  </a:cxn>
                </a:cxnLst>
                <a:rect l="0" t="0" r="r" b="b"/>
                <a:pathLst>
                  <a:path w="86" h="77">
                    <a:moveTo>
                      <a:pt x="86" y="29"/>
                    </a:moveTo>
                    <a:cubicBezTo>
                      <a:pt x="85" y="7"/>
                      <a:pt x="62" y="0"/>
                      <a:pt x="44" y="8"/>
                    </a:cubicBezTo>
                    <a:cubicBezTo>
                      <a:pt x="26" y="16"/>
                      <a:pt x="7" y="39"/>
                      <a:pt x="3" y="59"/>
                    </a:cubicBezTo>
                    <a:cubicBezTo>
                      <a:pt x="2" y="61"/>
                      <a:pt x="1" y="64"/>
                      <a:pt x="1" y="67"/>
                    </a:cubicBezTo>
                    <a:cubicBezTo>
                      <a:pt x="0" y="71"/>
                      <a:pt x="3" y="72"/>
                      <a:pt x="6" y="71"/>
                    </a:cubicBezTo>
                    <a:cubicBezTo>
                      <a:pt x="15" y="77"/>
                      <a:pt x="35" y="76"/>
                      <a:pt x="41" y="75"/>
                    </a:cubicBezTo>
                    <a:cubicBezTo>
                      <a:pt x="63" y="72"/>
                      <a:pt x="86" y="52"/>
                      <a:pt x="86" y="29"/>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5" name="Freeform 75"/>
              <p:cNvSpPr>
                <a:spLocks/>
              </p:cNvSpPr>
              <p:nvPr/>
            </p:nvSpPr>
            <p:spPr bwMode="auto">
              <a:xfrm>
                <a:off x="9540875" y="2424113"/>
                <a:ext cx="271463" cy="200025"/>
              </a:xfrm>
              <a:custGeom>
                <a:avLst/>
                <a:gdLst>
                  <a:gd name="T0" fmla="*/ 90 w 103"/>
                  <a:gd name="T1" fmla="*/ 14 h 77"/>
                  <a:gd name="T2" fmla="*/ 37 w 103"/>
                  <a:gd name="T3" fmla="*/ 15 h 77"/>
                  <a:gd name="T4" fmla="*/ 1 w 103"/>
                  <a:gd name="T5" fmla="*/ 65 h 77"/>
                  <a:gd name="T6" fmla="*/ 0 w 103"/>
                  <a:gd name="T7" fmla="*/ 69 h 77"/>
                  <a:gd name="T8" fmla="*/ 0 w 103"/>
                  <a:gd name="T9" fmla="*/ 69 h 77"/>
                  <a:gd name="T10" fmla="*/ 1 w 103"/>
                  <a:gd name="T11" fmla="*/ 71 h 77"/>
                  <a:gd name="T12" fmla="*/ 5 w 103"/>
                  <a:gd name="T13" fmla="*/ 72 h 77"/>
                  <a:gd name="T14" fmla="*/ 78 w 103"/>
                  <a:gd name="T15" fmla="*/ 62 h 77"/>
                  <a:gd name="T16" fmla="*/ 90 w 103"/>
                  <a:gd name="T17" fmla="*/ 14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77">
                    <a:moveTo>
                      <a:pt x="90" y="14"/>
                    </a:moveTo>
                    <a:cubicBezTo>
                      <a:pt x="77" y="0"/>
                      <a:pt x="51" y="7"/>
                      <a:pt x="37" y="15"/>
                    </a:cubicBezTo>
                    <a:cubicBezTo>
                      <a:pt x="19" y="26"/>
                      <a:pt x="5" y="45"/>
                      <a:pt x="1" y="65"/>
                    </a:cubicBezTo>
                    <a:cubicBezTo>
                      <a:pt x="0" y="66"/>
                      <a:pt x="0" y="67"/>
                      <a:pt x="0" y="69"/>
                    </a:cubicBezTo>
                    <a:cubicBezTo>
                      <a:pt x="0" y="69"/>
                      <a:pt x="0" y="69"/>
                      <a:pt x="0" y="69"/>
                    </a:cubicBezTo>
                    <a:cubicBezTo>
                      <a:pt x="0" y="70"/>
                      <a:pt x="0" y="71"/>
                      <a:pt x="1" y="71"/>
                    </a:cubicBezTo>
                    <a:cubicBezTo>
                      <a:pt x="2" y="72"/>
                      <a:pt x="3" y="72"/>
                      <a:pt x="5" y="72"/>
                    </a:cubicBezTo>
                    <a:cubicBezTo>
                      <a:pt x="29" y="73"/>
                      <a:pt x="57" y="77"/>
                      <a:pt x="78" y="62"/>
                    </a:cubicBezTo>
                    <a:cubicBezTo>
                      <a:pt x="91" y="52"/>
                      <a:pt x="103" y="29"/>
                      <a:pt x="90" y="14"/>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6" name="Freeform 76"/>
              <p:cNvSpPr>
                <a:spLocks/>
              </p:cNvSpPr>
              <p:nvPr/>
            </p:nvSpPr>
            <p:spPr bwMode="auto">
              <a:xfrm>
                <a:off x="9569450" y="2595563"/>
                <a:ext cx="327025" cy="231775"/>
              </a:xfrm>
              <a:custGeom>
                <a:avLst/>
                <a:gdLst>
                  <a:gd name="T0" fmla="*/ 111 w 124"/>
                  <a:gd name="T1" fmla="*/ 21 h 89"/>
                  <a:gd name="T2" fmla="*/ 48 w 124"/>
                  <a:gd name="T3" fmla="*/ 21 h 89"/>
                  <a:gd name="T4" fmla="*/ 2 w 124"/>
                  <a:gd name="T5" fmla="*/ 77 h 89"/>
                  <a:gd name="T6" fmla="*/ 6 w 124"/>
                  <a:gd name="T7" fmla="*/ 86 h 89"/>
                  <a:gd name="T8" fmla="*/ 95 w 124"/>
                  <a:gd name="T9" fmla="*/ 74 h 89"/>
                  <a:gd name="T10" fmla="*/ 111 w 124"/>
                  <a:gd name="T11" fmla="*/ 21 h 89"/>
                </a:gdLst>
                <a:ahLst/>
                <a:cxnLst>
                  <a:cxn ang="0">
                    <a:pos x="T0" y="T1"/>
                  </a:cxn>
                  <a:cxn ang="0">
                    <a:pos x="T2" y="T3"/>
                  </a:cxn>
                  <a:cxn ang="0">
                    <a:pos x="T4" y="T5"/>
                  </a:cxn>
                  <a:cxn ang="0">
                    <a:pos x="T6" y="T7"/>
                  </a:cxn>
                  <a:cxn ang="0">
                    <a:pos x="T8" y="T9"/>
                  </a:cxn>
                  <a:cxn ang="0">
                    <a:pos x="T10" y="T11"/>
                  </a:cxn>
                </a:cxnLst>
                <a:rect l="0" t="0" r="r" b="b"/>
                <a:pathLst>
                  <a:path w="124" h="89">
                    <a:moveTo>
                      <a:pt x="111" y="21"/>
                    </a:moveTo>
                    <a:cubicBezTo>
                      <a:pt x="96" y="0"/>
                      <a:pt x="65" y="10"/>
                      <a:pt x="48" y="21"/>
                    </a:cubicBezTo>
                    <a:cubicBezTo>
                      <a:pt x="29" y="33"/>
                      <a:pt x="6" y="54"/>
                      <a:pt x="2" y="77"/>
                    </a:cubicBezTo>
                    <a:cubicBezTo>
                      <a:pt x="0" y="80"/>
                      <a:pt x="1" y="86"/>
                      <a:pt x="6" y="86"/>
                    </a:cubicBezTo>
                    <a:cubicBezTo>
                      <a:pt x="34" y="87"/>
                      <a:pt x="70" y="89"/>
                      <a:pt x="95" y="74"/>
                    </a:cubicBezTo>
                    <a:cubicBezTo>
                      <a:pt x="112" y="63"/>
                      <a:pt x="124" y="40"/>
                      <a:pt x="111" y="21"/>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7" name="Freeform 77"/>
              <p:cNvSpPr>
                <a:spLocks/>
              </p:cNvSpPr>
              <p:nvPr/>
            </p:nvSpPr>
            <p:spPr bwMode="auto">
              <a:xfrm>
                <a:off x="9593263" y="2816226"/>
                <a:ext cx="304800" cy="230188"/>
              </a:xfrm>
              <a:custGeom>
                <a:avLst/>
                <a:gdLst>
                  <a:gd name="T0" fmla="*/ 106 w 116"/>
                  <a:gd name="T1" fmla="*/ 20 h 88"/>
                  <a:gd name="T2" fmla="*/ 47 w 116"/>
                  <a:gd name="T3" fmla="*/ 13 h 88"/>
                  <a:gd name="T4" fmla="*/ 0 w 116"/>
                  <a:gd name="T5" fmla="*/ 77 h 88"/>
                  <a:gd name="T6" fmla="*/ 3 w 116"/>
                  <a:gd name="T7" fmla="*/ 79 h 88"/>
                  <a:gd name="T8" fmla="*/ 5 w 116"/>
                  <a:gd name="T9" fmla="*/ 80 h 88"/>
                  <a:gd name="T10" fmla="*/ 80 w 116"/>
                  <a:gd name="T11" fmla="*/ 74 h 88"/>
                  <a:gd name="T12" fmla="*/ 106 w 116"/>
                  <a:gd name="T13" fmla="*/ 20 h 88"/>
                </a:gdLst>
                <a:ahLst/>
                <a:cxnLst>
                  <a:cxn ang="0">
                    <a:pos x="T0" y="T1"/>
                  </a:cxn>
                  <a:cxn ang="0">
                    <a:pos x="T2" y="T3"/>
                  </a:cxn>
                  <a:cxn ang="0">
                    <a:pos x="T4" y="T5"/>
                  </a:cxn>
                  <a:cxn ang="0">
                    <a:pos x="T6" y="T7"/>
                  </a:cxn>
                  <a:cxn ang="0">
                    <a:pos x="T8" y="T9"/>
                  </a:cxn>
                  <a:cxn ang="0">
                    <a:pos x="T10" y="T11"/>
                  </a:cxn>
                  <a:cxn ang="0">
                    <a:pos x="T12" y="T13"/>
                  </a:cxn>
                </a:cxnLst>
                <a:rect l="0" t="0" r="r" b="b"/>
                <a:pathLst>
                  <a:path w="116" h="88">
                    <a:moveTo>
                      <a:pt x="106" y="20"/>
                    </a:moveTo>
                    <a:cubicBezTo>
                      <a:pt x="96" y="0"/>
                      <a:pt x="62" y="3"/>
                      <a:pt x="47" y="13"/>
                    </a:cubicBezTo>
                    <a:cubicBezTo>
                      <a:pt x="27" y="26"/>
                      <a:pt x="5" y="53"/>
                      <a:pt x="0" y="77"/>
                    </a:cubicBezTo>
                    <a:cubicBezTo>
                      <a:pt x="0" y="79"/>
                      <a:pt x="2" y="79"/>
                      <a:pt x="3" y="79"/>
                    </a:cubicBezTo>
                    <a:cubicBezTo>
                      <a:pt x="4" y="79"/>
                      <a:pt x="4" y="79"/>
                      <a:pt x="5" y="80"/>
                    </a:cubicBezTo>
                    <a:cubicBezTo>
                      <a:pt x="30" y="88"/>
                      <a:pt x="57" y="87"/>
                      <a:pt x="80" y="74"/>
                    </a:cubicBezTo>
                    <a:cubicBezTo>
                      <a:pt x="97" y="64"/>
                      <a:pt x="116" y="41"/>
                      <a:pt x="106" y="20"/>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8" name="Freeform 78"/>
              <p:cNvSpPr>
                <a:spLocks/>
              </p:cNvSpPr>
              <p:nvPr/>
            </p:nvSpPr>
            <p:spPr bwMode="auto">
              <a:xfrm>
                <a:off x="9593263" y="3038476"/>
                <a:ext cx="284163" cy="204788"/>
              </a:xfrm>
              <a:custGeom>
                <a:avLst/>
                <a:gdLst>
                  <a:gd name="T0" fmla="*/ 93 w 108"/>
                  <a:gd name="T1" fmla="*/ 14 h 79"/>
                  <a:gd name="T2" fmla="*/ 36 w 108"/>
                  <a:gd name="T3" fmla="*/ 17 h 79"/>
                  <a:gd name="T4" fmla="*/ 0 w 108"/>
                  <a:gd name="T5" fmla="*/ 66 h 79"/>
                  <a:gd name="T6" fmla="*/ 5 w 108"/>
                  <a:gd name="T7" fmla="*/ 68 h 79"/>
                  <a:gd name="T8" fmla="*/ 8 w 108"/>
                  <a:gd name="T9" fmla="*/ 68 h 79"/>
                  <a:gd name="T10" fmla="*/ 86 w 108"/>
                  <a:gd name="T11" fmla="*/ 62 h 79"/>
                  <a:gd name="T12" fmla="*/ 93 w 108"/>
                  <a:gd name="T13" fmla="*/ 14 h 79"/>
                </a:gdLst>
                <a:ahLst/>
                <a:cxnLst>
                  <a:cxn ang="0">
                    <a:pos x="T0" y="T1"/>
                  </a:cxn>
                  <a:cxn ang="0">
                    <a:pos x="T2" y="T3"/>
                  </a:cxn>
                  <a:cxn ang="0">
                    <a:pos x="T4" y="T5"/>
                  </a:cxn>
                  <a:cxn ang="0">
                    <a:pos x="T6" y="T7"/>
                  </a:cxn>
                  <a:cxn ang="0">
                    <a:pos x="T8" y="T9"/>
                  </a:cxn>
                  <a:cxn ang="0">
                    <a:pos x="T10" y="T11"/>
                  </a:cxn>
                  <a:cxn ang="0">
                    <a:pos x="T12" y="T13"/>
                  </a:cxn>
                </a:cxnLst>
                <a:rect l="0" t="0" r="r" b="b"/>
                <a:pathLst>
                  <a:path w="108" h="79">
                    <a:moveTo>
                      <a:pt x="93" y="14"/>
                    </a:moveTo>
                    <a:cubicBezTo>
                      <a:pt x="78" y="0"/>
                      <a:pt x="51" y="9"/>
                      <a:pt x="36" y="17"/>
                    </a:cubicBezTo>
                    <a:cubicBezTo>
                      <a:pt x="19" y="27"/>
                      <a:pt x="2" y="45"/>
                      <a:pt x="0" y="66"/>
                    </a:cubicBezTo>
                    <a:cubicBezTo>
                      <a:pt x="0" y="69"/>
                      <a:pt x="3" y="69"/>
                      <a:pt x="5" y="68"/>
                    </a:cubicBezTo>
                    <a:cubicBezTo>
                      <a:pt x="6" y="68"/>
                      <a:pt x="7" y="68"/>
                      <a:pt x="8" y="68"/>
                    </a:cubicBezTo>
                    <a:cubicBezTo>
                      <a:pt x="34" y="70"/>
                      <a:pt x="63" y="79"/>
                      <a:pt x="86" y="62"/>
                    </a:cubicBezTo>
                    <a:cubicBezTo>
                      <a:pt x="101" y="51"/>
                      <a:pt x="108" y="28"/>
                      <a:pt x="93" y="14"/>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9" name="Freeform 79"/>
              <p:cNvSpPr>
                <a:spLocks/>
              </p:cNvSpPr>
              <p:nvPr/>
            </p:nvSpPr>
            <p:spPr bwMode="auto">
              <a:xfrm>
                <a:off x="9601200" y="3233738"/>
                <a:ext cx="219075" cy="119063"/>
              </a:xfrm>
              <a:custGeom>
                <a:avLst/>
                <a:gdLst>
                  <a:gd name="T0" fmla="*/ 75 w 83"/>
                  <a:gd name="T1" fmla="*/ 10 h 46"/>
                  <a:gd name="T2" fmla="*/ 40 w 83"/>
                  <a:gd name="T3" fmla="*/ 8 h 46"/>
                  <a:gd name="T4" fmla="*/ 1 w 83"/>
                  <a:gd name="T5" fmla="*/ 35 h 46"/>
                  <a:gd name="T6" fmla="*/ 2 w 83"/>
                  <a:gd name="T7" fmla="*/ 38 h 46"/>
                  <a:gd name="T8" fmla="*/ 5 w 83"/>
                  <a:gd name="T9" fmla="*/ 41 h 46"/>
                  <a:gd name="T10" fmla="*/ 60 w 83"/>
                  <a:gd name="T11" fmla="*/ 39 h 46"/>
                  <a:gd name="T12" fmla="*/ 75 w 83"/>
                  <a:gd name="T13" fmla="*/ 10 h 46"/>
                </a:gdLst>
                <a:ahLst/>
                <a:cxnLst>
                  <a:cxn ang="0">
                    <a:pos x="T0" y="T1"/>
                  </a:cxn>
                  <a:cxn ang="0">
                    <a:pos x="T2" y="T3"/>
                  </a:cxn>
                  <a:cxn ang="0">
                    <a:pos x="T4" y="T5"/>
                  </a:cxn>
                  <a:cxn ang="0">
                    <a:pos x="T6" y="T7"/>
                  </a:cxn>
                  <a:cxn ang="0">
                    <a:pos x="T8" y="T9"/>
                  </a:cxn>
                  <a:cxn ang="0">
                    <a:pos x="T10" y="T11"/>
                  </a:cxn>
                  <a:cxn ang="0">
                    <a:pos x="T12" y="T13"/>
                  </a:cxn>
                </a:cxnLst>
                <a:rect l="0" t="0" r="r" b="b"/>
                <a:pathLst>
                  <a:path w="83" h="46">
                    <a:moveTo>
                      <a:pt x="75" y="10"/>
                    </a:moveTo>
                    <a:cubicBezTo>
                      <a:pt x="68" y="0"/>
                      <a:pt x="49" y="5"/>
                      <a:pt x="40" y="8"/>
                    </a:cubicBezTo>
                    <a:cubicBezTo>
                      <a:pt x="25" y="12"/>
                      <a:pt x="9" y="21"/>
                      <a:pt x="1" y="35"/>
                    </a:cubicBezTo>
                    <a:cubicBezTo>
                      <a:pt x="0" y="36"/>
                      <a:pt x="0" y="37"/>
                      <a:pt x="2" y="38"/>
                    </a:cubicBezTo>
                    <a:cubicBezTo>
                      <a:pt x="2" y="39"/>
                      <a:pt x="3" y="41"/>
                      <a:pt x="5" y="41"/>
                    </a:cubicBezTo>
                    <a:cubicBezTo>
                      <a:pt x="22" y="42"/>
                      <a:pt x="44" y="46"/>
                      <a:pt x="60" y="39"/>
                    </a:cubicBezTo>
                    <a:cubicBezTo>
                      <a:pt x="70" y="35"/>
                      <a:pt x="83" y="22"/>
                      <a:pt x="75" y="10"/>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20" name="Freeform 80"/>
              <p:cNvSpPr>
                <a:spLocks/>
              </p:cNvSpPr>
              <p:nvPr/>
            </p:nvSpPr>
            <p:spPr bwMode="auto">
              <a:xfrm>
                <a:off x="9320213" y="1976438"/>
                <a:ext cx="160338" cy="227013"/>
              </a:xfrm>
              <a:custGeom>
                <a:avLst/>
                <a:gdLst>
                  <a:gd name="T0" fmla="*/ 51 w 61"/>
                  <a:gd name="T1" fmla="*/ 21 h 87"/>
                  <a:gd name="T2" fmla="*/ 17 w 61"/>
                  <a:gd name="T3" fmla="*/ 7 h 87"/>
                  <a:gd name="T4" fmla="*/ 5 w 61"/>
                  <a:gd name="T5" fmla="*/ 47 h 87"/>
                  <a:gd name="T6" fmla="*/ 41 w 61"/>
                  <a:gd name="T7" fmla="*/ 84 h 87"/>
                  <a:gd name="T8" fmla="*/ 42 w 61"/>
                  <a:gd name="T9" fmla="*/ 85 h 87"/>
                  <a:gd name="T10" fmla="*/ 50 w 61"/>
                  <a:gd name="T11" fmla="*/ 81 h 87"/>
                  <a:gd name="T12" fmla="*/ 51 w 61"/>
                  <a:gd name="T13" fmla="*/ 21 h 87"/>
                </a:gdLst>
                <a:ahLst/>
                <a:cxnLst>
                  <a:cxn ang="0">
                    <a:pos x="T0" y="T1"/>
                  </a:cxn>
                  <a:cxn ang="0">
                    <a:pos x="T2" y="T3"/>
                  </a:cxn>
                  <a:cxn ang="0">
                    <a:pos x="T4" y="T5"/>
                  </a:cxn>
                  <a:cxn ang="0">
                    <a:pos x="T6" y="T7"/>
                  </a:cxn>
                  <a:cxn ang="0">
                    <a:pos x="T8" y="T9"/>
                  </a:cxn>
                  <a:cxn ang="0">
                    <a:pos x="T10" y="T11"/>
                  </a:cxn>
                  <a:cxn ang="0">
                    <a:pos x="T12" y="T13"/>
                  </a:cxn>
                </a:cxnLst>
                <a:rect l="0" t="0" r="r" b="b"/>
                <a:pathLst>
                  <a:path w="61" h="87">
                    <a:moveTo>
                      <a:pt x="51" y="21"/>
                    </a:moveTo>
                    <a:cubicBezTo>
                      <a:pt x="44" y="9"/>
                      <a:pt x="30" y="0"/>
                      <a:pt x="17" y="7"/>
                    </a:cubicBezTo>
                    <a:cubicBezTo>
                      <a:pt x="3" y="14"/>
                      <a:pt x="0" y="34"/>
                      <a:pt x="5" y="47"/>
                    </a:cubicBezTo>
                    <a:cubicBezTo>
                      <a:pt x="10" y="63"/>
                      <a:pt x="25" y="80"/>
                      <a:pt x="41" y="84"/>
                    </a:cubicBezTo>
                    <a:cubicBezTo>
                      <a:pt x="41" y="85"/>
                      <a:pt x="42" y="85"/>
                      <a:pt x="42" y="85"/>
                    </a:cubicBezTo>
                    <a:cubicBezTo>
                      <a:pt x="45" y="87"/>
                      <a:pt x="49" y="84"/>
                      <a:pt x="50" y="81"/>
                    </a:cubicBezTo>
                    <a:cubicBezTo>
                      <a:pt x="54" y="62"/>
                      <a:pt x="61" y="39"/>
                      <a:pt x="51" y="21"/>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21" name="Freeform 81"/>
              <p:cNvSpPr>
                <a:spLocks/>
              </p:cNvSpPr>
              <p:nvPr/>
            </p:nvSpPr>
            <p:spPr bwMode="auto">
              <a:xfrm>
                <a:off x="9271000" y="2111376"/>
                <a:ext cx="541338" cy="1603375"/>
              </a:xfrm>
              <a:custGeom>
                <a:avLst/>
                <a:gdLst>
                  <a:gd name="T0" fmla="*/ 151 w 206"/>
                  <a:gd name="T1" fmla="*/ 401 h 616"/>
                  <a:gd name="T2" fmla="*/ 116 w 206"/>
                  <a:gd name="T3" fmla="*/ 366 h 616"/>
                  <a:gd name="T4" fmla="*/ 152 w 206"/>
                  <a:gd name="T5" fmla="*/ 332 h 616"/>
                  <a:gd name="T6" fmla="*/ 202 w 206"/>
                  <a:gd name="T7" fmla="*/ 307 h 616"/>
                  <a:gd name="T8" fmla="*/ 125 w 206"/>
                  <a:gd name="T9" fmla="*/ 344 h 616"/>
                  <a:gd name="T10" fmla="*/ 109 w 206"/>
                  <a:gd name="T11" fmla="*/ 292 h 616"/>
                  <a:gd name="T12" fmla="*/ 124 w 206"/>
                  <a:gd name="T13" fmla="*/ 267 h 616"/>
                  <a:gd name="T14" fmla="*/ 198 w 206"/>
                  <a:gd name="T15" fmla="*/ 223 h 616"/>
                  <a:gd name="T16" fmla="*/ 144 w 206"/>
                  <a:gd name="T17" fmla="*/ 242 h 616"/>
                  <a:gd name="T18" fmla="*/ 99 w 206"/>
                  <a:gd name="T19" fmla="*/ 205 h 616"/>
                  <a:gd name="T20" fmla="*/ 178 w 206"/>
                  <a:gd name="T21" fmla="*/ 151 h 616"/>
                  <a:gd name="T22" fmla="*/ 98 w 206"/>
                  <a:gd name="T23" fmla="*/ 192 h 616"/>
                  <a:gd name="T24" fmla="*/ 88 w 206"/>
                  <a:gd name="T25" fmla="*/ 129 h 616"/>
                  <a:gd name="T26" fmla="*/ 91 w 206"/>
                  <a:gd name="T27" fmla="*/ 123 h 616"/>
                  <a:gd name="T28" fmla="*/ 154 w 206"/>
                  <a:gd name="T29" fmla="*/ 78 h 616"/>
                  <a:gd name="T30" fmla="*/ 114 w 206"/>
                  <a:gd name="T31" fmla="*/ 90 h 616"/>
                  <a:gd name="T32" fmla="*/ 73 w 206"/>
                  <a:gd name="T33" fmla="*/ 60 h 616"/>
                  <a:gd name="T34" fmla="*/ 95 w 206"/>
                  <a:gd name="T35" fmla="*/ 38 h 616"/>
                  <a:gd name="T36" fmla="*/ 117 w 206"/>
                  <a:gd name="T37" fmla="*/ 25 h 616"/>
                  <a:gd name="T38" fmla="*/ 53 w 206"/>
                  <a:gd name="T39" fmla="*/ 0 h 616"/>
                  <a:gd name="T40" fmla="*/ 68 w 206"/>
                  <a:gd name="T41" fmla="*/ 60 h 616"/>
                  <a:gd name="T42" fmla="*/ 16 w 206"/>
                  <a:gd name="T43" fmla="*/ 42 h 616"/>
                  <a:gd name="T44" fmla="*/ 70 w 206"/>
                  <a:gd name="T45" fmla="*/ 70 h 616"/>
                  <a:gd name="T46" fmla="*/ 42 w 206"/>
                  <a:gd name="T47" fmla="*/ 100 h 616"/>
                  <a:gd name="T48" fmla="*/ 3 w 206"/>
                  <a:gd name="T49" fmla="*/ 100 h 616"/>
                  <a:gd name="T50" fmla="*/ 79 w 206"/>
                  <a:gd name="T51" fmla="*/ 128 h 616"/>
                  <a:gd name="T52" fmla="*/ 87 w 206"/>
                  <a:gd name="T53" fmla="*/ 186 h 616"/>
                  <a:gd name="T54" fmla="*/ 7 w 206"/>
                  <a:gd name="T55" fmla="*/ 169 h 616"/>
                  <a:gd name="T56" fmla="*/ 88 w 206"/>
                  <a:gd name="T57" fmla="*/ 199 h 616"/>
                  <a:gd name="T58" fmla="*/ 52 w 206"/>
                  <a:gd name="T59" fmla="*/ 244 h 616"/>
                  <a:gd name="T60" fmla="*/ 9 w 206"/>
                  <a:gd name="T61" fmla="*/ 244 h 616"/>
                  <a:gd name="T62" fmla="*/ 97 w 206"/>
                  <a:gd name="T63" fmla="*/ 293 h 616"/>
                  <a:gd name="T64" fmla="*/ 79 w 206"/>
                  <a:gd name="T65" fmla="*/ 331 h 616"/>
                  <a:gd name="T66" fmla="*/ 26 w 206"/>
                  <a:gd name="T67" fmla="*/ 324 h 616"/>
                  <a:gd name="T68" fmla="*/ 105 w 206"/>
                  <a:gd name="T69" fmla="*/ 402 h 616"/>
                  <a:gd name="T70" fmla="*/ 32 w 206"/>
                  <a:gd name="T71" fmla="*/ 390 h 616"/>
                  <a:gd name="T72" fmla="*/ 81 w 206"/>
                  <a:gd name="T73" fmla="*/ 399 h 616"/>
                  <a:gd name="T74" fmla="*/ 107 w 206"/>
                  <a:gd name="T75" fmla="*/ 450 h 616"/>
                  <a:gd name="T76" fmla="*/ 61 w 206"/>
                  <a:gd name="T77" fmla="*/ 451 h 616"/>
                  <a:gd name="T78" fmla="*/ 107 w 206"/>
                  <a:gd name="T79" fmla="*/ 468 h 616"/>
                  <a:gd name="T80" fmla="*/ 114 w 206"/>
                  <a:gd name="T81" fmla="*/ 606 h 616"/>
                  <a:gd name="T82" fmla="*/ 183 w 206"/>
                  <a:gd name="T83" fmla="*/ 446 h 616"/>
                  <a:gd name="T84" fmla="*/ 122 w 206"/>
                  <a:gd name="T85" fmla="*/ 471 h 616"/>
                  <a:gd name="T86" fmla="*/ 121 w 206"/>
                  <a:gd name="T87" fmla="*/ 436 h 616"/>
                  <a:gd name="T88" fmla="*/ 154 w 206"/>
                  <a:gd name="T89" fmla="*/ 405 h 616"/>
                  <a:gd name="T90" fmla="*/ 204 w 206"/>
                  <a:gd name="T91" fmla="*/ 381 h 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06" h="616">
                    <a:moveTo>
                      <a:pt x="204" y="381"/>
                    </a:moveTo>
                    <a:cubicBezTo>
                      <a:pt x="185" y="382"/>
                      <a:pt x="166" y="391"/>
                      <a:pt x="151" y="401"/>
                    </a:cubicBezTo>
                    <a:cubicBezTo>
                      <a:pt x="142" y="406"/>
                      <a:pt x="128" y="414"/>
                      <a:pt x="120" y="424"/>
                    </a:cubicBezTo>
                    <a:cubicBezTo>
                      <a:pt x="119" y="405"/>
                      <a:pt x="118" y="385"/>
                      <a:pt x="116" y="366"/>
                    </a:cubicBezTo>
                    <a:cubicBezTo>
                      <a:pt x="121" y="362"/>
                      <a:pt x="125" y="357"/>
                      <a:pt x="129" y="352"/>
                    </a:cubicBezTo>
                    <a:cubicBezTo>
                      <a:pt x="136" y="344"/>
                      <a:pt x="144" y="338"/>
                      <a:pt x="152" y="332"/>
                    </a:cubicBezTo>
                    <a:cubicBezTo>
                      <a:pt x="167" y="322"/>
                      <a:pt x="185" y="315"/>
                      <a:pt x="202" y="309"/>
                    </a:cubicBezTo>
                    <a:cubicBezTo>
                      <a:pt x="204" y="309"/>
                      <a:pt x="204" y="307"/>
                      <a:pt x="202" y="307"/>
                    </a:cubicBezTo>
                    <a:cubicBezTo>
                      <a:pt x="183" y="309"/>
                      <a:pt x="165" y="315"/>
                      <a:pt x="149" y="326"/>
                    </a:cubicBezTo>
                    <a:cubicBezTo>
                      <a:pt x="140" y="331"/>
                      <a:pt x="133" y="337"/>
                      <a:pt x="125" y="344"/>
                    </a:cubicBezTo>
                    <a:cubicBezTo>
                      <a:pt x="122" y="347"/>
                      <a:pt x="118" y="350"/>
                      <a:pt x="115" y="354"/>
                    </a:cubicBezTo>
                    <a:cubicBezTo>
                      <a:pt x="113" y="333"/>
                      <a:pt x="111" y="313"/>
                      <a:pt x="109" y="292"/>
                    </a:cubicBezTo>
                    <a:cubicBezTo>
                      <a:pt x="109" y="290"/>
                      <a:pt x="108" y="287"/>
                      <a:pt x="108" y="285"/>
                    </a:cubicBezTo>
                    <a:cubicBezTo>
                      <a:pt x="114" y="280"/>
                      <a:pt x="118" y="273"/>
                      <a:pt x="124" y="267"/>
                    </a:cubicBezTo>
                    <a:cubicBezTo>
                      <a:pt x="130" y="261"/>
                      <a:pt x="136" y="256"/>
                      <a:pt x="142" y="250"/>
                    </a:cubicBezTo>
                    <a:cubicBezTo>
                      <a:pt x="158" y="236"/>
                      <a:pt x="177" y="226"/>
                      <a:pt x="198" y="223"/>
                    </a:cubicBezTo>
                    <a:cubicBezTo>
                      <a:pt x="198" y="223"/>
                      <a:pt x="199" y="222"/>
                      <a:pt x="198" y="222"/>
                    </a:cubicBezTo>
                    <a:cubicBezTo>
                      <a:pt x="180" y="220"/>
                      <a:pt x="159" y="233"/>
                      <a:pt x="144" y="242"/>
                    </a:cubicBezTo>
                    <a:cubicBezTo>
                      <a:pt x="132" y="250"/>
                      <a:pt x="116" y="261"/>
                      <a:pt x="107" y="273"/>
                    </a:cubicBezTo>
                    <a:cubicBezTo>
                      <a:pt x="104" y="250"/>
                      <a:pt x="102" y="227"/>
                      <a:pt x="99" y="205"/>
                    </a:cubicBezTo>
                    <a:cubicBezTo>
                      <a:pt x="100" y="204"/>
                      <a:pt x="100" y="204"/>
                      <a:pt x="101" y="203"/>
                    </a:cubicBezTo>
                    <a:cubicBezTo>
                      <a:pt x="117" y="173"/>
                      <a:pt x="149" y="165"/>
                      <a:pt x="178" y="151"/>
                    </a:cubicBezTo>
                    <a:cubicBezTo>
                      <a:pt x="180" y="150"/>
                      <a:pt x="179" y="148"/>
                      <a:pt x="177" y="149"/>
                    </a:cubicBezTo>
                    <a:cubicBezTo>
                      <a:pt x="147" y="154"/>
                      <a:pt x="116" y="167"/>
                      <a:pt x="98" y="192"/>
                    </a:cubicBezTo>
                    <a:cubicBezTo>
                      <a:pt x="95" y="175"/>
                      <a:pt x="93" y="158"/>
                      <a:pt x="90" y="142"/>
                    </a:cubicBezTo>
                    <a:cubicBezTo>
                      <a:pt x="90" y="137"/>
                      <a:pt x="89" y="133"/>
                      <a:pt x="88" y="129"/>
                    </a:cubicBezTo>
                    <a:cubicBezTo>
                      <a:pt x="89" y="128"/>
                      <a:pt x="89" y="127"/>
                      <a:pt x="88" y="125"/>
                    </a:cubicBezTo>
                    <a:cubicBezTo>
                      <a:pt x="89" y="125"/>
                      <a:pt x="90" y="124"/>
                      <a:pt x="91" y="123"/>
                    </a:cubicBezTo>
                    <a:cubicBezTo>
                      <a:pt x="99" y="111"/>
                      <a:pt x="108" y="101"/>
                      <a:pt x="120" y="93"/>
                    </a:cubicBezTo>
                    <a:cubicBezTo>
                      <a:pt x="131" y="86"/>
                      <a:pt x="143" y="84"/>
                      <a:pt x="154" y="78"/>
                    </a:cubicBezTo>
                    <a:cubicBezTo>
                      <a:pt x="156" y="77"/>
                      <a:pt x="156" y="74"/>
                      <a:pt x="154" y="74"/>
                    </a:cubicBezTo>
                    <a:cubicBezTo>
                      <a:pt x="140" y="74"/>
                      <a:pt x="125" y="83"/>
                      <a:pt x="114" y="90"/>
                    </a:cubicBezTo>
                    <a:cubicBezTo>
                      <a:pt x="103" y="97"/>
                      <a:pt x="94" y="106"/>
                      <a:pt x="86" y="116"/>
                    </a:cubicBezTo>
                    <a:cubicBezTo>
                      <a:pt x="82" y="97"/>
                      <a:pt x="78" y="78"/>
                      <a:pt x="73" y="60"/>
                    </a:cubicBezTo>
                    <a:cubicBezTo>
                      <a:pt x="74" y="60"/>
                      <a:pt x="74" y="59"/>
                      <a:pt x="75" y="58"/>
                    </a:cubicBezTo>
                    <a:cubicBezTo>
                      <a:pt x="80" y="50"/>
                      <a:pt x="87" y="43"/>
                      <a:pt x="95" y="38"/>
                    </a:cubicBezTo>
                    <a:cubicBezTo>
                      <a:pt x="102" y="33"/>
                      <a:pt x="110" y="30"/>
                      <a:pt x="117" y="26"/>
                    </a:cubicBezTo>
                    <a:cubicBezTo>
                      <a:pt x="118" y="26"/>
                      <a:pt x="118" y="25"/>
                      <a:pt x="117" y="25"/>
                    </a:cubicBezTo>
                    <a:cubicBezTo>
                      <a:pt x="99" y="24"/>
                      <a:pt x="82" y="39"/>
                      <a:pt x="70" y="52"/>
                    </a:cubicBezTo>
                    <a:cubicBezTo>
                      <a:pt x="65" y="35"/>
                      <a:pt x="60" y="18"/>
                      <a:pt x="53" y="0"/>
                    </a:cubicBezTo>
                    <a:cubicBezTo>
                      <a:pt x="53" y="0"/>
                      <a:pt x="52" y="0"/>
                      <a:pt x="52" y="1"/>
                    </a:cubicBezTo>
                    <a:cubicBezTo>
                      <a:pt x="59" y="20"/>
                      <a:pt x="64" y="40"/>
                      <a:pt x="68" y="60"/>
                    </a:cubicBezTo>
                    <a:cubicBezTo>
                      <a:pt x="56" y="45"/>
                      <a:pt x="36" y="38"/>
                      <a:pt x="17" y="40"/>
                    </a:cubicBezTo>
                    <a:cubicBezTo>
                      <a:pt x="16" y="40"/>
                      <a:pt x="15" y="42"/>
                      <a:pt x="16" y="42"/>
                    </a:cubicBezTo>
                    <a:cubicBezTo>
                      <a:pt x="37" y="45"/>
                      <a:pt x="57" y="49"/>
                      <a:pt x="68" y="69"/>
                    </a:cubicBezTo>
                    <a:cubicBezTo>
                      <a:pt x="68" y="70"/>
                      <a:pt x="69" y="70"/>
                      <a:pt x="70" y="70"/>
                    </a:cubicBezTo>
                    <a:cubicBezTo>
                      <a:pt x="73" y="86"/>
                      <a:pt x="75" y="102"/>
                      <a:pt x="78" y="118"/>
                    </a:cubicBezTo>
                    <a:cubicBezTo>
                      <a:pt x="67" y="110"/>
                      <a:pt x="55" y="104"/>
                      <a:pt x="42" y="100"/>
                    </a:cubicBezTo>
                    <a:cubicBezTo>
                      <a:pt x="31" y="97"/>
                      <a:pt x="11" y="89"/>
                      <a:pt x="1" y="99"/>
                    </a:cubicBezTo>
                    <a:cubicBezTo>
                      <a:pt x="0" y="100"/>
                      <a:pt x="1" y="101"/>
                      <a:pt x="3" y="100"/>
                    </a:cubicBezTo>
                    <a:cubicBezTo>
                      <a:pt x="15" y="95"/>
                      <a:pt x="36" y="103"/>
                      <a:pt x="47" y="108"/>
                    </a:cubicBezTo>
                    <a:cubicBezTo>
                      <a:pt x="59" y="113"/>
                      <a:pt x="70" y="120"/>
                      <a:pt x="79" y="128"/>
                    </a:cubicBezTo>
                    <a:cubicBezTo>
                      <a:pt x="80" y="134"/>
                      <a:pt x="81" y="140"/>
                      <a:pt x="82" y="146"/>
                    </a:cubicBezTo>
                    <a:cubicBezTo>
                      <a:pt x="84" y="160"/>
                      <a:pt x="85" y="173"/>
                      <a:pt x="87" y="186"/>
                    </a:cubicBezTo>
                    <a:cubicBezTo>
                      <a:pt x="77" y="180"/>
                      <a:pt x="64" y="176"/>
                      <a:pt x="54" y="173"/>
                    </a:cubicBezTo>
                    <a:cubicBezTo>
                      <a:pt x="39" y="168"/>
                      <a:pt x="23" y="164"/>
                      <a:pt x="7" y="169"/>
                    </a:cubicBezTo>
                    <a:cubicBezTo>
                      <a:pt x="7" y="170"/>
                      <a:pt x="6" y="171"/>
                      <a:pt x="7" y="171"/>
                    </a:cubicBezTo>
                    <a:cubicBezTo>
                      <a:pt x="37" y="172"/>
                      <a:pt x="65" y="181"/>
                      <a:pt x="88" y="199"/>
                    </a:cubicBezTo>
                    <a:cubicBezTo>
                      <a:pt x="90" y="220"/>
                      <a:pt x="92" y="242"/>
                      <a:pt x="94" y="263"/>
                    </a:cubicBezTo>
                    <a:cubicBezTo>
                      <a:pt x="81" y="254"/>
                      <a:pt x="67" y="248"/>
                      <a:pt x="52" y="244"/>
                    </a:cubicBezTo>
                    <a:cubicBezTo>
                      <a:pt x="41" y="242"/>
                      <a:pt x="19" y="236"/>
                      <a:pt x="9" y="244"/>
                    </a:cubicBezTo>
                    <a:cubicBezTo>
                      <a:pt x="8" y="244"/>
                      <a:pt x="9" y="244"/>
                      <a:pt x="9" y="244"/>
                    </a:cubicBezTo>
                    <a:cubicBezTo>
                      <a:pt x="41" y="241"/>
                      <a:pt x="72" y="255"/>
                      <a:pt x="95" y="275"/>
                    </a:cubicBezTo>
                    <a:cubicBezTo>
                      <a:pt x="96" y="281"/>
                      <a:pt x="96" y="287"/>
                      <a:pt x="97" y="293"/>
                    </a:cubicBezTo>
                    <a:cubicBezTo>
                      <a:pt x="98" y="308"/>
                      <a:pt x="99" y="322"/>
                      <a:pt x="100" y="337"/>
                    </a:cubicBezTo>
                    <a:cubicBezTo>
                      <a:pt x="93" y="334"/>
                      <a:pt x="84" y="333"/>
                      <a:pt x="79" y="331"/>
                    </a:cubicBezTo>
                    <a:cubicBezTo>
                      <a:pt x="62" y="326"/>
                      <a:pt x="43" y="319"/>
                      <a:pt x="26" y="323"/>
                    </a:cubicBezTo>
                    <a:cubicBezTo>
                      <a:pt x="26" y="323"/>
                      <a:pt x="26" y="324"/>
                      <a:pt x="26" y="324"/>
                    </a:cubicBezTo>
                    <a:cubicBezTo>
                      <a:pt x="51" y="332"/>
                      <a:pt x="79" y="334"/>
                      <a:pt x="101" y="350"/>
                    </a:cubicBezTo>
                    <a:cubicBezTo>
                      <a:pt x="103" y="367"/>
                      <a:pt x="104" y="385"/>
                      <a:pt x="105" y="402"/>
                    </a:cubicBezTo>
                    <a:cubicBezTo>
                      <a:pt x="96" y="396"/>
                      <a:pt x="83" y="393"/>
                      <a:pt x="76" y="391"/>
                    </a:cubicBezTo>
                    <a:cubicBezTo>
                      <a:pt x="65" y="388"/>
                      <a:pt x="41" y="380"/>
                      <a:pt x="32" y="390"/>
                    </a:cubicBezTo>
                    <a:cubicBezTo>
                      <a:pt x="31" y="390"/>
                      <a:pt x="32" y="391"/>
                      <a:pt x="33" y="391"/>
                    </a:cubicBezTo>
                    <a:cubicBezTo>
                      <a:pt x="47" y="388"/>
                      <a:pt x="68" y="393"/>
                      <a:pt x="81" y="399"/>
                    </a:cubicBezTo>
                    <a:cubicBezTo>
                      <a:pt x="90" y="403"/>
                      <a:pt x="97" y="411"/>
                      <a:pt x="106" y="415"/>
                    </a:cubicBezTo>
                    <a:cubicBezTo>
                      <a:pt x="106" y="426"/>
                      <a:pt x="107" y="438"/>
                      <a:pt x="107" y="450"/>
                    </a:cubicBezTo>
                    <a:cubicBezTo>
                      <a:pt x="107" y="453"/>
                      <a:pt x="107" y="456"/>
                      <a:pt x="107" y="459"/>
                    </a:cubicBezTo>
                    <a:cubicBezTo>
                      <a:pt x="93" y="453"/>
                      <a:pt x="77" y="450"/>
                      <a:pt x="61" y="451"/>
                    </a:cubicBezTo>
                    <a:cubicBezTo>
                      <a:pt x="59" y="451"/>
                      <a:pt x="59" y="454"/>
                      <a:pt x="61" y="454"/>
                    </a:cubicBezTo>
                    <a:cubicBezTo>
                      <a:pt x="78" y="455"/>
                      <a:pt x="93" y="460"/>
                      <a:pt x="107" y="468"/>
                    </a:cubicBezTo>
                    <a:cubicBezTo>
                      <a:pt x="109" y="514"/>
                      <a:pt x="108" y="562"/>
                      <a:pt x="99" y="607"/>
                    </a:cubicBezTo>
                    <a:cubicBezTo>
                      <a:pt x="97" y="616"/>
                      <a:pt x="112" y="614"/>
                      <a:pt x="114" y="606"/>
                    </a:cubicBezTo>
                    <a:cubicBezTo>
                      <a:pt x="122" y="567"/>
                      <a:pt x="123" y="525"/>
                      <a:pt x="122" y="484"/>
                    </a:cubicBezTo>
                    <a:cubicBezTo>
                      <a:pt x="135" y="463"/>
                      <a:pt x="159" y="452"/>
                      <a:pt x="183" y="446"/>
                    </a:cubicBezTo>
                    <a:cubicBezTo>
                      <a:pt x="184" y="446"/>
                      <a:pt x="184" y="443"/>
                      <a:pt x="182" y="444"/>
                    </a:cubicBezTo>
                    <a:cubicBezTo>
                      <a:pt x="159" y="448"/>
                      <a:pt x="137" y="454"/>
                      <a:pt x="122" y="471"/>
                    </a:cubicBezTo>
                    <a:cubicBezTo>
                      <a:pt x="122" y="463"/>
                      <a:pt x="121" y="456"/>
                      <a:pt x="121" y="449"/>
                    </a:cubicBezTo>
                    <a:cubicBezTo>
                      <a:pt x="121" y="445"/>
                      <a:pt x="121" y="440"/>
                      <a:pt x="121" y="436"/>
                    </a:cubicBezTo>
                    <a:cubicBezTo>
                      <a:pt x="126" y="432"/>
                      <a:pt x="129" y="428"/>
                      <a:pt x="134" y="423"/>
                    </a:cubicBezTo>
                    <a:cubicBezTo>
                      <a:pt x="140" y="416"/>
                      <a:pt x="147" y="410"/>
                      <a:pt x="154" y="405"/>
                    </a:cubicBezTo>
                    <a:cubicBezTo>
                      <a:pt x="170" y="395"/>
                      <a:pt x="187" y="391"/>
                      <a:pt x="204" y="385"/>
                    </a:cubicBezTo>
                    <a:cubicBezTo>
                      <a:pt x="206" y="384"/>
                      <a:pt x="206" y="381"/>
                      <a:pt x="204" y="381"/>
                    </a:cubicBezTo>
                    <a:close/>
                  </a:path>
                </a:pathLst>
              </a:custGeom>
              <a:solidFill>
                <a:schemeClr val="accent6">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22" name="Group 21"/>
            <p:cNvGrpSpPr/>
            <p:nvPr userDrawn="1"/>
          </p:nvGrpSpPr>
          <p:grpSpPr>
            <a:xfrm rot="3104580">
              <a:off x="11309033" y="192016"/>
              <a:ext cx="998537" cy="1222373"/>
              <a:chOff x="5167313" y="1530351"/>
              <a:chExt cx="998537" cy="1222373"/>
            </a:xfrm>
          </p:grpSpPr>
          <p:sp>
            <p:nvSpPr>
              <p:cNvPr id="23" name="Freeform 10"/>
              <p:cNvSpPr>
                <a:spLocks noEditPoints="1"/>
              </p:cNvSpPr>
              <p:nvPr/>
            </p:nvSpPr>
            <p:spPr bwMode="auto">
              <a:xfrm>
                <a:off x="5167313" y="1751012"/>
                <a:ext cx="998537" cy="1001712"/>
              </a:xfrm>
              <a:custGeom>
                <a:avLst/>
                <a:gdLst>
                  <a:gd name="T0" fmla="*/ 382 w 382"/>
                  <a:gd name="T1" fmla="*/ 185 h 384"/>
                  <a:gd name="T2" fmla="*/ 354 w 382"/>
                  <a:gd name="T3" fmla="*/ 128 h 384"/>
                  <a:gd name="T4" fmla="*/ 349 w 382"/>
                  <a:gd name="T5" fmla="*/ 98 h 384"/>
                  <a:gd name="T6" fmla="*/ 358 w 382"/>
                  <a:gd name="T7" fmla="*/ 86 h 384"/>
                  <a:gd name="T8" fmla="*/ 350 w 382"/>
                  <a:gd name="T9" fmla="*/ 78 h 384"/>
                  <a:gd name="T10" fmla="*/ 325 w 382"/>
                  <a:gd name="T11" fmla="*/ 68 h 384"/>
                  <a:gd name="T12" fmla="*/ 281 w 382"/>
                  <a:gd name="T13" fmla="*/ 28 h 384"/>
                  <a:gd name="T14" fmla="*/ 277 w 382"/>
                  <a:gd name="T15" fmla="*/ 27 h 384"/>
                  <a:gd name="T16" fmla="*/ 249 w 382"/>
                  <a:gd name="T17" fmla="*/ 40 h 384"/>
                  <a:gd name="T18" fmla="*/ 231 w 382"/>
                  <a:gd name="T19" fmla="*/ 45 h 384"/>
                  <a:gd name="T20" fmla="*/ 217 w 382"/>
                  <a:gd name="T21" fmla="*/ 47 h 384"/>
                  <a:gd name="T22" fmla="*/ 153 w 382"/>
                  <a:gd name="T23" fmla="*/ 6 h 384"/>
                  <a:gd name="T24" fmla="*/ 133 w 382"/>
                  <a:gd name="T25" fmla="*/ 8 h 384"/>
                  <a:gd name="T26" fmla="*/ 130 w 382"/>
                  <a:gd name="T27" fmla="*/ 11 h 384"/>
                  <a:gd name="T28" fmla="*/ 56 w 382"/>
                  <a:gd name="T29" fmla="*/ 80 h 384"/>
                  <a:gd name="T30" fmla="*/ 80 w 382"/>
                  <a:gd name="T31" fmla="*/ 101 h 384"/>
                  <a:gd name="T32" fmla="*/ 13 w 382"/>
                  <a:gd name="T33" fmla="*/ 161 h 384"/>
                  <a:gd name="T34" fmla="*/ 23 w 382"/>
                  <a:gd name="T35" fmla="*/ 168 h 384"/>
                  <a:gd name="T36" fmla="*/ 57 w 382"/>
                  <a:gd name="T37" fmla="*/ 187 h 384"/>
                  <a:gd name="T38" fmla="*/ 58 w 382"/>
                  <a:gd name="T39" fmla="*/ 189 h 384"/>
                  <a:gd name="T40" fmla="*/ 64 w 382"/>
                  <a:gd name="T41" fmla="*/ 200 h 384"/>
                  <a:gd name="T42" fmla="*/ 49 w 382"/>
                  <a:gd name="T43" fmla="*/ 263 h 384"/>
                  <a:gd name="T44" fmla="*/ 54 w 382"/>
                  <a:gd name="T45" fmla="*/ 271 h 384"/>
                  <a:gd name="T46" fmla="*/ 103 w 382"/>
                  <a:gd name="T47" fmla="*/ 330 h 384"/>
                  <a:gd name="T48" fmla="*/ 103 w 382"/>
                  <a:gd name="T49" fmla="*/ 334 h 384"/>
                  <a:gd name="T50" fmla="*/ 144 w 382"/>
                  <a:gd name="T51" fmla="*/ 354 h 384"/>
                  <a:gd name="T52" fmla="*/ 168 w 382"/>
                  <a:gd name="T53" fmla="*/ 384 h 384"/>
                  <a:gd name="T54" fmla="*/ 199 w 382"/>
                  <a:gd name="T55" fmla="*/ 347 h 384"/>
                  <a:gd name="T56" fmla="*/ 221 w 382"/>
                  <a:gd name="T57" fmla="*/ 335 h 384"/>
                  <a:gd name="T58" fmla="*/ 247 w 382"/>
                  <a:gd name="T59" fmla="*/ 337 h 384"/>
                  <a:gd name="T60" fmla="*/ 248 w 382"/>
                  <a:gd name="T61" fmla="*/ 335 h 384"/>
                  <a:gd name="T62" fmla="*/ 304 w 382"/>
                  <a:gd name="T63" fmla="*/ 300 h 384"/>
                  <a:gd name="T64" fmla="*/ 311 w 382"/>
                  <a:gd name="T65" fmla="*/ 295 h 384"/>
                  <a:gd name="T66" fmla="*/ 311 w 382"/>
                  <a:gd name="T67" fmla="*/ 264 h 384"/>
                  <a:gd name="T68" fmla="*/ 328 w 382"/>
                  <a:gd name="T69" fmla="*/ 233 h 384"/>
                  <a:gd name="T70" fmla="*/ 341 w 382"/>
                  <a:gd name="T71" fmla="*/ 204 h 384"/>
                  <a:gd name="T72" fmla="*/ 380 w 382"/>
                  <a:gd name="T73" fmla="*/ 187 h 384"/>
                  <a:gd name="T74" fmla="*/ 382 w 382"/>
                  <a:gd name="T75" fmla="*/ 186 h 384"/>
                  <a:gd name="T76" fmla="*/ 382 w 382"/>
                  <a:gd name="T77" fmla="*/ 185 h 384"/>
                  <a:gd name="T78" fmla="*/ 64 w 382"/>
                  <a:gd name="T79" fmla="*/ 85 h 384"/>
                  <a:gd name="T80" fmla="*/ 68 w 382"/>
                  <a:gd name="T81" fmla="*/ 80 h 384"/>
                  <a:gd name="T82" fmla="*/ 71 w 382"/>
                  <a:gd name="T83" fmla="*/ 90 h 384"/>
                  <a:gd name="T84" fmla="*/ 73 w 382"/>
                  <a:gd name="T85" fmla="*/ 90 h 384"/>
                  <a:gd name="T86" fmla="*/ 64 w 382"/>
                  <a:gd name="T87" fmla="*/ 85 h 384"/>
                  <a:gd name="T88" fmla="*/ 24 w 382"/>
                  <a:gd name="T89" fmla="*/ 155 h 384"/>
                  <a:gd name="T90" fmla="*/ 54 w 382"/>
                  <a:gd name="T91" fmla="*/ 129 h 384"/>
                  <a:gd name="T92" fmla="*/ 56 w 382"/>
                  <a:gd name="T93" fmla="*/ 128 h 384"/>
                  <a:gd name="T94" fmla="*/ 24 w 382"/>
                  <a:gd name="T95"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82" h="384">
                    <a:moveTo>
                      <a:pt x="382" y="185"/>
                    </a:moveTo>
                    <a:cubicBezTo>
                      <a:pt x="374" y="166"/>
                      <a:pt x="364" y="147"/>
                      <a:pt x="354" y="128"/>
                    </a:cubicBezTo>
                    <a:cubicBezTo>
                      <a:pt x="350" y="120"/>
                      <a:pt x="339" y="105"/>
                      <a:pt x="349" y="98"/>
                    </a:cubicBezTo>
                    <a:cubicBezTo>
                      <a:pt x="353" y="95"/>
                      <a:pt x="358" y="92"/>
                      <a:pt x="358" y="86"/>
                    </a:cubicBezTo>
                    <a:cubicBezTo>
                      <a:pt x="358" y="81"/>
                      <a:pt x="354" y="79"/>
                      <a:pt x="350" y="78"/>
                    </a:cubicBezTo>
                    <a:cubicBezTo>
                      <a:pt x="341" y="75"/>
                      <a:pt x="333" y="72"/>
                      <a:pt x="325" y="68"/>
                    </a:cubicBezTo>
                    <a:cubicBezTo>
                      <a:pt x="306" y="60"/>
                      <a:pt x="290" y="47"/>
                      <a:pt x="281" y="28"/>
                    </a:cubicBezTo>
                    <a:cubicBezTo>
                      <a:pt x="280" y="27"/>
                      <a:pt x="278" y="26"/>
                      <a:pt x="277" y="27"/>
                    </a:cubicBezTo>
                    <a:cubicBezTo>
                      <a:pt x="268" y="32"/>
                      <a:pt x="259" y="37"/>
                      <a:pt x="249" y="40"/>
                    </a:cubicBezTo>
                    <a:cubicBezTo>
                      <a:pt x="243" y="42"/>
                      <a:pt x="237" y="44"/>
                      <a:pt x="231" y="45"/>
                    </a:cubicBezTo>
                    <a:cubicBezTo>
                      <a:pt x="226" y="46"/>
                      <a:pt x="221" y="46"/>
                      <a:pt x="217" y="47"/>
                    </a:cubicBezTo>
                    <a:cubicBezTo>
                      <a:pt x="201" y="27"/>
                      <a:pt x="179" y="12"/>
                      <a:pt x="153" y="6"/>
                    </a:cubicBezTo>
                    <a:cubicBezTo>
                      <a:pt x="147" y="4"/>
                      <a:pt x="136" y="0"/>
                      <a:pt x="133" y="8"/>
                    </a:cubicBezTo>
                    <a:cubicBezTo>
                      <a:pt x="131" y="8"/>
                      <a:pt x="130" y="9"/>
                      <a:pt x="130" y="11"/>
                    </a:cubicBezTo>
                    <a:cubicBezTo>
                      <a:pt x="136" y="54"/>
                      <a:pt x="79" y="57"/>
                      <a:pt x="56" y="80"/>
                    </a:cubicBezTo>
                    <a:cubicBezTo>
                      <a:pt x="40" y="96"/>
                      <a:pt x="65" y="99"/>
                      <a:pt x="80" y="101"/>
                    </a:cubicBezTo>
                    <a:cubicBezTo>
                      <a:pt x="62" y="118"/>
                      <a:pt x="0" y="136"/>
                      <a:pt x="13" y="161"/>
                    </a:cubicBezTo>
                    <a:cubicBezTo>
                      <a:pt x="15" y="165"/>
                      <a:pt x="19" y="166"/>
                      <a:pt x="23" y="168"/>
                    </a:cubicBezTo>
                    <a:cubicBezTo>
                      <a:pt x="36" y="173"/>
                      <a:pt x="48" y="175"/>
                      <a:pt x="57" y="187"/>
                    </a:cubicBezTo>
                    <a:cubicBezTo>
                      <a:pt x="57" y="187"/>
                      <a:pt x="58" y="188"/>
                      <a:pt x="58" y="189"/>
                    </a:cubicBezTo>
                    <a:cubicBezTo>
                      <a:pt x="60" y="192"/>
                      <a:pt x="62" y="196"/>
                      <a:pt x="64" y="200"/>
                    </a:cubicBezTo>
                    <a:cubicBezTo>
                      <a:pt x="70" y="221"/>
                      <a:pt x="60" y="244"/>
                      <a:pt x="49" y="263"/>
                    </a:cubicBezTo>
                    <a:cubicBezTo>
                      <a:pt x="47" y="266"/>
                      <a:pt x="49" y="271"/>
                      <a:pt x="54" y="271"/>
                    </a:cubicBezTo>
                    <a:cubicBezTo>
                      <a:pt x="88" y="268"/>
                      <a:pt x="112" y="297"/>
                      <a:pt x="103" y="330"/>
                    </a:cubicBezTo>
                    <a:cubicBezTo>
                      <a:pt x="102" y="331"/>
                      <a:pt x="103" y="333"/>
                      <a:pt x="103" y="334"/>
                    </a:cubicBezTo>
                    <a:cubicBezTo>
                      <a:pt x="119" y="329"/>
                      <a:pt x="133" y="343"/>
                      <a:pt x="144" y="354"/>
                    </a:cubicBezTo>
                    <a:cubicBezTo>
                      <a:pt x="153" y="363"/>
                      <a:pt x="162" y="373"/>
                      <a:pt x="168" y="384"/>
                    </a:cubicBezTo>
                    <a:cubicBezTo>
                      <a:pt x="176" y="370"/>
                      <a:pt x="187" y="357"/>
                      <a:pt x="199" y="347"/>
                    </a:cubicBezTo>
                    <a:cubicBezTo>
                      <a:pt x="205" y="340"/>
                      <a:pt x="212" y="336"/>
                      <a:pt x="221" y="335"/>
                    </a:cubicBezTo>
                    <a:cubicBezTo>
                      <a:pt x="230" y="332"/>
                      <a:pt x="240" y="332"/>
                      <a:pt x="247" y="337"/>
                    </a:cubicBezTo>
                    <a:cubicBezTo>
                      <a:pt x="247" y="336"/>
                      <a:pt x="248" y="336"/>
                      <a:pt x="248" y="335"/>
                    </a:cubicBezTo>
                    <a:cubicBezTo>
                      <a:pt x="252" y="307"/>
                      <a:pt x="277" y="291"/>
                      <a:pt x="304" y="300"/>
                    </a:cubicBezTo>
                    <a:cubicBezTo>
                      <a:pt x="307" y="301"/>
                      <a:pt x="311" y="298"/>
                      <a:pt x="311" y="295"/>
                    </a:cubicBezTo>
                    <a:cubicBezTo>
                      <a:pt x="310" y="285"/>
                      <a:pt x="309" y="275"/>
                      <a:pt x="311" y="264"/>
                    </a:cubicBezTo>
                    <a:cubicBezTo>
                      <a:pt x="312" y="250"/>
                      <a:pt x="319" y="244"/>
                      <a:pt x="328" y="233"/>
                    </a:cubicBezTo>
                    <a:cubicBezTo>
                      <a:pt x="334" y="225"/>
                      <a:pt x="338" y="214"/>
                      <a:pt x="341" y="204"/>
                    </a:cubicBezTo>
                    <a:cubicBezTo>
                      <a:pt x="350" y="193"/>
                      <a:pt x="365" y="186"/>
                      <a:pt x="380" y="187"/>
                    </a:cubicBezTo>
                    <a:cubicBezTo>
                      <a:pt x="381" y="187"/>
                      <a:pt x="381" y="187"/>
                      <a:pt x="382" y="186"/>
                    </a:cubicBezTo>
                    <a:cubicBezTo>
                      <a:pt x="382" y="186"/>
                      <a:pt x="382" y="185"/>
                      <a:pt x="382" y="185"/>
                    </a:cubicBezTo>
                    <a:close/>
                    <a:moveTo>
                      <a:pt x="64" y="85"/>
                    </a:moveTo>
                    <a:cubicBezTo>
                      <a:pt x="63" y="83"/>
                      <a:pt x="66" y="82"/>
                      <a:pt x="68" y="80"/>
                    </a:cubicBezTo>
                    <a:cubicBezTo>
                      <a:pt x="67" y="83"/>
                      <a:pt x="67" y="87"/>
                      <a:pt x="71" y="90"/>
                    </a:cubicBezTo>
                    <a:cubicBezTo>
                      <a:pt x="72" y="90"/>
                      <a:pt x="72" y="90"/>
                      <a:pt x="73" y="90"/>
                    </a:cubicBezTo>
                    <a:cubicBezTo>
                      <a:pt x="68" y="90"/>
                      <a:pt x="64" y="88"/>
                      <a:pt x="64" y="85"/>
                    </a:cubicBezTo>
                    <a:close/>
                    <a:moveTo>
                      <a:pt x="24" y="155"/>
                    </a:moveTo>
                    <a:cubicBezTo>
                      <a:pt x="22" y="145"/>
                      <a:pt x="48" y="132"/>
                      <a:pt x="54" y="129"/>
                    </a:cubicBezTo>
                    <a:cubicBezTo>
                      <a:pt x="54" y="129"/>
                      <a:pt x="55" y="128"/>
                      <a:pt x="56" y="128"/>
                    </a:cubicBezTo>
                    <a:cubicBezTo>
                      <a:pt x="45" y="137"/>
                      <a:pt x="35" y="146"/>
                      <a:pt x="24" y="155"/>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24" name="Freeform 11"/>
              <p:cNvSpPr>
                <a:spLocks/>
              </p:cNvSpPr>
              <p:nvPr/>
            </p:nvSpPr>
            <p:spPr bwMode="auto">
              <a:xfrm>
                <a:off x="5268913" y="1530351"/>
                <a:ext cx="866775" cy="1184275"/>
              </a:xfrm>
              <a:custGeom>
                <a:avLst/>
                <a:gdLst>
                  <a:gd name="T0" fmla="*/ 147 w 331"/>
                  <a:gd name="T1" fmla="*/ 255 h 454"/>
                  <a:gd name="T2" fmla="*/ 132 w 331"/>
                  <a:gd name="T3" fmla="*/ 356 h 454"/>
                  <a:gd name="T4" fmla="*/ 132 w 331"/>
                  <a:gd name="T5" fmla="*/ 357 h 454"/>
                  <a:gd name="T6" fmla="*/ 96 w 331"/>
                  <a:gd name="T7" fmla="*/ 416 h 454"/>
                  <a:gd name="T8" fmla="*/ 132 w 331"/>
                  <a:gd name="T9" fmla="*/ 360 h 454"/>
                  <a:gd name="T10" fmla="*/ 129 w 331"/>
                  <a:gd name="T11" fmla="*/ 454 h 454"/>
                  <a:gd name="T12" fmla="*/ 145 w 331"/>
                  <a:gd name="T13" fmla="*/ 311 h 454"/>
                  <a:gd name="T14" fmla="*/ 191 w 331"/>
                  <a:gd name="T15" fmla="*/ 404 h 454"/>
                  <a:gd name="T16" fmla="*/ 146 w 331"/>
                  <a:gd name="T17" fmla="*/ 308 h 454"/>
                  <a:gd name="T18" fmla="*/ 149 w 331"/>
                  <a:gd name="T19" fmla="*/ 281 h 454"/>
                  <a:gd name="T20" fmla="*/ 215 w 331"/>
                  <a:gd name="T21" fmla="*/ 287 h 454"/>
                  <a:gd name="T22" fmla="*/ 258 w 331"/>
                  <a:gd name="T23" fmla="*/ 367 h 454"/>
                  <a:gd name="T24" fmla="*/ 218 w 331"/>
                  <a:gd name="T25" fmla="*/ 287 h 454"/>
                  <a:gd name="T26" fmla="*/ 253 w 331"/>
                  <a:gd name="T27" fmla="*/ 310 h 454"/>
                  <a:gd name="T28" fmla="*/ 201 w 331"/>
                  <a:gd name="T29" fmla="*/ 262 h 454"/>
                  <a:gd name="T30" fmla="*/ 157 w 331"/>
                  <a:gd name="T31" fmla="*/ 216 h 454"/>
                  <a:gd name="T32" fmla="*/ 159 w 331"/>
                  <a:gd name="T33" fmla="*/ 196 h 454"/>
                  <a:gd name="T34" fmla="*/ 169 w 331"/>
                  <a:gd name="T35" fmla="*/ 163 h 454"/>
                  <a:gd name="T36" fmla="*/ 211 w 331"/>
                  <a:gd name="T37" fmla="*/ 196 h 454"/>
                  <a:gd name="T38" fmla="*/ 288 w 331"/>
                  <a:gd name="T39" fmla="*/ 263 h 454"/>
                  <a:gd name="T40" fmla="*/ 236 w 331"/>
                  <a:gd name="T41" fmla="*/ 222 h 454"/>
                  <a:gd name="T42" fmla="*/ 201 w 331"/>
                  <a:gd name="T43" fmla="*/ 175 h 454"/>
                  <a:gd name="T44" fmla="*/ 330 w 331"/>
                  <a:gd name="T45" fmla="*/ 262 h 454"/>
                  <a:gd name="T46" fmla="*/ 247 w 331"/>
                  <a:gd name="T47" fmla="*/ 201 h 454"/>
                  <a:gd name="T48" fmla="*/ 300 w 331"/>
                  <a:gd name="T49" fmla="*/ 212 h 454"/>
                  <a:gd name="T50" fmla="*/ 170 w 331"/>
                  <a:gd name="T51" fmla="*/ 158 h 454"/>
                  <a:gd name="T52" fmla="*/ 185 w 331"/>
                  <a:gd name="T53" fmla="*/ 105 h 454"/>
                  <a:gd name="T54" fmla="*/ 211 w 331"/>
                  <a:gd name="T55" fmla="*/ 3 h 454"/>
                  <a:gd name="T56" fmla="*/ 164 w 331"/>
                  <a:gd name="T57" fmla="*/ 158 h 454"/>
                  <a:gd name="T58" fmla="*/ 120 w 331"/>
                  <a:gd name="T59" fmla="*/ 168 h 454"/>
                  <a:gd name="T60" fmla="*/ 53 w 331"/>
                  <a:gd name="T61" fmla="*/ 158 h 454"/>
                  <a:gd name="T62" fmla="*/ 84 w 331"/>
                  <a:gd name="T63" fmla="*/ 186 h 454"/>
                  <a:gd name="T64" fmla="*/ 1 w 331"/>
                  <a:gd name="T65" fmla="*/ 243 h 454"/>
                  <a:gd name="T66" fmla="*/ 123 w 331"/>
                  <a:gd name="T67" fmla="*/ 170 h 454"/>
                  <a:gd name="T68" fmla="*/ 156 w 331"/>
                  <a:gd name="T69" fmla="*/ 186 h 454"/>
                  <a:gd name="T70" fmla="*/ 95 w 331"/>
                  <a:gd name="T71" fmla="*/ 238 h 454"/>
                  <a:gd name="T72" fmla="*/ 37 w 331"/>
                  <a:gd name="T73" fmla="*/ 285 h 454"/>
                  <a:gd name="T74" fmla="*/ 153 w 331"/>
                  <a:gd name="T75" fmla="*/ 202 h 454"/>
                  <a:gd name="T76" fmla="*/ 43 w 331"/>
                  <a:gd name="T77" fmla="*/ 347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31" h="454">
                    <a:moveTo>
                      <a:pt x="44" y="348"/>
                    </a:moveTo>
                    <a:cubicBezTo>
                      <a:pt x="82" y="323"/>
                      <a:pt x="122" y="294"/>
                      <a:pt x="147" y="255"/>
                    </a:cubicBezTo>
                    <a:cubicBezTo>
                      <a:pt x="147" y="260"/>
                      <a:pt x="147" y="265"/>
                      <a:pt x="146" y="270"/>
                    </a:cubicBezTo>
                    <a:cubicBezTo>
                      <a:pt x="144" y="299"/>
                      <a:pt x="138" y="327"/>
                      <a:pt x="132" y="356"/>
                    </a:cubicBezTo>
                    <a:cubicBezTo>
                      <a:pt x="132" y="356"/>
                      <a:pt x="132" y="357"/>
                      <a:pt x="132" y="357"/>
                    </a:cubicBezTo>
                    <a:cubicBezTo>
                      <a:pt x="132" y="357"/>
                      <a:pt x="132" y="357"/>
                      <a:pt x="132" y="357"/>
                    </a:cubicBezTo>
                    <a:cubicBezTo>
                      <a:pt x="123" y="367"/>
                      <a:pt x="114" y="377"/>
                      <a:pt x="106" y="388"/>
                    </a:cubicBezTo>
                    <a:cubicBezTo>
                      <a:pt x="101" y="396"/>
                      <a:pt x="96" y="406"/>
                      <a:pt x="96" y="416"/>
                    </a:cubicBezTo>
                    <a:cubicBezTo>
                      <a:pt x="96" y="416"/>
                      <a:pt x="97" y="417"/>
                      <a:pt x="97" y="416"/>
                    </a:cubicBezTo>
                    <a:cubicBezTo>
                      <a:pt x="100" y="393"/>
                      <a:pt x="118" y="377"/>
                      <a:pt x="132" y="360"/>
                    </a:cubicBezTo>
                    <a:cubicBezTo>
                      <a:pt x="125" y="391"/>
                      <a:pt x="125" y="423"/>
                      <a:pt x="128" y="454"/>
                    </a:cubicBezTo>
                    <a:cubicBezTo>
                      <a:pt x="128" y="454"/>
                      <a:pt x="129" y="454"/>
                      <a:pt x="129" y="454"/>
                    </a:cubicBezTo>
                    <a:cubicBezTo>
                      <a:pt x="129" y="424"/>
                      <a:pt x="128" y="395"/>
                      <a:pt x="134" y="366"/>
                    </a:cubicBezTo>
                    <a:cubicBezTo>
                      <a:pt x="137" y="347"/>
                      <a:pt x="141" y="329"/>
                      <a:pt x="145" y="311"/>
                    </a:cubicBezTo>
                    <a:cubicBezTo>
                      <a:pt x="156" y="325"/>
                      <a:pt x="165" y="340"/>
                      <a:pt x="173" y="356"/>
                    </a:cubicBezTo>
                    <a:cubicBezTo>
                      <a:pt x="181" y="371"/>
                      <a:pt x="186" y="388"/>
                      <a:pt x="191" y="404"/>
                    </a:cubicBezTo>
                    <a:cubicBezTo>
                      <a:pt x="191" y="404"/>
                      <a:pt x="191" y="404"/>
                      <a:pt x="191" y="404"/>
                    </a:cubicBezTo>
                    <a:cubicBezTo>
                      <a:pt x="186" y="369"/>
                      <a:pt x="167" y="336"/>
                      <a:pt x="146" y="308"/>
                    </a:cubicBezTo>
                    <a:cubicBezTo>
                      <a:pt x="146" y="308"/>
                      <a:pt x="146" y="308"/>
                      <a:pt x="145" y="307"/>
                    </a:cubicBezTo>
                    <a:cubicBezTo>
                      <a:pt x="147" y="299"/>
                      <a:pt x="148" y="290"/>
                      <a:pt x="149" y="281"/>
                    </a:cubicBezTo>
                    <a:cubicBezTo>
                      <a:pt x="151" y="261"/>
                      <a:pt x="152" y="240"/>
                      <a:pt x="155" y="220"/>
                    </a:cubicBezTo>
                    <a:cubicBezTo>
                      <a:pt x="177" y="240"/>
                      <a:pt x="198" y="262"/>
                      <a:pt x="215" y="287"/>
                    </a:cubicBezTo>
                    <a:cubicBezTo>
                      <a:pt x="224" y="300"/>
                      <a:pt x="232" y="313"/>
                      <a:pt x="239" y="327"/>
                    </a:cubicBezTo>
                    <a:cubicBezTo>
                      <a:pt x="245" y="340"/>
                      <a:pt x="251" y="354"/>
                      <a:pt x="258" y="367"/>
                    </a:cubicBezTo>
                    <a:cubicBezTo>
                      <a:pt x="258" y="367"/>
                      <a:pt x="258" y="367"/>
                      <a:pt x="258" y="367"/>
                    </a:cubicBezTo>
                    <a:cubicBezTo>
                      <a:pt x="251" y="339"/>
                      <a:pt x="234" y="311"/>
                      <a:pt x="218" y="287"/>
                    </a:cubicBezTo>
                    <a:cubicBezTo>
                      <a:pt x="213" y="279"/>
                      <a:pt x="208" y="272"/>
                      <a:pt x="202" y="265"/>
                    </a:cubicBezTo>
                    <a:cubicBezTo>
                      <a:pt x="223" y="275"/>
                      <a:pt x="240" y="291"/>
                      <a:pt x="253" y="310"/>
                    </a:cubicBezTo>
                    <a:cubicBezTo>
                      <a:pt x="253" y="310"/>
                      <a:pt x="253" y="310"/>
                      <a:pt x="253" y="310"/>
                    </a:cubicBezTo>
                    <a:cubicBezTo>
                      <a:pt x="241" y="289"/>
                      <a:pt x="223" y="273"/>
                      <a:pt x="201" y="262"/>
                    </a:cubicBezTo>
                    <a:cubicBezTo>
                      <a:pt x="201" y="262"/>
                      <a:pt x="200" y="262"/>
                      <a:pt x="200" y="262"/>
                    </a:cubicBezTo>
                    <a:cubicBezTo>
                      <a:pt x="187" y="246"/>
                      <a:pt x="173" y="230"/>
                      <a:pt x="157" y="216"/>
                    </a:cubicBezTo>
                    <a:cubicBezTo>
                      <a:pt x="157" y="216"/>
                      <a:pt x="156" y="216"/>
                      <a:pt x="155" y="216"/>
                    </a:cubicBezTo>
                    <a:cubicBezTo>
                      <a:pt x="156" y="209"/>
                      <a:pt x="157" y="202"/>
                      <a:pt x="159" y="196"/>
                    </a:cubicBezTo>
                    <a:cubicBezTo>
                      <a:pt x="161" y="184"/>
                      <a:pt x="164" y="173"/>
                      <a:pt x="167" y="161"/>
                    </a:cubicBezTo>
                    <a:cubicBezTo>
                      <a:pt x="168" y="162"/>
                      <a:pt x="168" y="163"/>
                      <a:pt x="169" y="163"/>
                    </a:cubicBezTo>
                    <a:cubicBezTo>
                      <a:pt x="179" y="165"/>
                      <a:pt x="187" y="168"/>
                      <a:pt x="196" y="172"/>
                    </a:cubicBezTo>
                    <a:cubicBezTo>
                      <a:pt x="199" y="181"/>
                      <a:pt x="205" y="189"/>
                      <a:pt x="211" y="196"/>
                    </a:cubicBezTo>
                    <a:cubicBezTo>
                      <a:pt x="218" y="205"/>
                      <a:pt x="225" y="215"/>
                      <a:pt x="234" y="223"/>
                    </a:cubicBezTo>
                    <a:cubicBezTo>
                      <a:pt x="250" y="239"/>
                      <a:pt x="268" y="252"/>
                      <a:pt x="288" y="263"/>
                    </a:cubicBezTo>
                    <a:cubicBezTo>
                      <a:pt x="288" y="263"/>
                      <a:pt x="288" y="263"/>
                      <a:pt x="288" y="263"/>
                    </a:cubicBezTo>
                    <a:cubicBezTo>
                      <a:pt x="269" y="252"/>
                      <a:pt x="251" y="238"/>
                      <a:pt x="236" y="222"/>
                    </a:cubicBezTo>
                    <a:cubicBezTo>
                      <a:pt x="228" y="214"/>
                      <a:pt x="222" y="206"/>
                      <a:pt x="216" y="198"/>
                    </a:cubicBezTo>
                    <a:cubicBezTo>
                      <a:pt x="210" y="190"/>
                      <a:pt x="206" y="182"/>
                      <a:pt x="201" y="175"/>
                    </a:cubicBezTo>
                    <a:cubicBezTo>
                      <a:pt x="218" y="184"/>
                      <a:pt x="233" y="196"/>
                      <a:pt x="249" y="207"/>
                    </a:cubicBezTo>
                    <a:cubicBezTo>
                      <a:pt x="276" y="225"/>
                      <a:pt x="302" y="245"/>
                      <a:pt x="330" y="262"/>
                    </a:cubicBezTo>
                    <a:cubicBezTo>
                      <a:pt x="331" y="262"/>
                      <a:pt x="331" y="261"/>
                      <a:pt x="331" y="261"/>
                    </a:cubicBezTo>
                    <a:cubicBezTo>
                      <a:pt x="304" y="240"/>
                      <a:pt x="275" y="221"/>
                      <a:pt x="247" y="201"/>
                    </a:cubicBezTo>
                    <a:cubicBezTo>
                      <a:pt x="265" y="203"/>
                      <a:pt x="282" y="206"/>
                      <a:pt x="299" y="212"/>
                    </a:cubicBezTo>
                    <a:cubicBezTo>
                      <a:pt x="300" y="212"/>
                      <a:pt x="300" y="212"/>
                      <a:pt x="300" y="212"/>
                    </a:cubicBezTo>
                    <a:cubicBezTo>
                      <a:pt x="281" y="204"/>
                      <a:pt x="262" y="200"/>
                      <a:pt x="243" y="198"/>
                    </a:cubicBezTo>
                    <a:cubicBezTo>
                      <a:pt x="220" y="182"/>
                      <a:pt x="197" y="164"/>
                      <a:pt x="170" y="158"/>
                    </a:cubicBezTo>
                    <a:cubicBezTo>
                      <a:pt x="169" y="158"/>
                      <a:pt x="169" y="158"/>
                      <a:pt x="168" y="158"/>
                    </a:cubicBezTo>
                    <a:cubicBezTo>
                      <a:pt x="174" y="140"/>
                      <a:pt x="180" y="123"/>
                      <a:pt x="185" y="105"/>
                    </a:cubicBezTo>
                    <a:cubicBezTo>
                      <a:pt x="195" y="71"/>
                      <a:pt x="208" y="38"/>
                      <a:pt x="216" y="4"/>
                    </a:cubicBezTo>
                    <a:cubicBezTo>
                      <a:pt x="216" y="1"/>
                      <a:pt x="212" y="0"/>
                      <a:pt x="211" y="3"/>
                    </a:cubicBezTo>
                    <a:cubicBezTo>
                      <a:pt x="200" y="32"/>
                      <a:pt x="192" y="64"/>
                      <a:pt x="183" y="95"/>
                    </a:cubicBezTo>
                    <a:cubicBezTo>
                      <a:pt x="177" y="116"/>
                      <a:pt x="170" y="137"/>
                      <a:pt x="164" y="158"/>
                    </a:cubicBezTo>
                    <a:cubicBezTo>
                      <a:pt x="152" y="157"/>
                      <a:pt x="141" y="160"/>
                      <a:pt x="130" y="164"/>
                    </a:cubicBezTo>
                    <a:cubicBezTo>
                      <a:pt x="127" y="166"/>
                      <a:pt x="124" y="167"/>
                      <a:pt x="120" y="168"/>
                    </a:cubicBezTo>
                    <a:cubicBezTo>
                      <a:pt x="103" y="154"/>
                      <a:pt x="74" y="151"/>
                      <a:pt x="53" y="158"/>
                    </a:cubicBezTo>
                    <a:cubicBezTo>
                      <a:pt x="52" y="158"/>
                      <a:pt x="52" y="158"/>
                      <a:pt x="53" y="158"/>
                    </a:cubicBezTo>
                    <a:cubicBezTo>
                      <a:pt x="77" y="158"/>
                      <a:pt x="98" y="155"/>
                      <a:pt x="118" y="169"/>
                    </a:cubicBezTo>
                    <a:cubicBezTo>
                      <a:pt x="107" y="174"/>
                      <a:pt x="95" y="180"/>
                      <a:pt x="84" y="186"/>
                    </a:cubicBezTo>
                    <a:cubicBezTo>
                      <a:pt x="54" y="201"/>
                      <a:pt x="25" y="220"/>
                      <a:pt x="0" y="242"/>
                    </a:cubicBezTo>
                    <a:cubicBezTo>
                      <a:pt x="0" y="243"/>
                      <a:pt x="1" y="244"/>
                      <a:pt x="1" y="243"/>
                    </a:cubicBezTo>
                    <a:cubicBezTo>
                      <a:pt x="27" y="224"/>
                      <a:pt x="53" y="205"/>
                      <a:pt x="82" y="190"/>
                    </a:cubicBezTo>
                    <a:cubicBezTo>
                      <a:pt x="95" y="183"/>
                      <a:pt x="109" y="176"/>
                      <a:pt x="123" y="170"/>
                    </a:cubicBezTo>
                    <a:cubicBezTo>
                      <a:pt x="136" y="165"/>
                      <a:pt x="149" y="160"/>
                      <a:pt x="163" y="160"/>
                    </a:cubicBezTo>
                    <a:cubicBezTo>
                      <a:pt x="161" y="169"/>
                      <a:pt x="158" y="177"/>
                      <a:pt x="156" y="186"/>
                    </a:cubicBezTo>
                    <a:cubicBezTo>
                      <a:pt x="155" y="190"/>
                      <a:pt x="154" y="195"/>
                      <a:pt x="153" y="200"/>
                    </a:cubicBezTo>
                    <a:cubicBezTo>
                      <a:pt x="133" y="211"/>
                      <a:pt x="114" y="225"/>
                      <a:pt x="95" y="238"/>
                    </a:cubicBezTo>
                    <a:cubicBezTo>
                      <a:pt x="75" y="253"/>
                      <a:pt x="55" y="268"/>
                      <a:pt x="37" y="285"/>
                    </a:cubicBezTo>
                    <a:cubicBezTo>
                      <a:pt x="37" y="285"/>
                      <a:pt x="37" y="286"/>
                      <a:pt x="37" y="285"/>
                    </a:cubicBezTo>
                    <a:cubicBezTo>
                      <a:pt x="56" y="270"/>
                      <a:pt x="75" y="255"/>
                      <a:pt x="95" y="241"/>
                    </a:cubicBezTo>
                    <a:cubicBezTo>
                      <a:pt x="114" y="227"/>
                      <a:pt x="134" y="215"/>
                      <a:pt x="153" y="202"/>
                    </a:cubicBezTo>
                    <a:cubicBezTo>
                      <a:pt x="150" y="219"/>
                      <a:pt x="149" y="235"/>
                      <a:pt x="148" y="252"/>
                    </a:cubicBezTo>
                    <a:cubicBezTo>
                      <a:pt x="120" y="292"/>
                      <a:pt x="82" y="319"/>
                      <a:pt x="43" y="347"/>
                    </a:cubicBezTo>
                    <a:cubicBezTo>
                      <a:pt x="42" y="347"/>
                      <a:pt x="43" y="348"/>
                      <a:pt x="44" y="348"/>
                    </a:cubicBezTo>
                    <a:close/>
                  </a:path>
                </a:pathLst>
              </a:custGeom>
              <a:solidFill>
                <a:schemeClr val="accent3">
                  <a:lumMod val="75000"/>
                  <a:alpha val="22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sp>
        <p:nvSpPr>
          <p:cNvPr id="25" name="TextBox 24"/>
          <p:cNvSpPr txBox="1"/>
          <p:nvPr userDrawn="1"/>
        </p:nvSpPr>
        <p:spPr>
          <a:xfrm>
            <a:off x="11515350" y="698406"/>
            <a:ext cx="452368" cy="338554"/>
          </a:xfrm>
          <a:prstGeom prst="rect">
            <a:avLst/>
          </a:prstGeom>
          <a:noFill/>
        </p:spPr>
        <p:txBody>
          <a:bodyPr wrap="none" rtlCol="0">
            <a:spAutoFit/>
          </a:bodyPr>
          <a:lstStyle/>
          <a:p>
            <a:pPr algn="ctr"/>
            <a:fld id="{0C986AAA-EE01-40F2-85A2-F55871883C70}" type="slidenum">
              <a:rPr lang="en-US" sz="1600" b="1" smtClean="0">
                <a:solidFill>
                  <a:schemeClr val="bg1"/>
                </a:solidFill>
                <a:latin typeface="+mj-lt"/>
              </a:rPr>
              <a:pPr algn="ctr"/>
              <a:t>‹#›</a:t>
            </a:fld>
            <a:endParaRPr lang="en-US" sz="1600" b="1">
              <a:solidFill>
                <a:schemeClr val="bg1"/>
              </a:solidFill>
              <a:latin typeface="+mj-lt"/>
            </a:endParaRPr>
          </a:p>
        </p:txBody>
      </p:sp>
    </p:spTree>
    <p:extLst>
      <p:ext uri="{BB962C8B-B14F-4D97-AF65-F5344CB8AC3E}">
        <p14:creationId xmlns:p14="http://schemas.microsoft.com/office/powerpoint/2010/main" val="719006608"/>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Title and Content">
    <p:bg>
      <p:bgPr>
        <a:solidFill>
          <a:srgbClr val="311B01"/>
        </a:solidFill>
        <a:effectLst/>
      </p:bgPr>
    </p:bg>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1444149" y="1573689"/>
            <a:ext cx="3710622" cy="3710622"/>
          </a:xfrm>
          <a:prstGeom prst="ellipse">
            <a:avLst/>
          </a:prstGeom>
          <a:solidFill>
            <a:schemeClr val="accent6">
              <a:lumMod val="20000"/>
              <a:lumOff val="80000"/>
            </a:schemeClr>
          </a:solidFill>
          <a:ln w="155575">
            <a:noFill/>
          </a:ln>
        </p:spPr>
        <p:txBody>
          <a:bodyPr/>
          <a:lstStyle/>
          <a:p>
            <a:endParaRPr lang="en-US"/>
          </a:p>
        </p:txBody>
      </p:sp>
      <p:sp>
        <p:nvSpPr>
          <p:cNvPr id="33" name="TextBox 32"/>
          <p:cNvSpPr txBox="1"/>
          <p:nvPr userDrawn="1"/>
        </p:nvSpPr>
        <p:spPr>
          <a:xfrm>
            <a:off x="9646920" y="1813560"/>
            <a:ext cx="184731" cy="369332"/>
          </a:xfrm>
          <a:prstGeom prst="rect">
            <a:avLst/>
          </a:prstGeom>
          <a:noFill/>
        </p:spPr>
        <p:txBody>
          <a:bodyPr wrap="none" rtlCol="0">
            <a:spAutoFit/>
          </a:bodyPr>
          <a:lstStyle/>
          <a:p>
            <a:endParaRPr lang="en-US"/>
          </a:p>
        </p:txBody>
      </p:sp>
      <p:grpSp>
        <p:nvGrpSpPr>
          <p:cNvPr id="35" name="Group 34"/>
          <p:cNvGrpSpPr/>
          <p:nvPr userDrawn="1"/>
        </p:nvGrpSpPr>
        <p:grpSpPr>
          <a:xfrm>
            <a:off x="11074487" y="-245818"/>
            <a:ext cx="1426912" cy="1548289"/>
            <a:chOff x="11074487" y="-245818"/>
            <a:chExt cx="1426912" cy="1548289"/>
          </a:xfrm>
          <a:effectLst>
            <a:outerShdw blurRad="127000" dist="114300" dir="8100000" algn="tr" rotWithShape="0">
              <a:prstClr val="black">
                <a:alpha val="20000"/>
              </a:prstClr>
            </a:outerShdw>
          </a:effectLst>
        </p:grpSpPr>
        <p:grpSp>
          <p:nvGrpSpPr>
            <p:cNvPr id="36" name="Group 35"/>
            <p:cNvGrpSpPr/>
            <p:nvPr userDrawn="1"/>
          </p:nvGrpSpPr>
          <p:grpSpPr>
            <a:xfrm>
              <a:off x="11629861" y="-245818"/>
              <a:ext cx="871538" cy="1390649"/>
              <a:chOff x="3497263" y="1852613"/>
              <a:chExt cx="871538" cy="1390649"/>
            </a:xfrm>
          </p:grpSpPr>
          <p:sp>
            <p:nvSpPr>
              <p:cNvPr id="57" name="Freeform 5"/>
              <p:cNvSpPr>
                <a:spLocks/>
              </p:cNvSpPr>
              <p:nvPr/>
            </p:nvSpPr>
            <p:spPr bwMode="auto">
              <a:xfrm>
                <a:off x="3497263" y="1852613"/>
                <a:ext cx="871538" cy="1169987"/>
              </a:xfrm>
              <a:custGeom>
                <a:avLst/>
                <a:gdLst>
                  <a:gd name="T0" fmla="*/ 219 w 333"/>
                  <a:gd name="T1" fmla="*/ 45 h 449"/>
                  <a:gd name="T2" fmla="*/ 193 w 333"/>
                  <a:gd name="T3" fmla="*/ 55 h 449"/>
                  <a:gd name="T4" fmla="*/ 159 w 333"/>
                  <a:gd name="T5" fmla="*/ 73 h 449"/>
                  <a:gd name="T6" fmla="*/ 143 w 333"/>
                  <a:gd name="T7" fmla="*/ 42 h 449"/>
                  <a:gd name="T8" fmla="*/ 121 w 333"/>
                  <a:gd name="T9" fmla="*/ 15 h 449"/>
                  <a:gd name="T10" fmla="*/ 104 w 333"/>
                  <a:gd name="T11" fmla="*/ 1 h 449"/>
                  <a:gd name="T12" fmla="*/ 102 w 333"/>
                  <a:gd name="T13" fmla="*/ 1 h 449"/>
                  <a:gd name="T14" fmla="*/ 102 w 333"/>
                  <a:gd name="T15" fmla="*/ 25 h 449"/>
                  <a:gd name="T16" fmla="*/ 94 w 333"/>
                  <a:gd name="T17" fmla="*/ 33 h 449"/>
                  <a:gd name="T18" fmla="*/ 92 w 333"/>
                  <a:gd name="T19" fmla="*/ 34 h 449"/>
                  <a:gd name="T20" fmla="*/ 94 w 333"/>
                  <a:gd name="T21" fmla="*/ 59 h 449"/>
                  <a:gd name="T22" fmla="*/ 72 w 333"/>
                  <a:gd name="T23" fmla="*/ 62 h 449"/>
                  <a:gd name="T24" fmla="*/ 76 w 333"/>
                  <a:gd name="T25" fmla="*/ 116 h 449"/>
                  <a:gd name="T26" fmla="*/ 30 w 333"/>
                  <a:gd name="T27" fmla="*/ 122 h 449"/>
                  <a:gd name="T28" fmla="*/ 41 w 333"/>
                  <a:gd name="T29" fmla="*/ 167 h 449"/>
                  <a:gd name="T30" fmla="*/ 104 w 333"/>
                  <a:gd name="T31" fmla="*/ 212 h 449"/>
                  <a:gd name="T32" fmla="*/ 56 w 333"/>
                  <a:gd name="T33" fmla="*/ 193 h 449"/>
                  <a:gd name="T34" fmla="*/ 0 w 333"/>
                  <a:gd name="T35" fmla="*/ 189 h 449"/>
                  <a:gd name="T36" fmla="*/ 31 w 333"/>
                  <a:gd name="T37" fmla="*/ 247 h 449"/>
                  <a:gd name="T38" fmla="*/ 41 w 333"/>
                  <a:gd name="T39" fmla="*/ 290 h 449"/>
                  <a:gd name="T40" fmla="*/ 137 w 333"/>
                  <a:gd name="T41" fmla="*/ 312 h 449"/>
                  <a:gd name="T42" fmla="*/ 92 w 333"/>
                  <a:gd name="T43" fmla="*/ 339 h 449"/>
                  <a:gd name="T44" fmla="*/ 71 w 333"/>
                  <a:gd name="T45" fmla="*/ 349 h 449"/>
                  <a:gd name="T46" fmla="*/ 77 w 333"/>
                  <a:gd name="T47" fmla="*/ 368 h 449"/>
                  <a:gd name="T48" fmla="*/ 91 w 333"/>
                  <a:gd name="T49" fmla="*/ 392 h 449"/>
                  <a:gd name="T50" fmla="*/ 177 w 333"/>
                  <a:gd name="T51" fmla="*/ 401 h 449"/>
                  <a:gd name="T52" fmla="*/ 139 w 333"/>
                  <a:gd name="T53" fmla="*/ 437 h 449"/>
                  <a:gd name="T54" fmla="*/ 193 w 333"/>
                  <a:gd name="T55" fmla="*/ 447 h 449"/>
                  <a:gd name="T56" fmla="*/ 228 w 333"/>
                  <a:gd name="T57" fmla="*/ 444 h 449"/>
                  <a:gd name="T58" fmla="*/ 228 w 333"/>
                  <a:gd name="T59" fmla="*/ 444 h 449"/>
                  <a:gd name="T60" fmla="*/ 275 w 333"/>
                  <a:gd name="T61" fmla="*/ 411 h 449"/>
                  <a:gd name="T62" fmla="*/ 307 w 333"/>
                  <a:gd name="T63" fmla="*/ 379 h 449"/>
                  <a:gd name="T64" fmla="*/ 299 w 333"/>
                  <a:gd name="T65" fmla="*/ 369 h 449"/>
                  <a:gd name="T66" fmla="*/ 303 w 333"/>
                  <a:gd name="T67" fmla="*/ 357 h 449"/>
                  <a:gd name="T68" fmla="*/ 275 w 333"/>
                  <a:gd name="T69" fmla="*/ 356 h 449"/>
                  <a:gd name="T70" fmla="*/ 258 w 333"/>
                  <a:gd name="T71" fmla="*/ 339 h 449"/>
                  <a:gd name="T72" fmla="*/ 308 w 333"/>
                  <a:gd name="T73" fmla="*/ 317 h 449"/>
                  <a:gd name="T74" fmla="*/ 322 w 333"/>
                  <a:gd name="T75" fmla="*/ 277 h 449"/>
                  <a:gd name="T76" fmla="*/ 292 w 333"/>
                  <a:gd name="T77" fmla="*/ 268 h 449"/>
                  <a:gd name="T78" fmla="*/ 265 w 333"/>
                  <a:gd name="T79" fmla="*/ 275 h 449"/>
                  <a:gd name="T80" fmla="*/ 247 w 333"/>
                  <a:gd name="T81" fmla="*/ 232 h 449"/>
                  <a:gd name="T82" fmla="*/ 292 w 333"/>
                  <a:gd name="T83" fmla="*/ 184 h 449"/>
                  <a:gd name="T84" fmla="*/ 298 w 333"/>
                  <a:gd name="T85" fmla="*/ 133 h 449"/>
                  <a:gd name="T86" fmla="*/ 295 w 333"/>
                  <a:gd name="T87" fmla="*/ 130 h 449"/>
                  <a:gd name="T88" fmla="*/ 263 w 333"/>
                  <a:gd name="T89" fmla="*/ 141 h 449"/>
                  <a:gd name="T90" fmla="*/ 227 w 333"/>
                  <a:gd name="T91" fmla="*/ 170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33" h="449">
                    <a:moveTo>
                      <a:pt x="216" y="151"/>
                    </a:moveTo>
                    <a:cubicBezTo>
                      <a:pt x="216" y="143"/>
                      <a:pt x="217" y="136"/>
                      <a:pt x="217" y="128"/>
                    </a:cubicBezTo>
                    <a:cubicBezTo>
                      <a:pt x="220" y="100"/>
                      <a:pt x="222" y="73"/>
                      <a:pt x="219" y="45"/>
                    </a:cubicBezTo>
                    <a:cubicBezTo>
                      <a:pt x="219" y="43"/>
                      <a:pt x="217" y="43"/>
                      <a:pt x="217" y="44"/>
                    </a:cubicBezTo>
                    <a:cubicBezTo>
                      <a:pt x="211" y="54"/>
                      <a:pt x="205" y="62"/>
                      <a:pt x="198" y="71"/>
                    </a:cubicBezTo>
                    <a:cubicBezTo>
                      <a:pt x="195" y="66"/>
                      <a:pt x="193" y="61"/>
                      <a:pt x="193" y="55"/>
                    </a:cubicBezTo>
                    <a:cubicBezTo>
                      <a:pt x="193" y="54"/>
                      <a:pt x="192" y="54"/>
                      <a:pt x="191" y="54"/>
                    </a:cubicBezTo>
                    <a:cubicBezTo>
                      <a:pt x="186" y="60"/>
                      <a:pt x="184" y="67"/>
                      <a:pt x="180" y="73"/>
                    </a:cubicBezTo>
                    <a:cubicBezTo>
                      <a:pt x="175" y="81"/>
                      <a:pt x="165" y="83"/>
                      <a:pt x="159" y="73"/>
                    </a:cubicBezTo>
                    <a:cubicBezTo>
                      <a:pt x="151" y="61"/>
                      <a:pt x="151" y="43"/>
                      <a:pt x="153" y="30"/>
                    </a:cubicBezTo>
                    <a:cubicBezTo>
                      <a:pt x="153" y="28"/>
                      <a:pt x="151" y="28"/>
                      <a:pt x="151" y="29"/>
                    </a:cubicBezTo>
                    <a:cubicBezTo>
                      <a:pt x="149" y="34"/>
                      <a:pt x="148" y="40"/>
                      <a:pt x="143" y="42"/>
                    </a:cubicBezTo>
                    <a:cubicBezTo>
                      <a:pt x="137" y="46"/>
                      <a:pt x="133" y="42"/>
                      <a:pt x="131" y="36"/>
                    </a:cubicBezTo>
                    <a:cubicBezTo>
                      <a:pt x="128" y="29"/>
                      <a:pt x="126" y="22"/>
                      <a:pt x="123" y="15"/>
                    </a:cubicBezTo>
                    <a:cubicBezTo>
                      <a:pt x="123" y="13"/>
                      <a:pt x="121" y="14"/>
                      <a:pt x="121" y="15"/>
                    </a:cubicBezTo>
                    <a:cubicBezTo>
                      <a:pt x="121" y="18"/>
                      <a:pt x="120" y="21"/>
                      <a:pt x="119" y="23"/>
                    </a:cubicBezTo>
                    <a:cubicBezTo>
                      <a:pt x="111" y="18"/>
                      <a:pt x="106" y="11"/>
                      <a:pt x="104" y="2"/>
                    </a:cubicBezTo>
                    <a:cubicBezTo>
                      <a:pt x="104" y="2"/>
                      <a:pt x="104" y="2"/>
                      <a:pt x="104" y="1"/>
                    </a:cubicBezTo>
                    <a:cubicBezTo>
                      <a:pt x="104" y="1"/>
                      <a:pt x="103" y="1"/>
                      <a:pt x="103" y="0"/>
                    </a:cubicBezTo>
                    <a:cubicBezTo>
                      <a:pt x="103" y="0"/>
                      <a:pt x="101" y="0"/>
                      <a:pt x="102" y="1"/>
                    </a:cubicBezTo>
                    <a:cubicBezTo>
                      <a:pt x="102" y="1"/>
                      <a:pt x="102" y="1"/>
                      <a:pt x="102" y="1"/>
                    </a:cubicBezTo>
                    <a:cubicBezTo>
                      <a:pt x="102" y="1"/>
                      <a:pt x="102" y="1"/>
                      <a:pt x="102" y="1"/>
                    </a:cubicBezTo>
                    <a:cubicBezTo>
                      <a:pt x="102" y="7"/>
                      <a:pt x="102" y="12"/>
                      <a:pt x="102" y="18"/>
                    </a:cubicBezTo>
                    <a:cubicBezTo>
                      <a:pt x="102" y="20"/>
                      <a:pt x="102" y="22"/>
                      <a:pt x="102" y="25"/>
                    </a:cubicBezTo>
                    <a:cubicBezTo>
                      <a:pt x="102" y="27"/>
                      <a:pt x="102" y="28"/>
                      <a:pt x="102" y="30"/>
                    </a:cubicBezTo>
                    <a:cubicBezTo>
                      <a:pt x="100" y="36"/>
                      <a:pt x="97" y="37"/>
                      <a:pt x="94" y="33"/>
                    </a:cubicBezTo>
                    <a:cubicBezTo>
                      <a:pt x="94" y="33"/>
                      <a:pt x="94" y="33"/>
                      <a:pt x="94" y="33"/>
                    </a:cubicBezTo>
                    <a:cubicBezTo>
                      <a:pt x="93" y="32"/>
                      <a:pt x="91" y="32"/>
                      <a:pt x="92" y="33"/>
                    </a:cubicBezTo>
                    <a:cubicBezTo>
                      <a:pt x="92" y="33"/>
                      <a:pt x="92" y="33"/>
                      <a:pt x="92" y="34"/>
                    </a:cubicBezTo>
                    <a:cubicBezTo>
                      <a:pt x="92" y="34"/>
                      <a:pt x="92" y="34"/>
                      <a:pt x="92" y="34"/>
                    </a:cubicBezTo>
                    <a:cubicBezTo>
                      <a:pt x="92" y="34"/>
                      <a:pt x="92" y="34"/>
                      <a:pt x="92" y="34"/>
                    </a:cubicBezTo>
                    <a:cubicBezTo>
                      <a:pt x="92" y="34"/>
                      <a:pt x="92" y="35"/>
                      <a:pt x="92" y="35"/>
                    </a:cubicBezTo>
                    <a:cubicBezTo>
                      <a:pt x="95" y="43"/>
                      <a:pt x="97" y="51"/>
                      <a:pt x="94" y="59"/>
                    </a:cubicBezTo>
                    <a:cubicBezTo>
                      <a:pt x="93" y="63"/>
                      <a:pt x="89" y="68"/>
                      <a:pt x="84" y="68"/>
                    </a:cubicBezTo>
                    <a:cubicBezTo>
                      <a:pt x="80" y="69"/>
                      <a:pt x="77" y="68"/>
                      <a:pt x="75" y="66"/>
                    </a:cubicBezTo>
                    <a:cubicBezTo>
                      <a:pt x="74" y="65"/>
                      <a:pt x="73" y="63"/>
                      <a:pt x="72" y="62"/>
                    </a:cubicBezTo>
                    <a:cubicBezTo>
                      <a:pt x="72" y="61"/>
                      <a:pt x="70" y="62"/>
                      <a:pt x="70" y="63"/>
                    </a:cubicBezTo>
                    <a:cubicBezTo>
                      <a:pt x="71" y="65"/>
                      <a:pt x="72" y="66"/>
                      <a:pt x="73" y="68"/>
                    </a:cubicBezTo>
                    <a:cubicBezTo>
                      <a:pt x="83" y="82"/>
                      <a:pt x="90" y="102"/>
                      <a:pt x="76" y="116"/>
                    </a:cubicBezTo>
                    <a:cubicBezTo>
                      <a:pt x="69" y="123"/>
                      <a:pt x="61" y="125"/>
                      <a:pt x="52" y="121"/>
                    </a:cubicBezTo>
                    <a:cubicBezTo>
                      <a:pt x="48" y="120"/>
                      <a:pt x="45" y="120"/>
                      <a:pt x="42" y="121"/>
                    </a:cubicBezTo>
                    <a:cubicBezTo>
                      <a:pt x="38" y="122"/>
                      <a:pt x="34" y="124"/>
                      <a:pt x="30" y="122"/>
                    </a:cubicBezTo>
                    <a:cubicBezTo>
                      <a:pt x="28" y="121"/>
                      <a:pt x="27" y="123"/>
                      <a:pt x="28" y="124"/>
                    </a:cubicBezTo>
                    <a:cubicBezTo>
                      <a:pt x="34" y="130"/>
                      <a:pt x="39" y="137"/>
                      <a:pt x="43" y="144"/>
                    </a:cubicBezTo>
                    <a:cubicBezTo>
                      <a:pt x="46" y="150"/>
                      <a:pt x="53" y="166"/>
                      <a:pt x="41" y="167"/>
                    </a:cubicBezTo>
                    <a:cubicBezTo>
                      <a:pt x="40" y="167"/>
                      <a:pt x="40" y="169"/>
                      <a:pt x="41" y="169"/>
                    </a:cubicBezTo>
                    <a:cubicBezTo>
                      <a:pt x="63" y="173"/>
                      <a:pt x="83" y="183"/>
                      <a:pt x="100" y="197"/>
                    </a:cubicBezTo>
                    <a:cubicBezTo>
                      <a:pt x="103" y="200"/>
                      <a:pt x="113" y="208"/>
                      <a:pt x="104" y="212"/>
                    </a:cubicBezTo>
                    <a:cubicBezTo>
                      <a:pt x="99" y="214"/>
                      <a:pt x="92" y="211"/>
                      <a:pt x="87" y="209"/>
                    </a:cubicBezTo>
                    <a:cubicBezTo>
                      <a:pt x="77" y="205"/>
                      <a:pt x="67" y="199"/>
                      <a:pt x="58" y="192"/>
                    </a:cubicBezTo>
                    <a:cubicBezTo>
                      <a:pt x="57" y="191"/>
                      <a:pt x="56" y="192"/>
                      <a:pt x="56" y="193"/>
                    </a:cubicBezTo>
                    <a:cubicBezTo>
                      <a:pt x="56" y="212"/>
                      <a:pt x="11" y="192"/>
                      <a:pt x="2" y="188"/>
                    </a:cubicBezTo>
                    <a:cubicBezTo>
                      <a:pt x="2" y="188"/>
                      <a:pt x="1" y="188"/>
                      <a:pt x="1" y="188"/>
                    </a:cubicBezTo>
                    <a:cubicBezTo>
                      <a:pt x="1" y="187"/>
                      <a:pt x="0" y="188"/>
                      <a:pt x="0" y="189"/>
                    </a:cubicBezTo>
                    <a:cubicBezTo>
                      <a:pt x="9" y="199"/>
                      <a:pt x="30" y="223"/>
                      <a:pt x="17" y="237"/>
                    </a:cubicBezTo>
                    <a:cubicBezTo>
                      <a:pt x="16" y="237"/>
                      <a:pt x="17" y="238"/>
                      <a:pt x="18" y="239"/>
                    </a:cubicBezTo>
                    <a:cubicBezTo>
                      <a:pt x="22" y="241"/>
                      <a:pt x="27" y="244"/>
                      <a:pt x="31" y="247"/>
                    </a:cubicBezTo>
                    <a:cubicBezTo>
                      <a:pt x="36" y="250"/>
                      <a:pt x="43" y="253"/>
                      <a:pt x="47" y="259"/>
                    </a:cubicBezTo>
                    <a:cubicBezTo>
                      <a:pt x="53" y="269"/>
                      <a:pt x="46" y="280"/>
                      <a:pt x="40" y="288"/>
                    </a:cubicBezTo>
                    <a:cubicBezTo>
                      <a:pt x="40" y="289"/>
                      <a:pt x="40" y="290"/>
                      <a:pt x="41" y="290"/>
                    </a:cubicBezTo>
                    <a:cubicBezTo>
                      <a:pt x="53" y="293"/>
                      <a:pt x="66" y="291"/>
                      <a:pt x="79" y="292"/>
                    </a:cubicBezTo>
                    <a:cubicBezTo>
                      <a:pt x="93" y="293"/>
                      <a:pt x="106" y="296"/>
                      <a:pt x="119" y="302"/>
                    </a:cubicBezTo>
                    <a:cubicBezTo>
                      <a:pt x="125" y="305"/>
                      <a:pt x="132" y="308"/>
                      <a:pt x="137" y="312"/>
                    </a:cubicBezTo>
                    <a:cubicBezTo>
                      <a:pt x="141" y="316"/>
                      <a:pt x="144" y="320"/>
                      <a:pt x="143" y="325"/>
                    </a:cubicBezTo>
                    <a:cubicBezTo>
                      <a:pt x="142" y="330"/>
                      <a:pt x="138" y="332"/>
                      <a:pt x="134" y="333"/>
                    </a:cubicBezTo>
                    <a:cubicBezTo>
                      <a:pt x="120" y="337"/>
                      <a:pt x="106" y="339"/>
                      <a:pt x="92" y="339"/>
                    </a:cubicBezTo>
                    <a:cubicBezTo>
                      <a:pt x="91" y="339"/>
                      <a:pt x="91" y="341"/>
                      <a:pt x="92" y="341"/>
                    </a:cubicBezTo>
                    <a:cubicBezTo>
                      <a:pt x="93" y="342"/>
                      <a:pt x="93" y="342"/>
                      <a:pt x="94" y="343"/>
                    </a:cubicBezTo>
                    <a:cubicBezTo>
                      <a:pt x="90" y="350"/>
                      <a:pt x="78" y="349"/>
                      <a:pt x="71" y="349"/>
                    </a:cubicBezTo>
                    <a:cubicBezTo>
                      <a:pt x="62" y="350"/>
                      <a:pt x="54" y="350"/>
                      <a:pt x="45" y="351"/>
                    </a:cubicBezTo>
                    <a:cubicBezTo>
                      <a:pt x="44" y="351"/>
                      <a:pt x="44" y="352"/>
                      <a:pt x="45" y="353"/>
                    </a:cubicBezTo>
                    <a:cubicBezTo>
                      <a:pt x="55" y="358"/>
                      <a:pt x="66" y="363"/>
                      <a:pt x="77" y="368"/>
                    </a:cubicBezTo>
                    <a:cubicBezTo>
                      <a:pt x="82" y="370"/>
                      <a:pt x="87" y="372"/>
                      <a:pt x="92" y="375"/>
                    </a:cubicBezTo>
                    <a:cubicBezTo>
                      <a:pt x="96" y="377"/>
                      <a:pt x="101" y="379"/>
                      <a:pt x="99" y="385"/>
                    </a:cubicBezTo>
                    <a:cubicBezTo>
                      <a:pt x="97" y="388"/>
                      <a:pt x="94" y="390"/>
                      <a:pt x="91" y="392"/>
                    </a:cubicBezTo>
                    <a:cubicBezTo>
                      <a:pt x="90" y="392"/>
                      <a:pt x="91" y="394"/>
                      <a:pt x="92" y="394"/>
                    </a:cubicBezTo>
                    <a:cubicBezTo>
                      <a:pt x="114" y="391"/>
                      <a:pt x="137" y="391"/>
                      <a:pt x="159" y="393"/>
                    </a:cubicBezTo>
                    <a:cubicBezTo>
                      <a:pt x="165" y="394"/>
                      <a:pt x="174" y="395"/>
                      <a:pt x="177" y="401"/>
                    </a:cubicBezTo>
                    <a:cubicBezTo>
                      <a:pt x="181" y="410"/>
                      <a:pt x="170" y="414"/>
                      <a:pt x="164" y="417"/>
                    </a:cubicBezTo>
                    <a:cubicBezTo>
                      <a:pt x="154" y="422"/>
                      <a:pt x="146" y="428"/>
                      <a:pt x="138" y="435"/>
                    </a:cubicBezTo>
                    <a:cubicBezTo>
                      <a:pt x="137" y="436"/>
                      <a:pt x="138" y="437"/>
                      <a:pt x="139" y="437"/>
                    </a:cubicBezTo>
                    <a:cubicBezTo>
                      <a:pt x="149" y="436"/>
                      <a:pt x="158" y="437"/>
                      <a:pt x="167" y="439"/>
                    </a:cubicBezTo>
                    <a:cubicBezTo>
                      <a:pt x="172" y="440"/>
                      <a:pt x="177" y="441"/>
                      <a:pt x="182" y="443"/>
                    </a:cubicBezTo>
                    <a:cubicBezTo>
                      <a:pt x="185" y="445"/>
                      <a:pt x="189" y="447"/>
                      <a:pt x="193" y="447"/>
                    </a:cubicBezTo>
                    <a:cubicBezTo>
                      <a:pt x="204" y="449"/>
                      <a:pt x="215" y="438"/>
                      <a:pt x="226" y="442"/>
                    </a:cubicBezTo>
                    <a:cubicBezTo>
                      <a:pt x="226" y="442"/>
                      <a:pt x="226" y="442"/>
                      <a:pt x="225" y="443"/>
                    </a:cubicBezTo>
                    <a:cubicBezTo>
                      <a:pt x="225" y="444"/>
                      <a:pt x="227" y="446"/>
                      <a:pt x="228" y="444"/>
                    </a:cubicBezTo>
                    <a:cubicBezTo>
                      <a:pt x="228" y="443"/>
                      <a:pt x="228" y="443"/>
                      <a:pt x="228" y="443"/>
                    </a:cubicBezTo>
                    <a:cubicBezTo>
                      <a:pt x="229" y="443"/>
                      <a:pt x="229" y="443"/>
                      <a:pt x="229" y="443"/>
                    </a:cubicBezTo>
                    <a:cubicBezTo>
                      <a:pt x="229" y="444"/>
                      <a:pt x="228" y="444"/>
                      <a:pt x="228" y="444"/>
                    </a:cubicBezTo>
                    <a:cubicBezTo>
                      <a:pt x="228" y="445"/>
                      <a:pt x="229" y="446"/>
                      <a:pt x="230" y="445"/>
                    </a:cubicBezTo>
                    <a:cubicBezTo>
                      <a:pt x="241" y="429"/>
                      <a:pt x="254" y="417"/>
                      <a:pt x="274" y="413"/>
                    </a:cubicBezTo>
                    <a:cubicBezTo>
                      <a:pt x="275" y="413"/>
                      <a:pt x="276" y="412"/>
                      <a:pt x="275" y="411"/>
                    </a:cubicBezTo>
                    <a:cubicBezTo>
                      <a:pt x="272" y="408"/>
                      <a:pt x="269" y="404"/>
                      <a:pt x="269" y="399"/>
                    </a:cubicBezTo>
                    <a:cubicBezTo>
                      <a:pt x="270" y="394"/>
                      <a:pt x="278" y="390"/>
                      <a:pt x="282" y="388"/>
                    </a:cubicBezTo>
                    <a:cubicBezTo>
                      <a:pt x="290" y="384"/>
                      <a:pt x="298" y="381"/>
                      <a:pt x="307" y="379"/>
                    </a:cubicBezTo>
                    <a:cubicBezTo>
                      <a:pt x="308" y="379"/>
                      <a:pt x="309" y="377"/>
                      <a:pt x="307" y="376"/>
                    </a:cubicBezTo>
                    <a:cubicBezTo>
                      <a:pt x="305" y="376"/>
                      <a:pt x="303" y="375"/>
                      <a:pt x="301" y="374"/>
                    </a:cubicBezTo>
                    <a:cubicBezTo>
                      <a:pt x="298" y="372"/>
                      <a:pt x="298" y="372"/>
                      <a:pt x="299" y="369"/>
                    </a:cubicBezTo>
                    <a:cubicBezTo>
                      <a:pt x="300" y="366"/>
                      <a:pt x="302" y="363"/>
                      <a:pt x="303" y="360"/>
                    </a:cubicBezTo>
                    <a:cubicBezTo>
                      <a:pt x="304" y="360"/>
                      <a:pt x="304" y="359"/>
                      <a:pt x="304" y="359"/>
                    </a:cubicBezTo>
                    <a:cubicBezTo>
                      <a:pt x="305" y="358"/>
                      <a:pt x="304" y="357"/>
                      <a:pt x="303" y="357"/>
                    </a:cubicBezTo>
                    <a:cubicBezTo>
                      <a:pt x="294" y="358"/>
                      <a:pt x="285" y="360"/>
                      <a:pt x="277" y="363"/>
                    </a:cubicBezTo>
                    <a:cubicBezTo>
                      <a:pt x="277" y="361"/>
                      <a:pt x="277" y="359"/>
                      <a:pt x="277" y="357"/>
                    </a:cubicBezTo>
                    <a:cubicBezTo>
                      <a:pt x="277" y="356"/>
                      <a:pt x="276" y="356"/>
                      <a:pt x="275" y="356"/>
                    </a:cubicBezTo>
                    <a:cubicBezTo>
                      <a:pt x="266" y="362"/>
                      <a:pt x="255" y="375"/>
                      <a:pt x="244" y="368"/>
                    </a:cubicBezTo>
                    <a:cubicBezTo>
                      <a:pt x="238" y="364"/>
                      <a:pt x="238" y="356"/>
                      <a:pt x="242" y="351"/>
                    </a:cubicBezTo>
                    <a:cubicBezTo>
                      <a:pt x="245" y="345"/>
                      <a:pt x="252" y="342"/>
                      <a:pt x="258" y="339"/>
                    </a:cubicBezTo>
                    <a:cubicBezTo>
                      <a:pt x="268" y="334"/>
                      <a:pt x="278" y="331"/>
                      <a:pt x="289" y="329"/>
                    </a:cubicBezTo>
                    <a:cubicBezTo>
                      <a:pt x="296" y="327"/>
                      <a:pt x="304" y="326"/>
                      <a:pt x="308" y="319"/>
                    </a:cubicBezTo>
                    <a:cubicBezTo>
                      <a:pt x="309" y="318"/>
                      <a:pt x="308" y="318"/>
                      <a:pt x="308" y="317"/>
                    </a:cubicBezTo>
                    <a:cubicBezTo>
                      <a:pt x="299" y="314"/>
                      <a:pt x="295" y="303"/>
                      <a:pt x="299" y="294"/>
                    </a:cubicBezTo>
                    <a:cubicBezTo>
                      <a:pt x="302" y="285"/>
                      <a:pt x="312" y="280"/>
                      <a:pt x="321" y="278"/>
                    </a:cubicBezTo>
                    <a:cubicBezTo>
                      <a:pt x="322" y="278"/>
                      <a:pt x="323" y="278"/>
                      <a:pt x="322" y="277"/>
                    </a:cubicBezTo>
                    <a:cubicBezTo>
                      <a:pt x="318" y="265"/>
                      <a:pt x="325" y="253"/>
                      <a:pt x="332" y="244"/>
                    </a:cubicBezTo>
                    <a:cubicBezTo>
                      <a:pt x="333" y="243"/>
                      <a:pt x="331" y="241"/>
                      <a:pt x="330" y="242"/>
                    </a:cubicBezTo>
                    <a:cubicBezTo>
                      <a:pt x="318" y="252"/>
                      <a:pt x="306" y="261"/>
                      <a:pt x="292" y="268"/>
                    </a:cubicBezTo>
                    <a:cubicBezTo>
                      <a:pt x="291" y="265"/>
                      <a:pt x="291" y="263"/>
                      <a:pt x="290" y="260"/>
                    </a:cubicBezTo>
                    <a:cubicBezTo>
                      <a:pt x="290" y="259"/>
                      <a:pt x="289" y="258"/>
                      <a:pt x="288" y="259"/>
                    </a:cubicBezTo>
                    <a:cubicBezTo>
                      <a:pt x="281" y="265"/>
                      <a:pt x="273" y="271"/>
                      <a:pt x="265" y="275"/>
                    </a:cubicBezTo>
                    <a:cubicBezTo>
                      <a:pt x="259" y="278"/>
                      <a:pt x="240" y="288"/>
                      <a:pt x="235" y="279"/>
                    </a:cubicBezTo>
                    <a:cubicBezTo>
                      <a:pt x="235" y="279"/>
                      <a:pt x="234" y="279"/>
                      <a:pt x="234" y="280"/>
                    </a:cubicBezTo>
                    <a:cubicBezTo>
                      <a:pt x="219" y="267"/>
                      <a:pt x="237" y="242"/>
                      <a:pt x="247" y="232"/>
                    </a:cubicBezTo>
                    <a:cubicBezTo>
                      <a:pt x="260" y="219"/>
                      <a:pt x="277" y="211"/>
                      <a:pt x="295" y="209"/>
                    </a:cubicBezTo>
                    <a:cubicBezTo>
                      <a:pt x="296" y="208"/>
                      <a:pt x="296" y="206"/>
                      <a:pt x="295" y="206"/>
                    </a:cubicBezTo>
                    <a:cubicBezTo>
                      <a:pt x="286" y="205"/>
                      <a:pt x="290" y="190"/>
                      <a:pt x="292" y="184"/>
                    </a:cubicBezTo>
                    <a:cubicBezTo>
                      <a:pt x="294" y="178"/>
                      <a:pt x="297" y="172"/>
                      <a:pt x="302" y="166"/>
                    </a:cubicBezTo>
                    <a:cubicBezTo>
                      <a:pt x="302" y="166"/>
                      <a:pt x="302" y="165"/>
                      <a:pt x="301" y="164"/>
                    </a:cubicBezTo>
                    <a:cubicBezTo>
                      <a:pt x="289" y="157"/>
                      <a:pt x="288" y="142"/>
                      <a:pt x="298" y="133"/>
                    </a:cubicBezTo>
                    <a:cubicBezTo>
                      <a:pt x="300" y="131"/>
                      <a:pt x="298" y="129"/>
                      <a:pt x="297" y="130"/>
                    </a:cubicBezTo>
                    <a:cubicBezTo>
                      <a:pt x="297" y="131"/>
                      <a:pt x="296" y="131"/>
                      <a:pt x="296" y="131"/>
                    </a:cubicBezTo>
                    <a:cubicBezTo>
                      <a:pt x="296" y="130"/>
                      <a:pt x="296" y="130"/>
                      <a:pt x="295" y="130"/>
                    </a:cubicBezTo>
                    <a:cubicBezTo>
                      <a:pt x="291" y="131"/>
                      <a:pt x="287" y="133"/>
                      <a:pt x="284" y="136"/>
                    </a:cubicBezTo>
                    <a:cubicBezTo>
                      <a:pt x="282" y="139"/>
                      <a:pt x="280" y="141"/>
                      <a:pt x="277" y="144"/>
                    </a:cubicBezTo>
                    <a:cubicBezTo>
                      <a:pt x="273" y="146"/>
                      <a:pt x="265" y="149"/>
                      <a:pt x="263" y="141"/>
                    </a:cubicBezTo>
                    <a:cubicBezTo>
                      <a:pt x="263" y="140"/>
                      <a:pt x="262" y="140"/>
                      <a:pt x="261" y="141"/>
                    </a:cubicBezTo>
                    <a:cubicBezTo>
                      <a:pt x="257" y="147"/>
                      <a:pt x="253" y="152"/>
                      <a:pt x="248" y="158"/>
                    </a:cubicBezTo>
                    <a:cubicBezTo>
                      <a:pt x="242" y="163"/>
                      <a:pt x="235" y="171"/>
                      <a:pt x="227" y="170"/>
                    </a:cubicBezTo>
                    <a:cubicBezTo>
                      <a:pt x="217" y="169"/>
                      <a:pt x="216" y="159"/>
                      <a:pt x="216" y="151"/>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58" name="Freeform 6"/>
              <p:cNvSpPr>
                <a:spLocks/>
              </p:cNvSpPr>
              <p:nvPr/>
            </p:nvSpPr>
            <p:spPr bwMode="auto">
              <a:xfrm>
                <a:off x="3573463" y="2022475"/>
                <a:ext cx="762000" cy="1220787"/>
              </a:xfrm>
              <a:custGeom>
                <a:avLst/>
                <a:gdLst>
                  <a:gd name="T0" fmla="*/ 160 w 291"/>
                  <a:gd name="T1" fmla="*/ 28 h 469"/>
                  <a:gd name="T2" fmla="*/ 141 w 291"/>
                  <a:gd name="T3" fmla="*/ 139 h 469"/>
                  <a:gd name="T4" fmla="*/ 119 w 291"/>
                  <a:gd name="T5" fmla="*/ 72 h 469"/>
                  <a:gd name="T6" fmla="*/ 118 w 291"/>
                  <a:gd name="T7" fmla="*/ 71 h 469"/>
                  <a:gd name="T8" fmla="*/ 114 w 291"/>
                  <a:gd name="T9" fmla="*/ 38 h 469"/>
                  <a:gd name="T10" fmla="*/ 112 w 291"/>
                  <a:gd name="T11" fmla="*/ 15 h 469"/>
                  <a:gd name="T12" fmla="*/ 112 w 291"/>
                  <a:gd name="T13" fmla="*/ 52 h 469"/>
                  <a:gd name="T14" fmla="*/ 91 w 291"/>
                  <a:gd name="T15" fmla="*/ 0 h 469"/>
                  <a:gd name="T16" fmla="*/ 73 w 291"/>
                  <a:gd name="T17" fmla="*/ 37 h 469"/>
                  <a:gd name="T18" fmla="*/ 117 w 291"/>
                  <a:gd name="T19" fmla="*/ 72 h 469"/>
                  <a:gd name="T20" fmla="*/ 142 w 291"/>
                  <a:gd name="T21" fmla="*/ 147 h 469"/>
                  <a:gd name="T22" fmla="*/ 29 w 291"/>
                  <a:gd name="T23" fmla="*/ 71 h 469"/>
                  <a:gd name="T24" fmla="*/ 49 w 291"/>
                  <a:gd name="T25" fmla="*/ 105 h 469"/>
                  <a:gd name="T26" fmla="*/ 94 w 291"/>
                  <a:gd name="T27" fmla="*/ 114 h 469"/>
                  <a:gd name="T28" fmla="*/ 142 w 291"/>
                  <a:gd name="T29" fmla="*/ 150 h 469"/>
                  <a:gd name="T30" fmla="*/ 143 w 291"/>
                  <a:gd name="T31" fmla="*/ 152 h 469"/>
                  <a:gd name="T32" fmla="*/ 144 w 291"/>
                  <a:gd name="T33" fmla="*/ 154 h 469"/>
                  <a:gd name="T34" fmla="*/ 167 w 291"/>
                  <a:gd name="T35" fmla="*/ 249 h 469"/>
                  <a:gd name="T36" fmla="*/ 127 w 291"/>
                  <a:gd name="T37" fmla="*/ 222 h 469"/>
                  <a:gd name="T38" fmla="*/ 44 w 291"/>
                  <a:gd name="T39" fmla="*/ 170 h 469"/>
                  <a:gd name="T40" fmla="*/ 0 w 291"/>
                  <a:gd name="T41" fmla="*/ 145 h 469"/>
                  <a:gd name="T42" fmla="*/ 52 w 291"/>
                  <a:gd name="T43" fmla="*/ 177 h 469"/>
                  <a:gd name="T44" fmla="*/ 7 w 291"/>
                  <a:gd name="T45" fmla="*/ 175 h 469"/>
                  <a:gd name="T46" fmla="*/ 53 w 291"/>
                  <a:gd name="T47" fmla="*/ 178 h 469"/>
                  <a:gd name="T48" fmla="*/ 110 w 291"/>
                  <a:gd name="T49" fmla="*/ 214 h 469"/>
                  <a:gd name="T50" fmla="*/ 37 w 291"/>
                  <a:gd name="T51" fmla="*/ 216 h 469"/>
                  <a:gd name="T52" fmla="*/ 115 w 291"/>
                  <a:gd name="T53" fmla="*/ 218 h 469"/>
                  <a:gd name="T54" fmla="*/ 146 w 291"/>
                  <a:gd name="T55" fmla="*/ 238 h 469"/>
                  <a:gd name="T56" fmla="*/ 167 w 291"/>
                  <a:gd name="T57" fmla="*/ 252 h 469"/>
                  <a:gd name="T58" fmla="*/ 182 w 291"/>
                  <a:gd name="T59" fmla="*/ 327 h 469"/>
                  <a:gd name="T60" fmla="*/ 48 w 291"/>
                  <a:gd name="T61" fmla="*/ 297 h 469"/>
                  <a:gd name="T62" fmla="*/ 82 w 291"/>
                  <a:gd name="T63" fmla="*/ 320 h 469"/>
                  <a:gd name="T64" fmla="*/ 129 w 291"/>
                  <a:gd name="T65" fmla="*/ 305 h 469"/>
                  <a:gd name="T66" fmla="*/ 183 w 291"/>
                  <a:gd name="T67" fmla="*/ 332 h 469"/>
                  <a:gd name="T68" fmla="*/ 134 w 291"/>
                  <a:gd name="T69" fmla="*/ 363 h 469"/>
                  <a:gd name="T70" fmla="*/ 161 w 291"/>
                  <a:gd name="T71" fmla="*/ 360 h 469"/>
                  <a:gd name="T72" fmla="*/ 190 w 291"/>
                  <a:gd name="T73" fmla="*/ 366 h 469"/>
                  <a:gd name="T74" fmla="*/ 219 w 291"/>
                  <a:gd name="T75" fmla="*/ 466 h 469"/>
                  <a:gd name="T76" fmla="*/ 192 w 291"/>
                  <a:gd name="T77" fmla="*/ 359 h 469"/>
                  <a:gd name="T78" fmla="*/ 252 w 291"/>
                  <a:gd name="T79" fmla="*/ 315 h 469"/>
                  <a:gd name="T80" fmla="*/ 211 w 291"/>
                  <a:gd name="T81" fmla="*/ 331 h 469"/>
                  <a:gd name="T82" fmla="*/ 186 w 291"/>
                  <a:gd name="T83" fmla="*/ 332 h 469"/>
                  <a:gd name="T84" fmla="*/ 179 w 291"/>
                  <a:gd name="T85" fmla="*/ 298 h 469"/>
                  <a:gd name="T86" fmla="*/ 226 w 291"/>
                  <a:gd name="T87" fmla="*/ 239 h 469"/>
                  <a:gd name="T88" fmla="*/ 291 w 291"/>
                  <a:gd name="T89" fmla="*/ 193 h 469"/>
                  <a:gd name="T90" fmla="*/ 275 w 291"/>
                  <a:gd name="T91" fmla="*/ 209 h 469"/>
                  <a:gd name="T92" fmla="*/ 216 w 291"/>
                  <a:gd name="T93" fmla="*/ 243 h 469"/>
                  <a:gd name="T94" fmla="*/ 176 w 291"/>
                  <a:gd name="T95" fmla="*/ 281 h 469"/>
                  <a:gd name="T96" fmla="*/ 171 w 291"/>
                  <a:gd name="T97" fmla="*/ 194 h 469"/>
                  <a:gd name="T98" fmla="*/ 214 w 291"/>
                  <a:gd name="T99" fmla="*/ 156 h 469"/>
                  <a:gd name="T100" fmla="*/ 173 w 291"/>
                  <a:gd name="T101" fmla="*/ 188 h 469"/>
                  <a:gd name="T102" fmla="*/ 218 w 291"/>
                  <a:gd name="T103" fmla="*/ 130 h 469"/>
                  <a:gd name="T104" fmla="*/ 248 w 291"/>
                  <a:gd name="T105" fmla="*/ 96 h 469"/>
                  <a:gd name="T106" fmla="*/ 184 w 291"/>
                  <a:gd name="T107" fmla="*/ 163 h 469"/>
                  <a:gd name="T108" fmla="*/ 157 w 291"/>
                  <a:gd name="T109" fmla="*/ 191 h 469"/>
                  <a:gd name="T110" fmla="*/ 143 w 291"/>
                  <a:gd name="T111" fmla="*/ 111 h 469"/>
                  <a:gd name="T112" fmla="*/ 165 w 291"/>
                  <a:gd name="T113" fmla="*/ 65 h 469"/>
                  <a:gd name="T114" fmla="*/ 144 w 291"/>
                  <a:gd name="T115" fmla="*/ 106 h 469"/>
                  <a:gd name="T116" fmla="*/ 160 w 291"/>
                  <a:gd name="T117" fmla="*/ 28 h 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91" h="469">
                    <a:moveTo>
                      <a:pt x="160" y="28"/>
                    </a:moveTo>
                    <a:cubicBezTo>
                      <a:pt x="161" y="28"/>
                      <a:pt x="160" y="27"/>
                      <a:pt x="160" y="28"/>
                    </a:cubicBezTo>
                    <a:cubicBezTo>
                      <a:pt x="154" y="48"/>
                      <a:pt x="148" y="69"/>
                      <a:pt x="145" y="90"/>
                    </a:cubicBezTo>
                    <a:cubicBezTo>
                      <a:pt x="142" y="106"/>
                      <a:pt x="140" y="123"/>
                      <a:pt x="141" y="139"/>
                    </a:cubicBezTo>
                    <a:cubicBezTo>
                      <a:pt x="137" y="126"/>
                      <a:pt x="133" y="114"/>
                      <a:pt x="129" y="102"/>
                    </a:cubicBezTo>
                    <a:cubicBezTo>
                      <a:pt x="125" y="92"/>
                      <a:pt x="122" y="82"/>
                      <a:pt x="119" y="72"/>
                    </a:cubicBezTo>
                    <a:cubicBezTo>
                      <a:pt x="119" y="72"/>
                      <a:pt x="119" y="71"/>
                      <a:pt x="118" y="71"/>
                    </a:cubicBezTo>
                    <a:cubicBezTo>
                      <a:pt x="118" y="71"/>
                      <a:pt x="118" y="71"/>
                      <a:pt x="118" y="71"/>
                    </a:cubicBezTo>
                    <a:cubicBezTo>
                      <a:pt x="116" y="65"/>
                      <a:pt x="114" y="59"/>
                      <a:pt x="112" y="53"/>
                    </a:cubicBezTo>
                    <a:cubicBezTo>
                      <a:pt x="115" y="48"/>
                      <a:pt x="114" y="43"/>
                      <a:pt x="114" y="38"/>
                    </a:cubicBezTo>
                    <a:cubicBezTo>
                      <a:pt x="113" y="30"/>
                      <a:pt x="113" y="23"/>
                      <a:pt x="112" y="15"/>
                    </a:cubicBezTo>
                    <a:cubicBezTo>
                      <a:pt x="112" y="15"/>
                      <a:pt x="112" y="15"/>
                      <a:pt x="112" y="15"/>
                    </a:cubicBezTo>
                    <a:cubicBezTo>
                      <a:pt x="112" y="21"/>
                      <a:pt x="112" y="27"/>
                      <a:pt x="113" y="34"/>
                    </a:cubicBezTo>
                    <a:cubicBezTo>
                      <a:pt x="113" y="40"/>
                      <a:pt x="114" y="46"/>
                      <a:pt x="112" y="52"/>
                    </a:cubicBezTo>
                    <a:cubicBezTo>
                      <a:pt x="106" y="35"/>
                      <a:pt x="99" y="17"/>
                      <a:pt x="91" y="0"/>
                    </a:cubicBezTo>
                    <a:cubicBezTo>
                      <a:pt x="91" y="0"/>
                      <a:pt x="91" y="0"/>
                      <a:pt x="91" y="0"/>
                    </a:cubicBezTo>
                    <a:cubicBezTo>
                      <a:pt x="100" y="23"/>
                      <a:pt x="108" y="46"/>
                      <a:pt x="116" y="70"/>
                    </a:cubicBezTo>
                    <a:cubicBezTo>
                      <a:pt x="100" y="62"/>
                      <a:pt x="85" y="50"/>
                      <a:pt x="73" y="37"/>
                    </a:cubicBezTo>
                    <a:cubicBezTo>
                      <a:pt x="73" y="37"/>
                      <a:pt x="73" y="37"/>
                      <a:pt x="73" y="37"/>
                    </a:cubicBezTo>
                    <a:cubicBezTo>
                      <a:pt x="85" y="52"/>
                      <a:pt x="100" y="63"/>
                      <a:pt x="117" y="72"/>
                    </a:cubicBezTo>
                    <a:cubicBezTo>
                      <a:pt x="119" y="78"/>
                      <a:pt x="121" y="84"/>
                      <a:pt x="123" y="91"/>
                    </a:cubicBezTo>
                    <a:cubicBezTo>
                      <a:pt x="129" y="109"/>
                      <a:pt x="136" y="128"/>
                      <a:pt x="142" y="147"/>
                    </a:cubicBezTo>
                    <a:cubicBezTo>
                      <a:pt x="106" y="119"/>
                      <a:pt x="69" y="92"/>
                      <a:pt x="29" y="71"/>
                    </a:cubicBezTo>
                    <a:cubicBezTo>
                      <a:pt x="29" y="71"/>
                      <a:pt x="29" y="71"/>
                      <a:pt x="29" y="71"/>
                    </a:cubicBezTo>
                    <a:cubicBezTo>
                      <a:pt x="50" y="84"/>
                      <a:pt x="71" y="97"/>
                      <a:pt x="91" y="112"/>
                    </a:cubicBezTo>
                    <a:cubicBezTo>
                      <a:pt x="77" y="108"/>
                      <a:pt x="63" y="106"/>
                      <a:pt x="49" y="105"/>
                    </a:cubicBezTo>
                    <a:cubicBezTo>
                      <a:pt x="48" y="105"/>
                      <a:pt x="48" y="105"/>
                      <a:pt x="49" y="105"/>
                    </a:cubicBezTo>
                    <a:cubicBezTo>
                      <a:pt x="64" y="107"/>
                      <a:pt x="79" y="110"/>
                      <a:pt x="94" y="114"/>
                    </a:cubicBezTo>
                    <a:cubicBezTo>
                      <a:pt x="95" y="114"/>
                      <a:pt x="95" y="114"/>
                      <a:pt x="95" y="114"/>
                    </a:cubicBezTo>
                    <a:cubicBezTo>
                      <a:pt x="111" y="125"/>
                      <a:pt x="127" y="137"/>
                      <a:pt x="142" y="150"/>
                    </a:cubicBezTo>
                    <a:cubicBezTo>
                      <a:pt x="142" y="150"/>
                      <a:pt x="142" y="150"/>
                      <a:pt x="143" y="150"/>
                    </a:cubicBezTo>
                    <a:cubicBezTo>
                      <a:pt x="143" y="150"/>
                      <a:pt x="143" y="151"/>
                      <a:pt x="143" y="152"/>
                    </a:cubicBezTo>
                    <a:cubicBezTo>
                      <a:pt x="143" y="152"/>
                      <a:pt x="143" y="153"/>
                      <a:pt x="144" y="154"/>
                    </a:cubicBezTo>
                    <a:cubicBezTo>
                      <a:pt x="144" y="154"/>
                      <a:pt x="144" y="154"/>
                      <a:pt x="144" y="154"/>
                    </a:cubicBezTo>
                    <a:cubicBezTo>
                      <a:pt x="147" y="163"/>
                      <a:pt x="150" y="172"/>
                      <a:pt x="152" y="181"/>
                    </a:cubicBezTo>
                    <a:cubicBezTo>
                      <a:pt x="158" y="203"/>
                      <a:pt x="162" y="226"/>
                      <a:pt x="167" y="249"/>
                    </a:cubicBezTo>
                    <a:cubicBezTo>
                      <a:pt x="161" y="243"/>
                      <a:pt x="154" y="239"/>
                      <a:pt x="147" y="235"/>
                    </a:cubicBezTo>
                    <a:cubicBezTo>
                      <a:pt x="141" y="231"/>
                      <a:pt x="134" y="226"/>
                      <a:pt x="127" y="222"/>
                    </a:cubicBezTo>
                    <a:cubicBezTo>
                      <a:pt x="113" y="212"/>
                      <a:pt x="99" y="203"/>
                      <a:pt x="85" y="195"/>
                    </a:cubicBezTo>
                    <a:cubicBezTo>
                      <a:pt x="71" y="186"/>
                      <a:pt x="58" y="178"/>
                      <a:pt x="44" y="170"/>
                    </a:cubicBezTo>
                    <a:cubicBezTo>
                      <a:pt x="30" y="161"/>
                      <a:pt x="15" y="152"/>
                      <a:pt x="0" y="145"/>
                    </a:cubicBezTo>
                    <a:cubicBezTo>
                      <a:pt x="0" y="144"/>
                      <a:pt x="0" y="145"/>
                      <a:pt x="0" y="145"/>
                    </a:cubicBezTo>
                    <a:cubicBezTo>
                      <a:pt x="13" y="154"/>
                      <a:pt x="28" y="162"/>
                      <a:pt x="42" y="171"/>
                    </a:cubicBezTo>
                    <a:cubicBezTo>
                      <a:pt x="46" y="173"/>
                      <a:pt x="49" y="175"/>
                      <a:pt x="52" y="177"/>
                    </a:cubicBezTo>
                    <a:cubicBezTo>
                      <a:pt x="37" y="179"/>
                      <a:pt x="22" y="177"/>
                      <a:pt x="7" y="174"/>
                    </a:cubicBezTo>
                    <a:cubicBezTo>
                      <a:pt x="7" y="174"/>
                      <a:pt x="7" y="174"/>
                      <a:pt x="7" y="175"/>
                    </a:cubicBezTo>
                    <a:cubicBezTo>
                      <a:pt x="21" y="180"/>
                      <a:pt x="38" y="180"/>
                      <a:pt x="53" y="179"/>
                    </a:cubicBezTo>
                    <a:cubicBezTo>
                      <a:pt x="53" y="178"/>
                      <a:pt x="53" y="178"/>
                      <a:pt x="53" y="178"/>
                    </a:cubicBezTo>
                    <a:cubicBezTo>
                      <a:pt x="64" y="184"/>
                      <a:pt x="74" y="191"/>
                      <a:pt x="85" y="198"/>
                    </a:cubicBezTo>
                    <a:cubicBezTo>
                      <a:pt x="93" y="203"/>
                      <a:pt x="102" y="209"/>
                      <a:pt x="110" y="214"/>
                    </a:cubicBezTo>
                    <a:cubicBezTo>
                      <a:pt x="86" y="208"/>
                      <a:pt x="61" y="209"/>
                      <a:pt x="37" y="216"/>
                    </a:cubicBezTo>
                    <a:cubicBezTo>
                      <a:pt x="37" y="216"/>
                      <a:pt x="37" y="216"/>
                      <a:pt x="37" y="216"/>
                    </a:cubicBezTo>
                    <a:cubicBezTo>
                      <a:pt x="63" y="209"/>
                      <a:pt x="90" y="211"/>
                      <a:pt x="115" y="218"/>
                    </a:cubicBezTo>
                    <a:cubicBezTo>
                      <a:pt x="115" y="218"/>
                      <a:pt x="115" y="218"/>
                      <a:pt x="115" y="218"/>
                    </a:cubicBezTo>
                    <a:cubicBezTo>
                      <a:pt x="119" y="220"/>
                      <a:pt x="122" y="222"/>
                      <a:pt x="126" y="225"/>
                    </a:cubicBezTo>
                    <a:cubicBezTo>
                      <a:pt x="133" y="229"/>
                      <a:pt x="139" y="234"/>
                      <a:pt x="146" y="238"/>
                    </a:cubicBezTo>
                    <a:cubicBezTo>
                      <a:pt x="153" y="243"/>
                      <a:pt x="160" y="249"/>
                      <a:pt x="167" y="252"/>
                    </a:cubicBezTo>
                    <a:cubicBezTo>
                      <a:pt x="167" y="252"/>
                      <a:pt x="167" y="252"/>
                      <a:pt x="167" y="252"/>
                    </a:cubicBezTo>
                    <a:cubicBezTo>
                      <a:pt x="169" y="260"/>
                      <a:pt x="170" y="267"/>
                      <a:pt x="172" y="275"/>
                    </a:cubicBezTo>
                    <a:cubicBezTo>
                      <a:pt x="175" y="292"/>
                      <a:pt x="178" y="310"/>
                      <a:pt x="182" y="327"/>
                    </a:cubicBezTo>
                    <a:cubicBezTo>
                      <a:pt x="143" y="299"/>
                      <a:pt x="95" y="288"/>
                      <a:pt x="48" y="296"/>
                    </a:cubicBezTo>
                    <a:cubicBezTo>
                      <a:pt x="48" y="296"/>
                      <a:pt x="48" y="297"/>
                      <a:pt x="48" y="297"/>
                    </a:cubicBezTo>
                    <a:cubicBezTo>
                      <a:pt x="75" y="293"/>
                      <a:pt x="102" y="295"/>
                      <a:pt x="127" y="303"/>
                    </a:cubicBezTo>
                    <a:cubicBezTo>
                      <a:pt x="113" y="311"/>
                      <a:pt x="98" y="317"/>
                      <a:pt x="82" y="320"/>
                    </a:cubicBezTo>
                    <a:cubicBezTo>
                      <a:pt x="82" y="320"/>
                      <a:pt x="82" y="320"/>
                      <a:pt x="82" y="320"/>
                    </a:cubicBezTo>
                    <a:cubicBezTo>
                      <a:pt x="98" y="317"/>
                      <a:pt x="114" y="312"/>
                      <a:pt x="129" y="305"/>
                    </a:cubicBezTo>
                    <a:cubicBezTo>
                      <a:pt x="129" y="304"/>
                      <a:pt x="129" y="304"/>
                      <a:pt x="129" y="304"/>
                    </a:cubicBezTo>
                    <a:cubicBezTo>
                      <a:pt x="149" y="310"/>
                      <a:pt x="167" y="320"/>
                      <a:pt x="183" y="332"/>
                    </a:cubicBezTo>
                    <a:cubicBezTo>
                      <a:pt x="185" y="342"/>
                      <a:pt x="187" y="352"/>
                      <a:pt x="189" y="362"/>
                    </a:cubicBezTo>
                    <a:cubicBezTo>
                      <a:pt x="172" y="355"/>
                      <a:pt x="151" y="358"/>
                      <a:pt x="134" y="363"/>
                    </a:cubicBezTo>
                    <a:cubicBezTo>
                      <a:pt x="134" y="363"/>
                      <a:pt x="134" y="363"/>
                      <a:pt x="134" y="363"/>
                    </a:cubicBezTo>
                    <a:cubicBezTo>
                      <a:pt x="143" y="361"/>
                      <a:pt x="152" y="360"/>
                      <a:pt x="161" y="360"/>
                    </a:cubicBezTo>
                    <a:cubicBezTo>
                      <a:pt x="170" y="360"/>
                      <a:pt x="181" y="360"/>
                      <a:pt x="190" y="364"/>
                    </a:cubicBezTo>
                    <a:cubicBezTo>
                      <a:pt x="190" y="365"/>
                      <a:pt x="190" y="365"/>
                      <a:pt x="190" y="366"/>
                    </a:cubicBezTo>
                    <a:cubicBezTo>
                      <a:pt x="197" y="400"/>
                      <a:pt x="205" y="434"/>
                      <a:pt x="216" y="467"/>
                    </a:cubicBezTo>
                    <a:cubicBezTo>
                      <a:pt x="216" y="469"/>
                      <a:pt x="219" y="468"/>
                      <a:pt x="219" y="466"/>
                    </a:cubicBezTo>
                    <a:cubicBezTo>
                      <a:pt x="210" y="435"/>
                      <a:pt x="202" y="404"/>
                      <a:pt x="195" y="373"/>
                    </a:cubicBezTo>
                    <a:cubicBezTo>
                      <a:pt x="194" y="368"/>
                      <a:pt x="193" y="364"/>
                      <a:pt x="192" y="359"/>
                    </a:cubicBezTo>
                    <a:cubicBezTo>
                      <a:pt x="196" y="347"/>
                      <a:pt x="204" y="338"/>
                      <a:pt x="215" y="331"/>
                    </a:cubicBezTo>
                    <a:cubicBezTo>
                      <a:pt x="227" y="323"/>
                      <a:pt x="239" y="320"/>
                      <a:pt x="252" y="315"/>
                    </a:cubicBezTo>
                    <a:cubicBezTo>
                      <a:pt x="252" y="315"/>
                      <a:pt x="252" y="315"/>
                      <a:pt x="251" y="315"/>
                    </a:cubicBezTo>
                    <a:cubicBezTo>
                      <a:pt x="237" y="318"/>
                      <a:pt x="223" y="323"/>
                      <a:pt x="211" y="331"/>
                    </a:cubicBezTo>
                    <a:cubicBezTo>
                      <a:pt x="203" y="337"/>
                      <a:pt x="195" y="345"/>
                      <a:pt x="191" y="355"/>
                    </a:cubicBezTo>
                    <a:cubicBezTo>
                      <a:pt x="190" y="347"/>
                      <a:pt x="188" y="340"/>
                      <a:pt x="186" y="332"/>
                    </a:cubicBezTo>
                    <a:cubicBezTo>
                      <a:pt x="187" y="331"/>
                      <a:pt x="187" y="330"/>
                      <a:pt x="186" y="330"/>
                    </a:cubicBezTo>
                    <a:cubicBezTo>
                      <a:pt x="184" y="319"/>
                      <a:pt x="182" y="308"/>
                      <a:pt x="179" y="298"/>
                    </a:cubicBezTo>
                    <a:cubicBezTo>
                      <a:pt x="181" y="286"/>
                      <a:pt x="185" y="276"/>
                      <a:pt x="192" y="267"/>
                    </a:cubicBezTo>
                    <a:cubicBezTo>
                      <a:pt x="201" y="255"/>
                      <a:pt x="214" y="247"/>
                      <a:pt x="226" y="239"/>
                    </a:cubicBezTo>
                    <a:cubicBezTo>
                      <a:pt x="238" y="232"/>
                      <a:pt x="250" y="225"/>
                      <a:pt x="263" y="218"/>
                    </a:cubicBezTo>
                    <a:cubicBezTo>
                      <a:pt x="273" y="212"/>
                      <a:pt x="286" y="204"/>
                      <a:pt x="291" y="193"/>
                    </a:cubicBezTo>
                    <a:cubicBezTo>
                      <a:pt x="291" y="193"/>
                      <a:pt x="291" y="193"/>
                      <a:pt x="291" y="193"/>
                    </a:cubicBezTo>
                    <a:cubicBezTo>
                      <a:pt x="286" y="199"/>
                      <a:pt x="281" y="205"/>
                      <a:pt x="275" y="209"/>
                    </a:cubicBezTo>
                    <a:cubicBezTo>
                      <a:pt x="268" y="214"/>
                      <a:pt x="261" y="217"/>
                      <a:pt x="254" y="221"/>
                    </a:cubicBezTo>
                    <a:cubicBezTo>
                      <a:pt x="241" y="228"/>
                      <a:pt x="228" y="235"/>
                      <a:pt x="216" y="243"/>
                    </a:cubicBezTo>
                    <a:cubicBezTo>
                      <a:pt x="200" y="253"/>
                      <a:pt x="182" y="270"/>
                      <a:pt x="178" y="290"/>
                    </a:cubicBezTo>
                    <a:cubicBezTo>
                      <a:pt x="177" y="287"/>
                      <a:pt x="177" y="284"/>
                      <a:pt x="176" y="281"/>
                    </a:cubicBezTo>
                    <a:cubicBezTo>
                      <a:pt x="172" y="263"/>
                      <a:pt x="169" y="244"/>
                      <a:pt x="165" y="226"/>
                    </a:cubicBezTo>
                    <a:cubicBezTo>
                      <a:pt x="165" y="215"/>
                      <a:pt x="167" y="204"/>
                      <a:pt x="171" y="194"/>
                    </a:cubicBezTo>
                    <a:cubicBezTo>
                      <a:pt x="177" y="187"/>
                      <a:pt x="183" y="180"/>
                      <a:pt x="190" y="174"/>
                    </a:cubicBezTo>
                    <a:cubicBezTo>
                      <a:pt x="198" y="167"/>
                      <a:pt x="207" y="162"/>
                      <a:pt x="214" y="156"/>
                    </a:cubicBezTo>
                    <a:cubicBezTo>
                      <a:pt x="215" y="156"/>
                      <a:pt x="214" y="156"/>
                      <a:pt x="214" y="156"/>
                    </a:cubicBezTo>
                    <a:cubicBezTo>
                      <a:pt x="200" y="163"/>
                      <a:pt x="183" y="174"/>
                      <a:pt x="173" y="188"/>
                    </a:cubicBezTo>
                    <a:cubicBezTo>
                      <a:pt x="177" y="179"/>
                      <a:pt x="182" y="170"/>
                      <a:pt x="189" y="162"/>
                    </a:cubicBezTo>
                    <a:cubicBezTo>
                      <a:pt x="197" y="150"/>
                      <a:pt x="208" y="140"/>
                      <a:pt x="218" y="130"/>
                    </a:cubicBezTo>
                    <a:cubicBezTo>
                      <a:pt x="228" y="119"/>
                      <a:pt x="239" y="108"/>
                      <a:pt x="248" y="96"/>
                    </a:cubicBezTo>
                    <a:cubicBezTo>
                      <a:pt x="248" y="96"/>
                      <a:pt x="248" y="96"/>
                      <a:pt x="248" y="96"/>
                    </a:cubicBezTo>
                    <a:cubicBezTo>
                      <a:pt x="236" y="106"/>
                      <a:pt x="225" y="117"/>
                      <a:pt x="214" y="128"/>
                    </a:cubicBezTo>
                    <a:cubicBezTo>
                      <a:pt x="203" y="139"/>
                      <a:pt x="192" y="150"/>
                      <a:pt x="184" y="163"/>
                    </a:cubicBezTo>
                    <a:cubicBezTo>
                      <a:pt x="173" y="179"/>
                      <a:pt x="164" y="198"/>
                      <a:pt x="163" y="218"/>
                    </a:cubicBezTo>
                    <a:cubicBezTo>
                      <a:pt x="161" y="209"/>
                      <a:pt x="159" y="200"/>
                      <a:pt x="157" y="191"/>
                    </a:cubicBezTo>
                    <a:cubicBezTo>
                      <a:pt x="153" y="175"/>
                      <a:pt x="149" y="160"/>
                      <a:pt x="144" y="145"/>
                    </a:cubicBezTo>
                    <a:cubicBezTo>
                      <a:pt x="143" y="134"/>
                      <a:pt x="142" y="123"/>
                      <a:pt x="143" y="111"/>
                    </a:cubicBezTo>
                    <a:cubicBezTo>
                      <a:pt x="145" y="103"/>
                      <a:pt x="147" y="96"/>
                      <a:pt x="151" y="89"/>
                    </a:cubicBezTo>
                    <a:cubicBezTo>
                      <a:pt x="155" y="81"/>
                      <a:pt x="161" y="73"/>
                      <a:pt x="165" y="65"/>
                    </a:cubicBezTo>
                    <a:cubicBezTo>
                      <a:pt x="166" y="65"/>
                      <a:pt x="165" y="65"/>
                      <a:pt x="165" y="65"/>
                    </a:cubicBezTo>
                    <a:cubicBezTo>
                      <a:pt x="156" y="77"/>
                      <a:pt x="147" y="91"/>
                      <a:pt x="144" y="106"/>
                    </a:cubicBezTo>
                    <a:cubicBezTo>
                      <a:pt x="144" y="101"/>
                      <a:pt x="145" y="95"/>
                      <a:pt x="146" y="90"/>
                    </a:cubicBezTo>
                    <a:cubicBezTo>
                      <a:pt x="149" y="69"/>
                      <a:pt x="155" y="48"/>
                      <a:pt x="160" y="28"/>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7" name="Group 36"/>
            <p:cNvGrpSpPr/>
            <p:nvPr userDrawn="1"/>
          </p:nvGrpSpPr>
          <p:grpSpPr>
            <a:xfrm rot="17746467">
              <a:off x="11364825" y="-115718"/>
              <a:ext cx="375475" cy="956151"/>
              <a:chOff x="9215438" y="1976438"/>
              <a:chExt cx="682625" cy="1738313"/>
            </a:xfrm>
          </p:grpSpPr>
          <p:sp>
            <p:nvSpPr>
              <p:cNvPr id="41" name="Freeform 66"/>
              <p:cNvSpPr>
                <a:spLocks/>
              </p:cNvSpPr>
              <p:nvPr/>
            </p:nvSpPr>
            <p:spPr bwMode="auto">
              <a:xfrm>
                <a:off x="9250363" y="2138363"/>
                <a:ext cx="193675" cy="152400"/>
              </a:xfrm>
              <a:custGeom>
                <a:avLst/>
                <a:gdLst>
                  <a:gd name="T0" fmla="*/ 70 w 74"/>
                  <a:gd name="T1" fmla="*/ 40 h 59"/>
                  <a:gd name="T2" fmla="*/ 8 w 74"/>
                  <a:gd name="T3" fmla="*/ 23 h 59"/>
                  <a:gd name="T4" fmla="*/ 18 w 74"/>
                  <a:gd name="T5" fmla="*/ 51 h 59"/>
                  <a:gd name="T6" fmla="*/ 69 w 74"/>
                  <a:gd name="T7" fmla="*/ 49 h 59"/>
                  <a:gd name="T8" fmla="*/ 70 w 74"/>
                  <a:gd name="T9" fmla="*/ 40 h 59"/>
                </a:gdLst>
                <a:ahLst/>
                <a:cxnLst>
                  <a:cxn ang="0">
                    <a:pos x="T0" y="T1"/>
                  </a:cxn>
                  <a:cxn ang="0">
                    <a:pos x="T2" y="T3"/>
                  </a:cxn>
                  <a:cxn ang="0">
                    <a:pos x="T4" y="T5"/>
                  </a:cxn>
                  <a:cxn ang="0">
                    <a:pos x="T6" y="T7"/>
                  </a:cxn>
                  <a:cxn ang="0">
                    <a:pos x="T8" y="T9"/>
                  </a:cxn>
                </a:cxnLst>
                <a:rect l="0" t="0" r="r" b="b"/>
                <a:pathLst>
                  <a:path w="74" h="59">
                    <a:moveTo>
                      <a:pt x="70" y="40"/>
                    </a:moveTo>
                    <a:cubicBezTo>
                      <a:pt x="60" y="19"/>
                      <a:pt x="23" y="0"/>
                      <a:pt x="8" y="23"/>
                    </a:cubicBezTo>
                    <a:cubicBezTo>
                      <a:pt x="0" y="35"/>
                      <a:pt x="8" y="46"/>
                      <a:pt x="18" y="51"/>
                    </a:cubicBezTo>
                    <a:cubicBezTo>
                      <a:pt x="35" y="59"/>
                      <a:pt x="53" y="55"/>
                      <a:pt x="69" y="49"/>
                    </a:cubicBezTo>
                    <a:cubicBezTo>
                      <a:pt x="74" y="47"/>
                      <a:pt x="74" y="40"/>
                      <a:pt x="70" y="40"/>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42" name="Freeform 67"/>
              <p:cNvSpPr>
                <a:spLocks/>
              </p:cNvSpPr>
              <p:nvPr/>
            </p:nvSpPr>
            <p:spPr bwMode="auto">
              <a:xfrm>
                <a:off x="9218613" y="2252663"/>
                <a:ext cx="246063" cy="204788"/>
              </a:xfrm>
              <a:custGeom>
                <a:avLst/>
                <a:gdLst>
                  <a:gd name="T0" fmla="*/ 94 w 94"/>
                  <a:gd name="T1" fmla="*/ 64 h 79"/>
                  <a:gd name="T2" fmla="*/ 93 w 94"/>
                  <a:gd name="T3" fmla="*/ 63 h 79"/>
                  <a:gd name="T4" fmla="*/ 9 w 94"/>
                  <a:gd name="T5" fmla="*/ 40 h 79"/>
                  <a:gd name="T6" fmla="*/ 33 w 94"/>
                  <a:gd name="T7" fmla="*/ 73 h 79"/>
                  <a:gd name="T8" fmla="*/ 91 w 94"/>
                  <a:gd name="T9" fmla="*/ 69 h 79"/>
                  <a:gd name="T10" fmla="*/ 94 w 94"/>
                  <a:gd name="T11" fmla="*/ 64 h 79"/>
                </a:gdLst>
                <a:ahLst/>
                <a:cxnLst>
                  <a:cxn ang="0">
                    <a:pos x="T0" y="T1"/>
                  </a:cxn>
                  <a:cxn ang="0">
                    <a:pos x="T2" y="T3"/>
                  </a:cxn>
                  <a:cxn ang="0">
                    <a:pos x="T4" y="T5"/>
                  </a:cxn>
                  <a:cxn ang="0">
                    <a:pos x="T6" y="T7"/>
                  </a:cxn>
                  <a:cxn ang="0">
                    <a:pos x="T8" y="T9"/>
                  </a:cxn>
                  <a:cxn ang="0">
                    <a:pos x="T10" y="T11"/>
                  </a:cxn>
                </a:cxnLst>
                <a:rect l="0" t="0" r="r" b="b"/>
                <a:pathLst>
                  <a:path w="94" h="79">
                    <a:moveTo>
                      <a:pt x="94" y="64"/>
                    </a:moveTo>
                    <a:cubicBezTo>
                      <a:pt x="94" y="64"/>
                      <a:pt x="94" y="64"/>
                      <a:pt x="93" y="63"/>
                    </a:cubicBezTo>
                    <a:cubicBezTo>
                      <a:pt x="83" y="34"/>
                      <a:pt x="30" y="0"/>
                      <a:pt x="9" y="40"/>
                    </a:cubicBezTo>
                    <a:cubicBezTo>
                      <a:pt x="0" y="57"/>
                      <a:pt x="18" y="68"/>
                      <a:pt x="33" y="73"/>
                    </a:cubicBezTo>
                    <a:cubicBezTo>
                      <a:pt x="52" y="79"/>
                      <a:pt x="72" y="77"/>
                      <a:pt x="91" y="69"/>
                    </a:cubicBezTo>
                    <a:cubicBezTo>
                      <a:pt x="93" y="68"/>
                      <a:pt x="94" y="66"/>
                      <a:pt x="94" y="64"/>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43" name="Freeform 68"/>
              <p:cNvSpPr>
                <a:spLocks/>
              </p:cNvSpPr>
              <p:nvPr/>
            </p:nvSpPr>
            <p:spPr bwMode="auto">
              <a:xfrm>
                <a:off x="9236075" y="2486026"/>
                <a:ext cx="257175" cy="158750"/>
              </a:xfrm>
              <a:custGeom>
                <a:avLst/>
                <a:gdLst>
                  <a:gd name="T0" fmla="*/ 97 w 98"/>
                  <a:gd name="T1" fmla="*/ 44 h 61"/>
                  <a:gd name="T2" fmla="*/ 56 w 98"/>
                  <a:gd name="T3" fmla="*/ 6 h 61"/>
                  <a:gd name="T4" fmla="*/ 8 w 98"/>
                  <a:gd name="T5" fmla="*/ 15 h 61"/>
                  <a:gd name="T6" fmla="*/ 28 w 98"/>
                  <a:gd name="T7" fmla="*/ 53 h 61"/>
                  <a:gd name="T8" fmla="*/ 90 w 98"/>
                  <a:gd name="T9" fmla="*/ 47 h 61"/>
                  <a:gd name="T10" fmla="*/ 93 w 98"/>
                  <a:gd name="T11" fmla="*/ 46 h 61"/>
                  <a:gd name="T12" fmla="*/ 93 w 98"/>
                  <a:gd name="T13" fmla="*/ 46 h 61"/>
                  <a:gd name="T14" fmla="*/ 97 w 98"/>
                  <a:gd name="T15" fmla="*/ 44 h 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 h="61">
                    <a:moveTo>
                      <a:pt x="97" y="44"/>
                    </a:moveTo>
                    <a:cubicBezTo>
                      <a:pt x="91" y="26"/>
                      <a:pt x="73" y="12"/>
                      <a:pt x="56" y="6"/>
                    </a:cubicBezTo>
                    <a:cubicBezTo>
                      <a:pt x="42" y="1"/>
                      <a:pt x="17" y="0"/>
                      <a:pt x="8" y="15"/>
                    </a:cubicBezTo>
                    <a:cubicBezTo>
                      <a:pt x="0" y="29"/>
                      <a:pt x="15" y="48"/>
                      <a:pt x="28" y="53"/>
                    </a:cubicBezTo>
                    <a:cubicBezTo>
                      <a:pt x="49" y="61"/>
                      <a:pt x="69" y="47"/>
                      <a:pt x="90" y="47"/>
                    </a:cubicBezTo>
                    <a:cubicBezTo>
                      <a:pt x="91" y="47"/>
                      <a:pt x="92" y="47"/>
                      <a:pt x="93" y="46"/>
                    </a:cubicBezTo>
                    <a:cubicBezTo>
                      <a:pt x="93" y="46"/>
                      <a:pt x="93" y="46"/>
                      <a:pt x="93" y="46"/>
                    </a:cubicBezTo>
                    <a:cubicBezTo>
                      <a:pt x="95" y="47"/>
                      <a:pt x="98" y="46"/>
                      <a:pt x="97" y="44"/>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44" name="Freeform 69"/>
              <p:cNvSpPr>
                <a:spLocks/>
              </p:cNvSpPr>
              <p:nvPr/>
            </p:nvSpPr>
            <p:spPr bwMode="auto">
              <a:xfrm>
                <a:off x="9215438" y="2608263"/>
                <a:ext cx="301625" cy="236538"/>
              </a:xfrm>
              <a:custGeom>
                <a:avLst/>
                <a:gdLst>
                  <a:gd name="T0" fmla="*/ 113 w 115"/>
                  <a:gd name="T1" fmla="*/ 71 h 91"/>
                  <a:gd name="T2" fmla="*/ 112 w 115"/>
                  <a:gd name="T3" fmla="*/ 70 h 91"/>
                  <a:gd name="T4" fmla="*/ 12 w 115"/>
                  <a:gd name="T5" fmla="*/ 38 h 91"/>
                  <a:gd name="T6" fmla="*/ 31 w 115"/>
                  <a:gd name="T7" fmla="*/ 81 h 91"/>
                  <a:gd name="T8" fmla="*/ 109 w 115"/>
                  <a:gd name="T9" fmla="*/ 81 h 91"/>
                  <a:gd name="T10" fmla="*/ 113 w 115"/>
                  <a:gd name="T11" fmla="*/ 71 h 91"/>
                </a:gdLst>
                <a:ahLst/>
                <a:cxnLst>
                  <a:cxn ang="0">
                    <a:pos x="T0" y="T1"/>
                  </a:cxn>
                  <a:cxn ang="0">
                    <a:pos x="T2" y="T3"/>
                  </a:cxn>
                  <a:cxn ang="0">
                    <a:pos x="T4" y="T5"/>
                  </a:cxn>
                  <a:cxn ang="0">
                    <a:pos x="T6" y="T7"/>
                  </a:cxn>
                  <a:cxn ang="0">
                    <a:pos x="T8" y="T9"/>
                  </a:cxn>
                  <a:cxn ang="0">
                    <a:pos x="T10" y="T11"/>
                  </a:cxn>
                </a:cxnLst>
                <a:rect l="0" t="0" r="r" b="b"/>
                <a:pathLst>
                  <a:path w="115" h="91">
                    <a:moveTo>
                      <a:pt x="113" y="71"/>
                    </a:moveTo>
                    <a:cubicBezTo>
                      <a:pt x="113" y="71"/>
                      <a:pt x="113" y="71"/>
                      <a:pt x="112" y="70"/>
                    </a:cubicBezTo>
                    <a:cubicBezTo>
                      <a:pt x="101" y="39"/>
                      <a:pt x="36" y="0"/>
                      <a:pt x="12" y="38"/>
                    </a:cubicBezTo>
                    <a:cubicBezTo>
                      <a:pt x="0" y="55"/>
                      <a:pt x="14" y="74"/>
                      <a:pt x="31" y="81"/>
                    </a:cubicBezTo>
                    <a:cubicBezTo>
                      <a:pt x="55" y="91"/>
                      <a:pt x="85" y="89"/>
                      <a:pt x="109" y="81"/>
                    </a:cubicBezTo>
                    <a:cubicBezTo>
                      <a:pt x="114" y="79"/>
                      <a:pt x="115" y="74"/>
                      <a:pt x="113" y="71"/>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45" name="Freeform 70"/>
              <p:cNvSpPr>
                <a:spLocks/>
              </p:cNvSpPr>
              <p:nvPr/>
            </p:nvSpPr>
            <p:spPr bwMode="auto">
              <a:xfrm>
                <a:off x="9278938" y="2881313"/>
                <a:ext cx="252413" cy="153988"/>
              </a:xfrm>
              <a:custGeom>
                <a:avLst/>
                <a:gdLst>
                  <a:gd name="T0" fmla="*/ 96 w 96"/>
                  <a:gd name="T1" fmla="*/ 45 h 59"/>
                  <a:gd name="T2" fmla="*/ 57 w 96"/>
                  <a:gd name="T3" fmla="*/ 7 h 59"/>
                  <a:gd name="T4" fmla="*/ 10 w 96"/>
                  <a:gd name="T5" fmla="*/ 15 h 59"/>
                  <a:gd name="T6" fmla="*/ 22 w 96"/>
                  <a:gd name="T7" fmla="*/ 50 h 59"/>
                  <a:gd name="T8" fmla="*/ 89 w 96"/>
                  <a:gd name="T9" fmla="*/ 51 h 59"/>
                  <a:gd name="T10" fmla="*/ 95 w 96"/>
                  <a:gd name="T11" fmla="*/ 48 h 59"/>
                  <a:gd name="T12" fmla="*/ 96 w 96"/>
                  <a:gd name="T13" fmla="*/ 45 h 59"/>
                </a:gdLst>
                <a:ahLst/>
                <a:cxnLst>
                  <a:cxn ang="0">
                    <a:pos x="T0" y="T1"/>
                  </a:cxn>
                  <a:cxn ang="0">
                    <a:pos x="T2" y="T3"/>
                  </a:cxn>
                  <a:cxn ang="0">
                    <a:pos x="T4" y="T5"/>
                  </a:cxn>
                  <a:cxn ang="0">
                    <a:pos x="T6" y="T7"/>
                  </a:cxn>
                  <a:cxn ang="0">
                    <a:pos x="T8" y="T9"/>
                  </a:cxn>
                  <a:cxn ang="0">
                    <a:pos x="T10" y="T11"/>
                  </a:cxn>
                  <a:cxn ang="0">
                    <a:pos x="T12" y="T13"/>
                  </a:cxn>
                </a:cxnLst>
                <a:rect l="0" t="0" r="r" b="b"/>
                <a:pathLst>
                  <a:path w="96" h="59">
                    <a:moveTo>
                      <a:pt x="96" y="45"/>
                    </a:moveTo>
                    <a:cubicBezTo>
                      <a:pt x="92" y="25"/>
                      <a:pt x="75" y="14"/>
                      <a:pt x="57" y="7"/>
                    </a:cubicBezTo>
                    <a:cubicBezTo>
                      <a:pt x="41" y="1"/>
                      <a:pt x="21" y="0"/>
                      <a:pt x="10" y="15"/>
                    </a:cubicBezTo>
                    <a:cubicBezTo>
                      <a:pt x="0" y="29"/>
                      <a:pt x="7" y="44"/>
                      <a:pt x="22" y="50"/>
                    </a:cubicBezTo>
                    <a:cubicBezTo>
                      <a:pt x="44" y="59"/>
                      <a:pt x="67" y="50"/>
                      <a:pt x="89" y="51"/>
                    </a:cubicBezTo>
                    <a:cubicBezTo>
                      <a:pt x="92" y="51"/>
                      <a:pt x="94" y="50"/>
                      <a:pt x="95" y="48"/>
                    </a:cubicBezTo>
                    <a:cubicBezTo>
                      <a:pt x="96" y="47"/>
                      <a:pt x="96" y="46"/>
                      <a:pt x="96" y="45"/>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46" name="Freeform 71"/>
              <p:cNvSpPr>
                <a:spLocks/>
              </p:cNvSpPr>
              <p:nvPr/>
            </p:nvSpPr>
            <p:spPr bwMode="auto">
              <a:xfrm>
                <a:off x="9286875" y="3063876"/>
                <a:ext cx="268288" cy="158750"/>
              </a:xfrm>
              <a:custGeom>
                <a:avLst/>
                <a:gdLst>
                  <a:gd name="T0" fmla="*/ 99 w 102"/>
                  <a:gd name="T1" fmla="*/ 40 h 61"/>
                  <a:gd name="T2" fmla="*/ 64 w 102"/>
                  <a:gd name="T3" fmla="*/ 5 h 61"/>
                  <a:gd name="T4" fmla="*/ 12 w 102"/>
                  <a:gd name="T5" fmla="*/ 16 h 61"/>
                  <a:gd name="T6" fmla="*/ 28 w 102"/>
                  <a:gd name="T7" fmla="*/ 52 h 61"/>
                  <a:gd name="T8" fmla="*/ 96 w 102"/>
                  <a:gd name="T9" fmla="*/ 50 h 61"/>
                  <a:gd name="T10" fmla="*/ 99 w 102"/>
                  <a:gd name="T11" fmla="*/ 40 h 61"/>
                </a:gdLst>
                <a:ahLst/>
                <a:cxnLst>
                  <a:cxn ang="0">
                    <a:pos x="T0" y="T1"/>
                  </a:cxn>
                  <a:cxn ang="0">
                    <a:pos x="T2" y="T3"/>
                  </a:cxn>
                  <a:cxn ang="0">
                    <a:pos x="T4" y="T5"/>
                  </a:cxn>
                  <a:cxn ang="0">
                    <a:pos x="T6" y="T7"/>
                  </a:cxn>
                  <a:cxn ang="0">
                    <a:pos x="T8" y="T9"/>
                  </a:cxn>
                  <a:cxn ang="0">
                    <a:pos x="T10" y="T11"/>
                  </a:cxn>
                </a:cxnLst>
                <a:rect l="0" t="0" r="r" b="b"/>
                <a:pathLst>
                  <a:path w="102" h="61">
                    <a:moveTo>
                      <a:pt x="99" y="40"/>
                    </a:moveTo>
                    <a:cubicBezTo>
                      <a:pt x="93" y="23"/>
                      <a:pt x="81" y="10"/>
                      <a:pt x="64" y="5"/>
                    </a:cubicBezTo>
                    <a:cubicBezTo>
                      <a:pt x="47" y="0"/>
                      <a:pt x="23" y="1"/>
                      <a:pt x="12" y="16"/>
                    </a:cubicBezTo>
                    <a:cubicBezTo>
                      <a:pt x="0" y="31"/>
                      <a:pt x="12" y="47"/>
                      <a:pt x="28" y="52"/>
                    </a:cubicBezTo>
                    <a:cubicBezTo>
                      <a:pt x="51" y="61"/>
                      <a:pt x="72" y="56"/>
                      <a:pt x="96" y="50"/>
                    </a:cubicBezTo>
                    <a:cubicBezTo>
                      <a:pt x="101" y="48"/>
                      <a:pt x="102" y="43"/>
                      <a:pt x="99" y="40"/>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47" name="Freeform 72"/>
              <p:cNvSpPr>
                <a:spLocks/>
              </p:cNvSpPr>
              <p:nvPr/>
            </p:nvSpPr>
            <p:spPr bwMode="auto">
              <a:xfrm>
                <a:off x="9355138" y="3238501"/>
                <a:ext cx="206375" cy="117475"/>
              </a:xfrm>
              <a:custGeom>
                <a:avLst/>
                <a:gdLst>
                  <a:gd name="T0" fmla="*/ 75 w 79"/>
                  <a:gd name="T1" fmla="*/ 29 h 45"/>
                  <a:gd name="T2" fmla="*/ 75 w 79"/>
                  <a:gd name="T3" fmla="*/ 28 h 45"/>
                  <a:gd name="T4" fmla="*/ 36 w 79"/>
                  <a:gd name="T5" fmla="*/ 3 h 45"/>
                  <a:gd name="T6" fmla="*/ 5 w 79"/>
                  <a:gd name="T7" fmla="*/ 14 h 45"/>
                  <a:gd name="T8" fmla="*/ 28 w 79"/>
                  <a:gd name="T9" fmla="*/ 38 h 45"/>
                  <a:gd name="T10" fmla="*/ 75 w 79"/>
                  <a:gd name="T11" fmla="*/ 38 h 45"/>
                  <a:gd name="T12" fmla="*/ 75 w 79"/>
                  <a:gd name="T13" fmla="*/ 29 h 45"/>
                </a:gdLst>
                <a:ahLst/>
                <a:cxnLst>
                  <a:cxn ang="0">
                    <a:pos x="T0" y="T1"/>
                  </a:cxn>
                  <a:cxn ang="0">
                    <a:pos x="T2" y="T3"/>
                  </a:cxn>
                  <a:cxn ang="0">
                    <a:pos x="T4" y="T5"/>
                  </a:cxn>
                  <a:cxn ang="0">
                    <a:pos x="T6" y="T7"/>
                  </a:cxn>
                  <a:cxn ang="0">
                    <a:pos x="T8" y="T9"/>
                  </a:cxn>
                  <a:cxn ang="0">
                    <a:pos x="T10" y="T11"/>
                  </a:cxn>
                  <a:cxn ang="0">
                    <a:pos x="T12" y="T13"/>
                  </a:cxn>
                </a:cxnLst>
                <a:rect l="0" t="0" r="r" b="b"/>
                <a:pathLst>
                  <a:path w="79" h="45">
                    <a:moveTo>
                      <a:pt x="75" y="29"/>
                    </a:moveTo>
                    <a:cubicBezTo>
                      <a:pt x="75" y="29"/>
                      <a:pt x="75" y="29"/>
                      <a:pt x="75" y="28"/>
                    </a:cubicBezTo>
                    <a:cubicBezTo>
                      <a:pt x="67" y="14"/>
                      <a:pt x="51" y="6"/>
                      <a:pt x="36" y="3"/>
                    </a:cubicBezTo>
                    <a:cubicBezTo>
                      <a:pt x="25" y="1"/>
                      <a:pt x="9" y="0"/>
                      <a:pt x="5" y="14"/>
                    </a:cubicBezTo>
                    <a:cubicBezTo>
                      <a:pt x="0" y="28"/>
                      <a:pt x="18" y="35"/>
                      <a:pt x="28" y="38"/>
                    </a:cubicBezTo>
                    <a:cubicBezTo>
                      <a:pt x="43" y="43"/>
                      <a:pt x="60" y="45"/>
                      <a:pt x="75" y="38"/>
                    </a:cubicBezTo>
                    <a:cubicBezTo>
                      <a:pt x="79" y="36"/>
                      <a:pt x="79" y="31"/>
                      <a:pt x="75" y="29"/>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48" name="Freeform 73"/>
              <p:cNvSpPr>
                <a:spLocks/>
              </p:cNvSpPr>
              <p:nvPr/>
            </p:nvSpPr>
            <p:spPr bwMode="auto">
              <a:xfrm>
                <a:off x="9463088" y="2130426"/>
                <a:ext cx="177800" cy="131763"/>
              </a:xfrm>
              <a:custGeom>
                <a:avLst/>
                <a:gdLst>
                  <a:gd name="T0" fmla="*/ 65 w 68"/>
                  <a:gd name="T1" fmla="*/ 20 h 51"/>
                  <a:gd name="T2" fmla="*/ 32 w 68"/>
                  <a:gd name="T3" fmla="*/ 5 h 51"/>
                  <a:gd name="T4" fmla="*/ 0 w 68"/>
                  <a:gd name="T5" fmla="*/ 39 h 51"/>
                  <a:gd name="T6" fmla="*/ 2 w 68"/>
                  <a:gd name="T7" fmla="*/ 42 h 51"/>
                  <a:gd name="T8" fmla="*/ 2 w 68"/>
                  <a:gd name="T9" fmla="*/ 44 h 51"/>
                  <a:gd name="T10" fmla="*/ 7 w 68"/>
                  <a:gd name="T11" fmla="*/ 48 h 51"/>
                  <a:gd name="T12" fmla="*/ 36 w 68"/>
                  <a:gd name="T13" fmla="*/ 48 h 51"/>
                  <a:gd name="T14" fmla="*/ 65 w 68"/>
                  <a:gd name="T15" fmla="*/ 20 h 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51">
                    <a:moveTo>
                      <a:pt x="65" y="20"/>
                    </a:moveTo>
                    <a:cubicBezTo>
                      <a:pt x="63" y="4"/>
                      <a:pt x="45" y="0"/>
                      <a:pt x="32" y="5"/>
                    </a:cubicBezTo>
                    <a:cubicBezTo>
                      <a:pt x="16" y="10"/>
                      <a:pt x="4" y="24"/>
                      <a:pt x="0" y="39"/>
                    </a:cubicBezTo>
                    <a:cubicBezTo>
                      <a:pt x="0" y="41"/>
                      <a:pt x="1" y="42"/>
                      <a:pt x="2" y="42"/>
                    </a:cubicBezTo>
                    <a:cubicBezTo>
                      <a:pt x="2" y="42"/>
                      <a:pt x="2" y="43"/>
                      <a:pt x="2" y="44"/>
                    </a:cubicBezTo>
                    <a:cubicBezTo>
                      <a:pt x="2" y="47"/>
                      <a:pt x="4" y="48"/>
                      <a:pt x="7" y="48"/>
                    </a:cubicBezTo>
                    <a:cubicBezTo>
                      <a:pt x="15" y="51"/>
                      <a:pt x="31" y="49"/>
                      <a:pt x="36" y="48"/>
                    </a:cubicBezTo>
                    <a:cubicBezTo>
                      <a:pt x="49" y="46"/>
                      <a:pt x="68" y="36"/>
                      <a:pt x="65" y="20"/>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49" name="Freeform 74"/>
              <p:cNvSpPr>
                <a:spLocks/>
              </p:cNvSpPr>
              <p:nvPr/>
            </p:nvSpPr>
            <p:spPr bwMode="auto">
              <a:xfrm>
                <a:off x="9507538" y="2233613"/>
                <a:ext cx="225425" cy="200025"/>
              </a:xfrm>
              <a:custGeom>
                <a:avLst/>
                <a:gdLst>
                  <a:gd name="T0" fmla="*/ 86 w 86"/>
                  <a:gd name="T1" fmla="*/ 29 h 77"/>
                  <a:gd name="T2" fmla="*/ 44 w 86"/>
                  <a:gd name="T3" fmla="*/ 8 h 77"/>
                  <a:gd name="T4" fmla="*/ 3 w 86"/>
                  <a:gd name="T5" fmla="*/ 59 h 77"/>
                  <a:gd name="T6" fmla="*/ 1 w 86"/>
                  <a:gd name="T7" fmla="*/ 67 h 77"/>
                  <a:gd name="T8" fmla="*/ 6 w 86"/>
                  <a:gd name="T9" fmla="*/ 71 h 77"/>
                  <a:gd name="T10" fmla="*/ 41 w 86"/>
                  <a:gd name="T11" fmla="*/ 75 h 77"/>
                  <a:gd name="T12" fmla="*/ 86 w 86"/>
                  <a:gd name="T13" fmla="*/ 29 h 77"/>
                </a:gdLst>
                <a:ahLst/>
                <a:cxnLst>
                  <a:cxn ang="0">
                    <a:pos x="T0" y="T1"/>
                  </a:cxn>
                  <a:cxn ang="0">
                    <a:pos x="T2" y="T3"/>
                  </a:cxn>
                  <a:cxn ang="0">
                    <a:pos x="T4" y="T5"/>
                  </a:cxn>
                  <a:cxn ang="0">
                    <a:pos x="T6" y="T7"/>
                  </a:cxn>
                  <a:cxn ang="0">
                    <a:pos x="T8" y="T9"/>
                  </a:cxn>
                  <a:cxn ang="0">
                    <a:pos x="T10" y="T11"/>
                  </a:cxn>
                  <a:cxn ang="0">
                    <a:pos x="T12" y="T13"/>
                  </a:cxn>
                </a:cxnLst>
                <a:rect l="0" t="0" r="r" b="b"/>
                <a:pathLst>
                  <a:path w="86" h="77">
                    <a:moveTo>
                      <a:pt x="86" y="29"/>
                    </a:moveTo>
                    <a:cubicBezTo>
                      <a:pt x="85" y="7"/>
                      <a:pt x="62" y="0"/>
                      <a:pt x="44" y="8"/>
                    </a:cubicBezTo>
                    <a:cubicBezTo>
                      <a:pt x="26" y="16"/>
                      <a:pt x="7" y="39"/>
                      <a:pt x="3" y="59"/>
                    </a:cubicBezTo>
                    <a:cubicBezTo>
                      <a:pt x="2" y="61"/>
                      <a:pt x="1" y="64"/>
                      <a:pt x="1" y="67"/>
                    </a:cubicBezTo>
                    <a:cubicBezTo>
                      <a:pt x="0" y="71"/>
                      <a:pt x="3" y="72"/>
                      <a:pt x="6" y="71"/>
                    </a:cubicBezTo>
                    <a:cubicBezTo>
                      <a:pt x="15" y="77"/>
                      <a:pt x="35" y="76"/>
                      <a:pt x="41" y="75"/>
                    </a:cubicBezTo>
                    <a:cubicBezTo>
                      <a:pt x="63" y="72"/>
                      <a:pt x="86" y="52"/>
                      <a:pt x="86" y="29"/>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50" name="Freeform 75"/>
              <p:cNvSpPr>
                <a:spLocks/>
              </p:cNvSpPr>
              <p:nvPr/>
            </p:nvSpPr>
            <p:spPr bwMode="auto">
              <a:xfrm>
                <a:off x="9540875" y="2424113"/>
                <a:ext cx="271463" cy="200025"/>
              </a:xfrm>
              <a:custGeom>
                <a:avLst/>
                <a:gdLst>
                  <a:gd name="T0" fmla="*/ 90 w 103"/>
                  <a:gd name="T1" fmla="*/ 14 h 77"/>
                  <a:gd name="T2" fmla="*/ 37 w 103"/>
                  <a:gd name="T3" fmla="*/ 15 h 77"/>
                  <a:gd name="T4" fmla="*/ 1 w 103"/>
                  <a:gd name="T5" fmla="*/ 65 h 77"/>
                  <a:gd name="T6" fmla="*/ 0 w 103"/>
                  <a:gd name="T7" fmla="*/ 69 h 77"/>
                  <a:gd name="T8" fmla="*/ 0 w 103"/>
                  <a:gd name="T9" fmla="*/ 69 h 77"/>
                  <a:gd name="T10" fmla="*/ 1 w 103"/>
                  <a:gd name="T11" fmla="*/ 71 h 77"/>
                  <a:gd name="T12" fmla="*/ 5 w 103"/>
                  <a:gd name="T13" fmla="*/ 72 h 77"/>
                  <a:gd name="T14" fmla="*/ 78 w 103"/>
                  <a:gd name="T15" fmla="*/ 62 h 77"/>
                  <a:gd name="T16" fmla="*/ 90 w 103"/>
                  <a:gd name="T17" fmla="*/ 14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77">
                    <a:moveTo>
                      <a:pt x="90" y="14"/>
                    </a:moveTo>
                    <a:cubicBezTo>
                      <a:pt x="77" y="0"/>
                      <a:pt x="51" y="7"/>
                      <a:pt x="37" y="15"/>
                    </a:cubicBezTo>
                    <a:cubicBezTo>
                      <a:pt x="19" y="26"/>
                      <a:pt x="5" y="45"/>
                      <a:pt x="1" y="65"/>
                    </a:cubicBezTo>
                    <a:cubicBezTo>
                      <a:pt x="0" y="66"/>
                      <a:pt x="0" y="67"/>
                      <a:pt x="0" y="69"/>
                    </a:cubicBezTo>
                    <a:cubicBezTo>
                      <a:pt x="0" y="69"/>
                      <a:pt x="0" y="69"/>
                      <a:pt x="0" y="69"/>
                    </a:cubicBezTo>
                    <a:cubicBezTo>
                      <a:pt x="0" y="70"/>
                      <a:pt x="0" y="71"/>
                      <a:pt x="1" y="71"/>
                    </a:cubicBezTo>
                    <a:cubicBezTo>
                      <a:pt x="2" y="72"/>
                      <a:pt x="3" y="72"/>
                      <a:pt x="5" y="72"/>
                    </a:cubicBezTo>
                    <a:cubicBezTo>
                      <a:pt x="29" y="73"/>
                      <a:pt x="57" y="77"/>
                      <a:pt x="78" y="62"/>
                    </a:cubicBezTo>
                    <a:cubicBezTo>
                      <a:pt x="91" y="52"/>
                      <a:pt x="103" y="29"/>
                      <a:pt x="90" y="14"/>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51" name="Freeform 76"/>
              <p:cNvSpPr>
                <a:spLocks/>
              </p:cNvSpPr>
              <p:nvPr/>
            </p:nvSpPr>
            <p:spPr bwMode="auto">
              <a:xfrm>
                <a:off x="9569450" y="2595563"/>
                <a:ext cx="327025" cy="231775"/>
              </a:xfrm>
              <a:custGeom>
                <a:avLst/>
                <a:gdLst>
                  <a:gd name="T0" fmla="*/ 111 w 124"/>
                  <a:gd name="T1" fmla="*/ 21 h 89"/>
                  <a:gd name="T2" fmla="*/ 48 w 124"/>
                  <a:gd name="T3" fmla="*/ 21 h 89"/>
                  <a:gd name="T4" fmla="*/ 2 w 124"/>
                  <a:gd name="T5" fmla="*/ 77 h 89"/>
                  <a:gd name="T6" fmla="*/ 6 w 124"/>
                  <a:gd name="T7" fmla="*/ 86 h 89"/>
                  <a:gd name="T8" fmla="*/ 95 w 124"/>
                  <a:gd name="T9" fmla="*/ 74 h 89"/>
                  <a:gd name="T10" fmla="*/ 111 w 124"/>
                  <a:gd name="T11" fmla="*/ 21 h 89"/>
                </a:gdLst>
                <a:ahLst/>
                <a:cxnLst>
                  <a:cxn ang="0">
                    <a:pos x="T0" y="T1"/>
                  </a:cxn>
                  <a:cxn ang="0">
                    <a:pos x="T2" y="T3"/>
                  </a:cxn>
                  <a:cxn ang="0">
                    <a:pos x="T4" y="T5"/>
                  </a:cxn>
                  <a:cxn ang="0">
                    <a:pos x="T6" y="T7"/>
                  </a:cxn>
                  <a:cxn ang="0">
                    <a:pos x="T8" y="T9"/>
                  </a:cxn>
                  <a:cxn ang="0">
                    <a:pos x="T10" y="T11"/>
                  </a:cxn>
                </a:cxnLst>
                <a:rect l="0" t="0" r="r" b="b"/>
                <a:pathLst>
                  <a:path w="124" h="89">
                    <a:moveTo>
                      <a:pt x="111" y="21"/>
                    </a:moveTo>
                    <a:cubicBezTo>
                      <a:pt x="96" y="0"/>
                      <a:pt x="65" y="10"/>
                      <a:pt x="48" y="21"/>
                    </a:cubicBezTo>
                    <a:cubicBezTo>
                      <a:pt x="29" y="33"/>
                      <a:pt x="6" y="54"/>
                      <a:pt x="2" y="77"/>
                    </a:cubicBezTo>
                    <a:cubicBezTo>
                      <a:pt x="0" y="80"/>
                      <a:pt x="1" y="86"/>
                      <a:pt x="6" y="86"/>
                    </a:cubicBezTo>
                    <a:cubicBezTo>
                      <a:pt x="34" y="87"/>
                      <a:pt x="70" y="89"/>
                      <a:pt x="95" y="74"/>
                    </a:cubicBezTo>
                    <a:cubicBezTo>
                      <a:pt x="112" y="63"/>
                      <a:pt x="124" y="40"/>
                      <a:pt x="111" y="21"/>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52" name="Freeform 77"/>
              <p:cNvSpPr>
                <a:spLocks/>
              </p:cNvSpPr>
              <p:nvPr/>
            </p:nvSpPr>
            <p:spPr bwMode="auto">
              <a:xfrm>
                <a:off x="9593263" y="2816226"/>
                <a:ext cx="304800" cy="230188"/>
              </a:xfrm>
              <a:custGeom>
                <a:avLst/>
                <a:gdLst>
                  <a:gd name="T0" fmla="*/ 106 w 116"/>
                  <a:gd name="T1" fmla="*/ 20 h 88"/>
                  <a:gd name="T2" fmla="*/ 47 w 116"/>
                  <a:gd name="T3" fmla="*/ 13 h 88"/>
                  <a:gd name="T4" fmla="*/ 0 w 116"/>
                  <a:gd name="T5" fmla="*/ 77 h 88"/>
                  <a:gd name="T6" fmla="*/ 3 w 116"/>
                  <a:gd name="T7" fmla="*/ 79 h 88"/>
                  <a:gd name="T8" fmla="*/ 5 w 116"/>
                  <a:gd name="T9" fmla="*/ 80 h 88"/>
                  <a:gd name="T10" fmla="*/ 80 w 116"/>
                  <a:gd name="T11" fmla="*/ 74 h 88"/>
                  <a:gd name="T12" fmla="*/ 106 w 116"/>
                  <a:gd name="T13" fmla="*/ 20 h 88"/>
                </a:gdLst>
                <a:ahLst/>
                <a:cxnLst>
                  <a:cxn ang="0">
                    <a:pos x="T0" y="T1"/>
                  </a:cxn>
                  <a:cxn ang="0">
                    <a:pos x="T2" y="T3"/>
                  </a:cxn>
                  <a:cxn ang="0">
                    <a:pos x="T4" y="T5"/>
                  </a:cxn>
                  <a:cxn ang="0">
                    <a:pos x="T6" y="T7"/>
                  </a:cxn>
                  <a:cxn ang="0">
                    <a:pos x="T8" y="T9"/>
                  </a:cxn>
                  <a:cxn ang="0">
                    <a:pos x="T10" y="T11"/>
                  </a:cxn>
                  <a:cxn ang="0">
                    <a:pos x="T12" y="T13"/>
                  </a:cxn>
                </a:cxnLst>
                <a:rect l="0" t="0" r="r" b="b"/>
                <a:pathLst>
                  <a:path w="116" h="88">
                    <a:moveTo>
                      <a:pt x="106" y="20"/>
                    </a:moveTo>
                    <a:cubicBezTo>
                      <a:pt x="96" y="0"/>
                      <a:pt x="62" y="3"/>
                      <a:pt x="47" y="13"/>
                    </a:cubicBezTo>
                    <a:cubicBezTo>
                      <a:pt x="27" y="26"/>
                      <a:pt x="5" y="53"/>
                      <a:pt x="0" y="77"/>
                    </a:cubicBezTo>
                    <a:cubicBezTo>
                      <a:pt x="0" y="79"/>
                      <a:pt x="2" y="79"/>
                      <a:pt x="3" y="79"/>
                    </a:cubicBezTo>
                    <a:cubicBezTo>
                      <a:pt x="4" y="79"/>
                      <a:pt x="4" y="79"/>
                      <a:pt x="5" y="80"/>
                    </a:cubicBezTo>
                    <a:cubicBezTo>
                      <a:pt x="30" y="88"/>
                      <a:pt x="57" y="87"/>
                      <a:pt x="80" y="74"/>
                    </a:cubicBezTo>
                    <a:cubicBezTo>
                      <a:pt x="97" y="64"/>
                      <a:pt x="116" y="41"/>
                      <a:pt x="106" y="20"/>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53" name="Freeform 78"/>
              <p:cNvSpPr>
                <a:spLocks/>
              </p:cNvSpPr>
              <p:nvPr/>
            </p:nvSpPr>
            <p:spPr bwMode="auto">
              <a:xfrm>
                <a:off x="9593263" y="3038476"/>
                <a:ext cx="284163" cy="204788"/>
              </a:xfrm>
              <a:custGeom>
                <a:avLst/>
                <a:gdLst>
                  <a:gd name="T0" fmla="*/ 93 w 108"/>
                  <a:gd name="T1" fmla="*/ 14 h 79"/>
                  <a:gd name="T2" fmla="*/ 36 w 108"/>
                  <a:gd name="T3" fmla="*/ 17 h 79"/>
                  <a:gd name="T4" fmla="*/ 0 w 108"/>
                  <a:gd name="T5" fmla="*/ 66 h 79"/>
                  <a:gd name="T6" fmla="*/ 5 w 108"/>
                  <a:gd name="T7" fmla="*/ 68 h 79"/>
                  <a:gd name="T8" fmla="*/ 8 w 108"/>
                  <a:gd name="T9" fmla="*/ 68 h 79"/>
                  <a:gd name="T10" fmla="*/ 86 w 108"/>
                  <a:gd name="T11" fmla="*/ 62 h 79"/>
                  <a:gd name="T12" fmla="*/ 93 w 108"/>
                  <a:gd name="T13" fmla="*/ 14 h 79"/>
                </a:gdLst>
                <a:ahLst/>
                <a:cxnLst>
                  <a:cxn ang="0">
                    <a:pos x="T0" y="T1"/>
                  </a:cxn>
                  <a:cxn ang="0">
                    <a:pos x="T2" y="T3"/>
                  </a:cxn>
                  <a:cxn ang="0">
                    <a:pos x="T4" y="T5"/>
                  </a:cxn>
                  <a:cxn ang="0">
                    <a:pos x="T6" y="T7"/>
                  </a:cxn>
                  <a:cxn ang="0">
                    <a:pos x="T8" y="T9"/>
                  </a:cxn>
                  <a:cxn ang="0">
                    <a:pos x="T10" y="T11"/>
                  </a:cxn>
                  <a:cxn ang="0">
                    <a:pos x="T12" y="T13"/>
                  </a:cxn>
                </a:cxnLst>
                <a:rect l="0" t="0" r="r" b="b"/>
                <a:pathLst>
                  <a:path w="108" h="79">
                    <a:moveTo>
                      <a:pt x="93" y="14"/>
                    </a:moveTo>
                    <a:cubicBezTo>
                      <a:pt x="78" y="0"/>
                      <a:pt x="51" y="9"/>
                      <a:pt x="36" y="17"/>
                    </a:cubicBezTo>
                    <a:cubicBezTo>
                      <a:pt x="19" y="27"/>
                      <a:pt x="2" y="45"/>
                      <a:pt x="0" y="66"/>
                    </a:cubicBezTo>
                    <a:cubicBezTo>
                      <a:pt x="0" y="69"/>
                      <a:pt x="3" y="69"/>
                      <a:pt x="5" y="68"/>
                    </a:cubicBezTo>
                    <a:cubicBezTo>
                      <a:pt x="6" y="68"/>
                      <a:pt x="7" y="68"/>
                      <a:pt x="8" y="68"/>
                    </a:cubicBezTo>
                    <a:cubicBezTo>
                      <a:pt x="34" y="70"/>
                      <a:pt x="63" y="79"/>
                      <a:pt x="86" y="62"/>
                    </a:cubicBezTo>
                    <a:cubicBezTo>
                      <a:pt x="101" y="51"/>
                      <a:pt x="108" y="28"/>
                      <a:pt x="93" y="14"/>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54" name="Freeform 79"/>
              <p:cNvSpPr>
                <a:spLocks/>
              </p:cNvSpPr>
              <p:nvPr/>
            </p:nvSpPr>
            <p:spPr bwMode="auto">
              <a:xfrm>
                <a:off x="9601200" y="3233738"/>
                <a:ext cx="219075" cy="119063"/>
              </a:xfrm>
              <a:custGeom>
                <a:avLst/>
                <a:gdLst>
                  <a:gd name="T0" fmla="*/ 75 w 83"/>
                  <a:gd name="T1" fmla="*/ 10 h 46"/>
                  <a:gd name="T2" fmla="*/ 40 w 83"/>
                  <a:gd name="T3" fmla="*/ 8 h 46"/>
                  <a:gd name="T4" fmla="*/ 1 w 83"/>
                  <a:gd name="T5" fmla="*/ 35 h 46"/>
                  <a:gd name="T6" fmla="*/ 2 w 83"/>
                  <a:gd name="T7" fmla="*/ 38 h 46"/>
                  <a:gd name="T8" fmla="*/ 5 w 83"/>
                  <a:gd name="T9" fmla="*/ 41 h 46"/>
                  <a:gd name="T10" fmla="*/ 60 w 83"/>
                  <a:gd name="T11" fmla="*/ 39 h 46"/>
                  <a:gd name="T12" fmla="*/ 75 w 83"/>
                  <a:gd name="T13" fmla="*/ 10 h 46"/>
                </a:gdLst>
                <a:ahLst/>
                <a:cxnLst>
                  <a:cxn ang="0">
                    <a:pos x="T0" y="T1"/>
                  </a:cxn>
                  <a:cxn ang="0">
                    <a:pos x="T2" y="T3"/>
                  </a:cxn>
                  <a:cxn ang="0">
                    <a:pos x="T4" y="T5"/>
                  </a:cxn>
                  <a:cxn ang="0">
                    <a:pos x="T6" y="T7"/>
                  </a:cxn>
                  <a:cxn ang="0">
                    <a:pos x="T8" y="T9"/>
                  </a:cxn>
                  <a:cxn ang="0">
                    <a:pos x="T10" y="T11"/>
                  </a:cxn>
                  <a:cxn ang="0">
                    <a:pos x="T12" y="T13"/>
                  </a:cxn>
                </a:cxnLst>
                <a:rect l="0" t="0" r="r" b="b"/>
                <a:pathLst>
                  <a:path w="83" h="46">
                    <a:moveTo>
                      <a:pt x="75" y="10"/>
                    </a:moveTo>
                    <a:cubicBezTo>
                      <a:pt x="68" y="0"/>
                      <a:pt x="49" y="5"/>
                      <a:pt x="40" y="8"/>
                    </a:cubicBezTo>
                    <a:cubicBezTo>
                      <a:pt x="25" y="12"/>
                      <a:pt x="9" y="21"/>
                      <a:pt x="1" y="35"/>
                    </a:cubicBezTo>
                    <a:cubicBezTo>
                      <a:pt x="0" y="36"/>
                      <a:pt x="0" y="37"/>
                      <a:pt x="2" y="38"/>
                    </a:cubicBezTo>
                    <a:cubicBezTo>
                      <a:pt x="2" y="39"/>
                      <a:pt x="3" y="41"/>
                      <a:pt x="5" y="41"/>
                    </a:cubicBezTo>
                    <a:cubicBezTo>
                      <a:pt x="22" y="42"/>
                      <a:pt x="44" y="46"/>
                      <a:pt x="60" y="39"/>
                    </a:cubicBezTo>
                    <a:cubicBezTo>
                      <a:pt x="70" y="35"/>
                      <a:pt x="83" y="22"/>
                      <a:pt x="75" y="10"/>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55" name="Freeform 80"/>
              <p:cNvSpPr>
                <a:spLocks/>
              </p:cNvSpPr>
              <p:nvPr/>
            </p:nvSpPr>
            <p:spPr bwMode="auto">
              <a:xfrm>
                <a:off x="9320213" y="1976438"/>
                <a:ext cx="160338" cy="227013"/>
              </a:xfrm>
              <a:custGeom>
                <a:avLst/>
                <a:gdLst>
                  <a:gd name="T0" fmla="*/ 51 w 61"/>
                  <a:gd name="T1" fmla="*/ 21 h 87"/>
                  <a:gd name="T2" fmla="*/ 17 w 61"/>
                  <a:gd name="T3" fmla="*/ 7 h 87"/>
                  <a:gd name="T4" fmla="*/ 5 w 61"/>
                  <a:gd name="T5" fmla="*/ 47 h 87"/>
                  <a:gd name="T6" fmla="*/ 41 w 61"/>
                  <a:gd name="T7" fmla="*/ 84 h 87"/>
                  <a:gd name="T8" fmla="*/ 42 w 61"/>
                  <a:gd name="T9" fmla="*/ 85 h 87"/>
                  <a:gd name="T10" fmla="*/ 50 w 61"/>
                  <a:gd name="T11" fmla="*/ 81 h 87"/>
                  <a:gd name="T12" fmla="*/ 51 w 61"/>
                  <a:gd name="T13" fmla="*/ 21 h 87"/>
                </a:gdLst>
                <a:ahLst/>
                <a:cxnLst>
                  <a:cxn ang="0">
                    <a:pos x="T0" y="T1"/>
                  </a:cxn>
                  <a:cxn ang="0">
                    <a:pos x="T2" y="T3"/>
                  </a:cxn>
                  <a:cxn ang="0">
                    <a:pos x="T4" y="T5"/>
                  </a:cxn>
                  <a:cxn ang="0">
                    <a:pos x="T6" y="T7"/>
                  </a:cxn>
                  <a:cxn ang="0">
                    <a:pos x="T8" y="T9"/>
                  </a:cxn>
                  <a:cxn ang="0">
                    <a:pos x="T10" y="T11"/>
                  </a:cxn>
                  <a:cxn ang="0">
                    <a:pos x="T12" y="T13"/>
                  </a:cxn>
                </a:cxnLst>
                <a:rect l="0" t="0" r="r" b="b"/>
                <a:pathLst>
                  <a:path w="61" h="87">
                    <a:moveTo>
                      <a:pt x="51" y="21"/>
                    </a:moveTo>
                    <a:cubicBezTo>
                      <a:pt x="44" y="9"/>
                      <a:pt x="30" y="0"/>
                      <a:pt x="17" y="7"/>
                    </a:cubicBezTo>
                    <a:cubicBezTo>
                      <a:pt x="3" y="14"/>
                      <a:pt x="0" y="34"/>
                      <a:pt x="5" y="47"/>
                    </a:cubicBezTo>
                    <a:cubicBezTo>
                      <a:pt x="10" y="63"/>
                      <a:pt x="25" y="80"/>
                      <a:pt x="41" y="84"/>
                    </a:cubicBezTo>
                    <a:cubicBezTo>
                      <a:pt x="41" y="85"/>
                      <a:pt x="42" y="85"/>
                      <a:pt x="42" y="85"/>
                    </a:cubicBezTo>
                    <a:cubicBezTo>
                      <a:pt x="45" y="87"/>
                      <a:pt x="49" y="84"/>
                      <a:pt x="50" y="81"/>
                    </a:cubicBezTo>
                    <a:cubicBezTo>
                      <a:pt x="54" y="62"/>
                      <a:pt x="61" y="39"/>
                      <a:pt x="51" y="21"/>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56" name="Freeform 81"/>
              <p:cNvSpPr>
                <a:spLocks/>
              </p:cNvSpPr>
              <p:nvPr/>
            </p:nvSpPr>
            <p:spPr bwMode="auto">
              <a:xfrm>
                <a:off x="9271000" y="2111376"/>
                <a:ext cx="541338" cy="1603375"/>
              </a:xfrm>
              <a:custGeom>
                <a:avLst/>
                <a:gdLst>
                  <a:gd name="T0" fmla="*/ 151 w 206"/>
                  <a:gd name="T1" fmla="*/ 401 h 616"/>
                  <a:gd name="T2" fmla="*/ 116 w 206"/>
                  <a:gd name="T3" fmla="*/ 366 h 616"/>
                  <a:gd name="T4" fmla="*/ 152 w 206"/>
                  <a:gd name="T5" fmla="*/ 332 h 616"/>
                  <a:gd name="T6" fmla="*/ 202 w 206"/>
                  <a:gd name="T7" fmla="*/ 307 h 616"/>
                  <a:gd name="T8" fmla="*/ 125 w 206"/>
                  <a:gd name="T9" fmla="*/ 344 h 616"/>
                  <a:gd name="T10" fmla="*/ 109 w 206"/>
                  <a:gd name="T11" fmla="*/ 292 h 616"/>
                  <a:gd name="T12" fmla="*/ 124 w 206"/>
                  <a:gd name="T13" fmla="*/ 267 h 616"/>
                  <a:gd name="T14" fmla="*/ 198 w 206"/>
                  <a:gd name="T15" fmla="*/ 223 h 616"/>
                  <a:gd name="T16" fmla="*/ 144 w 206"/>
                  <a:gd name="T17" fmla="*/ 242 h 616"/>
                  <a:gd name="T18" fmla="*/ 99 w 206"/>
                  <a:gd name="T19" fmla="*/ 205 h 616"/>
                  <a:gd name="T20" fmla="*/ 178 w 206"/>
                  <a:gd name="T21" fmla="*/ 151 h 616"/>
                  <a:gd name="T22" fmla="*/ 98 w 206"/>
                  <a:gd name="T23" fmla="*/ 192 h 616"/>
                  <a:gd name="T24" fmla="*/ 88 w 206"/>
                  <a:gd name="T25" fmla="*/ 129 h 616"/>
                  <a:gd name="T26" fmla="*/ 91 w 206"/>
                  <a:gd name="T27" fmla="*/ 123 h 616"/>
                  <a:gd name="T28" fmla="*/ 154 w 206"/>
                  <a:gd name="T29" fmla="*/ 78 h 616"/>
                  <a:gd name="T30" fmla="*/ 114 w 206"/>
                  <a:gd name="T31" fmla="*/ 90 h 616"/>
                  <a:gd name="T32" fmla="*/ 73 w 206"/>
                  <a:gd name="T33" fmla="*/ 60 h 616"/>
                  <a:gd name="T34" fmla="*/ 95 w 206"/>
                  <a:gd name="T35" fmla="*/ 38 h 616"/>
                  <a:gd name="T36" fmla="*/ 117 w 206"/>
                  <a:gd name="T37" fmla="*/ 25 h 616"/>
                  <a:gd name="T38" fmla="*/ 53 w 206"/>
                  <a:gd name="T39" fmla="*/ 0 h 616"/>
                  <a:gd name="T40" fmla="*/ 68 w 206"/>
                  <a:gd name="T41" fmla="*/ 60 h 616"/>
                  <a:gd name="T42" fmla="*/ 16 w 206"/>
                  <a:gd name="T43" fmla="*/ 42 h 616"/>
                  <a:gd name="T44" fmla="*/ 70 w 206"/>
                  <a:gd name="T45" fmla="*/ 70 h 616"/>
                  <a:gd name="T46" fmla="*/ 42 w 206"/>
                  <a:gd name="T47" fmla="*/ 100 h 616"/>
                  <a:gd name="T48" fmla="*/ 3 w 206"/>
                  <a:gd name="T49" fmla="*/ 100 h 616"/>
                  <a:gd name="T50" fmla="*/ 79 w 206"/>
                  <a:gd name="T51" fmla="*/ 128 h 616"/>
                  <a:gd name="T52" fmla="*/ 87 w 206"/>
                  <a:gd name="T53" fmla="*/ 186 h 616"/>
                  <a:gd name="T54" fmla="*/ 7 w 206"/>
                  <a:gd name="T55" fmla="*/ 169 h 616"/>
                  <a:gd name="T56" fmla="*/ 88 w 206"/>
                  <a:gd name="T57" fmla="*/ 199 h 616"/>
                  <a:gd name="T58" fmla="*/ 52 w 206"/>
                  <a:gd name="T59" fmla="*/ 244 h 616"/>
                  <a:gd name="T60" fmla="*/ 9 w 206"/>
                  <a:gd name="T61" fmla="*/ 244 h 616"/>
                  <a:gd name="T62" fmla="*/ 97 w 206"/>
                  <a:gd name="T63" fmla="*/ 293 h 616"/>
                  <a:gd name="T64" fmla="*/ 79 w 206"/>
                  <a:gd name="T65" fmla="*/ 331 h 616"/>
                  <a:gd name="T66" fmla="*/ 26 w 206"/>
                  <a:gd name="T67" fmla="*/ 324 h 616"/>
                  <a:gd name="T68" fmla="*/ 105 w 206"/>
                  <a:gd name="T69" fmla="*/ 402 h 616"/>
                  <a:gd name="T70" fmla="*/ 32 w 206"/>
                  <a:gd name="T71" fmla="*/ 390 h 616"/>
                  <a:gd name="T72" fmla="*/ 81 w 206"/>
                  <a:gd name="T73" fmla="*/ 399 h 616"/>
                  <a:gd name="T74" fmla="*/ 107 w 206"/>
                  <a:gd name="T75" fmla="*/ 450 h 616"/>
                  <a:gd name="T76" fmla="*/ 61 w 206"/>
                  <a:gd name="T77" fmla="*/ 451 h 616"/>
                  <a:gd name="T78" fmla="*/ 107 w 206"/>
                  <a:gd name="T79" fmla="*/ 468 h 616"/>
                  <a:gd name="T80" fmla="*/ 114 w 206"/>
                  <a:gd name="T81" fmla="*/ 606 h 616"/>
                  <a:gd name="T82" fmla="*/ 183 w 206"/>
                  <a:gd name="T83" fmla="*/ 446 h 616"/>
                  <a:gd name="T84" fmla="*/ 122 w 206"/>
                  <a:gd name="T85" fmla="*/ 471 h 616"/>
                  <a:gd name="T86" fmla="*/ 121 w 206"/>
                  <a:gd name="T87" fmla="*/ 436 h 616"/>
                  <a:gd name="T88" fmla="*/ 154 w 206"/>
                  <a:gd name="T89" fmla="*/ 405 h 616"/>
                  <a:gd name="T90" fmla="*/ 204 w 206"/>
                  <a:gd name="T91" fmla="*/ 381 h 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06" h="616">
                    <a:moveTo>
                      <a:pt x="204" y="381"/>
                    </a:moveTo>
                    <a:cubicBezTo>
                      <a:pt x="185" y="382"/>
                      <a:pt x="166" y="391"/>
                      <a:pt x="151" y="401"/>
                    </a:cubicBezTo>
                    <a:cubicBezTo>
                      <a:pt x="142" y="406"/>
                      <a:pt x="128" y="414"/>
                      <a:pt x="120" y="424"/>
                    </a:cubicBezTo>
                    <a:cubicBezTo>
                      <a:pt x="119" y="405"/>
                      <a:pt x="118" y="385"/>
                      <a:pt x="116" y="366"/>
                    </a:cubicBezTo>
                    <a:cubicBezTo>
                      <a:pt x="121" y="362"/>
                      <a:pt x="125" y="357"/>
                      <a:pt x="129" y="352"/>
                    </a:cubicBezTo>
                    <a:cubicBezTo>
                      <a:pt x="136" y="344"/>
                      <a:pt x="144" y="338"/>
                      <a:pt x="152" y="332"/>
                    </a:cubicBezTo>
                    <a:cubicBezTo>
                      <a:pt x="167" y="322"/>
                      <a:pt x="185" y="315"/>
                      <a:pt x="202" y="309"/>
                    </a:cubicBezTo>
                    <a:cubicBezTo>
                      <a:pt x="204" y="309"/>
                      <a:pt x="204" y="307"/>
                      <a:pt x="202" y="307"/>
                    </a:cubicBezTo>
                    <a:cubicBezTo>
                      <a:pt x="183" y="309"/>
                      <a:pt x="165" y="315"/>
                      <a:pt x="149" y="326"/>
                    </a:cubicBezTo>
                    <a:cubicBezTo>
                      <a:pt x="140" y="331"/>
                      <a:pt x="133" y="337"/>
                      <a:pt x="125" y="344"/>
                    </a:cubicBezTo>
                    <a:cubicBezTo>
                      <a:pt x="122" y="347"/>
                      <a:pt x="118" y="350"/>
                      <a:pt x="115" y="354"/>
                    </a:cubicBezTo>
                    <a:cubicBezTo>
                      <a:pt x="113" y="333"/>
                      <a:pt x="111" y="313"/>
                      <a:pt x="109" y="292"/>
                    </a:cubicBezTo>
                    <a:cubicBezTo>
                      <a:pt x="109" y="290"/>
                      <a:pt x="108" y="287"/>
                      <a:pt x="108" y="285"/>
                    </a:cubicBezTo>
                    <a:cubicBezTo>
                      <a:pt x="114" y="280"/>
                      <a:pt x="118" y="273"/>
                      <a:pt x="124" y="267"/>
                    </a:cubicBezTo>
                    <a:cubicBezTo>
                      <a:pt x="130" y="261"/>
                      <a:pt x="136" y="256"/>
                      <a:pt x="142" y="250"/>
                    </a:cubicBezTo>
                    <a:cubicBezTo>
                      <a:pt x="158" y="236"/>
                      <a:pt x="177" y="226"/>
                      <a:pt x="198" y="223"/>
                    </a:cubicBezTo>
                    <a:cubicBezTo>
                      <a:pt x="198" y="223"/>
                      <a:pt x="199" y="222"/>
                      <a:pt x="198" y="222"/>
                    </a:cubicBezTo>
                    <a:cubicBezTo>
                      <a:pt x="180" y="220"/>
                      <a:pt x="159" y="233"/>
                      <a:pt x="144" y="242"/>
                    </a:cubicBezTo>
                    <a:cubicBezTo>
                      <a:pt x="132" y="250"/>
                      <a:pt x="116" y="261"/>
                      <a:pt x="107" y="273"/>
                    </a:cubicBezTo>
                    <a:cubicBezTo>
                      <a:pt x="104" y="250"/>
                      <a:pt x="102" y="227"/>
                      <a:pt x="99" y="205"/>
                    </a:cubicBezTo>
                    <a:cubicBezTo>
                      <a:pt x="100" y="204"/>
                      <a:pt x="100" y="204"/>
                      <a:pt x="101" y="203"/>
                    </a:cubicBezTo>
                    <a:cubicBezTo>
                      <a:pt x="117" y="173"/>
                      <a:pt x="149" y="165"/>
                      <a:pt x="178" y="151"/>
                    </a:cubicBezTo>
                    <a:cubicBezTo>
                      <a:pt x="180" y="150"/>
                      <a:pt x="179" y="148"/>
                      <a:pt x="177" y="149"/>
                    </a:cubicBezTo>
                    <a:cubicBezTo>
                      <a:pt x="147" y="154"/>
                      <a:pt x="116" y="167"/>
                      <a:pt x="98" y="192"/>
                    </a:cubicBezTo>
                    <a:cubicBezTo>
                      <a:pt x="95" y="175"/>
                      <a:pt x="93" y="158"/>
                      <a:pt x="90" y="142"/>
                    </a:cubicBezTo>
                    <a:cubicBezTo>
                      <a:pt x="90" y="137"/>
                      <a:pt x="89" y="133"/>
                      <a:pt x="88" y="129"/>
                    </a:cubicBezTo>
                    <a:cubicBezTo>
                      <a:pt x="89" y="128"/>
                      <a:pt x="89" y="127"/>
                      <a:pt x="88" y="125"/>
                    </a:cubicBezTo>
                    <a:cubicBezTo>
                      <a:pt x="89" y="125"/>
                      <a:pt x="90" y="124"/>
                      <a:pt x="91" y="123"/>
                    </a:cubicBezTo>
                    <a:cubicBezTo>
                      <a:pt x="99" y="111"/>
                      <a:pt x="108" y="101"/>
                      <a:pt x="120" y="93"/>
                    </a:cubicBezTo>
                    <a:cubicBezTo>
                      <a:pt x="131" y="86"/>
                      <a:pt x="143" y="84"/>
                      <a:pt x="154" y="78"/>
                    </a:cubicBezTo>
                    <a:cubicBezTo>
                      <a:pt x="156" y="77"/>
                      <a:pt x="156" y="74"/>
                      <a:pt x="154" y="74"/>
                    </a:cubicBezTo>
                    <a:cubicBezTo>
                      <a:pt x="140" y="74"/>
                      <a:pt x="125" y="83"/>
                      <a:pt x="114" y="90"/>
                    </a:cubicBezTo>
                    <a:cubicBezTo>
                      <a:pt x="103" y="97"/>
                      <a:pt x="94" y="106"/>
                      <a:pt x="86" y="116"/>
                    </a:cubicBezTo>
                    <a:cubicBezTo>
                      <a:pt x="82" y="97"/>
                      <a:pt x="78" y="78"/>
                      <a:pt x="73" y="60"/>
                    </a:cubicBezTo>
                    <a:cubicBezTo>
                      <a:pt x="74" y="60"/>
                      <a:pt x="74" y="59"/>
                      <a:pt x="75" y="58"/>
                    </a:cubicBezTo>
                    <a:cubicBezTo>
                      <a:pt x="80" y="50"/>
                      <a:pt x="87" y="43"/>
                      <a:pt x="95" y="38"/>
                    </a:cubicBezTo>
                    <a:cubicBezTo>
                      <a:pt x="102" y="33"/>
                      <a:pt x="110" y="30"/>
                      <a:pt x="117" y="26"/>
                    </a:cubicBezTo>
                    <a:cubicBezTo>
                      <a:pt x="118" y="26"/>
                      <a:pt x="118" y="25"/>
                      <a:pt x="117" y="25"/>
                    </a:cubicBezTo>
                    <a:cubicBezTo>
                      <a:pt x="99" y="24"/>
                      <a:pt x="82" y="39"/>
                      <a:pt x="70" y="52"/>
                    </a:cubicBezTo>
                    <a:cubicBezTo>
                      <a:pt x="65" y="35"/>
                      <a:pt x="60" y="18"/>
                      <a:pt x="53" y="0"/>
                    </a:cubicBezTo>
                    <a:cubicBezTo>
                      <a:pt x="53" y="0"/>
                      <a:pt x="52" y="0"/>
                      <a:pt x="52" y="1"/>
                    </a:cubicBezTo>
                    <a:cubicBezTo>
                      <a:pt x="59" y="20"/>
                      <a:pt x="64" y="40"/>
                      <a:pt x="68" y="60"/>
                    </a:cubicBezTo>
                    <a:cubicBezTo>
                      <a:pt x="56" y="45"/>
                      <a:pt x="36" y="38"/>
                      <a:pt x="17" y="40"/>
                    </a:cubicBezTo>
                    <a:cubicBezTo>
                      <a:pt x="16" y="40"/>
                      <a:pt x="15" y="42"/>
                      <a:pt x="16" y="42"/>
                    </a:cubicBezTo>
                    <a:cubicBezTo>
                      <a:pt x="37" y="45"/>
                      <a:pt x="57" y="49"/>
                      <a:pt x="68" y="69"/>
                    </a:cubicBezTo>
                    <a:cubicBezTo>
                      <a:pt x="68" y="70"/>
                      <a:pt x="69" y="70"/>
                      <a:pt x="70" y="70"/>
                    </a:cubicBezTo>
                    <a:cubicBezTo>
                      <a:pt x="73" y="86"/>
                      <a:pt x="75" y="102"/>
                      <a:pt x="78" y="118"/>
                    </a:cubicBezTo>
                    <a:cubicBezTo>
                      <a:pt x="67" y="110"/>
                      <a:pt x="55" y="104"/>
                      <a:pt x="42" y="100"/>
                    </a:cubicBezTo>
                    <a:cubicBezTo>
                      <a:pt x="31" y="97"/>
                      <a:pt x="11" y="89"/>
                      <a:pt x="1" y="99"/>
                    </a:cubicBezTo>
                    <a:cubicBezTo>
                      <a:pt x="0" y="100"/>
                      <a:pt x="1" y="101"/>
                      <a:pt x="3" y="100"/>
                    </a:cubicBezTo>
                    <a:cubicBezTo>
                      <a:pt x="15" y="95"/>
                      <a:pt x="36" y="103"/>
                      <a:pt x="47" y="108"/>
                    </a:cubicBezTo>
                    <a:cubicBezTo>
                      <a:pt x="59" y="113"/>
                      <a:pt x="70" y="120"/>
                      <a:pt x="79" y="128"/>
                    </a:cubicBezTo>
                    <a:cubicBezTo>
                      <a:pt x="80" y="134"/>
                      <a:pt x="81" y="140"/>
                      <a:pt x="82" y="146"/>
                    </a:cubicBezTo>
                    <a:cubicBezTo>
                      <a:pt x="84" y="160"/>
                      <a:pt x="85" y="173"/>
                      <a:pt x="87" y="186"/>
                    </a:cubicBezTo>
                    <a:cubicBezTo>
                      <a:pt x="77" y="180"/>
                      <a:pt x="64" y="176"/>
                      <a:pt x="54" y="173"/>
                    </a:cubicBezTo>
                    <a:cubicBezTo>
                      <a:pt x="39" y="168"/>
                      <a:pt x="23" y="164"/>
                      <a:pt x="7" y="169"/>
                    </a:cubicBezTo>
                    <a:cubicBezTo>
                      <a:pt x="7" y="170"/>
                      <a:pt x="6" y="171"/>
                      <a:pt x="7" y="171"/>
                    </a:cubicBezTo>
                    <a:cubicBezTo>
                      <a:pt x="37" y="172"/>
                      <a:pt x="65" y="181"/>
                      <a:pt x="88" y="199"/>
                    </a:cubicBezTo>
                    <a:cubicBezTo>
                      <a:pt x="90" y="220"/>
                      <a:pt x="92" y="242"/>
                      <a:pt x="94" y="263"/>
                    </a:cubicBezTo>
                    <a:cubicBezTo>
                      <a:pt x="81" y="254"/>
                      <a:pt x="67" y="248"/>
                      <a:pt x="52" y="244"/>
                    </a:cubicBezTo>
                    <a:cubicBezTo>
                      <a:pt x="41" y="242"/>
                      <a:pt x="19" y="236"/>
                      <a:pt x="9" y="244"/>
                    </a:cubicBezTo>
                    <a:cubicBezTo>
                      <a:pt x="8" y="244"/>
                      <a:pt x="9" y="244"/>
                      <a:pt x="9" y="244"/>
                    </a:cubicBezTo>
                    <a:cubicBezTo>
                      <a:pt x="41" y="241"/>
                      <a:pt x="72" y="255"/>
                      <a:pt x="95" y="275"/>
                    </a:cubicBezTo>
                    <a:cubicBezTo>
                      <a:pt x="96" y="281"/>
                      <a:pt x="96" y="287"/>
                      <a:pt x="97" y="293"/>
                    </a:cubicBezTo>
                    <a:cubicBezTo>
                      <a:pt x="98" y="308"/>
                      <a:pt x="99" y="322"/>
                      <a:pt x="100" y="337"/>
                    </a:cubicBezTo>
                    <a:cubicBezTo>
                      <a:pt x="93" y="334"/>
                      <a:pt x="84" y="333"/>
                      <a:pt x="79" y="331"/>
                    </a:cubicBezTo>
                    <a:cubicBezTo>
                      <a:pt x="62" y="326"/>
                      <a:pt x="43" y="319"/>
                      <a:pt x="26" y="323"/>
                    </a:cubicBezTo>
                    <a:cubicBezTo>
                      <a:pt x="26" y="323"/>
                      <a:pt x="26" y="324"/>
                      <a:pt x="26" y="324"/>
                    </a:cubicBezTo>
                    <a:cubicBezTo>
                      <a:pt x="51" y="332"/>
                      <a:pt x="79" y="334"/>
                      <a:pt x="101" y="350"/>
                    </a:cubicBezTo>
                    <a:cubicBezTo>
                      <a:pt x="103" y="367"/>
                      <a:pt x="104" y="385"/>
                      <a:pt x="105" y="402"/>
                    </a:cubicBezTo>
                    <a:cubicBezTo>
                      <a:pt x="96" y="396"/>
                      <a:pt x="83" y="393"/>
                      <a:pt x="76" y="391"/>
                    </a:cubicBezTo>
                    <a:cubicBezTo>
                      <a:pt x="65" y="388"/>
                      <a:pt x="41" y="380"/>
                      <a:pt x="32" y="390"/>
                    </a:cubicBezTo>
                    <a:cubicBezTo>
                      <a:pt x="31" y="390"/>
                      <a:pt x="32" y="391"/>
                      <a:pt x="33" y="391"/>
                    </a:cubicBezTo>
                    <a:cubicBezTo>
                      <a:pt x="47" y="388"/>
                      <a:pt x="68" y="393"/>
                      <a:pt x="81" y="399"/>
                    </a:cubicBezTo>
                    <a:cubicBezTo>
                      <a:pt x="90" y="403"/>
                      <a:pt x="97" y="411"/>
                      <a:pt x="106" y="415"/>
                    </a:cubicBezTo>
                    <a:cubicBezTo>
                      <a:pt x="106" y="426"/>
                      <a:pt x="107" y="438"/>
                      <a:pt x="107" y="450"/>
                    </a:cubicBezTo>
                    <a:cubicBezTo>
                      <a:pt x="107" y="453"/>
                      <a:pt x="107" y="456"/>
                      <a:pt x="107" y="459"/>
                    </a:cubicBezTo>
                    <a:cubicBezTo>
                      <a:pt x="93" y="453"/>
                      <a:pt x="77" y="450"/>
                      <a:pt x="61" y="451"/>
                    </a:cubicBezTo>
                    <a:cubicBezTo>
                      <a:pt x="59" y="451"/>
                      <a:pt x="59" y="454"/>
                      <a:pt x="61" y="454"/>
                    </a:cubicBezTo>
                    <a:cubicBezTo>
                      <a:pt x="78" y="455"/>
                      <a:pt x="93" y="460"/>
                      <a:pt x="107" y="468"/>
                    </a:cubicBezTo>
                    <a:cubicBezTo>
                      <a:pt x="109" y="514"/>
                      <a:pt x="108" y="562"/>
                      <a:pt x="99" y="607"/>
                    </a:cubicBezTo>
                    <a:cubicBezTo>
                      <a:pt x="97" y="616"/>
                      <a:pt x="112" y="614"/>
                      <a:pt x="114" y="606"/>
                    </a:cubicBezTo>
                    <a:cubicBezTo>
                      <a:pt x="122" y="567"/>
                      <a:pt x="123" y="525"/>
                      <a:pt x="122" y="484"/>
                    </a:cubicBezTo>
                    <a:cubicBezTo>
                      <a:pt x="135" y="463"/>
                      <a:pt x="159" y="452"/>
                      <a:pt x="183" y="446"/>
                    </a:cubicBezTo>
                    <a:cubicBezTo>
                      <a:pt x="184" y="446"/>
                      <a:pt x="184" y="443"/>
                      <a:pt x="182" y="444"/>
                    </a:cubicBezTo>
                    <a:cubicBezTo>
                      <a:pt x="159" y="448"/>
                      <a:pt x="137" y="454"/>
                      <a:pt x="122" y="471"/>
                    </a:cubicBezTo>
                    <a:cubicBezTo>
                      <a:pt x="122" y="463"/>
                      <a:pt x="121" y="456"/>
                      <a:pt x="121" y="449"/>
                    </a:cubicBezTo>
                    <a:cubicBezTo>
                      <a:pt x="121" y="445"/>
                      <a:pt x="121" y="440"/>
                      <a:pt x="121" y="436"/>
                    </a:cubicBezTo>
                    <a:cubicBezTo>
                      <a:pt x="126" y="432"/>
                      <a:pt x="129" y="428"/>
                      <a:pt x="134" y="423"/>
                    </a:cubicBezTo>
                    <a:cubicBezTo>
                      <a:pt x="140" y="416"/>
                      <a:pt x="147" y="410"/>
                      <a:pt x="154" y="405"/>
                    </a:cubicBezTo>
                    <a:cubicBezTo>
                      <a:pt x="170" y="395"/>
                      <a:pt x="187" y="391"/>
                      <a:pt x="204" y="385"/>
                    </a:cubicBezTo>
                    <a:cubicBezTo>
                      <a:pt x="206" y="384"/>
                      <a:pt x="206" y="381"/>
                      <a:pt x="204" y="381"/>
                    </a:cubicBezTo>
                    <a:close/>
                  </a:path>
                </a:pathLst>
              </a:custGeom>
              <a:solidFill>
                <a:schemeClr val="accent6">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8" name="Group 37"/>
            <p:cNvGrpSpPr/>
            <p:nvPr userDrawn="1"/>
          </p:nvGrpSpPr>
          <p:grpSpPr>
            <a:xfrm rot="3104580">
              <a:off x="11309033" y="192016"/>
              <a:ext cx="998537" cy="1222373"/>
              <a:chOff x="5167313" y="1530351"/>
              <a:chExt cx="998537" cy="1222373"/>
            </a:xfrm>
          </p:grpSpPr>
          <p:sp>
            <p:nvSpPr>
              <p:cNvPr id="39" name="Freeform 10"/>
              <p:cNvSpPr>
                <a:spLocks noEditPoints="1"/>
              </p:cNvSpPr>
              <p:nvPr/>
            </p:nvSpPr>
            <p:spPr bwMode="auto">
              <a:xfrm>
                <a:off x="5167313" y="1751012"/>
                <a:ext cx="998537" cy="1001712"/>
              </a:xfrm>
              <a:custGeom>
                <a:avLst/>
                <a:gdLst>
                  <a:gd name="T0" fmla="*/ 382 w 382"/>
                  <a:gd name="T1" fmla="*/ 185 h 384"/>
                  <a:gd name="T2" fmla="*/ 354 w 382"/>
                  <a:gd name="T3" fmla="*/ 128 h 384"/>
                  <a:gd name="T4" fmla="*/ 349 w 382"/>
                  <a:gd name="T5" fmla="*/ 98 h 384"/>
                  <a:gd name="T6" fmla="*/ 358 w 382"/>
                  <a:gd name="T7" fmla="*/ 86 h 384"/>
                  <a:gd name="T8" fmla="*/ 350 w 382"/>
                  <a:gd name="T9" fmla="*/ 78 h 384"/>
                  <a:gd name="T10" fmla="*/ 325 w 382"/>
                  <a:gd name="T11" fmla="*/ 68 h 384"/>
                  <a:gd name="T12" fmla="*/ 281 w 382"/>
                  <a:gd name="T13" fmla="*/ 28 h 384"/>
                  <a:gd name="T14" fmla="*/ 277 w 382"/>
                  <a:gd name="T15" fmla="*/ 27 h 384"/>
                  <a:gd name="T16" fmla="*/ 249 w 382"/>
                  <a:gd name="T17" fmla="*/ 40 h 384"/>
                  <a:gd name="T18" fmla="*/ 231 w 382"/>
                  <a:gd name="T19" fmla="*/ 45 h 384"/>
                  <a:gd name="T20" fmla="*/ 217 w 382"/>
                  <a:gd name="T21" fmla="*/ 47 h 384"/>
                  <a:gd name="T22" fmla="*/ 153 w 382"/>
                  <a:gd name="T23" fmla="*/ 6 h 384"/>
                  <a:gd name="T24" fmla="*/ 133 w 382"/>
                  <a:gd name="T25" fmla="*/ 8 h 384"/>
                  <a:gd name="T26" fmla="*/ 130 w 382"/>
                  <a:gd name="T27" fmla="*/ 11 h 384"/>
                  <a:gd name="T28" fmla="*/ 56 w 382"/>
                  <a:gd name="T29" fmla="*/ 80 h 384"/>
                  <a:gd name="T30" fmla="*/ 80 w 382"/>
                  <a:gd name="T31" fmla="*/ 101 h 384"/>
                  <a:gd name="T32" fmla="*/ 13 w 382"/>
                  <a:gd name="T33" fmla="*/ 161 h 384"/>
                  <a:gd name="T34" fmla="*/ 23 w 382"/>
                  <a:gd name="T35" fmla="*/ 168 h 384"/>
                  <a:gd name="T36" fmla="*/ 57 w 382"/>
                  <a:gd name="T37" fmla="*/ 187 h 384"/>
                  <a:gd name="T38" fmla="*/ 58 w 382"/>
                  <a:gd name="T39" fmla="*/ 189 h 384"/>
                  <a:gd name="T40" fmla="*/ 64 w 382"/>
                  <a:gd name="T41" fmla="*/ 200 h 384"/>
                  <a:gd name="T42" fmla="*/ 49 w 382"/>
                  <a:gd name="T43" fmla="*/ 263 h 384"/>
                  <a:gd name="T44" fmla="*/ 54 w 382"/>
                  <a:gd name="T45" fmla="*/ 271 h 384"/>
                  <a:gd name="T46" fmla="*/ 103 w 382"/>
                  <a:gd name="T47" fmla="*/ 330 h 384"/>
                  <a:gd name="T48" fmla="*/ 103 w 382"/>
                  <a:gd name="T49" fmla="*/ 334 h 384"/>
                  <a:gd name="T50" fmla="*/ 144 w 382"/>
                  <a:gd name="T51" fmla="*/ 354 h 384"/>
                  <a:gd name="T52" fmla="*/ 168 w 382"/>
                  <a:gd name="T53" fmla="*/ 384 h 384"/>
                  <a:gd name="T54" fmla="*/ 199 w 382"/>
                  <a:gd name="T55" fmla="*/ 347 h 384"/>
                  <a:gd name="T56" fmla="*/ 221 w 382"/>
                  <a:gd name="T57" fmla="*/ 335 h 384"/>
                  <a:gd name="T58" fmla="*/ 247 w 382"/>
                  <a:gd name="T59" fmla="*/ 337 h 384"/>
                  <a:gd name="T60" fmla="*/ 248 w 382"/>
                  <a:gd name="T61" fmla="*/ 335 h 384"/>
                  <a:gd name="T62" fmla="*/ 304 w 382"/>
                  <a:gd name="T63" fmla="*/ 300 h 384"/>
                  <a:gd name="T64" fmla="*/ 311 w 382"/>
                  <a:gd name="T65" fmla="*/ 295 h 384"/>
                  <a:gd name="T66" fmla="*/ 311 w 382"/>
                  <a:gd name="T67" fmla="*/ 264 h 384"/>
                  <a:gd name="T68" fmla="*/ 328 w 382"/>
                  <a:gd name="T69" fmla="*/ 233 h 384"/>
                  <a:gd name="T70" fmla="*/ 341 w 382"/>
                  <a:gd name="T71" fmla="*/ 204 h 384"/>
                  <a:gd name="T72" fmla="*/ 380 w 382"/>
                  <a:gd name="T73" fmla="*/ 187 h 384"/>
                  <a:gd name="T74" fmla="*/ 382 w 382"/>
                  <a:gd name="T75" fmla="*/ 186 h 384"/>
                  <a:gd name="T76" fmla="*/ 382 w 382"/>
                  <a:gd name="T77" fmla="*/ 185 h 384"/>
                  <a:gd name="T78" fmla="*/ 64 w 382"/>
                  <a:gd name="T79" fmla="*/ 85 h 384"/>
                  <a:gd name="T80" fmla="*/ 68 w 382"/>
                  <a:gd name="T81" fmla="*/ 80 h 384"/>
                  <a:gd name="T82" fmla="*/ 71 w 382"/>
                  <a:gd name="T83" fmla="*/ 90 h 384"/>
                  <a:gd name="T84" fmla="*/ 73 w 382"/>
                  <a:gd name="T85" fmla="*/ 90 h 384"/>
                  <a:gd name="T86" fmla="*/ 64 w 382"/>
                  <a:gd name="T87" fmla="*/ 85 h 384"/>
                  <a:gd name="T88" fmla="*/ 24 w 382"/>
                  <a:gd name="T89" fmla="*/ 155 h 384"/>
                  <a:gd name="T90" fmla="*/ 54 w 382"/>
                  <a:gd name="T91" fmla="*/ 129 h 384"/>
                  <a:gd name="T92" fmla="*/ 56 w 382"/>
                  <a:gd name="T93" fmla="*/ 128 h 384"/>
                  <a:gd name="T94" fmla="*/ 24 w 382"/>
                  <a:gd name="T95"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82" h="384">
                    <a:moveTo>
                      <a:pt x="382" y="185"/>
                    </a:moveTo>
                    <a:cubicBezTo>
                      <a:pt x="374" y="166"/>
                      <a:pt x="364" y="147"/>
                      <a:pt x="354" y="128"/>
                    </a:cubicBezTo>
                    <a:cubicBezTo>
                      <a:pt x="350" y="120"/>
                      <a:pt x="339" y="105"/>
                      <a:pt x="349" y="98"/>
                    </a:cubicBezTo>
                    <a:cubicBezTo>
                      <a:pt x="353" y="95"/>
                      <a:pt x="358" y="92"/>
                      <a:pt x="358" y="86"/>
                    </a:cubicBezTo>
                    <a:cubicBezTo>
                      <a:pt x="358" y="81"/>
                      <a:pt x="354" y="79"/>
                      <a:pt x="350" y="78"/>
                    </a:cubicBezTo>
                    <a:cubicBezTo>
                      <a:pt x="341" y="75"/>
                      <a:pt x="333" y="72"/>
                      <a:pt x="325" y="68"/>
                    </a:cubicBezTo>
                    <a:cubicBezTo>
                      <a:pt x="306" y="60"/>
                      <a:pt x="290" y="47"/>
                      <a:pt x="281" y="28"/>
                    </a:cubicBezTo>
                    <a:cubicBezTo>
                      <a:pt x="280" y="27"/>
                      <a:pt x="278" y="26"/>
                      <a:pt x="277" y="27"/>
                    </a:cubicBezTo>
                    <a:cubicBezTo>
                      <a:pt x="268" y="32"/>
                      <a:pt x="259" y="37"/>
                      <a:pt x="249" y="40"/>
                    </a:cubicBezTo>
                    <a:cubicBezTo>
                      <a:pt x="243" y="42"/>
                      <a:pt x="237" y="44"/>
                      <a:pt x="231" y="45"/>
                    </a:cubicBezTo>
                    <a:cubicBezTo>
                      <a:pt x="226" y="46"/>
                      <a:pt x="221" y="46"/>
                      <a:pt x="217" y="47"/>
                    </a:cubicBezTo>
                    <a:cubicBezTo>
                      <a:pt x="201" y="27"/>
                      <a:pt x="179" y="12"/>
                      <a:pt x="153" y="6"/>
                    </a:cubicBezTo>
                    <a:cubicBezTo>
                      <a:pt x="147" y="4"/>
                      <a:pt x="136" y="0"/>
                      <a:pt x="133" y="8"/>
                    </a:cubicBezTo>
                    <a:cubicBezTo>
                      <a:pt x="131" y="8"/>
                      <a:pt x="130" y="9"/>
                      <a:pt x="130" y="11"/>
                    </a:cubicBezTo>
                    <a:cubicBezTo>
                      <a:pt x="136" y="54"/>
                      <a:pt x="79" y="57"/>
                      <a:pt x="56" y="80"/>
                    </a:cubicBezTo>
                    <a:cubicBezTo>
                      <a:pt x="40" y="96"/>
                      <a:pt x="65" y="99"/>
                      <a:pt x="80" y="101"/>
                    </a:cubicBezTo>
                    <a:cubicBezTo>
                      <a:pt x="62" y="118"/>
                      <a:pt x="0" y="136"/>
                      <a:pt x="13" y="161"/>
                    </a:cubicBezTo>
                    <a:cubicBezTo>
                      <a:pt x="15" y="165"/>
                      <a:pt x="19" y="166"/>
                      <a:pt x="23" y="168"/>
                    </a:cubicBezTo>
                    <a:cubicBezTo>
                      <a:pt x="36" y="173"/>
                      <a:pt x="48" y="175"/>
                      <a:pt x="57" y="187"/>
                    </a:cubicBezTo>
                    <a:cubicBezTo>
                      <a:pt x="57" y="187"/>
                      <a:pt x="58" y="188"/>
                      <a:pt x="58" y="189"/>
                    </a:cubicBezTo>
                    <a:cubicBezTo>
                      <a:pt x="60" y="192"/>
                      <a:pt x="62" y="196"/>
                      <a:pt x="64" y="200"/>
                    </a:cubicBezTo>
                    <a:cubicBezTo>
                      <a:pt x="70" y="221"/>
                      <a:pt x="60" y="244"/>
                      <a:pt x="49" y="263"/>
                    </a:cubicBezTo>
                    <a:cubicBezTo>
                      <a:pt x="47" y="266"/>
                      <a:pt x="49" y="271"/>
                      <a:pt x="54" y="271"/>
                    </a:cubicBezTo>
                    <a:cubicBezTo>
                      <a:pt x="88" y="268"/>
                      <a:pt x="112" y="297"/>
                      <a:pt x="103" y="330"/>
                    </a:cubicBezTo>
                    <a:cubicBezTo>
                      <a:pt x="102" y="331"/>
                      <a:pt x="103" y="333"/>
                      <a:pt x="103" y="334"/>
                    </a:cubicBezTo>
                    <a:cubicBezTo>
                      <a:pt x="119" y="329"/>
                      <a:pt x="133" y="343"/>
                      <a:pt x="144" y="354"/>
                    </a:cubicBezTo>
                    <a:cubicBezTo>
                      <a:pt x="153" y="363"/>
                      <a:pt x="162" y="373"/>
                      <a:pt x="168" y="384"/>
                    </a:cubicBezTo>
                    <a:cubicBezTo>
                      <a:pt x="176" y="370"/>
                      <a:pt x="187" y="357"/>
                      <a:pt x="199" y="347"/>
                    </a:cubicBezTo>
                    <a:cubicBezTo>
                      <a:pt x="205" y="340"/>
                      <a:pt x="212" y="336"/>
                      <a:pt x="221" y="335"/>
                    </a:cubicBezTo>
                    <a:cubicBezTo>
                      <a:pt x="230" y="332"/>
                      <a:pt x="240" y="332"/>
                      <a:pt x="247" y="337"/>
                    </a:cubicBezTo>
                    <a:cubicBezTo>
                      <a:pt x="247" y="336"/>
                      <a:pt x="248" y="336"/>
                      <a:pt x="248" y="335"/>
                    </a:cubicBezTo>
                    <a:cubicBezTo>
                      <a:pt x="252" y="307"/>
                      <a:pt x="277" y="291"/>
                      <a:pt x="304" y="300"/>
                    </a:cubicBezTo>
                    <a:cubicBezTo>
                      <a:pt x="307" y="301"/>
                      <a:pt x="311" y="298"/>
                      <a:pt x="311" y="295"/>
                    </a:cubicBezTo>
                    <a:cubicBezTo>
                      <a:pt x="310" y="285"/>
                      <a:pt x="309" y="275"/>
                      <a:pt x="311" y="264"/>
                    </a:cubicBezTo>
                    <a:cubicBezTo>
                      <a:pt x="312" y="250"/>
                      <a:pt x="319" y="244"/>
                      <a:pt x="328" y="233"/>
                    </a:cubicBezTo>
                    <a:cubicBezTo>
                      <a:pt x="334" y="225"/>
                      <a:pt x="338" y="214"/>
                      <a:pt x="341" y="204"/>
                    </a:cubicBezTo>
                    <a:cubicBezTo>
                      <a:pt x="350" y="193"/>
                      <a:pt x="365" y="186"/>
                      <a:pt x="380" y="187"/>
                    </a:cubicBezTo>
                    <a:cubicBezTo>
                      <a:pt x="381" y="187"/>
                      <a:pt x="381" y="187"/>
                      <a:pt x="382" y="186"/>
                    </a:cubicBezTo>
                    <a:cubicBezTo>
                      <a:pt x="382" y="186"/>
                      <a:pt x="382" y="185"/>
                      <a:pt x="382" y="185"/>
                    </a:cubicBezTo>
                    <a:close/>
                    <a:moveTo>
                      <a:pt x="64" y="85"/>
                    </a:moveTo>
                    <a:cubicBezTo>
                      <a:pt x="63" y="83"/>
                      <a:pt x="66" y="82"/>
                      <a:pt x="68" y="80"/>
                    </a:cubicBezTo>
                    <a:cubicBezTo>
                      <a:pt x="67" y="83"/>
                      <a:pt x="67" y="87"/>
                      <a:pt x="71" y="90"/>
                    </a:cubicBezTo>
                    <a:cubicBezTo>
                      <a:pt x="72" y="90"/>
                      <a:pt x="72" y="90"/>
                      <a:pt x="73" y="90"/>
                    </a:cubicBezTo>
                    <a:cubicBezTo>
                      <a:pt x="68" y="90"/>
                      <a:pt x="64" y="88"/>
                      <a:pt x="64" y="85"/>
                    </a:cubicBezTo>
                    <a:close/>
                    <a:moveTo>
                      <a:pt x="24" y="155"/>
                    </a:moveTo>
                    <a:cubicBezTo>
                      <a:pt x="22" y="145"/>
                      <a:pt x="48" y="132"/>
                      <a:pt x="54" y="129"/>
                    </a:cubicBezTo>
                    <a:cubicBezTo>
                      <a:pt x="54" y="129"/>
                      <a:pt x="55" y="128"/>
                      <a:pt x="56" y="128"/>
                    </a:cubicBezTo>
                    <a:cubicBezTo>
                      <a:pt x="45" y="137"/>
                      <a:pt x="35" y="146"/>
                      <a:pt x="24" y="155"/>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40" name="Freeform 11"/>
              <p:cNvSpPr>
                <a:spLocks/>
              </p:cNvSpPr>
              <p:nvPr/>
            </p:nvSpPr>
            <p:spPr bwMode="auto">
              <a:xfrm>
                <a:off x="5268913" y="1530351"/>
                <a:ext cx="866775" cy="1184275"/>
              </a:xfrm>
              <a:custGeom>
                <a:avLst/>
                <a:gdLst>
                  <a:gd name="T0" fmla="*/ 147 w 331"/>
                  <a:gd name="T1" fmla="*/ 255 h 454"/>
                  <a:gd name="T2" fmla="*/ 132 w 331"/>
                  <a:gd name="T3" fmla="*/ 356 h 454"/>
                  <a:gd name="T4" fmla="*/ 132 w 331"/>
                  <a:gd name="T5" fmla="*/ 357 h 454"/>
                  <a:gd name="T6" fmla="*/ 96 w 331"/>
                  <a:gd name="T7" fmla="*/ 416 h 454"/>
                  <a:gd name="T8" fmla="*/ 132 w 331"/>
                  <a:gd name="T9" fmla="*/ 360 h 454"/>
                  <a:gd name="T10" fmla="*/ 129 w 331"/>
                  <a:gd name="T11" fmla="*/ 454 h 454"/>
                  <a:gd name="T12" fmla="*/ 145 w 331"/>
                  <a:gd name="T13" fmla="*/ 311 h 454"/>
                  <a:gd name="T14" fmla="*/ 191 w 331"/>
                  <a:gd name="T15" fmla="*/ 404 h 454"/>
                  <a:gd name="T16" fmla="*/ 146 w 331"/>
                  <a:gd name="T17" fmla="*/ 308 h 454"/>
                  <a:gd name="T18" fmla="*/ 149 w 331"/>
                  <a:gd name="T19" fmla="*/ 281 h 454"/>
                  <a:gd name="T20" fmla="*/ 215 w 331"/>
                  <a:gd name="T21" fmla="*/ 287 h 454"/>
                  <a:gd name="T22" fmla="*/ 258 w 331"/>
                  <a:gd name="T23" fmla="*/ 367 h 454"/>
                  <a:gd name="T24" fmla="*/ 218 w 331"/>
                  <a:gd name="T25" fmla="*/ 287 h 454"/>
                  <a:gd name="T26" fmla="*/ 253 w 331"/>
                  <a:gd name="T27" fmla="*/ 310 h 454"/>
                  <a:gd name="T28" fmla="*/ 201 w 331"/>
                  <a:gd name="T29" fmla="*/ 262 h 454"/>
                  <a:gd name="T30" fmla="*/ 157 w 331"/>
                  <a:gd name="T31" fmla="*/ 216 h 454"/>
                  <a:gd name="T32" fmla="*/ 159 w 331"/>
                  <a:gd name="T33" fmla="*/ 196 h 454"/>
                  <a:gd name="T34" fmla="*/ 169 w 331"/>
                  <a:gd name="T35" fmla="*/ 163 h 454"/>
                  <a:gd name="T36" fmla="*/ 211 w 331"/>
                  <a:gd name="T37" fmla="*/ 196 h 454"/>
                  <a:gd name="T38" fmla="*/ 288 w 331"/>
                  <a:gd name="T39" fmla="*/ 263 h 454"/>
                  <a:gd name="T40" fmla="*/ 236 w 331"/>
                  <a:gd name="T41" fmla="*/ 222 h 454"/>
                  <a:gd name="T42" fmla="*/ 201 w 331"/>
                  <a:gd name="T43" fmla="*/ 175 h 454"/>
                  <a:gd name="T44" fmla="*/ 330 w 331"/>
                  <a:gd name="T45" fmla="*/ 262 h 454"/>
                  <a:gd name="T46" fmla="*/ 247 w 331"/>
                  <a:gd name="T47" fmla="*/ 201 h 454"/>
                  <a:gd name="T48" fmla="*/ 300 w 331"/>
                  <a:gd name="T49" fmla="*/ 212 h 454"/>
                  <a:gd name="T50" fmla="*/ 170 w 331"/>
                  <a:gd name="T51" fmla="*/ 158 h 454"/>
                  <a:gd name="T52" fmla="*/ 185 w 331"/>
                  <a:gd name="T53" fmla="*/ 105 h 454"/>
                  <a:gd name="T54" fmla="*/ 211 w 331"/>
                  <a:gd name="T55" fmla="*/ 3 h 454"/>
                  <a:gd name="T56" fmla="*/ 164 w 331"/>
                  <a:gd name="T57" fmla="*/ 158 h 454"/>
                  <a:gd name="T58" fmla="*/ 120 w 331"/>
                  <a:gd name="T59" fmla="*/ 168 h 454"/>
                  <a:gd name="T60" fmla="*/ 53 w 331"/>
                  <a:gd name="T61" fmla="*/ 158 h 454"/>
                  <a:gd name="T62" fmla="*/ 84 w 331"/>
                  <a:gd name="T63" fmla="*/ 186 h 454"/>
                  <a:gd name="T64" fmla="*/ 1 w 331"/>
                  <a:gd name="T65" fmla="*/ 243 h 454"/>
                  <a:gd name="T66" fmla="*/ 123 w 331"/>
                  <a:gd name="T67" fmla="*/ 170 h 454"/>
                  <a:gd name="T68" fmla="*/ 156 w 331"/>
                  <a:gd name="T69" fmla="*/ 186 h 454"/>
                  <a:gd name="T70" fmla="*/ 95 w 331"/>
                  <a:gd name="T71" fmla="*/ 238 h 454"/>
                  <a:gd name="T72" fmla="*/ 37 w 331"/>
                  <a:gd name="T73" fmla="*/ 285 h 454"/>
                  <a:gd name="T74" fmla="*/ 153 w 331"/>
                  <a:gd name="T75" fmla="*/ 202 h 454"/>
                  <a:gd name="T76" fmla="*/ 43 w 331"/>
                  <a:gd name="T77" fmla="*/ 347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31" h="454">
                    <a:moveTo>
                      <a:pt x="44" y="348"/>
                    </a:moveTo>
                    <a:cubicBezTo>
                      <a:pt x="82" y="323"/>
                      <a:pt x="122" y="294"/>
                      <a:pt x="147" y="255"/>
                    </a:cubicBezTo>
                    <a:cubicBezTo>
                      <a:pt x="147" y="260"/>
                      <a:pt x="147" y="265"/>
                      <a:pt x="146" y="270"/>
                    </a:cubicBezTo>
                    <a:cubicBezTo>
                      <a:pt x="144" y="299"/>
                      <a:pt x="138" y="327"/>
                      <a:pt x="132" y="356"/>
                    </a:cubicBezTo>
                    <a:cubicBezTo>
                      <a:pt x="132" y="356"/>
                      <a:pt x="132" y="357"/>
                      <a:pt x="132" y="357"/>
                    </a:cubicBezTo>
                    <a:cubicBezTo>
                      <a:pt x="132" y="357"/>
                      <a:pt x="132" y="357"/>
                      <a:pt x="132" y="357"/>
                    </a:cubicBezTo>
                    <a:cubicBezTo>
                      <a:pt x="123" y="367"/>
                      <a:pt x="114" y="377"/>
                      <a:pt x="106" y="388"/>
                    </a:cubicBezTo>
                    <a:cubicBezTo>
                      <a:pt x="101" y="396"/>
                      <a:pt x="96" y="406"/>
                      <a:pt x="96" y="416"/>
                    </a:cubicBezTo>
                    <a:cubicBezTo>
                      <a:pt x="96" y="416"/>
                      <a:pt x="97" y="417"/>
                      <a:pt x="97" y="416"/>
                    </a:cubicBezTo>
                    <a:cubicBezTo>
                      <a:pt x="100" y="393"/>
                      <a:pt x="118" y="377"/>
                      <a:pt x="132" y="360"/>
                    </a:cubicBezTo>
                    <a:cubicBezTo>
                      <a:pt x="125" y="391"/>
                      <a:pt x="125" y="423"/>
                      <a:pt x="128" y="454"/>
                    </a:cubicBezTo>
                    <a:cubicBezTo>
                      <a:pt x="128" y="454"/>
                      <a:pt x="129" y="454"/>
                      <a:pt x="129" y="454"/>
                    </a:cubicBezTo>
                    <a:cubicBezTo>
                      <a:pt x="129" y="424"/>
                      <a:pt x="128" y="395"/>
                      <a:pt x="134" y="366"/>
                    </a:cubicBezTo>
                    <a:cubicBezTo>
                      <a:pt x="137" y="347"/>
                      <a:pt x="141" y="329"/>
                      <a:pt x="145" y="311"/>
                    </a:cubicBezTo>
                    <a:cubicBezTo>
                      <a:pt x="156" y="325"/>
                      <a:pt x="165" y="340"/>
                      <a:pt x="173" y="356"/>
                    </a:cubicBezTo>
                    <a:cubicBezTo>
                      <a:pt x="181" y="371"/>
                      <a:pt x="186" y="388"/>
                      <a:pt x="191" y="404"/>
                    </a:cubicBezTo>
                    <a:cubicBezTo>
                      <a:pt x="191" y="404"/>
                      <a:pt x="191" y="404"/>
                      <a:pt x="191" y="404"/>
                    </a:cubicBezTo>
                    <a:cubicBezTo>
                      <a:pt x="186" y="369"/>
                      <a:pt x="167" y="336"/>
                      <a:pt x="146" y="308"/>
                    </a:cubicBezTo>
                    <a:cubicBezTo>
                      <a:pt x="146" y="308"/>
                      <a:pt x="146" y="308"/>
                      <a:pt x="145" y="307"/>
                    </a:cubicBezTo>
                    <a:cubicBezTo>
                      <a:pt x="147" y="299"/>
                      <a:pt x="148" y="290"/>
                      <a:pt x="149" y="281"/>
                    </a:cubicBezTo>
                    <a:cubicBezTo>
                      <a:pt x="151" y="261"/>
                      <a:pt x="152" y="240"/>
                      <a:pt x="155" y="220"/>
                    </a:cubicBezTo>
                    <a:cubicBezTo>
                      <a:pt x="177" y="240"/>
                      <a:pt x="198" y="262"/>
                      <a:pt x="215" y="287"/>
                    </a:cubicBezTo>
                    <a:cubicBezTo>
                      <a:pt x="224" y="300"/>
                      <a:pt x="232" y="313"/>
                      <a:pt x="239" y="327"/>
                    </a:cubicBezTo>
                    <a:cubicBezTo>
                      <a:pt x="245" y="340"/>
                      <a:pt x="251" y="354"/>
                      <a:pt x="258" y="367"/>
                    </a:cubicBezTo>
                    <a:cubicBezTo>
                      <a:pt x="258" y="367"/>
                      <a:pt x="258" y="367"/>
                      <a:pt x="258" y="367"/>
                    </a:cubicBezTo>
                    <a:cubicBezTo>
                      <a:pt x="251" y="339"/>
                      <a:pt x="234" y="311"/>
                      <a:pt x="218" y="287"/>
                    </a:cubicBezTo>
                    <a:cubicBezTo>
                      <a:pt x="213" y="279"/>
                      <a:pt x="208" y="272"/>
                      <a:pt x="202" y="265"/>
                    </a:cubicBezTo>
                    <a:cubicBezTo>
                      <a:pt x="223" y="275"/>
                      <a:pt x="240" y="291"/>
                      <a:pt x="253" y="310"/>
                    </a:cubicBezTo>
                    <a:cubicBezTo>
                      <a:pt x="253" y="310"/>
                      <a:pt x="253" y="310"/>
                      <a:pt x="253" y="310"/>
                    </a:cubicBezTo>
                    <a:cubicBezTo>
                      <a:pt x="241" y="289"/>
                      <a:pt x="223" y="273"/>
                      <a:pt x="201" y="262"/>
                    </a:cubicBezTo>
                    <a:cubicBezTo>
                      <a:pt x="201" y="262"/>
                      <a:pt x="200" y="262"/>
                      <a:pt x="200" y="262"/>
                    </a:cubicBezTo>
                    <a:cubicBezTo>
                      <a:pt x="187" y="246"/>
                      <a:pt x="173" y="230"/>
                      <a:pt x="157" y="216"/>
                    </a:cubicBezTo>
                    <a:cubicBezTo>
                      <a:pt x="157" y="216"/>
                      <a:pt x="156" y="216"/>
                      <a:pt x="155" y="216"/>
                    </a:cubicBezTo>
                    <a:cubicBezTo>
                      <a:pt x="156" y="209"/>
                      <a:pt x="157" y="202"/>
                      <a:pt x="159" y="196"/>
                    </a:cubicBezTo>
                    <a:cubicBezTo>
                      <a:pt x="161" y="184"/>
                      <a:pt x="164" y="173"/>
                      <a:pt x="167" y="161"/>
                    </a:cubicBezTo>
                    <a:cubicBezTo>
                      <a:pt x="168" y="162"/>
                      <a:pt x="168" y="163"/>
                      <a:pt x="169" y="163"/>
                    </a:cubicBezTo>
                    <a:cubicBezTo>
                      <a:pt x="179" y="165"/>
                      <a:pt x="187" y="168"/>
                      <a:pt x="196" y="172"/>
                    </a:cubicBezTo>
                    <a:cubicBezTo>
                      <a:pt x="199" y="181"/>
                      <a:pt x="205" y="189"/>
                      <a:pt x="211" y="196"/>
                    </a:cubicBezTo>
                    <a:cubicBezTo>
                      <a:pt x="218" y="205"/>
                      <a:pt x="225" y="215"/>
                      <a:pt x="234" y="223"/>
                    </a:cubicBezTo>
                    <a:cubicBezTo>
                      <a:pt x="250" y="239"/>
                      <a:pt x="268" y="252"/>
                      <a:pt x="288" y="263"/>
                    </a:cubicBezTo>
                    <a:cubicBezTo>
                      <a:pt x="288" y="263"/>
                      <a:pt x="288" y="263"/>
                      <a:pt x="288" y="263"/>
                    </a:cubicBezTo>
                    <a:cubicBezTo>
                      <a:pt x="269" y="252"/>
                      <a:pt x="251" y="238"/>
                      <a:pt x="236" y="222"/>
                    </a:cubicBezTo>
                    <a:cubicBezTo>
                      <a:pt x="228" y="214"/>
                      <a:pt x="222" y="206"/>
                      <a:pt x="216" y="198"/>
                    </a:cubicBezTo>
                    <a:cubicBezTo>
                      <a:pt x="210" y="190"/>
                      <a:pt x="206" y="182"/>
                      <a:pt x="201" y="175"/>
                    </a:cubicBezTo>
                    <a:cubicBezTo>
                      <a:pt x="218" y="184"/>
                      <a:pt x="233" y="196"/>
                      <a:pt x="249" y="207"/>
                    </a:cubicBezTo>
                    <a:cubicBezTo>
                      <a:pt x="276" y="225"/>
                      <a:pt x="302" y="245"/>
                      <a:pt x="330" y="262"/>
                    </a:cubicBezTo>
                    <a:cubicBezTo>
                      <a:pt x="331" y="262"/>
                      <a:pt x="331" y="261"/>
                      <a:pt x="331" y="261"/>
                    </a:cubicBezTo>
                    <a:cubicBezTo>
                      <a:pt x="304" y="240"/>
                      <a:pt x="275" y="221"/>
                      <a:pt x="247" y="201"/>
                    </a:cubicBezTo>
                    <a:cubicBezTo>
                      <a:pt x="265" y="203"/>
                      <a:pt x="282" y="206"/>
                      <a:pt x="299" y="212"/>
                    </a:cubicBezTo>
                    <a:cubicBezTo>
                      <a:pt x="300" y="212"/>
                      <a:pt x="300" y="212"/>
                      <a:pt x="300" y="212"/>
                    </a:cubicBezTo>
                    <a:cubicBezTo>
                      <a:pt x="281" y="204"/>
                      <a:pt x="262" y="200"/>
                      <a:pt x="243" y="198"/>
                    </a:cubicBezTo>
                    <a:cubicBezTo>
                      <a:pt x="220" y="182"/>
                      <a:pt x="197" y="164"/>
                      <a:pt x="170" y="158"/>
                    </a:cubicBezTo>
                    <a:cubicBezTo>
                      <a:pt x="169" y="158"/>
                      <a:pt x="169" y="158"/>
                      <a:pt x="168" y="158"/>
                    </a:cubicBezTo>
                    <a:cubicBezTo>
                      <a:pt x="174" y="140"/>
                      <a:pt x="180" y="123"/>
                      <a:pt x="185" y="105"/>
                    </a:cubicBezTo>
                    <a:cubicBezTo>
                      <a:pt x="195" y="71"/>
                      <a:pt x="208" y="38"/>
                      <a:pt x="216" y="4"/>
                    </a:cubicBezTo>
                    <a:cubicBezTo>
                      <a:pt x="216" y="1"/>
                      <a:pt x="212" y="0"/>
                      <a:pt x="211" y="3"/>
                    </a:cubicBezTo>
                    <a:cubicBezTo>
                      <a:pt x="200" y="32"/>
                      <a:pt x="192" y="64"/>
                      <a:pt x="183" y="95"/>
                    </a:cubicBezTo>
                    <a:cubicBezTo>
                      <a:pt x="177" y="116"/>
                      <a:pt x="170" y="137"/>
                      <a:pt x="164" y="158"/>
                    </a:cubicBezTo>
                    <a:cubicBezTo>
                      <a:pt x="152" y="157"/>
                      <a:pt x="141" y="160"/>
                      <a:pt x="130" y="164"/>
                    </a:cubicBezTo>
                    <a:cubicBezTo>
                      <a:pt x="127" y="166"/>
                      <a:pt x="124" y="167"/>
                      <a:pt x="120" y="168"/>
                    </a:cubicBezTo>
                    <a:cubicBezTo>
                      <a:pt x="103" y="154"/>
                      <a:pt x="74" y="151"/>
                      <a:pt x="53" y="158"/>
                    </a:cubicBezTo>
                    <a:cubicBezTo>
                      <a:pt x="52" y="158"/>
                      <a:pt x="52" y="158"/>
                      <a:pt x="53" y="158"/>
                    </a:cubicBezTo>
                    <a:cubicBezTo>
                      <a:pt x="77" y="158"/>
                      <a:pt x="98" y="155"/>
                      <a:pt x="118" y="169"/>
                    </a:cubicBezTo>
                    <a:cubicBezTo>
                      <a:pt x="107" y="174"/>
                      <a:pt x="95" y="180"/>
                      <a:pt x="84" y="186"/>
                    </a:cubicBezTo>
                    <a:cubicBezTo>
                      <a:pt x="54" y="201"/>
                      <a:pt x="25" y="220"/>
                      <a:pt x="0" y="242"/>
                    </a:cubicBezTo>
                    <a:cubicBezTo>
                      <a:pt x="0" y="243"/>
                      <a:pt x="1" y="244"/>
                      <a:pt x="1" y="243"/>
                    </a:cubicBezTo>
                    <a:cubicBezTo>
                      <a:pt x="27" y="224"/>
                      <a:pt x="53" y="205"/>
                      <a:pt x="82" y="190"/>
                    </a:cubicBezTo>
                    <a:cubicBezTo>
                      <a:pt x="95" y="183"/>
                      <a:pt x="109" y="176"/>
                      <a:pt x="123" y="170"/>
                    </a:cubicBezTo>
                    <a:cubicBezTo>
                      <a:pt x="136" y="165"/>
                      <a:pt x="149" y="160"/>
                      <a:pt x="163" y="160"/>
                    </a:cubicBezTo>
                    <a:cubicBezTo>
                      <a:pt x="161" y="169"/>
                      <a:pt x="158" y="177"/>
                      <a:pt x="156" y="186"/>
                    </a:cubicBezTo>
                    <a:cubicBezTo>
                      <a:pt x="155" y="190"/>
                      <a:pt x="154" y="195"/>
                      <a:pt x="153" y="200"/>
                    </a:cubicBezTo>
                    <a:cubicBezTo>
                      <a:pt x="133" y="211"/>
                      <a:pt x="114" y="225"/>
                      <a:pt x="95" y="238"/>
                    </a:cubicBezTo>
                    <a:cubicBezTo>
                      <a:pt x="75" y="253"/>
                      <a:pt x="55" y="268"/>
                      <a:pt x="37" y="285"/>
                    </a:cubicBezTo>
                    <a:cubicBezTo>
                      <a:pt x="37" y="285"/>
                      <a:pt x="37" y="286"/>
                      <a:pt x="37" y="285"/>
                    </a:cubicBezTo>
                    <a:cubicBezTo>
                      <a:pt x="56" y="270"/>
                      <a:pt x="75" y="255"/>
                      <a:pt x="95" y="241"/>
                    </a:cubicBezTo>
                    <a:cubicBezTo>
                      <a:pt x="114" y="227"/>
                      <a:pt x="134" y="215"/>
                      <a:pt x="153" y="202"/>
                    </a:cubicBezTo>
                    <a:cubicBezTo>
                      <a:pt x="150" y="219"/>
                      <a:pt x="149" y="235"/>
                      <a:pt x="148" y="252"/>
                    </a:cubicBezTo>
                    <a:cubicBezTo>
                      <a:pt x="120" y="292"/>
                      <a:pt x="82" y="319"/>
                      <a:pt x="43" y="347"/>
                    </a:cubicBezTo>
                    <a:cubicBezTo>
                      <a:pt x="42" y="347"/>
                      <a:pt x="43" y="348"/>
                      <a:pt x="44" y="348"/>
                    </a:cubicBezTo>
                    <a:close/>
                  </a:path>
                </a:pathLst>
              </a:custGeom>
              <a:solidFill>
                <a:schemeClr val="accent3">
                  <a:lumMod val="75000"/>
                  <a:alpha val="22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sp>
        <p:nvSpPr>
          <p:cNvPr id="59" name="TextBox 58"/>
          <p:cNvSpPr txBox="1"/>
          <p:nvPr userDrawn="1"/>
        </p:nvSpPr>
        <p:spPr>
          <a:xfrm>
            <a:off x="11515350" y="698406"/>
            <a:ext cx="452368" cy="338554"/>
          </a:xfrm>
          <a:prstGeom prst="rect">
            <a:avLst/>
          </a:prstGeom>
          <a:noFill/>
        </p:spPr>
        <p:txBody>
          <a:bodyPr wrap="none" rtlCol="0">
            <a:spAutoFit/>
          </a:bodyPr>
          <a:lstStyle/>
          <a:p>
            <a:pPr algn="ctr"/>
            <a:fld id="{0C986AAA-EE01-40F2-85A2-F55871883C70}" type="slidenum">
              <a:rPr lang="en-US" sz="1600" b="1" smtClean="0">
                <a:solidFill>
                  <a:schemeClr val="bg1"/>
                </a:solidFill>
                <a:latin typeface="+mj-lt"/>
              </a:rPr>
              <a:pPr algn="ctr"/>
              <a:t>‹#›</a:t>
            </a:fld>
            <a:endParaRPr lang="en-US" sz="1600" b="1">
              <a:solidFill>
                <a:schemeClr val="bg1"/>
              </a:solidFill>
              <a:latin typeface="+mj-lt"/>
            </a:endParaRPr>
          </a:p>
        </p:txBody>
      </p:sp>
    </p:spTree>
    <p:extLst>
      <p:ext uri="{BB962C8B-B14F-4D97-AF65-F5344CB8AC3E}">
        <p14:creationId xmlns:p14="http://schemas.microsoft.com/office/powerpoint/2010/main" val="1829176217"/>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2_Title Slide">
    <p:bg>
      <p:bgPr>
        <a:solidFill>
          <a:srgbClr val="311B01"/>
        </a:solidFill>
        <a:effectLst/>
      </p:bgPr>
    </p:bg>
    <p:spTree>
      <p:nvGrpSpPr>
        <p:cNvPr id="1" name=""/>
        <p:cNvGrpSpPr/>
        <p:nvPr/>
      </p:nvGrpSpPr>
      <p:grpSpPr>
        <a:xfrm>
          <a:off x="0" y="0"/>
          <a:ext cx="0" cy="0"/>
          <a:chOff x="0" y="0"/>
          <a:chExt cx="0" cy="0"/>
        </a:xfrm>
      </p:grpSpPr>
      <p:sp>
        <p:nvSpPr>
          <p:cNvPr id="119" name="Picture Placeholder 118"/>
          <p:cNvSpPr>
            <a:spLocks noGrp="1"/>
          </p:cNvSpPr>
          <p:nvPr>
            <p:ph type="pic" sz="quarter" idx="10"/>
          </p:nvPr>
        </p:nvSpPr>
        <p:spPr>
          <a:xfrm>
            <a:off x="0" y="-1430854"/>
            <a:ext cx="12424101" cy="6167469"/>
          </a:xfrm>
          <a:custGeom>
            <a:avLst/>
            <a:gdLst>
              <a:gd name="connsiteX0" fmla="*/ 8398082 w 9910908"/>
              <a:gd name="connsiteY0" fmla="*/ 3967141 h 4919891"/>
              <a:gd name="connsiteX1" fmla="*/ 8395732 w 9910908"/>
              <a:gd name="connsiteY1" fmla="*/ 3971584 h 4919891"/>
              <a:gd name="connsiteX2" fmla="*/ 8406031 w 9910908"/>
              <a:gd name="connsiteY2" fmla="*/ 4003999 h 4919891"/>
              <a:gd name="connsiteX3" fmla="*/ 2036628 w 9910908"/>
              <a:gd name="connsiteY3" fmla="*/ 3014814 h 4919891"/>
              <a:gd name="connsiteX4" fmla="*/ 1983306 w 9910908"/>
              <a:gd name="connsiteY4" fmla="*/ 3048184 h 4919891"/>
              <a:gd name="connsiteX5" fmla="*/ 2028441 w 9910908"/>
              <a:gd name="connsiteY5" fmla="*/ 3054546 h 4919891"/>
              <a:gd name="connsiteX6" fmla="*/ 2031077 w 9910908"/>
              <a:gd name="connsiteY6" fmla="*/ 3055302 h 4919891"/>
              <a:gd name="connsiteX7" fmla="*/ 6246369 w 9910908"/>
              <a:gd name="connsiteY7" fmla="*/ 2330621 h 4919891"/>
              <a:gd name="connsiteX8" fmla="*/ 6250864 w 9910908"/>
              <a:gd name="connsiteY8" fmla="*/ 2348034 h 4919891"/>
              <a:gd name="connsiteX9" fmla="*/ 6248928 w 9910908"/>
              <a:gd name="connsiteY9" fmla="*/ 2351560 h 4919891"/>
              <a:gd name="connsiteX10" fmla="*/ 6275691 w 9910908"/>
              <a:gd name="connsiteY10" fmla="*/ 2338819 h 4919891"/>
              <a:gd name="connsiteX11" fmla="*/ 6009976 w 9910908"/>
              <a:gd name="connsiteY11" fmla="*/ 2320073 h 4919891"/>
              <a:gd name="connsiteX12" fmla="*/ 6015228 w 9910908"/>
              <a:gd name="connsiteY12" fmla="*/ 2337105 h 4919891"/>
              <a:gd name="connsiteX13" fmla="*/ 6091920 w 9910908"/>
              <a:gd name="connsiteY13" fmla="*/ 2434589 h 4919891"/>
              <a:gd name="connsiteX14" fmla="*/ 6062815 w 9910908"/>
              <a:gd name="connsiteY14" fmla="*/ 2476293 h 4919891"/>
              <a:gd name="connsiteX15" fmla="*/ 5799843 w 9910908"/>
              <a:gd name="connsiteY15" fmla="*/ 2394681 h 4919891"/>
              <a:gd name="connsiteX16" fmla="*/ 5816232 w 9910908"/>
              <a:gd name="connsiteY16" fmla="*/ 2417586 h 4919891"/>
              <a:gd name="connsiteX17" fmla="*/ 5781244 w 9910908"/>
              <a:gd name="connsiteY17" fmla="*/ 2470448 h 4919891"/>
              <a:gd name="connsiteX18" fmla="*/ 5546432 w 9910908"/>
              <a:gd name="connsiteY18" fmla="*/ 2389419 h 4919891"/>
              <a:gd name="connsiteX19" fmla="*/ 5687945 w 9910908"/>
              <a:gd name="connsiteY19" fmla="*/ 2485431 h 4919891"/>
              <a:gd name="connsiteX20" fmla="*/ 5672288 w 9910908"/>
              <a:gd name="connsiteY20" fmla="*/ 2555617 h 4919891"/>
              <a:gd name="connsiteX21" fmla="*/ 5663779 w 9910908"/>
              <a:gd name="connsiteY21" fmla="*/ 2558260 h 4919891"/>
              <a:gd name="connsiteX22" fmla="*/ 5702439 w 9910908"/>
              <a:gd name="connsiteY22" fmla="*/ 2592906 h 4919891"/>
              <a:gd name="connsiteX23" fmla="*/ 6209783 w 9910908"/>
              <a:gd name="connsiteY23" fmla="*/ 2831894 h 4919891"/>
              <a:gd name="connsiteX24" fmla="*/ 6197381 w 9910908"/>
              <a:gd name="connsiteY24" fmla="*/ 2882404 h 4919891"/>
              <a:gd name="connsiteX25" fmla="*/ 6146319 w 9910908"/>
              <a:gd name="connsiteY25" fmla="*/ 2898267 h 4919891"/>
              <a:gd name="connsiteX26" fmla="*/ 6351078 w 9910908"/>
              <a:gd name="connsiteY26" fmla="*/ 3063282 h 4919891"/>
              <a:gd name="connsiteX27" fmla="*/ 6356333 w 9910908"/>
              <a:gd name="connsiteY27" fmla="*/ 3080314 h 4919891"/>
              <a:gd name="connsiteX28" fmla="*/ 6356468 w 9910908"/>
              <a:gd name="connsiteY28" fmla="*/ 3088289 h 4919891"/>
              <a:gd name="connsiteX29" fmla="*/ 6511028 w 9910908"/>
              <a:gd name="connsiteY29" fmla="*/ 3014873 h 4919891"/>
              <a:gd name="connsiteX30" fmla="*/ 6470907 w 9910908"/>
              <a:gd name="connsiteY30" fmla="*/ 2970623 h 4919891"/>
              <a:gd name="connsiteX31" fmla="*/ 6473035 w 9910908"/>
              <a:gd name="connsiteY31" fmla="*/ 2928430 h 4919891"/>
              <a:gd name="connsiteX32" fmla="*/ 6702199 w 9910908"/>
              <a:gd name="connsiteY32" fmla="*/ 2807080 h 4919891"/>
              <a:gd name="connsiteX33" fmla="*/ 6662485 w 9910908"/>
              <a:gd name="connsiteY33" fmla="*/ 2810784 h 4919891"/>
              <a:gd name="connsiteX34" fmla="*/ 6653771 w 9910908"/>
              <a:gd name="connsiteY34" fmla="*/ 2759605 h 4919891"/>
              <a:gd name="connsiteX35" fmla="*/ 6819821 w 9910908"/>
              <a:gd name="connsiteY35" fmla="*/ 2714126 h 4919891"/>
              <a:gd name="connsiteX36" fmla="*/ 6202119 w 9910908"/>
              <a:gd name="connsiteY36" fmla="*/ 2421782 h 4919891"/>
              <a:gd name="connsiteX37" fmla="*/ 6191128 w 9910908"/>
              <a:gd name="connsiteY37" fmla="*/ 2394811 h 4919891"/>
              <a:gd name="connsiteX38" fmla="*/ 6206902 w 9910908"/>
              <a:gd name="connsiteY38" fmla="*/ 2372132 h 4919891"/>
              <a:gd name="connsiteX39" fmla="*/ 6203185 w 9910908"/>
              <a:gd name="connsiteY39" fmla="*/ 2372032 h 4919891"/>
              <a:gd name="connsiteX40" fmla="*/ 6009976 w 9910908"/>
              <a:gd name="connsiteY40" fmla="*/ 2320073 h 4919891"/>
              <a:gd name="connsiteX41" fmla="*/ 7769774 w 9910908"/>
              <a:gd name="connsiteY41" fmla="*/ 0 h 4919891"/>
              <a:gd name="connsiteX42" fmla="*/ 7857716 w 9910908"/>
              <a:gd name="connsiteY42" fmla="*/ 215762 h 4919891"/>
              <a:gd name="connsiteX43" fmla="*/ 7901179 w 9910908"/>
              <a:gd name="connsiteY43" fmla="*/ 361683 h 4919891"/>
              <a:gd name="connsiteX44" fmla="*/ 8012318 w 9910908"/>
              <a:gd name="connsiteY44" fmla="*/ 285333 h 4919891"/>
              <a:gd name="connsiteX45" fmla="*/ 8014850 w 9910908"/>
              <a:gd name="connsiteY45" fmla="*/ 291095 h 4919891"/>
              <a:gd name="connsiteX46" fmla="*/ 8009074 w 9910908"/>
              <a:gd name="connsiteY46" fmla="*/ 293635 h 4919891"/>
              <a:gd name="connsiteX47" fmla="*/ 8028533 w 9910908"/>
              <a:gd name="connsiteY47" fmla="*/ 635760 h 4919891"/>
              <a:gd name="connsiteX48" fmla="*/ 8055988 w 9910908"/>
              <a:gd name="connsiteY48" fmla="*/ 651198 h 4919891"/>
              <a:gd name="connsiteX49" fmla="*/ 8064295 w 9910908"/>
              <a:gd name="connsiteY49" fmla="*/ 654424 h 4919891"/>
              <a:gd name="connsiteX50" fmla="*/ 8133185 w 9910908"/>
              <a:gd name="connsiteY50" fmla="*/ 576013 h 4919891"/>
              <a:gd name="connsiteX51" fmla="*/ 8159830 w 9910908"/>
              <a:gd name="connsiteY51" fmla="*/ 495541 h 4919891"/>
              <a:gd name="connsiteX52" fmla="*/ 8170671 w 9910908"/>
              <a:gd name="connsiteY52" fmla="*/ 504528 h 4919891"/>
              <a:gd name="connsiteX53" fmla="*/ 8192660 w 9910908"/>
              <a:gd name="connsiteY53" fmla="*/ 852420 h 4919891"/>
              <a:gd name="connsiteX54" fmla="*/ 8149305 w 9910908"/>
              <a:gd name="connsiteY54" fmla="*/ 1208403 h 4919891"/>
              <a:gd name="connsiteX55" fmla="*/ 8575820 w 9910908"/>
              <a:gd name="connsiteY55" fmla="*/ 924674 h 4919891"/>
              <a:gd name="connsiteX56" fmla="*/ 8587369 w 9910908"/>
              <a:gd name="connsiteY56" fmla="*/ 919598 h 4919891"/>
              <a:gd name="connsiteX57" fmla="*/ 8614825 w 9910908"/>
              <a:gd name="connsiteY57" fmla="*/ 935037 h 4919891"/>
              <a:gd name="connsiteX58" fmla="*/ 8206348 w 9910908"/>
              <a:gd name="connsiteY58" fmla="*/ 1589018 h 4919891"/>
              <a:gd name="connsiteX59" fmla="*/ 8268046 w 9910908"/>
              <a:gd name="connsiteY59" fmla="*/ 1541270 h 4919891"/>
              <a:gd name="connsiteX60" fmla="*/ 8308165 w 9910908"/>
              <a:gd name="connsiteY60" fmla="*/ 1585522 h 4919891"/>
              <a:gd name="connsiteX61" fmla="*/ 8134221 w 9910908"/>
              <a:gd name="connsiteY61" fmla="*/ 2067661 h 4919891"/>
              <a:gd name="connsiteX62" fmla="*/ 8366932 w 9910908"/>
              <a:gd name="connsiteY62" fmla="*/ 1875992 h 4919891"/>
              <a:gd name="connsiteX63" fmla="*/ 8559115 w 9910908"/>
              <a:gd name="connsiteY63" fmla="*/ 1592119 h 4919891"/>
              <a:gd name="connsiteX64" fmla="*/ 8620510 w 9910908"/>
              <a:gd name="connsiteY64" fmla="*/ 1606391 h 4919891"/>
              <a:gd name="connsiteX65" fmla="*/ 8627909 w 9910908"/>
              <a:gd name="connsiteY65" fmla="*/ 1795670 h 4919891"/>
              <a:gd name="connsiteX66" fmla="*/ 8776528 w 9910908"/>
              <a:gd name="connsiteY66" fmla="*/ 1647833 h 4919891"/>
              <a:gd name="connsiteX67" fmla="*/ 8926162 w 9910908"/>
              <a:gd name="connsiteY67" fmla="*/ 1423919 h 4919891"/>
              <a:gd name="connsiteX68" fmla="*/ 8976009 w 9910908"/>
              <a:gd name="connsiteY68" fmla="*/ 1443267 h 4919891"/>
              <a:gd name="connsiteX69" fmla="*/ 8970032 w 9910908"/>
              <a:gd name="connsiteY69" fmla="*/ 1617794 h 4919891"/>
              <a:gd name="connsiteX70" fmla="*/ 9060907 w 9910908"/>
              <a:gd name="connsiteY70" fmla="*/ 1495341 h 4919891"/>
              <a:gd name="connsiteX71" fmla="*/ 9164749 w 9910908"/>
              <a:gd name="connsiteY71" fmla="*/ 1339682 h 4919891"/>
              <a:gd name="connsiteX72" fmla="*/ 9203754 w 9910908"/>
              <a:gd name="connsiteY72" fmla="*/ 1350045 h 4919891"/>
              <a:gd name="connsiteX73" fmla="*/ 9224120 w 9910908"/>
              <a:gd name="connsiteY73" fmla="*/ 1506116 h 4919891"/>
              <a:gd name="connsiteX74" fmla="*/ 9233137 w 9910908"/>
              <a:gd name="connsiteY74" fmla="*/ 1495279 h 4919891"/>
              <a:gd name="connsiteX75" fmla="*/ 9294834 w 9910908"/>
              <a:gd name="connsiteY75" fmla="*/ 1447535 h 4919891"/>
              <a:gd name="connsiteX76" fmla="*/ 9416406 w 9910908"/>
              <a:gd name="connsiteY76" fmla="*/ 1332216 h 4919891"/>
              <a:gd name="connsiteX77" fmla="*/ 9457943 w 9910908"/>
              <a:gd name="connsiteY77" fmla="*/ 1348339 h 4919891"/>
              <a:gd name="connsiteX78" fmla="*/ 9329689 w 9910908"/>
              <a:gd name="connsiteY78" fmla="*/ 1652248 h 4919891"/>
              <a:gd name="connsiteX79" fmla="*/ 9361096 w 9910908"/>
              <a:gd name="connsiteY79" fmla="*/ 1645319 h 4919891"/>
              <a:gd name="connsiteX80" fmla="*/ 9392908 w 9910908"/>
              <a:gd name="connsiteY80" fmla="*/ 1686347 h 4919891"/>
              <a:gd name="connsiteX81" fmla="*/ 9167797 w 9910908"/>
              <a:gd name="connsiteY81" fmla="*/ 1895305 h 4919891"/>
              <a:gd name="connsiteX82" fmla="*/ 9227367 w 9910908"/>
              <a:gd name="connsiteY82" fmla="*/ 1889751 h 4919891"/>
              <a:gd name="connsiteX83" fmla="*/ 9255938 w 9910908"/>
              <a:gd name="connsiteY83" fmla="*/ 1939077 h 4919891"/>
              <a:gd name="connsiteX84" fmla="*/ 9197525 w 9910908"/>
              <a:gd name="connsiteY84" fmla="*/ 2041570 h 4919891"/>
              <a:gd name="connsiteX85" fmla="*/ 9184106 w 9910908"/>
              <a:gd name="connsiteY85" fmla="*/ 2058505 h 4919891"/>
              <a:gd name="connsiteX86" fmla="*/ 9166407 w 9910908"/>
              <a:gd name="connsiteY86" fmla="*/ 2104616 h 4919891"/>
              <a:gd name="connsiteX87" fmla="*/ 9391006 w 9910908"/>
              <a:gd name="connsiteY87" fmla="*/ 2017092 h 4919891"/>
              <a:gd name="connsiteX88" fmla="*/ 9411801 w 9910908"/>
              <a:gd name="connsiteY88" fmla="*/ 2054604 h 4919891"/>
              <a:gd name="connsiteX89" fmla="*/ 9382688 w 9910908"/>
              <a:gd name="connsiteY89" fmla="*/ 2092113 h 4919891"/>
              <a:gd name="connsiteX90" fmla="*/ 9532420 w 9910908"/>
              <a:gd name="connsiteY90" fmla="*/ 2033763 h 4919891"/>
              <a:gd name="connsiteX91" fmla="*/ 9557374 w 9910908"/>
              <a:gd name="connsiteY91" fmla="*/ 2062939 h 4919891"/>
              <a:gd name="connsiteX92" fmla="*/ 9540738 w 9910908"/>
              <a:gd name="connsiteY92" fmla="*/ 2087944 h 4919891"/>
              <a:gd name="connsiteX93" fmla="*/ 9723743 w 9910908"/>
              <a:gd name="connsiteY93" fmla="*/ 2067106 h 4919891"/>
              <a:gd name="connsiteX94" fmla="*/ 9723743 w 9910908"/>
              <a:gd name="connsiteY94" fmla="*/ 2083778 h 4919891"/>
              <a:gd name="connsiteX95" fmla="*/ 9594807 w 9910908"/>
              <a:gd name="connsiteY95" fmla="*/ 2162966 h 4919891"/>
              <a:gd name="connsiteX96" fmla="*/ 9607284 w 9910908"/>
              <a:gd name="connsiteY96" fmla="*/ 2167132 h 4919891"/>
              <a:gd name="connsiteX97" fmla="*/ 9607284 w 9910908"/>
              <a:gd name="connsiteY97" fmla="*/ 2175469 h 4919891"/>
              <a:gd name="connsiteX98" fmla="*/ 9474190 w 9910908"/>
              <a:gd name="connsiteY98" fmla="*/ 2250490 h 4919891"/>
              <a:gd name="connsiteX99" fmla="*/ 9519941 w 9910908"/>
              <a:gd name="connsiteY99" fmla="*/ 2267159 h 4919891"/>
              <a:gd name="connsiteX100" fmla="*/ 9524100 w 9910908"/>
              <a:gd name="connsiteY100" fmla="*/ 2296336 h 4919891"/>
              <a:gd name="connsiteX101" fmla="*/ 9382688 w 9910908"/>
              <a:gd name="connsiteY101" fmla="*/ 2363019 h 4919891"/>
              <a:gd name="connsiteX102" fmla="*/ 9391006 w 9910908"/>
              <a:gd name="connsiteY102" fmla="*/ 2371355 h 4919891"/>
              <a:gd name="connsiteX103" fmla="*/ 9395165 w 9910908"/>
              <a:gd name="connsiteY103" fmla="*/ 2404698 h 4919891"/>
              <a:gd name="connsiteX104" fmla="*/ 9199681 w 9910908"/>
              <a:gd name="connsiteY104" fmla="*/ 2488053 h 4919891"/>
              <a:gd name="connsiteX105" fmla="*/ 9187204 w 9910908"/>
              <a:gd name="connsiteY105" fmla="*/ 2525565 h 4919891"/>
              <a:gd name="connsiteX106" fmla="*/ 9058269 w 9910908"/>
              <a:gd name="connsiteY106" fmla="*/ 2554739 h 4919891"/>
              <a:gd name="connsiteX107" fmla="*/ 9066587 w 9910908"/>
              <a:gd name="connsiteY107" fmla="*/ 2563074 h 4919891"/>
              <a:gd name="connsiteX108" fmla="*/ 9141453 w 9910908"/>
              <a:gd name="connsiteY108" fmla="*/ 2596416 h 4919891"/>
              <a:gd name="connsiteX109" fmla="*/ 9137294 w 9910908"/>
              <a:gd name="connsiteY109" fmla="*/ 2629758 h 4919891"/>
              <a:gd name="connsiteX110" fmla="*/ 8958447 w 9910908"/>
              <a:gd name="connsiteY110" fmla="*/ 2663101 h 4919891"/>
              <a:gd name="connsiteX111" fmla="*/ 8975085 w 9910908"/>
              <a:gd name="connsiteY111" fmla="*/ 2671436 h 4919891"/>
              <a:gd name="connsiteX112" fmla="*/ 8970925 w 9910908"/>
              <a:gd name="connsiteY112" fmla="*/ 2713115 h 4919891"/>
              <a:gd name="connsiteX113" fmla="*/ 8889820 w 9910908"/>
              <a:gd name="connsiteY113" fmla="*/ 2727181 h 4919891"/>
              <a:gd name="connsiteX114" fmla="*/ 8817456 w 9910908"/>
              <a:gd name="connsiteY114" fmla="*/ 2736941 h 4919891"/>
              <a:gd name="connsiteX115" fmla="*/ 8816867 w 9910908"/>
              <a:gd name="connsiteY115" fmla="*/ 2738801 h 4919891"/>
              <a:gd name="connsiteX116" fmla="*/ 8864865 w 9910908"/>
              <a:gd name="connsiteY116" fmla="*/ 2742809 h 4919891"/>
              <a:gd name="connsiteX117" fmla="*/ 8921014 w 9910908"/>
              <a:gd name="connsiteY117" fmla="*/ 2750625 h 4919891"/>
              <a:gd name="connsiteX118" fmla="*/ 8942850 w 9910908"/>
              <a:gd name="connsiteY118" fmla="*/ 2768859 h 4919891"/>
              <a:gd name="connsiteX119" fmla="*/ 8933728 w 9910908"/>
              <a:gd name="connsiteY119" fmla="*/ 2795773 h 4919891"/>
              <a:gd name="connsiteX120" fmla="*/ 8935257 w 9910908"/>
              <a:gd name="connsiteY120" fmla="*/ 2802122 h 4919891"/>
              <a:gd name="connsiteX121" fmla="*/ 8962606 w 9910908"/>
              <a:gd name="connsiteY121" fmla="*/ 2808973 h 4919891"/>
              <a:gd name="connsiteX122" fmla="*/ 9332777 w 9910908"/>
              <a:gd name="connsiteY122" fmla="*/ 2792301 h 4919891"/>
              <a:gd name="connsiteX123" fmla="*/ 9341095 w 9910908"/>
              <a:gd name="connsiteY123" fmla="*/ 2825644 h 4919891"/>
              <a:gd name="connsiteX124" fmla="*/ 9316140 w 9910908"/>
              <a:gd name="connsiteY124" fmla="*/ 2850651 h 4919891"/>
              <a:gd name="connsiteX125" fmla="*/ 9486667 w 9910908"/>
              <a:gd name="connsiteY125" fmla="*/ 2883994 h 4919891"/>
              <a:gd name="connsiteX126" fmla="*/ 9494987 w 9910908"/>
              <a:gd name="connsiteY126" fmla="*/ 2892330 h 4919891"/>
              <a:gd name="connsiteX127" fmla="*/ 9632240 w 9910908"/>
              <a:gd name="connsiteY127" fmla="*/ 2925671 h 4919891"/>
              <a:gd name="connsiteX128" fmla="*/ 9636399 w 9910908"/>
              <a:gd name="connsiteY128" fmla="*/ 2938176 h 4919891"/>
              <a:gd name="connsiteX129" fmla="*/ 9432598 w 9910908"/>
              <a:gd name="connsiteY129" fmla="*/ 3042370 h 4919891"/>
              <a:gd name="connsiteX130" fmla="*/ 9424280 w 9910908"/>
              <a:gd name="connsiteY130" fmla="*/ 3129893 h 4919891"/>
              <a:gd name="connsiteX131" fmla="*/ 9482508 w 9910908"/>
              <a:gd name="connsiteY131" fmla="*/ 3146565 h 4919891"/>
              <a:gd name="connsiteX132" fmla="*/ 9586489 w 9910908"/>
              <a:gd name="connsiteY132" fmla="*/ 3163236 h 4919891"/>
              <a:gd name="connsiteX133" fmla="*/ 9544897 w 9910908"/>
              <a:gd name="connsiteY133" fmla="*/ 3217417 h 4919891"/>
              <a:gd name="connsiteX134" fmla="*/ 9611443 w 9910908"/>
              <a:gd name="connsiteY134" fmla="*/ 3254927 h 4919891"/>
              <a:gd name="connsiteX135" fmla="*/ 9723743 w 9910908"/>
              <a:gd name="connsiteY135" fmla="*/ 3279935 h 4919891"/>
              <a:gd name="connsiteX136" fmla="*/ 9723743 w 9910908"/>
              <a:gd name="connsiteY136" fmla="*/ 3284103 h 4919891"/>
              <a:gd name="connsiteX137" fmla="*/ 9644717 w 9910908"/>
              <a:gd name="connsiteY137" fmla="*/ 3363289 h 4919891"/>
              <a:gd name="connsiteX138" fmla="*/ 9732061 w 9910908"/>
              <a:gd name="connsiteY138" fmla="*/ 3396633 h 4919891"/>
              <a:gd name="connsiteX139" fmla="*/ 9781973 w 9910908"/>
              <a:gd name="connsiteY139" fmla="*/ 3404968 h 4919891"/>
              <a:gd name="connsiteX140" fmla="*/ 9777814 w 9910908"/>
              <a:gd name="connsiteY140" fmla="*/ 3417471 h 4919891"/>
              <a:gd name="connsiteX141" fmla="*/ 9711267 w 9910908"/>
              <a:gd name="connsiteY141" fmla="*/ 3442478 h 4919891"/>
              <a:gd name="connsiteX142" fmla="*/ 9831883 w 9910908"/>
              <a:gd name="connsiteY142" fmla="*/ 3484156 h 4919891"/>
              <a:gd name="connsiteX143" fmla="*/ 9806927 w 9910908"/>
              <a:gd name="connsiteY143" fmla="*/ 3500828 h 4919891"/>
              <a:gd name="connsiteX144" fmla="*/ 9794450 w 9910908"/>
              <a:gd name="connsiteY144" fmla="*/ 3509164 h 4919891"/>
              <a:gd name="connsiteX145" fmla="*/ 9790291 w 9910908"/>
              <a:gd name="connsiteY145" fmla="*/ 3513330 h 4919891"/>
              <a:gd name="connsiteX146" fmla="*/ 9794450 w 9910908"/>
              <a:gd name="connsiteY146" fmla="*/ 3538337 h 4919891"/>
              <a:gd name="connsiteX147" fmla="*/ 9910908 w 9910908"/>
              <a:gd name="connsiteY147" fmla="*/ 3600855 h 4919891"/>
              <a:gd name="connsiteX148" fmla="*/ 9757017 w 9910908"/>
              <a:gd name="connsiteY148" fmla="*/ 3596688 h 4919891"/>
              <a:gd name="connsiteX149" fmla="*/ 9657196 w 9910908"/>
              <a:gd name="connsiteY149" fmla="*/ 3584184 h 4919891"/>
              <a:gd name="connsiteX150" fmla="*/ 9673832 w 9910908"/>
              <a:gd name="connsiteY150" fmla="*/ 3671707 h 4919891"/>
              <a:gd name="connsiteX151" fmla="*/ 9669673 w 9910908"/>
              <a:gd name="connsiteY151" fmla="*/ 3671708 h 4919891"/>
              <a:gd name="connsiteX152" fmla="*/ 9669673 w 9910908"/>
              <a:gd name="connsiteY152" fmla="*/ 3667538 h 4919891"/>
              <a:gd name="connsiteX153" fmla="*/ 9457554 w 9910908"/>
              <a:gd name="connsiteY153" fmla="*/ 3588352 h 4919891"/>
              <a:gd name="connsiteX154" fmla="*/ 9440916 w 9910908"/>
              <a:gd name="connsiteY154" fmla="*/ 3600854 h 4919891"/>
              <a:gd name="connsiteX155" fmla="*/ 9436757 w 9910908"/>
              <a:gd name="connsiteY155" fmla="*/ 3605022 h 4919891"/>
              <a:gd name="connsiteX156" fmla="*/ 9465872 w 9910908"/>
              <a:gd name="connsiteY156" fmla="*/ 3667539 h 4919891"/>
              <a:gd name="connsiteX157" fmla="*/ 9507464 w 9910908"/>
              <a:gd name="connsiteY157" fmla="*/ 3705050 h 4919891"/>
              <a:gd name="connsiteX158" fmla="*/ 9499146 w 9910908"/>
              <a:gd name="connsiteY158" fmla="*/ 3709217 h 4919891"/>
              <a:gd name="connsiteX159" fmla="*/ 9282866 w 9910908"/>
              <a:gd name="connsiteY159" fmla="*/ 3630029 h 4919891"/>
              <a:gd name="connsiteX160" fmla="*/ 9079064 w 9910908"/>
              <a:gd name="connsiteY160" fmla="*/ 3509163 h 4919891"/>
              <a:gd name="connsiteX161" fmla="*/ 9137294 w 9910908"/>
              <a:gd name="connsiteY161" fmla="*/ 3842587 h 4919891"/>
              <a:gd name="connsiteX162" fmla="*/ 9137294 w 9910908"/>
              <a:gd name="connsiteY162" fmla="*/ 3850922 h 4919891"/>
              <a:gd name="connsiteX163" fmla="*/ 9120656 w 9910908"/>
              <a:gd name="connsiteY163" fmla="*/ 3863426 h 4919891"/>
              <a:gd name="connsiteX164" fmla="*/ 8833670 w 9910908"/>
              <a:gd name="connsiteY164" fmla="*/ 3442478 h 4919891"/>
              <a:gd name="connsiteX165" fmla="*/ 8846149 w 9910908"/>
              <a:gd name="connsiteY165" fmla="*/ 3492492 h 4919891"/>
              <a:gd name="connsiteX166" fmla="*/ 8808716 w 9910908"/>
              <a:gd name="connsiteY166" fmla="*/ 3504995 h 4919891"/>
              <a:gd name="connsiteX167" fmla="*/ 8563322 w 9910908"/>
              <a:gd name="connsiteY167" fmla="*/ 3271598 h 4919891"/>
              <a:gd name="connsiteX168" fmla="*/ 8617392 w 9910908"/>
              <a:gd name="connsiteY168" fmla="*/ 3463318 h 4919891"/>
              <a:gd name="connsiteX169" fmla="*/ 8738009 w 9910908"/>
              <a:gd name="connsiteY169" fmla="*/ 3655036 h 4919891"/>
              <a:gd name="connsiteX170" fmla="*/ 8713053 w 9910908"/>
              <a:gd name="connsiteY170" fmla="*/ 3688379 h 4919891"/>
              <a:gd name="connsiteX171" fmla="*/ 8596595 w 9910908"/>
              <a:gd name="connsiteY171" fmla="*/ 3642534 h 4919891"/>
              <a:gd name="connsiteX172" fmla="*/ 8616872 w 9910908"/>
              <a:gd name="connsiteY172" fmla="*/ 3708696 h 4919891"/>
              <a:gd name="connsiteX173" fmla="*/ 8637169 w 9910908"/>
              <a:gd name="connsiteY173" fmla="*/ 3751870 h 4919891"/>
              <a:gd name="connsiteX174" fmla="*/ 8638017 w 9910908"/>
              <a:gd name="connsiteY174" fmla="*/ 3752433 h 4919891"/>
              <a:gd name="connsiteX175" fmla="*/ 8643043 w 9910908"/>
              <a:gd name="connsiteY175" fmla="*/ 3761359 h 4919891"/>
              <a:gd name="connsiteX176" fmla="*/ 8641938 w 9910908"/>
              <a:gd name="connsiteY176" fmla="*/ 3762016 h 4919891"/>
              <a:gd name="connsiteX177" fmla="*/ 8646507 w 9910908"/>
              <a:gd name="connsiteY177" fmla="*/ 3771734 h 4919891"/>
              <a:gd name="connsiteX178" fmla="*/ 8742168 w 9910908"/>
              <a:gd name="connsiteY178" fmla="*/ 3921774 h 4919891"/>
              <a:gd name="connsiteX179" fmla="*/ 8717212 w 9910908"/>
              <a:gd name="connsiteY179" fmla="*/ 3946781 h 4919891"/>
              <a:gd name="connsiteX180" fmla="*/ 8613233 w 9910908"/>
              <a:gd name="connsiteY180" fmla="*/ 3896768 h 4919891"/>
              <a:gd name="connsiteX181" fmla="*/ 8663143 w 9910908"/>
              <a:gd name="connsiteY181" fmla="*/ 3984292 h 4919891"/>
              <a:gd name="connsiteX182" fmla="*/ 8729691 w 9910908"/>
              <a:gd name="connsiteY182" fmla="*/ 4088487 h 4919891"/>
              <a:gd name="connsiteX183" fmla="*/ 8713053 w 9910908"/>
              <a:gd name="connsiteY183" fmla="*/ 4109326 h 4919891"/>
              <a:gd name="connsiteX184" fmla="*/ 8613233 w 9910908"/>
              <a:gd name="connsiteY184" fmla="*/ 4080152 h 4919891"/>
              <a:gd name="connsiteX185" fmla="*/ 8617393 w 9910908"/>
              <a:gd name="connsiteY185" fmla="*/ 4088487 h 4919891"/>
              <a:gd name="connsiteX186" fmla="*/ 8629870 w 9910908"/>
              <a:gd name="connsiteY186" fmla="*/ 4138500 h 4919891"/>
              <a:gd name="connsiteX187" fmla="*/ 8667302 w 9910908"/>
              <a:gd name="connsiteY187" fmla="*/ 4242696 h 4919891"/>
              <a:gd name="connsiteX188" fmla="*/ 8646507 w 9910908"/>
              <a:gd name="connsiteY188" fmla="*/ 4263534 h 4919891"/>
              <a:gd name="connsiteX189" fmla="*/ 8525434 w 9910908"/>
              <a:gd name="connsiteY189" fmla="*/ 4151590 h 4919891"/>
              <a:gd name="connsiteX190" fmla="*/ 8511129 w 9910908"/>
              <a:gd name="connsiteY190" fmla="*/ 4128415 h 4919891"/>
              <a:gd name="connsiteX191" fmla="*/ 8493281 w 9910908"/>
              <a:gd name="connsiteY191" fmla="*/ 4122661 h 4919891"/>
              <a:gd name="connsiteX192" fmla="*/ 8492615 w 9910908"/>
              <a:gd name="connsiteY192" fmla="*/ 4125997 h 4919891"/>
              <a:gd name="connsiteX193" fmla="*/ 8459341 w 9910908"/>
              <a:gd name="connsiteY193" fmla="*/ 4134332 h 4919891"/>
              <a:gd name="connsiteX194" fmla="*/ 8446651 w 9910908"/>
              <a:gd name="connsiteY194" fmla="*/ 4113490 h 4919891"/>
              <a:gd name="connsiteX195" fmla="*/ 8436551 w 9910908"/>
              <a:gd name="connsiteY195" fmla="*/ 4111959 h 4919891"/>
              <a:gd name="connsiteX196" fmla="*/ 8406251 w 9910908"/>
              <a:gd name="connsiteY196" fmla="*/ 4160907 h 4919891"/>
              <a:gd name="connsiteX197" fmla="*/ 8467863 w 9910908"/>
              <a:gd name="connsiteY197" fmla="*/ 4240043 h 4919891"/>
              <a:gd name="connsiteX198" fmla="*/ 8509027 w 9910908"/>
              <a:gd name="connsiteY198" fmla="*/ 4275430 h 4919891"/>
              <a:gd name="connsiteX199" fmla="*/ 8498263 w 9910908"/>
              <a:gd name="connsiteY199" fmla="*/ 4284591 h 4919891"/>
              <a:gd name="connsiteX200" fmla="*/ 8423303 w 9910908"/>
              <a:gd name="connsiteY200" fmla="*/ 4270551 h 4919891"/>
              <a:gd name="connsiteX201" fmla="*/ 8510812 w 9910908"/>
              <a:gd name="connsiteY201" fmla="*/ 4375829 h 4919891"/>
              <a:gd name="connsiteX202" fmla="*/ 8478648 w 9910908"/>
              <a:gd name="connsiteY202" fmla="*/ 4377257 h 4919891"/>
              <a:gd name="connsiteX203" fmla="*/ 8462567 w 9910908"/>
              <a:gd name="connsiteY203" fmla="*/ 4377970 h 4919891"/>
              <a:gd name="connsiteX204" fmla="*/ 8456435 w 9910908"/>
              <a:gd name="connsiteY204" fmla="*/ 4379482 h 4919891"/>
              <a:gd name="connsiteX205" fmla="*/ 8446353 w 9910908"/>
              <a:gd name="connsiteY205" fmla="*/ 4404739 h 4919891"/>
              <a:gd name="connsiteX206" fmla="*/ 8518465 w 9910908"/>
              <a:gd name="connsiteY206" fmla="*/ 4526826 h 4919891"/>
              <a:gd name="connsiteX207" fmla="*/ 8379577 w 9910908"/>
              <a:gd name="connsiteY207" fmla="*/ 4437474 h 4919891"/>
              <a:gd name="connsiteX208" fmla="*/ 8294936 w 9910908"/>
              <a:gd name="connsiteY208" fmla="*/ 4370524 h 4919891"/>
              <a:gd name="connsiteX209" fmla="*/ 8261558 w 9910908"/>
              <a:gd name="connsiteY209" fmla="*/ 4460079 h 4919891"/>
              <a:gd name="connsiteX210" fmla="*/ 8257742 w 9910908"/>
              <a:gd name="connsiteY210" fmla="*/ 4457766 h 4919891"/>
              <a:gd name="connsiteX211" fmla="*/ 8260058 w 9910908"/>
              <a:gd name="connsiteY211" fmla="*/ 4453942 h 4919891"/>
              <a:gd name="connsiteX212" fmla="*/ 8109436 w 9910908"/>
              <a:gd name="connsiteY212" fmla="*/ 4263395 h 4919891"/>
              <a:gd name="connsiteX213" fmla="*/ 8087222 w 9910908"/>
              <a:gd name="connsiteY213" fmla="*/ 4265620 h 4919891"/>
              <a:gd name="connsiteX214" fmla="*/ 8081089 w 9910908"/>
              <a:gd name="connsiteY214" fmla="*/ 4267132 h 4919891"/>
              <a:gd name="connsiteX215" fmla="*/ 8073059 w 9910908"/>
              <a:gd name="connsiteY215" fmla="*/ 4340675 h 4919891"/>
              <a:gd name="connsiteX216" fmla="*/ 8090375 w 9910908"/>
              <a:gd name="connsiteY216" fmla="*/ 4398210 h 4919891"/>
              <a:gd name="connsiteX217" fmla="*/ 8080426 w 9910908"/>
              <a:gd name="connsiteY217" fmla="*/ 4397410 h 4919891"/>
              <a:gd name="connsiteX218" fmla="*/ 7925987 w 9910908"/>
              <a:gd name="connsiteY218" fmla="*/ 4204549 h 4919891"/>
              <a:gd name="connsiteX219" fmla="*/ 7806161 w 9910908"/>
              <a:gd name="connsiteY219" fmla="*/ 3980383 h 4919891"/>
              <a:gd name="connsiteX220" fmla="*/ 7674285 w 9910908"/>
              <a:gd name="connsiteY220" fmla="*/ 4318678 h 4919891"/>
              <a:gd name="connsiteX221" fmla="*/ 7669652 w 9910908"/>
              <a:gd name="connsiteY221" fmla="*/ 4326327 h 4919891"/>
              <a:gd name="connsiteX222" fmla="*/ 7647437 w 9910908"/>
              <a:gd name="connsiteY222" fmla="*/ 4328553 h 4919891"/>
              <a:gd name="connsiteX223" fmla="*/ 7618061 w 9910908"/>
              <a:gd name="connsiteY223" fmla="*/ 3782813 h 4919891"/>
              <a:gd name="connsiteX224" fmla="*/ 7601714 w 9910908"/>
              <a:gd name="connsiteY224" fmla="*/ 3835639 h 4919891"/>
              <a:gd name="connsiteX225" fmla="*/ 7560419 w 9910908"/>
              <a:gd name="connsiteY225" fmla="*/ 3826307 h 4919891"/>
              <a:gd name="connsiteX226" fmla="*/ 7464971 w 9910908"/>
              <a:gd name="connsiteY226" fmla="*/ 3475772 h 4919891"/>
              <a:gd name="connsiteX227" fmla="*/ 7408031 w 9910908"/>
              <a:gd name="connsiteY227" fmla="*/ 3681735 h 4919891"/>
              <a:gd name="connsiteX228" fmla="*/ 7412154 w 9910908"/>
              <a:gd name="connsiteY228" fmla="*/ 3924681 h 4919891"/>
              <a:gd name="connsiteX229" fmla="*/ 7370723 w 9910908"/>
              <a:gd name="connsiteY229" fmla="*/ 3941406 h 4919891"/>
              <a:gd name="connsiteX230" fmla="*/ 7289347 w 9910908"/>
              <a:gd name="connsiteY230" fmla="*/ 3834617 h 4919891"/>
              <a:gd name="connsiteX231" fmla="*/ 7263338 w 9910908"/>
              <a:gd name="connsiteY231" fmla="*/ 3980905 h 4919891"/>
              <a:gd name="connsiteX232" fmla="*/ 7267725 w 9910908"/>
              <a:gd name="connsiteY232" fmla="*/ 4171741 h 4919891"/>
              <a:gd name="connsiteX233" fmla="*/ 7230928 w 9910908"/>
              <a:gd name="connsiteY233" fmla="*/ 4180816 h 4919891"/>
              <a:gd name="connsiteX234" fmla="*/ 7163317 w 9910908"/>
              <a:gd name="connsiteY234" fmla="*/ 4077137 h 4919891"/>
              <a:gd name="connsiteX235" fmla="*/ 7160470 w 9910908"/>
              <a:gd name="connsiteY235" fmla="*/ 4185183 h 4919891"/>
              <a:gd name="connsiteX236" fmla="*/ 7163624 w 9910908"/>
              <a:gd name="connsiteY236" fmla="*/ 4317774 h 4919891"/>
              <a:gd name="connsiteX237" fmla="*/ 7136776 w 9910908"/>
              <a:gd name="connsiteY237" fmla="*/ 4327648 h 4919891"/>
              <a:gd name="connsiteX238" fmla="*/ 7061399 w 9910908"/>
              <a:gd name="connsiteY238" fmla="*/ 4245402 h 4919891"/>
              <a:gd name="connsiteX239" fmla="*/ 7060582 w 9910908"/>
              <a:gd name="connsiteY239" fmla="*/ 4255362 h 4919891"/>
              <a:gd name="connsiteX240" fmla="*/ 7044236 w 9910908"/>
              <a:gd name="connsiteY240" fmla="*/ 4308186 h 4919891"/>
              <a:gd name="connsiteX241" fmla="*/ 7020674 w 9910908"/>
              <a:gd name="connsiteY241" fmla="*/ 4424595 h 4919891"/>
              <a:gd name="connsiteX242" fmla="*/ 6990012 w 9910908"/>
              <a:gd name="connsiteY242" fmla="*/ 4432158 h 4919891"/>
              <a:gd name="connsiteX243" fmla="*/ 6940644 w 9910908"/>
              <a:gd name="connsiteY243" fmla="*/ 4203624 h 4919891"/>
              <a:gd name="connsiteX244" fmla="*/ 6925246 w 9910908"/>
              <a:gd name="connsiteY244" fmla="*/ 4220433 h 4919891"/>
              <a:gd name="connsiteX245" fmla="*/ 6890083 w 9910908"/>
              <a:gd name="connsiteY245" fmla="*/ 4209588 h 4919891"/>
              <a:gd name="connsiteX246" fmla="*/ 6935573 w 9910908"/>
              <a:gd name="connsiteY246" fmla="*/ 3996690 h 4919891"/>
              <a:gd name="connsiteX247" fmla="*/ 6903277 w 9910908"/>
              <a:gd name="connsiteY247" fmla="*/ 4024173 h 4919891"/>
              <a:gd name="connsiteX248" fmla="*/ 6866614 w 9910908"/>
              <a:gd name="connsiteY248" fmla="*/ 4007193 h 4919891"/>
              <a:gd name="connsiteX249" fmla="*/ 6910451 w 9910908"/>
              <a:gd name="connsiteY249" fmla="*/ 3667843 h 4919891"/>
              <a:gd name="connsiteX250" fmla="*/ 6832093 w 9910908"/>
              <a:gd name="connsiteY250" fmla="*/ 3719698 h 4919891"/>
              <a:gd name="connsiteX251" fmla="*/ 6796247 w 9910908"/>
              <a:gd name="connsiteY251" fmla="*/ 3692759 h 4919891"/>
              <a:gd name="connsiteX252" fmla="*/ 7004850 w 9910908"/>
              <a:gd name="connsiteY252" fmla="*/ 3322527 h 4919891"/>
              <a:gd name="connsiteX253" fmla="*/ 7003350 w 9910908"/>
              <a:gd name="connsiteY253" fmla="*/ 3316392 h 4919891"/>
              <a:gd name="connsiteX254" fmla="*/ 6829186 w 9910908"/>
              <a:gd name="connsiteY254" fmla="*/ 3388625 h 4919891"/>
              <a:gd name="connsiteX255" fmla="*/ 6804921 w 9910908"/>
              <a:gd name="connsiteY255" fmla="*/ 3342563 h 4919891"/>
              <a:gd name="connsiteX256" fmla="*/ 6813369 w 9910908"/>
              <a:gd name="connsiteY256" fmla="*/ 3337226 h 4919891"/>
              <a:gd name="connsiteX257" fmla="*/ 6811869 w 9910908"/>
              <a:gd name="connsiteY257" fmla="*/ 3331091 h 4919891"/>
              <a:gd name="connsiteX258" fmla="*/ 6696849 w 9910908"/>
              <a:gd name="connsiteY258" fmla="*/ 3365967 h 4919891"/>
              <a:gd name="connsiteX259" fmla="*/ 6684849 w 9910908"/>
              <a:gd name="connsiteY259" fmla="*/ 3316880 h 4919891"/>
              <a:gd name="connsiteX260" fmla="*/ 6797002 w 9910908"/>
              <a:gd name="connsiteY260" fmla="*/ 3243680 h 4919891"/>
              <a:gd name="connsiteX261" fmla="*/ 6741941 w 9910908"/>
              <a:gd name="connsiteY261" fmla="*/ 3231235 h 4919891"/>
              <a:gd name="connsiteX262" fmla="*/ 6740243 w 9910908"/>
              <a:gd name="connsiteY262" fmla="*/ 3230114 h 4919891"/>
              <a:gd name="connsiteX263" fmla="*/ 6700079 w 9910908"/>
              <a:gd name="connsiteY263" fmla="*/ 3241206 h 4919891"/>
              <a:gd name="connsiteX264" fmla="*/ 6657425 w 9910908"/>
              <a:gd name="connsiteY264" fmla="*/ 3191192 h 4919891"/>
              <a:gd name="connsiteX265" fmla="*/ 6690958 w 9910908"/>
              <a:gd name="connsiteY265" fmla="*/ 3142072 h 4919891"/>
              <a:gd name="connsiteX266" fmla="*/ 6509143 w 9910908"/>
              <a:gd name="connsiteY266" fmla="*/ 3171273 h 4919891"/>
              <a:gd name="connsiteX267" fmla="*/ 6437917 w 9910908"/>
              <a:gd name="connsiteY267" fmla="*/ 3172643 h 4919891"/>
              <a:gd name="connsiteX268" fmla="*/ 6481571 w 9910908"/>
              <a:gd name="connsiteY268" fmla="*/ 3201502 h 4919891"/>
              <a:gd name="connsiteX269" fmla="*/ 6516548 w 9910908"/>
              <a:gd name="connsiteY269" fmla="*/ 3221839 h 4919891"/>
              <a:gd name="connsiteX270" fmla="*/ 6513289 w 9910908"/>
              <a:gd name="connsiteY270" fmla="*/ 3241514 h 4919891"/>
              <a:gd name="connsiteX271" fmla="*/ 6166895 w 9910908"/>
              <a:gd name="connsiteY271" fmla="*/ 3237141 h 4919891"/>
              <a:gd name="connsiteX272" fmla="*/ 6093974 w 9910908"/>
              <a:gd name="connsiteY272" fmla="*/ 3348444 h 4919891"/>
              <a:gd name="connsiteX273" fmla="*/ 6160160 w 9910908"/>
              <a:gd name="connsiteY273" fmla="*/ 3411867 h 4919891"/>
              <a:gd name="connsiteX274" fmla="*/ 6287599 w 9910908"/>
              <a:gd name="connsiteY274" fmla="*/ 3507587 h 4919891"/>
              <a:gd name="connsiteX275" fmla="*/ 6193669 w 9910908"/>
              <a:gd name="connsiteY275" fmla="*/ 3550763 h 4919891"/>
              <a:gd name="connsiteX276" fmla="*/ 6256281 w 9910908"/>
              <a:gd name="connsiteY276" fmla="*/ 3647956 h 4919891"/>
              <a:gd name="connsiteX277" fmla="*/ 6388971 w 9910908"/>
              <a:gd name="connsiteY277" fmla="*/ 3760708 h 4919891"/>
              <a:gd name="connsiteX278" fmla="*/ 6386029 w 9910908"/>
              <a:gd name="connsiteY278" fmla="*/ 3766289 h 4919891"/>
              <a:gd name="connsiteX279" fmla="*/ 6224334 w 9910908"/>
              <a:gd name="connsiteY279" fmla="*/ 3816517 h 4919891"/>
              <a:gd name="connsiteX280" fmla="*/ 6317729 w 9910908"/>
              <a:gd name="connsiteY280" fmla="*/ 3922811 h 4919891"/>
              <a:gd name="connsiteX281" fmla="*/ 6378666 w 9910908"/>
              <a:gd name="connsiteY281" fmla="*/ 3969204 h 4919891"/>
              <a:gd name="connsiteX282" fmla="*/ 6364271 w 9910908"/>
              <a:gd name="connsiteY282" fmla="*/ 3983007 h 4919891"/>
              <a:gd name="connsiteX283" fmla="*/ 6257527 w 9910908"/>
              <a:gd name="connsiteY283" fmla="*/ 3969508 h 4919891"/>
              <a:gd name="connsiteX284" fmla="*/ 6389585 w 9910908"/>
              <a:gd name="connsiteY284" fmla="*/ 4110451 h 4919891"/>
              <a:gd name="connsiteX285" fmla="*/ 6344406 w 9910908"/>
              <a:gd name="connsiteY285" fmla="*/ 4115154 h 4919891"/>
              <a:gd name="connsiteX286" fmla="*/ 6321817 w 9910908"/>
              <a:gd name="connsiteY286" fmla="*/ 4117505 h 4919891"/>
              <a:gd name="connsiteX287" fmla="*/ 6313308 w 9910908"/>
              <a:gd name="connsiteY287" fmla="*/ 4120148 h 4919891"/>
              <a:gd name="connsiteX288" fmla="*/ 6301223 w 9910908"/>
              <a:gd name="connsiteY288" fmla="*/ 4156564 h 4919891"/>
              <a:gd name="connsiteX289" fmla="*/ 6413002 w 9910908"/>
              <a:gd name="connsiteY289" fmla="*/ 4322468 h 4919891"/>
              <a:gd name="connsiteX290" fmla="*/ 6209919 w 9910908"/>
              <a:gd name="connsiteY290" fmla="*/ 4208255 h 4919891"/>
              <a:gd name="connsiteX291" fmla="*/ 6085110 w 9910908"/>
              <a:gd name="connsiteY291" fmla="*/ 4121051 h 4919891"/>
              <a:gd name="connsiteX292" fmla="*/ 6045598 w 9910908"/>
              <a:gd name="connsiteY292" fmla="*/ 4249969 h 4919891"/>
              <a:gd name="connsiteX293" fmla="*/ 6040029 w 9910908"/>
              <a:gd name="connsiteY293" fmla="*/ 4247034 h 4919891"/>
              <a:gd name="connsiteX294" fmla="*/ 6042972 w 9910908"/>
              <a:gd name="connsiteY294" fmla="*/ 4241453 h 4919891"/>
              <a:gd name="connsiteX295" fmla="*/ 5814891 w 9910908"/>
              <a:gd name="connsiteY295" fmla="*/ 3985703 h 4919891"/>
              <a:gd name="connsiteX296" fmla="*/ 5783792 w 9910908"/>
              <a:gd name="connsiteY296" fmla="*/ 3990697 h 4919891"/>
              <a:gd name="connsiteX297" fmla="*/ 5775282 w 9910908"/>
              <a:gd name="connsiteY297" fmla="*/ 3993339 h 4919891"/>
              <a:gd name="connsiteX298" fmla="*/ 5770129 w 9910908"/>
              <a:gd name="connsiteY298" fmla="*/ 4097588 h 4919891"/>
              <a:gd name="connsiteX299" fmla="*/ 5799332 w 9910908"/>
              <a:gd name="connsiteY299" fmla="*/ 4177167 h 4919891"/>
              <a:gd name="connsiteX300" fmla="*/ 5785254 w 9910908"/>
              <a:gd name="connsiteY300" fmla="*/ 4176874 h 4919891"/>
              <a:gd name="connsiteX301" fmla="*/ 5551604 w 9910908"/>
              <a:gd name="connsiteY301" fmla="*/ 3918185 h 4919891"/>
              <a:gd name="connsiteX302" fmla="*/ 5364080 w 9910908"/>
              <a:gd name="connsiteY302" fmla="*/ 3612509 h 4919891"/>
              <a:gd name="connsiteX303" fmla="*/ 5206671 w 9910908"/>
              <a:gd name="connsiteY303" fmla="*/ 4099991 h 4919891"/>
              <a:gd name="connsiteX304" fmla="*/ 5200787 w 9910908"/>
              <a:gd name="connsiteY304" fmla="*/ 4111151 h 4919891"/>
              <a:gd name="connsiteX305" fmla="*/ 5169687 w 9910908"/>
              <a:gd name="connsiteY305" fmla="*/ 4116144 h 4919891"/>
              <a:gd name="connsiteX306" fmla="*/ 5082628 w 9910908"/>
              <a:gd name="connsiteY306" fmla="*/ 3350008 h 4919891"/>
              <a:gd name="connsiteX307" fmla="*/ 5064029 w 9910908"/>
              <a:gd name="connsiteY307" fmla="*/ 3425773 h 4919891"/>
              <a:gd name="connsiteX308" fmla="*/ 5005089 w 9910908"/>
              <a:gd name="connsiteY308" fmla="*/ 3416088 h 4919891"/>
              <a:gd name="connsiteX309" fmla="*/ 4841319 w 9910908"/>
              <a:gd name="connsiteY309" fmla="*/ 2930398 h 4919891"/>
              <a:gd name="connsiteX310" fmla="*/ 4778369 w 9910908"/>
              <a:gd name="connsiteY310" fmla="*/ 3225235 h 4919891"/>
              <a:gd name="connsiteX311" fmla="*/ 4804513 w 9910908"/>
              <a:gd name="connsiteY311" fmla="*/ 3567046 h 4919891"/>
              <a:gd name="connsiteX312" fmla="*/ 4747566 w 9910908"/>
              <a:gd name="connsiteY312" fmla="*/ 3594068 h 4919891"/>
              <a:gd name="connsiteX313" fmla="*/ 4723035 w 9910908"/>
              <a:gd name="connsiteY313" fmla="*/ 3566875 h 4919891"/>
              <a:gd name="connsiteX314" fmla="*/ 4717020 w 9910908"/>
              <a:gd name="connsiteY314" fmla="*/ 3577184 h 4919891"/>
              <a:gd name="connsiteX315" fmla="*/ 4677362 w 9910908"/>
              <a:gd name="connsiteY315" fmla="*/ 3584551 h 4919891"/>
              <a:gd name="connsiteX316" fmla="*/ 4611122 w 9910908"/>
              <a:gd name="connsiteY316" fmla="*/ 3556683 h 4919891"/>
              <a:gd name="connsiteX317" fmla="*/ 4755076 w 9910908"/>
              <a:gd name="connsiteY317" fmla="*/ 3752721 h 4919891"/>
              <a:gd name="connsiteX318" fmla="*/ 4722200 w 9910908"/>
              <a:gd name="connsiteY318" fmla="*/ 3800631 h 4919891"/>
              <a:gd name="connsiteX319" fmla="*/ 4679127 w 9910908"/>
              <a:gd name="connsiteY319" fmla="*/ 3786105 h 4919891"/>
              <a:gd name="connsiteX320" fmla="*/ 4781277 w 9910908"/>
              <a:gd name="connsiteY320" fmla="*/ 4045478 h 4919891"/>
              <a:gd name="connsiteX321" fmla="*/ 4756905 w 9910908"/>
              <a:gd name="connsiteY321" fmla="*/ 4052009 h 4919891"/>
              <a:gd name="connsiteX322" fmla="*/ 4664789 w 9910908"/>
              <a:gd name="connsiteY322" fmla="*/ 3985453 h 4919891"/>
              <a:gd name="connsiteX323" fmla="*/ 4620866 w 9910908"/>
              <a:gd name="connsiteY323" fmla="*/ 3931603 h 4919891"/>
              <a:gd name="connsiteX324" fmla="*/ 4617783 w 9910908"/>
              <a:gd name="connsiteY324" fmla="*/ 3946699 h 4919891"/>
              <a:gd name="connsiteX325" fmla="*/ 4570726 w 9910908"/>
              <a:gd name="connsiteY325" fmla="*/ 3942946 h 4919891"/>
              <a:gd name="connsiteX326" fmla="*/ 4519881 w 9910908"/>
              <a:gd name="connsiteY326" fmla="*/ 3870675 h 4919891"/>
              <a:gd name="connsiteX327" fmla="*/ 4501497 w 9910908"/>
              <a:gd name="connsiteY327" fmla="*/ 3847082 h 4919891"/>
              <a:gd name="connsiteX328" fmla="*/ 4492379 w 9910908"/>
              <a:gd name="connsiteY328" fmla="*/ 3838586 h 4919891"/>
              <a:gd name="connsiteX329" fmla="*/ 4467079 w 9910908"/>
              <a:gd name="connsiteY329" fmla="*/ 3810278 h 4919891"/>
              <a:gd name="connsiteX330" fmla="*/ 4471861 w 9910908"/>
              <a:gd name="connsiteY330" fmla="*/ 3954996 h 4919891"/>
              <a:gd name="connsiteX331" fmla="*/ 4487401 w 9910908"/>
              <a:gd name="connsiteY331" fmla="*/ 4141466 h 4919891"/>
              <a:gd name="connsiteX332" fmla="*/ 4450416 w 9910908"/>
              <a:gd name="connsiteY332" fmla="*/ 4157619 h 4919891"/>
              <a:gd name="connsiteX333" fmla="*/ 4337375 w 9910908"/>
              <a:gd name="connsiteY333" fmla="*/ 4048097 h 4919891"/>
              <a:gd name="connsiteX334" fmla="*/ 4337058 w 9910908"/>
              <a:gd name="connsiteY334" fmla="*/ 4062192 h 4919891"/>
              <a:gd name="connsiteX335" fmla="*/ 4318458 w 9910908"/>
              <a:gd name="connsiteY335" fmla="*/ 4137956 h 4919891"/>
              <a:gd name="connsiteX336" fmla="*/ 4295020 w 9910908"/>
              <a:gd name="connsiteY336" fmla="*/ 4303874 h 4919891"/>
              <a:gd name="connsiteX337" fmla="*/ 4252469 w 9910908"/>
              <a:gd name="connsiteY337" fmla="*/ 4317093 h 4919891"/>
              <a:gd name="connsiteX338" fmla="*/ 4163810 w 9910908"/>
              <a:gd name="connsiteY338" fmla="*/ 3999367 h 4919891"/>
              <a:gd name="connsiteX339" fmla="*/ 4143532 w 9910908"/>
              <a:gd name="connsiteY339" fmla="*/ 4024329 h 4919891"/>
              <a:gd name="connsiteX340" fmla="*/ 4093102 w 9910908"/>
              <a:gd name="connsiteY340" fmla="*/ 4012000 h 4919891"/>
              <a:gd name="connsiteX341" fmla="*/ 4139345 w 9910908"/>
              <a:gd name="connsiteY341" fmla="*/ 3708355 h 4919891"/>
              <a:gd name="connsiteX342" fmla="*/ 4096163 w 9910908"/>
              <a:gd name="connsiteY342" fmla="*/ 3749764 h 4919891"/>
              <a:gd name="connsiteX343" fmla="*/ 4043106 w 9910908"/>
              <a:gd name="connsiteY343" fmla="*/ 3728921 h 4919891"/>
              <a:gd name="connsiteX344" fmla="*/ 4025075 w 9910908"/>
              <a:gd name="connsiteY344" fmla="*/ 3612338 h 4919891"/>
              <a:gd name="connsiteX345" fmla="*/ 4024996 w 9910908"/>
              <a:gd name="connsiteY345" fmla="*/ 3555372 h 4919891"/>
              <a:gd name="connsiteX346" fmla="*/ 3960609 w 9910908"/>
              <a:gd name="connsiteY346" fmla="*/ 3444241 h 4919891"/>
              <a:gd name="connsiteX347" fmla="*/ 3900882 w 9910908"/>
              <a:gd name="connsiteY347" fmla="*/ 3440695 h 4919891"/>
              <a:gd name="connsiteX348" fmla="*/ 3807726 w 9910908"/>
              <a:gd name="connsiteY348" fmla="*/ 3263631 h 4919891"/>
              <a:gd name="connsiteX349" fmla="*/ 3798799 w 9910908"/>
              <a:gd name="connsiteY349" fmla="*/ 3279057 h 4919891"/>
              <a:gd name="connsiteX350" fmla="*/ 3779384 w 9910908"/>
              <a:gd name="connsiteY350" fmla="*/ 3401564 h 4919891"/>
              <a:gd name="connsiteX351" fmla="*/ 3729010 w 9910908"/>
              <a:gd name="connsiteY351" fmla="*/ 3408545 h 4919891"/>
              <a:gd name="connsiteX352" fmla="*/ 3610209 w 9910908"/>
              <a:gd name="connsiteY352" fmla="*/ 3160148 h 4919891"/>
              <a:gd name="connsiteX353" fmla="*/ 3604539 w 9910908"/>
              <a:gd name="connsiteY353" fmla="*/ 3187736 h 4919891"/>
              <a:gd name="connsiteX354" fmla="*/ 3541981 w 9910908"/>
              <a:gd name="connsiteY354" fmla="*/ 3197982 h 4919891"/>
              <a:gd name="connsiteX355" fmla="*/ 3441885 w 9910908"/>
              <a:gd name="connsiteY355" fmla="*/ 2970643 h 4919891"/>
              <a:gd name="connsiteX356" fmla="*/ 3467594 w 9910908"/>
              <a:gd name="connsiteY356" fmla="*/ 3139709 h 4919891"/>
              <a:gd name="connsiteX357" fmla="*/ 3405461 w 9910908"/>
              <a:gd name="connsiteY357" fmla="*/ 3175910 h 4919891"/>
              <a:gd name="connsiteX358" fmla="*/ 3397740 w 9910908"/>
              <a:gd name="connsiteY358" fmla="*/ 3171463 h 4919891"/>
              <a:gd name="connsiteX359" fmla="*/ 3398587 w 9910908"/>
              <a:gd name="connsiteY359" fmla="*/ 3223369 h 4919891"/>
              <a:gd name="connsiteX360" fmla="*/ 3567961 w 9910908"/>
              <a:gd name="connsiteY360" fmla="*/ 3757995 h 4919891"/>
              <a:gd name="connsiteX361" fmla="*/ 3522476 w 9910908"/>
              <a:gd name="connsiteY361" fmla="*/ 3783216 h 4919891"/>
              <a:gd name="connsiteX362" fmla="*/ 3476143 w 9910908"/>
              <a:gd name="connsiteY362" fmla="*/ 3756528 h 4919891"/>
              <a:gd name="connsiteX363" fmla="*/ 3494197 w 9910908"/>
              <a:gd name="connsiteY363" fmla="*/ 4018884 h 4919891"/>
              <a:gd name="connsiteX364" fmla="*/ 3485270 w 9910908"/>
              <a:gd name="connsiteY364" fmla="*/ 4034313 h 4919891"/>
              <a:gd name="connsiteX365" fmla="*/ 3490292 w 9910908"/>
              <a:gd name="connsiteY365" fmla="*/ 4248025 h 4919891"/>
              <a:gd name="connsiteX366" fmla="*/ 3473642 w 9910908"/>
              <a:gd name="connsiteY366" fmla="*/ 4259002 h 4919891"/>
              <a:gd name="connsiteX367" fmla="*/ 3241487 w 9910908"/>
              <a:gd name="connsiteY367" fmla="*/ 4001879 h 4919891"/>
              <a:gd name="connsiteX368" fmla="*/ 3110277 w 9910908"/>
              <a:gd name="connsiteY368" fmla="*/ 4024003 h 4919891"/>
              <a:gd name="connsiteX369" fmla="*/ 3108714 w 9910908"/>
              <a:gd name="connsiteY369" fmla="*/ 4115657 h 4919891"/>
              <a:gd name="connsiteX370" fmla="*/ 3125073 w 9910908"/>
              <a:gd name="connsiteY370" fmla="*/ 4274199 h 4919891"/>
              <a:gd name="connsiteX371" fmla="*/ 3029573 w 9910908"/>
              <a:gd name="connsiteY371" fmla="*/ 4234619 h 4919891"/>
              <a:gd name="connsiteX372" fmla="*/ 3000805 w 9910908"/>
              <a:gd name="connsiteY372" fmla="*/ 4346597 h 4919891"/>
              <a:gd name="connsiteX373" fmla="*/ 3008236 w 9910908"/>
              <a:gd name="connsiteY373" fmla="*/ 4520563 h 4919891"/>
              <a:gd name="connsiteX374" fmla="*/ 3002142 w 9910908"/>
              <a:gd name="connsiteY374" fmla="*/ 4522197 h 4919891"/>
              <a:gd name="connsiteX375" fmla="*/ 2855423 w 9910908"/>
              <a:gd name="connsiteY375" fmla="*/ 4437687 h 4919891"/>
              <a:gd name="connsiteX376" fmla="*/ 2840892 w 9910908"/>
              <a:gd name="connsiteY376" fmla="*/ 4578436 h 4919891"/>
              <a:gd name="connsiteX377" fmla="*/ 2848258 w 9910908"/>
              <a:gd name="connsiteY377" fmla="*/ 4654668 h 4919891"/>
              <a:gd name="connsiteX378" fmla="*/ 2828351 w 9910908"/>
              <a:gd name="connsiteY378" fmla="*/ 4653485 h 4919891"/>
              <a:gd name="connsiteX379" fmla="*/ 2765725 w 9910908"/>
              <a:gd name="connsiteY379" fmla="*/ 4565994 h 4919891"/>
              <a:gd name="connsiteX380" fmla="*/ 2752043 w 9910908"/>
              <a:gd name="connsiteY380" fmla="*/ 4758651 h 4919891"/>
              <a:gd name="connsiteX381" fmla="*/ 2717895 w 9910908"/>
              <a:gd name="connsiteY381" fmla="*/ 4728698 h 4919891"/>
              <a:gd name="connsiteX382" fmla="*/ 2700821 w 9910908"/>
              <a:gd name="connsiteY382" fmla="*/ 4713724 h 4919891"/>
              <a:gd name="connsiteX383" fmla="*/ 2693101 w 9910908"/>
              <a:gd name="connsiteY383" fmla="*/ 4709275 h 4919891"/>
              <a:gd name="connsiteX384" fmla="*/ 2658172 w 9910908"/>
              <a:gd name="connsiteY384" fmla="*/ 4725151 h 4919891"/>
              <a:gd name="connsiteX385" fmla="*/ 2612396 w 9910908"/>
              <a:gd name="connsiteY385" fmla="*/ 4919891 h 4919891"/>
              <a:gd name="connsiteX386" fmla="*/ 2558207 w 9910908"/>
              <a:gd name="connsiteY386" fmla="*/ 4693284 h 4919891"/>
              <a:gd name="connsiteX387" fmla="*/ 2537385 w 9910908"/>
              <a:gd name="connsiteY387" fmla="*/ 4542458 h 4919891"/>
              <a:gd name="connsiteX388" fmla="*/ 2415949 w 9910908"/>
              <a:gd name="connsiteY388" fmla="*/ 4601063 h 4919891"/>
              <a:gd name="connsiteX389" fmla="*/ 2414320 w 9910908"/>
              <a:gd name="connsiteY389" fmla="*/ 4594982 h 4919891"/>
              <a:gd name="connsiteX390" fmla="*/ 2420415 w 9910908"/>
              <a:gd name="connsiteY390" fmla="*/ 4593350 h 4919891"/>
              <a:gd name="connsiteX391" fmla="*/ 2453088 w 9910908"/>
              <a:gd name="connsiteY391" fmla="*/ 4252232 h 4919891"/>
              <a:gd name="connsiteX392" fmla="*/ 2428293 w 9910908"/>
              <a:gd name="connsiteY392" fmla="*/ 4232806 h 4919891"/>
              <a:gd name="connsiteX393" fmla="*/ 2420572 w 9910908"/>
              <a:gd name="connsiteY393" fmla="*/ 4228359 h 4919891"/>
              <a:gd name="connsiteX394" fmla="*/ 2340583 w 9910908"/>
              <a:gd name="connsiteY394" fmla="*/ 4295411 h 4919891"/>
              <a:gd name="connsiteX395" fmla="*/ 2302037 w 9910908"/>
              <a:gd name="connsiteY395" fmla="*/ 4370909 h 4919891"/>
              <a:gd name="connsiteX396" fmla="*/ 2292687 w 9910908"/>
              <a:gd name="connsiteY396" fmla="*/ 4360381 h 4919891"/>
              <a:gd name="connsiteX397" fmla="*/ 2323732 w 9910908"/>
              <a:gd name="connsiteY397" fmla="*/ 4013180 h 4919891"/>
              <a:gd name="connsiteX398" fmla="*/ 2420593 w 9910908"/>
              <a:gd name="connsiteY398" fmla="*/ 3667896 h 4919891"/>
              <a:gd name="connsiteX399" fmla="*/ 1955969 w 9910908"/>
              <a:gd name="connsiteY399" fmla="*/ 3883631 h 4919891"/>
              <a:gd name="connsiteX400" fmla="*/ 1943783 w 9910908"/>
              <a:gd name="connsiteY400" fmla="*/ 3886895 h 4919891"/>
              <a:gd name="connsiteX401" fmla="*/ 1918988 w 9910908"/>
              <a:gd name="connsiteY401" fmla="*/ 3867470 h 4919891"/>
              <a:gd name="connsiteX402" fmla="*/ 2421957 w 9910908"/>
              <a:gd name="connsiteY402" fmla="*/ 3283032 h 4919891"/>
              <a:gd name="connsiteX403" fmla="*/ 2353728 w 9910908"/>
              <a:gd name="connsiteY403" fmla="*/ 3320866 h 4919891"/>
              <a:gd name="connsiteX404" fmla="*/ 2320787 w 9910908"/>
              <a:gd name="connsiteY404" fmla="*/ 3271040 h 4919891"/>
              <a:gd name="connsiteX405" fmla="*/ 2565866 w 9910908"/>
              <a:gd name="connsiteY405" fmla="*/ 2820872 h 4919891"/>
              <a:gd name="connsiteX406" fmla="*/ 2306770 w 9910908"/>
              <a:gd name="connsiteY406" fmla="*/ 2975016 h 4919891"/>
              <a:gd name="connsiteX407" fmla="*/ 2073744 w 9910908"/>
              <a:gd name="connsiteY407" fmla="*/ 3226446 h 4919891"/>
              <a:gd name="connsiteX408" fmla="*/ 2015224 w 9910908"/>
              <a:gd name="connsiteY408" fmla="*/ 3203024 h 4919891"/>
              <a:gd name="connsiteX409" fmla="*/ 2023641 w 9910908"/>
              <a:gd name="connsiteY409" fmla="*/ 3109532 h 4919891"/>
              <a:gd name="connsiteX410" fmla="*/ 2027458 w 9910908"/>
              <a:gd name="connsiteY410" fmla="*/ 3081698 h 4919891"/>
              <a:gd name="connsiteX411" fmla="*/ 1958572 w 9910908"/>
              <a:gd name="connsiteY411" fmla="*/ 3073421 h 4919891"/>
              <a:gd name="connsiteX412" fmla="*/ 1945237 w 9910908"/>
              <a:gd name="connsiteY412" fmla="*/ 3072579 h 4919891"/>
              <a:gd name="connsiteX413" fmla="*/ 1867299 w 9910908"/>
              <a:gd name="connsiteY413" fmla="*/ 3138391 h 4919891"/>
              <a:gd name="connsiteX414" fmla="*/ 1685426 w 9910908"/>
              <a:gd name="connsiteY414" fmla="*/ 3337013 h 4919891"/>
              <a:gd name="connsiteX415" fmla="*/ 1639093 w 9910908"/>
              <a:gd name="connsiteY415" fmla="*/ 3310325 h 4919891"/>
              <a:gd name="connsiteX416" fmla="*/ 1671478 w 9910908"/>
              <a:gd name="connsiteY416" fmla="*/ 3138725 h 4919891"/>
              <a:gd name="connsiteX417" fmla="*/ 1563077 w 9910908"/>
              <a:gd name="connsiteY417" fmla="*/ 3245974 h 4919891"/>
              <a:gd name="connsiteX418" fmla="*/ 1530530 w 9910908"/>
              <a:gd name="connsiteY418" fmla="*/ 3284186 h 4919891"/>
              <a:gd name="connsiteX419" fmla="*/ 1514895 w 9910908"/>
              <a:gd name="connsiteY419" fmla="*/ 3390431 h 4919891"/>
              <a:gd name="connsiteX420" fmla="*/ 1482810 w 9910908"/>
              <a:gd name="connsiteY420" fmla="*/ 3398495 h 4919891"/>
              <a:gd name="connsiteX421" fmla="*/ 1449942 w 9910908"/>
              <a:gd name="connsiteY421" fmla="*/ 3370684 h 4919891"/>
              <a:gd name="connsiteX422" fmla="*/ 1436821 w 9910908"/>
              <a:gd name="connsiteY422" fmla="*/ 3384077 h 4919891"/>
              <a:gd name="connsiteX423" fmla="*/ 1411635 w 9910908"/>
              <a:gd name="connsiteY423" fmla="*/ 3387565 h 4919891"/>
              <a:gd name="connsiteX424" fmla="*/ 1410353 w 9910908"/>
              <a:gd name="connsiteY424" fmla="*/ 3385430 h 4919891"/>
              <a:gd name="connsiteX425" fmla="*/ 1412889 w 9910908"/>
              <a:gd name="connsiteY425" fmla="*/ 3443731 h 4919891"/>
              <a:gd name="connsiteX426" fmla="*/ 1391311 w 9910908"/>
              <a:gd name="connsiteY426" fmla="*/ 3552057 h 4919891"/>
              <a:gd name="connsiteX427" fmla="*/ 1351532 w 9910908"/>
              <a:gd name="connsiteY427" fmla="*/ 3559243 h 4919891"/>
              <a:gd name="connsiteX428" fmla="*/ 1335808 w 9910908"/>
              <a:gd name="connsiteY428" fmla="*/ 3526221 h 4919891"/>
              <a:gd name="connsiteX429" fmla="*/ 1234761 w 9910908"/>
              <a:gd name="connsiteY429" fmla="*/ 3729452 h 4919891"/>
              <a:gd name="connsiteX430" fmla="*/ 1201460 w 9910908"/>
              <a:gd name="connsiteY430" fmla="*/ 3713950 h 4919891"/>
              <a:gd name="connsiteX431" fmla="*/ 1212525 w 9910908"/>
              <a:gd name="connsiteY431" fmla="*/ 3582468 h 4919891"/>
              <a:gd name="connsiteX432" fmla="*/ 1176592 w 9910908"/>
              <a:gd name="connsiteY432" fmla="*/ 3590092 h 4919891"/>
              <a:gd name="connsiteX433" fmla="*/ 1154829 w 9910908"/>
              <a:gd name="connsiteY433" fmla="*/ 3575902 h 4919891"/>
              <a:gd name="connsiteX434" fmla="*/ 1161271 w 9910908"/>
              <a:gd name="connsiteY434" fmla="*/ 3416565 h 4919891"/>
              <a:gd name="connsiteX435" fmla="*/ 1150947 w 9910908"/>
              <a:gd name="connsiteY435" fmla="*/ 3438816 h 4919891"/>
              <a:gd name="connsiteX436" fmla="*/ 1121054 w 9910908"/>
              <a:gd name="connsiteY436" fmla="*/ 3427606 h 4919891"/>
              <a:gd name="connsiteX437" fmla="*/ 1148280 w 9910908"/>
              <a:gd name="connsiteY437" fmla="*/ 3325292 h 4919891"/>
              <a:gd name="connsiteX438" fmla="*/ 801745 w 9910908"/>
              <a:gd name="connsiteY438" fmla="*/ 3563057 h 4919891"/>
              <a:gd name="connsiteX439" fmla="*/ 776574 w 9910908"/>
              <a:gd name="connsiteY439" fmla="*/ 3544576 h 4919891"/>
              <a:gd name="connsiteX440" fmla="*/ 787201 w 9910908"/>
              <a:gd name="connsiteY440" fmla="*/ 3416948 h 4919891"/>
              <a:gd name="connsiteX441" fmla="*/ 529972 w 9910908"/>
              <a:gd name="connsiteY441" fmla="*/ 3520421 h 4919891"/>
              <a:gd name="connsiteX442" fmla="*/ 506118 w 9910908"/>
              <a:gd name="connsiteY442" fmla="*/ 3490378 h 4919891"/>
              <a:gd name="connsiteX443" fmla="*/ 531051 w 9910908"/>
              <a:gd name="connsiteY443" fmla="*/ 3442461 h 4919891"/>
              <a:gd name="connsiteX444" fmla="*/ 314140 w 9910908"/>
              <a:gd name="connsiteY444" fmla="*/ 3499767 h 4919891"/>
              <a:gd name="connsiteX445" fmla="*/ 298856 w 9910908"/>
              <a:gd name="connsiteY445" fmla="*/ 3462890 h 4919891"/>
              <a:gd name="connsiteX446" fmla="*/ 329727 w 9910908"/>
              <a:gd name="connsiteY446" fmla="*/ 3431265 h 4919891"/>
              <a:gd name="connsiteX447" fmla="*/ 185119 w 9910908"/>
              <a:gd name="connsiteY447" fmla="*/ 3469470 h 4919891"/>
              <a:gd name="connsiteX448" fmla="*/ 165112 w 9910908"/>
              <a:gd name="connsiteY448" fmla="*/ 3439863 h 4919891"/>
              <a:gd name="connsiteX449" fmla="*/ 183127 w 9910908"/>
              <a:gd name="connsiteY449" fmla="*/ 3418490 h 4919891"/>
              <a:gd name="connsiteX450" fmla="*/ 11698 w 9910908"/>
              <a:gd name="connsiteY450" fmla="*/ 3418504 h 4919891"/>
              <a:gd name="connsiteX451" fmla="*/ 13452 w 9910908"/>
              <a:gd name="connsiteY451" fmla="*/ 3403087 h 4919891"/>
              <a:gd name="connsiteX452" fmla="*/ 141019 w 9910908"/>
              <a:gd name="connsiteY452" fmla="*/ 3343423 h 4919891"/>
              <a:gd name="connsiteX453" fmla="*/ 129919 w 9910908"/>
              <a:gd name="connsiteY453" fmla="*/ 3338257 h 4919891"/>
              <a:gd name="connsiteX454" fmla="*/ 130797 w 9910908"/>
              <a:gd name="connsiteY454" fmla="*/ 3330548 h 4919891"/>
              <a:gd name="connsiteX455" fmla="*/ 261773 w 9910908"/>
              <a:gd name="connsiteY455" fmla="*/ 3275176 h 4919891"/>
              <a:gd name="connsiteX456" fmla="*/ 221218 w 9910908"/>
              <a:gd name="connsiteY456" fmla="*/ 3254946 h 4919891"/>
              <a:gd name="connsiteX457" fmla="*/ 220441 w 9910908"/>
              <a:gd name="connsiteY457" fmla="*/ 3227527 h 4919891"/>
              <a:gd name="connsiteX458" fmla="*/ 358232 w 9910908"/>
              <a:gd name="connsiteY458" fmla="*/ 3180740 h 4919891"/>
              <a:gd name="connsiteX459" fmla="*/ 351416 w 9910908"/>
              <a:gd name="connsiteY459" fmla="*/ 3172156 h 4919891"/>
              <a:gd name="connsiteX460" fmla="*/ 351079 w 9910908"/>
              <a:gd name="connsiteY460" fmla="*/ 3140884 h 4919891"/>
              <a:gd name="connsiteX461" fmla="*/ 540628 w 9910908"/>
              <a:gd name="connsiteY461" fmla="*/ 3084369 h 4919891"/>
              <a:gd name="connsiteX462" fmla="*/ 556112 w 9910908"/>
              <a:gd name="connsiteY462" fmla="*/ 3050993 h 4919891"/>
              <a:gd name="connsiteX463" fmla="*/ 678419 w 9910908"/>
              <a:gd name="connsiteY463" fmla="*/ 3037580 h 4919891"/>
              <a:gd name="connsiteX464" fmla="*/ 671603 w 9910908"/>
              <a:gd name="connsiteY464" fmla="*/ 3028996 h 4919891"/>
              <a:gd name="connsiteX465" fmla="*/ 605878 w 9910908"/>
              <a:gd name="connsiteY465" fmla="*/ 2990286 h 4919891"/>
              <a:gd name="connsiteX466" fmla="*/ 613232 w 9910908"/>
              <a:gd name="connsiteY466" fmla="*/ 2959889 h 4919891"/>
              <a:gd name="connsiteX467" fmla="*/ 782132 w 9910908"/>
              <a:gd name="connsiteY467" fmla="*/ 2947874 h 4919891"/>
              <a:gd name="connsiteX468" fmla="*/ 767624 w 9910908"/>
              <a:gd name="connsiteY468" fmla="*/ 2938415 h 4919891"/>
              <a:gd name="connsiteX469" fmla="*/ 775856 w 9910908"/>
              <a:gd name="connsiteY469" fmla="*/ 2900309 h 4919891"/>
              <a:gd name="connsiteX470" fmla="*/ 928493 w 9910908"/>
              <a:gd name="connsiteY470" fmla="*/ 2894254 h 4919891"/>
              <a:gd name="connsiteX471" fmla="*/ 825959 w 9910908"/>
              <a:gd name="connsiteY471" fmla="*/ 2870873 h 4919891"/>
              <a:gd name="connsiteX472" fmla="*/ 819243 w 9910908"/>
              <a:gd name="connsiteY472" fmla="*/ 2827163 h 4919891"/>
              <a:gd name="connsiteX473" fmla="*/ 823528 w 9910908"/>
              <a:gd name="connsiteY473" fmla="*/ 2823747 h 4919891"/>
              <a:gd name="connsiteX474" fmla="*/ 793636 w 9910908"/>
              <a:gd name="connsiteY474" fmla="*/ 2812537 h 4919891"/>
              <a:gd name="connsiteX475" fmla="*/ 449558 w 9910908"/>
              <a:gd name="connsiteY475" fmla="*/ 2789004 h 4919891"/>
              <a:gd name="connsiteX476" fmla="*/ 445375 w 9910908"/>
              <a:gd name="connsiteY476" fmla="*/ 2757295 h 4919891"/>
              <a:gd name="connsiteX477" fmla="*/ 471084 w 9910908"/>
              <a:gd name="connsiteY477" fmla="*/ 2736795 h 4919891"/>
              <a:gd name="connsiteX478" fmla="*/ 316894 w 9910908"/>
              <a:gd name="connsiteY478" fmla="*/ 2688017 h 4919891"/>
              <a:gd name="connsiteX479" fmla="*/ 310077 w 9910908"/>
              <a:gd name="connsiteY479" fmla="*/ 2679433 h 4919891"/>
              <a:gd name="connsiteX480" fmla="*/ 186657 w 9910908"/>
              <a:gd name="connsiteY480" fmla="*/ 2634158 h 4919891"/>
              <a:gd name="connsiteX481" fmla="*/ 184127 w 9910908"/>
              <a:gd name="connsiteY481" fmla="*/ 2622157 h 4919891"/>
              <a:gd name="connsiteX482" fmla="*/ 383561 w 9910908"/>
              <a:gd name="connsiteY482" fmla="*/ 2547246 h 4919891"/>
              <a:gd name="connsiteX483" fmla="*/ 400463 w 9910908"/>
              <a:gd name="connsiteY483" fmla="*/ 2467181 h 4919891"/>
              <a:gd name="connsiteX484" fmla="*/ 348368 w 9910908"/>
              <a:gd name="connsiteY484" fmla="*/ 2445637 h 4919891"/>
              <a:gd name="connsiteX485" fmla="*/ 253964 w 9910908"/>
              <a:gd name="connsiteY485" fmla="*/ 2419279 h 4919891"/>
              <a:gd name="connsiteX486" fmla="*/ 298129 w 9910908"/>
              <a:gd name="connsiteY486" fmla="*/ 2373550 h 4919891"/>
              <a:gd name="connsiteX487" fmla="*/ 240535 w 9910908"/>
              <a:gd name="connsiteY487" fmla="*/ 2331861 h 4919891"/>
              <a:gd name="connsiteX488" fmla="*/ 139316 w 9910908"/>
              <a:gd name="connsiteY488" fmla="*/ 2296918 h 4919891"/>
              <a:gd name="connsiteX489" fmla="*/ 139755 w 9910908"/>
              <a:gd name="connsiteY489" fmla="*/ 2293063 h 4919891"/>
              <a:gd name="connsiteX490" fmla="*/ 221167 w 9910908"/>
              <a:gd name="connsiteY490" fmla="*/ 2228149 h 4919891"/>
              <a:gd name="connsiteX491" fmla="*/ 143903 w 9910908"/>
              <a:gd name="connsiteY491" fmla="*/ 2188124 h 4919891"/>
              <a:gd name="connsiteX492" fmla="*/ 98623 w 9910908"/>
              <a:gd name="connsiteY492" fmla="*/ 2175163 h 4919891"/>
              <a:gd name="connsiteX493" fmla="*/ 103785 w 9910908"/>
              <a:gd name="connsiteY493" fmla="*/ 2164039 h 4919891"/>
              <a:gd name="connsiteX494" fmla="*/ 167958 w 9910908"/>
              <a:gd name="connsiteY494" fmla="*/ 2147916 h 4919891"/>
              <a:gd name="connsiteX495" fmla="*/ 60800 w 9910908"/>
              <a:gd name="connsiteY495" fmla="*/ 2096680 h 4919891"/>
              <a:gd name="connsiteX496" fmla="*/ 85633 w 9910908"/>
              <a:gd name="connsiteY496" fmla="*/ 2083889 h 4919891"/>
              <a:gd name="connsiteX497" fmla="*/ 98049 w 9910908"/>
              <a:gd name="connsiteY497" fmla="*/ 2077494 h 4919891"/>
              <a:gd name="connsiteX498" fmla="*/ 102334 w 9910908"/>
              <a:gd name="connsiteY498" fmla="*/ 2074078 h 4919891"/>
              <a:gd name="connsiteX499" fmla="*/ 101119 w 9910908"/>
              <a:gd name="connsiteY499" fmla="*/ 2050514 h 4919891"/>
              <a:gd name="connsiteX500" fmla="*/ 0 w 9910908"/>
              <a:gd name="connsiteY500" fmla="*/ 1980447 h 4919891"/>
              <a:gd name="connsiteX501" fmla="*/ 141875 w 9910908"/>
              <a:gd name="connsiteY501" fmla="*/ 2000493 h 4919891"/>
              <a:gd name="connsiteX502" fmla="*/ 232870 w 9910908"/>
              <a:gd name="connsiteY502" fmla="*/ 2022560 h 4919891"/>
              <a:gd name="connsiteX503" fmla="*/ 226695 w 9910908"/>
              <a:gd name="connsiteY503" fmla="*/ 1939870 h 4919891"/>
              <a:gd name="connsiteX504" fmla="*/ 230542 w 9910908"/>
              <a:gd name="connsiteY504" fmla="*/ 1940307 h 4919891"/>
              <a:gd name="connsiteX505" fmla="*/ 230103 w 9910908"/>
              <a:gd name="connsiteY505" fmla="*/ 1944163 h 4919891"/>
              <a:gd name="connsiteX506" fmla="*/ 417932 w 9910908"/>
              <a:gd name="connsiteY506" fmla="*/ 2039712 h 4919891"/>
              <a:gd name="connsiteX507" fmla="*/ 434635 w 9910908"/>
              <a:gd name="connsiteY507" fmla="*/ 2029901 h 4919891"/>
              <a:gd name="connsiteX508" fmla="*/ 438918 w 9910908"/>
              <a:gd name="connsiteY508" fmla="*/ 2026485 h 4919891"/>
              <a:gd name="connsiteX509" fmla="*/ 418572 w 9910908"/>
              <a:gd name="connsiteY509" fmla="*/ 1965608 h 4919891"/>
              <a:gd name="connsiteX510" fmla="*/ 384056 w 9910908"/>
              <a:gd name="connsiteY510" fmla="*/ 1926542 h 4919891"/>
              <a:gd name="connsiteX511" fmla="*/ 392187 w 9910908"/>
              <a:gd name="connsiteY511" fmla="*/ 1923564 h 4919891"/>
              <a:gd name="connsiteX512" fmla="*/ 583864 w 9910908"/>
              <a:gd name="connsiteY512" fmla="*/ 2019552 h 4919891"/>
              <a:gd name="connsiteX513" fmla="*/ 759616 w 9910908"/>
              <a:gd name="connsiteY513" fmla="*/ 2152770 h 4919891"/>
              <a:gd name="connsiteX514" fmla="*/ 740850 w 9910908"/>
              <a:gd name="connsiteY514" fmla="*/ 1838303 h 4919891"/>
              <a:gd name="connsiteX515" fmla="*/ 741727 w 9910908"/>
              <a:gd name="connsiteY515" fmla="*/ 1830595 h 4919891"/>
              <a:gd name="connsiteX516" fmla="*/ 758429 w 9910908"/>
              <a:gd name="connsiteY516" fmla="*/ 1820783 h 4919891"/>
              <a:gd name="connsiteX517" fmla="*/ 979531 w 9910908"/>
              <a:gd name="connsiteY517" fmla="*/ 2240259 h 4919891"/>
              <a:gd name="connsiteX518" fmla="*/ 973254 w 9910908"/>
              <a:gd name="connsiteY518" fmla="*/ 2192695 h 4919891"/>
              <a:gd name="connsiteX519" fmla="*/ 1009186 w 9910908"/>
              <a:gd name="connsiteY519" fmla="*/ 2185071 h 4919891"/>
              <a:gd name="connsiteX520" fmla="*/ 1211561 w 9910908"/>
              <a:gd name="connsiteY520" fmla="*/ 2426730 h 4919891"/>
              <a:gd name="connsiteX521" fmla="*/ 1181732 w 9910908"/>
              <a:gd name="connsiteY521" fmla="*/ 2243745 h 4919891"/>
              <a:gd name="connsiteX522" fmla="*/ 1090363 w 9910908"/>
              <a:gd name="connsiteY522" fmla="*/ 2053758 h 4919891"/>
              <a:gd name="connsiteX523" fmla="*/ 1116949 w 9910908"/>
              <a:gd name="connsiteY523" fmla="*/ 2025549 h 4919891"/>
              <a:gd name="connsiteX524" fmla="*/ 1219822 w 9910908"/>
              <a:gd name="connsiteY524" fmla="*/ 2080200 h 4919891"/>
              <a:gd name="connsiteX525" fmla="*/ 1187260 w 9910908"/>
              <a:gd name="connsiteY525" fmla="*/ 1955467 h 4919891"/>
              <a:gd name="connsiteX526" fmla="*/ 1114583 w 9910908"/>
              <a:gd name="connsiteY526" fmla="*/ 1806649 h 4919891"/>
              <a:gd name="connsiteX527" fmla="*/ 1140293 w 9910908"/>
              <a:gd name="connsiteY527" fmla="*/ 1786149 h 4919891"/>
              <a:gd name="connsiteX528" fmla="*/ 1231187 w 9910908"/>
              <a:gd name="connsiteY528" fmla="*/ 1843342 h 4919891"/>
              <a:gd name="connsiteX529" fmla="*/ 1194242 w 9910908"/>
              <a:gd name="connsiteY529" fmla="*/ 1757150 h 4919891"/>
              <a:gd name="connsiteX530" fmla="*/ 1143663 w 9910908"/>
              <a:gd name="connsiteY530" fmla="*/ 1653792 h 4919891"/>
              <a:gd name="connsiteX531" fmla="*/ 1161243 w 9910908"/>
              <a:gd name="connsiteY531" fmla="*/ 1636272 h 4919891"/>
              <a:gd name="connsiteX532" fmla="*/ 1250484 w 9910908"/>
              <a:gd name="connsiteY532" fmla="*/ 1673754 h 4919891"/>
              <a:gd name="connsiteX533" fmla="*/ 1247515 w 9910908"/>
              <a:gd name="connsiteY533" fmla="*/ 1665608 h 4919891"/>
              <a:gd name="connsiteX534" fmla="*/ 1241239 w 9910908"/>
              <a:gd name="connsiteY534" fmla="*/ 1618045 h 4919891"/>
              <a:gd name="connsiteX535" fmla="*/ 1217585 w 9910908"/>
              <a:gd name="connsiteY535" fmla="*/ 1517750 h 4919891"/>
              <a:gd name="connsiteX536" fmla="*/ 1222073 w 9910908"/>
              <a:gd name="connsiteY536" fmla="*/ 1499716 h 4919891"/>
              <a:gd name="connsiteX537" fmla="*/ 1239009 w 9910908"/>
              <a:gd name="connsiteY537" fmla="*/ 1500667 h 4919891"/>
              <a:gd name="connsiteX538" fmla="*/ 1360813 w 9910908"/>
              <a:gd name="connsiteY538" fmla="*/ 1662883 h 4919891"/>
              <a:gd name="connsiteX539" fmla="*/ 1366852 w 9910908"/>
              <a:gd name="connsiteY539" fmla="*/ 1644049 h 4919891"/>
              <a:gd name="connsiteX540" fmla="*/ 1398499 w 9910908"/>
              <a:gd name="connsiteY540" fmla="*/ 1639842 h 4919891"/>
              <a:gd name="connsiteX541" fmla="*/ 1439867 w 9910908"/>
              <a:gd name="connsiteY541" fmla="*/ 1824141 h 4919891"/>
              <a:gd name="connsiteX542" fmla="*/ 1455353 w 9910908"/>
              <a:gd name="connsiteY542" fmla="*/ 1790765 h 4919891"/>
              <a:gd name="connsiteX543" fmla="*/ 1490408 w 9910908"/>
              <a:gd name="connsiteY543" fmla="*/ 1790850 h 4919891"/>
              <a:gd name="connsiteX544" fmla="*/ 1578946 w 9910908"/>
              <a:gd name="connsiteY544" fmla="*/ 2074214 h 4919891"/>
              <a:gd name="connsiteX545" fmla="*/ 1621895 w 9910908"/>
              <a:gd name="connsiteY545" fmla="*/ 2004922 h 4919891"/>
              <a:gd name="connsiteX546" fmla="*/ 1659919 w 9910908"/>
              <a:gd name="connsiteY546" fmla="*/ 2013152 h 4919891"/>
              <a:gd name="connsiteX547" fmla="*/ 1650627 w 9910908"/>
              <a:gd name="connsiteY547" fmla="*/ 2197543 h 4919891"/>
              <a:gd name="connsiteX548" fmla="*/ 1648070 w 9910908"/>
              <a:gd name="connsiteY548" fmla="*/ 2220021 h 4919891"/>
              <a:gd name="connsiteX549" fmla="*/ 1709876 w 9910908"/>
              <a:gd name="connsiteY549" fmla="*/ 2262928 h 4919891"/>
              <a:gd name="connsiteX550" fmla="*/ 1730312 w 9910908"/>
              <a:gd name="connsiteY550" fmla="*/ 2279904 h 4919891"/>
              <a:gd name="connsiteX551" fmla="*/ 1744273 w 9910908"/>
              <a:gd name="connsiteY551" fmla="*/ 2264808 h 4919891"/>
              <a:gd name="connsiteX552" fmla="*/ 1780104 w 9910908"/>
              <a:gd name="connsiteY552" fmla="*/ 2292310 h 4919891"/>
              <a:gd name="connsiteX553" fmla="*/ 1775381 w 9910908"/>
              <a:gd name="connsiteY553" fmla="*/ 2299581 h 4919891"/>
              <a:gd name="connsiteX554" fmla="*/ 1778788 w 9910908"/>
              <a:gd name="connsiteY554" fmla="*/ 2303871 h 4919891"/>
              <a:gd name="connsiteX555" fmla="*/ 1813957 w 9910908"/>
              <a:gd name="connsiteY555" fmla="*/ 2264440 h 4919891"/>
              <a:gd name="connsiteX556" fmla="*/ 1831577 w 9910908"/>
              <a:gd name="connsiteY556" fmla="*/ 2252192 h 4919891"/>
              <a:gd name="connsiteX557" fmla="*/ 1834571 w 9910908"/>
              <a:gd name="connsiteY557" fmla="*/ 2238380 h 4919891"/>
              <a:gd name="connsiteX558" fmla="*/ 1821778 w 9910908"/>
              <a:gd name="connsiteY558" fmla="*/ 2181036 h 4919891"/>
              <a:gd name="connsiteX559" fmla="*/ 1659542 w 9910908"/>
              <a:gd name="connsiteY559" fmla="*/ 1836728 h 4919891"/>
              <a:gd name="connsiteX560" fmla="*/ 1667499 w 9910908"/>
              <a:gd name="connsiteY560" fmla="*/ 1826887 h 4919891"/>
              <a:gd name="connsiteX561" fmla="*/ 1722313 w 9910908"/>
              <a:gd name="connsiteY561" fmla="*/ 1851936 h 4919891"/>
              <a:gd name="connsiteX562" fmla="*/ 1757412 w 9910908"/>
              <a:gd name="connsiteY562" fmla="*/ 1792377 h 4919891"/>
              <a:gd name="connsiteX563" fmla="*/ 1758302 w 9910908"/>
              <a:gd name="connsiteY563" fmla="*/ 1698431 h 4919891"/>
              <a:gd name="connsiteX564" fmla="*/ 1760541 w 9910908"/>
              <a:gd name="connsiteY564" fmla="*/ 1497859 h 4919891"/>
              <a:gd name="connsiteX565" fmla="*/ 1770843 w 9910908"/>
              <a:gd name="connsiteY565" fmla="*/ 1493190 h 4919891"/>
              <a:gd name="connsiteX566" fmla="*/ 1842105 w 9910908"/>
              <a:gd name="connsiteY566" fmla="*/ 1623039 h 4919891"/>
              <a:gd name="connsiteX567" fmla="*/ 1926936 w 9910908"/>
              <a:gd name="connsiteY567" fmla="*/ 1728027 h 4919891"/>
              <a:gd name="connsiteX568" fmla="*/ 1932549 w 9910908"/>
              <a:gd name="connsiteY568" fmla="*/ 1713011 h 4919891"/>
              <a:gd name="connsiteX569" fmla="*/ 1942850 w 9910908"/>
              <a:gd name="connsiteY569" fmla="*/ 1708342 h 4919891"/>
              <a:gd name="connsiteX570" fmla="*/ 2072228 w 9910908"/>
              <a:gd name="connsiteY570" fmla="*/ 1911635 h 4919891"/>
              <a:gd name="connsiteX571" fmla="*/ 2091539 w 9910908"/>
              <a:gd name="connsiteY571" fmla="*/ 1928872 h 4919891"/>
              <a:gd name="connsiteX572" fmla="*/ 2112267 w 9910908"/>
              <a:gd name="connsiteY572" fmla="*/ 1932289 h 4919891"/>
              <a:gd name="connsiteX573" fmla="*/ 2068346 w 9910908"/>
              <a:gd name="connsiteY573" fmla="*/ 1865851 h 4919891"/>
              <a:gd name="connsiteX574" fmla="*/ 2104054 w 9910908"/>
              <a:gd name="connsiteY574" fmla="*/ 1804150 h 4919891"/>
              <a:gd name="connsiteX575" fmla="*/ 2194941 w 9910908"/>
              <a:gd name="connsiteY575" fmla="*/ 1819642 h 4919891"/>
              <a:gd name="connsiteX576" fmla="*/ 2196744 w 9910908"/>
              <a:gd name="connsiteY576" fmla="*/ 1761666 h 4919891"/>
              <a:gd name="connsiteX577" fmla="*/ 2154471 w 9910908"/>
              <a:gd name="connsiteY577" fmla="*/ 1531372 h 4919891"/>
              <a:gd name="connsiteX578" fmla="*/ 2075681 w 9910908"/>
              <a:gd name="connsiteY578" fmla="*/ 1330103 h 4919891"/>
              <a:gd name="connsiteX579" fmla="*/ 2083638 w 9910908"/>
              <a:gd name="connsiteY579" fmla="*/ 1320260 h 4919891"/>
              <a:gd name="connsiteX580" fmla="*/ 2249432 w 9910908"/>
              <a:gd name="connsiteY580" fmla="*/ 1288781 h 4919891"/>
              <a:gd name="connsiteX581" fmla="*/ 2273732 w 9910908"/>
              <a:gd name="connsiteY581" fmla="*/ 1177989 h 4919891"/>
              <a:gd name="connsiteX582" fmla="*/ 2284460 w 9910908"/>
              <a:gd name="connsiteY582" fmla="*/ 1092057 h 4919891"/>
              <a:gd name="connsiteX583" fmla="*/ 2292417 w 9910908"/>
              <a:gd name="connsiteY583" fmla="*/ 1082215 h 4919891"/>
              <a:gd name="connsiteX584" fmla="*/ 2499813 w 9910908"/>
              <a:gd name="connsiteY584" fmla="*/ 882214 h 4919891"/>
              <a:gd name="connsiteX585" fmla="*/ 2507308 w 9910908"/>
              <a:gd name="connsiteY585" fmla="*/ 885054 h 4919891"/>
              <a:gd name="connsiteX586" fmla="*/ 2509653 w 9910908"/>
              <a:gd name="connsiteY586" fmla="*/ 890226 h 4919891"/>
              <a:gd name="connsiteX587" fmla="*/ 2610504 w 9910908"/>
              <a:gd name="connsiteY587" fmla="*/ 1181282 h 4919891"/>
              <a:gd name="connsiteX588" fmla="*/ 2620344 w 9910908"/>
              <a:gd name="connsiteY588" fmla="*/ 1189296 h 4919891"/>
              <a:gd name="connsiteX589" fmla="*/ 2600768 w 9910908"/>
              <a:gd name="connsiteY589" fmla="*/ 1379016 h 4919891"/>
              <a:gd name="connsiteX590" fmla="*/ 2625171 w 9910908"/>
              <a:gd name="connsiteY590" fmla="*/ 1473974 h 4919891"/>
              <a:gd name="connsiteX591" fmla="*/ 2693060 w 9910908"/>
              <a:gd name="connsiteY591" fmla="*/ 1418263 h 4919891"/>
              <a:gd name="connsiteX592" fmla="*/ 2698961 w 9910908"/>
              <a:gd name="connsiteY592" fmla="*/ 1047654 h 4919891"/>
              <a:gd name="connsiteX593" fmla="*/ 2709264 w 9910908"/>
              <a:gd name="connsiteY593" fmla="*/ 1042985 h 4919891"/>
              <a:gd name="connsiteX594" fmla="*/ 2832426 w 9910908"/>
              <a:gd name="connsiteY594" fmla="*/ 999643 h 4919891"/>
              <a:gd name="connsiteX595" fmla="*/ 2900279 w 9910908"/>
              <a:gd name="connsiteY595" fmla="*/ 875350 h 4919891"/>
              <a:gd name="connsiteX596" fmla="*/ 2915271 w 9910908"/>
              <a:gd name="connsiteY596" fmla="*/ 881029 h 4919891"/>
              <a:gd name="connsiteX597" fmla="*/ 2948558 w 9910908"/>
              <a:gd name="connsiteY597" fmla="*/ 940781 h 4919891"/>
              <a:gd name="connsiteX598" fmla="*/ 2972003 w 9910908"/>
              <a:gd name="connsiteY598" fmla="*/ 992517 h 4919891"/>
              <a:gd name="connsiteX599" fmla="*/ 3054029 w 9910908"/>
              <a:gd name="connsiteY599" fmla="*/ 1105017 h 4919891"/>
              <a:gd name="connsiteX600" fmla="*/ 3294245 w 9910908"/>
              <a:gd name="connsiteY600" fmla="*/ 977450 h 4919891"/>
              <a:gd name="connsiteX601" fmla="*/ 3312968 w 9910908"/>
              <a:gd name="connsiteY601" fmla="*/ 950256 h 4919891"/>
              <a:gd name="connsiteX602" fmla="*/ 3322808 w 9910908"/>
              <a:gd name="connsiteY602" fmla="*/ 958270 h 4919891"/>
              <a:gd name="connsiteX603" fmla="*/ 3309237 w 9910908"/>
              <a:gd name="connsiteY603" fmla="*/ 983127 h 4919891"/>
              <a:gd name="connsiteX604" fmla="*/ 3320036 w 9910908"/>
              <a:gd name="connsiteY604" fmla="*/ 1034361 h 4919891"/>
              <a:gd name="connsiteX605" fmla="*/ 3389841 w 9910908"/>
              <a:gd name="connsiteY605" fmla="*/ 1065090 h 4919891"/>
              <a:gd name="connsiteX606" fmla="*/ 3454585 w 9910908"/>
              <a:gd name="connsiteY606" fmla="*/ 1043545 h 4919891"/>
              <a:gd name="connsiteX607" fmla="*/ 3466606 w 9910908"/>
              <a:gd name="connsiteY607" fmla="*/ 1033601 h 4919891"/>
              <a:gd name="connsiteX608" fmla="*/ 3473392 w 9910908"/>
              <a:gd name="connsiteY608" fmla="*/ 812815 h 4919891"/>
              <a:gd name="connsiteX609" fmla="*/ 3491630 w 9910908"/>
              <a:gd name="connsiteY609" fmla="*/ 805861 h 4919891"/>
              <a:gd name="connsiteX610" fmla="*/ 3545294 w 9910908"/>
              <a:gd name="connsiteY610" fmla="*/ 881755 h 4919891"/>
              <a:gd name="connsiteX611" fmla="*/ 3638262 w 9910908"/>
              <a:gd name="connsiteY611" fmla="*/ 829554 h 4919891"/>
              <a:gd name="connsiteX612" fmla="*/ 3712281 w 9910908"/>
              <a:gd name="connsiteY612" fmla="*/ 704988 h 4919891"/>
              <a:gd name="connsiteX613" fmla="*/ 3870759 w 9910908"/>
              <a:gd name="connsiteY613" fmla="*/ 439302 h 4919891"/>
              <a:gd name="connsiteX614" fmla="*/ 3888111 w 9910908"/>
              <a:gd name="connsiteY614" fmla="*/ 441064 h 4919891"/>
              <a:gd name="connsiteX615" fmla="*/ 3882460 w 9910908"/>
              <a:gd name="connsiteY615" fmla="*/ 669434 h 4919891"/>
              <a:gd name="connsiteX616" fmla="*/ 3914174 w 9910908"/>
              <a:gd name="connsiteY616" fmla="*/ 875181 h 4919891"/>
              <a:gd name="connsiteX617" fmla="*/ 3933298 w 9910908"/>
              <a:gd name="connsiteY617" fmla="*/ 859509 h 4919891"/>
              <a:gd name="connsiteX618" fmla="*/ 3950655 w 9910908"/>
              <a:gd name="connsiteY618" fmla="*/ 861271 h 4919891"/>
              <a:gd name="connsiteX619" fmla="*/ 3965552 w 9910908"/>
              <a:gd name="connsiteY619" fmla="*/ 1232618 h 4919891"/>
              <a:gd name="connsiteX620" fmla="*/ 4027007 w 9910908"/>
              <a:gd name="connsiteY620" fmla="*/ 1318107 h 4919891"/>
              <a:gd name="connsiteX621" fmla="*/ 4145124 w 9910908"/>
              <a:gd name="connsiteY621" fmla="*/ 1277268 h 4919891"/>
              <a:gd name="connsiteX622" fmla="*/ 4247829 w 9910908"/>
              <a:gd name="connsiteY622" fmla="*/ 1129196 h 4919891"/>
              <a:gd name="connsiteX623" fmla="*/ 4369999 w 9910908"/>
              <a:gd name="connsiteY623" fmla="*/ 789375 h 4919891"/>
              <a:gd name="connsiteX624" fmla="*/ 4420982 w 9910908"/>
              <a:gd name="connsiteY624" fmla="*/ 459943 h 4919891"/>
              <a:gd name="connsiteX625" fmla="*/ 4439220 w 9910908"/>
              <a:gd name="connsiteY625" fmla="*/ 452987 h 4919891"/>
              <a:gd name="connsiteX626" fmla="*/ 4684676 w 9910908"/>
              <a:gd name="connsiteY626" fmla="*/ 539548 h 4919891"/>
              <a:gd name="connsiteX627" fmla="*/ 4802965 w 9910908"/>
              <a:gd name="connsiteY627" fmla="*/ 410669 h 4919891"/>
              <a:gd name="connsiteX628" fmla="*/ 4883889 w 9910908"/>
              <a:gd name="connsiteY628" fmla="*/ 304412 h 4919891"/>
              <a:gd name="connsiteX629" fmla="*/ 4902126 w 9910908"/>
              <a:gd name="connsiteY629" fmla="*/ 297459 h 4919891"/>
              <a:gd name="connsiteX630" fmla="*/ 5333692 w 9910908"/>
              <a:gd name="connsiteY630" fmla="*/ 191581 h 4919891"/>
              <a:gd name="connsiteX631" fmla="*/ 5341485 w 9910908"/>
              <a:gd name="connsiteY631" fmla="*/ 201178 h 4919891"/>
              <a:gd name="connsiteX632" fmla="*/ 5340601 w 9910908"/>
              <a:gd name="connsiteY632" fmla="*/ 209893 h 4919891"/>
              <a:gd name="connsiteX633" fmla="*/ 5249427 w 9910908"/>
              <a:gd name="connsiteY633" fmla="*/ 676138 h 4919891"/>
              <a:gd name="connsiteX634" fmla="*/ 5256335 w 9910908"/>
              <a:gd name="connsiteY634" fmla="*/ 694452 h 4919891"/>
              <a:gd name="connsiteX635" fmla="*/ 5083156 w 9910908"/>
              <a:gd name="connsiteY635" fmla="*/ 932228 h 4919891"/>
              <a:gd name="connsiteX636" fmla="*/ 5042077 w 9910908"/>
              <a:gd name="connsiteY636" fmla="*/ 1077752 h 4919891"/>
              <a:gd name="connsiteX637" fmla="*/ 5175782 w 9910908"/>
              <a:gd name="connsiteY637" fmla="*/ 1056103 h 4919891"/>
              <a:gd name="connsiteX638" fmla="*/ 5470960 w 9910908"/>
              <a:gd name="connsiteY638" fmla="*/ 566548 h 4919891"/>
              <a:gd name="connsiteX639" fmla="*/ 5488317 w 9910908"/>
              <a:gd name="connsiteY639" fmla="*/ 568310 h 4919891"/>
              <a:gd name="connsiteX640" fmla="*/ 5686128 w 9910908"/>
              <a:gd name="connsiteY640" fmla="*/ 606004 h 4919891"/>
              <a:gd name="connsiteX641" fmla="*/ 5872952 w 9910908"/>
              <a:gd name="connsiteY641" fmla="*/ 492887 h 4919891"/>
              <a:gd name="connsiteX642" fmla="*/ 5888538 w 9910908"/>
              <a:gd name="connsiteY642" fmla="*/ 512082 h 4919891"/>
              <a:gd name="connsiteX643" fmla="*/ 5886598 w 9910908"/>
              <a:gd name="connsiteY643" fmla="*/ 617553 h 4919891"/>
              <a:gd name="connsiteX644" fmla="*/ 5877749 w 9910908"/>
              <a:gd name="connsiteY644" fmla="*/ 704709 h 4919891"/>
              <a:gd name="connsiteX645" fmla="*/ 5899899 w 9910908"/>
              <a:gd name="connsiteY645" fmla="*/ 918293 h 4919891"/>
              <a:gd name="connsiteX646" fmla="*/ 6319072 w 9910908"/>
              <a:gd name="connsiteY646" fmla="*/ 934433 h 4919891"/>
              <a:gd name="connsiteX647" fmla="*/ 6365115 w 9910908"/>
              <a:gd name="connsiteY647" fmla="*/ 912691 h 4919891"/>
              <a:gd name="connsiteX648" fmla="*/ 6372023 w 9910908"/>
              <a:gd name="connsiteY648" fmla="*/ 931005 h 4919891"/>
              <a:gd name="connsiteX649" fmla="*/ 6334659 w 9910908"/>
              <a:gd name="connsiteY649" fmla="*/ 953626 h 4919891"/>
              <a:gd name="connsiteX650" fmla="*/ 6309338 w 9910908"/>
              <a:gd name="connsiteY650" fmla="*/ 1030307 h 4919891"/>
              <a:gd name="connsiteX651" fmla="*/ 6378586 w 9910908"/>
              <a:gd name="connsiteY651" fmla="*/ 1125394 h 4919891"/>
              <a:gd name="connsiteX652" fmla="*/ 6588617 w 9910908"/>
              <a:gd name="connsiteY652" fmla="*/ 1129105 h 4919891"/>
              <a:gd name="connsiteX653" fmla="*/ 6597295 w 9910908"/>
              <a:gd name="connsiteY653" fmla="*/ 1129986 h 4919891"/>
              <a:gd name="connsiteX654" fmla="*/ 6605973 w 9910908"/>
              <a:gd name="connsiteY654" fmla="*/ 1130867 h 4919891"/>
              <a:gd name="connsiteX655" fmla="*/ 6604203 w 9910908"/>
              <a:gd name="connsiteY655" fmla="*/ 1148300 h 4919891"/>
              <a:gd name="connsiteX656" fmla="*/ 6623155 w 9910908"/>
              <a:gd name="connsiteY656" fmla="*/ 1220669 h 4919891"/>
              <a:gd name="connsiteX657" fmla="*/ 6666543 w 9910908"/>
              <a:gd name="connsiteY657" fmla="*/ 1225074 h 4919891"/>
              <a:gd name="connsiteX658" fmla="*/ 6727285 w 9910908"/>
              <a:gd name="connsiteY658" fmla="*/ 1231241 h 4919891"/>
              <a:gd name="connsiteX659" fmla="*/ 6874803 w 9910908"/>
              <a:gd name="connsiteY659" fmla="*/ 1246219 h 4919891"/>
              <a:gd name="connsiteX660" fmla="*/ 6882596 w 9910908"/>
              <a:gd name="connsiteY660" fmla="*/ 1255815 h 4919891"/>
              <a:gd name="connsiteX661" fmla="*/ 6873033 w 9910908"/>
              <a:gd name="connsiteY661" fmla="*/ 1263649 h 4919891"/>
              <a:gd name="connsiteX662" fmla="*/ 6864359 w 9910908"/>
              <a:gd name="connsiteY662" fmla="*/ 1262769 h 4919891"/>
              <a:gd name="connsiteX663" fmla="*/ 6668857 w 9910908"/>
              <a:gd name="connsiteY663" fmla="*/ 1375004 h 4919891"/>
              <a:gd name="connsiteX664" fmla="*/ 6736507 w 9910908"/>
              <a:gd name="connsiteY664" fmla="*/ 1399482 h 4919891"/>
              <a:gd name="connsiteX665" fmla="*/ 6734737 w 9910908"/>
              <a:gd name="connsiteY665" fmla="*/ 1416915 h 4919891"/>
              <a:gd name="connsiteX666" fmla="*/ 6545430 w 9910908"/>
              <a:gd name="connsiteY666" fmla="*/ 1468137 h 4919891"/>
              <a:gd name="connsiteX667" fmla="*/ 6508788 w 9910908"/>
              <a:gd name="connsiteY667" fmla="*/ 1480928 h 4919891"/>
              <a:gd name="connsiteX668" fmla="*/ 6500622 w 9910908"/>
              <a:gd name="connsiteY668" fmla="*/ 1487384 h 4919891"/>
              <a:gd name="connsiteX669" fmla="*/ 6560420 w 9910908"/>
              <a:gd name="connsiteY669" fmla="*/ 1538017 h 4919891"/>
              <a:gd name="connsiteX670" fmla="*/ 6661048 w 9910908"/>
              <a:gd name="connsiteY670" fmla="*/ 1663114 h 4919891"/>
              <a:gd name="connsiteX671" fmla="*/ 6720621 w 9910908"/>
              <a:gd name="connsiteY671" fmla="*/ 1657558 h 4919891"/>
              <a:gd name="connsiteX672" fmla="*/ 6839562 w 9910908"/>
              <a:gd name="connsiteY672" fmla="*/ 1818438 h 4919891"/>
              <a:gd name="connsiteX673" fmla="*/ 6846046 w 9910908"/>
              <a:gd name="connsiteY673" fmla="*/ 1801836 h 4919891"/>
              <a:gd name="connsiteX674" fmla="*/ 6846650 w 9910908"/>
              <a:gd name="connsiteY674" fmla="*/ 1677802 h 4919891"/>
              <a:gd name="connsiteX675" fmla="*/ 6895381 w 9910908"/>
              <a:gd name="connsiteY675" fmla="*/ 1663259 h 4919891"/>
              <a:gd name="connsiteX676" fmla="*/ 7050494 w 9910908"/>
              <a:gd name="connsiteY676" fmla="*/ 1890756 h 4919891"/>
              <a:gd name="connsiteX677" fmla="*/ 7051911 w 9910908"/>
              <a:gd name="connsiteY677" fmla="*/ 1862628 h 4919891"/>
              <a:gd name="connsiteX678" fmla="*/ 7112191 w 9910908"/>
              <a:gd name="connsiteY678" fmla="*/ 1843009 h 4919891"/>
              <a:gd name="connsiteX679" fmla="*/ 7245620 w 9910908"/>
              <a:gd name="connsiteY679" fmla="*/ 2052531 h 4919891"/>
              <a:gd name="connsiteX680" fmla="*/ 7194559 w 9910908"/>
              <a:gd name="connsiteY680" fmla="*/ 1889322 h 4919891"/>
              <a:gd name="connsiteX681" fmla="*/ 7250481 w 9910908"/>
              <a:gd name="connsiteY681" fmla="*/ 1844113 h 4919891"/>
              <a:gd name="connsiteX682" fmla="*/ 7258787 w 9910908"/>
              <a:gd name="connsiteY682" fmla="*/ 1847338 h 4919891"/>
              <a:gd name="connsiteX683" fmla="*/ 7250075 w 9910908"/>
              <a:gd name="connsiteY683" fmla="*/ 1796161 h 4919891"/>
              <a:gd name="connsiteX684" fmla="*/ 7001549 w 9910908"/>
              <a:gd name="connsiteY684" fmla="*/ 1293421 h 4919891"/>
              <a:gd name="connsiteX685" fmla="*/ 7042683 w 9910908"/>
              <a:gd name="connsiteY685" fmla="*/ 1261591 h 4919891"/>
              <a:gd name="connsiteX686" fmla="*/ 7092528 w 9910908"/>
              <a:gd name="connsiteY686" fmla="*/ 1280940 h 4919891"/>
              <a:gd name="connsiteX687" fmla="*/ 7034880 w 9910908"/>
              <a:gd name="connsiteY687" fmla="*/ 1024361 h 4919891"/>
              <a:gd name="connsiteX688" fmla="*/ 7041362 w 9910908"/>
              <a:gd name="connsiteY688" fmla="*/ 1007757 h 4919891"/>
              <a:gd name="connsiteX689" fmla="*/ 7003974 w 9910908"/>
              <a:gd name="connsiteY689" fmla="*/ 797281 h 4919891"/>
              <a:gd name="connsiteX690" fmla="*/ 7018766 w 9910908"/>
              <a:gd name="connsiteY690" fmla="*/ 783903 h 4919891"/>
              <a:gd name="connsiteX691" fmla="*/ 7287243 w 9910908"/>
              <a:gd name="connsiteY691" fmla="*/ 1002829 h 4919891"/>
              <a:gd name="connsiteX692" fmla="*/ 7413578 w 9910908"/>
              <a:gd name="connsiteY692" fmla="*/ 961054 h 4919891"/>
              <a:gd name="connsiteX693" fmla="*/ 7401217 w 9910908"/>
              <a:gd name="connsiteY693" fmla="*/ 870224 h 4919891"/>
              <a:gd name="connsiteX694" fmla="*/ 7360995 w 9910908"/>
              <a:gd name="connsiteY694" fmla="*/ 716000 h 4919891"/>
              <a:gd name="connsiteX695" fmla="*/ 7461394 w 9910908"/>
              <a:gd name="connsiteY695" fmla="*/ 740632 h 4919891"/>
              <a:gd name="connsiteX696" fmla="*/ 7472840 w 9910908"/>
              <a:gd name="connsiteY696" fmla="*/ 625586 h 4919891"/>
              <a:gd name="connsiteX697" fmla="*/ 7439101 w 9910908"/>
              <a:gd name="connsiteY697" fmla="*/ 454761 h 4919891"/>
              <a:gd name="connsiteX698" fmla="*/ 7444877 w 9910908"/>
              <a:gd name="connsiteY698" fmla="*/ 452222 h 4919891"/>
              <a:gd name="connsiteX699" fmla="*/ 7602719 w 9910908"/>
              <a:gd name="connsiteY699" fmla="*/ 513493 h 4919891"/>
              <a:gd name="connsiteX700" fmla="*/ 7595727 w 9910908"/>
              <a:gd name="connsiteY700" fmla="*/ 372169 h 4919891"/>
              <a:gd name="connsiteX701" fmla="*/ 7576882 w 9910908"/>
              <a:gd name="connsiteY701" fmla="*/ 297938 h 4919891"/>
              <a:gd name="connsiteX702" fmla="*/ 7596738 w 9910908"/>
              <a:gd name="connsiteY702" fmla="*/ 296086 h 4919891"/>
              <a:gd name="connsiteX703" fmla="*/ 7671912 w 9910908"/>
              <a:gd name="connsiteY703" fmla="*/ 373063 h 4919891"/>
              <a:gd name="connsiteX704" fmla="*/ 7656207 w 9910908"/>
              <a:gd name="connsiteY704" fmla="*/ 180560 h 4919891"/>
              <a:gd name="connsiteX705" fmla="*/ 7694503 w 9910908"/>
              <a:gd name="connsiteY705" fmla="*/ 204985 h 4919891"/>
              <a:gd name="connsiteX706" fmla="*/ 7713651 w 9910908"/>
              <a:gd name="connsiteY706" fmla="*/ 217197 h 4919891"/>
              <a:gd name="connsiteX707" fmla="*/ 7721958 w 9910908"/>
              <a:gd name="connsiteY707" fmla="*/ 220421 h 4919891"/>
              <a:gd name="connsiteX708" fmla="*/ 7754074 w 9910908"/>
              <a:gd name="connsiteY708" fmla="*/ 199430 h 4919891"/>
              <a:gd name="connsiteX709" fmla="*/ 7769774 w 9910908"/>
              <a:gd name="connsiteY709" fmla="*/ 0 h 4919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Lst>
            <a:rect l="l" t="t" r="r" b="b"/>
            <a:pathLst>
              <a:path w="9910908" h="4919891">
                <a:moveTo>
                  <a:pt x="8398082" y="3967141"/>
                </a:moveTo>
                <a:lnTo>
                  <a:pt x="8395732" y="3971584"/>
                </a:lnTo>
                <a:lnTo>
                  <a:pt x="8406031" y="4003999"/>
                </a:lnTo>
                <a:close/>
                <a:moveTo>
                  <a:pt x="2036628" y="3014814"/>
                </a:moveTo>
                <a:lnTo>
                  <a:pt x="1983306" y="3048184"/>
                </a:lnTo>
                <a:lnTo>
                  <a:pt x="2028441" y="3054546"/>
                </a:lnTo>
                <a:lnTo>
                  <a:pt x="2031077" y="3055302"/>
                </a:lnTo>
                <a:close/>
                <a:moveTo>
                  <a:pt x="6246369" y="2330621"/>
                </a:moveTo>
                <a:cubicBezTo>
                  <a:pt x="6250465" y="2336348"/>
                  <a:pt x="6251740" y="2342367"/>
                  <a:pt x="6250864" y="2348034"/>
                </a:cubicBezTo>
                <a:lnTo>
                  <a:pt x="6248928" y="2351560"/>
                </a:lnTo>
                <a:lnTo>
                  <a:pt x="6275691" y="2338819"/>
                </a:lnTo>
                <a:close/>
                <a:moveTo>
                  <a:pt x="6009976" y="2320073"/>
                </a:moveTo>
                <a:cubicBezTo>
                  <a:pt x="6007035" y="2325653"/>
                  <a:pt x="6012602" y="2328588"/>
                  <a:pt x="6015228" y="2337105"/>
                </a:cubicBezTo>
                <a:cubicBezTo>
                  <a:pt x="6039812" y="2371460"/>
                  <a:pt x="6064394" y="2405816"/>
                  <a:pt x="6091920" y="2434589"/>
                </a:cubicBezTo>
                <a:cubicBezTo>
                  <a:pt x="6116818" y="2454850"/>
                  <a:pt x="6088029" y="2482457"/>
                  <a:pt x="6062815" y="2476293"/>
                </a:cubicBezTo>
                <a:cubicBezTo>
                  <a:pt x="5973090" y="2457506"/>
                  <a:pt x="5889252" y="2427563"/>
                  <a:pt x="5799843" y="2394681"/>
                </a:cubicBezTo>
                <a:cubicBezTo>
                  <a:pt x="5802469" y="2403196"/>
                  <a:pt x="5808039" y="2406133"/>
                  <a:pt x="5816232" y="2417586"/>
                </a:cubicBezTo>
                <a:cubicBezTo>
                  <a:pt x="5838189" y="2443425"/>
                  <a:pt x="5812027" y="2479546"/>
                  <a:pt x="5781244" y="2470448"/>
                </a:cubicBezTo>
                <a:cubicBezTo>
                  <a:pt x="5700029" y="2449017"/>
                  <a:pt x="5624702" y="2416427"/>
                  <a:pt x="5546432" y="2389419"/>
                </a:cubicBezTo>
                <a:cubicBezTo>
                  <a:pt x="5596546" y="2415843"/>
                  <a:pt x="5640774" y="2453427"/>
                  <a:pt x="5687945" y="2485431"/>
                </a:cubicBezTo>
                <a:cubicBezTo>
                  <a:pt x="5712846" y="2505691"/>
                  <a:pt x="5711897" y="2547978"/>
                  <a:pt x="5672288" y="2555617"/>
                </a:cubicBezTo>
                <a:cubicBezTo>
                  <a:pt x="5672288" y="2555617"/>
                  <a:pt x="5666721" y="2552680"/>
                  <a:pt x="5663779" y="2558260"/>
                </a:cubicBezTo>
                <a:cubicBezTo>
                  <a:pt x="5680483" y="2567067"/>
                  <a:pt x="5688677" y="2578520"/>
                  <a:pt x="5702439" y="2592906"/>
                </a:cubicBezTo>
                <a:cubicBezTo>
                  <a:pt x="5881254" y="2658668"/>
                  <a:pt x="6045675" y="2738234"/>
                  <a:pt x="6209783" y="2831894"/>
                </a:cubicBezTo>
                <a:cubicBezTo>
                  <a:pt x="6232054" y="2843637"/>
                  <a:pt x="6219969" y="2880052"/>
                  <a:pt x="6197381" y="2882404"/>
                </a:cubicBezTo>
                <a:cubicBezTo>
                  <a:pt x="6180361" y="2887692"/>
                  <a:pt x="6163339" y="2892979"/>
                  <a:pt x="6146319" y="2898267"/>
                </a:cubicBezTo>
                <a:cubicBezTo>
                  <a:pt x="6209565" y="2967269"/>
                  <a:pt x="6261671" y="3030401"/>
                  <a:pt x="6351078" y="3063282"/>
                </a:cubicBezTo>
                <a:cubicBezTo>
                  <a:pt x="6356649" y="3066218"/>
                  <a:pt x="6359276" y="3074733"/>
                  <a:pt x="6356333" y="3080314"/>
                </a:cubicBezTo>
                <a:lnTo>
                  <a:pt x="6356468" y="3088289"/>
                </a:lnTo>
                <a:lnTo>
                  <a:pt x="6511028" y="3014873"/>
                </a:lnTo>
                <a:cubicBezTo>
                  <a:pt x="6497655" y="3000124"/>
                  <a:pt x="6484281" y="2985372"/>
                  <a:pt x="6470907" y="2970623"/>
                </a:cubicBezTo>
                <a:cubicBezTo>
                  <a:pt x="6454291" y="2964173"/>
                  <a:pt x="6455709" y="2936045"/>
                  <a:pt x="6473035" y="2928430"/>
                </a:cubicBezTo>
                <a:cubicBezTo>
                  <a:pt x="6548814" y="2881372"/>
                  <a:pt x="6621353" y="2842615"/>
                  <a:pt x="6702199" y="2807080"/>
                </a:cubicBezTo>
                <a:cubicBezTo>
                  <a:pt x="6690650" y="2812157"/>
                  <a:pt x="6676567" y="2811471"/>
                  <a:pt x="6662485" y="2810784"/>
                </a:cubicBezTo>
                <a:cubicBezTo>
                  <a:pt x="6631079" y="2817712"/>
                  <a:pt x="6630673" y="2769757"/>
                  <a:pt x="6653771" y="2759605"/>
                </a:cubicBezTo>
                <a:cubicBezTo>
                  <a:pt x="6708275" y="2742525"/>
                  <a:pt x="6762781" y="2725444"/>
                  <a:pt x="6819821" y="2714126"/>
                </a:cubicBezTo>
                <a:cubicBezTo>
                  <a:pt x="6593388" y="2669250"/>
                  <a:pt x="6369792" y="2568119"/>
                  <a:pt x="6202119" y="2421782"/>
                </a:cubicBezTo>
                <a:cubicBezTo>
                  <a:pt x="6191281" y="2412794"/>
                  <a:pt x="6188925" y="2403515"/>
                  <a:pt x="6191128" y="2394811"/>
                </a:cubicBezTo>
                <a:lnTo>
                  <a:pt x="6206902" y="2372132"/>
                </a:lnTo>
                <a:lnTo>
                  <a:pt x="6203185" y="2372032"/>
                </a:lnTo>
                <a:cubicBezTo>
                  <a:pt x="6138677" y="2359411"/>
                  <a:pt x="6068601" y="2343853"/>
                  <a:pt x="6009976" y="2320073"/>
                </a:cubicBezTo>
                <a:close/>
                <a:moveTo>
                  <a:pt x="7769774" y="0"/>
                </a:moveTo>
                <a:cubicBezTo>
                  <a:pt x="7826508" y="50700"/>
                  <a:pt x="7838869" y="141533"/>
                  <a:pt x="7857716" y="215762"/>
                </a:cubicBezTo>
                <a:cubicBezTo>
                  <a:pt x="7861364" y="255416"/>
                  <a:pt x="7862884" y="337260"/>
                  <a:pt x="7901179" y="361683"/>
                </a:cubicBezTo>
                <a:cubicBezTo>
                  <a:pt x="7945250" y="383571"/>
                  <a:pt x="7987093" y="337677"/>
                  <a:pt x="8012318" y="285333"/>
                </a:cubicBezTo>
                <a:cubicBezTo>
                  <a:pt x="8012318" y="285333"/>
                  <a:pt x="8014850" y="291095"/>
                  <a:pt x="8014850" y="291095"/>
                </a:cubicBezTo>
                <a:cubicBezTo>
                  <a:pt x="8014850" y="291095"/>
                  <a:pt x="8014850" y="291095"/>
                  <a:pt x="8009074" y="293635"/>
                </a:cubicBezTo>
                <a:cubicBezTo>
                  <a:pt x="8009482" y="341588"/>
                  <a:pt x="7966731" y="573535"/>
                  <a:pt x="8028533" y="635760"/>
                </a:cubicBezTo>
                <a:cubicBezTo>
                  <a:pt x="8030356" y="655589"/>
                  <a:pt x="8027116" y="663889"/>
                  <a:pt x="8055988" y="651198"/>
                </a:cubicBezTo>
                <a:cubicBezTo>
                  <a:pt x="8055988" y="651198"/>
                  <a:pt x="8064295" y="654424"/>
                  <a:pt x="8064295" y="654424"/>
                </a:cubicBezTo>
                <a:cubicBezTo>
                  <a:pt x="8104009" y="650721"/>
                  <a:pt x="8117686" y="603451"/>
                  <a:pt x="8133185" y="576013"/>
                </a:cubicBezTo>
                <a:cubicBezTo>
                  <a:pt x="8139669" y="559411"/>
                  <a:pt x="8150103" y="520443"/>
                  <a:pt x="8159830" y="495541"/>
                </a:cubicBezTo>
                <a:cubicBezTo>
                  <a:pt x="8165604" y="493003"/>
                  <a:pt x="8168137" y="498765"/>
                  <a:pt x="8170671" y="504528"/>
                </a:cubicBezTo>
                <a:cubicBezTo>
                  <a:pt x="8193162" y="618412"/>
                  <a:pt x="8204105" y="737372"/>
                  <a:pt x="8192660" y="852420"/>
                </a:cubicBezTo>
                <a:cubicBezTo>
                  <a:pt x="8175439" y="970004"/>
                  <a:pt x="8130053" y="1086219"/>
                  <a:pt x="8149305" y="1208403"/>
                </a:cubicBezTo>
                <a:cubicBezTo>
                  <a:pt x="8300155" y="1128349"/>
                  <a:pt x="8464379" y="1063045"/>
                  <a:pt x="8575820" y="924674"/>
                </a:cubicBezTo>
                <a:cubicBezTo>
                  <a:pt x="8575820" y="924674"/>
                  <a:pt x="8581596" y="922136"/>
                  <a:pt x="8587369" y="919598"/>
                </a:cubicBezTo>
                <a:cubicBezTo>
                  <a:pt x="8593853" y="902997"/>
                  <a:pt x="8618775" y="912671"/>
                  <a:pt x="8614825" y="935037"/>
                </a:cubicBezTo>
                <a:cubicBezTo>
                  <a:pt x="8559817" y="1186123"/>
                  <a:pt x="8346965" y="1375941"/>
                  <a:pt x="8206348" y="1589018"/>
                </a:cubicBezTo>
                <a:cubicBezTo>
                  <a:pt x="8226914" y="1573102"/>
                  <a:pt x="8247481" y="1557187"/>
                  <a:pt x="8268046" y="1541270"/>
                </a:cubicBezTo>
                <a:cubicBezTo>
                  <a:pt x="8294386" y="1522817"/>
                  <a:pt x="8326199" y="1563844"/>
                  <a:pt x="8308165" y="1585522"/>
                </a:cubicBezTo>
                <a:cubicBezTo>
                  <a:pt x="8160253" y="1719292"/>
                  <a:pt x="8123582" y="1886686"/>
                  <a:pt x="8134221" y="2067661"/>
                </a:cubicBezTo>
                <a:cubicBezTo>
                  <a:pt x="8239283" y="2055866"/>
                  <a:pt x="8306348" y="1957629"/>
                  <a:pt x="8366932" y="1875992"/>
                </a:cubicBezTo>
                <a:cubicBezTo>
                  <a:pt x="8436530" y="1783518"/>
                  <a:pt x="8500355" y="1693581"/>
                  <a:pt x="8559115" y="1592119"/>
                </a:cubicBezTo>
                <a:cubicBezTo>
                  <a:pt x="8574615" y="1564678"/>
                  <a:pt x="8619395" y="1572500"/>
                  <a:pt x="8620510" y="1606391"/>
                </a:cubicBezTo>
                <a:cubicBezTo>
                  <a:pt x="8625980" y="1665872"/>
                  <a:pt x="8628212" y="1733652"/>
                  <a:pt x="8627909" y="1795670"/>
                </a:cubicBezTo>
                <a:cubicBezTo>
                  <a:pt x="8683831" y="1750460"/>
                  <a:pt x="8733978" y="1707792"/>
                  <a:pt x="8776528" y="1647833"/>
                </a:cubicBezTo>
                <a:cubicBezTo>
                  <a:pt x="8830629" y="1582801"/>
                  <a:pt x="8877128" y="1500479"/>
                  <a:pt x="8926162" y="1423919"/>
                </a:cubicBezTo>
                <a:cubicBezTo>
                  <a:pt x="8941663" y="1396478"/>
                  <a:pt x="8983200" y="1412601"/>
                  <a:pt x="8976009" y="1443267"/>
                </a:cubicBezTo>
                <a:cubicBezTo>
                  <a:pt x="8967396" y="1502059"/>
                  <a:pt x="8972868" y="1561538"/>
                  <a:pt x="8970032" y="1617794"/>
                </a:cubicBezTo>
                <a:cubicBezTo>
                  <a:pt x="9000324" y="1576977"/>
                  <a:pt x="9030616" y="1536157"/>
                  <a:pt x="9060907" y="1495341"/>
                </a:cubicBezTo>
                <a:cubicBezTo>
                  <a:pt x="9091908" y="1440458"/>
                  <a:pt x="9125440" y="1391341"/>
                  <a:pt x="9164749" y="1339682"/>
                </a:cubicBezTo>
                <a:cubicBezTo>
                  <a:pt x="9177007" y="1320543"/>
                  <a:pt x="9204462" y="1335982"/>
                  <a:pt x="9203754" y="1350045"/>
                </a:cubicBezTo>
                <a:cubicBezTo>
                  <a:pt x="9212468" y="1401224"/>
                  <a:pt x="9221180" y="1452401"/>
                  <a:pt x="9224120" y="1506116"/>
                </a:cubicBezTo>
                <a:cubicBezTo>
                  <a:pt x="9227361" y="1497817"/>
                  <a:pt x="9227361" y="1497817"/>
                  <a:pt x="9233137" y="1495279"/>
                </a:cubicBezTo>
                <a:cubicBezTo>
                  <a:pt x="9253703" y="1479364"/>
                  <a:pt x="9274267" y="1463450"/>
                  <a:pt x="9294834" y="1447535"/>
                </a:cubicBezTo>
                <a:cubicBezTo>
                  <a:pt x="9339206" y="1407402"/>
                  <a:pt x="9377806" y="1369809"/>
                  <a:pt x="9416406" y="1332216"/>
                </a:cubicBezTo>
                <a:cubicBezTo>
                  <a:pt x="9434440" y="1310539"/>
                  <a:pt x="9461894" y="1325975"/>
                  <a:pt x="9457943" y="1348339"/>
                </a:cubicBezTo>
                <a:cubicBezTo>
                  <a:pt x="9442142" y="1437799"/>
                  <a:pt x="9398579" y="1573836"/>
                  <a:pt x="9329689" y="1652248"/>
                </a:cubicBezTo>
                <a:cubicBezTo>
                  <a:pt x="9335463" y="1649710"/>
                  <a:pt x="9347013" y="1644633"/>
                  <a:pt x="9361096" y="1645319"/>
                </a:cubicBezTo>
                <a:cubicBezTo>
                  <a:pt x="9384194" y="1635168"/>
                  <a:pt x="9410941" y="1664669"/>
                  <a:pt x="9392908" y="1686347"/>
                </a:cubicBezTo>
                <a:cubicBezTo>
                  <a:pt x="9346406" y="1768670"/>
                  <a:pt x="9260900" y="1840631"/>
                  <a:pt x="9167797" y="1895305"/>
                </a:cubicBezTo>
                <a:cubicBezTo>
                  <a:pt x="9187655" y="1893453"/>
                  <a:pt x="9207510" y="1891601"/>
                  <a:pt x="9227367" y="1889751"/>
                </a:cubicBezTo>
                <a:cubicBezTo>
                  <a:pt x="9249758" y="1893660"/>
                  <a:pt x="9265663" y="1914176"/>
                  <a:pt x="9255938" y="1939077"/>
                </a:cubicBezTo>
                <a:cubicBezTo>
                  <a:pt x="9240084" y="1973550"/>
                  <a:pt x="9220348" y="2008009"/>
                  <a:pt x="9197525" y="2041570"/>
                </a:cubicBezTo>
                <a:lnTo>
                  <a:pt x="9184106" y="2058505"/>
                </a:lnTo>
                <a:lnTo>
                  <a:pt x="9166407" y="2104616"/>
                </a:lnTo>
                <a:cubicBezTo>
                  <a:pt x="9241273" y="2067106"/>
                  <a:pt x="9311981" y="2037931"/>
                  <a:pt x="9391006" y="2017092"/>
                </a:cubicBezTo>
                <a:cubicBezTo>
                  <a:pt x="9411801" y="2012924"/>
                  <a:pt x="9424280" y="2037932"/>
                  <a:pt x="9411801" y="2054604"/>
                </a:cubicBezTo>
                <a:cubicBezTo>
                  <a:pt x="9403483" y="2067106"/>
                  <a:pt x="9395165" y="2079609"/>
                  <a:pt x="9382688" y="2092113"/>
                </a:cubicBezTo>
                <a:cubicBezTo>
                  <a:pt x="9432598" y="2071273"/>
                  <a:pt x="9482508" y="2050435"/>
                  <a:pt x="9532420" y="2033763"/>
                </a:cubicBezTo>
                <a:cubicBezTo>
                  <a:pt x="9549056" y="2029596"/>
                  <a:pt x="9569851" y="2046268"/>
                  <a:pt x="9557374" y="2062939"/>
                </a:cubicBezTo>
                <a:cubicBezTo>
                  <a:pt x="9553215" y="2071273"/>
                  <a:pt x="9544897" y="2079609"/>
                  <a:pt x="9540738" y="2087944"/>
                </a:cubicBezTo>
                <a:cubicBezTo>
                  <a:pt x="9598966" y="2071273"/>
                  <a:pt x="9661355" y="2058771"/>
                  <a:pt x="9723743" y="2067106"/>
                </a:cubicBezTo>
                <a:cubicBezTo>
                  <a:pt x="9736221" y="2067107"/>
                  <a:pt x="9736221" y="2083777"/>
                  <a:pt x="9723743" y="2083778"/>
                </a:cubicBezTo>
                <a:cubicBezTo>
                  <a:pt x="9690469" y="2121287"/>
                  <a:pt x="9644717" y="2146295"/>
                  <a:pt x="9594807" y="2162966"/>
                </a:cubicBezTo>
                <a:cubicBezTo>
                  <a:pt x="9598966" y="2167133"/>
                  <a:pt x="9603125" y="2167133"/>
                  <a:pt x="9607284" y="2167132"/>
                </a:cubicBezTo>
                <a:cubicBezTo>
                  <a:pt x="9611443" y="2167132"/>
                  <a:pt x="9611443" y="2175468"/>
                  <a:pt x="9607284" y="2175469"/>
                </a:cubicBezTo>
                <a:cubicBezTo>
                  <a:pt x="9565692" y="2204643"/>
                  <a:pt x="9519941" y="2229649"/>
                  <a:pt x="9474190" y="2250490"/>
                </a:cubicBezTo>
                <a:cubicBezTo>
                  <a:pt x="9486667" y="2258825"/>
                  <a:pt x="9503305" y="2262992"/>
                  <a:pt x="9519941" y="2267159"/>
                </a:cubicBezTo>
                <a:cubicBezTo>
                  <a:pt x="9532420" y="2271328"/>
                  <a:pt x="9536579" y="2292167"/>
                  <a:pt x="9524100" y="2296336"/>
                </a:cubicBezTo>
                <a:cubicBezTo>
                  <a:pt x="9478349" y="2325509"/>
                  <a:pt x="9432598" y="2346348"/>
                  <a:pt x="9382688" y="2363019"/>
                </a:cubicBezTo>
                <a:cubicBezTo>
                  <a:pt x="9386847" y="2363019"/>
                  <a:pt x="9391006" y="2367188"/>
                  <a:pt x="9391006" y="2371355"/>
                </a:cubicBezTo>
                <a:cubicBezTo>
                  <a:pt x="9403483" y="2379690"/>
                  <a:pt x="9403483" y="2396361"/>
                  <a:pt x="9395165" y="2404698"/>
                </a:cubicBezTo>
                <a:cubicBezTo>
                  <a:pt x="9336936" y="2454712"/>
                  <a:pt x="9270388" y="2475550"/>
                  <a:pt x="9199681" y="2488053"/>
                </a:cubicBezTo>
                <a:cubicBezTo>
                  <a:pt x="9216319" y="2496388"/>
                  <a:pt x="9207999" y="2521396"/>
                  <a:pt x="9187204" y="2525565"/>
                </a:cubicBezTo>
                <a:cubicBezTo>
                  <a:pt x="9145612" y="2538067"/>
                  <a:pt x="9099861" y="2550570"/>
                  <a:pt x="9058269" y="2554739"/>
                </a:cubicBezTo>
                <a:cubicBezTo>
                  <a:pt x="9058269" y="2558905"/>
                  <a:pt x="9062428" y="2558905"/>
                  <a:pt x="9066587" y="2563074"/>
                </a:cubicBezTo>
                <a:cubicBezTo>
                  <a:pt x="9091543" y="2575577"/>
                  <a:pt x="9116497" y="2588081"/>
                  <a:pt x="9141453" y="2596416"/>
                </a:cubicBezTo>
                <a:cubicBezTo>
                  <a:pt x="9162248" y="2600585"/>
                  <a:pt x="9153930" y="2625591"/>
                  <a:pt x="9137294" y="2629758"/>
                </a:cubicBezTo>
                <a:cubicBezTo>
                  <a:pt x="9079064" y="2646430"/>
                  <a:pt x="9020836" y="2654765"/>
                  <a:pt x="8958447" y="2663101"/>
                </a:cubicBezTo>
                <a:cubicBezTo>
                  <a:pt x="8962606" y="2667269"/>
                  <a:pt x="8966766" y="2667268"/>
                  <a:pt x="8975085" y="2671436"/>
                </a:cubicBezTo>
                <a:cubicBezTo>
                  <a:pt x="8995880" y="2679773"/>
                  <a:pt x="8991721" y="2708947"/>
                  <a:pt x="8970925" y="2713115"/>
                </a:cubicBezTo>
                <a:cubicBezTo>
                  <a:pt x="8943890" y="2719367"/>
                  <a:pt x="8916855" y="2723534"/>
                  <a:pt x="8889820" y="2727181"/>
                </a:cubicBezTo>
                <a:lnTo>
                  <a:pt x="8817456" y="2736941"/>
                </a:lnTo>
                <a:lnTo>
                  <a:pt x="8816867" y="2738801"/>
                </a:lnTo>
                <a:lnTo>
                  <a:pt x="8864865" y="2742809"/>
                </a:lnTo>
                <a:cubicBezTo>
                  <a:pt x="8883581" y="2745415"/>
                  <a:pt x="8902297" y="2748540"/>
                  <a:pt x="8921014" y="2750625"/>
                </a:cubicBezTo>
                <a:cubicBezTo>
                  <a:pt x="8931413" y="2752709"/>
                  <a:pt x="8939731" y="2760002"/>
                  <a:pt x="8942850" y="2768859"/>
                </a:cubicBezTo>
                <a:lnTo>
                  <a:pt x="8933728" y="2795773"/>
                </a:lnTo>
                <a:lnTo>
                  <a:pt x="8935257" y="2802122"/>
                </a:lnTo>
                <a:lnTo>
                  <a:pt x="8962606" y="2808973"/>
                </a:lnTo>
                <a:cubicBezTo>
                  <a:pt x="9087382" y="2792302"/>
                  <a:pt x="9207999" y="2788134"/>
                  <a:pt x="9332777" y="2792301"/>
                </a:cubicBezTo>
                <a:cubicBezTo>
                  <a:pt x="9349414" y="2792302"/>
                  <a:pt x="9353573" y="2817309"/>
                  <a:pt x="9341095" y="2825644"/>
                </a:cubicBezTo>
                <a:cubicBezTo>
                  <a:pt x="9332777" y="2833981"/>
                  <a:pt x="9324458" y="2842316"/>
                  <a:pt x="9316140" y="2850651"/>
                </a:cubicBezTo>
                <a:cubicBezTo>
                  <a:pt x="9374370" y="2871490"/>
                  <a:pt x="9424280" y="2892330"/>
                  <a:pt x="9486667" y="2883994"/>
                </a:cubicBezTo>
                <a:cubicBezTo>
                  <a:pt x="9490828" y="2883994"/>
                  <a:pt x="9494987" y="2888162"/>
                  <a:pt x="9494987" y="2892330"/>
                </a:cubicBezTo>
                <a:cubicBezTo>
                  <a:pt x="9494987" y="2921504"/>
                  <a:pt x="9619763" y="2925671"/>
                  <a:pt x="9632240" y="2925671"/>
                </a:cubicBezTo>
                <a:cubicBezTo>
                  <a:pt x="9640558" y="2925671"/>
                  <a:pt x="9644717" y="2934007"/>
                  <a:pt x="9636399" y="2938176"/>
                </a:cubicBezTo>
                <a:cubicBezTo>
                  <a:pt x="9569851" y="2971516"/>
                  <a:pt x="9490828" y="2996524"/>
                  <a:pt x="9432598" y="3042370"/>
                </a:cubicBezTo>
                <a:cubicBezTo>
                  <a:pt x="9403483" y="3063209"/>
                  <a:pt x="9370209" y="3096551"/>
                  <a:pt x="9424280" y="3129893"/>
                </a:cubicBezTo>
                <a:cubicBezTo>
                  <a:pt x="9436757" y="3138229"/>
                  <a:pt x="9465872" y="3142397"/>
                  <a:pt x="9482508" y="3146565"/>
                </a:cubicBezTo>
                <a:cubicBezTo>
                  <a:pt x="9515782" y="3154901"/>
                  <a:pt x="9549056" y="3159068"/>
                  <a:pt x="9586489" y="3163236"/>
                </a:cubicBezTo>
                <a:cubicBezTo>
                  <a:pt x="9557374" y="3175738"/>
                  <a:pt x="9536579" y="3188243"/>
                  <a:pt x="9544897" y="3217417"/>
                </a:cubicBezTo>
                <a:cubicBezTo>
                  <a:pt x="9553215" y="3242424"/>
                  <a:pt x="9590648" y="3246592"/>
                  <a:pt x="9611443" y="3254927"/>
                </a:cubicBezTo>
                <a:cubicBezTo>
                  <a:pt x="9648877" y="3263263"/>
                  <a:pt x="9686311" y="3275767"/>
                  <a:pt x="9723743" y="3279935"/>
                </a:cubicBezTo>
                <a:cubicBezTo>
                  <a:pt x="9723743" y="3279935"/>
                  <a:pt x="9723743" y="3284103"/>
                  <a:pt x="9723743" y="3284103"/>
                </a:cubicBezTo>
                <a:cubicBezTo>
                  <a:pt x="9677991" y="3292437"/>
                  <a:pt x="9586489" y="3317444"/>
                  <a:pt x="9644717" y="3363289"/>
                </a:cubicBezTo>
                <a:cubicBezTo>
                  <a:pt x="9665514" y="3384130"/>
                  <a:pt x="9702947" y="3392465"/>
                  <a:pt x="9732061" y="3396633"/>
                </a:cubicBezTo>
                <a:cubicBezTo>
                  <a:pt x="9748699" y="3400802"/>
                  <a:pt x="9765335" y="3404968"/>
                  <a:pt x="9781973" y="3404968"/>
                </a:cubicBezTo>
                <a:cubicBezTo>
                  <a:pt x="9781973" y="3409136"/>
                  <a:pt x="9781973" y="3413304"/>
                  <a:pt x="9777814" y="3417471"/>
                </a:cubicBezTo>
                <a:cubicBezTo>
                  <a:pt x="9752858" y="3421639"/>
                  <a:pt x="9732061" y="3429975"/>
                  <a:pt x="9711267" y="3442478"/>
                </a:cubicBezTo>
                <a:cubicBezTo>
                  <a:pt x="9748699" y="3463318"/>
                  <a:pt x="9786133" y="3479988"/>
                  <a:pt x="9831883" y="3484156"/>
                </a:cubicBezTo>
                <a:cubicBezTo>
                  <a:pt x="9823565" y="3488323"/>
                  <a:pt x="9815247" y="3492493"/>
                  <a:pt x="9806927" y="3500828"/>
                </a:cubicBezTo>
                <a:cubicBezTo>
                  <a:pt x="9794450" y="3500828"/>
                  <a:pt x="9790291" y="3500827"/>
                  <a:pt x="9794450" y="3509164"/>
                </a:cubicBezTo>
                <a:cubicBezTo>
                  <a:pt x="9790291" y="3513330"/>
                  <a:pt x="9790291" y="3513330"/>
                  <a:pt x="9790291" y="3513330"/>
                </a:cubicBezTo>
                <a:cubicBezTo>
                  <a:pt x="9786133" y="3521666"/>
                  <a:pt x="9790291" y="3534171"/>
                  <a:pt x="9794450" y="3538337"/>
                </a:cubicBezTo>
                <a:cubicBezTo>
                  <a:pt x="9831883" y="3567512"/>
                  <a:pt x="9869316" y="3584183"/>
                  <a:pt x="9910908" y="3600855"/>
                </a:cubicBezTo>
                <a:cubicBezTo>
                  <a:pt x="9865157" y="3621693"/>
                  <a:pt x="9806927" y="3605022"/>
                  <a:pt x="9757017" y="3596688"/>
                </a:cubicBezTo>
                <a:cubicBezTo>
                  <a:pt x="9732061" y="3588351"/>
                  <a:pt x="9682151" y="3567512"/>
                  <a:pt x="9657196" y="3584184"/>
                </a:cubicBezTo>
                <a:cubicBezTo>
                  <a:pt x="9632240" y="3605021"/>
                  <a:pt x="9648877" y="3642533"/>
                  <a:pt x="9673832" y="3671707"/>
                </a:cubicBezTo>
                <a:cubicBezTo>
                  <a:pt x="9673832" y="3671707"/>
                  <a:pt x="9669673" y="3671708"/>
                  <a:pt x="9669673" y="3671708"/>
                </a:cubicBezTo>
                <a:cubicBezTo>
                  <a:pt x="9669673" y="3671708"/>
                  <a:pt x="9669673" y="3671708"/>
                  <a:pt x="9669673" y="3667538"/>
                </a:cubicBezTo>
                <a:cubicBezTo>
                  <a:pt x="9640558" y="3655036"/>
                  <a:pt x="9511623" y="3567512"/>
                  <a:pt x="9457554" y="3588352"/>
                </a:cubicBezTo>
                <a:cubicBezTo>
                  <a:pt x="9445075" y="3584183"/>
                  <a:pt x="9440916" y="3580017"/>
                  <a:pt x="9440916" y="3600854"/>
                </a:cubicBezTo>
                <a:cubicBezTo>
                  <a:pt x="9440916" y="3600854"/>
                  <a:pt x="9436757" y="3605022"/>
                  <a:pt x="9436757" y="3605022"/>
                </a:cubicBezTo>
                <a:cubicBezTo>
                  <a:pt x="9428439" y="3630029"/>
                  <a:pt x="9453395" y="3650869"/>
                  <a:pt x="9465872" y="3667539"/>
                </a:cubicBezTo>
                <a:cubicBezTo>
                  <a:pt x="9474190" y="3675874"/>
                  <a:pt x="9494987" y="3692546"/>
                  <a:pt x="9507464" y="3705050"/>
                </a:cubicBezTo>
                <a:cubicBezTo>
                  <a:pt x="9507464" y="3709218"/>
                  <a:pt x="9503305" y="3709218"/>
                  <a:pt x="9499146" y="3709217"/>
                </a:cubicBezTo>
                <a:cubicBezTo>
                  <a:pt x="9424280" y="3692546"/>
                  <a:pt x="9349414" y="3667539"/>
                  <a:pt x="9282866" y="3630029"/>
                </a:cubicBezTo>
                <a:cubicBezTo>
                  <a:pt x="9216319" y="3588352"/>
                  <a:pt x="9158089" y="3530002"/>
                  <a:pt x="9079064" y="3509163"/>
                </a:cubicBezTo>
                <a:cubicBezTo>
                  <a:pt x="9087382" y="3621693"/>
                  <a:pt x="9083223" y="3738391"/>
                  <a:pt x="9137294" y="3842587"/>
                </a:cubicBezTo>
                <a:cubicBezTo>
                  <a:pt x="9137294" y="3842587"/>
                  <a:pt x="9137294" y="3846755"/>
                  <a:pt x="9137294" y="3850922"/>
                </a:cubicBezTo>
                <a:cubicBezTo>
                  <a:pt x="9145612" y="3859258"/>
                  <a:pt x="9133135" y="3871761"/>
                  <a:pt x="9120656" y="3863426"/>
                </a:cubicBezTo>
                <a:cubicBezTo>
                  <a:pt x="8983403" y="3763398"/>
                  <a:pt x="8925173" y="3584183"/>
                  <a:pt x="8833670" y="3442478"/>
                </a:cubicBezTo>
                <a:cubicBezTo>
                  <a:pt x="8837829" y="3459149"/>
                  <a:pt x="8841989" y="3475820"/>
                  <a:pt x="8846149" y="3492492"/>
                </a:cubicBezTo>
                <a:cubicBezTo>
                  <a:pt x="8850308" y="3513331"/>
                  <a:pt x="8817034" y="3521666"/>
                  <a:pt x="8808716" y="3504995"/>
                </a:cubicBezTo>
                <a:cubicBezTo>
                  <a:pt x="8767124" y="3379961"/>
                  <a:pt x="8675620" y="3313277"/>
                  <a:pt x="8563322" y="3271598"/>
                </a:cubicBezTo>
                <a:cubicBezTo>
                  <a:pt x="8542526" y="3338284"/>
                  <a:pt x="8584118" y="3404968"/>
                  <a:pt x="8617392" y="3463318"/>
                </a:cubicBezTo>
                <a:cubicBezTo>
                  <a:pt x="8654825" y="3530002"/>
                  <a:pt x="8692258" y="3592519"/>
                  <a:pt x="8738009" y="3655036"/>
                </a:cubicBezTo>
                <a:cubicBezTo>
                  <a:pt x="8750486" y="3671708"/>
                  <a:pt x="8733850" y="3696714"/>
                  <a:pt x="8713053" y="3688379"/>
                </a:cubicBezTo>
                <a:cubicBezTo>
                  <a:pt x="8675620" y="3675875"/>
                  <a:pt x="8634028" y="3659204"/>
                  <a:pt x="8596595" y="3642534"/>
                </a:cubicBezTo>
                <a:cubicBezTo>
                  <a:pt x="8602834" y="3665456"/>
                  <a:pt x="8609073" y="3687337"/>
                  <a:pt x="8616872" y="3708696"/>
                </a:cubicBezTo>
                <a:lnTo>
                  <a:pt x="8637169" y="3751870"/>
                </a:lnTo>
                <a:lnTo>
                  <a:pt x="8638017" y="3752433"/>
                </a:lnTo>
                <a:cubicBezTo>
                  <a:pt x="8641833" y="3754745"/>
                  <a:pt x="8643537" y="3758391"/>
                  <a:pt x="8643043" y="3761359"/>
                </a:cubicBezTo>
                <a:lnTo>
                  <a:pt x="8641938" y="3762016"/>
                </a:lnTo>
                <a:lnTo>
                  <a:pt x="8646507" y="3771734"/>
                </a:lnTo>
                <a:cubicBezTo>
                  <a:pt x="8671461" y="3821749"/>
                  <a:pt x="8708894" y="3871761"/>
                  <a:pt x="8742168" y="3921774"/>
                </a:cubicBezTo>
                <a:cubicBezTo>
                  <a:pt x="8754645" y="3938446"/>
                  <a:pt x="8733850" y="3959285"/>
                  <a:pt x="8717212" y="3946781"/>
                </a:cubicBezTo>
                <a:cubicBezTo>
                  <a:pt x="8683940" y="3925942"/>
                  <a:pt x="8646507" y="3913439"/>
                  <a:pt x="8613233" y="3896768"/>
                </a:cubicBezTo>
                <a:cubicBezTo>
                  <a:pt x="8629869" y="3925941"/>
                  <a:pt x="8646507" y="3955118"/>
                  <a:pt x="8663143" y="3984292"/>
                </a:cubicBezTo>
                <a:cubicBezTo>
                  <a:pt x="8688099" y="4017634"/>
                  <a:pt x="8708894" y="4050976"/>
                  <a:pt x="8729691" y="4088487"/>
                </a:cubicBezTo>
                <a:cubicBezTo>
                  <a:pt x="8738009" y="4100990"/>
                  <a:pt x="8721371" y="4113492"/>
                  <a:pt x="8713053" y="4109326"/>
                </a:cubicBezTo>
                <a:cubicBezTo>
                  <a:pt x="8679779" y="4100990"/>
                  <a:pt x="8646507" y="4092655"/>
                  <a:pt x="8613233" y="4080152"/>
                </a:cubicBezTo>
                <a:cubicBezTo>
                  <a:pt x="8617392" y="4084318"/>
                  <a:pt x="8617392" y="4084318"/>
                  <a:pt x="8617393" y="4088487"/>
                </a:cubicBezTo>
                <a:cubicBezTo>
                  <a:pt x="8621551" y="4105159"/>
                  <a:pt x="8625710" y="4121828"/>
                  <a:pt x="8629870" y="4138500"/>
                </a:cubicBezTo>
                <a:cubicBezTo>
                  <a:pt x="8642349" y="4176009"/>
                  <a:pt x="8654825" y="4209353"/>
                  <a:pt x="8667302" y="4242696"/>
                </a:cubicBezTo>
                <a:cubicBezTo>
                  <a:pt x="8675620" y="4259366"/>
                  <a:pt x="8658984" y="4271870"/>
                  <a:pt x="8646507" y="4263534"/>
                </a:cubicBezTo>
                <a:cubicBezTo>
                  <a:pt x="8609073" y="4238527"/>
                  <a:pt x="8559942" y="4197110"/>
                  <a:pt x="8525434" y="4151590"/>
                </a:cubicBezTo>
                <a:lnTo>
                  <a:pt x="8511129" y="4128415"/>
                </a:lnTo>
                <a:lnTo>
                  <a:pt x="8493281" y="4122661"/>
                </a:lnTo>
                <a:lnTo>
                  <a:pt x="8492615" y="4125997"/>
                </a:lnTo>
                <a:cubicBezTo>
                  <a:pt x="8492615" y="4142669"/>
                  <a:pt x="8467659" y="4151004"/>
                  <a:pt x="8459341" y="4134332"/>
                </a:cubicBezTo>
                <a:lnTo>
                  <a:pt x="8446651" y="4113490"/>
                </a:lnTo>
                <a:lnTo>
                  <a:pt x="8436551" y="4111959"/>
                </a:lnTo>
                <a:cubicBezTo>
                  <a:pt x="8409754" y="4112064"/>
                  <a:pt x="8392277" y="4123693"/>
                  <a:pt x="8406251" y="4160907"/>
                </a:cubicBezTo>
                <a:cubicBezTo>
                  <a:pt x="8413752" y="4191587"/>
                  <a:pt x="8443466" y="4220040"/>
                  <a:pt x="8467863" y="4240043"/>
                </a:cubicBezTo>
                <a:cubicBezTo>
                  <a:pt x="8480812" y="4253115"/>
                  <a:pt x="8493761" y="4266184"/>
                  <a:pt x="8509027" y="4275430"/>
                </a:cubicBezTo>
                <a:cubicBezTo>
                  <a:pt x="8506710" y="4279256"/>
                  <a:pt x="8504394" y="4283080"/>
                  <a:pt x="8498263" y="4284591"/>
                </a:cubicBezTo>
                <a:cubicBezTo>
                  <a:pt x="8473047" y="4274547"/>
                  <a:pt x="8449332" y="4270637"/>
                  <a:pt x="8423303" y="4270551"/>
                </a:cubicBezTo>
                <a:cubicBezTo>
                  <a:pt x="8446067" y="4310478"/>
                  <a:pt x="8471150" y="4346577"/>
                  <a:pt x="8510812" y="4375829"/>
                </a:cubicBezTo>
                <a:cubicBezTo>
                  <a:pt x="8500865" y="4375029"/>
                  <a:pt x="8490915" y="4374232"/>
                  <a:pt x="8478648" y="4377257"/>
                </a:cubicBezTo>
                <a:cubicBezTo>
                  <a:pt x="8467200" y="4370322"/>
                  <a:pt x="8463384" y="4368010"/>
                  <a:pt x="8462567" y="4377970"/>
                </a:cubicBezTo>
                <a:cubicBezTo>
                  <a:pt x="8456435" y="4379482"/>
                  <a:pt x="8456435" y="4379482"/>
                  <a:pt x="8456435" y="4379482"/>
                </a:cubicBezTo>
                <a:cubicBezTo>
                  <a:pt x="8447986" y="4384819"/>
                  <a:pt x="8444853" y="4398604"/>
                  <a:pt x="8446353" y="4404739"/>
                </a:cubicBezTo>
                <a:cubicBezTo>
                  <a:pt x="8464486" y="4452312"/>
                  <a:pt x="8489568" y="4488413"/>
                  <a:pt x="8518465" y="4526826"/>
                </a:cubicBezTo>
                <a:cubicBezTo>
                  <a:pt x="8464905" y="4520519"/>
                  <a:pt x="8420741" y="4472859"/>
                  <a:pt x="8379577" y="4437474"/>
                </a:cubicBezTo>
                <a:cubicBezTo>
                  <a:pt x="8361312" y="4415956"/>
                  <a:pt x="8327098" y="4369097"/>
                  <a:pt x="8294936" y="4370524"/>
                </a:cubicBezTo>
                <a:cubicBezTo>
                  <a:pt x="8260456" y="4375775"/>
                  <a:pt x="8254873" y="4419440"/>
                  <a:pt x="8261558" y="4460079"/>
                </a:cubicBezTo>
                <a:cubicBezTo>
                  <a:pt x="8261558" y="4460079"/>
                  <a:pt x="8257742" y="4457766"/>
                  <a:pt x="8257742" y="4457766"/>
                </a:cubicBezTo>
                <a:cubicBezTo>
                  <a:pt x="8257742" y="4457766"/>
                  <a:pt x="8257742" y="4457766"/>
                  <a:pt x="8260058" y="4453942"/>
                </a:cubicBezTo>
                <a:cubicBezTo>
                  <a:pt x="8240292" y="4426289"/>
                  <a:pt x="8170630" y="4274322"/>
                  <a:pt x="8109436" y="4263395"/>
                </a:cubicBezTo>
                <a:cubicBezTo>
                  <a:pt x="8100303" y="4252634"/>
                  <a:pt x="8098803" y="4246499"/>
                  <a:pt x="8087222" y="4265620"/>
                </a:cubicBezTo>
                <a:cubicBezTo>
                  <a:pt x="8087222" y="4265620"/>
                  <a:pt x="8081089" y="4267132"/>
                  <a:pt x="8081089" y="4267132"/>
                </a:cubicBezTo>
                <a:cubicBezTo>
                  <a:pt x="8059559" y="4285454"/>
                  <a:pt x="8070875" y="4318446"/>
                  <a:pt x="8073059" y="4340675"/>
                </a:cubicBezTo>
                <a:cubicBezTo>
                  <a:pt x="8076059" y="4352946"/>
                  <a:pt x="8085876" y="4379801"/>
                  <a:pt x="8090375" y="4398210"/>
                </a:cubicBezTo>
                <a:cubicBezTo>
                  <a:pt x="8088059" y="4402034"/>
                  <a:pt x="8084243" y="4399722"/>
                  <a:pt x="8080426" y="4397410"/>
                </a:cubicBezTo>
                <a:cubicBezTo>
                  <a:pt x="8020999" y="4340505"/>
                  <a:pt x="7966202" y="4275952"/>
                  <a:pt x="7925987" y="4204549"/>
                </a:cubicBezTo>
                <a:cubicBezTo>
                  <a:pt x="7888090" y="4129325"/>
                  <a:pt x="7867090" y="4043423"/>
                  <a:pt x="7806161" y="3980383"/>
                </a:cubicBezTo>
                <a:cubicBezTo>
                  <a:pt x="7751253" y="4088257"/>
                  <a:pt x="7682580" y="4193024"/>
                  <a:pt x="7674285" y="4318678"/>
                </a:cubicBezTo>
                <a:cubicBezTo>
                  <a:pt x="7674285" y="4318678"/>
                  <a:pt x="7671968" y="4322504"/>
                  <a:pt x="7669652" y="4326327"/>
                </a:cubicBezTo>
                <a:cubicBezTo>
                  <a:pt x="7672652" y="4338599"/>
                  <a:pt x="7654255" y="4343136"/>
                  <a:pt x="7647437" y="4328553"/>
                </a:cubicBezTo>
                <a:cubicBezTo>
                  <a:pt x="7577092" y="4160492"/>
                  <a:pt x="7623264" y="3963690"/>
                  <a:pt x="7618061" y="3782813"/>
                </a:cubicBezTo>
                <a:cubicBezTo>
                  <a:pt x="7612611" y="3800422"/>
                  <a:pt x="7607162" y="3818031"/>
                  <a:pt x="7601714" y="3835639"/>
                </a:cubicBezTo>
                <a:cubicBezTo>
                  <a:pt x="7593950" y="3857072"/>
                  <a:pt x="7558786" y="3846227"/>
                  <a:pt x="7560419" y="3826307"/>
                </a:cubicBezTo>
                <a:cubicBezTo>
                  <a:pt x="7591745" y="3688467"/>
                  <a:pt x="7544846" y="3576425"/>
                  <a:pt x="7464971" y="3475772"/>
                </a:cubicBezTo>
                <a:cubicBezTo>
                  <a:pt x="7408826" y="3525401"/>
                  <a:pt x="7409928" y="3609703"/>
                  <a:pt x="7408031" y="3681735"/>
                </a:cubicBezTo>
                <a:cubicBezTo>
                  <a:pt x="7405317" y="3763725"/>
                  <a:pt x="7404919" y="3841892"/>
                  <a:pt x="7412154" y="3924681"/>
                </a:cubicBezTo>
                <a:cubicBezTo>
                  <a:pt x="7414336" y="3946913"/>
                  <a:pt x="7385174" y="3960613"/>
                  <a:pt x="7370723" y="3941406"/>
                </a:cubicBezTo>
                <a:cubicBezTo>
                  <a:pt x="7343327" y="3909128"/>
                  <a:pt x="7314429" y="3870717"/>
                  <a:pt x="7289347" y="3834617"/>
                </a:cubicBezTo>
                <a:cubicBezTo>
                  <a:pt x="7275318" y="3883617"/>
                  <a:pt x="7263602" y="3928793"/>
                  <a:pt x="7263338" y="3980905"/>
                </a:cubicBezTo>
                <a:cubicBezTo>
                  <a:pt x="7258439" y="4040663"/>
                  <a:pt x="7264991" y="4107357"/>
                  <a:pt x="7267725" y="4171741"/>
                </a:cubicBezTo>
                <a:cubicBezTo>
                  <a:pt x="7269908" y="4193972"/>
                  <a:pt x="7239246" y="4201535"/>
                  <a:pt x="7230928" y="4180816"/>
                </a:cubicBezTo>
                <a:cubicBezTo>
                  <a:pt x="7211982" y="4143203"/>
                  <a:pt x="7184583" y="4110926"/>
                  <a:pt x="7163317" y="4077137"/>
                </a:cubicBezTo>
                <a:cubicBezTo>
                  <a:pt x="7162368" y="4113152"/>
                  <a:pt x="7161419" y="4149169"/>
                  <a:pt x="7160470" y="4185183"/>
                </a:cubicBezTo>
                <a:cubicBezTo>
                  <a:pt x="7164838" y="4229647"/>
                  <a:pt x="7165388" y="4271797"/>
                  <a:pt x="7163624" y="4317774"/>
                </a:cubicBezTo>
                <a:cubicBezTo>
                  <a:pt x="7164306" y="4333869"/>
                  <a:pt x="7142092" y="4336094"/>
                  <a:pt x="7136776" y="4327648"/>
                </a:cubicBezTo>
                <a:cubicBezTo>
                  <a:pt x="7110878" y="4301507"/>
                  <a:pt x="7084981" y="4275367"/>
                  <a:pt x="7061399" y="4245402"/>
                </a:cubicBezTo>
                <a:cubicBezTo>
                  <a:pt x="7062899" y="4251537"/>
                  <a:pt x="7062899" y="4251537"/>
                  <a:pt x="7060582" y="4255362"/>
                </a:cubicBezTo>
                <a:cubicBezTo>
                  <a:pt x="7055133" y="4272970"/>
                  <a:pt x="7049685" y="4290577"/>
                  <a:pt x="7044236" y="4308186"/>
                </a:cubicBezTo>
                <a:cubicBezTo>
                  <a:pt x="7034838" y="4349538"/>
                  <a:pt x="7027756" y="4387067"/>
                  <a:pt x="7020674" y="4424595"/>
                </a:cubicBezTo>
                <a:cubicBezTo>
                  <a:pt x="7019041" y="4444514"/>
                  <a:pt x="6996827" y="4446741"/>
                  <a:pt x="6990012" y="4432158"/>
                </a:cubicBezTo>
                <a:cubicBezTo>
                  <a:pt x="6962745" y="4373826"/>
                  <a:pt x="6932614" y="4277167"/>
                  <a:pt x="6940644" y="4203624"/>
                </a:cubicBezTo>
                <a:cubicBezTo>
                  <a:pt x="6938328" y="4207448"/>
                  <a:pt x="6933695" y="4215096"/>
                  <a:pt x="6925246" y="4220433"/>
                </a:cubicBezTo>
                <a:cubicBezTo>
                  <a:pt x="6915981" y="4235729"/>
                  <a:pt x="6888450" y="4229508"/>
                  <a:pt x="6890083" y="4209588"/>
                </a:cubicBezTo>
                <a:cubicBezTo>
                  <a:pt x="6883532" y="4142893"/>
                  <a:pt x="6903829" y="4066325"/>
                  <a:pt x="6935573" y="3996690"/>
                </a:cubicBezTo>
                <a:cubicBezTo>
                  <a:pt x="6924807" y="4005853"/>
                  <a:pt x="6914042" y="4015012"/>
                  <a:pt x="6903277" y="4024173"/>
                </a:cubicBezTo>
                <a:cubicBezTo>
                  <a:pt x="6888695" y="4031024"/>
                  <a:pt x="6871113" y="4025600"/>
                  <a:pt x="6866614" y="4007193"/>
                </a:cubicBezTo>
                <a:cubicBezTo>
                  <a:pt x="6847245" y="3901375"/>
                  <a:pt x="6863991" y="3770382"/>
                  <a:pt x="6910451" y="3667843"/>
                </a:cubicBezTo>
                <a:cubicBezTo>
                  <a:pt x="6885104" y="3683853"/>
                  <a:pt x="6857441" y="3703688"/>
                  <a:pt x="6832093" y="3719698"/>
                </a:cubicBezTo>
                <a:cubicBezTo>
                  <a:pt x="6815197" y="3730372"/>
                  <a:pt x="6782349" y="3715703"/>
                  <a:pt x="6796247" y="3692759"/>
                </a:cubicBezTo>
                <a:cubicBezTo>
                  <a:pt x="6864237" y="3571898"/>
                  <a:pt x="6921592" y="3434142"/>
                  <a:pt x="7004850" y="3322527"/>
                </a:cubicBezTo>
                <a:cubicBezTo>
                  <a:pt x="7001034" y="3320215"/>
                  <a:pt x="7003350" y="3316392"/>
                  <a:pt x="7003350" y="3316392"/>
                </a:cubicBezTo>
                <a:cubicBezTo>
                  <a:pt x="6947339" y="3339965"/>
                  <a:pt x="6889012" y="3367363"/>
                  <a:pt x="6829186" y="3388625"/>
                </a:cubicBezTo>
                <a:cubicBezTo>
                  <a:pt x="6800023" y="3402324"/>
                  <a:pt x="6781074" y="3364710"/>
                  <a:pt x="6804921" y="3342563"/>
                </a:cubicBezTo>
                <a:cubicBezTo>
                  <a:pt x="6807237" y="3338739"/>
                  <a:pt x="6807237" y="3338739"/>
                  <a:pt x="6813369" y="3337226"/>
                </a:cubicBezTo>
                <a:cubicBezTo>
                  <a:pt x="6811869" y="3331091"/>
                  <a:pt x="6811869" y="3331091"/>
                  <a:pt x="6811869" y="3331091"/>
                </a:cubicBezTo>
                <a:cubicBezTo>
                  <a:pt x="6774258" y="3350127"/>
                  <a:pt x="6738961" y="3365339"/>
                  <a:pt x="6696849" y="3365967"/>
                </a:cubicBezTo>
                <a:cubicBezTo>
                  <a:pt x="6674636" y="3368193"/>
                  <a:pt x="6665636" y="3331378"/>
                  <a:pt x="6684849" y="3316880"/>
                </a:cubicBezTo>
                <a:cubicBezTo>
                  <a:pt x="6724778" y="3294022"/>
                  <a:pt x="6760890" y="3268850"/>
                  <a:pt x="6797002" y="3243680"/>
                </a:cubicBezTo>
                <a:cubicBezTo>
                  <a:pt x="6779421" y="3238256"/>
                  <a:pt x="6761840" y="3232833"/>
                  <a:pt x="6741941" y="3231235"/>
                </a:cubicBezTo>
                <a:lnTo>
                  <a:pt x="6740243" y="3230114"/>
                </a:lnTo>
                <a:lnTo>
                  <a:pt x="6700079" y="3241206"/>
                </a:lnTo>
                <a:cubicBezTo>
                  <a:pt x="6674446" y="3245593"/>
                  <a:pt x="6636150" y="3221171"/>
                  <a:pt x="6657425" y="3191192"/>
                </a:cubicBezTo>
                <a:cubicBezTo>
                  <a:pt x="6672216" y="3177812"/>
                  <a:pt x="6678700" y="3161211"/>
                  <a:pt x="6690958" y="3142072"/>
                </a:cubicBezTo>
                <a:cubicBezTo>
                  <a:pt x="6632300" y="3157540"/>
                  <a:pt x="6571107" y="3167245"/>
                  <a:pt x="6509143" y="3171273"/>
                </a:cubicBezTo>
                <a:lnTo>
                  <a:pt x="6437917" y="3172643"/>
                </a:lnTo>
                <a:lnTo>
                  <a:pt x="6481571" y="3201502"/>
                </a:lnTo>
                <a:cubicBezTo>
                  <a:pt x="6498983" y="3212131"/>
                  <a:pt x="6512372" y="3219637"/>
                  <a:pt x="6516548" y="3221839"/>
                </a:cubicBezTo>
                <a:cubicBezTo>
                  <a:pt x="6527684" y="3227710"/>
                  <a:pt x="6527368" y="3241806"/>
                  <a:pt x="6513289" y="3241514"/>
                </a:cubicBezTo>
                <a:cubicBezTo>
                  <a:pt x="6400660" y="3239175"/>
                  <a:pt x="6277214" y="3216869"/>
                  <a:pt x="6166895" y="3237141"/>
                </a:cubicBezTo>
                <a:cubicBezTo>
                  <a:pt x="6113205" y="3244489"/>
                  <a:pt x="6045122" y="3265637"/>
                  <a:pt x="6093974" y="3348444"/>
                </a:cubicBezTo>
                <a:cubicBezTo>
                  <a:pt x="6104794" y="3368412"/>
                  <a:pt x="6140830" y="3394544"/>
                  <a:pt x="6160160" y="3411867"/>
                </a:cubicBezTo>
                <a:cubicBezTo>
                  <a:pt x="6198822" y="3446515"/>
                  <a:pt x="6240427" y="3475582"/>
                  <a:pt x="6287599" y="3507587"/>
                </a:cubicBezTo>
                <a:cubicBezTo>
                  <a:pt x="6239795" y="3503773"/>
                  <a:pt x="6203128" y="3505834"/>
                  <a:pt x="6193669" y="3550763"/>
                </a:cubicBezTo>
                <a:cubicBezTo>
                  <a:pt x="6187153" y="3590114"/>
                  <a:pt x="6234326" y="3622117"/>
                  <a:pt x="6256281" y="3647956"/>
                </a:cubicBezTo>
                <a:cubicBezTo>
                  <a:pt x="6300511" y="3685540"/>
                  <a:pt x="6341799" y="3728705"/>
                  <a:pt x="6388971" y="3760708"/>
                </a:cubicBezTo>
                <a:cubicBezTo>
                  <a:pt x="6388971" y="3760708"/>
                  <a:pt x="6386029" y="3766289"/>
                  <a:pt x="6386029" y="3766289"/>
                </a:cubicBezTo>
                <a:cubicBezTo>
                  <a:pt x="6318896" y="3745149"/>
                  <a:pt x="6178743" y="3714036"/>
                  <a:pt x="6224334" y="3816517"/>
                </a:cubicBezTo>
                <a:cubicBezTo>
                  <a:pt x="6237465" y="3859097"/>
                  <a:pt x="6281695" y="3896681"/>
                  <a:pt x="6317729" y="3922811"/>
                </a:cubicBezTo>
                <a:cubicBezTo>
                  <a:pt x="6337061" y="3940137"/>
                  <a:pt x="6356392" y="3957459"/>
                  <a:pt x="6378666" y="3969204"/>
                </a:cubicBezTo>
                <a:cubicBezTo>
                  <a:pt x="6375722" y="3974785"/>
                  <a:pt x="6372781" y="3980364"/>
                  <a:pt x="6364271" y="3983007"/>
                </a:cubicBezTo>
                <a:cubicBezTo>
                  <a:pt x="6327919" y="3970971"/>
                  <a:pt x="6294192" y="3967450"/>
                  <a:pt x="6257527" y="3969508"/>
                </a:cubicBezTo>
                <a:cubicBezTo>
                  <a:pt x="6292930" y="4023833"/>
                  <a:pt x="6331276" y="4072574"/>
                  <a:pt x="6389585" y="4110451"/>
                </a:cubicBezTo>
                <a:cubicBezTo>
                  <a:pt x="6375507" y="4110159"/>
                  <a:pt x="6361429" y="4109867"/>
                  <a:pt x="6344406" y="4115154"/>
                </a:cubicBezTo>
                <a:cubicBezTo>
                  <a:pt x="6327702" y="4106345"/>
                  <a:pt x="6322134" y="4103410"/>
                  <a:pt x="6321817" y="4117505"/>
                </a:cubicBezTo>
                <a:cubicBezTo>
                  <a:pt x="6313308" y="4120148"/>
                  <a:pt x="6313308" y="4120148"/>
                  <a:pt x="6313308" y="4120148"/>
                </a:cubicBezTo>
                <a:cubicBezTo>
                  <a:pt x="6301856" y="4128372"/>
                  <a:pt x="6298596" y="4148049"/>
                  <a:pt x="6301223" y="4156564"/>
                </a:cubicBezTo>
                <a:cubicBezTo>
                  <a:pt x="6330743" y="4222044"/>
                  <a:pt x="6369089" y="4270788"/>
                  <a:pt x="6413002" y="4322468"/>
                </a:cubicBezTo>
                <a:cubicBezTo>
                  <a:pt x="6337043" y="4318069"/>
                  <a:pt x="6270855" y="4254646"/>
                  <a:pt x="6209919" y="4208255"/>
                </a:cubicBezTo>
                <a:cubicBezTo>
                  <a:pt x="6182393" y="4179480"/>
                  <a:pt x="6130287" y="4116347"/>
                  <a:pt x="6085110" y="4121051"/>
                </a:cubicBezTo>
                <a:cubicBezTo>
                  <a:pt x="6036989" y="4131333"/>
                  <a:pt x="6032781" y="4193296"/>
                  <a:pt x="6045598" y="4249969"/>
                </a:cubicBezTo>
                <a:cubicBezTo>
                  <a:pt x="6045598" y="4249969"/>
                  <a:pt x="6040029" y="4247034"/>
                  <a:pt x="6040029" y="4247034"/>
                </a:cubicBezTo>
                <a:cubicBezTo>
                  <a:pt x="6040029" y="4247034"/>
                  <a:pt x="6040029" y="4247034"/>
                  <a:pt x="6042972" y="4241453"/>
                </a:cubicBezTo>
                <a:cubicBezTo>
                  <a:pt x="6012820" y="4204162"/>
                  <a:pt x="5901988" y="3995971"/>
                  <a:pt x="5814891" y="3985703"/>
                </a:cubicBezTo>
                <a:cubicBezTo>
                  <a:pt x="5801127" y="3971313"/>
                  <a:pt x="5798501" y="3962799"/>
                  <a:pt x="5783792" y="3990697"/>
                </a:cubicBezTo>
                <a:cubicBezTo>
                  <a:pt x="5783792" y="3990697"/>
                  <a:pt x="5775282" y="3993339"/>
                  <a:pt x="5775282" y="3993339"/>
                </a:cubicBezTo>
                <a:cubicBezTo>
                  <a:pt x="5746493" y="4020946"/>
                  <a:pt x="5765192" y="4066464"/>
                  <a:pt x="5770129" y="4097588"/>
                </a:cubicBezTo>
                <a:cubicBezTo>
                  <a:pt x="5775381" y="4114619"/>
                  <a:pt x="5791454" y="4151619"/>
                  <a:pt x="5799332" y="4177167"/>
                </a:cubicBezTo>
                <a:cubicBezTo>
                  <a:pt x="5796390" y="4182746"/>
                  <a:pt x="5790822" y="4179810"/>
                  <a:pt x="5785254" y="4176874"/>
                </a:cubicBezTo>
                <a:cubicBezTo>
                  <a:pt x="5696794" y="4101706"/>
                  <a:pt x="5614218" y="4015379"/>
                  <a:pt x="5551604" y="3918185"/>
                </a:cubicBezTo>
                <a:cubicBezTo>
                  <a:pt x="5491933" y="3815413"/>
                  <a:pt x="5455167" y="3696192"/>
                  <a:pt x="5364080" y="3612509"/>
                </a:cubicBezTo>
                <a:cubicBezTo>
                  <a:pt x="5295781" y="3769033"/>
                  <a:pt x="5207835" y="3922329"/>
                  <a:pt x="5206671" y="4099991"/>
                </a:cubicBezTo>
                <a:cubicBezTo>
                  <a:pt x="5206671" y="4099991"/>
                  <a:pt x="5203728" y="4105573"/>
                  <a:pt x="5200787" y="4111151"/>
                </a:cubicBezTo>
                <a:cubicBezTo>
                  <a:pt x="5206038" y="4128183"/>
                  <a:pt x="5180508" y="4136112"/>
                  <a:pt x="5169687" y="4116144"/>
                </a:cubicBezTo>
                <a:cubicBezTo>
                  <a:pt x="5056545" y="3885343"/>
                  <a:pt x="5105098" y="3604310"/>
                  <a:pt x="5082628" y="3350008"/>
                </a:cubicBezTo>
                <a:cubicBezTo>
                  <a:pt x="5076427" y="3375262"/>
                  <a:pt x="5070228" y="3400517"/>
                  <a:pt x="5064029" y="3425773"/>
                </a:cubicBezTo>
                <a:cubicBezTo>
                  <a:pt x="5054886" y="3456608"/>
                  <a:pt x="5004456" y="3444278"/>
                  <a:pt x="5005089" y="3416088"/>
                </a:cubicBezTo>
                <a:cubicBezTo>
                  <a:pt x="5037669" y="3219336"/>
                  <a:pt x="4962239" y="3065469"/>
                  <a:pt x="4841319" y="2930398"/>
                </a:cubicBezTo>
                <a:cubicBezTo>
                  <a:pt x="4766403" y="3004995"/>
                  <a:pt x="4775013" y="3123629"/>
                  <a:pt x="4778369" y="3225235"/>
                </a:cubicBezTo>
                <a:cubicBezTo>
                  <a:pt x="4781411" y="3340934"/>
                  <a:pt x="4787394" y="3451053"/>
                  <a:pt x="4804513" y="3567046"/>
                </a:cubicBezTo>
                <a:cubicBezTo>
                  <a:pt x="4809448" y="3598173"/>
                  <a:pt x="4769524" y="3619908"/>
                  <a:pt x="4747566" y="3594068"/>
                </a:cubicBezTo>
                <a:lnTo>
                  <a:pt x="4723035" y="3566875"/>
                </a:lnTo>
                <a:lnTo>
                  <a:pt x="4717020" y="3577184"/>
                </a:lnTo>
                <a:cubicBezTo>
                  <a:pt x="4707224" y="3586325"/>
                  <a:pt x="4691992" y="3590408"/>
                  <a:pt x="4677362" y="3584551"/>
                </a:cubicBezTo>
                <a:cubicBezTo>
                  <a:pt x="4655825" y="3577288"/>
                  <a:pt x="4634289" y="3570026"/>
                  <a:pt x="4611122" y="3556683"/>
                </a:cubicBezTo>
                <a:cubicBezTo>
                  <a:pt x="4661139" y="3621484"/>
                  <a:pt x="4711153" y="3686286"/>
                  <a:pt x="4755076" y="3752721"/>
                </a:cubicBezTo>
                <a:cubicBezTo>
                  <a:pt x="4767685" y="3775410"/>
                  <a:pt x="4751459" y="3812341"/>
                  <a:pt x="4722200" y="3800631"/>
                </a:cubicBezTo>
                <a:cubicBezTo>
                  <a:pt x="4708386" y="3797815"/>
                  <a:pt x="4692942" y="3788920"/>
                  <a:pt x="4679127" y="3786105"/>
                </a:cubicBezTo>
                <a:cubicBezTo>
                  <a:pt x="4726308" y="3864699"/>
                  <a:pt x="4769024" y="3951008"/>
                  <a:pt x="4781277" y="4045478"/>
                </a:cubicBezTo>
                <a:cubicBezTo>
                  <a:pt x="4786165" y="4063721"/>
                  <a:pt x="4761793" y="4070252"/>
                  <a:pt x="4756905" y="4052009"/>
                </a:cubicBezTo>
                <a:cubicBezTo>
                  <a:pt x="4722969" y="4035033"/>
                  <a:pt x="4692382" y="4012274"/>
                  <a:pt x="4664789" y="3985453"/>
                </a:cubicBezTo>
                <a:lnTo>
                  <a:pt x="4620866" y="3931603"/>
                </a:lnTo>
                <a:lnTo>
                  <a:pt x="4617783" y="3946699"/>
                </a:lnTo>
                <a:cubicBezTo>
                  <a:pt x="4607268" y="3962214"/>
                  <a:pt x="4580812" y="3964309"/>
                  <a:pt x="4570726" y="3942946"/>
                </a:cubicBezTo>
                <a:cubicBezTo>
                  <a:pt x="4555809" y="3917252"/>
                  <a:pt x="4538029" y="3893615"/>
                  <a:pt x="4519881" y="3870675"/>
                </a:cubicBezTo>
                <a:lnTo>
                  <a:pt x="4501497" y="3847082"/>
                </a:lnTo>
                <a:lnTo>
                  <a:pt x="4492379" y="3838586"/>
                </a:lnTo>
                <a:lnTo>
                  <a:pt x="4467079" y="3810278"/>
                </a:lnTo>
                <a:lnTo>
                  <a:pt x="4471861" y="3954996"/>
                </a:lnTo>
                <a:cubicBezTo>
                  <a:pt x="4481734" y="4017250"/>
                  <a:pt x="4486038" y="4076566"/>
                  <a:pt x="4487401" y="4141466"/>
                </a:cubicBezTo>
                <a:cubicBezTo>
                  <a:pt x="4489711" y="4164076"/>
                  <a:pt x="4458611" y="4169069"/>
                  <a:pt x="4450416" y="4157619"/>
                </a:cubicBezTo>
                <a:cubicBezTo>
                  <a:pt x="4411754" y="4122970"/>
                  <a:pt x="4373094" y="4088324"/>
                  <a:pt x="4337375" y="4048097"/>
                </a:cubicBezTo>
                <a:cubicBezTo>
                  <a:pt x="4340000" y="4056612"/>
                  <a:pt x="4340000" y="4056612"/>
                  <a:pt x="4337058" y="4062192"/>
                </a:cubicBezTo>
                <a:cubicBezTo>
                  <a:pt x="4330857" y="4087448"/>
                  <a:pt x="4324658" y="4112701"/>
                  <a:pt x="4318458" y="4137956"/>
                </a:cubicBezTo>
                <a:cubicBezTo>
                  <a:pt x="4308685" y="4196982"/>
                  <a:pt x="4301852" y="4250428"/>
                  <a:pt x="4295020" y="4303874"/>
                </a:cubicBezTo>
                <a:cubicBezTo>
                  <a:pt x="4294387" y="4332064"/>
                  <a:pt x="4263289" y="4337060"/>
                  <a:pt x="4252469" y="4317093"/>
                </a:cubicBezTo>
                <a:cubicBezTo>
                  <a:pt x="4209185" y="4237223"/>
                  <a:pt x="4158658" y="4103616"/>
                  <a:pt x="4163810" y="3999367"/>
                </a:cubicBezTo>
                <a:cubicBezTo>
                  <a:pt x="4160869" y="4004946"/>
                  <a:pt x="4154985" y="4016106"/>
                  <a:pt x="4143532" y="4024329"/>
                </a:cubicBezTo>
                <a:cubicBezTo>
                  <a:pt x="4131764" y="4046649"/>
                  <a:pt x="4092470" y="4040192"/>
                  <a:pt x="4093102" y="4012000"/>
                </a:cubicBezTo>
                <a:cubicBezTo>
                  <a:pt x="4078293" y="3918619"/>
                  <a:pt x="4100468" y="3809084"/>
                  <a:pt x="4139345" y="3708355"/>
                </a:cubicBezTo>
                <a:cubicBezTo>
                  <a:pt x="4124950" y="3722160"/>
                  <a:pt x="4110557" y="3735963"/>
                  <a:pt x="4096163" y="3749764"/>
                </a:cubicBezTo>
                <a:cubicBezTo>
                  <a:pt x="4076200" y="3760633"/>
                  <a:pt x="4050985" y="3754468"/>
                  <a:pt x="4043106" y="3728921"/>
                </a:cubicBezTo>
                <a:cubicBezTo>
                  <a:pt x="4034072" y="3692068"/>
                  <a:pt x="4028085" y="3652812"/>
                  <a:pt x="4025075" y="3612338"/>
                </a:cubicBezTo>
                <a:lnTo>
                  <a:pt x="4024996" y="3555372"/>
                </a:lnTo>
                <a:lnTo>
                  <a:pt x="3960609" y="3444241"/>
                </a:lnTo>
                <a:cubicBezTo>
                  <a:pt x="3954939" y="3471829"/>
                  <a:pt x="3915122" y="3469462"/>
                  <a:pt x="3900882" y="3440695"/>
                </a:cubicBezTo>
                <a:cubicBezTo>
                  <a:pt x="3866312" y="3384788"/>
                  <a:pt x="3830113" y="3322802"/>
                  <a:pt x="3807726" y="3263631"/>
                </a:cubicBezTo>
                <a:cubicBezTo>
                  <a:pt x="3801634" y="3265263"/>
                  <a:pt x="3803263" y="3271344"/>
                  <a:pt x="3798799" y="3279057"/>
                </a:cubicBezTo>
                <a:cubicBezTo>
                  <a:pt x="3790297" y="3320437"/>
                  <a:pt x="3781791" y="3361817"/>
                  <a:pt x="3779384" y="3401564"/>
                </a:cubicBezTo>
                <a:cubicBezTo>
                  <a:pt x="3781434" y="3433598"/>
                  <a:pt x="3741619" y="3431233"/>
                  <a:pt x="3729010" y="3408545"/>
                </a:cubicBezTo>
                <a:cubicBezTo>
                  <a:pt x="3681829" y="3329949"/>
                  <a:pt x="3646833" y="3248090"/>
                  <a:pt x="3610209" y="3160148"/>
                </a:cubicBezTo>
                <a:cubicBezTo>
                  <a:pt x="3605746" y="3167860"/>
                  <a:pt x="3607376" y="3173943"/>
                  <a:pt x="3604539" y="3187736"/>
                </a:cubicBezTo>
                <a:cubicBezTo>
                  <a:pt x="3600500" y="3221402"/>
                  <a:pt x="3556220" y="3226750"/>
                  <a:pt x="3541981" y="3197982"/>
                </a:cubicBezTo>
                <a:cubicBezTo>
                  <a:pt x="3502524" y="3123834"/>
                  <a:pt x="3475252" y="3046422"/>
                  <a:pt x="3441885" y="2970643"/>
                </a:cubicBezTo>
                <a:cubicBezTo>
                  <a:pt x="3456549" y="3025366"/>
                  <a:pt x="3459025" y="3083353"/>
                  <a:pt x="3467594" y="3139709"/>
                </a:cubicBezTo>
                <a:cubicBezTo>
                  <a:pt x="3469649" y="3171745"/>
                  <a:pt x="3437979" y="3199780"/>
                  <a:pt x="3405461" y="3175910"/>
                </a:cubicBezTo>
                <a:cubicBezTo>
                  <a:pt x="3405461" y="3175910"/>
                  <a:pt x="3403831" y="3169830"/>
                  <a:pt x="3397740" y="3171463"/>
                </a:cubicBezTo>
                <a:cubicBezTo>
                  <a:pt x="3402627" y="3189703"/>
                  <a:pt x="3399791" y="3203496"/>
                  <a:pt x="3398587" y="3223369"/>
                </a:cubicBezTo>
                <a:cubicBezTo>
                  <a:pt x="3471836" y="3399249"/>
                  <a:pt x="3525176" y="3573949"/>
                  <a:pt x="3567961" y="3757995"/>
                </a:cubicBezTo>
                <a:cubicBezTo>
                  <a:pt x="3574477" y="3782316"/>
                  <a:pt x="3539549" y="3798191"/>
                  <a:pt x="3522476" y="3783216"/>
                </a:cubicBezTo>
                <a:cubicBezTo>
                  <a:pt x="3507031" y="3774321"/>
                  <a:pt x="3491587" y="3765423"/>
                  <a:pt x="3476143" y="3756528"/>
                </a:cubicBezTo>
                <a:cubicBezTo>
                  <a:pt x="3468488" y="3849818"/>
                  <a:pt x="3457572" y="3930945"/>
                  <a:pt x="3494197" y="4018884"/>
                </a:cubicBezTo>
                <a:cubicBezTo>
                  <a:pt x="3495826" y="4024967"/>
                  <a:pt x="3491364" y="4032680"/>
                  <a:pt x="3485270" y="4034313"/>
                </a:cubicBezTo>
                <a:cubicBezTo>
                  <a:pt x="3442620" y="4045741"/>
                  <a:pt x="3485405" y="4229784"/>
                  <a:pt x="3490292" y="4248025"/>
                </a:cubicBezTo>
                <a:cubicBezTo>
                  <a:pt x="3493550" y="4260184"/>
                  <a:pt x="3482994" y="4269530"/>
                  <a:pt x="3473642" y="4259002"/>
                </a:cubicBezTo>
                <a:cubicBezTo>
                  <a:pt x="3398831" y="4174776"/>
                  <a:pt x="3331319" y="4069047"/>
                  <a:pt x="3241487" y="4001879"/>
                </a:cubicBezTo>
                <a:cubicBezTo>
                  <a:pt x="3199617" y="3967479"/>
                  <a:pt x="3137841" y="3931896"/>
                  <a:pt x="3110277" y="4024003"/>
                </a:cubicBezTo>
                <a:cubicBezTo>
                  <a:pt x="3102979" y="4045509"/>
                  <a:pt x="3108289" y="4089705"/>
                  <a:pt x="3108714" y="4115657"/>
                </a:cubicBezTo>
                <a:cubicBezTo>
                  <a:pt x="3109562" y="4167567"/>
                  <a:pt x="3116504" y="4217842"/>
                  <a:pt x="3125073" y="4274199"/>
                </a:cubicBezTo>
                <a:cubicBezTo>
                  <a:pt x="3095390" y="4236533"/>
                  <a:pt x="3068965" y="4211030"/>
                  <a:pt x="3029573" y="4234619"/>
                </a:cubicBezTo>
                <a:cubicBezTo>
                  <a:pt x="2996274" y="4256574"/>
                  <a:pt x="3004845" y="4312930"/>
                  <a:pt x="3000805" y="4346597"/>
                </a:cubicBezTo>
                <a:cubicBezTo>
                  <a:pt x="3003281" y="4404585"/>
                  <a:pt x="2999665" y="4464207"/>
                  <a:pt x="3008236" y="4520563"/>
                </a:cubicBezTo>
                <a:cubicBezTo>
                  <a:pt x="3008236" y="4520563"/>
                  <a:pt x="3002142" y="4522197"/>
                  <a:pt x="3002142" y="4522197"/>
                </a:cubicBezTo>
                <a:cubicBezTo>
                  <a:pt x="2972036" y="4458576"/>
                  <a:pt x="2899635" y="4334605"/>
                  <a:pt x="2855423" y="4437687"/>
                </a:cubicBezTo>
                <a:cubicBezTo>
                  <a:pt x="2833103" y="4476254"/>
                  <a:pt x="2835579" y="4534243"/>
                  <a:pt x="2840892" y="4578436"/>
                </a:cubicBezTo>
                <a:cubicBezTo>
                  <a:pt x="2841316" y="4604392"/>
                  <a:pt x="2841741" y="4630345"/>
                  <a:pt x="2848258" y="4654668"/>
                </a:cubicBezTo>
                <a:cubicBezTo>
                  <a:pt x="2842164" y="4656301"/>
                  <a:pt x="2836072" y="4657933"/>
                  <a:pt x="2828351" y="4653485"/>
                </a:cubicBezTo>
                <a:cubicBezTo>
                  <a:pt x="2812481" y="4618635"/>
                  <a:pt x="2792149" y="4591497"/>
                  <a:pt x="2765725" y="4565994"/>
                </a:cubicBezTo>
                <a:cubicBezTo>
                  <a:pt x="2749922" y="4628880"/>
                  <a:pt x="2740216" y="4690134"/>
                  <a:pt x="2752043" y="4758651"/>
                </a:cubicBezTo>
                <a:cubicBezTo>
                  <a:pt x="2742693" y="4748123"/>
                  <a:pt x="2733339" y="4737595"/>
                  <a:pt x="2717895" y="4728698"/>
                </a:cubicBezTo>
                <a:cubicBezTo>
                  <a:pt x="2713008" y="4710458"/>
                  <a:pt x="2711379" y="4704378"/>
                  <a:pt x="2700821" y="4713724"/>
                </a:cubicBezTo>
                <a:cubicBezTo>
                  <a:pt x="2693101" y="4709275"/>
                  <a:pt x="2693101" y="4709275"/>
                  <a:pt x="2693101" y="4709275"/>
                </a:cubicBezTo>
                <a:cubicBezTo>
                  <a:pt x="2679285" y="4706460"/>
                  <a:pt x="2662634" y="4717438"/>
                  <a:pt x="2658172" y="4725151"/>
                </a:cubicBezTo>
                <a:cubicBezTo>
                  <a:pt x="2630186" y="4791302"/>
                  <a:pt x="2620476" y="4852557"/>
                  <a:pt x="2612396" y="4919891"/>
                </a:cubicBezTo>
                <a:cubicBezTo>
                  <a:pt x="2564010" y="4861170"/>
                  <a:pt x="2565573" y="4769512"/>
                  <a:pt x="2558207" y="4693284"/>
                </a:cubicBezTo>
                <a:cubicBezTo>
                  <a:pt x="2560617" y="4653536"/>
                  <a:pt x="2571533" y="4572408"/>
                  <a:pt x="2537385" y="4542458"/>
                </a:cubicBezTo>
                <a:cubicBezTo>
                  <a:pt x="2497146" y="4514137"/>
                  <a:pt x="2448824" y="4553152"/>
                  <a:pt x="2415949" y="4601063"/>
                </a:cubicBezTo>
                <a:cubicBezTo>
                  <a:pt x="2415949" y="4601063"/>
                  <a:pt x="2414320" y="4594982"/>
                  <a:pt x="2414320" y="4594982"/>
                </a:cubicBezTo>
                <a:cubicBezTo>
                  <a:pt x="2414320" y="4594982"/>
                  <a:pt x="2414320" y="4594982"/>
                  <a:pt x="2420415" y="4593350"/>
                </a:cubicBezTo>
                <a:cubicBezTo>
                  <a:pt x="2427289" y="4545889"/>
                  <a:pt x="2504733" y="4323113"/>
                  <a:pt x="2453088" y="4252232"/>
                </a:cubicBezTo>
                <a:cubicBezTo>
                  <a:pt x="2454294" y="4232357"/>
                  <a:pt x="2458757" y="4224644"/>
                  <a:pt x="2428293" y="4232806"/>
                </a:cubicBezTo>
                <a:cubicBezTo>
                  <a:pt x="2428293" y="4232806"/>
                  <a:pt x="2420572" y="4228359"/>
                  <a:pt x="2420572" y="4228359"/>
                </a:cubicBezTo>
                <a:cubicBezTo>
                  <a:pt x="2380756" y="4225995"/>
                  <a:pt x="2360065" y="4270641"/>
                  <a:pt x="2340583" y="4295411"/>
                </a:cubicBezTo>
                <a:cubicBezTo>
                  <a:pt x="2331654" y="4310837"/>
                  <a:pt x="2315430" y="4347770"/>
                  <a:pt x="2302037" y="4370909"/>
                </a:cubicBezTo>
                <a:cubicBezTo>
                  <a:pt x="2295945" y="4372542"/>
                  <a:pt x="2294316" y="4366461"/>
                  <a:pt x="2292687" y="4360381"/>
                </a:cubicBezTo>
                <a:cubicBezTo>
                  <a:pt x="2287731" y="4244403"/>
                  <a:pt x="2294964" y="4125160"/>
                  <a:pt x="2323732" y="4013180"/>
                </a:cubicBezTo>
                <a:cubicBezTo>
                  <a:pt x="2358593" y="3899570"/>
                  <a:pt x="2421085" y="3791587"/>
                  <a:pt x="2420593" y="3667896"/>
                </a:cubicBezTo>
                <a:cubicBezTo>
                  <a:pt x="2259344" y="3724136"/>
                  <a:pt x="2087113" y="3763768"/>
                  <a:pt x="1955969" y="3883631"/>
                </a:cubicBezTo>
                <a:cubicBezTo>
                  <a:pt x="1955969" y="3883631"/>
                  <a:pt x="1949875" y="3885263"/>
                  <a:pt x="1943783" y="3886895"/>
                </a:cubicBezTo>
                <a:cubicBezTo>
                  <a:pt x="1934855" y="3902320"/>
                  <a:pt x="1911690" y="3888978"/>
                  <a:pt x="1918988" y="3867470"/>
                </a:cubicBezTo>
                <a:cubicBezTo>
                  <a:pt x="2011453" y="3627637"/>
                  <a:pt x="2250640" y="3472308"/>
                  <a:pt x="2421957" y="3283032"/>
                </a:cubicBezTo>
                <a:cubicBezTo>
                  <a:pt x="2399214" y="3295643"/>
                  <a:pt x="2376471" y="3308253"/>
                  <a:pt x="2353728" y="3320866"/>
                </a:cubicBezTo>
                <a:cubicBezTo>
                  <a:pt x="2324894" y="3335108"/>
                  <a:pt x="2299674" y="3289731"/>
                  <a:pt x="2320787" y="3271040"/>
                </a:cubicBezTo>
                <a:cubicBezTo>
                  <a:pt x="2487283" y="3161258"/>
                  <a:pt x="2548924" y="3001367"/>
                  <a:pt x="2565866" y="2820872"/>
                </a:cubicBezTo>
                <a:cubicBezTo>
                  <a:pt x="2460231" y="2816591"/>
                  <a:pt x="2379039" y="2903516"/>
                  <a:pt x="2306770" y="2975016"/>
                </a:cubicBezTo>
                <a:cubicBezTo>
                  <a:pt x="2223948" y="3055860"/>
                  <a:pt x="2147217" y="3135073"/>
                  <a:pt x="2073744" y="3226446"/>
                </a:cubicBezTo>
                <a:cubicBezTo>
                  <a:pt x="2054260" y="3251217"/>
                  <a:pt x="2011186" y="3236692"/>
                  <a:pt x="2015224" y="3203024"/>
                </a:cubicBezTo>
                <a:cubicBezTo>
                  <a:pt x="2017033" y="3173213"/>
                  <a:pt x="2019957" y="3141474"/>
                  <a:pt x="2023641" y="3109532"/>
                </a:cubicBezTo>
                <a:lnTo>
                  <a:pt x="2027458" y="3081698"/>
                </a:lnTo>
                <a:lnTo>
                  <a:pt x="1958572" y="3073421"/>
                </a:lnTo>
                <a:lnTo>
                  <a:pt x="1945237" y="3072579"/>
                </a:lnTo>
                <a:lnTo>
                  <a:pt x="1867299" y="3138391"/>
                </a:lnTo>
                <a:cubicBezTo>
                  <a:pt x="1803959" y="3194463"/>
                  <a:pt x="1745508" y="3268778"/>
                  <a:pt x="1685426" y="3337013"/>
                </a:cubicBezTo>
                <a:cubicBezTo>
                  <a:pt x="1665941" y="3361783"/>
                  <a:pt x="1627332" y="3339546"/>
                  <a:pt x="1639093" y="3310325"/>
                </a:cubicBezTo>
                <a:cubicBezTo>
                  <a:pt x="1656526" y="3253521"/>
                  <a:pt x="1660140" y="3193900"/>
                  <a:pt x="1671478" y="3138725"/>
                </a:cubicBezTo>
                <a:cubicBezTo>
                  <a:pt x="1635345" y="3174474"/>
                  <a:pt x="1599210" y="3210226"/>
                  <a:pt x="1563077" y="3245974"/>
                </a:cubicBezTo>
                <a:lnTo>
                  <a:pt x="1530530" y="3284186"/>
                </a:lnTo>
                <a:lnTo>
                  <a:pt x="1514895" y="3390431"/>
                </a:lnTo>
                <a:cubicBezTo>
                  <a:pt x="1509295" y="3405411"/>
                  <a:pt x="1493472" y="3407515"/>
                  <a:pt x="1482810" y="3398495"/>
                </a:cubicBezTo>
                <a:lnTo>
                  <a:pt x="1449942" y="3370684"/>
                </a:lnTo>
                <a:lnTo>
                  <a:pt x="1436821" y="3384077"/>
                </a:lnTo>
                <a:cubicBezTo>
                  <a:pt x="1429311" y="3392606"/>
                  <a:pt x="1419358" y="3392013"/>
                  <a:pt x="1411635" y="3387565"/>
                </a:cubicBezTo>
                <a:lnTo>
                  <a:pt x="1410353" y="3385430"/>
                </a:lnTo>
                <a:lnTo>
                  <a:pt x="1412889" y="3443731"/>
                </a:lnTo>
                <a:cubicBezTo>
                  <a:pt x="1410220" y="3480029"/>
                  <a:pt x="1403169" y="3516316"/>
                  <a:pt x="1391311" y="3552057"/>
                </a:cubicBezTo>
                <a:cubicBezTo>
                  <a:pt x="1385709" y="3567036"/>
                  <a:pt x="1360877" y="3579827"/>
                  <a:pt x="1351532" y="3559243"/>
                </a:cubicBezTo>
                <a:cubicBezTo>
                  <a:pt x="1349000" y="3547242"/>
                  <a:pt x="1342185" y="3538658"/>
                  <a:pt x="1335808" y="3526221"/>
                </a:cubicBezTo>
                <a:cubicBezTo>
                  <a:pt x="1315937" y="3598139"/>
                  <a:pt x="1280680" y="3668306"/>
                  <a:pt x="1234761" y="3729452"/>
                </a:cubicBezTo>
                <a:cubicBezTo>
                  <a:pt x="1221030" y="3747410"/>
                  <a:pt x="1199706" y="3729367"/>
                  <a:pt x="1201460" y="3713950"/>
                </a:cubicBezTo>
                <a:cubicBezTo>
                  <a:pt x="1202438" y="3671116"/>
                  <a:pt x="1207701" y="3624864"/>
                  <a:pt x="1212525" y="3582468"/>
                </a:cubicBezTo>
                <a:cubicBezTo>
                  <a:pt x="1200548" y="3585009"/>
                  <a:pt x="1188570" y="3587550"/>
                  <a:pt x="1176592" y="3590092"/>
                </a:cubicBezTo>
                <a:cubicBezTo>
                  <a:pt x="1168023" y="3596926"/>
                  <a:pt x="1153514" y="3587466"/>
                  <a:pt x="1154829" y="3575902"/>
                </a:cubicBezTo>
                <a:cubicBezTo>
                  <a:pt x="1153276" y="3521069"/>
                  <a:pt x="1155132" y="3470526"/>
                  <a:pt x="1161271" y="3416565"/>
                </a:cubicBezTo>
                <a:cubicBezTo>
                  <a:pt x="1160394" y="3424274"/>
                  <a:pt x="1155671" y="3431545"/>
                  <a:pt x="1150947" y="3438816"/>
                </a:cubicBezTo>
                <a:cubicBezTo>
                  <a:pt x="1144909" y="3457650"/>
                  <a:pt x="1119300" y="3443024"/>
                  <a:pt x="1121054" y="3427606"/>
                </a:cubicBezTo>
                <a:cubicBezTo>
                  <a:pt x="1128847" y="3393356"/>
                  <a:pt x="1136640" y="3359106"/>
                  <a:pt x="1148280" y="3325292"/>
                </a:cubicBezTo>
                <a:cubicBezTo>
                  <a:pt x="1054351" y="3431729"/>
                  <a:pt x="931405" y="3519248"/>
                  <a:pt x="801745" y="3563057"/>
                </a:cubicBezTo>
                <a:cubicBezTo>
                  <a:pt x="785483" y="3569014"/>
                  <a:pt x="779105" y="3556576"/>
                  <a:pt x="776574" y="3544576"/>
                </a:cubicBezTo>
                <a:cubicBezTo>
                  <a:pt x="781398" y="3502180"/>
                  <a:pt x="782377" y="3459344"/>
                  <a:pt x="787201" y="3416948"/>
                </a:cubicBezTo>
                <a:cubicBezTo>
                  <a:pt x="707981" y="3462592"/>
                  <a:pt x="615130" y="3491068"/>
                  <a:pt x="529972" y="3520421"/>
                </a:cubicBezTo>
                <a:cubicBezTo>
                  <a:pt x="513709" y="3526379"/>
                  <a:pt x="500517" y="3505358"/>
                  <a:pt x="506118" y="3490378"/>
                </a:cubicBezTo>
                <a:cubicBezTo>
                  <a:pt x="515565" y="3475836"/>
                  <a:pt x="521603" y="3457002"/>
                  <a:pt x="531051" y="3442461"/>
                </a:cubicBezTo>
                <a:cubicBezTo>
                  <a:pt x="457870" y="3469271"/>
                  <a:pt x="389413" y="3488810"/>
                  <a:pt x="314140" y="3499767"/>
                </a:cubicBezTo>
                <a:cubicBezTo>
                  <a:pt x="294470" y="3501433"/>
                  <a:pt x="285561" y="3476994"/>
                  <a:pt x="298856" y="3462890"/>
                </a:cubicBezTo>
                <a:cubicBezTo>
                  <a:pt x="307864" y="3452203"/>
                  <a:pt x="316872" y="3441516"/>
                  <a:pt x="329727" y="3431265"/>
                </a:cubicBezTo>
                <a:cubicBezTo>
                  <a:pt x="281378" y="3445286"/>
                  <a:pt x="233030" y="3459305"/>
                  <a:pt x="185119" y="3469470"/>
                </a:cubicBezTo>
                <a:cubicBezTo>
                  <a:pt x="169295" y="3471573"/>
                  <a:pt x="151818" y="3453967"/>
                  <a:pt x="165112" y="3439863"/>
                </a:cubicBezTo>
                <a:cubicBezTo>
                  <a:pt x="169835" y="3432594"/>
                  <a:pt x="178404" y="3425761"/>
                  <a:pt x="183127" y="3418490"/>
                </a:cubicBezTo>
                <a:cubicBezTo>
                  <a:pt x="127525" y="3427780"/>
                  <a:pt x="68515" y="3432778"/>
                  <a:pt x="11698" y="3418504"/>
                </a:cubicBezTo>
                <a:cubicBezTo>
                  <a:pt x="158" y="3417191"/>
                  <a:pt x="1912" y="3401773"/>
                  <a:pt x="13452" y="3403087"/>
                </a:cubicBezTo>
                <a:cubicBezTo>
                  <a:pt x="48169" y="3371900"/>
                  <a:pt x="93110" y="3353589"/>
                  <a:pt x="141019" y="3343423"/>
                </a:cubicBezTo>
                <a:cubicBezTo>
                  <a:pt x="137612" y="3339132"/>
                  <a:pt x="133766" y="3338694"/>
                  <a:pt x="129919" y="3338257"/>
                </a:cubicBezTo>
                <a:cubicBezTo>
                  <a:pt x="126074" y="3337819"/>
                  <a:pt x="126951" y="3330110"/>
                  <a:pt x="130797" y="3330548"/>
                </a:cubicBezTo>
                <a:cubicBezTo>
                  <a:pt x="172330" y="3307946"/>
                  <a:pt x="217271" y="3289633"/>
                  <a:pt x="261773" y="3275176"/>
                </a:cubicBezTo>
                <a:cubicBezTo>
                  <a:pt x="251112" y="3266154"/>
                  <a:pt x="236164" y="3260550"/>
                  <a:pt x="221218" y="3254946"/>
                </a:cubicBezTo>
                <a:cubicBezTo>
                  <a:pt x="210116" y="3249778"/>
                  <a:pt x="208462" y="3230069"/>
                  <a:pt x="220441" y="3227527"/>
                </a:cubicBezTo>
                <a:cubicBezTo>
                  <a:pt x="265820" y="3205362"/>
                  <a:pt x="310322" y="3190905"/>
                  <a:pt x="358232" y="3180740"/>
                </a:cubicBezTo>
                <a:cubicBezTo>
                  <a:pt x="354386" y="3180302"/>
                  <a:pt x="350978" y="3176009"/>
                  <a:pt x="351416" y="3172156"/>
                </a:cubicBezTo>
                <a:cubicBezTo>
                  <a:pt x="340755" y="3163135"/>
                  <a:pt x="342509" y="3147717"/>
                  <a:pt x="351079" y="3140884"/>
                </a:cubicBezTo>
                <a:cubicBezTo>
                  <a:pt x="410190" y="3100759"/>
                  <a:pt x="473924" y="3088491"/>
                  <a:pt x="540628" y="3084369"/>
                </a:cubicBezTo>
                <a:cubicBezTo>
                  <a:pt x="526119" y="3074909"/>
                  <a:pt x="536443" y="3052659"/>
                  <a:pt x="556112" y="3050993"/>
                </a:cubicBezTo>
                <a:cubicBezTo>
                  <a:pt x="595891" y="3043807"/>
                  <a:pt x="639516" y="3037059"/>
                  <a:pt x="678419" y="3037580"/>
                </a:cubicBezTo>
                <a:cubicBezTo>
                  <a:pt x="678856" y="3033727"/>
                  <a:pt x="675011" y="3033289"/>
                  <a:pt x="671603" y="3028996"/>
                </a:cubicBezTo>
                <a:cubicBezTo>
                  <a:pt x="649840" y="3014808"/>
                  <a:pt x="628078" y="3000619"/>
                  <a:pt x="605878" y="2990286"/>
                </a:cubicBezTo>
                <a:cubicBezTo>
                  <a:pt x="587085" y="2984243"/>
                  <a:pt x="597408" y="2961992"/>
                  <a:pt x="613232" y="2959889"/>
                </a:cubicBezTo>
                <a:cubicBezTo>
                  <a:pt x="668836" y="2950599"/>
                  <a:pt x="723560" y="2949017"/>
                  <a:pt x="782132" y="2947874"/>
                </a:cubicBezTo>
                <a:cubicBezTo>
                  <a:pt x="778725" y="2943583"/>
                  <a:pt x="774878" y="2943145"/>
                  <a:pt x="767624" y="2938415"/>
                </a:cubicBezTo>
                <a:cubicBezTo>
                  <a:pt x="749271" y="2928517"/>
                  <a:pt x="756186" y="2901976"/>
                  <a:pt x="775856" y="2900309"/>
                </a:cubicBezTo>
                <a:cubicBezTo>
                  <a:pt x="827175" y="2894436"/>
                  <a:pt x="877614" y="2896272"/>
                  <a:pt x="928493" y="2894254"/>
                </a:cubicBezTo>
                <a:cubicBezTo>
                  <a:pt x="893876" y="2890314"/>
                  <a:pt x="860138" y="2878667"/>
                  <a:pt x="825959" y="2870873"/>
                </a:cubicBezTo>
                <a:cubicBezTo>
                  <a:pt x="807166" y="2864832"/>
                  <a:pt x="798259" y="2840393"/>
                  <a:pt x="819243" y="2827163"/>
                </a:cubicBezTo>
                <a:cubicBezTo>
                  <a:pt x="819243" y="2827163"/>
                  <a:pt x="823090" y="2827601"/>
                  <a:pt x="823528" y="2823747"/>
                </a:cubicBezTo>
                <a:cubicBezTo>
                  <a:pt x="811990" y="2822435"/>
                  <a:pt x="804736" y="2817704"/>
                  <a:pt x="793636" y="2812537"/>
                </a:cubicBezTo>
                <a:cubicBezTo>
                  <a:pt x="676493" y="2814825"/>
                  <a:pt x="564510" y="2805988"/>
                  <a:pt x="449558" y="2789004"/>
                </a:cubicBezTo>
                <a:cubicBezTo>
                  <a:pt x="434173" y="2787253"/>
                  <a:pt x="432959" y="2763690"/>
                  <a:pt x="445375" y="2757295"/>
                </a:cubicBezTo>
                <a:cubicBezTo>
                  <a:pt x="453944" y="2750461"/>
                  <a:pt x="462515" y="2743628"/>
                  <a:pt x="471084" y="2736795"/>
                </a:cubicBezTo>
                <a:cubicBezTo>
                  <a:pt x="419427" y="2711397"/>
                  <a:pt x="375465" y="2686873"/>
                  <a:pt x="316894" y="2688017"/>
                </a:cubicBezTo>
                <a:cubicBezTo>
                  <a:pt x="313046" y="2687579"/>
                  <a:pt x="309639" y="2683288"/>
                  <a:pt x="310077" y="2679433"/>
                </a:cubicBezTo>
                <a:cubicBezTo>
                  <a:pt x="313147" y="2652453"/>
                  <a:pt x="198196" y="2635471"/>
                  <a:pt x="186657" y="2634158"/>
                </a:cubicBezTo>
                <a:cubicBezTo>
                  <a:pt x="178966" y="2633282"/>
                  <a:pt x="175996" y="2625136"/>
                  <a:pt x="184127" y="2622157"/>
                </a:cubicBezTo>
                <a:cubicBezTo>
                  <a:pt x="249177" y="2598325"/>
                  <a:pt x="324887" y="2583515"/>
                  <a:pt x="383561" y="2547246"/>
                </a:cubicBezTo>
                <a:cubicBezTo>
                  <a:pt x="412678" y="2531038"/>
                  <a:pt x="446957" y="2503705"/>
                  <a:pt x="400463" y="2467181"/>
                </a:cubicBezTo>
                <a:cubicBezTo>
                  <a:pt x="389801" y="2458160"/>
                  <a:pt x="363315" y="2451241"/>
                  <a:pt x="348368" y="2445637"/>
                </a:cubicBezTo>
                <a:cubicBezTo>
                  <a:pt x="318475" y="2434428"/>
                  <a:pt x="288142" y="2427072"/>
                  <a:pt x="253964" y="2419279"/>
                </a:cubicBezTo>
                <a:cubicBezTo>
                  <a:pt x="282205" y="2410780"/>
                  <a:pt x="302751" y="2401405"/>
                  <a:pt x="298129" y="2373550"/>
                </a:cubicBezTo>
                <a:cubicBezTo>
                  <a:pt x="293067" y="2349549"/>
                  <a:pt x="258890" y="2341757"/>
                  <a:pt x="240535" y="2331861"/>
                </a:cubicBezTo>
                <a:cubicBezTo>
                  <a:pt x="206795" y="2320213"/>
                  <a:pt x="173495" y="2304711"/>
                  <a:pt x="139316" y="2296918"/>
                </a:cubicBezTo>
                <a:cubicBezTo>
                  <a:pt x="139316" y="2296918"/>
                  <a:pt x="139755" y="2293063"/>
                  <a:pt x="139755" y="2293063"/>
                </a:cubicBezTo>
                <a:cubicBezTo>
                  <a:pt x="182941" y="2290170"/>
                  <a:pt x="270191" y="2276673"/>
                  <a:pt x="221167" y="2228149"/>
                </a:cubicBezTo>
                <a:cubicBezTo>
                  <a:pt x="204128" y="2206688"/>
                  <a:pt x="170388" y="2195041"/>
                  <a:pt x="143903" y="2188124"/>
                </a:cubicBezTo>
                <a:cubicBezTo>
                  <a:pt x="128956" y="2182518"/>
                  <a:pt x="114010" y="2176915"/>
                  <a:pt x="98623" y="2175163"/>
                </a:cubicBezTo>
                <a:cubicBezTo>
                  <a:pt x="99062" y="2171308"/>
                  <a:pt x="99501" y="2167455"/>
                  <a:pt x="103785" y="2164039"/>
                </a:cubicBezTo>
                <a:cubicBezTo>
                  <a:pt x="127302" y="2162809"/>
                  <a:pt x="147412" y="2157289"/>
                  <a:pt x="167958" y="2147916"/>
                </a:cubicBezTo>
                <a:cubicBezTo>
                  <a:pt x="135533" y="2124705"/>
                  <a:pt x="102671" y="2105350"/>
                  <a:pt x="60800" y="2096680"/>
                </a:cubicBezTo>
                <a:cubicBezTo>
                  <a:pt x="68931" y="2093703"/>
                  <a:pt x="77062" y="2090723"/>
                  <a:pt x="85633" y="2083889"/>
                </a:cubicBezTo>
                <a:cubicBezTo>
                  <a:pt x="97171" y="2085203"/>
                  <a:pt x="101018" y="2085640"/>
                  <a:pt x="98049" y="2077494"/>
                </a:cubicBezTo>
                <a:cubicBezTo>
                  <a:pt x="102334" y="2074078"/>
                  <a:pt x="102334" y="2074078"/>
                  <a:pt x="102334" y="2074078"/>
                </a:cubicBezTo>
                <a:cubicBezTo>
                  <a:pt x="107056" y="2066807"/>
                  <a:pt x="104526" y="2054806"/>
                  <a:pt x="101119" y="2050514"/>
                </a:cubicBezTo>
                <a:cubicBezTo>
                  <a:pt x="69571" y="2019596"/>
                  <a:pt x="36708" y="2000240"/>
                  <a:pt x="0" y="1980447"/>
                </a:cubicBezTo>
                <a:cubicBezTo>
                  <a:pt x="44502" y="1965990"/>
                  <a:pt x="96596" y="1987534"/>
                  <a:pt x="141875" y="2000493"/>
                </a:cubicBezTo>
                <a:cubicBezTo>
                  <a:pt x="164076" y="2010827"/>
                  <a:pt x="208039" y="2035352"/>
                  <a:pt x="232870" y="2022560"/>
                </a:cubicBezTo>
                <a:cubicBezTo>
                  <a:pt x="258142" y="2005915"/>
                  <a:pt x="246704" y="1969475"/>
                  <a:pt x="226695" y="1939870"/>
                </a:cubicBezTo>
                <a:cubicBezTo>
                  <a:pt x="226695" y="1939870"/>
                  <a:pt x="230542" y="1940307"/>
                  <a:pt x="230542" y="1940307"/>
                </a:cubicBezTo>
                <a:cubicBezTo>
                  <a:pt x="230542" y="1940307"/>
                  <a:pt x="230542" y="1940307"/>
                  <a:pt x="230103" y="1944163"/>
                </a:cubicBezTo>
                <a:cubicBezTo>
                  <a:pt x="255712" y="1958788"/>
                  <a:pt x="365738" y="2053295"/>
                  <a:pt x="417932" y="2039712"/>
                </a:cubicBezTo>
                <a:cubicBezTo>
                  <a:pt x="429034" y="2044880"/>
                  <a:pt x="432441" y="2049171"/>
                  <a:pt x="434635" y="2029901"/>
                </a:cubicBezTo>
                <a:cubicBezTo>
                  <a:pt x="434635" y="2029901"/>
                  <a:pt x="438918" y="2026485"/>
                  <a:pt x="438918" y="2026485"/>
                </a:cubicBezTo>
                <a:cubicBezTo>
                  <a:pt x="449242" y="2004235"/>
                  <a:pt x="428357" y="1982336"/>
                  <a:pt x="418572" y="1965608"/>
                </a:cubicBezTo>
                <a:cubicBezTo>
                  <a:pt x="411757" y="1957024"/>
                  <a:pt x="394279" y="1939418"/>
                  <a:pt x="384056" y="1926542"/>
                </a:cubicBezTo>
                <a:cubicBezTo>
                  <a:pt x="384495" y="1922688"/>
                  <a:pt x="388341" y="1923126"/>
                  <a:pt x="392187" y="1923564"/>
                </a:cubicBezTo>
                <a:cubicBezTo>
                  <a:pt x="459667" y="1946858"/>
                  <a:pt x="526270" y="1977862"/>
                  <a:pt x="583864" y="2019552"/>
                </a:cubicBezTo>
                <a:cubicBezTo>
                  <a:pt x="641019" y="2065096"/>
                  <a:pt x="688729" y="2125183"/>
                  <a:pt x="759616" y="2152770"/>
                </a:cubicBezTo>
                <a:cubicBezTo>
                  <a:pt x="763764" y="2047831"/>
                  <a:pt x="779889" y="1940349"/>
                  <a:pt x="740850" y="1838303"/>
                </a:cubicBezTo>
                <a:cubicBezTo>
                  <a:pt x="740850" y="1838303"/>
                  <a:pt x="741289" y="1834448"/>
                  <a:pt x="741727" y="1830595"/>
                </a:cubicBezTo>
                <a:cubicBezTo>
                  <a:pt x="734913" y="1822011"/>
                  <a:pt x="747767" y="1811762"/>
                  <a:pt x="758429" y="1820783"/>
                </a:cubicBezTo>
                <a:cubicBezTo>
                  <a:pt x="874832" y="1927727"/>
                  <a:pt x="909824" y="2099586"/>
                  <a:pt x="979531" y="2240259"/>
                </a:cubicBezTo>
                <a:cubicBezTo>
                  <a:pt x="977440" y="2224405"/>
                  <a:pt x="975348" y="2208549"/>
                  <a:pt x="973254" y="2192695"/>
                </a:cubicBezTo>
                <a:cubicBezTo>
                  <a:pt x="971601" y="2172987"/>
                  <a:pt x="1003249" y="2168779"/>
                  <a:pt x="1009186" y="2185071"/>
                </a:cubicBezTo>
                <a:cubicBezTo>
                  <a:pt x="1034493" y="2305075"/>
                  <a:pt x="1112096" y="2376371"/>
                  <a:pt x="1211561" y="2426730"/>
                </a:cubicBezTo>
                <a:cubicBezTo>
                  <a:pt x="1237810" y="2367249"/>
                  <a:pt x="1206363" y="2301206"/>
                  <a:pt x="1181732" y="2243745"/>
                </a:cubicBezTo>
                <a:cubicBezTo>
                  <a:pt x="1154132" y="2178139"/>
                  <a:pt x="1126093" y="2116386"/>
                  <a:pt x="1090363" y="2053758"/>
                </a:cubicBezTo>
                <a:cubicBezTo>
                  <a:pt x="1080578" y="2037028"/>
                  <a:pt x="1098594" y="2015653"/>
                  <a:pt x="1116949" y="2025549"/>
                </a:cubicBezTo>
                <a:cubicBezTo>
                  <a:pt x="1150250" y="2041053"/>
                  <a:pt x="1186959" y="2060845"/>
                  <a:pt x="1219822" y="2080200"/>
                </a:cubicBezTo>
                <a:cubicBezTo>
                  <a:pt x="1213106" y="2036491"/>
                  <a:pt x="1205953" y="1996637"/>
                  <a:pt x="1187260" y="1955467"/>
                </a:cubicBezTo>
                <a:cubicBezTo>
                  <a:pt x="1169446" y="1906591"/>
                  <a:pt x="1140092" y="1856401"/>
                  <a:pt x="1114583" y="1806649"/>
                </a:cubicBezTo>
                <a:cubicBezTo>
                  <a:pt x="1104799" y="1789919"/>
                  <a:pt x="1126222" y="1772837"/>
                  <a:pt x="1140293" y="1786149"/>
                </a:cubicBezTo>
                <a:cubicBezTo>
                  <a:pt x="1168870" y="1808922"/>
                  <a:pt x="1202171" y="1824423"/>
                  <a:pt x="1231187" y="1843342"/>
                </a:cubicBezTo>
                <a:cubicBezTo>
                  <a:pt x="1218872" y="1814612"/>
                  <a:pt x="1206556" y="1785880"/>
                  <a:pt x="1194242" y="1757150"/>
                </a:cubicBezTo>
                <a:cubicBezTo>
                  <a:pt x="1174671" y="1723690"/>
                  <a:pt x="1158949" y="1690669"/>
                  <a:pt x="1143663" y="1653792"/>
                </a:cubicBezTo>
                <a:cubicBezTo>
                  <a:pt x="1137287" y="1641354"/>
                  <a:pt x="1153989" y="1631543"/>
                  <a:pt x="1161243" y="1636272"/>
                </a:cubicBezTo>
                <a:cubicBezTo>
                  <a:pt x="1191136" y="1647481"/>
                  <a:pt x="1221029" y="1658690"/>
                  <a:pt x="1250484" y="1673754"/>
                </a:cubicBezTo>
                <a:cubicBezTo>
                  <a:pt x="1247076" y="1669463"/>
                  <a:pt x="1247076" y="1669463"/>
                  <a:pt x="1247515" y="1665608"/>
                </a:cubicBezTo>
                <a:cubicBezTo>
                  <a:pt x="1245423" y="1649753"/>
                  <a:pt x="1243330" y="1633899"/>
                  <a:pt x="1241239" y="1618045"/>
                </a:cubicBezTo>
                <a:cubicBezTo>
                  <a:pt x="1233646" y="1582044"/>
                  <a:pt x="1225616" y="1549896"/>
                  <a:pt x="1217585" y="1517750"/>
                </a:cubicBezTo>
                <a:cubicBezTo>
                  <a:pt x="1214617" y="1509603"/>
                  <a:pt x="1217307" y="1503077"/>
                  <a:pt x="1222073" y="1499716"/>
                </a:cubicBezTo>
                <a:cubicBezTo>
                  <a:pt x="1226839" y="1496354"/>
                  <a:pt x="1233678" y="1496157"/>
                  <a:pt x="1239009" y="1500667"/>
                </a:cubicBezTo>
                <a:cubicBezTo>
                  <a:pt x="1281657" y="1536752"/>
                  <a:pt x="1340466" y="1602005"/>
                  <a:pt x="1360813" y="1662883"/>
                </a:cubicBezTo>
                <a:cubicBezTo>
                  <a:pt x="1361251" y="1659029"/>
                  <a:pt x="1362128" y="1651320"/>
                  <a:pt x="1366852" y="1644049"/>
                </a:cubicBezTo>
                <a:cubicBezTo>
                  <a:pt x="1368606" y="1628633"/>
                  <a:pt x="1392561" y="1623549"/>
                  <a:pt x="1398499" y="1639842"/>
                </a:cubicBezTo>
                <a:cubicBezTo>
                  <a:pt x="1427854" y="1690032"/>
                  <a:pt x="1439629" y="1757743"/>
                  <a:pt x="1439867" y="1824141"/>
                </a:cubicBezTo>
                <a:cubicBezTo>
                  <a:pt x="1445029" y="1813014"/>
                  <a:pt x="1450191" y="1801891"/>
                  <a:pt x="1455353" y="1790765"/>
                </a:cubicBezTo>
                <a:cubicBezTo>
                  <a:pt x="1464361" y="1780077"/>
                  <a:pt x="1480186" y="1777974"/>
                  <a:pt x="1490408" y="1790850"/>
                </a:cubicBezTo>
                <a:cubicBezTo>
                  <a:pt x="1544056" y="1867227"/>
                  <a:pt x="1578371" y="1976545"/>
                  <a:pt x="1578946" y="2074214"/>
                </a:cubicBezTo>
                <a:cubicBezTo>
                  <a:pt x="1593115" y="2052401"/>
                  <a:pt x="1607726" y="2026734"/>
                  <a:pt x="1621895" y="2004922"/>
                </a:cubicBezTo>
                <a:cubicBezTo>
                  <a:pt x="1631342" y="1990380"/>
                  <a:pt x="1662550" y="1990028"/>
                  <a:pt x="1659919" y="2013152"/>
                </a:cubicBezTo>
                <a:cubicBezTo>
                  <a:pt x="1655045" y="2073112"/>
                  <a:pt x="1653798" y="2135436"/>
                  <a:pt x="1650627" y="2197543"/>
                </a:cubicBezTo>
                <a:lnTo>
                  <a:pt x="1648070" y="2220021"/>
                </a:lnTo>
                <a:lnTo>
                  <a:pt x="1709876" y="2262928"/>
                </a:lnTo>
                <a:lnTo>
                  <a:pt x="1730312" y="2279904"/>
                </a:lnTo>
                <a:lnTo>
                  <a:pt x="1744273" y="2264808"/>
                </a:lnTo>
                <a:cubicBezTo>
                  <a:pt x="1762288" y="2243432"/>
                  <a:pt x="1790867" y="2266206"/>
                  <a:pt x="1780104" y="2292310"/>
                </a:cubicBezTo>
                <a:cubicBezTo>
                  <a:pt x="1779667" y="2296164"/>
                  <a:pt x="1779667" y="2296164"/>
                  <a:pt x="1775381" y="2299581"/>
                </a:cubicBezTo>
                <a:cubicBezTo>
                  <a:pt x="1778788" y="2303871"/>
                  <a:pt x="1778788" y="2303871"/>
                  <a:pt x="1778788" y="2303871"/>
                </a:cubicBezTo>
                <a:cubicBezTo>
                  <a:pt x="1790158" y="2289549"/>
                  <a:pt x="1801419" y="2276191"/>
                  <a:pt x="1813957" y="2264440"/>
                </a:cubicBezTo>
                <a:lnTo>
                  <a:pt x="1831577" y="2252192"/>
                </a:lnTo>
                <a:lnTo>
                  <a:pt x="1834571" y="2238380"/>
                </a:lnTo>
                <a:cubicBezTo>
                  <a:pt x="1832453" y="2218292"/>
                  <a:pt x="1826236" y="2197724"/>
                  <a:pt x="1821778" y="2181036"/>
                </a:cubicBezTo>
                <a:cubicBezTo>
                  <a:pt x="1780501" y="2062545"/>
                  <a:pt x="1726575" y="1943550"/>
                  <a:pt x="1659542" y="1836728"/>
                </a:cubicBezTo>
                <a:cubicBezTo>
                  <a:pt x="1657198" y="1831554"/>
                  <a:pt x="1665153" y="1821713"/>
                  <a:pt x="1667499" y="1826887"/>
                </a:cubicBezTo>
                <a:cubicBezTo>
                  <a:pt x="1684835" y="1837740"/>
                  <a:pt x="1702171" y="1848593"/>
                  <a:pt x="1722313" y="1851936"/>
                </a:cubicBezTo>
                <a:cubicBezTo>
                  <a:pt x="1757908" y="1848278"/>
                  <a:pt x="1756489" y="1817741"/>
                  <a:pt x="1757412" y="1792377"/>
                </a:cubicBezTo>
                <a:cubicBezTo>
                  <a:pt x="1761141" y="1759506"/>
                  <a:pt x="1759721" y="1728969"/>
                  <a:pt x="1758302" y="1698431"/>
                </a:cubicBezTo>
                <a:cubicBezTo>
                  <a:pt x="1758264" y="1629848"/>
                  <a:pt x="1758231" y="1561267"/>
                  <a:pt x="1760541" y="1497859"/>
                </a:cubicBezTo>
                <a:cubicBezTo>
                  <a:pt x="1763347" y="1490349"/>
                  <a:pt x="1768497" y="1488015"/>
                  <a:pt x="1770843" y="1493190"/>
                </a:cubicBezTo>
                <a:cubicBezTo>
                  <a:pt x="1797095" y="1537418"/>
                  <a:pt x="1815851" y="1578806"/>
                  <a:pt x="1842105" y="1623039"/>
                </a:cubicBezTo>
                <a:cubicBezTo>
                  <a:pt x="1858516" y="1659254"/>
                  <a:pt x="1881499" y="1723673"/>
                  <a:pt x="1926936" y="1728027"/>
                </a:cubicBezTo>
                <a:cubicBezTo>
                  <a:pt x="1929742" y="1720520"/>
                  <a:pt x="1929742" y="1720520"/>
                  <a:pt x="1932549" y="1713011"/>
                </a:cubicBezTo>
                <a:cubicBezTo>
                  <a:pt x="1930204" y="1707837"/>
                  <a:pt x="1940506" y="1703169"/>
                  <a:pt x="1942850" y="1708342"/>
                </a:cubicBezTo>
                <a:cubicBezTo>
                  <a:pt x="1975675" y="1780775"/>
                  <a:pt x="2018801" y="1848539"/>
                  <a:pt x="2072228" y="1911635"/>
                </a:cubicBezTo>
                <a:lnTo>
                  <a:pt x="2091539" y="1928872"/>
                </a:lnTo>
                <a:lnTo>
                  <a:pt x="2112267" y="1932289"/>
                </a:lnTo>
                <a:cubicBezTo>
                  <a:pt x="2099657" y="1909598"/>
                  <a:pt x="2087049" y="1886909"/>
                  <a:pt x="2068346" y="1865851"/>
                </a:cubicBezTo>
                <a:cubicBezTo>
                  <a:pt x="2055735" y="1843163"/>
                  <a:pt x="2070331" y="1800150"/>
                  <a:pt x="2104054" y="1804150"/>
                </a:cubicBezTo>
                <a:lnTo>
                  <a:pt x="2194941" y="1819642"/>
                </a:lnTo>
                <a:lnTo>
                  <a:pt x="2196744" y="1761666"/>
                </a:lnTo>
                <a:cubicBezTo>
                  <a:pt x="2197171" y="1680402"/>
                  <a:pt x="2182146" y="1606140"/>
                  <a:pt x="2154471" y="1531372"/>
                </a:cubicBezTo>
                <a:cubicBezTo>
                  <a:pt x="2129143" y="1461780"/>
                  <a:pt x="2088363" y="1399189"/>
                  <a:pt x="2075681" y="1330103"/>
                </a:cubicBezTo>
                <a:cubicBezTo>
                  <a:pt x="2073336" y="1324928"/>
                  <a:pt x="2078487" y="1322593"/>
                  <a:pt x="2083638" y="1320260"/>
                </a:cubicBezTo>
                <a:cubicBezTo>
                  <a:pt x="2138915" y="1332627"/>
                  <a:pt x="2211988" y="1343166"/>
                  <a:pt x="2249432" y="1288781"/>
                </a:cubicBezTo>
                <a:cubicBezTo>
                  <a:pt x="2270959" y="1254081"/>
                  <a:pt x="2269999" y="1210861"/>
                  <a:pt x="2273732" y="1177989"/>
                </a:cubicBezTo>
                <a:cubicBezTo>
                  <a:pt x="2279806" y="1150291"/>
                  <a:pt x="2283536" y="1117420"/>
                  <a:pt x="2284460" y="1092057"/>
                </a:cubicBezTo>
                <a:cubicBezTo>
                  <a:pt x="2287267" y="1084549"/>
                  <a:pt x="2290073" y="1077042"/>
                  <a:pt x="2292417" y="1082215"/>
                </a:cubicBezTo>
                <a:cubicBezTo>
                  <a:pt x="2395012" y="1116793"/>
                  <a:pt x="2469402" y="952121"/>
                  <a:pt x="2499813" y="882214"/>
                </a:cubicBezTo>
                <a:cubicBezTo>
                  <a:pt x="2504964" y="879880"/>
                  <a:pt x="2512458" y="882719"/>
                  <a:pt x="2507308" y="885054"/>
                </a:cubicBezTo>
                <a:cubicBezTo>
                  <a:pt x="2507308" y="885054"/>
                  <a:pt x="2509653" y="890226"/>
                  <a:pt x="2509653" y="890226"/>
                </a:cubicBezTo>
                <a:cubicBezTo>
                  <a:pt x="2510150" y="946127"/>
                  <a:pt x="2512632" y="1225634"/>
                  <a:pt x="2610504" y="1181282"/>
                </a:cubicBezTo>
                <a:cubicBezTo>
                  <a:pt x="2615656" y="1178947"/>
                  <a:pt x="2623149" y="1181787"/>
                  <a:pt x="2620344" y="1189296"/>
                </a:cubicBezTo>
                <a:cubicBezTo>
                  <a:pt x="2605387" y="1252200"/>
                  <a:pt x="2597927" y="1317942"/>
                  <a:pt x="2600768" y="1379016"/>
                </a:cubicBezTo>
                <a:cubicBezTo>
                  <a:pt x="2602188" y="1409554"/>
                  <a:pt x="2603148" y="1452774"/>
                  <a:pt x="2625171" y="1473974"/>
                </a:cubicBezTo>
                <a:cubicBezTo>
                  <a:pt x="2666877" y="1511200"/>
                  <a:pt x="2684642" y="1440788"/>
                  <a:pt x="2693060" y="1418263"/>
                </a:cubicBezTo>
                <a:cubicBezTo>
                  <a:pt x="2725316" y="1297630"/>
                  <a:pt x="2729937" y="1170814"/>
                  <a:pt x="2698961" y="1047654"/>
                </a:cubicBezTo>
                <a:cubicBezTo>
                  <a:pt x="2696615" y="1042478"/>
                  <a:pt x="2706919" y="1037809"/>
                  <a:pt x="2709264" y="1042985"/>
                </a:cubicBezTo>
                <a:cubicBezTo>
                  <a:pt x="2742548" y="1102734"/>
                  <a:pt x="2808556" y="1029170"/>
                  <a:pt x="2832426" y="999643"/>
                </a:cubicBezTo>
                <a:cubicBezTo>
                  <a:pt x="2859107" y="962607"/>
                  <a:pt x="2883441" y="920399"/>
                  <a:pt x="2900279" y="875350"/>
                </a:cubicBezTo>
                <a:cubicBezTo>
                  <a:pt x="2903086" y="867842"/>
                  <a:pt x="2915734" y="868347"/>
                  <a:pt x="2915271" y="881029"/>
                </a:cubicBezTo>
                <a:cubicBezTo>
                  <a:pt x="2914346" y="906394"/>
                  <a:pt x="2934028" y="922420"/>
                  <a:pt x="2948558" y="940781"/>
                </a:cubicBezTo>
                <a:cubicBezTo>
                  <a:pt x="2960741" y="953969"/>
                  <a:pt x="2967774" y="969489"/>
                  <a:pt x="2972003" y="992517"/>
                </a:cubicBezTo>
                <a:cubicBezTo>
                  <a:pt x="2972500" y="1048418"/>
                  <a:pt x="3001558" y="1085140"/>
                  <a:pt x="3054029" y="1105017"/>
                </a:cubicBezTo>
                <a:cubicBezTo>
                  <a:pt x="3158966" y="1144769"/>
                  <a:pt x="3245575" y="1061867"/>
                  <a:pt x="3294245" y="977450"/>
                </a:cubicBezTo>
                <a:cubicBezTo>
                  <a:pt x="3302204" y="967607"/>
                  <a:pt x="3305012" y="960100"/>
                  <a:pt x="3312968" y="950256"/>
                </a:cubicBezTo>
                <a:cubicBezTo>
                  <a:pt x="3318119" y="947922"/>
                  <a:pt x="3327960" y="955936"/>
                  <a:pt x="3322808" y="958270"/>
                </a:cubicBezTo>
                <a:cubicBezTo>
                  <a:pt x="3320002" y="965778"/>
                  <a:pt x="3312044" y="975619"/>
                  <a:pt x="3309237" y="983127"/>
                </a:cubicBezTo>
                <a:cubicBezTo>
                  <a:pt x="3303623" y="998145"/>
                  <a:pt x="3305506" y="1016001"/>
                  <a:pt x="3320036" y="1034361"/>
                </a:cubicBezTo>
                <a:cubicBezTo>
                  <a:pt x="3331759" y="1060230"/>
                  <a:pt x="3366892" y="1069254"/>
                  <a:pt x="3389841" y="1065090"/>
                </a:cubicBezTo>
                <a:cubicBezTo>
                  <a:pt x="3413962" y="1063514"/>
                  <a:pt x="3435153" y="1055469"/>
                  <a:pt x="3454585" y="1043545"/>
                </a:cubicBezTo>
                <a:lnTo>
                  <a:pt x="3466606" y="1033601"/>
                </a:lnTo>
                <a:lnTo>
                  <a:pt x="3473392" y="812815"/>
                </a:lnTo>
                <a:cubicBezTo>
                  <a:pt x="3474276" y="804100"/>
                  <a:pt x="3492515" y="797146"/>
                  <a:pt x="3491630" y="805861"/>
                </a:cubicBezTo>
                <a:cubicBezTo>
                  <a:pt x="3506332" y="833771"/>
                  <a:pt x="3521030" y="861682"/>
                  <a:pt x="3545294" y="881755"/>
                </a:cubicBezTo>
                <a:cubicBezTo>
                  <a:pt x="3595588" y="904471"/>
                  <a:pt x="3617369" y="862655"/>
                  <a:pt x="3638262" y="829554"/>
                </a:cubicBezTo>
                <a:cubicBezTo>
                  <a:pt x="3668718" y="788619"/>
                  <a:pt x="3690499" y="746803"/>
                  <a:pt x="3712281" y="704988"/>
                </a:cubicBezTo>
                <a:cubicBezTo>
                  <a:pt x="3765399" y="613518"/>
                  <a:pt x="3818522" y="522053"/>
                  <a:pt x="3870759" y="439302"/>
                </a:cubicBezTo>
                <a:cubicBezTo>
                  <a:pt x="3880322" y="431464"/>
                  <a:pt x="3888996" y="432345"/>
                  <a:pt x="3888111" y="441064"/>
                </a:cubicBezTo>
                <a:cubicBezTo>
                  <a:pt x="3888826" y="520386"/>
                  <a:pt x="3881747" y="590108"/>
                  <a:pt x="3882460" y="669434"/>
                </a:cubicBezTo>
                <a:cubicBezTo>
                  <a:pt x="3876266" y="730441"/>
                  <a:pt x="3856969" y="834149"/>
                  <a:pt x="3914174" y="875181"/>
                </a:cubicBezTo>
                <a:cubicBezTo>
                  <a:pt x="3923734" y="867346"/>
                  <a:pt x="3923734" y="867346"/>
                  <a:pt x="3933298" y="859509"/>
                </a:cubicBezTo>
                <a:cubicBezTo>
                  <a:pt x="3934183" y="850794"/>
                  <a:pt x="3951539" y="852556"/>
                  <a:pt x="3950655" y="861271"/>
                </a:cubicBezTo>
                <a:cubicBezTo>
                  <a:pt x="3938266" y="983293"/>
                  <a:pt x="3943230" y="1107075"/>
                  <a:pt x="3965552" y="1232618"/>
                </a:cubicBezTo>
                <a:cubicBezTo>
                  <a:pt x="3970689" y="1268362"/>
                  <a:pt x="3984503" y="1304987"/>
                  <a:pt x="4027007" y="1318107"/>
                </a:cubicBezTo>
                <a:cubicBezTo>
                  <a:pt x="4069511" y="1331228"/>
                  <a:pt x="4106875" y="1308606"/>
                  <a:pt x="4145124" y="1277268"/>
                </a:cubicBezTo>
                <a:cubicBezTo>
                  <a:pt x="4184259" y="1237214"/>
                  <a:pt x="4216488" y="1178846"/>
                  <a:pt x="4247829" y="1129196"/>
                </a:cubicBezTo>
                <a:cubicBezTo>
                  <a:pt x="4311395" y="1021178"/>
                  <a:pt x="4348934" y="910517"/>
                  <a:pt x="4369999" y="789375"/>
                </a:cubicBezTo>
                <a:cubicBezTo>
                  <a:pt x="4390181" y="676953"/>
                  <a:pt x="4384331" y="561886"/>
                  <a:pt x="4420982" y="459943"/>
                </a:cubicBezTo>
                <a:cubicBezTo>
                  <a:pt x="4421867" y="451225"/>
                  <a:pt x="4430544" y="452106"/>
                  <a:pt x="4439220" y="452987"/>
                </a:cubicBezTo>
                <a:cubicBezTo>
                  <a:pt x="4503333" y="512332"/>
                  <a:pt x="4592591" y="583031"/>
                  <a:pt x="4684676" y="539548"/>
                </a:cubicBezTo>
                <a:cubicBezTo>
                  <a:pt x="4740279" y="509972"/>
                  <a:pt x="4772505" y="451603"/>
                  <a:pt x="4802965" y="410669"/>
                </a:cubicBezTo>
                <a:cubicBezTo>
                  <a:pt x="4832536" y="378449"/>
                  <a:pt x="4862992" y="337514"/>
                  <a:pt x="4883889" y="304412"/>
                </a:cubicBezTo>
                <a:cubicBezTo>
                  <a:pt x="4893451" y="296579"/>
                  <a:pt x="4903011" y="288745"/>
                  <a:pt x="4902126" y="297459"/>
                </a:cubicBezTo>
                <a:cubicBezTo>
                  <a:pt x="5012109" y="423098"/>
                  <a:pt x="5238951" y="261213"/>
                  <a:pt x="5333692" y="191581"/>
                </a:cubicBezTo>
                <a:cubicBezTo>
                  <a:pt x="5342370" y="192462"/>
                  <a:pt x="5350160" y="202058"/>
                  <a:pt x="5341485" y="201178"/>
                </a:cubicBezTo>
                <a:cubicBezTo>
                  <a:pt x="5341485" y="201178"/>
                  <a:pt x="5340601" y="209893"/>
                  <a:pt x="5340601" y="209893"/>
                </a:cubicBezTo>
                <a:cubicBezTo>
                  <a:pt x="5297927" y="284809"/>
                  <a:pt x="5084553" y="659397"/>
                  <a:pt x="5249427" y="676138"/>
                </a:cubicBezTo>
                <a:cubicBezTo>
                  <a:pt x="5258105" y="677019"/>
                  <a:pt x="5265895" y="686614"/>
                  <a:pt x="5256335" y="694452"/>
                </a:cubicBezTo>
                <a:cubicBezTo>
                  <a:pt x="5187626" y="766726"/>
                  <a:pt x="5126714" y="848596"/>
                  <a:pt x="5083156" y="932228"/>
                </a:cubicBezTo>
                <a:cubicBezTo>
                  <a:pt x="5061374" y="974043"/>
                  <a:pt x="5029149" y="1032412"/>
                  <a:pt x="5042077" y="1077752"/>
                </a:cubicBezTo>
                <a:cubicBezTo>
                  <a:pt x="5068822" y="1159716"/>
                  <a:pt x="5147094" y="1079609"/>
                  <a:pt x="5175782" y="1056103"/>
                </a:cubicBezTo>
                <a:cubicBezTo>
                  <a:pt x="5312307" y="920271"/>
                  <a:pt x="5416782" y="754769"/>
                  <a:pt x="5470960" y="566548"/>
                </a:cubicBezTo>
                <a:cubicBezTo>
                  <a:pt x="5471845" y="557830"/>
                  <a:pt x="5489202" y="559592"/>
                  <a:pt x="5488317" y="568310"/>
                </a:cubicBezTo>
                <a:cubicBezTo>
                  <a:pt x="5486372" y="673777"/>
                  <a:pt x="5631410" y="626865"/>
                  <a:pt x="5686128" y="606004"/>
                </a:cubicBezTo>
                <a:cubicBezTo>
                  <a:pt x="5750412" y="577309"/>
                  <a:pt x="5815579" y="539897"/>
                  <a:pt x="5872952" y="492887"/>
                </a:cubicBezTo>
                <a:cubicBezTo>
                  <a:pt x="5882515" y="485054"/>
                  <a:pt x="5898987" y="495530"/>
                  <a:pt x="5888538" y="512082"/>
                </a:cubicBezTo>
                <a:cubicBezTo>
                  <a:pt x="5867642" y="545183"/>
                  <a:pt x="5881459" y="581809"/>
                  <a:pt x="5886598" y="617553"/>
                </a:cubicBezTo>
                <a:cubicBezTo>
                  <a:pt x="5892617" y="644582"/>
                  <a:pt x="5889963" y="670727"/>
                  <a:pt x="5877749" y="704709"/>
                </a:cubicBezTo>
                <a:cubicBezTo>
                  <a:pt x="5835074" y="779625"/>
                  <a:pt x="5845348" y="851114"/>
                  <a:pt x="5899899" y="918293"/>
                </a:cubicBezTo>
                <a:cubicBezTo>
                  <a:pt x="6008992" y="1052645"/>
                  <a:pt x="6188737" y="1009255"/>
                  <a:pt x="6319072" y="934433"/>
                </a:cubicBezTo>
                <a:cubicBezTo>
                  <a:pt x="6337314" y="927481"/>
                  <a:pt x="6346877" y="919647"/>
                  <a:pt x="6365115" y="912691"/>
                </a:cubicBezTo>
                <a:cubicBezTo>
                  <a:pt x="6373793" y="913572"/>
                  <a:pt x="6380702" y="931887"/>
                  <a:pt x="6372023" y="931005"/>
                </a:cubicBezTo>
                <a:cubicBezTo>
                  <a:pt x="6362460" y="938839"/>
                  <a:pt x="6344222" y="945792"/>
                  <a:pt x="6334659" y="953626"/>
                </a:cubicBezTo>
                <a:cubicBezTo>
                  <a:pt x="6315532" y="969297"/>
                  <a:pt x="6304199" y="994563"/>
                  <a:pt x="6309338" y="1030307"/>
                </a:cubicBezTo>
                <a:cubicBezTo>
                  <a:pt x="6304913" y="1073886"/>
                  <a:pt x="6344762" y="1113154"/>
                  <a:pt x="6378586" y="1125394"/>
                </a:cubicBezTo>
                <a:cubicBezTo>
                  <a:pt x="6445352" y="1158589"/>
                  <a:pt x="6516542" y="1148204"/>
                  <a:pt x="6588617" y="1129105"/>
                </a:cubicBezTo>
                <a:cubicBezTo>
                  <a:pt x="6588617" y="1129105"/>
                  <a:pt x="6597295" y="1129986"/>
                  <a:pt x="6597295" y="1129986"/>
                </a:cubicBezTo>
                <a:cubicBezTo>
                  <a:pt x="6605973" y="1130867"/>
                  <a:pt x="6605973" y="1130867"/>
                  <a:pt x="6605973" y="1130867"/>
                </a:cubicBezTo>
                <a:cubicBezTo>
                  <a:pt x="6615537" y="1123033"/>
                  <a:pt x="6613766" y="1140466"/>
                  <a:pt x="6604203" y="1148300"/>
                </a:cubicBezTo>
                <a:cubicBezTo>
                  <a:pt x="6566838" y="1170924"/>
                  <a:pt x="6572862" y="1197950"/>
                  <a:pt x="6623155" y="1220669"/>
                </a:cubicBezTo>
                <a:cubicBezTo>
                  <a:pt x="6640512" y="1222431"/>
                  <a:pt x="6649191" y="1223312"/>
                  <a:pt x="6666543" y="1225074"/>
                </a:cubicBezTo>
                <a:cubicBezTo>
                  <a:pt x="6692576" y="1227717"/>
                  <a:pt x="6709931" y="1229479"/>
                  <a:pt x="6727285" y="1231241"/>
                </a:cubicBezTo>
                <a:cubicBezTo>
                  <a:pt x="6779351" y="1236528"/>
                  <a:pt x="6822739" y="1240933"/>
                  <a:pt x="6874803" y="1246219"/>
                </a:cubicBezTo>
                <a:cubicBezTo>
                  <a:pt x="6884366" y="1238382"/>
                  <a:pt x="6882596" y="1255815"/>
                  <a:pt x="6882596" y="1255815"/>
                </a:cubicBezTo>
                <a:cubicBezTo>
                  <a:pt x="6873918" y="1254934"/>
                  <a:pt x="6873033" y="1263649"/>
                  <a:pt x="6873033" y="1263649"/>
                </a:cubicBezTo>
                <a:cubicBezTo>
                  <a:pt x="6864359" y="1262769"/>
                  <a:pt x="6864359" y="1262769"/>
                  <a:pt x="6864359" y="1262769"/>
                </a:cubicBezTo>
                <a:cubicBezTo>
                  <a:pt x="6784490" y="1272273"/>
                  <a:pt x="6719321" y="1309683"/>
                  <a:pt x="6668857" y="1375004"/>
                </a:cubicBezTo>
                <a:cubicBezTo>
                  <a:pt x="6685325" y="1385481"/>
                  <a:pt x="6710472" y="1396839"/>
                  <a:pt x="6736507" y="1399482"/>
                </a:cubicBezTo>
                <a:cubicBezTo>
                  <a:pt x="6745181" y="1400363"/>
                  <a:pt x="6752090" y="1418678"/>
                  <a:pt x="6734737" y="1416915"/>
                </a:cubicBezTo>
                <a:cubicBezTo>
                  <a:pt x="6671337" y="1436893"/>
                  <a:pt x="6608826" y="1448159"/>
                  <a:pt x="6545430" y="1468137"/>
                </a:cubicBezTo>
                <a:cubicBezTo>
                  <a:pt x="6531970" y="1471174"/>
                  <a:pt x="6519486" y="1475409"/>
                  <a:pt x="6508788" y="1480928"/>
                </a:cubicBezTo>
                <a:lnTo>
                  <a:pt x="6500622" y="1487384"/>
                </a:lnTo>
                <a:lnTo>
                  <a:pt x="6560420" y="1538017"/>
                </a:lnTo>
                <a:cubicBezTo>
                  <a:pt x="6598413" y="1575468"/>
                  <a:pt x="6630857" y="1617936"/>
                  <a:pt x="6661048" y="1663114"/>
                </a:cubicBezTo>
                <a:cubicBezTo>
                  <a:pt x="6662466" y="1634984"/>
                  <a:pt x="6702182" y="1631283"/>
                  <a:pt x="6720621" y="1657558"/>
                </a:cubicBezTo>
                <a:cubicBezTo>
                  <a:pt x="6763273" y="1707572"/>
                  <a:pt x="6808458" y="1763348"/>
                  <a:pt x="6839562" y="1818438"/>
                </a:cubicBezTo>
                <a:cubicBezTo>
                  <a:pt x="6845336" y="1815900"/>
                  <a:pt x="6842803" y="1810138"/>
                  <a:pt x="6846046" y="1801836"/>
                </a:cubicBezTo>
                <a:cubicBezTo>
                  <a:pt x="6848172" y="1759645"/>
                  <a:pt x="6850300" y="1717454"/>
                  <a:pt x="6846650" y="1677802"/>
                </a:cubicBezTo>
                <a:cubicBezTo>
                  <a:pt x="6839763" y="1646450"/>
                  <a:pt x="6879477" y="1642746"/>
                  <a:pt x="6895381" y="1663259"/>
                </a:cubicBezTo>
                <a:cubicBezTo>
                  <a:pt x="6953942" y="1733788"/>
                  <a:pt x="7000950" y="1809390"/>
                  <a:pt x="7050494" y="1890756"/>
                </a:cubicBezTo>
                <a:cubicBezTo>
                  <a:pt x="7053735" y="1882456"/>
                  <a:pt x="7051201" y="1876691"/>
                  <a:pt x="7051911" y="1862628"/>
                </a:cubicBezTo>
                <a:cubicBezTo>
                  <a:pt x="7050797" y="1828739"/>
                  <a:pt x="7093752" y="1816734"/>
                  <a:pt x="7112191" y="1843009"/>
                </a:cubicBezTo>
                <a:cubicBezTo>
                  <a:pt x="7162443" y="1910313"/>
                  <a:pt x="7201143" y="1982691"/>
                  <a:pt x="7245620" y="2052531"/>
                </a:cubicBezTo>
                <a:cubicBezTo>
                  <a:pt x="7222824" y="2000666"/>
                  <a:pt x="7211579" y="1943726"/>
                  <a:pt x="7194559" y="1889322"/>
                </a:cubicBezTo>
                <a:cubicBezTo>
                  <a:pt x="7187667" y="1857969"/>
                  <a:pt x="7214718" y="1825453"/>
                  <a:pt x="7250481" y="1844113"/>
                </a:cubicBezTo>
                <a:cubicBezTo>
                  <a:pt x="7250481" y="1844113"/>
                  <a:pt x="7253014" y="1849875"/>
                  <a:pt x="7258787" y="1847338"/>
                </a:cubicBezTo>
                <a:cubicBezTo>
                  <a:pt x="7251188" y="1830050"/>
                  <a:pt x="7251900" y="1815986"/>
                  <a:pt x="7250075" y="1796161"/>
                </a:cubicBezTo>
                <a:cubicBezTo>
                  <a:pt x="7150990" y="1633430"/>
                  <a:pt x="7071762" y="1468846"/>
                  <a:pt x="7001549" y="1293421"/>
                </a:cubicBezTo>
                <a:cubicBezTo>
                  <a:pt x="6991419" y="1270371"/>
                  <a:pt x="7023534" y="1249380"/>
                  <a:pt x="7042683" y="1261591"/>
                </a:cubicBezTo>
                <a:cubicBezTo>
                  <a:pt x="7059297" y="1268040"/>
                  <a:pt x="7075914" y="1274491"/>
                  <a:pt x="7092528" y="1280940"/>
                </a:cubicBezTo>
                <a:cubicBezTo>
                  <a:pt x="7085940" y="1187569"/>
                  <a:pt x="7084421" y="1105725"/>
                  <a:pt x="7034880" y="1024361"/>
                </a:cubicBezTo>
                <a:cubicBezTo>
                  <a:pt x="7032345" y="1018595"/>
                  <a:pt x="7035586" y="1010295"/>
                  <a:pt x="7041362" y="1007757"/>
                </a:cubicBezTo>
                <a:cubicBezTo>
                  <a:pt x="7081784" y="989990"/>
                  <a:pt x="7011572" y="814568"/>
                  <a:pt x="7003974" y="797281"/>
                </a:cubicBezTo>
                <a:cubicBezTo>
                  <a:pt x="6998908" y="785755"/>
                  <a:pt x="7007924" y="774916"/>
                  <a:pt x="7018766" y="783903"/>
                </a:cubicBezTo>
                <a:cubicBezTo>
                  <a:pt x="7105489" y="855805"/>
                  <a:pt x="7188261" y="950067"/>
                  <a:pt x="7287243" y="1002829"/>
                </a:cubicBezTo>
                <a:cubicBezTo>
                  <a:pt x="7333848" y="1030478"/>
                  <a:pt x="7400308" y="1056277"/>
                  <a:pt x="7413578" y="961054"/>
                </a:cubicBezTo>
                <a:cubicBezTo>
                  <a:pt x="7417529" y="938690"/>
                  <a:pt x="7405575" y="895812"/>
                  <a:pt x="7401217" y="870224"/>
                </a:cubicBezTo>
                <a:cubicBezTo>
                  <a:pt x="7392504" y="819044"/>
                  <a:pt x="7378014" y="770403"/>
                  <a:pt x="7360995" y="716000"/>
                </a:cubicBezTo>
                <a:cubicBezTo>
                  <a:pt x="7396048" y="748726"/>
                  <a:pt x="7426037" y="769924"/>
                  <a:pt x="7461394" y="740632"/>
                </a:cubicBezTo>
                <a:cubicBezTo>
                  <a:pt x="7490977" y="713879"/>
                  <a:pt x="7473955" y="659475"/>
                  <a:pt x="7472840" y="625586"/>
                </a:cubicBezTo>
                <a:cubicBezTo>
                  <a:pt x="7461594" y="568645"/>
                  <a:pt x="7456123" y="509164"/>
                  <a:pt x="7439101" y="454761"/>
                </a:cubicBezTo>
                <a:cubicBezTo>
                  <a:pt x="7439101" y="454761"/>
                  <a:pt x="7444877" y="452222"/>
                  <a:pt x="7444877" y="452222"/>
                </a:cubicBezTo>
                <a:cubicBezTo>
                  <a:pt x="7484286" y="510538"/>
                  <a:pt x="7574657" y="622090"/>
                  <a:pt x="7602719" y="513493"/>
                </a:cubicBezTo>
                <a:cubicBezTo>
                  <a:pt x="7618929" y="471987"/>
                  <a:pt x="7607683" y="415045"/>
                  <a:pt x="7595727" y="372169"/>
                </a:cubicBezTo>
                <a:cubicBezTo>
                  <a:pt x="7591371" y="346578"/>
                  <a:pt x="7587014" y="320990"/>
                  <a:pt x="7576882" y="297938"/>
                </a:cubicBezTo>
                <a:cubicBezTo>
                  <a:pt x="7582658" y="295399"/>
                  <a:pt x="7588431" y="292861"/>
                  <a:pt x="7596738" y="296086"/>
                </a:cubicBezTo>
                <a:cubicBezTo>
                  <a:pt x="7617711" y="328125"/>
                  <a:pt x="7641925" y="351864"/>
                  <a:pt x="7671912" y="373063"/>
                </a:cubicBezTo>
                <a:cubicBezTo>
                  <a:pt x="7677992" y="308506"/>
                  <a:pt x="7678292" y="246490"/>
                  <a:pt x="7656207" y="180560"/>
                </a:cubicBezTo>
                <a:cubicBezTo>
                  <a:pt x="7667046" y="189548"/>
                  <a:pt x="7677888" y="198534"/>
                  <a:pt x="7694503" y="204985"/>
                </a:cubicBezTo>
                <a:cubicBezTo>
                  <a:pt x="7702102" y="222273"/>
                  <a:pt x="7704635" y="228035"/>
                  <a:pt x="7713651" y="217197"/>
                </a:cubicBezTo>
                <a:cubicBezTo>
                  <a:pt x="7721958" y="220421"/>
                  <a:pt x="7721958" y="220421"/>
                  <a:pt x="7721958" y="220421"/>
                </a:cubicBezTo>
                <a:cubicBezTo>
                  <a:pt x="7736040" y="221108"/>
                  <a:pt x="7750833" y="207730"/>
                  <a:pt x="7754074" y="199430"/>
                </a:cubicBezTo>
                <a:cubicBezTo>
                  <a:pt x="7771700" y="129798"/>
                  <a:pt x="7772003" y="67781"/>
                  <a:pt x="7769774" y="0"/>
                </a:cubicBezTo>
                <a:close/>
              </a:path>
            </a:pathLst>
          </a:custGeom>
          <a:solidFill>
            <a:schemeClr val="accent6">
              <a:lumMod val="20000"/>
              <a:lumOff val="80000"/>
            </a:schemeClr>
          </a:solidFill>
        </p:spPr>
        <p:txBody>
          <a:bodyPr wrap="square">
            <a:noAutofit/>
          </a:bodyPr>
          <a:lstStyle/>
          <a:p>
            <a:endParaRPr lang="en-US"/>
          </a:p>
        </p:txBody>
      </p:sp>
      <p:grpSp>
        <p:nvGrpSpPr>
          <p:cNvPr id="26" name="Group 25"/>
          <p:cNvGrpSpPr/>
          <p:nvPr userDrawn="1"/>
        </p:nvGrpSpPr>
        <p:grpSpPr>
          <a:xfrm>
            <a:off x="11074487" y="-245818"/>
            <a:ext cx="1426912" cy="1548289"/>
            <a:chOff x="11074487" y="-245818"/>
            <a:chExt cx="1426912" cy="1548289"/>
          </a:xfrm>
          <a:effectLst>
            <a:outerShdw blurRad="127000" dist="114300" dir="8100000" algn="tr" rotWithShape="0">
              <a:prstClr val="black">
                <a:alpha val="20000"/>
              </a:prstClr>
            </a:outerShdw>
          </a:effectLst>
        </p:grpSpPr>
        <p:grpSp>
          <p:nvGrpSpPr>
            <p:cNvPr id="2" name="Group 1"/>
            <p:cNvGrpSpPr/>
            <p:nvPr userDrawn="1"/>
          </p:nvGrpSpPr>
          <p:grpSpPr>
            <a:xfrm>
              <a:off x="11629861" y="-245818"/>
              <a:ext cx="871538" cy="1390649"/>
              <a:chOff x="3497263" y="1852613"/>
              <a:chExt cx="871538" cy="1390649"/>
            </a:xfrm>
          </p:grpSpPr>
          <p:sp>
            <p:nvSpPr>
              <p:cNvPr id="3" name="Freeform 5"/>
              <p:cNvSpPr>
                <a:spLocks/>
              </p:cNvSpPr>
              <p:nvPr/>
            </p:nvSpPr>
            <p:spPr bwMode="auto">
              <a:xfrm>
                <a:off x="3497263" y="1852613"/>
                <a:ext cx="871538" cy="1169987"/>
              </a:xfrm>
              <a:custGeom>
                <a:avLst/>
                <a:gdLst>
                  <a:gd name="T0" fmla="*/ 219 w 333"/>
                  <a:gd name="T1" fmla="*/ 45 h 449"/>
                  <a:gd name="T2" fmla="*/ 193 w 333"/>
                  <a:gd name="T3" fmla="*/ 55 h 449"/>
                  <a:gd name="T4" fmla="*/ 159 w 333"/>
                  <a:gd name="T5" fmla="*/ 73 h 449"/>
                  <a:gd name="T6" fmla="*/ 143 w 333"/>
                  <a:gd name="T7" fmla="*/ 42 h 449"/>
                  <a:gd name="T8" fmla="*/ 121 w 333"/>
                  <a:gd name="T9" fmla="*/ 15 h 449"/>
                  <a:gd name="T10" fmla="*/ 104 w 333"/>
                  <a:gd name="T11" fmla="*/ 1 h 449"/>
                  <a:gd name="T12" fmla="*/ 102 w 333"/>
                  <a:gd name="T13" fmla="*/ 1 h 449"/>
                  <a:gd name="T14" fmla="*/ 102 w 333"/>
                  <a:gd name="T15" fmla="*/ 25 h 449"/>
                  <a:gd name="T16" fmla="*/ 94 w 333"/>
                  <a:gd name="T17" fmla="*/ 33 h 449"/>
                  <a:gd name="T18" fmla="*/ 92 w 333"/>
                  <a:gd name="T19" fmla="*/ 34 h 449"/>
                  <a:gd name="T20" fmla="*/ 94 w 333"/>
                  <a:gd name="T21" fmla="*/ 59 h 449"/>
                  <a:gd name="T22" fmla="*/ 72 w 333"/>
                  <a:gd name="T23" fmla="*/ 62 h 449"/>
                  <a:gd name="T24" fmla="*/ 76 w 333"/>
                  <a:gd name="T25" fmla="*/ 116 h 449"/>
                  <a:gd name="T26" fmla="*/ 30 w 333"/>
                  <a:gd name="T27" fmla="*/ 122 h 449"/>
                  <a:gd name="T28" fmla="*/ 41 w 333"/>
                  <a:gd name="T29" fmla="*/ 167 h 449"/>
                  <a:gd name="T30" fmla="*/ 104 w 333"/>
                  <a:gd name="T31" fmla="*/ 212 h 449"/>
                  <a:gd name="T32" fmla="*/ 56 w 333"/>
                  <a:gd name="T33" fmla="*/ 193 h 449"/>
                  <a:gd name="T34" fmla="*/ 0 w 333"/>
                  <a:gd name="T35" fmla="*/ 189 h 449"/>
                  <a:gd name="T36" fmla="*/ 31 w 333"/>
                  <a:gd name="T37" fmla="*/ 247 h 449"/>
                  <a:gd name="T38" fmla="*/ 41 w 333"/>
                  <a:gd name="T39" fmla="*/ 290 h 449"/>
                  <a:gd name="T40" fmla="*/ 137 w 333"/>
                  <a:gd name="T41" fmla="*/ 312 h 449"/>
                  <a:gd name="T42" fmla="*/ 92 w 333"/>
                  <a:gd name="T43" fmla="*/ 339 h 449"/>
                  <a:gd name="T44" fmla="*/ 71 w 333"/>
                  <a:gd name="T45" fmla="*/ 349 h 449"/>
                  <a:gd name="T46" fmla="*/ 77 w 333"/>
                  <a:gd name="T47" fmla="*/ 368 h 449"/>
                  <a:gd name="T48" fmla="*/ 91 w 333"/>
                  <a:gd name="T49" fmla="*/ 392 h 449"/>
                  <a:gd name="T50" fmla="*/ 177 w 333"/>
                  <a:gd name="T51" fmla="*/ 401 h 449"/>
                  <a:gd name="T52" fmla="*/ 139 w 333"/>
                  <a:gd name="T53" fmla="*/ 437 h 449"/>
                  <a:gd name="T54" fmla="*/ 193 w 333"/>
                  <a:gd name="T55" fmla="*/ 447 h 449"/>
                  <a:gd name="T56" fmla="*/ 228 w 333"/>
                  <a:gd name="T57" fmla="*/ 444 h 449"/>
                  <a:gd name="T58" fmla="*/ 228 w 333"/>
                  <a:gd name="T59" fmla="*/ 444 h 449"/>
                  <a:gd name="T60" fmla="*/ 275 w 333"/>
                  <a:gd name="T61" fmla="*/ 411 h 449"/>
                  <a:gd name="T62" fmla="*/ 307 w 333"/>
                  <a:gd name="T63" fmla="*/ 379 h 449"/>
                  <a:gd name="T64" fmla="*/ 299 w 333"/>
                  <a:gd name="T65" fmla="*/ 369 h 449"/>
                  <a:gd name="T66" fmla="*/ 303 w 333"/>
                  <a:gd name="T67" fmla="*/ 357 h 449"/>
                  <a:gd name="T68" fmla="*/ 275 w 333"/>
                  <a:gd name="T69" fmla="*/ 356 h 449"/>
                  <a:gd name="T70" fmla="*/ 258 w 333"/>
                  <a:gd name="T71" fmla="*/ 339 h 449"/>
                  <a:gd name="T72" fmla="*/ 308 w 333"/>
                  <a:gd name="T73" fmla="*/ 317 h 449"/>
                  <a:gd name="T74" fmla="*/ 322 w 333"/>
                  <a:gd name="T75" fmla="*/ 277 h 449"/>
                  <a:gd name="T76" fmla="*/ 292 w 333"/>
                  <a:gd name="T77" fmla="*/ 268 h 449"/>
                  <a:gd name="T78" fmla="*/ 265 w 333"/>
                  <a:gd name="T79" fmla="*/ 275 h 449"/>
                  <a:gd name="T80" fmla="*/ 247 w 333"/>
                  <a:gd name="T81" fmla="*/ 232 h 449"/>
                  <a:gd name="T82" fmla="*/ 292 w 333"/>
                  <a:gd name="T83" fmla="*/ 184 h 449"/>
                  <a:gd name="T84" fmla="*/ 298 w 333"/>
                  <a:gd name="T85" fmla="*/ 133 h 449"/>
                  <a:gd name="T86" fmla="*/ 295 w 333"/>
                  <a:gd name="T87" fmla="*/ 130 h 449"/>
                  <a:gd name="T88" fmla="*/ 263 w 333"/>
                  <a:gd name="T89" fmla="*/ 141 h 449"/>
                  <a:gd name="T90" fmla="*/ 227 w 333"/>
                  <a:gd name="T91" fmla="*/ 170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33" h="449">
                    <a:moveTo>
                      <a:pt x="216" y="151"/>
                    </a:moveTo>
                    <a:cubicBezTo>
                      <a:pt x="216" y="143"/>
                      <a:pt x="217" y="136"/>
                      <a:pt x="217" y="128"/>
                    </a:cubicBezTo>
                    <a:cubicBezTo>
                      <a:pt x="220" y="100"/>
                      <a:pt x="222" y="73"/>
                      <a:pt x="219" y="45"/>
                    </a:cubicBezTo>
                    <a:cubicBezTo>
                      <a:pt x="219" y="43"/>
                      <a:pt x="217" y="43"/>
                      <a:pt x="217" y="44"/>
                    </a:cubicBezTo>
                    <a:cubicBezTo>
                      <a:pt x="211" y="54"/>
                      <a:pt x="205" y="62"/>
                      <a:pt x="198" y="71"/>
                    </a:cubicBezTo>
                    <a:cubicBezTo>
                      <a:pt x="195" y="66"/>
                      <a:pt x="193" y="61"/>
                      <a:pt x="193" y="55"/>
                    </a:cubicBezTo>
                    <a:cubicBezTo>
                      <a:pt x="193" y="54"/>
                      <a:pt x="192" y="54"/>
                      <a:pt x="191" y="54"/>
                    </a:cubicBezTo>
                    <a:cubicBezTo>
                      <a:pt x="186" y="60"/>
                      <a:pt x="184" y="67"/>
                      <a:pt x="180" y="73"/>
                    </a:cubicBezTo>
                    <a:cubicBezTo>
                      <a:pt x="175" y="81"/>
                      <a:pt x="165" y="83"/>
                      <a:pt x="159" y="73"/>
                    </a:cubicBezTo>
                    <a:cubicBezTo>
                      <a:pt x="151" y="61"/>
                      <a:pt x="151" y="43"/>
                      <a:pt x="153" y="30"/>
                    </a:cubicBezTo>
                    <a:cubicBezTo>
                      <a:pt x="153" y="28"/>
                      <a:pt x="151" y="28"/>
                      <a:pt x="151" y="29"/>
                    </a:cubicBezTo>
                    <a:cubicBezTo>
                      <a:pt x="149" y="34"/>
                      <a:pt x="148" y="40"/>
                      <a:pt x="143" y="42"/>
                    </a:cubicBezTo>
                    <a:cubicBezTo>
                      <a:pt x="137" y="46"/>
                      <a:pt x="133" y="42"/>
                      <a:pt x="131" y="36"/>
                    </a:cubicBezTo>
                    <a:cubicBezTo>
                      <a:pt x="128" y="29"/>
                      <a:pt x="126" y="22"/>
                      <a:pt x="123" y="15"/>
                    </a:cubicBezTo>
                    <a:cubicBezTo>
                      <a:pt x="123" y="13"/>
                      <a:pt x="121" y="14"/>
                      <a:pt x="121" y="15"/>
                    </a:cubicBezTo>
                    <a:cubicBezTo>
                      <a:pt x="121" y="18"/>
                      <a:pt x="120" y="21"/>
                      <a:pt x="119" y="23"/>
                    </a:cubicBezTo>
                    <a:cubicBezTo>
                      <a:pt x="111" y="18"/>
                      <a:pt x="106" y="11"/>
                      <a:pt x="104" y="2"/>
                    </a:cubicBezTo>
                    <a:cubicBezTo>
                      <a:pt x="104" y="2"/>
                      <a:pt x="104" y="2"/>
                      <a:pt x="104" y="1"/>
                    </a:cubicBezTo>
                    <a:cubicBezTo>
                      <a:pt x="104" y="1"/>
                      <a:pt x="103" y="1"/>
                      <a:pt x="103" y="0"/>
                    </a:cubicBezTo>
                    <a:cubicBezTo>
                      <a:pt x="103" y="0"/>
                      <a:pt x="101" y="0"/>
                      <a:pt x="102" y="1"/>
                    </a:cubicBezTo>
                    <a:cubicBezTo>
                      <a:pt x="102" y="1"/>
                      <a:pt x="102" y="1"/>
                      <a:pt x="102" y="1"/>
                    </a:cubicBezTo>
                    <a:cubicBezTo>
                      <a:pt x="102" y="1"/>
                      <a:pt x="102" y="1"/>
                      <a:pt x="102" y="1"/>
                    </a:cubicBezTo>
                    <a:cubicBezTo>
                      <a:pt x="102" y="7"/>
                      <a:pt x="102" y="12"/>
                      <a:pt x="102" y="18"/>
                    </a:cubicBezTo>
                    <a:cubicBezTo>
                      <a:pt x="102" y="20"/>
                      <a:pt x="102" y="22"/>
                      <a:pt x="102" y="25"/>
                    </a:cubicBezTo>
                    <a:cubicBezTo>
                      <a:pt x="102" y="27"/>
                      <a:pt x="102" y="28"/>
                      <a:pt x="102" y="30"/>
                    </a:cubicBezTo>
                    <a:cubicBezTo>
                      <a:pt x="100" y="36"/>
                      <a:pt x="97" y="37"/>
                      <a:pt x="94" y="33"/>
                    </a:cubicBezTo>
                    <a:cubicBezTo>
                      <a:pt x="94" y="33"/>
                      <a:pt x="94" y="33"/>
                      <a:pt x="94" y="33"/>
                    </a:cubicBezTo>
                    <a:cubicBezTo>
                      <a:pt x="93" y="32"/>
                      <a:pt x="91" y="32"/>
                      <a:pt x="92" y="33"/>
                    </a:cubicBezTo>
                    <a:cubicBezTo>
                      <a:pt x="92" y="33"/>
                      <a:pt x="92" y="33"/>
                      <a:pt x="92" y="34"/>
                    </a:cubicBezTo>
                    <a:cubicBezTo>
                      <a:pt x="92" y="34"/>
                      <a:pt x="92" y="34"/>
                      <a:pt x="92" y="34"/>
                    </a:cubicBezTo>
                    <a:cubicBezTo>
                      <a:pt x="92" y="34"/>
                      <a:pt x="92" y="34"/>
                      <a:pt x="92" y="34"/>
                    </a:cubicBezTo>
                    <a:cubicBezTo>
                      <a:pt x="92" y="34"/>
                      <a:pt x="92" y="35"/>
                      <a:pt x="92" y="35"/>
                    </a:cubicBezTo>
                    <a:cubicBezTo>
                      <a:pt x="95" y="43"/>
                      <a:pt x="97" y="51"/>
                      <a:pt x="94" y="59"/>
                    </a:cubicBezTo>
                    <a:cubicBezTo>
                      <a:pt x="93" y="63"/>
                      <a:pt x="89" y="68"/>
                      <a:pt x="84" y="68"/>
                    </a:cubicBezTo>
                    <a:cubicBezTo>
                      <a:pt x="80" y="69"/>
                      <a:pt x="77" y="68"/>
                      <a:pt x="75" y="66"/>
                    </a:cubicBezTo>
                    <a:cubicBezTo>
                      <a:pt x="74" y="65"/>
                      <a:pt x="73" y="63"/>
                      <a:pt x="72" y="62"/>
                    </a:cubicBezTo>
                    <a:cubicBezTo>
                      <a:pt x="72" y="61"/>
                      <a:pt x="70" y="62"/>
                      <a:pt x="70" y="63"/>
                    </a:cubicBezTo>
                    <a:cubicBezTo>
                      <a:pt x="71" y="65"/>
                      <a:pt x="72" y="66"/>
                      <a:pt x="73" y="68"/>
                    </a:cubicBezTo>
                    <a:cubicBezTo>
                      <a:pt x="83" y="82"/>
                      <a:pt x="90" y="102"/>
                      <a:pt x="76" y="116"/>
                    </a:cubicBezTo>
                    <a:cubicBezTo>
                      <a:pt x="69" y="123"/>
                      <a:pt x="61" y="125"/>
                      <a:pt x="52" y="121"/>
                    </a:cubicBezTo>
                    <a:cubicBezTo>
                      <a:pt x="48" y="120"/>
                      <a:pt x="45" y="120"/>
                      <a:pt x="42" y="121"/>
                    </a:cubicBezTo>
                    <a:cubicBezTo>
                      <a:pt x="38" y="122"/>
                      <a:pt x="34" y="124"/>
                      <a:pt x="30" y="122"/>
                    </a:cubicBezTo>
                    <a:cubicBezTo>
                      <a:pt x="28" y="121"/>
                      <a:pt x="27" y="123"/>
                      <a:pt x="28" y="124"/>
                    </a:cubicBezTo>
                    <a:cubicBezTo>
                      <a:pt x="34" y="130"/>
                      <a:pt x="39" y="137"/>
                      <a:pt x="43" y="144"/>
                    </a:cubicBezTo>
                    <a:cubicBezTo>
                      <a:pt x="46" y="150"/>
                      <a:pt x="53" y="166"/>
                      <a:pt x="41" y="167"/>
                    </a:cubicBezTo>
                    <a:cubicBezTo>
                      <a:pt x="40" y="167"/>
                      <a:pt x="40" y="169"/>
                      <a:pt x="41" y="169"/>
                    </a:cubicBezTo>
                    <a:cubicBezTo>
                      <a:pt x="63" y="173"/>
                      <a:pt x="83" y="183"/>
                      <a:pt x="100" y="197"/>
                    </a:cubicBezTo>
                    <a:cubicBezTo>
                      <a:pt x="103" y="200"/>
                      <a:pt x="113" y="208"/>
                      <a:pt x="104" y="212"/>
                    </a:cubicBezTo>
                    <a:cubicBezTo>
                      <a:pt x="99" y="214"/>
                      <a:pt x="92" y="211"/>
                      <a:pt x="87" y="209"/>
                    </a:cubicBezTo>
                    <a:cubicBezTo>
                      <a:pt x="77" y="205"/>
                      <a:pt x="67" y="199"/>
                      <a:pt x="58" y="192"/>
                    </a:cubicBezTo>
                    <a:cubicBezTo>
                      <a:pt x="57" y="191"/>
                      <a:pt x="56" y="192"/>
                      <a:pt x="56" y="193"/>
                    </a:cubicBezTo>
                    <a:cubicBezTo>
                      <a:pt x="56" y="212"/>
                      <a:pt x="11" y="192"/>
                      <a:pt x="2" y="188"/>
                    </a:cubicBezTo>
                    <a:cubicBezTo>
                      <a:pt x="2" y="188"/>
                      <a:pt x="1" y="188"/>
                      <a:pt x="1" y="188"/>
                    </a:cubicBezTo>
                    <a:cubicBezTo>
                      <a:pt x="1" y="187"/>
                      <a:pt x="0" y="188"/>
                      <a:pt x="0" y="189"/>
                    </a:cubicBezTo>
                    <a:cubicBezTo>
                      <a:pt x="9" y="199"/>
                      <a:pt x="30" y="223"/>
                      <a:pt x="17" y="237"/>
                    </a:cubicBezTo>
                    <a:cubicBezTo>
                      <a:pt x="16" y="237"/>
                      <a:pt x="17" y="238"/>
                      <a:pt x="18" y="239"/>
                    </a:cubicBezTo>
                    <a:cubicBezTo>
                      <a:pt x="22" y="241"/>
                      <a:pt x="27" y="244"/>
                      <a:pt x="31" y="247"/>
                    </a:cubicBezTo>
                    <a:cubicBezTo>
                      <a:pt x="36" y="250"/>
                      <a:pt x="43" y="253"/>
                      <a:pt x="47" y="259"/>
                    </a:cubicBezTo>
                    <a:cubicBezTo>
                      <a:pt x="53" y="269"/>
                      <a:pt x="46" y="280"/>
                      <a:pt x="40" y="288"/>
                    </a:cubicBezTo>
                    <a:cubicBezTo>
                      <a:pt x="40" y="289"/>
                      <a:pt x="40" y="290"/>
                      <a:pt x="41" y="290"/>
                    </a:cubicBezTo>
                    <a:cubicBezTo>
                      <a:pt x="53" y="293"/>
                      <a:pt x="66" y="291"/>
                      <a:pt x="79" y="292"/>
                    </a:cubicBezTo>
                    <a:cubicBezTo>
                      <a:pt x="93" y="293"/>
                      <a:pt x="106" y="296"/>
                      <a:pt x="119" y="302"/>
                    </a:cubicBezTo>
                    <a:cubicBezTo>
                      <a:pt x="125" y="305"/>
                      <a:pt x="132" y="308"/>
                      <a:pt x="137" y="312"/>
                    </a:cubicBezTo>
                    <a:cubicBezTo>
                      <a:pt x="141" y="316"/>
                      <a:pt x="144" y="320"/>
                      <a:pt x="143" y="325"/>
                    </a:cubicBezTo>
                    <a:cubicBezTo>
                      <a:pt x="142" y="330"/>
                      <a:pt x="138" y="332"/>
                      <a:pt x="134" y="333"/>
                    </a:cubicBezTo>
                    <a:cubicBezTo>
                      <a:pt x="120" y="337"/>
                      <a:pt x="106" y="339"/>
                      <a:pt x="92" y="339"/>
                    </a:cubicBezTo>
                    <a:cubicBezTo>
                      <a:pt x="91" y="339"/>
                      <a:pt x="91" y="341"/>
                      <a:pt x="92" y="341"/>
                    </a:cubicBezTo>
                    <a:cubicBezTo>
                      <a:pt x="93" y="342"/>
                      <a:pt x="93" y="342"/>
                      <a:pt x="94" y="343"/>
                    </a:cubicBezTo>
                    <a:cubicBezTo>
                      <a:pt x="90" y="350"/>
                      <a:pt x="78" y="349"/>
                      <a:pt x="71" y="349"/>
                    </a:cubicBezTo>
                    <a:cubicBezTo>
                      <a:pt x="62" y="350"/>
                      <a:pt x="54" y="350"/>
                      <a:pt x="45" y="351"/>
                    </a:cubicBezTo>
                    <a:cubicBezTo>
                      <a:pt x="44" y="351"/>
                      <a:pt x="44" y="352"/>
                      <a:pt x="45" y="353"/>
                    </a:cubicBezTo>
                    <a:cubicBezTo>
                      <a:pt x="55" y="358"/>
                      <a:pt x="66" y="363"/>
                      <a:pt x="77" y="368"/>
                    </a:cubicBezTo>
                    <a:cubicBezTo>
                      <a:pt x="82" y="370"/>
                      <a:pt x="87" y="372"/>
                      <a:pt x="92" y="375"/>
                    </a:cubicBezTo>
                    <a:cubicBezTo>
                      <a:pt x="96" y="377"/>
                      <a:pt x="101" y="379"/>
                      <a:pt x="99" y="385"/>
                    </a:cubicBezTo>
                    <a:cubicBezTo>
                      <a:pt x="97" y="388"/>
                      <a:pt x="94" y="390"/>
                      <a:pt x="91" y="392"/>
                    </a:cubicBezTo>
                    <a:cubicBezTo>
                      <a:pt x="90" y="392"/>
                      <a:pt x="91" y="394"/>
                      <a:pt x="92" y="394"/>
                    </a:cubicBezTo>
                    <a:cubicBezTo>
                      <a:pt x="114" y="391"/>
                      <a:pt x="137" y="391"/>
                      <a:pt x="159" y="393"/>
                    </a:cubicBezTo>
                    <a:cubicBezTo>
                      <a:pt x="165" y="394"/>
                      <a:pt x="174" y="395"/>
                      <a:pt x="177" y="401"/>
                    </a:cubicBezTo>
                    <a:cubicBezTo>
                      <a:pt x="181" y="410"/>
                      <a:pt x="170" y="414"/>
                      <a:pt x="164" y="417"/>
                    </a:cubicBezTo>
                    <a:cubicBezTo>
                      <a:pt x="154" y="422"/>
                      <a:pt x="146" y="428"/>
                      <a:pt x="138" y="435"/>
                    </a:cubicBezTo>
                    <a:cubicBezTo>
                      <a:pt x="137" y="436"/>
                      <a:pt x="138" y="437"/>
                      <a:pt x="139" y="437"/>
                    </a:cubicBezTo>
                    <a:cubicBezTo>
                      <a:pt x="149" y="436"/>
                      <a:pt x="158" y="437"/>
                      <a:pt x="167" y="439"/>
                    </a:cubicBezTo>
                    <a:cubicBezTo>
                      <a:pt x="172" y="440"/>
                      <a:pt x="177" y="441"/>
                      <a:pt x="182" y="443"/>
                    </a:cubicBezTo>
                    <a:cubicBezTo>
                      <a:pt x="185" y="445"/>
                      <a:pt x="189" y="447"/>
                      <a:pt x="193" y="447"/>
                    </a:cubicBezTo>
                    <a:cubicBezTo>
                      <a:pt x="204" y="449"/>
                      <a:pt x="215" y="438"/>
                      <a:pt x="226" y="442"/>
                    </a:cubicBezTo>
                    <a:cubicBezTo>
                      <a:pt x="226" y="442"/>
                      <a:pt x="226" y="442"/>
                      <a:pt x="225" y="443"/>
                    </a:cubicBezTo>
                    <a:cubicBezTo>
                      <a:pt x="225" y="444"/>
                      <a:pt x="227" y="446"/>
                      <a:pt x="228" y="444"/>
                    </a:cubicBezTo>
                    <a:cubicBezTo>
                      <a:pt x="228" y="443"/>
                      <a:pt x="228" y="443"/>
                      <a:pt x="228" y="443"/>
                    </a:cubicBezTo>
                    <a:cubicBezTo>
                      <a:pt x="229" y="443"/>
                      <a:pt x="229" y="443"/>
                      <a:pt x="229" y="443"/>
                    </a:cubicBezTo>
                    <a:cubicBezTo>
                      <a:pt x="229" y="444"/>
                      <a:pt x="228" y="444"/>
                      <a:pt x="228" y="444"/>
                    </a:cubicBezTo>
                    <a:cubicBezTo>
                      <a:pt x="228" y="445"/>
                      <a:pt x="229" y="446"/>
                      <a:pt x="230" y="445"/>
                    </a:cubicBezTo>
                    <a:cubicBezTo>
                      <a:pt x="241" y="429"/>
                      <a:pt x="254" y="417"/>
                      <a:pt x="274" y="413"/>
                    </a:cubicBezTo>
                    <a:cubicBezTo>
                      <a:pt x="275" y="413"/>
                      <a:pt x="276" y="412"/>
                      <a:pt x="275" y="411"/>
                    </a:cubicBezTo>
                    <a:cubicBezTo>
                      <a:pt x="272" y="408"/>
                      <a:pt x="269" y="404"/>
                      <a:pt x="269" y="399"/>
                    </a:cubicBezTo>
                    <a:cubicBezTo>
                      <a:pt x="270" y="394"/>
                      <a:pt x="278" y="390"/>
                      <a:pt x="282" y="388"/>
                    </a:cubicBezTo>
                    <a:cubicBezTo>
                      <a:pt x="290" y="384"/>
                      <a:pt x="298" y="381"/>
                      <a:pt x="307" y="379"/>
                    </a:cubicBezTo>
                    <a:cubicBezTo>
                      <a:pt x="308" y="379"/>
                      <a:pt x="309" y="377"/>
                      <a:pt x="307" y="376"/>
                    </a:cubicBezTo>
                    <a:cubicBezTo>
                      <a:pt x="305" y="376"/>
                      <a:pt x="303" y="375"/>
                      <a:pt x="301" y="374"/>
                    </a:cubicBezTo>
                    <a:cubicBezTo>
                      <a:pt x="298" y="372"/>
                      <a:pt x="298" y="372"/>
                      <a:pt x="299" y="369"/>
                    </a:cubicBezTo>
                    <a:cubicBezTo>
                      <a:pt x="300" y="366"/>
                      <a:pt x="302" y="363"/>
                      <a:pt x="303" y="360"/>
                    </a:cubicBezTo>
                    <a:cubicBezTo>
                      <a:pt x="304" y="360"/>
                      <a:pt x="304" y="359"/>
                      <a:pt x="304" y="359"/>
                    </a:cubicBezTo>
                    <a:cubicBezTo>
                      <a:pt x="305" y="358"/>
                      <a:pt x="304" y="357"/>
                      <a:pt x="303" y="357"/>
                    </a:cubicBezTo>
                    <a:cubicBezTo>
                      <a:pt x="294" y="358"/>
                      <a:pt x="285" y="360"/>
                      <a:pt x="277" y="363"/>
                    </a:cubicBezTo>
                    <a:cubicBezTo>
                      <a:pt x="277" y="361"/>
                      <a:pt x="277" y="359"/>
                      <a:pt x="277" y="357"/>
                    </a:cubicBezTo>
                    <a:cubicBezTo>
                      <a:pt x="277" y="356"/>
                      <a:pt x="276" y="356"/>
                      <a:pt x="275" y="356"/>
                    </a:cubicBezTo>
                    <a:cubicBezTo>
                      <a:pt x="266" y="362"/>
                      <a:pt x="255" y="375"/>
                      <a:pt x="244" y="368"/>
                    </a:cubicBezTo>
                    <a:cubicBezTo>
                      <a:pt x="238" y="364"/>
                      <a:pt x="238" y="356"/>
                      <a:pt x="242" y="351"/>
                    </a:cubicBezTo>
                    <a:cubicBezTo>
                      <a:pt x="245" y="345"/>
                      <a:pt x="252" y="342"/>
                      <a:pt x="258" y="339"/>
                    </a:cubicBezTo>
                    <a:cubicBezTo>
                      <a:pt x="268" y="334"/>
                      <a:pt x="278" y="331"/>
                      <a:pt x="289" y="329"/>
                    </a:cubicBezTo>
                    <a:cubicBezTo>
                      <a:pt x="296" y="327"/>
                      <a:pt x="304" y="326"/>
                      <a:pt x="308" y="319"/>
                    </a:cubicBezTo>
                    <a:cubicBezTo>
                      <a:pt x="309" y="318"/>
                      <a:pt x="308" y="318"/>
                      <a:pt x="308" y="317"/>
                    </a:cubicBezTo>
                    <a:cubicBezTo>
                      <a:pt x="299" y="314"/>
                      <a:pt x="295" y="303"/>
                      <a:pt x="299" y="294"/>
                    </a:cubicBezTo>
                    <a:cubicBezTo>
                      <a:pt x="302" y="285"/>
                      <a:pt x="312" y="280"/>
                      <a:pt x="321" y="278"/>
                    </a:cubicBezTo>
                    <a:cubicBezTo>
                      <a:pt x="322" y="278"/>
                      <a:pt x="323" y="278"/>
                      <a:pt x="322" y="277"/>
                    </a:cubicBezTo>
                    <a:cubicBezTo>
                      <a:pt x="318" y="265"/>
                      <a:pt x="325" y="253"/>
                      <a:pt x="332" y="244"/>
                    </a:cubicBezTo>
                    <a:cubicBezTo>
                      <a:pt x="333" y="243"/>
                      <a:pt x="331" y="241"/>
                      <a:pt x="330" y="242"/>
                    </a:cubicBezTo>
                    <a:cubicBezTo>
                      <a:pt x="318" y="252"/>
                      <a:pt x="306" y="261"/>
                      <a:pt x="292" y="268"/>
                    </a:cubicBezTo>
                    <a:cubicBezTo>
                      <a:pt x="291" y="265"/>
                      <a:pt x="291" y="263"/>
                      <a:pt x="290" y="260"/>
                    </a:cubicBezTo>
                    <a:cubicBezTo>
                      <a:pt x="290" y="259"/>
                      <a:pt x="289" y="258"/>
                      <a:pt x="288" y="259"/>
                    </a:cubicBezTo>
                    <a:cubicBezTo>
                      <a:pt x="281" y="265"/>
                      <a:pt x="273" y="271"/>
                      <a:pt x="265" y="275"/>
                    </a:cubicBezTo>
                    <a:cubicBezTo>
                      <a:pt x="259" y="278"/>
                      <a:pt x="240" y="288"/>
                      <a:pt x="235" y="279"/>
                    </a:cubicBezTo>
                    <a:cubicBezTo>
                      <a:pt x="235" y="279"/>
                      <a:pt x="234" y="279"/>
                      <a:pt x="234" y="280"/>
                    </a:cubicBezTo>
                    <a:cubicBezTo>
                      <a:pt x="219" y="267"/>
                      <a:pt x="237" y="242"/>
                      <a:pt x="247" y="232"/>
                    </a:cubicBezTo>
                    <a:cubicBezTo>
                      <a:pt x="260" y="219"/>
                      <a:pt x="277" y="211"/>
                      <a:pt x="295" y="209"/>
                    </a:cubicBezTo>
                    <a:cubicBezTo>
                      <a:pt x="296" y="208"/>
                      <a:pt x="296" y="206"/>
                      <a:pt x="295" y="206"/>
                    </a:cubicBezTo>
                    <a:cubicBezTo>
                      <a:pt x="286" y="205"/>
                      <a:pt x="290" y="190"/>
                      <a:pt x="292" y="184"/>
                    </a:cubicBezTo>
                    <a:cubicBezTo>
                      <a:pt x="294" y="178"/>
                      <a:pt x="297" y="172"/>
                      <a:pt x="302" y="166"/>
                    </a:cubicBezTo>
                    <a:cubicBezTo>
                      <a:pt x="302" y="166"/>
                      <a:pt x="302" y="165"/>
                      <a:pt x="301" y="164"/>
                    </a:cubicBezTo>
                    <a:cubicBezTo>
                      <a:pt x="289" y="157"/>
                      <a:pt x="288" y="142"/>
                      <a:pt x="298" y="133"/>
                    </a:cubicBezTo>
                    <a:cubicBezTo>
                      <a:pt x="300" y="131"/>
                      <a:pt x="298" y="129"/>
                      <a:pt x="297" y="130"/>
                    </a:cubicBezTo>
                    <a:cubicBezTo>
                      <a:pt x="297" y="131"/>
                      <a:pt x="296" y="131"/>
                      <a:pt x="296" y="131"/>
                    </a:cubicBezTo>
                    <a:cubicBezTo>
                      <a:pt x="296" y="130"/>
                      <a:pt x="296" y="130"/>
                      <a:pt x="295" y="130"/>
                    </a:cubicBezTo>
                    <a:cubicBezTo>
                      <a:pt x="291" y="131"/>
                      <a:pt x="287" y="133"/>
                      <a:pt x="284" y="136"/>
                    </a:cubicBezTo>
                    <a:cubicBezTo>
                      <a:pt x="282" y="139"/>
                      <a:pt x="280" y="141"/>
                      <a:pt x="277" y="144"/>
                    </a:cubicBezTo>
                    <a:cubicBezTo>
                      <a:pt x="273" y="146"/>
                      <a:pt x="265" y="149"/>
                      <a:pt x="263" y="141"/>
                    </a:cubicBezTo>
                    <a:cubicBezTo>
                      <a:pt x="263" y="140"/>
                      <a:pt x="262" y="140"/>
                      <a:pt x="261" y="141"/>
                    </a:cubicBezTo>
                    <a:cubicBezTo>
                      <a:pt x="257" y="147"/>
                      <a:pt x="253" y="152"/>
                      <a:pt x="248" y="158"/>
                    </a:cubicBezTo>
                    <a:cubicBezTo>
                      <a:pt x="242" y="163"/>
                      <a:pt x="235" y="171"/>
                      <a:pt x="227" y="170"/>
                    </a:cubicBezTo>
                    <a:cubicBezTo>
                      <a:pt x="217" y="169"/>
                      <a:pt x="216" y="159"/>
                      <a:pt x="216" y="151"/>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4" name="Freeform 6"/>
              <p:cNvSpPr>
                <a:spLocks/>
              </p:cNvSpPr>
              <p:nvPr/>
            </p:nvSpPr>
            <p:spPr bwMode="auto">
              <a:xfrm>
                <a:off x="3573463" y="2022475"/>
                <a:ext cx="762000" cy="1220787"/>
              </a:xfrm>
              <a:custGeom>
                <a:avLst/>
                <a:gdLst>
                  <a:gd name="T0" fmla="*/ 160 w 291"/>
                  <a:gd name="T1" fmla="*/ 28 h 469"/>
                  <a:gd name="T2" fmla="*/ 141 w 291"/>
                  <a:gd name="T3" fmla="*/ 139 h 469"/>
                  <a:gd name="T4" fmla="*/ 119 w 291"/>
                  <a:gd name="T5" fmla="*/ 72 h 469"/>
                  <a:gd name="T6" fmla="*/ 118 w 291"/>
                  <a:gd name="T7" fmla="*/ 71 h 469"/>
                  <a:gd name="T8" fmla="*/ 114 w 291"/>
                  <a:gd name="T9" fmla="*/ 38 h 469"/>
                  <a:gd name="T10" fmla="*/ 112 w 291"/>
                  <a:gd name="T11" fmla="*/ 15 h 469"/>
                  <a:gd name="T12" fmla="*/ 112 w 291"/>
                  <a:gd name="T13" fmla="*/ 52 h 469"/>
                  <a:gd name="T14" fmla="*/ 91 w 291"/>
                  <a:gd name="T15" fmla="*/ 0 h 469"/>
                  <a:gd name="T16" fmla="*/ 73 w 291"/>
                  <a:gd name="T17" fmla="*/ 37 h 469"/>
                  <a:gd name="T18" fmla="*/ 117 w 291"/>
                  <a:gd name="T19" fmla="*/ 72 h 469"/>
                  <a:gd name="T20" fmla="*/ 142 w 291"/>
                  <a:gd name="T21" fmla="*/ 147 h 469"/>
                  <a:gd name="T22" fmla="*/ 29 w 291"/>
                  <a:gd name="T23" fmla="*/ 71 h 469"/>
                  <a:gd name="T24" fmla="*/ 49 w 291"/>
                  <a:gd name="T25" fmla="*/ 105 h 469"/>
                  <a:gd name="T26" fmla="*/ 94 w 291"/>
                  <a:gd name="T27" fmla="*/ 114 h 469"/>
                  <a:gd name="T28" fmla="*/ 142 w 291"/>
                  <a:gd name="T29" fmla="*/ 150 h 469"/>
                  <a:gd name="T30" fmla="*/ 143 w 291"/>
                  <a:gd name="T31" fmla="*/ 152 h 469"/>
                  <a:gd name="T32" fmla="*/ 144 w 291"/>
                  <a:gd name="T33" fmla="*/ 154 h 469"/>
                  <a:gd name="T34" fmla="*/ 167 w 291"/>
                  <a:gd name="T35" fmla="*/ 249 h 469"/>
                  <a:gd name="T36" fmla="*/ 127 w 291"/>
                  <a:gd name="T37" fmla="*/ 222 h 469"/>
                  <a:gd name="T38" fmla="*/ 44 w 291"/>
                  <a:gd name="T39" fmla="*/ 170 h 469"/>
                  <a:gd name="T40" fmla="*/ 0 w 291"/>
                  <a:gd name="T41" fmla="*/ 145 h 469"/>
                  <a:gd name="T42" fmla="*/ 52 w 291"/>
                  <a:gd name="T43" fmla="*/ 177 h 469"/>
                  <a:gd name="T44" fmla="*/ 7 w 291"/>
                  <a:gd name="T45" fmla="*/ 175 h 469"/>
                  <a:gd name="T46" fmla="*/ 53 w 291"/>
                  <a:gd name="T47" fmla="*/ 178 h 469"/>
                  <a:gd name="T48" fmla="*/ 110 w 291"/>
                  <a:gd name="T49" fmla="*/ 214 h 469"/>
                  <a:gd name="T50" fmla="*/ 37 w 291"/>
                  <a:gd name="T51" fmla="*/ 216 h 469"/>
                  <a:gd name="T52" fmla="*/ 115 w 291"/>
                  <a:gd name="T53" fmla="*/ 218 h 469"/>
                  <a:gd name="T54" fmla="*/ 146 w 291"/>
                  <a:gd name="T55" fmla="*/ 238 h 469"/>
                  <a:gd name="T56" fmla="*/ 167 w 291"/>
                  <a:gd name="T57" fmla="*/ 252 h 469"/>
                  <a:gd name="T58" fmla="*/ 182 w 291"/>
                  <a:gd name="T59" fmla="*/ 327 h 469"/>
                  <a:gd name="T60" fmla="*/ 48 w 291"/>
                  <a:gd name="T61" fmla="*/ 297 h 469"/>
                  <a:gd name="T62" fmla="*/ 82 w 291"/>
                  <a:gd name="T63" fmla="*/ 320 h 469"/>
                  <a:gd name="T64" fmla="*/ 129 w 291"/>
                  <a:gd name="T65" fmla="*/ 305 h 469"/>
                  <a:gd name="T66" fmla="*/ 183 w 291"/>
                  <a:gd name="T67" fmla="*/ 332 h 469"/>
                  <a:gd name="T68" fmla="*/ 134 w 291"/>
                  <a:gd name="T69" fmla="*/ 363 h 469"/>
                  <a:gd name="T70" fmla="*/ 161 w 291"/>
                  <a:gd name="T71" fmla="*/ 360 h 469"/>
                  <a:gd name="T72" fmla="*/ 190 w 291"/>
                  <a:gd name="T73" fmla="*/ 366 h 469"/>
                  <a:gd name="T74" fmla="*/ 219 w 291"/>
                  <a:gd name="T75" fmla="*/ 466 h 469"/>
                  <a:gd name="T76" fmla="*/ 192 w 291"/>
                  <a:gd name="T77" fmla="*/ 359 h 469"/>
                  <a:gd name="T78" fmla="*/ 252 w 291"/>
                  <a:gd name="T79" fmla="*/ 315 h 469"/>
                  <a:gd name="T80" fmla="*/ 211 w 291"/>
                  <a:gd name="T81" fmla="*/ 331 h 469"/>
                  <a:gd name="T82" fmla="*/ 186 w 291"/>
                  <a:gd name="T83" fmla="*/ 332 h 469"/>
                  <a:gd name="T84" fmla="*/ 179 w 291"/>
                  <a:gd name="T85" fmla="*/ 298 h 469"/>
                  <a:gd name="T86" fmla="*/ 226 w 291"/>
                  <a:gd name="T87" fmla="*/ 239 h 469"/>
                  <a:gd name="T88" fmla="*/ 291 w 291"/>
                  <a:gd name="T89" fmla="*/ 193 h 469"/>
                  <a:gd name="T90" fmla="*/ 275 w 291"/>
                  <a:gd name="T91" fmla="*/ 209 h 469"/>
                  <a:gd name="T92" fmla="*/ 216 w 291"/>
                  <a:gd name="T93" fmla="*/ 243 h 469"/>
                  <a:gd name="T94" fmla="*/ 176 w 291"/>
                  <a:gd name="T95" fmla="*/ 281 h 469"/>
                  <a:gd name="T96" fmla="*/ 171 w 291"/>
                  <a:gd name="T97" fmla="*/ 194 h 469"/>
                  <a:gd name="T98" fmla="*/ 214 w 291"/>
                  <a:gd name="T99" fmla="*/ 156 h 469"/>
                  <a:gd name="T100" fmla="*/ 173 w 291"/>
                  <a:gd name="T101" fmla="*/ 188 h 469"/>
                  <a:gd name="T102" fmla="*/ 218 w 291"/>
                  <a:gd name="T103" fmla="*/ 130 h 469"/>
                  <a:gd name="T104" fmla="*/ 248 w 291"/>
                  <a:gd name="T105" fmla="*/ 96 h 469"/>
                  <a:gd name="T106" fmla="*/ 184 w 291"/>
                  <a:gd name="T107" fmla="*/ 163 h 469"/>
                  <a:gd name="T108" fmla="*/ 157 w 291"/>
                  <a:gd name="T109" fmla="*/ 191 h 469"/>
                  <a:gd name="T110" fmla="*/ 143 w 291"/>
                  <a:gd name="T111" fmla="*/ 111 h 469"/>
                  <a:gd name="T112" fmla="*/ 165 w 291"/>
                  <a:gd name="T113" fmla="*/ 65 h 469"/>
                  <a:gd name="T114" fmla="*/ 144 w 291"/>
                  <a:gd name="T115" fmla="*/ 106 h 469"/>
                  <a:gd name="T116" fmla="*/ 160 w 291"/>
                  <a:gd name="T117" fmla="*/ 28 h 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91" h="469">
                    <a:moveTo>
                      <a:pt x="160" y="28"/>
                    </a:moveTo>
                    <a:cubicBezTo>
                      <a:pt x="161" y="28"/>
                      <a:pt x="160" y="27"/>
                      <a:pt x="160" y="28"/>
                    </a:cubicBezTo>
                    <a:cubicBezTo>
                      <a:pt x="154" y="48"/>
                      <a:pt x="148" y="69"/>
                      <a:pt x="145" y="90"/>
                    </a:cubicBezTo>
                    <a:cubicBezTo>
                      <a:pt x="142" y="106"/>
                      <a:pt x="140" y="123"/>
                      <a:pt x="141" y="139"/>
                    </a:cubicBezTo>
                    <a:cubicBezTo>
                      <a:pt x="137" y="126"/>
                      <a:pt x="133" y="114"/>
                      <a:pt x="129" y="102"/>
                    </a:cubicBezTo>
                    <a:cubicBezTo>
                      <a:pt x="125" y="92"/>
                      <a:pt x="122" y="82"/>
                      <a:pt x="119" y="72"/>
                    </a:cubicBezTo>
                    <a:cubicBezTo>
                      <a:pt x="119" y="72"/>
                      <a:pt x="119" y="71"/>
                      <a:pt x="118" y="71"/>
                    </a:cubicBezTo>
                    <a:cubicBezTo>
                      <a:pt x="118" y="71"/>
                      <a:pt x="118" y="71"/>
                      <a:pt x="118" y="71"/>
                    </a:cubicBezTo>
                    <a:cubicBezTo>
                      <a:pt x="116" y="65"/>
                      <a:pt x="114" y="59"/>
                      <a:pt x="112" y="53"/>
                    </a:cubicBezTo>
                    <a:cubicBezTo>
                      <a:pt x="115" y="48"/>
                      <a:pt x="114" y="43"/>
                      <a:pt x="114" y="38"/>
                    </a:cubicBezTo>
                    <a:cubicBezTo>
                      <a:pt x="113" y="30"/>
                      <a:pt x="113" y="23"/>
                      <a:pt x="112" y="15"/>
                    </a:cubicBezTo>
                    <a:cubicBezTo>
                      <a:pt x="112" y="15"/>
                      <a:pt x="112" y="15"/>
                      <a:pt x="112" y="15"/>
                    </a:cubicBezTo>
                    <a:cubicBezTo>
                      <a:pt x="112" y="21"/>
                      <a:pt x="112" y="27"/>
                      <a:pt x="113" y="34"/>
                    </a:cubicBezTo>
                    <a:cubicBezTo>
                      <a:pt x="113" y="40"/>
                      <a:pt x="114" y="46"/>
                      <a:pt x="112" y="52"/>
                    </a:cubicBezTo>
                    <a:cubicBezTo>
                      <a:pt x="106" y="35"/>
                      <a:pt x="99" y="17"/>
                      <a:pt x="91" y="0"/>
                    </a:cubicBezTo>
                    <a:cubicBezTo>
                      <a:pt x="91" y="0"/>
                      <a:pt x="91" y="0"/>
                      <a:pt x="91" y="0"/>
                    </a:cubicBezTo>
                    <a:cubicBezTo>
                      <a:pt x="100" y="23"/>
                      <a:pt x="108" y="46"/>
                      <a:pt x="116" y="70"/>
                    </a:cubicBezTo>
                    <a:cubicBezTo>
                      <a:pt x="100" y="62"/>
                      <a:pt x="85" y="50"/>
                      <a:pt x="73" y="37"/>
                    </a:cubicBezTo>
                    <a:cubicBezTo>
                      <a:pt x="73" y="37"/>
                      <a:pt x="73" y="37"/>
                      <a:pt x="73" y="37"/>
                    </a:cubicBezTo>
                    <a:cubicBezTo>
                      <a:pt x="85" y="52"/>
                      <a:pt x="100" y="63"/>
                      <a:pt x="117" y="72"/>
                    </a:cubicBezTo>
                    <a:cubicBezTo>
                      <a:pt x="119" y="78"/>
                      <a:pt x="121" y="84"/>
                      <a:pt x="123" y="91"/>
                    </a:cubicBezTo>
                    <a:cubicBezTo>
                      <a:pt x="129" y="109"/>
                      <a:pt x="136" y="128"/>
                      <a:pt x="142" y="147"/>
                    </a:cubicBezTo>
                    <a:cubicBezTo>
                      <a:pt x="106" y="119"/>
                      <a:pt x="69" y="92"/>
                      <a:pt x="29" y="71"/>
                    </a:cubicBezTo>
                    <a:cubicBezTo>
                      <a:pt x="29" y="71"/>
                      <a:pt x="29" y="71"/>
                      <a:pt x="29" y="71"/>
                    </a:cubicBezTo>
                    <a:cubicBezTo>
                      <a:pt x="50" y="84"/>
                      <a:pt x="71" y="97"/>
                      <a:pt x="91" y="112"/>
                    </a:cubicBezTo>
                    <a:cubicBezTo>
                      <a:pt x="77" y="108"/>
                      <a:pt x="63" y="106"/>
                      <a:pt x="49" y="105"/>
                    </a:cubicBezTo>
                    <a:cubicBezTo>
                      <a:pt x="48" y="105"/>
                      <a:pt x="48" y="105"/>
                      <a:pt x="49" y="105"/>
                    </a:cubicBezTo>
                    <a:cubicBezTo>
                      <a:pt x="64" y="107"/>
                      <a:pt x="79" y="110"/>
                      <a:pt x="94" y="114"/>
                    </a:cubicBezTo>
                    <a:cubicBezTo>
                      <a:pt x="95" y="114"/>
                      <a:pt x="95" y="114"/>
                      <a:pt x="95" y="114"/>
                    </a:cubicBezTo>
                    <a:cubicBezTo>
                      <a:pt x="111" y="125"/>
                      <a:pt x="127" y="137"/>
                      <a:pt x="142" y="150"/>
                    </a:cubicBezTo>
                    <a:cubicBezTo>
                      <a:pt x="142" y="150"/>
                      <a:pt x="142" y="150"/>
                      <a:pt x="143" y="150"/>
                    </a:cubicBezTo>
                    <a:cubicBezTo>
                      <a:pt x="143" y="150"/>
                      <a:pt x="143" y="151"/>
                      <a:pt x="143" y="152"/>
                    </a:cubicBezTo>
                    <a:cubicBezTo>
                      <a:pt x="143" y="152"/>
                      <a:pt x="143" y="153"/>
                      <a:pt x="144" y="154"/>
                    </a:cubicBezTo>
                    <a:cubicBezTo>
                      <a:pt x="144" y="154"/>
                      <a:pt x="144" y="154"/>
                      <a:pt x="144" y="154"/>
                    </a:cubicBezTo>
                    <a:cubicBezTo>
                      <a:pt x="147" y="163"/>
                      <a:pt x="150" y="172"/>
                      <a:pt x="152" y="181"/>
                    </a:cubicBezTo>
                    <a:cubicBezTo>
                      <a:pt x="158" y="203"/>
                      <a:pt x="162" y="226"/>
                      <a:pt x="167" y="249"/>
                    </a:cubicBezTo>
                    <a:cubicBezTo>
                      <a:pt x="161" y="243"/>
                      <a:pt x="154" y="239"/>
                      <a:pt x="147" y="235"/>
                    </a:cubicBezTo>
                    <a:cubicBezTo>
                      <a:pt x="141" y="231"/>
                      <a:pt x="134" y="226"/>
                      <a:pt x="127" y="222"/>
                    </a:cubicBezTo>
                    <a:cubicBezTo>
                      <a:pt x="113" y="212"/>
                      <a:pt x="99" y="203"/>
                      <a:pt x="85" y="195"/>
                    </a:cubicBezTo>
                    <a:cubicBezTo>
                      <a:pt x="71" y="186"/>
                      <a:pt x="58" y="178"/>
                      <a:pt x="44" y="170"/>
                    </a:cubicBezTo>
                    <a:cubicBezTo>
                      <a:pt x="30" y="161"/>
                      <a:pt x="15" y="152"/>
                      <a:pt x="0" y="145"/>
                    </a:cubicBezTo>
                    <a:cubicBezTo>
                      <a:pt x="0" y="144"/>
                      <a:pt x="0" y="145"/>
                      <a:pt x="0" y="145"/>
                    </a:cubicBezTo>
                    <a:cubicBezTo>
                      <a:pt x="13" y="154"/>
                      <a:pt x="28" y="162"/>
                      <a:pt x="42" y="171"/>
                    </a:cubicBezTo>
                    <a:cubicBezTo>
                      <a:pt x="46" y="173"/>
                      <a:pt x="49" y="175"/>
                      <a:pt x="52" y="177"/>
                    </a:cubicBezTo>
                    <a:cubicBezTo>
                      <a:pt x="37" y="179"/>
                      <a:pt x="22" y="177"/>
                      <a:pt x="7" y="174"/>
                    </a:cubicBezTo>
                    <a:cubicBezTo>
                      <a:pt x="7" y="174"/>
                      <a:pt x="7" y="174"/>
                      <a:pt x="7" y="175"/>
                    </a:cubicBezTo>
                    <a:cubicBezTo>
                      <a:pt x="21" y="180"/>
                      <a:pt x="38" y="180"/>
                      <a:pt x="53" y="179"/>
                    </a:cubicBezTo>
                    <a:cubicBezTo>
                      <a:pt x="53" y="178"/>
                      <a:pt x="53" y="178"/>
                      <a:pt x="53" y="178"/>
                    </a:cubicBezTo>
                    <a:cubicBezTo>
                      <a:pt x="64" y="184"/>
                      <a:pt x="74" y="191"/>
                      <a:pt x="85" y="198"/>
                    </a:cubicBezTo>
                    <a:cubicBezTo>
                      <a:pt x="93" y="203"/>
                      <a:pt x="102" y="209"/>
                      <a:pt x="110" y="214"/>
                    </a:cubicBezTo>
                    <a:cubicBezTo>
                      <a:pt x="86" y="208"/>
                      <a:pt x="61" y="209"/>
                      <a:pt x="37" y="216"/>
                    </a:cubicBezTo>
                    <a:cubicBezTo>
                      <a:pt x="37" y="216"/>
                      <a:pt x="37" y="216"/>
                      <a:pt x="37" y="216"/>
                    </a:cubicBezTo>
                    <a:cubicBezTo>
                      <a:pt x="63" y="209"/>
                      <a:pt x="90" y="211"/>
                      <a:pt x="115" y="218"/>
                    </a:cubicBezTo>
                    <a:cubicBezTo>
                      <a:pt x="115" y="218"/>
                      <a:pt x="115" y="218"/>
                      <a:pt x="115" y="218"/>
                    </a:cubicBezTo>
                    <a:cubicBezTo>
                      <a:pt x="119" y="220"/>
                      <a:pt x="122" y="222"/>
                      <a:pt x="126" y="225"/>
                    </a:cubicBezTo>
                    <a:cubicBezTo>
                      <a:pt x="133" y="229"/>
                      <a:pt x="139" y="234"/>
                      <a:pt x="146" y="238"/>
                    </a:cubicBezTo>
                    <a:cubicBezTo>
                      <a:pt x="153" y="243"/>
                      <a:pt x="160" y="249"/>
                      <a:pt x="167" y="252"/>
                    </a:cubicBezTo>
                    <a:cubicBezTo>
                      <a:pt x="167" y="252"/>
                      <a:pt x="167" y="252"/>
                      <a:pt x="167" y="252"/>
                    </a:cubicBezTo>
                    <a:cubicBezTo>
                      <a:pt x="169" y="260"/>
                      <a:pt x="170" y="267"/>
                      <a:pt x="172" y="275"/>
                    </a:cubicBezTo>
                    <a:cubicBezTo>
                      <a:pt x="175" y="292"/>
                      <a:pt x="178" y="310"/>
                      <a:pt x="182" y="327"/>
                    </a:cubicBezTo>
                    <a:cubicBezTo>
                      <a:pt x="143" y="299"/>
                      <a:pt x="95" y="288"/>
                      <a:pt x="48" y="296"/>
                    </a:cubicBezTo>
                    <a:cubicBezTo>
                      <a:pt x="48" y="296"/>
                      <a:pt x="48" y="297"/>
                      <a:pt x="48" y="297"/>
                    </a:cubicBezTo>
                    <a:cubicBezTo>
                      <a:pt x="75" y="293"/>
                      <a:pt x="102" y="295"/>
                      <a:pt x="127" y="303"/>
                    </a:cubicBezTo>
                    <a:cubicBezTo>
                      <a:pt x="113" y="311"/>
                      <a:pt x="98" y="317"/>
                      <a:pt x="82" y="320"/>
                    </a:cubicBezTo>
                    <a:cubicBezTo>
                      <a:pt x="82" y="320"/>
                      <a:pt x="82" y="320"/>
                      <a:pt x="82" y="320"/>
                    </a:cubicBezTo>
                    <a:cubicBezTo>
                      <a:pt x="98" y="317"/>
                      <a:pt x="114" y="312"/>
                      <a:pt x="129" y="305"/>
                    </a:cubicBezTo>
                    <a:cubicBezTo>
                      <a:pt x="129" y="304"/>
                      <a:pt x="129" y="304"/>
                      <a:pt x="129" y="304"/>
                    </a:cubicBezTo>
                    <a:cubicBezTo>
                      <a:pt x="149" y="310"/>
                      <a:pt x="167" y="320"/>
                      <a:pt x="183" y="332"/>
                    </a:cubicBezTo>
                    <a:cubicBezTo>
                      <a:pt x="185" y="342"/>
                      <a:pt x="187" y="352"/>
                      <a:pt x="189" y="362"/>
                    </a:cubicBezTo>
                    <a:cubicBezTo>
                      <a:pt x="172" y="355"/>
                      <a:pt x="151" y="358"/>
                      <a:pt x="134" y="363"/>
                    </a:cubicBezTo>
                    <a:cubicBezTo>
                      <a:pt x="134" y="363"/>
                      <a:pt x="134" y="363"/>
                      <a:pt x="134" y="363"/>
                    </a:cubicBezTo>
                    <a:cubicBezTo>
                      <a:pt x="143" y="361"/>
                      <a:pt x="152" y="360"/>
                      <a:pt x="161" y="360"/>
                    </a:cubicBezTo>
                    <a:cubicBezTo>
                      <a:pt x="170" y="360"/>
                      <a:pt x="181" y="360"/>
                      <a:pt x="190" y="364"/>
                    </a:cubicBezTo>
                    <a:cubicBezTo>
                      <a:pt x="190" y="365"/>
                      <a:pt x="190" y="365"/>
                      <a:pt x="190" y="366"/>
                    </a:cubicBezTo>
                    <a:cubicBezTo>
                      <a:pt x="197" y="400"/>
                      <a:pt x="205" y="434"/>
                      <a:pt x="216" y="467"/>
                    </a:cubicBezTo>
                    <a:cubicBezTo>
                      <a:pt x="216" y="469"/>
                      <a:pt x="219" y="468"/>
                      <a:pt x="219" y="466"/>
                    </a:cubicBezTo>
                    <a:cubicBezTo>
                      <a:pt x="210" y="435"/>
                      <a:pt x="202" y="404"/>
                      <a:pt x="195" y="373"/>
                    </a:cubicBezTo>
                    <a:cubicBezTo>
                      <a:pt x="194" y="368"/>
                      <a:pt x="193" y="364"/>
                      <a:pt x="192" y="359"/>
                    </a:cubicBezTo>
                    <a:cubicBezTo>
                      <a:pt x="196" y="347"/>
                      <a:pt x="204" y="338"/>
                      <a:pt x="215" y="331"/>
                    </a:cubicBezTo>
                    <a:cubicBezTo>
                      <a:pt x="227" y="323"/>
                      <a:pt x="239" y="320"/>
                      <a:pt x="252" y="315"/>
                    </a:cubicBezTo>
                    <a:cubicBezTo>
                      <a:pt x="252" y="315"/>
                      <a:pt x="252" y="315"/>
                      <a:pt x="251" y="315"/>
                    </a:cubicBezTo>
                    <a:cubicBezTo>
                      <a:pt x="237" y="318"/>
                      <a:pt x="223" y="323"/>
                      <a:pt x="211" y="331"/>
                    </a:cubicBezTo>
                    <a:cubicBezTo>
                      <a:pt x="203" y="337"/>
                      <a:pt x="195" y="345"/>
                      <a:pt x="191" y="355"/>
                    </a:cubicBezTo>
                    <a:cubicBezTo>
                      <a:pt x="190" y="347"/>
                      <a:pt x="188" y="340"/>
                      <a:pt x="186" y="332"/>
                    </a:cubicBezTo>
                    <a:cubicBezTo>
                      <a:pt x="187" y="331"/>
                      <a:pt x="187" y="330"/>
                      <a:pt x="186" y="330"/>
                    </a:cubicBezTo>
                    <a:cubicBezTo>
                      <a:pt x="184" y="319"/>
                      <a:pt x="182" y="308"/>
                      <a:pt x="179" y="298"/>
                    </a:cubicBezTo>
                    <a:cubicBezTo>
                      <a:pt x="181" y="286"/>
                      <a:pt x="185" y="276"/>
                      <a:pt x="192" y="267"/>
                    </a:cubicBezTo>
                    <a:cubicBezTo>
                      <a:pt x="201" y="255"/>
                      <a:pt x="214" y="247"/>
                      <a:pt x="226" y="239"/>
                    </a:cubicBezTo>
                    <a:cubicBezTo>
                      <a:pt x="238" y="232"/>
                      <a:pt x="250" y="225"/>
                      <a:pt x="263" y="218"/>
                    </a:cubicBezTo>
                    <a:cubicBezTo>
                      <a:pt x="273" y="212"/>
                      <a:pt x="286" y="204"/>
                      <a:pt x="291" y="193"/>
                    </a:cubicBezTo>
                    <a:cubicBezTo>
                      <a:pt x="291" y="193"/>
                      <a:pt x="291" y="193"/>
                      <a:pt x="291" y="193"/>
                    </a:cubicBezTo>
                    <a:cubicBezTo>
                      <a:pt x="286" y="199"/>
                      <a:pt x="281" y="205"/>
                      <a:pt x="275" y="209"/>
                    </a:cubicBezTo>
                    <a:cubicBezTo>
                      <a:pt x="268" y="214"/>
                      <a:pt x="261" y="217"/>
                      <a:pt x="254" y="221"/>
                    </a:cubicBezTo>
                    <a:cubicBezTo>
                      <a:pt x="241" y="228"/>
                      <a:pt x="228" y="235"/>
                      <a:pt x="216" y="243"/>
                    </a:cubicBezTo>
                    <a:cubicBezTo>
                      <a:pt x="200" y="253"/>
                      <a:pt x="182" y="270"/>
                      <a:pt x="178" y="290"/>
                    </a:cubicBezTo>
                    <a:cubicBezTo>
                      <a:pt x="177" y="287"/>
                      <a:pt x="177" y="284"/>
                      <a:pt x="176" y="281"/>
                    </a:cubicBezTo>
                    <a:cubicBezTo>
                      <a:pt x="172" y="263"/>
                      <a:pt x="169" y="244"/>
                      <a:pt x="165" y="226"/>
                    </a:cubicBezTo>
                    <a:cubicBezTo>
                      <a:pt x="165" y="215"/>
                      <a:pt x="167" y="204"/>
                      <a:pt x="171" y="194"/>
                    </a:cubicBezTo>
                    <a:cubicBezTo>
                      <a:pt x="177" y="187"/>
                      <a:pt x="183" y="180"/>
                      <a:pt x="190" y="174"/>
                    </a:cubicBezTo>
                    <a:cubicBezTo>
                      <a:pt x="198" y="167"/>
                      <a:pt x="207" y="162"/>
                      <a:pt x="214" y="156"/>
                    </a:cubicBezTo>
                    <a:cubicBezTo>
                      <a:pt x="215" y="156"/>
                      <a:pt x="214" y="156"/>
                      <a:pt x="214" y="156"/>
                    </a:cubicBezTo>
                    <a:cubicBezTo>
                      <a:pt x="200" y="163"/>
                      <a:pt x="183" y="174"/>
                      <a:pt x="173" y="188"/>
                    </a:cubicBezTo>
                    <a:cubicBezTo>
                      <a:pt x="177" y="179"/>
                      <a:pt x="182" y="170"/>
                      <a:pt x="189" y="162"/>
                    </a:cubicBezTo>
                    <a:cubicBezTo>
                      <a:pt x="197" y="150"/>
                      <a:pt x="208" y="140"/>
                      <a:pt x="218" y="130"/>
                    </a:cubicBezTo>
                    <a:cubicBezTo>
                      <a:pt x="228" y="119"/>
                      <a:pt x="239" y="108"/>
                      <a:pt x="248" y="96"/>
                    </a:cubicBezTo>
                    <a:cubicBezTo>
                      <a:pt x="248" y="96"/>
                      <a:pt x="248" y="96"/>
                      <a:pt x="248" y="96"/>
                    </a:cubicBezTo>
                    <a:cubicBezTo>
                      <a:pt x="236" y="106"/>
                      <a:pt x="225" y="117"/>
                      <a:pt x="214" y="128"/>
                    </a:cubicBezTo>
                    <a:cubicBezTo>
                      <a:pt x="203" y="139"/>
                      <a:pt x="192" y="150"/>
                      <a:pt x="184" y="163"/>
                    </a:cubicBezTo>
                    <a:cubicBezTo>
                      <a:pt x="173" y="179"/>
                      <a:pt x="164" y="198"/>
                      <a:pt x="163" y="218"/>
                    </a:cubicBezTo>
                    <a:cubicBezTo>
                      <a:pt x="161" y="209"/>
                      <a:pt x="159" y="200"/>
                      <a:pt x="157" y="191"/>
                    </a:cubicBezTo>
                    <a:cubicBezTo>
                      <a:pt x="153" y="175"/>
                      <a:pt x="149" y="160"/>
                      <a:pt x="144" y="145"/>
                    </a:cubicBezTo>
                    <a:cubicBezTo>
                      <a:pt x="143" y="134"/>
                      <a:pt x="142" y="123"/>
                      <a:pt x="143" y="111"/>
                    </a:cubicBezTo>
                    <a:cubicBezTo>
                      <a:pt x="145" y="103"/>
                      <a:pt x="147" y="96"/>
                      <a:pt x="151" y="89"/>
                    </a:cubicBezTo>
                    <a:cubicBezTo>
                      <a:pt x="155" y="81"/>
                      <a:pt x="161" y="73"/>
                      <a:pt x="165" y="65"/>
                    </a:cubicBezTo>
                    <a:cubicBezTo>
                      <a:pt x="166" y="65"/>
                      <a:pt x="165" y="65"/>
                      <a:pt x="165" y="65"/>
                    </a:cubicBezTo>
                    <a:cubicBezTo>
                      <a:pt x="156" y="77"/>
                      <a:pt x="147" y="91"/>
                      <a:pt x="144" y="106"/>
                    </a:cubicBezTo>
                    <a:cubicBezTo>
                      <a:pt x="144" y="101"/>
                      <a:pt x="145" y="95"/>
                      <a:pt x="146" y="90"/>
                    </a:cubicBezTo>
                    <a:cubicBezTo>
                      <a:pt x="149" y="69"/>
                      <a:pt x="155" y="48"/>
                      <a:pt x="160" y="28"/>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5" name="Group 4"/>
            <p:cNvGrpSpPr/>
            <p:nvPr userDrawn="1"/>
          </p:nvGrpSpPr>
          <p:grpSpPr>
            <a:xfrm rot="17746467">
              <a:off x="11364825" y="-115718"/>
              <a:ext cx="375475" cy="956151"/>
              <a:chOff x="9215438" y="1976438"/>
              <a:chExt cx="682625" cy="1738313"/>
            </a:xfrm>
          </p:grpSpPr>
          <p:sp>
            <p:nvSpPr>
              <p:cNvPr id="6" name="Freeform 66"/>
              <p:cNvSpPr>
                <a:spLocks/>
              </p:cNvSpPr>
              <p:nvPr/>
            </p:nvSpPr>
            <p:spPr bwMode="auto">
              <a:xfrm>
                <a:off x="9250363" y="2138363"/>
                <a:ext cx="193675" cy="152400"/>
              </a:xfrm>
              <a:custGeom>
                <a:avLst/>
                <a:gdLst>
                  <a:gd name="T0" fmla="*/ 70 w 74"/>
                  <a:gd name="T1" fmla="*/ 40 h 59"/>
                  <a:gd name="T2" fmla="*/ 8 w 74"/>
                  <a:gd name="T3" fmla="*/ 23 h 59"/>
                  <a:gd name="T4" fmla="*/ 18 w 74"/>
                  <a:gd name="T5" fmla="*/ 51 h 59"/>
                  <a:gd name="T6" fmla="*/ 69 w 74"/>
                  <a:gd name="T7" fmla="*/ 49 h 59"/>
                  <a:gd name="T8" fmla="*/ 70 w 74"/>
                  <a:gd name="T9" fmla="*/ 40 h 59"/>
                </a:gdLst>
                <a:ahLst/>
                <a:cxnLst>
                  <a:cxn ang="0">
                    <a:pos x="T0" y="T1"/>
                  </a:cxn>
                  <a:cxn ang="0">
                    <a:pos x="T2" y="T3"/>
                  </a:cxn>
                  <a:cxn ang="0">
                    <a:pos x="T4" y="T5"/>
                  </a:cxn>
                  <a:cxn ang="0">
                    <a:pos x="T6" y="T7"/>
                  </a:cxn>
                  <a:cxn ang="0">
                    <a:pos x="T8" y="T9"/>
                  </a:cxn>
                </a:cxnLst>
                <a:rect l="0" t="0" r="r" b="b"/>
                <a:pathLst>
                  <a:path w="74" h="59">
                    <a:moveTo>
                      <a:pt x="70" y="40"/>
                    </a:moveTo>
                    <a:cubicBezTo>
                      <a:pt x="60" y="19"/>
                      <a:pt x="23" y="0"/>
                      <a:pt x="8" y="23"/>
                    </a:cubicBezTo>
                    <a:cubicBezTo>
                      <a:pt x="0" y="35"/>
                      <a:pt x="8" y="46"/>
                      <a:pt x="18" y="51"/>
                    </a:cubicBezTo>
                    <a:cubicBezTo>
                      <a:pt x="35" y="59"/>
                      <a:pt x="53" y="55"/>
                      <a:pt x="69" y="49"/>
                    </a:cubicBezTo>
                    <a:cubicBezTo>
                      <a:pt x="74" y="47"/>
                      <a:pt x="74" y="40"/>
                      <a:pt x="70" y="40"/>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7" name="Freeform 67"/>
              <p:cNvSpPr>
                <a:spLocks/>
              </p:cNvSpPr>
              <p:nvPr/>
            </p:nvSpPr>
            <p:spPr bwMode="auto">
              <a:xfrm>
                <a:off x="9218613" y="2252663"/>
                <a:ext cx="246063" cy="204788"/>
              </a:xfrm>
              <a:custGeom>
                <a:avLst/>
                <a:gdLst>
                  <a:gd name="T0" fmla="*/ 94 w 94"/>
                  <a:gd name="T1" fmla="*/ 64 h 79"/>
                  <a:gd name="T2" fmla="*/ 93 w 94"/>
                  <a:gd name="T3" fmla="*/ 63 h 79"/>
                  <a:gd name="T4" fmla="*/ 9 w 94"/>
                  <a:gd name="T5" fmla="*/ 40 h 79"/>
                  <a:gd name="T6" fmla="*/ 33 w 94"/>
                  <a:gd name="T7" fmla="*/ 73 h 79"/>
                  <a:gd name="T8" fmla="*/ 91 w 94"/>
                  <a:gd name="T9" fmla="*/ 69 h 79"/>
                  <a:gd name="T10" fmla="*/ 94 w 94"/>
                  <a:gd name="T11" fmla="*/ 64 h 79"/>
                </a:gdLst>
                <a:ahLst/>
                <a:cxnLst>
                  <a:cxn ang="0">
                    <a:pos x="T0" y="T1"/>
                  </a:cxn>
                  <a:cxn ang="0">
                    <a:pos x="T2" y="T3"/>
                  </a:cxn>
                  <a:cxn ang="0">
                    <a:pos x="T4" y="T5"/>
                  </a:cxn>
                  <a:cxn ang="0">
                    <a:pos x="T6" y="T7"/>
                  </a:cxn>
                  <a:cxn ang="0">
                    <a:pos x="T8" y="T9"/>
                  </a:cxn>
                  <a:cxn ang="0">
                    <a:pos x="T10" y="T11"/>
                  </a:cxn>
                </a:cxnLst>
                <a:rect l="0" t="0" r="r" b="b"/>
                <a:pathLst>
                  <a:path w="94" h="79">
                    <a:moveTo>
                      <a:pt x="94" y="64"/>
                    </a:moveTo>
                    <a:cubicBezTo>
                      <a:pt x="94" y="64"/>
                      <a:pt x="94" y="64"/>
                      <a:pt x="93" y="63"/>
                    </a:cubicBezTo>
                    <a:cubicBezTo>
                      <a:pt x="83" y="34"/>
                      <a:pt x="30" y="0"/>
                      <a:pt x="9" y="40"/>
                    </a:cubicBezTo>
                    <a:cubicBezTo>
                      <a:pt x="0" y="57"/>
                      <a:pt x="18" y="68"/>
                      <a:pt x="33" y="73"/>
                    </a:cubicBezTo>
                    <a:cubicBezTo>
                      <a:pt x="52" y="79"/>
                      <a:pt x="72" y="77"/>
                      <a:pt x="91" y="69"/>
                    </a:cubicBezTo>
                    <a:cubicBezTo>
                      <a:pt x="93" y="68"/>
                      <a:pt x="94" y="66"/>
                      <a:pt x="94" y="64"/>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68"/>
              <p:cNvSpPr>
                <a:spLocks/>
              </p:cNvSpPr>
              <p:nvPr/>
            </p:nvSpPr>
            <p:spPr bwMode="auto">
              <a:xfrm>
                <a:off x="9236075" y="2486026"/>
                <a:ext cx="257175" cy="158750"/>
              </a:xfrm>
              <a:custGeom>
                <a:avLst/>
                <a:gdLst>
                  <a:gd name="T0" fmla="*/ 97 w 98"/>
                  <a:gd name="T1" fmla="*/ 44 h 61"/>
                  <a:gd name="T2" fmla="*/ 56 w 98"/>
                  <a:gd name="T3" fmla="*/ 6 h 61"/>
                  <a:gd name="T4" fmla="*/ 8 w 98"/>
                  <a:gd name="T5" fmla="*/ 15 h 61"/>
                  <a:gd name="T6" fmla="*/ 28 w 98"/>
                  <a:gd name="T7" fmla="*/ 53 h 61"/>
                  <a:gd name="T8" fmla="*/ 90 w 98"/>
                  <a:gd name="T9" fmla="*/ 47 h 61"/>
                  <a:gd name="T10" fmla="*/ 93 w 98"/>
                  <a:gd name="T11" fmla="*/ 46 h 61"/>
                  <a:gd name="T12" fmla="*/ 93 w 98"/>
                  <a:gd name="T13" fmla="*/ 46 h 61"/>
                  <a:gd name="T14" fmla="*/ 97 w 98"/>
                  <a:gd name="T15" fmla="*/ 44 h 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 h="61">
                    <a:moveTo>
                      <a:pt x="97" y="44"/>
                    </a:moveTo>
                    <a:cubicBezTo>
                      <a:pt x="91" y="26"/>
                      <a:pt x="73" y="12"/>
                      <a:pt x="56" y="6"/>
                    </a:cubicBezTo>
                    <a:cubicBezTo>
                      <a:pt x="42" y="1"/>
                      <a:pt x="17" y="0"/>
                      <a:pt x="8" y="15"/>
                    </a:cubicBezTo>
                    <a:cubicBezTo>
                      <a:pt x="0" y="29"/>
                      <a:pt x="15" y="48"/>
                      <a:pt x="28" y="53"/>
                    </a:cubicBezTo>
                    <a:cubicBezTo>
                      <a:pt x="49" y="61"/>
                      <a:pt x="69" y="47"/>
                      <a:pt x="90" y="47"/>
                    </a:cubicBezTo>
                    <a:cubicBezTo>
                      <a:pt x="91" y="47"/>
                      <a:pt x="92" y="47"/>
                      <a:pt x="93" y="46"/>
                    </a:cubicBezTo>
                    <a:cubicBezTo>
                      <a:pt x="93" y="46"/>
                      <a:pt x="93" y="46"/>
                      <a:pt x="93" y="46"/>
                    </a:cubicBezTo>
                    <a:cubicBezTo>
                      <a:pt x="95" y="47"/>
                      <a:pt x="98" y="46"/>
                      <a:pt x="97" y="44"/>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69"/>
              <p:cNvSpPr>
                <a:spLocks/>
              </p:cNvSpPr>
              <p:nvPr/>
            </p:nvSpPr>
            <p:spPr bwMode="auto">
              <a:xfrm>
                <a:off x="9215438" y="2608263"/>
                <a:ext cx="301625" cy="236538"/>
              </a:xfrm>
              <a:custGeom>
                <a:avLst/>
                <a:gdLst>
                  <a:gd name="T0" fmla="*/ 113 w 115"/>
                  <a:gd name="T1" fmla="*/ 71 h 91"/>
                  <a:gd name="T2" fmla="*/ 112 w 115"/>
                  <a:gd name="T3" fmla="*/ 70 h 91"/>
                  <a:gd name="T4" fmla="*/ 12 w 115"/>
                  <a:gd name="T5" fmla="*/ 38 h 91"/>
                  <a:gd name="T6" fmla="*/ 31 w 115"/>
                  <a:gd name="T7" fmla="*/ 81 h 91"/>
                  <a:gd name="T8" fmla="*/ 109 w 115"/>
                  <a:gd name="T9" fmla="*/ 81 h 91"/>
                  <a:gd name="T10" fmla="*/ 113 w 115"/>
                  <a:gd name="T11" fmla="*/ 71 h 91"/>
                </a:gdLst>
                <a:ahLst/>
                <a:cxnLst>
                  <a:cxn ang="0">
                    <a:pos x="T0" y="T1"/>
                  </a:cxn>
                  <a:cxn ang="0">
                    <a:pos x="T2" y="T3"/>
                  </a:cxn>
                  <a:cxn ang="0">
                    <a:pos x="T4" y="T5"/>
                  </a:cxn>
                  <a:cxn ang="0">
                    <a:pos x="T6" y="T7"/>
                  </a:cxn>
                  <a:cxn ang="0">
                    <a:pos x="T8" y="T9"/>
                  </a:cxn>
                  <a:cxn ang="0">
                    <a:pos x="T10" y="T11"/>
                  </a:cxn>
                </a:cxnLst>
                <a:rect l="0" t="0" r="r" b="b"/>
                <a:pathLst>
                  <a:path w="115" h="91">
                    <a:moveTo>
                      <a:pt x="113" y="71"/>
                    </a:moveTo>
                    <a:cubicBezTo>
                      <a:pt x="113" y="71"/>
                      <a:pt x="113" y="71"/>
                      <a:pt x="112" y="70"/>
                    </a:cubicBezTo>
                    <a:cubicBezTo>
                      <a:pt x="101" y="39"/>
                      <a:pt x="36" y="0"/>
                      <a:pt x="12" y="38"/>
                    </a:cubicBezTo>
                    <a:cubicBezTo>
                      <a:pt x="0" y="55"/>
                      <a:pt x="14" y="74"/>
                      <a:pt x="31" y="81"/>
                    </a:cubicBezTo>
                    <a:cubicBezTo>
                      <a:pt x="55" y="91"/>
                      <a:pt x="85" y="89"/>
                      <a:pt x="109" y="81"/>
                    </a:cubicBezTo>
                    <a:cubicBezTo>
                      <a:pt x="114" y="79"/>
                      <a:pt x="115" y="74"/>
                      <a:pt x="113" y="71"/>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70"/>
              <p:cNvSpPr>
                <a:spLocks/>
              </p:cNvSpPr>
              <p:nvPr/>
            </p:nvSpPr>
            <p:spPr bwMode="auto">
              <a:xfrm>
                <a:off x="9278938" y="2881313"/>
                <a:ext cx="252413" cy="153988"/>
              </a:xfrm>
              <a:custGeom>
                <a:avLst/>
                <a:gdLst>
                  <a:gd name="T0" fmla="*/ 96 w 96"/>
                  <a:gd name="T1" fmla="*/ 45 h 59"/>
                  <a:gd name="T2" fmla="*/ 57 w 96"/>
                  <a:gd name="T3" fmla="*/ 7 h 59"/>
                  <a:gd name="T4" fmla="*/ 10 w 96"/>
                  <a:gd name="T5" fmla="*/ 15 h 59"/>
                  <a:gd name="T6" fmla="*/ 22 w 96"/>
                  <a:gd name="T7" fmla="*/ 50 h 59"/>
                  <a:gd name="T8" fmla="*/ 89 w 96"/>
                  <a:gd name="T9" fmla="*/ 51 h 59"/>
                  <a:gd name="T10" fmla="*/ 95 w 96"/>
                  <a:gd name="T11" fmla="*/ 48 h 59"/>
                  <a:gd name="T12" fmla="*/ 96 w 96"/>
                  <a:gd name="T13" fmla="*/ 45 h 59"/>
                </a:gdLst>
                <a:ahLst/>
                <a:cxnLst>
                  <a:cxn ang="0">
                    <a:pos x="T0" y="T1"/>
                  </a:cxn>
                  <a:cxn ang="0">
                    <a:pos x="T2" y="T3"/>
                  </a:cxn>
                  <a:cxn ang="0">
                    <a:pos x="T4" y="T5"/>
                  </a:cxn>
                  <a:cxn ang="0">
                    <a:pos x="T6" y="T7"/>
                  </a:cxn>
                  <a:cxn ang="0">
                    <a:pos x="T8" y="T9"/>
                  </a:cxn>
                  <a:cxn ang="0">
                    <a:pos x="T10" y="T11"/>
                  </a:cxn>
                  <a:cxn ang="0">
                    <a:pos x="T12" y="T13"/>
                  </a:cxn>
                </a:cxnLst>
                <a:rect l="0" t="0" r="r" b="b"/>
                <a:pathLst>
                  <a:path w="96" h="59">
                    <a:moveTo>
                      <a:pt x="96" y="45"/>
                    </a:moveTo>
                    <a:cubicBezTo>
                      <a:pt x="92" y="25"/>
                      <a:pt x="75" y="14"/>
                      <a:pt x="57" y="7"/>
                    </a:cubicBezTo>
                    <a:cubicBezTo>
                      <a:pt x="41" y="1"/>
                      <a:pt x="21" y="0"/>
                      <a:pt x="10" y="15"/>
                    </a:cubicBezTo>
                    <a:cubicBezTo>
                      <a:pt x="0" y="29"/>
                      <a:pt x="7" y="44"/>
                      <a:pt x="22" y="50"/>
                    </a:cubicBezTo>
                    <a:cubicBezTo>
                      <a:pt x="44" y="59"/>
                      <a:pt x="67" y="50"/>
                      <a:pt x="89" y="51"/>
                    </a:cubicBezTo>
                    <a:cubicBezTo>
                      <a:pt x="92" y="51"/>
                      <a:pt x="94" y="50"/>
                      <a:pt x="95" y="48"/>
                    </a:cubicBezTo>
                    <a:cubicBezTo>
                      <a:pt x="96" y="47"/>
                      <a:pt x="96" y="46"/>
                      <a:pt x="96" y="45"/>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1" name="Freeform 71"/>
              <p:cNvSpPr>
                <a:spLocks/>
              </p:cNvSpPr>
              <p:nvPr/>
            </p:nvSpPr>
            <p:spPr bwMode="auto">
              <a:xfrm>
                <a:off x="9286875" y="3063876"/>
                <a:ext cx="268288" cy="158750"/>
              </a:xfrm>
              <a:custGeom>
                <a:avLst/>
                <a:gdLst>
                  <a:gd name="T0" fmla="*/ 99 w 102"/>
                  <a:gd name="T1" fmla="*/ 40 h 61"/>
                  <a:gd name="T2" fmla="*/ 64 w 102"/>
                  <a:gd name="T3" fmla="*/ 5 h 61"/>
                  <a:gd name="T4" fmla="*/ 12 w 102"/>
                  <a:gd name="T5" fmla="*/ 16 h 61"/>
                  <a:gd name="T6" fmla="*/ 28 w 102"/>
                  <a:gd name="T7" fmla="*/ 52 h 61"/>
                  <a:gd name="T8" fmla="*/ 96 w 102"/>
                  <a:gd name="T9" fmla="*/ 50 h 61"/>
                  <a:gd name="T10" fmla="*/ 99 w 102"/>
                  <a:gd name="T11" fmla="*/ 40 h 61"/>
                </a:gdLst>
                <a:ahLst/>
                <a:cxnLst>
                  <a:cxn ang="0">
                    <a:pos x="T0" y="T1"/>
                  </a:cxn>
                  <a:cxn ang="0">
                    <a:pos x="T2" y="T3"/>
                  </a:cxn>
                  <a:cxn ang="0">
                    <a:pos x="T4" y="T5"/>
                  </a:cxn>
                  <a:cxn ang="0">
                    <a:pos x="T6" y="T7"/>
                  </a:cxn>
                  <a:cxn ang="0">
                    <a:pos x="T8" y="T9"/>
                  </a:cxn>
                  <a:cxn ang="0">
                    <a:pos x="T10" y="T11"/>
                  </a:cxn>
                </a:cxnLst>
                <a:rect l="0" t="0" r="r" b="b"/>
                <a:pathLst>
                  <a:path w="102" h="61">
                    <a:moveTo>
                      <a:pt x="99" y="40"/>
                    </a:moveTo>
                    <a:cubicBezTo>
                      <a:pt x="93" y="23"/>
                      <a:pt x="81" y="10"/>
                      <a:pt x="64" y="5"/>
                    </a:cubicBezTo>
                    <a:cubicBezTo>
                      <a:pt x="47" y="0"/>
                      <a:pt x="23" y="1"/>
                      <a:pt x="12" y="16"/>
                    </a:cubicBezTo>
                    <a:cubicBezTo>
                      <a:pt x="0" y="31"/>
                      <a:pt x="12" y="47"/>
                      <a:pt x="28" y="52"/>
                    </a:cubicBezTo>
                    <a:cubicBezTo>
                      <a:pt x="51" y="61"/>
                      <a:pt x="72" y="56"/>
                      <a:pt x="96" y="50"/>
                    </a:cubicBezTo>
                    <a:cubicBezTo>
                      <a:pt x="101" y="48"/>
                      <a:pt x="102" y="43"/>
                      <a:pt x="99" y="40"/>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2" name="Freeform 72"/>
              <p:cNvSpPr>
                <a:spLocks/>
              </p:cNvSpPr>
              <p:nvPr/>
            </p:nvSpPr>
            <p:spPr bwMode="auto">
              <a:xfrm>
                <a:off x="9355138" y="3238501"/>
                <a:ext cx="206375" cy="117475"/>
              </a:xfrm>
              <a:custGeom>
                <a:avLst/>
                <a:gdLst>
                  <a:gd name="T0" fmla="*/ 75 w 79"/>
                  <a:gd name="T1" fmla="*/ 29 h 45"/>
                  <a:gd name="T2" fmla="*/ 75 w 79"/>
                  <a:gd name="T3" fmla="*/ 28 h 45"/>
                  <a:gd name="T4" fmla="*/ 36 w 79"/>
                  <a:gd name="T5" fmla="*/ 3 h 45"/>
                  <a:gd name="T6" fmla="*/ 5 w 79"/>
                  <a:gd name="T7" fmla="*/ 14 h 45"/>
                  <a:gd name="T8" fmla="*/ 28 w 79"/>
                  <a:gd name="T9" fmla="*/ 38 h 45"/>
                  <a:gd name="T10" fmla="*/ 75 w 79"/>
                  <a:gd name="T11" fmla="*/ 38 h 45"/>
                  <a:gd name="T12" fmla="*/ 75 w 79"/>
                  <a:gd name="T13" fmla="*/ 29 h 45"/>
                </a:gdLst>
                <a:ahLst/>
                <a:cxnLst>
                  <a:cxn ang="0">
                    <a:pos x="T0" y="T1"/>
                  </a:cxn>
                  <a:cxn ang="0">
                    <a:pos x="T2" y="T3"/>
                  </a:cxn>
                  <a:cxn ang="0">
                    <a:pos x="T4" y="T5"/>
                  </a:cxn>
                  <a:cxn ang="0">
                    <a:pos x="T6" y="T7"/>
                  </a:cxn>
                  <a:cxn ang="0">
                    <a:pos x="T8" y="T9"/>
                  </a:cxn>
                  <a:cxn ang="0">
                    <a:pos x="T10" y="T11"/>
                  </a:cxn>
                  <a:cxn ang="0">
                    <a:pos x="T12" y="T13"/>
                  </a:cxn>
                </a:cxnLst>
                <a:rect l="0" t="0" r="r" b="b"/>
                <a:pathLst>
                  <a:path w="79" h="45">
                    <a:moveTo>
                      <a:pt x="75" y="29"/>
                    </a:moveTo>
                    <a:cubicBezTo>
                      <a:pt x="75" y="29"/>
                      <a:pt x="75" y="29"/>
                      <a:pt x="75" y="28"/>
                    </a:cubicBezTo>
                    <a:cubicBezTo>
                      <a:pt x="67" y="14"/>
                      <a:pt x="51" y="6"/>
                      <a:pt x="36" y="3"/>
                    </a:cubicBezTo>
                    <a:cubicBezTo>
                      <a:pt x="25" y="1"/>
                      <a:pt x="9" y="0"/>
                      <a:pt x="5" y="14"/>
                    </a:cubicBezTo>
                    <a:cubicBezTo>
                      <a:pt x="0" y="28"/>
                      <a:pt x="18" y="35"/>
                      <a:pt x="28" y="38"/>
                    </a:cubicBezTo>
                    <a:cubicBezTo>
                      <a:pt x="43" y="43"/>
                      <a:pt x="60" y="45"/>
                      <a:pt x="75" y="38"/>
                    </a:cubicBezTo>
                    <a:cubicBezTo>
                      <a:pt x="79" y="36"/>
                      <a:pt x="79" y="31"/>
                      <a:pt x="75" y="29"/>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73"/>
              <p:cNvSpPr>
                <a:spLocks/>
              </p:cNvSpPr>
              <p:nvPr/>
            </p:nvSpPr>
            <p:spPr bwMode="auto">
              <a:xfrm>
                <a:off x="9463088" y="2130426"/>
                <a:ext cx="177800" cy="131763"/>
              </a:xfrm>
              <a:custGeom>
                <a:avLst/>
                <a:gdLst>
                  <a:gd name="T0" fmla="*/ 65 w 68"/>
                  <a:gd name="T1" fmla="*/ 20 h 51"/>
                  <a:gd name="T2" fmla="*/ 32 w 68"/>
                  <a:gd name="T3" fmla="*/ 5 h 51"/>
                  <a:gd name="T4" fmla="*/ 0 w 68"/>
                  <a:gd name="T5" fmla="*/ 39 h 51"/>
                  <a:gd name="T6" fmla="*/ 2 w 68"/>
                  <a:gd name="T7" fmla="*/ 42 h 51"/>
                  <a:gd name="T8" fmla="*/ 2 w 68"/>
                  <a:gd name="T9" fmla="*/ 44 h 51"/>
                  <a:gd name="T10" fmla="*/ 7 w 68"/>
                  <a:gd name="T11" fmla="*/ 48 h 51"/>
                  <a:gd name="T12" fmla="*/ 36 w 68"/>
                  <a:gd name="T13" fmla="*/ 48 h 51"/>
                  <a:gd name="T14" fmla="*/ 65 w 68"/>
                  <a:gd name="T15" fmla="*/ 20 h 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51">
                    <a:moveTo>
                      <a:pt x="65" y="20"/>
                    </a:moveTo>
                    <a:cubicBezTo>
                      <a:pt x="63" y="4"/>
                      <a:pt x="45" y="0"/>
                      <a:pt x="32" y="5"/>
                    </a:cubicBezTo>
                    <a:cubicBezTo>
                      <a:pt x="16" y="10"/>
                      <a:pt x="4" y="24"/>
                      <a:pt x="0" y="39"/>
                    </a:cubicBezTo>
                    <a:cubicBezTo>
                      <a:pt x="0" y="41"/>
                      <a:pt x="1" y="42"/>
                      <a:pt x="2" y="42"/>
                    </a:cubicBezTo>
                    <a:cubicBezTo>
                      <a:pt x="2" y="42"/>
                      <a:pt x="2" y="43"/>
                      <a:pt x="2" y="44"/>
                    </a:cubicBezTo>
                    <a:cubicBezTo>
                      <a:pt x="2" y="47"/>
                      <a:pt x="4" y="48"/>
                      <a:pt x="7" y="48"/>
                    </a:cubicBezTo>
                    <a:cubicBezTo>
                      <a:pt x="15" y="51"/>
                      <a:pt x="31" y="49"/>
                      <a:pt x="36" y="48"/>
                    </a:cubicBezTo>
                    <a:cubicBezTo>
                      <a:pt x="49" y="46"/>
                      <a:pt x="68" y="36"/>
                      <a:pt x="65" y="20"/>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74"/>
              <p:cNvSpPr>
                <a:spLocks/>
              </p:cNvSpPr>
              <p:nvPr/>
            </p:nvSpPr>
            <p:spPr bwMode="auto">
              <a:xfrm>
                <a:off x="9507538" y="2233613"/>
                <a:ext cx="225425" cy="200025"/>
              </a:xfrm>
              <a:custGeom>
                <a:avLst/>
                <a:gdLst>
                  <a:gd name="T0" fmla="*/ 86 w 86"/>
                  <a:gd name="T1" fmla="*/ 29 h 77"/>
                  <a:gd name="T2" fmla="*/ 44 w 86"/>
                  <a:gd name="T3" fmla="*/ 8 h 77"/>
                  <a:gd name="T4" fmla="*/ 3 w 86"/>
                  <a:gd name="T5" fmla="*/ 59 h 77"/>
                  <a:gd name="T6" fmla="*/ 1 w 86"/>
                  <a:gd name="T7" fmla="*/ 67 h 77"/>
                  <a:gd name="T8" fmla="*/ 6 w 86"/>
                  <a:gd name="T9" fmla="*/ 71 h 77"/>
                  <a:gd name="T10" fmla="*/ 41 w 86"/>
                  <a:gd name="T11" fmla="*/ 75 h 77"/>
                  <a:gd name="T12" fmla="*/ 86 w 86"/>
                  <a:gd name="T13" fmla="*/ 29 h 77"/>
                </a:gdLst>
                <a:ahLst/>
                <a:cxnLst>
                  <a:cxn ang="0">
                    <a:pos x="T0" y="T1"/>
                  </a:cxn>
                  <a:cxn ang="0">
                    <a:pos x="T2" y="T3"/>
                  </a:cxn>
                  <a:cxn ang="0">
                    <a:pos x="T4" y="T5"/>
                  </a:cxn>
                  <a:cxn ang="0">
                    <a:pos x="T6" y="T7"/>
                  </a:cxn>
                  <a:cxn ang="0">
                    <a:pos x="T8" y="T9"/>
                  </a:cxn>
                  <a:cxn ang="0">
                    <a:pos x="T10" y="T11"/>
                  </a:cxn>
                  <a:cxn ang="0">
                    <a:pos x="T12" y="T13"/>
                  </a:cxn>
                </a:cxnLst>
                <a:rect l="0" t="0" r="r" b="b"/>
                <a:pathLst>
                  <a:path w="86" h="77">
                    <a:moveTo>
                      <a:pt x="86" y="29"/>
                    </a:moveTo>
                    <a:cubicBezTo>
                      <a:pt x="85" y="7"/>
                      <a:pt x="62" y="0"/>
                      <a:pt x="44" y="8"/>
                    </a:cubicBezTo>
                    <a:cubicBezTo>
                      <a:pt x="26" y="16"/>
                      <a:pt x="7" y="39"/>
                      <a:pt x="3" y="59"/>
                    </a:cubicBezTo>
                    <a:cubicBezTo>
                      <a:pt x="2" y="61"/>
                      <a:pt x="1" y="64"/>
                      <a:pt x="1" y="67"/>
                    </a:cubicBezTo>
                    <a:cubicBezTo>
                      <a:pt x="0" y="71"/>
                      <a:pt x="3" y="72"/>
                      <a:pt x="6" y="71"/>
                    </a:cubicBezTo>
                    <a:cubicBezTo>
                      <a:pt x="15" y="77"/>
                      <a:pt x="35" y="76"/>
                      <a:pt x="41" y="75"/>
                    </a:cubicBezTo>
                    <a:cubicBezTo>
                      <a:pt x="63" y="72"/>
                      <a:pt x="86" y="52"/>
                      <a:pt x="86" y="29"/>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5" name="Freeform 75"/>
              <p:cNvSpPr>
                <a:spLocks/>
              </p:cNvSpPr>
              <p:nvPr/>
            </p:nvSpPr>
            <p:spPr bwMode="auto">
              <a:xfrm>
                <a:off x="9540875" y="2424113"/>
                <a:ext cx="271463" cy="200025"/>
              </a:xfrm>
              <a:custGeom>
                <a:avLst/>
                <a:gdLst>
                  <a:gd name="T0" fmla="*/ 90 w 103"/>
                  <a:gd name="T1" fmla="*/ 14 h 77"/>
                  <a:gd name="T2" fmla="*/ 37 w 103"/>
                  <a:gd name="T3" fmla="*/ 15 h 77"/>
                  <a:gd name="T4" fmla="*/ 1 w 103"/>
                  <a:gd name="T5" fmla="*/ 65 h 77"/>
                  <a:gd name="T6" fmla="*/ 0 w 103"/>
                  <a:gd name="T7" fmla="*/ 69 h 77"/>
                  <a:gd name="T8" fmla="*/ 0 w 103"/>
                  <a:gd name="T9" fmla="*/ 69 h 77"/>
                  <a:gd name="T10" fmla="*/ 1 w 103"/>
                  <a:gd name="T11" fmla="*/ 71 h 77"/>
                  <a:gd name="T12" fmla="*/ 5 w 103"/>
                  <a:gd name="T13" fmla="*/ 72 h 77"/>
                  <a:gd name="T14" fmla="*/ 78 w 103"/>
                  <a:gd name="T15" fmla="*/ 62 h 77"/>
                  <a:gd name="T16" fmla="*/ 90 w 103"/>
                  <a:gd name="T17" fmla="*/ 14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77">
                    <a:moveTo>
                      <a:pt x="90" y="14"/>
                    </a:moveTo>
                    <a:cubicBezTo>
                      <a:pt x="77" y="0"/>
                      <a:pt x="51" y="7"/>
                      <a:pt x="37" y="15"/>
                    </a:cubicBezTo>
                    <a:cubicBezTo>
                      <a:pt x="19" y="26"/>
                      <a:pt x="5" y="45"/>
                      <a:pt x="1" y="65"/>
                    </a:cubicBezTo>
                    <a:cubicBezTo>
                      <a:pt x="0" y="66"/>
                      <a:pt x="0" y="67"/>
                      <a:pt x="0" y="69"/>
                    </a:cubicBezTo>
                    <a:cubicBezTo>
                      <a:pt x="0" y="69"/>
                      <a:pt x="0" y="69"/>
                      <a:pt x="0" y="69"/>
                    </a:cubicBezTo>
                    <a:cubicBezTo>
                      <a:pt x="0" y="70"/>
                      <a:pt x="0" y="71"/>
                      <a:pt x="1" y="71"/>
                    </a:cubicBezTo>
                    <a:cubicBezTo>
                      <a:pt x="2" y="72"/>
                      <a:pt x="3" y="72"/>
                      <a:pt x="5" y="72"/>
                    </a:cubicBezTo>
                    <a:cubicBezTo>
                      <a:pt x="29" y="73"/>
                      <a:pt x="57" y="77"/>
                      <a:pt x="78" y="62"/>
                    </a:cubicBezTo>
                    <a:cubicBezTo>
                      <a:pt x="91" y="52"/>
                      <a:pt x="103" y="29"/>
                      <a:pt x="90" y="14"/>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6" name="Freeform 76"/>
              <p:cNvSpPr>
                <a:spLocks/>
              </p:cNvSpPr>
              <p:nvPr/>
            </p:nvSpPr>
            <p:spPr bwMode="auto">
              <a:xfrm>
                <a:off x="9569450" y="2595563"/>
                <a:ext cx="327025" cy="231775"/>
              </a:xfrm>
              <a:custGeom>
                <a:avLst/>
                <a:gdLst>
                  <a:gd name="T0" fmla="*/ 111 w 124"/>
                  <a:gd name="T1" fmla="*/ 21 h 89"/>
                  <a:gd name="T2" fmla="*/ 48 w 124"/>
                  <a:gd name="T3" fmla="*/ 21 h 89"/>
                  <a:gd name="T4" fmla="*/ 2 w 124"/>
                  <a:gd name="T5" fmla="*/ 77 h 89"/>
                  <a:gd name="T6" fmla="*/ 6 w 124"/>
                  <a:gd name="T7" fmla="*/ 86 h 89"/>
                  <a:gd name="T8" fmla="*/ 95 w 124"/>
                  <a:gd name="T9" fmla="*/ 74 h 89"/>
                  <a:gd name="T10" fmla="*/ 111 w 124"/>
                  <a:gd name="T11" fmla="*/ 21 h 89"/>
                </a:gdLst>
                <a:ahLst/>
                <a:cxnLst>
                  <a:cxn ang="0">
                    <a:pos x="T0" y="T1"/>
                  </a:cxn>
                  <a:cxn ang="0">
                    <a:pos x="T2" y="T3"/>
                  </a:cxn>
                  <a:cxn ang="0">
                    <a:pos x="T4" y="T5"/>
                  </a:cxn>
                  <a:cxn ang="0">
                    <a:pos x="T6" y="T7"/>
                  </a:cxn>
                  <a:cxn ang="0">
                    <a:pos x="T8" y="T9"/>
                  </a:cxn>
                  <a:cxn ang="0">
                    <a:pos x="T10" y="T11"/>
                  </a:cxn>
                </a:cxnLst>
                <a:rect l="0" t="0" r="r" b="b"/>
                <a:pathLst>
                  <a:path w="124" h="89">
                    <a:moveTo>
                      <a:pt x="111" y="21"/>
                    </a:moveTo>
                    <a:cubicBezTo>
                      <a:pt x="96" y="0"/>
                      <a:pt x="65" y="10"/>
                      <a:pt x="48" y="21"/>
                    </a:cubicBezTo>
                    <a:cubicBezTo>
                      <a:pt x="29" y="33"/>
                      <a:pt x="6" y="54"/>
                      <a:pt x="2" y="77"/>
                    </a:cubicBezTo>
                    <a:cubicBezTo>
                      <a:pt x="0" y="80"/>
                      <a:pt x="1" y="86"/>
                      <a:pt x="6" y="86"/>
                    </a:cubicBezTo>
                    <a:cubicBezTo>
                      <a:pt x="34" y="87"/>
                      <a:pt x="70" y="89"/>
                      <a:pt x="95" y="74"/>
                    </a:cubicBezTo>
                    <a:cubicBezTo>
                      <a:pt x="112" y="63"/>
                      <a:pt x="124" y="40"/>
                      <a:pt x="111" y="21"/>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7" name="Freeform 77"/>
              <p:cNvSpPr>
                <a:spLocks/>
              </p:cNvSpPr>
              <p:nvPr/>
            </p:nvSpPr>
            <p:spPr bwMode="auto">
              <a:xfrm>
                <a:off x="9593263" y="2816226"/>
                <a:ext cx="304800" cy="230188"/>
              </a:xfrm>
              <a:custGeom>
                <a:avLst/>
                <a:gdLst>
                  <a:gd name="T0" fmla="*/ 106 w 116"/>
                  <a:gd name="T1" fmla="*/ 20 h 88"/>
                  <a:gd name="T2" fmla="*/ 47 w 116"/>
                  <a:gd name="T3" fmla="*/ 13 h 88"/>
                  <a:gd name="T4" fmla="*/ 0 w 116"/>
                  <a:gd name="T5" fmla="*/ 77 h 88"/>
                  <a:gd name="T6" fmla="*/ 3 w 116"/>
                  <a:gd name="T7" fmla="*/ 79 h 88"/>
                  <a:gd name="T8" fmla="*/ 5 w 116"/>
                  <a:gd name="T9" fmla="*/ 80 h 88"/>
                  <a:gd name="T10" fmla="*/ 80 w 116"/>
                  <a:gd name="T11" fmla="*/ 74 h 88"/>
                  <a:gd name="T12" fmla="*/ 106 w 116"/>
                  <a:gd name="T13" fmla="*/ 20 h 88"/>
                </a:gdLst>
                <a:ahLst/>
                <a:cxnLst>
                  <a:cxn ang="0">
                    <a:pos x="T0" y="T1"/>
                  </a:cxn>
                  <a:cxn ang="0">
                    <a:pos x="T2" y="T3"/>
                  </a:cxn>
                  <a:cxn ang="0">
                    <a:pos x="T4" y="T5"/>
                  </a:cxn>
                  <a:cxn ang="0">
                    <a:pos x="T6" y="T7"/>
                  </a:cxn>
                  <a:cxn ang="0">
                    <a:pos x="T8" y="T9"/>
                  </a:cxn>
                  <a:cxn ang="0">
                    <a:pos x="T10" y="T11"/>
                  </a:cxn>
                  <a:cxn ang="0">
                    <a:pos x="T12" y="T13"/>
                  </a:cxn>
                </a:cxnLst>
                <a:rect l="0" t="0" r="r" b="b"/>
                <a:pathLst>
                  <a:path w="116" h="88">
                    <a:moveTo>
                      <a:pt x="106" y="20"/>
                    </a:moveTo>
                    <a:cubicBezTo>
                      <a:pt x="96" y="0"/>
                      <a:pt x="62" y="3"/>
                      <a:pt x="47" y="13"/>
                    </a:cubicBezTo>
                    <a:cubicBezTo>
                      <a:pt x="27" y="26"/>
                      <a:pt x="5" y="53"/>
                      <a:pt x="0" y="77"/>
                    </a:cubicBezTo>
                    <a:cubicBezTo>
                      <a:pt x="0" y="79"/>
                      <a:pt x="2" y="79"/>
                      <a:pt x="3" y="79"/>
                    </a:cubicBezTo>
                    <a:cubicBezTo>
                      <a:pt x="4" y="79"/>
                      <a:pt x="4" y="79"/>
                      <a:pt x="5" y="80"/>
                    </a:cubicBezTo>
                    <a:cubicBezTo>
                      <a:pt x="30" y="88"/>
                      <a:pt x="57" y="87"/>
                      <a:pt x="80" y="74"/>
                    </a:cubicBezTo>
                    <a:cubicBezTo>
                      <a:pt x="97" y="64"/>
                      <a:pt x="116" y="41"/>
                      <a:pt x="106" y="20"/>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8" name="Freeform 78"/>
              <p:cNvSpPr>
                <a:spLocks/>
              </p:cNvSpPr>
              <p:nvPr/>
            </p:nvSpPr>
            <p:spPr bwMode="auto">
              <a:xfrm>
                <a:off x="9593263" y="3038476"/>
                <a:ext cx="284163" cy="204788"/>
              </a:xfrm>
              <a:custGeom>
                <a:avLst/>
                <a:gdLst>
                  <a:gd name="T0" fmla="*/ 93 w 108"/>
                  <a:gd name="T1" fmla="*/ 14 h 79"/>
                  <a:gd name="T2" fmla="*/ 36 w 108"/>
                  <a:gd name="T3" fmla="*/ 17 h 79"/>
                  <a:gd name="T4" fmla="*/ 0 w 108"/>
                  <a:gd name="T5" fmla="*/ 66 h 79"/>
                  <a:gd name="T6" fmla="*/ 5 w 108"/>
                  <a:gd name="T7" fmla="*/ 68 h 79"/>
                  <a:gd name="T8" fmla="*/ 8 w 108"/>
                  <a:gd name="T9" fmla="*/ 68 h 79"/>
                  <a:gd name="T10" fmla="*/ 86 w 108"/>
                  <a:gd name="T11" fmla="*/ 62 h 79"/>
                  <a:gd name="T12" fmla="*/ 93 w 108"/>
                  <a:gd name="T13" fmla="*/ 14 h 79"/>
                </a:gdLst>
                <a:ahLst/>
                <a:cxnLst>
                  <a:cxn ang="0">
                    <a:pos x="T0" y="T1"/>
                  </a:cxn>
                  <a:cxn ang="0">
                    <a:pos x="T2" y="T3"/>
                  </a:cxn>
                  <a:cxn ang="0">
                    <a:pos x="T4" y="T5"/>
                  </a:cxn>
                  <a:cxn ang="0">
                    <a:pos x="T6" y="T7"/>
                  </a:cxn>
                  <a:cxn ang="0">
                    <a:pos x="T8" y="T9"/>
                  </a:cxn>
                  <a:cxn ang="0">
                    <a:pos x="T10" y="T11"/>
                  </a:cxn>
                  <a:cxn ang="0">
                    <a:pos x="T12" y="T13"/>
                  </a:cxn>
                </a:cxnLst>
                <a:rect l="0" t="0" r="r" b="b"/>
                <a:pathLst>
                  <a:path w="108" h="79">
                    <a:moveTo>
                      <a:pt x="93" y="14"/>
                    </a:moveTo>
                    <a:cubicBezTo>
                      <a:pt x="78" y="0"/>
                      <a:pt x="51" y="9"/>
                      <a:pt x="36" y="17"/>
                    </a:cubicBezTo>
                    <a:cubicBezTo>
                      <a:pt x="19" y="27"/>
                      <a:pt x="2" y="45"/>
                      <a:pt x="0" y="66"/>
                    </a:cubicBezTo>
                    <a:cubicBezTo>
                      <a:pt x="0" y="69"/>
                      <a:pt x="3" y="69"/>
                      <a:pt x="5" y="68"/>
                    </a:cubicBezTo>
                    <a:cubicBezTo>
                      <a:pt x="6" y="68"/>
                      <a:pt x="7" y="68"/>
                      <a:pt x="8" y="68"/>
                    </a:cubicBezTo>
                    <a:cubicBezTo>
                      <a:pt x="34" y="70"/>
                      <a:pt x="63" y="79"/>
                      <a:pt x="86" y="62"/>
                    </a:cubicBezTo>
                    <a:cubicBezTo>
                      <a:pt x="101" y="51"/>
                      <a:pt x="108" y="28"/>
                      <a:pt x="93" y="14"/>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9" name="Freeform 79"/>
              <p:cNvSpPr>
                <a:spLocks/>
              </p:cNvSpPr>
              <p:nvPr/>
            </p:nvSpPr>
            <p:spPr bwMode="auto">
              <a:xfrm>
                <a:off x="9601200" y="3233738"/>
                <a:ext cx="219075" cy="119063"/>
              </a:xfrm>
              <a:custGeom>
                <a:avLst/>
                <a:gdLst>
                  <a:gd name="T0" fmla="*/ 75 w 83"/>
                  <a:gd name="T1" fmla="*/ 10 h 46"/>
                  <a:gd name="T2" fmla="*/ 40 w 83"/>
                  <a:gd name="T3" fmla="*/ 8 h 46"/>
                  <a:gd name="T4" fmla="*/ 1 w 83"/>
                  <a:gd name="T5" fmla="*/ 35 h 46"/>
                  <a:gd name="T6" fmla="*/ 2 w 83"/>
                  <a:gd name="T7" fmla="*/ 38 h 46"/>
                  <a:gd name="T8" fmla="*/ 5 w 83"/>
                  <a:gd name="T9" fmla="*/ 41 h 46"/>
                  <a:gd name="T10" fmla="*/ 60 w 83"/>
                  <a:gd name="T11" fmla="*/ 39 h 46"/>
                  <a:gd name="T12" fmla="*/ 75 w 83"/>
                  <a:gd name="T13" fmla="*/ 10 h 46"/>
                </a:gdLst>
                <a:ahLst/>
                <a:cxnLst>
                  <a:cxn ang="0">
                    <a:pos x="T0" y="T1"/>
                  </a:cxn>
                  <a:cxn ang="0">
                    <a:pos x="T2" y="T3"/>
                  </a:cxn>
                  <a:cxn ang="0">
                    <a:pos x="T4" y="T5"/>
                  </a:cxn>
                  <a:cxn ang="0">
                    <a:pos x="T6" y="T7"/>
                  </a:cxn>
                  <a:cxn ang="0">
                    <a:pos x="T8" y="T9"/>
                  </a:cxn>
                  <a:cxn ang="0">
                    <a:pos x="T10" y="T11"/>
                  </a:cxn>
                  <a:cxn ang="0">
                    <a:pos x="T12" y="T13"/>
                  </a:cxn>
                </a:cxnLst>
                <a:rect l="0" t="0" r="r" b="b"/>
                <a:pathLst>
                  <a:path w="83" h="46">
                    <a:moveTo>
                      <a:pt x="75" y="10"/>
                    </a:moveTo>
                    <a:cubicBezTo>
                      <a:pt x="68" y="0"/>
                      <a:pt x="49" y="5"/>
                      <a:pt x="40" y="8"/>
                    </a:cubicBezTo>
                    <a:cubicBezTo>
                      <a:pt x="25" y="12"/>
                      <a:pt x="9" y="21"/>
                      <a:pt x="1" y="35"/>
                    </a:cubicBezTo>
                    <a:cubicBezTo>
                      <a:pt x="0" y="36"/>
                      <a:pt x="0" y="37"/>
                      <a:pt x="2" y="38"/>
                    </a:cubicBezTo>
                    <a:cubicBezTo>
                      <a:pt x="2" y="39"/>
                      <a:pt x="3" y="41"/>
                      <a:pt x="5" y="41"/>
                    </a:cubicBezTo>
                    <a:cubicBezTo>
                      <a:pt x="22" y="42"/>
                      <a:pt x="44" y="46"/>
                      <a:pt x="60" y="39"/>
                    </a:cubicBezTo>
                    <a:cubicBezTo>
                      <a:pt x="70" y="35"/>
                      <a:pt x="83" y="22"/>
                      <a:pt x="75" y="10"/>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20" name="Freeform 80"/>
              <p:cNvSpPr>
                <a:spLocks/>
              </p:cNvSpPr>
              <p:nvPr/>
            </p:nvSpPr>
            <p:spPr bwMode="auto">
              <a:xfrm>
                <a:off x="9320213" y="1976438"/>
                <a:ext cx="160338" cy="227013"/>
              </a:xfrm>
              <a:custGeom>
                <a:avLst/>
                <a:gdLst>
                  <a:gd name="T0" fmla="*/ 51 w 61"/>
                  <a:gd name="T1" fmla="*/ 21 h 87"/>
                  <a:gd name="T2" fmla="*/ 17 w 61"/>
                  <a:gd name="T3" fmla="*/ 7 h 87"/>
                  <a:gd name="T4" fmla="*/ 5 w 61"/>
                  <a:gd name="T5" fmla="*/ 47 h 87"/>
                  <a:gd name="T6" fmla="*/ 41 w 61"/>
                  <a:gd name="T7" fmla="*/ 84 h 87"/>
                  <a:gd name="T8" fmla="*/ 42 w 61"/>
                  <a:gd name="T9" fmla="*/ 85 h 87"/>
                  <a:gd name="T10" fmla="*/ 50 w 61"/>
                  <a:gd name="T11" fmla="*/ 81 h 87"/>
                  <a:gd name="T12" fmla="*/ 51 w 61"/>
                  <a:gd name="T13" fmla="*/ 21 h 87"/>
                </a:gdLst>
                <a:ahLst/>
                <a:cxnLst>
                  <a:cxn ang="0">
                    <a:pos x="T0" y="T1"/>
                  </a:cxn>
                  <a:cxn ang="0">
                    <a:pos x="T2" y="T3"/>
                  </a:cxn>
                  <a:cxn ang="0">
                    <a:pos x="T4" y="T5"/>
                  </a:cxn>
                  <a:cxn ang="0">
                    <a:pos x="T6" y="T7"/>
                  </a:cxn>
                  <a:cxn ang="0">
                    <a:pos x="T8" y="T9"/>
                  </a:cxn>
                  <a:cxn ang="0">
                    <a:pos x="T10" y="T11"/>
                  </a:cxn>
                  <a:cxn ang="0">
                    <a:pos x="T12" y="T13"/>
                  </a:cxn>
                </a:cxnLst>
                <a:rect l="0" t="0" r="r" b="b"/>
                <a:pathLst>
                  <a:path w="61" h="87">
                    <a:moveTo>
                      <a:pt x="51" y="21"/>
                    </a:moveTo>
                    <a:cubicBezTo>
                      <a:pt x="44" y="9"/>
                      <a:pt x="30" y="0"/>
                      <a:pt x="17" y="7"/>
                    </a:cubicBezTo>
                    <a:cubicBezTo>
                      <a:pt x="3" y="14"/>
                      <a:pt x="0" y="34"/>
                      <a:pt x="5" y="47"/>
                    </a:cubicBezTo>
                    <a:cubicBezTo>
                      <a:pt x="10" y="63"/>
                      <a:pt x="25" y="80"/>
                      <a:pt x="41" y="84"/>
                    </a:cubicBezTo>
                    <a:cubicBezTo>
                      <a:pt x="41" y="85"/>
                      <a:pt x="42" y="85"/>
                      <a:pt x="42" y="85"/>
                    </a:cubicBezTo>
                    <a:cubicBezTo>
                      <a:pt x="45" y="87"/>
                      <a:pt x="49" y="84"/>
                      <a:pt x="50" y="81"/>
                    </a:cubicBezTo>
                    <a:cubicBezTo>
                      <a:pt x="54" y="62"/>
                      <a:pt x="61" y="39"/>
                      <a:pt x="51" y="21"/>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21" name="Freeform 81"/>
              <p:cNvSpPr>
                <a:spLocks/>
              </p:cNvSpPr>
              <p:nvPr/>
            </p:nvSpPr>
            <p:spPr bwMode="auto">
              <a:xfrm>
                <a:off x="9271000" y="2111376"/>
                <a:ext cx="541338" cy="1603375"/>
              </a:xfrm>
              <a:custGeom>
                <a:avLst/>
                <a:gdLst>
                  <a:gd name="T0" fmla="*/ 151 w 206"/>
                  <a:gd name="T1" fmla="*/ 401 h 616"/>
                  <a:gd name="T2" fmla="*/ 116 w 206"/>
                  <a:gd name="T3" fmla="*/ 366 h 616"/>
                  <a:gd name="T4" fmla="*/ 152 w 206"/>
                  <a:gd name="T5" fmla="*/ 332 h 616"/>
                  <a:gd name="T6" fmla="*/ 202 w 206"/>
                  <a:gd name="T7" fmla="*/ 307 h 616"/>
                  <a:gd name="T8" fmla="*/ 125 w 206"/>
                  <a:gd name="T9" fmla="*/ 344 h 616"/>
                  <a:gd name="T10" fmla="*/ 109 w 206"/>
                  <a:gd name="T11" fmla="*/ 292 h 616"/>
                  <a:gd name="T12" fmla="*/ 124 w 206"/>
                  <a:gd name="T13" fmla="*/ 267 h 616"/>
                  <a:gd name="T14" fmla="*/ 198 w 206"/>
                  <a:gd name="T15" fmla="*/ 223 h 616"/>
                  <a:gd name="T16" fmla="*/ 144 w 206"/>
                  <a:gd name="T17" fmla="*/ 242 h 616"/>
                  <a:gd name="T18" fmla="*/ 99 w 206"/>
                  <a:gd name="T19" fmla="*/ 205 h 616"/>
                  <a:gd name="T20" fmla="*/ 178 w 206"/>
                  <a:gd name="T21" fmla="*/ 151 h 616"/>
                  <a:gd name="T22" fmla="*/ 98 w 206"/>
                  <a:gd name="T23" fmla="*/ 192 h 616"/>
                  <a:gd name="T24" fmla="*/ 88 w 206"/>
                  <a:gd name="T25" fmla="*/ 129 h 616"/>
                  <a:gd name="T26" fmla="*/ 91 w 206"/>
                  <a:gd name="T27" fmla="*/ 123 h 616"/>
                  <a:gd name="T28" fmla="*/ 154 w 206"/>
                  <a:gd name="T29" fmla="*/ 78 h 616"/>
                  <a:gd name="T30" fmla="*/ 114 w 206"/>
                  <a:gd name="T31" fmla="*/ 90 h 616"/>
                  <a:gd name="T32" fmla="*/ 73 w 206"/>
                  <a:gd name="T33" fmla="*/ 60 h 616"/>
                  <a:gd name="T34" fmla="*/ 95 w 206"/>
                  <a:gd name="T35" fmla="*/ 38 h 616"/>
                  <a:gd name="T36" fmla="*/ 117 w 206"/>
                  <a:gd name="T37" fmla="*/ 25 h 616"/>
                  <a:gd name="T38" fmla="*/ 53 w 206"/>
                  <a:gd name="T39" fmla="*/ 0 h 616"/>
                  <a:gd name="T40" fmla="*/ 68 w 206"/>
                  <a:gd name="T41" fmla="*/ 60 h 616"/>
                  <a:gd name="T42" fmla="*/ 16 w 206"/>
                  <a:gd name="T43" fmla="*/ 42 h 616"/>
                  <a:gd name="T44" fmla="*/ 70 w 206"/>
                  <a:gd name="T45" fmla="*/ 70 h 616"/>
                  <a:gd name="T46" fmla="*/ 42 w 206"/>
                  <a:gd name="T47" fmla="*/ 100 h 616"/>
                  <a:gd name="T48" fmla="*/ 3 w 206"/>
                  <a:gd name="T49" fmla="*/ 100 h 616"/>
                  <a:gd name="T50" fmla="*/ 79 w 206"/>
                  <a:gd name="T51" fmla="*/ 128 h 616"/>
                  <a:gd name="T52" fmla="*/ 87 w 206"/>
                  <a:gd name="T53" fmla="*/ 186 h 616"/>
                  <a:gd name="T54" fmla="*/ 7 w 206"/>
                  <a:gd name="T55" fmla="*/ 169 h 616"/>
                  <a:gd name="T56" fmla="*/ 88 w 206"/>
                  <a:gd name="T57" fmla="*/ 199 h 616"/>
                  <a:gd name="T58" fmla="*/ 52 w 206"/>
                  <a:gd name="T59" fmla="*/ 244 h 616"/>
                  <a:gd name="T60" fmla="*/ 9 w 206"/>
                  <a:gd name="T61" fmla="*/ 244 h 616"/>
                  <a:gd name="T62" fmla="*/ 97 w 206"/>
                  <a:gd name="T63" fmla="*/ 293 h 616"/>
                  <a:gd name="T64" fmla="*/ 79 w 206"/>
                  <a:gd name="T65" fmla="*/ 331 h 616"/>
                  <a:gd name="T66" fmla="*/ 26 w 206"/>
                  <a:gd name="T67" fmla="*/ 324 h 616"/>
                  <a:gd name="T68" fmla="*/ 105 w 206"/>
                  <a:gd name="T69" fmla="*/ 402 h 616"/>
                  <a:gd name="T70" fmla="*/ 32 w 206"/>
                  <a:gd name="T71" fmla="*/ 390 h 616"/>
                  <a:gd name="T72" fmla="*/ 81 w 206"/>
                  <a:gd name="T73" fmla="*/ 399 h 616"/>
                  <a:gd name="T74" fmla="*/ 107 w 206"/>
                  <a:gd name="T75" fmla="*/ 450 h 616"/>
                  <a:gd name="T76" fmla="*/ 61 w 206"/>
                  <a:gd name="T77" fmla="*/ 451 h 616"/>
                  <a:gd name="T78" fmla="*/ 107 w 206"/>
                  <a:gd name="T79" fmla="*/ 468 h 616"/>
                  <a:gd name="T80" fmla="*/ 114 w 206"/>
                  <a:gd name="T81" fmla="*/ 606 h 616"/>
                  <a:gd name="T82" fmla="*/ 183 w 206"/>
                  <a:gd name="T83" fmla="*/ 446 h 616"/>
                  <a:gd name="T84" fmla="*/ 122 w 206"/>
                  <a:gd name="T85" fmla="*/ 471 h 616"/>
                  <a:gd name="T86" fmla="*/ 121 w 206"/>
                  <a:gd name="T87" fmla="*/ 436 h 616"/>
                  <a:gd name="T88" fmla="*/ 154 w 206"/>
                  <a:gd name="T89" fmla="*/ 405 h 616"/>
                  <a:gd name="T90" fmla="*/ 204 w 206"/>
                  <a:gd name="T91" fmla="*/ 381 h 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06" h="616">
                    <a:moveTo>
                      <a:pt x="204" y="381"/>
                    </a:moveTo>
                    <a:cubicBezTo>
                      <a:pt x="185" y="382"/>
                      <a:pt x="166" y="391"/>
                      <a:pt x="151" y="401"/>
                    </a:cubicBezTo>
                    <a:cubicBezTo>
                      <a:pt x="142" y="406"/>
                      <a:pt x="128" y="414"/>
                      <a:pt x="120" y="424"/>
                    </a:cubicBezTo>
                    <a:cubicBezTo>
                      <a:pt x="119" y="405"/>
                      <a:pt x="118" y="385"/>
                      <a:pt x="116" y="366"/>
                    </a:cubicBezTo>
                    <a:cubicBezTo>
                      <a:pt x="121" y="362"/>
                      <a:pt x="125" y="357"/>
                      <a:pt x="129" y="352"/>
                    </a:cubicBezTo>
                    <a:cubicBezTo>
                      <a:pt x="136" y="344"/>
                      <a:pt x="144" y="338"/>
                      <a:pt x="152" y="332"/>
                    </a:cubicBezTo>
                    <a:cubicBezTo>
                      <a:pt x="167" y="322"/>
                      <a:pt x="185" y="315"/>
                      <a:pt x="202" y="309"/>
                    </a:cubicBezTo>
                    <a:cubicBezTo>
                      <a:pt x="204" y="309"/>
                      <a:pt x="204" y="307"/>
                      <a:pt x="202" y="307"/>
                    </a:cubicBezTo>
                    <a:cubicBezTo>
                      <a:pt x="183" y="309"/>
                      <a:pt x="165" y="315"/>
                      <a:pt x="149" y="326"/>
                    </a:cubicBezTo>
                    <a:cubicBezTo>
                      <a:pt x="140" y="331"/>
                      <a:pt x="133" y="337"/>
                      <a:pt x="125" y="344"/>
                    </a:cubicBezTo>
                    <a:cubicBezTo>
                      <a:pt x="122" y="347"/>
                      <a:pt x="118" y="350"/>
                      <a:pt x="115" y="354"/>
                    </a:cubicBezTo>
                    <a:cubicBezTo>
                      <a:pt x="113" y="333"/>
                      <a:pt x="111" y="313"/>
                      <a:pt x="109" y="292"/>
                    </a:cubicBezTo>
                    <a:cubicBezTo>
                      <a:pt x="109" y="290"/>
                      <a:pt x="108" y="287"/>
                      <a:pt x="108" y="285"/>
                    </a:cubicBezTo>
                    <a:cubicBezTo>
                      <a:pt x="114" y="280"/>
                      <a:pt x="118" y="273"/>
                      <a:pt x="124" y="267"/>
                    </a:cubicBezTo>
                    <a:cubicBezTo>
                      <a:pt x="130" y="261"/>
                      <a:pt x="136" y="256"/>
                      <a:pt x="142" y="250"/>
                    </a:cubicBezTo>
                    <a:cubicBezTo>
                      <a:pt x="158" y="236"/>
                      <a:pt x="177" y="226"/>
                      <a:pt x="198" y="223"/>
                    </a:cubicBezTo>
                    <a:cubicBezTo>
                      <a:pt x="198" y="223"/>
                      <a:pt x="199" y="222"/>
                      <a:pt x="198" y="222"/>
                    </a:cubicBezTo>
                    <a:cubicBezTo>
                      <a:pt x="180" y="220"/>
                      <a:pt x="159" y="233"/>
                      <a:pt x="144" y="242"/>
                    </a:cubicBezTo>
                    <a:cubicBezTo>
                      <a:pt x="132" y="250"/>
                      <a:pt x="116" y="261"/>
                      <a:pt x="107" y="273"/>
                    </a:cubicBezTo>
                    <a:cubicBezTo>
                      <a:pt x="104" y="250"/>
                      <a:pt x="102" y="227"/>
                      <a:pt x="99" y="205"/>
                    </a:cubicBezTo>
                    <a:cubicBezTo>
                      <a:pt x="100" y="204"/>
                      <a:pt x="100" y="204"/>
                      <a:pt x="101" y="203"/>
                    </a:cubicBezTo>
                    <a:cubicBezTo>
                      <a:pt x="117" y="173"/>
                      <a:pt x="149" y="165"/>
                      <a:pt x="178" y="151"/>
                    </a:cubicBezTo>
                    <a:cubicBezTo>
                      <a:pt x="180" y="150"/>
                      <a:pt x="179" y="148"/>
                      <a:pt x="177" y="149"/>
                    </a:cubicBezTo>
                    <a:cubicBezTo>
                      <a:pt x="147" y="154"/>
                      <a:pt x="116" y="167"/>
                      <a:pt x="98" y="192"/>
                    </a:cubicBezTo>
                    <a:cubicBezTo>
                      <a:pt x="95" y="175"/>
                      <a:pt x="93" y="158"/>
                      <a:pt x="90" y="142"/>
                    </a:cubicBezTo>
                    <a:cubicBezTo>
                      <a:pt x="90" y="137"/>
                      <a:pt x="89" y="133"/>
                      <a:pt x="88" y="129"/>
                    </a:cubicBezTo>
                    <a:cubicBezTo>
                      <a:pt x="89" y="128"/>
                      <a:pt x="89" y="127"/>
                      <a:pt x="88" y="125"/>
                    </a:cubicBezTo>
                    <a:cubicBezTo>
                      <a:pt x="89" y="125"/>
                      <a:pt x="90" y="124"/>
                      <a:pt x="91" y="123"/>
                    </a:cubicBezTo>
                    <a:cubicBezTo>
                      <a:pt x="99" y="111"/>
                      <a:pt x="108" y="101"/>
                      <a:pt x="120" y="93"/>
                    </a:cubicBezTo>
                    <a:cubicBezTo>
                      <a:pt x="131" y="86"/>
                      <a:pt x="143" y="84"/>
                      <a:pt x="154" y="78"/>
                    </a:cubicBezTo>
                    <a:cubicBezTo>
                      <a:pt x="156" y="77"/>
                      <a:pt x="156" y="74"/>
                      <a:pt x="154" y="74"/>
                    </a:cubicBezTo>
                    <a:cubicBezTo>
                      <a:pt x="140" y="74"/>
                      <a:pt x="125" y="83"/>
                      <a:pt x="114" y="90"/>
                    </a:cubicBezTo>
                    <a:cubicBezTo>
                      <a:pt x="103" y="97"/>
                      <a:pt x="94" y="106"/>
                      <a:pt x="86" y="116"/>
                    </a:cubicBezTo>
                    <a:cubicBezTo>
                      <a:pt x="82" y="97"/>
                      <a:pt x="78" y="78"/>
                      <a:pt x="73" y="60"/>
                    </a:cubicBezTo>
                    <a:cubicBezTo>
                      <a:pt x="74" y="60"/>
                      <a:pt x="74" y="59"/>
                      <a:pt x="75" y="58"/>
                    </a:cubicBezTo>
                    <a:cubicBezTo>
                      <a:pt x="80" y="50"/>
                      <a:pt x="87" y="43"/>
                      <a:pt x="95" y="38"/>
                    </a:cubicBezTo>
                    <a:cubicBezTo>
                      <a:pt x="102" y="33"/>
                      <a:pt x="110" y="30"/>
                      <a:pt x="117" y="26"/>
                    </a:cubicBezTo>
                    <a:cubicBezTo>
                      <a:pt x="118" y="26"/>
                      <a:pt x="118" y="25"/>
                      <a:pt x="117" y="25"/>
                    </a:cubicBezTo>
                    <a:cubicBezTo>
                      <a:pt x="99" y="24"/>
                      <a:pt x="82" y="39"/>
                      <a:pt x="70" y="52"/>
                    </a:cubicBezTo>
                    <a:cubicBezTo>
                      <a:pt x="65" y="35"/>
                      <a:pt x="60" y="18"/>
                      <a:pt x="53" y="0"/>
                    </a:cubicBezTo>
                    <a:cubicBezTo>
                      <a:pt x="53" y="0"/>
                      <a:pt x="52" y="0"/>
                      <a:pt x="52" y="1"/>
                    </a:cubicBezTo>
                    <a:cubicBezTo>
                      <a:pt x="59" y="20"/>
                      <a:pt x="64" y="40"/>
                      <a:pt x="68" y="60"/>
                    </a:cubicBezTo>
                    <a:cubicBezTo>
                      <a:pt x="56" y="45"/>
                      <a:pt x="36" y="38"/>
                      <a:pt x="17" y="40"/>
                    </a:cubicBezTo>
                    <a:cubicBezTo>
                      <a:pt x="16" y="40"/>
                      <a:pt x="15" y="42"/>
                      <a:pt x="16" y="42"/>
                    </a:cubicBezTo>
                    <a:cubicBezTo>
                      <a:pt x="37" y="45"/>
                      <a:pt x="57" y="49"/>
                      <a:pt x="68" y="69"/>
                    </a:cubicBezTo>
                    <a:cubicBezTo>
                      <a:pt x="68" y="70"/>
                      <a:pt x="69" y="70"/>
                      <a:pt x="70" y="70"/>
                    </a:cubicBezTo>
                    <a:cubicBezTo>
                      <a:pt x="73" y="86"/>
                      <a:pt x="75" y="102"/>
                      <a:pt x="78" y="118"/>
                    </a:cubicBezTo>
                    <a:cubicBezTo>
                      <a:pt x="67" y="110"/>
                      <a:pt x="55" y="104"/>
                      <a:pt x="42" y="100"/>
                    </a:cubicBezTo>
                    <a:cubicBezTo>
                      <a:pt x="31" y="97"/>
                      <a:pt x="11" y="89"/>
                      <a:pt x="1" y="99"/>
                    </a:cubicBezTo>
                    <a:cubicBezTo>
                      <a:pt x="0" y="100"/>
                      <a:pt x="1" y="101"/>
                      <a:pt x="3" y="100"/>
                    </a:cubicBezTo>
                    <a:cubicBezTo>
                      <a:pt x="15" y="95"/>
                      <a:pt x="36" y="103"/>
                      <a:pt x="47" y="108"/>
                    </a:cubicBezTo>
                    <a:cubicBezTo>
                      <a:pt x="59" y="113"/>
                      <a:pt x="70" y="120"/>
                      <a:pt x="79" y="128"/>
                    </a:cubicBezTo>
                    <a:cubicBezTo>
                      <a:pt x="80" y="134"/>
                      <a:pt x="81" y="140"/>
                      <a:pt x="82" y="146"/>
                    </a:cubicBezTo>
                    <a:cubicBezTo>
                      <a:pt x="84" y="160"/>
                      <a:pt x="85" y="173"/>
                      <a:pt x="87" y="186"/>
                    </a:cubicBezTo>
                    <a:cubicBezTo>
                      <a:pt x="77" y="180"/>
                      <a:pt x="64" y="176"/>
                      <a:pt x="54" y="173"/>
                    </a:cubicBezTo>
                    <a:cubicBezTo>
                      <a:pt x="39" y="168"/>
                      <a:pt x="23" y="164"/>
                      <a:pt x="7" y="169"/>
                    </a:cubicBezTo>
                    <a:cubicBezTo>
                      <a:pt x="7" y="170"/>
                      <a:pt x="6" y="171"/>
                      <a:pt x="7" y="171"/>
                    </a:cubicBezTo>
                    <a:cubicBezTo>
                      <a:pt x="37" y="172"/>
                      <a:pt x="65" y="181"/>
                      <a:pt x="88" y="199"/>
                    </a:cubicBezTo>
                    <a:cubicBezTo>
                      <a:pt x="90" y="220"/>
                      <a:pt x="92" y="242"/>
                      <a:pt x="94" y="263"/>
                    </a:cubicBezTo>
                    <a:cubicBezTo>
                      <a:pt x="81" y="254"/>
                      <a:pt x="67" y="248"/>
                      <a:pt x="52" y="244"/>
                    </a:cubicBezTo>
                    <a:cubicBezTo>
                      <a:pt x="41" y="242"/>
                      <a:pt x="19" y="236"/>
                      <a:pt x="9" y="244"/>
                    </a:cubicBezTo>
                    <a:cubicBezTo>
                      <a:pt x="8" y="244"/>
                      <a:pt x="9" y="244"/>
                      <a:pt x="9" y="244"/>
                    </a:cubicBezTo>
                    <a:cubicBezTo>
                      <a:pt x="41" y="241"/>
                      <a:pt x="72" y="255"/>
                      <a:pt x="95" y="275"/>
                    </a:cubicBezTo>
                    <a:cubicBezTo>
                      <a:pt x="96" y="281"/>
                      <a:pt x="96" y="287"/>
                      <a:pt x="97" y="293"/>
                    </a:cubicBezTo>
                    <a:cubicBezTo>
                      <a:pt x="98" y="308"/>
                      <a:pt x="99" y="322"/>
                      <a:pt x="100" y="337"/>
                    </a:cubicBezTo>
                    <a:cubicBezTo>
                      <a:pt x="93" y="334"/>
                      <a:pt x="84" y="333"/>
                      <a:pt x="79" y="331"/>
                    </a:cubicBezTo>
                    <a:cubicBezTo>
                      <a:pt x="62" y="326"/>
                      <a:pt x="43" y="319"/>
                      <a:pt x="26" y="323"/>
                    </a:cubicBezTo>
                    <a:cubicBezTo>
                      <a:pt x="26" y="323"/>
                      <a:pt x="26" y="324"/>
                      <a:pt x="26" y="324"/>
                    </a:cubicBezTo>
                    <a:cubicBezTo>
                      <a:pt x="51" y="332"/>
                      <a:pt x="79" y="334"/>
                      <a:pt x="101" y="350"/>
                    </a:cubicBezTo>
                    <a:cubicBezTo>
                      <a:pt x="103" y="367"/>
                      <a:pt x="104" y="385"/>
                      <a:pt x="105" y="402"/>
                    </a:cubicBezTo>
                    <a:cubicBezTo>
                      <a:pt x="96" y="396"/>
                      <a:pt x="83" y="393"/>
                      <a:pt x="76" y="391"/>
                    </a:cubicBezTo>
                    <a:cubicBezTo>
                      <a:pt x="65" y="388"/>
                      <a:pt x="41" y="380"/>
                      <a:pt x="32" y="390"/>
                    </a:cubicBezTo>
                    <a:cubicBezTo>
                      <a:pt x="31" y="390"/>
                      <a:pt x="32" y="391"/>
                      <a:pt x="33" y="391"/>
                    </a:cubicBezTo>
                    <a:cubicBezTo>
                      <a:pt x="47" y="388"/>
                      <a:pt x="68" y="393"/>
                      <a:pt x="81" y="399"/>
                    </a:cubicBezTo>
                    <a:cubicBezTo>
                      <a:pt x="90" y="403"/>
                      <a:pt x="97" y="411"/>
                      <a:pt x="106" y="415"/>
                    </a:cubicBezTo>
                    <a:cubicBezTo>
                      <a:pt x="106" y="426"/>
                      <a:pt x="107" y="438"/>
                      <a:pt x="107" y="450"/>
                    </a:cubicBezTo>
                    <a:cubicBezTo>
                      <a:pt x="107" y="453"/>
                      <a:pt x="107" y="456"/>
                      <a:pt x="107" y="459"/>
                    </a:cubicBezTo>
                    <a:cubicBezTo>
                      <a:pt x="93" y="453"/>
                      <a:pt x="77" y="450"/>
                      <a:pt x="61" y="451"/>
                    </a:cubicBezTo>
                    <a:cubicBezTo>
                      <a:pt x="59" y="451"/>
                      <a:pt x="59" y="454"/>
                      <a:pt x="61" y="454"/>
                    </a:cubicBezTo>
                    <a:cubicBezTo>
                      <a:pt x="78" y="455"/>
                      <a:pt x="93" y="460"/>
                      <a:pt x="107" y="468"/>
                    </a:cubicBezTo>
                    <a:cubicBezTo>
                      <a:pt x="109" y="514"/>
                      <a:pt x="108" y="562"/>
                      <a:pt x="99" y="607"/>
                    </a:cubicBezTo>
                    <a:cubicBezTo>
                      <a:pt x="97" y="616"/>
                      <a:pt x="112" y="614"/>
                      <a:pt x="114" y="606"/>
                    </a:cubicBezTo>
                    <a:cubicBezTo>
                      <a:pt x="122" y="567"/>
                      <a:pt x="123" y="525"/>
                      <a:pt x="122" y="484"/>
                    </a:cubicBezTo>
                    <a:cubicBezTo>
                      <a:pt x="135" y="463"/>
                      <a:pt x="159" y="452"/>
                      <a:pt x="183" y="446"/>
                    </a:cubicBezTo>
                    <a:cubicBezTo>
                      <a:pt x="184" y="446"/>
                      <a:pt x="184" y="443"/>
                      <a:pt x="182" y="444"/>
                    </a:cubicBezTo>
                    <a:cubicBezTo>
                      <a:pt x="159" y="448"/>
                      <a:pt x="137" y="454"/>
                      <a:pt x="122" y="471"/>
                    </a:cubicBezTo>
                    <a:cubicBezTo>
                      <a:pt x="122" y="463"/>
                      <a:pt x="121" y="456"/>
                      <a:pt x="121" y="449"/>
                    </a:cubicBezTo>
                    <a:cubicBezTo>
                      <a:pt x="121" y="445"/>
                      <a:pt x="121" y="440"/>
                      <a:pt x="121" y="436"/>
                    </a:cubicBezTo>
                    <a:cubicBezTo>
                      <a:pt x="126" y="432"/>
                      <a:pt x="129" y="428"/>
                      <a:pt x="134" y="423"/>
                    </a:cubicBezTo>
                    <a:cubicBezTo>
                      <a:pt x="140" y="416"/>
                      <a:pt x="147" y="410"/>
                      <a:pt x="154" y="405"/>
                    </a:cubicBezTo>
                    <a:cubicBezTo>
                      <a:pt x="170" y="395"/>
                      <a:pt x="187" y="391"/>
                      <a:pt x="204" y="385"/>
                    </a:cubicBezTo>
                    <a:cubicBezTo>
                      <a:pt x="206" y="384"/>
                      <a:pt x="206" y="381"/>
                      <a:pt x="204" y="381"/>
                    </a:cubicBezTo>
                    <a:close/>
                  </a:path>
                </a:pathLst>
              </a:custGeom>
              <a:solidFill>
                <a:schemeClr val="accent6">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22" name="Group 21"/>
            <p:cNvGrpSpPr/>
            <p:nvPr userDrawn="1"/>
          </p:nvGrpSpPr>
          <p:grpSpPr>
            <a:xfrm rot="3104580">
              <a:off x="11309033" y="192016"/>
              <a:ext cx="998537" cy="1222373"/>
              <a:chOff x="5167313" y="1530351"/>
              <a:chExt cx="998537" cy="1222373"/>
            </a:xfrm>
          </p:grpSpPr>
          <p:sp>
            <p:nvSpPr>
              <p:cNvPr id="23" name="Freeform 10"/>
              <p:cNvSpPr>
                <a:spLocks noEditPoints="1"/>
              </p:cNvSpPr>
              <p:nvPr/>
            </p:nvSpPr>
            <p:spPr bwMode="auto">
              <a:xfrm>
                <a:off x="5167313" y="1751012"/>
                <a:ext cx="998537" cy="1001712"/>
              </a:xfrm>
              <a:custGeom>
                <a:avLst/>
                <a:gdLst>
                  <a:gd name="T0" fmla="*/ 382 w 382"/>
                  <a:gd name="T1" fmla="*/ 185 h 384"/>
                  <a:gd name="T2" fmla="*/ 354 w 382"/>
                  <a:gd name="T3" fmla="*/ 128 h 384"/>
                  <a:gd name="T4" fmla="*/ 349 w 382"/>
                  <a:gd name="T5" fmla="*/ 98 h 384"/>
                  <a:gd name="T6" fmla="*/ 358 w 382"/>
                  <a:gd name="T7" fmla="*/ 86 h 384"/>
                  <a:gd name="T8" fmla="*/ 350 w 382"/>
                  <a:gd name="T9" fmla="*/ 78 h 384"/>
                  <a:gd name="T10" fmla="*/ 325 w 382"/>
                  <a:gd name="T11" fmla="*/ 68 h 384"/>
                  <a:gd name="T12" fmla="*/ 281 w 382"/>
                  <a:gd name="T13" fmla="*/ 28 h 384"/>
                  <a:gd name="T14" fmla="*/ 277 w 382"/>
                  <a:gd name="T15" fmla="*/ 27 h 384"/>
                  <a:gd name="T16" fmla="*/ 249 w 382"/>
                  <a:gd name="T17" fmla="*/ 40 h 384"/>
                  <a:gd name="T18" fmla="*/ 231 w 382"/>
                  <a:gd name="T19" fmla="*/ 45 h 384"/>
                  <a:gd name="T20" fmla="*/ 217 w 382"/>
                  <a:gd name="T21" fmla="*/ 47 h 384"/>
                  <a:gd name="T22" fmla="*/ 153 w 382"/>
                  <a:gd name="T23" fmla="*/ 6 h 384"/>
                  <a:gd name="T24" fmla="*/ 133 w 382"/>
                  <a:gd name="T25" fmla="*/ 8 h 384"/>
                  <a:gd name="T26" fmla="*/ 130 w 382"/>
                  <a:gd name="T27" fmla="*/ 11 h 384"/>
                  <a:gd name="T28" fmla="*/ 56 w 382"/>
                  <a:gd name="T29" fmla="*/ 80 h 384"/>
                  <a:gd name="T30" fmla="*/ 80 w 382"/>
                  <a:gd name="T31" fmla="*/ 101 h 384"/>
                  <a:gd name="T32" fmla="*/ 13 w 382"/>
                  <a:gd name="T33" fmla="*/ 161 h 384"/>
                  <a:gd name="T34" fmla="*/ 23 w 382"/>
                  <a:gd name="T35" fmla="*/ 168 h 384"/>
                  <a:gd name="T36" fmla="*/ 57 w 382"/>
                  <a:gd name="T37" fmla="*/ 187 h 384"/>
                  <a:gd name="T38" fmla="*/ 58 w 382"/>
                  <a:gd name="T39" fmla="*/ 189 h 384"/>
                  <a:gd name="T40" fmla="*/ 64 w 382"/>
                  <a:gd name="T41" fmla="*/ 200 h 384"/>
                  <a:gd name="T42" fmla="*/ 49 w 382"/>
                  <a:gd name="T43" fmla="*/ 263 h 384"/>
                  <a:gd name="T44" fmla="*/ 54 w 382"/>
                  <a:gd name="T45" fmla="*/ 271 h 384"/>
                  <a:gd name="T46" fmla="*/ 103 w 382"/>
                  <a:gd name="T47" fmla="*/ 330 h 384"/>
                  <a:gd name="T48" fmla="*/ 103 w 382"/>
                  <a:gd name="T49" fmla="*/ 334 h 384"/>
                  <a:gd name="T50" fmla="*/ 144 w 382"/>
                  <a:gd name="T51" fmla="*/ 354 h 384"/>
                  <a:gd name="T52" fmla="*/ 168 w 382"/>
                  <a:gd name="T53" fmla="*/ 384 h 384"/>
                  <a:gd name="T54" fmla="*/ 199 w 382"/>
                  <a:gd name="T55" fmla="*/ 347 h 384"/>
                  <a:gd name="T56" fmla="*/ 221 w 382"/>
                  <a:gd name="T57" fmla="*/ 335 h 384"/>
                  <a:gd name="T58" fmla="*/ 247 w 382"/>
                  <a:gd name="T59" fmla="*/ 337 h 384"/>
                  <a:gd name="T60" fmla="*/ 248 w 382"/>
                  <a:gd name="T61" fmla="*/ 335 h 384"/>
                  <a:gd name="T62" fmla="*/ 304 w 382"/>
                  <a:gd name="T63" fmla="*/ 300 h 384"/>
                  <a:gd name="T64" fmla="*/ 311 w 382"/>
                  <a:gd name="T65" fmla="*/ 295 h 384"/>
                  <a:gd name="T66" fmla="*/ 311 w 382"/>
                  <a:gd name="T67" fmla="*/ 264 h 384"/>
                  <a:gd name="T68" fmla="*/ 328 w 382"/>
                  <a:gd name="T69" fmla="*/ 233 h 384"/>
                  <a:gd name="T70" fmla="*/ 341 w 382"/>
                  <a:gd name="T71" fmla="*/ 204 h 384"/>
                  <a:gd name="T72" fmla="*/ 380 w 382"/>
                  <a:gd name="T73" fmla="*/ 187 h 384"/>
                  <a:gd name="T74" fmla="*/ 382 w 382"/>
                  <a:gd name="T75" fmla="*/ 186 h 384"/>
                  <a:gd name="T76" fmla="*/ 382 w 382"/>
                  <a:gd name="T77" fmla="*/ 185 h 384"/>
                  <a:gd name="T78" fmla="*/ 64 w 382"/>
                  <a:gd name="T79" fmla="*/ 85 h 384"/>
                  <a:gd name="T80" fmla="*/ 68 w 382"/>
                  <a:gd name="T81" fmla="*/ 80 h 384"/>
                  <a:gd name="T82" fmla="*/ 71 w 382"/>
                  <a:gd name="T83" fmla="*/ 90 h 384"/>
                  <a:gd name="T84" fmla="*/ 73 w 382"/>
                  <a:gd name="T85" fmla="*/ 90 h 384"/>
                  <a:gd name="T86" fmla="*/ 64 w 382"/>
                  <a:gd name="T87" fmla="*/ 85 h 384"/>
                  <a:gd name="T88" fmla="*/ 24 w 382"/>
                  <a:gd name="T89" fmla="*/ 155 h 384"/>
                  <a:gd name="T90" fmla="*/ 54 w 382"/>
                  <a:gd name="T91" fmla="*/ 129 h 384"/>
                  <a:gd name="T92" fmla="*/ 56 w 382"/>
                  <a:gd name="T93" fmla="*/ 128 h 384"/>
                  <a:gd name="T94" fmla="*/ 24 w 382"/>
                  <a:gd name="T95"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82" h="384">
                    <a:moveTo>
                      <a:pt x="382" y="185"/>
                    </a:moveTo>
                    <a:cubicBezTo>
                      <a:pt x="374" y="166"/>
                      <a:pt x="364" y="147"/>
                      <a:pt x="354" y="128"/>
                    </a:cubicBezTo>
                    <a:cubicBezTo>
                      <a:pt x="350" y="120"/>
                      <a:pt x="339" y="105"/>
                      <a:pt x="349" y="98"/>
                    </a:cubicBezTo>
                    <a:cubicBezTo>
                      <a:pt x="353" y="95"/>
                      <a:pt x="358" y="92"/>
                      <a:pt x="358" y="86"/>
                    </a:cubicBezTo>
                    <a:cubicBezTo>
                      <a:pt x="358" y="81"/>
                      <a:pt x="354" y="79"/>
                      <a:pt x="350" y="78"/>
                    </a:cubicBezTo>
                    <a:cubicBezTo>
                      <a:pt x="341" y="75"/>
                      <a:pt x="333" y="72"/>
                      <a:pt x="325" y="68"/>
                    </a:cubicBezTo>
                    <a:cubicBezTo>
                      <a:pt x="306" y="60"/>
                      <a:pt x="290" y="47"/>
                      <a:pt x="281" y="28"/>
                    </a:cubicBezTo>
                    <a:cubicBezTo>
                      <a:pt x="280" y="27"/>
                      <a:pt x="278" y="26"/>
                      <a:pt x="277" y="27"/>
                    </a:cubicBezTo>
                    <a:cubicBezTo>
                      <a:pt x="268" y="32"/>
                      <a:pt x="259" y="37"/>
                      <a:pt x="249" y="40"/>
                    </a:cubicBezTo>
                    <a:cubicBezTo>
                      <a:pt x="243" y="42"/>
                      <a:pt x="237" y="44"/>
                      <a:pt x="231" y="45"/>
                    </a:cubicBezTo>
                    <a:cubicBezTo>
                      <a:pt x="226" y="46"/>
                      <a:pt x="221" y="46"/>
                      <a:pt x="217" y="47"/>
                    </a:cubicBezTo>
                    <a:cubicBezTo>
                      <a:pt x="201" y="27"/>
                      <a:pt x="179" y="12"/>
                      <a:pt x="153" y="6"/>
                    </a:cubicBezTo>
                    <a:cubicBezTo>
                      <a:pt x="147" y="4"/>
                      <a:pt x="136" y="0"/>
                      <a:pt x="133" y="8"/>
                    </a:cubicBezTo>
                    <a:cubicBezTo>
                      <a:pt x="131" y="8"/>
                      <a:pt x="130" y="9"/>
                      <a:pt x="130" y="11"/>
                    </a:cubicBezTo>
                    <a:cubicBezTo>
                      <a:pt x="136" y="54"/>
                      <a:pt x="79" y="57"/>
                      <a:pt x="56" y="80"/>
                    </a:cubicBezTo>
                    <a:cubicBezTo>
                      <a:pt x="40" y="96"/>
                      <a:pt x="65" y="99"/>
                      <a:pt x="80" y="101"/>
                    </a:cubicBezTo>
                    <a:cubicBezTo>
                      <a:pt x="62" y="118"/>
                      <a:pt x="0" y="136"/>
                      <a:pt x="13" y="161"/>
                    </a:cubicBezTo>
                    <a:cubicBezTo>
                      <a:pt x="15" y="165"/>
                      <a:pt x="19" y="166"/>
                      <a:pt x="23" y="168"/>
                    </a:cubicBezTo>
                    <a:cubicBezTo>
                      <a:pt x="36" y="173"/>
                      <a:pt x="48" y="175"/>
                      <a:pt x="57" y="187"/>
                    </a:cubicBezTo>
                    <a:cubicBezTo>
                      <a:pt x="57" y="187"/>
                      <a:pt x="58" y="188"/>
                      <a:pt x="58" y="189"/>
                    </a:cubicBezTo>
                    <a:cubicBezTo>
                      <a:pt x="60" y="192"/>
                      <a:pt x="62" y="196"/>
                      <a:pt x="64" y="200"/>
                    </a:cubicBezTo>
                    <a:cubicBezTo>
                      <a:pt x="70" y="221"/>
                      <a:pt x="60" y="244"/>
                      <a:pt x="49" y="263"/>
                    </a:cubicBezTo>
                    <a:cubicBezTo>
                      <a:pt x="47" y="266"/>
                      <a:pt x="49" y="271"/>
                      <a:pt x="54" y="271"/>
                    </a:cubicBezTo>
                    <a:cubicBezTo>
                      <a:pt x="88" y="268"/>
                      <a:pt x="112" y="297"/>
                      <a:pt x="103" y="330"/>
                    </a:cubicBezTo>
                    <a:cubicBezTo>
                      <a:pt x="102" y="331"/>
                      <a:pt x="103" y="333"/>
                      <a:pt x="103" y="334"/>
                    </a:cubicBezTo>
                    <a:cubicBezTo>
                      <a:pt x="119" y="329"/>
                      <a:pt x="133" y="343"/>
                      <a:pt x="144" y="354"/>
                    </a:cubicBezTo>
                    <a:cubicBezTo>
                      <a:pt x="153" y="363"/>
                      <a:pt x="162" y="373"/>
                      <a:pt x="168" y="384"/>
                    </a:cubicBezTo>
                    <a:cubicBezTo>
                      <a:pt x="176" y="370"/>
                      <a:pt x="187" y="357"/>
                      <a:pt x="199" y="347"/>
                    </a:cubicBezTo>
                    <a:cubicBezTo>
                      <a:pt x="205" y="340"/>
                      <a:pt x="212" y="336"/>
                      <a:pt x="221" y="335"/>
                    </a:cubicBezTo>
                    <a:cubicBezTo>
                      <a:pt x="230" y="332"/>
                      <a:pt x="240" y="332"/>
                      <a:pt x="247" y="337"/>
                    </a:cubicBezTo>
                    <a:cubicBezTo>
                      <a:pt x="247" y="336"/>
                      <a:pt x="248" y="336"/>
                      <a:pt x="248" y="335"/>
                    </a:cubicBezTo>
                    <a:cubicBezTo>
                      <a:pt x="252" y="307"/>
                      <a:pt x="277" y="291"/>
                      <a:pt x="304" y="300"/>
                    </a:cubicBezTo>
                    <a:cubicBezTo>
                      <a:pt x="307" y="301"/>
                      <a:pt x="311" y="298"/>
                      <a:pt x="311" y="295"/>
                    </a:cubicBezTo>
                    <a:cubicBezTo>
                      <a:pt x="310" y="285"/>
                      <a:pt x="309" y="275"/>
                      <a:pt x="311" y="264"/>
                    </a:cubicBezTo>
                    <a:cubicBezTo>
                      <a:pt x="312" y="250"/>
                      <a:pt x="319" y="244"/>
                      <a:pt x="328" y="233"/>
                    </a:cubicBezTo>
                    <a:cubicBezTo>
                      <a:pt x="334" y="225"/>
                      <a:pt x="338" y="214"/>
                      <a:pt x="341" y="204"/>
                    </a:cubicBezTo>
                    <a:cubicBezTo>
                      <a:pt x="350" y="193"/>
                      <a:pt x="365" y="186"/>
                      <a:pt x="380" y="187"/>
                    </a:cubicBezTo>
                    <a:cubicBezTo>
                      <a:pt x="381" y="187"/>
                      <a:pt x="381" y="187"/>
                      <a:pt x="382" y="186"/>
                    </a:cubicBezTo>
                    <a:cubicBezTo>
                      <a:pt x="382" y="186"/>
                      <a:pt x="382" y="185"/>
                      <a:pt x="382" y="185"/>
                    </a:cubicBezTo>
                    <a:close/>
                    <a:moveTo>
                      <a:pt x="64" y="85"/>
                    </a:moveTo>
                    <a:cubicBezTo>
                      <a:pt x="63" y="83"/>
                      <a:pt x="66" y="82"/>
                      <a:pt x="68" y="80"/>
                    </a:cubicBezTo>
                    <a:cubicBezTo>
                      <a:pt x="67" y="83"/>
                      <a:pt x="67" y="87"/>
                      <a:pt x="71" y="90"/>
                    </a:cubicBezTo>
                    <a:cubicBezTo>
                      <a:pt x="72" y="90"/>
                      <a:pt x="72" y="90"/>
                      <a:pt x="73" y="90"/>
                    </a:cubicBezTo>
                    <a:cubicBezTo>
                      <a:pt x="68" y="90"/>
                      <a:pt x="64" y="88"/>
                      <a:pt x="64" y="85"/>
                    </a:cubicBezTo>
                    <a:close/>
                    <a:moveTo>
                      <a:pt x="24" y="155"/>
                    </a:moveTo>
                    <a:cubicBezTo>
                      <a:pt x="22" y="145"/>
                      <a:pt x="48" y="132"/>
                      <a:pt x="54" y="129"/>
                    </a:cubicBezTo>
                    <a:cubicBezTo>
                      <a:pt x="54" y="129"/>
                      <a:pt x="55" y="128"/>
                      <a:pt x="56" y="128"/>
                    </a:cubicBezTo>
                    <a:cubicBezTo>
                      <a:pt x="45" y="137"/>
                      <a:pt x="35" y="146"/>
                      <a:pt x="24" y="155"/>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24" name="Freeform 11"/>
              <p:cNvSpPr>
                <a:spLocks/>
              </p:cNvSpPr>
              <p:nvPr/>
            </p:nvSpPr>
            <p:spPr bwMode="auto">
              <a:xfrm>
                <a:off x="5268913" y="1530351"/>
                <a:ext cx="866775" cy="1184275"/>
              </a:xfrm>
              <a:custGeom>
                <a:avLst/>
                <a:gdLst>
                  <a:gd name="T0" fmla="*/ 147 w 331"/>
                  <a:gd name="T1" fmla="*/ 255 h 454"/>
                  <a:gd name="T2" fmla="*/ 132 w 331"/>
                  <a:gd name="T3" fmla="*/ 356 h 454"/>
                  <a:gd name="T4" fmla="*/ 132 w 331"/>
                  <a:gd name="T5" fmla="*/ 357 h 454"/>
                  <a:gd name="T6" fmla="*/ 96 w 331"/>
                  <a:gd name="T7" fmla="*/ 416 h 454"/>
                  <a:gd name="T8" fmla="*/ 132 w 331"/>
                  <a:gd name="T9" fmla="*/ 360 h 454"/>
                  <a:gd name="T10" fmla="*/ 129 w 331"/>
                  <a:gd name="T11" fmla="*/ 454 h 454"/>
                  <a:gd name="T12" fmla="*/ 145 w 331"/>
                  <a:gd name="T13" fmla="*/ 311 h 454"/>
                  <a:gd name="T14" fmla="*/ 191 w 331"/>
                  <a:gd name="T15" fmla="*/ 404 h 454"/>
                  <a:gd name="T16" fmla="*/ 146 w 331"/>
                  <a:gd name="T17" fmla="*/ 308 h 454"/>
                  <a:gd name="T18" fmla="*/ 149 w 331"/>
                  <a:gd name="T19" fmla="*/ 281 h 454"/>
                  <a:gd name="T20" fmla="*/ 215 w 331"/>
                  <a:gd name="T21" fmla="*/ 287 h 454"/>
                  <a:gd name="T22" fmla="*/ 258 w 331"/>
                  <a:gd name="T23" fmla="*/ 367 h 454"/>
                  <a:gd name="T24" fmla="*/ 218 w 331"/>
                  <a:gd name="T25" fmla="*/ 287 h 454"/>
                  <a:gd name="T26" fmla="*/ 253 w 331"/>
                  <a:gd name="T27" fmla="*/ 310 h 454"/>
                  <a:gd name="T28" fmla="*/ 201 w 331"/>
                  <a:gd name="T29" fmla="*/ 262 h 454"/>
                  <a:gd name="T30" fmla="*/ 157 w 331"/>
                  <a:gd name="T31" fmla="*/ 216 h 454"/>
                  <a:gd name="T32" fmla="*/ 159 w 331"/>
                  <a:gd name="T33" fmla="*/ 196 h 454"/>
                  <a:gd name="T34" fmla="*/ 169 w 331"/>
                  <a:gd name="T35" fmla="*/ 163 h 454"/>
                  <a:gd name="T36" fmla="*/ 211 w 331"/>
                  <a:gd name="T37" fmla="*/ 196 h 454"/>
                  <a:gd name="T38" fmla="*/ 288 w 331"/>
                  <a:gd name="T39" fmla="*/ 263 h 454"/>
                  <a:gd name="T40" fmla="*/ 236 w 331"/>
                  <a:gd name="T41" fmla="*/ 222 h 454"/>
                  <a:gd name="T42" fmla="*/ 201 w 331"/>
                  <a:gd name="T43" fmla="*/ 175 h 454"/>
                  <a:gd name="T44" fmla="*/ 330 w 331"/>
                  <a:gd name="T45" fmla="*/ 262 h 454"/>
                  <a:gd name="T46" fmla="*/ 247 w 331"/>
                  <a:gd name="T47" fmla="*/ 201 h 454"/>
                  <a:gd name="T48" fmla="*/ 300 w 331"/>
                  <a:gd name="T49" fmla="*/ 212 h 454"/>
                  <a:gd name="T50" fmla="*/ 170 w 331"/>
                  <a:gd name="T51" fmla="*/ 158 h 454"/>
                  <a:gd name="T52" fmla="*/ 185 w 331"/>
                  <a:gd name="T53" fmla="*/ 105 h 454"/>
                  <a:gd name="T54" fmla="*/ 211 w 331"/>
                  <a:gd name="T55" fmla="*/ 3 h 454"/>
                  <a:gd name="T56" fmla="*/ 164 w 331"/>
                  <a:gd name="T57" fmla="*/ 158 h 454"/>
                  <a:gd name="T58" fmla="*/ 120 w 331"/>
                  <a:gd name="T59" fmla="*/ 168 h 454"/>
                  <a:gd name="T60" fmla="*/ 53 w 331"/>
                  <a:gd name="T61" fmla="*/ 158 h 454"/>
                  <a:gd name="T62" fmla="*/ 84 w 331"/>
                  <a:gd name="T63" fmla="*/ 186 h 454"/>
                  <a:gd name="T64" fmla="*/ 1 w 331"/>
                  <a:gd name="T65" fmla="*/ 243 h 454"/>
                  <a:gd name="T66" fmla="*/ 123 w 331"/>
                  <a:gd name="T67" fmla="*/ 170 h 454"/>
                  <a:gd name="T68" fmla="*/ 156 w 331"/>
                  <a:gd name="T69" fmla="*/ 186 h 454"/>
                  <a:gd name="T70" fmla="*/ 95 w 331"/>
                  <a:gd name="T71" fmla="*/ 238 h 454"/>
                  <a:gd name="T72" fmla="*/ 37 w 331"/>
                  <a:gd name="T73" fmla="*/ 285 h 454"/>
                  <a:gd name="T74" fmla="*/ 153 w 331"/>
                  <a:gd name="T75" fmla="*/ 202 h 454"/>
                  <a:gd name="T76" fmla="*/ 43 w 331"/>
                  <a:gd name="T77" fmla="*/ 347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31" h="454">
                    <a:moveTo>
                      <a:pt x="44" y="348"/>
                    </a:moveTo>
                    <a:cubicBezTo>
                      <a:pt x="82" y="323"/>
                      <a:pt x="122" y="294"/>
                      <a:pt x="147" y="255"/>
                    </a:cubicBezTo>
                    <a:cubicBezTo>
                      <a:pt x="147" y="260"/>
                      <a:pt x="147" y="265"/>
                      <a:pt x="146" y="270"/>
                    </a:cubicBezTo>
                    <a:cubicBezTo>
                      <a:pt x="144" y="299"/>
                      <a:pt x="138" y="327"/>
                      <a:pt x="132" y="356"/>
                    </a:cubicBezTo>
                    <a:cubicBezTo>
                      <a:pt x="132" y="356"/>
                      <a:pt x="132" y="357"/>
                      <a:pt x="132" y="357"/>
                    </a:cubicBezTo>
                    <a:cubicBezTo>
                      <a:pt x="132" y="357"/>
                      <a:pt x="132" y="357"/>
                      <a:pt x="132" y="357"/>
                    </a:cubicBezTo>
                    <a:cubicBezTo>
                      <a:pt x="123" y="367"/>
                      <a:pt x="114" y="377"/>
                      <a:pt x="106" y="388"/>
                    </a:cubicBezTo>
                    <a:cubicBezTo>
                      <a:pt x="101" y="396"/>
                      <a:pt x="96" y="406"/>
                      <a:pt x="96" y="416"/>
                    </a:cubicBezTo>
                    <a:cubicBezTo>
                      <a:pt x="96" y="416"/>
                      <a:pt x="97" y="417"/>
                      <a:pt x="97" y="416"/>
                    </a:cubicBezTo>
                    <a:cubicBezTo>
                      <a:pt x="100" y="393"/>
                      <a:pt x="118" y="377"/>
                      <a:pt x="132" y="360"/>
                    </a:cubicBezTo>
                    <a:cubicBezTo>
                      <a:pt x="125" y="391"/>
                      <a:pt x="125" y="423"/>
                      <a:pt x="128" y="454"/>
                    </a:cubicBezTo>
                    <a:cubicBezTo>
                      <a:pt x="128" y="454"/>
                      <a:pt x="129" y="454"/>
                      <a:pt x="129" y="454"/>
                    </a:cubicBezTo>
                    <a:cubicBezTo>
                      <a:pt x="129" y="424"/>
                      <a:pt x="128" y="395"/>
                      <a:pt x="134" y="366"/>
                    </a:cubicBezTo>
                    <a:cubicBezTo>
                      <a:pt x="137" y="347"/>
                      <a:pt x="141" y="329"/>
                      <a:pt x="145" y="311"/>
                    </a:cubicBezTo>
                    <a:cubicBezTo>
                      <a:pt x="156" y="325"/>
                      <a:pt x="165" y="340"/>
                      <a:pt x="173" y="356"/>
                    </a:cubicBezTo>
                    <a:cubicBezTo>
                      <a:pt x="181" y="371"/>
                      <a:pt x="186" y="388"/>
                      <a:pt x="191" y="404"/>
                    </a:cubicBezTo>
                    <a:cubicBezTo>
                      <a:pt x="191" y="404"/>
                      <a:pt x="191" y="404"/>
                      <a:pt x="191" y="404"/>
                    </a:cubicBezTo>
                    <a:cubicBezTo>
                      <a:pt x="186" y="369"/>
                      <a:pt x="167" y="336"/>
                      <a:pt x="146" y="308"/>
                    </a:cubicBezTo>
                    <a:cubicBezTo>
                      <a:pt x="146" y="308"/>
                      <a:pt x="146" y="308"/>
                      <a:pt x="145" y="307"/>
                    </a:cubicBezTo>
                    <a:cubicBezTo>
                      <a:pt x="147" y="299"/>
                      <a:pt x="148" y="290"/>
                      <a:pt x="149" y="281"/>
                    </a:cubicBezTo>
                    <a:cubicBezTo>
                      <a:pt x="151" y="261"/>
                      <a:pt x="152" y="240"/>
                      <a:pt x="155" y="220"/>
                    </a:cubicBezTo>
                    <a:cubicBezTo>
                      <a:pt x="177" y="240"/>
                      <a:pt x="198" y="262"/>
                      <a:pt x="215" y="287"/>
                    </a:cubicBezTo>
                    <a:cubicBezTo>
                      <a:pt x="224" y="300"/>
                      <a:pt x="232" y="313"/>
                      <a:pt x="239" y="327"/>
                    </a:cubicBezTo>
                    <a:cubicBezTo>
                      <a:pt x="245" y="340"/>
                      <a:pt x="251" y="354"/>
                      <a:pt x="258" y="367"/>
                    </a:cubicBezTo>
                    <a:cubicBezTo>
                      <a:pt x="258" y="367"/>
                      <a:pt x="258" y="367"/>
                      <a:pt x="258" y="367"/>
                    </a:cubicBezTo>
                    <a:cubicBezTo>
                      <a:pt x="251" y="339"/>
                      <a:pt x="234" y="311"/>
                      <a:pt x="218" y="287"/>
                    </a:cubicBezTo>
                    <a:cubicBezTo>
                      <a:pt x="213" y="279"/>
                      <a:pt x="208" y="272"/>
                      <a:pt x="202" y="265"/>
                    </a:cubicBezTo>
                    <a:cubicBezTo>
                      <a:pt x="223" y="275"/>
                      <a:pt x="240" y="291"/>
                      <a:pt x="253" y="310"/>
                    </a:cubicBezTo>
                    <a:cubicBezTo>
                      <a:pt x="253" y="310"/>
                      <a:pt x="253" y="310"/>
                      <a:pt x="253" y="310"/>
                    </a:cubicBezTo>
                    <a:cubicBezTo>
                      <a:pt x="241" y="289"/>
                      <a:pt x="223" y="273"/>
                      <a:pt x="201" y="262"/>
                    </a:cubicBezTo>
                    <a:cubicBezTo>
                      <a:pt x="201" y="262"/>
                      <a:pt x="200" y="262"/>
                      <a:pt x="200" y="262"/>
                    </a:cubicBezTo>
                    <a:cubicBezTo>
                      <a:pt x="187" y="246"/>
                      <a:pt x="173" y="230"/>
                      <a:pt x="157" y="216"/>
                    </a:cubicBezTo>
                    <a:cubicBezTo>
                      <a:pt x="157" y="216"/>
                      <a:pt x="156" y="216"/>
                      <a:pt x="155" y="216"/>
                    </a:cubicBezTo>
                    <a:cubicBezTo>
                      <a:pt x="156" y="209"/>
                      <a:pt x="157" y="202"/>
                      <a:pt x="159" y="196"/>
                    </a:cubicBezTo>
                    <a:cubicBezTo>
                      <a:pt x="161" y="184"/>
                      <a:pt x="164" y="173"/>
                      <a:pt x="167" y="161"/>
                    </a:cubicBezTo>
                    <a:cubicBezTo>
                      <a:pt x="168" y="162"/>
                      <a:pt x="168" y="163"/>
                      <a:pt x="169" y="163"/>
                    </a:cubicBezTo>
                    <a:cubicBezTo>
                      <a:pt x="179" y="165"/>
                      <a:pt x="187" y="168"/>
                      <a:pt x="196" y="172"/>
                    </a:cubicBezTo>
                    <a:cubicBezTo>
                      <a:pt x="199" y="181"/>
                      <a:pt x="205" y="189"/>
                      <a:pt x="211" y="196"/>
                    </a:cubicBezTo>
                    <a:cubicBezTo>
                      <a:pt x="218" y="205"/>
                      <a:pt x="225" y="215"/>
                      <a:pt x="234" y="223"/>
                    </a:cubicBezTo>
                    <a:cubicBezTo>
                      <a:pt x="250" y="239"/>
                      <a:pt x="268" y="252"/>
                      <a:pt x="288" y="263"/>
                    </a:cubicBezTo>
                    <a:cubicBezTo>
                      <a:pt x="288" y="263"/>
                      <a:pt x="288" y="263"/>
                      <a:pt x="288" y="263"/>
                    </a:cubicBezTo>
                    <a:cubicBezTo>
                      <a:pt x="269" y="252"/>
                      <a:pt x="251" y="238"/>
                      <a:pt x="236" y="222"/>
                    </a:cubicBezTo>
                    <a:cubicBezTo>
                      <a:pt x="228" y="214"/>
                      <a:pt x="222" y="206"/>
                      <a:pt x="216" y="198"/>
                    </a:cubicBezTo>
                    <a:cubicBezTo>
                      <a:pt x="210" y="190"/>
                      <a:pt x="206" y="182"/>
                      <a:pt x="201" y="175"/>
                    </a:cubicBezTo>
                    <a:cubicBezTo>
                      <a:pt x="218" y="184"/>
                      <a:pt x="233" y="196"/>
                      <a:pt x="249" y="207"/>
                    </a:cubicBezTo>
                    <a:cubicBezTo>
                      <a:pt x="276" y="225"/>
                      <a:pt x="302" y="245"/>
                      <a:pt x="330" y="262"/>
                    </a:cubicBezTo>
                    <a:cubicBezTo>
                      <a:pt x="331" y="262"/>
                      <a:pt x="331" y="261"/>
                      <a:pt x="331" y="261"/>
                    </a:cubicBezTo>
                    <a:cubicBezTo>
                      <a:pt x="304" y="240"/>
                      <a:pt x="275" y="221"/>
                      <a:pt x="247" y="201"/>
                    </a:cubicBezTo>
                    <a:cubicBezTo>
                      <a:pt x="265" y="203"/>
                      <a:pt x="282" y="206"/>
                      <a:pt x="299" y="212"/>
                    </a:cubicBezTo>
                    <a:cubicBezTo>
                      <a:pt x="300" y="212"/>
                      <a:pt x="300" y="212"/>
                      <a:pt x="300" y="212"/>
                    </a:cubicBezTo>
                    <a:cubicBezTo>
                      <a:pt x="281" y="204"/>
                      <a:pt x="262" y="200"/>
                      <a:pt x="243" y="198"/>
                    </a:cubicBezTo>
                    <a:cubicBezTo>
                      <a:pt x="220" y="182"/>
                      <a:pt x="197" y="164"/>
                      <a:pt x="170" y="158"/>
                    </a:cubicBezTo>
                    <a:cubicBezTo>
                      <a:pt x="169" y="158"/>
                      <a:pt x="169" y="158"/>
                      <a:pt x="168" y="158"/>
                    </a:cubicBezTo>
                    <a:cubicBezTo>
                      <a:pt x="174" y="140"/>
                      <a:pt x="180" y="123"/>
                      <a:pt x="185" y="105"/>
                    </a:cubicBezTo>
                    <a:cubicBezTo>
                      <a:pt x="195" y="71"/>
                      <a:pt x="208" y="38"/>
                      <a:pt x="216" y="4"/>
                    </a:cubicBezTo>
                    <a:cubicBezTo>
                      <a:pt x="216" y="1"/>
                      <a:pt x="212" y="0"/>
                      <a:pt x="211" y="3"/>
                    </a:cubicBezTo>
                    <a:cubicBezTo>
                      <a:pt x="200" y="32"/>
                      <a:pt x="192" y="64"/>
                      <a:pt x="183" y="95"/>
                    </a:cubicBezTo>
                    <a:cubicBezTo>
                      <a:pt x="177" y="116"/>
                      <a:pt x="170" y="137"/>
                      <a:pt x="164" y="158"/>
                    </a:cubicBezTo>
                    <a:cubicBezTo>
                      <a:pt x="152" y="157"/>
                      <a:pt x="141" y="160"/>
                      <a:pt x="130" y="164"/>
                    </a:cubicBezTo>
                    <a:cubicBezTo>
                      <a:pt x="127" y="166"/>
                      <a:pt x="124" y="167"/>
                      <a:pt x="120" y="168"/>
                    </a:cubicBezTo>
                    <a:cubicBezTo>
                      <a:pt x="103" y="154"/>
                      <a:pt x="74" y="151"/>
                      <a:pt x="53" y="158"/>
                    </a:cubicBezTo>
                    <a:cubicBezTo>
                      <a:pt x="52" y="158"/>
                      <a:pt x="52" y="158"/>
                      <a:pt x="53" y="158"/>
                    </a:cubicBezTo>
                    <a:cubicBezTo>
                      <a:pt x="77" y="158"/>
                      <a:pt x="98" y="155"/>
                      <a:pt x="118" y="169"/>
                    </a:cubicBezTo>
                    <a:cubicBezTo>
                      <a:pt x="107" y="174"/>
                      <a:pt x="95" y="180"/>
                      <a:pt x="84" y="186"/>
                    </a:cubicBezTo>
                    <a:cubicBezTo>
                      <a:pt x="54" y="201"/>
                      <a:pt x="25" y="220"/>
                      <a:pt x="0" y="242"/>
                    </a:cubicBezTo>
                    <a:cubicBezTo>
                      <a:pt x="0" y="243"/>
                      <a:pt x="1" y="244"/>
                      <a:pt x="1" y="243"/>
                    </a:cubicBezTo>
                    <a:cubicBezTo>
                      <a:pt x="27" y="224"/>
                      <a:pt x="53" y="205"/>
                      <a:pt x="82" y="190"/>
                    </a:cubicBezTo>
                    <a:cubicBezTo>
                      <a:pt x="95" y="183"/>
                      <a:pt x="109" y="176"/>
                      <a:pt x="123" y="170"/>
                    </a:cubicBezTo>
                    <a:cubicBezTo>
                      <a:pt x="136" y="165"/>
                      <a:pt x="149" y="160"/>
                      <a:pt x="163" y="160"/>
                    </a:cubicBezTo>
                    <a:cubicBezTo>
                      <a:pt x="161" y="169"/>
                      <a:pt x="158" y="177"/>
                      <a:pt x="156" y="186"/>
                    </a:cubicBezTo>
                    <a:cubicBezTo>
                      <a:pt x="155" y="190"/>
                      <a:pt x="154" y="195"/>
                      <a:pt x="153" y="200"/>
                    </a:cubicBezTo>
                    <a:cubicBezTo>
                      <a:pt x="133" y="211"/>
                      <a:pt x="114" y="225"/>
                      <a:pt x="95" y="238"/>
                    </a:cubicBezTo>
                    <a:cubicBezTo>
                      <a:pt x="75" y="253"/>
                      <a:pt x="55" y="268"/>
                      <a:pt x="37" y="285"/>
                    </a:cubicBezTo>
                    <a:cubicBezTo>
                      <a:pt x="37" y="285"/>
                      <a:pt x="37" y="286"/>
                      <a:pt x="37" y="285"/>
                    </a:cubicBezTo>
                    <a:cubicBezTo>
                      <a:pt x="56" y="270"/>
                      <a:pt x="75" y="255"/>
                      <a:pt x="95" y="241"/>
                    </a:cubicBezTo>
                    <a:cubicBezTo>
                      <a:pt x="114" y="227"/>
                      <a:pt x="134" y="215"/>
                      <a:pt x="153" y="202"/>
                    </a:cubicBezTo>
                    <a:cubicBezTo>
                      <a:pt x="150" y="219"/>
                      <a:pt x="149" y="235"/>
                      <a:pt x="148" y="252"/>
                    </a:cubicBezTo>
                    <a:cubicBezTo>
                      <a:pt x="120" y="292"/>
                      <a:pt x="82" y="319"/>
                      <a:pt x="43" y="347"/>
                    </a:cubicBezTo>
                    <a:cubicBezTo>
                      <a:pt x="42" y="347"/>
                      <a:pt x="43" y="348"/>
                      <a:pt x="44" y="348"/>
                    </a:cubicBezTo>
                    <a:close/>
                  </a:path>
                </a:pathLst>
              </a:custGeom>
              <a:solidFill>
                <a:schemeClr val="accent3">
                  <a:lumMod val="75000"/>
                  <a:alpha val="22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sp>
        <p:nvSpPr>
          <p:cNvPr id="25" name="TextBox 24"/>
          <p:cNvSpPr txBox="1"/>
          <p:nvPr userDrawn="1"/>
        </p:nvSpPr>
        <p:spPr>
          <a:xfrm>
            <a:off x="11515350" y="698406"/>
            <a:ext cx="452368" cy="338554"/>
          </a:xfrm>
          <a:prstGeom prst="rect">
            <a:avLst/>
          </a:prstGeom>
          <a:noFill/>
        </p:spPr>
        <p:txBody>
          <a:bodyPr wrap="none" rtlCol="0">
            <a:spAutoFit/>
          </a:bodyPr>
          <a:lstStyle/>
          <a:p>
            <a:pPr algn="ctr"/>
            <a:fld id="{0C986AAA-EE01-40F2-85A2-F55871883C70}" type="slidenum">
              <a:rPr lang="en-US" sz="1600" b="1" smtClean="0">
                <a:solidFill>
                  <a:schemeClr val="bg1"/>
                </a:solidFill>
                <a:latin typeface="+mj-lt"/>
              </a:rPr>
              <a:pPr algn="ctr"/>
              <a:t>‹#›</a:t>
            </a:fld>
            <a:endParaRPr lang="en-US" sz="1600" b="1">
              <a:solidFill>
                <a:schemeClr val="bg1"/>
              </a:solidFill>
              <a:latin typeface="+mj-lt"/>
            </a:endParaRPr>
          </a:p>
        </p:txBody>
      </p:sp>
      <p:sp>
        <p:nvSpPr>
          <p:cNvPr id="35" name="Freeform 17"/>
          <p:cNvSpPr>
            <a:spLocks/>
          </p:cNvSpPr>
          <p:nvPr/>
        </p:nvSpPr>
        <p:spPr bwMode="auto">
          <a:xfrm>
            <a:off x="7235500" y="817263"/>
            <a:ext cx="9525" cy="69850"/>
          </a:xfrm>
          <a:custGeom>
            <a:avLst/>
            <a:gdLst>
              <a:gd name="T0" fmla="*/ 3 w 4"/>
              <a:gd name="T1" fmla="*/ 0 h 27"/>
              <a:gd name="T2" fmla="*/ 2 w 4"/>
              <a:gd name="T3" fmla="*/ 0 h 27"/>
              <a:gd name="T4" fmla="*/ 0 w 4"/>
              <a:gd name="T5" fmla="*/ 27 h 27"/>
              <a:gd name="T6" fmla="*/ 3 w 4"/>
              <a:gd name="T7" fmla="*/ 0 h 27"/>
            </a:gdLst>
            <a:ahLst/>
            <a:cxnLst>
              <a:cxn ang="0">
                <a:pos x="T0" y="T1"/>
              </a:cxn>
              <a:cxn ang="0">
                <a:pos x="T2" y="T3"/>
              </a:cxn>
              <a:cxn ang="0">
                <a:pos x="T4" y="T5"/>
              </a:cxn>
              <a:cxn ang="0">
                <a:pos x="T6" y="T7"/>
              </a:cxn>
            </a:cxnLst>
            <a:rect l="0" t="0" r="r" b="b"/>
            <a:pathLst>
              <a:path w="4" h="27">
                <a:moveTo>
                  <a:pt x="3" y="0"/>
                </a:moveTo>
                <a:cubicBezTo>
                  <a:pt x="3" y="0"/>
                  <a:pt x="2" y="0"/>
                  <a:pt x="2" y="0"/>
                </a:cubicBezTo>
                <a:cubicBezTo>
                  <a:pt x="3" y="9"/>
                  <a:pt x="2" y="18"/>
                  <a:pt x="0" y="27"/>
                </a:cubicBezTo>
                <a:cubicBezTo>
                  <a:pt x="2" y="18"/>
                  <a:pt x="4" y="10"/>
                  <a:pt x="3" y="0"/>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36" name="Freeform 18"/>
          <p:cNvSpPr>
            <a:spLocks/>
          </p:cNvSpPr>
          <p:nvPr/>
        </p:nvSpPr>
        <p:spPr bwMode="auto">
          <a:xfrm>
            <a:off x="7232325" y="887113"/>
            <a:ext cx="3175" cy="12700"/>
          </a:xfrm>
          <a:custGeom>
            <a:avLst/>
            <a:gdLst>
              <a:gd name="T0" fmla="*/ 0 w 1"/>
              <a:gd name="T1" fmla="*/ 5 h 5"/>
              <a:gd name="T2" fmla="*/ 1 w 1"/>
              <a:gd name="T3" fmla="*/ 0 h 5"/>
              <a:gd name="T4" fmla="*/ 0 w 1"/>
              <a:gd name="T5" fmla="*/ 5 h 5"/>
            </a:gdLst>
            <a:ahLst/>
            <a:cxnLst>
              <a:cxn ang="0">
                <a:pos x="T0" y="T1"/>
              </a:cxn>
              <a:cxn ang="0">
                <a:pos x="T2" y="T3"/>
              </a:cxn>
              <a:cxn ang="0">
                <a:pos x="T4" y="T5"/>
              </a:cxn>
            </a:cxnLst>
            <a:rect l="0" t="0" r="r" b="b"/>
            <a:pathLst>
              <a:path w="1" h="5">
                <a:moveTo>
                  <a:pt x="0" y="5"/>
                </a:moveTo>
                <a:cubicBezTo>
                  <a:pt x="0" y="3"/>
                  <a:pt x="0" y="2"/>
                  <a:pt x="1" y="0"/>
                </a:cubicBezTo>
                <a:cubicBezTo>
                  <a:pt x="0" y="2"/>
                  <a:pt x="0" y="3"/>
                  <a:pt x="0" y="5"/>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1476571420"/>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5" Type="http://schemas.openxmlformats.org/officeDocument/2006/relationships/theme" Target="../theme/theme1.xml"/><Relationship Id="rId4" Type="http://schemas.openxmlformats.org/officeDocument/2006/relationships/slideLayout" Target="../slideLayouts/slideLayout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3367D78B-23FC-4D27-A512-3F13D32EFFD0}" type="datetimeFigureOut">
              <a:rPr lang="en-US" smtClean="0"/>
              <a:t>11/19/2021</a:t>
            </a:fld>
            <a:endParaRPr lang="en-US"/>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0C986AAA-EE01-40F2-85A2-F55871883C70}" type="slidenum">
              <a:rPr lang="en-US" smtClean="0"/>
              <a:t>‹#›</a:t>
            </a:fld>
            <a:endParaRPr lang="en-US"/>
          </a:p>
        </p:txBody>
      </p:sp>
    </p:spTree>
    <p:extLst>
      <p:ext uri="{BB962C8B-B14F-4D97-AF65-F5344CB8AC3E}">
        <p14:creationId xmlns:p14="http://schemas.microsoft.com/office/powerpoint/2010/main" val="1933927316"/>
      </p:ext>
    </p:extLst>
  </p:cSld>
  <p:clrMap bg1="lt1" tx1="dk1" bg2="lt2" tx2="dk2" accent1="accent1" accent2="accent2" accent3="accent3" accent4="accent4" accent5="accent5" accent6="accent6" hlink="hlink" folHlink="folHlink"/>
  <p:sldLayoutIdLst>
    <p:sldLayoutId id="2147483649" r:id="rId1"/>
    <p:sldLayoutId id="2147483651" r:id="rId2"/>
    <p:sldLayoutId id="2147483650" r:id="rId3"/>
    <p:sldLayoutId id="2147483652" r:id="rId4"/>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5.xml"/><Relationship Id="rId1" Type="http://schemas.openxmlformats.org/officeDocument/2006/relationships/slideLayout" Target="../slideLayouts/slideLayout3.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3" Type="http://schemas.openxmlformats.org/officeDocument/2006/relationships/hyperlink" Target="http://pol.tasb.org/Policy/Code/361?filter=EK" TargetMode="External"/><Relationship Id="rId2" Type="http://schemas.openxmlformats.org/officeDocument/2006/relationships/notesSlide" Target="../notesSlides/notesSlide8.xml"/><Relationship Id="rId1" Type="http://schemas.openxmlformats.org/officeDocument/2006/relationships/slideLayout" Target="../slideLayouts/slideLayout2.xml"/><Relationship Id="rId5" Type="http://schemas.openxmlformats.org/officeDocument/2006/relationships/hyperlink" Target="https://txassessmentdocs.atlassian.net/wiki/spaces/ODCCM/pages/2547985140/STAAR+Dictionary+Policy" TargetMode="External"/><Relationship Id="rId4" Type="http://schemas.openxmlformats.org/officeDocument/2006/relationships/hyperlink" Target="https://assessment.dallasisd.org/pdf/uploads/files/ASSESSMENTS/ACP/ACP_Calculator_Policy_2020.pdf" TargetMode="Externa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3" Type="http://schemas.openxmlformats.org/officeDocument/2006/relationships/hyperlink" Target="http://assessment.dallasisd.org/userLogin.jsp?r=/crslookup" TargetMode="External"/><Relationship Id="rId2" Type="http://schemas.openxmlformats.org/officeDocument/2006/relationships/notesSlide" Target="../notesSlides/notesSlide10.xml"/><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3" Type="http://schemas.openxmlformats.org/officeDocument/2006/relationships/hyperlink" Target="https://assessment.dallasisd.org/crslookup" TargetMode="External"/><Relationship Id="rId2" Type="http://schemas.openxmlformats.org/officeDocument/2006/relationships/notesSlide" Target="../notesSlides/notesSlide11.xml"/><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3" Type="http://schemas.openxmlformats.org/officeDocument/2006/relationships/hyperlink" Target="https://docs.google.com/document/d/1AzIjPsoLFUFe4X8HYD4vxomp1idRjd3PdZ5PPmShsHk/edit?usp=sharing" TargetMode="External"/><Relationship Id="rId2" Type="http://schemas.openxmlformats.org/officeDocument/2006/relationships/notesSlide" Target="../notesSlides/notesSlide13.xml"/><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3" Type="http://schemas.openxmlformats.org/officeDocument/2006/relationships/hyperlink" Target="https://www.dallasisd.org/cms/lib/TX01001475/Centricity/Domain/148/Nov%204%202021/Fall%20Semester%20Early%20Dismissal.pdf" TargetMode="External"/><Relationship Id="rId2" Type="http://schemas.openxmlformats.org/officeDocument/2006/relationships/notesSlide" Target="../notesSlides/notesSlide15.xml"/><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20.xml"/><Relationship Id="rId1" Type="http://schemas.openxmlformats.org/officeDocument/2006/relationships/slideLayout" Target="../slideLayouts/slideLayout3.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22.xml"/><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3" Type="http://schemas.openxmlformats.org/officeDocument/2006/relationships/hyperlink" Target="https://docs.google.com/document/d/1AzIjPsoLFUFe4X8HYD4vxomp1idRjd3PdZ5PPmShsHk/edit?usp=sharing" TargetMode="External"/><Relationship Id="rId2" Type="http://schemas.openxmlformats.org/officeDocument/2006/relationships/notesSlide" Target="../notesSlides/notesSlide23.xml"/><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3" Type="http://schemas.openxmlformats.org/officeDocument/2006/relationships/hyperlink" Target="http://scbpaswmsas01.ead.dallasisd.org/APSEA" TargetMode="External"/><Relationship Id="rId2" Type="http://schemas.openxmlformats.org/officeDocument/2006/relationships/notesSlide" Target="../notesSlides/notesSlide24.xml"/><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3" Type="http://schemas.openxmlformats.org/officeDocument/2006/relationships/hyperlink" Target="https://www.dallasisd.org/Page/1464" TargetMode="External"/><Relationship Id="rId2" Type="http://schemas.openxmlformats.org/officeDocument/2006/relationships/notesSlide" Target="../notesSlides/notesSlide25.xml"/><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3" Type="http://schemas.openxmlformats.org/officeDocument/2006/relationships/hyperlink" Target="https://docs.google.com/forms/d/e/1FAIpQLSfNQa-JFgcUTa8x_h_327KvcRBMI6I0Sr9XngezKNpMrONcTQ/viewform" TargetMode="External"/><Relationship Id="rId2" Type="http://schemas.openxmlformats.org/officeDocument/2006/relationships/notesSlide" Target="../notesSlides/notesSlide26.xml"/><Relationship Id="rId1" Type="http://schemas.openxmlformats.org/officeDocument/2006/relationships/slideLayout" Target="../slideLayouts/slideLayout2.xml"/><Relationship Id="rId4" Type="http://schemas.openxmlformats.org/officeDocument/2006/relationships/image" Target="../media/image5.png"/></Relationships>
</file>

<file path=ppt/slides/_rels/slide27.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27.xml"/><Relationship Id="rId1" Type="http://schemas.openxmlformats.org/officeDocument/2006/relationships/slideLayout" Target="../slideLayouts/slideLayout3.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3" Type="http://schemas.openxmlformats.org/officeDocument/2006/relationships/hyperlink" Target="https://txassessmentdocs.atlassian.net/wiki/spaces/ODCCM/pages/2547989668/2021+2022+Accessibility+Features" TargetMode="External"/><Relationship Id="rId2" Type="http://schemas.openxmlformats.org/officeDocument/2006/relationships/notesSlide" Target="../notesSlides/notesSlide30.xml"/><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3" Type="http://schemas.openxmlformats.org/officeDocument/2006/relationships/hyperlink" Target="https://txassessmentdocs.atlassian.net/wiki/spaces/ODCCM/pages/2547985124/STAAR+Calculator+Policy" TargetMode="External"/><Relationship Id="rId2" Type="http://schemas.openxmlformats.org/officeDocument/2006/relationships/notesSlide" Target="../notesSlides/notesSlide33.xml"/><Relationship Id="rId1" Type="http://schemas.openxmlformats.org/officeDocument/2006/relationships/slideLayout" Target="../slideLayouts/slideLayout2.xml"/><Relationship Id="rId4" Type="http://schemas.openxmlformats.org/officeDocument/2006/relationships/hyperlink" Target="https://txassessmentdocs.atlassian.net/wiki/spaces/ODCCM/pages/2547985140/STAAR+Dictionary+Policy" TargetMode="Externa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notesSlide" Target="../notesSlides/notesSlide36.xml"/><Relationship Id="rId1" Type="http://schemas.openxmlformats.org/officeDocument/2006/relationships/slideLayout" Target="../slideLayouts/slideLayout3.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3" Type="http://schemas.openxmlformats.org/officeDocument/2006/relationships/hyperlink" Target="https://docs.google.com/document/d/1U-W31TScASObqfT2RPm-o5hYOPeUx9m_AIBt5PWz2as/edit" TargetMode="External"/><Relationship Id="rId2" Type="http://schemas.openxmlformats.org/officeDocument/2006/relationships/notesSlide" Target="../notesSlides/notesSlide38.xml"/><Relationship Id="rId1" Type="http://schemas.openxmlformats.org/officeDocument/2006/relationships/slideLayout" Target="../slideLayouts/slideLayout2.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2.xml"/></Relationships>
</file>

<file path=ppt/slides/_rels/slide42.xml.rels><?xml version="1.0" encoding="UTF-8" standalone="yes"?>
<Relationships xmlns="http://schemas.openxmlformats.org/package/2006/relationships"><Relationship Id="rId3" Type="http://schemas.openxmlformats.org/officeDocument/2006/relationships/image" Target="../media/image8.jpeg"/><Relationship Id="rId2" Type="http://schemas.openxmlformats.org/officeDocument/2006/relationships/notesSlide" Target="../notesSlides/notesSlide42.xml"/><Relationship Id="rId1" Type="http://schemas.openxmlformats.org/officeDocument/2006/relationships/slideLayout" Target="../slideLayouts/slideLayout2.xml"/></Relationships>
</file>

<file path=ppt/slides/_rels/slide43.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43.xml"/><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3" Type="http://schemas.openxmlformats.org/officeDocument/2006/relationships/image" Target="../media/image10.jpeg"/><Relationship Id="rId2" Type="http://schemas.openxmlformats.org/officeDocument/2006/relationships/notesSlide" Target="../notesSlides/notesSlide44.xml"/><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3" Type="http://schemas.openxmlformats.org/officeDocument/2006/relationships/image" Target="../media/image11.jpeg"/><Relationship Id="rId2" Type="http://schemas.openxmlformats.org/officeDocument/2006/relationships/notesSlide" Target="../notesSlides/notesSlide45.xml"/><Relationship Id="rId1" Type="http://schemas.openxmlformats.org/officeDocument/2006/relationships/slideLayout" Target="../slideLayouts/slideLayout2.xml"/></Relationships>
</file>

<file path=ppt/slides/_rels/slide46.xml.rels><?xml version="1.0" encoding="UTF-8" standalone="yes"?>
<Relationships xmlns="http://schemas.openxmlformats.org/package/2006/relationships"><Relationship Id="rId3" Type="http://schemas.openxmlformats.org/officeDocument/2006/relationships/image" Target="../media/image12.jpeg"/><Relationship Id="rId2" Type="http://schemas.openxmlformats.org/officeDocument/2006/relationships/notesSlide" Target="../notesSlides/notesSlide46.xml"/><Relationship Id="rId1" Type="http://schemas.openxmlformats.org/officeDocument/2006/relationships/slideLayout" Target="../slideLayouts/slideLayout2.xml"/><Relationship Id="rId4" Type="http://schemas.openxmlformats.org/officeDocument/2006/relationships/image" Target="../media/image13.jpeg"/></Relationships>
</file>

<file path=ppt/slides/_rels/slide47.xml.rels><?xml version="1.0" encoding="UTF-8" standalone="yes"?>
<Relationships xmlns="http://schemas.openxmlformats.org/package/2006/relationships"><Relationship Id="rId3" Type="http://schemas.openxmlformats.org/officeDocument/2006/relationships/image" Target="../media/image14.jpeg"/><Relationship Id="rId2" Type="http://schemas.openxmlformats.org/officeDocument/2006/relationships/notesSlide" Target="../notesSlides/notesSlide47.xml"/><Relationship Id="rId1" Type="http://schemas.openxmlformats.org/officeDocument/2006/relationships/slideLayout" Target="../slideLayouts/slideLayout3.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3" Type="http://schemas.openxmlformats.org/officeDocument/2006/relationships/hyperlink" Target="https://nam02.safelinks.protection.outlook.com/?url=https%3A%2F%2Fforms.gle%2FNEM6uegyMFor28G18&amp;data=04%7C01%7CAWarner%40dallasisd.org%7Ce8e6846b179e431b6b3e08d9a492bbd0%7C800a094b60c842e5afe66ccb630750c2%7C0%7C0%7C637721772393220723%7CUnknown%7CTWFpbGZsb3d8eyJWIjoiMC4wLjAwMDAiLCJQIjoiV2luMzIiLCJBTiI6Ik1haWwiLCJXVCI6Mn0%3D%7C1000&amp;sdata=RgbSFuSYqqgZ4k%2FuwbqRhBcEAqWGtNm%2FD3YjoO3bKII%3D&amp;reserved=0" TargetMode="External"/><Relationship Id="rId2" Type="http://schemas.openxmlformats.org/officeDocument/2006/relationships/notesSlide" Target="../notesSlides/notesSlide49.xml"/><Relationship Id="rId1" Type="http://schemas.openxmlformats.org/officeDocument/2006/relationships/slideLayout" Target="../slideLayouts/slideLayout2.xml"/><Relationship Id="rId4" Type="http://schemas.openxmlformats.org/officeDocument/2006/relationships/hyperlink" Target="https://docs.google.com/document/d/1U-W31TScASObqfT2RPm-o5hYOPeUx9m_AIBt5PWz2as/edit" TargetMode="External"/></Relationships>
</file>

<file path=ppt/slides/_rels/slide50.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notesSlide" Target="../notesSlides/notesSlide50.xml"/><Relationship Id="rId1" Type="http://schemas.openxmlformats.org/officeDocument/2006/relationships/slideLayout" Target="../slideLayouts/slideLayout2.xml"/></Relationships>
</file>

<file path=ppt/slides/_rels/slide51.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51.xml"/><Relationship Id="rId1" Type="http://schemas.openxmlformats.org/officeDocument/2006/relationships/slideLayout" Target="../slideLayouts/slideLayout2.xml"/><Relationship Id="rId4" Type="http://schemas.openxmlformats.org/officeDocument/2006/relationships/image" Target="../media/image17.jpeg"/></Relationships>
</file>

<file path=ppt/slides/_rels/slide52.xml.rels><?xml version="1.0" encoding="UTF-8" standalone="yes"?>
<Relationships xmlns="http://schemas.openxmlformats.org/package/2006/relationships"><Relationship Id="rId3" Type="http://schemas.openxmlformats.org/officeDocument/2006/relationships/image" Target="../media/image14.jpeg"/><Relationship Id="rId2" Type="http://schemas.openxmlformats.org/officeDocument/2006/relationships/notesSlide" Target="../notesSlides/notesSlide52.xml"/><Relationship Id="rId1" Type="http://schemas.openxmlformats.org/officeDocument/2006/relationships/slideLayout" Target="../slideLayouts/slideLayout3.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2.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2.xml"/></Relationships>
</file>

<file path=ppt/slides/_rels/slide55.xml.rels><?xml version="1.0" encoding="UTF-8" standalone="yes"?>
<Relationships xmlns="http://schemas.openxmlformats.org/package/2006/relationships"><Relationship Id="rId3" Type="http://schemas.openxmlformats.org/officeDocument/2006/relationships/hyperlink" Target="https://pol.tasb.org/Policy/Code/361?filter=EIA" TargetMode="External"/><Relationship Id="rId2" Type="http://schemas.openxmlformats.org/officeDocument/2006/relationships/notesSlide" Target="../notesSlides/notesSlide55.xml"/><Relationship Id="rId1" Type="http://schemas.openxmlformats.org/officeDocument/2006/relationships/slideLayout" Target="../slideLayouts/slideLayout2.xml"/></Relationships>
</file>

<file path=ppt/slides/_rels/slide56.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Layout" Target="../slideLayouts/slideLayout3.xml"/></Relationships>
</file>

<file path=ppt/slides/_rels/slide57.xml.rels><?xml version="1.0" encoding="UTF-8" standalone="yes"?>
<Relationships xmlns="http://schemas.openxmlformats.org/package/2006/relationships"><Relationship Id="rId3" Type="http://schemas.openxmlformats.org/officeDocument/2006/relationships/hyperlink" Target="http://pol.tasb.org/Policy/Code/361?filter=EK" TargetMode="External"/><Relationship Id="rId2" Type="http://schemas.openxmlformats.org/officeDocument/2006/relationships/notesSlide" Target="../notesSlides/notesSlide56.xml"/><Relationship Id="rId1" Type="http://schemas.openxmlformats.org/officeDocument/2006/relationships/slideLayout" Target="../slideLayouts/slideLayout2.xml"/><Relationship Id="rId4" Type="http://schemas.openxmlformats.org/officeDocument/2006/relationships/hyperlink" Target="file:///C:\Users\kmwes\OneDrive\Desktop\Delete%20Later\assessment.dallasisd.org" TargetMode="External"/></Relationships>
</file>

<file path=ppt/slides/_rels/slide58.xml.rels><?xml version="1.0" encoding="UTF-8" standalone="yes"?>
<Relationships xmlns="http://schemas.openxmlformats.org/package/2006/relationships"><Relationship Id="rId3" Type="http://schemas.openxmlformats.org/officeDocument/2006/relationships/hyperlink" Target="https://assessment.dallasisd.org/pdf/uploads/files/DistrictOathTestAdm_Aug2021_Fillable.pdf" TargetMode="External"/><Relationship Id="rId2" Type="http://schemas.openxmlformats.org/officeDocument/2006/relationships/notesSlide" Target="../notesSlides/notesSlide57.xml"/><Relationship Id="rId1" Type="http://schemas.openxmlformats.org/officeDocument/2006/relationships/slideLayout" Target="../slideLayouts/slideLayout2.xml"/><Relationship Id="rId4" Type="http://schemas.openxmlformats.org/officeDocument/2006/relationships/image" Target="../media/image19.jpeg"/></Relationships>
</file>

<file path=ppt/slides/_rels/slide59.xml.rels><?xml version="1.0" encoding="UTF-8" standalone="yes"?>
<Relationships xmlns="http://schemas.openxmlformats.org/package/2006/relationships"><Relationship Id="rId3" Type="http://schemas.openxmlformats.org/officeDocument/2006/relationships/hyperlink" Target="http://scbpaswmsas01/TISV/" TargetMode="External"/><Relationship Id="rId2" Type="http://schemas.openxmlformats.org/officeDocument/2006/relationships/notesSlide" Target="../notesSlides/notesSlide58.xml"/><Relationship Id="rId1" Type="http://schemas.openxmlformats.org/officeDocument/2006/relationships/slideLayout" Target="../slideLayouts/slideLayout2.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2.xml"/></Relationships>
</file>

<file path=ppt/slides/_rels/slide61.xml.rels><?xml version="1.0" encoding="UTF-8" standalone="yes"?>
<Relationships xmlns="http://schemas.openxmlformats.org/package/2006/relationships"><Relationship Id="rId3" Type="http://schemas.openxmlformats.org/officeDocument/2006/relationships/hyperlink" Target="http://scbpaswmsas01/TISV/" TargetMode="External"/><Relationship Id="rId2" Type="http://schemas.openxmlformats.org/officeDocument/2006/relationships/notesSlide" Target="../notesSlides/notesSlide60.xml"/><Relationship Id="rId1" Type="http://schemas.openxmlformats.org/officeDocument/2006/relationships/slideLayout" Target="../slideLayouts/slideLayout2.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2.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2.xml"/></Relationships>
</file>

<file path=ppt/slides/_rels/slide64.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image" Target="../media/image20.png"/><Relationship Id="rId1" Type="http://schemas.openxmlformats.org/officeDocument/2006/relationships/slideLayout" Target="../slideLayouts/slideLayout2.xml"/></Relationships>
</file>

<file path=ppt/slides/_rels/slide65.xml.rels><?xml version="1.0" encoding="UTF-8" standalone="yes"?>
<Relationships xmlns="http://schemas.openxmlformats.org/package/2006/relationships"><Relationship Id="rId3" Type="http://schemas.openxmlformats.org/officeDocument/2006/relationships/hyperlink" Target="https://assessment.dallasisd.org/pdf/uploads/files/General%20Online%20Seating%20Chart%202-Page_Blank.pdf" TargetMode="External"/><Relationship Id="rId2" Type="http://schemas.openxmlformats.org/officeDocument/2006/relationships/hyperlink" Target="https://www.dallasisd.org/Page/37498" TargetMode="External"/><Relationship Id="rId1" Type="http://schemas.openxmlformats.org/officeDocument/2006/relationships/slideLayout" Target="../slideLayouts/slideLayout2.xml"/><Relationship Id="rId6" Type="http://schemas.openxmlformats.org/officeDocument/2006/relationships/hyperlink" Target="https://drive.google.com/file/d/1jkTXR3Qd3XB47UgODbawAaqb7yO0tpz4/view?usp=sharing" TargetMode="External"/><Relationship Id="rId5" Type="http://schemas.openxmlformats.org/officeDocument/2006/relationships/hyperlink" Target="https://drive.google.com/file/d/1RwSCJ1aZV7AGcc3x9x7AUeuJc_OJP9PY/view?usp=sharing" TargetMode="External"/><Relationship Id="rId4" Type="http://schemas.openxmlformats.org/officeDocument/2006/relationships/hyperlink" Target="https://assessment.dallasisd.org/pdf/uploads/files/General%20Online%20Seating%20Chart%202-Page_Fillable(1).pdf" TargetMode="Externa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rgbClr val="311B01"/>
        </a:solidFill>
        <a:effectLst/>
      </p:bgPr>
    </p:bg>
    <p:spTree>
      <p:nvGrpSpPr>
        <p:cNvPr id="1" name=""/>
        <p:cNvGrpSpPr/>
        <p:nvPr/>
      </p:nvGrpSpPr>
      <p:grpSpPr>
        <a:xfrm>
          <a:off x="0" y="0"/>
          <a:ext cx="0" cy="0"/>
          <a:chOff x="0" y="0"/>
          <a:chExt cx="0" cy="0"/>
        </a:xfrm>
      </p:grpSpPr>
      <p:sp>
        <p:nvSpPr>
          <p:cNvPr id="281" name="Rounded Rectangle 280"/>
          <p:cNvSpPr/>
          <p:nvPr/>
        </p:nvSpPr>
        <p:spPr>
          <a:xfrm>
            <a:off x="3414667" y="4083221"/>
            <a:ext cx="5482468" cy="549358"/>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2" name="TextBox 281"/>
          <p:cNvSpPr txBox="1"/>
          <p:nvPr/>
        </p:nvSpPr>
        <p:spPr>
          <a:xfrm>
            <a:off x="4218793" y="4191887"/>
            <a:ext cx="3502498" cy="338554"/>
          </a:xfrm>
          <a:prstGeom prst="rect">
            <a:avLst/>
          </a:prstGeom>
          <a:noFill/>
        </p:spPr>
        <p:txBody>
          <a:bodyPr wrap="none" rtlCol="0">
            <a:spAutoFit/>
          </a:bodyPr>
          <a:lstStyle/>
          <a:p>
            <a:pPr algn="ctr"/>
            <a:r>
              <a:rPr lang="en-US" sz="1600" spc="300">
                <a:solidFill>
                  <a:srgbClr val="000000"/>
                </a:solidFill>
                <a:latin typeface="+mj-lt"/>
              </a:rPr>
              <a:t>INSERT CAMPUS NAME HERE</a:t>
            </a:r>
          </a:p>
        </p:txBody>
      </p:sp>
      <p:grpSp>
        <p:nvGrpSpPr>
          <p:cNvPr id="274" name="Group 273"/>
          <p:cNvGrpSpPr/>
          <p:nvPr/>
        </p:nvGrpSpPr>
        <p:grpSpPr>
          <a:xfrm>
            <a:off x="-783280" y="-350253"/>
            <a:ext cx="2723005" cy="2790065"/>
            <a:chOff x="-864165" y="-387883"/>
            <a:chExt cx="2723005" cy="2790065"/>
          </a:xfrm>
          <a:effectLst>
            <a:outerShdw blurRad="165100" dist="317500" dir="8100000" algn="tr" rotWithShape="0">
              <a:prstClr val="black">
                <a:alpha val="25000"/>
              </a:prstClr>
            </a:outerShdw>
          </a:effectLst>
        </p:grpSpPr>
        <p:grpSp>
          <p:nvGrpSpPr>
            <p:cNvPr id="177" name="Group 176"/>
            <p:cNvGrpSpPr/>
            <p:nvPr/>
          </p:nvGrpSpPr>
          <p:grpSpPr>
            <a:xfrm rot="10070518">
              <a:off x="-864165" y="603545"/>
              <a:ext cx="1609724" cy="1798637"/>
              <a:chOff x="311151" y="1154113"/>
              <a:chExt cx="1609724" cy="1798637"/>
            </a:xfrm>
          </p:grpSpPr>
          <p:sp>
            <p:nvSpPr>
              <p:cNvPr id="178" name="Freeform 121"/>
              <p:cNvSpPr>
                <a:spLocks noEditPoints="1"/>
              </p:cNvSpPr>
              <p:nvPr/>
            </p:nvSpPr>
            <p:spPr bwMode="auto">
              <a:xfrm>
                <a:off x="311151" y="1154113"/>
                <a:ext cx="1609724" cy="1798637"/>
              </a:xfrm>
              <a:custGeom>
                <a:avLst/>
                <a:gdLst>
                  <a:gd name="T0" fmla="*/ 268 w 281"/>
                  <a:gd name="T1" fmla="*/ 109 h 315"/>
                  <a:gd name="T2" fmla="*/ 244 w 281"/>
                  <a:gd name="T3" fmla="*/ 108 h 315"/>
                  <a:gd name="T4" fmla="*/ 228 w 281"/>
                  <a:gd name="T5" fmla="*/ 50 h 315"/>
                  <a:gd name="T6" fmla="*/ 185 w 281"/>
                  <a:gd name="T7" fmla="*/ 62 h 315"/>
                  <a:gd name="T8" fmla="*/ 142 w 281"/>
                  <a:gd name="T9" fmla="*/ 4 h 315"/>
                  <a:gd name="T10" fmla="*/ 133 w 281"/>
                  <a:gd name="T11" fmla="*/ 118 h 315"/>
                  <a:gd name="T12" fmla="*/ 128 w 281"/>
                  <a:gd name="T13" fmla="*/ 267 h 315"/>
                  <a:gd name="T14" fmla="*/ 77 w 281"/>
                  <a:gd name="T15" fmla="*/ 139 h 315"/>
                  <a:gd name="T16" fmla="*/ 78 w 281"/>
                  <a:gd name="T17" fmla="*/ 41 h 315"/>
                  <a:gd name="T18" fmla="*/ 45 w 281"/>
                  <a:gd name="T19" fmla="*/ 88 h 315"/>
                  <a:gd name="T20" fmla="*/ 28 w 281"/>
                  <a:gd name="T21" fmla="*/ 102 h 315"/>
                  <a:gd name="T22" fmla="*/ 9 w 281"/>
                  <a:gd name="T23" fmla="*/ 157 h 315"/>
                  <a:gd name="T24" fmla="*/ 55 w 281"/>
                  <a:gd name="T25" fmla="*/ 204 h 315"/>
                  <a:gd name="T26" fmla="*/ 93 w 281"/>
                  <a:gd name="T27" fmla="*/ 241 h 315"/>
                  <a:gd name="T28" fmla="*/ 128 w 281"/>
                  <a:gd name="T29" fmla="*/ 278 h 315"/>
                  <a:gd name="T30" fmla="*/ 141 w 281"/>
                  <a:gd name="T31" fmla="*/ 308 h 315"/>
                  <a:gd name="T32" fmla="*/ 196 w 281"/>
                  <a:gd name="T33" fmla="*/ 201 h 315"/>
                  <a:gd name="T34" fmla="*/ 244 w 281"/>
                  <a:gd name="T35" fmla="*/ 159 h 315"/>
                  <a:gd name="T36" fmla="*/ 259 w 281"/>
                  <a:gd name="T37" fmla="*/ 159 h 315"/>
                  <a:gd name="T38" fmla="*/ 275 w 281"/>
                  <a:gd name="T39" fmla="*/ 147 h 315"/>
                  <a:gd name="T40" fmla="*/ 280 w 281"/>
                  <a:gd name="T41" fmla="*/ 125 h 315"/>
                  <a:gd name="T42" fmla="*/ 49 w 281"/>
                  <a:gd name="T43" fmla="*/ 166 h 315"/>
                  <a:gd name="T44" fmla="*/ 57 w 281"/>
                  <a:gd name="T45" fmla="*/ 132 h 315"/>
                  <a:gd name="T46" fmla="*/ 71 w 281"/>
                  <a:gd name="T47" fmla="*/ 139 h 315"/>
                  <a:gd name="T48" fmla="*/ 87 w 281"/>
                  <a:gd name="T49" fmla="*/ 226 h 315"/>
                  <a:gd name="T50" fmla="*/ 168 w 281"/>
                  <a:gd name="T51" fmla="*/ 223 h 315"/>
                  <a:gd name="T52" fmla="*/ 182 w 281"/>
                  <a:gd name="T53" fmla="*/ 178 h 315"/>
                  <a:gd name="T54" fmla="*/ 185 w 281"/>
                  <a:gd name="T55" fmla="*/ 148 h 315"/>
                  <a:gd name="T56" fmla="*/ 154 w 281"/>
                  <a:gd name="T57" fmla="*/ 136 h 315"/>
                  <a:gd name="T58" fmla="*/ 145 w 281"/>
                  <a:gd name="T59" fmla="*/ 191 h 315"/>
                  <a:gd name="T60" fmla="*/ 158 w 281"/>
                  <a:gd name="T61" fmla="*/ 227 h 315"/>
                  <a:gd name="T62" fmla="*/ 138 w 281"/>
                  <a:gd name="T63" fmla="*/ 244 h 315"/>
                  <a:gd name="T64" fmla="*/ 143 w 281"/>
                  <a:gd name="T65" fmla="*/ 120 h 315"/>
                  <a:gd name="T66" fmla="*/ 178 w 281"/>
                  <a:gd name="T67" fmla="*/ 89 h 315"/>
                  <a:gd name="T68" fmla="*/ 178 w 281"/>
                  <a:gd name="T69" fmla="*/ 100 h 315"/>
                  <a:gd name="T70" fmla="*/ 197 w 281"/>
                  <a:gd name="T71" fmla="*/ 175 h 315"/>
                  <a:gd name="T72" fmla="*/ 220 w 281"/>
                  <a:gd name="T73" fmla="*/ 169 h 315"/>
                  <a:gd name="T74" fmla="*/ 221 w 281"/>
                  <a:gd name="T75" fmla="*/ 133 h 315"/>
                  <a:gd name="T76" fmla="*/ 228 w 281"/>
                  <a:gd name="T77" fmla="*/ 131 h 315"/>
                  <a:gd name="T78" fmla="*/ 233 w 281"/>
                  <a:gd name="T79" fmla="*/ 153 h 315"/>
                  <a:gd name="T80" fmla="*/ 220 w 281"/>
                  <a:gd name="T81" fmla="*/ 169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81" h="315">
                    <a:moveTo>
                      <a:pt x="280" y="125"/>
                    </a:moveTo>
                    <a:cubicBezTo>
                      <a:pt x="278" y="119"/>
                      <a:pt x="274" y="112"/>
                      <a:pt x="268" y="109"/>
                    </a:cubicBezTo>
                    <a:cubicBezTo>
                      <a:pt x="263" y="106"/>
                      <a:pt x="255" y="104"/>
                      <a:pt x="249" y="106"/>
                    </a:cubicBezTo>
                    <a:cubicBezTo>
                      <a:pt x="247" y="106"/>
                      <a:pt x="245" y="107"/>
                      <a:pt x="244" y="108"/>
                    </a:cubicBezTo>
                    <a:cubicBezTo>
                      <a:pt x="244" y="106"/>
                      <a:pt x="244" y="104"/>
                      <a:pt x="244" y="102"/>
                    </a:cubicBezTo>
                    <a:cubicBezTo>
                      <a:pt x="244" y="85"/>
                      <a:pt x="242" y="62"/>
                      <a:pt x="228" y="50"/>
                    </a:cubicBezTo>
                    <a:cubicBezTo>
                      <a:pt x="218" y="41"/>
                      <a:pt x="205" y="40"/>
                      <a:pt x="195" y="49"/>
                    </a:cubicBezTo>
                    <a:cubicBezTo>
                      <a:pt x="190" y="52"/>
                      <a:pt x="187" y="57"/>
                      <a:pt x="185" y="62"/>
                    </a:cubicBezTo>
                    <a:cubicBezTo>
                      <a:pt x="185" y="57"/>
                      <a:pt x="185" y="51"/>
                      <a:pt x="184" y="45"/>
                    </a:cubicBezTo>
                    <a:cubicBezTo>
                      <a:pt x="181" y="24"/>
                      <a:pt x="167" y="0"/>
                      <a:pt x="142" y="4"/>
                    </a:cubicBezTo>
                    <a:cubicBezTo>
                      <a:pt x="121" y="8"/>
                      <a:pt x="106" y="30"/>
                      <a:pt x="106" y="50"/>
                    </a:cubicBezTo>
                    <a:cubicBezTo>
                      <a:pt x="106" y="59"/>
                      <a:pt x="108" y="112"/>
                      <a:pt x="133" y="118"/>
                    </a:cubicBezTo>
                    <a:cubicBezTo>
                      <a:pt x="129" y="144"/>
                      <a:pt x="128" y="172"/>
                      <a:pt x="127" y="199"/>
                    </a:cubicBezTo>
                    <a:cubicBezTo>
                      <a:pt x="127" y="221"/>
                      <a:pt x="126" y="244"/>
                      <a:pt x="128" y="267"/>
                    </a:cubicBezTo>
                    <a:cubicBezTo>
                      <a:pt x="105" y="260"/>
                      <a:pt x="93" y="218"/>
                      <a:pt x="88" y="199"/>
                    </a:cubicBezTo>
                    <a:cubicBezTo>
                      <a:pt x="83" y="179"/>
                      <a:pt x="79" y="159"/>
                      <a:pt x="77" y="139"/>
                    </a:cubicBezTo>
                    <a:cubicBezTo>
                      <a:pt x="84" y="138"/>
                      <a:pt x="91" y="134"/>
                      <a:pt x="96" y="127"/>
                    </a:cubicBezTo>
                    <a:cubicBezTo>
                      <a:pt x="108" y="112"/>
                      <a:pt x="108" y="45"/>
                      <a:pt x="78" y="41"/>
                    </a:cubicBezTo>
                    <a:cubicBezTo>
                      <a:pt x="57" y="39"/>
                      <a:pt x="46" y="59"/>
                      <a:pt x="45" y="77"/>
                    </a:cubicBezTo>
                    <a:cubicBezTo>
                      <a:pt x="45" y="81"/>
                      <a:pt x="44" y="84"/>
                      <a:pt x="45" y="88"/>
                    </a:cubicBezTo>
                    <a:cubicBezTo>
                      <a:pt x="44" y="97"/>
                      <a:pt x="44" y="107"/>
                      <a:pt x="46" y="115"/>
                    </a:cubicBezTo>
                    <a:cubicBezTo>
                      <a:pt x="41" y="109"/>
                      <a:pt x="35" y="104"/>
                      <a:pt x="28" y="102"/>
                    </a:cubicBezTo>
                    <a:cubicBezTo>
                      <a:pt x="21" y="95"/>
                      <a:pt x="8" y="100"/>
                      <a:pt x="7" y="110"/>
                    </a:cubicBezTo>
                    <a:cubicBezTo>
                      <a:pt x="0" y="124"/>
                      <a:pt x="2" y="144"/>
                      <a:pt x="9" y="157"/>
                    </a:cubicBezTo>
                    <a:cubicBezTo>
                      <a:pt x="15" y="169"/>
                      <a:pt x="28" y="174"/>
                      <a:pt x="40" y="170"/>
                    </a:cubicBezTo>
                    <a:cubicBezTo>
                      <a:pt x="44" y="182"/>
                      <a:pt x="48" y="193"/>
                      <a:pt x="55" y="204"/>
                    </a:cubicBezTo>
                    <a:cubicBezTo>
                      <a:pt x="65" y="218"/>
                      <a:pt x="78" y="231"/>
                      <a:pt x="92" y="241"/>
                    </a:cubicBezTo>
                    <a:cubicBezTo>
                      <a:pt x="92" y="241"/>
                      <a:pt x="93" y="241"/>
                      <a:pt x="93" y="241"/>
                    </a:cubicBezTo>
                    <a:cubicBezTo>
                      <a:pt x="101" y="257"/>
                      <a:pt x="112" y="271"/>
                      <a:pt x="127" y="277"/>
                    </a:cubicBezTo>
                    <a:cubicBezTo>
                      <a:pt x="128" y="278"/>
                      <a:pt x="128" y="278"/>
                      <a:pt x="128" y="278"/>
                    </a:cubicBezTo>
                    <a:cubicBezTo>
                      <a:pt x="129" y="288"/>
                      <a:pt x="131" y="299"/>
                      <a:pt x="132" y="310"/>
                    </a:cubicBezTo>
                    <a:cubicBezTo>
                      <a:pt x="133" y="315"/>
                      <a:pt x="142" y="313"/>
                      <a:pt x="141" y="308"/>
                    </a:cubicBezTo>
                    <a:cubicBezTo>
                      <a:pt x="141" y="290"/>
                      <a:pt x="139" y="272"/>
                      <a:pt x="138" y="254"/>
                    </a:cubicBezTo>
                    <a:cubicBezTo>
                      <a:pt x="164" y="249"/>
                      <a:pt x="184" y="224"/>
                      <a:pt x="196" y="201"/>
                    </a:cubicBezTo>
                    <a:cubicBezTo>
                      <a:pt x="208" y="195"/>
                      <a:pt x="219" y="185"/>
                      <a:pt x="229" y="175"/>
                    </a:cubicBezTo>
                    <a:cubicBezTo>
                      <a:pt x="234" y="171"/>
                      <a:pt x="239" y="165"/>
                      <a:pt x="244" y="159"/>
                    </a:cubicBezTo>
                    <a:cubicBezTo>
                      <a:pt x="247" y="160"/>
                      <a:pt x="251" y="160"/>
                      <a:pt x="254" y="160"/>
                    </a:cubicBezTo>
                    <a:cubicBezTo>
                      <a:pt x="256" y="159"/>
                      <a:pt x="257" y="159"/>
                      <a:pt x="259" y="159"/>
                    </a:cubicBezTo>
                    <a:cubicBezTo>
                      <a:pt x="261" y="158"/>
                      <a:pt x="263" y="157"/>
                      <a:pt x="265" y="156"/>
                    </a:cubicBezTo>
                    <a:cubicBezTo>
                      <a:pt x="269" y="154"/>
                      <a:pt x="273" y="151"/>
                      <a:pt x="275" y="147"/>
                    </a:cubicBezTo>
                    <a:cubicBezTo>
                      <a:pt x="275" y="146"/>
                      <a:pt x="276" y="146"/>
                      <a:pt x="276" y="145"/>
                    </a:cubicBezTo>
                    <a:cubicBezTo>
                      <a:pt x="280" y="139"/>
                      <a:pt x="281" y="131"/>
                      <a:pt x="280" y="125"/>
                    </a:cubicBezTo>
                    <a:close/>
                    <a:moveTo>
                      <a:pt x="61" y="197"/>
                    </a:moveTo>
                    <a:cubicBezTo>
                      <a:pt x="56" y="188"/>
                      <a:pt x="52" y="177"/>
                      <a:pt x="49" y="166"/>
                    </a:cubicBezTo>
                    <a:cubicBezTo>
                      <a:pt x="57" y="160"/>
                      <a:pt x="62" y="149"/>
                      <a:pt x="59" y="139"/>
                    </a:cubicBezTo>
                    <a:cubicBezTo>
                      <a:pt x="58" y="136"/>
                      <a:pt x="58" y="134"/>
                      <a:pt x="57" y="132"/>
                    </a:cubicBezTo>
                    <a:cubicBezTo>
                      <a:pt x="58" y="133"/>
                      <a:pt x="59" y="134"/>
                      <a:pt x="61" y="135"/>
                    </a:cubicBezTo>
                    <a:cubicBezTo>
                      <a:pt x="64" y="137"/>
                      <a:pt x="67" y="138"/>
                      <a:pt x="71" y="139"/>
                    </a:cubicBezTo>
                    <a:cubicBezTo>
                      <a:pt x="71" y="167"/>
                      <a:pt x="76" y="195"/>
                      <a:pt x="85" y="222"/>
                    </a:cubicBezTo>
                    <a:cubicBezTo>
                      <a:pt x="86" y="224"/>
                      <a:pt x="86" y="225"/>
                      <a:pt x="87" y="226"/>
                    </a:cubicBezTo>
                    <a:cubicBezTo>
                      <a:pt x="78" y="217"/>
                      <a:pt x="68" y="208"/>
                      <a:pt x="61" y="197"/>
                    </a:cubicBezTo>
                    <a:close/>
                    <a:moveTo>
                      <a:pt x="168" y="223"/>
                    </a:moveTo>
                    <a:cubicBezTo>
                      <a:pt x="166" y="215"/>
                      <a:pt x="166" y="209"/>
                      <a:pt x="167" y="202"/>
                    </a:cubicBezTo>
                    <a:cubicBezTo>
                      <a:pt x="176" y="198"/>
                      <a:pt x="180" y="187"/>
                      <a:pt x="182" y="178"/>
                    </a:cubicBezTo>
                    <a:cubicBezTo>
                      <a:pt x="182" y="177"/>
                      <a:pt x="182" y="175"/>
                      <a:pt x="182" y="174"/>
                    </a:cubicBezTo>
                    <a:cubicBezTo>
                      <a:pt x="185" y="165"/>
                      <a:pt x="186" y="156"/>
                      <a:pt x="185" y="148"/>
                    </a:cubicBezTo>
                    <a:cubicBezTo>
                      <a:pt x="184" y="137"/>
                      <a:pt x="177" y="126"/>
                      <a:pt x="165" y="129"/>
                    </a:cubicBezTo>
                    <a:cubicBezTo>
                      <a:pt x="160" y="130"/>
                      <a:pt x="157" y="132"/>
                      <a:pt x="154" y="136"/>
                    </a:cubicBezTo>
                    <a:cubicBezTo>
                      <a:pt x="147" y="138"/>
                      <a:pt x="144" y="145"/>
                      <a:pt x="143" y="152"/>
                    </a:cubicBezTo>
                    <a:cubicBezTo>
                      <a:pt x="142" y="163"/>
                      <a:pt x="141" y="180"/>
                      <a:pt x="145" y="191"/>
                    </a:cubicBezTo>
                    <a:cubicBezTo>
                      <a:pt x="147" y="196"/>
                      <a:pt x="151" y="201"/>
                      <a:pt x="156" y="203"/>
                    </a:cubicBezTo>
                    <a:cubicBezTo>
                      <a:pt x="155" y="211"/>
                      <a:pt x="156" y="220"/>
                      <a:pt x="158" y="227"/>
                    </a:cubicBezTo>
                    <a:cubicBezTo>
                      <a:pt x="159" y="228"/>
                      <a:pt x="159" y="229"/>
                      <a:pt x="160" y="230"/>
                    </a:cubicBezTo>
                    <a:cubicBezTo>
                      <a:pt x="154" y="236"/>
                      <a:pt x="146" y="241"/>
                      <a:pt x="138" y="244"/>
                    </a:cubicBezTo>
                    <a:cubicBezTo>
                      <a:pt x="137" y="229"/>
                      <a:pt x="137" y="214"/>
                      <a:pt x="137" y="199"/>
                    </a:cubicBezTo>
                    <a:cubicBezTo>
                      <a:pt x="138" y="173"/>
                      <a:pt x="141" y="146"/>
                      <a:pt x="143" y="120"/>
                    </a:cubicBezTo>
                    <a:cubicBezTo>
                      <a:pt x="143" y="120"/>
                      <a:pt x="143" y="120"/>
                      <a:pt x="144" y="120"/>
                    </a:cubicBezTo>
                    <a:cubicBezTo>
                      <a:pt x="162" y="119"/>
                      <a:pt x="175" y="107"/>
                      <a:pt x="178" y="89"/>
                    </a:cubicBezTo>
                    <a:cubicBezTo>
                      <a:pt x="178" y="89"/>
                      <a:pt x="178" y="88"/>
                      <a:pt x="178" y="88"/>
                    </a:cubicBezTo>
                    <a:cubicBezTo>
                      <a:pt x="178" y="92"/>
                      <a:pt x="178" y="97"/>
                      <a:pt x="178" y="100"/>
                    </a:cubicBezTo>
                    <a:cubicBezTo>
                      <a:pt x="177" y="117"/>
                      <a:pt x="191" y="134"/>
                      <a:pt x="209" y="135"/>
                    </a:cubicBezTo>
                    <a:cubicBezTo>
                      <a:pt x="205" y="148"/>
                      <a:pt x="202" y="162"/>
                      <a:pt x="197" y="175"/>
                    </a:cubicBezTo>
                    <a:cubicBezTo>
                      <a:pt x="190" y="192"/>
                      <a:pt x="180" y="209"/>
                      <a:pt x="168" y="223"/>
                    </a:cubicBezTo>
                    <a:close/>
                    <a:moveTo>
                      <a:pt x="220" y="169"/>
                    </a:moveTo>
                    <a:cubicBezTo>
                      <a:pt x="215" y="174"/>
                      <a:pt x="210" y="179"/>
                      <a:pt x="205" y="183"/>
                    </a:cubicBezTo>
                    <a:cubicBezTo>
                      <a:pt x="211" y="168"/>
                      <a:pt x="217" y="150"/>
                      <a:pt x="221" y="133"/>
                    </a:cubicBezTo>
                    <a:cubicBezTo>
                      <a:pt x="223" y="132"/>
                      <a:pt x="226" y="131"/>
                      <a:pt x="228" y="130"/>
                    </a:cubicBezTo>
                    <a:cubicBezTo>
                      <a:pt x="228" y="130"/>
                      <a:pt x="228" y="131"/>
                      <a:pt x="228" y="131"/>
                    </a:cubicBezTo>
                    <a:cubicBezTo>
                      <a:pt x="226" y="135"/>
                      <a:pt x="226" y="139"/>
                      <a:pt x="227" y="143"/>
                    </a:cubicBezTo>
                    <a:cubicBezTo>
                      <a:pt x="228" y="147"/>
                      <a:pt x="230" y="150"/>
                      <a:pt x="233" y="153"/>
                    </a:cubicBezTo>
                    <a:cubicBezTo>
                      <a:pt x="233" y="153"/>
                      <a:pt x="233" y="153"/>
                      <a:pt x="233" y="153"/>
                    </a:cubicBezTo>
                    <a:cubicBezTo>
                      <a:pt x="229" y="159"/>
                      <a:pt x="225" y="164"/>
                      <a:pt x="220" y="169"/>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79" name="Freeform 122"/>
              <p:cNvSpPr>
                <a:spLocks/>
              </p:cNvSpPr>
              <p:nvPr/>
            </p:nvSpPr>
            <p:spPr bwMode="auto">
              <a:xfrm>
                <a:off x="328613" y="1827213"/>
                <a:ext cx="188912" cy="285750"/>
              </a:xfrm>
              <a:custGeom>
                <a:avLst/>
                <a:gdLst>
                  <a:gd name="T0" fmla="*/ 32 w 33"/>
                  <a:gd name="T1" fmla="*/ 46 h 50"/>
                  <a:gd name="T2" fmla="*/ 8 w 33"/>
                  <a:gd name="T3" fmla="*/ 29 h 50"/>
                  <a:gd name="T4" fmla="*/ 4 w 33"/>
                  <a:gd name="T5" fmla="*/ 1 h 50"/>
                  <a:gd name="T6" fmla="*/ 3 w 33"/>
                  <a:gd name="T7" fmla="*/ 1 h 50"/>
                  <a:gd name="T8" fmla="*/ 10 w 33"/>
                  <a:gd name="T9" fmla="*/ 36 h 50"/>
                  <a:gd name="T10" fmla="*/ 32 w 33"/>
                  <a:gd name="T11" fmla="*/ 47 h 50"/>
                  <a:gd name="T12" fmla="*/ 32 w 33"/>
                  <a:gd name="T13" fmla="*/ 46 h 50"/>
                </a:gdLst>
                <a:ahLst/>
                <a:cxnLst>
                  <a:cxn ang="0">
                    <a:pos x="T0" y="T1"/>
                  </a:cxn>
                  <a:cxn ang="0">
                    <a:pos x="T2" y="T3"/>
                  </a:cxn>
                  <a:cxn ang="0">
                    <a:pos x="T4" y="T5"/>
                  </a:cxn>
                  <a:cxn ang="0">
                    <a:pos x="T6" y="T7"/>
                  </a:cxn>
                  <a:cxn ang="0">
                    <a:pos x="T8" y="T9"/>
                  </a:cxn>
                  <a:cxn ang="0">
                    <a:pos x="T10" y="T11"/>
                  </a:cxn>
                  <a:cxn ang="0">
                    <a:pos x="T12" y="T13"/>
                  </a:cxn>
                </a:cxnLst>
                <a:rect l="0" t="0" r="r" b="b"/>
                <a:pathLst>
                  <a:path w="33" h="50">
                    <a:moveTo>
                      <a:pt x="32" y="46"/>
                    </a:moveTo>
                    <a:cubicBezTo>
                      <a:pt x="20" y="44"/>
                      <a:pt x="13" y="39"/>
                      <a:pt x="8" y="29"/>
                    </a:cubicBezTo>
                    <a:cubicBezTo>
                      <a:pt x="3" y="20"/>
                      <a:pt x="2" y="11"/>
                      <a:pt x="4" y="1"/>
                    </a:cubicBezTo>
                    <a:cubicBezTo>
                      <a:pt x="4" y="1"/>
                      <a:pt x="3" y="0"/>
                      <a:pt x="3" y="1"/>
                    </a:cubicBezTo>
                    <a:cubicBezTo>
                      <a:pt x="0" y="13"/>
                      <a:pt x="3" y="25"/>
                      <a:pt x="10" y="36"/>
                    </a:cubicBezTo>
                    <a:cubicBezTo>
                      <a:pt x="15" y="43"/>
                      <a:pt x="23" y="50"/>
                      <a:pt x="32" y="47"/>
                    </a:cubicBezTo>
                    <a:cubicBezTo>
                      <a:pt x="33" y="47"/>
                      <a:pt x="32" y="46"/>
                      <a:pt x="32" y="46"/>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0" name="Freeform 123"/>
              <p:cNvSpPr>
                <a:spLocks/>
              </p:cNvSpPr>
              <p:nvPr/>
            </p:nvSpPr>
            <p:spPr bwMode="auto">
              <a:xfrm>
                <a:off x="409575" y="2005013"/>
                <a:ext cx="142875" cy="90487"/>
              </a:xfrm>
              <a:custGeom>
                <a:avLst/>
                <a:gdLst>
                  <a:gd name="T0" fmla="*/ 25 w 25"/>
                  <a:gd name="T1" fmla="*/ 12 h 16"/>
                  <a:gd name="T2" fmla="*/ 13 w 25"/>
                  <a:gd name="T3" fmla="*/ 9 h 16"/>
                  <a:gd name="T4" fmla="*/ 1 w 25"/>
                  <a:gd name="T5" fmla="*/ 1 h 16"/>
                  <a:gd name="T6" fmla="*/ 1 w 25"/>
                  <a:gd name="T7" fmla="*/ 1 h 16"/>
                  <a:gd name="T8" fmla="*/ 25 w 25"/>
                  <a:gd name="T9" fmla="*/ 12 h 16"/>
                  <a:gd name="T10" fmla="*/ 25 w 25"/>
                  <a:gd name="T11" fmla="*/ 12 h 16"/>
                </a:gdLst>
                <a:ahLst/>
                <a:cxnLst>
                  <a:cxn ang="0">
                    <a:pos x="T0" y="T1"/>
                  </a:cxn>
                  <a:cxn ang="0">
                    <a:pos x="T2" y="T3"/>
                  </a:cxn>
                  <a:cxn ang="0">
                    <a:pos x="T4" y="T5"/>
                  </a:cxn>
                  <a:cxn ang="0">
                    <a:pos x="T6" y="T7"/>
                  </a:cxn>
                  <a:cxn ang="0">
                    <a:pos x="T8" y="T9"/>
                  </a:cxn>
                  <a:cxn ang="0">
                    <a:pos x="T10" y="T11"/>
                  </a:cxn>
                </a:cxnLst>
                <a:rect l="0" t="0" r="r" b="b"/>
                <a:pathLst>
                  <a:path w="25" h="16">
                    <a:moveTo>
                      <a:pt x="25" y="12"/>
                    </a:moveTo>
                    <a:cubicBezTo>
                      <a:pt x="21" y="11"/>
                      <a:pt x="17" y="11"/>
                      <a:pt x="13" y="9"/>
                    </a:cubicBezTo>
                    <a:cubicBezTo>
                      <a:pt x="8" y="8"/>
                      <a:pt x="4" y="4"/>
                      <a:pt x="1" y="1"/>
                    </a:cubicBezTo>
                    <a:cubicBezTo>
                      <a:pt x="1" y="0"/>
                      <a:pt x="0" y="1"/>
                      <a:pt x="1" y="1"/>
                    </a:cubicBezTo>
                    <a:cubicBezTo>
                      <a:pt x="5" y="8"/>
                      <a:pt x="16" y="16"/>
                      <a:pt x="25" y="12"/>
                    </a:cubicBezTo>
                    <a:cubicBezTo>
                      <a:pt x="25" y="12"/>
                      <a:pt x="25" y="12"/>
                      <a:pt x="25" y="12"/>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1" name="Freeform 124"/>
              <p:cNvSpPr>
                <a:spLocks/>
              </p:cNvSpPr>
              <p:nvPr/>
            </p:nvSpPr>
            <p:spPr bwMode="auto">
              <a:xfrm>
                <a:off x="534988" y="1873250"/>
                <a:ext cx="109537" cy="234950"/>
              </a:xfrm>
              <a:custGeom>
                <a:avLst/>
                <a:gdLst>
                  <a:gd name="T0" fmla="*/ 10 w 19"/>
                  <a:gd name="T1" fmla="*/ 1 h 41"/>
                  <a:gd name="T2" fmla="*/ 9 w 19"/>
                  <a:gd name="T3" fmla="*/ 1 h 41"/>
                  <a:gd name="T4" fmla="*/ 0 w 19"/>
                  <a:gd name="T5" fmla="*/ 39 h 41"/>
                  <a:gd name="T6" fmla="*/ 1 w 19"/>
                  <a:gd name="T7" fmla="*/ 40 h 41"/>
                  <a:gd name="T8" fmla="*/ 10 w 19"/>
                  <a:gd name="T9" fmla="*/ 1 h 41"/>
                </a:gdLst>
                <a:ahLst/>
                <a:cxnLst>
                  <a:cxn ang="0">
                    <a:pos x="T0" y="T1"/>
                  </a:cxn>
                  <a:cxn ang="0">
                    <a:pos x="T2" y="T3"/>
                  </a:cxn>
                  <a:cxn ang="0">
                    <a:pos x="T4" y="T5"/>
                  </a:cxn>
                  <a:cxn ang="0">
                    <a:pos x="T6" y="T7"/>
                  </a:cxn>
                  <a:cxn ang="0">
                    <a:pos x="T8" y="T9"/>
                  </a:cxn>
                </a:cxnLst>
                <a:rect l="0" t="0" r="r" b="b"/>
                <a:pathLst>
                  <a:path w="19" h="41">
                    <a:moveTo>
                      <a:pt x="10" y="1"/>
                    </a:moveTo>
                    <a:cubicBezTo>
                      <a:pt x="9" y="0"/>
                      <a:pt x="9" y="1"/>
                      <a:pt x="9" y="1"/>
                    </a:cubicBezTo>
                    <a:cubicBezTo>
                      <a:pt x="13" y="15"/>
                      <a:pt x="17" y="32"/>
                      <a:pt x="0" y="39"/>
                    </a:cubicBezTo>
                    <a:cubicBezTo>
                      <a:pt x="0" y="40"/>
                      <a:pt x="0" y="41"/>
                      <a:pt x="1" y="40"/>
                    </a:cubicBezTo>
                    <a:cubicBezTo>
                      <a:pt x="18" y="35"/>
                      <a:pt x="19" y="14"/>
                      <a:pt x="10" y="1"/>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2" name="Freeform 125"/>
              <p:cNvSpPr>
                <a:spLocks/>
              </p:cNvSpPr>
              <p:nvPr/>
            </p:nvSpPr>
            <p:spPr bwMode="auto">
              <a:xfrm>
                <a:off x="546100" y="1514475"/>
                <a:ext cx="109537" cy="387350"/>
              </a:xfrm>
              <a:custGeom>
                <a:avLst/>
                <a:gdLst>
                  <a:gd name="T0" fmla="*/ 19 w 19"/>
                  <a:gd name="T1" fmla="*/ 68 h 68"/>
                  <a:gd name="T2" fmla="*/ 12 w 19"/>
                  <a:gd name="T3" fmla="*/ 1 h 68"/>
                  <a:gd name="T4" fmla="*/ 11 w 19"/>
                  <a:gd name="T5" fmla="*/ 1 h 68"/>
                  <a:gd name="T6" fmla="*/ 5 w 19"/>
                  <a:gd name="T7" fmla="*/ 46 h 68"/>
                  <a:gd name="T8" fmla="*/ 19 w 19"/>
                  <a:gd name="T9" fmla="*/ 68 h 68"/>
                  <a:gd name="T10" fmla="*/ 19 w 19"/>
                  <a:gd name="T11" fmla="*/ 68 h 68"/>
                </a:gdLst>
                <a:ahLst/>
                <a:cxnLst>
                  <a:cxn ang="0">
                    <a:pos x="T0" y="T1"/>
                  </a:cxn>
                  <a:cxn ang="0">
                    <a:pos x="T2" y="T3"/>
                  </a:cxn>
                  <a:cxn ang="0">
                    <a:pos x="T4" y="T5"/>
                  </a:cxn>
                  <a:cxn ang="0">
                    <a:pos x="T6" y="T7"/>
                  </a:cxn>
                  <a:cxn ang="0">
                    <a:pos x="T8" y="T9"/>
                  </a:cxn>
                  <a:cxn ang="0">
                    <a:pos x="T10" y="T11"/>
                  </a:cxn>
                </a:cxnLst>
                <a:rect l="0" t="0" r="r" b="b"/>
                <a:pathLst>
                  <a:path w="19" h="68">
                    <a:moveTo>
                      <a:pt x="19" y="68"/>
                    </a:moveTo>
                    <a:cubicBezTo>
                      <a:pt x="0" y="53"/>
                      <a:pt x="6" y="21"/>
                      <a:pt x="12" y="1"/>
                    </a:cubicBezTo>
                    <a:cubicBezTo>
                      <a:pt x="12" y="0"/>
                      <a:pt x="11" y="0"/>
                      <a:pt x="11" y="1"/>
                    </a:cubicBezTo>
                    <a:cubicBezTo>
                      <a:pt x="6" y="15"/>
                      <a:pt x="4" y="32"/>
                      <a:pt x="5" y="46"/>
                    </a:cubicBezTo>
                    <a:cubicBezTo>
                      <a:pt x="6" y="55"/>
                      <a:pt x="10" y="65"/>
                      <a:pt x="19" y="68"/>
                    </a:cubicBezTo>
                    <a:cubicBezTo>
                      <a:pt x="19" y="68"/>
                      <a:pt x="19" y="68"/>
                      <a:pt x="19" y="68"/>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3" name="Freeform 126"/>
              <p:cNvSpPr>
                <a:spLocks/>
              </p:cNvSpPr>
              <p:nvPr/>
            </p:nvSpPr>
            <p:spPr bwMode="auto">
              <a:xfrm>
                <a:off x="592138" y="1719263"/>
                <a:ext cx="85725" cy="160337"/>
              </a:xfrm>
              <a:custGeom>
                <a:avLst/>
                <a:gdLst>
                  <a:gd name="T0" fmla="*/ 15 w 15"/>
                  <a:gd name="T1" fmla="*/ 27 h 28"/>
                  <a:gd name="T2" fmla="*/ 3 w 15"/>
                  <a:gd name="T3" fmla="*/ 0 h 28"/>
                  <a:gd name="T4" fmla="*/ 3 w 15"/>
                  <a:gd name="T5" fmla="*/ 0 h 28"/>
                  <a:gd name="T6" fmla="*/ 15 w 15"/>
                  <a:gd name="T7" fmla="*/ 28 h 28"/>
                  <a:gd name="T8" fmla="*/ 15 w 15"/>
                  <a:gd name="T9" fmla="*/ 27 h 28"/>
                </a:gdLst>
                <a:ahLst/>
                <a:cxnLst>
                  <a:cxn ang="0">
                    <a:pos x="T0" y="T1"/>
                  </a:cxn>
                  <a:cxn ang="0">
                    <a:pos x="T2" y="T3"/>
                  </a:cxn>
                  <a:cxn ang="0">
                    <a:pos x="T4" y="T5"/>
                  </a:cxn>
                  <a:cxn ang="0">
                    <a:pos x="T6" y="T7"/>
                  </a:cxn>
                  <a:cxn ang="0">
                    <a:pos x="T8" y="T9"/>
                  </a:cxn>
                </a:cxnLst>
                <a:rect l="0" t="0" r="r" b="b"/>
                <a:pathLst>
                  <a:path w="15" h="28">
                    <a:moveTo>
                      <a:pt x="15" y="27"/>
                    </a:moveTo>
                    <a:cubicBezTo>
                      <a:pt x="7" y="20"/>
                      <a:pt x="1" y="12"/>
                      <a:pt x="3" y="0"/>
                    </a:cubicBezTo>
                    <a:cubicBezTo>
                      <a:pt x="3" y="0"/>
                      <a:pt x="3" y="0"/>
                      <a:pt x="3" y="0"/>
                    </a:cubicBezTo>
                    <a:cubicBezTo>
                      <a:pt x="0" y="10"/>
                      <a:pt x="4" y="24"/>
                      <a:pt x="15" y="28"/>
                    </a:cubicBezTo>
                    <a:cubicBezTo>
                      <a:pt x="15" y="28"/>
                      <a:pt x="15" y="27"/>
                      <a:pt x="15" y="27"/>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4" name="Freeform 127"/>
              <p:cNvSpPr>
                <a:spLocks/>
              </p:cNvSpPr>
              <p:nvPr/>
            </p:nvSpPr>
            <p:spPr bwMode="auto">
              <a:xfrm>
                <a:off x="660400" y="1673225"/>
                <a:ext cx="212725" cy="263525"/>
              </a:xfrm>
              <a:custGeom>
                <a:avLst/>
                <a:gdLst>
                  <a:gd name="T0" fmla="*/ 37 w 37"/>
                  <a:gd name="T1" fmla="*/ 1 h 46"/>
                  <a:gd name="T2" fmla="*/ 36 w 37"/>
                  <a:gd name="T3" fmla="*/ 1 h 46"/>
                  <a:gd name="T4" fmla="*/ 29 w 37"/>
                  <a:gd name="T5" fmla="*/ 28 h 46"/>
                  <a:gd name="T6" fmla="*/ 1 w 37"/>
                  <a:gd name="T7" fmla="*/ 40 h 46"/>
                  <a:gd name="T8" fmla="*/ 1 w 37"/>
                  <a:gd name="T9" fmla="*/ 41 h 46"/>
                  <a:gd name="T10" fmla="*/ 27 w 37"/>
                  <a:gd name="T11" fmla="*/ 35 h 46"/>
                  <a:gd name="T12" fmla="*/ 37 w 37"/>
                  <a:gd name="T13" fmla="*/ 1 h 46"/>
                </a:gdLst>
                <a:ahLst/>
                <a:cxnLst>
                  <a:cxn ang="0">
                    <a:pos x="T0" y="T1"/>
                  </a:cxn>
                  <a:cxn ang="0">
                    <a:pos x="T2" y="T3"/>
                  </a:cxn>
                  <a:cxn ang="0">
                    <a:pos x="T4" y="T5"/>
                  </a:cxn>
                  <a:cxn ang="0">
                    <a:pos x="T6" y="T7"/>
                  </a:cxn>
                  <a:cxn ang="0">
                    <a:pos x="T8" y="T9"/>
                  </a:cxn>
                  <a:cxn ang="0">
                    <a:pos x="T10" y="T11"/>
                  </a:cxn>
                  <a:cxn ang="0">
                    <a:pos x="T12" y="T13"/>
                  </a:cxn>
                </a:cxnLst>
                <a:rect l="0" t="0" r="r" b="b"/>
                <a:pathLst>
                  <a:path w="37" h="46">
                    <a:moveTo>
                      <a:pt x="37" y="1"/>
                    </a:moveTo>
                    <a:cubicBezTo>
                      <a:pt x="37" y="0"/>
                      <a:pt x="36" y="0"/>
                      <a:pt x="36" y="1"/>
                    </a:cubicBezTo>
                    <a:cubicBezTo>
                      <a:pt x="34" y="10"/>
                      <a:pt x="34" y="19"/>
                      <a:pt x="29" y="28"/>
                    </a:cubicBezTo>
                    <a:cubicBezTo>
                      <a:pt x="24" y="38"/>
                      <a:pt x="13" y="44"/>
                      <a:pt x="1" y="40"/>
                    </a:cubicBezTo>
                    <a:cubicBezTo>
                      <a:pt x="1" y="39"/>
                      <a:pt x="0" y="40"/>
                      <a:pt x="1" y="41"/>
                    </a:cubicBezTo>
                    <a:cubicBezTo>
                      <a:pt x="10" y="46"/>
                      <a:pt x="21" y="43"/>
                      <a:pt x="27" y="35"/>
                    </a:cubicBezTo>
                    <a:cubicBezTo>
                      <a:pt x="36" y="26"/>
                      <a:pt x="37" y="13"/>
                      <a:pt x="37" y="1"/>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5" name="Freeform 128"/>
              <p:cNvSpPr>
                <a:spLocks/>
              </p:cNvSpPr>
              <p:nvPr/>
            </p:nvSpPr>
            <p:spPr bwMode="auto">
              <a:xfrm>
                <a:off x="969963" y="1296988"/>
                <a:ext cx="109537" cy="490537"/>
              </a:xfrm>
              <a:custGeom>
                <a:avLst/>
                <a:gdLst>
                  <a:gd name="T0" fmla="*/ 19 w 19"/>
                  <a:gd name="T1" fmla="*/ 84 h 86"/>
                  <a:gd name="T2" fmla="*/ 4 w 19"/>
                  <a:gd name="T3" fmla="*/ 40 h 86"/>
                  <a:gd name="T4" fmla="*/ 11 w 19"/>
                  <a:gd name="T5" fmla="*/ 0 h 86"/>
                  <a:gd name="T6" fmla="*/ 11 w 19"/>
                  <a:gd name="T7" fmla="*/ 0 h 86"/>
                  <a:gd name="T8" fmla="*/ 2 w 19"/>
                  <a:gd name="T9" fmla="*/ 51 h 86"/>
                  <a:gd name="T10" fmla="*/ 18 w 19"/>
                  <a:gd name="T11" fmla="*/ 85 h 86"/>
                  <a:gd name="T12" fmla="*/ 19 w 19"/>
                  <a:gd name="T13" fmla="*/ 84 h 86"/>
                </a:gdLst>
                <a:ahLst/>
                <a:cxnLst>
                  <a:cxn ang="0">
                    <a:pos x="T0" y="T1"/>
                  </a:cxn>
                  <a:cxn ang="0">
                    <a:pos x="T2" y="T3"/>
                  </a:cxn>
                  <a:cxn ang="0">
                    <a:pos x="T4" y="T5"/>
                  </a:cxn>
                  <a:cxn ang="0">
                    <a:pos x="T6" y="T7"/>
                  </a:cxn>
                  <a:cxn ang="0">
                    <a:pos x="T8" y="T9"/>
                  </a:cxn>
                  <a:cxn ang="0">
                    <a:pos x="T10" y="T11"/>
                  </a:cxn>
                  <a:cxn ang="0">
                    <a:pos x="T12" y="T13"/>
                  </a:cxn>
                </a:cxnLst>
                <a:rect l="0" t="0" r="r" b="b"/>
                <a:pathLst>
                  <a:path w="19" h="86">
                    <a:moveTo>
                      <a:pt x="19" y="84"/>
                    </a:moveTo>
                    <a:cubicBezTo>
                      <a:pt x="5" y="78"/>
                      <a:pt x="4" y="53"/>
                      <a:pt x="4" y="40"/>
                    </a:cubicBezTo>
                    <a:cubicBezTo>
                      <a:pt x="4" y="27"/>
                      <a:pt x="7" y="13"/>
                      <a:pt x="11" y="0"/>
                    </a:cubicBezTo>
                    <a:cubicBezTo>
                      <a:pt x="11" y="0"/>
                      <a:pt x="11" y="0"/>
                      <a:pt x="11" y="0"/>
                    </a:cubicBezTo>
                    <a:cubicBezTo>
                      <a:pt x="2" y="15"/>
                      <a:pt x="0" y="33"/>
                      <a:pt x="2" y="51"/>
                    </a:cubicBezTo>
                    <a:cubicBezTo>
                      <a:pt x="3" y="63"/>
                      <a:pt x="6" y="80"/>
                      <a:pt x="18" y="85"/>
                    </a:cubicBezTo>
                    <a:cubicBezTo>
                      <a:pt x="19" y="86"/>
                      <a:pt x="19" y="84"/>
                      <a:pt x="19" y="84"/>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6" name="Freeform 129"/>
              <p:cNvSpPr>
                <a:spLocks/>
              </p:cNvSpPr>
              <p:nvPr/>
            </p:nvSpPr>
            <p:spPr bwMode="auto">
              <a:xfrm>
                <a:off x="1027113" y="1668463"/>
                <a:ext cx="80962" cy="96837"/>
              </a:xfrm>
              <a:custGeom>
                <a:avLst/>
                <a:gdLst>
                  <a:gd name="T0" fmla="*/ 14 w 14"/>
                  <a:gd name="T1" fmla="*/ 16 h 17"/>
                  <a:gd name="T2" fmla="*/ 10 w 14"/>
                  <a:gd name="T3" fmla="*/ 13 h 17"/>
                  <a:gd name="T4" fmla="*/ 6 w 14"/>
                  <a:gd name="T5" fmla="*/ 10 h 17"/>
                  <a:gd name="T6" fmla="*/ 1 w 14"/>
                  <a:gd name="T7" fmla="*/ 0 h 17"/>
                  <a:gd name="T8" fmla="*/ 0 w 14"/>
                  <a:gd name="T9" fmla="*/ 1 h 17"/>
                  <a:gd name="T10" fmla="*/ 5 w 14"/>
                  <a:gd name="T11" fmla="*/ 11 h 17"/>
                  <a:gd name="T12" fmla="*/ 13 w 14"/>
                  <a:gd name="T13" fmla="*/ 16 h 17"/>
                  <a:gd name="T14" fmla="*/ 14 w 14"/>
                  <a:gd name="T15" fmla="*/ 16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7">
                    <a:moveTo>
                      <a:pt x="14" y="16"/>
                    </a:moveTo>
                    <a:cubicBezTo>
                      <a:pt x="13" y="14"/>
                      <a:pt x="11" y="14"/>
                      <a:pt x="10" y="13"/>
                    </a:cubicBezTo>
                    <a:cubicBezTo>
                      <a:pt x="9" y="12"/>
                      <a:pt x="7" y="11"/>
                      <a:pt x="6" y="10"/>
                    </a:cubicBezTo>
                    <a:cubicBezTo>
                      <a:pt x="3" y="7"/>
                      <a:pt x="2" y="4"/>
                      <a:pt x="1" y="0"/>
                    </a:cubicBezTo>
                    <a:cubicBezTo>
                      <a:pt x="1" y="0"/>
                      <a:pt x="0" y="0"/>
                      <a:pt x="0" y="1"/>
                    </a:cubicBezTo>
                    <a:cubicBezTo>
                      <a:pt x="0" y="5"/>
                      <a:pt x="2" y="8"/>
                      <a:pt x="5" y="11"/>
                    </a:cubicBezTo>
                    <a:cubicBezTo>
                      <a:pt x="6" y="13"/>
                      <a:pt x="10" y="17"/>
                      <a:pt x="13" y="16"/>
                    </a:cubicBezTo>
                    <a:cubicBezTo>
                      <a:pt x="14" y="16"/>
                      <a:pt x="14" y="16"/>
                      <a:pt x="14" y="16"/>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7" name="Freeform 130"/>
              <p:cNvSpPr>
                <a:spLocks/>
              </p:cNvSpPr>
              <p:nvPr/>
            </p:nvSpPr>
            <p:spPr bwMode="auto">
              <a:xfrm>
                <a:off x="1198563" y="1331913"/>
                <a:ext cx="138112" cy="444500"/>
              </a:xfrm>
              <a:custGeom>
                <a:avLst/>
                <a:gdLst>
                  <a:gd name="T0" fmla="*/ 12 w 24"/>
                  <a:gd name="T1" fmla="*/ 1 h 78"/>
                  <a:gd name="T2" fmla="*/ 11 w 24"/>
                  <a:gd name="T3" fmla="*/ 1 h 78"/>
                  <a:gd name="T4" fmla="*/ 14 w 24"/>
                  <a:gd name="T5" fmla="*/ 42 h 78"/>
                  <a:gd name="T6" fmla="*/ 1 w 24"/>
                  <a:gd name="T7" fmla="*/ 77 h 78"/>
                  <a:gd name="T8" fmla="*/ 2 w 24"/>
                  <a:gd name="T9" fmla="*/ 78 h 78"/>
                  <a:gd name="T10" fmla="*/ 12 w 24"/>
                  <a:gd name="T11" fmla="*/ 1 h 78"/>
                </a:gdLst>
                <a:ahLst/>
                <a:cxnLst>
                  <a:cxn ang="0">
                    <a:pos x="T0" y="T1"/>
                  </a:cxn>
                  <a:cxn ang="0">
                    <a:pos x="T2" y="T3"/>
                  </a:cxn>
                  <a:cxn ang="0">
                    <a:pos x="T4" y="T5"/>
                  </a:cxn>
                  <a:cxn ang="0">
                    <a:pos x="T6" y="T7"/>
                  </a:cxn>
                  <a:cxn ang="0">
                    <a:pos x="T8" y="T9"/>
                  </a:cxn>
                  <a:cxn ang="0">
                    <a:pos x="T10" y="T11"/>
                  </a:cxn>
                </a:cxnLst>
                <a:rect l="0" t="0" r="r" b="b"/>
                <a:pathLst>
                  <a:path w="24" h="78">
                    <a:moveTo>
                      <a:pt x="12" y="1"/>
                    </a:moveTo>
                    <a:cubicBezTo>
                      <a:pt x="11" y="0"/>
                      <a:pt x="11" y="0"/>
                      <a:pt x="11" y="1"/>
                    </a:cubicBezTo>
                    <a:cubicBezTo>
                      <a:pt x="13" y="14"/>
                      <a:pt x="15" y="28"/>
                      <a:pt x="14" y="42"/>
                    </a:cubicBezTo>
                    <a:cubicBezTo>
                      <a:pt x="12" y="55"/>
                      <a:pt x="7" y="65"/>
                      <a:pt x="1" y="77"/>
                    </a:cubicBezTo>
                    <a:cubicBezTo>
                      <a:pt x="0" y="77"/>
                      <a:pt x="1" y="78"/>
                      <a:pt x="2" y="78"/>
                    </a:cubicBezTo>
                    <a:cubicBezTo>
                      <a:pt x="24" y="60"/>
                      <a:pt x="18" y="24"/>
                      <a:pt x="12" y="1"/>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8" name="Freeform 131"/>
              <p:cNvSpPr>
                <a:spLocks/>
              </p:cNvSpPr>
              <p:nvPr/>
            </p:nvSpPr>
            <p:spPr bwMode="auto">
              <a:xfrm>
                <a:off x="1308100" y="1468438"/>
                <a:ext cx="153987" cy="422275"/>
              </a:xfrm>
              <a:custGeom>
                <a:avLst/>
                <a:gdLst>
                  <a:gd name="T0" fmla="*/ 26 w 27"/>
                  <a:gd name="T1" fmla="*/ 70 h 74"/>
                  <a:gd name="T2" fmla="*/ 17 w 27"/>
                  <a:gd name="T3" fmla="*/ 1 h 74"/>
                  <a:gd name="T4" fmla="*/ 15 w 27"/>
                  <a:gd name="T5" fmla="*/ 0 h 74"/>
                  <a:gd name="T6" fmla="*/ 6 w 27"/>
                  <a:gd name="T7" fmla="*/ 49 h 74"/>
                  <a:gd name="T8" fmla="*/ 26 w 27"/>
                  <a:gd name="T9" fmla="*/ 72 h 74"/>
                  <a:gd name="T10" fmla="*/ 26 w 27"/>
                  <a:gd name="T11" fmla="*/ 70 h 74"/>
                </a:gdLst>
                <a:ahLst/>
                <a:cxnLst>
                  <a:cxn ang="0">
                    <a:pos x="T0" y="T1"/>
                  </a:cxn>
                  <a:cxn ang="0">
                    <a:pos x="T2" y="T3"/>
                  </a:cxn>
                  <a:cxn ang="0">
                    <a:pos x="T4" y="T5"/>
                  </a:cxn>
                  <a:cxn ang="0">
                    <a:pos x="T6" y="T7"/>
                  </a:cxn>
                  <a:cxn ang="0">
                    <a:pos x="T8" y="T9"/>
                  </a:cxn>
                  <a:cxn ang="0">
                    <a:pos x="T10" y="T11"/>
                  </a:cxn>
                </a:cxnLst>
                <a:rect l="0" t="0" r="r" b="b"/>
                <a:pathLst>
                  <a:path w="27" h="74">
                    <a:moveTo>
                      <a:pt x="26" y="70"/>
                    </a:moveTo>
                    <a:cubicBezTo>
                      <a:pt x="0" y="61"/>
                      <a:pt x="8" y="21"/>
                      <a:pt x="17" y="1"/>
                    </a:cubicBezTo>
                    <a:cubicBezTo>
                      <a:pt x="17" y="0"/>
                      <a:pt x="16" y="0"/>
                      <a:pt x="15" y="0"/>
                    </a:cubicBezTo>
                    <a:cubicBezTo>
                      <a:pt x="8" y="16"/>
                      <a:pt x="4" y="32"/>
                      <a:pt x="6" y="49"/>
                    </a:cubicBezTo>
                    <a:cubicBezTo>
                      <a:pt x="8" y="60"/>
                      <a:pt x="14" y="74"/>
                      <a:pt x="26" y="72"/>
                    </a:cubicBezTo>
                    <a:cubicBezTo>
                      <a:pt x="27" y="71"/>
                      <a:pt x="27" y="71"/>
                      <a:pt x="26" y="70"/>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9" name="Freeform 132"/>
              <p:cNvSpPr>
                <a:spLocks/>
              </p:cNvSpPr>
              <p:nvPr/>
            </p:nvSpPr>
            <p:spPr bwMode="auto">
              <a:xfrm>
                <a:off x="1387475" y="1719263"/>
                <a:ext cx="98425" cy="142875"/>
              </a:xfrm>
              <a:custGeom>
                <a:avLst/>
                <a:gdLst>
                  <a:gd name="T0" fmla="*/ 16 w 17"/>
                  <a:gd name="T1" fmla="*/ 24 h 25"/>
                  <a:gd name="T2" fmla="*/ 2 w 17"/>
                  <a:gd name="T3" fmla="*/ 0 h 25"/>
                  <a:gd name="T4" fmla="*/ 2 w 17"/>
                  <a:gd name="T5" fmla="*/ 0 h 25"/>
                  <a:gd name="T6" fmla="*/ 16 w 17"/>
                  <a:gd name="T7" fmla="*/ 25 h 25"/>
                  <a:gd name="T8" fmla="*/ 16 w 17"/>
                  <a:gd name="T9" fmla="*/ 24 h 25"/>
                </a:gdLst>
                <a:ahLst/>
                <a:cxnLst>
                  <a:cxn ang="0">
                    <a:pos x="T0" y="T1"/>
                  </a:cxn>
                  <a:cxn ang="0">
                    <a:pos x="T2" y="T3"/>
                  </a:cxn>
                  <a:cxn ang="0">
                    <a:pos x="T4" y="T5"/>
                  </a:cxn>
                  <a:cxn ang="0">
                    <a:pos x="T6" y="T7"/>
                  </a:cxn>
                  <a:cxn ang="0">
                    <a:pos x="T8" y="T9"/>
                  </a:cxn>
                </a:cxnLst>
                <a:rect l="0" t="0" r="r" b="b"/>
                <a:pathLst>
                  <a:path w="17" h="25">
                    <a:moveTo>
                      <a:pt x="16" y="24"/>
                    </a:moveTo>
                    <a:cubicBezTo>
                      <a:pt x="9" y="17"/>
                      <a:pt x="3" y="11"/>
                      <a:pt x="2" y="0"/>
                    </a:cubicBezTo>
                    <a:cubicBezTo>
                      <a:pt x="2" y="0"/>
                      <a:pt x="2" y="0"/>
                      <a:pt x="2" y="0"/>
                    </a:cubicBezTo>
                    <a:cubicBezTo>
                      <a:pt x="0" y="10"/>
                      <a:pt x="5" y="22"/>
                      <a:pt x="16" y="25"/>
                    </a:cubicBezTo>
                    <a:cubicBezTo>
                      <a:pt x="16" y="25"/>
                      <a:pt x="17" y="25"/>
                      <a:pt x="16" y="24"/>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0" name="Freeform 133"/>
              <p:cNvSpPr>
                <a:spLocks/>
              </p:cNvSpPr>
              <p:nvPr/>
            </p:nvSpPr>
            <p:spPr bwMode="auto">
              <a:xfrm>
                <a:off x="1611313" y="1793875"/>
                <a:ext cx="114300" cy="250825"/>
              </a:xfrm>
              <a:custGeom>
                <a:avLst/>
                <a:gdLst>
                  <a:gd name="T0" fmla="*/ 19 w 20"/>
                  <a:gd name="T1" fmla="*/ 1 h 44"/>
                  <a:gd name="T2" fmla="*/ 16 w 20"/>
                  <a:gd name="T3" fmla="*/ 43 h 44"/>
                  <a:gd name="T4" fmla="*/ 17 w 20"/>
                  <a:gd name="T5" fmla="*/ 42 h 44"/>
                  <a:gd name="T6" fmla="*/ 10 w 20"/>
                  <a:gd name="T7" fmla="*/ 21 h 44"/>
                  <a:gd name="T8" fmla="*/ 20 w 20"/>
                  <a:gd name="T9" fmla="*/ 2 h 44"/>
                  <a:gd name="T10" fmla="*/ 19 w 20"/>
                  <a:gd name="T11" fmla="*/ 1 h 44"/>
                </a:gdLst>
                <a:ahLst/>
                <a:cxnLst>
                  <a:cxn ang="0">
                    <a:pos x="T0" y="T1"/>
                  </a:cxn>
                  <a:cxn ang="0">
                    <a:pos x="T2" y="T3"/>
                  </a:cxn>
                  <a:cxn ang="0">
                    <a:pos x="T4" y="T5"/>
                  </a:cxn>
                  <a:cxn ang="0">
                    <a:pos x="T6" y="T7"/>
                  </a:cxn>
                  <a:cxn ang="0">
                    <a:pos x="T8" y="T9"/>
                  </a:cxn>
                  <a:cxn ang="0">
                    <a:pos x="T10" y="T11"/>
                  </a:cxn>
                </a:cxnLst>
                <a:rect l="0" t="0" r="r" b="b"/>
                <a:pathLst>
                  <a:path w="20" h="44">
                    <a:moveTo>
                      <a:pt x="19" y="1"/>
                    </a:moveTo>
                    <a:cubicBezTo>
                      <a:pt x="6" y="10"/>
                      <a:pt x="0" y="34"/>
                      <a:pt x="16" y="43"/>
                    </a:cubicBezTo>
                    <a:cubicBezTo>
                      <a:pt x="17" y="44"/>
                      <a:pt x="17" y="43"/>
                      <a:pt x="17" y="42"/>
                    </a:cubicBezTo>
                    <a:cubicBezTo>
                      <a:pt x="13" y="35"/>
                      <a:pt x="9" y="30"/>
                      <a:pt x="10" y="21"/>
                    </a:cubicBezTo>
                    <a:cubicBezTo>
                      <a:pt x="10" y="14"/>
                      <a:pt x="14" y="7"/>
                      <a:pt x="20" y="2"/>
                    </a:cubicBezTo>
                    <a:cubicBezTo>
                      <a:pt x="20" y="1"/>
                      <a:pt x="19" y="0"/>
                      <a:pt x="19" y="1"/>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1" name="Freeform 134"/>
              <p:cNvSpPr>
                <a:spLocks/>
              </p:cNvSpPr>
              <p:nvPr/>
            </p:nvSpPr>
            <p:spPr bwMode="auto">
              <a:xfrm>
                <a:off x="1697038" y="1930400"/>
                <a:ext cx="46037" cy="96837"/>
              </a:xfrm>
              <a:custGeom>
                <a:avLst/>
                <a:gdLst>
                  <a:gd name="T0" fmla="*/ 6 w 8"/>
                  <a:gd name="T1" fmla="*/ 14 h 17"/>
                  <a:gd name="T2" fmla="*/ 4 w 8"/>
                  <a:gd name="T3" fmla="*/ 10 h 17"/>
                  <a:gd name="T4" fmla="*/ 4 w 8"/>
                  <a:gd name="T5" fmla="*/ 1 h 17"/>
                  <a:gd name="T6" fmla="*/ 2 w 8"/>
                  <a:gd name="T7" fmla="*/ 1 h 17"/>
                  <a:gd name="T8" fmla="*/ 1 w 8"/>
                  <a:gd name="T9" fmla="*/ 11 h 17"/>
                  <a:gd name="T10" fmla="*/ 7 w 8"/>
                  <a:gd name="T11" fmla="*/ 17 h 17"/>
                  <a:gd name="T12" fmla="*/ 8 w 8"/>
                  <a:gd name="T13" fmla="*/ 16 h 17"/>
                  <a:gd name="T14" fmla="*/ 6 w 8"/>
                  <a:gd name="T15" fmla="*/ 14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17">
                    <a:moveTo>
                      <a:pt x="6" y="14"/>
                    </a:moveTo>
                    <a:cubicBezTo>
                      <a:pt x="5" y="12"/>
                      <a:pt x="5" y="11"/>
                      <a:pt x="4" y="10"/>
                    </a:cubicBezTo>
                    <a:cubicBezTo>
                      <a:pt x="3" y="7"/>
                      <a:pt x="2" y="4"/>
                      <a:pt x="4" y="1"/>
                    </a:cubicBezTo>
                    <a:cubicBezTo>
                      <a:pt x="4" y="1"/>
                      <a:pt x="3" y="0"/>
                      <a:pt x="2" y="1"/>
                    </a:cubicBezTo>
                    <a:cubicBezTo>
                      <a:pt x="1" y="4"/>
                      <a:pt x="0" y="7"/>
                      <a:pt x="1" y="11"/>
                    </a:cubicBezTo>
                    <a:cubicBezTo>
                      <a:pt x="2" y="13"/>
                      <a:pt x="4" y="17"/>
                      <a:pt x="7" y="17"/>
                    </a:cubicBezTo>
                    <a:cubicBezTo>
                      <a:pt x="8" y="16"/>
                      <a:pt x="8" y="16"/>
                      <a:pt x="8" y="16"/>
                    </a:cubicBezTo>
                    <a:cubicBezTo>
                      <a:pt x="8" y="15"/>
                      <a:pt x="7" y="14"/>
                      <a:pt x="6" y="14"/>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 name="Freeform 135"/>
              <p:cNvSpPr>
                <a:spLocks/>
              </p:cNvSpPr>
              <p:nvPr/>
            </p:nvSpPr>
            <p:spPr bwMode="auto">
              <a:xfrm>
                <a:off x="1239838" y="1919288"/>
                <a:ext cx="119062" cy="393700"/>
              </a:xfrm>
              <a:custGeom>
                <a:avLst/>
                <a:gdLst>
                  <a:gd name="T0" fmla="*/ 12 w 21"/>
                  <a:gd name="T1" fmla="*/ 0 h 69"/>
                  <a:gd name="T2" fmla="*/ 11 w 21"/>
                  <a:gd name="T3" fmla="*/ 1 h 69"/>
                  <a:gd name="T4" fmla="*/ 13 w 21"/>
                  <a:gd name="T5" fmla="*/ 35 h 69"/>
                  <a:gd name="T6" fmla="*/ 1 w 21"/>
                  <a:gd name="T7" fmla="*/ 68 h 69"/>
                  <a:gd name="T8" fmla="*/ 1 w 21"/>
                  <a:gd name="T9" fmla="*/ 69 h 69"/>
                  <a:gd name="T10" fmla="*/ 16 w 21"/>
                  <a:gd name="T11" fmla="*/ 37 h 69"/>
                  <a:gd name="T12" fmla="*/ 12 w 21"/>
                  <a:gd name="T13" fmla="*/ 0 h 69"/>
                </a:gdLst>
                <a:ahLst/>
                <a:cxnLst>
                  <a:cxn ang="0">
                    <a:pos x="T0" y="T1"/>
                  </a:cxn>
                  <a:cxn ang="0">
                    <a:pos x="T2" y="T3"/>
                  </a:cxn>
                  <a:cxn ang="0">
                    <a:pos x="T4" y="T5"/>
                  </a:cxn>
                  <a:cxn ang="0">
                    <a:pos x="T6" y="T7"/>
                  </a:cxn>
                  <a:cxn ang="0">
                    <a:pos x="T8" y="T9"/>
                  </a:cxn>
                  <a:cxn ang="0">
                    <a:pos x="T10" y="T11"/>
                  </a:cxn>
                  <a:cxn ang="0">
                    <a:pos x="T12" y="T13"/>
                  </a:cxn>
                </a:cxnLst>
                <a:rect l="0" t="0" r="r" b="b"/>
                <a:pathLst>
                  <a:path w="21" h="69">
                    <a:moveTo>
                      <a:pt x="12" y="0"/>
                    </a:moveTo>
                    <a:cubicBezTo>
                      <a:pt x="11" y="0"/>
                      <a:pt x="10" y="0"/>
                      <a:pt x="11" y="1"/>
                    </a:cubicBezTo>
                    <a:cubicBezTo>
                      <a:pt x="17" y="9"/>
                      <a:pt x="13" y="26"/>
                      <a:pt x="13" y="35"/>
                    </a:cubicBezTo>
                    <a:cubicBezTo>
                      <a:pt x="11" y="48"/>
                      <a:pt x="7" y="57"/>
                      <a:pt x="1" y="68"/>
                    </a:cubicBezTo>
                    <a:cubicBezTo>
                      <a:pt x="0" y="68"/>
                      <a:pt x="1" y="69"/>
                      <a:pt x="1" y="69"/>
                    </a:cubicBezTo>
                    <a:cubicBezTo>
                      <a:pt x="12" y="63"/>
                      <a:pt x="15" y="48"/>
                      <a:pt x="16" y="37"/>
                    </a:cubicBezTo>
                    <a:cubicBezTo>
                      <a:pt x="16" y="27"/>
                      <a:pt x="21" y="7"/>
                      <a:pt x="12" y="0"/>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3" name="Freeform 136"/>
              <p:cNvSpPr>
                <a:spLocks/>
              </p:cNvSpPr>
              <p:nvPr/>
            </p:nvSpPr>
            <p:spPr bwMode="auto">
              <a:xfrm>
                <a:off x="1227138" y="2165350"/>
                <a:ext cx="52387" cy="119062"/>
              </a:xfrm>
              <a:custGeom>
                <a:avLst/>
                <a:gdLst>
                  <a:gd name="T0" fmla="*/ 8 w 9"/>
                  <a:gd name="T1" fmla="*/ 1 h 21"/>
                  <a:gd name="T2" fmla="*/ 7 w 9"/>
                  <a:gd name="T3" fmla="*/ 1 h 21"/>
                  <a:gd name="T4" fmla="*/ 5 w 9"/>
                  <a:gd name="T5" fmla="*/ 12 h 21"/>
                  <a:gd name="T6" fmla="*/ 0 w 9"/>
                  <a:gd name="T7" fmla="*/ 20 h 21"/>
                  <a:gd name="T8" fmla="*/ 1 w 9"/>
                  <a:gd name="T9" fmla="*/ 21 h 21"/>
                  <a:gd name="T10" fmla="*/ 7 w 9"/>
                  <a:gd name="T11" fmla="*/ 13 h 21"/>
                  <a:gd name="T12" fmla="*/ 8 w 9"/>
                  <a:gd name="T13" fmla="*/ 1 h 21"/>
                </a:gdLst>
                <a:ahLst/>
                <a:cxnLst>
                  <a:cxn ang="0">
                    <a:pos x="T0" y="T1"/>
                  </a:cxn>
                  <a:cxn ang="0">
                    <a:pos x="T2" y="T3"/>
                  </a:cxn>
                  <a:cxn ang="0">
                    <a:pos x="T4" y="T5"/>
                  </a:cxn>
                  <a:cxn ang="0">
                    <a:pos x="T6" y="T7"/>
                  </a:cxn>
                  <a:cxn ang="0">
                    <a:pos x="T8" y="T9"/>
                  </a:cxn>
                  <a:cxn ang="0">
                    <a:pos x="T10" y="T11"/>
                  </a:cxn>
                  <a:cxn ang="0">
                    <a:pos x="T12" y="T13"/>
                  </a:cxn>
                </a:cxnLst>
                <a:rect l="0" t="0" r="r" b="b"/>
                <a:pathLst>
                  <a:path w="9" h="21">
                    <a:moveTo>
                      <a:pt x="8" y="1"/>
                    </a:moveTo>
                    <a:cubicBezTo>
                      <a:pt x="8" y="0"/>
                      <a:pt x="7" y="0"/>
                      <a:pt x="7" y="1"/>
                    </a:cubicBezTo>
                    <a:cubicBezTo>
                      <a:pt x="7" y="5"/>
                      <a:pt x="6" y="9"/>
                      <a:pt x="5" y="12"/>
                    </a:cubicBezTo>
                    <a:cubicBezTo>
                      <a:pt x="3" y="15"/>
                      <a:pt x="1" y="17"/>
                      <a:pt x="0" y="20"/>
                    </a:cubicBezTo>
                    <a:cubicBezTo>
                      <a:pt x="0" y="21"/>
                      <a:pt x="0" y="21"/>
                      <a:pt x="1" y="21"/>
                    </a:cubicBezTo>
                    <a:cubicBezTo>
                      <a:pt x="4" y="20"/>
                      <a:pt x="6" y="16"/>
                      <a:pt x="7" y="13"/>
                    </a:cubicBezTo>
                    <a:cubicBezTo>
                      <a:pt x="9" y="9"/>
                      <a:pt x="9" y="5"/>
                      <a:pt x="8" y="1"/>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 name="Freeform 137"/>
              <p:cNvSpPr>
                <a:spLocks/>
              </p:cNvSpPr>
              <p:nvPr/>
            </p:nvSpPr>
            <p:spPr bwMode="auto">
              <a:xfrm>
                <a:off x="701675" y="1389063"/>
                <a:ext cx="85725" cy="79375"/>
              </a:xfrm>
              <a:custGeom>
                <a:avLst/>
                <a:gdLst>
                  <a:gd name="T0" fmla="*/ 10 w 15"/>
                  <a:gd name="T1" fmla="*/ 1 h 14"/>
                  <a:gd name="T2" fmla="*/ 2 w 15"/>
                  <a:gd name="T3" fmla="*/ 4 h 14"/>
                  <a:gd name="T4" fmla="*/ 5 w 15"/>
                  <a:gd name="T5" fmla="*/ 12 h 14"/>
                  <a:gd name="T6" fmla="*/ 14 w 15"/>
                  <a:gd name="T7" fmla="*/ 9 h 14"/>
                  <a:gd name="T8" fmla="*/ 10 w 15"/>
                  <a:gd name="T9" fmla="*/ 1 h 14"/>
                </a:gdLst>
                <a:ahLst/>
                <a:cxnLst>
                  <a:cxn ang="0">
                    <a:pos x="T0" y="T1"/>
                  </a:cxn>
                  <a:cxn ang="0">
                    <a:pos x="T2" y="T3"/>
                  </a:cxn>
                  <a:cxn ang="0">
                    <a:pos x="T4" y="T5"/>
                  </a:cxn>
                  <a:cxn ang="0">
                    <a:pos x="T6" y="T7"/>
                  </a:cxn>
                  <a:cxn ang="0">
                    <a:pos x="T8" y="T9"/>
                  </a:cxn>
                </a:cxnLst>
                <a:rect l="0" t="0" r="r" b="b"/>
                <a:pathLst>
                  <a:path w="15" h="14">
                    <a:moveTo>
                      <a:pt x="10" y="1"/>
                    </a:moveTo>
                    <a:cubicBezTo>
                      <a:pt x="7" y="0"/>
                      <a:pt x="4" y="1"/>
                      <a:pt x="2" y="4"/>
                    </a:cubicBezTo>
                    <a:cubicBezTo>
                      <a:pt x="0" y="7"/>
                      <a:pt x="2" y="11"/>
                      <a:pt x="5" y="12"/>
                    </a:cubicBezTo>
                    <a:cubicBezTo>
                      <a:pt x="8" y="14"/>
                      <a:pt x="12" y="13"/>
                      <a:pt x="14" y="9"/>
                    </a:cubicBezTo>
                    <a:cubicBezTo>
                      <a:pt x="15" y="6"/>
                      <a:pt x="14" y="2"/>
                      <a:pt x="10" y="1"/>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195" name="Freeform 138"/>
              <p:cNvSpPr>
                <a:spLocks/>
              </p:cNvSpPr>
              <p:nvPr/>
            </p:nvSpPr>
            <p:spPr bwMode="auto">
              <a:xfrm>
                <a:off x="730250" y="145732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196" name="Freeform 139"/>
              <p:cNvSpPr>
                <a:spLocks/>
              </p:cNvSpPr>
              <p:nvPr/>
            </p:nvSpPr>
            <p:spPr bwMode="auto">
              <a:xfrm>
                <a:off x="723900" y="1457325"/>
                <a:ext cx="6350"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197" name="Freeform 140"/>
              <p:cNvSpPr>
                <a:spLocks/>
              </p:cNvSpPr>
              <p:nvPr/>
            </p:nvSpPr>
            <p:spPr bwMode="auto">
              <a:xfrm>
                <a:off x="1095375" y="1189038"/>
                <a:ext cx="109537" cy="73025"/>
              </a:xfrm>
              <a:custGeom>
                <a:avLst/>
                <a:gdLst>
                  <a:gd name="T0" fmla="*/ 12 w 19"/>
                  <a:gd name="T1" fmla="*/ 1 h 13"/>
                  <a:gd name="T2" fmla="*/ 1 w 19"/>
                  <a:gd name="T3" fmla="*/ 7 h 13"/>
                  <a:gd name="T4" fmla="*/ 10 w 19"/>
                  <a:gd name="T5" fmla="*/ 13 h 13"/>
                  <a:gd name="T6" fmla="*/ 12 w 19"/>
                  <a:gd name="T7" fmla="*/ 1 h 13"/>
                </a:gdLst>
                <a:ahLst/>
                <a:cxnLst>
                  <a:cxn ang="0">
                    <a:pos x="T0" y="T1"/>
                  </a:cxn>
                  <a:cxn ang="0">
                    <a:pos x="T2" y="T3"/>
                  </a:cxn>
                  <a:cxn ang="0">
                    <a:pos x="T4" y="T5"/>
                  </a:cxn>
                  <a:cxn ang="0">
                    <a:pos x="T6" y="T7"/>
                  </a:cxn>
                </a:cxnLst>
                <a:rect l="0" t="0" r="r" b="b"/>
                <a:pathLst>
                  <a:path w="19" h="13">
                    <a:moveTo>
                      <a:pt x="12" y="1"/>
                    </a:moveTo>
                    <a:cubicBezTo>
                      <a:pt x="8" y="0"/>
                      <a:pt x="0" y="1"/>
                      <a:pt x="1" y="7"/>
                    </a:cubicBezTo>
                    <a:cubicBezTo>
                      <a:pt x="2" y="11"/>
                      <a:pt x="7" y="13"/>
                      <a:pt x="10" y="13"/>
                    </a:cubicBezTo>
                    <a:cubicBezTo>
                      <a:pt x="17" y="13"/>
                      <a:pt x="19" y="3"/>
                      <a:pt x="12" y="1"/>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198" name="Freeform 141"/>
              <p:cNvSpPr>
                <a:spLocks/>
              </p:cNvSpPr>
              <p:nvPr/>
            </p:nvSpPr>
            <p:spPr bwMode="auto">
              <a:xfrm>
                <a:off x="1439863" y="1422400"/>
                <a:ext cx="114300" cy="79375"/>
              </a:xfrm>
              <a:custGeom>
                <a:avLst/>
                <a:gdLst>
                  <a:gd name="T0" fmla="*/ 11 w 20"/>
                  <a:gd name="T1" fmla="*/ 0 h 14"/>
                  <a:gd name="T2" fmla="*/ 3 w 20"/>
                  <a:gd name="T3" fmla="*/ 10 h 14"/>
                  <a:gd name="T4" fmla="*/ 13 w 20"/>
                  <a:gd name="T5" fmla="*/ 13 h 14"/>
                  <a:gd name="T6" fmla="*/ 11 w 20"/>
                  <a:gd name="T7" fmla="*/ 0 h 14"/>
                </a:gdLst>
                <a:ahLst/>
                <a:cxnLst>
                  <a:cxn ang="0">
                    <a:pos x="T0" y="T1"/>
                  </a:cxn>
                  <a:cxn ang="0">
                    <a:pos x="T2" y="T3"/>
                  </a:cxn>
                  <a:cxn ang="0">
                    <a:pos x="T4" y="T5"/>
                  </a:cxn>
                  <a:cxn ang="0">
                    <a:pos x="T6" y="T7"/>
                  </a:cxn>
                </a:cxnLst>
                <a:rect l="0" t="0" r="r" b="b"/>
                <a:pathLst>
                  <a:path w="20" h="14">
                    <a:moveTo>
                      <a:pt x="11" y="0"/>
                    </a:moveTo>
                    <a:cubicBezTo>
                      <a:pt x="6" y="0"/>
                      <a:pt x="0" y="4"/>
                      <a:pt x="3" y="10"/>
                    </a:cubicBezTo>
                    <a:cubicBezTo>
                      <a:pt x="4" y="14"/>
                      <a:pt x="10" y="14"/>
                      <a:pt x="13" y="13"/>
                    </a:cubicBezTo>
                    <a:cubicBezTo>
                      <a:pt x="20" y="12"/>
                      <a:pt x="19" y="0"/>
                      <a:pt x="11" y="0"/>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199" name="Freeform 142"/>
              <p:cNvSpPr>
                <a:spLocks/>
              </p:cNvSpPr>
              <p:nvPr/>
            </p:nvSpPr>
            <p:spPr bwMode="auto">
              <a:xfrm>
                <a:off x="1782763" y="1776413"/>
                <a:ext cx="92075" cy="85725"/>
              </a:xfrm>
              <a:custGeom>
                <a:avLst/>
                <a:gdLst>
                  <a:gd name="T0" fmla="*/ 10 w 16"/>
                  <a:gd name="T1" fmla="*/ 0 h 15"/>
                  <a:gd name="T2" fmla="*/ 3 w 16"/>
                  <a:gd name="T3" fmla="*/ 1 h 15"/>
                  <a:gd name="T4" fmla="*/ 0 w 16"/>
                  <a:gd name="T5" fmla="*/ 7 h 15"/>
                  <a:gd name="T6" fmla="*/ 2 w 16"/>
                  <a:gd name="T7" fmla="*/ 10 h 15"/>
                  <a:gd name="T8" fmla="*/ 3 w 16"/>
                  <a:gd name="T9" fmla="*/ 11 h 15"/>
                  <a:gd name="T10" fmla="*/ 5 w 16"/>
                  <a:gd name="T11" fmla="*/ 13 h 15"/>
                  <a:gd name="T12" fmla="*/ 14 w 16"/>
                  <a:gd name="T13" fmla="*/ 10 h 15"/>
                  <a:gd name="T14" fmla="*/ 10 w 16"/>
                  <a:gd name="T15" fmla="*/ 0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5">
                    <a:moveTo>
                      <a:pt x="10" y="0"/>
                    </a:moveTo>
                    <a:cubicBezTo>
                      <a:pt x="8" y="0"/>
                      <a:pt x="5" y="0"/>
                      <a:pt x="3" y="1"/>
                    </a:cubicBezTo>
                    <a:cubicBezTo>
                      <a:pt x="1" y="3"/>
                      <a:pt x="0" y="5"/>
                      <a:pt x="0" y="7"/>
                    </a:cubicBezTo>
                    <a:cubicBezTo>
                      <a:pt x="1" y="8"/>
                      <a:pt x="1" y="9"/>
                      <a:pt x="2" y="10"/>
                    </a:cubicBezTo>
                    <a:cubicBezTo>
                      <a:pt x="3" y="11"/>
                      <a:pt x="4" y="12"/>
                      <a:pt x="3" y="11"/>
                    </a:cubicBezTo>
                    <a:cubicBezTo>
                      <a:pt x="3" y="12"/>
                      <a:pt x="4" y="12"/>
                      <a:pt x="5" y="13"/>
                    </a:cubicBezTo>
                    <a:cubicBezTo>
                      <a:pt x="8" y="15"/>
                      <a:pt x="13" y="13"/>
                      <a:pt x="14" y="10"/>
                    </a:cubicBezTo>
                    <a:cubicBezTo>
                      <a:pt x="16" y="6"/>
                      <a:pt x="14" y="1"/>
                      <a:pt x="10" y="0"/>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200" name="Freeform 143"/>
              <p:cNvSpPr>
                <a:spLocks/>
              </p:cNvSpPr>
              <p:nvPr/>
            </p:nvSpPr>
            <p:spPr bwMode="auto">
              <a:xfrm>
                <a:off x="1198563" y="1901825"/>
                <a:ext cx="98425" cy="79375"/>
              </a:xfrm>
              <a:custGeom>
                <a:avLst/>
                <a:gdLst>
                  <a:gd name="T0" fmla="*/ 16 w 17"/>
                  <a:gd name="T1" fmla="*/ 6 h 14"/>
                  <a:gd name="T2" fmla="*/ 8 w 17"/>
                  <a:gd name="T3" fmla="*/ 1 h 14"/>
                  <a:gd name="T4" fmla="*/ 2 w 17"/>
                  <a:gd name="T5" fmla="*/ 10 h 14"/>
                  <a:gd name="T6" fmla="*/ 11 w 17"/>
                  <a:gd name="T7" fmla="*/ 13 h 14"/>
                  <a:gd name="T8" fmla="*/ 16 w 17"/>
                  <a:gd name="T9" fmla="*/ 6 h 14"/>
                </a:gdLst>
                <a:ahLst/>
                <a:cxnLst>
                  <a:cxn ang="0">
                    <a:pos x="T0" y="T1"/>
                  </a:cxn>
                  <a:cxn ang="0">
                    <a:pos x="T2" y="T3"/>
                  </a:cxn>
                  <a:cxn ang="0">
                    <a:pos x="T4" y="T5"/>
                  </a:cxn>
                  <a:cxn ang="0">
                    <a:pos x="T6" y="T7"/>
                  </a:cxn>
                  <a:cxn ang="0">
                    <a:pos x="T8" y="T9"/>
                  </a:cxn>
                </a:cxnLst>
                <a:rect l="0" t="0" r="r" b="b"/>
                <a:pathLst>
                  <a:path w="17" h="14">
                    <a:moveTo>
                      <a:pt x="16" y="6"/>
                    </a:moveTo>
                    <a:cubicBezTo>
                      <a:pt x="15" y="2"/>
                      <a:pt x="12" y="0"/>
                      <a:pt x="8" y="1"/>
                    </a:cubicBezTo>
                    <a:cubicBezTo>
                      <a:pt x="4" y="2"/>
                      <a:pt x="0" y="5"/>
                      <a:pt x="2" y="10"/>
                    </a:cubicBezTo>
                    <a:cubicBezTo>
                      <a:pt x="4" y="14"/>
                      <a:pt x="8" y="14"/>
                      <a:pt x="11" y="13"/>
                    </a:cubicBezTo>
                    <a:cubicBezTo>
                      <a:pt x="15" y="13"/>
                      <a:pt x="17" y="9"/>
                      <a:pt x="16" y="6"/>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201" name="Freeform 144"/>
              <p:cNvSpPr>
                <a:spLocks/>
              </p:cNvSpPr>
              <p:nvPr/>
            </p:nvSpPr>
            <p:spPr bwMode="auto">
              <a:xfrm>
                <a:off x="385763" y="1741488"/>
                <a:ext cx="69850" cy="63500"/>
              </a:xfrm>
              <a:custGeom>
                <a:avLst/>
                <a:gdLst>
                  <a:gd name="T0" fmla="*/ 12 w 12"/>
                  <a:gd name="T1" fmla="*/ 3 h 11"/>
                  <a:gd name="T2" fmla="*/ 7 w 12"/>
                  <a:gd name="T3" fmla="*/ 0 h 11"/>
                  <a:gd name="T4" fmla="*/ 4 w 12"/>
                  <a:gd name="T5" fmla="*/ 0 h 11"/>
                  <a:gd name="T6" fmla="*/ 3 w 12"/>
                  <a:gd name="T7" fmla="*/ 1 h 11"/>
                  <a:gd name="T8" fmla="*/ 0 w 12"/>
                  <a:gd name="T9" fmla="*/ 6 h 11"/>
                  <a:gd name="T10" fmla="*/ 0 w 12"/>
                  <a:gd name="T11" fmla="*/ 5 h 11"/>
                  <a:gd name="T12" fmla="*/ 1 w 12"/>
                  <a:gd name="T13" fmla="*/ 9 h 11"/>
                  <a:gd name="T14" fmla="*/ 2 w 12"/>
                  <a:gd name="T15" fmla="*/ 9 h 11"/>
                  <a:gd name="T16" fmla="*/ 3 w 12"/>
                  <a:gd name="T17" fmla="*/ 10 h 11"/>
                  <a:gd name="T18" fmla="*/ 5 w 12"/>
                  <a:gd name="T19" fmla="*/ 11 h 11"/>
                  <a:gd name="T20" fmla="*/ 10 w 12"/>
                  <a:gd name="T21" fmla="*/ 9 h 11"/>
                  <a:gd name="T22" fmla="*/ 10 w 12"/>
                  <a:gd name="T23" fmla="*/ 9 h 11"/>
                  <a:gd name="T24" fmla="*/ 12 w 12"/>
                  <a:gd name="T25"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11">
                    <a:moveTo>
                      <a:pt x="12" y="3"/>
                    </a:moveTo>
                    <a:cubicBezTo>
                      <a:pt x="11" y="2"/>
                      <a:pt x="9" y="0"/>
                      <a:pt x="7" y="0"/>
                    </a:cubicBezTo>
                    <a:cubicBezTo>
                      <a:pt x="6" y="0"/>
                      <a:pt x="5" y="0"/>
                      <a:pt x="4" y="0"/>
                    </a:cubicBezTo>
                    <a:cubicBezTo>
                      <a:pt x="4" y="1"/>
                      <a:pt x="2" y="2"/>
                      <a:pt x="3" y="1"/>
                    </a:cubicBezTo>
                    <a:cubicBezTo>
                      <a:pt x="1" y="2"/>
                      <a:pt x="0" y="4"/>
                      <a:pt x="0" y="6"/>
                    </a:cubicBezTo>
                    <a:cubicBezTo>
                      <a:pt x="0" y="6"/>
                      <a:pt x="0" y="6"/>
                      <a:pt x="0" y="5"/>
                    </a:cubicBezTo>
                    <a:cubicBezTo>
                      <a:pt x="0" y="7"/>
                      <a:pt x="1" y="8"/>
                      <a:pt x="1" y="9"/>
                    </a:cubicBezTo>
                    <a:cubicBezTo>
                      <a:pt x="1" y="9"/>
                      <a:pt x="2" y="9"/>
                      <a:pt x="2" y="9"/>
                    </a:cubicBezTo>
                    <a:cubicBezTo>
                      <a:pt x="2" y="9"/>
                      <a:pt x="2" y="9"/>
                      <a:pt x="3" y="10"/>
                    </a:cubicBezTo>
                    <a:cubicBezTo>
                      <a:pt x="3" y="10"/>
                      <a:pt x="4" y="10"/>
                      <a:pt x="5" y="11"/>
                    </a:cubicBezTo>
                    <a:cubicBezTo>
                      <a:pt x="6" y="11"/>
                      <a:pt x="9" y="11"/>
                      <a:pt x="10" y="9"/>
                    </a:cubicBezTo>
                    <a:cubicBezTo>
                      <a:pt x="10" y="9"/>
                      <a:pt x="10" y="9"/>
                      <a:pt x="10" y="9"/>
                    </a:cubicBezTo>
                    <a:cubicBezTo>
                      <a:pt x="12" y="7"/>
                      <a:pt x="12" y="6"/>
                      <a:pt x="12" y="3"/>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254" name="Group 253"/>
            <p:cNvGrpSpPr/>
            <p:nvPr/>
          </p:nvGrpSpPr>
          <p:grpSpPr>
            <a:xfrm rot="18347632">
              <a:off x="382905" y="-224710"/>
              <a:ext cx="984326" cy="1948240"/>
              <a:chOff x="7572375" y="606426"/>
              <a:chExt cx="688975" cy="1363663"/>
            </a:xfrm>
          </p:grpSpPr>
          <p:sp>
            <p:nvSpPr>
              <p:cNvPr id="255" name="Freeform 53"/>
              <p:cNvSpPr>
                <a:spLocks noEditPoints="1"/>
              </p:cNvSpPr>
              <p:nvPr/>
            </p:nvSpPr>
            <p:spPr bwMode="auto">
              <a:xfrm>
                <a:off x="7572375" y="781051"/>
                <a:ext cx="688975" cy="1189038"/>
              </a:xfrm>
              <a:custGeom>
                <a:avLst/>
                <a:gdLst>
                  <a:gd name="T0" fmla="*/ 209 w 263"/>
                  <a:gd name="T1" fmla="*/ 4 h 456"/>
                  <a:gd name="T2" fmla="*/ 204 w 263"/>
                  <a:gd name="T3" fmla="*/ 2 h 456"/>
                  <a:gd name="T4" fmla="*/ 125 w 263"/>
                  <a:gd name="T5" fmla="*/ 35 h 456"/>
                  <a:gd name="T6" fmla="*/ 57 w 263"/>
                  <a:gd name="T7" fmla="*/ 98 h 456"/>
                  <a:gd name="T8" fmla="*/ 59 w 263"/>
                  <a:gd name="T9" fmla="*/ 100 h 456"/>
                  <a:gd name="T10" fmla="*/ 28 w 263"/>
                  <a:gd name="T11" fmla="*/ 152 h 456"/>
                  <a:gd name="T12" fmla="*/ 21 w 263"/>
                  <a:gd name="T13" fmla="*/ 178 h 456"/>
                  <a:gd name="T14" fmla="*/ 27 w 263"/>
                  <a:gd name="T15" fmla="*/ 180 h 456"/>
                  <a:gd name="T16" fmla="*/ 9 w 263"/>
                  <a:gd name="T17" fmla="*/ 218 h 456"/>
                  <a:gd name="T18" fmla="*/ 6 w 263"/>
                  <a:gd name="T19" fmla="*/ 246 h 456"/>
                  <a:gd name="T20" fmla="*/ 15 w 263"/>
                  <a:gd name="T21" fmla="*/ 250 h 456"/>
                  <a:gd name="T22" fmla="*/ 2 w 263"/>
                  <a:gd name="T23" fmla="*/ 277 h 456"/>
                  <a:gd name="T24" fmla="*/ 7 w 263"/>
                  <a:gd name="T25" fmla="*/ 297 h 456"/>
                  <a:gd name="T26" fmla="*/ 2 w 263"/>
                  <a:gd name="T27" fmla="*/ 324 h 456"/>
                  <a:gd name="T28" fmla="*/ 10 w 263"/>
                  <a:gd name="T29" fmla="*/ 353 h 456"/>
                  <a:gd name="T30" fmla="*/ 19 w 263"/>
                  <a:gd name="T31" fmla="*/ 353 h 456"/>
                  <a:gd name="T32" fmla="*/ 23 w 263"/>
                  <a:gd name="T33" fmla="*/ 383 h 456"/>
                  <a:gd name="T34" fmla="*/ 27 w 263"/>
                  <a:gd name="T35" fmla="*/ 410 h 456"/>
                  <a:gd name="T36" fmla="*/ 27 w 263"/>
                  <a:gd name="T37" fmla="*/ 423 h 456"/>
                  <a:gd name="T38" fmla="*/ 29 w 263"/>
                  <a:gd name="T39" fmla="*/ 427 h 456"/>
                  <a:gd name="T40" fmla="*/ 24 w 263"/>
                  <a:gd name="T41" fmla="*/ 453 h 456"/>
                  <a:gd name="T42" fmla="*/ 27 w 263"/>
                  <a:gd name="T43" fmla="*/ 453 h 456"/>
                  <a:gd name="T44" fmla="*/ 60 w 263"/>
                  <a:gd name="T45" fmla="*/ 438 h 456"/>
                  <a:gd name="T46" fmla="*/ 84 w 263"/>
                  <a:gd name="T47" fmla="*/ 423 h 456"/>
                  <a:gd name="T48" fmla="*/ 102 w 263"/>
                  <a:gd name="T49" fmla="*/ 414 h 456"/>
                  <a:gd name="T50" fmla="*/ 165 w 263"/>
                  <a:gd name="T51" fmla="*/ 342 h 456"/>
                  <a:gd name="T52" fmla="*/ 200 w 263"/>
                  <a:gd name="T53" fmla="*/ 310 h 456"/>
                  <a:gd name="T54" fmla="*/ 220 w 263"/>
                  <a:gd name="T55" fmla="*/ 279 h 456"/>
                  <a:gd name="T56" fmla="*/ 230 w 263"/>
                  <a:gd name="T57" fmla="*/ 242 h 456"/>
                  <a:gd name="T58" fmla="*/ 255 w 263"/>
                  <a:gd name="T59" fmla="*/ 106 h 456"/>
                  <a:gd name="T60" fmla="*/ 107 w 263"/>
                  <a:gd name="T61" fmla="*/ 53 h 456"/>
                  <a:gd name="T62" fmla="*/ 107 w 263"/>
                  <a:gd name="T63" fmla="*/ 55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63" h="456">
                    <a:moveTo>
                      <a:pt x="255" y="106"/>
                    </a:moveTo>
                    <a:cubicBezTo>
                      <a:pt x="250" y="72"/>
                      <a:pt x="236" y="27"/>
                      <a:pt x="209" y="4"/>
                    </a:cubicBezTo>
                    <a:cubicBezTo>
                      <a:pt x="208" y="4"/>
                      <a:pt x="207" y="3"/>
                      <a:pt x="207" y="3"/>
                    </a:cubicBezTo>
                    <a:cubicBezTo>
                      <a:pt x="206" y="3"/>
                      <a:pt x="205" y="2"/>
                      <a:pt x="204" y="2"/>
                    </a:cubicBezTo>
                    <a:cubicBezTo>
                      <a:pt x="204" y="1"/>
                      <a:pt x="203" y="0"/>
                      <a:pt x="202" y="1"/>
                    </a:cubicBezTo>
                    <a:cubicBezTo>
                      <a:pt x="174" y="5"/>
                      <a:pt x="148" y="18"/>
                      <a:pt x="125" y="35"/>
                    </a:cubicBezTo>
                    <a:cubicBezTo>
                      <a:pt x="101" y="51"/>
                      <a:pt x="75" y="71"/>
                      <a:pt x="56" y="94"/>
                    </a:cubicBezTo>
                    <a:cubicBezTo>
                      <a:pt x="55" y="95"/>
                      <a:pt x="55" y="97"/>
                      <a:pt x="57" y="98"/>
                    </a:cubicBezTo>
                    <a:cubicBezTo>
                      <a:pt x="58" y="98"/>
                      <a:pt x="59" y="98"/>
                      <a:pt x="60" y="99"/>
                    </a:cubicBezTo>
                    <a:cubicBezTo>
                      <a:pt x="60" y="99"/>
                      <a:pt x="59" y="100"/>
                      <a:pt x="59" y="100"/>
                    </a:cubicBezTo>
                    <a:cubicBezTo>
                      <a:pt x="54" y="106"/>
                      <a:pt x="49" y="113"/>
                      <a:pt x="45" y="119"/>
                    </a:cubicBezTo>
                    <a:cubicBezTo>
                      <a:pt x="39" y="129"/>
                      <a:pt x="33" y="140"/>
                      <a:pt x="28" y="152"/>
                    </a:cubicBezTo>
                    <a:cubicBezTo>
                      <a:pt x="25" y="160"/>
                      <a:pt x="21" y="168"/>
                      <a:pt x="18" y="176"/>
                    </a:cubicBezTo>
                    <a:cubicBezTo>
                      <a:pt x="18" y="177"/>
                      <a:pt x="19" y="178"/>
                      <a:pt x="21" y="178"/>
                    </a:cubicBezTo>
                    <a:cubicBezTo>
                      <a:pt x="21" y="178"/>
                      <a:pt x="21" y="179"/>
                      <a:pt x="21" y="179"/>
                    </a:cubicBezTo>
                    <a:cubicBezTo>
                      <a:pt x="23" y="179"/>
                      <a:pt x="25" y="180"/>
                      <a:pt x="27" y="180"/>
                    </a:cubicBezTo>
                    <a:cubicBezTo>
                      <a:pt x="18" y="190"/>
                      <a:pt x="12" y="203"/>
                      <a:pt x="8" y="216"/>
                    </a:cubicBezTo>
                    <a:cubicBezTo>
                      <a:pt x="7" y="217"/>
                      <a:pt x="8" y="218"/>
                      <a:pt x="9" y="218"/>
                    </a:cubicBezTo>
                    <a:cubicBezTo>
                      <a:pt x="13" y="219"/>
                      <a:pt x="15" y="219"/>
                      <a:pt x="18" y="219"/>
                    </a:cubicBezTo>
                    <a:cubicBezTo>
                      <a:pt x="12" y="227"/>
                      <a:pt x="6" y="237"/>
                      <a:pt x="6" y="246"/>
                    </a:cubicBezTo>
                    <a:cubicBezTo>
                      <a:pt x="6" y="247"/>
                      <a:pt x="6" y="248"/>
                      <a:pt x="7" y="248"/>
                    </a:cubicBezTo>
                    <a:cubicBezTo>
                      <a:pt x="10" y="250"/>
                      <a:pt x="12" y="250"/>
                      <a:pt x="15" y="250"/>
                    </a:cubicBezTo>
                    <a:cubicBezTo>
                      <a:pt x="8" y="257"/>
                      <a:pt x="3" y="265"/>
                      <a:pt x="0" y="274"/>
                    </a:cubicBezTo>
                    <a:cubicBezTo>
                      <a:pt x="0" y="275"/>
                      <a:pt x="1" y="277"/>
                      <a:pt x="2" y="277"/>
                    </a:cubicBezTo>
                    <a:cubicBezTo>
                      <a:pt x="5" y="278"/>
                      <a:pt x="9" y="279"/>
                      <a:pt x="12" y="279"/>
                    </a:cubicBezTo>
                    <a:cubicBezTo>
                      <a:pt x="9" y="285"/>
                      <a:pt x="8" y="291"/>
                      <a:pt x="7" y="297"/>
                    </a:cubicBezTo>
                    <a:cubicBezTo>
                      <a:pt x="5" y="302"/>
                      <a:pt x="4" y="307"/>
                      <a:pt x="4" y="312"/>
                    </a:cubicBezTo>
                    <a:cubicBezTo>
                      <a:pt x="3" y="315"/>
                      <a:pt x="1" y="321"/>
                      <a:pt x="2" y="324"/>
                    </a:cubicBezTo>
                    <a:cubicBezTo>
                      <a:pt x="4" y="329"/>
                      <a:pt x="9" y="328"/>
                      <a:pt x="13" y="326"/>
                    </a:cubicBezTo>
                    <a:cubicBezTo>
                      <a:pt x="11" y="335"/>
                      <a:pt x="10" y="344"/>
                      <a:pt x="10" y="353"/>
                    </a:cubicBezTo>
                    <a:cubicBezTo>
                      <a:pt x="10" y="355"/>
                      <a:pt x="12" y="356"/>
                      <a:pt x="14" y="356"/>
                    </a:cubicBezTo>
                    <a:cubicBezTo>
                      <a:pt x="15" y="355"/>
                      <a:pt x="17" y="354"/>
                      <a:pt x="19" y="353"/>
                    </a:cubicBezTo>
                    <a:cubicBezTo>
                      <a:pt x="17" y="360"/>
                      <a:pt x="15" y="367"/>
                      <a:pt x="14" y="374"/>
                    </a:cubicBezTo>
                    <a:cubicBezTo>
                      <a:pt x="13" y="380"/>
                      <a:pt x="18" y="384"/>
                      <a:pt x="23" y="383"/>
                    </a:cubicBezTo>
                    <a:cubicBezTo>
                      <a:pt x="20" y="389"/>
                      <a:pt x="18" y="396"/>
                      <a:pt x="17" y="403"/>
                    </a:cubicBezTo>
                    <a:cubicBezTo>
                      <a:pt x="16" y="408"/>
                      <a:pt x="22" y="413"/>
                      <a:pt x="27" y="410"/>
                    </a:cubicBezTo>
                    <a:cubicBezTo>
                      <a:pt x="27" y="410"/>
                      <a:pt x="27" y="410"/>
                      <a:pt x="27" y="410"/>
                    </a:cubicBezTo>
                    <a:cubicBezTo>
                      <a:pt x="26" y="414"/>
                      <a:pt x="24" y="418"/>
                      <a:pt x="27" y="423"/>
                    </a:cubicBezTo>
                    <a:cubicBezTo>
                      <a:pt x="27" y="424"/>
                      <a:pt x="29" y="424"/>
                      <a:pt x="29" y="425"/>
                    </a:cubicBezTo>
                    <a:cubicBezTo>
                      <a:pt x="29" y="426"/>
                      <a:pt x="29" y="426"/>
                      <a:pt x="29" y="427"/>
                    </a:cubicBezTo>
                    <a:cubicBezTo>
                      <a:pt x="29" y="430"/>
                      <a:pt x="27" y="437"/>
                      <a:pt x="26" y="440"/>
                    </a:cubicBezTo>
                    <a:cubicBezTo>
                      <a:pt x="25" y="445"/>
                      <a:pt x="25" y="449"/>
                      <a:pt x="24" y="453"/>
                    </a:cubicBezTo>
                    <a:cubicBezTo>
                      <a:pt x="24" y="455"/>
                      <a:pt x="26" y="456"/>
                      <a:pt x="27" y="454"/>
                    </a:cubicBezTo>
                    <a:cubicBezTo>
                      <a:pt x="27" y="454"/>
                      <a:pt x="27" y="454"/>
                      <a:pt x="27" y="453"/>
                    </a:cubicBezTo>
                    <a:cubicBezTo>
                      <a:pt x="36" y="450"/>
                      <a:pt x="45" y="442"/>
                      <a:pt x="52" y="434"/>
                    </a:cubicBezTo>
                    <a:cubicBezTo>
                      <a:pt x="53" y="437"/>
                      <a:pt x="57" y="440"/>
                      <a:pt x="60" y="438"/>
                    </a:cubicBezTo>
                    <a:cubicBezTo>
                      <a:pt x="66" y="434"/>
                      <a:pt x="72" y="428"/>
                      <a:pt x="76" y="422"/>
                    </a:cubicBezTo>
                    <a:cubicBezTo>
                      <a:pt x="78" y="425"/>
                      <a:pt x="81" y="425"/>
                      <a:pt x="84" y="423"/>
                    </a:cubicBezTo>
                    <a:cubicBezTo>
                      <a:pt x="88" y="420"/>
                      <a:pt x="91" y="417"/>
                      <a:pt x="93" y="414"/>
                    </a:cubicBezTo>
                    <a:cubicBezTo>
                      <a:pt x="95" y="416"/>
                      <a:pt x="99" y="416"/>
                      <a:pt x="102" y="414"/>
                    </a:cubicBezTo>
                    <a:cubicBezTo>
                      <a:pt x="108" y="409"/>
                      <a:pt x="114" y="402"/>
                      <a:pt x="118" y="394"/>
                    </a:cubicBezTo>
                    <a:cubicBezTo>
                      <a:pt x="144" y="392"/>
                      <a:pt x="157" y="366"/>
                      <a:pt x="165" y="342"/>
                    </a:cubicBezTo>
                    <a:cubicBezTo>
                      <a:pt x="169" y="350"/>
                      <a:pt x="173" y="354"/>
                      <a:pt x="180" y="344"/>
                    </a:cubicBezTo>
                    <a:cubicBezTo>
                      <a:pt x="187" y="335"/>
                      <a:pt x="196" y="323"/>
                      <a:pt x="200" y="310"/>
                    </a:cubicBezTo>
                    <a:cubicBezTo>
                      <a:pt x="201" y="311"/>
                      <a:pt x="202" y="311"/>
                      <a:pt x="203" y="310"/>
                    </a:cubicBezTo>
                    <a:cubicBezTo>
                      <a:pt x="212" y="301"/>
                      <a:pt x="216" y="290"/>
                      <a:pt x="220" y="279"/>
                    </a:cubicBezTo>
                    <a:cubicBezTo>
                      <a:pt x="224" y="267"/>
                      <a:pt x="228" y="255"/>
                      <a:pt x="230" y="242"/>
                    </a:cubicBezTo>
                    <a:cubicBezTo>
                      <a:pt x="230" y="242"/>
                      <a:pt x="230" y="242"/>
                      <a:pt x="230" y="242"/>
                    </a:cubicBezTo>
                    <a:cubicBezTo>
                      <a:pt x="234" y="244"/>
                      <a:pt x="240" y="242"/>
                      <a:pt x="241" y="237"/>
                    </a:cubicBezTo>
                    <a:cubicBezTo>
                      <a:pt x="253" y="194"/>
                      <a:pt x="263" y="151"/>
                      <a:pt x="255" y="106"/>
                    </a:cubicBezTo>
                    <a:close/>
                    <a:moveTo>
                      <a:pt x="107" y="55"/>
                    </a:moveTo>
                    <a:cubicBezTo>
                      <a:pt x="108" y="54"/>
                      <a:pt x="108" y="54"/>
                      <a:pt x="107" y="53"/>
                    </a:cubicBezTo>
                    <a:cubicBezTo>
                      <a:pt x="111" y="50"/>
                      <a:pt x="115" y="47"/>
                      <a:pt x="119" y="44"/>
                    </a:cubicBezTo>
                    <a:cubicBezTo>
                      <a:pt x="115" y="48"/>
                      <a:pt x="111" y="51"/>
                      <a:pt x="107" y="55"/>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256" name="Group 255"/>
              <p:cNvGrpSpPr/>
              <p:nvPr/>
            </p:nvGrpSpPr>
            <p:grpSpPr>
              <a:xfrm>
                <a:off x="7640638" y="606426"/>
                <a:ext cx="568325" cy="1303338"/>
                <a:chOff x="7640638" y="606426"/>
                <a:chExt cx="568325" cy="1303338"/>
              </a:xfrm>
              <a:solidFill>
                <a:schemeClr val="accent2">
                  <a:lumMod val="75000"/>
                </a:schemeClr>
              </a:solidFill>
            </p:grpSpPr>
            <p:sp>
              <p:nvSpPr>
                <p:cNvPr id="257" name="Freeform 54"/>
                <p:cNvSpPr>
                  <a:spLocks/>
                </p:cNvSpPr>
                <p:nvPr/>
              </p:nvSpPr>
              <p:spPr bwMode="auto">
                <a:xfrm>
                  <a:off x="7673975" y="606426"/>
                  <a:ext cx="534988" cy="1303338"/>
                </a:xfrm>
                <a:custGeom>
                  <a:avLst/>
                  <a:gdLst>
                    <a:gd name="T0" fmla="*/ 196 w 204"/>
                    <a:gd name="T1" fmla="*/ 4 h 500"/>
                    <a:gd name="T2" fmla="*/ 143 w 204"/>
                    <a:gd name="T3" fmla="*/ 125 h 500"/>
                    <a:gd name="T4" fmla="*/ 99 w 204"/>
                    <a:gd name="T5" fmla="*/ 249 h 500"/>
                    <a:gd name="T6" fmla="*/ 59 w 204"/>
                    <a:gd name="T7" fmla="*/ 372 h 500"/>
                    <a:gd name="T8" fmla="*/ 0 w 204"/>
                    <a:gd name="T9" fmla="*/ 500 h 500"/>
                    <a:gd name="T10" fmla="*/ 0 w 204"/>
                    <a:gd name="T11" fmla="*/ 500 h 500"/>
                    <a:gd name="T12" fmla="*/ 29 w 204"/>
                    <a:gd name="T13" fmla="*/ 439 h 500"/>
                    <a:gd name="T14" fmla="*/ 58 w 204"/>
                    <a:gd name="T15" fmla="*/ 377 h 500"/>
                    <a:gd name="T16" fmla="*/ 102 w 204"/>
                    <a:gd name="T17" fmla="*/ 255 h 500"/>
                    <a:gd name="T18" fmla="*/ 148 w 204"/>
                    <a:gd name="T19" fmla="*/ 132 h 500"/>
                    <a:gd name="T20" fmla="*/ 175 w 204"/>
                    <a:gd name="T21" fmla="*/ 70 h 500"/>
                    <a:gd name="T22" fmla="*/ 203 w 204"/>
                    <a:gd name="T23" fmla="*/ 8 h 500"/>
                    <a:gd name="T24" fmla="*/ 196 w 204"/>
                    <a:gd name="T25" fmla="*/ 4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4" h="500">
                      <a:moveTo>
                        <a:pt x="196" y="4"/>
                      </a:moveTo>
                      <a:cubicBezTo>
                        <a:pt x="174" y="42"/>
                        <a:pt x="159" y="85"/>
                        <a:pt x="143" y="125"/>
                      </a:cubicBezTo>
                      <a:cubicBezTo>
                        <a:pt x="127" y="166"/>
                        <a:pt x="112" y="207"/>
                        <a:pt x="99" y="249"/>
                      </a:cubicBezTo>
                      <a:cubicBezTo>
                        <a:pt x="86" y="290"/>
                        <a:pt x="76" y="333"/>
                        <a:pt x="59" y="372"/>
                      </a:cubicBezTo>
                      <a:cubicBezTo>
                        <a:pt x="40" y="415"/>
                        <a:pt x="16" y="456"/>
                        <a:pt x="0" y="500"/>
                      </a:cubicBezTo>
                      <a:cubicBezTo>
                        <a:pt x="0" y="500"/>
                        <a:pt x="0" y="500"/>
                        <a:pt x="0" y="500"/>
                      </a:cubicBezTo>
                      <a:cubicBezTo>
                        <a:pt x="11" y="480"/>
                        <a:pt x="20" y="460"/>
                        <a:pt x="29" y="439"/>
                      </a:cubicBezTo>
                      <a:cubicBezTo>
                        <a:pt x="39" y="419"/>
                        <a:pt x="49" y="398"/>
                        <a:pt x="58" y="377"/>
                      </a:cubicBezTo>
                      <a:cubicBezTo>
                        <a:pt x="76" y="337"/>
                        <a:pt x="88" y="296"/>
                        <a:pt x="102" y="255"/>
                      </a:cubicBezTo>
                      <a:cubicBezTo>
                        <a:pt x="116" y="214"/>
                        <a:pt x="131" y="172"/>
                        <a:pt x="148" y="132"/>
                      </a:cubicBezTo>
                      <a:cubicBezTo>
                        <a:pt x="156" y="111"/>
                        <a:pt x="165" y="90"/>
                        <a:pt x="175" y="70"/>
                      </a:cubicBezTo>
                      <a:cubicBezTo>
                        <a:pt x="184" y="49"/>
                        <a:pt x="195" y="29"/>
                        <a:pt x="203" y="8"/>
                      </a:cubicBezTo>
                      <a:cubicBezTo>
                        <a:pt x="204" y="4"/>
                        <a:pt x="199" y="0"/>
                        <a:pt x="196"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8" name="Freeform 55"/>
                <p:cNvSpPr>
                  <a:spLocks/>
                </p:cNvSpPr>
                <p:nvPr/>
              </p:nvSpPr>
              <p:spPr bwMode="auto">
                <a:xfrm>
                  <a:off x="7640638" y="1303338"/>
                  <a:ext cx="290513" cy="255588"/>
                </a:xfrm>
                <a:custGeom>
                  <a:avLst/>
                  <a:gdLst>
                    <a:gd name="T0" fmla="*/ 105 w 111"/>
                    <a:gd name="T1" fmla="*/ 2 h 98"/>
                    <a:gd name="T2" fmla="*/ 45 w 111"/>
                    <a:gd name="T3" fmla="*/ 47 h 98"/>
                    <a:gd name="T4" fmla="*/ 0 w 111"/>
                    <a:gd name="T5" fmla="*/ 98 h 98"/>
                    <a:gd name="T6" fmla="*/ 1 w 111"/>
                    <a:gd name="T7" fmla="*/ 98 h 98"/>
                    <a:gd name="T8" fmla="*/ 48 w 111"/>
                    <a:gd name="T9" fmla="*/ 48 h 98"/>
                    <a:gd name="T10" fmla="*/ 108 w 111"/>
                    <a:gd name="T11" fmla="*/ 7 h 98"/>
                    <a:gd name="T12" fmla="*/ 105 w 111"/>
                    <a:gd name="T13" fmla="*/ 2 h 98"/>
                  </a:gdLst>
                  <a:ahLst/>
                  <a:cxnLst>
                    <a:cxn ang="0">
                      <a:pos x="T0" y="T1"/>
                    </a:cxn>
                    <a:cxn ang="0">
                      <a:pos x="T2" y="T3"/>
                    </a:cxn>
                    <a:cxn ang="0">
                      <a:pos x="T4" y="T5"/>
                    </a:cxn>
                    <a:cxn ang="0">
                      <a:pos x="T6" y="T7"/>
                    </a:cxn>
                    <a:cxn ang="0">
                      <a:pos x="T8" y="T9"/>
                    </a:cxn>
                    <a:cxn ang="0">
                      <a:pos x="T10" y="T11"/>
                    </a:cxn>
                    <a:cxn ang="0">
                      <a:pos x="T12" y="T13"/>
                    </a:cxn>
                  </a:cxnLst>
                  <a:rect l="0" t="0" r="r" b="b"/>
                  <a:pathLst>
                    <a:path w="111" h="98">
                      <a:moveTo>
                        <a:pt x="105" y="2"/>
                      </a:moveTo>
                      <a:cubicBezTo>
                        <a:pt x="84" y="15"/>
                        <a:pt x="63" y="30"/>
                        <a:pt x="45" y="47"/>
                      </a:cubicBezTo>
                      <a:cubicBezTo>
                        <a:pt x="29" y="62"/>
                        <a:pt x="11" y="79"/>
                        <a:pt x="0" y="98"/>
                      </a:cubicBezTo>
                      <a:cubicBezTo>
                        <a:pt x="0" y="98"/>
                        <a:pt x="1" y="98"/>
                        <a:pt x="1" y="98"/>
                      </a:cubicBezTo>
                      <a:cubicBezTo>
                        <a:pt x="17" y="82"/>
                        <a:pt x="31" y="64"/>
                        <a:pt x="48" y="48"/>
                      </a:cubicBezTo>
                      <a:cubicBezTo>
                        <a:pt x="67" y="32"/>
                        <a:pt x="87" y="19"/>
                        <a:pt x="108" y="7"/>
                      </a:cubicBezTo>
                      <a:cubicBezTo>
                        <a:pt x="111" y="5"/>
                        <a:pt x="109" y="0"/>
                        <a:pt x="10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9" name="Freeform 56"/>
                <p:cNvSpPr>
                  <a:spLocks/>
                </p:cNvSpPr>
                <p:nvPr/>
              </p:nvSpPr>
              <p:spPr bwMode="auto">
                <a:xfrm>
                  <a:off x="7723188" y="1149351"/>
                  <a:ext cx="257175" cy="184150"/>
                </a:xfrm>
                <a:custGeom>
                  <a:avLst/>
                  <a:gdLst>
                    <a:gd name="T0" fmla="*/ 92 w 98"/>
                    <a:gd name="T1" fmla="*/ 1 h 71"/>
                    <a:gd name="T2" fmla="*/ 0 w 98"/>
                    <a:gd name="T3" fmla="*/ 70 h 71"/>
                    <a:gd name="T4" fmla="*/ 0 w 98"/>
                    <a:gd name="T5" fmla="*/ 71 h 71"/>
                    <a:gd name="T6" fmla="*/ 94 w 98"/>
                    <a:gd name="T7" fmla="*/ 6 h 71"/>
                    <a:gd name="T8" fmla="*/ 92 w 98"/>
                    <a:gd name="T9" fmla="*/ 1 h 71"/>
                  </a:gdLst>
                  <a:ahLst/>
                  <a:cxnLst>
                    <a:cxn ang="0">
                      <a:pos x="T0" y="T1"/>
                    </a:cxn>
                    <a:cxn ang="0">
                      <a:pos x="T2" y="T3"/>
                    </a:cxn>
                    <a:cxn ang="0">
                      <a:pos x="T4" y="T5"/>
                    </a:cxn>
                    <a:cxn ang="0">
                      <a:pos x="T6" y="T7"/>
                    </a:cxn>
                    <a:cxn ang="0">
                      <a:pos x="T8" y="T9"/>
                    </a:cxn>
                  </a:cxnLst>
                  <a:rect l="0" t="0" r="r" b="b"/>
                  <a:pathLst>
                    <a:path w="98" h="71">
                      <a:moveTo>
                        <a:pt x="92" y="1"/>
                      </a:moveTo>
                      <a:cubicBezTo>
                        <a:pt x="58" y="18"/>
                        <a:pt x="26" y="41"/>
                        <a:pt x="0" y="70"/>
                      </a:cubicBezTo>
                      <a:cubicBezTo>
                        <a:pt x="0" y="71"/>
                        <a:pt x="0" y="71"/>
                        <a:pt x="0" y="71"/>
                      </a:cubicBezTo>
                      <a:cubicBezTo>
                        <a:pt x="28" y="43"/>
                        <a:pt x="59" y="21"/>
                        <a:pt x="94" y="6"/>
                      </a:cubicBezTo>
                      <a:cubicBezTo>
                        <a:pt x="98" y="5"/>
                        <a:pt x="95" y="0"/>
                        <a:pt x="9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0" name="Freeform 57"/>
                <p:cNvSpPr>
                  <a:spLocks/>
                </p:cNvSpPr>
                <p:nvPr/>
              </p:nvSpPr>
              <p:spPr bwMode="auto">
                <a:xfrm>
                  <a:off x="7794625" y="982663"/>
                  <a:ext cx="241300" cy="155575"/>
                </a:xfrm>
                <a:custGeom>
                  <a:avLst/>
                  <a:gdLst>
                    <a:gd name="T0" fmla="*/ 86 w 92"/>
                    <a:gd name="T1" fmla="*/ 2 h 60"/>
                    <a:gd name="T2" fmla="*/ 0 w 92"/>
                    <a:gd name="T3" fmla="*/ 58 h 60"/>
                    <a:gd name="T4" fmla="*/ 1 w 92"/>
                    <a:gd name="T5" fmla="*/ 59 h 60"/>
                    <a:gd name="T6" fmla="*/ 88 w 92"/>
                    <a:gd name="T7" fmla="*/ 7 h 60"/>
                    <a:gd name="T8" fmla="*/ 86 w 92"/>
                    <a:gd name="T9" fmla="*/ 2 h 60"/>
                  </a:gdLst>
                  <a:ahLst/>
                  <a:cxnLst>
                    <a:cxn ang="0">
                      <a:pos x="T0" y="T1"/>
                    </a:cxn>
                    <a:cxn ang="0">
                      <a:pos x="T2" y="T3"/>
                    </a:cxn>
                    <a:cxn ang="0">
                      <a:pos x="T4" y="T5"/>
                    </a:cxn>
                    <a:cxn ang="0">
                      <a:pos x="T6" y="T7"/>
                    </a:cxn>
                    <a:cxn ang="0">
                      <a:pos x="T8" y="T9"/>
                    </a:cxn>
                  </a:cxnLst>
                  <a:rect l="0" t="0" r="r" b="b"/>
                  <a:pathLst>
                    <a:path w="92" h="60">
                      <a:moveTo>
                        <a:pt x="86" y="2"/>
                      </a:moveTo>
                      <a:cubicBezTo>
                        <a:pt x="53" y="15"/>
                        <a:pt x="25" y="33"/>
                        <a:pt x="0" y="58"/>
                      </a:cubicBezTo>
                      <a:cubicBezTo>
                        <a:pt x="0" y="59"/>
                        <a:pt x="0" y="60"/>
                        <a:pt x="1" y="59"/>
                      </a:cubicBezTo>
                      <a:cubicBezTo>
                        <a:pt x="26" y="36"/>
                        <a:pt x="56" y="18"/>
                        <a:pt x="88" y="7"/>
                      </a:cubicBezTo>
                      <a:cubicBezTo>
                        <a:pt x="92" y="6"/>
                        <a:pt x="90" y="0"/>
                        <a:pt x="86"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 name="Freeform 58"/>
                <p:cNvSpPr>
                  <a:spLocks/>
                </p:cNvSpPr>
                <p:nvPr/>
              </p:nvSpPr>
              <p:spPr bwMode="auto">
                <a:xfrm>
                  <a:off x="7834313" y="1503363"/>
                  <a:ext cx="49213" cy="268288"/>
                </a:xfrm>
                <a:custGeom>
                  <a:avLst/>
                  <a:gdLst>
                    <a:gd name="T0" fmla="*/ 9 w 19"/>
                    <a:gd name="T1" fmla="*/ 4 h 103"/>
                    <a:gd name="T2" fmla="*/ 0 w 19"/>
                    <a:gd name="T3" fmla="*/ 103 h 103"/>
                    <a:gd name="T4" fmla="*/ 0 w 19"/>
                    <a:gd name="T5" fmla="*/ 103 h 103"/>
                    <a:gd name="T6" fmla="*/ 13 w 19"/>
                    <a:gd name="T7" fmla="*/ 3 h 103"/>
                    <a:gd name="T8" fmla="*/ 9 w 19"/>
                    <a:gd name="T9" fmla="*/ 4 h 103"/>
                  </a:gdLst>
                  <a:ahLst/>
                  <a:cxnLst>
                    <a:cxn ang="0">
                      <a:pos x="T0" y="T1"/>
                    </a:cxn>
                    <a:cxn ang="0">
                      <a:pos x="T2" y="T3"/>
                    </a:cxn>
                    <a:cxn ang="0">
                      <a:pos x="T4" y="T5"/>
                    </a:cxn>
                    <a:cxn ang="0">
                      <a:pos x="T6" y="T7"/>
                    </a:cxn>
                    <a:cxn ang="0">
                      <a:pos x="T8" y="T9"/>
                    </a:cxn>
                  </a:cxnLst>
                  <a:rect l="0" t="0" r="r" b="b"/>
                  <a:pathLst>
                    <a:path w="19" h="103">
                      <a:moveTo>
                        <a:pt x="9" y="4"/>
                      </a:moveTo>
                      <a:cubicBezTo>
                        <a:pt x="14" y="37"/>
                        <a:pt x="12" y="72"/>
                        <a:pt x="0" y="103"/>
                      </a:cubicBezTo>
                      <a:cubicBezTo>
                        <a:pt x="0" y="103"/>
                        <a:pt x="0" y="103"/>
                        <a:pt x="0" y="103"/>
                      </a:cubicBezTo>
                      <a:cubicBezTo>
                        <a:pt x="13" y="71"/>
                        <a:pt x="19" y="38"/>
                        <a:pt x="13" y="3"/>
                      </a:cubicBezTo>
                      <a:cubicBezTo>
                        <a:pt x="12" y="0"/>
                        <a:pt x="8" y="1"/>
                        <a:pt x="9"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2" name="Freeform 59"/>
                <p:cNvSpPr>
                  <a:spLocks/>
                </p:cNvSpPr>
                <p:nvPr/>
              </p:nvSpPr>
              <p:spPr bwMode="auto">
                <a:xfrm>
                  <a:off x="7907338" y="1331913"/>
                  <a:ext cx="65088" cy="336550"/>
                </a:xfrm>
                <a:custGeom>
                  <a:avLst/>
                  <a:gdLst>
                    <a:gd name="T0" fmla="*/ 2 w 25"/>
                    <a:gd name="T1" fmla="*/ 5 h 129"/>
                    <a:gd name="T2" fmla="*/ 13 w 25"/>
                    <a:gd name="T3" fmla="*/ 129 h 129"/>
                    <a:gd name="T4" fmla="*/ 14 w 25"/>
                    <a:gd name="T5" fmla="*/ 129 h 129"/>
                    <a:gd name="T6" fmla="*/ 7 w 25"/>
                    <a:gd name="T7" fmla="*/ 4 h 129"/>
                    <a:gd name="T8" fmla="*/ 2 w 25"/>
                    <a:gd name="T9" fmla="*/ 5 h 129"/>
                  </a:gdLst>
                  <a:ahLst/>
                  <a:cxnLst>
                    <a:cxn ang="0">
                      <a:pos x="T0" y="T1"/>
                    </a:cxn>
                    <a:cxn ang="0">
                      <a:pos x="T2" y="T3"/>
                    </a:cxn>
                    <a:cxn ang="0">
                      <a:pos x="T4" y="T5"/>
                    </a:cxn>
                    <a:cxn ang="0">
                      <a:pos x="T6" y="T7"/>
                    </a:cxn>
                    <a:cxn ang="0">
                      <a:pos x="T8" y="T9"/>
                    </a:cxn>
                  </a:cxnLst>
                  <a:rect l="0" t="0" r="r" b="b"/>
                  <a:pathLst>
                    <a:path w="25" h="129">
                      <a:moveTo>
                        <a:pt x="2" y="5"/>
                      </a:moveTo>
                      <a:cubicBezTo>
                        <a:pt x="16" y="44"/>
                        <a:pt x="22" y="88"/>
                        <a:pt x="13" y="129"/>
                      </a:cubicBezTo>
                      <a:cubicBezTo>
                        <a:pt x="13" y="129"/>
                        <a:pt x="13" y="129"/>
                        <a:pt x="14" y="129"/>
                      </a:cubicBezTo>
                      <a:cubicBezTo>
                        <a:pt x="25" y="87"/>
                        <a:pt x="16" y="46"/>
                        <a:pt x="7" y="4"/>
                      </a:cubicBezTo>
                      <a:cubicBezTo>
                        <a:pt x="6" y="0"/>
                        <a:pt x="0" y="1"/>
                        <a:pt x="2"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3" name="Freeform 60"/>
                <p:cNvSpPr>
                  <a:spLocks/>
                </p:cNvSpPr>
                <p:nvPr/>
              </p:nvSpPr>
              <p:spPr bwMode="auto">
                <a:xfrm>
                  <a:off x="7975600" y="1128713"/>
                  <a:ext cx="80963" cy="430213"/>
                </a:xfrm>
                <a:custGeom>
                  <a:avLst/>
                  <a:gdLst>
                    <a:gd name="T0" fmla="*/ 2 w 31"/>
                    <a:gd name="T1" fmla="*/ 6 h 165"/>
                    <a:gd name="T2" fmla="*/ 23 w 31"/>
                    <a:gd name="T3" fmla="*/ 83 h 165"/>
                    <a:gd name="T4" fmla="*/ 23 w 31"/>
                    <a:gd name="T5" fmla="*/ 164 h 165"/>
                    <a:gd name="T6" fmla="*/ 25 w 31"/>
                    <a:gd name="T7" fmla="*/ 164 h 165"/>
                    <a:gd name="T8" fmla="*/ 27 w 31"/>
                    <a:gd name="T9" fmla="*/ 82 h 165"/>
                    <a:gd name="T10" fmla="*/ 7 w 31"/>
                    <a:gd name="T11" fmla="*/ 3 h 165"/>
                    <a:gd name="T12" fmla="*/ 2 w 31"/>
                    <a:gd name="T13" fmla="*/ 6 h 165"/>
                  </a:gdLst>
                  <a:ahLst/>
                  <a:cxnLst>
                    <a:cxn ang="0">
                      <a:pos x="T0" y="T1"/>
                    </a:cxn>
                    <a:cxn ang="0">
                      <a:pos x="T2" y="T3"/>
                    </a:cxn>
                    <a:cxn ang="0">
                      <a:pos x="T4" y="T5"/>
                    </a:cxn>
                    <a:cxn ang="0">
                      <a:pos x="T6" y="T7"/>
                    </a:cxn>
                    <a:cxn ang="0">
                      <a:pos x="T8" y="T9"/>
                    </a:cxn>
                    <a:cxn ang="0">
                      <a:pos x="T10" y="T11"/>
                    </a:cxn>
                    <a:cxn ang="0">
                      <a:pos x="T12" y="T13"/>
                    </a:cxn>
                  </a:cxnLst>
                  <a:rect l="0" t="0" r="r" b="b"/>
                  <a:pathLst>
                    <a:path w="31" h="165">
                      <a:moveTo>
                        <a:pt x="2" y="6"/>
                      </a:moveTo>
                      <a:cubicBezTo>
                        <a:pt x="11" y="31"/>
                        <a:pt x="20" y="56"/>
                        <a:pt x="23" y="83"/>
                      </a:cubicBezTo>
                      <a:cubicBezTo>
                        <a:pt x="26" y="110"/>
                        <a:pt x="24" y="136"/>
                        <a:pt x="23" y="164"/>
                      </a:cubicBezTo>
                      <a:cubicBezTo>
                        <a:pt x="23" y="165"/>
                        <a:pt x="25" y="165"/>
                        <a:pt x="25" y="164"/>
                      </a:cubicBezTo>
                      <a:cubicBezTo>
                        <a:pt x="31" y="138"/>
                        <a:pt x="30" y="109"/>
                        <a:pt x="27" y="82"/>
                      </a:cubicBezTo>
                      <a:cubicBezTo>
                        <a:pt x="24" y="56"/>
                        <a:pt x="18" y="28"/>
                        <a:pt x="7" y="3"/>
                      </a:cubicBezTo>
                      <a:cubicBezTo>
                        <a:pt x="6" y="0"/>
                        <a:pt x="0" y="2"/>
                        <a:pt x="2"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4" name="Freeform 61"/>
                <p:cNvSpPr>
                  <a:spLocks/>
                </p:cNvSpPr>
                <p:nvPr/>
              </p:nvSpPr>
              <p:spPr bwMode="auto">
                <a:xfrm>
                  <a:off x="8075613" y="876301"/>
                  <a:ext cx="106363" cy="512763"/>
                </a:xfrm>
                <a:custGeom>
                  <a:avLst/>
                  <a:gdLst>
                    <a:gd name="T0" fmla="*/ 2 w 41"/>
                    <a:gd name="T1" fmla="*/ 8 h 197"/>
                    <a:gd name="T2" fmla="*/ 26 w 41"/>
                    <a:gd name="T3" fmla="*/ 194 h 197"/>
                    <a:gd name="T4" fmla="*/ 29 w 41"/>
                    <a:gd name="T5" fmla="*/ 195 h 197"/>
                    <a:gd name="T6" fmla="*/ 7 w 41"/>
                    <a:gd name="T7" fmla="*/ 4 h 197"/>
                    <a:gd name="T8" fmla="*/ 2 w 41"/>
                    <a:gd name="T9" fmla="*/ 8 h 197"/>
                  </a:gdLst>
                  <a:ahLst/>
                  <a:cxnLst>
                    <a:cxn ang="0">
                      <a:pos x="T0" y="T1"/>
                    </a:cxn>
                    <a:cxn ang="0">
                      <a:pos x="T2" y="T3"/>
                    </a:cxn>
                    <a:cxn ang="0">
                      <a:pos x="T4" y="T5"/>
                    </a:cxn>
                    <a:cxn ang="0">
                      <a:pos x="T6" y="T7"/>
                    </a:cxn>
                    <a:cxn ang="0">
                      <a:pos x="T8" y="T9"/>
                    </a:cxn>
                  </a:cxnLst>
                  <a:rect l="0" t="0" r="r" b="b"/>
                  <a:pathLst>
                    <a:path w="41" h="197">
                      <a:moveTo>
                        <a:pt x="2" y="8"/>
                      </a:moveTo>
                      <a:cubicBezTo>
                        <a:pt x="36" y="61"/>
                        <a:pt x="35" y="133"/>
                        <a:pt x="26" y="194"/>
                      </a:cubicBezTo>
                      <a:cubicBezTo>
                        <a:pt x="26" y="196"/>
                        <a:pt x="29" y="197"/>
                        <a:pt x="29" y="195"/>
                      </a:cubicBezTo>
                      <a:cubicBezTo>
                        <a:pt x="38" y="133"/>
                        <a:pt x="41" y="59"/>
                        <a:pt x="7" y="4"/>
                      </a:cubicBezTo>
                      <a:cubicBezTo>
                        <a:pt x="5" y="0"/>
                        <a:pt x="0" y="4"/>
                        <a:pt x="2"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5" name="Freeform 62"/>
                <p:cNvSpPr>
                  <a:spLocks/>
                </p:cNvSpPr>
                <p:nvPr/>
              </p:nvSpPr>
              <p:spPr bwMode="auto">
                <a:xfrm>
                  <a:off x="7677150" y="1576388"/>
                  <a:ext cx="157163" cy="161925"/>
                </a:xfrm>
                <a:custGeom>
                  <a:avLst/>
                  <a:gdLst>
                    <a:gd name="T0" fmla="*/ 55 w 60"/>
                    <a:gd name="T1" fmla="*/ 2 h 62"/>
                    <a:gd name="T2" fmla="*/ 0 w 60"/>
                    <a:gd name="T3" fmla="*/ 62 h 62"/>
                    <a:gd name="T4" fmla="*/ 0 w 60"/>
                    <a:gd name="T5" fmla="*/ 62 h 62"/>
                    <a:gd name="T6" fmla="*/ 58 w 60"/>
                    <a:gd name="T7" fmla="*/ 5 h 62"/>
                    <a:gd name="T8" fmla="*/ 55 w 60"/>
                    <a:gd name="T9" fmla="*/ 2 h 62"/>
                  </a:gdLst>
                  <a:ahLst/>
                  <a:cxnLst>
                    <a:cxn ang="0">
                      <a:pos x="T0" y="T1"/>
                    </a:cxn>
                    <a:cxn ang="0">
                      <a:pos x="T2" y="T3"/>
                    </a:cxn>
                    <a:cxn ang="0">
                      <a:pos x="T4" y="T5"/>
                    </a:cxn>
                    <a:cxn ang="0">
                      <a:pos x="T6" y="T7"/>
                    </a:cxn>
                    <a:cxn ang="0">
                      <a:pos x="T8" y="T9"/>
                    </a:cxn>
                  </a:cxnLst>
                  <a:rect l="0" t="0" r="r" b="b"/>
                  <a:pathLst>
                    <a:path w="60" h="62">
                      <a:moveTo>
                        <a:pt x="55" y="2"/>
                      </a:moveTo>
                      <a:cubicBezTo>
                        <a:pt x="33" y="17"/>
                        <a:pt x="11" y="37"/>
                        <a:pt x="0" y="62"/>
                      </a:cubicBezTo>
                      <a:cubicBezTo>
                        <a:pt x="0" y="62"/>
                        <a:pt x="0" y="62"/>
                        <a:pt x="0" y="62"/>
                      </a:cubicBezTo>
                      <a:cubicBezTo>
                        <a:pt x="16" y="39"/>
                        <a:pt x="33" y="20"/>
                        <a:pt x="58" y="5"/>
                      </a:cubicBezTo>
                      <a:cubicBezTo>
                        <a:pt x="60" y="4"/>
                        <a:pt x="57" y="0"/>
                        <a:pt x="5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grpSp>
          <p:nvGrpSpPr>
            <p:cNvPr id="85" name="Group 84"/>
            <p:cNvGrpSpPr/>
            <p:nvPr/>
          </p:nvGrpSpPr>
          <p:grpSpPr>
            <a:xfrm rot="4791610">
              <a:off x="685948" y="-460456"/>
              <a:ext cx="881187" cy="1464596"/>
              <a:chOff x="2130426" y="3314700"/>
              <a:chExt cx="690562" cy="1147763"/>
            </a:xfrm>
          </p:grpSpPr>
          <p:sp>
            <p:nvSpPr>
              <p:cNvPr id="86" name="Freeform 23"/>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rgbClr val="EFA7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 name="Freeform 24"/>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88" name="Freeform 25"/>
              <p:cNvSpPr>
                <a:spLocks/>
              </p:cNvSpPr>
              <p:nvPr/>
            </p:nvSpPr>
            <p:spPr bwMode="auto">
              <a:xfrm>
                <a:off x="2208213" y="3398838"/>
                <a:ext cx="533400" cy="1063625"/>
              </a:xfrm>
              <a:custGeom>
                <a:avLst/>
                <a:gdLst>
                  <a:gd name="T0" fmla="*/ 202 w 203"/>
                  <a:gd name="T1" fmla="*/ 123 h 408"/>
                  <a:gd name="T2" fmla="*/ 131 w 203"/>
                  <a:gd name="T3" fmla="*/ 156 h 408"/>
                  <a:gd name="T4" fmla="*/ 98 w 203"/>
                  <a:gd name="T5" fmla="*/ 180 h 408"/>
                  <a:gd name="T6" fmla="*/ 88 w 203"/>
                  <a:gd name="T7" fmla="*/ 192 h 408"/>
                  <a:gd name="T8" fmla="*/ 119 w 203"/>
                  <a:gd name="T9" fmla="*/ 137 h 408"/>
                  <a:gd name="T10" fmla="*/ 153 w 203"/>
                  <a:gd name="T11" fmla="*/ 106 h 408"/>
                  <a:gd name="T12" fmla="*/ 201 w 203"/>
                  <a:gd name="T13" fmla="*/ 85 h 408"/>
                  <a:gd name="T14" fmla="*/ 200 w 203"/>
                  <a:gd name="T15" fmla="*/ 84 h 408"/>
                  <a:gd name="T16" fmla="*/ 125 w 203"/>
                  <a:gd name="T17" fmla="*/ 127 h 408"/>
                  <a:gd name="T18" fmla="*/ 149 w 203"/>
                  <a:gd name="T19" fmla="*/ 81 h 408"/>
                  <a:gd name="T20" fmla="*/ 164 w 203"/>
                  <a:gd name="T21" fmla="*/ 64 h 408"/>
                  <a:gd name="T22" fmla="*/ 189 w 203"/>
                  <a:gd name="T23" fmla="*/ 45 h 408"/>
                  <a:gd name="T24" fmla="*/ 188 w 203"/>
                  <a:gd name="T25" fmla="*/ 44 h 408"/>
                  <a:gd name="T26" fmla="*/ 154 w 203"/>
                  <a:gd name="T27" fmla="*/ 69 h 408"/>
                  <a:gd name="T28" fmla="*/ 180 w 203"/>
                  <a:gd name="T29" fmla="*/ 1 h 408"/>
                  <a:gd name="T30" fmla="*/ 179 w 203"/>
                  <a:gd name="T31" fmla="*/ 1 h 408"/>
                  <a:gd name="T32" fmla="*/ 134 w 203"/>
                  <a:gd name="T33" fmla="*/ 97 h 408"/>
                  <a:gd name="T34" fmla="*/ 115 w 203"/>
                  <a:gd name="T35" fmla="*/ 38 h 408"/>
                  <a:gd name="T36" fmla="*/ 115 w 203"/>
                  <a:gd name="T37" fmla="*/ 38 h 408"/>
                  <a:gd name="T38" fmla="*/ 131 w 203"/>
                  <a:gd name="T39" fmla="*/ 103 h 408"/>
                  <a:gd name="T40" fmla="*/ 131 w 203"/>
                  <a:gd name="T41" fmla="*/ 103 h 408"/>
                  <a:gd name="T42" fmla="*/ 108 w 203"/>
                  <a:gd name="T43" fmla="*/ 144 h 408"/>
                  <a:gd name="T44" fmla="*/ 74 w 203"/>
                  <a:gd name="T45" fmla="*/ 58 h 408"/>
                  <a:gd name="T46" fmla="*/ 73 w 203"/>
                  <a:gd name="T47" fmla="*/ 59 h 408"/>
                  <a:gd name="T48" fmla="*/ 105 w 203"/>
                  <a:gd name="T49" fmla="*/ 150 h 408"/>
                  <a:gd name="T50" fmla="*/ 75 w 203"/>
                  <a:gd name="T51" fmla="*/ 202 h 408"/>
                  <a:gd name="T52" fmla="*/ 71 w 203"/>
                  <a:gd name="T53" fmla="*/ 210 h 408"/>
                  <a:gd name="T54" fmla="*/ 29 w 203"/>
                  <a:gd name="T55" fmla="*/ 86 h 408"/>
                  <a:gd name="T56" fmla="*/ 28 w 203"/>
                  <a:gd name="T57" fmla="*/ 87 h 408"/>
                  <a:gd name="T58" fmla="*/ 54 w 203"/>
                  <a:gd name="T59" fmla="*/ 147 h 408"/>
                  <a:gd name="T60" fmla="*/ 66 w 203"/>
                  <a:gd name="T61" fmla="*/ 215 h 408"/>
                  <a:gd name="T62" fmla="*/ 67 w 203"/>
                  <a:gd name="T63" fmla="*/ 217 h 408"/>
                  <a:gd name="T64" fmla="*/ 41 w 203"/>
                  <a:gd name="T65" fmla="*/ 269 h 408"/>
                  <a:gd name="T66" fmla="*/ 27 w 203"/>
                  <a:gd name="T67" fmla="*/ 212 h 408"/>
                  <a:gd name="T68" fmla="*/ 0 w 203"/>
                  <a:gd name="T69" fmla="*/ 142 h 408"/>
                  <a:gd name="T70" fmla="*/ 0 w 203"/>
                  <a:gd name="T71" fmla="*/ 142 h 408"/>
                  <a:gd name="T72" fmla="*/ 22 w 203"/>
                  <a:gd name="T73" fmla="*/ 209 h 408"/>
                  <a:gd name="T74" fmla="*/ 37 w 203"/>
                  <a:gd name="T75" fmla="*/ 279 h 408"/>
                  <a:gd name="T76" fmla="*/ 27 w 203"/>
                  <a:gd name="T77" fmla="*/ 302 h 408"/>
                  <a:gd name="T78" fmla="*/ 8 w 203"/>
                  <a:gd name="T79" fmla="*/ 405 h 408"/>
                  <a:gd name="T80" fmla="*/ 14 w 203"/>
                  <a:gd name="T81" fmla="*/ 405 h 408"/>
                  <a:gd name="T82" fmla="*/ 30 w 203"/>
                  <a:gd name="T83" fmla="*/ 318 h 408"/>
                  <a:gd name="T84" fmla="*/ 94 w 203"/>
                  <a:gd name="T85" fmla="*/ 268 h 408"/>
                  <a:gd name="T86" fmla="*/ 175 w 203"/>
                  <a:gd name="T87" fmla="*/ 235 h 408"/>
                  <a:gd name="T88" fmla="*/ 174 w 203"/>
                  <a:gd name="T89" fmla="*/ 233 h 408"/>
                  <a:gd name="T90" fmla="*/ 127 w 203"/>
                  <a:gd name="T91" fmla="*/ 250 h 408"/>
                  <a:gd name="T92" fmla="*/ 84 w 203"/>
                  <a:gd name="T93" fmla="*/ 269 h 408"/>
                  <a:gd name="T94" fmla="*/ 32 w 203"/>
                  <a:gd name="T95" fmla="*/ 313 h 408"/>
                  <a:gd name="T96" fmla="*/ 38 w 203"/>
                  <a:gd name="T97" fmla="*/ 294 h 408"/>
                  <a:gd name="T98" fmla="*/ 47 w 203"/>
                  <a:gd name="T99" fmla="*/ 273 h 408"/>
                  <a:gd name="T100" fmla="*/ 107 w 203"/>
                  <a:gd name="T101" fmla="*/ 219 h 408"/>
                  <a:gd name="T102" fmla="*/ 149 w 203"/>
                  <a:gd name="T103" fmla="*/ 195 h 408"/>
                  <a:gd name="T104" fmla="*/ 195 w 203"/>
                  <a:gd name="T105" fmla="*/ 176 h 408"/>
                  <a:gd name="T106" fmla="*/ 195 w 203"/>
                  <a:gd name="T107" fmla="*/ 175 h 408"/>
                  <a:gd name="T108" fmla="*/ 153 w 203"/>
                  <a:gd name="T109" fmla="*/ 189 h 408"/>
                  <a:gd name="T110" fmla="*/ 109 w 203"/>
                  <a:gd name="T111" fmla="*/ 214 h 408"/>
                  <a:gd name="T112" fmla="*/ 52 w 203"/>
                  <a:gd name="T113" fmla="*/ 262 h 408"/>
                  <a:gd name="T114" fmla="*/ 77 w 203"/>
                  <a:gd name="T115" fmla="*/ 211 h 408"/>
                  <a:gd name="T116" fmla="*/ 92 w 203"/>
                  <a:gd name="T117" fmla="*/ 191 h 408"/>
                  <a:gd name="T118" fmla="*/ 126 w 203"/>
                  <a:gd name="T119" fmla="*/ 164 h 408"/>
                  <a:gd name="T120" fmla="*/ 202 w 203"/>
                  <a:gd name="T121" fmla="*/ 125 h 408"/>
                  <a:gd name="T122" fmla="*/ 202 w 203"/>
                  <a:gd name="T123" fmla="*/ 123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3" h="408">
                    <a:moveTo>
                      <a:pt x="202" y="123"/>
                    </a:moveTo>
                    <a:cubicBezTo>
                      <a:pt x="176" y="127"/>
                      <a:pt x="152" y="141"/>
                      <a:pt x="131" y="156"/>
                    </a:cubicBezTo>
                    <a:cubicBezTo>
                      <a:pt x="120" y="164"/>
                      <a:pt x="109" y="172"/>
                      <a:pt x="98" y="180"/>
                    </a:cubicBezTo>
                    <a:cubicBezTo>
                      <a:pt x="94" y="184"/>
                      <a:pt x="91" y="188"/>
                      <a:pt x="88" y="192"/>
                    </a:cubicBezTo>
                    <a:cubicBezTo>
                      <a:pt x="98" y="174"/>
                      <a:pt x="108" y="155"/>
                      <a:pt x="119" y="137"/>
                    </a:cubicBezTo>
                    <a:cubicBezTo>
                      <a:pt x="128" y="125"/>
                      <a:pt x="140" y="114"/>
                      <a:pt x="153" y="106"/>
                    </a:cubicBezTo>
                    <a:cubicBezTo>
                      <a:pt x="168" y="96"/>
                      <a:pt x="184" y="91"/>
                      <a:pt x="201" y="85"/>
                    </a:cubicBezTo>
                    <a:cubicBezTo>
                      <a:pt x="201" y="85"/>
                      <a:pt x="201" y="84"/>
                      <a:pt x="200" y="84"/>
                    </a:cubicBezTo>
                    <a:cubicBezTo>
                      <a:pt x="172" y="88"/>
                      <a:pt x="145" y="105"/>
                      <a:pt x="125" y="127"/>
                    </a:cubicBezTo>
                    <a:cubicBezTo>
                      <a:pt x="133" y="112"/>
                      <a:pt x="141" y="96"/>
                      <a:pt x="149" y="81"/>
                    </a:cubicBezTo>
                    <a:cubicBezTo>
                      <a:pt x="154" y="75"/>
                      <a:pt x="159" y="69"/>
                      <a:pt x="164" y="64"/>
                    </a:cubicBezTo>
                    <a:cubicBezTo>
                      <a:pt x="172" y="57"/>
                      <a:pt x="180" y="51"/>
                      <a:pt x="189" y="45"/>
                    </a:cubicBezTo>
                    <a:cubicBezTo>
                      <a:pt x="189" y="45"/>
                      <a:pt x="189" y="44"/>
                      <a:pt x="188" y="44"/>
                    </a:cubicBezTo>
                    <a:cubicBezTo>
                      <a:pt x="176" y="50"/>
                      <a:pt x="164" y="58"/>
                      <a:pt x="154" y="69"/>
                    </a:cubicBezTo>
                    <a:cubicBezTo>
                      <a:pt x="165" y="47"/>
                      <a:pt x="173" y="24"/>
                      <a:pt x="180" y="1"/>
                    </a:cubicBezTo>
                    <a:cubicBezTo>
                      <a:pt x="180" y="0"/>
                      <a:pt x="179" y="0"/>
                      <a:pt x="179" y="1"/>
                    </a:cubicBezTo>
                    <a:cubicBezTo>
                      <a:pt x="167" y="34"/>
                      <a:pt x="151" y="66"/>
                      <a:pt x="134" y="97"/>
                    </a:cubicBezTo>
                    <a:cubicBezTo>
                      <a:pt x="132" y="77"/>
                      <a:pt x="127" y="55"/>
                      <a:pt x="115" y="38"/>
                    </a:cubicBezTo>
                    <a:cubicBezTo>
                      <a:pt x="115" y="37"/>
                      <a:pt x="114" y="38"/>
                      <a:pt x="115" y="38"/>
                    </a:cubicBezTo>
                    <a:cubicBezTo>
                      <a:pt x="122" y="60"/>
                      <a:pt x="129" y="80"/>
                      <a:pt x="131" y="103"/>
                    </a:cubicBezTo>
                    <a:cubicBezTo>
                      <a:pt x="131" y="103"/>
                      <a:pt x="131" y="103"/>
                      <a:pt x="131" y="103"/>
                    </a:cubicBezTo>
                    <a:cubicBezTo>
                      <a:pt x="123" y="117"/>
                      <a:pt x="116" y="131"/>
                      <a:pt x="108" y="144"/>
                    </a:cubicBezTo>
                    <a:cubicBezTo>
                      <a:pt x="103" y="113"/>
                      <a:pt x="92" y="84"/>
                      <a:pt x="74" y="58"/>
                    </a:cubicBezTo>
                    <a:cubicBezTo>
                      <a:pt x="73" y="58"/>
                      <a:pt x="73" y="59"/>
                      <a:pt x="73" y="59"/>
                    </a:cubicBezTo>
                    <a:cubicBezTo>
                      <a:pt x="89" y="87"/>
                      <a:pt x="100" y="118"/>
                      <a:pt x="105" y="150"/>
                    </a:cubicBezTo>
                    <a:cubicBezTo>
                      <a:pt x="95" y="168"/>
                      <a:pt x="85" y="185"/>
                      <a:pt x="75" y="202"/>
                    </a:cubicBezTo>
                    <a:cubicBezTo>
                      <a:pt x="73" y="205"/>
                      <a:pt x="72" y="207"/>
                      <a:pt x="71" y="210"/>
                    </a:cubicBezTo>
                    <a:cubicBezTo>
                      <a:pt x="67" y="168"/>
                      <a:pt x="54" y="120"/>
                      <a:pt x="29" y="86"/>
                    </a:cubicBezTo>
                    <a:cubicBezTo>
                      <a:pt x="28" y="85"/>
                      <a:pt x="27" y="86"/>
                      <a:pt x="28" y="87"/>
                    </a:cubicBezTo>
                    <a:cubicBezTo>
                      <a:pt x="37" y="107"/>
                      <a:pt x="47" y="126"/>
                      <a:pt x="54" y="147"/>
                    </a:cubicBezTo>
                    <a:cubicBezTo>
                      <a:pt x="61" y="169"/>
                      <a:pt x="64" y="192"/>
                      <a:pt x="66" y="215"/>
                    </a:cubicBezTo>
                    <a:cubicBezTo>
                      <a:pt x="66" y="216"/>
                      <a:pt x="66" y="217"/>
                      <a:pt x="67" y="217"/>
                    </a:cubicBezTo>
                    <a:cubicBezTo>
                      <a:pt x="57" y="234"/>
                      <a:pt x="49" y="252"/>
                      <a:pt x="41" y="269"/>
                    </a:cubicBezTo>
                    <a:cubicBezTo>
                      <a:pt x="38" y="250"/>
                      <a:pt x="33" y="230"/>
                      <a:pt x="27" y="212"/>
                    </a:cubicBezTo>
                    <a:cubicBezTo>
                      <a:pt x="20" y="188"/>
                      <a:pt x="11" y="164"/>
                      <a:pt x="0" y="142"/>
                    </a:cubicBezTo>
                    <a:cubicBezTo>
                      <a:pt x="0" y="142"/>
                      <a:pt x="0" y="142"/>
                      <a:pt x="0" y="142"/>
                    </a:cubicBezTo>
                    <a:cubicBezTo>
                      <a:pt x="8" y="164"/>
                      <a:pt x="16" y="186"/>
                      <a:pt x="22" y="209"/>
                    </a:cubicBezTo>
                    <a:cubicBezTo>
                      <a:pt x="28" y="232"/>
                      <a:pt x="31" y="255"/>
                      <a:pt x="37" y="279"/>
                    </a:cubicBezTo>
                    <a:cubicBezTo>
                      <a:pt x="33" y="287"/>
                      <a:pt x="30" y="294"/>
                      <a:pt x="27" y="302"/>
                    </a:cubicBezTo>
                    <a:cubicBezTo>
                      <a:pt x="16" y="335"/>
                      <a:pt x="6" y="370"/>
                      <a:pt x="8" y="405"/>
                    </a:cubicBezTo>
                    <a:cubicBezTo>
                      <a:pt x="8" y="408"/>
                      <a:pt x="13" y="408"/>
                      <a:pt x="14" y="405"/>
                    </a:cubicBezTo>
                    <a:cubicBezTo>
                      <a:pt x="17" y="375"/>
                      <a:pt x="22" y="346"/>
                      <a:pt x="30" y="318"/>
                    </a:cubicBezTo>
                    <a:cubicBezTo>
                      <a:pt x="49" y="297"/>
                      <a:pt x="69" y="280"/>
                      <a:pt x="94" y="268"/>
                    </a:cubicBezTo>
                    <a:cubicBezTo>
                      <a:pt x="121" y="256"/>
                      <a:pt x="149" y="248"/>
                      <a:pt x="175" y="235"/>
                    </a:cubicBezTo>
                    <a:cubicBezTo>
                      <a:pt x="175" y="234"/>
                      <a:pt x="175" y="233"/>
                      <a:pt x="174" y="233"/>
                    </a:cubicBezTo>
                    <a:cubicBezTo>
                      <a:pt x="158" y="237"/>
                      <a:pt x="142" y="244"/>
                      <a:pt x="127" y="250"/>
                    </a:cubicBezTo>
                    <a:cubicBezTo>
                      <a:pt x="113" y="256"/>
                      <a:pt x="98" y="262"/>
                      <a:pt x="84" y="269"/>
                    </a:cubicBezTo>
                    <a:cubicBezTo>
                      <a:pt x="64" y="279"/>
                      <a:pt x="45" y="294"/>
                      <a:pt x="32" y="313"/>
                    </a:cubicBezTo>
                    <a:cubicBezTo>
                      <a:pt x="34" y="307"/>
                      <a:pt x="36" y="301"/>
                      <a:pt x="38" y="294"/>
                    </a:cubicBezTo>
                    <a:cubicBezTo>
                      <a:pt x="41" y="287"/>
                      <a:pt x="44" y="280"/>
                      <a:pt x="47" y="273"/>
                    </a:cubicBezTo>
                    <a:cubicBezTo>
                      <a:pt x="64" y="252"/>
                      <a:pt x="84" y="234"/>
                      <a:pt x="107" y="219"/>
                    </a:cubicBezTo>
                    <a:cubicBezTo>
                      <a:pt x="121" y="210"/>
                      <a:pt x="135" y="203"/>
                      <a:pt x="149" y="195"/>
                    </a:cubicBezTo>
                    <a:cubicBezTo>
                      <a:pt x="164" y="187"/>
                      <a:pt x="178" y="178"/>
                      <a:pt x="195" y="176"/>
                    </a:cubicBezTo>
                    <a:cubicBezTo>
                      <a:pt x="196" y="176"/>
                      <a:pt x="196" y="175"/>
                      <a:pt x="195" y="175"/>
                    </a:cubicBezTo>
                    <a:cubicBezTo>
                      <a:pt x="181" y="172"/>
                      <a:pt x="166" y="183"/>
                      <a:pt x="153" y="189"/>
                    </a:cubicBezTo>
                    <a:cubicBezTo>
                      <a:pt x="138" y="197"/>
                      <a:pt x="123" y="205"/>
                      <a:pt x="109" y="214"/>
                    </a:cubicBezTo>
                    <a:cubicBezTo>
                      <a:pt x="88" y="227"/>
                      <a:pt x="68" y="243"/>
                      <a:pt x="52" y="262"/>
                    </a:cubicBezTo>
                    <a:cubicBezTo>
                      <a:pt x="60" y="244"/>
                      <a:pt x="68" y="228"/>
                      <a:pt x="77" y="211"/>
                    </a:cubicBezTo>
                    <a:cubicBezTo>
                      <a:pt x="84" y="206"/>
                      <a:pt x="86" y="197"/>
                      <a:pt x="92" y="191"/>
                    </a:cubicBezTo>
                    <a:cubicBezTo>
                      <a:pt x="101" y="180"/>
                      <a:pt x="114" y="172"/>
                      <a:pt x="126" y="164"/>
                    </a:cubicBezTo>
                    <a:cubicBezTo>
                      <a:pt x="150" y="147"/>
                      <a:pt x="174" y="133"/>
                      <a:pt x="202" y="125"/>
                    </a:cubicBezTo>
                    <a:cubicBezTo>
                      <a:pt x="203" y="124"/>
                      <a:pt x="203" y="123"/>
                      <a:pt x="202" y="123"/>
                    </a:cubicBezTo>
                    <a:close/>
                  </a:path>
                </a:pathLst>
              </a:custGeom>
              <a:solidFill>
                <a:schemeClr val="accent6">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89" name="Group 88"/>
            <p:cNvGrpSpPr/>
            <p:nvPr/>
          </p:nvGrpSpPr>
          <p:grpSpPr>
            <a:xfrm>
              <a:off x="-437872" y="-387883"/>
              <a:ext cx="1273727" cy="1602865"/>
              <a:chOff x="2171701" y="1085850"/>
              <a:chExt cx="826294" cy="1039813"/>
            </a:xfrm>
          </p:grpSpPr>
          <p:sp>
            <p:nvSpPr>
              <p:cNvPr id="90" name="Freeform 29"/>
              <p:cNvSpPr>
                <a:spLocks/>
              </p:cNvSpPr>
              <p:nvPr/>
            </p:nvSpPr>
            <p:spPr bwMode="auto">
              <a:xfrm>
                <a:off x="2171701" y="1203325"/>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 name="Freeform 30"/>
              <p:cNvSpPr>
                <a:spLocks/>
              </p:cNvSpPr>
              <p:nvPr/>
            </p:nvSpPr>
            <p:spPr bwMode="auto">
              <a:xfrm>
                <a:off x="2186782" y="1181894"/>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92" name="Freeform 31"/>
              <p:cNvSpPr>
                <a:spLocks/>
              </p:cNvSpPr>
              <p:nvPr/>
            </p:nvSpPr>
            <p:spPr bwMode="auto">
              <a:xfrm>
                <a:off x="2228851" y="1085850"/>
                <a:ext cx="677863" cy="996950"/>
              </a:xfrm>
              <a:custGeom>
                <a:avLst/>
                <a:gdLst>
                  <a:gd name="T0" fmla="*/ 86 w 259"/>
                  <a:gd name="T1" fmla="*/ 77 h 382"/>
                  <a:gd name="T2" fmla="*/ 58 w 259"/>
                  <a:gd name="T3" fmla="*/ 116 h 382"/>
                  <a:gd name="T4" fmla="*/ 0 w 259"/>
                  <a:gd name="T5" fmla="*/ 187 h 382"/>
                  <a:gd name="T6" fmla="*/ 55 w 259"/>
                  <a:gd name="T7" fmla="*/ 125 h 382"/>
                  <a:gd name="T8" fmla="*/ 36 w 259"/>
                  <a:gd name="T9" fmla="*/ 260 h 382"/>
                  <a:gd name="T10" fmla="*/ 48 w 259"/>
                  <a:gd name="T11" fmla="*/ 162 h 382"/>
                  <a:gd name="T12" fmla="*/ 88 w 259"/>
                  <a:gd name="T13" fmla="*/ 83 h 382"/>
                  <a:gd name="T14" fmla="*/ 102 w 259"/>
                  <a:gd name="T15" fmla="*/ 115 h 382"/>
                  <a:gd name="T16" fmla="*/ 74 w 259"/>
                  <a:gd name="T17" fmla="*/ 200 h 382"/>
                  <a:gd name="T18" fmla="*/ 45 w 259"/>
                  <a:gd name="T19" fmla="*/ 236 h 382"/>
                  <a:gd name="T20" fmla="*/ 73 w 259"/>
                  <a:gd name="T21" fmla="*/ 207 h 382"/>
                  <a:gd name="T22" fmla="*/ 85 w 259"/>
                  <a:gd name="T23" fmla="*/ 306 h 382"/>
                  <a:gd name="T24" fmla="*/ 108 w 259"/>
                  <a:gd name="T25" fmla="*/ 127 h 382"/>
                  <a:gd name="T26" fmla="*/ 120 w 259"/>
                  <a:gd name="T27" fmla="*/ 150 h 382"/>
                  <a:gd name="T28" fmla="*/ 132 w 259"/>
                  <a:gd name="T29" fmla="*/ 323 h 382"/>
                  <a:gd name="T30" fmla="*/ 150 w 259"/>
                  <a:gd name="T31" fmla="*/ 199 h 382"/>
                  <a:gd name="T32" fmla="*/ 154 w 259"/>
                  <a:gd name="T33" fmla="*/ 207 h 382"/>
                  <a:gd name="T34" fmla="*/ 162 w 259"/>
                  <a:gd name="T35" fmla="*/ 232 h 382"/>
                  <a:gd name="T36" fmla="*/ 173 w 259"/>
                  <a:gd name="T37" fmla="*/ 346 h 382"/>
                  <a:gd name="T38" fmla="*/ 152 w 259"/>
                  <a:gd name="T39" fmla="*/ 291 h 382"/>
                  <a:gd name="T40" fmla="*/ 176 w 259"/>
                  <a:gd name="T41" fmla="*/ 261 h 382"/>
                  <a:gd name="T42" fmla="*/ 192 w 259"/>
                  <a:gd name="T43" fmla="*/ 303 h 382"/>
                  <a:gd name="T44" fmla="*/ 243 w 259"/>
                  <a:gd name="T45" fmla="*/ 382 h 382"/>
                  <a:gd name="T46" fmla="*/ 181 w 259"/>
                  <a:gd name="T47" fmla="*/ 265 h 382"/>
                  <a:gd name="T48" fmla="*/ 247 w 259"/>
                  <a:gd name="T49" fmla="*/ 325 h 382"/>
                  <a:gd name="T50" fmla="*/ 179 w 259"/>
                  <a:gd name="T51" fmla="*/ 259 h 382"/>
                  <a:gd name="T52" fmla="*/ 209 w 259"/>
                  <a:gd name="T53" fmla="*/ 234 h 382"/>
                  <a:gd name="T54" fmla="*/ 253 w 259"/>
                  <a:gd name="T55" fmla="*/ 280 h 382"/>
                  <a:gd name="T56" fmla="*/ 154 w 259"/>
                  <a:gd name="T57" fmla="*/ 197 h 382"/>
                  <a:gd name="T58" fmla="*/ 158 w 259"/>
                  <a:gd name="T59" fmla="*/ 149 h 382"/>
                  <a:gd name="T60" fmla="*/ 256 w 259"/>
                  <a:gd name="T61" fmla="*/ 242 h 382"/>
                  <a:gd name="T62" fmla="*/ 200 w 259"/>
                  <a:gd name="T63" fmla="*/ 171 h 382"/>
                  <a:gd name="T64" fmla="*/ 119 w 259"/>
                  <a:gd name="T65" fmla="*/ 129 h 382"/>
                  <a:gd name="T66" fmla="*/ 109 w 259"/>
                  <a:gd name="T67" fmla="*/ 109 h 382"/>
                  <a:gd name="T68" fmla="*/ 180 w 259"/>
                  <a:gd name="T69" fmla="*/ 114 h 382"/>
                  <a:gd name="T70" fmla="*/ 257 w 259"/>
                  <a:gd name="T71" fmla="*/ 175 h 382"/>
                  <a:gd name="T72" fmla="*/ 186 w 259"/>
                  <a:gd name="T73" fmla="*/ 111 h 382"/>
                  <a:gd name="T74" fmla="*/ 246 w 259"/>
                  <a:gd name="T75" fmla="*/ 113 h 382"/>
                  <a:gd name="T76" fmla="*/ 121 w 259"/>
                  <a:gd name="T77" fmla="*/ 80 h 382"/>
                  <a:gd name="T78" fmla="*/ 242 w 259"/>
                  <a:gd name="T79" fmla="*/ 92 h 382"/>
                  <a:gd name="T80" fmla="*/ 173 w 259"/>
                  <a:gd name="T81" fmla="*/ 75 h 382"/>
                  <a:gd name="T82" fmla="*/ 95 w 259"/>
                  <a:gd name="T83" fmla="*/ 76 h 382"/>
                  <a:gd name="T84" fmla="*/ 58 w 259"/>
                  <a:gd name="T85" fmla="*/ 8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9" h="382">
                    <a:moveTo>
                      <a:pt x="58" y="8"/>
                    </a:moveTo>
                    <a:cubicBezTo>
                      <a:pt x="66" y="31"/>
                      <a:pt x="76" y="54"/>
                      <a:pt x="86" y="77"/>
                    </a:cubicBezTo>
                    <a:cubicBezTo>
                      <a:pt x="86" y="77"/>
                      <a:pt x="85" y="77"/>
                      <a:pt x="85" y="77"/>
                    </a:cubicBezTo>
                    <a:cubicBezTo>
                      <a:pt x="73" y="86"/>
                      <a:pt x="65" y="101"/>
                      <a:pt x="58" y="116"/>
                    </a:cubicBezTo>
                    <a:cubicBezTo>
                      <a:pt x="58" y="116"/>
                      <a:pt x="57" y="116"/>
                      <a:pt x="57" y="116"/>
                    </a:cubicBezTo>
                    <a:cubicBezTo>
                      <a:pt x="31" y="132"/>
                      <a:pt x="9" y="157"/>
                      <a:pt x="0" y="187"/>
                    </a:cubicBezTo>
                    <a:cubicBezTo>
                      <a:pt x="0" y="187"/>
                      <a:pt x="0" y="187"/>
                      <a:pt x="0" y="187"/>
                    </a:cubicBezTo>
                    <a:cubicBezTo>
                      <a:pt x="13" y="160"/>
                      <a:pt x="30" y="140"/>
                      <a:pt x="55" y="125"/>
                    </a:cubicBezTo>
                    <a:cubicBezTo>
                      <a:pt x="50" y="138"/>
                      <a:pt x="46" y="151"/>
                      <a:pt x="42" y="163"/>
                    </a:cubicBezTo>
                    <a:cubicBezTo>
                      <a:pt x="32" y="196"/>
                      <a:pt x="28" y="227"/>
                      <a:pt x="36" y="260"/>
                    </a:cubicBezTo>
                    <a:cubicBezTo>
                      <a:pt x="36" y="261"/>
                      <a:pt x="38" y="261"/>
                      <a:pt x="38" y="260"/>
                    </a:cubicBezTo>
                    <a:cubicBezTo>
                      <a:pt x="30" y="227"/>
                      <a:pt x="37" y="194"/>
                      <a:pt x="48" y="162"/>
                    </a:cubicBezTo>
                    <a:cubicBezTo>
                      <a:pt x="53" y="148"/>
                      <a:pt x="58" y="134"/>
                      <a:pt x="65" y="120"/>
                    </a:cubicBezTo>
                    <a:cubicBezTo>
                      <a:pt x="71" y="107"/>
                      <a:pt x="81" y="95"/>
                      <a:pt x="88" y="83"/>
                    </a:cubicBezTo>
                    <a:cubicBezTo>
                      <a:pt x="88" y="83"/>
                      <a:pt x="88" y="83"/>
                      <a:pt x="88" y="83"/>
                    </a:cubicBezTo>
                    <a:cubicBezTo>
                      <a:pt x="93" y="94"/>
                      <a:pt x="98" y="104"/>
                      <a:pt x="102" y="115"/>
                    </a:cubicBezTo>
                    <a:cubicBezTo>
                      <a:pt x="103" y="117"/>
                      <a:pt x="104" y="119"/>
                      <a:pt x="105" y="120"/>
                    </a:cubicBezTo>
                    <a:cubicBezTo>
                      <a:pt x="85" y="142"/>
                      <a:pt x="78" y="172"/>
                      <a:pt x="74" y="200"/>
                    </a:cubicBezTo>
                    <a:cubicBezTo>
                      <a:pt x="68" y="206"/>
                      <a:pt x="63" y="211"/>
                      <a:pt x="57" y="218"/>
                    </a:cubicBezTo>
                    <a:cubicBezTo>
                      <a:pt x="53" y="224"/>
                      <a:pt x="49" y="230"/>
                      <a:pt x="45" y="236"/>
                    </a:cubicBezTo>
                    <a:cubicBezTo>
                      <a:pt x="45" y="237"/>
                      <a:pt x="46" y="237"/>
                      <a:pt x="46" y="237"/>
                    </a:cubicBezTo>
                    <a:cubicBezTo>
                      <a:pt x="54" y="226"/>
                      <a:pt x="63" y="216"/>
                      <a:pt x="73" y="207"/>
                    </a:cubicBezTo>
                    <a:cubicBezTo>
                      <a:pt x="70" y="240"/>
                      <a:pt x="74" y="274"/>
                      <a:pt x="84" y="306"/>
                    </a:cubicBezTo>
                    <a:cubicBezTo>
                      <a:pt x="84" y="307"/>
                      <a:pt x="85" y="307"/>
                      <a:pt x="85" y="306"/>
                    </a:cubicBezTo>
                    <a:cubicBezTo>
                      <a:pt x="77" y="275"/>
                      <a:pt x="74" y="242"/>
                      <a:pt x="78" y="210"/>
                    </a:cubicBezTo>
                    <a:cubicBezTo>
                      <a:pt x="81" y="181"/>
                      <a:pt x="89" y="150"/>
                      <a:pt x="108" y="127"/>
                    </a:cubicBezTo>
                    <a:cubicBezTo>
                      <a:pt x="112" y="135"/>
                      <a:pt x="116" y="142"/>
                      <a:pt x="120" y="149"/>
                    </a:cubicBezTo>
                    <a:cubicBezTo>
                      <a:pt x="120" y="150"/>
                      <a:pt x="120" y="150"/>
                      <a:pt x="120" y="150"/>
                    </a:cubicBezTo>
                    <a:cubicBezTo>
                      <a:pt x="83" y="199"/>
                      <a:pt x="101" y="276"/>
                      <a:pt x="130" y="324"/>
                    </a:cubicBezTo>
                    <a:cubicBezTo>
                      <a:pt x="131" y="326"/>
                      <a:pt x="133" y="325"/>
                      <a:pt x="132" y="323"/>
                    </a:cubicBezTo>
                    <a:cubicBezTo>
                      <a:pt x="103" y="276"/>
                      <a:pt x="90" y="204"/>
                      <a:pt x="124" y="156"/>
                    </a:cubicBezTo>
                    <a:cubicBezTo>
                      <a:pt x="133" y="170"/>
                      <a:pt x="142" y="184"/>
                      <a:pt x="150" y="199"/>
                    </a:cubicBezTo>
                    <a:cubicBezTo>
                      <a:pt x="150" y="200"/>
                      <a:pt x="150" y="200"/>
                      <a:pt x="150" y="200"/>
                    </a:cubicBezTo>
                    <a:cubicBezTo>
                      <a:pt x="151" y="202"/>
                      <a:pt x="153" y="204"/>
                      <a:pt x="154" y="207"/>
                    </a:cubicBezTo>
                    <a:cubicBezTo>
                      <a:pt x="157" y="214"/>
                      <a:pt x="161" y="222"/>
                      <a:pt x="164" y="230"/>
                    </a:cubicBezTo>
                    <a:cubicBezTo>
                      <a:pt x="163" y="230"/>
                      <a:pt x="162" y="231"/>
                      <a:pt x="162" y="232"/>
                    </a:cubicBezTo>
                    <a:cubicBezTo>
                      <a:pt x="153" y="251"/>
                      <a:pt x="146" y="272"/>
                      <a:pt x="148" y="293"/>
                    </a:cubicBezTo>
                    <a:cubicBezTo>
                      <a:pt x="150" y="314"/>
                      <a:pt x="164" y="328"/>
                      <a:pt x="173" y="346"/>
                    </a:cubicBezTo>
                    <a:cubicBezTo>
                      <a:pt x="173" y="346"/>
                      <a:pt x="173" y="346"/>
                      <a:pt x="173" y="346"/>
                    </a:cubicBezTo>
                    <a:cubicBezTo>
                      <a:pt x="165" y="327"/>
                      <a:pt x="153" y="312"/>
                      <a:pt x="152" y="291"/>
                    </a:cubicBezTo>
                    <a:cubicBezTo>
                      <a:pt x="151" y="271"/>
                      <a:pt x="158" y="253"/>
                      <a:pt x="166" y="235"/>
                    </a:cubicBezTo>
                    <a:cubicBezTo>
                      <a:pt x="169" y="244"/>
                      <a:pt x="173" y="252"/>
                      <a:pt x="176" y="261"/>
                    </a:cubicBezTo>
                    <a:cubicBezTo>
                      <a:pt x="176" y="262"/>
                      <a:pt x="176" y="262"/>
                      <a:pt x="177" y="262"/>
                    </a:cubicBezTo>
                    <a:cubicBezTo>
                      <a:pt x="182" y="276"/>
                      <a:pt x="187" y="289"/>
                      <a:pt x="192" y="303"/>
                    </a:cubicBezTo>
                    <a:cubicBezTo>
                      <a:pt x="204" y="331"/>
                      <a:pt x="218" y="363"/>
                      <a:pt x="243" y="382"/>
                    </a:cubicBezTo>
                    <a:cubicBezTo>
                      <a:pt x="243" y="382"/>
                      <a:pt x="243" y="382"/>
                      <a:pt x="243" y="382"/>
                    </a:cubicBezTo>
                    <a:cubicBezTo>
                      <a:pt x="217" y="360"/>
                      <a:pt x="204" y="323"/>
                      <a:pt x="192" y="293"/>
                    </a:cubicBezTo>
                    <a:cubicBezTo>
                      <a:pt x="188" y="284"/>
                      <a:pt x="185" y="274"/>
                      <a:pt x="181" y="265"/>
                    </a:cubicBezTo>
                    <a:cubicBezTo>
                      <a:pt x="207" y="281"/>
                      <a:pt x="228" y="301"/>
                      <a:pt x="246" y="325"/>
                    </a:cubicBezTo>
                    <a:cubicBezTo>
                      <a:pt x="246" y="326"/>
                      <a:pt x="247" y="325"/>
                      <a:pt x="247" y="325"/>
                    </a:cubicBezTo>
                    <a:cubicBezTo>
                      <a:pt x="230" y="297"/>
                      <a:pt x="207" y="275"/>
                      <a:pt x="179" y="259"/>
                    </a:cubicBezTo>
                    <a:cubicBezTo>
                      <a:pt x="179" y="259"/>
                      <a:pt x="179" y="259"/>
                      <a:pt x="179" y="259"/>
                    </a:cubicBezTo>
                    <a:cubicBezTo>
                      <a:pt x="172" y="240"/>
                      <a:pt x="165" y="221"/>
                      <a:pt x="157" y="202"/>
                    </a:cubicBezTo>
                    <a:cubicBezTo>
                      <a:pt x="176" y="207"/>
                      <a:pt x="194" y="222"/>
                      <a:pt x="209" y="234"/>
                    </a:cubicBezTo>
                    <a:cubicBezTo>
                      <a:pt x="226" y="247"/>
                      <a:pt x="241" y="262"/>
                      <a:pt x="253" y="281"/>
                    </a:cubicBezTo>
                    <a:cubicBezTo>
                      <a:pt x="253" y="281"/>
                      <a:pt x="253" y="281"/>
                      <a:pt x="253" y="280"/>
                    </a:cubicBezTo>
                    <a:cubicBezTo>
                      <a:pt x="243" y="259"/>
                      <a:pt x="227" y="244"/>
                      <a:pt x="209" y="229"/>
                    </a:cubicBezTo>
                    <a:cubicBezTo>
                      <a:pt x="193" y="216"/>
                      <a:pt x="175" y="200"/>
                      <a:pt x="154" y="197"/>
                    </a:cubicBezTo>
                    <a:cubicBezTo>
                      <a:pt x="145" y="176"/>
                      <a:pt x="133" y="156"/>
                      <a:pt x="122" y="136"/>
                    </a:cubicBezTo>
                    <a:cubicBezTo>
                      <a:pt x="133" y="141"/>
                      <a:pt x="146" y="144"/>
                      <a:pt x="158" y="149"/>
                    </a:cubicBezTo>
                    <a:cubicBezTo>
                      <a:pt x="171" y="155"/>
                      <a:pt x="184" y="162"/>
                      <a:pt x="195" y="171"/>
                    </a:cubicBezTo>
                    <a:cubicBezTo>
                      <a:pt x="221" y="190"/>
                      <a:pt x="238" y="215"/>
                      <a:pt x="256" y="242"/>
                    </a:cubicBezTo>
                    <a:cubicBezTo>
                      <a:pt x="256" y="242"/>
                      <a:pt x="257" y="242"/>
                      <a:pt x="257" y="242"/>
                    </a:cubicBezTo>
                    <a:cubicBezTo>
                      <a:pt x="245" y="214"/>
                      <a:pt x="223" y="189"/>
                      <a:pt x="200" y="171"/>
                    </a:cubicBezTo>
                    <a:cubicBezTo>
                      <a:pt x="187" y="161"/>
                      <a:pt x="174" y="152"/>
                      <a:pt x="160" y="145"/>
                    </a:cubicBezTo>
                    <a:cubicBezTo>
                      <a:pt x="148" y="138"/>
                      <a:pt x="133" y="130"/>
                      <a:pt x="119" y="129"/>
                    </a:cubicBezTo>
                    <a:cubicBezTo>
                      <a:pt x="118" y="129"/>
                      <a:pt x="118" y="129"/>
                      <a:pt x="118" y="129"/>
                    </a:cubicBezTo>
                    <a:cubicBezTo>
                      <a:pt x="115" y="123"/>
                      <a:pt x="112" y="116"/>
                      <a:pt x="109" y="109"/>
                    </a:cubicBezTo>
                    <a:cubicBezTo>
                      <a:pt x="105" y="101"/>
                      <a:pt x="102" y="92"/>
                      <a:pt x="98" y="84"/>
                    </a:cubicBezTo>
                    <a:cubicBezTo>
                      <a:pt x="128" y="87"/>
                      <a:pt x="155" y="98"/>
                      <a:pt x="180" y="114"/>
                    </a:cubicBezTo>
                    <a:cubicBezTo>
                      <a:pt x="193" y="121"/>
                      <a:pt x="205" y="130"/>
                      <a:pt x="217" y="138"/>
                    </a:cubicBezTo>
                    <a:cubicBezTo>
                      <a:pt x="232" y="148"/>
                      <a:pt x="248" y="159"/>
                      <a:pt x="257" y="175"/>
                    </a:cubicBezTo>
                    <a:cubicBezTo>
                      <a:pt x="258" y="175"/>
                      <a:pt x="259" y="175"/>
                      <a:pt x="259" y="174"/>
                    </a:cubicBezTo>
                    <a:cubicBezTo>
                      <a:pt x="244" y="147"/>
                      <a:pt x="212" y="127"/>
                      <a:pt x="186" y="111"/>
                    </a:cubicBezTo>
                    <a:cubicBezTo>
                      <a:pt x="206" y="104"/>
                      <a:pt x="226" y="107"/>
                      <a:pt x="246" y="114"/>
                    </a:cubicBezTo>
                    <a:cubicBezTo>
                      <a:pt x="246" y="114"/>
                      <a:pt x="247" y="113"/>
                      <a:pt x="246" y="113"/>
                    </a:cubicBezTo>
                    <a:cubicBezTo>
                      <a:pt x="226" y="101"/>
                      <a:pt x="202" y="102"/>
                      <a:pt x="181" y="108"/>
                    </a:cubicBezTo>
                    <a:cubicBezTo>
                      <a:pt x="162" y="96"/>
                      <a:pt x="142" y="86"/>
                      <a:pt x="121" y="80"/>
                    </a:cubicBezTo>
                    <a:cubicBezTo>
                      <a:pt x="138" y="79"/>
                      <a:pt x="154" y="78"/>
                      <a:pt x="171" y="78"/>
                    </a:cubicBezTo>
                    <a:cubicBezTo>
                      <a:pt x="196" y="79"/>
                      <a:pt x="218" y="87"/>
                      <a:pt x="242" y="92"/>
                    </a:cubicBezTo>
                    <a:cubicBezTo>
                      <a:pt x="243" y="92"/>
                      <a:pt x="243" y="92"/>
                      <a:pt x="243" y="92"/>
                    </a:cubicBezTo>
                    <a:cubicBezTo>
                      <a:pt x="223" y="80"/>
                      <a:pt x="196" y="77"/>
                      <a:pt x="173" y="75"/>
                    </a:cubicBezTo>
                    <a:cubicBezTo>
                      <a:pt x="150" y="74"/>
                      <a:pt x="127" y="74"/>
                      <a:pt x="104" y="77"/>
                    </a:cubicBezTo>
                    <a:cubicBezTo>
                      <a:pt x="101" y="76"/>
                      <a:pt x="98" y="76"/>
                      <a:pt x="95" y="76"/>
                    </a:cubicBezTo>
                    <a:cubicBezTo>
                      <a:pt x="86" y="52"/>
                      <a:pt x="76" y="28"/>
                      <a:pt x="65" y="5"/>
                    </a:cubicBezTo>
                    <a:cubicBezTo>
                      <a:pt x="63" y="0"/>
                      <a:pt x="56" y="4"/>
                      <a:pt x="58" y="8"/>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grpSp>
        <p:nvGrpSpPr>
          <p:cNvPr id="276" name="Group 275"/>
          <p:cNvGrpSpPr/>
          <p:nvPr/>
        </p:nvGrpSpPr>
        <p:grpSpPr>
          <a:xfrm>
            <a:off x="1675376" y="4421286"/>
            <a:ext cx="9440038" cy="2879128"/>
            <a:chOff x="1732885" y="4493173"/>
            <a:chExt cx="9440038" cy="2879128"/>
          </a:xfrm>
          <a:effectLst>
            <a:outerShdw blurRad="165100" dist="317500" dir="8100000" algn="tr" rotWithShape="0">
              <a:prstClr val="black">
                <a:alpha val="25000"/>
              </a:prstClr>
            </a:outerShdw>
          </a:effectLst>
        </p:grpSpPr>
        <p:grpSp>
          <p:nvGrpSpPr>
            <p:cNvPr id="157" name="Group 156"/>
            <p:cNvGrpSpPr/>
            <p:nvPr/>
          </p:nvGrpSpPr>
          <p:grpSpPr>
            <a:xfrm rot="2178699">
              <a:off x="10490298" y="5295802"/>
              <a:ext cx="682625" cy="1738313"/>
              <a:chOff x="9215438" y="1976438"/>
              <a:chExt cx="682625" cy="1738313"/>
            </a:xfrm>
          </p:grpSpPr>
          <p:sp>
            <p:nvSpPr>
              <p:cNvPr id="158" name="Freeform 66"/>
              <p:cNvSpPr>
                <a:spLocks/>
              </p:cNvSpPr>
              <p:nvPr/>
            </p:nvSpPr>
            <p:spPr bwMode="auto">
              <a:xfrm>
                <a:off x="9250363" y="2138363"/>
                <a:ext cx="193675" cy="152400"/>
              </a:xfrm>
              <a:custGeom>
                <a:avLst/>
                <a:gdLst>
                  <a:gd name="T0" fmla="*/ 70 w 74"/>
                  <a:gd name="T1" fmla="*/ 40 h 59"/>
                  <a:gd name="T2" fmla="*/ 8 w 74"/>
                  <a:gd name="T3" fmla="*/ 23 h 59"/>
                  <a:gd name="T4" fmla="*/ 18 w 74"/>
                  <a:gd name="T5" fmla="*/ 51 h 59"/>
                  <a:gd name="T6" fmla="*/ 69 w 74"/>
                  <a:gd name="T7" fmla="*/ 49 h 59"/>
                  <a:gd name="T8" fmla="*/ 70 w 74"/>
                  <a:gd name="T9" fmla="*/ 40 h 59"/>
                </a:gdLst>
                <a:ahLst/>
                <a:cxnLst>
                  <a:cxn ang="0">
                    <a:pos x="T0" y="T1"/>
                  </a:cxn>
                  <a:cxn ang="0">
                    <a:pos x="T2" y="T3"/>
                  </a:cxn>
                  <a:cxn ang="0">
                    <a:pos x="T4" y="T5"/>
                  </a:cxn>
                  <a:cxn ang="0">
                    <a:pos x="T6" y="T7"/>
                  </a:cxn>
                  <a:cxn ang="0">
                    <a:pos x="T8" y="T9"/>
                  </a:cxn>
                </a:cxnLst>
                <a:rect l="0" t="0" r="r" b="b"/>
                <a:pathLst>
                  <a:path w="74" h="59">
                    <a:moveTo>
                      <a:pt x="70" y="40"/>
                    </a:moveTo>
                    <a:cubicBezTo>
                      <a:pt x="60" y="19"/>
                      <a:pt x="23" y="0"/>
                      <a:pt x="8" y="23"/>
                    </a:cubicBezTo>
                    <a:cubicBezTo>
                      <a:pt x="0" y="35"/>
                      <a:pt x="8" y="46"/>
                      <a:pt x="18" y="51"/>
                    </a:cubicBezTo>
                    <a:cubicBezTo>
                      <a:pt x="35" y="59"/>
                      <a:pt x="53" y="55"/>
                      <a:pt x="69" y="49"/>
                    </a:cubicBezTo>
                    <a:cubicBezTo>
                      <a:pt x="74" y="47"/>
                      <a:pt x="74" y="40"/>
                      <a:pt x="70" y="40"/>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59" name="Freeform 67"/>
              <p:cNvSpPr>
                <a:spLocks/>
              </p:cNvSpPr>
              <p:nvPr/>
            </p:nvSpPr>
            <p:spPr bwMode="auto">
              <a:xfrm>
                <a:off x="9218613" y="2252663"/>
                <a:ext cx="246063" cy="204788"/>
              </a:xfrm>
              <a:custGeom>
                <a:avLst/>
                <a:gdLst>
                  <a:gd name="T0" fmla="*/ 94 w 94"/>
                  <a:gd name="T1" fmla="*/ 64 h 79"/>
                  <a:gd name="T2" fmla="*/ 93 w 94"/>
                  <a:gd name="T3" fmla="*/ 63 h 79"/>
                  <a:gd name="T4" fmla="*/ 9 w 94"/>
                  <a:gd name="T5" fmla="*/ 40 h 79"/>
                  <a:gd name="T6" fmla="*/ 33 w 94"/>
                  <a:gd name="T7" fmla="*/ 73 h 79"/>
                  <a:gd name="T8" fmla="*/ 91 w 94"/>
                  <a:gd name="T9" fmla="*/ 69 h 79"/>
                  <a:gd name="T10" fmla="*/ 94 w 94"/>
                  <a:gd name="T11" fmla="*/ 64 h 79"/>
                </a:gdLst>
                <a:ahLst/>
                <a:cxnLst>
                  <a:cxn ang="0">
                    <a:pos x="T0" y="T1"/>
                  </a:cxn>
                  <a:cxn ang="0">
                    <a:pos x="T2" y="T3"/>
                  </a:cxn>
                  <a:cxn ang="0">
                    <a:pos x="T4" y="T5"/>
                  </a:cxn>
                  <a:cxn ang="0">
                    <a:pos x="T6" y="T7"/>
                  </a:cxn>
                  <a:cxn ang="0">
                    <a:pos x="T8" y="T9"/>
                  </a:cxn>
                  <a:cxn ang="0">
                    <a:pos x="T10" y="T11"/>
                  </a:cxn>
                </a:cxnLst>
                <a:rect l="0" t="0" r="r" b="b"/>
                <a:pathLst>
                  <a:path w="94" h="79">
                    <a:moveTo>
                      <a:pt x="94" y="64"/>
                    </a:moveTo>
                    <a:cubicBezTo>
                      <a:pt x="94" y="64"/>
                      <a:pt x="94" y="64"/>
                      <a:pt x="93" y="63"/>
                    </a:cubicBezTo>
                    <a:cubicBezTo>
                      <a:pt x="83" y="34"/>
                      <a:pt x="30" y="0"/>
                      <a:pt x="9" y="40"/>
                    </a:cubicBezTo>
                    <a:cubicBezTo>
                      <a:pt x="0" y="57"/>
                      <a:pt x="18" y="68"/>
                      <a:pt x="33" y="73"/>
                    </a:cubicBezTo>
                    <a:cubicBezTo>
                      <a:pt x="52" y="79"/>
                      <a:pt x="72" y="77"/>
                      <a:pt x="91" y="69"/>
                    </a:cubicBezTo>
                    <a:cubicBezTo>
                      <a:pt x="93" y="68"/>
                      <a:pt x="94" y="66"/>
                      <a:pt x="94" y="64"/>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60" name="Freeform 68"/>
              <p:cNvSpPr>
                <a:spLocks/>
              </p:cNvSpPr>
              <p:nvPr/>
            </p:nvSpPr>
            <p:spPr bwMode="auto">
              <a:xfrm>
                <a:off x="9236075" y="2486026"/>
                <a:ext cx="257175" cy="158750"/>
              </a:xfrm>
              <a:custGeom>
                <a:avLst/>
                <a:gdLst>
                  <a:gd name="T0" fmla="*/ 97 w 98"/>
                  <a:gd name="T1" fmla="*/ 44 h 61"/>
                  <a:gd name="T2" fmla="*/ 56 w 98"/>
                  <a:gd name="T3" fmla="*/ 6 h 61"/>
                  <a:gd name="T4" fmla="*/ 8 w 98"/>
                  <a:gd name="T5" fmla="*/ 15 h 61"/>
                  <a:gd name="T6" fmla="*/ 28 w 98"/>
                  <a:gd name="T7" fmla="*/ 53 h 61"/>
                  <a:gd name="T8" fmla="*/ 90 w 98"/>
                  <a:gd name="T9" fmla="*/ 47 h 61"/>
                  <a:gd name="T10" fmla="*/ 93 w 98"/>
                  <a:gd name="T11" fmla="*/ 46 h 61"/>
                  <a:gd name="T12" fmla="*/ 93 w 98"/>
                  <a:gd name="T13" fmla="*/ 46 h 61"/>
                  <a:gd name="T14" fmla="*/ 97 w 98"/>
                  <a:gd name="T15" fmla="*/ 44 h 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 h="61">
                    <a:moveTo>
                      <a:pt x="97" y="44"/>
                    </a:moveTo>
                    <a:cubicBezTo>
                      <a:pt x="91" y="26"/>
                      <a:pt x="73" y="12"/>
                      <a:pt x="56" y="6"/>
                    </a:cubicBezTo>
                    <a:cubicBezTo>
                      <a:pt x="42" y="1"/>
                      <a:pt x="17" y="0"/>
                      <a:pt x="8" y="15"/>
                    </a:cubicBezTo>
                    <a:cubicBezTo>
                      <a:pt x="0" y="29"/>
                      <a:pt x="15" y="48"/>
                      <a:pt x="28" y="53"/>
                    </a:cubicBezTo>
                    <a:cubicBezTo>
                      <a:pt x="49" y="61"/>
                      <a:pt x="69" y="47"/>
                      <a:pt x="90" y="47"/>
                    </a:cubicBezTo>
                    <a:cubicBezTo>
                      <a:pt x="91" y="47"/>
                      <a:pt x="92" y="47"/>
                      <a:pt x="93" y="46"/>
                    </a:cubicBezTo>
                    <a:cubicBezTo>
                      <a:pt x="93" y="46"/>
                      <a:pt x="93" y="46"/>
                      <a:pt x="93" y="46"/>
                    </a:cubicBezTo>
                    <a:cubicBezTo>
                      <a:pt x="95" y="47"/>
                      <a:pt x="98" y="46"/>
                      <a:pt x="97" y="44"/>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61" name="Freeform 69"/>
              <p:cNvSpPr>
                <a:spLocks/>
              </p:cNvSpPr>
              <p:nvPr/>
            </p:nvSpPr>
            <p:spPr bwMode="auto">
              <a:xfrm>
                <a:off x="9215438" y="2608263"/>
                <a:ext cx="301625" cy="236538"/>
              </a:xfrm>
              <a:custGeom>
                <a:avLst/>
                <a:gdLst>
                  <a:gd name="T0" fmla="*/ 113 w 115"/>
                  <a:gd name="T1" fmla="*/ 71 h 91"/>
                  <a:gd name="T2" fmla="*/ 112 w 115"/>
                  <a:gd name="T3" fmla="*/ 70 h 91"/>
                  <a:gd name="T4" fmla="*/ 12 w 115"/>
                  <a:gd name="T5" fmla="*/ 38 h 91"/>
                  <a:gd name="T6" fmla="*/ 31 w 115"/>
                  <a:gd name="T7" fmla="*/ 81 h 91"/>
                  <a:gd name="T8" fmla="*/ 109 w 115"/>
                  <a:gd name="T9" fmla="*/ 81 h 91"/>
                  <a:gd name="T10" fmla="*/ 113 w 115"/>
                  <a:gd name="T11" fmla="*/ 71 h 91"/>
                </a:gdLst>
                <a:ahLst/>
                <a:cxnLst>
                  <a:cxn ang="0">
                    <a:pos x="T0" y="T1"/>
                  </a:cxn>
                  <a:cxn ang="0">
                    <a:pos x="T2" y="T3"/>
                  </a:cxn>
                  <a:cxn ang="0">
                    <a:pos x="T4" y="T5"/>
                  </a:cxn>
                  <a:cxn ang="0">
                    <a:pos x="T6" y="T7"/>
                  </a:cxn>
                  <a:cxn ang="0">
                    <a:pos x="T8" y="T9"/>
                  </a:cxn>
                  <a:cxn ang="0">
                    <a:pos x="T10" y="T11"/>
                  </a:cxn>
                </a:cxnLst>
                <a:rect l="0" t="0" r="r" b="b"/>
                <a:pathLst>
                  <a:path w="115" h="91">
                    <a:moveTo>
                      <a:pt x="113" y="71"/>
                    </a:moveTo>
                    <a:cubicBezTo>
                      <a:pt x="113" y="71"/>
                      <a:pt x="113" y="71"/>
                      <a:pt x="112" y="70"/>
                    </a:cubicBezTo>
                    <a:cubicBezTo>
                      <a:pt x="101" y="39"/>
                      <a:pt x="36" y="0"/>
                      <a:pt x="12" y="38"/>
                    </a:cubicBezTo>
                    <a:cubicBezTo>
                      <a:pt x="0" y="55"/>
                      <a:pt x="14" y="74"/>
                      <a:pt x="31" y="81"/>
                    </a:cubicBezTo>
                    <a:cubicBezTo>
                      <a:pt x="55" y="91"/>
                      <a:pt x="85" y="89"/>
                      <a:pt x="109" y="81"/>
                    </a:cubicBezTo>
                    <a:cubicBezTo>
                      <a:pt x="114" y="79"/>
                      <a:pt x="115" y="74"/>
                      <a:pt x="113" y="71"/>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62" name="Freeform 70"/>
              <p:cNvSpPr>
                <a:spLocks/>
              </p:cNvSpPr>
              <p:nvPr/>
            </p:nvSpPr>
            <p:spPr bwMode="auto">
              <a:xfrm>
                <a:off x="9278938" y="2881313"/>
                <a:ext cx="252413" cy="153988"/>
              </a:xfrm>
              <a:custGeom>
                <a:avLst/>
                <a:gdLst>
                  <a:gd name="T0" fmla="*/ 96 w 96"/>
                  <a:gd name="T1" fmla="*/ 45 h 59"/>
                  <a:gd name="T2" fmla="*/ 57 w 96"/>
                  <a:gd name="T3" fmla="*/ 7 h 59"/>
                  <a:gd name="T4" fmla="*/ 10 w 96"/>
                  <a:gd name="T5" fmla="*/ 15 h 59"/>
                  <a:gd name="T6" fmla="*/ 22 w 96"/>
                  <a:gd name="T7" fmla="*/ 50 h 59"/>
                  <a:gd name="T8" fmla="*/ 89 w 96"/>
                  <a:gd name="T9" fmla="*/ 51 h 59"/>
                  <a:gd name="T10" fmla="*/ 95 w 96"/>
                  <a:gd name="T11" fmla="*/ 48 h 59"/>
                  <a:gd name="T12" fmla="*/ 96 w 96"/>
                  <a:gd name="T13" fmla="*/ 45 h 59"/>
                </a:gdLst>
                <a:ahLst/>
                <a:cxnLst>
                  <a:cxn ang="0">
                    <a:pos x="T0" y="T1"/>
                  </a:cxn>
                  <a:cxn ang="0">
                    <a:pos x="T2" y="T3"/>
                  </a:cxn>
                  <a:cxn ang="0">
                    <a:pos x="T4" y="T5"/>
                  </a:cxn>
                  <a:cxn ang="0">
                    <a:pos x="T6" y="T7"/>
                  </a:cxn>
                  <a:cxn ang="0">
                    <a:pos x="T8" y="T9"/>
                  </a:cxn>
                  <a:cxn ang="0">
                    <a:pos x="T10" y="T11"/>
                  </a:cxn>
                  <a:cxn ang="0">
                    <a:pos x="T12" y="T13"/>
                  </a:cxn>
                </a:cxnLst>
                <a:rect l="0" t="0" r="r" b="b"/>
                <a:pathLst>
                  <a:path w="96" h="59">
                    <a:moveTo>
                      <a:pt x="96" y="45"/>
                    </a:moveTo>
                    <a:cubicBezTo>
                      <a:pt x="92" y="25"/>
                      <a:pt x="75" y="14"/>
                      <a:pt x="57" y="7"/>
                    </a:cubicBezTo>
                    <a:cubicBezTo>
                      <a:pt x="41" y="1"/>
                      <a:pt x="21" y="0"/>
                      <a:pt x="10" y="15"/>
                    </a:cubicBezTo>
                    <a:cubicBezTo>
                      <a:pt x="0" y="29"/>
                      <a:pt x="7" y="44"/>
                      <a:pt x="22" y="50"/>
                    </a:cubicBezTo>
                    <a:cubicBezTo>
                      <a:pt x="44" y="59"/>
                      <a:pt x="67" y="50"/>
                      <a:pt x="89" y="51"/>
                    </a:cubicBezTo>
                    <a:cubicBezTo>
                      <a:pt x="92" y="51"/>
                      <a:pt x="94" y="50"/>
                      <a:pt x="95" y="48"/>
                    </a:cubicBezTo>
                    <a:cubicBezTo>
                      <a:pt x="96" y="47"/>
                      <a:pt x="96" y="46"/>
                      <a:pt x="96" y="45"/>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63" name="Freeform 71"/>
              <p:cNvSpPr>
                <a:spLocks/>
              </p:cNvSpPr>
              <p:nvPr/>
            </p:nvSpPr>
            <p:spPr bwMode="auto">
              <a:xfrm>
                <a:off x="9286875" y="3063876"/>
                <a:ext cx="268288" cy="158750"/>
              </a:xfrm>
              <a:custGeom>
                <a:avLst/>
                <a:gdLst>
                  <a:gd name="T0" fmla="*/ 99 w 102"/>
                  <a:gd name="T1" fmla="*/ 40 h 61"/>
                  <a:gd name="T2" fmla="*/ 64 w 102"/>
                  <a:gd name="T3" fmla="*/ 5 h 61"/>
                  <a:gd name="T4" fmla="*/ 12 w 102"/>
                  <a:gd name="T5" fmla="*/ 16 h 61"/>
                  <a:gd name="T6" fmla="*/ 28 w 102"/>
                  <a:gd name="T7" fmla="*/ 52 h 61"/>
                  <a:gd name="T8" fmla="*/ 96 w 102"/>
                  <a:gd name="T9" fmla="*/ 50 h 61"/>
                  <a:gd name="T10" fmla="*/ 99 w 102"/>
                  <a:gd name="T11" fmla="*/ 40 h 61"/>
                </a:gdLst>
                <a:ahLst/>
                <a:cxnLst>
                  <a:cxn ang="0">
                    <a:pos x="T0" y="T1"/>
                  </a:cxn>
                  <a:cxn ang="0">
                    <a:pos x="T2" y="T3"/>
                  </a:cxn>
                  <a:cxn ang="0">
                    <a:pos x="T4" y="T5"/>
                  </a:cxn>
                  <a:cxn ang="0">
                    <a:pos x="T6" y="T7"/>
                  </a:cxn>
                  <a:cxn ang="0">
                    <a:pos x="T8" y="T9"/>
                  </a:cxn>
                  <a:cxn ang="0">
                    <a:pos x="T10" y="T11"/>
                  </a:cxn>
                </a:cxnLst>
                <a:rect l="0" t="0" r="r" b="b"/>
                <a:pathLst>
                  <a:path w="102" h="61">
                    <a:moveTo>
                      <a:pt x="99" y="40"/>
                    </a:moveTo>
                    <a:cubicBezTo>
                      <a:pt x="93" y="23"/>
                      <a:pt x="81" y="10"/>
                      <a:pt x="64" y="5"/>
                    </a:cubicBezTo>
                    <a:cubicBezTo>
                      <a:pt x="47" y="0"/>
                      <a:pt x="23" y="1"/>
                      <a:pt x="12" y="16"/>
                    </a:cubicBezTo>
                    <a:cubicBezTo>
                      <a:pt x="0" y="31"/>
                      <a:pt x="12" y="47"/>
                      <a:pt x="28" y="52"/>
                    </a:cubicBezTo>
                    <a:cubicBezTo>
                      <a:pt x="51" y="61"/>
                      <a:pt x="72" y="56"/>
                      <a:pt x="96" y="50"/>
                    </a:cubicBezTo>
                    <a:cubicBezTo>
                      <a:pt x="101" y="48"/>
                      <a:pt x="102" y="43"/>
                      <a:pt x="99" y="40"/>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64" name="Freeform 72"/>
              <p:cNvSpPr>
                <a:spLocks/>
              </p:cNvSpPr>
              <p:nvPr/>
            </p:nvSpPr>
            <p:spPr bwMode="auto">
              <a:xfrm>
                <a:off x="9355138" y="3238501"/>
                <a:ext cx="206375" cy="117475"/>
              </a:xfrm>
              <a:custGeom>
                <a:avLst/>
                <a:gdLst>
                  <a:gd name="T0" fmla="*/ 75 w 79"/>
                  <a:gd name="T1" fmla="*/ 29 h 45"/>
                  <a:gd name="T2" fmla="*/ 75 w 79"/>
                  <a:gd name="T3" fmla="*/ 28 h 45"/>
                  <a:gd name="T4" fmla="*/ 36 w 79"/>
                  <a:gd name="T5" fmla="*/ 3 h 45"/>
                  <a:gd name="T6" fmla="*/ 5 w 79"/>
                  <a:gd name="T7" fmla="*/ 14 h 45"/>
                  <a:gd name="T8" fmla="*/ 28 w 79"/>
                  <a:gd name="T9" fmla="*/ 38 h 45"/>
                  <a:gd name="T10" fmla="*/ 75 w 79"/>
                  <a:gd name="T11" fmla="*/ 38 h 45"/>
                  <a:gd name="T12" fmla="*/ 75 w 79"/>
                  <a:gd name="T13" fmla="*/ 29 h 45"/>
                </a:gdLst>
                <a:ahLst/>
                <a:cxnLst>
                  <a:cxn ang="0">
                    <a:pos x="T0" y="T1"/>
                  </a:cxn>
                  <a:cxn ang="0">
                    <a:pos x="T2" y="T3"/>
                  </a:cxn>
                  <a:cxn ang="0">
                    <a:pos x="T4" y="T5"/>
                  </a:cxn>
                  <a:cxn ang="0">
                    <a:pos x="T6" y="T7"/>
                  </a:cxn>
                  <a:cxn ang="0">
                    <a:pos x="T8" y="T9"/>
                  </a:cxn>
                  <a:cxn ang="0">
                    <a:pos x="T10" y="T11"/>
                  </a:cxn>
                  <a:cxn ang="0">
                    <a:pos x="T12" y="T13"/>
                  </a:cxn>
                </a:cxnLst>
                <a:rect l="0" t="0" r="r" b="b"/>
                <a:pathLst>
                  <a:path w="79" h="45">
                    <a:moveTo>
                      <a:pt x="75" y="29"/>
                    </a:moveTo>
                    <a:cubicBezTo>
                      <a:pt x="75" y="29"/>
                      <a:pt x="75" y="29"/>
                      <a:pt x="75" y="28"/>
                    </a:cubicBezTo>
                    <a:cubicBezTo>
                      <a:pt x="67" y="14"/>
                      <a:pt x="51" y="6"/>
                      <a:pt x="36" y="3"/>
                    </a:cubicBezTo>
                    <a:cubicBezTo>
                      <a:pt x="25" y="1"/>
                      <a:pt x="9" y="0"/>
                      <a:pt x="5" y="14"/>
                    </a:cubicBezTo>
                    <a:cubicBezTo>
                      <a:pt x="0" y="28"/>
                      <a:pt x="18" y="35"/>
                      <a:pt x="28" y="38"/>
                    </a:cubicBezTo>
                    <a:cubicBezTo>
                      <a:pt x="43" y="43"/>
                      <a:pt x="60" y="45"/>
                      <a:pt x="75" y="38"/>
                    </a:cubicBezTo>
                    <a:cubicBezTo>
                      <a:pt x="79" y="36"/>
                      <a:pt x="79" y="31"/>
                      <a:pt x="75" y="29"/>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65" name="Freeform 73"/>
              <p:cNvSpPr>
                <a:spLocks/>
              </p:cNvSpPr>
              <p:nvPr/>
            </p:nvSpPr>
            <p:spPr bwMode="auto">
              <a:xfrm>
                <a:off x="9463088" y="2130426"/>
                <a:ext cx="177800" cy="131763"/>
              </a:xfrm>
              <a:custGeom>
                <a:avLst/>
                <a:gdLst>
                  <a:gd name="T0" fmla="*/ 65 w 68"/>
                  <a:gd name="T1" fmla="*/ 20 h 51"/>
                  <a:gd name="T2" fmla="*/ 32 w 68"/>
                  <a:gd name="T3" fmla="*/ 5 h 51"/>
                  <a:gd name="T4" fmla="*/ 0 w 68"/>
                  <a:gd name="T5" fmla="*/ 39 h 51"/>
                  <a:gd name="T6" fmla="*/ 2 w 68"/>
                  <a:gd name="T7" fmla="*/ 42 h 51"/>
                  <a:gd name="T8" fmla="*/ 2 w 68"/>
                  <a:gd name="T9" fmla="*/ 44 h 51"/>
                  <a:gd name="T10" fmla="*/ 7 w 68"/>
                  <a:gd name="T11" fmla="*/ 48 h 51"/>
                  <a:gd name="T12" fmla="*/ 36 w 68"/>
                  <a:gd name="T13" fmla="*/ 48 h 51"/>
                  <a:gd name="T14" fmla="*/ 65 w 68"/>
                  <a:gd name="T15" fmla="*/ 20 h 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51">
                    <a:moveTo>
                      <a:pt x="65" y="20"/>
                    </a:moveTo>
                    <a:cubicBezTo>
                      <a:pt x="63" y="4"/>
                      <a:pt x="45" y="0"/>
                      <a:pt x="32" y="5"/>
                    </a:cubicBezTo>
                    <a:cubicBezTo>
                      <a:pt x="16" y="10"/>
                      <a:pt x="4" y="24"/>
                      <a:pt x="0" y="39"/>
                    </a:cubicBezTo>
                    <a:cubicBezTo>
                      <a:pt x="0" y="41"/>
                      <a:pt x="1" y="42"/>
                      <a:pt x="2" y="42"/>
                    </a:cubicBezTo>
                    <a:cubicBezTo>
                      <a:pt x="2" y="42"/>
                      <a:pt x="2" y="43"/>
                      <a:pt x="2" y="44"/>
                    </a:cubicBezTo>
                    <a:cubicBezTo>
                      <a:pt x="2" y="47"/>
                      <a:pt x="4" y="48"/>
                      <a:pt x="7" y="48"/>
                    </a:cubicBezTo>
                    <a:cubicBezTo>
                      <a:pt x="15" y="51"/>
                      <a:pt x="31" y="49"/>
                      <a:pt x="36" y="48"/>
                    </a:cubicBezTo>
                    <a:cubicBezTo>
                      <a:pt x="49" y="46"/>
                      <a:pt x="68" y="36"/>
                      <a:pt x="65" y="20"/>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66" name="Freeform 74"/>
              <p:cNvSpPr>
                <a:spLocks/>
              </p:cNvSpPr>
              <p:nvPr/>
            </p:nvSpPr>
            <p:spPr bwMode="auto">
              <a:xfrm>
                <a:off x="9507538" y="2233613"/>
                <a:ext cx="225425" cy="200025"/>
              </a:xfrm>
              <a:custGeom>
                <a:avLst/>
                <a:gdLst>
                  <a:gd name="T0" fmla="*/ 86 w 86"/>
                  <a:gd name="T1" fmla="*/ 29 h 77"/>
                  <a:gd name="T2" fmla="*/ 44 w 86"/>
                  <a:gd name="T3" fmla="*/ 8 h 77"/>
                  <a:gd name="T4" fmla="*/ 3 w 86"/>
                  <a:gd name="T5" fmla="*/ 59 h 77"/>
                  <a:gd name="T6" fmla="*/ 1 w 86"/>
                  <a:gd name="T7" fmla="*/ 67 h 77"/>
                  <a:gd name="T8" fmla="*/ 6 w 86"/>
                  <a:gd name="T9" fmla="*/ 71 h 77"/>
                  <a:gd name="T10" fmla="*/ 41 w 86"/>
                  <a:gd name="T11" fmla="*/ 75 h 77"/>
                  <a:gd name="T12" fmla="*/ 86 w 86"/>
                  <a:gd name="T13" fmla="*/ 29 h 77"/>
                </a:gdLst>
                <a:ahLst/>
                <a:cxnLst>
                  <a:cxn ang="0">
                    <a:pos x="T0" y="T1"/>
                  </a:cxn>
                  <a:cxn ang="0">
                    <a:pos x="T2" y="T3"/>
                  </a:cxn>
                  <a:cxn ang="0">
                    <a:pos x="T4" y="T5"/>
                  </a:cxn>
                  <a:cxn ang="0">
                    <a:pos x="T6" y="T7"/>
                  </a:cxn>
                  <a:cxn ang="0">
                    <a:pos x="T8" y="T9"/>
                  </a:cxn>
                  <a:cxn ang="0">
                    <a:pos x="T10" y="T11"/>
                  </a:cxn>
                  <a:cxn ang="0">
                    <a:pos x="T12" y="T13"/>
                  </a:cxn>
                </a:cxnLst>
                <a:rect l="0" t="0" r="r" b="b"/>
                <a:pathLst>
                  <a:path w="86" h="77">
                    <a:moveTo>
                      <a:pt x="86" y="29"/>
                    </a:moveTo>
                    <a:cubicBezTo>
                      <a:pt x="85" y="7"/>
                      <a:pt x="62" y="0"/>
                      <a:pt x="44" y="8"/>
                    </a:cubicBezTo>
                    <a:cubicBezTo>
                      <a:pt x="26" y="16"/>
                      <a:pt x="7" y="39"/>
                      <a:pt x="3" y="59"/>
                    </a:cubicBezTo>
                    <a:cubicBezTo>
                      <a:pt x="2" y="61"/>
                      <a:pt x="1" y="64"/>
                      <a:pt x="1" y="67"/>
                    </a:cubicBezTo>
                    <a:cubicBezTo>
                      <a:pt x="0" y="71"/>
                      <a:pt x="3" y="72"/>
                      <a:pt x="6" y="71"/>
                    </a:cubicBezTo>
                    <a:cubicBezTo>
                      <a:pt x="15" y="77"/>
                      <a:pt x="35" y="76"/>
                      <a:pt x="41" y="75"/>
                    </a:cubicBezTo>
                    <a:cubicBezTo>
                      <a:pt x="63" y="72"/>
                      <a:pt x="86" y="52"/>
                      <a:pt x="86" y="29"/>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67" name="Freeform 75"/>
              <p:cNvSpPr>
                <a:spLocks/>
              </p:cNvSpPr>
              <p:nvPr/>
            </p:nvSpPr>
            <p:spPr bwMode="auto">
              <a:xfrm>
                <a:off x="9540875" y="2424113"/>
                <a:ext cx="271463" cy="200025"/>
              </a:xfrm>
              <a:custGeom>
                <a:avLst/>
                <a:gdLst>
                  <a:gd name="T0" fmla="*/ 90 w 103"/>
                  <a:gd name="T1" fmla="*/ 14 h 77"/>
                  <a:gd name="T2" fmla="*/ 37 w 103"/>
                  <a:gd name="T3" fmla="*/ 15 h 77"/>
                  <a:gd name="T4" fmla="*/ 1 w 103"/>
                  <a:gd name="T5" fmla="*/ 65 h 77"/>
                  <a:gd name="T6" fmla="*/ 0 w 103"/>
                  <a:gd name="T7" fmla="*/ 69 h 77"/>
                  <a:gd name="T8" fmla="*/ 0 w 103"/>
                  <a:gd name="T9" fmla="*/ 69 h 77"/>
                  <a:gd name="T10" fmla="*/ 1 w 103"/>
                  <a:gd name="T11" fmla="*/ 71 h 77"/>
                  <a:gd name="T12" fmla="*/ 5 w 103"/>
                  <a:gd name="T13" fmla="*/ 72 h 77"/>
                  <a:gd name="T14" fmla="*/ 78 w 103"/>
                  <a:gd name="T15" fmla="*/ 62 h 77"/>
                  <a:gd name="T16" fmla="*/ 90 w 103"/>
                  <a:gd name="T17" fmla="*/ 14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77">
                    <a:moveTo>
                      <a:pt x="90" y="14"/>
                    </a:moveTo>
                    <a:cubicBezTo>
                      <a:pt x="77" y="0"/>
                      <a:pt x="51" y="7"/>
                      <a:pt x="37" y="15"/>
                    </a:cubicBezTo>
                    <a:cubicBezTo>
                      <a:pt x="19" y="26"/>
                      <a:pt x="5" y="45"/>
                      <a:pt x="1" y="65"/>
                    </a:cubicBezTo>
                    <a:cubicBezTo>
                      <a:pt x="0" y="66"/>
                      <a:pt x="0" y="67"/>
                      <a:pt x="0" y="69"/>
                    </a:cubicBezTo>
                    <a:cubicBezTo>
                      <a:pt x="0" y="69"/>
                      <a:pt x="0" y="69"/>
                      <a:pt x="0" y="69"/>
                    </a:cubicBezTo>
                    <a:cubicBezTo>
                      <a:pt x="0" y="70"/>
                      <a:pt x="0" y="71"/>
                      <a:pt x="1" y="71"/>
                    </a:cubicBezTo>
                    <a:cubicBezTo>
                      <a:pt x="2" y="72"/>
                      <a:pt x="3" y="72"/>
                      <a:pt x="5" y="72"/>
                    </a:cubicBezTo>
                    <a:cubicBezTo>
                      <a:pt x="29" y="73"/>
                      <a:pt x="57" y="77"/>
                      <a:pt x="78" y="62"/>
                    </a:cubicBezTo>
                    <a:cubicBezTo>
                      <a:pt x="91" y="52"/>
                      <a:pt x="103" y="29"/>
                      <a:pt x="90" y="14"/>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68" name="Freeform 76"/>
              <p:cNvSpPr>
                <a:spLocks/>
              </p:cNvSpPr>
              <p:nvPr/>
            </p:nvSpPr>
            <p:spPr bwMode="auto">
              <a:xfrm>
                <a:off x="9569450" y="2595563"/>
                <a:ext cx="327025" cy="231775"/>
              </a:xfrm>
              <a:custGeom>
                <a:avLst/>
                <a:gdLst>
                  <a:gd name="T0" fmla="*/ 111 w 124"/>
                  <a:gd name="T1" fmla="*/ 21 h 89"/>
                  <a:gd name="T2" fmla="*/ 48 w 124"/>
                  <a:gd name="T3" fmla="*/ 21 h 89"/>
                  <a:gd name="T4" fmla="*/ 2 w 124"/>
                  <a:gd name="T5" fmla="*/ 77 h 89"/>
                  <a:gd name="T6" fmla="*/ 6 w 124"/>
                  <a:gd name="T7" fmla="*/ 86 h 89"/>
                  <a:gd name="T8" fmla="*/ 95 w 124"/>
                  <a:gd name="T9" fmla="*/ 74 h 89"/>
                  <a:gd name="T10" fmla="*/ 111 w 124"/>
                  <a:gd name="T11" fmla="*/ 21 h 89"/>
                </a:gdLst>
                <a:ahLst/>
                <a:cxnLst>
                  <a:cxn ang="0">
                    <a:pos x="T0" y="T1"/>
                  </a:cxn>
                  <a:cxn ang="0">
                    <a:pos x="T2" y="T3"/>
                  </a:cxn>
                  <a:cxn ang="0">
                    <a:pos x="T4" y="T5"/>
                  </a:cxn>
                  <a:cxn ang="0">
                    <a:pos x="T6" y="T7"/>
                  </a:cxn>
                  <a:cxn ang="0">
                    <a:pos x="T8" y="T9"/>
                  </a:cxn>
                  <a:cxn ang="0">
                    <a:pos x="T10" y="T11"/>
                  </a:cxn>
                </a:cxnLst>
                <a:rect l="0" t="0" r="r" b="b"/>
                <a:pathLst>
                  <a:path w="124" h="89">
                    <a:moveTo>
                      <a:pt x="111" y="21"/>
                    </a:moveTo>
                    <a:cubicBezTo>
                      <a:pt x="96" y="0"/>
                      <a:pt x="65" y="10"/>
                      <a:pt x="48" y="21"/>
                    </a:cubicBezTo>
                    <a:cubicBezTo>
                      <a:pt x="29" y="33"/>
                      <a:pt x="6" y="54"/>
                      <a:pt x="2" y="77"/>
                    </a:cubicBezTo>
                    <a:cubicBezTo>
                      <a:pt x="0" y="80"/>
                      <a:pt x="1" y="86"/>
                      <a:pt x="6" y="86"/>
                    </a:cubicBezTo>
                    <a:cubicBezTo>
                      <a:pt x="34" y="87"/>
                      <a:pt x="70" y="89"/>
                      <a:pt x="95" y="74"/>
                    </a:cubicBezTo>
                    <a:cubicBezTo>
                      <a:pt x="112" y="63"/>
                      <a:pt x="124" y="40"/>
                      <a:pt x="111" y="21"/>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69" name="Freeform 77"/>
              <p:cNvSpPr>
                <a:spLocks/>
              </p:cNvSpPr>
              <p:nvPr/>
            </p:nvSpPr>
            <p:spPr bwMode="auto">
              <a:xfrm>
                <a:off x="9593263" y="2816226"/>
                <a:ext cx="304800" cy="230188"/>
              </a:xfrm>
              <a:custGeom>
                <a:avLst/>
                <a:gdLst>
                  <a:gd name="T0" fmla="*/ 106 w 116"/>
                  <a:gd name="T1" fmla="*/ 20 h 88"/>
                  <a:gd name="T2" fmla="*/ 47 w 116"/>
                  <a:gd name="T3" fmla="*/ 13 h 88"/>
                  <a:gd name="T4" fmla="*/ 0 w 116"/>
                  <a:gd name="T5" fmla="*/ 77 h 88"/>
                  <a:gd name="T6" fmla="*/ 3 w 116"/>
                  <a:gd name="T7" fmla="*/ 79 h 88"/>
                  <a:gd name="T8" fmla="*/ 5 w 116"/>
                  <a:gd name="T9" fmla="*/ 80 h 88"/>
                  <a:gd name="T10" fmla="*/ 80 w 116"/>
                  <a:gd name="T11" fmla="*/ 74 h 88"/>
                  <a:gd name="T12" fmla="*/ 106 w 116"/>
                  <a:gd name="T13" fmla="*/ 20 h 88"/>
                </a:gdLst>
                <a:ahLst/>
                <a:cxnLst>
                  <a:cxn ang="0">
                    <a:pos x="T0" y="T1"/>
                  </a:cxn>
                  <a:cxn ang="0">
                    <a:pos x="T2" y="T3"/>
                  </a:cxn>
                  <a:cxn ang="0">
                    <a:pos x="T4" y="T5"/>
                  </a:cxn>
                  <a:cxn ang="0">
                    <a:pos x="T6" y="T7"/>
                  </a:cxn>
                  <a:cxn ang="0">
                    <a:pos x="T8" y="T9"/>
                  </a:cxn>
                  <a:cxn ang="0">
                    <a:pos x="T10" y="T11"/>
                  </a:cxn>
                  <a:cxn ang="0">
                    <a:pos x="T12" y="T13"/>
                  </a:cxn>
                </a:cxnLst>
                <a:rect l="0" t="0" r="r" b="b"/>
                <a:pathLst>
                  <a:path w="116" h="88">
                    <a:moveTo>
                      <a:pt x="106" y="20"/>
                    </a:moveTo>
                    <a:cubicBezTo>
                      <a:pt x="96" y="0"/>
                      <a:pt x="62" y="3"/>
                      <a:pt x="47" y="13"/>
                    </a:cubicBezTo>
                    <a:cubicBezTo>
                      <a:pt x="27" y="26"/>
                      <a:pt x="5" y="53"/>
                      <a:pt x="0" y="77"/>
                    </a:cubicBezTo>
                    <a:cubicBezTo>
                      <a:pt x="0" y="79"/>
                      <a:pt x="2" y="79"/>
                      <a:pt x="3" y="79"/>
                    </a:cubicBezTo>
                    <a:cubicBezTo>
                      <a:pt x="4" y="79"/>
                      <a:pt x="4" y="79"/>
                      <a:pt x="5" y="80"/>
                    </a:cubicBezTo>
                    <a:cubicBezTo>
                      <a:pt x="30" y="88"/>
                      <a:pt x="57" y="87"/>
                      <a:pt x="80" y="74"/>
                    </a:cubicBezTo>
                    <a:cubicBezTo>
                      <a:pt x="97" y="64"/>
                      <a:pt x="116" y="41"/>
                      <a:pt x="106" y="20"/>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70" name="Freeform 78"/>
              <p:cNvSpPr>
                <a:spLocks/>
              </p:cNvSpPr>
              <p:nvPr/>
            </p:nvSpPr>
            <p:spPr bwMode="auto">
              <a:xfrm>
                <a:off x="9593263" y="3038476"/>
                <a:ext cx="284163" cy="204788"/>
              </a:xfrm>
              <a:custGeom>
                <a:avLst/>
                <a:gdLst>
                  <a:gd name="T0" fmla="*/ 93 w 108"/>
                  <a:gd name="T1" fmla="*/ 14 h 79"/>
                  <a:gd name="T2" fmla="*/ 36 w 108"/>
                  <a:gd name="T3" fmla="*/ 17 h 79"/>
                  <a:gd name="T4" fmla="*/ 0 w 108"/>
                  <a:gd name="T5" fmla="*/ 66 h 79"/>
                  <a:gd name="T6" fmla="*/ 5 w 108"/>
                  <a:gd name="T7" fmla="*/ 68 h 79"/>
                  <a:gd name="T8" fmla="*/ 8 w 108"/>
                  <a:gd name="T9" fmla="*/ 68 h 79"/>
                  <a:gd name="T10" fmla="*/ 86 w 108"/>
                  <a:gd name="T11" fmla="*/ 62 h 79"/>
                  <a:gd name="T12" fmla="*/ 93 w 108"/>
                  <a:gd name="T13" fmla="*/ 14 h 79"/>
                </a:gdLst>
                <a:ahLst/>
                <a:cxnLst>
                  <a:cxn ang="0">
                    <a:pos x="T0" y="T1"/>
                  </a:cxn>
                  <a:cxn ang="0">
                    <a:pos x="T2" y="T3"/>
                  </a:cxn>
                  <a:cxn ang="0">
                    <a:pos x="T4" y="T5"/>
                  </a:cxn>
                  <a:cxn ang="0">
                    <a:pos x="T6" y="T7"/>
                  </a:cxn>
                  <a:cxn ang="0">
                    <a:pos x="T8" y="T9"/>
                  </a:cxn>
                  <a:cxn ang="0">
                    <a:pos x="T10" y="T11"/>
                  </a:cxn>
                  <a:cxn ang="0">
                    <a:pos x="T12" y="T13"/>
                  </a:cxn>
                </a:cxnLst>
                <a:rect l="0" t="0" r="r" b="b"/>
                <a:pathLst>
                  <a:path w="108" h="79">
                    <a:moveTo>
                      <a:pt x="93" y="14"/>
                    </a:moveTo>
                    <a:cubicBezTo>
                      <a:pt x="78" y="0"/>
                      <a:pt x="51" y="9"/>
                      <a:pt x="36" y="17"/>
                    </a:cubicBezTo>
                    <a:cubicBezTo>
                      <a:pt x="19" y="27"/>
                      <a:pt x="2" y="45"/>
                      <a:pt x="0" y="66"/>
                    </a:cubicBezTo>
                    <a:cubicBezTo>
                      <a:pt x="0" y="69"/>
                      <a:pt x="3" y="69"/>
                      <a:pt x="5" y="68"/>
                    </a:cubicBezTo>
                    <a:cubicBezTo>
                      <a:pt x="6" y="68"/>
                      <a:pt x="7" y="68"/>
                      <a:pt x="8" y="68"/>
                    </a:cubicBezTo>
                    <a:cubicBezTo>
                      <a:pt x="34" y="70"/>
                      <a:pt x="63" y="79"/>
                      <a:pt x="86" y="62"/>
                    </a:cubicBezTo>
                    <a:cubicBezTo>
                      <a:pt x="101" y="51"/>
                      <a:pt x="108" y="28"/>
                      <a:pt x="93" y="14"/>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71" name="Freeform 79"/>
              <p:cNvSpPr>
                <a:spLocks/>
              </p:cNvSpPr>
              <p:nvPr/>
            </p:nvSpPr>
            <p:spPr bwMode="auto">
              <a:xfrm>
                <a:off x="9601200" y="3233738"/>
                <a:ext cx="219075" cy="119063"/>
              </a:xfrm>
              <a:custGeom>
                <a:avLst/>
                <a:gdLst>
                  <a:gd name="T0" fmla="*/ 75 w 83"/>
                  <a:gd name="T1" fmla="*/ 10 h 46"/>
                  <a:gd name="T2" fmla="*/ 40 w 83"/>
                  <a:gd name="T3" fmla="*/ 8 h 46"/>
                  <a:gd name="T4" fmla="*/ 1 w 83"/>
                  <a:gd name="T5" fmla="*/ 35 h 46"/>
                  <a:gd name="T6" fmla="*/ 2 w 83"/>
                  <a:gd name="T7" fmla="*/ 38 h 46"/>
                  <a:gd name="T8" fmla="*/ 5 w 83"/>
                  <a:gd name="T9" fmla="*/ 41 h 46"/>
                  <a:gd name="T10" fmla="*/ 60 w 83"/>
                  <a:gd name="T11" fmla="*/ 39 h 46"/>
                  <a:gd name="T12" fmla="*/ 75 w 83"/>
                  <a:gd name="T13" fmla="*/ 10 h 46"/>
                </a:gdLst>
                <a:ahLst/>
                <a:cxnLst>
                  <a:cxn ang="0">
                    <a:pos x="T0" y="T1"/>
                  </a:cxn>
                  <a:cxn ang="0">
                    <a:pos x="T2" y="T3"/>
                  </a:cxn>
                  <a:cxn ang="0">
                    <a:pos x="T4" y="T5"/>
                  </a:cxn>
                  <a:cxn ang="0">
                    <a:pos x="T6" y="T7"/>
                  </a:cxn>
                  <a:cxn ang="0">
                    <a:pos x="T8" y="T9"/>
                  </a:cxn>
                  <a:cxn ang="0">
                    <a:pos x="T10" y="T11"/>
                  </a:cxn>
                  <a:cxn ang="0">
                    <a:pos x="T12" y="T13"/>
                  </a:cxn>
                </a:cxnLst>
                <a:rect l="0" t="0" r="r" b="b"/>
                <a:pathLst>
                  <a:path w="83" h="46">
                    <a:moveTo>
                      <a:pt x="75" y="10"/>
                    </a:moveTo>
                    <a:cubicBezTo>
                      <a:pt x="68" y="0"/>
                      <a:pt x="49" y="5"/>
                      <a:pt x="40" y="8"/>
                    </a:cubicBezTo>
                    <a:cubicBezTo>
                      <a:pt x="25" y="12"/>
                      <a:pt x="9" y="21"/>
                      <a:pt x="1" y="35"/>
                    </a:cubicBezTo>
                    <a:cubicBezTo>
                      <a:pt x="0" y="36"/>
                      <a:pt x="0" y="37"/>
                      <a:pt x="2" y="38"/>
                    </a:cubicBezTo>
                    <a:cubicBezTo>
                      <a:pt x="2" y="39"/>
                      <a:pt x="3" y="41"/>
                      <a:pt x="5" y="41"/>
                    </a:cubicBezTo>
                    <a:cubicBezTo>
                      <a:pt x="22" y="42"/>
                      <a:pt x="44" y="46"/>
                      <a:pt x="60" y="39"/>
                    </a:cubicBezTo>
                    <a:cubicBezTo>
                      <a:pt x="70" y="35"/>
                      <a:pt x="83" y="22"/>
                      <a:pt x="75" y="10"/>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72" name="Freeform 80"/>
              <p:cNvSpPr>
                <a:spLocks/>
              </p:cNvSpPr>
              <p:nvPr/>
            </p:nvSpPr>
            <p:spPr bwMode="auto">
              <a:xfrm>
                <a:off x="9320213" y="1976438"/>
                <a:ext cx="160338" cy="227013"/>
              </a:xfrm>
              <a:custGeom>
                <a:avLst/>
                <a:gdLst>
                  <a:gd name="T0" fmla="*/ 51 w 61"/>
                  <a:gd name="T1" fmla="*/ 21 h 87"/>
                  <a:gd name="T2" fmla="*/ 17 w 61"/>
                  <a:gd name="T3" fmla="*/ 7 h 87"/>
                  <a:gd name="T4" fmla="*/ 5 w 61"/>
                  <a:gd name="T5" fmla="*/ 47 h 87"/>
                  <a:gd name="T6" fmla="*/ 41 w 61"/>
                  <a:gd name="T7" fmla="*/ 84 h 87"/>
                  <a:gd name="T8" fmla="*/ 42 w 61"/>
                  <a:gd name="T9" fmla="*/ 85 h 87"/>
                  <a:gd name="T10" fmla="*/ 50 w 61"/>
                  <a:gd name="T11" fmla="*/ 81 h 87"/>
                  <a:gd name="T12" fmla="*/ 51 w 61"/>
                  <a:gd name="T13" fmla="*/ 21 h 87"/>
                </a:gdLst>
                <a:ahLst/>
                <a:cxnLst>
                  <a:cxn ang="0">
                    <a:pos x="T0" y="T1"/>
                  </a:cxn>
                  <a:cxn ang="0">
                    <a:pos x="T2" y="T3"/>
                  </a:cxn>
                  <a:cxn ang="0">
                    <a:pos x="T4" y="T5"/>
                  </a:cxn>
                  <a:cxn ang="0">
                    <a:pos x="T6" y="T7"/>
                  </a:cxn>
                  <a:cxn ang="0">
                    <a:pos x="T8" y="T9"/>
                  </a:cxn>
                  <a:cxn ang="0">
                    <a:pos x="T10" y="T11"/>
                  </a:cxn>
                  <a:cxn ang="0">
                    <a:pos x="T12" y="T13"/>
                  </a:cxn>
                </a:cxnLst>
                <a:rect l="0" t="0" r="r" b="b"/>
                <a:pathLst>
                  <a:path w="61" h="87">
                    <a:moveTo>
                      <a:pt x="51" y="21"/>
                    </a:moveTo>
                    <a:cubicBezTo>
                      <a:pt x="44" y="9"/>
                      <a:pt x="30" y="0"/>
                      <a:pt x="17" y="7"/>
                    </a:cubicBezTo>
                    <a:cubicBezTo>
                      <a:pt x="3" y="14"/>
                      <a:pt x="0" y="34"/>
                      <a:pt x="5" y="47"/>
                    </a:cubicBezTo>
                    <a:cubicBezTo>
                      <a:pt x="10" y="63"/>
                      <a:pt x="25" y="80"/>
                      <a:pt x="41" y="84"/>
                    </a:cubicBezTo>
                    <a:cubicBezTo>
                      <a:pt x="41" y="85"/>
                      <a:pt x="42" y="85"/>
                      <a:pt x="42" y="85"/>
                    </a:cubicBezTo>
                    <a:cubicBezTo>
                      <a:pt x="45" y="87"/>
                      <a:pt x="49" y="84"/>
                      <a:pt x="50" y="81"/>
                    </a:cubicBezTo>
                    <a:cubicBezTo>
                      <a:pt x="54" y="62"/>
                      <a:pt x="61" y="39"/>
                      <a:pt x="51" y="21"/>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73" name="Freeform 81"/>
              <p:cNvSpPr>
                <a:spLocks/>
              </p:cNvSpPr>
              <p:nvPr/>
            </p:nvSpPr>
            <p:spPr bwMode="auto">
              <a:xfrm>
                <a:off x="9271000" y="2111376"/>
                <a:ext cx="541338" cy="1603375"/>
              </a:xfrm>
              <a:custGeom>
                <a:avLst/>
                <a:gdLst>
                  <a:gd name="T0" fmla="*/ 151 w 206"/>
                  <a:gd name="T1" fmla="*/ 401 h 616"/>
                  <a:gd name="T2" fmla="*/ 116 w 206"/>
                  <a:gd name="T3" fmla="*/ 366 h 616"/>
                  <a:gd name="T4" fmla="*/ 152 w 206"/>
                  <a:gd name="T5" fmla="*/ 332 h 616"/>
                  <a:gd name="T6" fmla="*/ 202 w 206"/>
                  <a:gd name="T7" fmla="*/ 307 h 616"/>
                  <a:gd name="T8" fmla="*/ 125 w 206"/>
                  <a:gd name="T9" fmla="*/ 344 h 616"/>
                  <a:gd name="T10" fmla="*/ 109 w 206"/>
                  <a:gd name="T11" fmla="*/ 292 h 616"/>
                  <a:gd name="T12" fmla="*/ 124 w 206"/>
                  <a:gd name="T13" fmla="*/ 267 h 616"/>
                  <a:gd name="T14" fmla="*/ 198 w 206"/>
                  <a:gd name="T15" fmla="*/ 223 h 616"/>
                  <a:gd name="T16" fmla="*/ 144 w 206"/>
                  <a:gd name="T17" fmla="*/ 242 h 616"/>
                  <a:gd name="T18" fmla="*/ 99 w 206"/>
                  <a:gd name="T19" fmla="*/ 205 h 616"/>
                  <a:gd name="T20" fmla="*/ 178 w 206"/>
                  <a:gd name="T21" fmla="*/ 151 h 616"/>
                  <a:gd name="T22" fmla="*/ 98 w 206"/>
                  <a:gd name="T23" fmla="*/ 192 h 616"/>
                  <a:gd name="T24" fmla="*/ 88 w 206"/>
                  <a:gd name="T25" fmla="*/ 129 h 616"/>
                  <a:gd name="T26" fmla="*/ 91 w 206"/>
                  <a:gd name="T27" fmla="*/ 123 h 616"/>
                  <a:gd name="T28" fmla="*/ 154 w 206"/>
                  <a:gd name="T29" fmla="*/ 78 h 616"/>
                  <a:gd name="T30" fmla="*/ 114 w 206"/>
                  <a:gd name="T31" fmla="*/ 90 h 616"/>
                  <a:gd name="T32" fmla="*/ 73 w 206"/>
                  <a:gd name="T33" fmla="*/ 60 h 616"/>
                  <a:gd name="T34" fmla="*/ 95 w 206"/>
                  <a:gd name="T35" fmla="*/ 38 h 616"/>
                  <a:gd name="T36" fmla="*/ 117 w 206"/>
                  <a:gd name="T37" fmla="*/ 25 h 616"/>
                  <a:gd name="T38" fmla="*/ 53 w 206"/>
                  <a:gd name="T39" fmla="*/ 0 h 616"/>
                  <a:gd name="T40" fmla="*/ 68 w 206"/>
                  <a:gd name="T41" fmla="*/ 60 h 616"/>
                  <a:gd name="T42" fmla="*/ 16 w 206"/>
                  <a:gd name="T43" fmla="*/ 42 h 616"/>
                  <a:gd name="T44" fmla="*/ 70 w 206"/>
                  <a:gd name="T45" fmla="*/ 70 h 616"/>
                  <a:gd name="T46" fmla="*/ 42 w 206"/>
                  <a:gd name="T47" fmla="*/ 100 h 616"/>
                  <a:gd name="T48" fmla="*/ 3 w 206"/>
                  <a:gd name="T49" fmla="*/ 100 h 616"/>
                  <a:gd name="T50" fmla="*/ 79 w 206"/>
                  <a:gd name="T51" fmla="*/ 128 h 616"/>
                  <a:gd name="T52" fmla="*/ 87 w 206"/>
                  <a:gd name="T53" fmla="*/ 186 h 616"/>
                  <a:gd name="T54" fmla="*/ 7 w 206"/>
                  <a:gd name="T55" fmla="*/ 169 h 616"/>
                  <a:gd name="T56" fmla="*/ 88 w 206"/>
                  <a:gd name="T57" fmla="*/ 199 h 616"/>
                  <a:gd name="T58" fmla="*/ 52 w 206"/>
                  <a:gd name="T59" fmla="*/ 244 h 616"/>
                  <a:gd name="T60" fmla="*/ 9 w 206"/>
                  <a:gd name="T61" fmla="*/ 244 h 616"/>
                  <a:gd name="T62" fmla="*/ 97 w 206"/>
                  <a:gd name="T63" fmla="*/ 293 h 616"/>
                  <a:gd name="T64" fmla="*/ 79 w 206"/>
                  <a:gd name="T65" fmla="*/ 331 h 616"/>
                  <a:gd name="T66" fmla="*/ 26 w 206"/>
                  <a:gd name="T67" fmla="*/ 324 h 616"/>
                  <a:gd name="T68" fmla="*/ 105 w 206"/>
                  <a:gd name="T69" fmla="*/ 402 h 616"/>
                  <a:gd name="T70" fmla="*/ 32 w 206"/>
                  <a:gd name="T71" fmla="*/ 390 h 616"/>
                  <a:gd name="T72" fmla="*/ 81 w 206"/>
                  <a:gd name="T73" fmla="*/ 399 h 616"/>
                  <a:gd name="T74" fmla="*/ 107 w 206"/>
                  <a:gd name="T75" fmla="*/ 450 h 616"/>
                  <a:gd name="T76" fmla="*/ 61 w 206"/>
                  <a:gd name="T77" fmla="*/ 451 h 616"/>
                  <a:gd name="T78" fmla="*/ 107 w 206"/>
                  <a:gd name="T79" fmla="*/ 468 h 616"/>
                  <a:gd name="T80" fmla="*/ 114 w 206"/>
                  <a:gd name="T81" fmla="*/ 606 h 616"/>
                  <a:gd name="T82" fmla="*/ 183 w 206"/>
                  <a:gd name="T83" fmla="*/ 446 h 616"/>
                  <a:gd name="T84" fmla="*/ 122 w 206"/>
                  <a:gd name="T85" fmla="*/ 471 h 616"/>
                  <a:gd name="T86" fmla="*/ 121 w 206"/>
                  <a:gd name="T87" fmla="*/ 436 h 616"/>
                  <a:gd name="T88" fmla="*/ 154 w 206"/>
                  <a:gd name="T89" fmla="*/ 405 h 616"/>
                  <a:gd name="T90" fmla="*/ 204 w 206"/>
                  <a:gd name="T91" fmla="*/ 381 h 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06" h="616">
                    <a:moveTo>
                      <a:pt x="204" y="381"/>
                    </a:moveTo>
                    <a:cubicBezTo>
                      <a:pt x="185" y="382"/>
                      <a:pt x="166" y="391"/>
                      <a:pt x="151" y="401"/>
                    </a:cubicBezTo>
                    <a:cubicBezTo>
                      <a:pt x="142" y="406"/>
                      <a:pt x="128" y="414"/>
                      <a:pt x="120" y="424"/>
                    </a:cubicBezTo>
                    <a:cubicBezTo>
                      <a:pt x="119" y="405"/>
                      <a:pt x="118" y="385"/>
                      <a:pt x="116" y="366"/>
                    </a:cubicBezTo>
                    <a:cubicBezTo>
                      <a:pt x="121" y="362"/>
                      <a:pt x="125" y="357"/>
                      <a:pt x="129" y="352"/>
                    </a:cubicBezTo>
                    <a:cubicBezTo>
                      <a:pt x="136" y="344"/>
                      <a:pt x="144" y="338"/>
                      <a:pt x="152" y="332"/>
                    </a:cubicBezTo>
                    <a:cubicBezTo>
                      <a:pt x="167" y="322"/>
                      <a:pt x="185" y="315"/>
                      <a:pt x="202" y="309"/>
                    </a:cubicBezTo>
                    <a:cubicBezTo>
                      <a:pt x="204" y="309"/>
                      <a:pt x="204" y="307"/>
                      <a:pt x="202" y="307"/>
                    </a:cubicBezTo>
                    <a:cubicBezTo>
                      <a:pt x="183" y="309"/>
                      <a:pt x="165" y="315"/>
                      <a:pt x="149" y="326"/>
                    </a:cubicBezTo>
                    <a:cubicBezTo>
                      <a:pt x="140" y="331"/>
                      <a:pt x="133" y="337"/>
                      <a:pt x="125" y="344"/>
                    </a:cubicBezTo>
                    <a:cubicBezTo>
                      <a:pt x="122" y="347"/>
                      <a:pt x="118" y="350"/>
                      <a:pt x="115" y="354"/>
                    </a:cubicBezTo>
                    <a:cubicBezTo>
                      <a:pt x="113" y="333"/>
                      <a:pt x="111" y="313"/>
                      <a:pt x="109" y="292"/>
                    </a:cubicBezTo>
                    <a:cubicBezTo>
                      <a:pt x="109" y="290"/>
                      <a:pt x="108" y="287"/>
                      <a:pt x="108" y="285"/>
                    </a:cubicBezTo>
                    <a:cubicBezTo>
                      <a:pt x="114" y="280"/>
                      <a:pt x="118" y="273"/>
                      <a:pt x="124" y="267"/>
                    </a:cubicBezTo>
                    <a:cubicBezTo>
                      <a:pt x="130" y="261"/>
                      <a:pt x="136" y="256"/>
                      <a:pt x="142" y="250"/>
                    </a:cubicBezTo>
                    <a:cubicBezTo>
                      <a:pt x="158" y="236"/>
                      <a:pt x="177" y="226"/>
                      <a:pt x="198" y="223"/>
                    </a:cubicBezTo>
                    <a:cubicBezTo>
                      <a:pt x="198" y="223"/>
                      <a:pt x="199" y="222"/>
                      <a:pt x="198" y="222"/>
                    </a:cubicBezTo>
                    <a:cubicBezTo>
                      <a:pt x="180" y="220"/>
                      <a:pt x="159" y="233"/>
                      <a:pt x="144" y="242"/>
                    </a:cubicBezTo>
                    <a:cubicBezTo>
                      <a:pt x="132" y="250"/>
                      <a:pt x="116" y="261"/>
                      <a:pt x="107" y="273"/>
                    </a:cubicBezTo>
                    <a:cubicBezTo>
                      <a:pt x="104" y="250"/>
                      <a:pt x="102" y="227"/>
                      <a:pt x="99" y="205"/>
                    </a:cubicBezTo>
                    <a:cubicBezTo>
                      <a:pt x="100" y="204"/>
                      <a:pt x="100" y="204"/>
                      <a:pt x="101" y="203"/>
                    </a:cubicBezTo>
                    <a:cubicBezTo>
                      <a:pt x="117" y="173"/>
                      <a:pt x="149" y="165"/>
                      <a:pt x="178" y="151"/>
                    </a:cubicBezTo>
                    <a:cubicBezTo>
                      <a:pt x="180" y="150"/>
                      <a:pt x="179" y="148"/>
                      <a:pt x="177" y="149"/>
                    </a:cubicBezTo>
                    <a:cubicBezTo>
                      <a:pt x="147" y="154"/>
                      <a:pt x="116" y="167"/>
                      <a:pt x="98" y="192"/>
                    </a:cubicBezTo>
                    <a:cubicBezTo>
                      <a:pt x="95" y="175"/>
                      <a:pt x="93" y="158"/>
                      <a:pt x="90" y="142"/>
                    </a:cubicBezTo>
                    <a:cubicBezTo>
                      <a:pt x="90" y="137"/>
                      <a:pt x="89" y="133"/>
                      <a:pt x="88" y="129"/>
                    </a:cubicBezTo>
                    <a:cubicBezTo>
                      <a:pt x="89" y="128"/>
                      <a:pt x="89" y="127"/>
                      <a:pt x="88" y="125"/>
                    </a:cubicBezTo>
                    <a:cubicBezTo>
                      <a:pt x="89" y="125"/>
                      <a:pt x="90" y="124"/>
                      <a:pt x="91" y="123"/>
                    </a:cubicBezTo>
                    <a:cubicBezTo>
                      <a:pt x="99" y="111"/>
                      <a:pt x="108" y="101"/>
                      <a:pt x="120" y="93"/>
                    </a:cubicBezTo>
                    <a:cubicBezTo>
                      <a:pt x="131" y="86"/>
                      <a:pt x="143" y="84"/>
                      <a:pt x="154" y="78"/>
                    </a:cubicBezTo>
                    <a:cubicBezTo>
                      <a:pt x="156" y="77"/>
                      <a:pt x="156" y="74"/>
                      <a:pt x="154" y="74"/>
                    </a:cubicBezTo>
                    <a:cubicBezTo>
                      <a:pt x="140" y="74"/>
                      <a:pt x="125" y="83"/>
                      <a:pt x="114" y="90"/>
                    </a:cubicBezTo>
                    <a:cubicBezTo>
                      <a:pt x="103" y="97"/>
                      <a:pt x="94" y="106"/>
                      <a:pt x="86" y="116"/>
                    </a:cubicBezTo>
                    <a:cubicBezTo>
                      <a:pt x="82" y="97"/>
                      <a:pt x="78" y="78"/>
                      <a:pt x="73" y="60"/>
                    </a:cubicBezTo>
                    <a:cubicBezTo>
                      <a:pt x="74" y="60"/>
                      <a:pt x="74" y="59"/>
                      <a:pt x="75" y="58"/>
                    </a:cubicBezTo>
                    <a:cubicBezTo>
                      <a:pt x="80" y="50"/>
                      <a:pt x="87" y="43"/>
                      <a:pt x="95" y="38"/>
                    </a:cubicBezTo>
                    <a:cubicBezTo>
                      <a:pt x="102" y="33"/>
                      <a:pt x="110" y="30"/>
                      <a:pt x="117" y="26"/>
                    </a:cubicBezTo>
                    <a:cubicBezTo>
                      <a:pt x="118" y="26"/>
                      <a:pt x="118" y="25"/>
                      <a:pt x="117" y="25"/>
                    </a:cubicBezTo>
                    <a:cubicBezTo>
                      <a:pt x="99" y="24"/>
                      <a:pt x="82" y="39"/>
                      <a:pt x="70" y="52"/>
                    </a:cubicBezTo>
                    <a:cubicBezTo>
                      <a:pt x="65" y="35"/>
                      <a:pt x="60" y="18"/>
                      <a:pt x="53" y="0"/>
                    </a:cubicBezTo>
                    <a:cubicBezTo>
                      <a:pt x="53" y="0"/>
                      <a:pt x="52" y="0"/>
                      <a:pt x="52" y="1"/>
                    </a:cubicBezTo>
                    <a:cubicBezTo>
                      <a:pt x="59" y="20"/>
                      <a:pt x="64" y="40"/>
                      <a:pt x="68" y="60"/>
                    </a:cubicBezTo>
                    <a:cubicBezTo>
                      <a:pt x="56" y="45"/>
                      <a:pt x="36" y="38"/>
                      <a:pt x="17" y="40"/>
                    </a:cubicBezTo>
                    <a:cubicBezTo>
                      <a:pt x="16" y="40"/>
                      <a:pt x="15" y="42"/>
                      <a:pt x="16" y="42"/>
                    </a:cubicBezTo>
                    <a:cubicBezTo>
                      <a:pt x="37" y="45"/>
                      <a:pt x="57" y="49"/>
                      <a:pt x="68" y="69"/>
                    </a:cubicBezTo>
                    <a:cubicBezTo>
                      <a:pt x="68" y="70"/>
                      <a:pt x="69" y="70"/>
                      <a:pt x="70" y="70"/>
                    </a:cubicBezTo>
                    <a:cubicBezTo>
                      <a:pt x="73" y="86"/>
                      <a:pt x="75" y="102"/>
                      <a:pt x="78" y="118"/>
                    </a:cubicBezTo>
                    <a:cubicBezTo>
                      <a:pt x="67" y="110"/>
                      <a:pt x="55" y="104"/>
                      <a:pt x="42" y="100"/>
                    </a:cubicBezTo>
                    <a:cubicBezTo>
                      <a:pt x="31" y="97"/>
                      <a:pt x="11" y="89"/>
                      <a:pt x="1" y="99"/>
                    </a:cubicBezTo>
                    <a:cubicBezTo>
                      <a:pt x="0" y="100"/>
                      <a:pt x="1" y="101"/>
                      <a:pt x="3" y="100"/>
                    </a:cubicBezTo>
                    <a:cubicBezTo>
                      <a:pt x="15" y="95"/>
                      <a:pt x="36" y="103"/>
                      <a:pt x="47" y="108"/>
                    </a:cubicBezTo>
                    <a:cubicBezTo>
                      <a:pt x="59" y="113"/>
                      <a:pt x="70" y="120"/>
                      <a:pt x="79" y="128"/>
                    </a:cubicBezTo>
                    <a:cubicBezTo>
                      <a:pt x="80" y="134"/>
                      <a:pt x="81" y="140"/>
                      <a:pt x="82" y="146"/>
                    </a:cubicBezTo>
                    <a:cubicBezTo>
                      <a:pt x="84" y="160"/>
                      <a:pt x="85" y="173"/>
                      <a:pt x="87" y="186"/>
                    </a:cubicBezTo>
                    <a:cubicBezTo>
                      <a:pt x="77" y="180"/>
                      <a:pt x="64" y="176"/>
                      <a:pt x="54" y="173"/>
                    </a:cubicBezTo>
                    <a:cubicBezTo>
                      <a:pt x="39" y="168"/>
                      <a:pt x="23" y="164"/>
                      <a:pt x="7" y="169"/>
                    </a:cubicBezTo>
                    <a:cubicBezTo>
                      <a:pt x="7" y="170"/>
                      <a:pt x="6" y="171"/>
                      <a:pt x="7" y="171"/>
                    </a:cubicBezTo>
                    <a:cubicBezTo>
                      <a:pt x="37" y="172"/>
                      <a:pt x="65" y="181"/>
                      <a:pt x="88" y="199"/>
                    </a:cubicBezTo>
                    <a:cubicBezTo>
                      <a:pt x="90" y="220"/>
                      <a:pt x="92" y="242"/>
                      <a:pt x="94" y="263"/>
                    </a:cubicBezTo>
                    <a:cubicBezTo>
                      <a:pt x="81" y="254"/>
                      <a:pt x="67" y="248"/>
                      <a:pt x="52" y="244"/>
                    </a:cubicBezTo>
                    <a:cubicBezTo>
                      <a:pt x="41" y="242"/>
                      <a:pt x="19" y="236"/>
                      <a:pt x="9" y="244"/>
                    </a:cubicBezTo>
                    <a:cubicBezTo>
                      <a:pt x="8" y="244"/>
                      <a:pt x="9" y="244"/>
                      <a:pt x="9" y="244"/>
                    </a:cubicBezTo>
                    <a:cubicBezTo>
                      <a:pt x="41" y="241"/>
                      <a:pt x="72" y="255"/>
                      <a:pt x="95" y="275"/>
                    </a:cubicBezTo>
                    <a:cubicBezTo>
                      <a:pt x="96" y="281"/>
                      <a:pt x="96" y="287"/>
                      <a:pt x="97" y="293"/>
                    </a:cubicBezTo>
                    <a:cubicBezTo>
                      <a:pt x="98" y="308"/>
                      <a:pt x="99" y="322"/>
                      <a:pt x="100" y="337"/>
                    </a:cubicBezTo>
                    <a:cubicBezTo>
                      <a:pt x="93" y="334"/>
                      <a:pt x="84" y="333"/>
                      <a:pt x="79" y="331"/>
                    </a:cubicBezTo>
                    <a:cubicBezTo>
                      <a:pt x="62" y="326"/>
                      <a:pt x="43" y="319"/>
                      <a:pt x="26" y="323"/>
                    </a:cubicBezTo>
                    <a:cubicBezTo>
                      <a:pt x="26" y="323"/>
                      <a:pt x="26" y="324"/>
                      <a:pt x="26" y="324"/>
                    </a:cubicBezTo>
                    <a:cubicBezTo>
                      <a:pt x="51" y="332"/>
                      <a:pt x="79" y="334"/>
                      <a:pt x="101" y="350"/>
                    </a:cubicBezTo>
                    <a:cubicBezTo>
                      <a:pt x="103" y="367"/>
                      <a:pt x="104" y="385"/>
                      <a:pt x="105" y="402"/>
                    </a:cubicBezTo>
                    <a:cubicBezTo>
                      <a:pt x="96" y="396"/>
                      <a:pt x="83" y="393"/>
                      <a:pt x="76" y="391"/>
                    </a:cubicBezTo>
                    <a:cubicBezTo>
                      <a:pt x="65" y="388"/>
                      <a:pt x="41" y="380"/>
                      <a:pt x="32" y="390"/>
                    </a:cubicBezTo>
                    <a:cubicBezTo>
                      <a:pt x="31" y="390"/>
                      <a:pt x="32" y="391"/>
                      <a:pt x="33" y="391"/>
                    </a:cubicBezTo>
                    <a:cubicBezTo>
                      <a:pt x="47" y="388"/>
                      <a:pt x="68" y="393"/>
                      <a:pt x="81" y="399"/>
                    </a:cubicBezTo>
                    <a:cubicBezTo>
                      <a:pt x="90" y="403"/>
                      <a:pt x="97" y="411"/>
                      <a:pt x="106" y="415"/>
                    </a:cubicBezTo>
                    <a:cubicBezTo>
                      <a:pt x="106" y="426"/>
                      <a:pt x="107" y="438"/>
                      <a:pt x="107" y="450"/>
                    </a:cubicBezTo>
                    <a:cubicBezTo>
                      <a:pt x="107" y="453"/>
                      <a:pt x="107" y="456"/>
                      <a:pt x="107" y="459"/>
                    </a:cubicBezTo>
                    <a:cubicBezTo>
                      <a:pt x="93" y="453"/>
                      <a:pt x="77" y="450"/>
                      <a:pt x="61" y="451"/>
                    </a:cubicBezTo>
                    <a:cubicBezTo>
                      <a:pt x="59" y="451"/>
                      <a:pt x="59" y="454"/>
                      <a:pt x="61" y="454"/>
                    </a:cubicBezTo>
                    <a:cubicBezTo>
                      <a:pt x="78" y="455"/>
                      <a:pt x="93" y="460"/>
                      <a:pt x="107" y="468"/>
                    </a:cubicBezTo>
                    <a:cubicBezTo>
                      <a:pt x="109" y="514"/>
                      <a:pt x="108" y="562"/>
                      <a:pt x="99" y="607"/>
                    </a:cubicBezTo>
                    <a:cubicBezTo>
                      <a:pt x="97" y="616"/>
                      <a:pt x="112" y="614"/>
                      <a:pt x="114" y="606"/>
                    </a:cubicBezTo>
                    <a:cubicBezTo>
                      <a:pt x="122" y="567"/>
                      <a:pt x="123" y="525"/>
                      <a:pt x="122" y="484"/>
                    </a:cubicBezTo>
                    <a:cubicBezTo>
                      <a:pt x="135" y="463"/>
                      <a:pt x="159" y="452"/>
                      <a:pt x="183" y="446"/>
                    </a:cubicBezTo>
                    <a:cubicBezTo>
                      <a:pt x="184" y="446"/>
                      <a:pt x="184" y="443"/>
                      <a:pt x="182" y="444"/>
                    </a:cubicBezTo>
                    <a:cubicBezTo>
                      <a:pt x="159" y="448"/>
                      <a:pt x="137" y="454"/>
                      <a:pt x="122" y="471"/>
                    </a:cubicBezTo>
                    <a:cubicBezTo>
                      <a:pt x="122" y="463"/>
                      <a:pt x="121" y="456"/>
                      <a:pt x="121" y="449"/>
                    </a:cubicBezTo>
                    <a:cubicBezTo>
                      <a:pt x="121" y="445"/>
                      <a:pt x="121" y="440"/>
                      <a:pt x="121" y="436"/>
                    </a:cubicBezTo>
                    <a:cubicBezTo>
                      <a:pt x="126" y="432"/>
                      <a:pt x="129" y="428"/>
                      <a:pt x="134" y="423"/>
                    </a:cubicBezTo>
                    <a:cubicBezTo>
                      <a:pt x="140" y="416"/>
                      <a:pt x="147" y="410"/>
                      <a:pt x="154" y="405"/>
                    </a:cubicBezTo>
                    <a:cubicBezTo>
                      <a:pt x="170" y="395"/>
                      <a:pt x="187" y="391"/>
                      <a:pt x="204" y="385"/>
                    </a:cubicBezTo>
                    <a:cubicBezTo>
                      <a:pt x="206" y="384"/>
                      <a:pt x="206" y="381"/>
                      <a:pt x="204" y="381"/>
                    </a:cubicBezTo>
                    <a:close/>
                  </a:path>
                </a:pathLst>
              </a:custGeom>
              <a:solidFill>
                <a:schemeClr val="accent6">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174" name="Group 173"/>
            <p:cNvGrpSpPr/>
            <p:nvPr/>
          </p:nvGrpSpPr>
          <p:grpSpPr>
            <a:xfrm>
              <a:off x="3165138" y="4493173"/>
              <a:ext cx="563563" cy="1873250"/>
              <a:chOff x="679450" y="3697288"/>
              <a:chExt cx="563563" cy="1873250"/>
            </a:xfrm>
          </p:grpSpPr>
          <p:sp>
            <p:nvSpPr>
              <p:cNvPr id="175" name="Freeform 116"/>
              <p:cNvSpPr>
                <a:spLocks noEditPoints="1"/>
              </p:cNvSpPr>
              <p:nvPr/>
            </p:nvSpPr>
            <p:spPr bwMode="auto">
              <a:xfrm>
                <a:off x="679450" y="3697288"/>
                <a:ext cx="563563" cy="1871663"/>
              </a:xfrm>
              <a:custGeom>
                <a:avLst/>
                <a:gdLst>
                  <a:gd name="T0" fmla="*/ 79 w 214"/>
                  <a:gd name="T1" fmla="*/ 588 h 719"/>
                  <a:gd name="T2" fmla="*/ 127 w 214"/>
                  <a:gd name="T3" fmla="*/ 515 h 719"/>
                  <a:gd name="T4" fmla="*/ 92 w 214"/>
                  <a:gd name="T5" fmla="*/ 508 h 719"/>
                  <a:gd name="T6" fmla="*/ 81 w 214"/>
                  <a:gd name="T7" fmla="*/ 463 h 719"/>
                  <a:gd name="T8" fmla="*/ 82 w 214"/>
                  <a:gd name="T9" fmla="*/ 460 h 719"/>
                  <a:gd name="T10" fmla="*/ 99 w 214"/>
                  <a:gd name="T11" fmla="*/ 385 h 719"/>
                  <a:gd name="T12" fmla="*/ 85 w 214"/>
                  <a:gd name="T13" fmla="*/ 379 h 719"/>
                  <a:gd name="T14" fmla="*/ 140 w 214"/>
                  <a:gd name="T15" fmla="*/ 267 h 719"/>
                  <a:gd name="T16" fmla="*/ 141 w 214"/>
                  <a:gd name="T17" fmla="*/ 202 h 719"/>
                  <a:gd name="T18" fmla="*/ 110 w 214"/>
                  <a:gd name="T19" fmla="*/ 181 h 719"/>
                  <a:gd name="T20" fmla="*/ 185 w 214"/>
                  <a:gd name="T21" fmla="*/ 137 h 719"/>
                  <a:gd name="T22" fmla="*/ 156 w 214"/>
                  <a:gd name="T23" fmla="*/ 117 h 719"/>
                  <a:gd name="T24" fmla="*/ 121 w 214"/>
                  <a:gd name="T25" fmla="*/ 131 h 719"/>
                  <a:gd name="T26" fmla="*/ 156 w 214"/>
                  <a:gd name="T27" fmla="*/ 7 h 719"/>
                  <a:gd name="T28" fmla="*/ 117 w 214"/>
                  <a:gd name="T29" fmla="*/ 122 h 719"/>
                  <a:gd name="T30" fmla="*/ 112 w 214"/>
                  <a:gd name="T31" fmla="*/ 142 h 719"/>
                  <a:gd name="T32" fmla="*/ 63 w 214"/>
                  <a:gd name="T33" fmla="*/ 24 h 719"/>
                  <a:gd name="T34" fmla="*/ 106 w 214"/>
                  <a:gd name="T35" fmla="*/ 161 h 719"/>
                  <a:gd name="T36" fmla="*/ 97 w 214"/>
                  <a:gd name="T37" fmla="*/ 207 h 719"/>
                  <a:gd name="T38" fmla="*/ 83 w 214"/>
                  <a:gd name="T39" fmla="*/ 186 h 719"/>
                  <a:gd name="T40" fmla="*/ 32 w 214"/>
                  <a:gd name="T41" fmla="*/ 127 h 719"/>
                  <a:gd name="T42" fmla="*/ 88 w 214"/>
                  <a:gd name="T43" fmla="*/ 249 h 719"/>
                  <a:gd name="T44" fmla="*/ 77 w 214"/>
                  <a:gd name="T45" fmla="*/ 362 h 719"/>
                  <a:gd name="T46" fmla="*/ 37 w 214"/>
                  <a:gd name="T47" fmla="*/ 245 h 719"/>
                  <a:gd name="T48" fmla="*/ 22 w 214"/>
                  <a:gd name="T49" fmla="*/ 308 h 719"/>
                  <a:gd name="T50" fmla="*/ 71 w 214"/>
                  <a:gd name="T51" fmla="*/ 464 h 719"/>
                  <a:gd name="T52" fmla="*/ 51 w 214"/>
                  <a:gd name="T53" fmla="*/ 400 h 719"/>
                  <a:gd name="T54" fmla="*/ 13 w 214"/>
                  <a:gd name="T55" fmla="*/ 397 h 719"/>
                  <a:gd name="T56" fmla="*/ 69 w 214"/>
                  <a:gd name="T57" fmla="*/ 531 h 719"/>
                  <a:gd name="T58" fmla="*/ 17 w 214"/>
                  <a:gd name="T59" fmla="*/ 438 h 719"/>
                  <a:gd name="T60" fmla="*/ 67 w 214"/>
                  <a:gd name="T61" fmla="*/ 564 h 719"/>
                  <a:gd name="T62" fmla="*/ 79 w 214"/>
                  <a:gd name="T63" fmla="*/ 715 h 719"/>
                  <a:gd name="T64" fmla="*/ 33 w 214"/>
                  <a:gd name="T65" fmla="*/ 388 h 719"/>
                  <a:gd name="T66" fmla="*/ 37 w 214"/>
                  <a:gd name="T67" fmla="*/ 393 h 719"/>
                  <a:gd name="T68" fmla="*/ 21 w 214"/>
                  <a:gd name="T69" fmla="*/ 391 h 719"/>
                  <a:gd name="T70" fmla="*/ 19 w 214"/>
                  <a:gd name="T71" fmla="*/ 385 h 719"/>
                  <a:gd name="T72" fmla="*/ 22 w 214"/>
                  <a:gd name="T73" fmla="*/ 392 h 719"/>
                  <a:gd name="T74" fmla="*/ 34 w 214"/>
                  <a:gd name="T75" fmla="*/ 294 h 719"/>
                  <a:gd name="T76" fmla="*/ 29 w 214"/>
                  <a:gd name="T77" fmla="*/ 276 h 719"/>
                  <a:gd name="T78" fmla="*/ 34 w 214"/>
                  <a:gd name="T79" fmla="*/ 294 h 719"/>
                  <a:gd name="T80" fmla="*/ 64 w 214"/>
                  <a:gd name="T81" fmla="*/ 185 h 719"/>
                  <a:gd name="T82" fmla="*/ 67 w 214"/>
                  <a:gd name="T83" fmla="*/ 186 h 719"/>
                  <a:gd name="T84" fmla="*/ 148 w 214"/>
                  <a:gd name="T85" fmla="*/ 53 h 719"/>
                  <a:gd name="T86" fmla="*/ 148 w 214"/>
                  <a:gd name="T87" fmla="*/ 43 h 719"/>
                  <a:gd name="T88" fmla="*/ 151 w 214"/>
                  <a:gd name="T89" fmla="*/ 29 h 719"/>
                  <a:gd name="T90" fmla="*/ 155 w 214"/>
                  <a:gd name="T91" fmla="*/ 27 h 719"/>
                  <a:gd name="T92" fmla="*/ 111 w 214"/>
                  <a:gd name="T93" fmla="*/ 403 h 719"/>
                  <a:gd name="T94" fmla="*/ 121 w 214"/>
                  <a:gd name="T95" fmla="*/ 387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14" h="719">
                    <a:moveTo>
                      <a:pt x="79" y="715"/>
                    </a:moveTo>
                    <a:cubicBezTo>
                      <a:pt x="82" y="673"/>
                      <a:pt x="80" y="631"/>
                      <a:pt x="79" y="588"/>
                    </a:cubicBezTo>
                    <a:cubicBezTo>
                      <a:pt x="81" y="588"/>
                      <a:pt x="82" y="588"/>
                      <a:pt x="83" y="586"/>
                    </a:cubicBezTo>
                    <a:cubicBezTo>
                      <a:pt x="98" y="563"/>
                      <a:pt x="116" y="541"/>
                      <a:pt x="127" y="515"/>
                    </a:cubicBezTo>
                    <a:cubicBezTo>
                      <a:pt x="132" y="506"/>
                      <a:pt x="144" y="475"/>
                      <a:pt x="127" y="470"/>
                    </a:cubicBezTo>
                    <a:cubicBezTo>
                      <a:pt x="109" y="465"/>
                      <a:pt x="97" y="496"/>
                      <a:pt x="92" y="508"/>
                    </a:cubicBezTo>
                    <a:cubicBezTo>
                      <a:pt x="87" y="517"/>
                      <a:pt x="82" y="555"/>
                      <a:pt x="78" y="565"/>
                    </a:cubicBezTo>
                    <a:cubicBezTo>
                      <a:pt x="78" y="540"/>
                      <a:pt x="80" y="488"/>
                      <a:pt x="81" y="463"/>
                    </a:cubicBezTo>
                    <a:cubicBezTo>
                      <a:pt x="81" y="462"/>
                      <a:pt x="81" y="462"/>
                      <a:pt x="82" y="461"/>
                    </a:cubicBezTo>
                    <a:cubicBezTo>
                      <a:pt x="82" y="461"/>
                      <a:pt x="82" y="460"/>
                      <a:pt x="82" y="460"/>
                    </a:cubicBezTo>
                    <a:cubicBezTo>
                      <a:pt x="84" y="461"/>
                      <a:pt x="164" y="363"/>
                      <a:pt x="130" y="350"/>
                    </a:cubicBezTo>
                    <a:cubicBezTo>
                      <a:pt x="114" y="344"/>
                      <a:pt x="104" y="375"/>
                      <a:pt x="99" y="385"/>
                    </a:cubicBezTo>
                    <a:cubicBezTo>
                      <a:pt x="93" y="399"/>
                      <a:pt x="87" y="412"/>
                      <a:pt x="82" y="426"/>
                    </a:cubicBezTo>
                    <a:cubicBezTo>
                      <a:pt x="83" y="411"/>
                      <a:pt x="84" y="395"/>
                      <a:pt x="85" y="379"/>
                    </a:cubicBezTo>
                    <a:cubicBezTo>
                      <a:pt x="86" y="370"/>
                      <a:pt x="86" y="360"/>
                      <a:pt x="87" y="350"/>
                    </a:cubicBezTo>
                    <a:cubicBezTo>
                      <a:pt x="89" y="350"/>
                      <a:pt x="131" y="298"/>
                      <a:pt x="140" y="267"/>
                    </a:cubicBezTo>
                    <a:cubicBezTo>
                      <a:pt x="144" y="253"/>
                      <a:pt x="147" y="238"/>
                      <a:pt x="147" y="223"/>
                    </a:cubicBezTo>
                    <a:cubicBezTo>
                      <a:pt x="147" y="217"/>
                      <a:pt x="148" y="206"/>
                      <a:pt x="141" y="202"/>
                    </a:cubicBezTo>
                    <a:cubicBezTo>
                      <a:pt x="122" y="191"/>
                      <a:pt x="105" y="242"/>
                      <a:pt x="94" y="286"/>
                    </a:cubicBezTo>
                    <a:cubicBezTo>
                      <a:pt x="98" y="251"/>
                      <a:pt x="103" y="216"/>
                      <a:pt x="110" y="181"/>
                    </a:cubicBezTo>
                    <a:cubicBezTo>
                      <a:pt x="110" y="181"/>
                      <a:pt x="111" y="181"/>
                      <a:pt x="112" y="181"/>
                    </a:cubicBezTo>
                    <a:cubicBezTo>
                      <a:pt x="113" y="183"/>
                      <a:pt x="165" y="155"/>
                      <a:pt x="185" y="137"/>
                    </a:cubicBezTo>
                    <a:cubicBezTo>
                      <a:pt x="191" y="130"/>
                      <a:pt x="214" y="107"/>
                      <a:pt x="202" y="97"/>
                    </a:cubicBezTo>
                    <a:cubicBezTo>
                      <a:pt x="189" y="86"/>
                      <a:pt x="163" y="110"/>
                      <a:pt x="156" y="117"/>
                    </a:cubicBezTo>
                    <a:cubicBezTo>
                      <a:pt x="140" y="132"/>
                      <a:pt x="125" y="150"/>
                      <a:pt x="113" y="168"/>
                    </a:cubicBezTo>
                    <a:cubicBezTo>
                      <a:pt x="115" y="156"/>
                      <a:pt x="118" y="143"/>
                      <a:pt x="121" y="131"/>
                    </a:cubicBezTo>
                    <a:cubicBezTo>
                      <a:pt x="122" y="132"/>
                      <a:pt x="152" y="78"/>
                      <a:pt x="160" y="51"/>
                    </a:cubicBezTo>
                    <a:cubicBezTo>
                      <a:pt x="164" y="39"/>
                      <a:pt x="173" y="15"/>
                      <a:pt x="156" y="7"/>
                    </a:cubicBezTo>
                    <a:cubicBezTo>
                      <a:pt x="139" y="0"/>
                      <a:pt x="134" y="26"/>
                      <a:pt x="131" y="37"/>
                    </a:cubicBezTo>
                    <a:cubicBezTo>
                      <a:pt x="123" y="64"/>
                      <a:pt x="118" y="94"/>
                      <a:pt x="117" y="122"/>
                    </a:cubicBezTo>
                    <a:cubicBezTo>
                      <a:pt x="117" y="123"/>
                      <a:pt x="117" y="123"/>
                      <a:pt x="117" y="124"/>
                    </a:cubicBezTo>
                    <a:cubicBezTo>
                      <a:pt x="115" y="130"/>
                      <a:pt x="113" y="136"/>
                      <a:pt x="112" y="142"/>
                    </a:cubicBezTo>
                    <a:cubicBezTo>
                      <a:pt x="109" y="111"/>
                      <a:pt x="104" y="81"/>
                      <a:pt x="94" y="52"/>
                    </a:cubicBezTo>
                    <a:cubicBezTo>
                      <a:pt x="91" y="43"/>
                      <a:pt x="79" y="7"/>
                      <a:pt x="63" y="24"/>
                    </a:cubicBezTo>
                    <a:cubicBezTo>
                      <a:pt x="50" y="38"/>
                      <a:pt x="62" y="72"/>
                      <a:pt x="66" y="88"/>
                    </a:cubicBezTo>
                    <a:cubicBezTo>
                      <a:pt x="74" y="115"/>
                      <a:pt x="88" y="140"/>
                      <a:pt x="106" y="161"/>
                    </a:cubicBezTo>
                    <a:cubicBezTo>
                      <a:pt x="106" y="161"/>
                      <a:pt x="107" y="161"/>
                      <a:pt x="107" y="161"/>
                    </a:cubicBezTo>
                    <a:cubicBezTo>
                      <a:pt x="103" y="176"/>
                      <a:pt x="100" y="191"/>
                      <a:pt x="97" y="207"/>
                    </a:cubicBezTo>
                    <a:cubicBezTo>
                      <a:pt x="96" y="212"/>
                      <a:pt x="95" y="217"/>
                      <a:pt x="94" y="222"/>
                    </a:cubicBezTo>
                    <a:cubicBezTo>
                      <a:pt x="91" y="210"/>
                      <a:pt x="87" y="198"/>
                      <a:pt x="83" y="186"/>
                    </a:cubicBezTo>
                    <a:cubicBezTo>
                      <a:pt x="79" y="173"/>
                      <a:pt x="76" y="158"/>
                      <a:pt x="69" y="145"/>
                    </a:cubicBezTo>
                    <a:cubicBezTo>
                      <a:pt x="63" y="134"/>
                      <a:pt x="46" y="117"/>
                      <a:pt x="32" y="127"/>
                    </a:cubicBezTo>
                    <a:cubicBezTo>
                      <a:pt x="17" y="138"/>
                      <a:pt x="29" y="162"/>
                      <a:pt x="35" y="173"/>
                    </a:cubicBezTo>
                    <a:cubicBezTo>
                      <a:pt x="50" y="200"/>
                      <a:pt x="68" y="226"/>
                      <a:pt x="88" y="249"/>
                    </a:cubicBezTo>
                    <a:cubicBezTo>
                      <a:pt x="88" y="250"/>
                      <a:pt x="89" y="251"/>
                      <a:pt x="89" y="251"/>
                    </a:cubicBezTo>
                    <a:cubicBezTo>
                      <a:pt x="84" y="288"/>
                      <a:pt x="80" y="325"/>
                      <a:pt x="77" y="362"/>
                    </a:cubicBezTo>
                    <a:cubicBezTo>
                      <a:pt x="75" y="349"/>
                      <a:pt x="63" y="299"/>
                      <a:pt x="57" y="287"/>
                    </a:cubicBezTo>
                    <a:cubicBezTo>
                      <a:pt x="56" y="283"/>
                      <a:pt x="47" y="249"/>
                      <a:pt x="37" y="245"/>
                    </a:cubicBezTo>
                    <a:cubicBezTo>
                      <a:pt x="33" y="242"/>
                      <a:pt x="28" y="242"/>
                      <a:pt x="22" y="247"/>
                    </a:cubicBezTo>
                    <a:cubicBezTo>
                      <a:pt x="3" y="262"/>
                      <a:pt x="14" y="291"/>
                      <a:pt x="22" y="308"/>
                    </a:cubicBezTo>
                    <a:cubicBezTo>
                      <a:pt x="35" y="336"/>
                      <a:pt x="72" y="402"/>
                      <a:pt x="74" y="401"/>
                    </a:cubicBezTo>
                    <a:cubicBezTo>
                      <a:pt x="72" y="422"/>
                      <a:pt x="71" y="443"/>
                      <a:pt x="71" y="464"/>
                    </a:cubicBezTo>
                    <a:cubicBezTo>
                      <a:pt x="70" y="464"/>
                      <a:pt x="70" y="463"/>
                      <a:pt x="70" y="463"/>
                    </a:cubicBezTo>
                    <a:cubicBezTo>
                      <a:pt x="67" y="441"/>
                      <a:pt x="60" y="420"/>
                      <a:pt x="51" y="400"/>
                    </a:cubicBezTo>
                    <a:cubicBezTo>
                      <a:pt x="45" y="387"/>
                      <a:pt x="36" y="363"/>
                      <a:pt x="18" y="367"/>
                    </a:cubicBezTo>
                    <a:cubicBezTo>
                      <a:pt x="0" y="370"/>
                      <a:pt x="6" y="386"/>
                      <a:pt x="13" y="397"/>
                    </a:cubicBezTo>
                    <a:cubicBezTo>
                      <a:pt x="29" y="423"/>
                      <a:pt x="68" y="482"/>
                      <a:pt x="70" y="480"/>
                    </a:cubicBezTo>
                    <a:cubicBezTo>
                      <a:pt x="70" y="497"/>
                      <a:pt x="69" y="514"/>
                      <a:pt x="69" y="531"/>
                    </a:cubicBezTo>
                    <a:cubicBezTo>
                      <a:pt x="65" y="513"/>
                      <a:pt x="59" y="496"/>
                      <a:pt x="51" y="479"/>
                    </a:cubicBezTo>
                    <a:cubicBezTo>
                      <a:pt x="46" y="469"/>
                      <a:pt x="33" y="433"/>
                      <a:pt x="17" y="438"/>
                    </a:cubicBezTo>
                    <a:cubicBezTo>
                      <a:pt x="1" y="443"/>
                      <a:pt x="12" y="476"/>
                      <a:pt x="16" y="486"/>
                    </a:cubicBezTo>
                    <a:cubicBezTo>
                      <a:pt x="27" y="512"/>
                      <a:pt x="51" y="540"/>
                      <a:pt x="67" y="564"/>
                    </a:cubicBezTo>
                    <a:cubicBezTo>
                      <a:pt x="68" y="565"/>
                      <a:pt x="67" y="667"/>
                      <a:pt x="72" y="715"/>
                    </a:cubicBezTo>
                    <a:cubicBezTo>
                      <a:pt x="72" y="719"/>
                      <a:pt x="79" y="719"/>
                      <a:pt x="79" y="715"/>
                    </a:cubicBezTo>
                    <a:close/>
                    <a:moveTo>
                      <a:pt x="37" y="393"/>
                    </a:moveTo>
                    <a:cubicBezTo>
                      <a:pt x="36" y="392"/>
                      <a:pt x="35" y="390"/>
                      <a:pt x="33" y="388"/>
                    </a:cubicBezTo>
                    <a:cubicBezTo>
                      <a:pt x="32" y="387"/>
                      <a:pt x="31" y="385"/>
                      <a:pt x="31" y="383"/>
                    </a:cubicBezTo>
                    <a:cubicBezTo>
                      <a:pt x="33" y="384"/>
                      <a:pt x="35" y="389"/>
                      <a:pt x="37" y="393"/>
                    </a:cubicBezTo>
                    <a:close/>
                    <a:moveTo>
                      <a:pt x="24" y="397"/>
                    </a:moveTo>
                    <a:cubicBezTo>
                      <a:pt x="23" y="395"/>
                      <a:pt x="21" y="393"/>
                      <a:pt x="21" y="391"/>
                    </a:cubicBezTo>
                    <a:cubicBezTo>
                      <a:pt x="19" y="389"/>
                      <a:pt x="18" y="388"/>
                      <a:pt x="17" y="386"/>
                    </a:cubicBezTo>
                    <a:cubicBezTo>
                      <a:pt x="18" y="386"/>
                      <a:pt x="18" y="386"/>
                      <a:pt x="19" y="385"/>
                    </a:cubicBezTo>
                    <a:cubicBezTo>
                      <a:pt x="19" y="385"/>
                      <a:pt x="19" y="385"/>
                      <a:pt x="19" y="385"/>
                    </a:cubicBezTo>
                    <a:cubicBezTo>
                      <a:pt x="20" y="388"/>
                      <a:pt x="21" y="390"/>
                      <a:pt x="22" y="392"/>
                    </a:cubicBezTo>
                    <a:cubicBezTo>
                      <a:pt x="23" y="393"/>
                      <a:pt x="24" y="395"/>
                      <a:pt x="24" y="397"/>
                    </a:cubicBezTo>
                    <a:close/>
                    <a:moveTo>
                      <a:pt x="34" y="294"/>
                    </a:moveTo>
                    <a:cubicBezTo>
                      <a:pt x="33" y="292"/>
                      <a:pt x="32" y="290"/>
                      <a:pt x="31" y="288"/>
                    </a:cubicBezTo>
                    <a:cubicBezTo>
                      <a:pt x="30" y="284"/>
                      <a:pt x="29" y="280"/>
                      <a:pt x="29" y="276"/>
                    </a:cubicBezTo>
                    <a:cubicBezTo>
                      <a:pt x="30" y="278"/>
                      <a:pt x="31" y="279"/>
                      <a:pt x="32" y="281"/>
                    </a:cubicBezTo>
                    <a:cubicBezTo>
                      <a:pt x="33" y="285"/>
                      <a:pt x="33" y="289"/>
                      <a:pt x="34" y="294"/>
                    </a:cubicBezTo>
                    <a:close/>
                    <a:moveTo>
                      <a:pt x="69" y="193"/>
                    </a:moveTo>
                    <a:cubicBezTo>
                      <a:pt x="68" y="190"/>
                      <a:pt x="66" y="187"/>
                      <a:pt x="64" y="185"/>
                    </a:cubicBezTo>
                    <a:cubicBezTo>
                      <a:pt x="65" y="185"/>
                      <a:pt x="65" y="184"/>
                      <a:pt x="65" y="184"/>
                    </a:cubicBezTo>
                    <a:cubicBezTo>
                      <a:pt x="66" y="185"/>
                      <a:pt x="67" y="185"/>
                      <a:pt x="67" y="186"/>
                    </a:cubicBezTo>
                    <a:cubicBezTo>
                      <a:pt x="68" y="188"/>
                      <a:pt x="69" y="191"/>
                      <a:pt x="69" y="193"/>
                    </a:cubicBezTo>
                    <a:close/>
                    <a:moveTo>
                      <a:pt x="148" y="53"/>
                    </a:moveTo>
                    <a:cubicBezTo>
                      <a:pt x="148" y="51"/>
                      <a:pt x="149" y="49"/>
                      <a:pt x="149" y="47"/>
                    </a:cubicBezTo>
                    <a:cubicBezTo>
                      <a:pt x="149" y="45"/>
                      <a:pt x="148" y="44"/>
                      <a:pt x="148" y="43"/>
                    </a:cubicBezTo>
                    <a:cubicBezTo>
                      <a:pt x="149" y="39"/>
                      <a:pt x="150" y="34"/>
                      <a:pt x="151" y="30"/>
                    </a:cubicBezTo>
                    <a:cubicBezTo>
                      <a:pt x="151" y="30"/>
                      <a:pt x="151" y="30"/>
                      <a:pt x="151" y="29"/>
                    </a:cubicBezTo>
                    <a:cubicBezTo>
                      <a:pt x="152" y="28"/>
                      <a:pt x="152" y="27"/>
                      <a:pt x="153" y="26"/>
                    </a:cubicBezTo>
                    <a:cubicBezTo>
                      <a:pt x="153" y="27"/>
                      <a:pt x="154" y="27"/>
                      <a:pt x="155" y="27"/>
                    </a:cubicBezTo>
                    <a:cubicBezTo>
                      <a:pt x="156" y="32"/>
                      <a:pt x="150" y="47"/>
                      <a:pt x="148" y="53"/>
                    </a:cubicBezTo>
                    <a:close/>
                    <a:moveTo>
                      <a:pt x="111" y="403"/>
                    </a:moveTo>
                    <a:cubicBezTo>
                      <a:pt x="116" y="394"/>
                      <a:pt x="121" y="384"/>
                      <a:pt x="126" y="375"/>
                    </a:cubicBezTo>
                    <a:cubicBezTo>
                      <a:pt x="124" y="380"/>
                      <a:pt x="122" y="385"/>
                      <a:pt x="121" y="387"/>
                    </a:cubicBezTo>
                    <a:cubicBezTo>
                      <a:pt x="118" y="392"/>
                      <a:pt x="114" y="398"/>
                      <a:pt x="111" y="403"/>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76" name="Freeform 117"/>
              <p:cNvSpPr>
                <a:spLocks/>
              </p:cNvSpPr>
              <p:nvPr/>
            </p:nvSpPr>
            <p:spPr bwMode="auto">
              <a:xfrm>
                <a:off x="738188" y="3779838"/>
                <a:ext cx="431800" cy="1790700"/>
              </a:xfrm>
              <a:custGeom>
                <a:avLst/>
                <a:gdLst>
                  <a:gd name="T0" fmla="*/ 126 w 164"/>
                  <a:gd name="T1" fmla="*/ 114 h 688"/>
                  <a:gd name="T2" fmla="*/ 126 w 164"/>
                  <a:gd name="T3" fmla="*/ 2 h 688"/>
                  <a:gd name="T4" fmla="*/ 89 w 164"/>
                  <a:gd name="T5" fmla="*/ 118 h 688"/>
                  <a:gd name="T6" fmla="*/ 46 w 164"/>
                  <a:gd name="T7" fmla="*/ 3 h 688"/>
                  <a:gd name="T8" fmla="*/ 61 w 164"/>
                  <a:gd name="T9" fmla="*/ 63 h 688"/>
                  <a:gd name="T10" fmla="*/ 88 w 164"/>
                  <a:gd name="T11" fmla="*/ 120 h 688"/>
                  <a:gd name="T12" fmla="*/ 82 w 164"/>
                  <a:gd name="T13" fmla="*/ 145 h 688"/>
                  <a:gd name="T14" fmla="*/ 14 w 164"/>
                  <a:gd name="T15" fmla="*/ 101 h 688"/>
                  <a:gd name="T16" fmla="*/ 68 w 164"/>
                  <a:gd name="T17" fmla="*/ 207 h 688"/>
                  <a:gd name="T18" fmla="*/ 61 w 164"/>
                  <a:gd name="T19" fmla="*/ 260 h 688"/>
                  <a:gd name="T20" fmla="*/ 29 w 164"/>
                  <a:gd name="T21" fmla="*/ 290 h 688"/>
                  <a:gd name="T22" fmla="*/ 6 w 164"/>
                  <a:gd name="T23" fmla="*/ 228 h 688"/>
                  <a:gd name="T24" fmla="*/ 53 w 164"/>
                  <a:gd name="T25" fmla="*/ 352 h 688"/>
                  <a:gd name="T26" fmla="*/ 53 w 164"/>
                  <a:gd name="T27" fmla="*/ 393 h 688"/>
                  <a:gd name="T28" fmla="*/ 49 w 164"/>
                  <a:gd name="T29" fmla="*/ 434 h 688"/>
                  <a:gd name="T30" fmla="*/ 40 w 164"/>
                  <a:gd name="T31" fmla="*/ 416 h 688"/>
                  <a:gd name="T32" fmla="*/ 2 w 164"/>
                  <a:gd name="T33" fmla="*/ 348 h 688"/>
                  <a:gd name="T34" fmla="*/ 27 w 164"/>
                  <a:gd name="T35" fmla="*/ 399 h 688"/>
                  <a:gd name="T36" fmla="*/ 50 w 164"/>
                  <a:gd name="T37" fmla="*/ 441 h 688"/>
                  <a:gd name="T38" fmla="*/ 2 w 164"/>
                  <a:gd name="T39" fmla="*/ 423 h 688"/>
                  <a:gd name="T40" fmla="*/ 44 w 164"/>
                  <a:gd name="T41" fmla="*/ 516 h 688"/>
                  <a:gd name="T42" fmla="*/ 46 w 164"/>
                  <a:gd name="T43" fmla="*/ 530 h 688"/>
                  <a:gd name="T44" fmla="*/ 62 w 164"/>
                  <a:gd name="T45" fmla="*/ 685 h 688"/>
                  <a:gd name="T46" fmla="*/ 51 w 164"/>
                  <a:gd name="T47" fmla="*/ 555 h 688"/>
                  <a:gd name="T48" fmla="*/ 99 w 164"/>
                  <a:gd name="T49" fmla="*/ 449 h 688"/>
                  <a:gd name="T50" fmla="*/ 77 w 164"/>
                  <a:gd name="T51" fmla="*/ 503 h 688"/>
                  <a:gd name="T52" fmla="*/ 50 w 164"/>
                  <a:gd name="T53" fmla="*/ 549 h 688"/>
                  <a:gd name="T54" fmla="*/ 56 w 164"/>
                  <a:gd name="T55" fmla="*/ 421 h 688"/>
                  <a:gd name="T56" fmla="*/ 99 w 164"/>
                  <a:gd name="T57" fmla="*/ 332 h 688"/>
                  <a:gd name="T58" fmla="*/ 56 w 164"/>
                  <a:gd name="T59" fmla="*/ 414 h 688"/>
                  <a:gd name="T60" fmla="*/ 61 w 164"/>
                  <a:gd name="T61" fmla="*/ 313 h 688"/>
                  <a:gd name="T62" fmla="*/ 114 w 164"/>
                  <a:gd name="T63" fmla="*/ 182 h 688"/>
                  <a:gd name="T64" fmla="*/ 61 w 164"/>
                  <a:gd name="T65" fmla="*/ 307 h 688"/>
                  <a:gd name="T66" fmla="*/ 86 w 164"/>
                  <a:gd name="T67" fmla="*/ 146 h 688"/>
                  <a:gd name="T68" fmla="*/ 164 w 164"/>
                  <a:gd name="T69" fmla="*/ 85 h 6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4" h="688">
                    <a:moveTo>
                      <a:pt x="163" y="84"/>
                    </a:moveTo>
                    <a:cubicBezTo>
                      <a:pt x="150" y="92"/>
                      <a:pt x="138" y="104"/>
                      <a:pt x="126" y="114"/>
                    </a:cubicBezTo>
                    <a:cubicBezTo>
                      <a:pt x="114" y="125"/>
                      <a:pt x="102" y="135"/>
                      <a:pt x="87" y="142"/>
                    </a:cubicBezTo>
                    <a:cubicBezTo>
                      <a:pt x="98" y="95"/>
                      <a:pt x="113" y="48"/>
                      <a:pt x="126" y="2"/>
                    </a:cubicBezTo>
                    <a:cubicBezTo>
                      <a:pt x="126" y="1"/>
                      <a:pt x="125" y="0"/>
                      <a:pt x="124" y="1"/>
                    </a:cubicBezTo>
                    <a:cubicBezTo>
                      <a:pt x="111" y="39"/>
                      <a:pt x="99" y="78"/>
                      <a:pt x="89" y="118"/>
                    </a:cubicBezTo>
                    <a:cubicBezTo>
                      <a:pt x="81" y="99"/>
                      <a:pt x="71" y="81"/>
                      <a:pt x="64" y="62"/>
                    </a:cubicBezTo>
                    <a:cubicBezTo>
                      <a:pt x="57" y="43"/>
                      <a:pt x="52" y="23"/>
                      <a:pt x="46" y="3"/>
                    </a:cubicBezTo>
                    <a:cubicBezTo>
                      <a:pt x="46" y="3"/>
                      <a:pt x="45" y="3"/>
                      <a:pt x="46" y="3"/>
                    </a:cubicBezTo>
                    <a:cubicBezTo>
                      <a:pt x="49" y="24"/>
                      <a:pt x="54" y="43"/>
                      <a:pt x="61" y="63"/>
                    </a:cubicBezTo>
                    <a:cubicBezTo>
                      <a:pt x="68" y="82"/>
                      <a:pt x="75" y="102"/>
                      <a:pt x="86" y="119"/>
                    </a:cubicBezTo>
                    <a:cubicBezTo>
                      <a:pt x="87" y="120"/>
                      <a:pt x="88" y="120"/>
                      <a:pt x="88" y="120"/>
                    </a:cubicBezTo>
                    <a:cubicBezTo>
                      <a:pt x="86" y="128"/>
                      <a:pt x="84" y="136"/>
                      <a:pt x="82" y="144"/>
                    </a:cubicBezTo>
                    <a:cubicBezTo>
                      <a:pt x="82" y="145"/>
                      <a:pt x="82" y="145"/>
                      <a:pt x="82" y="145"/>
                    </a:cubicBezTo>
                    <a:cubicBezTo>
                      <a:pt x="77" y="164"/>
                      <a:pt x="73" y="183"/>
                      <a:pt x="70" y="203"/>
                    </a:cubicBezTo>
                    <a:cubicBezTo>
                      <a:pt x="51" y="169"/>
                      <a:pt x="33" y="135"/>
                      <a:pt x="14" y="101"/>
                    </a:cubicBezTo>
                    <a:cubicBezTo>
                      <a:pt x="14" y="101"/>
                      <a:pt x="13" y="101"/>
                      <a:pt x="13" y="102"/>
                    </a:cubicBezTo>
                    <a:cubicBezTo>
                      <a:pt x="29" y="138"/>
                      <a:pt x="49" y="173"/>
                      <a:pt x="68" y="207"/>
                    </a:cubicBezTo>
                    <a:cubicBezTo>
                      <a:pt x="68" y="207"/>
                      <a:pt x="68" y="208"/>
                      <a:pt x="69" y="208"/>
                    </a:cubicBezTo>
                    <a:cubicBezTo>
                      <a:pt x="66" y="225"/>
                      <a:pt x="63" y="242"/>
                      <a:pt x="61" y="260"/>
                    </a:cubicBezTo>
                    <a:cubicBezTo>
                      <a:pt x="58" y="289"/>
                      <a:pt x="56" y="319"/>
                      <a:pt x="55" y="349"/>
                    </a:cubicBezTo>
                    <a:cubicBezTo>
                      <a:pt x="47" y="329"/>
                      <a:pt x="37" y="310"/>
                      <a:pt x="29" y="290"/>
                    </a:cubicBezTo>
                    <a:cubicBezTo>
                      <a:pt x="21" y="270"/>
                      <a:pt x="16" y="248"/>
                      <a:pt x="8" y="228"/>
                    </a:cubicBezTo>
                    <a:cubicBezTo>
                      <a:pt x="8" y="227"/>
                      <a:pt x="6" y="227"/>
                      <a:pt x="6" y="228"/>
                    </a:cubicBezTo>
                    <a:cubicBezTo>
                      <a:pt x="10" y="250"/>
                      <a:pt x="18" y="271"/>
                      <a:pt x="26" y="291"/>
                    </a:cubicBezTo>
                    <a:cubicBezTo>
                      <a:pt x="34" y="312"/>
                      <a:pt x="42" y="333"/>
                      <a:pt x="53" y="352"/>
                    </a:cubicBezTo>
                    <a:cubicBezTo>
                      <a:pt x="53" y="353"/>
                      <a:pt x="54" y="353"/>
                      <a:pt x="55" y="353"/>
                    </a:cubicBezTo>
                    <a:cubicBezTo>
                      <a:pt x="54" y="366"/>
                      <a:pt x="53" y="379"/>
                      <a:pt x="53" y="393"/>
                    </a:cubicBezTo>
                    <a:cubicBezTo>
                      <a:pt x="52" y="407"/>
                      <a:pt x="51" y="421"/>
                      <a:pt x="50" y="435"/>
                    </a:cubicBezTo>
                    <a:cubicBezTo>
                      <a:pt x="50" y="435"/>
                      <a:pt x="50" y="434"/>
                      <a:pt x="49" y="434"/>
                    </a:cubicBezTo>
                    <a:cubicBezTo>
                      <a:pt x="45" y="427"/>
                      <a:pt x="45" y="427"/>
                      <a:pt x="45" y="427"/>
                    </a:cubicBezTo>
                    <a:cubicBezTo>
                      <a:pt x="44" y="423"/>
                      <a:pt x="42" y="420"/>
                      <a:pt x="40" y="416"/>
                    </a:cubicBezTo>
                    <a:cubicBezTo>
                      <a:pt x="36" y="409"/>
                      <a:pt x="32" y="402"/>
                      <a:pt x="28" y="394"/>
                    </a:cubicBezTo>
                    <a:cubicBezTo>
                      <a:pt x="20" y="379"/>
                      <a:pt x="12" y="363"/>
                      <a:pt x="2" y="348"/>
                    </a:cubicBezTo>
                    <a:cubicBezTo>
                      <a:pt x="2" y="347"/>
                      <a:pt x="0" y="348"/>
                      <a:pt x="1" y="349"/>
                    </a:cubicBezTo>
                    <a:cubicBezTo>
                      <a:pt x="9" y="366"/>
                      <a:pt x="18" y="382"/>
                      <a:pt x="27" y="399"/>
                    </a:cubicBezTo>
                    <a:cubicBezTo>
                      <a:pt x="32" y="408"/>
                      <a:pt x="36" y="417"/>
                      <a:pt x="41" y="425"/>
                    </a:cubicBezTo>
                    <a:cubicBezTo>
                      <a:pt x="43" y="430"/>
                      <a:pt x="45" y="439"/>
                      <a:pt x="50" y="441"/>
                    </a:cubicBezTo>
                    <a:cubicBezTo>
                      <a:pt x="49" y="464"/>
                      <a:pt x="47" y="487"/>
                      <a:pt x="47" y="510"/>
                    </a:cubicBezTo>
                    <a:cubicBezTo>
                      <a:pt x="33" y="481"/>
                      <a:pt x="20" y="450"/>
                      <a:pt x="2" y="423"/>
                    </a:cubicBezTo>
                    <a:cubicBezTo>
                      <a:pt x="2" y="423"/>
                      <a:pt x="0" y="423"/>
                      <a:pt x="1" y="424"/>
                    </a:cubicBezTo>
                    <a:cubicBezTo>
                      <a:pt x="13" y="455"/>
                      <a:pt x="30" y="485"/>
                      <a:pt x="44" y="516"/>
                    </a:cubicBezTo>
                    <a:cubicBezTo>
                      <a:pt x="45" y="517"/>
                      <a:pt x="46" y="517"/>
                      <a:pt x="46" y="517"/>
                    </a:cubicBezTo>
                    <a:cubicBezTo>
                      <a:pt x="46" y="522"/>
                      <a:pt x="46" y="526"/>
                      <a:pt x="46" y="530"/>
                    </a:cubicBezTo>
                    <a:cubicBezTo>
                      <a:pt x="45" y="582"/>
                      <a:pt x="52" y="633"/>
                      <a:pt x="58" y="685"/>
                    </a:cubicBezTo>
                    <a:cubicBezTo>
                      <a:pt x="58" y="688"/>
                      <a:pt x="62" y="688"/>
                      <a:pt x="62" y="685"/>
                    </a:cubicBezTo>
                    <a:cubicBezTo>
                      <a:pt x="57" y="642"/>
                      <a:pt x="51" y="599"/>
                      <a:pt x="50" y="555"/>
                    </a:cubicBezTo>
                    <a:cubicBezTo>
                      <a:pt x="51" y="555"/>
                      <a:pt x="51" y="555"/>
                      <a:pt x="51" y="555"/>
                    </a:cubicBezTo>
                    <a:cubicBezTo>
                      <a:pt x="62" y="538"/>
                      <a:pt x="72" y="521"/>
                      <a:pt x="80" y="503"/>
                    </a:cubicBezTo>
                    <a:cubicBezTo>
                      <a:pt x="88" y="486"/>
                      <a:pt x="96" y="467"/>
                      <a:pt x="99" y="449"/>
                    </a:cubicBezTo>
                    <a:cubicBezTo>
                      <a:pt x="99" y="449"/>
                      <a:pt x="98" y="448"/>
                      <a:pt x="98" y="449"/>
                    </a:cubicBezTo>
                    <a:cubicBezTo>
                      <a:pt x="91" y="467"/>
                      <a:pt x="85" y="485"/>
                      <a:pt x="77" y="503"/>
                    </a:cubicBezTo>
                    <a:cubicBezTo>
                      <a:pt x="69" y="519"/>
                      <a:pt x="60" y="534"/>
                      <a:pt x="50" y="549"/>
                    </a:cubicBezTo>
                    <a:cubicBezTo>
                      <a:pt x="50" y="549"/>
                      <a:pt x="50" y="549"/>
                      <a:pt x="50" y="549"/>
                    </a:cubicBezTo>
                    <a:cubicBezTo>
                      <a:pt x="50" y="507"/>
                      <a:pt x="53" y="464"/>
                      <a:pt x="55" y="422"/>
                    </a:cubicBezTo>
                    <a:cubicBezTo>
                      <a:pt x="55" y="422"/>
                      <a:pt x="56" y="422"/>
                      <a:pt x="56" y="421"/>
                    </a:cubicBezTo>
                    <a:cubicBezTo>
                      <a:pt x="73" y="393"/>
                      <a:pt x="89" y="364"/>
                      <a:pt x="101" y="333"/>
                    </a:cubicBezTo>
                    <a:cubicBezTo>
                      <a:pt x="101" y="332"/>
                      <a:pt x="100" y="331"/>
                      <a:pt x="99" y="332"/>
                    </a:cubicBezTo>
                    <a:cubicBezTo>
                      <a:pt x="86" y="361"/>
                      <a:pt x="72" y="389"/>
                      <a:pt x="55" y="416"/>
                    </a:cubicBezTo>
                    <a:cubicBezTo>
                      <a:pt x="55" y="415"/>
                      <a:pt x="55" y="415"/>
                      <a:pt x="56" y="414"/>
                    </a:cubicBezTo>
                    <a:cubicBezTo>
                      <a:pt x="57" y="381"/>
                      <a:pt x="58" y="347"/>
                      <a:pt x="61" y="314"/>
                    </a:cubicBezTo>
                    <a:cubicBezTo>
                      <a:pt x="61" y="313"/>
                      <a:pt x="61" y="313"/>
                      <a:pt x="61" y="313"/>
                    </a:cubicBezTo>
                    <a:cubicBezTo>
                      <a:pt x="87" y="275"/>
                      <a:pt x="110" y="229"/>
                      <a:pt x="116" y="182"/>
                    </a:cubicBezTo>
                    <a:cubicBezTo>
                      <a:pt x="116" y="181"/>
                      <a:pt x="114" y="181"/>
                      <a:pt x="114" y="182"/>
                    </a:cubicBezTo>
                    <a:cubicBezTo>
                      <a:pt x="107" y="205"/>
                      <a:pt x="102" y="229"/>
                      <a:pt x="92" y="251"/>
                    </a:cubicBezTo>
                    <a:cubicBezTo>
                      <a:pt x="83" y="271"/>
                      <a:pt x="73" y="289"/>
                      <a:pt x="61" y="307"/>
                    </a:cubicBezTo>
                    <a:cubicBezTo>
                      <a:pt x="62" y="297"/>
                      <a:pt x="62" y="286"/>
                      <a:pt x="63" y="276"/>
                    </a:cubicBezTo>
                    <a:cubicBezTo>
                      <a:pt x="67" y="232"/>
                      <a:pt x="75" y="189"/>
                      <a:pt x="86" y="146"/>
                    </a:cubicBezTo>
                    <a:cubicBezTo>
                      <a:pt x="100" y="142"/>
                      <a:pt x="111" y="132"/>
                      <a:pt x="121" y="123"/>
                    </a:cubicBezTo>
                    <a:cubicBezTo>
                      <a:pt x="135" y="111"/>
                      <a:pt x="152" y="99"/>
                      <a:pt x="164" y="85"/>
                    </a:cubicBezTo>
                    <a:cubicBezTo>
                      <a:pt x="164" y="84"/>
                      <a:pt x="164" y="84"/>
                      <a:pt x="163" y="84"/>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150" name="Group 149"/>
            <p:cNvGrpSpPr/>
            <p:nvPr/>
          </p:nvGrpSpPr>
          <p:grpSpPr>
            <a:xfrm rot="10800000">
              <a:off x="4074380" y="5566492"/>
              <a:ext cx="1272196" cy="1600938"/>
              <a:chOff x="2171701" y="1085850"/>
              <a:chExt cx="826294" cy="1039813"/>
            </a:xfrm>
          </p:grpSpPr>
          <p:sp>
            <p:nvSpPr>
              <p:cNvPr id="151" name="Freeform 29"/>
              <p:cNvSpPr>
                <a:spLocks/>
              </p:cNvSpPr>
              <p:nvPr/>
            </p:nvSpPr>
            <p:spPr bwMode="auto">
              <a:xfrm>
                <a:off x="2171701" y="1203325"/>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 name="Freeform 30"/>
              <p:cNvSpPr>
                <a:spLocks/>
              </p:cNvSpPr>
              <p:nvPr/>
            </p:nvSpPr>
            <p:spPr bwMode="auto">
              <a:xfrm>
                <a:off x="2186782" y="1181894"/>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153" name="Freeform 31"/>
              <p:cNvSpPr>
                <a:spLocks/>
              </p:cNvSpPr>
              <p:nvPr/>
            </p:nvSpPr>
            <p:spPr bwMode="auto">
              <a:xfrm>
                <a:off x="2228851" y="1085850"/>
                <a:ext cx="677863" cy="996950"/>
              </a:xfrm>
              <a:custGeom>
                <a:avLst/>
                <a:gdLst>
                  <a:gd name="T0" fmla="*/ 86 w 259"/>
                  <a:gd name="T1" fmla="*/ 77 h 382"/>
                  <a:gd name="T2" fmla="*/ 58 w 259"/>
                  <a:gd name="T3" fmla="*/ 116 h 382"/>
                  <a:gd name="T4" fmla="*/ 0 w 259"/>
                  <a:gd name="T5" fmla="*/ 187 h 382"/>
                  <a:gd name="T6" fmla="*/ 55 w 259"/>
                  <a:gd name="T7" fmla="*/ 125 h 382"/>
                  <a:gd name="T8" fmla="*/ 36 w 259"/>
                  <a:gd name="T9" fmla="*/ 260 h 382"/>
                  <a:gd name="T10" fmla="*/ 48 w 259"/>
                  <a:gd name="T11" fmla="*/ 162 h 382"/>
                  <a:gd name="T12" fmla="*/ 88 w 259"/>
                  <a:gd name="T13" fmla="*/ 83 h 382"/>
                  <a:gd name="T14" fmla="*/ 102 w 259"/>
                  <a:gd name="T15" fmla="*/ 115 h 382"/>
                  <a:gd name="T16" fmla="*/ 74 w 259"/>
                  <a:gd name="T17" fmla="*/ 200 h 382"/>
                  <a:gd name="T18" fmla="*/ 45 w 259"/>
                  <a:gd name="T19" fmla="*/ 236 h 382"/>
                  <a:gd name="T20" fmla="*/ 73 w 259"/>
                  <a:gd name="T21" fmla="*/ 207 h 382"/>
                  <a:gd name="T22" fmla="*/ 85 w 259"/>
                  <a:gd name="T23" fmla="*/ 306 h 382"/>
                  <a:gd name="T24" fmla="*/ 108 w 259"/>
                  <a:gd name="T25" fmla="*/ 127 h 382"/>
                  <a:gd name="T26" fmla="*/ 120 w 259"/>
                  <a:gd name="T27" fmla="*/ 150 h 382"/>
                  <a:gd name="T28" fmla="*/ 132 w 259"/>
                  <a:gd name="T29" fmla="*/ 323 h 382"/>
                  <a:gd name="T30" fmla="*/ 150 w 259"/>
                  <a:gd name="T31" fmla="*/ 199 h 382"/>
                  <a:gd name="T32" fmla="*/ 154 w 259"/>
                  <a:gd name="T33" fmla="*/ 207 h 382"/>
                  <a:gd name="T34" fmla="*/ 162 w 259"/>
                  <a:gd name="T35" fmla="*/ 232 h 382"/>
                  <a:gd name="T36" fmla="*/ 173 w 259"/>
                  <a:gd name="T37" fmla="*/ 346 h 382"/>
                  <a:gd name="T38" fmla="*/ 152 w 259"/>
                  <a:gd name="T39" fmla="*/ 291 h 382"/>
                  <a:gd name="T40" fmla="*/ 176 w 259"/>
                  <a:gd name="T41" fmla="*/ 261 h 382"/>
                  <a:gd name="T42" fmla="*/ 192 w 259"/>
                  <a:gd name="T43" fmla="*/ 303 h 382"/>
                  <a:gd name="T44" fmla="*/ 243 w 259"/>
                  <a:gd name="T45" fmla="*/ 382 h 382"/>
                  <a:gd name="T46" fmla="*/ 181 w 259"/>
                  <a:gd name="T47" fmla="*/ 265 h 382"/>
                  <a:gd name="T48" fmla="*/ 247 w 259"/>
                  <a:gd name="T49" fmla="*/ 325 h 382"/>
                  <a:gd name="T50" fmla="*/ 179 w 259"/>
                  <a:gd name="T51" fmla="*/ 259 h 382"/>
                  <a:gd name="T52" fmla="*/ 209 w 259"/>
                  <a:gd name="T53" fmla="*/ 234 h 382"/>
                  <a:gd name="T54" fmla="*/ 253 w 259"/>
                  <a:gd name="T55" fmla="*/ 280 h 382"/>
                  <a:gd name="T56" fmla="*/ 154 w 259"/>
                  <a:gd name="T57" fmla="*/ 197 h 382"/>
                  <a:gd name="T58" fmla="*/ 158 w 259"/>
                  <a:gd name="T59" fmla="*/ 149 h 382"/>
                  <a:gd name="T60" fmla="*/ 256 w 259"/>
                  <a:gd name="T61" fmla="*/ 242 h 382"/>
                  <a:gd name="T62" fmla="*/ 200 w 259"/>
                  <a:gd name="T63" fmla="*/ 171 h 382"/>
                  <a:gd name="T64" fmla="*/ 119 w 259"/>
                  <a:gd name="T65" fmla="*/ 129 h 382"/>
                  <a:gd name="T66" fmla="*/ 109 w 259"/>
                  <a:gd name="T67" fmla="*/ 109 h 382"/>
                  <a:gd name="T68" fmla="*/ 180 w 259"/>
                  <a:gd name="T69" fmla="*/ 114 h 382"/>
                  <a:gd name="T70" fmla="*/ 257 w 259"/>
                  <a:gd name="T71" fmla="*/ 175 h 382"/>
                  <a:gd name="T72" fmla="*/ 186 w 259"/>
                  <a:gd name="T73" fmla="*/ 111 h 382"/>
                  <a:gd name="T74" fmla="*/ 246 w 259"/>
                  <a:gd name="T75" fmla="*/ 113 h 382"/>
                  <a:gd name="T76" fmla="*/ 121 w 259"/>
                  <a:gd name="T77" fmla="*/ 80 h 382"/>
                  <a:gd name="T78" fmla="*/ 242 w 259"/>
                  <a:gd name="T79" fmla="*/ 92 h 382"/>
                  <a:gd name="T80" fmla="*/ 173 w 259"/>
                  <a:gd name="T81" fmla="*/ 75 h 382"/>
                  <a:gd name="T82" fmla="*/ 95 w 259"/>
                  <a:gd name="T83" fmla="*/ 76 h 382"/>
                  <a:gd name="T84" fmla="*/ 58 w 259"/>
                  <a:gd name="T85" fmla="*/ 8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9" h="382">
                    <a:moveTo>
                      <a:pt x="58" y="8"/>
                    </a:moveTo>
                    <a:cubicBezTo>
                      <a:pt x="66" y="31"/>
                      <a:pt x="76" y="54"/>
                      <a:pt x="86" y="77"/>
                    </a:cubicBezTo>
                    <a:cubicBezTo>
                      <a:pt x="86" y="77"/>
                      <a:pt x="85" y="77"/>
                      <a:pt x="85" y="77"/>
                    </a:cubicBezTo>
                    <a:cubicBezTo>
                      <a:pt x="73" y="86"/>
                      <a:pt x="65" y="101"/>
                      <a:pt x="58" y="116"/>
                    </a:cubicBezTo>
                    <a:cubicBezTo>
                      <a:pt x="58" y="116"/>
                      <a:pt x="57" y="116"/>
                      <a:pt x="57" y="116"/>
                    </a:cubicBezTo>
                    <a:cubicBezTo>
                      <a:pt x="31" y="132"/>
                      <a:pt x="9" y="157"/>
                      <a:pt x="0" y="187"/>
                    </a:cubicBezTo>
                    <a:cubicBezTo>
                      <a:pt x="0" y="187"/>
                      <a:pt x="0" y="187"/>
                      <a:pt x="0" y="187"/>
                    </a:cubicBezTo>
                    <a:cubicBezTo>
                      <a:pt x="13" y="160"/>
                      <a:pt x="30" y="140"/>
                      <a:pt x="55" y="125"/>
                    </a:cubicBezTo>
                    <a:cubicBezTo>
                      <a:pt x="50" y="138"/>
                      <a:pt x="46" y="151"/>
                      <a:pt x="42" y="163"/>
                    </a:cubicBezTo>
                    <a:cubicBezTo>
                      <a:pt x="32" y="196"/>
                      <a:pt x="28" y="227"/>
                      <a:pt x="36" y="260"/>
                    </a:cubicBezTo>
                    <a:cubicBezTo>
                      <a:pt x="36" y="261"/>
                      <a:pt x="38" y="261"/>
                      <a:pt x="38" y="260"/>
                    </a:cubicBezTo>
                    <a:cubicBezTo>
                      <a:pt x="30" y="227"/>
                      <a:pt x="37" y="194"/>
                      <a:pt x="48" y="162"/>
                    </a:cubicBezTo>
                    <a:cubicBezTo>
                      <a:pt x="53" y="148"/>
                      <a:pt x="58" y="134"/>
                      <a:pt x="65" y="120"/>
                    </a:cubicBezTo>
                    <a:cubicBezTo>
                      <a:pt x="71" y="107"/>
                      <a:pt x="81" y="95"/>
                      <a:pt x="88" y="83"/>
                    </a:cubicBezTo>
                    <a:cubicBezTo>
                      <a:pt x="88" y="83"/>
                      <a:pt x="88" y="83"/>
                      <a:pt x="88" y="83"/>
                    </a:cubicBezTo>
                    <a:cubicBezTo>
                      <a:pt x="93" y="94"/>
                      <a:pt x="98" y="104"/>
                      <a:pt x="102" y="115"/>
                    </a:cubicBezTo>
                    <a:cubicBezTo>
                      <a:pt x="103" y="117"/>
                      <a:pt x="104" y="119"/>
                      <a:pt x="105" y="120"/>
                    </a:cubicBezTo>
                    <a:cubicBezTo>
                      <a:pt x="85" y="142"/>
                      <a:pt x="78" y="172"/>
                      <a:pt x="74" y="200"/>
                    </a:cubicBezTo>
                    <a:cubicBezTo>
                      <a:pt x="68" y="206"/>
                      <a:pt x="63" y="211"/>
                      <a:pt x="57" y="218"/>
                    </a:cubicBezTo>
                    <a:cubicBezTo>
                      <a:pt x="53" y="224"/>
                      <a:pt x="49" y="230"/>
                      <a:pt x="45" y="236"/>
                    </a:cubicBezTo>
                    <a:cubicBezTo>
                      <a:pt x="45" y="237"/>
                      <a:pt x="46" y="237"/>
                      <a:pt x="46" y="237"/>
                    </a:cubicBezTo>
                    <a:cubicBezTo>
                      <a:pt x="54" y="226"/>
                      <a:pt x="63" y="216"/>
                      <a:pt x="73" y="207"/>
                    </a:cubicBezTo>
                    <a:cubicBezTo>
                      <a:pt x="70" y="240"/>
                      <a:pt x="74" y="274"/>
                      <a:pt x="84" y="306"/>
                    </a:cubicBezTo>
                    <a:cubicBezTo>
                      <a:pt x="84" y="307"/>
                      <a:pt x="85" y="307"/>
                      <a:pt x="85" y="306"/>
                    </a:cubicBezTo>
                    <a:cubicBezTo>
                      <a:pt x="77" y="275"/>
                      <a:pt x="74" y="242"/>
                      <a:pt x="78" y="210"/>
                    </a:cubicBezTo>
                    <a:cubicBezTo>
                      <a:pt x="81" y="181"/>
                      <a:pt x="89" y="150"/>
                      <a:pt x="108" y="127"/>
                    </a:cubicBezTo>
                    <a:cubicBezTo>
                      <a:pt x="112" y="135"/>
                      <a:pt x="116" y="142"/>
                      <a:pt x="120" y="149"/>
                    </a:cubicBezTo>
                    <a:cubicBezTo>
                      <a:pt x="120" y="150"/>
                      <a:pt x="120" y="150"/>
                      <a:pt x="120" y="150"/>
                    </a:cubicBezTo>
                    <a:cubicBezTo>
                      <a:pt x="83" y="199"/>
                      <a:pt x="101" y="276"/>
                      <a:pt x="130" y="324"/>
                    </a:cubicBezTo>
                    <a:cubicBezTo>
                      <a:pt x="131" y="326"/>
                      <a:pt x="133" y="325"/>
                      <a:pt x="132" y="323"/>
                    </a:cubicBezTo>
                    <a:cubicBezTo>
                      <a:pt x="103" y="276"/>
                      <a:pt x="90" y="204"/>
                      <a:pt x="124" y="156"/>
                    </a:cubicBezTo>
                    <a:cubicBezTo>
                      <a:pt x="133" y="170"/>
                      <a:pt x="142" y="184"/>
                      <a:pt x="150" y="199"/>
                    </a:cubicBezTo>
                    <a:cubicBezTo>
                      <a:pt x="150" y="200"/>
                      <a:pt x="150" y="200"/>
                      <a:pt x="150" y="200"/>
                    </a:cubicBezTo>
                    <a:cubicBezTo>
                      <a:pt x="151" y="202"/>
                      <a:pt x="153" y="204"/>
                      <a:pt x="154" y="207"/>
                    </a:cubicBezTo>
                    <a:cubicBezTo>
                      <a:pt x="157" y="214"/>
                      <a:pt x="161" y="222"/>
                      <a:pt x="164" y="230"/>
                    </a:cubicBezTo>
                    <a:cubicBezTo>
                      <a:pt x="163" y="230"/>
                      <a:pt x="162" y="231"/>
                      <a:pt x="162" y="232"/>
                    </a:cubicBezTo>
                    <a:cubicBezTo>
                      <a:pt x="153" y="251"/>
                      <a:pt x="146" y="272"/>
                      <a:pt x="148" y="293"/>
                    </a:cubicBezTo>
                    <a:cubicBezTo>
                      <a:pt x="150" y="314"/>
                      <a:pt x="164" y="328"/>
                      <a:pt x="173" y="346"/>
                    </a:cubicBezTo>
                    <a:cubicBezTo>
                      <a:pt x="173" y="346"/>
                      <a:pt x="173" y="346"/>
                      <a:pt x="173" y="346"/>
                    </a:cubicBezTo>
                    <a:cubicBezTo>
                      <a:pt x="165" y="327"/>
                      <a:pt x="153" y="312"/>
                      <a:pt x="152" y="291"/>
                    </a:cubicBezTo>
                    <a:cubicBezTo>
                      <a:pt x="151" y="271"/>
                      <a:pt x="158" y="253"/>
                      <a:pt x="166" y="235"/>
                    </a:cubicBezTo>
                    <a:cubicBezTo>
                      <a:pt x="169" y="244"/>
                      <a:pt x="173" y="252"/>
                      <a:pt x="176" y="261"/>
                    </a:cubicBezTo>
                    <a:cubicBezTo>
                      <a:pt x="176" y="262"/>
                      <a:pt x="176" y="262"/>
                      <a:pt x="177" y="262"/>
                    </a:cubicBezTo>
                    <a:cubicBezTo>
                      <a:pt x="182" y="276"/>
                      <a:pt x="187" y="289"/>
                      <a:pt x="192" y="303"/>
                    </a:cubicBezTo>
                    <a:cubicBezTo>
                      <a:pt x="204" y="331"/>
                      <a:pt x="218" y="363"/>
                      <a:pt x="243" y="382"/>
                    </a:cubicBezTo>
                    <a:cubicBezTo>
                      <a:pt x="243" y="382"/>
                      <a:pt x="243" y="382"/>
                      <a:pt x="243" y="382"/>
                    </a:cubicBezTo>
                    <a:cubicBezTo>
                      <a:pt x="217" y="360"/>
                      <a:pt x="204" y="323"/>
                      <a:pt x="192" y="293"/>
                    </a:cubicBezTo>
                    <a:cubicBezTo>
                      <a:pt x="188" y="284"/>
                      <a:pt x="185" y="274"/>
                      <a:pt x="181" y="265"/>
                    </a:cubicBezTo>
                    <a:cubicBezTo>
                      <a:pt x="207" y="281"/>
                      <a:pt x="228" y="301"/>
                      <a:pt x="246" y="325"/>
                    </a:cubicBezTo>
                    <a:cubicBezTo>
                      <a:pt x="246" y="326"/>
                      <a:pt x="247" y="325"/>
                      <a:pt x="247" y="325"/>
                    </a:cubicBezTo>
                    <a:cubicBezTo>
                      <a:pt x="230" y="297"/>
                      <a:pt x="207" y="275"/>
                      <a:pt x="179" y="259"/>
                    </a:cubicBezTo>
                    <a:cubicBezTo>
                      <a:pt x="179" y="259"/>
                      <a:pt x="179" y="259"/>
                      <a:pt x="179" y="259"/>
                    </a:cubicBezTo>
                    <a:cubicBezTo>
                      <a:pt x="172" y="240"/>
                      <a:pt x="165" y="221"/>
                      <a:pt x="157" y="202"/>
                    </a:cubicBezTo>
                    <a:cubicBezTo>
                      <a:pt x="176" y="207"/>
                      <a:pt x="194" y="222"/>
                      <a:pt x="209" y="234"/>
                    </a:cubicBezTo>
                    <a:cubicBezTo>
                      <a:pt x="226" y="247"/>
                      <a:pt x="241" y="262"/>
                      <a:pt x="253" y="281"/>
                    </a:cubicBezTo>
                    <a:cubicBezTo>
                      <a:pt x="253" y="281"/>
                      <a:pt x="253" y="281"/>
                      <a:pt x="253" y="280"/>
                    </a:cubicBezTo>
                    <a:cubicBezTo>
                      <a:pt x="243" y="259"/>
                      <a:pt x="227" y="244"/>
                      <a:pt x="209" y="229"/>
                    </a:cubicBezTo>
                    <a:cubicBezTo>
                      <a:pt x="193" y="216"/>
                      <a:pt x="175" y="200"/>
                      <a:pt x="154" y="197"/>
                    </a:cubicBezTo>
                    <a:cubicBezTo>
                      <a:pt x="145" y="176"/>
                      <a:pt x="133" y="156"/>
                      <a:pt x="122" y="136"/>
                    </a:cubicBezTo>
                    <a:cubicBezTo>
                      <a:pt x="133" y="141"/>
                      <a:pt x="146" y="144"/>
                      <a:pt x="158" y="149"/>
                    </a:cubicBezTo>
                    <a:cubicBezTo>
                      <a:pt x="171" y="155"/>
                      <a:pt x="184" y="162"/>
                      <a:pt x="195" y="171"/>
                    </a:cubicBezTo>
                    <a:cubicBezTo>
                      <a:pt x="221" y="190"/>
                      <a:pt x="238" y="215"/>
                      <a:pt x="256" y="242"/>
                    </a:cubicBezTo>
                    <a:cubicBezTo>
                      <a:pt x="256" y="242"/>
                      <a:pt x="257" y="242"/>
                      <a:pt x="257" y="242"/>
                    </a:cubicBezTo>
                    <a:cubicBezTo>
                      <a:pt x="245" y="214"/>
                      <a:pt x="223" y="189"/>
                      <a:pt x="200" y="171"/>
                    </a:cubicBezTo>
                    <a:cubicBezTo>
                      <a:pt x="187" y="161"/>
                      <a:pt x="174" y="152"/>
                      <a:pt x="160" y="145"/>
                    </a:cubicBezTo>
                    <a:cubicBezTo>
                      <a:pt x="148" y="138"/>
                      <a:pt x="133" y="130"/>
                      <a:pt x="119" y="129"/>
                    </a:cubicBezTo>
                    <a:cubicBezTo>
                      <a:pt x="118" y="129"/>
                      <a:pt x="118" y="129"/>
                      <a:pt x="118" y="129"/>
                    </a:cubicBezTo>
                    <a:cubicBezTo>
                      <a:pt x="115" y="123"/>
                      <a:pt x="112" y="116"/>
                      <a:pt x="109" y="109"/>
                    </a:cubicBezTo>
                    <a:cubicBezTo>
                      <a:pt x="105" y="101"/>
                      <a:pt x="102" y="92"/>
                      <a:pt x="98" y="84"/>
                    </a:cubicBezTo>
                    <a:cubicBezTo>
                      <a:pt x="128" y="87"/>
                      <a:pt x="155" y="98"/>
                      <a:pt x="180" y="114"/>
                    </a:cubicBezTo>
                    <a:cubicBezTo>
                      <a:pt x="193" y="121"/>
                      <a:pt x="205" y="130"/>
                      <a:pt x="217" y="138"/>
                    </a:cubicBezTo>
                    <a:cubicBezTo>
                      <a:pt x="232" y="148"/>
                      <a:pt x="248" y="159"/>
                      <a:pt x="257" y="175"/>
                    </a:cubicBezTo>
                    <a:cubicBezTo>
                      <a:pt x="258" y="175"/>
                      <a:pt x="259" y="175"/>
                      <a:pt x="259" y="174"/>
                    </a:cubicBezTo>
                    <a:cubicBezTo>
                      <a:pt x="244" y="147"/>
                      <a:pt x="212" y="127"/>
                      <a:pt x="186" y="111"/>
                    </a:cubicBezTo>
                    <a:cubicBezTo>
                      <a:pt x="206" y="104"/>
                      <a:pt x="226" y="107"/>
                      <a:pt x="246" y="114"/>
                    </a:cubicBezTo>
                    <a:cubicBezTo>
                      <a:pt x="246" y="114"/>
                      <a:pt x="247" y="113"/>
                      <a:pt x="246" y="113"/>
                    </a:cubicBezTo>
                    <a:cubicBezTo>
                      <a:pt x="226" y="101"/>
                      <a:pt x="202" y="102"/>
                      <a:pt x="181" y="108"/>
                    </a:cubicBezTo>
                    <a:cubicBezTo>
                      <a:pt x="162" y="96"/>
                      <a:pt x="142" y="86"/>
                      <a:pt x="121" y="80"/>
                    </a:cubicBezTo>
                    <a:cubicBezTo>
                      <a:pt x="138" y="79"/>
                      <a:pt x="154" y="78"/>
                      <a:pt x="171" y="78"/>
                    </a:cubicBezTo>
                    <a:cubicBezTo>
                      <a:pt x="196" y="79"/>
                      <a:pt x="218" y="87"/>
                      <a:pt x="242" y="92"/>
                    </a:cubicBezTo>
                    <a:cubicBezTo>
                      <a:pt x="243" y="92"/>
                      <a:pt x="243" y="92"/>
                      <a:pt x="243" y="92"/>
                    </a:cubicBezTo>
                    <a:cubicBezTo>
                      <a:pt x="223" y="80"/>
                      <a:pt x="196" y="77"/>
                      <a:pt x="173" y="75"/>
                    </a:cubicBezTo>
                    <a:cubicBezTo>
                      <a:pt x="150" y="74"/>
                      <a:pt x="127" y="74"/>
                      <a:pt x="104" y="77"/>
                    </a:cubicBezTo>
                    <a:cubicBezTo>
                      <a:pt x="101" y="76"/>
                      <a:pt x="98" y="76"/>
                      <a:pt x="95" y="76"/>
                    </a:cubicBezTo>
                    <a:cubicBezTo>
                      <a:pt x="86" y="52"/>
                      <a:pt x="76" y="28"/>
                      <a:pt x="65" y="5"/>
                    </a:cubicBezTo>
                    <a:cubicBezTo>
                      <a:pt x="63" y="0"/>
                      <a:pt x="56" y="4"/>
                      <a:pt x="58" y="8"/>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93" name="Group 92"/>
            <p:cNvGrpSpPr/>
            <p:nvPr/>
          </p:nvGrpSpPr>
          <p:grpSpPr>
            <a:xfrm>
              <a:off x="2837652" y="5468244"/>
              <a:ext cx="1846128" cy="1772205"/>
              <a:chOff x="4513263" y="3576638"/>
              <a:chExt cx="1506538" cy="1446213"/>
            </a:xfrm>
          </p:grpSpPr>
          <p:sp>
            <p:nvSpPr>
              <p:cNvPr id="94" name="Freeform 35"/>
              <p:cNvSpPr>
                <a:spLocks/>
              </p:cNvSpPr>
              <p:nvPr/>
            </p:nvSpPr>
            <p:spPr bwMode="auto">
              <a:xfrm>
                <a:off x="4513263" y="3576638"/>
                <a:ext cx="1506538" cy="1446213"/>
              </a:xfrm>
              <a:custGeom>
                <a:avLst/>
                <a:gdLst>
                  <a:gd name="T0" fmla="*/ 534 w 578"/>
                  <a:gd name="T1" fmla="*/ 311 h 556"/>
                  <a:gd name="T2" fmla="*/ 534 w 578"/>
                  <a:gd name="T3" fmla="*/ 284 h 556"/>
                  <a:gd name="T4" fmla="*/ 500 w 578"/>
                  <a:gd name="T5" fmla="*/ 287 h 556"/>
                  <a:gd name="T6" fmla="*/ 427 w 578"/>
                  <a:gd name="T7" fmla="*/ 316 h 556"/>
                  <a:gd name="T8" fmla="*/ 384 w 578"/>
                  <a:gd name="T9" fmla="*/ 311 h 556"/>
                  <a:gd name="T10" fmla="*/ 391 w 578"/>
                  <a:gd name="T11" fmla="*/ 256 h 556"/>
                  <a:gd name="T12" fmla="*/ 477 w 578"/>
                  <a:gd name="T13" fmla="*/ 186 h 556"/>
                  <a:gd name="T14" fmla="*/ 424 w 578"/>
                  <a:gd name="T15" fmla="*/ 151 h 556"/>
                  <a:gd name="T16" fmla="*/ 433 w 578"/>
                  <a:gd name="T17" fmla="*/ 107 h 556"/>
                  <a:gd name="T18" fmla="*/ 417 w 578"/>
                  <a:gd name="T19" fmla="*/ 113 h 556"/>
                  <a:gd name="T20" fmla="*/ 434 w 578"/>
                  <a:gd name="T21" fmla="*/ 58 h 556"/>
                  <a:gd name="T22" fmla="*/ 416 w 578"/>
                  <a:gd name="T23" fmla="*/ 37 h 556"/>
                  <a:gd name="T24" fmla="*/ 396 w 578"/>
                  <a:gd name="T25" fmla="*/ 29 h 556"/>
                  <a:gd name="T26" fmla="*/ 389 w 578"/>
                  <a:gd name="T27" fmla="*/ 19 h 556"/>
                  <a:gd name="T28" fmla="*/ 373 w 578"/>
                  <a:gd name="T29" fmla="*/ 32 h 556"/>
                  <a:gd name="T30" fmla="*/ 360 w 578"/>
                  <a:gd name="T31" fmla="*/ 64 h 556"/>
                  <a:gd name="T32" fmla="*/ 334 w 578"/>
                  <a:gd name="T33" fmla="*/ 72 h 556"/>
                  <a:gd name="T34" fmla="*/ 308 w 578"/>
                  <a:gd name="T35" fmla="*/ 103 h 556"/>
                  <a:gd name="T36" fmla="*/ 258 w 578"/>
                  <a:gd name="T37" fmla="*/ 66 h 556"/>
                  <a:gd name="T38" fmla="*/ 245 w 578"/>
                  <a:gd name="T39" fmla="*/ 102 h 556"/>
                  <a:gd name="T40" fmla="*/ 223 w 578"/>
                  <a:gd name="T41" fmla="*/ 139 h 556"/>
                  <a:gd name="T42" fmla="*/ 224 w 578"/>
                  <a:gd name="T43" fmla="*/ 235 h 556"/>
                  <a:gd name="T44" fmla="*/ 204 w 578"/>
                  <a:gd name="T45" fmla="*/ 226 h 556"/>
                  <a:gd name="T46" fmla="*/ 184 w 578"/>
                  <a:gd name="T47" fmla="*/ 186 h 556"/>
                  <a:gd name="T48" fmla="*/ 166 w 578"/>
                  <a:gd name="T49" fmla="*/ 205 h 556"/>
                  <a:gd name="T50" fmla="*/ 130 w 578"/>
                  <a:gd name="T51" fmla="*/ 124 h 556"/>
                  <a:gd name="T52" fmla="*/ 104 w 578"/>
                  <a:gd name="T53" fmla="*/ 93 h 556"/>
                  <a:gd name="T54" fmla="*/ 75 w 578"/>
                  <a:gd name="T55" fmla="*/ 73 h 556"/>
                  <a:gd name="T56" fmla="*/ 53 w 578"/>
                  <a:gd name="T57" fmla="*/ 45 h 556"/>
                  <a:gd name="T58" fmla="*/ 54 w 578"/>
                  <a:gd name="T59" fmla="*/ 89 h 556"/>
                  <a:gd name="T60" fmla="*/ 55 w 578"/>
                  <a:gd name="T61" fmla="*/ 127 h 556"/>
                  <a:gd name="T62" fmla="*/ 58 w 578"/>
                  <a:gd name="T63" fmla="*/ 179 h 556"/>
                  <a:gd name="T64" fmla="*/ 72 w 578"/>
                  <a:gd name="T65" fmla="*/ 244 h 556"/>
                  <a:gd name="T66" fmla="*/ 106 w 578"/>
                  <a:gd name="T67" fmla="*/ 334 h 556"/>
                  <a:gd name="T68" fmla="*/ 83 w 578"/>
                  <a:gd name="T69" fmla="*/ 340 h 556"/>
                  <a:gd name="T70" fmla="*/ 42 w 578"/>
                  <a:gd name="T71" fmla="*/ 358 h 556"/>
                  <a:gd name="T72" fmla="*/ 60 w 578"/>
                  <a:gd name="T73" fmla="*/ 388 h 556"/>
                  <a:gd name="T74" fmla="*/ 111 w 578"/>
                  <a:gd name="T75" fmla="*/ 401 h 556"/>
                  <a:gd name="T76" fmla="*/ 176 w 578"/>
                  <a:gd name="T77" fmla="*/ 425 h 556"/>
                  <a:gd name="T78" fmla="*/ 195 w 578"/>
                  <a:gd name="T79" fmla="*/ 552 h 556"/>
                  <a:gd name="T80" fmla="*/ 217 w 578"/>
                  <a:gd name="T81" fmla="*/ 414 h 556"/>
                  <a:gd name="T82" fmla="*/ 304 w 578"/>
                  <a:gd name="T83" fmla="*/ 470 h 556"/>
                  <a:gd name="T84" fmla="*/ 371 w 578"/>
                  <a:gd name="T85" fmla="*/ 479 h 556"/>
                  <a:gd name="T86" fmla="*/ 386 w 578"/>
                  <a:gd name="T87" fmla="*/ 466 h 556"/>
                  <a:gd name="T88" fmla="*/ 395 w 578"/>
                  <a:gd name="T89" fmla="*/ 456 h 556"/>
                  <a:gd name="T90" fmla="*/ 457 w 578"/>
                  <a:gd name="T91" fmla="*/ 427 h 556"/>
                  <a:gd name="T92" fmla="*/ 509 w 578"/>
                  <a:gd name="T93" fmla="*/ 377 h 556"/>
                  <a:gd name="T94" fmla="*/ 545 w 578"/>
                  <a:gd name="T95" fmla="*/ 349 h 556"/>
                  <a:gd name="T96" fmla="*/ 576 w 578"/>
                  <a:gd name="T97" fmla="*/ 304 h 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78" h="556">
                    <a:moveTo>
                      <a:pt x="571" y="299"/>
                    </a:moveTo>
                    <a:cubicBezTo>
                      <a:pt x="563" y="302"/>
                      <a:pt x="555" y="305"/>
                      <a:pt x="546" y="308"/>
                    </a:cubicBezTo>
                    <a:cubicBezTo>
                      <a:pt x="542" y="309"/>
                      <a:pt x="538" y="310"/>
                      <a:pt x="534" y="311"/>
                    </a:cubicBezTo>
                    <a:cubicBezTo>
                      <a:pt x="533" y="311"/>
                      <a:pt x="533" y="311"/>
                      <a:pt x="532" y="312"/>
                    </a:cubicBezTo>
                    <a:cubicBezTo>
                      <a:pt x="535" y="304"/>
                      <a:pt x="537" y="296"/>
                      <a:pt x="539" y="288"/>
                    </a:cubicBezTo>
                    <a:cubicBezTo>
                      <a:pt x="540" y="286"/>
                      <a:pt x="537" y="282"/>
                      <a:pt x="534" y="284"/>
                    </a:cubicBezTo>
                    <a:cubicBezTo>
                      <a:pt x="525" y="289"/>
                      <a:pt x="517" y="294"/>
                      <a:pt x="509" y="300"/>
                    </a:cubicBezTo>
                    <a:cubicBezTo>
                      <a:pt x="502" y="304"/>
                      <a:pt x="495" y="308"/>
                      <a:pt x="488" y="312"/>
                    </a:cubicBezTo>
                    <a:cubicBezTo>
                      <a:pt x="492" y="304"/>
                      <a:pt x="495" y="295"/>
                      <a:pt x="500" y="287"/>
                    </a:cubicBezTo>
                    <a:cubicBezTo>
                      <a:pt x="503" y="283"/>
                      <a:pt x="498" y="278"/>
                      <a:pt x="494" y="281"/>
                    </a:cubicBezTo>
                    <a:cubicBezTo>
                      <a:pt x="482" y="289"/>
                      <a:pt x="470" y="298"/>
                      <a:pt x="458" y="304"/>
                    </a:cubicBezTo>
                    <a:cubicBezTo>
                      <a:pt x="448" y="310"/>
                      <a:pt x="438" y="313"/>
                      <a:pt x="427" y="316"/>
                    </a:cubicBezTo>
                    <a:cubicBezTo>
                      <a:pt x="431" y="307"/>
                      <a:pt x="435" y="297"/>
                      <a:pt x="438" y="288"/>
                    </a:cubicBezTo>
                    <a:cubicBezTo>
                      <a:pt x="440" y="283"/>
                      <a:pt x="434" y="279"/>
                      <a:pt x="430" y="282"/>
                    </a:cubicBezTo>
                    <a:cubicBezTo>
                      <a:pt x="415" y="293"/>
                      <a:pt x="400" y="302"/>
                      <a:pt x="384" y="311"/>
                    </a:cubicBezTo>
                    <a:cubicBezTo>
                      <a:pt x="370" y="319"/>
                      <a:pt x="354" y="329"/>
                      <a:pt x="338" y="324"/>
                    </a:cubicBezTo>
                    <a:cubicBezTo>
                      <a:pt x="348" y="297"/>
                      <a:pt x="364" y="275"/>
                      <a:pt x="394" y="265"/>
                    </a:cubicBezTo>
                    <a:cubicBezTo>
                      <a:pt x="398" y="263"/>
                      <a:pt x="396" y="255"/>
                      <a:pt x="391" y="256"/>
                    </a:cubicBezTo>
                    <a:cubicBezTo>
                      <a:pt x="387" y="257"/>
                      <a:pt x="383" y="258"/>
                      <a:pt x="379" y="259"/>
                    </a:cubicBezTo>
                    <a:cubicBezTo>
                      <a:pt x="413" y="237"/>
                      <a:pt x="456" y="223"/>
                      <a:pt x="480" y="190"/>
                    </a:cubicBezTo>
                    <a:cubicBezTo>
                      <a:pt x="482" y="187"/>
                      <a:pt x="479" y="184"/>
                      <a:pt x="477" y="186"/>
                    </a:cubicBezTo>
                    <a:cubicBezTo>
                      <a:pt x="476" y="186"/>
                      <a:pt x="475" y="186"/>
                      <a:pt x="475" y="186"/>
                    </a:cubicBezTo>
                    <a:cubicBezTo>
                      <a:pt x="450" y="199"/>
                      <a:pt x="422" y="198"/>
                      <a:pt x="395" y="200"/>
                    </a:cubicBezTo>
                    <a:cubicBezTo>
                      <a:pt x="400" y="181"/>
                      <a:pt x="414" y="167"/>
                      <a:pt x="424" y="151"/>
                    </a:cubicBezTo>
                    <a:cubicBezTo>
                      <a:pt x="433" y="135"/>
                      <a:pt x="439" y="117"/>
                      <a:pt x="443" y="99"/>
                    </a:cubicBezTo>
                    <a:cubicBezTo>
                      <a:pt x="443" y="98"/>
                      <a:pt x="443" y="97"/>
                      <a:pt x="442" y="97"/>
                    </a:cubicBezTo>
                    <a:cubicBezTo>
                      <a:pt x="439" y="100"/>
                      <a:pt x="435" y="105"/>
                      <a:pt x="433" y="107"/>
                    </a:cubicBezTo>
                    <a:cubicBezTo>
                      <a:pt x="429" y="110"/>
                      <a:pt x="424" y="116"/>
                      <a:pt x="418" y="114"/>
                    </a:cubicBezTo>
                    <a:cubicBezTo>
                      <a:pt x="418" y="114"/>
                      <a:pt x="417" y="113"/>
                      <a:pt x="417" y="113"/>
                    </a:cubicBezTo>
                    <a:cubicBezTo>
                      <a:pt x="417" y="113"/>
                      <a:pt x="417" y="113"/>
                      <a:pt x="417" y="113"/>
                    </a:cubicBezTo>
                    <a:cubicBezTo>
                      <a:pt x="412" y="113"/>
                      <a:pt x="413" y="112"/>
                      <a:pt x="414" y="109"/>
                    </a:cubicBezTo>
                    <a:cubicBezTo>
                      <a:pt x="409" y="96"/>
                      <a:pt x="430" y="65"/>
                      <a:pt x="433" y="58"/>
                    </a:cubicBezTo>
                    <a:cubicBezTo>
                      <a:pt x="434" y="58"/>
                      <a:pt x="434" y="58"/>
                      <a:pt x="434" y="58"/>
                    </a:cubicBezTo>
                    <a:cubicBezTo>
                      <a:pt x="434" y="58"/>
                      <a:pt x="434" y="57"/>
                      <a:pt x="434" y="57"/>
                    </a:cubicBezTo>
                    <a:cubicBezTo>
                      <a:pt x="427" y="63"/>
                      <a:pt x="418" y="67"/>
                      <a:pt x="413" y="61"/>
                    </a:cubicBezTo>
                    <a:cubicBezTo>
                      <a:pt x="409" y="55"/>
                      <a:pt x="414" y="43"/>
                      <a:pt x="416" y="37"/>
                    </a:cubicBezTo>
                    <a:cubicBezTo>
                      <a:pt x="418" y="25"/>
                      <a:pt x="422" y="11"/>
                      <a:pt x="417" y="0"/>
                    </a:cubicBezTo>
                    <a:cubicBezTo>
                      <a:pt x="413" y="10"/>
                      <a:pt x="409" y="19"/>
                      <a:pt x="402" y="28"/>
                    </a:cubicBezTo>
                    <a:cubicBezTo>
                      <a:pt x="401" y="29"/>
                      <a:pt x="398" y="30"/>
                      <a:pt x="396" y="29"/>
                    </a:cubicBezTo>
                    <a:cubicBezTo>
                      <a:pt x="396" y="29"/>
                      <a:pt x="396" y="29"/>
                      <a:pt x="395" y="28"/>
                    </a:cubicBezTo>
                    <a:cubicBezTo>
                      <a:pt x="393" y="29"/>
                      <a:pt x="393" y="28"/>
                      <a:pt x="393" y="25"/>
                    </a:cubicBezTo>
                    <a:cubicBezTo>
                      <a:pt x="391" y="23"/>
                      <a:pt x="390" y="21"/>
                      <a:pt x="389" y="19"/>
                    </a:cubicBezTo>
                    <a:cubicBezTo>
                      <a:pt x="389" y="19"/>
                      <a:pt x="389" y="19"/>
                      <a:pt x="389" y="19"/>
                    </a:cubicBezTo>
                    <a:cubicBezTo>
                      <a:pt x="388" y="30"/>
                      <a:pt x="384" y="39"/>
                      <a:pt x="379" y="48"/>
                    </a:cubicBezTo>
                    <a:cubicBezTo>
                      <a:pt x="376" y="43"/>
                      <a:pt x="374" y="38"/>
                      <a:pt x="373" y="32"/>
                    </a:cubicBezTo>
                    <a:cubicBezTo>
                      <a:pt x="372" y="31"/>
                      <a:pt x="371" y="31"/>
                      <a:pt x="370" y="31"/>
                    </a:cubicBezTo>
                    <a:cubicBezTo>
                      <a:pt x="370" y="35"/>
                      <a:pt x="369" y="39"/>
                      <a:pt x="368" y="43"/>
                    </a:cubicBezTo>
                    <a:cubicBezTo>
                      <a:pt x="367" y="50"/>
                      <a:pt x="365" y="59"/>
                      <a:pt x="360" y="64"/>
                    </a:cubicBezTo>
                    <a:cubicBezTo>
                      <a:pt x="349" y="78"/>
                      <a:pt x="343" y="56"/>
                      <a:pt x="341" y="45"/>
                    </a:cubicBezTo>
                    <a:cubicBezTo>
                      <a:pt x="341" y="45"/>
                      <a:pt x="340" y="45"/>
                      <a:pt x="340" y="45"/>
                    </a:cubicBezTo>
                    <a:cubicBezTo>
                      <a:pt x="339" y="54"/>
                      <a:pt x="336" y="63"/>
                      <a:pt x="334" y="72"/>
                    </a:cubicBezTo>
                    <a:cubicBezTo>
                      <a:pt x="332" y="77"/>
                      <a:pt x="331" y="86"/>
                      <a:pt x="325" y="88"/>
                    </a:cubicBezTo>
                    <a:cubicBezTo>
                      <a:pt x="318" y="90"/>
                      <a:pt x="315" y="85"/>
                      <a:pt x="312" y="78"/>
                    </a:cubicBezTo>
                    <a:cubicBezTo>
                      <a:pt x="311" y="87"/>
                      <a:pt x="310" y="95"/>
                      <a:pt x="308" y="103"/>
                    </a:cubicBezTo>
                    <a:cubicBezTo>
                      <a:pt x="307" y="107"/>
                      <a:pt x="306" y="114"/>
                      <a:pt x="304" y="117"/>
                    </a:cubicBezTo>
                    <a:cubicBezTo>
                      <a:pt x="296" y="130"/>
                      <a:pt x="288" y="122"/>
                      <a:pt x="283" y="115"/>
                    </a:cubicBezTo>
                    <a:cubicBezTo>
                      <a:pt x="272" y="101"/>
                      <a:pt x="266" y="82"/>
                      <a:pt x="258" y="66"/>
                    </a:cubicBezTo>
                    <a:cubicBezTo>
                      <a:pt x="257" y="64"/>
                      <a:pt x="255" y="65"/>
                      <a:pt x="255" y="67"/>
                    </a:cubicBezTo>
                    <a:cubicBezTo>
                      <a:pt x="255" y="70"/>
                      <a:pt x="254" y="100"/>
                      <a:pt x="247" y="100"/>
                    </a:cubicBezTo>
                    <a:cubicBezTo>
                      <a:pt x="246" y="100"/>
                      <a:pt x="245" y="101"/>
                      <a:pt x="245" y="102"/>
                    </a:cubicBezTo>
                    <a:cubicBezTo>
                      <a:pt x="247" y="117"/>
                      <a:pt x="242" y="129"/>
                      <a:pt x="237" y="143"/>
                    </a:cubicBezTo>
                    <a:cubicBezTo>
                      <a:pt x="235" y="141"/>
                      <a:pt x="233" y="139"/>
                      <a:pt x="231" y="137"/>
                    </a:cubicBezTo>
                    <a:cubicBezTo>
                      <a:pt x="229" y="134"/>
                      <a:pt x="223" y="135"/>
                      <a:pt x="223" y="139"/>
                    </a:cubicBezTo>
                    <a:cubicBezTo>
                      <a:pt x="222" y="169"/>
                      <a:pt x="223" y="198"/>
                      <a:pt x="227" y="228"/>
                    </a:cubicBezTo>
                    <a:cubicBezTo>
                      <a:pt x="226" y="231"/>
                      <a:pt x="225" y="233"/>
                      <a:pt x="225" y="236"/>
                    </a:cubicBezTo>
                    <a:cubicBezTo>
                      <a:pt x="224" y="236"/>
                      <a:pt x="224" y="235"/>
                      <a:pt x="224" y="235"/>
                    </a:cubicBezTo>
                    <a:cubicBezTo>
                      <a:pt x="220" y="230"/>
                      <a:pt x="214" y="233"/>
                      <a:pt x="213" y="238"/>
                    </a:cubicBezTo>
                    <a:cubicBezTo>
                      <a:pt x="212" y="247"/>
                      <a:pt x="210" y="256"/>
                      <a:pt x="210" y="265"/>
                    </a:cubicBezTo>
                    <a:cubicBezTo>
                      <a:pt x="208" y="252"/>
                      <a:pt x="207" y="239"/>
                      <a:pt x="204" y="226"/>
                    </a:cubicBezTo>
                    <a:cubicBezTo>
                      <a:pt x="203" y="221"/>
                      <a:pt x="196" y="220"/>
                      <a:pt x="194" y="225"/>
                    </a:cubicBezTo>
                    <a:cubicBezTo>
                      <a:pt x="193" y="227"/>
                      <a:pt x="193" y="228"/>
                      <a:pt x="192" y="229"/>
                    </a:cubicBezTo>
                    <a:cubicBezTo>
                      <a:pt x="190" y="214"/>
                      <a:pt x="188" y="200"/>
                      <a:pt x="184" y="186"/>
                    </a:cubicBezTo>
                    <a:cubicBezTo>
                      <a:pt x="183" y="182"/>
                      <a:pt x="177" y="180"/>
                      <a:pt x="176" y="185"/>
                    </a:cubicBezTo>
                    <a:cubicBezTo>
                      <a:pt x="174" y="191"/>
                      <a:pt x="171" y="197"/>
                      <a:pt x="168" y="203"/>
                    </a:cubicBezTo>
                    <a:cubicBezTo>
                      <a:pt x="167" y="204"/>
                      <a:pt x="167" y="205"/>
                      <a:pt x="166" y="205"/>
                    </a:cubicBezTo>
                    <a:cubicBezTo>
                      <a:pt x="165" y="195"/>
                      <a:pt x="162" y="184"/>
                      <a:pt x="159" y="174"/>
                    </a:cubicBezTo>
                    <a:cubicBezTo>
                      <a:pt x="158" y="169"/>
                      <a:pt x="152" y="167"/>
                      <a:pt x="150" y="171"/>
                    </a:cubicBezTo>
                    <a:cubicBezTo>
                      <a:pt x="147" y="154"/>
                      <a:pt x="142" y="138"/>
                      <a:pt x="130" y="124"/>
                    </a:cubicBezTo>
                    <a:cubicBezTo>
                      <a:pt x="128" y="122"/>
                      <a:pt x="124" y="122"/>
                      <a:pt x="122" y="125"/>
                    </a:cubicBezTo>
                    <a:cubicBezTo>
                      <a:pt x="121" y="125"/>
                      <a:pt x="120" y="126"/>
                      <a:pt x="120" y="127"/>
                    </a:cubicBezTo>
                    <a:cubicBezTo>
                      <a:pt x="116" y="115"/>
                      <a:pt x="111" y="104"/>
                      <a:pt x="104" y="93"/>
                    </a:cubicBezTo>
                    <a:cubicBezTo>
                      <a:pt x="103" y="90"/>
                      <a:pt x="98" y="91"/>
                      <a:pt x="97" y="94"/>
                    </a:cubicBezTo>
                    <a:cubicBezTo>
                      <a:pt x="96" y="98"/>
                      <a:pt x="95" y="102"/>
                      <a:pt x="93" y="105"/>
                    </a:cubicBezTo>
                    <a:cubicBezTo>
                      <a:pt x="88" y="94"/>
                      <a:pt x="82" y="83"/>
                      <a:pt x="75" y="73"/>
                    </a:cubicBezTo>
                    <a:cubicBezTo>
                      <a:pt x="75" y="72"/>
                      <a:pt x="73" y="72"/>
                      <a:pt x="73" y="73"/>
                    </a:cubicBezTo>
                    <a:cubicBezTo>
                      <a:pt x="73" y="74"/>
                      <a:pt x="73" y="75"/>
                      <a:pt x="72" y="76"/>
                    </a:cubicBezTo>
                    <a:cubicBezTo>
                      <a:pt x="68" y="64"/>
                      <a:pt x="62" y="53"/>
                      <a:pt x="53" y="45"/>
                    </a:cubicBezTo>
                    <a:cubicBezTo>
                      <a:pt x="53" y="45"/>
                      <a:pt x="53" y="45"/>
                      <a:pt x="53" y="45"/>
                    </a:cubicBezTo>
                    <a:cubicBezTo>
                      <a:pt x="53" y="42"/>
                      <a:pt x="49" y="42"/>
                      <a:pt x="49" y="45"/>
                    </a:cubicBezTo>
                    <a:cubicBezTo>
                      <a:pt x="47" y="60"/>
                      <a:pt x="50" y="75"/>
                      <a:pt x="54" y="89"/>
                    </a:cubicBezTo>
                    <a:cubicBezTo>
                      <a:pt x="52" y="88"/>
                      <a:pt x="50" y="86"/>
                      <a:pt x="48" y="85"/>
                    </a:cubicBezTo>
                    <a:cubicBezTo>
                      <a:pt x="44" y="82"/>
                      <a:pt x="40" y="87"/>
                      <a:pt x="41" y="91"/>
                    </a:cubicBezTo>
                    <a:cubicBezTo>
                      <a:pt x="45" y="103"/>
                      <a:pt x="50" y="115"/>
                      <a:pt x="55" y="127"/>
                    </a:cubicBezTo>
                    <a:cubicBezTo>
                      <a:pt x="52" y="124"/>
                      <a:pt x="49" y="122"/>
                      <a:pt x="46" y="120"/>
                    </a:cubicBezTo>
                    <a:cubicBezTo>
                      <a:pt x="42" y="117"/>
                      <a:pt x="36" y="120"/>
                      <a:pt x="37" y="125"/>
                    </a:cubicBezTo>
                    <a:cubicBezTo>
                      <a:pt x="42" y="144"/>
                      <a:pt x="49" y="161"/>
                      <a:pt x="58" y="179"/>
                    </a:cubicBezTo>
                    <a:cubicBezTo>
                      <a:pt x="54" y="177"/>
                      <a:pt x="49" y="176"/>
                      <a:pt x="45" y="174"/>
                    </a:cubicBezTo>
                    <a:cubicBezTo>
                      <a:pt x="41" y="173"/>
                      <a:pt x="36" y="177"/>
                      <a:pt x="38" y="181"/>
                    </a:cubicBezTo>
                    <a:cubicBezTo>
                      <a:pt x="48" y="202"/>
                      <a:pt x="58" y="225"/>
                      <a:pt x="72" y="244"/>
                    </a:cubicBezTo>
                    <a:cubicBezTo>
                      <a:pt x="61" y="244"/>
                      <a:pt x="50" y="245"/>
                      <a:pt x="39" y="245"/>
                    </a:cubicBezTo>
                    <a:cubicBezTo>
                      <a:pt x="36" y="246"/>
                      <a:pt x="33" y="248"/>
                      <a:pt x="35" y="252"/>
                    </a:cubicBezTo>
                    <a:cubicBezTo>
                      <a:pt x="50" y="284"/>
                      <a:pt x="76" y="313"/>
                      <a:pt x="106" y="334"/>
                    </a:cubicBezTo>
                    <a:cubicBezTo>
                      <a:pt x="97" y="332"/>
                      <a:pt x="88" y="331"/>
                      <a:pt x="79" y="330"/>
                    </a:cubicBezTo>
                    <a:cubicBezTo>
                      <a:pt x="75" y="330"/>
                      <a:pt x="72" y="337"/>
                      <a:pt x="77" y="338"/>
                    </a:cubicBezTo>
                    <a:cubicBezTo>
                      <a:pt x="79" y="339"/>
                      <a:pt x="81" y="340"/>
                      <a:pt x="83" y="340"/>
                    </a:cubicBezTo>
                    <a:cubicBezTo>
                      <a:pt x="69" y="340"/>
                      <a:pt x="56" y="341"/>
                      <a:pt x="42" y="343"/>
                    </a:cubicBezTo>
                    <a:cubicBezTo>
                      <a:pt x="39" y="343"/>
                      <a:pt x="37" y="347"/>
                      <a:pt x="39" y="349"/>
                    </a:cubicBezTo>
                    <a:cubicBezTo>
                      <a:pt x="40" y="352"/>
                      <a:pt x="41" y="355"/>
                      <a:pt x="42" y="358"/>
                    </a:cubicBezTo>
                    <a:cubicBezTo>
                      <a:pt x="31" y="358"/>
                      <a:pt x="19" y="358"/>
                      <a:pt x="8" y="359"/>
                    </a:cubicBezTo>
                    <a:cubicBezTo>
                      <a:pt x="4" y="359"/>
                      <a:pt x="0" y="365"/>
                      <a:pt x="5" y="368"/>
                    </a:cubicBezTo>
                    <a:cubicBezTo>
                      <a:pt x="22" y="378"/>
                      <a:pt x="41" y="385"/>
                      <a:pt x="60" y="388"/>
                    </a:cubicBezTo>
                    <a:cubicBezTo>
                      <a:pt x="57" y="390"/>
                      <a:pt x="55" y="392"/>
                      <a:pt x="52" y="393"/>
                    </a:cubicBezTo>
                    <a:cubicBezTo>
                      <a:pt x="47" y="396"/>
                      <a:pt x="51" y="402"/>
                      <a:pt x="55" y="403"/>
                    </a:cubicBezTo>
                    <a:cubicBezTo>
                      <a:pt x="74" y="407"/>
                      <a:pt x="93" y="406"/>
                      <a:pt x="111" y="401"/>
                    </a:cubicBezTo>
                    <a:cubicBezTo>
                      <a:pt x="106" y="408"/>
                      <a:pt x="101" y="415"/>
                      <a:pt x="97" y="422"/>
                    </a:cubicBezTo>
                    <a:cubicBezTo>
                      <a:pt x="95" y="425"/>
                      <a:pt x="96" y="429"/>
                      <a:pt x="100" y="430"/>
                    </a:cubicBezTo>
                    <a:cubicBezTo>
                      <a:pt x="125" y="433"/>
                      <a:pt x="151" y="432"/>
                      <a:pt x="176" y="425"/>
                    </a:cubicBezTo>
                    <a:cubicBezTo>
                      <a:pt x="185" y="423"/>
                      <a:pt x="198" y="420"/>
                      <a:pt x="209" y="415"/>
                    </a:cubicBezTo>
                    <a:cubicBezTo>
                      <a:pt x="207" y="423"/>
                      <a:pt x="205" y="431"/>
                      <a:pt x="204" y="439"/>
                    </a:cubicBezTo>
                    <a:cubicBezTo>
                      <a:pt x="196" y="476"/>
                      <a:pt x="191" y="515"/>
                      <a:pt x="195" y="552"/>
                    </a:cubicBezTo>
                    <a:cubicBezTo>
                      <a:pt x="196" y="556"/>
                      <a:pt x="202" y="556"/>
                      <a:pt x="201" y="552"/>
                    </a:cubicBezTo>
                    <a:cubicBezTo>
                      <a:pt x="201" y="517"/>
                      <a:pt x="202" y="484"/>
                      <a:pt x="209" y="449"/>
                    </a:cubicBezTo>
                    <a:cubicBezTo>
                      <a:pt x="211" y="437"/>
                      <a:pt x="214" y="425"/>
                      <a:pt x="217" y="414"/>
                    </a:cubicBezTo>
                    <a:cubicBezTo>
                      <a:pt x="245" y="435"/>
                      <a:pt x="268" y="464"/>
                      <a:pt x="287" y="493"/>
                    </a:cubicBezTo>
                    <a:cubicBezTo>
                      <a:pt x="289" y="497"/>
                      <a:pt x="296" y="496"/>
                      <a:pt x="298" y="492"/>
                    </a:cubicBezTo>
                    <a:cubicBezTo>
                      <a:pt x="300" y="484"/>
                      <a:pt x="302" y="477"/>
                      <a:pt x="304" y="470"/>
                    </a:cubicBezTo>
                    <a:cubicBezTo>
                      <a:pt x="325" y="480"/>
                      <a:pt x="346" y="489"/>
                      <a:pt x="367" y="499"/>
                    </a:cubicBezTo>
                    <a:cubicBezTo>
                      <a:pt x="372" y="501"/>
                      <a:pt x="376" y="495"/>
                      <a:pt x="375" y="491"/>
                    </a:cubicBezTo>
                    <a:cubicBezTo>
                      <a:pt x="373" y="487"/>
                      <a:pt x="372" y="483"/>
                      <a:pt x="371" y="479"/>
                    </a:cubicBezTo>
                    <a:cubicBezTo>
                      <a:pt x="380" y="483"/>
                      <a:pt x="389" y="487"/>
                      <a:pt x="398" y="492"/>
                    </a:cubicBezTo>
                    <a:cubicBezTo>
                      <a:pt x="403" y="494"/>
                      <a:pt x="409" y="488"/>
                      <a:pt x="406" y="484"/>
                    </a:cubicBezTo>
                    <a:cubicBezTo>
                      <a:pt x="401" y="476"/>
                      <a:pt x="394" y="471"/>
                      <a:pt x="386" y="466"/>
                    </a:cubicBezTo>
                    <a:cubicBezTo>
                      <a:pt x="386" y="466"/>
                      <a:pt x="386" y="466"/>
                      <a:pt x="387" y="465"/>
                    </a:cubicBezTo>
                    <a:cubicBezTo>
                      <a:pt x="388" y="466"/>
                      <a:pt x="388" y="466"/>
                      <a:pt x="389" y="466"/>
                    </a:cubicBezTo>
                    <a:cubicBezTo>
                      <a:pt x="396" y="468"/>
                      <a:pt x="401" y="460"/>
                      <a:pt x="395" y="456"/>
                    </a:cubicBezTo>
                    <a:cubicBezTo>
                      <a:pt x="384" y="447"/>
                      <a:pt x="372" y="439"/>
                      <a:pt x="361" y="431"/>
                    </a:cubicBezTo>
                    <a:cubicBezTo>
                      <a:pt x="361" y="431"/>
                      <a:pt x="362" y="431"/>
                      <a:pt x="362" y="430"/>
                    </a:cubicBezTo>
                    <a:cubicBezTo>
                      <a:pt x="393" y="433"/>
                      <a:pt x="426" y="428"/>
                      <a:pt x="457" y="427"/>
                    </a:cubicBezTo>
                    <a:cubicBezTo>
                      <a:pt x="463" y="427"/>
                      <a:pt x="462" y="419"/>
                      <a:pt x="458" y="417"/>
                    </a:cubicBezTo>
                    <a:cubicBezTo>
                      <a:pt x="452" y="414"/>
                      <a:pt x="445" y="411"/>
                      <a:pt x="439" y="408"/>
                    </a:cubicBezTo>
                    <a:cubicBezTo>
                      <a:pt x="464" y="405"/>
                      <a:pt x="491" y="393"/>
                      <a:pt x="509" y="377"/>
                    </a:cubicBezTo>
                    <a:cubicBezTo>
                      <a:pt x="512" y="374"/>
                      <a:pt x="511" y="370"/>
                      <a:pt x="508" y="368"/>
                    </a:cubicBezTo>
                    <a:cubicBezTo>
                      <a:pt x="505" y="367"/>
                      <a:pt x="502" y="366"/>
                      <a:pt x="499" y="365"/>
                    </a:cubicBezTo>
                    <a:cubicBezTo>
                      <a:pt x="516" y="363"/>
                      <a:pt x="533" y="358"/>
                      <a:pt x="545" y="349"/>
                    </a:cubicBezTo>
                    <a:cubicBezTo>
                      <a:pt x="549" y="347"/>
                      <a:pt x="547" y="341"/>
                      <a:pt x="543" y="341"/>
                    </a:cubicBezTo>
                    <a:cubicBezTo>
                      <a:pt x="541" y="340"/>
                      <a:pt x="539" y="340"/>
                      <a:pt x="538" y="340"/>
                    </a:cubicBezTo>
                    <a:cubicBezTo>
                      <a:pt x="553" y="333"/>
                      <a:pt x="568" y="316"/>
                      <a:pt x="576" y="304"/>
                    </a:cubicBezTo>
                    <a:cubicBezTo>
                      <a:pt x="578" y="301"/>
                      <a:pt x="575" y="297"/>
                      <a:pt x="571" y="299"/>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95" name="Freeform 36"/>
              <p:cNvSpPr>
                <a:spLocks/>
              </p:cNvSpPr>
              <p:nvPr/>
            </p:nvSpPr>
            <p:spPr bwMode="auto">
              <a:xfrm>
                <a:off x="4533900" y="3662363"/>
                <a:ext cx="1343025" cy="1360488"/>
              </a:xfrm>
              <a:custGeom>
                <a:avLst/>
                <a:gdLst>
                  <a:gd name="T0" fmla="*/ 440 w 515"/>
                  <a:gd name="T1" fmla="*/ 322 h 523"/>
                  <a:gd name="T2" fmla="*/ 453 w 515"/>
                  <a:gd name="T3" fmla="*/ 309 h 523"/>
                  <a:gd name="T4" fmla="*/ 370 w 515"/>
                  <a:gd name="T5" fmla="*/ 321 h 523"/>
                  <a:gd name="T6" fmla="*/ 340 w 515"/>
                  <a:gd name="T7" fmla="*/ 335 h 523"/>
                  <a:gd name="T8" fmla="*/ 277 w 515"/>
                  <a:gd name="T9" fmla="*/ 315 h 523"/>
                  <a:gd name="T10" fmla="*/ 277 w 515"/>
                  <a:gd name="T11" fmla="*/ 310 h 523"/>
                  <a:gd name="T12" fmla="*/ 228 w 515"/>
                  <a:gd name="T13" fmla="*/ 304 h 523"/>
                  <a:gd name="T14" fmla="*/ 307 w 515"/>
                  <a:gd name="T15" fmla="*/ 254 h 523"/>
                  <a:gd name="T16" fmla="*/ 301 w 515"/>
                  <a:gd name="T17" fmla="*/ 252 h 523"/>
                  <a:gd name="T18" fmla="*/ 429 w 515"/>
                  <a:gd name="T19" fmla="*/ 178 h 523"/>
                  <a:gd name="T20" fmla="*/ 251 w 515"/>
                  <a:gd name="T21" fmla="*/ 267 h 523"/>
                  <a:gd name="T22" fmla="*/ 237 w 515"/>
                  <a:gd name="T23" fmla="*/ 282 h 523"/>
                  <a:gd name="T24" fmla="*/ 419 w 515"/>
                  <a:gd name="T25" fmla="*/ 92 h 523"/>
                  <a:gd name="T26" fmla="*/ 330 w 515"/>
                  <a:gd name="T27" fmla="*/ 107 h 523"/>
                  <a:gd name="T28" fmla="*/ 408 w 515"/>
                  <a:gd name="T29" fmla="*/ 40 h 523"/>
                  <a:gd name="T30" fmla="*/ 398 w 515"/>
                  <a:gd name="T31" fmla="*/ 0 h 523"/>
                  <a:gd name="T32" fmla="*/ 331 w 515"/>
                  <a:gd name="T33" fmla="*/ 100 h 523"/>
                  <a:gd name="T34" fmla="*/ 309 w 515"/>
                  <a:gd name="T35" fmla="*/ 63 h 523"/>
                  <a:gd name="T36" fmla="*/ 303 w 515"/>
                  <a:gd name="T37" fmla="*/ 142 h 523"/>
                  <a:gd name="T38" fmla="*/ 259 w 515"/>
                  <a:gd name="T39" fmla="*/ 128 h 523"/>
                  <a:gd name="T40" fmla="*/ 256 w 515"/>
                  <a:gd name="T41" fmla="*/ 132 h 523"/>
                  <a:gd name="T42" fmla="*/ 253 w 515"/>
                  <a:gd name="T43" fmla="*/ 236 h 523"/>
                  <a:gd name="T44" fmla="*/ 224 w 515"/>
                  <a:gd name="T45" fmla="*/ 121 h 523"/>
                  <a:gd name="T46" fmla="*/ 251 w 515"/>
                  <a:gd name="T47" fmla="*/ 240 h 523"/>
                  <a:gd name="T48" fmla="*/ 214 w 515"/>
                  <a:gd name="T49" fmla="*/ 211 h 523"/>
                  <a:gd name="T50" fmla="*/ 228 w 515"/>
                  <a:gd name="T51" fmla="*/ 291 h 523"/>
                  <a:gd name="T52" fmla="*/ 165 w 515"/>
                  <a:gd name="T53" fmla="*/ 267 h 523"/>
                  <a:gd name="T54" fmla="*/ 171 w 515"/>
                  <a:gd name="T55" fmla="*/ 177 h 523"/>
                  <a:gd name="T56" fmla="*/ 163 w 515"/>
                  <a:gd name="T57" fmla="*/ 264 h 523"/>
                  <a:gd name="T58" fmla="*/ 97 w 515"/>
                  <a:gd name="T59" fmla="*/ 83 h 523"/>
                  <a:gd name="T60" fmla="*/ 53 w 515"/>
                  <a:gd name="T61" fmla="*/ 43 h 523"/>
                  <a:gd name="T62" fmla="*/ 122 w 515"/>
                  <a:gd name="T63" fmla="*/ 199 h 523"/>
                  <a:gd name="T64" fmla="*/ 124 w 515"/>
                  <a:gd name="T65" fmla="*/ 204 h 523"/>
                  <a:gd name="T66" fmla="*/ 177 w 515"/>
                  <a:gd name="T67" fmla="*/ 294 h 523"/>
                  <a:gd name="T68" fmla="*/ 178 w 515"/>
                  <a:gd name="T69" fmla="*/ 299 h 523"/>
                  <a:gd name="T70" fmla="*/ 204 w 515"/>
                  <a:gd name="T71" fmla="*/ 338 h 523"/>
                  <a:gd name="T72" fmla="*/ 92 w 515"/>
                  <a:gd name="T73" fmla="*/ 306 h 523"/>
                  <a:gd name="T74" fmla="*/ 187 w 515"/>
                  <a:gd name="T75" fmla="*/ 340 h 523"/>
                  <a:gd name="T76" fmla="*/ 133 w 515"/>
                  <a:gd name="T77" fmla="*/ 344 h 523"/>
                  <a:gd name="T78" fmla="*/ 125 w 515"/>
                  <a:gd name="T79" fmla="*/ 345 h 523"/>
                  <a:gd name="T80" fmla="*/ 0 w 515"/>
                  <a:gd name="T81" fmla="*/ 333 h 523"/>
                  <a:gd name="T82" fmla="*/ 89 w 515"/>
                  <a:gd name="T83" fmla="*/ 360 h 523"/>
                  <a:gd name="T84" fmla="*/ 120 w 515"/>
                  <a:gd name="T85" fmla="*/ 351 h 523"/>
                  <a:gd name="T86" fmla="*/ 180 w 515"/>
                  <a:gd name="T87" fmla="*/ 346 h 523"/>
                  <a:gd name="T88" fmla="*/ 185 w 515"/>
                  <a:gd name="T89" fmla="*/ 346 h 523"/>
                  <a:gd name="T90" fmla="*/ 186 w 515"/>
                  <a:gd name="T91" fmla="*/ 520 h 523"/>
                  <a:gd name="T92" fmla="*/ 232 w 515"/>
                  <a:gd name="T93" fmla="*/ 356 h 523"/>
                  <a:gd name="T94" fmla="*/ 276 w 515"/>
                  <a:gd name="T95" fmla="*/ 431 h 523"/>
                  <a:gd name="T96" fmla="*/ 264 w 515"/>
                  <a:gd name="T97" fmla="*/ 368 h 523"/>
                  <a:gd name="T98" fmla="*/ 349 w 515"/>
                  <a:gd name="T99" fmla="*/ 443 h 523"/>
                  <a:gd name="T100" fmla="*/ 301 w 515"/>
                  <a:gd name="T101" fmla="*/ 386 h 523"/>
                  <a:gd name="T102" fmla="*/ 377 w 515"/>
                  <a:gd name="T103" fmla="*/ 433 h 523"/>
                  <a:gd name="T104" fmla="*/ 270 w 515"/>
                  <a:gd name="T105" fmla="*/ 347 h 523"/>
                  <a:gd name="T106" fmla="*/ 405 w 515"/>
                  <a:gd name="T107" fmla="*/ 377 h 523"/>
                  <a:gd name="T108" fmla="*/ 323 w 515"/>
                  <a:gd name="T109" fmla="*/ 342 h 523"/>
                  <a:gd name="T110" fmla="*/ 515 w 515"/>
                  <a:gd name="T111" fmla="*/ 292 h 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15" h="523">
                    <a:moveTo>
                      <a:pt x="514" y="291"/>
                    </a:moveTo>
                    <a:cubicBezTo>
                      <a:pt x="502" y="298"/>
                      <a:pt x="491" y="306"/>
                      <a:pt x="478" y="311"/>
                    </a:cubicBezTo>
                    <a:cubicBezTo>
                      <a:pt x="466" y="317"/>
                      <a:pt x="453" y="320"/>
                      <a:pt x="440" y="322"/>
                    </a:cubicBezTo>
                    <a:cubicBezTo>
                      <a:pt x="456" y="314"/>
                      <a:pt x="471" y="299"/>
                      <a:pt x="478" y="285"/>
                    </a:cubicBezTo>
                    <a:cubicBezTo>
                      <a:pt x="478" y="284"/>
                      <a:pt x="477" y="284"/>
                      <a:pt x="477" y="284"/>
                    </a:cubicBezTo>
                    <a:cubicBezTo>
                      <a:pt x="469" y="293"/>
                      <a:pt x="462" y="302"/>
                      <a:pt x="453" y="309"/>
                    </a:cubicBezTo>
                    <a:cubicBezTo>
                      <a:pt x="445" y="315"/>
                      <a:pt x="436" y="319"/>
                      <a:pt x="427" y="324"/>
                    </a:cubicBezTo>
                    <a:cubicBezTo>
                      <a:pt x="402" y="328"/>
                      <a:pt x="377" y="331"/>
                      <a:pt x="351" y="334"/>
                    </a:cubicBezTo>
                    <a:cubicBezTo>
                      <a:pt x="358" y="330"/>
                      <a:pt x="364" y="325"/>
                      <a:pt x="370" y="321"/>
                    </a:cubicBezTo>
                    <a:cubicBezTo>
                      <a:pt x="382" y="313"/>
                      <a:pt x="392" y="303"/>
                      <a:pt x="402" y="292"/>
                    </a:cubicBezTo>
                    <a:cubicBezTo>
                      <a:pt x="402" y="292"/>
                      <a:pt x="401" y="292"/>
                      <a:pt x="401" y="292"/>
                    </a:cubicBezTo>
                    <a:cubicBezTo>
                      <a:pt x="382" y="308"/>
                      <a:pt x="363" y="324"/>
                      <a:pt x="340" y="335"/>
                    </a:cubicBezTo>
                    <a:cubicBezTo>
                      <a:pt x="313" y="338"/>
                      <a:pt x="285" y="340"/>
                      <a:pt x="258" y="344"/>
                    </a:cubicBezTo>
                    <a:cubicBezTo>
                      <a:pt x="252" y="345"/>
                      <a:pt x="245" y="346"/>
                      <a:pt x="239" y="348"/>
                    </a:cubicBezTo>
                    <a:cubicBezTo>
                      <a:pt x="253" y="339"/>
                      <a:pt x="265" y="326"/>
                      <a:pt x="277" y="315"/>
                    </a:cubicBezTo>
                    <a:cubicBezTo>
                      <a:pt x="292" y="300"/>
                      <a:pt x="307" y="287"/>
                      <a:pt x="325" y="275"/>
                    </a:cubicBezTo>
                    <a:cubicBezTo>
                      <a:pt x="325" y="274"/>
                      <a:pt x="325" y="274"/>
                      <a:pt x="324" y="274"/>
                    </a:cubicBezTo>
                    <a:cubicBezTo>
                      <a:pt x="306" y="281"/>
                      <a:pt x="291" y="297"/>
                      <a:pt x="277" y="310"/>
                    </a:cubicBezTo>
                    <a:cubicBezTo>
                      <a:pt x="262" y="325"/>
                      <a:pt x="246" y="338"/>
                      <a:pt x="229" y="351"/>
                    </a:cubicBezTo>
                    <a:cubicBezTo>
                      <a:pt x="222" y="354"/>
                      <a:pt x="214" y="358"/>
                      <a:pt x="208" y="364"/>
                    </a:cubicBezTo>
                    <a:cubicBezTo>
                      <a:pt x="214" y="344"/>
                      <a:pt x="221" y="324"/>
                      <a:pt x="228" y="304"/>
                    </a:cubicBezTo>
                    <a:cubicBezTo>
                      <a:pt x="230" y="300"/>
                      <a:pt x="232" y="295"/>
                      <a:pt x="233" y="290"/>
                    </a:cubicBezTo>
                    <a:cubicBezTo>
                      <a:pt x="240" y="282"/>
                      <a:pt x="248" y="275"/>
                      <a:pt x="256" y="268"/>
                    </a:cubicBezTo>
                    <a:cubicBezTo>
                      <a:pt x="272" y="262"/>
                      <a:pt x="290" y="259"/>
                      <a:pt x="307" y="254"/>
                    </a:cubicBezTo>
                    <a:cubicBezTo>
                      <a:pt x="325" y="248"/>
                      <a:pt x="344" y="241"/>
                      <a:pt x="360" y="231"/>
                    </a:cubicBezTo>
                    <a:cubicBezTo>
                      <a:pt x="360" y="231"/>
                      <a:pt x="360" y="230"/>
                      <a:pt x="360" y="231"/>
                    </a:cubicBezTo>
                    <a:cubicBezTo>
                      <a:pt x="340" y="238"/>
                      <a:pt x="322" y="247"/>
                      <a:pt x="301" y="252"/>
                    </a:cubicBezTo>
                    <a:cubicBezTo>
                      <a:pt x="289" y="256"/>
                      <a:pt x="275" y="258"/>
                      <a:pt x="263" y="262"/>
                    </a:cubicBezTo>
                    <a:cubicBezTo>
                      <a:pt x="281" y="247"/>
                      <a:pt x="301" y="234"/>
                      <a:pt x="322" y="223"/>
                    </a:cubicBezTo>
                    <a:cubicBezTo>
                      <a:pt x="357" y="205"/>
                      <a:pt x="394" y="193"/>
                      <a:pt x="429" y="178"/>
                    </a:cubicBezTo>
                    <a:cubicBezTo>
                      <a:pt x="430" y="178"/>
                      <a:pt x="429" y="177"/>
                      <a:pt x="429" y="177"/>
                    </a:cubicBezTo>
                    <a:cubicBezTo>
                      <a:pt x="390" y="188"/>
                      <a:pt x="351" y="203"/>
                      <a:pt x="316" y="222"/>
                    </a:cubicBezTo>
                    <a:cubicBezTo>
                      <a:pt x="293" y="234"/>
                      <a:pt x="270" y="249"/>
                      <a:pt x="251" y="267"/>
                    </a:cubicBezTo>
                    <a:cubicBezTo>
                      <a:pt x="251" y="267"/>
                      <a:pt x="250" y="268"/>
                      <a:pt x="249" y="268"/>
                    </a:cubicBezTo>
                    <a:cubicBezTo>
                      <a:pt x="249" y="268"/>
                      <a:pt x="249" y="269"/>
                      <a:pt x="249" y="269"/>
                    </a:cubicBezTo>
                    <a:cubicBezTo>
                      <a:pt x="245" y="273"/>
                      <a:pt x="241" y="277"/>
                      <a:pt x="237" y="282"/>
                    </a:cubicBezTo>
                    <a:cubicBezTo>
                      <a:pt x="250" y="249"/>
                      <a:pt x="266" y="218"/>
                      <a:pt x="283" y="187"/>
                    </a:cubicBezTo>
                    <a:cubicBezTo>
                      <a:pt x="340" y="181"/>
                      <a:pt x="392" y="141"/>
                      <a:pt x="420" y="92"/>
                    </a:cubicBezTo>
                    <a:cubicBezTo>
                      <a:pt x="420" y="92"/>
                      <a:pt x="419" y="91"/>
                      <a:pt x="419" y="92"/>
                    </a:cubicBezTo>
                    <a:cubicBezTo>
                      <a:pt x="405" y="116"/>
                      <a:pt x="384" y="136"/>
                      <a:pt x="361" y="152"/>
                    </a:cubicBezTo>
                    <a:cubicBezTo>
                      <a:pt x="338" y="168"/>
                      <a:pt x="313" y="176"/>
                      <a:pt x="285" y="182"/>
                    </a:cubicBezTo>
                    <a:cubicBezTo>
                      <a:pt x="299" y="157"/>
                      <a:pt x="314" y="132"/>
                      <a:pt x="330" y="107"/>
                    </a:cubicBezTo>
                    <a:cubicBezTo>
                      <a:pt x="332" y="104"/>
                      <a:pt x="333" y="101"/>
                      <a:pt x="335" y="98"/>
                    </a:cubicBezTo>
                    <a:cubicBezTo>
                      <a:pt x="361" y="82"/>
                      <a:pt x="387" y="63"/>
                      <a:pt x="408" y="41"/>
                    </a:cubicBezTo>
                    <a:cubicBezTo>
                      <a:pt x="408" y="40"/>
                      <a:pt x="408" y="40"/>
                      <a:pt x="408" y="40"/>
                    </a:cubicBezTo>
                    <a:cubicBezTo>
                      <a:pt x="385" y="59"/>
                      <a:pt x="362" y="78"/>
                      <a:pt x="337" y="95"/>
                    </a:cubicBezTo>
                    <a:cubicBezTo>
                      <a:pt x="357" y="63"/>
                      <a:pt x="378" y="32"/>
                      <a:pt x="399" y="1"/>
                    </a:cubicBezTo>
                    <a:cubicBezTo>
                      <a:pt x="399" y="0"/>
                      <a:pt x="399" y="0"/>
                      <a:pt x="398" y="0"/>
                    </a:cubicBezTo>
                    <a:cubicBezTo>
                      <a:pt x="376" y="32"/>
                      <a:pt x="354" y="65"/>
                      <a:pt x="332" y="98"/>
                    </a:cubicBezTo>
                    <a:cubicBezTo>
                      <a:pt x="332" y="98"/>
                      <a:pt x="332" y="99"/>
                      <a:pt x="331" y="99"/>
                    </a:cubicBezTo>
                    <a:cubicBezTo>
                      <a:pt x="331" y="99"/>
                      <a:pt x="331" y="99"/>
                      <a:pt x="331" y="100"/>
                    </a:cubicBezTo>
                    <a:cubicBezTo>
                      <a:pt x="323" y="113"/>
                      <a:pt x="314" y="126"/>
                      <a:pt x="306" y="139"/>
                    </a:cubicBezTo>
                    <a:cubicBezTo>
                      <a:pt x="305" y="126"/>
                      <a:pt x="305" y="112"/>
                      <a:pt x="306" y="99"/>
                    </a:cubicBezTo>
                    <a:cubicBezTo>
                      <a:pt x="306" y="87"/>
                      <a:pt x="310" y="74"/>
                      <a:pt x="309" y="63"/>
                    </a:cubicBezTo>
                    <a:cubicBezTo>
                      <a:pt x="309" y="63"/>
                      <a:pt x="309" y="63"/>
                      <a:pt x="309" y="63"/>
                    </a:cubicBezTo>
                    <a:cubicBezTo>
                      <a:pt x="303" y="74"/>
                      <a:pt x="303" y="90"/>
                      <a:pt x="303" y="102"/>
                    </a:cubicBezTo>
                    <a:cubicBezTo>
                      <a:pt x="302" y="115"/>
                      <a:pt x="302" y="128"/>
                      <a:pt x="303" y="142"/>
                    </a:cubicBezTo>
                    <a:cubicBezTo>
                      <a:pt x="303" y="142"/>
                      <a:pt x="304" y="143"/>
                      <a:pt x="304" y="143"/>
                    </a:cubicBezTo>
                    <a:cubicBezTo>
                      <a:pt x="293" y="161"/>
                      <a:pt x="282" y="179"/>
                      <a:pt x="272" y="198"/>
                    </a:cubicBezTo>
                    <a:cubicBezTo>
                      <a:pt x="263" y="176"/>
                      <a:pt x="261" y="152"/>
                      <a:pt x="259" y="128"/>
                    </a:cubicBezTo>
                    <a:cubicBezTo>
                      <a:pt x="256" y="101"/>
                      <a:pt x="253" y="74"/>
                      <a:pt x="251" y="47"/>
                    </a:cubicBezTo>
                    <a:cubicBezTo>
                      <a:pt x="250" y="46"/>
                      <a:pt x="250" y="47"/>
                      <a:pt x="250" y="47"/>
                    </a:cubicBezTo>
                    <a:cubicBezTo>
                      <a:pt x="252" y="75"/>
                      <a:pt x="253" y="104"/>
                      <a:pt x="256" y="132"/>
                    </a:cubicBezTo>
                    <a:cubicBezTo>
                      <a:pt x="258" y="156"/>
                      <a:pt x="259" y="180"/>
                      <a:pt x="269" y="203"/>
                    </a:cubicBezTo>
                    <a:cubicBezTo>
                      <a:pt x="269" y="203"/>
                      <a:pt x="269" y="203"/>
                      <a:pt x="269" y="203"/>
                    </a:cubicBezTo>
                    <a:cubicBezTo>
                      <a:pt x="264" y="214"/>
                      <a:pt x="258" y="225"/>
                      <a:pt x="253" y="236"/>
                    </a:cubicBezTo>
                    <a:cubicBezTo>
                      <a:pt x="242" y="219"/>
                      <a:pt x="238" y="201"/>
                      <a:pt x="235" y="182"/>
                    </a:cubicBezTo>
                    <a:cubicBezTo>
                      <a:pt x="232" y="162"/>
                      <a:pt x="229" y="141"/>
                      <a:pt x="225" y="121"/>
                    </a:cubicBezTo>
                    <a:cubicBezTo>
                      <a:pt x="225" y="120"/>
                      <a:pt x="224" y="120"/>
                      <a:pt x="224" y="121"/>
                    </a:cubicBezTo>
                    <a:cubicBezTo>
                      <a:pt x="226" y="144"/>
                      <a:pt x="230" y="166"/>
                      <a:pt x="233" y="189"/>
                    </a:cubicBezTo>
                    <a:cubicBezTo>
                      <a:pt x="236" y="206"/>
                      <a:pt x="239" y="225"/>
                      <a:pt x="250" y="239"/>
                    </a:cubicBezTo>
                    <a:cubicBezTo>
                      <a:pt x="251" y="239"/>
                      <a:pt x="251" y="239"/>
                      <a:pt x="251" y="240"/>
                    </a:cubicBezTo>
                    <a:cubicBezTo>
                      <a:pt x="243" y="256"/>
                      <a:pt x="236" y="272"/>
                      <a:pt x="229" y="288"/>
                    </a:cubicBezTo>
                    <a:cubicBezTo>
                      <a:pt x="222" y="278"/>
                      <a:pt x="221" y="264"/>
                      <a:pt x="219" y="252"/>
                    </a:cubicBezTo>
                    <a:cubicBezTo>
                      <a:pt x="217" y="238"/>
                      <a:pt x="215" y="224"/>
                      <a:pt x="214" y="211"/>
                    </a:cubicBezTo>
                    <a:cubicBezTo>
                      <a:pt x="214" y="210"/>
                      <a:pt x="212" y="210"/>
                      <a:pt x="212" y="211"/>
                    </a:cubicBezTo>
                    <a:cubicBezTo>
                      <a:pt x="213" y="229"/>
                      <a:pt x="214" y="246"/>
                      <a:pt x="217" y="263"/>
                    </a:cubicBezTo>
                    <a:cubicBezTo>
                      <a:pt x="218" y="272"/>
                      <a:pt x="219" y="287"/>
                      <a:pt x="228" y="291"/>
                    </a:cubicBezTo>
                    <a:cubicBezTo>
                      <a:pt x="222" y="306"/>
                      <a:pt x="217" y="320"/>
                      <a:pt x="212" y="335"/>
                    </a:cubicBezTo>
                    <a:cubicBezTo>
                      <a:pt x="194" y="315"/>
                      <a:pt x="180" y="291"/>
                      <a:pt x="166" y="268"/>
                    </a:cubicBezTo>
                    <a:cubicBezTo>
                      <a:pt x="166" y="268"/>
                      <a:pt x="165" y="267"/>
                      <a:pt x="165" y="267"/>
                    </a:cubicBezTo>
                    <a:cubicBezTo>
                      <a:pt x="168" y="264"/>
                      <a:pt x="169" y="259"/>
                      <a:pt x="170" y="255"/>
                    </a:cubicBezTo>
                    <a:cubicBezTo>
                      <a:pt x="172" y="247"/>
                      <a:pt x="174" y="238"/>
                      <a:pt x="175" y="230"/>
                    </a:cubicBezTo>
                    <a:cubicBezTo>
                      <a:pt x="177" y="212"/>
                      <a:pt x="175" y="194"/>
                      <a:pt x="171" y="177"/>
                    </a:cubicBezTo>
                    <a:cubicBezTo>
                      <a:pt x="171" y="176"/>
                      <a:pt x="169" y="176"/>
                      <a:pt x="169" y="177"/>
                    </a:cubicBezTo>
                    <a:cubicBezTo>
                      <a:pt x="173" y="191"/>
                      <a:pt x="174" y="206"/>
                      <a:pt x="173" y="221"/>
                    </a:cubicBezTo>
                    <a:cubicBezTo>
                      <a:pt x="172" y="225"/>
                      <a:pt x="167" y="262"/>
                      <a:pt x="163" y="264"/>
                    </a:cubicBezTo>
                    <a:cubicBezTo>
                      <a:pt x="149" y="241"/>
                      <a:pt x="136" y="217"/>
                      <a:pt x="123" y="194"/>
                    </a:cubicBezTo>
                    <a:cubicBezTo>
                      <a:pt x="119" y="186"/>
                      <a:pt x="115" y="178"/>
                      <a:pt x="110" y="169"/>
                    </a:cubicBezTo>
                    <a:cubicBezTo>
                      <a:pt x="116" y="140"/>
                      <a:pt x="110" y="109"/>
                      <a:pt x="97" y="83"/>
                    </a:cubicBezTo>
                    <a:cubicBezTo>
                      <a:pt x="97" y="82"/>
                      <a:pt x="96" y="82"/>
                      <a:pt x="96" y="83"/>
                    </a:cubicBezTo>
                    <a:cubicBezTo>
                      <a:pt x="108" y="109"/>
                      <a:pt x="110" y="136"/>
                      <a:pt x="108" y="164"/>
                    </a:cubicBezTo>
                    <a:cubicBezTo>
                      <a:pt x="88" y="125"/>
                      <a:pt x="69" y="84"/>
                      <a:pt x="53" y="43"/>
                    </a:cubicBezTo>
                    <a:cubicBezTo>
                      <a:pt x="53" y="43"/>
                      <a:pt x="52" y="43"/>
                      <a:pt x="52" y="43"/>
                    </a:cubicBezTo>
                    <a:cubicBezTo>
                      <a:pt x="73" y="96"/>
                      <a:pt x="95" y="148"/>
                      <a:pt x="122" y="198"/>
                    </a:cubicBezTo>
                    <a:cubicBezTo>
                      <a:pt x="122" y="198"/>
                      <a:pt x="122" y="199"/>
                      <a:pt x="122" y="199"/>
                    </a:cubicBezTo>
                    <a:cubicBezTo>
                      <a:pt x="93" y="188"/>
                      <a:pt x="67" y="171"/>
                      <a:pt x="44" y="151"/>
                    </a:cubicBezTo>
                    <a:cubicBezTo>
                      <a:pt x="43" y="150"/>
                      <a:pt x="42" y="151"/>
                      <a:pt x="43" y="152"/>
                    </a:cubicBezTo>
                    <a:cubicBezTo>
                      <a:pt x="66" y="175"/>
                      <a:pt x="93" y="192"/>
                      <a:pt x="124" y="204"/>
                    </a:cubicBezTo>
                    <a:cubicBezTo>
                      <a:pt x="124" y="204"/>
                      <a:pt x="124" y="204"/>
                      <a:pt x="125" y="204"/>
                    </a:cubicBezTo>
                    <a:cubicBezTo>
                      <a:pt x="136" y="226"/>
                      <a:pt x="148" y="247"/>
                      <a:pt x="161" y="268"/>
                    </a:cubicBezTo>
                    <a:cubicBezTo>
                      <a:pt x="166" y="276"/>
                      <a:pt x="172" y="285"/>
                      <a:pt x="177" y="294"/>
                    </a:cubicBezTo>
                    <a:cubicBezTo>
                      <a:pt x="124" y="288"/>
                      <a:pt x="82" y="256"/>
                      <a:pt x="38" y="229"/>
                    </a:cubicBezTo>
                    <a:cubicBezTo>
                      <a:pt x="37" y="229"/>
                      <a:pt x="36" y="230"/>
                      <a:pt x="37" y="230"/>
                    </a:cubicBezTo>
                    <a:cubicBezTo>
                      <a:pt x="81" y="260"/>
                      <a:pt x="123" y="294"/>
                      <a:pt x="178" y="299"/>
                    </a:cubicBezTo>
                    <a:cubicBezTo>
                      <a:pt x="179" y="299"/>
                      <a:pt x="179" y="299"/>
                      <a:pt x="180" y="299"/>
                    </a:cubicBezTo>
                    <a:cubicBezTo>
                      <a:pt x="188" y="313"/>
                      <a:pt x="198" y="326"/>
                      <a:pt x="208" y="338"/>
                    </a:cubicBezTo>
                    <a:cubicBezTo>
                      <a:pt x="207" y="338"/>
                      <a:pt x="205" y="338"/>
                      <a:pt x="204" y="338"/>
                    </a:cubicBezTo>
                    <a:cubicBezTo>
                      <a:pt x="203" y="338"/>
                      <a:pt x="203" y="338"/>
                      <a:pt x="203" y="338"/>
                    </a:cubicBezTo>
                    <a:cubicBezTo>
                      <a:pt x="169" y="318"/>
                      <a:pt x="131" y="307"/>
                      <a:pt x="92" y="304"/>
                    </a:cubicBezTo>
                    <a:cubicBezTo>
                      <a:pt x="91" y="304"/>
                      <a:pt x="91" y="305"/>
                      <a:pt x="92" y="306"/>
                    </a:cubicBezTo>
                    <a:cubicBezTo>
                      <a:pt x="129" y="310"/>
                      <a:pt x="164" y="321"/>
                      <a:pt x="196" y="339"/>
                    </a:cubicBezTo>
                    <a:cubicBezTo>
                      <a:pt x="194" y="339"/>
                      <a:pt x="192" y="340"/>
                      <a:pt x="190" y="340"/>
                    </a:cubicBezTo>
                    <a:cubicBezTo>
                      <a:pt x="189" y="339"/>
                      <a:pt x="188" y="339"/>
                      <a:pt x="187" y="340"/>
                    </a:cubicBezTo>
                    <a:cubicBezTo>
                      <a:pt x="187" y="340"/>
                      <a:pt x="187" y="340"/>
                      <a:pt x="186" y="340"/>
                    </a:cubicBezTo>
                    <a:cubicBezTo>
                      <a:pt x="178" y="341"/>
                      <a:pt x="170" y="342"/>
                      <a:pt x="162" y="342"/>
                    </a:cubicBezTo>
                    <a:cubicBezTo>
                      <a:pt x="152" y="343"/>
                      <a:pt x="143" y="344"/>
                      <a:pt x="133" y="344"/>
                    </a:cubicBezTo>
                    <a:cubicBezTo>
                      <a:pt x="104" y="328"/>
                      <a:pt x="70" y="318"/>
                      <a:pt x="36" y="321"/>
                    </a:cubicBezTo>
                    <a:cubicBezTo>
                      <a:pt x="35" y="321"/>
                      <a:pt x="35" y="322"/>
                      <a:pt x="36" y="322"/>
                    </a:cubicBezTo>
                    <a:cubicBezTo>
                      <a:pt x="68" y="324"/>
                      <a:pt x="97" y="331"/>
                      <a:pt x="125" y="345"/>
                    </a:cubicBezTo>
                    <a:cubicBezTo>
                      <a:pt x="120" y="345"/>
                      <a:pt x="115" y="345"/>
                      <a:pt x="110" y="345"/>
                    </a:cubicBezTo>
                    <a:cubicBezTo>
                      <a:pt x="72" y="348"/>
                      <a:pt x="36" y="346"/>
                      <a:pt x="1" y="332"/>
                    </a:cubicBezTo>
                    <a:cubicBezTo>
                      <a:pt x="0" y="332"/>
                      <a:pt x="0" y="333"/>
                      <a:pt x="0" y="333"/>
                    </a:cubicBezTo>
                    <a:cubicBezTo>
                      <a:pt x="31" y="351"/>
                      <a:pt x="69" y="351"/>
                      <a:pt x="103" y="350"/>
                    </a:cubicBezTo>
                    <a:cubicBezTo>
                      <a:pt x="108" y="350"/>
                      <a:pt x="113" y="350"/>
                      <a:pt x="118" y="349"/>
                    </a:cubicBezTo>
                    <a:cubicBezTo>
                      <a:pt x="108" y="352"/>
                      <a:pt x="99" y="357"/>
                      <a:pt x="89" y="360"/>
                    </a:cubicBezTo>
                    <a:cubicBezTo>
                      <a:pt x="77" y="363"/>
                      <a:pt x="66" y="364"/>
                      <a:pt x="54" y="364"/>
                    </a:cubicBezTo>
                    <a:cubicBezTo>
                      <a:pt x="54" y="364"/>
                      <a:pt x="53" y="365"/>
                      <a:pt x="54" y="365"/>
                    </a:cubicBezTo>
                    <a:cubicBezTo>
                      <a:pt x="75" y="370"/>
                      <a:pt x="102" y="361"/>
                      <a:pt x="120" y="351"/>
                    </a:cubicBezTo>
                    <a:cubicBezTo>
                      <a:pt x="121" y="351"/>
                      <a:pt x="121" y="350"/>
                      <a:pt x="121" y="349"/>
                    </a:cubicBezTo>
                    <a:cubicBezTo>
                      <a:pt x="133" y="349"/>
                      <a:pt x="146" y="348"/>
                      <a:pt x="159" y="347"/>
                    </a:cubicBezTo>
                    <a:cubicBezTo>
                      <a:pt x="166" y="347"/>
                      <a:pt x="173" y="347"/>
                      <a:pt x="180" y="346"/>
                    </a:cubicBezTo>
                    <a:cubicBezTo>
                      <a:pt x="156" y="368"/>
                      <a:pt x="128" y="383"/>
                      <a:pt x="98" y="393"/>
                    </a:cubicBezTo>
                    <a:cubicBezTo>
                      <a:pt x="97" y="394"/>
                      <a:pt x="97" y="395"/>
                      <a:pt x="98" y="395"/>
                    </a:cubicBezTo>
                    <a:cubicBezTo>
                      <a:pt x="131" y="388"/>
                      <a:pt x="162" y="370"/>
                      <a:pt x="185" y="346"/>
                    </a:cubicBezTo>
                    <a:cubicBezTo>
                      <a:pt x="194" y="346"/>
                      <a:pt x="202" y="344"/>
                      <a:pt x="210" y="342"/>
                    </a:cubicBezTo>
                    <a:cubicBezTo>
                      <a:pt x="204" y="361"/>
                      <a:pt x="199" y="381"/>
                      <a:pt x="195" y="401"/>
                    </a:cubicBezTo>
                    <a:cubicBezTo>
                      <a:pt x="187" y="440"/>
                      <a:pt x="183" y="480"/>
                      <a:pt x="186" y="520"/>
                    </a:cubicBezTo>
                    <a:cubicBezTo>
                      <a:pt x="186" y="523"/>
                      <a:pt x="191" y="522"/>
                      <a:pt x="191" y="519"/>
                    </a:cubicBezTo>
                    <a:cubicBezTo>
                      <a:pt x="187" y="469"/>
                      <a:pt x="194" y="419"/>
                      <a:pt x="207" y="370"/>
                    </a:cubicBezTo>
                    <a:cubicBezTo>
                      <a:pt x="214" y="363"/>
                      <a:pt x="223" y="359"/>
                      <a:pt x="232" y="356"/>
                    </a:cubicBezTo>
                    <a:cubicBezTo>
                      <a:pt x="242" y="359"/>
                      <a:pt x="252" y="363"/>
                      <a:pt x="262" y="367"/>
                    </a:cubicBezTo>
                    <a:cubicBezTo>
                      <a:pt x="260" y="378"/>
                      <a:pt x="262" y="392"/>
                      <a:pt x="264" y="403"/>
                    </a:cubicBezTo>
                    <a:cubicBezTo>
                      <a:pt x="265" y="413"/>
                      <a:pt x="268" y="423"/>
                      <a:pt x="276" y="431"/>
                    </a:cubicBezTo>
                    <a:cubicBezTo>
                      <a:pt x="276" y="431"/>
                      <a:pt x="276" y="431"/>
                      <a:pt x="276" y="430"/>
                    </a:cubicBezTo>
                    <a:cubicBezTo>
                      <a:pt x="271" y="420"/>
                      <a:pt x="268" y="409"/>
                      <a:pt x="267" y="397"/>
                    </a:cubicBezTo>
                    <a:cubicBezTo>
                      <a:pt x="266" y="388"/>
                      <a:pt x="267" y="377"/>
                      <a:pt x="264" y="368"/>
                    </a:cubicBezTo>
                    <a:cubicBezTo>
                      <a:pt x="276" y="373"/>
                      <a:pt x="287" y="378"/>
                      <a:pt x="298" y="384"/>
                    </a:cubicBezTo>
                    <a:cubicBezTo>
                      <a:pt x="301" y="396"/>
                      <a:pt x="310" y="408"/>
                      <a:pt x="318" y="417"/>
                    </a:cubicBezTo>
                    <a:cubicBezTo>
                      <a:pt x="327" y="427"/>
                      <a:pt x="337" y="437"/>
                      <a:pt x="349" y="443"/>
                    </a:cubicBezTo>
                    <a:cubicBezTo>
                      <a:pt x="349" y="443"/>
                      <a:pt x="350" y="443"/>
                      <a:pt x="349" y="442"/>
                    </a:cubicBezTo>
                    <a:cubicBezTo>
                      <a:pt x="340" y="433"/>
                      <a:pt x="330" y="425"/>
                      <a:pt x="321" y="414"/>
                    </a:cubicBezTo>
                    <a:cubicBezTo>
                      <a:pt x="314" y="405"/>
                      <a:pt x="308" y="395"/>
                      <a:pt x="301" y="386"/>
                    </a:cubicBezTo>
                    <a:cubicBezTo>
                      <a:pt x="303" y="387"/>
                      <a:pt x="305" y="388"/>
                      <a:pt x="307" y="389"/>
                    </a:cubicBezTo>
                    <a:cubicBezTo>
                      <a:pt x="330" y="403"/>
                      <a:pt x="352" y="420"/>
                      <a:pt x="376" y="435"/>
                    </a:cubicBezTo>
                    <a:cubicBezTo>
                      <a:pt x="377" y="435"/>
                      <a:pt x="378" y="434"/>
                      <a:pt x="377" y="433"/>
                    </a:cubicBezTo>
                    <a:cubicBezTo>
                      <a:pt x="355" y="414"/>
                      <a:pt x="330" y="397"/>
                      <a:pt x="304" y="382"/>
                    </a:cubicBezTo>
                    <a:cubicBezTo>
                      <a:pt x="284" y="370"/>
                      <a:pt x="262" y="358"/>
                      <a:pt x="238" y="353"/>
                    </a:cubicBezTo>
                    <a:cubicBezTo>
                      <a:pt x="248" y="350"/>
                      <a:pt x="259" y="349"/>
                      <a:pt x="270" y="347"/>
                    </a:cubicBezTo>
                    <a:cubicBezTo>
                      <a:pt x="282" y="346"/>
                      <a:pt x="294" y="345"/>
                      <a:pt x="306" y="344"/>
                    </a:cubicBezTo>
                    <a:cubicBezTo>
                      <a:pt x="329" y="347"/>
                      <a:pt x="351" y="352"/>
                      <a:pt x="373" y="362"/>
                    </a:cubicBezTo>
                    <a:cubicBezTo>
                      <a:pt x="384" y="366"/>
                      <a:pt x="394" y="372"/>
                      <a:pt x="405" y="377"/>
                    </a:cubicBezTo>
                    <a:cubicBezTo>
                      <a:pt x="414" y="382"/>
                      <a:pt x="425" y="388"/>
                      <a:pt x="436" y="389"/>
                    </a:cubicBezTo>
                    <a:cubicBezTo>
                      <a:pt x="436" y="389"/>
                      <a:pt x="436" y="388"/>
                      <a:pt x="436" y="387"/>
                    </a:cubicBezTo>
                    <a:cubicBezTo>
                      <a:pt x="400" y="372"/>
                      <a:pt x="363" y="348"/>
                      <a:pt x="323" y="342"/>
                    </a:cubicBezTo>
                    <a:cubicBezTo>
                      <a:pt x="335" y="341"/>
                      <a:pt x="347" y="340"/>
                      <a:pt x="359" y="338"/>
                    </a:cubicBezTo>
                    <a:cubicBezTo>
                      <a:pt x="389" y="334"/>
                      <a:pt x="419" y="331"/>
                      <a:pt x="448" y="325"/>
                    </a:cubicBezTo>
                    <a:cubicBezTo>
                      <a:pt x="473" y="320"/>
                      <a:pt x="495" y="307"/>
                      <a:pt x="515" y="292"/>
                    </a:cubicBezTo>
                    <a:cubicBezTo>
                      <a:pt x="515" y="291"/>
                      <a:pt x="515" y="291"/>
                      <a:pt x="514" y="291"/>
                    </a:cubicBez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74" name="Group 73"/>
            <p:cNvGrpSpPr/>
            <p:nvPr/>
          </p:nvGrpSpPr>
          <p:grpSpPr>
            <a:xfrm>
              <a:off x="1924334" y="5070048"/>
              <a:ext cx="1438682" cy="2295598"/>
              <a:chOff x="3497263" y="1852613"/>
              <a:chExt cx="871538" cy="1390649"/>
            </a:xfrm>
          </p:grpSpPr>
          <p:sp>
            <p:nvSpPr>
              <p:cNvPr id="75" name="Freeform 5"/>
              <p:cNvSpPr>
                <a:spLocks/>
              </p:cNvSpPr>
              <p:nvPr/>
            </p:nvSpPr>
            <p:spPr bwMode="auto">
              <a:xfrm>
                <a:off x="3497263" y="1852613"/>
                <a:ext cx="871538" cy="1169987"/>
              </a:xfrm>
              <a:custGeom>
                <a:avLst/>
                <a:gdLst>
                  <a:gd name="T0" fmla="*/ 219 w 333"/>
                  <a:gd name="T1" fmla="*/ 45 h 449"/>
                  <a:gd name="T2" fmla="*/ 193 w 333"/>
                  <a:gd name="T3" fmla="*/ 55 h 449"/>
                  <a:gd name="T4" fmla="*/ 159 w 333"/>
                  <a:gd name="T5" fmla="*/ 73 h 449"/>
                  <a:gd name="T6" fmla="*/ 143 w 333"/>
                  <a:gd name="T7" fmla="*/ 42 h 449"/>
                  <a:gd name="T8" fmla="*/ 121 w 333"/>
                  <a:gd name="T9" fmla="*/ 15 h 449"/>
                  <a:gd name="T10" fmla="*/ 104 w 333"/>
                  <a:gd name="T11" fmla="*/ 1 h 449"/>
                  <a:gd name="T12" fmla="*/ 102 w 333"/>
                  <a:gd name="T13" fmla="*/ 1 h 449"/>
                  <a:gd name="T14" fmla="*/ 102 w 333"/>
                  <a:gd name="T15" fmla="*/ 25 h 449"/>
                  <a:gd name="T16" fmla="*/ 94 w 333"/>
                  <a:gd name="T17" fmla="*/ 33 h 449"/>
                  <a:gd name="T18" fmla="*/ 92 w 333"/>
                  <a:gd name="T19" fmla="*/ 34 h 449"/>
                  <a:gd name="T20" fmla="*/ 94 w 333"/>
                  <a:gd name="T21" fmla="*/ 59 h 449"/>
                  <a:gd name="T22" fmla="*/ 72 w 333"/>
                  <a:gd name="T23" fmla="*/ 62 h 449"/>
                  <a:gd name="T24" fmla="*/ 76 w 333"/>
                  <a:gd name="T25" fmla="*/ 116 h 449"/>
                  <a:gd name="T26" fmla="*/ 30 w 333"/>
                  <a:gd name="T27" fmla="*/ 122 h 449"/>
                  <a:gd name="T28" fmla="*/ 41 w 333"/>
                  <a:gd name="T29" fmla="*/ 167 h 449"/>
                  <a:gd name="T30" fmla="*/ 104 w 333"/>
                  <a:gd name="T31" fmla="*/ 212 h 449"/>
                  <a:gd name="T32" fmla="*/ 56 w 333"/>
                  <a:gd name="T33" fmla="*/ 193 h 449"/>
                  <a:gd name="T34" fmla="*/ 0 w 333"/>
                  <a:gd name="T35" fmla="*/ 189 h 449"/>
                  <a:gd name="T36" fmla="*/ 31 w 333"/>
                  <a:gd name="T37" fmla="*/ 247 h 449"/>
                  <a:gd name="T38" fmla="*/ 41 w 333"/>
                  <a:gd name="T39" fmla="*/ 290 h 449"/>
                  <a:gd name="T40" fmla="*/ 137 w 333"/>
                  <a:gd name="T41" fmla="*/ 312 h 449"/>
                  <a:gd name="T42" fmla="*/ 92 w 333"/>
                  <a:gd name="T43" fmla="*/ 339 h 449"/>
                  <a:gd name="T44" fmla="*/ 71 w 333"/>
                  <a:gd name="T45" fmla="*/ 349 h 449"/>
                  <a:gd name="T46" fmla="*/ 77 w 333"/>
                  <a:gd name="T47" fmla="*/ 368 h 449"/>
                  <a:gd name="T48" fmla="*/ 91 w 333"/>
                  <a:gd name="T49" fmla="*/ 392 h 449"/>
                  <a:gd name="T50" fmla="*/ 177 w 333"/>
                  <a:gd name="T51" fmla="*/ 401 h 449"/>
                  <a:gd name="T52" fmla="*/ 139 w 333"/>
                  <a:gd name="T53" fmla="*/ 437 h 449"/>
                  <a:gd name="T54" fmla="*/ 193 w 333"/>
                  <a:gd name="T55" fmla="*/ 447 h 449"/>
                  <a:gd name="T56" fmla="*/ 228 w 333"/>
                  <a:gd name="T57" fmla="*/ 444 h 449"/>
                  <a:gd name="T58" fmla="*/ 228 w 333"/>
                  <a:gd name="T59" fmla="*/ 444 h 449"/>
                  <a:gd name="T60" fmla="*/ 275 w 333"/>
                  <a:gd name="T61" fmla="*/ 411 h 449"/>
                  <a:gd name="T62" fmla="*/ 307 w 333"/>
                  <a:gd name="T63" fmla="*/ 379 h 449"/>
                  <a:gd name="T64" fmla="*/ 299 w 333"/>
                  <a:gd name="T65" fmla="*/ 369 h 449"/>
                  <a:gd name="T66" fmla="*/ 303 w 333"/>
                  <a:gd name="T67" fmla="*/ 357 h 449"/>
                  <a:gd name="T68" fmla="*/ 275 w 333"/>
                  <a:gd name="T69" fmla="*/ 356 h 449"/>
                  <a:gd name="T70" fmla="*/ 258 w 333"/>
                  <a:gd name="T71" fmla="*/ 339 h 449"/>
                  <a:gd name="T72" fmla="*/ 308 w 333"/>
                  <a:gd name="T73" fmla="*/ 317 h 449"/>
                  <a:gd name="T74" fmla="*/ 322 w 333"/>
                  <a:gd name="T75" fmla="*/ 277 h 449"/>
                  <a:gd name="T76" fmla="*/ 292 w 333"/>
                  <a:gd name="T77" fmla="*/ 268 h 449"/>
                  <a:gd name="T78" fmla="*/ 265 w 333"/>
                  <a:gd name="T79" fmla="*/ 275 h 449"/>
                  <a:gd name="T80" fmla="*/ 247 w 333"/>
                  <a:gd name="T81" fmla="*/ 232 h 449"/>
                  <a:gd name="T82" fmla="*/ 292 w 333"/>
                  <a:gd name="T83" fmla="*/ 184 h 449"/>
                  <a:gd name="T84" fmla="*/ 298 w 333"/>
                  <a:gd name="T85" fmla="*/ 133 h 449"/>
                  <a:gd name="T86" fmla="*/ 295 w 333"/>
                  <a:gd name="T87" fmla="*/ 130 h 449"/>
                  <a:gd name="T88" fmla="*/ 263 w 333"/>
                  <a:gd name="T89" fmla="*/ 141 h 449"/>
                  <a:gd name="T90" fmla="*/ 227 w 333"/>
                  <a:gd name="T91" fmla="*/ 170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33" h="449">
                    <a:moveTo>
                      <a:pt x="216" y="151"/>
                    </a:moveTo>
                    <a:cubicBezTo>
                      <a:pt x="216" y="143"/>
                      <a:pt x="217" y="136"/>
                      <a:pt x="217" y="128"/>
                    </a:cubicBezTo>
                    <a:cubicBezTo>
                      <a:pt x="220" y="100"/>
                      <a:pt x="222" y="73"/>
                      <a:pt x="219" y="45"/>
                    </a:cubicBezTo>
                    <a:cubicBezTo>
                      <a:pt x="219" y="43"/>
                      <a:pt x="217" y="43"/>
                      <a:pt x="217" y="44"/>
                    </a:cubicBezTo>
                    <a:cubicBezTo>
                      <a:pt x="211" y="54"/>
                      <a:pt x="205" y="62"/>
                      <a:pt x="198" y="71"/>
                    </a:cubicBezTo>
                    <a:cubicBezTo>
                      <a:pt x="195" y="66"/>
                      <a:pt x="193" y="61"/>
                      <a:pt x="193" y="55"/>
                    </a:cubicBezTo>
                    <a:cubicBezTo>
                      <a:pt x="193" y="54"/>
                      <a:pt x="192" y="54"/>
                      <a:pt x="191" y="54"/>
                    </a:cubicBezTo>
                    <a:cubicBezTo>
                      <a:pt x="186" y="60"/>
                      <a:pt x="184" y="67"/>
                      <a:pt x="180" y="73"/>
                    </a:cubicBezTo>
                    <a:cubicBezTo>
                      <a:pt x="175" y="81"/>
                      <a:pt x="165" y="83"/>
                      <a:pt x="159" y="73"/>
                    </a:cubicBezTo>
                    <a:cubicBezTo>
                      <a:pt x="151" y="61"/>
                      <a:pt x="151" y="43"/>
                      <a:pt x="153" y="30"/>
                    </a:cubicBezTo>
                    <a:cubicBezTo>
                      <a:pt x="153" y="28"/>
                      <a:pt x="151" y="28"/>
                      <a:pt x="151" y="29"/>
                    </a:cubicBezTo>
                    <a:cubicBezTo>
                      <a:pt x="149" y="34"/>
                      <a:pt x="148" y="40"/>
                      <a:pt x="143" y="42"/>
                    </a:cubicBezTo>
                    <a:cubicBezTo>
                      <a:pt x="137" y="46"/>
                      <a:pt x="133" y="42"/>
                      <a:pt x="131" y="36"/>
                    </a:cubicBezTo>
                    <a:cubicBezTo>
                      <a:pt x="128" y="29"/>
                      <a:pt x="126" y="22"/>
                      <a:pt x="123" y="15"/>
                    </a:cubicBezTo>
                    <a:cubicBezTo>
                      <a:pt x="123" y="13"/>
                      <a:pt x="121" y="14"/>
                      <a:pt x="121" y="15"/>
                    </a:cubicBezTo>
                    <a:cubicBezTo>
                      <a:pt x="121" y="18"/>
                      <a:pt x="120" y="21"/>
                      <a:pt x="119" y="23"/>
                    </a:cubicBezTo>
                    <a:cubicBezTo>
                      <a:pt x="111" y="18"/>
                      <a:pt x="106" y="11"/>
                      <a:pt x="104" y="2"/>
                    </a:cubicBezTo>
                    <a:cubicBezTo>
                      <a:pt x="104" y="2"/>
                      <a:pt x="104" y="2"/>
                      <a:pt x="104" y="1"/>
                    </a:cubicBezTo>
                    <a:cubicBezTo>
                      <a:pt x="104" y="1"/>
                      <a:pt x="103" y="1"/>
                      <a:pt x="103" y="0"/>
                    </a:cubicBezTo>
                    <a:cubicBezTo>
                      <a:pt x="103" y="0"/>
                      <a:pt x="101" y="0"/>
                      <a:pt x="102" y="1"/>
                    </a:cubicBezTo>
                    <a:cubicBezTo>
                      <a:pt x="102" y="1"/>
                      <a:pt x="102" y="1"/>
                      <a:pt x="102" y="1"/>
                    </a:cubicBezTo>
                    <a:cubicBezTo>
                      <a:pt x="102" y="1"/>
                      <a:pt x="102" y="1"/>
                      <a:pt x="102" y="1"/>
                    </a:cubicBezTo>
                    <a:cubicBezTo>
                      <a:pt x="102" y="7"/>
                      <a:pt x="102" y="12"/>
                      <a:pt x="102" y="18"/>
                    </a:cubicBezTo>
                    <a:cubicBezTo>
                      <a:pt x="102" y="20"/>
                      <a:pt x="102" y="22"/>
                      <a:pt x="102" y="25"/>
                    </a:cubicBezTo>
                    <a:cubicBezTo>
                      <a:pt x="102" y="27"/>
                      <a:pt x="102" y="28"/>
                      <a:pt x="102" y="30"/>
                    </a:cubicBezTo>
                    <a:cubicBezTo>
                      <a:pt x="100" y="36"/>
                      <a:pt x="97" y="37"/>
                      <a:pt x="94" y="33"/>
                    </a:cubicBezTo>
                    <a:cubicBezTo>
                      <a:pt x="94" y="33"/>
                      <a:pt x="94" y="33"/>
                      <a:pt x="94" y="33"/>
                    </a:cubicBezTo>
                    <a:cubicBezTo>
                      <a:pt x="93" y="32"/>
                      <a:pt x="91" y="32"/>
                      <a:pt x="92" y="33"/>
                    </a:cubicBezTo>
                    <a:cubicBezTo>
                      <a:pt x="92" y="33"/>
                      <a:pt x="92" y="33"/>
                      <a:pt x="92" y="34"/>
                    </a:cubicBezTo>
                    <a:cubicBezTo>
                      <a:pt x="92" y="34"/>
                      <a:pt x="92" y="34"/>
                      <a:pt x="92" y="34"/>
                    </a:cubicBezTo>
                    <a:cubicBezTo>
                      <a:pt x="92" y="34"/>
                      <a:pt x="92" y="34"/>
                      <a:pt x="92" y="34"/>
                    </a:cubicBezTo>
                    <a:cubicBezTo>
                      <a:pt x="92" y="34"/>
                      <a:pt x="92" y="35"/>
                      <a:pt x="92" y="35"/>
                    </a:cubicBezTo>
                    <a:cubicBezTo>
                      <a:pt x="95" y="43"/>
                      <a:pt x="97" y="51"/>
                      <a:pt x="94" y="59"/>
                    </a:cubicBezTo>
                    <a:cubicBezTo>
                      <a:pt x="93" y="63"/>
                      <a:pt x="89" y="68"/>
                      <a:pt x="84" y="68"/>
                    </a:cubicBezTo>
                    <a:cubicBezTo>
                      <a:pt x="80" y="69"/>
                      <a:pt x="77" y="68"/>
                      <a:pt x="75" y="66"/>
                    </a:cubicBezTo>
                    <a:cubicBezTo>
                      <a:pt x="74" y="65"/>
                      <a:pt x="73" y="63"/>
                      <a:pt x="72" y="62"/>
                    </a:cubicBezTo>
                    <a:cubicBezTo>
                      <a:pt x="72" y="61"/>
                      <a:pt x="70" y="62"/>
                      <a:pt x="70" y="63"/>
                    </a:cubicBezTo>
                    <a:cubicBezTo>
                      <a:pt x="71" y="65"/>
                      <a:pt x="72" y="66"/>
                      <a:pt x="73" y="68"/>
                    </a:cubicBezTo>
                    <a:cubicBezTo>
                      <a:pt x="83" y="82"/>
                      <a:pt x="90" y="102"/>
                      <a:pt x="76" y="116"/>
                    </a:cubicBezTo>
                    <a:cubicBezTo>
                      <a:pt x="69" y="123"/>
                      <a:pt x="61" y="125"/>
                      <a:pt x="52" y="121"/>
                    </a:cubicBezTo>
                    <a:cubicBezTo>
                      <a:pt x="48" y="120"/>
                      <a:pt x="45" y="120"/>
                      <a:pt x="42" y="121"/>
                    </a:cubicBezTo>
                    <a:cubicBezTo>
                      <a:pt x="38" y="122"/>
                      <a:pt x="34" y="124"/>
                      <a:pt x="30" y="122"/>
                    </a:cubicBezTo>
                    <a:cubicBezTo>
                      <a:pt x="28" y="121"/>
                      <a:pt x="27" y="123"/>
                      <a:pt x="28" y="124"/>
                    </a:cubicBezTo>
                    <a:cubicBezTo>
                      <a:pt x="34" y="130"/>
                      <a:pt x="39" y="137"/>
                      <a:pt x="43" y="144"/>
                    </a:cubicBezTo>
                    <a:cubicBezTo>
                      <a:pt x="46" y="150"/>
                      <a:pt x="53" y="166"/>
                      <a:pt x="41" y="167"/>
                    </a:cubicBezTo>
                    <a:cubicBezTo>
                      <a:pt x="40" y="167"/>
                      <a:pt x="40" y="169"/>
                      <a:pt x="41" y="169"/>
                    </a:cubicBezTo>
                    <a:cubicBezTo>
                      <a:pt x="63" y="173"/>
                      <a:pt x="83" y="183"/>
                      <a:pt x="100" y="197"/>
                    </a:cubicBezTo>
                    <a:cubicBezTo>
                      <a:pt x="103" y="200"/>
                      <a:pt x="113" y="208"/>
                      <a:pt x="104" y="212"/>
                    </a:cubicBezTo>
                    <a:cubicBezTo>
                      <a:pt x="99" y="214"/>
                      <a:pt x="92" y="211"/>
                      <a:pt x="87" y="209"/>
                    </a:cubicBezTo>
                    <a:cubicBezTo>
                      <a:pt x="77" y="205"/>
                      <a:pt x="67" y="199"/>
                      <a:pt x="58" y="192"/>
                    </a:cubicBezTo>
                    <a:cubicBezTo>
                      <a:pt x="57" y="191"/>
                      <a:pt x="56" y="192"/>
                      <a:pt x="56" y="193"/>
                    </a:cubicBezTo>
                    <a:cubicBezTo>
                      <a:pt x="56" y="212"/>
                      <a:pt x="11" y="192"/>
                      <a:pt x="2" y="188"/>
                    </a:cubicBezTo>
                    <a:cubicBezTo>
                      <a:pt x="2" y="188"/>
                      <a:pt x="1" y="188"/>
                      <a:pt x="1" y="188"/>
                    </a:cubicBezTo>
                    <a:cubicBezTo>
                      <a:pt x="1" y="187"/>
                      <a:pt x="0" y="188"/>
                      <a:pt x="0" y="189"/>
                    </a:cubicBezTo>
                    <a:cubicBezTo>
                      <a:pt x="9" y="199"/>
                      <a:pt x="30" y="223"/>
                      <a:pt x="17" y="237"/>
                    </a:cubicBezTo>
                    <a:cubicBezTo>
                      <a:pt x="16" y="237"/>
                      <a:pt x="17" y="238"/>
                      <a:pt x="18" y="239"/>
                    </a:cubicBezTo>
                    <a:cubicBezTo>
                      <a:pt x="22" y="241"/>
                      <a:pt x="27" y="244"/>
                      <a:pt x="31" y="247"/>
                    </a:cubicBezTo>
                    <a:cubicBezTo>
                      <a:pt x="36" y="250"/>
                      <a:pt x="43" y="253"/>
                      <a:pt x="47" y="259"/>
                    </a:cubicBezTo>
                    <a:cubicBezTo>
                      <a:pt x="53" y="269"/>
                      <a:pt x="46" y="280"/>
                      <a:pt x="40" y="288"/>
                    </a:cubicBezTo>
                    <a:cubicBezTo>
                      <a:pt x="40" y="289"/>
                      <a:pt x="40" y="290"/>
                      <a:pt x="41" y="290"/>
                    </a:cubicBezTo>
                    <a:cubicBezTo>
                      <a:pt x="53" y="293"/>
                      <a:pt x="66" y="291"/>
                      <a:pt x="79" y="292"/>
                    </a:cubicBezTo>
                    <a:cubicBezTo>
                      <a:pt x="93" y="293"/>
                      <a:pt x="106" y="296"/>
                      <a:pt x="119" y="302"/>
                    </a:cubicBezTo>
                    <a:cubicBezTo>
                      <a:pt x="125" y="305"/>
                      <a:pt x="132" y="308"/>
                      <a:pt x="137" y="312"/>
                    </a:cubicBezTo>
                    <a:cubicBezTo>
                      <a:pt x="141" y="316"/>
                      <a:pt x="144" y="320"/>
                      <a:pt x="143" y="325"/>
                    </a:cubicBezTo>
                    <a:cubicBezTo>
                      <a:pt x="142" y="330"/>
                      <a:pt x="138" y="332"/>
                      <a:pt x="134" y="333"/>
                    </a:cubicBezTo>
                    <a:cubicBezTo>
                      <a:pt x="120" y="337"/>
                      <a:pt x="106" y="339"/>
                      <a:pt x="92" y="339"/>
                    </a:cubicBezTo>
                    <a:cubicBezTo>
                      <a:pt x="91" y="339"/>
                      <a:pt x="91" y="341"/>
                      <a:pt x="92" y="341"/>
                    </a:cubicBezTo>
                    <a:cubicBezTo>
                      <a:pt x="93" y="342"/>
                      <a:pt x="93" y="342"/>
                      <a:pt x="94" y="343"/>
                    </a:cubicBezTo>
                    <a:cubicBezTo>
                      <a:pt x="90" y="350"/>
                      <a:pt x="78" y="349"/>
                      <a:pt x="71" y="349"/>
                    </a:cubicBezTo>
                    <a:cubicBezTo>
                      <a:pt x="62" y="350"/>
                      <a:pt x="54" y="350"/>
                      <a:pt x="45" y="351"/>
                    </a:cubicBezTo>
                    <a:cubicBezTo>
                      <a:pt x="44" y="351"/>
                      <a:pt x="44" y="352"/>
                      <a:pt x="45" y="353"/>
                    </a:cubicBezTo>
                    <a:cubicBezTo>
                      <a:pt x="55" y="358"/>
                      <a:pt x="66" y="363"/>
                      <a:pt x="77" y="368"/>
                    </a:cubicBezTo>
                    <a:cubicBezTo>
                      <a:pt x="82" y="370"/>
                      <a:pt x="87" y="372"/>
                      <a:pt x="92" y="375"/>
                    </a:cubicBezTo>
                    <a:cubicBezTo>
                      <a:pt x="96" y="377"/>
                      <a:pt x="101" y="379"/>
                      <a:pt x="99" y="385"/>
                    </a:cubicBezTo>
                    <a:cubicBezTo>
                      <a:pt x="97" y="388"/>
                      <a:pt x="94" y="390"/>
                      <a:pt x="91" y="392"/>
                    </a:cubicBezTo>
                    <a:cubicBezTo>
                      <a:pt x="90" y="392"/>
                      <a:pt x="91" y="394"/>
                      <a:pt x="92" y="394"/>
                    </a:cubicBezTo>
                    <a:cubicBezTo>
                      <a:pt x="114" y="391"/>
                      <a:pt x="137" y="391"/>
                      <a:pt x="159" y="393"/>
                    </a:cubicBezTo>
                    <a:cubicBezTo>
                      <a:pt x="165" y="394"/>
                      <a:pt x="174" y="395"/>
                      <a:pt x="177" y="401"/>
                    </a:cubicBezTo>
                    <a:cubicBezTo>
                      <a:pt x="181" y="410"/>
                      <a:pt x="170" y="414"/>
                      <a:pt x="164" y="417"/>
                    </a:cubicBezTo>
                    <a:cubicBezTo>
                      <a:pt x="154" y="422"/>
                      <a:pt x="146" y="428"/>
                      <a:pt x="138" y="435"/>
                    </a:cubicBezTo>
                    <a:cubicBezTo>
                      <a:pt x="137" y="436"/>
                      <a:pt x="138" y="437"/>
                      <a:pt x="139" y="437"/>
                    </a:cubicBezTo>
                    <a:cubicBezTo>
                      <a:pt x="149" y="436"/>
                      <a:pt x="158" y="437"/>
                      <a:pt x="167" y="439"/>
                    </a:cubicBezTo>
                    <a:cubicBezTo>
                      <a:pt x="172" y="440"/>
                      <a:pt x="177" y="441"/>
                      <a:pt x="182" y="443"/>
                    </a:cubicBezTo>
                    <a:cubicBezTo>
                      <a:pt x="185" y="445"/>
                      <a:pt x="189" y="447"/>
                      <a:pt x="193" y="447"/>
                    </a:cubicBezTo>
                    <a:cubicBezTo>
                      <a:pt x="204" y="449"/>
                      <a:pt x="215" y="438"/>
                      <a:pt x="226" y="442"/>
                    </a:cubicBezTo>
                    <a:cubicBezTo>
                      <a:pt x="226" y="442"/>
                      <a:pt x="226" y="442"/>
                      <a:pt x="225" y="443"/>
                    </a:cubicBezTo>
                    <a:cubicBezTo>
                      <a:pt x="225" y="444"/>
                      <a:pt x="227" y="446"/>
                      <a:pt x="228" y="444"/>
                    </a:cubicBezTo>
                    <a:cubicBezTo>
                      <a:pt x="228" y="443"/>
                      <a:pt x="228" y="443"/>
                      <a:pt x="228" y="443"/>
                    </a:cubicBezTo>
                    <a:cubicBezTo>
                      <a:pt x="229" y="443"/>
                      <a:pt x="229" y="443"/>
                      <a:pt x="229" y="443"/>
                    </a:cubicBezTo>
                    <a:cubicBezTo>
                      <a:pt x="229" y="444"/>
                      <a:pt x="228" y="444"/>
                      <a:pt x="228" y="444"/>
                    </a:cubicBezTo>
                    <a:cubicBezTo>
                      <a:pt x="228" y="445"/>
                      <a:pt x="229" y="446"/>
                      <a:pt x="230" y="445"/>
                    </a:cubicBezTo>
                    <a:cubicBezTo>
                      <a:pt x="241" y="429"/>
                      <a:pt x="254" y="417"/>
                      <a:pt x="274" y="413"/>
                    </a:cubicBezTo>
                    <a:cubicBezTo>
                      <a:pt x="275" y="413"/>
                      <a:pt x="276" y="412"/>
                      <a:pt x="275" y="411"/>
                    </a:cubicBezTo>
                    <a:cubicBezTo>
                      <a:pt x="272" y="408"/>
                      <a:pt x="269" y="404"/>
                      <a:pt x="269" y="399"/>
                    </a:cubicBezTo>
                    <a:cubicBezTo>
                      <a:pt x="270" y="394"/>
                      <a:pt x="278" y="390"/>
                      <a:pt x="282" y="388"/>
                    </a:cubicBezTo>
                    <a:cubicBezTo>
                      <a:pt x="290" y="384"/>
                      <a:pt x="298" y="381"/>
                      <a:pt x="307" y="379"/>
                    </a:cubicBezTo>
                    <a:cubicBezTo>
                      <a:pt x="308" y="379"/>
                      <a:pt x="309" y="377"/>
                      <a:pt x="307" y="376"/>
                    </a:cubicBezTo>
                    <a:cubicBezTo>
                      <a:pt x="305" y="376"/>
                      <a:pt x="303" y="375"/>
                      <a:pt x="301" y="374"/>
                    </a:cubicBezTo>
                    <a:cubicBezTo>
                      <a:pt x="298" y="372"/>
                      <a:pt x="298" y="372"/>
                      <a:pt x="299" y="369"/>
                    </a:cubicBezTo>
                    <a:cubicBezTo>
                      <a:pt x="300" y="366"/>
                      <a:pt x="302" y="363"/>
                      <a:pt x="303" y="360"/>
                    </a:cubicBezTo>
                    <a:cubicBezTo>
                      <a:pt x="304" y="360"/>
                      <a:pt x="304" y="359"/>
                      <a:pt x="304" y="359"/>
                    </a:cubicBezTo>
                    <a:cubicBezTo>
                      <a:pt x="305" y="358"/>
                      <a:pt x="304" y="357"/>
                      <a:pt x="303" y="357"/>
                    </a:cubicBezTo>
                    <a:cubicBezTo>
                      <a:pt x="294" y="358"/>
                      <a:pt x="285" y="360"/>
                      <a:pt x="277" y="363"/>
                    </a:cubicBezTo>
                    <a:cubicBezTo>
                      <a:pt x="277" y="361"/>
                      <a:pt x="277" y="359"/>
                      <a:pt x="277" y="357"/>
                    </a:cubicBezTo>
                    <a:cubicBezTo>
                      <a:pt x="277" y="356"/>
                      <a:pt x="276" y="356"/>
                      <a:pt x="275" y="356"/>
                    </a:cubicBezTo>
                    <a:cubicBezTo>
                      <a:pt x="266" y="362"/>
                      <a:pt x="255" y="375"/>
                      <a:pt x="244" y="368"/>
                    </a:cubicBezTo>
                    <a:cubicBezTo>
                      <a:pt x="238" y="364"/>
                      <a:pt x="238" y="356"/>
                      <a:pt x="242" y="351"/>
                    </a:cubicBezTo>
                    <a:cubicBezTo>
                      <a:pt x="245" y="345"/>
                      <a:pt x="252" y="342"/>
                      <a:pt x="258" y="339"/>
                    </a:cubicBezTo>
                    <a:cubicBezTo>
                      <a:pt x="268" y="334"/>
                      <a:pt x="278" y="331"/>
                      <a:pt x="289" y="329"/>
                    </a:cubicBezTo>
                    <a:cubicBezTo>
                      <a:pt x="296" y="327"/>
                      <a:pt x="304" y="326"/>
                      <a:pt x="308" y="319"/>
                    </a:cubicBezTo>
                    <a:cubicBezTo>
                      <a:pt x="309" y="318"/>
                      <a:pt x="308" y="318"/>
                      <a:pt x="308" y="317"/>
                    </a:cubicBezTo>
                    <a:cubicBezTo>
                      <a:pt x="299" y="314"/>
                      <a:pt x="295" y="303"/>
                      <a:pt x="299" y="294"/>
                    </a:cubicBezTo>
                    <a:cubicBezTo>
                      <a:pt x="302" y="285"/>
                      <a:pt x="312" y="280"/>
                      <a:pt x="321" y="278"/>
                    </a:cubicBezTo>
                    <a:cubicBezTo>
                      <a:pt x="322" y="278"/>
                      <a:pt x="323" y="278"/>
                      <a:pt x="322" y="277"/>
                    </a:cubicBezTo>
                    <a:cubicBezTo>
                      <a:pt x="318" y="265"/>
                      <a:pt x="325" y="253"/>
                      <a:pt x="332" y="244"/>
                    </a:cubicBezTo>
                    <a:cubicBezTo>
                      <a:pt x="333" y="243"/>
                      <a:pt x="331" y="241"/>
                      <a:pt x="330" y="242"/>
                    </a:cubicBezTo>
                    <a:cubicBezTo>
                      <a:pt x="318" y="252"/>
                      <a:pt x="306" y="261"/>
                      <a:pt x="292" y="268"/>
                    </a:cubicBezTo>
                    <a:cubicBezTo>
                      <a:pt x="291" y="265"/>
                      <a:pt x="291" y="263"/>
                      <a:pt x="290" y="260"/>
                    </a:cubicBezTo>
                    <a:cubicBezTo>
                      <a:pt x="290" y="259"/>
                      <a:pt x="289" y="258"/>
                      <a:pt x="288" y="259"/>
                    </a:cubicBezTo>
                    <a:cubicBezTo>
                      <a:pt x="281" y="265"/>
                      <a:pt x="273" y="271"/>
                      <a:pt x="265" y="275"/>
                    </a:cubicBezTo>
                    <a:cubicBezTo>
                      <a:pt x="259" y="278"/>
                      <a:pt x="240" y="288"/>
                      <a:pt x="235" y="279"/>
                    </a:cubicBezTo>
                    <a:cubicBezTo>
                      <a:pt x="235" y="279"/>
                      <a:pt x="234" y="279"/>
                      <a:pt x="234" y="280"/>
                    </a:cubicBezTo>
                    <a:cubicBezTo>
                      <a:pt x="219" y="267"/>
                      <a:pt x="237" y="242"/>
                      <a:pt x="247" y="232"/>
                    </a:cubicBezTo>
                    <a:cubicBezTo>
                      <a:pt x="260" y="219"/>
                      <a:pt x="277" y="211"/>
                      <a:pt x="295" y="209"/>
                    </a:cubicBezTo>
                    <a:cubicBezTo>
                      <a:pt x="296" y="208"/>
                      <a:pt x="296" y="206"/>
                      <a:pt x="295" y="206"/>
                    </a:cubicBezTo>
                    <a:cubicBezTo>
                      <a:pt x="286" y="205"/>
                      <a:pt x="290" y="190"/>
                      <a:pt x="292" y="184"/>
                    </a:cubicBezTo>
                    <a:cubicBezTo>
                      <a:pt x="294" y="178"/>
                      <a:pt x="297" y="172"/>
                      <a:pt x="302" y="166"/>
                    </a:cubicBezTo>
                    <a:cubicBezTo>
                      <a:pt x="302" y="166"/>
                      <a:pt x="302" y="165"/>
                      <a:pt x="301" y="164"/>
                    </a:cubicBezTo>
                    <a:cubicBezTo>
                      <a:pt x="289" y="157"/>
                      <a:pt x="288" y="142"/>
                      <a:pt x="298" y="133"/>
                    </a:cubicBezTo>
                    <a:cubicBezTo>
                      <a:pt x="300" y="131"/>
                      <a:pt x="298" y="129"/>
                      <a:pt x="297" y="130"/>
                    </a:cubicBezTo>
                    <a:cubicBezTo>
                      <a:pt x="297" y="131"/>
                      <a:pt x="296" y="131"/>
                      <a:pt x="296" y="131"/>
                    </a:cubicBezTo>
                    <a:cubicBezTo>
                      <a:pt x="296" y="130"/>
                      <a:pt x="296" y="130"/>
                      <a:pt x="295" y="130"/>
                    </a:cubicBezTo>
                    <a:cubicBezTo>
                      <a:pt x="291" y="131"/>
                      <a:pt x="287" y="133"/>
                      <a:pt x="284" y="136"/>
                    </a:cubicBezTo>
                    <a:cubicBezTo>
                      <a:pt x="282" y="139"/>
                      <a:pt x="280" y="141"/>
                      <a:pt x="277" y="144"/>
                    </a:cubicBezTo>
                    <a:cubicBezTo>
                      <a:pt x="273" y="146"/>
                      <a:pt x="265" y="149"/>
                      <a:pt x="263" y="141"/>
                    </a:cubicBezTo>
                    <a:cubicBezTo>
                      <a:pt x="263" y="140"/>
                      <a:pt x="262" y="140"/>
                      <a:pt x="261" y="141"/>
                    </a:cubicBezTo>
                    <a:cubicBezTo>
                      <a:pt x="257" y="147"/>
                      <a:pt x="253" y="152"/>
                      <a:pt x="248" y="158"/>
                    </a:cubicBezTo>
                    <a:cubicBezTo>
                      <a:pt x="242" y="163"/>
                      <a:pt x="235" y="171"/>
                      <a:pt x="227" y="170"/>
                    </a:cubicBezTo>
                    <a:cubicBezTo>
                      <a:pt x="217" y="169"/>
                      <a:pt x="216" y="159"/>
                      <a:pt x="216" y="151"/>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76" name="Freeform 6"/>
              <p:cNvSpPr>
                <a:spLocks/>
              </p:cNvSpPr>
              <p:nvPr/>
            </p:nvSpPr>
            <p:spPr bwMode="auto">
              <a:xfrm>
                <a:off x="3573463" y="2022475"/>
                <a:ext cx="762000" cy="1220787"/>
              </a:xfrm>
              <a:custGeom>
                <a:avLst/>
                <a:gdLst>
                  <a:gd name="T0" fmla="*/ 160 w 291"/>
                  <a:gd name="T1" fmla="*/ 28 h 469"/>
                  <a:gd name="T2" fmla="*/ 141 w 291"/>
                  <a:gd name="T3" fmla="*/ 139 h 469"/>
                  <a:gd name="T4" fmla="*/ 119 w 291"/>
                  <a:gd name="T5" fmla="*/ 72 h 469"/>
                  <a:gd name="T6" fmla="*/ 118 w 291"/>
                  <a:gd name="T7" fmla="*/ 71 h 469"/>
                  <a:gd name="T8" fmla="*/ 114 w 291"/>
                  <a:gd name="T9" fmla="*/ 38 h 469"/>
                  <a:gd name="T10" fmla="*/ 112 w 291"/>
                  <a:gd name="T11" fmla="*/ 15 h 469"/>
                  <a:gd name="T12" fmla="*/ 112 w 291"/>
                  <a:gd name="T13" fmla="*/ 52 h 469"/>
                  <a:gd name="T14" fmla="*/ 91 w 291"/>
                  <a:gd name="T15" fmla="*/ 0 h 469"/>
                  <a:gd name="T16" fmla="*/ 73 w 291"/>
                  <a:gd name="T17" fmla="*/ 37 h 469"/>
                  <a:gd name="T18" fmla="*/ 117 w 291"/>
                  <a:gd name="T19" fmla="*/ 72 h 469"/>
                  <a:gd name="T20" fmla="*/ 142 w 291"/>
                  <a:gd name="T21" fmla="*/ 147 h 469"/>
                  <a:gd name="T22" fmla="*/ 29 w 291"/>
                  <a:gd name="T23" fmla="*/ 71 h 469"/>
                  <a:gd name="T24" fmla="*/ 49 w 291"/>
                  <a:gd name="T25" fmla="*/ 105 h 469"/>
                  <a:gd name="T26" fmla="*/ 94 w 291"/>
                  <a:gd name="T27" fmla="*/ 114 h 469"/>
                  <a:gd name="T28" fmla="*/ 142 w 291"/>
                  <a:gd name="T29" fmla="*/ 150 h 469"/>
                  <a:gd name="T30" fmla="*/ 143 w 291"/>
                  <a:gd name="T31" fmla="*/ 152 h 469"/>
                  <a:gd name="T32" fmla="*/ 144 w 291"/>
                  <a:gd name="T33" fmla="*/ 154 h 469"/>
                  <a:gd name="T34" fmla="*/ 167 w 291"/>
                  <a:gd name="T35" fmla="*/ 249 h 469"/>
                  <a:gd name="T36" fmla="*/ 127 w 291"/>
                  <a:gd name="T37" fmla="*/ 222 h 469"/>
                  <a:gd name="T38" fmla="*/ 44 w 291"/>
                  <a:gd name="T39" fmla="*/ 170 h 469"/>
                  <a:gd name="T40" fmla="*/ 0 w 291"/>
                  <a:gd name="T41" fmla="*/ 145 h 469"/>
                  <a:gd name="T42" fmla="*/ 52 w 291"/>
                  <a:gd name="T43" fmla="*/ 177 h 469"/>
                  <a:gd name="T44" fmla="*/ 7 w 291"/>
                  <a:gd name="T45" fmla="*/ 175 h 469"/>
                  <a:gd name="T46" fmla="*/ 53 w 291"/>
                  <a:gd name="T47" fmla="*/ 178 h 469"/>
                  <a:gd name="T48" fmla="*/ 110 w 291"/>
                  <a:gd name="T49" fmla="*/ 214 h 469"/>
                  <a:gd name="T50" fmla="*/ 37 w 291"/>
                  <a:gd name="T51" fmla="*/ 216 h 469"/>
                  <a:gd name="T52" fmla="*/ 115 w 291"/>
                  <a:gd name="T53" fmla="*/ 218 h 469"/>
                  <a:gd name="T54" fmla="*/ 146 w 291"/>
                  <a:gd name="T55" fmla="*/ 238 h 469"/>
                  <a:gd name="T56" fmla="*/ 167 w 291"/>
                  <a:gd name="T57" fmla="*/ 252 h 469"/>
                  <a:gd name="T58" fmla="*/ 182 w 291"/>
                  <a:gd name="T59" fmla="*/ 327 h 469"/>
                  <a:gd name="T60" fmla="*/ 48 w 291"/>
                  <a:gd name="T61" fmla="*/ 297 h 469"/>
                  <a:gd name="T62" fmla="*/ 82 w 291"/>
                  <a:gd name="T63" fmla="*/ 320 h 469"/>
                  <a:gd name="T64" fmla="*/ 129 w 291"/>
                  <a:gd name="T65" fmla="*/ 305 h 469"/>
                  <a:gd name="T66" fmla="*/ 183 w 291"/>
                  <a:gd name="T67" fmla="*/ 332 h 469"/>
                  <a:gd name="T68" fmla="*/ 134 w 291"/>
                  <a:gd name="T69" fmla="*/ 363 h 469"/>
                  <a:gd name="T70" fmla="*/ 161 w 291"/>
                  <a:gd name="T71" fmla="*/ 360 h 469"/>
                  <a:gd name="T72" fmla="*/ 190 w 291"/>
                  <a:gd name="T73" fmla="*/ 366 h 469"/>
                  <a:gd name="T74" fmla="*/ 219 w 291"/>
                  <a:gd name="T75" fmla="*/ 466 h 469"/>
                  <a:gd name="T76" fmla="*/ 192 w 291"/>
                  <a:gd name="T77" fmla="*/ 359 h 469"/>
                  <a:gd name="T78" fmla="*/ 252 w 291"/>
                  <a:gd name="T79" fmla="*/ 315 h 469"/>
                  <a:gd name="T80" fmla="*/ 211 w 291"/>
                  <a:gd name="T81" fmla="*/ 331 h 469"/>
                  <a:gd name="T82" fmla="*/ 186 w 291"/>
                  <a:gd name="T83" fmla="*/ 332 h 469"/>
                  <a:gd name="T84" fmla="*/ 179 w 291"/>
                  <a:gd name="T85" fmla="*/ 298 h 469"/>
                  <a:gd name="T86" fmla="*/ 226 w 291"/>
                  <a:gd name="T87" fmla="*/ 239 h 469"/>
                  <a:gd name="T88" fmla="*/ 291 w 291"/>
                  <a:gd name="T89" fmla="*/ 193 h 469"/>
                  <a:gd name="T90" fmla="*/ 275 w 291"/>
                  <a:gd name="T91" fmla="*/ 209 h 469"/>
                  <a:gd name="T92" fmla="*/ 216 w 291"/>
                  <a:gd name="T93" fmla="*/ 243 h 469"/>
                  <a:gd name="T94" fmla="*/ 176 w 291"/>
                  <a:gd name="T95" fmla="*/ 281 h 469"/>
                  <a:gd name="T96" fmla="*/ 171 w 291"/>
                  <a:gd name="T97" fmla="*/ 194 h 469"/>
                  <a:gd name="T98" fmla="*/ 214 w 291"/>
                  <a:gd name="T99" fmla="*/ 156 h 469"/>
                  <a:gd name="T100" fmla="*/ 173 w 291"/>
                  <a:gd name="T101" fmla="*/ 188 h 469"/>
                  <a:gd name="T102" fmla="*/ 218 w 291"/>
                  <a:gd name="T103" fmla="*/ 130 h 469"/>
                  <a:gd name="T104" fmla="*/ 248 w 291"/>
                  <a:gd name="T105" fmla="*/ 96 h 469"/>
                  <a:gd name="T106" fmla="*/ 184 w 291"/>
                  <a:gd name="T107" fmla="*/ 163 h 469"/>
                  <a:gd name="T108" fmla="*/ 157 w 291"/>
                  <a:gd name="T109" fmla="*/ 191 h 469"/>
                  <a:gd name="T110" fmla="*/ 143 w 291"/>
                  <a:gd name="T111" fmla="*/ 111 h 469"/>
                  <a:gd name="T112" fmla="*/ 165 w 291"/>
                  <a:gd name="T113" fmla="*/ 65 h 469"/>
                  <a:gd name="T114" fmla="*/ 144 w 291"/>
                  <a:gd name="T115" fmla="*/ 106 h 469"/>
                  <a:gd name="T116" fmla="*/ 160 w 291"/>
                  <a:gd name="T117" fmla="*/ 28 h 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91" h="469">
                    <a:moveTo>
                      <a:pt x="160" y="28"/>
                    </a:moveTo>
                    <a:cubicBezTo>
                      <a:pt x="161" y="28"/>
                      <a:pt x="160" y="27"/>
                      <a:pt x="160" y="28"/>
                    </a:cubicBezTo>
                    <a:cubicBezTo>
                      <a:pt x="154" y="48"/>
                      <a:pt x="148" y="69"/>
                      <a:pt x="145" y="90"/>
                    </a:cubicBezTo>
                    <a:cubicBezTo>
                      <a:pt x="142" y="106"/>
                      <a:pt x="140" y="123"/>
                      <a:pt x="141" y="139"/>
                    </a:cubicBezTo>
                    <a:cubicBezTo>
                      <a:pt x="137" y="126"/>
                      <a:pt x="133" y="114"/>
                      <a:pt x="129" y="102"/>
                    </a:cubicBezTo>
                    <a:cubicBezTo>
                      <a:pt x="125" y="92"/>
                      <a:pt x="122" y="82"/>
                      <a:pt x="119" y="72"/>
                    </a:cubicBezTo>
                    <a:cubicBezTo>
                      <a:pt x="119" y="72"/>
                      <a:pt x="119" y="71"/>
                      <a:pt x="118" y="71"/>
                    </a:cubicBezTo>
                    <a:cubicBezTo>
                      <a:pt x="118" y="71"/>
                      <a:pt x="118" y="71"/>
                      <a:pt x="118" y="71"/>
                    </a:cubicBezTo>
                    <a:cubicBezTo>
                      <a:pt x="116" y="65"/>
                      <a:pt x="114" y="59"/>
                      <a:pt x="112" y="53"/>
                    </a:cubicBezTo>
                    <a:cubicBezTo>
                      <a:pt x="115" y="48"/>
                      <a:pt x="114" y="43"/>
                      <a:pt x="114" y="38"/>
                    </a:cubicBezTo>
                    <a:cubicBezTo>
                      <a:pt x="113" y="30"/>
                      <a:pt x="113" y="23"/>
                      <a:pt x="112" y="15"/>
                    </a:cubicBezTo>
                    <a:cubicBezTo>
                      <a:pt x="112" y="15"/>
                      <a:pt x="112" y="15"/>
                      <a:pt x="112" y="15"/>
                    </a:cubicBezTo>
                    <a:cubicBezTo>
                      <a:pt x="112" y="21"/>
                      <a:pt x="112" y="27"/>
                      <a:pt x="113" y="34"/>
                    </a:cubicBezTo>
                    <a:cubicBezTo>
                      <a:pt x="113" y="40"/>
                      <a:pt x="114" y="46"/>
                      <a:pt x="112" y="52"/>
                    </a:cubicBezTo>
                    <a:cubicBezTo>
                      <a:pt x="106" y="35"/>
                      <a:pt x="99" y="17"/>
                      <a:pt x="91" y="0"/>
                    </a:cubicBezTo>
                    <a:cubicBezTo>
                      <a:pt x="91" y="0"/>
                      <a:pt x="91" y="0"/>
                      <a:pt x="91" y="0"/>
                    </a:cubicBezTo>
                    <a:cubicBezTo>
                      <a:pt x="100" y="23"/>
                      <a:pt x="108" y="46"/>
                      <a:pt x="116" y="70"/>
                    </a:cubicBezTo>
                    <a:cubicBezTo>
                      <a:pt x="100" y="62"/>
                      <a:pt x="85" y="50"/>
                      <a:pt x="73" y="37"/>
                    </a:cubicBezTo>
                    <a:cubicBezTo>
                      <a:pt x="73" y="37"/>
                      <a:pt x="73" y="37"/>
                      <a:pt x="73" y="37"/>
                    </a:cubicBezTo>
                    <a:cubicBezTo>
                      <a:pt x="85" y="52"/>
                      <a:pt x="100" y="63"/>
                      <a:pt x="117" y="72"/>
                    </a:cubicBezTo>
                    <a:cubicBezTo>
                      <a:pt x="119" y="78"/>
                      <a:pt x="121" y="84"/>
                      <a:pt x="123" y="91"/>
                    </a:cubicBezTo>
                    <a:cubicBezTo>
                      <a:pt x="129" y="109"/>
                      <a:pt x="136" y="128"/>
                      <a:pt x="142" y="147"/>
                    </a:cubicBezTo>
                    <a:cubicBezTo>
                      <a:pt x="106" y="119"/>
                      <a:pt x="69" y="92"/>
                      <a:pt x="29" y="71"/>
                    </a:cubicBezTo>
                    <a:cubicBezTo>
                      <a:pt x="29" y="71"/>
                      <a:pt x="29" y="71"/>
                      <a:pt x="29" y="71"/>
                    </a:cubicBezTo>
                    <a:cubicBezTo>
                      <a:pt x="50" y="84"/>
                      <a:pt x="71" y="97"/>
                      <a:pt x="91" y="112"/>
                    </a:cubicBezTo>
                    <a:cubicBezTo>
                      <a:pt x="77" y="108"/>
                      <a:pt x="63" y="106"/>
                      <a:pt x="49" y="105"/>
                    </a:cubicBezTo>
                    <a:cubicBezTo>
                      <a:pt x="48" y="105"/>
                      <a:pt x="48" y="105"/>
                      <a:pt x="49" y="105"/>
                    </a:cubicBezTo>
                    <a:cubicBezTo>
                      <a:pt x="64" y="107"/>
                      <a:pt x="79" y="110"/>
                      <a:pt x="94" y="114"/>
                    </a:cubicBezTo>
                    <a:cubicBezTo>
                      <a:pt x="95" y="114"/>
                      <a:pt x="95" y="114"/>
                      <a:pt x="95" y="114"/>
                    </a:cubicBezTo>
                    <a:cubicBezTo>
                      <a:pt x="111" y="125"/>
                      <a:pt x="127" y="137"/>
                      <a:pt x="142" y="150"/>
                    </a:cubicBezTo>
                    <a:cubicBezTo>
                      <a:pt x="142" y="150"/>
                      <a:pt x="142" y="150"/>
                      <a:pt x="143" y="150"/>
                    </a:cubicBezTo>
                    <a:cubicBezTo>
                      <a:pt x="143" y="150"/>
                      <a:pt x="143" y="151"/>
                      <a:pt x="143" y="152"/>
                    </a:cubicBezTo>
                    <a:cubicBezTo>
                      <a:pt x="143" y="152"/>
                      <a:pt x="143" y="153"/>
                      <a:pt x="144" y="154"/>
                    </a:cubicBezTo>
                    <a:cubicBezTo>
                      <a:pt x="144" y="154"/>
                      <a:pt x="144" y="154"/>
                      <a:pt x="144" y="154"/>
                    </a:cubicBezTo>
                    <a:cubicBezTo>
                      <a:pt x="147" y="163"/>
                      <a:pt x="150" y="172"/>
                      <a:pt x="152" y="181"/>
                    </a:cubicBezTo>
                    <a:cubicBezTo>
                      <a:pt x="158" y="203"/>
                      <a:pt x="162" y="226"/>
                      <a:pt x="167" y="249"/>
                    </a:cubicBezTo>
                    <a:cubicBezTo>
                      <a:pt x="161" y="243"/>
                      <a:pt x="154" y="239"/>
                      <a:pt x="147" y="235"/>
                    </a:cubicBezTo>
                    <a:cubicBezTo>
                      <a:pt x="141" y="231"/>
                      <a:pt x="134" y="226"/>
                      <a:pt x="127" y="222"/>
                    </a:cubicBezTo>
                    <a:cubicBezTo>
                      <a:pt x="113" y="212"/>
                      <a:pt x="99" y="203"/>
                      <a:pt x="85" y="195"/>
                    </a:cubicBezTo>
                    <a:cubicBezTo>
                      <a:pt x="71" y="186"/>
                      <a:pt x="58" y="178"/>
                      <a:pt x="44" y="170"/>
                    </a:cubicBezTo>
                    <a:cubicBezTo>
                      <a:pt x="30" y="161"/>
                      <a:pt x="15" y="152"/>
                      <a:pt x="0" y="145"/>
                    </a:cubicBezTo>
                    <a:cubicBezTo>
                      <a:pt x="0" y="144"/>
                      <a:pt x="0" y="145"/>
                      <a:pt x="0" y="145"/>
                    </a:cubicBezTo>
                    <a:cubicBezTo>
                      <a:pt x="13" y="154"/>
                      <a:pt x="28" y="162"/>
                      <a:pt x="42" y="171"/>
                    </a:cubicBezTo>
                    <a:cubicBezTo>
                      <a:pt x="46" y="173"/>
                      <a:pt x="49" y="175"/>
                      <a:pt x="52" y="177"/>
                    </a:cubicBezTo>
                    <a:cubicBezTo>
                      <a:pt x="37" y="179"/>
                      <a:pt x="22" y="177"/>
                      <a:pt x="7" y="174"/>
                    </a:cubicBezTo>
                    <a:cubicBezTo>
                      <a:pt x="7" y="174"/>
                      <a:pt x="7" y="174"/>
                      <a:pt x="7" y="175"/>
                    </a:cubicBezTo>
                    <a:cubicBezTo>
                      <a:pt x="21" y="180"/>
                      <a:pt x="38" y="180"/>
                      <a:pt x="53" y="179"/>
                    </a:cubicBezTo>
                    <a:cubicBezTo>
                      <a:pt x="53" y="178"/>
                      <a:pt x="53" y="178"/>
                      <a:pt x="53" y="178"/>
                    </a:cubicBezTo>
                    <a:cubicBezTo>
                      <a:pt x="64" y="184"/>
                      <a:pt x="74" y="191"/>
                      <a:pt x="85" y="198"/>
                    </a:cubicBezTo>
                    <a:cubicBezTo>
                      <a:pt x="93" y="203"/>
                      <a:pt x="102" y="209"/>
                      <a:pt x="110" y="214"/>
                    </a:cubicBezTo>
                    <a:cubicBezTo>
                      <a:pt x="86" y="208"/>
                      <a:pt x="61" y="209"/>
                      <a:pt x="37" y="216"/>
                    </a:cubicBezTo>
                    <a:cubicBezTo>
                      <a:pt x="37" y="216"/>
                      <a:pt x="37" y="216"/>
                      <a:pt x="37" y="216"/>
                    </a:cubicBezTo>
                    <a:cubicBezTo>
                      <a:pt x="63" y="209"/>
                      <a:pt x="90" y="211"/>
                      <a:pt x="115" y="218"/>
                    </a:cubicBezTo>
                    <a:cubicBezTo>
                      <a:pt x="115" y="218"/>
                      <a:pt x="115" y="218"/>
                      <a:pt x="115" y="218"/>
                    </a:cubicBezTo>
                    <a:cubicBezTo>
                      <a:pt x="119" y="220"/>
                      <a:pt x="122" y="222"/>
                      <a:pt x="126" y="225"/>
                    </a:cubicBezTo>
                    <a:cubicBezTo>
                      <a:pt x="133" y="229"/>
                      <a:pt x="139" y="234"/>
                      <a:pt x="146" y="238"/>
                    </a:cubicBezTo>
                    <a:cubicBezTo>
                      <a:pt x="153" y="243"/>
                      <a:pt x="160" y="249"/>
                      <a:pt x="167" y="252"/>
                    </a:cubicBezTo>
                    <a:cubicBezTo>
                      <a:pt x="167" y="252"/>
                      <a:pt x="167" y="252"/>
                      <a:pt x="167" y="252"/>
                    </a:cubicBezTo>
                    <a:cubicBezTo>
                      <a:pt x="169" y="260"/>
                      <a:pt x="170" y="267"/>
                      <a:pt x="172" y="275"/>
                    </a:cubicBezTo>
                    <a:cubicBezTo>
                      <a:pt x="175" y="292"/>
                      <a:pt x="178" y="310"/>
                      <a:pt x="182" y="327"/>
                    </a:cubicBezTo>
                    <a:cubicBezTo>
                      <a:pt x="143" y="299"/>
                      <a:pt x="95" y="288"/>
                      <a:pt x="48" y="296"/>
                    </a:cubicBezTo>
                    <a:cubicBezTo>
                      <a:pt x="48" y="296"/>
                      <a:pt x="48" y="297"/>
                      <a:pt x="48" y="297"/>
                    </a:cubicBezTo>
                    <a:cubicBezTo>
                      <a:pt x="75" y="293"/>
                      <a:pt x="102" y="295"/>
                      <a:pt x="127" y="303"/>
                    </a:cubicBezTo>
                    <a:cubicBezTo>
                      <a:pt x="113" y="311"/>
                      <a:pt x="98" y="317"/>
                      <a:pt x="82" y="320"/>
                    </a:cubicBezTo>
                    <a:cubicBezTo>
                      <a:pt x="82" y="320"/>
                      <a:pt x="82" y="320"/>
                      <a:pt x="82" y="320"/>
                    </a:cubicBezTo>
                    <a:cubicBezTo>
                      <a:pt x="98" y="317"/>
                      <a:pt x="114" y="312"/>
                      <a:pt x="129" y="305"/>
                    </a:cubicBezTo>
                    <a:cubicBezTo>
                      <a:pt x="129" y="304"/>
                      <a:pt x="129" y="304"/>
                      <a:pt x="129" y="304"/>
                    </a:cubicBezTo>
                    <a:cubicBezTo>
                      <a:pt x="149" y="310"/>
                      <a:pt x="167" y="320"/>
                      <a:pt x="183" y="332"/>
                    </a:cubicBezTo>
                    <a:cubicBezTo>
                      <a:pt x="185" y="342"/>
                      <a:pt x="187" y="352"/>
                      <a:pt x="189" y="362"/>
                    </a:cubicBezTo>
                    <a:cubicBezTo>
                      <a:pt x="172" y="355"/>
                      <a:pt x="151" y="358"/>
                      <a:pt x="134" y="363"/>
                    </a:cubicBezTo>
                    <a:cubicBezTo>
                      <a:pt x="134" y="363"/>
                      <a:pt x="134" y="363"/>
                      <a:pt x="134" y="363"/>
                    </a:cubicBezTo>
                    <a:cubicBezTo>
                      <a:pt x="143" y="361"/>
                      <a:pt x="152" y="360"/>
                      <a:pt x="161" y="360"/>
                    </a:cubicBezTo>
                    <a:cubicBezTo>
                      <a:pt x="170" y="360"/>
                      <a:pt x="181" y="360"/>
                      <a:pt x="190" y="364"/>
                    </a:cubicBezTo>
                    <a:cubicBezTo>
                      <a:pt x="190" y="365"/>
                      <a:pt x="190" y="365"/>
                      <a:pt x="190" y="366"/>
                    </a:cubicBezTo>
                    <a:cubicBezTo>
                      <a:pt x="197" y="400"/>
                      <a:pt x="205" y="434"/>
                      <a:pt x="216" y="467"/>
                    </a:cubicBezTo>
                    <a:cubicBezTo>
                      <a:pt x="216" y="469"/>
                      <a:pt x="219" y="468"/>
                      <a:pt x="219" y="466"/>
                    </a:cubicBezTo>
                    <a:cubicBezTo>
                      <a:pt x="210" y="435"/>
                      <a:pt x="202" y="404"/>
                      <a:pt x="195" y="373"/>
                    </a:cubicBezTo>
                    <a:cubicBezTo>
                      <a:pt x="194" y="368"/>
                      <a:pt x="193" y="364"/>
                      <a:pt x="192" y="359"/>
                    </a:cubicBezTo>
                    <a:cubicBezTo>
                      <a:pt x="196" y="347"/>
                      <a:pt x="204" y="338"/>
                      <a:pt x="215" y="331"/>
                    </a:cubicBezTo>
                    <a:cubicBezTo>
                      <a:pt x="227" y="323"/>
                      <a:pt x="239" y="320"/>
                      <a:pt x="252" y="315"/>
                    </a:cubicBezTo>
                    <a:cubicBezTo>
                      <a:pt x="252" y="315"/>
                      <a:pt x="252" y="315"/>
                      <a:pt x="251" y="315"/>
                    </a:cubicBezTo>
                    <a:cubicBezTo>
                      <a:pt x="237" y="318"/>
                      <a:pt x="223" y="323"/>
                      <a:pt x="211" y="331"/>
                    </a:cubicBezTo>
                    <a:cubicBezTo>
                      <a:pt x="203" y="337"/>
                      <a:pt x="195" y="345"/>
                      <a:pt x="191" y="355"/>
                    </a:cubicBezTo>
                    <a:cubicBezTo>
                      <a:pt x="190" y="347"/>
                      <a:pt x="188" y="340"/>
                      <a:pt x="186" y="332"/>
                    </a:cubicBezTo>
                    <a:cubicBezTo>
                      <a:pt x="187" y="331"/>
                      <a:pt x="187" y="330"/>
                      <a:pt x="186" y="330"/>
                    </a:cubicBezTo>
                    <a:cubicBezTo>
                      <a:pt x="184" y="319"/>
                      <a:pt x="182" y="308"/>
                      <a:pt x="179" y="298"/>
                    </a:cubicBezTo>
                    <a:cubicBezTo>
                      <a:pt x="181" y="286"/>
                      <a:pt x="185" y="276"/>
                      <a:pt x="192" y="267"/>
                    </a:cubicBezTo>
                    <a:cubicBezTo>
                      <a:pt x="201" y="255"/>
                      <a:pt x="214" y="247"/>
                      <a:pt x="226" y="239"/>
                    </a:cubicBezTo>
                    <a:cubicBezTo>
                      <a:pt x="238" y="232"/>
                      <a:pt x="250" y="225"/>
                      <a:pt x="263" y="218"/>
                    </a:cubicBezTo>
                    <a:cubicBezTo>
                      <a:pt x="273" y="212"/>
                      <a:pt x="286" y="204"/>
                      <a:pt x="291" y="193"/>
                    </a:cubicBezTo>
                    <a:cubicBezTo>
                      <a:pt x="291" y="193"/>
                      <a:pt x="291" y="193"/>
                      <a:pt x="291" y="193"/>
                    </a:cubicBezTo>
                    <a:cubicBezTo>
                      <a:pt x="286" y="199"/>
                      <a:pt x="281" y="205"/>
                      <a:pt x="275" y="209"/>
                    </a:cubicBezTo>
                    <a:cubicBezTo>
                      <a:pt x="268" y="214"/>
                      <a:pt x="261" y="217"/>
                      <a:pt x="254" y="221"/>
                    </a:cubicBezTo>
                    <a:cubicBezTo>
                      <a:pt x="241" y="228"/>
                      <a:pt x="228" y="235"/>
                      <a:pt x="216" y="243"/>
                    </a:cubicBezTo>
                    <a:cubicBezTo>
                      <a:pt x="200" y="253"/>
                      <a:pt x="182" y="270"/>
                      <a:pt x="178" y="290"/>
                    </a:cubicBezTo>
                    <a:cubicBezTo>
                      <a:pt x="177" y="287"/>
                      <a:pt x="177" y="284"/>
                      <a:pt x="176" y="281"/>
                    </a:cubicBezTo>
                    <a:cubicBezTo>
                      <a:pt x="172" y="263"/>
                      <a:pt x="169" y="244"/>
                      <a:pt x="165" y="226"/>
                    </a:cubicBezTo>
                    <a:cubicBezTo>
                      <a:pt x="165" y="215"/>
                      <a:pt x="167" y="204"/>
                      <a:pt x="171" y="194"/>
                    </a:cubicBezTo>
                    <a:cubicBezTo>
                      <a:pt x="177" y="187"/>
                      <a:pt x="183" y="180"/>
                      <a:pt x="190" y="174"/>
                    </a:cubicBezTo>
                    <a:cubicBezTo>
                      <a:pt x="198" y="167"/>
                      <a:pt x="207" y="162"/>
                      <a:pt x="214" y="156"/>
                    </a:cubicBezTo>
                    <a:cubicBezTo>
                      <a:pt x="215" y="156"/>
                      <a:pt x="214" y="156"/>
                      <a:pt x="214" y="156"/>
                    </a:cubicBezTo>
                    <a:cubicBezTo>
                      <a:pt x="200" y="163"/>
                      <a:pt x="183" y="174"/>
                      <a:pt x="173" y="188"/>
                    </a:cubicBezTo>
                    <a:cubicBezTo>
                      <a:pt x="177" y="179"/>
                      <a:pt x="182" y="170"/>
                      <a:pt x="189" y="162"/>
                    </a:cubicBezTo>
                    <a:cubicBezTo>
                      <a:pt x="197" y="150"/>
                      <a:pt x="208" y="140"/>
                      <a:pt x="218" y="130"/>
                    </a:cubicBezTo>
                    <a:cubicBezTo>
                      <a:pt x="228" y="119"/>
                      <a:pt x="239" y="108"/>
                      <a:pt x="248" y="96"/>
                    </a:cubicBezTo>
                    <a:cubicBezTo>
                      <a:pt x="248" y="96"/>
                      <a:pt x="248" y="96"/>
                      <a:pt x="248" y="96"/>
                    </a:cubicBezTo>
                    <a:cubicBezTo>
                      <a:pt x="236" y="106"/>
                      <a:pt x="225" y="117"/>
                      <a:pt x="214" y="128"/>
                    </a:cubicBezTo>
                    <a:cubicBezTo>
                      <a:pt x="203" y="139"/>
                      <a:pt x="192" y="150"/>
                      <a:pt x="184" y="163"/>
                    </a:cubicBezTo>
                    <a:cubicBezTo>
                      <a:pt x="173" y="179"/>
                      <a:pt x="164" y="198"/>
                      <a:pt x="163" y="218"/>
                    </a:cubicBezTo>
                    <a:cubicBezTo>
                      <a:pt x="161" y="209"/>
                      <a:pt x="159" y="200"/>
                      <a:pt x="157" y="191"/>
                    </a:cubicBezTo>
                    <a:cubicBezTo>
                      <a:pt x="153" y="175"/>
                      <a:pt x="149" y="160"/>
                      <a:pt x="144" y="145"/>
                    </a:cubicBezTo>
                    <a:cubicBezTo>
                      <a:pt x="143" y="134"/>
                      <a:pt x="142" y="123"/>
                      <a:pt x="143" y="111"/>
                    </a:cubicBezTo>
                    <a:cubicBezTo>
                      <a:pt x="145" y="103"/>
                      <a:pt x="147" y="96"/>
                      <a:pt x="151" y="89"/>
                    </a:cubicBezTo>
                    <a:cubicBezTo>
                      <a:pt x="155" y="81"/>
                      <a:pt x="161" y="73"/>
                      <a:pt x="165" y="65"/>
                    </a:cubicBezTo>
                    <a:cubicBezTo>
                      <a:pt x="166" y="65"/>
                      <a:pt x="165" y="65"/>
                      <a:pt x="165" y="65"/>
                    </a:cubicBezTo>
                    <a:cubicBezTo>
                      <a:pt x="156" y="77"/>
                      <a:pt x="147" y="91"/>
                      <a:pt x="144" y="106"/>
                    </a:cubicBezTo>
                    <a:cubicBezTo>
                      <a:pt x="144" y="101"/>
                      <a:pt x="145" y="95"/>
                      <a:pt x="146" y="90"/>
                    </a:cubicBezTo>
                    <a:cubicBezTo>
                      <a:pt x="149" y="69"/>
                      <a:pt x="155" y="48"/>
                      <a:pt x="160" y="28"/>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80" name="Group 79"/>
            <p:cNvGrpSpPr/>
            <p:nvPr/>
          </p:nvGrpSpPr>
          <p:grpSpPr>
            <a:xfrm>
              <a:off x="8930057" y="5369483"/>
              <a:ext cx="1732244" cy="1854201"/>
              <a:chOff x="7159625" y="2717800"/>
              <a:chExt cx="1217613" cy="1303338"/>
            </a:xfrm>
          </p:grpSpPr>
          <p:sp>
            <p:nvSpPr>
              <p:cNvPr id="81" name="Freeform 16"/>
              <p:cNvSpPr>
                <a:spLocks noEditPoints="1"/>
              </p:cNvSpPr>
              <p:nvPr/>
            </p:nvSpPr>
            <p:spPr bwMode="auto">
              <a:xfrm>
                <a:off x="7159625" y="2717800"/>
                <a:ext cx="1217613" cy="1168400"/>
              </a:xfrm>
              <a:custGeom>
                <a:avLst/>
                <a:gdLst>
                  <a:gd name="T0" fmla="*/ 424 w 467"/>
                  <a:gd name="T1" fmla="*/ 167 h 448"/>
                  <a:gd name="T2" fmla="*/ 408 w 467"/>
                  <a:gd name="T3" fmla="*/ 163 h 448"/>
                  <a:gd name="T4" fmla="*/ 394 w 467"/>
                  <a:gd name="T5" fmla="*/ 162 h 448"/>
                  <a:gd name="T6" fmla="*/ 379 w 467"/>
                  <a:gd name="T7" fmla="*/ 163 h 448"/>
                  <a:gd name="T8" fmla="*/ 369 w 467"/>
                  <a:gd name="T9" fmla="*/ 163 h 448"/>
                  <a:gd name="T10" fmla="*/ 350 w 467"/>
                  <a:gd name="T11" fmla="*/ 173 h 448"/>
                  <a:gd name="T12" fmla="*/ 322 w 467"/>
                  <a:gd name="T13" fmla="*/ 152 h 448"/>
                  <a:gd name="T14" fmla="*/ 321 w 467"/>
                  <a:gd name="T15" fmla="*/ 127 h 448"/>
                  <a:gd name="T16" fmla="*/ 312 w 467"/>
                  <a:gd name="T17" fmla="*/ 129 h 448"/>
                  <a:gd name="T18" fmla="*/ 304 w 467"/>
                  <a:gd name="T19" fmla="*/ 101 h 448"/>
                  <a:gd name="T20" fmla="*/ 281 w 467"/>
                  <a:gd name="T21" fmla="*/ 65 h 448"/>
                  <a:gd name="T22" fmla="*/ 262 w 467"/>
                  <a:gd name="T23" fmla="*/ 44 h 448"/>
                  <a:gd name="T24" fmla="*/ 235 w 467"/>
                  <a:gd name="T25" fmla="*/ 25 h 448"/>
                  <a:gd name="T26" fmla="*/ 210 w 467"/>
                  <a:gd name="T27" fmla="*/ 15 h 448"/>
                  <a:gd name="T28" fmla="*/ 189 w 467"/>
                  <a:gd name="T29" fmla="*/ 0 h 448"/>
                  <a:gd name="T30" fmla="*/ 187 w 467"/>
                  <a:gd name="T31" fmla="*/ 20 h 448"/>
                  <a:gd name="T32" fmla="*/ 181 w 467"/>
                  <a:gd name="T33" fmla="*/ 32 h 448"/>
                  <a:gd name="T34" fmla="*/ 173 w 467"/>
                  <a:gd name="T35" fmla="*/ 45 h 448"/>
                  <a:gd name="T36" fmla="*/ 168 w 467"/>
                  <a:gd name="T37" fmla="*/ 64 h 448"/>
                  <a:gd name="T38" fmla="*/ 160 w 467"/>
                  <a:gd name="T39" fmla="*/ 65 h 448"/>
                  <a:gd name="T40" fmla="*/ 155 w 467"/>
                  <a:gd name="T41" fmla="*/ 79 h 448"/>
                  <a:gd name="T42" fmla="*/ 141 w 467"/>
                  <a:gd name="T43" fmla="*/ 106 h 448"/>
                  <a:gd name="T44" fmla="*/ 138 w 467"/>
                  <a:gd name="T45" fmla="*/ 129 h 448"/>
                  <a:gd name="T46" fmla="*/ 136 w 467"/>
                  <a:gd name="T47" fmla="*/ 175 h 448"/>
                  <a:gd name="T48" fmla="*/ 142 w 467"/>
                  <a:gd name="T49" fmla="*/ 220 h 448"/>
                  <a:gd name="T50" fmla="*/ 92 w 467"/>
                  <a:gd name="T51" fmla="*/ 182 h 448"/>
                  <a:gd name="T52" fmla="*/ 58 w 467"/>
                  <a:gd name="T53" fmla="*/ 174 h 448"/>
                  <a:gd name="T54" fmla="*/ 38 w 467"/>
                  <a:gd name="T55" fmla="*/ 169 h 448"/>
                  <a:gd name="T56" fmla="*/ 6 w 467"/>
                  <a:gd name="T57" fmla="*/ 164 h 448"/>
                  <a:gd name="T58" fmla="*/ 10 w 467"/>
                  <a:gd name="T59" fmla="*/ 187 h 448"/>
                  <a:gd name="T60" fmla="*/ 13 w 467"/>
                  <a:gd name="T61" fmla="*/ 210 h 448"/>
                  <a:gd name="T62" fmla="*/ 8 w 467"/>
                  <a:gd name="T63" fmla="*/ 232 h 448"/>
                  <a:gd name="T64" fmla="*/ 11 w 467"/>
                  <a:gd name="T65" fmla="*/ 260 h 448"/>
                  <a:gd name="T66" fmla="*/ 25 w 467"/>
                  <a:gd name="T67" fmla="*/ 298 h 448"/>
                  <a:gd name="T68" fmla="*/ 32 w 467"/>
                  <a:gd name="T69" fmla="*/ 334 h 448"/>
                  <a:gd name="T70" fmla="*/ 40 w 467"/>
                  <a:gd name="T71" fmla="*/ 357 h 448"/>
                  <a:gd name="T72" fmla="*/ 53 w 467"/>
                  <a:gd name="T73" fmla="*/ 377 h 448"/>
                  <a:gd name="T74" fmla="*/ 89 w 467"/>
                  <a:gd name="T75" fmla="*/ 413 h 448"/>
                  <a:gd name="T76" fmla="*/ 127 w 467"/>
                  <a:gd name="T77" fmla="*/ 430 h 448"/>
                  <a:gd name="T78" fmla="*/ 134 w 467"/>
                  <a:gd name="T79" fmla="*/ 444 h 448"/>
                  <a:gd name="T80" fmla="*/ 228 w 467"/>
                  <a:gd name="T81" fmla="*/ 412 h 448"/>
                  <a:gd name="T82" fmla="*/ 258 w 467"/>
                  <a:gd name="T83" fmla="*/ 431 h 448"/>
                  <a:gd name="T84" fmla="*/ 304 w 467"/>
                  <a:gd name="T85" fmla="*/ 444 h 448"/>
                  <a:gd name="T86" fmla="*/ 326 w 467"/>
                  <a:gd name="T87" fmla="*/ 424 h 448"/>
                  <a:gd name="T88" fmla="*/ 350 w 467"/>
                  <a:gd name="T89" fmla="*/ 422 h 448"/>
                  <a:gd name="T90" fmla="*/ 378 w 467"/>
                  <a:gd name="T91" fmla="*/ 407 h 448"/>
                  <a:gd name="T92" fmla="*/ 401 w 467"/>
                  <a:gd name="T93" fmla="*/ 395 h 448"/>
                  <a:gd name="T94" fmla="*/ 409 w 467"/>
                  <a:gd name="T95" fmla="*/ 358 h 448"/>
                  <a:gd name="T96" fmla="*/ 429 w 467"/>
                  <a:gd name="T97" fmla="*/ 338 h 448"/>
                  <a:gd name="T98" fmla="*/ 452 w 467"/>
                  <a:gd name="T99" fmla="*/ 278 h 448"/>
                  <a:gd name="T100" fmla="*/ 451 w 467"/>
                  <a:gd name="T101" fmla="*/ 254 h 448"/>
                  <a:gd name="T102" fmla="*/ 455 w 467"/>
                  <a:gd name="T103" fmla="*/ 222 h 448"/>
                  <a:gd name="T104" fmla="*/ 455 w 467"/>
                  <a:gd name="T105" fmla="*/ 210 h 448"/>
                  <a:gd name="T106" fmla="*/ 457 w 467"/>
                  <a:gd name="T107" fmla="*/ 193 h 448"/>
                  <a:gd name="T108" fmla="*/ 466 w 467"/>
                  <a:gd name="T109" fmla="*/ 154 h 448"/>
                  <a:gd name="T110" fmla="*/ 220 w 467"/>
                  <a:gd name="T111" fmla="*/ 401 h 448"/>
                  <a:gd name="T112" fmla="*/ 221 w 467"/>
                  <a:gd name="T113" fmla="*/ 402 h 4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67" h="448">
                    <a:moveTo>
                      <a:pt x="464" y="152"/>
                    </a:moveTo>
                    <a:cubicBezTo>
                      <a:pt x="457" y="155"/>
                      <a:pt x="451" y="159"/>
                      <a:pt x="444" y="162"/>
                    </a:cubicBezTo>
                    <a:cubicBezTo>
                      <a:pt x="440" y="163"/>
                      <a:pt x="428" y="169"/>
                      <a:pt x="424" y="167"/>
                    </a:cubicBezTo>
                    <a:cubicBezTo>
                      <a:pt x="424" y="165"/>
                      <a:pt x="423" y="162"/>
                      <a:pt x="422" y="160"/>
                    </a:cubicBezTo>
                    <a:cubicBezTo>
                      <a:pt x="422" y="158"/>
                      <a:pt x="419" y="156"/>
                      <a:pt x="417" y="158"/>
                    </a:cubicBezTo>
                    <a:cubicBezTo>
                      <a:pt x="414" y="159"/>
                      <a:pt x="411" y="161"/>
                      <a:pt x="408" y="163"/>
                    </a:cubicBezTo>
                    <a:cubicBezTo>
                      <a:pt x="408" y="162"/>
                      <a:pt x="408" y="161"/>
                      <a:pt x="408" y="160"/>
                    </a:cubicBezTo>
                    <a:cubicBezTo>
                      <a:pt x="409" y="158"/>
                      <a:pt x="407" y="155"/>
                      <a:pt x="404" y="156"/>
                    </a:cubicBezTo>
                    <a:cubicBezTo>
                      <a:pt x="401" y="157"/>
                      <a:pt x="397" y="159"/>
                      <a:pt x="394" y="162"/>
                    </a:cubicBezTo>
                    <a:cubicBezTo>
                      <a:pt x="394" y="161"/>
                      <a:pt x="394" y="160"/>
                      <a:pt x="394" y="159"/>
                    </a:cubicBezTo>
                    <a:cubicBezTo>
                      <a:pt x="394" y="156"/>
                      <a:pt x="390" y="154"/>
                      <a:pt x="387" y="156"/>
                    </a:cubicBezTo>
                    <a:cubicBezTo>
                      <a:pt x="385" y="159"/>
                      <a:pt x="382" y="161"/>
                      <a:pt x="379" y="163"/>
                    </a:cubicBezTo>
                    <a:cubicBezTo>
                      <a:pt x="379" y="163"/>
                      <a:pt x="377" y="165"/>
                      <a:pt x="375" y="166"/>
                    </a:cubicBezTo>
                    <a:cubicBezTo>
                      <a:pt x="375" y="165"/>
                      <a:pt x="375" y="165"/>
                      <a:pt x="374" y="164"/>
                    </a:cubicBezTo>
                    <a:cubicBezTo>
                      <a:pt x="373" y="161"/>
                      <a:pt x="370" y="161"/>
                      <a:pt x="369" y="163"/>
                    </a:cubicBezTo>
                    <a:cubicBezTo>
                      <a:pt x="364" y="167"/>
                      <a:pt x="359" y="172"/>
                      <a:pt x="356" y="178"/>
                    </a:cubicBezTo>
                    <a:cubicBezTo>
                      <a:pt x="356" y="177"/>
                      <a:pt x="356" y="177"/>
                      <a:pt x="356" y="176"/>
                    </a:cubicBezTo>
                    <a:cubicBezTo>
                      <a:pt x="355" y="173"/>
                      <a:pt x="352" y="172"/>
                      <a:pt x="350" y="173"/>
                    </a:cubicBezTo>
                    <a:cubicBezTo>
                      <a:pt x="340" y="179"/>
                      <a:pt x="331" y="187"/>
                      <a:pt x="325" y="197"/>
                    </a:cubicBezTo>
                    <a:cubicBezTo>
                      <a:pt x="329" y="183"/>
                      <a:pt x="331" y="168"/>
                      <a:pt x="330" y="155"/>
                    </a:cubicBezTo>
                    <a:cubicBezTo>
                      <a:pt x="330" y="152"/>
                      <a:pt x="325" y="149"/>
                      <a:pt x="322" y="152"/>
                    </a:cubicBezTo>
                    <a:cubicBezTo>
                      <a:pt x="322" y="152"/>
                      <a:pt x="322" y="152"/>
                      <a:pt x="321" y="153"/>
                    </a:cubicBezTo>
                    <a:cubicBezTo>
                      <a:pt x="321" y="152"/>
                      <a:pt x="321" y="151"/>
                      <a:pt x="321" y="151"/>
                    </a:cubicBezTo>
                    <a:cubicBezTo>
                      <a:pt x="322" y="143"/>
                      <a:pt x="322" y="135"/>
                      <a:pt x="321" y="127"/>
                    </a:cubicBezTo>
                    <a:cubicBezTo>
                      <a:pt x="321" y="123"/>
                      <a:pt x="315" y="124"/>
                      <a:pt x="314" y="127"/>
                    </a:cubicBezTo>
                    <a:cubicBezTo>
                      <a:pt x="314" y="127"/>
                      <a:pt x="314" y="127"/>
                      <a:pt x="314" y="127"/>
                    </a:cubicBezTo>
                    <a:cubicBezTo>
                      <a:pt x="313" y="127"/>
                      <a:pt x="312" y="128"/>
                      <a:pt x="312" y="129"/>
                    </a:cubicBezTo>
                    <a:cubicBezTo>
                      <a:pt x="312" y="119"/>
                      <a:pt x="311" y="109"/>
                      <a:pt x="310" y="98"/>
                    </a:cubicBezTo>
                    <a:cubicBezTo>
                      <a:pt x="310" y="97"/>
                      <a:pt x="308" y="96"/>
                      <a:pt x="307" y="98"/>
                    </a:cubicBezTo>
                    <a:cubicBezTo>
                      <a:pt x="306" y="99"/>
                      <a:pt x="305" y="100"/>
                      <a:pt x="304" y="101"/>
                    </a:cubicBezTo>
                    <a:cubicBezTo>
                      <a:pt x="302" y="85"/>
                      <a:pt x="299" y="70"/>
                      <a:pt x="290" y="56"/>
                    </a:cubicBezTo>
                    <a:cubicBezTo>
                      <a:pt x="289" y="55"/>
                      <a:pt x="288" y="55"/>
                      <a:pt x="287" y="56"/>
                    </a:cubicBezTo>
                    <a:cubicBezTo>
                      <a:pt x="285" y="59"/>
                      <a:pt x="283" y="62"/>
                      <a:pt x="281" y="65"/>
                    </a:cubicBezTo>
                    <a:cubicBezTo>
                      <a:pt x="277" y="57"/>
                      <a:pt x="273" y="50"/>
                      <a:pt x="267" y="43"/>
                    </a:cubicBezTo>
                    <a:cubicBezTo>
                      <a:pt x="266" y="42"/>
                      <a:pt x="265" y="42"/>
                      <a:pt x="264" y="42"/>
                    </a:cubicBezTo>
                    <a:cubicBezTo>
                      <a:pt x="263" y="43"/>
                      <a:pt x="263" y="44"/>
                      <a:pt x="262" y="44"/>
                    </a:cubicBezTo>
                    <a:cubicBezTo>
                      <a:pt x="258" y="37"/>
                      <a:pt x="251" y="24"/>
                      <a:pt x="244" y="24"/>
                    </a:cubicBezTo>
                    <a:cubicBezTo>
                      <a:pt x="241" y="24"/>
                      <a:pt x="240" y="27"/>
                      <a:pt x="238" y="30"/>
                    </a:cubicBezTo>
                    <a:cubicBezTo>
                      <a:pt x="237" y="28"/>
                      <a:pt x="236" y="26"/>
                      <a:pt x="235" y="25"/>
                    </a:cubicBezTo>
                    <a:cubicBezTo>
                      <a:pt x="230" y="18"/>
                      <a:pt x="222" y="14"/>
                      <a:pt x="215" y="11"/>
                    </a:cubicBezTo>
                    <a:cubicBezTo>
                      <a:pt x="213" y="10"/>
                      <a:pt x="210" y="11"/>
                      <a:pt x="210" y="14"/>
                    </a:cubicBezTo>
                    <a:cubicBezTo>
                      <a:pt x="210" y="14"/>
                      <a:pt x="210" y="14"/>
                      <a:pt x="210" y="15"/>
                    </a:cubicBezTo>
                    <a:cubicBezTo>
                      <a:pt x="204" y="9"/>
                      <a:pt x="197" y="4"/>
                      <a:pt x="189" y="1"/>
                    </a:cubicBezTo>
                    <a:cubicBezTo>
                      <a:pt x="189" y="1"/>
                      <a:pt x="189" y="0"/>
                      <a:pt x="189" y="0"/>
                    </a:cubicBezTo>
                    <a:cubicBezTo>
                      <a:pt x="189" y="0"/>
                      <a:pt x="189" y="0"/>
                      <a:pt x="189" y="0"/>
                    </a:cubicBezTo>
                    <a:cubicBezTo>
                      <a:pt x="188" y="0"/>
                      <a:pt x="186" y="2"/>
                      <a:pt x="188" y="3"/>
                    </a:cubicBezTo>
                    <a:cubicBezTo>
                      <a:pt x="188" y="3"/>
                      <a:pt x="188" y="3"/>
                      <a:pt x="188" y="3"/>
                    </a:cubicBezTo>
                    <a:cubicBezTo>
                      <a:pt x="187" y="8"/>
                      <a:pt x="187" y="14"/>
                      <a:pt x="187" y="20"/>
                    </a:cubicBezTo>
                    <a:cubicBezTo>
                      <a:pt x="187" y="20"/>
                      <a:pt x="187" y="20"/>
                      <a:pt x="187" y="19"/>
                    </a:cubicBezTo>
                    <a:cubicBezTo>
                      <a:pt x="185" y="16"/>
                      <a:pt x="180" y="18"/>
                      <a:pt x="180" y="22"/>
                    </a:cubicBezTo>
                    <a:cubicBezTo>
                      <a:pt x="181" y="26"/>
                      <a:pt x="181" y="29"/>
                      <a:pt x="181" y="32"/>
                    </a:cubicBezTo>
                    <a:cubicBezTo>
                      <a:pt x="179" y="30"/>
                      <a:pt x="174" y="32"/>
                      <a:pt x="175" y="35"/>
                    </a:cubicBezTo>
                    <a:cubicBezTo>
                      <a:pt x="175" y="40"/>
                      <a:pt x="175" y="43"/>
                      <a:pt x="175" y="47"/>
                    </a:cubicBezTo>
                    <a:cubicBezTo>
                      <a:pt x="175" y="46"/>
                      <a:pt x="174" y="46"/>
                      <a:pt x="173" y="45"/>
                    </a:cubicBezTo>
                    <a:cubicBezTo>
                      <a:pt x="171" y="43"/>
                      <a:pt x="167" y="44"/>
                      <a:pt x="167" y="47"/>
                    </a:cubicBezTo>
                    <a:cubicBezTo>
                      <a:pt x="167" y="52"/>
                      <a:pt x="166" y="57"/>
                      <a:pt x="167" y="61"/>
                    </a:cubicBezTo>
                    <a:cubicBezTo>
                      <a:pt x="167" y="62"/>
                      <a:pt x="168" y="63"/>
                      <a:pt x="168" y="64"/>
                    </a:cubicBezTo>
                    <a:cubicBezTo>
                      <a:pt x="168" y="64"/>
                      <a:pt x="168" y="65"/>
                      <a:pt x="168" y="65"/>
                    </a:cubicBezTo>
                    <a:cubicBezTo>
                      <a:pt x="168" y="64"/>
                      <a:pt x="167" y="63"/>
                      <a:pt x="166" y="62"/>
                    </a:cubicBezTo>
                    <a:cubicBezTo>
                      <a:pt x="164" y="59"/>
                      <a:pt x="160" y="62"/>
                      <a:pt x="160" y="65"/>
                    </a:cubicBezTo>
                    <a:cubicBezTo>
                      <a:pt x="161" y="70"/>
                      <a:pt x="161" y="74"/>
                      <a:pt x="161" y="79"/>
                    </a:cubicBezTo>
                    <a:cubicBezTo>
                      <a:pt x="160" y="79"/>
                      <a:pt x="160" y="78"/>
                      <a:pt x="159" y="78"/>
                    </a:cubicBezTo>
                    <a:cubicBezTo>
                      <a:pt x="158" y="77"/>
                      <a:pt x="156" y="78"/>
                      <a:pt x="155" y="79"/>
                    </a:cubicBezTo>
                    <a:cubicBezTo>
                      <a:pt x="149" y="84"/>
                      <a:pt x="152" y="98"/>
                      <a:pt x="154" y="106"/>
                    </a:cubicBezTo>
                    <a:cubicBezTo>
                      <a:pt x="150" y="105"/>
                      <a:pt x="147" y="105"/>
                      <a:pt x="143" y="104"/>
                    </a:cubicBezTo>
                    <a:cubicBezTo>
                      <a:pt x="142" y="104"/>
                      <a:pt x="141" y="105"/>
                      <a:pt x="141" y="106"/>
                    </a:cubicBezTo>
                    <a:cubicBezTo>
                      <a:pt x="141" y="114"/>
                      <a:pt x="142" y="121"/>
                      <a:pt x="145" y="128"/>
                    </a:cubicBezTo>
                    <a:cubicBezTo>
                      <a:pt x="143" y="128"/>
                      <a:pt x="142" y="127"/>
                      <a:pt x="140" y="127"/>
                    </a:cubicBezTo>
                    <a:cubicBezTo>
                      <a:pt x="139" y="127"/>
                      <a:pt x="138" y="128"/>
                      <a:pt x="138" y="129"/>
                    </a:cubicBezTo>
                    <a:cubicBezTo>
                      <a:pt x="139" y="134"/>
                      <a:pt x="140" y="139"/>
                      <a:pt x="142" y="144"/>
                    </a:cubicBezTo>
                    <a:cubicBezTo>
                      <a:pt x="139" y="143"/>
                      <a:pt x="135" y="144"/>
                      <a:pt x="133" y="147"/>
                    </a:cubicBezTo>
                    <a:cubicBezTo>
                      <a:pt x="128" y="154"/>
                      <a:pt x="132" y="165"/>
                      <a:pt x="136" y="175"/>
                    </a:cubicBezTo>
                    <a:cubicBezTo>
                      <a:pt x="132" y="174"/>
                      <a:pt x="129" y="176"/>
                      <a:pt x="128" y="182"/>
                    </a:cubicBezTo>
                    <a:cubicBezTo>
                      <a:pt x="127" y="194"/>
                      <a:pt x="134" y="207"/>
                      <a:pt x="142" y="218"/>
                    </a:cubicBezTo>
                    <a:cubicBezTo>
                      <a:pt x="142" y="218"/>
                      <a:pt x="142" y="219"/>
                      <a:pt x="142" y="220"/>
                    </a:cubicBezTo>
                    <a:cubicBezTo>
                      <a:pt x="139" y="215"/>
                      <a:pt x="134" y="211"/>
                      <a:pt x="129" y="208"/>
                    </a:cubicBezTo>
                    <a:cubicBezTo>
                      <a:pt x="127" y="207"/>
                      <a:pt x="125" y="207"/>
                      <a:pt x="124" y="209"/>
                    </a:cubicBezTo>
                    <a:cubicBezTo>
                      <a:pt x="115" y="198"/>
                      <a:pt x="104" y="190"/>
                      <a:pt x="92" y="182"/>
                    </a:cubicBezTo>
                    <a:cubicBezTo>
                      <a:pt x="89" y="180"/>
                      <a:pt x="85" y="183"/>
                      <a:pt x="85" y="186"/>
                    </a:cubicBezTo>
                    <a:cubicBezTo>
                      <a:pt x="85" y="187"/>
                      <a:pt x="85" y="188"/>
                      <a:pt x="84" y="188"/>
                    </a:cubicBezTo>
                    <a:cubicBezTo>
                      <a:pt x="77" y="182"/>
                      <a:pt x="68" y="177"/>
                      <a:pt x="58" y="174"/>
                    </a:cubicBezTo>
                    <a:cubicBezTo>
                      <a:pt x="55" y="174"/>
                      <a:pt x="53" y="176"/>
                      <a:pt x="53" y="178"/>
                    </a:cubicBezTo>
                    <a:cubicBezTo>
                      <a:pt x="53" y="180"/>
                      <a:pt x="53" y="181"/>
                      <a:pt x="52" y="182"/>
                    </a:cubicBezTo>
                    <a:cubicBezTo>
                      <a:pt x="48" y="178"/>
                      <a:pt x="43" y="173"/>
                      <a:pt x="38" y="169"/>
                    </a:cubicBezTo>
                    <a:cubicBezTo>
                      <a:pt x="36" y="166"/>
                      <a:pt x="32" y="168"/>
                      <a:pt x="32" y="171"/>
                    </a:cubicBezTo>
                    <a:cubicBezTo>
                      <a:pt x="25" y="166"/>
                      <a:pt x="17" y="162"/>
                      <a:pt x="9" y="161"/>
                    </a:cubicBezTo>
                    <a:cubicBezTo>
                      <a:pt x="7" y="160"/>
                      <a:pt x="5" y="162"/>
                      <a:pt x="6" y="164"/>
                    </a:cubicBezTo>
                    <a:cubicBezTo>
                      <a:pt x="6" y="164"/>
                      <a:pt x="6" y="164"/>
                      <a:pt x="6" y="164"/>
                    </a:cubicBezTo>
                    <a:cubicBezTo>
                      <a:pt x="8" y="170"/>
                      <a:pt x="11" y="176"/>
                      <a:pt x="13" y="181"/>
                    </a:cubicBezTo>
                    <a:cubicBezTo>
                      <a:pt x="10" y="180"/>
                      <a:pt x="7" y="184"/>
                      <a:pt x="10" y="187"/>
                    </a:cubicBezTo>
                    <a:cubicBezTo>
                      <a:pt x="13" y="190"/>
                      <a:pt x="15" y="194"/>
                      <a:pt x="16" y="197"/>
                    </a:cubicBezTo>
                    <a:cubicBezTo>
                      <a:pt x="12" y="196"/>
                      <a:pt x="8" y="199"/>
                      <a:pt x="10" y="203"/>
                    </a:cubicBezTo>
                    <a:cubicBezTo>
                      <a:pt x="11" y="206"/>
                      <a:pt x="12" y="208"/>
                      <a:pt x="13" y="210"/>
                    </a:cubicBezTo>
                    <a:cubicBezTo>
                      <a:pt x="12" y="210"/>
                      <a:pt x="12" y="210"/>
                      <a:pt x="11" y="210"/>
                    </a:cubicBezTo>
                    <a:cubicBezTo>
                      <a:pt x="8" y="209"/>
                      <a:pt x="5" y="211"/>
                      <a:pt x="5" y="214"/>
                    </a:cubicBezTo>
                    <a:cubicBezTo>
                      <a:pt x="5" y="221"/>
                      <a:pt x="6" y="227"/>
                      <a:pt x="8" y="232"/>
                    </a:cubicBezTo>
                    <a:cubicBezTo>
                      <a:pt x="8" y="232"/>
                      <a:pt x="8" y="232"/>
                      <a:pt x="8" y="232"/>
                    </a:cubicBezTo>
                    <a:cubicBezTo>
                      <a:pt x="4" y="230"/>
                      <a:pt x="0" y="233"/>
                      <a:pt x="1" y="237"/>
                    </a:cubicBezTo>
                    <a:cubicBezTo>
                      <a:pt x="2" y="246"/>
                      <a:pt x="6" y="253"/>
                      <a:pt x="11" y="260"/>
                    </a:cubicBezTo>
                    <a:cubicBezTo>
                      <a:pt x="10" y="260"/>
                      <a:pt x="9" y="260"/>
                      <a:pt x="7" y="260"/>
                    </a:cubicBezTo>
                    <a:cubicBezTo>
                      <a:pt x="4" y="260"/>
                      <a:pt x="1" y="264"/>
                      <a:pt x="3" y="267"/>
                    </a:cubicBezTo>
                    <a:cubicBezTo>
                      <a:pt x="8" y="279"/>
                      <a:pt x="16" y="289"/>
                      <a:pt x="25" y="298"/>
                    </a:cubicBezTo>
                    <a:cubicBezTo>
                      <a:pt x="23" y="298"/>
                      <a:pt x="21" y="298"/>
                      <a:pt x="19" y="299"/>
                    </a:cubicBezTo>
                    <a:cubicBezTo>
                      <a:pt x="16" y="299"/>
                      <a:pt x="14" y="302"/>
                      <a:pt x="15" y="304"/>
                    </a:cubicBezTo>
                    <a:cubicBezTo>
                      <a:pt x="19" y="315"/>
                      <a:pt x="24" y="326"/>
                      <a:pt x="32" y="334"/>
                    </a:cubicBezTo>
                    <a:cubicBezTo>
                      <a:pt x="29" y="335"/>
                      <a:pt x="28" y="340"/>
                      <a:pt x="31" y="342"/>
                    </a:cubicBezTo>
                    <a:cubicBezTo>
                      <a:pt x="35" y="345"/>
                      <a:pt x="38" y="347"/>
                      <a:pt x="42" y="348"/>
                    </a:cubicBezTo>
                    <a:cubicBezTo>
                      <a:pt x="39" y="349"/>
                      <a:pt x="37" y="354"/>
                      <a:pt x="40" y="357"/>
                    </a:cubicBezTo>
                    <a:cubicBezTo>
                      <a:pt x="45" y="361"/>
                      <a:pt x="51" y="366"/>
                      <a:pt x="58" y="370"/>
                    </a:cubicBezTo>
                    <a:cubicBezTo>
                      <a:pt x="58" y="370"/>
                      <a:pt x="57" y="370"/>
                      <a:pt x="57" y="370"/>
                    </a:cubicBezTo>
                    <a:cubicBezTo>
                      <a:pt x="54" y="370"/>
                      <a:pt x="51" y="373"/>
                      <a:pt x="53" y="377"/>
                    </a:cubicBezTo>
                    <a:cubicBezTo>
                      <a:pt x="58" y="387"/>
                      <a:pt x="64" y="397"/>
                      <a:pt x="73" y="404"/>
                    </a:cubicBezTo>
                    <a:cubicBezTo>
                      <a:pt x="77" y="407"/>
                      <a:pt x="83" y="411"/>
                      <a:pt x="88" y="412"/>
                    </a:cubicBezTo>
                    <a:cubicBezTo>
                      <a:pt x="89" y="412"/>
                      <a:pt x="89" y="413"/>
                      <a:pt x="89" y="413"/>
                    </a:cubicBezTo>
                    <a:cubicBezTo>
                      <a:pt x="88" y="413"/>
                      <a:pt x="88" y="413"/>
                      <a:pt x="87" y="414"/>
                    </a:cubicBezTo>
                    <a:cubicBezTo>
                      <a:pt x="85" y="415"/>
                      <a:pt x="86" y="417"/>
                      <a:pt x="88" y="418"/>
                    </a:cubicBezTo>
                    <a:cubicBezTo>
                      <a:pt x="100" y="425"/>
                      <a:pt x="113" y="429"/>
                      <a:pt x="127" y="430"/>
                    </a:cubicBezTo>
                    <a:cubicBezTo>
                      <a:pt x="126" y="435"/>
                      <a:pt x="124" y="438"/>
                      <a:pt x="128" y="441"/>
                    </a:cubicBezTo>
                    <a:cubicBezTo>
                      <a:pt x="128" y="442"/>
                      <a:pt x="129" y="442"/>
                      <a:pt x="129" y="442"/>
                    </a:cubicBezTo>
                    <a:cubicBezTo>
                      <a:pt x="131" y="443"/>
                      <a:pt x="132" y="443"/>
                      <a:pt x="134" y="444"/>
                    </a:cubicBezTo>
                    <a:cubicBezTo>
                      <a:pt x="134" y="444"/>
                      <a:pt x="135" y="444"/>
                      <a:pt x="135" y="444"/>
                    </a:cubicBezTo>
                    <a:cubicBezTo>
                      <a:pt x="152" y="448"/>
                      <a:pt x="171" y="443"/>
                      <a:pt x="186" y="436"/>
                    </a:cubicBezTo>
                    <a:cubicBezTo>
                      <a:pt x="201" y="430"/>
                      <a:pt x="217" y="423"/>
                      <a:pt x="228" y="412"/>
                    </a:cubicBezTo>
                    <a:cubicBezTo>
                      <a:pt x="235" y="421"/>
                      <a:pt x="244" y="428"/>
                      <a:pt x="254" y="435"/>
                    </a:cubicBezTo>
                    <a:cubicBezTo>
                      <a:pt x="256" y="436"/>
                      <a:pt x="258" y="434"/>
                      <a:pt x="258" y="433"/>
                    </a:cubicBezTo>
                    <a:cubicBezTo>
                      <a:pt x="258" y="432"/>
                      <a:pt x="258" y="431"/>
                      <a:pt x="258" y="431"/>
                    </a:cubicBezTo>
                    <a:cubicBezTo>
                      <a:pt x="264" y="436"/>
                      <a:pt x="274" y="444"/>
                      <a:pt x="281" y="442"/>
                    </a:cubicBezTo>
                    <a:cubicBezTo>
                      <a:pt x="285" y="441"/>
                      <a:pt x="287" y="439"/>
                      <a:pt x="287" y="436"/>
                    </a:cubicBezTo>
                    <a:cubicBezTo>
                      <a:pt x="293" y="440"/>
                      <a:pt x="298" y="442"/>
                      <a:pt x="304" y="444"/>
                    </a:cubicBezTo>
                    <a:cubicBezTo>
                      <a:pt x="305" y="445"/>
                      <a:pt x="307" y="444"/>
                      <a:pt x="307" y="443"/>
                    </a:cubicBezTo>
                    <a:cubicBezTo>
                      <a:pt x="307" y="435"/>
                      <a:pt x="307" y="428"/>
                      <a:pt x="304" y="422"/>
                    </a:cubicBezTo>
                    <a:cubicBezTo>
                      <a:pt x="311" y="423"/>
                      <a:pt x="319" y="424"/>
                      <a:pt x="326" y="424"/>
                    </a:cubicBezTo>
                    <a:cubicBezTo>
                      <a:pt x="328" y="425"/>
                      <a:pt x="329" y="423"/>
                      <a:pt x="329" y="421"/>
                    </a:cubicBezTo>
                    <a:cubicBezTo>
                      <a:pt x="328" y="420"/>
                      <a:pt x="328" y="420"/>
                      <a:pt x="328" y="419"/>
                    </a:cubicBezTo>
                    <a:cubicBezTo>
                      <a:pt x="335" y="420"/>
                      <a:pt x="343" y="421"/>
                      <a:pt x="350" y="422"/>
                    </a:cubicBezTo>
                    <a:cubicBezTo>
                      <a:pt x="352" y="422"/>
                      <a:pt x="353" y="420"/>
                      <a:pt x="353" y="419"/>
                    </a:cubicBezTo>
                    <a:cubicBezTo>
                      <a:pt x="352" y="417"/>
                      <a:pt x="352" y="416"/>
                      <a:pt x="351" y="414"/>
                    </a:cubicBezTo>
                    <a:cubicBezTo>
                      <a:pt x="360" y="414"/>
                      <a:pt x="369" y="412"/>
                      <a:pt x="378" y="407"/>
                    </a:cubicBezTo>
                    <a:cubicBezTo>
                      <a:pt x="379" y="407"/>
                      <a:pt x="380" y="405"/>
                      <a:pt x="378" y="403"/>
                    </a:cubicBezTo>
                    <a:cubicBezTo>
                      <a:pt x="378" y="403"/>
                      <a:pt x="378" y="403"/>
                      <a:pt x="377" y="403"/>
                    </a:cubicBezTo>
                    <a:cubicBezTo>
                      <a:pt x="386" y="401"/>
                      <a:pt x="394" y="398"/>
                      <a:pt x="401" y="395"/>
                    </a:cubicBezTo>
                    <a:cubicBezTo>
                      <a:pt x="403" y="394"/>
                      <a:pt x="403" y="391"/>
                      <a:pt x="402" y="391"/>
                    </a:cubicBezTo>
                    <a:cubicBezTo>
                      <a:pt x="394" y="387"/>
                      <a:pt x="386" y="383"/>
                      <a:pt x="379" y="378"/>
                    </a:cubicBezTo>
                    <a:cubicBezTo>
                      <a:pt x="391" y="373"/>
                      <a:pt x="401" y="367"/>
                      <a:pt x="409" y="358"/>
                    </a:cubicBezTo>
                    <a:cubicBezTo>
                      <a:pt x="410" y="357"/>
                      <a:pt x="409" y="355"/>
                      <a:pt x="408" y="355"/>
                    </a:cubicBezTo>
                    <a:cubicBezTo>
                      <a:pt x="408" y="355"/>
                      <a:pt x="408" y="355"/>
                      <a:pt x="408" y="355"/>
                    </a:cubicBezTo>
                    <a:cubicBezTo>
                      <a:pt x="416" y="351"/>
                      <a:pt x="423" y="345"/>
                      <a:pt x="429" y="338"/>
                    </a:cubicBezTo>
                    <a:cubicBezTo>
                      <a:pt x="430" y="337"/>
                      <a:pt x="429" y="336"/>
                      <a:pt x="428" y="335"/>
                    </a:cubicBezTo>
                    <a:cubicBezTo>
                      <a:pt x="426" y="335"/>
                      <a:pt x="425" y="335"/>
                      <a:pt x="424" y="335"/>
                    </a:cubicBezTo>
                    <a:cubicBezTo>
                      <a:pt x="438" y="318"/>
                      <a:pt x="447" y="299"/>
                      <a:pt x="452" y="278"/>
                    </a:cubicBezTo>
                    <a:cubicBezTo>
                      <a:pt x="452" y="277"/>
                      <a:pt x="451" y="276"/>
                      <a:pt x="450" y="276"/>
                    </a:cubicBezTo>
                    <a:cubicBezTo>
                      <a:pt x="446" y="277"/>
                      <a:pt x="443" y="277"/>
                      <a:pt x="439" y="278"/>
                    </a:cubicBezTo>
                    <a:cubicBezTo>
                      <a:pt x="445" y="271"/>
                      <a:pt x="449" y="263"/>
                      <a:pt x="451" y="254"/>
                    </a:cubicBezTo>
                    <a:cubicBezTo>
                      <a:pt x="452" y="252"/>
                      <a:pt x="450" y="251"/>
                      <a:pt x="448" y="252"/>
                    </a:cubicBezTo>
                    <a:cubicBezTo>
                      <a:pt x="448" y="252"/>
                      <a:pt x="447" y="252"/>
                      <a:pt x="447" y="252"/>
                    </a:cubicBezTo>
                    <a:cubicBezTo>
                      <a:pt x="451" y="242"/>
                      <a:pt x="453" y="232"/>
                      <a:pt x="455" y="222"/>
                    </a:cubicBezTo>
                    <a:cubicBezTo>
                      <a:pt x="456" y="221"/>
                      <a:pt x="455" y="220"/>
                      <a:pt x="454" y="220"/>
                    </a:cubicBezTo>
                    <a:cubicBezTo>
                      <a:pt x="453" y="220"/>
                      <a:pt x="452" y="220"/>
                      <a:pt x="452" y="220"/>
                    </a:cubicBezTo>
                    <a:cubicBezTo>
                      <a:pt x="452" y="217"/>
                      <a:pt x="454" y="213"/>
                      <a:pt x="455" y="210"/>
                    </a:cubicBezTo>
                    <a:cubicBezTo>
                      <a:pt x="456" y="209"/>
                      <a:pt x="454" y="208"/>
                      <a:pt x="453" y="208"/>
                    </a:cubicBezTo>
                    <a:cubicBezTo>
                      <a:pt x="452" y="209"/>
                      <a:pt x="450" y="209"/>
                      <a:pt x="448" y="210"/>
                    </a:cubicBezTo>
                    <a:cubicBezTo>
                      <a:pt x="449" y="203"/>
                      <a:pt x="452" y="198"/>
                      <a:pt x="457" y="193"/>
                    </a:cubicBezTo>
                    <a:cubicBezTo>
                      <a:pt x="458" y="192"/>
                      <a:pt x="458" y="190"/>
                      <a:pt x="456" y="190"/>
                    </a:cubicBezTo>
                    <a:cubicBezTo>
                      <a:pt x="454" y="191"/>
                      <a:pt x="452" y="191"/>
                      <a:pt x="451" y="191"/>
                    </a:cubicBezTo>
                    <a:cubicBezTo>
                      <a:pt x="456" y="179"/>
                      <a:pt x="461" y="166"/>
                      <a:pt x="466" y="154"/>
                    </a:cubicBezTo>
                    <a:cubicBezTo>
                      <a:pt x="467" y="153"/>
                      <a:pt x="465" y="151"/>
                      <a:pt x="464" y="152"/>
                    </a:cubicBezTo>
                    <a:close/>
                    <a:moveTo>
                      <a:pt x="221" y="402"/>
                    </a:moveTo>
                    <a:cubicBezTo>
                      <a:pt x="221" y="402"/>
                      <a:pt x="220" y="401"/>
                      <a:pt x="220" y="401"/>
                    </a:cubicBezTo>
                    <a:cubicBezTo>
                      <a:pt x="220" y="401"/>
                      <a:pt x="220" y="400"/>
                      <a:pt x="220" y="400"/>
                    </a:cubicBezTo>
                    <a:cubicBezTo>
                      <a:pt x="220" y="401"/>
                      <a:pt x="221" y="402"/>
                      <a:pt x="221" y="402"/>
                    </a:cubicBezTo>
                    <a:cubicBezTo>
                      <a:pt x="221" y="402"/>
                      <a:pt x="221" y="402"/>
                      <a:pt x="221" y="402"/>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82" name="Freeform 17"/>
              <p:cNvSpPr>
                <a:spLocks/>
              </p:cNvSpPr>
              <p:nvPr/>
            </p:nvSpPr>
            <p:spPr bwMode="auto">
              <a:xfrm>
                <a:off x="7735888" y="2847975"/>
                <a:ext cx="9525" cy="69850"/>
              </a:xfrm>
              <a:custGeom>
                <a:avLst/>
                <a:gdLst>
                  <a:gd name="T0" fmla="*/ 3 w 4"/>
                  <a:gd name="T1" fmla="*/ 0 h 27"/>
                  <a:gd name="T2" fmla="*/ 2 w 4"/>
                  <a:gd name="T3" fmla="*/ 0 h 27"/>
                  <a:gd name="T4" fmla="*/ 0 w 4"/>
                  <a:gd name="T5" fmla="*/ 27 h 27"/>
                  <a:gd name="T6" fmla="*/ 3 w 4"/>
                  <a:gd name="T7" fmla="*/ 0 h 27"/>
                </a:gdLst>
                <a:ahLst/>
                <a:cxnLst>
                  <a:cxn ang="0">
                    <a:pos x="T0" y="T1"/>
                  </a:cxn>
                  <a:cxn ang="0">
                    <a:pos x="T2" y="T3"/>
                  </a:cxn>
                  <a:cxn ang="0">
                    <a:pos x="T4" y="T5"/>
                  </a:cxn>
                  <a:cxn ang="0">
                    <a:pos x="T6" y="T7"/>
                  </a:cxn>
                </a:cxnLst>
                <a:rect l="0" t="0" r="r" b="b"/>
                <a:pathLst>
                  <a:path w="4" h="27">
                    <a:moveTo>
                      <a:pt x="3" y="0"/>
                    </a:moveTo>
                    <a:cubicBezTo>
                      <a:pt x="3" y="0"/>
                      <a:pt x="2" y="0"/>
                      <a:pt x="2" y="0"/>
                    </a:cubicBezTo>
                    <a:cubicBezTo>
                      <a:pt x="3" y="9"/>
                      <a:pt x="2" y="18"/>
                      <a:pt x="0" y="27"/>
                    </a:cubicBezTo>
                    <a:cubicBezTo>
                      <a:pt x="2" y="18"/>
                      <a:pt x="4" y="10"/>
                      <a:pt x="3" y="0"/>
                    </a:cubicBezTo>
                    <a:close/>
                  </a:path>
                </a:pathLst>
              </a:custGeom>
              <a:solidFill>
                <a:srgbClr val="9431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 name="Freeform 18"/>
              <p:cNvSpPr>
                <a:spLocks/>
              </p:cNvSpPr>
              <p:nvPr/>
            </p:nvSpPr>
            <p:spPr bwMode="auto">
              <a:xfrm>
                <a:off x="7732713" y="2917825"/>
                <a:ext cx="3175" cy="12700"/>
              </a:xfrm>
              <a:custGeom>
                <a:avLst/>
                <a:gdLst>
                  <a:gd name="T0" fmla="*/ 0 w 1"/>
                  <a:gd name="T1" fmla="*/ 5 h 5"/>
                  <a:gd name="T2" fmla="*/ 1 w 1"/>
                  <a:gd name="T3" fmla="*/ 0 h 5"/>
                  <a:gd name="T4" fmla="*/ 0 w 1"/>
                  <a:gd name="T5" fmla="*/ 5 h 5"/>
                </a:gdLst>
                <a:ahLst/>
                <a:cxnLst>
                  <a:cxn ang="0">
                    <a:pos x="T0" y="T1"/>
                  </a:cxn>
                  <a:cxn ang="0">
                    <a:pos x="T2" y="T3"/>
                  </a:cxn>
                  <a:cxn ang="0">
                    <a:pos x="T4" y="T5"/>
                  </a:cxn>
                </a:cxnLst>
                <a:rect l="0" t="0" r="r" b="b"/>
                <a:pathLst>
                  <a:path w="1" h="5">
                    <a:moveTo>
                      <a:pt x="0" y="5"/>
                    </a:moveTo>
                    <a:cubicBezTo>
                      <a:pt x="0" y="3"/>
                      <a:pt x="0" y="2"/>
                      <a:pt x="1" y="0"/>
                    </a:cubicBezTo>
                    <a:cubicBezTo>
                      <a:pt x="0" y="2"/>
                      <a:pt x="0" y="3"/>
                      <a:pt x="0" y="5"/>
                    </a:cubicBezTo>
                    <a:close/>
                  </a:path>
                </a:pathLst>
              </a:custGeom>
              <a:solidFill>
                <a:srgbClr val="9431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 name="Freeform 19"/>
              <p:cNvSpPr>
                <a:spLocks/>
              </p:cNvSpPr>
              <p:nvPr/>
            </p:nvSpPr>
            <p:spPr bwMode="auto">
              <a:xfrm>
                <a:off x="7232650" y="2776538"/>
                <a:ext cx="1095375" cy="1244600"/>
              </a:xfrm>
              <a:custGeom>
                <a:avLst/>
                <a:gdLst>
                  <a:gd name="T0" fmla="*/ 363 w 420"/>
                  <a:gd name="T1" fmla="*/ 221 h 477"/>
                  <a:gd name="T2" fmla="*/ 367 w 420"/>
                  <a:gd name="T3" fmla="*/ 216 h 477"/>
                  <a:gd name="T4" fmla="*/ 371 w 420"/>
                  <a:gd name="T5" fmla="*/ 161 h 477"/>
                  <a:gd name="T6" fmla="*/ 360 w 420"/>
                  <a:gd name="T7" fmla="*/ 218 h 477"/>
                  <a:gd name="T8" fmla="*/ 341 w 420"/>
                  <a:gd name="T9" fmla="*/ 203 h 477"/>
                  <a:gd name="T10" fmla="*/ 333 w 420"/>
                  <a:gd name="T11" fmla="*/ 255 h 477"/>
                  <a:gd name="T12" fmla="*/ 320 w 420"/>
                  <a:gd name="T13" fmla="*/ 170 h 477"/>
                  <a:gd name="T14" fmla="*/ 284 w 420"/>
                  <a:gd name="T15" fmla="*/ 268 h 477"/>
                  <a:gd name="T16" fmla="*/ 279 w 420"/>
                  <a:gd name="T17" fmla="*/ 310 h 477"/>
                  <a:gd name="T18" fmla="*/ 254 w 420"/>
                  <a:gd name="T19" fmla="*/ 265 h 477"/>
                  <a:gd name="T20" fmla="*/ 210 w 420"/>
                  <a:gd name="T21" fmla="*/ 283 h 477"/>
                  <a:gd name="T22" fmla="*/ 209 w 420"/>
                  <a:gd name="T23" fmla="*/ 258 h 477"/>
                  <a:gd name="T24" fmla="*/ 209 w 420"/>
                  <a:gd name="T25" fmla="*/ 251 h 477"/>
                  <a:gd name="T26" fmla="*/ 259 w 420"/>
                  <a:gd name="T27" fmla="*/ 73 h 477"/>
                  <a:gd name="T28" fmla="*/ 238 w 420"/>
                  <a:gd name="T29" fmla="*/ 49 h 477"/>
                  <a:gd name="T30" fmla="*/ 196 w 420"/>
                  <a:gd name="T31" fmla="*/ 119 h 477"/>
                  <a:gd name="T32" fmla="*/ 189 w 420"/>
                  <a:gd name="T33" fmla="*/ 68 h 477"/>
                  <a:gd name="T34" fmla="*/ 173 w 420"/>
                  <a:gd name="T35" fmla="*/ 1 h 477"/>
                  <a:gd name="T36" fmla="*/ 185 w 420"/>
                  <a:gd name="T37" fmla="*/ 68 h 477"/>
                  <a:gd name="T38" fmla="*/ 148 w 420"/>
                  <a:gd name="T39" fmla="*/ 46 h 477"/>
                  <a:gd name="T40" fmla="*/ 137 w 420"/>
                  <a:gd name="T41" fmla="*/ 63 h 477"/>
                  <a:gd name="T42" fmla="*/ 203 w 420"/>
                  <a:gd name="T43" fmla="*/ 227 h 477"/>
                  <a:gd name="T44" fmla="*/ 119 w 420"/>
                  <a:gd name="T45" fmla="*/ 94 h 477"/>
                  <a:gd name="T46" fmla="*/ 203 w 420"/>
                  <a:gd name="T47" fmla="*/ 236 h 477"/>
                  <a:gd name="T48" fmla="*/ 203 w 420"/>
                  <a:gd name="T49" fmla="*/ 268 h 477"/>
                  <a:gd name="T50" fmla="*/ 154 w 420"/>
                  <a:gd name="T51" fmla="*/ 256 h 477"/>
                  <a:gd name="T52" fmla="*/ 181 w 420"/>
                  <a:gd name="T53" fmla="*/ 296 h 477"/>
                  <a:gd name="T54" fmla="*/ 180 w 420"/>
                  <a:gd name="T55" fmla="*/ 366 h 477"/>
                  <a:gd name="T56" fmla="*/ 119 w 420"/>
                  <a:gd name="T57" fmla="*/ 324 h 477"/>
                  <a:gd name="T58" fmla="*/ 128 w 420"/>
                  <a:gd name="T59" fmla="*/ 296 h 477"/>
                  <a:gd name="T60" fmla="*/ 99 w 420"/>
                  <a:gd name="T61" fmla="*/ 210 h 477"/>
                  <a:gd name="T62" fmla="*/ 76 w 420"/>
                  <a:gd name="T63" fmla="*/ 276 h 477"/>
                  <a:gd name="T64" fmla="*/ 74 w 420"/>
                  <a:gd name="T65" fmla="*/ 273 h 477"/>
                  <a:gd name="T66" fmla="*/ 36 w 420"/>
                  <a:gd name="T67" fmla="*/ 172 h 477"/>
                  <a:gd name="T68" fmla="*/ 24 w 420"/>
                  <a:gd name="T69" fmla="*/ 172 h 477"/>
                  <a:gd name="T70" fmla="*/ 39 w 420"/>
                  <a:gd name="T71" fmla="*/ 225 h 477"/>
                  <a:gd name="T72" fmla="*/ 46 w 420"/>
                  <a:gd name="T73" fmla="*/ 238 h 477"/>
                  <a:gd name="T74" fmla="*/ 10 w 420"/>
                  <a:gd name="T75" fmla="*/ 239 h 477"/>
                  <a:gd name="T76" fmla="*/ 15 w 420"/>
                  <a:gd name="T77" fmla="*/ 272 h 477"/>
                  <a:gd name="T78" fmla="*/ 113 w 420"/>
                  <a:gd name="T79" fmla="*/ 323 h 477"/>
                  <a:gd name="T80" fmla="*/ 117 w 420"/>
                  <a:gd name="T81" fmla="*/ 328 h 477"/>
                  <a:gd name="T82" fmla="*/ 149 w 420"/>
                  <a:gd name="T83" fmla="*/ 355 h 477"/>
                  <a:gd name="T84" fmla="*/ 123 w 420"/>
                  <a:gd name="T85" fmla="*/ 378 h 477"/>
                  <a:gd name="T86" fmla="*/ 198 w 420"/>
                  <a:gd name="T87" fmla="*/ 381 h 477"/>
                  <a:gd name="T88" fmla="*/ 219 w 420"/>
                  <a:gd name="T89" fmla="*/ 374 h 477"/>
                  <a:gd name="T90" fmla="*/ 223 w 420"/>
                  <a:gd name="T91" fmla="*/ 375 h 477"/>
                  <a:gd name="T92" fmla="*/ 278 w 420"/>
                  <a:gd name="T93" fmla="*/ 371 h 477"/>
                  <a:gd name="T94" fmla="*/ 258 w 420"/>
                  <a:gd name="T95" fmla="*/ 335 h 477"/>
                  <a:gd name="T96" fmla="*/ 360 w 420"/>
                  <a:gd name="T97" fmla="*/ 319 h 477"/>
                  <a:gd name="T98" fmla="*/ 286 w 420"/>
                  <a:gd name="T99" fmla="*/ 311 h 477"/>
                  <a:gd name="T100" fmla="*/ 292 w 420"/>
                  <a:gd name="T101" fmla="*/ 306 h 477"/>
                  <a:gd name="T102" fmla="*/ 420 w 420"/>
                  <a:gd name="T103" fmla="*/ 216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20" h="477">
                    <a:moveTo>
                      <a:pt x="419" y="215"/>
                    </a:moveTo>
                    <a:cubicBezTo>
                      <a:pt x="405" y="226"/>
                      <a:pt x="391" y="233"/>
                      <a:pt x="375" y="239"/>
                    </a:cubicBezTo>
                    <a:cubicBezTo>
                      <a:pt x="364" y="243"/>
                      <a:pt x="352" y="247"/>
                      <a:pt x="341" y="252"/>
                    </a:cubicBezTo>
                    <a:cubicBezTo>
                      <a:pt x="348" y="242"/>
                      <a:pt x="356" y="232"/>
                      <a:pt x="363" y="221"/>
                    </a:cubicBezTo>
                    <a:cubicBezTo>
                      <a:pt x="363" y="221"/>
                      <a:pt x="364" y="220"/>
                      <a:pt x="365" y="219"/>
                    </a:cubicBezTo>
                    <a:cubicBezTo>
                      <a:pt x="378" y="215"/>
                      <a:pt x="390" y="209"/>
                      <a:pt x="402" y="201"/>
                    </a:cubicBezTo>
                    <a:cubicBezTo>
                      <a:pt x="402" y="201"/>
                      <a:pt x="402" y="200"/>
                      <a:pt x="401" y="200"/>
                    </a:cubicBezTo>
                    <a:cubicBezTo>
                      <a:pt x="390" y="207"/>
                      <a:pt x="379" y="212"/>
                      <a:pt x="367" y="216"/>
                    </a:cubicBezTo>
                    <a:cubicBezTo>
                      <a:pt x="381" y="195"/>
                      <a:pt x="396" y="174"/>
                      <a:pt x="411" y="153"/>
                    </a:cubicBezTo>
                    <a:cubicBezTo>
                      <a:pt x="411" y="152"/>
                      <a:pt x="411" y="152"/>
                      <a:pt x="410" y="152"/>
                    </a:cubicBezTo>
                    <a:cubicBezTo>
                      <a:pt x="393" y="167"/>
                      <a:pt x="381" y="188"/>
                      <a:pt x="368" y="206"/>
                    </a:cubicBezTo>
                    <a:cubicBezTo>
                      <a:pt x="364" y="191"/>
                      <a:pt x="366" y="176"/>
                      <a:pt x="371" y="161"/>
                    </a:cubicBezTo>
                    <a:cubicBezTo>
                      <a:pt x="371" y="161"/>
                      <a:pt x="371" y="160"/>
                      <a:pt x="370" y="161"/>
                    </a:cubicBezTo>
                    <a:cubicBezTo>
                      <a:pt x="363" y="176"/>
                      <a:pt x="363" y="193"/>
                      <a:pt x="366" y="209"/>
                    </a:cubicBezTo>
                    <a:cubicBezTo>
                      <a:pt x="366" y="209"/>
                      <a:pt x="366" y="209"/>
                      <a:pt x="366" y="210"/>
                    </a:cubicBezTo>
                    <a:cubicBezTo>
                      <a:pt x="364" y="212"/>
                      <a:pt x="362" y="215"/>
                      <a:pt x="360" y="218"/>
                    </a:cubicBezTo>
                    <a:cubicBezTo>
                      <a:pt x="360" y="218"/>
                      <a:pt x="360" y="218"/>
                      <a:pt x="360" y="218"/>
                    </a:cubicBezTo>
                    <a:cubicBezTo>
                      <a:pt x="359" y="218"/>
                      <a:pt x="359" y="219"/>
                      <a:pt x="359" y="219"/>
                    </a:cubicBezTo>
                    <a:cubicBezTo>
                      <a:pt x="352" y="230"/>
                      <a:pt x="344" y="241"/>
                      <a:pt x="336" y="251"/>
                    </a:cubicBezTo>
                    <a:cubicBezTo>
                      <a:pt x="335" y="235"/>
                      <a:pt x="338" y="219"/>
                      <a:pt x="341" y="203"/>
                    </a:cubicBezTo>
                    <a:cubicBezTo>
                      <a:pt x="344" y="186"/>
                      <a:pt x="349" y="172"/>
                      <a:pt x="357" y="158"/>
                    </a:cubicBezTo>
                    <a:cubicBezTo>
                      <a:pt x="357" y="158"/>
                      <a:pt x="357" y="158"/>
                      <a:pt x="357" y="158"/>
                    </a:cubicBezTo>
                    <a:cubicBezTo>
                      <a:pt x="347" y="170"/>
                      <a:pt x="343" y="185"/>
                      <a:pt x="339" y="200"/>
                    </a:cubicBezTo>
                    <a:cubicBezTo>
                      <a:pt x="335" y="218"/>
                      <a:pt x="332" y="237"/>
                      <a:pt x="333" y="255"/>
                    </a:cubicBezTo>
                    <a:cubicBezTo>
                      <a:pt x="330" y="260"/>
                      <a:pt x="326" y="264"/>
                      <a:pt x="322" y="268"/>
                    </a:cubicBezTo>
                    <a:cubicBezTo>
                      <a:pt x="319" y="273"/>
                      <a:pt x="315" y="276"/>
                      <a:pt x="311" y="280"/>
                    </a:cubicBezTo>
                    <a:cubicBezTo>
                      <a:pt x="306" y="244"/>
                      <a:pt x="293" y="200"/>
                      <a:pt x="320" y="170"/>
                    </a:cubicBezTo>
                    <a:cubicBezTo>
                      <a:pt x="320" y="170"/>
                      <a:pt x="320" y="170"/>
                      <a:pt x="320" y="170"/>
                    </a:cubicBezTo>
                    <a:cubicBezTo>
                      <a:pt x="290" y="198"/>
                      <a:pt x="303" y="248"/>
                      <a:pt x="308" y="284"/>
                    </a:cubicBezTo>
                    <a:cubicBezTo>
                      <a:pt x="308" y="284"/>
                      <a:pt x="308" y="284"/>
                      <a:pt x="308" y="284"/>
                    </a:cubicBezTo>
                    <a:cubicBezTo>
                      <a:pt x="300" y="293"/>
                      <a:pt x="291" y="301"/>
                      <a:pt x="282" y="308"/>
                    </a:cubicBezTo>
                    <a:cubicBezTo>
                      <a:pt x="286" y="295"/>
                      <a:pt x="284" y="281"/>
                      <a:pt x="284" y="268"/>
                    </a:cubicBezTo>
                    <a:cubicBezTo>
                      <a:pt x="283" y="250"/>
                      <a:pt x="282" y="233"/>
                      <a:pt x="278" y="216"/>
                    </a:cubicBezTo>
                    <a:cubicBezTo>
                      <a:pt x="278" y="216"/>
                      <a:pt x="278" y="216"/>
                      <a:pt x="278" y="216"/>
                    </a:cubicBezTo>
                    <a:cubicBezTo>
                      <a:pt x="279" y="232"/>
                      <a:pt x="281" y="247"/>
                      <a:pt x="282" y="263"/>
                    </a:cubicBezTo>
                    <a:cubicBezTo>
                      <a:pt x="282" y="279"/>
                      <a:pt x="279" y="295"/>
                      <a:pt x="279" y="310"/>
                    </a:cubicBezTo>
                    <a:cubicBezTo>
                      <a:pt x="279" y="311"/>
                      <a:pt x="279" y="311"/>
                      <a:pt x="280" y="311"/>
                    </a:cubicBezTo>
                    <a:cubicBezTo>
                      <a:pt x="276" y="314"/>
                      <a:pt x="273" y="317"/>
                      <a:pt x="269" y="319"/>
                    </a:cubicBezTo>
                    <a:cubicBezTo>
                      <a:pt x="267" y="321"/>
                      <a:pt x="265" y="323"/>
                      <a:pt x="262" y="325"/>
                    </a:cubicBezTo>
                    <a:cubicBezTo>
                      <a:pt x="256" y="306"/>
                      <a:pt x="253" y="286"/>
                      <a:pt x="254" y="265"/>
                    </a:cubicBezTo>
                    <a:cubicBezTo>
                      <a:pt x="254" y="265"/>
                      <a:pt x="254" y="265"/>
                      <a:pt x="254" y="265"/>
                    </a:cubicBezTo>
                    <a:cubicBezTo>
                      <a:pt x="252" y="286"/>
                      <a:pt x="253" y="307"/>
                      <a:pt x="259" y="328"/>
                    </a:cubicBezTo>
                    <a:cubicBezTo>
                      <a:pt x="244" y="341"/>
                      <a:pt x="226" y="355"/>
                      <a:pt x="207" y="360"/>
                    </a:cubicBezTo>
                    <a:cubicBezTo>
                      <a:pt x="209" y="334"/>
                      <a:pt x="210" y="308"/>
                      <a:pt x="210" y="283"/>
                    </a:cubicBezTo>
                    <a:cubicBezTo>
                      <a:pt x="235" y="264"/>
                      <a:pt x="260" y="245"/>
                      <a:pt x="271" y="215"/>
                    </a:cubicBezTo>
                    <a:cubicBezTo>
                      <a:pt x="271" y="214"/>
                      <a:pt x="270" y="214"/>
                      <a:pt x="270" y="214"/>
                    </a:cubicBezTo>
                    <a:cubicBezTo>
                      <a:pt x="259" y="243"/>
                      <a:pt x="234" y="260"/>
                      <a:pt x="210" y="277"/>
                    </a:cubicBezTo>
                    <a:cubicBezTo>
                      <a:pt x="210" y="271"/>
                      <a:pt x="210" y="264"/>
                      <a:pt x="209" y="258"/>
                    </a:cubicBezTo>
                    <a:cubicBezTo>
                      <a:pt x="209" y="258"/>
                      <a:pt x="209" y="258"/>
                      <a:pt x="209" y="258"/>
                    </a:cubicBezTo>
                    <a:cubicBezTo>
                      <a:pt x="240" y="222"/>
                      <a:pt x="268" y="178"/>
                      <a:pt x="275" y="131"/>
                    </a:cubicBezTo>
                    <a:cubicBezTo>
                      <a:pt x="275" y="131"/>
                      <a:pt x="275" y="130"/>
                      <a:pt x="275" y="131"/>
                    </a:cubicBezTo>
                    <a:cubicBezTo>
                      <a:pt x="263" y="177"/>
                      <a:pt x="239" y="215"/>
                      <a:pt x="209" y="251"/>
                    </a:cubicBezTo>
                    <a:cubicBezTo>
                      <a:pt x="209" y="248"/>
                      <a:pt x="209" y="245"/>
                      <a:pt x="209" y="242"/>
                    </a:cubicBezTo>
                    <a:cubicBezTo>
                      <a:pt x="208" y="234"/>
                      <a:pt x="208" y="226"/>
                      <a:pt x="207" y="218"/>
                    </a:cubicBezTo>
                    <a:cubicBezTo>
                      <a:pt x="236" y="176"/>
                      <a:pt x="257" y="124"/>
                      <a:pt x="259" y="73"/>
                    </a:cubicBezTo>
                    <a:cubicBezTo>
                      <a:pt x="259" y="73"/>
                      <a:pt x="259" y="73"/>
                      <a:pt x="259" y="73"/>
                    </a:cubicBezTo>
                    <a:cubicBezTo>
                      <a:pt x="251" y="124"/>
                      <a:pt x="235" y="169"/>
                      <a:pt x="206" y="211"/>
                    </a:cubicBezTo>
                    <a:cubicBezTo>
                      <a:pt x="205" y="191"/>
                      <a:pt x="203" y="170"/>
                      <a:pt x="200" y="150"/>
                    </a:cubicBezTo>
                    <a:cubicBezTo>
                      <a:pt x="223" y="121"/>
                      <a:pt x="238" y="85"/>
                      <a:pt x="238" y="49"/>
                    </a:cubicBezTo>
                    <a:cubicBezTo>
                      <a:pt x="238" y="49"/>
                      <a:pt x="238" y="49"/>
                      <a:pt x="238" y="49"/>
                    </a:cubicBezTo>
                    <a:cubicBezTo>
                      <a:pt x="233" y="85"/>
                      <a:pt x="222" y="117"/>
                      <a:pt x="199" y="145"/>
                    </a:cubicBezTo>
                    <a:cubicBezTo>
                      <a:pt x="198" y="136"/>
                      <a:pt x="197" y="128"/>
                      <a:pt x="196" y="119"/>
                    </a:cubicBezTo>
                    <a:cubicBezTo>
                      <a:pt x="196" y="119"/>
                      <a:pt x="196" y="119"/>
                      <a:pt x="196" y="119"/>
                    </a:cubicBezTo>
                    <a:cubicBezTo>
                      <a:pt x="196" y="119"/>
                      <a:pt x="196" y="119"/>
                      <a:pt x="196" y="119"/>
                    </a:cubicBezTo>
                    <a:cubicBezTo>
                      <a:pt x="212" y="91"/>
                      <a:pt x="222" y="58"/>
                      <a:pt x="220" y="26"/>
                    </a:cubicBezTo>
                    <a:cubicBezTo>
                      <a:pt x="220" y="26"/>
                      <a:pt x="220" y="26"/>
                      <a:pt x="220" y="26"/>
                    </a:cubicBezTo>
                    <a:cubicBezTo>
                      <a:pt x="218" y="58"/>
                      <a:pt x="211" y="87"/>
                      <a:pt x="195" y="114"/>
                    </a:cubicBezTo>
                    <a:cubicBezTo>
                      <a:pt x="193" y="99"/>
                      <a:pt x="191" y="83"/>
                      <a:pt x="189" y="68"/>
                    </a:cubicBezTo>
                    <a:cubicBezTo>
                      <a:pt x="190" y="65"/>
                      <a:pt x="191" y="62"/>
                      <a:pt x="192" y="59"/>
                    </a:cubicBezTo>
                    <a:cubicBezTo>
                      <a:pt x="191" y="61"/>
                      <a:pt x="190" y="64"/>
                      <a:pt x="188" y="66"/>
                    </a:cubicBezTo>
                    <a:cubicBezTo>
                      <a:pt x="185" y="44"/>
                      <a:pt x="181" y="22"/>
                      <a:pt x="174" y="1"/>
                    </a:cubicBezTo>
                    <a:cubicBezTo>
                      <a:pt x="174" y="0"/>
                      <a:pt x="173" y="0"/>
                      <a:pt x="173" y="1"/>
                    </a:cubicBezTo>
                    <a:cubicBezTo>
                      <a:pt x="178" y="22"/>
                      <a:pt x="182" y="44"/>
                      <a:pt x="185" y="65"/>
                    </a:cubicBezTo>
                    <a:cubicBezTo>
                      <a:pt x="177" y="53"/>
                      <a:pt x="169" y="43"/>
                      <a:pt x="160" y="32"/>
                    </a:cubicBezTo>
                    <a:cubicBezTo>
                      <a:pt x="160" y="32"/>
                      <a:pt x="159" y="32"/>
                      <a:pt x="159" y="32"/>
                    </a:cubicBezTo>
                    <a:cubicBezTo>
                      <a:pt x="168" y="44"/>
                      <a:pt x="177" y="56"/>
                      <a:pt x="185" y="68"/>
                    </a:cubicBezTo>
                    <a:cubicBezTo>
                      <a:pt x="185" y="69"/>
                      <a:pt x="185" y="69"/>
                      <a:pt x="186" y="69"/>
                    </a:cubicBezTo>
                    <a:cubicBezTo>
                      <a:pt x="188" y="84"/>
                      <a:pt x="190" y="100"/>
                      <a:pt x="192" y="115"/>
                    </a:cubicBezTo>
                    <a:cubicBezTo>
                      <a:pt x="171" y="97"/>
                      <a:pt x="167" y="67"/>
                      <a:pt x="148" y="46"/>
                    </a:cubicBezTo>
                    <a:cubicBezTo>
                      <a:pt x="148" y="46"/>
                      <a:pt x="147" y="46"/>
                      <a:pt x="148" y="46"/>
                    </a:cubicBezTo>
                    <a:cubicBezTo>
                      <a:pt x="166" y="68"/>
                      <a:pt x="170" y="100"/>
                      <a:pt x="193" y="118"/>
                    </a:cubicBezTo>
                    <a:cubicBezTo>
                      <a:pt x="193" y="118"/>
                      <a:pt x="193" y="118"/>
                      <a:pt x="193" y="118"/>
                    </a:cubicBezTo>
                    <a:cubicBezTo>
                      <a:pt x="194" y="130"/>
                      <a:pt x="196" y="143"/>
                      <a:pt x="197" y="155"/>
                    </a:cubicBezTo>
                    <a:cubicBezTo>
                      <a:pt x="170" y="129"/>
                      <a:pt x="154" y="96"/>
                      <a:pt x="137" y="63"/>
                    </a:cubicBezTo>
                    <a:cubicBezTo>
                      <a:pt x="137" y="63"/>
                      <a:pt x="137" y="63"/>
                      <a:pt x="137" y="64"/>
                    </a:cubicBezTo>
                    <a:cubicBezTo>
                      <a:pt x="152" y="98"/>
                      <a:pt x="169" y="133"/>
                      <a:pt x="196" y="159"/>
                    </a:cubicBezTo>
                    <a:cubicBezTo>
                      <a:pt x="197" y="159"/>
                      <a:pt x="197" y="159"/>
                      <a:pt x="197" y="159"/>
                    </a:cubicBezTo>
                    <a:cubicBezTo>
                      <a:pt x="200" y="182"/>
                      <a:pt x="201" y="205"/>
                      <a:pt x="203" y="227"/>
                    </a:cubicBezTo>
                    <a:cubicBezTo>
                      <a:pt x="180" y="209"/>
                      <a:pt x="163" y="183"/>
                      <a:pt x="150" y="158"/>
                    </a:cubicBezTo>
                    <a:cubicBezTo>
                      <a:pt x="144" y="146"/>
                      <a:pt x="139" y="134"/>
                      <a:pt x="135" y="121"/>
                    </a:cubicBezTo>
                    <a:cubicBezTo>
                      <a:pt x="131" y="111"/>
                      <a:pt x="127" y="102"/>
                      <a:pt x="119" y="94"/>
                    </a:cubicBezTo>
                    <a:cubicBezTo>
                      <a:pt x="119" y="93"/>
                      <a:pt x="119" y="94"/>
                      <a:pt x="119" y="94"/>
                    </a:cubicBezTo>
                    <a:cubicBezTo>
                      <a:pt x="129" y="105"/>
                      <a:pt x="132" y="119"/>
                      <a:pt x="137" y="133"/>
                    </a:cubicBezTo>
                    <a:cubicBezTo>
                      <a:pt x="142" y="146"/>
                      <a:pt x="148" y="159"/>
                      <a:pt x="155" y="171"/>
                    </a:cubicBezTo>
                    <a:cubicBezTo>
                      <a:pt x="167" y="193"/>
                      <a:pt x="183" y="218"/>
                      <a:pt x="203" y="233"/>
                    </a:cubicBezTo>
                    <a:cubicBezTo>
                      <a:pt x="203" y="234"/>
                      <a:pt x="203" y="235"/>
                      <a:pt x="203" y="236"/>
                    </a:cubicBezTo>
                    <a:cubicBezTo>
                      <a:pt x="204" y="245"/>
                      <a:pt x="204" y="254"/>
                      <a:pt x="204" y="263"/>
                    </a:cubicBezTo>
                    <a:cubicBezTo>
                      <a:pt x="163" y="236"/>
                      <a:pt x="135" y="197"/>
                      <a:pt x="120" y="150"/>
                    </a:cubicBezTo>
                    <a:cubicBezTo>
                      <a:pt x="120" y="150"/>
                      <a:pt x="120" y="150"/>
                      <a:pt x="120" y="150"/>
                    </a:cubicBezTo>
                    <a:cubicBezTo>
                      <a:pt x="131" y="198"/>
                      <a:pt x="163" y="241"/>
                      <a:pt x="203" y="268"/>
                    </a:cubicBezTo>
                    <a:cubicBezTo>
                      <a:pt x="204" y="268"/>
                      <a:pt x="204" y="268"/>
                      <a:pt x="204" y="268"/>
                    </a:cubicBezTo>
                    <a:cubicBezTo>
                      <a:pt x="204" y="275"/>
                      <a:pt x="204" y="282"/>
                      <a:pt x="204" y="289"/>
                    </a:cubicBezTo>
                    <a:cubicBezTo>
                      <a:pt x="186" y="282"/>
                      <a:pt x="169" y="267"/>
                      <a:pt x="154" y="255"/>
                    </a:cubicBezTo>
                    <a:cubicBezTo>
                      <a:pt x="154" y="255"/>
                      <a:pt x="153" y="256"/>
                      <a:pt x="154" y="256"/>
                    </a:cubicBezTo>
                    <a:cubicBezTo>
                      <a:pt x="170" y="269"/>
                      <a:pt x="185" y="283"/>
                      <a:pt x="204" y="292"/>
                    </a:cubicBezTo>
                    <a:cubicBezTo>
                      <a:pt x="204" y="292"/>
                      <a:pt x="204" y="292"/>
                      <a:pt x="204" y="292"/>
                    </a:cubicBezTo>
                    <a:cubicBezTo>
                      <a:pt x="204" y="300"/>
                      <a:pt x="204" y="308"/>
                      <a:pt x="204" y="316"/>
                    </a:cubicBezTo>
                    <a:cubicBezTo>
                      <a:pt x="195" y="312"/>
                      <a:pt x="186" y="304"/>
                      <a:pt x="181" y="296"/>
                    </a:cubicBezTo>
                    <a:cubicBezTo>
                      <a:pt x="181" y="296"/>
                      <a:pt x="181" y="296"/>
                      <a:pt x="181" y="296"/>
                    </a:cubicBezTo>
                    <a:cubicBezTo>
                      <a:pt x="186" y="307"/>
                      <a:pt x="193" y="314"/>
                      <a:pt x="203" y="320"/>
                    </a:cubicBezTo>
                    <a:cubicBezTo>
                      <a:pt x="203" y="338"/>
                      <a:pt x="201" y="356"/>
                      <a:pt x="199" y="375"/>
                    </a:cubicBezTo>
                    <a:cubicBezTo>
                      <a:pt x="192" y="372"/>
                      <a:pt x="186" y="369"/>
                      <a:pt x="180" y="366"/>
                    </a:cubicBezTo>
                    <a:cubicBezTo>
                      <a:pt x="180" y="345"/>
                      <a:pt x="176" y="324"/>
                      <a:pt x="168" y="304"/>
                    </a:cubicBezTo>
                    <a:cubicBezTo>
                      <a:pt x="168" y="304"/>
                      <a:pt x="168" y="304"/>
                      <a:pt x="168" y="304"/>
                    </a:cubicBezTo>
                    <a:cubicBezTo>
                      <a:pt x="175" y="323"/>
                      <a:pt x="177" y="344"/>
                      <a:pt x="176" y="364"/>
                    </a:cubicBezTo>
                    <a:cubicBezTo>
                      <a:pt x="156" y="353"/>
                      <a:pt x="137" y="340"/>
                      <a:pt x="119" y="324"/>
                    </a:cubicBezTo>
                    <a:cubicBezTo>
                      <a:pt x="119" y="324"/>
                      <a:pt x="119" y="324"/>
                      <a:pt x="119" y="324"/>
                    </a:cubicBezTo>
                    <a:cubicBezTo>
                      <a:pt x="127" y="303"/>
                      <a:pt x="137" y="284"/>
                      <a:pt x="135" y="262"/>
                    </a:cubicBezTo>
                    <a:cubicBezTo>
                      <a:pt x="135" y="262"/>
                      <a:pt x="135" y="262"/>
                      <a:pt x="135" y="262"/>
                    </a:cubicBezTo>
                    <a:cubicBezTo>
                      <a:pt x="133" y="273"/>
                      <a:pt x="132" y="285"/>
                      <a:pt x="128" y="296"/>
                    </a:cubicBezTo>
                    <a:cubicBezTo>
                      <a:pt x="124" y="305"/>
                      <a:pt x="121" y="313"/>
                      <a:pt x="117" y="321"/>
                    </a:cubicBezTo>
                    <a:cubicBezTo>
                      <a:pt x="112" y="317"/>
                      <a:pt x="108" y="313"/>
                      <a:pt x="103" y="308"/>
                    </a:cubicBezTo>
                    <a:cubicBezTo>
                      <a:pt x="104" y="308"/>
                      <a:pt x="104" y="307"/>
                      <a:pt x="104" y="307"/>
                    </a:cubicBezTo>
                    <a:cubicBezTo>
                      <a:pt x="113" y="275"/>
                      <a:pt x="112" y="241"/>
                      <a:pt x="99" y="210"/>
                    </a:cubicBezTo>
                    <a:cubicBezTo>
                      <a:pt x="99" y="210"/>
                      <a:pt x="99" y="210"/>
                      <a:pt x="99" y="210"/>
                    </a:cubicBezTo>
                    <a:cubicBezTo>
                      <a:pt x="108" y="242"/>
                      <a:pt x="110" y="274"/>
                      <a:pt x="100" y="305"/>
                    </a:cubicBezTo>
                    <a:cubicBezTo>
                      <a:pt x="93" y="298"/>
                      <a:pt x="87" y="290"/>
                      <a:pt x="81" y="282"/>
                    </a:cubicBezTo>
                    <a:cubicBezTo>
                      <a:pt x="79" y="280"/>
                      <a:pt x="78" y="278"/>
                      <a:pt x="76" y="276"/>
                    </a:cubicBezTo>
                    <a:cubicBezTo>
                      <a:pt x="82" y="244"/>
                      <a:pt x="80" y="206"/>
                      <a:pt x="60" y="179"/>
                    </a:cubicBezTo>
                    <a:cubicBezTo>
                      <a:pt x="60" y="179"/>
                      <a:pt x="60" y="179"/>
                      <a:pt x="60" y="179"/>
                    </a:cubicBezTo>
                    <a:cubicBezTo>
                      <a:pt x="66" y="195"/>
                      <a:pt x="72" y="210"/>
                      <a:pt x="75" y="227"/>
                    </a:cubicBezTo>
                    <a:cubicBezTo>
                      <a:pt x="77" y="242"/>
                      <a:pt x="77" y="258"/>
                      <a:pt x="74" y="273"/>
                    </a:cubicBezTo>
                    <a:cubicBezTo>
                      <a:pt x="61" y="256"/>
                      <a:pt x="50" y="238"/>
                      <a:pt x="39" y="219"/>
                    </a:cubicBezTo>
                    <a:cubicBezTo>
                      <a:pt x="39" y="219"/>
                      <a:pt x="39" y="218"/>
                      <a:pt x="38" y="217"/>
                    </a:cubicBezTo>
                    <a:cubicBezTo>
                      <a:pt x="39" y="202"/>
                      <a:pt x="39" y="186"/>
                      <a:pt x="36" y="172"/>
                    </a:cubicBezTo>
                    <a:cubicBezTo>
                      <a:pt x="36" y="171"/>
                      <a:pt x="36" y="171"/>
                      <a:pt x="36" y="172"/>
                    </a:cubicBezTo>
                    <a:cubicBezTo>
                      <a:pt x="37" y="186"/>
                      <a:pt x="38" y="199"/>
                      <a:pt x="36" y="213"/>
                    </a:cubicBezTo>
                    <a:cubicBezTo>
                      <a:pt x="33" y="207"/>
                      <a:pt x="30" y="201"/>
                      <a:pt x="26" y="195"/>
                    </a:cubicBezTo>
                    <a:cubicBezTo>
                      <a:pt x="26" y="187"/>
                      <a:pt x="26" y="180"/>
                      <a:pt x="24" y="172"/>
                    </a:cubicBezTo>
                    <a:cubicBezTo>
                      <a:pt x="24" y="172"/>
                      <a:pt x="24" y="172"/>
                      <a:pt x="24" y="172"/>
                    </a:cubicBezTo>
                    <a:cubicBezTo>
                      <a:pt x="25" y="179"/>
                      <a:pt x="25" y="186"/>
                      <a:pt x="25" y="192"/>
                    </a:cubicBezTo>
                    <a:cubicBezTo>
                      <a:pt x="18" y="181"/>
                      <a:pt x="11" y="171"/>
                      <a:pt x="1" y="163"/>
                    </a:cubicBezTo>
                    <a:cubicBezTo>
                      <a:pt x="1" y="163"/>
                      <a:pt x="1" y="163"/>
                      <a:pt x="1" y="163"/>
                    </a:cubicBezTo>
                    <a:cubicBezTo>
                      <a:pt x="18" y="180"/>
                      <a:pt x="27" y="204"/>
                      <a:pt x="39" y="225"/>
                    </a:cubicBezTo>
                    <a:cubicBezTo>
                      <a:pt x="41" y="228"/>
                      <a:pt x="43" y="231"/>
                      <a:pt x="45" y="235"/>
                    </a:cubicBezTo>
                    <a:cubicBezTo>
                      <a:pt x="28" y="230"/>
                      <a:pt x="13" y="216"/>
                      <a:pt x="0" y="205"/>
                    </a:cubicBezTo>
                    <a:cubicBezTo>
                      <a:pt x="0" y="205"/>
                      <a:pt x="0" y="205"/>
                      <a:pt x="0" y="205"/>
                    </a:cubicBezTo>
                    <a:cubicBezTo>
                      <a:pt x="14" y="219"/>
                      <a:pt x="28" y="230"/>
                      <a:pt x="46" y="238"/>
                    </a:cubicBezTo>
                    <a:cubicBezTo>
                      <a:pt x="47" y="239"/>
                      <a:pt x="47" y="239"/>
                      <a:pt x="48" y="239"/>
                    </a:cubicBezTo>
                    <a:cubicBezTo>
                      <a:pt x="54" y="249"/>
                      <a:pt x="61" y="259"/>
                      <a:pt x="68" y="269"/>
                    </a:cubicBezTo>
                    <a:cubicBezTo>
                      <a:pt x="46" y="265"/>
                      <a:pt x="28" y="251"/>
                      <a:pt x="11" y="238"/>
                    </a:cubicBezTo>
                    <a:cubicBezTo>
                      <a:pt x="10" y="238"/>
                      <a:pt x="10" y="239"/>
                      <a:pt x="10" y="239"/>
                    </a:cubicBezTo>
                    <a:cubicBezTo>
                      <a:pt x="28" y="254"/>
                      <a:pt x="45" y="267"/>
                      <a:pt x="68" y="273"/>
                    </a:cubicBezTo>
                    <a:cubicBezTo>
                      <a:pt x="69" y="273"/>
                      <a:pt x="69" y="272"/>
                      <a:pt x="69" y="272"/>
                    </a:cubicBezTo>
                    <a:cubicBezTo>
                      <a:pt x="74" y="279"/>
                      <a:pt x="79" y="285"/>
                      <a:pt x="85" y="292"/>
                    </a:cubicBezTo>
                    <a:cubicBezTo>
                      <a:pt x="60" y="290"/>
                      <a:pt x="37" y="283"/>
                      <a:pt x="15" y="272"/>
                    </a:cubicBezTo>
                    <a:cubicBezTo>
                      <a:pt x="15" y="272"/>
                      <a:pt x="15" y="272"/>
                      <a:pt x="15" y="272"/>
                    </a:cubicBezTo>
                    <a:cubicBezTo>
                      <a:pt x="37" y="285"/>
                      <a:pt x="61" y="293"/>
                      <a:pt x="86" y="295"/>
                    </a:cubicBezTo>
                    <a:cubicBezTo>
                      <a:pt x="87" y="295"/>
                      <a:pt x="87" y="295"/>
                      <a:pt x="87" y="295"/>
                    </a:cubicBezTo>
                    <a:cubicBezTo>
                      <a:pt x="95" y="305"/>
                      <a:pt x="104" y="314"/>
                      <a:pt x="113" y="323"/>
                    </a:cubicBezTo>
                    <a:cubicBezTo>
                      <a:pt x="84" y="314"/>
                      <a:pt x="55" y="307"/>
                      <a:pt x="26" y="300"/>
                    </a:cubicBezTo>
                    <a:cubicBezTo>
                      <a:pt x="26" y="300"/>
                      <a:pt x="26" y="301"/>
                      <a:pt x="26" y="301"/>
                    </a:cubicBezTo>
                    <a:cubicBezTo>
                      <a:pt x="56" y="308"/>
                      <a:pt x="86" y="318"/>
                      <a:pt x="115" y="328"/>
                    </a:cubicBezTo>
                    <a:cubicBezTo>
                      <a:pt x="116" y="329"/>
                      <a:pt x="117" y="328"/>
                      <a:pt x="117" y="328"/>
                    </a:cubicBezTo>
                    <a:cubicBezTo>
                      <a:pt x="126" y="336"/>
                      <a:pt x="136" y="344"/>
                      <a:pt x="146" y="351"/>
                    </a:cubicBezTo>
                    <a:cubicBezTo>
                      <a:pt x="122" y="353"/>
                      <a:pt x="97" y="351"/>
                      <a:pt x="74" y="345"/>
                    </a:cubicBezTo>
                    <a:cubicBezTo>
                      <a:pt x="74" y="345"/>
                      <a:pt x="74" y="346"/>
                      <a:pt x="74" y="346"/>
                    </a:cubicBezTo>
                    <a:cubicBezTo>
                      <a:pt x="98" y="354"/>
                      <a:pt x="123" y="357"/>
                      <a:pt x="149" y="355"/>
                    </a:cubicBezTo>
                    <a:cubicBezTo>
                      <a:pt x="150" y="355"/>
                      <a:pt x="150" y="355"/>
                      <a:pt x="150" y="354"/>
                    </a:cubicBezTo>
                    <a:cubicBezTo>
                      <a:pt x="160" y="361"/>
                      <a:pt x="170" y="368"/>
                      <a:pt x="181" y="373"/>
                    </a:cubicBezTo>
                    <a:cubicBezTo>
                      <a:pt x="162" y="380"/>
                      <a:pt x="143" y="379"/>
                      <a:pt x="123" y="377"/>
                    </a:cubicBezTo>
                    <a:cubicBezTo>
                      <a:pt x="123" y="377"/>
                      <a:pt x="123" y="378"/>
                      <a:pt x="123" y="378"/>
                    </a:cubicBezTo>
                    <a:cubicBezTo>
                      <a:pt x="144" y="381"/>
                      <a:pt x="165" y="383"/>
                      <a:pt x="186" y="376"/>
                    </a:cubicBezTo>
                    <a:cubicBezTo>
                      <a:pt x="186" y="376"/>
                      <a:pt x="186" y="376"/>
                      <a:pt x="186" y="376"/>
                    </a:cubicBezTo>
                    <a:cubicBezTo>
                      <a:pt x="190" y="378"/>
                      <a:pt x="193" y="379"/>
                      <a:pt x="197" y="381"/>
                    </a:cubicBezTo>
                    <a:cubicBezTo>
                      <a:pt x="197" y="381"/>
                      <a:pt x="198" y="381"/>
                      <a:pt x="198" y="381"/>
                    </a:cubicBezTo>
                    <a:cubicBezTo>
                      <a:pt x="194" y="411"/>
                      <a:pt x="188" y="441"/>
                      <a:pt x="179" y="471"/>
                    </a:cubicBezTo>
                    <a:cubicBezTo>
                      <a:pt x="178" y="475"/>
                      <a:pt x="184" y="477"/>
                      <a:pt x="185" y="473"/>
                    </a:cubicBezTo>
                    <a:cubicBezTo>
                      <a:pt x="195" y="441"/>
                      <a:pt x="201" y="407"/>
                      <a:pt x="205" y="373"/>
                    </a:cubicBezTo>
                    <a:cubicBezTo>
                      <a:pt x="210" y="374"/>
                      <a:pt x="215" y="374"/>
                      <a:pt x="219" y="374"/>
                    </a:cubicBezTo>
                    <a:cubicBezTo>
                      <a:pt x="219" y="375"/>
                      <a:pt x="219" y="375"/>
                      <a:pt x="219" y="375"/>
                    </a:cubicBezTo>
                    <a:cubicBezTo>
                      <a:pt x="227" y="387"/>
                      <a:pt x="239" y="396"/>
                      <a:pt x="251" y="403"/>
                    </a:cubicBezTo>
                    <a:cubicBezTo>
                      <a:pt x="251" y="403"/>
                      <a:pt x="251" y="403"/>
                      <a:pt x="251" y="403"/>
                    </a:cubicBezTo>
                    <a:cubicBezTo>
                      <a:pt x="240" y="394"/>
                      <a:pt x="230" y="386"/>
                      <a:pt x="223" y="375"/>
                    </a:cubicBezTo>
                    <a:cubicBezTo>
                      <a:pt x="240" y="375"/>
                      <a:pt x="257" y="374"/>
                      <a:pt x="274" y="373"/>
                    </a:cubicBezTo>
                    <a:cubicBezTo>
                      <a:pt x="298" y="373"/>
                      <a:pt x="325" y="374"/>
                      <a:pt x="349" y="369"/>
                    </a:cubicBezTo>
                    <a:cubicBezTo>
                      <a:pt x="349" y="368"/>
                      <a:pt x="349" y="368"/>
                      <a:pt x="349" y="368"/>
                    </a:cubicBezTo>
                    <a:cubicBezTo>
                      <a:pt x="326" y="367"/>
                      <a:pt x="302" y="370"/>
                      <a:pt x="278" y="371"/>
                    </a:cubicBezTo>
                    <a:cubicBezTo>
                      <a:pt x="254" y="372"/>
                      <a:pt x="229" y="370"/>
                      <a:pt x="205" y="371"/>
                    </a:cubicBezTo>
                    <a:cubicBezTo>
                      <a:pt x="206" y="369"/>
                      <a:pt x="206" y="366"/>
                      <a:pt x="206" y="364"/>
                    </a:cubicBezTo>
                    <a:cubicBezTo>
                      <a:pt x="216" y="363"/>
                      <a:pt x="225" y="357"/>
                      <a:pt x="233" y="352"/>
                    </a:cubicBezTo>
                    <a:cubicBezTo>
                      <a:pt x="241" y="347"/>
                      <a:pt x="250" y="341"/>
                      <a:pt x="258" y="335"/>
                    </a:cubicBezTo>
                    <a:cubicBezTo>
                      <a:pt x="258" y="335"/>
                      <a:pt x="258" y="335"/>
                      <a:pt x="258" y="335"/>
                    </a:cubicBezTo>
                    <a:cubicBezTo>
                      <a:pt x="278" y="336"/>
                      <a:pt x="297" y="337"/>
                      <a:pt x="316" y="334"/>
                    </a:cubicBezTo>
                    <a:cubicBezTo>
                      <a:pt x="331" y="332"/>
                      <a:pt x="349" y="331"/>
                      <a:pt x="360" y="320"/>
                    </a:cubicBezTo>
                    <a:cubicBezTo>
                      <a:pt x="361" y="320"/>
                      <a:pt x="360" y="319"/>
                      <a:pt x="360" y="319"/>
                    </a:cubicBezTo>
                    <a:cubicBezTo>
                      <a:pt x="348" y="330"/>
                      <a:pt x="326" y="330"/>
                      <a:pt x="311" y="332"/>
                    </a:cubicBezTo>
                    <a:cubicBezTo>
                      <a:pt x="295" y="333"/>
                      <a:pt x="279" y="333"/>
                      <a:pt x="262" y="331"/>
                    </a:cubicBezTo>
                    <a:cubicBezTo>
                      <a:pt x="263" y="331"/>
                      <a:pt x="263" y="331"/>
                      <a:pt x="263" y="331"/>
                    </a:cubicBezTo>
                    <a:cubicBezTo>
                      <a:pt x="271" y="324"/>
                      <a:pt x="279" y="318"/>
                      <a:pt x="286" y="311"/>
                    </a:cubicBezTo>
                    <a:cubicBezTo>
                      <a:pt x="287" y="311"/>
                      <a:pt x="287" y="311"/>
                      <a:pt x="288" y="311"/>
                    </a:cubicBezTo>
                    <a:cubicBezTo>
                      <a:pt x="329" y="302"/>
                      <a:pt x="367" y="289"/>
                      <a:pt x="403" y="267"/>
                    </a:cubicBezTo>
                    <a:cubicBezTo>
                      <a:pt x="404" y="267"/>
                      <a:pt x="403" y="267"/>
                      <a:pt x="403" y="267"/>
                    </a:cubicBezTo>
                    <a:cubicBezTo>
                      <a:pt x="369" y="286"/>
                      <a:pt x="330" y="300"/>
                      <a:pt x="292" y="306"/>
                    </a:cubicBezTo>
                    <a:cubicBezTo>
                      <a:pt x="300" y="298"/>
                      <a:pt x="308" y="290"/>
                      <a:pt x="316" y="281"/>
                    </a:cubicBezTo>
                    <a:cubicBezTo>
                      <a:pt x="324" y="273"/>
                      <a:pt x="331" y="264"/>
                      <a:pt x="338" y="256"/>
                    </a:cubicBezTo>
                    <a:cubicBezTo>
                      <a:pt x="353" y="250"/>
                      <a:pt x="368" y="245"/>
                      <a:pt x="383" y="239"/>
                    </a:cubicBezTo>
                    <a:cubicBezTo>
                      <a:pt x="396" y="234"/>
                      <a:pt x="410" y="227"/>
                      <a:pt x="420" y="216"/>
                    </a:cubicBezTo>
                    <a:cubicBezTo>
                      <a:pt x="420" y="215"/>
                      <a:pt x="420" y="215"/>
                      <a:pt x="419" y="215"/>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96" name="Group 95"/>
            <p:cNvGrpSpPr/>
            <p:nvPr/>
          </p:nvGrpSpPr>
          <p:grpSpPr>
            <a:xfrm rot="20120674">
              <a:off x="8127309" y="5613288"/>
              <a:ext cx="973849" cy="1658238"/>
              <a:chOff x="6249988" y="4214813"/>
              <a:chExt cx="688974" cy="1173162"/>
            </a:xfrm>
          </p:grpSpPr>
          <p:sp>
            <p:nvSpPr>
              <p:cNvPr id="97" name="Freeform 40"/>
              <p:cNvSpPr>
                <a:spLocks/>
              </p:cNvSpPr>
              <p:nvPr/>
            </p:nvSpPr>
            <p:spPr bwMode="auto">
              <a:xfrm>
                <a:off x="6249988" y="4214813"/>
                <a:ext cx="688974" cy="1006475"/>
              </a:xfrm>
              <a:custGeom>
                <a:avLst/>
                <a:gdLst>
                  <a:gd name="T0" fmla="*/ 13 w 263"/>
                  <a:gd name="T1" fmla="*/ 86 h 386"/>
                  <a:gd name="T2" fmla="*/ 4 w 263"/>
                  <a:gd name="T3" fmla="*/ 187 h 386"/>
                  <a:gd name="T4" fmla="*/ 33 w 263"/>
                  <a:gd name="T5" fmla="*/ 276 h 386"/>
                  <a:gd name="T6" fmla="*/ 102 w 263"/>
                  <a:gd name="T7" fmla="*/ 355 h 386"/>
                  <a:gd name="T8" fmla="*/ 150 w 263"/>
                  <a:gd name="T9" fmla="*/ 383 h 386"/>
                  <a:gd name="T10" fmla="*/ 166 w 263"/>
                  <a:gd name="T11" fmla="*/ 377 h 386"/>
                  <a:gd name="T12" fmla="*/ 235 w 263"/>
                  <a:gd name="T13" fmla="*/ 287 h 386"/>
                  <a:gd name="T14" fmla="*/ 262 w 263"/>
                  <a:gd name="T15" fmla="*/ 190 h 386"/>
                  <a:gd name="T16" fmla="*/ 236 w 263"/>
                  <a:gd name="T17" fmla="*/ 89 h 386"/>
                  <a:gd name="T18" fmla="*/ 167 w 263"/>
                  <a:gd name="T19" fmla="*/ 20 h 386"/>
                  <a:gd name="T20" fmla="*/ 77 w 263"/>
                  <a:gd name="T21" fmla="*/ 11 h 386"/>
                  <a:gd name="T22" fmla="*/ 13 w 263"/>
                  <a:gd name="T23" fmla="*/ 86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3" h="386">
                    <a:moveTo>
                      <a:pt x="13" y="86"/>
                    </a:moveTo>
                    <a:cubicBezTo>
                      <a:pt x="0" y="116"/>
                      <a:pt x="0" y="154"/>
                      <a:pt x="4" y="187"/>
                    </a:cubicBezTo>
                    <a:cubicBezTo>
                      <a:pt x="7" y="218"/>
                      <a:pt x="18" y="248"/>
                      <a:pt x="33" y="276"/>
                    </a:cubicBezTo>
                    <a:cubicBezTo>
                      <a:pt x="50" y="307"/>
                      <a:pt x="74" y="334"/>
                      <a:pt x="102" y="355"/>
                    </a:cubicBezTo>
                    <a:cubicBezTo>
                      <a:pt x="117" y="366"/>
                      <a:pt x="133" y="375"/>
                      <a:pt x="150" y="383"/>
                    </a:cubicBezTo>
                    <a:cubicBezTo>
                      <a:pt x="156" y="386"/>
                      <a:pt x="168" y="386"/>
                      <a:pt x="166" y="377"/>
                    </a:cubicBezTo>
                    <a:cubicBezTo>
                      <a:pt x="190" y="349"/>
                      <a:pt x="218" y="320"/>
                      <a:pt x="235" y="287"/>
                    </a:cubicBezTo>
                    <a:cubicBezTo>
                      <a:pt x="249" y="258"/>
                      <a:pt x="263" y="223"/>
                      <a:pt x="262" y="190"/>
                    </a:cubicBezTo>
                    <a:cubicBezTo>
                      <a:pt x="261" y="156"/>
                      <a:pt x="252" y="119"/>
                      <a:pt x="236" y="89"/>
                    </a:cubicBezTo>
                    <a:cubicBezTo>
                      <a:pt x="221" y="60"/>
                      <a:pt x="197" y="34"/>
                      <a:pt x="167" y="20"/>
                    </a:cubicBezTo>
                    <a:cubicBezTo>
                      <a:pt x="140" y="7"/>
                      <a:pt x="106" y="0"/>
                      <a:pt x="77" y="11"/>
                    </a:cubicBezTo>
                    <a:cubicBezTo>
                      <a:pt x="47" y="22"/>
                      <a:pt x="25" y="57"/>
                      <a:pt x="13" y="86"/>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98" name="Freeform 42"/>
              <p:cNvSpPr>
                <a:spLocks/>
              </p:cNvSpPr>
              <p:nvPr/>
            </p:nvSpPr>
            <p:spPr bwMode="auto">
              <a:xfrm>
                <a:off x="6546850" y="4308475"/>
                <a:ext cx="15875" cy="25400"/>
              </a:xfrm>
              <a:custGeom>
                <a:avLst/>
                <a:gdLst>
                  <a:gd name="T0" fmla="*/ 5 w 6"/>
                  <a:gd name="T1" fmla="*/ 9 h 10"/>
                  <a:gd name="T2" fmla="*/ 2 w 6"/>
                  <a:gd name="T3" fmla="*/ 1 h 10"/>
                  <a:gd name="T4" fmla="*/ 1 w 6"/>
                  <a:gd name="T5" fmla="*/ 1 h 10"/>
                  <a:gd name="T6" fmla="*/ 3 w 6"/>
                  <a:gd name="T7" fmla="*/ 9 h 10"/>
                  <a:gd name="T8" fmla="*/ 5 w 6"/>
                  <a:gd name="T9" fmla="*/ 9 h 10"/>
                </a:gdLst>
                <a:ahLst/>
                <a:cxnLst>
                  <a:cxn ang="0">
                    <a:pos x="T0" y="T1"/>
                  </a:cxn>
                  <a:cxn ang="0">
                    <a:pos x="T2" y="T3"/>
                  </a:cxn>
                  <a:cxn ang="0">
                    <a:pos x="T4" y="T5"/>
                  </a:cxn>
                  <a:cxn ang="0">
                    <a:pos x="T6" y="T7"/>
                  </a:cxn>
                  <a:cxn ang="0">
                    <a:pos x="T8" y="T9"/>
                  </a:cxn>
                </a:cxnLst>
                <a:rect l="0" t="0" r="r" b="b"/>
                <a:pathLst>
                  <a:path w="6" h="10">
                    <a:moveTo>
                      <a:pt x="5" y="9"/>
                    </a:moveTo>
                    <a:cubicBezTo>
                      <a:pt x="4" y="6"/>
                      <a:pt x="3" y="3"/>
                      <a:pt x="2" y="1"/>
                    </a:cubicBezTo>
                    <a:cubicBezTo>
                      <a:pt x="1" y="0"/>
                      <a:pt x="0" y="0"/>
                      <a:pt x="1" y="1"/>
                    </a:cubicBezTo>
                    <a:cubicBezTo>
                      <a:pt x="1" y="4"/>
                      <a:pt x="2" y="7"/>
                      <a:pt x="3" y="9"/>
                    </a:cubicBezTo>
                    <a:cubicBezTo>
                      <a:pt x="4" y="10"/>
                      <a:pt x="6" y="10"/>
                      <a:pt x="5" y="9"/>
                    </a:cubicBezTo>
                    <a:close/>
                  </a:path>
                </a:pathLst>
              </a:custGeom>
              <a:solidFill>
                <a:srgbClr val="9E1D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 name="Freeform 43"/>
              <p:cNvSpPr>
                <a:spLocks/>
              </p:cNvSpPr>
              <p:nvPr/>
            </p:nvSpPr>
            <p:spPr bwMode="auto">
              <a:xfrm>
                <a:off x="6276975" y="4289425"/>
                <a:ext cx="654050" cy="1098550"/>
              </a:xfrm>
              <a:custGeom>
                <a:avLst/>
                <a:gdLst>
                  <a:gd name="T0" fmla="*/ 220 w 250"/>
                  <a:gd name="T1" fmla="*/ 191 h 421"/>
                  <a:gd name="T2" fmla="*/ 249 w 250"/>
                  <a:gd name="T3" fmla="*/ 176 h 421"/>
                  <a:gd name="T4" fmla="*/ 244 w 250"/>
                  <a:gd name="T5" fmla="*/ 149 h 421"/>
                  <a:gd name="T6" fmla="*/ 149 w 250"/>
                  <a:gd name="T7" fmla="*/ 254 h 421"/>
                  <a:gd name="T8" fmla="*/ 140 w 250"/>
                  <a:gd name="T9" fmla="*/ 192 h 421"/>
                  <a:gd name="T10" fmla="*/ 213 w 250"/>
                  <a:gd name="T11" fmla="*/ 132 h 421"/>
                  <a:gd name="T12" fmla="*/ 241 w 250"/>
                  <a:gd name="T13" fmla="*/ 132 h 421"/>
                  <a:gd name="T14" fmla="*/ 211 w 250"/>
                  <a:gd name="T15" fmla="*/ 117 h 421"/>
                  <a:gd name="T16" fmla="*/ 217 w 250"/>
                  <a:gd name="T17" fmla="*/ 91 h 421"/>
                  <a:gd name="T18" fmla="*/ 130 w 250"/>
                  <a:gd name="T19" fmla="*/ 137 h 421"/>
                  <a:gd name="T20" fmla="*/ 203 w 250"/>
                  <a:gd name="T21" fmla="*/ 74 h 421"/>
                  <a:gd name="T22" fmla="*/ 201 w 250"/>
                  <a:gd name="T23" fmla="*/ 73 h 421"/>
                  <a:gd name="T24" fmla="*/ 196 w 250"/>
                  <a:gd name="T25" fmla="*/ 54 h 421"/>
                  <a:gd name="T26" fmla="*/ 196 w 250"/>
                  <a:gd name="T27" fmla="*/ 52 h 421"/>
                  <a:gd name="T28" fmla="*/ 172 w 250"/>
                  <a:gd name="T29" fmla="*/ 95 h 421"/>
                  <a:gd name="T30" fmla="*/ 153 w 250"/>
                  <a:gd name="T31" fmla="*/ 53 h 421"/>
                  <a:gd name="T32" fmla="*/ 174 w 250"/>
                  <a:gd name="T33" fmla="*/ 4 h 421"/>
                  <a:gd name="T34" fmla="*/ 160 w 250"/>
                  <a:gd name="T35" fmla="*/ 1 h 421"/>
                  <a:gd name="T36" fmla="*/ 109 w 250"/>
                  <a:gd name="T37" fmla="*/ 23 h 421"/>
                  <a:gd name="T38" fmla="*/ 73 w 250"/>
                  <a:gd name="T39" fmla="*/ 93 h 421"/>
                  <a:gd name="T40" fmla="*/ 64 w 250"/>
                  <a:gd name="T41" fmla="*/ 92 h 421"/>
                  <a:gd name="T42" fmla="*/ 55 w 250"/>
                  <a:gd name="T43" fmla="*/ 93 h 421"/>
                  <a:gd name="T44" fmla="*/ 70 w 250"/>
                  <a:gd name="T45" fmla="*/ 96 h 421"/>
                  <a:gd name="T46" fmla="*/ 80 w 250"/>
                  <a:gd name="T47" fmla="*/ 97 h 421"/>
                  <a:gd name="T48" fmla="*/ 88 w 250"/>
                  <a:gd name="T49" fmla="*/ 181 h 421"/>
                  <a:gd name="T50" fmla="*/ 1 w 250"/>
                  <a:gd name="T51" fmla="*/ 104 h 421"/>
                  <a:gd name="T52" fmla="*/ 84 w 250"/>
                  <a:gd name="T53" fmla="*/ 181 h 421"/>
                  <a:gd name="T54" fmla="*/ 2 w 250"/>
                  <a:gd name="T55" fmla="*/ 143 h 421"/>
                  <a:gd name="T56" fmla="*/ 41 w 250"/>
                  <a:gd name="T57" fmla="*/ 172 h 421"/>
                  <a:gd name="T58" fmla="*/ 65 w 250"/>
                  <a:gd name="T59" fmla="*/ 180 h 421"/>
                  <a:gd name="T60" fmla="*/ 122 w 250"/>
                  <a:gd name="T61" fmla="*/ 216 h 421"/>
                  <a:gd name="T62" fmla="*/ 139 w 250"/>
                  <a:gd name="T63" fmla="*/ 231 h 421"/>
                  <a:gd name="T64" fmla="*/ 118 w 250"/>
                  <a:gd name="T65" fmla="*/ 249 h 421"/>
                  <a:gd name="T66" fmla="*/ 13 w 250"/>
                  <a:gd name="T67" fmla="*/ 179 h 421"/>
                  <a:gd name="T68" fmla="*/ 60 w 250"/>
                  <a:gd name="T69" fmla="*/ 231 h 421"/>
                  <a:gd name="T70" fmla="*/ 84 w 250"/>
                  <a:gd name="T71" fmla="*/ 236 h 421"/>
                  <a:gd name="T72" fmla="*/ 144 w 250"/>
                  <a:gd name="T73" fmla="*/ 314 h 421"/>
                  <a:gd name="T74" fmla="*/ 145 w 250"/>
                  <a:gd name="T75" fmla="*/ 319 h 421"/>
                  <a:gd name="T76" fmla="*/ 164 w 250"/>
                  <a:gd name="T77" fmla="*/ 419 h 421"/>
                  <a:gd name="T78" fmla="*/ 153 w 250"/>
                  <a:gd name="T79" fmla="*/ 320 h 421"/>
                  <a:gd name="T80" fmla="*/ 153 w 250"/>
                  <a:gd name="T81" fmla="*/ 317 h 421"/>
                  <a:gd name="T82" fmla="*/ 206 w 250"/>
                  <a:gd name="T83" fmla="*/ 256 h 421"/>
                  <a:gd name="T84" fmla="*/ 221 w 250"/>
                  <a:gd name="T85" fmla="*/ 240 h 421"/>
                  <a:gd name="T86" fmla="*/ 149 w 250"/>
                  <a:gd name="T87" fmla="*/ 257 h 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50" h="421">
                    <a:moveTo>
                      <a:pt x="178" y="235"/>
                    </a:moveTo>
                    <a:cubicBezTo>
                      <a:pt x="187" y="227"/>
                      <a:pt x="197" y="220"/>
                      <a:pt x="205" y="211"/>
                    </a:cubicBezTo>
                    <a:cubicBezTo>
                      <a:pt x="211" y="205"/>
                      <a:pt x="216" y="198"/>
                      <a:pt x="220" y="191"/>
                    </a:cubicBezTo>
                    <a:cubicBezTo>
                      <a:pt x="220" y="191"/>
                      <a:pt x="221" y="191"/>
                      <a:pt x="221" y="191"/>
                    </a:cubicBezTo>
                    <a:cubicBezTo>
                      <a:pt x="230" y="186"/>
                      <a:pt x="242" y="184"/>
                      <a:pt x="250" y="177"/>
                    </a:cubicBezTo>
                    <a:cubicBezTo>
                      <a:pt x="250" y="177"/>
                      <a:pt x="250" y="176"/>
                      <a:pt x="249" y="176"/>
                    </a:cubicBezTo>
                    <a:cubicBezTo>
                      <a:pt x="241" y="184"/>
                      <a:pt x="230" y="184"/>
                      <a:pt x="221" y="189"/>
                    </a:cubicBezTo>
                    <a:cubicBezTo>
                      <a:pt x="222" y="188"/>
                      <a:pt x="223" y="186"/>
                      <a:pt x="224" y="184"/>
                    </a:cubicBezTo>
                    <a:cubicBezTo>
                      <a:pt x="231" y="173"/>
                      <a:pt x="238" y="161"/>
                      <a:pt x="244" y="149"/>
                    </a:cubicBezTo>
                    <a:cubicBezTo>
                      <a:pt x="245" y="148"/>
                      <a:pt x="243" y="147"/>
                      <a:pt x="243" y="148"/>
                    </a:cubicBezTo>
                    <a:cubicBezTo>
                      <a:pt x="229" y="168"/>
                      <a:pt x="220" y="193"/>
                      <a:pt x="202" y="211"/>
                    </a:cubicBezTo>
                    <a:cubicBezTo>
                      <a:pt x="186" y="227"/>
                      <a:pt x="166" y="239"/>
                      <a:pt x="149" y="254"/>
                    </a:cubicBezTo>
                    <a:cubicBezTo>
                      <a:pt x="149" y="246"/>
                      <a:pt x="148" y="238"/>
                      <a:pt x="147" y="229"/>
                    </a:cubicBezTo>
                    <a:cubicBezTo>
                      <a:pt x="145" y="217"/>
                      <a:pt x="143" y="204"/>
                      <a:pt x="140" y="192"/>
                    </a:cubicBezTo>
                    <a:cubicBezTo>
                      <a:pt x="140" y="192"/>
                      <a:pt x="140" y="192"/>
                      <a:pt x="140" y="192"/>
                    </a:cubicBezTo>
                    <a:cubicBezTo>
                      <a:pt x="157" y="173"/>
                      <a:pt x="177" y="159"/>
                      <a:pt x="194" y="141"/>
                    </a:cubicBezTo>
                    <a:cubicBezTo>
                      <a:pt x="197" y="138"/>
                      <a:pt x="200" y="135"/>
                      <a:pt x="202" y="132"/>
                    </a:cubicBezTo>
                    <a:cubicBezTo>
                      <a:pt x="206" y="132"/>
                      <a:pt x="209" y="131"/>
                      <a:pt x="213" y="132"/>
                    </a:cubicBezTo>
                    <a:cubicBezTo>
                      <a:pt x="217" y="132"/>
                      <a:pt x="222" y="133"/>
                      <a:pt x="226" y="134"/>
                    </a:cubicBezTo>
                    <a:cubicBezTo>
                      <a:pt x="231" y="135"/>
                      <a:pt x="236" y="136"/>
                      <a:pt x="241" y="134"/>
                    </a:cubicBezTo>
                    <a:cubicBezTo>
                      <a:pt x="242" y="133"/>
                      <a:pt x="241" y="132"/>
                      <a:pt x="241" y="132"/>
                    </a:cubicBezTo>
                    <a:cubicBezTo>
                      <a:pt x="234" y="134"/>
                      <a:pt x="227" y="131"/>
                      <a:pt x="220" y="130"/>
                    </a:cubicBezTo>
                    <a:cubicBezTo>
                      <a:pt x="215" y="130"/>
                      <a:pt x="209" y="129"/>
                      <a:pt x="203" y="130"/>
                    </a:cubicBezTo>
                    <a:cubicBezTo>
                      <a:pt x="206" y="126"/>
                      <a:pt x="209" y="121"/>
                      <a:pt x="211" y="117"/>
                    </a:cubicBezTo>
                    <a:cubicBezTo>
                      <a:pt x="215" y="106"/>
                      <a:pt x="218" y="84"/>
                      <a:pt x="230" y="79"/>
                    </a:cubicBezTo>
                    <a:cubicBezTo>
                      <a:pt x="231" y="79"/>
                      <a:pt x="231" y="77"/>
                      <a:pt x="230" y="77"/>
                    </a:cubicBezTo>
                    <a:cubicBezTo>
                      <a:pt x="223" y="76"/>
                      <a:pt x="220" y="85"/>
                      <a:pt x="217" y="91"/>
                    </a:cubicBezTo>
                    <a:cubicBezTo>
                      <a:pt x="211" y="103"/>
                      <a:pt x="209" y="117"/>
                      <a:pt x="201" y="129"/>
                    </a:cubicBezTo>
                    <a:cubicBezTo>
                      <a:pt x="185" y="153"/>
                      <a:pt x="154" y="165"/>
                      <a:pt x="140" y="190"/>
                    </a:cubicBezTo>
                    <a:cubicBezTo>
                      <a:pt x="137" y="172"/>
                      <a:pt x="134" y="155"/>
                      <a:pt x="130" y="137"/>
                    </a:cubicBezTo>
                    <a:cubicBezTo>
                      <a:pt x="148" y="125"/>
                      <a:pt x="164" y="110"/>
                      <a:pt x="176" y="93"/>
                    </a:cubicBezTo>
                    <a:cubicBezTo>
                      <a:pt x="179" y="90"/>
                      <a:pt x="181" y="87"/>
                      <a:pt x="183" y="83"/>
                    </a:cubicBezTo>
                    <a:cubicBezTo>
                      <a:pt x="189" y="80"/>
                      <a:pt x="196" y="77"/>
                      <a:pt x="203" y="74"/>
                    </a:cubicBezTo>
                    <a:cubicBezTo>
                      <a:pt x="209" y="72"/>
                      <a:pt x="215" y="70"/>
                      <a:pt x="221" y="66"/>
                    </a:cubicBezTo>
                    <a:cubicBezTo>
                      <a:pt x="221" y="66"/>
                      <a:pt x="221" y="66"/>
                      <a:pt x="220" y="66"/>
                    </a:cubicBezTo>
                    <a:cubicBezTo>
                      <a:pt x="214" y="66"/>
                      <a:pt x="207" y="70"/>
                      <a:pt x="201" y="73"/>
                    </a:cubicBezTo>
                    <a:cubicBezTo>
                      <a:pt x="195" y="75"/>
                      <a:pt x="190" y="77"/>
                      <a:pt x="185" y="80"/>
                    </a:cubicBezTo>
                    <a:cubicBezTo>
                      <a:pt x="189" y="71"/>
                      <a:pt x="192" y="63"/>
                      <a:pt x="195" y="54"/>
                    </a:cubicBezTo>
                    <a:cubicBezTo>
                      <a:pt x="195" y="54"/>
                      <a:pt x="196" y="54"/>
                      <a:pt x="196" y="54"/>
                    </a:cubicBezTo>
                    <a:cubicBezTo>
                      <a:pt x="202" y="51"/>
                      <a:pt x="210" y="48"/>
                      <a:pt x="215" y="44"/>
                    </a:cubicBezTo>
                    <a:cubicBezTo>
                      <a:pt x="216" y="44"/>
                      <a:pt x="215" y="43"/>
                      <a:pt x="215" y="43"/>
                    </a:cubicBezTo>
                    <a:cubicBezTo>
                      <a:pt x="209" y="45"/>
                      <a:pt x="201" y="48"/>
                      <a:pt x="196" y="52"/>
                    </a:cubicBezTo>
                    <a:cubicBezTo>
                      <a:pt x="198" y="44"/>
                      <a:pt x="200" y="37"/>
                      <a:pt x="202" y="30"/>
                    </a:cubicBezTo>
                    <a:cubicBezTo>
                      <a:pt x="202" y="28"/>
                      <a:pt x="200" y="28"/>
                      <a:pt x="199" y="29"/>
                    </a:cubicBezTo>
                    <a:cubicBezTo>
                      <a:pt x="194" y="53"/>
                      <a:pt x="187" y="76"/>
                      <a:pt x="172" y="95"/>
                    </a:cubicBezTo>
                    <a:cubicBezTo>
                      <a:pt x="160" y="110"/>
                      <a:pt x="144" y="122"/>
                      <a:pt x="130" y="136"/>
                    </a:cubicBezTo>
                    <a:cubicBezTo>
                      <a:pt x="127" y="121"/>
                      <a:pt x="125" y="107"/>
                      <a:pt x="122" y="92"/>
                    </a:cubicBezTo>
                    <a:cubicBezTo>
                      <a:pt x="135" y="82"/>
                      <a:pt x="147" y="68"/>
                      <a:pt x="153" y="53"/>
                    </a:cubicBezTo>
                    <a:cubicBezTo>
                      <a:pt x="158" y="42"/>
                      <a:pt x="158" y="31"/>
                      <a:pt x="159" y="20"/>
                    </a:cubicBezTo>
                    <a:cubicBezTo>
                      <a:pt x="165" y="16"/>
                      <a:pt x="171" y="11"/>
                      <a:pt x="175" y="4"/>
                    </a:cubicBezTo>
                    <a:cubicBezTo>
                      <a:pt x="175" y="3"/>
                      <a:pt x="174" y="3"/>
                      <a:pt x="174" y="4"/>
                    </a:cubicBezTo>
                    <a:cubicBezTo>
                      <a:pt x="169" y="10"/>
                      <a:pt x="165" y="15"/>
                      <a:pt x="159" y="19"/>
                    </a:cubicBezTo>
                    <a:cubicBezTo>
                      <a:pt x="159" y="13"/>
                      <a:pt x="160" y="8"/>
                      <a:pt x="162" y="2"/>
                    </a:cubicBezTo>
                    <a:cubicBezTo>
                      <a:pt x="163" y="1"/>
                      <a:pt x="161" y="0"/>
                      <a:pt x="160" y="1"/>
                    </a:cubicBezTo>
                    <a:cubicBezTo>
                      <a:pt x="155" y="17"/>
                      <a:pt x="158" y="32"/>
                      <a:pt x="153" y="47"/>
                    </a:cubicBezTo>
                    <a:cubicBezTo>
                      <a:pt x="148" y="65"/>
                      <a:pt x="134" y="77"/>
                      <a:pt x="122" y="91"/>
                    </a:cubicBezTo>
                    <a:cubicBezTo>
                      <a:pt x="117" y="68"/>
                      <a:pt x="113" y="45"/>
                      <a:pt x="109" y="23"/>
                    </a:cubicBezTo>
                    <a:cubicBezTo>
                      <a:pt x="109" y="21"/>
                      <a:pt x="107" y="22"/>
                      <a:pt x="107" y="23"/>
                    </a:cubicBezTo>
                    <a:cubicBezTo>
                      <a:pt x="113" y="57"/>
                      <a:pt x="118" y="90"/>
                      <a:pt x="123" y="124"/>
                    </a:cubicBezTo>
                    <a:cubicBezTo>
                      <a:pt x="114" y="106"/>
                      <a:pt x="94" y="97"/>
                      <a:pt x="73" y="93"/>
                    </a:cubicBezTo>
                    <a:cubicBezTo>
                      <a:pt x="62" y="90"/>
                      <a:pt x="54" y="82"/>
                      <a:pt x="47" y="73"/>
                    </a:cubicBezTo>
                    <a:cubicBezTo>
                      <a:pt x="46" y="72"/>
                      <a:pt x="45" y="73"/>
                      <a:pt x="45" y="74"/>
                    </a:cubicBezTo>
                    <a:cubicBezTo>
                      <a:pt x="49" y="82"/>
                      <a:pt x="56" y="88"/>
                      <a:pt x="64" y="92"/>
                    </a:cubicBezTo>
                    <a:cubicBezTo>
                      <a:pt x="52" y="90"/>
                      <a:pt x="40" y="90"/>
                      <a:pt x="30" y="90"/>
                    </a:cubicBezTo>
                    <a:cubicBezTo>
                      <a:pt x="30" y="90"/>
                      <a:pt x="30" y="91"/>
                      <a:pt x="30" y="91"/>
                    </a:cubicBezTo>
                    <a:cubicBezTo>
                      <a:pt x="38" y="92"/>
                      <a:pt x="46" y="92"/>
                      <a:pt x="55" y="93"/>
                    </a:cubicBezTo>
                    <a:cubicBezTo>
                      <a:pt x="44" y="95"/>
                      <a:pt x="33" y="102"/>
                      <a:pt x="24" y="105"/>
                    </a:cubicBezTo>
                    <a:cubicBezTo>
                      <a:pt x="23" y="105"/>
                      <a:pt x="23" y="106"/>
                      <a:pt x="24" y="106"/>
                    </a:cubicBezTo>
                    <a:cubicBezTo>
                      <a:pt x="40" y="106"/>
                      <a:pt x="53" y="90"/>
                      <a:pt x="70" y="96"/>
                    </a:cubicBezTo>
                    <a:cubicBezTo>
                      <a:pt x="70" y="96"/>
                      <a:pt x="70" y="96"/>
                      <a:pt x="70" y="96"/>
                    </a:cubicBezTo>
                    <a:cubicBezTo>
                      <a:pt x="69" y="95"/>
                      <a:pt x="69" y="95"/>
                      <a:pt x="69" y="95"/>
                    </a:cubicBezTo>
                    <a:cubicBezTo>
                      <a:pt x="72" y="96"/>
                      <a:pt x="76" y="96"/>
                      <a:pt x="80" y="97"/>
                    </a:cubicBezTo>
                    <a:cubicBezTo>
                      <a:pt x="99" y="103"/>
                      <a:pt x="112" y="114"/>
                      <a:pt x="124" y="129"/>
                    </a:cubicBezTo>
                    <a:cubicBezTo>
                      <a:pt x="128" y="154"/>
                      <a:pt x="132" y="178"/>
                      <a:pt x="135" y="202"/>
                    </a:cubicBezTo>
                    <a:cubicBezTo>
                      <a:pt x="124" y="189"/>
                      <a:pt x="106" y="184"/>
                      <a:pt x="88" y="181"/>
                    </a:cubicBezTo>
                    <a:cubicBezTo>
                      <a:pt x="80" y="176"/>
                      <a:pt x="71" y="170"/>
                      <a:pt x="64" y="163"/>
                    </a:cubicBezTo>
                    <a:cubicBezTo>
                      <a:pt x="58" y="157"/>
                      <a:pt x="52" y="149"/>
                      <a:pt x="45" y="143"/>
                    </a:cubicBezTo>
                    <a:cubicBezTo>
                      <a:pt x="31" y="129"/>
                      <a:pt x="15" y="118"/>
                      <a:pt x="1" y="104"/>
                    </a:cubicBezTo>
                    <a:cubicBezTo>
                      <a:pt x="1" y="103"/>
                      <a:pt x="0" y="104"/>
                      <a:pt x="0" y="105"/>
                    </a:cubicBezTo>
                    <a:cubicBezTo>
                      <a:pt x="11" y="123"/>
                      <a:pt x="32" y="133"/>
                      <a:pt x="47" y="148"/>
                    </a:cubicBezTo>
                    <a:cubicBezTo>
                      <a:pt x="59" y="160"/>
                      <a:pt x="69" y="173"/>
                      <a:pt x="84" y="181"/>
                    </a:cubicBezTo>
                    <a:cubicBezTo>
                      <a:pt x="71" y="179"/>
                      <a:pt x="58" y="178"/>
                      <a:pt x="46" y="174"/>
                    </a:cubicBezTo>
                    <a:cubicBezTo>
                      <a:pt x="39" y="169"/>
                      <a:pt x="33" y="163"/>
                      <a:pt x="26" y="158"/>
                    </a:cubicBezTo>
                    <a:cubicBezTo>
                      <a:pt x="18" y="152"/>
                      <a:pt x="10" y="148"/>
                      <a:pt x="2" y="143"/>
                    </a:cubicBezTo>
                    <a:cubicBezTo>
                      <a:pt x="1" y="143"/>
                      <a:pt x="1" y="144"/>
                      <a:pt x="1" y="144"/>
                    </a:cubicBezTo>
                    <a:cubicBezTo>
                      <a:pt x="11" y="149"/>
                      <a:pt x="21" y="155"/>
                      <a:pt x="30" y="162"/>
                    </a:cubicBezTo>
                    <a:cubicBezTo>
                      <a:pt x="33" y="165"/>
                      <a:pt x="37" y="169"/>
                      <a:pt x="41" y="172"/>
                    </a:cubicBezTo>
                    <a:cubicBezTo>
                      <a:pt x="28" y="167"/>
                      <a:pt x="16" y="159"/>
                      <a:pt x="4" y="151"/>
                    </a:cubicBezTo>
                    <a:cubicBezTo>
                      <a:pt x="4" y="151"/>
                      <a:pt x="4" y="151"/>
                      <a:pt x="4" y="152"/>
                    </a:cubicBezTo>
                    <a:cubicBezTo>
                      <a:pt x="20" y="167"/>
                      <a:pt x="43" y="176"/>
                      <a:pt x="65" y="180"/>
                    </a:cubicBezTo>
                    <a:cubicBezTo>
                      <a:pt x="90" y="185"/>
                      <a:pt x="119" y="186"/>
                      <a:pt x="136" y="206"/>
                    </a:cubicBezTo>
                    <a:cubicBezTo>
                      <a:pt x="137" y="213"/>
                      <a:pt x="138" y="219"/>
                      <a:pt x="139" y="226"/>
                    </a:cubicBezTo>
                    <a:cubicBezTo>
                      <a:pt x="134" y="221"/>
                      <a:pt x="129" y="218"/>
                      <a:pt x="122" y="216"/>
                    </a:cubicBezTo>
                    <a:cubicBezTo>
                      <a:pt x="110" y="212"/>
                      <a:pt x="95" y="209"/>
                      <a:pt x="82" y="207"/>
                    </a:cubicBezTo>
                    <a:cubicBezTo>
                      <a:pt x="82" y="207"/>
                      <a:pt x="82" y="208"/>
                      <a:pt x="82" y="208"/>
                    </a:cubicBezTo>
                    <a:cubicBezTo>
                      <a:pt x="101" y="214"/>
                      <a:pt x="125" y="215"/>
                      <a:pt x="139" y="231"/>
                    </a:cubicBezTo>
                    <a:cubicBezTo>
                      <a:pt x="139" y="232"/>
                      <a:pt x="139" y="233"/>
                      <a:pt x="140" y="234"/>
                    </a:cubicBezTo>
                    <a:cubicBezTo>
                      <a:pt x="141" y="244"/>
                      <a:pt x="141" y="254"/>
                      <a:pt x="142" y="265"/>
                    </a:cubicBezTo>
                    <a:cubicBezTo>
                      <a:pt x="136" y="257"/>
                      <a:pt x="127" y="253"/>
                      <a:pt x="118" y="249"/>
                    </a:cubicBezTo>
                    <a:cubicBezTo>
                      <a:pt x="106" y="244"/>
                      <a:pt x="94" y="239"/>
                      <a:pt x="82" y="232"/>
                    </a:cubicBezTo>
                    <a:cubicBezTo>
                      <a:pt x="56" y="218"/>
                      <a:pt x="34" y="199"/>
                      <a:pt x="13" y="179"/>
                    </a:cubicBezTo>
                    <a:cubicBezTo>
                      <a:pt x="13" y="178"/>
                      <a:pt x="12" y="179"/>
                      <a:pt x="13" y="179"/>
                    </a:cubicBezTo>
                    <a:cubicBezTo>
                      <a:pt x="28" y="199"/>
                      <a:pt x="48" y="215"/>
                      <a:pt x="70" y="228"/>
                    </a:cubicBezTo>
                    <a:cubicBezTo>
                      <a:pt x="72" y="229"/>
                      <a:pt x="74" y="231"/>
                      <a:pt x="76" y="232"/>
                    </a:cubicBezTo>
                    <a:cubicBezTo>
                      <a:pt x="71" y="230"/>
                      <a:pt x="65" y="230"/>
                      <a:pt x="60" y="231"/>
                    </a:cubicBezTo>
                    <a:cubicBezTo>
                      <a:pt x="59" y="231"/>
                      <a:pt x="59" y="232"/>
                      <a:pt x="60" y="232"/>
                    </a:cubicBezTo>
                    <a:cubicBezTo>
                      <a:pt x="64" y="232"/>
                      <a:pt x="69" y="232"/>
                      <a:pt x="73" y="233"/>
                    </a:cubicBezTo>
                    <a:cubicBezTo>
                      <a:pt x="77" y="234"/>
                      <a:pt x="80" y="235"/>
                      <a:pt x="84" y="236"/>
                    </a:cubicBezTo>
                    <a:cubicBezTo>
                      <a:pt x="91" y="240"/>
                      <a:pt x="98" y="243"/>
                      <a:pt x="106" y="247"/>
                    </a:cubicBezTo>
                    <a:cubicBezTo>
                      <a:pt x="119" y="252"/>
                      <a:pt x="131" y="257"/>
                      <a:pt x="142" y="267"/>
                    </a:cubicBezTo>
                    <a:cubicBezTo>
                      <a:pt x="142" y="283"/>
                      <a:pt x="142" y="299"/>
                      <a:pt x="144" y="314"/>
                    </a:cubicBezTo>
                    <a:cubicBezTo>
                      <a:pt x="136" y="305"/>
                      <a:pt x="118" y="300"/>
                      <a:pt x="107" y="298"/>
                    </a:cubicBezTo>
                    <a:cubicBezTo>
                      <a:pt x="107" y="298"/>
                      <a:pt x="107" y="298"/>
                      <a:pt x="107" y="298"/>
                    </a:cubicBezTo>
                    <a:cubicBezTo>
                      <a:pt x="119" y="302"/>
                      <a:pt x="137" y="307"/>
                      <a:pt x="145" y="319"/>
                    </a:cubicBezTo>
                    <a:cubicBezTo>
                      <a:pt x="145" y="320"/>
                      <a:pt x="145" y="322"/>
                      <a:pt x="146" y="324"/>
                    </a:cubicBezTo>
                    <a:cubicBezTo>
                      <a:pt x="152" y="355"/>
                      <a:pt x="161" y="386"/>
                      <a:pt x="160" y="419"/>
                    </a:cubicBezTo>
                    <a:cubicBezTo>
                      <a:pt x="160" y="421"/>
                      <a:pt x="164" y="421"/>
                      <a:pt x="164" y="419"/>
                    </a:cubicBezTo>
                    <a:cubicBezTo>
                      <a:pt x="165" y="403"/>
                      <a:pt x="166" y="387"/>
                      <a:pt x="164" y="371"/>
                    </a:cubicBezTo>
                    <a:cubicBezTo>
                      <a:pt x="162" y="356"/>
                      <a:pt x="158" y="342"/>
                      <a:pt x="155" y="328"/>
                    </a:cubicBezTo>
                    <a:cubicBezTo>
                      <a:pt x="154" y="325"/>
                      <a:pt x="154" y="322"/>
                      <a:pt x="153" y="320"/>
                    </a:cubicBezTo>
                    <a:cubicBezTo>
                      <a:pt x="176" y="303"/>
                      <a:pt x="202" y="288"/>
                      <a:pt x="218" y="265"/>
                    </a:cubicBezTo>
                    <a:cubicBezTo>
                      <a:pt x="218" y="265"/>
                      <a:pt x="218" y="265"/>
                      <a:pt x="217" y="265"/>
                    </a:cubicBezTo>
                    <a:cubicBezTo>
                      <a:pt x="199" y="286"/>
                      <a:pt x="174" y="299"/>
                      <a:pt x="153" y="317"/>
                    </a:cubicBezTo>
                    <a:cubicBezTo>
                      <a:pt x="152" y="309"/>
                      <a:pt x="151" y="301"/>
                      <a:pt x="151" y="294"/>
                    </a:cubicBezTo>
                    <a:cubicBezTo>
                      <a:pt x="159" y="288"/>
                      <a:pt x="167" y="281"/>
                      <a:pt x="176" y="276"/>
                    </a:cubicBezTo>
                    <a:cubicBezTo>
                      <a:pt x="186" y="270"/>
                      <a:pt x="197" y="264"/>
                      <a:pt x="206" y="256"/>
                    </a:cubicBezTo>
                    <a:cubicBezTo>
                      <a:pt x="219" y="247"/>
                      <a:pt x="236" y="232"/>
                      <a:pt x="238" y="215"/>
                    </a:cubicBezTo>
                    <a:cubicBezTo>
                      <a:pt x="238" y="215"/>
                      <a:pt x="237" y="215"/>
                      <a:pt x="237" y="215"/>
                    </a:cubicBezTo>
                    <a:cubicBezTo>
                      <a:pt x="232" y="224"/>
                      <a:pt x="228" y="232"/>
                      <a:pt x="221" y="240"/>
                    </a:cubicBezTo>
                    <a:cubicBezTo>
                      <a:pt x="213" y="248"/>
                      <a:pt x="204" y="254"/>
                      <a:pt x="195" y="260"/>
                    </a:cubicBezTo>
                    <a:cubicBezTo>
                      <a:pt x="180" y="269"/>
                      <a:pt x="163" y="277"/>
                      <a:pt x="150" y="289"/>
                    </a:cubicBezTo>
                    <a:cubicBezTo>
                      <a:pt x="150" y="279"/>
                      <a:pt x="150" y="268"/>
                      <a:pt x="149" y="257"/>
                    </a:cubicBezTo>
                    <a:cubicBezTo>
                      <a:pt x="159" y="250"/>
                      <a:pt x="168" y="242"/>
                      <a:pt x="178" y="235"/>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0" name="Freeform 44"/>
              <p:cNvSpPr>
                <a:spLocks/>
              </p:cNvSpPr>
              <p:nvPr/>
            </p:nvSpPr>
            <p:spPr bwMode="auto">
              <a:xfrm>
                <a:off x="6677025" y="4337050"/>
                <a:ext cx="95250" cy="93662"/>
              </a:xfrm>
              <a:custGeom>
                <a:avLst/>
                <a:gdLst>
                  <a:gd name="T0" fmla="*/ 1 w 36"/>
                  <a:gd name="T1" fmla="*/ 34 h 36"/>
                  <a:gd name="T2" fmla="*/ 2 w 36"/>
                  <a:gd name="T3" fmla="*/ 35 h 36"/>
                  <a:gd name="T4" fmla="*/ 35 w 36"/>
                  <a:gd name="T5" fmla="*/ 1 h 36"/>
                  <a:gd name="T6" fmla="*/ 34 w 36"/>
                  <a:gd name="T7" fmla="*/ 1 h 36"/>
                  <a:gd name="T8" fmla="*/ 1 w 36"/>
                  <a:gd name="T9" fmla="*/ 34 h 36"/>
                </a:gdLst>
                <a:ahLst/>
                <a:cxnLst>
                  <a:cxn ang="0">
                    <a:pos x="T0" y="T1"/>
                  </a:cxn>
                  <a:cxn ang="0">
                    <a:pos x="T2" y="T3"/>
                  </a:cxn>
                  <a:cxn ang="0">
                    <a:pos x="T4" y="T5"/>
                  </a:cxn>
                  <a:cxn ang="0">
                    <a:pos x="T6" y="T7"/>
                  </a:cxn>
                  <a:cxn ang="0">
                    <a:pos x="T8" y="T9"/>
                  </a:cxn>
                </a:cxnLst>
                <a:rect l="0" t="0" r="r" b="b"/>
                <a:pathLst>
                  <a:path w="36" h="36">
                    <a:moveTo>
                      <a:pt x="1" y="34"/>
                    </a:moveTo>
                    <a:cubicBezTo>
                      <a:pt x="0" y="34"/>
                      <a:pt x="1" y="36"/>
                      <a:pt x="2" y="35"/>
                    </a:cubicBezTo>
                    <a:cubicBezTo>
                      <a:pt x="16" y="28"/>
                      <a:pt x="28" y="16"/>
                      <a:pt x="35" y="1"/>
                    </a:cubicBezTo>
                    <a:cubicBezTo>
                      <a:pt x="36" y="0"/>
                      <a:pt x="34" y="0"/>
                      <a:pt x="34" y="1"/>
                    </a:cubicBezTo>
                    <a:cubicBezTo>
                      <a:pt x="26" y="15"/>
                      <a:pt x="15" y="26"/>
                      <a:pt x="1" y="34"/>
                    </a:cubicBezTo>
                    <a:close/>
                  </a:path>
                </a:pathLst>
              </a:custGeom>
              <a:solidFill>
                <a:srgbClr val="9E1D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 name="Freeform 45"/>
              <p:cNvSpPr>
                <a:spLocks/>
              </p:cNvSpPr>
              <p:nvPr/>
            </p:nvSpPr>
            <p:spPr bwMode="auto">
              <a:xfrm>
                <a:off x="6478588" y="5051425"/>
                <a:ext cx="60325" cy="11112"/>
              </a:xfrm>
              <a:custGeom>
                <a:avLst/>
                <a:gdLst>
                  <a:gd name="T0" fmla="*/ 0 w 23"/>
                  <a:gd name="T1" fmla="*/ 0 h 4"/>
                  <a:gd name="T2" fmla="*/ 0 w 23"/>
                  <a:gd name="T3" fmla="*/ 0 h 4"/>
                  <a:gd name="T4" fmla="*/ 23 w 23"/>
                  <a:gd name="T5" fmla="*/ 4 h 4"/>
                  <a:gd name="T6" fmla="*/ 23 w 23"/>
                  <a:gd name="T7" fmla="*/ 4 h 4"/>
                  <a:gd name="T8" fmla="*/ 0 w 23"/>
                  <a:gd name="T9" fmla="*/ 0 h 4"/>
                </a:gdLst>
                <a:ahLst/>
                <a:cxnLst>
                  <a:cxn ang="0">
                    <a:pos x="T0" y="T1"/>
                  </a:cxn>
                  <a:cxn ang="0">
                    <a:pos x="T2" y="T3"/>
                  </a:cxn>
                  <a:cxn ang="0">
                    <a:pos x="T4" y="T5"/>
                  </a:cxn>
                  <a:cxn ang="0">
                    <a:pos x="T6" y="T7"/>
                  </a:cxn>
                  <a:cxn ang="0">
                    <a:pos x="T8" y="T9"/>
                  </a:cxn>
                </a:cxnLst>
                <a:rect l="0" t="0" r="r" b="b"/>
                <a:pathLst>
                  <a:path w="23" h="4">
                    <a:moveTo>
                      <a:pt x="0" y="0"/>
                    </a:moveTo>
                    <a:cubicBezTo>
                      <a:pt x="0" y="0"/>
                      <a:pt x="0" y="0"/>
                      <a:pt x="0" y="0"/>
                    </a:cubicBezTo>
                    <a:cubicBezTo>
                      <a:pt x="7" y="3"/>
                      <a:pt x="15" y="3"/>
                      <a:pt x="23" y="4"/>
                    </a:cubicBezTo>
                    <a:cubicBezTo>
                      <a:pt x="23" y="4"/>
                      <a:pt x="23" y="4"/>
                      <a:pt x="23" y="4"/>
                    </a:cubicBezTo>
                    <a:cubicBezTo>
                      <a:pt x="15" y="3"/>
                      <a:pt x="8" y="0"/>
                      <a:pt x="0" y="0"/>
                    </a:cubicBezTo>
                    <a:close/>
                  </a:path>
                </a:pathLst>
              </a:custGeom>
              <a:solidFill>
                <a:srgbClr val="9E1D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 name="Freeform 46"/>
              <p:cNvSpPr>
                <a:spLocks/>
              </p:cNvSpPr>
              <p:nvPr/>
            </p:nvSpPr>
            <p:spPr bwMode="auto">
              <a:xfrm>
                <a:off x="6391275" y="4960938"/>
                <a:ext cx="252412" cy="90487"/>
              </a:xfrm>
              <a:custGeom>
                <a:avLst/>
                <a:gdLst>
                  <a:gd name="T0" fmla="*/ 95 w 96"/>
                  <a:gd name="T1" fmla="*/ 34 h 35"/>
                  <a:gd name="T2" fmla="*/ 96 w 96"/>
                  <a:gd name="T3" fmla="*/ 34 h 35"/>
                  <a:gd name="T4" fmla="*/ 59 w 96"/>
                  <a:gd name="T5" fmla="*/ 19 h 35"/>
                  <a:gd name="T6" fmla="*/ 0 w 96"/>
                  <a:gd name="T7" fmla="*/ 0 h 35"/>
                  <a:gd name="T8" fmla="*/ 0 w 96"/>
                  <a:gd name="T9" fmla="*/ 1 h 35"/>
                  <a:gd name="T10" fmla="*/ 41 w 96"/>
                  <a:gd name="T11" fmla="*/ 18 h 35"/>
                  <a:gd name="T12" fmla="*/ 95 w 96"/>
                  <a:gd name="T13" fmla="*/ 34 h 35"/>
                </a:gdLst>
                <a:ahLst/>
                <a:cxnLst>
                  <a:cxn ang="0">
                    <a:pos x="T0" y="T1"/>
                  </a:cxn>
                  <a:cxn ang="0">
                    <a:pos x="T2" y="T3"/>
                  </a:cxn>
                  <a:cxn ang="0">
                    <a:pos x="T4" y="T5"/>
                  </a:cxn>
                  <a:cxn ang="0">
                    <a:pos x="T6" y="T7"/>
                  </a:cxn>
                  <a:cxn ang="0">
                    <a:pos x="T8" y="T9"/>
                  </a:cxn>
                  <a:cxn ang="0">
                    <a:pos x="T10" y="T11"/>
                  </a:cxn>
                  <a:cxn ang="0">
                    <a:pos x="T12" y="T13"/>
                  </a:cxn>
                </a:cxnLst>
                <a:rect l="0" t="0" r="r" b="b"/>
                <a:pathLst>
                  <a:path w="96" h="35">
                    <a:moveTo>
                      <a:pt x="95" y="34"/>
                    </a:moveTo>
                    <a:cubicBezTo>
                      <a:pt x="96" y="35"/>
                      <a:pt x="96" y="34"/>
                      <a:pt x="96" y="34"/>
                    </a:cubicBezTo>
                    <a:cubicBezTo>
                      <a:pt x="86" y="23"/>
                      <a:pt x="72" y="21"/>
                      <a:pt x="59" y="19"/>
                    </a:cubicBezTo>
                    <a:cubicBezTo>
                      <a:pt x="41" y="17"/>
                      <a:pt x="12" y="16"/>
                      <a:pt x="0" y="0"/>
                    </a:cubicBezTo>
                    <a:cubicBezTo>
                      <a:pt x="0" y="0"/>
                      <a:pt x="0" y="0"/>
                      <a:pt x="0" y="1"/>
                    </a:cubicBezTo>
                    <a:cubicBezTo>
                      <a:pt x="9" y="13"/>
                      <a:pt x="27" y="15"/>
                      <a:pt x="41" y="18"/>
                    </a:cubicBezTo>
                    <a:cubicBezTo>
                      <a:pt x="60" y="22"/>
                      <a:pt x="79" y="23"/>
                      <a:pt x="95" y="34"/>
                    </a:cubicBezTo>
                    <a:close/>
                  </a:path>
                </a:pathLst>
              </a:custGeom>
              <a:solidFill>
                <a:srgbClr val="9E1D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 name="Freeform 47"/>
              <p:cNvSpPr>
                <a:spLocks/>
              </p:cNvSpPr>
              <p:nvPr/>
            </p:nvSpPr>
            <p:spPr bwMode="auto">
              <a:xfrm>
                <a:off x="6299200" y="4514850"/>
                <a:ext cx="31750" cy="7937"/>
              </a:xfrm>
              <a:custGeom>
                <a:avLst/>
                <a:gdLst>
                  <a:gd name="T0" fmla="*/ 12 w 12"/>
                  <a:gd name="T1" fmla="*/ 3 h 3"/>
                  <a:gd name="T2" fmla="*/ 12 w 12"/>
                  <a:gd name="T3" fmla="*/ 2 h 3"/>
                  <a:gd name="T4" fmla="*/ 0 w 12"/>
                  <a:gd name="T5" fmla="*/ 0 h 3"/>
                  <a:gd name="T6" fmla="*/ 0 w 12"/>
                  <a:gd name="T7" fmla="*/ 0 h 3"/>
                  <a:gd name="T8" fmla="*/ 12 w 12"/>
                  <a:gd name="T9" fmla="*/ 3 h 3"/>
                </a:gdLst>
                <a:ahLst/>
                <a:cxnLst>
                  <a:cxn ang="0">
                    <a:pos x="T0" y="T1"/>
                  </a:cxn>
                  <a:cxn ang="0">
                    <a:pos x="T2" y="T3"/>
                  </a:cxn>
                  <a:cxn ang="0">
                    <a:pos x="T4" y="T5"/>
                  </a:cxn>
                  <a:cxn ang="0">
                    <a:pos x="T6" y="T7"/>
                  </a:cxn>
                  <a:cxn ang="0">
                    <a:pos x="T8" y="T9"/>
                  </a:cxn>
                </a:cxnLst>
                <a:rect l="0" t="0" r="r" b="b"/>
                <a:pathLst>
                  <a:path w="12" h="3">
                    <a:moveTo>
                      <a:pt x="12" y="3"/>
                    </a:moveTo>
                    <a:cubicBezTo>
                      <a:pt x="12" y="3"/>
                      <a:pt x="12" y="2"/>
                      <a:pt x="12" y="2"/>
                    </a:cubicBezTo>
                    <a:cubicBezTo>
                      <a:pt x="8" y="0"/>
                      <a:pt x="4" y="0"/>
                      <a:pt x="0" y="0"/>
                    </a:cubicBezTo>
                    <a:cubicBezTo>
                      <a:pt x="0" y="0"/>
                      <a:pt x="0" y="0"/>
                      <a:pt x="0" y="0"/>
                    </a:cubicBezTo>
                    <a:cubicBezTo>
                      <a:pt x="4" y="0"/>
                      <a:pt x="8" y="1"/>
                      <a:pt x="12" y="3"/>
                    </a:cubicBezTo>
                    <a:close/>
                  </a:path>
                </a:pathLst>
              </a:custGeom>
              <a:solidFill>
                <a:srgbClr val="9E1D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 name="Freeform 48"/>
              <p:cNvSpPr>
                <a:spLocks/>
              </p:cNvSpPr>
              <p:nvPr/>
            </p:nvSpPr>
            <p:spPr bwMode="auto">
              <a:xfrm>
                <a:off x="6351588" y="4386263"/>
                <a:ext cx="42862" cy="88900"/>
              </a:xfrm>
              <a:custGeom>
                <a:avLst/>
                <a:gdLst>
                  <a:gd name="T0" fmla="*/ 16 w 16"/>
                  <a:gd name="T1" fmla="*/ 32 h 34"/>
                  <a:gd name="T2" fmla="*/ 1 w 16"/>
                  <a:gd name="T3" fmla="*/ 1 h 34"/>
                  <a:gd name="T4" fmla="*/ 0 w 16"/>
                  <a:gd name="T5" fmla="*/ 2 h 34"/>
                  <a:gd name="T6" fmla="*/ 14 w 16"/>
                  <a:gd name="T7" fmla="*/ 33 h 34"/>
                  <a:gd name="T8" fmla="*/ 16 w 16"/>
                  <a:gd name="T9" fmla="*/ 32 h 34"/>
                </a:gdLst>
                <a:ahLst/>
                <a:cxnLst>
                  <a:cxn ang="0">
                    <a:pos x="T0" y="T1"/>
                  </a:cxn>
                  <a:cxn ang="0">
                    <a:pos x="T2" y="T3"/>
                  </a:cxn>
                  <a:cxn ang="0">
                    <a:pos x="T4" y="T5"/>
                  </a:cxn>
                  <a:cxn ang="0">
                    <a:pos x="T6" y="T7"/>
                  </a:cxn>
                  <a:cxn ang="0">
                    <a:pos x="T8" y="T9"/>
                  </a:cxn>
                </a:cxnLst>
                <a:rect l="0" t="0" r="r" b="b"/>
                <a:pathLst>
                  <a:path w="16" h="34">
                    <a:moveTo>
                      <a:pt x="16" y="32"/>
                    </a:moveTo>
                    <a:cubicBezTo>
                      <a:pt x="10" y="22"/>
                      <a:pt x="8" y="10"/>
                      <a:pt x="1" y="1"/>
                    </a:cubicBezTo>
                    <a:cubicBezTo>
                      <a:pt x="1" y="0"/>
                      <a:pt x="0" y="1"/>
                      <a:pt x="0" y="2"/>
                    </a:cubicBezTo>
                    <a:cubicBezTo>
                      <a:pt x="3" y="12"/>
                      <a:pt x="10" y="22"/>
                      <a:pt x="14" y="33"/>
                    </a:cubicBezTo>
                    <a:cubicBezTo>
                      <a:pt x="15" y="34"/>
                      <a:pt x="16" y="33"/>
                      <a:pt x="16" y="32"/>
                    </a:cubicBezTo>
                    <a:close/>
                  </a:path>
                </a:pathLst>
              </a:custGeom>
              <a:solidFill>
                <a:srgbClr val="9E1D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 name="Freeform 49"/>
              <p:cNvSpPr>
                <a:spLocks/>
              </p:cNvSpPr>
              <p:nvPr/>
            </p:nvSpPr>
            <p:spPr bwMode="auto">
              <a:xfrm>
                <a:off x="6427788" y="4294188"/>
                <a:ext cx="141287" cy="149225"/>
              </a:xfrm>
              <a:custGeom>
                <a:avLst/>
                <a:gdLst>
                  <a:gd name="T0" fmla="*/ 53 w 54"/>
                  <a:gd name="T1" fmla="*/ 56 h 57"/>
                  <a:gd name="T2" fmla="*/ 54 w 54"/>
                  <a:gd name="T3" fmla="*/ 56 h 57"/>
                  <a:gd name="T4" fmla="*/ 33 w 54"/>
                  <a:gd name="T5" fmla="*/ 38 h 57"/>
                  <a:gd name="T6" fmla="*/ 9 w 54"/>
                  <a:gd name="T7" fmla="*/ 21 h 57"/>
                  <a:gd name="T8" fmla="*/ 9 w 54"/>
                  <a:gd name="T9" fmla="*/ 21 h 57"/>
                  <a:gd name="T10" fmla="*/ 9 w 54"/>
                  <a:gd name="T11" fmla="*/ 9 h 57"/>
                  <a:gd name="T12" fmla="*/ 7 w 54"/>
                  <a:gd name="T13" fmla="*/ 1 h 57"/>
                  <a:gd name="T14" fmla="*/ 6 w 54"/>
                  <a:gd name="T15" fmla="*/ 1 h 57"/>
                  <a:gd name="T16" fmla="*/ 7 w 54"/>
                  <a:gd name="T17" fmla="*/ 11 h 57"/>
                  <a:gd name="T18" fmla="*/ 8 w 54"/>
                  <a:gd name="T19" fmla="*/ 20 h 57"/>
                  <a:gd name="T20" fmla="*/ 0 w 54"/>
                  <a:gd name="T21" fmla="*/ 8 h 57"/>
                  <a:gd name="T22" fmla="*/ 0 w 54"/>
                  <a:gd name="T23" fmla="*/ 8 h 57"/>
                  <a:gd name="T24" fmla="*/ 53 w 54"/>
                  <a:gd name="T25" fmla="*/ 5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4" h="57">
                    <a:moveTo>
                      <a:pt x="53" y="56"/>
                    </a:moveTo>
                    <a:cubicBezTo>
                      <a:pt x="53" y="57"/>
                      <a:pt x="54" y="56"/>
                      <a:pt x="54" y="56"/>
                    </a:cubicBezTo>
                    <a:cubicBezTo>
                      <a:pt x="50" y="46"/>
                      <a:pt x="42" y="43"/>
                      <a:pt x="33" y="38"/>
                    </a:cubicBezTo>
                    <a:cubicBezTo>
                      <a:pt x="24" y="33"/>
                      <a:pt x="16" y="28"/>
                      <a:pt x="9" y="21"/>
                    </a:cubicBezTo>
                    <a:cubicBezTo>
                      <a:pt x="9" y="21"/>
                      <a:pt x="9" y="21"/>
                      <a:pt x="9" y="21"/>
                    </a:cubicBezTo>
                    <a:cubicBezTo>
                      <a:pt x="9" y="17"/>
                      <a:pt x="9" y="13"/>
                      <a:pt x="9" y="9"/>
                    </a:cubicBezTo>
                    <a:cubicBezTo>
                      <a:pt x="8" y="7"/>
                      <a:pt x="8" y="3"/>
                      <a:pt x="7" y="1"/>
                    </a:cubicBezTo>
                    <a:cubicBezTo>
                      <a:pt x="7" y="0"/>
                      <a:pt x="6" y="0"/>
                      <a:pt x="6" y="1"/>
                    </a:cubicBezTo>
                    <a:cubicBezTo>
                      <a:pt x="5" y="4"/>
                      <a:pt x="7" y="8"/>
                      <a:pt x="7" y="11"/>
                    </a:cubicBezTo>
                    <a:cubicBezTo>
                      <a:pt x="8" y="14"/>
                      <a:pt x="8" y="17"/>
                      <a:pt x="8" y="20"/>
                    </a:cubicBezTo>
                    <a:cubicBezTo>
                      <a:pt x="5" y="17"/>
                      <a:pt x="3" y="13"/>
                      <a:pt x="0" y="8"/>
                    </a:cubicBezTo>
                    <a:cubicBezTo>
                      <a:pt x="0" y="7"/>
                      <a:pt x="0" y="7"/>
                      <a:pt x="0" y="8"/>
                    </a:cubicBezTo>
                    <a:cubicBezTo>
                      <a:pt x="1" y="34"/>
                      <a:pt x="41" y="38"/>
                      <a:pt x="53" y="56"/>
                    </a:cubicBezTo>
                    <a:close/>
                  </a:path>
                </a:pathLst>
              </a:custGeom>
              <a:solidFill>
                <a:srgbClr val="9E1D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18" name="Group 117"/>
            <p:cNvGrpSpPr/>
            <p:nvPr/>
          </p:nvGrpSpPr>
          <p:grpSpPr>
            <a:xfrm>
              <a:off x="4857175" y="4953584"/>
              <a:ext cx="2477651" cy="2173891"/>
              <a:chOff x="8523287" y="4378326"/>
              <a:chExt cx="1074738" cy="942975"/>
            </a:xfrm>
          </p:grpSpPr>
          <p:grpSp>
            <p:nvGrpSpPr>
              <p:cNvPr id="119" name="Group 118"/>
              <p:cNvGrpSpPr/>
              <p:nvPr/>
            </p:nvGrpSpPr>
            <p:grpSpPr>
              <a:xfrm>
                <a:off x="8523287" y="4378326"/>
                <a:ext cx="1074738" cy="942975"/>
                <a:chOff x="8523287" y="4378326"/>
                <a:chExt cx="1074738" cy="942975"/>
              </a:xfrm>
            </p:grpSpPr>
            <p:sp>
              <p:nvSpPr>
                <p:cNvPr id="148" name="Freeform 85"/>
                <p:cNvSpPr>
                  <a:spLocks/>
                </p:cNvSpPr>
                <p:nvPr/>
              </p:nvSpPr>
              <p:spPr bwMode="auto">
                <a:xfrm>
                  <a:off x="8523287" y="4378326"/>
                  <a:ext cx="1074738" cy="942975"/>
                </a:xfrm>
                <a:custGeom>
                  <a:avLst/>
                  <a:gdLst>
                    <a:gd name="T0" fmla="*/ 398 w 412"/>
                    <a:gd name="T1" fmla="*/ 185 h 361"/>
                    <a:gd name="T2" fmla="*/ 362 w 412"/>
                    <a:gd name="T3" fmla="*/ 177 h 361"/>
                    <a:gd name="T4" fmla="*/ 321 w 412"/>
                    <a:gd name="T5" fmla="*/ 178 h 361"/>
                    <a:gd name="T6" fmla="*/ 381 w 412"/>
                    <a:gd name="T7" fmla="*/ 150 h 361"/>
                    <a:gd name="T8" fmla="*/ 377 w 412"/>
                    <a:gd name="T9" fmla="*/ 128 h 361"/>
                    <a:gd name="T10" fmla="*/ 366 w 412"/>
                    <a:gd name="T11" fmla="*/ 123 h 361"/>
                    <a:gd name="T12" fmla="*/ 359 w 412"/>
                    <a:gd name="T13" fmla="*/ 121 h 361"/>
                    <a:gd name="T14" fmla="*/ 352 w 412"/>
                    <a:gd name="T15" fmla="*/ 108 h 361"/>
                    <a:gd name="T16" fmla="*/ 346 w 412"/>
                    <a:gd name="T17" fmla="*/ 63 h 361"/>
                    <a:gd name="T18" fmla="*/ 327 w 412"/>
                    <a:gd name="T19" fmla="*/ 44 h 361"/>
                    <a:gd name="T20" fmla="*/ 297 w 412"/>
                    <a:gd name="T21" fmla="*/ 60 h 361"/>
                    <a:gd name="T22" fmla="*/ 267 w 412"/>
                    <a:gd name="T23" fmla="*/ 88 h 361"/>
                    <a:gd name="T24" fmla="*/ 255 w 412"/>
                    <a:gd name="T25" fmla="*/ 102 h 361"/>
                    <a:gd name="T26" fmla="*/ 248 w 412"/>
                    <a:gd name="T27" fmla="*/ 111 h 361"/>
                    <a:gd name="T28" fmla="*/ 245 w 412"/>
                    <a:gd name="T29" fmla="*/ 115 h 361"/>
                    <a:gd name="T30" fmla="*/ 238 w 412"/>
                    <a:gd name="T31" fmla="*/ 114 h 361"/>
                    <a:gd name="T32" fmla="*/ 235 w 412"/>
                    <a:gd name="T33" fmla="*/ 108 h 361"/>
                    <a:gd name="T34" fmla="*/ 245 w 412"/>
                    <a:gd name="T35" fmla="*/ 65 h 361"/>
                    <a:gd name="T36" fmla="*/ 222 w 412"/>
                    <a:gd name="T37" fmla="*/ 6 h 361"/>
                    <a:gd name="T38" fmla="*/ 194 w 412"/>
                    <a:gd name="T39" fmla="*/ 3 h 361"/>
                    <a:gd name="T40" fmla="*/ 183 w 412"/>
                    <a:gd name="T41" fmla="*/ 11 h 361"/>
                    <a:gd name="T42" fmla="*/ 162 w 412"/>
                    <a:gd name="T43" fmla="*/ 21 h 361"/>
                    <a:gd name="T44" fmla="*/ 124 w 412"/>
                    <a:gd name="T45" fmla="*/ 17 h 361"/>
                    <a:gd name="T46" fmla="*/ 98 w 412"/>
                    <a:gd name="T47" fmla="*/ 34 h 361"/>
                    <a:gd name="T48" fmla="*/ 104 w 412"/>
                    <a:gd name="T49" fmla="*/ 99 h 361"/>
                    <a:gd name="T50" fmla="*/ 161 w 412"/>
                    <a:gd name="T51" fmla="*/ 136 h 361"/>
                    <a:gd name="T52" fmla="*/ 82 w 412"/>
                    <a:gd name="T53" fmla="*/ 99 h 361"/>
                    <a:gd name="T54" fmla="*/ 46 w 412"/>
                    <a:gd name="T55" fmla="*/ 89 h 361"/>
                    <a:gd name="T56" fmla="*/ 34 w 412"/>
                    <a:gd name="T57" fmla="*/ 114 h 361"/>
                    <a:gd name="T58" fmla="*/ 8 w 412"/>
                    <a:gd name="T59" fmla="*/ 143 h 361"/>
                    <a:gd name="T60" fmla="*/ 3 w 412"/>
                    <a:gd name="T61" fmla="*/ 179 h 361"/>
                    <a:gd name="T62" fmla="*/ 9 w 412"/>
                    <a:gd name="T63" fmla="*/ 199 h 361"/>
                    <a:gd name="T64" fmla="*/ 21 w 412"/>
                    <a:gd name="T65" fmla="*/ 206 h 361"/>
                    <a:gd name="T66" fmla="*/ 68 w 412"/>
                    <a:gd name="T67" fmla="*/ 213 h 361"/>
                    <a:gd name="T68" fmla="*/ 78 w 412"/>
                    <a:gd name="T69" fmla="*/ 228 h 361"/>
                    <a:gd name="T70" fmla="*/ 99 w 412"/>
                    <a:gd name="T71" fmla="*/ 231 h 361"/>
                    <a:gd name="T72" fmla="*/ 100 w 412"/>
                    <a:gd name="T73" fmla="*/ 230 h 361"/>
                    <a:gd name="T74" fmla="*/ 57 w 412"/>
                    <a:gd name="T75" fmla="*/ 265 h 361"/>
                    <a:gd name="T76" fmla="*/ 68 w 412"/>
                    <a:gd name="T77" fmla="*/ 308 h 361"/>
                    <a:gd name="T78" fmla="*/ 97 w 412"/>
                    <a:gd name="T79" fmla="*/ 317 h 361"/>
                    <a:gd name="T80" fmla="*/ 100 w 412"/>
                    <a:gd name="T81" fmla="*/ 328 h 361"/>
                    <a:gd name="T82" fmla="*/ 121 w 412"/>
                    <a:gd name="T83" fmla="*/ 334 h 361"/>
                    <a:gd name="T84" fmla="*/ 154 w 412"/>
                    <a:gd name="T85" fmla="*/ 325 h 361"/>
                    <a:gd name="T86" fmla="*/ 189 w 412"/>
                    <a:gd name="T87" fmla="*/ 335 h 361"/>
                    <a:gd name="T88" fmla="*/ 239 w 412"/>
                    <a:gd name="T89" fmla="*/ 345 h 361"/>
                    <a:gd name="T90" fmla="*/ 251 w 412"/>
                    <a:gd name="T91" fmla="*/ 336 h 361"/>
                    <a:gd name="T92" fmla="*/ 264 w 412"/>
                    <a:gd name="T93" fmla="*/ 331 h 361"/>
                    <a:gd name="T94" fmla="*/ 275 w 412"/>
                    <a:gd name="T95" fmla="*/ 314 h 361"/>
                    <a:gd name="T96" fmla="*/ 265 w 412"/>
                    <a:gd name="T97" fmla="*/ 283 h 361"/>
                    <a:gd name="T98" fmla="*/ 256 w 412"/>
                    <a:gd name="T99" fmla="*/ 268 h 361"/>
                    <a:gd name="T100" fmla="*/ 250 w 412"/>
                    <a:gd name="T101" fmla="*/ 249 h 361"/>
                    <a:gd name="T102" fmla="*/ 292 w 412"/>
                    <a:gd name="T103" fmla="*/ 296 h 361"/>
                    <a:gd name="T104" fmla="*/ 347 w 412"/>
                    <a:gd name="T105" fmla="*/ 300 h 361"/>
                    <a:gd name="T106" fmla="*/ 365 w 412"/>
                    <a:gd name="T107" fmla="*/ 282 h 361"/>
                    <a:gd name="T108" fmla="*/ 368 w 412"/>
                    <a:gd name="T109" fmla="*/ 271 h 361"/>
                    <a:gd name="T110" fmla="*/ 370 w 412"/>
                    <a:gd name="T111" fmla="*/ 268 h 361"/>
                    <a:gd name="T112" fmla="*/ 375 w 412"/>
                    <a:gd name="T113" fmla="*/ 265 h 361"/>
                    <a:gd name="T114" fmla="*/ 389 w 412"/>
                    <a:gd name="T115" fmla="*/ 228 h 361"/>
                    <a:gd name="T116" fmla="*/ 409 w 412"/>
                    <a:gd name="T117" fmla="*/ 208 h 361"/>
                    <a:gd name="T118" fmla="*/ 398 w 412"/>
                    <a:gd name="T119" fmla="*/ 185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12" h="361">
                      <a:moveTo>
                        <a:pt x="398" y="185"/>
                      </a:moveTo>
                      <a:cubicBezTo>
                        <a:pt x="387" y="180"/>
                        <a:pt x="374" y="177"/>
                        <a:pt x="362" y="177"/>
                      </a:cubicBezTo>
                      <a:cubicBezTo>
                        <a:pt x="349" y="176"/>
                        <a:pt x="334" y="182"/>
                        <a:pt x="321" y="178"/>
                      </a:cubicBezTo>
                      <a:cubicBezTo>
                        <a:pt x="340" y="169"/>
                        <a:pt x="373" y="173"/>
                        <a:pt x="381" y="150"/>
                      </a:cubicBezTo>
                      <a:cubicBezTo>
                        <a:pt x="384" y="142"/>
                        <a:pt x="383" y="133"/>
                        <a:pt x="377" y="128"/>
                      </a:cubicBezTo>
                      <a:cubicBezTo>
                        <a:pt x="374" y="125"/>
                        <a:pt x="370" y="124"/>
                        <a:pt x="366" y="123"/>
                      </a:cubicBezTo>
                      <a:cubicBezTo>
                        <a:pt x="364" y="123"/>
                        <a:pt x="361" y="122"/>
                        <a:pt x="359" y="121"/>
                      </a:cubicBezTo>
                      <a:cubicBezTo>
                        <a:pt x="353" y="119"/>
                        <a:pt x="353" y="113"/>
                        <a:pt x="352" y="108"/>
                      </a:cubicBezTo>
                      <a:cubicBezTo>
                        <a:pt x="350" y="93"/>
                        <a:pt x="350" y="77"/>
                        <a:pt x="346" y="63"/>
                      </a:cubicBezTo>
                      <a:cubicBezTo>
                        <a:pt x="344" y="54"/>
                        <a:pt x="337" y="44"/>
                        <a:pt x="327" y="44"/>
                      </a:cubicBezTo>
                      <a:cubicBezTo>
                        <a:pt x="316" y="44"/>
                        <a:pt x="305" y="54"/>
                        <a:pt x="297" y="60"/>
                      </a:cubicBezTo>
                      <a:cubicBezTo>
                        <a:pt x="286" y="69"/>
                        <a:pt x="276" y="78"/>
                        <a:pt x="267" y="88"/>
                      </a:cubicBezTo>
                      <a:cubicBezTo>
                        <a:pt x="263" y="93"/>
                        <a:pt x="259" y="97"/>
                        <a:pt x="255" y="102"/>
                      </a:cubicBezTo>
                      <a:cubicBezTo>
                        <a:pt x="253" y="105"/>
                        <a:pt x="250" y="108"/>
                        <a:pt x="248" y="111"/>
                      </a:cubicBezTo>
                      <a:cubicBezTo>
                        <a:pt x="247" y="112"/>
                        <a:pt x="246" y="114"/>
                        <a:pt x="245" y="115"/>
                      </a:cubicBezTo>
                      <a:cubicBezTo>
                        <a:pt x="243" y="117"/>
                        <a:pt x="241" y="117"/>
                        <a:pt x="238" y="114"/>
                      </a:cubicBezTo>
                      <a:cubicBezTo>
                        <a:pt x="235" y="113"/>
                        <a:pt x="234" y="111"/>
                        <a:pt x="235" y="108"/>
                      </a:cubicBezTo>
                      <a:cubicBezTo>
                        <a:pt x="238" y="94"/>
                        <a:pt x="243" y="80"/>
                        <a:pt x="245" y="65"/>
                      </a:cubicBezTo>
                      <a:cubicBezTo>
                        <a:pt x="248" y="44"/>
                        <a:pt x="243" y="17"/>
                        <a:pt x="222" y="6"/>
                      </a:cubicBezTo>
                      <a:cubicBezTo>
                        <a:pt x="214" y="1"/>
                        <a:pt x="203" y="0"/>
                        <a:pt x="194" y="3"/>
                      </a:cubicBezTo>
                      <a:cubicBezTo>
                        <a:pt x="190" y="5"/>
                        <a:pt x="186" y="7"/>
                        <a:pt x="183" y="11"/>
                      </a:cubicBezTo>
                      <a:cubicBezTo>
                        <a:pt x="177" y="17"/>
                        <a:pt x="171" y="21"/>
                        <a:pt x="162" y="21"/>
                      </a:cubicBezTo>
                      <a:cubicBezTo>
                        <a:pt x="149" y="20"/>
                        <a:pt x="138" y="15"/>
                        <a:pt x="124" y="17"/>
                      </a:cubicBezTo>
                      <a:cubicBezTo>
                        <a:pt x="114" y="20"/>
                        <a:pt x="104" y="26"/>
                        <a:pt x="98" y="34"/>
                      </a:cubicBezTo>
                      <a:cubicBezTo>
                        <a:pt x="82" y="54"/>
                        <a:pt x="86" y="82"/>
                        <a:pt x="104" y="99"/>
                      </a:cubicBezTo>
                      <a:cubicBezTo>
                        <a:pt x="121" y="114"/>
                        <a:pt x="144" y="121"/>
                        <a:pt x="161" y="136"/>
                      </a:cubicBezTo>
                      <a:cubicBezTo>
                        <a:pt x="131" y="144"/>
                        <a:pt x="105" y="113"/>
                        <a:pt x="82" y="99"/>
                      </a:cubicBezTo>
                      <a:cubicBezTo>
                        <a:pt x="72" y="92"/>
                        <a:pt x="59" y="87"/>
                        <a:pt x="46" y="89"/>
                      </a:cubicBezTo>
                      <a:cubicBezTo>
                        <a:pt x="32" y="91"/>
                        <a:pt x="34" y="103"/>
                        <a:pt x="34" y="114"/>
                      </a:cubicBezTo>
                      <a:cubicBezTo>
                        <a:pt x="34" y="130"/>
                        <a:pt x="17" y="133"/>
                        <a:pt x="8" y="143"/>
                      </a:cubicBezTo>
                      <a:cubicBezTo>
                        <a:pt x="0" y="153"/>
                        <a:pt x="0" y="167"/>
                        <a:pt x="3" y="179"/>
                      </a:cubicBezTo>
                      <a:cubicBezTo>
                        <a:pt x="4" y="186"/>
                        <a:pt x="6" y="193"/>
                        <a:pt x="9" y="199"/>
                      </a:cubicBezTo>
                      <a:cubicBezTo>
                        <a:pt x="12" y="204"/>
                        <a:pt x="16" y="206"/>
                        <a:pt x="21" y="206"/>
                      </a:cubicBezTo>
                      <a:cubicBezTo>
                        <a:pt x="36" y="205"/>
                        <a:pt x="59" y="195"/>
                        <a:pt x="68" y="213"/>
                      </a:cubicBezTo>
                      <a:cubicBezTo>
                        <a:pt x="71" y="219"/>
                        <a:pt x="71" y="225"/>
                        <a:pt x="78" y="228"/>
                      </a:cubicBezTo>
                      <a:cubicBezTo>
                        <a:pt x="84" y="232"/>
                        <a:pt x="92" y="231"/>
                        <a:pt x="99" y="231"/>
                      </a:cubicBezTo>
                      <a:cubicBezTo>
                        <a:pt x="99" y="231"/>
                        <a:pt x="99" y="230"/>
                        <a:pt x="100" y="230"/>
                      </a:cubicBezTo>
                      <a:cubicBezTo>
                        <a:pt x="85" y="240"/>
                        <a:pt x="67" y="249"/>
                        <a:pt x="57" y="265"/>
                      </a:cubicBezTo>
                      <a:cubicBezTo>
                        <a:pt x="47" y="282"/>
                        <a:pt x="51" y="298"/>
                        <a:pt x="68" y="308"/>
                      </a:cubicBezTo>
                      <a:cubicBezTo>
                        <a:pt x="75" y="311"/>
                        <a:pt x="86" y="316"/>
                        <a:pt x="97" y="317"/>
                      </a:cubicBezTo>
                      <a:cubicBezTo>
                        <a:pt x="96" y="321"/>
                        <a:pt x="97" y="325"/>
                        <a:pt x="100" y="328"/>
                      </a:cubicBezTo>
                      <a:cubicBezTo>
                        <a:pt x="105" y="334"/>
                        <a:pt x="113" y="336"/>
                        <a:pt x="121" y="334"/>
                      </a:cubicBezTo>
                      <a:cubicBezTo>
                        <a:pt x="132" y="332"/>
                        <a:pt x="142" y="326"/>
                        <a:pt x="154" y="325"/>
                      </a:cubicBezTo>
                      <a:cubicBezTo>
                        <a:pt x="166" y="325"/>
                        <a:pt x="179" y="328"/>
                        <a:pt x="189" y="335"/>
                      </a:cubicBezTo>
                      <a:cubicBezTo>
                        <a:pt x="204" y="344"/>
                        <a:pt x="222" y="361"/>
                        <a:pt x="239" y="345"/>
                      </a:cubicBezTo>
                      <a:cubicBezTo>
                        <a:pt x="243" y="342"/>
                        <a:pt x="246" y="338"/>
                        <a:pt x="251" y="336"/>
                      </a:cubicBezTo>
                      <a:cubicBezTo>
                        <a:pt x="255" y="334"/>
                        <a:pt x="260" y="333"/>
                        <a:pt x="264" y="331"/>
                      </a:cubicBezTo>
                      <a:cubicBezTo>
                        <a:pt x="271" y="328"/>
                        <a:pt x="275" y="322"/>
                        <a:pt x="275" y="314"/>
                      </a:cubicBezTo>
                      <a:cubicBezTo>
                        <a:pt x="275" y="304"/>
                        <a:pt x="270" y="292"/>
                        <a:pt x="265" y="283"/>
                      </a:cubicBezTo>
                      <a:cubicBezTo>
                        <a:pt x="262" y="278"/>
                        <a:pt x="259" y="273"/>
                        <a:pt x="256" y="268"/>
                      </a:cubicBezTo>
                      <a:cubicBezTo>
                        <a:pt x="252" y="264"/>
                        <a:pt x="246" y="255"/>
                        <a:pt x="250" y="249"/>
                      </a:cubicBezTo>
                      <a:cubicBezTo>
                        <a:pt x="261" y="267"/>
                        <a:pt x="274" y="284"/>
                        <a:pt x="292" y="296"/>
                      </a:cubicBezTo>
                      <a:cubicBezTo>
                        <a:pt x="308" y="306"/>
                        <a:pt x="330" y="310"/>
                        <a:pt x="347" y="300"/>
                      </a:cubicBezTo>
                      <a:cubicBezTo>
                        <a:pt x="355" y="296"/>
                        <a:pt x="361" y="290"/>
                        <a:pt x="365" y="282"/>
                      </a:cubicBezTo>
                      <a:cubicBezTo>
                        <a:pt x="367" y="278"/>
                        <a:pt x="367" y="274"/>
                        <a:pt x="368" y="271"/>
                      </a:cubicBezTo>
                      <a:cubicBezTo>
                        <a:pt x="369" y="268"/>
                        <a:pt x="367" y="269"/>
                        <a:pt x="370" y="268"/>
                      </a:cubicBezTo>
                      <a:cubicBezTo>
                        <a:pt x="372" y="267"/>
                        <a:pt x="374" y="266"/>
                        <a:pt x="375" y="265"/>
                      </a:cubicBezTo>
                      <a:cubicBezTo>
                        <a:pt x="388" y="258"/>
                        <a:pt x="393" y="242"/>
                        <a:pt x="389" y="228"/>
                      </a:cubicBezTo>
                      <a:cubicBezTo>
                        <a:pt x="397" y="224"/>
                        <a:pt x="406" y="218"/>
                        <a:pt x="409" y="208"/>
                      </a:cubicBezTo>
                      <a:cubicBezTo>
                        <a:pt x="412" y="198"/>
                        <a:pt x="407" y="190"/>
                        <a:pt x="398" y="185"/>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149" name="Freeform 86"/>
                <p:cNvSpPr>
                  <a:spLocks/>
                </p:cNvSpPr>
                <p:nvPr/>
              </p:nvSpPr>
              <p:spPr bwMode="auto">
                <a:xfrm>
                  <a:off x="8670925" y="4529138"/>
                  <a:ext cx="723900" cy="635000"/>
                </a:xfrm>
                <a:custGeom>
                  <a:avLst/>
                  <a:gdLst>
                    <a:gd name="T0" fmla="*/ 267 w 277"/>
                    <a:gd name="T1" fmla="*/ 124 h 243"/>
                    <a:gd name="T2" fmla="*/ 243 w 277"/>
                    <a:gd name="T3" fmla="*/ 119 h 243"/>
                    <a:gd name="T4" fmla="*/ 216 w 277"/>
                    <a:gd name="T5" fmla="*/ 119 h 243"/>
                    <a:gd name="T6" fmla="*/ 256 w 277"/>
                    <a:gd name="T7" fmla="*/ 100 h 243"/>
                    <a:gd name="T8" fmla="*/ 253 w 277"/>
                    <a:gd name="T9" fmla="*/ 86 h 243"/>
                    <a:gd name="T10" fmla="*/ 246 w 277"/>
                    <a:gd name="T11" fmla="*/ 83 h 243"/>
                    <a:gd name="T12" fmla="*/ 241 w 277"/>
                    <a:gd name="T13" fmla="*/ 82 h 243"/>
                    <a:gd name="T14" fmla="*/ 237 w 277"/>
                    <a:gd name="T15" fmla="*/ 72 h 243"/>
                    <a:gd name="T16" fmla="*/ 233 w 277"/>
                    <a:gd name="T17" fmla="*/ 42 h 243"/>
                    <a:gd name="T18" fmla="*/ 219 w 277"/>
                    <a:gd name="T19" fmla="*/ 30 h 243"/>
                    <a:gd name="T20" fmla="*/ 199 w 277"/>
                    <a:gd name="T21" fmla="*/ 40 h 243"/>
                    <a:gd name="T22" fmla="*/ 179 w 277"/>
                    <a:gd name="T23" fmla="*/ 59 h 243"/>
                    <a:gd name="T24" fmla="*/ 171 w 277"/>
                    <a:gd name="T25" fmla="*/ 68 h 243"/>
                    <a:gd name="T26" fmla="*/ 167 w 277"/>
                    <a:gd name="T27" fmla="*/ 74 h 243"/>
                    <a:gd name="T28" fmla="*/ 164 w 277"/>
                    <a:gd name="T29" fmla="*/ 77 h 243"/>
                    <a:gd name="T30" fmla="*/ 160 w 277"/>
                    <a:gd name="T31" fmla="*/ 77 h 243"/>
                    <a:gd name="T32" fmla="*/ 158 w 277"/>
                    <a:gd name="T33" fmla="*/ 73 h 243"/>
                    <a:gd name="T34" fmla="*/ 164 w 277"/>
                    <a:gd name="T35" fmla="*/ 44 h 243"/>
                    <a:gd name="T36" fmla="*/ 149 w 277"/>
                    <a:gd name="T37" fmla="*/ 4 h 243"/>
                    <a:gd name="T38" fmla="*/ 131 w 277"/>
                    <a:gd name="T39" fmla="*/ 2 h 243"/>
                    <a:gd name="T40" fmla="*/ 123 w 277"/>
                    <a:gd name="T41" fmla="*/ 7 h 243"/>
                    <a:gd name="T42" fmla="*/ 109 w 277"/>
                    <a:gd name="T43" fmla="*/ 14 h 243"/>
                    <a:gd name="T44" fmla="*/ 84 w 277"/>
                    <a:gd name="T45" fmla="*/ 12 h 243"/>
                    <a:gd name="T46" fmla="*/ 66 w 277"/>
                    <a:gd name="T47" fmla="*/ 23 h 243"/>
                    <a:gd name="T48" fmla="*/ 70 w 277"/>
                    <a:gd name="T49" fmla="*/ 66 h 243"/>
                    <a:gd name="T50" fmla="*/ 108 w 277"/>
                    <a:gd name="T51" fmla="*/ 91 h 243"/>
                    <a:gd name="T52" fmla="*/ 55 w 277"/>
                    <a:gd name="T53" fmla="*/ 66 h 243"/>
                    <a:gd name="T54" fmla="*/ 31 w 277"/>
                    <a:gd name="T55" fmla="*/ 59 h 243"/>
                    <a:gd name="T56" fmla="*/ 23 w 277"/>
                    <a:gd name="T57" fmla="*/ 77 h 243"/>
                    <a:gd name="T58" fmla="*/ 6 w 277"/>
                    <a:gd name="T59" fmla="*/ 96 h 243"/>
                    <a:gd name="T60" fmla="*/ 2 w 277"/>
                    <a:gd name="T61" fmla="*/ 120 h 243"/>
                    <a:gd name="T62" fmla="*/ 6 w 277"/>
                    <a:gd name="T63" fmla="*/ 134 h 243"/>
                    <a:gd name="T64" fmla="*/ 14 w 277"/>
                    <a:gd name="T65" fmla="*/ 138 h 243"/>
                    <a:gd name="T66" fmla="*/ 46 w 277"/>
                    <a:gd name="T67" fmla="*/ 143 h 243"/>
                    <a:gd name="T68" fmla="*/ 52 w 277"/>
                    <a:gd name="T69" fmla="*/ 153 h 243"/>
                    <a:gd name="T70" fmla="*/ 66 w 277"/>
                    <a:gd name="T71" fmla="*/ 155 h 243"/>
                    <a:gd name="T72" fmla="*/ 81 w 277"/>
                    <a:gd name="T73" fmla="*/ 150 h 243"/>
                    <a:gd name="T74" fmla="*/ 96 w 277"/>
                    <a:gd name="T75" fmla="*/ 142 h 243"/>
                    <a:gd name="T76" fmla="*/ 55 w 277"/>
                    <a:gd name="T77" fmla="*/ 181 h 243"/>
                    <a:gd name="T78" fmla="*/ 47 w 277"/>
                    <a:gd name="T79" fmla="*/ 202 h 243"/>
                    <a:gd name="T80" fmla="*/ 65 w 277"/>
                    <a:gd name="T81" fmla="*/ 211 h 243"/>
                    <a:gd name="T82" fmla="*/ 67 w 277"/>
                    <a:gd name="T83" fmla="*/ 220 h 243"/>
                    <a:gd name="T84" fmla="*/ 81 w 277"/>
                    <a:gd name="T85" fmla="*/ 224 h 243"/>
                    <a:gd name="T86" fmla="*/ 103 w 277"/>
                    <a:gd name="T87" fmla="*/ 218 h 243"/>
                    <a:gd name="T88" fmla="*/ 127 w 277"/>
                    <a:gd name="T89" fmla="*/ 225 h 243"/>
                    <a:gd name="T90" fmla="*/ 161 w 277"/>
                    <a:gd name="T91" fmla="*/ 232 h 243"/>
                    <a:gd name="T92" fmla="*/ 169 w 277"/>
                    <a:gd name="T93" fmla="*/ 225 h 243"/>
                    <a:gd name="T94" fmla="*/ 177 w 277"/>
                    <a:gd name="T95" fmla="*/ 222 h 243"/>
                    <a:gd name="T96" fmla="*/ 185 w 277"/>
                    <a:gd name="T97" fmla="*/ 211 h 243"/>
                    <a:gd name="T98" fmla="*/ 178 w 277"/>
                    <a:gd name="T99" fmla="*/ 190 h 243"/>
                    <a:gd name="T100" fmla="*/ 172 w 277"/>
                    <a:gd name="T101" fmla="*/ 180 h 243"/>
                    <a:gd name="T102" fmla="*/ 168 w 277"/>
                    <a:gd name="T103" fmla="*/ 167 h 243"/>
                    <a:gd name="T104" fmla="*/ 196 w 277"/>
                    <a:gd name="T105" fmla="*/ 198 h 243"/>
                    <a:gd name="T106" fmla="*/ 233 w 277"/>
                    <a:gd name="T107" fmla="*/ 202 h 243"/>
                    <a:gd name="T108" fmla="*/ 245 w 277"/>
                    <a:gd name="T109" fmla="*/ 189 h 243"/>
                    <a:gd name="T110" fmla="*/ 247 w 277"/>
                    <a:gd name="T111" fmla="*/ 182 h 243"/>
                    <a:gd name="T112" fmla="*/ 249 w 277"/>
                    <a:gd name="T113" fmla="*/ 180 h 243"/>
                    <a:gd name="T114" fmla="*/ 252 w 277"/>
                    <a:gd name="T115" fmla="*/ 178 h 243"/>
                    <a:gd name="T116" fmla="*/ 261 w 277"/>
                    <a:gd name="T117" fmla="*/ 153 h 243"/>
                    <a:gd name="T118" fmla="*/ 275 w 277"/>
                    <a:gd name="T119" fmla="*/ 140 h 243"/>
                    <a:gd name="T120" fmla="*/ 267 w 277"/>
                    <a:gd name="T121" fmla="*/ 124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7" h="243">
                      <a:moveTo>
                        <a:pt x="267" y="124"/>
                      </a:moveTo>
                      <a:cubicBezTo>
                        <a:pt x="260" y="121"/>
                        <a:pt x="251" y="119"/>
                        <a:pt x="243" y="119"/>
                      </a:cubicBezTo>
                      <a:cubicBezTo>
                        <a:pt x="234" y="118"/>
                        <a:pt x="224" y="122"/>
                        <a:pt x="216" y="119"/>
                      </a:cubicBezTo>
                      <a:cubicBezTo>
                        <a:pt x="229" y="113"/>
                        <a:pt x="250" y="116"/>
                        <a:pt x="256" y="100"/>
                      </a:cubicBezTo>
                      <a:cubicBezTo>
                        <a:pt x="258" y="96"/>
                        <a:pt x="257" y="89"/>
                        <a:pt x="253" y="86"/>
                      </a:cubicBezTo>
                      <a:cubicBezTo>
                        <a:pt x="251" y="84"/>
                        <a:pt x="248" y="83"/>
                        <a:pt x="246" y="83"/>
                      </a:cubicBezTo>
                      <a:cubicBezTo>
                        <a:pt x="244" y="82"/>
                        <a:pt x="242" y="82"/>
                        <a:pt x="241" y="82"/>
                      </a:cubicBezTo>
                      <a:cubicBezTo>
                        <a:pt x="237" y="80"/>
                        <a:pt x="237" y="76"/>
                        <a:pt x="237" y="72"/>
                      </a:cubicBezTo>
                      <a:cubicBezTo>
                        <a:pt x="235" y="63"/>
                        <a:pt x="235" y="52"/>
                        <a:pt x="233" y="42"/>
                      </a:cubicBezTo>
                      <a:cubicBezTo>
                        <a:pt x="231" y="36"/>
                        <a:pt x="226" y="30"/>
                        <a:pt x="219" y="30"/>
                      </a:cubicBezTo>
                      <a:cubicBezTo>
                        <a:pt x="212" y="29"/>
                        <a:pt x="205" y="36"/>
                        <a:pt x="199" y="40"/>
                      </a:cubicBezTo>
                      <a:cubicBezTo>
                        <a:pt x="192" y="46"/>
                        <a:pt x="185" y="52"/>
                        <a:pt x="179" y="59"/>
                      </a:cubicBezTo>
                      <a:cubicBezTo>
                        <a:pt x="176" y="62"/>
                        <a:pt x="174" y="65"/>
                        <a:pt x="171" y="68"/>
                      </a:cubicBezTo>
                      <a:cubicBezTo>
                        <a:pt x="170" y="70"/>
                        <a:pt x="168" y="72"/>
                        <a:pt x="167" y="74"/>
                      </a:cubicBezTo>
                      <a:cubicBezTo>
                        <a:pt x="166" y="75"/>
                        <a:pt x="165" y="76"/>
                        <a:pt x="164" y="77"/>
                      </a:cubicBezTo>
                      <a:cubicBezTo>
                        <a:pt x="163" y="79"/>
                        <a:pt x="162" y="79"/>
                        <a:pt x="160" y="77"/>
                      </a:cubicBezTo>
                      <a:cubicBezTo>
                        <a:pt x="158" y="76"/>
                        <a:pt x="157" y="75"/>
                        <a:pt x="158" y="73"/>
                      </a:cubicBezTo>
                      <a:cubicBezTo>
                        <a:pt x="160" y="63"/>
                        <a:pt x="163" y="54"/>
                        <a:pt x="164" y="44"/>
                      </a:cubicBezTo>
                      <a:cubicBezTo>
                        <a:pt x="166" y="29"/>
                        <a:pt x="163" y="11"/>
                        <a:pt x="149" y="4"/>
                      </a:cubicBezTo>
                      <a:cubicBezTo>
                        <a:pt x="144" y="1"/>
                        <a:pt x="137" y="0"/>
                        <a:pt x="131" y="2"/>
                      </a:cubicBezTo>
                      <a:cubicBezTo>
                        <a:pt x="128" y="3"/>
                        <a:pt x="125" y="5"/>
                        <a:pt x="123" y="7"/>
                      </a:cubicBezTo>
                      <a:cubicBezTo>
                        <a:pt x="119" y="11"/>
                        <a:pt x="115" y="14"/>
                        <a:pt x="109" y="14"/>
                      </a:cubicBezTo>
                      <a:cubicBezTo>
                        <a:pt x="100" y="13"/>
                        <a:pt x="92" y="10"/>
                        <a:pt x="84" y="12"/>
                      </a:cubicBezTo>
                      <a:cubicBezTo>
                        <a:pt x="77" y="13"/>
                        <a:pt x="70" y="17"/>
                        <a:pt x="66" y="23"/>
                      </a:cubicBezTo>
                      <a:cubicBezTo>
                        <a:pt x="55" y="36"/>
                        <a:pt x="58" y="55"/>
                        <a:pt x="70" y="66"/>
                      </a:cubicBezTo>
                      <a:cubicBezTo>
                        <a:pt x="81" y="77"/>
                        <a:pt x="96" y="82"/>
                        <a:pt x="108" y="91"/>
                      </a:cubicBezTo>
                      <a:cubicBezTo>
                        <a:pt x="88" y="97"/>
                        <a:pt x="70" y="76"/>
                        <a:pt x="55" y="66"/>
                      </a:cubicBezTo>
                      <a:cubicBezTo>
                        <a:pt x="48" y="62"/>
                        <a:pt x="39" y="58"/>
                        <a:pt x="31" y="59"/>
                      </a:cubicBezTo>
                      <a:cubicBezTo>
                        <a:pt x="22" y="61"/>
                        <a:pt x="23" y="69"/>
                        <a:pt x="23" y="77"/>
                      </a:cubicBezTo>
                      <a:cubicBezTo>
                        <a:pt x="23" y="88"/>
                        <a:pt x="11" y="89"/>
                        <a:pt x="6" y="96"/>
                      </a:cubicBezTo>
                      <a:cubicBezTo>
                        <a:pt x="0" y="103"/>
                        <a:pt x="0" y="112"/>
                        <a:pt x="2" y="120"/>
                      </a:cubicBezTo>
                      <a:cubicBezTo>
                        <a:pt x="3" y="125"/>
                        <a:pt x="4" y="130"/>
                        <a:pt x="6" y="134"/>
                      </a:cubicBezTo>
                      <a:cubicBezTo>
                        <a:pt x="8" y="137"/>
                        <a:pt x="10" y="139"/>
                        <a:pt x="14" y="138"/>
                      </a:cubicBezTo>
                      <a:cubicBezTo>
                        <a:pt x="24" y="138"/>
                        <a:pt x="40" y="131"/>
                        <a:pt x="46" y="143"/>
                      </a:cubicBezTo>
                      <a:cubicBezTo>
                        <a:pt x="48" y="147"/>
                        <a:pt x="48" y="151"/>
                        <a:pt x="52" y="153"/>
                      </a:cubicBezTo>
                      <a:cubicBezTo>
                        <a:pt x="56" y="156"/>
                        <a:pt x="62" y="155"/>
                        <a:pt x="66" y="155"/>
                      </a:cubicBezTo>
                      <a:cubicBezTo>
                        <a:pt x="71" y="154"/>
                        <a:pt x="76" y="153"/>
                        <a:pt x="81" y="150"/>
                      </a:cubicBezTo>
                      <a:cubicBezTo>
                        <a:pt x="86" y="147"/>
                        <a:pt x="90" y="142"/>
                        <a:pt x="96" y="142"/>
                      </a:cubicBezTo>
                      <a:cubicBezTo>
                        <a:pt x="87" y="159"/>
                        <a:pt x="68" y="168"/>
                        <a:pt x="55" y="181"/>
                      </a:cubicBezTo>
                      <a:cubicBezTo>
                        <a:pt x="49" y="186"/>
                        <a:pt x="43" y="195"/>
                        <a:pt x="47" y="202"/>
                      </a:cubicBezTo>
                      <a:cubicBezTo>
                        <a:pt x="51" y="208"/>
                        <a:pt x="59" y="210"/>
                        <a:pt x="65" y="211"/>
                      </a:cubicBezTo>
                      <a:cubicBezTo>
                        <a:pt x="64" y="214"/>
                        <a:pt x="65" y="217"/>
                        <a:pt x="67" y="220"/>
                      </a:cubicBezTo>
                      <a:cubicBezTo>
                        <a:pt x="71" y="224"/>
                        <a:pt x="76" y="225"/>
                        <a:pt x="81" y="224"/>
                      </a:cubicBezTo>
                      <a:cubicBezTo>
                        <a:pt x="89" y="223"/>
                        <a:pt x="95" y="219"/>
                        <a:pt x="103" y="218"/>
                      </a:cubicBezTo>
                      <a:cubicBezTo>
                        <a:pt x="112" y="218"/>
                        <a:pt x="120" y="220"/>
                        <a:pt x="127" y="225"/>
                      </a:cubicBezTo>
                      <a:cubicBezTo>
                        <a:pt x="137" y="231"/>
                        <a:pt x="149" y="243"/>
                        <a:pt x="161" y="232"/>
                      </a:cubicBezTo>
                      <a:cubicBezTo>
                        <a:pt x="163" y="230"/>
                        <a:pt x="165" y="227"/>
                        <a:pt x="169" y="225"/>
                      </a:cubicBezTo>
                      <a:cubicBezTo>
                        <a:pt x="171" y="224"/>
                        <a:pt x="174" y="223"/>
                        <a:pt x="177" y="222"/>
                      </a:cubicBezTo>
                      <a:cubicBezTo>
                        <a:pt x="182" y="220"/>
                        <a:pt x="185" y="216"/>
                        <a:pt x="185" y="211"/>
                      </a:cubicBezTo>
                      <a:cubicBezTo>
                        <a:pt x="185" y="204"/>
                        <a:pt x="181" y="196"/>
                        <a:pt x="178" y="190"/>
                      </a:cubicBezTo>
                      <a:cubicBezTo>
                        <a:pt x="176" y="187"/>
                        <a:pt x="174" y="183"/>
                        <a:pt x="172" y="180"/>
                      </a:cubicBezTo>
                      <a:cubicBezTo>
                        <a:pt x="169" y="177"/>
                        <a:pt x="165" y="172"/>
                        <a:pt x="168" y="167"/>
                      </a:cubicBezTo>
                      <a:cubicBezTo>
                        <a:pt x="176" y="179"/>
                        <a:pt x="184" y="191"/>
                        <a:pt x="196" y="198"/>
                      </a:cubicBezTo>
                      <a:cubicBezTo>
                        <a:pt x="207" y="205"/>
                        <a:pt x="221" y="208"/>
                        <a:pt x="233" y="202"/>
                      </a:cubicBezTo>
                      <a:cubicBezTo>
                        <a:pt x="238" y="199"/>
                        <a:pt x="243" y="195"/>
                        <a:pt x="245" y="189"/>
                      </a:cubicBezTo>
                      <a:cubicBezTo>
                        <a:pt x="246" y="187"/>
                        <a:pt x="246" y="184"/>
                        <a:pt x="247" y="182"/>
                      </a:cubicBezTo>
                      <a:cubicBezTo>
                        <a:pt x="248" y="180"/>
                        <a:pt x="247" y="181"/>
                        <a:pt x="249" y="180"/>
                      </a:cubicBezTo>
                      <a:cubicBezTo>
                        <a:pt x="250" y="179"/>
                        <a:pt x="251" y="179"/>
                        <a:pt x="252" y="178"/>
                      </a:cubicBezTo>
                      <a:cubicBezTo>
                        <a:pt x="260" y="173"/>
                        <a:pt x="264" y="162"/>
                        <a:pt x="261" y="153"/>
                      </a:cubicBezTo>
                      <a:cubicBezTo>
                        <a:pt x="267" y="150"/>
                        <a:pt x="273" y="146"/>
                        <a:pt x="275" y="140"/>
                      </a:cubicBezTo>
                      <a:cubicBezTo>
                        <a:pt x="277" y="133"/>
                        <a:pt x="273" y="127"/>
                        <a:pt x="267" y="124"/>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120" name="Group 119"/>
              <p:cNvGrpSpPr/>
              <p:nvPr/>
            </p:nvGrpSpPr>
            <p:grpSpPr>
              <a:xfrm>
                <a:off x="8916988" y="4733926"/>
                <a:ext cx="238125" cy="215900"/>
                <a:chOff x="8916988" y="4733926"/>
                <a:chExt cx="238125" cy="215900"/>
              </a:xfrm>
            </p:grpSpPr>
            <p:sp>
              <p:nvSpPr>
                <p:cNvPr id="142" name="Freeform 87"/>
                <p:cNvSpPr>
                  <a:spLocks/>
                </p:cNvSpPr>
                <p:nvPr/>
              </p:nvSpPr>
              <p:spPr bwMode="auto">
                <a:xfrm>
                  <a:off x="8916988" y="4819651"/>
                  <a:ext cx="47625" cy="49213"/>
                </a:xfrm>
                <a:custGeom>
                  <a:avLst/>
                  <a:gdLst>
                    <a:gd name="T0" fmla="*/ 9 w 18"/>
                    <a:gd name="T1" fmla="*/ 0 h 19"/>
                    <a:gd name="T2" fmla="*/ 3 w 18"/>
                    <a:gd name="T3" fmla="*/ 3 h 19"/>
                    <a:gd name="T4" fmla="*/ 0 w 18"/>
                    <a:gd name="T5" fmla="*/ 10 h 19"/>
                    <a:gd name="T6" fmla="*/ 9 w 18"/>
                    <a:gd name="T7" fmla="*/ 19 h 19"/>
                    <a:gd name="T8" fmla="*/ 15 w 18"/>
                    <a:gd name="T9" fmla="*/ 17 h 19"/>
                    <a:gd name="T10" fmla="*/ 18 w 18"/>
                    <a:gd name="T11" fmla="*/ 10 h 19"/>
                    <a:gd name="T12" fmla="*/ 9 w 18"/>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18" h="19">
                      <a:moveTo>
                        <a:pt x="9" y="0"/>
                      </a:moveTo>
                      <a:cubicBezTo>
                        <a:pt x="7" y="0"/>
                        <a:pt x="4" y="1"/>
                        <a:pt x="3" y="3"/>
                      </a:cubicBezTo>
                      <a:cubicBezTo>
                        <a:pt x="1" y="5"/>
                        <a:pt x="0" y="7"/>
                        <a:pt x="0" y="10"/>
                      </a:cubicBezTo>
                      <a:cubicBezTo>
                        <a:pt x="0" y="14"/>
                        <a:pt x="4" y="19"/>
                        <a:pt x="9" y="19"/>
                      </a:cubicBezTo>
                      <a:cubicBezTo>
                        <a:pt x="11" y="19"/>
                        <a:pt x="14" y="18"/>
                        <a:pt x="15" y="17"/>
                      </a:cubicBezTo>
                      <a:cubicBezTo>
                        <a:pt x="17" y="15"/>
                        <a:pt x="18" y="12"/>
                        <a:pt x="18" y="10"/>
                      </a:cubicBezTo>
                      <a:cubicBezTo>
                        <a:pt x="18" y="5"/>
                        <a:pt x="14" y="0"/>
                        <a:pt x="9"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143" name="Freeform 88"/>
                <p:cNvSpPr>
                  <a:spLocks/>
                </p:cNvSpPr>
                <p:nvPr/>
              </p:nvSpPr>
              <p:spPr bwMode="auto">
                <a:xfrm>
                  <a:off x="8928100" y="4875213"/>
                  <a:ext cx="36513" cy="33338"/>
                </a:xfrm>
                <a:custGeom>
                  <a:avLst/>
                  <a:gdLst>
                    <a:gd name="T0" fmla="*/ 7 w 14"/>
                    <a:gd name="T1" fmla="*/ 0 h 13"/>
                    <a:gd name="T2" fmla="*/ 0 w 14"/>
                    <a:gd name="T3" fmla="*/ 6 h 13"/>
                    <a:gd name="T4" fmla="*/ 7 w 14"/>
                    <a:gd name="T5" fmla="*/ 13 h 13"/>
                    <a:gd name="T6" fmla="*/ 14 w 14"/>
                    <a:gd name="T7" fmla="*/ 7 h 13"/>
                    <a:gd name="T8" fmla="*/ 7 w 14"/>
                    <a:gd name="T9" fmla="*/ 0 h 13"/>
                  </a:gdLst>
                  <a:ahLst/>
                  <a:cxnLst>
                    <a:cxn ang="0">
                      <a:pos x="T0" y="T1"/>
                    </a:cxn>
                    <a:cxn ang="0">
                      <a:pos x="T2" y="T3"/>
                    </a:cxn>
                    <a:cxn ang="0">
                      <a:pos x="T4" y="T5"/>
                    </a:cxn>
                    <a:cxn ang="0">
                      <a:pos x="T6" y="T7"/>
                    </a:cxn>
                    <a:cxn ang="0">
                      <a:pos x="T8" y="T9"/>
                    </a:cxn>
                  </a:cxnLst>
                  <a:rect l="0" t="0" r="r" b="b"/>
                  <a:pathLst>
                    <a:path w="14" h="13">
                      <a:moveTo>
                        <a:pt x="7" y="0"/>
                      </a:moveTo>
                      <a:cubicBezTo>
                        <a:pt x="4" y="0"/>
                        <a:pt x="0" y="2"/>
                        <a:pt x="0" y="6"/>
                      </a:cubicBezTo>
                      <a:cubicBezTo>
                        <a:pt x="0" y="10"/>
                        <a:pt x="3" y="13"/>
                        <a:pt x="7" y="13"/>
                      </a:cubicBezTo>
                      <a:cubicBezTo>
                        <a:pt x="10" y="13"/>
                        <a:pt x="14" y="10"/>
                        <a:pt x="14" y="7"/>
                      </a:cubicBezTo>
                      <a:cubicBezTo>
                        <a:pt x="14" y="3"/>
                        <a:pt x="11"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144" name="Freeform 89"/>
                <p:cNvSpPr>
                  <a:spLocks/>
                </p:cNvSpPr>
                <p:nvPr/>
              </p:nvSpPr>
              <p:spPr bwMode="auto">
                <a:xfrm>
                  <a:off x="8916988" y="4775201"/>
                  <a:ext cx="41275" cy="39688"/>
                </a:xfrm>
                <a:custGeom>
                  <a:avLst/>
                  <a:gdLst>
                    <a:gd name="T0" fmla="*/ 15 w 16"/>
                    <a:gd name="T1" fmla="*/ 5 h 15"/>
                    <a:gd name="T2" fmla="*/ 11 w 16"/>
                    <a:gd name="T3" fmla="*/ 1 h 15"/>
                    <a:gd name="T4" fmla="*/ 11 w 16"/>
                    <a:gd name="T5" fmla="*/ 1 h 15"/>
                    <a:gd name="T6" fmla="*/ 2 w 16"/>
                    <a:gd name="T7" fmla="*/ 10 h 15"/>
                    <a:gd name="T8" fmla="*/ 7 w 16"/>
                    <a:gd name="T9" fmla="*/ 15 h 15"/>
                    <a:gd name="T10" fmla="*/ 14 w 16"/>
                    <a:gd name="T11" fmla="*/ 12 h 15"/>
                    <a:gd name="T12" fmla="*/ 15 w 16"/>
                    <a:gd name="T13" fmla="*/ 11 h 15"/>
                    <a:gd name="T14" fmla="*/ 15 w 16"/>
                    <a:gd name="T15" fmla="*/ 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5">
                      <a:moveTo>
                        <a:pt x="15" y="5"/>
                      </a:moveTo>
                      <a:cubicBezTo>
                        <a:pt x="14" y="3"/>
                        <a:pt x="13" y="2"/>
                        <a:pt x="11" y="1"/>
                      </a:cubicBezTo>
                      <a:cubicBezTo>
                        <a:pt x="11" y="1"/>
                        <a:pt x="11" y="1"/>
                        <a:pt x="11" y="1"/>
                      </a:cubicBezTo>
                      <a:cubicBezTo>
                        <a:pt x="5" y="0"/>
                        <a:pt x="0" y="5"/>
                        <a:pt x="2" y="10"/>
                      </a:cubicBezTo>
                      <a:cubicBezTo>
                        <a:pt x="3" y="13"/>
                        <a:pt x="5" y="14"/>
                        <a:pt x="7" y="15"/>
                      </a:cubicBezTo>
                      <a:cubicBezTo>
                        <a:pt x="10" y="15"/>
                        <a:pt x="13" y="14"/>
                        <a:pt x="14" y="12"/>
                      </a:cubicBezTo>
                      <a:cubicBezTo>
                        <a:pt x="15" y="11"/>
                        <a:pt x="15" y="11"/>
                        <a:pt x="15" y="11"/>
                      </a:cubicBezTo>
                      <a:cubicBezTo>
                        <a:pt x="16" y="10"/>
                        <a:pt x="16" y="7"/>
                        <a:pt x="15" y="5"/>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145" name="Freeform 90"/>
                <p:cNvSpPr>
                  <a:spLocks noEditPoints="1"/>
                </p:cNvSpPr>
                <p:nvPr/>
              </p:nvSpPr>
              <p:spPr bwMode="auto">
                <a:xfrm>
                  <a:off x="8956675" y="4733926"/>
                  <a:ext cx="198438" cy="215900"/>
                </a:xfrm>
                <a:custGeom>
                  <a:avLst/>
                  <a:gdLst>
                    <a:gd name="T0" fmla="*/ 63 w 76"/>
                    <a:gd name="T1" fmla="*/ 45 h 83"/>
                    <a:gd name="T2" fmla="*/ 59 w 76"/>
                    <a:gd name="T3" fmla="*/ 39 h 83"/>
                    <a:gd name="T4" fmla="*/ 71 w 76"/>
                    <a:gd name="T5" fmla="*/ 38 h 83"/>
                    <a:gd name="T6" fmla="*/ 71 w 76"/>
                    <a:gd name="T7" fmla="*/ 30 h 83"/>
                    <a:gd name="T8" fmla="*/ 58 w 76"/>
                    <a:gd name="T9" fmla="*/ 28 h 83"/>
                    <a:gd name="T10" fmla="*/ 49 w 76"/>
                    <a:gd name="T11" fmla="*/ 22 h 83"/>
                    <a:gd name="T12" fmla="*/ 56 w 76"/>
                    <a:gd name="T13" fmla="*/ 13 h 83"/>
                    <a:gd name="T14" fmla="*/ 40 w 76"/>
                    <a:gd name="T15" fmla="*/ 6 h 83"/>
                    <a:gd name="T16" fmla="*/ 34 w 76"/>
                    <a:gd name="T17" fmla="*/ 2 h 83"/>
                    <a:gd name="T18" fmla="*/ 24 w 76"/>
                    <a:gd name="T19" fmla="*/ 8 h 83"/>
                    <a:gd name="T20" fmla="*/ 7 w 76"/>
                    <a:gd name="T21" fmla="*/ 22 h 83"/>
                    <a:gd name="T22" fmla="*/ 8 w 76"/>
                    <a:gd name="T23" fmla="*/ 38 h 83"/>
                    <a:gd name="T24" fmla="*/ 16 w 76"/>
                    <a:gd name="T25" fmla="*/ 27 h 83"/>
                    <a:gd name="T26" fmla="*/ 22 w 76"/>
                    <a:gd name="T27" fmla="*/ 31 h 83"/>
                    <a:gd name="T28" fmla="*/ 16 w 76"/>
                    <a:gd name="T29" fmla="*/ 36 h 83"/>
                    <a:gd name="T30" fmla="*/ 14 w 76"/>
                    <a:gd name="T31" fmla="*/ 42 h 83"/>
                    <a:gd name="T32" fmla="*/ 4 w 76"/>
                    <a:gd name="T33" fmla="*/ 49 h 83"/>
                    <a:gd name="T34" fmla="*/ 6 w 76"/>
                    <a:gd name="T35" fmla="*/ 61 h 83"/>
                    <a:gd name="T36" fmla="*/ 9 w 76"/>
                    <a:gd name="T37" fmla="*/ 77 h 83"/>
                    <a:gd name="T38" fmla="*/ 17 w 76"/>
                    <a:gd name="T39" fmla="*/ 64 h 83"/>
                    <a:gd name="T40" fmla="*/ 21 w 76"/>
                    <a:gd name="T41" fmla="*/ 70 h 83"/>
                    <a:gd name="T42" fmla="*/ 25 w 76"/>
                    <a:gd name="T43" fmla="*/ 83 h 83"/>
                    <a:gd name="T44" fmla="*/ 35 w 76"/>
                    <a:gd name="T45" fmla="*/ 83 h 83"/>
                    <a:gd name="T46" fmla="*/ 39 w 76"/>
                    <a:gd name="T47" fmla="*/ 77 h 83"/>
                    <a:gd name="T48" fmla="*/ 51 w 76"/>
                    <a:gd name="T49" fmla="*/ 75 h 83"/>
                    <a:gd name="T50" fmla="*/ 53 w 76"/>
                    <a:gd name="T51" fmla="*/ 65 h 83"/>
                    <a:gd name="T52" fmla="*/ 67 w 76"/>
                    <a:gd name="T53" fmla="*/ 52 h 83"/>
                    <a:gd name="T54" fmla="*/ 69 w 76"/>
                    <a:gd name="T55" fmla="*/ 41 h 83"/>
                    <a:gd name="T56" fmla="*/ 41 w 76"/>
                    <a:gd name="T57" fmla="*/ 24 h 83"/>
                    <a:gd name="T58" fmla="*/ 41 w 76"/>
                    <a:gd name="T59" fmla="*/ 21 h 83"/>
                    <a:gd name="T60" fmla="*/ 35 w 76"/>
                    <a:gd name="T61" fmla="*/ 73 h 83"/>
                    <a:gd name="T62" fmla="*/ 30 w 76"/>
                    <a:gd name="T63" fmla="*/ 75 h 83"/>
                    <a:gd name="T64" fmla="*/ 35 w 76"/>
                    <a:gd name="T65" fmla="*/ 71 h 83"/>
                    <a:gd name="T66" fmla="*/ 35 w 76"/>
                    <a:gd name="T67" fmla="*/ 73 h 83"/>
                    <a:gd name="T68" fmla="*/ 41 w 76"/>
                    <a:gd name="T69" fmla="*/ 47 h 83"/>
                    <a:gd name="T70" fmla="*/ 32 w 76"/>
                    <a:gd name="T71" fmla="*/ 49 h 83"/>
                    <a:gd name="T72" fmla="*/ 32 w 76"/>
                    <a:gd name="T73" fmla="*/ 34 h 83"/>
                    <a:gd name="T74" fmla="*/ 36 w 76"/>
                    <a:gd name="T75" fmla="*/ 34 h 83"/>
                    <a:gd name="T76" fmla="*/ 47 w 76"/>
                    <a:gd name="T77" fmla="*/ 4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 h="83">
                      <a:moveTo>
                        <a:pt x="69" y="41"/>
                      </a:moveTo>
                      <a:cubicBezTo>
                        <a:pt x="66" y="41"/>
                        <a:pt x="64" y="43"/>
                        <a:pt x="63" y="45"/>
                      </a:cubicBezTo>
                      <a:cubicBezTo>
                        <a:pt x="62" y="43"/>
                        <a:pt x="59" y="42"/>
                        <a:pt x="57" y="42"/>
                      </a:cubicBezTo>
                      <a:cubicBezTo>
                        <a:pt x="57" y="41"/>
                        <a:pt x="58" y="40"/>
                        <a:pt x="59" y="39"/>
                      </a:cubicBezTo>
                      <a:cubicBezTo>
                        <a:pt x="60" y="41"/>
                        <a:pt x="62" y="42"/>
                        <a:pt x="64" y="42"/>
                      </a:cubicBezTo>
                      <a:cubicBezTo>
                        <a:pt x="67" y="42"/>
                        <a:pt x="69" y="40"/>
                        <a:pt x="71" y="38"/>
                      </a:cubicBezTo>
                      <a:cubicBezTo>
                        <a:pt x="72" y="36"/>
                        <a:pt x="73" y="32"/>
                        <a:pt x="71" y="30"/>
                      </a:cubicBezTo>
                      <a:cubicBezTo>
                        <a:pt x="71" y="30"/>
                        <a:pt x="71" y="30"/>
                        <a:pt x="71" y="30"/>
                      </a:cubicBezTo>
                      <a:cubicBezTo>
                        <a:pt x="69" y="27"/>
                        <a:pt x="67" y="26"/>
                        <a:pt x="64" y="25"/>
                      </a:cubicBezTo>
                      <a:cubicBezTo>
                        <a:pt x="62" y="25"/>
                        <a:pt x="60" y="26"/>
                        <a:pt x="58" y="28"/>
                      </a:cubicBezTo>
                      <a:cubicBezTo>
                        <a:pt x="58" y="28"/>
                        <a:pt x="57" y="27"/>
                        <a:pt x="57" y="26"/>
                      </a:cubicBezTo>
                      <a:cubicBezTo>
                        <a:pt x="54" y="24"/>
                        <a:pt x="52" y="23"/>
                        <a:pt x="49" y="22"/>
                      </a:cubicBezTo>
                      <a:cubicBezTo>
                        <a:pt x="50" y="22"/>
                        <a:pt x="52" y="21"/>
                        <a:pt x="53" y="20"/>
                      </a:cubicBezTo>
                      <a:cubicBezTo>
                        <a:pt x="55" y="19"/>
                        <a:pt x="56" y="16"/>
                        <a:pt x="56" y="13"/>
                      </a:cubicBezTo>
                      <a:cubicBezTo>
                        <a:pt x="56" y="8"/>
                        <a:pt x="52" y="3"/>
                        <a:pt x="47" y="3"/>
                      </a:cubicBezTo>
                      <a:cubicBezTo>
                        <a:pt x="44" y="3"/>
                        <a:pt x="42" y="4"/>
                        <a:pt x="40" y="6"/>
                      </a:cubicBezTo>
                      <a:cubicBezTo>
                        <a:pt x="40" y="6"/>
                        <a:pt x="39" y="6"/>
                        <a:pt x="39" y="7"/>
                      </a:cubicBezTo>
                      <a:cubicBezTo>
                        <a:pt x="38" y="4"/>
                        <a:pt x="37" y="2"/>
                        <a:pt x="34" y="2"/>
                      </a:cubicBezTo>
                      <a:cubicBezTo>
                        <a:pt x="34" y="2"/>
                        <a:pt x="34" y="2"/>
                        <a:pt x="34" y="2"/>
                      </a:cubicBezTo>
                      <a:cubicBezTo>
                        <a:pt x="29" y="0"/>
                        <a:pt x="24" y="4"/>
                        <a:pt x="24" y="8"/>
                      </a:cubicBezTo>
                      <a:cubicBezTo>
                        <a:pt x="23" y="7"/>
                        <a:pt x="20" y="5"/>
                        <a:pt x="17" y="5"/>
                      </a:cubicBezTo>
                      <a:cubicBezTo>
                        <a:pt x="7" y="5"/>
                        <a:pt x="4" y="15"/>
                        <a:pt x="7" y="22"/>
                      </a:cubicBezTo>
                      <a:cubicBezTo>
                        <a:pt x="3" y="22"/>
                        <a:pt x="0" y="26"/>
                        <a:pt x="0" y="30"/>
                      </a:cubicBezTo>
                      <a:cubicBezTo>
                        <a:pt x="0" y="34"/>
                        <a:pt x="3" y="38"/>
                        <a:pt x="8" y="38"/>
                      </a:cubicBezTo>
                      <a:cubicBezTo>
                        <a:pt x="13" y="38"/>
                        <a:pt x="17" y="35"/>
                        <a:pt x="17" y="30"/>
                      </a:cubicBezTo>
                      <a:cubicBezTo>
                        <a:pt x="17" y="29"/>
                        <a:pt x="17" y="28"/>
                        <a:pt x="16" y="27"/>
                      </a:cubicBezTo>
                      <a:cubicBezTo>
                        <a:pt x="17" y="27"/>
                        <a:pt x="18" y="26"/>
                        <a:pt x="19" y="26"/>
                      </a:cubicBezTo>
                      <a:cubicBezTo>
                        <a:pt x="20" y="28"/>
                        <a:pt x="20" y="30"/>
                        <a:pt x="22" y="31"/>
                      </a:cubicBezTo>
                      <a:cubicBezTo>
                        <a:pt x="22" y="31"/>
                        <a:pt x="22" y="31"/>
                        <a:pt x="22" y="31"/>
                      </a:cubicBezTo>
                      <a:cubicBezTo>
                        <a:pt x="20" y="32"/>
                        <a:pt x="17" y="34"/>
                        <a:pt x="16" y="36"/>
                      </a:cubicBezTo>
                      <a:cubicBezTo>
                        <a:pt x="16" y="36"/>
                        <a:pt x="16" y="36"/>
                        <a:pt x="16" y="36"/>
                      </a:cubicBezTo>
                      <a:cubicBezTo>
                        <a:pt x="15" y="38"/>
                        <a:pt x="14" y="40"/>
                        <a:pt x="14" y="42"/>
                      </a:cubicBezTo>
                      <a:cubicBezTo>
                        <a:pt x="11" y="42"/>
                        <a:pt x="9" y="43"/>
                        <a:pt x="6" y="45"/>
                      </a:cubicBezTo>
                      <a:cubicBezTo>
                        <a:pt x="5" y="46"/>
                        <a:pt x="4" y="47"/>
                        <a:pt x="4" y="49"/>
                      </a:cubicBezTo>
                      <a:cubicBezTo>
                        <a:pt x="2" y="52"/>
                        <a:pt x="2" y="56"/>
                        <a:pt x="4" y="58"/>
                      </a:cubicBezTo>
                      <a:cubicBezTo>
                        <a:pt x="5" y="59"/>
                        <a:pt x="5" y="60"/>
                        <a:pt x="6" y="61"/>
                      </a:cubicBezTo>
                      <a:cubicBezTo>
                        <a:pt x="6" y="62"/>
                        <a:pt x="7" y="62"/>
                        <a:pt x="8" y="63"/>
                      </a:cubicBezTo>
                      <a:cubicBezTo>
                        <a:pt x="0" y="64"/>
                        <a:pt x="0" y="77"/>
                        <a:pt x="9" y="77"/>
                      </a:cubicBezTo>
                      <a:cubicBezTo>
                        <a:pt x="16" y="77"/>
                        <a:pt x="18" y="69"/>
                        <a:pt x="15" y="65"/>
                      </a:cubicBezTo>
                      <a:cubicBezTo>
                        <a:pt x="15" y="65"/>
                        <a:pt x="16" y="65"/>
                        <a:pt x="17" y="64"/>
                      </a:cubicBezTo>
                      <a:cubicBezTo>
                        <a:pt x="17" y="66"/>
                        <a:pt x="18" y="68"/>
                        <a:pt x="19" y="69"/>
                      </a:cubicBezTo>
                      <a:cubicBezTo>
                        <a:pt x="20" y="69"/>
                        <a:pt x="20" y="70"/>
                        <a:pt x="21" y="70"/>
                      </a:cubicBezTo>
                      <a:cubicBezTo>
                        <a:pt x="18" y="72"/>
                        <a:pt x="17" y="75"/>
                        <a:pt x="18" y="78"/>
                      </a:cubicBezTo>
                      <a:cubicBezTo>
                        <a:pt x="18" y="81"/>
                        <a:pt x="22" y="83"/>
                        <a:pt x="25" y="83"/>
                      </a:cubicBezTo>
                      <a:cubicBezTo>
                        <a:pt x="27" y="82"/>
                        <a:pt x="29" y="81"/>
                        <a:pt x="30" y="79"/>
                      </a:cubicBezTo>
                      <a:cubicBezTo>
                        <a:pt x="30" y="81"/>
                        <a:pt x="32" y="83"/>
                        <a:pt x="35" y="83"/>
                      </a:cubicBezTo>
                      <a:cubicBezTo>
                        <a:pt x="38" y="83"/>
                        <a:pt x="40" y="80"/>
                        <a:pt x="39" y="77"/>
                      </a:cubicBezTo>
                      <a:cubicBezTo>
                        <a:pt x="39" y="77"/>
                        <a:pt x="39" y="77"/>
                        <a:pt x="39" y="77"/>
                      </a:cubicBezTo>
                      <a:cubicBezTo>
                        <a:pt x="41" y="78"/>
                        <a:pt x="42" y="78"/>
                        <a:pt x="44" y="78"/>
                      </a:cubicBezTo>
                      <a:cubicBezTo>
                        <a:pt x="46" y="78"/>
                        <a:pt x="49" y="77"/>
                        <a:pt x="51" y="75"/>
                      </a:cubicBezTo>
                      <a:cubicBezTo>
                        <a:pt x="53" y="74"/>
                        <a:pt x="54" y="71"/>
                        <a:pt x="54" y="68"/>
                      </a:cubicBezTo>
                      <a:cubicBezTo>
                        <a:pt x="54" y="67"/>
                        <a:pt x="54" y="66"/>
                        <a:pt x="53" y="65"/>
                      </a:cubicBezTo>
                      <a:cubicBezTo>
                        <a:pt x="54" y="66"/>
                        <a:pt x="55" y="66"/>
                        <a:pt x="55" y="66"/>
                      </a:cubicBezTo>
                      <a:cubicBezTo>
                        <a:pt x="64" y="66"/>
                        <a:pt x="67" y="59"/>
                        <a:pt x="67" y="52"/>
                      </a:cubicBezTo>
                      <a:cubicBezTo>
                        <a:pt x="67" y="52"/>
                        <a:pt x="68" y="53"/>
                        <a:pt x="69" y="53"/>
                      </a:cubicBezTo>
                      <a:cubicBezTo>
                        <a:pt x="76" y="53"/>
                        <a:pt x="76" y="41"/>
                        <a:pt x="69" y="41"/>
                      </a:cubicBezTo>
                      <a:close/>
                      <a:moveTo>
                        <a:pt x="45" y="23"/>
                      </a:moveTo>
                      <a:cubicBezTo>
                        <a:pt x="44" y="23"/>
                        <a:pt x="42" y="23"/>
                        <a:pt x="41" y="24"/>
                      </a:cubicBezTo>
                      <a:cubicBezTo>
                        <a:pt x="41" y="24"/>
                        <a:pt x="41" y="24"/>
                        <a:pt x="41" y="23"/>
                      </a:cubicBezTo>
                      <a:cubicBezTo>
                        <a:pt x="41" y="23"/>
                        <a:pt x="41" y="22"/>
                        <a:pt x="41" y="21"/>
                      </a:cubicBezTo>
                      <a:cubicBezTo>
                        <a:pt x="42" y="22"/>
                        <a:pt x="44" y="22"/>
                        <a:pt x="45" y="23"/>
                      </a:cubicBezTo>
                      <a:close/>
                      <a:moveTo>
                        <a:pt x="35" y="73"/>
                      </a:moveTo>
                      <a:cubicBezTo>
                        <a:pt x="33" y="73"/>
                        <a:pt x="31" y="74"/>
                        <a:pt x="30" y="76"/>
                      </a:cubicBezTo>
                      <a:cubicBezTo>
                        <a:pt x="30" y="75"/>
                        <a:pt x="30" y="75"/>
                        <a:pt x="30" y="75"/>
                      </a:cubicBezTo>
                      <a:cubicBezTo>
                        <a:pt x="30" y="74"/>
                        <a:pt x="30" y="73"/>
                        <a:pt x="29" y="72"/>
                      </a:cubicBezTo>
                      <a:cubicBezTo>
                        <a:pt x="31" y="72"/>
                        <a:pt x="33" y="72"/>
                        <a:pt x="35" y="71"/>
                      </a:cubicBezTo>
                      <a:cubicBezTo>
                        <a:pt x="35" y="72"/>
                        <a:pt x="35" y="73"/>
                        <a:pt x="36" y="73"/>
                      </a:cubicBezTo>
                      <a:cubicBezTo>
                        <a:pt x="36" y="73"/>
                        <a:pt x="36" y="73"/>
                        <a:pt x="35" y="73"/>
                      </a:cubicBezTo>
                      <a:close/>
                      <a:moveTo>
                        <a:pt x="46" y="49"/>
                      </a:moveTo>
                      <a:cubicBezTo>
                        <a:pt x="44" y="48"/>
                        <a:pt x="43" y="47"/>
                        <a:pt x="41" y="47"/>
                      </a:cubicBezTo>
                      <a:cubicBezTo>
                        <a:pt x="38" y="47"/>
                        <a:pt x="36" y="48"/>
                        <a:pt x="35" y="51"/>
                      </a:cubicBezTo>
                      <a:cubicBezTo>
                        <a:pt x="34" y="50"/>
                        <a:pt x="33" y="49"/>
                        <a:pt x="32" y="49"/>
                      </a:cubicBezTo>
                      <a:cubicBezTo>
                        <a:pt x="34" y="47"/>
                        <a:pt x="35" y="45"/>
                        <a:pt x="35" y="42"/>
                      </a:cubicBezTo>
                      <a:cubicBezTo>
                        <a:pt x="35" y="39"/>
                        <a:pt x="34" y="36"/>
                        <a:pt x="32" y="34"/>
                      </a:cubicBezTo>
                      <a:cubicBezTo>
                        <a:pt x="33" y="34"/>
                        <a:pt x="35" y="33"/>
                        <a:pt x="36" y="33"/>
                      </a:cubicBezTo>
                      <a:cubicBezTo>
                        <a:pt x="36" y="33"/>
                        <a:pt x="36" y="34"/>
                        <a:pt x="36" y="34"/>
                      </a:cubicBezTo>
                      <a:cubicBezTo>
                        <a:pt x="36" y="37"/>
                        <a:pt x="37" y="40"/>
                        <a:pt x="39" y="42"/>
                      </a:cubicBezTo>
                      <a:cubicBezTo>
                        <a:pt x="41" y="45"/>
                        <a:pt x="44" y="46"/>
                        <a:pt x="47" y="46"/>
                      </a:cubicBezTo>
                      <a:cubicBezTo>
                        <a:pt x="46" y="47"/>
                        <a:pt x="46" y="48"/>
                        <a:pt x="46" y="49"/>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146" name="Freeform 91"/>
                <p:cNvSpPr>
                  <a:spLocks/>
                </p:cNvSpPr>
                <p:nvPr/>
              </p:nvSpPr>
              <p:spPr bwMode="auto">
                <a:xfrm>
                  <a:off x="9102725" y="4772026"/>
                  <a:ext cx="25400" cy="26988"/>
                </a:xfrm>
                <a:custGeom>
                  <a:avLst/>
                  <a:gdLst>
                    <a:gd name="T0" fmla="*/ 5 w 10"/>
                    <a:gd name="T1" fmla="*/ 0 h 10"/>
                    <a:gd name="T2" fmla="*/ 0 w 10"/>
                    <a:gd name="T3" fmla="*/ 5 h 10"/>
                    <a:gd name="T4" fmla="*/ 5 w 10"/>
                    <a:gd name="T5" fmla="*/ 10 h 10"/>
                    <a:gd name="T6" fmla="*/ 10 w 10"/>
                    <a:gd name="T7" fmla="*/ 5 h 10"/>
                    <a:gd name="T8" fmla="*/ 5 w 10"/>
                    <a:gd name="T9" fmla="*/ 0 h 10"/>
                  </a:gdLst>
                  <a:ahLst/>
                  <a:cxnLst>
                    <a:cxn ang="0">
                      <a:pos x="T0" y="T1"/>
                    </a:cxn>
                    <a:cxn ang="0">
                      <a:pos x="T2" y="T3"/>
                    </a:cxn>
                    <a:cxn ang="0">
                      <a:pos x="T4" y="T5"/>
                    </a:cxn>
                    <a:cxn ang="0">
                      <a:pos x="T6" y="T7"/>
                    </a:cxn>
                    <a:cxn ang="0">
                      <a:pos x="T8" y="T9"/>
                    </a:cxn>
                  </a:cxnLst>
                  <a:rect l="0" t="0" r="r" b="b"/>
                  <a:pathLst>
                    <a:path w="10" h="10">
                      <a:moveTo>
                        <a:pt x="5" y="0"/>
                      </a:moveTo>
                      <a:cubicBezTo>
                        <a:pt x="2" y="0"/>
                        <a:pt x="0" y="2"/>
                        <a:pt x="0" y="5"/>
                      </a:cubicBezTo>
                      <a:cubicBezTo>
                        <a:pt x="0" y="7"/>
                        <a:pt x="2" y="10"/>
                        <a:pt x="5" y="10"/>
                      </a:cubicBezTo>
                      <a:cubicBezTo>
                        <a:pt x="7" y="10"/>
                        <a:pt x="10" y="8"/>
                        <a:pt x="10" y="5"/>
                      </a:cubicBezTo>
                      <a:cubicBezTo>
                        <a:pt x="10" y="2"/>
                        <a:pt x="8" y="0"/>
                        <a:pt x="5"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147" name="Freeform 92"/>
                <p:cNvSpPr>
                  <a:spLocks/>
                </p:cNvSpPr>
                <p:nvPr/>
              </p:nvSpPr>
              <p:spPr bwMode="auto">
                <a:xfrm>
                  <a:off x="9097963" y="4905376"/>
                  <a:ext cx="36513" cy="28575"/>
                </a:xfrm>
                <a:custGeom>
                  <a:avLst/>
                  <a:gdLst>
                    <a:gd name="T0" fmla="*/ 7 w 14"/>
                    <a:gd name="T1" fmla="*/ 0 h 11"/>
                    <a:gd name="T2" fmla="*/ 7 w 14"/>
                    <a:gd name="T3" fmla="*/ 11 h 11"/>
                    <a:gd name="T4" fmla="*/ 7 w 14"/>
                    <a:gd name="T5" fmla="*/ 0 h 11"/>
                  </a:gdLst>
                  <a:ahLst/>
                  <a:cxnLst>
                    <a:cxn ang="0">
                      <a:pos x="T0" y="T1"/>
                    </a:cxn>
                    <a:cxn ang="0">
                      <a:pos x="T2" y="T3"/>
                    </a:cxn>
                    <a:cxn ang="0">
                      <a:pos x="T4" y="T5"/>
                    </a:cxn>
                  </a:cxnLst>
                  <a:rect l="0" t="0" r="r" b="b"/>
                  <a:pathLst>
                    <a:path w="14" h="11">
                      <a:moveTo>
                        <a:pt x="7" y="0"/>
                      </a:moveTo>
                      <a:cubicBezTo>
                        <a:pt x="0" y="0"/>
                        <a:pt x="0" y="11"/>
                        <a:pt x="7" y="11"/>
                      </a:cubicBezTo>
                      <a:cubicBezTo>
                        <a:pt x="14" y="11"/>
                        <a:pt x="14"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121" name="Group 120"/>
              <p:cNvGrpSpPr/>
              <p:nvPr/>
            </p:nvGrpSpPr>
            <p:grpSpPr>
              <a:xfrm>
                <a:off x="8686800" y="4557713"/>
                <a:ext cx="682626" cy="577851"/>
                <a:chOff x="8686800" y="4557713"/>
                <a:chExt cx="682626" cy="577851"/>
              </a:xfrm>
            </p:grpSpPr>
            <p:sp>
              <p:nvSpPr>
                <p:cNvPr id="122" name="Freeform 93"/>
                <p:cNvSpPr>
                  <a:spLocks/>
                </p:cNvSpPr>
                <p:nvPr/>
              </p:nvSpPr>
              <p:spPr bwMode="auto">
                <a:xfrm>
                  <a:off x="8843963" y="4919663"/>
                  <a:ext cx="104775" cy="146050"/>
                </a:xfrm>
                <a:custGeom>
                  <a:avLst/>
                  <a:gdLst>
                    <a:gd name="T0" fmla="*/ 39 w 40"/>
                    <a:gd name="T1" fmla="*/ 1 h 56"/>
                    <a:gd name="T2" fmla="*/ 21 w 40"/>
                    <a:gd name="T3" fmla="*/ 27 h 56"/>
                    <a:gd name="T4" fmla="*/ 0 w 40"/>
                    <a:gd name="T5" fmla="*/ 55 h 56"/>
                    <a:gd name="T6" fmla="*/ 1 w 40"/>
                    <a:gd name="T7" fmla="*/ 56 h 56"/>
                    <a:gd name="T8" fmla="*/ 21 w 40"/>
                    <a:gd name="T9" fmla="*/ 29 h 56"/>
                    <a:gd name="T10" fmla="*/ 39 w 40"/>
                    <a:gd name="T11" fmla="*/ 1 h 56"/>
                    <a:gd name="T12" fmla="*/ 39 w 40"/>
                    <a:gd name="T13" fmla="*/ 1 h 56"/>
                  </a:gdLst>
                  <a:ahLst/>
                  <a:cxnLst>
                    <a:cxn ang="0">
                      <a:pos x="T0" y="T1"/>
                    </a:cxn>
                    <a:cxn ang="0">
                      <a:pos x="T2" y="T3"/>
                    </a:cxn>
                    <a:cxn ang="0">
                      <a:pos x="T4" y="T5"/>
                    </a:cxn>
                    <a:cxn ang="0">
                      <a:pos x="T6" y="T7"/>
                    </a:cxn>
                    <a:cxn ang="0">
                      <a:pos x="T8" y="T9"/>
                    </a:cxn>
                    <a:cxn ang="0">
                      <a:pos x="T10" y="T11"/>
                    </a:cxn>
                    <a:cxn ang="0">
                      <a:pos x="T12" y="T13"/>
                    </a:cxn>
                  </a:cxnLst>
                  <a:rect l="0" t="0" r="r" b="b"/>
                  <a:pathLst>
                    <a:path w="40" h="56">
                      <a:moveTo>
                        <a:pt x="39" y="1"/>
                      </a:moveTo>
                      <a:cubicBezTo>
                        <a:pt x="32" y="9"/>
                        <a:pt x="27" y="19"/>
                        <a:pt x="21" y="27"/>
                      </a:cubicBezTo>
                      <a:cubicBezTo>
                        <a:pt x="14" y="37"/>
                        <a:pt x="6" y="45"/>
                        <a:pt x="0" y="55"/>
                      </a:cubicBezTo>
                      <a:cubicBezTo>
                        <a:pt x="0" y="56"/>
                        <a:pt x="1" y="56"/>
                        <a:pt x="1" y="56"/>
                      </a:cubicBezTo>
                      <a:cubicBezTo>
                        <a:pt x="9" y="48"/>
                        <a:pt x="15" y="38"/>
                        <a:pt x="21" y="29"/>
                      </a:cubicBezTo>
                      <a:cubicBezTo>
                        <a:pt x="28" y="21"/>
                        <a:pt x="35" y="11"/>
                        <a:pt x="39" y="1"/>
                      </a:cubicBezTo>
                      <a:cubicBezTo>
                        <a:pt x="40" y="1"/>
                        <a:pt x="39" y="0"/>
                        <a:pt x="39"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23" name="Freeform 94"/>
                <p:cNvSpPr>
                  <a:spLocks/>
                </p:cNvSpPr>
                <p:nvPr/>
              </p:nvSpPr>
              <p:spPr bwMode="auto">
                <a:xfrm>
                  <a:off x="8899525" y="4937126"/>
                  <a:ext cx="61913" cy="138113"/>
                </a:xfrm>
                <a:custGeom>
                  <a:avLst/>
                  <a:gdLst>
                    <a:gd name="T0" fmla="*/ 23 w 24"/>
                    <a:gd name="T1" fmla="*/ 0 h 53"/>
                    <a:gd name="T2" fmla="*/ 22 w 24"/>
                    <a:gd name="T3" fmla="*/ 0 h 53"/>
                    <a:gd name="T4" fmla="*/ 22 w 24"/>
                    <a:gd name="T5" fmla="*/ 0 h 53"/>
                    <a:gd name="T6" fmla="*/ 11 w 24"/>
                    <a:gd name="T7" fmla="*/ 25 h 53"/>
                    <a:gd name="T8" fmla="*/ 0 w 24"/>
                    <a:gd name="T9" fmla="*/ 52 h 53"/>
                    <a:gd name="T10" fmla="*/ 1 w 24"/>
                    <a:gd name="T11" fmla="*/ 53 h 53"/>
                    <a:gd name="T12" fmla="*/ 11 w 24"/>
                    <a:gd name="T13" fmla="*/ 28 h 53"/>
                    <a:gd name="T14" fmla="*/ 22 w 24"/>
                    <a:gd name="T15" fmla="*/ 2 h 53"/>
                    <a:gd name="T16" fmla="*/ 20 w 24"/>
                    <a:gd name="T17" fmla="*/ 26 h 53"/>
                    <a:gd name="T18" fmla="*/ 15 w 24"/>
                    <a:gd name="T19" fmla="*/ 51 h 53"/>
                    <a:gd name="T20" fmla="*/ 16 w 24"/>
                    <a:gd name="T21" fmla="*/ 51 h 53"/>
                    <a:gd name="T22" fmla="*/ 22 w 24"/>
                    <a:gd name="T23" fmla="*/ 26 h 53"/>
                    <a:gd name="T24" fmla="*/ 23 w 24"/>
                    <a:gd name="T25"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53">
                      <a:moveTo>
                        <a:pt x="23" y="0"/>
                      </a:moveTo>
                      <a:cubicBezTo>
                        <a:pt x="23" y="0"/>
                        <a:pt x="22" y="0"/>
                        <a:pt x="22" y="0"/>
                      </a:cubicBezTo>
                      <a:cubicBezTo>
                        <a:pt x="22" y="0"/>
                        <a:pt x="22" y="0"/>
                        <a:pt x="22" y="0"/>
                      </a:cubicBezTo>
                      <a:cubicBezTo>
                        <a:pt x="18" y="8"/>
                        <a:pt x="14" y="16"/>
                        <a:pt x="11" y="25"/>
                      </a:cubicBezTo>
                      <a:cubicBezTo>
                        <a:pt x="7" y="34"/>
                        <a:pt x="2" y="43"/>
                        <a:pt x="0" y="52"/>
                      </a:cubicBezTo>
                      <a:cubicBezTo>
                        <a:pt x="0" y="53"/>
                        <a:pt x="1" y="53"/>
                        <a:pt x="1" y="53"/>
                      </a:cubicBezTo>
                      <a:cubicBezTo>
                        <a:pt x="5" y="45"/>
                        <a:pt x="8" y="36"/>
                        <a:pt x="11" y="28"/>
                      </a:cubicBezTo>
                      <a:cubicBezTo>
                        <a:pt x="15" y="19"/>
                        <a:pt x="19" y="10"/>
                        <a:pt x="22" y="2"/>
                      </a:cubicBezTo>
                      <a:cubicBezTo>
                        <a:pt x="21" y="10"/>
                        <a:pt x="21" y="18"/>
                        <a:pt x="20" y="26"/>
                      </a:cubicBezTo>
                      <a:cubicBezTo>
                        <a:pt x="18" y="34"/>
                        <a:pt x="16" y="43"/>
                        <a:pt x="15" y="51"/>
                      </a:cubicBezTo>
                      <a:cubicBezTo>
                        <a:pt x="15" y="52"/>
                        <a:pt x="16" y="52"/>
                        <a:pt x="16" y="51"/>
                      </a:cubicBezTo>
                      <a:cubicBezTo>
                        <a:pt x="19" y="44"/>
                        <a:pt x="21" y="34"/>
                        <a:pt x="22" y="26"/>
                      </a:cubicBezTo>
                      <a:cubicBezTo>
                        <a:pt x="23" y="18"/>
                        <a:pt x="24" y="9"/>
                        <a:pt x="23"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24" name="Freeform 95"/>
                <p:cNvSpPr>
                  <a:spLocks/>
                </p:cNvSpPr>
                <p:nvPr/>
              </p:nvSpPr>
              <p:spPr bwMode="auto">
                <a:xfrm>
                  <a:off x="8997950" y="4949826"/>
                  <a:ext cx="49213" cy="185738"/>
                </a:xfrm>
                <a:custGeom>
                  <a:avLst/>
                  <a:gdLst>
                    <a:gd name="T0" fmla="*/ 14 w 19"/>
                    <a:gd name="T1" fmla="*/ 38 h 71"/>
                    <a:gd name="T2" fmla="*/ 6 w 19"/>
                    <a:gd name="T3" fmla="*/ 3 h 71"/>
                    <a:gd name="T4" fmla="*/ 5 w 19"/>
                    <a:gd name="T5" fmla="*/ 2 h 71"/>
                    <a:gd name="T6" fmla="*/ 5 w 19"/>
                    <a:gd name="T7" fmla="*/ 1 h 71"/>
                    <a:gd name="T8" fmla="*/ 4 w 19"/>
                    <a:gd name="T9" fmla="*/ 1 h 71"/>
                    <a:gd name="T10" fmla="*/ 2 w 19"/>
                    <a:gd name="T11" fmla="*/ 59 h 71"/>
                    <a:gd name="T12" fmla="*/ 4 w 19"/>
                    <a:gd name="T13" fmla="*/ 59 h 71"/>
                    <a:gd name="T14" fmla="*/ 5 w 19"/>
                    <a:gd name="T15" fmla="*/ 5 h 71"/>
                    <a:gd name="T16" fmla="*/ 11 w 19"/>
                    <a:gd name="T17" fmla="*/ 38 h 71"/>
                    <a:gd name="T18" fmla="*/ 17 w 19"/>
                    <a:gd name="T19" fmla="*/ 71 h 71"/>
                    <a:gd name="T20" fmla="*/ 18 w 19"/>
                    <a:gd name="T21" fmla="*/ 70 h 71"/>
                    <a:gd name="T22" fmla="*/ 14 w 19"/>
                    <a:gd name="T23" fmla="*/ 38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71">
                      <a:moveTo>
                        <a:pt x="14" y="38"/>
                      </a:moveTo>
                      <a:cubicBezTo>
                        <a:pt x="11" y="26"/>
                        <a:pt x="9" y="14"/>
                        <a:pt x="6" y="3"/>
                      </a:cubicBezTo>
                      <a:cubicBezTo>
                        <a:pt x="6" y="2"/>
                        <a:pt x="5" y="2"/>
                        <a:pt x="5" y="2"/>
                      </a:cubicBezTo>
                      <a:cubicBezTo>
                        <a:pt x="5" y="2"/>
                        <a:pt x="5" y="2"/>
                        <a:pt x="5" y="1"/>
                      </a:cubicBezTo>
                      <a:cubicBezTo>
                        <a:pt x="5" y="0"/>
                        <a:pt x="4" y="0"/>
                        <a:pt x="4" y="1"/>
                      </a:cubicBezTo>
                      <a:cubicBezTo>
                        <a:pt x="1" y="20"/>
                        <a:pt x="0" y="40"/>
                        <a:pt x="2" y="59"/>
                      </a:cubicBezTo>
                      <a:cubicBezTo>
                        <a:pt x="2" y="60"/>
                        <a:pt x="4" y="61"/>
                        <a:pt x="4" y="59"/>
                      </a:cubicBezTo>
                      <a:cubicBezTo>
                        <a:pt x="5" y="41"/>
                        <a:pt x="5" y="23"/>
                        <a:pt x="5" y="5"/>
                      </a:cubicBezTo>
                      <a:cubicBezTo>
                        <a:pt x="6" y="16"/>
                        <a:pt x="9" y="27"/>
                        <a:pt x="11" y="38"/>
                      </a:cubicBezTo>
                      <a:cubicBezTo>
                        <a:pt x="13" y="49"/>
                        <a:pt x="13" y="61"/>
                        <a:pt x="17" y="71"/>
                      </a:cubicBezTo>
                      <a:cubicBezTo>
                        <a:pt x="17" y="71"/>
                        <a:pt x="18" y="71"/>
                        <a:pt x="18" y="70"/>
                      </a:cubicBezTo>
                      <a:cubicBezTo>
                        <a:pt x="19" y="60"/>
                        <a:pt x="15" y="48"/>
                        <a:pt x="14" y="3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25" name="Freeform 96"/>
                <p:cNvSpPr>
                  <a:spLocks/>
                </p:cNvSpPr>
                <p:nvPr/>
              </p:nvSpPr>
              <p:spPr bwMode="auto">
                <a:xfrm>
                  <a:off x="9047163" y="4960938"/>
                  <a:ext cx="63500" cy="153988"/>
                </a:xfrm>
                <a:custGeom>
                  <a:avLst/>
                  <a:gdLst>
                    <a:gd name="T0" fmla="*/ 14 w 24"/>
                    <a:gd name="T1" fmla="*/ 29 h 59"/>
                    <a:gd name="T2" fmla="*/ 1 w 24"/>
                    <a:gd name="T3" fmla="*/ 1 h 59"/>
                    <a:gd name="T4" fmla="*/ 0 w 24"/>
                    <a:gd name="T5" fmla="*/ 1 h 59"/>
                    <a:gd name="T6" fmla="*/ 11 w 24"/>
                    <a:gd name="T7" fmla="*/ 29 h 59"/>
                    <a:gd name="T8" fmla="*/ 22 w 24"/>
                    <a:gd name="T9" fmla="*/ 58 h 59"/>
                    <a:gd name="T10" fmla="*/ 24 w 24"/>
                    <a:gd name="T11" fmla="*/ 57 h 59"/>
                    <a:gd name="T12" fmla="*/ 14 w 24"/>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4" h="59">
                      <a:moveTo>
                        <a:pt x="14" y="29"/>
                      </a:moveTo>
                      <a:cubicBezTo>
                        <a:pt x="10" y="20"/>
                        <a:pt x="6" y="10"/>
                        <a:pt x="1" y="1"/>
                      </a:cubicBezTo>
                      <a:cubicBezTo>
                        <a:pt x="1" y="0"/>
                        <a:pt x="0" y="0"/>
                        <a:pt x="0" y="1"/>
                      </a:cubicBezTo>
                      <a:cubicBezTo>
                        <a:pt x="4" y="11"/>
                        <a:pt x="8" y="20"/>
                        <a:pt x="11" y="29"/>
                      </a:cubicBezTo>
                      <a:cubicBezTo>
                        <a:pt x="15" y="39"/>
                        <a:pt x="17" y="49"/>
                        <a:pt x="22" y="58"/>
                      </a:cubicBezTo>
                      <a:cubicBezTo>
                        <a:pt x="22" y="59"/>
                        <a:pt x="24" y="58"/>
                        <a:pt x="24" y="57"/>
                      </a:cubicBezTo>
                      <a:cubicBezTo>
                        <a:pt x="22" y="48"/>
                        <a:pt x="17" y="38"/>
                        <a:pt x="14"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26" name="Freeform 97"/>
                <p:cNvSpPr>
                  <a:spLocks/>
                </p:cNvSpPr>
                <p:nvPr/>
              </p:nvSpPr>
              <p:spPr bwMode="auto">
                <a:xfrm>
                  <a:off x="8836025" y="4594226"/>
                  <a:ext cx="136525" cy="152400"/>
                </a:xfrm>
                <a:custGeom>
                  <a:avLst/>
                  <a:gdLst>
                    <a:gd name="T0" fmla="*/ 51 w 52"/>
                    <a:gd name="T1" fmla="*/ 55 h 58"/>
                    <a:gd name="T2" fmla="*/ 29 w 52"/>
                    <a:gd name="T3" fmla="*/ 31 h 58"/>
                    <a:gd name="T4" fmla="*/ 10 w 52"/>
                    <a:gd name="T5" fmla="*/ 1 h 58"/>
                    <a:gd name="T6" fmla="*/ 9 w 52"/>
                    <a:gd name="T7" fmla="*/ 1 h 58"/>
                    <a:gd name="T8" fmla="*/ 26 w 52"/>
                    <a:gd name="T9" fmla="*/ 32 h 58"/>
                    <a:gd name="T10" fmla="*/ 30 w 52"/>
                    <a:gd name="T11" fmla="*/ 37 h 58"/>
                    <a:gd name="T12" fmla="*/ 1 w 52"/>
                    <a:gd name="T13" fmla="*/ 10 h 58"/>
                    <a:gd name="T14" fmla="*/ 0 w 52"/>
                    <a:gd name="T15" fmla="*/ 10 h 58"/>
                    <a:gd name="T16" fmla="*/ 19 w 52"/>
                    <a:gd name="T17" fmla="*/ 31 h 58"/>
                    <a:gd name="T18" fmla="*/ 35 w 52"/>
                    <a:gd name="T19" fmla="*/ 44 h 58"/>
                    <a:gd name="T20" fmla="*/ 50 w 52"/>
                    <a:gd name="T21" fmla="*/ 57 h 58"/>
                    <a:gd name="T22" fmla="*/ 51 w 52"/>
                    <a:gd name="T23" fmla="*/ 5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58">
                      <a:moveTo>
                        <a:pt x="51" y="55"/>
                      </a:moveTo>
                      <a:cubicBezTo>
                        <a:pt x="44" y="47"/>
                        <a:pt x="35" y="40"/>
                        <a:pt x="29" y="31"/>
                      </a:cubicBezTo>
                      <a:cubicBezTo>
                        <a:pt x="21" y="21"/>
                        <a:pt x="15" y="11"/>
                        <a:pt x="10" y="1"/>
                      </a:cubicBezTo>
                      <a:cubicBezTo>
                        <a:pt x="10" y="0"/>
                        <a:pt x="9" y="1"/>
                        <a:pt x="9" y="1"/>
                      </a:cubicBezTo>
                      <a:cubicBezTo>
                        <a:pt x="13" y="12"/>
                        <a:pt x="19" y="22"/>
                        <a:pt x="26" y="32"/>
                      </a:cubicBezTo>
                      <a:cubicBezTo>
                        <a:pt x="27" y="34"/>
                        <a:pt x="29" y="36"/>
                        <a:pt x="30" y="37"/>
                      </a:cubicBezTo>
                      <a:cubicBezTo>
                        <a:pt x="20" y="29"/>
                        <a:pt x="11" y="18"/>
                        <a:pt x="1" y="10"/>
                      </a:cubicBezTo>
                      <a:cubicBezTo>
                        <a:pt x="1" y="9"/>
                        <a:pt x="0" y="10"/>
                        <a:pt x="0" y="10"/>
                      </a:cubicBezTo>
                      <a:cubicBezTo>
                        <a:pt x="6" y="18"/>
                        <a:pt x="13" y="24"/>
                        <a:pt x="19" y="31"/>
                      </a:cubicBezTo>
                      <a:cubicBezTo>
                        <a:pt x="24" y="36"/>
                        <a:pt x="29" y="40"/>
                        <a:pt x="35" y="44"/>
                      </a:cubicBezTo>
                      <a:cubicBezTo>
                        <a:pt x="40" y="49"/>
                        <a:pt x="44" y="53"/>
                        <a:pt x="50" y="57"/>
                      </a:cubicBezTo>
                      <a:cubicBezTo>
                        <a:pt x="51" y="58"/>
                        <a:pt x="52" y="56"/>
                        <a:pt x="51" y="55"/>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27" name="Freeform 98"/>
                <p:cNvSpPr>
                  <a:spLocks/>
                </p:cNvSpPr>
                <p:nvPr/>
              </p:nvSpPr>
              <p:spPr bwMode="auto">
                <a:xfrm>
                  <a:off x="8901113" y="4572001"/>
                  <a:ext cx="96838" cy="163513"/>
                </a:xfrm>
                <a:custGeom>
                  <a:avLst/>
                  <a:gdLst>
                    <a:gd name="T0" fmla="*/ 36 w 37"/>
                    <a:gd name="T1" fmla="*/ 61 h 63"/>
                    <a:gd name="T2" fmla="*/ 31 w 37"/>
                    <a:gd name="T3" fmla="*/ 44 h 63"/>
                    <a:gd name="T4" fmla="*/ 31 w 37"/>
                    <a:gd name="T5" fmla="*/ 44 h 63"/>
                    <a:gd name="T6" fmla="*/ 27 w 37"/>
                    <a:gd name="T7" fmla="*/ 1 h 63"/>
                    <a:gd name="T8" fmla="*/ 26 w 37"/>
                    <a:gd name="T9" fmla="*/ 1 h 63"/>
                    <a:gd name="T10" fmla="*/ 29 w 37"/>
                    <a:gd name="T11" fmla="*/ 37 h 63"/>
                    <a:gd name="T12" fmla="*/ 13 w 37"/>
                    <a:gd name="T13" fmla="*/ 3 h 63"/>
                    <a:gd name="T14" fmla="*/ 12 w 37"/>
                    <a:gd name="T15" fmla="*/ 4 h 63"/>
                    <a:gd name="T16" fmla="*/ 21 w 37"/>
                    <a:gd name="T17" fmla="*/ 26 h 63"/>
                    <a:gd name="T18" fmla="*/ 15 w 37"/>
                    <a:gd name="T19" fmla="*/ 19 h 63"/>
                    <a:gd name="T20" fmla="*/ 2 w 37"/>
                    <a:gd name="T21" fmla="*/ 3 h 63"/>
                    <a:gd name="T22" fmla="*/ 1 w 37"/>
                    <a:gd name="T23" fmla="*/ 4 h 63"/>
                    <a:gd name="T24" fmla="*/ 13 w 37"/>
                    <a:gd name="T25" fmla="*/ 20 h 63"/>
                    <a:gd name="T26" fmla="*/ 24 w 37"/>
                    <a:gd name="T27" fmla="*/ 34 h 63"/>
                    <a:gd name="T28" fmla="*/ 33 w 37"/>
                    <a:gd name="T29" fmla="*/ 61 h 63"/>
                    <a:gd name="T30" fmla="*/ 36 w 37"/>
                    <a:gd name="T31" fmla="*/ 6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 h="63">
                      <a:moveTo>
                        <a:pt x="36" y="61"/>
                      </a:moveTo>
                      <a:cubicBezTo>
                        <a:pt x="35" y="55"/>
                        <a:pt x="33" y="50"/>
                        <a:pt x="31" y="44"/>
                      </a:cubicBezTo>
                      <a:cubicBezTo>
                        <a:pt x="31" y="44"/>
                        <a:pt x="31" y="44"/>
                        <a:pt x="31" y="44"/>
                      </a:cubicBezTo>
                      <a:cubicBezTo>
                        <a:pt x="32" y="30"/>
                        <a:pt x="31" y="15"/>
                        <a:pt x="27" y="1"/>
                      </a:cubicBezTo>
                      <a:cubicBezTo>
                        <a:pt x="27" y="0"/>
                        <a:pt x="26" y="0"/>
                        <a:pt x="26" y="1"/>
                      </a:cubicBezTo>
                      <a:cubicBezTo>
                        <a:pt x="27" y="13"/>
                        <a:pt x="28" y="25"/>
                        <a:pt x="29" y="37"/>
                      </a:cubicBezTo>
                      <a:cubicBezTo>
                        <a:pt x="24" y="26"/>
                        <a:pt x="19" y="14"/>
                        <a:pt x="13" y="3"/>
                      </a:cubicBezTo>
                      <a:cubicBezTo>
                        <a:pt x="13" y="2"/>
                        <a:pt x="12" y="3"/>
                        <a:pt x="12" y="4"/>
                      </a:cubicBezTo>
                      <a:cubicBezTo>
                        <a:pt x="14" y="11"/>
                        <a:pt x="18" y="19"/>
                        <a:pt x="21" y="26"/>
                      </a:cubicBezTo>
                      <a:cubicBezTo>
                        <a:pt x="19" y="24"/>
                        <a:pt x="17" y="22"/>
                        <a:pt x="15" y="19"/>
                      </a:cubicBezTo>
                      <a:cubicBezTo>
                        <a:pt x="11" y="14"/>
                        <a:pt x="6" y="8"/>
                        <a:pt x="2" y="3"/>
                      </a:cubicBezTo>
                      <a:cubicBezTo>
                        <a:pt x="1" y="2"/>
                        <a:pt x="0" y="3"/>
                        <a:pt x="1" y="4"/>
                      </a:cubicBezTo>
                      <a:cubicBezTo>
                        <a:pt x="4" y="9"/>
                        <a:pt x="9" y="15"/>
                        <a:pt x="13" y="20"/>
                      </a:cubicBezTo>
                      <a:cubicBezTo>
                        <a:pt x="16" y="25"/>
                        <a:pt x="20" y="30"/>
                        <a:pt x="24" y="34"/>
                      </a:cubicBezTo>
                      <a:cubicBezTo>
                        <a:pt x="27" y="43"/>
                        <a:pt x="31" y="52"/>
                        <a:pt x="33" y="61"/>
                      </a:cubicBezTo>
                      <a:cubicBezTo>
                        <a:pt x="34" y="63"/>
                        <a:pt x="37" y="63"/>
                        <a:pt x="36" y="6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28" name="Freeform 99"/>
                <p:cNvSpPr>
                  <a:spLocks/>
                </p:cNvSpPr>
                <p:nvPr/>
              </p:nvSpPr>
              <p:spPr bwMode="auto">
                <a:xfrm>
                  <a:off x="9009063" y="4557713"/>
                  <a:ext cx="20638" cy="169863"/>
                </a:xfrm>
                <a:custGeom>
                  <a:avLst/>
                  <a:gdLst>
                    <a:gd name="T0" fmla="*/ 6 w 8"/>
                    <a:gd name="T1" fmla="*/ 29 h 65"/>
                    <a:gd name="T2" fmla="*/ 1 w 8"/>
                    <a:gd name="T3" fmla="*/ 0 h 65"/>
                    <a:gd name="T4" fmla="*/ 0 w 8"/>
                    <a:gd name="T5" fmla="*/ 0 h 65"/>
                    <a:gd name="T6" fmla="*/ 4 w 8"/>
                    <a:gd name="T7" fmla="*/ 32 h 65"/>
                    <a:gd name="T8" fmla="*/ 6 w 8"/>
                    <a:gd name="T9" fmla="*/ 64 h 65"/>
                    <a:gd name="T10" fmla="*/ 7 w 8"/>
                    <a:gd name="T11" fmla="*/ 64 h 65"/>
                    <a:gd name="T12" fmla="*/ 6 w 8"/>
                    <a:gd name="T13" fmla="*/ 29 h 65"/>
                  </a:gdLst>
                  <a:ahLst/>
                  <a:cxnLst>
                    <a:cxn ang="0">
                      <a:pos x="T0" y="T1"/>
                    </a:cxn>
                    <a:cxn ang="0">
                      <a:pos x="T2" y="T3"/>
                    </a:cxn>
                    <a:cxn ang="0">
                      <a:pos x="T4" y="T5"/>
                    </a:cxn>
                    <a:cxn ang="0">
                      <a:pos x="T6" y="T7"/>
                    </a:cxn>
                    <a:cxn ang="0">
                      <a:pos x="T8" y="T9"/>
                    </a:cxn>
                    <a:cxn ang="0">
                      <a:pos x="T10" y="T11"/>
                    </a:cxn>
                    <a:cxn ang="0">
                      <a:pos x="T12" y="T13"/>
                    </a:cxn>
                  </a:cxnLst>
                  <a:rect l="0" t="0" r="r" b="b"/>
                  <a:pathLst>
                    <a:path w="8" h="65">
                      <a:moveTo>
                        <a:pt x="6" y="29"/>
                      </a:moveTo>
                      <a:cubicBezTo>
                        <a:pt x="5" y="20"/>
                        <a:pt x="5" y="9"/>
                        <a:pt x="1" y="0"/>
                      </a:cubicBezTo>
                      <a:cubicBezTo>
                        <a:pt x="1" y="0"/>
                        <a:pt x="0" y="0"/>
                        <a:pt x="0" y="0"/>
                      </a:cubicBezTo>
                      <a:cubicBezTo>
                        <a:pt x="1" y="11"/>
                        <a:pt x="3" y="21"/>
                        <a:pt x="4" y="32"/>
                      </a:cubicBezTo>
                      <a:cubicBezTo>
                        <a:pt x="5" y="43"/>
                        <a:pt x="5" y="53"/>
                        <a:pt x="6" y="64"/>
                      </a:cubicBezTo>
                      <a:cubicBezTo>
                        <a:pt x="6" y="65"/>
                        <a:pt x="7" y="65"/>
                        <a:pt x="7" y="64"/>
                      </a:cubicBezTo>
                      <a:cubicBezTo>
                        <a:pt x="8" y="53"/>
                        <a:pt x="7" y="41"/>
                        <a:pt x="6"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29" name="Freeform 100"/>
                <p:cNvSpPr>
                  <a:spLocks/>
                </p:cNvSpPr>
                <p:nvPr/>
              </p:nvSpPr>
              <p:spPr bwMode="auto">
                <a:xfrm>
                  <a:off x="9045575" y="4560888"/>
                  <a:ext cx="20638" cy="173038"/>
                </a:xfrm>
                <a:custGeom>
                  <a:avLst/>
                  <a:gdLst>
                    <a:gd name="T0" fmla="*/ 4 w 8"/>
                    <a:gd name="T1" fmla="*/ 0 h 66"/>
                    <a:gd name="T2" fmla="*/ 3 w 8"/>
                    <a:gd name="T3" fmla="*/ 1 h 66"/>
                    <a:gd name="T4" fmla="*/ 5 w 8"/>
                    <a:gd name="T5" fmla="*/ 32 h 66"/>
                    <a:gd name="T6" fmla="*/ 0 w 8"/>
                    <a:gd name="T7" fmla="*/ 65 h 66"/>
                    <a:gd name="T8" fmla="*/ 1 w 8"/>
                    <a:gd name="T9" fmla="*/ 66 h 66"/>
                    <a:gd name="T10" fmla="*/ 7 w 8"/>
                    <a:gd name="T11" fmla="*/ 32 h 66"/>
                    <a:gd name="T12" fmla="*/ 4 w 8"/>
                    <a:gd name="T13" fmla="*/ 0 h 66"/>
                  </a:gdLst>
                  <a:ahLst/>
                  <a:cxnLst>
                    <a:cxn ang="0">
                      <a:pos x="T0" y="T1"/>
                    </a:cxn>
                    <a:cxn ang="0">
                      <a:pos x="T2" y="T3"/>
                    </a:cxn>
                    <a:cxn ang="0">
                      <a:pos x="T4" y="T5"/>
                    </a:cxn>
                    <a:cxn ang="0">
                      <a:pos x="T6" y="T7"/>
                    </a:cxn>
                    <a:cxn ang="0">
                      <a:pos x="T8" y="T9"/>
                    </a:cxn>
                    <a:cxn ang="0">
                      <a:pos x="T10" y="T11"/>
                    </a:cxn>
                    <a:cxn ang="0">
                      <a:pos x="T12" y="T13"/>
                    </a:cxn>
                  </a:cxnLst>
                  <a:rect l="0" t="0" r="r" b="b"/>
                  <a:pathLst>
                    <a:path w="8" h="66">
                      <a:moveTo>
                        <a:pt x="4" y="0"/>
                      </a:moveTo>
                      <a:cubicBezTo>
                        <a:pt x="4" y="0"/>
                        <a:pt x="3" y="0"/>
                        <a:pt x="3" y="1"/>
                      </a:cubicBezTo>
                      <a:cubicBezTo>
                        <a:pt x="3" y="11"/>
                        <a:pt x="5" y="21"/>
                        <a:pt x="5" y="32"/>
                      </a:cubicBezTo>
                      <a:cubicBezTo>
                        <a:pt x="4" y="43"/>
                        <a:pt x="2" y="54"/>
                        <a:pt x="0" y="65"/>
                      </a:cubicBezTo>
                      <a:cubicBezTo>
                        <a:pt x="0" y="66"/>
                        <a:pt x="0" y="66"/>
                        <a:pt x="1" y="66"/>
                      </a:cubicBezTo>
                      <a:cubicBezTo>
                        <a:pt x="5" y="55"/>
                        <a:pt x="7" y="43"/>
                        <a:pt x="7" y="32"/>
                      </a:cubicBezTo>
                      <a:cubicBezTo>
                        <a:pt x="7" y="22"/>
                        <a:pt x="8" y="10"/>
                        <a:pt x="4"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30" name="Freeform 101"/>
                <p:cNvSpPr>
                  <a:spLocks/>
                </p:cNvSpPr>
                <p:nvPr/>
              </p:nvSpPr>
              <p:spPr bwMode="auto">
                <a:xfrm>
                  <a:off x="9053513" y="4594226"/>
                  <a:ext cx="28575" cy="139700"/>
                </a:xfrm>
                <a:custGeom>
                  <a:avLst/>
                  <a:gdLst>
                    <a:gd name="T0" fmla="*/ 10 w 11"/>
                    <a:gd name="T1" fmla="*/ 1 h 53"/>
                    <a:gd name="T2" fmla="*/ 7 w 11"/>
                    <a:gd name="T3" fmla="*/ 26 h 53"/>
                    <a:gd name="T4" fmla="*/ 0 w 11"/>
                    <a:gd name="T5" fmla="*/ 51 h 53"/>
                    <a:gd name="T6" fmla="*/ 2 w 11"/>
                    <a:gd name="T7" fmla="*/ 52 h 53"/>
                    <a:gd name="T8" fmla="*/ 8 w 11"/>
                    <a:gd name="T9" fmla="*/ 32 h 53"/>
                    <a:gd name="T10" fmla="*/ 11 w 11"/>
                    <a:gd name="T11" fmla="*/ 1 h 53"/>
                    <a:gd name="T12" fmla="*/ 10 w 11"/>
                    <a:gd name="T13" fmla="*/ 1 h 53"/>
                  </a:gdLst>
                  <a:ahLst/>
                  <a:cxnLst>
                    <a:cxn ang="0">
                      <a:pos x="T0" y="T1"/>
                    </a:cxn>
                    <a:cxn ang="0">
                      <a:pos x="T2" y="T3"/>
                    </a:cxn>
                    <a:cxn ang="0">
                      <a:pos x="T4" y="T5"/>
                    </a:cxn>
                    <a:cxn ang="0">
                      <a:pos x="T6" y="T7"/>
                    </a:cxn>
                    <a:cxn ang="0">
                      <a:pos x="T8" y="T9"/>
                    </a:cxn>
                    <a:cxn ang="0">
                      <a:pos x="T10" y="T11"/>
                    </a:cxn>
                    <a:cxn ang="0">
                      <a:pos x="T12" y="T13"/>
                    </a:cxn>
                  </a:cxnLst>
                  <a:rect l="0" t="0" r="r" b="b"/>
                  <a:pathLst>
                    <a:path w="11" h="53">
                      <a:moveTo>
                        <a:pt x="10" y="1"/>
                      </a:moveTo>
                      <a:cubicBezTo>
                        <a:pt x="9" y="9"/>
                        <a:pt x="8" y="18"/>
                        <a:pt x="7" y="26"/>
                      </a:cubicBezTo>
                      <a:cubicBezTo>
                        <a:pt x="6" y="34"/>
                        <a:pt x="5" y="44"/>
                        <a:pt x="0" y="51"/>
                      </a:cubicBezTo>
                      <a:cubicBezTo>
                        <a:pt x="0" y="52"/>
                        <a:pt x="1" y="53"/>
                        <a:pt x="2" y="52"/>
                      </a:cubicBezTo>
                      <a:cubicBezTo>
                        <a:pt x="6" y="47"/>
                        <a:pt x="7" y="39"/>
                        <a:pt x="8" y="32"/>
                      </a:cubicBezTo>
                      <a:cubicBezTo>
                        <a:pt x="10" y="22"/>
                        <a:pt x="11" y="11"/>
                        <a:pt x="11" y="1"/>
                      </a:cubicBezTo>
                      <a:cubicBezTo>
                        <a:pt x="11" y="0"/>
                        <a:pt x="10" y="0"/>
                        <a:pt x="10"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31" name="Freeform 102"/>
                <p:cNvSpPr>
                  <a:spLocks/>
                </p:cNvSpPr>
                <p:nvPr/>
              </p:nvSpPr>
              <p:spPr bwMode="auto">
                <a:xfrm>
                  <a:off x="9112250" y="4646613"/>
                  <a:ext cx="144463" cy="120650"/>
                </a:xfrm>
                <a:custGeom>
                  <a:avLst/>
                  <a:gdLst>
                    <a:gd name="T0" fmla="*/ 55 w 55"/>
                    <a:gd name="T1" fmla="*/ 13 h 46"/>
                    <a:gd name="T2" fmla="*/ 29 w 55"/>
                    <a:gd name="T3" fmla="*/ 27 h 46"/>
                    <a:gd name="T4" fmla="*/ 16 w 55"/>
                    <a:gd name="T5" fmla="*/ 33 h 46"/>
                    <a:gd name="T6" fmla="*/ 12 w 55"/>
                    <a:gd name="T7" fmla="*/ 35 h 46"/>
                    <a:gd name="T8" fmla="*/ 26 w 55"/>
                    <a:gd name="T9" fmla="*/ 24 h 46"/>
                    <a:gd name="T10" fmla="*/ 51 w 55"/>
                    <a:gd name="T11" fmla="*/ 1 h 46"/>
                    <a:gd name="T12" fmla="*/ 50 w 55"/>
                    <a:gd name="T13" fmla="*/ 1 h 46"/>
                    <a:gd name="T14" fmla="*/ 23 w 55"/>
                    <a:gd name="T15" fmla="*/ 23 h 46"/>
                    <a:gd name="T16" fmla="*/ 0 w 55"/>
                    <a:gd name="T17" fmla="*/ 45 h 46"/>
                    <a:gd name="T18" fmla="*/ 1 w 55"/>
                    <a:gd name="T19" fmla="*/ 46 h 46"/>
                    <a:gd name="T20" fmla="*/ 8 w 55"/>
                    <a:gd name="T21" fmla="*/ 39 h 46"/>
                    <a:gd name="T22" fmla="*/ 8 w 55"/>
                    <a:gd name="T23" fmla="*/ 39 h 46"/>
                    <a:gd name="T24" fmla="*/ 8 w 55"/>
                    <a:gd name="T25" fmla="*/ 39 h 46"/>
                    <a:gd name="T26" fmla="*/ 8 w 55"/>
                    <a:gd name="T27" fmla="*/ 39 h 46"/>
                    <a:gd name="T28" fmla="*/ 9 w 55"/>
                    <a:gd name="T29" fmla="*/ 39 h 46"/>
                    <a:gd name="T30" fmla="*/ 9 w 55"/>
                    <a:gd name="T31" fmla="*/ 39 h 46"/>
                    <a:gd name="T32" fmla="*/ 19 w 55"/>
                    <a:gd name="T33" fmla="*/ 34 h 46"/>
                    <a:gd name="T34" fmla="*/ 33 w 55"/>
                    <a:gd name="T35" fmla="*/ 28 h 46"/>
                    <a:gd name="T36" fmla="*/ 55 w 55"/>
                    <a:gd name="T37" fmla="*/ 14 h 46"/>
                    <a:gd name="T38" fmla="*/ 55 w 55"/>
                    <a:gd name="T39"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5" h="46">
                      <a:moveTo>
                        <a:pt x="55" y="13"/>
                      </a:moveTo>
                      <a:cubicBezTo>
                        <a:pt x="46" y="19"/>
                        <a:pt x="38" y="23"/>
                        <a:pt x="29" y="27"/>
                      </a:cubicBezTo>
                      <a:cubicBezTo>
                        <a:pt x="25" y="29"/>
                        <a:pt x="20" y="31"/>
                        <a:pt x="16" y="33"/>
                      </a:cubicBezTo>
                      <a:cubicBezTo>
                        <a:pt x="15" y="34"/>
                        <a:pt x="14" y="34"/>
                        <a:pt x="12" y="35"/>
                      </a:cubicBezTo>
                      <a:cubicBezTo>
                        <a:pt x="17" y="31"/>
                        <a:pt x="21" y="28"/>
                        <a:pt x="26" y="24"/>
                      </a:cubicBezTo>
                      <a:cubicBezTo>
                        <a:pt x="34" y="17"/>
                        <a:pt x="43" y="10"/>
                        <a:pt x="51" y="1"/>
                      </a:cubicBezTo>
                      <a:cubicBezTo>
                        <a:pt x="51" y="1"/>
                        <a:pt x="51" y="0"/>
                        <a:pt x="50" y="1"/>
                      </a:cubicBezTo>
                      <a:cubicBezTo>
                        <a:pt x="41" y="7"/>
                        <a:pt x="32" y="15"/>
                        <a:pt x="23" y="23"/>
                      </a:cubicBezTo>
                      <a:cubicBezTo>
                        <a:pt x="15" y="30"/>
                        <a:pt x="6" y="36"/>
                        <a:pt x="0" y="45"/>
                      </a:cubicBezTo>
                      <a:cubicBezTo>
                        <a:pt x="0" y="46"/>
                        <a:pt x="1" y="46"/>
                        <a:pt x="1" y="46"/>
                      </a:cubicBezTo>
                      <a:cubicBezTo>
                        <a:pt x="3" y="43"/>
                        <a:pt x="5" y="41"/>
                        <a:pt x="8" y="39"/>
                      </a:cubicBezTo>
                      <a:cubicBezTo>
                        <a:pt x="8" y="39"/>
                        <a:pt x="8" y="39"/>
                        <a:pt x="8" y="39"/>
                      </a:cubicBezTo>
                      <a:cubicBezTo>
                        <a:pt x="8" y="39"/>
                        <a:pt x="8" y="39"/>
                        <a:pt x="8" y="39"/>
                      </a:cubicBezTo>
                      <a:cubicBezTo>
                        <a:pt x="8" y="39"/>
                        <a:pt x="8" y="39"/>
                        <a:pt x="8" y="39"/>
                      </a:cubicBezTo>
                      <a:cubicBezTo>
                        <a:pt x="8" y="39"/>
                        <a:pt x="9" y="39"/>
                        <a:pt x="9" y="39"/>
                      </a:cubicBezTo>
                      <a:cubicBezTo>
                        <a:pt x="9" y="39"/>
                        <a:pt x="9" y="39"/>
                        <a:pt x="9" y="39"/>
                      </a:cubicBezTo>
                      <a:cubicBezTo>
                        <a:pt x="10" y="40"/>
                        <a:pt x="18" y="35"/>
                        <a:pt x="19" y="34"/>
                      </a:cubicBezTo>
                      <a:cubicBezTo>
                        <a:pt x="24" y="32"/>
                        <a:pt x="28" y="30"/>
                        <a:pt x="33" y="28"/>
                      </a:cubicBezTo>
                      <a:cubicBezTo>
                        <a:pt x="41" y="24"/>
                        <a:pt x="49" y="20"/>
                        <a:pt x="55" y="14"/>
                      </a:cubicBezTo>
                      <a:cubicBezTo>
                        <a:pt x="55" y="14"/>
                        <a:pt x="55" y="13"/>
                        <a:pt x="55" y="13"/>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32" name="Freeform 103"/>
                <p:cNvSpPr>
                  <a:spLocks/>
                </p:cNvSpPr>
                <p:nvPr/>
              </p:nvSpPr>
              <p:spPr bwMode="auto">
                <a:xfrm>
                  <a:off x="9134475" y="4714876"/>
                  <a:ext cx="163513" cy="65088"/>
                </a:xfrm>
                <a:custGeom>
                  <a:avLst/>
                  <a:gdLst>
                    <a:gd name="T0" fmla="*/ 62 w 63"/>
                    <a:gd name="T1" fmla="*/ 10 h 25"/>
                    <a:gd name="T2" fmla="*/ 37 w 63"/>
                    <a:gd name="T3" fmla="*/ 14 h 25"/>
                    <a:gd name="T4" fmla="*/ 24 w 63"/>
                    <a:gd name="T5" fmla="*/ 17 h 25"/>
                    <a:gd name="T6" fmla="*/ 30 w 63"/>
                    <a:gd name="T7" fmla="*/ 14 h 25"/>
                    <a:gd name="T8" fmla="*/ 58 w 63"/>
                    <a:gd name="T9" fmla="*/ 1 h 25"/>
                    <a:gd name="T10" fmla="*/ 57 w 63"/>
                    <a:gd name="T11" fmla="*/ 0 h 25"/>
                    <a:gd name="T12" fmla="*/ 30 w 63"/>
                    <a:gd name="T13" fmla="*/ 12 h 25"/>
                    <a:gd name="T14" fmla="*/ 0 w 63"/>
                    <a:gd name="T15" fmla="*/ 24 h 25"/>
                    <a:gd name="T16" fmla="*/ 1 w 63"/>
                    <a:gd name="T17" fmla="*/ 25 h 25"/>
                    <a:gd name="T18" fmla="*/ 14 w 63"/>
                    <a:gd name="T19" fmla="*/ 21 h 25"/>
                    <a:gd name="T20" fmla="*/ 37 w 63"/>
                    <a:gd name="T21" fmla="*/ 17 h 25"/>
                    <a:gd name="T22" fmla="*/ 62 w 63"/>
                    <a:gd name="T23" fmla="*/ 11 h 25"/>
                    <a:gd name="T24" fmla="*/ 62 w 63"/>
                    <a:gd name="T25"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25">
                      <a:moveTo>
                        <a:pt x="62" y="10"/>
                      </a:moveTo>
                      <a:cubicBezTo>
                        <a:pt x="54" y="10"/>
                        <a:pt x="46" y="13"/>
                        <a:pt x="37" y="14"/>
                      </a:cubicBezTo>
                      <a:cubicBezTo>
                        <a:pt x="33" y="15"/>
                        <a:pt x="29" y="16"/>
                        <a:pt x="24" y="17"/>
                      </a:cubicBezTo>
                      <a:cubicBezTo>
                        <a:pt x="26" y="16"/>
                        <a:pt x="28" y="15"/>
                        <a:pt x="30" y="14"/>
                      </a:cubicBezTo>
                      <a:cubicBezTo>
                        <a:pt x="39" y="10"/>
                        <a:pt x="50" y="7"/>
                        <a:pt x="58" y="1"/>
                      </a:cubicBezTo>
                      <a:cubicBezTo>
                        <a:pt x="58" y="0"/>
                        <a:pt x="58" y="0"/>
                        <a:pt x="57" y="0"/>
                      </a:cubicBezTo>
                      <a:cubicBezTo>
                        <a:pt x="48" y="3"/>
                        <a:pt x="39" y="8"/>
                        <a:pt x="30" y="12"/>
                      </a:cubicBezTo>
                      <a:cubicBezTo>
                        <a:pt x="20" y="16"/>
                        <a:pt x="10" y="20"/>
                        <a:pt x="0" y="24"/>
                      </a:cubicBezTo>
                      <a:cubicBezTo>
                        <a:pt x="0" y="24"/>
                        <a:pt x="0" y="25"/>
                        <a:pt x="1" y="25"/>
                      </a:cubicBezTo>
                      <a:cubicBezTo>
                        <a:pt x="5" y="24"/>
                        <a:pt x="10" y="22"/>
                        <a:pt x="14" y="21"/>
                      </a:cubicBezTo>
                      <a:cubicBezTo>
                        <a:pt x="22" y="21"/>
                        <a:pt x="30" y="19"/>
                        <a:pt x="37" y="17"/>
                      </a:cubicBezTo>
                      <a:cubicBezTo>
                        <a:pt x="45" y="15"/>
                        <a:pt x="54" y="14"/>
                        <a:pt x="62" y="11"/>
                      </a:cubicBezTo>
                      <a:cubicBezTo>
                        <a:pt x="63" y="11"/>
                        <a:pt x="63" y="10"/>
                        <a:pt x="62" y="1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33" name="Freeform 104"/>
                <p:cNvSpPr>
                  <a:spLocks/>
                </p:cNvSpPr>
                <p:nvPr/>
              </p:nvSpPr>
              <p:spPr bwMode="auto">
                <a:xfrm>
                  <a:off x="9139238" y="4775201"/>
                  <a:ext cx="187325" cy="33338"/>
                </a:xfrm>
                <a:custGeom>
                  <a:avLst/>
                  <a:gdLst>
                    <a:gd name="T0" fmla="*/ 71 w 72"/>
                    <a:gd name="T1" fmla="*/ 1 h 13"/>
                    <a:gd name="T2" fmla="*/ 71 w 72"/>
                    <a:gd name="T3" fmla="*/ 0 h 13"/>
                    <a:gd name="T4" fmla="*/ 36 w 72"/>
                    <a:gd name="T5" fmla="*/ 7 h 13"/>
                    <a:gd name="T6" fmla="*/ 0 w 72"/>
                    <a:gd name="T7" fmla="*/ 10 h 13"/>
                    <a:gd name="T8" fmla="*/ 1 w 72"/>
                    <a:gd name="T9" fmla="*/ 11 h 13"/>
                    <a:gd name="T10" fmla="*/ 13 w 72"/>
                    <a:gd name="T11" fmla="*/ 11 h 13"/>
                    <a:gd name="T12" fmla="*/ 40 w 72"/>
                    <a:gd name="T13" fmla="*/ 12 h 13"/>
                    <a:gd name="T14" fmla="*/ 65 w 72"/>
                    <a:gd name="T15" fmla="*/ 9 h 13"/>
                    <a:gd name="T16" fmla="*/ 65 w 72"/>
                    <a:gd name="T17" fmla="*/ 7 h 13"/>
                    <a:gd name="T18" fmla="*/ 39 w 72"/>
                    <a:gd name="T19" fmla="*/ 10 h 13"/>
                    <a:gd name="T20" fmla="*/ 34 w 72"/>
                    <a:gd name="T21" fmla="*/ 10 h 13"/>
                    <a:gd name="T22" fmla="*/ 37 w 72"/>
                    <a:gd name="T23" fmla="*/ 10 h 13"/>
                    <a:gd name="T24" fmla="*/ 71 w 72"/>
                    <a:gd name="T25"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 h="13">
                      <a:moveTo>
                        <a:pt x="71" y="1"/>
                      </a:moveTo>
                      <a:cubicBezTo>
                        <a:pt x="72" y="1"/>
                        <a:pt x="71" y="0"/>
                        <a:pt x="71" y="0"/>
                      </a:cubicBezTo>
                      <a:cubicBezTo>
                        <a:pt x="59" y="2"/>
                        <a:pt x="48" y="6"/>
                        <a:pt x="36" y="7"/>
                      </a:cubicBezTo>
                      <a:cubicBezTo>
                        <a:pt x="24" y="9"/>
                        <a:pt x="12" y="9"/>
                        <a:pt x="0" y="10"/>
                      </a:cubicBezTo>
                      <a:cubicBezTo>
                        <a:pt x="0" y="10"/>
                        <a:pt x="0" y="11"/>
                        <a:pt x="1" y="11"/>
                      </a:cubicBezTo>
                      <a:cubicBezTo>
                        <a:pt x="5" y="11"/>
                        <a:pt x="9" y="11"/>
                        <a:pt x="13" y="11"/>
                      </a:cubicBezTo>
                      <a:cubicBezTo>
                        <a:pt x="22" y="13"/>
                        <a:pt x="31" y="12"/>
                        <a:pt x="40" y="12"/>
                      </a:cubicBezTo>
                      <a:cubicBezTo>
                        <a:pt x="48" y="11"/>
                        <a:pt x="57" y="11"/>
                        <a:pt x="65" y="9"/>
                      </a:cubicBezTo>
                      <a:cubicBezTo>
                        <a:pt x="66" y="8"/>
                        <a:pt x="66" y="7"/>
                        <a:pt x="65" y="7"/>
                      </a:cubicBezTo>
                      <a:cubicBezTo>
                        <a:pt x="56" y="8"/>
                        <a:pt x="48" y="9"/>
                        <a:pt x="39" y="10"/>
                      </a:cubicBezTo>
                      <a:cubicBezTo>
                        <a:pt x="37" y="10"/>
                        <a:pt x="35" y="10"/>
                        <a:pt x="34" y="10"/>
                      </a:cubicBezTo>
                      <a:cubicBezTo>
                        <a:pt x="35" y="10"/>
                        <a:pt x="36" y="10"/>
                        <a:pt x="37" y="10"/>
                      </a:cubicBezTo>
                      <a:cubicBezTo>
                        <a:pt x="48" y="9"/>
                        <a:pt x="61" y="7"/>
                        <a:pt x="71"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34" name="Freeform 105"/>
                <p:cNvSpPr>
                  <a:spLocks/>
                </p:cNvSpPr>
                <p:nvPr/>
              </p:nvSpPr>
              <p:spPr bwMode="auto">
                <a:xfrm>
                  <a:off x="9139238" y="4879976"/>
                  <a:ext cx="230188" cy="39688"/>
                </a:xfrm>
                <a:custGeom>
                  <a:avLst/>
                  <a:gdLst>
                    <a:gd name="T0" fmla="*/ 87 w 88"/>
                    <a:gd name="T1" fmla="*/ 1 h 15"/>
                    <a:gd name="T2" fmla="*/ 56 w 88"/>
                    <a:gd name="T3" fmla="*/ 2 h 15"/>
                    <a:gd name="T4" fmla="*/ 30 w 88"/>
                    <a:gd name="T5" fmla="*/ 6 h 15"/>
                    <a:gd name="T6" fmla="*/ 1 w 88"/>
                    <a:gd name="T7" fmla="*/ 0 h 15"/>
                    <a:gd name="T8" fmla="*/ 0 w 88"/>
                    <a:gd name="T9" fmla="*/ 1 h 15"/>
                    <a:gd name="T10" fmla="*/ 43 w 88"/>
                    <a:gd name="T11" fmla="*/ 10 h 15"/>
                    <a:gd name="T12" fmla="*/ 84 w 88"/>
                    <a:gd name="T13" fmla="*/ 10 h 15"/>
                    <a:gd name="T14" fmla="*/ 84 w 88"/>
                    <a:gd name="T15" fmla="*/ 9 h 15"/>
                    <a:gd name="T16" fmla="*/ 64 w 88"/>
                    <a:gd name="T17" fmla="*/ 10 h 15"/>
                    <a:gd name="T18" fmla="*/ 43 w 88"/>
                    <a:gd name="T19" fmla="*/ 8 h 15"/>
                    <a:gd name="T20" fmla="*/ 36 w 88"/>
                    <a:gd name="T21" fmla="*/ 7 h 15"/>
                    <a:gd name="T22" fmla="*/ 58 w 88"/>
                    <a:gd name="T23" fmla="*/ 5 h 15"/>
                    <a:gd name="T24" fmla="*/ 87 w 88"/>
                    <a:gd name="T25" fmla="*/ 2 h 15"/>
                    <a:gd name="T26" fmla="*/ 87 w 88"/>
                    <a:gd name="T27"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8" h="15">
                      <a:moveTo>
                        <a:pt x="87" y="1"/>
                      </a:moveTo>
                      <a:cubicBezTo>
                        <a:pt x="77" y="0"/>
                        <a:pt x="66" y="1"/>
                        <a:pt x="56" y="2"/>
                      </a:cubicBezTo>
                      <a:cubicBezTo>
                        <a:pt x="47" y="3"/>
                        <a:pt x="38" y="4"/>
                        <a:pt x="30" y="6"/>
                      </a:cubicBezTo>
                      <a:cubicBezTo>
                        <a:pt x="20" y="4"/>
                        <a:pt x="10" y="2"/>
                        <a:pt x="1" y="0"/>
                      </a:cubicBezTo>
                      <a:cubicBezTo>
                        <a:pt x="0" y="0"/>
                        <a:pt x="0" y="1"/>
                        <a:pt x="0" y="1"/>
                      </a:cubicBezTo>
                      <a:cubicBezTo>
                        <a:pt x="14" y="5"/>
                        <a:pt x="28" y="8"/>
                        <a:pt x="43" y="10"/>
                      </a:cubicBezTo>
                      <a:cubicBezTo>
                        <a:pt x="55" y="13"/>
                        <a:pt x="72" y="15"/>
                        <a:pt x="84" y="10"/>
                      </a:cubicBezTo>
                      <a:cubicBezTo>
                        <a:pt x="85" y="10"/>
                        <a:pt x="84" y="10"/>
                        <a:pt x="84" y="9"/>
                      </a:cubicBezTo>
                      <a:cubicBezTo>
                        <a:pt x="77" y="9"/>
                        <a:pt x="71" y="10"/>
                        <a:pt x="64" y="10"/>
                      </a:cubicBezTo>
                      <a:cubicBezTo>
                        <a:pt x="57" y="10"/>
                        <a:pt x="50" y="9"/>
                        <a:pt x="43" y="8"/>
                      </a:cubicBezTo>
                      <a:cubicBezTo>
                        <a:pt x="40" y="8"/>
                        <a:pt x="38" y="7"/>
                        <a:pt x="36" y="7"/>
                      </a:cubicBezTo>
                      <a:cubicBezTo>
                        <a:pt x="44" y="6"/>
                        <a:pt x="51" y="5"/>
                        <a:pt x="58" y="5"/>
                      </a:cubicBezTo>
                      <a:cubicBezTo>
                        <a:pt x="68" y="4"/>
                        <a:pt x="78" y="4"/>
                        <a:pt x="87" y="2"/>
                      </a:cubicBezTo>
                      <a:cubicBezTo>
                        <a:pt x="88" y="2"/>
                        <a:pt x="88" y="1"/>
                        <a:pt x="87"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35" name="Freeform 106"/>
                <p:cNvSpPr>
                  <a:spLocks/>
                </p:cNvSpPr>
                <p:nvPr/>
              </p:nvSpPr>
              <p:spPr bwMode="auto">
                <a:xfrm>
                  <a:off x="9131300" y="4903788"/>
                  <a:ext cx="211138" cy="93663"/>
                </a:xfrm>
                <a:custGeom>
                  <a:avLst/>
                  <a:gdLst>
                    <a:gd name="T0" fmla="*/ 80 w 81"/>
                    <a:gd name="T1" fmla="*/ 29 h 36"/>
                    <a:gd name="T2" fmla="*/ 43 w 81"/>
                    <a:gd name="T3" fmla="*/ 13 h 36"/>
                    <a:gd name="T4" fmla="*/ 1 w 81"/>
                    <a:gd name="T5" fmla="*/ 0 h 36"/>
                    <a:gd name="T6" fmla="*/ 1 w 81"/>
                    <a:gd name="T7" fmla="*/ 1 h 36"/>
                    <a:gd name="T8" fmla="*/ 24 w 81"/>
                    <a:gd name="T9" fmla="*/ 9 h 36"/>
                    <a:gd name="T10" fmla="*/ 24 w 81"/>
                    <a:gd name="T11" fmla="*/ 10 h 36"/>
                    <a:gd name="T12" fmla="*/ 48 w 81"/>
                    <a:gd name="T13" fmla="*/ 25 h 36"/>
                    <a:gd name="T14" fmla="*/ 69 w 81"/>
                    <a:gd name="T15" fmla="*/ 36 h 36"/>
                    <a:gd name="T16" fmla="*/ 70 w 81"/>
                    <a:gd name="T17" fmla="*/ 34 h 36"/>
                    <a:gd name="T18" fmla="*/ 47 w 81"/>
                    <a:gd name="T19" fmla="*/ 21 h 36"/>
                    <a:gd name="T20" fmla="*/ 36 w 81"/>
                    <a:gd name="T21" fmla="*/ 13 h 36"/>
                    <a:gd name="T22" fmla="*/ 43 w 81"/>
                    <a:gd name="T23" fmla="*/ 16 h 36"/>
                    <a:gd name="T24" fmla="*/ 80 w 81"/>
                    <a:gd name="T25" fmla="*/ 30 h 36"/>
                    <a:gd name="T26" fmla="*/ 80 w 81"/>
                    <a:gd name="T27" fmla="*/ 2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36">
                      <a:moveTo>
                        <a:pt x="80" y="29"/>
                      </a:moveTo>
                      <a:cubicBezTo>
                        <a:pt x="67" y="24"/>
                        <a:pt x="56" y="18"/>
                        <a:pt x="43" y="13"/>
                      </a:cubicBezTo>
                      <a:cubicBezTo>
                        <a:pt x="29" y="9"/>
                        <a:pt x="15" y="4"/>
                        <a:pt x="1" y="0"/>
                      </a:cubicBezTo>
                      <a:cubicBezTo>
                        <a:pt x="0" y="0"/>
                        <a:pt x="0" y="1"/>
                        <a:pt x="1" y="1"/>
                      </a:cubicBezTo>
                      <a:cubicBezTo>
                        <a:pt x="8" y="4"/>
                        <a:pt x="16" y="7"/>
                        <a:pt x="24" y="9"/>
                      </a:cubicBezTo>
                      <a:cubicBezTo>
                        <a:pt x="24" y="9"/>
                        <a:pt x="24" y="9"/>
                        <a:pt x="24" y="10"/>
                      </a:cubicBezTo>
                      <a:cubicBezTo>
                        <a:pt x="32" y="14"/>
                        <a:pt x="40" y="19"/>
                        <a:pt x="48" y="25"/>
                      </a:cubicBezTo>
                      <a:cubicBezTo>
                        <a:pt x="54" y="29"/>
                        <a:pt x="61" y="35"/>
                        <a:pt x="69" y="36"/>
                      </a:cubicBezTo>
                      <a:cubicBezTo>
                        <a:pt x="70" y="36"/>
                        <a:pt x="70" y="35"/>
                        <a:pt x="70" y="34"/>
                      </a:cubicBezTo>
                      <a:cubicBezTo>
                        <a:pt x="62" y="30"/>
                        <a:pt x="54" y="26"/>
                        <a:pt x="47" y="21"/>
                      </a:cubicBezTo>
                      <a:cubicBezTo>
                        <a:pt x="43" y="18"/>
                        <a:pt x="40" y="15"/>
                        <a:pt x="36" y="13"/>
                      </a:cubicBezTo>
                      <a:cubicBezTo>
                        <a:pt x="38" y="14"/>
                        <a:pt x="41" y="15"/>
                        <a:pt x="43" y="16"/>
                      </a:cubicBezTo>
                      <a:cubicBezTo>
                        <a:pt x="55" y="20"/>
                        <a:pt x="67" y="29"/>
                        <a:pt x="80" y="30"/>
                      </a:cubicBezTo>
                      <a:cubicBezTo>
                        <a:pt x="81" y="30"/>
                        <a:pt x="81" y="29"/>
                        <a:pt x="80"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36" name="Freeform 107"/>
                <p:cNvSpPr>
                  <a:spLocks/>
                </p:cNvSpPr>
                <p:nvPr/>
              </p:nvSpPr>
              <p:spPr bwMode="auto">
                <a:xfrm>
                  <a:off x="9126538" y="4932363"/>
                  <a:ext cx="169863" cy="114300"/>
                </a:xfrm>
                <a:custGeom>
                  <a:avLst/>
                  <a:gdLst>
                    <a:gd name="T0" fmla="*/ 65 w 65"/>
                    <a:gd name="T1" fmla="*/ 41 h 44"/>
                    <a:gd name="T2" fmla="*/ 50 w 65"/>
                    <a:gd name="T3" fmla="*/ 31 h 44"/>
                    <a:gd name="T4" fmla="*/ 34 w 65"/>
                    <a:gd name="T5" fmla="*/ 19 h 44"/>
                    <a:gd name="T6" fmla="*/ 1 w 65"/>
                    <a:gd name="T7" fmla="*/ 0 h 44"/>
                    <a:gd name="T8" fmla="*/ 0 w 65"/>
                    <a:gd name="T9" fmla="*/ 1 h 44"/>
                    <a:gd name="T10" fmla="*/ 19 w 65"/>
                    <a:gd name="T11" fmla="*/ 14 h 44"/>
                    <a:gd name="T12" fmla="*/ 29 w 65"/>
                    <a:gd name="T13" fmla="*/ 27 h 44"/>
                    <a:gd name="T14" fmla="*/ 47 w 65"/>
                    <a:gd name="T15" fmla="*/ 43 h 44"/>
                    <a:gd name="T16" fmla="*/ 48 w 65"/>
                    <a:gd name="T17" fmla="*/ 41 h 44"/>
                    <a:gd name="T18" fmla="*/ 34 w 65"/>
                    <a:gd name="T19" fmla="*/ 27 h 44"/>
                    <a:gd name="T20" fmla="*/ 21 w 65"/>
                    <a:gd name="T21" fmla="*/ 15 h 44"/>
                    <a:gd name="T22" fmla="*/ 32 w 65"/>
                    <a:gd name="T23" fmla="*/ 21 h 44"/>
                    <a:gd name="T24" fmla="*/ 64 w 65"/>
                    <a:gd name="T25" fmla="*/ 42 h 44"/>
                    <a:gd name="T26" fmla="*/ 65 w 65"/>
                    <a:gd name="T2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44">
                      <a:moveTo>
                        <a:pt x="65" y="41"/>
                      </a:moveTo>
                      <a:cubicBezTo>
                        <a:pt x="60" y="37"/>
                        <a:pt x="54" y="34"/>
                        <a:pt x="50" y="31"/>
                      </a:cubicBezTo>
                      <a:cubicBezTo>
                        <a:pt x="44" y="27"/>
                        <a:pt x="39" y="23"/>
                        <a:pt x="34" y="19"/>
                      </a:cubicBezTo>
                      <a:cubicBezTo>
                        <a:pt x="23" y="12"/>
                        <a:pt x="11" y="7"/>
                        <a:pt x="1" y="0"/>
                      </a:cubicBezTo>
                      <a:cubicBezTo>
                        <a:pt x="0" y="0"/>
                        <a:pt x="0" y="0"/>
                        <a:pt x="0" y="1"/>
                      </a:cubicBezTo>
                      <a:cubicBezTo>
                        <a:pt x="6" y="6"/>
                        <a:pt x="12" y="10"/>
                        <a:pt x="19" y="14"/>
                      </a:cubicBezTo>
                      <a:cubicBezTo>
                        <a:pt x="21" y="19"/>
                        <a:pt x="25" y="23"/>
                        <a:pt x="29" y="27"/>
                      </a:cubicBezTo>
                      <a:cubicBezTo>
                        <a:pt x="35" y="32"/>
                        <a:pt x="41" y="38"/>
                        <a:pt x="47" y="43"/>
                      </a:cubicBezTo>
                      <a:cubicBezTo>
                        <a:pt x="48" y="44"/>
                        <a:pt x="49" y="42"/>
                        <a:pt x="48" y="41"/>
                      </a:cubicBezTo>
                      <a:cubicBezTo>
                        <a:pt x="44" y="36"/>
                        <a:pt x="39" y="32"/>
                        <a:pt x="34" y="27"/>
                      </a:cubicBezTo>
                      <a:cubicBezTo>
                        <a:pt x="29" y="24"/>
                        <a:pt x="24" y="20"/>
                        <a:pt x="21" y="15"/>
                      </a:cubicBezTo>
                      <a:cubicBezTo>
                        <a:pt x="25" y="17"/>
                        <a:pt x="29" y="19"/>
                        <a:pt x="32" y="21"/>
                      </a:cubicBezTo>
                      <a:cubicBezTo>
                        <a:pt x="42" y="28"/>
                        <a:pt x="52" y="39"/>
                        <a:pt x="64" y="42"/>
                      </a:cubicBezTo>
                      <a:cubicBezTo>
                        <a:pt x="65" y="42"/>
                        <a:pt x="65" y="41"/>
                        <a:pt x="65" y="4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37" name="Freeform 108"/>
                <p:cNvSpPr>
                  <a:spLocks/>
                </p:cNvSpPr>
                <p:nvPr/>
              </p:nvSpPr>
              <p:spPr bwMode="auto">
                <a:xfrm>
                  <a:off x="8686800" y="4827588"/>
                  <a:ext cx="204788" cy="49213"/>
                </a:xfrm>
                <a:custGeom>
                  <a:avLst/>
                  <a:gdLst>
                    <a:gd name="T0" fmla="*/ 76 w 78"/>
                    <a:gd name="T1" fmla="*/ 16 h 19"/>
                    <a:gd name="T2" fmla="*/ 0 w 78"/>
                    <a:gd name="T3" fmla="*/ 5 h 19"/>
                    <a:gd name="T4" fmla="*/ 1 w 78"/>
                    <a:gd name="T5" fmla="*/ 6 h 19"/>
                    <a:gd name="T6" fmla="*/ 75 w 78"/>
                    <a:gd name="T7" fmla="*/ 19 h 19"/>
                    <a:gd name="T8" fmla="*/ 76 w 78"/>
                    <a:gd name="T9" fmla="*/ 16 h 19"/>
                  </a:gdLst>
                  <a:ahLst/>
                  <a:cxnLst>
                    <a:cxn ang="0">
                      <a:pos x="T0" y="T1"/>
                    </a:cxn>
                    <a:cxn ang="0">
                      <a:pos x="T2" y="T3"/>
                    </a:cxn>
                    <a:cxn ang="0">
                      <a:pos x="T4" y="T5"/>
                    </a:cxn>
                    <a:cxn ang="0">
                      <a:pos x="T6" y="T7"/>
                    </a:cxn>
                    <a:cxn ang="0">
                      <a:pos x="T8" y="T9"/>
                    </a:cxn>
                  </a:cxnLst>
                  <a:rect l="0" t="0" r="r" b="b"/>
                  <a:pathLst>
                    <a:path w="78" h="19">
                      <a:moveTo>
                        <a:pt x="76" y="16"/>
                      </a:moveTo>
                      <a:cubicBezTo>
                        <a:pt x="52" y="8"/>
                        <a:pt x="26" y="0"/>
                        <a:pt x="0" y="5"/>
                      </a:cubicBezTo>
                      <a:cubicBezTo>
                        <a:pt x="0" y="5"/>
                        <a:pt x="0" y="6"/>
                        <a:pt x="1" y="6"/>
                      </a:cubicBezTo>
                      <a:cubicBezTo>
                        <a:pt x="27" y="4"/>
                        <a:pt x="50" y="12"/>
                        <a:pt x="75" y="19"/>
                      </a:cubicBezTo>
                      <a:cubicBezTo>
                        <a:pt x="77" y="19"/>
                        <a:pt x="78" y="17"/>
                        <a:pt x="76" y="16"/>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38" name="Freeform 109"/>
                <p:cNvSpPr>
                  <a:spLocks/>
                </p:cNvSpPr>
                <p:nvPr/>
              </p:nvSpPr>
              <p:spPr bwMode="auto">
                <a:xfrm>
                  <a:off x="8701088" y="4787901"/>
                  <a:ext cx="212725" cy="80963"/>
                </a:xfrm>
                <a:custGeom>
                  <a:avLst/>
                  <a:gdLst>
                    <a:gd name="T0" fmla="*/ 80 w 82"/>
                    <a:gd name="T1" fmla="*/ 28 h 31"/>
                    <a:gd name="T2" fmla="*/ 1 w 82"/>
                    <a:gd name="T3" fmla="*/ 5 h 31"/>
                    <a:gd name="T4" fmla="*/ 1 w 82"/>
                    <a:gd name="T5" fmla="*/ 6 h 31"/>
                    <a:gd name="T6" fmla="*/ 80 w 82"/>
                    <a:gd name="T7" fmla="*/ 30 h 31"/>
                    <a:gd name="T8" fmla="*/ 80 w 82"/>
                    <a:gd name="T9" fmla="*/ 30 h 31"/>
                    <a:gd name="T10" fmla="*/ 80 w 82"/>
                    <a:gd name="T11" fmla="*/ 28 h 31"/>
                  </a:gdLst>
                  <a:ahLst/>
                  <a:cxnLst>
                    <a:cxn ang="0">
                      <a:pos x="T0" y="T1"/>
                    </a:cxn>
                    <a:cxn ang="0">
                      <a:pos x="T2" y="T3"/>
                    </a:cxn>
                    <a:cxn ang="0">
                      <a:pos x="T4" y="T5"/>
                    </a:cxn>
                    <a:cxn ang="0">
                      <a:pos x="T6" y="T7"/>
                    </a:cxn>
                    <a:cxn ang="0">
                      <a:pos x="T8" y="T9"/>
                    </a:cxn>
                    <a:cxn ang="0">
                      <a:pos x="T10" y="T11"/>
                    </a:cxn>
                  </a:cxnLst>
                  <a:rect l="0" t="0" r="r" b="b"/>
                  <a:pathLst>
                    <a:path w="82" h="31">
                      <a:moveTo>
                        <a:pt x="80" y="28"/>
                      </a:moveTo>
                      <a:cubicBezTo>
                        <a:pt x="54" y="21"/>
                        <a:pt x="29" y="0"/>
                        <a:pt x="1" y="5"/>
                      </a:cubicBezTo>
                      <a:cubicBezTo>
                        <a:pt x="0" y="5"/>
                        <a:pt x="0" y="6"/>
                        <a:pt x="1" y="6"/>
                      </a:cubicBezTo>
                      <a:cubicBezTo>
                        <a:pt x="31" y="2"/>
                        <a:pt x="52" y="26"/>
                        <a:pt x="80" y="30"/>
                      </a:cubicBezTo>
                      <a:cubicBezTo>
                        <a:pt x="80" y="30"/>
                        <a:pt x="80" y="30"/>
                        <a:pt x="80" y="30"/>
                      </a:cubicBezTo>
                      <a:cubicBezTo>
                        <a:pt x="81" y="31"/>
                        <a:pt x="82" y="28"/>
                        <a:pt x="80"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39" name="Freeform 110"/>
                <p:cNvSpPr>
                  <a:spLocks/>
                </p:cNvSpPr>
                <p:nvPr/>
              </p:nvSpPr>
              <p:spPr bwMode="auto">
                <a:xfrm>
                  <a:off x="8786813" y="4787901"/>
                  <a:ext cx="73025" cy="36513"/>
                </a:xfrm>
                <a:custGeom>
                  <a:avLst/>
                  <a:gdLst>
                    <a:gd name="T0" fmla="*/ 26 w 28"/>
                    <a:gd name="T1" fmla="*/ 11 h 14"/>
                    <a:gd name="T2" fmla="*/ 2 w 28"/>
                    <a:gd name="T3" fmla="*/ 0 h 14"/>
                    <a:gd name="T4" fmla="*/ 1 w 28"/>
                    <a:gd name="T5" fmla="*/ 1 h 14"/>
                    <a:gd name="T6" fmla="*/ 25 w 28"/>
                    <a:gd name="T7" fmla="*/ 13 h 14"/>
                    <a:gd name="T8" fmla="*/ 26 w 28"/>
                    <a:gd name="T9" fmla="*/ 11 h 14"/>
                  </a:gdLst>
                  <a:ahLst/>
                  <a:cxnLst>
                    <a:cxn ang="0">
                      <a:pos x="T0" y="T1"/>
                    </a:cxn>
                    <a:cxn ang="0">
                      <a:pos x="T2" y="T3"/>
                    </a:cxn>
                    <a:cxn ang="0">
                      <a:pos x="T4" y="T5"/>
                    </a:cxn>
                    <a:cxn ang="0">
                      <a:pos x="T6" y="T7"/>
                    </a:cxn>
                    <a:cxn ang="0">
                      <a:pos x="T8" y="T9"/>
                    </a:cxn>
                  </a:cxnLst>
                  <a:rect l="0" t="0" r="r" b="b"/>
                  <a:pathLst>
                    <a:path w="28" h="14">
                      <a:moveTo>
                        <a:pt x="26" y="11"/>
                      </a:moveTo>
                      <a:cubicBezTo>
                        <a:pt x="18" y="7"/>
                        <a:pt x="10" y="3"/>
                        <a:pt x="2" y="0"/>
                      </a:cubicBezTo>
                      <a:cubicBezTo>
                        <a:pt x="1" y="0"/>
                        <a:pt x="0" y="1"/>
                        <a:pt x="1" y="1"/>
                      </a:cubicBezTo>
                      <a:cubicBezTo>
                        <a:pt x="9" y="6"/>
                        <a:pt x="17" y="9"/>
                        <a:pt x="25" y="13"/>
                      </a:cubicBezTo>
                      <a:cubicBezTo>
                        <a:pt x="27" y="14"/>
                        <a:pt x="28" y="12"/>
                        <a:pt x="26" y="1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40" name="Freeform 111"/>
                <p:cNvSpPr>
                  <a:spLocks/>
                </p:cNvSpPr>
                <p:nvPr/>
              </p:nvSpPr>
              <p:spPr bwMode="auto">
                <a:xfrm>
                  <a:off x="8742363" y="4735513"/>
                  <a:ext cx="158750" cy="80963"/>
                </a:xfrm>
                <a:custGeom>
                  <a:avLst/>
                  <a:gdLst>
                    <a:gd name="T0" fmla="*/ 59 w 61"/>
                    <a:gd name="T1" fmla="*/ 27 h 31"/>
                    <a:gd name="T2" fmla="*/ 1 w 61"/>
                    <a:gd name="T3" fmla="*/ 0 h 31"/>
                    <a:gd name="T4" fmla="*/ 0 w 61"/>
                    <a:gd name="T5" fmla="*/ 1 h 31"/>
                    <a:gd name="T6" fmla="*/ 58 w 61"/>
                    <a:gd name="T7" fmla="*/ 30 h 31"/>
                    <a:gd name="T8" fmla="*/ 58 w 61"/>
                    <a:gd name="T9" fmla="*/ 30 h 31"/>
                    <a:gd name="T10" fmla="*/ 59 w 61"/>
                    <a:gd name="T11" fmla="*/ 27 h 31"/>
                  </a:gdLst>
                  <a:ahLst/>
                  <a:cxnLst>
                    <a:cxn ang="0">
                      <a:pos x="T0" y="T1"/>
                    </a:cxn>
                    <a:cxn ang="0">
                      <a:pos x="T2" y="T3"/>
                    </a:cxn>
                    <a:cxn ang="0">
                      <a:pos x="T4" y="T5"/>
                    </a:cxn>
                    <a:cxn ang="0">
                      <a:pos x="T6" y="T7"/>
                    </a:cxn>
                    <a:cxn ang="0">
                      <a:pos x="T8" y="T9"/>
                    </a:cxn>
                    <a:cxn ang="0">
                      <a:pos x="T10" y="T11"/>
                    </a:cxn>
                  </a:cxnLst>
                  <a:rect l="0" t="0" r="r" b="b"/>
                  <a:pathLst>
                    <a:path w="61" h="31">
                      <a:moveTo>
                        <a:pt x="59" y="27"/>
                      </a:moveTo>
                      <a:cubicBezTo>
                        <a:pt x="39" y="20"/>
                        <a:pt x="23" y="4"/>
                        <a:pt x="1" y="0"/>
                      </a:cubicBezTo>
                      <a:cubicBezTo>
                        <a:pt x="0" y="0"/>
                        <a:pt x="0" y="1"/>
                        <a:pt x="0" y="1"/>
                      </a:cubicBezTo>
                      <a:cubicBezTo>
                        <a:pt x="22" y="6"/>
                        <a:pt x="37" y="24"/>
                        <a:pt x="58" y="30"/>
                      </a:cubicBezTo>
                      <a:cubicBezTo>
                        <a:pt x="58" y="30"/>
                        <a:pt x="58" y="30"/>
                        <a:pt x="58" y="30"/>
                      </a:cubicBezTo>
                      <a:cubicBezTo>
                        <a:pt x="60" y="31"/>
                        <a:pt x="61" y="28"/>
                        <a:pt x="59" y="27"/>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41" name="Freeform 112"/>
                <p:cNvSpPr>
                  <a:spLocks/>
                </p:cNvSpPr>
                <p:nvPr/>
              </p:nvSpPr>
              <p:spPr bwMode="auto">
                <a:xfrm>
                  <a:off x="8778875" y="4718051"/>
                  <a:ext cx="142875" cy="80963"/>
                </a:xfrm>
                <a:custGeom>
                  <a:avLst/>
                  <a:gdLst>
                    <a:gd name="T0" fmla="*/ 54 w 55"/>
                    <a:gd name="T1" fmla="*/ 28 h 31"/>
                    <a:gd name="T2" fmla="*/ 41 w 55"/>
                    <a:gd name="T3" fmla="*/ 21 h 31"/>
                    <a:gd name="T4" fmla="*/ 27 w 55"/>
                    <a:gd name="T5" fmla="*/ 11 h 31"/>
                    <a:gd name="T6" fmla="*/ 1 w 55"/>
                    <a:gd name="T7" fmla="*/ 0 h 31"/>
                    <a:gd name="T8" fmla="*/ 1 w 55"/>
                    <a:gd name="T9" fmla="*/ 1 h 31"/>
                    <a:gd name="T10" fmla="*/ 29 w 55"/>
                    <a:gd name="T11" fmla="*/ 16 h 31"/>
                    <a:gd name="T12" fmla="*/ 51 w 55"/>
                    <a:gd name="T13" fmla="*/ 30 h 31"/>
                    <a:gd name="T14" fmla="*/ 52 w 55"/>
                    <a:gd name="T15" fmla="*/ 31 h 31"/>
                    <a:gd name="T16" fmla="*/ 53 w 55"/>
                    <a:gd name="T17" fmla="*/ 31 h 31"/>
                    <a:gd name="T18" fmla="*/ 54 w 55"/>
                    <a:gd name="T19" fmla="*/ 31 h 31"/>
                    <a:gd name="T20" fmla="*/ 54 w 55"/>
                    <a:gd name="T21" fmla="*/ 30 h 31"/>
                    <a:gd name="T22" fmla="*/ 54 w 55"/>
                    <a:gd name="T23"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31">
                      <a:moveTo>
                        <a:pt x="54" y="28"/>
                      </a:moveTo>
                      <a:cubicBezTo>
                        <a:pt x="50" y="25"/>
                        <a:pt x="45" y="23"/>
                        <a:pt x="41" y="21"/>
                      </a:cubicBezTo>
                      <a:cubicBezTo>
                        <a:pt x="36" y="18"/>
                        <a:pt x="32" y="14"/>
                        <a:pt x="27" y="11"/>
                      </a:cubicBezTo>
                      <a:cubicBezTo>
                        <a:pt x="19" y="6"/>
                        <a:pt x="11" y="1"/>
                        <a:pt x="1" y="0"/>
                      </a:cubicBezTo>
                      <a:cubicBezTo>
                        <a:pt x="0" y="0"/>
                        <a:pt x="0" y="1"/>
                        <a:pt x="1" y="1"/>
                      </a:cubicBezTo>
                      <a:cubicBezTo>
                        <a:pt x="12" y="4"/>
                        <a:pt x="20" y="10"/>
                        <a:pt x="29" y="16"/>
                      </a:cubicBezTo>
                      <a:cubicBezTo>
                        <a:pt x="30" y="17"/>
                        <a:pt x="46" y="28"/>
                        <a:pt x="51" y="30"/>
                      </a:cubicBezTo>
                      <a:cubicBezTo>
                        <a:pt x="51" y="30"/>
                        <a:pt x="51" y="31"/>
                        <a:pt x="52" y="31"/>
                      </a:cubicBezTo>
                      <a:cubicBezTo>
                        <a:pt x="52" y="31"/>
                        <a:pt x="52" y="31"/>
                        <a:pt x="53" y="31"/>
                      </a:cubicBezTo>
                      <a:cubicBezTo>
                        <a:pt x="54" y="31"/>
                        <a:pt x="54" y="31"/>
                        <a:pt x="54" y="31"/>
                      </a:cubicBezTo>
                      <a:cubicBezTo>
                        <a:pt x="54" y="30"/>
                        <a:pt x="54" y="30"/>
                        <a:pt x="54" y="30"/>
                      </a:cubicBezTo>
                      <a:cubicBezTo>
                        <a:pt x="55" y="29"/>
                        <a:pt x="54" y="29"/>
                        <a:pt x="54"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grpSp>
          <p:nvGrpSpPr>
            <p:cNvPr id="154" name="Group 153"/>
            <p:cNvGrpSpPr/>
            <p:nvPr/>
          </p:nvGrpSpPr>
          <p:grpSpPr>
            <a:xfrm rot="10800000">
              <a:off x="7003774" y="5425059"/>
              <a:ext cx="1590670" cy="1947242"/>
              <a:chOff x="5167313" y="1530351"/>
              <a:chExt cx="998537" cy="1222374"/>
            </a:xfrm>
          </p:grpSpPr>
          <p:sp>
            <p:nvSpPr>
              <p:cNvPr id="155" name="Freeform 10"/>
              <p:cNvSpPr>
                <a:spLocks noEditPoints="1"/>
              </p:cNvSpPr>
              <p:nvPr/>
            </p:nvSpPr>
            <p:spPr bwMode="auto">
              <a:xfrm>
                <a:off x="5167313" y="1751013"/>
                <a:ext cx="998537" cy="1001712"/>
              </a:xfrm>
              <a:custGeom>
                <a:avLst/>
                <a:gdLst>
                  <a:gd name="T0" fmla="*/ 382 w 382"/>
                  <a:gd name="T1" fmla="*/ 185 h 384"/>
                  <a:gd name="T2" fmla="*/ 354 w 382"/>
                  <a:gd name="T3" fmla="*/ 128 h 384"/>
                  <a:gd name="T4" fmla="*/ 349 w 382"/>
                  <a:gd name="T5" fmla="*/ 98 h 384"/>
                  <a:gd name="T6" fmla="*/ 358 w 382"/>
                  <a:gd name="T7" fmla="*/ 86 h 384"/>
                  <a:gd name="T8" fmla="*/ 350 w 382"/>
                  <a:gd name="T9" fmla="*/ 78 h 384"/>
                  <a:gd name="T10" fmla="*/ 325 w 382"/>
                  <a:gd name="T11" fmla="*/ 68 h 384"/>
                  <a:gd name="T12" fmla="*/ 281 w 382"/>
                  <a:gd name="T13" fmla="*/ 28 h 384"/>
                  <a:gd name="T14" fmla="*/ 277 w 382"/>
                  <a:gd name="T15" fmla="*/ 27 h 384"/>
                  <a:gd name="T16" fmla="*/ 249 w 382"/>
                  <a:gd name="T17" fmla="*/ 40 h 384"/>
                  <a:gd name="T18" fmla="*/ 231 w 382"/>
                  <a:gd name="T19" fmla="*/ 45 h 384"/>
                  <a:gd name="T20" fmla="*/ 217 w 382"/>
                  <a:gd name="T21" fmla="*/ 47 h 384"/>
                  <a:gd name="T22" fmla="*/ 153 w 382"/>
                  <a:gd name="T23" fmla="*/ 6 h 384"/>
                  <a:gd name="T24" fmla="*/ 133 w 382"/>
                  <a:gd name="T25" fmla="*/ 8 h 384"/>
                  <a:gd name="T26" fmla="*/ 130 w 382"/>
                  <a:gd name="T27" fmla="*/ 11 h 384"/>
                  <a:gd name="T28" fmla="*/ 56 w 382"/>
                  <a:gd name="T29" fmla="*/ 80 h 384"/>
                  <a:gd name="T30" fmla="*/ 80 w 382"/>
                  <a:gd name="T31" fmla="*/ 101 h 384"/>
                  <a:gd name="T32" fmla="*/ 13 w 382"/>
                  <a:gd name="T33" fmla="*/ 161 h 384"/>
                  <a:gd name="T34" fmla="*/ 23 w 382"/>
                  <a:gd name="T35" fmla="*/ 168 h 384"/>
                  <a:gd name="T36" fmla="*/ 57 w 382"/>
                  <a:gd name="T37" fmla="*/ 187 h 384"/>
                  <a:gd name="T38" fmla="*/ 58 w 382"/>
                  <a:gd name="T39" fmla="*/ 189 h 384"/>
                  <a:gd name="T40" fmla="*/ 64 w 382"/>
                  <a:gd name="T41" fmla="*/ 200 h 384"/>
                  <a:gd name="T42" fmla="*/ 49 w 382"/>
                  <a:gd name="T43" fmla="*/ 263 h 384"/>
                  <a:gd name="T44" fmla="*/ 54 w 382"/>
                  <a:gd name="T45" fmla="*/ 271 h 384"/>
                  <a:gd name="T46" fmla="*/ 103 w 382"/>
                  <a:gd name="T47" fmla="*/ 330 h 384"/>
                  <a:gd name="T48" fmla="*/ 103 w 382"/>
                  <a:gd name="T49" fmla="*/ 334 h 384"/>
                  <a:gd name="T50" fmla="*/ 144 w 382"/>
                  <a:gd name="T51" fmla="*/ 354 h 384"/>
                  <a:gd name="T52" fmla="*/ 168 w 382"/>
                  <a:gd name="T53" fmla="*/ 384 h 384"/>
                  <a:gd name="T54" fmla="*/ 199 w 382"/>
                  <a:gd name="T55" fmla="*/ 347 h 384"/>
                  <a:gd name="T56" fmla="*/ 221 w 382"/>
                  <a:gd name="T57" fmla="*/ 335 h 384"/>
                  <a:gd name="T58" fmla="*/ 247 w 382"/>
                  <a:gd name="T59" fmla="*/ 337 h 384"/>
                  <a:gd name="T60" fmla="*/ 248 w 382"/>
                  <a:gd name="T61" fmla="*/ 335 h 384"/>
                  <a:gd name="T62" fmla="*/ 304 w 382"/>
                  <a:gd name="T63" fmla="*/ 300 h 384"/>
                  <a:gd name="T64" fmla="*/ 311 w 382"/>
                  <a:gd name="T65" fmla="*/ 295 h 384"/>
                  <a:gd name="T66" fmla="*/ 311 w 382"/>
                  <a:gd name="T67" fmla="*/ 264 h 384"/>
                  <a:gd name="T68" fmla="*/ 328 w 382"/>
                  <a:gd name="T69" fmla="*/ 233 h 384"/>
                  <a:gd name="T70" fmla="*/ 341 w 382"/>
                  <a:gd name="T71" fmla="*/ 204 h 384"/>
                  <a:gd name="T72" fmla="*/ 380 w 382"/>
                  <a:gd name="T73" fmla="*/ 187 h 384"/>
                  <a:gd name="T74" fmla="*/ 382 w 382"/>
                  <a:gd name="T75" fmla="*/ 186 h 384"/>
                  <a:gd name="T76" fmla="*/ 382 w 382"/>
                  <a:gd name="T77" fmla="*/ 185 h 384"/>
                  <a:gd name="T78" fmla="*/ 64 w 382"/>
                  <a:gd name="T79" fmla="*/ 85 h 384"/>
                  <a:gd name="T80" fmla="*/ 68 w 382"/>
                  <a:gd name="T81" fmla="*/ 80 h 384"/>
                  <a:gd name="T82" fmla="*/ 71 w 382"/>
                  <a:gd name="T83" fmla="*/ 90 h 384"/>
                  <a:gd name="T84" fmla="*/ 73 w 382"/>
                  <a:gd name="T85" fmla="*/ 90 h 384"/>
                  <a:gd name="T86" fmla="*/ 64 w 382"/>
                  <a:gd name="T87" fmla="*/ 85 h 384"/>
                  <a:gd name="T88" fmla="*/ 24 w 382"/>
                  <a:gd name="T89" fmla="*/ 155 h 384"/>
                  <a:gd name="T90" fmla="*/ 54 w 382"/>
                  <a:gd name="T91" fmla="*/ 129 h 384"/>
                  <a:gd name="T92" fmla="*/ 56 w 382"/>
                  <a:gd name="T93" fmla="*/ 128 h 384"/>
                  <a:gd name="T94" fmla="*/ 24 w 382"/>
                  <a:gd name="T95"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82" h="384">
                    <a:moveTo>
                      <a:pt x="382" y="185"/>
                    </a:moveTo>
                    <a:cubicBezTo>
                      <a:pt x="374" y="166"/>
                      <a:pt x="364" y="147"/>
                      <a:pt x="354" y="128"/>
                    </a:cubicBezTo>
                    <a:cubicBezTo>
                      <a:pt x="350" y="120"/>
                      <a:pt x="339" y="105"/>
                      <a:pt x="349" y="98"/>
                    </a:cubicBezTo>
                    <a:cubicBezTo>
                      <a:pt x="353" y="95"/>
                      <a:pt x="358" y="92"/>
                      <a:pt x="358" y="86"/>
                    </a:cubicBezTo>
                    <a:cubicBezTo>
                      <a:pt x="358" y="81"/>
                      <a:pt x="354" y="79"/>
                      <a:pt x="350" y="78"/>
                    </a:cubicBezTo>
                    <a:cubicBezTo>
                      <a:pt x="341" y="75"/>
                      <a:pt x="333" y="72"/>
                      <a:pt x="325" y="68"/>
                    </a:cubicBezTo>
                    <a:cubicBezTo>
                      <a:pt x="306" y="60"/>
                      <a:pt x="290" y="47"/>
                      <a:pt x="281" y="28"/>
                    </a:cubicBezTo>
                    <a:cubicBezTo>
                      <a:pt x="280" y="27"/>
                      <a:pt x="278" y="26"/>
                      <a:pt x="277" y="27"/>
                    </a:cubicBezTo>
                    <a:cubicBezTo>
                      <a:pt x="268" y="32"/>
                      <a:pt x="259" y="37"/>
                      <a:pt x="249" y="40"/>
                    </a:cubicBezTo>
                    <a:cubicBezTo>
                      <a:pt x="243" y="42"/>
                      <a:pt x="237" y="44"/>
                      <a:pt x="231" y="45"/>
                    </a:cubicBezTo>
                    <a:cubicBezTo>
                      <a:pt x="226" y="46"/>
                      <a:pt x="221" y="46"/>
                      <a:pt x="217" y="47"/>
                    </a:cubicBezTo>
                    <a:cubicBezTo>
                      <a:pt x="201" y="27"/>
                      <a:pt x="179" y="12"/>
                      <a:pt x="153" y="6"/>
                    </a:cubicBezTo>
                    <a:cubicBezTo>
                      <a:pt x="147" y="4"/>
                      <a:pt x="136" y="0"/>
                      <a:pt x="133" y="8"/>
                    </a:cubicBezTo>
                    <a:cubicBezTo>
                      <a:pt x="131" y="8"/>
                      <a:pt x="130" y="9"/>
                      <a:pt x="130" y="11"/>
                    </a:cubicBezTo>
                    <a:cubicBezTo>
                      <a:pt x="136" y="54"/>
                      <a:pt x="79" y="57"/>
                      <a:pt x="56" y="80"/>
                    </a:cubicBezTo>
                    <a:cubicBezTo>
                      <a:pt x="40" y="96"/>
                      <a:pt x="65" y="99"/>
                      <a:pt x="80" y="101"/>
                    </a:cubicBezTo>
                    <a:cubicBezTo>
                      <a:pt x="62" y="118"/>
                      <a:pt x="0" y="136"/>
                      <a:pt x="13" y="161"/>
                    </a:cubicBezTo>
                    <a:cubicBezTo>
                      <a:pt x="15" y="165"/>
                      <a:pt x="19" y="166"/>
                      <a:pt x="23" y="168"/>
                    </a:cubicBezTo>
                    <a:cubicBezTo>
                      <a:pt x="36" y="173"/>
                      <a:pt x="48" y="175"/>
                      <a:pt x="57" y="187"/>
                    </a:cubicBezTo>
                    <a:cubicBezTo>
                      <a:pt x="57" y="187"/>
                      <a:pt x="58" y="188"/>
                      <a:pt x="58" y="189"/>
                    </a:cubicBezTo>
                    <a:cubicBezTo>
                      <a:pt x="60" y="192"/>
                      <a:pt x="62" y="196"/>
                      <a:pt x="64" y="200"/>
                    </a:cubicBezTo>
                    <a:cubicBezTo>
                      <a:pt x="70" y="221"/>
                      <a:pt x="60" y="244"/>
                      <a:pt x="49" y="263"/>
                    </a:cubicBezTo>
                    <a:cubicBezTo>
                      <a:pt x="47" y="266"/>
                      <a:pt x="49" y="271"/>
                      <a:pt x="54" y="271"/>
                    </a:cubicBezTo>
                    <a:cubicBezTo>
                      <a:pt x="88" y="268"/>
                      <a:pt x="112" y="297"/>
                      <a:pt x="103" y="330"/>
                    </a:cubicBezTo>
                    <a:cubicBezTo>
                      <a:pt x="102" y="331"/>
                      <a:pt x="103" y="333"/>
                      <a:pt x="103" y="334"/>
                    </a:cubicBezTo>
                    <a:cubicBezTo>
                      <a:pt x="119" y="329"/>
                      <a:pt x="133" y="343"/>
                      <a:pt x="144" y="354"/>
                    </a:cubicBezTo>
                    <a:cubicBezTo>
                      <a:pt x="153" y="363"/>
                      <a:pt x="162" y="373"/>
                      <a:pt x="168" y="384"/>
                    </a:cubicBezTo>
                    <a:cubicBezTo>
                      <a:pt x="176" y="370"/>
                      <a:pt x="187" y="357"/>
                      <a:pt x="199" y="347"/>
                    </a:cubicBezTo>
                    <a:cubicBezTo>
                      <a:pt x="205" y="340"/>
                      <a:pt x="212" y="336"/>
                      <a:pt x="221" y="335"/>
                    </a:cubicBezTo>
                    <a:cubicBezTo>
                      <a:pt x="230" y="332"/>
                      <a:pt x="240" y="332"/>
                      <a:pt x="247" y="337"/>
                    </a:cubicBezTo>
                    <a:cubicBezTo>
                      <a:pt x="247" y="336"/>
                      <a:pt x="248" y="336"/>
                      <a:pt x="248" y="335"/>
                    </a:cubicBezTo>
                    <a:cubicBezTo>
                      <a:pt x="252" y="307"/>
                      <a:pt x="277" y="291"/>
                      <a:pt x="304" y="300"/>
                    </a:cubicBezTo>
                    <a:cubicBezTo>
                      <a:pt x="307" y="301"/>
                      <a:pt x="311" y="298"/>
                      <a:pt x="311" y="295"/>
                    </a:cubicBezTo>
                    <a:cubicBezTo>
                      <a:pt x="310" y="285"/>
                      <a:pt x="309" y="275"/>
                      <a:pt x="311" y="264"/>
                    </a:cubicBezTo>
                    <a:cubicBezTo>
                      <a:pt x="312" y="250"/>
                      <a:pt x="319" y="244"/>
                      <a:pt x="328" y="233"/>
                    </a:cubicBezTo>
                    <a:cubicBezTo>
                      <a:pt x="334" y="225"/>
                      <a:pt x="338" y="214"/>
                      <a:pt x="341" y="204"/>
                    </a:cubicBezTo>
                    <a:cubicBezTo>
                      <a:pt x="350" y="193"/>
                      <a:pt x="365" y="186"/>
                      <a:pt x="380" y="187"/>
                    </a:cubicBezTo>
                    <a:cubicBezTo>
                      <a:pt x="381" y="187"/>
                      <a:pt x="381" y="187"/>
                      <a:pt x="382" y="186"/>
                    </a:cubicBezTo>
                    <a:cubicBezTo>
                      <a:pt x="382" y="186"/>
                      <a:pt x="382" y="185"/>
                      <a:pt x="382" y="185"/>
                    </a:cubicBezTo>
                    <a:close/>
                    <a:moveTo>
                      <a:pt x="64" y="85"/>
                    </a:moveTo>
                    <a:cubicBezTo>
                      <a:pt x="63" y="83"/>
                      <a:pt x="66" y="82"/>
                      <a:pt x="68" y="80"/>
                    </a:cubicBezTo>
                    <a:cubicBezTo>
                      <a:pt x="67" y="83"/>
                      <a:pt x="67" y="87"/>
                      <a:pt x="71" y="90"/>
                    </a:cubicBezTo>
                    <a:cubicBezTo>
                      <a:pt x="72" y="90"/>
                      <a:pt x="72" y="90"/>
                      <a:pt x="73" y="90"/>
                    </a:cubicBezTo>
                    <a:cubicBezTo>
                      <a:pt x="68" y="90"/>
                      <a:pt x="64" y="88"/>
                      <a:pt x="64" y="85"/>
                    </a:cubicBezTo>
                    <a:close/>
                    <a:moveTo>
                      <a:pt x="24" y="155"/>
                    </a:moveTo>
                    <a:cubicBezTo>
                      <a:pt x="22" y="145"/>
                      <a:pt x="48" y="132"/>
                      <a:pt x="54" y="129"/>
                    </a:cubicBezTo>
                    <a:cubicBezTo>
                      <a:pt x="54" y="129"/>
                      <a:pt x="55" y="128"/>
                      <a:pt x="56" y="128"/>
                    </a:cubicBezTo>
                    <a:cubicBezTo>
                      <a:pt x="45" y="137"/>
                      <a:pt x="35" y="146"/>
                      <a:pt x="24" y="155"/>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56" name="Freeform 11"/>
              <p:cNvSpPr>
                <a:spLocks/>
              </p:cNvSpPr>
              <p:nvPr/>
            </p:nvSpPr>
            <p:spPr bwMode="auto">
              <a:xfrm>
                <a:off x="5268913" y="1530351"/>
                <a:ext cx="866775" cy="1184275"/>
              </a:xfrm>
              <a:custGeom>
                <a:avLst/>
                <a:gdLst>
                  <a:gd name="T0" fmla="*/ 147 w 331"/>
                  <a:gd name="T1" fmla="*/ 255 h 454"/>
                  <a:gd name="T2" fmla="*/ 132 w 331"/>
                  <a:gd name="T3" fmla="*/ 356 h 454"/>
                  <a:gd name="T4" fmla="*/ 132 w 331"/>
                  <a:gd name="T5" fmla="*/ 357 h 454"/>
                  <a:gd name="T6" fmla="*/ 96 w 331"/>
                  <a:gd name="T7" fmla="*/ 416 h 454"/>
                  <a:gd name="T8" fmla="*/ 132 w 331"/>
                  <a:gd name="T9" fmla="*/ 360 h 454"/>
                  <a:gd name="T10" fmla="*/ 129 w 331"/>
                  <a:gd name="T11" fmla="*/ 454 h 454"/>
                  <a:gd name="T12" fmla="*/ 145 w 331"/>
                  <a:gd name="T13" fmla="*/ 311 h 454"/>
                  <a:gd name="T14" fmla="*/ 191 w 331"/>
                  <a:gd name="T15" fmla="*/ 404 h 454"/>
                  <a:gd name="T16" fmla="*/ 146 w 331"/>
                  <a:gd name="T17" fmla="*/ 308 h 454"/>
                  <a:gd name="T18" fmla="*/ 149 w 331"/>
                  <a:gd name="T19" fmla="*/ 281 h 454"/>
                  <a:gd name="T20" fmla="*/ 215 w 331"/>
                  <a:gd name="T21" fmla="*/ 287 h 454"/>
                  <a:gd name="T22" fmla="*/ 258 w 331"/>
                  <a:gd name="T23" fmla="*/ 367 h 454"/>
                  <a:gd name="T24" fmla="*/ 218 w 331"/>
                  <a:gd name="T25" fmla="*/ 287 h 454"/>
                  <a:gd name="T26" fmla="*/ 253 w 331"/>
                  <a:gd name="T27" fmla="*/ 310 h 454"/>
                  <a:gd name="T28" fmla="*/ 201 w 331"/>
                  <a:gd name="T29" fmla="*/ 262 h 454"/>
                  <a:gd name="T30" fmla="*/ 157 w 331"/>
                  <a:gd name="T31" fmla="*/ 216 h 454"/>
                  <a:gd name="T32" fmla="*/ 159 w 331"/>
                  <a:gd name="T33" fmla="*/ 196 h 454"/>
                  <a:gd name="T34" fmla="*/ 169 w 331"/>
                  <a:gd name="T35" fmla="*/ 163 h 454"/>
                  <a:gd name="T36" fmla="*/ 211 w 331"/>
                  <a:gd name="T37" fmla="*/ 196 h 454"/>
                  <a:gd name="T38" fmla="*/ 288 w 331"/>
                  <a:gd name="T39" fmla="*/ 263 h 454"/>
                  <a:gd name="T40" fmla="*/ 236 w 331"/>
                  <a:gd name="T41" fmla="*/ 222 h 454"/>
                  <a:gd name="T42" fmla="*/ 201 w 331"/>
                  <a:gd name="T43" fmla="*/ 175 h 454"/>
                  <a:gd name="T44" fmla="*/ 330 w 331"/>
                  <a:gd name="T45" fmla="*/ 262 h 454"/>
                  <a:gd name="T46" fmla="*/ 247 w 331"/>
                  <a:gd name="T47" fmla="*/ 201 h 454"/>
                  <a:gd name="T48" fmla="*/ 300 w 331"/>
                  <a:gd name="T49" fmla="*/ 212 h 454"/>
                  <a:gd name="T50" fmla="*/ 170 w 331"/>
                  <a:gd name="T51" fmla="*/ 158 h 454"/>
                  <a:gd name="T52" fmla="*/ 185 w 331"/>
                  <a:gd name="T53" fmla="*/ 105 h 454"/>
                  <a:gd name="T54" fmla="*/ 211 w 331"/>
                  <a:gd name="T55" fmla="*/ 3 h 454"/>
                  <a:gd name="T56" fmla="*/ 164 w 331"/>
                  <a:gd name="T57" fmla="*/ 158 h 454"/>
                  <a:gd name="T58" fmla="*/ 120 w 331"/>
                  <a:gd name="T59" fmla="*/ 168 h 454"/>
                  <a:gd name="T60" fmla="*/ 53 w 331"/>
                  <a:gd name="T61" fmla="*/ 158 h 454"/>
                  <a:gd name="T62" fmla="*/ 84 w 331"/>
                  <a:gd name="T63" fmla="*/ 186 h 454"/>
                  <a:gd name="T64" fmla="*/ 1 w 331"/>
                  <a:gd name="T65" fmla="*/ 243 h 454"/>
                  <a:gd name="T66" fmla="*/ 123 w 331"/>
                  <a:gd name="T67" fmla="*/ 170 h 454"/>
                  <a:gd name="T68" fmla="*/ 156 w 331"/>
                  <a:gd name="T69" fmla="*/ 186 h 454"/>
                  <a:gd name="T70" fmla="*/ 95 w 331"/>
                  <a:gd name="T71" fmla="*/ 238 h 454"/>
                  <a:gd name="T72" fmla="*/ 37 w 331"/>
                  <a:gd name="T73" fmla="*/ 285 h 454"/>
                  <a:gd name="T74" fmla="*/ 153 w 331"/>
                  <a:gd name="T75" fmla="*/ 202 h 454"/>
                  <a:gd name="T76" fmla="*/ 43 w 331"/>
                  <a:gd name="T77" fmla="*/ 347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31" h="454">
                    <a:moveTo>
                      <a:pt x="44" y="348"/>
                    </a:moveTo>
                    <a:cubicBezTo>
                      <a:pt x="82" y="323"/>
                      <a:pt x="122" y="294"/>
                      <a:pt x="147" y="255"/>
                    </a:cubicBezTo>
                    <a:cubicBezTo>
                      <a:pt x="147" y="260"/>
                      <a:pt x="147" y="265"/>
                      <a:pt x="146" y="270"/>
                    </a:cubicBezTo>
                    <a:cubicBezTo>
                      <a:pt x="144" y="299"/>
                      <a:pt x="138" y="327"/>
                      <a:pt x="132" y="356"/>
                    </a:cubicBezTo>
                    <a:cubicBezTo>
                      <a:pt x="132" y="356"/>
                      <a:pt x="132" y="357"/>
                      <a:pt x="132" y="357"/>
                    </a:cubicBezTo>
                    <a:cubicBezTo>
                      <a:pt x="132" y="357"/>
                      <a:pt x="132" y="357"/>
                      <a:pt x="132" y="357"/>
                    </a:cubicBezTo>
                    <a:cubicBezTo>
                      <a:pt x="123" y="367"/>
                      <a:pt x="114" y="377"/>
                      <a:pt x="106" y="388"/>
                    </a:cubicBezTo>
                    <a:cubicBezTo>
                      <a:pt x="101" y="396"/>
                      <a:pt x="96" y="406"/>
                      <a:pt x="96" y="416"/>
                    </a:cubicBezTo>
                    <a:cubicBezTo>
                      <a:pt x="96" y="416"/>
                      <a:pt x="97" y="417"/>
                      <a:pt x="97" y="416"/>
                    </a:cubicBezTo>
                    <a:cubicBezTo>
                      <a:pt x="100" y="393"/>
                      <a:pt x="118" y="377"/>
                      <a:pt x="132" y="360"/>
                    </a:cubicBezTo>
                    <a:cubicBezTo>
                      <a:pt x="125" y="391"/>
                      <a:pt x="125" y="423"/>
                      <a:pt x="128" y="454"/>
                    </a:cubicBezTo>
                    <a:cubicBezTo>
                      <a:pt x="128" y="454"/>
                      <a:pt x="129" y="454"/>
                      <a:pt x="129" y="454"/>
                    </a:cubicBezTo>
                    <a:cubicBezTo>
                      <a:pt x="129" y="424"/>
                      <a:pt x="128" y="395"/>
                      <a:pt x="134" y="366"/>
                    </a:cubicBezTo>
                    <a:cubicBezTo>
                      <a:pt x="137" y="347"/>
                      <a:pt x="141" y="329"/>
                      <a:pt x="145" y="311"/>
                    </a:cubicBezTo>
                    <a:cubicBezTo>
                      <a:pt x="156" y="325"/>
                      <a:pt x="165" y="340"/>
                      <a:pt x="173" y="356"/>
                    </a:cubicBezTo>
                    <a:cubicBezTo>
                      <a:pt x="181" y="371"/>
                      <a:pt x="186" y="388"/>
                      <a:pt x="191" y="404"/>
                    </a:cubicBezTo>
                    <a:cubicBezTo>
                      <a:pt x="191" y="404"/>
                      <a:pt x="191" y="404"/>
                      <a:pt x="191" y="404"/>
                    </a:cubicBezTo>
                    <a:cubicBezTo>
                      <a:pt x="186" y="369"/>
                      <a:pt x="167" y="336"/>
                      <a:pt x="146" y="308"/>
                    </a:cubicBezTo>
                    <a:cubicBezTo>
                      <a:pt x="146" y="308"/>
                      <a:pt x="146" y="308"/>
                      <a:pt x="145" y="307"/>
                    </a:cubicBezTo>
                    <a:cubicBezTo>
                      <a:pt x="147" y="299"/>
                      <a:pt x="148" y="290"/>
                      <a:pt x="149" y="281"/>
                    </a:cubicBezTo>
                    <a:cubicBezTo>
                      <a:pt x="151" y="261"/>
                      <a:pt x="152" y="240"/>
                      <a:pt x="155" y="220"/>
                    </a:cubicBezTo>
                    <a:cubicBezTo>
                      <a:pt x="177" y="240"/>
                      <a:pt x="198" y="262"/>
                      <a:pt x="215" y="287"/>
                    </a:cubicBezTo>
                    <a:cubicBezTo>
                      <a:pt x="224" y="300"/>
                      <a:pt x="232" y="313"/>
                      <a:pt x="239" y="327"/>
                    </a:cubicBezTo>
                    <a:cubicBezTo>
                      <a:pt x="245" y="340"/>
                      <a:pt x="251" y="354"/>
                      <a:pt x="258" y="367"/>
                    </a:cubicBezTo>
                    <a:cubicBezTo>
                      <a:pt x="258" y="367"/>
                      <a:pt x="258" y="367"/>
                      <a:pt x="258" y="367"/>
                    </a:cubicBezTo>
                    <a:cubicBezTo>
                      <a:pt x="251" y="339"/>
                      <a:pt x="234" y="311"/>
                      <a:pt x="218" y="287"/>
                    </a:cubicBezTo>
                    <a:cubicBezTo>
                      <a:pt x="213" y="279"/>
                      <a:pt x="208" y="272"/>
                      <a:pt x="202" y="265"/>
                    </a:cubicBezTo>
                    <a:cubicBezTo>
                      <a:pt x="223" y="275"/>
                      <a:pt x="240" y="291"/>
                      <a:pt x="253" y="310"/>
                    </a:cubicBezTo>
                    <a:cubicBezTo>
                      <a:pt x="253" y="310"/>
                      <a:pt x="253" y="310"/>
                      <a:pt x="253" y="310"/>
                    </a:cubicBezTo>
                    <a:cubicBezTo>
                      <a:pt x="241" y="289"/>
                      <a:pt x="223" y="273"/>
                      <a:pt x="201" y="262"/>
                    </a:cubicBezTo>
                    <a:cubicBezTo>
                      <a:pt x="201" y="262"/>
                      <a:pt x="200" y="262"/>
                      <a:pt x="200" y="262"/>
                    </a:cubicBezTo>
                    <a:cubicBezTo>
                      <a:pt x="187" y="246"/>
                      <a:pt x="173" y="230"/>
                      <a:pt x="157" y="216"/>
                    </a:cubicBezTo>
                    <a:cubicBezTo>
                      <a:pt x="157" y="216"/>
                      <a:pt x="156" y="216"/>
                      <a:pt x="155" y="216"/>
                    </a:cubicBezTo>
                    <a:cubicBezTo>
                      <a:pt x="156" y="209"/>
                      <a:pt x="157" y="202"/>
                      <a:pt x="159" y="196"/>
                    </a:cubicBezTo>
                    <a:cubicBezTo>
                      <a:pt x="161" y="184"/>
                      <a:pt x="164" y="173"/>
                      <a:pt x="167" y="161"/>
                    </a:cubicBezTo>
                    <a:cubicBezTo>
                      <a:pt x="168" y="162"/>
                      <a:pt x="168" y="163"/>
                      <a:pt x="169" y="163"/>
                    </a:cubicBezTo>
                    <a:cubicBezTo>
                      <a:pt x="179" y="165"/>
                      <a:pt x="187" y="168"/>
                      <a:pt x="196" y="172"/>
                    </a:cubicBezTo>
                    <a:cubicBezTo>
                      <a:pt x="199" y="181"/>
                      <a:pt x="205" y="189"/>
                      <a:pt x="211" y="196"/>
                    </a:cubicBezTo>
                    <a:cubicBezTo>
                      <a:pt x="218" y="205"/>
                      <a:pt x="225" y="215"/>
                      <a:pt x="234" y="223"/>
                    </a:cubicBezTo>
                    <a:cubicBezTo>
                      <a:pt x="250" y="239"/>
                      <a:pt x="268" y="252"/>
                      <a:pt x="288" y="263"/>
                    </a:cubicBezTo>
                    <a:cubicBezTo>
                      <a:pt x="288" y="263"/>
                      <a:pt x="288" y="263"/>
                      <a:pt x="288" y="263"/>
                    </a:cubicBezTo>
                    <a:cubicBezTo>
                      <a:pt x="269" y="252"/>
                      <a:pt x="251" y="238"/>
                      <a:pt x="236" y="222"/>
                    </a:cubicBezTo>
                    <a:cubicBezTo>
                      <a:pt x="228" y="214"/>
                      <a:pt x="222" y="206"/>
                      <a:pt x="216" y="198"/>
                    </a:cubicBezTo>
                    <a:cubicBezTo>
                      <a:pt x="210" y="190"/>
                      <a:pt x="206" y="182"/>
                      <a:pt x="201" y="175"/>
                    </a:cubicBezTo>
                    <a:cubicBezTo>
                      <a:pt x="218" y="184"/>
                      <a:pt x="233" y="196"/>
                      <a:pt x="249" y="207"/>
                    </a:cubicBezTo>
                    <a:cubicBezTo>
                      <a:pt x="276" y="225"/>
                      <a:pt x="302" y="245"/>
                      <a:pt x="330" y="262"/>
                    </a:cubicBezTo>
                    <a:cubicBezTo>
                      <a:pt x="331" y="262"/>
                      <a:pt x="331" y="261"/>
                      <a:pt x="331" y="261"/>
                    </a:cubicBezTo>
                    <a:cubicBezTo>
                      <a:pt x="304" y="240"/>
                      <a:pt x="275" y="221"/>
                      <a:pt x="247" y="201"/>
                    </a:cubicBezTo>
                    <a:cubicBezTo>
                      <a:pt x="265" y="203"/>
                      <a:pt x="282" y="206"/>
                      <a:pt x="299" y="212"/>
                    </a:cubicBezTo>
                    <a:cubicBezTo>
                      <a:pt x="300" y="212"/>
                      <a:pt x="300" y="212"/>
                      <a:pt x="300" y="212"/>
                    </a:cubicBezTo>
                    <a:cubicBezTo>
                      <a:pt x="281" y="204"/>
                      <a:pt x="262" y="200"/>
                      <a:pt x="243" y="198"/>
                    </a:cubicBezTo>
                    <a:cubicBezTo>
                      <a:pt x="220" y="182"/>
                      <a:pt x="197" y="164"/>
                      <a:pt x="170" y="158"/>
                    </a:cubicBezTo>
                    <a:cubicBezTo>
                      <a:pt x="169" y="158"/>
                      <a:pt x="169" y="158"/>
                      <a:pt x="168" y="158"/>
                    </a:cubicBezTo>
                    <a:cubicBezTo>
                      <a:pt x="174" y="140"/>
                      <a:pt x="180" y="123"/>
                      <a:pt x="185" y="105"/>
                    </a:cubicBezTo>
                    <a:cubicBezTo>
                      <a:pt x="195" y="71"/>
                      <a:pt x="208" y="38"/>
                      <a:pt x="216" y="4"/>
                    </a:cubicBezTo>
                    <a:cubicBezTo>
                      <a:pt x="216" y="1"/>
                      <a:pt x="212" y="0"/>
                      <a:pt x="211" y="3"/>
                    </a:cubicBezTo>
                    <a:cubicBezTo>
                      <a:pt x="200" y="32"/>
                      <a:pt x="192" y="64"/>
                      <a:pt x="183" y="95"/>
                    </a:cubicBezTo>
                    <a:cubicBezTo>
                      <a:pt x="177" y="116"/>
                      <a:pt x="170" y="137"/>
                      <a:pt x="164" y="158"/>
                    </a:cubicBezTo>
                    <a:cubicBezTo>
                      <a:pt x="152" y="157"/>
                      <a:pt x="141" y="160"/>
                      <a:pt x="130" y="164"/>
                    </a:cubicBezTo>
                    <a:cubicBezTo>
                      <a:pt x="127" y="166"/>
                      <a:pt x="124" y="167"/>
                      <a:pt x="120" y="168"/>
                    </a:cubicBezTo>
                    <a:cubicBezTo>
                      <a:pt x="103" y="154"/>
                      <a:pt x="74" y="151"/>
                      <a:pt x="53" y="158"/>
                    </a:cubicBezTo>
                    <a:cubicBezTo>
                      <a:pt x="52" y="158"/>
                      <a:pt x="52" y="158"/>
                      <a:pt x="53" y="158"/>
                    </a:cubicBezTo>
                    <a:cubicBezTo>
                      <a:pt x="77" y="158"/>
                      <a:pt x="98" y="155"/>
                      <a:pt x="118" y="169"/>
                    </a:cubicBezTo>
                    <a:cubicBezTo>
                      <a:pt x="107" y="174"/>
                      <a:pt x="95" y="180"/>
                      <a:pt x="84" y="186"/>
                    </a:cubicBezTo>
                    <a:cubicBezTo>
                      <a:pt x="54" y="201"/>
                      <a:pt x="25" y="220"/>
                      <a:pt x="0" y="242"/>
                    </a:cubicBezTo>
                    <a:cubicBezTo>
                      <a:pt x="0" y="243"/>
                      <a:pt x="1" y="244"/>
                      <a:pt x="1" y="243"/>
                    </a:cubicBezTo>
                    <a:cubicBezTo>
                      <a:pt x="27" y="224"/>
                      <a:pt x="53" y="205"/>
                      <a:pt x="82" y="190"/>
                    </a:cubicBezTo>
                    <a:cubicBezTo>
                      <a:pt x="95" y="183"/>
                      <a:pt x="109" y="176"/>
                      <a:pt x="123" y="170"/>
                    </a:cubicBezTo>
                    <a:cubicBezTo>
                      <a:pt x="136" y="165"/>
                      <a:pt x="149" y="160"/>
                      <a:pt x="163" y="160"/>
                    </a:cubicBezTo>
                    <a:cubicBezTo>
                      <a:pt x="161" y="169"/>
                      <a:pt x="158" y="177"/>
                      <a:pt x="156" y="186"/>
                    </a:cubicBezTo>
                    <a:cubicBezTo>
                      <a:pt x="155" y="190"/>
                      <a:pt x="154" y="195"/>
                      <a:pt x="153" y="200"/>
                    </a:cubicBezTo>
                    <a:cubicBezTo>
                      <a:pt x="133" y="211"/>
                      <a:pt x="114" y="225"/>
                      <a:pt x="95" y="238"/>
                    </a:cubicBezTo>
                    <a:cubicBezTo>
                      <a:pt x="75" y="253"/>
                      <a:pt x="55" y="268"/>
                      <a:pt x="37" y="285"/>
                    </a:cubicBezTo>
                    <a:cubicBezTo>
                      <a:pt x="37" y="285"/>
                      <a:pt x="37" y="286"/>
                      <a:pt x="37" y="285"/>
                    </a:cubicBezTo>
                    <a:cubicBezTo>
                      <a:pt x="56" y="270"/>
                      <a:pt x="75" y="255"/>
                      <a:pt x="95" y="241"/>
                    </a:cubicBezTo>
                    <a:cubicBezTo>
                      <a:pt x="114" y="227"/>
                      <a:pt x="134" y="215"/>
                      <a:pt x="153" y="202"/>
                    </a:cubicBezTo>
                    <a:cubicBezTo>
                      <a:pt x="150" y="219"/>
                      <a:pt x="149" y="235"/>
                      <a:pt x="148" y="252"/>
                    </a:cubicBezTo>
                    <a:cubicBezTo>
                      <a:pt x="120" y="292"/>
                      <a:pt x="82" y="319"/>
                      <a:pt x="43" y="347"/>
                    </a:cubicBezTo>
                    <a:cubicBezTo>
                      <a:pt x="42" y="347"/>
                      <a:pt x="43" y="348"/>
                      <a:pt x="44" y="348"/>
                    </a:cubicBez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224" name="Group 223"/>
            <p:cNvGrpSpPr/>
            <p:nvPr/>
          </p:nvGrpSpPr>
          <p:grpSpPr>
            <a:xfrm rot="19750546">
              <a:off x="1732885" y="6101808"/>
              <a:ext cx="549275" cy="823912"/>
              <a:chOff x="2514601" y="4916488"/>
              <a:chExt cx="549275" cy="823912"/>
            </a:xfrm>
          </p:grpSpPr>
          <p:sp>
            <p:nvSpPr>
              <p:cNvPr id="225" name="Freeform 172"/>
              <p:cNvSpPr>
                <a:spLocks/>
              </p:cNvSpPr>
              <p:nvPr/>
            </p:nvSpPr>
            <p:spPr bwMode="auto">
              <a:xfrm>
                <a:off x="2514601" y="4916488"/>
                <a:ext cx="549275" cy="823912"/>
              </a:xfrm>
              <a:custGeom>
                <a:avLst/>
                <a:gdLst>
                  <a:gd name="T0" fmla="*/ 53 w 209"/>
                  <a:gd name="T1" fmla="*/ 234 h 315"/>
                  <a:gd name="T2" fmla="*/ 90 w 209"/>
                  <a:gd name="T3" fmla="*/ 239 h 315"/>
                  <a:gd name="T4" fmla="*/ 123 w 209"/>
                  <a:gd name="T5" fmla="*/ 276 h 315"/>
                  <a:gd name="T6" fmla="*/ 125 w 209"/>
                  <a:gd name="T7" fmla="*/ 277 h 315"/>
                  <a:gd name="T8" fmla="*/ 126 w 209"/>
                  <a:gd name="T9" fmla="*/ 314 h 315"/>
                  <a:gd name="T10" fmla="*/ 139 w 209"/>
                  <a:gd name="T11" fmla="*/ 315 h 315"/>
                  <a:gd name="T12" fmla="*/ 139 w 209"/>
                  <a:gd name="T13" fmla="*/ 303 h 315"/>
                  <a:gd name="T14" fmla="*/ 167 w 209"/>
                  <a:gd name="T15" fmla="*/ 263 h 315"/>
                  <a:gd name="T16" fmla="*/ 179 w 209"/>
                  <a:gd name="T17" fmla="*/ 218 h 315"/>
                  <a:gd name="T18" fmla="*/ 183 w 209"/>
                  <a:gd name="T19" fmla="*/ 215 h 315"/>
                  <a:gd name="T20" fmla="*/ 206 w 209"/>
                  <a:gd name="T21" fmla="*/ 136 h 315"/>
                  <a:gd name="T22" fmla="*/ 173 w 209"/>
                  <a:gd name="T23" fmla="*/ 100 h 315"/>
                  <a:gd name="T24" fmla="*/ 144 w 209"/>
                  <a:gd name="T25" fmla="*/ 150 h 315"/>
                  <a:gd name="T26" fmla="*/ 153 w 209"/>
                  <a:gd name="T27" fmla="*/ 185 h 315"/>
                  <a:gd name="T28" fmla="*/ 172 w 209"/>
                  <a:gd name="T29" fmla="*/ 215 h 315"/>
                  <a:gd name="T30" fmla="*/ 158 w 209"/>
                  <a:gd name="T31" fmla="*/ 258 h 315"/>
                  <a:gd name="T32" fmla="*/ 139 w 209"/>
                  <a:gd name="T33" fmla="*/ 289 h 315"/>
                  <a:gd name="T34" fmla="*/ 137 w 209"/>
                  <a:gd name="T35" fmla="*/ 243 h 315"/>
                  <a:gd name="T36" fmla="*/ 116 w 209"/>
                  <a:gd name="T37" fmla="*/ 125 h 315"/>
                  <a:gd name="T38" fmla="*/ 135 w 209"/>
                  <a:gd name="T39" fmla="*/ 53 h 315"/>
                  <a:gd name="T40" fmla="*/ 85 w 209"/>
                  <a:gd name="T41" fmla="*/ 8 h 315"/>
                  <a:gd name="T42" fmla="*/ 55 w 209"/>
                  <a:gd name="T43" fmla="*/ 71 h 315"/>
                  <a:gd name="T44" fmla="*/ 108 w 209"/>
                  <a:gd name="T45" fmla="*/ 130 h 315"/>
                  <a:gd name="T46" fmla="*/ 125 w 209"/>
                  <a:gd name="T47" fmla="*/ 262 h 315"/>
                  <a:gd name="T48" fmla="*/ 99 w 209"/>
                  <a:gd name="T49" fmla="*/ 233 h 315"/>
                  <a:gd name="T50" fmla="*/ 101 w 209"/>
                  <a:gd name="T51" fmla="*/ 232 h 315"/>
                  <a:gd name="T52" fmla="*/ 80 w 209"/>
                  <a:gd name="T53" fmla="*/ 155 h 315"/>
                  <a:gd name="T54" fmla="*/ 18 w 209"/>
                  <a:gd name="T55" fmla="*/ 144 h 315"/>
                  <a:gd name="T56" fmla="*/ 22 w 209"/>
                  <a:gd name="T57" fmla="*/ 212 h 315"/>
                  <a:gd name="T58" fmla="*/ 53 w 209"/>
                  <a:gd name="T59" fmla="*/ 234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09" h="315">
                    <a:moveTo>
                      <a:pt x="53" y="234"/>
                    </a:moveTo>
                    <a:cubicBezTo>
                      <a:pt x="65" y="237"/>
                      <a:pt x="78" y="236"/>
                      <a:pt x="90" y="239"/>
                    </a:cubicBezTo>
                    <a:cubicBezTo>
                      <a:pt x="101" y="252"/>
                      <a:pt x="112" y="264"/>
                      <a:pt x="123" y="276"/>
                    </a:cubicBezTo>
                    <a:cubicBezTo>
                      <a:pt x="124" y="276"/>
                      <a:pt x="124" y="276"/>
                      <a:pt x="125" y="277"/>
                    </a:cubicBezTo>
                    <a:cubicBezTo>
                      <a:pt x="125" y="289"/>
                      <a:pt x="126" y="302"/>
                      <a:pt x="126" y="314"/>
                    </a:cubicBezTo>
                    <a:cubicBezTo>
                      <a:pt x="130" y="315"/>
                      <a:pt x="135" y="315"/>
                      <a:pt x="139" y="315"/>
                    </a:cubicBezTo>
                    <a:cubicBezTo>
                      <a:pt x="139" y="311"/>
                      <a:pt x="139" y="307"/>
                      <a:pt x="139" y="303"/>
                    </a:cubicBezTo>
                    <a:cubicBezTo>
                      <a:pt x="152" y="294"/>
                      <a:pt x="161" y="277"/>
                      <a:pt x="167" y="263"/>
                    </a:cubicBezTo>
                    <a:cubicBezTo>
                      <a:pt x="172" y="252"/>
                      <a:pt x="181" y="232"/>
                      <a:pt x="179" y="218"/>
                    </a:cubicBezTo>
                    <a:cubicBezTo>
                      <a:pt x="181" y="217"/>
                      <a:pt x="182" y="217"/>
                      <a:pt x="183" y="215"/>
                    </a:cubicBezTo>
                    <a:cubicBezTo>
                      <a:pt x="198" y="192"/>
                      <a:pt x="209" y="164"/>
                      <a:pt x="206" y="136"/>
                    </a:cubicBezTo>
                    <a:cubicBezTo>
                      <a:pt x="204" y="118"/>
                      <a:pt x="194" y="97"/>
                      <a:pt x="173" y="100"/>
                    </a:cubicBezTo>
                    <a:cubicBezTo>
                      <a:pt x="150" y="104"/>
                      <a:pt x="144" y="130"/>
                      <a:pt x="144" y="150"/>
                    </a:cubicBezTo>
                    <a:cubicBezTo>
                      <a:pt x="144" y="162"/>
                      <a:pt x="146" y="174"/>
                      <a:pt x="153" y="185"/>
                    </a:cubicBezTo>
                    <a:cubicBezTo>
                      <a:pt x="159" y="195"/>
                      <a:pt x="167" y="204"/>
                      <a:pt x="172" y="215"/>
                    </a:cubicBezTo>
                    <a:cubicBezTo>
                      <a:pt x="168" y="230"/>
                      <a:pt x="164" y="244"/>
                      <a:pt x="158" y="258"/>
                    </a:cubicBezTo>
                    <a:cubicBezTo>
                      <a:pt x="153" y="270"/>
                      <a:pt x="146" y="280"/>
                      <a:pt x="139" y="289"/>
                    </a:cubicBezTo>
                    <a:cubicBezTo>
                      <a:pt x="138" y="274"/>
                      <a:pt x="138" y="258"/>
                      <a:pt x="137" y="243"/>
                    </a:cubicBezTo>
                    <a:cubicBezTo>
                      <a:pt x="134" y="203"/>
                      <a:pt x="130" y="163"/>
                      <a:pt x="116" y="125"/>
                    </a:cubicBezTo>
                    <a:cubicBezTo>
                      <a:pt x="142" y="112"/>
                      <a:pt x="138" y="78"/>
                      <a:pt x="135" y="53"/>
                    </a:cubicBezTo>
                    <a:cubicBezTo>
                      <a:pt x="131" y="29"/>
                      <a:pt x="114" y="0"/>
                      <a:pt x="85" y="8"/>
                    </a:cubicBezTo>
                    <a:cubicBezTo>
                      <a:pt x="58" y="15"/>
                      <a:pt x="50" y="46"/>
                      <a:pt x="55" y="71"/>
                    </a:cubicBezTo>
                    <a:cubicBezTo>
                      <a:pt x="61" y="97"/>
                      <a:pt x="81" y="123"/>
                      <a:pt x="108" y="130"/>
                    </a:cubicBezTo>
                    <a:cubicBezTo>
                      <a:pt x="118" y="174"/>
                      <a:pt x="123" y="218"/>
                      <a:pt x="125" y="262"/>
                    </a:cubicBezTo>
                    <a:cubicBezTo>
                      <a:pt x="116" y="252"/>
                      <a:pt x="108" y="243"/>
                      <a:pt x="99" y="233"/>
                    </a:cubicBezTo>
                    <a:cubicBezTo>
                      <a:pt x="100" y="233"/>
                      <a:pt x="101" y="233"/>
                      <a:pt x="101" y="232"/>
                    </a:cubicBezTo>
                    <a:cubicBezTo>
                      <a:pt x="113" y="210"/>
                      <a:pt x="94" y="172"/>
                      <a:pt x="80" y="155"/>
                    </a:cubicBezTo>
                    <a:cubicBezTo>
                      <a:pt x="65" y="136"/>
                      <a:pt x="37" y="123"/>
                      <a:pt x="18" y="144"/>
                    </a:cubicBezTo>
                    <a:cubicBezTo>
                      <a:pt x="0" y="164"/>
                      <a:pt x="8" y="192"/>
                      <a:pt x="22" y="212"/>
                    </a:cubicBezTo>
                    <a:cubicBezTo>
                      <a:pt x="29" y="222"/>
                      <a:pt x="40" y="231"/>
                      <a:pt x="53" y="234"/>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226" name="Freeform 173"/>
              <p:cNvSpPr>
                <a:spLocks/>
              </p:cNvSpPr>
              <p:nvPr/>
            </p:nvSpPr>
            <p:spPr bwMode="auto">
              <a:xfrm>
                <a:off x="2719388" y="4960938"/>
                <a:ext cx="44450" cy="26987"/>
              </a:xfrm>
              <a:custGeom>
                <a:avLst/>
                <a:gdLst>
                  <a:gd name="T0" fmla="*/ 17 w 17"/>
                  <a:gd name="T1" fmla="*/ 3 h 10"/>
                  <a:gd name="T2" fmla="*/ 13 w 17"/>
                  <a:gd name="T3" fmla="*/ 0 h 10"/>
                  <a:gd name="T4" fmla="*/ 5 w 17"/>
                  <a:gd name="T5" fmla="*/ 1 h 10"/>
                  <a:gd name="T6" fmla="*/ 2 w 17"/>
                  <a:gd name="T7" fmla="*/ 3 h 10"/>
                  <a:gd name="T8" fmla="*/ 0 w 17"/>
                  <a:gd name="T9" fmla="*/ 4 h 10"/>
                  <a:gd name="T10" fmla="*/ 0 w 17"/>
                  <a:gd name="T11" fmla="*/ 6 h 10"/>
                  <a:gd name="T12" fmla="*/ 2 w 17"/>
                  <a:gd name="T13" fmla="*/ 9 h 10"/>
                  <a:gd name="T14" fmla="*/ 7 w 17"/>
                  <a:gd name="T15" fmla="*/ 10 h 10"/>
                  <a:gd name="T16" fmla="*/ 15 w 17"/>
                  <a:gd name="T17" fmla="*/ 9 h 10"/>
                  <a:gd name="T18" fmla="*/ 17 w 17"/>
                  <a:gd name="T19"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10">
                    <a:moveTo>
                      <a:pt x="17" y="3"/>
                    </a:moveTo>
                    <a:cubicBezTo>
                      <a:pt x="17" y="1"/>
                      <a:pt x="15" y="0"/>
                      <a:pt x="13" y="0"/>
                    </a:cubicBezTo>
                    <a:cubicBezTo>
                      <a:pt x="10" y="0"/>
                      <a:pt x="7" y="1"/>
                      <a:pt x="5" y="1"/>
                    </a:cubicBezTo>
                    <a:cubicBezTo>
                      <a:pt x="3" y="1"/>
                      <a:pt x="2" y="2"/>
                      <a:pt x="2" y="3"/>
                    </a:cubicBezTo>
                    <a:cubicBezTo>
                      <a:pt x="1" y="3"/>
                      <a:pt x="1" y="3"/>
                      <a:pt x="0" y="4"/>
                    </a:cubicBezTo>
                    <a:cubicBezTo>
                      <a:pt x="0" y="4"/>
                      <a:pt x="0" y="5"/>
                      <a:pt x="0" y="6"/>
                    </a:cubicBezTo>
                    <a:cubicBezTo>
                      <a:pt x="0" y="8"/>
                      <a:pt x="1" y="9"/>
                      <a:pt x="2" y="9"/>
                    </a:cubicBezTo>
                    <a:cubicBezTo>
                      <a:pt x="4" y="10"/>
                      <a:pt x="5" y="10"/>
                      <a:pt x="7" y="10"/>
                    </a:cubicBezTo>
                    <a:cubicBezTo>
                      <a:pt x="9" y="10"/>
                      <a:pt x="12" y="10"/>
                      <a:pt x="15" y="9"/>
                    </a:cubicBezTo>
                    <a:cubicBezTo>
                      <a:pt x="17" y="7"/>
                      <a:pt x="17" y="5"/>
                      <a:pt x="17" y="3"/>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227" name="Freeform 174"/>
              <p:cNvSpPr>
                <a:spLocks/>
              </p:cNvSpPr>
              <p:nvPr/>
            </p:nvSpPr>
            <p:spPr bwMode="auto">
              <a:xfrm>
                <a:off x="2943226" y="5207000"/>
                <a:ext cx="41275" cy="25400"/>
              </a:xfrm>
              <a:custGeom>
                <a:avLst/>
                <a:gdLst>
                  <a:gd name="T0" fmla="*/ 11 w 16"/>
                  <a:gd name="T1" fmla="*/ 0 h 10"/>
                  <a:gd name="T2" fmla="*/ 3 w 16"/>
                  <a:gd name="T3" fmla="*/ 1 h 10"/>
                  <a:gd name="T4" fmla="*/ 3 w 16"/>
                  <a:gd name="T5" fmla="*/ 8 h 10"/>
                  <a:gd name="T6" fmla="*/ 11 w 16"/>
                  <a:gd name="T7" fmla="*/ 10 h 10"/>
                  <a:gd name="T8" fmla="*/ 16 w 16"/>
                  <a:gd name="T9" fmla="*/ 5 h 10"/>
                  <a:gd name="T10" fmla="*/ 11 w 16"/>
                  <a:gd name="T11" fmla="*/ 0 h 10"/>
                </a:gdLst>
                <a:ahLst/>
                <a:cxnLst>
                  <a:cxn ang="0">
                    <a:pos x="T0" y="T1"/>
                  </a:cxn>
                  <a:cxn ang="0">
                    <a:pos x="T2" y="T3"/>
                  </a:cxn>
                  <a:cxn ang="0">
                    <a:pos x="T4" y="T5"/>
                  </a:cxn>
                  <a:cxn ang="0">
                    <a:pos x="T6" y="T7"/>
                  </a:cxn>
                  <a:cxn ang="0">
                    <a:pos x="T8" y="T9"/>
                  </a:cxn>
                  <a:cxn ang="0">
                    <a:pos x="T10" y="T11"/>
                  </a:cxn>
                </a:cxnLst>
                <a:rect l="0" t="0" r="r" b="b"/>
                <a:pathLst>
                  <a:path w="16" h="10">
                    <a:moveTo>
                      <a:pt x="11" y="0"/>
                    </a:moveTo>
                    <a:cubicBezTo>
                      <a:pt x="8" y="0"/>
                      <a:pt x="6" y="1"/>
                      <a:pt x="3" y="1"/>
                    </a:cubicBezTo>
                    <a:cubicBezTo>
                      <a:pt x="0" y="2"/>
                      <a:pt x="0" y="7"/>
                      <a:pt x="3" y="8"/>
                    </a:cubicBezTo>
                    <a:cubicBezTo>
                      <a:pt x="6" y="9"/>
                      <a:pt x="8" y="10"/>
                      <a:pt x="11" y="10"/>
                    </a:cubicBezTo>
                    <a:cubicBezTo>
                      <a:pt x="13" y="10"/>
                      <a:pt x="16" y="8"/>
                      <a:pt x="16" y="5"/>
                    </a:cubicBezTo>
                    <a:cubicBezTo>
                      <a:pt x="16" y="2"/>
                      <a:pt x="14" y="0"/>
                      <a:pt x="11" y="0"/>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228" name="Freeform 175"/>
              <p:cNvSpPr>
                <a:spLocks/>
              </p:cNvSpPr>
              <p:nvPr/>
            </p:nvSpPr>
            <p:spPr bwMode="auto">
              <a:xfrm>
                <a:off x="2559051" y="5287963"/>
                <a:ext cx="44450" cy="41275"/>
              </a:xfrm>
              <a:custGeom>
                <a:avLst/>
                <a:gdLst>
                  <a:gd name="T0" fmla="*/ 8 w 17"/>
                  <a:gd name="T1" fmla="*/ 4 h 16"/>
                  <a:gd name="T2" fmla="*/ 7 w 17"/>
                  <a:gd name="T3" fmla="*/ 5 h 16"/>
                  <a:gd name="T4" fmla="*/ 6 w 17"/>
                  <a:gd name="T5" fmla="*/ 5 h 16"/>
                  <a:gd name="T6" fmla="*/ 5 w 17"/>
                  <a:gd name="T7" fmla="*/ 14 h 16"/>
                  <a:gd name="T8" fmla="*/ 16 w 17"/>
                  <a:gd name="T9" fmla="*/ 7 h 16"/>
                  <a:gd name="T10" fmla="*/ 8 w 17"/>
                  <a:gd name="T11" fmla="*/ 4 h 16"/>
                </a:gdLst>
                <a:ahLst/>
                <a:cxnLst>
                  <a:cxn ang="0">
                    <a:pos x="T0" y="T1"/>
                  </a:cxn>
                  <a:cxn ang="0">
                    <a:pos x="T2" y="T3"/>
                  </a:cxn>
                  <a:cxn ang="0">
                    <a:pos x="T4" y="T5"/>
                  </a:cxn>
                  <a:cxn ang="0">
                    <a:pos x="T6" y="T7"/>
                  </a:cxn>
                  <a:cxn ang="0">
                    <a:pos x="T8" y="T9"/>
                  </a:cxn>
                  <a:cxn ang="0">
                    <a:pos x="T10" y="T11"/>
                  </a:cxn>
                </a:cxnLst>
                <a:rect l="0" t="0" r="r" b="b"/>
                <a:pathLst>
                  <a:path w="17" h="16">
                    <a:moveTo>
                      <a:pt x="8" y="4"/>
                    </a:moveTo>
                    <a:cubicBezTo>
                      <a:pt x="7" y="4"/>
                      <a:pt x="7" y="5"/>
                      <a:pt x="7" y="5"/>
                    </a:cubicBezTo>
                    <a:cubicBezTo>
                      <a:pt x="7" y="5"/>
                      <a:pt x="6" y="5"/>
                      <a:pt x="6" y="5"/>
                    </a:cubicBezTo>
                    <a:cubicBezTo>
                      <a:pt x="1" y="5"/>
                      <a:pt x="0" y="13"/>
                      <a:pt x="5" y="14"/>
                    </a:cubicBezTo>
                    <a:cubicBezTo>
                      <a:pt x="10" y="16"/>
                      <a:pt x="16" y="12"/>
                      <a:pt x="16" y="7"/>
                    </a:cubicBezTo>
                    <a:cubicBezTo>
                      <a:pt x="17" y="2"/>
                      <a:pt x="10" y="0"/>
                      <a:pt x="8" y="4"/>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229" name="Freeform 176"/>
              <p:cNvSpPr>
                <a:spLocks/>
              </p:cNvSpPr>
              <p:nvPr/>
            </p:nvSpPr>
            <p:spPr bwMode="auto">
              <a:xfrm>
                <a:off x="2663826" y="4997450"/>
                <a:ext cx="134938" cy="233362"/>
              </a:xfrm>
              <a:custGeom>
                <a:avLst/>
                <a:gdLst>
                  <a:gd name="T0" fmla="*/ 50 w 51"/>
                  <a:gd name="T1" fmla="*/ 87 h 89"/>
                  <a:gd name="T2" fmla="*/ 4 w 51"/>
                  <a:gd name="T3" fmla="*/ 1 h 89"/>
                  <a:gd name="T4" fmla="*/ 3 w 51"/>
                  <a:gd name="T5" fmla="*/ 1 h 89"/>
                  <a:gd name="T6" fmla="*/ 13 w 51"/>
                  <a:gd name="T7" fmla="*/ 58 h 89"/>
                  <a:gd name="T8" fmla="*/ 50 w 51"/>
                  <a:gd name="T9" fmla="*/ 89 h 89"/>
                  <a:gd name="T10" fmla="*/ 50 w 51"/>
                  <a:gd name="T11" fmla="*/ 87 h 89"/>
                </a:gdLst>
                <a:ahLst/>
                <a:cxnLst>
                  <a:cxn ang="0">
                    <a:pos x="T0" y="T1"/>
                  </a:cxn>
                  <a:cxn ang="0">
                    <a:pos x="T2" y="T3"/>
                  </a:cxn>
                  <a:cxn ang="0">
                    <a:pos x="T4" y="T5"/>
                  </a:cxn>
                  <a:cxn ang="0">
                    <a:pos x="T6" y="T7"/>
                  </a:cxn>
                  <a:cxn ang="0">
                    <a:pos x="T8" y="T9"/>
                  </a:cxn>
                  <a:cxn ang="0">
                    <a:pos x="T10" y="T11"/>
                  </a:cxn>
                </a:cxnLst>
                <a:rect l="0" t="0" r="r" b="b"/>
                <a:pathLst>
                  <a:path w="51" h="89">
                    <a:moveTo>
                      <a:pt x="50" y="87"/>
                    </a:moveTo>
                    <a:cubicBezTo>
                      <a:pt x="14" y="78"/>
                      <a:pt x="1" y="33"/>
                      <a:pt x="4" y="1"/>
                    </a:cubicBezTo>
                    <a:cubicBezTo>
                      <a:pt x="4" y="0"/>
                      <a:pt x="4" y="0"/>
                      <a:pt x="3" y="1"/>
                    </a:cubicBezTo>
                    <a:cubicBezTo>
                      <a:pt x="0" y="20"/>
                      <a:pt x="4" y="40"/>
                      <a:pt x="13" y="58"/>
                    </a:cubicBezTo>
                    <a:cubicBezTo>
                      <a:pt x="20" y="72"/>
                      <a:pt x="32" y="88"/>
                      <a:pt x="50" y="89"/>
                    </a:cubicBezTo>
                    <a:cubicBezTo>
                      <a:pt x="51" y="89"/>
                      <a:pt x="51" y="88"/>
                      <a:pt x="50" y="87"/>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0" name="Freeform 177"/>
              <p:cNvSpPr>
                <a:spLocks/>
              </p:cNvSpPr>
              <p:nvPr/>
            </p:nvSpPr>
            <p:spPr bwMode="auto">
              <a:xfrm>
                <a:off x="2732088" y="5157788"/>
                <a:ext cx="66675" cy="53975"/>
              </a:xfrm>
              <a:custGeom>
                <a:avLst/>
                <a:gdLst>
                  <a:gd name="T0" fmla="*/ 25 w 25"/>
                  <a:gd name="T1" fmla="*/ 20 h 21"/>
                  <a:gd name="T2" fmla="*/ 11 w 25"/>
                  <a:gd name="T3" fmla="*/ 13 h 21"/>
                  <a:gd name="T4" fmla="*/ 0 w 25"/>
                  <a:gd name="T5" fmla="*/ 0 h 21"/>
                  <a:gd name="T6" fmla="*/ 0 w 25"/>
                  <a:gd name="T7" fmla="*/ 0 h 21"/>
                  <a:gd name="T8" fmla="*/ 24 w 25"/>
                  <a:gd name="T9" fmla="*/ 21 h 21"/>
                  <a:gd name="T10" fmla="*/ 25 w 25"/>
                  <a:gd name="T11" fmla="*/ 20 h 21"/>
                </a:gdLst>
                <a:ahLst/>
                <a:cxnLst>
                  <a:cxn ang="0">
                    <a:pos x="T0" y="T1"/>
                  </a:cxn>
                  <a:cxn ang="0">
                    <a:pos x="T2" y="T3"/>
                  </a:cxn>
                  <a:cxn ang="0">
                    <a:pos x="T4" y="T5"/>
                  </a:cxn>
                  <a:cxn ang="0">
                    <a:pos x="T6" y="T7"/>
                  </a:cxn>
                  <a:cxn ang="0">
                    <a:pos x="T8" y="T9"/>
                  </a:cxn>
                  <a:cxn ang="0">
                    <a:pos x="T10" y="T11"/>
                  </a:cxn>
                </a:cxnLst>
                <a:rect l="0" t="0" r="r" b="b"/>
                <a:pathLst>
                  <a:path w="25" h="21">
                    <a:moveTo>
                      <a:pt x="25" y="20"/>
                    </a:moveTo>
                    <a:cubicBezTo>
                      <a:pt x="20" y="18"/>
                      <a:pt x="15" y="16"/>
                      <a:pt x="11" y="13"/>
                    </a:cubicBezTo>
                    <a:cubicBezTo>
                      <a:pt x="7" y="9"/>
                      <a:pt x="3" y="5"/>
                      <a:pt x="0" y="0"/>
                    </a:cubicBezTo>
                    <a:cubicBezTo>
                      <a:pt x="0" y="0"/>
                      <a:pt x="0" y="0"/>
                      <a:pt x="0" y="0"/>
                    </a:cubicBezTo>
                    <a:cubicBezTo>
                      <a:pt x="2" y="10"/>
                      <a:pt x="13" y="21"/>
                      <a:pt x="24" y="21"/>
                    </a:cubicBezTo>
                    <a:cubicBezTo>
                      <a:pt x="25" y="21"/>
                      <a:pt x="25" y="20"/>
                      <a:pt x="25" y="20"/>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1" name="Freeform 178"/>
              <p:cNvSpPr>
                <a:spLocks/>
              </p:cNvSpPr>
              <p:nvPr/>
            </p:nvSpPr>
            <p:spPr bwMode="auto">
              <a:xfrm>
                <a:off x="2811463" y="5165725"/>
                <a:ext cx="41275" cy="65087"/>
              </a:xfrm>
              <a:custGeom>
                <a:avLst/>
                <a:gdLst>
                  <a:gd name="T0" fmla="*/ 15 w 16"/>
                  <a:gd name="T1" fmla="*/ 0 h 25"/>
                  <a:gd name="T2" fmla="*/ 0 w 16"/>
                  <a:gd name="T3" fmla="*/ 23 h 25"/>
                  <a:gd name="T4" fmla="*/ 1 w 16"/>
                  <a:gd name="T5" fmla="*/ 25 h 25"/>
                  <a:gd name="T6" fmla="*/ 16 w 16"/>
                  <a:gd name="T7" fmla="*/ 1 h 25"/>
                  <a:gd name="T8" fmla="*/ 15 w 16"/>
                  <a:gd name="T9" fmla="*/ 0 h 25"/>
                </a:gdLst>
                <a:ahLst/>
                <a:cxnLst>
                  <a:cxn ang="0">
                    <a:pos x="T0" y="T1"/>
                  </a:cxn>
                  <a:cxn ang="0">
                    <a:pos x="T2" y="T3"/>
                  </a:cxn>
                  <a:cxn ang="0">
                    <a:pos x="T4" y="T5"/>
                  </a:cxn>
                  <a:cxn ang="0">
                    <a:pos x="T6" y="T7"/>
                  </a:cxn>
                  <a:cxn ang="0">
                    <a:pos x="T8" y="T9"/>
                  </a:cxn>
                </a:cxnLst>
                <a:rect l="0" t="0" r="r" b="b"/>
                <a:pathLst>
                  <a:path w="16" h="25">
                    <a:moveTo>
                      <a:pt x="15" y="0"/>
                    </a:moveTo>
                    <a:cubicBezTo>
                      <a:pt x="11" y="9"/>
                      <a:pt x="9" y="18"/>
                      <a:pt x="0" y="23"/>
                    </a:cubicBezTo>
                    <a:cubicBezTo>
                      <a:pt x="0" y="24"/>
                      <a:pt x="0" y="25"/>
                      <a:pt x="1" y="25"/>
                    </a:cubicBezTo>
                    <a:cubicBezTo>
                      <a:pt x="11" y="22"/>
                      <a:pt x="15" y="10"/>
                      <a:pt x="16" y="1"/>
                    </a:cubicBezTo>
                    <a:cubicBezTo>
                      <a:pt x="16" y="0"/>
                      <a:pt x="15" y="0"/>
                      <a:pt x="15" y="0"/>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2" name="Freeform 179"/>
              <p:cNvSpPr>
                <a:spLocks/>
              </p:cNvSpPr>
              <p:nvPr/>
            </p:nvSpPr>
            <p:spPr bwMode="auto">
              <a:xfrm>
                <a:off x="2903538" y="5235575"/>
                <a:ext cx="80963" cy="227012"/>
              </a:xfrm>
              <a:custGeom>
                <a:avLst/>
                <a:gdLst>
                  <a:gd name="T0" fmla="*/ 30 w 31"/>
                  <a:gd name="T1" fmla="*/ 84 h 87"/>
                  <a:gd name="T2" fmla="*/ 5 w 31"/>
                  <a:gd name="T3" fmla="*/ 1 h 87"/>
                  <a:gd name="T4" fmla="*/ 4 w 31"/>
                  <a:gd name="T5" fmla="*/ 1 h 87"/>
                  <a:gd name="T6" fmla="*/ 4 w 31"/>
                  <a:gd name="T7" fmla="*/ 53 h 87"/>
                  <a:gd name="T8" fmla="*/ 29 w 31"/>
                  <a:gd name="T9" fmla="*/ 87 h 87"/>
                  <a:gd name="T10" fmla="*/ 30 w 31"/>
                  <a:gd name="T11" fmla="*/ 84 h 87"/>
                </a:gdLst>
                <a:ahLst/>
                <a:cxnLst>
                  <a:cxn ang="0">
                    <a:pos x="T0" y="T1"/>
                  </a:cxn>
                  <a:cxn ang="0">
                    <a:pos x="T2" y="T3"/>
                  </a:cxn>
                  <a:cxn ang="0">
                    <a:pos x="T4" y="T5"/>
                  </a:cxn>
                  <a:cxn ang="0">
                    <a:pos x="T6" y="T7"/>
                  </a:cxn>
                  <a:cxn ang="0">
                    <a:pos x="T8" y="T9"/>
                  </a:cxn>
                  <a:cxn ang="0">
                    <a:pos x="T10" y="T11"/>
                  </a:cxn>
                </a:cxnLst>
                <a:rect l="0" t="0" r="r" b="b"/>
                <a:pathLst>
                  <a:path w="31" h="87">
                    <a:moveTo>
                      <a:pt x="30" y="84"/>
                    </a:moveTo>
                    <a:cubicBezTo>
                      <a:pt x="2" y="68"/>
                      <a:pt x="3" y="29"/>
                      <a:pt x="5" y="1"/>
                    </a:cubicBezTo>
                    <a:cubicBezTo>
                      <a:pt x="5" y="0"/>
                      <a:pt x="4" y="0"/>
                      <a:pt x="4" y="1"/>
                    </a:cubicBezTo>
                    <a:cubicBezTo>
                      <a:pt x="0" y="18"/>
                      <a:pt x="0" y="36"/>
                      <a:pt x="4" y="53"/>
                    </a:cubicBezTo>
                    <a:cubicBezTo>
                      <a:pt x="8" y="66"/>
                      <a:pt x="15" y="82"/>
                      <a:pt x="29" y="87"/>
                    </a:cubicBezTo>
                    <a:cubicBezTo>
                      <a:pt x="30" y="87"/>
                      <a:pt x="31" y="85"/>
                      <a:pt x="30" y="84"/>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3" name="Freeform 180"/>
              <p:cNvSpPr>
                <a:spLocks/>
              </p:cNvSpPr>
              <p:nvPr/>
            </p:nvSpPr>
            <p:spPr bwMode="auto">
              <a:xfrm>
                <a:off x="2940051" y="5387975"/>
                <a:ext cx="47625" cy="58737"/>
              </a:xfrm>
              <a:custGeom>
                <a:avLst/>
                <a:gdLst>
                  <a:gd name="T0" fmla="*/ 17 w 18"/>
                  <a:gd name="T1" fmla="*/ 21 h 23"/>
                  <a:gd name="T2" fmla="*/ 2 w 18"/>
                  <a:gd name="T3" fmla="*/ 1 h 23"/>
                  <a:gd name="T4" fmla="*/ 1 w 18"/>
                  <a:gd name="T5" fmla="*/ 1 h 23"/>
                  <a:gd name="T6" fmla="*/ 16 w 18"/>
                  <a:gd name="T7" fmla="*/ 23 h 23"/>
                  <a:gd name="T8" fmla="*/ 17 w 18"/>
                  <a:gd name="T9" fmla="*/ 21 h 23"/>
                </a:gdLst>
                <a:ahLst/>
                <a:cxnLst>
                  <a:cxn ang="0">
                    <a:pos x="T0" y="T1"/>
                  </a:cxn>
                  <a:cxn ang="0">
                    <a:pos x="T2" y="T3"/>
                  </a:cxn>
                  <a:cxn ang="0">
                    <a:pos x="T4" y="T5"/>
                  </a:cxn>
                  <a:cxn ang="0">
                    <a:pos x="T6" y="T7"/>
                  </a:cxn>
                  <a:cxn ang="0">
                    <a:pos x="T8" y="T9"/>
                  </a:cxn>
                </a:cxnLst>
                <a:rect l="0" t="0" r="r" b="b"/>
                <a:pathLst>
                  <a:path w="18" h="23">
                    <a:moveTo>
                      <a:pt x="17" y="21"/>
                    </a:moveTo>
                    <a:cubicBezTo>
                      <a:pt x="10" y="16"/>
                      <a:pt x="4" y="10"/>
                      <a:pt x="2" y="1"/>
                    </a:cubicBezTo>
                    <a:cubicBezTo>
                      <a:pt x="2" y="0"/>
                      <a:pt x="0" y="1"/>
                      <a:pt x="1" y="1"/>
                    </a:cubicBezTo>
                    <a:cubicBezTo>
                      <a:pt x="2" y="10"/>
                      <a:pt x="7" y="20"/>
                      <a:pt x="16" y="23"/>
                    </a:cubicBezTo>
                    <a:cubicBezTo>
                      <a:pt x="18" y="23"/>
                      <a:pt x="18" y="21"/>
                      <a:pt x="17" y="21"/>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4" name="Freeform 181"/>
              <p:cNvSpPr>
                <a:spLocks/>
              </p:cNvSpPr>
              <p:nvPr/>
            </p:nvSpPr>
            <p:spPr bwMode="auto">
              <a:xfrm>
                <a:off x="2547938" y="5340350"/>
                <a:ext cx="192088" cy="198437"/>
              </a:xfrm>
              <a:custGeom>
                <a:avLst/>
                <a:gdLst>
                  <a:gd name="T0" fmla="*/ 71 w 73"/>
                  <a:gd name="T1" fmla="*/ 68 h 76"/>
                  <a:gd name="T2" fmla="*/ 2 w 73"/>
                  <a:gd name="T3" fmla="*/ 0 h 76"/>
                  <a:gd name="T4" fmla="*/ 1 w 73"/>
                  <a:gd name="T5" fmla="*/ 0 h 76"/>
                  <a:gd name="T6" fmla="*/ 21 w 73"/>
                  <a:gd name="T7" fmla="*/ 53 h 76"/>
                  <a:gd name="T8" fmla="*/ 72 w 73"/>
                  <a:gd name="T9" fmla="*/ 69 h 76"/>
                  <a:gd name="T10" fmla="*/ 71 w 73"/>
                  <a:gd name="T11" fmla="*/ 68 h 76"/>
                </a:gdLst>
                <a:ahLst/>
                <a:cxnLst>
                  <a:cxn ang="0">
                    <a:pos x="T0" y="T1"/>
                  </a:cxn>
                  <a:cxn ang="0">
                    <a:pos x="T2" y="T3"/>
                  </a:cxn>
                  <a:cxn ang="0">
                    <a:pos x="T4" y="T5"/>
                  </a:cxn>
                  <a:cxn ang="0">
                    <a:pos x="T6" y="T7"/>
                  </a:cxn>
                  <a:cxn ang="0">
                    <a:pos x="T8" y="T9"/>
                  </a:cxn>
                  <a:cxn ang="0">
                    <a:pos x="T10" y="T11"/>
                  </a:cxn>
                </a:cxnLst>
                <a:rect l="0" t="0" r="r" b="b"/>
                <a:pathLst>
                  <a:path w="73" h="76">
                    <a:moveTo>
                      <a:pt x="71" y="68"/>
                    </a:moveTo>
                    <a:cubicBezTo>
                      <a:pt x="33" y="75"/>
                      <a:pt x="2" y="36"/>
                      <a:pt x="2" y="0"/>
                    </a:cubicBezTo>
                    <a:cubicBezTo>
                      <a:pt x="2" y="0"/>
                      <a:pt x="1" y="0"/>
                      <a:pt x="1" y="0"/>
                    </a:cubicBezTo>
                    <a:cubicBezTo>
                      <a:pt x="0" y="20"/>
                      <a:pt x="7" y="39"/>
                      <a:pt x="21" y="53"/>
                    </a:cubicBezTo>
                    <a:cubicBezTo>
                      <a:pt x="34" y="67"/>
                      <a:pt x="54" y="76"/>
                      <a:pt x="72" y="69"/>
                    </a:cubicBezTo>
                    <a:cubicBezTo>
                      <a:pt x="73" y="69"/>
                      <a:pt x="72" y="68"/>
                      <a:pt x="71" y="68"/>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5" name="Freeform 182"/>
              <p:cNvSpPr>
                <a:spLocks/>
              </p:cNvSpPr>
              <p:nvPr/>
            </p:nvSpPr>
            <p:spPr bwMode="auto">
              <a:xfrm>
                <a:off x="2719388" y="5360988"/>
                <a:ext cx="63500" cy="149225"/>
              </a:xfrm>
              <a:custGeom>
                <a:avLst/>
                <a:gdLst>
                  <a:gd name="T0" fmla="*/ 1 w 24"/>
                  <a:gd name="T1" fmla="*/ 1 h 57"/>
                  <a:gd name="T2" fmla="*/ 0 w 24"/>
                  <a:gd name="T3" fmla="*/ 1 h 57"/>
                  <a:gd name="T4" fmla="*/ 13 w 24"/>
                  <a:gd name="T5" fmla="*/ 28 h 57"/>
                  <a:gd name="T6" fmla="*/ 16 w 24"/>
                  <a:gd name="T7" fmla="*/ 56 h 57"/>
                  <a:gd name="T8" fmla="*/ 17 w 24"/>
                  <a:gd name="T9" fmla="*/ 56 h 57"/>
                  <a:gd name="T10" fmla="*/ 1 w 24"/>
                  <a:gd name="T11" fmla="*/ 1 h 57"/>
                </a:gdLst>
                <a:ahLst/>
                <a:cxnLst>
                  <a:cxn ang="0">
                    <a:pos x="T0" y="T1"/>
                  </a:cxn>
                  <a:cxn ang="0">
                    <a:pos x="T2" y="T3"/>
                  </a:cxn>
                  <a:cxn ang="0">
                    <a:pos x="T4" y="T5"/>
                  </a:cxn>
                  <a:cxn ang="0">
                    <a:pos x="T6" y="T7"/>
                  </a:cxn>
                  <a:cxn ang="0">
                    <a:pos x="T8" y="T9"/>
                  </a:cxn>
                  <a:cxn ang="0">
                    <a:pos x="T10" y="T11"/>
                  </a:cxn>
                </a:cxnLst>
                <a:rect l="0" t="0" r="r" b="b"/>
                <a:pathLst>
                  <a:path w="24" h="57">
                    <a:moveTo>
                      <a:pt x="1" y="1"/>
                    </a:moveTo>
                    <a:cubicBezTo>
                      <a:pt x="1" y="0"/>
                      <a:pt x="0" y="1"/>
                      <a:pt x="0" y="1"/>
                    </a:cubicBezTo>
                    <a:cubicBezTo>
                      <a:pt x="5" y="10"/>
                      <a:pt x="10" y="18"/>
                      <a:pt x="13" y="28"/>
                    </a:cubicBezTo>
                    <a:cubicBezTo>
                      <a:pt x="16" y="37"/>
                      <a:pt x="15" y="46"/>
                      <a:pt x="16" y="56"/>
                    </a:cubicBezTo>
                    <a:cubicBezTo>
                      <a:pt x="16" y="57"/>
                      <a:pt x="17" y="57"/>
                      <a:pt x="17" y="56"/>
                    </a:cubicBezTo>
                    <a:cubicBezTo>
                      <a:pt x="24" y="37"/>
                      <a:pt x="12" y="16"/>
                      <a:pt x="1" y="1"/>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6" name="Freeform 183"/>
              <p:cNvSpPr>
                <a:spLocks/>
              </p:cNvSpPr>
              <p:nvPr/>
            </p:nvSpPr>
            <p:spPr bwMode="auto">
              <a:xfrm>
                <a:off x="2808288" y="5254625"/>
                <a:ext cx="58738" cy="458787"/>
              </a:xfrm>
              <a:custGeom>
                <a:avLst/>
                <a:gdLst>
                  <a:gd name="T0" fmla="*/ 19 w 22"/>
                  <a:gd name="T1" fmla="*/ 129 h 176"/>
                  <a:gd name="T2" fmla="*/ 16 w 22"/>
                  <a:gd name="T3" fmla="*/ 89 h 176"/>
                  <a:gd name="T4" fmla="*/ 1 w 22"/>
                  <a:gd name="T5" fmla="*/ 0 h 176"/>
                  <a:gd name="T6" fmla="*/ 0 w 22"/>
                  <a:gd name="T7" fmla="*/ 1 h 176"/>
                  <a:gd name="T8" fmla="*/ 14 w 22"/>
                  <a:gd name="T9" fmla="*/ 91 h 176"/>
                  <a:gd name="T10" fmla="*/ 17 w 22"/>
                  <a:gd name="T11" fmla="*/ 133 h 176"/>
                  <a:gd name="T12" fmla="*/ 18 w 22"/>
                  <a:gd name="T13" fmla="*/ 175 h 176"/>
                  <a:gd name="T14" fmla="*/ 20 w 22"/>
                  <a:gd name="T15" fmla="*/ 175 h 176"/>
                  <a:gd name="T16" fmla="*/ 19 w 22"/>
                  <a:gd name="T17" fmla="*/ 129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176">
                    <a:moveTo>
                      <a:pt x="19" y="129"/>
                    </a:moveTo>
                    <a:cubicBezTo>
                      <a:pt x="19" y="116"/>
                      <a:pt x="18" y="102"/>
                      <a:pt x="16" y="89"/>
                    </a:cubicBezTo>
                    <a:cubicBezTo>
                      <a:pt x="13" y="59"/>
                      <a:pt x="9" y="29"/>
                      <a:pt x="1" y="0"/>
                    </a:cubicBezTo>
                    <a:cubicBezTo>
                      <a:pt x="1" y="0"/>
                      <a:pt x="0" y="0"/>
                      <a:pt x="0" y="1"/>
                    </a:cubicBezTo>
                    <a:cubicBezTo>
                      <a:pt x="5" y="31"/>
                      <a:pt x="11" y="60"/>
                      <a:pt x="14" y="91"/>
                    </a:cubicBezTo>
                    <a:cubicBezTo>
                      <a:pt x="15" y="105"/>
                      <a:pt x="16" y="119"/>
                      <a:pt x="17" y="133"/>
                    </a:cubicBezTo>
                    <a:cubicBezTo>
                      <a:pt x="17" y="147"/>
                      <a:pt x="16" y="161"/>
                      <a:pt x="18" y="175"/>
                    </a:cubicBezTo>
                    <a:cubicBezTo>
                      <a:pt x="18" y="176"/>
                      <a:pt x="20" y="176"/>
                      <a:pt x="20" y="175"/>
                    </a:cubicBezTo>
                    <a:cubicBezTo>
                      <a:pt x="22" y="160"/>
                      <a:pt x="20" y="144"/>
                      <a:pt x="19" y="129"/>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7" name="Freeform 184"/>
              <p:cNvSpPr>
                <a:spLocks/>
              </p:cNvSpPr>
              <p:nvPr/>
            </p:nvSpPr>
            <p:spPr bwMode="auto">
              <a:xfrm>
                <a:off x="2738438" y="5421313"/>
                <a:ext cx="22225" cy="69850"/>
              </a:xfrm>
              <a:custGeom>
                <a:avLst/>
                <a:gdLst>
                  <a:gd name="T0" fmla="*/ 1 w 9"/>
                  <a:gd name="T1" fmla="*/ 0 h 27"/>
                  <a:gd name="T2" fmla="*/ 0 w 9"/>
                  <a:gd name="T3" fmla="*/ 1 h 27"/>
                  <a:gd name="T4" fmla="*/ 3 w 9"/>
                  <a:gd name="T5" fmla="*/ 13 h 27"/>
                  <a:gd name="T6" fmla="*/ 4 w 9"/>
                  <a:gd name="T7" fmla="*/ 26 h 27"/>
                  <a:gd name="T8" fmla="*/ 5 w 9"/>
                  <a:gd name="T9" fmla="*/ 26 h 27"/>
                  <a:gd name="T10" fmla="*/ 1 w 9"/>
                  <a:gd name="T11" fmla="*/ 0 h 27"/>
                </a:gdLst>
                <a:ahLst/>
                <a:cxnLst>
                  <a:cxn ang="0">
                    <a:pos x="T0" y="T1"/>
                  </a:cxn>
                  <a:cxn ang="0">
                    <a:pos x="T2" y="T3"/>
                  </a:cxn>
                  <a:cxn ang="0">
                    <a:pos x="T4" y="T5"/>
                  </a:cxn>
                  <a:cxn ang="0">
                    <a:pos x="T6" y="T7"/>
                  </a:cxn>
                  <a:cxn ang="0">
                    <a:pos x="T8" y="T9"/>
                  </a:cxn>
                  <a:cxn ang="0">
                    <a:pos x="T10" y="T11"/>
                  </a:cxn>
                </a:cxnLst>
                <a:rect l="0" t="0" r="r" b="b"/>
                <a:pathLst>
                  <a:path w="9" h="27">
                    <a:moveTo>
                      <a:pt x="1" y="0"/>
                    </a:moveTo>
                    <a:cubicBezTo>
                      <a:pt x="1" y="0"/>
                      <a:pt x="0" y="0"/>
                      <a:pt x="0" y="1"/>
                    </a:cubicBezTo>
                    <a:cubicBezTo>
                      <a:pt x="1" y="5"/>
                      <a:pt x="3" y="9"/>
                      <a:pt x="3" y="13"/>
                    </a:cubicBezTo>
                    <a:cubicBezTo>
                      <a:pt x="4" y="18"/>
                      <a:pt x="3" y="22"/>
                      <a:pt x="4" y="26"/>
                    </a:cubicBezTo>
                    <a:cubicBezTo>
                      <a:pt x="4" y="27"/>
                      <a:pt x="5" y="27"/>
                      <a:pt x="5" y="26"/>
                    </a:cubicBezTo>
                    <a:cubicBezTo>
                      <a:pt x="9" y="18"/>
                      <a:pt x="5" y="7"/>
                      <a:pt x="1" y="0"/>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38" name="Group 237"/>
            <p:cNvGrpSpPr/>
            <p:nvPr/>
          </p:nvGrpSpPr>
          <p:grpSpPr>
            <a:xfrm>
              <a:off x="8785532" y="5143362"/>
              <a:ext cx="588963" cy="814388"/>
              <a:chOff x="5597525" y="5522913"/>
              <a:chExt cx="588963" cy="814388"/>
            </a:xfrm>
          </p:grpSpPr>
          <p:sp>
            <p:nvSpPr>
              <p:cNvPr id="239" name="Freeform 188"/>
              <p:cNvSpPr>
                <a:spLocks noEditPoints="1"/>
              </p:cNvSpPr>
              <p:nvPr/>
            </p:nvSpPr>
            <p:spPr bwMode="auto">
              <a:xfrm>
                <a:off x="5865813" y="5711826"/>
                <a:ext cx="320675" cy="280988"/>
              </a:xfrm>
              <a:custGeom>
                <a:avLst/>
                <a:gdLst>
                  <a:gd name="T0" fmla="*/ 94 w 122"/>
                  <a:gd name="T1" fmla="*/ 90 h 107"/>
                  <a:gd name="T2" fmla="*/ 102 w 122"/>
                  <a:gd name="T3" fmla="*/ 23 h 107"/>
                  <a:gd name="T4" fmla="*/ 101 w 122"/>
                  <a:gd name="T5" fmla="*/ 21 h 107"/>
                  <a:gd name="T6" fmla="*/ 69 w 122"/>
                  <a:gd name="T7" fmla="*/ 2 h 107"/>
                  <a:gd name="T8" fmla="*/ 31 w 122"/>
                  <a:gd name="T9" fmla="*/ 14 h 107"/>
                  <a:gd name="T10" fmla="*/ 19 w 122"/>
                  <a:gd name="T11" fmla="*/ 84 h 107"/>
                  <a:gd name="T12" fmla="*/ 55 w 122"/>
                  <a:gd name="T13" fmla="*/ 105 h 107"/>
                  <a:gd name="T14" fmla="*/ 94 w 122"/>
                  <a:gd name="T15" fmla="*/ 90 h 107"/>
                  <a:gd name="T16" fmla="*/ 66 w 122"/>
                  <a:gd name="T17" fmla="*/ 16 h 107"/>
                  <a:gd name="T18" fmla="*/ 72 w 122"/>
                  <a:gd name="T19" fmla="*/ 16 h 107"/>
                  <a:gd name="T20" fmla="*/ 52 w 122"/>
                  <a:gd name="T21" fmla="*/ 26 h 107"/>
                  <a:gd name="T22" fmla="*/ 30 w 122"/>
                  <a:gd name="T23" fmla="*/ 46 h 107"/>
                  <a:gd name="T24" fmla="*/ 36 w 122"/>
                  <a:gd name="T25" fmla="*/ 34 h 107"/>
                  <a:gd name="T26" fmla="*/ 66 w 122"/>
                  <a:gd name="T27" fmla="*/ 1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2" h="107">
                    <a:moveTo>
                      <a:pt x="94" y="90"/>
                    </a:moveTo>
                    <a:cubicBezTo>
                      <a:pt x="112" y="75"/>
                      <a:pt x="122" y="40"/>
                      <a:pt x="102" y="23"/>
                    </a:cubicBezTo>
                    <a:cubicBezTo>
                      <a:pt x="102" y="22"/>
                      <a:pt x="101" y="21"/>
                      <a:pt x="101" y="21"/>
                    </a:cubicBezTo>
                    <a:cubicBezTo>
                      <a:pt x="92" y="13"/>
                      <a:pt x="82" y="4"/>
                      <a:pt x="69" y="2"/>
                    </a:cubicBezTo>
                    <a:cubicBezTo>
                      <a:pt x="56" y="0"/>
                      <a:pt x="42" y="6"/>
                      <a:pt x="31" y="14"/>
                    </a:cubicBezTo>
                    <a:cubicBezTo>
                      <a:pt x="9" y="31"/>
                      <a:pt x="0" y="61"/>
                      <a:pt x="19" y="84"/>
                    </a:cubicBezTo>
                    <a:cubicBezTo>
                      <a:pt x="28" y="94"/>
                      <a:pt x="41" y="103"/>
                      <a:pt x="55" y="105"/>
                    </a:cubicBezTo>
                    <a:cubicBezTo>
                      <a:pt x="69" y="107"/>
                      <a:pt x="84" y="100"/>
                      <a:pt x="94" y="90"/>
                    </a:cubicBezTo>
                    <a:close/>
                    <a:moveTo>
                      <a:pt x="66" y="16"/>
                    </a:moveTo>
                    <a:cubicBezTo>
                      <a:pt x="68" y="16"/>
                      <a:pt x="70" y="16"/>
                      <a:pt x="72" y="16"/>
                    </a:cubicBezTo>
                    <a:cubicBezTo>
                      <a:pt x="65" y="18"/>
                      <a:pt x="58" y="22"/>
                      <a:pt x="52" y="26"/>
                    </a:cubicBezTo>
                    <a:cubicBezTo>
                      <a:pt x="43" y="31"/>
                      <a:pt x="36" y="38"/>
                      <a:pt x="30" y="46"/>
                    </a:cubicBezTo>
                    <a:cubicBezTo>
                      <a:pt x="31" y="42"/>
                      <a:pt x="33" y="38"/>
                      <a:pt x="36" y="34"/>
                    </a:cubicBezTo>
                    <a:cubicBezTo>
                      <a:pt x="43" y="26"/>
                      <a:pt x="55" y="16"/>
                      <a:pt x="66" y="16"/>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240" name="Freeform 190"/>
              <p:cNvSpPr>
                <a:spLocks noEditPoints="1"/>
              </p:cNvSpPr>
              <p:nvPr/>
            </p:nvSpPr>
            <p:spPr bwMode="auto">
              <a:xfrm>
                <a:off x="5597525" y="5522913"/>
                <a:ext cx="257175" cy="285750"/>
              </a:xfrm>
              <a:custGeom>
                <a:avLst/>
                <a:gdLst>
                  <a:gd name="T0" fmla="*/ 96 w 98"/>
                  <a:gd name="T1" fmla="*/ 64 h 109"/>
                  <a:gd name="T2" fmla="*/ 90 w 98"/>
                  <a:gd name="T3" fmla="*/ 31 h 109"/>
                  <a:gd name="T4" fmla="*/ 26 w 98"/>
                  <a:gd name="T5" fmla="*/ 10 h 109"/>
                  <a:gd name="T6" fmla="*/ 0 w 98"/>
                  <a:gd name="T7" fmla="*/ 49 h 109"/>
                  <a:gd name="T8" fmla="*/ 21 w 98"/>
                  <a:gd name="T9" fmla="*/ 92 h 109"/>
                  <a:gd name="T10" fmla="*/ 64 w 98"/>
                  <a:gd name="T11" fmla="*/ 101 h 109"/>
                  <a:gd name="T12" fmla="*/ 96 w 98"/>
                  <a:gd name="T13" fmla="*/ 64 h 109"/>
                  <a:gd name="T14" fmla="*/ 29 w 98"/>
                  <a:gd name="T15" fmla="*/ 31 h 109"/>
                  <a:gd name="T16" fmla="*/ 57 w 98"/>
                  <a:gd name="T17" fmla="*/ 24 h 109"/>
                  <a:gd name="T18" fmla="*/ 35 w 98"/>
                  <a:gd name="T19" fmla="*/ 39 h 109"/>
                  <a:gd name="T20" fmla="*/ 24 w 98"/>
                  <a:gd name="T21" fmla="*/ 58 h 109"/>
                  <a:gd name="T22" fmla="*/ 29 w 98"/>
                  <a:gd name="T23" fmla="*/ 3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8" h="109">
                    <a:moveTo>
                      <a:pt x="96" y="64"/>
                    </a:moveTo>
                    <a:cubicBezTo>
                      <a:pt x="98" y="53"/>
                      <a:pt x="97" y="40"/>
                      <a:pt x="90" y="31"/>
                    </a:cubicBezTo>
                    <a:cubicBezTo>
                      <a:pt x="81" y="9"/>
                      <a:pt x="48" y="0"/>
                      <a:pt x="26" y="10"/>
                    </a:cubicBezTo>
                    <a:cubicBezTo>
                      <a:pt x="11" y="17"/>
                      <a:pt x="0" y="32"/>
                      <a:pt x="0" y="49"/>
                    </a:cubicBezTo>
                    <a:cubicBezTo>
                      <a:pt x="0" y="66"/>
                      <a:pt x="10" y="81"/>
                      <a:pt x="21" y="92"/>
                    </a:cubicBezTo>
                    <a:cubicBezTo>
                      <a:pt x="33" y="104"/>
                      <a:pt x="49" y="109"/>
                      <a:pt x="64" y="101"/>
                    </a:cubicBezTo>
                    <a:cubicBezTo>
                      <a:pt x="79" y="93"/>
                      <a:pt x="92" y="80"/>
                      <a:pt x="96" y="64"/>
                    </a:cubicBezTo>
                    <a:close/>
                    <a:moveTo>
                      <a:pt x="29" y="31"/>
                    </a:moveTo>
                    <a:cubicBezTo>
                      <a:pt x="37" y="23"/>
                      <a:pt x="47" y="21"/>
                      <a:pt x="57" y="24"/>
                    </a:cubicBezTo>
                    <a:cubicBezTo>
                      <a:pt x="48" y="27"/>
                      <a:pt x="41" y="33"/>
                      <a:pt x="35" y="39"/>
                    </a:cubicBezTo>
                    <a:cubicBezTo>
                      <a:pt x="30" y="44"/>
                      <a:pt x="25" y="51"/>
                      <a:pt x="24" y="58"/>
                    </a:cubicBezTo>
                    <a:cubicBezTo>
                      <a:pt x="20" y="49"/>
                      <a:pt x="21" y="39"/>
                      <a:pt x="29" y="31"/>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241" name="Freeform 191"/>
              <p:cNvSpPr>
                <a:spLocks/>
              </p:cNvSpPr>
              <p:nvPr/>
            </p:nvSpPr>
            <p:spPr bwMode="auto">
              <a:xfrm>
                <a:off x="5605463" y="5759451"/>
                <a:ext cx="436563" cy="577850"/>
              </a:xfrm>
              <a:custGeom>
                <a:avLst/>
                <a:gdLst>
                  <a:gd name="T0" fmla="*/ 162 w 166"/>
                  <a:gd name="T1" fmla="*/ 96 h 221"/>
                  <a:gd name="T2" fmla="*/ 78 w 166"/>
                  <a:gd name="T3" fmla="*/ 178 h 221"/>
                  <a:gd name="T4" fmla="*/ 79 w 166"/>
                  <a:gd name="T5" fmla="*/ 171 h 221"/>
                  <a:gd name="T6" fmla="*/ 82 w 166"/>
                  <a:gd name="T7" fmla="*/ 138 h 221"/>
                  <a:gd name="T8" fmla="*/ 84 w 166"/>
                  <a:gd name="T9" fmla="*/ 136 h 221"/>
                  <a:gd name="T10" fmla="*/ 115 w 166"/>
                  <a:gd name="T11" fmla="*/ 85 h 221"/>
                  <a:gd name="T12" fmla="*/ 118 w 166"/>
                  <a:gd name="T13" fmla="*/ 85 h 221"/>
                  <a:gd name="T14" fmla="*/ 131 w 166"/>
                  <a:gd name="T15" fmla="*/ 75 h 221"/>
                  <a:gd name="T16" fmla="*/ 124 w 166"/>
                  <a:gd name="T17" fmla="*/ 57 h 221"/>
                  <a:gd name="T18" fmla="*/ 118 w 166"/>
                  <a:gd name="T19" fmla="*/ 58 h 221"/>
                  <a:gd name="T20" fmla="*/ 117 w 166"/>
                  <a:gd name="T21" fmla="*/ 60 h 221"/>
                  <a:gd name="T22" fmla="*/ 116 w 166"/>
                  <a:gd name="T23" fmla="*/ 61 h 221"/>
                  <a:gd name="T24" fmla="*/ 108 w 166"/>
                  <a:gd name="T25" fmla="*/ 79 h 221"/>
                  <a:gd name="T26" fmla="*/ 108 w 166"/>
                  <a:gd name="T27" fmla="*/ 81 h 221"/>
                  <a:gd name="T28" fmla="*/ 95 w 166"/>
                  <a:gd name="T29" fmla="*/ 99 h 221"/>
                  <a:gd name="T30" fmla="*/ 82 w 166"/>
                  <a:gd name="T31" fmla="*/ 123 h 221"/>
                  <a:gd name="T32" fmla="*/ 82 w 166"/>
                  <a:gd name="T33" fmla="*/ 120 h 221"/>
                  <a:gd name="T34" fmla="*/ 76 w 166"/>
                  <a:gd name="T35" fmla="*/ 69 h 221"/>
                  <a:gd name="T36" fmla="*/ 66 w 166"/>
                  <a:gd name="T37" fmla="*/ 29 h 221"/>
                  <a:gd name="T38" fmla="*/ 67 w 166"/>
                  <a:gd name="T39" fmla="*/ 28 h 221"/>
                  <a:gd name="T40" fmla="*/ 71 w 166"/>
                  <a:gd name="T41" fmla="*/ 3 h 221"/>
                  <a:gd name="T42" fmla="*/ 66 w 166"/>
                  <a:gd name="T43" fmla="*/ 1 h 221"/>
                  <a:gd name="T44" fmla="*/ 54 w 166"/>
                  <a:gd name="T45" fmla="*/ 6 h 221"/>
                  <a:gd name="T46" fmla="*/ 52 w 166"/>
                  <a:gd name="T47" fmla="*/ 9 h 221"/>
                  <a:gd name="T48" fmla="*/ 51 w 166"/>
                  <a:gd name="T49" fmla="*/ 12 h 221"/>
                  <a:gd name="T50" fmla="*/ 54 w 166"/>
                  <a:gd name="T51" fmla="*/ 21 h 221"/>
                  <a:gd name="T52" fmla="*/ 57 w 166"/>
                  <a:gd name="T53" fmla="*/ 28 h 221"/>
                  <a:gd name="T54" fmla="*/ 60 w 166"/>
                  <a:gd name="T55" fmla="*/ 30 h 221"/>
                  <a:gd name="T56" fmla="*/ 70 w 166"/>
                  <a:gd name="T57" fmla="*/ 73 h 221"/>
                  <a:gd name="T58" fmla="*/ 75 w 166"/>
                  <a:gd name="T59" fmla="*/ 120 h 221"/>
                  <a:gd name="T60" fmla="*/ 73 w 166"/>
                  <a:gd name="T61" fmla="*/ 169 h 221"/>
                  <a:gd name="T62" fmla="*/ 70 w 166"/>
                  <a:gd name="T63" fmla="*/ 187 h 221"/>
                  <a:gd name="T64" fmla="*/ 11 w 166"/>
                  <a:gd name="T65" fmla="*/ 51 h 221"/>
                  <a:gd name="T66" fmla="*/ 2 w 166"/>
                  <a:gd name="T67" fmla="*/ 40 h 221"/>
                  <a:gd name="T68" fmla="*/ 12 w 166"/>
                  <a:gd name="T69" fmla="*/ 126 h 221"/>
                  <a:gd name="T70" fmla="*/ 63 w 166"/>
                  <a:gd name="T71" fmla="*/ 205 h 221"/>
                  <a:gd name="T72" fmla="*/ 65 w 166"/>
                  <a:gd name="T73" fmla="*/ 206 h 221"/>
                  <a:gd name="T74" fmla="*/ 65 w 166"/>
                  <a:gd name="T75" fmla="*/ 206 h 221"/>
                  <a:gd name="T76" fmla="*/ 66 w 166"/>
                  <a:gd name="T77" fmla="*/ 209 h 221"/>
                  <a:gd name="T78" fmla="*/ 64 w 166"/>
                  <a:gd name="T79" fmla="*/ 218 h 221"/>
                  <a:gd name="T80" fmla="*/ 68 w 166"/>
                  <a:gd name="T81" fmla="*/ 219 h 221"/>
                  <a:gd name="T82" fmla="*/ 72 w 166"/>
                  <a:gd name="T83" fmla="*/ 208 h 221"/>
                  <a:gd name="T84" fmla="*/ 135 w 166"/>
                  <a:gd name="T85" fmla="*/ 164 h 221"/>
                  <a:gd name="T86" fmla="*/ 162 w 166"/>
                  <a:gd name="T87" fmla="*/ 96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6" h="221">
                    <a:moveTo>
                      <a:pt x="162" y="96"/>
                    </a:moveTo>
                    <a:cubicBezTo>
                      <a:pt x="161" y="94"/>
                      <a:pt x="97" y="144"/>
                      <a:pt x="78" y="178"/>
                    </a:cubicBezTo>
                    <a:cubicBezTo>
                      <a:pt x="79" y="176"/>
                      <a:pt x="79" y="173"/>
                      <a:pt x="79" y="171"/>
                    </a:cubicBezTo>
                    <a:cubicBezTo>
                      <a:pt x="81" y="160"/>
                      <a:pt x="81" y="149"/>
                      <a:pt x="82" y="138"/>
                    </a:cubicBezTo>
                    <a:cubicBezTo>
                      <a:pt x="83" y="138"/>
                      <a:pt x="83" y="137"/>
                      <a:pt x="84" y="136"/>
                    </a:cubicBezTo>
                    <a:cubicBezTo>
                      <a:pt x="92" y="119"/>
                      <a:pt x="102" y="100"/>
                      <a:pt x="115" y="85"/>
                    </a:cubicBezTo>
                    <a:cubicBezTo>
                      <a:pt x="116" y="85"/>
                      <a:pt x="117" y="85"/>
                      <a:pt x="118" y="85"/>
                    </a:cubicBezTo>
                    <a:cubicBezTo>
                      <a:pt x="123" y="85"/>
                      <a:pt x="129" y="79"/>
                      <a:pt x="131" y="75"/>
                    </a:cubicBezTo>
                    <a:cubicBezTo>
                      <a:pt x="133" y="69"/>
                      <a:pt x="127" y="62"/>
                      <a:pt x="124" y="57"/>
                    </a:cubicBezTo>
                    <a:cubicBezTo>
                      <a:pt x="122" y="55"/>
                      <a:pt x="119" y="56"/>
                      <a:pt x="118" y="58"/>
                    </a:cubicBezTo>
                    <a:cubicBezTo>
                      <a:pt x="118" y="59"/>
                      <a:pt x="117" y="60"/>
                      <a:pt x="117" y="60"/>
                    </a:cubicBezTo>
                    <a:cubicBezTo>
                      <a:pt x="117" y="60"/>
                      <a:pt x="116" y="61"/>
                      <a:pt x="116" y="61"/>
                    </a:cubicBezTo>
                    <a:cubicBezTo>
                      <a:pt x="112" y="65"/>
                      <a:pt x="106" y="72"/>
                      <a:pt x="108" y="79"/>
                    </a:cubicBezTo>
                    <a:cubicBezTo>
                      <a:pt x="108" y="80"/>
                      <a:pt x="108" y="80"/>
                      <a:pt x="108" y="81"/>
                    </a:cubicBezTo>
                    <a:cubicBezTo>
                      <a:pt x="104" y="87"/>
                      <a:pt x="99" y="93"/>
                      <a:pt x="95" y="99"/>
                    </a:cubicBezTo>
                    <a:cubicBezTo>
                      <a:pt x="91" y="106"/>
                      <a:pt x="86" y="114"/>
                      <a:pt x="82" y="123"/>
                    </a:cubicBezTo>
                    <a:cubicBezTo>
                      <a:pt x="82" y="122"/>
                      <a:pt x="82" y="121"/>
                      <a:pt x="82" y="120"/>
                    </a:cubicBezTo>
                    <a:cubicBezTo>
                      <a:pt x="81" y="103"/>
                      <a:pt x="80" y="86"/>
                      <a:pt x="76" y="69"/>
                    </a:cubicBezTo>
                    <a:cubicBezTo>
                      <a:pt x="74" y="56"/>
                      <a:pt x="71" y="42"/>
                      <a:pt x="66" y="29"/>
                    </a:cubicBezTo>
                    <a:cubicBezTo>
                      <a:pt x="66" y="29"/>
                      <a:pt x="67" y="29"/>
                      <a:pt x="67" y="28"/>
                    </a:cubicBezTo>
                    <a:cubicBezTo>
                      <a:pt x="73" y="22"/>
                      <a:pt x="73" y="10"/>
                      <a:pt x="71" y="3"/>
                    </a:cubicBezTo>
                    <a:cubicBezTo>
                      <a:pt x="71" y="1"/>
                      <a:pt x="68" y="0"/>
                      <a:pt x="66" y="1"/>
                    </a:cubicBezTo>
                    <a:cubicBezTo>
                      <a:pt x="62" y="2"/>
                      <a:pt x="58" y="4"/>
                      <a:pt x="54" y="6"/>
                    </a:cubicBezTo>
                    <a:cubicBezTo>
                      <a:pt x="53" y="6"/>
                      <a:pt x="52" y="7"/>
                      <a:pt x="52" y="9"/>
                    </a:cubicBezTo>
                    <a:cubicBezTo>
                      <a:pt x="51" y="9"/>
                      <a:pt x="50" y="11"/>
                      <a:pt x="51" y="12"/>
                    </a:cubicBezTo>
                    <a:cubicBezTo>
                      <a:pt x="52" y="15"/>
                      <a:pt x="53" y="18"/>
                      <a:pt x="54" y="21"/>
                    </a:cubicBezTo>
                    <a:cubicBezTo>
                      <a:pt x="55" y="23"/>
                      <a:pt x="56" y="26"/>
                      <a:pt x="57" y="28"/>
                    </a:cubicBezTo>
                    <a:cubicBezTo>
                      <a:pt x="58" y="29"/>
                      <a:pt x="59" y="30"/>
                      <a:pt x="60" y="30"/>
                    </a:cubicBezTo>
                    <a:cubicBezTo>
                      <a:pt x="63" y="44"/>
                      <a:pt x="68" y="58"/>
                      <a:pt x="70" y="73"/>
                    </a:cubicBezTo>
                    <a:cubicBezTo>
                      <a:pt x="73" y="88"/>
                      <a:pt x="75" y="104"/>
                      <a:pt x="75" y="120"/>
                    </a:cubicBezTo>
                    <a:cubicBezTo>
                      <a:pt x="76" y="136"/>
                      <a:pt x="75" y="152"/>
                      <a:pt x="73" y="169"/>
                    </a:cubicBezTo>
                    <a:cubicBezTo>
                      <a:pt x="72" y="175"/>
                      <a:pt x="71" y="181"/>
                      <a:pt x="70" y="187"/>
                    </a:cubicBezTo>
                    <a:cubicBezTo>
                      <a:pt x="62" y="138"/>
                      <a:pt x="42" y="90"/>
                      <a:pt x="11" y="51"/>
                    </a:cubicBezTo>
                    <a:cubicBezTo>
                      <a:pt x="11" y="51"/>
                      <a:pt x="4" y="43"/>
                      <a:pt x="2" y="40"/>
                    </a:cubicBezTo>
                    <a:cubicBezTo>
                      <a:pt x="0" y="37"/>
                      <a:pt x="4" y="103"/>
                      <a:pt x="12" y="126"/>
                    </a:cubicBezTo>
                    <a:cubicBezTo>
                      <a:pt x="23" y="154"/>
                      <a:pt x="40" y="185"/>
                      <a:pt x="63" y="205"/>
                    </a:cubicBezTo>
                    <a:cubicBezTo>
                      <a:pt x="63" y="206"/>
                      <a:pt x="64" y="206"/>
                      <a:pt x="65" y="206"/>
                    </a:cubicBezTo>
                    <a:cubicBezTo>
                      <a:pt x="65" y="206"/>
                      <a:pt x="65" y="206"/>
                      <a:pt x="65" y="206"/>
                    </a:cubicBezTo>
                    <a:cubicBezTo>
                      <a:pt x="64" y="207"/>
                      <a:pt x="65" y="208"/>
                      <a:pt x="66" y="209"/>
                    </a:cubicBezTo>
                    <a:cubicBezTo>
                      <a:pt x="65" y="212"/>
                      <a:pt x="65" y="215"/>
                      <a:pt x="64" y="218"/>
                    </a:cubicBezTo>
                    <a:cubicBezTo>
                      <a:pt x="64" y="220"/>
                      <a:pt x="67" y="221"/>
                      <a:pt x="68" y="219"/>
                    </a:cubicBezTo>
                    <a:cubicBezTo>
                      <a:pt x="69" y="215"/>
                      <a:pt x="71" y="212"/>
                      <a:pt x="72" y="208"/>
                    </a:cubicBezTo>
                    <a:cubicBezTo>
                      <a:pt x="97" y="200"/>
                      <a:pt x="120" y="185"/>
                      <a:pt x="135" y="164"/>
                    </a:cubicBezTo>
                    <a:cubicBezTo>
                      <a:pt x="149" y="145"/>
                      <a:pt x="166" y="121"/>
                      <a:pt x="162" y="96"/>
                    </a:cubicBezTo>
                    <a:close/>
                  </a:path>
                </a:pathLst>
              </a:custGeom>
              <a:solidFill>
                <a:schemeClr val="accent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42" name="Freeform 192"/>
              <p:cNvSpPr>
                <a:spLocks/>
              </p:cNvSpPr>
              <p:nvPr/>
            </p:nvSpPr>
            <p:spPr bwMode="auto">
              <a:xfrm>
                <a:off x="5626100" y="5562601"/>
                <a:ext cx="123825" cy="144463"/>
              </a:xfrm>
              <a:custGeom>
                <a:avLst/>
                <a:gdLst>
                  <a:gd name="T0" fmla="*/ 26 w 47"/>
                  <a:gd name="T1" fmla="*/ 48 h 55"/>
                  <a:gd name="T2" fmla="*/ 23 w 47"/>
                  <a:gd name="T3" fmla="*/ 44 h 55"/>
                  <a:gd name="T4" fmla="*/ 33 w 47"/>
                  <a:gd name="T5" fmla="*/ 36 h 55"/>
                  <a:gd name="T6" fmla="*/ 39 w 47"/>
                  <a:gd name="T7" fmla="*/ 26 h 55"/>
                  <a:gd name="T8" fmla="*/ 42 w 47"/>
                  <a:gd name="T9" fmla="*/ 16 h 55"/>
                  <a:gd name="T10" fmla="*/ 45 w 47"/>
                  <a:gd name="T11" fmla="*/ 14 h 55"/>
                  <a:gd name="T12" fmla="*/ 46 w 47"/>
                  <a:gd name="T13" fmla="*/ 11 h 55"/>
                  <a:gd name="T14" fmla="*/ 40 w 47"/>
                  <a:gd name="T15" fmla="*/ 7 h 55"/>
                  <a:gd name="T16" fmla="*/ 12 w 47"/>
                  <a:gd name="T17" fmla="*/ 18 h 55"/>
                  <a:gd name="T18" fmla="*/ 7 w 47"/>
                  <a:gd name="T19" fmla="*/ 45 h 55"/>
                  <a:gd name="T20" fmla="*/ 13 w 47"/>
                  <a:gd name="T21" fmla="*/ 49 h 55"/>
                  <a:gd name="T22" fmla="*/ 26 w 47"/>
                  <a:gd name="T23" fmla="*/ 4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 h="55">
                    <a:moveTo>
                      <a:pt x="26" y="48"/>
                    </a:moveTo>
                    <a:cubicBezTo>
                      <a:pt x="27" y="46"/>
                      <a:pt x="25" y="44"/>
                      <a:pt x="23" y="44"/>
                    </a:cubicBezTo>
                    <a:cubicBezTo>
                      <a:pt x="27" y="42"/>
                      <a:pt x="30" y="38"/>
                      <a:pt x="33" y="36"/>
                    </a:cubicBezTo>
                    <a:cubicBezTo>
                      <a:pt x="36" y="33"/>
                      <a:pt x="38" y="30"/>
                      <a:pt x="39" y="26"/>
                    </a:cubicBezTo>
                    <a:cubicBezTo>
                      <a:pt x="41" y="23"/>
                      <a:pt x="42" y="19"/>
                      <a:pt x="42" y="16"/>
                    </a:cubicBezTo>
                    <a:cubicBezTo>
                      <a:pt x="43" y="15"/>
                      <a:pt x="44" y="15"/>
                      <a:pt x="45" y="14"/>
                    </a:cubicBezTo>
                    <a:cubicBezTo>
                      <a:pt x="47" y="13"/>
                      <a:pt x="46" y="12"/>
                      <a:pt x="46" y="11"/>
                    </a:cubicBezTo>
                    <a:cubicBezTo>
                      <a:pt x="44" y="9"/>
                      <a:pt x="42" y="7"/>
                      <a:pt x="40" y="7"/>
                    </a:cubicBezTo>
                    <a:cubicBezTo>
                      <a:pt x="33" y="0"/>
                      <a:pt x="17" y="13"/>
                      <a:pt x="12" y="18"/>
                    </a:cubicBezTo>
                    <a:cubicBezTo>
                      <a:pt x="8" y="24"/>
                      <a:pt x="0" y="40"/>
                      <a:pt x="7" y="45"/>
                    </a:cubicBezTo>
                    <a:cubicBezTo>
                      <a:pt x="8" y="49"/>
                      <a:pt x="10" y="50"/>
                      <a:pt x="13" y="49"/>
                    </a:cubicBezTo>
                    <a:cubicBezTo>
                      <a:pt x="16" y="54"/>
                      <a:pt x="23" y="55"/>
                      <a:pt x="26" y="48"/>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3" name="Freeform 193"/>
              <p:cNvSpPr>
                <a:spLocks noEditPoints="1"/>
              </p:cNvSpPr>
              <p:nvPr/>
            </p:nvSpPr>
            <p:spPr bwMode="auto">
              <a:xfrm>
                <a:off x="5938838" y="5743576"/>
                <a:ext cx="134938" cy="117475"/>
              </a:xfrm>
              <a:custGeom>
                <a:avLst/>
                <a:gdLst>
                  <a:gd name="T0" fmla="*/ 39 w 51"/>
                  <a:gd name="T1" fmla="*/ 8 h 45"/>
                  <a:gd name="T2" fmla="*/ 39 w 51"/>
                  <a:gd name="T3" fmla="*/ 8 h 45"/>
                  <a:gd name="T4" fmla="*/ 47 w 51"/>
                  <a:gd name="T5" fmla="*/ 11 h 45"/>
                  <a:gd name="T6" fmla="*/ 50 w 51"/>
                  <a:gd name="T7" fmla="*/ 8 h 45"/>
                  <a:gd name="T8" fmla="*/ 29 w 51"/>
                  <a:gd name="T9" fmla="*/ 6 h 45"/>
                  <a:gd name="T10" fmla="*/ 16 w 51"/>
                  <a:gd name="T11" fmla="*/ 12 h 45"/>
                  <a:gd name="T12" fmla="*/ 2 w 51"/>
                  <a:gd name="T13" fmla="*/ 29 h 45"/>
                  <a:gd name="T14" fmla="*/ 13 w 51"/>
                  <a:gd name="T15" fmla="*/ 40 h 45"/>
                  <a:gd name="T16" fmla="*/ 39 w 51"/>
                  <a:gd name="T17" fmla="*/ 8 h 45"/>
                  <a:gd name="T18" fmla="*/ 10 w 51"/>
                  <a:gd name="T19" fmla="*/ 33 h 45"/>
                  <a:gd name="T20" fmla="*/ 10 w 51"/>
                  <a:gd name="T21" fmla="*/ 32 h 45"/>
                  <a:gd name="T22" fmla="*/ 29 w 51"/>
                  <a:gd name="T23" fmla="*/ 13 h 45"/>
                  <a:gd name="T24" fmla="*/ 19 w 51"/>
                  <a:gd name="T25" fmla="*/ 26 h 45"/>
                  <a:gd name="T26" fmla="*/ 10 w 51"/>
                  <a:gd name="T27" fmla="*/ 3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 h="45">
                    <a:moveTo>
                      <a:pt x="39" y="8"/>
                    </a:moveTo>
                    <a:cubicBezTo>
                      <a:pt x="39" y="8"/>
                      <a:pt x="39" y="8"/>
                      <a:pt x="39" y="8"/>
                    </a:cubicBezTo>
                    <a:cubicBezTo>
                      <a:pt x="42" y="8"/>
                      <a:pt x="45" y="9"/>
                      <a:pt x="47" y="11"/>
                    </a:cubicBezTo>
                    <a:cubicBezTo>
                      <a:pt x="48" y="13"/>
                      <a:pt x="51" y="10"/>
                      <a:pt x="50" y="8"/>
                    </a:cubicBezTo>
                    <a:cubicBezTo>
                      <a:pt x="46" y="0"/>
                      <a:pt x="36" y="3"/>
                      <a:pt x="29" y="6"/>
                    </a:cubicBezTo>
                    <a:cubicBezTo>
                      <a:pt x="24" y="7"/>
                      <a:pt x="20" y="9"/>
                      <a:pt x="16" y="12"/>
                    </a:cubicBezTo>
                    <a:cubicBezTo>
                      <a:pt x="10" y="16"/>
                      <a:pt x="5" y="22"/>
                      <a:pt x="2" y="29"/>
                    </a:cubicBezTo>
                    <a:cubicBezTo>
                      <a:pt x="0" y="38"/>
                      <a:pt x="4" y="45"/>
                      <a:pt x="13" y="40"/>
                    </a:cubicBezTo>
                    <a:cubicBezTo>
                      <a:pt x="25" y="33"/>
                      <a:pt x="34" y="21"/>
                      <a:pt x="39" y="8"/>
                    </a:cubicBezTo>
                    <a:close/>
                    <a:moveTo>
                      <a:pt x="10" y="33"/>
                    </a:moveTo>
                    <a:cubicBezTo>
                      <a:pt x="10" y="33"/>
                      <a:pt x="10" y="32"/>
                      <a:pt x="10" y="32"/>
                    </a:cubicBezTo>
                    <a:cubicBezTo>
                      <a:pt x="15" y="23"/>
                      <a:pt x="20" y="16"/>
                      <a:pt x="29" y="13"/>
                    </a:cubicBezTo>
                    <a:cubicBezTo>
                      <a:pt x="27" y="18"/>
                      <a:pt x="23" y="22"/>
                      <a:pt x="19" y="26"/>
                    </a:cubicBezTo>
                    <a:cubicBezTo>
                      <a:pt x="16" y="29"/>
                      <a:pt x="11" y="33"/>
                      <a:pt x="10" y="33"/>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4" name="Freeform 194"/>
              <p:cNvSpPr>
                <a:spLocks/>
              </p:cNvSpPr>
              <p:nvPr/>
            </p:nvSpPr>
            <p:spPr bwMode="auto">
              <a:xfrm>
                <a:off x="5634038" y="5546726"/>
                <a:ext cx="68263" cy="63500"/>
              </a:xfrm>
              <a:custGeom>
                <a:avLst/>
                <a:gdLst>
                  <a:gd name="T0" fmla="*/ 23 w 26"/>
                  <a:gd name="T1" fmla="*/ 4 h 24"/>
                  <a:gd name="T2" fmla="*/ 13 w 26"/>
                  <a:gd name="T3" fmla="*/ 2 h 24"/>
                  <a:gd name="T4" fmla="*/ 4 w 26"/>
                  <a:gd name="T5" fmla="*/ 7 h 24"/>
                  <a:gd name="T6" fmla="*/ 2 w 26"/>
                  <a:gd name="T7" fmla="*/ 18 h 24"/>
                  <a:gd name="T8" fmla="*/ 12 w 26"/>
                  <a:gd name="T9" fmla="*/ 22 h 24"/>
                  <a:gd name="T10" fmla="*/ 15 w 26"/>
                  <a:gd name="T11" fmla="*/ 21 h 24"/>
                  <a:gd name="T12" fmla="*/ 18 w 26"/>
                  <a:gd name="T13" fmla="*/ 20 h 24"/>
                  <a:gd name="T14" fmla="*/ 24 w 26"/>
                  <a:gd name="T15" fmla="*/ 14 h 24"/>
                  <a:gd name="T16" fmla="*/ 23 w 26"/>
                  <a:gd name="T17"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24">
                    <a:moveTo>
                      <a:pt x="23" y="4"/>
                    </a:moveTo>
                    <a:cubicBezTo>
                      <a:pt x="21" y="1"/>
                      <a:pt x="16" y="0"/>
                      <a:pt x="13" y="2"/>
                    </a:cubicBezTo>
                    <a:cubicBezTo>
                      <a:pt x="10" y="3"/>
                      <a:pt x="6" y="5"/>
                      <a:pt x="4" y="7"/>
                    </a:cubicBezTo>
                    <a:cubicBezTo>
                      <a:pt x="1" y="10"/>
                      <a:pt x="0" y="14"/>
                      <a:pt x="2" y="18"/>
                    </a:cubicBezTo>
                    <a:cubicBezTo>
                      <a:pt x="4" y="21"/>
                      <a:pt x="8" y="24"/>
                      <a:pt x="12" y="22"/>
                    </a:cubicBezTo>
                    <a:cubicBezTo>
                      <a:pt x="13" y="22"/>
                      <a:pt x="14" y="22"/>
                      <a:pt x="15" y="21"/>
                    </a:cubicBezTo>
                    <a:cubicBezTo>
                      <a:pt x="16" y="21"/>
                      <a:pt x="17" y="21"/>
                      <a:pt x="18" y="20"/>
                    </a:cubicBezTo>
                    <a:cubicBezTo>
                      <a:pt x="21" y="19"/>
                      <a:pt x="23" y="17"/>
                      <a:pt x="24" y="14"/>
                    </a:cubicBezTo>
                    <a:cubicBezTo>
                      <a:pt x="26" y="11"/>
                      <a:pt x="26" y="6"/>
                      <a:pt x="23" y="4"/>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245" name="Freeform 195"/>
              <p:cNvSpPr>
                <a:spLocks/>
              </p:cNvSpPr>
              <p:nvPr/>
            </p:nvSpPr>
            <p:spPr bwMode="auto">
              <a:xfrm>
                <a:off x="6073775" y="5737226"/>
                <a:ext cx="60325" cy="66675"/>
              </a:xfrm>
              <a:custGeom>
                <a:avLst/>
                <a:gdLst>
                  <a:gd name="T0" fmla="*/ 21 w 23"/>
                  <a:gd name="T1" fmla="*/ 13 h 25"/>
                  <a:gd name="T2" fmla="*/ 18 w 23"/>
                  <a:gd name="T3" fmla="*/ 7 h 25"/>
                  <a:gd name="T4" fmla="*/ 15 w 23"/>
                  <a:gd name="T5" fmla="*/ 3 h 25"/>
                  <a:gd name="T6" fmla="*/ 4 w 23"/>
                  <a:gd name="T7" fmla="*/ 3 h 25"/>
                  <a:gd name="T8" fmla="*/ 1 w 23"/>
                  <a:gd name="T9" fmla="*/ 12 h 25"/>
                  <a:gd name="T10" fmla="*/ 3 w 23"/>
                  <a:gd name="T11" fmla="*/ 15 h 25"/>
                  <a:gd name="T12" fmla="*/ 3 w 23"/>
                  <a:gd name="T13" fmla="*/ 15 h 25"/>
                  <a:gd name="T14" fmla="*/ 6 w 23"/>
                  <a:gd name="T15" fmla="*/ 21 h 25"/>
                  <a:gd name="T16" fmla="*/ 6 w 23"/>
                  <a:gd name="T17" fmla="*/ 21 h 25"/>
                  <a:gd name="T18" fmla="*/ 11 w 23"/>
                  <a:gd name="T19" fmla="*/ 24 h 25"/>
                  <a:gd name="T20" fmla="*/ 21 w 23"/>
                  <a:gd name="T21" fmla="*/ 1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25">
                    <a:moveTo>
                      <a:pt x="21" y="13"/>
                    </a:moveTo>
                    <a:cubicBezTo>
                      <a:pt x="21" y="10"/>
                      <a:pt x="19" y="8"/>
                      <a:pt x="18" y="7"/>
                    </a:cubicBezTo>
                    <a:cubicBezTo>
                      <a:pt x="17" y="5"/>
                      <a:pt x="16" y="4"/>
                      <a:pt x="15" y="3"/>
                    </a:cubicBezTo>
                    <a:cubicBezTo>
                      <a:pt x="12" y="1"/>
                      <a:pt x="8" y="0"/>
                      <a:pt x="4" y="3"/>
                    </a:cubicBezTo>
                    <a:cubicBezTo>
                      <a:pt x="2" y="5"/>
                      <a:pt x="0" y="8"/>
                      <a:pt x="1" y="12"/>
                    </a:cubicBezTo>
                    <a:cubicBezTo>
                      <a:pt x="1" y="13"/>
                      <a:pt x="2" y="14"/>
                      <a:pt x="3" y="15"/>
                    </a:cubicBezTo>
                    <a:cubicBezTo>
                      <a:pt x="3" y="15"/>
                      <a:pt x="3" y="15"/>
                      <a:pt x="3" y="15"/>
                    </a:cubicBezTo>
                    <a:cubicBezTo>
                      <a:pt x="3" y="17"/>
                      <a:pt x="4" y="20"/>
                      <a:pt x="6" y="21"/>
                    </a:cubicBezTo>
                    <a:cubicBezTo>
                      <a:pt x="6" y="21"/>
                      <a:pt x="6" y="21"/>
                      <a:pt x="6" y="21"/>
                    </a:cubicBezTo>
                    <a:cubicBezTo>
                      <a:pt x="7" y="22"/>
                      <a:pt x="9" y="23"/>
                      <a:pt x="11" y="24"/>
                    </a:cubicBezTo>
                    <a:cubicBezTo>
                      <a:pt x="17" y="25"/>
                      <a:pt x="23" y="19"/>
                      <a:pt x="21" y="13"/>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246" name="Freeform 196"/>
              <p:cNvSpPr>
                <a:spLocks/>
              </p:cNvSpPr>
              <p:nvPr/>
            </p:nvSpPr>
            <p:spPr bwMode="auto">
              <a:xfrm>
                <a:off x="5600700" y="5591176"/>
                <a:ext cx="101600" cy="177800"/>
              </a:xfrm>
              <a:custGeom>
                <a:avLst/>
                <a:gdLst>
                  <a:gd name="T0" fmla="*/ 39 w 39"/>
                  <a:gd name="T1" fmla="*/ 67 h 68"/>
                  <a:gd name="T2" fmla="*/ 10 w 39"/>
                  <a:gd name="T3" fmla="*/ 42 h 68"/>
                  <a:gd name="T4" fmla="*/ 8 w 39"/>
                  <a:gd name="T5" fmla="*/ 1 h 68"/>
                  <a:gd name="T6" fmla="*/ 7 w 39"/>
                  <a:gd name="T7" fmla="*/ 0 h 68"/>
                  <a:gd name="T8" fmla="*/ 8 w 39"/>
                  <a:gd name="T9" fmla="*/ 43 h 68"/>
                  <a:gd name="T10" fmla="*/ 38 w 39"/>
                  <a:gd name="T11" fmla="*/ 68 h 68"/>
                  <a:gd name="T12" fmla="*/ 39 w 39"/>
                  <a:gd name="T13" fmla="*/ 67 h 68"/>
                </a:gdLst>
                <a:ahLst/>
                <a:cxnLst>
                  <a:cxn ang="0">
                    <a:pos x="T0" y="T1"/>
                  </a:cxn>
                  <a:cxn ang="0">
                    <a:pos x="T2" y="T3"/>
                  </a:cxn>
                  <a:cxn ang="0">
                    <a:pos x="T4" y="T5"/>
                  </a:cxn>
                  <a:cxn ang="0">
                    <a:pos x="T6" y="T7"/>
                  </a:cxn>
                  <a:cxn ang="0">
                    <a:pos x="T8" y="T9"/>
                  </a:cxn>
                  <a:cxn ang="0">
                    <a:pos x="T10" y="T11"/>
                  </a:cxn>
                  <a:cxn ang="0">
                    <a:pos x="T12" y="T13"/>
                  </a:cxn>
                </a:cxnLst>
                <a:rect l="0" t="0" r="r" b="b"/>
                <a:pathLst>
                  <a:path w="39" h="68">
                    <a:moveTo>
                      <a:pt x="39" y="67"/>
                    </a:moveTo>
                    <a:cubicBezTo>
                      <a:pt x="27" y="61"/>
                      <a:pt x="17" y="53"/>
                      <a:pt x="10" y="42"/>
                    </a:cubicBezTo>
                    <a:cubicBezTo>
                      <a:pt x="2" y="28"/>
                      <a:pt x="6" y="15"/>
                      <a:pt x="8" y="1"/>
                    </a:cubicBezTo>
                    <a:cubicBezTo>
                      <a:pt x="9" y="0"/>
                      <a:pt x="8" y="0"/>
                      <a:pt x="7" y="0"/>
                    </a:cubicBezTo>
                    <a:cubicBezTo>
                      <a:pt x="1" y="14"/>
                      <a:pt x="0" y="30"/>
                      <a:pt x="8" y="43"/>
                    </a:cubicBezTo>
                    <a:cubicBezTo>
                      <a:pt x="14" y="53"/>
                      <a:pt x="25" y="67"/>
                      <a:pt x="38" y="68"/>
                    </a:cubicBezTo>
                    <a:cubicBezTo>
                      <a:pt x="39" y="68"/>
                      <a:pt x="39" y="67"/>
                      <a:pt x="39" y="67"/>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7" name="Freeform 197"/>
              <p:cNvSpPr>
                <a:spLocks/>
              </p:cNvSpPr>
              <p:nvPr/>
            </p:nvSpPr>
            <p:spPr bwMode="auto">
              <a:xfrm>
                <a:off x="5661025" y="5715001"/>
                <a:ext cx="52388" cy="38100"/>
              </a:xfrm>
              <a:custGeom>
                <a:avLst/>
                <a:gdLst>
                  <a:gd name="T0" fmla="*/ 20 w 20"/>
                  <a:gd name="T1" fmla="*/ 13 h 15"/>
                  <a:gd name="T2" fmla="*/ 11 w 20"/>
                  <a:gd name="T3" fmla="*/ 8 h 15"/>
                  <a:gd name="T4" fmla="*/ 2 w 20"/>
                  <a:gd name="T5" fmla="*/ 0 h 15"/>
                  <a:gd name="T6" fmla="*/ 1 w 20"/>
                  <a:gd name="T7" fmla="*/ 1 h 15"/>
                  <a:gd name="T8" fmla="*/ 9 w 20"/>
                  <a:gd name="T9" fmla="*/ 10 h 15"/>
                  <a:gd name="T10" fmla="*/ 20 w 20"/>
                  <a:gd name="T11" fmla="*/ 14 h 15"/>
                  <a:gd name="T12" fmla="*/ 20 w 20"/>
                  <a:gd name="T13" fmla="*/ 13 h 15"/>
                </a:gdLst>
                <a:ahLst/>
                <a:cxnLst>
                  <a:cxn ang="0">
                    <a:pos x="T0" y="T1"/>
                  </a:cxn>
                  <a:cxn ang="0">
                    <a:pos x="T2" y="T3"/>
                  </a:cxn>
                  <a:cxn ang="0">
                    <a:pos x="T4" y="T5"/>
                  </a:cxn>
                  <a:cxn ang="0">
                    <a:pos x="T6" y="T7"/>
                  </a:cxn>
                  <a:cxn ang="0">
                    <a:pos x="T8" y="T9"/>
                  </a:cxn>
                  <a:cxn ang="0">
                    <a:pos x="T10" y="T11"/>
                  </a:cxn>
                  <a:cxn ang="0">
                    <a:pos x="T12" y="T13"/>
                  </a:cxn>
                </a:cxnLst>
                <a:rect l="0" t="0" r="r" b="b"/>
                <a:pathLst>
                  <a:path w="20" h="15">
                    <a:moveTo>
                      <a:pt x="20" y="13"/>
                    </a:moveTo>
                    <a:cubicBezTo>
                      <a:pt x="18" y="11"/>
                      <a:pt x="14" y="10"/>
                      <a:pt x="11" y="8"/>
                    </a:cubicBezTo>
                    <a:cubicBezTo>
                      <a:pt x="8" y="6"/>
                      <a:pt x="4" y="3"/>
                      <a:pt x="2" y="0"/>
                    </a:cubicBezTo>
                    <a:cubicBezTo>
                      <a:pt x="1" y="0"/>
                      <a:pt x="0" y="0"/>
                      <a:pt x="1" y="1"/>
                    </a:cubicBezTo>
                    <a:cubicBezTo>
                      <a:pt x="3" y="5"/>
                      <a:pt x="6" y="8"/>
                      <a:pt x="9" y="10"/>
                    </a:cubicBezTo>
                    <a:cubicBezTo>
                      <a:pt x="12" y="12"/>
                      <a:pt x="16" y="15"/>
                      <a:pt x="20" y="14"/>
                    </a:cubicBezTo>
                    <a:cubicBezTo>
                      <a:pt x="20" y="14"/>
                      <a:pt x="20" y="14"/>
                      <a:pt x="20" y="13"/>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8" name="Freeform 198"/>
              <p:cNvSpPr>
                <a:spLocks/>
              </p:cNvSpPr>
              <p:nvPr/>
            </p:nvSpPr>
            <p:spPr bwMode="auto">
              <a:xfrm>
                <a:off x="5784850" y="5586413"/>
                <a:ext cx="61913" cy="161925"/>
              </a:xfrm>
              <a:custGeom>
                <a:avLst/>
                <a:gdLst>
                  <a:gd name="T0" fmla="*/ 6 w 24"/>
                  <a:gd name="T1" fmla="*/ 0 h 62"/>
                  <a:gd name="T2" fmla="*/ 5 w 24"/>
                  <a:gd name="T3" fmla="*/ 1 h 62"/>
                  <a:gd name="T4" fmla="*/ 14 w 24"/>
                  <a:gd name="T5" fmla="*/ 34 h 62"/>
                  <a:gd name="T6" fmla="*/ 1 w 24"/>
                  <a:gd name="T7" fmla="*/ 60 h 62"/>
                  <a:gd name="T8" fmla="*/ 1 w 24"/>
                  <a:gd name="T9" fmla="*/ 61 h 62"/>
                  <a:gd name="T10" fmla="*/ 6 w 24"/>
                  <a:gd name="T11" fmla="*/ 0 h 62"/>
                </a:gdLst>
                <a:ahLst/>
                <a:cxnLst>
                  <a:cxn ang="0">
                    <a:pos x="T0" y="T1"/>
                  </a:cxn>
                  <a:cxn ang="0">
                    <a:pos x="T2" y="T3"/>
                  </a:cxn>
                  <a:cxn ang="0">
                    <a:pos x="T4" y="T5"/>
                  </a:cxn>
                  <a:cxn ang="0">
                    <a:pos x="T6" y="T7"/>
                  </a:cxn>
                  <a:cxn ang="0">
                    <a:pos x="T8" y="T9"/>
                  </a:cxn>
                  <a:cxn ang="0">
                    <a:pos x="T10" y="T11"/>
                  </a:cxn>
                </a:cxnLst>
                <a:rect l="0" t="0" r="r" b="b"/>
                <a:pathLst>
                  <a:path w="24" h="62">
                    <a:moveTo>
                      <a:pt x="6" y="0"/>
                    </a:moveTo>
                    <a:cubicBezTo>
                      <a:pt x="5" y="0"/>
                      <a:pt x="4" y="1"/>
                      <a:pt x="5" y="1"/>
                    </a:cubicBezTo>
                    <a:cubicBezTo>
                      <a:pt x="12" y="11"/>
                      <a:pt x="16" y="22"/>
                      <a:pt x="14" y="34"/>
                    </a:cubicBezTo>
                    <a:cubicBezTo>
                      <a:pt x="12" y="45"/>
                      <a:pt x="7" y="52"/>
                      <a:pt x="1" y="60"/>
                    </a:cubicBezTo>
                    <a:cubicBezTo>
                      <a:pt x="0" y="61"/>
                      <a:pt x="1" y="62"/>
                      <a:pt x="1" y="61"/>
                    </a:cubicBezTo>
                    <a:cubicBezTo>
                      <a:pt x="24" y="50"/>
                      <a:pt x="21" y="16"/>
                      <a:pt x="6"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9" name="Freeform 199"/>
              <p:cNvSpPr>
                <a:spLocks/>
              </p:cNvSpPr>
              <p:nvPr/>
            </p:nvSpPr>
            <p:spPr bwMode="auto">
              <a:xfrm>
                <a:off x="5762625" y="5683251"/>
                <a:ext cx="46038" cy="60325"/>
              </a:xfrm>
              <a:custGeom>
                <a:avLst/>
                <a:gdLst>
                  <a:gd name="T0" fmla="*/ 16 w 17"/>
                  <a:gd name="T1" fmla="*/ 1 h 23"/>
                  <a:gd name="T2" fmla="*/ 15 w 17"/>
                  <a:gd name="T3" fmla="*/ 1 h 23"/>
                  <a:gd name="T4" fmla="*/ 9 w 17"/>
                  <a:gd name="T5" fmla="*/ 12 h 23"/>
                  <a:gd name="T6" fmla="*/ 1 w 17"/>
                  <a:gd name="T7" fmla="*/ 22 h 23"/>
                  <a:gd name="T8" fmla="*/ 2 w 17"/>
                  <a:gd name="T9" fmla="*/ 23 h 23"/>
                  <a:gd name="T10" fmla="*/ 12 w 17"/>
                  <a:gd name="T11" fmla="*/ 13 h 23"/>
                  <a:gd name="T12" fmla="*/ 16 w 17"/>
                  <a:gd name="T13" fmla="*/ 1 h 23"/>
                </a:gdLst>
                <a:ahLst/>
                <a:cxnLst>
                  <a:cxn ang="0">
                    <a:pos x="T0" y="T1"/>
                  </a:cxn>
                  <a:cxn ang="0">
                    <a:pos x="T2" y="T3"/>
                  </a:cxn>
                  <a:cxn ang="0">
                    <a:pos x="T4" y="T5"/>
                  </a:cxn>
                  <a:cxn ang="0">
                    <a:pos x="T6" y="T7"/>
                  </a:cxn>
                  <a:cxn ang="0">
                    <a:pos x="T8" y="T9"/>
                  </a:cxn>
                  <a:cxn ang="0">
                    <a:pos x="T10" y="T11"/>
                  </a:cxn>
                  <a:cxn ang="0">
                    <a:pos x="T12" y="T13"/>
                  </a:cxn>
                </a:cxnLst>
                <a:rect l="0" t="0" r="r" b="b"/>
                <a:pathLst>
                  <a:path w="17" h="23">
                    <a:moveTo>
                      <a:pt x="16" y="1"/>
                    </a:moveTo>
                    <a:cubicBezTo>
                      <a:pt x="16" y="0"/>
                      <a:pt x="15" y="0"/>
                      <a:pt x="15" y="1"/>
                    </a:cubicBezTo>
                    <a:cubicBezTo>
                      <a:pt x="13" y="5"/>
                      <a:pt x="12" y="9"/>
                      <a:pt x="9" y="12"/>
                    </a:cubicBezTo>
                    <a:cubicBezTo>
                      <a:pt x="6" y="16"/>
                      <a:pt x="3" y="18"/>
                      <a:pt x="1" y="22"/>
                    </a:cubicBezTo>
                    <a:cubicBezTo>
                      <a:pt x="0" y="23"/>
                      <a:pt x="1" y="23"/>
                      <a:pt x="2" y="23"/>
                    </a:cubicBezTo>
                    <a:cubicBezTo>
                      <a:pt x="6" y="21"/>
                      <a:pt x="10" y="17"/>
                      <a:pt x="12" y="13"/>
                    </a:cubicBezTo>
                    <a:cubicBezTo>
                      <a:pt x="15" y="9"/>
                      <a:pt x="17" y="5"/>
                      <a:pt x="16"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0" name="Freeform 200"/>
              <p:cNvSpPr>
                <a:spLocks/>
              </p:cNvSpPr>
              <p:nvPr/>
            </p:nvSpPr>
            <p:spPr bwMode="auto">
              <a:xfrm>
                <a:off x="5902325" y="5737226"/>
                <a:ext cx="87313" cy="155575"/>
              </a:xfrm>
              <a:custGeom>
                <a:avLst/>
                <a:gdLst>
                  <a:gd name="T0" fmla="*/ 31 w 33"/>
                  <a:gd name="T1" fmla="*/ 0 h 59"/>
                  <a:gd name="T2" fmla="*/ 7 w 33"/>
                  <a:gd name="T3" fmla="*/ 26 h 59"/>
                  <a:gd name="T4" fmla="*/ 7 w 33"/>
                  <a:gd name="T5" fmla="*/ 58 h 59"/>
                  <a:gd name="T6" fmla="*/ 9 w 33"/>
                  <a:gd name="T7" fmla="*/ 57 h 59"/>
                  <a:gd name="T8" fmla="*/ 32 w 33"/>
                  <a:gd name="T9" fmla="*/ 1 h 59"/>
                  <a:gd name="T10" fmla="*/ 31 w 33"/>
                  <a:gd name="T11" fmla="*/ 0 h 59"/>
                </a:gdLst>
                <a:ahLst/>
                <a:cxnLst>
                  <a:cxn ang="0">
                    <a:pos x="T0" y="T1"/>
                  </a:cxn>
                  <a:cxn ang="0">
                    <a:pos x="T2" y="T3"/>
                  </a:cxn>
                  <a:cxn ang="0">
                    <a:pos x="T4" y="T5"/>
                  </a:cxn>
                  <a:cxn ang="0">
                    <a:pos x="T6" y="T7"/>
                  </a:cxn>
                  <a:cxn ang="0">
                    <a:pos x="T8" y="T9"/>
                  </a:cxn>
                  <a:cxn ang="0">
                    <a:pos x="T10" y="T11"/>
                  </a:cxn>
                </a:cxnLst>
                <a:rect l="0" t="0" r="r" b="b"/>
                <a:pathLst>
                  <a:path w="33" h="59">
                    <a:moveTo>
                      <a:pt x="31" y="0"/>
                    </a:moveTo>
                    <a:cubicBezTo>
                      <a:pt x="20" y="5"/>
                      <a:pt x="12" y="15"/>
                      <a:pt x="7" y="26"/>
                    </a:cubicBezTo>
                    <a:cubicBezTo>
                      <a:pt x="4" y="35"/>
                      <a:pt x="0" y="50"/>
                      <a:pt x="7" y="58"/>
                    </a:cubicBezTo>
                    <a:cubicBezTo>
                      <a:pt x="8" y="59"/>
                      <a:pt x="10" y="58"/>
                      <a:pt x="9" y="57"/>
                    </a:cubicBezTo>
                    <a:cubicBezTo>
                      <a:pt x="3" y="35"/>
                      <a:pt x="15" y="14"/>
                      <a:pt x="32" y="1"/>
                    </a:cubicBezTo>
                    <a:cubicBezTo>
                      <a:pt x="33" y="1"/>
                      <a:pt x="32" y="0"/>
                      <a:pt x="31"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1" name="Freeform 201"/>
              <p:cNvSpPr>
                <a:spLocks/>
              </p:cNvSpPr>
              <p:nvPr/>
            </p:nvSpPr>
            <p:spPr bwMode="auto">
              <a:xfrm>
                <a:off x="5934075" y="5811838"/>
                <a:ext cx="12700" cy="69850"/>
              </a:xfrm>
              <a:custGeom>
                <a:avLst/>
                <a:gdLst>
                  <a:gd name="T0" fmla="*/ 3 w 5"/>
                  <a:gd name="T1" fmla="*/ 12 h 27"/>
                  <a:gd name="T2" fmla="*/ 5 w 5"/>
                  <a:gd name="T3" fmla="*/ 0 h 27"/>
                  <a:gd name="T4" fmla="*/ 4 w 5"/>
                  <a:gd name="T5" fmla="*/ 0 h 27"/>
                  <a:gd name="T6" fmla="*/ 0 w 5"/>
                  <a:gd name="T7" fmla="*/ 12 h 27"/>
                  <a:gd name="T8" fmla="*/ 2 w 5"/>
                  <a:gd name="T9" fmla="*/ 26 h 27"/>
                  <a:gd name="T10" fmla="*/ 3 w 5"/>
                  <a:gd name="T11" fmla="*/ 26 h 27"/>
                  <a:gd name="T12" fmla="*/ 3 w 5"/>
                  <a:gd name="T13" fmla="*/ 12 h 27"/>
                </a:gdLst>
                <a:ahLst/>
                <a:cxnLst>
                  <a:cxn ang="0">
                    <a:pos x="T0" y="T1"/>
                  </a:cxn>
                  <a:cxn ang="0">
                    <a:pos x="T2" y="T3"/>
                  </a:cxn>
                  <a:cxn ang="0">
                    <a:pos x="T4" y="T5"/>
                  </a:cxn>
                  <a:cxn ang="0">
                    <a:pos x="T6" y="T7"/>
                  </a:cxn>
                  <a:cxn ang="0">
                    <a:pos x="T8" y="T9"/>
                  </a:cxn>
                  <a:cxn ang="0">
                    <a:pos x="T10" y="T11"/>
                  </a:cxn>
                  <a:cxn ang="0">
                    <a:pos x="T12" y="T13"/>
                  </a:cxn>
                </a:cxnLst>
                <a:rect l="0" t="0" r="r" b="b"/>
                <a:pathLst>
                  <a:path w="5" h="27">
                    <a:moveTo>
                      <a:pt x="3" y="12"/>
                    </a:moveTo>
                    <a:cubicBezTo>
                      <a:pt x="3" y="8"/>
                      <a:pt x="5" y="4"/>
                      <a:pt x="5" y="0"/>
                    </a:cubicBezTo>
                    <a:cubicBezTo>
                      <a:pt x="4" y="0"/>
                      <a:pt x="4" y="0"/>
                      <a:pt x="4" y="0"/>
                    </a:cubicBezTo>
                    <a:cubicBezTo>
                      <a:pt x="1" y="3"/>
                      <a:pt x="1" y="8"/>
                      <a:pt x="0" y="12"/>
                    </a:cubicBezTo>
                    <a:cubicBezTo>
                      <a:pt x="0" y="16"/>
                      <a:pt x="0" y="22"/>
                      <a:pt x="2" y="26"/>
                    </a:cubicBezTo>
                    <a:cubicBezTo>
                      <a:pt x="2" y="27"/>
                      <a:pt x="3" y="26"/>
                      <a:pt x="3" y="26"/>
                    </a:cubicBezTo>
                    <a:cubicBezTo>
                      <a:pt x="4" y="21"/>
                      <a:pt x="2" y="17"/>
                      <a:pt x="3" y="12"/>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2" name="Freeform 202"/>
              <p:cNvSpPr>
                <a:spLocks/>
              </p:cNvSpPr>
              <p:nvPr/>
            </p:nvSpPr>
            <p:spPr bwMode="auto">
              <a:xfrm>
                <a:off x="5961063" y="5848351"/>
                <a:ext cx="180975" cy="149225"/>
              </a:xfrm>
              <a:custGeom>
                <a:avLst/>
                <a:gdLst>
                  <a:gd name="T0" fmla="*/ 67 w 69"/>
                  <a:gd name="T1" fmla="*/ 0 h 57"/>
                  <a:gd name="T2" fmla="*/ 60 w 69"/>
                  <a:gd name="T3" fmla="*/ 19 h 57"/>
                  <a:gd name="T4" fmla="*/ 43 w 69"/>
                  <a:gd name="T5" fmla="*/ 34 h 57"/>
                  <a:gd name="T6" fmla="*/ 1 w 69"/>
                  <a:gd name="T7" fmla="*/ 36 h 57"/>
                  <a:gd name="T8" fmla="*/ 1 w 69"/>
                  <a:gd name="T9" fmla="*/ 37 h 57"/>
                  <a:gd name="T10" fmla="*/ 68 w 69"/>
                  <a:gd name="T11" fmla="*/ 1 h 57"/>
                  <a:gd name="T12" fmla="*/ 67 w 69"/>
                  <a:gd name="T13" fmla="*/ 0 h 57"/>
                </a:gdLst>
                <a:ahLst/>
                <a:cxnLst>
                  <a:cxn ang="0">
                    <a:pos x="T0" y="T1"/>
                  </a:cxn>
                  <a:cxn ang="0">
                    <a:pos x="T2" y="T3"/>
                  </a:cxn>
                  <a:cxn ang="0">
                    <a:pos x="T4" y="T5"/>
                  </a:cxn>
                  <a:cxn ang="0">
                    <a:pos x="T6" y="T7"/>
                  </a:cxn>
                  <a:cxn ang="0">
                    <a:pos x="T8" y="T9"/>
                  </a:cxn>
                  <a:cxn ang="0">
                    <a:pos x="T10" y="T11"/>
                  </a:cxn>
                  <a:cxn ang="0">
                    <a:pos x="T12" y="T13"/>
                  </a:cxn>
                </a:cxnLst>
                <a:rect l="0" t="0" r="r" b="b"/>
                <a:pathLst>
                  <a:path w="69" h="57">
                    <a:moveTo>
                      <a:pt x="67" y="0"/>
                    </a:moveTo>
                    <a:cubicBezTo>
                      <a:pt x="65" y="7"/>
                      <a:pt x="64" y="13"/>
                      <a:pt x="60" y="19"/>
                    </a:cubicBezTo>
                    <a:cubicBezTo>
                      <a:pt x="56" y="25"/>
                      <a:pt x="49" y="30"/>
                      <a:pt x="43" y="34"/>
                    </a:cubicBezTo>
                    <a:cubicBezTo>
                      <a:pt x="30" y="42"/>
                      <a:pt x="16" y="41"/>
                      <a:pt x="1" y="36"/>
                    </a:cubicBezTo>
                    <a:cubicBezTo>
                      <a:pt x="1" y="36"/>
                      <a:pt x="0" y="37"/>
                      <a:pt x="1" y="37"/>
                    </a:cubicBezTo>
                    <a:cubicBezTo>
                      <a:pt x="26" y="57"/>
                      <a:pt x="69" y="31"/>
                      <a:pt x="68" y="1"/>
                    </a:cubicBezTo>
                    <a:cubicBezTo>
                      <a:pt x="68" y="0"/>
                      <a:pt x="67" y="0"/>
                      <a:pt x="67"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3" name="Freeform 203"/>
              <p:cNvSpPr>
                <a:spLocks/>
              </p:cNvSpPr>
              <p:nvPr/>
            </p:nvSpPr>
            <p:spPr bwMode="auto">
              <a:xfrm>
                <a:off x="5969000" y="5924551"/>
                <a:ext cx="55563" cy="15875"/>
              </a:xfrm>
              <a:custGeom>
                <a:avLst/>
                <a:gdLst>
                  <a:gd name="T0" fmla="*/ 21 w 21"/>
                  <a:gd name="T1" fmla="*/ 1 h 6"/>
                  <a:gd name="T2" fmla="*/ 11 w 21"/>
                  <a:gd name="T3" fmla="*/ 2 h 6"/>
                  <a:gd name="T4" fmla="*/ 1 w 21"/>
                  <a:gd name="T5" fmla="*/ 0 h 6"/>
                  <a:gd name="T6" fmla="*/ 1 w 21"/>
                  <a:gd name="T7" fmla="*/ 1 h 6"/>
                  <a:gd name="T8" fmla="*/ 21 w 21"/>
                  <a:gd name="T9" fmla="*/ 2 h 6"/>
                  <a:gd name="T10" fmla="*/ 21 w 21"/>
                  <a:gd name="T11" fmla="*/ 1 h 6"/>
                </a:gdLst>
                <a:ahLst/>
                <a:cxnLst>
                  <a:cxn ang="0">
                    <a:pos x="T0" y="T1"/>
                  </a:cxn>
                  <a:cxn ang="0">
                    <a:pos x="T2" y="T3"/>
                  </a:cxn>
                  <a:cxn ang="0">
                    <a:pos x="T4" y="T5"/>
                  </a:cxn>
                  <a:cxn ang="0">
                    <a:pos x="T6" y="T7"/>
                  </a:cxn>
                  <a:cxn ang="0">
                    <a:pos x="T8" y="T9"/>
                  </a:cxn>
                  <a:cxn ang="0">
                    <a:pos x="T10" y="T11"/>
                  </a:cxn>
                </a:cxnLst>
                <a:rect l="0" t="0" r="r" b="b"/>
                <a:pathLst>
                  <a:path w="21" h="6">
                    <a:moveTo>
                      <a:pt x="21" y="1"/>
                    </a:moveTo>
                    <a:cubicBezTo>
                      <a:pt x="18" y="1"/>
                      <a:pt x="15" y="2"/>
                      <a:pt x="11" y="2"/>
                    </a:cubicBezTo>
                    <a:cubicBezTo>
                      <a:pt x="8" y="2"/>
                      <a:pt x="5" y="1"/>
                      <a:pt x="1" y="0"/>
                    </a:cubicBezTo>
                    <a:cubicBezTo>
                      <a:pt x="1" y="0"/>
                      <a:pt x="0" y="1"/>
                      <a:pt x="1" y="1"/>
                    </a:cubicBezTo>
                    <a:cubicBezTo>
                      <a:pt x="7" y="4"/>
                      <a:pt x="15" y="6"/>
                      <a:pt x="21" y="2"/>
                    </a:cubicBezTo>
                    <a:cubicBezTo>
                      <a:pt x="21" y="2"/>
                      <a:pt x="21" y="2"/>
                      <a:pt x="21"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grpSp>
        <p:nvGrpSpPr>
          <p:cNvPr id="275" name="Group 274"/>
          <p:cNvGrpSpPr/>
          <p:nvPr/>
        </p:nvGrpSpPr>
        <p:grpSpPr>
          <a:xfrm>
            <a:off x="9904806" y="-529962"/>
            <a:ext cx="2753309" cy="2992714"/>
            <a:chOff x="9904806" y="-529962"/>
            <a:chExt cx="2753309" cy="2992714"/>
          </a:xfrm>
          <a:effectLst>
            <a:outerShdw blurRad="165100" dist="317500" dir="8100000" algn="tr" rotWithShape="0">
              <a:prstClr val="black">
                <a:alpha val="25000"/>
              </a:prstClr>
            </a:outerShdw>
          </a:effectLst>
        </p:grpSpPr>
        <p:grpSp>
          <p:nvGrpSpPr>
            <p:cNvPr id="202" name="Group 201"/>
            <p:cNvGrpSpPr/>
            <p:nvPr/>
          </p:nvGrpSpPr>
          <p:grpSpPr>
            <a:xfrm rot="12986164">
              <a:off x="11357135" y="753015"/>
              <a:ext cx="808038" cy="1709737"/>
              <a:chOff x="4079875" y="254001"/>
              <a:chExt cx="808038" cy="1709737"/>
            </a:xfrm>
          </p:grpSpPr>
          <p:sp>
            <p:nvSpPr>
              <p:cNvPr id="203" name="Freeform 148"/>
              <p:cNvSpPr>
                <a:spLocks/>
              </p:cNvSpPr>
              <p:nvPr/>
            </p:nvSpPr>
            <p:spPr bwMode="auto">
              <a:xfrm>
                <a:off x="4079875" y="373063"/>
                <a:ext cx="808038" cy="1590675"/>
              </a:xfrm>
              <a:custGeom>
                <a:avLst/>
                <a:gdLst>
                  <a:gd name="T0" fmla="*/ 158 w 167"/>
                  <a:gd name="T1" fmla="*/ 225 h 332"/>
                  <a:gd name="T2" fmla="*/ 152 w 167"/>
                  <a:gd name="T3" fmla="*/ 225 h 332"/>
                  <a:gd name="T4" fmla="*/ 149 w 167"/>
                  <a:gd name="T5" fmla="*/ 226 h 332"/>
                  <a:gd name="T6" fmla="*/ 96 w 167"/>
                  <a:gd name="T7" fmla="*/ 299 h 332"/>
                  <a:gd name="T8" fmla="*/ 96 w 167"/>
                  <a:gd name="T9" fmla="*/ 293 h 332"/>
                  <a:gd name="T10" fmla="*/ 101 w 167"/>
                  <a:gd name="T11" fmla="*/ 247 h 332"/>
                  <a:gd name="T12" fmla="*/ 110 w 167"/>
                  <a:gd name="T13" fmla="*/ 200 h 332"/>
                  <a:gd name="T14" fmla="*/ 127 w 167"/>
                  <a:gd name="T15" fmla="*/ 150 h 332"/>
                  <a:gd name="T16" fmla="*/ 124 w 167"/>
                  <a:gd name="T17" fmla="*/ 148 h 332"/>
                  <a:gd name="T18" fmla="*/ 103 w 167"/>
                  <a:gd name="T19" fmla="*/ 194 h 332"/>
                  <a:gd name="T20" fmla="*/ 91 w 167"/>
                  <a:gd name="T21" fmla="*/ 246 h 332"/>
                  <a:gd name="T22" fmla="*/ 85 w 167"/>
                  <a:gd name="T23" fmla="*/ 301 h 332"/>
                  <a:gd name="T24" fmla="*/ 82 w 167"/>
                  <a:gd name="T25" fmla="*/ 294 h 332"/>
                  <a:gd name="T26" fmla="*/ 63 w 167"/>
                  <a:gd name="T27" fmla="*/ 210 h 332"/>
                  <a:gd name="T28" fmla="*/ 81 w 167"/>
                  <a:gd name="T29" fmla="*/ 130 h 332"/>
                  <a:gd name="T30" fmla="*/ 144 w 167"/>
                  <a:gd name="T31" fmla="*/ 65 h 332"/>
                  <a:gd name="T32" fmla="*/ 142 w 167"/>
                  <a:gd name="T33" fmla="*/ 63 h 332"/>
                  <a:gd name="T34" fmla="*/ 101 w 167"/>
                  <a:gd name="T35" fmla="*/ 94 h 332"/>
                  <a:gd name="T36" fmla="*/ 77 w 167"/>
                  <a:gd name="T37" fmla="*/ 124 h 332"/>
                  <a:gd name="T38" fmla="*/ 58 w 167"/>
                  <a:gd name="T39" fmla="*/ 177 h 332"/>
                  <a:gd name="T40" fmla="*/ 57 w 167"/>
                  <a:gd name="T41" fmla="*/ 160 h 332"/>
                  <a:gd name="T42" fmla="*/ 64 w 167"/>
                  <a:gd name="T43" fmla="*/ 108 h 332"/>
                  <a:gd name="T44" fmla="*/ 85 w 167"/>
                  <a:gd name="T45" fmla="*/ 3 h 332"/>
                  <a:gd name="T46" fmla="*/ 82 w 167"/>
                  <a:gd name="T47" fmla="*/ 2 h 332"/>
                  <a:gd name="T48" fmla="*/ 54 w 167"/>
                  <a:gd name="T49" fmla="*/ 111 h 332"/>
                  <a:gd name="T50" fmla="*/ 48 w 167"/>
                  <a:gd name="T51" fmla="*/ 162 h 332"/>
                  <a:gd name="T52" fmla="*/ 13 w 167"/>
                  <a:gd name="T53" fmla="*/ 82 h 332"/>
                  <a:gd name="T54" fmla="*/ 5 w 167"/>
                  <a:gd name="T55" fmla="*/ 84 h 332"/>
                  <a:gd name="T56" fmla="*/ 21 w 167"/>
                  <a:gd name="T57" fmla="*/ 147 h 332"/>
                  <a:gd name="T58" fmla="*/ 50 w 167"/>
                  <a:gd name="T59" fmla="*/ 201 h 332"/>
                  <a:gd name="T60" fmla="*/ 52 w 167"/>
                  <a:gd name="T61" fmla="*/ 202 h 332"/>
                  <a:gd name="T62" fmla="*/ 55 w 167"/>
                  <a:gd name="T63" fmla="*/ 212 h 332"/>
                  <a:gd name="T64" fmla="*/ 67 w 167"/>
                  <a:gd name="T65" fmla="*/ 279 h 332"/>
                  <a:gd name="T66" fmla="*/ 9 w 167"/>
                  <a:gd name="T67" fmla="*/ 228 h 332"/>
                  <a:gd name="T68" fmla="*/ 28 w 167"/>
                  <a:gd name="T69" fmla="*/ 263 h 332"/>
                  <a:gd name="T70" fmla="*/ 81 w 167"/>
                  <a:gd name="T71" fmla="*/ 314 h 332"/>
                  <a:gd name="T72" fmla="*/ 90 w 167"/>
                  <a:gd name="T73" fmla="*/ 332 h 332"/>
                  <a:gd name="T74" fmla="*/ 100 w 167"/>
                  <a:gd name="T75" fmla="*/ 330 h 332"/>
                  <a:gd name="T76" fmla="*/ 99 w 167"/>
                  <a:gd name="T77" fmla="*/ 328 h 332"/>
                  <a:gd name="T78" fmla="*/ 97 w 167"/>
                  <a:gd name="T79" fmla="*/ 316 h 332"/>
                  <a:gd name="T80" fmla="*/ 99 w 167"/>
                  <a:gd name="T81" fmla="*/ 314 h 332"/>
                  <a:gd name="T82" fmla="*/ 142 w 167"/>
                  <a:gd name="T83" fmla="*/ 268 h 332"/>
                  <a:gd name="T84" fmla="*/ 158 w 167"/>
                  <a:gd name="T85" fmla="*/ 225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67" h="332">
                    <a:moveTo>
                      <a:pt x="158" y="225"/>
                    </a:moveTo>
                    <a:cubicBezTo>
                      <a:pt x="156" y="223"/>
                      <a:pt x="154" y="224"/>
                      <a:pt x="152" y="225"/>
                    </a:cubicBezTo>
                    <a:cubicBezTo>
                      <a:pt x="151" y="225"/>
                      <a:pt x="150" y="225"/>
                      <a:pt x="149" y="226"/>
                    </a:cubicBezTo>
                    <a:cubicBezTo>
                      <a:pt x="126" y="246"/>
                      <a:pt x="107" y="271"/>
                      <a:pt x="96" y="299"/>
                    </a:cubicBezTo>
                    <a:cubicBezTo>
                      <a:pt x="96" y="297"/>
                      <a:pt x="96" y="295"/>
                      <a:pt x="96" y="293"/>
                    </a:cubicBezTo>
                    <a:cubicBezTo>
                      <a:pt x="97" y="278"/>
                      <a:pt x="98" y="262"/>
                      <a:pt x="101" y="247"/>
                    </a:cubicBezTo>
                    <a:cubicBezTo>
                      <a:pt x="103" y="231"/>
                      <a:pt x="106" y="216"/>
                      <a:pt x="110" y="200"/>
                    </a:cubicBezTo>
                    <a:cubicBezTo>
                      <a:pt x="114" y="184"/>
                      <a:pt x="117" y="165"/>
                      <a:pt x="127" y="150"/>
                    </a:cubicBezTo>
                    <a:cubicBezTo>
                      <a:pt x="128" y="148"/>
                      <a:pt x="125" y="146"/>
                      <a:pt x="124" y="148"/>
                    </a:cubicBezTo>
                    <a:cubicBezTo>
                      <a:pt x="113" y="161"/>
                      <a:pt x="108" y="178"/>
                      <a:pt x="103" y="194"/>
                    </a:cubicBezTo>
                    <a:cubicBezTo>
                      <a:pt x="98" y="211"/>
                      <a:pt x="94" y="228"/>
                      <a:pt x="91" y="246"/>
                    </a:cubicBezTo>
                    <a:cubicBezTo>
                      <a:pt x="88" y="262"/>
                      <a:pt x="85" y="282"/>
                      <a:pt x="85" y="301"/>
                    </a:cubicBezTo>
                    <a:cubicBezTo>
                      <a:pt x="84" y="299"/>
                      <a:pt x="83" y="296"/>
                      <a:pt x="82" y="294"/>
                    </a:cubicBezTo>
                    <a:cubicBezTo>
                      <a:pt x="71" y="267"/>
                      <a:pt x="64" y="239"/>
                      <a:pt x="63" y="210"/>
                    </a:cubicBezTo>
                    <a:cubicBezTo>
                      <a:pt x="63" y="182"/>
                      <a:pt x="68" y="154"/>
                      <a:pt x="81" y="130"/>
                    </a:cubicBezTo>
                    <a:cubicBezTo>
                      <a:pt x="96" y="102"/>
                      <a:pt x="121" y="86"/>
                      <a:pt x="144" y="65"/>
                    </a:cubicBezTo>
                    <a:cubicBezTo>
                      <a:pt x="145" y="64"/>
                      <a:pt x="144" y="62"/>
                      <a:pt x="142" y="63"/>
                    </a:cubicBezTo>
                    <a:cubicBezTo>
                      <a:pt x="129" y="74"/>
                      <a:pt x="113" y="82"/>
                      <a:pt x="101" y="94"/>
                    </a:cubicBezTo>
                    <a:cubicBezTo>
                      <a:pt x="91" y="103"/>
                      <a:pt x="83" y="113"/>
                      <a:pt x="77" y="124"/>
                    </a:cubicBezTo>
                    <a:cubicBezTo>
                      <a:pt x="67" y="140"/>
                      <a:pt x="61" y="158"/>
                      <a:pt x="58" y="177"/>
                    </a:cubicBezTo>
                    <a:cubicBezTo>
                      <a:pt x="57" y="171"/>
                      <a:pt x="57" y="165"/>
                      <a:pt x="57" y="160"/>
                    </a:cubicBezTo>
                    <a:cubicBezTo>
                      <a:pt x="58" y="142"/>
                      <a:pt x="60" y="125"/>
                      <a:pt x="64" y="108"/>
                    </a:cubicBezTo>
                    <a:cubicBezTo>
                      <a:pt x="72" y="74"/>
                      <a:pt x="81" y="39"/>
                      <a:pt x="85" y="3"/>
                    </a:cubicBezTo>
                    <a:cubicBezTo>
                      <a:pt x="86" y="1"/>
                      <a:pt x="82" y="0"/>
                      <a:pt x="82" y="2"/>
                    </a:cubicBezTo>
                    <a:cubicBezTo>
                      <a:pt x="70" y="38"/>
                      <a:pt x="62" y="75"/>
                      <a:pt x="54" y="111"/>
                    </a:cubicBezTo>
                    <a:cubicBezTo>
                      <a:pt x="51" y="127"/>
                      <a:pt x="48" y="144"/>
                      <a:pt x="48" y="162"/>
                    </a:cubicBezTo>
                    <a:cubicBezTo>
                      <a:pt x="41" y="133"/>
                      <a:pt x="28" y="105"/>
                      <a:pt x="13" y="82"/>
                    </a:cubicBezTo>
                    <a:cubicBezTo>
                      <a:pt x="11" y="79"/>
                      <a:pt x="5" y="79"/>
                      <a:pt x="5" y="84"/>
                    </a:cubicBezTo>
                    <a:cubicBezTo>
                      <a:pt x="5" y="106"/>
                      <a:pt x="14" y="127"/>
                      <a:pt x="21" y="147"/>
                    </a:cubicBezTo>
                    <a:cubicBezTo>
                      <a:pt x="28" y="166"/>
                      <a:pt x="36" y="186"/>
                      <a:pt x="50" y="201"/>
                    </a:cubicBezTo>
                    <a:cubicBezTo>
                      <a:pt x="51" y="202"/>
                      <a:pt x="51" y="202"/>
                      <a:pt x="52" y="202"/>
                    </a:cubicBezTo>
                    <a:cubicBezTo>
                      <a:pt x="53" y="205"/>
                      <a:pt x="54" y="209"/>
                      <a:pt x="55" y="212"/>
                    </a:cubicBezTo>
                    <a:cubicBezTo>
                      <a:pt x="55" y="235"/>
                      <a:pt x="60" y="257"/>
                      <a:pt x="67" y="279"/>
                    </a:cubicBezTo>
                    <a:cubicBezTo>
                      <a:pt x="48" y="252"/>
                      <a:pt x="18" y="217"/>
                      <a:pt x="9" y="228"/>
                    </a:cubicBezTo>
                    <a:cubicBezTo>
                      <a:pt x="0" y="238"/>
                      <a:pt x="22" y="257"/>
                      <a:pt x="28" y="263"/>
                    </a:cubicBezTo>
                    <a:cubicBezTo>
                      <a:pt x="45" y="281"/>
                      <a:pt x="62" y="299"/>
                      <a:pt x="81" y="314"/>
                    </a:cubicBezTo>
                    <a:cubicBezTo>
                      <a:pt x="84" y="320"/>
                      <a:pt x="87" y="326"/>
                      <a:pt x="90" y="332"/>
                    </a:cubicBezTo>
                    <a:cubicBezTo>
                      <a:pt x="93" y="331"/>
                      <a:pt x="97" y="331"/>
                      <a:pt x="100" y="330"/>
                    </a:cubicBezTo>
                    <a:cubicBezTo>
                      <a:pt x="99" y="329"/>
                      <a:pt x="99" y="329"/>
                      <a:pt x="99" y="328"/>
                    </a:cubicBezTo>
                    <a:cubicBezTo>
                      <a:pt x="98" y="324"/>
                      <a:pt x="98" y="320"/>
                      <a:pt x="97" y="316"/>
                    </a:cubicBezTo>
                    <a:cubicBezTo>
                      <a:pt x="98" y="315"/>
                      <a:pt x="99" y="315"/>
                      <a:pt x="99" y="314"/>
                    </a:cubicBezTo>
                    <a:cubicBezTo>
                      <a:pt x="117" y="303"/>
                      <a:pt x="131" y="285"/>
                      <a:pt x="142" y="268"/>
                    </a:cubicBezTo>
                    <a:cubicBezTo>
                      <a:pt x="148" y="260"/>
                      <a:pt x="167" y="235"/>
                      <a:pt x="158" y="225"/>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04" name="Freeform 149"/>
              <p:cNvSpPr>
                <a:spLocks/>
              </p:cNvSpPr>
              <p:nvPr/>
            </p:nvSpPr>
            <p:spPr bwMode="auto">
              <a:xfrm>
                <a:off x="4264025" y="254001"/>
                <a:ext cx="619125" cy="708025"/>
              </a:xfrm>
              <a:custGeom>
                <a:avLst/>
                <a:gdLst>
                  <a:gd name="T0" fmla="*/ 125 w 128"/>
                  <a:gd name="T1" fmla="*/ 94 h 148"/>
                  <a:gd name="T2" fmla="*/ 118 w 128"/>
                  <a:gd name="T3" fmla="*/ 81 h 148"/>
                  <a:gd name="T4" fmla="*/ 100 w 128"/>
                  <a:gd name="T5" fmla="*/ 70 h 148"/>
                  <a:gd name="T6" fmla="*/ 70 w 128"/>
                  <a:gd name="T7" fmla="*/ 73 h 148"/>
                  <a:gd name="T8" fmla="*/ 70 w 128"/>
                  <a:gd name="T9" fmla="*/ 73 h 148"/>
                  <a:gd name="T10" fmla="*/ 77 w 128"/>
                  <a:gd name="T11" fmla="*/ 64 h 148"/>
                  <a:gd name="T12" fmla="*/ 83 w 128"/>
                  <a:gd name="T13" fmla="*/ 43 h 148"/>
                  <a:gd name="T14" fmla="*/ 83 w 128"/>
                  <a:gd name="T15" fmla="*/ 42 h 148"/>
                  <a:gd name="T16" fmla="*/ 80 w 128"/>
                  <a:gd name="T17" fmla="*/ 27 h 148"/>
                  <a:gd name="T18" fmla="*/ 72 w 128"/>
                  <a:gd name="T19" fmla="*/ 13 h 148"/>
                  <a:gd name="T20" fmla="*/ 59 w 128"/>
                  <a:gd name="T21" fmla="*/ 4 h 148"/>
                  <a:gd name="T22" fmla="*/ 43 w 128"/>
                  <a:gd name="T23" fmla="*/ 0 h 148"/>
                  <a:gd name="T24" fmla="*/ 32 w 128"/>
                  <a:gd name="T25" fmla="*/ 1 h 148"/>
                  <a:gd name="T26" fmla="*/ 13 w 128"/>
                  <a:gd name="T27" fmla="*/ 11 h 148"/>
                  <a:gd name="T28" fmla="*/ 6 w 128"/>
                  <a:gd name="T29" fmla="*/ 19 h 148"/>
                  <a:gd name="T30" fmla="*/ 0 w 128"/>
                  <a:gd name="T31" fmla="*/ 40 h 148"/>
                  <a:gd name="T32" fmla="*/ 0 w 128"/>
                  <a:gd name="T33" fmla="*/ 41 h 148"/>
                  <a:gd name="T34" fmla="*/ 3 w 128"/>
                  <a:gd name="T35" fmla="*/ 57 h 148"/>
                  <a:gd name="T36" fmla="*/ 11 w 128"/>
                  <a:gd name="T37" fmla="*/ 70 h 148"/>
                  <a:gd name="T38" fmla="*/ 24 w 128"/>
                  <a:gd name="T39" fmla="*/ 80 h 148"/>
                  <a:gd name="T40" fmla="*/ 41 w 128"/>
                  <a:gd name="T41" fmla="*/ 84 h 148"/>
                  <a:gd name="T42" fmla="*/ 51 w 128"/>
                  <a:gd name="T43" fmla="*/ 83 h 148"/>
                  <a:gd name="T44" fmla="*/ 59 w 128"/>
                  <a:gd name="T45" fmla="*/ 80 h 148"/>
                  <a:gd name="T46" fmla="*/ 59 w 128"/>
                  <a:gd name="T47" fmla="*/ 80 h 148"/>
                  <a:gd name="T48" fmla="*/ 51 w 128"/>
                  <a:gd name="T49" fmla="*/ 92 h 148"/>
                  <a:gd name="T50" fmla="*/ 47 w 128"/>
                  <a:gd name="T51" fmla="*/ 108 h 148"/>
                  <a:gd name="T52" fmla="*/ 51 w 128"/>
                  <a:gd name="T53" fmla="*/ 127 h 148"/>
                  <a:gd name="T54" fmla="*/ 65 w 128"/>
                  <a:gd name="T55" fmla="*/ 142 h 148"/>
                  <a:gd name="T56" fmla="*/ 85 w 128"/>
                  <a:gd name="T57" fmla="*/ 148 h 148"/>
                  <a:gd name="T58" fmla="*/ 97 w 128"/>
                  <a:gd name="T59" fmla="*/ 147 h 148"/>
                  <a:gd name="T60" fmla="*/ 115 w 128"/>
                  <a:gd name="T61" fmla="*/ 137 h 148"/>
                  <a:gd name="T62" fmla="*/ 122 w 128"/>
                  <a:gd name="T63" fmla="*/ 129 h 148"/>
                  <a:gd name="T64" fmla="*/ 128 w 128"/>
                  <a:gd name="T65" fmla="*/ 109 h 148"/>
                  <a:gd name="T66" fmla="*/ 125 w 128"/>
                  <a:gd name="T67" fmla="*/ 94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8" h="148">
                    <a:moveTo>
                      <a:pt x="125" y="94"/>
                    </a:moveTo>
                    <a:cubicBezTo>
                      <a:pt x="124" y="89"/>
                      <a:pt x="121" y="85"/>
                      <a:pt x="118" y="81"/>
                    </a:cubicBezTo>
                    <a:cubicBezTo>
                      <a:pt x="113" y="76"/>
                      <a:pt x="107" y="72"/>
                      <a:pt x="100" y="70"/>
                    </a:cubicBezTo>
                    <a:cubicBezTo>
                      <a:pt x="90" y="67"/>
                      <a:pt x="79" y="68"/>
                      <a:pt x="70" y="73"/>
                    </a:cubicBezTo>
                    <a:cubicBezTo>
                      <a:pt x="70" y="73"/>
                      <a:pt x="70" y="73"/>
                      <a:pt x="70" y="73"/>
                    </a:cubicBezTo>
                    <a:cubicBezTo>
                      <a:pt x="72" y="70"/>
                      <a:pt x="75" y="67"/>
                      <a:pt x="77" y="64"/>
                    </a:cubicBezTo>
                    <a:cubicBezTo>
                      <a:pt x="81" y="58"/>
                      <a:pt x="83" y="51"/>
                      <a:pt x="83" y="43"/>
                    </a:cubicBezTo>
                    <a:cubicBezTo>
                      <a:pt x="83" y="43"/>
                      <a:pt x="83" y="43"/>
                      <a:pt x="83" y="42"/>
                    </a:cubicBezTo>
                    <a:cubicBezTo>
                      <a:pt x="84" y="37"/>
                      <a:pt x="83" y="32"/>
                      <a:pt x="80" y="27"/>
                    </a:cubicBezTo>
                    <a:cubicBezTo>
                      <a:pt x="79" y="21"/>
                      <a:pt x="76" y="17"/>
                      <a:pt x="72" y="13"/>
                    </a:cubicBezTo>
                    <a:cubicBezTo>
                      <a:pt x="69" y="9"/>
                      <a:pt x="64" y="6"/>
                      <a:pt x="59" y="4"/>
                    </a:cubicBezTo>
                    <a:cubicBezTo>
                      <a:pt x="54" y="1"/>
                      <a:pt x="49" y="0"/>
                      <a:pt x="43" y="0"/>
                    </a:cubicBezTo>
                    <a:cubicBezTo>
                      <a:pt x="39" y="0"/>
                      <a:pt x="36" y="0"/>
                      <a:pt x="32" y="1"/>
                    </a:cubicBezTo>
                    <a:cubicBezTo>
                      <a:pt x="25" y="2"/>
                      <a:pt x="19" y="6"/>
                      <a:pt x="13" y="11"/>
                    </a:cubicBezTo>
                    <a:cubicBezTo>
                      <a:pt x="11" y="13"/>
                      <a:pt x="9" y="16"/>
                      <a:pt x="6" y="19"/>
                    </a:cubicBezTo>
                    <a:cubicBezTo>
                      <a:pt x="2" y="25"/>
                      <a:pt x="0" y="33"/>
                      <a:pt x="0" y="40"/>
                    </a:cubicBezTo>
                    <a:cubicBezTo>
                      <a:pt x="0" y="40"/>
                      <a:pt x="0" y="41"/>
                      <a:pt x="0" y="41"/>
                    </a:cubicBezTo>
                    <a:cubicBezTo>
                      <a:pt x="0" y="47"/>
                      <a:pt x="1" y="52"/>
                      <a:pt x="3" y="57"/>
                    </a:cubicBezTo>
                    <a:cubicBezTo>
                      <a:pt x="4" y="62"/>
                      <a:pt x="7" y="66"/>
                      <a:pt x="11" y="70"/>
                    </a:cubicBezTo>
                    <a:cubicBezTo>
                      <a:pt x="15" y="75"/>
                      <a:pt x="19" y="78"/>
                      <a:pt x="24" y="80"/>
                    </a:cubicBezTo>
                    <a:cubicBezTo>
                      <a:pt x="29" y="82"/>
                      <a:pt x="35" y="84"/>
                      <a:pt x="41" y="84"/>
                    </a:cubicBezTo>
                    <a:cubicBezTo>
                      <a:pt x="44" y="83"/>
                      <a:pt x="48" y="83"/>
                      <a:pt x="51" y="83"/>
                    </a:cubicBezTo>
                    <a:cubicBezTo>
                      <a:pt x="54" y="82"/>
                      <a:pt x="57" y="81"/>
                      <a:pt x="59" y="80"/>
                    </a:cubicBezTo>
                    <a:cubicBezTo>
                      <a:pt x="59" y="80"/>
                      <a:pt x="59" y="80"/>
                      <a:pt x="59" y="80"/>
                    </a:cubicBezTo>
                    <a:cubicBezTo>
                      <a:pt x="55" y="83"/>
                      <a:pt x="52" y="87"/>
                      <a:pt x="51" y="92"/>
                    </a:cubicBezTo>
                    <a:cubicBezTo>
                      <a:pt x="48" y="97"/>
                      <a:pt x="47" y="102"/>
                      <a:pt x="47" y="108"/>
                    </a:cubicBezTo>
                    <a:cubicBezTo>
                      <a:pt x="47" y="114"/>
                      <a:pt x="48" y="121"/>
                      <a:pt x="51" y="127"/>
                    </a:cubicBezTo>
                    <a:cubicBezTo>
                      <a:pt x="55" y="133"/>
                      <a:pt x="59" y="138"/>
                      <a:pt x="65" y="142"/>
                    </a:cubicBezTo>
                    <a:cubicBezTo>
                      <a:pt x="71" y="146"/>
                      <a:pt x="78" y="148"/>
                      <a:pt x="85" y="148"/>
                    </a:cubicBezTo>
                    <a:cubicBezTo>
                      <a:pt x="89" y="148"/>
                      <a:pt x="94" y="147"/>
                      <a:pt x="97" y="147"/>
                    </a:cubicBezTo>
                    <a:cubicBezTo>
                      <a:pt x="104" y="145"/>
                      <a:pt x="110" y="142"/>
                      <a:pt x="115" y="137"/>
                    </a:cubicBezTo>
                    <a:cubicBezTo>
                      <a:pt x="117" y="134"/>
                      <a:pt x="120" y="132"/>
                      <a:pt x="122" y="129"/>
                    </a:cubicBezTo>
                    <a:cubicBezTo>
                      <a:pt x="126" y="123"/>
                      <a:pt x="128" y="116"/>
                      <a:pt x="128" y="109"/>
                    </a:cubicBezTo>
                    <a:cubicBezTo>
                      <a:pt x="128" y="104"/>
                      <a:pt x="127" y="99"/>
                      <a:pt x="125" y="94"/>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205" name="Freeform 150"/>
              <p:cNvSpPr>
                <a:spLocks/>
              </p:cNvSpPr>
              <p:nvPr/>
            </p:nvSpPr>
            <p:spPr bwMode="auto">
              <a:xfrm>
                <a:off x="4403725" y="977900"/>
                <a:ext cx="430213" cy="430212"/>
              </a:xfrm>
              <a:custGeom>
                <a:avLst/>
                <a:gdLst>
                  <a:gd name="T0" fmla="*/ 88 w 89"/>
                  <a:gd name="T1" fmla="*/ 35 h 90"/>
                  <a:gd name="T2" fmla="*/ 78 w 89"/>
                  <a:gd name="T3" fmla="*/ 15 h 90"/>
                  <a:gd name="T4" fmla="*/ 69 w 89"/>
                  <a:gd name="T5" fmla="*/ 7 h 90"/>
                  <a:gd name="T6" fmla="*/ 46 w 89"/>
                  <a:gd name="T7" fmla="*/ 0 h 90"/>
                  <a:gd name="T8" fmla="*/ 29 w 89"/>
                  <a:gd name="T9" fmla="*/ 4 h 90"/>
                  <a:gd name="T10" fmla="*/ 15 w 89"/>
                  <a:gd name="T11" fmla="*/ 12 h 90"/>
                  <a:gd name="T12" fmla="*/ 5 w 89"/>
                  <a:gd name="T13" fmla="*/ 26 h 90"/>
                  <a:gd name="T14" fmla="*/ 0 w 89"/>
                  <a:gd name="T15" fmla="*/ 44 h 90"/>
                  <a:gd name="T16" fmla="*/ 2 w 89"/>
                  <a:gd name="T17" fmla="*/ 55 h 90"/>
                  <a:gd name="T18" fmla="*/ 12 w 89"/>
                  <a:gd name="T19" fmla="*/ 75 h 90"/>
                  <a:gd name="T20" fmla="*/ 21 w 89"/>
                  <a:gd name="T21" fmla="*/ 82 h 90"/>
                  <a:gd name="T22" fmla="*/ 44 w 89"/>
                  <a:gd name="T23" fmla="*/ 89 h 90"/>
                  <a:gd name="T24" fmla="*/ 60 w 89"/>
                  <a:gd name="T25" fmla="*/ 86 h 90"/>
                  <a:gd name="T26" fmla="*/ 75 w 89"/>
                  <a:gd name="T27" fmla="*/ 77 h 90"/>
                  <a:gd name="T28" fmla="*/ 85 w 89"/>
                  <a:gd name="T29" fmla="*/ 63 h 90"/>
                  <a:gd name="T30" fmla="*/ 89 w 89"/>
                  <a:gd name="T31" fmla="*/ 46 h 90"/>
                  <a:gd name="T32" fmla="*/ 88 w 89"/>
                  <a:gd name="T33" fmla="*/ 35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9" h="90">
                    <a:moveTo>
                      <a:pt x="88" y="35"/>
                    </a:moveTo>
                    <a:cubicBezTo>
                      <a:pt x="86" y="27"/>
                      <a:pt x="83" y="20"/>
                      <a:pt x="78" y="15"/>
                    </a:cubicBezTo>
                    <a:cubicBezTo>
                      <a:pt x="75" y="12"/>
                      <a:pt x="72" y="10"/>
                      <a:pt x="69" y="7"/>
                    </a:cubicBezTo>
                    <a:cubicBezTo>
                      <a:pt x="62" y="3"/>
                      <a:pt x="54" y="1"/>
                      <a:pt x="46" y="0"/>
                    </a:cubicBezTo>
                    <a:cubicBezTo>
                      <a:pt x="40" y="0"/>
                      <a:pt x="34" y="1"/>
                      <a:pt x="29" y="4"/>
                    </a:cubicBezTo>
                    <a:cubicBezTo>
                      <a:pt x="24" y="5"/>
                      <a:pt x="19" y="8"/>
                      <a:pt x="15" y="12"/>
                    </a:cubicBezTo>
                    <a:cubicBezTo>
                      <a:pt x="10" y="16"/>
                      <a:pt x="7" y="21"/>
                      <a:pt x="5" y="26"/>
                    </a:cubicBezTo>
                    <a:cubicBezTo>
                      <a:pt x="2" y="32"/>
                      <a:pt x="0" y="37"/>
                      <a:pt x="0" y="44"/>
                    </a:cubicBezTo>
                    <a:cubicBezTo>
                      <a:pt x="1" y="47"/>
                      <a:pt x="1" y="51"/>
                      <a:pt x="2" y="55"/>
                    </a:cubicBezTo>
                    <a:cubicBezTo>
                      <a:pt x="3" y="63"/>
                      <a:pt x="7" y="69"/>
                      <a:pt x="12" y="75"/>
                    </a:cubicBezTo>
                    <a:cubicBezTo>
                      <a:pt x="15" y="77"/>
                      <a:pt x="18" y="80"/>
                      <a:pt x="21" y="82"/>
                    </a:cubicBezTo>
                    <a:cubicBezTo>
                      <a:pt x="28" y="87"/>
                      <a:pt x="35" y="89"/>
                      <a:pt x="44" y="89"/>
                    </a:cubicBezTo>
                    <a:cubicBezTo>
                      <a:pt x="50" y="90"/>
                      <a:pt x="55" y="89"/>
                      <a:pt x="60" y="86"/>
                    </a:cubicBezTo>
                    <a:cubicBezTo>
                      <a:pt x="66" y="84"/>
                      <a:pt x="71" y="82"/>
                      <a:pt x="75" y="77"/>
                    </a:cubicBezTo>
                    <a:cubicBezTo>
                      <a:pt x="80" y="74"/>
                      <a:pt x="83" y="69"/>
                      <a:pt x="85" y="63"/>
                    </a:cubicBezTo>
                    <a:cubicBezTo>
                      <a:pt x="88" y="58"/>
                      <a:pt x="89" y="52"/>
                      <a:pt x="89" y="46"/>
                    </a:cubicBezTo>
                    <a:cubicBezTo>
                      <a:pt x="89" y="42"/>
                      <a:pt x="89" y="38"/>
                      <a:pt x="88" y="35"/>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206" name="Freeform 151"/>
              <p:cNvSpPr>
                <a:spLocks/>
              </p:cNvSpPr>
              <p:nvPr/>
            </p:nvSpPr>
            <p:spPr bwMode="auto">
              <a:xfrm>
                <a:off x="4471988" y="273050"/>
                <a:ext cx="82550" cy="80962"/>
              </a:xfrm>
              <a:custGeom>
                <a:avLst/>
                <a:gdLst>
                  <a:gd name="T0" fmla="*/ 16 w 17"/>
                  <a:gd name="T1" fmla="*/ 5 h 17"/>
                  <a:gd name="T2" fmla="*/ 8 w 17"/>
                  <a:gd name="T3" fmla="*/ 0 h 17"/>
                  <a:gd name="T4" fmla="*/ 1 w 17"/>
                  <a:gd name="T5" fmla="*/ 7 h 17"/>
                  <a:gd name="T6" fmla="*/ 2 w 17"/>
                  <a:gd name="T7" fmla="*/ 9 h 17"/>
                  <a:gd name="T8" fmla="*/ 2 w 17"/>
                  <a:gd name="T9" fmla="*/ 10 h 17"/>
                  <a:gd name="T10" fmla="*/ 3 w 17"/>
                  <a:gd name="T11" fmla="*/ 12 h 17"/>
                  <a:gd name="T12" fmla="*/ 13 w 17"/>
                  <a:gd name="T13" fmla="*/ 15 h 17"/>
                  <a:gd name="T14" fmla="*/ 16 w 17"/>
                  <a:gd name="T15" fmla="*/ 5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7">
                    <a:moveTo>
                      <a:pt x="16" y="5"/>
                    </a:moveTo>
                    <a:cubicBezTo>
                      <a:pt x="15" y="2"/>
                      <a:pt x="11" y="0"/>
                      <a:pt x="8" y="0"/>
                    </a:cubicBezTo>
                    <a:cubicBezTo>
                      <a:pt x="4" y="0"/>
                      <a:pt x="0" y="3"/>
                      <a:pt x="1" y="7"/>
                    </a:cubicBezTo>
                    <a:cubicBezTo>
                      <a:pt x="1" y="7"/>
                      <a:pt x="1" y="8"/>
                      <a:pt x="2" y="9"/>
                    </a:cubicBezTo>
                    <a:cubicBezTo>
                      <a:pt x="2" y="9"/>
                      <a:pt x="2" y="9"/>
                      <a:pt x="2" y="10"/>
                    </a:cubicBezTo>
                    <a:cubicBezTo>
                      <a:pt x="3" y="10"/>
                      <a:pt x="3" y="11"/>
                      <a:pt x="3" y="12"/>
                    </a:cubicBezTo>
                    <a:cubicBezTo>
                      <a:pt x="5" y="15"/>
                      <a:pt x="9" y="17"/>
                      <a:pt x="13" y="15"/>
                    </a:cubicBezTo>
                    <a:cubicBezTo>
                      <a:pt x="17" y="12"/>
                      <a:pt x="17" y="9"/>
                      <a:pt x="16" y="5"/>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207" name="Freeform 152"/>
              <p:cNvSpPr>
                <a:spLocks/>
              </p:cNvSpPr>
              <p:nvPr/>
            </p:nvSpPr>
            <p:spPr bwMode="auto">
              <a:xfrm>
                <a:off x="4738688" y="655638"/>
                <a:ext cx="101600" cy="96837"/>
              </a:xfrm>
              <a:custGeom>
                <a:avLst/>
                <a:gdLst>
                  <a:gd name="T0" fmla="*/ 16 w 21"/>
                  <a:gd name="T1" fmla="*/ 3 h 20"/>
                  <a:gd name="T2" fmla="*/ 13 w 21"/>
                  <a:gd name="T3" fmla="*/ 1 h 20"/>
                  <a:gd name="T4" fmla="*/ 9 w 21"/>
                  <a:gd name="T5" fmla="*/ 0 h 20"/>
                  <a:gd name="T6" fmla="*/ 2 w 21"/>
                  <a:gd name="T7" fmla="*/ 5 h 20"/>
                  <a:gd name="T8" fmla="*/ 3 w 21"/>
                  <a:gd name="T9" fmla="*/ 13 h 20"/>
                  <a:gd name="T10" fmla="*/ 7 w 21"/>
                  <a:gd name="T11" fmla="*/ 17 h 20"/>
                  <a:gd name="T12" fmla="*/ 19 w 21"/>
                  <a:gd name="T13" fmla="*/ 14 h 20"/>
                  <a:gd name="T14" fmla="*/ 16 w 21"/>
                  <a:gd name="T15" fmla="*/ 3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20">
                    <a:moveTo>
                      <a:pt x="16" y="3"/>
                    </a:moveTo>
                    <a:cubicBezTo>
                      <a:pt x="15" y="2"/>
                      <a:pt x="14" y="1"/>
                      <a:pt x="13" y="1"/>
                    </a:cubicBezTo>
                    <a:cubicBezTo>
                      <a:pt x="11" y="1"/>
                      <a:pt x="10" y="1"/>
                      <a:pt x="9" y="0"/>
                    </a:cubicBezTo>
                    <a:cubicBezTo>
                      <a:pt x="6" y="0"/>
                      <a:pt x="3" y="2"/>
                      <a:pt x="2" y="5"/>
                    </a:cubicBezTo>
                    <a:cubicBezTo>
                      <a:pt x="0" y="8"/>
                      <a:pt x="1" y="11"/>
                      <a:pt x="3" y="13"/>
                    </a:cubicBezTo>
                    <a:cubicBezTo>
                      <a:pt x="4" y="15"/>
                      <a:pt x="6" y="16"/>
                      <a:pt x="7" y="17"/>
                    </a:cubicBezTo>
                    <a:cubicBezTo>
                      <a:pt x="11" y="20"/>
                      <a:pt x="17" y="18"/>
                      <a:pt x="19" y="14"/>
                    </a:cubicBezTo>
                    <a:cubicBezTo>
                      <a:pt x="21" y="11"/>
                      <a:pt x="21" y="5"/>
                      <a:pt x="16" y="3"/>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208" name="Freeform 153"/>
              <p:cNvSpPr>
                <a:spLocks/>
              </p:cNvSpPr>
              <p:nvPr/>
            </p:nvSpPr>
            <p:spPr bwMode="auto">
              <a:xfrm>
                <a:off x="4606925" y="1006475"/>
                <a:ext cx="115888" cy="100012"/>
              </a:xfrm>
              <a:custGeom>
                <a:avLst/>
                <a:gdLst>
                  <a:gd name="T0" fmla="*/ 18 w 24"/>
                  <a:gd name="T1" fmla="*/ 3 h 21"/>
                  <a:gd name="T2" fmla="*/ 4 w 24"/>
                  <a:gd name="T3" fmla="*/ 4 h 21"/>
                  <a:gd name="T4" fmla="*/ 5 w 24"/>
                  <a:gd name="T5" fmla="*/ 15 h 21"/>
                  <a:gd name="T6" fmla="*/ 4 w 24"/>
                  <a:gd name="T7" fmla="*/ 14 h 21"/>
                  <a:gd name="T8" fmla="*/ 7 w 24"/>
                  <a:gd name="T9" fmla="*/ 16 h 21"/>
                  <a:gd name="T10" fmla="*/ 7 w 24"/>
                  <a:gd name="T11" fmla="*/ 17 h 21"/>
                  <a:gd name="T12" fmla="*/ 20 w 24"/>
                  <a:gd name="T13" fmla="*/ 16 h 21"/>
                  <a:gd name="T14" fmla="*/ 18 w 24"/>
                  <a:gd name="T15" fmla="*/ 3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21">
                    <a:moveTo>
                      <a:pt x="18" y="3"/>
                    </a:moveTo>
                    <a:cubicBezTo>
                      <a:pt x="14" y="0"/>
                      <a:pt x="8" y="0"/>
                      <a:pt x="4" y="4"/>
                    </a:cubicBezTo>
                    <a:cubicBezTo>
                      <a:pt x="0" y="7"/>
                      <a:pt x="1" y="12"/>
                      <a:pt x="5" y="15"/>
                    </a:cubicBezTo>
                    <a:cubicBezTo>
                      <a:pt x="5" y="15"/>
                      <a:pt x="4" y="14"/>
                      <a:pt x="4" y="14"/>
                    </a:cubicBezTo>
                    <a:cubicBezTo>
                      <a:pt x="5" y="15"/>
                      <a:pt x="6" y="16"/>
                      <a:pt x="7" y="16"/>
                    </a:cubicBezTo>
                    <a:cubicBezTo>
                      <a:pt x="7" y="16"/>
                      <a:pt x="7" y="16"/>
                      <a:pt x="7" y="17"/>
                    </a:cubicBezTo>
                    <a:cubicBezTo>
                      <a:pt x="11" y="21"/>
                      <a:pt x="17" y="20"/>
                      <a:pt x="20" y="16"/>
                    </a:cubicBezTo>
                    <a:cubicBezTo>
                      <a:pt x="24" y="12"/>
                      <a:pt x="23" y="6"/>
                      <a:pt x="18" y="3"/>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209" name="Freeform 154"/>
              <p:cNvSpPr>
                <a:spLocks/>
              </p:cNvSpPr>
              <p:nvPr/>
            </p:nvSpPr>
            <p:spPr bwMode="auto">
              <a:xfrm>
                <a:off x="4351338" y="608013"/>
                <a:ext cx="130175" cy="130175"/>
              </a:xfrm>
              <a:custGeom>
                <a:avLst/>
                <a:gdLst>
                  <a:gd name="T0" fmla="*/ 14 w 27"/>
                  <a:gd name="T1" fmla="*/ 6 h 27"/>
                  <a:gd name="T2" fmla="*/ 4 w 27"/>
                  <a:gd name="T3" fmla="*/ 5 h 27"/>
                  <a:gd name="T4" fmla="*/ 8 w 27"/>
                  <a:gd name="T5" fmla="*/ 25 h 27"/>
                  <a:gd name="T6" fmla="*/ 25 w 27"/>
                  <a:gd name="T7" fmla="*/ 13 h 27"/>
                  <a:gd name="T8" fmla="*/ 14 w 27"/>
                  <a:gd name="T9" fmla="*/ 6 h 27"/>
                </a:gdLst>
                <a:ahLst/>
                <a:cxnLst>
                  <a:cxn ang="0">
                    <a:pos x="T0" y="T1"/>
                  </a:cxn>
                  <a:cxn ang="0">
                    <a:pos x="T2" y="T3"/>
                  </a:cxn>
                  <a:cxn ang="0">
                    <a:pos x="T4" y="T5"/>
                  </a:cxn>
                  <a:cxn ang="0">
                    <a:pos x="T6" y="T7"/>
                  </a:cxn>
                  <a:cxn ang="0">
                    <a:pos x="T8" y="T9"/>
                  </a:cxn>
                </a:cxnLst>
                <a:rect l="0" t="0" r="r" b="b"/>
                <a:pathLst>
                  <a:path w="27" h="27">
                    <a:moveTo>
                      <a:pt x="14" y="6"/>
                    </a:moveTo>
                    <a:cubicBezTo>
                      <a:pt x="13" y="1"/>
                      <a:pt x="5" y="0"/>
                      <a:pt x="4" y="5"/>
                    </a:cubicBezTo>
                    <a:cubicBezTo>
                      <a:pt x="2" y="11"/>
                      <a:pt x="0" y="22"/>
                      <a:pt x="8" y="25"/>
                    </a:cubicBezTo>
                    <a:cubicBezTo>
                      <a:pt x="16" y="27"/>
                      <a:pt x="22" y="19"/>
                      <a:pt x="25" y="13"/>
                    </a:cubicBezTo>
                    <a:cubicBezTo>
                      <a:pt x="27" y="7"/>
                      <a:pt x="18" y="2"/>
                      <a:pt x="14" y="6"/>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10" name="Freeform 155"/>
              <p:cNvSpPr>
                <a:spLocks/>
              </p:cNvSpPr>
              <p:nvPr/>
            </p:nvSpPr>
            <p:spPr bwMode="auto">
              <a:xfrm>
                <a:off x="4476750" y="833438"/>
                <a:ext cx="101600" cy="100012"/>
              </a:xfrm>
              <a:custGeom>
                <a:avLst/>
                <a:gdLst>
                  <a:gd name="T0" fmla="*/ 18 w 21"/>
                  <a:gd name="T1" fmla="*/ 7 h 21"/>
                  <a:gd name="T2" fmla="*/ 15 w 21"/>
                  <a:gd name="T3" fmla="*/ 6 h 21"/>
                  <a:gd name="T4" fmla="*/ 5 w 21"/>
                  <a:gd name="T5" fmla="*/ 5 h 21"/>
                  <a:gd name="T6" fmla="*/ 2 w 21"/>
                  <a:gd name="T7" fmla="*/ 12 h 21"/>
                  <a:gd name="T8" fmla="*/ 6 w 21"/>
                  <a:gd name="T9" fmla="*/ 20 h 21"/>
                  <a:gd name="T10" fmla="*/ 13 w 21"/>
                  <a:gd name="T11" fmla="*/ 20 h 21"/>
                  <a:gd name="T12" fmla="*/ 20 w 21"/>
                  <a:gd name="T13" fmla="*/ 14 h 21"/>
                  <a:gd name="T14" fmla="*/ 18 w 21"/>
                  <a:gd name="T15" fmla="*/ 7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21">
                    <a:moveTo>
                      <a:pt x="18" y="7"/>
                    </a:moveTo>
                    <a:cubicBezTo>
                      <a:pt x="17" y="6"/>
                      <a:pt x="16" y="6"/>
                      <a:pt x="15" y="6"/>
                    </a:cubicBezTo>
                    <a:cubicBezTo>
                      <a:pt x="14" y="1"/>
                      <a:pt x="7" y="0"/>
                      <a:pt x="5" y="5"/>
                    </a:cubicBezTo>
                    <a:cubicBezTo>
                      <a:pt x="3" y="7"/>
                      <a:pt x="2" y="9"/>
                      <a:pt x="2" y="12"/>
                    </a:cubicBezTo>
                    <a:cubicBezTo>
                      <a:pt x="0" y="15"/>
                      <a:pt x="3" y="19"/>
                      <a:pt x="6" y="20"/>
                    </a:cubicBezTo>
                    <a:cubicBezTo>
                      <a:pt x="8" y="21"/>
                      <a:pt x="11" y="21"/>
                      <a:pt x="13" y="20"/>
                    </a:cubicBezTo>
                    <a:cubicBezTo>
                      <a:pt x="17" y="19"/>
                      <a:pt x="19" y="17"/>
                      <a:pt x="20" y="14"/>
                    </a:cubicBezTo>
                    <a:cubicBezTo>
                      <a:pt x="21" y="12"/>
                      <a:pt x="20" y="9"/>
                      <a:pt x="18" y="7"/>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11" name="Freeform 156"/>
              <p:cNvSpPr>
                <a:spLocks/>
              </p:cNvSpPr>
              <p:nvPr/>
            </p:nvSpPr>
            <p:spPr bwMode="auto">
              <a:xfrm>
                <a:off x="4491038" y="1346200"/>
                <a:ext cx="125413" cy="109537"/>
              </a:xfrm>
              <a:custGeom>
                <a:avLst/>
                <a:gdLst>
                  <a:gd name="T0" fmla="*/ 22 w 26"/>
                  <a:gd name="T1" fmla="*/ 6 h 23"/>
                  <a:gd name="T2" fmla="*/ 15 w 26"/>
                  <a:gd name="T3" fmla="*/ 6 h 23"/>
                  <a:gd name="T4" fmla="*/ 6 w 26"/>
                  <a:gd name="T5" fmla="*/ 3 h 23"/>
                  <a:gd name="T6" fmla="*/ 7 w 26"/>
                  <a:gd name="T7" fmla="*/ 20 h 23"/>
                  <a:gd name="T8" fmla="*/ 25 w 26"/>
                  <a:gd name="T9" fmla="*/ 16 h 23"/>
                  <a:gd name="T10" fmla="*/ 22 w 26"/>
                  <a:gd name="T11" fmla="*/ 6 h 23"/>
                </a:gdLst>
                <a:ahLst/>
                <a:cxnLst>
                  <a:cxn ang="0">
                    <a:pos x="T0" y="T1"/>
                  </a:cxn>
                  <a:cxn ang="0">
                    <a:pos x="T2" y="T3"/>
                  </a:cxn>
                  <a:cxn ang="0">
                    <a:pos x="T4" y="T5"/>
                  </a:cxn>
                  <a:cxn ang="0">
                    <a:pos x="T6" y="T7"/>
                  </a:cxn>
                  <a:cxn ang="0">
                    <a:pos x="T8" y="T9"/>
                  </a:cxn>
                  <a:cxn ang="0">
                    <a:pos x="T10" y="T11"/>
                  </a:cxn>
                </a:cxnLst>
                <a:rect l="0" t="0" r="r" b="b"/>
                <a:pathLst>
                  <a:path w="26" h="23">
                    <a:moveTo>
                      <a:pt x="22" y="6"/>
                    </a:moveTo>
                    <a:cubicBezTo>
                      <a:pt x="20" y="4"/>
                      <a:pt x="17" y="5"/>
                      <a:pt x="15" y="6"/>
                    </a:cubicBezTo>
                    <a:cubicBezTo>
                      <a:pt x="14" y="2"/>
                      <a:pt x="9" y="0"/>
                      <a:pt x="6" y="3"/>
                    </a:cubicBezTo>
                    <a:cubicBezTo>
                      <a:pt x="0" y="8"/>
                      <a:pt x="2" y="16"/>
                      <a:pt x="7" y="20"/>
                    </a:cubicBezTo>
                    <a:cubicBezTo>
                      <a:pt x="13" y="23"/>
                      <a:pt x="21" y="21"/>
                      <a:pt x="25" y="16"/>
                    </a:cubicBezTo>
                    <a:cubicBezTo>
                      <a:pt x="26" y="12"/>
                      <a:pt x="26" y="8"/>
                      <a:pt x="22" y="6"/>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12" name="Freeform 157"/>
              <p:cNvSpPr>
                <a:spLocks/>
              </p:cNvSpPr>
              <p:nvPr/>
            </p:nvSpPr>
            <p:spPr bwMode="auto">
              <a:xfrm>
                <a:off x="4273550" y="301625"/>
                <a:ext cx="77788" cy="258762"/>
              </a:xfrm>
              <a:custGeom>
                <a:avLst/>
                <a:gdLst>
                  <a:gd name="T0" fmla="*/ 15 w 16"/>
                  <a:gd name="T1" fmla="*/ 1 h 54"/>
                  <a:gd name="T2" fmla="*/ 10 w 16"/>
                  <a:gd name="T3" fmla="*/ 54 h 54"/>
                  <a:gd name="T4" fmla="*/ 11 w 16"/>
                  <a:gd name="T5" fmla="*/ 54 h 54"/>
                  <a:gd name="T6" fmla="*/ 16 w 16"/>
                  <a:gd name="T7" fmla="*/ 2 h 54"/>
                  <a:gd name="T8" fmla="*/ 15 w 16"/>
                  <a:gd name="T9" fmla="*/ 1 h 54"/>
                </a:gdLst>
                <a:ahLst/>
                <a:cxnLst>
                  <a:cxn ang="0">
                    <a:pos x="T0" y="T1"/>
                  </a:cxn>
                  <a:cxn ang="0">
                    <a:pos x="T2" y="T3"/>
                  </a:cxn>
                  <a:cxn ang="0">
                    <a:pos x="T4" y="T5"/>
                  </a:cxn>
                  <a:cxn ang="0">
                    <a:pos x="T6" y="T7"/>
                  </a:cxn>
                  <a:cxn ang="0">
                    <a:pos x="T8" y="T9"/>
                  </a:cxn>
                </a:cxnLst>
                <a:rect l="0" t="0" r="r" b="b"/>
                <a:pathLst>
                  <a:path w="16" h="54">
                    <a:moveTo>
                      <a:pt x="15" y="1"/>
                    </a:moveTo>
                    <a:cubicBezTo>
                      <a:pt x="1" y="14"/>
                      <a:pt x="0" y="38"/>
                      <a:pt x="10" y="54"/>
                    </a:cubicBezTo>
                    <a:cubicBezTo>
                      <a:pt x="11" y="54"/>
                      <a:pt x="11" y="54"/>
                      <a:pt x="11" y="54"/>
                    </a:cubicBezTo>
                    <a:cubicBezTo>
                      <a:pt x="3" y="35"/>
                      <a:pt x="6" y="19"/>
                      <a:pt x="16" y="2"/>
                    </a:cubicBezTo>
                    <a:cubicBezTo>
                      <a:pt x="16" y="1"/>
                      <a:pt x="16" y="0"/>
                      <a:pt x="15"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 name="Freeform 158"/>
              <p:cNvSpPr>
                <a:spLocks/>
              </p:cNvSpPr>
              <p:nvPr/>
            </p:nvSpPr>
            <p:spPr bwMode="auto">
              <a:xfrm>
                <a:off x="4316413" y="387350"/>
                <a:ext cx="73025" cy="206375"/>
              </a:xfrm>
              <a:custGeom>
                <a:avLst/>
                <a:gdLst>
                  <a:gd name="T0" fmla="*/ 14 w 15"/>
                  <a:gd name="T1" fmla="*/ 42 h 43"/>
                  <a:gd name="T2" fmla="*/ 6 w 15"/>
                  <a:gd name="T3" fmla="*/ 23 h 43"/>
                  <a:gd name="T4" fmla="*/ 5 w 15"/>
                  <a:gd name="T5" fmla="*/ 1 h 43"/>
                  <a:gd name="T6" fmla="*/ 4 w 15"/>
                  <a:gd name="T7" fmla="*/ 1 h 43"/>
                  <a:gd name="T8" fmla="*/ 13 w 15"/>
                  <a:gd name="T9" fmla="*/ 42 h 43"/>
                  <a:gd name="T10" fmla="*/ 14 w 15"/>
                  <a:gd name="T11" fmla="*/ 42 h 43"/>
                </a:gdLst>
                <a:ahLst/>
                <a:cxnLst>
                  <a:cxn ang="0">
                    <a:pos x="T0" y="T1"/>
                  </a:cxn>
                  <a:cxn ang="0">
                    <a:pos x="T2" y="T3"/>
                  </a:cxn>
                  <a:cxn ang="0">
                    <a:pos x="T4" y="T5"/>
                  </a:cxn>
                  <a:cxn ang="0">
                    <a:pos x="T6" y="T7"/>
                  </a:cxn>
                  <a:cxn ang="0">
                    <a:pos x="T8" y="T9"/>
                  </a:cxn>
                  <a:cxn ang="0">
                    <a:pos x="T10" y="T11"/>
                  </a:cxn>
                </a:cxnLst>
                <a:rect l="0" t="0" r="r" b="b"/>
                <a:pathLst>
                  <a:path w="15" h="43">
                    <a:moveTo>
                      <a:pt x="14" y="42"/>
                    </a:moveTo>
                    <a:cubicBezTo>
                      <a:pt x="12" y="35"/>
                      <a:pt x="8" y="30"/>
                      <a:pt x="6" y="23"/>
                    </a:cubicBezTo>
                    <a:cubicBezTo>
                      <a:pt x="4" y="16"/>
                      <a:pt x="4" y="8"/>
                      <a:pt x="5" y="1"/>
                    </a:cubicBezTo>
                    <a:cubicBezTo>
                      <a:pt x="6" y="0"/>
                      <a:pt x="5" y="0"/>
                      <a:pt x="4" y="1"/>
                    </a:cubicBezTo>
                    <a:cubicBezTo>
                      <a:pt x="0" y="14"/>
                      <a:pt x="1" y="33"/>
                      <a:pt x="13" y="42"/>
                    </a:cubicBezTo>
                    <a:cubicBezTo>
                      <a:pt x="14" y="43"/>
                      <a:pt x="15" y="42"/>
                      <a:pt x="14" y="42"/>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 name="Freeform 159"/>
              <p:cNvSpPr>
                <a:spLocks/>
              </p:cNvSpPr>
              <p:nvPr/>
            </p:nvSpPr>
            <p:spPr bwMode="auto">
              <a:xfrm>
                <a:off x="4398963" y="474663"/>
                <a:ext cx="212725" cy="133350"/>
              </a:xfrm>
              <a:custGeom>
                <a:avLst/>
                <a:gdLst>
                  <a:gd name="T0" fmla="*/ 40 w 44"/>
                  <a:gd name="T1" fmla="*/ 1 h 28"/>
                  <a:gd name="T2" fmla="*/ 39 w 44"/>
                  <a:gd name="T3" fmla="*/ 1 h 28"/>
                  <a:gd name="T4" fmla="*/ 1 w 44"/>
                  <a:gd name="T5" fmla="*/ 22 h 28"/>
                  <a:gd name="T6" fmla="*/ 0 w 44"/>
                  <a:gd name="T7" fmla="*/ 23 h 28"/>
                  <a:gd name="T8" fmla="*/ 30 w 44"/>
                  <a:gd name="T9" fmla="*/ 22 h 28"/>
                  <a:gd name="T10" fmla="*/ 40 w 44"/>
                  <a:gd name="T11" fmla="*/ 1 h 28"/>
                </a:gdLst>
                <a:ahLst/>
                <a:cxnLst>
                  <a:cxn ang="0">
                    <a:pos x="T0" y="T1"/>
                  </a:cxn>
                  <a:cxn ang="0">
                    <a:pos x="T2" y="T3"/>
                  </a:cxn>
                  <a:cxn ang="0">
                    <a:pos x="T4" y="T5"/>
                  </a:cxn>
                  <a:cxn ang="0">
                    <a:pos x="T6" y="T7"/>
                  </a:cxn>
                  <a:cxn ang="0">
                    <a:pos x="T8" y="T9"/>
                  </a:cxn>
                  <a:cxn ang="0">
                    <a:pos x="T10" y="T11"/>
                  </a:cxn>
                </a:cxnLst>
                <a:rect l="0" t="0" r="r" b="b"/>
                <a:pathLst>
                  <a:path w="44" h="28">
                    <a:moveTo>
                      <a:pt x="40" y="1"/>
                    </a:moveTo>
                    <a:cubicBezTo>
                      <a:pt x="40" y="0"/>
                      <a:pt x="39" y="0"/>
                      <a:pt x="39" y="1"/>
                    </a:cubicBezTo>
                    <a:cubicBezTo>
                      <a:pt x="37" y="20"/>
                      <a:pt x="18" y="26"/>
                      <a:pt x="1" y="22"/>
                    </a:cubicBezTo>
                    <a:cubicBezTo>
                      <a:pt x="0" y="22"/>
                      <a:pt x="0" y="23"/>
                      <a:pt x="0" y="23"/>
                    </a:cubicBezTo>
                    <a:cubicBezTo>
                      <a:pt x="10" y="28"/>
                      <a:pt x="21" y="27"/>
                      <a:pt x="30" y="22"/>
                    </a:cubicBezTo>
                    <a:cubicBezTo>
                      <a:pt x="37" y="17"/>
                      <a:pt x="44" y="9"/>
                      <a:pt x="40"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 name="Freeform 160"/>
              <p:cNvSpPr>
                <a:spLocks/>
              </p:cNvSpPr>
              <p:nvPr/>
            </p:nvSpPr>
            <p:spPr bwMode="auto">
              <a:xfrm>
                <a:off x="4621213" y="819150"/>
                <a:ext cx="233363" cy="114300"/>
              </a:xfrm>
              <a:custGeom>
                <a:avLst/>
                <a:gdLst>
                  <a:gd name="T0" fmla="*/ 47 w 48"/>
                  <a:gd name="T1" fmla="*/ 0 h 24"/>
                  <a:gd name="T2" fmla="*/ 2 w 48"/>
                  <a:gd name="T3" fmla="*/ 18 h 24"/>
                  <a:gd name="T4" fmla="*/ 1 w 48"/>
                  <a:gd name="T5" fmla="*/ 20 h 24"/>
                  <a:gd name="T6" fmla="*/ 48 w 48"/>
                  <a:gd name="T7" fmla="*/ 1 h 24"/>
                  <a:gd name="T8" fmla="*/ 47 w 48"/>
                  <a:gd name="T9" fmla="*/ 0 h 24"/>
                </a:gdLst>
                <a:ahLst/>
                <a:cxnLst>
                  <a:cxn ang="0">
                    <a:pos x="T0" y="T1"/>
                  </a:cxn>
                  <a:cxn ang="0">
                    <a:pos x="T2" y="T3"/>
                  </a:cxn>
                  <a:cxn ang="0">
                    <a:pos x="T4" y="T5"/>
                  </a:cxn>
                  <a:cxn ang="0">
                    <a:pos x="T6" y="T7"/>
                  </a:cxn>
                  <a:cxn ang="0">
                    <a:pos x="T8" y="T9"/>
                  </a:cxn>
                </a:cxnLst>
                <a:rect l="0" t="0" r="r" b="b"/>
                <a:pathLst>
                  <a:path w="48" h="24">
                    <a:moveTo>
                      <a:pt x="47" y="0"/>
                    </a:moveTo>
                    <a:cubicBezTo>
                      <a:pt x="36" y="19"/>
                      <a:pt x="21" y="18"/>
                      <a:pt x="2" y="18"/>
                    </a:cubicBezTo>
                    <a:cubicBezTo>
                      <a:pt x="1" y="18"/>
                      <a:pt x="0" y="19"/>
                      <a:pt x="1" y="20"/>
                    </a:cubicBezTo>
                    <a:cubicBezTo>
                      <a:pt x="17" y="24"/>
                      <a:pt x="44" y="21"/>
                      <a:pt x="48" y="1"/>
                    </a:cubicBezTo>
                    <a:cubicBezTo>
                      <a:pt x="48" y="0"/>
                      <a:pt x="47" y="0"/>
                      <a:pt x="47"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 name="Freeform 161"/>
              <p:cNvSpPr>
                <a:spLocks/>
              </p:cNvSpPr>
              <p:nvPr/>
            </p:nvSpPr>
            <p:spPr bwMode="auto">
              <a:xfrm>
                <a:off x="4752975" y="776288"/>
                <a:ext cx="80963" cy="95250"/>
              </a:xfrm>
              <a:custGeom>
                <a:avLst/>
                <a:gdLst>
                  <a:gd name="T0" fmla="*/ 16 w 17"/>
                  <a:gd name="T1" fmla="*/ 1 h 20"/>
                  <a:gd name="T2" fmla="*/ 1 w 17"/>
                  <a:gd name="T3" fmla="*/ 18 h 20"/>
                  <a:gd name="T4" fmla="*/ 1 w 17"/>
                  <a:gd name="T5" fmla="*/ 19 h 20"/>
                  <a:gd name="T6" fmla="*/ 17 w 17"/>
                  <a:gd name="T7" fmla="*/ 1 h 20"/>
                  <a:gd name="T8" fmla="*/ 16 w 17"/>
                  <a:gd name="T9" fmla="*/ 1 h 20"/>
                </a:gdLst>
                <a:ahLst/>
                <a:cxnLst>
                  <a:cxn ang="0">
                    <a:pos x="T0" y="T1"/>
                  </a:cxn>
                  <a:cxn ang="0">
                    <a:pos x="T2" y="T3"/>
                  </a:cxn>
                  <a:cxn ang="0">
                    <a:pos x="T4" y="T5"/>
                  </a:cxn>
                  <a:cxn ang="0">
                    <a:pos x="T6" y="T7"/>
                  </a:cxn>
                  <a:cxn ang="0">
                    <a:pos x="T8" y="T9"/>
                  </a:cxn>
                </a:cxnLst>
                <a:rect l="0" t="0" r="r" b="b"/>
                <a:pathLst>
                  <a:path w="17" h="20">
                    <a:moveTo>
                      <a:pt x="16" y="1"/>
                    </a:moveTo>
                    <a:cubicBezTo>
                      <a:pt x="13" y="8"/>
                      <a:pt x="9" y="15"/>
                      <a:pt x="1" y="18"/>
                    </a:cubicBezTo>
                    <a:cubicBezTo>
                      <a:pt x="0" y="19"/>
                      <a:pt x="0" y="20"/>
                      <a:pt x="1" y="19"/>
                    </a:cubicBezTo>
                    <a:cubicBezTo>
                      <a:pt x="9" y="17"/>
                      <a:pt x="17" y="10"/>
                      <a:pt x="17" y="1"/>
                    </a:cubicBezTo>
                    <a:cubicBezTo>
                      <a:pt x="17" y="0"/>
                      <a:pt x="17" y="0"/>
                      <a:pt x="16"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 name="Freeform 162"/>
              <p:cNvSpPr>
                <a:spLocks/>
              </p:cNvSpPr>
              <p:nvPr/>
            </p:nvSpPr>
            <p:spPr bwMode="auto">
              <a:xfrm>
                <a:off x="4519613" y="617538"/>
                <a:ext cx="165100" cy="187325"/>
              </a:xfrm>
              <a:custGeom>
                <a:avLst/>
                <a:gdLst>
                  <a:gd name="T0" fmla="*/ 33 w 34"/>
                  <a:gd name="T1" fmla="*/ 0 h 39"/>
                  <a:gd name="T2" fmla="*/ 9 w 34"/>
                  <a:gd name="T3" fmla="*/ 12 h 39"/>
                  <a:gd name="T4" fmla="*/ 3 w 34"/>
                  <a:gd name="T5" fmla="*/ 38 h 39"/>
                  <a:gd name="T6" fmla="*/ 5 w 34"/>
                  <a:gd name="T7" fmla="*/ 38 h 39"/>
                  <a:gd name="T8" fmla="*/ 11 w 34"/>
                  <a:gd name="T9" fmla="*/ 14 h 39"/>
                  <a:gd name="T10" fmla="*/ 33 w 34"/>
                  <a:gd name="T11" fmla="*/ 1 h 39"/>
                  <a:gd name="T12" fmla="*/ 33 w 34"/>
                  <a:gd name="T13" fmla="*/ 0 h 39"/>
                </a:gdLst>
                <a:ahLst/>
                <a:cxnLst>
                  <a:cxn ang="0">
                    <a:pos x="T0" y="T1"/>
                  </a:cxn>
                  <a:cxn ang="0">
                    <a:pos x="T2" y="T3"/>
                  </a:cxn>
                  <a:cxn ang="0">
                    <a:pos x="T4" y="T5"/>
                  </a:cxn>
                  <a:cxn ang="0">
                    <a:pos x="T6" y="T7"/>
                  </a:cxn>
                  <a:cxn ang="0">
                    <a:pos x="T8" y="T9"/>
                  </a:cxn>
                  <a:cxn ang="0">
                    <a:pos x="T10" y="T11"/>
                  </a:cxn>
                  <a:cxn ang="0">
                    <a:pos x="T12" y="T13"/>
                  </a:cxn>
                </a:cxnLst>
                <a:rect l="0" t="0" r="r" b="b"/>
                <a:pathLst>
                  <a:path w="34" h="39">
                    <a:moveTo>
                      <a:pt x="33" y="0"/>
                    </a:moveTo>
                    <a:cubicBezTo>
                      <a:pt x="23" y="1"/>
                      <a:pt x="15" y="4"/>
                      <a:pt x="9" y="12"/>
                    </a:cubicBezTo>
                    <a:cubicBezTo>
                      <a:pt x="4" y="19"/>
                      <a:pt x="0" y="30"/>
                      <a:pt x="3" y="38"/>
                    </a:cubicBezTo>
                    <a:cubicBezTo>
                      <a:pt x="4" y="39"/>
                      <a:pt x="5" y="39"/>
                      <a:pt x="5" y="38"/>
                    </a:cubicBezTo>
                    <a:cubicBezTo>
                      <a:pt x="6" y="30"/>
                      <a:pt x="5" y="22"/>
                      <a:pt x="11" y="14"/>
                    </a:cubicBezTo>
                    <a:cubicBezTo>
                      <a:pt x="16" y="7"/>
                      <a:pt x="24" y="3"/>
                      <a:pt x="33" y="1"/>
                    </a:cubicBezTo>
                    <a:cubicBezTo>
                      <a:pt x="34" y="1"/>
                      <a:pt x="33" y="0"/>
                      <a:pt x="33"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 name="Freeform 163"/>
              <p:cNvSpPr>
                <a:spLocks/>
              </p:cNvSpPr>
              <p:nvPr/>
            </p:nvSpPr>
            <p:spPr bwMode="auto">
              <a:xfrm>
                <a:off x="4559300" y="709613"/>
                <a:ext cx="57150" cy="100012"/>
              </a:xfrm>
              <a:custGeom>
                <a:avLst/>
                <a:gdLst>
                  <a:gd name="T0" fmla="*/ 11 w 12"/>
                  <a:gd name="T1" fmla="*/ 1 h 21"/>
                  <a:gd name="T2" fmla="*/ 2 w 12"/>
                  <a:gd name="T3" fmla="*/ 9 h 21"/>
                  <a:gd name="T4" fmla="*/ 2 w 12"/>
                  <a:gd name="T5" fmla="*/ 20 h 21"/>
                  <a:gd name="T6" fmla="*/ 3 w 12"/>
                  <a:gd name="T7" fmla="*/ 20 h 21"/>
                  <a:gd name="T8" fmla="*/ 4 w 12"/>
                  <a:gd name="T9" fmla="*/ 11 h 21"/>
                  <a:gd name="T10" fmla="*/ 11 w 12"/>
                  <a:gd name="T11" fmla="*/ 1 h 21"/>
                  <a:gd name="T12" fmla="*/ 11 w 12"/>
                  <a:gd name="T13" fmla="*/ 1 h 21"/>
                </a:gdLst>
                <a:ahLst/>
                <a:cxnLst>
                  <a:cxn ang="0">
                    <a:pos x="T0" y="T1"/>
                  </a:cxn>
                  <a:cxn ang="0">
                    <a:pos x="T2" y="T3"/>
                  </a:cxn>
                  <a:cxn ang="0">
                    <a:pos x="T4" y="T5"/>
                  </a:cxn>
                  <a:cxn ang="0">
                    <a:pos x="T6" y="T7"/>
                  </a:cxn>
                  <a:cxn ang="0">
                    <a:pos x="T8" y="T9"/>
                  </a:cxn>
                  <a:cxn ang="0">
                    <a:pos x="T10" y="T11"/>
                  </a:cxn>
                  <a:cxn ang="0">
                    <a:pos x="T12" y="T13"/>
                  </a:cxn>
                </a:cxnLst>
                <a:rect l="0" t="0" r="r" b="b"/>
                <a:pathLst>
                  <a:path w="12" h="21">
                    <a:moveTo>
                      <a:pt x="11" y="1"/>
                    </a:moveTo>
                    <a:cubicBezTo>
                      <a:pt x="7" y="2"/>
                      <a:pt x="4" y="5"/>
                      <a:pt x="2" y="9"/>
                    </a:cubicBezTo>
                    <a:cubicBezTo>
                      <a:pt x="1" y="12"/>
                      <a:pt x="0" y="17"/>
                      <a:pt x="2" y="20"/>
                    </a:cubicBezTo>
                    <a:cubicBezTo>
                      <a:pt x="2" y="21"/>
                      <a:pt x="3" y="21"/>
                      <a:pt x="3" y="20"/>
                    </a:cubicBezTo>
                    <a:cubicBezTo>
                      <a:pt x="4" y="17"/>
                      <a:pt x="3" y="14"/>
                      <a:pt x="4" y="11"/>
                    </a:cubicBezTo>
                    <a:cubicBezTo>
                      <a:pt x="5" y="7"/>
                      <a:pt x="8" y="4"/>
                      <a:pt x="11" y="1"/>
                    </a:cubicBezTo>
                    <a:cubicBezTo>
                      <a:pt x="12" y="1"/>
                      <a:pt x="11" y="0"/>
                      <a:pt x="11"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 name="Freeform 164"/>
              <p:cNvSpPr>
                <a:spLocks/>
              </p:cNvSpPr>
              <p:nvPr/>
            </p:nvSpPr>
            <p:spPr bwMode="auto">
              <a:xfrm>
                <a:off x="4448175" y="1011238"/>
                <a:ext cx="125413" cy="311150"/>
              </a:xfrm>
              <a:custGeom>
                <a:avLst/>
                <a:gdLst>
                  <a:gd name="T0" fmla="*/ 25 w 26"/>
                  <a:gd name="T1" fmla="*/ 0 h 65"/>
                  <a:gd name="T2" fmla="*/ 1 w 26"/>
                  <a:gd name="T3" fmla="*/ 34 h 65"/>
                  <a:gd name="T4" fmla="*/ 21 w 26"/>
                  <a:gd name="T5" fmla="*/ 62 h 65"/>
                  <a:gd name="T6" fmla="*/ 21 w 26"/>
                  <a:gd name="T7" fmla="*/ 61 h 65"/>
                  <a:gd name="T8" fmla="*/ 4 w 26"/>
                  <a:gd name="T9" fmla="*/ 31 h 65"/>
                  <a:gd name="T10" fmla="*/ 25 w 26"/>
                  <a:gd name="T11" fmla="*/ 1 h 65"/>
                  <a:gd name="T12" fmla="*/ 25 w 26"/>
                  <a:gd name="T13" fmla="*/ 0 h 65"/>
                </a:gdLst>
                <a:ahLst/>
                <a:cxnLst>
                  <a:cxn ang="0">
                    <a:pos x="T0" y="T1"/>
                  </a:cxn>
                  <a:cxn ang="0">
                    <a:pos x="T2" y="T3"/>
                  </a:cxn>
                  <a:cxn ang="0">
                    <a:pos x="T4" y="T5"/>
                  </a:cxn>
                  <a:cxn ang="0">
                    <a:pos x="T6" y="T7"/>
                  </a:cxn>
                  <a:cxn ang="0">
                    <a:pos x="T8" y="T9"/>
                  </a:cxn>
                  <a:cxn ang="0">
                    <a:pos x="T10" y="T11"/>
                  </a:cxn>
                  <a:cxn ang="0">
                    <a:pos x="T12" y="T13"/>
                  </a:cxn>
                </a:cxnLst>
                <a:rect l="0" t="0" r="r" b="b"/>
                <a:pathLst>
                  <a:path w="26" h="65">
                    <a:moveTo>
                      <a:pt x="25" y="0"/>
                    </a:moveTo>
                    <a:cubicBezTo>
                      <a:pt x="8" y="2"/>
                      <a:pt x="0" y="19"/>
                      <a:pt x="1" y="34"/>
                    </a:cubicBezTo>
                    <a:cubicBezTo>
                      <a:pt x="1" y="45"/>
                      <a:pt x="6" y="65"/>
                      <a:pt x="21" y="62"/>
                    </a:cubicBezTo>
                    <a:cubicBezTo>
                      <a:pt x="22" y="62"/>
                      <a:pt x="22" y="61"/>
                      <a:pt x="21" y="61"/>
                    </a:cubicBezTo>
                    <a:cubicBezTo>
                      <a:pt x="7" y="57"/>
                      <a:pt x="4" y="43"/>
                      <a:pt x="4" y="31"/>
                    </a:cubicBezTo>
                    <a:cubicBezTo>
                      <a:pt x="4" y="17"/>
                      <a:pt x="11" y="5"/>
                      <a:pt x="25" y="1"/>
                    </a:cubicBezTo>
                    <a:cubicBezTo>
                      <a:pt x="26" y="1"/>
                      <a:pt x="25" y="0"/>
                      <a:pt x="25"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 name="Freeform 165"/>
              <p:cNvSpPr>
                <a:spLocks/>
              </p:cNvSpPr>
              <p:nvPr/>
            </p:nvSpPr>
            <p:spPr bwMode="auto">
              <a:xfrm>
                <a:off x="4418013" y="1158875"/>
                <a:ext cx="68263" cy="158750"/>
              </a:xfrm>
              <a:custGeom>
                <a:avLst/>
                <a:gdLst>
                  <a:gd name="T0" fmla="*/ 13 w 14"/>
                  <a:gd name="T1" fmla="*/ 32 h 33"/>
                  <a:gd name="T2" fmla="*/ 6 w 14"/>
                  <a:gd name="T3" fmla="*/ 18 h 33"/>
                  <a:gd name="T4" fmla="*/ 3 w 14"/>
                  <a:gd name="T5" fmla="*/ 1 h 33"/>
                  <a:gd name="T6" fmla="*/ 2 w 14"/>
                  <a:gd name="T7" fmla="*/ 1 h 33"/>
                  <a:gd name="T8" fmla="*/ 13 w 14"/>
                  <a:gd name="T9" fmla="*/ 33 h 33"/>
                  <a:gd name="T10" fmla="*/ 13 w 14"/>
                  <a:gd name="T11" fmla="*/ 32 h 33"/>
                </a:gdLst>
                <a:ahLst/>
                <a:cxnLst>
                  <a:cxn ang="0">
                    <a:pos x="T0" y="T1"/>
                  </a:cxn>
                  <a:cxn ang="0">
                    <a:pos x="T2" y="T3"/>
                  </a:cxn>
                  <a:cxn ang="0">
                    <a:pos x="T4" y="T5"/>
                  </a:cxn>
                  <a:cxn ang="0">
                    <a:pos x="T6" y="T7"/>
                  </a:cxn>
                  <a:cxn ang="0">
                    <a:pos x="T8" y="T9"/>
                  </a:cxn>
                  <a:cxn ang="0">
                    <a:pos x="T10" y="T11"/>
                  </a:cxn>
                </a:cxnLst>
                <a:rect l="0" t="0" r="r" b="b"/>
                <a:pathLst>
                  <a:path w="14" h="33">
                    <a:moveTo>
                      <a:pt x="13" y="32"/>
                    </a:moveTo>
                    <a:cubicBezTo>
                      <a:pt x="11" y="27"/>
                      <a:pt x="7" y="23"/>
                      <a:pt x="6" y="18"/>
                    </a:cubicBezTo>
                    <a:cubicBezTo>
                      <a:pt x="4" y="12"/>
                      <a:pt x="3" y="6"/>
                      <a:pt x="3" y="1"/>
                    </a:cubicBezTo>
                    <a:cubicBezTo>
                      <a:pt x="4" y="0"/>
                      <a:pt x="3" y="0"/>
                      <a:pt x="2" y="1"/>
                    </a:cubicBezTo>
                    <a:cubicBezTo>
                      <a:pt x="0" y="12"/>
                      <a:pt x="3" y="26"/>
                      <a:pt x="13" y="33"/>
                    </a:cubicBezTo>
                    <a:cubicBezTo>
                      <a:pt x="13" y="33"/>
                      <a:pt x="14" y="33"/>
                      <a:pt x="13" y="32"/>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 name="Freeform 166"/>
              <p:cNvSpPr>
                <a:spLocks/>
              </p:cNvSpPr>
              <p:nvPr/>
            </p:nvSpPr>
            <p:spPr bwMode="auto">
              <a:xfrm>
                <a:off x="4621213" y="1120775"/>
                <a:ext cx="212725" cy="244475"/>
              </a:xfrm>
              <a:custGeom>
                <a:avLst/>
                <a:gdLst>
                  <a:gd name="T0" fmla="*/ 35 w 44"/>
                  <a:gd name="T1" fmla="*/ 1 h 51"/>
                  <a:gd name="T2" fmla="*/ 35 w 44"/>
                  <a:gd name="T3" fmla="*/ 1 h 51"/>
                  <a:gd name="T4" fmla="*/ 1 w 44"/>
                  <a:gd name="T5" fmla="*/ 49 h 51"/>
                  <a:gd name="T6" fmla="*/ 1 w 44"/>
                  <a:gd name="T7" fmla="*/ 51 h 51"/>
                  <a:gd name="T8" fmla="*/ 35 w 44"/>
                  <a:gd name="T9" fmla="*/ 1 h 51"/>
                </a:gdLst>
                <a:ahLst/>
                <a:cxnLst>
                  <a:cxn ang="0">
                    <a:pos x="T0" y="T1"/>
                  </a:cxn>
                  <a:cxn ang="0">
                    <a:pos x="T2" y="T3"/>
                  </a:cxn>
                  <a:cxn ang="0">
                    <a:pos x="T4" y="T5"/>
                  </a:cxn>
                  <a:cxn ang="0">
                    <a:pos x="T6" y="T7"/>
                  </a:cxn>
                  <a:cxn ang="0">
                    <a:pos x="T8" y="T9"/>
                  </a:cxn>
                </a:cxnLst>
                <a:rect l="0" t="0" r="r" b="b"/>
                <a:pathLst>
                  <a:path w="44" h="51">
                    <a:moveTo>
                      <a:pt x="35" y="1"/>
                    </a:moveTo>
                    <a:cubicBezTo>
                      <a:pt x="35" y="0"/>
                      <a:pt x="35" y="1"/>
                      <a:pt x="35" y="1"/>
                    </a:cubicBezTo>
                    <a:cubicBezTo>
                      <a:pt x="36" y="26"/>
                      <a:pt x="25" y="42"/>
                      <a:pt x="1" y="49"/>
                    </a:cubicBezTo>
                    <a:cubicBezTo>
                      <a:pt x="0" y="50"/>
                      <a:pt x="0" y="51"/>
                      <a:pt x="1" y="51"/>
                    </a:cubicBezTo>
                    <a:cubicBezTo>
                      <a:pt x="25" y="51"/>
                      <a:pt x="44" y="23"/>
                      <a:pt x="35"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 name="Freeform 167"/>
              <p:cNvSpPr>
                <a:spLocks/>
              </p:cNvSpPr>
              <p:nvPr/>
            </p:nvSpPr>
            <p:spPr bwMode="auto">
              <a:xfrm>
                <a:off x="4748213" y="1044575"/>
                <a:ext cx="76200" cy="190500"/>
              </a:xfrm>
              <a:custGeom>
                <a:avLst/>
                <a:gdLst>
                  <a:gd name="T0" fmla="*/ 0 w 16"/>
                  <a:gd name="T1" fmla="*/ 0 h 40"/>
                  <a:gd name="T2" fmla="*/ 0 w 16"/>
                  <a:gd name="T3" fmla="*/ 1 h 40"/>
                  <a:gd name="T4" fmla="*/ 13 w 16"/>
                  <a:gd name="T5" fmla="*/ 40 h 40"/>
                  <a:gd name="T6" fmla="*/ 13 w 16"/>
                  <a:gd name="T7" fmla="*/ 40 h 40"/>
                  <a:gd name="T8" fmla="*/ 0 w 16"/>
                  <a:gd name="T9" fmla="*/ 0 h 40"/>
                </a:gdLst>
                <a:ahLst/>
                <a:cxnLst>
                  <a:cxn ang="0">
                    <a:pos x="T0" y="T1"/>
                  </a:cxn>
                  <a:cxn ang="0">
                    <a:pos x="T2" y="T3"/>
                  </a:cxn>
                  <a:cxn ang="0">
                    <a:pos x="T4" y="T5"/>
                  </a:cxn>
                  <a:cxn ang="0">
                    <a:pos x="T6" y="T7"/>
                  </a:cxn>
                  <a:cxn ang="0">
                    <a:pos x="T8" y="T9"/>
                  </a:cxn>
                </a:cxnLst>
                <a:rect l="0" t="0" r="r" b="b"/>
                <a:pathLst>
                  <a:path w="16" h="40">
                    <a:moveTo>
                      <a:pt x="0" y="0"/>
                    </a:moveTo>
                    <a:cubicBezTo>
                      <a:pt x="0" y="0"/>
                      <a:pt x="0" y="0"/>
                      <a:pt x="0" y="1"/>
                    </a:cubicBezTo>
                    <a:cubicBezTo>
                      <a:pt x="12" y="9"/>
                      <a:pt x="13" y="26"/>
                      <a:pt x="13" y="40"/>
                    </a:cubicBezTo>
                    <a:cubicBezTo>
                      <a:pt x="13" y="40"/>
                      <a:pt x="13" y="40"/>
                      <a:pt x="13" y="40"/>
                    </a:cubicBezTo>
                    <a:cubicBezTo>
                      <a:pt x="16" y="28"/>
                      <a:pt x="15" y="4"/>
                      <a:pt x="0"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3" name="Freeform 168"/>
              <p:cNvSpPr>
                <a:spLocks/>
              </p:cNvSpPr>
              <p:nvPr/>
            </p:nvSpPr>
            <p:spPr bwMode="auto">
              <a:xfrm>
                <a:off x="4514850" y="1020763"/>
                <a:ext cx="77788" cy="80962"/>
              </a:xfrm>
              <a:custGeom>
                <a:avLst/>
                <a:gdLst>
                  <a:gd name="T0" fmla="*/ 14 w 16"/>
                  <a:gd name="T1" fmla="*/ 1 h 17"/>
                  <a:gd name="T2" fmla="*/ 0 w 16"/>
                  <a:gd name="T3" fmla="*/ 16 h 17"/>
                  <a:gd name="T4" fmla="*/ 1 w 16"/>
                  <a:gd name="T5" fmla="*/ 16 h 17"/>
                  <a:gd name="T6" fmla="*/ 15 w 16"/>
                  <a:gd name="T7" fmla="*/ 2 h 17"/>
                  <a:gd name="T8" fmla="*/ 14 w 16"/>
                  <a:gd name="T9" fmla="*/ 1 h 17"/>
                </a:gdLst>
                <a:ahLst/>
                <a:cxnLst>
                  <a:cxn ang="0">
                    <a:pos x="T0" y="T1"/>
                  </a:cxn>
                  <a:cxn ang="0">
                    <a:pos x="T2" y="T3"/>
                  </a:cxn>
                  <a:cxn ang="0">
                    <a:pos x="T4" y="T5"/>
                  </a:cxn>
                  <a:cxn ang="0">
                    <a:pos x="T6" y="T7"/>
                  </a:cxn>
                  <a:cxn ang="0">
                    <a:pos x="T8" y="T9"/>
                  </a:cxn>
                </a:cxnLst>
                <a:rect l="0" t="0" r="r" b="b"/>
                <a:pathLst>
                  <a:path w="16" h="17">
                    <a:moveTo>
                      <a:pt x="14" y="1"/>
                    </a:moveTo>
                    <a:cubicBezTo>
                      <a:pt x="9" y="5"/>
                      <a:pt x="4" y="10"/>
                      <a:pt x="0" y="16"/>
                    </a:cubicBezTo>
                    <a:cubicBezTo>
                      <a:pt x="0" y="16"/>
                      <a:pt x="1" y="17"/>
                      <a:pt x="1" y="16"/>
                    </a:cubicBezTo>
                    <a:cubicBezTo>
                      <a:pt x="6" y="11"/>
                      <a:pt x="10" y="6"/>
                      <a:pt x="15" y="2"/>
                    </a:cubicBezTo>
                    <a:cubicBezTo>
                      <a:pt x="16" y="1"/>
                      <a:pt x="15" y="0"/>
                      <a:pt x="14"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77" name="Group 76"/>
            <p:cNvGrpSpPr/>
            <p:nvPr/>
          </p:nvGrpSpPr>
          <p:grpSpPr>
            <a:xfrm>
              <a:off x="11127746" y="-529962"/>
              <a:ext cx="1530369" cy="1873424"/>
              <a:chOff x="5167313" y="1530351"/>
              <a:chExt cx="998537" cy="1222374"/>
            </a:xfrm>
          </p:grpSpPr>
          <p:sp>
            <p:nvSpPr>
              <p:cNvPr id="78" name="Freeform 10"/>
              <p:cNvSpPr>
                <a:spLocks noEditPoints="1"/>
              </p:cNvSpPr>
              <p:nvPr/>
            </p:nvSpPr>
            <p:spPr bwMode="auto">
              <a:xfrm>
                <a:off x="5167313" y="1751013"/>
                <a:ext cx="998537" cy="1001712"/>
              </a:xfrm>
              <a:custGeom>
                <a:avLst/>
                <a:gdLst>
                  <a:gd name="T0" fmla="*/ 382 w 382"/>
                  <a:gd name="T1" fmla="*/ 185 h 384"/>
                  <a:gd name="T2" fmla="*/ 354 w 382"/>
                  <a:gd name="T3" fmla="*/ 128 h 384"/>
                  <a:gd name="T4" fmla="*/ 349 w 382"/>
                  <a:gd name="T5" fmla="*/ 98 h 384"/>
                  <a:gd name="T6" fmla="*/ 358 w 382"/>
                  <a:gd name="T7" fmla="*/ 86 h 384"/>
                  <a:gd name="T8" fmla="*/ 350 w 382"/>
                  <a:gd name="T9" fmla="*/ 78 h 384"/>
                  <a:gd name="T10" fmla="*/ 325 w 382"/>
                  <a:gd name="T11" fmla="*/ 68 h 384"/>
                  <a:gd name="T12" fmla="*/ 281 w 382"/>
                  <a:gd name="T13" fmla="*/ 28 h 384"/>
                  <a:gd name="T14" fmla="*/ 277 w 382"/>
                  <a:gd name="T15" fmla="*/ 27 h 384"/>
                  <a:gd name="T16" fmla="*/ 249 w 382"/>
                  <a:gd name="T17" fmla="*/ 40 h 384"/>
                  <a:gd name="T18" fmla="*/ 231 w 382"/>
                  <a:gd name="T19" fmla="*/ 45 h 384"/>
                  <a:gd name="T20" fmla="*/ 217 w 382"/>
                  <a:gd name="T21" fmla="*/ 47 h 384"/>
                  <a:gd name="T22" fmla="*/ 153 w 382"/>
                  <a:gd name="T23" fmla="*/ 6 h 384"/>
                  <a:gd name="T24" fmla="*/ 133 w 382"/>
                  <a:gd name="T25" fmla="*/ 8 h 384"/>
                  <a:gd name="T26" fmla="*/ 130 w 382"/>
                  <a:gd name="T27" fmla="*/ 11 h 384"/>
                  <a:gd name="T28" fmla="*/ 56 w 382"/>
                  <a:gd name="T29" fmla="*/ 80 h 384"/>
                  <a:gd name="T30" fmla="*/ 80 w 382"/>
                  <a:gd name="T31" fmla="*/ 101 h 384"/>
                  <a:gd name="T32" fmla="*/ 13 w 382"/>
                  <a:gd name="T33" fmla="*/ 161 h 384"/>
                  <a:gd name="T34" fmla="*/ 23 w 382"/>
                  <a:gd name="T35" fmla="*/ 168 h 384"/>
                  <a:gd name="T36" fmla="*/ 57 w 382"/>
                  <a:gd name="T37" fmla="*/ 187 h 384"/>
                  <a:gd name="T38" fmla="*/ 58 w 382"/>
                  <a:gd name="T39" fmla="*/ 189 h 384"/>
                  <a:gd name="T40" fmla="*/ 64 w 382"/>
                  <a:gd name="T41" fmla="*/ 200 h 384"/>
                  <a:gd name="T42" fmla="*/ 49 w 382"/>
                  <a:gd name="T43" fmla="*/ 263 h 384"/>
                  <a:gd name="T44" fmla="*/ 54 w 382"/>
                  <a:gd name="T45" fmla="*/ 271 h 384"/>
                  <a:gd name="T46" fmla="*/ 103 w 382"/>
                  <a:gd name="T47" fmla="*/ 330 h 384"/>
                  <a:gd name="T48" fmla="*/ 103 w 382"/>
                  <a:gd name="T49" fmla="*/ 334 h 384"/>
                  <a:gd name="T50" fmla="*/ 144 w 382"/>
                  <a:gd name="T51" fmla="*/ 354 h 384"/>
                  <a:gd name="T52" fmla="*/ 168 w 382"/>
                  <a:gd name="T53" fmla="*/ 384 h 384"/>
                  <a:gd name="T54" fmla="*/ 199 w 382"/>
                  <a:gd name="T55" fmla="*/ 347 h 384"/>
                  <a:gd name="T56" fmla="*/ 221 w 382"/>
                  <a:gd name="T57" fmla="*/ 335 h 384"/>
                  <a:gd name="T58" fmla="*/ 247 w 382"/>
                  <a:gd name="T59" fmla="*/ 337 h 384"/>
                  <a:gd name="T60" fmla="*/ 248 w 382"/>
                  <a:gd name="T61" fmla="*/ 335 h 384"/>
                  <a:gd name="T62" fmla="*/ 304 w 382"/>
                  <a:gd name="T63" fmla="*/ 300 h 384"/>
                  <a:gd name="T64" fmla="*/ 311 w 382"/>
                  <a:gd name="T65" fmla="*/ 295 h 384"/>
                  <a:gd name="T66" fmla="*/ 311 w 382"/>
                  <a:gd name="T67" fmla="*/ 264 h 384"/>
                  <a:gd name="T68" fmla="*/ 328 w 382"/>
                  <a:gd name="T69" fmla="*/ 233 h 384"/>
                  <a:gd name="T70" fmla="*/ 341 w 382"/>
                  <a:gd name="T71" fmla="*/ 204 h 384"/>
                  <a:gd name="T72" fmla="*/ 380 w 382"/>
                  <a:gd name="T73" fmla="*/ 187 h 384"/>
                  <a:gd name="T74" fmla="*/ 382 w 382"/>
                  <a:gd name="T75" fmla="*/ 186 h 384"/>
                  <a:gd name="T76" fmla="*/ 382 w 382"/>
                  <a:gd name="T77" fmla="*/ 185 h 384"/>
                  <a:gd name="T78" fmla="*/ 64 w 382"/>
                  <a:gd name="T79" fmla="*/ 85 h 384"/>
                  <a:gd name="T80" fmla="*/ 68 w 382"/>
                  <a:gd name="T81" fmla="*/ 80 h 384"/>
                  <a:gd name="T82" fmla="*/ 71 w 382"/>
                  <a:gd name="T83" fmla="*/ 90 h 384"/>
                  <a:gd name="T84" fmla="*/ 73 w 382"/>
                  <a:gd name="T85" fmla="*/ 90 h 384"/>
                  <a:gd name="T86" fmla="*/ 64 w 382"/>
                  <a:gd name="T87" fmla="*/ 85 h 384"/>
                  <a:gd name="T88" fmla="*/ 24 w 382"/>
                  <a:gd name="T89" fmla="*/ 155 h 384"/>
                  <a:gd name="T90" fmla="*/ 54 w 382"/>
                  <a:gd name="T91" fmla="*/ 129 h 384"/>
                  <a:gd name="T92" fmla="*/ 56 w 382"/>
                  <a:gd name="T93" fmla="*/ 128 h 384"/>
                  <a:gd name="T94" fmla="*/ 24 w 382"/>
                  <a:gd name="T95"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82" h="384">
                    <a:moveTo>
                      <a:pt x="382" y="185"/>
                    </a:moveTo>
                    <a:cubicBezTo>
                      <a:pt x="374" y="166"/>
                      <a:pt x="364" y="147"/>
                      <a:pt x="354" y="128"/>
                    </a:cubicBezTo>
                    <a:cubicBezTo>
                      <a:pt x="350" y="120"/>
                      <a:pt x="339" y="105"/>
                      <a:pt x="349" y="98"/>
                    </a:cubicBezTo>
                    <a:cubicBezTo>
                      <a:pt x="353" y="95"/>
                      <a:pt x="358" y="92"/>
                      <a:pt x="358" y="86"/>
                    </a:cubicBezTo>
                    <a:cubicBezTo>
                      <a:pt x="358" y="81"/>
                      <a:pt x="354" y="79"/>
                      <a:pt x="350" y="78"/>
                    </a:cubicBezTo>
                    <a:cubicBezTo>
                      <a:pt x="341" y="75"/>
                      <a:pt x="333" y="72"/>
                      <a:pt x="325" y="68"/>
                    </a:cubicBezTo>
                    <a:cubicBezTo>
                      <a:pt x="306" y="60"/>
                      <a:pt x="290" y="47"/>
                      <a:pt x="281" y="28"/>
                    </a:cubicBezTo>
                    <a:cubicBezTo>
                      <a:pt x="280" y="27"/>
                      <a:pt x="278" y="26"/>
                      <a:pt x="277" y="27"/>
                    </a:cubicBezTo>
                    <a:cubicBezTo>
                      <a:pt x="268" y="32"/>
                      <a:pt x="259" y="37"/>
                      <a:pt x="249" y="40"/>
                    </a:cubicBezTo>
                    <a:cubicBezTo>
                      <a:pt x="243" y="42"/>
                      <a:pt x="237" y="44"/>
                      <a:pt x="231" y="45"/>
                    </a:cubicBezTo>
                    <a:cubicBezTo>
                      <a:pt x="226" y="46"/>
                      <a:pt x="221" y="46"/>
                      <a:pt x="217" y="47"/>
                    </a:cubicBezTo>
                    <a:cubicBezTo>
                      <a:pt x="201" y="27"/>
                      <a:pt x="179" y="12"/>
                      <a:pt x="153" y="6"/>
                    </a:cubicBezTo>
                    <a:cubicBezTo>
                      <a:pt x="147" y="4"/>
                      <a:pt x="136" y="0"/>
                      <a:pt x="133" y="8"/>
                    </a:cubicBezTo>
                    <a:cubicBezTo>
                      <a:pt x="131" y="8"/>
                      <a:pt x="130" y="9"/>
                      <a:pt x="130" y="11"/>
                    </a:cubicBezTo>
                    <a:cubicBezTo>
                      <a:pt x="136" y="54"/>
                      <a:pt x="79" y="57"/>
                      <a:pt x="56" y="80"/>
                    </a:cubicBezTo>
                    <a:cubicBezTo>
                      <a:pt x="40" y="96"/>
                      <a:pt x="65" y="99"/>
                      <a:pt x="80" y="101"/>
                    </a:cubicBezTo>
                    <a:cubicBezTo>
                      <a:pt x="62" y="118"/>
                      <a:pt x="0" y="136"/>
                      <a:pt x="13" y="161"/>
                    </a:cubicBezTo>
                    <a:cubicBezTo>
                      <a:pt x="15" y="165"/>
                      <a:pt x="19" y="166"/>
                      <a:pt x="23" y="168"/>
                    </a:cubicBezTo>
                    <a:cubicBezTo>
                      <a:pt x="36" y="173"/>
                      <a:pt x="48" y="175"/>
                      <a:pt x="57" y="187"/>
                    </a:cubicBezTo>
                    <a:cubicBezTo>
                      <a:pt x="57" y="187"/>
                      <a:pt x="58" y="188"/>
                      <a:pt x="58" y="189"/>
                    </a:cubicBezTo>
                    <a:cubicBezTo>
                      <a:pt x="60" y="192"/>
                      <a:pt x="62" y="196"/>
                      <a:pt x="64" y="200"/>
                    </a:cubicBezTo>
                    <a:cubicBezTo>
                      <a:pt x="70" y="221"/>
                      <a:pt x="60" y="244"/>
                      <a:pt x="49" y="263"/>
                    </a:cubicBezTo>
                    <a:cubicBezTo>
                      <a:pt x="47" y="266"/>
                      <a:pt x="49" y="271"/>
                      <a:pt x="54" y="271"/>
                    </a:cubicBezTo>
                    <a:cubicBezTo>
                      <a:pt x="88" y="268"/>
                      <a:pt x="112" y="297"/>
                      <a:pt x="103" y="330"/>
                    </a:cubicBezTo>
                    <a:cubicBezTo>
                      <a:pt x="102" y="331"/>
                      <a:pt x="103" y="333"/>
                      <a:pt x="103" y="334"/>
                    </a:cubicBezTo>
                    <a:cubicBezTo>
                      <a:pt x="119" y="329"/>
                      <a:pt x="133" y="343"/>
                      <a:pt x="144" y="354"/>
                    </a:cubicBezTo>
                    <a:cubicBezTo>
                      <a:pt x="153" y="363"/>
                      <a:pt x="162" y="373"/>
                      <a:pt x="168" y="384"/>
                    </a:cubicBezTo>
                    <a:cubicBezTo>
                      <a:pt x="176" y="370"/>
                      <a:pt x="187" y="357"/>
                      <a:pt x="199" y="347"/>
                    </a:cubicBezTo>
                    <a:cubicBezTo>
                      <a:pt x="205" y="340"/>
                      <a:pt x="212" y="336"/>
                      <a:pt x="221" y="335"/>
                    </a:cubicBezTo>
                    <a:cubicBezTo>
                      <a:pt x="230" y="332"/>
                      <a:pt x="240" y="332"/>
                      <a:pt x="247" y="337"/>
                    </a:cubicBezTo>
                    <a:cubicBezTo>
                      <a:pt x="247" y="336"/>
                      <a:pt x="248" y="336"/>
                      <a:pt x="248" y="335"/>
                    </a:cubicBezTo>
                    <a:cubicBezTo>
                      <a:pt x="252" y="307"/>
                      <a:pt x="277" y="291"/>
                      <a:pt x="304" y="300"/>
                    </a:cubicBezTo>
                    <a:cubicBezTo>
                      <a:pt x="307" y="301"/>
                      <a:pt x="311" y="298"/>
                      <a:pt x="311" y="295"/>
                    </a:cubicBezTo>
                    <a:cubicBezTo>
                      <a:pt x="310" y="285"/>
                      <a:pt x="309" y="275"/>
                      <a:pt x="311" y="264"/>
                    </a:cubicBezTo>
                    <a:cubicBezTo>
                      <a:pt x="312" y="250"/>
                      <a:pt x="319" y="244"/>
                      <a:pt x="328" y="233"/>
                    </a:cubicBezTo>
                    <a:cubicBezTo>
                      <a:pt x="334" y="225"/>
                      <a:pt x="338" y="214"/>
                      <a:pt x="341" y="204"/>
                    </a:cubicBezTo>
                    <a:cubicBezTo>
                      <a:pt x="350" y="193"/>
                      <a:pt x="365" y="186"/>
                      <a:pt x="380" y="187"/>
                    </a:cubicBezTo>
                    <a:cubicBezTo>
                      <a:pt x="381" y="187"/>
                      <a:pt x="381" y="187"/>
                      <a:pt x="382" y="186"/>
                    </a:cubicBezTo>
                    <a:cubicBezTo>
                      <a:pt x="382" y="186"/>
                      <a:pt x="382" y="185"/>
                      <a:pt x="382" y="185"/>
                    </a:cubicBezTo>
                    <a:close/>
                    <a:moveTo>
                      <a:pt x="64" y="85"/>
                    </a:moveTo>
                    <a:cubicBezTo>
                      <a:pt x="63" y="83"/>
                      <a:pt x="66" y="82"/>
                      <a:pt x="68" y="80"/>
                    </a:cubicBezTo>
                    <a:cubicBezTo>
                      <a:pt x="67" y="83"/>
                      <a:pt x="67" y="87"/>
                      <a:pt x="71" y="90"/>
                    </a:cubicBezTo>
                    <a:cubicBezTo>
                      <a:pt x="72" y="90"/>
                      <a:pt x="72" y="90"/>
                      <a:pt x="73" y="90"/>
                    </a:cubicBezTo>
                    <a:cubicBezTo>
                      <a:pt x="68" y="90"/>
                      <a:pt x="64" y="88"/>
                      <a:pt x="64" y="85"/>
                    </a:cubicBezTo>
                    <a:close/>
                    <a:moveTo>
                      <a:pt x="24" y="155"/>
                    </a:moveTo>
                    <a:cubicBezTo>
                      <a:pt x="22" y="145"/>
                      <a:pt x="48" y="132"/>
                      <a:pt x="54" y="129"/>
                    </a:cubicBezTo>
                    <a:cubicBezTo>
                      <a:pt x="54" y="129"/>
                      <a:pt x="55" y="128"/>
                      <a:pt x="56" y="128"/>
                    </a:cubicBezTo>
                    <a:cubicBezTo>
                      <a:pt x="45" y="137"/>
                      <a:pt x="35" y="146"/>
                      <a:pt x="24" y="155"/>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79" name="Freeform 11"/>
              <p:cNvSpPr>
                <a:spLocks/>
              </p:cNvSpPr>
              <p:nvPr/>
            </p:nvSpPr>
            <p:spPr bwMode="auto">
              <a:xfrm>
                <a:off x="5268913" y="1530351"/>
                <a:ext cx="866775" cy="1184275"/>
              </a:xfrm>
              <a:custGeom>
                <a:avLst/>
                <a:gdLst>
                  <a:gd name="T0" fmla="*/ 147 w 331"/>
                  <a:gd name="T1" fmla="*/ 255 h 454"/>
                  <a:gd name="T2" fmla="*/ 132 w 331"/>
                  <a:gd name="T3" fmla="*/ 356 h 454"/>
                  <a:gd name="T4" fmla="*/ 132 w 331"/>
                  <a:gd name="T5" fmla="*/ 357 h 454"/>
                  <a:gd name="T6" fmla="*/ 96 w 331"/>
                  <a:gd name="T7" fmla="*/ 416 h 454"/>
                  <a:gd name="T8" fmla="*/ 132 w 331"/>
                  <a:gd name="T9" fmla="*/ 360 h 454"/>
                  <a:gd name="T10" fmla="*/ 129 w 331"/>
                  <a:gd name="T11" fmla="*/ 454 h 454"/>
                  <a:gd name="T12" fmla="*/ 145 w 331"/>
                  <a:gd name="T13" fmla="*/ 311 h 454"/>
                  <a:gd name="T14" fmla="*/ 191 w 331"/>
                  <a:gd name="T15" fmla="*/ 404 h 454"/>
                  <a:gd name="T16" fmla="*/ 146 w 331"/>
                  <a:gd name="T17" fmla="*/ 308 h 454"/>
                  <a:gd name="T18" fmla="*/ 149 w 331"/>
                  <a:gd name="T19" fmla="*/ 281 h 454"/>
                  <a:gd name="T20" fmla="*/ 215 w 331"/>
                  <a:gd name="T21" fmla="*/ 287 h 454"/>
                  <a:gd name="T22" fmla="*/ 258 w 331"/>
                  <a:gd name="T23" fmla="*/ 367 h 454"/>
                  <a:gd name="T24" fmla="*/ 218 w 331"/>
                  <a:gd name="T25" fmla="*/ 287 h 454"/>
                  <a:gd name="T26" fmla="*/ 253 w 331"/>
                  <a:gd name="T27" fmla="*/ 310 h 454"/>
                  <a:gd name="T28" fmla="*/ 201 w 331"/>
                  <a:gd name="T29" fmla="*/ 262 h 454"/>
                  <a:gd name="T30" fmla="*/ 157 w 331"/>
                  <a:gd name="T31" fmla="*/ 216 h 454"/>
                  <a:gd name="T32" fmla="*/ 159 w 331"/>
                  <a:gd name="T33" fmla="*/ 196 h 454"/>
                  <a:gd name="T34" fmla="*/ 169 w 331"/>
                  <a:gd name="T35" fmla="*/ 163 h 454"/>
                  <a:gd name="T36" fmla="*/ 211 w 331"/>
                  <a:gd name="T37" fmla="*/ 196 h 454"/>
                  <a:gd name="T38" fmla="*/ 288 w 331"/>
                  <a:gd name="T39" fmla="*/ 263 h 454"/>
                  <a:gd name="T40" fmla="*/ 236 w 331"/>
                  <a:gd name="T41" fmla="*/ 222 h 454"/>
                  <a:gd name="T42" fmla="*/ 201 w 331"/>
                  <a:gd name="T43" fmla="*/ 175 h 454"/>
                  <a:gd name="T44" fmla="*/ 330 w 331"/>
                  <a:gd name="T45" fmla="*/ 262 h 454"/>
                  <a:gd name="T46" fmla="*/ 247 w 331"/>
                  <a:gd name="T47" fmla="*/ 201 h 454"/>
                  <a:gd name="T48" fmla="*/ 300 w 331"/>
                  <a:gd name="T49" fmla="*/ 212 h 454"/>
                  <a:gd name="T50" fmla="*/ 170 w 331"/>
                  <a:gd name="T51" fmla="*/ 158 h 454"/>
                  <a:gd name="T52" fmla="*/ 185 w 331"/>
                  <a:gd name="T53" fmla="*/ 105 h 454"/>
                  <a:gd name="T54" fmla="*/ 211 w 331"/>
                  <a:gd name="T55" fmla="*/ 3 h 454"/>
                  <a:gd name="T56" fmla="*/ 164 w 331"/>
                  <a:gd name="T57" fmla="*/ 158 h 454"/>
                  <a:gd name="T58" fmla="*/ 120 w 331"/>
                  <a:gd name="T59" fmla="*/ 168 h 454"/>
                  <a:gd name="T60" fmla="*/ 53 w 331"/>
                  <a:gd name="T61" fmla="*/ 158 h 454"/>
                  <a:gd name="T62" fmla="*/ 84 w 331"/>
                  <a:gd name="T63" fmla="*/ 186 h 454"/>
                  <a:gd name="T64" fmla="*/ 1 w 331"/>
                  <a:gd name="T65" fmla="*/ 243 h 454"/>
                  <a:gd name="T66" fmla="*/ 123 w 331"/>
                  <a:gd name="T67" fmla="*/ 170 h 454"/>
                  <a:gd name="T68" fmla="*/ 156 w 331"/>
                  <a:gd name="T69" fmla="*/ 186 h 454"/>
                  <a:gd name="T70" fmla="*/ 95 w 331"/>
                  <a:gd name="T71" fmla="*/ 238 h 454"/>
                  <a:gd name="T72" fmla="*/ 37 w 331"/>
                  <a:gd name="T73" fmla="*/ 285 h 454"/>
                  <a:gd name="T74" fmla="*/ 153 w 331"/>
                  <a:gd name="T75" fmla="*/ 202 h 454"/>
                  <a:gd name="T76" fmla="*/ 43 w 331"/>
                  <a:gd name="T77" fmla="*/ 347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31" h="454">
                    <a:moveTo>
                      <a:pt x="44" y="348"/>
                    </a:moveTo>
                    <a:cubicBezTo>
                      <a:pt x="82" y="323"/>
                      <a:pt x="122" y="294"/>
                      <a:pt x="147" y="255"/>
                    </a:cubicBezTo>
                    <a:cubicBezTo>
                      <a:pt x="147" y="260"/>
                      <a:pt x="147" y="265"/>
                      <a:pt x="146" y="270"/>
                    </a:cubicBezTo>
                    <a:cubicBezTo>
                      <a:pt x="144" y="299"/>
                      <a:pt x="138" y="327"/>
                      <a:pt x="132" y="356"/>
                    </a:cubicBezTo>
                    <a:cubicBezTo>
                      <a:pt x="132" y="356"/>
                      <a:pt x="132" y="357"/>
                      <a:pt x="132" y="357"/>
                    </a:cubicBezTo>
                    <a:cubicBezTo>
                      <a:pt x="132" y="357"/>
                      <a:pt x="132" y="357"/>
                      <a:pt x="132" y="357"/>
                    </a:cubicBezTo>
                    <a:cubicBezTo>
                      <a:pt x="123" y="367"/>
                      <a:pt x="114" y="377"/>
                      <a:pt x="106" y="388"/>
                    </a:cubicBezTo>
                    <a:cubicBezTo>
                      <a:pt x="101" y="396"/>
                      <a:pt x="96" y="406"/>
                      <a:pt x="96" y="416"/>
                    </a:cubicBezTo>
                    <a:cubicBezTo>
                      <a:pt x="96" y="416"/>
                      <a:pt x="97" y="417"/>
                      <a:pt x="97" y="416"/>
                    </a:cubicBezTo>
                    <a:cubicBezTo>
                      <a:pt x="100" y="393"/>
                      <a:pt x="118" y="377"/>
                      <a:pt x="132" y="360"/>
                    </a:cubicBezTo>
                    <a:cubicBezTo>
                      <a:pt x="125" y="391"/>
                      <a:pt x="125" y="423"/>
                      <a:pt x="128" y="454"/>
                    </a:cubicBezTo>
                    <a:cubicBezTo>
                      <a:pt x="128" y="454"/>
                      <a:pt x="129" y="454"/>
                      <a:pt x="129" y="454"/>
                    </a:cubicBezTo>
                    <a:cubicBezTo>
                      <a:pt x="129" y="424"/>
                      <a:pt x="128" y="395"/>
                      <a:pt x="134" y="366"/>
                    </a:cubicBezTo>
                    <a:cubicBezTo>
                      <a:pt x="137" y="347"/>
                      <a:pt x="141" y="329"/>
                      <a:pt x="145" y="311"/>
                    </a:cubicBezTo>
                    <a:cubicBezTo>
                      <a:pt x="156" y="325"/>
                      <a:pt x="165" y="340"/>
                      <a:pt x="173" y="356"/>
                    </a:cubicBezTo>
                    <a:cubicBezTo>
                      <a:pt x="181" y="371"/>
                      <a:pt x="186" y="388"/>
                      <a:pt x="191" y="404"/>
                    </a:cubicBezTo>
                    <a:cubicBezTo>
                      <a:pt x="191" y="404"/>
                      <a:pt x="191" y="404"/>
                      <a:pt x="191" y="404"/>
                    </a:cubicBezTo>
                    <a:cubicBezTo>
                      <a:pt x="186" y="369"/>
                      <a:pt x="167" y="336"/>
                      <a:pt x="146" y="308"/>
                    </a:cubicBezTo>
                    <a:cubicBezTo>
                      <a:pt x="146" y="308"/>
                      <a:pt x="146" y="308"/>
                      <a:pt x="145" y="307"/>
                    </a:cubicBezTo>
                    <a:cubicBezTo>
                      <a:pt x="147" y="299"/>
                      <a:pt x="148" y="290"/>
                      <a:pt x="149" y="281"/>
                    </a:cubicBezTo>
                    <a:cubicBezTo>
                      <a:pt x="151" y="261"/>
                      <a:pt x="152" y="240"/>
                      <a:pt x="155" y="220"/>
                    </a:cubicBezTo>
                    <a:cubicBezTo>
                      <a:pt x="177" y="240"/>
                      <a:pt x="198" y="262"/>
                      <a:pt x="215" y="287"/>
                    </a:cubicBezTo>
                    <a:cubicBezTo>
                      <a:pt x="224" y="300"/>
                      <a:pt x="232" y="313"/>
                      <a:pt x="239" y="327"/>
                    </a:cubicBezTo>
                    <a:cubicBezTo>
                      <a:pt x="245" y="340"/>
                      <a:pt x="251" y="354"/>
                      <a:pt x="258" y="367"/>
                    </a:cubicBezTo>
                    <a:cubicBezTo>
                      <a:pt x="258" y="367"/>
                      <a:pt x="258" y="367"/>
                      <a:pt x="258" y="367"/>
                    </a:cubicBezTo>
                    <a:cubicBezTo>
                      <a:pt x="251" y="339"/>
                      <a:pt x="234" y="311"/>
                      <a:pt x="218" y="287"/>
                    </a:cubicBezTo>
                    <a:cubicBezTo>
                      <a:pt x="213" y="279"/>
                      <a:pt x="208" y="272"/>
                      <a:pt x="202" y="265"/>
                    </a:cubicBezTo>
                    <a:cubicBezTo>
                      <a:pt x="223" y="275"/>
                      <a:pt x="240" y="291"/>
                      <a:pt x="253" y="310"/>
                    </a:cubicBezTo>
                    <a:cubicBezTo>
                      <a:pt x="253" y="310"/>
                      <a:pt x="253" y="310"/>
                      <a:pt x="253" y="310"/>
                    </a:cubicBezTo>
                    <a:cubicBezTo>
                      <a:pt x="241" y="289"/>
                      <a:pt x="223" y="273"/>
                      <a:pt x="201" y="262"/>
                    </a:cubicBezTo>
                    <a:cubicBezTo>
                      <a:pt x="201" y="262"/>
                      <a:pt x="200" y="262"/>
                      <a:pt x="200" y="262"/>
                    </a:cubicBezTo>
                    <a:cubicBezTo>
                      <a:pt x="187" y="246"/>
                      <a:pt x="173" y="230"/>
                      <a:pt x="157" y="216"/>
                    </a:cubicBezTo>
                    <a:cubicBezTo>
                      <a:pt x="157" y="216"/>
                      <a:pt x="156" y="216"/>
                      <a:pt x="155" y="216"/>
                    </a:cubicBezTo>
                    <a:cubicBezTo>
                      <a:pt x="156" y="209"/>
                      <a:pt x="157" y="202"/>
                      <a:pt x="159" y="196"/>
                    </a:cubicBezTo>
                    <a:cubicBezTo>
                      <a:pt x="161" y="184"/>
                      <a:pt x="164" y="173"/>
                      <a:pt x="167" y="161"/>
                    </a:cubicBezTo>
                    <a:cubicBezTo>
                      <a:pt x="168" y="162"/>
                      <a:pt x="168" y="163"/>
                      <a:pt x="169" y="163"/>
                    </a:cubicBezTo>
                    <a:cubicBezTo>
                      <a:pt x="179" y="165"/>
                      <a:pt x="187" y="168"/>
                      <a:pt x="196" y="172"/>
                    </a:cubicBezTo>
                    <a:cubicBezTo>
                      <a:pt x="199" y="181"/>
                      <a:pt x="205" y="189"/>
                      <a:pt x="211" y="196"/>
                    </a:cubicBezTo>
                    <a:cubicBezTo>
                      <a:pt x="218" y="205"/>
                      <a:pt x="225" y="215"/>
                      <a:pt x="234" y="223"/>
                    </a:cubicBezTo>
                    <a:cubicBezTo>
                      <a:pt x="250" y="239"/>
                      <a:pt x="268" y="252"/>
                      <a:pt x="288" y="263"/>
                    </a:cubicBezTo>
                    <a:cubicBezTo>
                      <a:pt x="288" y="263"/>
                      <a:pt x="288" y="263"/>
                      <a:pt x="288" y="263"/>
                    </a:cubicBezTo>
                    <a:cubicBezTo>
                      <a:pt x="269" y="252"/>
                      <a:pt x="251" y="238"/>
                      <a:pt x="236" y="222"/>
                    </a:cubicBezTo>
                    <a:cubicBezTo>
                      <a:pt x="228" y="214"/>
                      <a:pt x="222" y="206"/>
                      <a:pt x="216" y="198"/>
                    </a:cubicBezTo>
                    <a:cubicBezTo>
                      <a:pt x="210" y="190"/>
                      <a:pt x="206" y="182"/>
                      <a:pt x="201" y="175"/>
                    </a:cubicBezTo>
                    <a:cubicBezTo>
                      <a:pt x="218" y="184"/>
                      <a:pt x="233" y="196"/>
                      <a:pt x="249" y="207"/>
                    </a:cubicBezTo>
                    <a:cubicBezTo>
                      <a:pt x="276" y="225"/>
                      <a:pt x="302" y="245"/>
                      <a:pt x="330" y="262"/>
                    </a:cubicBezTo>
                    <a:cubicBezTo>
                      <a:pt x="331" y="262"/>
                      <a:pt x="331" y="261"/>
                      <a:pt x="331" y="261"/>
                    </a:cubicBezTo>
                    <a:cubicBezTo>
                      <a:pt x="304" y="240"/>
                      <a:pt x="275" y="221"/>
                      <a:pt x="247" y="201"/>
                    </a:cubicBezTo>
                    <a:cubicBezTo>
                      <a:pt x="265" y="203"/>
                      <a:pt x="282" y="206"/>
                      <a:pt x="299" y="212"/>
                    </a:cubicBezTo>
                    <a:cubicBezTo>
                      <a:pt x="300" y="212"/>
                      <a:pt x="300" y="212"/>
                      <a:pt x="300" y="212"/>
                    </a:cubicBezTo>
                    <a:cubicBezTo>
                      <a:pt x="281" y="204"/>
                      <a:pt x="262" y="200"/>
                      <a:pt x="243" y="198"/>
                    </a:cubicBezTo>
                    <a:cubicBezTo>
                      <a:pt x="220" y="182"/>
                      <a:pt x="197" y="164"/>
                      <a:pt x="170" y="158"/>
                    </a:cubicBezTo>
                    <a:cubicBezTo>
                      <a:pt x="169" y="158"/>
                      <a:pt x="169" y="158"/>
                      <a:pt x="168" y="158"/>
                    </a:cubicBezTo>
                    <a:cubicBezTo>
                      <a:pt x="174" y="140"/>
                      <a:pt x="180" y="123"/>
                      <a:pt x="185" y="105"/>
                    </a:cubicBezTo>
                    <a:cubicBezTo>
                      <a:pt x="195" y="71"/>
                      <a:pt x="208" y="38"/>
                      <a:pt x="216" y="4"/>
                    </a:cubicBezTo>
                    <a:cubicBezTo>
                      <a:pt x="216" y="1"/>
                      <a:pt x="212" y="0"/>
                      <a:pt x="211" y="3"/>
                    </a:cubicBezTo>
                    <a:cubicBezTo>
                      <a:pt x="200" y="32"/>
                      <a:pt x="192" y="64"/>
                      <a:pt x="183" y="95"/>
                    </a:cubicBezTo>
                    <a:cubicBezTo>
                      <a:pt x="177" y="116"/>
                      <a:pt x="170" y="137"/>
                      <a:pt x="164" y="158"/>
                    </a:cubicBezTo>
                    <a:cubicBezTo>
                      <a:pt x="152" y="157"/>
                      <a:pt x="141" y="160"/>
                      <a:pt x="130" y="164"/>
                    </a:cubicBezTo>
                    <a:cubicBezTo>
                      <a:pt x="127" y="166"/>
                      <a:pt x="124" y="167"/>
                      <a:pt x="120" y="168"/>
                    </a:cubicBezTo>
                    <a:cubicBezTo>
                      <a:pt x="103" y="154"/>
                      <a:pt x="74" y="151"/>
                      <a:pt x="53" y="158"/>
                    </a:cubicBezTo>
                    <a:cubicBezTo>
                      <a:pt x="52" y="158"/>
                      <a:pt x="52" y="158"/>
                      <a:pt x="53" y="158"/>
                    </a:cubicBezTo>
                    <a:cubicBezTo>
                      <a:pt x="77" y="158"/>
                      <a:pt x="98" y="155"/>
                      <a:pt x="118" y="169"/>
                    </a:cubicBezTo>
                    <a:cubicBezTo>
                      <a:pt x="107" y="174"/>
                      <a:pt x="95" y="180"/>
                      <a:pt x="84" y="186"/>
                    </a:cubicBezTo>
                    <a:cubicBezTo>
                      <a:pt x="54" y="201"/>
                      <a:pt x="25" y="220"/>
                      <a:pt x="0" y="242"/>
                    </a:cubicBezTo>
                    <a:cubicBezTo>
                      <a:pt x="0" y="243"/>
                      <a:pt x="1" y="244"/>
                      <a:pt x="1" y="243"/>
                    </a:cubicBezTo>
                    <a:cubicBezTo>
                      <a:pt x="27" y="224"/>
                      <a:pt x="53" y="205"/>
                      <a:pt x="82" y="190"/>
                    </a:cubicBezTo>
                    <a:cubicBezTo>
                      <a:pt x="95" y="183"/>
                      <a:pt x="109" y="176"/>
                      <a:pt x="123" y="170"/>
                    </a:cubicBezTo>
                    <a:cubicBezTo>
                      <a:pt x="136" y="165"/>
                      <a:pt x="149" y="160"/>
                      <a:pt x="163" y="160"/>
                    </a:cubicBezTo>
                    <a:cubicBezTo>
                      <a:pt x="161" y="169"/>
                      <a:pt x="158" y="177"/>
                      <a:pt x="156" y="186"/>
                    </a:cubicBezTo>
                    <a:cubicBezTo>
                      <a:pt x="155" y="190"/>
                      <a:pt x="154" y="195"/>
                      <a:pt x="153" y="200"/>
                    </a:cubicBezTo>
                    <a:cubicBezTo>
                      <a:pt x="133" y="211"/>
                      <a:pt x="114" y="225"/>
                      <a:pt x="95" y="238"/>
                    </a:cubicBezTo>
                    <a:cubicBezTo>
                      <a:pt x="75" y="253"/>
                      <a:pt x="55" y="268"/>
                      <a:pt x="37" y="285"/>
                    </a:cubicBezTo>
                    <a:cubicBezTo>
                      <a:pt x="37" y="285"/>
                      <a:pt x="37" y="286"/>
                      <a:pt x="37" y="285"/>
                    </a:cubicBezTo>
                    <a:cubicBezTo>
                      <a:pt x="56" y="270"/>
                      <a:pt x="75" y="255"/>
                      <a:pt x="95" y="241"/>
                    </a:cubicBezTo>
                    <a:cubicBezTo>
                      <a:pt x="114" y="227"/>
                      <a:pt x="134" y="215"/>
                      <a:pt x="153" y="202"/>
                    </a:cubicBezTo>
                    <a:cubicBezTo>
                      <a:pt x="150" y="219"/>
                      <a:pt x="149" y="235"/>
                      <a:pt x="148" y="252"/>
                    </a:cubicBezTo>
                    <a:cubicBezTo>
                      <a:pt x="120" y="292"/>
                      <a:pt x="82" y="319"/>
                      <a:pt x="43" y="347"/>
                    </a:cubicBezTo>
                    <a:cubicBezTo>
                      <a:pt x="42" y="347"/>
                      <a:pt x="43" y="348"/>
                      <a:pt x="44" y="348"/>
                    </a:cubicBez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106" name="Group 105"/>
            <p:cNvGrpSpPr/>
            <p:nvPr/>
          </p:nvGrpSpPr>
          <p:grpSpPr>
            <a:xfrm rot="2953225">
              <a:off x="10386763" y="-719755"/>
              <a:ext cx="984326" cy="1948240"/>
              <a:chOff x="7572375" y="606426"/>
              <a:chExt cx="688975" cy="1363663"/>
            </a:xfrm>
          </p:grpSpPr>
          <p:sp>
            <p:nvSpPr>
              <p:cNvPr id="107" name="Freeform 53"/>
              <p:cNvSpPr>
                <a:spLocks noEditPoints="1"/>
              </p:cNvSpPr>
              <p:nvPr/>
            </p:nvSpPr>
            <p:spPr bwMode="auto">
              <a:xfrm>
                <a:off x="7572375" y="781051"/>
                <a:ext cx="688975" cy="1189038"/>
              </a:xfrm>
              <a:custGeom>
                <a:avLst/>
                <a:gdLst>
                  <a:gd name="T0" fmla="*/ 209 w 263"/>
                  <a:gd name="T1" fmla="*/ 4 h 456"/>
                  <a:gd name="T2" fmla="*/ 204 w 263"/>
                  <a:gd name="T3" fmla="*/ 2 h 456"/>
                  <a:gd name="T4" fmla="*/ 125 w 263"/>
                  <a:gd name="T5" fmla="*/ 35 h 456"/>
                  <a:gd name="T6" fmla="*/ 57 w 263"/>
                  <a:gd name="T7" fmla="*/ 98 h 456"/>
                  <a:gd name="T8" fmla="*/ 59 w 263"/>
                  <a:gd name="T9" fmla="*/ 100 h 456"/>
                  <a:gd name="T10" fmla="*/ 28 w 263"/>
                  <a:gd name="T11" fmla="*/ 152 h 456"/>
                  <a:gd name="T12" fmla="*/ 21 w 263"/>
                  <a:gd name="T13" fmla="*/ 178 h 456"/>
                  <a:gd name="T14" fmla="*/ 27 w 263"/>
                  <a:gd name="T15" fmla="*/ 180 h 456"/>
                  <a:gd name="T16" fmla="*/ 9 w 263"/>
                  <a:gd name="T17" fmla="*/ 218 h 456"/>
                  <a:gd name="T18" fmla="*/ 6 w 263"/>
                  <a:gd name="T19" fmla="*/ 246 h 456"/>
                  <a:gd name="T20" fmla="*/ 15 w 263"/>
                  <a:gd name="T21" fmla="*/ 250 h 456"/>
                  <a:gd name="T22" fmla="*/ 2 w 263"/>
                  <a:gd name="T23" fmla="*/ 277 h 456"/>
                  <a:gd name="T24" fmla="*/ 7 w 263"/>
                  <a:gd name="T25" fmla="*/ 297 h 456"/>
                  <a:gd name="T26" fmla="*/ 2 w 263"/>
                  <a:gd name="T27" fmla="*/ 324 h 456"/>
                  <a:gd name="T28" fmla="*/ 10 w 263"/>
                  <a:gd name="T29" fmla="*/ 353 h 456"/>
                  <a:gd name="T30" fmla="*/ 19 w 263"/>
                  <a:gd name="T31" fmla="*/ 353 h 456"/>
                  <a:gd name="T32" fmla="*/ 23 w 263"/>
                  <a:gd name="T33" fmla="*/ 383 h 456"/>
                  <a:gd name="T34" fmla="*/ 27 w 263"/>
                  <a:gd name="T35" fmla="*/ 410 h 456"/>
                  <a:gd name="T36" fmla="*/ 27 w 263"/>
                  <a:gd name="T37" fmla="*/ 423 h 456"/>
                  <a:gd name="T38" fmla="*/ 29 w 263"/>
                  <a:gd name="T39" fmla="*/ 427 h 456"/>
                  <a:gd name="T40" fmla="*/ 24 w 263"/>
                  <a:gd name="T41" fmla="*/ 453 h 456"/>
                  <a:gd name="T42" fmla="*/ 27 w 263"/>
                  <a:gd name="T43" fmla="*/ 453 h 456"/>
                  <a:gd name="T44" fmla="*/ 60 w 263"/>
                  <a:gd name="T45" fmla="*/ 438 h 456"/>
                  <a:gd name="T46" fmla="*/ 84 w 263"/>
                  <a:gd name="T47" fmla="*/ 423 h 456"/>
                  <a:gd name="T48" fmla="*/ 102 w 263"/>
                  <a:gd name="T49" fmla="*/ 414 h 456"/>
                  <a:gd name="T50" fmla="*/ 165 w 263"/>
                  <a:gd name="T51" fmla="*/ 342 h 456"/>
                  <a:gd name="T52" fmla="*/ 200 w 263"/>
                  <a:gd name="T53" fmla="*/ 310 h 456"/>
                  <a:gd name="T54" fmla="*/ 220 w 263"/>
                  <a:gd name="T55" fmla="*/ 279 h 456"/>
                  <a:gd name="T56" fmla="*/ 230 w 263"/>
                  <a:gd name="T57" fmla="*/ 242 h 456"/>
                  <a:gd name="T58" fmla="*/ 255 w 263"/>
                  <a:gd name="T59" fmla="*/ 106 h 456"/>
                  <a:gd name="T60" fmla="*/ 107 w 263"/>
                  <a:gd name="T61" fmla="*/ 53 h 456"/>
                  <a:gd name="T62" fmla="*/ 107 w 263"/>
                  <a:gd name="T63" fmla="*/ 55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63" h="456">
                    <a:moveTo>
                      <a:pt x="255" y="106"/>
                    </a:moveTo>
                    <a:cubicBezTo>
                      <a:pt x="250" y="72"/>
                      <a:pt x="236" y="27"/>
                      <a:pt x="209" y="4"/>
                    </a:cubicBezTo>
                    <a:cubicBezTo>
                      <a:pt x="208" y="4"/>
                      <a:pt x="207" y="3"/>
                      <a:pt x="207" y="3"/>
                    </a:cubicBezTo>
                    <a:cubicBezTo>
                      <a:pt x="206" y="3"/>
                      <a:pt x="205" y="2"/>
                      <a:pt x="204" y="2"/>
                    </a:cubicBezTo>
                    <a:cubicBezTo>
                      <a:pt x="204" y="1"/>
                      <a:pt x="203" y="0"/>
                      <a:pt x="202" y="1"/>
                    </a:cubicBezTo>
                    <a:cubicBezTo>
                      <a:pt x="174" y="5"/>
                      <a:pt x="148" y="18"/>
                      <a:pt x="125" y="35"/>
                    </a:cubicBezTo>
                    <a:cubicBezTo>
                      <a:pt x="101" y="51"/>
                      <a:pt x="75" y="71"/>
                      <a:pt x="56" y="94"/>
                    </a:cubicBezTo>
                    <a:cubicBezTo>
                      <a:pt x="55" y="95"/>
                      <a:pt x="55" y="97"/>
                      <a:pt x="57" y="98"/>
                    </a:cubicBezTo>
                    <a:cubicBezTo>
                      <a:pt x="58" y="98"/>
                      <a:pt x="59" y="98"/>
                      <a:pt x="60" y="99"/>
                    </a:cubicBezTo>
                    <a:cubicBezTo>
                      <a:pt x="60" y="99"/>
                      <a:pt x="59" y="100"/>
                      <a:pt x="59" y="100"/>
                    </a:cubicBezTo>
                    <a:cubicBezTo>
                      <a:pt x="54" y="106"/>
                      <a:pt x="49" y="113"/>
                      <a:pt x="45" y="119"/>
                    </a:cubicBezTo>
                    <a:cubicBezTo>
                      <a:pt x="39" y="129"/>
                      <a:pt x="33" y="140"/>
                      <a:pt x="28" y="152"/>
                    </a:cubicBezTo>
                    <a:cubicBezTo>
                      <a:pt x="25" y="160"/>
                      <a:pt x="21" y="168"/>
                      <a:pt x="18" y="176"/>
                    </a:cubicBezTo>
                    <a:cubicBezTo>
                      <a:pt x="18" y="177"/>
                      <a:pt x="19" y="178"/>
                      <a:pt x="21" y="178"/>
                    </a:cubicBezTo>
                    <a:cubicBezTo>
                      <a:pt x="21" y="178"/>
                      <a:pt x="21" y="179"/>
                      <a:pt x="21" y="179"/>
                    </a:cubicBezTo>
                    <a:cubicBezTo>
                      <a:pt x="23" y="179"/>
                      <a:pt x="25" y="180"/>
                      <a:pt x="27" y="180"/>
                    </a:cubicBezTo>
                    <a:cubicBezTo>
                      <a:pt x="18" y="190"/>
                      <a:pt x="12" y="203"/>
                      <a:pt x="8" y="216"/>
                    </a:cubicBezTo>
                    <a:cubicBezTo>
                      <a:pt x="7" y="217"/>
                      <a:pt x="8" y="218"/>
                      <a:pt x="9" y="218"/>
                    </a:cubicBezTo>
                    <a:cubicBezTo>
                      <a:pt x="13" y="219"/>
                      <a:pt x="15" y="219"/>
                      <a:pt x="18" y="219"/>
                    </a:cubicBezTo>
                    <a:cubicBezTo>
                      <a:pt x="12" y="227"/>
                      <a:pt x="6" y="237"/>
                      <a:pt x="6" y="246"/>
                    </a:cubicBezTo>
                    <a:cubicBezTo>
                      <a:pt x="6" y="247"/>
                      <a:pt x="6" y="248"/>
                      <a:pt x="7" y="248"/>
                    </a:cubicBezTo>
                    <a:cubicBezTo>
                      <a:pt x="10" y="250"/>
                      <a:pt x="12" y="250"/>
                      <a:pt x="15" y="250"/>
                    </a:cubicBezTo>
                    <a:cubicBezTo>
                      <a:pt x="8" y="257"/>
                      <a:pt x="3" y="265"/>
                      <a:pt x="0" y="274"/>
                    </a:cubicBezTo>
                    <a:cubicBezTo>
                      <a:pt x="0" y="275"/>
                      <a:pt x="1" y="277"/>
                      <a:pt x="2" y="277"/>
                    </a:cubicBezTo>
                    <a:cubicBezTo>
                      <a:pt x="5" y="278"/>
                      <a:pt x="9" y="279"/>
                      <a:pt x="12" y="279"/>
                    </a:cubicBezTo>
                    <a:cubicBezTo>
                      <a:pt x="9" y="285"/>
                      <a:pt x="8" y="291"/>
                      <a:pt x="7" y="297"/>
                    </a:cubicBezTo>
                    <a:cubicBezTo>
                      <a:pt x="5" y="302"/>
                      <a:pt x="4" y="307"/>
                      <a:pt x="4" y="312"/>
                    </a:cubicBezTo>
                    <a:cubicBezTo>
                      <a:pt x="3" y="315"/>
                      <a:pt x="1" y="321"/>
                      <a:pt x="2" y="324"/>
                    </a:cubicBezTo>
                    <a:cubicBezTo>
                      <a:pt x="4" y="329"/>
                      <a:pt x="9" y="328"/>
                      <a:pt x="13" y="326"/>
                    </a:cubicBezTo>
                    <a:cubicBezTo>
                      <a:pt x="11" y="335"/>
                      <a:pt x="10" y="344"/>
                      <a:pt x="10" y="353"/>
                    </a:cubicBezTo>
                    <a:cubicBezTo>
                      <a:pt x="10" y="355"/>
                      <a:pt x="12" y="356"/>
                      <a:pt x="14" y="356"/>
                    </a:cubicBezTo>
                    <a:cubicBezTo>
                      <a:pt x="15" y="355"/>
                      <a:pt x="17" y="354"/>
                      <a:pt x="19" y="353"/>
                    </a:cubicBezTo>
                    <a:cubicBezTo>
                      <a:pt x="17" y="360"/>
                      <a:pt x="15" y="367"/>
                      <a:pt x="14" y="374"/>
                    </a:cubicBezTo>
                    <a:cubicBezTo>
                      <a:pt x="13" y="380"/>
                      <a:pt x="18" y="384"/>
                      <a:pt x="23" y="383"/>
                    </a:cubicBezTo>
                    <a:cubicBezTo>
                      <a:pt x="20" y="389"/>
                      <a:pt x="18" y="396"/>
                      <a:pt x="17" y="403"/>
                    </a:cubicBezTo>
                    <a:cubicBezTo>
                      <a:pt x="16" y="408"/>
                      <a:pt x="22" y="413"/>
                      <a:pt x="27" y="410"/>
                    </a:cubicBezTo>
                    <a:cubicBezTo>
                      <a:pt x="27" y="410"/>
                      <a:pt x="27" y="410"/>
                      <a:pt x="27" y="410"/>
                    </a:cubicBezTo>
                    <a:cubicBezTo>
                      <a:pt x="26" y="414"/>
                      <a:pt x="24" y="418"/>
                      <a:pt x="27" y="423"/>
                    </a:cubicBezTo>
                    <a:cubicBezTo>
                      <a:pt x="27" y="424"/>
                      <a:pt x="29" y="424"/>
                      <a:pt x="29" y="425"/>
                    </a:cubicBezTo>
                    <a:cubicBezTo>
                      <a:pt x="29" y="426"/>
                      <a:pt x="29" y="426"/>
                      <a:pt x="29" y="427"/>
                    </a:cubicBezTo>
                    <a:cubicBezTo>
                      <a:pt x="29" y="430"/>
                      <a:pt x="27" y="437"/>
                      <a:pt x="26" y="440"/>
                    </a:cubicBezTo>
                    <a:cubicBezTo>
                      <a:pt x="25" y="445"/>
                      <a:pt x="25" y="449"/>
                      <a:pt x="24" y="453"/>
                    </a:cubicBezTo>
                    <a:cubicBezTo>
                      <a:pt x="24" y="455"/>
                      <a:pt x="26" y="456"/>
                      <a:pt x="27" y="454"/>
                    </a:cubicBezTo>
                    <a:cubicBezTo>
                      <a:pt x="27" y="454"/>
                      <a:pt x="27" y="454"/>
                      <a:pt x="27" y="453"/>
                    </a:cubicBezTo>
                    <a:cubicBezTo>
                      <a:pt x="36" y="450"/>
                      <a:pt x="45" y="442"/>
                      <a:pt x="52" y="434"/>
                    </a:cubicBezTo>
                    <a:cubicBezTo>
                      <a:pt x="53" y="437"/>
                      <a:pt x="57" y="440"/>
                      <a:pt x="60" y="438"/>
                    </a:cubicBezTo>
                    <a:cubicBezTo>
                      <a:pt x="66" y="434"/>
                      <a:pt x="72" y="428"/>
                      <a:pt x="76" y="422"/>
                    </a:cubicBezTo>
                    <a:cubicBezTo>
                      <a:pt x="78" y="425"/>
                      <a:pt x="81" y="425"/>
                      <a:pt x="84" y="423"/>
                    </a:cubicBezTo>
                    <a:cubicBezTo>
                      <a:pt x="88" y="420"/>
                      <a:pt x="91" y="417"/>
                      <a:pt x="93" y="414"/>
                    </a:cubicBezTo>
                    <a:cubicBezTo>
                      <a:pt x="95" y="416"/>
                      <a:pt x="99" y="416"/>
                      <a:pt x="102" y="414"/>
                    </a:cubicBezTo>
                    <a:cubicBezTo>
                      <a:pt x="108" y="409"/>
                      <a:pt x="114" y="402"/>
                      <a:pt x="118" y="394"/>
                    </a:cubicBezTo>
                    <a:cubicBezTo>
                      <a:pt x="144" y="392"/>
                      <a:pt x="157" y="366"/>
                      <a:pt x="165" y="342"/>
                    </a:cubicBezTo>
                    <a:cubicBezTo>
                      <a:pt x="169" y="350"/>
                      <a:pt x="173" y="354"/>
                      <a:pt x="180" y="344"/>
                    </a:cubicBezTo>
                    <a:cubicBezTo>
                      <a:pt x="187" y="335"/>
                      <a:pt x="196" y="323"/>
                      <a:pt x="200" y="310"/>
                    </a:cubicBezTo>
                    <a:cubicBezTo>
                      <a:pt x="201" y="311"/>
                      <a:pt x="202" y="311"/>
                      <a:pt x="203" y="310"/>
                    </a:cubicBezTo>
                    <a:cubicBezTo>
                      <a:pt x="212" y="301"/>
                      <a:pt x="216" y="290"/>
                      <a:pt x="220" y="279"/>
                    </a:cubicBezTo>
                    <a:cubicBezTo>
                      <a:pt x="224" y="267"/>
                      <a:pt x="228" y="255"/>
                      <a:pt x="230" y="242"/>
                    </a:cubicBezTo>
                    <a:cubicBezTo>
                      <a:pt x="230" y="242"/>
                      <a:pt x="230" y="242"/>
                      <a:pt x="230" y="242"/>
                    </a:cubicBezTo>
                    <a:cubicBezTo>
                      <a:pt x="234" y="244"/>
                      <a:pt x="240" y="242"/>
                      <a:pt x="241" y="237"/>
                    </a:cubicBezTo>
                    <a:cubicBezTo>
                      <a:pt x="253" y="194"/>
                      <a:pt x="263" y="151"/>
                      <a:pt x="255" y="106"/>
                    </a:cubicBezTo>
                    <a:close/>
                    <a:moveTo>
                      <a:pt x="107" y="55"/>
                    </a:moveTo>
                    <a:cubicBezTo>
                      <a:pt x="108" y="54"/>
                      <a:pt x="108" y="54"/>
                      <a:pt x="107" y="53"/>
                    </a:cubicBezTo>
                    <a:cubicBezTo>
                      <a:pt x="111" y="50"/>
                      <a:pt x="115" y="47"/>
                      <a:pt x="119" y="44"/>
                    </a:cubicBezTo>
                    <a:cubicBezTo>
                      <a:pt x="115" y="48"/>
                      <a:pt x="111" y="51"/>
                      <a:pt x="107" y="55"/>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108" name="Group 107"/>
              <p:cNvGrpSpPr/>
              <p:nvPr/>
            </p:nvGrpSpPr>
            <p:grpSpPr>
              <a:xfrm>
                <a:off x="7640638" y="606426"/>
                <a:ext cx="568325" cy="1303338"/>
                <a:chOff x="7640638" y="606426"/>
                <a:chExt cx="568325" cy="1303338"/>
              </a:xfrm>
              <a:solidFill>
                <a:schemeClr val="accent2">
                  <a:lumMod val="75000"/>
                </a:schemeClr>
              </a:solidFill>
            </p:grpSpPr>
            <p:sp>
              <p:nvSpPr>
                <p:cNvPr id="109" name="Freeform 54"/>
                <p:cNvSpPr>
                  <a:spLocks/>
                </p:cNvSpPr>
                <p:nvPr/>
              </p:nvSpPr>
              <p:spPr bwMode="auto">
                <a:xfrm>
                  <a:off x="7673975" y="606426"/>
                  <a:ext cx="534988" cy="1303338"/>
                </a:xfrm>
                <a:custGeom>
                  <a:avLst/>
                  <a:gdLst>
                    <a:gd name="T0" fmla="*/ 196 w 204"/>
                    <a:gd name="T1" fmla="*/ 4 h 500"/>
                    <a:gd name="T2" fmla="*/ 143 w 204"/>
                    <a:gd name="T3" fmla="*/ 125 h 500"/>
                    <a:gd name="T4" fmla="*/ 99 w 204"/>
                    <a:gd name="T5" fmla="*/ 249 h 500"/>
                    <a:gd name="T6" fmla="*/ 59 w 204"/>
                    <a:gd name="T7" fmla="*/ 372 h 500"/>
                    <a:gd name="T8" fmla="*/ 0 w 204"/>
                    <a:gd name="T9" fmla="*/ 500 h 500"/>
                    <a:gd name="T10" fmla="*/ 0 w 204"/>
                    <a:gd name="T11" fmla="*/ 500 h 500"/>
                    <a:gd name="T12" fmla="*/ 29 w 204"/>
                    <a:gd name="T13" fmla="*/ 439 h 500"/>
                    <a:gd name="T14" fmla="*/ 58 w 204"/>
                    <a:gd name="T15" fmla="*/ 377 h 500"/>
                    <a:gd name="T16" fmla="*/ 102 w 204"/>
                    <a:gd name="T17" fmla="*/ 255 h 500"/>
                    <a:gd name="T18" fmla="*/ 148 w 204"/>
                    <a:gd name="T19" fmla="*/ 132 h 500"/>
                    <a:gd name="T20" fmla="*/ 175 w 204"/>
                    <a:gd name="T21" fmla="*/ 70 h 500"/>
                    <a:gd name="T22" fmla="*/ 203 w 204"/>
                    <a:gd name="T23" fmla="*/ 8 h 500"/>
                    <a:gd name="T24" fmla="*/ 196 w 204"/>
                    <a:gd name="T25" fmla="*/ 4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4" h="500">
                      <a:moveTo>
                        <a:pt x="196" y="4"/>
                      </a:moveTo>
                      <a:cubicBezTo>
                        <a:pt x="174" y="42"/>
                        <a:pt x="159" y="85"/>
                        <a:pt x="143" y="125"/>
                      </a:cubicBezTo>
                      <a:cubicBezTo>
                        <a:pt x="127" y="166"/>
                        <a:pt x="112" y="207"/>
                        <a:pt x="99" y="249"/>
                      </a:cubicBezTo>
                      <a:cubicBezTo>
                        <a:pt x="86" y="290"/>
                        <a:pt x="76" y="333"/>
                        <a:pt x="59" y="372"/>
                      </a:cubicBezTo>
                      <a:cubicBezTo>
                        <a:pt x="40" y="415"/>
                        <a:pt x="16" y="456"/>
                        <a:pt x="0" y="500"/>
                      </a:cubicBezTo>
                      <a:cubicBezTo>
                        <a:pt x="0" y="500"/>
                        <a:pt x="0" y="500"/>
                        <a:pt x="0" y="500"/>
                      </a:cubicBezTo>
                      <a:cubicBezTo>
                        <a:pt x="11" y="480"/>
                        <a:pt x="20" y="460"/>
                        <a:pt x="29" y="439"/>
                      </a:cubicBezTo>
                      <a:cubicBezTo>
                        <a:pt x="39" y="419"/>
                        <a:pt x="49" y="398"/>
                        <a:pt x="58" y="377"/>
                      </a:cubicBezTo>
                      <a:cubicBezTo>
                        <a:pt x="76" y="337"/>
                        <a:pt x="88" y="296"/>
                        <a:pt x="102" y="255"/>
                      </a:cubicBezTo>
                      <a:cubicBezTo>
                        <a:pt x="116" y="214"/>
                        <a:pt x="131" y="172"/>
                        <a:pt x="148" y="132"/>
                      </a:cubicBezTo>
                      <a:cubicBezTo>
                        <a:pt x="156" y="111"/>
                        <a:pt x="165" y="90"/>
                        <a:pt x="175" y="70"/>
                      </a:cubicBezTo>
                      <a:cubicBezTo>
                        <a:pt x="184" y="49"/>
                        <a:pt x="195" y="29"/>
                        <a:pt x="203" y="8"/>
                      </a:cubicBezTo>
                      <a:cubicBezTo>
                        <a:pt x="204" y="4"/>
                        <a:pt x="199" y="0"/>
                        <a:pt x="196"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 name="Freeform 55"/>
                <p:cNvSpPr>
                  <a:spLocks/>
                </p:cNvSpPr>
                <p:nvPr/>
              </p:nvSpPr>
              <p:spPr bwMode="auto">
                <a:xfrm>
                  <a:off x="7640638" y="1303338"/>
                  <a:ext cx="290513" cy="255588"/>
                </a:xfrm>
                <a:custGeom>
                  <a:avLst/>
                  <a:gdLst>
                    <a:gd name="T0" fmla="*/ 105 w 111"/>
                    <a:gd name="T1" fmla="*/ 2 h 98"/>
                    <a:gd name="T2" fmla="*/ 45 w 111"/>
                    <a:gd name="T3" fmla="*/ 47 h 98"/>
                    <a:gd name="T4" fmla="*/ 0 w 111"/>
                    <a:gd name="T5" fmla="*/ 98 h 98"/>
                    <a:gd name="T6" fmla="*/ 1 w 111"/>
                    <a:gd name="T7" fmla="*/ 98 h 98"/>
                    <a:gd name="T8" fmla="*/ 48 w 111"/>
                    <a:gd name="T9" fmla="*/ 48 h 98"/>
                    <a:gd name="T10" fmla="*/ 108 w 111"/>
                    <a:gd name="T11" fmla="*/ 7 h 98"/>
                    <a:gd name="T12" fmla="*/ 105 w 111"/>
                    <a:gd name="T13" fmla="*/ 2 h 98"/>
                  </a:gdLst>
                  <a:ahLst/>
                  <a:cxnLst>
                    <a:cxn ang="0">
                      <a:pos x="T0" y="T1"/>
                    </a:cxn>
                    <a:cxn ang="0">
                      <a:pos x="T2" y="T3"/>
                    </a:cxn>
                    <a:cxn ang="0">
                      <a:pos x="T4" y="T5"/>
                    </a:cxn>
                    <a:cxn ang="0">
                      <a:pos x="T6" y="T7"/>
                    </a:cxn>
                    <a:cxn ang="0">
                      <a:pos x="T8" y="T9"/>
                    </a:cxn>
                    <a:cxn ang="0">
                      <a:pos x="T10" y="T11"/>
                    </a:cxn>
                    <a:cxn ang="0">
                      <a:pos x="T12" y="T13"/>
                    </a:cxn>
                  </a:cxnLst>
                  <a:rect l="0" t="0" r="r" b="b"/>
                  <a:pathLst>
                    <a:path w="111" h="98">
                      <a:moveTo>
                        <a:pt x="105" y="2"/>
                      </a:moveTo>
                      <a:cubicBezTo>
                        <a:pt x="84" y="15"/>
                        <a:pt x="63" y="30"/>
                        <a:pt x="45" y="47"/>
                      </a:cubicBezTo>
                      <a:cubicBezTo>
                        <a:pt x="29" y="62"/>
                        <a:pt x="11" y="79"/>
                        <a:pt x="0" y="98"/>
                      </a:cubicBezTo>
                      <a:cubicBezTo>
                        <a:pt x="0" y="98"/>
                        <a:pt x="1" y="98"/>
                        <a:pt x="1" y="98"/>
                      </a:cubicBezTo>
                      <a:cubicBezTo>
                        <a:pt x="17" y="82"/>
                        <a:pt x="31" y="64"/>
                        <a:pt x="48" y="48"/>
                      </a:cubicBezTo>
                      <a:cubicBezTo>
                        <a:pt x="67" y="32"/>
                        <a:pt x="87" y="19"/>
                        <a:pt x="108" y="7"/>
                      </a:cubicBezTo>
                      <a:cubicBezTo>
                        <a:pt x="111" y="5"/>
                        <a:pt x="109" y="0"/>
                        <a:pt x="10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 name="Freeform 56"/>
                <p:cNvSpPr>
                  <a:spLocks/>
                </p:cNvSpPr>
                <p:nvPr/>
              </p:nvSpPr>
              <p:spPr bwMode="auto">
                <a:xfrm>
                  <a:off x="7723188" y="1149351"/>
                  <a:ext cx="257175" cy="184150"/>
                </a:xfrm>
                <a:custGeom>
                  <a:avLst/>
                  <a:gdLst>
                    <a:gd name="T0" fmla="*/ 92 w 98"/>
                    <a:gd name="T1" fmla="*/ 1 h 71"/>
                    <a:gd name="T2" fmla="*/ 0 w 98"/>
                    <a:gd name="T3" fmla="*/ 70 h 71"/>
                    <a:gd name="T4" fmla="*/ 0 w 98"/>
                    <a:gd name="T5" fmla="*/ 71 h 71"/>
                    <a:gd name="T6" fmla="*/ 94 w 98"/>
                    <a:gd name="T7" fmla="*/ 6 h 71"/>
                    <a:gd name="T8" fmla="*/ 92 w 98"/>
                    <a:gd name="T9" fmla="*/ 1 h 71"/>
                  </a:gdLst>
                  <a:ahLst/>
                  <a:cxnLst>
                    <a:cxn ang="0">
                      <a:pos x="T0" y="T1"/>
                    </a:cxn>
                    <a:cxn ang="0">
                      <a:pos x="T2" y="T3"/>
                    </a:cxn>
                    <a:cxn ang="0">
                      <a:pos x="T4" y="T5"/>
                    </a:cxn>
                    <a:cxn ang="0">
                      <a:pos x="T6" y="T7"/>
                    </a:cxn>
                    <a:cxn ang="0">
                      <a:pos x="T8" y="T9"/>
                    </a:cxn>
                  </a:cxnLst>
                  <a:rect l="0" t="0" r="r" b="b"/>
                  <a:pathLst>
                    <a:path w="98" h="71">
                      <a:moveTo>
                        <a:pt x="92" y="1"/>
                      </a:moveTo>
                      <a:cubicBezTo>
                        <a:pt x="58" y="18"/>
                        <a:pt x="26" y="41"/>
                        <a:pt x="0" y="70"/>
                      </a:cubicBezTo>
                      <a:cubicBezTo>
                        <a:pt x="0" y="71"/>
                        <a:pt x="0" y="71"/>
                        <a:pt x="0" y="71"/>
                      </a:cubicBezTo>
                      <a:cubicBezTo>
                        <a:pt x="28" y="43"/>
                        <a:pt x="59" y="21"/>
                        <a:pt x="94" y="6"/>
                      </a:cubicBezTo>
                      <a:cubicBezTo>
                        <a:pt x="98" y="5"/>
                        <a:pt x="95" y="0"/>
                        <a:pt x="9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 name="Freeform 57"/>
                <p:cNvSpPr>
                  <a:spLocks/>
                </p:cNvSpPr>
                <p:nvPr/>
              </p:nvSpPr>
              <p:spPr bwMode="auto">
                <a:xfrm>
                  <a:off x="7794625" y="982663"/>
                  <a:ext cx="241300" cy="155575"/>
                </a:xfrm>
                <a:custGeom>
                  <a:avLst/>
                  <a:gdLst>
                    <a:gd name="T0" fmla="*/ 86 w 92"/>
                    <a:gd name="T1" fmla="*/ 2 h 60"/>
                    <a:gd name="T2" fmla="*/ 0 w 92"/>
                    <a:gd name="T3" fmla="*/ 58 h 60"/>
                    <a:gd name="T4" fmla="*/ 1 w 92"/>
                    <a:gd name="T5" fmla="*/ 59 h 60"/>
                    <a:gd name="T6" fmla="*/ 88 w 92"/>
                    <a:gd name="T7" fmla="*/ 7 h 60"/>
                    <a:gd name="T8" fmla="*/ 86 w 92"/>
                    <a:gd name="T9" fmla="*/ 2 h 60"/>
                  </a:gdLst>
                  <a:ahLst/>
                  <a:cxnLst>
                    <a:cxn ang="0">
                      <a:pos x="T0" y="T1"/>
                    </a:cxn>
                    <a:cxn ang="0">
                      <a:pos x="T2" y="T3"/>
                    </a:cxn>
                    <a:cxn ang="0">
                      <a:pos x="T4" y="T5"/>
                    </a:cxn>
                    <a:cxn ang="0">
                      <a:pos x="T6" y="T7"/>
                    </a:cxn>
                    <a:cxn ang="0">
                      <a:pos x="T8" y="T9"/>
                    </a:cxn>
                  </a:cxnLst>
                  <a:rect l="0" t="0" r="r" b="b"/>
                  <a:pathLst>
                    <a:path w="92" h="60">
                      <a:moveTo>
                        <a:pt x="86" y="2"/>
                      </a:moveTo>
                      <a:cubicBezTo>
                        <a:pt x="53" y="15"/>
                        <a:pt x="25" y="33"/>
                        <a:pt x="0" y="58"/>
                      </a:cubicBezTo>
                      <a:cubicBezTo>
                        <a:pt x="0" y="59"/>
                        <a:pt x="0" y="60"/>
                        <a:pt x="1" y="59"/>
                      </a:cubicBezTo>
                      <a:cubicBezTo>
                        <a:pt x="26" y="36"/>
                        <a:pt x="56" y="18"/>
                        <a:pt x="88" y="7"/>
                      </a:cubicBezTo>
                      <a:cubicBezTo>
                        <a:pt x="92" y="6"/>
                        <a:pt x="90" y="0"/>
                        <a:pt x="86"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 name="Freeform 58"/>
                <p:cNvSpPr>
                  <a:spLocks/>
                </p:cNvSpPr>
                <p:nvPr/>
              </p:nvSpPr>
              <p:spPr bwMode="auto">
                <a:xfrm>
                  <a:off x="7834313" y="1503363"/>
                  <a:ext cx="49213" cy="268288"/>
                </a:xfrm>
                <a:custGeom>
                  <a:avLst/>
                  <a:gdLst>
                    <a:gd name="T0" fmla="*/ 9 w 19"/>
                    <a:gd name="T1" fmla="*/ 4 h 103"/>
                    <a:gd name="T2" fmla="*/ 0 w 19"/>
                    <a:gd name="T3" fmla="*/ 103 h 103"/>
                    <a:gd name="T4" fmla="*/ 0 w 19"/>
                    <a:gd name="T5" fmla="*/ 103 h 103"/>
                    <a:gd name="T6" fmla="*/ 13 w 19"/>
                    <a:gd name="T7" fmla="*/ 3 h 103"/>
                    <a:gd name="T8" fmla="*/ 9 w 19"/>
                    <a:gd name="T9" fmla="*/ 4 h 103"/>
                  </a:gdLst>
                  <a:ahLst/>
                  <a:cxnLst>
                    <a:cxn ang="0">
                      <a:pos x="T0" y="T1"/>
                    </a:cxn>
                    <a:cxn ang="0">
                      <a:pos x="T2" y="T3"/>
                    </a:cxn>
                    <a:cxn ang="0">
                      <a:pos x="T4" y="T5"/>
                    </a:cxn>
                    <a:cxn ang="0">
                      <a:pos x="T6" y="T7"/>
                    </a:cxn>
                    <a:cxn ang="0">
                      <a:pos x="T8" y="T9"/>
                    </a:cxn>
                  </a:cxnLst>
                  <a:rect l="0" t="0" r="r" b="b"/>
                  <a:pathLst>
                    <a:path w="19" h="103">
                      <a:moveTo>
                        <a:pt x="9" y="4"/>
                      </a:moveTo>
                      <a:cubicBezTo>
                        <a:pt x="14" y="37"/>
                        <a:pt x="12" y="72"/>
                        <a:pt x="0" y="103"/>
                      </a:cubicBezTo>
                      <a:cubicBezTo>
                        <a:pt x="0" y="103"/>
                        <a:pt x="0" y="103"/>
                        <a:pt x="0" y="103"/>
                      </a:cubicBezTo>
                      <a:cubicBezTo>
                        <a:pt x="13" y="71"/>
                        <a:pt x="19" y="38"/>
                        <a:pt x="13" y="3"/>
                      </a:cubicBezTo>
                      <a:cubicBezTo>
                        <a:pt x="12" y="0"/>
                        <a:pt x="8" y="1"/>
                        <a:pt x="9"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 name="Freeform 59"/>
                <p:cNvSpPr>
                  <a:spLocks/>
                </p:cNvSpPr>
                <p:nvPr/>
              </p:nvSpPr>
              <p:spPr bwMode="auto">
                <a:xfrm>
                  <a:off x="7907338" y="1331913"/>
                  <a:ext cx="65088" cy="336550"/>
                </a:xfrm>
                <a:custGeom>
                  <a:avLst/>
                  <a:gdLst>
                    <a:gd name="T0" fmla="*/ 2 w 25"/>
                    <a:gd name="T1" fmla="*/ 5 h 129"/>
                    <a:gd name="T2" fmla="*/ 13 w 25"/>
                    <a:gd name="T3" fmla="*/ 129 h 129"/>
                    <a:gd name="T4" fmla="*/ 14 w 25"/>
                    <a:gd name="T5" fmla="*/ 129 h 129"/>
                    <a:gd name="T6" fmla="*/ 7 w 25"/>
                    <a:gd name="T7" fmla="*/ 4 h 129"/>
                    <a:gd name="T8" fmla="*/ 2 w 25"/>
                    <a:gd name="T9" fmla="*/ 5 h 129"/>
                  </a:gdLst>
                  <a:ahLst/>
                  <a:cxnLst>
                    <a:cxn ang="0">
                      <a:pos x="T0" y="T1"/>
                    </a:cxn>
                    <a:cxn ang="0">
                      <a:pos x="T2" y="T3"/>
                    </a:cxn>
                    <a:cxn ang="0">
                      <a:pos x="T4" y="T5"/>
                    </a:cxn>
                    <a:cxn ang="0">
                      <a:pos x="T6" y="T7"/>
                    </a:cxn>
                    <a:cxn ang="0">
                      <a:pos x="T8" y="T9"/>
                    </a:cxn>
                  </a:cxnLst>
                  <a:rect l="0" t="0" r="r" b="b"/>
                  <a:pathLst>
                    <a:path w="25" h="129">
                      <a:moveTo>
                        <a:pt x="2" y="5"/>
                      </a:moveTo>
                      <a:cubicBezTo>
                        <a:pt x="16" y="44"/>
                        <a:pt x="22" y="88"/>
                        <a:pt x="13" y="129"/>
                      </a:cubicBezTo>
                      <a:cubicBezTo>
                        <a:pt x="13" y="129"/>
                        <a:pt x="13" y="129"/>
                        <a:pt x="14" y="129"/>
                      </a:cubicBezTo>
                      <a:cubicBezTo>
                        <a:pt x="25" y="87"/>
                        <a:pt x="16" y="46"/>
                        <a:pt x="7" y="4"/>
                      </a:cubicBezTo>
                      <a:cubicBezTo>
                        <a:pt x="6" y="0"/>
                        <a:pt x="0" y="1"/>
                        <a:pt x="2"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 name="Freeform 60"/>
                <p:cNvSpPr>
                  <a:spLocks/>
                </p:cNvSpPr>
                <p:nvPr/>
              </p:nvSpPr>
              <p:spPr bwMode="auto">
                <a:xfrm>
                  <a:off x="7975600" y="1128713"/>
                  <a:ext cx="80963" cy="430213"/>
                </a:xfrm>
                <a:custGeom>
                  <a:avLst/>
                  <a:gdLst>
                    <a:gd name="T0" fmla="*/ 2 w 31"/>
                    <a:gd name="T1" fmla="*/ 6 h 165"/>
                    <a:gd name="T2" fmla="*/ 23 w 31"/>
                    <a:gd name="T3" fmla="*/ 83 h 165"/>
                    <a:gd name="T4" fmla="*/ 23 w 31"/>
                    <a:gd name="T5" fmla="*/ 164 h 165"/>
                    <a:gd name="T6" fmla="*/ 25 w 31"/>
                    <a:gd name="T7" fmla="*/ 164 h 165"/>
                    <a:gd name="T8" fmla="*/ 27 w 31"/>
                    <a:gd name="T9" fmla="*/ 82 h 165"/>
                    <a:gd name="T10" fmla="*/ 7 w 31"/>
                    <a:gd name="T11" fmla="*/ 3 h 165"/>
                    <a:gd name="T12" fmla="*/ 2 w 31"/>
                    <a:gd name="T13" fmla="*/ 6 h 165"/>
                  </a:gdLst>
                  <a:ahLst/>
                  <a:cxnLst>
                    <a:cxn ang="0">
                      <a:pos x="T0" y="T1"/>
                    </a:cxn>
                    <a:cxn ang="0">
                      <a:pos x="T2" y="T3"/>
                    </a:cxn>
                    <a:cxn ang="0">
                      <a:pos x="T4" y="T5"/>
                    </a:cxn>
                    <a:cxn ang="0">
                      <a:pos x="T6" y="T7"/>
                    </a:cxn>
                    <a:cxn ang="0">
                      <a:pos x="T8" y="T9"/>
                    </a:cxn>
                    <a:cxn ang="0">
                      <a:pos x="T10" y="T11"/>
                    </a:cxn>
                    <a:cxn ang="0">
                      <a:pos x="T12" y="T13"/>
                    </a:cxn>
                  </a:cxnLst>
                  <a:rect l="0" t="0" r="r" b="b"/>
                  <a:pathLst>
                    <a:path w="31" h="165">
                      <a:moveTo>
                        <a:pt x="2" y="6"/>
                      </a:moveTo>
                      <a:cubicBezTo>
                        <a:pt x="11" y="31"/>
                        <a:pt x="20" y="56"/>
                        <a:pt x="23" y="83"/>
                      </a:cubicBezTo>
                      <a:cubicBezTo>
                        <a:pt x="26" y="110"/>
                        <a:pt x="24" y="136"/>
                        <a:pt x="23" y="164"/>
                      </a:cubicBezTo>
                      <a:cubicBezTo>
                        <a:pt x="23" y="165"/>
                        <a:pt x="25" y="165"/>
                        <a:pt x="25" y="164"/>
                      </a:cubicBezTo>
                      <a:cubicBezTo>
                        <a:pt x="31" y="138"/>
                        <a:pt x="30" y="109"/>
                        <a:pt x="27" y="82"/>
                      </a:cubicBezTo>
                      <a:cubicBezTo>
                        <a:pt x="24" y="56"/>
                        <a:pt x="18" y="28"/>
                        <a:pt x="7" y="3"/>
                      </a:cubicBezTo>
                      <a:cubicBezTo>
                        <a:pt x="6" y="0"/>
                        <a:pt x="0" y="2"/>
                        <a:pt x="2"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 name="Freeform 61"/>
                <p:cNvSpPr>
                  <a:spLocks/>
                </p:cNvSpPr>
                <p:nvPr/>
              </p:nvSpPr>
              <p:spPr bwMode="auto">
                <a:xfrm>
                  <a:off x="8075613" y="876301"/>
                  <a:ext cx="106363" cy="512763"/>
                </a:xfrm>
                <a:custGeom>
                  <a:avLst/>
                  <a:gdLst>
                    <a:gd name="T0" fmla="*/ 2 w 41"/>
                    <a:gd name="T1" fmla="*/ 8 h 197"/>
                    <a:gd name="T2" fmla="*/ 26 w 41"/>
                    <a:gd name="T3" fmla="*/ 194 h 197"/>
                    <a:gd name="T4" fmla="*/ 29 w 41"/>
                    <a:gd name="T5" fmla="*/ 195 h 197"/>
                    <a:gd name="T6" fmla="*/ 7 w 41"/>
                    <a:gd name="T7" fmla="*/ 4 h 197"/>
                    <a:gd name="T8" fmla="*/ 2 w 41"/>
                    <a:gd name="T9" fmla="*/ 8 h 197"/>
                  </a:gdLst>
                  <a:ahLst/>
                  <a:cxnLst>
                    <a:cxn ang="0">
                      <a:pos x="T0" y="T1"/>
                    </a:cxn>
                    <a:cxn ang="0">
                      <a:pos x="T2" y="T3"/>
                    </a:cxn>
                    <a:cxn ang="0">
                      <a:pos x="T4" y="T5"/>
                    </a:cxn>
                    <a:cxn ang="0">
                      <a:pos x="T6" y="T7"/>
                    </a:cxn>
                    <a:cxn ang="0">
                      <a:pos x="T8" y="T9"/>
                    </a:cxn>
                  </a:cxnLst>
                  <a:rect l="0" t="0" r="r" b="b"/>
                  <a:pathLst>
                    <a:path w="41" h="197">
                      <a:moveTo>
                        <a:pt x="2" y="8"/>
                      </a:moveTo>
                      <a:cubicBezTo>
                        <a:pt x="36" y="61"/>
                        <a:pt x="35" y="133"/>
                        <a:pt x="26" y="194"/>
                      </a:cubicBezTo>
                      <a:cubicBezTo>
                        <a:pt x="26" y="196"/>
                        <a:pt x="29" y="197"/>
                        <a:pt x="29" y="195"/>
                      </a:cubicBezTo>
                      <a:cubicBezTo>
                        <a:pt x="38" y="133"/>
                        <a:pt x="41" y="59"/>
                        <a:pt x="7" y="4"/>
                      </a:cubicBezTo>
                      <a:cubicBezTo>
                        <a:pt x="5" y="0"/>
                        <a:pt x="0" y="4"/>
                        <a:pt x="2"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 name="Freeform 62"/>
                <p:cNvSpPr>
                  <a:spLocks/>
                </p:cNvSpPr>
                <p:nvPr/>
              </p:nvSpPr>
              <p:spPr bwMode="auto">
                <a:xfrm>
                  <a:off x="7677150" y="1576388"/>
                  <a:ext cx="157163" cy="161925"/>
                </a:xfrm>
                <a:custGeom>
                  <a:avLst/>
                  <a:gdLst>
                    <a:gd name="T0" fmla="*/ 55 w 60"/>
                    <a:gd name="T1" fmla="*/ 2 h 62"/>
                    <a:gd name="T2" fmla="*/ 0 w 60"/>
                    <a:gd name="T3" fmla="*/ 62 h 62"/>
                    <a:gd name="T4" fmla="*/ 0 w 60"/>
                    <a:gd name="T5" fmla="*/ 62 h 62"/>
                    <a:gd name="T6" fmla="*/ 58 w 60"/>
                    <a:gd name="T7" fmla="*/ 5 h 62"/>
                    <a:gd name="T8" fmla="*/ 55 w 60"/>
                    <a:gd name="T9" fmla="*/ 2 h 62"/>
                  </a:gdLst>
                  <a:ahLst/>
                  <a:cxnLst>
                    <a:cxn ang="0">
                      <a:pos x="T0" y="T1"/>
                    </a:cxn>
                    <a:cxn ang="0">
                      <a:pos x="T2" y="T3"/>
                    </a:cxn>
                    <a:cxn ang="0">
                      <a:pos x="T4" y="T5"/>
                    </a:cxn>
                    <a:cxn ang="0">
                      <a:pos x="T6" y="T7"/>
                    </a:cxn>
                    <a:cxn ang="0">
                      <a:pos x="T8" y="T9"/>
                    </a:cxn>
                  </a:cxnLst>
                  <a:rect l="0" t="0" r="r" b="b"/>
                  <a:pathLst>
                    <a:path w="60" h="62">
                      <a:moveTo>
                        <a:pt x="55" y="2"/>
                      </a:moveTo>
                      <a:cubicBezTo>
                        <a:pt x="33" y="17"/>
                        <a:pt x="11" y="37"/>
                        <a:pt x="0" y="62"/>
                      </a:cubicBezTo>
                      <a:cubicBezTo>
                        <a:pt x="0" y="62"/>
                        <a:pt x="0" y="62"/>
                        <a:pt x="0" y="62"/>
                      </a:cubicBezTo>
                      <a:cubicBezTo>
                        <a:pt x="16" y="39"/>
                        <a:pt x="33" y="20"/>
                        <a:pt x="58" y="5"/>
                      </a:cubicBezTo>
                      <a:cubicBezTo>
                        <a:pt x="60" y="4"/>
                        <a:pt x="57" y="0"/>
                        <a:pt x="5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grpSp>
          <p:nvGrpSpPr>
            <p:cNvPr id="270" name="Group 269"/>
            <p:cNvGrpSpPr/>
            <p:nvPr/>
          </p:nvGrpSpPr>
          <p:grpSpPr>
            <a:xfrm rot="12442305">
              <a:off x="10661030" y="104008"/>
              <a:ext cx="881187" cy="1464596"/>
              <a:chOff x="2130426" y="3314700"/>
              <a:chExt cx="690562" cy="1147763"/>
            </a:xfrm>
          </p:grpSpPr>
          <p:sp>
            <p:nvSpPr>
              <p:cNvPr id="271" name="Freeform 23"/>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rgbClr val="EFA7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 name="Freeform 24"/>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273" name="Freeform 25"/>
              <p:cNvSpPr>
                <a:spLocks/>
              </p:cNvSpPr>
              <p:nvPr/>
            </p:nvSpPr>
            <p:spPr bwMode="auto">
              <a:xfrm>
                <a:off x="2208213" y="3398838"/>
                <a:ext cx="533400" cy="1063625"/>
              </a:xfrm>
              <a:custGeom>
                <a:avLst/>
                <a:gdLst>
                  <a:gd name="T0" fmla="*/ 202 w 203"/>
                  <a:gd name="T1" fmla="*/ 123 h 408"/>
                  <a:gd name="T2" fmla="*/ 131 w 203"/>
                  <a:gd name="T3" fmla="*/ 156 h 408"/>
                  <a:gd name="T4" fmla="*/ 98 w 203"/>
                  <a:gd name="T5" fmla="*/ 180 h 408"/>
                  <a:gd name="T6" fmla="*/ 88 w 203"/>
                  <a:gd name="T7" fmla="*/ 192 h 408"/>
                  <a:gd name="T8" fmla="*/ 119 w 203"/>
                  <a:gd name="T9" fmla="*/ 137 h 408"/>
                  <a:gd name="T10" fmla="*/ 153 w 203"/>
                  <a:gd name="T11" fmla="*/ 106 h 408"/>
                  <a:gd name="T12" fmla="*/ 201 w 203"/>
                  <a:gd name="T13" fmla="*/ 85 h 408"/>
                  <a:gd name="T14" fmla="*/ 200 w 203"/>
                  <a:gd name="T15" fmla="*/ 84 h 408"/>
                  <a:gd name="T16" fmla="*/ 125 w 203"/>
                  <a:gd name="T17" fmla="*/ 127 h 408"/>
                  <a:gd name="T18" fmla="*/ 149 w 203"/>
                  <a:gd name="T19" fmla="*/ 81 h 408"/>
                  <a:gd name="T20" fmla="*/ 164 w 203"/>
                  <a:gd name="T21" fmla="*/ 64 h 408"/>
                  <a:gd name="T22" fmla="*/ 189 w 203"/>
                  <a:gd name="T23" fmla="*/ 45 h 408"/>
                  <a:gd name="T24" fmla="*/ 188 w 203"/>
                  <a:gd name="T25" fmla="*/ 44 h 408"/>
                  <a:gd name="T26" fmla="*/ 154 w 203"/>
                  <a:gd name="T27" fmla="*/ 69 h 408"/>
                  <a:gd name="T28" fmla="*/ 180 w 203"/>
                  <a:gd name="T29" fmla="*/ 1 h 408"/>
                  <a:gd name="T30" fmla="*/ 179 w 203"/>
                  <a:gd name="T31" fmla="*/ 1 h 408"/>
                  <a:gd name="T32" fmla="*/ 134 w 203"/>
                  <a:gd name="T33" fmla="*/ 97 h 408"/>
                  <a:gd name="T34" fmla="*/ 115 w 203"/>
                  <a:gd name="T35" fmla="*/ 38 h 408"/>
                  <a:gd name="T36" fmla="*/ 115 w 203"/>
                  <a:gd name="T37" fmla="*/ 38 h 408"/>
                  <a:gd name="T38" fmla="*/ 131 w 203"/>
                  <a:gd name="T39" fmla="*/ 103 h 408"/>
                  <a:gd name="T40" fmla="*/ 131 w 203"/>
                  <a:gd name="T41" fmla="*/ 103 h 408"/>
                  <a:gd name="T42" fmla="*/ 108 w 203"/>
                  <a:gd name="T43" fmla="*/ 144 h 408"/>
                  <a:gd name="T44" fmla="*/ 74 w 203"/>
                  <a:gd name="T45" fmla="*/ 58 h 408"/>
                  <a:gd name="T46" fmla="*/ 73 w 203"/>
                  <a:gd name="T47" fmla="*/ 59 h 408"/>
                  <a:gd name="T48" fmla="*/ 105 w 203"/>
                  <a:gd name="T49" fmla="*/ 150 h 408"/>
                  <a:gd name="T50" fmla="*/ 75 w 203"/>
                  <a:gd name="T51" fmla="*/ 202 h 408"/>
                  <a:gd name="T52" fmla="*/ 71 w 203"/>
                  <a:gd name="T53" fmla="*/ 210 h 408"/>
                  <a:gd name="T54" fmla="*/ 29 w 203"/>
                  <a:gd name="T55" fmla="*/ 86 h 408"/>
                  <a:gd name="T56" fmla="*/ 28 w 203"/>
                  <a:gd name="T57" fmla="*/ 87 h 408"/>
                  <a:gd name="T58" fmla="*/ 54 w 203"/>
                  <a:gd name="T59" fmla="*/ 147 h 408"/>
                  <a:gd name="T60" fmla="*/ 66 w 203"/>
                  <a:gd name="T61" fmla="*/ 215 h 408"/>
                  <a:gd name="T62" fmla="*/ 67 w 203"/>
                  <a:gd name="T63" fmla="*/ 217 h 408"/>
                  <a:gd name="T64" fmla="*/ 41 w 203"/>
                  <a:gd name="T65" fmla="*/ 269 h 408"/>
                  <a:gd name="T66" fmla="*/ 27 w 203"/>
                  <a:gd name="T67" fmla="*/ 212 h 408"/>
                  <a:gd name="T68" fmla="*/ 0 w 203"/>
                  <a:gd name="T69" fmla="*/ 142 h 408"/>
                  <a:gd name="T70" fmla="*/ 0 w 203"/>
                  <a:gd name="T71" fmla="*/ 142 h 408"/>
                  <a:gd name="T72" fmla="*/ 22 w 203"/>
                  <a:gd name="T73" fmla="*/ 209 h 408"/>
                  <a:gd name="T74" fmla="*/ 37 w 203"/>
                  <a:gd name="T75" fmla="*/ 279 h 408"/>
                  <a:gd name="T76" fmla="*/ 27 w 203"/>
                  <a:gd name="T77" fmla="*/ 302 h 408"/>
                  <a:gd name="T78" fmla="*/ 8 w 203"/>
                  <a:gd name="T79" fmla="*/ 405 h 408"/>
                  <a:gd name="T80" fmla="*/ 14 w 203"/>
                  <a:gd name="T81" fmla="*/ 405 h 408"/>
                  <a:gd name="T82" fmla="*/ 30 w 203"/>
                  <a:gd name="T83" fmla="*/ 318 h 408"/>
                  <a:gd name="T84" fmla="*/ 94 w 203"/>
                  <a:gd name="T85" fmla="*/ 268 h 408"/>
                  <a:gd name="T86" fmla="*/ 175 w 203"/>
                  <a:gd name="T87" fmla="*/ 235 h 408"/>
                  <a:gd name="T88" fmla="*/ 174 w 203"/>
                  <a:gd name="T89" fmla="*/ 233 h 408"/>
                  <a:gd name="T90" fmla="*/ 127 w 203"/>
                  <a:gd name="T91" fmla="*/ 250 h 408"/>
                  <a:gd name="T92" fmla="*/ 84 w 203"/>
                  <a:gd name="T93" fmla="*/ 269 h 408"/>
                  <a:gd name="T94" fmla="*/ 32 w 203"/>
                  <a:gd name="T95" fmla="*/ 313 h 408"/>
                  <a:gd name="T96" fmla="*/ 38 w 203"/>
                  <a:gd name="T97" fmla="*/ 294 h 408"/>
                  <a:gd name="T98" fmla="*/ 47 w 203"/>
                  <a:gd name="T99" fmla="*/ 273 h 408"/>
                  <a:gd name="T100" fmla="*/ 107 w 203"/>
                  <a:gd name="T101" fmla="*/ 219 h 408"/>
                  <a:gd name="T102" fmla="*/ 149 w 203"/>
                  <a:gd name="T103" fmla="*/ 195 h 408"/>
                  <a:gd name="T104" fmla="*/ 195 w 203"/>
                  <a:gd name="T105" fmla="*/ 176 h 408"/>
                  <a:gd name="T106" fmla="*/ 195 w 203"/>
                  <a:gd name="T107" fmla="*/ 175 h 408"/>
                  <a:gd name="T108" fmla="*/ 153 w 203"/>
                  <a:gd name="T109" fmla="*/ 189 h 408"/>
                  <a:gd name="T110" fmla="*/ 109 w 203"/>
                  <a:gd name="T111" fmla="*/ 214 h 408"/>
                  <a:gd name="T112" fmla="*/ 52 w 203"/>
                  <a:gd name="T113" fmla="*/ 262 h 408"/>
                  <a:gd name="T114" fmla="*/ 77 w 203"/>
                  <a:gd name="T115" fmla="*/ 211 h 408"/>
                  <a:gd name="T116" fmla="*/ 92 w 203"/>
                  <a:gd name="T117" fmla="*/ 191 h 408"/>
                  <a:gd name="T118" fmla="*/ 126 w 203"/>
                  <a:gd name="T119" fmla="*/ 164 h 408"/>
                  <a:gd name="T120" fmla="*/ 202 w 203"/>
                  <a:gd name="T121" fmla="*/ 125 h 408"/>
                  <a:gd name="T122" fmla="*/ 202 w 203"/>
                  <a:gd name="T123" fmla="*/ 123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3" h="408">
                    <a:moveTo>
                      <a:pt x="202" y="123"/>
                    </a:moveTo>
                    <a:cubicBezTo>
                      <a:pt x="176" y="127"/>
                      <a:pt x="152" y="141"/>
                      <a:pt x="131" y="156"/>
                    </a:cubicBezTo>
                    <a:cubicBezTo>
                      <a:pt x="120" y="164"/>
                      <a:pt x="109" y="172"/>
                      <a:pt x="98" y="180"/>
                    </a:cubicBezTo>
                    <a:cubicBezTo>
                      <a:pt x="94" y="184"/>
                      <a:pt x="91" y="188"/>
                      <a:pt x="88" y="192"/>
                    </a:cubicBezTo>
                    <a:cubicBezTo>
                      <a:pt x="98" y="174"/>
                      <a:pt x="108" y="155"/>
                      <a:pt x="119" y="137"/>
                    </a:cubicBezTo>
                    <a:cubicBezTo>
                      <a:pt x="128" y="125"/>
                      <a:pt x="140" y="114"/>
                      <a:pt x="153" y="106"/>
                    </a:cubicBezTo>
                    <a:cubicBezTo>
                      <a:pt x="168" y="96"/>
                      <a:pt x="184" y="91"/>
                      <a:pt x="201" y="85"/>
                    </a:cubicBezTo>
                    <a:cubicBezTo>
                      <a:pt x="201" y="85"/>
                      <a:pt x="201" y="84"/>
                      <a:pt x="200" y="84"/>
                    </a:cubicBezTo>
                    <a:cubicBezTo>
                      <a:pt x="172" y="88"/>
                      <a:pt x="145" y="105"/>
                      <a:pt x="125" y="127"/>
                    </a:cubicBezTo>
                    <a:cubicBezTo>
                      <a:pt x="133" y="112"/>
                      <a:pt x="141" y="96"/>
                      <a:pt x="149" y="81"/>
                    </a:cubicBezTo>
                    <a:cubicBezTo>
                      <a:pt x="154" y="75"/>
                      <a:pt x="159" y="69"/>
                      <a:pt x="164" y="64"/>
                    </a:cubicBezTo>
                    <a:cubicBezTo>
                      <a:pt x="172" y="57"/>
                      <a:pt x="180" y="51"/>
                      <a:pt x="189" y="45"/>
                    </a:cubicBezTo>
                    <a:cubicBezTo>
                      <a:pt x="189" y="45"/>
                      <a:pt x="189" y="44"/>
                      <a:pt x="188" y="44"/>
                    </a:cubicBezTo>
                    <a:cubicBezTo>
                      <a:pt x="176" y="50"/>
                      <a:pt x="164" y="58"/>
                      <a:pt x="154" y="69"/>
                    </a:cubicBezTo>
                    <a:cubicBezTo>
                      <a:pt x="165" y="47"/>
                      <a:pt x="173" y="24"/>
                      <a:pt x="180" y="1"/>
                    </a:cubicBezTo>
                    <a:cubicBezTo>
                      <a:pt x="180" y="0"/>
                      <a:pt x="179" y="0"/>
                      <a:pt x="179" y="1"/>
                    </a:cubicBezTo>
                    <a:cubicBezTo>
                      <a:pt x="167" y="34"/>
                      <a:pt x="151" y="66"/>
                      <a:pt x="134" y="97"/>
                    </a:cubicBezTo>
                    <a:cubicBezTo>
                      <a:pt x="132" y="77"/>
                      <a:pt x="127" y="55"/>
                      <a:pt x="115" y="38"/>
                    </a:cubicBezTo>
                    <a:cubicBezTo>
                      <a:pt x="115" y="37"/>
                      <a:pt x="114" y="38"/>
                      <a:pt x="115" y="38"/>
                    </a:cubicBezTo>
                    <a:cubicBezTo>
                      <a:pt x="122" y="60"/>
                      <a:pt x="129" y="80"/>
                      <a:pt x="131" y="103"/>
                    </a:cubicBezTo>
                    <a:cubicBezTo>
                      <a:pt x="131" y="103"/>
                      <a:pt x="131" y="103"/>
                      <a:pt x="131" y="103"/>
                    </a:cubicBezTo>
                    <a:cubicBezTo>
                      <a:pt x="123" y="117"/>
                      <a:pt x="116" y="131"/>
                      <a:pt x="108" y="144"/>
                    </a:cubicBezTo>
                    <a:cubicBezTo>
                      <a:pt x="103" y="113"/>
                      <a:pt x="92" y="84"/>
                      <a:pt x="74" y="58"/>
                    </a:cubicBezTo>
                    <a:cubicBezTo>
                      <a:pt x="73" y="58"/>
                      <a:pt x="73" y="59"/>
                      <a:pt x="73" y="59"/>
                    </a:cubicBezTo>
                    <a:cubicBezTo>
                      <a:pt x="89" y="87"/>
                      <a:pt x="100" y="118"/>
                      <a:pt x="105" y="150"/>
                    </a:cubicBezTo>
                    <a:cubicBezTo>
                      <a:pt x="95" y="168"/>
                      <a:pt x="85" y="185"/>
                      <a:pt x="75" y="202"/>
                    </a:cubicBezTo>
                    <a:cubicBezTo>
                      <a:pt x="73" y="205"/>
                      <a:pt x="72" y="207"/>
                      <a:pt x="71" y="210"/>
                    </a:cubicBezTo>
                    <a:cubicBezTo>
                      <a:pt x="67" y="168"/>
                      <a:pt x="54" y="120"/>
                      <a:pt x="29" y="86"/>
                    </a:cubicBezTo>
                    <a:cubicBezTo>
                      <a:pt x="28" y="85"/>
                      <a:pt x="27" y="86"/>
                      <a:pt x="28" y="87"/>
                    </a:cubicBezTo>
                    <a:cubicBezTo>
                      <a:pt x="37" y="107"/>
                      <a:pt x="47" y="126"/>
                      <a:pt x="54" y="147"/>
                    </a:cubicBezTo>
                    <a:cubicBezTo>
                      <a:pt x="61" y="169"/>
                      <a:pt x="64" y="192"/>
                      <a:pt x="66" y="215"/>
                    </a:cubicBezTo>
                    <a:cubicBezTo>
                      <a:pt x="66" y="216"/>
                      <a:pt x="66" y="217"/>
                      <a:pt x="67" y="217"/>
                    </a:cubicBezTo>
                    <a:cubicBezTo>
                      <a:pt x="57" y="234"/>
                      <a:pt x="49" y="252"/>
                      <a:pt x="41" y="269"/>
                    </a:cubicBezTo>
                    <a:cubicBezTo>
                      <a:pt x="38" y="250"/>
                      <a:pt x="33" y="230"/>
                      <a:pt x="27" y="212"/>
                    </a:cubicBezTo>
                    <a:cubicBezTo>
                      <a:pt x="20" y="188"/>
                      <a:pt x="11" y="164"/>
                      <a:pt x="0" y="142"/>
                    </a:cubicBezTo>
                    <a:cubicBezTo>
                      <a:pt x="0" y="142"/>
                      <a:pt x="0" y="142"/>
                      <a:pt x="0" y="142"/>
                    </a:cubicBezTo>
                    <a:cubicBezTo>
                      <a:pt x="8" y="164"/>
                      <a:pt x="16" y="186"/>
                      <a:pt x="22" y="209"/>
                    </a:cubicBezTo>
                    <a:cubicBezTo>
                      <a:pt x="28" y="232"/>
                      <a:pt x="31" y="255"/>
                      <a:pt x="37" y="279"/>
                    </a:cubicBezTo>
                    <a:cubicBezTo>
                      <a:pt x="33" y="287"/>
                      <a:pt x="30" y="294"/>
                      <a:pt x="27" y="302"/>
                    </a:cubicBezTo>
                    <a:cubicBezTo>
                      <a:pt x="16" y="335"/>
                      <a:pt x="6" y="370"/>
                      <a:pt x="8" y="405"/>
                    </a:cubicBezTo>
                    <a:cubicBezTo>
                      <a:pt x="8" y="408"/>
                      <a:pt x="13" y="408"/>
                      <a:pt x="14" y="405"/>
                    </a:cubicBezTo>
                    <a:cubicBezTo>
                      <a:pt x="17" y="375"/>
                      <a:pt x="22" y="346"/>
                      <a:pt x="30" y="318"/>
                    </a:cubicBezTo>
                    <a:cubicBezTo>
                      <a:pt x="49" y="297"/>
                      <a:pt x="69" y="280"/>
                      <a:pt x="94" y="268"/>
                    </a:cubicBezTo>
                    <a:cubicBezTo>
                      <a:pt x="121" y="256"/>
                      <a:pt x="149" y="248"/>
                      <a:pt x="175" y="235"/>
                    </a:cubicBezTo>
                    <a:cubicBezTo>
                      <a:pt x="175" y="234"/>
                      <a:pt x="175" y="233"/>
                      <a:pt x="174" y="233"/>
                    </a:cubicBezTo>
                    <a:cubicBezTo>
                      <a:pt x="158" y="237"/>
                      <a:pt x="142" y="244"/>
                      <a:pt x="127" y="250"/>
                    </a:cubicBezTo>
                    <a:cubicBezTo>
                      <a:pt x="113" y="256"/>
                      <a:pt x="98" y="262"/>
                      <a:pt x="84" y="269"/>
                    </a:cubicBezTo>
                    <a:cubicBezTo>
                      <a:pt x="64" y="279"/>
                      <a:pt x="45" y="294"/>
                      <a:pt x="32" y="313"/>
                    </a:cubicBezTo>
                    <a:cubicBezTo>
                      <a:pt x="34" y="307"/>
                      <a:pt x="36" y="301"/>
                      <a:pt x="38" y="294"/>
                    </a:cubicBezTo>
                    <a:cubicBezTo>
                      <a:pt x="41" y="287"/>
                      <a:pt x="44" y="280"/>
                      <a:pt x="47" y="273"/>
                    </a:cubicBezTo>
                    <a:cubicBezTo>
                      <a:pt x="64" y="252"/>
                      <a:pt x="84" y="234"/>
                      <a:pt x="107" y="219"/>
                    </a:cubicBezTo>
                    <a:cubicBezTo>
                      <a:pt x="121" y="210"/>
                      <a:pt x="135" y="203"/>
                      <a:pt x="149" y="195"/>
                    </a:cubicBezTo>
                    <a:cubicBezTo>
                      <a:pt x="164" y="187"/>
                      <a:pt x="178" y="178"/>
                      <a:pt x="195" y="176"/>
                    </a:cubicBezTo>
                    <a:cubicBezTo>
                      <a:pt x="196" y="176"/>
                      <a:pt x="196" y="175"/>
                      <a:pt x="195" y="175"/>
                    </a:cubicBezTo>
                    <a:cubicBezTo>
                      <a:pt x="181" y="172"/>
                      <a:pt x="166" y="183"/>
                      <a:pt x="153" y="189"/>
                    </a:cubicBezTo>
                    <a:cubicBezTo>
                      <a:pt x="138" y="197"/>
                      <a:pt x="123" y="205"/>
                      <a:pt x="109" y="214"/>
                    </a:cubicBezTo>
                    <a:cubicBezTo>
                      <a:pt x="88" y="227"/>
                      <a:pt x="68" y="243"/>
                      <a:pt x="52" y="262"/>
                    </a:cubicBezTo>
                    <a:cubicBezTo>
                      <a:pt x="60" y="244"/>
                      <a:pt x="68" y="228"/>
                      <a:pt x="77" y="211"/>
                    </a:cubicBezTo>
                    <a:cubicBezTo>
                      <a:pt x="84" y="206"/>
                      <a:pt x="86" y="197"/>
                      <a:pt x="92" y="191"/>
                    </a:cubicBezTo>
                    <a:cubicBezTo>
                      <a:pt x="101" y="180"/>
                      <a:pt x="114" y="172"/>
                      <a:pt x="126" y="164"/>
                    </a:cubicBezTo>
                    <a:cubicBezTo>
                      <a:pt x="150" y="147"/>
                      <a:pt x="174" y="133"/>
                      <a:pt x="202" y="125"/>
                    </a:cubicBezTo>
                    <a:cubicBezTo>
                      <a:pt x="203" y="124"/>
                      <a:pt x="203" y="123"/>
                      <a:pt x="202" y="123"/>
                    </a:cubicBezTo>
                    <a:close/>
                  </a:path>
                </a:pathLst>
              </a:custGeom>
              <a:solidFill>
                <a:schemeClr val="accent6">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sp>
        <p:nvSpPr>
          <p:cNvPr id="267" name="Google Shape;929;p22">
            <a:extLst>
              <a:ext uri="{FF2B5EF4-FFF2-40B4-BE49-F238E27FC236}">
                <a16:creationId xmlns:a16="http://schemas.microsoft.com/office/drawing/2014/main" id="{2F638BA3-D2EF-40B8-B20E-1C7128C4575F}"/>
              </a:ext>
            </a:extLst>
          </p:cNvPr>
          <p:cNvSpPr txBox="1">
            <a:spLocks/>
          </p:cNvSpPr>
          <p:nvPr/>
        </p:nvSpPr>
        <p:spPr>
          <a:xfrm>
            <a:off x="1759476" y="-687406"/>
            <a:ext cx="8794945" cy="4112007"/>
          </a:xfrm>
          <a:prstGeom prst="rect">
            <a:avLst/>
          </a:prstGeom>
        </p:spPr>
        <p:txBody>
          <a:bodyPr spcFirstLastPara="1" wrap="square" lIns="121900" tIns="121900" rIns="121900" bIns="121900" anchor="ctr" anchorCtr="0">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spcBef>
                <a:spcPts val="0"/>
              </a:spcBef>
            </a:pPr>
            <a:r>
              <a:rPr lang="en-US" sz="14400">
                <a:solidFill>
                  <a:schemeClr val="accent1">
                    <a:lumMod val="25000"/>
                    <a:lumOff val="75000"/>
                  </a:schemeClr>
                </a:solidFill>
                <a:effectLst>
                  <a:outerShdw blurRad="38100" dist="38100" dir="2700000" algn="tl">
                    <a:srgbClr val="000000">
                      <a:alpha val="43137"/>
                    </a:srgbClr>
                  </a:outerShdw>
                </a:effectLst>
                <a:latin typeface="Algerian" panose="04020705040A02060702" pitchFamily="82" charset="0"/>
              </a:rPr>
              <a:t>ACP</a:t>
            </a:r>
            <a:br>
              <a:rPr lang="en-US" sz="9600">
                <a:solidFill>
                  <a:srgbClr val="FFFFCC"/>
                </a:solidFill>
                <a:effectLst>
                  <a:outerShdw blurRad="38100" dist="38100" dir="2700000" algn="tl">
                    <a:srgbClr val="000000">
                      <a:alpha val="43137"/>
                    </a:srgbClr>
                  </a:outerShdw>
                </a:effectLst>
                <a:latin typeface="Algerian" panose="04020705040A02060702" pitchFamily="82" charset="0"/>
              </a:rPr>
            </a:br>
            <a:endParaRPr lang="en-US"/>
          </a:p>
        </p:txBody>
      </p:sp>
      <p:sp>
        <p:nvSpPr>
          <p:cNvPr id="268" name="Google Shape;930;p22">
            <a:extLst>
              <a:ext uri="{FF2B5EF4-FFF2-40B4-BE49-F238E27FC236}">
                <a16:creationId xmlns:a16="http://schemas.microsoft.com/office/drawing/2014/main" id="{6CA0671C-4905-4109-808D-3B38A8C07D74}"/>
              </a:ext>
            </a:extLst>
          </p:cNvPr>
          <p:cNvSpPr txBox="1">
            <a:spLocks/>
          </p:cNvSpPr>
          <p:nvPr/>
        </p:nvSpPr>
        <p:spPr>
          <a:xfrm>
            <a:off x="1341543" y="2309517"/>
            <a:ext cx="9868752" cy="717900"/>
          </a:xfrm>
          <a:prstGeom prst="rect">
            <a:avLst/>
          </a:prstGeom>
        </p:spPr>
        <p:txBody>
          <a:bodyPr spcFirstLastPara="1" wrap="square" lIns="121900" tIns="121900" rIns="121900" bIns="121900" anchor="ctr" anchorCtr="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4000">
                <a:solidFill>
                  <a:schemeClr val="accent1">
                    <a:lumMod val="50000"/>
                    <a:lumOff val="50000"/>
                  </a:schemeClr>
                </a:solidFill>
                <a:latin typeface="Algerian"/>
                <a:cs typeface="Calibri"/>
              </a:rPr>
              <a:t>Fall 2021 </a:t>
            </a:r>
            <a:endParaRPr lang="en-US">
              <a:solidFill>
                <a:schemeClr val="accent1">
                  <a:lumMod val="50000"/>
                  <a:lumOff val="50000"/>
                </a:schemeClr>
              </a:solidFill>
            </a:endParaRPr>
          </a:p>
          <a:p>
            <a:pPr marL="0" indent="0" algn="ctr">
              <a:buNone/>
            </a:pPr>
            <a:r>
              <a:rPr lang="en-US" sz="4000">
                <a:solidFill>
                  <a:schemeClr val="accent1">
                    <a:lumMod val="50000"/>
                    <a:lumOff val="50000"/>
                  </a:schemeClr>
                </a:solidFill>
                <a:latin typeface="Algerian"/>
                <a:cs typeface="Calibri"/>
              </a:rPr>
              <a:t>Assessment of Course Performance</a:t>
            </a:r>
            <a:endParaRPr lang="en-US">
              <a:solidFill>
                <a:schemeClr val="accent1">
                  <a:lumMod val="50000"/>
                  <a:lumOff val="50000"/>
                </a:schemeClr>
              </a:solidFill>
            </a:endParaRPr>
          </a:p>
          <a:p>
            <a:pPr marL="0" indent="0" algn="ctr">
              <a:spcBef>
                <a:spcPts val="0"/>
              </a:spcBef>
              <a:buFont typeface="Arial" panose="020B0604020202020204" pitchFamily="34" charset="0"/>
              <a:buNone/>
            </a:pPr>
            <a:endParaRPr lang="en-US" sz="3600"/>
          </a:p>
        </p:txBody>
      </p:sp>
      <p:sp>
        <p:nvSpPr>
          <p:cNvPr id="280" name="TextBox 279">
            <a:extLst>
              <a:ext uri="{FF2B5EF4-FFF2-40B4-BE49-F238E27FC236}">
                <a16:creationId xmlns:a16="http://schemas.microsoft.com/office/drawing/2014/main" id="{8D4CCD43-479E-4BA6-A155-56ECB0FED1F3}"/>
              </a:ext>
            </a:extLst>
          </p:cNvPr>
          <p:cNvSpPr txBox="1"/>
          <p:nvPr/>
        </p:nvSpPr>
        <p:spPr>
          <a:xfrm>
            <a:off x="1680755" y="3173412"/>
            <a:ext cx="8948144" cy="646331"/>
          </a:xfrm>
          <a:prstGeom prst="rect">
            <a:avLst/>
          </a:prstGeom>
          <a:noFill/>
        </p:spPr>
        <p:txBody>
          <a:bodyPr wrap="square" lIns="91440" tIns="45720" rIns="91440" bIns="45720" anchor="t">
            <a:spAutoFit/>
          </a:bodyPr>
          <a:lstStyle/>
          <a:p>
            <a:pPr algn="ctr"/>
            <a:r>
              <a:rPr lang="en-US" sz="3600">
                <a:solidFill>
                  <a:schemeClr val="accent6"/>
                </a:solidFill>
                <a:latin typeface="Abadi"/>
              </a:rPr>
              <a:t>Campus Staff Training for Grades 3-12</a:t>
            </a:r>
          </a:p>
        </p:txBody>
      </p:sp>
    </p:spTree>
    <p:extLst>
      <p:ext uri="{BB962C8B-B14F-4D97-AF65-F5344CB8AC3E}">
        <p14:creationId xmlns:p14="http://schemas.microsoft.com/office/powerpoint/2010/main" val="4020103889"/>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74" name="Group 273"/>
          <p:cNvGrpSpPr/>
          <p:nvPr/>
        </p:nvGrpSpPr>
        <p:grpSpPr>
          <a:xfrm>
            <a:off x="-783280" y="-350253"/>
            <a:ext cx="2723005" cy="2790065"/>
            <a:chOff x="-864165" y="-387883"/>
            <a:chExt cx="2723005" cy="2790065"/>
          </a:xfrm>
          <a:effectLst>
            <a:outerShdw blurRad="165100" dist="317500" dir="8100000" algn="tr" rotWithShape="0">
              <a:prstClr val="black">
                <a:alpha val="25000"/>
              </a:prstClr>
            </a:outerShdw>
          </a:effectLst>
        </p:grpSpPr>
        <p:grpSp>
          <p:nvGrpSpPr>
            <p:cNvPr id="177" name="Group 176"/>
            <p:cNvGrpSpPr/>
            <p:nvPr/>
          </p:nvGrpSpPr>
          <p:grpSpPr>
            <a:xfrm rot="10070518">
              <a:off x="-864165" y="603545"/>
              <a:ext cx="1609724" cy="1798637"/>
              <a:chOff x="311151" y="1154113"/>
              <a:chExt cx="1609724" cy="1798637"/>
            </a:xfrm>
          </p:grpSpPr>
          <p:sp>
            <p:nvSpPr>
              <p:cNvPr id="178" name="Freeform 121"/>
              <p:cNvSpPr>
                <a:spLocks noEditPoints="1"/>
              </p:cNvSpPr>
              <p:nvPr/>
            </p:nvSpPr>
            <p:spPr bwMode="auto">
              <a:xfrm>
                <a:off x="311151" y="1154113"/>
                <a:ext cx="1609724" cy="1798637"/>
              </a:xfrm>
              <a:custGeom>
                <a:avLst/>
                <a:gdLst>
                  <a:gd name="T0" fmla="*/ 268 w 281"/>
                  <a:gd name="T1" fmla="*/ 109 h 315"/>
                  <a:gd name="T2" fmla="*/ 244 w 281"/>
                  <a:gd name="T3" fmla="*/ 108 h 315"/>
                  <a:gd name="T4" fmla="*/ 228 w 281"/>
                  <a:gd name="T5" fmla="*/ 50 h 315"/>
                  <a:gd name="T6" fmla="*/ 185 w 281"/>
                  <a:gd name="T7" fmla="*/ 62 h 315"/>
                  <a:gd name="T8" fmla="*/ 142 w 281"/>
                  <a:gd name="T9" fmla="*/ 4 h 315"/>
                  <a:gd name="T10" fmla="*/ 133 w 281"/>
                  <a:gd name="T11" fmla="*/ 118 h 315"/>
                  <a:gd name="T12" fmla="*/ 128 w 281"/>
                  <a:gd name="T13" fmla="*/ 267 h 315"/>
                  <a:gd name="T14" fmla="*/ 77 w 281"/>
                  <a:gd name="T15" fmla="*/ 139 h 315"/>
                  <a:gd name="T16" fmla="*/ 78 w 281"/>
                  <a:gd name="T17" fmla="*/ 41 h 315"/>
                  <a:gd name="T18" fmla="*/ 45 w 281"/>
                  <a:gd name="T19" fmla="*/ 88 h 315"/>
                  <a:gd name="T20" fmla="*/ 28 w 281"/>
                  <a:gd name="T21" fmla="*/ 102 h 315"/>
                  <a:gd name="T22" fmla="*/ 9 w 281"/>
                  <a:gd name="T23" fmla="*/ 157 h 315"/>
                  <a:gd name="T24" fmla="*/ 55 w 281"/>
                  <a:gd name="T25" fmla="*/ 204 h 315"/>
                  <a:gd name="T26" fmla="*/ 93 w 281"/>
                  <a:gd name="T27" fmla="*/ 241 h 315"/>
                  <a:gd name="T28" fmla="*/ 128 w 281"/>
                  <a:gd name="T29" fmla="*/ 278 h 315"/>
                  <a:gd name="T30" fmla="*/ 141 w 281"/>
                  <a:gd name="T31" fmla="*/ 308 h 315"/>
                  <a:gd name="T32" fmla="*/ 196 w 281"/>
                  <a:gd name="T33" fmla="*/ 201 h 315"/>
                  <a:gd name="T34" fmla="*/ 244 w 281"/>
                  <a:gd name="T35" fmla="*/ 159 h 315"/>
                  <a:gd name="T36" fmla="*/ 259 w 281"/>
                  <a:gd name="T37" fmla="*/ 159 h 315"/>
                  <a:gd name="T38" fmla="*/ 275 w 281"/>
                  <a:gd name="T39" fmla="*/ 147 h 315"/>
                  <a:gd name="T40" fmla="*/ 280 w 281"/>
                  <a:gd name="T41" fmla="*/ 125 h 315"/>
                  <a:gd name="T42" fmla="*/ 49 w 281"/>
                  <a:gd name="T43" fmla="*/ 166 h 315"/>
                  <a:gd name="T44" fmla="*/ 57 w 281"/>
                  <a:gd name="T45" fmla="*/ 132 h 315"/>
                  <a:gd name="T46" fmla="*/ 71 w 281"/>
                  <a:gd name="T47" fmla="*/ 139 h 315"/>
                  <a:gd name="T48" fmla="*/ 87 w 281"/>
                  <a:gd name="T49" fmla="*/ 226 h 315"/>
                  <a:gd name="T50" fmla="*/ 168 w 281"/>
                  <a:gd name="T51" fmla="*/ 223 h 315"/>
                  <a:gd name="T52" fmla="*/ 182 w 281"/>
                  <a:gd name="T53" fmla="*/ 178 h 315"/>
                  <a:gd name="T54" fmla="*/ 185 w 281"/>
                  <a:gd name="T55" fmla="*/ 148 h 315"/>
                  <a:gd name="T56" fmla="*/ 154 w 281"/>
                  <a:gd name="T57" fmla="*/ 136 h 315"/>
                  <a:gd name="T58" fmla="*/ 145 w 281"/>
                  <a:gd name="T59" fmla="*/ 191 h 315"/>
                  <a:gd name="T60" fmla="*/ 158 w 281"/>
                  <a:gd name="T61" fmla="*/ 227 h 315"/>
                  <a:gd name="T62" fmla="*/ 138 w 281"/>
                  <a:gd name="T63" fmla="*/ 244 h 315"/>
                  <a:gd name="T64" fmla="*/ 143 w 281"/>
                  <a:gd name="T65" fmla="*/ 120 h 315"/>
                  <a:gd name="T66" fmla="*/ 178 w 281"/>
                  <a:gd name="T67" fmla="*/ 89 h 315"/>
                  <a:gd name="T68" fmla="*/ 178 w 281"/>
                  <a:gd name="T69" fmla="*/ 100 h 315"/>
                  <a:gd name="T70" fmla="*/ 197 w 281"/>
                  <a:gd name="T71" fmla="*/ 175 h 315"/>
                  <a:gd name="T72" fmla="*/ 220 w 281"/>
                  <a:gd name="T73" fmla="*/ 169 h 315"/>
                  <a:gd name="T74" fmla="*/ 221 w 281"/>
                  <a:gd name="T75" fmla="*/ 133 h 315"/>
                  <a:gd name="T76" fmla="*/ 228 w 281"/>
                  <a:gd name="T77" fmla="*/ 131 h 315"/>
                  <a:gd name="T78" fmla="*/ 233 w 281"/>
                  <a:gd name="T79" fmla="*/ 153 h 315"/>
                  <a:gd name="T80" fmla="*/ 220 w 281"/>
                  <a:gd name="T81" fmla="*/ 169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81" h="315">
                    <a:moveTo>
                      <a:pt x="280" y="125"/>
                    </a:moveTo>
                    <a:cubicBezTo>
                      <a:pt x="278" y="119"/>
                      <a:pt x="274" y="112"/>
                      <a:pt x="268" y="109"/>
                    </a:cubicBezTo>
                    <a:cubicBezTo>
                      <a:pt x="263" y="106"/>
                      <a:pt x="255" y="104"/>
                      <a:pt x="249" y="106"/>
                    </a:cubicBezTo>
                    <a:cubicBezTo>
                      <a:pt x="247" y="106"/>
                      <a:pt x="245" y="107"/>
                      <a:pt x="244" y="108"/>
                    </a:cubicBezTo>
                    <a:cubicBezTo>
                      <a:pt x="244" y="106"/>
                      <a:pt x="244" y="104"/>
                      <a:pt x="244" y="102"/>
                    </a:cubicBezTo>
                    <a:cubicBezTo>
                      <a:pt x="244" y="85"/>
                      <a:pt x="242" y="62"/>
                      <a:pt x="228" y="50"/>
                    </a:cubicBezTo>
                    <a:cubicBezTo>
                      <a:pt x="218" y="41"/>
                      <a:pt x="205" y="40"/>
                      <a:pt x="195" y="49"/>
                    </a:cubicBezTo>
                    <a:cubicBezTo>
                      <a:pt x="190" y="52"/>
                      <a:pt x="187" y="57"/>
                      <a:pt x="185" y="62"/>
                    </a:cubicBezTo>
                    <a:cubicBezTo>
                      <a:pt x="185" y="57"/>
                      <a:pt x="185" y="51"/>
                      <a:pt x="184" y="45"/>
                    </a:cubicBezTo>
                    <a:cubicBezTo>
                      <a:pt x="181" y="24"/>
                      <a:pt x="167" y="0"/>
                      <a:pt x="142" y="4"/>
                    </a:cubicBezTo>
                    <a:cubicBezTo>
                      <a:pt x="121" y="8"/>
                      <a:pt x="106" y="30"/>
                      <a:pt x="106" y="50"/>
                    </a:cubicBezTo>
                    <a:cubicBezTo>
                      <a:pt x="106" y="59"/>
                      <a:pt x="108" y="112"/>
                      <a:pt x="133" y="118"/>
                    </a:cubicBezTo>
                    <a:cubicBezTo>
                      <a:pt x="129" y="144"/>
                      <a:pt x="128" y="172"/>
                      <a:pt x="127" y="199"/>
                    </a:cubicBezTo>
                    <a:cubicBezTo>
                      <a:pt x="127" y="221"/>
                      <a:pt x="126" y="244"/>
                      <a:pt x="128" y="267"/>
                    </a:cubicBezTo>
                    <a:cubicBezTo>
                      <a:pt x="105" y="260"/>
                      <a:pt x="93" y="218"/>
                      <a:pt x="88" y="199"/>
                    </a:cubicBezTo>
                    <a:cubicBezTo>
                      <a:pt x="83" y="179"/>
                      <a:pt x="79" y="159"/>
                      <a:pt x="77" y="139"/>
                    </a:cubicBezTo>
                    <a:cubicBezTo>
                      <a:pt x="84" y="138"/>
                      <a:pt x="91" y="134"/>
                      <a:pt x="96" y="127"/>
                    </a:cubicBezTo>
                    <a:cubicBezTo>
                      <a:pt x="108" y="112"/>
                      <a:pt x="108" y="45"/>
                      <a:pt x="78" y="41"/>
                    </a:cubicBezTo>
                    <a:cubicBezTo>
                      <a:pt x="57" y="39"/>
                      <a:pt x="46" y="59"/>
                      <a:pt x="45" y="77"/>
                    </a:cubicBezTo>
                    <a:cubicBezTo>
                      <a:pt x="45" y="81"/>
                      <a:pt x="44" y="84"/>
                      <a:pt x="45" y="88"/>
                    </a:cubicBezTo>
                    <a:cubicBezTo>
                      <a:pt x="44" y="97"/>
                      <a:pt x="44" y="107"/>
                      <a:pt x="46" y="115"/>
                    </a:cubicBezTo>
                    <a:cubicBezTo>
                      <a:pt x="41" y="109"/>
                      <a:pt x="35" y="104"/>
                      <a:pt x="28" y="102"/>
                    </a:cubicBezTo>
                    <a:cubicBezTo>
                      <a:pt x="21" y="95"/>
                      <a:pt x="8" y="100"/>
                      <a:pt x="7" y="110"/>
                    </a:cubicBezTo>
                    <a:cubicBezTo>
                      <a:pt x="0" y="124"/>
                      <a:pt x="2" y="144"/>
                      <a:pt x="9" y="157"/>
                    </a:cubicBezTo>
                    <a:cubicBezTo>
                      <a:pt x="15" y="169"/>
                      <a:pt x="28" y="174"/>
                      <a:pt x="40" y="170"/>
                    </a:cubicBezTo>
                    <a:cubicBezTo>
                      <a:pt x="44" y="182"/>
                      <a:pt x="48" y="193"/>
                      <a:pt x="55" y="204"/>
                    </a:cubicBezTo>
                    <a:cubicBezTo>
                      <a:pt x="65" y="218"/>
                      <a:pt x="78" y="231"/>
                      <a:pt x="92" y="241"/>
                    </a:cubicBezTo>
                    <a:cubicBezTo>
                      <a:pt x="92" y="241"/>
                      <a:pt x="93" y="241"/>
                      <a:pt x="93" y="241"/>
                    </a:cubicBezTo>
                    <a:cubicBezTo>
                      <a:pt x="101" y="257"/>
                      <a:pt x="112" y="271"/>
                      <a:pt x="127" y="277"/>
                    </a:cubicBezTo>
                    <a:cubicBezTo>
                      <a:pt x="128" y="278"/>
                      <a:pt x="128" y="278"/>
                      <a:pt x="128" y="278"/>
                    </a:cubicBezTo>
                    <a:cubicBezTo>
                      <a:pt x="129" y="288"/>
                      <a:pt x="131" y="299"/>
                      <a:pt x="132" y="310"/>
                    </a:cubicBezTo>
                    <a:cubicBezTo>
                      <a:pt x="133" y="315"/>
                      <a:pt x="142" y="313"/>
                      <a:pt x="141" y="308"/>
                    </a:cubicBezTo>
                    <a:cubicBezTo>
                      <a:pt x="141" y="290"/>
                      <a:pt x="139" y="272"/>
                      <a:pt x="138" y="254"/>
                    </a:cubicBezTo>
                    <a:cubicBezTo>
                      <a:pt x="164" y="249"/>
                      <a:pt x="184" y="224"/>
                      <a:pt x="196" y="201"/>
                    </a:cubicBezTo>
                    <a:cubicBezTo>
                      <a:pt x="208" y="195"/>
                      <a:pt x="219" y="185"/>
                      <a:pt x="229" y="175"/>
                    </a:cubicBezTo>
                    <a:cubicBezTo>
                      <a:pt x="234" y="171"/>
                      <a:pt x="239" y="165"/>
                      <a:pt x="244" y="159"/>
                    </a:cubicBezTo>
                    <a:cubicBezTo>
                      <a:pt x="247" y="160"/>
                      <a:pt x="251" y="160"/>
                      <a:pt x="254" y="160"/>
                    </a:cubicBezTo>
                    <a:cubicBezTo>
                      <a:pt x="256" y="159"/>
                      <a:pt x="257" y="159"/>
                      <a:pt x="259" y="159"/>
                    </a:cubicBezTo>
                    <a:cubicBezTo>
                      <a:pt x="261" y="158"/>
                      <a:pt x="263" y="157"/>
                      <a:pt x="265" y="156"/>
                    </a:cubicBezTo>
                    <a:cubicBezTo>
                      <a:pt x="269" y="154"/>
                      <a:pt x="273" y="151"/>
                      <a:pt x="275" y="147"/>
                    </a:cubicBezTo>
                    <a:cubicBezTo>
                      <a:pt x="275" y="146"/>
                      <a:pt x="276" y="146"/>
                      <a:pt x="276" y="145"/>
                    </a:cubicBezTo>
                    <a:cubicBezTo>
                      <a:pt x="280" y="139"/>
                      <a:pt x="281" y="131"/>
                      <a:pt x="280" y="125"/>
                    </a:cubicBezTo>
                    <a:close/>
                    <a:moveTo>
                      <a:pt x="61" y="197"/>
                    </a:moveTo>
                    <a:cubicBezTo>
                      <a:pt x="56" y="188"/>
                      <a:pt x="52" y="177"/>
                      <a:pt x="49" y="166"/>
                    </a:cubicBezTo>
                    <a:cubicBezTo>
                      <a:pt x="57" y="160"/>
                      <a:pt x="62" y="149"/>
                      <a:pt x="59" y="139"/>
                    </a:cubicBezTo>
                    <a:cubicBezTo>
                      <a:pt x="58" y="136"/>
                      <a:pt x="58" y="134"/>
                      <a:pt x="57" y="132"/>
                    </a:cubicBezTo>
                    <a:cubicBezTo>
                      <a:pt x="58" y="133"/>
                      <a:pt x="59" y="134"/>
                      <a:pt x="61" y="135"/>
                    </a:cubicBezTo>
                    <a:cubicBezTo>
                      <a:pt x="64" y="137"/>
                      <a:pt x="67" y="138"/>
                      <a:pt x="71" y="139"/>
                    </a:cubicBezTo>
                    <a:cubicBezTo>
                      <a:pt x="71" y="167"/>
                      <a:pt x="76" y="195"/>
                      <a:pt x="85" y="222"/>
                    </a:cubicBezTo>
                    <a:cubicBezTo>
                      <a:pt x="86" y="224"/>
                      <a:pt x="86" y="225"/>
                      <a:pt x="87" y="226"/>
                    </a:cubicBezTo>
                    <a:cubicBezTo>
                      <a:pt x="78" y="217"/>
                      <a:pt x="68" y="208"/>
                      <a:pt x="61" y="197"/>
                    </a:cubicBezTo>
                    <a:close/>
                    <a:moveTo>
                      <a:pt x="168" y="223"/>
                    </a:moveTo>
                    <a:cubicBezTo>
                      <a:pt x="166" y="215"/>
                      <a:pt x="166" y="209"/>
                      <a:pt x="167" y="202"/>
                    </a:cubicBezTo>
                    <a:cubicBezTo>
                      <a:pt x="176" y="198"/>
                      <a:pt x="180" y="187"/>
                      <a:pt x="182" y="178"/>
                    </a:cubicBezTo>
                    <a:cubicBezTo>
                      <a:pt x="182" y="177"/>
                      <a:pt x="182" y="175"/>
                      <a:pt x="182" y="174"/>
                    </a:cubicBezTo>
                    <a:cubicBezTo>
                      <a:pt x="185" y="165"/>
                      <a:pt x="186" y="156"/>
                      <a:pt x="185" y="148"/>
                    </a:cubicBezTo>
                    <a:cubicBezTo>
                      <a:pt x="184" y="137"/>
                      <a:pt x="177" y="126"/>
                      <a:pt x="165" y="129"/>
                    </a:cubicBezTo>
                    <a:cubicBezTo>
                      <a:pt x="160" y="130"/>
                      <a:pt x="157" y="132"/>
                      <a:pt x="154" y="136"/>
                    </a:cubicBezTo>
                    <a:cubicBezTo>
                      <a:pt x="147" y="138"/>
                      <a:pt x="144" y="145"/>
                      <a:pt x="143" y="152"/>
                    </a:cubicBezTo>
                    <a:cubicBezTo>
                      <a:pt x="142" y="163"/>
                      <a:pt x="141" y="180"/>
                      <a:pt x="145" y="191"/>
                    </a:cubicBezTo>
                    <a:cubicBezTo>
                      <a:pt x="147" y="196"/>
                      <a:pt x="151" y="201"/>
                      <a:pt x="156" y="203"/>
                    </a:cubicBezTo>
                    <a:cubicBezTo>
                      <a:pt x="155" y="211"/>
                      <a:pt x="156" y="220"/>
                      <a:pt x="158" y="227"/>
                    </a:cubicBezTo>
                    <a:cubicBezTo>
                      <a:pt x="159" y="228"/>
                      <a:pt x="159" y="229"/>
                      <a:pt x="160" y="230"/>
                    </a:cubicBezTo>
                    <a:cubicBezTo>
                      <a:pt x="154" y="236"/>
                      <a:pt x="146" y="241"/>
                      <a:pt x="138" y="244"/>
                    </a:cubicBezTo>
                    <a:cubicBezTo>
                      <a:pt x="137" y="229"/>
                      <a:pt x="137" y="214"/>
                      <a:pt x="137" y="199"/>
                    </a:cubicBezTo>
                    <a:cubicBezTo>
                      <a:pt x="138" y="173"/>
                      <a:pt x="141" y="146"/>
                      <a:pt x="143" y="120"/>
                    </a:cubicBezTo>
                    <a:cubicBezTo>
                      <a:pt x="143" y="120"/>
                      <a:pt x="143" y="120"/>
                      <a:pt x="144" y="120"/>
                    </a:cubicBezTo>
                    <a:cubicBezTo>
                      <a:pt x="162" y="119"/>
                      <a:pt x="175" y="107"/>
                      <a:pt x="178" y="89"/>
                    </a:cubicBezTo>
                    <a:cubicBezTo>
                      <a:pt x="178" y="89"/>
                      <a:pt x="178" y="88"/>
                      <a:pt x="178" y="88"/>
                    </a:cubicBezTo>
                    <a:cubicBezTo>
                      <a:pt x="178" y="92"/>
                      <a:pt x="178" y="97"/>
                      <a:pt x="178" y="100"/>
                    </a:cubicBezTo>
                    <a:cubicBezTo>
                      <a:pt x="177" y="117"/>
                      <a:pt x="191" y="134"/>
                      <a:pt x="209" y="135"/>
                    </a:cubicBezTo>
                    <a:cubicBezTo>
                      <a:pt x="205" y="148"/>
                      <a:pt x="202" y="162"/>
                      <a:pt x="197" y="175"/>
                    </a:cubicBezTo>
                    <a:cubicBezTo>
                      <a:pt x="190" y="192"/>
                      <a:pt x="180" y="209"/>
                      <a:pt x="168" y="223"/>
                    </a:cubicBezTo>
                    <a:close/>
                    <a:moveTo>
                      <a:pt x="220" y="169"/>
                    </a:moveTo>
                    <a:cubicBezTo>
                      <a:pt x="215" y="174"/>
                      <a:pt x="210" y="179"/>
                      <a:pt x="205" y="183"/>
                    </a:cubicBezTo>
                    <a:cubicBezTo>
                      <a:pt x="211" y="168"/>
                      <a:pt x="217" y="150"/>
                      <a:pt x="221" y="133"/>
                    </a:cubicBezTo>
                    <a:cubicBezTo>
                      <a:pt x="223" y="132"/>
                      <a:pt x="226" y="131"/>
                      <a:pt x="228" y="130"/>
                    </a:cubicBezTo>
                    <a:cubicBezTo>
                      <a:pt x="228" y="130"/>
                      <a:pt x="228" y="131"/>
                      <a:pt x="228" y="131"/>
                    </a:cubicBezTo>
                    <a:cubicBezTo>
                      <a:pt x="226" y="135"/>
                      <a:pt x="226" y="139"/>
                      <a:pt x="227" y="143"/>
                    </a:cubicBezTo>
                    <a:cubicBezTo>
                      <a:pt x="228" y="147"/>
                      <a:pt x="230" y="150"/>
                      <a:pt x="233" y="153"/>
                    </a:cubicBezTo>
                    <a:cubicBezTo>
                      <a:pt x="233" y="153"/>
                      <a:pt x="233" y="153"/>
                      <a:pt x="233" y="153"/>
                    </a:cubicBezTo>
                    <a:cubicBezTo>
                      <a:pt x="229" y="159"/>
                      <a:pt x="225" y="164"/>
                      <a:pt x="220" y="169"/>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79" name="Freeform 122"/>
              <p:cNvSpPr>
                <a:spLocks/>
              </p:cNvSpPr>
              <p:nvPr/>
            </p:nvSpPr>
            <p:spPr bwMode="auto">
              <a:xfrm>
                <a:off x="328613" y="1827213"/>
                <a:ext cx="188912" cy="285750"/>
              </a:xfrm>
              <a:custGeom>
                <a:avLst/>
                <a:gdLst>
                  <a:gd name="T0" fmla="*/ 32 w 33"/>
                  <a:gd name="T1" fmla="*/ 46 h 50"/>
                  <a:gd name="T2" fmla="*/ 8 w 33"/>
                  <a:gd name="T3" fmla="*/ 29 h 50"/>
                  <a:gd name="T4" fmla="*/ 4 w 33"/>
                  <a:gd name="T5" fmla="*/ 1 h 50"/>
                  <a:gd name="T6" fmla="*/ 3 w 33"/>
                  <a:gd name="T7" fmla="*/ 1 h 50"/>
                  <a:gd name="T8" fmla="*/ 10 w 33"/>
                  <a:gd name="T9" fmla="*/ 36 h 50"/>
                  <a:gd name="T10" fmla="*/ 32 w 33"/>
                  <a:gd name="T11" fmla="*/ 47 h 50"/>
                  <a:gd name="T12" fmla="*/ 32 w 33"/>
                  <a:gd name="T13" fmla="*/ 46 h 50"/>
                </a:gdLst>
                <a:ahLst/>
                <a:cxnLst>
                  <a:cxn ang="0">
                    <a:pos x="T0" y="T1"/>
                  </a:cxn>
                  <a:cxn ang="0">
                    <a:pos x="T2" y="T3"/>
                  </a:cxn>
                  <a:cxn ang="0">
                    <a:pos x="T4" y="T5"/>
                  </a:cxn>
                  <a:cxn ang="0">
                    <a:pos x="T6" y="T7"/>
                  </a:cxn>
                  <a:cxn ang="0">
                    <a:pos x="T8" y="T9"/>
                  </a:cxn>
                  <a:cxn ang="0">
                    <a:pos x="T10" y="T11"/>
                  </a:cxn>
                  <a:cxn ang="0">
                    <a:pos x="T12" y="T13"/>
                  </a:cxn>
                </a:cxnLst>
                <a:rect l="0" t="0" r="r" b="b"/>
                <a:pathLst>
                  <a:path w="33" h="50">
                    <a:moveTo>
                      <a:pt x="32" y="46"/>
                    </a:moveTo>
                    <a:cubicBezTo>
                      <a:pt x="20" y="44"/>
                      <a:pt x="13" y="39"/>
                      <a:pt x="8" y="29"/>
                    </a:cubicBezTo>
                    <a:cubicBezTo>
                      <a:pt x="3" y="20"/>
                      <a:pt x="2" y="11"/>
                      <a:pt x="4" y="1"/>
                    </a:cubicBezTo>
                    <a:cubicBezTo>
                      <a:pt x="4" y="1"/>
                      <a:pt x="3" y="0"/>
                      <a:pt x="3" y="1"/>
                    </a:cubicBezTo>
                    <a:cubicBezTo>
                      <a:pt x="0" y="13"/>
                      <a:pt x="3" y="25"/>
                      <a:pt x="10" y="36"/>
                    </a:cubicBezTo>
                    <a:cubicBezTo>
                      <a:pt x="15" y="43"/>
                      <a:pt x="23" y="50"/>
                      <a:pt x="32" y="47"/>
                    </a:cubicBezTo>
                    <a:cubicBezTo>
                      <a:pt x="33" y="47"/>
                      <a:pt x="32" y="46"/>
                      <a:pt x="32" y="46"/>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0" name="Freeform 123"/>
              <p:cNvSpPr>
                <a:spLocks/>
              </p:cNvSpPr>
              <p:nvPr/>
            </p:nvSpPr>
            <p:spPr bwMode="auto">
              <a:xfrm>
                <a:off x="409575" y="2005013"/>
                <a:ext cx="142875" cy="90487"/>
              </a:xfrm>
              <a:custGeom>
                <a:avLst/>
                <a:gdLst>
                  <a:gd name="T0" fmla="*/ 25 w 25"/>
                  <a:gd name="T1" fmla="*/ 12 h 16"/>
                  <a:gd name="T2" fmla="*/ 13 w 25"/>
                  <a:gd name="T3" fmla="*/ 9 h 16"/>
                  <a:gd name="T4" fmla="*/ 1 w 25"/>
                  <a:gd name="T5" fmla="*/ 1 h 16"/>
                  <a:gd name="T6" fmla="*/ 1 w 25"/>
                  <a:gd name="T7" fmla="*/ 1 h 16"/>
                  <a:gd name="T8" fmla="*/ 25 w 25"/>
                  <a:gd name="T9" fmla="*/ 12 h 16"/>
                  <a:gd name="T10" fmla="*/ 25 w 25"/>
                  <a:gd name="T11" fmla="*/ 12 h 16"/>
                </a:gdLst>
                <a:ahLst/>
                <a:cxnLst>
                  <a:cxn ang="0">
                    <a:pos x="T0" y="T1"/>
                  </a:cxn>
                  <a:cxn ang="0">
                    <a:pos x="T2" y="T3"/>
                  </a:cxn>
                  <a:cxn ang="0">
                    <a:pos x="T4" y="T5"/>
                  </a:cxn>
                  <a:cxn ang="0">
                    <a:pos x="T6" y="T7"/>
                  </a:cxn>
                  <a:cxn ang="0">
                    <a:pos x="T8" y="T9"/>
                  </a:cxn>
                  <a:cxn ang="0">
                    <a:pos x="T10" y="T11"/>
                  </a:cxn>
                </a:cxnLst>
                <a:rect l="0" t="0" r="r" b="b"/>
                <a:pathLst>
                  <a:path w="25" h="16">
                    <a:moveTo>
                      <a:pt x="25" y="12"/>
                    </a:moveTo>
                    <a:cubicBezTo>
                      <a:pt x="21" y="11"/>
                      <a:pt x="17" y="11"/>
                      <a:pt x="13" y="9"/>
                    </a:cubicBezTo>
                    <a:cubicBezTo>
                      <a:pt x="8" y="8"/>
                      <a:pt x="4" y="4"/>
                      <a:pt x="1" y="1"/>
                    </a:cubicBezTo>
                    <a:cubicBezTo>
                      <a:pt x="1" y="0"/>
                      <a:pt x="0" y="1"/>
                      <a:pt x="1" y="1"/>
                    </a:cubicBezTo>
                    <a:cubicBezTo>
                      <a:pt x="5" y="8"/>
                      <a:pt x="16" y="16"/>
                      <a:pt x="25" y="12"/>
                    </a:cubicBezTo>
                    <a:cubicBezTo>
                      <a:pt x="25" y="12"/>
                      <a:pt x="25" y="12"/>
                      <a:pt x="25" y="12"/>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1" name="Freeform 124"/>
              <p:cNvSpPr>
                <a:spLocks/>
              </p:cNvSpPr>
              <p:nvPr/>
            </p:nvSpPr>
            <p:spPr bwMode="auto">
              <a:xfrm>
                <a:off x="534988" y="1873250"/>
                <a:ext cx="109537" cy="234950"/>
              </a:xfrm>
              <a:custGeom>
                <a:avLst/>
                <a:gdLst>
                  <a:gd name="T0" fmla="*/ 10 w 19"/>
                  <a:gd name="T1" fmla="*/ 1 h 41"/>
                  <a:gd name="T2" fmla="*/ 9 w 19"/>
                  <a:gd name="T3" fmla="*/ 1 h 41"/>
                  <a:gd name="T4" fmla="*/ 0 w 19"/>
                  <a:gd name="T5" fmla="*/ 39 h 41"/>
                  <a:gd name="T6" fmla="*/ 1 w 19"/>
                  <a:gd name="T7" fmla="*/ 40 h 41"/>
                  <a:gd name="T8" fmla="*/ 10 w 19"/>
                  <a:gd name="T9" fmla="*/ 1 h 41"/>
                </a:gdLst>
                <a:ahLst/>
                <a:cxnLst>
                  <a:cxn ang="0">
                    <a:pos x="T0" y="T1"/>
                  </a:cxn>
                  <a:cxn ang="0">
                    <a:pos x="T2" y="T3"/>
                  </a:cxn>
                  <a:cxn ang="0">
                    <a:pos x="T4" y="T5"/>
                  </a:cxn>
                  <a:cxn ang="0">
                    <a:pos x="T6" y="T7"/>
                  </a:cxn>
                  <a:cxn ang="0">
                    <a:pos x="T8" y="T9"/>
                  </a:cxn>
                </a:cxnLst>
                <a:rect l="0" t="0" r="r" b="b"/>
                <a:pathLst>
                  <a:path w="19" h="41">
                    <a:moveTo>
                      <a:pt x="10" y="1"/>
                    </a:moveTo>
                    <a:cubicBezTo>
                      <a:pt x="9" y="0"/>
                      <a:pt x="9" y="1"/>
                      <a:pt x="9" y="1"/>
                    </a:cubicBezTo>
                    <a:cubicBezTo>
                      <a:pt x="13" y="15"/>
                      <a:pt x="17" y="32"/>
                      <a:pt x="0" y="39"/>
                    </a:cubicBezTo>
                    <a:cubicBezTo>
                      <a:pt x="0" y="40"/>
                      <a:pt x="0" y="41"/>
                      <a:pt x="1" y="40"/>
                    </a:cubicBezTo>
                    <a:cubicBezTo>
                      <a:pt x="18" y="35"/>
                      <a:pt x="19" y="14"/>
                      <a:pt x="10" y="1"/>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2" name="Freeform 125"/>
              <p:cNvSpPr>
                <a:spLocks/>
              </p:cNvSpPr>
              <p:nvPr/>
            </p:nvSpPr>
            <p:spPr bwMode="auto">
              <a:xfrm>
                <a:off x="546100" y="1514475"/>
                <a:ext cx="109537" cy="387350"/>
              </a:xfrm>
              <a:custGeom>
                <a:avLst/>
                <a:gdLst>
                  <a:gd name="T0" fmla="*/ 19 w 19"/>
                  <a:gd name="T1" fmla="*/ 68 h 68"/>
                  <a:gd name="T2" fmla="*/ 12 w 19"/>
                  <a:gd name="T3" fmla="*/ 1 h 68"/>
                  <a:gd name="T4" fmla="*/ 11 w 19"/>
                  <a:gd name="T5" fmla="*/ 1 h 68"/>
                  <a:gd name="T6" fmla="*/ 5 w 19"/>
                  <a:gd name="T7" fmla="*/ 46 h 68"/>
                  <a:gd name="T8" fmla="*/ 19 w 19"/>
                  <a:gd name="T9" fmla="*/ 68 h 68"/>
                  <a:gd name="T10" fmla="*/ 19 w 19"/>
                  <a:gd name="T11" fmla="*/ 68 h 68"/>
                </a:gdLst>
                <a:ahLst/>
                <a:cxnLst>
                  <a:cxn ang="0">
                    <a:pos x="T0" y="T1"/>
                  </a:cxn>
                  <a:cxn ang="0">
                    <a:pos x="T2" y="T3"/>
                  </a:cxn>
                  <a:cxn ang="0">
                    <a:pos x="T4" y="T5"/>
                  </a:cxn>
                  <a:cxn ang="0">
                    <a:pos x="T6" y="T7"/>
                  </a:cxn>
                  <a:cxn ang="0">
                    <a:pos x="T8" y="T9"/>
                  </a:cxn>
                  <a:cxn ang="0">
                    <a:pos x="T10" y="T11"/>
                  </a:cxn>
                </a:cxnLst>
                <a:rect l="0" t="0" r="r" b="b"/>
                <a:pathLst>
                  <a:path w="19" h="68">
                    <a:moveTo>
                      <a:pt x="19" y="68"/>
                    </a:moveTo>
                    <a:cubicBezTo>
                      <a:pt x="0" y="53"/>
                      <a:pt x="6" y="21"/>
                      <a:pt x="12" y="1"/>
                    </a:cubicBezTo>
                    <a:cubicBezTo>
                      <a:pt x="12" y="0"/>
                      <a:pt x="11" y="0"/>
                      <a:pt x="11" y="1"/>
                    </a:cubicBezTo>
                    <a:cubicBezTo>
                      <a:pt x="6" y="15"/>
                      <a:pt x="4" y="32"/>
                      <a:pt x="5" y="46"/>
                    </a:cubicBezTo>
                    <a:cubicBezTo>
                      <a:pt x="6" y="55"/>
                      <a:pt x="10" y="65"/>
                      <a:pt x="19" y="68"/>
                    </a:cubicBezTo>
                    <a:cubicBezTo>
                      <a:pt x="19" y="68"/>
                      <a:pt x="19" y="68"/>
                      <a:pt x="19" y="68"/>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3" name="Freeform 126"/>
              <p:cNvSpPr>
                <a:spLocks/>
              </p:cNvSpPr>
              <p:nvPr/>
            </p:nvSpPr>
            <p:spPr bwMode="auto">
              <a:xfrm>
                <a:off x="592138" y="1719263"/>
                <a:ext cx="85725" cy="160337"/>
              </a:xfrm>
              <a:custGeom>
                <a:avLst/>
                <a:gdLst>
                  <a:gd name="T0" fmla="*/ 15 w 15"/>
                  <a:gd name="T1" fmla="*/ 27 h 28"/>
                  <a:gd name="T2" fmla="*/ 3 w 15"/>
                  <a:gd name="T3" fmla="*/ 0 h 28"/>
                  <a:gd name="T4" fmla="*/ 3 w 15"/>
                  <a:gd name="T5" fmla="*/ 0 h 28"/>
                  <a:gd name="T6" fmla="*/ 15 w 15"/>
                  <a:gd name="T7" fmla="*/ 28 h 28"/>
                  <a:gd name="T8" fmla="*/ 15 w 15"/>
                  <a:gd name="T9" fmla="*/ 27 h 28"/>
                </a:gdLst>
                <a:ahLst/>
                <a:cxnLst>
                  <a:cxn ang="0">
                    <a:pos x="T0" y="T1"/>
                  </a:cxn>
                  <a:cxn ang="0">
                    <a:pos x="T2" y="T3"/>
                  </a:cxn>
                  <a:cxn ang="0">
                    <a:pos x="T4" y="T5"/>
                  </a:cxn>
                  <a:cxn ang="0">
                    <a:pos x="T6" y="T7"/>
                  </a:cxn>
                  <a:cxn ang="0">
                    <a:pos x="T8" y="T9"/>
                  </a:cxn>
                </a:cxnLst>
                <a:rect l="0" t="0" r="r" b="b"/>
                <a:pathLst>
                  <a:path w="15" h="28">
                    <a:moveTo>
                      <a:pt x="15" y="27"/>
                    </a:moveTo>
                    <a:cubicBezTo>
                      <a:pt x="7" y="20"/>
                      <a:pt x="1" y="12"/>
                      <a:pt x="3" y="0"/>
                    </a:cubicBezTo>
                    <a:cubicBezTo>
                      <a:pt x="3" y="0"/>
                      <a:pt x="3" y="0"/>
                      <a:pt x="3" y="0"/>
                    </a:cubicBezTo>
                    <a:cubicBezTo>
                      <a:pt x="0" y="10"/>
                      <a:pt x="4" y="24"/>
                      <a:pt x="15" y="28"/>
                    </a:cubicBezTo>
                    <a:cubicBezTo>
                      <a:pt x="15" y="28"/>
                      <a:pt x="15" y="27"/>
                      <a:pt x="15" y="27"/>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4" name="Freeform 127"/>
              <p:cNvSpPr>
                <a:spLocks/>
              </p:cNvSpPr>
              <p:nvPr/>
            </p:nvSpPr>
            <p:spPr bwMode="auto">
              <a:xfrm>
                <a:off x="660400" y="1673225"/>
                <a:ext cx="212725" cy="263525"/>
              </a:xfrm>
              <a:custGeom>
                <a:avLst/>
                <a:gdLst>
                  <a:gd name="T0" fmla="*/ 37 w 37"/>
                  <a:gd name="T1" fmla="*/ 1 h 46"/>
                  <a:gd name="T2" fmla="*/ 36 w 37"/>
                  <a:gd name="T3" fmla="*/ 1 h 46"/>
                  <a:gd name="T4" fmla="*/ 29 w 37"/>
                  <a:gd name="T5" fmla="*/ 28 h 46"/>
                  <a:gd name="T6" fmla="*/ 1 w 37"/>
                  <a:gd name="T7" fmla="*/ 40 h 46"/>
                  <a:gd name="T8" fmla="*/ 1 w 37"/>
                  <a:gd name="T9" fmla="*/ 41 h 46"/>
                  <a:gd name="T10" fmla="*/ 27 w 37"/>
                  <a:gd name="T11" fmla="*/ 35 h 46"/>
                  <a:gd name="T12" fmla="*/ 37 w 37"/>
                  <a:gd name="T13" fmla="*/ 1 h 46"/>
                </a:gdLst>
                <a:ahLst/>
                <a:cxnLst>
                  <a:cxn ang="0">
                    <a:pos x="T0" y="T1"/>
                  </a:cxn>
                  <a:cxn ang="0">
                    <a:pos x="T2" y="T3"/>
                  </a:cxn>
                  <a:cxn ang="0">
                    <a:pos x="T4" y="T5"/>
                  </a:cxn>
                  <a:cxn ang="0">
                    <a:pos x="T6" y="T7"/>
                  </a:cxn>
                  <a:cxn ang="0">
                    <a:pos x="T8" y="T9"/>
                  </a:cxn>
                  <a:cxn ang="0">
                    <a:pos x="T10" y="T11"/>
                  </a:cxn>
                  <a:cxn ang="0">
                    <a:pos x="T12" y="T13"/>
                  </a:cxn>
                </a:cxnLst>
                <a:rect l="0" t="0" r="r" b="b"/>
                <a:pathLst>
                  <a:path w="37" h="46">
                    <a:moveTo>
                      <a:pt x="37" y="1"/>
                    </a:moveTo>
                    <a:cubicBezTo>
                      <a:pt x="37" y="0"/>
                      <a:pt x="36" y="0"/>
                      <a:pt x="36" y="1"/>
                    </a:cubicBezTo>
                    <a:cubicBezTo>
                      <a:pt x="34" y="10"/>
                      <a:pt x="34" y="19"/>
                      <a:pt x="29" y="28"/>
                    </a:cubicBezTo>
                    <a:cubicBezTo>
                      <a:pt x="24" y="38"/>
                      <a:pt x="13" y="44"/>
                      <a:pt x="1" y="40"/>
                    </a:cubicBezTo>
                    <a:cubicBezTo>
                      <a:pt x="1" y="39"/>
                      <a:pt x="0" y="40"/>
                      <a:pt x="1" y="41"/>
                    </a:cubicBezTo>
                    <a:cubicBezTo>
                      <a:pt x="10" y="46"/>
                      <a:pt x="21" y="43"/>
                      <a:pt x="27" y="35"/>
                    </a:cubicBezTo>
                    <a:cubicBezTo>
                      <a:pt x="36" y="26"/>
                      <a:pt x="37" y="13"/>
                      <a:pt x="37" y="1"/>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5" name="Freeform 128"/>
              <p:cNvSpPr>
                <a:spLocks/>
              </p:cNvSpPr>
              <p:nvPr/>
            </p:nvSpPr>
            <p:spPr bwMode="auto">
              <a:xfrm>
                <a:off x="969963" y="1296988"/>
                <a:ext cx="109537" cy="490537"/>
              </a:xfrm>
              <a:custGeom>
                <a:avLst/>
                <a:gdLst>
                  <a:gd name="T0" fmla="*/ 19 w 19"/>
                  <a:gd name="T1" fmla="*/ 84 h 86"/>
                  <a:gd name="T2" fmla="*/ 4 w 19"/>
                  <a:gd name="T3" fmla="*/ 40 h 86"/>
                  <a:gd name="T4" fmla="*/ 11 w 19"/>
                  <a:gd name="T5" fmla="*/ 0 h 86"/>
                  <a:gd name="T6" fmla="*/ 11 w 19"/>
                  <a:gd name="T7" fmla="*/ 0 h 86"/>
                  <a:gd name="T8" fmla="*/ 2 w 19"/>
                  <a:gd name="T9" fmla="*/ 51 h 86"/>
                  <a:gd name="T10" fmla="*/ 18 w 19"/>
                  <a:gd name="T11" fmla="*/ 85 h 86"/>
                  <a:gd name="T12" fmla="*/ 19 w 19"/>
                  <a:gd name="T13" fmla="*/ 84 h 86"/>
                </a:gdLst>
                <a:ahLst/>
                <a:cxnLst>
                  <a:cxn ang="0">
                    <a:pos x="T0" y="T1"/>
                  </a:cxn>
                  <a:cxn ang="0">
                    <a:pos x="T2" y="T3"/>
                  </a:cxn>
                  <a:cxn ang="0">
                    <a:pos x="T4" y="T5"/>
                  </a:cxn>
                  <a:cxn ang="0">
                    <a:pos x="T6" y="T7"/>
                  </a:cxn>
                  <a:cxn ang="0">
                    <a:pos x="T8" y="T9"/>
                  </a:cxn>
                  <a:cxn ang="0">
                    <a:pos x="T10" y="T11"/>
                  </a:cxn>
                  <a:cxn ang="0">
                    <a:pos x="T12" y="T13"/>
                  </a:cxn>
                </a:cxnLst>
                <a:rect l="0" t="0" r="r" b="b"/>
                <a:pathLst>
                  <a:path w="19" h="86">
                    <a:moveTo>
                      <a:pt x="19" y="84"/>
                    </a:moveTo>
                    <a:cubicBezTo>
                      <a:pt x="5" y="78"/>
                      <a:pt x="4" y="53"/>
                      <a:pt x="4" y="40"/>
                    </a:cubicBezTo>
                    <a:cubicBezTo>
                      <a:pt x="4" y="27"/>
                      <a:pt x="7" y="13"/>
                      <a:pt x="11" y="0"/>
                    </a:cubicBezTo>
                    <a:cubicBezTo>
                      <a:pt x="11" y="0"/>
                      <a:pt x="11" y="0"/>
                      <a:pt x="11" y="0"/>
                    </a:cubicBezTo>
                    <a:cubicBezTo>
                      <a:pt x="2" y="15"/>
                      <a:pt x="0" y="33"/>
                      <a:pt x="2" y="51"/>
                    </a:cubicBezTo>
                    <a:cubicBezTo>
                      <a:pt x="3" y="63"/>
                      <a:pt x="6" y="80"/>
                      <a:pt x="18" y="85"/>
                    </a:cubicBezTo>
                    <a:cubicBezTo>
                      <a:pt x="19" y="86"/>
                      <a:pt x="19" y="84"/>
                      <a:pt x="19" y="84"/>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6" name="Freeform 129"/>
              <p:cNvSpPr>
                <a:spLocks/>
              </p:cNvSpPr>
              <p:nvPr/>
            </p:nvSpPr>
            <p:spPr bwMode="auto">
              <a:xfrm>
                <a:off x="1027113" y="1668463"/>
                <a:ext cx="80962" cy="96837"/>
              </a:xfrm>
              <a:custGeom>
                <a:avLst/>
                <a:gdLst>
                  <a:gd name="T0" fmla="*/ 14 w 14"/>
                  <a:gd name="T1" fmla="*/ 16 h 17"/>
                  <a:gd name="T2" fmla="*/ 10 w 14"/>
                  <a:gd name="T3" fmla="*/ 13 h 17"/>
                  <a:gd name="T4" fmla="*/ 6 w 14"/>
                  <a:gd name="T5" fmla="*/ 10 h 17"/>
                  <a:gd name="T6" fmla="*/ 1 w 14"/>
                  <a:gd name="T7" fmla="*/ 0 h 17"/>
                  <a:gd name="T8" fmla="*/ 0 w 14"/>
                  <a:gd name="T9" fmla="*/ 1 h 17"/>
                  <a:gd name="T10" fmla="*/ 5 w 14"/>
                  <a:gd name="T11" fmla="*/ 11 h 17"/>
                  <a:gd name="T12" fmla="*/ 13 w 14"/>
                  <a:gd name="T13" fmla="*/ 16 h 17"/>
                  <a:gd name="T14" fmla="*/ 14 w 14"/>
                  <a:gd name="T15" fmla="*/ 16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7">
                    <a:moveTo>
                      <a:pt x="14" y="16"/>
                    </a:moveTo>
                    <a:cubicBezTo>
                      <a:pt x="13" y="14"/>
                      <a:pt x="11" y="14"/>
                      <a:pt x="10" y="13"/>
                    </a:cubicBezTo>
                    <a:cubicBezTo>
                      <a:pt x="9" y="12"/>
                      <a:pt x="7" y="11"/>
                      <a:pt x="6" y="10"/>
                    </a:cubicBezTo>
                    <a:cubicBezTo>
                      <a:pt x="3" y="7"/>
                      <a:pt x="2" y="4"/>
                      <a:pt x="1" y="0"/>
                    </a:cubicBezTo>
                    <a:cubicBezTo>
                      <a:pt x="1" y="0"/>
                      <a:pt x="0" y="0"/>
                      <a:pt x="0" y="1"/>
                    </a:cubicBezTo>
                    <a:cubicBezTo>
                      <a:pt x="0" y="5"/>
                      <a:pt x="2" y="8"/>
                      <a:pt x="5" y="11"/>
                    </a:cubicBezTo>
                    <a:cubicBezTo>
                      <a:pt x="6" y="13"/>
                      <a:pt x="10" y="17"/>
                      <a:pt x="13" y="16"/>
                    </a:cubicBezTo>
                    <a:cubicBezTo>
                      <a:pt x="14" y="16"/>
                      <a:pt x="14" y="16"/>
                      <a:pt x="14" y="16"/>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7" name="Freeform 130"/>
              <p:cNvSpPr>
                <a:spLocks/>
              </p:cNvSpPr>
              <p:nvPr/>
            </p:nvSpPr>
            <p:spPr bwMode="auto">
              <a:xfrm>
                <a:off x="1198563" y="1331913"/>
                <a:ext cx="138112" cy="444500"/>
              </a:xfrm>
              <a:custGeom>
                <a:avLst/>
                <a:gdLst>
                  <a:gd name="T0" fmla="*/ 12 w 24"/>
                  <a:gd name="T1" fmla="*/ 1 h 78"/>
                  <a:gd name="T2" fmla="*/ 11 w 24"/>
                  <a:gd name="T3" fmla="*/ 1 h 78"/>
                  <a:gd name="T4" fmla="*/ 14 w 24"/>
                  <a:gd name="T5" fmla="*/ 42 h 78"/>
                  <a:gd name="T6" fmla="*/ 1 w 24"/>
                  <a:gd name="T7" fmla="*/ 77 h 78"/>
                  <a:gd name="T8" fmla="*/ 2 w 24"/>
                  <a:gd name="T9" fmla="*/ 78 h 78"/>
                  <a:gd name="T10" fmla="*/ 12 w 24"/>
                  <a:gd name="T11" fmla="*/ 1 h 78"/>
                </a:gdLst>
                <a:ahLst/>
                <a:cxnLst>
                  <a:cxn ang="0">
                    <a:pos x="T0" y="T1"/>
                  </a:cxn>
                  <a:cxn ang="0">
                    <a:pos x="T2" y="T3"/>
                  </a:cxn>
                  <a:cxn ang="0">
                    <a:pos x="T4" y="T5"/>
                  </a:cxn>
                  <a:cxn ang="0">
                    <a:pos x="T6" y="T7"/>
                  </a:cxn>
                  <a:cxn ang="0">
                    <a:pos x="T8" y="T9"/>
                  </a:cxn>
                  <a:cxn ang="0">
                    <a:pos x="T10" y="T11"/>
                  </a:cxn>
                </a:cxnLst>
                <a:rect l="0" t="0" r="r" b="b"/>
                <a:pathLst>
                  <a:path w="24" h="78">
                    <a:moveTo>
                      <a:pt x="12" y="1"/>
                    </a:moveTo>
                    <a:cubicBezTo>
                      <a:pt x="11" y="0"/>
                      <a:pt x="11" y="0"/>
                      <a:pt x="11" y="1"/>
                    </a:cubicBezTo>
                    <a:cubicBezTo>
                      <a:pt x="13" y="14"/>
                      <a:pt x="15" y="28"/>
                      <a:pt x="14" y="42"/>
                    </a:cubicBezTo>
                    <a:cubicBezTo>
                      <a:pt x="12" y="55"/>
                      <a:pt x="7" y="65"/>
                      <a:pt x="1" y="77"/>
                    </a:cubicBezTo>
                    <a:cubicBezTo>
                      <a:pt x="0" y="77"/>
                      <a:pt x="1" y="78"/>
                      <a:pt x="2" y="78"/>
                    </a:cubicBezTo>
                    <a:cubicBezTo>
                      <a:pt x="24" y="60"/>
                      <a:pt x="18" y="24"/>
                      <a:pt x="12" y="1"/>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8" name="Freeform 131"/>
              <p:cNvSpPr>
                <a:spLocks/>
              </p:cNvSpPr>
              <p:nvPr/>
            </p:nvSpPr>
            <p:spPr bwMode="auto">
              <a:xfrm>
                <a:off x="1308100" y="1468438"/>
                <a:ext cx="153987" cy="422275"/>
              </a:xfrm>
              <a:custGeom>
                <a:avLst/>
                <a:gdLst>
                  <a:gd name="T0" fmla="*/ 26 w 27"/>
                  <a:gd name="T1" fmla="*/ 70 h 74"/>
                  <a:gd name="T2" fmla="*/ 17 w 27"/>
                  <a:gd name="T3" fmla="*/ 1 h 74"/>
                  <a:gd name="T4" fmla="*/ 15 w 27"/>
                  <a:gd name="T5" fmla="*/ 0 h 74"/>
                  <a:gd name="T6" fmla="*/ 6 w 27"/>
                  <a:gd name="T7" fmla="*/ 49 h 74"/>
                  <a:gd name="T8" fmla="*/ 26 w 27"/>
                  <a:gd name="T9" fmla="*/ 72 h 74"/>
                  <a:gd name="T10" fmla="*/ 26 w 27"/>
                  <a:gd name="T11" fmla="*/ 70 h 74"/>
                </a:gdLst>
                <a:ahLst/>
                <a:cxnLst>
                  <a:cxn ang="0">
                    <a:pos x="T0" y="T1"/>
                  </a:cxn>
                  <a:cxn ang="0">
                    <a:pos x="T2" y="T3"/>
                  </a:cxn>
                  <a:cxn ang="0">
                    <a:pos x="T4" y="T5"/>
                  </a:cxn>
                  <a:cxn ang="0">
                    <a:pos x="T6" y="T7"/>
                  </a:cxn>
                  <a:cxn ang="0">
                    <a:pos x="T8" y="T9"/>
                  </a:cxn>
                  <a:cxn ang="0">
                    <a:pos x="T10" y="T11"/>
                  </a:cxn>
                </a:cxnLst>
                <a:rect l="0" t="0" r="r" b="b"/>
                <a:pathLst>
                  <a:path w="27" h="74">
                    <a:moveTo>
                      <a:pt x="26" y="70"/>
                    </a:moveTo>
                    <a:cubicBezTo>
                      <a:pt x="0" y="61"/>
                      <a:pt x="8" y="21"/>
                      <a:pt x="17" y="1"/>
                    </a:cubicBezTo>
                    <a:cubicBezTo>
                      <a:pt x="17" y="0"/>
                      <a:pt x="16" y="0"/>
                      <a:pt x="15" y="0"/>
                    </a:cubicBezTo>
                    <a:cubicBezTo>
                      <a:pt x="8" y="16"/>
                      <a:pt x="4" y="32"/>
                      <a:pt x="6" y="49"/>
                    </a:cubicBezTo>
                    <a:cubicBezTo>
                      <a:pt x="8" y="60"/>
                      <a:pt x="14" y="74"/>
                      <a:pt x="26" y="72"/>
                    </a:cubicBezTo>
                    <a:cubicBezTo>
                      <a:pt x="27" y="71"/>
                      <a:pt x="27" y="71"/>
                      <a:pt x="26" y="70"/>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9" name="Freeform 132"/>
              <p:cNvSpPr>
                <a:spLocks/>
              </p:cNvSpPr>
              <p:nvPr/>
            </p:nvSpPr>
            <p:spPr bwMode="auto">
              <a:xfrm>
                <a:off x="1387475" y="1719263"/>
                <a:ext cx="98425" cy="142875"/>
              </a:xfrm>
              <a:custGeom>
                <a:avLst/>
                <a:gdLst>
                  <a:gd name="T0" fmla="*/ 16 w 17"/>
                  <a:gd name="T1" fmla="*/ 24 h 25"/>
                  <a:gd name="T2" fmla="*/ 2 w 17"/>
                  <a:gd name="T3" fmla="*/ 0 h 25"/>
                  <a:gd name="T4" fmla="*/ 2 w 17"/>
                  <a:gd name="T5" fmla="*/ 0 h 25"/>
                  <a:gd name="T6" fmla="*/ 16 w 17"/>
                  <a:gd name="T7" fmla="*/ 25 h 25"/>
                  <a:gd name="T8" fmla="*/ 16 w 17"/>
                  <a:gd name="T9" fmla="*/ 24 h 25"/>
                </a:gdLst>
                <a:ahLst/>
                <a:cxnLst>
                  <a:cxn ang="0">
                    <a:pos x="T0" y="T1"/>
                  </a:cxn>
                  <a:cxn ang="0">
                    <a:pos x="T2" y="T3"/>
                  </a:cxn>
                  <a:cxn ang="0">
                    <a:pos x="T4" y="T5"/>
                  </a:cxn>
                  <a:cxn ang="0">
                    <a:pos x="T6" y="T7"/>
                  </a:cxn>
                  <a:cxn ang="0">
                    <a:pos x="T8" y="T9"/>
                  </a:cxn>
                </a:cxnLst>
                <a:rect l="0" t="0" r="r" b="b"/>
                <a:pathLst>
                  <a:path w="17" h="25">
                    <a:moveTo>
                      <a:pt x="16" y="24"/>
                    </a:moveTo>
                    <a:cubicBezTo>
                      <a:pt x="9" y="17"/>
                      <a:pt x="3" y="11"/>
                      <a:pt x="2" y="0"/>
                    </a:cubicBezTo>
                    <a:cubicBezTo>
                      <a:pt x="2" y="0"/>
                      <a:pt x="2" y="0"/>
                      <a:pt x="2" y="0"/>
                    </a:cubicBezTo>
                    <a:cubicBezTo>
                      <a:pt x="0" y="10"/>
                      <a:pt x="5" y="22"/>
                      <a:pt x="16" y="25"/>
                    </a:cubicBezTo>
                    <a:cubicBezTo>
                      <a:pt x="16" y="25"/>
                      <a:pt x="17" y="25"/>
                      <a:pt x="16" y="24"/>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0" name="Freeform 133"/>
              <p:cNvSpPr>
                <a:spLocks/>
              </p:cNvSpPr>
              <p:nvPr/>
            </p:nvSpPr>
            <p:spPr bwMode="auto">
              <a:xfrm>
                <a:off x="1611313" y="1793875"/>
                <a:ext cx="114300" cy="250825"/>
              </a:xfrm>
              <a:custGeom>
                <a:avLst/>
                <a:gdLst>
                  <a:gd name="T0" fmla="*/ 19 w 20"/>
                  <a:gd name="T1" fmla="*/ 1 h 44"/>
                  <a:gd name="T2" fmla="*/ 16 w 20"/>
                  <a:gd name="T3" fmla="*/ 43 h 44"/>
                  <a:gd name="T4" fmla="*/ 17 w 20"/>
                  <a:gd name="T5" fmla="*/ 42 h 44"/>
                  <a:gd name="T6" fmla="*/ 10 w 20"/>
                  <a:gd name="T7" fmla="*/ 21 h 44"/>
                  <a:gd name="T8" fmla="*/ 20 w 20"/>
                  <a:gd name="T9" fmla="*/ 2 h 44"/>
                  <a:gd name="T10" fmla="*/ 19 w 20"/>
                  <a:gd name="T11" fmla="*/ 1 h 44"/>
                </a:gdLst>
                <a:ahLst/>
                <a:cxnLst>
                  <a:cxn ang="0">
                    <a:pos x="T0" y="T1"/>
                  </a:cxn>
                  <a:cxn ang="0">
                    <a:pos x="T2" y="T3"/>
                  </a:cxn>
                  <a:cxn ang="0">
                    <a:pos x="T4" y="T5"/>
                  </a:cxn>
                  <a:cxn ang="0">
                    <a:pos x="T6" y="T7"/>
                  </a:cxn>
                  <a:cxn ang="0">
                    <a:pos x="T8" y="T9"/>
                  </a:cxn>
                  <a:cxn ang="0">
                    <a:pos x="T10" y="T11"/>
                  </a:cxn>
                </a:cxnLst>
                <a:rect l="0" t="0" r="r" b="b"/>
                <a:pathLst>
                  <a:path w="20" h="44">
                    <a:moveTo>
                      <a:pt x="19" y="1"/>
                    </a:moveTo>
                    <a:cubicBezTo>
                      <a:pt x="6" y="10"/>
                      <a:pt x="0" y="34"/>
                      <a:pt x="16" y="43"/>
                    </a:cubicBezTo>
                    <a:cubicBezTo>
                      <a:pt x="17" y="44"/>
                      <a:pt x="17" y="43"/>
                      <a:pt x="17" y="42"/>
                    </a:cubicBezTo>
                    <a:cubicBezTo>
                      <a:pt x="13" y="35"/>
                      <a:pt x="9" y="30"/>
                      <a:pt x="10" y="21"/>
                    </a:cubicBezTo>
                    <a:cubicBezTo>
                      <a:pt x="10" y="14"/>
                      <a:pt x="14" y="7"/>
                      <a:pt x="20" y="2"/>
                    </a:cubicBezTo>
                    <a:cubicBezTo>
                      <a:pt x="20" y="1"/>
                      <a:pt x="19" y="0"/>
                      <a:pt x="19" y="1"/>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1" name="Freeform 134"/>
              <p:cNvSpPr>
                <a:spLocks/>
              </p:cNvSpPr>
              <p:nvPr/>
            </p:nvSpPr>
            <p:spPr bwMode="auto">
              <a:xfrm>
                <a:off x="1697038" y="1930400"/>
                <a:ext cx="46037" cy="96837"/>
              </a:xfrm>
              <a:custGeom>
                <a:avLst/>
                <a:gdLst>
                  <a:gd name="T0" fmla="*/ 6 w 8"/>
                  <a:gd name="T1" fmla="*/ 14 h 17"/>
                  <a:gd name="T2" fmla="*/ 4 w 8"/>
                  <a:gd name="T3" fmla="*/ 10 h 17"/>
                  <a:gd name="T4" fmla="*/ 4 w 8"/>
                  <a:gd name="T5" fmla="*/ 1 h 17"/>
                  <a:gd name="T6" fmla="*/ 2 w 8"/>
                  <a:gd name="T7" fmla="*/ 1 h 17"/>
                  <a:gd name="T8" fmla="*/ 1 w 8"/>
                  <a:gd name="T9" fmla="*/ 11 h 17"/>
                  <a:gd name="T10" fmla="*/ 7 w 8"/>
                  <a:gd name="T11" fmla="*/ 17 h 17"/>
                  <a:gd name="T12" fmla="*/ 8 w 8"/>
                  <a:gd name="T13" fmla="*/ 16 h 17"/>
                  <a:gd name="T14" fmla="*/ 6 w 8"/>
                  <a:gd name="T15" fmla="*/ 14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17">
                    <a:moveTo>
                      <a:pt x="6" y="14"/>
                    </a:moveTo>
                    <a:cubicBezTo>
                      <a:pt x="5" y="12"/>
                      <a:pt x="5" y="11"/>
                      <a:pt x="4" y="10"/>
                    </a:cubicBezTo>
                    <a:cubicBezTo>
                      <a:pt x="3" y="7"/>
                      <a:pt x="2" y="4"/>
                      <a:pt x="4" y="1"/>
                    </a:cubicBezTo>
                    <a:cubicBezTo>
                      <a:pt x="4" y="1"/>
                      <a:pt x="3" y="0"/>
                      <a:pt x="2" y="1"/>
                    </a:cubicBezTo>
                    <a:cubicBezTo>
                      <a:pt x="1" y="4"/>
                      <a:pt x="0" y="7"/>
                      <a:pt x="1" y="11"/>
                    </a:cubicBezTo>
                    <a:cubicBezTo>
                      <a:pt x="2" y="13"/>
                      <a:pt x="4" y="17"/>
                      <a:pt x="7" y="17"/>
                    </a:cubicBezTo>
                    <a:cubicBezTo>
                      <a:pt x="8" y="16"/>
                      <a:pt x="8" y="16"/>
                      <a:pt x="8" y="16"/>
                    </a:cubicBezTo>
                    <a:cubicBezTo>
                      <a:pt x="8" y="15"/>
                      <a:pt x="7" y="14"/>
                      <a:pt x="6" y="14"/>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 name="Freeform 135"/>
              <p:cNvSpPr>
                <a:spLocks/>
              </p:cNvSpPr>
              <p:nvPr/>
            </p:nvSpPr>
            <p:spPr bwMode="auto">
              <a:xfrm>
                <a:off x="1239838" y="1919288"/>
                <a:ext cx="119062" cy="393700"/>
              </a:xfrm>
              <a:custGeom>
                <a:avLst/>
                <a:gdLst>
                  <a:gd name="T0" fmla="*/ 12 w 21"/>
                  <a:gd name="T1" fmla="*/ 0 h 69"/>
                  <a:gd name="T2" fmla="*/ 11 w 21"/>
                  <a:gd name="T3" fmla="*/ 1 h 69"/>
                  <a:gd name="T4" fmla="*/ 13 w 21"/>
                  <a:gd name="T5" fmla="*/ 35 h 69"/>
                  <a:gd name="T6" fmla="*/ 1 w 21"/>
                  <a:gd name="T7" fmla="*/ 68 h 69"/>
                  <a:gd name="T8" fmla="*/ 1 w 21"/>
                  <a:gd name="T9" fmla="*/ 69 h 69"/>
                  <a:gd name="T10" fmla="*/ 16 w 21"/>
                  <a:gd name="T11" fmla="*/ 37 h 69"/>
                  <a:gd name="T12" fmla="*/ 12 w 21"/>
                  <a:gd name="T13" fmla="*/ 0 h 69"/>
                </a:gdLst>
                <a:ahLst/>
                <a:cxnLst>
                  <a:cxn ang="0">
                    <a:pos x="T0" y="T1"/>
                  </a:cxn>
                  <a:cxn ang="0">
                    <a:pos x="T2" y="T3"/>
                  </a:cxn>
                  <a:cxn ang="0">
                    <a:pos x="T4" y="T5"/>
                  </a:cxn>
                  <a:cxn ang="0">
                    <a:pos x="T6" y="T7"/>
                  </a:cxn>
                  <a:cxn ang="0">
                    <a:pos x="T8" y="T9"/>
                  </a:cxn>
                  <a:cxn ang="0">
                    <a:pos x="T10" y="T11"/>
                  </a:cxn>
                  <a:cxn ang="0">
                    <a:pos x="T12" y="T13"/>
                  </a:cxn>
                </a:cxnLst>
                <a:rect l="0" t="0" r="r" b="b"/>
                <a:pathLst>
                  <a:path w="21" h="69">
                    <a:moveTo>
                      <a:pt x="12" y="0"/>
                    </a:moveTo>
                    <a:cubicBezTo>
                      <a:pt x="11" y="0"/>
                      <a:pt x="10" y="0"/>
                      <a:pt x="11" y="1"/>
                    </a:cubicBezTo>
                    <a:cubicBezTo>
                      <a:pt x="17" y="9"/>
                      <a:pt x="13" y="26"/>
                      <a:pt x="13" y="35"/>
                    </a:cubicBezTo>
                    <a:cubicBezTo>
                      <a:pt x="11" y="48"/>
                      <a:pt x="7" y="57"/>
                      <a:pt x="1" y="68"/>
                    </a:cubicBezTo>
                    <a:cubicBezTo>
                      <a:pt x="0" y="68"/>
                      <a:pt x="1" y="69"/>
                      <a:pt x="1" y="69"/>
                    </a:cubicBezTo>
                    <a:cubicBezTo>
                      <a:pt x="12" y="63"/>
                      <a:pt x="15" y="48"/>
                      <a:pt x="16" y="37"/>
                    </a:cubicBezTo>
                    <a:cubicBezTo>
                      <a:pt x="16" y="27"/>
                      <a:pt x="21" y="7"/>
                      <a:pt x="12" y="0"/>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3" name="Freeform 136"/>
              <p:cNvSpPr>
                <a:spLocks/>
              </p:cNvSpPr>
              <p:nvPr/>
            </p:nvSpPr>
            <p:spPr bwMode="auto">
              <a:xfrm>
                <a:off x="1227138" y="2165350"/>
                <a:ext cx="52387" cy="119062"/>
              </a:xfrm>
              <a:custGeom>
                <a:avLst/>
                <a:gdLst>
                  <a:gd name="T0" fmla="*/ 8 w 9"/>
                  <a:gd name="T1" fmla="*/ 1 h 21"/>
                  <a:gd name="T2" fmla="*/ 7 w 9"/>
                  <a:gd name="T3" fmla="*/ 1 h 21"/>
                  <a:gd name="T4" fmla="*/ 5 w 9"/>
                  <a:gd name="T5" fmla="*/ 12 h 21"/>
                  <a:gd name="T6" fmla="*/ 0 w 9"/>
                  <a:gd name="T7" fmla="*/ 20 h 21"/>
                  <a:gd name="T8" fmla="*/ 1 w 9"/>
                  <a:gd name="T9" fmla="*/ 21 h 21"/>
                  <a:gd name="T10" fmla="*/ 7 w 9"/>
                  <a:gd name="T11" fmla="*/ 13 h 21"/>
                  <a:gd name="T12" fmla="*/ 8 w 9"/>
                  <a:gd name="T13" fmla="*/ 1 h 21"/>
                </a:gdLst>
                <a:ahLst/>
                <a:cxnLst>
                  <a:cxn ang="0">
                    <a:pos x="T0" y="T1"/>
                  </a:cxn>
                  <a:cxn ang="0">
                    <a:pos x="T2" y="T3"/>
                  </a:cxn>
                  <a:cxn ang="0">
                    <a:pos x="T4" y="T5"/>
                  </a:cxn>
                  <a:cxn ang="0">
                    <a:pos x="T6" y="T7"/>
                  </a:cxn>
                  <a:cxn ang="0">
                    <a:pos x="T8" y="T9"/>
                  </a:cxn>
                  <a:cxn ang="0">
                    <a:pos x="T10" y="T11"/>
                  </a:cxn>
                  <a:cxn ang="0">
                    <a:pos x="T12" y="T13"/>
                  </a:cxn>
                </a:cxnLst>
                <a:rect l="0" t="0" r="r" b="b"/>
                <a:pathLst>
                  <a:path w="9" h="21">
                    <a:moveTo>
                      <a:pt x="8" y="1"/>
                    </a:moveTo>
                    <a:cubicBezTo>
                      <a:pt x="8" y="0"/>
                      <a:pt x="7" y="0"/>
                      <a:pt x="7" y="1"/>
                    </a:cubicBezTo>
                    <a:cubicBezTo>
                      <a:pt x="7" y="5"/>
                      <a:pt x="6" y="9"/>
                      <a:pt x="5" y="12"/>
                    </a:cubicBezTo>
                    <a:cubicBezTo>
                      <a:pt x="3" y="15"/>
                      <a:pt x="1" y="17"/>
                      <a:pt x="0" y="20"/>
                    </a:cubicBezTo>
                    <a:cubicBezTo>
                      <a:pt x="0" y="21"/>
                      <a:pt x="0" y="21"/>
                      <a:pt x="1" y="21"/>
                    </a:cubicBezTo>
                    <a:cubicBezTo>
                      <a:pt x="4" y="20"/>
                      <a:pt x="6" y="16"/>
                      <a:pt x="7" y="13"/>
                    </a:cubicBezTo>
                    <a:cubicBezTo>
                      <a:pt x="9" y="9"/>
                      <a:pt x="9" y="5"/>
                      <a:pt x="8" y="1"/>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 name="Freeform 137"/>
              <p:cNvSpPr>
                <a:spLocks/>
              </p:cNvSpPr>
              <p:nvPr/>
            </p:nvSpPr>
            <p:spPr bwMode="auto">
              <a:xfrm>
                <a:off x="701675" y="1389063"/>
                <a:ext cx="85725" cy="79375"/>
              </a:xfrm>
              <a:custGeom>
                <a:avLst/>
                <a:gdLst>
                  <a:gd name="T0" fmla="*/ 10 w 15"/>
                  <a:gd name="T1" fmla="*/ 1 h 14"/>
                  <a:gd name="T2" fmla="*/ 2 w 15"/>
                  <a:gd name="T3" fmla="*/ 4 h 14"/>
                  <a:gd name="T4" fmla="*/ 5 w 15"/>
                  <a:gd name="T5" fmla="*/ 12 h 14"/>
                  <a:gd name="T6" fmla="*/ 14 w 15"/>
                  <a:gd name="T7" fmla="*/ 9 h 14"/>
                  <a:gd name="T8" fmla="*/ 10 w 15"/>
                  <a:gd name="T9" fmla="*/ 1 h 14"/>
                </a:gdLst>
                <a:ahLst/>
                <a:cxnLst>
                  <a:cxn ang="0">
                    <a:pos x="T0" y="T1"/>
                  </a:cxn>
                  <a:cxn ang="0">
                    <a:pos x="T2" y="T3"/>
                  </a:cxn>
                  <a:cxn ang="0">
                    <a:pos x="T4" y="T5"/>
                  </a:cxn>
                  <a:cxn ang="0">
                    <a:pos x="T6" y="T7"/>
                  </a:cxn>
                  <a:cxn ang="0">
                    <a:pos x="T8" y="T9"/>
                  </a:cxn>
                </a:cxnLst>
                <a:rect l="0" t="0" r="r" b="b"/>
                <a:pathLst>
                  <a:path w="15" h="14">
                    <a:moveTo>
                      <a:pt x="10" y="1"/>
                    </a:moveTo>
                    <a:cubicBezTo>
                      <a:pt x="7" y="0"/>
                      <a:pt x="4" y="1"/>
                      <a:pt x="2" y="4"/>
                    </a:cubicBezTo>
                    <a:cubicBezTo>
                      <a:pt x="0" y="7"/>
                      <a:pt x="2" y="11"/>
                      <a:pt x="5" y="12"/>
                    </a:cubicBezTo>
                    <a:cubicBezTo>
                      <a:pt x="8" y="14"/>
                      <a:pt x="12" y="13"/>
                      <a:pt x="14" y="9"/>
                    </a:cubicBezTo>
                    <a:cubicBezTo>
                      <a:pt x="15" y="6"/>
                      <a:pt x="14" y="2"/>
                      <a:pt x="10" y="1"/>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195" name="Freeform 138"/>
              <p:cNvSpPr>
                <a:spLocks/>
              </p:cNvSpPr>
              <p:nvPr/>
            </p:nvSpPr>
            <p:spPr bwMode="auto">
              <a:xfrm>
                <a:off x="730250" y="145732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196" name="Freeform 139"/>
              <p:cNvSpPr>
                <a:spLocks/>
              </p:cNvSpPr>
              <p:nvPr/>
            </p:nvSpPr>
            <p:spPr bwMode="auto">
              <a:xfrm>
                <a:off x="723900" y="1457325"/>
                <a:ext cx="6350"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197" name="Freeform 140"/>
              <p:cNvSpPr>
                <a:spLocks/>
              </p:cNvSpPr>
              <p:nvPr/>
            </p:nvSpPr>
            <p:spPr bwMode="auto">
              <a:xfrm>
                <a:off x="1095375" y="1189038"/>
                <a:ext cx="109537" cy="73025"/>
              </a:xfrm>
              <a:custGeom>
                <a:avLst/>
                <a:gdLst>
                  <a:gd name="T0" fmla="*/ 12 w 19"/>
                  <a:gd name="T1" fmla="*/ 1 h 13"/>
                  <a:gd name="T2" fmla="*/ 1 w 19"/>
                  <a:gd name="T3" fmla="*/ 7 h 13"/>
                  <a:gd name="T4" fmla="*/ 10 w 19"/>
                  <a:gd name="T5" fmla="*/ 13 h 13"/>
                  <a:gd name="T6" fmla="*/ 12 w 19"/>
                  <a:gd name="T7" fmla="*/ 1 h 13"/>
                </a:gdLst>
                <a:ahLst/>
                <a:cxnLst>
                  <a:cxn ang="0">
                    <a:pos x="T0" y="T1"/>
                  </a:cxn>
                  <a:cxn ang="0">
                    <a:pos x="T2" y="T3"/>
                  </a:cxn>
                  <a:cxn ang="0">
                    <a:pos x="T4" y="T5"/>
                  </a:cxn>
                  <a:cxn ang="0">
                    <a:pos x="T6" y="T7"/>
                  </a:cxn>
                </a:cxnLst>
                <a:rect l="0" t="0" r="r" b="b"/>
                <a:pathLst>
                  <a:path w="19" h="13">
                    <a:moveTo>
                      <a:pt x="12" y="1"/>
                    </a:moveTo>
                    <a:cubicBezTo>
                      <a:pt x="8" y="0"/>
                      <a:pt x="0" y="1"/>
                      <a:pt x="1" y="7"/>
                    </a:cubicBezTo>
                    <a:cubicBezTo>
                      <a:pt x="2" y="11"/>
                      <a:pt x="7" y="13"/>
                      <a:pt x="10" y="13"/>
                    </a:cubicBezTo>
                    <a:cubicBezTo>
                      <a:pt x="17" y="13"/>
                      <a:pt x="19" y="3"/>
                      <a:pt x="12" y="1"/>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198" name="Freeform 141"/>
              <p:cNvSpPr>
                <a:spLocks/>
              </p:cNvSpPr>
              <p:nvPr/>
            </p:nvSpPr>
            <p:spPr bwMode="auto">
              <a:xfrm>
                <a:off x="1439863" y="1422400"/>
                <a:ext cx="114300" cy="79375"/>
              </a:xfrm>
              <a:custGeom>
                <a:avLst/>
                <a:gdLst>
                  <a:gd name="T0" fmla="*/ 11 w 20"/>
                  <a:gd name="T1" fmla="*/ 0 h 14"/>
                  <a:gd name="T2" fmla="*/ 3 w 20"/>
                  <a:gd name="T3" fmla="*/ 10 h 14"/>
                  <a:gd name="T4" fmla="*/ 13 w 20"/>
                  <a:gd name="T5" fmla="*/ 13 h 14"/>
                  <a:gd name="T6" fmla="*/ 11 w 20"/>
                  <a:gd name="T7" fmla="*/ 0 h 14"/>
                </a:gdLst>
                <a:ahLst/>
                <a:cxnLst>
                  <a:cxn ang="0">
                    <a:pos x="T0" y="T1"/>
                  </a:cxn>
                  <a:cxn ang="0">
                    <a:pos x="T2" y="T3"/>
                  </a:cxn>
                  <a:cxn ang="0">
                    <a:pos x="T4" y="T5"/>
                  </a:cxn>
                  <a:cxn ang="0">
                    <a:pos x="T6" y="T7"/>
                  </a:cxn>
                </a:cxnLst>
                <a:rect l="0" t="0" r="r" b="b"/>
                <a:pathLst>
                  <a:path w="20" h="14">
                    <a:moveTo>
                      <a:pt x="11" y="0"/>
                    </a:moveTo>
                    <a:cubicBezTo>
                      <a:pt x="6" y="0"/>
                      <a:pt x="0" y="4"/>
                      <a:pt x="3" y="10"/>
                    </a:cubicBezTo>
                    <a:cubicBezTo>
                      <a:pt x="4" y="14"/>
                      <a:pt x="10" y="14"/>
                      <a:pt x="13" y="13"/>
                    </a:cubicBezTo>
                    <a:cubicBezTo>
                      <a:pt x="20" y="12"/>
                      <a:pt x="19" y="0"/>
                      <a:pt x="11" y="0"/>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199" name="Freeform 142"/>
              <p:cNvSpPr>
                <a:spLocks/>
              </p:cNvSpPr>
              <p:nvPr/>
            </p:nvSpPr>
            <p:spPr bwMode="auto">
              <a:xfrm>
                <a:off x="1782763" y="1776413"/>
                <a:ext cx="92075" cy="85725"/>
              </a:xfrm>
              <a:custGeom>
                <a:avLst/>
                <a:gdLst>
                  <a:gd name="T0" fmla="*/ 10 w 16"/>
                  <a:gd name="T1" fmla="*/ 0 h 15"/>
                  <a:gd name="T2" fmla="*/ 3 w 16"/>
                  <a:gd name="T3" fmla="*/ 1 h 15"/>
                  <a:gd name="T4" fmla="*/ 0 w 16"/>
                  <a:gd name="T5" fmla="*/ 7 h 15"/>
                  <a:gd name="T6" fmla="*/ 2 w 16"/>
                  <a:gd name="T7" fmla="*/ 10 h 15"/>
                  <a:gd name="T8" fmla="*/ 3 w 16"/>
                  <a:gd name="T9" fmla="*/ 11 h 15"/>
                  <a:gd name="T10" fmla="*/ 5 w 16"/>
                  <a:gd name="T11" fmla="*/ 13 h 15"/>
                  <a:gd name="T12" fmla="*/ 14 w 16"/>
                  <a:gd name="T13" fmla="*/ 10 h 15"/>
                  <a:gd name="T14" fmla="*/ 10 w 16"/>
                  <a:gd name="T15" fmla="*/ 0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5">
                    <a:moveTo>
                      <a:pt x="10" y="0"/>
                    </a:moveTo>
                    <a:cubicBezTo>
                      <a:pt x="8" y="0"/>
                      <a:pt x="5" y="0"/>
                      <a:pt x="3" y="1"/>
                    </a:cubicBezTo>
                    <a:cubicBezTo>
                      <a:pt x="1" y="3"/>
                      <a:pt x="0" y="5"/>
                      <a:pt x="0" y="7"/>
                    </a:cubicBezTo>
                    <a:cubicBezTo>
                      <a:pt x="1" y="8"/>
                      <a:pt x="1" y="9"/>
                      <a:pt x="2" y="10"/>
                    </a:cubicBezTo>
                    <a:cubicBezTo>
                      <a:pt x="3" y="11"/>
                      <a:pt x="4" y="12"/>
                      <a:pt x="3" y="11"/>
                    </a:cubicBezTo>
                    <a:cubicBezTo>
                      <a:pt x="3" y="12"/>
                      <a:pt x="4" y="12"/>
                      <a:pt x="5" y="13"/>
                    </a:cubicBezTo>
                    <a:cubicBezTo>
                      <a:pt x="8" y="15"/>
                      <a:pt x="13" y="13"/>
                      <a:pt x="14" y="10"/>
                    </a:cubicBezTo>
                    <a:cubicBezTo>
                      <a:pt x="16" y="6"/>
                      <a:pt x="14" y="1"/>
                      <a:pt x="10" y="0"/>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200" name="Freeform 143"/>
              <p:cNvSpPr>
                <a:spLocks/>
              </p:cNvSpPr>
              <p:nvPr/>
            </p:nvSpPr>
            <p:spPr bwMode="auto">
              <a:xfrm>
                <a:off x="1198563" y="1901825"/>
                <a:ext cx="98425" cy="79375"/>
              </a:xfrm>
              <a:custGeom>
                <a:avLst/>
                <a:gdLst>
                  <a:gd name="T0" fmla="*/ 16 w 17"/>
                  <a:gd name="T1" fmla="*/ 6 h 14"/>
                  <a:gd name="T2" fmla="*/ 8 w 17"/>
                  <a:gd name="T3" fmla="*/ 1 h 14"/>
                  <a:gd name="T4" fmla="*/ 2 w 17"/>
                  <a:gd name="T5" fmla="*/ 10 h 14"/>
                  <a:gd name="T6" fmla="*/ 11 w 17"/>
                  <a:gd name="T7" fmla="*/ 13 h 14"/>
                  <a:gd name="T8" fmla="*/ 16 w 17"/>
                  <a:gd name="T9" fmla="*/ 6 h 14"/>
                </a:gdLst>
                <a:ahLst/>
                <a:cxnLst>
                  <a:cxn ang="0">
                    <a:pos x="T0" y="T1"/>
                  </a:cxn>
                  <a:cxn ang="0">
                    <a:pos x="T2" y="T3"/>
                  </a:cxn>
                  <a:cxn ang="0">
                    <a:pos x="T4" y="T5"/>
                  </a:cxn>
                  <a:cxn ang="0">
                    <a:pos x="T6" y="T7"/>
                  </a:cxn>
                  <a:cxn ang="0">
                    <a:pos x="T8" y="T9"/>
                  </a:cxn>
                </a:cxnLst>
                <a:rect l="0" t="0" r="r" b="b"/>
                <a:pathLst>
                  <a:path w="17" h="14">
                    <a:moveTo>
                      <a:pt x="16" y="6"/>
                    </a:moveTo>
                    <a:cubicBezTo>
                      <a:pt x="15" y="2"/>
                      <a:pt x="12" y="0"/>
                      <a:pt x="8" y="1"/>
                    </a:cubicBezTo>
                    <a:cubicBezTo>
                      <a:pt x="4" y="2"/>
                      <a:pt x="0" y="5"/>
                      <a:pt x="2" y="10"/>
                    </a:cubicBezTo>
                    <a:cubicBezTo>
                      <a:pt x="4" y="14"/>
                      <a:pt x="8" y="14"/>
                      <a:pt x="11" y="13"/>
                    </a:cubicBezTo>
                    <a:cubicBezTo>
                      <a:pt x="15" y="13"/>
                      <a:pt x="17" y="9"/>
                      <a:pt x="16" y="6"/>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201" name="Freeform 144"/>
              <p:cNvSpPr>
                <a:spLocks/>
              </p:cNvSpPr>
              <p:nvPr/>
            </p:nvSpPr>
            <p:spPr bwMode="auto">
              <a:xfrm>
                <a:off x="385763" y="1741488"/>
                <a:ext cx="69850" cy="63500"/>
              </a:xfrm>
              <a:custGeom>
                <a:avLst/>
                <a:gdLst>
                  <a:gd name="T0" fmla="*/ 12 w 12"/>
                  <a:gd name="T1" fmla="*/ 3 h 11"/>
                  <a:gd name="T2" fmla="*/ 7 w 12"/>
                  <a:gd name="T3" fmla="*/ 0 h 11"/>
                  <a:gd name="T4" fmla="*/ 4 w 12"/>
                  <a:gd name="T5" fmla="*/ 0 h 11"/>
                  <a:gd name="T6" fmla="*/ 3 w 12"/>
                  <a:gd name="T7" fmla="*/ 1 h 11"/>
                  <a:gd name="T8" fmla="*/ 0 w 12"/>
                  <a:gd name="T9" fmla="*/ 6 h 11"/>
                  <a:gd name="T10" fmla="*/ 0 w 12"/>
                  <a:gd name="T11" fmla="*/ 5 h 11"/>
                  <a:gd name="T12" fmla="*/ 1 w 12"/>
                  <a:gd name="T13" fmla="*/ 9 h 11"/>
                  <a:gd name="T14" fmla="*/ 2 w 12"/>
                  <a:gd name="T15" fmla="*/ 9 h 11"/>
                  <a:gd name="T16" fmla="*/ 3 w 12"/>
                  <a:gd name="T17" fmla="*/ 10 h 11"/>
                  <a:gd name="T18" fmla="*/ 5 w 12"/>
                  <a:gd name="T19" fmla="*/ 11 h 11"/>
                  <a:gd name="T20" fmla="*/ 10 w 12"/>
                  <a:gd name="T21" fmla="*/ 9 h 11"/>
                  <a:gd name="T22" fmla="*/ 10 w 12"/>
                  <a:gd name="T23" fmla="*/ 9 h 11"/>
                  <a:gd name="T24" fmla="*/ 12 w 12"/>
                  <a:gd name="T25"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11">
                    <a:moveTo>
                      <a:pt x="12" y="3"/>
                    </a:moveTo>
                    <a:cubicBezTo>
                      <a:pt x="11" y="2"/>
                      <a:pt x="9" y="0"/>
                      <a:pt x="7" y="0"/>
                    </a:cubicBezTo>
                    <a:cubicBezTo>
                      <a:pt x="6" y="0"/>
                      <a:pt x="5" y="0"/>
                      <a:pt x="4" y="0"/>
                    </a:cubicBezTo>
                    <a:cubicBezTo>
                      <a:pt x="4" y="1"/>
                      <a:pt x="2" y="2"/>
                      <a:pt x="3" y="1"/>
                    </a:cubicBezTo>
                    <a:cubicBezTo>
                      <a:pt x="1" y="2"/>
                      <a:pt x="0" y="4"/>
                      <a:pt x="0" y="6"/>
                    </a:cubicBezTo>
                    <a:cubicBezTo>
                      <a:pt x="0" y="6"/>
                      <a:pt x="0" y="6"/>
                      <a:pt x="0" y="5"/>
                    </a:cubicBezTo>
                    <a:cubicBezTo>
                      <a:pt x="0" y="7"/>
                      <a:pt x="1" y="8"/>
                      <a:pt x="1" y="9"/>
                    </a:cubicBezTo>
                    <a:cubicBezTo>
                      <a:pt x="1" y="9"/>
                      <a:pt x="2" y="9"/>
                      <a:pt x="2" y="9"/>
                    </a:cubicBezTo>
                    <a:cubicBezTo>
                      <a:pt x="2" y="9"/>
                      <a:pt x="2" y="9"/>
                      <a:pt x="3" y="10"/>
                    </a:cubicBezTo>
                    <a:cubicBezTo>
                      <a:pt x="3" y="10"/>
                      <a:pt x="4" y="10"/>
                      <a:pt x="5" y="11"/>
                    </a:cubicBezTo>
                    <a:cubicBezTo>
                      <a:pt x="6" y="11"/>
                      <a:pt x="9" y="11"/>
                      <a:pt x="10" y="9"/>
                    </a:cubicBezTo>
                    <a:cubicBezTo>
                      <a:pt x="10" y="9"/>
                      <a:pt x="10" y="9"/>
                      <a:pt x="10" y="9"/>
                    </a:cubicBezTo>
                    <a:cubicBezTo>
                      <a:pt x="12" y="7"/>
                      <a:pt x="12" y="6"/>
                      <a:pt x="12" y="3"/>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254" name="Group 253"/>
            <p:cNvGrpSpPr/>
            <p:nvPr/>
          </p:nvGrpSpPr>
          <p:grpSpPr>
            <a:xfrm rot="18347632">
              <a:off x="382905" y="-224710"/>
              <a:ext cx="984326" cy="1948240"/>
              <a:chOff x="7572375" y="606426"/>
              <a:chExt cx="688975" cy="1363663"/>
            </a:xfrm>
          </p:grpSpPr>
          <p:sp>
            <p:nvSpPr>
              <p:cNvPr id="255" name="Freeform 53"/>
              <p:cNvSpPr>
                <a:spLocks noEditPoints="1"/>
              </p:cNvSpPr>
              <p:nvPr/>
            </p:nvSpPr>
            <p:spPr bwMode="auto">
              <a:xfrm>
                <a:off x="7572375" y="781051"/>
                <a:ext cx="688975" cy="1189038"/>
              </a:xfrm>
              <a:custGeom>
                <a:avLst/>
                <a:gdLst>
                  <a:gd name="T0" fmla="*/ 209 w 263"/>
                  <a:gd name="T1" fmla="*/ 4 h 456"/>
                  <a:gd name="T2" fmla="*/ 204 w 263"/>
                  <a:gd name="T3" fmla="*/ 2 h 456"/>
                  <a:gd name="T4" fmla="*/ 125 w 263"/>
                  <a:gd name="T5" fmla="*/ 35 h 456"/>
                  <a:gd name="T6" fmla="*/ 57 w 263"/>
                  <a:gd name="T7" fmla="*/ 98 h 456"/>
                  <a:gd name="T8" fmla="*/ 59 w 263"/>
                  <a:gd name="T9" fmla="*/ 100 h 456"/>
                  <a:gd name="T10" fmla="*/ 28 w 263"/>
                  <a:gd name="T11" fmla="*/ 152 h 456"/>
                  <a:gd name="T12" fmla="*/ 21 w 263"/>
                  <a:gd name="T13" fmla="*/ 178 h 456"/>
                  <a:gd name="T14" fmla="*/ 27 w 263"/>
                  <a:gd name="T15" fmla="*/ 180 h 456"/>
                  <a:gd name="T16" fmla="*/ 9 w 263"/>
                  <a:gd name="T17" fmla="*/ 218 h 456"/>
                  <a:gd name="T18" fmla="*/ 6 w 263"/>
                  <a:gd name="T19" fmla="*/ 246 h 456"/>
                  <a:gd name="T20" fmla="*/ 15 w 263"/>
                  <a:gd name="T21" fmla="*/ 250 h 456"/>
                  <a:gd name="T22" fmla="*/ 2 w 263"/>
                  <a:gd name="T23" fmla="*/ 277 h 456"/>
                  <a:gd name="T24" fmla="*/ 7 w 263"/>
                  <a:gd name="T25" fmla="*/ 297 h 456"/>
                  <a:gd name="T26" fmla="*/ 2 w 263"/>
                  <a:gd name="T27" fmla="*/ 324 h 456"/>
                  <a:gd name="T28" fmla="*/ 10 w 263"/>
                  <a:gd name="T29" fmla="*/ 353 h 456"/>
                  <a:gd name="T30" fmla="*/ 19 w 263"/>
                  <a:gd name="T31" fmla="*/ 353 h 456"/>
                  <a:gd name="T32" fmla="*/ 23 w 263"/>
                  <a:gd name="T33" fmla="*/ 383 h 456"/>
                  <a:gd name="T34" fmla="*/ 27 w 263"/>
                  <a:gd name="T35" fmla="*/ 410 h 456"/>
                  <a:gd name="T36" fmla="*/ 27 w 263"/>
                  <a:gd name="T37" fmla="*/ 423 h 456"/>
                  <a:gd name="T38" fmla="*/ 29 w 263"/>
                  <a:gd name="T39" fmla="*/ 427 h 456"/>
                  <a:gd name="T40" fmla="*/ 24 w 263"/>
                  <a:gd name="T41" fmla="*/ 453 h 456"/>
                  <a:gd name="T42" fmla="*/ 27 w 263"/>
                  <a:gd name="T43" fmla="*/ 453 h 456"/>
                  <a:gd name="T44" fmla="*/ 60 w 263"/>
                  <a:gd name="T45" fmla="*/ 438 h 456"/>
                  <a:gd name="T46" fmla="*/ 84 w 263"/>
                  <a:gd name="T47" fmla="*/ 423 h 456"/>
                  <a:gd name="T48" fmla="*/ 102 w 263"/>
                  <a:gd name="T49" fmla="*/ 414 h 456"/>
                  <a:gd name="T50" fmla="*/ 165 w 263"/>
                  <a:gd name="T51" fmla="*/ 342 h 456"/>
                  <a:gd name="T52" fmla="*/ 200 w 263"/>
                  <a:gd name="T53" fmla="*/ 310 h 456"/>
                  <a:gd name="T54" fmla="*/ 220 w 263"/>
                  <a:gd name="T55" fmla="*/ 279 h 456"/>
                  <a:gd name="T56" fmla="*/ 230 w 263"/>
                  <a:gd name="T57" fmla="*/ 242 h 456"/>
                  <a:gd name="T58" fmla="*/ 255 w 263"/>
                  <a:gd name="T59" fmla="*/ 106 h 456"/>
                  <a:gd name="T60" fmla="*/ 107 w 263"/>
                  <a:gd name="T61" fmla="*/ 53 h 456"/>
                  <a:gd name="T62" fmla="*/ 107 w 263"/>
                  <a:gd name="T63" fmla="*/ 55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63" h="456">
                    <a:moveTo>
                      <a:pt x="255" y="106"/>
                    </a:moveTo>
                    <a:cubicBezTo>
                      <a:pt x="250" y="72"/>
                      <a:pt x="236" y="27"/>
                      <a:pt x="209" y="4"/>
                    </a:cubicBezTo>
                    <a:cubicBezTo>
                      <a:pt x="208" y="4"/>
                      <a:pt x="207" y="3"/>
                      <a:pt x="207" y="3"/>
                    </a:cubicBezTo>
                    <a:cubicBezTo>
                      <a:pt x="206" y="3"/>
                      <a:pt x="205" y="2"/>
                      <a:pt x="204" y="2"/>
                    </a:cubicBezTo>
                    <a:cubicBezTo>
                      <a:pt x="204" y="1"/>
                      <a:pt x="203" y="0"/>
                      <a:pt x="202" y="1"/>
                    </a:cubicBezTo>
                    <a:cubicBezTo>
                      <a:pt x="174" y="5"/>
                      <a:pt x="148" y="18"/>
                      <a:pt x="125" y="35"/>
                    </a:cubicBezTo>
                    <a:cubicBezTo>
                      <a:pt x="101" y="51"/>
                      <a:pt x="75" y="71"/>
                      <a:pt x="56" y="94"/>
                    </a:cubicBezTo>
                    <a:cubicBezTo>
                      <a:pt x="55" y="95"/>
                      <a:pt x="55" y="97"/>
                      <a:pt x="57" y="98"/>
                    </a:cubicBezTo>
                    <a:cubicBezTo>
                      <a:pt x="58" y="98"/>
                      <a:pt x="59" y="98"/>
                      <a:pt x="60" y="99"/>
                    </a:cubicBezTo>
                    <a:cubicBezTo>
                      <a:pt x="60" y="99"/>
                      <a:pt x="59" y="100"/>
                      <a:pt x="59" y="100"/>
                    </a:cubicBezTo>
                    <a:cubicBezTo>
                      <a:pt x="54" y="106"/>
                      <a:pt x="49" y="113"/>
                      <a:pt x="45" y="119"/>
                    </a:cubicBezTo>
                    <a:cubicBezTo>
                      <a:pt x="39" y="129"/>
                      <a:pt x="33" y="140"/>
                      <a:pt x="28" y="152"/>
                    </a:cubicBezTo>
                    <a:cubicBezTo>
                      <a:pt x="25" y="160"/>
                      <a:pt x="21" y="168"/>
                      <a:pt x="18" y="176"/>
                    </a:cubicBezTo>
                    <a:cubicBezTo>
                      <a:pt x="18" y="177"/>
                      <a:pt x="19" y="178"/>
                      <a:pt x="21" y="178"/>
                    </a:cubicBezTo>
                    <a:cubicBezTo>
                      <a:pt x="21" y="178"/>
                      <a:pt x="21" y="179"/>
                      <a:pt x="21" y="179"/>
                    </a:cubicBezTo>
                    <a:cubicBezTo>
                      <a:pt x="23" y="179"/>
                      <a:pt x="25" y="180"/>
                      <a:pt x="27" y="180"/>
                    </a:cubicBezTo>
                    <a:cubicBezTo>
                      <a:pt x="18" y="190"/>
                      <a:pt x="12" y="203"/>
                      <a:pt x="8" y="216"/>
                    </a:cubicBezTo>
                    <a:cubicBezTo>
                      <a:pt x="7" y="217"/>
                      <a:pt x="8" y="218"/>
                      <a:pt x="9" y="218"/>
                    </a:cubicBezTo>
                    <a:cubicBezTo>
                      <a:pt x="13" y="219"/>
                      <a:pt x="15" y="219"/>
                      <a:pt x="18" y="219"/>
                    </a:cubicBezTo>
                    <a:cubicBezTo>
                      <a:pt x="12" y="227"/>
                      <a:pt x="6" y="237"/>
                      <a:pt x="6" y="246"/>
                    </a:cubicBezTo>
                    <a:cubicBezTo>
                      <a:pt x="6" y="247"/>
                      <a:pt x="6" y="248"/>
                      <a:pt x="7" y="248"/>
                    </a:cubicBezTo>
                    <a:cubicBezTo>
                      <a:pt x="10" y="250"/>
                      <a:pt x="12" y="250"/>
                      <a:pt x="15" y="250"/>
                    </a:cubicBezTo>
                    <a:cubicBezTo>
                      <a:pt x="8" y="257"/>
                      <a:pt x="3" y="265"/>
                      <a:pt x="0" y="274"/>
                    </a:cubicBezTo>
                    <a:cubicBezTo>
                      <a:pt x="0" y="275"/>
                      <a:pt x="1" y="277"/>
                      <a:pt x="2" y="277"/>
                    </a:cubicBezTo>
                    <a:cubicBezTo>
                      <a:pt x="5" y="278"/>
                      <a:pt x="9" y="279"/>
                      <a:pt x="12" y="279"/>
                    </a:cubicBezTo>
                    <a:cubicBezTo>
                      <a:pt x="9" y="285"/>
                      <a:pt x="8" y="291"/>
                      <a:pt x="7" y="297"/>
                    </a:cubicBezTo>
                    <a:cubicBezTo>
                      <a:pt x="5" y="302"/>
                      <a:pt x="4" y="307"/>
                      <a:pt x="4" y="312"/>
                    </a:cubicBezTo>
                    <a:cubicBezTo>
                      <a:pt x="3" y="315"/>
                      <a:pt x="1" y="321"/>
                      <a:pt x="2" y="324"/>
                    </a:cubicBezTo>
                    <a:cubicBezTo>
                      <a:pt x="4" y="329"/>
                      <a:pt x="9" y="328"/>
                      <a:pt x="13" y="326"/>
                    </a:cubicBezTo>
                    <a:cubicBezTo>
                      <a:pt x="11" y="335"/>
                      <a:pt x="10" y="344"/>
                      <a:pt x="10" y="353"/>
                    </a:cubicBezTo>
                    <a:cubicBezTo>
                      <a:pt x="10" y="355"/>
                      <a:pt x="12" y="356"/>
                      <a:pt x="14" y="356"/>
                    </a:cubicBezTo>
                    <a:cubicBezTo>
                      <a:pt x="15" y="355"/>
                      <a:pt x="17" y="354"/>
                      <a:pt x="19" y="353"/>
                    </a:cubicBezTo>
                    <a:cubicBezTo>
                      <a:pt x="17" y="360"/>
                      <a:pt x="15" y="367"/>
                      <a:pt x="14" y="374"/>
                    </a:cubicBezTo>
                    <a:cubicBezTo>
                      <a:pt x="13" y="380"/>
                      <a:pt x="18" y="384"/>
                      <a:pt x="23" y="383"/>
                    </a:cubicBezTo>
                    <a:cubicBezTo>
                      <a:pt x="20" y="389"/>
                      <a:pt x="18" y="396"/>
                      <a:pt x="17" y="403"/>
                    </a:cubicBezTo>
                    <a:cubicBezTo>
                      <a:pt x="16" y="408"/>
                      <a:pt x="22" y="413"/>
                      <a:pt x="27" y="410"/>
                    </a:cubicBezTo>
                    <a:cubicBezTo>
                      <a:pt x="27" y="410"/>
                      <a:pt x="27" y="410"/>
                      <a:pt x="27" y="410"/>
                    </a:cubicBezTo>
                    <a:cubicBezTo>
                      <a:pt x="26" y="414"/>
                      <a:pt x="24" y="418"/>
                      <a:pt x="27" y="423"/>
                    </a:cubicBezTo>
                    <a:cubicBezTo>
                      <a:pt x="27" y="424"/>
                      <a:pt x="29" y="424"/>
                      <a:pt x="29" y="425"/>
                    </a:cubicBezTo>
                    <a:cubicBezTo>
                      <a:pt x="29" y="426"/>
                      <a:pt x="29" y="426"/>
                      <a:pt x="29" y="427"/>
                    </a:cubicBezTo>
                    <a:cubicBezTo>
                      <a:pt x="29" y="430"/>
                      <a:pt x="27" y="437"/>
                      <a:pt x="26" y="440"/>
                    </a:cubicBezTo>
                    <a:cubicBezTo>
                      <a:pt x="25" y="445"/>
                      <a:pt x="25" y="449"/>
                      <a:pt x="24" y="453"/>
                    </a:cubicBezTo>
                    <a:cubicBezTo>
                      <a:pt x="24" y="455"/>
                      <a:pt x="26" y="456"/>
                      <a:pt x="27" y="454"/>
                    </a:cubicBezTo>
                    <a:cubicBezTo>
                      <a:pt x="27" y="454"/>
                      <a:pt x="27" y="454"/>
                      <a:pt x="27" y="453"/>
                    </a:cubicBezTo>
                    <a:cubicBezTo>
                      <a:pt x="36" y="450"/>
                      <a:pt x="45" y="442"/>
                      <a:pt x="52" y="434"/>
                    </a:cubicBezTo>
                    <a:cubicBezTo>
                      <a:pt x="53" y="437"/>
                      <a:pt x="57" y="440"/>
                      <a:pt x="60" y="438"/>
                    </a:cubicBezTo>
                    <a:cubicBezTo>
                      <a:pt x="66" y="434"/>
                      <a:pt x="72" y="428"/>
                      <a:pt x="76" y="422"/>
                    </a:cubicBezTo>
                    <a:cubicBezTo>
                      <a:pt x="78" y="425"/>
                      <a:pt x="81" y="425"/>
                      <a:pt x="84" y="423"/>
                    </a:cubicBezTo>
                    <a:cubicBezTo>
                      <a:pt x="88" y="420"/>
                      <a:pt x="91" y="417"/>
                      <a:pt x="93" y="414"/>
                    </a:cubicBezTo>
                    <a:cubicBezTo>
                      <a:pt x="95" y="416"/>
                      <a:pt x="99" y="416"/>
                      <a:pt x="102" y="414"/>
                    </a:cubicBezTo>
                    <a:cubicBezTo>
                      <a:pt x="108" y="409"/>
                      <a:pt x="114" y="402"/>
                      <a:pt x="118" y="394"/>
                    </a:cubicBezTo>
                    <a:cubicBezTo>
                      <a:pt x="144" y="392"/>
                      <a:pt x="157" y="366"/>
                      <a:pt x="165" y="342"/>
                    </a:cubicBezTo>
                    <a:cubicBezTo>
                      <a:pt x="169" y="350"/>
                      <a:pt x="173" y="354"/>
                      <a:pt x="180" y="344"/>
                    </a:cubicBezTo>
                    <a:cubicBezTo>
                      <a:pt x="187" y="335"/>
                      <a:pt x="196" y="323"/>
                      <a:pt x="200" y="310"/>
                    </a:cubicBezTo>
                    <a:cubicBezTo>
                      <a:pt x="201" y="311"/>
                      <a:pt x="202" y="311"/>
                      <a:pt x="203" y="310"/>
                    </a:cubicBezTo>
                    <a:cubicBezTo>
                      <a:pt x="212" y="301"/>
                      <a:pt x="216" y="290"/>
                      <a:pt x="220" y="279"/>
                    </a:cubicBezTo>
                    <a:cubicBezTo>
                      <a:pt x="224" y="267"/>
                      <a:pt x="228" y="255"/>
                      <a:pt x="230" y="242"/>
                    </a:cubicBezTo>
                    <a:cubicBezTo>
                      <a:pt x="230" y="242"/>
                      <a:pt x="230" y="242"/>
                      <a:pt x="230" y="242"/>
                    </a:cubicBezTo>
                    <a:cubicBezTo>
                      <a:pt x="234" y="244"/>
                      <a:pt x="240" y="242"/>
                      <a:pt x="241" y="237"/>
                    </a:cubicBezTo>
                    <a:cubicBezTo>
                      <a:pt x="253" y="194"/>
                      <a:pt x="263" y="151"/>
                      <a:pt x="255" y="106"/>
                    </a:cubicBezTo>
                    <a:close/>
                    <a:moveTo>
                      <a:pt x="107" y="55"/>
                    </a:moveTo>
                    <a:cubicBezTo>
                      <a:pt x="108" y="54"/>
                      <a:pt x="108" y="54"/>
                      <a:pt x="107" y="53"/>
                    </a:cubicBezTo>
                    <a:cubicBezTo>
                      <a:pt x="111" y="50"/>
                      <a:pt x="115" y="47"/>
                      <a:pt x="119" y="44"/>
                    </a:cubicBezTo>
                    <a:cubicBezTo>
                      <a:pt x="115" y="48"/>
                      <a:pt x="111" y="51"/>
                      <a:pt x="107" y="55"/>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256" name="Group 255"/>
              <p:cNvGrpSpPr/>
              <p:nvPr/>
            </p:nvGrpSpPr>
            <p:grpSpPr>
              <a:xfrm>
                <a:off x="7640638" y="606426"/>
                <a:ext cx="568325" cy="1303338"/>
                <a:chOff x="7640638" y="606426"/>
                <a:chExt cx="568325" cy="1303338"/>
              </a:xfrm>
              <a:solidFill>
                <a:schemeClr val="accent2">
                  <a:lumMod val="75000"/>
                </a:schemeClr>
              </a:solidFill>
            </p:grpSpPr>
            <p:sp>
              <p:nvSpPr>
                <p:cNvPr id="257" name="Freeform 54"/>
                <p:cNvSpPr>
                  <a:spLocks/>
                </p:cNvSpPr>
                <p:nvPr/>
              </p:nvSpPr>
              <p:spPr bwMode="auto">
                <a:xfrm>
                  <a:off x="7673975" y="606426"/>
                  <a:ext cx="534988" cy="1303338"/>
                </a:xfrm>
                <a:custGeom>
                  <a:avLst/>
                  <a:gdLst>
                    <a:gd name="T0" fmla="*/ 196 w 204"/>
                    <a:gd name="T1" fmla="*/ 4 h 500"/>
                    <a:gd name="T2" fmla="*/ 143 w 204"/>
                    <a:gd name="T3" fmla="*/ 125 h 500"/>
                    <a:gd name="T4" fmla="*/ 99 w 204"/>
                    <a:gd name="T5" fmla="*/ 249 h 500"/>
                    <a:gd name="T6" fmla="*/ 59 w 204"/>
                    <a:gd name="T7" fmla="*/ 372 h 500"/>
                    <a:gd name="T8" fmla="*/ 0 w 204"/>
                    <a:gd name="T9" fmla="*/ 500 h 500"/>
                    <a:gd name="T10" fmla="*/ 0 w 204"/>
                    <a:gd name="T11" fmla="*/ 500 h 500"/>
                    <a:gd name="T12" fmla="*/ 29 w 204"/>
                    <a:gd name="T13" fmla="*/ 439 h 500"/>
                    <a:gd name="T14" fmla="*/ 58 w 204"/>
                    <a:gd name="T15" fmla="*/ 377 h 500"/>
                    <a:gd name="T16" fmla="*/ 102 w 204"/>
                    <a:gd name="T17" fmla="*/ 255 h 500"/>
                    <a:gd name="T18" fmla="*/ 148 w 204"/>
                    <a:gd name="T19" fmla="*/ 132 h 500"/>
                    <a:gd name="T20" fmla="*/ 175 w 204"/>
                    <a:gd name="T21" fmla="*/ 70 h 500"/>
                    <a:gd name="T22" fmla="*/ 203 w 204"/>
                    <a:gd name="T23" fmla="*/ 8 h 500"/>
                    <a:gd name="T24" fmla="*/ 196 w 204"/>
                    <a:gd name="T25" fmla="*/ 4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4" h="500">
                      <a:moveTo>
                        <a:pt x="196" y="4"/>
                      </a:moveTo>
                      <a:cubicBezTo>
                        <a:pt x="174" y="42"/>
                        <a:pt x="159" y="85"/>
                        <a:pt x="143" y="125"/>
                      </a:cubicBezTo>
                      <a:cubicBezTo>
                        <a:pt x="127" y="166"/>
                        <a:pt x="112" y="207"/>
                        <a:pt x="99" y="249"/>
                      </a:cubicBezTo>
                      <a:cubicBezTo>
                        <a:pt x="86" y="290"/>
                        <a:pt x="76" y="333"/>
                        <a:pt x="59" y="372"/>
                      </a:cubicBezTo>
                      <a:cubicBezTo>
                        <a:pt x="40" y="415"/>
                        <a:pt x="16" y="456"/>
                        <a:pt x="0" y="500"/>
                      </a:cubicBezTo>
                      <a:cubicBezTo>
                        <a:pt x="0" y="500"/>
                        <a:pt x="0" y="500"/>
                        <a:pt x="0" y="500"/>
                      </a:cubicBezTo>
                      <a:cubicBezTo>
                        <a:pt x="11" y="480"/>
                        <a:pt x="20" y="460"/>
                        <a:pt x="29" y="439"/>
                      </a:cubicBezTo>
                      <a:cubicBezTo>
                        <a:pt x="39" y="419"/>
                        <a:pt x="49" y="398"/>
                        <a:pt x="58" y="377"/>
                      </a:cubicBezTo>
                      <a:cubicBezTo>
                        <a:pt x="76" y="337"/>
                        <a:pt x="88" y="296"/>
                        <a:pt x="102" y="255"/>
                      </a:cubicBezTo>
                      <a:cubicBezTo>
                        <a:pt x="116" y="214"/>
                        <a:pt x="131" y="172"/>
                        <a:pt x="148" y="132"/>
                      </a:cubicBezTo>
                      <a:cubicBezTo>
                        <a:pt x="156" y="111"/>
                        <a:pt x="165" y="90"/>
                        <a:pt x="175" y="70"/>
                      </a:cubicBezTo>
                      <a:cubicBezTo>
                        <a:pt x="184" y="49"/>
                        <a:pt x="195" y="29"/>
                        <a:pt x="203" y="8"/>
                      </a:cubicBezTo>
                      <a:cubicBezTo>
                        <a:pt x="204" y="4"/>
                        <a:pt x="199" y="0"/>
                        <a:pt x="196"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8" name="Freeform 55"/>
                <p:cNvSpPr>
                  <a:spLocks/>
                </p:cNvSpPr>
                <p:nvPr/>
              </p:nvSpPr>
              <p:spPr bwMode="auto">
                <a:xfrm>
                  <a:off x="7640638" y="1303338"/>
                  <a:ext cx="290513" cy="255588"/>
                </a:xfrm>
                <a:custGeom>
                  <a:avLst/>
                  <a:gdLst>
                    <a:gd name="T0" fmla="*/ 105 w 111"/>
                    <a:gd name="T1" fmla="*/ 2 h 98"/>
                    <a:gd name="T2" fmla="*/ 45 w 111"/>
                    <a:gd name="T3" fmla="*/ 47 h 98"/>
                    <a:gd name="T4" fmla="*/ 0 w 111"/>
                    <a:gd name="T5" fmla="*/ 98 h 98"/>
                    <a:gd name="T6" fmla="*/ 1 w 111"/>
                    <a:gd name="T7" fmla="*/ 98 h 98"/>
                    <a:gd name="T8" fmla="*/ 48 w 111"/>
                    <a:gd name="T9" fmla="*/ 48 h 98"/>
                    <a:gd name="T10" fmla="*/ 108 w 111"/>
                    <a:gd name="T11" fmla="*/ 7 h 98"/>
                    <a:gd name="T12" fmla="*/ 105 w 111"/>
                    <a:gd name="T13" fmla="*/ 2 h 98"/>
                  </a:gdLst>
                  <a:ahLst/>
                  <a:cxnLst>
                    <a:cxn ang="0">
                      <a:pos x="T0" y="T1"/>
                    </a:cxn>
                    <a:cxn ang="0">
                      <a:pos x="T2" y="T3"/>
                    </a:cxn>
                    <a:cxn ang="0">
                      <a:pos x="T4" y="T5"/>
                    </a:cxn>
                    <a:cxn ang="0">
                      <a:pos x="T6" y="T7"/>
                    </a:cxn>
                    <a:cxn ang="0">
                      <a:pos x="T8" y="T9"/>
                    </a:cxn>
                    <a:cxn ang="0">
                      <a:pos x="T10" y="T11"/>
                    </a:cxn>
                    <a:cxn ang="0">
                      <a:pos x="T12" y="T13"/>
                    </a:cxn>
                  </a:cxnLst>
                  <a:rect l="0" t="0" r="r" b="b"/>
                  <a:pathLst>
                    <a:path w="111" h="98">
                      <a:moveTo>
                        <a:pt x="105" y="2"/>
                      </a:moveTo>
                      <a:cubicBezTo>
                        <a:pt x="84" y="15"/>
                        <a:pt x="63" y="30"/>
                        <a:pt x="45" y="47"/>
                      </a:cubicBezTo>
                      <a:cubicBezTo>
                        <a:pt x="29" y="62"/>
                        <a:pt x="11" y="79"/>
                        <a:pt x="0" y="98"/>
                      </a:cubicBezTo>
                      <a:cubicBezTo>
                        <a:pt x="0" y="98"/>
                        <a:pt x="1" y="98"/>
                        <a:pt x="1" y="98"/>
                      </a:cubicBezTo>
                      <a:cubicBezTo>
                        <a:pt x="17" y="82"/>
                        <a:pt x="31" y="64"/>
                        <a:pt x="48" y="48"/>
                      </a:cubicBezTo>
                      <a:cubicBezTo>
                        <a:pt x="67" y="32"/>
                        <a:pt x="87" y="19"/>
                        <a:pt x="108" y="7"/>
                      </a:cubicBezTo>
                      <a:cubicBezTo>
                        <a:pt x="111" y="5"/>
                        <a:pt x="109" y="0"/>
                        <a:pt x="10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9" name="Freeform 56"/>
                <p:cNvSpPr>
                  <a:spLocks/>
                </p:cNvSpPr>
                <p:nvPr/>
              </p:nvSpPr>
              <p:spPr bwMode="auto">
                <a:xfrm>
                  <a:off x="7723188" y="1149351"/>
                  <a:ext cx="257175" cy="184150"/>
                </a:xfrm>
                <a:custGeom>
                  <a:avLst/>
                  <a:gdLst>
                    <a:gd name="T0" fmla="*/ 92 w 98"/>
                    <a:gd name="T1" fmla="*/ 1 h 71"/>
                    <a:gd name="T2" fmla="*/ 0 w 98"/>
                    <a:gd name="T3" fmla="*/ 70 h 71"/>
                    <a:gd name="T4" fmla="*/ 0 w 98"/>
                    <a:gd name="T5" fmla="*/ 71 h 71"/>
                    <a:gd name="T6" fmla="*/ 94 w 98"/>
                    <a:gd name="T7" fmla="*/ 6 h 71"/>
                    <a:gd name="T8" fmla="*/ 92 w 98"/>
                    <a:gd name="T9" fmla="*/ 1 h 71"/>
                  </a:gdLst>
                  <a:ahLst/>
                  <a:cxnLst>
                    <a:cxn ang="0">
                      <a:pos x="T0" y="T1"/>
                    </a:cxn>
                    <a:cxn ang="0">
                      <a:pos x="T2" y="T3"/>
                    </a:cxn>
                    <a:cxn ang="0">
                      <a:pos x="T4" y="T5"/>
                    </a:cxn>
                    <a:cxn ang="0">
                      <a:pos x="T6" y="T7"/>
                    </a:cxn>
                    <a:cxn ang="0">
                      <a:pos x="T8" y="T9"/>
                    </a:cxn>
                  </a:cxnLst>
                  <a:rect l="0" t="0" r="r" b="b"/>
                  <a:pathLst>
                    <a:path w="98" h="71">
                      <a:moveTo>
                        <a:pt x="92" y="1"/>
                      </a:moveTo>
                      <a:cubicBezTo>
                        <a:pt x="58" y="18"/>
                        <a:pt x="26" y="41"/>
                        <a:pt x="0" y="70"/>
                      </a:cubicBezTo>
                      <a:cubicBezTo>
                        <a:pt x="0" y="71"/>
                        <a:pt x="0" y="71"/>
                        <a:pt x="0" y="71"/>
                      </a:cubicBezTo>
                      <a:cubicBezTo>
                        <a:pt x="28" y="43"/>
                        <a:pt x="59" y="21"/>
                        <a:pt x="94" y="6"/>
                      </a:cubicBezTo>
                      <a:cubicBezTo>
                        <a:pt x="98" y="5"/>
                        <a:pt x="95" y="0"/>
                        <a:pt x="9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0" name="Freeform 57"/>
                <p:cNvSpPr>
                  <a:spLocks/>
                </p:cNvSpPr>
                <p:nvPr/>
              </p:nvSpPr>
              <p:spPr bwMode="auto">
                <a:xfrm>
                  <a:off x="7794625" y="982663"/>
                  <a:ext cx="241300" cy="155575"/>
                </a:xfrm>
                <a:custGeom>
                  <a:avLst/>
                  <a:gdLst>
                    <a:gd name="T0" fmla="*/ 86 w 92"/>
                    <a:gd name="T1" fmla="*/ 2 h 60"/>
                    <a:gd name="T2" fmla="*/ 0 w 92"/>
                    <a:gd name="T3" fmla="*/ 58 h 60"/>
                    <a:gd name="T4" fmla="*/ 1 w 92"/>
                    <a:gd name="T5" fmla="*/ 59 h 60"/>
                    <a:gd name="T6" fmla="*/ 88 w 92"/>
                    <a:gd name="T7" fmla="*/ 7 h 60"/>
                    <a:gd name="T8" fmla="*/ 86 w 92"/>
                    <a:gd name="T9" fmla="*/ 2 h 60"/>
                  </a:gdLst>
                  <a:ahLst/>
                  <a:cxnLst>
                    <a:cxn ang="0">
                      <a:pos x="T0" y="T1"/>
                    </a:cxn>
                    <a:cxn ang="0">
                      <a:pos x="T2" y="T3"/>
                    </a:cxn>
                    <a:cxn ang="0">
                      <a:pos x="T4" y="T5"/>
                    </a:cxn>
                    <a:cxn ang="0">
                      <a:pos x="T6" y="T7"/>
                    </a:cxn>
                    <a:cxn ang="0">
                      <a:pos x="T8" y="T9"/>
                    </a:cxn>
                  </a:cxnLst>
                  <a:rect l="0" t="0" r="r" b="b"/>
                  <a:pathLst>
                    <a:path w="92" h="60">
                      <a:moveTo>
                        <a:pt x="86" y="2"/>
                      </a:moveTo>
                      <a:cubicBezTo>
                        <a:pt x="53" y="15"/>
                        <a:pt x="25" y="33"/>
                        <a:pt x="0" y="58"/>
                      </a:cubicBezTo>
                      <a:cubicBezTo>
                        <a:pt x="0" y="59"/>
                        <a:pt x="0" y="60"/>
                        <a:pt x="1" y="59"/>
                      </a:cubicBezTo>
                      <a:cubicBezTo>
                        <a:pt x="26" y="36"/>
                        <a:pt x="56" y="18"/>
                        <a:pt x="88" y="7"/>
                      </a:cubicBezTo>
                      <a:cubicBezTo>
                        <a:pt x="92" y="6"/>
                        <a:pt x="90" y="0"/>
                        <a:pt x="86"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 name="Freeform 58"/>
                <p:cNvSpPr>
                  <a:spLocks/>
                </p:cNvSpPr>
                <p:nvPr/>
              </p:nvSpPr>
              <p:spPr bwMode="auto">
                <a:xfrm>
                  <a:off x="7834313" y="1503363"/>
                  <a:ext cx="49213" cy="268288"/>
                </a:xfrm>
                <a:custGeom>
                  <a:avLst/>
                  <a:gdLst>
                    <a:gd name="T0" fmla="*/ 9 w 19"/>
                    <a:gd name="T1" fmla="*/ 4 h 103"/>
                    <a:gd name="T2" fmla="*/ 0 w 19"/>
                    <a:gd name="T3" fmla="*/ 103 h 103"/>
                    <a:gd name="T4" fmla="*/ 0 w 19"/>
                    <a:gd name="T5" fmla="*/ 103 h 103"/>
                    <a:gd name="T6" fmla="*/ 13 w 19"/>
                    <a:gd name="T7" fmla="*/ 3 h 103"/>
                    <a:gd name="T8" fmla="*/ 9 w 19"/>
                    <a:gd name="T9" fmla="*/ 4 h 103"/>
                  </a:gdLst>
                  <a:ahLst/>
                  <a:cxnLst>
                    <a:cxn ang="0">
                      <a:pos x="T0" y="T1"/>
                    </a:cxn>
                    <a:cxn ang="0">
                      <a:pos x="T2" y="T3"/>
                    </a:cxn>
                    <a:cxn ang="0">
                      <a:pos x="T4" y="T5"/>
                    </a:cxn>
                    <a:cxn ang="0">
                      <a:pos x="T6" y="T7"/>
                    </a:cxn>
                    <a:cxn ang="0">
                      <a:pos x="T8" y="T9"/>
                    </a:cxn>
                  </a:cxnLst>
                  <a:rect l="0" t="0" r="r" b="b"/>
                  <a:pathLst>
                    <a:path w="19" h="103">
                      <a:moveTo>
                        <a:pt x="9" y="4"/>
                      </a:moveTo>
                      <a:cubicBezTo>
                        <a:pt x="14" y="37"/>
                        <a:pt x="12" y="72"/>
                        <a:pt x="0" y="103"/>
                      </a:cubicBezTo>
                      <a:cubicBezTo>
                        <a:pt x="0" y="103"/>
                        <a:pt x="0" y="103"/>
                        <a:pt x="0" y="103"/>
                      </a:cubicBezTo>
                      <a:cubicBezTo>
                        <a:pt x="13" y="71"/>
                        <a:pt x="19" y="38"/>
                        <a:pt x="13" y="3"/>
                      </a:cubicBezTo>
                      <a:cubicBezTo>
                        <a:pt x="12" y="0"/>
                        <a:pt x="8" y="1"/>
                        <a:pt x="9"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2" name="Freeform 59"/>
                <p:cNvSpPr>
                  <a:spLocks/>
                </p:cNvSpPr>
                <p:nvPr/>
              </p:nvSpPr>
              <p:spPr bwMode="auto">
                <a:xfrm>
                  <a:off x="7907338" y="1331913"/>
                  <a:ext cx="65088" cy="336550"/>
                </a:xfrm>
                <a:custGeom>
                  <a:avLst/>
                  <a:gdLst>
                    <a:gd name="T0" fmla="*/ 2 w 25"/>
                    <a:gd name="T1" fmla="*/ 5 h 129"/>
                    <a:gd name="T2" fmla="*/ 13 w 25"/>
                    <a:gd name="T3" fmla="*/ 129 h 129"/>
                    <a:gd name="T4" fmla="*/ 14 w 25"/>
                    <a:gd name="T5" fmla="*/ 129 h 129"/>
                    <a:gd name="T6" fmla="*/ 7 w 25"/>
                    <a:gd name="T7" fmla="*/ 4 h 129"/>
                    <a:gd name="T8" fmla="*/ 2 w 25"/>
                    <a:gd name="T9" fmla="*/ 5 h 129"/>
                  </a:gdLst>
                  <a:ahLst/>
                  <a:cxnLst>
                    <a:cxn ang="0">
                      <a:pos x="T0" y="T1"/>
                    </a:cxn>
                    <a:cxn ang="0">
                      <a:pos x="T2" y="T3"/>
                    </a:cxn>
                    <a:cxn ang="0">
                      <a:pos x="T4" y="T5"/>
                    </a:cxn>
                    <a:cxn ang="0">
                      <a:pos x="T6" y="T7"/>
                    </a:cxn>
                    <a:cxn ang="0">
                      <a:pos x="T8" y="T9"/>
                    </a:cxn>
                  </a:cxnLst>
                  <a:rect l="0" t="0" r="r" b="b"/>
                  <a:pathLst>
                    <a:path w="25" h="129">
                      <a:moveTo>
                        <a:pt x="2" y="5"/>
                      </a:moveTo>
                      <a:cubicBezTo>
                        <a:pt x="16" y="44"/>
                        <a:pt x="22" y="88"/>
                        <a:pt x="13" y="129"/>
                      </a:cubicBezTo>
                      <a:cubicBezTo>
                        <a:pt x="13" y="129"/>
                        <a:pt x="13" y="129"/>
                        <a:pt x="14" y="129"/>
                      </a:cubicBezTo>
                      <a:cubicBezTo>
                        <a:pt x="25" y="87"/>
                        <a:pt x="16" y="46"/>
                        <a:pt x="7" y="4"/>
                      </a:cubicBezTo>
                      <a:cubicBezTo>
                        <a:pt x="6" y="0"/>
                        <a:pt x="0" y="1"/>
                        <a:pt x="2"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3" name="Freeform 60"/>
                <p:cNvSpPr>
                  <a:spLocks/>
                </p:cNvSpPr>
                <p:nvPr/>
              </p:nvSpPr>
              <p:spPr bwMode="auto">
                <a:xfrm>
                  <a:off x="7975600" y="1128713"/>
                  <a:ext cx="80963" cy="430213"/>
                </a:xfrm>
                <a:custGeom>
                  <a:avLst/>
                  <a:gdLst>
                    <a:gd name="T0" fmla="*/ 2 w 31"/>
                    <a:gd name="T1" fmla="*/ 6 h 165"/>
                    <a:gd name="T2" fmla="*/ 23 w 31"/>
                    <a:gd name="T3" fmla="*/ 83 h 165"/>
                    <a:gd name="T4" fmla="*/ 23 w 31"/>
                    <a:gd name="T5" fmla="*/ 164 h 165"/>
                    <a:gd name="T6" fmla="*/ 25 w 31"/>
                    <a:gd name="T7" fmla="*/ 164 h 165"/>
                    <a:gd name="T8" fmla="*/ 27 w 31"/>
                    <a:gd name="T9" fmla="*/ 82 h 165"/>
                    <a:gd name="T10" fmla="*/ 7 w 31"/>
                    <a:gd name="T11" fmla="*/ 3 h 165"/>
                    <a:gd name="T12" fmla="*/ 2 w 31"/>
                    <a:gd name="T13" fmla="*/ 6 h 165"/>
                  </a:gdLst>
                  <a:ahLst/>
                  <a:cxnLst>
                    <a:cxn ang="0">
                      <a:pos x="T0" y="T1"/>
                    </a:cxn>
                    <a:cxn ang="0">
                      <a:pos x="T2" y="T3"/>
                    </a:cxn>
                    <a:cxn ang="0">
                      <a:pos x="T4" y="T5"/>
                    </a:cxn>
                    <a:cxn ang="0">
                      <a:pos x="T6" y="T7"/>
                    </a:cxn>
                    <a:cxn ang="0">
                      <a:pos x="T8" y="T9"/>
                    </a:cxn>
                    <a:cxn ang="0">
                      <a:pos x="T10" y="T11"/>
                    </a:cxn>
                    <a:cxn ang="0">
                      <a:pos x="T12" y="T13"/>
                    </a:cxn>
                  </a:cxnLst>
                  <a:rect l="0" t="0" r="r" b="b"/>
                  <a:pathLst>
                    <a:path w="31" h="165">
                      <a:moveTo>
                        <a:pt x="2" y="6"/>
                      </a:moveTo>
                      <a:cubicBezTo>
                        <a:pt x="11" y="31"/>
                        <a:pt x="20" y="56"/>
                        <a:pt x="23" y="83"/>
                      </a:cubicBezTo>
                      <a:cubicBezTo>
                        <a:pt x="26" y="110"/>
                        <a:pt x="24" y="136"/>
                        <a:pt x="23" y="164"/>
                      </a:cubicBezTo>
                      <a:cubicBezTo>
                        <a:pt x="23" y="165"/>
                        <a:pt x="25" y="165"/>
                        <a:pt x="25" y="164"/>
                      </a:cubicBezTo>
                      <a:cubicBezTo>
                        <a:pt x="31" y="138"/>
                        <a:pt x="30" y="109"/>
                        <a:pt x="27" y="82"/>
                      </a:cubicBezTo>
                      <a:cubicBezTo>
                        <a:pt x="24" y="56"/>
                        <a:pt x="18" y="28"/>
                        <a:pt x="7" y="3"/>
                      </a:cubicBezTo>
                      <a:cubicBezTo>
                        <a:pt x="6" y="0"/>
                        <a:pt x="0" y="2"/>
                        <a:pt x="2"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4" name="Freeform 61"/>
                <p:cNvSpPr>
                  <a:spLocks/>
                </p:cNvSpPr>
                <p:nvPr/>
              </p:nvSpPr>
              <p:spPr bwMode="auto">
                <a:xfrm>
                  <a:off x="8075613" y="876301"/>
                  <a:ext cx="106363" cy="512763"/>
                </a:xfrm>
                <a:custGeom>
                  <a:avLst/>
                  <a:gdLst>
                    <a:gd name="T0" fmla="*/ 2 w 41"/>
                    <a:gd name="T1" fmla="*/ 8 h 197"/>
                    <a:gd name="T2" fmla="*/ 26 w 41"/>
                    <a:gd name="T3" fmla="*/ 194 h 197"/>
                    <a:gd name="T4" fmla="*/ 29 w 41"/>
                    <a:gd name="T5" fmla="*/ 195 h 197"/>
                    <a:gd name="T6" fmla="*/ 7 w 41"/>
                    <a:gd name="T7" fmla="*/ 4 h 197"/>
                    <a:gd name="T8" fmla="*/ 2 w 41"/>
                    <a:gd name="T9" fmla="*/ 8 h 197"/>
                  </a:gdLst>
                  <a:ahLst/>
                  <a:cxnLst>
                    <a:cxn ang="0">
                      <a:pos x="T0" y="T1"/>
                    </a:cxn>
                    <a:cxn ang="0">
                      <a:pos x="T2" y="T3"/>
                    </a:cxn>
                    <a:cxn ang="0">
                      <a:pos x="T4" y="T5"/>
                    </a:cxn>
                    <a:cxn ang="0">
                      <a:pos x="T6" y="T7"/>
                    </a:cxn>
                    <a:cxn ang="0">
                      <a:pos x="T8" y="T9"/>
                    </a:cxn>
                  </a:cxnLst>
                  <a:rect l="0" t="0" r="r" b="b"/>
                  <a:pathLst>
                    <a:path w="41" h="197">
                      <a:moveTo>
                        <a:pt x="2" y="8"/>
                      </a:moveTo>
                      <a:cubicBezTo>
                        <a:pt x="36" y="61"/>
                        <a:pt x="35" y="133"/>
                        <a:pt x="26" y="194"/>
                      </a:cubicBezTo>
                      <a:cubicBezTo>
                        <a:pt x="26" y="196"/>
                        <a:pt x="29" y="197"/>
                        <a:pt x="29" y="195"/>
                      </a:cubicBezTo>
                      <a:cubicBezTo>
                        <a:pt x="38" y="133"/>
                        <a:pt x="41" y="59"/>
                        <a:pt x="7" y="4"/>
                      </a:cubicBezTo>
                      <a:cubicBezTo>
                        <a:pt x="5" y="0"/>
                        <a:pt x="0" y="4"/>
                        <a:pt x="2"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5" name="Freeform 62"/>
                <p:cNvSpPr>
                  <a:spLocks/>
                </p:cNvSpPr>
                <p:nvPr/>
              </p:nvSpPr>
              <p:spPr bwMode="auto">
                <a:xfrm>
                  <a:off x="7677150" y="1576388"/>
                  <a:ext cx="157163" cy="161925"/>
                </a:xfrm>
                <a:custGeom>
                  <a:avLst/>
                  <a:gdLst>
                    <a:gd name="T0" fmla="*/ 55 w 60"/>
                    <a:gd name="T1" fmla="*/ 2 h 62"/>
                    <a:gd name="T2" fmla="*/ 0 w 60"/>
                    <a:gd name="T3" fmla="*/ 62 h 62"/>
                    <a:gd name="T4" fmla="*/ 0 w 60"/>
                    <a:gd name="T5" fmla="*/ 62 h 62"/>
                    <a:gd name="T6" fmla="*/ 58 w 60"/>
                    <a:gd name="T7" fmla="*/ 5 h 62"/>
                    <a:gd name="T8" fmla="*/ 55 w 60"/>
                    <a:gd name="T9" fmla="*/ 2 h 62"/>
                  </a:gdLst>
                  <a:ahLst/>
                  <a:cxnLst>
                    <a:cxn ang="0">
                      <a:pos x="T0" y="T1"/>
                    </a:cxn>
                    <a:cxn ang="0">
                      <a:pos x="T2" y="T3"/>
                    </a:cxn>
                    <a:cxn ang="0">
                      <a:pos x="T4" y="T5"/>
                    </a:cxn>
                    <a:cxn ang="0">
                      <a:pos x="T6" y="T7"/>
                    </a:cxn>
                    <a:cxn ang="0">
                      <a:pos x="T8" y="T9"/>
                    </a:cxn>
                  </a:cxnLst>
                  <a:rect l="0" t="0" r="r" b="b"/>
                  <a:pathLst>
                    <a:path w="60" h="62">
                      <a:moveTo>
                        <a:pt x="55" y="2"/>
                      </a:moveTo>
                      <a:cubicBezTo>
                        <a:pt x="33" y="17"/>
                        <a:pt x="11" y="37"/>
                        <a:pt x="0" y="62"/>
                      </a:cubicBezTo>
                      <a:cubicBezTo>
                        <a:pt x="0" y="62"/>
                        <a:pt x="0" y="62"/>
                        <a:pt x="0" y="62"/>
                      </a:cubicBezTo>
                      <a:cubicBezTo>
                        <a:pt x="16" y="39"/>
                        <a:pt x="33" y="20"/>
                        <a:pt x="58" y="5"/>
                      </a:cubicBezTo>
                      <a:cubicBezTo>
                        <a:pt x="60" y="4"/>
                        <a:pt x="57" y="0"/>
                        <a:pt x="5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grpSp>
          <p:nvGrpSpPr>
            <p:cNvPr id="85" name="Group 84"/>
            <p:cNvGrpSpPr/>
            <p:nvPr/>
          </p:nvGrpSpPr>
          <p:grpSpPr>
            <a:xfrm rot="4791610">
              <a:off x="685948" y="-460456"/>
              <a:ext cx="881187" cy="1464596"/>
              <a:chOff x="2130426" y="3314700"/>
              <a:chExt cx="690562" cy="1147763"/>
            </a:xfrm>
          </p:grpSpPr>
          <p:sp>
            <p:nvSpPr>
              <p:cNvPr id="86" name="Freeform 23"/>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rgbClr val="EFA7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 name="Freeform 24"/>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88" name="Freeform 25"/>
              <p:cNvSpPr>
                <a:spLocks/>
              </p:cNvSpPr>
              <p:nvPr/>
            </p:nvSpPr>
            <p:spPr bwMode="auto">
              <a:xfrm>
                <a:off x="2208213" y="3398838"/>
                <a:ext cx="533400" cy="1063625"/>
              </a:xfrm>
              <a:custGeom>
                <a:avLst/>
                <a:gdLst>
                  <a:gd name="T0" fmla="*/ 202 w 203"/>
                  <a:gd name="T1" fmla="*/ 123 h 408"/>
                  <a:gd name="T2" fmla="*/ 131 w 203"/>
                  <a:gd name="T3" fmla="*/ 156 h 408"/>
                  <a:gd name="T4" fmla="*/ 98 w 203"/>
                  <a:gd name="T5" fmla="*/ 180 h 408"/>
                  <a:gd name="T6" fmla="*/ 88 w 203"/>
                  <a:gd name="T7" fmla="*/ 192 h 408"/>
                  <a:gd name="T8" fmla="*/ 119 w 203"/>
                  <a:gd name="T9" fmla="*/ 137 h 408"/>
                  <a:gd name="T10" fmla="*/ 153 w 203"/>
                  <a:gd name="T11" fmla="*/ 106 h 408"/>
                  <a:gd name="T12" fmla="*/ 201 w 203"/>
                  <a:gd name="T13" fmla="*/ 85 h 408"/>
                  <a:gd name="T14" fmla="*/ 200 w 203"/>
                  <a:gd name="T15" fmla="*/ 84 h 408"/>
                  <a:gd name="T16" fmla="*/ 125 w 203"/>
                  <a:gd name="T17" fmla="*/ 127 h 408"/>
                  <a:gd name="T18" fmla="*/ 149 w 203"/>
                  <a:gd name="T19" fmla="*/ 81 h 408"/>
                  <a:gd name="T20" fmla="*/ 164 w 203"/>
                  <a:gd name="T21" fmla="*/ 64 h 408"/>
                  <a:gd name="T22" fmla="*/ 189 w 203"/>
                  <a:gd name="T23" fmla="*/ 45 h 408"/>
                  <a:gd name="T24" fmla="*/ 188 w 203"/>
                  <a:gd name="T25" fmla="*/ 44 h 408"/>
                  <a:gd name="T26" fmla="*/ 154 w 203"/>
                  <a:gd name="T27" fmla="*/ 69 h 408"/>
                  <a:gd name="T28" fmla="*/ 180 w 203"/>
                  <a:gd name="T29" fmla="*/ 1 h 408"/>
                  <a:gd name="T30" fmla="*/ 179 w 203"/>
                  <a:gd name="T31" fmla="*/ 1 h 408"/>
                  <a:gd name="T32" fmla="*/ 134 w 203"/>
                  <a:gd name="T33" fmla="*/ 97 h 408"/>
                  <a:gd name="T34" fmla="*/ 115 w 203"/>
                  <a:gd name="T35" fmla="*/ 38 h 408"/>
                  <a:gd name="T36" fmla="*/ 115 w 203"/>
                  <a:gd name="T37" fmla="*/ 38 h 408"/>
                  <a:gd name="T38" fmla="*/ 131 w 203"/>
                  <a:gd name="T39" fmla="*/ 103 h 408"/>
                  <a:gd name="T40" fmla="*/ 131 w 203"/>
                  <a:gd name="T41" fmla="*/ 103 h 408"/>
                  <a:gd name="T42" fmla="*/ 108 w 203"/>
                  <a:gd name="T43" fmla="*/ 144 h 408"/>
                  <a:gd name="T44" fmla="*/ 74 w 203"/>
                  <a:gd name="T45" fmla="*/ 58 h 408"/>
                  <a:gd name="T46" fmla="*/ 73 w 203"/>
                  <a:gd name="T47" fmla="*/ 59 h 408"/>
                  <a:gd name="T48" fmla="*/ 105 w 203"/>
                  <a:gd name="T49" fmla="*/ 150 h 408"/>
                  <a:gd name="T50" fmla="*/ 75 w 203"/>
                  <a:gd name="T51" fmla="*/ 202 h 408"/>
                  <a:gd name="T52" fmla="*/ 71 w 203"/>
                  <a:gd name="T53" fmla="*/ 210 h 408"/>
                  <a:gd name="T54" fmla="*/ 29 w 203"/>
                  <a:gd name="T55" fmla="*/ 86 h 408"/>
                  <a:gd name="T56" fmla="*/ 28 w 203"/>
                  <a:gd name="T57" fmla="*/ 87 h 408"/>
                  <a:gd name="T58" fmla="*/ 54 w 203"/>
                  <a:gd name="T59" fmla="*/ 147 h 408"/>
                  <a:gd name="T60" fmla="*/ 66 w 203"/>
                  <a:gd name="T61" fmla="*/ 215 h 408"/>
                  <a:gd name="T62" fmla="*/ 67 w 203"/>
                  <a:gd name="T63" fmla="*/ 217 h 408"/>
                  <a:gd name="T64" fmla="*/ 41 w 203"/>
                  <a:gd name="T65" fmla="*/ 269 h 408"/>
                  <a:gd name="T66" fmla="*/ 27 w 203"/>
                  <a:gd name="T67" fmla="*/ 212 h 408"/>
                  <a:gd name="T68" fmla="*/ 0 w 203"/>
                  <a:gd name="T69" fmla="*/ 142 h 408"/>
                  <a:gd name="T70" fmla="*/ 0 w 203"/>
                  <a:gd name="T71" fmla="*/ 142 h 408"/>
                  <a:gd name="T72" fmla="*/ 22 w 203"/>
                  <a:gd name="T73" fmla="*/ 209 h 408"/>
                  <a:gd name="T74" fmla="*/ 37 w 203"/>
                  <a:gd name="T75" fmla="*/ 279 h 408"/>
                  <a:gd name="T76" fmla="*/ 27 w 203"/>
                  <a:gd name="T77" fmla="*/ 302 h 408"/>
                  <a:gd name="T78" fmla="*/ 8 w 203"/>
                  <a:gd name="T79" fmla="*/ 405 h 408"/>
                  <a:gd name="T80" fmla="*/ 14 w 203"/>
                  <a:gd name="T81" fmla="*/ 405 h 408"/>
                  <a:gd name="T82" fmla="*/ 30 w 203"/>
                  <a:gd name="T83" fmla="*/ 318 h 408"/>
                  <a:gd name="T84" fmla="*/ 94 w 203"/>
                  <a:gd name="T85" fmla="*/ 268 h 408"/>
                  <a:gd name="T86" fmla="*/ 175 w 203"/>
                  <a:gd name="T87" fmla="*/ 235 h 408"/>
                  <a:gd name="T88" fmla="*/ 174 w 203"/>
                  <a:gd name="T89" fmla="*/ 233 h 408"/>
                  <a:gd name="T90" fmla="*/ 127 w 203"/>
                  <a:gd name="T91" fmla="*/ 250 h 408"/>
                  <a:gd name="T92" fmla="*/ 84 w 203"/>
                  <a:gd name="T93" fmla="*/ 269 h 408"/>
                  <a:gd name="T94" fmla="*/ 32 w 203"/>
                  <a:gd name="T95" fmla="*/ 313 h 408"/>
                  <a:gd name="T96" fmla="*/ 38 w 203"/>
                  <a:gd name="T97" fmla="*/ 294 h 408"/>
                  <a:gd name="T98" fmla="*/ 47 w 203"/>
                  <a:gd name="T99" fmla="*/ 273 h 408"/>
                  <a:gd name="T100" fmla="*/ 107 w 203"/>
                  <a:gd name="T101" fmla="*/ 219 h 408"/>
                  <a:gd name="T102" fmla="*/ 149 w 203"/>
                  <a:gd name="T103" fmla="*/ 195 h 408"/>
                  <a:gd name="T104" fmla="*/ 195 w 203"/>
                  <a:gd name="T105" fmla="*/ 176 h 408"/>
                  <a:gd name="T106" fmla="*/ 195 w 203"/>
                  <a:gd name="T107" fmla="*/ 175 h 408"/>
                  <a:gd name="T108" fmla="*/ 153 w 203"/>
                  <a:gd name="T109" fmla="*/ 189 h 408"/>
                  <a:gd name="T110" fmla="*/ 109 w 203"/>
                  <a:gd name="T111" fmla="*/ 214 h 408"/>
                  <a:gd name="T112" fmla="*/ 52 w 203"/>
                  <a:gd name="T113" fmla="*/ 262 h 408"/>
                  <a:gd name="T114" fmla="*/ 77 w 203"/>
                  <a:gd name="T115" fmla="*/ 211 h 408"/>
                  <a:gd name="T116" fmla="*/ 92 w 203"/>
                  <a:gd name="T117" fmla="*/ 191 h 408"/>
                  <a:gd name="T118" fmla="*/ 126 w 203"/>
                  <a:gd name="T119" fmla="*/ 164 h 408"/>
                  <a:gd name="T120" fmla="*/ 202 w 203"/>
                  <a:gd name="T121" fmla="*/ 125 h 408"/>
                  <a:gd name="T122" fmla="*/ 202 w 203"/>
                  <a:gd name="T123" fmla="*/ 123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3" h="408">
                    <a:moveTo>
                      <a:pt x="202" y="123"/>
                    </a:moveTo>
                    <a:cubicBezTo>
                      <a:pt x="176" y="127"/>
                      <a:pt x="152" y="141"/>
                      <a:pt x="131" y="156"/>
                    </a:cubicBezTo>
                    <a:cubicBezTo>
                      <a:pt x="120" y="164"/>
                      <a:pt x="109" y="172"/>
                      <a:pt x="98" y="180"/>
                    </a:cubicBezTo>
                    <a:cubicBezTo>
                      <a:pt x="94" y="184"/>
                      <a:pt x="91" y="188"/>
                      <a:pt x="88" y="192"/>
                    </a:cubicBezTo>
                    <a:cubicBezTo>
                      <a:pt x="98" y="174"/>
                      <a:pt x="108" y="155"/>
                      <a:pt x="119" y="137"/>
                    </a:cubicBezTo>
                    <a:cubicBezTo>
                      <a:pt x="128" y="125"/>
                      <a:pt x="140" y="114"/>
                      <a:pt x="153" y="106"/>
                    </a:cubicBezTo>
                    <a:cubicBezTo>
                      <a:pt x="168" y="96"/>
                      <a:pt x="184" y="91"/>
                      <a:pt x="201" y="85"/>
                    </a:cubicBezTo>
                    <a:cubicBezTo>
                      <a:pt x="201" y="85"/>
                      <a:pt x="201" y="84"/>
                      <a:pt x="200" y="84"/>
                    </a:cubicBezTo>
                    <a:cubicBezTo>
                      <a:pt x="172" y="88"/>
                      <a:pt x="145" y="105"/>
                      <a:pt x="125" y="127"/>
                    </a:cubicBezTo>
                    <a:cubicBezTo>
                      <a:pt x="133" y="112"/>
                      <a:pt x="141" y="96"/>
                      <a:pt x="149" y="81"/>
                    </a:cubicBezTo>
                    <a:cubicBezTo>
                      <a:pt x="154" y="75"/>
                      <a:pt x="159" y="69"/>
                      <a:pt x="164" y="64"/>
                    </a:cubicBezTo>
                    <a:cubicBezTo>
                      <a:pt x="172" y="57"/>
                      <a:pt x="180" y="51"/>
                      <a:pt x="189" y="45"/>
                    </a:cubicBezTo>
                    <a:cubicBezTo>
                      <a:pt x="189" y="45"/>
                      <a:pt x="189" y="44"/>
                      <a:pt x="188" y="44"/>
                    </a:cubicBezTo>
                    <a:cubicBezTo>
                      <a:pt x="176" y="50"/>
                      <a:pt x="164" y="58"/>
                      <a:pt x="154" y="69"/>
                    </a:cubicBezTo>
                    <a:cubicBezTo>
                      <a:pt x="165" y="47"/>
                      <a:pt x="173" y="24"/>
                      <a:pt x="180" y="1"/>
                    </a:cubicBezTo>
                    <a:cubicBezTo>
                      <a:pt x="180" y="0"/>
                      <a:pt x="179" y="0"/>
                      <a:pt x="179" y="1"/>
                    </a:cubicBezTo>
                    <a:cubicBezTo>
                      <a:pt x="167" y="34"/>
                      <a:pt x="151" y="66"/>
                      <a:pt x="134" y="97"/>
                    </a:cubicBezTo>
                    <a:cubicBezTo>
                      <a:pt x="132" y="77"/>
                      <a:pt x="127" y="55"/>
                      <a:pt x="115" y="38"/>
                    </a:cubicBezTo>
                    <a:cubicBezTo>
                      <a:pt x="115" y="37"/>
                      <a:pt x="114" y="38"/>
                      <a:pt x="115" y="38"/>
                    </a:cubicBezTo>
                    <a:cubicBezTo>
                      <a:pt x="122" y="60"/>
                      <a:pt x="129" y="80"/>
                      <a:pt x="131" y="103"/>
                    </a:cubicBezTo>
                    <a:cubicBezTo>
                      <a:pt x="131" y="103"/>
                      <a:pt x="131" y="103"/>
                      <a:pt x="131" y="103"/>
                    </a:cubicBezTo>
                    <a:cubicBezTo>
                      <a:pt x="123" y="117"/>
                      <a:pt x="116" y="131"/>
                      <a:pt x="108" y="144"/>
                    </a:cubicBezTo>
                    <a:cubicBezTo>
                      <a:pt x="103" y="113"/>
                      <a:pt x="92" y="84"/>
                      <a:pt x="74" y="58"/>
                    </a:cubicBezTo>
                    <a:cubicBezTo>
                      <a:pt x="73" y="58"/>
                      <a:pt x="73" y="59"/>
                      <a:pt x="73" y="59"/>
                    </a:cubicBezTo>
                    <a:cubicBezTo>
                      <a:pt x="89" y="87"/>
                      <a:pt x="100" y="118"/>
                      <a:pt x="105" y="150"/>
                    </a:cubicBezTo>
                    <a:cubicBezTo>
                      <a:pt x="95" y="168"/>
                      <a:pt x="85" y="185"/>
                      <a:pt x="75" y="202"/>
                    </a:cubicBezTo>
                    <a:cubicBezTo>
                      <a:pt x="73" y="205"/>
                      <a:pt x="72" y="207"/>
                      <a:pt x="71" y="210"/>
                    </a:cubicBezTo>
                    <a:cubicBezTo>
                      <a:pt x="67" y="168"/>
                      <a:pt x="54" y="120"/>
                      <a:pt x="29" y="86"/>
                    </a:cubicBezTo>
                    <a:cubicBezTo>
                      <a:pt x="28" y="85"/>
                      <a:pt x="27" y="86"/>
                      <a:pt x="28" y="87"/>
                    </a:cubicBezTo>
                    <a:cubicBezTo>
                      <a:pt x="37" y="107"/>
                      <a:pt x="47" y="126"/>
                      <a:pt x="54" y="147"/>
                    </a:cubicBezTo>
                    <a:cubicBezTo>
                      <a:pt x="61" y="169"/>
                      <a:pt x="64" y="192"/>
                      <a:pt x="66" y="215"/>
                    </a:cubicBezTo>
                    <a:cubicBezTo>
                      <a:pt x="66" y="216"/>
                      <a:pt x="66" y="217"/>
                      <a:pt x="67" y="217"/>
                    </a:cubicBezTo>
                    <a:cubicBezTo>
                      <a:pt x="57" y="234"/>
                      <a:pt x="49" y="252"/>
                      <a:pt x="41" y="269"/>
                    </a:cubicBezTo>
                    <a:cubicBezTo>
                      <a:pt x="38" y="250"/>
                      <a:pt x="33" y="230"/>
                      <a:pt x="27" y="212"/>
                    </a:cubicBezTo>
                    <a:cubicBezTo>
                      <a:pt x="20" y="188"/>
                      <a:pt x="11" y="164"/>
                      <a:pt x="0" y="142"/>
                    </a:cubicBezTo>
                    <a:cubicBezTo>
                      <a:pt x="0" y="142"/>
                      <a:pt x="0" y="142"/>
                      <a:pt x="0" y="142"/>
                    </a:cubicBezTo>
                    <a:cubicBezTo>
                      <a:pt x="8" y="164"/>
                      <a:pt x="16" y="186"/>
                      <a:pt x="22" y="209"/>
                    </a:cubicBezTo>
                    <a:cubicBezTo>
                      <a:pt x="28" y="232"/>
                      <a:pt x="31" y="255"/>
                      <a:pt x="37" y="279"/>
                    </a:cubicBezTo>
                    <a:cubicBezTo>
                      <a:pt x="33" y="287"/>
                      <a:pt x="30" y="294"/>
                      <a:pt x="27" y="302"/>
                    </a:cubicBezTo>
                    <a:cubicBezTo>
                      <a:pt x="16" y="335"/>
                      <a:pt x="6" y="370"/>
                      <a:pt x="8" y="405"/>
                    </a:cubicBezTo>
                    <a:cubicBezTo>
                      <a:pt x="8" y="408"/>
                      <a:pt x="13" y="408"/>
                      <a:pt x="14" y="405"/>
                    </a:cubicBezTo>
                    <a:cubicBezTo>
                      <a:pt x="17" y="375"/>
                      <a:pt x="22" y="346"/>
                      <a:pt x="30" y="318"/>
                    </a:cubicBezTo>
                    <a:cubicBezTo>
                      <a:pt x="49" y="297"/>
                      <a:pt x="69" y="280"/>
                      <a:pt x="94" y="268"/>
                    </a:cubicBezTo>
                    <a:cubicBezTo>
                      <a:pt x="121" y="256"/>
                      <a:pt x="149" y="248"/>
                      <a:pt x="175" y="235"/>
                    </a:cubicBezTo>
                    <a:cubicBezTo>
                      <a:pt x="175" y="234"/>
                      <a:pt x="175" y="233"/>
                      <a:pt x="174" y="233"/>
                    </a:cubicBezTo>
                    <a:cubicBezTo>
                      <a:pt x="158" y="237"/>
                      <a:pt x="142" y="244"/>
                      <a:pt x="127" y="250"/>
                    </a:cubicBezTo>
                    <a:cubicBezTo>
                      <a:pt x="113" y="256"/>
                      <a:pt x="98" y="262"/>
                      <a:pt x="84" y="269"/>
                    </a:cubicBezTo>
                    <a:cubicBezTo>
                      <a:pt x="64" y="279"/>
                      <a:pt x="45" y="294"/>
                      <a:pt x="32" y="313"/>
                    </a:cubicBezTo>
                    <a:cubicBezTo>
                      <a:pt x="34" y="307"/>
                      <a:pt x="36" y="301"/>
                      <a:pt x="38" y="294"/>
                    </a:cubicBezTo>
                    <a:cubicBezTo>
                      <a:pt x="41" y="287"/>
                      <a:pt x="44" y="280"/>
                      <a:pt x="47" y="273"/>
                    </a:cubicBezTo>
                    <a:cubicBezTo>
                      <a:pt x="64" y="252"/>
                      <a:pt x="84" y="234"/>
                      <a:pt x="107" y="219"/>
                    </a:cubicBezTo>
                    <a:cubicBezTo>
                      <a:pt x="121" y="210"/>
                      <a:pt x="135" y="203"/>
                      <a:pt x="149" y="195"/>
                    </a:cubicBezTo>
                    <a:cubicBezTo>
                      <a:pt x="164" y="187"/>
                      <a:pt x="178" y="178"/>
                      <a:pt x="195" y="176"/>
                    </a:cubicBezTo>
                    <a:cubicBezTo>
                      <a:pt x="196" y="176"/>
                      <a:pt x="196" y="175"/>
                      <a:pt x="195" y="175"/>
                    </a:cubicBezTo>
                    <a:cubicBezTo>
                      <a:pt x="181" y="172"/>
                      <a:pt x="166" y="183"/>
                      <a:pt x="153" y="189"/>
                    </a:cubicBezTo>
                    <a:cubicBezTo>
                      <a:pt x="138" y="197"/>
                      <a:pt x="123" y="205"/>
                      <a:pt x="109" y="214"/>
                    </a:cubicBezTo>
                    <a:cubicBezTo>
                      <a:pt x="88" y="227"/>
                      <a:pt x="68" y="243"/>
                      <a:pt x="52" y="262"/>
                    </a:cubicBezTo>
                    <a:cubicBezTo>
                      <a:pt x="60" y="244"/>
                      <a:pt x="68" y="228"/>
                      <a:pt x="77" y="211"/>
                    </a:cubicBezTo>
                    <a:cubicBezTo>
                      <a:pt x="84" y="206"/>
                      <a:pt x="86" y="197"/>
                      <a:pt x="92" y="191"/>
                    </a:cubicBezTo>
                    <a:cubicBezTo>
                      <a:pt x="101" y="180"/>
                      <a:pt x="114" y="172"/>
                      <a:pt x="126" y="164"/>
                    </a:cubicBezTo>
                    <a:cubicBezTo>
                      <a:pt x="150" y="147"/>
                      <a:pt x="174" y="133"/>
                      <a:pt x="202" y="125"/>
                    </a:cubicBezTo>
                    <a:cubicBezTo>
                      <a:pt x="203" y="124"/>
                      <a:pt x="203" y="123"/>
                      <a:pt x="202" y="123"/>
                    </a:cubicBezTo>
                    <a:close/>
                  </a:path>
                </a:pathLst>
              </a:custGeom>
              <a:solidFill>
                <a:schemeClr val="accent6">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89" name="Group 88"/>
            <p:cNvGrpSpPr/>
            <p:nvPr/>
          </p:nvGrpSpPr>
          <p:grpSpPr>
            <a:xfrm>
              <a:off x="-437872" y="-387883"/>
              <a:ext cx="1273727" cy="1602865"/>
              <a:chOff x="2171701" y="1085850"/>
              <a:chExt cx="826294" cy="1039813"/>
            </a:xfrm>
          </p:grpSpPr>
          <p:sp>
            <p:nvSpPr>
              <p:cNvPr id="90" name="Freeform 29"/>
              <p:cNvSpPr>
                <a:spLocks/>
              </p:cNvSpPr>
              <p:nvPr/>
            </p:nvSpPr>
            <p:spPr bwMode="auto">
              <a:xfrm>
                <a:off x="2171701" y="1203325"/>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 name="Freeform 30"/>
              <p:cNvSpPr>
                <a:spLocks/>
              </p:cNvSpPr>
              <p:nvPr/>
            </p:nvSpPr>
            <p:spPr bwMode="auto">
              <a:xfrm>
                <a:off x="2186782" y="1181894"/>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92" name="Freeform 31"/>
              <p:cNvSpPr>
                <a:spLocks/>
              </p:cNvSpPr>
              <p:nvPr/>
            </p:nvSpPr>
            <p:spPr bwMode="auto">
              <a:xfrm>
                <a:off x="2228851" y="1085850"/>
                <a:ext cx="677863" cy="996950"/>
              </a:xfrm>
              <a:custGeom>
                <a:avLst/>
                <a:gdLst>
                  <a:gd name="T0" fmla="*/ 86 w 259"/>
                  <a:gd name="T1" fmla="*/ 77 h 382"/>
                  <a:gd name="T2" fmla="*/ 58 w 259"/>
                  <a:gd name="T3" fmla="*/ 116 h 382"/>
                  <a:gd name="T4" fmla="*/ 0 w 259"/>
                  <a:gd name="T5" fmla="*/ 187 h 382"/>
                  <a:gd name="T6" fmla="*/ 55 w 259"/>
                  <a:gd name="T7" fmla="*/ 125 h 382"/>
                  <a:gd name="T8" fmla="*/ 36 w 259"/>
                  <a:gd name="T9" fmla="*/ 260 h 382"/>
                  <a:gd name="T10" fmla="*/ 48 w 259"/>
                  <a:gd name="T11" fmla="*/ 162 h 382"/>
                  <a:gd name="T12" fmla="*/ 88 w 259"/>
                  <a:gd name="T13" fmla="*/ 83 h 382"/>
                  <a:gd name="T14" fmla="*/ 102 w 259"/>
                  <a:gd name="T15" fmla="*/ 115 h 382"/>
                  <a:gd name="T16" fmla="*/ 74 w 259"/>
                  <a:gd name="T17" fmla="*/ 200 h 382"/>
                  <a:gd name="T18" fmla="*/ 45 w 259"/>
                  <a:gd name="T19" fmla="*/ 236 h 382"/>
                  <a:gd name="T20" fmla="*/ 73 w 259"/>
                  <a:gd name="T21" fmla="*/ 207 h 382"/>
                  <a:gd name="T22" fmla="*/ 85 w 259"/>
                  <a:gd name="T23" fmla="*/ 306 h 382"/>
                  <a:gd name="T24" fmla="*/ 108 w 259"/>
                  <a:gd name="T25" fmla="*/ 127 h 382"/>
                  <a:gd name="T26" fmla="*/ 120 w 259"/>
                  <a:gd name="T27" fmla="*/ 150 h 382"/>
                  <a:gd name="T28" fmla="*/ 132 w 259"/>
                  <a:gd name="T29" fmla="*/ 323 h 382"/>
                  <a:gd name="T30" fmla="*/ 150 w 259"/>
                  <a:gd name="T31" fmla="*/ 199 h 382"/>
                  <a:gd name="T32" fmla="*/ 154 w 259"/>
                  <a:gd name="T33" fmla="*/ 207 h 382"/>
                  <a:gd name="T34" fmla="*/ 162 w 259"/>
                  <a:gd name="T35" fmla="*/ 232 h 382"/>
                  <a:gd name="T36" fmla="*/ 173 w 259"/>
                  <a:gd name="T37" fmla="*/ 346 h 382"/>
                  <a:gd name="T38" fmla="*/ 152 w 259"/>
                  <a:gd name="T39" fmla="*/ 291 h 382"/>
                  <a:gd name="T40" fmla="*/ 176 w 259"/>
                  <a:gd name="T41" fmla="*/ 261 h 382"/>
                  <a:gd name="T42" fmla="*/ 192 w 259"/>
                  <a:gd name="T43" fmla="*/ 303 h 382"/>
                  <a:gd name="T44" fmla="*/ 243 w 259"/>
                  <a:gd name="T45" fmla="*/ 382 h 382"/>
                  <a:gd name="T46" fmla="*/ 181 w 259"/>
                  <a:gd name="T47" fmla="*/ 265 h 382"/>
                  <a:gd name="T48" fmla="*/ 247 w 259"/>
                  <a:gd name="T49" fmla="*/ 325 h 382"/>
                  <a:gd name="T50" fmla="*/ 179 w 259"/>
                  <a:gd name="T51" fmla="*/ 259 h 382"/>
                  <a:gd name="T52" fmla="*/ 209 w 259"/>
                  <a:gd name="T53" fmla="*/ 234 h 382"/>
                  <a:gd name="T54" fmla="*/ 253 w 259"/>
                  <a:gd name="T55" fmla="*/ 280 h 382"/>
                  <a:gd name="T56" fmla="*/ 154 w 259"/>
                  <a:gd name="T57" fmla="*/ 197 h 382"/>
                  <a:gd name="T58" fmla="*/ 158 w 259"/>
                  <a:gd name="T59" fmla="*/ 149 h 382"/>
                  <a:gd name="T60" fmla="*/ 256 w 259"/>
                  <a:gd name="T61" fmla="*/ 242 h 382"/>
                  <a:gd name="T62" fmla="*/ 200 w 259"/>
                  <a:gd name="T63" fmla="*/ 171 h 382"/>
                  <a:gd name="T64" fmla="*/ 119 w 259"/>
                  <a:gd name="T65" fmla="*/ 129 h 382"/>
                  <a:gd name="T66" fmla="*/ 109 w 259"/>
                  <a:gd name="T67" fmla="*/ 109 h 382"/>
                  <a:gd name="T68" fmla="*/ 180 w 259"/>
                  <a:gd name="T69" fmla="*/ 114 h 382"/>
                  <a:gd name="T70" fmla="*/ 257 w 259"/>
                  <a:gd name="T71" fmla="*/ 175 h 382"/>
                  <a:gd name="T72" fmla="*/ 186 w 259"/>
                  <a:gd name="T73" fmla="*/ 111 h 382"/>
                  <a:gd name="T74" fmla="*/ 246 w 259"/>
                  <a:gd name="T75" fmla="*/ 113 h 382"/>
                  <a:gd name="T76" fmla="*/ 121 w 259"/>
                  <a:gd name="T77" fmla="*/ 80 h 382"/>
                  <a:gd name="T78" fmla="*/ 242 w 259"/>
                  <a:gd name="T79" fmla="*/ 92 h 382"/>
                  <a:gd name="T80" fmla="*/ 173 w 259"/>
                  <a:gd name="T81" fmla="*/ 75 h 382"/>
                  <a:gd name="T82" fmla="*/ 95 w 259"/>
                  <a:gd name="T83" fmla="*/ 76 h 382"/>
                  <a:gd name="T84" fmla="*/ 58 w 259"/>
                  <a:gd name="T85" fmla="*/ 8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9" h="382">
                    <a:moveTo>
                      <a:pt x="58" y="8"/>
                    </a:moveTo>
                    <a:cubicBezTo>
                      <a:pt x="66" y="31"/>
                      <a:pt x="76" y="54"/>
                      <a:pt x="86" y="77"/>
                    </a:cubicBezTo>
                    <a:cubicBezTo>
                      <a:pt x="86" y="77"/>
                      <a:pt x="85" y="77"/>
                      <a:pt x="85" y="77"/>
                    </a:cubicBezTo>
                    <a:cubicBezTo>
                      <a:pt x="73" y="86"/>
                      <a:pt x="65" y="101"/>
                      <a:pt x="58" y="116"/>
                    </a:cubicBezTo>
                    <a:cubicBezTo>
                      <a:pt x="58" y="116"/>
                      <a:pt x="57" y="116"/>
                      <a:pt x="57" y="116"/>
                    </a:cubicBezTo>
                    <a:cubicBezTo>
                      <a:pt x="31" y="132"/>
                      <a:pt x="9" y="157"/>
                      <a:pt x="0" y="187"/>
                    </a:cubicBezTo>
                    <a:cubicBezTo>
                      <a:pt x="0" y="187"/>
                      <a:pt x="0" y="187"/>
                      <a:pt x="0" y="187"/>
                    </a:cubicBezTo>
                    <a:cubicBezTo>
                      <a:pt x="13" y="160"/>
                      <a:pt x="30" y="140"/>
                      <a:pt x="55" y="125"/>
                    </a:cubicBezTo>
                    <a:cubicBezTo>
                      <a:pt x="50" y="138"/>
                      <a:pt x="46" y="151"/>
                      <a:pt x="42" y="163"/>
                    </a:cubicBezTo>
                    <a:cubicBezTo>
                      <a:pt x="32" y="196"/>
                      <a:pt x="28" y="227"/>
                      <a:pt x="36" y="260"/>
                    </a:cubicBezTo>
                    <a:cubicBezTo>
                      <a:pt x="36" y="261"/>
                      <a:pt x="38" y="261"/>
                      <a:pt x="38" y="260"/>
                    </a:cubicBezTo>
                    <a:cubicBezTo>
                      <a:pt x="30" y="227"/>
                      <a:pt x="37" y="194"/>
                      <a:pt x="48" y="162"/>
                    </a:cubicBezTo>
                    <a:cubicBezTo>
                      <a:pt x="53" y="148"/>
                      <a:pt x="58" y="134"/>
                      <a:pt x="65" y="120"/>
                    </a:cubicBezTo>
                    <a:cubicBezTo>
                      <a:pt x="71" y="107"/>
                      <a:pt x="81" y="95"/>
                      <a:pt x="88" y="83"/>
                    </a:cubicBezTo>
                    <a:cubicBezTo>
                      <a:pt x="88" y="83"/>
                      <a:pt x="88" y="83"/>
                      <a:pt x="88" y="83"/>
                    </a:cubicBezTo>
                    <a:cubicBezTo>
                      <a:pt x="93" y="94"/>
                      <a:pt x="98" y="104"/>
                      <a:pt x="102" y="115"/>
                    </a:cubicBezTo>
                    <a:cubicBezTo>
                      <a:pt x="103" y="117"/>
                      <a:pt x="104" y="119"/>
                      <a:pt x="105" y="120"/>
                    </a:cubicBezTo>
                    <a:cubicBezTo>
                      <a:pt x="85" y="142"/>
                      <a:pt x="78" y="172"/>
                      <a:pt x="74" y="200"/>
                    </a:cubicBezTo>
                    <a:cubicBezTo>
                      <a:pt x="68" y="206"/>
                      <a:pt x="63" y="211"/>
                      <a:pt x="57" y="218"/>
                    </a:cubicBezTo>
                    <a:cubicBezTo>
                      <a:pt x="53" y="224"/>
                      <a:pt x="49" y="230"/>
                      <a:pt x="45" y="236"/>
                    </a:cubicBezTo>
                    <a:cubicBezTo>
                      <a:pt x="45" y="237"/>
                      <a:pt x="46" y="237"/>
                      <a:pt x="46" y="237"/>
                    </a:cubicBezTo>
                    <a:cubicBezTo>
                      <a:pt x="54" y="226"/>
                      <a:pt x="63" y="216"/>
                      <a:pt x="73" y="207"/>
                    </a:cubicBezTo>
                    <a:cubicBezTo>
                      <a:pt x="70" y="240"/>
                      <a:pt x="74" y="274"/>
                      <a:pt x="84" y="306"/>
                    </a:cubicBezTo>
                    <a:cubicBezTo>
                      <a:pt x="84" y="307"/>
                      <a:pt x="85" y="307"/>
                      <a:pt x="85" y="306"/>
                    </a:cubicBezTo>
                    <a:cubicBezTo>
                      <a:pt x="77" y="275"/>
                      <a:pt x="74" y="242"/>
                      <a:pt x="78" y="210"/>
                    </a:cubicBezTo>
                    <a:cubicBezTo>
                      <a:pt x="81" y="181"/>
                      <a:pt x="89" y="150"/>
                      <a:pt x="108" y="127"/>
                    </a:cubicBezTo>
                    <a:cubicBezTo>
                      <a:pt x="112" y="135"/>
                      <a:pt x="116" y="142"/>
                      <a:pt x="120" y="149"/>
                    </a:cubicBezTo>
                    <a:cubicBezTo>
                      <a:pt x="120" y="150"/>
                      <a:pt x="120" y="150"/>
                      <a:pt x="120" y="150"/>
                    </a:cubicBezTo>
                    <a:cubicBezTo>
                      <a:pt x="83" y="199"/>
                      <a:pt x="101" y="276"/>
                      <a:pt x="130" y="324"/>
                    </a:cubicBezTo>
                    <a:cubicBezTo>
                      <a:pt x="131" y="326"/>
                      <a:pt x="133" y="325"/>
                      <a:pt x="132" y="323"/>
                    </a:cubicBezTo>
                    <a:cubicBezTo>
                      <a:pt x="103" y="276"/>
                      <a:pt x="90" y="204"/>
                      <a:pt x="124" y="156"/>
                    </a:cubicBezTo>
                    <a:cubicBezTo>
                      <a:pt x="133" y="170"/>
                      <a:pt x="142" y="184"/>
                      <a:pt x="150" y="199"/>
                    </a:cubicBezTo>
                    <a:cubicBezTo>
                      <a:pt x="150" y="200"/>
                      <a:pt x="150" y="200"/>
                      <a:pt x="150" y="200"/>
                    </a:cubicBezTo>
                    <a:cubicBezTo>
                      <a:pt x="151" y="202"/>
                      <a:pt x="153" y="204"/>
                      <a:pt x="154" y="207"/>
                    </a:cubicBezTo>
                    <a:cubicBezTo>
                      <a:pt x="157" y="214"/>
                      <a:pt x="161" y="222"/>
                      <a:pt x="164" y="230"/>
                    </a:cubicBezTo>
                    <a:cubicBezTo>
                      <a:pt x="163" y="230"/>
                      <a:pt x="162" y="231"/>
                      <a:pt x="162" y="232"/>
                    </a:cubicBezTo>
                    <a:cubicBezTo>
                      <a:pt x="153" y="251"/>
                      <a:pt x="146" y="272"/>
                      <a:pt x="148" y="293"/>
                    </a:cubicBezTo>
                    <a:cubicBezTo>
                      <a:pt x="150" y="314"/>
                      <a:pt x="164" y="328"/>
                      <a:pt x="173" y="346"/>
                    </a:cubicBezTo>
                    <a:cubicBezTo>
                      <a:pt x="173" y="346"/>
                      <a:pt x="173" y="346"/>
                      <a:pt x="173" y="346"/>
                    </a:cubicBezTo>
                    <a:cubicBezTo>
                      <a:pt x="165" y="327"/>
                      <a:pt x="153" y="312"/>
                      <a:pt x="152" y="291"/>
                    </a:cubicBezTo>
                    <a:cubicBezTo>
                      <a:pt x="151" y="271"/>
                      <a:pt x="158" y="253"/>
                      <a:pt x="166" y="235"/>
                    </a:cubicBezTo>
                    <a:cubicBezTo>
                      <a:pt x="169" y="244"/>
                      <a:pt x="173" y="252"/>
                      <a:pt x="176" y="261"/>
                    </a:cubicBezTo>
                    <a:cubicBezTo>
                      <a:pt x="176" y="262"/>
                      <a:pt x="176" y="262"/>
                      <a:pt x="177" y="262"/>
                    </a:cubicBezTo>
                    <a:cubicBezTo>
                      <a:pt x="182" y="276"/>
                      <a:pt x="187" y="289"/>
                      <a:pt x="192" y="303"/>
                    </a:cubicBezTo>
                    <a:cubicBezTo>
                      <a:pt x="204" y="331"/>
                      <a:pt x="218" y="363"/>
                      <a:pt x="243" y="382"/>
                    </a:cubicBezTo>
                    <a:cubicBezTo>
                      <a:pt x="243" y="382"/>
                      <a:pt x="243" y="382"/>
                      <a:pt x="243" y="382"/>
                    </a:cubicBezTo>
                    <a:cubicBezTo>
                      <a:pt x="217" y="360"/>
                      <a:pt x="204" y="323"/>
                      <a:pt x="192" y="293"/>
                    </a:cubicBezTo>
                    <a:cubicBezTo>
                      <a:pt x="188" y="284"/>
                      <a:pt x="185" y="274"/>
                      <a:pt x="181" y="265"/>
                    </a:cubicBezTo>
                    <a:cubicBezTo>
                      <a:pt x="207" y="281"/>
                      <a:pt x="228" y="301"/>
                      <a:pt x="246" y="325"/>
                    </a:cubicBezTo>
                    <a:cubicBezTo>
                      <a:pt x="246" y="326"/>
                      <a:pt x="247" y="325"/>
                      <a:pt x="247" y="325"/>
                    </a:cubicBezTo>
                    <a:cubicBezTo>
                      <a:pt x="230" y="297"/>
                      <a:pt x="207" y="275"/>
                      <a:pt x="179" y="259"/>
                    </a:cubicBezTo>
                    <a:cubicBezTo>
                      <a:pt x="179" y="259"/>
                      <a:pt x="179" y="259"/>
                      <a:pt x="179" y="259"/>
                    </a:cubicBezTo>
                    <a:cubicBezTo>
                      <a:pt x="172" y="240"/>
                      <a:pt x="165" y="221"/>
                      <a:pt x="157" y="202"/>
                    </a:cubicBezTo>
                    <a:cubicBezTo>
                      <a:pt x="176" y="207"/>
                      <a:pt x="194" y="222"/>
                      <a:pt x="209" y="234"/>
                    </a:cubicBezTo>
                    <a:cubicBezTo>
                      <a:pt x="226" y="247"/>
                      <a:pt x="241" y="262"/>
                      <a:pt x="253" y="281"/>
                    </a:cubicBezTo>
                    <a:cubicBezTo>
                      <a:pt x="253" y="281"/>
                      <a:pt x="253" y="281"/>
                      <a:pt x="253" y="280"/>
                    </a:cubicBezTo>
                    <a:cubicBezTo>
                      <a:pt x="243" y="259"/>
                      <a:pt x="227" y="244"/>
                      <a:pt x="209" y="229"/>
                    </a:cubicBezTo>
                    <a:cubicBezTo>
                      <a:pt x="193" y="216"/>
                      <a:pt x="175" y="200"/>
                      <a:pt x="154" y="197"/>
                    </a:cubicBezTo>
                    <a:cubicBezTo>
                      <a:pt x="145" y="176"/>
                      <a:pt x="133" y="156"/>
                      <a:pt x="122" y="136"/>
                    </a:cubicBezTo>
                    <a:cubicBezTo>
                      <a:pt x="133" y="141"/>
                      <a:pt x="146" y="144"/>
                      <a:pt x="158" y="149"/>
                    </a:cubicBezTo>
                    <a:cubicBezTo>
                      <a:pt x="171" y="155"/>
                      <a:pt x="184" y="162"/>
                      <a:pt x="195" y="171"/>
                    </a:cubicBezTo>
                    <a:cubicBezTo>
                      <a:pt x="221" y="190"/>
                      <a:pt x="238" y="215"/>
                      <a:pt x="256" y="242"/>
                    </a:cubicBezTo>
                    <a:cubicBezTo>
                      <a:pt x="256" y="242"/>
                      <a:pt x="257" y="242"/>
                      <a:pt x="257" y="242"/>
                    </a:cubicBezTo>
                    <a:cubicBezTo>
                      <a:pt x="245" y="214"/>
                      <a:pt x="223" y="189"/>
                      <a:pt x="200" y="171"/>
                    </a:cubicBezTo>
                    <a:cubicBezTo>
                      <a:pt x="187" y="161"/>
                      <a:pt x="174" y="152"/>
                      <a:pt x="160" y="145"/>
                    </a:cubicBezTo>
                    <a:cubicBezTo>
                      <a:pt x="148" y="138"/>
                      <a:pt x="133" y="130"/>
                      <a:pt x="119" y="129"/>
                    </a:cubicBezTo>
                    <a:cubicBezTo>
                      <a:pt x="118" y="129"/>
                      <a:pt x="118" y="129"/>
                      <a:pt x="118" y="129"/>
                    </a:cubicBezTo>
                    <a:cubicBezTo>
                      <a:pt x="115" y="123"/>
                      <a:pt x="112" y="116"/>
                      <a:pt x="109" y="109"/>
                    </a:cubicBezTo>
                    <a:cubicBezTo>
                      <a:pt x="105" y="101"/>
                      <a:pt x="102" y="92"/>
                      <a:pt x="98" y="84"/>
                    </a:cubicBezTo>
                    <a:cubicBezTo>
                      <a:pt x="128" y="87"/>
                      <a:pt x="155" y="98"/>
                      <a:pt x="180" y="114"/>
                    </a:cubicBezTo>
                    <a:cubicBezTo>
                      <a:pt x="193" y="121"/>
                      <a:pt x="205" y="130"/>
                      <a:pt x="217" y="138"/>
                    </a:cubicBezTo>
                    <a:cubicBezTo>
                      <a:pt x="232" y="148"/>
                      <a:pt x="248" y="159"/>
                      <a:pt x="257" y="175"/>
                    </a:cubicBezTo>
                    <a:cubicBezTo>
                      <a:pt x="258" y="175"/>
                      <a:pt x="259" y="175"/>
                      <a:pt x="259" y="174"/>
                    </a:cubicBezTo>
                    <a:cubicBezTo>
                      <a:pt x="244" y="147"/>
                      <a:pt x="212" y="127"/>
                      <a:pt x="186" y="111"/>
                    </a:cubicBezTo>
                    <a:cubicBezTo>
                      <a:pt x="206" y="104"/>
                      <a:pt x="226" y="107"/>
                      <a:pt x="246" y="114"/>
                    </a:cubicBezTo>
                    <a:cubicBezTo>
                      <a:pt x="246" y="114"/>
                      <a:pt x="247" y="113"/>
                      <a:pt x="246" y="113"/>
                    </a:cubicBezTo>
                    <a:cubicBezTo>
                      <a:pt x="226" y="101"/>
                      <a:pt x="202" y="102"/>
                      <a:pt x="181" y="108"/>
                    </a:cubicBezTo>
                    <a:cubicBezTo>
                      <a:pt x="162" y="96"/>
                      <a:pt x="142" y="86"/>
                      <a:pt x="121" y="80"/>
                    </a:cubicBezTo>
                    <a:cubicBezTo>
                      <a:pt x="138" y="79"/>
                      <a:pt x="154" y="78"/>
                      <a:pt x="171" y="78"/>
                    </a:cubicBezTo>
                    <a:cubicBezTo>
                      <a:pt x="196" y="79"/>
                      <a:pt x="218" y="87"/>
                      <a:pt x="242" y="92"/>
                    </a:cubicBezTo>
                    <a:cubicBezTo>
                      <a:pt x="243" y="92"/>
                      <a:pt x="243" y="92"/>
                      <a:pt x="243" y="92"/>
                    </a:cubicBezTo>
                    <a:cubicBezTo>
                      <a:pt x="223" y="80"/>
                      <a:pt x="196" y="77"/>
                      <a:pt x="173" y="75"/>
                    </a:cubicBezTo>
                    <a:cubicBezTo>
                      <a:pt x="150" y="74"/>
                      <a:pt x="127" y="74"/>
                      <a:pt x="104" y="77"/>
                    </a:cubicBezTo>
                    <a:cubicBezTo>
                      <a:pt x="101" y="76"/>
                      <a:pt x="98" y="76"/>
                      <a:pt x="95" y="76"/>
                    </a:cubicBezTo>
                    <a:cubicBezTo>
                      <a:pt x="86" y="52"/>
                      <a:pt x="76" y="28"/>
                      <a:pt x="65" y="5"/>
                    </a:cubicBezTo>
                    <a:cubicBezTo>
                      <a:pt x="63" y="0"/>
                      <a:pt x="56" y="4"/>
                      <a:pt x="58" y="8"/>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grpSp>
        <p:nvGrpSpPr>
          <p:cNvPr id="276" name="Group 275"/>
          <p:cNvGrpSpPr/>
          <p:nvPr/>
        </p:nvGrpSpPr>
        <p:grpSpPr>
          <a:xfrm>
            <a:off x="1732885" y="4493173"/>
            <a:ext cx="9440038" cy="2879128"/>
            <a:chOff x="1732885" y="4493173"/>
            <a:chExt cx="9440038" cy="2879128"/>
          </a:xfrm>
          <a:effectLst>
            <a:outerShdw blurRad="165100" dist="317500" dir="8100000" algn="tr" rotWithShape="0">
              <a:prstClr val="black">
                <a:alpha val="25000"/>
              </a:prstClr>
            </a:outerShdw>
          </a:effectLst>
        </p:grpSpPr>
        <p:grpSp>
          <p:nvGrpSpPr>
            <p:cNvPr id="157" name="Group 156"/>
            <p:cNvGrpSpPr/>
            <p:nvPr/>
          </p:nvGrpSpPr>
          <p:grpSpPr>
            <a:xfrm rot="2178699">
              <a:off x="10490298" y="5295802"/>
              <a:ext cx="682625" cy="1738313"/>
              <a:chOff x="9215438" y="1976438"/>
              <a:chExt cx="682625" cy="1738313"/>
            </a:xfrm>
          </p:grpSpPr>
          <p:sp>
            <p:nvSpPr>
              <p:cNvPr id="158" name="Freeform 66"/>
              <p:cNvSpPr>
                <a:spLocks/>
              </p:cNvSpPr>
              <p:nvPr/>
            </p:nvSpPr>
            <p:spPr bwMode="auto">
              <a:xfrm>
                <a:off x="9250363" y="2138363"/>
                <a:ext cx="193675" cy="152400"/>
              </a:xfrm>
              <a:custGeom>
                <a:avLst/>
                <a:gdLst>
                  <a:gd name="T0" fmla="*/ 70 w 74"/>
                  <a:gd name="T1" fmla="*/ 40 h 59"/>
                  <a:gd name="T2" fmla="*/ 8 w 74"/>
                  <a:gd name="T3" fmla="*/ 23 h 59"/>
                  <a:gd name="T4" fmla="*/ 18 w 74"/>
                  <a:gd name="T5" fmla="*/ 51 h 59"/>
                  <a:gd name="T6" fmla="*/ 69 w 74"/>
                  <a:gd name="T7" fmla="*/ 49 h 59"/>
                  <a:gd name="T8" fmla="*/ 70 w 74"/>
                  <a:gd name="T9" fmla="*/ 40 h 59"/>
                </a:gdLst>
                <a:ahLst/>
                <a:cxnLst>
                  <a:cxn ang="0">
                    <a:pos x="T0" y="T1"/>
                  </a:cxn>
                  <a:cxn ang="0">
                    <a:pos x="T2" y="T3"/>
                  </a:cxn>
                  <a:cxn ang="0">
                    <a:pos x="T4" y="T5"/>
                  </a:cxn>
                  <a:cxn ang="0">
                    <a:pos x="T6" y="T7"/>
                  </a:cxn>
                  <a:cxn ang="0">
                    <a:pos x="T8" y="T9"/>
                  </a:cxn>
                </a:cxnLst>
                <a:rect l="0" t="0" r="r" b="b"/>
                <a:pathLst>
                  <a:path w="74" h="59">
                    <a:moveTo>
                      <a:pt x="70" y="40"/>
                    </a:moveTo>
                    <a:cubicBezTo>
                      <a:pt x="60" y="19"/>
                      <a:pt x="23" y="0"/>
                      <a:pt x="8" y="23"/>
                    </a:cubicBezTo>
                    <a:cubicBezTo>
                      <a:pt x="0" y="35"/>
                      <a:pt x="8" y="46"/>
                      <a:pt x="18" y="51"/>
                    </a:cubicBezTo>
                    <a:cubicBezTo>
                      <a:pt x="35" y="59"/>
                      <a:pt x="53" y="55"/>
                      <a:pt x="69" y="49"/>
                    </a:cubicBezTo>
                    <a:cubicBezTo>
                      <a:pt x="74" y="47"/>
                      <a:pt x="74" y="40"/>
                      <a:pt x="70" y="40"/>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59" name="Freeform 67"/>
              <p:cNvSpPr>
                <a:spLocks/>
              </p:cNvSpPr>
              <p:nvPr/>
            </p:nvSpPr>
            <p:spPr bwMode="auto">
              <a:xfrm>
                <a:off x="9218613" y="2252663"/>
                <a:ext cx="246063" cy="204788"/>
              </a:xfrm>
              <a:custGeom>
                <a:avLst/>
                <a:gdLst>
                  <a:gd name="T0" fmla="*/ 94 w 94"/>
                  <a:gd name="T1" fmla="*/ 64 h 79"/>
                  <a:gd name="T2" fmla="*/ 93 w 94"/>
                  <a:gd name="T3" fmla="*/ 63 h 79"/>
                  <a:gd name="T4" fmla="*/ 9 w 94"/>
                  <a:gd name="T5" fmla="*/ 40 h 79"/>
                  <a:gd name="T6" fmla="*/ 33 w 94"/>
                  <a:gd name="T7" fmla="*/ 73 h 79"/>
                  <a:gd name="T8" fmla="*/ 91 w 94"/>
                  <a:gd name="T9" fmla="*/ 69 h 79"/>
                  <a:gd name="T10" fmla="*/ 94 w 94"/>
                  <a:gd name="T11" fmla="*/ 64 h 79"/>
                </a:gdLst>
                <a:ahLst/>
                <a:cxnLst>
                  <a:cxn ang="0">
                    <a:pos x="T0" y="T1"/>
                  </a:cxn>
                  <a:cxn ang="0">
                    <a:pos x="T2" y="T3"/>
                  </a:cxn>
                  <a:cxn ang="0">
                    <a:pos x="T4" y="T5"/>
                  </a:cxn>
                  <a:cxn ang="0">
                    <a:pos x="T6" y="T7"/>
                  </a:cxn>
                  <a:cxn ang="0">
                    <a:pos x="T8" y="T9"/>
                  </a:cxn>
                  <a:cxn ang="0">
                    <a:pos x="T10" y="T11"/>
                  </a:cxn>
                </a:cxnLst>
                <a:rect l="0" t="0" r="r" b="b"/>
                <a:pathLst>
                  <a:path w="94" h="79">
                    <a:moveTo>
                      <a:pt x="94" y="64"/>
                    </a:moveTo>
                    <a:cubicBezTo>
                      <a:pt x="94" y="64"/>
                      <a:pt x="94" y="64"/>
                      <a:pt x="93" y="63"/>
                    </a:cubicBezTo>
                    <a:cubicBezTo>
                      <a:pt x="83" y="34"/>
                      <a:pt x="30" y="0"/>
                      <a:pt x="9" y="40"/>
                    </a:cubicBezTo>
                    <a:cubicBezTo>
                      <a:pt x="0" y="57"/>
                      <a:pt x="18" y="68"/>
                      <a:pt x="33" y="73"/>
                    </a:cubicBezTo>
                    <a:cubicBezTo>
                      <a:pt x="52" y="79"/>
                      <a:pt x="72" y="77"/>
                      <a:pt x="91" y="69"/>
                    </a:cubicBezTo>
                    <a:cubicBezTo>
                      <a:pt x="93" y="68"/>
                      <a:pt x="94" y="66"/>
                      <a:pt x="94" y="64"/>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60" name="Freeform 68"/>
              <p:cNvSpPr>
                <a:spLocks/>
              </p:cNvSpPr>
              <p:nvPr/>
            </p:nvSpPr>
            <p:spPr bwMode="auto">
              <a:xfrm>
                <a:off x="9236075" y="2486026"/>
                <a:ext cx="257175" cy="158750"/>
              </a:xfrm>
              <a:custGeom>
                <a:avLst/>
                <a:gdLst>
                  <a:gd name="T0" fmla="*/ 97 w 98"/>
                  <a:gd name="T1" fmla="*/ 44 h 61"/>
                  <a:gd name="T2" fmla="*/ 56 w 98"/>
                  <a:gd name="T3" fmla="*/ 6 h 61"/>
                  <a:gd name="T4" fmla="*/ 8 w 98"/>
                  <a:gd name="T5" fmla="*/ 15 h 61"/>
                  <a:gd name="T6" fmla="*/ 28 w 98"/>
                  <a:gd name="T7" fmla="*/ 53 h 61"/>
                  <a:gd name="T8" fmla="*/ 90 w 98"/>
                  <a:gd name="T9" fmla="*/ 47 h 61"/>
                  <a:gd name="T10" fmla="*/ 93 w 98"/>
                  <a:gd name="T11" fmla="*/ 46 h 61"/>
                  <a:gd name="T12" fmla="*/ 93 w 98"/>
                  <a:gd name="T13" fmla="*/ 46 h 61"/>
                  <a:gd name="T14" fmla="*/ 97 w 98"/>
                  <a:gd name="T15" fmla="*/ 44 h 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 h="61">
                    <a:moveTo>
                      <a:pt x="97" y="44"/>
                    </a:moveTo>
                    <a:cubicBezTo>
                      <a:pt x="91" y="26"/>
                      <a:pt x="73" y="12"/>
                      <a:pt x="56" y="6"/>
                    </a:cubicBezTo>
                    <a:cubicBezTo>
                      <a:pt x="42" y="1"/>
                      <a:pt x="17" y="0"/>
                      <a:pt x="8" y="15"/>
                    </a:cubicBezTo>
                    <a:cubicBezTo>
                      <a:pt x="0" y="29"/>
                      <a:pt x="15" y="48"/>
                      <a:pt x="28" y="53"/>
                    </a:cubicBezTo>
                    <a:cubicBezTo>
                      <a:pt x="49" y="61"/>
                      <a:pt x="69" y="47"/>
                      <a:pt x="90" y="47"/>
                    </a:cubicBezTo>
                    <a:cubicBezTo>
                      <a:pt x="91" y="47"/>
                      <a:pt x="92" y="47"/>
                      <a:pt x="93" y="46"/>
                    </a:cubicBezTo>
                    <a:cubicBezTo>
                      <a:pt x="93" y="46"/>
                      <a:pt x="93" y="46"/>
                      <a:pt x="93" y="46"/>
                    </a:cubicBezTo>
                    <a:cubicBezTo>
                      <a:pt x="95" y="47"/>
                      <a:pt x="98" y="46"/>
                      <a:pt x="97" y="44"/>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61" name="Freeform 69"/>
              <p:cNvSpPr>
                <a:spLocks/>
              </p:cNvSpPr>
              <p:nvPr/>
            </p:nvSpPr>
            <p:spPr bwMode="auto">
              <a:xfrm>
                <a:off x="9215438" y="2608263"/>
                <a:ext cx="301625" cy="236538"/>
              </a:xfrm>
              <a:custGeom>
                <a:avLst/>
                <a:gdLst>
                  <a:gd name="T0" fmla="*/ 113 w 115"/>
                  <a:gd name="T1" fmla="*/ 71 h 91"/>
                  <a:gd name="T2" fmla="*/ 112 w 115"/>
                  <a:gd name="T3" fmla="*/ 70 h 91"/>
                  <a:gd name="T4" fmla="*/ 12 w 115"/>
                  <a:gd name="T5" fmla="*/ 38 h 91"/>
                  <a:gd name="T6" fmla="*/ 31 w 115"/>
                  <a:gd name="T7" fmla="*/ 81 h 91"/>
                  <a:gd name="T8" fmla="*/ 109 w 115"/>
                  <a:gd name="T9" fmla="*/ 81 h 91"/>
                  <a:gd name="T10" fmla="*/ 113 w 115"/>
                  <a:gd name="T11" fmla="*/ 71 h 91"/>
                </a:gdLst>
                <a:ahLst/>
                <a:cxnLst>
                  <a:cxn ang="0">
                    <a:pos x="T0" y="T1"/>
                  </a:cxn>
                  <a:cxn ang="0">
                    <a:pos x="T2" y="T3"/>
                  </a:cxn>
                  <a:cxn ang="0">
                    <a:pos x="T4" y="T5"/>
                  </a:cxn>
                  <a:cxn ang="0">
                    <a:pos x="T6" y="T7"/>
                  </a:cxn>
                  <a:cxn ang="0">
                    <a:pos x="T8" y="T9"/>
                  </a:cxn>
                  <a:cxn ang="0">
                    <a:pos x="T10" y="T11"/>
                  </a:cxn>
                </a:cxnLst>
                <a:rect l="0" t="0" r="r" b="b"/>
                <a:pathLst>
                  <a:path w="115" h="91">
                    <a:moveTo>
                      <a:pt x="113" y="71"/>
                    </a:moveTo>
                    <a:cubicBezTo>
                      <a:pt x="113" y="71"/>
                      <a:pt x="113" y="71"/>
                      <a:pt x="112" y="70"/>
                    </a:cubicBezTo>
                    <a:cubicBezTo>
                      <a:pt x="101" y="39"/>
                      <a:pt x="36" y="0"/>
                      <a:pt x="12" y="38"/>
                    </a:cubicBezTo>
                    <a:cubicBezTo>
                      <a:pt x="0" y="55"/>
                      <a:pt x="14" y="74"/>
                      <a:pt x="31" y="81"/>
                    </a:cubicBezTo>
                    <a:cubicBezTo>
                      <a:pt x="55" y="91"/>
                      <a:pt x="85" y="89"/>
                      <a:pt x="109" y="81"/>
                    </a:cubicBezTo>
                    <a:cubicBezTo>
                      <a:pt x="114" y="79"/>
                      <a:pt x="115" y="74"/>
                      <a:pt x="113" y="71"/>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62" name="Freeform 70"/>
              <p:cNvSpPr>
                <a:spLocks/>
              </p:cNvSpPr>
              <p:nvPr/>
            </p:nvSpPr>
            <p:spPr bwMode="auto">
              <a:xfrm>
                <a:off x="9278938" y="2881313"/>
                <a:ext cx="252413" cy="153988"/>
              </a:xfrm>
              <a:custGeom>
                <a:avLst/>
                <a:gdLst>
                  <a:gd name="T0" fmla="*/ 96 w 96"/>
                  <a:gd name="T1" fmla="*/ 45 h 59"/>
                  <a:gd name="T2" fmla="*/ 57 w 96"/>
                  <a:gd name="T3" fmla="*/ 7 h 59"/>
                  <a:gd name="T4" fmla="*/ 10 w 96"/>
                  <a:gd name="T5" fmla="*/ 15 h 59"/>
                  <a:gd name="T6" fmla="*/ 22 w 96"/>
                  <a:gd name="T7" fmla="*/ 50 h 59"/>
                  <a:gd name="T8" fmla="*/ 89 w 96"/>
                  <a:gd name="T9" fmla="*/ 51 h 59"/>
                  <a:gd name="T10" fmla="*/ 95 w 96"/>
                  <a:gd name="T11" fmla="*/ 48 h 59"/>
                  <a:gd name="T12" fmla="*/ 96 w 96"/>
                  <a:gd name="T13" fmla="*/ 45 h 59"/>
                </a:gdLst>
                <a:ahLst/>
                <a:cxnLst>
                  <a:cxn ang="0">
                    <a:pos x="T0" y="T1"/>
                  </a:cxn>
                  <a:cxn ang="0">
                    <a:pos x="T2" y="T3"/>
                  </a:cxn>
                  <a:cxn ang="0">
                    <a:pos x="T4" y="T5"/>
                  </a:cxn>
                  <a:cxn ang="0">
                    <a:pos x="T6" y="T7"/>
                  </a:cxn>
                  <a:cxn ang="0">
                    <a:pos x="T8" y="T9"/>
                  </a:cxn>
                  <a:cxn ang="0">
                    <a:pos x="T10" y="T11"/>
                  </a:cxn>
                  <a:cxn ang="0">
                    <a:pos x="T12" y="T13"/>
                  </a:cxn>
                </a:cxnLst>
                <a:rect l="0" t="0" r="r" b="b"/>
                <a:pathLst>
                  <a:path w="96" h="59">
                    <a:moveTo>
                      <a:pt x="96" y="45"/>
                    </a:moveTo>
                    <a:cubicBezTo>
                      <a:pt x="92" y="25"/>
                      <a:pt x="75" y="14"/>
                      <a:pt x="57" y="7"/>
                    </a:cubicBezTo>
                    <a:cubicBezTo>
                      <a:pt x="41" y="1"/>
                      <a:pt x="21" y="0"/>
                      <a:pt x="10" y="15"/>
                    </a:cubicBezTo>
                    <a:cubicBezTo>
                      <a:pt x="0" y="29"/>
                      <a:pt x="7" y="44"/>
                      <a:pt x="22" y="50"/>
                    </a:cubicBezTo>
                    <a:cubicBezTo>
                      <a:pt x="44" y="59"/>
                      <a:pt x="67" y="50"/>
                      <a:pt x="89" y="51"/>
                    </a:cubicBezTo>
                    <a:cubicBezTo>
                      <a:pt x="92" y="51"/>
                      <a:pt x="94" y="50"/>
                      <a:pt x="95" y="48"/>
                    </a:cubicBezTo>
                    <a:cubicBezTo>
                      <a:pt x="96" y="47"/>
                      <a:pt x="96" y="46"/>
                      <a:pt x="96" y="45"/>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63" name="Freeform 71"/>
              <p:cNvSpPr>
                <a:spLocks/>
              </p:cNvSpPr>
              <p:nvPr/>
            </p:nvSpPr>
            <p:spPr bwMode="auto">
              <a:xfrm>
                <a:off x="9286875" y="3063876"/>
                <a:ext cx="268288" cy="158750"/>
              </a:xfrm>
              <a:custGeom>
                <a:avLst/>
                <a:gdLst>
                  <a:gd name="T0" fmla="*/ 99 w 102"/>
                  <a:gd name="T1" fmla="*/ 40 h 61"/>
                  <a:gd name="T2" fmla="*/ 64 w 102"/>
                  <a:gd name="T3" fmla="*/ 5 h 61"/>
                  <a:gd name="T4" fmla="*/ 12 w 102"/>
                  <a:gd name="T5" fmla="*/ 16 h 61"/>
                  <a:gd name="T6" fmla="*/ 28 w 102"/>
                  <a:gd name="T7" fmla="*/ 52 h 61"/>
                  <a:gd name="T8" fmla="*/ 96 w 102"/>
                  <a:gd name="T9" fmla="*/ 50 h 61"/>
                  <a:gd name="T10" fmla="*/ 99 w 102"/>
                  <a:gd name="T11" fmla="*/ 40 h 61"/>
                </a:gdLst>
                <a:ahLst/>
                <a:cxnLst>
                  <a:cxn ang="0">
                    <a:pos x="T0" y="T1"/>
                  </a:cxn>
                  <a:cxn ang="0">
                    <a:pos x="T2" y="T3"/>
                  </a:cxn>
                  <a:cxn ang="0">
                    <a:pos x="T4" y="T5"/>
                  </a:cxn>
                  <a:cxn ang="0">
                    <a:pos x="T6" y="T7"/>
                  </a:cxn>
                  <a:cxn ang="0">
                    <a:pos x="T8" y="T9"/>
                  </a:cxn>
                  <a:cxn ang="0">
                    <a:pos x="T10" y="T11"/>
                  </a:cxn>
                </a:cxnLst>
                <a:rect l="0" t="0" r="r" b="b"/>
                <a:pathLst>
                  <a:path w="102" h="61">
                    <a:moveTo>
                      <a:pt x="99" y="40"/>
                    </a:moveTo>
                    <a:cubicBezTo>
                      <a:pt x="93" y="23"/>
                      <a:pt x="81" y="10"/>
                      <a:pt x="64" y="5"/>
                    </a:cubicBezTo>
                    <a:cubicBezTo>
                      <a:pt x="47" y="0"/>
                      <a:pt x="23" y="1"/>
                      <a:pt x="12" y="16"/>
                    </a:cubicBezTo>
                    <a:cubicBezTo>
                      <a:pt x="0" y="31"/>
                      <a:pt x="12" y="47"/>
                      <a:pt x="28" y="52"/>
                    </a:cubicBezTo>
                    <a:cubicBezTo>
                      <a:pt x="51" y="61"/>
                      <a:pt x="72" y="56"/>
                      <a:pt x="96" y="50"/>
                    </a:cubicBezTo>
                    <a:cubicBezTo>
                      <a:pt x="101" y="48"/>
                      <a:pt x="102" y="43"/>
                      <a:pt x="99" y="40"/>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64" name="Freeform 72"/>
              <p:cNvSpPr>
                <a:spLocks/>
              </p:cNvSpPr>
              <p:nvPr/>
            </p:nvSpPr>
            <p:spPr bwMode="auto">
              <a:xfrm>
                <a:off x="9355138" y="3238501"/>
                <a:ext cx="206375" cy="117475"/>
              </a:xfrm>
              <a:custGeom>
                <a:avLst/>
                <a:gdLst>
                  <a:gd name="T0" fmla="*/ 75 w 79"/>
                  <a:gd name="T1" fmla="*/ 29 h 45"/>
                  <a:gd name="T2" fmla="*/ 75 w 79"/>
                  <a:gd name="T3" fmla="*/ 28 h 45"/>
                  <a:gd name="T4" fmla="*/ 36 w 79"/>
                  <a:gd name="T5" fmla="*/ 3 h 45"/>
                  <a:gd name="T6" fmla="*/ 5 w 79"/>
                  <a:gd name="T7" fmla="*/ 14 h 45"/>
                  <a:gd name="T8" fmla="*/ 28 w 79"/>
                  <a:gd name="T9" fmla="*/ 38 h 45"/>
                  <a:gd name="T10" fmla="*/ 75 w 79"/>
                  <a:gd name="T11" fmla="*/ 38 h 45"/>
                  <a:gd name="T12" fmla="*/ 75 w 79"/>
                  <a:gd name="T13" fmla="*/ 29 h 45"/>
                </a:gdLst>
                <a:ahLst/>
                <a:cxnLst>
                  <a:cxn ang="0">
                    <a:pos x="T0" y="T1"/>
                  </a:cxn>
                  <a:cxn ang="0">
                    <a:pos x="T2" y="T3"/>
                  </a:cxn>
                  <a:cxn ang="0">
                    <a:pos x="T4" y="T5"/>
                  </a:cxn>
                  <a:cxn ang="0">
                    <a:pos x="T6" y="T7"/>
                  </a:cxn>
                  <a:cxn ang="0">
                    <a:pos x="T8" y="T9"/>
                  </a:cxn>
                  <a:cxn ang="0">
                    <a:pos x="T10" y="T11"/>
                  </a:cxn>
                  <a:cxn ang="0">
                    <a:pos x="T12" y="T13"/>
                  </a:cxn>
                </a:cxnLst>
                <a:rect l="0" t="0" r="r" b="b"/>
                <a:pathLst>
                  <a:path w="79" h="45">
                    <a:moveTo>
                      <a:pt x="75" y="29"/>
                    </a:moveTo>
                    <a:cubicBezTo>
                      <a:pt x="75" y="29"/>
                      <a:pt x="75" y="29"/>
                      <a:pt x="75" y="28"/>
                    </a:cubicBezTo>
                    <a:cubicBezTo>
                      <a:pt x="67" y="14"/>
                      <a:pt x="51" y="6"/>
                      <a:pt x="36" y="3"/>
                    </a:cubicBezTo>
                    <a:cubicBezTo>
                      <a:pt x="25" y="1"/>
                      <a:pt x="9" y="0"/>
                      <a:pt x="5" y="14"/>
                    </a:cubicBezTo>
                    <a:cubicBezTo>
                      <a:pt x="0" y="28"/>
                      <a:pt x="18" y="35"/>
                      <a:pt x="28" y="38"/>
                    </a:cubicBezTo>
                    <a:cubicBezTo>
                      <a:pt x="43" y="43"/>
                      <a:pt x="60" y="45"/>
                      <a:pt x="75" y="38"/>
                    </a:cubicBezTo>
                    <a:cubicBezTo>
                      <a:pt x="79" y="36"/>
                      <a:pt x="79" y="31"/>
                      <a:pt x="75" y="29"/>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65" name="Freeform 73"/>
              <p:cNvSpPr>
                <a:spLocks/>
              </p:cNvSpPr>
              <p:nvPr/>
            </p:nvSpPr>
            <p:spPr bwMode="auto">
              <a:xfrm>
                <a:off x="9463088" y="2130426"/>
                <a:ext cx="177800" cy="131763"/>
              </a:xfrm>
              <a:custGeom>
                <a:avLst/>
                <a:gdLst>
                  <a:gd name="T0" fmla="*/ 65 w 68"/>
                  <a:gd name="T1" fmla="*/ 20 h 51"/>
                  <a:gd name="T2" fmla="*/ 32 w 68"/>
                  <a:gd name="T3" fmla="*/ 5 h 51"/>
                  <a:gd name="T4" fmla="*/ 0 w 68"/>
                  <a:gd name="T5" fmla="*/ 39 h 51"/>
                  <a:gd name="T6" fmla="*/ 2 w 68"/>
                  <a:gd name="T7" fmla="*/ 42 h 51"/>
                  <a:gd name="T8" fmla="*/ 2 w 68"/>
                  <a:gd name="T9" fmla="*/ 44 h 51"/>
                  <a:gd name="T10" fmla="*/ 7 w 68"/>
                  <a:gd name="T11" fmla="*/ 48 h 51"/>
                  <a:gd name="T12" fmla="*/ 36 w 68"/>
                  <a:gd name="T13" fmla="*/ 48 h 51"/>
                  <a:gd name="T14" fmla="*/ 65 w 68"/>
                  <a:gd name="T15" fmla="*/ 20 h 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51">
                    <a:moveTo>
                      <a:pt x="65" y="20"/>
                    </a:moveTo>
                    <a:cubicBezTo>
                      <a:pt x="63" y="4"/>
                      <a:pt x="45" y="0"/>
                      <a:pt x="32" y="5"/>
                    </a:cubicBezTo>
                    <a:cubicBezTo>
                      <a:pt x="16" y="10"/>
                      <a:pt x="4" y="24"/>
                      <a:pt x="0" y="39"/>
                    </a:cubicBezTo>
                    <a:cubicBezTo>
                      <a:pt x="0" y="41"/>
                      <a:pt x="1" y="42"/>
                      <a:pt x="2" y="42"/>
                    </a:cubicBezTo>
                    <a:cubicBezTo>
                      <a:pt x="2" y="42"/>
                      <a:pt x="2" y="43"/>
                      <a:pt x="2" y="44"/>
                    </a:cubicBezTo>
                    <a:cubicBezTo>
                      <a:pt x="2" y="47"/>
                      <a:pt x="4" y="48"/>
                      <a:pt x="7" y="48"/>
                    </a:cubicBezTo>
                    <a:cubicBezTo>
                      <a:pt x="15" y="51"/>
                      <a:pt x="31" y="49"/>
                      <a:pt x="36" y="48"/>
                    </a:cubicBezTo>
                    <a:cubicBezTo>
                      <a:pt x="49" y="46"/>
                      <a:pt x="68" y="36"/>
                      <a:pt x="65" y="20"/>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66" name="Freeform 74"/>
              <p:cNvSpPr>
                <a:spLocks/>
              </p:cNvSpPr>
              <p:nvPr/>
            </p:nvSpPr>
            <p:spPr bwMode="auto">
              <a:xfrm>
                <a:off x="9507538" y="2233613"/>
                <a:ext cx="225425" cy="200025"/>
              </a:xfrm>
              <a:custGeom>
                <a:avLst/>
                <a:gdLst>
                  <a:gd name="T0" fmla="*/ 86 w 86"/>
                  <a:gd name="T1" fmla="*/ 29 h 77"/>
                  <a:gd name="T2" fmla="*/ 44 w 86"/>
                  <a:gd name="T3" fmla="*/ 8 h 77"/>
                  <a:gd name="T4" fmla="*/ 3 w 86"/>
                  <a:gd name="T5" fmla="*/ 59 h 77"/>
                  <a:gd name="T6" fmla="*/ 1 w 86"/>
                  <a:gd name="T7" fmla="*/ 67 h 77"/>
                  <a:gd name="T8" fmla="*/ 6 w 86"/>
                  <a:gd name="T9" fmla="*/ 71 h 77"/>
                  <a:gd name="T10" fmla="*/ 41 w 86"/>
                  <a:gd name="T11" fmla="*/ 75 h 77"/>
                  <a:gd name="T12" fmla="*/ 86 w 86"/>
                  <a:gd name="T13" fmla="*/ 29 h 77"/>
                </a:gdLst>
                <a:ahLst/>
                <a:cxnLst>
                  <a:cxn ang="0">
                    <a:pos x="T0" y="T1"/>
                  </a:cxn>
                  <a:cxn ang="0">
                    <a:pos x="T2" y="T3"/>
                  </a:cxn>
                  <a:cxn ang="0">
                    <a:pos x="T4" y="T5"/>
                  </a:cxn>
                  <a:cxn ang="0">
                    <a:pos x="T6" y="T7"/>
                  </a:cxn>
                  <a:cxn ang="0">
                    <a:pos x="T8" y="T9"/>
                  </a:cxn>
                  <a:cxn ang="0">
                    <a:pos x="T10" y="T11"/>
                  </a:cxn>
                  <a:cxn ang="0">
                    <a:pos x="T12" y="T13"/>
                  </a:cxn>
                </a:cxnLst>
                <a:rect l="0" t="0" r="r" b="b"/>
                <a:pathLst>
                  <a:path w="86" h="77">
                    <a:moveTo>
                      <a:pt x="86" y="29"/>
                    </a:moveTo>
                    <a:cubicBezTo>
                      <a:pt x="85" y="7"/>
                      <a:pt x="62" y="0"/>
                      <a:pt x="44" y="8"/>
                    </a:cubicBezTo>
                    <a:cubicBezTo>
                      <a:pt x="26" y="16"/>
                      <a:pt x="7" y="39"/>
                      <a:pt x="3" y="59"/>
                    </a:cubicBezTo>
                    <a:cubicBezTo>
                      <a:pt x="2" y="61"/>
                      <a:pt x="1" y="64"/>
                      <a:pt x="1" y="67"/>
                    </a:cubicBezTo>
                    <a:cubicBezTo>
                      <a:pt x="0" y="71"/>
                      <a:pt x="3" y="72"/>
                      <a:pt x="6" y="71"/>
                    </a:cubicBezTo>
                    <a:cubicBezTo>
                      <a:pt x="15" y="77"/>
                      <a:pt x="35" y="76"/>
                      <a:pt x="41" y="75"/>
                    </a:cubicBezTo>
                    <a:cubicBezTo>
                      <a:pt x="63" y="72"/>
                      <a:pt x="86" y="52"/>
                      <a:pt x="86" y="29"/>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67" name="Freeform 75"/>
              <p:cNvSpPr>
                <a:spLocks/>
              </p:cNvSpPr>
              <p:nvPr/>
            </p:nvSpPr>
            <p:spPr bwMode="auto">
              <a:xfrm>
                <a:off x="9540875" y="2424113"/>
                <a:ext cx="271463" cy="200025"/>
              </a:xfrm>
              <a:custGeom>
                <a:avLst/>
                <a:gdLst>
                  <a:gd name="T0" fmla="*/ 90 w 103"/>
                  <a:gd name="T1" fmla="*/ 14 h 77"/>
                  <a:gd name="T2" fmla="*/ 37 w 103"/>
                  <a:gd name="T3" fmla="*/ 15 h 77"/>
                  <a:gd name="T4" fmla="*/ 1 w 103"/>
                  <a:gd name="T5" fmla="*/ 65 h 77"/>
                  <a:gd name="T6" fmla="*/ 0 w 103"/>
                  <a:gd name="T7" fmla="*/ 69 h 77"/>
                  <a:gd name="T8" fmla="*/ 0 w 103"/>
                  <a:gd name="T9" fmla="*/ 69 h 77"/>
                  <a:gd name="T10" fmla="*/ 1 w 103"/>
                  <a:gd name="T11" fmla="*/ 71 h 77"/>
                  <a:gd name="T12" fmla="*/ 5 w 103"/>
                  <a:gd name="T13" fmla="*/ 72 h 77"/>
                  <a:gd name="T14" fmla="*/ 78 w 103"/>
                  <a:gd name="T15" fmla="*/ 62 h 77"/>
                  <a:gd name="T16" fmla="*/ 90 w 103"/>
                  <a:gd name="T17" fmla="*/ 14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77">
                    <a:moveTo>
                      <a:pt x="90" y="14"/>
                    </a:moveTo>
                    <a:cubicBezTo>
                      <a:pt x="77" y="0"/>
                      <a:pt x="51" y="7"/>
                      <a:pt x="37" y="15"/>
                    </a:cubicBezTo>
                    <a:cubicBezTo>
                      <a:pt x="19" y="26"/>
                      <a:pt x="5" y="45"/>
                      <a:pt x="1" y="65"/>
                    </a:cubicBezTo>
                    <a:cubicBezTo>
                      <a:pt x="0" y="66"/>
                      <a:pt x="0" y="67"/>
                      <a:pt x="0" y="69"/>
                    </a:cubicBezTo>
                    <a:cubicBezTo>
                      <a:pt x="0" y="69"/>
                      <a:pt x="0" y="69"/>
                      <a:pt x="0" y="69"/>
                    </a:cubicBezTo>
                    <a:cubicBezTo>
                      <a:pt x="0" y="70"/>
                      <a:pt x="0" y="71"/>
                      <a:pt x="1" y="71"/>
                    </a:cubicBezTo>
                    <a:cubicBezTo>
                      <a:pt x="2" y="72"/>
                      <a:pt x="3" y="72"/>
                      <a:pt x="5" y="72"/>
                    </a:cubicBezTo>
                    <a:cubicBezTo>
                      <a:pt x="29" y="73"/>
                      <a:pt x="57" y="77"/>
                      <a:pt x="78" y="62"/>
                    </a:cubicBezTo>
                    <a:cubicBezTo>
                      <a:pt x="91" y="52"/>
                      <a:pt x="103" y="29"/>
                      <a:pt x="90" y="14"/>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68" name="Freeform 76"/>
              <p:cNvSpPr>
                <a:spLocks/>
              </p:cNvSpPr>
              <p:nvPr/>
            </p:nvSpPr>
            <p:spPr bwMode="auto">
              <a:xfrm>
                <a:off x="9569450" y="2595563"/>
                <a:ext cx="327025" cy="231775"/>
              </a:xfrm>
              <a:custGeom>
                <a:avLst/>
                <a:gdLst>
                  <a:gd name="T0" fmla="*/ 111 w 124"/>
                  <a:gd name="T1" fmla="*/ 21 h 89"/>
                  <a:gd name="T2" fmla="*/ 48 w 124"/>
                  <a:gd name="T3" fmla="*/ 21 h 89"/>
                  <a:gd name="T4" fmla="*/ 2 w 124"/>
                  <a:gd name="T5" fmla="*/ 77 h 89"/>
                  <a:gd name="T6" fmla="*/ 6 w 124"/>
                  <a:gd name="T7" fmla="*/ 86 h 89"/>
                  <a:gd name="T8" fmla="*/ 95 w 124"/>
                  <a:gd name="T9" fmla="*/ 74 h 89"/>
                  <a:gd name="T10" fmla="*/ 111 w 124"/>
                  <a:gd name="T11" fmla="*/ 21 h 89"/>
                </a:gdLst>
                <a:ahLst/>
                <a:cxnLst>
                  <a:cxn ang="0">
                    <a:pos x="T0" y="T1"/>
                  </a:cxn>
                  <a:cxn ang="0">
                    <a:pos x="T2" y="T3"/>
                  </a:cxn>
                  <a:cxn ang="0">
                    <a:pos x="T4" y="T5"/>
                  </a:cxn>
                  <a:cxn ang="0">
                    <a:pos x="T6" y="T7"/>
                  </a:cxn>
                  <a:cxn ang="0">
                    <a:pos x="T8" y="T9"/>
                  </a:cxn>
                  <a:cxn ang="0">
                    <a:pos x="T10" y="T11"/>
                  </a:cxn>
                </a:cxnLst>
                <a:rect l="0" t="0" r="r" b="b"/>
                <a:pathLst>
                  <a:path w="124" h="89">
                    <a:moveTo>
                      <a:pt x="111" y="21"/>
                    </a:moveTo>
                    <a:cubicBezTo>
                      <a:pt x="96" y="0"/>
                      <a:pt x="65" y="10"/>
                      <a:pt x="48" y="21"/>
                    </a:cubicBezTo>
                    <a:cubicBezTo>
                      <a:pt x="29" y="33"/>
                      <a:pt x="6" y="54"/>
                      <a:pt x="2" y="77"/>
                    </a:cubicBezTo>
                    <a:cubicBezTo>
                      <a:pt x="0" y="80"/>
                      <a:pt x="1" y="86"/>
                      <a:pt x="6" y="86"/>
                    </a:cubicBezTo>
                    <a:cubicBezTo>
                      <a:pt x="34" y="87"/>
                      <a:pt x="70" y="89"/>
                      <a:pt x="95" y="74"/>
                    </a:cubicBezTo>
                    <a:cubicBezTo>
                      <a:pt x="112" y="63"/>
                      <a:pt x="124" y="40"/>
                      <a:pt x="111" y="21"/>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69" name="Freeform 77"/>
              <p:cNvSpPr>
                <a:spLocks/>
              </p:cNvSpPr>
              <p:nvPr/>
            </p:nvSpPr>
            <p:spPr bwMode="auto">
              <a:xfrm>
                <a:off x="9593263" y="2816226"/>
                <a:ext cx="304800" cy="230188"/>
              </a:xfrm>
              <a:custGeom>
                <a:avLst/>
                <a:gdLst>
                  <a:gd name="T0" fmla="*/ 106 w 116"/>
                  <a:gd name="T1" fmla="*/ 20 h 88"/>
                  <a:gd name="T2" fmla="*/ 47 w 116"/>
                  <a:gd name="T3" fmla="*/ 13 h 88"/>
                  <a:gd name="T4" fmla="*/ 0 w 116"/>
                  <a:gd name="T5" fmla="*/ 77 h 88"/>
                  <a:gd name="T6" fmla="*/ 3 w 116"/>
                  <a:gd name="T7" fmla="*/ 79 h 88"/>
                  <a:gd name="T8" fmla="*/ 5 w 116"/>
                  <a:gd name="T9" fmla="*/ 80 h 88"/>
                  <a:gd name="T10" fmla="*/ 80 w 116"/>
                  <a:gd name="T11" fmla="*/ 74 h 88"/>
                  <a:gd name="T12" fmla="*/ 106 w 116"/>
                  <a:gd name="T13" fmla="*/ 20 h 88"/>
                </a:gdLst>
                <a:ahLst/>
                <a:cxnLst>
                  <a:cxn ang="0">
                    <a:pos x="T0" y="T1"/>
                  </a:cxn>
                  <a:cxn ang="0">
                    <a:pos x="T2" y="T3"/>
                  </a:cxn>
                  <a:cxn ang="0">
                    <a:pos x="T4" y="T5"/>
                  </a:cxn>
                  <a:cxn ang="0">
                    <a:pos x="T6" y="T7"/>
                  </a:cxn>
                  <a:cxn ang="0">
                    <a:pos x="T8" y="T9"/>
                  </a:cxn>
                  <a:cxn ang="0">
                    <a:pos x="T10" y="T11"/>
                  </a:cxn>
                  <a:cxn ang="0">
                    <a:pos x="T12" y="T13"/>
                  </a:cxn>
                </a:cxnLst>
                <a:rect l="0" t="0" r="r" b="b"/>
                <a:pathLst>
                  <a:path w="116" h="88">
                    <a:moveTo>
                      <a:pt x="106" y="20"/>
                    </a:moveTo>
                    <a:cubicBezTo>
                      <a:pt x="96" y="0"/>
                      <a:pt x="62" y="3"/>
                      <a:pt x="47" y="13"/>
                    </a:cubicBezTo>
                    <a:cubicBezTo>
                      <a:pt x="27" y="26"/>
                      <a:pt x="5" y="53"/>
                      <a:pt x="0" y="77"/>
                    </a:cubicBezTo>
                    <a:cubicBezTo>
                      <a:pt x="0" y="79"/>
                      <a:pt x="2" y="79"/>
                      <a:pt x="3" y="79"/>
                    </a:cubicBezTo>
                    <a:cubicBezTo>
                      <a:pt x="4" y="79"/>
                      <a:pt x="4" y="79"/>
                      <a:pt x="5" y="80"/>
                    </a:cubicBezTo>
                    <a:cubicBezTo>
                      <a:pt x="30" y="88"/>
                      <a:pt x="57" y="87"/>
                      <a:pt x="80" y="74"/>
                    </a:cubicBezTo>
                    <a:cubicBezTo>
                      <a:pt x="97" y="64"/>
                      <a:pt x="116" y="41"/>
                      <a:pt x="106" y="20"/>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70" name="Freeform 78"/>
              <p:cNvSpPr>
                <a:spLocks/>
              </p:cNvSpPr>
              <p:nvPr/>
            </p:nvSpPr>
            <p:spPr bwMode="auto">
              <a:xfrm>
                <a:off x="9593263" y="3038476"/>
                <a:ext cx="284163" cy="204788"/>
              </a:xfrm>
              <a:custGeom>
                <a:avLst/>
                <a:gdLst>
                  <a:gd name="T0" fmla="*/ 93 w 108"/>
                  <a:gd name="T1" fmla="*/ 14 h 79"/>
                  <a:gd name="T2" fmla="*/ 36 w 108"/>
                  <a:gd name="T3" fmla="*/ 17 h 79"/>
                  <a:gd name="T4" fmla="*/ 0 w 108"/>
                  <a:gd name="T5" fmla="*/ 66 h 79"/>
                  <a:gd name="T6" fmla="*/ 5 w 108"/>
                  <a:gd name="T7" fmla="*/ 68 h 79"/>
                  <a:gd name="T8" fmla="*/ 8 w 108"/>
                  <a:gd name="T9" fmla="*/ 68 h 79"/>
                  <a:gd name="T10" fmla="*/ 86 w 108"/>
                  <a:gd name="T11" fmla="*/ 62 h 79"/>
                  <a:gd name="T12" fmla="*/ 93 w 108"/>
                  <a:gd name="T13" fmla="*/ 14 h 79"/>
                </a:gdLst>
                <a:ahLst/>
                <a:cxnLst>
                  <a:cxn ang="0">
                    <a:pos x="T0" y="T1"/>
                  </a:cxn>
                  <a:cxn ang="0">
                    <a:pos x="T2" y="T3"/>
                  </a:cxn>
                  <a:cxn ang="0">
                    <a:pos x="T4" y="T5"/>
                  </a:cxn>
                  <a:cxn ang="0">
                    <a:pos x="T6" y="T7"/>
                  </a:cxn>
                  <a:cxn ang="0">
                    <a:pos x="T8" y="T9"/>
                  </a:cxn>
                  <a:cxn ang="0">
                    <a:pos x="T10" y="T11"/>
                  </a:cxn>
                  <a:cxn ang="0">
                    <a:pos x="T12" y="T13"/>
                  </a:cxn>
                </a:cxnLst>
                <a:rect l="0" t="0" r="r" b="b"/>
                <a:pathLst>
                  <a:path w="108" h="79">
                    <a:moveTo>
                      <a:pt x="93" y="14"/>
                    </a:moveTo>
                    <a:cubicBezTo>
                      <a:pt x="78" y="0"/>
                      <a:pt x="51" y="9"/>
                      <a:pt x="36" y="17"/>
                    </a:cubicBezTo>
                    <a:cubicBezTo>
                      <a:pt x="19" y="27"/>
                      <a:pt x="2" y="45"/>
                      <a:pt x="0" y="66"/>
                    </a:cubicBezTo>
                    <a:cubicBezTo>
                      <a:pt x="0" y="69"/>
                      <a:pt x="3" y="69"/>
                      <a:pt x="5" y="68"/>
                    </a:cubicBezTo>
                    <a:cubicBezTo>
                      <a:pt x="6" y="68"/>
                      <a:pt x="7" y="68"/>
                      <a:pt x="8" y="68"/>
                    </a:cubicBezTo>
                    <a:cubicBezTo>
                      <a:pt x="34" y="70"/>
                      <a:pt x="63" y="79"/>
                      <a:pt x="86" y="62"/>
                    </a:cubicBezTo>
                    <a:cubicBezTo>
                      <a:pt x="101" y="51"/>
                      <a:pt x="108" y="28"/>
                      <a:pt x="93" y="14"/>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71" name="Freeform 79"/>
              <p:cNvSpPr>
                <a:spLocks/>
              </p:cNvSpPr>
              <p:nvPr/>
            </p:nvSpPr>
            <p:spPr bwMode="auto">
              <a:xfrm>
                <a:off x="9601200" y="3233738"/>
                <a:ext cx="219075" cy="119063"/>
              </a:xfrm>
              <a:custGeom>
                <a:avLst/>
                <a:gdLst>
                  <a:gd name="T0" fmla="*/ 75 w 83"/>
                  <a:gd name="T1" fmla="*/ 10 h 46"/>
                  <a:gd name="T2" fmla="*/ 40 w 83"/>
                  <a:gd name="T3" fmla="*/ 8 h 46"/>
                  <a:gd name="T4" fmla="*/ 1 w 83"/>
                  <a:gd name="T5" fmla="*/ 35 h 46"/>
                  <a:gd name="T6" fmla="*/ 2 w 83"/>
                  <a:gd name="T7" fmla="*/ 38 h 46"/>
                  <a:gd name="T8" fmla="*/ 5 w 83"/>
                  <a:gd name="T9" fmla="*/ 41 h 46"/>
                  <a:gd name="T10" fmla="*/ 60 w 83"/>
                  <a:gd name="T11" fmla="*/ 39 h 46"/>
                  <a:gd name="T12" fmla="*/ 75 w 83"/>
                  <a:gd name="T13" fmla="*/ 10 h 46"/>
                </a:gdLst>
                <a:ahLst/>
                <a:cxnLst>
                  <a:cxn ang="0">
                    <a:pos x="T0" y="T1"/>
                  </a:cxn>
                  <a:cxn ang="0">
                    <a:pos x="T2" y="T3"/>
                  </a:cxn>
                  <a:cxn ang="0">
                    <a:pos x="T4" y="T5"/>
                  </a:cxn>
                  <a:cxn ang="0">
                    <a:pos x="T6" y="T7"/>
                  </a:cxn>
                  <a:cxn ang="0">
                    <a:pos x="T8" y="T9"/>
                  </a:cxn>
                  <a:cxn ang="0">
                    <a:pos x="T10" y="T11"/>
                  </a:cxn>
                  <a:cxn ang="0">
                    <a:pos x="T12" y="T13"/>
                  </a:cxn>
                </a:cxnLst>
                <a:rect l="0" t="0" r="r" b="b"/>
                <a:pathLst>
                  <a:path w="83" h="46">
                    <a:moveTo>
                      <a:pt x="75" y="10"/>
                    </a:moveTo>
                    <a:cubicBezTo>
                      <a:pt x="68" y="0"/>
                      <a:pt x="49" y="5"/>
                      <a:pt x="40" y="8"/>
                    </a:cubicBezTo>
                    <a:cubicBezTo>
                      <a:pt x="25" y="12"/>
                      <a:pt x="9" y="21"/>
                      <a:pt x="1" y="35"/>
                    </a:cubicBezTo>
                    <a:cubicBezTo>
                      <a:pt x="0" y="36"/>
                      <a:pt x="0" y="37"/>
                      <a:pt x="2" y="38"/>
                    </a:cubicBezTo>
                    <a:cubicBezTo>
                      <a:pt x="2" y="39"/>
                      <a:pt x="3" y="41"/>
                      <a:pt x="5" y="41"/>
                    </a:cubicBezTo>
                    <a:cubicBezTo>
                      <a:pt x="22" y="42"/>
                      <a:pt x="44" y="46"/>
                      <a:pt x="60" y="39"/>
                    </a:cubicBezTo>
                    <a:cubicBezTo>
                      <a:pt x="70" y="35"/>
                      <a:pt x="83" y="22"/>
                      <a:pt x="75" y="10"/>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72" name="Freeform 80"/>
              <p:cNvSpPr>
                <a:spLocks/>
              </p:cNvSpPr>
              <p:nvPr/>
            </p:nvSpPr>
            <p:spPr bwMode="auto">
              <a:xfrm>
                <a:off x="9320213" y="1976438"/>
                <a:ext cx="160338" cy="227013"/>
              </a:xfrm>
              <a:custGeom>
                <a:avLst/>
                <a:gdLst>
                  <a:gd name="T0" fmla="*/ 51 w 61"/>
                  <a:gd name="T1" fmla="*/ 21 h 87"/>
                  <a:gd name="T2" fmla="*/ 17 w 61"/>
                  <a:gd name="T3" fmla="*/ 7 h 87"/>
                  <a:gd name="T4" fmla="*/ 5 w 61"/>
                  <a:gd name="T5" fmla="*/ 47 h 87"/>
                  <a:gd name="T6" fmla="*/ 41 w 61"/>
                  <a:gd name="T7" fmla="*/ 84 h 87"/>
                  <a:gd name="T8" fmla="*/ 42 w 61"/>
                  <a:gd name="T9" fmla="*/ 85 h 87"/>
                  <a:gd name="T10" fmla="*/ 50 w 61"/>
                  <a:gd name="T11" fmla="*/ 81 h 87"/>
                  <a:gd name="T12" fmla="*/ 51 w 61"/>
                  <a:gd name="T13" fmla="*/ 21 h 87"/>
                </a:gdLst>
                <a:ahLst/>
                <a:cxnLst>
                  <a:cxn ang="0">
                    <a:pos x="T0" y="T1"/>
                  </a:cxn>
                  <a:cxn ang="0">
                    <a:pos x="T2" y="T3"/>
                  </a:cxn>
                  <a:cxn ang="0">
                    <a:pos x="T4" y="T5"/>
                  </a:cxn>
                  <a:cxn ang="0">
                    <a:pos x="T6" y="T7"/>
                  </a:cxn>
                  <a:cxn ang="0">
                    <a:pos x="T8" y="T9"/>
                  </a:cxn>
                  <a:cxn ang="0">
                    <a:pos x="T10" y="T11"/>
                  </a:cxn>
                  <a:cxn ang="0">
                    <a:pos x="T12" y="T13"/>
                  </a:cxn>
                </a:cxnLst>
                <a:rect l="0" t="0" r="r" b="b"/>
                <a:pathLst>
                  <a:path w="61" h="87">
                    <a:moveTo>
                      <a:pt x="51" y="21"/>
                    </a:moveTo>
                    <a:cubicBezTo>
                      <a:pt x="44" y="9"/>
                      <a:pt x="30" y="0"/>
                      <a:pt x="17" y="7"/>
                    </a:cubicBezTo>
                    <a:cubicBezTo>
                      <a:pt x="3" y="14"/>
                      <a:pt x="0" y="34"/>
                      <a:pt x="5" y="47"/>
                    </a:cubicBezTo>
                    <a:cubicBezTo>
                      <a:pt x="10" y="63"/>
                      <a:pt x="25" y="80"/>
                      <a:pt x="41" y="84"/>
                    </a:cubicBezTo>
                    <a:cubicBezTo>
                      <a:pt x="41" y="85"/>
                      <a:pt x="42" y="85"/>
                      <a:pt x="42" y="85"/>
                    </a:cubicBezTo>
                    <a:cubicBezTo>
                      <a:pt x="45" y="87"/>
                      <a:pt x="49" y="84"/>
                      <a:pt x="50" y="81"/>
                    </a:cubicBezTo>
                    <a:cubicBezTo>
                      <a:pt x="54" y="62"/>
                      <a:pt x="61" y="39"/>
                      <a:pt x="51" y="21"/>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73" name="Freeform 81"/>
              <p:cNvSpPr>
                <a:spLocks/>
              </p:cNvSpPr>
              <p:nvPr/>
            </p:nvSpPr>
            <p:spPr bwMode="auto">
              <a:xfrm>
                <a:off x="9271000" y="2111376"/>
                <a:ext cx="541338" cy="1603375"/>
              </a:xfrm>
              <a:custGeom>
                <a:avLst/>
                <a:gdLst>
                  <a:gd name="T0" fmla="*/ 151 w 206"/>
                  <a:gd name="T1" fmla="*/ 401 h 616"/>
                  <a:gd name="T2" fmla="*/ 116 w 206"/>
                  <a:gd name="T3" fmla="*/ 366 h 616"/>
                  <a:gd name="T4" fmla="*/ 152 w 206"/>
                  <a:gd name="T5" fmla="*/ 332 h 616"/>
                  <a:gd name="T6" fmla="*/ 202 w 206"/>
                  <a:gd name="T7" fmla="*/ 307 h 616"/>
                  <a:gd name="T8" fmla="*/ 125 w 206"/>
                  <a:gd name="T9" fmla="*/ 344 h 616"/>
                  <a:gd name="T10" fmla="*/ 109 w 206"/>
                  <a:gd name="T11" fmla="*/ 292 h 616"/>
                  <a:gd name="T12" fmla="*/ 124 w 206"/>
                  <a:gd name="T13" fmla="*/ 267 h 616"/>
                  <a:gd name="T14" fmla="*/ 198 w 206"/>
                  <a:gd name="T15" fmla="*/ 223 h 616"/>
                  <a:gd name="T16" fmla="*/ 144 w 206"/>
                  <a:gd name="T17" fmla="*/ 242 h 616"/>
                  <a:gd name="T18" fmla="*/ 99 w 206"/>
                  <a:gd name="T19" fmla="*/ 205 h 616"/>
                  <a:gd name="T20" fmla="*/ 178 w 206"/>
                  <a:gd name="T21" fmla="*/ 151 h 616"/>
                  <a:gd name="T22" fmla="*/ 98 w 206"/>
                  <a:gd name="T23" fmla="*/ 192 h 616"/>
                  <a:gd name="T24" fmla="*/ 88 w 206"/>
                  <a:gd name="T25" fmla="*/ 129 h 616"/>
                  <a:gd name="T26" fmla="*/ 91 w 206"/>
                  <a:gd name="T27" fmla="*/ 123 h 616"/>
                  <a:gd name="T28" fmla="*/ 154 w 206"/>
                  <a:gd name="T29" fmla="*/ 78 h 616"/>
                  <a:gd name="T30" fmla="*/ 114 w 206"/>
                  <a:gd name="T31" fmla="*/ 90 h 616"/>
                  <a:gd name="T32" fmla="*/ 73 w 206"/>
                  <a:gd name="T33" fmla="*/ 60 h 616"/>
                  <a:gd name="T34" fmla="*/ 95 w 206"/>
                  <a:gd name="T35" fmla="*/ 38 h 616"/>
                  <a:gd name="T36" fmla="*/ 117 w 206"/>
                  <a:gd name="T37" fmla="*/ 25 h 616"/>
                  <a:gd name="T38" fmla="*/ 53 w 206"/>
                  <a:gd name="T39" fmla="*/ 0 h 616"/>
                  <a:gd name="T40" fmla="*/ 68 w 206"/>
                  <a:gd name="T41" fmla="*/ 60 h 616"/>
                  <a:gd name="T42" fmla="*/ 16 w 206"/>
                  <a:gd name="T43" fmla="*/ 42 h 616"/>
                  <a:gd name="T44" fmla="*/ 70 w 206"/>
                  <a:gd name="T45" fmla="*/ 70 h 616"/>
                  <a:gd name="T46" fmla="*/ 42 w 206"/>
                  <a:gd name="T47" fmla="*/ 100 h 616"/>
                  <a:gd name="T48" fmla="*/ 3 w 206"/>
                  <a:gd name="T49" fmla="*/ 100 h 616"/>
                  <a:gd name="T50" fmla="*/ 79 w 206"/>
                  <a:gd name="T51" fmla="*/ 128 h 616"/>
                  <a:gd name="T52" fmla="*/ 87 w 206"/>
                  <a:gd name="T53" fmla="*/ 186 h 616"/>
                  <a:gd name="T54" fmla="*/ 7 w 206"/>
                  <a:gd name="T55" fmla="*/ 169 h 616"/>
                  <a:gd name="T56" fmla="*/ 88 w 206"/>
                  <a:gd name="T57" fmla="*/ 199 h 616"/>
                  <a:gd name="T58" fmla="*/ 52 w 206"/>
                  <a:gd name="T59" fmla="*/ 244 h 616"/>
                  <a:gd name="T60" fmla="*/ 9 w 206"/>
                  <a:gd name="T61" fmla="*/ 244 h 616"/>
                  <a:gd name="T62" fmla="*/ 97 w 206"/>
                  <a:gd name="T63" fmla="*/ 293 h 616"/>
                  <a:gd name="T64" fmla="*/ 79 w 206"/>
                  <a:gd name="T65" fmla="*/ 331 h 616"/>
                  <a:gd name="T66" fmla="*/ 26 w 206"/>
                  <a:gd name="T67" fmla="*/ 324 h 616"/>
                  <a:gd name="T68" fmla="*/ 105 w 206"/>
                  <a:gd name="T69" fmla="*/ 402 h 616"/>
                  <a:gd name="T70" fmla="*/ 32 w 206"/>
                  <a:gd name="T71" fmla="*/ 390 h 616"/>
                  <a:gd name="T72" fmla="*/ 81 w 206"/>
                  <a:gd name="T73" fmla="*/ 399 h 616"/>
                  <a:gd name="T74" fmla="*/ 107 w 206"/>
                  <a:gd name="T75" fmla="*/ 450 h 616"/>
                  <a:gd name="T76" fmla="*/ 61 w 206"/>
                  <a:gd name="T77" fmla="*/ 451 h 616"/>
                  <a:gd name="T78" fmla="*/ 107 w 206"/>
                  <a:gd name="T79" fmla="*/ 468 h 616"/>
                  <a:gd name="T80" fmla="*/ 114 w 206"/>
                  <a:gd name="T81" fmla="*/ 606 h 616"/>
                  <a:gd name="T82" fmla="*/ 183 w 206"/>
                  <a:gd name="T83" fmla="*/ 446 h 616"/>
                  <a:gd name="T84" fmla="*/ 122 w 206"/>
                  <a:gd name="T85" fmla="*/ 471 h 616"/>
                  <a:gd name="T86" fmla="*/ 121 w 206"/>
                  <a:gd name="T87" fmla="*/ 436 h 616"/>
                  <a:gd name="T88" fmla="*/ 154 w 206"/>
                  <a:gd name="T89" fmla="*/ 405 h 616"/>
                  <a:gd name="T90" fmla="*/ 204 w 206"/>
                  <a:gd name="T91" fmla="*/ 381 h 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06" h="616">
                    <a:moveTo>
                      <a:pt x="204" y="381"/>
                    </a:moveTo>
                    <a:cubicBezTo>
                      <a:pt x="185" y="382"/>
                      <a:pt x="166" y="391"/>
                      <a:pt x="151" y="401"/>
                    </a:cubicBezTo>
                    <a:cubicBezTo>
                      <a:pt x="142" y="406"/>
                      <a:pt x="128" y="414"/>
                      <a:pt x="120" y="424"/>
                    </a:cubicBezTo>
                    <a:cubicBezTo>
                      <a:pt x="119" y="405"/>
                      <a:pt x="118" y="385"/>
                      <a:pt x="116" y="366"/>
                    </a:cubicBezTo>
                    <a:cubicBezTo>
                      <a:pt x="121" y="362"/>
                      <a:pt x="125" y="357"/>
                      <a:pt x="129" y="352"/>
                    </a:cubicBezTo>
                    <a:cubicBezTo>
                      <a:pt x="136" y="344"/>
                      <a:pt x="144" y="338"/>
                      <a:pt x="152" y="332"/>
                    </a:cubicBezTo>
                    <a:cubicBezTo>
                      <a:pt x="167" y="322"/>
                      <a:pt x="185" y="315"/>
                      <a:pt x="202" y="309"/>
                    </a:cubicBezTo>
                    <a:cubicBezTo>
                      <a:pt x="204" y="309"/>
                      <a:pt x="204" y="307"/>
                      <a:pt x="202" y="307"/>
                    </a:cubicBezTo>
                    <a:cubicBezTo>
                      <a:pt x="183" y="309"/>
                      <a:pt x="165" y="315"/>
                      <a:pt x="149" y="326"/>
                    </a:cubicBezTo>
                    <a:cubicBezTo>
                      <a:pt x="140" y="331"/>
                      <a:pt x="133" y="337"/>
                      <a:pt x="125" y="344"/>
                    </a:cubicBezTo>
                    <a:cubicBezTo>
                      <a:pt x="122" y="347"/>
                      <a:pt x="118" y="350"/>
                      <a:pt x="115" y="354"/>
                    </a:cubicBezTo>
                    <a:cubicBezTo>
                      <a:pt x="113" y="333"/>
                      <a:pt x="111" y="313"/>
                      <a:pt x="109" y="292"/>
                    </a:cubicBezTo>
                    <a:cubicBezTo>
                      <a:pt x="109" y="290"/>
                      <a:pt x="108" y="287"/>
                      <a:pt x="108" y="285"/>
                    </a:cubicBezTo>
                    <a:cubicBezTo>
                      <a:pt x="114" y="280"/>
                      <a:pt x="118" y="273"/>
                      <a:pt x="124" y="267"/>
                    </a:cubicBezTo>
                    <a:cubicBezTo>
                      <a:pt x="130" y="261"/>
                      <a:pt x="136" y="256"/>
                      <a:pt x="142" y="250"/>
                    </a:cubicBezTo>
                    <a:cubicBezTo>
                      <a:pt x="158" y="236"/>
                      <a:pt x="177" y="226"/>
                      <a:pt x="198" y="223"/>
                    </a:cubicBezTo>
                    <a:cubicBezTo>
                      <a:pt x="198" y="223"/>
                      <a:pt x="199" y="222"/>
                      <a:pt x="198" y="222"/>
                    </a:cubicBezTo>
                    <a:cubicBezTo>
                      <a:pt x="180" y="220"/>
                      <a:pt x="159" y="233"/>
                      <a:pt x="144" y="242"/>
                    </a:cubicBezTo>
                    <a:cubicBezTo>
                      <a:pt x="132" y="250"/>
                      <a:pt x="116" y="261"/>
                      <a:pt x="107" y="273"/>
                    </a:cubicBezTo>
                    <a:cubicBezTo>
                      <a:pt x="104" y="250"/>
                      <a:pt x="102" y="227"/>
                      <a:pt x="99" y="205"/>
                    </a:cubicBezTo>
                    <a:cubicBezTo>
                      <a:pt x="100" y="204"/>
                      <a:pt x="100" y="204"/>
                      <a:pt x="101" y="203"/>
                    </a:cubicBezTo>
                    <a:cubicBezTo>
                      <a:pt x="117" y="173"/>
                      <a:pt x="149" y="165"/>
                      <a:pt x="178" y="151"/>
                    </a:cubicBezTo>
                    <a:cubicBezTo>
                      <a:pt x="180" y="150"/>
                      <a:pt x="179" y="148"/>
                      <a:pt x="177" y="149"/>
                    </a:cubicBezTo>
                    <a:cubicBezTo>
                      <a:pt x="147" y="154"/>
                      <a:pt x="116" y="167"/>
                      <a:pt x="98" y="192"/>
                    </a:cubicBezTo>
                    <a:cubicBezTo>
                      <a:pt x="95" y="175"/>
                      <a:pt x="93" y="158"/>
                      <a:pt x="90" y="142"/>
                    </a:cubicBezTo>
                    <a:cubicBezTo>
                      <a:pt x="90" y="137"/>
                      <a:pt x="89" y="133"/>
                      <a:pt x="88" y="129"/>
                    </a:cubicBezTo>
                    <a:cubicBezTo>
                      <a:pt x="89" y="128"/>
                      <a:pt x="89" y="127"/>
                      <a:pt x="88" y="125"/>
                    </a:cubicBezTo>
                    <a:cubicBezTo>
                      <a:pt x="89" y="125"/>
                      <a:pt x="90" y="124"/>
                      <a:pt x="91" y="123"/>
                    </a:cubicBezTo>
                    <a:cubicBezTo>
                      <a:pt x="99" y="111"/>
                      <a:pt x="108" y="101"/>
                      <a:pt x="120" y="93"/>
                    </a:cubicBezTo>
                    <a:cubicBezTo>
                      <a:pt x="131" y="86"/>
                      <a:pt x="143" y="84"/>
                      <a:pt x="154" y="78"/>
                    </a:cubicBezTo>
                    <a:cubicBezTo>
                      <a:pt x="156" y="77"/>
                      <a:pt x="156" y="74"/>
                      <a:pt x="154" y="74"/>
                    </a:cubicBezTo>
                    <a:cubicBezTo>
                      <a:pt x="140" y="74"/>
                      <a:pt x="125" y="83"/>
                      <a:pt x="114" y="90"/>
                    </a:cubicBezTo>
                    <a:cubicBezTo>
                      <a:pt x="103" y="97"/>
                      <a:pt x="94" y="106"/>
                      <a:pt x="86" y="116"/>
                    </a:cubicBezTo>
                    <a:cubicBezTo>
                      <a:pt x="82" y="97"/>
                      <a:pt x="78" y="78"/>
                      <a:pt x="73" y="60"/>
                    </a:cubicBezTo>
                    <a:cubicBezTo>
                      <a:pt x="74" y="60"/>
                      <a:pt x="74" y="59"/>
                      <a:pt x="75" y="58"/>
                    </a:cubicBezTo>
                    <a:cubicBezTo>
                      <a:pt x="80" y="50"/>
                      <a:pt x="87" y="43"/>
                      <a:pt x="95" y="38"/>
                    </a:cubicBezTo>
                    <a:cubicBezTo>
                      <a:pt x="102" y="33"/>
                      <a:pt x="110" y="30"/>
                      <a:pt x="117" y="26"/>
                    </a:cubicBezTo>
                    <a:cubicBezTo>
                      <a:pt x="118" y="26"/>
                      <a:pt x="118" y="25"/>
                      <a:pt x="117" y="25"/>
                    </a:cubicBezTo>
                    <a:cubicBezTo>
                      <a:pt x="99" y="24"/>
                      <a:pt x="82" y="39"/>
                      <a:pt x="70" y="52"/>
                    </a:cubicBezTo>
                    <a:cubicBezTo>
                      <a:pt x="65" y="35"/>
                      <a:pt x="60" y="18"/>
                      <a:pt x="53" y="0"/>
                    </a:cubicBezTo>
                    <a:cubicBezTo>
                      <a:pt x="53" y="0"/>
                      <a:pt x="52" y="0"/>
                      <a:pt x="52" y="1"/>
                    </a:cubicBezTo>
                    <a:cubicBezTo>
                      <a:pt x="59" y="20"/>
                      <a:pt x="64" y="40"/>
                      <a:pt x="68" y="60"/>
                    </a:cubicBezTo>
                    <a:cubicBezTo>
                      <a:pt x="56" y="45"/>
                      <a:pt x="36" y="38"/>
                      <a:pt x="17" y="40"/>
                    </a:cubicBezTo>
                    <a:cubicBezTo>
                      <a:pt x="16" y="40"/>
                      <a:pt x="15" y="42"/>
                      <a:pt x="16" y="42"/>
                    </a:cubicBezTo>
                    <a:cubicBezTo>
                      <a:pt x="37" y="45"/>
                      <a:pt x="57" y="49"/>
                      <a:pt x="68" y="69"/>
                    </a:cubicBezTo>
                    <a:cubicBezTo>
                      <a:pt x="68" y="70"/>
                      <a:pt x="69" y="70"/>
                      <a:pt x="70" y="70"/>
                    </a:cubicBezTo>
                    <a:cubicBezTo>
                      <a:pt x="73" y="86"/>
                      <a:pt x="75" y="102"/>
                      <a:pt x="78" y="118"/>
                    </a:cubicBezTo>
                    <a:cubicBezTo>
                      <a:pt x="67" y="110"/>
                      <a:pt x="55" y="104"/>
                      <a:pt x="42" y="100"/>
                    </a:cubicBezTo>
                    <a:cubicBezTo>
                      <a:pt x="31" y="97"/>
                      <a:pt x="11" y="89"/>
                      <a:pt x="1" y="99"/>
                    </a:cubicBezTo>
                    <a:cubicBezTo>
                      <a:pt x="0" y="100"/>
                      <a:pt x="1" y="101"/>
                      <a:pt x="3" y="100"/>
                    </a:cubicBezTo>
                    <a:cubicBezTo>
                      <a:pt x="15" y="95"/>
                      <a:pt x="36" y="103"/>
                      <a:pt x="47" y="108"/>
                    </a:cubicBezTo>
                    <a:cubicBezTo>
                      <a:pt x="59" y="113"/>
                      <a:pt x="70" y="120"/>
                      <a:pt x="79" y="128"/>
                    </a:cubicBezTo>
                    <a:cubicBezTo>
                      <a:pt x="80" y="134"/>
                      <a:pt x="81" y="140"/>
                      <a:pt x="82" y="146"/>
                    </a:cubicBezTo>
                    <a:cubicBezTo>
                      <a:pt x="84" y="160"/>
                      <a:pt x="85" y="173"/>
                      <a:pt x="87" y="186"/>
                    </a:cubicBezTo>
                    <a:cubicBezTo>
                      <a:pt x="77" y="180"/>
                      <a:pt x="64" y="176"/>
                      <a:pt x="54" y="173"/>
                    </a:cubicBezTo>
                    <a:cubicBezTo>
                      <a:pt x="39" y="168"/>
                      <a:pt x="23" y="164"/>
                      <a:pt x="7" y="169"/>
                    </a:cubicBezTo>
                    <a:cubicBezTo>
                      <a:pt x="7" y="170"/>
                      <a:pt x="6" y="171"/>
                      <a:pt x="7" y="171"/>
                    </a:cubicBezTo>
                    <a:cubicBezTo>
                      <a:pt x="37" y="172"/>
                      <a:pt x="65" y="181"/>
                      <a:pt x="88" y="199"/>
                    </a:cubicBezTo>
                    <a:cubicBezTo>
                      <a:pt x="90" y="220"/>
                      <a:pt x="92" y="242"/>
                      <a:pt x="94" y="263"/>
                    </a:cubicBezTo>
                    <a:cubicBezTo>
                      <a:pt x="81" y="254"/>
                      <a:pt x="67" y="248"/>
                      <a:pt x="52" y="244"/>
                    </a:cubicBezTo>
                    <a:cubicBezTo>
                      <a:pt x="41" y="242"/>
                      <a:pt x="19" y="236"/>
                      <a:pt x="9" y="244"/>
                    </a:cubicBezTo>
                    <a:cubicBezTo>
                      <a:pt x="8" y="244"/>
                      <a:pt x="9" y="244"/>
                      <a:pt x="9" y="244"/>
                    </a:cubicBezTo>
                    <a:cubicBezTo>
                      <a:pt x="41" y="241"/>
                      <a:pt x="72" y="255"/>
                      <a:pt x="95" y="275"/>
                    </a:cubicBezTo>
                    <a:cubicBezTo>
                      <a:pt x="96" y="281"/>
                      <a:pt x="96" y="287"/>
                      <a:pt x="97" y="293"/>
                    </a:cubicBezTo>
                    <a:cubicBezTo>
                      <a:pt x="98" y="308"/>
                      <a:pt x="99" y="322"/>
                      <a:pt x="100" y="337"/>
                    </a:cubicBezTo>
                    <a:cubicBezTo>
                      <a:pt x="93" y="334"/>
                      <a:pt x="84" y="333"/>
                      <a:pt x="79" y="331"/>
                    </a:cubicBezTo>
                    <a:cubicBezTo>
                      <a:pt x="62" y="326"/>
                      <a:pt x="43" y="319"/>
                      <a:pt x="26" y="323"/>
                    </a:cubicBezTo>
                    <a:cubicBezTo>
                      <a:pt x="26" y="323"/>
                      <a:pt x="26" y="324"/>
                      <a:pt x="26" y="324"/>
                    </a:cubicBezTo>
                    <a:cubicBezTo>
                      <a:pt x="51" y="332"/>
                      <a:pt x="79" y="334"/>
                      <a:pt x="101" y="350"/>
                    </a:cubicBezTo>
                    <a:cubicBezTo>
                      <a:pt x="103" y="367"/>
                      <a:pt x="104" y="385"/>
                      <a:pt x="105" y="402"/>
                    </a:cubicBezTo>
                    <a:cubicBezTo>
                      <a:pt x="96" y="396"/>
                      <a:pt x="83" y="393"/>
                      <a:pt x="76" y="391"/>
                    </a:cubicBezTo>
                    <a:cubicBezTo>
                      <a:pt x="65" y="388"/>
                      <a:pt x="41" y="380"/>
                      <a:pt x="32" y="390"/>
                    </a:cubicBezTo>
                    <a:cubicBezTo>
                      <a:pt x="31" y="390"/>
                      <a:pt x="32" y="391"/>
                      <a:pt x="33" y="391"/>
                    </a:cubicBezTo>
                    <a:cubicBezTo>
                      <a:pt x="47" y="388"/>
                      <a:pt x="68" y="393"/>
                      <a:pt x="81" y="399"/>
                    </a:cubicBezTo>
                    <a:cubicBezTo>
                      <a:pt x="90" y="403"/>
                      <a:pt x="97" y="411"/>
                      <a:pt x="106" y="415"/>
                    </a:cubicBezTo>
                    <a:cubicBezTo>
                      <a:pt x="106" y="426"/>
                      <a:pt x="107" y="438"/>
                      <a:pt x="107" y="450"/>
                    </a:cubicBezTo>
                    <a:cubicBezTo>
                      <a:pt x="107" y="453"/>
                      <a:pt x="107" y="456"/>
                      <a:pt x="107" y="459"/>
                    </a:cubicBezTo>
                    <a:cubicBezTo>
                      <a:pt x="93" y="453"/>
                      <a:pt x="77" y="450"/>
                      <a:pt x="61" y="451"/>
                    </a:cubicBezTo>
                    <a:cubicBezTo>
                      <a:pt x="59" y="451"/>
                      <a:pt x="59" y="454"/>
                      <a:pt x="61" y="454"/>
                    </a:cubicBezTo>
                    <a:cubicBezTo>
                      <a:pt x="78" y="455"/>
                      <a:pt x="93" y="460"/>
                      <a:pt x="107" y="468"/>
                    </a:cubicBezTo>
                    <a:cubicBezTo>
                      <a:pt x="109" y="514"/>
                      <a:pt x="108" y="562"/>
                      <a:pt x="99" y="607"/>
                    </a:cubicBezTo>
                    <a:cubicBezTo>
                      <a:pt x="97" y="616"/>
                      <a:pt x="112" y="614"/>
                      <a:pt x="114" y="606"/>
                    </a:cubicBezTo>
                    <a:cubicBezTo>
                      <a:pt x="122" y="567"/>
                      <a:pt x="123" y="525"/>
                      <a:pt x="122" y="484"/>
                    </a:cubicBezTo>
                    <a:cubicBezTo>
                      <a:pt x="135" y="463"/>
                      <a:pt x="159" y="452"/>
                      <a:pt x="183" y="446"/>
                    </a:cubicBezTo>
                    <a:cubicBezTo>
                      <a:pt x="184" y="446"/>
                      <a:pt x="184" y="443"/>
                      <a:pt x="182" y="444"/>
                    </a:cubicBezTo>
                    <a:cubicBezTo>
                      <a:pt x="159" y="448"/>
                      <a:pt x="137" y="454"/>
                      <a:pt x="122" y="471"/>
                    </a:cubicBezTo>
                    <a:cubicBezTo>
                      <a:pt x="122" y="463"/>
                      <a:pt x="121" y="456"/>
                      <a:pt x="121" y="449"/>
                    </a:cubicBezTo>
                    <a:cubicBezTo>
                      <a:pt x="121" y="445"/>
                      <a:pt x="121" y="440"/>
                      <a:pt x="121" y="436"/>
                    </a:cubicBezTo>
                    <a:cubicBezTo>
                      <a:pt x="126" y="432"/>
                      <a:pt x="129" y="428"/>
                      <a:pt x="134" y="423"/>
                    </a:cubicBezTo>
                    <a:cubicBezTo>
                      <a:pt x="140" y="416"/>
                      <a:pt x="147" y="410"/>
                      <a:pt x="154" y="405"/>
                    </a:cubicBezTo>
                    <a:cubicBezTo>
                      <a:pt x="170" y="395"/>
                      <a:pt x="187" y="391"/>
                      <a:pt x="204" y="385"/>
                    </a:cubicBezTo>
                    <a:cubicBezTo>
                      <a:pt x="206" y="384"/>
                      <a:pt x="206" y="381"/>
                      <a:pt x="204" y="381"/>
                    </a:cubicBezTo>
                    <a:close/>
                  </a:path>
                </a:pathLst>
              </a:custGeom>
              <a:solidFill>
                <a:schemeClr val="accent6">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174" name="Group 173"/>
            <p:cNvGrpSpPr/>
            <p:nvPr/>
          </p:nvGrpSpPr>
          <p:grpSpPr>
            <a:xfrm>
              <a:off x="3165138" y="4493173"/>
              <a:ext cx="563563" cy="1873250"/>
              <a:chOff x="679450" y="3697288"/>
              <a:chExt cx="563563" cy="1873250"/>
            </a:xfrm>
          </p:grpSpPr>
          <p:sp>
            <p:nvSpPr>
              <p:cNvPr id="175" name="Freeform 116"/>
              <p:cNvSpPr>
                <a:spLocks noEditPoints="1"/>
              </p:cNvSpPr>
              <p:nvPr/>
            </p:nvSpPr>
            <p:spPr bwMode="auto">
              <a:xfrm>
                <a:off x="679450" y="3697288"/>
                <a:ext cx="563563" cy="1871663"/>
              </a:xfrm>
              <a:custGeom>
                <a:avLst/>
                <a:gdLst>
                  <a:gd name="T0" fmla="*/ 79 w 214"/>
                  <a:gd name="T1" fmla="*/ 588 h 719"/>
                  <a:gd name="T2" fmla="*/ 127 w 214"/>
                  <a:gd name="T3" fmla="*/ 515 h 719"/>
                  <a:gd name="T4" fmla="*/ 92 w 214"/>
                  <a:gd name="T5" fmla="*/ 508 h 719"/>
                  <a:gd name="T6" fmla="*/ 81 w 214"/>
                  <a:gd name="T7" fmla="*/ 463 h 719"/>
                  <a:gd name="T8" fmla="*/ 82 w 214"/>
                  <a:gd name="T9" fmla="*/ 460 h 719"/>
                  <a:gd name="T10" fmla="*/ 99 w 214"/>
                  <a:gd name="T11" fmla="*/ 385 h 719"/>
                  <a:gd name="T12" fmla="*/ 85 w 214"/>
                  <a:gd name="T13" fmla="*/ 379 h 719"/>
                  <a:gd name="T14" fmla="*/ 140 w 214"/>
                  <a:gd name="T15" fmla="*/ 267 h 719"/>
                  <a:gd name="T16" fmla="*/ 141 w 214"/>
                  <a:gd name="T17" fmla="*/ 202 h 719"/>
                  <a:gd name="T18" fmla="*/ 110 w 214"/>
                  <a:gd name="T19" fmla="*/ 181 h 719"/>
                  <a:gd name="T20" fmla="*/ 185 w 214"/>
                  <a:gd name="T21" fmla="*/ 137 h 719"/>
                  <a:gd name="T22" fmla="*/ 156 w 214"/>
                  <a:gd name="T23" fmla="*/ 117 h 719"/>
                  <a:gd name="T24" fmla="*/ 121 w 214"/>
                  <a:gd name="T25" fmla="*/ 131 h 719"/>
                  <a:gd name="T26" fmla="*/ 156 w 214"/>
                  <a:gd name="T27" fmla="*/ 7 h 719"/>
                  <a:gd name="T28" fmla="*/ 117 w 214"/>
                  <a:gd name="T29" fmla="*/ 122 h 719"/>
                  <a:gd name="T30" fmla="*/ 112 w 214"/>
                  <a:gd name="T31" fmla="*/ 142 h 719"/>
                  <a:gd name="T32" fmla="*/ 63 w 214"/>
                  <a:gd name="T33" fmla="*/ 24 h 719"/>
                  <a:gd name="T34" fmla="*/ 106 w 214"/>
                  <a:gd name="T35" fmla="*/ 161 h 719"/>
                  <a:gd name="T36" fmla="*/ 97 w 214"/>
                  <a:gd name="T37" fmla="*/ 207 h 719"/>
                  <a:gd name="T38" fmla="*/ 83 w 214"/>
                  <a:gd name="T39" fmla="*/ 186 h 719"/>
                  <a:gd name="T40" fmla="*/ 32 w 214"/>
                  <a:gd name="T41" fmla="*/ 127 h 719"/>
                  <a:gd name="T42" fmla="*/ 88 w 214"/>
                  <a:gd name="T43" fmla="*/ 249 h 719"/>
                  <a:gd name="T44" fmla="*/ 77 w 214"/>
                  <a:gd name="T45" fmla="*/ 362 h 719"/>
                  <a:gd name="T46" fmla="*/ 37 w 214"/>
                  <a:gd name="T47" fmla="*/ 245 h 719"/>
                  <a:gd name="T48" fmla="*/ 22 w 214"/>
                  <a:gd name="T49" fmla="*/ 308 h 719"/>
                  <a:gd name="T50" fmla="*/ 71 w 214"/>
                  <a:gd name="T51" fmla="*/ 464 h 719"/>
                  <a:gd name="T52" fmla="*/ 51 w 214"/>
                  <a:gd name="T53" fmla="*/ 400 h 719"/>
                  <a:gd name="T54" fmla="*/ 13 w 214"/>
                  <a:gd name="T55" fmla="*/ 397 h 719"/>
                  <a:gd name="T56" fmla="*/ 69 w 214"/>
                  <a:gd name="T57" fmla="*/ 531 h 719"/>
                  <a:gd name="T58" fmla="*/ 17 w 214"/>
                  <a:gd name="T59" fmla="*/ 438 h 719"/>
                  <a:gd name="T60" fmla="*/ 67 w 214"/>
                  <a:gd name="T61" fmla="*/ 564 h 719"/>
                  <a:gd name="T62" fmla="*/ 79 w 214"/>
                  <a:gd name="T63" fmla="*/ 715 h 719"/>
                  <a:gd name="T64" fmla="*/ 33 w 214"/>
                  <a:gd name="T65" fmla="*/ 388 h 719"/>
                  <a:gd name="T66" fmla="*/ 37 w 214"/>
                  <a:gd name="T67" fmla="*/ 393 h 719"/>
                  <a:gd name="T68" fmla="*/ 21 w 214"/>
                  <a:gd name="T69" fmla="*/ 391 h 719"/>
                  <a:gd name="T70" fmla="*/ 19 w 214"/>
                  <a:gd name="T71" fmla="*/ 385 h 719"/>
                  <a:gd name="T72" fmla="*/ 22 w 214"/>
                  <a:gd name="T73" fmla="*/ 392 h 719"/>
                  <a:gd name="T74" fmla="*/ 34 w 214"/>
                  <a:gd name="T75" fmla="*/ 294 h 719"/>
                  <a:gd name="T76" fmla="*/ 29 w 214"/>
                  <a:gd name="T77" fmla="*/ 276 h 719"/>
                  <a:gd name="T78" fmla="*/ 34 w 214"/>
                  <a:gd name="T79" fmla="*/ 294 h 719"/>
                  <a:gd name="T80" fmla="*/ 64 w 214"/>
                  <a:gd name="T81" fmla="*/ 185 h 719"/>
                  <a:gd name="T82" fmla="*/ 67 w 214"/>
                  <a:gd name="T83" fmla="*/ 186 h 719"/>
                  <a:gd name="T84" fmla="*/ 148 w 214"/>
                  <a:gd name="T85" fmla="*/ 53 h 719"/>
                  <a:gd name="T86" fmla="*/ 148 w 214"/>
                  <a:gd name="T87" fmla="*/ 43 h 719"/>
                  <a:gd name="T88" fmla="*/ 151 w 214"/>
                  <a:gd name="T89" fmla="*/ 29 h 719"/>
                  <a:gd name="T90" fmla="*/ 155 w 214"/>
                  <a:gd name="T91" fmla="*/ 27 h 719"/>
                  <a:gd name="T92" fmla="*/ 111 w 214"/>
                  <a:gd name="T93" fmla="*/ 403 h 719"/>
                  <a:gd name="T94" fmla="*/ 121 w 214"/>
                  <a:gd name="T95" fmla="*/ 387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14" h="719">
                    <a:moveTo>
                      <a:pt x="79" y="715"/>
                    </a:moveTo>
                    <a:cubicBezTo>
                      <a:pt x="82" y="673"/>
                      <a:pt x="80" y="631"/>
                      <a:pt x="79" y="588"/>
                    </a:cubicBezTo>
                    <a:cubicBezTo>
                      <a:pt x="81" y="588"/>
                      <a:pt x="82" y="588"/>
                      <a:pt x="83" y="586"/>
                    </a:cubicBezTo>
                    <a:cubicBezTo>
                      <a:pt x="98" y="563"/>
                      <a:pt x="116" y="541"/>
                      <a:pt x="127" y="515"/>
                    </a:cubicBezTo>
                    <a:cubicBezTo>
                      <a:pt x="132" y="506"/>
                      <a:pt x="144" y="475"/>
                      <a:pt x="127" y="470"/>
                    </a:cubicBezTo>
                    <a:cubicBezTo>
                      <a:pt x="109" y="465"/>
                      <a:pt x="97" y="496"/>
                      <a:pt x="92" y="508"/>
                    </a:cubicBezTo>
                    <a:cubicBezTo>
                      <a:pt x="87" y="517"/>
                      <a:pt x="82" y="555"/>
                      <a:pt x="78" y="565"/>
                    </a:cubicBezTo>
                    <a:cubicBezTo>
                      <a:pt x="78" y="540"/>
                      <a:pt x="80" y="488"/>
                      <a:pt x="81" y="463"/>
                    </a:cubicBezTo>
                    <a:cubicBezTo>
                      <a:pt x="81" y="462"/>
                      <a:pt x="81" y="462"/>
                      <a:pt x="82" y="461"/>
                    </a:cubicBezTo>
                    <a:cubicBezTo>
                      <a:pt x="82" y="461"/>
                      <a:pt x="82" y="460"/>
                      <a:pt x="82" y="460"/>
                    </a:cubicBezTo>
                    <a:cubicBezTo>
                      <a:pt x="84" y="461"/>
                      <a:pt x="164" y="363"/>
                      <a:pt x="130" y="350"/>
                    </a:cubicBezTo>
                    <a:cubicBezTo>
                      <a:pt x="114" y="344"/>
                      <a:pt x="104" y="375"/>
                      <a:pt x="99" y="385"/>
                    </a:cubicBezTo>
                    <a:cubicBezTo>
                      <a:pt x="93" y="399"/>
                      <a:pt x="87" y="412"/>
                      <a:pt x="82" y="426"/>
                    </a:cubicBezTo>
                    <a:cubicBezTo>
                      <a:pt x="83" y="411"/>
                      <a:pt x="84" y="395"/>
                      <a:pt x="85" y="379"/>
                    </a:cubicBezTo>
                    <a:cubicBezTo>
                      <a:pt x="86" y="370"/>
                      <a:pt x="86" y="360"/>
                      <a:pt x="87" y="350"/>
                    </a:cubicBezTo>
                    <a:cubicBezTo>
                      <a:pt x="89" y="350"/>
                      <a:pt x="131" y="298"/>
                      <a:pt x="140" y="267"/>
                    </a:cubicBezTo>
                    <a:cubicBezTo>
                      <a:pt x="144" y="253"/>
                      <a:pt x="147" y="238"/>
                      <a:pt x="147" y="223"/>
                    </a:cubicBezTo>
                    <a:cubicBezTo>
                      <a:pt x="147" y="217"/>
                      <a:pt x="148" y="206"/>
                      <a:pt x="141" y="202"/>
                    </a:cubicBezTo>
                    <a:cubicBezTo>
                      <a:pt x="122" y="191"/>
                      <a:pt x="105" y="242"/>
                      <a:pt x="94" y="286"/>
                    </a:cubicBezTo>
                    <a:cubicBezTo>
                      <a:pt x="98" y="251"/>
                      <a:pt x="103" y="216"/>
                      <a:pt x="110" y="181"/>
                    </a:cubicBezTo>
                    <a:cubicBezTo>
                      <a:pt x="110" y="181"/>
                      <a:pt x="111" y="181"/>
                      <a:pt x="112" y="181"/>
                    </a:cubicBezTo>
                    <a:cubicBezTo>
                      <a:pt x="113" y="183"/>
                      <a:pt x="165" y="155"/>
                      <a:pt x="185" y="137"/>
                    </a:cubicBezTo>
                    <a:cubicBezTo>
                      <a:pt x="191" y="130"/>
                      <a:pt x="214" y="107"/>
                      <a:pt x="202" y="97"/>
                    </a:cubicBezTo>
                    <a:cubicBezTo>
                      <a:pt x="189" y="86"/>
                      <a:pt x="163" y="110"/>
                      <a:pt x="156" y="117"/>
                    </a:cubicBezTo>
                    <a:cubicBezTo>
                      <a:pt x="140" y="132"/>
                      <a:pt x="125" y="150"/>
                      <a:pt x="113" y="168"/>
                    </a:cubicBezTo>
                    <a:cubicBezTo>
                      <a:pt x="115" y="156"/>
                      <a:pt x="118" y="143"/>
                      <a:pt x="121" y="131"/>
                    </a:cubicBezTo>
                    <a:cubicBezTo>
                      <a:pt x="122" y="132"/>
                      <a:pt x="152" y="78"/>
                      <a:pt x="160" y="51"/>
                    </a:cubicBezTo>
                    <a:cubicBezTo>
                      <a:pt x="164" y="39"/>
                      <a:pt x="173" y="15"/>
                      <a:pt x="156" y="7"/>
                    </a:cubicBezTo>
                    <a:cubicBezTo>
                      <a:pt x="139" y="0"/>
                      <a:pt x="134" y="26"/>
                      <a:pt x="131" y="37"/>
                    </a:cubicBezTo>
                    <a:cubicBezTo>
                      <a:pt x="123" y="64"/>
                      <a:pt x="118" y="94"/>
                      <a:pt x="117" y="122"/>
                    </a:cubicBezTo>
                    <a:cubicBezTo>
                      <a:pt x="117" y="123"/>
                      <a:pt x="117" y="123"/>
                      <a:pt x="117" y="124"/>
                    </a:cubicBezTo>
                    <a:cubicBezTo>
                      <a:pt x="115" y="130"/>
                      <a:pt x="113" y="136"/>
                      <a:pt x="112" y="142"/>
                    </a:cubicBezTo>
                    <a:cubicBezTo>
                      <a:pt x="109" y="111"/>
                      <a:pt x="104" y="81"/>
                      <a:pt x="94" y="52"/>
                    </a:cubicBezTo>
                    <a:cubicBezTo>
                      <a:pt x="91" y="43"/>
                      <a:pt x="79" y="7"/>
                      <a:pt x="63" y="24"/>
                    </a:cubicBezTo>
                    <a:cubicBezTo>
                      <a:pt x="50" y="38"/>
                      <a:pt x="62" y="72"/>
                      <a:pt x="66" y="88"/>
                    </a:cubicBezTo>
                    <a:cubicBezTo>
                      <a:pt x="74" y="115"/>
                      <a:pt x="88" y="140"/>
                      <a:pt x="106" y="161"/>
                    </a:cubicBezTo>
                    <a:cubicBezTo>
                      <a:pt x="106" y="161"/>
                      <a:pt x="107" y="161"/>
                      <a:pt x="107" y="161"/>
                    </a:cubicBezTo>
                    <a:cubicBezTo>
                      <a:pt x="103" y="176"/>
                      <a:pt x="100" y="191"/>
                      <a:pt x="97" y="207"/>
                    </a:cubicBezTo>
                    <a:cubicBezTo>
                      <a:pt x="96" y="212"/>
                      <a:pt x="95" y="217"/>
                      <a:pt x="94" y="222"/>
                    </a:cubicBezTo>
                    <a:cubicBezTo>
                      <a:pt x="91" y="210"/>
                      <a:pt x="87" y="198"/>
                      <a:pt x="83" y="186"/>
                    </a:cubicBezTo>
                    <a:cubicBezTo>
                      <a:pt x="79" y="173"/>
                      <a:pt x="76" y="158"/>
                      <a:pt x="69" y="145"/>
                    </a:cubicBezTo>
                    <a:cubicBezTo>
                      <a:pt x="63" y="134"/>
                      <a:pt x="46" y="117"/>
                      <a:pt x="32" y="127"/>
                    </a:cubicBezTo>
                    <a:cubicBezTo>
                      <a:pt x="17" y="138"/>
                      <a:pt x="29" y="162"/>
                      <a:pt x="35" y="173"/>
                    </a:cubicBezTo>
                    <a:cubicBezTo>
                      <a:pt x="50" y="200"/>
                      <a:pt x="68" y="226"/>
                      <a:pt x="88" y="249"/>
                    </a:cubicBezTo>
                    <a:cubicBezTo>
                      <a:pt x="88" y="250"/>
                      <a:pt x="89" y="251"/>
                      <a:pt x="89" y="251"/>
                    </a:cubicBezTo>
                    <a:cubicBezTo>
                      <a:pt x="84" y="288"/>
                      <a:pt x="80" y="325"/>
                      <a:pt x="77" y="362"/>
                    </a:cubicBezTo>
                    <a:cubicBezTo>
                      <a:pt x="75" y="349"/>
                      <a:pt x="63" y="299"/>
                      <a:pt x="57" y="287"/>
                    </a:cubicBezTo>
                    <a:cubicBezTo>
                      <a:pt x="56" y="283"/>
                      <a:pt x="47" y="249"/>
                      <a:pt x="37" y="245"/>
                    </a:cubicBezTo>
                    <a:cubicBezTo>
                      <a:pt x="33" y="242"/>
                      <a:pt x="28" y="242"/>
                      <a:pt x="22" y="247"/>
                    </a:cubicBezTo>
                    <a:cubicBezTo>
                      <a:pt x="3" y="262"/>
                      <a:pt x="14" y="291"/>
                      <a:pt x="22" y="308"/>
                    </a:cubicBezTo>
                    <a:cubicBezTo>
                      <a:pt x="35" y="336"/>
                      <a:pt x="72" y="402"/>
                      <a:pt x="74" y="401"/>
                    </a:cubicBezTo>
                    <a:cubicBezTo>
                      <a:pt x="72" y="422"/>
                      <a:pt x="71" y="443"/>
                      <a:pt x="71" y="464"/>
                    </a:cubicBezTo>
                    <a:cubicBezTo>
                      <a:pt x="70" y="464"/>
                      <a:pt x="70" y="463"/>
                      <a:pt x="70" y="463"/>
                    </a:cubicBezTo>
                    <a:cubicBezTo>
                      <a:pt x="67" y="441"/>
                      <a:pt x="60" y="420"/>
                      <a:pt x="51" y="400"/>
                    </a:cubicBezTo>
                    <a:cubicBezTo>
                      <a:pt x="45" y="387"/>
                      <a:pt x="36" y="363"/>
                      <a:pt x="18" y="367"/>
                    </a:cubicBezTo>
                    <a:cubicBezTo>
                      <a:pt x="0" y="370"/>
                      <a:pt x="6" y="386"/>
                      <a:pt x="13" y="397"/>
                    </a:cubicBezTo>
                    <a:cubicBezTo>
                      <a:pt x="29" y="423"/>
                      <a:pt x="68" y="482"/>
                      <a:pt x="70" y="480"/>
                    </a:cubicBezTo>
                    <a:cubicBezTo>
                      <a:pt x="70" y="497"/>
                      <a:pt x="69" y="514"/>
                      <a:pt x="69" y="531"/>
                    </a:cubicBezTo>
                    <a:cubicBezTo>
                      <a:pt x="65" y="513"/>
                      <a:pt x="59" y="496"/>
                      <a:pt x="51" y="479"/>
                    </a:cubicBezTo>
                    <a:cubicBezTo>
                      <a:pt x="46" y="469"/>
                      <a:pt x="33" y="433"/>
                      <a:pt x="17" y="438"/>
                    </a:cubicBezTo>
                    <a:cubicBezTo>
                      <a:pt x="1" y="443"/>
                      <a:pt x="12" y="476"/>
                      <a:pt x="16" y="486"/>
                    </a:cubicBezTo>
                    <a:cubicBezTo>
                      <a:pt x="27" y="512"/>
                      <a:pt x="51" y="540"/>
                      <a:pt x="67" y="564"/>
                    </a:cubicBezTo>
                    <a:cubicBezTo>
                      <a:pt x="68" y="565"/>
                      <a:pt x="67" y="667"/>
                      <a:pt x="72" y="715"/>
                    </a:cubicBezTo>
                    <a:cubicBezTo>
                      <a:pt x="72" y="719"/>
                      <a:pt x="79" y="719"/>
                      <a:pt x="79" y="715"/>
                    </a:cubicBezTo>
                    <a:close/>
                    <a:moveTo>
                      <a:pt x="37" y="393"/>
                    </a:moveTo>
                    <a:cubicBezTo>
                      <a:pt x="36" y="392"/>
                      <a:pt x="35" y="390"/>
                      <a:pt x="33" y="388"/>
                    </a:cubicBezTo>
                    <a:cubicBezTo>
                      <a:pt x="32" y="387"/>
                      <a:pt x="31" y="385"/>
                      <a:pt x="31" y="383"/>
                    </a:cubicBezTo>
                    <a:cubicBezTo>
                      <a:pt x="33" y="384"/>
                      <a:pt x="35" y="389"/>
                      <a:pt x="37" y="393"/>
                    </a:cubicBezTo>
                    <a:close/>
                    <a:moveTo>
                      <a:pt x="24" y="397"/>
                    </a:moveTo>
                    <a:cubicBezTo>
                      <a:pt x="23" y="395"/>
                      <a:pt x="21" y="393"/>
                      <a:pt x="21" y="391"/>
                    </a:cubicBezTo>
                    <a:cubicBezTo>
                      <a:pt x="19" y="389"/>
                      <a:pt x="18" y="388"/>
                      <a:pt x="17" y="386"/>
                    </a:cubicBezTo>
                    <a:cubicBezTo>
                      <a:pt x="18" y="386"/>
                      <a:pt x="18" y="386"/>
                      <a:pt x="19" y="385"/>
                    </a:cubicBezTo>
                    <a:cubicBezTo>
                      <a:pt x="19" y="385"/>
                      <a:pt x="19" y="385"/>
                      <a:pt x="19" y="385"/>
                    </a:cubicBezTo>
                    <a:cubicBezTo>
                      <a:pt x="20" y="388"/>
                      <a:pt x="21" y="390"/>
                      <a:pt x="22" y="392"/>
                    </a:cubicBezTo>
                    <a:cubicBezTo>
                      <a:pt x="23" y="393"/>
                      <a:pt x="24" y="395"/>
                      <a:pt x="24" y="397"/>
                    </a:cubicBezTo>
                    <a:close/>
                    <a:moveTo>
                      <a:pt x="34" y="294"/>
                    </a:moveTo>
                    <a:cubicBezTo>
                      <a:pt x="33" y="292"/>
                      <a:pt x="32" y="290"/>
                      <a:pt x="31" y="288"/>
                    </a:cubicBezTo>
                    <a:cubicBezTo>
                      <a:pt x="30" y="284"/>
                      <a:pt x="29" y="280"/>
                      <a:pt x="29" y="276"/>
                    </a:cubicBezTo>
                    <a:cubicBezTo>
                      <a:pt x="30" y="278"/>
                      <a:pt x="31" y="279"/>
                      <a:pt x="32" y="281"/>
                    </a:cubicBezTo>
                    <a:cubicBezTo>
                      <a:pt x="33" y="285"/>
                      <a:pt x="33" y="289"/>
                      <a:pt x="34" y="294"/>
                    </a:cubicBezTo>
                    <a:close/>
                    <a:moveTo>
                      <a:pt x="69" y="193"/>
                    </a:moveTo>
                    <a:cubicBezTo>
                      <a:pt x="68" y="190"/>
                      <a:pt x="66" y="187"/>
                      <a:pt x="64" y="185"/>
                    </a:cubicBezTo>
                    <a:cubicBezTo>
                      <a:pt x="65" y="185"/>
                      <a:pt x="65" y="184"/>
                      <a:pt x="65" y="184"/>
                    </a:cubicBezTo>
                    <a:cubicBezTo>
                      <a:pt x="66" y="185"/>
                      <a:pt x="67" y="185"/>
                      <a:pt x="67" y="186"/>
                    </a:cubicBezTo>
                    <a:cubicBezTo>
                      <a:pt x="68" y="188"/>
                      <a:pt x="69" y="191"/>
                      <a:pt x="69" y="193"/>
                    </a:cubicBezTo>
                    <a:close/>
                    <a:moveTo>
                      <a:pt x="148" y="53"/>
                    </a:moveTo>
                    <a:cubicBezTo>
                      <a:pt x="148" y="51"/>
                      <a:pt x="149" y="49"/>
                      <a:pt x="149" y="47"/>
                    </a:cubicBezTo>
                    <a:cubicBezTo>
                      <a:pt x="149" y="45"/>
                      <a:pt x="148" y="44"/>
                      <a:pt x="148" y="43"/>
                    </a:cubicBezTo>
                    <a:cubicBezTo>
                      <a:pt x="149" y="39"/>
                      <a:pt x="150" y="34"/>
                      <a:pt x="151" y="30"/>
                    </a:cubicBezTo>
                    <a:cubicBezTo>
                      <a:pt x="151" y="30"/>
                      <a:pt x="151" y="30"/>
                      <a:pt x="151" y="29"/>
                    </a:cubicBezTo>
                    <a:cubicBezTo>
                      <a:pt x="152" y="28"/>
                      <a:pt x="152" y="27"/>
                      <a:pt x="153" y="26"/>
                    </a:cubicBezTo>
                    <a:cubicBezTo>
                      <a:pt x="153" y="27"/>
                      <a:pt x="154" y="27"/>
                      <a:pt x="155" y="27"/>
                    </a:cubicBezTo>
                    <a:cubicBezTo>
                      <a:pt x="156" y="32"/>
                      <a:pt x="150" y="47"/>
                      <a:pt x="148" y="53"/>
                    </a:cubicBezTo>
                    <a:close/>
                    <a:moveTo>
                      <a:pt x="111" y="403"/>
                    </a:moveTo>
                    <a:cubicBezTo>
                      <a:pt x="116" y="394"/>
                      <a:pt x="121" y="384"/>
                      <a:pt x="126" y="375"/>
                    </a:cubicBezTo>
                    <a:cubicBezTo>
                      <a:pt x="124" y="380"/>
                      <a:pt x="122" y="385"/>
                      <a:pt x="121" y="387"/>
                    </a:cubicBezTo>
                    <a:cubicBezTo>
                      <a:pt x="118" y="392"/>
                      <a:pt x="114" y="398"/>
                      <a:pt x="111" y="403"/>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76" name="Freeform 117"/>
              <p:cNvSpPr>
                <a:spLocks/>
              </p:cNvSpPr>
              <p:nvPr/>
            </p:nvSpPr>
            <p:spPr bwMode="auto">
              <a:xfrm>
                <a:off x="738188" y="3779838"/>
                <a:ext cx="431800" cy="1790700"/>
              </a:xfrm>
              <a:custGeom>
                <a:avLst/>
                <a:gdLst>
                  <a:gd name="T0" fmla="*/ 126 w 164"/>
                  <a:gd name="T1" fmla="*/ 114 h 688"/>
                  <a:gd name="T2" fmla="*/ 126 w 164"/>
                  <a:gd name="T3" fmla="*/ 2 h 688"/>
                  <a:gd name="T4" fmla="*/ 89 w 164"/>
                  <a:gd name="T5" fmla="*/ 118 h 688"/>
                  <a:gd name="T6" fmla="*/ 46 w 164"/>
                  <a:gd name="T7" fmla="*/ 3 h 688"/>
                  <a:gd name="T8" fmla="*/ 61 w 164"/>
                  <a:gd name="T9" fmla="*/ 63 h 688"/>
                  <a:gd name="T10" fmla="*/ 88 w 164"/>
                  <a:gd name="T11" fmla="*/ 120 h 688"/>
                  <a:gd name="T12" fmla="*/ 82 w 164"/>
                  <a:gd name="T13" fmla="*/ 145 h 688"/>
                  <a:gd name="T14" fmla="*/ 14 w 164"/>
                  <a:gd name="T15" fmla="*/ 101 h 688"/>
                  <a:gd name="T16" fmla="*/ 68 w 164"/>
                  <a:gd name="T17" fmla="*/ 207 h 688"/>
                  <a:gd name="T18" fmla="*/ 61 w 164"/>
                  <a:gd name="T19" fmla="*/ 260 h 688"/>
                  <a:gd name="T20" fmla="*/ 29 w 164"/>
                  <a:gd name="T21" fmla="*/ 290 h 688"/>
                  <a:gd name="T22" fmla="*/ 6 w 164"/>
                  <a:gd name="T23" fmla="*/ 228 h 688"/>
                  <a:gd name="T24" fmla="*/ 53 w 164"/>
                  <a:gd name="T25" fmla="*/ 352 h 688"/>
                  <a:gd name="T26" fmla="*/ 53 w 164"/>
                  <a:gd name="T27" fmla="*/ 393 h 688"/>
                  <a:gd name="T28" fmla="*/ 49 w 164"/>
                  <a:gd name="T29" fmla="*/ 434 h 688"/>
                  <a:gd name="T30" fmla="*/ 40 w 164"/>
                  <a:gd name="T31" fmla="*/ 416 h 688"/>
                  <a:gd name="T32" fmla="*/ 2 w 164"/>
                  <a:gd name="T33" fmla="*/ 348 h 688"/>
                  <a:gd name="T34" fmla="*/ 27 w 164"/>
                  <a:gd name="T35" fmla="*/ 399 h 688"/>
                  <a:gd name="T36" fmla="*/ 50 w 164"/>
                  <a:gd name="T37" fmla="*/ 441 h 688"/>
                  <a:gd name="T38" fmla="*/ 2 w 164"/>
                  <a:gd name="T39" fmla="*/ 423 h 688"/>
                  <a:gd name="T40" fmla="*/ 44 w 164"/>
                  <a:gd name="T41" fmla="*/ 516 h 688"/>
                  <a:gd name="T42" fmla="*/ 46 w 164"/>
                  <a:gd name="T43" fmla="*/ 530 h 688"/>
                  <a:gd name="T44" fmla="*/ 62 w 164"/>
                  <a:gd name="T45" fmla="*/ 685 h 688"/>
                  <a:gd name="T46" fmla="*/ 51 w 164"/>
                  <a:gd name="T47" fmla="*/ 555 h 688"/>
                  <a:gd name="T48" fmla="*/ 99 w 164"/>
                  <a:gd name="T49" fmla="*/ 449 h 688"/>
                  <a:gd name="T50" fmla="*/ 77 w 164"/>
                  <a:gd name="T51" fmla="*/ 503 h 688"/>
                  <a:gd name="T52" fmla="*/ 50 w 164"/>
                  <a:gd name="T53" fmla="*/ 549 h 688"/>
                  <a:gd name="T54" fmla="*/ 56 w 164"/>
                  <a:gd name="T55" fmla="*/ 421 h 688"/>
                  <a:gd name="T56" fmla="*/ 99 w 164"/>
                  <a:gd name="T57" fmla="*/ 332 h 688"/>
                  <a:gd name="T58" fmla="*/ 56 w 164"/>
                  <a:gd name="T59" fmla="*/ 414 h 688"/>
                  <a:gd name="T60" fmla="*/ 61 w 164"/>
                  <a:gd name="T61" fmla="*/ 313 h 688"/>
                  <a:gd name="T62" fmla="*/ 114 w 164"/>
                  <a:gd name="T63" fmla="*/ 182 h 688"/>
                  <a:gd name="T64" fmla="*/ 61 w 164"/>
                  <a:gd name="T65" fmla="*/ 307 h 688"/>
                  <a:gd name="T66" fmla="*/ 86 w 164"/>
                  <a:gd name="T67" fmla="*/ 146 h 688"/>
                  <a:gd name="T68" fmla="*/ 164 w 164"/>
                  <a:gd name="T69" fmla="*/ 85 h 6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4" h="688">
                    <a:moveTo>
                      <a:pt x="163" y="84"/>
                    </a:moveTo>
                    <a:cubicBezTo>
                      <a:pt x="150" y="92"/>
                      <a:pt x="138" y="104"/>
                      <a:pt x="126" y="114"/>
                    </a:cubicBezTo>
                    <a:cubicBezTo>
                      <a:pt x="114" y="125"/>
                      <a:pt x="102" y="135"/>
                      <a:pt x="87" y="142"/>
                    </a:cubicBezTo>
                    <a:cubicBezTo>
                      <a:pt x="98" y="95"/>
                      <a:pt x="113" y="48"/>
                      <a:pt x="126" y="2"/>
                    </a:cubicBezTo>
                    <a:cubicBezTo>
                      <a:pt x="126" y="1"/>
                      <a:pt x="125" y="0"/>
                      <a:pt x="124" y="1"/>
                    </a:cubicBezTo>
                    <a:cubicBezTo>
                      <a:pt x="111" y="39"/>
                      <a:pt x="99" y="78"/>
                      <a:pt x="89" y="118"/>
                    </a:cubicBezTo>
                    <a:cubicBezTo>
                      <a:pt x="81" y="99"/>
                      <a:pt x="71" y="81"/>
                      <a:pt x="64" y="62"/>
                    </a:cubicBezTo>
                    <a:cubicBezTo>
                      <a:pt x="57" y="43"/>
                      <a:pt x="52" y="23"/>
                      <a:pt x="46" y="3"/>
                    </a:cubicBezTo>
                    <a:cubicBezTo>
                      <a:pt x="46" y="3"/>
                      <a:pt x="45" y="3"/>
                      <a:pt x="46" y="3"/>
                    </a:cubicBezTo>
                    <a:cubicBezTo>
                      <a:pt x="49" y="24"/>
                      <a:pt x="54" y="43"/>
                      <a:pt x="61" y="63"/>
                    </a:cubicBezTo>
                    <a:cubicBezTo>
                      <a:pt x="68" y="82"/>
                      <a:pt x="75" y="102"/>
                      <a:pt x="86" y="119"/>
                    </a:cubicBezTo>
                    <a:cubicBezTo>
                      <a:pt x="87" y="120"/>
                      <a:pt x="88" y="120"/>
                      <a:pt x="88" y="120"/>
                    </a:cubicBezTo>
                    <a:cubicBezTo>
                      <a:pt x="86" y="128"/>
                      <a:pt x="84" y="136"/>
                      <a:pt x="82" y="144"/>
                    </a:cubicBezTo>
                    <a:cubicBezTo>
                      <a:pt x="82" y="145"/>
                      <a:pt x="82" y="145"/>
                      <a:pt x="82" y="145"/>
                    </a:cubicBezTo>
                    <a:cubicBezTo>
                      <a:pt x="77" y="164"/>
                      <a:pt x="73" y="183"/>
                      <a:pt x="70" y="203"/>
                    </a:cubicBezTo>
                    <a:cubicBezTo>
                      <a:pt x="51" y="169"/>
                      <a:pt x="33" y="135"/>
                      <a:pt x="14" y="101"/>
                    </a:cubicBezTo>
                    <a:cubicBezTo>
                      <a:pt x="14" y="101"/>
                      <a:pt x="13" y="101"/>
                      <a:pt x="13" y="102"/>
                    </a:cubicBezTo>
                    <a:cubicBezTo>
                      <a:pt x="29" y="138"/>
                      <a:pt x="49" y="173"/>
                      <a:pt x="68" y="207"/>
                    </a:cubicBezTo>
                    <a:cubicBezTo>
                      <a:pt x="68" y="207"/>
                      <a:pt x="68" y="208"/>
                      <a:pt x="69" y="208"/>
                    </a:cubicBezTo>
                    <a:cubicBezTo>
                      <a:pt x="66" y="225"/>
                      <a:pt x="63" y="242"/>
                      <a:pt x="61" y="260"/>
                    </a:cubicBezTo>
                    <a:cubicBezTo>
                      <a:pt x="58" y="289"/>
                      <a:pt x="56" y="319"/>
                      <a:pt x="55" y="349"/>
                    </a:cubicBezTo>
                    <a:cubicBezTo>
                      <a:pt x="47" y="329"/>
                      <a:pt x="37" y="310"/>
                      <a:pt x="29" y="290"/>
                    </a:cubicBezTo>
                    <a:cubicBezTo>
                      <a:pt x="21" y="270"/>
                      <a:pt x="16" y="248"/>
                      <a:pt x="8" y="228"/>
                    </a:cubicBezTo>
                    <a:cubicBezTo>
                      <a:pt x="8" y="227"/>
                      <a:pt x="6" y="227"/>
                      <a:pt x="6" y="228"/>
                    </a:cubicBezTo>
                    <a:cubicBezTo>
                      <a:pt x="10" y="250"/>
                      <a:pt x="18" y="271"/>
                      <a:pt x="26" y="291"/>
                    </a:cubicBezTo>
                    <a:cubicBezTo>
                      <a:pt x="34" y="312"/>
                      <a:pt x="42" y="333"/>
                      <a:pt x="53" y="352"/>
                    </a:cubicBezTo>
                    <a:cubicBezTo>
                      <a:pt x="53" y="353"/>
                      <a:pt x="54" y="353"/>
                      <a:pt x="55" y="353"/>
                    </a:cubicBezTo>
                    <a:cubicBezTo>
                      <a:pt x="54" y="366"/>
                      <a:pt x="53" y="379"/>
                      <a:pt x="53" y="393"/>
                    </a:cubicBezTo>
                    <a:cubicBezTo>
                      <a:pt x="52" y="407"/>
                      <a:pt x="51" y="421"/>
                      <a:pt x="50" y="435"/>
                    </a:cubicBezTo>
                    <a:cubicBezTo>
                      <a:pt x="50" y="435"/>
                      <a:pt x="50" y="434"/>
                      <a:pt x="49" y="434"/>
                    </a:cubicBezTo>
                    <a:cubicBezTo>
                      <a:pt x="45" y="427"/>
                      <a:pt x="45" y="427"/>
                      <a:pt x="45" y="427"/>
                    </a:cubicBezTo>
                    <a:cubicBezTo>
                      <a:pt x="44" y="423"/>
                      <a:pt x="42" y="420"/>
                      <a:pt x="40" y="416"/>
                    </a:cubicBezTo>
                    <a:cubicBezTo>
                      <a:pt x="36" y="409"/>
                      <a:pt x="32" y="402"/>
                      <a:pt x="28" y="394"/>
                    </a:cubicBezTo>
                    <a:cubicBezTo>
                      <a:pt x="20" y="379"/>
                      <a:pt x="12" y="363"/>
                      <a:pt x="2" y="348"/>
                    </a:cubicBezTo>
                    <a:cubicBezTo>
                      <a:pt x="2" y="347"/>
                      <a:pt x="0" y="348"/>
                      <a:pt x="1" y="349"/>
                    </a:cubicBezTo>
                    <a:cubicBezTo>
                      <a:pt x="9" y="366"/>
                      <a:pt x="18" y="382"/>
                      <a:pt x="27" y="399"/>
                    </a:cubicBezTo>
                    <a:cubicBezTo>
                      <a:pt x="32" y="408"/>
                      <a:pt x="36" y="417"/>
                      <a:pt x="41" y="425"/>
                    </a:cubicBezTo>
                    <a:cubicBezTo>
                      <a:pt x="43" y="430"/>
                      <a:pt x="45" y="439"/>
                      <a:pt x="50" y="441"/>
                    </a:cubicBezTo>
                    <a:cubicBezTo>
                      <a:pt x="49" y="464"/>
                      <a:pt x="47" y="487"/>
                      <a:pt x="47" y="510"/>
                    </a:cubicBezTo>
                    <a:cubicBezTo>
                      <a:pt x="33" y="481"/>
                      <a:pt x="20" y="450"/>
                      <a:pt x="2" y="423"/>
                    </a:cubicBezTo>
                    <a:cubicBezTo>
                      <a:pt x="2" y="423"/>
                      <a:pt x="0" y="423"/>
                      <a:pt x="1" y="424"/>
                    </a:cubicBezTo>
                    <a:cubicBezTo>
                      <a:pt x="13" y="455"/>
                      <a:pt x="30" y="485"/>
                      <a:pt x="44" y="516"/>
                    </a:cubicBezTo>
                    <a:cubicBezTo>
                      <a:pt x="45" y="517"/>
                      <a:pt x="46" y="517"/>
                      <a:pt x="46" y="517"/>
                    </a:cubicBezTo>
                    <a:cubicBezTo>
                      <a:pt x="46" y="522"/>
                      <a:pt x="46" y="526"/>
                      <a:pt x="46" y="530"/>
                    </a:cubicBezTo>
                    <a:cubicBezTo>
                      <a:pt x="45" y="582"/>
                      <a:pt x="52" y="633"/>
                      <a:pt x="58" y="685"/>
                    </a:cubicBezTo>
                    <a:cubicBezTo>
                      <a:pt x="58" y="688"/>
                      <a:pt x="62" y="688"/>
                      <a:pt x="62" y="685"/>
                    </a:cubicBezTo>
                    <a:cubicBezTo>
                      <a:pt x="57" y="642"/>
                      <a:pt x="51" y="599"/>
                      <a:pt x="50" y="555"/>
                    </a:cubicBezTo>
                    <a:cubicBezTo>
                      <a:pt x="51" y="555"/>
                      <a:pt x="51" y="555"/>
                      <a:pt x="51" y="555"/>
                    </a:cubicBezTo>
                    <a:cubicBezTo>
                      <a:pt x="62" y="538"/>
                      <a:pt x="72" y="521"/>
                      <a:pt x="80" y="503"/>
                    </a:cubicBezTo>
                    <a:cubicBezTo>
                      <a:pt x="88" y="486"/>
                      <a:pt x="96" y="467"/>
                      <a:pt x="99" y="449"/>
                    </a:cubicBezTo>
                    <a:cubicBezTo>
                      <a:pt x="99" y="449"/>
                      <a:pt x="98" y="448"/>
                      <a:pt x="98" y="449"/>
                    </a:cubicBezTo>
                    <a:cubicBezTo>
                      <a:pt x="91" y="467"/>
                      <a:pt x="85" y="485"/>
                      <a:pt x="77" y="503"/>
                    </a:cubicBezTo>
                    <a:cubicBezTo>
                      <a:pt x="69" y="519"/>
                      <a:pt x="60" y="534"/>
                      <a:pt x="50" y="549"/>
                    </a:cubicBezTo>
                    <a:cubicBezTo>
                      <a:pt x="50" y="549"/>
                      <a:pt x="50" y="549"/>
                      <a:pt x="50" y="549"/>
                    </a:cubicBezTo>
                    <a:cubicBezTo>
                      <a:pt x="50" y="507"/>
                      <a:pt x="53" y="464"/>
                      <a:pt x="55" y="422"/>
                    </a:cubicBezTo>
                    <a:cubicBezTo>
                      <a:pt x="55" y="422"/>
                      <a:pt x="56" y="422"/>
                      <a:pt x="56" y="421"/>
                    </a:cubicBezTo>
                    <a:cubicBezTo>
                      <a:pt x="73" y="393"/>
                      <a:pt x="89" y="364"/>
                      <a:pt x="101" y="333"/>
                    </a:cubicBezTo>
                    <a:cubicBezTo>
                      <a:pt x="101" y="332"/>
                      <a:pt x="100" y="331"/>
                      <a:pt x="99" y="332"/>
                    </a:cubicBezTo>
                    <a:cubicBezTo>
                      <a:pt x="86" y="361"/>
                      <a:pt x="72" y="389"/>
                      <a:pt x="55" y="416"/>
                    </a:cubicBezTo>
                    <a:cubicBezTo>
                      <a:pt x="55" y="415"/>
                      <a:pt x="55" y="415"/>
                      <a:pt x="56" y="414"/>
                    </a:cubicBezTo>
                    <a:cubicBezTo>
                      <a:pt x="57" y="381"/>
                      <a:pt x="58" y="347"/>
                      <a:pt x="61" y="314"/>
                    </a:cubicBezTo>
                    <a:cubicBezTo>
                      <a:pt x="61" y="313"/>
                      <a:pt x="61" y="313"/>
                      <a:pt x="61" y="313"/>
                    </a:cubicBezTo>
                    <a:cubicBezTo>
                      <a:pt x="87" y="275"/>
                      <a:pt x="110" y="229"/>
                      <a:pt x="116" y="182"/>
                    </a:cubicBezTo>
                    <a:cubicBezTo>
                      <a:pt x="116" y="181"/>
                      <a:pt x="114" y="181"/>
                      <a:pt x="114" y="182"/>
                    </a:cubicBezTo>
                    <a:cubicBezTo>
                      <a:pt x="107" y="205"/>
                      <a:pt x="102" y="229"/>
                      <a:pt x="92" y="251"/>
                    </a:cubicBezTo>
                    <a:cubicBezTo>
                      <a:pt x="83" y="271"/>
                      <a:pt x="73" y="289"/>
                      <a:pt x="61" y="307"/>
                    </a:cubicBezTo>
                    <a:cubicBezTo>
                      <a:pt x="62" y="297"/>
                      <a:pt x="62" y="286"/>
                      <a:pt x="63" y="276"/>
                    </a:cubicBezTo>
                    <a:cubicBezTo>
                      <a:pt x="67" y="232"/>
                      <a:pt x="75" y="189"/>
                      <a:pt x="86" y="146"/>
                    </a:cubicBezTo>
                    <a:cubicBezTo>
                      <a:pt x="100" y="142"/>
                      <a:pt x="111" y="132"/>
                      <a:pt x="121" y="123"/>
                    </a:cubicBezTo>
                    <a:cubicBezTo>
                      <a:pt x="135" y="111"/>
                      <a:pt x="152" y="99"/>
                      <a:pt x="164" y="85"/>
                    </a:cubicBezTo>
                    <a:cubicBezTo>
                      <a:pt x="164" y="84"/>
                      <a:pt x="164" y="84"/>
                      <a:pt x="163" y="84"/>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150" name="Group 149"/>
            <p:cNvGrpSpPr/>
            <p:nvPr/>
          </p:nvGrpSpPr>
          <p:grpSpPr>
            <a:xfrm rot="10800000">
              <a:off x="4074380" y="5566492"/>
              <a:ext cx="1272196" cy="1600938"/>
              <a:chOff x="2171701" y="1085850"/>
              <a:chExt cx="826294" cy="1039813"/>
            </a:xfrm>
          </p:grpSpPr>
          <p:sp>
            <p:nvSpPr>
              <p:cNvPr id="151" name="Freeform 29"/>
              <p:cNvSpPr>
                <a:spLocks/>
              </p:cNvSpPr>
              <p:nvPr/>
            </p:nvSpPr>
            <p:spPr bwMode="auto">
              <a:xfrm>
                <a:off x="2171701" y="1203325"/>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 name="Freeform 30"/>
              <p:cNvSpPr>
                <a:spLocks/>
              </p:cNvSpPr>
              <p:nvPr/>
            </p:nvSpPr>
            <p:spPr bwMode="auto">
              <a:xfrm>
                <a:off x="2186782" y="1181894"/>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153" name="Freeform 31"/>
              <p:cNvSpPr>
                <a:spLocks/>
              </p:cNvSpPr>
              <p:nvPr/>
            </p:nvSpPr>
            <p:spPr bwMode="auto">
              <a:xfrm>
                <a:off x="2228851" y="1085850"/>
                <a:ext cx="677863" cy="996950"/>
              </a:xfrm>
              <a:custGeom>
                <a:avLst/>
                <a:gdLst>
                  <a:gd name="T0" fmla="*/ 86 w 259"/>
                  <a:gd name="T1" fmla="*/ 77 h 382"/>
                  <a:gd name="T2" fmla="*/ 58 w 259"/>
                  <a:gd name="T3" fmla="*/ 116 h 382"/>
                  <a:gd name="T4" fmla="*/ 0 w 259"/>
                  <a:gd name="T5" fmla="*/ 187 h 382"/>
                  <a:gd name="T6" fmla="*/ 55 w 259"/>
                  <a:gd name="T7" fmla="*/ 125 h 382"/>
                  <a:gd name="T8" fmla="*/ 36 w 259"/>
                  <a:gd name="T9" fmla="*/ 260 h 382"/>
                  <a:gd name="T10" fmla="*/ 48 w 259"/>
                  <a:gd name="T11" fmla="*/ 162 h 382"/>
                  <a:gd name="T12" fmla="*/ 88 w 259"/>
                  <a:gd name="T13" fmla="*/ 83 h 382"/>
                  <a:gd name="T14" fmla="*/ 102 w 259"/>
                  <a:gd name="T15" fmla="*/ 115 h 382"/>
                  <a:gd name="T16" fmla="*/ 74 w 259"/>
                  <a:gd name="T17" fmla="*/ 200 h 382"/>
                  <a:gd name="T18" fmla="*/ 45 w 259"/>
                  <a:gd name="T19" fmla="*/ 236 h 382"/>
                  <a:gd name="T20" fmla="*/ 73 w 259"/>
                  <a:gd name="T21" fmla="*/ 207 h 382"/>
                  <a:gd name="T22" fmla="*/ 85 w 259"/>
                  <a:gd name="T23" fmla="*/ 306 h 382"/>
                  <a:gd name="T24" fmla="*/ 108 w 259"/>
                  <a:gd name="T25" fmla="*/ 127 h 382"/>
                  <a:gd name="T26" fmla="*/ 120 w 259"/>
                  <a:gd name="T27" fmla="*/ 150 h 382"/>
                  <a:gd name="T28" fmla="*/ 132 w 259"/>
                  <a:gd name="T29" fmla="*/ 323 h 382"/>
                  <a:gd name="T30" fmla="*/ 150 w 259"/>
                  <a:gd name="T31" fmla="*/ 199 h 382"/>
                  <a:gd name="T32" fmla="*/ 154 w 259"/>
                  <a:gd name="T33" fmla="*/ 207 h 382"/>
                  <a:gd name="T34" fmla="*/ 162 w 259"/>
                  <a:gd name="T35" fmla="*/ 232 h 382"/>
                  <a:gd name="T36" fmla="*/ 173 w 259"/>
                  <a:gd name="T37" fmla="*/ 346 h 382"/>
                  <a:gd name="T38" fmla="*/ 152 w 259"/>
                  <a:gd name="T39" fmla="*/ 291 h 382"/>
                  <a:gd name="T40" fmla="*/ 176 w 259"/>
                  <a:gd name="T41" fmla="*/ 261 h 382"/>
                  <a:gd name="T42" fmla="*/ 192 w 259"/>
                  <a:gd name="T43" fmla="*/ 303 h 382"/>
                  <a:gd name="T44" fmla="*/ 243 w 259"/>
                  <a:gd name="T45" fmla="*/ 382 h 382"/>
                  <a:gd name="T46" fmla="*/ 181 w 259"/>
                  <a:gd name="T47" fmla="*/ 265 h 382"/>
                  <a:gd name="T48" fmla="*/ 247 w 259"/>
                  <a:gd name="T49" fmla="*/ 325 h 382"/>
                  <a:gd name="T50" fmla="*/ 179 w 259"/>
                  <a:gd name="T51" fmla="*/ 259 h 382"/>
                  <a:gd name="T52" fmla="*/ 209 w 259"/>
                  <a:gd name="T53" fmla="*/ 234 h 382"/>
                  <a:gd name="T54" fmla="*/ 253 w 259"/>
                  <a:gd name="T55" fmla="*/ 280 h 382"/>
                  <a:gd name="T56" fmla="*/ 154 w 259"/>
                  <a:gd name="T57" fmla="*/ 197 h 382"/>
                  <a:gd name="T58" fmla="*/ 158 w 259"/>
                  <a:gd name="T59" fmla="*/ 149 h 382"/>
                  <a:gd name="T60" fmla="*/ 256 w 259"/>
                  <a:gd name="T61" fmla="*/ 242 h 382"/>
                  <a:gd name="T62" fmla="*/ 200 w 259"/>
                  <a:gd name="T63" fmla="*/ 171 h 382"/>
                  <a:gd name="T64" fmla="*/ 119 w 259"/>
                  <a:gd name="T65" fmla="*/ 129 h 382"/>
                  <a:gd name="T66" fmla="*/ 109 w 259"/>
                  <a:gd name="T67" fmla="*/ 109 h 382"/>
                  <a:gd name="T68" fmla="*/ 180 w 259"/>
                  <a:gd name="T69" fmla="*/ 114 h 382"/>
                  <a:gd name="T70" fmla="*/ 257 w 259"/>
                  <a:gd name="T71" fmla="*/ 175 h 382"/>
                  <a:gd name="T72" fmla="*/ 186 w 259"/>
                  <a:gd name="T73" fmla="*/ 111 h 382"/>
                  <a:gd name="T74" fmla="*/ 246 w 259"/>
                  <a:gd name="T75" fmla="*/ 113 h 382"/>
                  <a:gd name="T76" fmla="*/ 121 w 259"/>
                  <a:gd name="T77" fmla="*/ 80 h 382"/>
                  <a:gd name="T78" fmla="*/ 242 w 259"/>
                  <a:gd name="T79" fmla="*/ 92 h 382"/>
                  <a:gd name="T80" fmla="*/ 173 w 259"/>
                  <a:gd name="T81" fmla="*/ 75 h 382"/>
                  <a:gd name="T82" fmla="*/ 95 w 259"/>
                  <a:gd name="T83" fmla="*/ 76 h 382"/>
                  <a:gd name="T84" fmla="*/ 58 w 259"/>
                  <a:gd name="T85" fmla="*/ 8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9" h="382">
                    <a:moveTo>
                      <a:pt x="58" y="8"/>
                    </a:moveTo>
                    <a:cubicBezTo>
                      <a:pt x="66" y="31"/>
                      <a:pt x="76" y="54"/>
                      <a:pt x="86" y="77"/>
                    </a:cubicBezTo>
                    <a:cubicBezTo>
                      <a:pt x="86" y="77"/>
                      <a:pt x="85" y="77"/>
                      <a:pt x="85" y="77"/>
                    </a:cubicBezTo>
                    <a:cubicBezTo>
                      <a:pt x="73" y="86"/>
                      <a:pt x="65" y="101"/>
                      <a:pt x="58" y="116"/>
                    </a:cubicBezTo>
                    <a:cubicBezTo>
                      <a:pt x="58" y="116"/>
                      <a:pt x="57" y="116"/>
                      <a:pt x="57" y="116"/>
                    </a:cubicBezTo>
                    <a:cubicBezTo>
                      <a:pt x="31" y="132"/>
                      <a:pt x="9" y="157"/>
                      <a:pt x="0" y="187"/>
                    </a:cubicBezTo>
                    <a:cubicBezTo>
                      <a:pt x="0" y="187"/>
                      <a:pt x="0" y="187"/>
                      <a:pt x="0" y="187"/>
                    </a:cubicBezTo>
                    <a:cubicBezTo>
                      <a:pt x="13" y="160"/>
                      <a:pt x="30" y="140"/>
                      <a:pt x="55" y="125"/>
                    </a:cubicBezTo>
                    <a:cubicBezTo>
                      <a:pt x="50" y="138"/>
                      <a:pt x="46" y="151"/>
                      <a:pt x="42" y="163"/>
                    </a:cubicBezTo>
                    <a:cubicBezTo>
                      <a:pt x="32" y="196"/>
                      <a:pt x="28" y="227"/>
                      <a:pt x="36" y="260"/>
                    </a:cubicBezTo>
                    <a:cubicBezTo>
                      <a:pt x="36" y="261"/>
                      <a:pt x="38" y="261"/>
                      <a:pt x="38" y="260"/>
                    </a:cubicBezTo>
                    <a:cubicBezTo>
                      <a:pt x="30" y="227"/>
                      <a:pt x="37" y="194"/>
                      <a:pt x="48" y="162"/>
                    </a:cubicBezTo>
                    <a:cubicBezTo>
                      <a:pt x="53" y="148"/>
                      <a:pt x="58" y="134"/>
                      <a:pt x="65" y="120"/>
                    </a:cubicBezTo>
                    <a:cubicBezTo>
                      <a:pt x="71" y="107"/>
                      <a:pt x="81" y="95"/>
                      <a:pt x="88" y="83"/>
                    </a:cubicBezTo>
                    <a:cubicBezTo>
                      <a:pt x="88" y="83"/>
                      <a:pt x="88" y="83"/>
                      <a:pt x="88" y="83"/>
                    </a:cubicBezTo>
                    <a:cubicBezTo>
                      <a:pt x="93" y="94"/>
                      <a:pt x="98" y="104"/>
                      <a:pt x="102" y="115"/>
                    </a:cubicBezTo>
                    <a:cubicBezTo>
                      <a:pt x="103" y="117"/>
                      <a:pt x="104" y="119"/>
                      <a:pt x="105" y="120"/>
                    </a:cubicBezTo>
                    <a:cubicBezTo>
                      <a:pt x="85" y="142"/>
                      <a:pt x="78" y="172"/>
                      <a:pt x="74" y="200"/>
                    </a:cubicBezTo>
                    <a:cubicBezTo>
                      <a:pt x="68" y="206"/>
                      <a:pt x="63" y="211"/>
                      <a:pt x="57" y="218"/>
                    </a:cubicBezTo>
                    <a:cubicBezTo>
                      <a:pt x="53" y="224"/>
                      <a:pt x="49" y="230"/>
                      <a:pt x="45" y="236"/>
                    </a:cubicBezTo>
                    <a:cubicBezTo>
                      <a:pt x="45" y="237"/>
                      <a:pt x="46" y="237"/>
                      <a:pt x="46" y="237"/>
                    </a:cubicBezTo>
                    <a:cubicBezTo>
                      <a:pt x="54" y="226"/>
                      <a:pt x="63" y="216"/>
                      <a:pt x="73" y="207"/>
                    </a:cubicBezTo>
                    <a:cubicBezTo>
                      <a:pt x="70" y="240"/>
                      <a:pt x="74" y="274"/>
                      <a:pt x="84" y="306"/>
                    </a:cubicBezTo>
                    <a:cubicBezTo>
                      <a:pt x="84" y="307"/>
                      <a:pt x="85" y="307"/>
                      <a:pt x="85" y="306"/>
                    </a:cubicBezTo>
                    <a:cubicBezTo>
                      <a:pt x="77" y="275"/>
                      <a:pt x="74" y="242"/>
                      <a:pt x="78" y="210"/>
                    </a:cubicBezTo>
                    <a:cubicBezTo>
                      <a:pt x="81" y="181"/>
                      <a:pt x="89" y="150"/>
                      <a:pt x="108" y="127"/>
                    </a:cubicBezTo>
                    <a:cubicBezTo>
                      <a:pt x="112" y="135"/>
                      <a:pt x="116" y="142"/>
                      <a:pt x="120" y="149"/>
                    </a:cubicBezTo>
                    <a:cubicBezTo>
                      <a:pt x="120" y="150"/>
                      <a:pt x="120" y="150"/>
                      <a:pt x="120" y="150"/>
                    </a:cubicBezTo>
                    <a:cubicBezTo>
                      <a:pt x="83" y="199"/>
                      <a:pt x="101" y="276"/>
                      <a:pt x="130" y="324"/>
                    </a:cubicBezTo>
                    <a:cubicBezTo>
                      <a:pt x="131" y="326"/>
                      <a:pt x="133" y="325"/>
                      <a:pt x="132" y="323"/>
                    </a:cubicBezTo>
                    <a:cubicBezTo>
                      <a:pt x="103" y="276"/>
                      <a:pt x="90" y="204"/>
                      <a:pt x="124" y="156"/>
                    </a:cubicBezTo>
                    <a:cubicBezTo>
                      <a:pt x="133" y="170"/>
                      <a:pt x="142" y="184"/>
                      <a:pt x="150" y="199"/>
                    </a:cubicBezTo>
                    <a:cubicBezTo>
                      <a:pt x="150" y="200"/>
                      <a:pt x="150" y="200"/>
                      <a:pt x="150" y="200"/>
                    </a:cubicBezTo>
                    <a:cubicBezTo>
                      <a:pt x="151" y="202"/>
                      <a:pt x="153" y="204"/>
                      <a:pt x="154" y="207"/>
                    </a:cubicBezTo>
                    <a:cubicBezTo>
                      <a:pt x="157" y="214"/>
                      <a:pt x="161" y="222"/>
                      <a:pt x="164" y="230"/>
                    </a:cubicBezTo>
                    <a:cubicBezTo>
                      <a:pt x="163" y="230"/>
                      <a:pt x="162" y="231"/>
                      <a:pt x="162" y="232"/>
                    </a:cubicBezTo>
                    <a:cubicBezTo>
                      <a:pt x="153" y="251"/>
                      <a:pt x="146" y="272"/>
                      <a:pt x="148" y="293"/>
                    </a:cubicBezTo>
                    <a:cubicBezTo>
                      <a:pt x="150" y="314"/>
                      <a:pt x="164" y="328"/>
                      <a:pt x="173" y="346"/>
                    </a:cubicBezTo>
                    <a:cubicBezTo>
                      <a:pt x="173" y="346"/>
                      <a:pt x="173" y="346"/>
                      <a:pt x="173" y="346"/>
                    </a:cubicBezTo>
                    <a:cubicBezTo>
                      <a:pt x="165" y="327"/>
                      <a:pt x="153" y="312"/>
                      <a:pt x="152" y="291"/>
                    </a:cubicBezTo>
                    <a:cubicBezTo>
                      <a:pt x="151" y="271"/>
                      <a:pt x="158" y="253"/>
                      <a:pt x="166" y="235"/>
                    </a:cubicBezTo>
                    <a:cubicBezTo>
                      <a:pt x="169" y="244"/>
                      <a:pt x="173" y="252"/>
                      <a:pt x="176" y="261"/>
                    </a:cubicBezTo>
                    <a:cubicBezTo>
                      <a:pt x="176" y="262"/>
                      <a:pt x="176" y="262"/>
                      <a:pt x="177" y="262"/>
                    </a:cubicBezTo>
                    <a:cubicBezTo>
                      <a:pt x="182" y="276"/>
                      <a:pt x="187" y="289"/>
                      <a:pt x="192" y="303"/>
                    </a:cubicBezTo>
                    <a:cubicBezTo>
                      <a:pt x="204" y="331"/>
                      <a:pt x="218" y="363"/>
                      <a:pt x="243" y="382"/>
                    </a:cubicBezTo>
                    <a:cubicBezTo>
                      <a:pt x="243" y="382"/>
                      <a:pt x="243" y="382"/>
                      <a:pt x="243" y="382"/>
                    </a:cubicBezTo>
                    <a:cubicBezTo>
                      <a:pt x="217" y="360"/>
                      <a:pt x="204" y="323"/>
                      <a:pt x="192" y="293"/>
                    </a:cubicBezTo>
                    <a:cubicBezTo>
                      <a:pt x="188" y="284"/>
                      <a:pt x="185" y="274"/>
                      <a:pt x="181" y="265"/>
                    </a:cubicBezTo>
                    <a:cubicBezTo>
                      <a:pt x="207" y="281"/>
                      <a:pt x="228" y="301"/>
                      <a:pt x="246" y="325"/>
                    </a:cubicBezTo>
                    <a:cubicBezTo>
                      <a:pt x="246" y="326"/>
                      <a:pt x="247" y="325"/>
                      <a:pt x="247" y="325"/>
                    </a:cubicBezTo>
                    <a:cubicBezTo>
                      <a:pt x="230" y="297"/>
                      <a:pt x="207" y="275"/>
                      <a:pt x="179" y="259"/>
                    </a:cubicBezTo>
                    <a:cubicBezTo>
                      <a:pt x="179" y="259"/>
                      <a:pt x="179" y="259"/>
                      <a:pt x="179" y="259"/>
                    </a:cubicBezTo>
                    <a:cubicBezTo>
                      <a:pt x="172" y="240"/>
                      <a:pt x="165" y="221"/>
                      <a:pt x="157" y="202"/>
                    </a:cubicBezTo>
                    <a:cubicBezTo>
                      <a:pt x="176" y="207"/>
                      <a:pt x="194" y="222"/>
                      <a:pt x="209" y="234"/>
                    </a:cubicBezTo>
                    <a:cubicBezTo>
                      <a:pt x="226" y="247"/>
                      <a:pt x="241" y="262"/>
                      <a:pt x="253" y="281"/>
                    </a:cubicBezTo>
                    <a:cubicBezTo>
                      <a:pt x="253" y="281"/>
                      <a:pt x="253" y="281"/>
                      <a:pt x="253" y="280"/>
                    </a:cubicBezTo>
                    <a:cubicBezTo>
                      <a:pt x="243" y="259"/>
                      <a:pt x="227" y="244"/>
                      <a:pt x="209" y="229"/>
                    </a:cubicBezTo>
                    <a:cubicBezTo>
                      <a:pt x="193" y="216"/>
                      <a:pt x="175" y="200"/>
                      <a:pt x="154" y="197"/>
                    </a:cubicBezTo>
                    <a:cubicBezTo>
                      <a:pt x="145" y="176"/>
                      <a:pt x="133" y="156"/>
                      <a:pt x="122" y="136"/>
                    </a:cubicBezTo>
                    <a:cubicBezTo>
                      <a:pt x="133" y="141"/>
                      <a:pt x="146" y="144"/>
                      <a:pt x="158" y="149"/>
                    </a:cubicBezTo>
                    <a:cubicBezTo>
                      <a:pt x="171" y="155"/>
                      <a:pt x="184" y="162"/>
                      <a:pt x="195" y="171"/>
                    </a:cubicBezTo>
                    <a:cubicBezTo>
                      <a:pt x="221" y="190"/>
                      <a:pt x="238" y="215"/>
                      <a:pt x="256" y="242"/>
                    </a:cubicBezTo>
                    <a:cubicBezTo>
                      <a:pt x="256" y="242"/>
                      <a:pt x="257" y="242"/>
                      <a:pt x="257" y="242"/>
                    </a:cubicBezTo>
                    <a:cubicBezTo>
                      <a:pt x="245" y="214"/>
                      <a:pt x="223" y="189"/>
                      <a:pt x="200" y="171"/>
                    </a:cubicBezTo>
                    <a:cubicBezTo>
                      <a:pt x="187" y="161"/>
                      <a:pt x="174" y="152"/>
                      <a:pt x="160" y="145"/>
                    </a:cubicBezTo>
                    <a:cubicBezTo>
                      <a:pt x="148" y="138"/>
                      <a:pt x="133" y="130"/>
                      <a:pt x="119" y="129"/>
                    </a:cubicBezTo>
                    <a:cubicBezTo>
                      <a:pt x="118" y="129"/>
                      <a:pt x="118" y="129"/>
                      <a:pt x="118" y="129"/>
                    </a:cubicBezTo>
                    <a:cubicBezTo>
                      <a:pt x="115" y="123"/>
                      <a:pt x="112" y="116"/>
                      <a:pt x="109" y="109"/>
                    </a:cubicBezTo>
                    <a:cubicBezTo>
                      <a:pt x="105" y="101"/>
                      <a:pt x="102" y="92"/>
                      <a:pt x="98" y="84"/>
                    </a:cubicBezTo>
                    <a:cubicBezTo>
                      <a:pt x="128" y="87"/>
                      <a:pt x="155" y="98"/>
                      <a:pt x="180" y="114"/>
                    </a:cubicBezTo>
                    <a:cubicBezTo>
                      <a:pt x="193" y="121"/>
                      <a:pt x="205" y="130"/>
                      <a:pt x="217" y="138"/>
                    </a:cubicBezTo>
                    <a:cubicBezTo>
                      <a:pt x="232" y="148"/>
                      <a:pt x="248" y="159"/>
                      <a:pt x="257" y="175"/>
                    </a:cubicBezTo>
                    <a:cubicBezTo>
                      <a:pt x="258" y="175"/>
                      <a:pt x="259" y="175"/>
                      <a:pt x="259" y="174"/>
                    </a:cubicBezTo>
                    <a:cubicBezTo>
                      <a:pt x="244" y="147"/>
                      <a:pt x="212" y="127"/>
                      <a:pt x="186" y="111"/>
                    </a:cubicBezTo>
                    <a:cubicBezTo>
                      <a:pt x="206" y="104"/>
                      <a:pt x="226" y="107"/>
                      <a:pt x="246" y="114"/>
                    </a:cubicBezTo>
                    <a:cubicBezTo>
                      <a:pt x="246" y="114"/>
                      <a:pt x="247" y="113"/>
                      <a:pt x="246" y="113"/>
                    </a:cubicBezTo>
                    <a:cubicBezTo>
                      <a:pt x="226" y="101"/>
                      <a:pt x="202" y="102"/>
                      <a:pt x="181" y="108"/>
                    </a:cubicBezTo>
                    <a:cubicBezTo>
                      <a:pt x="162" y="96"/>
                      <a:pt x="142" y="86"/>
                      <a:pt x="121" y="80"/>
                    </a:cubicBezTo>
                    <a:cubicBezTo>
                      <a:pt x="138" y="79"/>
                      <a:pt x="154" y="78"/>
                      <a:pt x="171" y="78"/>
                    </a:cubicBezTo>
                    <a:cubicBezTo>
                      <a:pt x="196" y="79"/>
                      <a:pt x="218" y="87"/>
                      <a:pt x="242" y="92"/>
                    </a:cubicBezTo>
                    <a:cubicBezTo>
                      <a:pt x="243" y="92"/>
                      <a:pt x="243" y="92"/>
                      <a:pt x="243" y="92"/>
                    </a:cubicBezTo>
                    <a:cubicBezTo>
                      <a:pt x="223" y="80"/>
                      <a:pt x="196" y="77"/>
                      <a:pt x="173" y="75"/>
                    </a:cubicBezTo>
                    <a:cubicBezTo>
                      <a:pt x="150" y="74"/>
                      <a:pt x="127" y="74"/>
                      <a:pt x="104" y="77"/>
                    </a:cubicBezTo>
                    <a:cubicBezTo>
                      <a:pt x="101" y="76"/>
                      <a:pt x="98" y="76"/>
                      <a:pt x="95" y="76"/>
                    </a:cubicBezTo>
                    <a:cubicBezTo>
                      <a:pt x="86" y="52"/>
                      <a:pt x="76" y="28"/>
                      <a:pt x="65" y="5"/>
                    </a:cubicBezTo>
                    <a:cubicBezTo>
                      <a:pt x="63" y="0"/>
                      <a:pt x="56" y="4"/>
                      <a:pt x="58" y="8"/>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93" name="Group 92"/>
            <p:cNvGrpSpPr/>
            <p:nvPr/>
          </p:nvGrpSpPr>
          <p:grpSpPr>
            <a:xfrm>
              <a:off x="2837652" y="5468244"/>
              <a:ext cx="1846128" cy="1772205"/>
              <a:chOff x="4513263" y="3576638"/>
              <a:chExt cx="1506538" cy="1446213"/>
            </a:xfrm>
          </p:grpSpPr>
          <p:sp>
            <p:nvSpPr>
              <p:cNvPr id="94" name="Freeform 35"/>
              <p:cNvSpPr>
                <a:spLocks/>
              </p:cNvSpPr>
              <p:nvPr/>
            </p:nvSpPr>
            <p:spPr bwMode="auto">
              <a:xfrm>
                <a:off x="4513263" y="3576638"/>
                <a:ext cx="1506538" cy="1446213"/>
              </a:xfrm>
              <a:custGeom>
                <a:avLst/>
                <a:gdLst>
                  <a:gd name="T0" fmla="*/ 534 w 578"/>
                  <a:gd name="T1" fmla="*/ 311 h 556"/>
                  <a:gd name="T2" fmla="*/ 534 w 578"/>
                  <a:gd name="T3" fmla="*/ 284 h 556"/>
                  <a:gd name="T4" fmla="*/ 500 w 578"/>
                  <a:gd name="T5" fmla="*/ 287 h 556"/>
                  <a:gd name="T6" fmla="*/ 427 w 578"/>
                  <a:gd name="T7" fmla="*/ 316 h 556"/>
                  <a:gd name="T8" fmla="*/ 384 w 578"/>
                  <a:gd name="T9" fmla="*/ 311 h 556"/>
                  <a:gd name="T10" fmla="*/ 391 w 578"/>
                  <a:gd name="T11" fmla="*/ 256 h 556"/>
                  <a:gd name="T12" fmla="*/ 477 w 578"/>
                  <a:gd name="T13" fmla="*/ 186 h 556"/>
                  <a:gd name="T14" fmla="*/ 424 w 578"/>
                  <a:gd name="T15" fmla="*/ 151 h 556"/>
                  <a:gd name="T16" fmla="*/ 433 w 578"/>
                  <a:gd name="T17" fmla="*/ 107 h 556"/>
                  <a:gd name="T18" fmla="*/ 417 w 578"/>
                  <a:gd name="T19" fmla="*/ 113 h 556"/>
                  <a:gd name="T20" fmla="*/ 434 w 578"/>
                  <a:gd name="T21" fmla="*/ 58 h 556"/>
                  <a:gd name="T22" fmla="*/ 416 w 578"/>
                  <a:gd name="T23" fmla="*/ 37 h 556"/>
                  <a:gd name="T24" fmla="*/ 396 w 578"/>
                  <a:gd name="T25" fmla="*/ 29 h 556"/>
                  <a:gd name="T26" fmla="*/ 389 w 578"/>
                  <a:gd name="T27" fmla="*/ 19 h 556"/>
                  <a:gd name="T28" fmla="*/ 373 w 578"/>
                  <a:gd name="T29" fmla="*/ 32 h 556"/>
                  <a:gd name="T30" fmla="*/ 360 w 578"/>
                  <a:gd name="T31" fmla="*/ 64 h 556"/>
                  <a:gd name="T32" fmla="*/ 334 w 578"/>
                  <a:gd name="T33" fmla="*/ 72 h 556"/>
                  <a:gd name="T34" fmla="*/ 308 w 578"/>
                  <a:gd name="T35" fmla="*/ 103 h 556"/>
                  <a:gd name="T36" fmla="*/ 258 w 578"/>
                  <a:gd name="T37" fmla="*/ 66 h 556"/>
                  <a:gd name="T38" fmla="*/ 245 w 578"/>
                  <a:gd name="T39" fmla="*/ 102 h 556"/>
                  <a:gd name="T40" fmla="*/ 223 w 578"/>
                  <a:gd name="T41" fmla="*/ 139 h 556"/>
                  <a:gd name="T42" fmla="*/ 224 w 578"/>
                  <a:gd name="T43" fmla="*/ 235 h 556"/>
                  <a:gd name="T44" fmla="*/ 204 w 578"/>
                  <a:gd name="T45" fmla="*/ 226 h 556"/>
                  <a:gd name="T46" fmla="*/ 184 w 578"/>
                  <a:gd name="T47" fmla="*/ 186 h 556"/>
                  <a:gd name="T48" fmla="*/ 166 w 578"/>
                  <a:gd name="T49" fmla="*/ 205 h 556"/>
                  <a:gd name="T50" fmla="*/ 130 w 578"/>
                  <a:gd name="T51" fmla="*/ 124 h 556"/>
                  <a:gd name="T52" fmla="*/ 104 w 578"/>
                  <a:gd name="T53" fmla="*/ 93 h 556"/>
                  <a:gd name="T54" fmla="*/ 75 w 578"/>
                  <a:gd name="T55" fmla="*/ 73 h 556"/>
                  <a:gd name="T56" fmla="*/ 53 w 578"/>
                  <a:gd name="T57" fmla="*/ 45 h 556"/>
                  <a:gd name="T58" fmla="*/ 54 w 578"/>
                  <a:gd name="T59" fmla="*/ 89 h 556"/>
                  <a:gd name="T60" fmla="*/ 55 w 578"/>
                  <a:gd name="T61" fmla="*/ 127 h 556"/>
                  <a:gd name="T62" fmla="*/ 58 w 578"/>
                  <a:gd name="T63" fmla="*/ 179 h 556"/>
                  <a:gd name="T64" fmla="*/ 72 w 578"/>
                  <a:gd name="T65" fmla="*/ 244 h 556"/>
                  <a:gd name="T66" fmla="*/ 106 w 578"/>
                  <a:gd name="T67" fmla="*/ 334 h 556"/>
                  <a:gd name="T68" fmla="*/ 83 w 578"/>
                  <a:gd name="T69" fmla="*/ 340 h 556"/>
                  <a:gd name="T70" fmla="*/ 42 w 578"/>
                  <a:gd name="T71" fmla="*/ 358 h 556"/>
                  <a:gd name="T72" fmla="*/ 60 w 578"/>
                  <a:gd name="T73" fmla="*/ 388 h 556"/>
                  <a:gd name="T74" fmla="*/ 111 w 578"/>
                  <a:gd name="T75" fmla="*/ 401 h 556"/>
                  <a:gd name="T76" fmla="*/ 176 w 578"/>
                  <a:gd name="T77" fmla="*/ 425 h 556"/>
                  <a:gd name="T78" fmla="*/ 195 w 578"/>
                  <a:gd name="T79" fmla="*/ 552 h 556"/>
                  <a:gd name="T80" fmla="*/ 217 w 578"/>
                  <a:gd name="T81" fmla="*/ 414 h 556"/>
                  <a:gd name="T82" fmla="*/ 304 w 578"/>
                  <a:gd name="T83" fmla="*/ 470 h 556"/>
                  <a:gd name="T84" fmla="*/ 371 w 578"/>
                  <a:gd name="T85" fmla="*/ 479 h 556"/>
                  <a:gd name="T86" fmla="*/ 386 w 578"/>
                  <a:gd name="T87" fmla="*/ 466 h 556"/>
                  <a:gd name="T88" fmla="*/ 395 w 578"/>
                  <a:gd name="T89" fmla="*/ 456 h 556"/>
                  <a:gd name="T90" fmla="*/ 457 w 578"/>
                  <a:gd name="T91" fmla="*/ 427 h 556"/>
                  <a:gd name="T92" fmla="*/ 509 w 578"/>
                  <a:gd name="T93" fmla="*/ 377 h 556"/>
                  <a:gd name="T94" fmla="*/ 545 w 578"/>
                  <a:gd name="T95" fmla="*/ 349 h 556"/>
                  <a:gd name="T96" fmla="*/ 576 w 578"/>
                  <a:gd name="T97" fmla="*/ 304 h 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78" h="556">
                    <a:moveTo>
                      <a:pt x="571" y="299"/>
                    </a:moveTo>
                    <a:cubicBezTo>
                      <a:pt x="563" y="302"/>
                      <a:pt x="555" y="305"/>
                      <a:pt x="546" y="308"/>
                    </a:cubicBezTo>
                    <a:cubicBezTo>
                      <a:pt x="542" y="309"/>
                      <a:pt x="538" y="310"/>
                      <a:pt x="534" y="311"/>
                    </a:cubicBezTo>
                    <a:cubicBezTo>
                      <a:pt x="533" y="311"/>
                      <a:pt x="533" y="311"/>
                      <a:pt x="532" y="312"/>
                    </a:cubicBezTo>
                    <a:cubicBezTo>
                      <a:pt x="535" y="304"/>
                      <a:pt x="537" y="296"/>
                      <a:pt x="539" y="288"/>
                    </a:cubicBezTo>
                    <a:cubicBezTo>
                      <a:pt x="540" y="286"/>
                      <a:pt x="537" y="282"/>
                      <a:pt x="534" y="284"/>
                    </a:cubicBezTo>
                    <a:cubicBezTo>
                      <a:pt x="525" y="289"/>
                      <a:pt x="517" y="294"/>
                      <a:pt x="509" y="300"/>
                    </a:cubicBezTo>
                    <a:cubicBezTo>
                      <a:pt x="502" y="304"/>
                      <a:pt x="495" y="308"/>
                      <a:pt x="488" y="312"/>
                    </a:cubicBezTo>
                    <a:cubicBezTo>
                      <a:pt x="492" y="304"/>
                      <a:pt x="495" y="295"/>
                      <a:pt x="500" y="287"/>
                    </a:cubicBezTo>
                    <a:cubicBezTo>
                      <a:pt x="503" y="283"/>
                      <a:pt x="498" y="278"/>
                      <a:pt x="494" y="281"/>
                    </a:cubicBezTo>
                    <a:cubicBezTo>
                      <a:pt x="482" y="289"/>
                      <a:pt x="470" y="298"/>
                      <a:pt x="458" y="304"/>
                    </a:cubicBezTo>
                    <a:cubicBezTo>
                      <a:pt x="448" y="310"/>
                      <a:pt x="438" y="313"/>
                      <a:pt x="427" y="316"/>
                    </a:cubicBezTo>
                    <a:cubicBezTo>
                      <a:pt x="431" y="307"/>
                      <a:pt x="435" y="297"/>
                      <a:pt x="438" y="288"/>
                    </a:cubicBezTo>
                    <a:cubicBezTo>
                      <a:pt x="440" y="283"/>
                      <a:pt x="434" y="279"/>
                      <a:pt x="430" y="282"/>
                    </a:cubicBezTo>
                    <a:cubicBezTo>
                      <a:pt x="415" y="293"/>
                      <a:pt x="400" y="302"/>
                      <a:pt x="384" y="311"/>
                    </a:cubicBezTo>
                    <a:cubicBezTo>
                      <a:pt x="370" y="319"/>
                      <a:pt x="354" y="329"/>
                      <a:pt x="338" y="324"/>
                    </a:cubicBezTo>
                    <a:cubicBezTo>
                      <a:pt x="348" y="297"/>
                      <a:pt x="364" y="275"/>
                      <a:pt x="394" y="265"/>
                    </a:cubicBezTo>
                    <a:cubicBezTo>
                      <a:pt x="398" y="263"/>
                      <a:pt x="396" y="255"/>
                      <a:pt x="391" y="256"/>
                    </a:cubicBezTo>
                    <a:cubicBezTo>
                      <a:pt x="387" y="257"/>
                      <a:pt x="383" y="258"/>
                      <a:pt x="379" y="259"/>
                    </a:cubicBezTo>
                    <a:cubicBezTo>
                      <a:pt x="413" y="237"/>
                      <a:pt x="456" y="223"/>
                      <a:pt x="480" y="190"/>
                    </a:cubicBezTo>
                    <a:cubicBezTo>
                      <a:pt x="482" y="187"/>
                      <a:pt x="479" y="184"/>
                      <a:pt x="477" y="186"/>
                    </a:cubicBezTo>
                    <a:cubicBezTo>
                      <a:pt x="476" y="186"/>
                      <a:pt x="475" y="186"/>
                      <a:pt x="475" y="186"/>
                    </a:cubicBezTo>
                    <a:cubicBezTo>
                      <a:pt x="450" y="199"/>
                      <a:pt x="422" y="198"/>
                      <a:pt x="395" y="200"/>
                    </a:cubicBezTo>
                    <a:cubicBezTo>
                      <a:pt x="400" y="181"/>
                      <a:pt x="414" y="167"/>
                      <a:pt x="424" y="151"/>
                    </a:cubicBezTo>
                    <a:cubicBezTo>
                      <a:pt x="433" y="135"/>
                      <a:pt x="439" y="117"/>
                      <a:pt x="443" y="99"/>
                    </a:cubicBezTo>
                    <a:cubicBezTo>
                      <a:pt x="443" y="98"/>
                      <a:pt x="443" y="97"/>
                      <a:pt x="442" y="97"/>
                    </a:cubicBezTo>
                    <a:cubicBezTo>
                      <a:pt x="439" y="100"/>
                      <a:pt x="435" y="105"/>
                      <a:pt x="433" y="107"/>
                    </a:cubicBezTo>
                    <a:cubicBezTo>
                      <a:pt x="429" y="110"/>
                      <a:pt x="424" y="116"/>
                      <a:pt x="418" y="114"/>
                    </a:cubicBezTo>
                    <a:cubicBezTo>
                      <a:pt x="418" y="114"/>
                      <a:pt x="417" y="113"/>
                      <a:pt x="417" y="113"/>
                    </a:cubicBezTo>
                    <a:cubicBezTo>
                      <a:pt x="417" y="113"/>
                      <a:pt x="417" y="113"/>
                      <a:pt x="417" y="113"/>
                    </a:cubicBezTo>
                    <a:cubicBezTo>
                      <a:pt x="412" y="113"/>
                      <a:pt x="413" y="112"/>
                      <a:pt x="414" y="109"/>
                    </a:cubicBezTo>
                    <a:cubicBezTo>
                      <a:pt x="409" y="96"/>
                      <a:pt x="430" y="65"/>
                      <a:pt x="433" y="58"/>
                    </a:cubicBezTo>
                    <a:cubicBezTo>
                      <a:pt x="434" y="58"/>
                      <a:pt x="434" y="58"/>
                      <a:pt x="434" y="58"/>
                    </a:cubicBezTo>
                    <a:cubicBezTo>
                      <a:pt x="434" y="58"/>
                      <a:pt x="434" y="57"/>
                      <a:pt x="434" y="57"/>
                    </a:cubicBezTo>
                    <a:cubicBezTo>
                      <a:pt x="427" y="63"/>
                      <a:pt x="418" y="67"/>
                      <a:pt x="413" y="61"/>
                    </a:cubicBezTo>
                    <a:cubicBezTo>
                      <a:pt x="409" y="55"/>
                      <a:pt x="414" y="43"/>
                      <a:pt x="416" y="37"/>
                    </a:cubicBezTo>
                    <a:cubicBezTo>
                      <a:pt x="418" y="25"/>
                      <a:pt x="422" y="11"/>
                      <a:pt x="417" y="0"/>
                    </a:cubicBezTo>
                    <a:cubicBezTo>
                      <a:pt x="413" y="10"/>
                      <a:pt x="409" y="19"/>
                      <a:pt x="402" y="28"/>
                    </a:cubicBezTo>
                    <a:cubicBezTo>
                      <a:pt x="401" y="29"/>
                      <a:pt x="398" y="30"/>
                      <a:pt x="396" y="29"/>
                    </a:cubicBezTo>
                    <a:cubicBezTo>
                      <a:pt x="396" y="29"/>
                      <a:pt x="396" y="29"/>
                      <a:pt x="395" y="28"/>
                    </a:cubicBezTo>
                    <a:cubicBezTo>
                      <a:pt x="393" y="29"/>
                      <a:pt x="393" y="28"/>
                      <a:pt x="393" y="25"/>
                    </a:cubicBezTo>
                    <a:cubicBezTo>
                      <a:pt x="391" y="23"/>
                      <a:pt x="390" y="21"/>
                      <a:pt x="389" y="19"/>
                    </a:cubicBezTo>
                    <a:cubicBezTo>
                      <a:pt x="389" y="19"/>
                      <a:pt x="389" y="19"/>
                      <a:pt x="389" y="19"/>
                    </a:cubicBezTo>
                    <a:cubicBezTo>
                      <a:pt x="388" y="30"/>
                      <a:pt x="384" y="39"/>
                      <a:pt x="379" y="48"/>
                    </a:cubicBezTo>
                    <a:cubicBezTo>
                      <a:pt x="376" y="43"/>
                      <a:pt x="374" y="38"/>
                      <a:pt x="373" y="32"/>
                    </a:cubicBezTo>
                    <a:cubicBezTo>
                      <a:pt x="372" y="31"/>
                      <a:pt x="371" y="31"/>
                      <a:pt x="370" y="31"/>
                    </a:cubicBezTo>
                    <a:cubicBezTo>
                      <a:pt x="370" y="35"/>
                      <a:pt x="369" y="39"/>
                      <a:pt x="368" y="43"/>
                    </a:cubicBezTo>
                    <a:cubicBezTo>
                      <a:pt x="367" y="50"/>
                      <a:pt x="365" y="59"/>
                      <a:pt x="360" y="64"/>
                    </a:cubicBezTo>
                    <a:cubicBezTo>
                      <a:pt x="349" y="78"/>
                      <a:pt x="343" y="56"/>
                      <a:pt x="341" y="45"/>
                    </a:cubicBezTo>
                    <a:cubicBezTo>
                      <a:pt x="341" y="45"/>
                      <a:pt x="340" y="45"/>
                      <a:pt x="340" y="45"/>
                    </a:cubicBezTo>
                    <a:cubicBezTo>
                      <a:pt x="339" y="54"/>
                      <a:pt x="336" y="63"/>
                      <a:pt x="334" y="72"/>
                    </a:cubicBezTo>
                    <a:cubicBezTo>
                      <a:pt x="332" y="77"/>
                      <a:pt x="331" y="86"/>
                      <a:pt x="325" y="88"/>
                    </a:cubicBezTo>
                    <a:cubicBezTo>
                      <a:pt x="318" y="90"/>
                      <a:pt x="315" y="85"/>
                      <a:pt x="312" y="78"/>
                    </a:cubicBezTo>
                    <a:cubicBezTo>
                      <a:pt x="311" y="87"/>
                      <a:pt x="310" y="95"/>
                      <a:pt x="308" y="103"/>
                    </a:cubicBezTo>
                    <a:cubicBezTo>
                      <a:pt x="307" y="107"/>
                      <a:pt x="306" y="114"/>
                      <a:pt x="304" y="117"/>
                    </a:cubicBezTo>
                    <a:cubicBezTo>
                      <a:pt x="296" y="130"/>
                      <a:pt x="288" y="122"/>
                      <a:pt x="283" y="115"/>
                    </a:cubicBezTo>
                    <a:cubicBezTo>
                      <a:pt x="272" y="101"/>
                      <a:pt x="266" y="82"/>
                      <a:pt x="258" y="66"/>
                    </a:cubicBezTo>
                    <a:cubicBezTo>
                      <a:pt x="257" y="64"/>
                      <a:pt x="255" y="65"/>
                      <a:pt x="255" y="67"/>
                    </a:cubicBezTo>
                    <a:cubicBezTo>
                      <a:pt x="255" y="70"/>
                      <a:pt x="254" y="100"/>
                      <a:pt x="247" y="100"/>
                    </a:cubicBezTo>
                    <a:cubicBezTo>
                      <a:pt x="246" y="100"/>
                      <a:pt x="245" y="101"/>
                      <a:pt x="245" y="102"/>
                    </a:cubicBezTo>
                    <a:cubicBezTo>
                      <a:pt x="247" y="117"/>
                      <a:pt x="242" y="129"/>
                      <a:pt x="237" y="143"/>
                    </a:cubicBezTo>
                    <a:cubicBezTo>
                      <a:pt x="235" y="141"/>
                      <a:pt x="233" y="139"/>
                      <a:pt x="231" y="137"/>
                    </a:cubicBezTo>
                    <a:cubicBezTo>
                      <a:pt x="229" y="134"/>
                      <a:pt x="223" y="135"/>
                      <a:pt x="223" y="139"/>
                    </a:cubicBezTo>
                    <a:cubicBezTo>
                      <a:pt x="222" y="169"/>
                      <a:pt x="223" y="198"/>
                      <a:pt x="227" y="228"/>
                    </a:cubicBezTo>
                    <a:cubicBezTo>
                      <a:pt x="226" y="231"/>
                      <a:pt x="225" y="233"/>
                      <a:pt x="225" y="236"/>
                    </a:cubicBezTo>
                    <a:cubicBezTo>
                      <a:pt x="224" y="236"/>
                      <a:pt x="224" y="235"/>
                      <a:pt x="224" y="235"/>
                    </a:cubicBezTo>
                    <a:cubicBezTo>
                      <a:pt x="220" y="230"/>
                      <a:pt x="214" y="233"/>
                      <a:pt x="213" y="238"/>
                    </a:cubicBezTo>
                    <a:cubicBezTo>
                      <a:pt x="212" y="247"/>
                      <a:pt x="210" y="256"/>
                      <a:pt x="210" y="265"/>
                    </a:cubicBezTo>
                    <a:cubicBezTo>
                      <a:pt x="208" y="252"/>
                      <a:pt x="207" y="239"/>
                      <a:pt x="204" y="226"/>
                    </a:cubicBezTo>
                    <a:cubicBezTo>
                      <a:pt x="203" y="221"/>
                      <a:pt x="196" y="220"/>
                      <a:pt x="194" y="225"/>
                    </a:cubicBezTo>
                    <a:cubicBezTo>
                      <a:pt x="193" y="227"/>
                      <a:pt x="193" y="228"/>
                      <a:pt x="192" y="229"/>
                    </a:cubicBezTo>
                    <a:cubicBezTo>
                      <a:pt x="190" y="214"/>
                      <a:pt x="188" y="200"/>
                      <a:pt x="184" y="186"/>
                    </a:cubicBezTo>
                    <a:cubicBezTo>
                      <a:pt x="183" y="182"/>
                      <a:pt x="177" y="180"/>
                      <a:pt x="176" y="185"/>
                    </a:cubicBezTo>
                    <a:cubicBezTo>
                      <a:pt x="174" y="191"/>
                      <a:pt x="171" y="197"/>
                      <a:pt x="168" y="203"/>
                    </a:cubicBezTo>
                    <a:cubicBezTo>
                      <a:pt x="167" y="204"/>
                      <a:pt x="167" y="205"/>
                      <a:pt x="166" y="205"/>
                    </a:cubicBezTo>
                    <a:cubicBezTo>
                      <a:pt x="165" y="195"/>
                      <a:pt x="162" y="184"/>
                      <a:pt x="159" y="174"/>
                    </a:cubicBezTo>
                    <a:cubicBezTo>
                      <a:pt x="158" y="169"/>
                      <a:pt x="152" y="167"/>
                      <a:pt x="150" y="171"/>
                    </a:cubicBezTo>
                    <a:cubicBezTo>
                      <a:pt x="147" y="154"/>
                      <a:pt x="142" y="138"/>
                      <a:pt x="130" y="124"/>
                    </a:cubicBezTo>
                    <a:cubicBezTo>
                      <a:pt x="128" y="122"/>
                      <a:pt x="124" y="122"/>
                      <a:pt x="122" y="125"/>
                    </a:cubicBezTo>
                    <a:cubicBezTo>
                      <a:pt x="121" y="125"/>
                      <a:pt x="120" y="126"/>
                      <a:pt x="120" y="127"/>
                    </a:cubicBezTo>
                    <a:cubicBezTo>
                      <a:pt x="116" y="115"/>
                      <a:pt x="111" y="104"/>
                      <a:pt x="104" y="93"/>
                    </a:cubicBezTo>
                    <a:cubicBezTo>
                      <a:pt x="103" y="90"/>
                      <a:pt x="98" y="91"/>
                      <a:pt x="97" y="94"/>
                    </a:cubicBezTo>
                    <a:cubicBezTo>
                      <a:pt x="96" y="98"/>
                      <a:pt x="95" y="102"/>
                      <a:pt x="93" y="105"/>
                    </a:cubicBezTo>
                    <a:cubicBezTo>
                      <a:pt x="88" y="94"/>
                      <a:pt x="82" y="83"/>
                      <a:pt x="75" y="73"/>
                    </a:cubicBezTo>
                    <a:cubicBezTo>
                      <a:pt x="75" y="72"/>
                      <a:pt x="73" y="72"/>
                      <a:pt x="73" y="73"/>
                    </a:cubicBezTo>
                    <a:cubicBezTo>
                      <a:pt x="73" y="74"/>
                      <a:pt x="73" y="75"/>
                      <a:pt x="72" y="76"/>
                    </a:cubicBezTo>
                    <a:cubicBezTo>
                      <a:pt x="68" y="64"/>
                      <a:pt x="62" y="53"/>
                      <a:pt x="53" y="45"/>
                    </a:cubicBezTo>
                    <a:cubicBezTo>
                      <a:pt x="53" y="45"/>
                      <a:pt x="53" y="45"/>
                      <a:pt x="53" y="45"/>
                    </a:cubicBezTo>
                    <a:cubicBezTo>
                      <a:pt x="53" y="42"/>
                      <a:pt x="49" y="42"/>
                      <a:pt x="49" y="45"/>
                    </a:cubicBezTo>
                    <a:cubicBezTo>
                      <a:pt x="47" y="60"/>
                      <a:pt x="50" y="75"/>
                      <a:pt x="54" y="89"/>
                    </a:cubicBezTo>
                    <a:cubicBezTo>
                      <a:pt x="52" y="88"/>
                      <a:pt x="50" y="86"/>
                      <a:pt x="48" y="85"/>
                    </a:cubicBezTo>
                    <a:cubicBezTo>
                      <a:pt x="44" y="82"/>
                      <a:pt x="40" y="87"/>
                      <a:pt x="41" y="91"/>
                    </a:cubicBezTo>
                    <a:cubicBezTo>
                      <a:pt x="45" y="103"/>
                      <a:pt x="50" y="115"/>
                      <a:pt x="55" y="127"/>
                    </a:cubicBezTo>
                    <a:cubicBezTo>
                      <a:pt x="52" y="124"/>
                      <a:pt x="49" y="122"/>
                      <a:pt x="46" y="120"/>
                    </a:cubicBezTo>
                    <a:cubicBezTo>
                      <a:pt x="42" y="117"/>
                      <a:pt x="36" y="120"/>
                      <a:pt x="37" y="125"/>
                    </a:cubicBezTo>
                    <a:cubicBezTo>
                      <a:pt x="42" y="144"/>
                      <a:pt x="49" y="161"/>
                      <a:pt x="58" y="179"/>
                    </a:cubicBezTo>
                    <a:cubicBezTo>
                      <a:pt x="54" y="177"/>
                      <a:pt x="49" y="176"/>
                      <a:pt x="45" y="174"/>
                    </a:cubicBezTo>
                    <a:cubicBezTo>
                      <a:pt x="41" y="173"/>
                      <a:pt x="36" y="177"/>
                      <a:pt x="38" y="181"/>
                    </a:cubicBezTo>
                    <a:cubicBezTo>
                      <a:pt x="48" y="202"/>
                      <a:pt x="58" y="225"/>
                      <a:pt x="72" y="244"/>
                    </a:cubicBezTo>
                    <a:cubicBezTo>
                      <a:pt x="61" y="244"/>
                      <a:pt x="50" y="245"/>
                      <a:pt x="39" y="245"/>
                    </a:cubicBezTo>
                    <a:cubicBezTo>
                      <a:pt x="36" y="246"/>
                      <a:pt x="33" y="248"/>
                      <a:pt x="35" y="252"/>
                    </a:cubicBezTo>
                    <a:cubicBezTo>
                      <a:pt x="50" y="284"/>
                      <a:pt x="76" y="313"/>
                      <a:pt x="106" y="334"/>
                    </a:cubicBezTo>
                    <a:cubicBezTo>
                      <a:pt x="97" y="332"/>
                      <a:pt x="88" y="331"/>
                      <a:pt x="79" y="330"/>
                    </a:cubicBezTo>
                    <a:cubicBezTo>
                      <a:pt x="75" y="330"/>
                      <a:pt x="72" y="337"/>
                      <a:pt x="77" y="338"/>
                    </a:cubicBezTo>
                    <a:cubicBezTo>
                      <a:pt x="79" y="339"/>
                      <a:pt x="81" y="340"/>
                      <a:pt x="83" y="340"/>
                    </a:cubicBezTo>
                    <a:cubicBezTo>
                      <a:pt x="69" y="340"/>
                      <a:pt x="56" y="341"/>
                      <a:pt x="42" y="343"/>
                    </a:cubicBezTo>
                    <a:cubicBezTo>
                      <a:pt x="39" y="343"/>
                      <a:pt x="37" y="347"/>
                      <a:pt x="39" y="349"/>
                    </a:cubicBezTo>
                    <a:cubicBezTo>
                      <a:pt x="40" y="352"/>
                      <a:pt x="41" y="355"/>
                      <a:pt x="42" y="358"/>
                    </a:cubicBezTo>
                    <a:cubicBezTo>
                      <a:pt x="31" y="358"/>
                      <a:pt x="19" y="358"/>
                      <a:pt x="8" y="359"/>
                    </a:cubicBezTo>
                    <a:cubicBezTo>
                      <a:pt x="4" y="359"/>
                      <a:pt x="0" y="365"/>
                      <a:pt x="5" y="368"/>
                    </a:cubicBezTo>
                    <a:cubicBezTo>
                      <a:pt x="22" y="378"/>
                      <a:pt x="41" y="385"/>
                      <a:pt x="60" y="388"/>
                    </a:cubicBezTo>
                    <a:cubicBezTo>
                      <a:pt x="57" y="390"/>
                      <a:pt x="55" y="392"/>
                      <a:pt x="52" y="393"/>
                    </a:cubicBezTo>
                    <a:cubicBezTo>
                      <a:pt x="47" y="396"/>
                      <a:pt x="51" y="402"/>
                      <a:pt x="55" y="403"/>
                    </a:cubicBezTo>
                    <a:cubicBezTo>
                      <a:pt x="74" y="407"/>
                      <a:pt x="93" y="406"/>
                      <a:pt x="111" y="401"/>
                    </a:cubicBezTo>
                    <a:cubicBezTo>
                      <a:pt x="106" y="408"/>
                      <a:pt x="101" y="415"/>
                      <a:pt x="97" y="422"/>
                    </a:cubicBezTo>
                    <a:cubicBezTo>
                      <a:pt x="95" y="425"/>
                      <a:pt x="96" y="429"/>
                      <a:pt x="100" y="430"/>
                    </a:cubicBezTo>
                    <a:cubicBezTo>
                      <a:pt x="125" y="433"/>
                      <a:pt x="151" y="432"/>
                      <a:pt x="176" y="425"/>
                    </a:cubicBezTo>
                    <a:cubicBezTo>
                      <a:pt x="185" y="423"/>
                      <a:pt x="198" y="420"/>
                      <a:pt x="209" y="415"/>
                    </a:cubicBezTo>
                    <a:cubicBezTo>
                      <a:pt x="207" y="423"/>
                      <a:pt x="205" y="431"/>
                      <a:pt x="204" y="439"/>
                    </a:cubicBezTo>
                    <a:cubicBezTo>
                      <a:pt x="196" y="476"/>
                      <a:pt x="191" y="515"/>
                      <a:pt x="195" y="552"/>
                    </a:cubicBezTo>
                    <a:cubicBezTo>
                      <a:pt x="196" y="556"/>
                      <a:pt x="202" y="556"/>
                      <a:pt x="201" y="552"/>
                    </a:cubicBezTo>
                    <a:cubicBezTo>
                      <a:pt x="201" y="517"/>
                      <a:pt x="202" y="484"/>
                      <a:pt x="209" y="449"/>
                    </a:cubicBezTo>
                    <a:cubicBezTo>
                      <a:pt x="211" y="437"/>
                      <a:pt x="214" y="425"/>
                      <a:pt x="217" y="414"/>
                    </a:cubicBezTo>
                    <a:cubicBezTo>
                      <a:pt x="245" y="435"/>
                      <a:pt x="268" y="464"/>
                      <a:pt x="287" y="493"/>
                    </a:cubicBezTo>
                    <a:cubicBezTo>
                      <a:pt x="289" y="497"/>
                      <a:pt x="296" y="496"/>
                      <a:pt x="298" y="492"/>
                    </a:cubicBezTo>
                    <a:cubicBezTo>
                      <a:pt x="300" y="484"/>
                      <a:pt x="302" y="477"/>
                      <a:pt x="304" y="470"/>
                    </a:cubicBezTo>
                    <a:cubicBezTo>
                      <a:pt x="325" y="480"/>
                      <a:pt x="346" y="489"/>
                      <a:pt x="367" y="499"/>
                    </a:cubicBezTo>
                    <a:cubicBezTo>
                      <a:pt x="372" y="501"/>
                      <a:pt x="376" y="495"/>
                      <a:pt x="375" y="491"/>
                    </a:cubicBezTo>
                    <a:cubicBezTo>
                      <a:pt x="373" y="487"/>
                      <a:pt x="372" y="483"/>
                      <a:pt x="371" y="479"/>
                    </a:cubicBezTo>
                    <a:cubicBezTo>
                      <a:pt x="380" y="483"/>
                      <a:pt x="389" y="487"/>
                      <a:pt x="398" y="492"/>
                    </a:cubicBezTo>
                    <a:cubicBezTo>
                      <a:pt x="403" y="494"/>
                      <a:pt x="409" y="488"/>
                      <a:pt x="406" y="484"/>
                    </a:cubicBezTo>
                    <a:cubicBezTo>
                      <a:pt x="401" y="476"/>
                      <a:pt x="394" y="471"/>
                      <a:pt x="386" y="466"/>
                    </a:cubicBezTo>
                    <a:cubicBezTo>
                      <a:pt x="386" y="466"/>
                      <a:pt x="386" y="466"/>
                      <a:pt x="387" y="465"/>
                    </a:cubicBezTo>
                    <a:cubicBezTo>
                      <a:pt x="388" y="466"/>
                      <a:pt x="388" y="466"/>
                      <a:pt x="389" y="466"/>
                    </a:cubicBezTo>
                    <a:cubicBezTo>
                      <a:pt x="396" y="468"/>
                      <a:pt x="401" y="460"/>
                      <a:pt x="395" y="456"/>
                    </a:cubicBezTo>
                    <a:cubicBezTo>
                      <a:pt x="384" y="447"/>
                      <a:pt x="372" y="439"/>
                      <a:pt x="361" y="431"/>
                    </a:cubicBezTo>
                    <a:cubicBezTo>
                      <a:pt x="361" y="431"/>
                      <a:pt x="362" y="431"/>
                      <a:pt x="362" y="430"/>
                    </a:cubicBezTo>
                    <a:cubicBezTo>
                      <a:pt x="393" y="433"/>
                      <a:pt x="426" y="428"/>
                      <a:pt x="457" y="427"/>
                    </a:cubicBezTo>
                    <a:cubicBezTo>
                      <a:pt x="463" y="427"/>
                      <a:pt x="462" y="419"/>
                      <a:pt x="458" y="417"/>
                    </a:cubicBezTo>
                    <a:cubicBezTo>
                      <a:pt x="452" y="414"/>
                      <a:pt x="445" y="411"/>
                      <a:pt x="439" y="408"/>
                    </a:cubicBezTo>
                    <a:cubicBezTo>
                      <a:pt x="464" y="405"/>
                      <a:pt x="491" y="393"/>
                      <a:pt x="509" y="377"/>
                    </a:cubicBezTo>
                    <a:cubicBezTo>
                      <a:pt x="512" y="374"/>
                      <a:pt x="511" y="370"/>
                      <a:pt x="508" y="368"/>
                    </a:cubicBezTo>
                    <a:cubicBezTo>
                      <a:pt x="505" y="367"/>
                      <a:pt x="502" y="366"/>
                      <a:pt x="499" y="365"/>
                    </a:cubicBezTo>
                    <a:cubicBezTo>
                      <a:pt x="516" y="363"/>
                      <a:pt x="533" y="358"/>
                      <a:pt x="545" y="349"/>
                    </a:cubicBezTo>
                    <a:cubicBezTo>
                      <a:pt x="549" y="347"/>
                      <a:pt x="547" y="341"/>
                      <a:pt x="543" y="341"/>
                    </a:cubicBezTo>
                    <a:cubicBezTo>
                      <a:pt x="541" y="340"/>
                      <a:pt x="539" y="340"/>
                      <a:pt x="538" y="340"/>
                    </a:cubicBezTo>
                    <a:cubicBezTo>
                      <a:pt x="553" y="333"/>
                      <a:pt x="568" y="316"/>
                      <a:pt x="576" y="304"/>
                    </a:cubicBezTo>
                    <a:cubicBezTo>
                      <a:pt x="578" y="301"/>
                      <a:pt x="575" y="297"/>
                      <a:pt x="571" y="299"/>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95" name="Freeform 36"/>
              <p:cNvSpPr>
                <a:spLocks/>
              </p:cNvSpPr>
              <p:nvPr/>
            </p:nvSpPr>
            <p:spPr bwMode="auto">
              <a:xfrm>
                <a:off x="4533900" y="3662363"/>
                <a:ext cx="1343025" cy="1360488"/>
              </a:xfrm>
              <a:custGeom>
                <a:avLst/>
                <a:gdLst>
                  <a:gd name="T0" fmla="*/ 440 w 515"/>
                  <a:gd name="T1" fmla="*/ 322 h 523"/>
                  <a:gd name="T2" fmla="*/ 453 w 515"/>
                  <a:gd name="T3" fmla="*/ 309 h 523"/>
                  <a:gd name="T4" fmla="*/ 370 w 515"/>
                  <a:gd name="T5" fmla="*/ 321 h 523"/>
                  <a:gd name="T6" fmla="*/ 340 w 515"/>
                  <a:gd name="T7" fmla="*/ 335 h 523"/>
                  <a:gd name="T8" fmla="*/ 277 w 515"/>
                  <a:gd name="T9" fmla="*/ 315 h 523"/>
                  <a:gd name="T10" fmla="*/ 277 w 515"/>
                  <a:gd name="T11" fmla="*/ 310 h 523"/>
                  <a:gd name="T12" fmla="*/ 228 w 515"/>
                  <a:gd name="T13" fmla="*/ 304 h 523"/>
                  <a:gd name="T14" fmla="*/ 307 w 515"/>
                  <a:gd name="T15" fmla="*/ 254 h 523"/>
                  <a:gd name="T16" fmla="*/ 301 w 515"/>
                  <a:gd name="T17" fmla="*/ 252 h 523"/>
                  <a:gd name="T18" fmla="*/ 429 w 515"/>
                  <a:gd name="T19" fmla="*/ 178 h 523"/>
                  <a:gd name="T20" fmla="*/ 251 w 515"/>
                  <a:gd name="T21" fmla="*/ 267 h 523"/>
                  <a:gd name="T22" fmla="*/ 237 w 515"/>
                  <a:gd name="T23" fmla="*/ 282 h 523"/>
                  <a:gd name="T24" fmla="*/ 419 w 515"/>
                  <a:gd name="T25" fmla="*/ 92 h 523"/>
                  <a:gd name="T26" fmla="*/ 330 w 515"/>
                  <a:gd name="T27" fmla="*/ 107 h 523"/>
                  <a:gd name="T28" fmla="*/ 408 w 515"/>
                  <a:gd name="T29" fmla="*/ 40 h 523"/>
                  <a:gd name="T30" fmla="*/ 398 w 515"/>
                  <a:gd name="T31" fmla="*/ 0 h 523"/>
                  <a:gd name="T32" fmla="*/ 331 w 515"/>
                  <a:gd name="T33" fmla="*/ 100 h 523"/>
                  <a:gd name="T34" fmla="*/ 309 w 515"/>
                  <a:gd name="T35" fmla="*/ 63 h 523"/>
                  <a:gd name="T36" fmla="*/ 303 w 515"/>
                  <a:gd name="T37" fmla="*/ 142 h 523"/>
                  <a:gd name="T38" fmla="*/ 259 w 515"/>
                  <a:gd name="T39" fmla="*/ 128 h 523"/>
                  <a:gd name="T40" fmla="*/ 256 w 515"/>
                  <a:gd name="T41" fmla="*/ 132 h 523"/>
                  <a:gd name="T42" fmla="*/ 253 w 515"/>
                  <a:gd name="T43" fmla="*/ 236 h 523"/>
                  <a:gd name="T44" fmla="*/ 224 w 515"/>
                  <a:gd name="T45" fmla="*/ 121 h 523"/>
                  <a:gd name="T46" fmla="*/ 251 w 515"/>
                  <a:gd name="T47" fmla="*/ 240 h 523"/>
                  <a:gd name="T48" fmla="*/ 214 w 515"/>
                  <a:gd name="T49" fmla="*/ 211 h 523"/>
                  <a:gd name="T50" fmla="*/ 228 w 515"/>
                  <a:gd name="T51" fmla="*/ 291 h 523"/>
                  <a:gd name="T52" fmla="*/ 165 w 515"/>
                  <a:gd name="T53" fmla="*/ 267 h 523"/>
                  <a:gd name="T54" fmla="*/ 171 w 515"/>
                  <a:gd name="T55" fmla="*/ 177 h 523"/>
                  <a:gd name="T56" fmla="*/ 163 w 515"/>
                  <a:gd name="T57" fmla="*/ 264 h 523"/>
                  <a:gd name="T58" fmla="*/ 97 w 515"/>
                  <a:gd name="T59" fmla="*/ 83 h 523"/>
                  <a:gd name="T60" fmla="*/ 53 w 515"/>
                  <a:gd name="T61" fmla="*/ 43 h 523"/>
                  <a:gd name="T62" fmla="*/ 122 w 515"/>
                  <a:gd name="T63" fmla="*/ 199 h 523"/>
                  <a:gd name="T64" fmla="*/ 124 w 515"/>
                  <a:gd name="T65" fmla="*/ 204 h 523"/>
                  <a:gd name="T66" fmla="*/ 177 w 515"/>
                  <a:gd name="T67" fmla="*/ 294 h 523"/>
                  <a:gd name="T68" fmla="*/ 178 w 515"/>
                  <a:gd name="T69" fmla="*/ 299 h 523"/>
                  <a:gd name="T70" fmla="*/ 204 w 515"/>
                  <a:gd name="T71" fmla="*/ 338 h 523"/>
                  <a:gd name="T72" fmla="*/ 92 w 515"/>
                  <a:gd name="T73" fmla="*/ 306 h 523"/>
                  <a:gd name="T74" fmla="*/ 187 w 515"/>
                  <a:gd name="T75" fmla="*/ 340 h 523"/>
                  <a:gd name="T76" fmla="*/ 133 w 515"/>
                  <a:gd name="T77" fmla="*/ 344 h 523"/>
                  <a:gd name="T78" fmla="*/ 125 w 515"/>
                  <a:gd name="T79" fmla="*/ 345 h 523"/>
                  <a:gd name="T80" fmla="*/ 0 w 515"/>
                  <a:gd name="T81" fmla="*/ 333 h 523"/>
                  <a:gd name="T82" fmla="*/ 89 w 515"/>
                  <a:gd name="T83" fmla="*/ 360 h 523"/>
                  <a:gd name="T84" fmla="*/ 120 w 515"/>
                  <a:gd name="T85" fmla="*/ 351 h 523"/>
                  <a:gd name="T86" fmla="*/ 180 w 515"/>
                  <a:gd name="T87" fmla="*/ 346 h 523"/>
                  <a:gd name="T88" fmla="*/ 185 w 515"/>
                  <a:gd name="T89" fmla="*/ 346 h 523"/>
                  <a:gd name="T90" fmla="*/ 186 w 515"/>
                  <a:gd name="T91" fmla="*/ 520 h 523"/>
                  <a:gd name="T92" fmla="*/ 232 w 515"/>
                  <a:gd name="T93" fmla="*/ 356 h 523"/>
                  <a:gd name="T94" fmla="*/ 276 w 515"/>
                  <a:gd name="T95" fmla="*/ 431 h 523"/>
                  <a:gd name="T96" fmla="*/ 264 w 515"/>
                  <a:gd name="T97" fmla="*/ 368 h 523"/>
                  <a:gd name="T98" fmla="*/ 349 w 515"/>
                  <a:gd name="T99" fmla="*/ 443 h 523"/>
                  <a:gd name="T100" fmla="*/ 301 w 515"/>
                  <a:gd name="T101" fmla="*/ 386 h 523"/>
                  <a:gd name="T102" fmla="*/ 377 w 515"/>
                  <a:gd name="T103" fmla="*/ 433 h 523"/>
                  <a:gd name="T104" fmla="*/ 270 w 515"/>
                  <a:gd name="T105" fmla="*/ 347 h 523"/>
                  <a:gd name="T106" fmla="*/ 405 w 515"/>
                  <a:gd name="T107" fmla="*/ 377 h 523"/>
                  <a:gd name="T108" fmla="*/ 323 w 515"/>
                  <a:gd name="T109" fmla="*/ 342 h 523"/>
                  <a:gd name="T110" fmla="*/ 515 w 515"/>
                  <a:gd name="T111" fmla="*/ 292 h 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15" h="523">
                    <a:moveTo>
                      <a:pt x="514" y="291"/>
                    </a:moveTo>
                    <a:cubicBezTo>
                      <a:pt x="502" y="298"/>
                      <a:pt x="491" y="306"/>
                      <a:pt x="478" y="311"/>
                    </a:cubicBezTo>
                    <a:cubicBezTo>
                      <a:pt x="466" y="317"/>
                      <a:pt x="453" y="320"/>
                      <a:pt x="440" y="322"/>
                    </a:cubicBezTo>
                    <a:cubicBezTo>
                      <a:pt x="456" y="314"/>
                      <a:pt x="471" y="299"/>
                      <a:pt x="478" y="285"/>
                    </a:cubicBezTo>
                    <a:cubicBezTo>
                      <a:pt x="478" y="284"/>
                      <a:pt x="477" y="284"/>
                      <a:pt x="477" y="284"/>
                    </a:cubicBezTo>
                    <a:cubicBezTo>
                      <a:pt x="469" y="293"/>
                      <a:pt x="462" y="302"/>
                      <a:pt x="453" y="309"/>
                    </a:cubicBezTo>
                    <a:cubicBezTo>
                      <a:pt x="445" y="315"/>
                      <a:pt x="436" y="319"/>
                      <a:pt x="427" y="324"/>
                    </a:cubicBezTo>
                    <a:cubicBezTo>
                      <a:pt x="402" y="328"/>
                      <a:pt x="377" y="331"/>
                      <a:pt x="351" y="334"/>
                    </a:cubicBezTo>
                    <a:cubicBezTo>
                      <a:pt x="358" y="330"/>
                      <a:pt x="364" y="325"/>
                      <a:pt x="370" y="321"/>
                    </a:cubicBezTo>
                    <a:cubicBezTo>
                      <a:pt x="382" y="313"/>
                      <a:pt x="392" y="303"/>
                      <a:pt x="402" y="292"/>
                    </a:cubicBezTo>
                    <a:cubicBezTo>
                      <a:pt x="402" y="292"/>
                      <a:pt x="401" y="292"/>
                      <a:pt x="401" y="292"/>
                    </a:cubicBezTo>
                    <a:cubicBezTo>
                      <a:pt x="382" y="308"/>
                      <a:pt x="363" y="324"/>
                      <a:pt x="340" y="335"/>
                    </a:cubicBezTo>
                    <a:cubicBezTo>
                      <a:pt x="313" y="338"/>
                      <a:pt x="285" y="340"/>
                      <a:pt x="258" y="344"/>
                    </a:cubicBezTo>
                    <a:cubicBezTo>
                      <a:pt x="252" y="345"/>
                      <a:pt x="245" y="346"/>
                      <a:pt x="239" y="348"/>
                    </a:cubicBezTo>
                    <a:cubicBezTo>
                      <a:pt x="253" y="339"/>
                      <a:pt x="265" y="326"/>
                      <a:pt x="277" y="315"/>
                    </a:cubicBezTo>
                    <a:cubicBezTo>
                      <a:pt x="292" y="300"/>
                      <a:pt x="307" y="287"/>
                      <a:pt x="325" y="275"/>
                    </a:cubicBezTo>
                    <a:cubicBezTo>
                      <a:pt x="325" y="274"/>
                      <a:pt x="325" y="274"/>
                      <a:pt x="324" y="274"/>
                    </a:cubicBezTo>
                    <a:cubicBezTo>
                      <a:pt x="306" y="281"/>
                      <a:pt x="291" y="297"/>
                      <a:pt x="277" y="310"/>
                    </a:cubicBezTo>
                    <a:cubicBezTo>
                      <a:pt x="262" y="325"/>
                      <a:pt x="246" y="338"/>
                      <a:pt x="229" y="351"/>
                    </a:cubicBezTo>
                    <a:cubicBezTo>
                      <a:pt x="222" y="354"/>
                      <a:pt x="214" y="358"/>
                      <a:pt x="208" y="364"/>
                    </a:cubicBezTo>
                    <a:cubicBezTo>
                      <a:pt x="214" y="344"/>
                      <a:pt x="221" y="324"/>
                      <a:pt x="228" y="304"/>
                    </a:cubicBezTo>
                    <a:cubicBezTo>
                      <a:pt x="230" y="300"/>
                      <a:pt x="232" y="295"/>
                      <a:pt x="233" y="290"/>
                    </a:cubicBezTo>
                    <a:cubicBezTo>
                      <a:pt x="240" y="282"/>
                      <a:pt x="248" y="275"/>
                      <a:pt x="256" y="268"/>
                    </a:cubicBezTo>
                    <a:cubicBezTo>
                      <a:pt x="272" y="262"/>
                      <a:pt x="290" y="259"/>
                      <a:pt x="307" y="254"/>
                    </a:cubicBezTo>
                    <a:cubicBezTo>
                      <a:pt x="325" y="248"/>
                      <a:pt x="344" y="241"/>
                      <a:pt x="360" y="231"/>
                    </a:cubicBezTo>
                    <a:cubicBezTo>
                      <a:pt x="360" y="231"/>
                      <a:pt x="360" y="230"/>
                      <a:pt x="360" y="231"/>
                    </a:cubicBezTo>
                    <a:cubicBezTo>
                      <a:pt x="340" y="238"/>
                      <a:pt x="322" y="247"/>
                      <a:pt x="301" y="252"/>
                    </a:cubicBezTo>
                    <a:cubicBezTo>
                      <a:pt x="289" y="256"/>
                      <a:pt x="275" y="258"/>
                      <a:pt x="263" y="262"/>
                    </a:cubicBezTo>
                    <a:cubicBezTo>
                      <a:pt x="281" y="247"/>
                      <a:pt x="301" y="234"/>
                      <a:pt x="322" y="223"/>
                    </a:cubicBezTo>
                    <a:cubicBezTo>
                      <a:pt x="357" y="205"/>
                      <a:pt x="394" y="193"/>
                      <a:pt x="429" y="178"/>
                    </a:cubicBezTo>
                    <a:cubicBezTo>
                      <a:pt x="430" y="178"/>
                      <a:pt x="429" y="177"/>
                      <a:pt x="429" y="177"/>
                    </a:cubicBezTo>
                    <a:cubicBezTo>
                      <a:pt x="390" y="188"/>
                      <a:pt x="351" y="203"/>
                      <a:pt x="316" y="222"/>
                    </a:cubicBezTo>
                    <a:cubicBezTo>
                      <a:pt x="293" y="234"/>
                      <a:pt x="270" y="249"/>
                      <a:pt x="251" y="267"/>
                    </a:cubicBezTo>
                    <a:cubicBezTo>
                      <a:pt x="251" y="267"/>
                      <a:pt x="250" y="268"/>
                      <a:pt x="249" y="268"/>
                    </a:cubicBezTo>
                    <a:cubicBezTo>
                      <a:pt x="249" y="268"/>
                      <a:pt x="249" y="269"/>
                      <a:pt x="249" y="269"/>
                    </a:cubicBezTo>
                    <a:cubicBezTo>
                      <a:pt x="245" y="273"/>
                      <a:pt x="241" y="277"/>
                      <a:pt x="237" y="282"/>
                    </a:cubicBezTo>
                    <a:cubicBezTo>
                      <a:pt x="250" y="249"/>
                      <a:pt x="266" y="218"/>
                      <a:pt x="283" y="187"/>
                    </a:cubicBezTo>
                    <a:cubicBezTo>
                      <a:pt x="340" y="181"/>
                      <a:pt x="392" y="141"/>
                      <a:pt x="420" y="92"/>
                    </a:cubicBezTo>
                    <a:cubicBezTo>
                      <a:pt x="420" y="92"/>
                      <a:pt x="419" y="91"/>
                      <a:pt x="419" y="92"/>
                    </a:cubicBezTo>
                    <a:cubicBezTo>
                      <a:pt x="405" y="116"/>
                      <a:pt x="384" y="136"/>
                      <a:pt x="361" y="152"/>
                    </a:cubicBezTo>
                    <a:cubicBezTo>
                      <a:pt x="338" y="168"/>
                      <a:pt x="313" y="176"/>
                      <a:pt x="285" y="182"/>
                    </a:cubicBezTo>
                    <a:cubicBezTo>
                      <a:pt x="299" y="157"/>
                      <a:pt x="314" y="132"/>
                      <a:pt x="330" y="107"/>
                    </a:cubicBezTo>
                    <a:cubicBezTo>
                      <a:pt x="332" y="104"/>
                      <a:pt x="333" y="101"/>
                      <a:pt x="335" y="98"/>
                    </a:cubicBezTo>
                    <a:cubicBezTo>
                      <a:pt x="361" y="82"/>
                      <a:pt x="387" y="63"/>
                      <a:pt x="408" y="41"/>
                    </a:cubicBezTo>
                    <a:cubicBezTo>
                      <a:pt x="408" y="40"/>
                      <a:pt x="408" y="40"/>
                      <a:pt x="408" y="40"/>
                    </a:cubicBezTo>
                    <a:cubicBezTo>
                      <a:pt x="385" y="59"/>
                      <a:pt x="362" y="78"/>
                      <a:pt x="337" y="95"/>
                    </a:cubicBezTo>
                    <a:cubicBezTo>
                      <a:pt x="357" y="63"/>
                      <a:pt x="378" y="32"/>
                      <a:pt x="399" y="1"/>
                    </a:cubicBezTo>
                    <a:cubicBezTo>
                      <a:pt x="399" y="0"/>
                      <a:pt x="399" y="0"/>
                      <a:pt x="398" y="0"/>
                    </a:cubicBezTo>
                    <a:cubicBezTo>
                      <a:pt x="376" y="32"/>
                      <a:pt x="354" y="65"/>
                      <a:pt x="332" y="98"/>
                    </a:cubicBezTo>
                    <a:cubicBezTo>
                      <a:pt x="332" y="98"/>
                      <a:pt x="332" y="99"/>
                      <a:pt x="331" y="99"/>
                    </a:cubicBezTo>
                    <a:cubicBezTo>
                      <a:pt x="331" y="99"/>
                      <a:pt x="331" y="99"/>
                      <a:pt x="331" y="100"/>
                    </a:cubicBezTo>
                    <a:cubicBezTo>
                      <a:pt x="323" y="113"/>
                      <a:pt x="314" y="126"/>
                      <a:pt x="306" y="139"/>
                    </a:cubicBezTo>
                    <a:cubicBezTo>
                      <a:pt x="305" y="126"/>
                      <a:pt x="305" y="112"/>
                      <a:pt x="306" y="99"/>
                    </a:cubicBezTo>
                    <a:cubicBezTo>
                      <a:pt x="306" y="87"/>
                      <a:pt x="310" y="74"/>
                      <a:pt x="309" y="63"/>
                    </a:cubicBezTo>
                    <a:cubicBezTo>
                      <a:pt x="309" y="63"/>
                      <a:pt x="309" y="63"/>
                      <a:pt x="309" y="63"/>
                    </a:cubicBezTo>
                    <a:cubicBezTo>
                      <a:pt x="303" y="74"/>
                      <a:pt x="303" y="90"/>
                      <a:pt x="303" y="102"/>
                    </a:cubicBezTo>
                    <a:cubicBezTo>
                      <a:pt x="302" y="115"/>
                      <a:pt x="302" y="128"/>
                      <a:pt x="303" y="142"/>
                    </a:cubicBezTo>
                    <a:cubicBezTo>
                      <a:pt x="303" y="142"/>
                      <a:pt x="304" y="143"/>
                      <a:pt x="304" y="143"/>
                    </a:cubicBezTo>
                    <a:cubicBezTo>
                      <a:pt x="293" y="161"/>
                      <a:pt x="282" y="179"/>
                      <a:pt x="272" y="198"/>
                    </a:cubicBezTo>
                    <a:cubicBezTo>
                      <a:pt x="263" y="176"/>
                      <a:pt x="261" y="152"/>
                      <a:pt x="259" y="128"/>
                    </a:cubicBezTo>
                    <a:cubicBezTo>
                      <a:pt x="256" y="101"/>
                      <a:pt x="253" y="74"/>
                      <a:pt x="251" y="47"/>
                    </a:cubicBezTo>
                    <a:cubicBezTo>
                      <a:pt x="250" y="46"/>
                      <a:pt x="250" y="47"/>
                      <a:pt x="250" y="47"/>
                    </a:cubicBezTo>
                    <a:cubicBezTo>
                      <a:pt x="252" y="75"/>
                      <a:pt x="253" y="104"/>
                      <a:pt x="256" y="132"/>
                    </a:cubicBezTo>
                    <a:cubicBezTo>
                      <a:pt x="258" y="156"/>
                      <a:pt x="259" y="180"/>
                      <a:pt x="269" y="203"/>
                    </a:cubicBezTo>
                    <a:cubicBezTo>
                      <a:pt x="269" y="203"/>
                      <a:pt x="269" y="203"/>
                      <a:pt x="269" y="203"/>
                    </a:cubicBezTo>
                    <a:cubicBezTo>
                      <a:pt x="264" y="214"/>
                      <a:pt x="258" y="225"/>
                      <a:pt x="253" y="236"/>
                    </a:cubicBezTo>
                    <a:cubicBezTo>
                      <a:pt x="242" y="219"/>
                      <a:pt x="238" y="201"/>
                      <a:pt x="235" y="182"/>
                    </a:cubicBezTo>
                    <a:cubicBezTo>
                      <a:pt x="232" y="162"/>
                      <a:pt x="229" y="141"/>
                      <a:pt x="225" y="121"/>
                    </a:cubicBezTo>
                    <a:cubicBezTo>
                      <a:pt x="225" y="120"/>
                      <a:pt x="224" y="120"/>
                      <a:pt x="224" y="121"/>
                    </a:cubicBezTo>
                    <a:cubicBezTo>
                      <a:pt x="226" y="144"/>
                      <a:pt x="230" y="166"/>
                      <a:pt x="233" y="189"/>
                    </a:cubicBezTo>
                    <a:cubicBezTo>
                      <a:pt x="236" y="206"/>
                      <a:pt x="239" y="225"/>
                      <a:pt x="250" y="239"/>
                    </a:cubicBezTo>
                    <a:cubicBezTo>
                      <a:pt x="251" y="239"/>
                      <a:pt x="251" y="239"/>
                      <a:pt x="251" y="240"/>
                    </a:cubicBezTo>
                    <a:cubicBezTo>
                      <a:pt x="243" y="256"/>
                      <a:pt x="236" y="272"/>
                      <a:pt x="229" y="288"/>
                    </a:cubicBezTo>
                    <a:cubicBezTo>
                      <a:pt x="222" y="278"/>
                      <a:pt x="221" y="264"/>
                      <a:pt x="219" y="252"/>
                    </a:cubicBezTo>
                    <a:cubicBezTo>
                      <a:pt x="217" y="238"/>
                      <a:pt x="215" y="224"/>
                      <a:pt x="214" y="211"/>
                    </a:cubicBezTo>
                    <a:cubicBezTo>
                      <a:pt x="214" y="210"/>
                      <a:pt x="212" y="210"/>
                      <a:pt x="212" y="211"/>
                    </a:cubicBezTo>
                    <a:cubicBezTo>
                      <a:pt x="213" y="229"/>
                      <a:pt x="214" y="246"/>
                      <a:pt x="217" y="263"/>
                    </a:cubicBezTo>
                    <a:cubicBezTo>
                      <a:pt x="218" y="272"/>
                      <a:pt x="219" y="287"/>
                      <a:pt x="228" y="291"/>
                    </a:cubicBezTo>
                    <a:cubicBezTo>
                      <a:pt x="222" y="306"/>
                      <a:pt x="217" y="320"/>
                      <a:pt x="212" y="335"/>
                    </a:cubicBezTo>
                    <a:cubicBezTo>
                      <a:pt x="194" y="315"/>
                      <a:pt x="180" y="291"/>
                      <a:pt x="166" y="268"/>
                    </a:cubicBezTo>
                    <a:cubicBezTo>
                      <a:pt x="166" y="268"/>
                      <a:pt x="165" y="267"/>
                      <a:pt x="165" y="267"/>
                    </a:cubicBezTo>
                    <a:cubicBezTo>
                      <a:pt x="168" y="264"/>
                      <a:pt x="169" y="259"/>
                      <a:pt x="170" y="255"/>
                    </a:cubicBezTo>
                    <a:cubicBezTo>
                      <a:pt x="172" y="247"/>
                      <a:pt x="174" y="238"/>
                      <a:pt x="175" y="230"/>
                    </a:cubicBezTo>
                    <a:cubicBezTo>
                      <a:pt x="177" y="212"/>
                      <a:pt x="175" y="194"/>
                      <a:pt x="171" y="177"/>
                    </a:cubicBezTo>
                    <a:cubicBezTo>
                      <a:pt x="171" y="176"/>
                      <a:pt x="169" y="176"/>
                      <a:pt x="169" y="177"/>
                    </a:cubicBezTo>
                    <a:cubicBezTo>
                      <a:pt x="173" y="191"/>
                      <a:pt x="174" y="206"/>
                      <a:pt x="173" y="221"/>
                    </a:cubicBezTo>
                    <a:cubicBezTo>
                      <a:pt x="172" y="225"/>
                      <a:pt x="167" y="262"/>
                      <a:pt x="163" y="264"/>
                    </a:cubicBezTo>
                    <a:cubicBezTo>
                      <a:pt x="149" y="241"/>
                      <a:pt x="136" y="217"/>
                      <a:pt x="123" y="194"/>
                    </a:cubicBezTo>
                    <a:cubicBezTo>
                      <a:pt x="119" y="186"/>
                      <a:pt x="115" y="178"/>
                      <a:pt x="110" y="169"/>
                    </a:cubicBezTo>
                    <a:cubicBezTo>
                      <a:pt x="116" y="140"/>
                      <a:pt x="110" y="109"/>
                      <a:pt x="97" y="83"/>
                    </a:cubicBezTo>
                    <a:cubicBezTo>
                      <a:pt x="97" y="82"/>
                      <a:pt x="96" y="82"/>
                      <a:pt x="96" y="83"/>
                    </a:cubicBezTo>
                    <a:cubicBezTo>
                      <a:pt x="108" y="109"/>
                      <a:pt x="110" y="136"/>
                      <a:pt x="108" y="164"/>
                    </a:cubicBezTo>
                    <a:cubicBezTo>
                      <a:pt x="88" y="125"/>
                      <a:pt x="69" y="84"/>
                      <a:pt x="53" y="43"/>
                    </a:cubicBezTo>
                    <a:cubicBezTo>
                      <a:pt x="53" y="43"/>
                      <a:pt x="52" y="43"/>
                      <a:pt x="52" y="43"/>
                    </a:cubicBezTo>
                    <a:cubicBezTo>
                      <a:pt x="73" y="96"/>
                      <a:pt x="95" y="148"/>
                      <a:pt x="122" y="198"/>
                    </a:cubicBezTo>
                    <a:cubicBezTo>
                      <a:pt x="122" y="198"/>
                      <a:pt x="122" y="199"/>
                      <a:pt x="122" y="199"/>
                    </a:cubicBezTo>
                    <a:cubicBezTo>
                      <a:pt x="93" y="188"/>
                      <a:pt x="67" y="171"/>
                      <a:pt x="44" y="151"/>
                    </a:cubicBezTo>
                    <a:cubicBezTo>
                      <a:pt x="43" y="150"/>
                      <a:pt x="42" y="151"/>
                      <a:pt x="43" y="152"/>
                    </a:cubicBezTo>
                    <a:cubicBezTo>
                      <a:pt x="66" y="175"/>
                      <a:pt x="93" y="192"/>
                      <a:pt x="124" y="204"/>
                    </a:cubicBezTo>
                    <a:cubicBezTo>
                      <a:pt x="124" y="204"/>
                      <a:pt x="124" y="204"/>
                      <a:pt x="125" y="204"/>
                    </a:cubicBezTo>
                    <a:cubicBezTo>
                      <a:pt x="136" y="226"/>
                      <a:pt x="148" y="247"/>
                      <a:pt x="161" y="268"/>
                    </a:cubicBezTo>
                    <a:cubicBezTo>
                      <a:pt x="166" y="276"/>
                      <a:pt x="172" y="285"/>
                      <a:pt x="177" y="294"/>
                    </a:cubicBezTo>
                    <a:cubicBezTo>
                      <a:pt x="124" y="288"/>
                      <a:pt x="82" y="256"/>
                      <a:pt x="38" y="229"/>
                    </a:cubicBezTo>
                    <a:cubicBezTo>
                      <a:pt x="37" y="229"/>
                      <a:pt x="36" y="230"/>
                      <a:pt x="37" y="230"/>
                    </a:cubicBezTo>
                    <a:cubicBezTo>
                      <a:pt x="81" y="260"/>
                      <a:pt x="123" y="294"/>
                      <a:pt x="178" y="299"/>
                    </a:cubicBezTo>
                    <a:cubicBezTo>
                      <a:pt x="179" y="299"/>
                      <a:pt x="179" y="299"/>
                      <a:pt x="180" y="299"/>
                    </a:cubicBezTo>
                    <a:cubicBezTo>
                      <a:pt x="188" y="313"/>
                      <a:pt x="198" y="326"/>
                      <a:pt x="208" y="338"/>
                    </a:cubicBezTo>
                    <a:cubicBezTo>
                      <a:pt x="207" y="338"/>
                      <a:pt x="205" y="338"/>
                      <a:pt x="204" y="338"/>
                    </a:cubicBezTo>
                    <a:cubicBezTo>
                      <a:pt x="203" y="338"/>
                      <a:pt x="203" y="338"/>
                      <a:pt x="203" y="338"/>
                    </a:cubicBezTo>
                    <a:cubicBezTo>
                      <a:pt x="169" y="318"/>
                      <a:pt x="131" y="307"/>
                      <a:pt x="92" y="304"/>
                    </a:cubicBezTo>
                    <a:cubicBezTo>
                      <a:pt x="91" y="304"/>
                      <a:pt x="91" y="305"/>
                      <a:pt x="92" y="306"/>
                    </a:cubicBezTo>
                    <a:cubicBezTo>
                      <a:pt x="129" y="310"/>
                      <a:pt x="164" y="321"/>
                      <a:pt x="196" y="339"/>
                    </a:cubicBezTo>
                    <a:cubicBezTo>
                      <a:pt x="194" y="339"/>
                      <a:pt x="192" y="340"/>
                      <a:pt x="190" y="340"/>
                    </a:cubicBezTo>
                    <a:cubicBezTo>
                      <a:pt x="189" y="339"/>
                      <a:pt x="188" y="339"/>
                      <a:pt x="187" y="340"/>
                    </a:cubicBezTo>
                    <a:cubicBezTo>
                      <a:pt x="187" y="340"/>
                      <a:pt x="187" y="340"/>
                      <a:pt x="186" y="340"/>
                    </a:cubicBezTo>
                    <a:cubicBezTo>
                      <a:pt x="178" y="341"/>
                      <a:pt x="170" y="342"/>
                      <a:pt x="162" y="342"/>
                    </a:cubicBezTo>
                    <a:cubicBezTo>
                      <a:pt x="152" y="343"/>
                      <a:pt x="143" y="344"/>
                      <a:pt x="133" y="344"/>
                    </a:cubicBezTo>
                    <a:cubicBezTo>
                      <a:pt x="104" y="328"/>
                      <a:pt x="70" y="318"/>
                      <a:pt x="36" y="321"/>
                    </a:cubicBezTo>
                    <a:cubicBezTo>
                      <a:pt x="35" y="321"/>
                      <a:pt x="35" y="322"/>
                      <a:pt x="36" y="322"/>
                    </a:cubicBezTo>
                    <a:cubicBezTo>
                      <a:pt x="68" y="324"/>
                      <a:pt x="97" y="331"/>
                      <a:pt x="125" y="345"/>
                    </a:cubicBezTo>
                    <a:cubicBezTo>
                      <a:pt x="120" y="345"/>
                      <a:pt x="115" y="345"/>
                      <a:pt x="110" y="345"/>
                    </a:cubicBezTo>
                    <a:cubicBezTo>
                      <a:pt x="72" y="348"/>
                      <a:pt x="36" y="346"/>
                      <a:pt x="1" y="332"/>
                    </a:cubicBezTo>
                    <a:cubicBezTo>
                      <a:pt x="0" y="332"/>
                      <a:pt x="0" y="333"/>
                      <a:pt x="0" y="333"/>
                    </a:cubicBezTo>
                    <a:cubicBezTo>
                      <a:pt x="31" y="351"/>
                      <a:pt x="69" y="351"/>
                      <a:pt x="103" y="350"/>
                    </a:cubicBezTo>
                    <a:cubicBezTo>
                      <a:pt x="108" y="350"/>
                      <a:pt x="113" y="350"/>
                      <a:pt x="118" y="349"/>
                    </a:cubicBezTo>
                    <a:cubicBezTo>
                      <a:pt x="108" y="352"/>
                      <a:pt x="99" y="357"/>
                      <a:pt x="89" y="360"/>
                    </a:cubicBezTo>
                    <a:cubicBezTo>
                      <a:pt x="77" y="363"/>
                      <a:pt x="66" y="364"/>
                      <a:pt x="54" y="364"/>
                    </a:cubicBezTo>
                    <a:cubicBezTo>
                      <a:pt x="54" y="364"/>
                      <a:pt x="53" y="365"/>
                      <a:pt x="54" y="365"/>
                    </a:cubicBezTo>
                    <a:cubicBezTo>
                      <a:pt x="75" y="370"/>
                      <a:pt x="102" y="361"/>
                      <a:pt x="120" y="351"/>
                    </a:cubicBezTo>
                    <a:cubicBezTo>
                      <a:pt x="121" y="351"/>
                      <a:pt x="121" y="350"/>
                      <a:pt x="121" y="349"/>
                    </a:cubicBezTo>
                    <a:cubicBezTo>
                      <a:pt x="133" y="349"/>
                      <a:pt x="146" y="348"/>
                      <a:pt x="159" y="347"/>
                    </a:cubicBezTo>
                    <a:cubicBezTo>
                      <a:pt x="166" y="347"/>
                      <a:pt x="173" y="347"/>
                      <a:pt x="180" y="346"/>
                    </a:cubicBezTo>
                    <a:cubicBezTo>
                      <a:pt x="156" y="368"/>
                      <a:pt x="128" y="383"/>
                      <a:pt x="98" y="393"/>
                    </a:cubicBezTo>
                    <a:cubicBezTo>
                      <a:pt x="97" y="394"/>
                      <a:pt x="97" y="395"/>
                      <a:pt x="98" y="395"/>
                    </a:cubicBezTo>
                    <a:cubicBezTo>
                      <a:pt x="131" y="388"/>
                      <a:pt x="162" y="370"/>
                      <a:pt x="185" y="346"/>
                    </a:cubicBezTo>
                    <a:cubicBezTo>
                      <a:pt x="194" y="346"/>
                      <a:pt x="202" y="344"/>
                      <a:pt x="210" y="342"/>
                    </a:cubicBezTo>
                    <a:cubicBezTo>
                      <a:pt x="204" y="361"/>
                      <a:pt x="199" y="381"/>
                      <a:pt x="195" y="401"/>
                    </a:cubicBezTo>
                    <a:cubicBezTo>
                      <a:pt x="187" y="440"/>
                      <a:pt x="183" y="480"/>
                      <a:pt x="186" y="520"/>
                    </a:cubicBezTo>
                    <a:cubicBezTo>
                      <a:pt x="186" y="523"/>
                      <a:pt x="191" y="522"/>
                      <a:pt x="191" y="519"/>
                    </a:cubicBezTo>
                    <a:cubicBezTo>
                      <a:pt x="187" y="469"/>
                      <a:pt x="194" y="419"/>
                      <a:pt x="207" y="370"/>
                    </a:cubicBezTo>
                    <a:cubicBezTo>
                      <a:pt x="214" y="363"/>
                      <a:pt x="223" y="359"/>
                      <a:pt x="232" y="356"/>
                    </a:cubicBezTo>
                    <a:cubicBezTo>
                      <a:pt x="242" y="359"/>
                      <a:pt x="252" y="363"/>
                      <a:pt x="262" y="367"/>
                    </a:cubicBezTo>
                    <a:cubicBezTo>
                      <a:pt x="260" y="378"/>
                      <a:pt x="262" y="392"/>
                      <a:pt x="264" y="403"/>
                    </a:cubicBezTo>
                    <a:cubicBezTo>
                      <a:pt x="265" y="413"/>
                      <a:pt x="268" y="423"/>
                      <a:pt x="276" y="431"/>
                    </a:cubicBezTo>
                    <a:cubicBezTo>
                      <a:pt x="276" y="431"/>
                      <a:pt x="276" y="431"/>
                      <a:pt x="276" y="430"/>
                    </a:cubicBezTo>
                    <a:cubicBezTo>
                      <a:pt x="271" y="420"/>
                      <a:pt x="268" y="409"/>
                      <a:pt x="267" y="397"/>
                    </a:cubicBezTo>
                    <a:cubicBezTo>
                      <a:pt x="266" y="388"/>
                      <a:pt x="267" y="377"/>
                      <a:pt x="264" y="368"/>
                    </a:cubicBezTo>
                    <a:cubicBezTo>
                      <a:pt x="276" y="373"/>
                      <a:pt x="287" y="378"/>
                      <a:pt x="298" y="384"/>
                    </a:cubicBezTo>
                    <a:cubicBezTo>
                      <a:pt x="301" y="396"/>
                      <a:pt x="310" y="408"/>
                      <a:pt x="318" y="417"/>
                    </a:cubicBezTo>
                    <a:cubicBezTo>
                      <a:pt x="327" y="427"/>
                      <a:pt x="337" y="437"/>
                      <a:pt x="349" y="443"/>
                    </a:cubicBezTo>
                    <a:cubicBezTo>
                      <a:pt x="349" y="443"/>
                      <a:pt x="350" y="443"/>
                      <a:pt x="349" y="442"/>
                    </a:cubicBezTo>
                    <a:cubicBezTo>
                      <a:pt x="340" y="433"/>
                      <a:pt x="330" y="425"/>
                      <a:pt x="321" y="414"/>
                    </a:cubicBezTo>
                    <a:cubicBezTo>
                      <a:pt x="314" y="405"/>
                      <a:pt x="308" y="395"/>
                      <a:pt x="301" y="386"/>
                    </a:cubicBezTo>
                    <a:cubicBezTo>
                      <a:pt x="303" y="387"/>
                      <a:pt x="305" y="388"/>
                      <a:pt x="307" y="389"/>
                    </a:cubicBezTo>
                    <a:cubicBezTo>
                      <a:pt x="330" y="403"/>
                      <a:pt x="352" y="420"/>
                      <a:pt x="376" y="435"/>
                    </a:cubicBezTo>
                    <a:cubicBezTo>
                      <a:pt x="377" y="435"/>
                      <a:pt x="378" y="434"/>
                      <a:pt x="377" y="433"/>
                    </a:cubicBezTo>
                    <a:cubicBezTo>
                      <a:pt x="355" y="414"/>
                      <a:pt x="330" y="397"/>
                      <a:pt x="304" y="382"/>
                    </a:cubicBezTo>
                    <a:cubicBezTo>
                      <a:pt x="284" y="370"/>
                      <a:pt x="262" y="358"/>
                      <a:pt x="238" y="353"/>
                    </a:cubicBezTo>
                    <a:cubicBezTo>
                      <a:pt x="248" y="350"/>
                      <a:pt x="259" y="349"/>
                      <a:pt x="270" y="347"/>
                    </a:cubicBezTo>
                    <a:cubicBezTo>
                      <a:pt x="282" y="346"/>
                      <a:pt x="294" y="345"/>
                      <a:pt x="306" y="344"/>
                    </a:cubicBezTo>
                    <a:cubicBezTo>
                      <a:pt x="329" y="347"/>
                      <a:pt x="351" y="352"/>
                      <a:pt x="373" y="362"/>
                    </a:cubicBezTo>
                    <a:cubicBezTo>
                      <a:pt x="384" y="366"/>
                      <a:pt x="394" y="372"/>
                      <a:pt x="405" y="377"/>
                    </a:cubicBezTo>
                    <a:cubicBezTo>
                      <a:pt x="414" y="382"/>
                      <a:pt x="425" y="388"/>
                      <a:pt x="436" y="389"/>
                    </a:cubicBezTo>
                    <a:cubicBezTo>
                      <a:pt x="436" y="389"/>
                      <a:pt x="436" y="388"/>
                      <a:pt x="436" y="387"/>
                    </a:cubicBezTo>
                    <a:cubicBezTo>
                      <a:pt x="400" y="372"/>
                      <a:pt x="363" y="348"/>
                      <a:pt x="323" y="342"/>
                    </a:cubicBezTo>
                    <a:cubicBezTo>
                      <a:pt x="335" y="341"/>
                      <a:pt x="347" y="340"/>
                      <a:pt x="359" y="338"/>
                    </a:cubicBezTo>
                    <a:cubicBezTo>
                      <a:pt x="389" y="334"/>
                      <a:pt x="419" y="331"/>
                      <a:pt x="448" y="325"/>
                    </a:cubicBezTo>
                    <a:cubicBezTo>
                      <a:pt x="473" y="320"/>
                      <a:pt x="495" y="307"/>
                      <a:pt x="515" y="292"/>
                    </a:cubicBezTo>
                    <a:cubicBezTo>
                      <a:pt x="515" y="291"/>
                      <a:pt x="515" y="291"/>
                      <a:pt x="514" y="291"/>
                    </a:cubicBez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74" name="Group 73"/>
            <p:cNvGrpSpPr/>
            <p:nvPr/>
          </p:nvGrpSpPr>
          <p:grpSpPr>
            <a:xfrm>
              <a:off x="1924334" y="5070048"/>
              <a:ext cx="1438682" cy="2295598"/>
              <a:chOff x="3497263" y="1852613"/>
              <a:chExt cx="871538" cy="1390649"/>
            </a:xfrm>
          </p:grpSpPr>
          <p:sp>
            <p:nvSpPr>
              <p:cNvPr id="75" name="Freeform 5"/>
              <p:cNvSpPr>
                <a:spLocks/>
              </p:cNvSpPr>
              <p:nvPr/>
            </p:nvSpPr>
            <p:spPr bwMode="auto">
              <a:xfrm>
                <a:off x="3497263" y="1852613"/>
                <a:ext cx="871538" cy="1169987"/>
              </a:xfrm>
              <a:custGeom>
                <a:avLst/>
                <a:gdLst>
                  <a:gd name="T0" fmla="*/ 219 w 333"/>
                  <a:gd name="T1" fmla="*/ 45 h 449"/>
                  <a:gd name="T2" fmla="*/ 193 w 333"/>
                  <a:gd name="T3" fmla="*/ 55 h 449"/>
                  <a:gd name="T4" fmla="*/ 159 w 333"/>
                  <a:gd name="T5" fmla="*/ 73 h 449"/>
                  <a:gd name="T6" fmla="*/ 143 w 333"/>
                  <a:gd name="T7" fmla="*/ 42 h 449"/>
                  <a:gd name="T8" fmla="*/ 121 w 333"/>
                  <a:gd name="T9" fmla="*/ 15 h 449"/>
                  <a:gd name="T10" fmla="*/ 104 w 333"/>
                  <a:gd name="T11" fmla="*/ 1 h 449"/>
                  <a:gd name="T12" fmla="*/ 102 w 333"/>
                  <a:gd name="T13" fmla="*/ 1 h 449"/>
                  <a:gd name="T14" fmla="*/ 102 w 333"/>
                  <a:gd name="T15" fmla="*/ 25 h 449"/>
                  <a:gd name="T16" fmla="*/ 94 w 333"/>
                  <a:gd name="T17" fmla="*/ 33 h 449"/>
                  <a:gd name="T18" fmla="*/ 92 w 333"/>
                  <a:gd name="T19" fmla="*/ 34 h 449"/>
                  <a:gd name="T20" fmla="*/ 94 w 333"/>
                  <a:gd name="T21" fmla="*/ 59 h 449"/>
                  <a:gd name="T22" fmla="*/ 72 w 333"/>
                  <a:gd name="T23" fmla="*/ 62 h 449"/>
                  <a:gd name="T24" fmla="*/ 76 w 333"/>
                  <a:gd name="T25" fmla="*/ 116 h 449"/>
                  <a:gd name="T26" fmla="*/ 30 w 333"/>
                  <a:gd name="T27" fmla="*/ 122 h 449"/>
                  <a:gd name="T28" fmla="*/ 41 w 333"/>
                  <a:gd name="T29" fmla="*/ 167 h 449"/>
                  <a:gd name="T30" fmla="*/ 104 w 333"/>
                  <a:gd name="T31" fmla="*/ 212 h 449"/>
                  <a:gd name="T32" fmla="*/ 56 w 333"/>
                  <a:gd name="T33" fmla="*/ 193 h 449"/>
                  <a:gd name="T34" fmla="*/ 0 w 333"/>
                  <a:gd name="T35" fmla="*/ 189 h 449"/>
                  <a:gd name="T36" fmla="*/ 31 w 333"/>
                  <a:gd name="T37" fmla="*/ 247 h 449"/>
                  <a:gd name="T38" fmla="*/ 41 w 333"/>
                  <a:gd name="T39" fmla="*/ 290 h 449"/>
                  <a:gd name="T40" fmla="*/ 137 w 333"/>
                  <a:gd name="T41" fmla="*/ 312 h 449"/>
                  <a:gd name="T42" fmla="*/ 92 w 333"/>
                  <a:gd name="T43" fmla="*/ 339 h 449"/>
                  <a:gd name="T44" fmla="*/ 71 w 333"/>
                  <a:gd name="T45" fmla="*/ 349 h 449"/>
                  <a:gd name="T46" fmla="*/ 77 w 333"/>
                  <a:gd name="T47" fmla="*/ 368 h 449"/>
                  <a:gd name="T48" fmla="*/ 91 w 333"/>
                  <a:gd name="T49" fmla="*/ 392 h 449"/>
                  <a:gd name="T50" fmla="*/ 177 w 333"/>
                  <a:gd name="T51" fmla="*/ 401 h 449"/>
                  <a:gd name="T52" fmla="*/ 139 w 333"/>
                  <a:gd name="T53" fmla="*/ 437 h 449"/>
                  <a:gd name="T54" fmla="*/ 193 w 333"/>
                  <a:gd name="T55" fmla="*/ 447 h 449"/>
                  <a:gd name="T56" fmla="*/ 228 w 333"/>
                  <a:gd name="T57" fmla="*/ 444 h 449"/>
                  <a:gd name="T58" fmla="*/ 228 w 333"/>
                  <a:gd name="T59" fmla="*/ 444 h 449"/>
                  <a:gd name="T60" fmla="*/ 275 w 333"/>
                  <a:gd name="T61" fmla="*/ 411 h 449"/>
                  <a:gd name="T62" fmla="*/ 307 w 333"/>
                  <a:gd name="T63" fmla="*/ 379 h 449"/>
                  <a:gd name="T64" fmla="*/ 299 w 333"/>
                  <a:gd name="T65" fmla="*/ 369 h 449"/>
                  <a:gd name="T66" fmla="*/ 303 w 333"/>
                  <a:gd name="T67" fmla="*/ 357 h 449"/>
                  <a:gd name="T68" fmla="*/ 275 w 333"/>
                  <a:gd name="T69" fmla="*/ 356 h 449"/>
                  <a:gd name="T70" fmla="*/ 258 w 333"/>
                  <a:gd name="T71" fmla="*/ 339 h 449"/>
                  <a:gd name="T72" fmla="*/ 308 w 333"/>
                  <a:gd name="T73" fmla="*/ 317 h 449"/>
                  <a:gd name="T74" fmla="*/ 322 w 333"/>
                  <a:gd name="T75" fmla="*/ 277 h 449"/>
                  <a:gd name="T76" fmla="*/ 292 w 333"/>
                  <a:gd name="T77" fmla="*/ 268 h 449"/>
                  <a:gd name="T78" fmla="*/ 265 w 333"/>
                  <a:gd name="T79" fmla="*/ 275 h 449"/>
                  <a:gd name="T80" fmla="*/ 247 w 333"/>
                  <a:gd name="T81" fmla="*/ 232 h 449"/>
                  <a:gd name="T82" fmla="*/ 292 w 333"/>
                  <a:gd name="T83" fmla="*/ 184 h 449"/>
                  <a:gd name="T84" fmla="*/ 298 w 333"/>
                  <a:gd name="T85" fmla="*/ 133 h 449"/>
                  <a:gd name="T86" fmla="*/ 295 w 333"/>
                  <a:gd name="T87" fmla="*/ 130 h 449"/>
                  <a:gd name="T88" fmla="*/ 263 w 333"/>
                  <a:gd name="T89" fmla="*/ 141 h 449"/>
                  <a:gd name="T90" fmla="*/ 227 w 333"/>
                  <a:gd name="T91" fmla="*/ 170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33" h="449">
                    <a:moveTo>
                      <a:pt x="216" y="151"/>
                    </a:moveTo>
                    <a:cubicBezTo>
                      <a:pt x="216" y="143"/>
                      <a:pt x="217" y="136"/>
                      <a:pt x="217" y="128"/>
                    </a:cubicBezTo>
                    <a:cubicBezTo>
                      <a:pt x="220" y="100"/>
                      <a:pt x="222" y="73"/>
                      <a:pt x="219" y="45"/>
                    </a:cubicBezTo>
                    <a:cubicBezTo>
                      <a:pt x="219" y="43"/>
                      <a:pt x="217" y="43"/>
                      <a:pt x="217" y="44"/>
                    </a:cubicBezTo>
                    <a:cubicBezTo>
                      <a:pt x="211" y="54"/>
                      <a:pt x="205" y="62"/>
                      <a:pt x="198" y="71"/>
                    </a:cubicBezTo>
                    <a:cubicBezTo>
                      <a:pt x="195" y="66"/>
                      <a:pt x="193" y="61"/>
                      <a:pt x="193" y="55"/>
                    </a:cubicBezTo>
                    <a:cubicBezTo>
                      <a:pt x="193" y="54"/>
                      <a:pt x="192" y="54"/>
                      <a:pt x="191" y="54"/>
                    </a:cubicBezTo>
                    <a:cubicBezTo>
                      <a:pt x="186" y="60"/>
                      <a:pt x="184" y="67"/>
                      <a:pt x="180" y="73"/>
                    </a:cubicBezTo>
                    <a:cubicBezTo>
                      <a:pt x="175" y="81"/>
                      <a:pt x="165" y="83"/>
                      <a:pt x="159" y="73"/>
                    </a:cubicBezTo>
                    <a:cubicBezTo>
                      <a:pt x="151" y="61"/>
                      <a:pt x="151" y="43"/>
                      <a:pt x="153" y="30"/>
                    </a:cubicBezTo>
                    <a:cubicBezTo>
                      <a:pt x="153" y="28"/>
                      <a:pt x="151" y="28"/>
                      <a:pt x="151" y="29"/>
                    </a:cubicBezTo>
                    <a:cubicBezTo>
                      <a:pt x="149" y="34"/>
                      <a:pt x="148" y="40"/>
                      <a:pt x="143" y="42"/>
                    </a:cubicBezTo>
                    <a:cubicBezTo>
                      <a:pt x="137" y="46"/>
                      <a:pt x="133" y="42"/>
                      <a:pt x="131" y="36"/>
                    </a:cubicBezTo>
                    <a:cubicBezTo>
                      <a:pt x="128" y="29"/>
                      <a:pt x="126" y="22"/>
                      <a:pt x="123" y="15"/>
                    </a:cubicBezTo>
                    <a:cubicBezTo>
                      <a:pt x="123" y="13"/>
                      <a:pt x="121" y="14"/>
                      <a:pt x="121" y="15"/>
                    </a:cubicBezTo>
                    <a:cubicBezTo>
                      <a:pt x="121" y="18"/>
                      <a:pt x="120" y="21"/>
                      <a:pt x="119" y="23"/>
                    </a:cubicBezTo>
                    <a:cubicBezTo>
                      <a:pt x="111" y="18"/>
                      <a:pt x="106" y="11"/>
                      <a:pt x="104" y="2"/>
                    </a:cubicBezTo>
                    <a:cubicBezTo>
                      <a:pt x="104" y="2"/>
                      <a:pt x="104" y="2"/>
                      <a:pt x="104" y="1"/>
                    </a:cubicBezTo>
                    <a:cubicBezTo>
                      <a:pt x="104" y="1"/>
                      <a:pt x="103" y="1"/>
                      <a:pt x="103" y="0"/>
                    </a:cubicBezTo>
                    <a:cubicBezTo>
                      <a:pt x="103" y="0"/>
                      <a:pt x="101" y="0"/>
                      <a:pt x="102" y="1"/>
                    </a:cubicBezTo>
                    <a:cubicBezTo>
                      <a:pt x="102" y="1"/>
                      <a:pt x="102" y="1"/>
                      <a:pt x="102" y="1"/>
                    </a:cubicBezTo>
                    <a:cubicBezTo>
                      <a:pt x="102" y="1"/>
                      <a:pt x="102" y="1"/>
                      <a:pt x="102" y="1"/>
                    </a:cubicBezTo>
                    <a:cubicBezTo>
                      <a:pt x="102" y="7"/>
                      <a:pt x="102" y="12"/>
                      <a:pt x="102" y="18"/>
                    </a:cubicBezTo>
                    <a:cubicBezTo>
                      <a:pt x="102" y="20"/>
                      <a:pt x="102" y="22"/>
                      <a:pt x="102" y="25"/>
                    </a:cubicBezTo>
                    <a:cubicBezTo>
                      <a:pt x="102" y="27"/>
                      <a:pt x="102" y="28"/>
                      <a:pt x="102" y="30"/>
                    </a:cubicBezTo>
                    <a:cubicBezTo>
                      <a:pt x="100" y="36"/>
                      <a:pt x="97" y="37"/>
                      <a:pt x="94" y="33"/>
                    </a:cubicBezTo>
                    <a:cubicBezTo>
                      <a:pt x="94" y="33"/>
                      <a:pt x="94" y="33"/>
                      <a:pt x="94" y="33"/>
                    </a:cubicBezTo>
                    <a:cubicBezTo>
                      <a:pt x="93" y="32"/>
                      <a:pt x="91" y="32"/>
                      <a:pt x="92" y="33"/>
                    </a:cubicBezTo>
                    <a:cubicBezTo>
                      <a:pt x="92" y="33"/>
                      <a:pt x="92" y="33"/>
                      <a:pt x="92" y="34"/>
                    </a:cubicBezTo>
                    <a:cubicBezTo>
                      <a:pt x="92" y="34"/>
                      <a:pt x="92" y="34"/>
                      <a:pt x="92" y="34"/>
                    </a:cubicBezTo>
                    <a:cubicBezTo>
                      <a:pt x="92" y="34"/>
                      <a:pt x="92" y="34"/>
                      <a:pt x="92" y="34"/>
                    </a:cubicBezTo>
                    <a:cubicBezTo>
                      <a:pt x="92" y="34"/>
                      <a:pt x="92" y="35"/>
                      <a:pt x="92" y="35"/>
                    </a:cubicBezTo>
                    <a:cubicBezTo>
                      <a:pt x="95" y="43"/>
                      <a:pt x="97" y="51"/>
                      <a:pt x="94" y="59"/>
                    </a:cubicBezTo>
                    <a:cubicBezTo>
                      <a:pt x="93" y="63"/>
                      <a:pt x="89" y="68"/>
                      <a:pt x="84" y="68"/>
                    </a:cubicBezTo>
                    <a:cubicBezTo>
                      <a:pt x="80" y="69"/>
                      <a:pt x="77" y="68"/>
                      <a:pt x="75" y="66"/>
                    </a:cubicBezTo>
                    <a:cubicBezTo>
                      <a:pt x="74" y="65"/>
                      <a:pt x="73" y="63"/>
                      <a:pt x="72" y="62"/>
                    </a:cubicBezTo>
                    <a:cubicBezTo>
                      <a:pt x="72" y="61"/>
                      <a:pt x="70" y="62"/>
                      <a:pt x="70" y="63"/>
                    </a:cubicBezTo>
                    <a:cubicBezTo>
                      <a:pt x="71" y="65"/>
                      <a:pt x="72" y="66"/>
                      <a:pt x="73" y="68"/>
                    </a:cubicBezTo>
                    <a:cubicBezTo>
                      <a:pt x="83" y="82"/>
                      <a:pt x="90" y="102"/>
                      <a:pt x="76" y="116"/>
                    </a:cubicBezTo>
                    <a:cubicBezTo>
                      <a:pt x="69" y="123"/>
                      <a:pt x="61" y="125"/>
                      <a:pt x="52" y="121"/>
                    </a:cubicBezTo>
                    <a:cubicBezTo>
                      <a:pt x="48" y="120"/>
                      <a:pt x="45" y="120"/>
                      <a:pt x="42" y="121"/>
                    </a:cubicBezTo>
                    <a:cubicBezTo>
                      <a:pt x="38" y="122"/>
                      <a:pt x="34" y="124"/>
                      <a:pt x="30" y="122"/>
                    </a:cubicBezTo>
                    <a:cubicBezTo>
                      <a:pt x="28" y="121"/>
                      <a:pt x="27" y="123"/>
                      <a:pt x="28" y="124"/>
                    </a:cubicBezTo>
                    <a:cubicBezTo>
                      <a:pt x="34" y="130"/>
                      <a:pt x="39" y="137"/>
                      <a:pt x="43" y="144"/>
                    </a:cubicBezTo>
                    <a:cubicBezTo>
                      <a:pt x="46" y="150"/>
                      <a:pt x="53" y="166"/>
                      <a:pt x="41" y="167"/>
                    </a:cubicBezTo>
                    <a:cubicBezTo>
                      <a:pt x="40" y="167"/>
                      <a:pt x="40" y="169"/>
                      <a:pt x="41" y="169"/>
                    </a:cubicBezTo>
                    <a:cubicBezTo>
                      <a:pt x="63" y="173"/>
                      <a:pt x="83" y="183"/>
                      <a:pt x="100" y="197"/>
                    </a:cubicBezTo>
                    <a:cubicBezTo>
                      <a:pt x="103" y="200"/>
                      <a:pt x="113" y="208"/>
                      <a:pt x="104" y="212"/>
                    </a:cubicBezTo>
                    <a:cubicBezTo>
                      <a:pt x="99" y="214"/>
                      <a:pt x="92" y="211"/>
                      <a:pt x="87" y="209"/>
                    </a:cubicBezTo>
                    <a:cubicBezTo>
                      <a:pt x="77" y="205"/>
                      <a:pt x="67" y="199"/>
                      <a:pt x="58" y="192"/>
                    </a:cubicBezTo>
                    <a:cubicBezTo>
                      <a:pt x="57" y="191"/>
                      <a:pt x="56" y="192"/>
                      <a:pt x="56" y="193"/>
                    </a:cubicBezTo>
                    <a:cubicBezTo>
                      <a:pt x="56" y="212"/>
                      <a:pt x="11" y="192"/>
                      <a:pt x="2" y="188"/>
                    </a:cubicBezTo>
                    <a:cubicBezTo>
                      <a:pt x="2" y="188"/>
                      <a:pt x="1" y="188"/>
                      <a:pt x="1" y="188"/>
                    </a:cubicBezTo>
                    <a:cubicBezTo>
                      <a:pt x="1" y="187"/>
                      <a:pt x="0" y="188"/>
                      <a:pt x="0" y="189"/>
                    </a:cubicBezTo>
                    <a:cubicBezTo>
                      <a:pt x="9" y="199"/>
                      <a:pt x="30" y="223"/>
                      <a:pt x="17" y="237"/>
                    </a:cubicBezTo>
                    <a:cubicBezTo>
                      <a:pt x="16" y="237"/>
                      <a:pt x="17" y="238"/>
                      <a:pt x="18" y="239"/>
                    </a:cubicBezTo>
                    <a:cubicBezTo>
                      <a:pt x="22" y="241"/>
                      <a:pt x="27" y="244"/>
                      <a:pt x="31" y="247"/>
                    </a:cubicBezTo>
                    <a:cubicBezTo>
                      <a:pt x="36" y="250"/>
                      <a:pt x="43" y="253"/>
                      <a:pt x="47" y="259"/>
                    </a:cubicBezTo>
                    <a:cubicBezTo>
                      <a:pt x="53" y="269"/>
                      <a:pt x="46" y="280"/>
                      <a:pt x="40" y="288"/>
                    </a:cubicBezTo>
                    <a:cubicBezTo>
                      <a:pt x="40" y="289"/>
                      <a:pt x="40" y="290"/>
                      <a:pt x="41" y="290"/>
                    </a:cubicBezTo>
                    <a:cubicBezTo>
                      <a:pt x="53" y="293"/>
                      <a:pt x="66" y="291"/>
                      <a:pt x="79" y="292"/>
                    </a:cubicBezTo>
                    <a:cubicBezTo>
                      <a:pt x="93" y="293"/>
                      <a:pt x="106" y="296"/>
                      <a:pt x="119" y="302"/>
                    </a:cubicBezTo>
                    <a:cubicBezTo>
                      <a:pt x="125" y="305"/>
                      <a:pt x="132" y="308"/>
                      <a:pt x="137" y="312"/>
                    </a:cubicBezTo>
                    <a:cubicBezTo>
                      <a:pt x="141" y="316"/>
                      <a:pt x="144" y="320"/>
                      <a:pt x="143" y="325"/>
                    </a:cubicBezTo>
                    <a:cubicBezTo>
                      <a:pt x="142" y="330"/>
                      <a:pt x="138" y="332"/>
                      <a:pt x="134" y="333"/>
                    </a:cubicBezTo>
                    <a:cubicBezTo>
                      <a:pt x="120" y="337"/>
                      <a:pt x="106" y="339"/>
                      <a:pt x="92" y="339"/>
                    </a:cubicBezTo>
                    <a:cubicBezTo>
                      <a:pt x="91" y="339"/>
                      <a:pt x="91" y="341"/>
                      <a:pt x="92" y="341"/>
                    </a:cubicBezTo>
                    <a:cubicBezTo>
                      <a:pt x="93" y="342"/>
                      <a:pt x="93" y="342"/>
                      <a:pt x="94" y="343"/>
                    </a:cubicBezTo>
                    <a:cubicBezTo>
                      <a:pt x="90" y="350"/>
                      <a:pt x="78" y="349"/>
                      <a:pt x="71" y="349"/>
                    </a:cubicBezTo>
                    <a:cubicBezTo>
                      <a:pt x="62" y="350"/>
                      <a:pt x="54" y="350"/>
                      <a:pt x="45" y="351"/>
                    </a:cubicBezTo>
                    <a:cubicBezTo>
                      <a:pt x="44" y="351"/>
                      <a:pt x="44" y="352"/>
                      <a:pt x="45" y="353"/>
                    </a:cubicBezTo>
                    <a:cubicBezTo>
                      <a:pt x="55" y="358"/>
                      <a:pt x="66" y="363"/>
                      <a:pt x="77" y="368"/>
                    </a:cubicBezTo>
                    <a:cubicBezTo>
                      <a:pt x="82" y="370"/>
                      <a:pt x="87" y="372"/>
                      <a:pt x="92" y="375"/>
                    </a:cubicBezTo>
                    <a:cubicBezTo>
                      <a:pt x="96" y="377"/>
                      <a:pt x="101" y="379"/>
                      <a:pt x="99" y="385"/>
                    </a:cubicBezTo>
                    <a:cubicBezTo>
                      <a:pt x="97" y="388"/>
                      <a:pt x="94" y="390"/>
                      <a:pt x="91" y="392"/>
                    </a:cubicBezTo>
                    <a:cubicBezTo>
                      <a:pt x="90" y="392"/>
                      <a:pt x="91" y="394"/>
                      <a:pt x="92" y="394"/>
                    </a:cubicBezTo>
                    <a:cubicBezTo>
                      <a:pt x="114" y="391"/>
                      <a:pt x="137" y="391"/>
                      <a:pt x="159" y="393"/>
                    </a:cubicBezTo>
                    <a:cubicBezTo>
                      <a:pt x="165" y="394"/>
                      <a:pt x="174" y="395"/>
                      <a:pt x="177" y="401"/>
                    </a:cubicBezTo>
                    <a:cubicBezTo>
                      <a:pt x="181" y="410"/>
                      <a:pt x="170" y="414"/>
                      <a:pt x="164" y="417"/>
                    </a:cubicBezTo>
                    <a:cubicBezTo>
                      <a:pt x="154" y="422"/>
                      <a:pt x="146" y="428"/>
                      <a:pt x="138" y="435"/>
                    </a:cubicBezTo>
                    <a:cubicBezTo>
                      <a:pt x="137" y="436"/>
                      <a:pt x="138" y="437"/>
                      <a:pt x="139" y="437"/>
                    </a:cubicBezTo>
                    <a:cubicBezTo>
                      <a:pt x="149" y="436"/>
                      <a:pt x="158" y="437"/>
                      <a:pt x="167" y="439"/>
                    </a:cubicBezTo>
                    <a:cubicBezTo>
                      <a:pt x="172" y="440"/>
                      <a:pt x="177" y="441"/>
                      <a:pt x="182" y="443"/>
                    </a:cubicBezTo>
                    <a:cubicBezTo>
                      <a:pt x="185" y="445"/>
                      <a:pt x="189" y="447"/>
                      <a:pt x="193" y="447"/>
                    </a:cubicBezTo>
                    <a:cubicBezTo>
                      <a:pt x="204" y="449"/>
                      <a:pt x="215" y="438"/>
                      <a:pt x="226" y="442"/>
                    </a:cubicBezTo>
                    <a:cubicBezTo>
                      <a:pt x="226" y="442"/>
                      <a:pt x="226" y="442"/>
                      <a:pt x="225" y="443"/>
                    </a:cubicBezTo>
                    <a:cubicBezTo>
                      <a:pt x="225" y="444"/>
                      <a:pt x="227" y="446"/>
                      <a:pt x="228" y="444"/>
                    </a:cubicBezTo>
                    <a:cubicBezTo>
                      <a:pt x="228" y="443"/>
                      <a:pt x="228" y="443"/>
                      <a:pt x="228" y="443"/>
                    </a:cubicBezTo>
                    <a:cubicBezTo>
                      <a:pt x="229" y="443"/>
                      <a:pt x="229" y="443"/>
                      <a:pt x="229" y="443"/>
                    </a:cubicBezTo>
                    <a:cubicBezTo>
                      <a:pt x="229" y="444"/>
                      <a:pt x="228" y="444"/>
                      <a:pt x="228" y="444"/>
                    </a:cubicBezTo>
                    <a:cubicBezTo>
                      <a:pt x="228" y="445"/>
                      <a:pt x="229" y="446"/>
                      <a:pt x="230" y="445"/>
                    </a:cubicBezTo>
                    <a:cubicBezTo>
                      <a:pt x="241" y="429"/>
                      <a:pt x="254" y="417"/>
                      <a:pt x="274" y="413"/>
                    </a:cubicBezTo>
                    <a:cubicBezTo>
                      <a:pt x="275" y="413"/>
                      <a:pt x="276" y="412"/>
                      <a:pt x="275" y="411"/>
                    </a:cubicBezTo>
                    <a:cubicBezTo>
                      <a:pt x="272" y="408"/>
                      <a:pt x="269" y="404"/>
                      <a:pt x="269" y="399"/>
                    </a:cubicBezTo>
                    <a:cubicBezTo>
                      <a:pt x="270" y="394"/>
                      <a:pt x="278" y="390"/>
                      <a:pt x="282" y="388"/>
                    </a:cubicBezTo>
                    <a:cubicBezTo>
                      <a:pt x="290" y="384"/>
                      <a:pt x="298" y="381"/>
                      <a:pt x="307" y="379"/>
                    </a:cubicBezTo>
                    <a:cubicBezTo>
                      <a:pt x="308" y="379"/>
                      <a:pt x="309" y="377"/>
                      <a:pt x="307" y="376"/>
                    </a:cubicBezTo>
                    <a:cubicBezTo>
                      <a:pt x="305" y="376"/>
                      <a:pt x="303" y="375"/>
                      <a:pt x="301" y="374"/>
                    </a:cubicBezTo>
                    <a:cubicBezTo>
                      <a:pt x="298" y="372"/>
                      <a:pt x="298" y="372"/>
                      <a:pt x="299" y="369"/>
                    </a:cubicBezTo>
                    <a:cubicBezTo>
                      <a:pt x="300" y="366"/>
                      <a:pt x="302" y="363"/>
                      <a:pt x="303" y="360"/>
                    </a:cubicBezTo>
                    <a:cubicBezTo>
                      <a:pt x="304" y="360"/>
                      <a:pt x="304" y="359"/>
                      <a:pt x="304" y="359"/>
                    </a:cubicBezTo>
                    <a:cubicBezTo>
                      <a:pt x="305" y="358"/>
                      <a:pt x="304" y="357"/>
                      <a:pt x="303" y="357"/>
                    </a:cubicBezTo>
                    <a:cubicBezTo>
                      <a:pt x="294" y="358"/>
                      <a:pt x="285" y="360"/>
                      <a:pt x="277" y="363"/>
                    </a:cubicBezTo>
                    <a:cubicBezTo>
                      <a:pt x="277" y="361"/>
                      <a:pt x="277" y="359"/>
                      <a:pt x="277" y="357"/>
                    </a:cubicBezTo>
                    <a:cubicBezTo>
                      <a:pt x="277" y="356"/>
                      <a:pt x="276" y="356"/>
                      <a:pt x="275" y="356"/>
                    </a:cubicBezTo>
                    <a:cubicBezTo>
                      <a:pt x="266" y="362"/>
                      <a:pt x="255" y="375"/>
                      <a:pt x="244" y="368"/>
                    </a:cubicBezTo>
                    <a:cubicBezTo>
                      <a:pt x="238" y="364"/>
                      <a:pt x="238" y="356"/>
                      <a:pt x="242" y="351"/>
                    </a:cubicBezTo>
                    <a:cubicBezTo>
                      <a:pt x="245" y="345"/>
                      <a:pt x="252" y="342"/>
                      <a:pt x="258" y="339"/>
                    </a:cubicBezTo>
                    <a:cubicBezTo>
                      <a:pt x="268" y="334"/>
                      <a:pt x="278" y="331"/>
                      <a:pt x="289" y="329"/>
                    </a:cubicBezTo>
                    <a:cubicBezTo>
                      <a:pt x="296" y="327"/>
                      <a:pt x="304" y="326"/>
                      <a:pt x="308" y="319"/>
                    </a:cubicBezTo>
                    <a:cubicBezTo>
                      <a:pt x="309" y="318"/>
                      <a:pt x="308" y="318"/>
                      <a:pt x="308" y="317"/>
                    </a:cubicBezTo>
                    <a:cubicBezTo>
                      <a:pt x="299" y="314"/>
                      <a:pt x="295" y="303"/>
                      <a:pt x="299" y="294"/>
                    </a:cubicBezTo>
                    <a:cubicBezTo>
                      <a:pt x="302" y="285"/>
                      <a:pt x="312" y="280"/>
                      <a:pt x="321" y="278"/>
                    </a:cubicBezTo>
                    <a:cubicBezTo>
                      <a:pt x="322" y="278"/>
                      <a:pt x="323" y="278"/>
                      <a:pt x="322" y="277"/>
                    </a:cubicBezTo>
                    <a:cubicBezTo>
                      <a:pt x="318" y="265"/>
                      <a:pt x="325" y="253"/>
                      <a:pt x="332" y="244"/>
                    </a:cubicBezTo>
                    <a:cubicBezTo>
                      <a:pt x="333" y="243"/>
                      <a:pt x="331" y="241"/>
                      <a:pt x="330" y="242"/>
                    </a:cubicBezTo>
                    <a:cubicBezTo>
                      <a:pt x="318" y="252"/>
                      <a:pt x="306" y="261"/>
                      <a:pt x="292" y="268"/>
                    </a:cubicBezTo>
                    <a:cubicBezTo>
                      <a:pt x="291" y="265"/>
                      <a:pt x="291" y="263"/>
                      <a:pt x="290" y="260"/>
                    </a:cubicBezTo>
                    <a:cubicBezTo>
                      <a:pt x="290" y="259"/>
                      <a:pt x="289" y="258"/>
                      <a:pt x="288" y="259"/>
                    </a:cubicBezTo>
                    <a:cubicBezTo>
                      <a:pt x="281" y="265"/>
                      <a:pt x="273" y="271"/>
                      <a:pt x="265" y="275"/>
                    </a:cubicBezTo>
                    <a:cubicBezTo>
                      <a:pt x="259" y="278"/>
                      <a:pt x="240" y="288"/>
                      <a:pt x="235" y="279"/>
                    </a:cubicBezTo>
                    <a:cubicBezTo>
                      <a:pt x="235" y="279"/>
                      <a:pt x="234" y="279"/>
                      <a:pt x="234" y="280"/>
                    </a:cubicBezTo>
                    <a:cubicBezTo>
                      <a:pt x="219" y="267"/>
                      <a:pt x="237" y="242"/>
                      <a:pt x="247" y="232"/>
                    </a:cubicBezTo>
                    <a:cubicBezTo>
                      <a:pt x="260" y="219"/>
                      <a:pt x="277" y="211"/>
                      <a:pt x="295" y="209"/>
                    </a:cubicBezTo>
                    <a:cubicBezTo>
                      <a:pt x="296" y="208"/>
                      <a:pt x="296" y="206"/>
                      <a:pt x="295" y="206"/>
                    </a:cubicBezTo>
                    <a:cubicBezTo>
                      <a:pt x="286" y="205"/>
                      <a:pt x="290" y="190"/>
                      <a:pt x="292" y="184"/>
                    </a:cubicBezTo>
                    <a:cubicBezTo>
                      <a:pt x="294" y="178"/>
                      <a:pt x="297" y="172"/>
                      <a:pt x="302" y="166"/>
                    </a:cubicBezTo>
                    <a:cubicBezTo>
                      <a:pt x="302" y="166"/>
                      <a:pt x="302" y="165"/>
                      <a:pt x="301" y="164"/>
                    </a:cubicBezTo>
                    <a:cubicBezTo>
                      <a:pt x="289" y="157"/>
                      <a:pt x="288" y="142"/>
                      <a:pt x="298" y="133"/>
                    </a:cubicBezTo>
                    <a:cubicBezTo>
                      <a:pt x="300" y="131"/>
                      <a:pt x="298" y="129"/>
                      <a:pt x="297" y="130"/>
                    </a:cubicBezTo>
                    <a:cubicBezTo>
                      <a:pt x="297" y="131"/>
                      <a:pt x="296" y="131"/>
                      <a:pt x="296" y="131"/>
                    </a:cubicBezTo>
                    <a:cubicBezTo>
                      <a:pt x="296" y="130"/>
                      <a:pt x="296" y="130"/>
                      <a:pt x="295" y="130"/>
                    </a:cubicBezTo>
                    <a:cubicBezTo>
                      <a:pt x="291" y="131"/>
                      <a:pt x="287" y="133"/>
                      <a:pt x="284" y="136"/>
                    </a:cubicBezTo>
                    <a:cubicBezTo>
                      <a:pt x="282" y="139"/>
                      <a:pt x="280" y="141"/>
                      <a:pt x="277" y="144"/>
                    </a:cubicBezTo>
                    <a:cubicBezTo>
                      <a:pt x="273" y="146"/>
                      <a:pt x="265" y="149"/>
                      <a:pt x="263" y="141"/>
                    </a:cubicBezTo>
                    <a:cubicBezTo>
                      <a:pt x="263" y="140"/>
                      <a:pt x="262" y="140"/>
                      <a:pt x="261" y="141"/>
                    </a:cubicBezTo>
                    <a:cubicBezTo>
                      <a:pt x="257" y="147"/>
                      <a:pt x="253" y="152"/>
                      <a:pt x="248" y="158"/>
                    </a:cubicBezTo>
                    <a:cubicBezTo>
                      <a:pt x="242" y="163"/>
                      <a:pt x="235" y="171"/>
                      <a:pt x="227" y="170"/>
                    </a:cubicBezTo>
                    <a:cubicBezTo>
                      <a:pt x="217" y="169"/>
                      <a:pt x="216" y="159"/>
                      <a:pt x="216" y="151"/>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76" name="Freeform 6"/>
              <p:cNvSpPr>
                <a:spLocks/>
              </p:cNvSpPr>
              <p:nvPr/>
            </p:nvSpPr>
            <p:spPr bwMode="auto">
              <a:xfrm>
                <a:off x="3573463" y="2022475"/>
                <a:ext cx="762000" cy="1220787"/>
              </a:xfrm>
              <a:custGeom>
                <a:avLst/>
                <a:gdLst>
                  <a:gd name="T0" fmla="*/ 160 w 291"/>
                  <a:gd name="T1" fmla="*/ 28 h 469"/>
                  <a:gd name="T2" fmla="*/ 141 w 291"/>
                  <a:gd name="T3" fmla="*/ 139 h 469"/>
                  <a:gd name="T4" fmla="*/ 119 w 291"/>
                  <a:gd name="T5" fmla="*/ 72 h 469"/>
                  <a:gd name="T6" fmla="*/ 118 w 291"/>
                  <a:gd name="T7" fmla="*/ 71 h 469"/>
                  <a:gd name="T8" fmla="*/ 114 w 291"/>
                  <a:gd name="T9" fmla="*/ 38 h 469"/>
                  <a:gd name="T10" fmla="*/ 112 w 291"/>
                  <a:gd name="T11" fmla="*/ 15 h 469"/>
                  <a:gd name="T12" fmla="*/ 112 w 291"/>
                  <a:gd name="T13" fmla="*/ 52 h 469"/>
                  <a:gd name="T14" fmla="*/ 91 w 291"/>
                  <a:gd name="T15" fmla="*/ 0 h 469"/>
                  <a:gd name="T16" fmla="*/ 73 w 291"/>
                  <a:gd name="T17" fmla="*/ 37 h 469"/>
                  <a:gd name="T18" fmla="*/ 117 w 291"/>
                  <a:gd name="T19" fmla="*/ 72 h 469"/>
                  <a:gd name="T20" fmla="*/ 142 w 291"/>
                  <a:gd name="T21" fmla="*/ 147 h 469"/>
                  <a:gd name="T22" fmla="*/ 29 w 291"/>
                  <a:gd name="T23" fmla="*/ 71 h 469"/>
                  <a:gd name="T24" fmla="*/ 49 w 291"/>
                  <a:gd name="T25" fmla="*/ 105 h 469"/>
                  <a:gd name="T26" fmla="*/ 94 w 291"/>
                  <a:gd name="T27" fmla="*/ 114 h 469"/>
                  <a:gd name="T28" fmla="*/ 142 w 291"/>
                  <a:gd name="T29" fmla="*/ 150 h 469"/>
                  <a:gd name="T30" fmla="*/ 143 w 291"/>
                  <a:gd name="T31" fmla="*/ 152 h 469"/>
                  <a:gd name="T32" fmla="*/ 144 w 291"/>
                  <a:gd name="T33" fmla="*/ 154 h 469"/>
                  <a:gd name="T34" fmla="*/ 167 w 291"/>
                  <a:gd name="T35" fmla="*/ 249 h 469"/>
                  <a:gd name="T36" fmla="*/ 127 w 291"/>
                  <a:gd name="T37" fmla="*/ 222 h 469"/>
                  <a:gd name="T38" fmla="*/ 44 w 291"/>
                  <a:gd name="T39" fmla="*/ 170 h 469"/>
                  <a:gd name="T40" fmla="*/ 0 w 291"/>
                  <a:gd name="T41" fmla="*/ 145 h 469"/>
                  <a:gd name="T42" fmla="*/ 52 w 291"/>
                  <a:gd name="T43" fmla="*/ 177 h 469"/>
                  <a:gd name="T44" fmla="*/ 7 w 291"/>
                  <a:gd name="T45" fmla="*/ 175 h 469"/>
                  <a:gd name="T46" fmla="*/ 53 w 291"/>
                  <a:gd name="T47" fmla="*/ 178 h 469"/>
                  <a:gd name="T48" fmla="*/ 110 w 291"/>
                  <a:gd name="T49" fmla="*/ 214 h 469"/>
                  <a:gd name="T50" fmla="*/ 37 w 291"/>
                  <a:gd name="T51" fmla="*/ 216 h 469"/>
                  <a:gd name="T52" fmla="*/ 115 w 291"/>
                  <a:gd name="T53" fmla="*/ 218 h 469"/>
                  <a:gd name="T54" fmla="*/ 146 w 291"/>
                  <a:gd name="T55" fmla="*/ 238 h 469"/>
                  <a:gd name="T56" fmla="*/ 167 w 291"/>
                  <a:gd name="T57" fmla="*/ 252 h 469"/>
                  <a:gd name="T58" fmla="*/ 182 w 291"/>
                  <a:gd name="T59" fmla="*/ 327 h 469"/>
                  <a:gd name="T60" fmla="*/ 48 w 291"/>
                  <a:gd name="T61" fmla="*/ 297 h 469"/>
                  <a:gd name="T62" fmla="*/ 82 w 291"/>
                  <a:gd name="T63" fmla="*/ 320 h 469"/>
                  <a:gd name="T64" fmla="*/ 129 w 291"/>
                  <a:gd name="T65" fmla="*/ 305 h 469"/>
                  <a:gd name="T66" fmla="*/ 183 w 291"/>
                  <a:gd name="T67" fmla="*/ 332 h 469"/>
                  <a:gd name="T68" fmla="*/ 134 w 291"/>
                  <a:gd name="T69" fmla="*/ 363 h 469"/>
                  <a:gd name="T70" fmla="*/ 161 w 291"/>
                  <a:gd name="T71" fmla="*/ 360 h 469"/>
                  <a:gd name="T72" fmla="*/ 190 w 291"/>
                  <a:gd name="T73" fmla="*/ 366 h 469"/>
                  <a:gd name="T74" fmla="*/ 219 w 291"/>
                  <a:gd name="T75" fmla="*/ 466 h 469"/>
                  <a:gd name="T76" fmla="*/ 192 w 291"/>
                  <a:gd name="T77" fmla="*/ 359 h 469"/>
                  <a:gd name="T78" fmla="*/ 252 w 291"/>
                  <a:gd name="T79" fmla="*/ 315 h 469"/>
                  <a:gd name="T80" fmla="*/ 211 w 291"/>
                  <a:gd name="T81" fmla="*/ 331 h 469"/>
                  <a:gd name="T82" fmla="*/ 186 w 291"/>
                  <a:gd name="T83" fmla="*/ 332 h 469"/>
                  <a:gd name="T84" fmla="*/ 179 w 291"/>
                  <a:gd name="T85" fmla="*/ 298 h 469"/>
                  <a:gd name="T86" fmla="*/ 226 w 291"/>
                  <a:gd name="T87" fmla="*/ 239 h 469"/>
                  <a:gd name="T88" fmla="*/ 291 w 291"/>
                  <a:gd name="T89" fmla="*/ 193 h 469"/>
                  <a:gd name="T90" fmla="*/ 275 w 291"/>
                  <a:gd name="T91" fmla="*/ 209 h 469"/>
                  <a:gd name="T92" fmla="*/ 216 w 291"/>
                  <a:gd name="T93" fmla="*/ 243 h 469"/>
                  <a:gd name="T94" fmla="*/ 176 w 291"/>
                  <a:gd name="T95" fmla="*/ 281 h 469"/>
                  <a:gd name="T96" fmla="*/ 171 w 291"/>
                  <a:gd name="T97" fmla="*/ 194 h 469"/>
                  <a:gd name="T98" fmla="*/ 214 w 291"/>
                  <a:gd name="T99" fmla="*/ 156 h 469"/>
                  <a:gd name="T100" fmla="*/ 173 w 291"/>
                  <a:gd name="T101" fmla="*/ 188 h 469"/>
                  <a:gd name="T102" fmla="*/ 218 w 291"/>
                  <a:gd name="T103" fmla="*/ 130 h 469"/>
                  <a:gd name="T104" fmla="*/ 248 w 291"/>
                  <a:gd name="T105" fmla="*/ 96 h 469"/>
                  <a:gd name="T106" fmla="*/ 184 w 291"/>
                  <a:gd name="T107" fmla="*/ 163 h 469"/>
                  <a:gd name="T108" fmla="*/ 157 w 291"/>
                  <a:gd name="T109" fmla="*/ 191 h 469"/>
                  <a:gd name="T110" fmla="*/ 143 w 291"/>
                  <a:gd name="T111" fmla="*/ 111 h 469"/>
                  <a:gd name="T112" fmla="*/ 165 w 291"/>
                  <a:gd name="T113" fmla="*/ 65 h 469"/>
                  <a:gd name="T114" fmla="*/ 144 w 291"/>
                  <a:gd name="T115" fmla="*/ 106 h 469"/>
                  <a:gd name="T116" fmla="*/ 160 w 291"/>
                  <a:gd name="T117" fmla="*/ 28 h 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91" h="469">
                    <a:moveTo>
                      <a:pt x="160" y="28"/>
                    </a:moveTo>
                    <a:cubicBezTo>
                      <a:pt x="161" y="28"/>
                      <a:pt x="160" y="27"/>
                      <a:pt x="160" y="28"/>
                    </a:cubicBezTo>
                    <a:cubicBezTo>
                      <a:pt x="154" y="48"/>
                      <a:pt x="148" y="69"/>
                      <a:pt x="145" y="90"/>
                    </a:cubicBezTo>
                    <a:cubicBezTo>
                      <a:pt x="142" y="106"/>
                      <a:pt x="140" y="123"/>
                      <a:pt x="141" y="139"/>
                    </a:cubicBezTo>
                    <a:cubicBezTo>
                      <a:pt x="137" y="126"/>
                      <a:pt x="133" y="114"/>
                      <a:pt x="129" y="102"/>
                    </a:cubicBezTo>
                    <a:cubicBezTo>
                      <a:pt x="125" y="92"/>
                      <a:pt x="122" y="82"/>
                      <a:pt x="119" y="72"/>
                    </a:cubicBezTo>
                    <a:cubicBezTo>
                      <a:pt x="119" y="72"/>
                      <a:pt x="119" y="71"/>
                      <a:pt x="118" y="71"/>
                    </a:cubicBezTo>
                    <a:cubicBezTo>
                      <a:pt x="118" y="71"/>
                      <a:pt x="118" y="71"/>
                      <a:pt x="118" y="71"/>
                    </a:cubicBezTo>
                    <a:cubicBezTo>
                      <a:pt x="116" y="65"/>
                      <a:pt x="114" y="59"/>
                      <a:pt x="112" y="53"/>
                    </a:cubicBezTo>
                    <a:cubicBezTo>
                      <a:pt x="115" y="48"/>
                      <a:pt x="114" y="43"/>
                      <a:pt x="114" y="38"/>
                    </a:cubicBezTo>
                    <a:cubicBezTo>
                      <a:pt x="113" y="30"/>
                      <a:pt x="113" y="23"/>
                      <a:pt x="112" y="15"/>
                    </a:cubicBezTo>
                    <a:cubicBezTo>
                      <a:pt x="112" y="15"/>
                      <a:pt x="112" y="15"/>
                      <a:pt x="112" y="15"/>
                    </a:cubicBezTo>
                    <a:cubicBezTo>
                      <a:pt x="112" y="21"/>
                      <a:pt x="112" y="27"/>
                      <a:pt x="113" y="34"/>
                    </a:cubicBezTo>
                    <a:cubicBezTo>
                      <a:pt x="113" y="40"/>
                      <a:pt x="114" y="46"/>
                      <a:pt x="112" y="52"/>
                    </a:cubicBezTo>
                    <a:cubicBezTo>
                      <a:pt x="106" y="35"/>
                      <a:pt x="99" y="17"/>
                      <a:pt x="91" y="0"/>
                    </a:cubicBezTo>
                    <a:cubicBezTo>
                      <a:pt x="91" y="0"/>
                      <a:pt x="91" y="0"/>
                      <a:pt x="91" y="0"/>
                    </a:cubicBezTo>
                    <a:cubicBezTo>
                      <a:pt x="100" y="23"/>
                      <a:pt x="108" y="46"/>
                      <a:pt x="116" y="70"/>
                    </a:cubicBezTo>
                    <a:cubicBezTo>
                      <a:pt x="100" y="62"/>
                      <a:pt x="85" y="50"/>
                      <a:pt x="73" y="37"/>
                    </a:cubicBezTo>
                    <a:cubicBezTo>
                      <a:pt x="73" y="37"/>
                      <a:pt x="73" y="37"/>
                      <a:pt x="73" y="37"/>
                    </a:cubicBezTo>
                    <a:cubicBezTo>
                      <a:pt x="85" y="52"/>
                      <a:pt x="100" y="63"/>
                      <a:pt x="117" y="72"/>
                    </a:cubicBezTo>
                    <a:cubicBezTo>
                      <a:pt x="119" y="78"/>
                      <a:pt x="121" y="84"/>
                      <a:pt x="123" y="91"/>
                    </a:cubicBezTo>
                    <a:cubicBezTo>
                      <a:pt x="129" y="109"/>
                      <a:pt x="136" y="128"/>
                      <a:pt x="142" y="147"/>
                    </a:cubicBezTo>
                    <a:cubicBezTo>
                      <a:pt x="106" y="119"/>
                      <a:pt x="69" y="92"/>
                      <a:pt x="29" y="71"/>
                    </a:cubicBezTo>
                    <a:cubicBezTo>
                      <a:pt x="29" y="71"/>
                      <a:pt x="29" y="71"/>
                      <a:pt x="29" y="71"/>
                    </a:cubicBezTo>
                    <a:cubicBezTo>
                      <a:pt x="50" y="84"/>
                      <a:pt x="71" y="97"/>
                      <a:pt x="91" y="112"/>
                    </a:cubicBezTo>
                    <a:cubicBezTo>
                      <a:pt x="77" y="108"/>
                      <a:pt x="63" y="106"/>
                      <a:pt x="49" y="105"/>
                    </a:cubicBezTo>
                    <a:cubicBezTo>
                      <a:pt x="48" y="105"/>
                      <a:pt x="48" y="105"/>
                      <a:pt x="49" y="105"/>
                    </a:cubicBezTo>
                    <a:cubicBezTo>
                      <a:pt x="64" y="107"/>
                      <a:pt x="79" y="110"/>
                      <a:pt x="94" y="114"/>
                    </a:cubicBezTo>
                    <a:cubicBezTo>
                      <a:pt x="95" y="114"/>
                      <a:pt x="95" y="114"/>
                      <a:pt x="95" y="114"/>
                    </a:cubicBezTo>
                    <a:cubicBezTo>
                      <a:pt x="111" y="125"/>
                      <a:pt x="127" y="137"/>
                      <a:pt x="142" y="150"/>
                    </a:cubicBezTo>
                    <a:cubicBezTo>
                      <a:pt x="142" y="150"/>
                      <a:pt x="142" y="150"/>
                      <a:pt x="143" y="150"/>
                    </a:cubicBezTo>
                    <a:cubicBezTo>
                      <a:pt x="143" y="150"/>
                      <a:pt x="143" y="151"/>
                      <a:pt x="143" y="152"/>
                    </a:cubicBezTo>
                    <a:cubicBezTo>
                      <a:pt x="143" y="152"/>
                      <a:pt x="143" y="153"/>
                      <a:pt x="144" y="154"/>
                    </a:cubicBezTo>
                    <a:cubicBezTo>
                      <a:pt x="144" y="154"/>
                      <a:pt x="144" y="154"/>
                      <a:pt x="144" y="154"/>
                    </a:cubicBezTo>
                    <a:cubicBezTo>
                      <a:pt x="147" y="163"/>
                      <a:pt x="150" y="172"/>
                      <a:pt x="152" y="181"/>
                    </a:cubicBezTo>
                    <a:cubicBezTo>
                      <a:pt x="158" y="203"/>
                      <a:pt x="162" y="226"/>
                      <a:pt x="167" y="249"/>
                    </a:cubicBezTo>
                    <a:cubicBezTo>
                      <a:pt x="161" y="243"/>
                      <a:pt x="154" y="239"/>
                      <a:pt x="147" y="235"/>
                    </a:cubicBezTo>
                    <a:cubicBezTo>
                      <a:pt x="141" y="231"/>
                      <a:pt x="134" y="226"/>
                      <a:pt x="127" y="222"/>
                    </a:cubicBezTo>
                    <a:cubicBezTo>
                      <a:pt x="113" y="212"/>
                      <a:pt x="99" y="203"/>
                      <a:pt x="85" y="195"/>
                    </a:cubicBezTo>
                    <a:cubicBezTo>
                      <a:pt x="71" y="186"/>
                      <a:pt x="58" y="178"/>
                      <a:pt x="44" y="170"/>
                    </a:cubicBezTo>
                    <a:cubicBezTo>
                      <a:pt x="30" y="161"/>
                      <a:pt x="15" y="152"/>
                      <a:pt x="0" y="145"/>
                    </a:cubicBezTo>
                    <a:cubicBezTo>
                      <a:pt x="0" y="144"/>
                      <a:pt x="0" y="145"/>
                      <a:pt x="0" y="145"/>
                    </a:cubicBezTo>
                    <a:cubicBezTo>
                      <a:pt x="13" y="154"/>
                      <a:pt x="28" y="162"/>
                      <a:pt x="42" y="171"/>
                    </a:cubicBezTo>
                    <a:cubicBezTo>
                      <a:pt x="46" y="173"/>
                      <a:pt x="49" y="175"/>
                      <a:pt x="52" y="177"/>
                    </a:cubicBezTo>
                    <a:cubicBezTo>
                      <a:pt x="37" y="179"/>
                      <a:pt x="22" y="177"/>
                      <a:pt x="7" y="174"/>
                    </a:cubicBezTo>
                    <a:cubicBezTo>
                      <a:pt x="7" y="174"/>
                      <a:pt x="7" y="174"/>
                      <a:pt x="7" y="175"/>
                    </a:cubicBezTo>
                    <a:cubicBezTo>
                      <a:pt x="21" y="180"/>
                      <a:pt x="38" y="180"/>
                      <a:pt x="53" y="179"/>
                    </a:cubicBezTo>
                    <a:cubicBezTo>
                      <a:pt x="53" y="178"/>
                      <a:pt x="53" y="178"/>
                      <a:pt x="53" y="178"/>
                    </a:cubicBezTo>
                    <a:cubicBezTo>
                      <a:pt x="64" y="184"/>
                      <a:pt x="74" y="191"/>
                      <a:pt x="85" y="198"/>
                    </a:cubicBezTo>
                    <a:cubicBezTo>
                      <a:pt x="93" y="203"/>
                      <a:pt x="102" y="209"/>
                      <a:pt x="110" y="214"/>
                    </a:cubicBezTo>
                    <a:cubicBezTo>
                      <a:pt x="86" y="208"/>
                      <a:pt x="61" y="209"/>
                      <a:pt x="37" y="216"/>
                    </a:cubicBezTo>
                    <a:cubicBezTo>
                      <a:pt x="37" y="216"/>
                      <a:pt x="37" y="216"/>
                      <a:pt x="37" y="216"/>
                    </a:cubicBezTo>
                    <a:cubicBezTo>
                      <a:pt x="63" y="209"/>
                      <a:pt x="90" y="211"/>
                      <a:pt x="115" y="218"/>
                    </a:cubicBezTo>
                    <a:cubicBezTo>
                      <a:pt x="115" y="218"/>
                      <a:pt x="115" y="218"/>
                      <a:pt x="115" y="218"/>
                    </a:cubicBezTo>
                    <a:cubicBezTo>
                      <a:pt x="119" y="220"/>
                      <a:pt x="122" y="222"/>
                      <a:pt x="126" y="225"/>
                    </a:cubicBezTo>
                    <a:cubicBezTo>
                      <a:pt x="133" y="229"/>
                      <a:pt x="139" y="234"/>
                      <a:pt x="146" y="238"/>
                    </a:cubicBezTo>
                    <a:cubicBezTo>
                      <a:pt x="153" y="243"/>
                      <a:pt x="160" y="249"/>
                      <a:pt x="167" y="252"/>
                    </a:cubicBezTo>
                    <a:cubicBezTo>
                      <a:pt x="167" y="252"/>
                      <a:pt x="167" y="252"/>
                      <a:pt x="167" y="252"/>
                    </a:cubicBezTo>
                    <a:cubicBezTo>
                      <a:pt x="169" y="260"/>
                      <a:pt x="170" y="267"/>
                      <a:pt x="172" y="275"/>
                    </a:cubicBezTo>
                    <a:cubicBezTo>
                      <a:pt x="175" y="292"/>
                      <a:pt x="178" y="310"/>
                      <a:pt x="182" y="327"/>
                    </a:cubicBezTo>
                    <a:cubicBezTo>
                      <a:pt x="143" y="299"/>
                      <a:pt x="95" y="288"/>
                      <a:pt x="48" y="296"/>
                    </a:cubicBezTo>
                    <a:cubicBezTo>
                      <a:pt x="48" y="296"/>
                      <a:pt x="48" y="297"/>
                      <a:pt x="48" y="297"/>
                    </a:cubicBezTo>
                    <a:cubicBezTo>
                      <a:pt x="75" y="293"/>
                      <a:pt x="102" y="295"/>
                      <a:pt x="127" y="303"/>
                    </a:cubicBezTo>
                    <a:cubicBezTo>
                      <a:pt x="113" y="311"/>
                      <a:pt x="98" y="317"/>
                      <a:pt x="82" y="320"/>
                    </a:cubicBezTo>
                    <a:cubicBezTo>
                      <a:pt x="82" y="320"/>
                      <a:pt x="82" y="320"/>
                      <a:pt x="82" y="320"/>
                    </a:cubicBezTo>
                    <a:cubicBezTo>
                      <a:pt x="98" y="317"/>
                      <a:pt x="114" y="312"/>
                      <a:pt x="129" y="305"/>
                    </a:cubicBezTo>
                    <a:cubicBezTo>
                      <a:pt x="129" y="304"/>
                      <a:pt x="129" y="304"/>
                      <a:pt x="129" y="304"/>
                    </a:cubicBezTo>
                    <a:cubicBezTo>
                      <a:pt x="149" y="310"/>
                      <a:pt x="167" y="320"/>
                      <a:pt x="183" y="332"/>
                    </a:cubicBezTo>
                    <a:cubicBezTo>
                      <a:pt x="185" y="342"/>
                      <a:pt x="187" y="352"/>
                      <a:pt x="189" y="362"/>
                    </a:cubicBezTo>
                    <a:cubicBezTo>
                      <a:pt x="172" y="355"/>
                      <a:pt x="151" y="358"/>
                      <a:pt x="134" y="363"/>
                    </a:cubicBezTo>
                    <a:cubicBezTo>
                      <a:pt x="134" y="363"/>
                      <a:pt x="134" y="363"/>
                      <a:pt x="134" y="363"/>
                    </a:cubicBezTo>
                    <a:cubicBezTo>
                      <a:pt x="143" y="361"/>
                      <a:pt x="152" y="360"/>
                      <a:pt x="161" y="360"/>
                    </a:cubicBezTo>
                    <a:cubicBezTo>
                      <a:pt x="170" y="360"/>
                      <a:pt x="181" y="360"/>
                      <a:pt x="190" y="364"/>
                    </a:cubicBezTo>
                    <a:cubicBezTo>
                      <a:pt x="190" y="365"/>
                      <a:pt x="190" y="365"/>
                      <a:pt x="190" y="366"/>
                    </a:cubicBezTo>
                    <a:cubicBezTo>
                      <a:pt x="197" y="400"/>
                      <a:pt x="205" y="434"/>
                      <a:pt x="216" y="467"/>
                    </a:cubicBezTo>
                    <a:cubicBezTo>
                      <a:pt x="216" y="469"/>
                      <a:pt x="219" y="468"/>
                      <a:pt x="219" y="466"/>
                    </a:cubicBezTo>
                    <a:cubicBezTo>
                      <a:pt x="210" y="435"/>
                      <a:pt x="202" y="404"/>
                      <a:pt x="195" y="373"/>
                    </a:cubicBezTo>
                    <a:cubicBezTo>
                      <a:pt x="194" y="368"/>
                      <a:pt x="193" y="364"/>
                      <a:pt x="192" y="359"/>
                    </a:cubicBezTo>
                    <a:cubicBezTo>
                      <a:pt x="196" y="347"/>
                      <a:pt x="204" y="338"/>
                      <a:pt x="215" y="331"/>
                    </a:cubicBezTo>
                    <a:cubicBezTo>
                      <a:pt x="227" y="323"/>
                      <a:pt x="239" y="320"/>
                      <a:pt x="252" y="315"/>
                    </a:cubicBezTo>
                    <a:cubicBezTo>
                      <a:pt x="252" y="315"/>
                      <a:pt x="252" y="315"/>
                      <a:pt x="251" y="315"/>
                    </a:cubicBezTo>
                    <a:cubicBezTo>
                      <a:pt x="237" y="318"/>
                      <a:pt x="223" y="323"/>
                      <a:pt x="211" y="331"/>
                    </a:cubicBezTo>
                    <a:cubicBezTo>
                      <a:pt x="203" y="337"/>
                      <a:pt x="195" y="345"/>
                      <a:pt x="191" y="355"/>
                    </a:cubicBezTo>
                    <a:cubicBezTo>
                      <a:pt x="190" y="347"/>
                      <a:pt x="188" y="340"/>
                      <a:pt x="186" y="332"/>
                    </a:cubicBezTo>
                    <a:cubicBezTo>
                      <a:pt x="187" y="331"/>
                      <a:pt x="187" y="330"/>
                      <a:pt x="186" y="330"/>
                    </a:cubicBezTo>
                    <a:cubicBezTo>
                      <a:pt x="184" y="319"/>
                      <a:pt x="182" y="308"/>
                      <a:pt x="179" y="298"/>
                    </a:cubicBezTo>
                    <a:cubicBezTo>
                      <a:pt x="181" y="286"/>
                      <a:pt x="185" y="276"/>
                      <a:pt x="192" y="267"/>
                    </a:cubicBezTo>
                    <a:cubicBezTo>
                      <a:pt x="201" y="255"/>
                      <a:pt x="214" y="247"/>
                      <a:pt x="226" y="239"/>
                    </a:cubicBezTo>
                    <a:cubicBezTo>
                      <a:pt x="238" y="232"/>
                      <a:pt x="250" y="225"/>
                      <a:pt x="263" y="218"/>
                    </a:cubicBezTo>
                    <a:cubicBezTo>
                      <a:pt x="273" y="212"/>
                      <a:pt x="286" y="204"/>
                      <a:pt x="291" y="193"/>
                    </a:cubicBezTo>
                    <a:cubicBezTo>
                      <a:pt x="291" y="193"/>
                      <a:pt x="291" y="193"/>
                      <a:pt x="291" y="193"/>
                    </a:cubicBezTo>
                    <a:cubicBezTo>
                      <a:pt x="286" y="199"/>
                      <a:pt x="281" y="205"/>
                      <a:pt x="275" y="209"/>
                    </a:cubicBezTo>
                    <a:cubicBezTo>
                      <a:pt x="268" y="214"/>
                      <a:pt x="261" y="217"/>
                      <a:pt x="254" y="221"/>
                    </a:cubicBezTo>
                    <a:cubicBezTo>
                      <a:pt x="241" y="228"/>
                      <a:pt x="228" y="235"/>
                      <a:pt x="216" y="243"/>
                    </a:cubicBezTo>
                    <a:cubicBezTo>
                      <a:pt x="200" y="253"/>
                      <a:pt x="182" y="270"/>
                      <a:pt x="178" y="290"/>
                    </a:cubicBezTo>
                    <a:cubicBezTo>
                      <a:pt x="177" y="287"/>
                      <a:pt x="177" y="284"/>
                      <a:pt x="176" y="281"/>
                    </a:cubicBezTo>
                    <a:cubicBezTo>
                      <a:pt x="172" y="263"/>
                      <a:pt x="169" y="244"/>
                      <a:pt x="165" y="226"/>
                    </a:cubicBezTo>
                    <a:cubicBezTo>
                      <a:pt x="165" y="215"/>
                      <a:pt x="167" y="204"/>
                      <a:pt x="171" y="194"/>
                    </a:cubicBezTo>
                    <a:cubicBezTo>
                      <a:pt x="177" y="187"/>
                      <a:pt x="183" y="180"/>
                      <a:pt x="190" y="174"/>
                    </a:cubicBezTo>
                    <a:cubicBezTo>
                      <a:pt x="198" y="167"/>
                      <a:pt x="207" y="162"/>
                      <a:pt x="214" y="156"/>
                    </a:cubicBezTo>
                    <a:cubicBezTo>
                      <a:pt x="215" y="156"/>
                      <a:pt x="214" y="156"/>
                      <a:pt x="214" y="156"/>
                    </a:cubicBezTo>
                    <a:cubicBezTo>
                      <a:pt x="200" y="163"/>
                      <a:pt x="183" y="174"/>
                      <a:pt x="173" y="188"/>
                    </a:cubicBezTo>
                    <a:cubicBezTo>
                      <a:pt x="177" y="179"/>
                      <a:pt x="182" y="170"/>
                      <a:pt x="189" y="162"/>
                    </a:cubicBezTo>
                    <a:cubicBezTo>
                      <a:pt x="197" y="150"/>
                      <a:pt x="208" y="140"/>
                      <a:pt x="218" y="130"/>
                    </a:cubicBezTo>
                    <a:cubicBezTo>
                      <a:pt x="228" y="119"/>
                      <a:pt x="239" y="108"/>
                      <a:pt x="248" y="96"/>
                    </a:cubicBezTo>
                    <a:cubicBezTo>
                      <a:pt x="248" y="96"/>
                      <a:pt x="248" y="96"/>
                      <a:pt x="248" y="96"/>
                    </a:cubicBezTo>
                    <a:cubicBezTo>
                      <a:pt x="236" y="106"/>
                      <a:pt x="225" y="117"/>
                      <a:pt x="214" y="128"/>
                    </a:cubicBezTo>
                    <a:cubicBezTo>
                      <a:pt x="203" y="139"/>
                      <a:pt x="192" y="150"/>
                      <a:pt x="184" y="163"/>
                    </a:cubicBezTo>
                    <a:cubicBezTo>
                      <a:pt x="173" y="179"/>
                      <a:pt x="164" y="198"/>
                      <a:pt x="163" y="218"/>
                    </a:cubicBezTo>
                    <a:cubicBezTo>
                      <a:pt x="161" y="209"/>
                      <a:pt x="159" y="200"/>
                      <a:pt x="157" y="191"/>
                    </a:cubicBezTo>
                    <a:cubicBezTo>
                      <a:pt x="153" y="175"/>
                      <a:pt x="149" y="160"/>
                      <a:pt x="144" y="145"/>
                    </a:cubicBezTo>
                    <a:cubicBezTo>
                      <a:pt x="143" y="134"/>
                      <a:pt x="142" y="123"/>
                      <a:pt x="143" y="111"/>
                    </a:cubicBezTo>
                    <a:cubicBezTo>
                      <a:pt x="145" y="103"/>
                      <a:pt x="147" y="96"/>
                      <a:pt x="151" y="89"/>
                    </a:cubicBezTo>
                    <a:cubicBezTo>
                      <a:pt x="155" y="81"/>
                      <a:pt x="161" y="73"/>
                      <a:pt x="165" y="65"/>
                    </a:cubicBezTo>
                    <a:cubicBezTo>
                      <a:pt x="166" y="65"/>
                      <a:pt x="165" y="65"/>
                      <a:pt x="165" y="65"/>
                    </a:cubicBezTo>
                    <a:cubicBezTo>
                      <a:pt x="156" y="77"/>
                      <a:pt x="147" y="91"/>
                      <a:pt x="144" y="106"/>
                    </a:cubicBezTo>
                    <a:cubicBezTo>
                      <a:pt x="144" y="101"/>
                      <a:pt x="145" y="95"/>
                      <a:pt x="146" y="90"/>
                    </a:cubicBezTo>
                    <a:cubicBezTo>
                      <a:pt x="149" y="69"/>
                      <a:pt x="155" y="48"/>
                      <a:pt x="160" y="28"/>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80" name="Group 79"/>
            <p:cNvGrpSpPr/>
            <p:nvPr/>
          </p:nvGrpSpPr>
          <p:grpSpPr>
            <a:xfrm>
              <a:off x="8930057" y="5369483"/>
              <a:ext cx="1732244" cy="1854201"/>
              <a:chOff x="7159625" y="2717800"/>
              <a:chExt cx="1217613" cy="1303338"/>
            </a:xfrm>
          </p:grpSpPr>
          <p:sp>
            <p:nvSpPr>
              <p:cNvPr id="81" name="Freeform 16"/>
              <p:cNvSpPr>
                <a:spLocks noEditPoints="1"/>
              </p:cNvSpPr>
              <p:nvPr/>
            </p:nvSpPr>
            <p:spPr bwMode="auto">
              <a:xfrm>
                <a:off x="7159625" y="2717800"/>
                <a:ext cx="1217613" cy="1168400"/>
              </a:xfrm>
              <a:custGeom>
                <a:avLst/>
                <a:gdLst>
                  <a:gd name="T0" fmla="*/ 424 w 467"/>
                  <a:gd name="T1" fmla="*/ 167 h 448"/>
                  <a:gd name="T2" fmla="*/ 408 w 467"/>
                  <a:gd name="T3" fmla="*/ 163 h 448"/>
                  <a:gd name="T4" fmla="*/ 394 w 467"/>
                  <a:gd name="T5" fmla="*/ 162 h 448"/>
                  <a:gd name="T6" fmla="*/ 379 w 467"/>
                  <a:gd name="T7" fmla="*/ 163 h 448"/>
                  <a:gd name="T8" fmla="*/ 369 w 467"/>
                  <a:gd name="T9" fmla="*/ 163 h 448"/>
                  <a:gd name="T10" fmla="*/ 350 w 467"/>
                  <a:gd name="T11" fmla="*/ 173 h 448"/>
                  <a:gd name="T12" fmla="*/ 322 w 467"/>
                  <a:gd name="T13" fmla="*/ 152 h 448"/>
                  <a:gd name="T14" fmla="*/ 321 w 467"/>
                  <a:gd name="T15" fmla="*/ 127 h 448"/>
                  <a:gd name="T16" fmla="*/ 312 w 467"/>
                  <a:gd name="T17" fmla="*/ 129 h 448"/>
                  <a:gd name="T18" fmla="*/ 304 w 467"/>
                  <a:gd name="T19" fmla="*/ 101 h 448"/>
                  <a:gd name="T20" fmla="*/ 281 w 467"/>
                  <a:gd name="T21" fmla="*/ 65 h 448"/>
                  <a:gd name="T22" fmla="*/ 262 w 467"/>
                  <a:gd name="T23" fmla="*/ 44 h 448"/>
                  <a:gd name="T24" fmla="*/ 235 w 467"/>
                  <a:gd name="T25" fmla="*/ 25 h 448"/>
                  <a:gd name="T26" fmla="*/ 210 w 467"/>
                  <a:gd name="T27" fmla="*/ 15 h 448"/>
                  <a:gd name="T28" fmla="*/ 189 w 467"/>
                  <a:gd name="T29" fmla="*/ 0 h 448"/>
                  <a:gd name="T30" fmla="*/ 187 w 467"/>
                  <a:gd name="T31" fmla="*/ 20 h 448"/>
                  <a:gd name="T32" fmla="*/ 181 w 467"/>
                  <a:gd name="T33" fmla="*/ 32 h 448"/>
                  <a:gd name="T34" fmla="*/ 173 w 467"/>
                  <a:gd name="T35" fmla="*/ 45 h 448"/>
                  <a:gd name="T36" fmla="*/ 168 w 467"/>
                  <a:gd name="T37" fmla="*/ 64 h 448"/>
                  <a:gd name="T38" fmla="*/ 160 w 467"/>
                  <a:gd name="T39" fmla="*/ 65 h 448"/>
                  <a:gd name="T40" fmla="*/ 155 w 467"/>
                  <a:gd name="T41" fmla="*/ 79 h 448"/>
                  <a:gd name="T42" fmla="*/ 141 w 467"/>
                  <a:gd name="T43" fmla="*/ 106 h 448"/>
                  <a:gd name="T44" fmla="*/ 138 w 467"/>
                  <a:gd name="T45" fmla="*/ 129 h 448"/>
                  <a:gd name="T46" fmla="*/ 136 w 467"/>
                  <a:gd name="T47" fmla="*/ 175 h 448"/>
                  <a:gd name="T48" fmla="*/ 142 w 467"/>
                  <a:gd name="T49" fmla="*/ 220 h 448"/>
                  <a:gd name="T50" fmla="*/ 92 w 467"/>
                  <a:gd name="T51" fmla="*/ 182 h 448"/>
                  <a:gd name="T52" fmla="*/ 58 w 467"/>
                  <a:gd name="T53" fmla="*/ 174 h 448"/>
                  <a:gd name="T54" fmla="*/ 38 w 467"/>
                  <a:gd name="T55" fmla="*/ 169 h 448"/>
                  <a:gd name="T56" fmla="*/ 6 w 467"/>
                  <a:gd name="T57" fmla="*/ 164 h 448"/>
                  <a:gd name="T58" fmla="*/ 10 w 467"/>
                  <a:gd name="T59" fmla="*/ 187 h 448"/>
                  <a:gd name="T60" fmla="*/ 13 w 467"/>
                  <a:gd name="T61" fmla="*/ 210 h 448"/>
                  <a:gd name="T62" fmla="*/ 8 w 467"/>
                  <a:gd name="T63" fmla="*/ 232 h 448"/>
                  <a:gd name="T64" fmla="*/ 11 w 467"/>
                  <a:gd name="T65" fmla="*/ 260 h 448"/>
                  <a:gd name="T66" fmla="*/ 25 w 467"/>
                  <a:gd name="T67" fmla="*/ 298 h 448"/>
                  <a:gd name="T68" fmla="*/ 32 w 467"/>
                  <a:gd name="T69" fmla="*/ 334 h 448"/>
                  <a:gd name="T70" fmla="*/ 40 w 467"/>
                  <a:gd name="T71" fmla="*/ 357 h 448"/>
                  <a:gd name="T72" fmla="*/ 53 w 467"/>
                  <a:gd name="T73" fmla="*/ 377 h 448"/>
                  <a:gd name="T74" fmla="*/ 89 w 467"/>
                  <a:gd name="T75" fmla="*/ 413 h 448"/>
                  <a:gd name="T76" fmla="*/ 127 w 467"/>
                  <a:gd name="T77" fmla="*/ 430 h 448"/>
                  <a:gd name="T78" fmla="*/ 134 w 467"/>
                  <a:gd name="T79" fmla="*/ 444 h 448"/>
                  <a:gd name="T80" fmla="*/ 228 w 467"/>
                  <a:gd name="T81" fmla="*/ 412 h 448"/>
                  <a:gd name="T82" fmla="*/ 258 w 467"/>
                  <a:gd name="T83" fmla="*/ 431 h 448"/>
                  <a:gd name="T84" fmla="*/ 304 w 467"/>
                  <a:gd name="T85" fmla="*/ 444 h 448"/>
                  <a:gd name="T86" fmla="*/ 326 w 467"/>
                  <a:gd name="T87" fmla="*/ 424 h 448"/>
                  <a:gd name="T88" fmla="*/ 350 w 467"/>
                  <a:gd name="T89" fmla="*/ 422 h 448"/>
                  <a:gd name="T90" fmla="*/ 378 w 467"/>
                  <a:gd name="T91" fmla="*/ 407 h 448"/>
                  <a:gd name="T92" fmla="*/ 401 w 467"/>
                  <a:gd name="T93" fmla="*/ 395 h 448"/>
                  <a:gd name="T94" fmla="*/ 409 w 467"/>
                  <a:gd name="T95" fmla="*/ 358 h 448"/>
                  <a:gd name="T96" fmla="*/ 429 w 467"/>
                  <a:gd name="T97" fmla="*/ 338 h 448"/>
                  <a:gd name="T98" fmla="*/ 452 w 467"/>
                  <a:gd name="T99" fmla="*/ 278 h 448"/>
                  <a:gd name="T100" fmla="*/ 451 w 467"/>
                  <a:gd name="T101" fmla="*/ 254 h 448"/>
                  <a:gd name="T102" fmla="*/ 455 w 467"/>
                  <a:gd name="T103" fmla="*/ 222 h 448"/>
                  <a:gd name="T104" fmla="*/ 455 w 467"/>
                  <a:gd name="T105" fmla="*/ 210 h 448"/>
                  <a:gd name="T106" fmla="*/ 457 w 467"/>
                  <a:gd name="T107" fmla="*/ 193 h 448"/>
                  <a:gd name="T108" fmla="*/ 466 w 467"/>
                  <a:gd name="T109" fmla="*/ 154 h 448"/>
                  <a:gd name="T110" fmla="*/ 220 w 467"/>
                  <a:gd name="T111" fmla="*/ 401 h 448"/>
                  <a:gd name="T112" fmla="*/ 221 w 467"/>
                  <a:gd name="T113" fmla="*/ 402 h 4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67" h="448">
                    <a:moveTo>
                      <a:pt x="464" y="152"/>
                    </a:moveTo>
                    <a:cubicBezTo>
                      <a:pt x="457" y="155"/>
                      <a:pt x="451" y="159"/>
                      <a:pt x="444" y="162"/>
                    </a:cubicBezTo>
                    <a:cubicBezTo>
                      <a:pt x="440" y="163"/>
                      <a:pt x="428" y="169"/>
                      <a:pt x="424" y="167"/>
                    </a:cubicBezTo>
                    <a:cubicBezTo>
                      <a:pt x="424" y="165"/>
                      <a:pt x="423" y="162"/>
                      <a:pt x="422" y="160"/>
                    </a:cubicBezTo>
                    <a:cubicBezTo>
                      <a:pt x="422" y="158"/>
                      <a:pt x="419" y="156"/>
                      <a:pt x="417" y="158"/>
                    </a:cubicBezTo>
                    <a:cubicBezTo>
                      <a:pt x="414" y="159"/>
                      <a:pt x="411" y="161"/>
                      <a:pt x="408" y="163"/>
                    </a:cubicBezTo>
                    <a:cubicBezTo>
                      <a:pt x="408" y="162"/>
                      <a:pt x="408" y="161"/>
                      <a:pt x="408" y="160"/>
                    </a:cubicBezTo>
                    <a:cubicBezTo>
                      <a:pt x="409" y="158"/>
                      <a:pt x="407" y="155"/>
                      <a:pt x="404" y="156"/>
                    </a:cubicBezTo>
                    <a:cubicBezTo>
                      <a:pt x="401" y="157"/>
                      <a:pt x="397" y="159"/>
                      <a:pt x="394" y="162"/>
                    </a:cubicBezTo>
                    <a:cubicBezTo>
                      <a:pt x="394" y="161"/>
                      <a:pt x="394" y="160"/>
                      <a:pt x="394" y="159"/>
                    </a:cubicBezTo>
                    <a:cubicBezTo>
                      <a:pt x="394" y="156"/>
                      <a:pt x="390" y="154"/>
                      <a:pt x="387" y="156"/>
                    </a:cubicBezTo>
                    <a:cubicBezTo>
                      <a:pt x="385" y="159"/>
                      <a:pt x="382" y="161"/>
                      <a:pt x="379" y="163"/>
                    </a:cubicBezTo>
                    <a:cubicBezTo>
                      <a:pt x="379" y="163"/>
                      <a:pt x="377" y="165"/>
                      <a:pt x="375" y="166"/>
                    </a:cubicBezTo>
                    <a:cubicBezTo>
                      <a:pt x="375" y="165"/>
                      <a:pt x="375" y="165"/>
                      <a:pt x="374" y="164"/>
                    </a:cubicBezTo>
                    <a:cubicBezTo>
                      <a:pt x="373" y="161"/>
                      <a:pt x="370" y="161"/>
                      <a:pt x="369" y="163"/>
                    </a:cubicBezTo>
                    <a:cubicBezTo>
                      <a:pt x="364" y="167"/>
                      <a:pt x="359" y="172"/>
                      <a:pt x="356" y="178"/>
                    </a:cubicBezTo>
                    <a:cubicBezTo>
                      <a:pt x="356" y="177"/>
                      <a:pt x="356" y="177"/>
                      <a:pt x="356" y="176"/>
                    </a:cubicBezTo>
                    <a:cubicBezTo>
                      <a:pt x="355" y="173"/>
                      <a:pt x="352" y="172"/>
                      <a:pt x="350" y="173"/>
                    </a:cubicBezTo>
                    <a:cubicBezTo>
                      <a:pt x="340" y="179"/>
                      <a:pt x="331" y="187"/>
                      <a:pt x="325" y="197"/>
                    </a:cubicBezTo>
                    <a:cubicBezTo>
                      <a:pt x="329" y="183"/>
                      <a:pt x="331" y="168"/>
                      <a:pt x="330" y="155"/>
                    </a:cubicBezTo>
                    <a:cubicBezTo>
                      <a:pt x="330" y="152"/>
                      <a:pt x="325" y="149"/>
                      <a:pt x="322" y="152"/>
                    </a:cubicBezTo>
                    <a:cubicBezTo>
                      <a:pt x="322" y="152"/>
                      <a:pt x="322" y="152"/>
                      <a:pt x="321" y="153"/>
                    </a:cubicBezTo>
                    <a:cubicBezTo>
                      <a:pt x="321" y="152"/>
                      <a:pt x="321" y="151"/>
                      <a:pt x="321" y="151"/>
                    </a:cubicBezTo>
                    <a:cubicBezTo>
                      <a:pt x="322" y="143"/>
                      <a:pt x="322" y="135"/>
                      <a:pt x="321" y="127"/>
                    </a:cubicBezTo>
                    <a:cubicBezTo>
                      <a:pt x="321" y="123"/>
                      <a:pt x="315" y="124"/>
                      <a:pt x="314" y="127"/>
                    </a:cubicBezTo>
                    <a:cubicBezTo>
                      <a:pt x="314" y="127"/>
                      <a:pt x="314" y="127"/>
                      <a:pt x="314" y="127"/>
                    </a:cubicBezTo>
                    <a:cubicBezTo>
                      <a:pt x="313" y="127"/>
                      <a:pt x="312" y="128"/>
                      <a:pt x="312" y="129"/>
                    </a:cubicBezTo>
                    <a:cubicBezTo>
                      <a:pt x="312" y="119"/>
                      <a:pt x="311" y="109"/>
                      <a:pt x="310" y="98"/>
                    </a:cubicBezTo>
                    <a:cubicBezTo>
                      <a:pt x="310" y="97"/>
                      <a:pt x="308" y="96"/>
                      <a:pt x="307" y="98"/>
                    </a:cubicBezTo>
                    <a:cubicBezTo>
                      <a:pt x="306" y="99"/>
                      <a:pt x="305" y="100"/>
                      <a:pt x="304" y="101"/>
                    </a:cubicBezTo>
                    <a:cubicBezTo>
                      <a:pt x="302" y="85"/>
                      <a:pt x="299" y="70"/>
                      <a:pt x="290" y="56"/>
                    </a:cubicBezTo>
                    <a:cubicBezTo>
                      <a:pt x="289" y="55"/>
                      <a:pt x="288" y="55"/>
                      <a:pt x="287" y="56"/>
                    </a:cubicBezTo>
                    <a:cubicBezTo>
                      <a:pt x="285" y="59"/>
                      <a:pt x="283" y="62"/>
                      <a:pt x="281" y="65"/>
                    </a:cubicBezTo>
                    <a:cubicBezTo>
                      <a:pt x="277" y="57"/>
                      <a:pt x="273" y="50"/>
                      <a:pt x="267" y="43"/>
                    </a:cubicBezTo>
                    <a:cubicBezTo>
                      <a:pt x="266" y="42"/>
                      <a:pt x="265" y="42"/>
                      <a:pt x="264" y="42"/>
                    </a:cubicBezTo>
                    <a:cubicBezTo>
                      <a:pt x="263" y="43"/>
                      <a:pt x="263" y="44"/>
                      <a:pt x="262" y="44"/>
                    </a:cubicBezTo>
                    <a:cubicBezTo>
                      <a:pt x="258" y="37"/>
                      <a:pt x="251" y="24"/>
                      <a:pt x="244" y="24"/>
                    </a:cubicBezTo>
                    <a:cubicBezTo>
                      <a:pt x="241" y="24"/>
                      <a:pt x="240" y="27"/>
                      <a:pt x="238" y="30"/>
                    </a:cubicBezTo>
                    <a:cubicBezTo>
                      <a:pt x="237" y="28"/>
                      <a:pt x="236" y="26"/>
                      <a:pt x="235" y="25"/>
                    </a:cubicBezTo>
                    <a:cubicBezTo>
                      <a:pt x="230" y="18"/>
                      <a:pt x="222" y="14"/>
                      <a:pt x="215" y="11"/>
                    </a:cubicBezTo>
                    <a:cubicBezTo>
                      <a:pt x="213" y="10"/>
                      <a:pt x="210" y="11"/>
                      <a:pt x="210" y="14"/>
                    </a:cubicBezTo>
                    <a:cubicBezTo>
                      <a:pt x="210" y="14"/>
                      <a:pt x="210" y="14"/>
                      <a:pt x="210" y="15"/>
                    </a:cubicBezTo>
                    <a:cubicBezTo>
                      <a:pt x="204" y="9"/>
                      <a:pt x="197" y="4"/>
                      <a:pt x="189" y="1"/>
                    </a:cubicBezTo>
                    <a:cubicBezTo>
                      <a:pt x="189" y="1"/>
                      <a:pt x="189" y="0"/>
                      <a:pt x="189" y="0"/>
                    </a:cubicBezTo>
                    <a:cubicBezTo>
                      <a:pt x="189" y="0"/>
                      <a:pt x="189" y="0"/>
                      <a:pt x="189" y="0"/>
                    </a:cubicBezTo>
                    <a:cubicBezTo>
                      <a:pt x="188" y="0"/>
                      <a:pt x="186" y="2"/>
                      <a:pt x="188" y="3"/>
                    </a:cubicBezTo>
                    <a:cubicBezTo>
                      <a:pt x="188" y="3"/>
                      <a:pt x="188" y="3"/>
                      <a:pt x="188" y="3"/>
                    </a:cubicBezTo>
                    <a:cubicBezTo>
                      <a:pt x="187" y="8"/>
                      <a:pt x="187" y="14"/>
                      <a:pt x="187" y="20"/>
                    </a:cubicBezTo>
                    <a:cubicBezTo>
                      <a:pt x="187" y="20"/>
                      <a:pt x="187" y="20"/>
                      <a:pt x="187" y="19"/>
                    </a:cubicBezTo>
                    <a:cubicBezTo>
                      <a:pt x="185" y="16"/>
                      <a:pt x="180" y="18"/>
                      <a:pt x="180" y="22"/>
                    </a:cubicBezTo>
                    <a:cubicBezTo>
                      <a:pt x="181" y="26"/>
                      <a:pt x="181" y="29"/>
                      <a:pt x="181" y="32"/>
                    </a:cubicBezTo>
                    <a:cubicBezTo>
                      <a:pt x="179" y="30"/>
                      <a:pt x="174" y="32"/>
                      <a:pt x="175" y="35"/>
                    </a:cubicBezTo>
                    <a:cubicBezTo>
                      <a:pt x="175" y="40"/>
                      <a:pt x="175" y="43"/>
                      <a:pt x="175" y="47"/>
                    </a:cubicBezTo>
                    <a:cubicBezTo>
                      <a:pt x="175" y="46"/>
                      <a:pt x="174" y="46"/>
                      <a:pt x="173" y="45"/>
                    </a:cubicBezTo>
                    <a:cubicBezTo>
                      <a:pt x="171" y="43"/>
                      <a:pt x="167" y="44"/>
                      <a:pt x="167" y="47"/>
                    </a:cubicBezTo>
                    <a:cubicBezTo>
                      <a:pt x="167" y="52"/>
                      <a:pt x="166" y="57"/>
                      <a:pt x="167" y="61"/>
                    </a:cubicBezTo>
                    <a:cubicBezTo>
                      <a:pt x="167" y="62"/>
                      <a:pt x="168" y="63"/>
                      <a:pt x="168" y="64"/>
                    </a:cubicBezTo>
                    <a:cubicBezTo>
                      <a:pt x="168" y="64"/>
                      <a:pt x="168" y="65"/>
                      <a:pt x="168" y="65"/>
                    </a:cubicBezTo>
                    <a:cubicBezTo>
                      <a:pt x="168" y="64"/>
                      <a:pt x="167" y="63"/>
                      <a:pt x="166" y="62"/>
                    </a:cubicBezTo>
                    <a:cubicBezTo>
                      <a:pt x="164" y="59"/>
                      <a:pt x="160" y="62"/>
                      <a:pt x="160" y="65"/>
                    </a:cubicBezTo>
                    <a:cubicBezTo>
                      <a:pt x="161" y="70"/>
                      <a:pt x="161" y="74"/>
                      <a:pt x="161" y="79"/>
                    </a:cubicBezTo>
                    <a:cubicBezTo>
                      <a:pt x="160" y="79"/>
                      <a:pt x="160" y="78"/>
                      <a:pt x="159" y="78"/>
                    </a:cubicBezTo>
                    <a:cubicBezTo>
                      <a:pt x="158" y="77"/>
                      <a:pt x="156" y="78"/>
                      <a:pt x="155" y="79"/>
                    </a:cubicBezTo>
                    <a:cubicBezTo>
                      <a:pt x="149" y="84"/>
                      <a:pt x="152" y="98"/>
                      <a:pt x="154" y="106"/>
                    </a:cubicBezTo>
                    <a:cubicBezTo>
                      <a:pt x="150" y="105"/>
                      <a:pt x="147" y="105"/>
                      <a:pt x="143" y="104"/>
                    </a:cubicBezTo>
                    <a:cubicBezTo>
                      <a:pt x="142" y="104"/>
                      <a:pt x="141" y="105"/>
                      <a:pt x="141" y="106"/>
                    </a:cubicBezTo>
                    <a:cubicBezTo>
                      <a:pt x="141" y="114"/>
                      <a:pt x="142" y="121"/>
                      <a:pt x="145" y="128"/>
                    </a:cubicBezTo>
                    <a:cubicBezTo>
                      <a:pt x="143" y="128"/>
                      <a:pt x="142" y="127"/>
                      <a:pt x="140" y="127"/>
                    </a:cubicBezTo>
                    <a:cubicBezTo>
                      <a:pt x="139" y="127"/>
                      <a:pt x="138" y="128"/>
                      <a:pt x="138" y="129"/>
                    </a:cubicBezTo>
                    <a:cubicBezTo>
                      <a:pt x="139" y="134"/>
                      <a:pt x="140" y="139"/>
                      <a:pt x="142" y="144"/>
                    </a:cubicBezTo>
                    <a:cubicBezTo>
                      <a:pt x="139" y="143"/>
                      <a:pt x="135" y="144"/>
                      <a:pt x="133" y="147"/>
                    </a:cubicBezTo>
                    <a:cubicBezTo>
                      <a:pt x="128" y="154"/>
                      <a:pt x="132" y="165"/>
                      <a:pt x="136" y="175"/>
                    </a:cubicBezTo>
                    <a:cubicBezTo>
                      <a:pt x="132" y="174"/>
                      <a:pt x="129" y="176"/>
                      <a:pt x="128" y="182"/>
                    </a:cubicBezTo>
                    <a:cubicBezTo>
                      <a:pt x="127" y="194"/>
                      <a:pt x="134" y="207"/>
                      <a:pt x="142" y="218"/>
                    </a:cubicBezTo>
                    <a:cubicBezTo>
                      <a:pt x="142" y="218"/>
                      <a:pt x="142" y="219"/>
                      <a:pt x="142" y="220"/>
                    </a:cubicBezTo>
                    <a:cubicBezTo>
                      <a:pt x="139" y="215"/>
                      <a:pt x="134" y="211"/>
                      <a:pt x="129" y="208"/>
                    </a:cubicBezTo>
                    <a:cubicBezTo>
                      <a:pt x="127" y="207"/>
                      <a:pt x="125" y="207"/>
                      <a:pt x="124" y="209"/>
                    </a:cubicBezTo>
                    <a:cubicBezTo>
                      <a:pt x="115" y="198"/>
                      <a:pt x="104" y="190"/>
                      <a:pt x="92" y="182"/>
                    </a:cubicBezTo>
                    <a:cubicBezTo>
                      <a:pt x="89" y="180"/>
                      <a:pt x="85" y="183"/>
                      <a:pt x="85" y="186"/>
                    </a:cubicBezTo>
                    <a:cubicBezTo>
                      <a:pt x="85" y="187"/>
                      <a:pt x="85" y="188"/>
                      <a:pt x="84" y="188"/>
                    </a:cubicBezTo>
                    <a:cubicBezTo>
                      <a:pt x="77" y="182"/>
                      <a:pt x="68" y="177"/>
                      <a:pt x="58" y="174"/>
                    </a:cubicBezTo>
                    <a:cubicBezTo>
                      <a:pt x="55" y="174"/>
                      <a:pt x="53" y="176"/>
                      <a:pt x="53" y="178"/>
                    </a:cubicBezTo>
                    <a:cubicBezTo>
                      <a:pt x="53" y="180"/>
                      <a:pt x="53" y="181"/>
                      <a:pt x="52" y="182"/>
                    </a:cubicBezTo>
                    <a:cubicBezTo>
                      <a:pt x="48" y="178"/>
                      <a:pt x="43" y="173"/>
                      <a:pt x="38" y="169"/>
                    </a:cubicBezTo>
                    <a:cubicBezTo>
                      <a:pt x="36" y="166"/>
                      <a:pt x="32" y="168"/>
                      <a:pt x="32" y="171"/>
                    </a:cubicBezTo>
                    <a:cubicBezTo>
                      <a:pt x="25" y="166"/>
                      <a:pt x="17" y="162"/>
                      <a:pt x="9" y="161"/>
                    </a:cubicBezTo>
                    <a:cubicBezTo>
                      <a:pt x="7" y="160"/>
                      <a:pt x="5" y="162"/>
                      <a:pt x="6" y="164"/>
                    </a:cubicBezTo>
                    <a:cubicBezTo>
                      <a:pt x="6" y="164"/>
                      <a:pt x="6" y="164"/>
                      <a:pt x="6" y="164"/>
                    </a:cubicBezTo>
                    <a:cubicBezTo>
                      <a:pt x="8" y="170"/>
                      <a:pt x="11" y="176"/>
                      <a:pt x="13" y="181"/>
                    </a:cubicBezTo>
                    <a:cubicBezTo>
                      <a:pt x="10" y="180"/>
                      <a:pt x="7" y="184"/>
                      <a:pt x="10" y="187"/>
                    </a:cubicBezTo>
                    <a:cubicBezTo>
                      <a:pt x="13" y="190"/>
                      <a:pt x="15" y="194"/>
                      <a:pt x="16" y="197"/>
                    </a:cubicBezTo>
                    <a:cubicBezTo>
                      <a:pt x="12" y="196"/>
                      <a:pt x="8" y="199"/>
                      <a:pt x="10" y="203"/>
                    </a:cubicBezTo>
                    <a:cubicBezTo>
                      <a:pt x="11" y="206"/>
                      <a:pt x="12" y="208"/>
                      <a:pt x="13" y="210"/>
                    </a:cubicBezTo>
                    <a:cubicBezTo>
                      <a:pt x="12" y="210"/>
                      <a:pt x="12" y="210"/>
                      <a:pt x="11" y="210"/>
                    </a:cubicBezTo>
                    <a:cubicBezTo>
                      <a:pt x="8" y="209"/>
                      <a:pt x="5" y="211"/>
                      <a:pt x="5" y="214"/>
                    </a:cubicBezTo>
                    <a:cubicBezTo>
                      <a:pt x="5" y="221"/>
                      <a:pt x="6" y="227"/>
                      <a:pt x="8" y="232"/>
                    </a:cubicBezTo>
                    <a:cubicBezTo>
                      <a:pt x="8" y="232"/>
                      <a:pt x="8" y="232"/>
                      <a:pt x="8" y="232"/>
                    </a:cubicBezTo>
                    <a:cubicBezTo>
                      <a:pt x="4" y="230"/>
                      <a:pt x="0" y="233"/>
                      <a:pt x="1" y="237"/>
                    </a:cubicBezTo>
                    <a:cubicBezTo>
                      <a:pt x="2" y="246"/>
                      <a:pt x="6" y="253"/>
                      <a:pt x="11" y="260"/>
                    </a:cubicBezTo>
                    <a:cubicBezTo>
                      <a:pt x="10" y="260"/>
                      <a:pt x="9" y="260"/>
                      <a:pt x="7" y="260"/>
                    </a:cubicBezTo>
                    <a:cubicBezTo>
                      <a:pt x="4" y="260"/>
                      <a:pt x="1" y="264"/>
                      <a:pt x="3" y="267"/>
                    </a:cubicBezTo>
                    <a:cubicBezTo>
                      <a:pt x="8" y="279"/>
                      <a:pt x="16" y="289"/>
                      <a:pt x="25" y="298"/>
                    </a:cubicBezTo>
                    <a:cubicBezTo>
                      <a:pt x="23" y="298"/>
                      <a:pt x="21" y="298"/>
                      <a:pt x="19" y="299"/>
                    </a:cubicBezTo>
                    <a:cubicBezTo>
                      <a:pt x="16" y="299"/>
                      <a:pt x="14" y="302"/>
                      <a:pt x="15" y="304"/>
                    </a:cubicBezTo>
                    <a:cubicBezTo>
                      <a:pt x="19" y="315"/>
                      <a:pt x="24" y="326"/>
                      <a:pt x="32" y="334"/>
                    </a:cubicBezTo>
                    <a:cubicBezTo>
                      <a:pt x="29" y="335"/>
                      <a:pt x="28" y="340"/>
                      <a:pt x="31" y="342"/>
                    </a:cubicBezTo>
                    <a:cubicBezTo>
                      <a:pt x="35" y="345"/>
                      <a:pt x="38" y="347"/>
                      <a:pt x="42" y="348"/>
                    </a:cubicBezTo>
                    <a:cubicBezTo>
                      <a:pt x="39" y="349"/>
                      <a:pt x="37" y="354"/>
                      <a:pt x="40" y="357"/>
                    </a:cubicBezTo>
                    <a:cubicBezTo>
                      <a:pt x="45" y="361"/>
                      <a:pt x="51" y="366"/>
                      <a:pt x="58" y="370"/>
                    </a:cubicBezTo>
                    <a:cubicBezTo>
                      <a:pt x="58" y="370"/>
                      <a:pt x="57" y="370"/>
                      <a:pt x="57" y="370"/>
                    </a:cubicBezTo>
                    <a:cubicBezTo>
                      <a:pt x="54" y="370"/>
                      <a:pt x="51" y="373"/>
                      <a:pt x="53" y="377"/>
                    </a:cubicBezTo>
                    <a:cubicBezTo>
                      <a:pt x="58" y="387"/>
                      <a:pt x="64" y="397"/>
                      <a:pt x="73" y="404"/>
                    </a:cubicBezTo>
                    <a:cubicBezTo>
                      <a:pt x="77" y="407"/>
                      <a:pt x="83" y="411"/>
                      <a:pt x="88" y="412"/>
                    </a:cubicBezTo>
                    <a:cubicBezTo>
                      <a:pt x="89" y="412"/>
                      <a:pt x="89" y="413"/>
                      <a:pt x="89" y="413"/>
                    </a:cubicBezTo>
                    <a:cubicBezTo>
                      <a:pt x="88" y="413"/>
                      <a:pt x="88" y="413"/>
                      <a:pt x="87" y="414"/>
                    </a:cubicBezTo>
                    <a:cubicBezTo>
                      <a:pt x="85" y="415"/>
                      <a:pt x="86" y="417"/>
                      <a:pt x="88" y="418"/>
                    </a:cubicBezTo>
                    <a:cubicBezTo>
                      <a:pt x="100" y="425"/>
                      <a:pt x="113" y="429"/>
                      <a:pt x="127" y="430"/>
                    </a:cubicBezTo>
                    <a:cubicBezTo>
                      <a:pt x="126" y="435"/>
                      <a:pt x="124" y="438"/>
                      <a:pt x="128" y="441"/>
                    </a:cubicBezTo>
                    <a:cubicBezTo>
                      <a:pt x="128" y="442"/>
                      <a:pt x="129" y="442"/>
                      <a:pt x="129" y="442"/>
                    </a:cubicBezTo>
                    <a:cubicBezTo>
                      <a:pt x="131" y="443"/>
                      <a:pt x="132" y="443"/>
                      <a:pt x="134" y="444"/>
                    </a:cubicBezTo>
                    <a:cubicBezTo>
                      <a:pt x="134" y="444"/>
                      <a:pt x="135" y="444"/>
                      <a:pt x="135" y="444"/>
                    </a:cubicBezTo>
                    <a:cubicBezTo>
                      <a:pt x="152" y="448"/>
                      <a:pt x="171" y="443"/>
                      <a:pt x="186" y="436"/>
                    </a:cubicBezTo>
                    <a:cubicBezTo>
                      <a:pt x="201" y="430"/>
                      <a:pt x="217" y="423"/>
                      <a:pt x="228" y="412"/>
                    </a:cubicBezTo>
                    <a:cubicBezTo>
                      <a:pt x="235" y="421"/>
                      <a:pt x="244" y="428"/>
                      <a:pt x="254" y="435"/>
                    </a:cubicBezTo>
                    <a:cubicBezTo>
                      <a:pt x="256" y="436"/>
                      <a:pt x="258" y="434"/>
                      <a:pt x="258" y="433"/>
                    </a:cubicBezTo>
                    <a:cubicBezTo>
                      <a:pt x="258" y="432"/>
                      <a:pt x="258" y="431"/>
                      <a:pt x="258" y="431"/>
                    </a:cubicBezTo>
                    <a:cubicBezTo>
                      <a:pt x="264" y="436"/>
                      <a:pt x="274" y="444"/>
                      <a:pt x="281" y="442"/>
                    </a:cubicBezTo>
                    <a:cubicBezTo>
                      <a:pt x="285" y="441"/>
                      <a:pt x="287" y="439"/>
                      <a:pt x="287" y="436"/>
                    </a:cubicBezTo>
                    <a:cubicBezTo>
                      <a:pt x="293" y="440"/>
                      <a:pt x="298" y="442"/>
                      <a:pt x="304" y="444"/>
                    </a:cubicBezTo>
                    <a:cubicBezTo>
                      <a:pt x="305" y="445"/>
                      <a:pt x="307" y="444"/>
                      <a:pt x="307" y="443"/>
                    </a:cubicBezTo>
                    <a:cubicBezTo>
                      <a:pt x="307" y="435"/>
                      <a:pt x="307" y="428"/>
                      <a:pt x="304" y="422"/>
                    </a:cubicBezTo>
                    <a:cubicBezTo>
                      <a:pt x="311" y="423"/>
                      <a:pt x="319" y="424"/>
                      <a:pt x="326" y="424"/>
                    </a:cubicBezTo>
                    <a:cubicBezTo>
                      <a:pt x="328" y="425"/>
                      <a:pt x="329" y="423"/>
                      <a:pt x="329" y="421"/>
                    </a:cubicBezTo>
                    <a:cubicBezTo>
                      <a:pt x="328" y="420"/>
                      <a:pt x="328" y="420"/>
                      <a:pt x="328" y="419"/>
                    </a:cubicBezTo>
                    <a:cubicBezTo>
                      <a:pt x="335" y="420"/>
                      <a:pt x="343" y="421"/>
                      <a:pt x="350" y="422"/>
                    </a:cubicBezTo>
                    <a:cubicBezTo>
                      <a:pt x="352" y="422"/>
                      <a:pt x="353" y="420"/>
                      <a:pt x="353" y="419"/>
                    </a:cubicBezTo>
                    <a:cubicBezTo>
                      <a:pt x="352" y="417"/>
                      <a:pt x="352" y="416"/>
                      <a:pt x="351" y="414"/>
                    </a:cubicBezTo>
                    <a:cubicBezTo>
                      <a:pt x="360" y="414"/>
                      <a:pt x="369" y="412"/>
                      <a:pt x="378" y="407"/>
                    </a:cubicBezTo>
                    <a:cubicBezTo>
                      <a:pt x="379" y="407"/>
                      <a:pt x="380" y="405"/>
                      <a:pt x="378" y="403"/>
                    </a:cubicBezTo>
                    <a:cubicBezTo>
                      <a:pt x="378" y="403"/>
                      <a:pt x="378" y="403"/>
                      <a:pt x="377" y="403"/>
                    </a:cubicBezTo>
                    <a:cubicBezTo>
                      <a:pt x="386" y="401"/>
                      <a:pt x="394" y="398"/>
                      <a:pt x="401" y="395"/>
                    </a:cubicBezTo>
                    <a:cubicBezTo>
                      <a:pt x="403" y="394"/>
                      <a:pt x="403" y="391"/>
                      <a:pt x="402" y="391"/>
                    </a:cubicBezTo>
                    <a:cubicBezTo>
                      <a:pt x="394" y="387"/>
                      <a:pt x="386" y="383"/>
                      <a:pt x="379" y="378"/>
                    </a:cubicBezTo>
                    <a:cubicBezTo>
                      <a:pt x="391" y="373"/>
                      <a:pt x="401" y="367"/>
                      <a:pt x="409" y="358"/>
                    </a:cubicBezTo>
                    <a:cubicBezTo>
                      <a:pt x="410" y="357"/>
                      <a:pt x="409" y="355"/>
                      <a:pt x="408" y="355"/>
                    </a:cubicBezTo>
                    <a:cubicBezTo>
                      <a:pt x="408" y="355"/>
                      <a:pt x="408" y="355"/>
                      <a:pt x="408" y="355"/>
                    </a:cubicBezTo>
                    <a:cubicBezTo>
                      <a:pt x="416" y="351"/>
                      <a:pt x="423" y="345"/>
                      <a:pt x="429" y="338"/>
                    </a:cubicBezTo>
                    <a:cubicBezTo>
                      <a:pt x="430" y="337"/>
                      <a:pt x="429" y="336"/>
                      <a:pt x="428" y="335"/>
                    </a:cubicBezTo>
                    <a:cubicBezTo>
                      <a:pt x="426" y="335"/>
                      <a:pt x="425" y="335"/>
                      <a:pt x="424" y="335"/>
                    </a:cubicBezTo>
                    <a:cubicBezTo>
                      <a:pt x="438" y="318"/>
                      <a:pt x="447" y="299"/>
                      <a:pt x="452" y="278"/>
                    </a:cubicBezTo>
                    <a:cubicBezTo>
                      <a:pt x="452" y="277"/>
                      <a:pt x="451" y="276"/>
                      <a:pt x="450" y="276"/>
                    </a:cubicBezTo>
                    <a:cubicBezTo>
                      <a:pt x="446" y="277"/>
                      <a:pt x="443" y="277"/>
                      <a:pt x="439" y="278"/>
                    </a:cubicBezTo>
                    <a:cubicBezTo>
                      <a:pt x="445" y="271"/>
                      <a:pt x="449" y="263"/>
                      <a:pt x="451" y="254"/>
                    </a:cubicBezTo>
                    <a:cubicBezTo>
                      <a:pt x="452" y="252"/>
                      <a:pt x="450" y="251"/>
                      <a:pt x="448" y="252"/>
                    </a:cubicBezTo>
                    <a:cubicBezTo>
                      <a:pt x="448" y="252"/>
                      <a:pt x="447" y="252"/>
                      <a:pt x="447" y="252"/>
                    </a:cubicBezTo>
                    <a:cubicBezTo>
                      <a:pt x="451" y="242"/>
                      <a:pt x="453" y="232"/>
                      <a:pt x="455" y="222"/>
                    </a:cubicBezTo>
                    <a:cubicBezTo>
                      <a:pt x="456" y="221"/>
                      <a:pt x="455" y="220"/>
                      <a:pt x="454" y="220"/>
                    </a:cubicBezTo>
                    <a:cubicBezTo>
                      <a:pt x="453" y="220"/>
                      <a:pt x="452" y="220"/>
                      <a:pt x="452" y="220"/>
                    </a:cubicBezTo>
                    <a:cubicBezTo>
                      <a:pt x="452" y="217"/>
                      <a:pt x="454" y="213"/>
                      <a:pt x="455" y="210"/>
                    </a:cubicBezTo>
                    <a:cubicBezTo>
                      <a:pt x="456" y="209"/>
                      <a:pt x="454" y="208"/>
                      <a:pt x="453" y="208"/>
                    </a:cubicBezTo>
                    <a:cubicBezTo>
                      <a:pt x="452" y="209"/>
                      <a:pt x="450" y="209"/>
                      <a:pt x="448" y="210"/>
                    </a:cubicBezTo>
                    <a:cubicBezTo>
                      <a:pt x="449" y="203"/>
                      <a:pt x="452" y="198"/>
                      <a:pt x="457" y="193"/>
                    </a:cubicBezTo>
                    <a:cubicBezTo>
                      <a:pt x="458" y="192"/>
                      <a:pt x="458" y="190"/>
                      <a:pt x="456" y="190"/>
                    </a:cubicBezTo>
                    <a:cubicBezTo>
                      <a:pt x="454" y="191"/>
                      <a:pt x="452" y="191"/>
                      <a:pt x="451" y="191"/>
                    </a:cubicBezTo>
                    <a:cubicBezTo>
                      <a:pt x="456" y="179"/>
                      <a:pt x="461" y="166"/>
                      <a:pt x="466" y="154"/>
                    </a:cubicBezTo>
                    <a:cubicBezTo>
                      <a:pt x="467" y="153"/>
                      <a:pt x="465" y="151"/>
                      <a:pt x="464" y="152"/>
                    </a:cubicBezTo>
                    <a:close/>
                    <a:moveTo>
                      <a:pt x="221" y="402"/>
                    </a:moveTo>
                    <a:cubicBezTo>
                      <a:pt x="221" y="402"/>
                      <a:pt x="220" y="401"/>
                      <a:pt x="220" y="401"/>
                    </a:cubicBezTo>
                    <a:cubicBezTo>
                      <a:pt x="220" y="401"/>
                      <a:pt x="220" y="400"/>
                      <a:pt x="220" y="400"/>
                    </a:cubicBezTo>
                    <a:cubicBezTo>
                      <a:pt x="220" y="401"/>
                      <a:pt x="221" y="402"/>
                      <a:pt x="221" y="402"/>
                    </a:cubicBezTo>
                    <a:cubicBezTo>
                      <a:pt x="221" y="402"/>
                      <a:pt x="221" y="402"/>
                      <a:pt x="221" y="402"/>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82" name="Freeform 17"/>
              <p:cNvSpPr>
                <a:spLocks/>
              </p:cNvSpPr>
              <p:nvPr/>
            </p:nvSpPr>
            <p:spPr bwMode="auto">
              <a:xfrm>
                <a:off x="7735888" y="2847975"/>
                <a:ext cx="9525" cy="69850"/>
              </a:xfrm>
              <a:custGeom>
                <a:avLst/>
                <a:gdLst>
                  <a:gd name="T0" fmla="*/ 3 w 4"/>
                  <a:gd name="T1" fmla="*/ 0 h 27"/>
                  <a:gd name="T2" fmla="*/ 2 w 4"/>
                  <a:gd name="T3" fmla="*/ 0 h 27"/>
                  <a:gd name="T4" fmla="*/ 0 w 4"/>
                  <a:gd name="T5" fmla="*/ 27 h 27"/>
                  <a:gd name="T6" fmla="*/ 3 w 4"/>
                  <a:gd name="T7" fmla="*/ 0 h 27"/>
                </a:gdLst>
                <a:ahLst/>
                <a:cxnLst>
                  <a:cxn ang="0">
                    <a:pos x="T0" y="T1"/>
                  </a:cxn>
                  <a:cxn ang="0">
                    <a:pos x="T2" y="T3"/>
                  </a:cxn>
                  <a:cxn ang="0">
                    <a:pos x="T4" y="T5"/>
                  </a:cxn>
                  <a:cxn ang="0">
                    <a:pos x="T6" y="T7"/>
                  </a:cxn>
                </a:cxnLst>
                <a:rect l="0" t="0" r="r" b="b"/>
                <a:pathLst>
                  <a:path w="4" h="27">
                    <a:moveTo>
                      <a:pt x="3" y="0"/>
                    </a:moveTo>
                    <a:cubicBezTo>
                      <a:pt x="3" y="0"/>
                      <a:pt x="2" y="0"/>
                      <a:pt x="2" y="0"/>
                    </a:cubicBezTo>
                    <a:cubicBezTo>
                      <a:pt x="3" y="9"/>
                      <a:pt x="2" y="18"/>
                      <a:pt x="0" y="27"/>
                    </a:cubicBezTo>
                    <a:cubicBezTo>
                      <a:pt x="2" y="18"/>
                      <a:pt x="4" y="10"/>
                      <a:pt x="3" y="0"/>
                    </a:cubicBezTo>
                    <a:close/>
                  </a:path>
                </a:pathLst>
              </a:custGeom>
              <a:solidFill>
                <a:srgbClr val="9431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 name="Freeform 18"/>
              <p:cNvSpPr>
                <a:spLocks/>
              </p:cNvSpPr>
              <p:nvPr/>
            </p:nvSpPr>
            <p:spPr bwMode="auto">
              <a:xfrm>
                <a:off x="7732713" y="2917825"/>
                <a:ext cx="3175" cy="12700"/>
              </a:xfrm>
              <a:custGeom>
                <a:avLst/>
                <a:gdLst>
                  <a:gd name="T0" fmla="*/ 0 w 1"/>
                  <a:gd name="T1" fmla="*/ 5 h 5"/>
                  <a:gd name="T2" fmla="*/ 1 w 1"/>
                  <a:gd name="T3" fmla="*/ 0 h 5"/>
                  <a:gd name="T4" fmla="*/ 0 w 1"/>
                  <a:gd name="T5" fmla="*/ 5 h 5"/>
                </a:gdLst>
                <a:ahLst/>
                <a:cxnLst>
                  <a:cxn ang="0">
                    <a:pos x="T0" y="T1"/>
                  </a:cxn>
                  <a:cxn ang="0">
                    <a:pos x="T2" y="T3"/>
                  </a:cxn>
                  <a:cxn ang="0">
                    <a:pos x="T4" y="T5"/>
                  </a:cxn>
                </a:cxnLst>
                <a:rect l="0" t="0" r="r" b="b"/>
                <a:pathLst>
                  <a:path w="1" h="5">
                    <a:moveTo>
                      <a:pt x="0" y="5"/>
                    </a:moveTo>
                    <a:cubicBezTo>
                      <a:pt x="0" y="3"/>
                      <a:pt x="0" y="2"/>
                      <a:pt x="1" y="0"/>
                    </a:cubicBezTo>
                    <a:cubicBezTo>
                      <a:pt x="0" y="2"/>
                      <a:pt x="0" y="3"/>
                      <a:pt x="0" y="5"/>
                    </a:cubicBezTo>
                    <a:close/>
                  </a:path>
                </a:pathLst>
              </a:custGeom>
              <a:solidFill>
                <a:srgbClr val="9431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 name="Freeform 19"/>
              <p:cNvSpPr>
                <a:spLocks/>
              </p:cNvSpPr>
              <p:nvPr/>
            </p:nvSpPr>
            <p:spPr bwMode="auto">
              <a:xfrm>
                <a:off x="7232650" y="2776538"/>
                <a:ext cx="1095375" cy="1244600"/>
              </a:xfrm>
              <a:custGeom>
                <a:avLst/>
                <a:gdLst>
                  <a:gd name="T0" fmla="*/ 363 w 420"/>
                  <a:gd name="T1" fmla="*/ 221 h 477"/>
                  <a:gd name="T2" fmla="*/ 367 w 420"/>
                  <a:gd name="T3" fmla="*/ 216 h 477"/>
                  <a:gd name="T4" fmla="*/ 371 w 420"/>
                  <a:gd name="T5" fmla="*/ 161 h 477"/>
                  <a:gd name="T6" fmla="*/ 360 w 420"/>
                  <a:gd name="T7" fmla="*/ 218 h 477"/>
                  <a:gd name="T8" fmla="*/ 341 w 420"/>
                  <a:gd name="T9" fmla="*/ 203 h 477"/>
                  <a:gd name="T10" fmla="*/ 333 w 420"/>
                  <a:gd name="T11" fmla="*/ 255 h 477"/>
                  <a:gd name="T12" fmla="*/ 320 w 420"/>
                  <a:gd name="T13" fmla="*/ 170 h 477"/>
                  <a:gd name="T14" fmla="*/ 284 w 420"/>
                  <a:gd name="T15" fmla="*/ 268 h 477"/>
                  <a:gd name="T16" fmla="*/ 279 w 420"/>
                  <a:gd name="T17" fmla="*/ 310 h 477"/>
                  <a:gd name="T18" fmla="*/ 254 w 420"/>
                  <a:gd name="T19" fmla="*/ 265 h 477"/>
                  <a:gd name="T20" fmla="*/ 210 w 420"/>
                  <a:gd name="T21" fmla="*/ 283 h 477"/>
                  <a:gd name="T22" fmla="*/ 209 w 420"/>
                  <a:gd name="T23" fmla="*/ 258 h 477"/>
                  <a:gd name="T24" fmla="*/ 209 w 420"/>
                  <a:gd name="T25" fmla="*/ 251 h 477"/>
                  <a:gd name="T26" fmla="*/ 259 w 420"/>
                  <a:gd name="T27" fmla="*/ 73 h 477"/>
                  <a:gd name="T28" fmla="*/ 238 w 420"/>
                  <a:gd name="T29" fmla="*/ 49 h 477"/>
                  <a:gd name="T30" fmla="*/ 196 w 420"/>
                  <a:gd name="T31" fmla="*/ 119 h 477"/>
                  <a:gd name="T32" fmla="*/ 189 w 420"/>
                  <a:gd name="T33" fmla="*/ 68 h 477"/>
                  <a:gd name="T34" fmla="*/ 173 w 420"/>
                  <a:gd name="T35" fmla="*/ 1 h 477"/>
                  <a:gd name="T36" fmla="*/ 185 w 420"/>
                  <a:gd name="T37" fmla="*/ 68 h 477"/>
                  <a:gd name="T38" fmla="*/ 148 w 420"/>
                  <a:gd name="T39" fmla="*/ 46 h 477"/>
                  <a:gd name="T40" fmla="*/ 137 w 420"/>
                  <a:gd name="T41" fmla="*/ 63 h 477"/>
                  <a:gd name="T42" fmla="*/ 203 w 420"/>
                  <a:gd name="T43" fmla="*/ 227 h 477"/>
                  <a:gd name="T44" fmla="*/ 119 w 420"/>
                  <a:gd name="T45" fmla="*/ 94 h 477"/>
                  <a:gd name="T46" fmla="*/ 203 w 420"/>
                  <a:gd name="T47" fmla="*/ 236 h 477"/>
                  <a:gd name="T48" fmla="*/ 203 w 420"/>
                  <a:gd name="T49" fmla="*/ 268 h 477"/>
                  <a:gd name="T50" fmla="*/ 154 w 420"/>
                  <a:gd name="T51" fmla="*/ 256 h 477"/>
                  <a:gd name="T52" fmla="*/ 181 w 420"/>
                  <a:gd name="T53" fmla="*/ 296 h 477"/>
                  <a:gd name="T54" fmla="*/ 180 w 420"/>
                  <a:gd name="T55" fmla="*/ 366 h 477"/>
                  <a:gd name="T56" fmla="*/ 119 w 420"/>
                  <a:gd name="T57" fmla="*/ 324 h 477"/>
                  <a:gd name="T58" fmla="*/ 128 w 420"/>
                  <a:gd name="T59" fmla="*/ 296 h 477"/>
                  <a:gd name="T60" fmla="*/ 99 w 420"/>
                  <a:gd name="T61" fmla="*/ 210 h 477"/>
                  <a:gd name="T62" fmla="*/ 76 w 420"/>
                  <a:gd name="T63" fmla="*/ 276 h 477"/>
                  <a:gd name="T64" fmla="*/ 74 w 420"/>
                  <a:gd name="T65" fmla="*/ 273 h 477"/>
                  <a:gd name="T66" fmla="*/ 36 w 420"/>
                  <a:gd name="T67" fmla="*/ 172 h 477"/>
                  <a:gd name="T68" fmla="*/ 24 w 420"/>
                  <a:gd name="T69" fmla="*/ 172 h 477"/>
                  <a:gd name="T70" fmla="*/ 39 w 420"/>
                  <a:gd name="T71" fmla="*/ 225 h 477"/>
                  <a:gd name="T72" fmla="*/ 46 w 420"/>
                  <a:gd name="T73" fmla="*/ 238 h 477"/>
                  <a:gd name="T74" fmla="*/ 10 w 420"/>
                  <a:gd name="T75" fmla="*/ 239 h 477"/>
                  <a:gd name="T76" fmla="*/ 15 w 420"/>
                  <a:gd name="T77" fmla="*/ 272 h 477"/>
                  <a:gd name="T78" fmla="*/ 113 w 420"/>
                  <a:gd name="T79" fmla="*/ 323 h 477"/>
                  <a:gd name="T80" fmla="*/ 117 w 420"/>
                  <a:gd name="T81" fmla="*/ 328 h 477"/>
                  <a:gd name="T82" fmla="*/ 149 w 420"/>
                  <a:gd name="T83" fmla="*/ 355 h 477"/>
                  <a:gd name="T84" fmla="*/ 123 w 420"/>
                  <a:gd name="T85" fmla="*/ 378 h 477"/>
                  <a:gd name="T86" fmla="*/ 198 w 420"/>
                  <a:gd name="T87" fmla="*/ 381 h 477"/>
                  <a:gd name="T88" fmla="*/ 219 w 420"/>
                  <a:gd name="T89" fmla="*/ 374 h 477"/>
                  <a:gd name="T90" fmla="*/ 223 w 420"/>
                  <a:gd name="T91" fmla="*/ 375 h 477"/>
                  <a:gd name="T92" fmla="*/ 278 w 420"/>
                  <a:gd name="T93" fmla="*/ 371 h 477"/>
                  <a:gd name="T94" fmla="*/ 258 w 420"/>
                  <a:gd name="T95" fmla="*/ 335 h 477"/>
                  <a:gd name="T96" fmla="*/ 360 w 420"/>
                  <a:gd name="T97" fmla="*/ 319 h 477"/>
                  <a:gd name="T98" fmla="*/ 286 w 420"/>
                  <a:gd name="T99" fmla="*/ 311 h 477"/>
                  <a:gd name="T100" fmla="*/ 292 w 420"/>
                  <a:gd name="T101" fmla="*/ 306 h 477"/>
                  <a:gd name="T102" fmla="*/ 420 w 420"/>
                  <a:gd name="T103" fmla="*/ 216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20" h="477">
                    <a:moveTo>
                      <a:pt x="419" y="215"/>
                    </a:moveTo>
                    <a:cubicBezTo>
                      <a:pt x="405" y="226"/>
                      <a:pt x="391" y="233"/>
                      <a:pt x="375" y="239"/>
                    </a:cubicBezTo>
                    <a:cubicBezTo>
                      <a:pt x="364" y="243"/>
                      <a:pt x="352" y="247"/>
                      <a:pt x="341" y="252"/>
                    </a:cubicBezTo>
                    <a:cubicBezTo>
                      <a:pt x="348" y="242"/>
                      <a:pt x="356" y="232"/>
                      <a:pt x="363" y="221"/>
                    </a:cubicBezTo>
                    <a:cubicBezTo>
                      <a:pt x="363" y="221"/>
                      <a:pt x="364" y="220"/>
                      <a:pt x="365" y="219"/>
                    </a:cubicBezTo>
                    <a:cubicBezTo>
                      <a:pt x="378" y="215"/>
                      <a:pt x="390" y="209"/>
                      <a:pt x="402" y="201"/>
                    </a:cubicBezTo>
                    <a:cubicBezTo>
                      <a:pt x="402" y="201"/>
                      <a:pt x="402" y="200"/>
                      <a:pt x="401" y="200"/>
                    </a:cubicBezTo>
                    <a:cubicBezTo>
                      <a:pt x="390" y="207"/>
                      <a:pt x="379" y="212"/>
                      <a:pt x="367" y="216"/>
                    </a:cubicBezTo>
                    <a:cubicBezTo>
                      <a:pt x="381" y="195"/>
                      <a:pt x="396" y="174"/>
                      <a:pt x="411" y="153"/>
                    </a:cubicBezTo>
                    <a:cubicBezTo>
                      <a:pt x="411" y="152"/>
                      <a:pt x="411" y="152"/>
                      <a:pt x="410" y="152"/>
                    </a:cubicBezTo>
                    <a:cubicBezTo>
                      <a:pt x="393" y="167"/>
                      <a:pt x="381" y="188"/>
                      <a:pt x="368" y="206"/>
                    </a:cubicBezTo>
                    <a:cubicBezTo>
                      <a:pt x="364" y="191"/>
                      <a:pt x="366" y="176"/>
                      <a:pt x="371" y="161"/>
                    </a:cubicBezTo>
                    <a:cubicBezTo>
                      <a:pt x="371" y="161"/>
                      <a:pt x="371" y="160"/>
                      <a:pt x="370" y="161"/>
                    </a:cubicBezTo>
                    <a:cubicBezTo>
                      <a:pt x="363" y="176"/>
                      <a:pt x="363" y="193"/>
                      <a:pt x="366" y="209"/>
                    </a:cubicBezTo>
                    <a:cubicBezTo>
                      <a:pt x="366" y="209"/>
                      <a:pt x="366" y="209"/>
                      <a:pt x="366" y="210"/>
                    </a:cubicBezTo>
                    <a:cubicBezTo>
                      <a:pt x="364" y="212"/>
                      <a:pt x="362" y="215"/>
                      <a:pt x="360" y="218"/>
                    </a:cubicBezTo>
                    <a:cubicBezTo>
                      <a:pt x="360" y="218"/>
                      <a:pt x="360" y="218"/>
                      <a:pt x="360" y="218"/>
                    </a:cubicBezTo>
                    <a:cubicBezTo>
                      <a:pt x="359" y="218"/>
                      <a:pt x="359" y="219"/>
                      <a:pt x="359" y="219"/>
                    </a:cubicBezTo>
                    <a:cubicBezTo>
                      <a:pt x="352" y="230"/>
                      <a:pt x="344" y="241"/>
                      <a:pt x="336" y="251"/>
                    </a:cubicBezTo>
                    <a:cubicBezTo>
                      <a:pt x="335" y="235"/>
                      <a:pt x="338" y="219"/>
                      <a:pt x="341" y="203"/>
                    </a:cubicBezTo>
                    <a:cubicBezTo>
                      <a:pt x="344" y="186"/>
                      <a:pt x="349" y="172"/>
                      <a:pt x="357" y="158"/>
                    </a:cubicBezTo>
                    <a:cubicBezTo>
                      <a:pt x="357" y="158"/>
                      <a:pt x="357" y="158"/>
                      <a:pt x="357" y="158"/>
                    </a:cubicBezTo>
                    <a:cubicBezTo>
                      <a:pt x="347" y="170"/>
                      <a:pt x="343" y="185"/>
                      <a:pt x="339" y="200"/>
                    </a:cubicBezTo>
                    <a:cubicBezTo>
                      <a:pt x="335" y="218"/>
                      <a:pt x="332" y="237"/>
                      <a:pt x="333" y="255"/>
                    </a:cubicBezTo>
                    <a:cubicBezTo>
                      <a:pt x="330" y="260"/>
                      <a:pt x="326" y="264"/>
                      <a:pt x="322" y="268"/>
                    </a:cubicBezTo>
                    <a:cubicBezTo>
                      <a:pt x="319" y="273"/>
                      <a:pt x="315" y="276"/>
                      <a:pt x="311" y="280"/>
                    </a:cubicBezTo>
                    <a:cubicBezTo>
                      <a:pt x="306" y="244"/>
                      <a:pt x="293" y="200"/>
                      <a:pt x="320" y="170"/>
                    </a:cubicBezTo>
                    <a:cubicBezTo>
                      <a:pt x="320" y="170"/>
                      <a:pt x="320" y="170"/>
                      <a:pt x="320" y="170"/>
                    </a:cubicBezTo>
                    <a:cubicBezTo>
                      <a:pt x="290" y="198"/>
                      <a:pt x="303" y="248"/>
                      <a:pt x="308" y="284"/>
                    </a:cubicBezTo>
                    <a:cubicBezTo>
                      <a:pt x="308" y="284"/>
                      <a:pt x="308" y="284"/>
                      <a:pt x="308" y="284"/>
                    </a:cubicBezTo>
                    <a:cubicBezTo>
                      <a:pt x="300" y="293"/>
                      <a:pt x="291" y="301"/>
                      <a:pt x="282" y="308"/>
                    </a:cubicBezTo>
                    <a:cubicBezTo>
                      <a:pt x="286" y="295"/>
                      <a:pt x="284" y="281"/>
                      <a:pt x="284" y="268"/>
                    </a:cubicBezTo>
                    <a:cubicBezTo>
                      <a:pt x="283" y="250"/>
                      <a:pt x="282" y="233"/>
                      <a:pt x="278" y="216"/>
                    </a:cubicBezTo>
                    <a:cubicBezTo>
                      <a:pt x="278" y="216"/>
                      <a:pt x="278" y="216"/>
                      <a:pt x="278" y="216"/>
                    </a:cubicBezTo>
                    <a:cubicBezTo>
                      <a:pt x="279" y="232"/>
                      <a:pt x="281" y="247"/>
                      <a:pt x="282" y="263"/>
                    </a:cubicBezTo>
                    <a:cubicBezTo>
                      <a:pt x="282" y="279"/>
                      <a:pt x="279" y="295"/>
                      <a:pt x="279" y="310"/>
                    </a:cubicBezTo>
                    <a:cubicBezTo>
                      <a:pt x="279" y="311"/>
                      <a:pt x="279" y="311"/>
                      <a:pt x="280" y="311"/>
                    </a:cubicBezTo>
                    <a:cubicBezTo>
                      <a:pt x="276" y="314"/>
                      <a:pt x="273" y="317"/>
                      <a:pt x="269" y="319"/>
                    </a:cubicBezTo>
                    <a:cubicBezTo>
                      <a:pt x="267" y="321"/>
                      <a:pt x="265" y="323"/>
                      <a:pt x="262" y="325"/>
                    </a:cubicBezTo>
                    <a:cubicBezTo>
                      <a:pt x="256" y="306"/>
                      <a:pt x="253" y="286"/>
                      <a:pt x="254" y="265"/>
                    </a:cubicBezTo>
                    <a:cubicBezTo>
                      <a:pt x="254" y="265"/>
                      <a:pt x="254" y="265"/>
                      <a:pt x="254" y="265"/>
                    </a:cubicBezTo>
                    <a:cubicBezTo>
                      <a:pt x="252" y="286"/>
                      <a:pt x="253" y="307"/>
                      <a:pt x="259" y="328"/>
                    </a:cubicBezTo>
                    <a:cubicBezTo>
                      <a:pt x="244" y="341"/>
                      <a:pt x="226" y="355"/>
                      <a:pt x="207" y="360"/>
                    </a:cubicBezTo>
                    <a:cubicBezTo>
                      <a:pt x="209" y="334"/>
                      <a:pt x="210" y="308"/>
                      <a:pt x="210" y="283"/>
                    </a:cubicBezTo>
                    <a:cubicBezTo>
                      <a:pt x="235" y="264"/>
                      <a:pt x="260" y="245"/>
                      <a:pt x="271" y="215"/>
                    </a:cubicBezTo>
                    <a:cubicBezTo>
                      <a:pt x="271" y="214"/>
                      <a:pt x="270" y="214"/>
                      <a:pt x="270" y="214"/>
                    </a:cubicBezTo>
                    <a:cubicBezTo>
                      <a:pt x="259" y="243"/>
                      <a:pt x="234" y="260"/>
                      <a:pt x="210" y="277"/>
                    </a:cubicBezTo>
                    <a:cubicBezTo>
                      <a:pt x="210" y="271"/>
                      <a:pt x="210" y="264"/>
                      <a:pt x="209" y="258"/>
                    </a:cubicBezTo>
                    <a:cubicBezTo>
                      <a:pt x="209" y="258"/>
                      <a:pt x="209" y="258"/>
                      <a:pt x="209" y="258"/>
                    </a:cubicBezTo>
                    <a:cubicBezTo>
                      <a:pt x="240" y="222"/>
                      <a:pt x="268" y="178"/>
                      <a:pt x="275" y="131"/>
                    </a:cubicBezTo>
                    <a:cubicBezTo>
                      <a:pt x="275" y="131"/>
                      <a:pt x="275" y="130"/>
                      <a:pt x="275" y="131"/>
                    </a:cubicBezTo>
                    <a:cubicBezTo>
                      <a:pt x="263" y="177"/>
                      <a:pt x="239" y="215"/>
                      <a:pt x="209" y="251"/>
                    </a:cubicBezTo>
                    <a:cubicBezTo>
                      <a:pt x="209" y="248"/>
                      <a:pt x="209" y="245"/>
                      <a:pt x="209" y="242"/>
                    </a:cubicBezTo>
                    <a:cubicBezTo>
                      <a:pt x="208" y="234"/>
                      <a:pt x="208" y="226"/>
                      <a:pt x="207" y="218"/>
                    </a:cubicBezTo>
                    <a:cubicBezTo>
                      <a:pt x="236" y="176"/>
                      <a:pt x="257" y="124"/>
                      <a:pt x="259" y="73"/>
                    </a:cubicBezTo>
                    <a:cubicBezTo>
                      <a:pt x="259" y="73"/>
                      <a:pt x="259" y="73"/>
                      <a:pt x="259" y="73"/>
                    </a:cubicBezTo>
                    <a:cubicBezTo>
                      <a:pt x="251" y="124"/>
                      <a:pt x="235" y="169"/>
                      <a:pt x="206" y="211"/>
                    </a:cubicBezTo>
                    <a:cubicBezTo>
                      <a:pt x="205" y="191"/>
                      <a:pt x="203" y="170"/>
                      <a:pt x="200" y="150"/>
                    </a:cubicBezTo>
                    <a:cubicBezTo>
                      <a:pt x="223" y="121"/>
                      <a:pt x="238" y="85"/>
                      <a:pt x="238" y="49"/>
                    </a:cubicBezTo>
                    <a:cubicBezTo>
                      <a:pt x="238" y="49"/>
                      <a:pt x="238" y="49"/>
                      <a:pt x="238" y="49"/>
                    </a:cubicBezTo>
                    <a:cubicBezTo>
                      <a:pt x="233" y="85"/>
                      <a:pt x="222" y="117"/>
                      <a:pt x="199" y="145"/>
                    </a:cubicBezTo>
                    <a:cubicBezTo>
                      <a:pt x="198" y="136"/>
                      <a:pt x="197" y="128"/>
                      <a:pt x="196" y="119"/>
                    </a:cubicBezTo>
                    <a:cubicBezTo>
                      <a:pt x="196" y="119"/>
                      <a:pt x="196" y="119"/>
                      <a:pt x="196" y="119"/>
                    </a:cubicBezTo>
                    <a:cubicBezTo>
                      <a:pt x="196" y="119"/>
                      <a:pt x="196" y="119"/>
                      <a:pt x="196" y="119"/>
                    </a:cubicBezTo>
                    <a:cubicBezTo>
                      <a:pt x="212" y="91"/>
                      <a:pt x="222" y="58"/>
                      <a:pt x="220" y="26"/>
                    </a:cubicBezTo>
                    <a:cubicBezTo>
                      <a:pt x="220" y="26"/>
                      <a:pt x="220" y="26"/>
                      <a:pt x="220" y="26"/>
                    </a:cubicBezTo>
                    <a:cubicBezTo>
                      <a:pt x="218" y="58"/>
                      <a:pt x="211" y="87"/>
                      <a:pt x="195" y="114"/>
                    </a:cubicBezTo>
                    <a:cubicBezTo>
                      <a:pt x="193" y="99"/>
                      <a:pt x="191" y="83"/>
                      <a:pt x="189" y="68"/>
                    </a:cubicBezTo>
                    <a:cubicBezTo>
                      <a:pt x="190" y="65"/>
                      <a:pt x="191" y="62"/>
                      <a:pt x="192" y="59"/>
                    </a:cubicBezTo>
                    <a:cubicBezTo>
                      <a:pt x="191" y="61"/>
                      <a:pt x="190" y="64"/>
                      <a:pt x="188" y="66"/>
                    </a:cubicBezTo>
                    <a:cubicBezTo>
                      <a:pt x="185" y="44"/>
                      <a:pt x="181" y="22"/>
                      <a:pt x="174" y="1"/>
                    </a:cubicBezTo>
                    <a:cubicBezTo>
                      <a:pt x="174" y="0"/>
                      <a:pt x="173" y="0"/>
                      <a:pt x="173" y="1"/>
                    </a:cubicBezTo>
                    <a:cubicBezTo>
                      <a:pt x="178" y="22"/>
                      <a:pt x="182" y="44"/>
                      <a:pt x="185" y="65"/>
                    </a:cubicBezTo>
                    <a:cubicBezTo>
                      <a:pt x="177" y="53"/>
                      <a:pt x="169" y="43"/>
                      <a:pt x="160" y="32"/>
                    </a:cubicBezTo>
                    <a:cubicBezTo>
                      <a:pt x="160" y="32"/>
                      <a:pt x="159" y="32"/>
                      <a:pt x="159" y="32"/>
                    </a:cubicBezTo>
                    <a:cubicBezTo>
                      <a:pt x="168" y="44"/>
                      <a:pt x="177" y="56"/>
                      <a:pt x="185" y="68"/>
                    </a:cubicBezTo>
                    <a:cubicBezTo>
                      <a:pt x="185" y="69"/>
                      <a:pt x="185" y="69"/>
                      <a:pt x="186" y="69"/>
                    </a:cubicBezTo>
                    <a:cubicBezTo>
                      <a:pt x="188" y="84"/>
                      <a:pt x="190" y="100"/>
                      <a:pt x="192" y="115"/>
                    </a:cubicBezTo>
                    <a:cubicBezTo>
                      <a:pt x="171" y="97"/>
                      <a:pt x="167" y="67"/>
                      <a:pt x="148" y="46"/>
                    </a:cubicBezTo>
                    <a:cubicBezTo>
                      <a:pt x="148" y="46"/>
                      <a:pt x="147" y="46"/>
                      <a:pt x="148" y="46"/>
                    </a:cubicBezTo>
                    <a:cubicBezTo>
                      <a:pt x="166" y="68"/>
                      <a:pt x="170" y="100"/>
                      <a:pt x="193" y="118"/>
                    </a:cubicBezTo>
                    <a:cubicBezTo>
                      <a:pt x="193" y="118"/>
                      <a:pt x="193" y="118"/>
                      <a:pt x="193" y="118"/>
                    </a:cubicBezTo>
                    <a:cubicBezTo>
                      <a:pt x="194" y="130"/>
                      <a:pt x="196" y="143"/>
                      <a:pt x="197" y="155"/>
                    </a:cubicBezTo>
                    <a:cubicBezTo>
                      <a:pt x="170" y="129"/>
                      <a:pt x="154" y="96"/>
                      <a:pt x="137" y="63"/>
                    </a:cubicBezTo>
                    <a:cubicBezTo>
                      <a:pt x="137" y="63"/>
                      <a:pt x="137" y="63"/>
                      <a:pt x="137" y="64"/>
                    </a:cubicBezTo>
                    <a:cubicBezTo>
                      <a:pt x="152" y="98"/>
                      <a:pt x="169" y="133"/>
                      <a:pt x="196" y="159"/>
                    </a:cubicBezTo>
                    <a:cubicBezTo>
                      <a:pt x="197" y="159"/>
                      <a:pt x="197" y="159"/>
                      <a:pt x="197" y="159"/>
                    </a:cubicBezTo>
                    <a:cubicBezTo>
                      <a:pt x="200" y="182"/>
                      <a:pt x="201" y="205"/>
                      <a:pt x="203" y="227"/>
                    </a:cubicBezTo>
                    <a:cubicBezTo>
                      <a:pt x="180" y="209"/>
                      <a:pt x="163" y="183"/>
                      <a:pt x="150" y="158"/>
                    </a:cubicBezTo>
                    <a:cubicBezTo>
                      <a:pt x="144" y="146"/>
                      <a:pt x="139" y="134"/>
                      <a:pt x="135" y="121"/>
                    </a:cubicBezTo>
                    <a:cubicBezTo>
                      <a:pt x="131" y="111"/>
                      <a:pt x="127" y="102"/>
                      <a:pt x="119" y="94"/>
                    </a:cubicBezTo>
                    <a:cubicBezTo>
                      <a:pt x="119" y="93"/>
                      <a:pt x="119" y="94"/>
                      <a:pt x="119" y="94"/>
                    </a:cubicBezTo>
                    <a:cubicBezTo>
                      <a:pt x="129" y="105"/>
                      <a:pt x="132" y="119"/>
                      <a:pt x="137" y="133"/>
                    </a:cubicBezTo>
                    <a:cubicBezTo>
                      <a:pt x="142" y="146"/>
                      <a:pt x="148" y="159"/>
                      <a:pt x="155" y="171"/>
                    </a:cubicBezTo>
                    <a:cubicBezTo>
                      <a:pt x="167" y="193"/>
                      <a:pt x="183" y="218"/>
                      <a:pt x="203" y="233"/>
                    </a:cubicBezTo>
                    <a:cubicBezTo>
                      <a:pt x="203" y="234"/>
                      <a:pt x="203" y="235"/>
                      <a:pt x="203" y="236"/>
                    </a:cubicBezTo>
                    <a:cubicBezTo>
                      <a:pt x="204" y="245"/>
                      <a:pt x="204" y="254"/>
                      <a:pt x="204" y="263"/>
                    </a:cubicBezTo>
                    <a:cubicBezTo>
                      <a:pt x="163" y="236"/>
                      <a:pt x="135" y="197"/>
                      <a:pt x="120" y="150"/>
                    </a:cubicBezTo>
                    <a:cubicBezTo>
                      <a:pt x="120" y="150"/>
                      <a:pt x="120" y="150"/>
                      <a:pt x="120" y="150"/>
                    </a:cubicBezTo>
                    <a:cubicBezTo>
                      <a:pt x="131" y="198"/>
                      <a:pt x="163" y="241"/>
                      <a:pt x="203" y="268"/>
                    </a:cubicBezTo>
                    <a:cubicBezTo>
                      <a:pt x="204" y="268"/>
                      <a:pt x="204" y="268"/>
                      <a:pt x="204" y="268"/>
                    </a:cubicBezTo>
                    <a:cubicBezTo>
                      <a:pt x="204" y="275"/>
                      <a:pt x="204" y="282"/>
                      <a:pt x="204" y="289"/>
                    </a:cubicBezTo>
                    <a:cubicBezTo>
                      <a:pt x="186" y="282"/>
                      <a:pt x="169" y="267"/>
                      <a:pt x="154" y="255"/>
                    </a:cubicBezTo>
                    <a:cubicBezTo>
                      <a:pt x="154" y="255"/>
                      <a:pt x="153" y="256"/>
                      <a:pt x="154" y="256"/>
                    </a:cubicBezTo>
                    <a:cubicBezTo>
                      <a:pt x="170" y="269"/>
                      <a:pt x="185" y="283"/>
                      <a:pt x="204" y="292"/>
                    </a:cubicBezTo>
                    <a:cubicBezTo>
                      <a:pt x="204" y="292"/>
                      <a:pt x="204" y="292"/>
                      <a:pt x="204" y="292"/>
                    </a:cubicBezTo>
                    <a:cubicBezTo>
                      <a:pt x="204" y="300"/>
                      <a:pt x="204" y="308"/>
                      <a:pt x="204" y="316"/>
                    </a:cubicBezTo>
                    <a:cubicBezTo>
                      <a:pt x="195" y="312"/>
                      <a:pt x="186" y="304"/>
                      <a:pt x="181" y="296"/>
                    </a:cubicBezTo>
                    <a:cubicBezTo>
                      <a:pt x="181" y="296"/>
                      <a:pt x="181" y="296"/>
                      <a:pt x="181" y="296"/>
                    </a:cubicBezTo>
                    <a:cubicBezTo>
                      <a:pt x="186" y="307"/>
                      <a:pt x="193" y="314"/>
                      <a:pt x="203" y="320"/>
                    </a:cubicBezTo>
                    <a:cubicBezTo>
                      <a:pt x="203" y="338"/>
                      <a:pt x="201" y="356"/>
                      <a:pt x="199" y="375"/>
                    </a:cubicBezTo>
                    <a:cubicBezTo>
                      <a:pt x="192" y="372"/>
                      <a:pt x="186" y="369"/>
                      <a:pt x="180" y="366"/>
                    </a:cubicBezTo>
                    <a:cubicBezTo>
                      <a:pt x="180" y="345"/>
                      <a:pt x="176" y="324"/>
                      <a:pt x="168" y="304"/>
                    </a:cubicBezTo>
                    <a:cubicBezTo>
                      <a:pt x="168" y="304"/>
                      <a:pt x="168" y="304"/>
                      <a:pt x="168" y="304"/>
                    </a:cubicBezTo>
                    <a:cubicBezTo>
                      <a:pt x="175" y="323"/>
                      <a:pt x="177" y="344"/>
                      <a:pt x="176" y="364"/>
                    </a:cubicBezTo>
                    <a:cubicBezTo>
                      <a:pt x="156" y="353"/>
                      <a:pt x="137" y="340"/>
                      <a:pt x="119" y="324"/>
                    </a:cubicBezTo>
                    <a:cubicBezTo>
                      <a:pt x="119" y="324"/>
                      <a:pt x="119" y="324"/>
                      <a:pt x="119" y="324"/>
                    </a:cubicBezTo>
                    <a:cubicBezTo>
                      <a:pt x="127" y="303"/>
                      <a:pt x="137" y="284"/>
                      <a:pt x="135" y="262"/>
                    </a:cubicBezTo>
                    <a:cubicBezTo>
                      <a:pt x="135" y="262"/>
                      <a:pt x="135" y="262"/>
                      <a:pt x="135" y="262"/>
                    </a:cubicBezTo>
                    <a:cubicBezTo>
                      <a:pt x="133" y="273"/>
                      <a:pt x="132" y="285"/>
                      <a:pt x="128" y="296"/>
                    </a:cubicBezTo>
                    <a:cubicBezTo>
                      <a:pt x="124" y="305"/>
                      <a:pt x="121" y="313"/>
                      <a:pt x="117" y="321"/>
                    </a:cubicBezTo>
                    <a:cubicBezTo>
                      <a:pt x="112" y="317"/>
                      <a:pt x="108" y="313"/>
                      <a:pt x="103" y="308"/>
                    </a:cubicBezTo>
                    <a:cubicBezTo>
                      <a:pt x="104" y="308"/>
                      <a:pt x="104" y="307"/>
                      <a:pt x="104" y="307"/>
                    </a:cubicBezTo>
                    <a:cubicBezTo>
                      <a:pt x="113" y="275"/>
                      <a:pt x="112" y="241"/>
                      <a:pt x="99" y="210"/>
                    </a:cubicBezTo>
                    <a:cubicBezTo>
                      <a:pt x="99" y="210"/>
                      <a:pt x="99" y="210"/>
                      <a:pt x="99" y="210"/>
                    </a:cubicBezTo>
                    <a:cubicBezTo>
                      <a:pt x="108" y="242"/>
                      <a:pt x="110" y="274"/>
                      <a:pt x="100" y="305"/>
                    </a:cubicBezTo>
                    <a:cubicBezTo>
                      <a:pt x="93" y="298"/>
                      <a:pt x="87" y="290"/>
                      <a:pt x="81" y="282"/>
                    </a:cubicBezTo>
                    <a:cubicBezTo>
                      <a:pt x="79" y="280"/>
                      <a:pt x="78" y="278"/>
                      <a:pt x="76" y="276"/>
                    </a:cubicBezTo>
                    <a:cubicBezTo>
                      <a:pt x="82" y="244"/>
                      <a:pt x="80" y="206"/>
                      <a:pt x="60" y="179"/>
                    </a:cubicBezTo>
                    <a:cubicBezTo>
                      <a:pt x="60" y="179"/>
                      <a:pt x="60" y="179"/>
                      <a:pt x="60" y="179"/>
                    </a:cubicBezTo>
                    <a:cubicBezTo>
                      <a:pt x="66" y="195"/>
                      <a:pt x="72" y="210"/>
                      <a:pt x="75" y="227"/>
                    </a:cubicBezTo>
                    <a:cubicBezTo>
                      <a:pt x="77" y="242"/>
                      <a:pt x="77" y="258"/>
                      <a:pt x="74" y="273"/>
                    </a:cubicBezTo>
                    <a:cubicBezTo>
                      <a:pt x="61" y="256"/>
                      <a:pt x="50" y="238"/>
                      <a:pt x="39" y="219"/>
                    </a:cubicBezTo>
                    <a:cubicBezTo>
                      <a:pt x="39" y="219"/>
                      <a:pt x="39" y="218"/>
                      <a:pt x="38" y="217"/>
                    </a:cubicBezTo>
                    <a:cubicBezTo>
                      <a:pt x="39" y="202"/>
                      <a:pt x="39" y="186"/>
                      <a:pt x="36" y="172"/>
                    </a:cubicBezTo>
                    <a:cubicBezTo>
                      <a:pt x="36" y="171"/>
                      <a:pt x="36" y="171"/>
                      <a:pt x="36" y="172"/>
                    </a:cubicBezTo>
                    <a:cubicBezTo>
                      <a:pt x="37" y="186"/>
                      <a:pt x="38" y="199"/>
                      <a:pt x="36" y="213"/>
                    </a:cubicBezTo>
                    <a:cubicBezTo>
                      <a:pt x="33" y="207"/>
                      <a:pt x="30" y="201"/>
                      <a:pt x="26" y="195"/>
                    </a:cubicBezTo>
                    <a:cubicBezTo>
                      <a:pt x="26" y="187"/>
                      <a:pt x="26" y="180"/>
                      <a:pt x="24" y="172"/>
                    </a:cubicBezTo>
                    <a:cubicBezTo>
                      <a:pt x="24" y="172"/>
                      <a:pt x="24" y="172"/>
                      <a:pt x="24" y="172"/>
                    </a:cubicBezTo>
                    <a:cubicBezTo>
                      <a:pt x="25" y="179"/>
                      <a:pt x="25" y="186"/>
                      <a:pt x="25" y="192"/>
                    </a:cubicBezTo>
                    <a:cubicBezTo>
                      <a:pt x="18" y="181"/>
                      <a:pt x="11" y="171"/>
                      <a:pt x="1" y="163"/>
                    </a:cubicBezTo>
                    <a:cubicBezTo>
                      <a:pt x="1" y="163"/>
                      <a:pt x="1" y="163"/>
                      <a:pt x="1" y="163"/>
                    </a:cubicBezTo>
                    <a:cubicBezTo>
                      <a:pt x="18" y="180"/>
                      <a:pt x="27" y="204"/>
                      <a:pt x="39" y="225"/>
                    </a:cubicBezTo>
                    <a:cubicBezTo>
                      <a:pt x="41" y="228"/>
                      <a:pt x="43" y="231"/>
                      <a:pt x="45" y="235"/>
                    </a:cubicBezTo>
                    <a:cubicBezTo>
                      <a:pt x="28" y="230"/>
                      <a:pt x="13" y="216"/>
                      <a:pt x="0" y="205"/>
                    </a:cubicBezTo>
                    <a:cubicBezTo>
                      <a:pt x="0" y="205"/>
                      <a:pt x="0" y="205"/>
                      <a:pt x="0" y="205"/>
                    </a:cubicBezTo>
                    <a:cubicBezTo>
                      <a:pt x="14" y="219"/>
                      <a:pt x="28" y="230"/>
                      <a:pt x="46" y="238"/>
                    </a:cubicBezTo>
                    <a:cubicBezTo>
                      <a:pt x="47" y="239"/>
                      <a:pt x="47" y="239"/>
                      <a:pt x="48" y="239"/>
                    </a:cubicBezTo>
                    <a:cubicBezTo>
                      <a:pt x="54" y="249"/>
                      <a:pt x="61" y="259"/>
                      <a:pt x="68" y="269"/>
                    </a:cubicBezTo>
                    <a:cubicBezTo>
                      <a:pt x="46" y="265"/>
                      <a:pt x="28" y="251"/>
                      <a:pt x="11" y="238"/>
                    </a:cubicBezTo>
                    <a:cubicBezTo>
                      <a:pt x="10" y="238"/>
                      <a:pt x="10" y="239"/>
                      <a:pt x="10" y="239"/>
                    </a:cubicBezTo>
                    <a:cubicBezTo>
                      <a:pt x="28" y="254"/>
                      <a:pt x="45" y="267"/>
                      <a:pt x="68" y="273"/>
                    </a:cubicBezTo>
                    <a:cubicBezTo>
                      <a:pt x="69" y="273"/>
                      <a:pt x="69" y="272"/>
                      <a:pt x="69" y="272"/>
                    </a:cubicBezTo>
                    <a:cubicBezTo>
                      <a:pt x="74" y="279"/>
                      <a:pt x="79" y="285"/>
                      <a:pt x="85" y="292"/>
                    </a:cubicBezTo>
                    <a:cubicBezTo>
                      <a:pt x="60" y="290"/>
                      <a:pt x="37" y="283"/>
                      <a:pt x="15" y="272"/>
                    </a:cubicBezTo>
                    <a:cubicBezTo>
                      <a:pt x="15" y="272"/>
                      <a:pt x="15" y="272"/>
                      <a:pt x="15" y="272"/>
                    </a:cubicBezTo>
                    <a:cubicBezTo>
                      <a:pt x="37" y="285"/>
                      <a:pt x="61" y="293"/>
                      <a:pt x="86" y="295"/>
                    </a:cubicBezTo>
                    <a:cubicBezTo>
                      <a:pt x="87" y="295"/>
                      <a:pt x="87" y="295"/>
                      <a:pt x="87" y="295"/>
                    </a:cubicBezTo>
                    <a:cubicBezTo>
                      <a:pt x="95" y="305"/>
                      <a:pt x="104" y="314"/>
                      <a:pt x="113" y="323"/>
                    </a:cubicBezTo>
                    <a:cubicBezTo>
                      <a:pt x="84" y="314"/>
                      <a:pt x="55" y="307"/>
                      <a:pt x="26" y="300"/>
                    </a:cubicBezTo>
                    <a:cubicBezTo>
                      <a:pt x="26" y="300"/>
                      <a:pt x="26" y="301"/>
                      <a:pt x="26" y="301"/>
                    </a:cubicBezTo>
                    <a:cubicBezTo>
                      <a:pt x="56" y="308"/>
                      <a:pt x="86" y="318"/>
                      <a:pt x="115" y="328"/>
                    </a:cubicBezTo>
                    <a:cubicBezTo>
                      <a:pt x="116" y="329"/>
                      <a:pt x="117" y="328"/>
                      <a:pt x="117" y="328"/>
                    </a:cubicBezTo>
                    <a:cubicBezTo>
                      <a:pt x="126" y="336"/>
                      <a:pt x="136" y="344"/>
                      <a:pt x="146" y="351"/>
                    </a:cubicBezTo>
                    <a:cubicBezTo>
                      <a:pt x="122" y="353"/>
                      <a:pt x="97" y="351"/>
                      <a:pt x="74" y="345"/>
                    </a:cubicBezTo>
                    <a:cubicBezTo>
                      <a:pt x="74" y="345"/>
                      <a:pt x="74" y="346"/>
                      <a:pt x="74" y="346"/>
                    </a:cubicBezTo>
                    <a:cubicBezTo>
                      <a:pt x="98" y="354"/>
                      <a:pt x="123" y="357"/>
                      <a:pt x="149" y="355"/>
                    </a:cubicBezTo>
                    <a:cubicBezTo>
                      <a:pt x="150" y="355"/>
                      <a:pt x="150" y="355"/>
                      <a:pt x="150" y="354"/>
                    </a:cubicBezTo>
                    <a:cubicBezTo>
                      <a:pt x="160" y="361"/>
                      <a:pt x="170" y="368"/>
                      <a:pt x="181" y="373"/>
                    </a:cubicBezTo>
                    <a:cubicBezTo>
                      <a:pt x="162" y="380"/>
                      <a:pt x="143" y="379"/>
                      <a:pt x="123" y="377"/>
                    </a:cubicBezTo>
                    <a:cubicBezTo>
                      <a:pt x="123" y="377"/>
                      <a:pt x="123" y="378"/>
                      <a:pt x="123" y="378"/>
                    </a:cubicBezTo>
                    <a:cubicBezTo>
                      <a:pt x="144" y="381"/>
                      <a:pt x="165" y="383"/>
                      <a:pt x="186" y="376"/>
                    </a:cubicBezTo>
                    <a:cubicBezTo>
                      <a:pt x="186" y="376"/>
                      <a:pt x="186" y="376"/>
                      <a:pt x="186" y="376"/>
                    </a:cubicBezTo>
                    <a:cubicBezTo>
                      <a:pt x="190" y="378"/>
                      <a:pt x="193" y="379"/>
                      <a:pt x="197" y="381"/>
                    </a:cubicBezTo>
                    <a:cubicBezTo>
                      <a:pt x="197" y="381"/>
                      <a:pt x="198" y="381"/>
                      <a:pt x="198" y="381"/>
                    </a:cubicBezTo>
                    <a:cubicBezTo>
                      <a:pt x="194" y="411"/>
                      <a:pt x="188" y="441"/>
                      <a:pt x="179" y="471"/>
                    </a:cubicBezTo>
                    <a:cubicBezTo>
                      <a:pt x="178" y="475"/>
                      <a:pt x="184" y="477"/>
                      <a:pt x="185" y="473"/>
                    </a:cubicBezTo>
                    <a:cubicBezTo>
                      <a:pt x="195" y="441"/>
                      <a:pt x="201" y="407"/>
                      <a:pt x="205" y="373"/>
                    </a:cubicBezTo>
                    <a:cubicBezTo>
                      <a:pt x="210" y="374"/>
                      <a:pt x="215" y="374"/>
                      <a:pt x="219" y="374"/>
                    </a:cubicBezTo>
                    <a:cubicBezTo>
                      <a:pt x="219" y="375"/>
                      <a:pt x="219" y="375"/>
                      <a:pt x="219" y="375"/>
                    </a:cubicBezTo>
                    <a:cubicBezTo>
                      <a:pt x="227" y="387"/>
                      <a:pt x="239" y="396"/>
                      <a:pt x="251" y="403"/>
                    </a:cubicBezTo>
                    <a:cubicBezTo>
                      <a:pt x="251" y="403"/>
                      <a:pt x="251" y="403"/>
                      <a:pt x="251" y="403"/>
                    </a:cubicBezTo>
                    <a:cubicBezTo>
                      <a:pt x="240" y="394"/>
                      <a:pt x="230" y="386"/>
                      <a:pt x="223" y="375"/>
                    </a:cubicBezTo>
                    <a:cubicBezTo>
                      <a:pt x="240" y="375"/>
                      <a:pt x="257" y="374"/>
                      <a:pt x="274" y="373"/>
                    </a:cubicBezTo>
                    <a:cubicBezTo>
                      <a:pt x="298" y="373"/>
                      <a:pt x="325" y="374"/>
                      <a:pt x="349" y="369"/>
                    </a:cubicBezTo>
                    <a:cubicBezTo>
                      <a:pt x="349" y="368"/>
                      <a:pt x="349" y="368"/>
                      <a:pt x="349" y="368"/>
                    </a:cubicBezTo>
                    <a:cubicBezTo>
                      <a:pt x="326" y="367"/>
                      <a:pt x="302" y="370"/>
                      <a:pt x="278" y="371"/>
                    </a:cubicBezTo>
                    <a:cubicBezTo>
                      <a:pt x="254" y="372"/>
                      <a:pt x="229" y="370"/>
                      <a:pt x="205" y="371"/>
                    </a:cubicBezTo>
                    <a:cubicBezTo>
                      <a:pt x="206" y="369"/>
                      <a:pt x="206" y="366"/>
                      <a:pt x="206" y="364"/>
                    </a:cubicBezTo>
                    <a:cubicBezTo>
                      <a:pt x="216" y="363"/>
                      <a:pt x="225" y="357"/>
                      <a:pt x="233" y="352"/>
                    </a:cubicBezTo>
                    <a:cubicBezTo>
                      <a:pt x="241" y="347"/>
                      <a:pt x="250" y="341"/>
                      <a:pt x="258" y="335"/>
                    </a:cubicBezTo>
                    <a:cubicBezTo>
                      <a:pt x="258" y="335"/>
                      <a:pt x="258" y="335"/>
                      <a:pt x="258" y="335"/>
                    </a:cubicBezTo>
                    <a:cubicBezTo>
                      <a:pt x="278" y="336"/>
                      <a:pt x="297" y="337"/>
                      <a:pt x="316" y="334"/>
                    </a:cubicBezTo>
                    <a:cubicBezTo>
                      <a:pt x="331" y="332"/>
                      <a:pt x="349" y="331"/>
                      <a:pt x="360" y="320"/>
                    </a:cubicBezTo>
                    <a:cubicBezTo>
                      <a:pt x="361" y="320"/>
                      <a:pt x="360" y="319"/>
                      <a:pt x="360" y="319"/>
                    </a:cubicBezTo>
                    <a:cubicBezTo>
                      <a:pt x="348" y="330"/>
                      <a:pt x="326" y="330"/>
                      <a:pt x="311" y="332"/>
                    </a:cubicBezTo>
                    <a:cubicBezTo>
                      <a:pt x="295" y="333"/>
                      <a:pt x="279" y="333"/>
                      <a:pt x="262" y="331"/>
                    </a:cubicBezTo>
                    <a:cubicBezTo>
                      <a:pt x="263" y="331"/>
                      <a:pt x="263" y="331"/>
                      <a:pt x="263" y="331"/>
                    </a:cubicBezTo>
                    <a:cubicBezTo>
                      <a:pt x="271" y="324"/>
                      <a:pt x="279" y="318"/>
                      <a:pt x="286" y="311"/>
                    </a:cubicBezTo>
                    <a:cubicBezTo>
                      <a:pt x="287" y="311"/>
                      <a:pt x="287" y="311"/>
                      <a:pt x="288" y="311"/>
                    </a:cubicBezTo>
                    <a:cubicBezTo>
                      <a:pt x="329" y="302"/>
                      <a:pt x="367" y="289"/>
                      <a:pt x="403" y="267"/>
                    </a:cubicBezTo>
                    <a:cubicBezTo>
                      <a:pt x="404" y="267"/>
                      <a:pt x="403" y="267"/>
                      <a:pt x="403" y="267"/>
                    </a:cubicBezTo>
                    <a:cubicBezTo>
                      <a:pt x="369" y="286"/>
                      <a:pt x="330" y="300"/>
                      <a:pt x="292" y="306"/>
                    </a:cubicBezTo>
                    <a:cubicBezTo>
                      <a:pt x="300" y="298"/>
                      <a:pt x="308" y="290"/>
                      <a:pt x="316" y="281"/>
                    </a:cubicBezTo>
                    <a:cubicBezTo>
                      <a:pt x="324" y="273"/>
                      <a:pt x="331" y="264"/>
                      <a:pt x="338" y="256"/>
                    </a:cubicBezTo>
                    <a:cubicBezTo>
                      <a:pt x="353" y="250"/>
                      <a:pt x="368" y="245"/>
                      <a:pt x="383" y="239"/>
                    </a:cubicBezTo>
                    <a:cubicBezTo>
                      <a:pt x="396" y="234"/>
                      <a:pt x="410" y="227"/>
                      <a:pt x="420" y="216"/>
                    </a:cubicBezTo>
                    <a:cubicBezTo>
                      <a:pt x="420" y="215"/>
                      <a:pt x="420" y="215"/>
                      <a:pt x="419" y="215"/>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96" name="Group 95"/>
            <p:cNvGrpSpPr/>
            <p:nvPr/>
          </p:nvGrpSpPr>
          <p:grpSpPr>
            <a:xfrm rot="20120674">
              <a:off x="8127309" y="5613288"/>
              <a:ext cx="973849" cy="1658238"/>
              <a:chOff x="6249988" y="4214813"/>
              <a:chExt cx="688974" cy="1173162"/>
            </a:xfrm>
          </p:grpSpPr>
          <p:sp>
            <p:nvSpPr>
              <p:cNvPr id="97" name="Freeform 40"/>
              <p:cNvSpPr>
                <a:spLocks/>
              </p:cNvSpPr>
              <p:nvPr/>
            </p:nvSpPr>
            <p:spPr bwMode="auto">
              <a:xfrm>
                <a:off x="6249988" y="4214813"/>
                <a:ext cx="688974" cy="1006475"/>
              </a:xfrm>
              <a:custGeom>
                <a:avLst/>
                <a:gdLst>
                  <a:gd name="T0" fmla="*/ 13 w 263"/>
                  <a:gd name="T1" fmla="*/ 86 h 386"/>
                  <a:gd name="T2" fmla="*/ 4 w 263"/>
                  <a:gd name="T3" fmla="*/ 187 h 386"/>
                  <a:gd name="T4" fmla="*/ 33 w 263"/>
                  <a:gd name="T5" fmla="*/ 276 h 386"/>
                  <a:gd name="T6" fmla="*/ 102 w 263"/>
                  <a:gd name="T7" fmla="*/ 355 h 386"/>
                  <a:gd name="T8" fmla="*/ 150 w 263"/>
                  <a:gd name="T9" fmla="*/ 383 h 386"/>
                  <a:gd name="T10" fmla="*/ 166 w 263"/>
                  <a:gd name="T11" fmla="*/ 377 h 386"/>
                  <a:gd name="T12" fmla="*/ 235 w 263"/>
                  <a:gd name="T13" fmla="*/ 287 h 386"/>
                  <a:gd name="T14" fmla="*/ 262 w 263"/>
                  <a:gd name="T15" fmla="*/ 190 h 386"/>
                  <a:gd name="T16" fmla="*/ 236 w 263"/>
                  <a:gd name="T17" fmla="*/ 89 h 386"/>
                  <a:gd name="T18" fmla="*/ 167 w 263"/>
                  <a:gd name="T19" fmla="*/ 20 h 386"/>
                  <a:gd name="T20" fmla="*/ 77 w 263"/>
                  <a:gd name="T21" fmla="*/ 11 h 386"/>
                  <a:gd name="T22" fmla="*/ 13 w 263"/>
                  <a:gd name="T23" fmla="*/ 86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3" h="386">
                    <a:moveTo>
                      <a:pt x="13" y="86"/>
                    </a:moveTo>
                    <a:cubicBezTo>
                      <a:pt x="0" y="116"/>
                      <a:pt x="0" y="154"/>
                      <a:pt x="4" y="187"/>
                    </a:cubicBezTo>
                    <a:cubicBezTo>
                      <a:pt x="7" y="218"/>
                      <a:pt x="18" y="248"/>
                      <a:pt x="33" y="276"/>
                    </a:cubicBezTo>
                    <a:cubicBezTo>
                      <a:pt x="50" y="307"/>
                      <a:pt x="74" y="334"/>
                      <a:pt x="102" y="355"/>
                    </a:cubicBezTo>
                    <a:cubicBezTo>
                      <a:pt x="117" y="366"/>
                      <a:pt x="133" y="375"/>
                      <a:pt x="150" y="383"/>
                    </a:cubicBezTo>
                    <a:cubicBezTo>
                      <a:pt x="156" y="386"/>
                      <a:pt x="168" y="386"/>
                      <a:pt x="166" y="377"/>
                    </a:cubicBezTo>
                    <a:cubicBezTo>
                      <a:pt x="190" y="349"/>
                      <a:pt x="218" y="320"/>
                      <a:pt x="235" y="287"/>
                    </a:cubicBezTo>
                    <a:cubicBezTo>
                      <a:pt x="249" y="258"/>
                      <a:pt x="263" y="223"/>
                      <a:pt x="262" y="190"/>
                    </a:cubicBezTo>
                    <a:cubicBezTo>
                      <a:pt x="261" y="156"/>
                      <a:pt x="252" y="119"/>
                      <a:pt x="236" y="89"/>
                    </a:cubicBezTo>
                    <a:cubicBezTo>
                      <a:pt x="221" y="60"/>
                      <a:pt x="197" y="34"/>
                      <a:pt x="167" y="20"/>
                    </a:cubicBezTo>
                    <a:cubicBezTo>
                      <a:pt x="140" y="7"/>
                      <a:pt x="106" y="0"/>
                      <a:pt x="77" y="11"/>
                    </a:cubicBezTo>
                    <a:cubicBezTo>
                      <a:pt x="47" y="22"/>
                      <a:pt x="25" y="57"/>
                      <a:pt x="13" y="86"/>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98" name="Freeform 42"/>
              <p:cNvSpPr>
                <a:spLocks/>
              </p:cNvSpPr>
              <p:nvPr/>
            </p:nvSpPr>
            <p:spPr bwMode="auto">
              <a:xfrm>
                <a:off x="6546850" y="4308475"/>
                <a:ext cx="15875" cy="25400"/>
              </a:xfrm>
              <a:custGeom>
                <a:avLst/>
                <a:gdLst>
                  <a:gd name="T0" fmla="*/ 5 w 6"/>
                  <a:gd name="T1" fmla="*/ 9 h 10"/>
                  <a:gd name="T2" fmla="*/ 2 w 6"/>
                  <a:gd name="T3" fmla="*/ 1 h 10"/>
                  <a:gd name="T4" fmla="*/ 1 w 6"/>
                  <a:gd name="T5" fmla="*/ 1 h 10"/>
                  <a:gd name="T6" fmla="*/ 3 w 6"/>
                  <a:gd name="T7" fmla="*/ 9 h 10"/>
                  <a:gd name="T8" fmla="*/ 5 w 6"/>
                  <a:gd name="T9" fmla="*/ 9 h 10"/>
                </a:gdLst>
                <a:ahLst/>
                <a:cxnLst>
                  <a:cxn ang="0">
                    <a:pos x="T0" y="T1"/>
                  </a:cxn>
                  <a:cxn ang="0">
                    <a:pos x="T2" y="T3"/>
                  </a:cxn>
                  <a:cxn ang="0">
                    <a:pos x="T4" y="T5"/>
                  </a:cxn>
                  <a:cxn ang="0">
                    <a:pos x="T6" y="T7"/>
                  </a:cxn>
                  <a:cxn ang="0">
                    <a:pos x="T8" y="T9"/>
                  </a:cxn>
                </a:cxnLst>
                <a:rect l="0" t="0" r="r" b="b"/>
                <a:pathLst>
                  <a:path w="6" h="10">
                    <a:moveTo>
                      <a:pt x="5" y="9"/>
                    </a:moveTo>
                    <a:cubicBezTo>
                      <a:pt x="4" y="6"/>
                      <a:pt x="3" y="3"/>
                      <a:pt x="2" y="1"/>
                    </a:cubicBezTo>
                    <a:cubicBezTo>
                      <a:pt x="1" y="0"/>
                      <a:pt x="0" y="0"/>
                      <a:pt x="1" y="1"/>
                    </a:cubicBezTo>
                    <a:cubicBezTo>
                      <a:pt x="1" y="4"/>
                      <a:pt x="2" y="7"/>
                      <a:pt x="3" y="9"/>
                    </a:cubicBezTo>
                    <a:cubicBezTo>
                      <a:pt x="4" y="10"/>
                      <a:pt x="6" y="10"/>
                      <a:pt x="5" y="9"/>
                    </a:cubicBezTo>
                    <a:close/>
                  </a:path>
                </a:pathLst>
              </a:custGeom>
              <a:solidFill>
                <a:srgbClr val="9E1D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 name="Freeform 43"/>
              <p:cNvSpPr>
                <a:spLocks/>
              </p:cNvSpPr>
              <p:nvPr/>
            </p:nvSpPr>
            <p:spPr bwMode="auto">
              <a:xfrm>
                <a:off x="6276975" y="4289425"/>
                <a:ext cx="654050" cy="1098550"/>
              </a:xfrm>
              <a:custGeom>
                <a:avLst/>
                <a:gdLst>
                  <a:gd name="T0" fmla="*/ 220 w 250"/>
                  <a:gd name="T1" fmla="*/ 191 h 421"/>
                  <a:gd name="T2" fmla="*/ 249 w 250"/>
                  <a:gd name="T3" fmla="*/ 176 h 421"/>
                  <a:gd name="T4" fmla="*/ 244 w 250"/>
                  <a:gd name="T5" fmla="*/ 149 h 421"/>
                  <a:gd name="T6" fmla="*/ 149 w 250"/>
                  <a:gd name="T7" fmla="*/ 254 h 421"/>
                  <a:gd name="T8" fmla="*/ 140 w 250"/>
                  <a:gd name="T9" fmla="*/ 192 h 421"/>
                  <a:gd name="T10" fmla="*/ 213 w 250"/>
                  <a:gd name="T11" fmla="*/ 132 h 421"/>
                  <a:gd name="T12" fmla="*/ 241 w 250"/>
                  <a:gd name="T13" fmla="*/ 132 h 421"/>
                  <a:gd name="T14" fmla="*/ 211 w 250"/>
                  <a:gd name="T15" fmla="*/ 117 h 421"/>
                  <a:gd name="T16" fmla="*/ 217 w 250"/>
                  <a:gd name="T17" fmla="*/ 91 h 421"/>
                  <a:gd name="T18" fmla="*/ 130 w 250"/>
                  <a:gd name="T19" fmla="*/ 137 h 421"/>
                  <a:gd name="T20" fmla="*/ 203 w 250"/>
                  <a:gd name="T21" fmla="*/ 74 h 421"/>
                  <a:gd name="T22" fmla="*/ 201 w 250"/>
                  <a:gd name="T23" fmla="*/ 73 h 421"/>
                  <a:gd name="T24" fmla="*/ 196 w 250"/>
                  <a:gd name="T25" fmla="*/ 54 h 421"/>
                  <a:gd name="T26" fmla="*/ 196 w 250"/>
                  <a:gd name="T27" fmla="*/ 52 h 421"/>
                  <a:gd name="T28" fmla="*/ 172 w 250"/>
                  <a:gd name="T29" fmla="*/ 95 h 421"/>
                  <a:gd name="T30" fmla="*/ 153 w 250"/>
                  <a:gd name="T31" fmla="*/ 53 h 421"/>
                  <a:gd name="T32" fmla="*/ 174 w 250"/>
                  <a:gd name="T33" fmla="*/ 4 h 421"/>
                  <a:gd name="T34" fmla="*/ 160 w 250"/>
                  <a:gd name="T35" fmla="*/ 1 h 421"/>
                  <a:gd name="T36" fmla="*/ 109 w 250"/>
                  <a:gd name="T37" fmla="*/ 23 h 421"/>
                  <a:gd name="T38" fmla="*/ 73 w 250"/>
                  <a:gd name="T39" fmla="*/ 93 h 421"/>
                  <a:gd name="T40" fmla="*/ 64 w 250"/>
                  <a:gd name="T41" fmla="*/ 92 h 421"/>
                  <a:gd name="T42" fmla="*/ 55 w 250"/>
                  <a:gd name="T43" fmla="*/ 93 h 421"/>
                  <a:gd name="T44" fmla="*/ 70 w 250"/>
                  <a:gd name="T45" fmla="*/ 96 h 421"/>
                  <a:gd name="T46" fmla="*/ 80 w 250"/>
                  <a:gd name="T47" fmla="*/ 97 h 421"/>
                  <a:gd name="T48" fmla="*/ 88 w 250"/>
                  <a:gd name="T49" fmla="*/ 181 h 421"/>
                  <a:gd name="T50" fmla="*/ 1 w 250"/>
                  <a:gd name="T51" fmla="*/ 104 h 421"/>
                  <a:gd name="T52" fmla="*/ 84 w 250"/>
                  <a:gd name="T53" fmla="*/ 181 h 421"/>
                  <a:gd name="T54" fmla="*/ 2 w 250"/>
                  <a:gd name="T55" fmla="*/ 143 h 421"/>
                  <a:gd name="T56" fmla="*/ 41 w 250"/>
                  <a:gd name="T57" fmla="*/ 172 h 421"/>
                  <a:gd name="T58" fmla="*/ 65 w 250"/>
                  <a:gd name="T59" fmla="*/ 180 h 421"/>
                  <a:gd name="T60" fmla="*/ 122 w 250"/>
                  <a:gd name="T61" fmla="*/ 216 h 421"/>
                  <a:gd name="T62" fmla="*/ 139 w 250"/>
                  <a:gd name="T63" fmla="*/ 231 h 421"/>
                  <a:gd name="T64" fmla="*/ 118 w 250"/>
                  <a:gd name="T65" fmla="*/ 249 h 421"/>
                  <a:gd name="T66" fmla="*/ 13 w 250"/>
                  <a:gd name="T67" fmla="*/ 179 h 421"/>
                  <a:gd name="T68" fmla="*/ 60 w 250"/>
                  <a:gd name="T69" fmla="*/ 231 h 421"/>
                  <a:gd name="T70" fmla="*/ 84 w 250"/>
                  <a:gd name="T71" fmla="*/ 236 h 421"/>
                  <a:gd name="T72" fmla="*/ 144 w 250"/>
                  <a:gd name="T73" fmla="*/ 314 h 421"/>
                  <a:gd name="T74" fmla="*/ 145 w 250"/>
                  <a:gd name="T75" fmla="*/ 319 h 421"/>
                  <a:gd name="T76" fmla="*/ 164 w 250"/>
                  <a:gd name="T77" fmla="*/ 419 h 421"/>
                  <a:gd name="T78" fmla="*/ 153 w 250"/>
                  <a:gd name="T79" fmla="*/ 320 h 421"/>
                  <a:gd name="T80" fmla="*/ 153 w 250"/>
                  <a:gd name="T81" fmla="*/ 317 h 421"/>
                  <a:gd name="T82" fmla="*/ 206 w 250"/>
                  <a:gd name="T83" fmla="*/ 256 h 421"/>
                  <a:gd name="T84" fmla="*/ 221 w 250"/>
                  <a:gd name="T85" fmla="*/ 240 h 421"/>
                  <a:gd name="T86" fmla="*/ 149 w 250"/>
                  <a:gd name="T87" fmla="*/ 257 h 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50" h="421">
                    <a:moveTo>
                      <a:pt x="178" y="235"/>
                    </a:moveTo>
                    <a:cubicBezTo>
                      <a:pt x="187" y="227"/>
                      <a:pt x="197" y="220"/>
                      <a:pt x="205" y="211"/>
                    </a:cubicBezTo>
                    <a:cubicBezTo>
                      <a:pt x="211" y="205"/>
                      <a:pt x="216" y="198"/>
                      <a:pt x="220" y="191"/>
                    </a:cubicBezTo>
                    <a:cubicBezTo>
                      <a:pt x="220" y="191"/>
                      <a:pt x="221" y="191"/>
                      <a:pt x="221" y="191"/>
                    </a:cubicBezTo>
                    <a:cubicBezTo>
                      <a:pt x="230" y="186"/>
                      <a:pt x="242" y="184"/>
                      <a:pt x="250" y="177"/>
                    </a:cubicBezTo>
                    <a:cubicBezTo>
                      <a:pt x="250" y="177"/>
                      <a:pt x="250" y="176"/>
                      <a:pt x="249" y="176"/>
                    </a:cubicBezTo>
                    <a:cubicBezTo>
                      <a:pt x="241" y="184"/>
                      <a:pt x="230" y="184"/>
                      <a:pt x="221" y="189"/>
                    </a:cubicBezTo>
                    <a:cubicBezTo>
                      <a:pt x="222" y="188"/>
                      <a:pt x="223" y="186"/>
                      <a:pt x="224" y="184"/>
                    </a:cubicBezTo>
                    <a:cubicBezTo>
                      <a:pt x="231" y="173"/>
                      <a:pt x="238" y="161"/>
                      <a:pt x="244" y="149"/>
                    </a:cubicBezTo>
                    <a:cubicBezTo>
                      <a:pt x="245" y="148"/>
                      <a:pt x="243" y="147"/>
                      <a:pt x="243" y="148"/>
                    </a:cubicBezTo>
                    <a:cubicBezTo>
                      <a:pt x="229" y="168"/>
                      <a:pt x="220" y="193"/>
                      <a:pt x="202" y="211"/>
                    </a:cubicBezTo>
                    <a:cubicBezTo>
                      <a:pt x="186" y="227"/>
                      <a:pt x="166" y="239"/>
                      <a:pt x="149" y="254"/>
                    </a:cubicBezTo>
                    <a:cubicBezTo>
                      <a:pt x="149" y="246"/>
                      <a:pt x="148" y="238"/>
                      <a:pt x="147" y="229"/>
                    </a:cubicBezTo>
                    <a:cubicBezTo>
                      <a:pt x="145" y="217"/>
                      <a:pt x="143" y="204"/>
                      <a:pt x="140" y="192"/>
                    </a:cubicBezTo>
                    <a:cubicBezTo>
                      <a:pt x="140" y="192"/>
                      <a:pt x="140" y="192"/>
                      <a:pt x="140" y="192"/>
                    </a:cubicBezTo>
                    <a:cubicBezTo>
                      <a:pt x="157" y="173"/>
                      <a:pt x="177" y="159"/>
                      <a:pt x="194" y="141"/>
                    </a:cubicBezTo>
                    <a:cubicBezTo>
                      <a:pt x="197" y="138"/>
                      <a:pt x="200" y="135"/>
                      <a:pt x="202" y="132"/>
                    </a:cubicBezTo>
                    <a:cubicBezTo>
                      <a:pt x="206" y="132"/>
                      <a:pt x="209" y="131"/>
                      <a:pt x="213" y="132"/>
                    </a:cubicBezTo>
                    <a:cubicBezTo>
                      <a:pt x="217" y="132"/>
                      <a:pt x="222" y="133"/>
                      <a:pt x="226" y="134"/>
                    </a:cubicBezTo>
                    <a:cubicBezTo>
                      <a:pt x="231" y="135"/>
                      <a:pt x="236" y="136"/>
                      <a:pt x="241" y="134"/>
                    </a:cubicBezTo>
                    <a:cubicBezTo>
                      <a:pt x="242" y="133"/>
                      <a:pt x="241" y="132"/>
                      <a:pt x="241" y="132"/>
                    </a:cubicBezTo>
                    <a:cubicBezTo>
                      <a:pt x="234" y="134"/>
                      <a:pt x="227" y="131"/>
                      <a:pt x="220" y="130"/>
                    </a:cubicBezTo>
                    <a:cubicBezTo>
                      <a:pt x="215" y="130"/>
                      <a:pt x="209" y="129"/>
                      <a:pt x="203" y="130"/>
                    </a:cubicBezTo>
                    <a:cubicBezTo>
                      <a:pt x="206" y="126"/>
                      <a:pt x="209" y="121"/>
                      <a:pt x="211" y="117"/>
                    </a:cubicBezTo>
                    <a:cubicBezTo>
                      <a:pt x="215" y="106"/>
                      <a:pt x="218" y="84"/>
                      <a:pt x="230" y="79"/>
                    </a:cubicBezTo>
                    <a:cubicBezTo>
                      <a:pt x="231" y="79"/>
                      <a:pt x="231" y="77"/>
                      <a:pt x="230" y="77"/>
                    </a:cubicBezTo>
                    <a:cubicBezTo>
                      <a:pt x="223" y="76"/>
                      <a:pt x="220" y="85"/>
                      <a:pt x="217" y="91"/>
                    </a:cubicBezTo>
                    <a:cubicBezTo>
                      <a:pt x="211" y="103"/>
                      <a:pt x="209" y="117"/>
                      <a:pt x="201" y="129"/>
                    </a:cubicBezTo>
                    <a:cubicBezTo>
                      <a:pt x="185" y="153"/>
                      <a:pt x="154" y="165"/>
                      <a:pt x="140" y="190"/>
                    </a:cubicBezTo>
                    <a:cubicBezTo>
                      <a:pt x="137" y="172"/>
                      <a:pt x="134" y="155"/>
                      <a:pt x="130" y="137"/>
                    </a:cubicBezTo>
                    <a:cubicBezTo>
                      <a:pt x="148" y="125"/>
                      <a:pt x="164" y="110"/>
                      <a:pt x="176" y="93"/>
                    </a:cubicBezTo>
                    <a:cubicBezTo>
                      <a:pt x="179" y="90"/>
                      <a:pt x="181" y="87"/>
                      <a:pt x="183" y="83"/>
                    </a:cubicBezTo>
                    <a:cubicBezTo>
                      <a:pt x="189" y="80"/>
                      <a:pt x="196" y="77"/>
                      <a:pt x="203" y="74"/>
                    </a:cubicBezTo>
                    <a:cubicBezTo>
                      <a:pt x="209" y="72"/>
                      <a:pt x="215" y="70"/>
                      <a:pt x="221" y="66"/>
                    </a:cubicBezTo>
                    <a:cubicBezTo>
                      <a:pt x="221" y="66"/>
                      <a:pt x="221" y="66"/>
                      <a:pt x="220" y="66"/>
                    </a:cubicBezTo>
                    <a:cubicBezTo>
                      <a:pt x="214" y="66"/>
                      <a:pt x="207" y="70"/>
                      <a:pt x="201" y="73"/>
                    </a:cubicBezTo>
                    <a:cubicBezTo>
                      <a:pt x="195" y="75"/>
                      <a:pt x="190" y="77"/>
                      <a:pt x="185" y="80"/>
                    </a:cubicBezTo>
                    <a:cubicBezTo>
                      <a:pt x="189" y="71"/>
                      <a:pt x="192" y="63"/>
                      <a:pt x="195" y="54"/>
                    </a:cubicBezTo>
                    <a:cubicBezTo>
                      <a:pt x="195" y="54"/>
                      <a:pt x="196" y="54"/>
                      <a:pt x="196" y="54"/>
                    </a:cubicBezTo>
                    <a:cubicBezTo>
                      <a:pt x="202" y="51"/>
                      <a:pt x="210" y="48"/>
                      <a:pt x="215" y="44"/>
                    </a:cubicBezTo>
                    <a:cubicBezTo>
                      <a:pt x="216" y="44"/>
                      <a:pt x="215" y="43"/>
                      <a:pt x="215" y="43"/>
                    </a:cubicBezTo>
                    <a:cubicBezTo>
                      <a:pt x="209" y="45"/>
                      <a:pt x="201" y="48"/>
                      <a:pt x="196" y="52"/>
                    </a:cubicBezTo>
                    <a:cubicBezTo>
                      <a:pt x="198" y="44"/>
                      <a:pt x="200" y="37"/>
                      <a:pt x="202" y="30"/>
                    </a:cubicBezTo>
                    <a:cubicBezTo>
                      <a:pt x="202" y="28"/>
                      <a:pt x="200" y="28"/>
                      <a:pt x="199" y="29"/>
                    </a:cubicBezTo>
                    <a:cubicBezTo>
                      <a:pt x="194" y="53"/>
                      <a:pt x="187" y="76"/>
                      <a:pt x="172" y="95"/>
                    </a:cubicBezTo>
                    <a:cubicBezTo>
                      <a:pt x="160" y="110"/>
                      <a:pt x="144" y="122"/>
                      <a:pt x="130" y="136"/>
                    </a:cubicBezTo>
                    <a:cubicBezTo>
                      <a:pt x="127" y="121"/>
                      <a:pt x="125" y="107"/>
                      <a:pt x="122" y="92"/>
                    </a:cubicBezTo>
                    <a:cubicBezTo>
                      <a:pt x="135" y="82"/>
                      <a:pt x="147" y="68"/>
                      <a:pt x="153" y="53"/>
                    </a:cubicBezTo>
                    <a:cubicBezTo>
                      <a:pt x="158" y="42"/>
                      <a:pt x="158" y="31"/>
                      <a:pt x="159" y="20"/>
                    </a:cubicBezTo>
                    <a:cubicBezTo>
                      <a:pt x="165" y="16"/>
                      <a:pt x="171" y="11"/>
                      <a:pt x="175" y="4"/>
                    </a:cubicBezTo>
                    <a:cubicBezTo>
                      <a:pt x="175" y="3"/>
                      <a:pt x="174" y="3"/>
                      <a:pt x="174" y="4"/>
                    </a:cubicBezTo>
                    <a:cubicBezTo>
                      <a:pt x="169" y="10"/>
                      <a:pt x="165" y="15"/>
                      <a:pt x="159" y="19"/>
                    </a:cubicBezTo>
                    <a:cubicBezTo>
                      <a:pt x="159" y="13"/>
                      <a:pt x="160" y="8"/>
                      <a:pt x="162" y="2"/>
                    </a:cubicBezTo>
                    <a:cubicBezTo>
                      <a:pt x="163" y="1"/>
                      <a:pt x="161" y="0"/>
                      <a:pt x="160" y="1"/>
                    </a:cubicBezTo>
                    <a:cubicBezTo>
                      <a:pt x="155" y="17"/>
                      <a:pt x="158" y="32"/>
                      <a:pt x="153" y="47"/>
                    </a:cubicBezTo>
                    <a:cubicBezTo>
                      <a:pt x="148" y="65"/>
                      <a:pt x="134" y="77"/>
                      <a:pt x="122" y="91"/>
                    </a:cubicBezTo>
                    <a:cubicBezTo>
                      <a:pt x="117" y="68"/>
                      <a:pt x="113" y="45"/>
                      <a:pt x="109" y="23"/>
                    </a:cubicBezTo>
                    <a:cubicBezTo>
                      <a:pt x="109" y="21"/>
                      <a:pt x="107" y="22"/>
                      <a:pt x="107" y="23"/>
                    </a:cubicBezTo>
                    <a:cubicBezTo>
                      <a:pt x="113" y="57"/>
                      <a:pt x="118" y="90"/>
                      <a:pt x="123" y="124"/>
                    </a:cubicBezTo>
                    <a:cubicBezTo>
                      <a:pt x="114" y="106"/>
                      <a:pt x="94" y="97"/>
                      <a:pt x="73" y="93"/>
                    </a:cubicBezTo>
                    <a:cubicBezTo>
                      <a:pt x="62" y="90"/>
                      <a:pt x="54" y="82"/>
                      <a:pt x="47" y="73"/>
                    </a:cubicBezTo>
                    <a:cubicBezTo>
                      <a:pt x="46" y="72"/>
                      <a:pt x="45" y="73"/>
                      <a:pt x="45" y="74"/>
                    </a:cubicBezTo>
                    <a:cubicBezTo>
                      <a:pt x="49" y="82"/>
                      <a:pt x="56" y="88"/>
                      <a:pt x="64" y="92"/>
                    </a:cubicBezTo>
                    <a:cubicBezTo>
                      <a:pt x="52" y="90"/>
                      <a:pt x="40" y="90"/>
                      <a:pt x="30" y="90"/>
                    </a:cubicBezTo>
                    <a:cubicBezTo>
                      <a:pt x="30" y="90"/>
                      <a:pt x="30" y="91"/>
                      <a:pt x="30" y="91"/>
                    </a:cubicBezTo>
                    <a:cubicBezTo>
                      <a:pt x="38" y="92"/>
                      <a:pt x="46" y="92"/>
                      <a:pt x="55" y="93"/>
                    </a:cubicBezTo>
                    <a:cubicBezTo>
                      <a:pt x="44" y="95"/>
                      <a:pt x="33" y="102"/>
                      <a:pt x="24" y="105"/>
                    </a:cubicBezTo>
                    <a:cubicBezTo>
                      <a:pt x="23" y="105"/>
                      <a:pt x="23" y="106"/>
                      <a:pt x="24" y="106"/>
                    </a:cubicBezTo>
                    <a:cubicBezTo>
                      <a:pt x="40" y="106"/>
                      <a:pt x="53" y="90"/>
                      <a:pt x="70" y="96"/>
                    </a:cubicBezTo>
                    <a:cubicBezTo>
                      <a:pt x="70" y="96"/>
                      <a:pt x="70" y="96"/>
                      <a:pt x="70" y="96"/>
                    </a:cubicBezTo>
                    <a:cubicBezTo>
                      <a:pt x="69" y="95"/>
                      <a:pt x="69" y="95"/>
                      <a:pt x="69" y="95"/>
                    </a:cubicBezTo>
                    <a:cubicBezTo>
                      <a:pt x="72" y="96"/>
                      <a:pt x="76" y="96"/>
                      <a:pt x="80" y="97"/>
                    </a:cubicBezTo>
                    <a:cubicBezTo>
                      <a:pt x="99" y="103"/>
                      <a:pt x="112" y="114"/>
                      <a:pt x="124" y="129"/>
                    </a:cubicBezTo>
                    <a:cubicBezTo>
                      <a:pt x="128" y="154"/>
                      <a:pt x="132" y="178"/>
                      <a:pt x="135" y="202"/>
                    </a:cubicBezTo>
                    <a:cubicBezTo>
                      <a:pt x="124" y="189"/>
                      <a:pt x="106" y="184"/>
                      <a:pt x="88" y="181"/>
                    </a:cubicBezTo>
                    <a:cubicBezTo>
                      <a:pt x="80" y="176"/>
                      <a:pt x="71" y="170"/>
                      <a:pt x="64" y="163"/>
                    </a:cubicBezTo>
                    <a:cubicBezTo>
                      <a:pt x="58" y="157"/>
                      <a:pt x="52" y="149"/>
                      <a:pt x="45" y="143"/>
                    </a:cubicBezTo>
                    <a:cubicBezTo>
                      <a:pt x="31" y="129"/>
                      <a:pt x="15" y="118"/>
                      <a:pt x="1" y="104"/>
                    </a:cubicBezTo>
                    <a:cubicBezTo>
                      <a:pt x="1" y="103"/>
                      <a:pt x="0" y="104"/>
                      <a:pt x="0" y="105"/>
                    </a:cubicBezTo>
                    <a:cubicBezTo>
                      <a:pt x="11" y="123"/>
                      <a:pt x="32" y="133"/>
                      <a:pt x="47" y="148"/>
                    </a:cubicBezTo>
                    <a:cubicBezTo>
                      <a:pt x="59" y="160"/>
                      <a:pt x="69" y="173"/>
                      <a:pt x="84" y="181"/>
                    </a:cubicBezTo>
                    <a:cubicBezTo>
                      <a:pt x="71" y="179"/>
                      <a:pt x="58" y="178"/>
                      <a:pt x="46" y="174"/>
                    </a:cubicBezTo>
                    <a:cubicBezTo>
                      <a:pt x="39" y="169"/>
                      <a:pt x="33" y="163"/>
                      <a:pt x="26" y="158"/>
                    </a:cubicBezTo>
                    <a:cubicBezTo>
                      <a:pt x="18" y="152"/>
                      <a:pt x="10" y="148"/>
                      <a:pt x="2" y="143"/>
                    </a:cubicBezTo>
                    <a:cubicBezTo>
                      <a:pt x="1" y="143"/>
                      <a:pt x="1" y="144"/>
                      <a:pt x="1" y="144"/>
                    </a:cubicBezTo>
                    <a:cubicBezTo>
                      <a:pt x="11" y="149"/>
                      <a:pt x="21" y="155"/>
                      <a:pt x="30" y="162"/>
                    </a:cubicBezTo>
                    <a:cubicBezTo>
                      <a:pt x="33" y="165"/>
                      <a:pt x="37" y="169"/>
                      <a:pt x="41" y="172"/>
                    </a:cubicBezTo>
                    <a:cubicBezTo>
                      <a:pt x="28" y="167"/>
                      <a:pt x="16" y="159"/>
                      <a:pt x="4" y="151"/>
                    </a:cubicBezTo>
                    <a:cubicBezTo>
                      <a:pt x="4" y="151"/>
                      <a:pt x="4" y="151"/>
                      <a:pt x="4" y="152"/>
                    </a:cubicBezTo>
                    <a:cubicBezTo>
                      <a:pt x="20" y="167"/>
                      <a:pt x="43" y="176"/>
                      <a:pt x="65" y="180"/>
                    </a:cubicBezTo>
                    <a:cubicBezTo>
                      <a:pt x="90" y="185"/>
                      <a:pt x="119" y="186"/>
                      <a:pt x="136" y="206"/>
                    </a:cubicBezTo>
                    <a:cubicBezTo>
                      <a:pt x="137" y="213"/>
                      <a:pt x="138" y="219"/>
                      <a:pt x="139" y="226"/>
                    </a:cubicBezTo>
                    <a:cubicBezTo>
                      <a:pt x="134" y="221"/>
                      <a:pt x="129" y="218"/>
                      <a:pt x="122" y="216"/>
                    </a:cubicBezTo>
                    <a:cubicBezTo>
                      <a:pt x="110" y="212"/>
                      <a:pt x="95" y="209"/>
                      <a:pt x="82" y="207"/>
                    </a:cubicBezTo>
                    <a:cubicBezTo>
                      <a:pt x="82" y="207"/>
                      <a:pt x="82" y="208"/>
                      <a:pt x="82" y="208"/>
                    </a:cubicBezTo>
                    <a:cubicBezTo>
                      <a:pt x="101" y="214"/>
                      <a:pt x="125" y="215"/>
                      <a:pt x="139" y="231"/>
                    </a:cubicBezTo>
                    <a:cubicBezTo>
                      <a:pt x="139" y="232"/>
                      <a:pt x="139" y="233"/>
                      <a:pt x="140" y="234"/>
                    </a:cubicBezTo>
                    <a:cubicBezTo>
                      <a:pt x="141" y="244"/>
                      <a:pt x="141" y="254"/>
                      <a:pt x="142" y="265"/>
                    </a:cubicBezTo>
                    <a:cubicBezTo>
                      <a:pt x="136" y="257"/>
                      <a:pt x="127" y="253"/>
                      <a:pt x="118" y="249"/>
                    </a:cubicBezTo>
                    <a:cubicBezTo>
                      <a:pt x="106" y="244"/>
                      <a:pt x="94" y="239"/>
                      <a:pt x="82" y="232"/>
                    </a:cubicBezTo>
                    <a:cubicBezTo>
                      <a:pt x="56" y="218"/>
                      <a:pt x="34" y="199"/>
                      <a:pt x="13" y="179"/>
                    </a:cubicBezTo>
                    <a:cubicBezTo>
                      <a:pt x="13" y="178"/>
                      <a:pt x="12" y="179"/>
                      <a:pt x="13" y="179"/>
                    </a:cubicBezTo>
                    <a:cubicBezTo>
                      <a:pt x="28" y="199"/>
                      <a:pt x="48" y="215"/>
                      <a:pt x="70" y="228"/>
                    </a:cubicBezTo>
                    <a:cubicBezTo>
                      <a:pt x="72" y="229"/>
                      <a:pt x="74" y="231"/>
                      <a:pt x="76" y="232"/>
                    </a:cubicBezTo>
                    <a:cubicBezTo>
                      <a:pt x="71" y="230"/>
                      <a:pt x="65" y="230"/>
                      <a:pt x="60" y="231"/>
                    </a:cubicBezTo>
                    <a:cubicBezTo>
                      <a:pt x="59" y="231"/>
                      <a:pt x="59" y="232"/>
                      <a:pt x="60" y="232"/>
                    </a:cubicBezTo>
                    <a:cubicBezTo>
                      <a:pt x="64" y="232"/>
                      <a:pt x="69" y="232"/>
                      <a:pt x="73" y="233"/>
                    </a:cubicBezTo>
                    <a:cubicBezTo>
                      <a:pt x="77" y="234"/>
                      <a:pt x="80" y="235"/>
                      <a:pt x="84" y="236"/>
                    </a:cubicBezTo>
                    <a:cubicBezTo>
                      <a:pt x="91" y="240"/>
                      <a:pt x="98" y="243"/>
                      <a:pt x="106" y="247"/>
                    </a:cubicBezTo>
                    <a:cubicBezTo>
                      <a:pt x="119" y="252"/>
                      <a:pt x="131" y="257"/>
                      <a:pt x="142" y="267"/>
                    </a:cubicBezTo>
                    <a:cubicBezTo>
                      <a:pt x="142" y="283"/>
                      <a:pt x="142" y="299"/>
                      <a:pt x="144" y="314"/>
                    </a:cubicBezTo>
                    <a:cubicBezTo>
                      <a:pt x="136" y="305"/>
                      <a:pt x="118" y="300"/>
                      <a:pt x="107" y="298"/>
                    </a:cubicBezTo>
                    <a:cubicBezTo>
                      <a:pt x="107" y="298"/>
                      <a:pt x="107" y="298"/>
                      <a:pt x="107" y="298"/>
                    </a:cubicBezTo>
                    <a:cubicBezTo>
                      <a:pt x="119" y="302"/>
                      <a:pt x="137" y="307"/>
                      <a:pt x="145" y="319"/>
                    </a:cubicBezTo>
                    <a:cubicBezTo>
                      <a:pt x="145" y="320"/>
                      <a:pt x="145" y="322"/>
                      <a:pt x="146" y="324"/>
                    </a:cubicBezTo>
                    <a:cubicBezTo>
                      <a:pt x="152" y="355"/>
                      <a:pt x="161" y="386"/>
                      <a:pt x="160" y="419"/>
                    </a:cubicBezTo>
                    <a:cubicBezTo>
                      <a:pt x="160" y="421"/>
                      <a:pt x="164" y="421"/>
                      <a:pt x="164" y="419"/>
                    </a:cubicBezTo>
                    <a:cubicBezTo>
                      <a:pt x="165" y="403"/>
                      <a:pt x="166" y="387"/>
                      <a:pt x="164" y="371"/>
                    </a:cubicBezTo>
                    <a:cubicBezTo>
                      <a:pt x="162" y="356"/>
                      <a:pt x="158" y="342"/>
                      <a:pt x="155" y="328"/>
                    </a:cubicBezTo>
                    <a:cubicBezTo>
                      <a:pt x="154" y="325"/>
                      <a:pt x="154" y="322"/>
                      <a:pt x="153" y="320"/>
                    </a:cubicBezTo>
                    <a:cubicBezTo>
                      <a:pt x="176" y="303"/>
                      <a:pt x="202" y="288"/>
                      <a:pt x="218" y="265"/>
                    </a:cubicBezTo>
                    <a:cubicBezTo>
                      <a:pt x="218" y="265"/>
                      <a:pt x="218" y="265"/>
                      <a:pt x="217" y="265"/>
                    </a:cubicBezTo>
                    <a:cubicBezTo>
                      <a:pt x="199" y="286"/>
                      <a:pt x="174" y="299"/>
                      <a:pt x="153" y="317"/>
                    </a:cubicBezTo>
                    <a:cubicBezTo>
                      <a:pt x="152" y="309"/>
                      <a:pt x="151" y="301"/>
                      <a:pt x="151" y="294"/>
                    </a:cubicBezTo>
                    <a:cubicBezTo>
                      <a:pt x="159" y="288"/>
                      <a:pt x="167" y="281"/>
                      <a:pt x="176" y="276"/>
                    </a:cubicBezTo>
                    <a:cubicBezTo>
                      <a:pt x="186" y="270"/>
                      <a:pt x="197" y="264"/>
                      <a:pt x="206" y="256"/>
                    </a:cubicBezTo>
                    <a:cubicBezTo>
                      <a:pt x="219" y="247"/>
                      <a:pt x="236" y="232"/>
                      <a:pt x="238" y="215"/>
                    </a:cubicBezTo>
                    <a:cubicBezTo>
                      <a:pt x="238" y="215"/>
                      <a:pt x="237" y="215"/>
                      <a:pt x="237" y="215"/>
                    </a:cubicBezTo>
                    <a:cubicBezTo>
                      <a:pt x="232" y="224"/>
                      <a:pt x="228" y="232"/>
                      <a:pt x="221" y="240"/>
                    </a:cubicBezTo>
                    <a:cubicBezTo>
                      <a:pt x="213" y="248"/>
                      <a:pt x="204" y="254"/>
                      <a:pt x="195" y="260"/>
                    </a:cubicBezTo>
                    <a:cubicBezTo>
                      <a:pt x="180" y="269"/>
                      <a:pt x="163" y="277"/>
                      <a:pt x="150" y="289"/>
                    </a:cubicBezTo>
                    <a:cubicBezTo>
                      <a:pt x="150" y="279"/>
                      <a:pt x="150" y="268"/>
                      <a:pt x="149" y="257"/>
                    </a:cubicBezTo>
                    <a:cubicBezTo>
                      <a:pt x="159" y="250"/>
                      <a:pt x="168" y="242"/>
                      <a:pt x="178" y="235"/>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0" name="Freeform 44"/>
              <p:cNvSpPr>
                <a:spLocks/>
              </p:cNvSpPr>
              <p:nvPr/>
            </p:nvSpPr>
            <p:spPr bwMode="auto">
              <a:xfrm>
                <a:off x="6677025" y="4337050"/>
                <a:ext cx="95250" cy="93662"/>
              </a:xfrm>
              <a:custGeom>
                <a:avLst/>
                <a:gdLst>
                  <a:gd name="T0" fmla="*/ 1 w 36"/>
                  <a:gd name="T1" fmla="*/ 34 h 36"/>
                  <a:gd name="T2" fmla="*/ 2 w 36"/>
                  <a:gd name="T3" fmla="*/ 35 h 36"/>
                  <a:gd name="T4" fmla="*/ 35 w 36"/>
                  <a:gd name="T5" fmla="*/ 1 h 36"/>
                  <a:gd name="T6" fmla="*/ 34 w 36"/>
                  <a:gd name="T7" fmla="*/ 1 h 36"/>
                  <a:gd name="T8" fmla="*/ 1 w 36"/>
                  <a:gd name="T9" fmla="*/ 34 h 36"/>
                </a:gdLst>
                <a:ahLst/>
                <a:cxnLst>
                  <a:cxn ang="0">
                    <a:pos x="T0" y="T1"/>
                  </a:cxn>
                  <a:cxn ang="0">
                    <a:pos x="T2" y="T3"/>
                  </a:cxn>
                  <a:cxn ang="0">
                    <a:pos x="T4" y="T5"/>
                  </a:cxn>
                  <a:cxn ang="0">
                    <a:pos x="T6" y="T7"/>
                  </a:cxn>
                  <a:cxn ang="0">
                    <a:pos x="T8" y="T9"/>
                  </a:cxn>
                </a:cxnLst>
                <a:rect l="0" t="0" r="r" b="b"/>
                <a:pathLst>
                  <a:path w="36" h="36">
                    <a:moveTo>
                      <a:pt x="1" y="34"/>
                    </a:moveTo>
                    <a:cubicBezTo>
                      <a:pt x="0" y="34"/>
                      <a:pt x="1" y="36"/>
                      <a:pt x="2" y="35"/>
                    </a:cubicBezTo>
                    <a:cubicBezTo>
                      <a:pt x="16" y="28"/>
                      <a:pt x="28" y="16"/>
                      <a:pt x="35" y="1"/>
                    </a:cubicBezTo>
                    <a:cubicBezTo>
                      <a:pt x="36" y="0"/>
                      <a:pt x="34" y="0"/>
                      <a:pt x="34" y="1"/>
                    </a:cubicBezTo>
                    <a:cubicBezTo>
                      <a:pt x="26" y="15"/>
                      <a:pt x="15" y="26"/>
                      <a:pt x="1" y="34"/>
                    </a:cubicBezTo>
                    <a:close/>
                  </a:path>
                </a:pathLst>
              </a:custGeom>
              <a:solidFill>
                <a:srgbClr val="9E1D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 name="Freeform 45"/>
              <p:cNvSpPr>
                <a:spLocks/>
              </p:cNvSpPr>
              <p:nvPr/>
            </p:nvSpPr>
            <p:spPr bwMode="auto">
              <a:xfrm>
                <a:off x="6478588" y="5051425"/>
                <a:ext cx="60325" cy="11112"/>
              </a:xfrm>
              <a:custGeom>
                <a:avLst/>
                <a:gdLst>
                  <a:gd name="T0" fmla="*/ 0 w 23"/>
                  <a:gd name="T1" fmla="*/ 0 h 4"/>
                  <a:gd name="T2" fmla="*/ 0 w 23"/>
                  <a:gd name="T3" fmla="*/ 0 h 4"/>
                  <a:gd name="T4" fmla="*/ 23 w 23"/>
                  <a:gd name="T5" fmla="*/ 4 h 4"/>
                  <a:gd name="T6" fmla="*/ 23 w 23"/>
                  <a:gd name="T7" fmla="*/ 4 h 4"/>
                  <a:gd name="T8" fmla="*/ 0 w 23"/>
                  <a:gd name="T9" fmla="*/ 0 h 4"/>
                </a:gdLst>
                <a:ahLst/>
                <a:cxnLst>
                  <a:cxn ang="0">
                    <a:pos x="T0" y="T1"/>
                  </a:cxn>
                  <a:cxn ang="0">
                    <a:pos x="T2" y="T3"/>
                  </a:cxn>
                  <a:cxn ang="0">
                    <a:pos x="T4" y="T5"/>
                  </a:cxn>
                  <a:cxn ang="0">
                    <a:pos x="T6" y="T7"/>
                  </a:cxn>
                  <a:cxn ang="0">
                    <a:pos x="T8" y="T9"/>
                  </a:cxn>
                </a:cxnLst>
                <a:rect l="0" t="0" r="r" b="b"/>
                <a:pathLst>
                  <a:path w="23" h="4">
                    <a:moveTo>
                      <a:pt x="0" y="0"/>
                    </a:moveTo>
                    <a:cubicBezTo>
                      <a:pt x="0" y="0"/>
                      <a:pt x="0" y="0"/>
                      <a:pt x="0" y="0"/>
                    </a:cubicBezTo>
                    <a:cubicBezTo>
                      <a:pt x="7" y="3"/>
                      <a:pt x="15" y="3"/>
                      <a:pt x="23" y="4"/>
                    </a:cubicBezTo>
                    <a:cubicBezTo>
                      <a:pt x="23" y="4"/>
                      <a:pt x="23" y="4"/>
                      <a:pt x="23" y="4"/>
                    </a:cubicBezTo>
                    <a:cubicBezTo>
                      <a:pt x="15" y="3"/>
                      <a:pt x="8" y="0"/>
                      <a:pt x="0" y="0"/>
                    </a:cubicBezTo>
                    <a:close/>
                  </a:path>
                </a:pathLst>
              </a:custGeom>
              <a:solidFill>
                <a:srgbClr val="9E1D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 name="Freeform 46"/>
              <p:cNvSpPr>
                <a:spLocks/>
              </p:cNvSpPr>
              <p:nvPr/>
            </p:nvSpPr>
            <p:spPr bwMode="auto">
              <a:xfrm>
                <a:off x="6391275" y="4960938"/>
                <a:ext cx="252412" cy="90487"/>
              </a:xfrm>
              <a:custGeom>
                <a:avLst/>
                <a:gdLst>
                  <a:gd name="T0" fmla="*/ 95 w 96"/>
                  <a:gd name="T1" fmla="*/ 34 h 35"/>
                  <a:gd name="T2" fmla="*/ 96 w 96"/>
                  <a:gd name="T3" fmla="*/ 34 h 35"/>
                  <a:gd name="T4" fmla="*/ 59 w 96"/>
                  <a:gd name="T5" fmla="*/ 19 h 35"/>
                  <a:gd name="T6" fmla="*/ 0 w 96"/>
                  <a:gd name="T7" fmla="*/ 0 h 35"/>
                  <a:gd name="T8" fmla="*/ 0 w 96"/>
                  <a:gd name="T9" fmla="*/ 1 h 35"/>
                  <a:gd name="T10" fmla="*/ 41 w 96"/>
                  <a:gd name="T11" fmla="*/ 18 h 35"/>
                  <a:gd name="T12" fmla="*/ 95 w 96"/>
                  <a:gd name="T13" fmla="*/ 34 h 35"/>
                </a:gdLst>
                <a:ahLst/>
                <a:cxnLst>
                  <a:cxn ang="0">
                    <a:pos x="T0" y="T1"/>
                  </a:cxn>
                  <a:cxn ang="0">
                    <a:pos x="T2" y="T3"/>
                  </a:cxn>
                  <a:cxn ang="0">
                    <a:pos x="T4" y="T5"/>
                  </a:cxn>
                  <a:cxn ang="0">
                    <a:pos x="T6" y="T7"/>
                  </a:cxn>
                  <a:cxn ang="0">
                    <a:pos x="T8" y="T9"/>
                  </a:cxn>
                  <a:cxn ang="0">
                    <a:pos x="T10" y="T11"/>
                  </a:cxn>
                  <a:cxn ang="0">
                    <a:pos x="T12" y="T13"/>
                  </a:cxn>
                </a:cxnLst>
                <a:rect l="0" t="0" r="r" b="b"/>
                <a:pathLst>
                  <a:path w="96" h="35">
                    <a:moveTo>
                      <a:pt x="95" y="34"/>
                    </a:moveTo>
                    <a:cubicBezTo>
                      <a:pt x="96" y="35"/>
                      <a:pt x="96" y="34"/>
                      <a:pt x="96" y="34"/>
                    </a:cubicBezTo>
                    <a:cubicBezTo>
                      <a:pt x="86" y="23"/>
                      <a:pt x="72" y="21"/>
                      <a:pt x="59" y="19"/>
                    </a:cubicBezTo>
                    <a:cubicBezTo>
                      <a:pt x="41" y="17"/>
                      <a:pt x="12" y="16"/>
                      <a:pt x="0" y="0"/>
                    </a:cubicBezTo>
                    <a:cubicBezTo>
                      <a:pt x="0" y="0"/>
                      <a:pt x="0" y="0"/>
                      <a:pt x="0" y="1"/>
                    </a:cubicBezTo>
                    <a:cubicBezTo>
                      <a:pt x="9" y="13"/>
                      <a:pt x="27" y="15"/>
                      <a:pt x="41" y="18"/>
                    </a:cubicBezTo>
                    <a:cubicBezTo>
                      <a:pt x="60" y="22"/>
                      <a:pt x="79" y="23"/>
                      <a:pt x="95" y="34"/>
                    </a:cubicBezTo>
                    <a:close/>
                  </a:path>
                </a:pathLst>
              </a:custGeom>
              <a:solidFill>
                <a:srgbClr val="9E1D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 name="Freeform 47"/>
              <p:cNvSpPr>
                <a:spLocks/>
              </p:cNvSpPr>
              <p:nvPr/>
            </p:nvSpPr>
            <p:spPr bwMode="auto">
              <a:xfrm>
                <a:off x="6299200" y="4514850"/>
                <a:ext cx="31750" cy="7937"/>
              </a:xfrm>
              <a:custGeom>
                <a:avLst/>
                <a:gdLst>
                  <a:gd name="T0" fmla="*/ 12 w 12"/>
                  <a:gd name="T1" fmla="*/ 3 h 3"/>
                  <a:gd name="T2" fmla="*/ 12 w 12"/>
                  <a:gd name="T3" fmla="*/ 2 h 3"/>
                  <a:gd name="T4" fmla="*/ 0 w 12"/>
                  <a:gd name="T5" fmla="*/ 0 h 3"/>
                  <a:gd name="T6" fmla="*/ 0 w 12"/>
                  <a:gd name="T7" fmla="*/ 0 h 3"/>
                  <a:gd name="T8" fmla="*/ 12 w 12"/>
                  <a:gd name="T9" fmla="*/ 3 h 3"/>
                </a:gdLst>
                <a:ahLst/>
                <a:cxnLst>
                  <a:cxn ang="0">
                    <a:pos x="T0" y="T1"/>
                  </a:cxn>
                  <a:cxn ang="0">
                    <a:pos x="T2" y="T3"/>
                  </a:cxn>
                  <a:cxn ang="0">
                    <a:pos x="T4" y="T5"/>
                  </a:cxn>
                  <a:cxn ang="0">
                    <a:pos x="T6" y="T7"/>
                  </a:cxn>
                  <a:cxn ang="0">
                    <a:pos x="T8" y="T9"/>
                  </a:cxn>
                </a:cxnLst>
                <a:rect l="0" t="0" r="r" b="b"/>
                <a:pathLst>
                  <a:path w="12" h="3">
                    <a:moveTo>
                      <a:pt x="12" y="3"/>
                    </a:moveTo>
                    <a:cubicBezTo>
                      <a:pt x="12" y="3"/>
                      <a:pt x="12" y="2"/>
                      <a:pt x="12" y="2"/>
                    </a:cubicBezTo>
                    <a:cubicBezTo>
                      <a:pt x="8" y="0"/>
                      <a:pt x="4" y="0"/>
                      <a:pt x="0" y="0"/>
                    </a:cubicBezTo>
                    <a:cubicBezTo>
                      <a:pt x="0" y="0"/>
                      <a:pt x="0" y="0"/>
                      <a:pt x="0" y="0"/>
                    </a:cubicBezTo>
                    <a:cubicBezTo>
                      <a:pt x="4" y="0"/>
                      <a:pt x="8" y="1"/>
                      <a:pt x="12" y="3"/>
                    </a:cubicBezTo>
                    <a:close/>
                  </a:path>
                </a:pathLst>
              </a:custGeom>
              <a:solidFill>
                <a:srgbClr val="9E1D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 name="Freeform 48"/>
              <p:cNvSpPr>
                <a:spLocks/>
              </p:cNvSpPr>
              <p:nvPr/>
            </p:nvSpPr>
            <p:spPr bwMode="auto">
              <a:xfrm>
                <a:off x="6351588" y="4386263"/>
                <a:ext cx="42862" cy="88900"/>
              </a:xfrm>
              <a:custGeom>
                <a:avLst/>
                <a:gdLst>
                  <a:gd name="T0" fmla="*/ 16 w 16"/>
                  <a:gd name="T1" fmla="*/ 32 h 34"/>
                  <a:gd name="T2" fmla="*/ 1 w 16"/>
                  <a:gd name="T3" fmla="*/ 1 h 34"/>
                  <a:gd name="T4" fmla="*/ 0 w 16"/>
                  <a:gd name="T5" fmla="*/ 2 h 34"/>
                  <a:gd name="T6" fmla="*/ 14 w 16"/>
                  <a:gd name="T7" fmla="*/ 33 h 34"/>
                  <a:gd name="T8" fmla="*/ 16 w 16"/>
                  <a:gd name="T9" fmla="*/ 32 h 34"/>
                </a:gdLst>
                <a:ahLst/>
                <a:cxnLst>
                  <a:cxn ang="0">
                    <a:pos x="T0" y="T1"/>
                  </a:cxn>
                  <a:cxn ang="0">
                    <a:pos x="T2" y="T3"/>
                  </a:cxn>
                  <a:cxn ang="0">
                    <a:pos x="T4" y="T5"/>
                  </a:cxn>
                  <a:cxn ang="0">
                    <a:pos x="T6" y="T7"/>
                  </a:cxn>
                  <a:cxn ang="0">
                    <a:pos x="T8" y="T9"/>
                  </a:cxn>
                </a:cxnLst>
                <a:rect l="0" t="0" r="r" b="b"/>
                <a:pathLst>
                  <a:path w="16" h="34">
                    <a:moveTo>
                      <a:pt x="16" y="32"/>
                    </a:moveTo>
                    <a:cubicBezTo>
                      <a:pt x="10" y="22"/>
                      <a:pt x="8" y="10"/>
                      <a:pt x="1" y="1"/>
                    </a:cubicBezTo>
                    <a:cubicBezTo>
                      <a:pt x="1" y="0"/>
                      <a:pt x="0" y="1"/>
                      <a:pt x="0" y="2"/>
                    </a:cubicBezTo>
                    <a:cubicBezTo>
                      <a:pt x="3" y="12"/>
                      <a:pt x="10" y="22"/>
                      <a:pt x="14" y="33"/>
                    </a:cubicBezTo>
                    <a:cubicBezTo>
                      <a:pt x="15" y="34"/>
                      <a:pt x="16" y="33"/>
                      <a:pt x="16" y="32"/>
                    </a:cubicBezTo>
                    <a:close/>
                  </a:path>
                </a:pathLst>
              </a:custGeom>
              <a:solidFill>
                <a:srgbClr val="9E1D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 name="Freeform 49"/>
              <p:cNvSpPr>
                <a:spLocks/>
              </p:cNvSpPr>
              <p:nvPr/>
            </p:nvSpPr>
            <p:spPr bwMode="auto">
              <a:xfrm>
                <a:off x="6427788" y="4294188"/>
                <a:ext cx="141287" cy="149225"/>
              </a:xfrm>
              <a:custGeom>
                <a:avLst/>
                <a:gdLst>
                  <a:gd name="T0" fmla="*/ 53 w 54"/>
                  <a:gd name="T1" fmla="*/ 56 h 57"/>
                  <a:gd name="T2" fmla="*/ 54 w 54"/>
                  <a:gd name="T3" fmla="*/ 56 h 57"/>
                  <a:gd name="T4" fmla="*/ 33 w 54"/>
                  <a:gd name="T5" fmla="*/ 38 h 57"/>
                  <a:gd name="T6" fmla="*/ 9 w 54"/>
                  <a:gd name="T7" fmla="*/ 21 h 57"/>
                  <a:gd name="T8" fmla="*/ 9 w 54"/>
                  <a:gd name="T9" fmla="*/ 21 h 57"/>
                  <a:gd name="T10" fmla="*/ 9 w 54"/>
                  <a:gd name="T11" fmla="*/ 9 h 57"/>
                  <a:gd name="T12" fmla="*/ 7 w 54"/>
                  <a:gd name="T13" fmla="*/ 1 h 57"/>
                  <a:gd name="T14" fmla="*/ 6 w 54"/>
                  <a:gd name="T15" fmla="*/ 1 h 57"/>
                  <a:gd name="T16" fmla="*/ 7 w 54"/>
                  <a:gd name="T17" fmla="*/ 11 h 57"/>
                  <a:gd name="T18" fmla="*/ 8 w 54"/>
                  <a:gd name="T19" fmla="*/ 20 h 57"/>
                  <a:gd name="T20" fmla="*/ 0 w 54"/>
                  <a:gd name="T21" fmla="*/ 8 h 57"/>
                  <a:gd name="T22" fmla="*/ 0 w 54"/>
                  <a:gd name="T23" fmla="*/ 8 h 57"/>
                  <a:gd name="T24" fmla="*/ 53 w 54"/>
                  <a:gd name="T25" fmla="*/ 5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4" h="57">
                    <a:moveTo>
                      <a:pt x="53" y="56"/>
                    </a:moveTo>
                    <a:cubicBezTo>
                      <a:pt x="53" y="57"/>
                      <a:pt x="54" y="56"/>
                      <a:pt x="54" y="56"/>
                    </a:cubicBezTo>
                    <a:cubicBezTo>
                      <a:pt x="50" y="46"/>
                      <a:pt x="42" y="43"/>
                      <a:pt x="33" y="38"/>
                    </a:cubicBezTo>
                    <a:cubicBezTo>
                      <a:pt x="24" y="33"/>
                      <a:pt x="16" y="28"/>
                      <a:pt x="9" y="21"/>
                    </a:cubicBezTo>
                    <a:cubicBezTo>
                      <a:pt x="9" y="21"/>
                      <a:pt x="9" y="21"/>
                      <a:pt x="9" y="21"/>
                    </a:cubicBezTo>
                    <a:cubicBezTo>
                      <a:pt x="9" y="17"/>
                      <a:pt x="9" y="13"/>
                      <a:pt x="9" y="9"/>
                    </a:cubicBezTo>
                    <a:cubicBezTo>
                      <a:pt x="8" y="7"/>
                      <a:pt x="8" y="3"/>
                      <a:pt x="7" y="1"/>
                    </a:cubicBezTo>
                    <a:cubicBezTo>
                      <a:pt x="7" y="0"/>
                      <a:pt x="6" y="0"/>
                      <a:pt x="6" y="1"/>
                    </a:cubicBezTo>
                    <a:cubicBezTo>
                      <a:pt x="5" y="4"/>
                      <a:pt x="7" y="8"/>
                      <a:pt x="7" y="11"/>
                    </a:cubicBezTo>
                    <a:cubicBezTo>
                      <a:pt x="8" y="14"/>
                      <a:pt x="8" y="17"/>
                      <a:pt x="8" y="20"/>
                    </a:cubicBezTo>
                    <a:cubicBezTo>
                      <a:pt x="5" y="17"/>
                      <a:pt x="3" y="13"/>
                      <a:pt x="0" y="8"/>
                    </a:cubicBezTo>
                    <a:cubicBezTo>
                      <a:pt x="0" y="7"/>
                      <a:pt x="0" y="7"/>
                      <a:pt x="0" y="8"/>
                    </a:cubicBezTo>
                    <a:cubicBezTo>
                      <a:pt x="1" y="34"/>
                      <a:pt x="41" y="38"/>
                      <a:pt x="53" y="56"/>
                    </a:cubicBezTo>
                    <a:close/>
                  </a:path>
                </a:pathLst>
              </a:custGeom>
              <a:solidFill>
                <a:srgbClr val="9E1D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18" name="Group 117"/>
            <p:cNvGrpSpPr/>
            <p:nvPr/>
          </p:nvGrpSpPr>
          <p:grpSpPr>
            <a:xfrm>
              <a:off x="4857175" y="4953584"/>
              <a:ext cx="2477651" cy="2173891"/>
              <a:chOff x="8523287" y="4378326"/>
              <a:chExt cx="1074738" cy="942975"/>
            </a:xfrm>
          </p:grpSpPr>
          <p:grpSp>
            <p:nvGrpSpPr>
              <p:cNvPr id="119" name="Group 118"/>
              <p:cNvGrpSpPr/>
              <p:nvPr/>
            </p:nvGrpSpPr>
            <p:grpSpPr>
              <a:xfrm>
                <a:off x="8523287" y="4378326"/>
                <a:ext cx="1074738" cy="942975"/>
                <a:chOff x="8523287" y="4378326"/>
                <a:chExt cx="1074738" cy="942975"/>
              </a:xfrm>
            </p:grpSpPr>
            <p:sp>
              <p:nvSpPr>
                <p:cNvPr id="148" name="Freeform 85"/>
                <p:cNvSpPr>
                  <a:spLocks/>
                </p:cNvSpPr>
                <p:nvPr/>
              </p:nvSpPr>
              <p:spPr bwMode="auto">
                <a:xfrm>
                  <a:off x="8523287" y="4378326"/>
                  <a:ext cx="1074738" cy="942975"/>
                </a:xfrm>
                <a:custGeom>
                  <a:avLst/>
                  <a:gdLst>
                    <a:gd name="T0" fmla="*/ 398 w 412"/>
                    <a:gd name="T1" fmla="*/ 185 h 361"/>
                    <a:gd name="T2" fmla="*/ 362 w 412"/>
                    <a:gd name="T3" fmla="*/ 177 h 361"/>
                    <a:gd name="T4" fmla="*/ 321 w 412"/>
                    <a:gd name="T5" fmla="*/ 178 h 361"/>
                    <a:gd name="T6" fmla="*/ 381 w 412"/>
                    <a:gd name="T7" fmla="*/ 150 h 361"/>
                    <a:gd name="T8" fmla="*/ 377 w 412"/>
                    <a:gd name="T9" fmla="*/ 128 h 361"/>
                    <a:gd name="T10" fmla="*/ 366 w 412"/>
                    <a:gd name="T11" fmla="*/ 123 h 361"/>
                    <a:gd name="T12" fmla="*/ 359 w 412"/>
                    <a:gd name="T13" fmla="*/ 121 h 361"/>
                    <a:gd name="T14" fmla="*/ 352 w 412"/>
                    <a:gd name="T15" fmla="*/ 108 h 361"/>
                    <a:gd name="T16" fmla="*/ 346 w 412"/>
                    <a:gd name="T17" fmla="*/ 63 h 361"/>
                    <a:gd name="T18" fmla="*/ 327 w 412"/>
                    <a:gd name="T19" fmla="*/ 44 h 361"/>
                    <a:gd name="T20" fmla="*/ 297 w 412"/>
                    <a:gd name="T21" fmla="*/ 60 h 361"/>
                    <a:gd name="T22" fmla="*/ 267 w 412"/>
                    <a:gd name="T23" fmla="*/ 88 h 361"/>
                    <a:gd name="T24" fmla="*/ 255 w 412"/>
                    <a:gd name="T25" fmla="*/ 102 h 361"/>
                    <a:gd name="T26" fmla="*/ 248 w 412"/>
                    <a:gd name="T27" fmla="*/ 111 h 361"/>
                    <a:gd name="T28" fmla="*/ 245 w 412"/>
                    <a:gd name="T29" fmla="*/ 115 h 361"/>
                    <a:gd name="T30" fmla="*/ 238 w 412"/>
                    <a:gd name="T31" fmla="*/ 114 h 361"/>
                    <a:gd name="T32" fmla="*/ 235 w 412"/>
                    <a:gd name="T33" fmla="*/ 108 h 361"/>
                    <a:gd name="T34" fmla="*/ 245 w 412"/>
                    <a:gd name="T35" fmla="*/ 65 h 361"/>
                    <a:gd name="T36" fmla="*/ 222 w 412"/>
                    <a:gd name="T37" fmla="*/ 6 h 361"/>
                    <a:gd name="T38" fmla="*/ 194 w 412"/>
                    <a:gd name="T39" fmla="*/ 3 h 361"/>
                    <a:gd name="T40" fmla="*/ 183 w 412"/>
                    <a:gd name="T41" fmla="*/ 11 h 361"/>
                    <a:gd name="T42" fmla="*/ 162 w 412"/>
                    <a:gd name="T43" fmla="*/ 21 h 361"/>
                    <a:gd name="T44" fmla="*/ 124 w 412"/>
                    <a:gd name="T45" fmla="*/ 17 h 361"/>
                    <a:gd name="T46" fmla="*/ 98 w 412"/>
                    <a:gd name="T47" fmla="*/ 34 h 361"/>
                    <a:gd name="T48" fmla="*/ 104 w 412"/>
                    <a:gd name="T49" fmla="*/ 99 h 361"/>
                    <a:gd name="T50" fmla="*/ 161 w 412"/>
                    <a:gd name="T51" fmla="*/ 136 h 361"/>
                    <a:gd name="T52" fmla="*/ 82 w 412"/>
                    <a:gd name="T53" fmla="*/ 99 h 361"/>
                    <a:gd name="T54" fmla="*/ 46 w 412"/>
                    <a:gd name="T55" fmla="*/ 89 h 361"/>
                    <a:gd name="T56" fmla="*/ 34 w 412"/>
                    <a:gd name="T57" fmla="*/ 114 h 361"/>
                    <a:gd name="T58" fmla="*/ 8 w 412"/>
                    <a:gd name="T59" fmla="*/ 143 h 361"/>
                    <a:gd name="T60" fmla="*/ 3 w 412"/>
                    <a:gd name="T61" fmla="*/ 179 h 361"/>
                    <a:gd name="T62" fmla="*/ 9 w 412"/>
                    <a:gd name="T63" fmla="*/ 199 h 361"/>
                    <a:gd name="T64" fmla="*/ 21 w 412"/>
                    <a:gd name="T65" fmla="*/ 206 h 361"/>
                    <a:gd name="T66" fmla="*/ 68 w 412"/>
                    <a:gd name="T67" fmla="*/ 213 h 361"/>
                    <a:gd name="T68" fmla="*/ 78 w 412"/>
                    <a:gd name="T69" fmla="*/ 228 h 361"/>
                    <a:gd name="T70" fmla="*/ 99 w 412"/>
                    <a:gd name="T71" fmla="*/ 231 h 361"/>
                    <a:gd name="T72" fmla="*/ 100 w 412"/>
                    <a:gd name="T73" fmla="*/ 230 h 361"/>
                    <a:gd name="T74" fmla="*/ 57 w 412"/>
                    <a:gd name="T75" fmla="*/ 265 h 361"/>
                    <a:gd name="T76" fmla="*/ 68 w 412"/>
                    <a:gd name="T77" fmla="*/ 308 h 361"/>
                    <a:gd name="T78" fmla="*/ 97 w 412"/>
                    <a:gd name="T79" fmla="*/ 317 h 361"/>
                    <a:gd name="T80" fmla="*/ 100 w 412"/>
                    <a:gd name="T81" fmla="*/ 328 h 361"/>
                    <a:gd name="T82" fmla="*/ 121 w 412"/>
                    <a:gd name="T83" fmla="*/ 334 h 361"/>
                    <a:gd name="T84" fmla="*/ 154 w 412"/>
                    <a:gd name="T85" fmla="*/ 325 h 361"/>
                    <a:gd name="T86" fmla="*/ 189 w 412"/>
                    <a:gd name="T87" fmla="*/ 335 h 361"/>
                    <a:gd name="T88" fmla="*/ 239 w 412"/>
                    <a:gd name="T89" fmla="*/ 345 h 361"/>
                    <a:gd name="T90" fmla="*/ 251 w 412"/>
                    <a:gd name="T91" fmla="*/ 336 h 361"/>
                    <a:gd name="T92" fmla="*/ 264 w 412"/>
                    <a:gd name="T93" fmla="*/ 331 h 361"/>
                    <a:gd name="T94" fmla="*/ 275 w 412"/>
                    <a:gd name="T95" fmla="*/ 314 h 361"/>
                    <a:gd name="T96" fmla="*/ 265 w 412"/>
                    <a:gd name="T97" fmla="*/ 283 h 361"/>
                    <a:gd name="T98" fmla="*/ 256 w 412"/>
                    <a:gd name="T99" fmla="*/ 268 h 361"/>
                    <a:gd name="T100" fmla="*/ 250 w 412"/>
                    <a:gd name="T101" fmla="*/ 249 h 361"/>
                    <a:gd name="T102" fmla="*/ 292 w 412"/>
                    <a:gd name="T103" fmla="*/ 296 h 361"/>
                    <a:gd name="T104" fmla="*/ 347 w 412"/>
                    <a:gd name="T105" fmla="*/ 300 h 361"/>
                    <a:gd name="T106" fmla="*/ 365 w 412"/>
                    <a:gd name="T107" fmla="*/ 282 h 361"/>
                    <a:gd name="T108" fmla="*/ 368 w 412"/>
                    <a:gd name="T109" fmla="*/ 271 h 361"/>
                    <a:gd name="T110" fmla="*/ 370 w 412"/>
                    <a:gd name="T111" fmla="*/ 268 h 361"/>
                    <a:gd name="T112" fmla="*/ 375 w 412"/>
                    <a:gd name="T113" fmla="*/ 265 h 361"/>
                    <a:gd name="T114" fmla="*/ 389 w 412"/>
                    <a:gd name="T115" fmla="*/ 228 h 361"/>
                    <a:gd name="T116" fmla="*/ 409 w 412"/>
                    <a:gd name="T117" fmla="*/ 208 h 361"/>
                    <a:gd name="T118" fmla="*/ 398 w 412"/>
                    <a:gd name="T119" fmla="*/ 185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12" h="361">
                      <a:moveTo>
                        <a:pt x="398" y="185"/>
                      </a:moveTo>
                      <a:cubicBezTo>
                        <a:pt x="387" y="180"/>
                        <a:pt x="374" y="177"/>
                        <a:pt x="362" y="177"/>
                      </a:cubicBezTo>
                      <a:cubicBezTo>
                        <a:pt x="349" y="176"/>
                        <a:pt x="334" y="182"/>
                        <a:pt x="321" y="178"/>
                      </a:cubicBezTo>
                      <a:cubicBezTo>
                        <a:pt x="340" y="169"/>
                        <a:pt x="373" y="173"/>
                        <a:pt x="381" y="150"/>
                      </a:cubicBezTo>
                      <a:cubicBezTo>
                        <a:pt x="384" y="142"/>
                        <a:pt x="383" y="133"/>
                        <a:pt x="377" y="128"/>
                      </a:cubicBezTo>
                      <a:cubicBezTo>
                        <a:pt x="374" y="125"/>
                        <a:pt x="370" y="124"/>
                        <a:pt x="366" y="123"/>
                      </a:cubicBezTo>
                      <a:cubicBezTo>
                        <a:pt x="364" y="123"/>
                        <a:pt x="361" y="122"/>
                        <a:pt x="359" y="121"/>
                      </a:cubicBezTo>
                      <a:cubicBezTo>
                        <a:pt x="353" y="119"/>
                        <a:pt x="353" y="113"/>
                        <a:pt x="352" y="108"/>
                      </a:cubicBezTo>
                      <a:cubicBezTo>
                        <a:pt x="350" y="93"/>
                        <a:pt x="350" y="77"/>
                        <a:pt x="346" y="63"/>
                      </a:cubicBezTo>
                      <a:cubicBezTo>
                        <a:pt x="344" y="54"/>
                        <a:pt x="337" y="44"/>
                        <a:pt x="327" y="44"/>
                      </a:cubicBezTo>
                      <a:cubicBezTo>
                        <a:pt x="316" y="44"/>
                        <a:pt x="305" y="54"/>
                        <a:pt x="297" y="60"/>
                      </a:cubicBezTo>
                      <a:cubicBezTo>
                        <a:pt x="286" y="69"/>
                        <a:pt x="276" y="78"/>
                        <a:pt x="267" y="88"/>
                      </a:cubicBezTo>
                      <a:cubicBezTo>
                        <a:pt x="263" y="93"/>
                        <a:pt x="259" y="97"/>
                        <a:pt x="255" y="102"/>
                      </a:cubicBezTo>
                      <a:cubicBezTo>
                        <a:pt x="253" y="105"/>
                        <a:pt x="250" y="108"/>
                        <a:pt x="248" y="111"/>
                      </a:cubicBezTo>
                      <a:cubicBezTo>
                        <a:pt x="247" y="112"/>
                        <a:pt x="246" y="114"/>
                        <a:pt x="245" y="115"/>
                      </a:cubicBezTo>
                      <a:cubicBezTo>
                        <a:pt x="243" y="117"/>
                        <a:pt x="241" y="117"/>
                        <a:pt x="238" y="114"/>
                      </a:cubicBezTo>
                      <a:cubicBezTo>
                        <a:pt x="235" y="113"/>
                        <a:pt x="234" y="111"/>
                        <a:pt x="235" y="108"/>
                      </a:cubicBezTo>
                      <a:cubicBezTo>
                        <a:pt x="238" y="94"/>
                        <a:pt x="243" y="80"/>
                        <a:pt x="245" y="65"/>
                      </a:cubicBezTo>
                      <a:cubicBezTo>
                        <a:pt x="248" y="44"/>
                        <a:pt x="243" y="17"/>
                        <a:pt x="222" y="6"/>
                      </a:cubicBezTo>
                      <a:cubicBezTo>
                        <a:pt x="214" y="1"/>
                        <a:pt x="203" y="0"/>
                        <a:pt x="194" y="3"/>
                      </a:cubicBezTo>
                      <a:cubicBezTo>
                        <a:pt x="190" y="5"/>
                        <a:pt x="186" y="7"/>
                        <a:pt x="183" y="11"/>
                      </a:cubicBezTo>
                      <a:cubicBezTo>
                        <a:pt x="177" y="17"/>
                        <a:pt x="171" y="21"/>
                        <a:pt x="162" y="21"/>
                      </a:cubicBezTo>
                      <a:cubicBezTo>
                        <a:pt x="149" y="20"/>
                        <a:pt x="138" y="15"/>
                        <a:pt x="124" y="17"/>
                      </a:cubicBezTo>
                      <a:cubicBezTo>
                        <a:pt x="114" y="20"/>
                        <a:pt x="104" y="26"/>
                        <a:pt x="98" y="34"/>
                      </a:cubicBezTo>
                      <a:cubicBezTo>
                        <a:pt x="82" y="54"/>
                        <a:pt x="86" y="82"/>
                        <a:pt x="104" y="99"/>
                      </a:cubicBezTo>
                      <a:cubicBezTo>
                        <a:pt x="121" y="114"/>
                        <a:pt x="144" y="121"/>
                        <a:pt x="161" y="136"/>
                      </a:cubicBezTo>
                      <a:cubicBezTo>
                        <a:pt x="131" y="144"/>
                        <a:pt x="105" y="113"/>
                        <a:pt x="82" y="99"/>
                      </a:cubicBezTo>
                      <a:cubicBezTo>
                        <a:pt x="72" y="92"/>
                        <a:pt x="59" y="87"/>
                        <a:pt x="46" y="89"/>
                      </a:cubicBezTo>
                      <a:cubicBezTo>
                        <a:pt x="32" y="91"/>
                        <a:pt x="34" y="103"/>
                        <a:pt x="34" y="114"/>
                      </a:cubicBezTo>
                      <a:cubicBezTo>
                        <a:pt x="34" y="130"/>
                        <a:pt x="17" y="133"/>
                        <a:pt x="8" y="143"/>
                      </a:cubicBezTo>
                      <a:cubicBezTo>
                        <a:pt x="0" y="153"/>
                        <a:pt x="0" y="167"/>
                        <a:pt x="3" y="179"/>
                      </a:cubicBezTo>
                      <a:cubicBezTo>
                        <a:pt x="4" y="186"/>
                        <a:pt x="6" y="193"/>
                        <a:pt x="9" y="199"/>
                      </a:cubicBezTo>
                      <a:cubicBezTo>
                        <a:pt x="12" y="204"/>
                        <a:pt x="16" y="206"/>
                        <a:pt x="21" y="206"/>
                      </a:cubicBezTo>
                      <a:cubicBezTo>
                        <a:pt x="36" y="205"/>
                        <a:pt x="59" y="195"/>
                        <a:pt x="68" y="213"/>
                      </a:cubicBezTo>
                      <a:cubicBezTo>
                        <a:pt x="71" y="219"/>
                        <a:pt x="71" y="225"/>
                        <a:pt x="78" y="228"/>
                      </a:cubicBezTo>
                      <a:cubicBezTo>
                        <a:pt x="84" y="232"/>
                        <a:pt x="92" y="231"/>
                        <a:pt x="99" y="231"/>
                      </a:cubicBezTo>
                      <a:cubicBezTo>
                        <a:pt x="99" y="231"/>
                        <a:pt x="99" y="230"/>
                        <a:pt x="100" y="230"/>
                      </a:cubicBezTo>
                      <a:cubicBezTo>
                        <a:pt x="85" y="240"/>
                        <a:pt x="67" y="249"/>
                        <a:pt x="57" y="265"/>
                      </a:cubicBezTo>
                      <a:cubicBezTo>
                        <a:pt x="47" y="282"/>
                        <a:pt x="51" y="298"/>
                        <a:pt x="68" y="308"/>
                      </a:cubicBezTo>
                      <a:cubicBezTo>
                        <a:pt x="75" y="311"/>
                        <a:pt x="86" y="316"/>
                        <a:pt x="97" y="317"/>
                      </a:cubicBezTo>
                      <a:cubicBezTo>
                        <a:pt x="96" y="321"/>
                        <a:pt x="97" y="325"/>
                        <a:pt x="100" y="328"/>
                      </a:cubicBezTo>
                      <a:cubicBezTo>
                        <a:pt x="105" y="334"/>
                        <a:pt x="113" y="336"/>
                        <a:pt x="121" y="334"/>
                      </a:cubicBezTo>
                      <a:cubicBezTo>
                        <a:pt x="132" y="332"/>
                        <a:pt x="142" y="326"/>
                        <a:pt x="154" y="325"/>
                      </a:cubicBezTo>
                      <a:cubicBezTo>
                        <a:pt x="166" y="325"/>
                        <a:pt x="179" y="328"/>
                        <a:pt x="189" y="335"/>
                      </a:cubicBezTo>
                      <a:cubicBezTo>
                        <a:pt x="204" y="344"/>
                        <a:pt x="222" y="361"/>
                        <a:pt x="239" y="345"/>
                      </a:cubicBezTo>
                      <a:cubicBezTo>
                        <a:pt x="243" y="342"/>
                        <a:pt x="246" y="338"/>
                        <a:pt x="251" y="336"/>
                      </a:cubicBezTo>
                      <a:cubicBezTo>
                        <a:pt x="255" y="334"/>
                        <a:pt x="260" y="333"/>
                        <a:pt x="264" y="331"/>
                      </a:cubicBezTo>
                      <a:cubicBezTo>
                        <a:pt x="271" y="328"/>
                        <a:pt x="275" y="322"/>
                        <a:pt x="275" y="314"/>
                      </a:cubicBezTo>
                      <a:cubicBezTo>
                        <a:pt x="275" y="304"/>
                        <a:pt x="270" y="292"/>
                        <a:pt x="265" y="283"/>
                      </a:cubicBezTo>
                      <a:cubicBezTo>
                        <a:pt x="262" y="278"/>
                        <a:pt x="259" y="273"/>
                        <a:pt x="256" y="268"/>
                      </a:cubicBezTo>
                      <a:cubicBezTo>
                        <a:pt x="252" y="264"/>
                        <a:pt x="246" y="255"/>
                        <a:pt x="250" y="249"/>
                      </a:cubicBezTo>
                      <a:cubicBezTo>
                        <a:pt x="261" y="267"/>
                        <a:pt x="274" y="284"/>
                        <a:pt x="292" y="296"/>
                      </a:cubicBezTo>
                      <a:cubicBezTo>
                        <a:pt x="308" y="306"/>
                        <a:pt x="330" y="310"/>
                        <a:pt x="347" y="300"/>
                      </a:cubicBezTo>
                      <a:cubicBezTo>
                        <a:pt x="355" y="296"/>
                        <a:pt x="361" y="290"/>
                        <a:pt x="365" y="282"/>
                      </a:cubicBezTo>
                      <a:cubicBezTo>
                        <a:pt x="367" y="278"/>
                        <a:pt x="367" y="274"/>
                        <a:pt x="368" y="271"/>
                      </a:cubicBezTo>
                      <a:cubicBezTo>
                        <a:pt x="369" y="268"/>
                        <a:pt x="367" y="269"/>
                        <a:pt x="370" y="268"/>
                      </a:cubicBezTo>
                      <a:cubicBezTo>
                        <a:pt x="372" y="267"/>
                        <a:pt x="374" y="266"/>
                        <a:pt x="375" y="265"/>
                      </a:cubicBezTo>
                      <a:cubicBezTo>
                        <a:pt x="388" y="258"/>
                        <a:pt x="393" y="242"/>
                        <a:pt x="389" y="228"/>
                      </a:cubicBezTo>
                      <a:cubicBezTo>
                        <a:pt x="397" y="224"/>
                        <a:pt x="406" y="218"/>
                        <a:pt x="409" y="208"/>
                      </a:cubicBezTo>
                      <a:cubicBezTo>
                        <a:pt x="412" y="198"/>
                        <a:pt x="407" y="190"/>
                        <a:pt x="398" y="185"/>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149" name="Freeform 86"/>
                <p:cNvSpPr>
                  <a:spLocks/>
                </p:cNvSpPr>
                <p:nvPr/>
              </p:nvSpPr>
              <p:spPr bwMode="auto">
                <a:xfrm>
                  <a:off x="8670925" y="4529138"/>
                  <a:ext cx="723900" cy="635000"/>
                </a:xfrm>
                <a:custGeom>
                  <a:avLst/>
                  <a:gdLst>
                    <a:gd name="T0" fmla="*/ 267 w 277"/>
                    <a:gd name="T1" fmla="*/ 124 h 243"/>
                    <a:gd name="T2" fmla="*/ 243 w 277"/>
                    <a:gd name="T3" fmla="*/ 119 h 243"/>
                    <a:gd name="T4" fmla="*/ 216 w 277"/>
                    <a:gd name="T5" fmla="*/ 119 h 243"/>
                    <a:gd name="T6" fmla="*/ 256 w 277"/>
                    <a:gd name="T7" fmla="*/ 100 h 243"/>
                    <a:gd name="T8" fmla="*/ 253 w 277"/>
                    <a:gd name="T9" fmla="*/ 86 h 243"/>
                    <a:gd name="T10" fmla="*/ 246 w 277"/>
                    <a:gd name="T11" fmla="*/ 83 h 243"/>
                    <a:gd name="T12" fmla="*/ 241 w 277"/>
                    <a:gd name="T13" fmla="*/ 82 h 243"/>
                    <a:gd name="T14" fmla="*/ 237 w 277"/>
                    <a:gd name="T15" fmla="*/ 72 h 243"/>
                    <a:gd name="T16" fmla="*/ 233 w 277"/>
                    <a:gd name="T17" fmla="*/ 42 h 243"/>
                    <a:gd name="T18" fmla="*/ 219 w 277"/>
                    <a:gd name="T19" fmla="*/ 30 h 243"/>
                    <a:gd name="T20" fmla="*/ 199 w 277"/>
                    <a:gd name="T21" fmla="*/ 40 h 243"/>
                    <a:gd name="T22" fmla="*/ 179 w 277"/>
                    <a:gd name="T23" fmla="*/ 59 h 243"/>
                    <a:gd name="T24" fmla="*/ 171 w 277"/>
                    <a:gd name="T25" fmla="*/ 68 h 243"/>
                    <a:gd name="T26" fmla="*/ 167 w 277"/>
                    <a:gd name="T27" fmla="*/ 74 h 243"/>
                    <a:gd name="T28" fmla="*/ 164 w 277"/>
                    <a:gd name="T29" fmla="*/ 77 h 243"/>
                    <a:gd name="T30" fmla="*/ 160 w 277"/>
                    <a:gd name="T31" fmla="*/ 77 h 243"/>
                    <a:gd name="T32" fmla="*/ 158 w 277"/>
                    <a:gd name="T33" fmla="*/ 73 h 243"/>
                    <a:gd name="T34" fmla="*/ 164 w 277"/>
                    <a:gd name="T35" fmla="*/ 44 h 243"/>
                    <a:gd name="T36" fmla="*/ 149 w 277"/>
                    <a:gd name="T37" fmla="*/ 4 h 243"/>
                    <a:gd name="T38" fmla="*/ 131 w 277"/>
                    <a:gd name="T39" fmla="*/ 2 h 243"/>
                    <a:gd name="T40" fmla="*/ 123 w 277"/>
                    <a:gd name="T41" fmla="*/ 7 h 243"/>
                    <a:gd name="T42" fmla="*/ 109 w 277"/>
                    <a:gd name="T43" fmla="*/ 14 h 243"/>
                    <a:gd name="T44" fmla="*/ 84 w 277"/>
                    <a:gd name="T45" fmla="*/ 12 h 243"/>
                    <a:gd name="T46" fmla="*/ 66 w 277"/>
                    <a:gd name="T47" fmla="*/ 23 h 243"/>
                    <a:gd name="T48" fmla="*/ 70 w 277"/>
                    <a:gd name="T49" fmla="*/ 66 h 243"/>
                    <a:gd name="T50" fmla="*/ 108 w 277"/>
                    <a:gd name="T51" fmla="*/ 91 h 243"/>
                    <a:gd name="T52" fmla="*/ 55 w 277"/>
                    <a:gd name="T53" fmla="*/ 66 h 243"/>
                    <a:gd name="T54" fmla="*/ 31 w 277"/>
                    <a:gd name="T55" fmla="*/ 59 h 243"/>
                    <a:gd name="T56" fmla="*/ 23 w 277"/>
                    <a:gd name="T57" fmla="*/ 77 h 243"/>
                    <a:gd name="T58" fmla="*/ 6 w 277"/>
                    <a:gd name="T59" fmla="*/ 96 h 243"/>
                    <a:gd name="T60" fmla="*/ 2 w 277"/>
                    <a:gd name="T61" fmla="*/ 120 h 243"/>
                    <a:gd name="T62" fmla="*/ 6 w 277"/>
                    <a:gd name="T63" fmla="*/ 134 h 243"/>
                    <a:gd name="T64" fmla="*/ 14 w 277"/>
                    <a:gd name="T65" fmla="*/ 138 h 243"/>
                    <a:gd name="T66" fmla="*/ 46 w 277"/>
                    <a:gd name="T67" fmla="*/ 143 h 243"/>
                    <a:gd name="T68" fmla="*/ 52 w 277"/>
                    <a:gd name="T69" fmla="*/ 153 h 243"/>
                    <a:gd name="T70" fmla="*/ 66 w 277"/>
                    <a:gd name="T71" fmla="*/ 155 h 243"/>
                    <a:gd name="T72" fmla="*/ 81 w 277"/>
                    <a:gd name="T73" fmla="*/ 150 h 243"/>
                    <a:gd name="T74" fmla="*/ 96 w 277"/>
                    <a:gd name="T75" fmla="*/ 142 h 243"/>
                    <a:gd name="T76" fmla="*/ 55 w 277"/>
                    <a:gd name="T77" fmla="*/ 181 h 243"/>
                    <a:gd name="T78" fmla="*/ 47 w 277"/>
                    <a:gd name="T79" fmla="*/ 202 h 243"/>
                    <a:gd name="T80" fmla="*/ 65 w 277"/>
                    <a:gd name="T81" fmla="*/ 211 h 243"/>
                    <a:gd name="T82" fmla="*/ 67 w 277"/>
                    <a:gd name="T83" fmla="*/ 220 h 243"/>
                    <a:gd name="T84" fmla="*/ 81 w 277"/>
                    <a:gd name="T85" fmla="*/ 224 h 243"/>
                    <a:gd name="T86" fmla="*/ 103 w 277"/>
                    <a:gd name="T87" fmla="*/ 218 h 243"/>
                    <a:gd name="T88" fmla="*/ 127 w 277"/>
                    <a:gd name="T89" fmla="*/ 225 h 243"/>
                    <a:gd name="T90" fmla="*/ 161 w 277"/>
                    <a:gd name="T91" fmla="*/ 232 h 243"/>
                    <a:gd name="T92" fmla="*/ 169 w 277"/>
                    <a:gd name="T93" fmla="*/ 225 h 243"/>
                    <a:gd name="T94" fmla="*/ 177 w 277"/>
                    <a:gd name="T95" fmla="*/ 222 h 243"/>
                    <a:gd name="T96" fmla="*/ 185 w 277"/>
                    <a:gd name="T97" fmla="*/ 211 h 243"/>
                    <a:gd name="T98" fmla="*/ 178 w 277"/>
                    <a:gd name="T99" fmla="*/ 190 h 243"/>
                    <a:gd name="T100" fmla="*/ 172 w 277"/>
                    <a:gd name="T101" fmla="*/ 180 h 243"/>
                    <a:gd name="T102" fmla="*/ 168 w 277"/>
                    <a:gd name="T103" fmla="*/ 167 h 243"/>
                    <a:gd name="T104" fmla="*/ 196 w 277"/>
                    <a:gd name="T105" fmla="*/ 198 h 243"/>
                    <a:gd name="T106" fmla="*/ 233 w 277"/>
                    <a:gd name="T107" fmla="*/ 202 h 243"/>
                    <a:gd name="T108" fmla="*/ 245 w 277"/>
                    <a:gd name="T109" fmla="*/ 189 h 243"/>
                    <a:gd name="T110" fmla="*/ 247 w 277"/>
                    <a:gd name="T111" fmla="*/ 182 h 243"/>
                    <a:gd name="T112" fmla="*/ 249 w 277"/>
                    <a:gd name="T113" fmla="*/ 180 h 243"/>
                    <a:gd name="T114" fmla="*/ 252 w 277"/>
                    <a:gd name="T115" fmla="*/ 178 h 243"/>
                    <a:gd name="T116" fmla="*/ 261 w 277"/>
                    <a:gd name="T117" fmla="*/ 153 h 243"/>
                    <a:gd name="T118" fmla="*/ 275 w 277"/>
                    <a:gd name="T119" fmla="*/ 140 h 243"/>
                    <a:gd name="T120" fmla="*/ 267 w 277"/>
                    <a:gd name="T121" fmla="*/ 124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7" h="243">
                      <a:moveTo>
                        <a:pt x="267" y="124"/>
                      </a:moveTo>
                      <a:cubicBezTo>
                        <a:pt x="260" y="121"/>
                        <a:pt x="251" y="119"/>
                        <a:pt x="243" y="119"/>
                      </a:cubicBezTo>
                      <a:cubicBezTo>
                        <a:pt x="234" y="118"/>
                        <a:pt x="224" y="122"/>
                        <a:pt x="216" y="119"/>
                      </a:cubicBezTo>
                      <a:cubicBezTo>
                        <a:pt x="229" y="113"/>
                        <a:pt x="250" y="116"/>
                        <a:pt x="256" y="100"/>
                      </a:cubicBezTo>
                      <a:cubicBezTo>
                        <a:pt x="258" y="96"/>
                        <a:pt x="257" y="89"/>
                        <a:pt x="253" y="86"/>
                      </a:cubicBezTo>
                      <a:cubicBezTo>
                        <a:pt x="251" y="84"/>
                        <a:pt x="248" y="83"/>
                        <a:pt x="246" y="83"/>
                      </a:cubicBezTo>
                      <a:cubicBezTo>
                        <a:pt x="244" y="82"/>
                        <a:pt x="242" y="82"/>
                        <a:pt x="241" y="82"/>
                      </a:cubicBezTo>
                      <a:cubicBezTo>
                        <a:pt x="237" y="80"/>
                        <a:pt x="237" y="76"/>
                        <a:pt x="237" y="72"/>
                      </a:cubicBezTo>
                      <a:cubicBezTo>
                        <a:pt x="235" y="63"/>
                        <a:pt x="235" y="52"/>
                        <a:pt x="233" y="42"/>
                      </a:cubicBezTo>
                      <a:cubicBezTo>
                        <a:pt x="231" y="36"/>
                        <a:pt x="226" y="30"/>
                        <a:pt x="219" y="30"/>
                      </a:cubicBezTo>
                      <a:cubicBezTo>
                        <a:pt x="212" y="29"/>
                        <a:pt x="205" y="36"/>
                        <a:pt x="199" y="40"/>
                      </a:cubicBezTo>
                      <a:cubicBezTo>
                        <a:pt x="192" y="46"/>
                        <a:pt x="185" y="52"/>
                        <a:pt x="179" y="59"/>
                      </a:cubicBezTo>
                      <a:cubicBezTo>
                        <a:pt x="176" y="62"/>
                        <a:pt x="174" y="65"/>
                        <a:pt x="171" y="68"/>
                      </a:cubicBezTo>
                      <a:cubicBezTo>
                        <a:pt x="170" y="70"/>
                        <a:pt x="168" y="72"/>
                        <a:pt x="167" y="74"/>
                      </a:cubicBezTo>
                      <a:cubicBezTo>
                        <a:pt x="166" y="75"/>
                        <a:pt x="165" y="76"/>
                        <a:pt x="164" y="77"/>
                      </a:cubicBezTo>
                      <a:cubicBezTo>
                        <a:pt x="163" y="79"/>
                        <a:pt x="162" y="79"/>
                        <a:pt x="160" y="77"/>
                      </a:cubicBezTo>
                      <a:cubicBezTo>
                        <a:pt x="158" y="76"/>
                        <a:pt x="157" y="75"/>
                        <a:pt x="158" y="73"/>
                      </a:cubicBezTo>
                      <a:cubicBezTo>
                        <a:pt x="160" y="63"/>
                        <a:pt x="163" y="54"/>
                        <a:pt x="164" y="44"/>
                      </a:cubicBezTo>
                      <a:cubicBezTo>
                        <a:pt x="166" y="29"/>
                        <a:pt x="163" y="11"/>
                        <a:pt x="149" y="4"/>
                      </a:cubicBezTo>
                      <a:cubicBezTo>
                        <a:pt x="144" y="1"/>
                        <a:pt x="137" y="0"/>
                        <a:pt x="131" y="2"/>
                      </a:cubicBezTo>
                      <a:cubicBezTo>
                        <a:pt x="128" y="3"/>
                        <a:pt x="125" y="5"/>
                        <a:pt x="123" y="7"/>
                      </a:cubicBezTo>
                      <a:cubicBezTo>
                        <a:pt x="119" y="11"/>
                        <a:pt x="115" y="14"/>
                        <a:pt x="109" y="14"/>
                      </a:cubicBezTo>
                      <a:cubicBezTo>
                        <a:pt x="100" y="13"/>
                        <a:pt x="92" y="10"/>
                        <a:pt x="84" y="12"/>
                      </a:cubicBezTo>
                      <a:cubicBezTo>
                        <a:pt x="77" y="13"/>
                        <a:pt x="70" y="17"/>
                        <a:pt x="66" y="23"/>
                      </a:cubicBezTo>
                      <a:cubicBezTo>
                        <a:pt x="55" y="36"/>
                        <a:pt x="58" y="55"/>
                        <a:pt x="70" y="66"/>
                      </a:cubicBezTo>
                      <a:cubicBezTo>
                        <a:pt x="81" y="77"/>
                        <a:pt x="96" y="82"/>
                        <a:pt x="108" y="91"/>
                      </a:cubicBezTo>
                      <a:cubicBezTo>
                        <a:pt x="88" y="97"/>
                        <a:pt x="70" y="76"/>
                        <a:pt x="55" y="66"/>
                      </a:cubicBezTo>
                      <a:cubicBezTo>
                        <a:pt x="48" y="62"/>
                        <a:pt x="39" y="58"/>
                        <a:pt x="31" y="59"/>
                      </a:cubicBezTo>
                      <a:cubicBezTo>
                        <a:pt x="22" y="61"/>
                        <a:pt x="23" y="69"/>
                        <a:pt x="23" y="77"/>
                      </a:cubicBezTo>
                      <a:cubicBezTo>
                        <a:pt x="23" y="88"/>
                        <a:pt x="11" y="89"/>
                        <a:pt x="6" y="96"/>
                      </a:cubicBezTo>
                      <a:cubicBezTo>
                        <a:pt x="0" y="103"/>
                        <a:pt x="0" y="112"/>
                        <a:pt x="2" y="120"/>
                      </a:cubicBezTo>
                      <a:cubicBezTo>
                        <a:pt x="3" y="125"/>
                        <a:pt x="4" y="130"/>
                        <a:pt x="6" y="134"/>
                      </a:cubicBezTo>
                      <a:cubicBezTo>
                        <a:pt x="8" y="137"/>
                        <a:pt x="10" y="139"/>
                        <a:pt x="14" y="138"/>
                      </a:cubicBezTo>
                      <a:cubicBezTo>
                        <a:pt x="24" y="138"/>
                        <a:pt x="40" y="131"/>
                        <a:pt x="46" y="143"/>
                      </a:cubicBezTo>
                      <a:cubicBezTo>
                        <a:pt x="48" y="147"/>
                        <a:pt x="48" y="151"/>
                        <a:pt x="52" y="153"/>
                      </a:cubicBezTo>
                      <a:cubicBezTo>
                        <a:pt x="56" y="156"/>
                        <a:pt x="62" y="155"/>
                        <a:pt x="66" y="155"/>
                      </a:cubicBezTo>
                      <a:cubicBezTo>
                        <a:pt x="71" y="154"/>
                        <a:pt x="76" y="153"/>
                        <a:pt x="81" y="150"/>
                      </a:cubicBezTo>
                      <a:cubicBezTo>
                        <a:pt x="86" y="147"/>
                        <a:pt x="90" y="142"/>
                        <a:pt x="96" y="142"/>
                      </a:cubicBezTo>
                      <a:cubicBezTo>
                        <a:pt x="87" y="159"/>
                        <a:pt x="68" y="168"/>
                        <a:pt x="55" y="181"/>
                      </a:cubicBezTo>
                      <a:cubicBezTo>
                        <a:pt x="49" y="186"/>
                        <a:pt x="43" y="195"/>
                        <a:pt x="47" y="202"/>
                      </a:cubicBezTo>
                      <a:cubicBezTo>
                        <a:pt x="51" y="208"/>
                        <a:pt x="59" y="210"/>
                        <a:pt x="65" y="211"/>
                      </a:cubicBezTo>
                      <a:cubicBezTo>
                        <a:pt x="64" y="214"/>
                        <a:pt x="65" y="217"/>
                        <a:pt x="67" y="220"/>
                      </a:cubicBezTo>
                      <a:cubicBezTo>
                        <a:pt x="71" y="224"/>
                        <a:pt x="76" y="225"/>
                        <a:pt x="81" y="224"/>
                      </a:cubicBezTo>
                      <a:cubicBezTo>
                        <a:pt x="89" y="223"/>
                        <a:pt x="95" y="219"/>
                        <a:pt x="103" y="218"/>
                      </a:cubicBezTo>
                      <a:cubicBezTo>
                        <a:pt x="112" y="218"/>
                        <a:pt x="120" y="220"/>
                        <a:pt x="127" y="225"/>
                      </a:cubicBezTo>
                      <a:cubicBezTo>
                        <a:pt x="137" y="231"/>
                        <a:pt x="149" y="243"/>
                        <a:pt x="161" y="232"/>
                      </a:cubicBezTo>
                      <a:cubicBezTo>
                        <a:pt x="163" y="230"/>
                        <a:pt x="165" y="227"/>
                        <a:pt x="169" y="225"/>
                      </a:cubicBezTo>
                      <a:cubicBezTo>
                        <a:pt x="171" y="224"/>
                        <a:pt x="174" y="223"/>
                        <a:pt x="177" y="222"/>
                      </a:cubicBezTo>
                      <a:cubicBezTo>
                        <a:pt x="182" y="220"/>
                        <a:pt x="185" y="216"/>
                        <a:pt x="185" y="211"/>
                      </a:cubicBezTo>
                      <a:cubicBezTo>
                        <a:pt x="185" y="204"/>
                        <a:pt x="181" y="196"/>
                        <a:pt x="178" y="190"/>
                      </a:cubicBezTo>
                      <a:cubicBezTo>
                        <a:pt x="176" y="187"/>
                        <a:pt x="174" y="183"/>
                        <a:pt x="172" y="180"/>
                      </a:cubicBezTo>
                      <a:cubicBezTo>
                        <a:pt x="169" y="177"/>
                        <a:pt x="165" y="172"/>
                        <a:pt x="168" y="167"/>
                      </a:cubicBezTo>
                      <a:cubicBezTo>
                        <a:pt x="176" y="179"/>
                        <a:pt x="184" y="191"/>
                        <a:pt x="196" y="198"/>
                      </a:cubicBezTo>
                      <a:cubicBezTo>
                        <a:pt x="207" y="205"/>
                        <a:pt x="221" y="208"/>
                        <a:pt x="233" y="202"/>
                      </a:cubicBezTo>
                      <a:cubicBezTo>
                        <a:pt x="238" y="199"/>
                        <a:pt x="243" y="195"/>
                        <a:pt x="245" y="189"/>
                      </a:cubicBezTo>
                      <a:cubicBezTo>
                        <a:pt x="246" y="187"/>
                        <a:pt x="246" y="184"/>
                        <a:pt x="247" y="182"/>
                      </a:cubicBezTo>
                      <a:cubicBezTo>
                        <a:pt x="248" y="180"/>
                        <a:pt x="247" y="181"/>
                        <a:pt x="249" y="180"/>
                      </a:cubicBezTo>
                      <a:cubicBezTo>
                        <a:pt x="250" y="179"/>
                        <a:pt x="251" y="179"/>
                        <a:pt x="252" y="178"/>
                      </a:cubicBezTo>
                      <a:cubicBezTo>
                        <a:pt x="260" y="173"/>
                        <a:pt x="264" y="162"/>
                        <a:pt x="261" y="153"/>
                      </a:cubicBezTo>
                      <a:cubicBezTo>
                        <a:pt x="267" y="150"/>
                        <a:pt x="273" y="146"/>
                        <a:pt x="275" y="140"/>
                      </a:cubicBezTo>
                      <a:cubicBezTo>
                        <a:pt x="277" y="133"/>
                        <a:pt x="273" y="127"/>
                        <a:pt x="267" y="124"/>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120" name="Group 119"/>
              <p:cNvGrpSpPr/>
              <p:nvPr/>
            </p:nvGrpSpPr>
            <p:grpSpPr>
              <a:xfrm>
                <a:off x="8916988" y="4733926"/>
                <a:ext cx="238125" cy="215900"/>
                <a:chOff x="8916988" y="4733926"/>
                <a:chExt cx="238125" cy="215900"/>
              </a:xfrm>
            </p:grpSpPr>
            <p:sp>
              <p:nvSpPr>
                <p:cNvPr id="142" name="Freeform 87"/>
                <p:cNvSpPr>
                  <a:spLocks/>
                </p:cNvSpPr>
                <p:nvPr/>
              </p:nvSpPr>
              <p:spPr bwMode="auto">
                <a:xfrm>
                  <a:off x="8916988" y="4819651"/>
                  <a:ext cx="47625" cy="49213"/>
                </a:xfrm>
                <a:custGeom>
                  <a:avLst/>
                  <a:gdLst>
                    <a:gd name="T0" fmla="*/ 9 w 18"/>
                    <a:gd name="T1" fmla="*/ 0 h 19"/>
                    <a:gd name="T2" fmla="*/ 3 w 18"/>
                    <a:gd name="T3" fmla="*/ 3 h 19"/>
                    <a:gd name="T4" fmla="*/ 0 w 18"/>
                    <a:gd name="T5" fmla="*/ 10 h 19"/>
                    <a:gd name="T6" fmla="*/ 9 w 18"/>
                    <a:gd name="T7" fmla="*/ 19 h 19"/>
                    <a:gd name="T8" fmla="*/ 15 w 18"/>
                    <a:gd name="T9" fmla="*/ 17 h 19"/>
                    <a:gd name="T10" fmla="*/ 18 w 18"/>
                    <a:gd name="T11" fmla="*/ 10 h 19"/>
                    <a:gd name="T12" fmla="*/ 9 w 18"/>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18" h="19">
                      <a:moveTo>
                        <a:pt x="9" y="0"/>
                      </a:moveTo>
                      <a:cubicBezTo>
                        <a:pt x="7" y="0"/>
                        <a:pt x="4" y="1"/>
                        <a:pt x="3" y="3"/>
                      </a:cubicBezTo>
                      <a:cubicBezTo>
                        <a:pt x="1" y="5"/>
                        <a:pt x="0" y="7"/>
                        <a:pt x="0" y="10"/>
                      </a:cubicBezTo>
                      <a:cubicBezTo>
                        <a:pt x="0" y="14"/>
                        <a:pt x="4" y="19"/>
                        <a:pt x="9" y="19"/>
                      </a:cubicBezTo>
                      <a:cubicBezTo>
                        <a:pt x="11" y="19"/>
                        <a:pt x="14" y="18"/>
                        <a:pt x="15" y="17"/>
                      </a:cubicBezTo>
                      <a:cubicBezTo>
                        <a:pt x="17" y="15"/>
                        <a:pt x="18" y="12"/>
                        <a:pt x="18" y="10"/>
                      </a:cubicBezTo>
                      <a:cubicBezTo>
                        <a:pt x="18" y="5"/>
                        <a:pt x="14" y="0"/>
                        <a:pt x="9"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143" name="Freeform 88"/>
                <p:cNvSpPr>
                  <a:spLocks/>
                </p:cNvSpPr>
                <p:nvPr/>
              </p:nvSpPr>
              <p:spPr bwMode="auto">
                <a:xfrm>
                  <a:off x="8928100" y="4875213"/>
                  <a:ext cx="36513" cy="33338"/>
                </a:xfrm>
                <a:custGeom>
                  <a:avLst/>
                  <a:gdLst>
                    <a:gd name="T0" fmla="*/ 7 w 14"/>
                    <a:gd name="T1" fmla="*/ 0 h 13"/>
                    <a:gd name="T2" fmla="*/ 0 w 14"/>
                    <a:gd name="T3" fmla="*/ 6 h 13"/>
                    <a:gd name="T4" fmla="*/ 7 w 14"/>
                    <a:gd name="T5" fmla="*/ 13 h 13"/>
                    <a:gd name="T6" fmla="*/ 14 w 14"/>
                    <a:gd name="T7" fmla="*/ 7 h 13"/>
                    <a:gd name="T8" fmla="*/ 7 w 14"/>
                    <a:gd name="T9" fmla="*/ 0 h 13"/>
                  </a:gdLst>
                  <a:ahLst/>
                  <a:cxnLst>
                    <a:cxn ang="0">
                      <a:pos x="T0" y="T1"/>
                    </a:cxn>
                    <a:cxn ang="0">
                      <a:pos x="T2" y="T3"/>
                    </a:cxn>
                    <a:cxn ang="0">
                      <a:pos x="T4" y="T5"/>
                    </a:cxn>
                    <a:cxn ang="0">
                      <a:pos x="T6" y="T7"/>
                    </a:cxn>
                    <a:cxn ang="0">
                      <a:pos x="T8" y="T9"/>
                    </a:cxn>
                  </a:cxnLst>
                  <a:rect l="0" t="0" r="r" b="b"/>
                  <a:pathLst>
                    <a:path w="14" h="13">
                      <a:moveTo>
                        <a:pt x="7" y="0"/>
                      </a:moveTo>
                      <a:cubicBezTo>
                        <a:pt x="4" y="0"/>
                        <a:pt x="0" y="2"/>
                        <a:pt x="0" y="6"/>
                      </a:cubicBezTo>
                      <a:cubicBezTo>
                        <a:pt x="0" y="10"/>
                        <a:pt x="3" y="13"/>
                        <a:pt x="7" y="13"/>
                      </a:cubicBezTo>
                      <a:cubicBezTo>
                        <a:pt x="10" y="13"/>
                        <a:pt x="14" y="10"/>
                        <a:pt x="14" y="7"/>
                      </a:cubicBezTo>
                      <a:cubicBezTo>
                        <a:pt x="14" y="3"/>
                        <a:pt x="11"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144" name="Freeform 89"/>
                <p:cNvSpPr>
                  <a:spLocks/>
                </p:cNvSpPr>
                <p:nvPr/>
              </p:nvSpPr>
              <p:spPr bwMode="auto">
                <a:xfrm>
                  <a:off x="8916988" y="4775201"/>
                  <a:ext cx="41275" cy="39688"/>
                </a:xfrm>
                <a:custGeom>
                  <a:avLst/>
                  <a:gdLst>
                    <a:gd name="T0" fmla="*/ 15 w 16"/>
                    <a:gd name="T1" fmla="*/ 5 h 15"/>
                    <a:gd name="T2" fmla="*/ 11 w 16"/>
                    <a:gd name="T3" fmla="*/ 1 h 15"/>
                    <a:gd name="T4" fmla="*/ 11 w 16"/>
                    <a:gd name="T5" fmla="*/ 1 h 15"/>
                    <a:gd name="T6" fmla="*/ 2 w 16"/>
                    <a:gd name="T7" fmla="*/ 10 h 15"/>
                    <a:gd name="T8" fmla="*/ 7 w 16"/>
                    <a:gd name="T9" fmla="*/ 15 h 15"/>
                    <a:gd name="T10" fmla="*/ 14 w 16"/>
                    <a:gd name="T11" fmla="*/ 12 h 15"/>
                    <a:gd name="T12" fmla="*/ 15 w 16"/>
                    <a:gd name="T13" fmla="*/ 11 h 15"/>
                    <a:gd name="T14" fmla="*/ 15 w 16"/>
                    <a:gd name="T15" fmla="*/ 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5">
                      <a:moveTo>
                        <a:pt x="15" y="5"/>
                      </a:moveTo>
                      <a:cubicBezTo>
                        <a:pt x="14" y="3"/>
                        <a:pt x="13" y="2"/>
                        <a:pt x="11" y="1"/>
                      </a:cubicBezTo>
                      <a:cubicBezTo>
                        <a:pt x="11" y="1"/>
                        <a:pt x="11" y="1"/>
                        <a:pt x="11" y="1"/>
                      </a:cubicBezTo>
                      <a:cubicBezTo>
                        <a:pt x="5" y="0"/>
                        <a:pt x="0" y="5"/>
                        <a:pt x="2" y="10"/>
                      </a:cubicBezTo>
                      <a:cubicBezTo>
                        <a:pt x="3" y="13"/>
                        <a:pt x="5" y="14"/>
                        <a:pt x="7" y="15"/>
                      </a:cubicBezTo>
                      <a:cubicBezTo>
                        <a:pt x="10" y="15"/>
                        <a:pt x="13" y="14"/>
                        <a:pt x="14" y="12"/>
                      </a:cubicBezTo>
                      <a:cubicBezTo>
                        <a:pt x="15" y="11"/>
                        <a:pt x="15" y="11"/>
                        <a:pt x="15" y="11"/>
                      </a:cubicBezTo>
                      <a:cubicBezTo>
                        <a:pt x="16" y="10"/>
                        <a:pt x="16" y="7"/>
                        <a:pt x="15" y="5"/>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145" name="Freeform 90"/>
                <p:cNvSpPr>
                  <a:spLocks noEditPoints="1"/>
                </p:cNvSpPr>
                <p:nvPr/>
              </p:nvSpPr>
              <p:spPr bwMode="auto">
                <a:xfrm>
                  <a:off x="8956675" y="4733926"/>
                  <a:ext cx="198438" cy="215900"/>
                </a:xfrm>
                <a:custGeom>
                  <a:avLst/>
                  <a:gdLst>
                    <a:gd name="T0" fmla="*/ 63 w 76"/>
                    <a:gd name="T1" fmla="*/ 45 h 83"/>
                    <a:gd name="T2" fmla="*/ 59 w 76"/>
                    <a:gd name="T3" fmla="*/ 39 h 83"/>
                    <a:gd name="T4" fmla="*/ 71 w 76"/>
                    <a:gd name="T5" fmla="*/ 38 h 83"/>
                    <a:gd name="T6" fmla="*/ 71 w 76"/>
                    <a:gd name="T7" fmla="*/ 30 h 83"/>
                    <a:gd name="T8" fmla="*/ 58 w 76"/>
                    <a:gd name="T9" fmla="*/ 28 h 83"/>
                    <a:gd name="T10" fmla="*/ 49 w 76"/>
                    <a:gd name="T11" fmla="*/ 22 h 83"/>
                    <a:gd name="T12" fmla="*/ 56 w 76"/>
                    <a:gd name="T13" fmla="*/ 13 h 83"/>
                    <a:gd name="T14" fmla="*/ 40 w 76"/>
                    <a:gd name="T15" fmla="*/ 6 h 83"/>
                    <a:gd name="T16" fmla="*/ 34 w 76"/>
                    <a:gd name="T17" fmla="*/ 2 h 83"/>
                    <a:gd name="T18" fmla="*/ 24 w 76"/>
                    <a:gd name="T19" fmla="*/ 8 h 83"/>
                    <a:gd name="T20" fmla="*/ 7 w 76"/>
                    <a:gd name="T21" fmla="*/ 22 h 83"/>
                    <a:gd name="T22" fmla="*/ 8 w 76"/>
                    <a:gd name="T23" fmla="*/ 38 h 83"/>
                    <a:gd name="T24" fmla="*/ 16 w 76"/>
                    <a:gd name="T25" fmla="*/ 27 h 83"/>
                    <a:gd name="T26" fmla="*/ 22 w 76"/>
                    <a:gd name="T27" fmla="*/ 31 h 83"/>
                    <a:gd name="T28" fmla="*/ 16 w 76"/>
                    <a:gd name="T29" fmla="*/ 36 h 83"/>
                    <a:gd name="T30" fmla="*/ 14 w 76"/>
                    <a:gd name="T31" fmla="*/ 42 h 83"/>
                    <a:gd name="T32" fmla="*/ 4 w 76"/>
                    <a:gd name="T33" fmla="*/ 49 h 83"/>
                    <a:gd name="T34" fmla="*/ 6 w 76"/>
                    <a:gd name="T35" fmla="*/ 61 h 83"/>
                    <a:gd name="T36" fmla="*/ 9 w 76"/>
                    <a:gd name="T37" fmla="*/ 77 h 83"/>
                    <a:gd name="T38" fmla="*/ 17 w 76"/>
                    <a:gd name="T39" fmla="*/ 64 h 83"/>
                    <a:gd name="T40" fmla="*/ 21 w 76"/>
                    <a:gd name="T41" fmla="*/ 70 h 83"/>
                    <a:gd name="T42" fmla="*/ 25 w 76"/>
                    <a:gd name="T43" fmla="*/ 83 h 83"/>
                    <a:gd name="T44" fmla="*/ 35 w 76"/>
                    <a:gd name="T45" fmla="*/ 83 h 83"/>
                    <a:gd name="T46" fmla="*/ 39 w 76"/>
                    <a:gd name="T47" fmla="*/ 77 h 83"/>
                    <a:gd name="T48" fmla="*/ 51 w 76"/>
                    <a:gd name="T49" fmla="*/ 75 h 83"/>
                    <a:gd name="T50" fmla="*/ 53 w 76"/>
                    <a:gd name="T51" fmla="*/ 65 h 83"/>
                    <a:gd name="T52" fmla="*/ 67 w 76"/>
                    <a:gd name="T53" fmla="*/ 52 h 83"/>
                    <a:gd name="T54" fmla="*/ 69 w 76"/>
                    <a:gd name="T55" fmla="*/ 41 h 83"/>
                    <a:gd name="T56" fmla="*/ 41 w 76"/>
                    <a:gd name="T57" fmla="*/ 24 h 83"/>
                    <a:gd name="T58" fmla="*/ 41 w 76"/>
                    <a:gd name="T59" fmla="*/ 21 h 83"/>
                    <a:gd name="T60" fmla="*/ 35 w 76"/>
                    <a:gd name="T61" fmla="*/ 73 h 83"/>
                    <a:gd name="T62" fmla="*/ 30 w 76"/>
                    <a:gd name="T63" fmla="*/ 75 h 83"/>
                    <a:gd name="T64" fmla="*/ 35 w 76"/>
                    <a:gd name="T65" fmla="*/ 71 h 83"/>
                    <a:gd name="T66" fmla="*/ 35 w 76"/>
                    <a:gd name="T67" fmla="*/ 73 h 83"/>
                    <a:gd name="T68" fmla="*/ 41 w 76"/>
                    <a:gd name="T69" fmla="*/ 47 h 83"/>
                    <a:gd name="T70" fmla="*/ 32 w 76"/>
                    <a:gd name="T71" fmla="*/ 49 h 83"/>
                    <a:gd name="T72" fmla="*/ 32 w 76"/>
                    <a:gd name="T73" fmla="*/ 34 h 83"/>
                    <a:gd name="T74" fmla="*/ 36 w 76"/>
                    <a:gd name="T75" fmla="*/ 34 h 83"/>
                    <a:gd name="T76" fmla="*/ 47 w 76"/>
                    <a:gd name="T77" fmla="*/ 4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 h="83">
                      <a:moveTo>
                        <a:pt x="69" y="41"/>
                      </a:moveTo>
                      <a:cubicBezTo>
                        <a:pt x="66" y="41"/>
                        <a:pt x="64" y="43"/>
                        <a:pt x="63" y="45"/>
                      </a:cubicBezTo>
                      <a:cubicBezTo>
                        <a:pt x="62" y="43"/>
                        <a:pt x="59" y="42"/>
                        <a:pt x="57" y="42"/>
                      </a:cubicBezTo>
                      <a:cubicBezTo>
                        <a:pt x="57" y="41"/>
                        <a:pt x="58" y="40"/>
                        <a:pt x="59" y="39"/>
                      </a:cubicBezTo>
                      <a:cubicBezTo>
                        <a:pt x="60" y="41"/>
                        <a:pt x="62" y="42"/>
                        <a:pt x="64" y="42"/>
                      </a:cubicBezTo>
                      <a:cubicBezTo>
                        <a:pt x="67" y="42"/>
                        <a:pt x="69" y="40"/>
                        <a:pt x="71" y="38"/>
                      </a:cubicBezTo>
                      <a:cubicBezTo>
                        <a:pt x="72" y="36"/>
                        <a:pt x="73" y="32"/>
                        <a:pt x="71" y="30"/>
                      </a:cubicBezTo>
                      <a:cubicBezTo>
                        <a:pt x="71" y="30"/>
                        <a:pt x="71" y="30"/>
                        <a:pt x="71" y="30"/>
                      </a:cubicBezTo>
                      <a:cubicBezTo>
                        <a:pt x="69" y="27"/>
                        <a:pt x="67" y="26"/>
                        <a:pt x="64" y="25"/>
                      </a:cubicBezTo>
                      <a:cubicBezTo>
                        <a:pt x="62" y="25"/>
                        <a:pt x="60" y="26"/>
                        <a:pt x="58" y="28"/>
                      </a:cubicBezTo>
                      <a:cubicBezTo>
                        <a:pt x="58" y="28"/>
                        <a:pt x="57" y="27"/>
                        <a:pt x="57" y="26"/>
                      </a:cubicBezTo>
                      <a:cubicBezTo>
                        <a:pt x="54" y="24"/>
                        <a:pt x="52" y="23"/>
                        <a:pt x="49" y="22"/>
                      </a:cubicBezTo>
                      <a:cubicBezTo>
                        <a:pt x="50" y="22"/>
                        <a:pt x="52" y="21"/>
                        <a:pt x="53" y="20"/>
                      </a:cubicBezTo>
                      <a:cubicBezTo>
                        <a:pt x="55" y="19"/>
                        <a:pt x="56" y="16"/>
                        <a:pt x="56" y="13"/>
                      </a:cubicBezTo>
                      <a:cubicBezTo>
                        <a:pt x="56" y="8"/>
                        <a:pt x="52" y="3"/>
                        <a:pt x="47" y="3"/>
                      </a:cubicBezTo>
                      <a:cubicBezTo>
                        <a:pt x="44" y="3"/>
                        <a:pt x="42" y="4"/>
                        <a:pt x="40" y="6"/>
                      </a:cubicBezTo>
                      <a:cubicBezTo>
                        <a:pt x="40" y="6"/>
                        <a:pt x="39" y="6"/>
                        <a:pt x="39" y="7"/>
                      </a:cubicBezTo>
                      <a:cubicBezTo>
                        <a:pt x="38" y="4"/>
                        <a:pt x="37" y="2"/>
                        <a:pt x="34" y="2"/>
                      </a:cubicBezTo>
                      <a:cubicBezTo>
                        <a:pt x="34" y="2"/>
                        <a:pt x="34" y="2"/>
                        <a:pt x="34" y="2"/>
                      </a:cubicBezTo>
                      <a:cubicBezTo>
                        <a:pt x="29" y="0"/>
                        <a:pt x="24" y="4"/>
                        <a:pt x="24" y="8"/>
                      </a:cubicBezTo>
                      <a:cubicBezTo>
                        <a:pt x="23" y="7"/>
                        <a:pt x="20" y="5"/>
                        <a:pt x="17" y="5"/>
                      </a:cubicBezTo>
                      <a:cubicBezTo>
                        <a:pt x="7" y="5"/>
                        <a:pt x="4" y="15"/>
                        <a:pt x="7" y="22"/>
                      </a:cubicBezTo>
                      <a:cubicBezTo>
                        <a:pt x="3" y="22"/>
                        <a:pt x="0" y="26"/>
                        <a:pt x="0" y="30"/>
                      </a:cubicBezTo>
                      <a:cubicBezTo>
                        <a:pt x="0" y="34"/>
                        <a:pt x="3" y="38"/>
                        <a:pt x="8" y="38"/>
                      </a:cubicBezTo>
                      <a:cubicBezTo>
                        <a:pt x="13" y="38"/>
                        <a:pt x="17" y="35"/>
                        <a:pt x="17" y="30"/>
                      </a:cubicBezTo>
                      <a:cubicBezTo>
                        <a:pt x="17" y="29"/>
                        <a:pt x="17" y="28"/>
                        <a:pt x="16" y="27"/>
                      </a:cubicBezTo>
                      <a:cubicBezTo>
                        <a:pt x="17" y="27"/>
                        <a:pt x="18" y="26"/>
                        <a:pt x="19" y="26"/>
                      </a:cubicBezTo>
                      <a:cubicBezTo>
                        <a:pt x="20" y="28"/>
                        <a:pt x="20" y="30"/>
                        <a:pt x="22" y="31"/>
                      </a:cubicBezTo>
                      <a:cubicBezTo>
                        <a:pt x="22" y="31"/>
                        <a:pt x="22" y="31"/>
                        <a:pt x="22" y="31"/>
                      </a:cubicBezTo>
                      <a:cubicBezTo>
                        <a:pt x="20" y="32"/>
                        <a:pt x="17" y="34"/>
                        <a:pt x="16" y="36"/>
                      </a:cubicBezTo>
                      <a:cubicBezTo>
                        <a:pt x="16" y="36"/>
                        <a:pt x="16" y="36"/>
                        <a:pt x="16" y="36"/>
                      </a:cubicBezTo>
                      <a:cubicBezTo>
                        <a:pt x="15" y="38"/>
                        <a:pt x="14" y="40"/>
                        <a:pt x="14" y="42"/>
                      </a:cubicBezTo>
                      <a:cubicBezTo>
                        <a:pt x="11" y="42"/>
                        <a:pt x="9" y="43"/>
                        <a:pt x="6" y="45"/>
                      </a:cubicBezTo>
                      <a:cubicBezTo>
                        <a:pt x="5" y="46"/>
                        <a:pt x="4" y="47"/>
                        <a:pt x="4" y="49"/>
                      </a:cubicBezTo>
                      <a:cubicBezTo>
                        <a:pt x="2" y="52"/>
                        <a:pt x="2" y="56"/>
                        <a:pt x="4" y="58"/>
                      </a:cubicBezTo>
                      <a:cubicBezTo>
                        <a:pt x="5" y="59"/>
                        <a:pt x="5" y="60"/>
                        <a:pt x="6" y="61"/>
                      </a:cubicBezTo>
                      <a:cubicBezTo>
                        <a:pt x="6" y="62"/>
                        <a:pt x="7" y="62"/>
                        <a:pt x="8" y="63"/>
                      </a:cubicBezTo>
                      <a:cubicBezTo>
                        <a:pt x="0" y="64"/>
                        <a:pt x="0" y="77"/>
                        <a:pt x="9" y="77"/>
                      </a:cubicBezTo>
                      <a:cubicBezTo>
                        <a:pt x="16" y="77"/>
                        <a:pt x="18" y="69"/>
                        <a:pt x="15" y="65"/>
                      </a:cubicBezTo>
                      <a:cubicBezTo>
                        <a:pt x="15" y="65"/>
                        <a:pt x="16" y="65"/>
                        <a:pt x="17" y="64"/>
                      </a:cubicBezTo>
                      <a:cubicBezTo>
                        <a:pt x="17" y="66"/>
                        <a:pt x="18" y="68"/>
                        <a:pt x="19" y="69"/>
                      </a:cubicBezTo>
                      <a:cubicBezTo>
                        <a:pt x="20" y="69"/>
                        <a:pt x="20" y="70"/>
                        <a:pt x="21" y="70"/>
                      </a:cubicBezTo>
                      <a:cubicBezTo>
                        <a:pt x="18" y="72"/>
                        <a:pt x="17" y="75"/>
                        <a:pt x="18" y="78"/>
                      </a:cubicBezTo>
                      <a:cubicBezTo>
                        <a:pt x="18" y="81"/>
                        <a:pt x="22" y="83"/>
                        <a:pt x="25" y="83"/>
                      </a:cubicBezTo>
                      <a:cubicBezTo>
                        <a:pt x="27" y="82"/>
                        <a:pt x="29" y="81"/>
                        <a:pt x="30" y="79"/>
                      </a:cubicBezTo>
                      <a:cubicBezTo>
                        <a:pt x="30" y="81"/>
                        <a:pt x="32" y="83"/>
                        <a:pt x="35" y="83"/>
                      </a:cubicBezTo>
                      <a:cubicBezTo>
                        <a:pt x="38" y="83"/>
                        <a:pt x="40" y="80"/>
                        <a:pt x="39" y="77"/>
                      </a:cubicBezTo>
                      <a:cubicBezTo>
                        <a:pt x="39" y="77"/>
                        <a:pt x="39" y="77"/>
                        <a:pt x="39" y="77"/>
                      </a:cubicBezTo>
                      <a:cubicBezTo>
                        <a:pt x="41" y="78"/>
                        <a:pt x="42" y="78"/>
                        <a:pt x="44" y="78"/>
                      </a:cubicBezTo>
                      <a:cubicBezTo>
                        <a:pt x="46" y="78"/>
                        <a:pt x="49" y="77"/>
                        <a:pt x="51" y="75"/>
                      </a:cubicBezTo>
                      <a:cubicBezTo>
                        <a:pt x="53" y="74"/>
                        <a:pt x="54" y="71"/>
                        <a:pt x="54" y="68"/>
                      </a:cubicBezTo>
                      <a:cubicBezTo>
                        <a:pt x="54" y="67"/>
                        <a:pt x="54" y="66"/>
                        <a:pt x="53" y="65"/>
                      </a:cubicBezTo>
                      <a:cubicBezTo>
                        <a:pt x="54" y="66"/>
                        <a:pt x="55" y="66"/>
                        <a:pt x="55" y="66"/>
                      </a:cubicBezTo>
                      <a:cubicBezTo>
                        <a:pt x="64" y="66"/>
                        <a:pt x="67" y="59"/>
                        <a:pt x="67" y="52"/>
                      </a:cubicBezTo>
                      <a:cubicBezTo>
                        <a:pt x="67" y="52"/>
                        <a:pt x="68" y="53"/>
                        <a:pt x="69" y="53"/>
                      </a:cubicBezTo>
                      <a:cubicBezTo>
                        <a:pt x="76" y="53"/>
                        <a:pt x="76" y="41"/>
                        <a:pt x="69" y="41"/>
                      </a:cubicBezTo>
                      <a:close/>
                      <a:moveTo>
                        <a:pt x="45" y="23"/>
                      </a:moveTo>
                      <a:cubicBezTo>
                        <a:pt x="44" y="23"/>
                        <a:pt x="42" y="23"/>
                        <a:pt x="41" y="24"/>
                      </a:cubicBezTo>
                      <a:cubicBezTo>
                        <a:pt x="41" y="24"/>
                        <a:pt x="41" y="24"/>
                        <a:pt x="41" y="23"/>
                      </a:cubicBezTo>
                      <a:cubicBezTo>
                        <a:pt x="41" y="23"/>
                        <a:pt x="41" y="22"/>
                        <a:pt x="41" y="21"/>
                      </a:cubicBezTo>
                      <a:cubicBezTo>
                        <a:pt x="42" y="22"/>
                        <a:pt x="44" y="22"/>
                        <a:pt x="45" y="23"/>
                      </a:cubicBezTo>
                      <a:close/>
                      <a:moveTo>
                        <a:pt x="35" y="73"/>
                      </a:moveTo>
                      <a:cubicBezTo>
                        <a:pt x="33" y="73"/>
                        <a:pt x="31" y="74"/>
                        <a:pt x="30" y="76"/>
                      </a:cubicBezTo>
                      <a:cubicBezTo>
                        <a:pt x="30" y="75"/>
                        <a:pt x="30" y="75"/>
                        <a:pt x="30" y="75"/>
                      </a:cubicBezTo>
                      <a:cubicBezTo>
                        <a:pt x="30" y="74"/>
                        <a:pt x="30" y="73"/>
                        <a:pt x="29" y="72"/>
                      </a:cubicBezTo>
                      <a:cubicBezTo>
                        <a:pt x="31" y="72"/>
                        <a:pt x="33" y="72"/>
                        <a:pt x="35" y="71"/>
                      </a:cubicBezTo>
                      <a:cubicBezTo>
                        <a:pt x="35" y="72"/>
                        <a:pt x="35" y="73"/>
                        <a:pt x="36" y="73"/>
                      </a:cubicBezTo>
                      <a:cubicBezTo>
                        <a:pt x="36" y="73"/>
                        <a:pt x="36" y="73"/>
                        <a:pt x="35" y="73"/>
                      </a:cubicBezTo>
                      <a:close/>
                      <a:moveTo>
                        <a:pt x="46" y="49"/>
                      </a:moveTo>
                      <a:cubicBezTo>
                        <a:pt x="44" y="48"/>
                        <a:pt x="43" y="47"/>
                        <a:pt x="41" y="47"/>
                      </a:cubicBezTo>
                      <a:cubicBezTo>
                        <a:pt x="38" y="47"/>
                        <a:pt x="36" y="48"/>
                        <a:pt x="35" y="51"/>
                      </a:cubicBezTo>
                      <a:cubicBezTo>
                        <a:pt x="34" y="50"/>
                        <a:pt x="33" y="49"/>
                        <a:pt x="32" y="49"/>
                      </a:cubicBezTo>
                      <a:cubicBezTo>
                        <a:pt x="34" y="47"/>
                        <a:pt x="35" y="45"/>
                        <a:pt x="35" y="42"/>
                      </a:cubicBezTo>
                      <a:cubicBezTo>
                        <a:pt x="35" y="39"/>
                        <a:pt x="34" y="36"/>
                        <a:pt x="32" y="34"/>
                      </a:cubicBezTo>
                      <a:cubicBezTo>
                        <a:pt x="33" y="34"/>
                        <a:pt x="35" y="33"/>
                        <a:pt x="36" y="33"/>
                      </a:cubicBezTo>
                      <a:cubicBezTo>
                        <a:pt x="36" y="33"/>
                        <a:pt x="36" y="34"/>
                        <a:pt x="36" y="34"/>
                      </a:cubicBezTo>
                      <a:cubicBezTo>
                        <a:pt x="36" y="37"/>
                        <a:pt x="37" y="40"/>
                        <a:pt x="39" y="42"/>
                      </a:cubicBezTo>
                      <a:cubicBezTo>
                        <a:pt x="41" y="45"/>
                        <a:pt x="44" y="46"/>
                        <a:pt x="47" y="46"/>
                      </a:cubicBezTo>
                      <a:cubicBezTo>
                        <a:pt x="46" y="47"/>
                        <a:pt x="46" y="48"/>
                        <a:pt x="46" y="49"/>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146" name="Freeform 91"/>
                <p:cNvSpPr>
                  <a:spLocks/>
                </p:cNvSpPr>
                <p:nvPr/>
              </p:nvSpPr>
              <p:spPr bwMode="auto">
                <a:xfrm>
                  <a:off x="9102725" y="4772026"/>
                  <a:ext cx="25400" cy="26988"/>
                </a:xfrm>
                <a:custGeom>
                  <a:avLst/>
                  <a:gdLst>
                    <a:gd name="T0" fmla="*/ 5 w 10"/>
                    <a:gd name="T1" fmla="*/ 0 h 10"/>
                    <a:gd name="T2" fmla="*/ 0 w 10"/>
                    <a:gd name="T3" fmla="*/ 5 h 10"/>
                    <a:gd name="T4" fmla="*/ 5 w 10"/>
                    <a:gd name="T5" fmla="*/ 10 h 10"/>
                    <a:gd name="T6" fmla="*/ 10 w 10"/>
                    <a:gd name="T7" fmla="*/ 5 h 10"/>
                    <a:gd name="T8" fmla="*/ 5 w 10"/>
                    <a:gd name="T9" fmla="*/ 0 h 10"/>
                  </a:gdLst>
                  <a:ahLst/>
                  <a:cxnLst>
                    <a:cxn ang="0">
                      <a:pos x="T0" y="T1"/>
                    </a:cxn>
                    <a:cxn ang="0">
                      <a:pos x="T2" y="T3"/>
                    </a:cxn>
                    <a:cxn ang="0">
                      <a:pos x="T4" y="T5"/>
                    </a:cxn>
                    <a:cxn ang="0">
                      <a:pos x="T6" y="T7"/>
                    </a:cxn>
                    <a:cxn ang="0">
                      <a:pos x="T8" y="T9"/>
                    </a:cxn>
                  </a:cxnLst>
                  <a:rect l="0" t="0" r="r" b="b"/>
                  <a:pathLst>
                    <a:path w="10" h="10">
                      <a:moveTo>
                        <a:pt x="5" y="0"/>
                      </a:moveTo>
                      <a:cubicBezTo>
                        <a:pt x="2" y="0"/>
                        <a:pt x="0" y="2"/>
                        <a:pt x="0" y="5"/>
                      </a:cubicBezTo>
                      <a:cubicBezTo>
                        <a:pt x="0" y="7"/>
                        <a:pt x="2" y="10"/>
                        <a:pt x="5" y="10"/>
                      </a:cubicBezTo>
                      <a:cubicBezTo>
                        <a:pt x="7" y="10"/>
                        <a:pt x="10" y="8"/>
                        <a:pt x="10" y="5"/>
                      </a:cubicBezTo>
                      <a:cubicBezTo>
                        <a:pt x="10" y="2"/>
                        <a:pt x="8" y="0"/>
                        <a:pt x="5"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147" name="Freeform 92"/>
                <p:cNvSpPr>
                  <a:spLocks/>
                </p:cNvSpPr>
                <p:nvPr/>
              </p:nvSpPr>
              <p:spPr bwMode="auto">
                <a:xfrm>
                  <a:off x="9097963" y="4905376"/>
                  <a:ext cx="36513" cy="28575"/>
                </a:xfrm>
                <a:custGeom>
                  <a:avLst/>
                  <a:gdLst>
                    <a:gd name="T0" fmla="*/ 7 w 14"/>
                    <a:gd name="T1" fmla="*/ 0 h 11"/>
                    <a:gd name="T2" fmla="*/ 7 w 14"/>
                    <a:gd name="T3" fmla="*/ 11 h 11"/>
                    <a:gd name="T4" fmla="*/ 7 w 14"/>
                    <a:gd name="T5" fmla="*/ 0 h 11"/>
                  </a:gdLst>
                  <a:ahLst/>
                  <a:cxnLst>
                    <a:cxn ang="0">
                      <a:pos x="T0" y="T1"/>
                    </a:cxn>
                    <a:cxn ang="0">
                      <a:pos x="T2" y="T3"/>
                    </a:cxn>
                    <a:cxn ang="0">
                      <a:pos x="T4" y="T5"/>
                    </a:cxn>
                  </a:cxnLst>
                  <a:rect l="0" t="0" r="r" b="b"/>
                  <a:pathLst>
                    <a:path w="14" h="11">
                      <a:moveTo>
                        <a:pt x="7" y="0"/>
                      </a:moveTo>
                      <a:cubicBezTo>
                        <a:pt x="0" y="0"/>
                        <a:pt x="0" y="11"/>
                        <a:pt x="7" y="11"/>
                      </a:cubicBezTo>
                      <a:cubicBezTo>
                        <a:pt x="14" y="11"/>
                        <a:pt x="14"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121" name="Group 120"/>
              <p:cNvGrpSpPr/>
              <p:nvPr/>
            </p:nvGrpSpPr>
            <p:grpSpPr>
              <a:xfrm>
                <a:off x="8686800" y="4557713"/>
                <a:ext cx="682626" cy="577851"/>
                <a:chOff x="8686800" y="4557713"/>
                <a:chExt cx="682626" cy="577851"/>
              </a:xfrm>
            </p:grpSpPr>
            <p:sp>
              <p:nvSpPr>
                <p:cNvPr id="122" name="Freeform 93"/>
                <p:cNvSpPr>
                  <a:spLocks/>
                </p:cNvSpPr>
                <p:nvPr/>
              </p:nvSpPr>
              <p:spPr bwMode="auto">
                <a:xfrm>
                  <a:off x="8843963" y="4919663"/>
                  <a:ext cx="104775" cy="146050"/>
                </a:xfrm>
                <a:custGeom>
                  <a:avLst/>
                  <a:gdLst>
                    <a:gd name="T0" fmla="*/ 39 w 40"/>
                    <a:gd name="T1" fmla="*/ 1 h 56"/>
                    <a:gd name="T2" fmla="*/ 21 w 40"/>
                    <a:gd name="T3" fmla="*/ 27 h 56"/>
                    <a:gd name="T4" fmla="*/ 0 w 40"/>
                    <a:gd name="T5" fmla="*/ 55 h 56"/>
                    <a:gd name="T6" fmla="*/ 1 w 40"/>
                    <a:gd name="T7" fmla="*/ 56 h 56"/>
                    <a:gd name="T8" fmla="*/ 21 w 40"/>
                    <a:gd name="T9" fmla="*/ 29 h 56"/>
                    <a:gd name="T10" fmla="*/ 39 w 40"/>
                    <a:gd name="T11" fmla="*/ 1 h 56"/>
                    <a:gd name="T12" fmla="*/ 39 w 40"/>
                    <a:gd name="T13" fmla="*/ 1 h 56"/>
                  </a:gdLst>
                  <a:ahLst/>
                  <a:cxnLst>
                    <a:cxn ang="0">
                      <a:pos x="T0" y="T1"/>
                    </a:cxn>
                    <a:cxn ang="0">
                      <a:pos x="T2" y="T3"/>
                    </a:cxn>
                    <a:cxn ang="0">
                      <a:pos x="T4" y="T5"/>
                    </a:cxn>
                    <a:cxn ang="0">
                      <a:pos x="T6" y="T7"/>
                    </a:cxn>
                    <a:cxn ang="0">
                      <a:pos x="T8" y="T9"/>
                    </a:cxn>
                    <a:cxn ang="0">
                      <a:pos x="T10" y="T11"/>
                    </a:cxn>
                    <a:cxn ang="0">
                      <a:pos x="T12" y="T13"/>
                    </a:cxn>
                  </a:cxnLst>
                  <a:rect l="0" t="0" r="r" b="b"/>
                  <a:pathLst>
                    <a:path w="40" h="56">
                      <a:moveTo>
                        <a:pt x="39" y="1"/>
                      </a:moveTo>
                      <a:cubicBezTo>
                        <a:pt x="32" y="9"/>
                        <a:pt x="27" y="19"/>
                        <a:pt x="21" y="27"/>
                      </a:cubicBezTo>
                      <a:cubicBezTo>
                        <a:pt x="14" y="37"/>
                        <a:pt x="6" y="45"/>
                        <a:pt x="0" y="55"/>
                      </a:cubicBezTo>
                      <a:cubicBezTo>
                        <a:pt x="0" y="56"/>
                        <a:pt x="1" y="56"/>
                        <a:pt x="1" y="56"/>
                      </a:cubicBezTo>
                      <a:cubicBezTo>
                        <a:pt x="9" y="48"/>
                        <a:pt x="15" y="38"/>
                        <a:pt x="21" y="29"/>
                      </a:cubicBezTo>
                      <a:cubicBezTo>
                        <a:pt x="28" y="21"/>
                        <a:pt x="35" y="11"/>
                        <a:pt x="39" y="1"/>
                      </a:cubicBezTo>
                      <a:cubicBezTo>
                        <a:pt x="40" y="1"/>
                        <a:pt x="39" y="0"/>
                        <a:pt x="39"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23" name="Freeform 94"/>
                <p:cNvSpPr>
                  <a:spLocks/>
                </p:cNvSpPr>
                <p:nvPr/>
              </p:nvSpPr>
              <p:spPr bwMode="auto">
                <a:xfrm>
                  <a:off x="8899525" y="4937126"/>
                  <a:ext cx="61913" cy="138113"/>
                </a:xfrm>
                <a:custGeom>
                  <a:avLst/>
                  <a:gdLst>
                    <a:gd name="T0" fmla="*/ 23 w 24"/>
                    <a:gd name="T1" fmla="*/ 0 h 53"/>
                    <a:gd name="T2" fmla="*/ 22 w 24"/>
                    <a:gd name="T3" fmla="*/ 0 h 53"/>
                    <a:gd name="T4" fmla="*/ 22 w 24"/>
                    <a:gd name="T5" fmla="*/ 0 h 53"/>
                    <a:gd name="T6" fmla="*/ 11 w 24"/>
                    <a:gd name="T7" fmla="*/ 25 h 53"/>
                    <a:gd name="T8" fmla="*/ 0 w 24"/>
                    <a:gd name="T9" fmla="*/ 52 h 53"/>
                    <a:gd name="T10" fmla="*/ 1 w 24"/>
                    <a:gd name="T11" fmla="*/ 53 h 53"/>
                    <a:gd name="T12" fmla="*/ 11 w 24"/>
                    <a:gd name="T13" fmla="*/ 28 h 53"/>
                    <a:gd name="T14" fmla="*/ 22 w 24"/>
                    <a:gd name="T15" fmla="*/ 2 h 53"/>
                    <a:gd name="T16" fmla="*/ 20 w 24"/>
                    <a:gd name="T17" fmla="*/ 26 h 53"/>
                    <a:gd name="T18" fmla="*/ 15 w 24"/>
                    <a:gd name="T19" fmla="*/ 51 h 53"/>
                    <a:gd name="T20" fmla="*/ 16 w 24"/>
                    <a:gd name="T21" fmla="*/ 51 h 53"/>
                    <a:gd name="T22" fmla="*/ 22 w 24"/>
                    <a:gd name="T23" fmla="*/ 26 h 53"/>
                    <a:gd name="T24" fmla="*/ 23 w 24"/>
                    <a:gd name="T25"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53">
                      <a:moveTo>
                        <a:pt x="23" y="0"/>
                      </a:moveTo>
                      <a:cubicBezTo>
                        <a:pt x="23" y="0"/>
                        <a:pt x="22" y="0"/>
                        <a:pt x="22" y="0"/>
                      </a:cubicBezTo>
                      <a:cubicBezTo>
                        <a:pt x="22" y="0"/>
                        <a:pt x="22" y="0"/>
                        <a:pt x="22" y="0"/>
                      </a:cubicBezTo>
                      <a:cubicBezTo>
                        <a:pt x="18" y="8"/>
                        <a:pt x="14" y="16"/>
                        <a:pt x="11" y="25"/>
                      </a:cubicBezTo>
                      <a:cubicBezTo>
                        <a:pt x="7" y="34"/>
                        <a:pt x="2" y="43"/>
                        <a:pt x="0" y="52"/>
                      </a:cubicBezTo>
                      <a:cubicBezTo>
                        <a:pt x="0" y="53"/>
                        <a:pt x="1" y="53"/>
                        <a:pt x="1" y="53"/>
                      </a:cubicBezTo>
                      <a:cubicBezTo>
                        <a:pt x="5" y="45"/>
                        <a:pt x="8" y="36"/>
                        <a:pt x="11" y="28"/>
                      </a:cubicBezTo>
                      <a:cubicBezTo>
                        <a:pt x="15" y="19"/>
                        <a:pt x="19" y="10"/>
                        <a:pt x="22" y="2"/>
                      </a:cubicBezTo>
                      <a:cubicBezTo>
                        <a:pt x="21" y="10"/>
                        <a:pt x="21" y="18"/>
                        <a:pt x="20" y="26"/>
                      </a:cubicBezTo>
                      <a:cubicBezTo>
                        <a:pt x="18" y="34"/>
                        <a:pt x="16" y="43"/>
                        <a:pt x="15" y="51"/>
                      </a:cubicBezTo>
                      <a:cubicBezTo>
                        <a:pt x="15" y="52"/>
                        <a:pt x="16" y="52"/>
                        <a:pt x="16" y="51"/>
                      </a:cubicBezTo>
                      <a:cubicBezTo>
                        <a:pt x="19" y="44"/>
                        <a:pt x="21" y="34"/>
                        <a:pt x="22" y="26"/>
                      </a:cubicBezTo>
                      <a:cubicBezTo>
                        <a:pt x="23" y="18"/>
                        <a:pt x="24" y="9"/>
                        <a:pt x="23"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24" name="Freeform 95"/>
                <p:cNvSpPr>
                  <a:spLocks/>
                </p:cNvSpPr>
                <p:nvPr/>
              </p:nvSpPr>
              <p:spPr bwMode="auto">
                <a:xfrm>
                  <a:off x="8997950" y="4949826"/>
                  <a:ext cx="49213" cy="185738"/>
                </a:xfrm>
                <a:custGeom>
                  <a:avLst/>
                  <a:gdLst>
                    <a:gd name="T0" fmla="*/ 14 w 19"/>
                    <a:gd name="T1" fmla="*/ 38 h 71"/>
                    <a:gd name="T2" fmla="*/ 6 w 19"/>
                    <a:gd name="T3" fmla="*/ 3 h 71"/>
                    <a:gd name="T4" fmla="*/ 5 w 19"/>
                    <a:gd name="T5" fmla="*/ 2 h 71"/>
                    <a:gd name="T6" fmla="*/ 5 w 19"/>
                    <a:gd name="T7" fmla="*/ 1 h 71"/>
                    <a:gd name="T8" fmla="*/ 4 w 19"/>
                    <a:gd name="T9" fmla="*/ 1 h 71"/>
                    <a:gd name="T10" fmla="*/ 2 w 19"/>
                    <a:gd name="T11" fmla="*/ 59 h 71"/>
                    <a:gd name="T12" fmla="*/ 4 w 19"/>
                    <a:gd name="T13" fmla="*/ 59 h 71"/>
                    <a:gd name="T14" fmla="*/ 5 w 19"/>
                    <a:gd name="T15" fmla="*/ 5 h 71"/>
                    <a:gd name="T16" fmla="*/ 11 w 19"/>
                    <a:gd name="T17" fmla="*/ 38 h 71"/>
                    <a:gd name="T18" fmla="*/ 17 w 19"/>
                    <a:gd name="T19" fmla="*/ 71 h 71"/>
                    <a:gd name="T20" fmla="*/ 18 w 19"/>
                    <a:gd name="T21" fmla="*/ 70 h 71"/>
                    <a:gd name="T22" fmla="*/ 14 w 19"/>
                    <a:gd name="T23" fmla="*/ 38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71">
                      <a:moveTo>
                        <a:pt x="14" y="38"/>
                      </a:moveTo>
                      <a:cubicBezTo>
                        <a:pt x="11" y="26"/>
                        <a:pt x="9" y="14"/>
                        <a:pt x="6" y="3"/>
                      </a:cubicBezTo>
                      <a:cubicBezTo>
                        <a:pt x="6" y="2"/>
                        <a:pt x="5" y="2"/>
                        <a:pt x="5" y="2"/>
                      </a:cubicBezTo>
                      <a:cubicBezTo>
                        <a:pt x="5" y="2"/>
                        <a:pt x="5" y="2"/>
                        <a:pt x="5" y="1"/>
                      </a:cubicBezTo>
                      <a:cubicBezTo>
                        <a:pt x="5" y="0"/>
                        <a:pt x="4" y="0"/>
                        <a:pt x="4" y="1"/>
                      </a:cubicBezTo>
                      <a:cubicBezTo>
                        <a:pt x="1" y="20"/>
                        <a:pt x="0" y="40"/>
                        <a:pt x="2" y="59"/>
                      </a:cubicBezTo>
                      <a:cubicBezTo>
                        <a:pt x="2" y="60"/>
                        <a:pt x="4" y="61"/>
                        <a:pt x="4" y="59"/>
                      </a:cubicBezTo>
                      <a:cubicBezTo>
                        <a:pt x="5" y="41"/>
                        <a:pt x="5" y="23"/>
                        <a:pt x="5" y="5"/>
                      </a:cubicBezTo>
                      <a:cubicBezTo>
                        <a:pt x="6" y="16"/>
                        <a:pt x="9" y="27"/>
                        <a:pt x="11" y="38"/>
                      </a:cubicBezTo>
                      <a:cubicBezTo>
                        <a:pt x="13" y="49"/>
                        <a:pt x="13" y="61"/>
                        <a:pt x="17" y="71"/>
                      </a:cubicBezTo>
                      <a:cubicBezTo>
                        <a:pt x="17" y="71"/>
                        <a:pt x="18" y="71"/>
                        <a:pt x="18" y="70"/>
                      </a:cubicBezTo>
                      <a:cubicBezTo>
                        <a:pt x="19" y="60"/>
                        <a:pt x="15" y="48"/>
                        <a:pt x="14" y="3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25" name="Freeform 96"/>
                <p:cNvSpPr>
                  <a:spLocks/>
                </p:cNvSpPr>
                <p:nvPr/>
              </p:nvSpPr>
              <p:spPr bwMode="auto">
                <a:xfrm>
                  <a:off x="9047163" y="4960938"/>
                  <a:ext cx="63500" cy="153988"/>
                </a:xfrm>
                <a:custGeom>
                  <a:avLst/>
                  <a:gdLst>
                    <a:gd name="T0" fmla="*/ 14 w 24"/>
                    <a:gd name="T1" fmla="*/ 29 h 59"/>
                    <a:gd name="T2" fmla="*/ 1 w 24"/>
                    <a:gd name="T3" fmla="*/ 1 h 59"/>
                    <a:gd name="T4" fmla="*/ 0 w 24"/>
                    <a:gd name="T5" fmla="*/ 1 h 59"/>
                    <a:gd name="T6" fmla="*/ 11 w 24"/>
                    <a:gd name="T7" fmla="*/ 29 h 59"/>
                    <a:gd name="T8" fmla="*/ 22 w 24"/>
                    <a:gd name="T9" fmla="*/ 58 h 59"/>
                    <a:gd name="T10" fmla="*/ 24 w 24"/>
                    <a:gd name="T11" fmla="*/ 57 h 59"/>
                    <a:gd name="T12" fmla="*/ 14 w 24"/>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4" h="59">
                      <a:moveTo>
                        <a:pt x="14" y="29"/>
                      </a:moveTo>
                      <a:cubicBezTo>
                        <a:pt x="10" y="20"/>
                        <a:pt x="6" y="10"/>
                        <a:pt x="1" y="1"/>
                      </a:cubicBezTo>
                      <a:cubicBezTo>
                        <a:pt x="1" y="0"/>
                        <a:pt x="0" y="0"/>
                        <a:pt x="0" y="1"/>
                      </a:cubicBezTo>
                      <a:cubicBezTo>
                        <a:pt x="4" y="11"/>
                        <a:pt x="8" y="20"/>
                        <a:pt x="11" y="29"/>
                      </a:cubicBezTo>
                      <a:cubicBezTo>
                        <a:pt x="15" y="39"/>
                        <a:pt x="17" y="49"/>
                        <a:pt x="22" y="58"/>
                      </a:cubicBezTo>
                      <a:cubicBezTo>
                        <a:pt x="22" y="59"/>
                        <a:pt x="24" y="58"/>
                        <a:pt x="24" y="57"/>
                      </a:cubicBezTo>
                      <a:cubicBezTo>
                        <a:pt x="22" y="48"/>
                        <a:pt x="17" y="38"/>
                        <a:pt x="14"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26" name="Freeform 97"/>
                <p:cNvSpPr>
                  <a:spLocks/>
                </p:cNvSpPr>
                <p:nvPr/>
              </p:nvSpPr>
              <p:spPr bwMode="auto">
                <a:xfrm>
                  <a:off x="8836025" y="4594226"/>
                  <a:ext cx="136525" cy="152400"/>
                </a:xfrm>
                <a:custGeom>
                  <a:avLst/>
                  <a:gdLst>
                    <a:gd name="T0" fmla="*/ 51 w 52"/>
                    <a:gd name="T1" fmla="*/ 55 h 58"/>
                    <a:gd name="T2" fmla="*/ 29 w 52"/>
                    <a:gd name="T3" fmla="*/ 31 h 58"/>
                    <a:gd name="T4" fmla="*/ 10 w 52"/>
                    <a:gd name="T5" fmla="*/ 1 h 58"/>
                    <a:gd name="T6" fmla="*/ 9 w 52"/>
                    <a:gd name="T7" fmla="*/ 1 h 58"/>
                    <a:gd name="T8" fmla="*/ 26 w 52"/>
                    <a:gd name="T9" fmla="*/ 32 h 58"/>
                    <a:gd name="T10" fmla="*/ 30 w 52"/>
                    <a:gd name="T11" fmla="*/ 37 h 58"/>
                    <a:gd name="T12" fmla="*/ 1 w 52"/>
                    <a:gd name="T13" fmla="*/ 10 h 58"/>
                    <a:gd name="T14" fmla="*/ 0 w 52"/>
                    <a:gd name="T15" fmla="*/ 10 h 58"/>
                    <a:gd name="T16" fmla="*/ 19 w 52"/>
                    <a:gd name="T17" fmla="*/ 31 h 58"/>
                    <a:gd name="T18" fmla="*/ 35 w 52"/>
                    <a:gd name="T19" fmla="*/ 44 h 58"/>
                    <a:gd name="T20" fmla="*/ 50 w 52"/>
                    <a:gd name="T21" fmla="*/ 57 h 58"/>
                    <a:gd name="T22" fmla="*/ 51 w 52"/>
                    <a:gd name="T23" fmla="*/ 5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58">
                      <a:moveTo>
                        <a:pt x="51" y="55"/>
                      </a:moveTo>
                      <a:cubicBezTo>
                        <a:pt x="44" y="47"/>
                        <a:pt x="35" y="40"/>
                        <a:pt x="29" y="31"/>
                      </a:cubicBezTo>
                      <a:cubicBezTo>
                        <a:pt x="21" y="21"/>
                        <a:pt x="15" y="11"/>
                        <a:pt x="10" y="1"/>
                      </a:cubicBezTo>
                      <a:cubicBezTo>
                        <a:pt x="10" y="0"/>
                        <a:pt x="9" y="1"/>
                        <a:pt x="9" y="1"/>
                      </a:cubicBezTo>
                      <a:cubicBezTo>
                        <a:pt x="13" y="12"/>
                        <a:pt x="19" y="22"/>
                        <a:pt x="26" y="32"/>
                      </a:cubicBezTo>
                      <a:cubicBezTo>
                        <a:pt x="27" y="34"/>
                        <a:pt x="29" y="36"/>
                        <a:pt x="30" y="37"/>
                      </a:cubicBezTo>
                      <a:cubicBezTo>
                        <a:pt x="20" y="29"/>
                        <a:pt x="11" y="18"/>
                        <a:pt x="1" y="10"/>
                      </a:cubicBezTo>
                      <a:cubicBezTo>
                        <a:pt x="1" y="9"/>
                        <a:pt x="0" y="10"/>
                        <a:pt x="0" y="10"/>
                      </a:cubicBezTo>
                      <a:cubicBezTo>
                        <a:pt x="6" y="18"/>
                        <a:pt x="13" y="24"/>
                        <a:pt x="19" y="31"/>
                      </a:cubicBezTo>
                      <a:cubicBezTo>
                        <a:pt x="24" y="36"/>
                        <a:pt x="29" y="40"/>
                        <a:pt x="35" y="44"/>
                      </a:cubicBezTo>
                      <a:cubicBezTo>
                        <a:pt x="40" y="49"/>
                        <a:pt x="44" y="53"/>
                        <a:pt x="50" y="57"/>
                      </a:cubicBezTo>
                      <a:cubicBezTo>
                        <a:pt x="51" y="58"/>
                        <a:pt x="52" y="56"/>
                        <a:pt x="51" y="55"/>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27" name="Freeform 98"/>
                <p:cNvSpPr>
                  <a:spLocks/>
                </p:cNvSpPr>
                <p:nvPr/>
              </p:nvSpPr>
              <p:spPr bwMode="auto">
                <a:xfrm>
                  <a:off x="8901113" y="4572001"/>
                  <a:ext cx="96838" cy="163513"/>
                </a:xfrm>
                <a:custGeom>
                  <a:avLst/>
                  <a:gdLst>
                    <a:gd name="T0" fmla="*/ 36 w 37"/>
                    <a:gd name="T1" fmla="*/ 61 h 63"/>
                    <a:gd name="T2" fmla="*/ 31 w 37"/>
                    <a:gd name="T3" fmla="*/ 44 h 63"/>
                    <a:gd name="T4" fmla="*/ 31 w 37"/>
                    <a:gd name="T5" fmla="*/ 44 h 63"/>
                    <a:gd name="T6" fmla="*/ 27 w 37"/>
                    <a:gd name="T7" fmla="*/ 1 h 63"/>
                    <a:gd name="T8" fmla="*/ 26 w 37"/>
                    <a:gd name="T9" fmla="*/ 1 h 63"/>
                    <a:gd name="T10" fmla="*/ 29 w 37"/>
                    <a:gd name="T11" fmla="*/ 37 h 63"/>
                    <a:gd name="T12" fmla="*/ 13 w 37"/>
                    <a:gd name="T13" fmla="*/ 3 h 63"/>
                    <a:gd name="T14" fmla="*/ 12 w 37"/>
                    <a:gd name="T15" fmla="*/ 4 h 63"/>
                    <a:gd name="T16" fmla="*/ 21 w 37"/>
                    <a:gd name="T17" fmla="*/ 26 h 63"/>
                    <a:gd name="T18" fmla="*/ 15 w 37"/>
                    <a:gd name="T19" fmla="*/ 19 h 63"/>
                    <a:gd name="T20" fmla="*/ 2 w 37"/>
                    <a:gd name="T21" fmla="*/ 3 h 63"/>
                    <a:gd name="T22" fmla="*/ 1 w 37"/>
                    <a:gd name="T23" fmla="*/ 4 h 63"/>
                    <a:gd name="T24" fmla="*/ 13 w 37"/>
                    <a:gd name="T25" fmla="*/ 20 h 63"/>
                    <a:gd name="T26" fmla="*/ 24 w 37"/>
                    <a:gd name="T27" fmla="*/ 34 h 63"/>
                    <a:gd name="T28" fmla="*/ 33 w 37"/>
                    <a:gd name="T29" fmla="*/ 61 h 63"/>
                    <a:gd name="T30" fmla="*/ 36 w 37"/>
                    <a:gd name="T31" fmla="*/ 6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 h="63">
                      <a:moveTo>
                        <a:pt x="36" y="61"/>
                      </a:moveTo>
                      <a:cubicBezTo>
                        <a:pt x="35" y="55"/>
                        <a:pt x="33" y="50"/>
                        <a:pt x="31" y="44"/>
                      </a:cubicBezTo>
                      <a:cubicBezTo>
                        <a:pt x="31" y="44"/>
                        <a:pt x="31" y="44"/>
                        <a:pt x="31" y="44"/>
                      </a:cubicBezTo>
                      <a:cubicBezTo>
                        <a:pt x="32" y="30"/>
                        <a:pt x="31" y="15"/>
                        <a:pt x="27" y="1"/>
                      </a:cubicBezTo>
                      <a:cubicBezTo>
                        <a:pt x="27" y="0"/>
                        <a:pt x="26" y="0"/>
                        <a:pt x="26" y="1"/>
                      </a:cubicBezTo>
                      <a:cubicBezTo>
                        <a:pt x="27" y="13"/>
                        <a:pt x="28" y="25"/>
                        <a:pt x="29" y="37"/>
                      </a:cubicBezTo>
                      <a:cubicBezTo>
                        <a:pt x="24" y="26"/>
                        <a:pt x="19" y="14"/>
                        <a:pt x="13" y="3"/>
                      </a:cubicBezTo>
                      <a:cubicBezTo>
                        <a:pt x="13" y="2"/>
                        <a:pt x="12" y="3"/>
                        <a:pt x="12" y="4"/>
                      </a:cubicBezTo>
                      <a:cubicBezTo>
                        <a:pt x="14" y="11"/>
                        <a:pt x="18" y="19"/>
                        <a:pt x="21" y="26"/>
                      </a:cubicBezTo>
                      <a:cubicBezTo>
                        <a:pt x="19" y="24"/>
                        <a:pt x="17" y="22"/>
                        <a:pt x="15" y="19"/>
                      </a:cubicBezTo>
                      <a:cubicBezTo>
                        <a:pt x="11" y="14"/>
                        <a:pt x="6" y="8"/>
                        <a:pt x="2" y="3"/>
                      </a:cubicBezTo>
                      <a:cubicBezTo>
                        <a:pt x="1" y="2"/>
                        <a:pt x="0" y="3"/>
                        <a:pt x="1" y="4"/>
                      </a:cubicBezTo>
                      <a:cubicBezTo>
                        <a:pt x="4" y="9"/>
                        <a:pt x="9" y="15"/>
                        <a:pt x="13" y="20"/>
                      </a:cubicBezTo>
                      <a:cubicBezTo>
                        <a:pt x="16" y="25"/>
                        <a:pt x="20" y="30"/>
                        <a:pt x="24" y="34"/>
                      </a:cubicBezTo>
                      <a:cubicBezTo>
                        <a:pt x="27" y="43"/>
                        <a:pt x="31" y="52"/>
                        <a:pt x="33" y="61"/>
                      </a:cubicBezTo>
                      <a:cubicBezTo>
                        <a:pt x="34" y="63"/>
                        <a:pt x="37" y="63"/>
                        <a:pt x="36" y="6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28" name="Freeform 99"/>
                <p:cNvSpPr>
                  <a:spLocks/>
                </p:cNvSpPr>
                <p:nvPr/>
              </p:nvSpPr>
              <p:spPr bwMode="auto">
                <a:xfrm>
                  <a:off x="9009063" y="4557713"/>
                  <a:ext cx="20638" cy="169863"/>
                </a:xfrm>
                <a:custGeom>
                  <a:avLst/>
                  <a:gdLst>
                    <a:gd name="T0" fmla="*/ 6 w 8"/>
                    <a:gd name="T1" fmla="*/ 29 h 65"/>
                    <a:gd name="T2" fmla="*/ 1 w 8"/>
                    <a:gd name="T3" fmla="*/ 0 h 65"/>
                    <a:gd name="T4" fmla="*/ 0 w 8"/>
                    <a:gd name="T5" fmla="*/ 0 h 65"/>
                    <a:gd name="T6" fmla="*/ 4 w 8"/>
                    <a:gd name="T7" fmla="*/ 32 h 65"/>
                    <a:gd name="T8" fmla="*/ 6 w 8"/>
                    <a:gd name="T9" fmla="*/ 64 h 65"/>
                    <a:gd name="T10" fmla="*/ 7 w 8"/>
                    <a:gd name="T11" fmla="*/ 64 h 65"/>
                    <a:gd name="T12" fmla="*/ 6 w 8"/>
                    <a:gd name="T13" fmla="*/ 29 h 65"/>
                  </a:gdLst>
                  <a:ahLst/>
                  <a:cxnLst>
                    <a:cxn ang="0">
                      <a:pos x="T0" y="T1"/>
                    </a:cxn>
                    <a:cxn ang="0">
                      <a:pos x="T2" y="T3"/>
                    </a:cxn>
                    <a:cxn ang="0">
                      <a:pos x="T4" y="T5"/>
                    </a:cxn>
                    <a:cxn ang="0">
                      <a:pos x="T6" y="T7"/>
                    </a:cxn>
                    <a:cxn ang="0">
                      <a:pos x="T8" y="T9"/>
                    </a:cxn>
                    <a:cxn ang="0">
                      <a:pos x="T10" y="T11"/>
                    </a:cxn>
                    <a:cxn ang="0">
                      <a:pos x="T12" y="T13"/>
                    </a:cxn>
                  </a:cxnLst>
                  <a:rect l="0" t="0" r="r" b="b"/>
                  <a:pathLst>
                    <a:path w="8" h="65">
                      <a:moveTo>
                        <a:pt x="6" y="29"/>
                      </a:moveTo>
                      <a:cubicBezTo>
                        <a:pt x="5" y="20"/>
                        <a:pt x="5" y="9"/>
                        <a:pt x="1" y="0"/>
                      </a:cubicBezTo>
                      <a:cubicBezTo>
                        <a:pt x="1" y="0"/>
                        <a:pt x="0" y="0"/>
                        <a:pt x="0" y="0"/>
                      </a:cubicBezTo>
                      <a:cubicBezTo>
                        <a:pt x="1" y="11"/>
                        <a:pt x="3" y="21"/>
                        <a:pt x="4" y="32"/>
                      </a:cubicBezTo>
                      <a:cubicBezTo>
                        <a:pt x="5" y="43"/>
                        <a:pt x="5" y="53"/>
                        <a:pt x="6" y="64"/>
                      </a:cubicBezTo>
                      <a:cubicBezTo>
                        <a:pt x="6" y="65"/>
                        <a:pt x="7" y="65"/>
                        <a:pt x="7" y="64"/>
                      </a:cubicBezTo>
                      <a:cubicBezTo>
                        <a:pt x="8" y="53"/>
                        <a:pt x="7" y="41"/>
                        <a:pt x="6"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29" name="Freeform 100"/>
                <p:cNvSpPr>
                  <a:spLocks/>
                </p:cNvSpPr>
                <p:nvPr/>
              </p:nvSpPr>
              <p:spPr bwMode="auto">
                <a:xfrm>
                  <a:off x="9045575" y="4560888"/>
                  <a:ext cx="20638" cy="173038"/>
                </a:xfrm>
                <a:custGeom>
                  <a:avLst/>
                  <a:gdLst>
                    <a:gd name="T0" fmla="*/ 4 w 8"/>
                    <a:gd name="T1" fmla="*/ 0 h 66"/>
                    <a:gd name="T2" fmla="*/ 3 w 8"/>
                    <a:gd name="T3" fmla="*/ 1 h 66"/>
                    <a:gd name="T4" fmla="*/ 5 w 8"/>
                    <a:gd name="T5" fmla="*/ 32 h 66"/>
                    <a:gd name="T6" fmla="*/ 0 w 8"/>
                    <a:gd name="T7" fmla="*/ 65 h 66"/>
                    <a:gd name="T8" fmla="*/ 1 w 8"/>
                    <a:gd name="T9" fmla="*/ 66 h 66"/>
                    <a:gd name="T10" fmla="*/ 7 w 8"/>
                    <a:gd name="T11" fmla="*/ 32 h 66"/>
                    <a:gd name="T12" fmla="*/ 4 w 8"/>
                    <a:gd name="T13" fmla="*/ 0 h 66"/>
                  </a:gdLst>
                  <a:ahLst/>
                  <a:cxnLst>
                    <a:cxn ang="0">
                      <a:pos x="T0" y="T1"/>
                    </a:cxn>
                    <a:cxn ang="0">
                      <a:pos x="T2" y="T3"/>
                    </a:cxn>
                    <a:cxn ang="0">
                      <a:pos x="T4" y="T5"/>
                    </a:cxn>
                    <a:cxn ang="0">
                      <a:pos x="T6" y="T7"/>
                    </a:cxn>
                    <a:cxn ang="0">
                      <a:pos x="T8" y="T9"/>
                    </a:cxn>
                    <a:cxn ang="0">
                      <a:pos x="T10" y="T11"/>
                    </a:cxn>
                    <a:cxn ang="0">
                      <a:pos x="T12" y="T13"/>
                    </a:cxn>
                  </a:cxnLst>
                  <a:rect l="0" t="0" r="r" b="b"/>
                  <a:pathLst>
                    <a:path w="8" h="66">
                      <a:moveTo>
                        <a:pt x="4" y="0"/>
                      </a:moveTo>
                      <a:cubicBezTo>
                        <a:pt x="4" y="0"/>
                        <a:pt x="3" y="0"/>
                        <a:pt x="3" y="1"/>
                      </a:cubicBezTo>
                      <a:cubicBezTo>
                        <a:pt x="3" y="11"/>
                        <a:pt x="5" y="21"/>
                        <a:pt x="5" y="32"/>
                      </a:cubicBezTo>
                      <a:cubicBezTo>
                        <a:pt x="4" y="43"/>
                        <a:pt x="2" y="54"/>
                        <a:pt x="0" y="65"/>
                      </a:cubicBezTo>
                      <a:cubicBezTo>
                        <a:pt x="0" y="66"/>
                        <a:pt x="0" y="66"/>
                        <a:pt x="1" y="66"/>
                      </a:cubicBezTo>
                      <a:cubicBezTo>
                        <a:pt x="5" y="55"/>
                        <a:pt x="7" y="43"/>
                        <a:pt x="7" y="32"/>
                      </a:cubicBezTo>
                      <a:cubicBezTo>
                        <a:pt x="7" y="22"/>
                        <a:pt x="8" y="10"/>
                        <a:pt x="4"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30" name="Freeform 101"/>
                <p:cNvSpPr>
                  <a:spLocks/>
                </p:cNvSpPr>
                <p:nvPr/>
              </p:nvSpPr>
              <p:spPr bwMode="auto">
                <a:xfrm>
                  <a:off x="9053513" y="4594226"/>
                  <a:ext cx="28575" cy="139700"/>
                </a:xfrm>
                <a:custGeom>
                  <a:avLst/>
                  <a:gdLst>
                    <a:gd name="T0" fmla="*/ 10 w 11"/>
                    <a:gd name="T1" fmla="*/ 1 h 53"/>
                    <a:gd name="T2" fmla="*/ 7 w 11"/>
                    <a:gd name="T3" fmla="*/ 26 h 53"/>
                    <a:gd name="T4" fmla="*/ 0 w 11"/>
                    <a:gd name="T5" fmla="*/ 51 h 53"/>
                    <a:gd name="T6" fmla="*/ 2 w 11"/>
                    <a:gd name="T7" fmla="*/ 52 h 53"/>
                    <a:gd name="T8" fmla="*/ 8 w 11"/>
                    <a:gd name="T9" fmla="*/ 32 h 53"/>
                    <a:gd name="T10" fmla="*/ 11 w 11"/>
                    <a:gd name="T11" fmla="*/ 1 h 53"/>
                    <a:gd name="T12" fmla="*/ 10 w 11"/>
                    <a:gd name="T13" fmla="*/ 1 h 53"/>
                  </a:gdLst>
                  <a:ahLst/>
                  <a:cxnLst>
                    <a:cxn ang="0">
                      <a:pos x="T0" y="T1"/>
                    </a:cxn>
                    <a:cxn ang="0">
                      <a:pos x="T2" y="T3"/>
                    </a:cxn>
                    <a:cxn ang="0">
                      <a:pos x="T4" y="T5"/>
                    </a:cxn>
                    <a:cxn ang="0">
                      <a:pos x="T6" y="T7"/>
                    </a:cxn>
                    <a:cxn ang="0">
                      <a:pos x="T8" y="T9"/>
                    </a:cxn>
                    <a:cxn ang="0">
                      <a:pos x="T10" y="T11"/>
                    </a:cxn>
                    <a:cxn ang="0">
                      <a:pos x="T12" y="T13"/>
                    </a:cxn>
                  </a:cxnLst>
                  <a:rect l="0" t="0" r="r" b="b"/>
                  <a:pathLst>
                    <a:path w="11" h="53">
                      <a:moveTo>
                        <a:pt x="10" y="1"/>
                      </a:moveTo>
                      <a:cubicBezTo>
                        <a:pt x="9" y="9"/>
                        <a:pt x="8" y="18"/>
                        <a:pt x="7" y="26"/>
                      </a:cubicBezTo>
                      <a:cubicBezTo>
                        <a:pt x="6" y="34"/>
                        <a:pt x="5" y="44"/>
                        <a:pt x="0" y="51"/>
                      </a:cubicBezTo>
                      <a:cubicBezTo>
                        <a:pt x="0" y="52"/>
                        <a:pt x="1" y="53"/>
                        <a:pt x="2" y="52"/>
                      </a:cubicBezTo>
                      <a:cubicBezTo>
                        <a:pt x="6" y="47"/>
                        <a:pt x="7" y="39"/>
                        <a:pt x="8" y="32"/>
                      </a:cubicBezTo>
                      <a:cubicBezTo>
                        <a:pt x="10" y="22"/>
                        <a:pt x="11" y="11"/>
                        <a:pt x="11" y="1"/>
                      </a:cubicBezTo>
                      <a:cubicBezTo>
                        <a:pt x="11" y="0"/>
                        <a:pt x="10" y="0"/>
                        <a:pt x="10"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31" name="Freeform 102"/>
                <p:cNvSpPr>
                  <a:spLocks/>
                </p:cNvSpPr>
                <p:nvPr/>
              </p:nvSpPr>
              <p:spPr bwMode="auto">
                <a:xfrm>
                  <a:off x="9112250" y="4646613"/>
                  <a:ext cx="144463" cy="120650"/>
                </a:xfrm>
                <a:custGeom>
                  <a:avLst/>
                  <a:gdLst>
                    <a:gd name="T0" fmla="*/ 55 w 55"/>
                    <a:gd name="T1" fmla="*/ 13 h 46"/>
                    <a:gd name="T2" fmla="*/ 29 w 55"/>
                    <a:gd name="T3" fmla="*/ 27 h 46"/>
                    <a:gd name="T4" fmla="*/ 16 w 55"/>
                    <a:gd name="T5" fmla="*/ 33 h 46"/>
                    <a:gd name="T6" fmla="*/ 12 w 55"/>
                    <a:gd name="T7" fmla="*/ 35 h 46"/>
                    <a:gd name="T8" fmla="*/ 26 w 55"/>
                    <a:gd name="T9" fmla="*/ 24 h 46"/>
                    <a:gd name="T10" fmla="*/ 51 w 55"/>
                    <a:gd name="T11" fmla="*/ 1 h 46"/>
                    <a:gd name="T12" fmla="*/ 50 w 55"/>
                    <a:gd name="T13" fmla="*/ 1 h 46"/>
                    <a:gd name="T14" fmla="*/ 23 w 55"/>
                    <a:gd name="T15" fmla="*/ 23 h 46"/>
                    <a:gd name="T16" fmla="*/ 0 w 55"/>
                    <a:gd name="T17" fmla="*/ 45 h 46"/>
                    <a:gd name="T18" fmla="*/ 1 w 55"/>
                    <a:gd name="T19" fmla="*/ 46 h 46"/>
                    <a:gd name="T20" fmla="*/ 8 w 55"/>
                    <a:gd name="T21" fmla="*/ 39 h 46"/>
                    <a:gd name="T22" fmla="*/ 8 w 55"/>
                    <a:gd name="T23" fmla="*/ 39 h 46"/>
                    <a:gd name="T24" fmla="*/ 8 w 55"/>
                    <a:gd name="T25" fmla="*/ 39 h 46"/>
                    <a:gd name="T26" fmla="*/ 8 w 55"/>
                    <a:gd name="T27" fmla="*/ 39 h 46"/>
                    <a:gd name="T28" fmla="*/ 9 w 55"/>
                    <a:gd name="T29" fmla="*/ 39 h 46"/>
                    <a:gd name="T30" fmla="*/ 9 w 55"/>
                    <a:gd name="T31" fmla="*/ 39 h 46"/>
                    <a:gd name="T32" fmla="*/ 19 w 55"/>
                    <a:gd name="T33" fmla="*/ 34 h 46"/>
                    <a:gd name="T34" fmla="*/ 33 w 55"/>
                    <a:gd name="T35" fmla="*/ 28 h 46"/>
                    <a:gd name="T36" fmla="*/ 55 w 55"/>
                    <a:gd name="T37" fmla="*/ 14 h 46"/>
                    <a:gd name="T38" fmla="*/ 55 w 55"/>
                    <a:gd name="T39"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5" h="46">
                      <a:moveTo>
                        <a:pt x="55" y="13"/>
                      </a:moveTo>
                      <a:cubicBezTo>
                        <a:pt x="46" y="19"/>
                        <a:pt x="38" y="23"/>
                        <a:pt x="29" y="27"/>
                      </a:cubicBezTo>
                      <a:cubicBezTo>
                        <a:pt x="25" y="29"/>
                        <a:pt x="20" y="31"/>
                        <a:pt x="16" y="33"/>
                      </a:cubicBezTo>
                      <a:cubicBezTo>
                        <a:pt x="15" y="34"/>
                        <a:pt x="14" y="34"/>
                        <a:pt x="12" y="35"/>
                      </a:cubicBezTo>
                      <a:cubicBezTo>
                        <a:pt x="17" y="31"/>
                        <a:pt x="21" y="28"/>
                        <a:pt x="26" y="24"/>
                      </a:cubicBezTo>
                      <a:cubicBezTo>
                        <a:pt x="34" y="17"/>
                        <a:pt x="43" y="10"/>
                        <a:pt x="51" y="1"/>
                      </a:cubicBezTo>
                      <a:cubicBezTo>
                        <a:pt x="51" y="1"/>
                        <a:pt x="51" y="0"/>
                        <a:pt x="50" y="1"/>
                      </a:cubicBezTo>
                      <a:cubicBezTo>
                        <a:pt x="41" y="7"/>
                        <a:pt x="32" y="15"/>
                        <a:pt x="23" y="23"/>
                      </a:cubicBezTo>
                      <a:cubicBezTo>
                        <a:pt x="15" y="30"/>
                        <a:pt x="6" y="36"/>
                        <a:pt x="0" y="45"/>
                      </a:cubicBezTo>
                      <a:cubicBezTo>
                        <a:pt x="0" y="46"/>
                        <a:pt x="1" y="46"/>
                        <a:pt x="1" y="46"/>
                      </a:cubicBezTo>
                      <a:cubicBezTo>
                        <a:pt x="3" y="43"/>
                        <a:pt x="5" y="41"/>
                        <a:pt x="8" y="39"/>
                      </a:cubicBezTo>
                      <a:cubicBezTo>
                        <a:pt x="8" y="39"/>
                        <a:pt x="8" y="39"/>
                        <a:pt x="8" y="39"/>
                      </a:cubicBezTo>
                      <a:cubicBezTo>
                        <a:pt x="8" y="39"/>
                        <a:pt x="8" y="39"/>
                        <a:pt x="8" y="39"/>
                      </a:cubicBezTo>
                      <a:cubicBezTo>
                        <a:pt x="8" y="39"/>
                        <a:pt x="8" y="39"/>
                        <a:pt x="8" y="39"/>
                      </a:cubicBezTo>
                      <a:cubicBezTo>
                        <a:pt x="8" y="39"/>
                        <a:pt x="9" y="39"/>
                        <a:pt x="9" y="39"/>
                      </a:cubicBezTo>
                      <a:cubicBezTo>
                        <a:pt x="9" y="39"/>
                        <a:pt x="9" y="39"/>
                        <a:pt x="9" y="39"/>
                      </a:cubicBezTo>
                      <a:cubicBezTo>
                        <a:pt x="10" y="40"/>
                        <a:pt x="18" y="35"/>
                        <a:pt x="19" y="34"/>
                      </a:cubicBezTo>
                      <a:cubicBezTo>
                        <a:pt x="24" y="32"/>
                        <a:pt x="28" y="30"/>
                        <a:pt x="33" y="28"/>
                      </a:cubicBezTo>
                      <a:cubicBezTo>
                        <a:pt x="41" y="24"/>
                        <a:pt x="49" y="20"/>
                        <a:pt x="55" y="14"/>
                      </a:cubicBezTo>
                      <a:cubicBezTo>
                        <a:pt x="55" y="14"/>
                        <a:pt x="55" y="13"/>
                        <a:pt x="55" y="13"/>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32" name="Freeform 103"/>
                <p:cNvSpPr>
                  <a:spLocks/>
                </p:cNvSpPr>
                <p:nvPr/>
              </p:nvSpPr>
              <p:spPr bwMode="auto">
                <a:xfrm>
                  <a:off x="9134475" y="4714876"/>
                  <a:ext cx="163513" cy="65088"/>
                </a:xfrm>
                <a:custGeom>
                  <a:avLst/>
                  <a:gdLst>
                    <a:gd name="T0" fmla="*/ 62 w 63"/>
                    <a:gd name="T1" fmla="*/ 10 h 25"/>
                    <a:gd name="T2" fmla="*/ 37 w 63"/>
                    <a:gd name="T3" fmla="*/ 14 h 25"/>
                    <a:gd name="T4" fmla="*/ 24 w 63"/>
                    <a:gd name="T5" fmla="*/ 17 h 25"/>
                    <a:gd name="T6" fmla="*/ 30 w 63"/>
                    <a:gd name="T7" fmla="*/ 14 h 25"/>
                    <a:gd name="T8" fmla="*/ 58 w 63"/>
                    <a:gd name="T9" fmla="*/ 1 h 25"/>
                    <a:gd name="T10" fmla="*/ 57 w 63"/>
                    <a:gd name="T11" fmla="*/ 0 h 25"/>
                    <a:gd name="T12" fmla="*/ 30 w 63"/>
                    <a:gd name="T13" fmla="*/ 12 h 25"/>
                    <a:gd name="T14" fmla="*/ 0 w 63"/>
                    <a:gd name="T15" fmla="*/ 24 h 25"/>
                    <a:gd name="T16" fmla="*/ 1 w 63"/>
                    <a:gd name="T17" fmla="*/ 25 h 25"/>
                    <a:gd name="T18" fmla="*/ 14 w 63"/>
                    <a:gd name="T19" fmla="*/ 21 h 25"/>
                    <a:gd name="T20" fmla="*/ 37 w 63"/>
                    <a:gd name="T21" fmla="*/ 17 h 25"/>
                    <a:gd name="T22" fmla="*/ 62 w 63"/>
                    <a:gd name="T23" fmla="*/ 11 h 25"/>
                    <a:gd name="T24" fmla="*/ 62 w 63"/>
                    <a:gd name="T25"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25">
                      <a:moveTo>
                        <a:pt x="62" y="10"/>
                      </a:moveTo>
                      <a:cubicBezTo>
                        <a:pt x="54" y="10"/>
                        <a:pt x="46" y="13"/>
                        <a:pt x="37" y="14"/>
                      </a:cubicBezTo>
                      <a:cubicBezTo>
                        <a:pt x="33" y="15"/>
                        <a:pt x="29" y="16"/>
                        <a:pt x="24" y="17"/>
                      </a:cubicBezTo>
                      <a:cubicBezTo>
                        <a:pt x="26" y="16"/>
                        <a:pt x="28" y="15"/>
                        <a:pt x="30" y="14"/>
                      </a:cubicBezTo>
                      <a:cubicBezTo>
                        <a:pt x="39" y="10"/>
                        <a:pt x="50" y="7"/>
                        <a:pt x="58" y="1"/>
                      </a:cubicBezTo>
                      <a:cubicBezTo>
                        <a:pt x="58" y="0"/>
                        <a:pt x="58" y="0"/>
                        <a:pt x="57" y="0"/>
                      </a:cubicBezTo>
                      <a:cubicBezTo>
                        <a:pt x="48" y="3"/>
                        <a:pt x="39" y="8"/>
                        <a:pt x="30" y="12"/>
                      </a:cubicBezTo>
                      <a:cubicBezTo>
                        <a:pt x="20" y="16"/>
                        <a:pt x="10" y="20"/>
                        <a:pt x="0" y="24"/>
                      </a:cubicBezTo>
                      <a:cubicBezTo>
                        <a:pt x="0" y="24"/>
                        <a:pt x="0" y="25"/>
                        <a:pt x="1" y="25"/>
                      </a:cubicBezTo>
                      <a:cubicBezTo>
                        <a:pt x="5" y="24"/>
                        <a:pt x="10" y="22"/>
                        <a:pt x="14" y="21"/>
                      </a:cubicBezTo>
                      <a:cubicBezTo>
                        <a:pt x="22" y="21"/>
                        <a:pt x="30" y="19"/>
                        <a:pt x="37" y="17"/>
                      </a:cubicBezTo>
                      <a:cubicBezTo>
                        <a:pt x="45" y="15"/>
                        <a:pt x="54" y="14"/>
                        <a:pt x="62" y="11"/>
                      </a:cubicBezTo>
                      <a:cubicBezTo>
                        <a:pt x="63" y="11"/>
                        <a:pt x="63" y="10"/>
                        <a:pt x="62" y="1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33" name="Freeform 104"/>
                <p:cNvSpPr>
                  <a:spLocks/>
                </p:cNvSpPr>
                <p:nvPr/>
              </p:nvSpPr>
              <p:spPr bwMode="auto">
                <a:xfrm>
                  <a:off x="9139238" y="4775201"/>
                  <a:ext cx="187325" cy="33338"/>
                </a:xfrm>
                <a:custGeom>
                  <a:avLst/>
                  <a:gdLst>
                    <a:gd name="T0" fmla="*/ 71 w 72"/>
                    <a:gd name="T1" fmla="*/ 1 h 13"/>
                    <a:gd name="T2" fmla="*/ 71 w 72"/>
                    <a:gd name="T3" fmla="*/ 0 h 13"/>
                    <a:gd name="T4" fmla="*/ 36 w 72"/>
                    <a:gd name="T5" fmla="*/ 7 h 13"/>
                    <a:gd name="T6" fmla="*/ 0 w 72"/>
                    <a:gd name="T7" fmla="*/ 10 h 13"/>
                    <a:gd name="T8" fmla="*/ 1 w 72"/>
                    <a:gd name="T9" fmla="*/ 11 h 13"/>
                    <a:gd name="T10" fmla="*/ 13 w 72"/>
                    <a:gd name="T11" fmla="*/ 11 h 13"/>
                    <a:gd name="T12" fmla="*/ 40 w 72"/>
                    <a:gd name="T13" fmla="*/ 12 h 13"/>
                    <a:gd name="T14" fmla="*/ 65 w 72"/>
                    <a:gd name="T15" fmla="*/ 9 h 13"/>
                    <a:gd name="T16" fmla="*/ 65 w 72"/>
                    <a:gd name="T17" fmla="*/ 7 h 13"/>
                    <a:gd name="T18" fmla="*/ 39 w 72"/>
                    <a:gd name="T19" fmla="*/ 10 h 13"/>
                    <a:gd name="T20" fmla="*/ 34 w 72"/>
                    <a:gd name="T21" fmla="*/ 10 h 13"/>
                    <a:gd name="T22" fmla="*/ 37 w 72"/>
                    <a:gd name="T23" fmla="*/ 10 h 13"/>
                    <a:gd name="T24" fmla="*/ 71 w 72"/>
                    <a:gd name="T25"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 h="13">
                      <a:moveTo>
                        <a:pt x="71" y="1"/>
                      </a:moveTo>
                      <a:cubicBezTo>
                        <a:pt x="72" y="1"/>
                        <a:pt x="71" y="0"/>
                        <a:pt x="71" y="0"/>
                      </a:cubicBezTo>
                      <a:cubicBezTo>
                        <a:pt x="59" y="2"/>
                        <a:pt x="48" y="6"/>
                        <a:pt x="36" y="7"/>
                      </a:cubicBezTo>
                      <a:cubicBezTo>
                        <a:pt x="24" y="9"/>
                        <a:pt x="12" y="9"/>
                        <a:pt x="0" y="10"/>
                      </a:cubicBezTo>
                      <a:cubicBezTo>
                        <a:pt x="0" y="10"/>
                        <a:pt x="0" y="11"/>
                        <a:pt x="1" y="11"/>
                      </a:cubicBezTo>
                      <a:cubicBezTo>
                        <a:pt x="5" y="11"/>
                        <a:pt x="9" y="11"/>
                        <a:pt x="13" y="11"/>
                      </a:cubicBezTo>
                      <a:cubicBezTo>
                        <a:pt x="22" y="13"/>
                        <a:pt x="31" y="12"/>
                        <a:pt x="40" y="12"/>
                      </a:cubicBezTo>
                      <a:cubicBezTo>
                        <a:pt x="48" y="11"/>
                        <a:pt x="57" y="11"/>
                        <a:pt x="65" y="9"/>
                      </a:cubicBezTo>
                      <a:cubicBezTo>
                        <a:pt x="66" y="8"/>
                        <a:pt x="66" y="7"/>
                        <a:pt x="65" y="7"/>
                      </a:cubicBezTo>
                      <a:cubicBezTo>
                        <a:pt x="56" y="8"/>
                        <a:pt x="48" y="9"/>
                        <a:pt x="39" y="10"/>
                      </a:cubicBezTo>
                      <a:cubicBezTo>
                        <a:pt x="37" y="10"/>
                        <a:pt x="35" y="10"/>
                        <a:pt x="34" y="10"/>
                      </a:cubicBezTo>
                      <a:cubicBezTo>
                        <a:pt x="35" y="10"/>
                        <a:pt x="36" y="10"/>
                        <a:pt x="37" y="10"/>
                      </a:cubicBezTo>
                      <a:cubicBezTo>
                        <a:pt x="48" y="9"/>
                        <a:pt x="61" y="7"/>
                        <a:pt x="71"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34" name="Freeform 105"/>
                <p:cNvSpPr>
                  <a:spLocks/>
                </p:cNvSpPr>
                <p:nvPr/>
              </p:nvSpPr>
              <p:spPr bwMode="auto">
                <a:xfrm>
                  <a:off x="9139238" y="4879976"/>
                  <a:ext cx="230188" cy="39688"/>
                </a:xfrm>
                <a:custGeom>
                  <a:avLst/>
                  <a:gdLst>
                    <a:gd name="T0" fmla="*/ 87 w 88"/>
                    <a:gd name="T1" fmla="*/ 1 h 15"/>
                    <a:gd name="T2" fmla="*/ 56 w 88"/>
                    <a:gd name="T3" fmla="*/ 2 h 15"/>
                    <a:gd name="T4" fmla="*/ 30 w 88"/>
                    <a:gd name="T5" fmla="*/ 6 h 15"/>
                    <a:gd name="T6" fmla="*/ 1 w 88"/>
                    <a:gd name="T7" fmla="*/ 0 h 15"/>
                    <a:gd name="T8" fmla="*/ 0 w 88"/>
                    <a:gd name="T9" fmla="*/ 1 h 15"/>
                    <a:gd name="T10" fmla="*/ 43 w 88"/>
                    <a:gd name="T11" fmla="*/ 10 h 15"/>
                    <a:gd name="T12" fmla="*/ 84 w 88"/>
                    <a:gd name="T13" fmla="*/ 10 h 15"/>
                    <a:gd name="T14" fmla="*/ 84 w 88"/>
                    <a:gd name="T15" fmla="*/ 9 h 15"/>
                    <a:gd name="T16" fmla="*/ 64 w 88"/>
                    <a:gd name="T17" fmla="*/ 10 h 15"/>
                    <a:gd name="T18" fmla="*/ 43 w 88"/>
                    <a:gd name="T19" fmla="*/ 8 h 15"/>
                    <a:gd name="T20" fmla="*/ 36 w 88"/>
                    <a:gd name="T21" fmla="*/ 7 h 15"/>
                    <a:gd name="T22" fmla="*/ 58 w 88"/>
                    <a:gd name="T23" fmla="*/ 5 h 15"/>
                    <a:gd name="T24" fmla="*/ 87 w 88"/>
                    <a:gd name="T25" fmla="*/ 2 h 15"/>
                    <a:gd name="T26" fmla="*/ 87 w 88"/>
                    <a:gd name="T27"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8" h="15">
                      <a:moveTo>
                        <a:pt x="87" y="1"/>
                      </a:moveTo>
                      <a:cubicBezTo>
                        <a:pt x="77" y="0"/>
                        <a:pt x="66" y="1"/>
                        <a:pt x="56" y="2"/>
                      </a:cubicBezTo>
                      <a:cubicBezTo>
                        <a:pt x="47" y="3"/>
                        <a:pt x="38" y="4"/>
                        <a:pt x="30" y="6"/>
                      </a:cubicBezTo>
                      <a:cubicBezTo>
                        <a:pt x="20" y="4"/>
                        <a:pt x="10" y="2"/>
                        <a:pt x="1" y="0"/>
                      </a:cubicBezTo>
                      <a:cubicBezTo>
                        <a:pt x="0" y="0"/>
                        <a:pt x="0" y="1"/>
                        <a:pt x="0" y="1"/>
                      </a:cubicBezTo>
                      <a:cubicBezTo>
                        <a:pt x="14" y="5"/>
                        <a:pt x="28" y="8"/>
                        <a:pt x="43" y="10"/>
                      </a:cubicBezTo>
                      <a:cubicBezTo>
                        <a:pt x="55" y="13"/>
                        <a:pt x="72" y="15"/>
                        <a:pt x="84" y="10"/>
                      </a:cubicBezTo>
                      <a:cubicBezTo>
                        <a:pt x="85" y="10"/>
                        <a:pt x="84" y="10"/>
                        <a:pt x="84" y="9"/>
                      </a:cubicBezTo>
                      <a:cubicBezTo>
                        <a:pt x="77" y="9"/>
                        <a:pt x="71" y="10"/>
                        <a:pt x="64" y="10"/>
                      </a:cubicBezTo>
                      <a:cubicBezTo>
                        <a:pt x="57" y="10"/>
                        <a:pt x="50" y="9"/>
                        <a:pt x="43" y="8"/>
                      </a:cubicBezTo>
                      <a:cubicBezTo>
                        <a:pt x="40" y="8"/>
                        <a:pt x="38" y="7"/>
                        <a:pt x="36" y="7"/>
                      </a:cubicBezTo>
                      <a:cubicBezTo>
                        <a:pt x="44" y="6"/>
                        <a:pt x="51" y="5"/>
                        <a:pt x="58" y="5"/>
                      </a:cubicBezTo>
                      <a:cubicBezTo>
                        <a:pt x="68" y="4"/>
                        <a:pt x="78" y="4"/>
                        <a:pt x="87" y="2"/>
                      </a:cubicBezTo>
                      <a:cubicBezTo>
                        <a:pt x="88" y="2"/>
                        <a:pt x="88" y="1"/>
                        <a:pt x="87"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35" name="Freeform 106"/>
                <p:cNvSpPr>
                  <a:spLocks/>
                </p:cNvSpPr>
                <p:nvPr/>
              </p:nvSpPr>
              <p:spPr bwMode="auto">
                <a:xfrm>
                  <a:off x="9131300" y="4903788"/>
                  <a:ext cx="211138" cy="93663"/>
                </a:xfrm>
                <a:custGeom>
                  <a:avLst/>
                  <a:gdLst>
                    <a:gd name="T0" fmla="*/ 80 w 81"/>
                    <a:gd name="T1" fmla="*/ 29 h 36"/>
                    <a:gd name="T2" fmla="*/ 43 w 81"/>
                    <a:gd name="T3" fmla="*/ 13 h 36"/>
                    <a:gd name="T4" fmla="*/ 1 w 81"/>
                    <a:gd name="T5" fmla="*/ 0 h 36"/>
                    <a:gd name="T6" fmla="*/ 1 w 81"/>
                    <a:gd name="T7" fmla="*/ 1 h 36"/>
                    <a:gd name="T8" fmla="*/ 24 w 81"/>
                    <a:gd name="T9" fmla="*/ 9 h 36"/>
                    <a:gd name="T10" fmla="*/ 24 w 81"/>
                    <a:gd name="T11" fmla="*/ 10 h 36"/>
                    <a:gd name="T12" fmla="*/ 48 w 81"/>
                    <a:gd name="T13" fmla="*/ 25 h 36"/>
                    <a:gd name="T14" fmla="*/ 69 w 81"/>
                    <a:gd name="T15" fmla="*/ 36 h 36"/>
                    <a:gd name="T16" fmla="*/ 70 w 81"/>
                    <a:gd name="T17" fmla="*/ 34 h 36"/>
                    <a:gd name="T18" fmla="*/ 47 w 81"/>
                    <a:gd name="T19" fmla="*/ 21 h 36"/>
                    <a:gd name="T20" fmla="*/ 36 w 81"/>
                    <a:gd name="T21" fmla="*/ 13 h 36"/>
                    <a:gd name="T22" fmla="*/ 43 w 81"/>
                    <a:gd name="T23" fmla="*/ 16 h 36"/>
                    <a:gd name="T24" fmla="*/ 80 w 81"/>
                    <a:gd name="T25" fmla="*/ 30 h 36"/>
                    <a:gd name="T26" fmla="*/ 80 w 81"/>
                    <a:gd name="T27" fmla="*/ 2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36">
                      <a:moveTo>
                        <a:pt x="80" y="29"/>
                      </a:moveTo>
                      <a:cubicBezTo>
                        <a:pt x="67" y="24"/>
                        <a:pt x="56" y="18"/>
                        <a:pt x="43" y="13"/>
                      </a:cubicBezTo>
                      <a:cubicBezTo>
                        <a:pt x="29" y="9"/>
                        <a:pt x="15" y="4"/>
                        <a:pt x="1" y="0"/>
                      </a:cubicBezTo>
                      <a:cubicBezTo>
                        <a:pt x="0" y="0"/>
                        <a:pt x="0" y="1"/>
                        <a:pt x="1" y="1"/>
                      </a:cubicBezTo>
                      <a:cubicBezTo>
                        <a:pt x="8" y="4"/>
                        <a:pt x="16" y="7"/>
                        <a:pt x="24" y="9"/>
                      </a:cubicBezTo>
                      <a:cubicBezTo>
                        <a:pt x="24" y="9"/>
                        <a:pt x="24" y="9"/>
                        <a:pt x="24" y="10"/>
                      </a:cubicBezTo>
                      <a:cubicBezTo>
                        <a:pt x="32" y="14"/>
                        <a:pt x="40" y="19"/>
                        <a:pt x="48" y="25"/>
                      </a:cubicBezTo>
                      <a:cubicBezTo>
                        <a:pt x="54" y="29"/>
                        <a:pt x="61" y="35"/>
                        <a:pt x="69" y="36"/>
                      </a:cubicBezTo>
                      <a:cubicBezTo>
                        <a:pt x="70" y="36"/>
                        <a:pt x="70" y="35"/>
                        <a:pt x="70" y="34"/>
                      </a:cubicBezTo>
                      <a:cubicBezTo>
                        <a:pt x="62" y="30"/>
                        <a:pt x="54" y="26"/>
                        <a:pt x="47" y="21"/>
                      </a:cubicBezTo>
                      <a:cubicBezTo>
                        <a:pt x="43" y="18"/>
                        <a:pt x="40" y="15"/>
                        <a:pt x="36" y="13"/>
                      </a:cubicBezTo>
                      <a:cubicBezTo>
                        <a:pt x="38" y="14"/>
                        <a:pt x="41" y="15"/>
                        <a:pt x="43" y="16"/>
                      </a:cubicBezTo>
                      <a:cubicBezTo>
                        <a:pt x="55" y="20"/>
                        <a:pt x="67" y="29"/>
                        <a:pt x="80" y="30"/>
                      </a:cubicBezTo>
                      <a:cubicBezTo>
                        <a:pt x="81" y="30"/>
                        <a:pt x="81" y="29"/>
                        <a:pt x="80"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36" name="Freeform 107"/>
                <p:cNvSpPr>
                  <a:spLocks/>
                </p:cNvSpPr>
                <p:nvPr/>
              </p:nvSpPr>
              <p:spPr bwMode="auto">
                <a:xfrm>
                  <a:off x="9126538" y="4932363"/>
                  <a:ext cx="169863" cy="114300"/>
                </a:xfrm>
                <a:custGeom>
                  <a:avLst/>
                  <a:gdLst>
                    <a:gd name="T0" fmla="*/ 65 w 65"/>
                    <a:gd name="T1" fmla="*/ 41 h 44"/>
                    <a:gd name="T2" fmla="*/ 50 w 65"/>
                    <a:gd name="T3" fmla="*/ 31 h 44"/>
                    <a:gd name="T4" fmla="*/ 34 w 65"/>
                    <a:gd name="T5" fmla="*/ 19 h 44"/>
                    <a:gd name="T6" fmla="*/ 1 w 65"/>
                    <a:gd name="T7" fmla="*/ 0 h 44"/>
                    <a:gd name="T8" fmla="*/ 0 w 65"/>
                    <a:gd name="T9" fmla="*/ 1 h 44"/>
                    <a:gd name="T10" fmla="*/ 19 w 65"/>
                    <a:gd name="T11" fmla="*/ 14 h 44"/>
                    <a:gd name="T12" fmla="*/ 29 w 65"/>
                    <a:gd name="T13" fmla="*/ 27 h 44"/>
                    <a:gd name="T14" fmla="*/ 47 w 65"/>
                    <a:gd name="T15" fmla="*/ 43 h 44"/>
                    <a:gd name="T16" fmla="*/ 48 w 65"/>
                    <a:gd name="T17" fmla="*/ 41 h 44"/>
                    <a:gd name="T18" fmla="*/ 34 w 65"/>
                    <a:gd name="T19" fmla="*/ 27 h 44"/>
                    <a:gd name="T20" fmla="*/ 21 w 65"/>
                    <a:gd name="T21" fmla="*/ 15 h 44"/>
                    <a:gd name="T22" fmla="*/ 32 w 65"/>
                    <a:gd name="T23" fmla="*/ 21 h 44"/>
                    <a:gd name="T24" fmla="*/ 64 w 65"/>
                    <a:gd name="T25" fmla="*/ 42 h 44"/>
                    <a:gd name="T26" fmla="*/ 65 w 65"/>
                    <a:gd name="T2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44">
                      <a:moveTo>
                        <a:pt x="65" y="41"/>
                      </a:moveTo>
                      <a:cubicBezTo>
                        <a:pt x="60" y="37"/>
                        <a:pt x="54" y="34"/>
                        <a:pt x="50" y="31"/>
                      </a:cubicBezTo>
                      <a:cubicBezTo>
                        <a:pt x="44" y="27"/>
                        <a:pt x="39" y="23"/>
                        <a:pt x="34" y="19"/>
                      </a:cubicBezTo>
                      <a:cubicBezTo>
                        <a:pt x="23" y="12"/>
                        <a:pt x="11" y="7"/>
                        <a:pt x="1" y="0"/>
                      </a:cubicBezTo>
                      <a:cubicBezTo>
                        <a:pt x="0" y="0"/>
                        <a:pt x="0" y="0"/>
                        <a:pt x="0" y="1"/>
                      </a:cubicBezTo>
                      <a:cubicBezTo>
                        <a:pt x="6" y="6"/>
                        <a:pt x="12" y="10"/>
                        <a:pt x="19" y="14"/>
                      </a:cubicBezTo>
                      <a:cubicBezTo>
                        <a:pt x="21" y="19"/>
                        <a:pt x="25" y="23"/>
                        <a:pt x="29" y="27"/>
                      </a:cubicBezTo>
                      <a:cubicBezTo>
                        <a:pt x="35" y="32"/>
                        <a:pt x="41" y="38"/>
                        <a:pt x="47" y="43"/>
                      </a:cubicBezTo>
                      <a:cubicBezTo>
                        <a:pt x="48" y="44"/>
                        <a:pt x="49" y="42"/>
                        <a:pt x="48" y="41"/>
                      </a:cubicBezTo>
                      <a:cubicBezTo>
                        <a:pt x="44" y="36"/>
                        <a:pt x="39" y="32"/>
                        <a:pt x="34" y="27"/>
                      </a:cubicBezTo>
                      <a:cubicBezTo>
                        <a:pt x="29" y="24"/>
                        <a:pt x="24" y="20"/>
                        <a:pt x="21" y="15"/>
                      </a:cubicBezTo>
                      <a:cubicBezTo>
                        <a:pt x="25" y="17"/>
                        <a:pt x="29" y="19"/>
                        <a:pt x="32" y="21"/>
                      </a:cubicBezTo>
                      <a:cubicBezTo>
                        <a:pt x="42" y="28"/>
                        <a:pt x="52" y="39"/>
                        <a:pt x="64" y="42"/>
                      </a:cubicBezTo>
                      <a:cubicBezTo>
                        <a:pt x="65" y="42"/>
                        <a:pt x="65" y="41"/>
                        <a:pt x="65" y="4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37" name="Freeform 108"/>
                <p:cNvSpPr>
                  <a:spLocks/>
                </p:cNvSpPr>
                <p:nvPr/>
              </p:nvSpPr>
              <p:spPr bwMode="auto">
                <a:xfrm>
                  <a:off x="8686800" y="4827588"/>
                  <a:ext cx="204788" cy="49213"/>
                </a:xfrm>
                <a:custGeom>
                  <a:avLst/>
                  <a:gdLst>
                    <a:gd name="T0" fmla="*/ 76 w 78"/>
                    <a:gd name="T1" fmla="*/ 16 h 19"/>
                    <a:gd name="T2" fmla="*/ 0 w 78"/>
                    <a:gd name="T3" fmla="*/ 5 h 19"/>
                    <a:gd name="T4" fmla="*/ 1 w 78"/>
                    <a:gd name="T5" fmla="*/ 6 h 19"/>
                    <a:gd name="T6" fmla="*/ 75 w 78"/>
                    <a:gd name="T7" fmla="*/ 19 h 19"/>
                    <a:gd name="T8" fmla="*/ 76 w 78"/>
                    <a:gd name="T9" fmla="*/ 16 h 19"/>
                  </a:gdLst>
                  <a:ahLst/>
                  <a:cxnLst>
                    <a:cxn ang="0">
                      <a:pos x="T0" y="T1"/>
                    </a:cxn>
                    <a:cxn ang="0">
                      <a:pos x="T2" y="T3"/>
                    </a:cxn>
                    <a:cxn ang="0">
                      <a:pos x="T4" y="T5"/>
                    </a:cxn>
                    <a:cxn ang="0">
                      <a:pos x="T6" y="T7"/>
                    </a:cxn>
                    <a:cxn ang="0">
                      <a:pos x="T8" y="T9"/>
                    </a:cxn>
                  </a:cxnLst>
                  <a:rect l="0" t="0" r="r" b="b"/>
                  <a:pathLst>
                    <a:path w="78" h="19">
                      <a:moveTo>
                        <a:pt x="76" y="16"/>
                      </a:moveTo>
                      <a:cubicBezTo>
                        <a:pt x="52" y="8"/>
                        <a:pt x="26" y="0"/>
                        <a:pt x="0" y="5"/>
                      </a:cubicBezTo>
                      <a:cubicBezTo>
                        <a:pt x="0" y="5"/>
                        <a:pt x="0" y="6"/>
                        <a:pt x="1" y="6"/>
                      </a:cubicBezTo>
                      <a:cubicBezTo>
                        <a:pt x="27" y="4"/>
                        <a:pt x="50" y="12"/>
                        <a:pt x="75" y="19"/>
                      </a:cubicBezTo>
                      <a:cubicBezTo>
                        <a:pt x="77" y="19"/>
                        <a:pt x="78" y="17"/>
                        <a:pt x="76" y="16"/>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38" name="Freeform 109"/>
                <p:cNvSpPr>
                  <a:spLocks/>
                </p:cNvSpPr>
                <p:nvPr/>
              </p:nvSpPr>
              <p:spPr bwMode="auto">
                <a:xfrm>
                  <a:off x="8701088" y="4787901"/>
                  <a:ext cx="212725" cy="80963"/>
                </a:xfrm>
                <a:custGeom>
                  <a:avLst/>
                  <a:gdLst>
                    <a:gd name="T0" fmla="*/ 80 w 82"/>
                    <a:gd name="T1" fmla="*/ 28 h 31"/>
                    <a:gd name="T2" fmla="*/ 1 w 82"/>
                    <a:gd name="T3" fmla="*/ 5 h 31"/>
                    <a:gd name="T4" fmla="*/ 1 w 82"/>
                    <a:gd name="T5" fmla="*/ 6 h 31"/>
                    <a:gd name="T6" fmla="*/ 80 w 82"/>
                    <a:gd name="T7" fmla="*/ 30 h 31"/>
                    <a:gd name="T8" fmla="*/ 80 w 82"/>
                    <a:gd name="T9" fmla="*/ 30 h 31"/>
                    <a:gd name="T10" fmla="*/ 80 w 82"/>
                    <a:gd name="T11" fmla="*/ 28 h 31"/>
                  </a:gdLst>
                  <a:ahLst/>
                  <a:cxnLst>
                    <a:cxn ang="0">
                      <a:pos x="T0" y="T1"/>
                    </a:cxn>
                    <a:cxn ang="0">
                      <a:pos x="T2" y="T3"/>
                    </a:cxn>
                    <a:cxn ang="0">
                      <a:pos x="T4" y="T5"/>
                    </a:cxn>
                    <a:cxn ang="0">
                      <a:pos x="T6" y="T7"/>
                    </a:cxn>
                    <a:cxn ang="0">
                      <a:pos x="T8" y="T9"/>
                    </a:cxn>
                    <a:cxn ang="0">
                      <a:pos x="T10" y="T11"/>
                    </a:cxn>
                  </a:cxnLst>
                  <a:rect l="0" t="0" r="r" b="b"/>
                  <a:pathLst>
                    <a:path w="82" h="31">
                      <a:moveTo>
                        <a:pt x="80" y="28"/>
                      </a:moveTo>
                      <a:cubicBezTo>
                        <a:pt x="54" y="21"/>
                        <a:pt x="29" y="0"/>
                        <a:pt x="1" y="5"/>
                      </a:cubicBezTo>
                      <a:cubicBezTo>
                        <a:pt x="0" y="5"/>
                        <a:pt x="0" y="6"/>
                        <a:pt x="1" y="6"/>
                      </a:cubicBezTo>
                      <a:cubicBezTo>
                        <a:pt x="31" y="2"/>
                        <a:pt x="52" y="26"/>
                        <a:pt x="80" y="30"/>
                      </a:cubicBezTo>
                      <a:cubicBezTo>
                        <a:pt x="80" y="30"/>
                        <a:pt x="80" y="30"/>
                        <a:pt x="80" y="30"/>
                      </a:cubicBezTo>
                      <a:cubicBezTo>
                        <a:pt x="81" y="31"/>
                        <a:pt x="82" y="28"/>
                        <a:pt x="80"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39" name="Freeform 110"/>
                <p:cNvSpPr>
                  <a:spLocks/>
                </p:cNvSpPr>
                <p:nvPr/>
              </p:nvSpPr>
              <p:spPr bwMode="auto">
                <a:xfrm>
                  <a:off x="8786813" y="4787901"/>
                  <a:ext cx="73025" cy="36513"/>
                </a:xfrm>
                <a:custGeom>
                  <a:avLst/>
                  <a:gdLst>
                    <a:gd name="T0" fmla="*/ 26 w 28"/>
                    <a:gd name="T1" fmla="*/ 11 h 14"/>
                    <a:gd name="T2" fmla="*/ 2 w 28"/>
                    <a:gd name="T3" fmla="*/ 0 h 14"/>
                    <a:gd name="T4" fmla="*/ 1 w 28"/>
                    <a:gd name="T5" fmla="*/ 1 h 14"/>
                    <a:gd name="T6" fmla="*/ 25 w 28"/>
                    <a:gd name="T7" fmla="*/ 13 h 14"/>
                    <a:gd name="T8" fmla="*/ 26 w 28"/>
                    <a:gd name="T9" fmla="*/ 11 h 14"/>
                  </a:gdLst>
                  <a:ahLst/>
                  <a:cxnLst>
                    <a:cxn ang="0">
                      <a:pos x="T0" y="T1"/>
                    </a:cxn>
                    <a:cxn ang="0">
                      <a:pos x="T2" y="T3"/>
                    </a:cxn>
                    <a:cxn ang="0">
                      <a:pos x="T4" y="T5"/>
                    </a:cxn>
                    <a:cxn ang="0">
                      <a:pos x="T6" y="T7"/>
                    </a:cxn>
                    <a:cxn ang="0">
                      <a:pos x="T8" y="T9"/>
                    </a:cxn>
                  </a:cxnLst>
                  <a:rect l="0" t="0" r="r" b="b"/>
                  <a:pathLst>
                    <a:path w="28" h="14">
                      <a:moveTo>
                        <a:pt x="26" y="11"/>
                      </a:moveTo>
                      <a:cubicBezTo>
                        <a:pt x="18" y="7"/>
                        <a:pt x="10" y="3"/>
                        <a:pt x="2" y="0"/>
                      </a:cubicBezTo>
                      <a:cubicBezTo>
                        <a:pt x="1" y="0"/>
                        <a:pt x="0" y="1"/>
                        <a:pt x="1" y="1"/>
                      </a:cubicBezTo>
                      <a:cubicBezTo>
                        <a:pt x="9" y="6"/>
                        <a:pt x="17" y="9"/>
                        <a:pt x="25" y="13"/>
                      </a:cubicBezTo>
                      <a:cubicBezTo>
                        <a:pt x="27" y="14"/>
                        <a:pt x="28" y="12"/>
                        <a:pt x="26" y="1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40" name="Freeform 111"/>
                <p:cNvSpPr>
                  <a:spLocks/>
                </p:cNvSpPr>
                <p:nvPr/>
              </p:nvSpPr>
              <p:spPr bwMode="auto">
                <a:xfrm>
                  <a:off x="8742363" y="4735513"/>
                  <a:ext cx="158750" cy="80963"/>
                </a:xfrm>
                <a:custGeom>
                  <a:avLst/>
                  <a:gdLst>
                    <a:gd name="T0" fmla="*/ 59 w 61"/>
                    <a:gd name="T1" fmla="*/ 27 h 31"/>
                    <a:gd name="T2" fmla="*/ 1 w 61"/>
                    <a:gd name="T3" fmla="*/ 0 h 31"/>
                    <a:gd name="T4" fmla="*/ 0 w 61"/>
                    <a:gd name="T5" fmla="*/ 1 h 31"/>
                    <a:gd name="T6" fmla="*/ 58 w 61"/>
                    <a:gd name="T7" fmla="*/ 30 h 31"/>
                    <a:gd name="T8" fmla="*/ 58 w 61"/>
                    <a:gd name="T9" fmla="*/ 30 h 31"/>
                    <a:gd name="T10" fmla="*/ 59 w 61"/>
                    <a:gd name="T11" fmla="*/ 27 h 31"/>
                  </a:gdLst>
                  <a:ahLst/>
                  <a:cxnLst>
                    <a:cxn ang="0">
                      <a:pos x="T0" y="T1"/>
                    </a:cxn>
                    <a:cxn ang="0">
                      <a:pos x="T2" y="T3"/>
                    </a:cxn>
                    <a:cxn ang="0">
                      <a:pos x="T4" y="T5"/>
                    </a:cxn>
                    <a:cxn ang="0">
                      <a:pos x="T6" y="T7"/>
                    </a:cxn>
                    <a:cxn ang="0">
                      <a:pos x="T8" y="T9"/>
                    </a:cxn>
                    <a:cxn ang="0">
                      <a:pos x="T10" y="T11"/>
                    </a:cxn>
                  </a:cxnLst>
                  <a:rect l="0" t="0" r="r" b="b"/>
                  <a:pathLst>
                    <a:path w="61" h="31">
                      <a:moveTo>
                        <a:pt x="59" y="27"/>
                      </a:moveTo>
                      <a:cubicBezTo>
                        <a:pt x="39" y="20"/>
                        <a:pt x="23" y="4"/>
                        <a:pt x="1" y="0"/>
                      </a:cubicBezTo>
                      <a:cubicBezTo>
                        <a:pt x="0" y="0"/>
                        <a:pt x="0" y="1"/>
                        <a:pt x="0" y="1"/>
                      </a:cubicBezTo>
                      <a:cubicBezTo>
                        <a:pt x="22" y="6"/>
                        <a:pt x="37" y="24"/>
                        <a:pt x="58" y="30"/>
                      </a:cubicBezTo>
                      <a:cubicBezTo>
                        <a:pt x="58" y="30"/>
                        <a:pt x="58" y="30"/>
                        <a:pt x="58" y="30"/>
                      </a:cubicBezTo>
                      <a:cubicBezTo>
                        <a:pt x="60" y="31"/>
                        <a:pt x="61" y="28"/>
                        <a:pt x="59" y="27"/>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41" name="Freeform 112"/>
                <p:cNvSpPr>
                  <a:spLocks/>
                </p:cNvSpPr>
                <p:nvPr/>
              </p:nvSpPr>
              <p:spPr bwMode="auto">
                <a:xfrm>
                  <a:off x="8778875" y="4718051"/>
                  <a:ext cx="142875" cy="80963"/>
                </a:xfrm>
                <a:custGeom>
                  <a:avLst/>
                  <a:gdLst>
                    <a:gd name="T0" fmla="*/ 54 w 55"/>
                    <a:gd name="T1" fmla="*/ 28 h 31"/>
                    <a:gd name="T2" fmla="*/ 41 w 55"/>
                    <a:gd name="T3" fmla="*/ 21 h 31"/>
                    <a:gd name="T4" fmla="*/ 27 w 55"/>
                    <a:gd name="T5" fmla="*/ 11 h 31"/>
                    <a:gd name="T6" fmla="*/ 1 w 55"/>
                    <a:gd name="T7" fmla="*/ 0 h 31"/>
                    <a:gd name="T8" fmla="*/ 1 w 55"/>
                    <a:gd name="T9" fmla="*/ 1 h 31"/>
                    <a:gd name="T10" fmla="*/ 29 w 55"/>
                    <a:gd name="T11" fmla="*/ 16 h 31"/>
                    <a:gd name="T12" fmla="*/ 51 w 55"/>
                    <a:gd name="T13" fmla="*/ 30 h 31"/>
                    <a:gd name="T14" fmla="*/ 52 w 55"/>
                    <a:gd name="T15" fmla="*/ 31 h 31"/>
                    <a:gd name="T16" fmla="*/ 53 w 55"/>
                    <a:gd name="T17" fmla="*/ 31 h 31"/>
                    <a:gd name="T18" fmla="*/ 54 w 55"/>
                    <a:gd name="T19" fmla="*/ 31 h 31"/>
                    <a:gd name="T20" fmla="*/ 54 w 55"/>
                    <a:gd name="T21" fmla="*/ 30 h 31"/>
                    <a:gd name="T22" fmla="*/ 54 w 55"/>
                    <a:gd name="T23"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31">
                      <a:moveTo>
                        <a:pt x="54" y="28"/>
                      </a:moveTo>
                      <a:cubicBezTo>
                        <a:pt x="50" y="25"/>
                        <a:pt x="45" y="23"/>
                        <a:pt x="41" y="21"/>
                      </a:cubicBezTo>
                      <a:cubicBezTo>
                        <a:pt x="36" y="18"/>
                        <a:pt x="32" y="14"/>
                        <a:pt x="27" y="11"/>
                      </a:cubicBezTo>
                      <a:cubicBezTo>
                        <a:pt x="19" y="6"/>
                        <a:pt x="11" y="1"/>
                        <a:pt x="1" y="0"/>
                      </a:cubicBezTo>
                      <a:cubicBezTo>
                        <a:pt x="0" y="0"/>
                        <a:pt x="0" y="1"/>
                        <a:pt x="1" y="1"/>
                      </a:cubicBezTo>
                      <a:cubicBezTo>
                        <a:pt x="12" y="4"/>
                        <a:pt x="20" y="10"/>
                        <a:pt x="29" y="16"/>
                      </a:cubicBezTo>
                      <a:cubicBezTo>
                        <a:pt x="30" y="17"/>
                        <a:pt x="46" y="28"/>
                        <a:pt x="51" y="30"/>
                      </a:cubicBezTo>
                      <a:cubicBezTo>
                        <a:pt x="51" y="30"/>
                        <a:pt x="51" y="31"/>
                        <a:pt x="52" y="31"/>
                      </a:cubicBezTo>
                      <a:cubicBezTo>
                        <a:pt x="52" y="31"/>
                        <a:pt x="52" y="31"/>
                        <a:pt x="53" y="31"/>
                      </a:cubicBezTo>
                      <a:cubicBezTo>
                        <a:pt x="54" y="31"/>
                        <a:pt x="54" y="31"/>
                        <a:pt x="54" y="31"/>
                      </a:cubicBezTo>
                      <a:cubicBezTo>
                        <a:pt x="54" y="30"/>
                        <a:pt x="54" y="30"/>
                        <a:pt x="54" y="30"/>
                      </a:cubicBezTo>
                      <a:cubicBezTo>
                        <a:pt x="55" y="29"/>
                        <a:pt x="54" y="29"/>
                        <a:pt x="54"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grpSp>
          <p:nvGrpSpPr>
            <p:cNvPr id="154" name="Group 153"/>
            <p:cNvGrpSpPr/>
            <p:nvPr/>
          </p:nvGrpSpPr>
          <p:grpSpPr>
            <a:xfrm rot="10800000">
              <a:off x="7003774" y="5425059"/>
              <a:ext cx="1590670" cy="1947242"/>
              <a:chOff x="5167313" y="1530351"/>
              <a:chExt cx="998537" cy="1222374"/>
            </a:xfrm>
          </p:grpSpPr>
          <p:sp>
            <p:nvSpPr>
              <p:cNvPr id="155" name="Freeform 10"/>
              <p:cNvSpPr>
                <a:spLocks noEditPoints="1"/>
              </p:cNvSpPr>
              <p:nvPr/>
            </p:nvSpPr>
            <p:spPr bwMode="auto">
              <a:xfrm>
                <a:off x="5167313" y="1751013"/>
                <a:ext cx="998537" cy="1001712"/>
              </a:xfrm>
              <a:custGeom>
                <a:avLst/>
                <a:gdLst>
                  <a:gd name="T0" fmla="*/ 382 w 382"/>
                  <a:gd name="T1" fmla="*/ 185 h 384"/>
                  <a:gd name="T2" fmla="*/ 354 w 382"/>
                  <a:gd name="T3" fmla="*/ 128 h 384"/>
                  <a:gd name="T4" fmla="*/ 349 w 382"/>
                  <a:gd name="T5" fmla="*/ 98 h 384"/>
                  <a:gd name="T6" fmla="*/ 358 w 382"/>
                  <a:gd name="T7" fmla="*/ 86 h 384"/>
                  <a:gd name="T8" fmla="*/ 350 w 382"/>
                  <a:gd name="T9" fmla="*/ 78 h 384"/>
                  <a:gd name="T10" fmla="*/ 325 w 382"/>
                  <a:gd name="T11" fmla="*/ 68 h 384"/>
                  <a:gd name="T12" fmla="*/ 281 w 382"/>
                  <a:gd name="T13" fmla="*/ 28 h 384"/>
                  <a:gd name="T14" fmla="*/ 277 w 382"/>
                  <a:gd name="T15" fmla="*/ 27 h 384"/>
                  <a:gd name="T16" fmla="*/ 249 w 382"/>
                  <a:gd name="T17" fmla="*/ 40 h 384"/>
                  <a:gd name="T18" fmla="*/ 231 w 382"/>
                  <a:gd name="T19" fmla="*/ 45 h 384"/>
                  <a:gd name="T20" fmla="*/ 217 w 382"/>
                  <a:gd name="T21" fmla="*/ 47 h 384"/>
                  <a:gd name="T22" fmla="*/ 153 w 382"/>
                  <a:gd name="T23" fmla="*/ 6 h 384"/>
                  <a:gd name="T24" fmla="*/ 133 w 382"/>
                  <a:gd name="T25" fmla="*/ 8 h 384"/>
                  <a:gd name="T26" fmla="*/ 130 w 382"/>
                  <a:gd name="T27" fmla="*/ 11 h 384"/>
                  <a:gd name="T28" fmla="*/ 56 w 382"/>
                  <a:gd name="T29" fmla="*/ 80 h 384"/>
                  <a:gd name="T30" fmla="*/ 80 w 382"/>
                  <a:gd name="T31" fmla="*/ 101 h 384"/>
                  <a:gd name="T32" fmla="*/ 13 w 382"/>
                  <a:gd name="T33" fmla="*/ 161 h 384"/>
                  <a:gd name="T34" fmla="*/ 23 w 382"/>
                  <a:gd name="T35" fmla="*/ 168 h 384"/>
                  <a:gd name="T36" fmla="*/ 57 w 382"/>
                  <a:gd name="T37" fmla="*/ 187 h 384"/>
                  <a:gd name="T38" fmla="*/ 58 w 382"/>
                  <a:gd name="T39" fmla="*/ 189 h 384"/>
                  <a:gd name="T40" fmla="*/ 64 w 382"/>
                  <a:gd name="T41" fmla="*/ 200 h 384"/>
                  <a:gd name="T42" fmla="*/ 49 w 382"/>
                  <a:gd name="T43" fmla="*/ 263 h 384"/>
                  <a:gd name="T44" fmla="*/ 54 w 382"/>
                  <a:gd name="T45" fmla="*/ 271 h 384"/>
                  <a:gd name="T46" fmla="*/ 103 w 382"/>
                  <a:gd name="T47" fmla="*/ 330 h 384"/>
                  <a:gd name="T48" fmla="*/ 103 w 382"/>
                  <a:gd name="T49" fmla="*/ 334 h 384"/>
                  <a:gd name="T50" fmla="*/ 144 w 382"/>
                  <a:gd name="T51" fmla="*/ 354 h 384"/>
                  <a:gd name="T52" fmla="*/ 168 w 382"/>
                  <a:gd name="T53" fmla="*/ 384 h 384"/>
                  <a:gd name="T54" fmla="*/ 199 w 382"/>
                  <a:gd name="T55" fmla="*/ 347 h 384"/>
                  <a:gd name="T56" fmla="*/ 221 w 382"/>
                  <a:gd name="T57" fmla="*/ 335 h 384"/>
                  <a:gd name="T58" fmla="*/ 247 w 382"/>
                  <a:gd name="T59" fmla="*/ 337 h 384"/>
                  <a:gd name="T60" fmla="*/ 248 w 382"/>
                  <a:gd name="T61" fmla="*/ 335 h 384"/>
                  <a:gd name="T62" fmla="*/ 304 w 382"/>
                  <a:gd name="T63" fmla="*/ 300 h 384"/>
                  <a:gd name="T64" fmla="*/ 311 w 382"/>
                  <a:gd name="T65" fmla="*/ 295 h 384"/>
                  <a:gd name="T66" fmla="*/ 311 w 382"/>
                  <a:gd name="T67" fmla="*/ 264 h 384"/>
                  <a:gd name="T68" fmla="*/ 328 w 382"/>
                  <a:gd name="T69" fmla="*/ 233 h 384"/>
                  <a:gd name="T70" fmla="*/ 341 w 382"/>
                  <a:gd name="T71" fmla="*/ 204 h 384"/>
                  <a:gd name="T72" fmla="*/ 380 w 382"/>
                  <a:gd name="T73" fmla="*/ 187 h 384"/>
                  <a:gd name="T74" fmla="*/ 382 w 382"/>
                  <a:gd name="T75" fmla="*/ 186 h 384"/>
                  <a:gd name="T76" fmla="*/ 382 w 382"/>
                  <a:gd name="T77" fmla="*/ 185 h 384"/>
                  <a:gd name="T78" fmla="*/ 64 w 382"/>
                  <a:gd name="T79" fmla="*/ 85 h 384"/>
                  <a:gd name="T80" fmla="*/ 68 w 382"/>
                  <a:gd name="T81" fmla="*/ 80 h 384"/>
                  <a:gd name="T82" fmla="*/ 71 w 382"/>
                  <a:gd name="T83" fmla="*/ 90 h 384"/>
                  <a:gd name="T84" fmla="*/ 73 w 382"/>
                  <a:gd name="T85" fmla="*/ 90 h 384"/>
                  <a:gd name="T86" fmla="*/ 64 w 382"/>
                  <a:gd name="T87" fmla="*/ 85 h 384"/>
                  <a:gd name="T88" fmla="*/ 24 w 382"/>
                  <a:gd name="T89" fmla="*/ 155 h 384"/>
                  <a:gd name="T90" fmla="*/ 54 w 382"/>
                  <a:gd name="T91" fmla="*/ 129 h 384"/>
                  <a:gd name="T92" fmla="*/ 56 w 382"/>
                  <a:gd name="T93" fmla="*/ 128 h 384"/>
                  <a:gd name="T94" fmla="*/ 24 w 382"/>
                  <a:gd name="T95"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82" h="384">
                    <a:moveTo>
                      <a:pt x="382" y="185"/>
                    </a:moveTo>
                    <a:cubicBezTo>
                      <a:pt x="374" y="166"/>
                      <a:pt x="364" y="147"/>
                      <a:pt x="354" y="128"/>
                    </a:cubicBezTo>
                    <a:cubicBezTo>
                      <a:pt x="350" y="120"/>
                      <a:pt x="339" y="105"/>
                      <a:pt x="349" y="98"/>
                    </a:cubicBezTo>
                    <a:cubicBezTo>
                      <a:pt x="353" y="95"/>
                      <a:pt x="358" y="92"/>
                      <a:pt x="358" y="86"/>
                    </a:cubicBezTo>
                    <a:cubicBezTo>
                      <a:pt x="358" y="81"/>
                      <a:pt x="354" y="79"/>
                      <a:pt x="350" y="78"/>
                    </a:cubicBezTo>
                    <a:cubicBezTo>
                      <a:pt x="341" y="75"/>
                      <a:pt x="333" y="72"/>
                      <a:pt x="325" y="68"/>
                    </a:cubicBezTo>
                    <a:cubicBezTo>
                      <a:pt x="306" y="60"/>
                      <a:pt x="290" y="47"/>
                      <a:pt x="281" y="28"/>
                    </a:cubicBezTo>
                    <a:cubicBezTo>
                      <a:pt x="280" y="27"/>
                      <a:pt x="278" y="26"/>
                      <a:pt x="277" y="27"/>
                    </a:cubicBezTo>
                    <a:cubicBezTo>
                      <a:pt x="268" y="32"/>
                      <a:pt x="259" y="37"/>
                      <a:pt x="249" y="40"/>
                    </a:cubicBezTo>
                    <a:cubicBezTo>
                      <a:pt x="243" y="42"/>
                      <a:pt x="237" y="44"/>
                      <a:pt x="231" y="45"/>
                    </a:cubicBezTo>
                    <a:cubicBezTo>
                      <a:pt x="226" y="46"/>
                      <a:pt x="221" y="46"/>
                      <a:pt x="217" y="47"/>
                    </a:cubicBezTo>
                    <a:cubicBezTo>
                      <a:pt x="201" y="27"/>
                      <a:pt x="179" y="12"/>
                      <a:pt x="153" y="6"/>
                    </a:cubicBezTo>
                    <a:cubicBezTo>
                      <a:pt x="147" y="4"/>
                      <a:pt x="136" y="0"/>
                      <a:pt x="133" y="8"/>
                    </a:cubicBezTo>
                    <a:cubicBezTo>
                      <a:pt x="131" y="8"/>
                      <a:pt x="130" y="9"/>
                      <a:pt x="130" y="11"/>
                    </a:cubicBezTo>
                    <a:cubicBezTo>
                      <a:pt x="136" y="54"/>
                      <a:pt x="79" y="57"/>
                      <a:pt x="56" y="80"/>
                    </a:cubicBezTo>
                    <a:cubicBezTo>
                      <a:pt x="40" y="96"/>
                      <a:pt x="65" y="99"/>
                      <a:pt x="80" y="101"/>
                    </a:cubicBezTo>
                    <a:cubicBezTo>
                      <a:pt x="62" y="118"/>
                      <a:pt x="0" y="136"/>
                      <a:pt x="13" y="161"/>
                    </a:cubicBezTo>
                    <a:cubicBezTo>
                      <a:pt x="15" y="165"/>
                      <a:pt x="19" y="166"/>
                      <a:pt x="23" y="168"/>
                    </a:cubicBezTo>
                    <a:cubicBezTo>
                      <a:pt x="36" y="173"/>
                      <a:pt x="48" y="175"/>
                      <a:pt x="57" y="187"/>
                    </a:cubicBezTo>
                    <a:cubicBezTo>
                      <a:pt x="57" y="187"/>
                      <a:pt x="58" y="188"/>
                      <a:pt x="58" y="189"/>
                    </a:cubicBezTo>
                    <a:cubicBezTo>
                      <a:pt x="60" y="192"/>
                      <a:pt x="62" y="196"/>
                      <a:pt x="64" y="200"/>
                    </a:cubicBezTo>
                    <a:cubicBezTo>
                      <a:pt x="70" y="221"/>
                      <a:pt x="60" y="244"/>
                      <a:pt x="49" y="263"/>
                    </a:cubicBezTo>
                    <a:cubicBezTo>
                      <a:pt x="47" y="266"/>
                      <a:pt x="49" y="271"/>
                      <a:pt x="54" y="271"/>
                    </a:cubicBezTo>
                    <a:cubicBezTo>
                      <a:pt x="88" y="268"/>
                      <a:pt x="112" y="297"/>
                      <a:pt x="103" y="330"/>
                    </a:cubicBezTo>
                    <a:cubicBezTo>
                      <a:pt x="102" y="331"/>
                      <a:pt x="103" y="333"/>
                      <a:pt x="103" y="334"/>
                    </a:cubicBezTo>
                    <a:cubicBezTo>
                      <a:pt x="119" y="329"/>
                      <a:pt x="133" y="343"/>
                      <a:pt x="144" y="354"/>
                    </a:cubicBezTo>
                    <a:cubicBezTo>
                      <a:pt x="153" y="363"/>
                      <a:pt x="162" y="373"/>
                      <a:pt x="168" y="384"/>
                    </a:cubicBezTo>
                    <a:cubicBezTo>
                      <a:pt x="176" y="370"/>
                      <a:pt x="187" y="357"/>
                      <a:pt x="199" y="347"/>
                    </a:cubicBezTo>
                    <a:cubicBezTo>
                      <a:pt x="205" y="340"/>
                      <a:pt x="212" y="336"/>
                      <a:pt x="221" y="335"/>
                    </a:cubicBezTo>
                    <a:cubicBezTo>
                      <a:pt x="230" y="332"/>
                      <a:pt x="240" y="332"/>
                      <a:pt x="247" y="337"/>
                    </a:cubicBezTo>
                    <a:cubicBezTo>
                      <a:pt x="247" y="336"/>
                      <a:pt x="248" y="336"/>
                      <a:pt x="248" y="335"/>
                    </a:cubicBezTo>
                    <a:cubicBezTo>
                      <a:pt x="252" y="307"/>
                      <a:pt x="277" y="291"/>
                      <a:pt x="304" y="300"/>
                    </a:cubicBezTo>
                    <a:cubicBezTo>
                      <a:pt x="307" y="301"/>
                      <a:pt x="311" y="298"/>
                      <a:pt x="311" y="295"/>
                    </a:cubicBezTo>
                    <a:cubicBezTo>
                      <a:pt x="310" y="285"/>
                      <a:pt x="309" y="275"/>
                      <a:pt x="311" y="264"/>
                    </a:cubicBezTo>
                    <a:cubicBezTo>
                      <a:pt x="312" y="250"/>
                      <a:pt x="319" y="244"/>
                      <a:pt x="328" y="233"/>
                    </a:cubicBezTo>
                    <a:cubicBezTo>
                      <a:pt x="334" y="225"/>
                      <a:pt x="338" y="214"/>
                      <a:pt x="341" y="204"/>
                    </a:cubicBezTo>
                    <a:cubicBezTo>
                      <a:pt x="350" y="193"/>
                      <a:pt x="365" y="186"/>
                      <a:pt x="380" y="187"/>
                    </a:cubicBezTo>
                    <a:cubicBezTo>
                      <a:pt x="381" y="187"/>
                      <a:pt x="381" y="187"/>
                      <a:pt x="382" y="186"/>
                    </a:cubicBezTo>
                    <a:cubicBezTo>
                      <a:pt x="382" y="186"/>
                      <a:pt x="382" y="185"/>
                      <a:pt x="382" y="185"/>
                    </a:cubicBezTo>
                    <a:close/>
                    <a:moveTo>
                      <a:pt x="64" y="85"/>
                    </a:moveTo>
                    <a:cubicBezTo>
                      <a:pt x="63" y="83"/>
                      <a:pt x="66" y="82"/>
                      <a:pt x="68" y="80"/>
                    </a:cubicBezTo>
                    <a:cubicBezTo>
                      <a:pt x="67" y="83"/>
                      <a:pt x="67" y="87"/>
                      <a:pt x="71" y="90"/>
                    </a:cubicBezTo>
                    <a:cubicBezTo>
                      <a:pt x="72" y="90"/>
                      <a:pt x="72" y="90"/>
                      <a:pt x="73" y="90"/>
                    </a:cubicBezTo>
                    <a:cubicBezTo>
                      <a:pt x="68" y="90"/>
                      <a:pt x="64" y="88"/>
                      <a:pt x="64" y="85"/>
                    </a:cubicBezTo>
                    <a:close/>
                    <a:moveTo>
                      <a:pt x="24" y="155"/>
                    </a:moveTo>
                    <a:cubicBezTo>
                      <a:pt x="22" y="145"/>
                      <a:pt x="48" y="132"/>
                      <a:pt x="54" y="129"/>
                    </a:cubicBezTo>
                    <a:cubicBezTo>
                      <a:pt x="54" y="129"/>
                      <a:pt x="55" y="128"/>
                      <a:pt x="56" y="128"/>
                    </a:cubicBezTo>
                    <a:cubicBezTo>
                      <a:pt x="45" y="137"/>
                      <a:pt x="35" y="146"/>
                      <a:pt x="24" y="155"/>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56" name="Freeform 11"/>
              <p:cNvSpPr>
                <a:spLocks/>
              </p:cNvSpPr>
              <p:nvPr/>
            </p:nvSpPr>
            <p:spPr bwMode="auto">
              <a:xfrm>
                <a:off x="5268913" y="1530351"/>
                <a:ext cx="866775" cy="1184275"/>
              </a:xfrm>
              <a:custGeom>
                <a:avLst/>
                <a:gdLst>
                  <a:gd name="T0" fmla="*/ 147 w 331"/>
                  <a:gd name="T1" fmla="*/ 255 h 454"/>
                  <a:gd name="T2" fmla="*/ 132 w 331"/>
                  <a:gd name="T3" fmla="*/ 356 h 454"/>
                  <a:gd name="T4" fmla="*/ 132 w 331"/>
                  <a:gd name="T5" fmla="*/ 357 h 454"/>
                  <a:gd name="T6" fmla="*/ 96 w 331"/>
                  <a:gd name="T7" fmla="*/ 416 h 454"/>
                  <a:gd name="T8" fmla="*/ 132 w 331"/>
                  <a:gd name="T9" fmla="*/ 360 h 454"/>
                  <a:gd name="T10" fmla="*/ 129 w 331"/>
                  <a:gd name="T11" fmla="*/ 454 h 454"/>
                  <a:gd name="T12" fmla="*/ 145 w 331"/>
                  <a:gd name="T13" fmla="*/ 311 h 454"/>
                  <a:gd name="T14" fmla="*/ 191 w 331"/>
                  <a:gd name="T15" fmla="*/ 404 h 454"/>
                  <a:gd name="T16" fmla="*/ 146 w 331"/>
                  <a:gd name="T17" fmla="*/ 308 h 454"/>
                  <a:gd name="T18" fmla="*/ 149 w 331"/>
                  <a:gd name="T19" fmla="*/ 281 h 454"/>
                  <a:gd name="T20" fmla="*/ 215 w 331"/>
                  <a:gd name="T21" fmla="*/ 287 h 454"/>
                  <a:gd name="T22" fmla="*/ 258 w 331"/>
                  <a:gd name="T23" fmla="*/ 367 h 454"/>
                  <a:gd name="T24" fmla="*/ 218 w 331"/>
                  <a:gd name="T25" fmla="*/ 287 h 454"/>
                  <a:gd name="T26" fmla="*/ 253 w 331"/>
                  <a:gd name="T27" fmla="*/ 310 h 454"/>
                  <a:gd name="T28" fmla="*/ 201 w 331"/>
                  <a:gd name="T29" fmla="*/ 262 h 454"/>
                  <a:gd name="T30" fmla="*/ 157 w 331"/>
                  <a:gd name="T31" fmla="*/ 216 h 454"/>
                  <a:gd name="T32" fmla="*/ 159 w 331"/>
                  <a:gd name="T33" fmla="*/ 196 h 454"/>
                  <a:gd name="T34" fmla="*/ 169 w 331"/>
                  <a:gd name="T35" fmla="*/ 163 h 454"/>
                  <a:gd name="T36" fmla="*/ 211 w 331"/>
                  <a:gd name="T37" fmla="*/ 196 h 454"/>
                  <a:gd name="T38" fmla="*/ 288 w 331"/>
                  <a:gd name="T39" fmla="*/ 263 h 454"/>
                  <a:gd name="T40" fmla="*/ 236 w 331"/>
                  <a:gd name="T41" fmla="*/ 222 h 454"/>
                  <a:gd name="T42" fmla="*/ 201 w 331"/>
                  <a:gd name="T43" fmla="*/ 175 h 454"/>
                  <a:gd name="T44" fmla="*/ 330 w 331"/>
                  <a:gd name="T45" fmla="*/ 262 h 454"/>
                  <a:gd name="T46" fmla="*/ 247 w 331"/>
                  <a:gd name="T47" fmla="*/ 201 h 454"/>
                  <a:gd name="T48" fmla="*/ 300 w 331"/>
                  <a:gd name="T49" fmla="*/ 212 h 454"/>
                  <a:gd name="T50" fmla="*/ 170 w 331"/>
                  <a:gd name="T51" fmla="*/ 158 h 454"/>
                  <a:gd name="T52" fmla="*/ 185 w 331"/>
                  <a:gd name="T53" fmla="*/ 105 h 454"/>
                  <a:gd name="T54" fmla="*/ 211 w 331"/>
                  <a:gd name="T55" fmla="*/ 3 h 454"/>
                  <a:gd name="T56" fmla="*/ 164 w 331"/>
                  <a:gd name="T57" fmla="*/ 158 h 454"/>
                  <a:gd name="T58" fmla="*/ 120 w 331"/>
                  <a:gd name="T59" fmla="*/ 168 h 454"/>
                  <a:gd name="T60" fmla="*/ 53 w 331"/>
                  <a:gd name="T61" fmla="*/ 158 h 454"/>
                  <a:gd name="T62" fmla="*/ 84 w 331"/>
                  <a:gd name="T63" fmla="*/ 186 h 454"/>
                  <a:gd name="T64" fmla="*/ 1 w 331"/>
                  <a:gd name="T65" fmla="*/ 243 h 454"/>
                  <a:gd name="T66" fmla="*/ 123 w 331"/>
                  <a:gd name="T67" fmla="*/ 170 h 454"/>
                  <a:gd name="T68" fmla="*/ 156 w 331"/>
                  <a:gd name="T69" fmla="*/ 186 h 454"/>
                  <a:gd name="T70" fmla="*/ 95 w 331"/>
                  <a:gd name="T71" fmla="*/ 238 h 454"/>
                  <a:gd name="T72" fmla="*/ 37 w 331"/>
                  <a:gd name="T73" fmla="*/ 285 h 454"/>
                  <a:gd name="T74" fmla="*/ 153 w 331"/>
                  <a:gd name="T75" fmla="*/ 202 h 454"/>
                  <a:gd name="T76" fmla="*/ 43 w 331"/>
                  <a:gd name="T77" fmla="*/ 347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31" h="454">
                    <a:moveTo>
                      <a:pt x="44" y="348"/>
                    </a:moveTo>
                    <a:cubicBezTo>
                      <a:pt x="82" y="323"/>
                      <a:pt x="122" y="294"/>
                      <a:pt x="147" y="255"/>
                    </a:cubicBezTo>
                    <a:cubicBezTo>
                      <a:pt x="147" y="260"/>
                      <a:pt x="147" y="265"/>
                      <a:pt x="146" y="270"/>
                    </a:cubicBezTo>
                    <a:cubicBezTo>
                      <a:pt x="144" y="299"/>
                      <a:pt x="138" y="327"/>
                      <a:pt x="132" y="356"/>
                    </a:cubicBezTo>
                    <a:cubicBezTo>
                      <a:pt x="132" y="356"/>
                      <a:pt x="132" y="357"/>
                      <a:pt x="132" y="357"/>
                    </a:cubicBezTo>
                    <a:cubicBezTo>
                      <a:pt x="132" y="357"/>
                      <a:pt x="132" y="357"/>
                      <a:pt x="132" y="357"/>
                    </a:cubicBezTo>
                    <a:cubicBezTo>
                      <a:pt x="123" y="367"/>
                      <a:pt x="114" y="377"/>
                      <a:pt x="106" y="388"/>
                    </a:cubicBezTo>
                    <a:cubicBezTo>
                      <a:pt x="101" y="396"/>
                      <a:pt x="96" y="406"/>
                      <a:pt x="96" y="416"/>
                    </a:cubicBezTo>
                    <a:cubicBezTo>
                      <a:pt x="96" y="416"/>
                      <a:pt x="97" y="417"/>
                      <a:pt x="97" y="416"/>
                    </a:cubicBezTo>
                    <a:cubicBezTo>
                      <a:pt x="100" y="393"/>
                      <a:pt x="118" y="377"/>
                      <a:pt x="132" y="360"/>
                    </a:cubicBezTo>
                    <a:cubicBezTo>
                      <a:pt x="125" y="391"/>
                      <a:pt x="125" y="423"/>
                      <a:pt x="128" y="454"/>
                    </a:cubicBezTo>
                    <a:cubicBezTo>
                      <a:pt x="128" y="454"/>
                      <a:pt x="129" y="454"/>
                      <a:pt x="129" y="454"/>
                    </a:cubicBezTo>
                    <a:cubicBezTo>
                      <a:pt x="129" y="424"/>
                      <a:pt x="128" y="395"/>
                      <a:pt x="134" y="366"/>
                    </a:cubicBezTo>
                    <a:cubicBezTo>
                      <a:pt x="137" y="347"/>
                      <a:pt x="141" y="329"/>
                      <a:pt x="145" y="311"/>
                    </a:cubicBezTo>
                    <a:cubicBezTo>
                      <a:pt x="156" y="325"/>
                      <a:pt x="165" y="340"/>
                      <a:pt x="173" y="356"/>
                    </a:cubicBezTo>
                    <a:cubicBezTo>
                      <a:pt x="181" y="371"/>
                      <a:pt x="186" y="388"/>
                      <a:pt x="191" y="404"/>
                    </a:cubicBezTo>
                    <a:cubicBezTo>
                      <a:pt x="191" y="404"/>
                      <a:pt x="191" y="404"/>
                      <a:pt x="191" y="404"/>
                    </a:cubicBezTo>
                    <a:cubicBezTo>
                      <a:pt x="186" y="369"/>
                      <a:pt x="167" y="336"/>
                      <a:pt x="146" y="308"/>
                    </a:cubicBezTo>
                    <a:cubicBezTo>
                      <a:pt x="146" y="308"/>
                      <a:pt x="146" y="308"/>
                      <a:pt x="145" y="307"/>
                    </a:cubicBezTo>
                    <a:cubicBezTo>
                      <a:pt x="147" y="299"/>
                      <a:pt x="148" y="290"/>
                      <a:pt x="149" y="281"/>
                    </a:cubicBezTo>
                    <a:cubicBezTo>
                      <a:pt x="151" y="261"/>
                      <a:pt x="152" y="240"/>
                      <a:pt x="155" y="220"/>
                    </a:cubicBezTo>
                    <a:cubicBezTo>
                      <a:pt x="177" y="240"/>
                      <a:pt x="198" y="262"/>
                      <a:pt x="215" y="287"/>
                    </a:cubicBezTo>
                    <a:cubicBezTo>
                      <a:pt x="224" y="300"/>
                      <a:pt x="232" y="313"/>
                      <a:pt x="239" y="327"/>
                    </a:cubicBezTo>
                    <a:cubicBezTo>
                      <a:pt x="245" y="340"/>
                      <a:pt x="251" y="354"/>
                      <a:pt x="258" y="367"/>
                    </a:cubicBezTo>
                    <a:cubicBezTo>
                      <a:pt x="258" y="367"/>
                      <a:pt x="258" y="367"/>
                      <a:pt x="258" y="367"/>
                    </a:cubicBezTo>
                    <a:cubicBezTo>
                      <a:pt x="251" y="339"/>
                      <a:pt x="234" y="311"/>
                      <a:pt x="218" y="287"/>
                    </a:cubicBezTo>
                    <a:cubicBezTo>
                      <a:pt x="213" y="279"/>
                      <a:pt x="208" y="272"/>
                      <a:pt x="202" y="265"/>
                    </a:cubicBezTo>
                    <a:cubicBezTo>
                      <a:pt x="223" y="275"/>
                      <a:pt x="240" y="291"/>
                      <a:pt x="253" y="310"/>
                    </a:cubicBezTo>
                    <a:cubicBezTo>
                      <a:pt x="253" y="310"/>
                      <a:pt x="253" y="310"/>
                      <a:pt x="253" y="310"/>
                    </a:cubicBezTo>
                    <a:cubicBezTo>
                      <a:pt x="241" y="289"/>
                      <a:pt x="223" y="273"/>
                      <a:pt x="201" y="262"/>
                    </a:cubicBezTo>
                    <a:cubicBezTo>
                      <a:pt x="201" y="262"/>
                      <a:pt x="200" y="262"/>
                      <a:pt x="200" y="262"/>
                    </a:cubicBezTo>
                    <a:cubicBezTo>
                      <a:pt x="187" y="246"/>
                      <a:pt x="173" y="230"/>
                      <a:pt x="157" y="216"/>
                    </a:cubicBezTo>
                    <a:cubicBezTo>
                      <a:pt x="157" y="216"/>
                      <a:pt x="156" y="216"/>
                      <a:pt x="155" y="216"/>
                    </a:cubicBezTo>
                    <a:cubicBezTo>
                      <a:pt x="156" y="209"/>
                      <a:pt x="157" y="202"/>
                      <a:pt x="159" y="196"/>
                    </a:cubicBezTo>
                    <a:cubicBezTo>
                      <a:pt x="161" y="184"/>
                      <a:pt x="164" y="173"/>
                      <a:pt x="167" y="161"/>
                    </a:cubicBezTo>
                    <a:cubicBezTo>
                      <a:pt x="168" y="162"/>
                      <a:pt x="168" y="163"/>
                      <a:pt x="169" y="163"/>
                    </a:cubicBezTo>
                    <a:cubicBezTo>
                      <a:pt x="179" y="165"/>
                      <a:pt x="187" y="168"/>
                      <a:pt x="196" y="172"/>
                    </a:cubicBezTo>
                    <a:cubicBezTo>
                      <a:pt x="199" y="181"/>
                      <a:pt x="205" y="189"/>
                      <a:pt x="211" y="196"/>
                    </a:cubicBezTo>
                    <a:cubicBezTo>
                      <a:pt x="218" y="205"/>
                      <a:pt x="225" y="215"/>
                      <a:pt x="234" y="223"/>
                    </a:cubicBezTo>
                    <a:cubicBezTo>
                      <a:pt x="250" y="239"/>
                      <a:pt x="268" y="252"/>
                      <a:pt x="288" y="263"/>
                    </a:cubicBezTo>
                    <a:cubicBezTo>
                      <a:pt x="288" y="263"/>
                      <a:pt x="288" y="263"/>
                      <a:pt x="288" y="263"/>
                    </a:cubicBezTo>
                    <a:cubicBezTo>
                      <a:pt x="269" y="252"/>
                      <a:pt x="251" y="238"/>
                      <a:pt x="236" y="222"/>
                    </a:cubicBezTo>
                    <a:cubicBezTo>
                      <a:pt x="228" y="214"/>
                      <a:pt x="222" y="206"/>
                      <a:pt x="216" y="198"/>
                    </a:cubicBezTo>
                    <a:cubicBezTo>
                      <a:pt x="210" y="190"/>
                      <a:pt x="206" y="182"/>
                      <a:pt x="201" y="175"/>
                    </a:cubicBezTo>
                    <a:cubicBezTo>
                      <a:pt x="218" y="184"/>
                      <a:pt x="233" y="196"/>
                      <a:pt x="249" y="207"/>
                    </a:cubicBezTo>
                    <a:cubicBezTo>
                      <a:pt x="276" y="225"/>
                      <a:pt x="302" y="245"/>
                      <a:pt x="330" y="262"/>
                    </a:cubicBezTo>
                    <a:cubicBezTo>
                      <a:pt x="331" y="262"/>
                      <a:pt x="331" y="261"/>
                      <a:pt x="331" y="261"/>
                    </a:cubicBezTo>
                    <a:cubicBezTo>
                      <a:pt x="304" y="240"/>
                      <a:pt x="275" y="221"/>
                      <a:pt x="247" y="201"/>
                    </a:cubicBezTo>
                    <a:cubicBezTo>
                      <a:pt x="265" y="203"/>
                      <a:pt x="282" y="206"/>
                      <a:pt x="299" y="212"/>
                    </a:cubicBezTo>
                    <a:cubicBezTo>
                      <a:pt x="300" y="212"/>
                      <a:pt x="300" y="212"/>
                      <a:pt x="300" y="212"/>
                    </a:cubicBezTo>
                    <a:cubicBezTo>
                      <a:pt x="281" y="204"/>
                      <a:pt x="262" y="200"/>
                      <a:pt x="243" y="198"/>
                    </a:cubicBezTo>
                    <a:cubicBezTo>
                      <a:pt x="220" y="182"/>
                      <a:pt x="197" y="164"/>
                      <a:pt x="170" y="158"/>
                    </a:cubicBezTo>
                    <a:cubicBezTo>
                      <a:pt x="169" y="158"/>
                      <a:pt x="169" y="158"/>
                      <a:pt x="168" y="158"/>
                    </a:cubicBezTo>
                    <a:cubicBezTo>
                      <a:pt x="174" y="140"/>
                      <a:pt x="180" y="123"/>
                      <a:pt x="185" y="105"/>
                    </a:cubicBezTo>
                    <a:cubicBezTo>
                      <a:pt x="195" y="71"/>
                      <a:pt x="208" y="38"/>
                      <a:pt x="216" y="4"/>
                    </a:cubicBezTo>
                    <a:cubicBezTo>
                      <a:pt x="216" y="1"/>
                      <a:pt x="212" y="0"/>
                      <a:pt x="211" y="3"/>
                    </a:cubicBezTo>
                    <a:cubicBezTo>
                      <a:pt x="200" y="32"/>
                      <a:pt x="192" y="64"/>
                      <a:pt x="183" y="95"/>
                    </a:cubicBezTo>
                    <a:cubicBezTo>
                      <a:pt x="177" y="116"/>
                      <a:pt x="170" y="137"/>
                      <a:pt x="164" y="158"/>
                    </a:cubicBezTo>
                    <a:cubicBezTo>
                      <a:pt x="152" y="157"/>
                      <a:pt x="141" y="160"/>
                      <a:pt x="130" y="164"/>
                    </a:cubicBezTo>
                    <a:cubicBezTo>
                      <a:pt x="127" y="166"/>
                      <a:pt x="124" y="167"/>
                      <a:pt x="120" y="168"/>
                    </a:cubicBezTo>
                    <a:cubicBezTo>
                      <a:pt x="103" y="154"/>
                      <a:pt x="74" y="151"/>
                      <a:pt x="53" y="158"/>
                    </a:cubicBezTo>
                    <a:cubicBezTo>
                      <a:pt x="52" y="158"/>
                      <a:pt x="52" y="158"/>
                      <a:pt x="53" y="158"/>
                    </a:cubicBezTo>
                    <a:cubicBezTo>
                      <a:pt x="77" y="158"/>
                      <a:pt x="98" y="155"/>
                      <a:pt x="118" y="169"/>
                    </a:cubicBezTo>
                    <a:cubicBezTo>
                      <a:pt x="107" y="174"/>
                      <a:pt x="95" y="180"/>
                      <a:pt x="84" y="186"/>
                    </a:cubicBezTo>
                    <a:cubicBezTo>
                      <a:pt x="54" y="201"/>
                      <a:pt x="25" y="220"/>
                      <a:pt x="0" y="242"/>
                    </a:cubicBezTo>
                    <a:cubicBezTo>
                      <a:pt x="0" y="243"/>
                      <a:pt x="1" y="244"/>
                      <a:pt x="1" y="243"/>
                    </a:cubicBezTo>
                    <a:cubicBezTo>
                      <a:pt x="27" y="224"/>
                      <a:pt x="53" y="205"/>
                      <a:pt x="82" y="190"/>
                    </a:cubicBezTo>
                    <a:cubicBezTo>
                      <a:pt x="95" y="183"/>
                      <a:pt x="109" y="176"/>
                      <a:pt x="123" y="170"/>
                    </a:cubicBezTo>
                    <a:cubicBezTo>
                      <a:pt x="136" y="165"/>
                      <a:pt x="149" y="160"/>
                      <a:pt x="163" y="160"/>
                    </a:cubicBezTo>
                    <a:cubicBezTo>
                      <a:pt x="161" y="169"/>
                      <a:pt x="158" y="177"/>
                      <a:pt x="156" y="186"/>
                    </a:cubicBezTo>
                    <a:cubicBezTo>
                      <a:pt x="155" y="190"/>
                      <a:pt x="154" y="195"/>
                      <a:pt x="153" y="200"/>
                    </a:cubicBezTo>
                    <a:cubicBezTo>
                      <a:pt x="133" y="211"/>
                      <a:pt x="114" y="225"/>
                      <a:pt x="95" y="238"/>
                    </a:cubicBezTo>
                    <a:cubicBezTo>
                      <a:pt x="75" y="253"/>
                      <a:pt x="55" y="268"/>
                      <a:pt x="37" y="285"/>
                    </a:cubicBezTo>
                    <a:cubicBezTo>
                      <a:pt x="37" y="285"/>
                      <a:pt x="37" y="286"/>
                      <a:pt x="37" y="285"/>
                    </a:cubicBezTo>
                    <a:cubicBezTo>
                      <a:pt x="56" y="270"/>
                      <a:pt x="75" y="255"/>
                      <a:pt x="95" y="241"/>
                    </a:cubicBezTo>
                    <a:cubicBezTo>
                      <a:pt x="114" y="227"/>
                      <a:pt x="134" y="215"/>
                      <a:pt x="153" y="202"/>
                    </a:cubicBezTo>
                    <a:cubicBezTo>
                      <a:pt x="150" y="219"/>
                      <a:pt x="149" y="235"/>
                      <a:pt x="148" y="252"/>
                    </a:cubicBezTo>
                    <a:cubicBezTo>
                      <a:pt x="120" y="292"/>
                      <a:pt x="82" y="319"/>
                      <a:pt x="43" y="347"/>
                    </a:cubicBezTo>
                    <a:cubicBezTo>
                      <a:pt x="42" y="347"/>
                      <a:pt x="43" y="348"/>
                      <a:pt x="44" y="348"/>
                    </a:cubicBez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224" name="Group 223"/>
            <p:cNvGrpSpPr/>
            <p:nvPr/>
          </p:nvGrpSpPr>
          <p:grpSpPr>
            <a:xfrm rot="19750546">
              <a:off x="1732885" y="6101808"/>
              <a:ext cx="549275" cy="823912"/>
              <a:chOff x="2514601" y="4916488"/>
              <a:chExt cx="549275" cy="823912"/>
            </a:xfrm>
          </p:grpSpPr>
          <p:sp>
            <p:nvSpPr>
              <p:cNvPr id="225" name="Freeform 172"/>
              <p:cNvSpPr>
                <a:spLocks/>
              </p:cNvSpPr>
              <p:nvPr/>
            </p:nvSpPr>
            <p:spPr bwMode="auto">
              <a:xfrm>
                <a:off x="2514601" y="4916488"/>
                <a:ext cx="549275" cy="823912"/>
              </a:xfrm>
              <a:custGeom>
                <a:avLst/>
                <a:gdLst>
                  <a:gd name="T0" fmla="*/ 53 w 209"/>
                  <a:gd name="T1" fmla="*/ 234 h 315"/>
                  <a:gd name="T2" fmla="*/ 90 w 209"/>
                  <a:gd name="T3" fmla="*/ 239 h 315"/>
                  <a:gd name="T4" fmla="*/ 123 w 209"/>
                  <a:gd name="T5" fmla="*/ 276 h 315"/>
                  <a:gd name="T6" fmla="*/ 125 w 209"/>
                  <a:gd name="T7" fmla="*/ 277 h 315"/>
                  <a:gd name="T8" fmla="*/ 126 w 209"/>
                  <a:gd name="T9" fmla="*/ 314 h 315"/>
                  <a:gd name="T10" fmla="*/ 139 w 209"/>
                  <a:gd name="T11" fmla="*/ 315 h 315"/>
                  <a:gd name="T12" fmla="*/ 139 w 209"/>
                  <a:gd name="T13" fmla="*/ 303 h 315"/>
                  <a:gd name="T14" fmla="*/ 167 w 209"/>
                  <a:gd name="T15" fmla="*/ 263 h 315"/>
                  <a:gd name="T16" fmla="*/ 179 w 209"/>
                  <a:gd name="T17" fmla="*/ 218 h 315"/>
                  <a:gd name="T18" fmla="*/ 183 w 209"/>
                  <a:gd name="T19" fmla="*/ 215 h 315"/>
                  <a:gd name="T20" fmla="*/ 206 w 209"/>
                  <a:gd name="T21" fmla="*/ 136 h 315"/>
                  <a:gd name="T22" fmla="*/ 173 w 209"/>
                  <a:gd name="T23" fmla="*/ 100 h 315"/>
                  <a:gd name="T24" fmla="*/ 144 w 209"/>
                  <a:gd name="T25" fmla="*/ 150 h 315"/>
                  <a:gd name="T26" fmla="*/ 153 w 209"/>
                  <a:gd name="T27" fmla="*/ 185 h 315"/>
                  <a:gd name="T28" fmla="*/ 172 w 209"/>
                  <a:gd name="T29" fmla="*/ 215 h 315"/>
                  <a:gd name="T30" fmla="*/ 158 w 209"/>
                  <a:gd name="T31" fmla="*/ 258 h 315"/>
                  <a:gd name="T32" fmla="*/ 139 w 209"/>
                  <a:gd name="T33" fmla="*/ 289 h 315"/>
                  <a:gd name="T34" fmla="*/ 137 w 209"/>
                  <a:gd name="T35" fmla="*/ 243 h 315"/>
                  <a:gd name="T36" fmla="*/ 116 w 209"/>
                  <a:gd name="T37" fmla="*/ 125 h 315"/>
                  <a:gd name="T38" fmla="*/ 135 w 209"/>
                  <a:gd name="T39" fmla="*/ 53 h 315"/>
                  <a:gd name="T40" fmla="*/ 85 w 209"/>
                  <a:gd name="T41" fmla="*/ 8 h 315"/>
                  <a:gd name="T42" fmla="*/ 55 w 209"/>
                  <a:gd name="T43" fmla="*/ 71 h 315"/>
                  <a:gd name="T44" fmla="*/ 108 w 209"/>
                  <a:gd name="T45" fmla="*/ 130 h 315"/>
                  <a:gd name="T46" fmla="*/ 125 w 209"/>
                  <a:gd name="T47" fmla="*/ 262 h 315"/>
                  <a:gd name="T48" fmla="*/ 99 w 209"/>
                  <a:gd name="T49" fmla="*/ 233 h 315"/>
                  <a:gd name="T50" fmla="*/ 101 w 209"/>
                  <a:gd name="T51" fmla="*/ 232 h 315"/>
                  <a:gd name="T52" fmla="*/ 80 w 209"/>
                  <a:gd name="T53" fmla="*/ 155 h 315"/>
                  <a:gd name="T54" fmla="*/ 18 w 209"/>
                  <a:gd name="T55" fmla="*/ 144 h 315"/>
                  <a:gd name="T56" fmla="*/ 22 w 209"/>
                  <a:gd name="T57" fmla="*/ 212 h 315"/>
                  <a:gd name="T58" fmla="*/ 53 w 209"/>
                  <a:gd name="T59" fmla="*/ 234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09" h="315">
                    <a:moveTo>
                      <a:pt x="53" y="234"/>
                    </a:moveTo>
                    <a:cubicBezTo>
                      <a:pt x="65" y="237"/>
                      <a:pt x="78" y="236"/>
                      <a:pt x="90" y="239"/>
                    </a:cubicBezTo>
                    <a:cubicBezTo>
                      <a:pt x="101" y="252"/>
                      <a:pt x="112" y="264"/>
                      <a:pt x="123" y="276"/>
                    </a:cubicBezTo>
                    <a:cubicBezTo>
                      <a:pt x="124" y="276"/>
                      <a:pt x="124" y="276"/>
                      <a:pt x="125" y="277"/>
                    </a:cubicBezTo>
                    <a:cubicBezTo>
                      <a:pt x="125" y="289"/>
                      <a:pt x="126" y="302"/>
                      <a:pt x="126" y="314"/>
                    </a:cubicBezTo>
                    <a:cubicBezTo>
                      <a:pt x="130" y="315"/>
                      <a:pt x="135" y="315"/>
                      <a:pt x="139" y="315"/>
                    </a:cubicBezTo>
                    <a:cubicBezTo>
                      <a:pt x="139" y="311"/>
                      <a:pt x="139" y="307"/>
                      <a:pt x="139" y="303"/>
                    </a:cubicBezTo>
                    <a:cubicBezTo>
                      <a:pt x="152" y="294"/>
                      <a:pt x="161" y="277"/>
                      <a:pt x="167" y="263"/>
                    </a:cubicBezTo>
                    <a:cubicBezTo>
                      <a:pt x="172" y="252"/>
                      <a:pt x="181" y="232"/>
                      <a:pt x="179" y="218"/>
                    </a:cubicBezTo>
                    <a:cubicBezTo>
                      <a:pt x="181" y="217"/>
                      <a:pt x="182" y="217"/>
                      <a:pt x="183" y="215"/>
                    </a:cubicBezTo>
                    <a:cubicBezTo>
                      <a:pt x="198" y="192"/>
                      <a:pt x="209" y="164"/>
                      <a:pt x="206" y="136"/>
                    </a:cubicBezTo>
                    <a:cubicBezTo>
                      <a:pt x="204" y="118"/>
                      <a:pt x="194" y="97"/>
                      <a:pt x="173" y="100"/>
                    </a:cubicBezTo>
                    <a:cubicBezTo>
                      <a:pt x="150" y="104"/>
                      <a:pt x="144" y="130"/>
                      <a:pt x="144" y="150"/>
                    </a:cubicBezTo>
                    <a:cubicBezTo>
                      <a:pt x="144" y="162"/>
                      <a:pt x="146" y="174"/>
                      <a:pt x="153" y="185"/>
                    </a:cubicBezTo>
                    <a:cubicBezTo>
                      <a:pt x="159" y="195"/>
                      <a:pt x="167" y="204"/>
                      <a:pt x="172" y="215"/>
                    </a:cubicBezTo>
                    <a:cubicBezTo>
                      <a:pt x="168" y="230"/>
                      <a:pt x="164" y="244"/>
                      <a:pt x="158" y="258"/>
                    </a:cubicBezTo>
                    <a:cubicBezTo>
                      <a:pt x="153" y="270"/>
                      <a:pt x="146" y="280"/>
                      <a:pt x="139" y="289"/>
                    </a:cubicBezTo>
                    <a:cubicBezTo>
                      <a:pt x="138" y="274"/>
                      <a:pt x="138" y="258"/>
                      <a:pt x="137" y="243"/>
                    </a:cubicBezTo>
                    <a:cubicBezTo>
                      <a:pt x="134" y="203"/>
                      <a:pt x="130" y="163"/>
                      <a:pt x="116" y="125"/>
                    </a:cubicBezTo>
                    <a:cubicBezTo>
                      <a:pt x="142" y="112"/>
                      <a:pt x="138" y="78"/>
                      <a:pt x="135" y="53"/>
                    </a:cubicBezTo>
                    <a:cubicBezTo>
                      <a:pt x="131" y="29"/>
                      <a:pt x="114" y="0"/>
                      <a:pt x="85" y="8"/>
                    </a:cubicBezTo>
                    <a:cubicBezTo>
                      <a:pt x="58" y="15"/>
                      <a:pt x="50" y="46"/>
                      <a:pt x="55" y="71"/>
                    </a:cubicBezTo>
                    <a:cubicBezTo>
                      <a:pt x="61" y="97"/>
                      <a:pt x="81" y="123"/>
                      <a:pt x="108" y="130"/>
                    </a:cubicBezTo>
                    <a:cubicBezTo>
                      <a:pt x="118" y="174"/>
                      <a:pt x="123" y="218"/>
                      <a:pt x="125" y="262"/>
                    </a:cubicBezTo>
                    <a:cubicBezTo>
                      <a:pt x="116" y="252"/>
                      <a:pt x="108" y="243"/>
                      <a:pt x="99" y="233"/>
                    </a:cubicBezTo>
                    <a:cubicBezTo>
                      <a:pt x="100" y="233"/>
                      <a:pt x="101" y="233"/>
                      <a:pt x="101" y="232"/>
                    </a:cubicBezTo>
                    <a:cubicBezTo>
                      <a:pt x="113" y="210"/>
                      <a:pt x="94" y="172"/>
                      <a:pt x="80" y="155"/>
                    </a:cubicBezTo>
                    <a:cubicBezTo>
                      <a:pt x="65" y="136"/>
                      <a:pt x="37" y="123"/>
                      <a:pt x="18" y="144"/>
                    </a:cubicBezTo>
                    <a:cubicBezTo>
                      <a:pt x="0" y="164"/>
                      <a:pt x="8" y="192"/>
                      <a:pt x="22" y="212"/>
                    </a:cubicBezTo>
                    <a:cubicBezTo>
                      <a:pt x="29" y="222"/>
                      <a:pt x="40" y="231"/>
                      <a:pt x="53" y="234"/>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226" name="Freeform 173"/>
              <p:cNvSpPr>
                <a:spLocks/>
              </p:cNvSpPr>
              <p:nvPr/>
            </p:nvSpPr>
            <p:spPr bwMode="auto">
              <a:xfrm>
                <a:off x="2719388" y="4960938"/>
                <a:ext cx="44450" cy="26987"/>
              </a:xfrm>
              <a:custGeom>
                <a:avLst/>
                <a:gdLst>
                  <a:gd name="T0" fmla="*/ 17 w 17"/>
                  <a:gd name="T1" fmla="*/ 3 h 10"/>
                  <a:gd name="T2" fmla="*/ 13 w 17"/>
                  <a:gd name="T3" fmla="*/ 0 h 10"/>
                  <a:gd name="T4" fmla="*/ 5 w 17"/>
                  <a:gd name="T5" fmla="*/ 1 h 10"/>
                  <a:gd name="T6" fmla="*/ 2 w 17"/>
                  <a:gd name="T7" fmla="*/ 3 h 10"/>
                  <a:gd name="T8" fmla="*/ 0 w 17"/>
                  <a:gd name="T9" fmla="*/ 4 h 10"/>
                  <a:gd name="T10" fmla="*/ 0 w 17"/>
                  <a:gd name="T11" fmla="*/ 6 h 10"/>
                  <a:gd name="T12" fmla="*/ 2 w 17"/>
                  <a:gd name="T13" fmla="*/ 9 h 10"/>
                  <a:gd name="T14" fmla="*/ 7 w 17"/>
                  <a:gd name="T15" fmla="*/ 10 h 10"/>
                  <a:gd name="T16" fmla="*/ 15 w 17"/>
                  <a:gd name="T17" fmla="*/ 9 h 10"/>
                  <a:gd name="T18" fmla="*/ 17 w 17"/>
                  <a:gd name="T19"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10">
                    <a:moveTo>
                      <a:pt x="17" y="3"/>
                    </a:moveTo>
                    <a:cubicBezTo>
                      <a:pt x="17" y="1"/>
                      <a:pt x="15" y="0"/>
                      <a:pt x="13" y="0"/>
                    </a:cubicBezTo>
                    <a:cubicBezTo>
                      <a:pt x="10" y="0"/>
                      <a:pt x="7" y="1"/>
                      <a:pt x="5" y="1"/>
                    </a:cubicBezTo>
                    <a:cubicBezTo>
                      <a:pt x="3" y="1"/>
                      <a:pt x="2" y="2"/>
                      <a:pt x="2" y="3"/>
                    </a:cubicBezTo>
                    <a:cubicBezTo>
                      <a:pt x="1" y="3"/>
                      <a:pt x="1" y="3"/>
                      <a:pt x="0" y="4"/>
                    </a:cubicBezTo>
                    <a:cubicBezTo>
                      <a:pt x="0" y="4"/>
                      <a:pt x="0" y="5"/>
                      <a:pt x="0" y="6"/>
                    </a:cubicBezTo>
                    <a:cubicBezTo>
                      <a:pt x="0" y="8"/>
                      <a:pt x="1" y="9"/>
                      <a:pt x="2" y="9"/>
                    </a:cubicBezTo>
                    <a:cubicBezTo>
                      <a:pt x="4" y="10"/>
                      <a:pt x="5" y="10"/>
                      <a:pt x="7" y="10"/>
                    </a:cubicBezTo>
                    <a:cubicBezTo>
                      <a:pt x="9" y="10"/>
                      <a:pt x="12" y="10"/>
                      <a:pt x="15" y="9"/>
                    </a:cubicBezTo>
                    <a:cubicBezTo>
                      <a:pt x="17" y="7"/>
                      <a:pt x="17" y="5"/>
                      <a:pt x="17" y="3"/>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227" name="Freeform 174"/>
              <p:cNvSpPr>
                <a:spLocks/>
              </p:cNvSpPr>
              <p:nvPr/>
            </p:nvSpPr>
            <p:spPr bwMode="auto">
              <a:xfrm>
                <a:off x="2943226" y="5207000"/>
                <a:ext cx="41275" cy="25400"/>
              </a:xfrm>
              <a:custGeom>
                <a:avLst/>
                <a:gdLst>
                  <a:gd name="T0" fmla="*/ 11 w 16"/>
                  <a:gd name="T1" fmla="*/ 0 h 10"/>
                  <a:gd name="T2" fmla="*/ 3 w 16"/>
                  <a:gd name="T3" fmla="*/ 1 h 10"/>
                  <a:gd name="T4" fmla="*/ 3 w 16"/>
                  <a:gd name="T5" fmla="*/ 8 h 10"/>
                  <a:gd name="T6" fmla="*/ 11 w 16"/>
                  <a:gd name="T7" fmla="*/ 10 h 10"/>
                  <a:gd name="T8" fmla="*/ 16 w 16"/>
                  <a:gd name="T9" fmla="*/ 5 h 10"/>
                  <a:gd name="T10" fmla="*/ 11 w 16"/>
                  <a:gd name="T11" fmla="*/ 0 h 10"/>
                </a:gdLst>
                <a:ahLst/>
                <a:cxnLst>
                  <a:cxn ang="0">
                    <a:pos x="T0" y="T1"/>
                  </a:cxn>
                  <a:cxn ang="0">
                    <a:pos x="T2" y="T3"/>
                  </a:cxn>
                  <a:cxn ang="0">
                    <a:pos x="T4" y="T5"/>
                  </a:cxn>
                  <a:cxn ang="0">
                    <a:pos x="T6" y="T7"/>
                  </a:cxn>
                  <a:cxn ang="0">
                    <a:pos x="T8" y="T9"/>
                  </a:cxn>
                  <a:cxn ang="0">
                    <a:pos x="T10" y="T11"/>
                  </a:cxn>
                </a:cxnLst>
                <a:rect l="0" t="0" r="r" b="b"/>
                <a:pathLst>
                  <a:path w="16" h="10">
                    <a:moveTo>
                      <a:pt x="11" y="0"/>
                    </a:moveTo>
                    <a:cubicBezTo>
                      <a:pt x="8" y="0"/>
                      <a:pt x="6" y="1"/>
                      <a:pt x="3" y="1"/>
                    </a:cubicBezTo>
                    <a:cubicBezTo>
                      <a:pt x="0" y="2"/>
                      <a:pt x="0" y="7"/>
                      <a:pt x="3" y="8"/>
                    </a:cubicBezTo>
                    <a:cubicBezTo>
                      <a:pt x="6" y="9"/>
                      <a:pt x="8" y="10"/>
                      <a:pt x="11" y="10"/>
                    </a:cubicBezTo>
                    <a:cubicBezTo>
                      <a:pt x="13" y="10"/>
                      <a:pt x="16" y="8"/>
                      <a:pt x="16" y="5"/>
                    </a:cubicBezTo>
                    <a:cubicBezTo>
                      <a:pt x="16" y="2"/>
                      <a:pt x="14" y="0"/>
                      <a:pt x="11" y="0"/>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228" name="Freeform 175"/>
              <p:cNvSpPr>
                <a:spLocks/>
              </p:cNvSpPr>
              <p:nvPr/>
            </p:nvSpPr>
            <p:spPr bwMode="auto">
              <a:xfrm>
                <a:off x="2559051" y="5287963"/>
                <a:ext cx="44450" cy="41275"/>
              </a:xfrm>
              <a:custGeom>
                <a:avLst/>
                <a:gdLst>
                  <a:gd name="T0" fmla="*/ 8 w 17"/>
                  <a:gd name="T1" fmla="*/ 4 h 16"/>
                  <a:gd name="T2" fmla="*/ 7 w 17"/>
                  <a:gd name="T3" fmla="*/ 5 h 16"/>
                  <a:gd name="T4" fmla="*/ 6 w 17"/>
                  <a:gd name="T5" fmla="*/ 5 h 16"/>
                  <a:gd name="T6" fmla="*/ 5 w 17"/>
                  <a:gd name="T7" fmla="*/ 14 h 16"/>
                  <a:gd name="T8" fmla="*/ 16 w 17"/>
                  <a:gd name="T9" fmla="*/ 7 h 16"/>
                  <a:gd name="T10" fmla="*/ 8 w 17"/>
                  <a:gd name="T11" fmla="*/ 4 h 16"/>
                </a:gdLst>
                <a:ahLst/>
                <a:cxnLst>
                  <a:cxn ang="0">
                    <a:pos x="T0" y="T1"/>
                  </a:cxn>
                  <a:cxn ang="0">
                    <a:pos x="T2" y="T3"/>
                  </a:cxn>
                  <a:cxn ang="0">
                    <a:pos x="T4" y="T5"/>
                  </a:cxn>
                  <a:cxn ang="0">
                    <a:pos x="T6" y="T7"/>
                  </a:cxn>
                  <a:cxn ang="0">
                    <a:pos x="T8" y="T9"/>
                  </a:cxn>
                  <a:cxn ang="0">
                    <a:pos x="T10" y="T11"/>
                  </a:cxn>
                </a:cxnLst>
                <a:rect l="0" t="0" r="r" b="b"/>
                <a:pathLst>
                  <a:path w="17" h="16">
                    <a:moveTo>
                      <a:pt x="8" y="4"/>
                    </a:moveTo>
                    <a:cubicBezTo>
                      <a:pt x="7" y="4"/>
                      <a:pt x="7" y="5"/>
                      <a:pt x="7" y="5"/>
                    </a:cubicBezTo>
                    <a:cubicBezTo>
                      <a:pt x="7" y="5"/>
                      <a:pt x="6" y="5"/>
                      <a:pt x="6" y="5"/>
                    </a:cubicBezTo>
                    <a:cubicBezTo>
                      <a:pt x="1" y="5"/>
                      <a:pt x="0" y="13"/>
                      <a:pt x="5" y="14"/>
                    </a:cubicBezTo>
                    <a:cubicBezTo>
                      <a:pt x="10" y="16"/>
                      <a:pt x="16" y="12"/>
                      <a:pt x="16" y="7"/>
                    </a:cubicBezTo>
                    <a:cubicBezTo>
                      <a:pt x="17" y="2"/>
                      <a:pt x="10" y="0"/>
                      <a:pt x="8" y="4"/>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229" name="Freeform 176"/>
              <p:cNvSpPr>
                <a:spLocks/>
              </p:cNvSpPr>
              <p:nvPr/>
            </p:nvSpPr>
            <p:spPr bwMode="auto">
              <a:xfrm>
                <a:off x="2663826" y="4997450"/>
                <a:ext cx="134938" cy="233362"/>
              </a:xfrm>
              <a:custGeom>
                <a:avLst/>
                <a:gdLst>
                  <a:gd name="T0" fmla="*/ 50 w 51"/>
                  <a:gd name="T1" fmla="*/ 87 h 89"/>
                  <a:gd name="T2" fmla="*/ 4 w 51"/>
                  <a:gd name="T3" fmla="*/ 1 h 89"/>
                  <a:gd name="T4" fmla="*/ 3 w 51"/>
                  <a:gd name="T5" fmla="*/ 1 h 89"/>
                  <a:gd name="T6" fmla="*/ 13 w 51"/>
                  <a:gd name="T7" fmla="*/ 58 h 89"/>
                  <a:gd name="T8" fmla="*/ 50 w 51"/>
                  <a:gd name="T9" fmla="*/ 89 h 89"/>
                  <a:gd name="T10" fmla="*/ 50 w 51"/>
                  <a:gd name="T11" fmla="*/ 87 h 89"/>
                </a:gdLst>
                <a:ahLst/>
                <a:cxnLst>
                  <a:cxn ang="0">
                    <a:pos x="T0" y="T1"/>
                  </a:cxn>
                  <a:cxn ang="0">
                    <a:pos x="T2" y="T3"/>
                  </a:cxn>
                  <a:cxn ang="0">
                    <a:pos x="T4" y="T5"/>
                  </a:cxn>
                  <a:cxn ang="0">
                    <a:pos x="T6" y="T7"/>
                  </a:cxn>
                  <a:cxn ang="0">
                    <a:pos x="T8" y="T9"/>
                  </a:cxn>
                  <a:cxn ang="0">
                    <a:pos x="T10" y="T11"/>
                  </a:cxn>
                </a:cxnLst>
                <a:rect l="0" t="0" r="r" b="b"/>
                <a:pathLst>
                  <a:path w="51" h="89">
                    <a:moveTo>
                      <a:pt x="50" y="87"/>
                    </a:moveTo>
                    <a:cubicBezTo>
                      <a:pt x="14" y="78"/>
                      <a:pt x="1" y="33"/>
                      <a:pt x="4" y="1"/>
                    </a:cubicBezTo>
                    <a:cubicBezTo>
                      <a:pt x="4" y="0"/>
                      <a:pt x="4" y="0"/>
                      <a:pt x="3" y="1"/>
                    </a:cubicBezTo>
                    <a:cubicBezTo>
                      <a:pt x="0" y="20"/>
                      <a:pt x="4" y="40"/>
                      <a:pt x="13" y="58"/>
                    </a:cubicBezTo>
                    <a:cubicBezTo>
                      <a:pt x="20" y="72"/>
                      <a:pt x="32" y="88"/>
                      <a:pt x="50" y="89"/>
                    </a:cubicBezTo>
                    <a:cubicBezTo>
                      <a:pt x="51" y="89"/>
                      <a:pt x="51" y="88"/>
                      <a:pt x="50" y="87"/>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0" name="Freeform 177"/>
              <p:cNvSpPr>
                <a:spLocks/>
              </p:cNvSpPr>
              <p:nvPr/>
            </p:nvSpPr>
            <p:spPr bwMode="auto">
              <a:xfrm>
                <a:off x="2732088" y="5157788"/>
                <a:ext cx="66675" cy="53975"/>
              </a:xfrm>
              <a:custGeom>
                <a:avLst/>
                <a:gdLst>
                  <a:gd name="T0" fmla="*/ 25 w 25"/>
                  <a:gd name="T1" fmla="*/ 20 h 21"/>
                  <a:gd name="T2" fmla="*/ 11 w 25"/>
                  <a:gd name="T3" fmla="*/ 13 h 21"/>
                  <a:gd name="T4" fmla="*/ 0 w 25"/>
                  <a:gd name="T5" fmla="*/ 0 h 21"/>
                  <a:gd name="T6" fmla="*/ 0 w 25"/>
                  <a:gd name="T7" fmla="*/ 0 h 21"/>
                  <a:gd name="T8" fmla="*/ 24 w 25"/>
                  <a:gd name="T9" fmla="*/ 21 h 21"/>
                  <a:gd name="T10" fmla="*/ 25 w 25"/>
                  <a:gd name="T11" fmla="*/ 20 h 21"/>
                </a:gdLst>
                <a:ahLst/>
                <a:cxnLst>
                  <a:cxn ang="0">
                    <a:pos x="T0" y="T1"/>
                  </a:cxn>
                  <a:cxn ang="0">
                    <a:pos x="T2" y="T3"/>
                  </a:cxn>
                  <a:cxn ang="0">
                    <a:pos x="T4" y="T5"/>
                  </a:cxn>
                  <a:cxn ang="0">
                    <a:pos x="T6" y="T7"/>
                  </a:cxn>
                  <a:cxn ang="0">
                    <a:pos x="T8" y="T9"/>
                  </a:cxn>
                  <a:cxn ang="0">
                    <a:pos x="T10" y="T11"/>
                  </a:cxn>
                </a:cxnLst>
                <a:rect l="0" t="0" r="r" b="b"/>
                <a:pathLst>
                  <a:path w="25" h="21">
                    <a:moveTo>
                      <a:pt x="25" y="20"/>
                    </a:moveTo>
                    <a:cubicBezTo>
                      <a:pt x="20" y="18"/>
                      <a:pt x="15" y="16"/>
                      <a:pt x="11" y="13"/>
                    </a:cubicBezTo>
                    <a:cubicBezTo>
                      <a:pt x="7" y="9"/>
                      <a:pt x="3" y="5"/>
                      <a:pt x="0" y="0"/>
                    </a:cubicBezTo>
                    <a:cubicBezTo>
                      <a:pt x="0" y="0"/>
                      <a:pt x="0" y="0"/>
                      <a:pt x="0" y="0"/>
                    </a:cubicBezTo>
                    <a:cubicBezTo>
                      <a:pt x="2" y="10"/>
                      <a:pt x="13" y="21"/>
                      <a:pt x="24" y="21"/>
                    </a:cubicBezTo>
                    <a:cubicBezTo>
                      <a:pt x="25" y="21"/>
                      <a:pt x="25" y="20"/>
                      <a:pt x="25" y="20"/>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1" name="Freeform 178"/>
              <p:cNvSpPr>
                <a:spLocks/>
              </p:cNvSpPr>
              <p:nvPr/>
            </p:nvSpPr>
            <p:spPr bwMode="auto">
              <a:xfrm>
                <a:off x="2811463" y="5165725"/>
                <a:ext cx="41275" cy="65087"/>
              </a:xfrm>
              <a:custGeom>
                <a:avLst/>
                <a:gdLst>
                  <a:gd name="T0" fmla="*/ 15 w 16"/>
                  <a:gd name="T1" fmla="*/ 0 h 25"/>
                  <a:gd name="T2" fmla="*/ 0 w 16"/>
                  <a:gd name="T3" fmla="*/ 23 h 25"/>
                  <a:gd name="T4" fmla="*/ 1 w 16"/>
                  <a:gd name="T5" fmla="*/ 25 h 25"/>
                  <a:gd name="T6" fmla="*/ 16 w 16"/>
                  <a:gd name="T7" fmla="*/ 1 h 25"/>
                  <a:gd name="T8" fmla="*/ 15 w 16"/>
                  <a:gd name="T9" fmla="*/ 0 h 25"/>
                </a:gdLst>
                <a:ahLst/>
                <a:cxnLst>
                  <a:cxn ang="0">
                    <a:pos x="T0" y="T1"/>
                  </a:cxn>
                  <a:cxn ang="0">
                    <a:pos x="T2" y="T3"/>
                  </a:cxn>
                  <a:cxn ang="0">
                    <a:pos x="T4" y="T5"/>
                  </a:cxn>
                  <a:cxn ang="0">
                    <a:pos x="T6" y="T7"/>
                  </a:cxn>
                  <a:cxn ang="0">
                    <a:pos x="T8" y="T9"/>
                  </a:cxn>
                </a:cxnLst>
                <a:rect l="0" t="0" r="r" b="b"/>
                <a:pathLst>
                  <a:path w="16" h="25">
                    <a:moveTo>
                      <a:pt x="15" y="0"/>
                    </a:moveTo>
                    <a:cubicBezTo>
                      <a:pt x="11" y="9"/>
                      <a:pt x="9" y="18"/>
                      <a:pt x="0" y="23"/>
                    </a:cubicBezTo>
                    <a:cubicBezTo>
                      <a:pt x="0" y="24"/>
                      <a:pt x="0" y="25"/>
                      <a:pt x="1" y="25"/>
                    </a:cubicBezTo>
                    <a:cubicBezTo>
                      <a:pt x="11" y="22"/>
                      <a:pt x="15" y="10"/>
                      <a:pt x="16" y="1"/>
                    </a:cubicBezTo>
                    <a:cubicBezTo>
                      <a:pt x="16" y="0"/>
                      <a:pt x="15" y="0"/>
                      <a:pt x="15" y="0"/>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2" name="Freeform 179"/>
              <p:cNvSpPr>
                <a:spLocks/>
              </p:cNvSpPr>
              <p:nvPr/>
            </p:nvSpPr>
            <p:spPr bwMode="auto">
              <a:xfrm>
                <a:off x="2903538" y="5235575"/>
                <a:ext cx="80963" cy="227012"/>
              </a:xfrm>
              <a:custGeom>
                <a:avLst/>
                <a:gdLst>
                  <a:gd name="T0" fmla="*/ 30 w 31"/>
                  <a:gd name="T1" fmla="*/ 84 h 87"/>
                  <a:gd name="T2" fmla="*/ 5 w 31"/>
                  <a:gd name="T3" fmla="*/ 1 h 87"/>
                  <a:gd name="T4" fmla="*/ 4 w 31"/>
                  <a:gd name="T5" fmla="*/ 1 h 87"/>
                  <a:gd name="T6" fmla="*/ 4 w 31"/>
                  <a:gd name="T7" fmla="*/ 53 h 87"/>
                  <a:gd name="T8" fmla="*/ 29 w 31"/>
                  <a:gd name="T9" fmla="*/ 87 h 87"/>
                  <a:gd name="T10" fmla="*/ 30 w 31"/>
                  <a:gd name="T11" fmla="*/ 84 h 87"/>
                </a:gdLst>
                <a:ahLst/>
                <a:cxnLst>
                  <a:cxn ang="0">
                    <a:pos x="T0" y="T1"/>
                  </a:cxn>
                  <a:cxn ang="0">
                    <a:pos x="T2" y="T3"/>
                  </a:cxn>
                  <a:cxn ang="0">
                    <a:pos x="T4" y="T5"/>
                  </a:cxn>
                  <a:cxn ang="0">
                    <a:pos x="T6" y="T7"/>
                  </a:cxn>
                  <a:cxn ang="0">
                    <a:pos x="T8" y="T9"/>
                  </a:cxn>
                  <a:cxn ang="0">
                    <a:pos x="T10" y="T11"/>
                  </a:cxn>
                </a:cxnLst>
                <a:rect l="0" t="0" r="r" b="b"/>
                <a:pathLst>
                  <a:path w="31" h="87">
                    <a:moveTo>
                      <a:pt x="30" y="84"/>
                    </a:moveTo>
                    <a:cubicBezTo>
                      <a:pt x="2" y="68"/>
                      <a:pt x="3" y="29"/>
                      <a:pt x="5" y="1"/>
                    </a:cubicBezTo>
                    <a:cubicBezTo>
                      <a:pt x="5" y="0"/>
                      <a:pt x="4" y="0"/>
                      <a:pt x="4" y="1"/>
                    </a:cubicBezTo>
                    <a:cubicBezTo>
                      <a:pt x="0" y="18"/>
                      <a:pt x="0" y="36"/>
                      <a:pt x="4" y="53"/>
                    </a:cubicBezTo>
                    <a:cubicBezTo>
                      <a:pt x="8" y="66"/>
                      <a:pt x="15" y="82"/>
                      <a:pt x="29" y="87"/>
                    </a:cubicBezTo>
                    <a:cubicBezTo>
                      <a:pt x="30" y="87"/>
                      <a:pt x="31" y="85"/>
                      <a:pt x="30" y="84"/>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3" name="Freeform 180"/>
              <p:cNvSpPr>
                <a:spLocks/>
              </p:cNvSpPr>
              <p:nvPr/>
            </p:nvSpPr>
            <p:spPr bwMode="auto">
              <a:xfrm>
                <a:off x="2940051" y="5387975"/>
                <a:ext cx="47625" cy="58737"/>
              </a:xfrm>
              <a:custGeom>
                <a:avLst/>
                <a:gdLst>
                  <a:gd name="T0" fmla="*/ 17 w 18"/>
                  <a:gd name="T1" fmla="*/ 21 h 23"/>
                  <a:gd name="T2" fmla="*/ 2 w 18"/>
                  <a:gd name="T3" fmla="*/ 1 h 23"/>
                  <a:gd name="T4" fmla="*/ 1 w 18"/>
                  <a:gd name="T5" fmla="*/ 1 h 23"/>
                  <a:gd name="T6" fmla="*/ 16 w 18"/>
                  <a:gd name="T7" fmla="*/ 23 h 23"/>
                  <a:gd name="T8" fmla="*/ 17 w 18"/>
                  <a:gd name="T9" fmla="*/ 21 h 23"/>
                </a:gdLst>
                <a:ahLst/>
                <a:cxnLst>
                  <a:cxn ang="0">
                    <a:pos x="T0" y="T1"/>
                  </a:cxn>
                  <a:cxn ang="0">
                    <a:pos x="T2" y="T3"/>
                  </a:cxn>
                  <a:cxn ang="0">
                    <a:pos x="T4" y="T5"/>
                  </a:cxn>
                  <a:cxn ang="0">
                    <a:pos x="T6" y="T7"/>
                  </a:cxn>
                  <a:cxn ang="0">
                    <a:pos x="T8" y="T9"/>
                  </a:cxn>
                </a:cxnLst>
                <a:rect l="0" t="0" r="r" b="b"/>
                <a:pathLst>
                  <a:path w="18" h="23">
                    <a:moveTo>
                      <a:pt x="17" y="21"/>
                    </a:moveTo>
                    <a:cubicBezTo>
                      <a:pt x="10" y="16"/>
                      <a:pt x="4" y="10"/>
                      <a:pt x="2" y="1"/>
                    </a:cubicBezTo>
                    <a:cubicBezTo>
                      <a:pt x="2" y="0"/>
                      <a:pt x="0" y="1"/>
                      <a:pt x="1" y="1"/>
                    </a:cubicBezTo>
                    <a:cubicBezTo>
                      <a:pt x="2" y="10"/>
                      <a:pt x="7" y="20"/>
                      <a:pt x="16" y="23"/>
                    </a:cubicBezTo>
                    <a:cubicBezTo>
                      <a:pt x="18" y="23"/>
                      <a:pt x="18" y="21"/>
                      <a:pt x="17" y="21"/>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4" name="Freeform 181"/>
              <p:cNvSpPr>
                <a:spLocks/>
              </p:cNvSpPr>
              <p:nvPr/>
            </p:nvSpPr>
            <p:spPr bwMode="auto">
              <a:xfrm>
                <a:off x="2547938" y="5340350"/>
                <a:ext cx="192088" cy="198437"/>
              </a:xfrm>
              <a:custGeom>
                <a:avLst/>
                <a:gdLst>
                  <a:gd name="T0" fmla="*/ 71 w 73"/>
                  <a:gd name="T1" fmla="*/ 68 h 76"/>
                  <a:gd name="T2" fmla="*/ 2 w 73"/>
                  <a:gd name="T3" fmla="*/ 0 h 76"/>
                  <a:gd name="T4" fmla="*/ 1 w 73"/>
                  <a:gd name="T5" fmla="*/ 0 h 76"/>
                  <a:gd name="T6" fmla="*/ 21 w 73"/>
                  <a:gd name="T7" fmla="*/ 53 h 76"/>
                  <a:gd name="T8" fmla="*/ 72 w 73"/>
                  <a:gd name="T9" fmla="*/ 69 h 76"/>
                  <a:gd name="T10" fmla="*/ 71 w 73"/>
                  <a:gd name="T11" fmla="*/ 68 h 76"/>
                </a:gdLst>
                <a:ahLst/>
                <a:cxnLst>
                  <a:cxn ang="0">
                    <a:pos x="T0" y="T1"/>
                  </a:cxn>
                  <a:cxn ang="0">
                    <a:pos x="T2" y="T3"/>
                  </a:cxn>
                  <a:cxn ang="0">
                    <a:pos x="T4" y="T5"/>
                  </a:cxn>
                  <a:cxn ang="0">
                    <a:pos x="T6" y="T7"/>
                  </a:cxn>
                  <a:cxn ang="0">
                    <a:pos x="T8" y="T9"/>
                  </a:cxn>
                  <a:cxn ang="0">
                    <a:pos x="T10" y="T11"/>
                  </a:cxn>
                </a:cxnLst>
                <a:rect l="0" t="0" r="r" b="b"/>
                <a:pathLst>
                  <a:path w="73" h="76">
                    <a:moveTo>
                      <a:pt x="71" y="68"/>
                    </a:moveTo>
                    <a:cubicBezTo>
                      <a:pt x="33" y="75"/>
                      <a:pt x="2" y="36"/>
                      <a:pt x="2" y="0"/>
                    </a:cubicBezTo>
                    <a:cubicBezTo>
                      <a:pt x="2" y="0"/>
                      <a:pt x="1" y="0"/>
                      <a:pt x="1" y="0"/>
                    </a:cubicBezTo>
                    <a:cubicBezTo>
                      <a:pt x="0" y="20"/>
                      <a:pt x="7" y="39"/>
                      <a:pt x="21" y="53"/>
                    </a:cubicBezTo>
                    <a:cubicBezTo>
                      <a:pt x="34" y="67"/>
                      <a:pt x="54" y="76"/>
                      <a:pt x="72" y="69"/>
                    </a:cubicBezTo>
                    <a:cubicBezTo>
                      <a:pt x="73" y="69"/>
                      <a:pt x="72" y="68"/>
                      <a:pt x="71" y="68"/>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5" name="Freeform 182"/>
              <p:cNvSpPr>
                <a:spLocks/>
              </p:cNvSpPr>
              <p:nvPr/>
            </p:nvSpPr>
            <p:spPr bwMode="auto">
              <a:xfrm>
                <a:off x="2719388" y="5360988"/>
                <a:ext cx="63500" cy="149225"/>
              </a:xfrm>
              <a:custGeom>
                <a:avLst/>
                <a:gdLst>
                  <a:gd name="T0" fmla="*/ 1 w 24"/>
                  <a:gd name="T1" fmla="*/ 1 h 57"/>
                  <a:gd name="T2" fmla="*/ 0 w 24"/>
                  <a:gd name="T3" fmla="*/ 1 h 57"/>
                  <a:gd name="T4" fmla="*/ 13 w 24"/>
                  <a:gd name="T5" fmla="*/ 28 h 57"/>
                  <a:gd name="T6" fmla="*/ 16 w 24"/>
                  <a:gd name="T7" fmla="*/ 56 h 57"/>
                  <a:gd name="T8" fmla="*/ 17 w 24"/>
                  <a:gd name="T9" fmla="*/ 56 h 57"/>
                  <a:gd name="T10" fmla="*/ 1 w 24"/>
                  <a:gd name="T11" fmla="*/ 1 h 57"/>
                </a:gdLst>
                <a:ahLst/>
                <a:cxnLst>
                  <a:cxn ang="0">
                    <a:pos x="T0" y="T1"/>
                  </a:cxn>
                  <a:cxn ang="0">
                    <a:pos x="T2" y="T3"/>
                  </a:cxn>
                  <a:cxn ang="0">
                    <a:pos x="T4" y="T5"/>
                  </a:cxn>
                  <a:cxn ang="0">
                    <a:pos x="T6" y="T7"/>
                  </a:cxn>
                  <a:cxn ang="0">
                    <a:pos x="T8" y="T9"/>
                  </a:cxn>
                  <a:cxn ang="0">
                    <a:pos x="T10" y="T11"/>
                  </a:cxn>
                </a:cxnLst>
                <a:rect l="0" t="0" r="r" b="b"/>
                <a:pathLst>
                  <a:path w="24" h="57">
                    <a:moveTo>
                      <a:pt x="1" y="1"/>
                    </a:moveTo>
                    <a:cubicBezTo>
                      <a:pt x="1" y="0"/>
                      <a:pt x="0" y="1"/>
                      <a:pt x="0" y="1"/>
                    </a:cubicBezTo>
                    <a:cubicBezTo>
                      <a:pt x="5" y="10"/>
                      <a:pt x="10" y="18"/>
                      <a:pt x="13" y="28"/>
                    </a:cubicBezTo>
                    <a:cubicBezTo>
                      <a:pt x="16" y="37"/>
                      <a:pt x="15" y="46"/>
                      <a:pt x="16" y="56"/>
                    </a:cubicBezTo>
                    <a:cubicBezTo>
                      <a:pt x="16" y="57"/>
                      <a:pt x="17" y="57"/>
                      <a:pt x="17" y="56"/>
                    </a:cubicBezTo>
                    <a:cubicBezTo>
                      <a:pt x="24" y="37"/>
                      <a:pt x="12" y="16"/>
                      <a:pt x="1" y="1"/>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6" name="Freeform 183"/>
              <p:cNvSpPr>
                <a:spLocks/>
              </p:cNvSpPr>
              <p:nvPr/>
            </p:nvSpPr>
            <p:spPr bwMode="auto">
              <a:xfrm>
                <a:off x="2808288" y="5254625"/>
                <a:ext cx="58738" cy="458787"/>
              </a:xfrm>
              <a:custGeom>
                <a:avLst/>
                <a:gdLst>
                  <a:gd name="T0" fmla="*/ 19 w 22"/>
                  <a:gd name="T1" fmla="*/ 129 h 176"/>
                  <a:gd name="T2" fmla="*/ 16 w 22"/>
                  <a:gd name="T3" fmla="*/ 89 h 176"/>
                  <a:gd name="T4" fmla="*/ 1 w 22"/>
                  <a:gd name="T5" fmla="*/ 0 h 176"/>
                  <a:gd name="T6" fmla="*/ 0 w 22"/>
                  <a:gd name="T7" fmla="*/ 1 h 176"/>
                  <a:gd name="T8" fmla="*/ 14 w 22"/>
                  <a:gd name="T9" fmla="*/ 91 h 176"/>
                  <a:gd name="T10" fmla="*/ 17 w 22"/>
                  <a:gd name="T11" fmla="*/ 133 h 176"/>
                  <a:gd name="T12" fmla="*/ 18 w 22"/>
                  <a:gd name="T13" fmla="*/ 175 h 176"/>
                  <a:gd name="T14" fmla="*/ 20 w 22"/>
                  <a:gd name="T15" fmla="*/ 175 h 176"/>
                  <a:gd name="T16" fmla="*/ 19 w 22"/>
                  <a:gd name="T17" fmla="*/ 129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176">
                    <a:moveTo>
                      <a:pt x="19" y="129"/>
                    </a:moveTo>
                    <a:cubicBezTo>
                      <a:pt x="19" y="116"/>
                      <a:pt x="18" y="102"/>
                      <a:pt x="16" y="89"/>
                    </a:cubicBezTo>
                    <a:cubicBezTo>
                      <a:pt x="13" y="59"/>
                      <a:pt x="9" y="29"/>
                      <a:pt x="1" y="0"/>
                    </a:cubicBezTo>
                    <a:cubicBezTo>
                      <a:pt x="1" y="0"/>
                      <a:pt x="0" y="0"/>
                      <a:pt x="0" y="1"/>
                    </a:cubicBezTo>
                    <a:cubicBezTo>
                      <a:pt x="5" y="31"/>
                      <a:pt x="11" y="60"/>
                      <a:pt x="14" y="91"/>
                    </a:cubicBezTo>
                    <a:cubicBezTo>
                      <a:pt x="15" y="105"/>
                      <a:pt x="16" y="119"/>
                      <a:pt x="17" y="133"/>
                    </a:cubicBezTo>
                    <a:cubicBezTo>
                      <a:pt x="17" y="147"/>
                      <a:pt x="16" y="161"/>
                      <a:pt x="18" y="175"/>
                    </a:cubicBezTo>
                    <a:cubicBezTo>
                      <a:pt x="18" y="176"/>
                      <a:pt x="20" y="176"/>
                      <a:pt x="20" y="175"/>
                    </a:cubicBezTo>
                    <a:cubicBezTo>
                      <a:pt x="22" y="160"/>
                      <a:pt x="20" y="144"/>
                      <a:pt x="19" y="129"/>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7" name="Freeform 184"/>
              <p:cNvSpPr>
                <a:spLocks/>
              </p:cNvSpPr>
              <p:nvPr/>
            </p:nvSpPr>
            <p:spPr bwMode="auto">
              <a:xfrm>
                <a:off x="2738438" y="5421313"/>
                <a:ext cx="22225" cy="69850"/>
              </a:xfrm>
              <a:custGeom>
                <a:avLst/>
                <a:gdLst>
                  <a:gd name="T0" fmla="*/ 1 w 9"/>
                  <a:gd name="T1" fmla="*/ 0 h 27"/>
                  <a:gd name="T2" fmla="*/ 0 w 9"/>
                  <a:gd name="T3" fmla="*/ 1 h 27"/>
                  <a:gd name="T4" fmla="*/ 3 w 9"/>
                  <a:gd name="T5" fmla="*/ 13 h 27"/>
                  <a:gd name="T6" fmla="*/ 4 w 9"/>
                  <a:gd name="T7" fmla="*/ 26 h 27"/>
                  <a:gd name="T8" fmla="*/ 5 w 9"/>
                  <a:gd name="T9" fmla="*/ 26 h 27"/>
                  <a:gd name="T10" fmla="*/ 1 w 9"/>
                  <a:gd name="T11" fmla="*/ 0 h 27"/>
                </a:gdLst>
                <a:ahLst/>
                <a:cxnLst>
                  <a:cxn ang="0">
                    <a:pos x="T0" y="T1"/>
                  </a:cxn>
                  <a:cxn ang="0">
                    <a:pos x="T2" y="T3"/>
                  </a:cxn>
                  <a:cxn ang="0">
                    <a:pos x="T4" y="T5"/>
                  </a:cxn>
                  <a:cxn ang="0">
                    <a:pos x="T6" y="T7"/>
                  </a:cxn>
                  <a:cxn ang="0">
                    <a:pos x="T8" y="T9"/>
                  </a:cxn>
                  <a:cxn ang="0">
                    <a:pos x="T10" y="T11"/>
                  </a:cxn>
                </a:cxnLst>
                <a:rect l="0" t="0" r="r" b="b"/>
                <a:pathLst>
                  <a:path w="9" h="27">
                    <a:moveTo>
                      <a:pt x="1" y="0"/>
                    </a:moveTo>
                    <a:cubicBezTo>
                      <a:pt x="1" y="0"/>
                      <a:pt x="0" y="0"/>
                      <a:pt x="0" y="1"/>
                    </a:cubicBezTo>
                    <a:cubicBezTo>
                      <a:pt x="1" y="5"/>
                      <a:pt x="3" y="9"/>
                      <a:pt x="3" y="13"/>
                    </a:cubicBezTo>
                    <a:cubicBezTo>
                      <a:pt x="4" y="18"/>
                      <a:pt x="3" y="22"/>
                      <a:pt x="4" y="26"/>
                    </a:cubicBezTo>
                    <a:cubicBezTo>
                      <a:pt x="4" y="27"/>
                      <a:pt x="5" y="27"/>
                      <a:pt x="5" y="26"/>
                    </a:cubicBezTo>
                    <a:cubicBezTo>
                      <a:pt x="9" y="18"/>
                      <a:pt x="5" y="7"/>
                      <a:pt x="1" y="0"/>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38" name="Group 237"/>
            <p:cNvGrpSpPr/>
            <p:nvPr/>
          </p:nvGrpSpPr>
          <p:grpSpPr>
            <a:xfrm>
              <a:off x="8785532" y="5143362"/>
              <a:ext cx="588963" cy="814388"/>
              <a:chOff x="5597525" y="5522913"/>
              <a:chExt cx="588963" cy="814388"/>
            </a:xfrm>
          </p:grpSpPr>
          <p:sp>
            <p:nvSpPr>
              <p:cNvPr id="239" name="Freeform 188"/>
              <p:cNvSpPr>
                <a:spLocks noEditPoints="1"/>
              </p:cNvSpPr>
              <p:nvPr/>
            </p:nvSpPr>
            <p:spPr bwMode="auto">
              <a:xfrm>
                <a:off x="5865813" y="5711826"/>
                <a:ext cx="320675" cy="280988"/>
              </a:xfrm>
              <a:custGeom>
                <a:avLst/>
                <a:gdLst>
                  <a:gd name="T0" fmla="*/ 94 w 122"/>
                  <a:gd name="T1" fmla="*/ 90 h 107"/>
                  <a:gd name="T2" fmla="*/ 102 w 122"/>
                  <a:gd name="T3" fmla="*/ 23 h 107"/>
                  <a:gd name="T4" fmla="*/ 101 w 122"/>
                  <a:gd name="T5" fmla="*/ 21 h 107"/>
                  <a:gd name="T6" fmla="*/ 69 w 122"/>
                  <a:gd name="T7" fmla="*/ 2 h 107"/>
                  <a:gd name="T8" fmla="*/ 31 w 122"/>
                  <a:gd name="T9" fmla="*/ 14 h 107"/>
                  <a:gd name="T10" fmla="*/ 19 w 122"/>
                  <a:gd name="T11" fmla="*/ 84 h 107"/>
                  <a:gd name="T12" fmla="*/ 55 w 122"/>
                  <a:gd name="T13" fmla="*/ 105 h 107"/>
                  <a:gd name="T14" fmla="*/ 94 w 122"/>
                  <a:gd name="T15" fmla="*/ 90 h 107"/>
                  <a:gd name="T16" fmla="*/ 66 w 122"/>
                  <a:gd name="T17" fmla="*/ 16 h 107"/>
                  <a:gd name="T18" fmla="*/ 72 w 122"/>
                  <a:gd name="T19" fmla="*/ 16 h 107"/>
                  <a:gd name="T20" fmla="*/ 52 w 122"/>
                  <a:gd name="T21" fmla="*/ 26 h 107"/>
                  <a:gd name="T22" fmla="*/ 30 w 122"/>
                  <a:gd name="T23" fmla="*/ 46 h 107"/>
                  <a:gd name="T24" fmla="*/ 36 w 122"/>
                  <a:gd name="T25" fmla="*/ 34 h 107"/>
                  <a:gd name="T26" fmla="*/ 66 w 122"/>
                  <a:gd name="T27" fmla="*/ 1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2" h="107">
                    <a:moveTo>
                      <a:pt x="94" y="90"/>
                    </a:moveTo>
                    <a:cubicBezTo>
                      <a:pt x="112" y="75"/>
                      <a:pt x="122" y="40"/>
                      <a:pt x="102" y="23"/>
                    </a:cubicBezTo>
                    <a:cubicBezTo>
                      <a:pt x="102" y="22"/>
                      <a:pt x="101" y="21"/>
                      <a:pt x="101" y="21"/>
                    </a:cubicBezTo>
                    <a:cubicBezTo>
                      <a:pt x="92" y="13"/>
                      <a:pt x="82" y="4"/>
                      <a:pt x="69" y="2"/>
                    </a:cubicBezTo>
                    <a:cubicBezTo>
                      <a:pt x="56" y="0"/>
                      <a:pt x="42" y="6"/>
                      <a:pt x="31" y="14"/>
                    </a:cubicBezTo>
                    <a:cubicBezTo>
                      <a:pt x="9" y="31"/>
                      <a:pt x="0" y="61"/>
                      <a:pt x="19" y="84"/>
                    </a:cubicBezTo>
                    <a:cubicBezTo>
                      <a:pt x="28" y="94"/>
                      <a:pt x="41" y="103"/>
                      <a:pt x="55" y="105"/>
                    </a:cubicBezTo>
                    <a:cubicBezTo>
                      <a:pt x="69" y="107"/>
                      <a:pt x="84" y="100"/>
                      <a:pt x="94" y="90"/>
                    </a:cubicBezTo>
                    <a:close/>
                    <a:moveTo>
                      <a:pt x="66" y="16"/>
                    </a:moveTo>
                    <a:cubicBezTo>
                      <a:pt x="68" y="16"/>
                      <a:pt x="70" y="16"/>
                      <a:pt x="72" y="16"/>
                    </a:cubicBezTo>
                    <a:cubicBezTo>
                      <a:pt x="65" y="18"/>
                      <a:pt x="58" y="22"/>
                      <a:pt x="52" y="26"/>
                    </a:cubicBezTo>
                    <a:cubicBezTo>
                      <a:pt x="43" y="31"/>
                      <a:pt x="36" y="38"/>
                      <a:pt x="30" y="46"/>
                    </a:cubicBezTo>
                    <a:cubicBezTo>
                      <a:pt x="31" y="42"/>
                      <a:pt x="33" y="38"/>
                      <a:pt x="36" y="34"/>
                    </a:cubicBezTo>
                    <a:cubicBezTo>
                      <a:pt x="43" y="26"/>
                      <a:pt x="55" y="16"/>
                      <a:pt x="66" y="16"/>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240" name="Freeform 190"/>
              <p:cNvSpPr>
                <a:spLocks noEditPoints="1"/>
              </p:cNvSpPr>
              <p:nvPr/>
            </p:nvSpPr>
            <p:spPr bwMode="auto">
              <a:xfrm>
                <a:off x="5597525" y="5522913"/>
                <a:ext cx="257175" cy="285750"/>
              </a:xfrm>
              <a:custGeom>
                <a:avLst/>
                <a:gdLst>
                  <a:gd name="T0" fmla="*/ 96 w 98"/>
                  <a:gd name="T1" fmla="*/ 64 h 109"/>
                  <a:gd name="T2" fmla="*/ 90 w 98"/>
                  <a:gd name="T3" fmla="*/ 31 h 109"/>
                  <a:gd name="T4" fmla="*/ 26 w 98"/>
                  <a:gd name="T5" fmla="*/ 10 h 109"/>
                  <a:gd name="T6" fmla="*/ 0 w 98"/>
                  <a:gd name="T7" fmla="*/ 49 h 109"/>
                  <a:gd name="T8" fmla="*/ 21 w 98"/>
                  <a:gd name="T9" fmla="*/ 92 h 109"/>
                  <a:gd name="T10" fmla="*/ 64 w 98"/>
                  <a:gd name="T11" fmla="*/ 101 h 109"/>
                  <a:gd name="T12" fmla="*/ 96 w 98"/>
                  <a:gd name="T13" fmla="*/ 64 h 109"/>
                  <a:gd name="T14" fmla="*/ 29 w 98"/>
                  <a:gd name="T15" fmla="*/ 31 h 109"/>
                  <a:gd name="T16" fmla="*/ 57 w 98"/>
                  <a:gd name="T17" fmla="*/ 24 h 109"/>
                  <a:gd name="T18" fmla="*/ 35 w 98"/>
                  <a:gd name="T19" fmla="*/ 39 h 109"/>
                  <a:gd name="T20" fmla="*/ 24 w 98"/>
                  <a:gd name="T21" fmla="*/ 58 h 109"/>
                  <a:gd name="T22" fmla="*/ 29 w 98"/>
                  <a:gd name="T23" fmla="*/ 3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8" h="109">
                    <a:moveTo>
                      <a:pt x="96" y="64"/>
                    </a:moveTo>
                    <a:cubicBezTo>
                      <a:pt x="98" y="53"/>
                      <a:pt x="97" y="40"/>
                      <a:pt x="90" y="31"/>
                    </a:cubicBezTo>
                    <a:cubicBezTo>
                      <a:pt x="81" y="9"/>
                      <a:pt x="48" y="0"/>
                      <a:pt x="26" y="10"/>
                    </a:cubicBezTo>
                    <a:cubicBezTo>
                      <a:pt x="11" y="17"/>
                      <a:pt x="0" y="32"/>
                      <a:pt x="0" y="49"/>
                    </a:cubicBezTo>
                    <a:cubicBezTo>
                      <a:pt x="0" y="66"/>
                      <a:pt x="10" y="81"/>
                      <a:pt x="21" y="92"/>
                    </a:cubicBezTo>
                    <a:cubicBezTo>
                      <a:pt x="33" y="104"/>
                      <a:pt x="49" y="109"/>
                      <a:pt x="64" y="101"/>
                    </a:cubicBezTo>
                    <a:cubicBezTo>
                      <a:pt x="79" y="93"/>
                      <a:pt x="92" y="80"/>
                      <a:pt x="96" y="64"/>
                    </a:cubicBezTo>
                    <a:close/>
                    <a:moveTo>
                      <a:pt x="29" y="31"/>
                    </a:moveTo>
                    <a:cubicBezTo>
                      <a:pt x="37" y="23"/>
                      <a:pt x="47" y="21"/>
                      <a:pt x="57" y="24"/>
                    </a:cubicBezTo>
                    <a:cubicBezTo>
                      <a:pt x="48" y="27"/>
                      <a:pt x="41" y="33"/>
                      <a:pt x="35" y="39"/>
                    </a:cubicBezTo>
                    <a:cubicBezTo>
                      <a:pt x="30" y="44"/>
                      <a:pt x="25" y="51"/>
                      <a:pt x="24" y="58"/>
                    </a:cubicBezTo>
                    <a:cubicBezTo>
                      <a:pt x="20" y="49"/>
                      <a:pt x="21" y="39"/>
                      <a:pt x="29" y="31"/>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241" name="Freeform 191"/>
              <p:cNvSpPr>
                <a:spLocks/>
              </p:cNvSpPr>
              <p:nvPr/>
            </p:nvSpPr>
            <p:spPr bwMode="auto">
              <a:xfrm>
                <a:off x="5605463" y="5759451"/>
                <a:ext cx="436563" cy="577850"/>
              </a:xfrm>
              <a:custGeom>
                <a:avLst/>
                <a:gdLst>
                  <a:gd name="T0" fmla="*/ 162 w 166"/>
                  <a:gd name="T1" fmla="*/ 96 h 221"/>
                  <a:gd name="T2" fmla="*/ 78 w 166"/>
                  <a:gd name="T3" fmla="*/ 178 h 221"/>
                  <a:gd name="T4" fmla="*/ 79 w 166"/>
                  <a:gd name="T5" fmla="*/ 171 h 221"/>
                  <a:gd name="T6" fmla="*/ 82 w 166"/>
                  <a:gd name="T7" fmla="*/ 138 h 221"/>
                  <a:gd name="T8" fmla="*/ 84 w 166"/>
                  <a:gd name="T9" fmla="*/ 136 h 221"/>
                  <a:gd name="T10" fmla="*/ 115 w 166"/>
                  <a:gd name="T11" fmla="*/ 85 h 221"/>
                  <a:gd name="T12" fmla="*/ 118 w 166"/>
                  <a:gd name="T13" fmla="*/ 85 h 221"/>
                  <a:gd name="T14" fmla="*/ 131 w 166"/>
                  <a:gd name="T15" fmla="*/ 75 h 221"/>
                  <a:gd name="T16" fmla="*/ 124 w 166"/>
                  <a:gd name="T17" fmla="*/ 57 h 221"/>
                  <a:gd name="T18" fmla="*/ 118 w 166"/>
                  <a:gd name="T19" fmla="*/ 58 h 221"/>
                  <a:gd name="T20" fmla="*/ 117 w 166"/>
                  <a:gd name="T21" fmla="*/ 60 h 221"/>
                  <a:gd name="T22" fmla="*/ 116 w 166"/>
                  <a:gd name="T23" fmla="*/ 61 h 221"/>
                  <a:gd name="T24" fmla="*/ 108 w 166"/>
                  <a:gd name="T25" fmla="*/ 79 h 221"/>
                  <a:gd name="T26" fmla="*/ 108 w 166"/>
                  <a:gd name="T27" fmla="*/ 81 h 221"/>
                  <a:gd name="T28" fmla="*/ 95 w 166"/>
                  <a:gd name="T29" fmla="*/ 99 h 221"/>
                  <a:gd name="T30" fmla="*/ 82 w 166"/>
                  <a:gd name="T31" fmla="*/ 123 h 221"/>
                  <a:gd name="T32" fmla="*/ 82 w 166"/>
                  <a:gd name="T33" fmla="*/ 120 h 221"/>
                  <a:gd name="T34" fmla="*/ 76 w 166"/>
                  <a:gd name="T35" fmla="*/ 69 h 221"/>
                  <a:gd name="T36" fmla="*/ 66 w 166"/>
                  <a:gd name="T37" fmla="*/ 29 h 221"/>
                  <a:gd name="T38" fmla="*/ 67 w 166"/>
                  <a:gd name="T39" fmla="*/ 28 h 221"/>
                  <a:gd name="T40" fmla="*/ 71 w 166"/>
                  <a:gd name="T41" fmla="*/ 3 h 221"/>
                  <a:gd name="T42" fmla="*/ 66 w 166"/>
                  <a:gd name="T43" fmla="*/ 1 h 221"/>
                  <a:gd name="T44" fmla="*/ 54 w 166"/>
                  <a:gd name="T45" fmla="*/ 6 h 221"/>
                  <a:gd name="T46" fmla="*/ 52 w 166"/>
                  <a:gd name="T47" fmla="*/ 9 h 221"/>
                  <a:gd name="T48" fmla="*/ 51 w 166"/>
                  <a:gd name="T49" fmla="*/ 12 h 221"/>
                  <a:gd name="T50" fmla="*/ 54 w 166"/>
                  <a:gd name="T51" fmla="*/ 21 h 221"/>
                  <a:gd name="T52" fmla="*/ 57 w 166"/>
                  <a:gd name="T53" fmla="*/ 28 h 221"/>
                  <a:gd name="T54" fmla="*/ 60 w 166"/>
                  <a:gd name="T55" fmla="*/ 30 h 221"/>
                  <a:gd name="T56" fmla="*/ 70 w 166"/>
                  <a:gd name="T57" fmla="*/ 73 h 221"/>
                  <a:gd name="T58" fmla="*/ 75 w 166"/>
                  <a:gd name="T59" fmla="*/ 120 h 221"/>
                  <a:gd name="T60" fmla="*/ 73 w 166"/>
                  <a:gd name="T61" fmla="*/ 169 h 221"/>
                  <a:gd name="T62" fmla="*/ 70 w 166"/>
                  <a:gd name="T63" fmla="*/ 187 h 221"/>
                  <a:gd name="T64" fmla="*/ 11 w 166"/>
                  <a:gd name="T65" fmla="*/ 51 h 221"/>
                  <a:gd name="T66" fmla="*/ 2 w 166"/>
                  <a:gd name="T67" fmla="*/ 40 h 221"/>
                  <a:gd name="T68" fmla="*/ 12 w 166"/>
                  <a:gd name="T69" fmla="*/ 126 h 221"/>
                  <a:gd name="T70" fmla="*/ 63 w 166"/>
                  <a:gd name="T71" fmla="*/ 205 h 221"/>
                  <a:gd name="T72" fmla="*/ 65 w 166"/>
                  <a:gd name="T73" fmla="*/ 206 h 221"/>
                  <a:gd name="T74" fmla="*/ 65 w 166"/>
                  <a:gd name="T75" fmla="*/ 206 h 221"/>
                  <a:gd name="T76" fmla="*/ 66 w 166"/>
                  <a:gd name="T77" fmla="*/ 209 h 221"/>
                  <a:gd name="T78" fmla="*/ 64 w 166"/>
                  <a:gd name="T79" fmla="*/ 218 h 221"/>
                  <a:gd name="T80" fmla="*/ 68 w 166"/>
                  <a:gd name="T81" fmla="*/ 219 h 221"/>
                  <a:gd name="T82" fmla="*/ 72 w 166"/>
                  <a:gd name="T83" fmla="*/ 208 h 221"/>
                  <a:gd name="T84" fmla="*/ 135 w 166"/>
                  <a:gd name="T85" fmla="*/ 164 h 221"/>
                  <a:gd name="T86" fmla="*/ 162 w 166"/>
                  <a:gd name="T87" fmla="*/ 96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6" h="221">
                    <a:moveTo>
                      <a:pt x="162" y="96"/>
                    </a:moveTo>
                    <a:cubicBezTo>
                      <a:pt x="161" y="94"/>
                      <a:pt x="97" y="144"/>
                      <a:pt x="78" y="178"/>
                    </a:cubicBezTo>
                    <a:cubicBezTo>
                      <a:pt x="79" y="176"/>
                      <a:pt x="79" y="173"/>
                      <a:pt x="79" y="171"/>
                    </a:cubicBezTo>
                    <a:cubicBezTo>
                      <a:pt x="81" y="160"/>
                      <a:pt x="81" y="149"/>
                      <a:pt x="82" y="138"/>
                    </a:cubicBezTo>
                    <a:cubicBezTo>
                      <a:pt x="83" y="138"/>
                      <a:pt x="83" y="137"/>
                      <a:pt x="84" y="136"/>
                    </a:cubicBezTo>
                    <a:cubicBezTo>
                      <a:pt x="92" y="119"/>
                      <a:pt x="102" y="100"/>
                      <a:pt x="115" y="85"/>
                    </a:cubicBezTo>
                    <a:cubicBezTo>
                      <a:pt x="116" y="85"/>
                      <a:pt x="117" y="85"/>
                      <a:pt x="118" y="85"/>
                    </a:cubicBezTo>
                    <a:cubicBezTo>
                      <a:pt x="123" y="85"/>
                      <a:pt x="129" y="79"/>
                      <a:pt x="131" y="75"/>
                    </a:cubicBezTo>
                    <a:cubicBezTo>
                      <a:pt x="133" y="69"/>
                      <a:pt x="127" y="62"/>
                      <a:pt x="124" y="57"/>
                    </a:cubicBezTo>
                    <a:cubicBezTo>
                      <a:pt x="122" y="55"/>
                      <a:pt x="119" y="56"/>
                      <a:pt x="118" y="58"/>
                    </a:cubicBezTo>
                    <a:cubicBezTo>
                      <a:pt x="118" y="59"/>
                      <a:pt x="117" y="60"/>
                      <a:pt x="117" y="60"/>
                    </a:cubicBezTo>
                    <a:cubicBezTo>
                      <a:pt x="117" y="60"/>
                      <a:pt x="116" y="61"/>
                      <a:pt x="116" y="61"/>
                    </a:cubicBezTo>
                    <a:cubicBezTo>
                      <a:pt x="112" y="65"/>
                      <a:pt x="106" y="72"/>
                      <a:pt x="108" y="79"/>
                    </a:cubicBezTo>
                    <a:cubicBezTo>
                      <a:pt x="108" y="80"/>
                      <a:pt x="108" y="80"/>
                      <a:pt x="108" y="81"/>
                    </a:cubicBezTo>
                    <a:cubicBezTo>
                      <a:pt x="104" y="87"/>
                      <a:pt x="99" y="93"/>
                      <a:pt x="95" y="99"/>
                    </a:cubicBezTo>
                    <a:cubicBezTo>
                      <a:pt x="91" y="106"/>
                      <a:pt x="86" y="114"/>
                      <a:pt x="82" y="123"/>
                    </a:cubicBezTo>
                    <a:cubicBezTo>
                      <a:pt x="82" y="122"/>
                      <a:pt x="82" y="121"/>
                      <a:pt x="82" y="120"/>
                    </a:cubicBezTo>
                    <a:cubicBezTo>
                      <a:pt x="81" y="103"/>
                      <a:pt x="80" y="86"/>
                      <a:pt x="76" y="69"/>
                    </a:cubicBezTo>
                    <a:cubicBezTo>
                      <a:pt x="74" y="56"/>
                      <a:pt x="71" y="42"/>
                      <a:pt x="66" y="29"/>
                    </a:cubicBezTo>
                    <a:cubicBezTo>
                      <a:pt x="66" y="29"/>
                      <a:pt x="67" y="29"/>
                      <a:pt x="67" y="28"/>
                    </a:cubicBezTo>
                    <a:cubicBezTo>
                      <a:pt x="73" y="22"/>
                      <a:pt x="73" y="10"/>
                      <a:pt x="71" y="3"/>
                    </a:cubicBezTo>
                    <a:cubicBezTo>
                      <a:pt x="71" y="1"/>
                      <a:pt x="68" y="0"/>
                      <a:pt x="66" y="1"/>
                    </a:cubicBezTo>
                    <a:cubicBezTo>
                      <a:pt x="62" y="2"/>
                      <a:pt x="58" y="4"/>
                      <a:pt x="54" y="6"/>
                    </a:cubicBezTo>
                    <a:cubicBezTo>
                      <a:pt x="53" y="6"/>
                      <a:pt x="52" y="7"/>
                      <a:pt x="52" y="9"/>
                    </a:cubicBezTo>
                    <a:cubicBezTo>
                      <a:pt x="51" y="9"/>
                      <a:pt x="50" y="11"/>
                      <a:pt x="51" y="12"/>
                    </a:cubicBezTo>
                    <a:cubicBezTo>
                      <a:pt x="52" y="15"/>
                      <a:pt x="53" y="18"/>
                      <a:pt x="54" y="21"/>
                    </a:cubicBezTo>
                    <a:cubicBezTo>
                      <a:pt x="55" y="23"/>
                      <a:pt x="56" y="26"/>
                      <a:pt x="57" y="28"/>
                    </a:cubicBezTo>
                    <a:cubicBezTo>
                      <a:pt x="58" y="29"/>
                      <a:pt x="59" y="30"/>
                      <a:pt x="60" y="30"/>
                    </a:cubicBezTo>
                    <a:cubicBezTo>
                      <a:pt x="63" y="44"/>
                      <a:pt x="68" y="58"/>
                      <a:pt x="70" y="73"/>
                    </a:cubicBezTo>
                    <a:cubicBezTo>
                      <a:pt x="73" y="88"/>
                      <a:pt x="75" y="104"/>
                      <a:pt x="75" y="120"/>
                    </a:cubicBezTo>
                    <a:cubicBezTo>
                      <a:pt x="76" y="136"/>
                      <a:pt x="75" y="152"/>
                      <a:pt x="73" y="169"/>
                    </a:cubicBezTo>
                    <a:cubicBezTo>
                      <a:pt x="72" y="175"/>
                      <a:pt x="71" y="181"/>
                      <a:pt x="70" y="187"/>
                    </a:cubicBezTo>
                    <a:cubicBezTo>
                      <a:pt x="62" y="138"/>
                      <a:pt x="42" y="90"/>
                      <a:pt x="11" y="51"/>
                    </a:cubicBezTo>
                    <a:cubicBezTo>
                      <a:pt x="11" y="51"/>
                      <a:pt x="4" y="43"/>
                      <a:pt x="2" y="40"/>
                    </a:cubicBezTo>
                    <a:cubicBezTo>
                      <a:pt x="0" y="37"/>
                      <a:pt x="4" y="103"/>
                      <a:pt x="12" y="126"/>
                    </a:cubicBezTo>
                    <a:cubicBezTo>
                      <a:pt x="23" y="154"/>
                      <a:pt x="40" y="185"/>
                      <a:pt x="63" y="205"/>
                    </a:cubicBezTo>
                    <a:cubicBezTo>
                      <a:pt x="63" y="206"/>
                      <a:pt x="64" y="206"/>
                      <a:pt x="65" y="206"/>
                    </a:cubicBezTo>
                    <a:cubicBezTo>
                      <a:pt x="65" y="206"/>
                      <a:pt x="65" y="206"/>
                      <a:pt x="65" y="206"/>
                    </a:cubicBezTo>
                    <a:cubicBezTo>
                      <a:pt x="64" y="207"/>
                      <a:pt x="65" y="208"/>
                      <a:pt x="66" y="209"/>
                    </a:cubicBezTo>
                    <a:cubicBezTo>
                      <a:pt x="65" y="212"/>
                      <a:pt x="65" y="215"/>
                      <a:pt x="64" y="218"/>
                    </a:cubicBezTo>
                    <a:cubicBezTo>
                      <a:pt x="64" y="220"/>
                      <a:pt x="67" y="221"/>
                      <a:pt x="68" y="219"/>
                    </a:cubicBezTo>
                    <a:cubicBezTo>
                      <a:pt x="69" y="215"/>
                      <a:pt x="71" y="212"/>
                      <a:pt x="72" y="208"/>
                    </a:cubicBezTo>
                    <a:cubicBezTo>
                      <a:pt x="97" y="200"/>
                      <a:pt x="120" y="185"/>
                      <a:pt x="135" y="164"/>
                    </a:cubicBezTo>
                    <a:cubicBezTo>
                      <a:pt x="149" y="145"/>
                      <a:pt x="166" y="121"/>
                      <a:pt x="162" y="96"/>
                    </a:cubicBezTo>
                    <a:close/>
                  </a:path>
                </a:pathLst>
              </a:custGeom>
              <a:solidFill>
                <a:schemeClr val="accent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42" name="Freeform 192"/>
              <p:cNvSpPr>
                <a:spLocks/>
              </p:cNvSpPr>
              <p:nvPr/>
            </p:nvSpPr>
            <p:spPr bwMode="auto">
              <a:xfrm>
                <a:off x="5626100" y="5562601"/>
                <a:ext cx="123825" cy="144463"/>
              </a:xfrm>
              <a:custGeom>
                <a:avLst/>
                <a:gdLst>
                  <a:gd name="T0" fmla="*/ 26 w 47"/>
                  <a:gd name="T1" fmla="*/ 48 h 55"/>
                  <a:gd name="T2" fmla="*/ 23 w 47"/>
                  <a:gd name="T3" fmla="*/ 44 h 55"/>
                  <a:gd name="T4" fmla="*/ 33 w 47"/>
                  <a:gd name="T5" fmla="*/ 36 h 55"/>
                  <a:gd name="T6" fmla="*/ 39 w 47"/>
                  <a:gd name="T7" fmla="*/ 26 h 55"/>
                  <a:gd name="T8" fmla="*/ 42 w 47"/>
                  <a:gd name="T9" fmla="*/ 16 h 55"/>
                  <a:gd name="T10" fmla="*/ 45 w 47"/>
                  <a:gd name="T11" fmla="*/ 14 h 55"/>
                  <a:gd name="T12" fmla="*/ 46 w 47"/>
                  <a:gd name="T13" fmla="*/ 11 h 55"/>
                  <a:gd name="T14" fmla="*/ 40 w 47"/>
                  <a:gd name="T15" fmla="*/ 7 h 55"/>
                  <a:gd name="T16" fmla="*/ 12 w 47"/>
                  <a:gd name="T17" fmla="*/ 18 h 55"/>
                  <a:gd name="T18" fmla="*/ 7 w 47"/>
                  <a:gd name="T19" fmla="*/ 45 h 55"/>
                  <a:gd name="T20" fmla="*/ 13 w 47"/>
                  <a:gd name="T21" fmla="*/ 49 h 55"/>
                  <a:gd name="T22" fmla="*/ 26 w 47"/>
                  <a:gd name="T23" fmla="*/ 4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 h="55">
                    <a:moveTo>
                      <a:pt x="26" y="48"/>
                    </a:moveTo>
                    <a:cubicBezTo>
                      <a:pt x="27" y="46"/>
                      <a:pt x="25" y="44"/>
                      <a:pt x="23" y="44"/>
                    </a:cubicBezTo>
                    <a:cubicBezTo>
                      <a:pt x="27" y="42"/>
                      <a:pt x="30" y="38"/>
                      <a:pt x="33" y="36"/>
                    </a:cubicBezTo>
                    <a:cubicBezTo>
                      <a:pt x="36" y="33"/>
                      <a:pt x="38" y="30"/>
                      <a:pt x="39" y="26"/>
                    </a:cubicBezTo>
                    <a:cubicBezTo>
                      <a:pt x="41" y="23"/>
                      <a:pt x="42" y="19"/>
                      <a:pt x="42" y="16"/>
                    </a:cubicBezTo>
                    <a:cubicBezTo>
                      <a:pt x="43" y="15"/>
                      <a:pt x="44" y="15"/>
                      <a:pt x="45" y="14"/>
                    </a:cubicBezTo>
                    <a:cubicBezTo>
                      <a:pt x="47" y="13"/>
                      <a:pt x="46" y="12"/>
                      <a:pt x="46" y="11"/>
                    </a:cubicBezTo>
                    <a:cubicBezTo>
                      <a:pt x="44" y="9"/>
                      <a:pt x="42" y="7"/>
                      <a:pt x="40" y="7"/>
                    </a:cubicBezTo>
                    <a:cubicBezTo>
                      <a:pt x="33" y="0"/>
                      <a:pt x="17" y="13"/>
                      <a:pt x="12" y="18"/>
                    </a:cubicBezTo>
                    <a:cubicBezTo>
                      <a:pt x="8" y="24"/>
                      <a:pt x="0" y="40"/>
                      <a:pt x="7" y="45"/>
                    </a:cubicBezTo>
                    <a:cubicBezTo>
                      <a:pt x="8" y="49"/>
                      <a:pt x="10" y="50"/>
                      <a:pt x="13" y="49"/>
                    </a:cubicBezTo>
                    <a:cubicBezTo>
                      <a:pt x="16" y="54"/>
                      <a:pt x="23" y="55"/>
                      <a:pt x="26" y="48"/>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3" name="Freeform 193"/>
              <p:cNvSpPr>
                <a:spLocks noEditPoints="1"/>
              </p:cNvSpPr>
              <p:nvPr/>
            </p:nvSpPr>
            <p:spPr bwMode="auto">
              <a:xfrm>
                <a:off x="5938838" y="5743576"/>
                <a:ext cx="134938" cy="117475"/>
              </a:xfrm>
              <a:custGeom>
                <a:avLst/>
                <a:gdLst>
                  <a:gd name="T0" fmla="*/ 39 w 51"/>
                  <a:gd name="T1" fmla="*/ 8 h 45"/>
                  <a:gd name="T2" fmla="*/ 39 w 51"/>
                  <a:gd name="T3" fmla="*/ 8 h 45"/>
                  <a:gd name="T4" fmla="*/ 47 w 51"/>
                  <a:gd name="T5" fmla="*/ 11 h 45"/>
                  <a:gd name="T6" fmla="*/ 50 w 51"/>
                  <a:gd name="T7" fmla="*/ 8 h 45"/>
                  <a:gd name="T8" fmla="*/ 29 w 51"/>
                  <a:gd name="T9" fmla="*/ 6 h 45"/>
                  <a:gd name="T10" fmla="*/ 16 w 51"/>
                  <a:gd name="T11" fmla="*/ 12 h 45"/>
                  <a:gd name="T12" fmla="*/ 2 w 51"/>
                  <a:gd name="T13" fmla="*/ 29 h 45"/>
                  <a:gd name="T14" fmla="*/ 13 w 51"/>
                  <a:gd name="T15" fmla="*/ 40 h 45"/>
                  <a:gd name="T16" fmla="*/ 39 w 51"/>
                  <a:gd name="T17" fmla="*/ 8 h 45"/>
                  <a:gd name="T18" fmla="*/ 10 w 51"/>
                  <a:gd name="T19" fmla="*/ 33 h 45"/>
                  <a:gd name="T20" fmla="*/ 10 w 51"/>
                  <a:gd name="T21" fmla="*/ 32 h 45"/>
                  <a:gd name="T22" fmla="*/ 29 w 51"/>
                  <a:gd name="T23" fmla="*/ 13 h 45"/>
                  <a:gd name="T24" fmla="*/ 19 w 51"/>
                  <a:gd name="T25" fmla="*/ 26 h 45"/>
                  <a:gd name="T26" fmla="*/ 10 w 51"/>
                  <a:gd name="T27" fmla="*/ 3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 h="45">
                    <a:moveTo>
                      <a:pt x="39" y="8"/>
                    </a:moveTo>
                    <a:cubicBezTo>
                      <a:pt x="39" y="8"/>
                      <a:pt x="39" y="8"/>
                      <a:pt x="39" y="8"/>
                    </a:cubicBezTo>
                    <a:cubicBezTo>
                      <a:pt x="42" y="8"/>
                      <a:pt x="45" y="9"/>
                      <a:pt x="47" y="11"/>
                    </a:cubicBezTo>
                    <a:cubicBezTo>
                      <a:pt x="48" y="13"/>
                      <a:pt x="51" y="10"/>
                      <a:pt x="50" y="8"/>
                    </a:cubicBezTo>
                    <a:cubicBezTo>
                      <a:pt x="46" y="0"/>
                      <a:pt x="36" y="3"/>
                      <a:pt x="29" y="6"/>
                    </a:cubicBezTo>
                    <a:cubicBezTo>
                      <a:pt x="24" y="7"/>
                      <a:pt x="20" y="9"/>
                      <a:pt x="16" y="12"/>
                    </a:cubicBezTo>
                    <a:cubicBezTo>
                      <a:pt x="10" y="16"/>
                      <a:pt x="5" y="22"/>
                      <a:pt x="2" y="29"/>
                    </a:cubicBezTo>
                    <a:cubicBezTo>
                      <a:pt x="0" y="38"/>
                      <a:pt x="4" y="45"/>
                      <a:pt x="13" y="40"/>
                    </a:cubicBezTo>
                    <a:cubicBezTo>
                      <a:pt x="25" y="33"/>
                      <a:pt x="34" y="21"/>
                      <a:pt x="39" y="8"/>
                    </a:cubicBezTo>
                    <a:close/>
                    <a:moveTo>
                      <a:pt x="10" y="33"/>
                    </a:moveTo>
                    <a:cubicBezTo>
                      <a:pt x="10" y="33"/>
                      <a:pt x="10" y="32"/>
                      <a:pt x="10" y="32"/>
                    </a:cubicBezTo>
                    <a:cubicBezTo>
                      <a:pt x="15" y="23"/>
                      <a:pt x="20" y="16"/>
                      <a:pt x="29" y="13"/>
                    </a:cubicBezTo>
                    <a:cubicBezTo>
                      <a:pt x="27" y="18"/>
                      <a:pt x="23" y="22"/>
                      <a:pt x="19" y="26"/>
                    </a:cubicBezTo>
                    <a:cubicBezTo>
                      <a:pt x="16" y="29"/>
                      <a:pt x="11" y="33"/>
                      <a:pt x="10" y="33"/>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4" name="Freeform 194"/>
              <p:cNvSpPr>
                <a:spLocks/>
              </p:cNvSpPr>
              <p:nvPr/>
            </p:nvSpPr>
            <p:spPr bwMode="auto">
              <a:xfrm>
                <a:off x="5634038" y="5546726"/>
                <a:ext cx="68263" cy="63500"/>
              </a:xfrm>
              <a:custGeom>
                <a:avLst/>
                <a:gdLst>
                  <a:gd name="T0" fmla="*/ 23 w 26"/>
                  <a:gd name="T1" fmla="*/ 4 h 24"/>
                  <a:gd name="T2" fmla="*/ 13 w 26"/>
                  <a:gd name="T3" fmla="*/ 2 h 24"/>
                  <a:gd name="T4" fmla="*/ 4 w 26"/>
                  <a:gd name="T5" fmla="*/ 7 h 24"/>
                  <a:gd name="T6" fmla="*/ 2 w 26"/>
                  <a:gd name="T7" fmla="*/ 18 h 24"/>
                  <a:gd name="T8" fmla="*/ 12 w 26"/>
                  <a:gd name="T9" fmla="*/ 22 h 24"/>
                  <a:gd name="T10" fmla="*/ 15 w 26"/>
                  <a:gd name="T11" fmla="*/ 21 h 24"/>
                  <a:gd name="T12" fmla="*/ 18 w 26"/>
                  <a:gd name="T13" fmla="*/ 20 h 24"/>
                  <a:gd name="T14" fmla="*/ 24 w 26"/>
                  <a:gd name="T15" fmla="*/ 14 h 24"/>
                  <a:gd name="T16" fmla="*/ 23 w 26"/>
                  <a:gd name="T17"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24">
                    <a:moveTo>
                      <a:pt x="23" y="4"/>
                    </a:moveTo>
                    <a:cubicBezTo>
                      <a:pt x="21" y="1"/>
                      <a:pt x="16" y="0"/>
                      <a:pt x="13" y="2"/>
                    </a:cubicBezTo>
                    <a:cubicBezTo>
                      <a:pt x="10" y="3"/>
                      <a:pt x="6" y="5"/>
                      <a:pt x="4" y="7"/>
                    </a:cubicBezTo>
                    <a:cubicBezTo>
                      <a:pt x="1" y="10"/>
                      <a:pt x="0" y="14"/>
                      <a:pt x="2" y="18"/>
                    </a:cubicBezTo>
                    <a:cubicBezTo>
                      <a:pt x="4" y="21"/>
                      <a:pt x="8" y="24"/>
                      <a:pt x="12" y="22"/>
                    </a:cubicBezTo>
                    <a:cubicBezTo>
                      <a:pt x="13" y="22"/>
                      <a:pt x="14" y="22"/>
                      <a:pt x="15" y="21"/>
                    </a:cubicBezTo>
                    <a:cubicBezTo>
                      <a:pt x="16" y="21"/>
                      <a:pt x="17" y="21"/>
                      <a:pt x="18" y="20"/>
                    </a:cubicBezTo>
                    <a:cubicBezTo>
                      <a:pt x="21" y="19"/>
                      <a:pt x="23" y="17"/>
                      <a:pt x="24" y="14"/>
                    </a:cubicBezTo>
                    <a:cubicBezTo>
                      <a:pt x="26" y="11"/>
                      <a:pt x="26" y="6"/>
                      <a:pt x="23" y="4"/>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245" name="Freeform 195"/>
              <p:cNvSpPr>
                <a:spLocks/>
              </p:cNvSpPr>
              <p:nvPr/>
            </p:nvSpPr>
            <p:spPr bwMode="auto">
              <a:xfrm>
                <a:off x="6073775" y="5737226"/>
                <a:ext cx="60325" cy="66675"/>
              </a:xfrm>
              <a:custGeom>
                <a:avLst/>
                <a:gdLst>
                  <a:gd name="T0" fmla="*/ 21 w 23"/>
                  <a:gd name="T1" fmla="*/ 13 h 25"/>
                  <a:gd name="T2" fmla="*/ 18 w 23"/>
                  <a:gd name="T3" fmla="*/ 7 h 25"/>
                  <a:gd name="T4" fmla="*/ 15 w 23"/>
                  <a:gd name="T5" fmla="*/ 3 h 25"/>
                  <a:gd name="T6" fmla="*/ 4 w 23"/>
                  <a:gd name="T7" fmla="*/ 3 h 25"/>
                  <a:gd name="T8" fmla="*/ 1 w 23"/>
                  <a:gd name="T9" fmla="*/ 12 h 25"/>
                  <a:gd name="T10" fmla="*/ 3 w 23"/>
                  <a:gd name="T11" fmla="*/ 15 h 25"/>
                  <a:gd name="T12" fmla="*/ 3 w 23"/>
                  <a:gd name="T13" fmla="*/ 15 h 25"/>
                  <a:gd name="T14" fmla="*/ 6 w 23"/>
                  <a:gd name="T15" fmla="*/ 21 h 25"/>
                  <a:gd name="T16" fmla="*/ 6 w 23"/>
                  <a:gd name="T17" fmla="*/ 21 h 25"/>
                  <a:gd name="T18" fmla="*/ 11 w 23"/>
                  <a:gd name="T19" fmla="*/ 24 h 25"/>
                  <a:gd name="T20" fmla="*/ 21 w 23"/>
                  <a:gd name="T21" fmla="*/ 1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25">
                    <a:moveTo>
                      <a:pt x="21" y="13"/>
                    </a:moveTo>
                    <a:cubicBezTo>
                      <a:pt x="21" y="10"/>
                      <a:pt x="19" y="8"/>
                      <a:pt x="18" y="7"/>
                    </a:cubicBezTo>
                    <a:cubicBezTo>
                      <a:pt x="17" y="5"/>
                      <a:pt x="16" y="4"/>
                      <a:pt x="15" y="3"/>
                    </a:cubicBezTo>
                    <a:cubicBezTo>
                      <a:pt x="12" y="1"/>
                      <a:pt x="8" y="0"/>
                      <a:pt x="4" y="3"/>
                    </a:cubicBezTo>
                    <a:cubicBezTo>
                      <a:pt x="2" y="5"/>
                      <a:pt x="0" y="8"/>
                      <a:pt x="1" y="12"/>
                    </a:cubicBezTo>
                    <a:cubicBezTo>
                      <a:pt x="1" y="13"/>
                      <a:pt x="2" y="14"/>
                      <a:pt x="3" y="15"/>
                    </a:cubicBezTo>
                    <a:cubicBezTo>
                      <a:pt x="3" y="15"/>
                      <a:pt x="3" y="15"/>
                      <a:pt x="3" y="15"/>
                    </a:cubicBezTo>
                    <a:cubicBezTo>
                      <a:pt x="3" y="17"/>
                      <a:pt x="4" y="20"/>
                      <a:pt x="6" y="21"/>
                    </a:cubicBezTo>
                    <a:cubicBezTo>
                      <a:pt x="6" y="21"/>
                      <a:pt x="6" y="21"/>
                      <a:pt x="6" y="21"/>
                    </a:cubicBezTo>
                    <a:cubicBezTo>
                      <a:pt x="7" y="22"/>
                      <a:pt x="9" y="23"/>
                      <a:pt x="11" y="24"/>
                    </a:cubicBezTo>
                    <a:cubicBezTo>
                      <a:pt x="17" y="25"/>
                      <a:pt x="23" y="19"/>
                      <a:pt x="21" y="13"/>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246" name="Freeform 196"/>
              <p:cNvSpPr>
                <a:spLocks/>
              </p:cNvSpPr>
              <p:nvPr/>
            </p:nvSpPr>
            <p:spPr bwMode="auto">
              <a:xfrm>
                <a:off x="5600700" y="5591176"/>
                <a:ext cx="101600" cy="177800"/>
              </a:xfrm>
              <a:custGeom>
                <a:avLst/>
                <a:gdLst>
                  <a:gd name="T0" fmla="*/ 39 w 39"/>
                  <a:gd name="T1" fmla="*/ 67 h 68"/>
                  <a:gd name="T2" fmla="*/ 10 w 39"/>
                  <a:gd name="T3" fmla="*/ 42 h 68"/>
                  <a:gd name="T4" fmla="*/ 8 w 39"/>
                  <a:gd name="T5" fmla="*/ 1 h 68"/>
                  <a:gd name="T6" fmla="*/ 7 w 39"/>
                  <a:gd name="T7" fmla="*/ 0 h 68"/>
                  <a:gd name="T8" fmla="*/ 8 w 39"/>
                  <a:gd name="T9" fmla="*/ 43 h 68"/>
                  <a:gd name="T10" fmla="*/ 38 w 39"/>
                  <a:gd name="T11" fmla="*/ 68 h 68"/>
                  <a:gd name="T12" fmla="*/ 39 w 39"/>
                  <a:gd name="T13" fmla="*/ 67 h 68"/>
                </a:gdLst>
                <a:ahLst/>
                <a:cxnLst>
                  <a:cxn ang="0">
                    <a:pos x="T0" y="T1"/>
                  </a:cxn>
                  <a:cxn ang="0">
                    <a:pos x="T2" y="T3"/>
                  </a:cxn>
                  <a:cxn ang="0">
                    <a:pos x="T4" y="T5"/>
                  </a:cxn>
                  <a:cxn ang="0">
                    <a:pos x="T6" y="T7"/>
                  </a:cxn>
                  <a:cxn ang="0">
                    <a:pos x="T8" y="T9"/>
                  </a:cxn>
                  <a:cxn ang="0">
                    <a:pos x="T10" y="T11"/>
                  </a:cxn>
                  <a:cxn ang="0">
                    <a:pos x="T12" y="T13"/>
                  </a:cxn>
                </a:cxnLst>
                <a:rect l="0" t="0" r="r" b="b"/>
                <a:pathLst>
                  <a:path w="39" h="68">
                    <a:moveTo>
                      <a:pt x="39" y="67"/>
                    </a:moveTo>
                    <a:cubicBezTo>
                      <a:pt x="27" y="61"/>
                      <a:pt x="17" y="53"/>
                      <a:pt x="10" y="42"/>
                    </a:cubicBezTo>
                    <a:cubicBezTo>
                      <a:pt x="2" y="28"/>
                      <a:pt x="6" y="15"/>
                      <a:pt x="8" y="1"/>
                    </a:cubicBezTo>
                    <a:cubicBezTo>
                      <a:pt x="9" y="0"/>
                      <a:pt x="8" y="0"/>
                      <a:pt x="7" y="0"/>
                    </a:cubicBezTo>
                    <a:cubicBezTo>
                      <a:pt x="1" y="14"/>
                      <a:pt x="0" y="30"/>
                      <a:pt x="8" y="43"/>
                    </a:cubicBezTo>
                    <a:cubicBezTo>
                      <a:pt x="14" y="53"/>
                      <a:pt x="25" y="67"/>
                      <a:pt x="38" y="68"/>
                    </a:cubicBezTo>
                    <a:cubicBezTo>
                      <a:pt x="39" y="68"/>
                      <a:pt x="39" y="67"/>
                      <a:pt x="39" y="67"/>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7" name="Freeform 197"/>
              <p:cNvSpPr>
                <a:spLocks/>
              </p:cNvSpPr>
              <p:nvPr/>
            </p:nvSpPr>
            <p:spPr bwMode="auto">
              <a:xfrm>
                <a:off x="5661025" y="5715001"/>
                <a:ext cx="52388" cy="38100"/>
              </a:xfrm>
              <a:custGeom>
                <a:avLst/>
                <a:gdLst>
                  <a:gd name="T0" fmla="*/ 20 w 20"/>
                  <a:gd name="T1" fmla="*/ 13 h 15"/>
                  <a:gd name="T2" fmla="*/ 11 w 20"/>
                  <a:gd name="T3" fmla="*/ 8 h 15"/>
                  <a:gd name="T4" fmla="*/ 2 w 20"/>
                  <a:gd name="T5" fmla="*/ 0 h 15"/>
                  <a:gd name="T6" fmla="*/ 1 w 20"/>
                  <a:gd name="T7" fmla="*/ 1 h 15"/>
                  <a:gd name="T8" fmla="*/ 9 w 20"/>
                  <a:gd name="T9" fmla="*/ 10 h 15"/>
                  <a:gd name="T10" fmla="*/ 20 w 20"/>
                  <a:gd name="T11" fmla="*/ 14 h 15"/>
                  <a:gd name="T12" fmla="*/ 20 w 20"/>
                  <a:gd name="T13" fmla="*/ 13 h 15"/>
                </a:gdLst>
                <a:ahLst/>
                <a:cxnLst>
                  <a:cxn ang="0">
                    <a:pos x="T0" y="T1"/>
                  </a:cxn>
                  <a:cxn ang="0">
                    <a:pos x="T2" y="T3"/>
                  </a:cxn>
                  <a:cxn ang="0">
                    <a:pos x="T4" y="T5"/>
                  </a:cxn>
                  <a:cxn ang="0">
                    <a:pos x="T6" y="T7"/>
                  </a:cxn>
                  <a:cxn ang="0">
                    <a:pos x="T8" y="T9"/>
                  </a:cxn>
                  <a:cxn ang="0">
                    <a:pos x="T10" y="T11"/>
                  </a:cxn>
                  <a:cxn ang="0">
                    <a:pos x="T12" y="T13"/>
                  </a:cxn>
                </a:cxnLst>
                <a:rect l="0" t="0" r="r" b="b"/>
                <a:pathLst>
                  <a:path w="20" h="15">
                    <a:moveTo>
                      <a:pt x="20" y="13"/>
                    </a:moveTo>
                    <a:cubicBezTo>
                      <a:pt x="18" y="11"/>
                      <a:pt x="14" y="10"/>
                      <a:pt x="11" y="8"/>
                    </a:cubicBezTo>
                    <a:cubicBezTo>
                      <a:pt x="8" y="6"/>
                      <a:pt x="4" y="3"/>
                      <a:pt x="2" y="0"/>
                    </a:cubicBezTo>
                    <a:cubicBezTo>
                      <a:pt x="1" y="0"/>
                      <a:pt x="0" y="0"/>
                      <a:pt x="1" y="1"/>
                    </a:cubicBezTo>
                    <a:cubicBezTo>
                      <a:pt x="3" y="5"/>
                      <a:pt x="6" y="8"/>
                      <a:pt x="9" y="10"/>
                    </a:cubicBezTo>
                    <a:cubicBezTo>
                      <a:pt x="12" y="12"/>
                      <a:pt x="16" y="15"/>
                      <a:pt x="20" y="14"/>
                    </a:cubicBezTo>
                    <a:cubicBezTo>
                      <a:pt x="20" y="14"/>
                      <a:pt x="20" y="14"/>
                      <a:pt x="20" y="13"/>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8" name="Freeform 198"/>
              <p:cNvSpPr>
                <a:spLocks/>
              </p:cNvSpPr>
              <p:nvPr/>
            </p:nvSpPr>
            <p:spPr bwMode="auto">
              <a:xfrm>
                <a:off x="5784850" y="5586413"/>
                <a:ext cx="61913" cy="161925"/>
              </a:xfrm>
              <a:custGeom>
                <a:avLst/>
                <a:gdLst>
                  <a:gd name="T0" fmla="*/ 6 w 24"/>
                  <a:gd name="T1" fmla="*/ 0 h 62"/>
                  <a:gd name="T2" fmla="*/ 5 w 24"/>
                  <a:gd name="T3" fmla="*/ 1 h 62"/>
                  <a:gd name="T4" fmla="*/ 14 w 24"/>
                  <a:gd name="T5" fmla="*/ 34 h 62"/>
                  <a:gd name="T6" fmla="*/ 1 w 24"/>
                  <a:gd name="T7" fmla="*/ 60 h 62"/>
                  <a:gd name="T8" fmla="*/ 1 w 24"/>
                  <a:gd name="T9" fmla="*/ 61 h 62"/>
                  <a:gd name="T10" fmla="*/ 6 w 24"/>
                  <a:gd name="T11" fmla="*/ 0 h 62"/>
                </a:gdLst>
                <a:ahLst/>
                <a:cxnLst>
                  <a:cxn ang="0">
                    <a:pos x="T0" y="T1"/>
                  </a:cxn>
                  <a:cxn ang="0">
                    <a:pos x="T2" y="T3"/>
                  </a:cxn>
                  <a:cxn ang="0">
                    <a:pos x="T4" y="T5"/>
                  </a:cxn>
                  <a:cxn ang="0">
                    <a:pos x="T6" y="T7"/>
                  </a:cxn>
                  <a:cxn ang="0">
                    <a:pos x="T8" y="T9"/>
                  </a:cxn>
                  <a:cxn ang="0">
                    <a:pos x="T10" y="T11"/>
                  </a:cxn>
                </a:cxnLst>
                <a:rect l="0" t="0" r="r" b="b"/>
                <a:pathLst>
                  <a:path w="24" h="62">
                    <a:moveTo>
                      <a:pt x="6" y="0"/>
                    </a:moveTo>
                    <a:cubicBezTo>
                      <a:pt x="5" y="0"/>
                      <a:pt x="4" y="1"/>
                      <a:pt x="5" y="1"/>
                    </a:cubicBezTo>
                    <a:cubicBezTo>
                      <a:pt x="12" y="11"/>
                      <a:pt x="16" y="22"/>
                      <a:pt x="14" y="34"/>
                    </a:cubicBezTo>
                    <a:cubicBezTo>
                      <a:pt x="12" y="45"/>
                      <a:pt x="7" y="52"/>
                      <a:pt x="1" y="60"/>
                    </a:cubicBezTo>
                    <a:cubicBezTo>
                      <a:pt x="0" y="61"/>
                      <a:pt x="1" y="62"/>
                      <a:pt x="1" y="61"/>
                    </a:cubicBezTo>
                    <a:cubicBezTo>
                      <a:pt x="24" y="50"/>
                      <a:pt x="21" y="16"/>
                      <a:pt x="6"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9" name="Freeform 199"/>
              <p:cNvSpPr>
                <a:spLocks/>
              </p:cNvSpPr>
              <p:nvPr/>
            </p:nvSpPr>
            <p:spPr bwMode="auto">
              <a:xfrm>
                <a:off x="5762625" y="5683251"/>
                <a:ext cx="46038" cy="60325"/>
              </a:xfrm>
              <a:custGeom>
                <a:avLst/>
                <a:gdLst>
                  <a:gd name="T0" fmla="*/ 16 w 17"/>
                  <a:gd name="T1" fmla="*/ 1 h 23"/>
                  <a:gd name="T2" fmla="*/ 15 w 17"/>
                  <a:gd name="T3" fmla="*/ 1 h 23"/>
                  <a:gd name="T4" fmla="*/ 9 w 17"/>
                  <a:gd name="T5" fmla="*/ 12 h 23"/>
                  <a:gd name="T6" fmla="*/ 1 w 17"/>
                  <a:gd name="T7" fmla="*/ 22 h 23"/>
                  <a:gd name="T8" fmla="*/ 2 w 17"/>
                  <a:gd name="T9" fmla="*/ 23 h 23"/>
                  <a:gd name="T10" fmla="*/ 12 w 17"/>
                  <a:gd name="T11" fmla="*/ 13 h 23"/>
                  <a:gd name="T12" fmla="*/ 16 w 17"/>
                  <a:gd name="T13" fmla="*/ 1 h 23"/>
                </a:gdLst>
                <a:ahLst/>
                <a:cxnLst>
                  <a:cxn ang="0">
                    <a:pos x="T0" y="T1"/>
                  </a:cxn>
                  <a:cxn ang="0">
                    <a:pos x="T2" y="T3"/>
                  </a:cxn>
                  <a:cxn ang="0">
                    <a:pos x="T4" y="T5"/>
                  </a:cxn>
                  <a:cxn ang="0">
                    <a:pos x="T6" y="T7"/>
                  </a:cxn>
                  <a:cxn ang="0">
                    <a:pos x="T8" y="T9"/>
                  </a:cxn>
                  <a:cxn ang="0">
                    <a:pos x="T10" y="T11"/>
                  </a:cxn>
                  <a:cxn ang="0">
                    <a:pos x="T12" y="T13"/>
                  </a:cxn>
                </a:cxnLst>
                <a:rect l="0" t="0" r="r" b="b"/>
                <a:pathLst>
                  <a:path w="17" h="23">
                    <a:moveTo>
                      <a:pt x="16" y="1"/>
                    </a:moveTo>
                    <a:cubicBezTo>
                      <a:pt x="16" y="0"/>
                      <a:pt x="15" y="0"/>
                      <a:pt x="15" y="1"/>
                    </a:cubicBezTo>
                    <a:cubicBezTo>
                      <a:pt x="13" y="5"/>
                      <a:pt x="12" y="9"/>
                      <a:pt x="9" y="12"/>
                    </a:cubicBezTo>
                    <a:cubicBezTo>
                      <a:pt x="6" y="16"/>
                      <a:pt x="3" y="18"/>
                      <a:pt x="1" y="22"/>
                    </a:cubicBezTo>
                    <a:cubicBezTo>
                      <a:pt x="0" y="23"/>
                      <a:pt x="1" y="23"/>
                      <a:pt x="2" y="23"/>
                    </a:cubicBezTo>
                    <a:cubicBezTo>
                      <a:pt x="6" y="21"/>
                      <a:pt x="10" y="17"/>
                      <a:pt x="12" y="13"/>
                    </a:cubicBezTo>
                    <a:cubicBezTo>
                      <a:pt x="15" y="9"/>
                      <a:pt x="17" y="5"/>
                      <a:pt x="16"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0" name="Freeform 200"/>
              <p:cNvSpPr>
                <a:spLocks/>
              </p:cNvSpPr>
              <p:nvPr/>
            </p:nvSpPr>
            <p:spPr bwMode="auto">
              <a:xfrm>
                <a:off x="5902325" y="5737226"/>
                <a:ext cx="87313" cy="155575"/>
              </a:xfrm>
              <a:custGeom>
                <a:avLst/>
                <a:gdLst>
                  <a:gd name="T0" fmla="*/ 31 w 33"/>
                  <a:gd name="T1" fmla="*/ 0 h 59"/>
                  <a:gd name="T2" fmla="*/ 7 w 33"/>
                  <a:gd name="T3" fmla="*/ 26 h 59"/>
                  <a:gd name="T4" fmla="*/ 7 w 33"/>
                  <a:gd name="T5" fmla="*/ 58 h 59"/>
                  <a:gd name="T6" fmla="*/ 9 w 33"/>
                  <a:gd name="T7" fmla="*/ 57 h 59"/>
                  <a:gd name="T8" fmla="*/ 32 w 33"/>
                  <a:gd name="T9" fmla="*/ 1 h 59"/>
                  <a:gd name="T10" fmla="*/ 31 w 33"/>
                  <a:gd name="T11" fmla="*/ 0 h 59"/>
                </a:gdLst>
                <a:ahLst/>
                <a:cxnLst>
                  <a:cxn ang="0">
                    <a:pos x="T0" y="T1"/>
                  </a:cxn>
                  <a:cxn ang="0">
                    <a:pos x="T2" y="T3"/>
                  </a:cxn>
                  <a:cxn ang="0">
                    <a:pos x="T4" y="T5"/>
                  </a:cxn>
                  <a:cxn ang="0">
                    <a:pos x="T6" y="T7"/>
                  </a:cxn>
                  <a:cxn ang="0">
                    <a:pos x="T8" y="T9"/>
                  </a:cxn>
                  <a:cxn ang="0">
                    <a:pos x="T10" y="T11"/>
                  </a:cxn>
                </a:cxnLst>
                <a:rect l="0" t="0" r="r" b="b"/>
                <a:pathLst>
                  <a:path w="33" h="59">
                    <a:moveTo>
                      <a:pt x="31" y="0"/>
                    </a:moveTo>
                    <a:cubicBezTo>
                      <a:pt x="20" y="5"/>
                      <a:pt x="12" y="15"/>
                      <a:pt x="7" y="26"/>
                    </a:cubicBezTo>
                    <a:cubicBezTo>
                      <a:pt x="4" y="35"/>
                      <a:pt x="0" y="50"/>
                      <a:pt x="7" y="58"/>
                    </a:cubicBezTo>
                    <a:cubicBezTo>
                      <a:pt x="8" y="59"/>
                      <a:pt x="10" y="58"/>
                      <a:pt x="9" y="57"/>
                    </a:cubicBezTo>
                    <a:cubicBezTo>
                      <a:pt x="3" y="35"/>
                      <a:pt x="15" y="14"/>
                      <a:pt x="32" y="1"/>
                    </a:cubicBezTo>
                    <a:cubicBezTo>
                      <a:pt x="33" y="1"/>
                      <a:pt x="32" y="0"/>
                      <a:pt x="31"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1" name="Freeform 201"/>
              <p:cNvSpPr>
                <a:spLocks/>
              </p:cNvSpPr>
              <p:nvPr/>
            </p:nvSpPr>
            <p:spPr bwMode="auto">
              <a:xfrm>
                <a:off x="5934075" y="5811838"/>
                <a:ext cx="12700" cy="69850"/>
              </a:xfrm>
              <a:custGeom>
                <a:avLst/>
                <a:gdLst>
                  <a:gd name="T0" fmla="*/ 3 w 5"/>
                  <a:gd name="T1" fmla="*/ 12 h 27"/>
                  <a:gd name="T2" fmla="*/ 5 w 5"/>
                  <a:gd name="T3" fmla="*/ 0 h 27"/>
                  <a:gd name="T4" fmla="*/ 4 w 5"/>
                  <a:gd name="T5" fmla="*/ 0 h 27"/>
                  <a:gd name="T6" fmla="*/ 0 w 5"/>
                  <a:gd name="T7" fmla="*/ 12 h 27"/>
                  <a:gd name="T8" fmla="*/ 2 w 5"/>
                  <a:gd name="T9" fmla="*/ 26 h 27"/>
                  <a:gd name="T10" fmla="*/ 3 w 5"/>
                  <a:gd name="T11" fmla="*/ 26 h 27"/>
                  <a:gd name="T12" fmla="*/ 3 w 5"/>
                  <a:gd name="T13" fmla="*/ 12 h 27"/>
                </a:gdLst>
                <a:ahLst/>
                <a:cxnLst>
                  <a:cxn ang="0">
                    <a:pos x="T0" y="T1"/>
                  </a:cxn>
                  <a:cxn ang="0">
                    <a:pos x="T2" y="T3"/>
                  </a:cxn>
                  <a:cxn ang="0">
                    <a:pos x="T4" y="T5"/>
                  </a:cxn>
                  <a:cxn ang="0">
                    <a:pos x="T6" y="T7"/>
                  </a:cxn>
                  <a:cxn ang="0">
                    <a:pos x="T8" y="T9"/>
                  </a:cxn>
                  <a:cxn ang="0">
                    <a:pos x="T10" y="T11"/>
                  </a:cxn>
                  <a:cxn ang="0">
                    <a:pos x="T12" y="T13"/>
                  </a:cxn>
                </a:cxnLst>
                <a:rect l="0" t="0" r="r" b="b"/>
                <a:pathLst>
                  <a:path w="5" h="27">
                    <a:moveTo>
                      <a:pt x="3" y="12"/>
                    </a:moveTo>
                    <a:cubicBezTo>
                      <a:pt x="3" y="8"/>
                      <a:pt x="5" y="4"/>
                      <a:pt x="5" y="0"/>
                    </a:cubicBezTo>
                    <a:cubicBezTo>
                      <a:pt x="4" y="0"/>
                      <a:pt x="4" y="0"/>
                      <a:pt x="4" y="0"/>
                    </a:cubicBezTo>
                    <a:cubicBezTo>
                      <a:pt x="1" y="3"/>
                      <a:pt x="1" y="8"/>
                      <a:pt x="0" y="12"/>
                    </a:cubicBezTo>
                    <a:cubicBezTo>
                      <a:pt x="0" y="16"/>
                      <a:pt x="0" y="22"/>
                      <a:pt x="2" y="26"/>
                    </a:cubicBezTo>
                    <a:cubicBezTo>
                      <a:pt x="2" y="27"/>
                      <a:pt x="3" y="26"/>
                      <a:pt x="3" y="26"/>
                    </a:cubicBezTo>
                    <a:cubicBezTo>
                      <a:pt x="4" y="21"/>
                      <a:pt x="2" y="17"/>
                      <a:pt x="3" y="12"/>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2" name="Freeform 202"/>
              <p:cNvSpPr>
                <a:spLocks/>
              </p:cNvSpPr>
              <p:nvPr/>
            </p:nvSpPr>
            <p:spPr bwMode="auto">
              <a:xfrm>
                <a:off x="5961063" y="5848351"/>
                <a:ext cx="180975" cy="149225"/>
              </a:xfrm>
              <a:custGeom>
                <a:avLst/>
                <a:gdLst>
                  <a:gd name="T0" fmla="*/ 67 w 69"/>
                  <a:gd name="T1" fmla="*/ 0 h 57"/>
                  <a:gd name="T2" fmla="*/ 60 w 69"/>
                  <a:gd name="T3" fmla="*/ 19 h 57"/>
                  <a:gd name="T4" fmla="*/ 43 w 69"/>
                  <a:gd name="T5" fmla="*/ 34 h 57"/>
                  <a:gd name="T6" fmla="*/ 1 w 69"/>
                  <a:gd name="T7" fmla="*/ 36 h 57"/>
                  <a:gd name="T8" fmla="*/ 1 w 69"/>
                  <a:gd name="T9" fmla="*/ 37 h 57"/>
                  <a:gd name="T10" fmla="*/ 68 w 69"/>
                  <a:gd name="T11" fmla="*/ 1 h 57"/>
                  <a:gd name="T12" fmla="*/ 67 w 69"/>
                  <a:gd name="T13" fmla="*/ 0 h 57"/>
                </a:gdLst>
                <a:ahLst/>
                <a:cxnLst>
                  <a:cxn ang="0">
                    <a:pos x="T0" y="T1"/>
                  </a:cxn>
                  <a:cxn ang="0">
                    <a:pos x="T2" y="T3"/>
                  </a:cxn>
                  <a:cxn ang="0">
                    <a:pos x="T4" y="T5"/>
                  </a:cxn>
                  <a:cxn ang="0">
                    <a:pos x="T6" y="T7"/>
                  </a:cxn>
                  <a:cxn ang="0">
                    <a:pos x="T8" y="T9"/>
                  </a:cxn>
                  <a:cxn ang="0">
                    <a:pos x="T10" y="T11"/>
                  </a:cxn>
                  <a:cxn ang="0">
                    <a:pos x="T12" y="T13"/>
                  </a:cxn>
                </a:cxnLst>
                <a:rect l="0" t="0" r="r" b="b"/>
                <a:pathLst>
                  <a:path w="69" h="57">
                    <a:moveTo>
                      <a:pt x="67" y="0"/>
                    </a:moveTo>
                    <a:cubicBezTo>
                      <a:pt x="65" y="7"/>
                      <a:pt x="64" y="13"/>
                      <a:pt x="60" y="19"/>
                    </a:cubicBezTo>
                    <a:cubicBezTo>
                      <a:pt x="56" y="25"/>
                      <a:pt x="49" y="30"/>
                      <a:pt x="43" y="34"/>
                    </a:cubicBezTo>
                    <a:cubicBezTo>
                      <a:pt x="30" y="42"/>
                      <a:pt x="16" y="41"/>
                      <a:pt x="1" y="36"/>
                    </a:cubicBezTo>
                    <a:cubicBezTo>
                      <a:pt x="1" y="36"/>
                      <a:pt x="0" y="37"/>
                      <a:pt x="1" y="37"/>
                    </a:cubicBezTo>
                    <a:cubicBezTo>
                      <a:pt x="26" y="57"/>
                      <a:pt x="69" y="31"/>
                      <a:pt x="68" y="1"/>
                    </a:cubicBezTo>
                    <a:cubicBezTo>
                      <a:pt x="68" y="0"/>
                      <a:pt x="67" y="0"/>
                      <a:pt x="67"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3" name="Freeform 203"/>
              <p:cNvSpPr>
                <a:spLocks/>
              </p:cNvSpPr>
              <p:nvPr/>
            </p:nvSpPr>
            <p:spPr bwMode="auto">
              <a:xfrm>
                <a:off x="5969000" y="5924551"/>
                <a:ext cx="55563" cy="15875"/>
              </a:xfrm>
              <a:custGeom>
                <a:avLst/>
                <a:gdLst>
                  <a:gd name="T0" fmla="*/ 21 w 21"/>
                  <a:gd name="T1" fmla="*/ 1 h 6"/>
                  <a:gd name="T2" fmla="*/ 11 w 21"/>
                  <a:gd name="T3" fmla="*/ 2 h 6"/>
                  <a:gd name="T4" fmla="*/ 1 w 21"/>
                  <a:gd name="T5" fmla="*/ 0 h 6"/>
                  <a:gd name="T6" fmla="*/ 1 w 21"/>
                  <a:gd name="T7" fmla="*/ 1 h 6"/>
                  <a:gd name="T8" fmla="*/ 21 w 21"/>
                  <a:gd name="T9" fmla="*/ 2 h 6"/>
                  <a:gd name="T10" fmla="*/ 21 w 21"/>
                  <a:gd name="T11" fmla="*/ 1 h 6"/>
                </a:gdLst>
                <a:ahLst/>
                <a:cxnLst>
                  <a:cxn ang="0">
                    <a:pos x="T0" y="T1"/>
                  </a:cxn>
                  <a:cxn ang="0">
                    <a:pos x="T2" y="T3"/>
                  </a:cxn>
                  <a:cxn ang="0">
                    <a:pos x="T4" y="T5"/>
                  </a:cxn>
                  <a:cxn ang="0">
                    <a:pos x="T6" y="T7"/>
                  </a:cxn>
                  <a:cxn ang="0">
                    <a:pos x="T8" y="T9"/>
                  </a:cxn>
                  <a:cxn ang="0">
                    <a:pos x="T10" y="T11"/>
                  </a:cxn>
                </a:cxnLst>
                <a:rect l="0" t="0" r="r" b="b"/>
                <a:pathLst>
                  <a:path w="21" h="6">
                    <a:moveTo>
                      <a:pt x="21" y="1"/>
                    </a:moveTo>
                    <a:cubicBezTo>
                      <a:pt x="18" y="1"/>
                      <a:pt x="15" y="2"/>
                      <a:pt x="11" y="2"/>
                    </a:cubicBezTo>
                    <a:cubicBezTo>
                      <a:pt x="8" y="2"/>
                      <a:pt x="5" y="1"/>
                      <a:pt x="1" y="0"/>
                    </a:cubicBezTo>
                    <a:cubicBezTo>
                      <a:pt x="1" y="0"/>
                      <a:pt x="0" y="1"/>
                      <a:pt x="1" y="1"/>
                    </a:cubicBezTo>
                    <a:cubicBezTo>
                      <a:pt x="7" y="4"/>
                      <a:pt x="15" y="6"/>
                      <a:pt x="21" y="2"/>
                    </a:cubicBezTo>
                    <a:cubicBezTo>
                      <a:pt x="21" y="2"/>
                      <a:pt x="21" y="2"/>
                      <a:pt x="21"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grpSp>
        <p:nvGrpSpPr>
          <p:cNvPr id="275" name="Group 274"/>
          <p:cNvGrpSpPr/>
          <p:nvPr/>
        </p:nvGrpSpPr>
        <p:grpSpPr>
          <a:xfrm>
            <a:off x="9904806" y="-529962"/>
            <a:ext cx="2753309" cy="2992714"/>
            <a:chOff x="9904806" y="-529962"/>
            <a:chExt cx="2753309" cy="2992714"/>
          </a:xfrm>
          <a:effectLst>
            <a:outerShdw blurRad="165100" dist="317500" dir="8100000" algn="tr" rotWithShape="0">
              <a:prstClr val="black">
                <a:alpha val="25000"/>
              </a:prstClr>
            </a:outerShdw>
          </a:effectLst>
        </p:grpSpPr>
        <p:grpSp>
          <p:nvGrpSpPr>
            <p:cNvPr id="202" name="Group 201"/>
            <p:cNvGrpSpPr/>
            <p:nvPr/>
          </p:nvGrpSpPr>
          <p:grpSpPr>
            <a:xfrm rot="12986164">
              <a:off x="11357135" y="753015"/>
              <a:ext cx="808038" cy="1709737"/>
              <a:chOff x="4079875" y="254001"/>
              <a:chExt cx="808038" cy="1709737"/>
            </a:xfrm>
          </p:grpSpPr>
          <p:sp>
            <p:nvSpPr>
              <p:cNvPr id="203" name="Freeform 148"/>
              <p:cNvSpPr>
                <a:spLocks/>
              </p:cNvSpPr>
              <p:nvPr/>
            </p:nvSpPr>
            <p:spPr bwMode="auto">
              <a:xfrm>
                <a:off x="4079875" y="373063"/>
                <a:ext cx="808038" cy="1590675"/>
              </a:xfrm>
              <a:custGeom>
                <a:avLst/>
                <a:gdLst>
                  <a:gd name="T0" fmla="*/ 158 w 167"/>
                  <a:gd name="T1" fmla="*/ 225 h 332"/>
                  <a:gd name="T2" fmla="*/ 152 w 167"/>
                  <a:gd name="T3" fmla="*/ 225 h 332"/>
                  <a:gd name="T4" fmla="*/ 149 w 167"/>
                  <a:gd name="T5" fmla="*/ 226 h 332"/>
                  <a:gd name="T6" fmla="*/ 96 w 167"/>
                  <a:gd name="T7" fmla="*/ 299 h 332"/>
                  <a:gd name="T8" fmla="*/ 96 w 167"/>
                  <a:gd name="T9" fmla="*/ 293 h 332"/>
                  <a:gd name="T10" fmla="*/ 101 w 167"/>
                  <a:gd name="T11" fmla="*/ 247 h 332"/>
                  <a:gd name="T12" fmla="*/ 110 w 167"/>
                  <a:gd name="T13" fmla="*/ 200 h 332"/>
                  <a:gd name="T14" fmla="*/ 127 w 167"/>
                  <a:gd name="T15" fmla="*/ 150 h 332"/>
                  <a:gd name="T16" fmla="*/ 124 w 167"/>
                  <a:gd name="T17" fmla="*/ 148 h 332"/>
                  <a:gd name="T18" fmla="*/ 103 w 167"/>
                  <a:gd name="T19" fmla="*/ 194 h 332"/>
                  <a:gd name="T20" fmla="*/ 91 w 167"/>
                  <a:gd name="T21" fmla="*/ 246 h 332"/>
                  <a:gd name="T22" fmla="*/ 85 w 167"/>
                  <a:gd name="T23" fmla="*/ 301 h 332"/>
                  <a:gd name="T24" fmla="*/ 82 w 167"/>
                  <a:gd name="T25" fmla="*/ 294 h 332"/>
                  <a:gd name="T26" fmla="*/ 63 w 167"/>
                  <a:gd name="T27" fmla="*/ 210 h 332"/>
                  <a:gd name="T28" fmla="*/ 81 w 167"/>
                  <a:gd name="T29" fmla="*/ 130 h 332"/>
                  <a:gd name="T30" fmla="*/ 144 w 167"/>
                  <a:gd name="T31" fmla="*/ 65 h 332"/>
                  <a:gd name="T32" fmla="*/ 142 w 167"/>
                  <a:gd name="T33" fmla="*/ 63 h 332"/>
                  <a:gd name="T34" fmla="*/ 101 w 167"/>
                  <a:gd name="T35" fmla="*/ 94 h 332"/>
                  <a:gd name="T36" fmla="*/ 77 w 167"/>
                  <a:gd name="T37" fmla="*/ 124 h 332"/>
                  <a:gd name="T38" fmla="*/ 58 w 167"/>
                  <a:gd name="T39" fmla="*/ 177 h 332"/>
                  <a:gd name="T40" fmla="*/ 57 w 167"/>
                  <a:gd name="T41" fmla="*/ 160 h 332"/>
                  <a:gd name="T42" fmla="*/ 64 w 167"/>
                  <a:gd name="T43" fmla="*/ 108 h 332"/>
                  <a:gd name="T44" fmla="*/ 85 w 167"/>
                  <a:gd name="T45" fmla="*/ 3 h 332"/>
                  <a:gd name="T46" fmla="*/ 82 w 167"/>
                  <a:gd name="T47" fmla="*/ 2 h 332"/>
                  <a:gd name="T48" fmla="*/ 54 w 167"/>
                  <a:gd name="T49" fmla="*/ 111 h 332"/>
                  <a:gd name="T50" fmla="*/ 48 w 167"/>
                  <a:gd name="T51" fmla="*/ 162 h 332"/>
                  <a:gd name="T52" fmla="*/ 13 w 167"/>
                  <a:gd name="T53" fmla="*/ 82 h 332"/>
                  <a:gd name="T54" fmla="*/ 5 w 167"/>
                  <a:gd name="T55" fmla="*/ 84 h 332"/>
                  <a:gd name="T56" fmla="*/ 21 w 167"/>
                  <a:gd name="T57" fmla="*/ 147 h 332"/>
                  <a:gd name="T58" fmla="*/ 50 w 167"/>
                  <a:gd name="T59" fmla="*/ 201 h 332"/>
                  <a:gd name="T60" fmla="*/ 52 w 167"/>
                  <a:gd name="T61" fmla="*/ 202 h 332"/>
                  <a:gd name="T62" fmla="*/ 55 w 167"/>
                  <a:gd name="T63" fmla="*/ 212 h 332"/>
                  <a:gd name="T64" fmla="*/ 67 w 167"/>
                  <a:gd name="T65" fmla="*/ 279 h 332"/>
                  <a:gd name="T66" fmla="*/ 9 w 167"/>
                  <a:gd name="T67" fmla="*/ 228 h 332"/>
                  <a:gd name="T68" fmla="*/ 28 w 167"/>
                  <a:gd name="T69" fmla="*/ 263 h 332"/>
                  <a:gd name="T70" fmla="*/ 81 w 167"/>
                  <a:gd name="T71" fmla="*/ 314 h 332"/>
                  <a:gd name="T72" fmla="*/ 90 w 167"/>
                  <a:gd name="T73" fmla="*/ 332 h 332"/>
                  <a:gd name="T74" fmla="*/ 100 w 167"/>
                  <a:gd name="T75" fmla="*/ 330 h 332"/>
                  <a:gd name="T76" fmla="*/ 99 w 167"/>
                  <a:gd name="T77" fmla="*/ 328 h 332"/>
                  <a:gd name="T78" fmla="*/ 97 w 167"/>
                  <a:gd name="T79" fmla="*/ 316 h 332"/>
                  <a:gd name="T80" fmla="*/ 99 w 167"/>
                  <a:gd name="T81" fmla="*/ 314 h 332"/>
                  <a:gd name="T82" fmla="*/ 142 w 167"/>
                  <a:gd name="T83" fmla="*/ 268 h 332"/>
                  <a:gd name="T84" fmla="*/ 158 w 167"/>
                  <a:gd name="T85" fmla="*/ 225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67" h="332">
                    <a:moveTo>
                      <a:pt x="158" y="225"/>
                    </a:moveTo>
                    <a:cubicBezTo>
                      <a:pt x="156" y="223"/>
                      <a:pt x="154" y="224"/>
                      <a:pt x="152" y="225"/>
                    </a:cubicBezTo>
                    <a:cubicBezTo>
                      <a:pt x="151" y="225"/>
                      <a:pt x="150" y="225"/>
                      <a:pt x="149" y="226"/>
                    </a:cubicBezTo>
                    <a:cubicBezTo>
                      <a:pt x="126" y="246"/>
                      <a:pt x="107" y="271"/>
                      <a:pt x="96" y="299"/>
                    </a:cubicBezTo>
                    <a:cubicBezTo>
                      <a:pt x="96" y="297"/>
                      <a:pt x="96" y="295"/>
                      <a:pt x="96" y="293"/>
                    </a:cubicBezTo>
                    <a:cubicBezTo>
                      <a:pt x="97" y="278"/>
                      <a:pt x="98" y="262"/>
                      <a:pt x="101" y="247"/>
                    </a:cubicBezTo>
                    <a:cubicBezTo>
                      <a:pt x="103" y="231"/>
                      <a:pt x="106" y="216"/>
                      <a:pt x="110" y="200"/>
                    </a:cubicBezTo>
                    <a:cubicBezTo>
                      <a:pt x="114" y="184"/>
                      <a:pt x="117" y="165"/>
                      <a:pt x="127" y="150"/>
                    </a:cubicBezTo>
                    <a:cubicBezTo>
                      <a:pt x="128" y="148"/>
                      <a:pt x="125" y="146"/>
                      <a:pt x="124" y="148"/>
                    </a:cubicBezTo>
                    <a:cubicBezTo>
                      <a:pt x="113" y="161"/>
                      <a:pt x="108" y="178"/>
                      <a:pt x="103" y="194"/>
                    </a:cubicBezTo>
                    <a:cubicBezTo>
                      <a:pt x="98" y="211"/>
                      <a:pt x="94" y="228"/>
                      <a:pt x="91" y="246"/>
                    </a:cubicBezTo>
                    <a:cubicBezTo>
                      <a:pt x="88" y="262"/>
                      <a:pt x="85" y="282"/>
                      <a:pt x="85" y="301"/>
                    </a:cubicBezTo>
                    <a:cubicBezTo>
                      <a:pt x="84" y="299"/>
                      <a:pt x="83" y="296"/>
                      <a:pt x="82" y="294"/>
                    </a:cubicBezTo>
                    <a:cubicBezTo>
                      <a:pt x="71" y="267"/>
                      <a:pt x="64" y="239"/>
                      <a:pt x="63" y="210"/>
                    </a:cubicBezTo>
                    <a:cubicBezTo>
                      <a:pt x="63" y="182"/>
                      <a:pt x="68" y="154"/>
                      <a:pt x="81" y="130"/>
                    </a:cubicBezTo>
                    <a:cubicBezTo>
                      <a:pt x="96" y="102"/>
                      <a:pt x="121" y="86"/>
                      <a:pt x="144" y="65"/>
                    </a:cubicBezTo>
                    <a:cubicBezTo>
                      <a:pt x="145" y="64"/>
                      <a:pt x="144" y="62"/>
                      <a:pt x="142" y="63"/>
                    </a:cubicBezTo>
                    <a:cubicBezTo>
                      <a:pt x="129" y="74"/>
                      <a:pt x="113" y="82"/>
                      <a:pt x="101" y="94"/>
                    </a:cubicBezTo>
                    <a:cubicBezTo>
                      <a:pt x="91" y="103"/>
                      <a:pt x="83" y="113"/>
                      <a:pt x="77" y="124"/>
                    </a:cubicBezTo>
                    <a:cubicBezTo>
                      <a:pt x="67" y="140"/>
                      <a:pt x="61" y="158"/>
                      <a:pt x="58" y="177"/>
                    </a:cubicBezTo>
                    <a:cubicBezTo>
                      <a:pt x="57" y="171"/>
                      <a:pt x="57" y="165"/>
                      <a:pt x="57" y="160"/>
                    </a:cubicBezTo>
                    <a:cubicBezTo>
                      <a:pt x="58" y="142"/>
                      <a:pt x="60" y="125"/>
                      <a:pt x="64" y="108"/>
                    </a:cubicBezTo>
                    <a:cubicBezTo>
                      <a:pt x="72" y="74"/>
                      <a:pt x="81" y="39"/>
                      <a:pt x="85" y="3"/>
                    </a:cubicBezTo>
                    <a:cubicBezTo>
                      <a:pt x="86" y="1"/>
                      <a:pt x="82" y="0"/>
                      <a:pt x="82" y="2"/>
                    </a:cubicBezTo>
                    <a:cubicBezTo>
                      <a:pt x="70" y="38"/>
                      <a:pt x="62" y="75"/>
                      <a:pt x="54" y="111"/>
                    </a:cubicBezTo>
                    <a:cubicBezTo>
                      <a:pt x="51" y="127"/>
                      <a:pt x="48" y="144"/>
                      <a:pt x="48" y="162"/>
                    </a:cubicBezTo>
                    <a:cubicBezTo>
                      <a:pt x="41" y="133"/>
                      <a:pt x="28" y="105"/>
                      <a:pt x="13" y="82"/>
                    </a:cubicBezTo>
                    <a:cubicBezTo>
                      <a:pt x="11" y="79"/>
                      <a:pt x="5" y="79"/>
                      <a:pt x="5" y="84"/>
                    </a:cubicBezTo>
                    <a:cubicBezTo>
                      <a:pt x="5" y="106"/>
                      <a:pt x="14" y="127"/>
                      <a:pt x="21" y="147"/>
                    </a:cubicBezTo>
                    <a:cubicBezTo>
                      <a:pt x="28" y="166"/>
                      <a:pt x="36" y="186"/>
                      <a:pt x="50" y="201"/>
                    </a:cubicBezTo>
                    <a:cubicBezTo>
                      <a:pt x="51" y="202"/>
                      <a:pt x="51" y="202"/>
                      <a:pt x="52" y="202"/>
                    </a:cubicBezTo>
                    <a:cubicBezTo>
                      <a:pt x="53" y="205"/>
                      <a:pt x="54" y="209"/>
                      <a:pt x="55" y="212"/>
                    </a:cubicBezTo>
                    <a:cubicBezTo>
                      <a:pt x="55" y="235"/>
                      <a:pt x="60" y="257"/>
                      <a:pt x="67" y="279"/>
                    </a:cubicBezTo>
                    <a:cubicBezTo>
                      <a:pt x="48" y="252"/>
                      <a:pt x="18" y="217"/>
                      <a:pt x="9" y="228"/>
                    </a:cubicBezTo>
                    <a:cubicBezTo>
                      <a:pt x="0" y="238"/>
                      <a:pt x="22" y="257"/>
                      <a:pt x="28" y="263"/>
                    </a:cubicBezTo>
                    <a:cubicBezTo>
                      <a:pt x="45" y="281"/>
                      <a:pt x="62" y="299"/>
                      <a:pt x="81" y="314"/>
                    </a:cubicBezTo>
                    <a:cubicBezTo>
                      <a:pt x="84" y="320"/>
                      <a:pt x="87" y="326"/>
                      <a:pt x="90" y="332"/>
                    </a:cubicBezTo>
                    <a:cubicBezTo>
                      <a:pt x="93" y="331"/>
                      <a:pt x="97" y="331"/>
                      <a:pt x="100" y="330"/>
                    </a:cubicBezTo>
                    <a:cubicBezTo>
                      <a:pt x="99" y="329"/>
                      <a:pt x="99" y="329"/>
                      <a:pt x="99" y="328"/>
                    </a:cubicBezTo>
                    <a:cubicBezTo>
                      <a:pt x="98" y="324"/>
                      <a:pt x="98" y="320"/>
                      <a:pt x="97" y="316"/>
                    </a:cubicBezTo>
                    <a:cubicBezTo>
                      <a:pt x="98" y="315"/>
                      <a:pt x="99" y="315"/>
                      <a:pt x="99" y="314"/>
                    </a:cubicBezTo>
                    <a:cubicBezTo>
                      <a:pt x="117" y="303"/>
                      <a:pt x="131" y="285"/>
                      <a:pt x="142" y="268"/>
                    </a:cubicBezTo>
                    <a:cubicBezTo>
                      <a:pt x="148" y="260"/>
                      <a:pt x="167" y="235"/>
                      <a:pt x="158" y="225"/>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04" name="Freeform 149"/>
              <p:cNvSpPr>
                <a:spLocks/>
              </p:cNvSpPr>
              <p:nvPr/>
            </p:nvSpPr>
            <p:spPr bwMode="auto">
              <a:xfrm>
                <a:off x="4264025" y="254001"/>
                <a:ext cx="619125" cy="708025"/>
              </a:xfrm>
              <a:custGeom>
                <a:avLst/>
                <a:gdLst>
                  <a:gd name="T0" fmla="*/ 125 w 128"/>
                  <a:gd name="T1" fmla="*/ 94 h 148"/>
                  <a:gd name="T2" fmla="*/ 118 w 128"/>
                  <a:gd name="T3" fmla="*/ 81 h 148"/>
                  <a:gd name="T4" fmla="*/ 100 w 128"/>
                  <a:gd name="T5" fmla="*/ 70 h 148"/>
                  <a:gd name="T6" fmla="*/ 70 w 128"/>
                  <a:gd name="T7" fmla="*/ 73 h 148"/>
                  <a:gd name="T8" fmla="*/ 70 w 128"/>
                  <a:gd name="T9" fmla="*/ 73 h 148"/>
                  <a:gd name="T10" fmla="*/ 77 w 128"/>
                  <a:gd name="T11" fmla="*/ 64 h 148"/>
                  <a:gd name="T12" fmla="*/ 83 w 128"/>
                  <a:gd name="T13" fmla="*/ 43 h 148"/>
                  <a:gd name="T14" fmla="*/ 83 w 128"/>
                  <a:gd name="T15" fmla="*/ 42 h 148"/>
                  <a:gd name="T16" fmla="*/ 80 w 128"/>
                  <a:gd name="T17" fmla="*/ 27 h 148"/>
                  <a:gd name="T18" fmla="*/ 72 w 128"/>
                  <a:gd name="T19" fmla="*/ 13 h 148"/>
                  <a:gd name="T20" fmla="*/ 59 w 128"/>
                  <a:gd name="T21" fmla="*/ 4 h 148"/>
                  <a:gd name="T22" fmla="*/ 43 w 128"/>
                  <a:gd name="T23" fmla="*/ 0 h 148"/>
                  <a:gd name="T24" fmla="*/ 32 w 128"/>
                  <a:gd name="T25" fmla="*/ 1 h 148"/>
                  <a:gd name="T26" fmla="*/ 13 w 128"/>
                  <a:gd name="T27" fmla="*/ 11 h 148"/>
                  <a:gd name="T28" fmla="*/ 6 w 128"/>
                  <a:gd name="T29" fmla="*/ 19 h 148"/>
                  <a:gd name="T30" fmla="*/ 0 w 128"/>
                  <a:gd name="T31" fmla="*/ 40 h 148"/>
                  <a:gd name="T32" fmla="*/ 0 w 128"/>
                  <a:gd name="T33" fmla="*/ 41 h 148"/>
                  <a:gd name="T34" fmla="*/ 3 w 128"/>
                  <a:gd name="T35" fmla="*/ 57 h 148"/>
                  <a:gd name="T36" fmla="*/ 11 w 128"/>
                  <a:gd name="T37" fmla="*/ 70 h 148"/>
                  <a:gd name="T38" fmla="*/ 24 w 128"/>
                  <a:gd name="T39" fmla="*/ 80 h 148"/>
                  <a:gd name="T40" fmla="*/ 41 w 128"/>
                  <a:gd name="T41" fmla="*/ 84 h 148"/>
                  <a:gd name="T42" fmla="*/ 51 w 128"/>
                  <a:gd name="T43" fmla="*/ 83 h 148"/>
                  <a:gd name="T44" fmla="*/ 59 w 128"/>
                  <a:gd name="T45" fmla="*/ 80 h 148"/>
                  <a:gd name="T46" fmla="*/ 59 w 128"/>
                  <a:gd name="T47" fmla="*/ 80 h 148"/>
                  <a:gd name="T48" fmla="*/ 51 w 128"/>
                  <a:gd name="T49" fmla="*/ 92 h 148"/>
                  <a:gd name="T50" fmla="*/ 47 w 128"/>
                  <a:gd name="T51" fmla="*/ 108 h 148"/>
                  <a:gd name="T52" fmla="*/ 51 w 128"/>
                  <a:gd name="T53" fmla="*/ 127 h 148"/>
                  <a:gd name="T54" fmla="*/ 65 w 128"/>
                  <a:gd name="T55" fmla="*/ 142 h 148"/>
                  <a:gd name="T56" fmla="*/ 85 w 128"/>
                  <a:gd name="T57" fmla="*/ 148 h 148"/>
                  <a:gd name="T58" fmla="*/ 97 w 128"/>
                  <a:gd name="T59" fmla="*/ 147 h 148"/>
                  <a:gd name="T60" fmla="*/ 115 w 128"/>
                  <a:gd name="T61" fmla="*/ 137 h 148"/>
                  <a:gd name="T62" fmla="*/ 122 w 128"/>
                  <a:gd name="T63" fmla="*/ 129 h 148"/>
                  <a:gd name="T64" fmla="*/ 128 w 128"/>
                  <a:gd name="T65" fmla="*/ 109 h 148"/>
                  <a:gd name="T66" fmla="*/ 125 w 128"/>
                  <a:gd name="T67" fmla="*/ 94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8" h="148">
                    <a:moveTo>
                      <a:pt x="125" y="94"/>
                    </a:moveTo>
                    <a:cubicBezTo>
                      <a:pt x="124" y="89"/>
                      <a:pt x="121" y="85"/>
                      <a:pt x="118" y="81"/>
                    </a:cubicBezTo>
                    <a:cubicBezTo>
                      <a:pt x="113" y="76"/>
                      <a:pt x="107" y="72"/>
                      <a:pt x="100" y="70"/>
                    </a:cubicBezTo>
                    <a:cubicBezTo>
                      <a:pt x="90" y="67"/>
                      <a:pt x="79" y="68"/>
                      <a:pt x="70" y="73"/>
                    </a:cubicBezTo>
                    <a:cubicBezTo>
                      <a:pt x="70" y="73"/>
                      <a:pt x="70" y="73"/>
                      <a:pt x="70" y="73"/>
                    </a:cubicBezTo>
                    <a:cubicBezTo>
                      <a:pt x="72" y="70"/>
                      <a:pt x="75" y="67"/>
                      <a:pt x="77" y="64"/>
                    </a:cubicBezTo>
                    <a:cubicBezTo>
                      <a:pt x="81" y="58"/>
                      <a:pt x="83" y="51"/>
                      <a:pt x="83" y="43"/>
                    </a:cubicBezTo>
                    <a:cubicBezTo>
                      <a:pt x="83" y="43"/>
                      <a:pt x="83" y="43"/>
                      <a:pt x="83" y="42"/>
                    </a:cubicBezTo>
                    <a:cubicBezTo>
                      <a:pt x="84" y="37"/>
                      <a:pt x="83" y="32"/>
                      <a:pt x="80" y="27"/>
                    </a:cubicBezTo>
                    <a:cubicBezTo>
                      <a:pt x="79" y="21"/>
                      <a:pt x="76" y="17"/>
                      <a:pt x="72" y="13"/>
                    </a:cubicBezTo>
                    <a:cubicBezTo>
                      <a:pt x="69" y="9"/>
                      <a:pt x="64" y="6"/>
                      <a:pt x="59" y="4"/>
                    </a:cubicBezTo>
                    <a:cubicBezTo>
                      <a:pt x="54" y="1"/>
                      <a:pt x="49" y="0"/>
                      <a:pt x="43" y="0"/>
                    </a:cubicBezTo>
                    <a:cubicBezTo>
                      <a:pt x="39" y="0"/>
                      <a:pt x="36" y="0"/>
                      <a:pt x="32" y="1"/>
                    </a:cubicBezTo>
                    <a:cubicBezTo>
                      <a:pt x="25" y="2"/>
                      <a:pt x="19" y="6"/>
                      <a:pt x="13" y="11"/>
                    </a:cubicBezTo>
                    <a:cubicBezTo>
                      <a:pt x="11" y="13"/>
                      <a:pt x="9" y="16"/>
                      <a:pt x="6" y="19"/>
                    </a:cubicBezTo>
                    <a:cubicBezTo>
                      <a:pt x="2" y="25"/>
                      <a:pt x="0" y="33"/>
                      <a:pt x="0" y="40"/>
                    </a:cubicBezTo>
                    <a:cubicBezTo>
                      <a:pt x="0" y="40"/>
                      <a:pt x="0" y="41"/>
                      <a:pt x="0" y="41"/>
                    </a:cubicBezTo>
                    <a:cubicBezTo>
                      <a:pt x="0" y="47"/>
                      <a:pt x="1" y="52"/>
                      <a:pt x="3" y="57"/>
                    </a:cubicBezTo>
                    <a:cubicBezTo>
                      <a:pt x="4" y="62"/>
                      <a:pt x="7" y="66"/>
                      <a:pt x="11" y="70"/>
                    </a:cubicBezTo>
                    <a:cubicBezTo>
                      <a:pt x="15" y="75"/>
                      <a:pt x="19" y="78"/>
                      <a:pt x="24" y="80"/>
                    </a:cubicBezTo>
                    <a:cubicBezTo>
                      <a:pt x="29" y="82"/>
                      <a:pt x="35" y="84"/>
                      <a:pt x="41" y="84"/>
                    </a:cubicBezTo>
                    <a:cubicBezTo>
                      <a:pt x="44" y="83"/>
                      <a:pt x="48" y="83"/>
                      <a:pt x="51" y="83"/>
                    </a:cubicBezTo>
                    <a:cubicBezTo>
                      <a:pt x="54" y="82"/>
                      <a:pt x="57" y="81"/>
                      <a:pt x="59" y="80"/>
                    </a:cubicBezTo>
                    <a:cubicBezTo>
                      <a:pt x="59" y="80"/>
                      <a:pt x="59" y="80"/>
                      <a:pt x="59" y="80"/>
                    </a:cubicBezTo>
                    <a:cubicBezTo>
                      <a:pt x="55" y="83"/>
                      <a:pt x="52" y="87"/>
                      <a:pt x="51" y="92"/>
                    </a:cubicBezTo>
                    <a:cubicBezTo>
                      <a:pt x="48" y="97"/>
                      <a:pt x="47" y="102"/>
                      <a:pt x="47" y="108"/>
                    </a:cubicBezTo>
                    <a:cubicBezTo>
                      <a:pt x="47" y="114"/>
                      <a:pt x="48" y="121"/>
                      <a:pt x="51" y="127"/>
                    </a:cubicBezTo>
                    <a:cubicBezTo>
                      <a:pt x="55" y="133"/>
                      <a:pt x="59" y="138"/>
                      <a:pt x="65" y="142"/>
                    </a:cubicBezTo>
                    <a:cubicBezTo>
                      <a:pt x="71" y="146"/>
                      <a:pt x="78" y="148"/>
                      <a:pt x="85" y="148"/>
                    </a:cubicBezTo>
                    <a:cubicBezTo>
                      <a:pt x="89" y="148"/>
                      <a:pt x="94" y="147"/>
                      <a:pt x="97" y="147"/>
                    </a:cubicBezTo>
                    <a:cubicBezTo>
                      <a:pt x="104" y="145"/>
                      <a:pt x="110" y="142"/>
                      <a:pt x="115" y="137"/>
                    </a:cubicBezTo>
                    <a:cubicBezTo>
                      <a:pt x="117" y="134"/>
                      <a:pt x="120" y="132"/>
                      <a:pt x="122" y="129"/>
                    </a:cubicBezTo>
                    <a:cubicBezTo>
                      <a:pt x="126" y="123"/>
                      <a:pt x="128" y="116"/>
                      <a:pt x="128" y="109"/>
                    </a:cubicBezTo>
                    <a:cubicBezTo>
                      <a:pt x="128" y="104"/>
                      <a:pt x="127" y="99"/>
                      <a:pt x="125" y="94"/>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205" name="Freeform 150"/>
              <p:cNvSpPr>
                <a:spLocks/>
              </p:cNvSpPr>
              <p:nvPr/>
            </p:nvSpPr>
            <p:spPr bwMode="auto">
              <a:xfrm>
                <a:off x="4403725" y="977900"/>
                <a:ext cx="430213" cy="430212"/>
              </a:xfrm>
              <a:custGeom>
                <a:avLst/>
                <a:gdLst>
                  <a:gd name="T0" fmla="*/ 88 w 89"/>
                  <a:gd name="T1" fmla="*/ 35 h 90"/>
                  <a:gd name="T2" fmla="*/ 78 w 89"/>
                  <a:gd name="T3" fmla="*/ 15 h 90"/>
                  <a:gd name="T4" fmla="*/ 69 w 89"/>
                  <a:gd name="T5" fmla="*/ 7 h 90"/>
                  <a:gd name="T6" fmla="*/ 46 w 89"/>
                  <a:gd name="T7" fmla="*/ 0 h 90"/>
                  <a:gd name="T8" fmla="*/ 29 w 89"/>
                  <a:gd name="T9" fmla="*/ 4 h 90"/>
                  <a:gd name="T10" fmla="*/ 15 w 89"/>
                  <a:gd name="T11" fmla="*/ 12 h 90"/>
                  <a:gd name="T12" fmla="*/ 5 w 89"/>
                  <a:gd name="T13" fmla="*/ 26 h 90"/>
                  <a:gd name="T14" fmla="*/ 0 w 89"/>
                  <a:gd name="T15" fmla="*/ 44 h 90"/>
                  <a:gd name="T16" fmla="*/ 2 w 89"/>
                  <a:gd name="T17" fmla="*/ 55 h 90"/>
                  <a:gd name="T18" fmla="*/ 12 w 89"/>
                  <a:gd name="T19" fmla="*/ 75 h 90"/>
                  <a:gd name="T20" fmla="*/ 21 w 89"/>
                  <a:gd name="T21" fmla="*/ 82 h 90"/>
                  <a:gd name="T22" fmla="*/ 44 w 89"/>
                  <a:gd name="T23" fmla="*/ 89 h 90"/>
                  <a:gd name="T24" fmla="*/ 60 w 89"/>
                  <a:gd name="T25" fmla="*/ 86 h 90"/>
                  <a:gd name="T26" fmla="*/ 75 w 89"/>
                  <a:gd name="T27" fmla="*/ 77 h 90"/>
                  <a:gd name="T28" fmla="*/ 85 w 89"/>
                  <a:gd name="T29" fmla="*/ 63 h 90"/>
                  <a:gd name="T30" fmla="*/ 89 w 89"/>
                  <a:gd name="T31" fmla="*/ 46 h 90"/>
                  <a:gd name="T32" fmla="*/ 88 w 89"/>
                  <a:gd name="T33" fmla="*/ 35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9" h="90">
                    <a:moveTo>
                      <a:pt x="88" y="35"/>
                    </a:moveTo>
                    <a:cubicBezTo>
                      <a:pt x="86" y="27"/>
                      <a:pt x="83" y="20"/>
                      <a:pt x="78" y="15"/>
                    </a:cubicBezTo>
                    <a:cubicBezTo>
                      <a:pt x="75" y="12"/>
                      <a:pt x="72" y="10"/>
                      <a:pt x="69" y="7"/>
                    </a:cubicBezTo>
                    <a:cubicBezTo>
                      <a:pt x="62" y="3"/>
                      <a:pt x="54" y="1"/>
                      <a:pt x="46" y="0"/>
                    </a:cubicBezTo>
                    <a:cubicBezTo>
                      <a:pt x="40" y="0"/>
                      <a:pt x="34" y="1"/>
                      <a:pt x="29" y="4"/>
                    </a:cubicBezTo>
                    <a:cubicBezTo>
                      <a:pt x="24" y="5"/>
                      <a:pt x="19" y="8"/>
                      <a:pt x="15" y="12"/>
                    </a:cubicBezTo>
                    <a:cubicBezTo>
                      <a:pt x="10" y="16"/>
                      <a:pt x="7" y="21"/>
                      <a:pt x="5" y="26"/>
                    </a:cubicBezTo>
                    <a:cubicBezTo>
                      <a:pt x="2" y="32"/>
                      <a:pt x="0" y="37"/>
                      <a:pt x="0" y="44"/>
                    </a:cubicBezTo>
                    <a:cubicBezTo>
                      <a:pt x="1" y="47"/>
                      <a:pt x="1" y="51"/>
                      <a:pt x="2" y="55"/>
                    </a:cubicBezTo>
                    <a:cubicBezTo>
                      <a:pt x="3" y="63"/>
                      <a:pt x="7" y="69"/>
                      <a:pt x="12" y="75"/>
                    </a:cubicBezTo>
                    <a:cubicBezTo>
                      <a:pt x="15" y="77"/>
                      <a:pt x="18" y="80"/>
                      <a:pt x="21" y="82"/>
                    </a:cubicBezTo>
                    <a:cubicBezTo>
                      <a:pt x="28" y="87"/>
                      <a:pt x="35" y="89"/>
                      <a:pt x="44" y="89"/>
                    </a:cubicBezTo>
                    <a:cubicBezTo>
                      <a:pt x="50" y="90"/>
                      <a:pt x="55" y="89"/>
                      <a:pt x="60" y="86"/>
                    </a:cubicBezTo>
                    <a:cubicBezTo>
                      <a:pt x="66" y="84"/>
                      <a:pt x="71" y="82"/>
                      <a:pt x="75" y="77"/>
                    </a:cubicBezTo>
                    <a:cubicBezTo>
                      <a:pt x="80" y="74"/>
                      <a:pt x="83" y="69"/>
                      <a:pt x="85" y="63"/>
                    </a:cubicBezTo>
                    <a:cubicBezTo>
                      <a:pt x="88" y="58"/>
                      <a:pt x="89" y="52"/>
                      <a:pt x="89" y="46"/>
                    </a:cubicBezTo>
                    <a:cubicBezTo>
                      <a:pt x="89" y="42"/>
                      <a:pt x="89" y="38"/>
                      <a:pt x="88" y="35"/>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206" name="Freeform 151"/>
              <p:cNvSpPr>
                <a:spLocks/>
              </p:cNvSpPr>
              <p:nvPr/>
            </p:nvSpPr>
            <p:spPr bwMode="auto">
              <a:xfrm>
                <a:off x="4471988" y="273050"/>
                <a:ext cx="82550" cy="80962"/>
              </a:xfrm>
              <a:custGeom>
                <a:avLst/>
                <a:gdLst>
                  <a:gd name="T0" fmla="*/ 16 w 17"/>
                  <a:gd name="T1" fmla="*/ 5 h 17"/>
                  <a:gd name="T2" fmla="*/ 8 w 17"/>
                  <a:gd name="T3" fmla="*/ 0 h 17"/>
                  <a:gd name="T4" fmla="*/ 1 w 17"/>
                  <a:gd name="T5" fmla="*/ 7 h 17"/>
                  <a:gd name="T6" fmla="*/ 2 w 17"/>
                  <a:gd name="T7" fmla="*/ 9 h 17"/>
                  <a:gd name="T8" fmla="*/ 2 w 17"/>
                  <a:gd name="T9" fmla="*/ 10 h 17"/>
                  <a:gd name="T10" fmla="*/ 3 w 17"/>
                  <a:gd name="T11" fmla="*/ 12 h 17"/>
                  <a:gd name="T12" fmla="*/ 13 w 17"/>
                  <a:gd name="T13" fmla="*/ 15 h 17"/>
                  <a:gd name="T14" fmla="*/ 16 w 17"/>
                  <a:gd name="T15" fmla="*/ 5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7">
                    <a:moveTo>
                      <a:pt x="16" y="5"/>
                    </a:moveTo>
                    <a:cubicBezTo>
                      <a:pt x="15" y="2"/>
                      <a:pt x="11" y="0"/>
                      <a:pt x="8" y="0"/>
                    </a:cubicBezTo>
                    <a:cubicBezTo>
                      <a:pt x="4" y="0"/>
                      <a:pt x="0" y="3"/>
                      <a:pt x="1" y="7"/>
                    </a:cubicBezTo>
                    <a:cubicBezTo>
                      <a:pt x="1" y="7"/>
                      <a:pt x="1" y="8"/>
                      <a:pt x="2" y="9"/>
                    </a:cubicBezTo>
                    <a:cubicBezTo>
                      <a:pt x="2" y="9"/>
                      <a:pt x="2" y="9"/>
                      <a:pt x="2" y="10"/>
                    </a:cubicBezTo>
                    <a:cubicBezTo>
                      <a:pt x="3" y="10"/>
                      <a:pt x="3" y="11"/>
                      <a:pt x="3" y="12"/>
                    </a:cubicBezTo>
                    <a:cubicBezTo>
                      <a:pt x="5" y="15"/>
                      <a:pt x="9" y="17"/>
                      <a:pt x="13" y="15"/>
                    </a:cubicBezTo>
                    <a:cubicBezTo>
                      <a:pt x="17" y="12"/>
                      <a:pt x="17" y="9"/>
                      <a:pt x="16" y="5"/>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207" name="Freeform 152"/>
              <p:cNvSpPr>
                <a:spLocks/>
              </p:cNvSpPr>
              <p:nvPr/>
            </p:nvSpPr>
            <p:spPr bwMode="auto">
              <a:xfrm>
                <a:off x="4738688" y="655638"/>
                <a:ext cx="101600" cy="96837"/>
              </a:xfrm>
              <a:custGeom>
                <a:avLst/>
                <a:gdLst>
                  <a:gd name="T0" fmla="*/ 16 w 21"/>
                  <a:gd name="T1" fmla="*/ 3 h 20"/>
                  <a:gd name="T2" fmla="*/ 13 w 21"/>
                  <a:gd name="T3" fmla="*/ 1 h 20"/>
                  <a:gd name="T4" fmla="*/ 9 w 21"/>
                  <a:gd name="T5" fmla="*/ 0 h 20"/>
                  <a:gd name="T6" fmla="*/ 2 w 21"/>
                  <a:gd name="T7" fmla="*/ 5 h 20"/>
                  <a:gd name="T8" fmla="*/ 3 w 21"/>
                  <a:gd name="T9" fmla="*/ 13 h 20"/>
                  <a:gd name="T10" fmla="*/ 7 w 21"/>
                  <a:gd name="T11" fmla="*/ 17 h 20"/>
                  <a:gd name="T12" fmla="*/ 19 w 21"/>
                  <a:gd name="T13" fmla="*/ 14 h 20"/>
                  <a:gd name="T14" fmla="*/ 16 w 21"/>
                  <a:gd name="T15" fmla="*/ 3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20">
                    <a:moveTo>
                      <a:pt x="16" y="3"/>
                    </a:moveTo>
                    <a:cubicBezTo>
                      <a:pt x="15" y="2"/>
                      <a:pt x="14" y="1"/>
                      <a:pt x="13" y="1"/>
                    </a:cubicBezTo>
                    <a:cubicBezTo>
                      <a:pt x="11" y="1"/>
                      <a:pt x="10" y="1"/>
                      <a:pt x="9" y="0"/>
                    </a:cubicBezTo>
                    <a:cubicBezTo>
                      <a:pt x="6" y="0"/>
                      <a:pt x="3" y="2"/>
                      <a:pt x="2" y="5"/>
                    </a:cubicBezTo>
                    <a:cubicBezTo>
                      <a:pt x="0" y="8"/>
                      <a:pt x="1" y="11"/>
                      <a:pt x="3" y="13"/>
                    </a:cubicBezTo>
                    <a:cubicBezTo>
                      <a:pt x="4" y="15"/>
                      <a:pt x="6" y="16"/>
                      <a:pt x="7" y="17"/>
                    </a:cubicBezTo>
                    <a:cubicBezTo>
                      <a:pt x="11" y="20"/>
                      <a:pt x="17" y="18"/>
                      <a:pt x="19" y="14"/>
                    </a:cubicBezTo>
                    <a:cubicBezTo>
                      <a:pt x="21" y="11"/>
                      <a:pt x="21" y="5"/>
                      <a:pt x="16" y="3"/>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208" name="Freeform 153"/>
              <p:cNvSpPr>
                <a:spLocks/>
              </p:cNvSpPr>
              <p:nvPr/>
            </p:nvSpPr>
            <p:spPr bwMode="auto">
              <a:xfrm>
                <a:off x="4606925" y="1006475"/>
                <a:ext cx="115888" cy="100012"/>
              </a:xfrm>
              <a:custGeom>
                <a:avLst/>
                <a:gdLst>
                  <a:gd name="T0" fmla="*/ 18 w 24"/>
                  <a:gd name="T1" fmla="*/ 3 h 21"/>
                  <a:gd name="T2" fmla="*/ 4 w 24"/>
                  <a:gd name="T3" fmla="*/ 4 h 21"/>
                  <a:gd name="T4" fmla="*/ 5 w 24"/>
                  <a:gd name="T5" fmla="*/ 15 h 21"/>
                  <a:gd name="T6" fmla="*/ 4 w 24"/>
                  <a:gd name="T7" fmla="*/ 14 h 21"/>
                  <a:gd name="T8" fmla="*/ 7 w 24"/>
                  <a:gd name="T9" fmla="*/ 16 h 21"/>
                  <a:gd name="T10" fmla="*/ 7 w 24"/>
                  <a:gd name="T11" fmla="*/ 17 h 21"/>
                  <a:gd name="T12" fmla="*/ 20 w 24"/>
                  <a:gd name="T13" fmla="*/ 16 h 21"/>
                  <a:gd name="T14" fmla="*/ 18 w 24"/>
                  <a:gd name="T15" fmla="*/ 3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21">
                    <a:moveTo>
                      <a:pt x="18" y="3"/>
                    </a:moveTo>
                    <a:cubicBezTo>
                      <a:pt x="14" y="0"/>
                      <a:pt x="8" y="0"/>
                      <a:pt x="4" y="4"/>
                    </a:cubicBezTo>
                    <a:cubicBezTo>
                      <a:pt x="0" y="7"/>
                      <a:pt x="1" y="12"/>
                      <a:pt x="5" y="15"/>
                    </a:cubicBezTo>
                    <a:cubicBezTo>
                      <a:pt x="5" y="15"/>
                      <a:pt x="4" y="14"/>
                      <a:pt x="4" y="14"/>
                    </a:cubicBezTo>
                    <a:cubicBezTo>
                      <a:pt x="5" y="15"/>
                      <a:pt x="6" y="16"/>
                      <a:pt x="7" y="16"/>
                    </a:cubicBezTo>
                    <a:cubicBezTo>
                      <a:pt x="7" y="16"/>
                      <a:pt x="7" y="16"/>
                      <a:pt x="7" y="17"/>
                    </a:cubicBezTo>
                    <a:cubicBezTo>
                      <a:pt x="11" y="21"/>
                      <a:pt x="17" y="20"/>
                      <a:pt x="20" y="16"/>
                    </a:cubicBezTo>
                    <a:cubicBezTo>
                      <a:pt x="24" y="12"/>
                      <a:pt x="23" y="6"/>
                      <a:pt x="18" y="3"/>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209" name="Freeform 154"/>
              <p:cNvSpPr>
                <a:spLocks/>
              </p:cNvSpPr>
              <p:nvPr/>
            </p:nvSpPr>
            <p:spPr bwMode="auto">
              <a:xfrm>
                <a:off x="4351338" y="608013"/>
                <a:ext cx="130175" cy="130175"/>
              </a:xfrm>
              <a:custGeom>
                <a:avLst/>
                <a:gdLst>
                  <a:gd name="T0" fmla="*/ 14 w 27"/>
                  <a:gd name="T1" fmla="*/ 6 h 27"/>
                  <a:gd name="T2" fmla="*/ 4 w 27"/>
                  <a:gd name="T3" fmla="*/ 5 h 27"/>
                  <a:gd name="T4" fmla="*/ 8 w 27"/>
                  <a:gd name="T5" fmla="*/ 25 h 27"/>
                  <a:gd name="T6" fmla="*/ 25 w 27"/>
                  <a:gd name="T7" fmla="*/ 13 h 27"/>
                  <a:gd name="T8" fmla="*/ 14 w 27"/>
                  <a:gd name="T9" fmla="*/ 6 h 27"/>
                </a:gdLst>
                <a:ahLst/>
                <a:cxnLst>
                  <a:cxn ang="0">
                    <a:pos x="T0" y="T1"/>
                  </a:cxn>
                  <a:cxn ang="0">
                    <a:pos x="T2" y="T3"/>
                  </a:cxn>
                  <a:cxn ang="0">
                    <a:pos x="T4" y="T5"/>
                  </a:cxn>
                  <a:cxn ang="0">
                    <a:pos x="T6" y="T7"/>
                  </a:cxn>
                  <a:cxn ang="0">
                    <a:pos x="T8" y="T9"/>
                  </a:cxn>
                </a:cxnLst>
                <a:rect l="0" t="0" r="r" b="b"/>
                <a:pathLst>
                  <a:path w="27" h="27">
                    <a:moveTo>
                      <a:pt x="14" y="6"/>
                    </a:moveTo>
                    <a:cubicBezTo>
                      <a:pt x="13" y="1"/>
                      <a:pt x="5" y="0"/>
                      <a:pt x="4" y="5"/>
                    </a:cubicBezTo>
                    <a:cubicBezTo>
                      <a:pt x="2" y="11"/>
                      <a:pt x="0" y="22"/>
                      <a:pt x="8" y="25"/>
                    </a:cubicBezTo>
                    <a:cubicBezTo>
                      <a:pt x="16" y="27"/>
                      <a:pt x="22" y="19"/>
                      <a:pt x="25" y="13"/>
                    </a:cubicBezTo>
                    <a:cubicBezTo>
                      <a:pt x="27" y="7"/>
                      <a:pt x="18" y="2"/>
                      <a:pt x="14" y="6"/>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10" name="Freeform 155"/>
              <p:cNvSpPr>
                <a:spLocks/>
              </p:cNvSpPr>
              <p:nvPr/>
            </p:nvSpPr>
            <p:spPr bwMode="auto">
              <a:xfrm>
                <a:off x="4476750" y="833438"/>
                <a:ext cx="101600" cy="100012"/>
              </a:xfrm>
              <a:custGeom>
                <a:avLst/>
                <a:gdLst>
                  <a:gd name="T0" fmla="*/ 18 w 21"/>
                  <a:gd name="T1" fmla="*/ 7 h 21"/>
                  <a:gd name="T2" fmla="*/ 15 w 21"/>
                  <a:gd name="T3" fmla="*/ 6 h 21"/>
                  <a:gd name="T4" fmla="*/ 5 w 21"/>
                  <a:gd name="T5" fmla="*/ 5 h 21"/>
                  <a:gd name="T6" fmla="*/ 2 w 21"/>
                  <a:gd name="T7" fmla="*/ 12 h 21"/>
                  <a:gd name="T8" fmla="*/ 6 w 21"/>
                  <a:gd name="T9" fmla="*/ 20 h 21"/>
                  <a:gd name="T10" fmla="*/ 13 w 21"/>
                  <a:gd name="T11" fmla="*/ 20 h 21"/>
                  <a:gd name="T12" fmla="*/ 20 w 21"/>
                  <a:gd name="T13" fmla="*/ 14 h 21"/>
                  <a:gd name="T14" fmla="*/ 18 w 21"/>
                  <a:gd name="T15" fmla="*/ 7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21">
                    <a:moveTo>
                      <a:pt x="18" y="7"/>
                    </a:moveTo>
                    <a:cubicBezTo>
                      <a:pt x="17" y="6"/>
                      <a:pt x="16" y="6"/>
                      <a:pt x="15" y="6"/>
                    </a:cubicBezTo>
                    <a:cubicBezTo>
                      <a:pt x="14" y="1"/>
                      <a:pt x="7" y="0"/>
                      <a:pt x="5" y="5"/>
                    </a:cubicBezTo>
                    <a:cubicBezTo>
                      <a:pt x="3" y="7"/>
                      <a:pt x="2" y="9"/>
                      <a:pt x="2" y="12"/>
                    </a:cubicBezTo>
                    <a:cubicBezTo>
                      <a:pt x="0" y="15"/>
                      <a:pt x="3" y="19"/>
                      <a:pt x="6" y="20"/>
                    </a:cubicBezTo>
                    <a:cubicBezTo>
                      <a:pt x="8" y="21"/>
                      <a:pt x="11" y="21"/>
                      <a:pt x="13" y="20"/>
                    </a:cubicBezTo>
                    <a:cubicBezTo>
                      <a:pt x="17" y="19"/>
                      <a:pt x="19" y="17"/>
                      <a:pt x="20" y="14"/>
                    </a:cubicBezTo>
                    <a:cubicBezTo>
                      <a:pt x="21" y="12"/>
                      <a:pt x="20" y="9"/>
                      <a:pt x="18" y="7"/>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11" name="Freeform 156"/>
              <p:cNvSpPr>
                <a:spLocks/>
              </p:cNvSpPr>
              <p:nvPr/>
            </p:nvSpPr>
            <p:spPr bwMode="auto">
              <a:xfrm>
                <a:off x="4491038" y="1346200"/>
                <a:ext cx="125413" cy="109537"/>
              </a:xfrm>
              <a:custGeom>
                <a:avLst/>
                <a:gdLst>
                  <a:gd name="T0" fmla="*/ 22 w 26"/>
                  <a:gd name="T1" fmla="*/ 6 h 23"/>
                  <a:gd name="T2" fmla="*/ 15 w 26"/>
                  <a:gd name="T3" fmla="*/ 6 h 23"/>
                  <a:gd name="T4" fmla="*/ 6 w 26"/>
                  <a:gd name="T5" fmla="*/ 3 h 23"/>
                  <a:gd name="T6" fmla="*/ 7 w 26"/>
                  <a:gd name="T7" fmla="*/ 20 h 23"/>
                  <a:gd name="T8" fmla="*/ 25 w 26"/>
                  <a:gd name="T9" fmla="*/ 16 h 23"/>
                  <a:gd name="T10" fmla="*/ 22 w 26"/>
                  <a:gd name="T11" fmla="*/ 6 h 23"/>
                </a:gdLst>
                <a:ahLst/>
                <a:cxnLst>
                  <a:cxn ang="0">
                    <a:pos x="T0" y="T1"/>
                  </a:cxn>
                  <a:cxn ang="0">
                    <a:pos x="T2" y="T3"/>
                  </a:cxn>
                  <a:cxn ang="0">
                    <a:pos x="T4" y="T5"/>
                  </a:cxn>
                  <a:cxn ang="0">
                    <a:pos x="T6" y="T7"/>
                  </a:cxn>
                  <a:cxn ang="0">
                    <a:pos x="T8" y="T9"/>
                  </a:cxn>
                  <a:cxn ang="0">
                    <a:pos x="T10" y="T11"/>
                  </a:cxn>
                </a:cxnLst>
                <a:rect l="0" t="0" r="r" b="b"/>
                <a:pathLst>
                  <a:path w="26" h="23">
                    <a:moveTo>
                      <a:pt x="22" y="6"/>
                    </a:moveTo>
                    <a:cubicBezTo>
                      <a:pt x="20" y="4"/>
                      <a:pt x="17" y="5"/>
                      <a:pt x="15" y="6"/>
                    </a:cubicBezTo>
                    <a:cubicBezTo>
                      <a:pt x="14" y="2"/>
                      <a:pt x="9" y="0"/>
                      <a:pt x="6" y="3"/>
                    </a:cubicBezTo>
                    <a:cubicBezTo>
                      <a:pt x="0" y="8"/>
                      <a:pt x="2" y="16"/>
                      <a:pt x="7" y="20"/>
                    </a:cubicBezTo>
                    <a:cubicBezTo>
                      <a:pt x="13" y="23"/>
                      <a:pt x="21" y="21"/>
                      <a:pt x="25" y="16"/>
                    </a:cubicBezTo>
                    <a:cubicBezTo>
                      <a:pt x="26" y="12"/>
                      <a:pt x="26" y="8"/>
                      <a:pt x="22" y="6"/>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12" name="Freeform 157"/>
              <p:cNvSpPr>
                <a:spLocks/>
              </p:cNvSpPr>
              <p:nvPr/>
            </p:nvSpPr>
            <p:spPr bwMode="auto">
              <a:xfrm>
                <a:off x="4273550" y="301625"/>
                <a:ext cx="77788" cy="258762"/>
              </a:xfrm>
              <a:custGeom>
                <a:avLst/>
                <a:gdLst>
                  <a:gd name="T0" fmla="*/ 15 w 16"/>
                  <a:gd name="T1" fmla="*/ 1 h 54"/>
                  <a:gd name="T2" fmla="*/ 10 w 16"/>
                  <a:gd name="T3" fmla="*/ 54 h 54"/>
                  <a:gd name="T4" fmla="*/ 11 w 16"/>
                  <a:gd name="T5" fmla="*/ 54 h 54"/>
                  <a:gd name="T6" fmla="*/ 16 w 16"/>
                  <a:gd name="T7" fmla="*/ 2 h 54"/>
                  <a:gd name="T8" fmla="*/ 15 w 16"/>
                  <a:gd name="T9" fmla="*/ 1 h 54"/>
                </a:gdLst>
                <a:ahLst/>
                <a:cxnLst>
                  <a:cxn ang="0">
                    <a:pos x="T0" y="T1"/>
                  </a:cxn>
                  <a:cxn ang="0">
                    <a:pos x="T2" y="T3"/>
                  </a:cxn>
                  <a:cxn ang="0">
                    <a:pos x="T4" y="T5"/>
                  </a:cxn>
                  <a:cxn ang="0">
                    <a:pos x="T6" y="T7"/>
                  </a:cxn>
                  <a:cxn ang="0">
                    <a:pos x="T8" y="T9"/>
                  </a:cxn>
                </a:cxnLst>
                <a:rect l="0" t="0" r="r" b="b"/>
                <a:pathLst>
                  <a:path w="16" h="54">
                    <a:moveTo>
                      <a:pt x="15" y="1"/>
                    </a:moveTo>
                    <a:cubicBezTo>
                      <a:pt x="1" y="14"/>
                      <a:pt x="0" y="38"/>
                      <a:pt x="10" y="54"/>
                    </a:cubicBezTo>
                    <a:cubicBezTo>
                      <a:pt x="11" y="54"/>
                      <a:pt x="11" y="54"/>
                      <a:pt x="11" y="54"/>
                    </a:cubicBezTo>
                    <a:cubicBezTo>
                      <a:pt x="3" y="35"/>
                      <a:pt x="6" y="19"/>
                      <a:pt x="16" y="2"/>
                    </a:cubicBezTo>
                    <a:cubicBezTo>
                      <a:pt x="16" y="1"/>
                      <a:pt x="16" y="0"/>
                      <a:pt x="15"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 name="Freeform 158"/>
              <p:cNvSpPr>
                <a:spLocks/>
              </p:cNvSpPr>
              <p:nvPr/>
            </p:nvSpPr>
            <p:spPr bwMode="auto">
              <a:xfrm>
                <a:off x="4316413" y="387350"/>
                <a:ext cx="73025" cy="206375"/>
              </a:xfrm>
              <a:custGeom>
                <a:avLst/>
                <a:gdLst>
                  <a:gd name="T0" fmla="*/ 14 w 15"/>
                  <a:gd name="T1" fmla="*/ 42 h 43"/>
                  <a:gd name="T2" fmla="*/ 6 w 15"/>
                  <a:gd name="T3" fmla="*/ 23 h 43"/>
                  <a:gd name="T4" fmla="*/ 5 w 15"/>
                  <a:gd name="T5" fmla="*/ 1 h 43"/>
                  <a:gd name="T6" fmla="*/ 4 w 15"/>
                  <a:gd name="T7" fmla="*/ 1 h 43"/>
                  <a:gd name="T8" fmla="*/ 13 w 15"/>
                  <a:gd name="T9" fmla="*/ 42 h 43"/>
                  <a:gd name="T10" fmla="*/ 14 w 15"/>
                  <a:gd name="T11" fmla="*/ 42 h 43"/>
                </a:gdLst>
                <a:ahLst/>
                <a:cxnLst>
                  <a:cxn ang="0">
                    <a:pos x="T0" y="T1"/>
                  </a:cxn>
                  <a:cxn ang="0">
                    <a:pos x="T2" y="T3"/>
                  </a:cxn>
                  <a:cxn ang="0">
                    <a:pos x="T4" y="T5"/>
                  </a:cxn>
                  <a:cxn ang="0">
                    <a:pos x="T6" y="T7"/>
                  </a:cxn>
                  <a:cxn ang="0">
                    <a:pos x="T8" y="T9"/>
                  </a:cxn>
                  <a:cxn ang="0">
                    <a:pos x="T10" y="T11"/>
                  </a:cxn>
                </a:cxnLst>
                <a:rect l="0" t="0" r="r" b="b"/>
                <a:pathLst>
                  <a:path w="15" h="43">
                    <a:moveTo>
                      <a:pt x="14" y="42"/>
                    </a:moveTo>
                    <a:cubicBezTo>
                      <a:pt x="12" y="35"/>
                      <a:pt x="8" y="30"/>
                      <a:pt x="6" y="23"/>
                    </a:cubicBezTo>
                    <a:cubicBezTo>
                      <a:pt x="4" y="16"/>
                      <a:pt x="4" y="8"/>
                      <a:pt x="5" y="1"/>
                    </a:cubicBezTo>
                    <a:cubicBezTo>
                      <a:pt x="6" y="0"/>
                      <a:pt x="5" y="0"/>
                      <a:pt x="4" y="1"/>
                    </a:cubicBezTo>
                    <a:cubicBezTo>
                      <a:pt x="0" y="14"/>
                      <a:pt x="1" y="33"/>
                      <a:pt x="13" y="42"/>
                    </a:cubicBezTo>
                    <a:cubicBezTo>
                      <a:pt x="14" y="43"/>
                      <a:pt x="15" y="42"/>
                      <a:pt x="14" y="42"/>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 name="Freeform 159"/>
              <p:cNvSpPr>
                <a:spLocks/>
              </p:cNvSpPr>
              <p:nvPr/>
            </p:nvSpPr>
            <p:spPr bwMode="auto">
              <a:xfrm>
                <a:off x="4398963" y="474663"/>
                <a:ext cx="212725" cy="133350"/>
              </a:xfrm>
              <a:custGeom>
                <a:avLst/>
                <a:gdLst>
                  <a:gd name="T0" fmla="*/ 40 w 44"/>
                  <a:gd name="T1" fmla="*/ 1 h 28"/>
                  <a:gd name="T2" fmla="*/ 39 w 44"/>
                  <a:gd name="T3" fmla="*/ 1 h 28"/>
                  <a:gd name="T4" fmla="*/ 1 w 44"/>
                  <a:gd name="T5" fmla="*/ 22 h 28"/>
                  <a:gd name="T6" fmla="*/ 0 w 44"/>
                  <a:gd name="T7" fmla="*/ 23 h 28"/>
                  <a:gd name="T8" fmla="*/ 30 w 44"/>
                  <a:gd name="T9" fmla="*/ 22 h 28"/>
                  <a:gd name="T10" fmla="*/ 40 w 44"/>
                  <a:gd name="T11" fmla="*/ 1 h 28"/>
                </a:gdLst>
                <a:ahLst/>
                <a:cxnLst>
                  <a:cxn ang="0">
                    <a:pos x="T0" y="T1"/>
                  </a:cxn>
                  <a:cxn ang="0">
                    <a:pos x="T2" y="T3"/>
                  </a:cxn>
                  <a:cxn ang="0">
                    <a:pos x="T4" y="T5"/>
                  </a:cxn>
                  <a:cxn ang="0">
                    <a:pos x="T6" y="T7"/>
                  </a:cxn>
                  <a:cxn ang="0">
                    <a:pos x="T8" y="T9"/>
                  </a:cxn>
                  <a:cxn ang="0">
                    <a:pos x="T10" y="T11"/>
                  </a:cxn>
                </a:cxnLst>
                <a:rect l="0" t="0" r="r" b="b"/>
                <a:pathLst>
                  <a:path w="44" h="28">
                    <a:moveTo>
                      <a:pt x="40" y="1"/>
                    </a:moveTo>
                    <a:cubicBezTo>
                      <a:pt x="40" y="0"/>
                      <a:pt x="39" y="0"/>
                      <a:pt x="39" y="1"/>
                    </a:cubicBezTo>
                    <a:cubicBezTo>
                      <a:pt x="37" y="20"/>
                      <a:pt x="18" y="26"/>
                      <a:pt x="1" y="22"/>
                    </a:cubicBezTo>
                    <a:cubicBezTo>
                      <a:pt x="0" y="22"/>
                      <a:pt x="0" y="23"/>
                      <a:pt x="0" y="23"/>
                    </a:cubicBezTo>
                    <a:cubicBezTo>
                      <a:pt x="10" y="28"/>
                      <a:pt x="21" y="27"/>
                      <a:pt x="30" y="22"/>
                    </a:cubicBezTo>
                    <a:cubicBezTo>
                      <a:pt x="37" y="17"/>
                      <a:pt x="44" y="9"/>
                      <a:pt x="40"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 name="Freeform 160"/>
              <p:cNvSpPr>
                <a:spLocks/>
              </p:cNvSpPr>
              <p:nvPr/>
            </p:nvSpPr>
            <p:spPr bwMode="auto">
              <a:xfrm>
                <a:off x="4621213" y="819150"/>
                <a:ext cx="233363" cy="114300"/>
              </a:xfrm>
              <a:custGeom>
                <a:avLst/>
                <a:gdLst>
                  <a:gd name="T0" fmla="*/ 47 w 48"/>
                  <a:gd name="T1" fmla="*/ 0 h 24"/>
                  <a:gd name="T2" fmla="*/ 2 w 48"/>
                  <a:gd name="T3" fmla="*/ 18 h 24"/>
                  <a:gd name="T4" fmla="*/ 1 w 48"/>
                  <a:gd name="T5" fmla="*/ 20 h 24"/>
                  <a:gd name="T6" fmla="*/ 48 w 48"/>
                  <a:gd name="T7" fmla="*/ 1 h 24"/>
                  <a:gd name="T8" fmla="*/ 47 w 48"/>
                  <a:gd name="T9" fmla="*/ 0 h 24"/>
                </a:gdLst>
                <a:ahLst/>
                <a:cxnLst>
                  <a:cxn ang="0">
                    <a:pos x="T0" y="T1"/>
                  </a:cxn>
                  <a:cxn ang="0">
                    <a:pos x="T2" y="T3"/>
                  </a:cxn>
                  <a:cxn ang="0">
                    <a:pos x="T4" y="T5"/>
                  </a:cxn>
                  <a:cxn ang="0">
                    <a:pos x="T6" y="T7"/>
                  </a:cxn>
                  <a:cxn ang="0">
                    <a:pos x="T8" y="T9"/>
                  </a:cxn>
                </a:cxnLst>
                <a:rect l="0" t="0" r="r" b="b"/>
                <a:pathLst>
                  <a:path w="48" h="24">
                    <a:moveTo>
                      <a:pt x="47" y="0"/>
                    </a:moveTo>
                    <a:cubicBezTo>
                      <a:pt x="36" y="19"/>
                      <a:pt x="21" y="18"/>
                      <a:pt x="2" y="18"/>
                    </a:cubicBezTo>
                    <a:cubicBezTo>
                      <a:pt x="1" y="18"/>
                      <a:pt x="0" y="19"/>
                      <a:pt x="1" y="20"/>
                    </a:cubicBezTo>
                    <a:cubicBezTo>
                      <a:pt x="17" y="24"/>
                      <a:pt x="44" y="21"/>
                      <a:pt x="48" y="1"/>
                    </a:cubicBezTo>
                    <a:cubicBezTo>
                      <a:pt x="48" y="0"/>
                      <a:pt x="47" y="0"/>
                      <a:pt x="47"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 name="Freeform 161"/>
              <p:cNvSpPr>
                <a:spLocks/>
              </p:cNvSpPr>
              <p:nvPr/>
            </p:nvSpPr>
            <p:spPr bwMode="auto">
              <a:xfrm>
                <a:off x="4752975" y="776288"/>
                <a:ext cx="80963" cy="95250"/>
              </a:xfrm>
              <a:custGeom>
                <a:avLst/>
                <a:gdLst>
                  <a:gd name="T0" fmla="*/ 16 w 17"/>
                  <a:gd name="T1" fmla="*/ 1 h 20"/>
                  <a:gd name="T2" fmla="*/ 1 w 17"/>
                  <a:gd name="T3" fmla="*/ 18 h 20"/>
                  <a:gd name="T4" fmla="*/ 1 w 17"/>
                  <a:gd name="T5" fmla="*/ 19 h 20"/>
                  <a:gd name="T6" fmla="*/ 17 w 17"/>
                  <a:gd name="T7" fmla="*/ 1 h 20"/>
                  <a:gd name="T8" fmla="*/ 16 w 17"/>
                  <a:gd name="T9" fmla="*/ 1 h 20"/>
                </a:gdLst>
                <a:ahLst/>
                <a:cxnLst>
                  <a:cxn ang="0">
                    <a:pos x="T0" y="T1"/>
                  </a:cxn>
                  <a:cxn ang="0">
                    <a:pos x="T2" y="T3"/>
                  </a:cxn>
                  <a:cxn ang="0">
                    <a:pos x="T4" y="T5"/>
                  </a:cxn>
                  <a:cxn ang="0">
                    <a:pos x="T6" y="T7"/>
                  </a:cxn>
                  <a:cxn ang="0">
                    <a:pos x="T8" y="T9"/>
                  </a:cxn>
                </a:cxnLst>
                <a:rect l="0" t="0" r="r" b="b"/>
                <a:pathLst>
                  <a:path w="17" h="20">
                    <a:moveTo>
                      <a:pt x="16" y="1"/>
                    </a:moveTo>
                    <a:cubicBezTo>
                      <a:pt x="13" y="8"/>
                      <a:pt x="9" y="15"/>
                      <a:pt x="1" y="18"/>
                    </a:cubicBezTo>
                    <a:cubicBezTo>
                      <a:pt x="0" y="19"/>
                      <a:pt x="0" y="20"/>
                      <a:pt x="1" y="19"/>
                    </a:cubicBezTo>
                    <a:cubicBezTo>
                      <a:pt x="9" y="17"/>
                      <a:pt x="17" y="10"/>
                      <a:pt x="17" y="1"/>
                    </a:cubicBezTo>
                    <a:cubicBezTo>
                      <a:pt x="17" y="0"/>
                      <a:pt x="17" y="0"/>
                      <a:pt x="16"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 name="Freeform 162"/>
              <p:cNvSpPr>
                <a:spLocks/>
              </p:cNvSpPr>
              <p:nvPr/>
            </p:nvSpPr>
            <p:spPr bwMode="auto">
              <a:xfrm>
                <a:off x="4519613" y="617538"/>
                <a:ext cx="165100" cy="187325"/>
              </a:xfrm>
              <a:custGeom>
                <a:avLst/>
                <a:gdLst>
                  <a:gd name="T0" fmla="*/ 33 w 34"/>
                  <a:gd name="T1" fmla="*/ 0 h 39"/>
                  <a:gd name="T2" fmla="*/ 9 w 34"/>
                  <a:gd name="T3" fmla="*/ 12 h 39"/>
                  <a:gd name="T4" fmla="*/ 3 w 34"/>
                  <a:gd name="T5" fmla="*/ 38 h 39"/>
                  <a:gd name="T6" fmla="*/ 5 w 34"/>
                  <a:gd name="T7" fmla="*/ 38 h 39"/>
                  <a:gd name="T8" fmla="*/ 11 w 34"/>
                  <a:gd name="T9" fmla="*/ 14 h 39"/>
                  <a:gd name="T10" fmla="*/ 33 w 34"/>
                  <a:gd name="T11" fmla="*/ 1 h 39"/>
                  <a:gd name="T12" fmla="*/ 33 w 34"/>
                  <a:gd name="T13" fmla="*/ 0 h 39"/>
                </a:gdLst>
                <a:ahLst/>
                <a:cxnLst>
                  <a:cxn ang="0">
                    <a:pos x="T0" y="T1"/>
                  </a:cxn>
                  <a:cxn ang="0">
                    <a:pos x="T2" y="T3"/>
                  </a:cxn>
                  <a:cxn ang="0">
                    <a:pos x="T4" y="T5"/>
                  </a:cxn>
                  <a:cxn ang="0">
                    <a:pos x="T6" y="T7"/>
                  </a:cxn>
                  <a:cxn ang="0">
                    <a:pos x="T8" y="T9"/>
                  </a:cxn>
                  <a:cxn ang="0">
                    <a:pos x="T10" y="T11"/>
                  </a:cxn>
                  <a:cxn ang="0">
                    <a:pos x="T12" y="T13"/>
                  </a:cxn>
                </a:cxnLst>
                <a:rect l="0" t="0" r="r" b="b"/>
                <a:pathLst>
                  <a:path w="34" h="39">
                    <a:moveTo>
                      <a:pt x="33" y="0"/>
                    </a:moveTo>
                    <a:cubicBezTo>
                      <a:pt x="23" y="1"/>
                      <a:pt x="15" y="4"/>
                      <a:pt x="9" y="12"/>
                    </a:cubicBezTo>
                    <a:cubicBezTo>
                      <a:pt x="4" y="19"/>
                      <a:pt x="0" y="30"/>
                      <a:pt x="3" y="38"/>
                    </a:cubicBezTo>
                    <a:cubicBezTo>
                      <a:pt x="4" y="39"/>
                      <a:pt x="5" y="39"/>
                      <a:pt x="5" y="38"/>
                    </a:cubicBezTo>
                    <a:cubicBezTo>
                      <a:pt x="6" y="30"/>
                      <a:pt x="5" y="22"/>
                      <a:pt x="11" y="14"/>
                    </a:cubicBezTo>
                    <a:cubicBezTo>
                      <a:pt x="16" y="7"/>
                      <a:pt x="24" y="3"/>
                      <a:pt x="33" y="1"/>
                    </a:cubicBezTo>
                    <a:cubicBezTo>
                      <a:pt x="34" y="1"/>
                      <a:pt x="33" y="0"/>
                      <a:pt x="33"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 name="Freeform 163"/>
              <p:cNvSpPr>
                <a:spLocks/>
              </p:cNvSpPr>
              <p:nvPr/>
            </p:nvSpPr>
            <p:spPr bwMode="auto">
              <a:xfrm>
                <a:off x="4559300" y="709613"/>
                <a:ext cx="57150" cy="100012"/>
              </a:xfrm>
              <a:custGeom>
                <a:avLst/>
                <a:gdLst>
                  <a:gd name="T0" fmla="*/ 11 w 12"/>
                  <a:gd name="T1" fmla="*/ 1 h 21"/>
                  <a:gd name="T2" fmla="*/ 2 w 12"/>
                  <a:gd name="T3" fmla="*/ 9 h 21"/>
                  <a:gd name="T4" fmla="*/ 2 w 12"/>
                  <a:gd name="T5" fmla="*/ 20 h 21"/>
                  <a:gd name="T6" fmla="*/ 3 w 12"/>
                  <a:gd name="T7" fmla="*/ 20 h 21"/>
                  <a:gd name="T8" fmla="*/ 4 w 12"/>
                  <a:gd name="T9" fmla="*/ 11 h 21"/>
                  <a:gd name="T10" fmla="*/ 11 w 12"/>
                  <a:gd name="T11" fmla="*/ 1 h 21"/>
                  <a:gd name="T12" fmla="*/ 11 w 12"/>
                  <a:gd name="T13" fmla="*/ 1 h 21"/>
                </a:gdLst>
                <a:ahLst/>
                <a:cxnLst>
                  <a:cxn ang="0">
                    <a:pos x="T0" y="T1"/>
                  </a:cxn>
                  <a:cxn ang="0">
                    <a:pos x="T2" y="T3"/>
                  </a:cxn>
                  <a:cxn ang="0">
                    <a:pos x="T4" y="T5"/>
                  </a:cxn>
                  <a:cxn ang="0">
                    <a:pos x="T6" y="T7"/>
                  </a:cxn>
                  <a:cxn ang="0">
                    <a:pos x="T8" y="T9"/>
                  </a:cxn>
                  <a:cxn ang="0">
                    <a:pos x="T10" y="T11"/>
                  </a:cxn>
                  <a:cxn ang="0">
                    <a:pos x="T12" y="T13"/>
                  </a:cxn>
                </a:cxnLst>
                <a:rect l="0" t="0" r="r" b="b"/>
                <a:pathLst>
                  <a:path w="12" h="21">
                    <a:moveTo>
                      <a:pt x="11" y="1"/>
                    </a:moveTo>
                    <a:cubicBezTo>
                      <a:pt x="7" y="2"/>
                      <a:pt x="4" y="5"/>
                      <a:pt x="2" y="9"/>
                    </a:cubicBezTo>
                    <a:cubicBezTo>
                      <a:pt x="1" y="12"/>
                      <a:pt x="0" y="17"/>
                      <a:pt x="2" y="20"/>
                    </a:cubicBezTo>
                    <a:cubicBezTo>
                      <a:pt x="2" y="21"/>
                      <a:pt x="3" y="21"/>
                      <a:pt x="3" y="20"/>
                    </a:cubicBezTo>
                    <a:cubicBezTo>
                      <a:pt x="4" y="17"/>
                      <a:pt x="3" y="14"/>
                      <a:pt x="4" y="11"/>
                    </a:cubicBezTo>
                    <a:cubicBezTo>
                      <a:pt x="5" y="7"/>
                      <a:pt x="8" y="4"/>
                      <a:pt x="11" y="1"/>
                    </a:cubicBezTo>
                    <a:cubicBezTo>
                      <a:pt x="12" y="1"/>
                      <a:pt x="11" y="0"/>
                      <a:pt x="11"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 name="Freeform 164"/>
              <p:cNvSpPr>
                <a:spLocks/>
              </p:cNvSpPr>
              <p:nvPr/>
            </p:nvSpPr>
            <p:spPr bwMode="auto">
              <a:xfrm>
                <a:off x="4448175" y="1011238"/>
                <a:ext cx="125413" cy="311150"/>
              </a:xfrm>
              <a:custGeom>
                <a:avLst/>
                <a:gdLst>
                  <a:gd name="T0" fmla="*/ 25 w 26"/>
                  <a:gd name="T1" fmla="*/ 0 h 65"/>
                  <a:gd name="T2" fmla="*/ 1 w 26"/>
                  <a:gd name="T3" fmla="*/ 34 h 65"/>
                  <a:gd name="T4" fmla="*/ 21 w 26"/>
                  <a:gd name="T5" fmla="*/ 62 h 65"/>
                  <a:gd name="T6" fmla="*/ 21 w 26"/>
                  <a:gd name="T7" fmla="*/ 61 h 65"/>
                  <a:gd name="T8" fmla="*/ 4 w 26"/>
                  <a:gd name="T9" fmla="*/ 31 h 65"/>
                  <a:gd name="T10" fmla="*/ 25 w 26"/>
                  <a:gd name="T11" fmla="*/ 1 h 65"/>
                  <a:gd name="T12" fmla="*/ 25 w 26"/>
                  <a:gd name="T13" fmla="*/ 0 h 65"/>
                </a:gdLst>
                <a:ahLst/>
                <a:cxnLst>
                  <a:cxn ang="0">
                    <a:pos x="T0" y="T1"/>
                  </a:cxn>
                  <a:cxn ang="0">
                    <a:pos x="T2" y="T3"/>
                  </a:cxn>
                  <a:cxn ang="0">
                    <a:pos x="T4" y="T5"/>
                  </a:cxn>
                  <a:cxn ang="0">
                    <a:pos x="T6" y="T7"/>
                  </a:cxn>
                  <a:cxn ang="0">
                    <a:pos x="T8" y="T9"/>
                  </a:cxn>
                  <a:cxn ang="0">
                    <a:pos x="T10" y="T11"/>
                  </a:cxn>
                  <a:cxn ang="0">
                    <a:pos x="T12" y="T13"/>
                  </a:cxn>
                </a:cxnLst>
                <a:rect l="0" t="0" r="r" b="b"/>
                <a:pathLst>
                  <a:path w="26" h="65">
                    <a:moveTo>
                      <a:pt x="25" y="0"/>
                    </a:moveTo>
                    <a:cubicBezTo>
                      <a:pt x="8" y="2"/>
                      <a:pt x="0" y="19"/>
                      <a:pt x="1" y="34"/>
                    </a:cubicBezTo>
                    <a:cubicBezTo>
                      <a:pt x="1" y="45"/>
                      <a:pt x="6" y="65"/>
                      <a:pt x="21" y="62"/>
                    </a:cubicBezTo>
                    <a:cubicBezTo>
                      <a:pt x="22" y="62"/>
                      <a:pt x="22" y="61"/>
                      <a:pt x="21" y="61"/>
                    </a:cubicBezTo>
                    <a:cubicBezTo>
                      <a:pt x="7" y="57"/>
                      <a:pt x="4" y="43"/>
                      <a:pt x="4" y="31"/>
                    </a:cubicBezTo>
                    <a:cubicBezTo>
                      <a:pt x="4" y="17"/>
                      <a:pt x="11" y="5"/>
                      <a:pt x="25" y="1"/>
                    </a:cubicBezTo>
                    <a:cubicBezTo>
                      <a:pt x="26" y="1"/>
                      <a:pt x="25" y="0"/>
                      <a:pt x="25"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 name="Freeform 165"/>
              <p:cNvSpPr>
                <a:spLocks/>
              </p:cNvSpPr>
              <p:nvPr/>
            </p:nvSpPr>
            <p:spPr bwMode="auto">
              <a:xfrm>
                <a:off x="4418013" y="1158875"/>
                <a:ext cx="68263" cy="158750"/>
              </a:xfrm>
              <a:custGeom>
                <a:avLst/>
                <a:gdLst>
                  <a:gd name="T0" fmla="*/ 13 w 14"/>
                  <a:gd name="T1" fmla="*/ 32 h 33"/>
                  <a:gd name="T2" fmla="*/ 6 w 14"/>
                  <a:gd name="T3" fmla="*/ 18 h 33"/>
                  <a:gd name="T4" fmla="*/ 3 w 14"/>
                  <a:gd name="T5" fmla="*/ 1 h 33"/>
                  <a:gd name="T6" fmla="*/ 2 w 14"/>
                  <a:gd name="T7" fmla="*/ 1 h 33"/>
                  <a:gd name="T8" fmla="*/ 13 w 14"/>
                  <a:gd name="T9" fmla="*/ 33 h 33"/>
                  <a:gd name="T10" fmla="*/ 13 w 14"/>
                  <a:gd name="T11" fmla="*/ 32 h 33"/>
                </a:gdLst>
                <a:ahLst/>
                <a:cxnLst>
                  <a:cxn ang="0">
                    <a:pos x="T0" y="T1"/>
                  </a:cxn>
                  <a:cxn ang="0">
                    <a:pos x="T2" y="T3"/>
                  </a:cxn>
                  <a:cxn ang="0">
                    <a:pos x="T4" y="T5"/>
                  </a:cxn>
                  <a:cxn ang="0">
                    <a:pos x="T6" y="T7"/>
                  </a:cxn>
                  <a:cxn ang="0">
                    <a:pos x="T8" y="T9"/>
                  </a:cxn>
                  <a:cxn ang="0">
                    <a:pos x="T10" y="T11"/>
                  </a:cxn>
                </a:cxnLst>
                <a:rect l="0" t="0" r="r" b="b"/>
                <a:pathLst>
                  <a:path w="14" h="33">
                    <a:moveTo>
                      <a:pt x="13" y="32"/>
                    </a:moveTo>
                    <a:cubicBezTo>
                      <a:pt x="11" y="27"/>
                      <a:pt x="7" y="23"/>
                      <a:pt x="6" y="18"/>
                    </a:cubicBezTo>
                    <a:cubicBezTo>
                      <a:pt x="4" y="12"/>
                      <a:pt x="3" y="6"/>
                      <a:pt x="3" y="1"/>
                    </a:cubicBezTo>
                    <a:cubicBezTo>
                      <a:pt x="4" y="0"/>
                      <a:pt x="3" y="0"/>
                      <a:pt x="2" y="1"/>
                    </a:cubicBezTo>
                    <a:cubicBezTo>
                      <a:pt x="0" y="12"/>
                      <a:pt x="3" y="26"/>
                      <a:pt x="13" y="33"/>
                    </a:cubicBezTo>
                    <a:cubicBezTo>
                      <a:pt x="13" y="33"/>
                      <a:pt x="14" y="33"/>
                      <a:pt x="13" y="32"/>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 name="Freeform 166"/>
              <p:cNvSpPr>
                <a:spLocks/>
              </p:cNvSpPr>
              <p:nvPr/>
            </p:nvSpPr>
            <p:spPr bwMode="auto">
              <a:xfrm>
                <a:off x="4621213" y="1120775"/>
                <a:ext cx="212725" cy="244475"/>
              </a:xfrm>
              <a:custGeom>
                <a:avLst/>
                <a:gdLst>
                  <a:gd name="T0" fmla="*/ 35 w 44"/>
                  <a:gd name="T1" fmla="*/ 1 h 51"/>
                  <a:gd name="T2" fmla="*/ 35 w 44"/>
                  <a:gd name="T3" fmla="*/ 1 h 51"/>
                  <a:gd name="T4" fmla="*/ 1 w 44"/>
                  <a:gd name="T5" fmla="*/ 49 h 51"/>
                  <a:gd name="T6" fmla="*/ 1 w 44"/>
                  <a:gd name="T7" fmla="*/ 51 h 51"/>
                  <a:gd name="T8" fmla="*/ 35 w 44"/>
                  <a:gd name="T9" fmla="*/ 1 h 51"/>
                </a:gdLst>
                <a:ahLst/>
                <a:cxnLst>
                  <a:cxn ang="0">
                    <a:pos x="T0" y="T1"/>
                  </a:cxn>
                  <a:cxn ang="0">
                    <a:pos x="T2" y="T3"/>
                  </a:cxn>
                  <a:cxn ang="0">
                    <a:pos x="T4" y="T5"/>
                  </a:cxn>
                  <a:cxn ang="0">
                    <a:pos x="T6" y="T7"/>
                  </a:cxn>
                  <a:cxn ang="0">
                    <a:pos x="T8" y="T9"/>
                  </a:cxn>
                </a:cxnLst>
                <a:rect l="0" t="0" r="r" b="b"/>
                <a:pathLst>
                  <a:path w="44" h="51">
                    <a:moveTo>
                      <a:pt x="35" y="1"/>
                    </a:moveTo>
                    <a:cubicBezTo>
                      <a:pt x="35" y="0"/>
                      <a:pt x="35" y="1"/>
                      <a:pt x="35" y="1"/>
                    </a:cubicBezTo>
                    <a:cubicBezTo>
                      <a:pt x="36" y="26"/>
                      <a:pt x="25" y="42"/>
                      <a:pt x="1" y="49"/>
                    </a:cubicBezTo>
                    <a:cubicBezTo>
                      <a:pt x="0" y="50"/>
                      <a:pt x="0" y="51"/>
                      <a:pt x="1" y="51"/>
                    </a:cubicBezTo>
                    <a:cubicBezTo>
                      <a:pt x="25" y="51"/>
                      <a:pt x="44" y="23"/>
                      <a:pt x="35"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 name="Freeform 167"/>
              <p:cNvSpPr>
                <a:spLocks/>
              </p:cNvSpPr>
              <p:nvPr/>
            </p:nvSpPr>
            <p:spPr bwMode="auto">
              <a:xfrm>
                <a:off x="4748213" y="1044575"/>
                <a:ext cx="76200" cy="190500"/>
              </a:xfrm>
              <a:custGeom>
                <a:avLst/>
                <a:gdLst>
                  <a:gd name="T0" fmla="*/ 0 w 16"/>
                  <a:gd name="T1" fmla="*/ 0 h 40"/>
                  <a:gd name="T2" fmla="*/ 0 w 16"/>
                  <a:gd name="T3" fmla="*/ 1 h 40"/>
                  <a:gd name="T4" fmla="*/ 13 w 16"/>
                  <a:gd name="T5" fmla="*/ 40 h 40"/>
                  <a:gd name="T6" fmla="*/ 13 w 16"/>
                  <a:gd name="T7" fmla="*/ 40 h 40"/>
                  <a:gd name="T8" fmla="*/ 0 w 16"/>
                  <a:gd name="T9" fmla="*/ 0 h 40"/>
                </a:gdLst>
                <a:ahLst/>
                <a:cxnLst>
                  <a:cxn ang="0">
                    <a:pos x="T0" y="T1"/>
                  </a:cxn>
                  <a:cxn ang="0">
                    <a:pos x="T2" y="T3"/>
                  </a:cxn>
                  <a:cxn ang="0">
                    <a:pos x="T4" y="T5"/>
                  </a:cxn>
                  <a:cxn ang="0">
                    <a:pos x="T6" y="T7"/>
                  </a:cxn>
                  <a:cxn ang="0">
                    <a:pos x="T8" y="T9"/>
                  </a:cxn>
                </a:cxnLst>
                <a:rect l="0" t="0" r="r" b="b"/>
                <a:pathLst>
                  <a:path w="16" h="40">
                    <a:moveTo>
                      <a:pt x="0" y="0"/>
                    </a:moveTo>
                    <a:cubicBezTo>
                      <a:pt x="0" y="0"/>
                      <a:pt x="0" y="0"/>
                      <a:pt x="0" y="1"/>
                    </a:cubicBezTo>
                    <a:cubicBezTo>
                      <a:pt x="12" y="9"/>
                      <a:pt x="13" y="26"/>
                      <a:pt x="13" y="40"/>
                    </a:cubicBezTo>
                    <a:cubicBezTo>
                      <a:pt x="13" y="40"/>
                      <a:pt x="13" y="40"/>
                      <a:pt x="13" y="40"/>
                    </a:cubicBezTo>
                    <a:cubicBezTo>
                      <a:pt x="16" y="28"/>
                      <a:pt x="15" y="4"/>
                      <a:pt x="0"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3" name="Freeform 168"/>
              <p:cNvSpPr>
                <a:spLocks/>
              </p:cNvSpPr>
              <p:nvPr/>
            </p:nvSpPr>
            <p:spPr bwMode="auto">
              <a:xfrm>
                <a:off x="4514850" y="1020763"/>
                <a:ext cx="77788" cy="80962"/>
              </a:xfrm>
              <a:custGeom>
                <a:avLst/>
                <a:gdLst>
                  <a:gd name="T0" fmla="*/ 14 w 16"/>
                  <a:gd name="T1" fmla="*/ 1 h 17"/>
                  <a:gd name="T2" fmla="*/ 0 w 16"/>
                  <a:gd name="T3" fmla="*/ 16 h 17"/>
                  <a:gd name="T4" fmla="*/ 1 w 16"/>
                  <a:gd name="T5" fmla="*/ 16 h 17"/>
                  <a:gd name="T6" fmla="*/ 15 w 16"/>
                  <a:gd name="T7" fmla="*/ 2 h 17"/>
                  <a:gd name="T8" fmla="*/ 14 w 16"/>
                  <a:gd name="T9" fmla="*/ 1 h 17"/>
                </a:gdLst>
                <a:ahLst/>
                <a:cxnLst>
                  <a:cxn ang="0">
                    <a:pos x="T0" y="T1"/>
                  </a:cxn>
                  <a:cxn ang="0">
                    <a:pos x="T2" y="T3"/>
                  </a:cxn>
                  <a:cxn ang="0">
                    <a:pos x="T4" y="T5"/>
                  </a:cxn>
                  <a:cxn ang="0">
                    <a:pos x="T6" y="T7"/>
                  </a:cxn>
                  <a:cxn ang="0">
                    <a:pos x="T8" y="T9"/>
                  </a:cxn>
                </a:cxnLst>
                <a:rect l="0" t="0" r="r" b="b"/>
                <a:pathLst>
                  <a:path w="16" h="17">
                    <a:moveTo>
                      <a:pt x="14" y="1"/>
                    </a:moveTo>
                    <a:cubicBezTo>
                      <a:pt x="9" y="5"/>
                      <a:pt x="4" y="10"/>
                      <a:pt x="0" y="16"/>
                    </a:cubicBezTo>
                    <a:cubicBezTo>
                      <a:pt x="0" y="16"/>
                      <a:pt x="1" y="17"/>
                      <a:pt x="1" y="16"/>
                    </a:cubicBezTo>
                    <a:cubicBezTo>
                      <a:pt x="6" y="11"/>
                      <a:pt x="10" y="6"/>
                      <a:pt x="15" y="2"/>
                    </a:cubicBezTo>
                    <a:cubicBezTo>
                      <a:pt x="16" y="1"/>
                      <a:pt x="15" y="0"/>
                      <a:pt x="14"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77" name="Group 76"/>
            <p:cNvGrpSpPr/>
            <p:nvPr/>
          </p:nvGrpSpPr>
          <p:grpSpPr>
            <a:xfrm>
              <a:off x="11127746" y="-529962"/>
              <a:ext cx="1530369" cy="1873424"/>
              <a:chOff x="5167313" y="1530351"/>
              <a:chExt cx="998537" cy="1222374"/>
            </a:xfrm>
          </p:grpSpPr>
          <p:sp>
            <p:nvSpPr>
              <p:cNvPr id="78" name="Freeform 10"/>
              <p:cNvSpPr>
                <a:spLocks noEditPoints="1"/>
              </p:cNvSpPr>
              <p:nvPr/>
            </p:nvSpPr>
            <p:spPr bwMode="auto">
              <a:xfrm>
                <a:off x="5167313" y="1751013"/>
                <a:ext cx="998537" cy="1001712"/>
              </a:xfrm>
              <a:custGeom>
                <a:avLst/>
                <a:gdLst>
                  <a:gd name="T0" fmla="*/ 382 w 382"/>
                  <a:gd name="T1" fmla="*/ 185 h 384"/>
                  <a:gd name="T2" fmla="*/ 354 w 382"/>
                  <a:gd name="T3" fmla="*/ 128 h 384"/>
                  <a:gd name="T4" fmla="*/ 349 w 382"/>
                  <a:gd name="T5" fmla="*/ 98 h 384"/>
                  <a:gd name="T6" fmla="*/ 358 w 382"/>
                  <a:gd name="T7" fmla="*/ 86 h 384"/>
                  <a:gd name="T8" fmla="*/ 350 w 382"/>
                  <a:gd name="T9" fmla="*/ 78 h 384"/>
                  <a:gd name="T10" fmla="*/ 325 w 382"/>
                  <a:gd name="T11" fmla="*/ 68 h 384"/>
                  <a:gd name="T12" fmla="*/ 281 w 382"/>
                  <a:gd name="T13" fmla="*/ 28 h 384"/>
                  <a:gd name="T14" fmla="*/ 277 w 382"/>
                  <a:gd name="T15" fmla="*/ 27 h 384"/>
                  <a:gd name="T16" fmla="*/ 249 w 382"/>
                  <a:gd name="T17" fmla="*/ 40 h 384"/>
                  <a:gd name="T18" fmla="*/ 231 w 382"/>
                  <a:gd name="T19" fmla="*/ 45 h 384"/>
                  <a:gd name="T20" fmla="*/ 217 w 382"/>
                  <a:gd name="T21" fmla="*/ 47 h 384"/>
                  <a:gd name="T22" fmla="*/ 153 w 382"/>
                  <a:gd name="T23" fmla="*/ 6 h 384"/>
                  <a:gd name="T24" fmla="*/ 133 w 382"/>
                  <a:gd name="T25" fmla="*/ 8 h 384"/>
                  <a:gd name="T26" fmla="*/ 130 w 382"/>
                  <a:gd name="T27" fmla="*/ 11 h 384"/>
                  <a:gd name="T28" fmla="*/ 56 w 382"/>
                  <a:gd name="T29" fmla="*/ 80 h 384"/>
                  <a:gd name="T30" fmla="*/ 80 w 382"/>
                  <a:gd name="T31" fmla="*/ 101 h 384"/>
                  <a:gd name="T32" fmla="*/ 13 w 382"/>
                  <a:gd name="T33" fmla="*/ 161 h 384"/>
                  <a:gd name="T34" fmla="*/ 23 w 382"/>
                  <a:gd name="T35" fmla="*/ 168 h 384"/>
                  <a:gd name="T36" fmla="*/ 57 w 382"/>
                  <a:gd name="T37" fmla="*/ 187 h 384"/>
                  <a:gd name="T38" fmla="*/ 58 w 382"/>
                  <a:gd name="T39" fmla="*/ 189 h 384"/>
                  <a:gd name="T40" fmla="*/ 64 w 382"/>
                  <a:gd name="T41" fmla="*/ 200 h 384"/>
                  <a:gd name="T42" fmla="*/ 49 w 382"/>
                  <a:gd name="T43" fmla="*/ 263 h 384"/>
                  <a:gd name="T44" fmla="*/ 54 w 382"/>
                  <a:gd name="T45" fmla="*/ 271 h 384"/>
                  <a:gd name="T46" fmla="*/ 103 w 382"/>
                  <a:gd name="T47" fmla="*/ 330 h 384"/>
                  <a:gd name="T48" fmla="*/ 103 w 382"/>
                  <a:gd name="T49" fmla="*/ 334 h 384"/>
                  <a:gd name="T50" fmla="*/ 144 w 382"/>
                  <a:gd name="T51" fmla="*/ 354 h 384"/>
                  <a:gd name="T52" fmla="*/ 168 w 382"/>
                  <a:gd name="T53" fmla="*/ 384 h 384"/>
                  <a:gd name="T54" fmla="*/ 199 w 382"/>
                  <a:gd name="T55" fmla="*/ 347 h 384"/>
                  <a:gd name="T56" fmla="*/ 221 w 382"/>
                  <a:gd name="T57" fmla="*/ 335 h 384"/>
                  <a:gd name="T58" fmla="*/ 247 w 382"/>
                  <a:gd name="T59" fmla="*/ 337 h 384"/>
                  <a:gd name="T60" fmla="*/ 248 w 382"/>
                  <a:gd name="T61" fmla="*/ 335 h 384"/>
                  <a:gd name="T62" fmla="*/ 304 w 382"/>
                  <a:gd name="T63" fmla="*/ 300 h 384"/>
                  <a:gd name="T64" fmla="*/ 311 w 382"/>
                  <a:gd name="T65" fmla="*/ 295 h 384"/>
                  <a:gd name="T66" fmla="*/ 311 w 382"/>
                  <a:gd name="T67" fmla="*/ 264 h 384"/>
                  <a:gd name="T68" fmla="*/ 328 w 382"/>
                  <a:gd name="T69" fmla="*/ 233 h 384"/>
                  <a:gd name="T70" fmla="*/ 341 w 382"/>
                  <a:gd name="T71" fmla="*/ 204 h 384"/>
                  <a:gd name="T72" fmla="*/ 380 w 382"/>
                  <a:gd name="T73" fmla="*/ 187 h 384"/>
                  <a:gd name="T74" fmla="*/ 382 w 382"/>
                  <a:gd name="T75" fmla="*/ 186 h 384"/>
                  <a:gd name="T76" fmla="*/ 382 w 382"/>
                  <a:gd name="T77" fmla="*/ 185 h 384"/>
                  <a:gd name="T78" fmla="*/ 64 w 382"/>
                  <a:gd name="T79" fmla="*/ 85 h 384"/>
                  <a:gd name="T80" fmla="*/ 68 w 382"/>
                  <a:gd name="T81" fmla="*/ 80 h 384"/>
                  <a:gd name="T82" fmla="*/ 71 w 382"/>
                  <a:gd name="T83" fmla="*/ 90 h 384"/>
                  <a:gd name="T84" fmla="*/ 73 w 382"/>
                  <a:gd name="T85" fmla="*/ 90 h 384"/>
                  <a:gd name="T86" fmla="*/ 64 w 382"/>
                  <a:gd name="T87" fmla="*/ 85 h 384"/>
                  <a:gd name="T88" fmla="*/ 24 w 382"/>
                  <a:gd name="T89" fmla="*/ 155 h 384"/>
                  <a:gd name="T90" fmla="*/ 54 w 382"/>
                  <a:gd name="T91" fmla="*/ 129 h 384"/>
                  <a:gd name="T92" fmla="*/ 56 w 382"/>
                  <a:gd name="T93" fmla="*/ 128 h 384"/>
                  <a:gd name="T94" fmla="*/ 24 w 382"/>
                  <a:gd name="T95"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82" h="384">
                    <a:moveTo>
                      <a:pt x="382" y="185"/>
                    </a:moveTo>
                    <a:cubicBezTo>
                      <a:pt x="374" y="166"/>
                      <a:pt x="364" y="147"/>
                      <a:pt x="354" y="128"/>
                    </a:cubicBezTo>
                    <a:cubicBezTo>
                      <a:pt x="350" y="120"/>
                      <a:pt x="339" y="105"/>
                      <a:pt x="349" y="98"/>
                    </a:cubicBezTo>
                    <a:cubicBezTo>
                      <a:pt x="353" y="95"/>
                      <a:pt x="358" y="92"/>
                      <a:pt x="358" y="86"/>
                    </a:cubicBezTo>
                    <a:cubicBezTo>
                      <a:pt x="358" y="81"/>
                      <a:pt x="354" y="79"/>
                      <a:pt x="350" y="78"/>
                    </a:cubicBezTo>
                    <a:cubicBezTo>
                      <a:pt x="341" y="75"/>
                      <a:pt x="333" y="72"/>
                      <a:pt x="325" y="68"/>
                    </a:cubicBezTo>
                    <a:cubicBezTo>
                      <a:pt x="306" y="60"/>
                      <a:pt x="290" y="47"/>
                      <a:pt x="281" y="28"/>
                    </a:cubicBezTo>
                    <a:cubicBezTo>
                      <a:pt x="280" y="27"/>
                      <a:pt x="278" y="26"/>
                      <a:pt x="277" y="27"/>
                    </a:cubicBezTo>
                    <a:cubicBezTo>
                      <a:pt x="268" y="32"/>
                      <a:pt x="259" y="37"/>
                      <a:pt x="249" y="40"/>
                    </a:cubicBezTo>
                    <a:cubicBezTo>
                      <a:pt x="243" y="42"/>
                      <a:pt x="237" y="44"/>
                      <a:pt x="231" y="45"/>
                    </a:cubicBezTo>
                    <a:cubicBezTo>
                      <a:pt x="226" y="46"/>
                      <a:pt x="221" y="46"/>
                      <a:pt x="217" y="47"/>
                    </a:cubicBezTo>
                    <a:cubicBezTo>
                      <a:pt x="201" y="27"/>
                      <a:pt x="179" y="12"/>
                      <a:pt x="153" y="6"/>
                    </a:cubicBezTo>
                    <a:cubicBezTo>
                      <a:pt x="147" y="4"/>
                      <a:pt x="136" y="0"/>
                      <a:pt x="133" y="8"/>
                    </a:cubicBezTo>
                    <a:cubicBezTo>
                      <a:pt x="131" y="8"/>
                      <a:pt x="130" y="9"/>
                      <a:pt x="130" y="11"/>
                    </a:cubicBezTo>
                    <a:cubicBezTo>
                      <a:pt x="136" y="54"/>
                      <a:pt x="79" y="57"/>
                      <a:pt x="56" y="80"/>
                    </a:cubicBezTo>
                    <a:cubicBezTo>
                      <a:pt x="40" y="96"/>
                      <a:pt x="65" y="99"/>
                      <a:pt x="80" y="101"/>
                    </a:cubicBezTo>
                    <a:cubicBezTo>
                      <a:pt x="62" y="118"/>
                      <a:pt x="0" y="136"/>
                      <a:pt x="13" y="161"/>
                    </a:cubicBezTo>
                    <a:cubicBezTo>
                      <a:pt x="15" y="165"/>
                      <a:pt x="19" y="166"/>
                      <a:pt x="23" y="168"/>
                    </a:cubicBezTo>
                    <a:cubicBezTo>
                      <a:pt x="36" y="173"/>
                      <a:pt x="48" y="175"/>
                      <a:pt x="57" y="187"/>
                    </a:cubicBezTo>
                    <a:cubicBezTo>
                      <a:pt x="57" y="187"/>
                      <a:pt x="58" y="188"/>
                      <a:pt x="58" y="189"/>
                    </a:cubicBezTo>
                    <a:cubicBezTo>
                      <a:pt x="60" y="192"/>
                      <a:pt x="62" y="196"/>
                      <a:pt x="64" y="200"/>
                    </a:cubicBezTo>
                    <a:cubicBezTo>
                      <a:pt x="70" y="221"/>
                      <a:pt x="60" y="244"/>
                      <a:pt x="49" y="263"/>
                    </a:cubicBezTo>
                    <a:cubicBezTo>
                      <a:pt x="47" y="266"/>
                      <a:pt x="49" y="271"/>
                      <a:pt x="54" y="271"/>
                    </a:cubicBezTo>
                    <a:cubicBezTo>
                      <a:pt x="88" y="268"/>
                      <a:pt x="112" y="297"/>
                      <a:pt x="103" y="330"/>
                    </a:cubicBezTo>
                    <a:cubicBezTo>
                      <a:pt x="102" y="331"/>
                      <a:pt x="103" y="333"/>
                      <a:pt x="103" y="334"/>
                    </a:cubicBezTo>
                    <a:cubicBezTo>
                      <a:pt x="119" y="329"/>
                      <a:pt x="133" y="343"/>
                      <a:pt x="144" y="354"/>
                    </a:cubicBezTo>
                    <a:cubicBezTo>
                      <a:pt x="153" y="363"/>
                      <a:pt x="162" y="373"/>
                      <a:pt x="168" y="384"/>
                    </a:cubicBezTo>
                    <a:cubicBezTo>
                      <a:pt x="176" y="370"/>
                      <a:pt x="187" y="357"/>
                      <a:pt x="199" y="347"/>
                    </a:cubicBezTo>
                    <a:cubicBezTo>
                      <a:pt x="205" y="340"/>
                      <a:pt x="212" y="336"/>
                      <a:pt x="221" y="335"/>
                    </a:cubicBezTo>
                    <a:cubicBezTo>
                      <a:pt x="230" y="332"/>
                      <a:pt x="240" y="332"/>
                      <a:pt x="247" y="337"/>
                    </a:cubicBezTo>
                    <a:cubicBezTo>
                      <a:pt x="247" y="336"/>
                      <a:pt x="248" y="336"/>
                      <a:pt x="248" y="335"/>
                    </a:cubicBezTo>
                    <a:cubicBezTo>
                      <a:pt x="252" y="307"/>
                      <a:pt x="277" y="291"/>
                      <a:pt x="304" y="300"/>
                    </a:cubicBezTo>
                    <a:cubicBezTo>
                      <a:pt x="307" y="301"/>
                      <a:pt x="311" y="298"/>
                      <a:pt x="311" y="295"/>
                    </a:cubicBezTo>
                    <a:cubicBezTo>
                      <a:pt x="310" y="285"/>
                      <a:pt x="309" y="275"/>
                      <a:pt x="311" y="264"/>
                    </a:cubicBezTo>
                    <a:cubicBezTo>
                      <a:pt x="312" y="250"/>
                      <a:pt x="319" y="244"/>
                      <a:pt x="328" y="233"/>
                    </a:cubicBezTo>
                    <a:cubicBezTo>
                      <a:pt x="334" y="225"/>
                      <a:pt x="338" y="214"/>
                      <a:pt x="341" y="204"/>
                    </a:cubicBezTo>
                    <a:cubicBezTo>
                      <a:pt x="350" y="193"/>
                      <a:pt x="365" y="186"/>
                      <a:pt x="380" y="187"/>
                    </a:cubicBezTo>
                    <a:cubicBezTo>
                      <a:pt x="381" y="187"/>
                      <a:pt x="381" y="187"/>
                      <a:pt x="382" y="186"/>
                    </a:cubicBezTo>
                    <a:cubicBezTo>
                      <a:pt x="382" y="186"/>
                      <a:pt x="382" y="185"/>
                      <a:pt x="382" y="185"/>
                    </a:cubicBezTo>
                    <a:close/>
                    <a:moveTo>
                      <a:pt x="64" y="85"/>
                    </a:moveTo>
                    <a:cubicBezTo>
                      <a:pt x="63" y="83"/>
                      <a:pt x="66" y="82"/>
                      <a:pt x="68" y="80"/>
                    </a:cubicBezTo>
                    <a:cubicBezTo>
                      <a:pt x="67" y="83"/>
                      <a:pt x="67" y="87"/>
                      <a:pt x="71" y="90"/>
                    </a:cubicBezTo>
                    <a:cubicBezTo>
                      <a:pt x="72" y="90"/>
                      <a:pt x="72" y="90"/>
                      <a:pt x="73" y="90"/>
                    </a:cubicBezTo>
                    <a:cubicBezTo>
                      <a:pt x="68" y="90"/>
                      <a:pt x="64" y="88"/>
                      <a:pt x="64" y="85"/>
                    </a:cubicBezTo>
                    <a:close/>
                    <a:moveTo>
                      <a:pt x="24" y="155"/>
                    </a:moveTo>
                    <a:cubicBezTo>
                      <a:pt x="22" y="145"/>
                      <a:pt x="48" y="132"/>
                      <a:pt x="54" y="129"/>
                    </a:cubicBezTo>
                    <a:cubicBezTo>
                      <a:pt x="54" y="129"/>
                      <a:pt x="55" y="128"/>
                      <a:pt x="56" y="128"/>
                    </a:cubicBezTo>
                    <a:cubicBezTo>
                      <a:pt x="45" y="137"/>
                      <a:pt x="35" y="146"/>
                      <a:pt x="24" y="155"/>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79" name="Freeform 11"/>
              <p:cNvSpPr>
                <a:spLocks/>
              </p:cNvSpPr>
              <p:nvPr/>
            </p:nvSpPr>
            <p:spPr bwMode="auto">
              <a:xfrm>
                <a:off x="5268913" y="1530351"/>
                <a:ext cx="866775" cy="1184275"/>
              </a:xfrm>
              <a:custGeom>
                <a:avLst/>
                <a:gdLst>
                  <a:gd name="T0" fmla="*/ 147 w 331"/>
                  <a:gd name="T1" fmla="*/ 255 h 454"/>
                  <a:gd name="T2" fmla="*/ 132 w 331"/>
                  <a:gd name="T3" fmla="*/ 356 h 454"/>
                  <a:gd name="T4" fmla="*/ 132 w 331"/>
                  <a:gd name="T5" fmla="*/ 357 h 454"/>
                  <a:gd name="T6" fmla="*/ 96 w 331"/>
                  <a:gd name="T7" fmla="*/ 416 h 454"/>
                  <a:gd name="T8" fmla="*/ 132 w 331"/>
                  <a:gd name="T9" fmla="*/ 360 h 454"/>
                  <a:gd name="T10" fmla="*/ 129 w 331"/>
                  <a:gd name="T11" fmla="*/ 454 h 454"/>
                  <a:gd name="T12" fmla="*/ 145 w 331"/>
                  <a:gd name="T13" fmla="*/ 311 h 454"/>
                  <a:gd name="T14" fmla="*/ 191 w 331"/>
                  <a:gd name="T15" fmla="*/ 404 h 454"/>
                  <a:gd name="T16" fmla="*/ 146 w 331"/>
                  <a:gd name="T17" fmla="*/ 308 h 454"/>
                  <a:gd name="T18" fmla="*/ 149 w 331"/>
                  <a:gd name="T19" fmla="*/ 281 h 454"/>
                  <a:gd name="T20" fmla="*/ 215 w 331"/>
                  <a:gd name="T21" fmla="*/ 287 h 454"/>
                  <a:gd name="T22" fmla="*/ 258 w 331"/>
                  <a:gd name="T23" fmla="*/ 367 h 454"/>
                  <a:gd name="T24" fmla="*/ 218 w 331"/>
                  <a:gd name="T25" fmla="*/ 287 h 454"/>
                  <a:gd name="T26" fmla="*/ 253 w 331"/>
                  <a:gd name="T27" fmla="*/ 310 h 454"/>
                  <a:gd name="T28" fmla="*/ 201 w 331"/>
                  <a:gd name="T29" fmla="*/ 262 h 454"/>
                  <a:gd name="T30" fmla="*/ 157 w 331"/>
                  <a:gd name="T31" fmla="*/ 216 h 454"/>
                  <a:gd name="T32" fmla="*/ 159 w 331"/>
                  <a:gd name="T33" fmla="*/ 196 h 454"/>
                  <a:gd name="T34" fmla="*/ 169 w 331"/>
                  <a:gd name="T35" fmla="*/ 163 h 454"/>
                  <a:gd name="T36" fmla="*/ 211 w 331"/>
                  <a:gd name="T37" fmla="*/ 196 h 454"/>
                  <a:gd name="T38" fmla="*/ 288 w 331"/>
                  <a:gd name="T39" fmla="*/ 263 h 454"/>
                  <a:gd name="T40" fmla="*/ 236 w 331"/>
                  <a:gd name="T41" fmla="*/ 222 h 454"/>
                  <a:gd name="T42" fmla="*/ 201 w 331"/>
                  <a:gd name="T43" fmla="*/ 175 h 454"/>
                  <a:gd name="T44" fmla="*/ 330 w 331"/>
                  <a:gd name="T45" fmla="*/ 262 h 454"/>
                  <a:gd name="T46" fmla="*/ 247 w 331"/>
                  <a:gd name="T47" fmla="*/ 201 h 454"/>
                  <a:gd name="T48" fmla="*/ 300 w 331"/>
                  <a:gd name="T49" fmla="*/ 212 h 454"/>
                  <a:gd name="T50" fmla="*/ 170 w 331"/>
                  <a:gd name="T51" fmla="*/ 158 h 454"/>
                  <a:gd name="T52" fmla="*/ 185 w 331"/>
                  <a:gd name="T53" fmla="*/ 105 h 454"/>
                  <a:gd name="T54" fmla="*/ 211 w 331"/>
                  <a:gd name="T55" fmla="*/ 3 h 454"/>
                  <a:gd name="T56" fmla="*/ 164 w 331"/>
                  <a:gd name="T57" fmla="*/ 158 h 454"/>
                  <a:gd name="T58" fmla="*/ 120 w 331"/>
                  <a:gd name="T59" fmla="*/ 168 h 454"/>
                  <a:gd name="T60" fmla="*/ 53 w 331"/>
                  <a:gd name="T61" fmla="*/ 158 h 454"/>
                  <a:gd name="T62" fmla="*/ 84 w 331"/>
                  <a:gd name="T63" fmla="*/ 186 h 454"/>
                  <a:gd name="T64" fmla="*/ 1 w 331"/>
                  <a:gd name="T65" fmla="*/ 243 h 454"/>
                  <a:gd name="T66" fmla="*/ 123 w 331"/>
                  <a:gd name="T67" fmla="*/ 170 h 454"/>
                  <a:gd name="T68" fmla="*/ 156 w 331"/>
                  <a:gd name="T69" fmla="*/ 186 h 454"/>
                  <a:gd name="T70" fmla="*/ 95 w 331"/>
                  <a:gd name="T71" fmla="*/ 238 h 454"/>
                  <a:gd name="T72" fmla="*/ 37 w 331"/>
                  <a:gd name="T73" fmla="*/ 285 h 454"/>
                  <a:gd name="T74" fmla="*/ 153 w 331"/>
                  <a:gd name="T75" fmla="*/ 202 h 454"/>
                  <a:gd name="T76" fmla="*/ 43 w 331"/>
                  <a:gd name="T77" fmla="*/ 347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31" h="454">
                    <a:moveTo>
                      <a:pt x="44" y="348"/>
                    </a:moveTo>
                    <a:cubicBezTo>
                      <a:pt x="82" y="323"/>
                      <a:pt x="122" y="294"/>
                      <a:pt x="147" y="255"/>
                    </a:cubicBezTo>
                    <a:cubicBezTo>
                      <a:pt x="147" y="260"/>
                      <a:pt x="147" y="265"/>
                      <a:pt x="146" y="270"/>
                    </a:cubicBezTo>
                    <a:cubicBezTo>
                      <a:pt x="144" y="299"/>
                      <a:pt x="138" y="327"/>
                      <a:pt x="132" y="356"/>
                    </a:cubicBezTo>
                    <a:cubicBezTo>
                      <a:pt x="132" y="356"/>
                      <a:pt x="132" y="357"/>
                      <a:pt x="132" y="357"/>
                    </a:cubicBezTo>
                    <a:cubicBezTo>
                      <a:pt x="132" y="357"/>
                      <a:pt x="132" y="357"/>
                      <a:pt x="132" y="357"/>
                    </a:cubicBezTo>
                    <a:cubicBezTo>
                      <a:pt x="123" y="367"/>
                      <a:pt x="114" y="377"/>
                      <a:pt x="106" y="388"/>
                    </a:cubicBezTo>
                    <a:cubicBezTo>
                      <a:pt x="101" y="396"/>
                      <a:pt x="96" y="406"/>
                      <a:pt x="96" y="416"/>
                    </a:cubicBezTo>
                    <a:cubicBezTo>
                      <a:pt x="96" y="416"/>
                      <a:pt x="97" y="417"/>
                      <a:pt x="97" y="416"/>
                    </a:cubicBezTo>
                    <a:cubicBezTo>
                      <a:pt x="100" y="393"/>
                      <a:pt x="118" y="377"/>
                      <a:pt x="132" y="360"/>
                    </a:cubicBezTo>
                    <a:cubicBezTo>
                      <a:pt x="125" y="391"/>
                      <a:pt x="125" y="423"/>
                      <a:pt x="128" y="454"/>
                    </a:cubicBezTo>
                    <a:cubicBezTo>
                      <a:pt x="128" y="454"/>
                      <a:pt x="129" y="454"/>
                      <a:pt x="129" y="454"/>
                    </a:cubicBezTo>
                    <a:cubicBezTo>
                      <a:pt x="129" y="424"/>
                      <a:pt x="128" y="395"/>
                      <a:pt x="134" y="366"/>
                    </a:cubicBezTo>
                    <a:cubicBezTo>
                      <a:pt x="137" y="347"/>
                      <a:pt x="141" y="329"/>
                      <a:pt x="145" y="311"/>
                    </a:cubicBezTo>
                    <a:cubicBezTo>
                      <a:pt x="156" y="325"/>
                      <a:pt x="165" y="340"/>
                      <a:pt x="173" y="356"/>
                    </a:cubicBezTo>
                    <a:cubicBezTo>
                      <a:pt x="181" y="371"/>
                      <a:pt x="186" y="388"/>
                      <a:pt x="191" y="404"/>
                    </a:cubicBezTo>
                    <a:cubicBezTo>
                      <a:pt x="191" y="404"/>
                      <a:pt x="191" y="404"/>
                      <a:pt x="191" y="404"/>
                    </a:cubicBezTo>
                    <a:cubicBezTo>
                      <a:pt x="186" y="369"/>
                      <a:pt x="167" y="336"/>
                      <a:pt x="146" y="308"/>
                    </a:cubicBezTo>
                    <a:cubicBezTo>
                      <a:pt x="146" y="308"/>
                      <a:pt x="146" y="308"/>
                      <a:pt x="145" y="307"/>
                    </a:cubicBezTo>
                    <a:cubicBezTo>
                      <a:pt x="147" y="299"/>
                      <a:pt x="148" y="290"/>
                      <a:pt x="149" y="281"/>
                    </a:cubicBezTo>
                    <a:cubicBezTo>
                      <a:pt x="151" y="261"/>
                      <a:pt x="152" y="240"/>
                      <a:pt x="155" y="220"/>
                    </a:cubicBezTo>
                    <a:cubicBezTo>
                      <a:pt x="177" y="240"/>
                      <a:pt x="198" y="262"/>
                      <a:pt x="215" y="287"/>
                    </a:cubicBezTo>
                    <a:cubicBezTo>
                      <a:pt x="224" y="300"/>
                      <a:pt x="232" y="313"/>
                      <a:pt x="239" y="327"/>
                    </a:cubicBezTo>
                    <a:cubicBezTo>
                      <a:pt x="245" y="340"/>
                      <a:pt x="251" y="354"/>
                      <a:pt x="258" y="367"/>
                    </a:cubicBezTo>
                    <a:cubicBezTo>
                      <a:pt x="258" y="367"/>
                      <a:pt x="258" y="367"/>
                      <a:pt x="258" y="367"/>
                    </a:cubicBezTo>
                    <a:cubicBezTo>
                      <a:pt x="251" y="339"/>
                      <a:pt x="234" y="311"/>
                      <a:pt x="218" y="287"/>
                    </a:cubicBezTo>
                    <a:cubicBezTo>
                      <a:pt x="213" y="279"/>
                      <a:pt x="208" y="272"/>
                      <a:pt x="202" y="265"/>
                    </a:cubicBezTo>
                    <a:cubicBezTo>
                      <a:pt x="223" y="275"/>
                      <a:pt x="240" y="291"/>
                      <a:pt x="253" y="310"/>
                    </a:cubicBezTo>
                    <a:cubicBezTo>
                      <a:pt x="253" y="310"/>
                      <a:pt x="253" y="310"/>
                      <a:pt x="253" y="310"/>
                    </a:cubicBezTo>
                    <a:cubicBezTo>
                      <a:pt x="241" y="289"/>
                      <a:pt x="223" y="273"/>
                      <a:pt x="201" y="262"/>
                    </a:cubicBezTo>
                    <a:cubicBezTo>
                      <a:pt x="201" y="262"/>
                      <a:pt x="200" y="262"/>
                      <a:pt x="200" y="262"/>
                    </a:cubicBezTo>
                    <a:cubicBezTo>
                      <a:pt x="187" y="246"/>
                      <a:pt x="173" y="230"/>
                      <a:pt x="157" y="216"/>
                    </a:cubicBezTo>
                    <a:cubicBezTo>
                      <a:pt x="157" y="216"/>
                      <a:pt x="156" y="216"/>
                      <a:pt x="155" y="216"/>
                    </a:cubicBezTo>
                    <a:cubicBezTo>
                      <a:pt x="156" y="209"/>
                      <a:pt x="157" y="202"/>
                      <a:pt x="159" y="196"/>
                    </a:cubicBezTo>
                    <a:cubicBezTo>
                      <a:pt x="161" y="184"/>
                      <a:pt x="164" y="173"/>
                      <a:pt x="167" y="161"/>
                    </a:cubicBezTo>
                    <a:cubicBezTo>
                      <a:pt x="168" y="162"/>
                      <a:pt x="168" y="163"/>
                      <a:pt x="169" y="163"/>
                    </a:cubicBezTo>
                    <a:cubicBezTo>
                      <a:pt x="179" y="165"/>
                      <a:pt x="187" y="168"/>
                      <a:pt x="196" y="172"/>
                    </a:cubicBezTo>
                    <a:cubicBezTo>
                      <a:pt x="199" y="181"/>
                      <a:pt x="205" y="189"/>
                      <a:pt x="211" y="196"/>
                    </a:cubicBezTo>
                    <a:cubicBezTo>
                      <a:pt x="218" y="205"/>
                      <a:pt x="225" y="215"/>
                      <a:pt x="234" y="223"/>
                    </a:cubicBezTo>
                    <a:cubicBezTo>
                      <a:pt x="250" y="239"/>
                      <a:pt x="268" y="252"/>
                      <a:pt x="288" y="263"/>
                    </a:cubicBezTo>
                    <a:cubicBezTo>
                      <a:pt x="288" y="263"/>
                      <a:pt x="288" y="263"/>
                      <a:pt x="288" y="263"/>
                    </a:cubicBezTo>
                    <a:cubicBezTo>
                      <a:pt x="269" y="252"/>
                      <a:pt x="251" y="238"/>
                      <a:pt x="236" y="222"/>
                    </a:cubicBezTo>
                    <a:cubicBezTo>
                      <a:pt x="228" y="214"/>
                      <a:pt x="222" y="206"/>
                      <a:pt x="216" y="198"/>
                    </a:cubicBezTo>
                    <a:cubicBezTo>
                      <a:pt x="210" y="190"/>
                      <a:pt x="206" y="182"/>
                      <a:pt x="201" y="175"/>
                    </a:cubicBezTo>
                    <a:cubicBezTo>
                      <a:pt x="218" y="184"/>
                      <a:pt x="233" y="196"/>
                      <a:pt x="249" y="207"/>
                    </a:cubicBezTo>
                    <a:cubicBezTo>
                      <a:pt x="276" y="225"/>
                      <a:pt x="302" y="245"/>
                      <a:pt x="330" y="262"/>
                    </a:cubicBezTo>
                    <a:cubicBezTo>
                      <a:pt x="331" y="262"/>
                      <a:pt x="331" y="261"/>
                      <a:pt x="331" y="261"/>
                    </a:cubicBezTo>
                    <a:cubicBezTo>
                      <a:pt x="304" y="240"/>
                      <a:pt x="275" y="221"/>
                      <a:pt x="247" y="201"/>
                    </a:cubicBezTo>
                    <a:cubicBezTo>
                      <a:pt x="265" y="203"/>
                      <a:pt x="282" y="206"/>
                      <a:pt x="299" y="212"/>
                    </a:cubicBezTo>
                    <a:cubicBezTo>
                      <a:pt x="300" y="212"/>
                      <a:pt x="300" y="212"/>
                      <a:pt x="300" y="212"/>
                    </a:cubicBezTo>
                    <a:cubicBezTo>
                      <a:pt x="281" y="204"/>
                      <a:pt x="262" y="200"/>
                      <a:pt x="243" y="198"/>
                    </a:cubicBezTo>
                    <a:cubicBezTo>
                      <a:pt x="220" y="182"/>
                      <a:pt x="197" y="164"/>
                      <a:pt x="170" y="158"/>
                    </a:cubicBezTo>
                    <a:cubicBezTo>
                      <a:pt x="169" y="158"/>
                      <a:pt x="169" y="158"/>
                      <a:pt x="168" y="158"/>
                    </a:cubicBezTo>
                    <a:cubicBezTo>
                      <a:pt x="174" y="140"/>
                      <a:pt x="180" y="123"/>
                      <a:pt x="185" y="105"/>
                    </a:cubicBezTo>
                    <a:cubicBezTo>
                      <a:pt x="195" y="71"/>
                      <a:pt x="208" y="38"/>
                      <a:pt x="216" y="4"/>
                    </a:cubicBezTo>
                    <a:cubicBezTo>
                      <a:pt x="216" y="1"/>
                      <a:pt x="212" y="0"/>
                      <a:pt x="211" y="3"/>
                    </a:cubicBezTo>
                    <a:cubicBezTo>
                      <a:pt x="200" y="32"/>
                      <a:pt x="192" y="64"/>
                      <a:pt x="183" y="95"/>
                    </a:cubicBezTo>
                    <a:cubicBezTo>
                      <a:pt x="177" y="116"/>
                      <a:pt x="170" y="137"/>
                      <a:pt x="164" y="158"/>
                    </a:cubicBezTo>
                    <a:cubicBezTo>
                      <a:pt x="152" y="157"/>
                      <a:pt x="141" y="160"/>
                      <a:pt x="130" y="164"/>
                    </a:cubicBezTo>
                    <a:cubicBezTo>
                      <a:pt x="127" y="166"/>
                      <a:pt x="124" y="167"/>
                      <a:pt x="120" y="168"/>
                    </a:cubicBezTo>
                    <a:cubicBezTo>
                      <a:pt x="103" y="154"/>
                      <a:pt x="74" y="151"/>
                      <a:pt x="53" y="158"/>
                    </a:cubicBezTo>
                    <a:cubicBezTo>
                      <a:pt x="52" y="158"/>
                      <a:pt x="52" y="158"/>
                      <a:pt x="53" y="158"/>
                    </a:cubicBezTo>
                    <a:cubicBezTo>
                      <a:pt x="77" y="158"/>
                      <a:pt x="98" y="155"/>
                      <a:pt x="118" y="169"/>
                    </a:cubicBezTo>
                    <a:cubicBezTo>
                      <a:pt x="107" y="174"/>
                      <a:pt x="95" y="180"/>
                      <a:pt x="84" y="186"/>
                    </a:cubicBezTo>
                    <a:cubicBezTo>
                      <a:pt x="54" y="201"/>
                      <a:pt x="25" y="220"/>
                      <a:pt x="0" y="242"/>
                    </a:cubicBezTo>
                    <a:cubicBezTo>
                      <a:pt x="0" y="243"/>
                      <a:pt x="1" y="244"/>
                      <a:pt x="1" y="243"/>
                    </a:cubicBezTo>
                    <a:cubicBezTo>
                      <a:pt x="27" y="224"/>
                      <a:pt x="53" y="205"/>
                      <a:pt x="82" y="190"/>
                    </a:cubicBezTo>
                    <a:cubicBezTo>
                      <a:pt x="95" y="183"/>
                      <a:pt x="109" y="176"/>
                      <a:pt x="123" y="170"/>
                    </a:cubicBezTo>
                    <a:cubicBezTo>
                      <a:pt x="136" y="165"/>
                      <a:pt x="149" y="160"/>
                      <a:pt x="163" y="160"/>
                    </a:cubicBezTo>
                    <a:cubicBezTo>
                      <a:pt x="161" y="169"/>
                      <a:pt x="158" y="177"/>
                      <a:pt x="156" y="186"/>
                    </a:cubicBezTo>
                    <a:cubicBezTo>
                      <a:pt x="155" y="190"/>
                      <a:pt x="154" y="195"/>
                      <a:pt x="153" y="200"/>
                    </a:cubicBezTo>
                    <a:cubicBezTo>
                      <a:pt x="133" y="211"/>
                      <a:pt x="114" y="225"/>
                      <a:pt x="95" y="238"/>
                    </a:cubicBezTo>
                    <a:cubicBezTo>
                      <a:pt x="75" y="253"/>
                      <a:pt x="55" y="268"/>
                      <a:pt x="37" y="285"/>
                    </a:cubicBezTo>
                    <a:cubicBezTo>
                      <a:pt x="37" y="285"/>
                      <a:pt x="37" y="286"/>
                      <a:pt x="37" y="285"/>
                    </a:cubicBezTo>
                    <a:cubicBezTo>
                      <a:pt x="56" y="270"/>
                      <a:pt x="75" y="255"/>
                      <a:pt x="95" y="241"/>
                    </a:cubicBezTo>
                    <a:cubicBezTo>
                      <a:pt x="114" y="227"/>
                      <a:pt x="134" y="215"/>
                      <a:pt x="153" y="202"/>
                    </a:cubicBezTo>
                    <a:cubicBezTo>
                      <a:pt x="150" y="219"/>
                      <a:pt x="149" y="235"/>
                      <a:pt x="148" y="252"/>
                    </a:cubicBezTo>
                    <a:cubicBezTo>
                      <a:pt x="120" y="292"/>
                      <a:pt x="82" y="319"/>
                      <a:pt x="43" y="347"/>
                    </a:cubicBezTo>
                    <a:cubicBezTo>
                      <a:pt x="42" y="347"/>
                      <a:pt x="43" y="348"/>
                      <a:pt x="44" y="348"/>
                    </a:cubicBez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106" name="Group 105"/>
            <p:cNvGrpSpPr/>
            <p:nvPr/>
          </p:nvGrpSpPr>
          <p:grpSpPr>
            <a:xfrm rot="2953225">
              <a:off x="10386763" y="-719755"/>
              <a:ext cx="984326" cy="1948240"/>
              <a:chOff x="7572375" y="606426"/>
              <a:chExt cx="688975" cy="1363663"/>
            </a:xfrm>
          </p:grpSpPr>
          <p:sp>
            <p:nvSpPr>
              <p:cNvPr id="107" name="Freeform 53"/>
              <p:cNvSpPr>
                <a:spLocks noEditPoints="1"/>
              </p:cNvSpPr>
              <p:nvPr/>
            </p:nvSpPr>
            <p:spPr bwMode="auto">
              <a:xfrm>
                <a:off x="7572375" y="781051"/>
                <a:ext cx="688975" cy="1189038"/>
              </a:xfrm>
              <a:custGeom>
                <a:avLst/>
                <a:gdLst>
                  <a:gd name="T0" fmla="*/ 209 w 263"/>
                  <a:gd name="T1" fmla="*/ 4 h 456"/>
                  <a:gd name="T2" fmla="*/ 204 w 263"/>
                  <a:gd name="T3" fmla="*/ 2 h 456"/>
                  <a:gd name="T4" fmla="*/ 125 w 263"/>
                  <a:gd name="T5" fmla="*/ 35 h 456"/>
                  <a:gd name="T6" fmla="*/ 57 w 263"/>
                  <a:gd name="T7" fmla="*/ 98 h 456"/>
                  <a:gd name="T8" fmla="*/ 59 w 263"/>
                  <a:gd name="T9" fmla="*/ 100 h 456"/>
                  <a:gd name="T10" fmla="*/ 28 w 263"/>
                  <a:gd name="T11" fmla="*/ 152 h 456"/>
                  <a:gd name="T12" fmla="*/ 21 w 263"/>
                  <a:gd name="T13" fmla="*/ 178 h 456"/>
                  <a:gd name="T14" fmla="*/ 27 w 263"/>
                  <a:gd name="T15" fmla="*/ 180 h 456"/>
                  <a:gd name="T16" fmla="*/ 9 w 263"/>
                  <a:gd name="T17" fmla="*/ 218 h 456"/>
                  <a:gd name="T18" fmla="*/ 6 w 263"/>
                  <a:gd name="T19" fmla="*/ 246 h 456"/>
                  <a:gd name="T20" fmla="*/ 15 w 263"/>
                  <a:gd name="T21" fmla="*/ 250 h 456"/>
                  <a:gd name="T22" fmla="*/ 2 w 263"/>
                  <a:gd name="T23" fmla="*/ 277 h 456"/>
                  <a:gd name="T24" fmla="*/ 7 w 263"/>
                  <a:gd name="T25" fmla="*/ 297 h 456"/>
                  <a:gd name="T26" fmla="*/ 2 w 263"/>
                  <a:gd name="T27" fmla="*/ 324 h 456"/>
                  <a:gd name="T28" fmla="*/ 10 w 263"/>
                  <a:gd name="T29" fmla="*/ 353 h 456"/>
                  <a:gd name="T30" fmla="*/ 19 w 263"/>
                  <a:gd name="T31" fmla="*/ 353 h 456"/>
                  <a:gd name="T32" fmla="*/ 23 w 263"/>
                  <a:gd name="T33" fmla="*/ 383 h 456"/>
                  <a:gd name="T34" fmla="*/ 27 w 263"/>
                  <a:gd name="T35" fmla="*/ 410 h 456"/>
                  <a:gd name="T36" fmla="*/ 27 w 263"/>
                  <a:gd name="T37" fmla="*/ 423 h 456"/>
                  <a:gd name="T38" fmla="*/ 29 w 263"/>
                  <a:gd name="T39" fmla="*/ 427 h 456"/>
                  <a:gd name="T40" fmla="*/ 24 w 263"/>
                  <a:gd name="T41" fmla="*/ 453 h 456"/>
                  <a:gd name="T42" fmla="*/ 27 w 263"/>
                  <a:gd name="T43" fmla="*/ 453 h 456"/>
                  <a:gd name="T44" fmla="*/ 60 w 263"/>
                  <a:gd name="T45" fmla="*/ 438 h 456"/>
                  <a:gd name="T46" fmla="*/ 84 w 263"/>
                  <a:gd name="T47" fmla="*/ 423 h 456"/>
                  <a:gd name="T48" fmla="*/ 102 w 263"/>
                  <a:gd name="T49" fmla="*/ 414 h 456"/>
                  <a:gd name="T50" fmla="*/ 165 w 263"/>
                  <a:gd name="T51" fmla="*/ 342 h 456"/>
                  <a:gd name="T52" fmla="*/ 200 w 263"/>
                  <a:gd name="T53" fmla="*/ 310 h 456"/>
                  <a:gd name="T54" fmla="*/ 220 w 263"/>
                  <a:gd name="T55" fmla="*/ 279 h 456"/>
                  <a:gd name="T56" fmla="*/ 230 w 263"/>
                  <a:gd name="T57" fmla="*/ 242 h 456"/>
                  <a:gd name="T58" fmla="*/ 255 w 263"/>
                  <a:gd name="T59" fmla="*/ 106 h 456"/>
                  <a:gd name="T60" fmla="*/ 107 w 263"/>
                  <a:gd name="T61" fmla="*/ 53 h 456"/>
                  <a:gd name="T62" fmla="*/ 107 w 263"/>
                  <a:gd name="T63" fmla="*/ 55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63" h="456">
                    <a:moveTo>
                      <a:pt x="255" y="106"/>
                    </a:moveTo>
                    <a:cubicBezTo>
                      <a:pt x="250" y="72"/>
                      <a:pt x="236" y="27"/>
                      <a:pt x="209" y="4"/>
                    </a:cubicBezTo>
                    <a:cubicBezTo>
                      <a:pt x="208" y="4"/>
                      <a:pt x="207" y="3"/>
                      <a:pt x="207" y="3"/>
                    </a:cubicBezTo>
                    <a:cubicBezTo>
                      <a:pt x="206" y="3"/>
                      <a:pt x="205" y="2"/>
                      <a:pt x="204" y="2"/>
                    </a:cubicBezTo>
                    <a:cubicBezTo>
                      <a:pt x="204" y="1"/>
                      <a:pt x="203" y="0"/>
                      <a:pt x="202" y="1"/>
                    </a:cubicBezTo>
                    <a:cubicBezTo>
                      <a:pt x="174" y="5"/>
                      <a:pt x="148" y="18"/>
                      <a:pt x="125" y="35"/>
                    </a:cubicBezTo>
                    <a:cubicBezTo>
                      <a:pt x="101" y="51"/>
                      <a:pt x="75" y="71"/>
                      <a:pt x="56" y="94"/>
                    </a:cubicBezTo>
                    <a:cubicBezTo>
                      <a:pt x="55" y="95"/>
                      <a:pt x="55" y="97"/>
                      <a:pt x="57" y="98"/>
                    </a:cubicBezTo>
                    <a:cubicBezTo>
                      <a:pt x="58" y="98"/>
                      <a:pt x="59" y="98"/>
                      <a:pt x="60" y="99"/>
                    </a:cubicBezTo>
                    <a:cubicBezTo>
                      <a:pt x="60" y="99"/>
                      <a:pt x="59" y="100"/>
                      <a:pt x="59" y="100"/>
                    </a:cubicBezTo>
                    <a:cubicBezTo>
                      <a:pt x="54" y="106"/>
                      <a:pt x="49" y="113"/>
                      <a:pt x="45" y="119"/>
                    </a:cubicBezTo>
                    <a:cubicBezTo>
                      <a:pt x="39" y="129"/>
                      <a:pt x="33" y="140"/>
                      <a:pt x="28" y="152"/>
                    </a:cubicBezTo>
                    <a:cubicBezTo>
                      <a:pt x="25" y="160"/>
                      <a:pt x="21" y="168"/>
                      <a:pt x="18" y="176"/>
                    </a:cubicBezTo>
                    <a:cubicBezTo>
                      <a:pt x="18" y="177"/>
                      <a:pt x="19" y="178"/>
                      <a:pt x="21" y="178"/>
                    </a:cubicBezTo>
                    <a:cubicBezTo>
                      <a:pt x="21" y="178"/>
                      <a:pt x="21" y="179"/>
                      <a:pt x="21" y="179"/>
                    </a:cubicBezTo>
                    <a:cubicBezTo>
                      <a:pt x="23" y="179"/>
                      <a:pt x="25" y="180"/>
                      <a:pt x="27" y="180"/>
                    </a:cubicBezTo>
                    <a:cubicBezTo>
                      <a:pt x="18" y="190"/>
                      <a:pt x="12" y="203"/>
                      <a:pt x="8" y="216"/>
                    </a:cubicBezTo>
                    <a:cubicBezTo>
                      <a:pt x="7" y="217"/>
                      <a:pt x="8" y="218"/>
                      <a:pt x="9" y="218"/>
                    </a:cubicBezTo>
                    <a:cubicBezTo>
                      <a:pt x="13" y="219"/>
                      <a:pt x="15" y="219"/>
                      <a:pt x="18" y="219"/>
                    </a:cubicBezTo>
                    <a:cubicBezTo>
                      <a:pt x="12" y="227"/>
                      <a:pt x="6" y="237"/>
                      <a:pt x="6" y="246"/>
                    </a:cubicBezTo>
                    <a:cubicBezTo>
                      <a:pt x="6" y="247"/>
                      <a:pt x="6" y="248"/>
                      <a:pt x="7" y="248"/>
                    </a:cubicBezTo>
                    <a:cubicBezTo>
                      <a:pt x="10" y="250"/>
                      <a:pt x="12" y="250"/>
                      <a:pt x="15" y="250"/>
                    </a:cubicBezTo>
                    <a:cubicBezTo>
                      <a:pt x="8" y="257"/>
                      <a:pt x="3" y="265"/>
                      <a:pt x="0" y="274"/>
                    </a:cubicBezTo>
                    <a:cubicBezTo>
                      <a:pt x="0" y="275"/>
                      <a:pt x="1" y="277"/>
                      <a:pt x="2" y="277"/>
                    </a:cubicBezTo>
                    <a:cubicBezTo>
                      <a:pt x="5" y="278"/>
                      <a:pt x="9" y="279"/>
                      <a:pt x="12" y="279"/>
                    </a:cubicBezTo>
                    <a:cubicBezTo>
                      <a:pt x="9" y="285"/>
                      <a:pt x="8" y="291"/>
                      <a:pt x="7" y="297"/>
                    </a:cubicBezTo>
                    <a:cubicBezTo>
                      <a:pt x="5" y="302"/>
                      <a:pt x="4" y="307"/>
                      <a:pt x="4" y="312"/>
                    </a:cubicBezTo>
                    <a:cubicBezTo>
                      <a:pt x="3" y="315"/>
                      <a:pt x="1" y="321"/>
                      <a:pt x="2" y="324"/>
                    </a:cubicBezTo>
                    <a:cubicBezTo>
                      <a:pt x="4" y="329"/>
                      <a:pt x="9" y="328"/>
                      <a:pt x="13" y="326"/>
                    </a:cubicBezTo>
                    <a:cubicBezTo>
                      <a:pt x="11" y="335"/>
                      <a:pt x="10" y="344"/>
                      <a:pt x="10" y="353"/>
                    </a:cubicBezTo>
                    <a:cubicBezTo>
                      <a:pt x="10" y="355"/>
                      <a:pt x="12" y="356"/>
                      <a:pt x="14" y="356"/>
                    </a:cubicBezTo>
                    <a:cubicBezTo>
                      <a:pt x="15" y="355"/>
                      <a:pt x="17" y="354"/>
                      <a:pt x="19" y="353"/>
                    </a:cubicBezTo>
                    <a:cubicBezTo>
                      <a:pt x="17" y="360"/>
                      <a:pt x="15" y="367"/>
                      <a:pt x="14" y="374"/>
                    </a:cubicBezTo>
                    <a:cubicBezTo>
                      <a:pt x="13" y="380"/>
                      <a:pt x="18" y="384"/>
                      <a:pt x="23" y="383"/>
                    </a:cubicBezTo>
                    <a:cubicBezTo>
                      <a:pt x="20" y="389"/>
                      <a:pt x="18" y="396"/>
                      <a:pt x="17" y="403"/>
                    </a:cubicBezTo>
                    <a:cubicBezTo>
                      <a:pt x="16" y="408"/>
                      <a:pt x="22" y="413"/>
                      <a:pt x="27" y="410"/>
                    </a:cubicBezTo>
                    <a:cubicBezTo>
                      <a:pt x="27" y="410"/>
                      <a:pt x="27" y="410"/>
                      <a:pt x="27" y="410"/>
                    </a:cubicBezTo>
                    <a:cubicBezTo>
                      <a:pt x="26" y="414"/>
                      <a:pt x="24" y="418"/>
                      <a:pt x="27" y="423"/>
                    </a:cubicBezTo>
                    <a:cubicBezTo>
                      <a:pt x="27" y="424"/>
                      <a:pt x="29" y="424"/>
                      <a:pt x="29" y="425"/>
                    </a:cubicBezTo>
                    <a:cubicBezTo>
                      <a:pt x="29" y="426"/>
                      <a:pt x="29" y="426"/>
                      <a:pt x="29" y="427"/>
                    </a:cubicBezTo>
                    <a:cubicBezTo>
                      <a:pt x="29" y="430"/>
                      <a:pt x="27" y="437"/>
                      <a:pt x="26" y="440"/>
                    </a:cubicBezTo>
                    <a:cubicBezTo>
                      <a:pt x="25" y="445"/>
                      <a:pt x="25" y="449"/>
                      <a:pt x="24" y="453"/>
                    </a:cubicBezTo>
                    <a:cubicBezTo>
                      <a:pt x="24" y="455"/>
                      <a:pt x="26" y="456"/>
                      <a:pt x="27" y="454"/>
                    </a:cubicBezTo>
                    <a:cubicBezTo>
                      <a:pt x="27" y="454"/>
                      <a:pt x="27" y="454"/>
                      <a:pt x="27" y="453"/>
                    </a:cubicBezTo>
                    <a:cubicBezTo>
                      <a:pt x="36" y="450"/>
                      <a:pt x="45" y="442"/>
                      <a:pt x="52" y="434"/>
                    </a:cubicBezTo>
                    <a:cubicBezTo>
                      <a:pt x="53" y="437"/>
                      <a:pt x="57" y="440"/>
                      <a:pt x="60" y="438"/>
                    </a:cubicBezTo>
                    <a:cubicBezTo>
                      <a:pt x="66" y="434"/>
                      <a:pt x="72" y="428"/>
                      <a:pt x="76" y="422"/>
                    </a:cubicBezTo>
                    <a:cubicBezTo>
                      <a:pt x="78" y="425"/>
                      <a:pt x="81" y="425"/>
                      <a:pt x="84" y="423"/>
                    </a:cubicBezTo>
                    <a:cubicBezTo>
                      <a:pt x="88" y="420"/>
                      <a:pt x="91" y="417"/>
                      <a:pt x="93" y="414"/>
                    </a:cubicBezTo>
                    <a:cubicBezTo>
                      <a:pt x="95" y="416"/>
                      <a:pt x="99" y="416"/>
                      <a:pt x="102" y="414"/>
                    </a:cubicBezTo>
                    <a:cubicBezTo>
                      <a:pt x="108" y="409"/>
                      <a:pt x="114" y="402"/>
                      <a:pt x="118" y="394"/>
                    </a:cubicBezTo>
                    <a:cubicBezTo>
                      <a:pt x="144" y="392"/>
                      <a:pt x="157" y="366"/>
                      <a:pt x="165" y="342"/>
                    </a:cubicBezTo>
                    <a:cubicBezTo>
                      <a:pt x="169" y="350"/>
                      <a:pt x="173" y="354"/>
                      <a:pt x="180" y="344"/>
                    </a:cubicBezTo>
                    <a:cubicBezTo>
                      <a:pt x="187" y="335"/>
                      <a:pt x="196" y="323"/>
                      <a:pt x="200" y="310"/>
                    </a:cubicBezTo>
                    <a:cubicBezTo>
                      <a:pt x="201" y="311"/>
                      <a:pt x="202" y="311"/>
                      <a:pt x="203" y="310"/>
                    </a:cubicBezTo>
                    <a:cubicBezTo>
                      <a:pt x="212" y="301"/>
                      <a:pt x="216" y="290"/>
                      <a:pt x="220" y="279"/>
                    </a:cubicBezTo>
                    <a:cubicBezTo>
                      <a:pt x="224" y="267"/>
                      <a:pt x="228" y="255"/>
                      <a:pt x="230" y="242"/>
                    </a:cubicBezTo>
                    <a:cubicBezTo>
                      <a:pt x="230" y="242"/>
                      <a:pt x="230" y="242"/>
                      <a:pt x="230" y="242"/>
                    </a:cubicBezTo>
                    <a:cubicBezTo>
                      <a:pt x="234" y="244"/>
                      <a:pt x="240" y="242"/>
                      <a:pt x="241" y="237"/>
                    </a:cubicBezTo>
                    <a:cubicBezTo>
                      <a:pt x="253" y="194"/>
                      <a:pt x="263" y="151"/>
                      <a:pt x="255" y="106"/>
                    </a:cubicBezTo>
                    <a:close/>
                    <a:moveTo>
                      <a:pt x="107" y="55"/>
                    </a:moveTo>
                    <a:cubicBezTo>
                      <a:pt x="108" y="54"/>
                      <a:pt x="108" y="54"/>
                      <a:pt x="107" y="53"/>
                    </a:cubicBezTo>
                    <a:cubicBezTo>
                      <a:pt x="111" y="50"/>
                      <a:pt x="115" y="47"/>
                      <a:pt x="119" y="44"/>
                    </a:cubicBezTo>
                    <a:cubicBezTo>
                      <a:pt x="115" y="48"/>
                      <a:pt x="111" y="51"/>
                      <a:pt x="107" y="55"/>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108" name="Group 107"/>
              <p:cNvGrpSpPr/>
              <p:nvPr/>
            </p:nvGrpSpPr>
            <p:grpSpPr>
              <a:xfrm>
                <a:off x="7640638" y="606426"/>
                <a:ext cx="568325" cy="1303338"/>
                <a:chOff x="7640638" y="606426"/>
                <a:chExt cx="568325" cy="1303338"/>
              </a:xfrm>
              <a:solidFill>
                <a:schemeClr val="accent2">
                  <a:lumMod val="75000"/>
                </a:schemeClr>
              </a:solidFill>
            </p:grpSpPr>
            <p:sp>
              <p:nvSpPr>
                <p:cNvPr id="109" name="Freeform 54"/>
                <p:cNvSpPr>
                  <a:spLocks/>
                </p:cNvSpPr>
                <p:nvPr/>
              </p:nvSpPr>
              <p:spPr bwMode="auto">
                <a:xfrm>
                  <a:off x="7673975" y="606426"/>
                  <a:ext cx="534988" cy="1303338"/>
                </a:xfrm>
                <a:custGeom>
                  <a:avLst/>
                  <a:gdLst>
                    <a:gd name="T0" fmla="*/ 196 w 204"/>
                    <a:gd name="T1" fmla="*/ 4 h 500"/>
                    <a:gd name="T2" fmla="*/ 143 w 204"/>
                    <a:gd name="T3" fmla="*/ 125 h 500"/>
                    <a:gd name="T4" fmla="*/ 99 w 204"/>
                    <a:gd name="T5" fmla="*/ 249 h 500"/>
                    <a:gd name="T6" fmla="*/ 59 w 204"/>
                    <a:gd name="T7" fmla="*/ 372 h 500"/>
                    <a:gd name="T8" fmla="*/ 0 w 204"/>
                    <a:gd name="T9" fmla="*/ 500 h 500"/>
                    <a:gd name="T10" fmla="*/ 0 w 204"/>
                    <a:gd name="T11" fmla="*/ 500 h 500"/>
                    <a:gd name="T12" fmla="*/ 29 w 204"/>
                    <a:gd name="T13" fmla="*/ 439 h 500"/>
                    <a:gd name="T14" fmla="*/ 58 w 204"/>
                    <a:gd name="T15" fmla="*/ 377 h 500"/>
                    <a:gd name="T16" fmla="*/ 102 w 204"/>
                    <a:gd name="T17" fmla="*/ 255 h 500"/>
                    <a:gd name="T18" fmla="*/ 148 w 204"/>
                    <a:gd name="T19" fmla="*/ 132 h 500"/>
                    <a:gd name="T20" fmla="*/ 175 w 204"/>
                    <a:gd name="T21" fmla="*/ 70 h 500"/>
                    <a:gd name="T22" fmla="*/ 203 w 204"/>
                    <a:gd name="T23" fmla="*/ 8 h 500"/>
                    <a:gd name="T24" fmla="*/ 196 w 204"/>
                    <a:gd name="T25" fmla="*/ 4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4" h="500">
                      <a:moveTo>
                        <a:pt x="196" y="4"/>
                      </a:moveTo>
                      <a:cubicBezTo>
                        <a:pt x="174" y="42"/>
                        <a:pt x="159" y="85"/>
                        <a:pt x="143" y="125"/>
                      </a:cubicBezTo>
                      <a:cubicBezTo>
                        <a:pt x="127" y="166"/>
                        <a:pt x="112" y="207"/>
                        <a:pt x="99" y="249"/>
                      </a:cubicBezTo>
                      <a:cubicBezTo>
                        <a:pt x="86" y="290"/>
                        <a:pt x="76" y="333"/>
                        <a:pt x="59" y="372"/>
                      </a:cubicBezTo>
                      <a:cubicBezTo>
                        <a:pt x="40" y="415"/>
                        <a:pt x="16" y="456"/>
                        <a:pt x="0" y="500"/>
                      </a:cubicBezTo>
                      <a:cubicBezTo>
                        <a:pt x="0" y="500"/>
                        <a:pt x="0" y="500"/>
                        <a:pt x="0" y="500"/>
                      </a:cubicBezTo>
                      <a:cubicBezTo>
                        <a:pt x="11" y="480"/>
                        <a:pt x="20" y="460"/>
                        <a:pt x="29" y="439"/>
                      </a:cubicBezTo>
                      <a:cubicBezTo>
                        <a:pt x="39" y="419"/>
                        <a:pt x="49" y="398"/>
                        <a:pt x="58" y="377"/>
                      </a:cubicBezTo>
                      <a:cubicBezTo>
                        <a:pt x="76" y="337"/>
                        <a:pt x="88" y="296"/>
                        <a:pt x="102" y="255"/>
                      </a:cubicBezTo>
                      <a:cubicBezTo>
                        <a:pt x="116" y="214"/>
                        <a:pt x="131" y="172"/>
                        <a:pt x="148" y="132"/>
                      </a:cubicBezTo>
                      <a:cubicBezTo>
                        <a:pt x="156" y="111"/>
                        <a:pt x="165" y="90"/>
                        <a:pt x="175" y="70"/>
                      </a:cubicBezTo>
                      <a:cubicBezTo>
                        <a:pt x="184" y="49"/>
                        <a:pt x="195" y="29"/>
                        <a:pt x="203" y="8"/>
                      </a:cubicBezTo>
                      <a:cubicBezTo>
                        <a:pt x="204" y="4"/>
                        <a:pt x="199" y="0"/>
                        <a:pt x="196"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 name="Freeform 55"/>
                <p:cNvSpPr>
                  <a:spLocks/>
                </p:cNvSpPr>
                <p:nvPr/>
              </p:nvSpPr>
              <p:spPr bwMode="auto">
                <a:xfrm>
                  <a:off x="7640638" y="1303338"/>
                  <a:ext cx="290513" cy="255588"/>
                </a:xfrm>
                <a:custGeom>
                  <a:avLst/>
                  <a:gdLst>
                    <a:gd name="T0" fmla="*/ 105 w 111"/>
                    <a:gd name="T1" fmla="*/ 2 h 98"/>
                    <a:gd name="T2" fmla="*/ 45 w 111"/>
                    <a:gd name="T3" fmla="*/ 47 h 98"/>
                    <a:gd name="T4" fmla="*/ 0 w 111"/>
                    <a:gd name="T5" fmla="*/ 98 h 98"/>
                    <a:gd name="T6" fmla="*/ 1 w 111"/>
                    <a:gd name="T7" fmla="*/ 98 h 98"/>
                    <a:gd name="T8" fmla="*/ 48 w 111"/>
                    <a:gd name="T9" fmla="*/ 48 h 98"/>
                    <a:gd name="T10" fmla="*/ 108 w 111"/>
                    <a:gd name="T11" fmla="*/ 7 h 98"/>
                    <a:gd name="T12" fmla="*/ 105 w 111"/>
                    <a:gd name="T13" fmla="*/ 2 h 98"/>
                  </a:gdLst>
                  <a:ahLst/>
                  <a:cxnLst>
                    <a:cxn ang="0">
                      <a:pos x="T0" y="T1"/>
                    </a:cxn>
                    <a:cxn ang="0">
                      <a:pos x="T2" y="T3"/>
                    </a:cxn>
                    <a:cxn ang="0">
                      <a:pos x="T4" y="T5"/>
                    </a:cxn>
                    <a:cxn ang="0">
                      <a:pos x="T6" y="T7"/>
                    </a:cxn>
                    <a:cxn ang="0">
                      <a:pos x="T8" y="T9"/>
                    </a:cxn>
                    <a:cxn ang="0">
                      <a:pos x="T10" y="T11"/>
                    </a:cxn>
                    <a:cxn ang="0">
                      <a:pos x="T12" y="T13"/>
                    </a:cxn>
                  </a:cxnLst>
                  <a:rect l="0" t="0" r="r" b="b"/>
                  <a:pathLst>
                    <a:path w="111" h="98">
                      <a:moveTo>
                        <a:pt x="105" y="2"/>
                      </a:moveTo>
                      <a:cubicBezTo>
                        <a:pt x="84" y="15"/>
                        <a:pt x="63" y="30"/>
                        <a:pt x="45" y="47"/>
                      </a:cubicBezTo>
                      <a:cubicBezTo>
                        <a:pt x="29" y="62"/>
                        <a:pt x="11" y="79"/>
                        <a:pt x="0" y="98"/>
                      </a:cubicBezTo>
                      <a:cubicBezTo>
                        <a:pt x="0" y="98"/>
                        <a:pt x="1" y="98"/>
                        <a:pt x="1" y="98"/>
                      </a:cubicBezTo>
                      <a:cubicBezTo>
                        <a:pt x="17" y="82"/>
                        <a:pt x="31" y="64"/>
                        <a:pt x="48" y="48"/>
                      </a:cubicBezTo>
                      <a:cubicBezTo>
                        <a:pt x="67" y="32"/>
                        <a:pt x="87" y="19"/>
                        <a:pt x="108" y="7"/>
                      </a:cubicBezTo>
                      <a:cubicBezTo>
                        <a:pt x="111" y="5"/>
                        <a:pt x="109" y="0"/>
                        <a:pt x="10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 name="Freeform 56"/>
                <p:cNvSpPr>
                  <a:spLocks/>
                </p:cNvSpPr>
                <p:nvPr/>
              </p:nvSpPr>
              <p:spPr bwMode="auto">
                <a:xfrm>
                  <a:off x="7723188" y="1149351"/>
                  <a:ext cx="257175" cy="184150"/>
                </a:xfrm>
                <a:custGeom>
                  <a:avLst/>
                  <a:gdLst>
                    <a:gd name="T0" fmla="*/ 92 w 98"/>
                    <a:gd name="T1" fmla="*/ 1 h 71"/>
                    <a:gd name="T2" fmla="*/ 0 w 98"/>
                    <a:gd name="T3" fmla="*/ 70 h 71"/>
                    <a:gd name="T4" fmla="*/ 0 w 98"/>
                    <a:gd name="T5" fmla="*/ 71 h 71"/>
                    <a:gd name="T6" fmla="*/ 94 w 98"/>
                    <a:gd name="T7" fmla="*/ 6 h 71"/>
                    <a:gd name="T8" fmla="*/ 92 w 98"/>
                    <a:gd name="T9" fmla="*/ 1 h 71"/>
                  </a:gdLst>
                  <a:ahLst/>
                  <a:cxnLst>
                    <a:cxn ang="0">
                      <a:pos x="T0" y="T1"/>
                    </a:cxn>
                    <a:cxn ang="0">
                      <a:pos x="T2" y="T3"/>
                    </a:cxn>
                    <a:cxn ang="0">
                      <a:pos x="T4" y="T5"/>
                    </a:cxn>
                    <a:cxn ang="0">
                      <a:pos x="T6" y="T7"/>
                    </a:cxn>
                    <a:cxn ang="0">
                      <a:pos x="T8" y="T9"/>
                    </a:cxn>
                  </a:cxnLst>
                  <a:rect l="0" t="0" r="r" b="b"/>
                  <a:pathLst>
                    <a:path w="98" h="71">
                      <a:moveTo>
                        <a:pt x="92" y="1"/>
                      </a:moveTo>
                      <a:cubicBezTo>
                        <a:pt x="58" y="18"/>
                        <a:pt x="26" y="41"/>
                        <a:pt x="0" y="70"/>
                      </a:cubicBezTo>
                      <a:cubicBezTo>
                        <a:pt x="0" y="71"/>
                        <a:pt x="0" y="71"/>
                        <a:pt x="0" y="71"/>
                      </a:cubicBezTo>
                      <a:cubicBezTo>
                        <a:pt x="28" y="43"/>
                        <a:pt x="59" y="21"/>
                        <a:pt x="94" y="6"/>
                      </a:cubicBezTo>
                      <a:cubicBezTo>
                        <a:pt x="98" y="5"/>
                        <a:pt x="95" y="0"/>
                        <a:pt x="9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 name="Freeform 57"/>
                <p:cNvSpPr>
                  <a:spLocks/>
                </p:cNvSpPr>
                <p:nvPr/>
              </p:nvSpPr>
              <p:spPr bwMode="auto">
                <a:xfrm>
                  <a:off x="7794625" y="982663"/>
                  <a:ext cx="241300" cy="155575"/>
                </a:xfrm>
                <a:custGeom>
                  <a:avLst/>
                  <a:gdLst>
                    <a:gd name="T0" fmla="*/ 86 w 92"/>
                    <a:gd name="T1" fmla="*/ 2 h 60"/>
                    <a:gd name="T2" fmla="*/ 0 w 92"/>
                    <a:gd name="T3" fmla="*/ 58 h 60"/>
                    <a:gd name="T4" fmla="*/ 1 w 92"/>
                    <a:gd name="T5" fmla="*/ 59 h 60"/>
                    <a:gd name="T6" fmla="*/ 88 w 92"/>
                    <a:gd name="T7" fmla="*/ 7 h 60"/>
                    <a:gd name="T8" fmla="*/ 86 w 92"/>
                    <a:gd name="T9" fmla="*/ 2 h 60"/>
                  </a:gdLst>
                  <a:ahLst/>
                  <a:cxnLst>
                    <a:cxn ang="0">
                      <a:pos x="T0" y="T1"/>
                    </a:cxn>
                    <a:cxn ang="0">
                      <a:pos x="T2" y="T3"/>
                    </a:cxn>
                    <a:cxn ang="0">
                      <a:pos x="T4" y="T5"/>
                    </a:cxn>
                    <a:cxn ang="0">
                      <a:pos x="T6" y="T7"/>
                    </a:cxn>
                    <a:cxn ang="0">
                      <a:pos x="T8" y="T9"/>
                    </a:cxn>
                  </a:cxnLst>
                  <a:rect l="0" t="0" r="r" b="b"/>
                  <a:pathLst>
                    <a:path w="92" h="60">
                      <a:moveTo>
                        <a:pt x="86" y="2"/>
                      </a:moveTo>
                      <a:cubicBezTo>
                        <a:pt x="53" y="15"/>
                        <a:pt x="25" y="33"/>
                        <a:pt x="0" y="58"/>
                      </a:cubicBezTo>
                      <a:cubicBezTo>
                        <a:pt x="0" y="59"/>
                        <a:pt x="0" y="60"/>
                        <a:pt x="1" y="59"/>
                      </a:cubicBezTo>
                      <a:cubicBezTo>
                        <a:pt x="26" y="36"/>
                        <a:pt x="56" y="18"/>
                        <a:pt x="88" y="7"/>
                      </a:cubicBezTo>
                      <a:cubicBezTo>
                        <a:pt x="92" y="6"/>
                        <a:pt x="90" y="0"/>
                        <a:pt x="86"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 name="Freeform 58"/>
                <p:cNvSpPr>
                  <a:spLocks/>
                </p:cNvSpPr>
                <p:nvPr/>
              </p:nvSpPr>
              <p:spPr bwMode="auto">
                <a:xfrm>
                  <a:off x="7834313" y="1503363"/>
                  <a:ext cx="49213" cy="268288"/>
                </a:xfrm>
                <a:custGeom>
                  <a:avLst/>
                  <a:gdLst>
                    <a:gd name="T0" fmla="*/ 9 w 19"/>
                    <a:gd name="T1" fmla="*/ 4 h 103"/>
                    <a:gd name="T2" fmla="*/ 0 w 19"/>
                    <a:gd name="T3" fmla="*/ 103 h 103"/>
                    <a:gd name="T4" fmla="*/ 0 w 19"/>
                    <a:gd name="T5" fmla="*/ 103 h 103"/>
                    <a:gd name="T6" fmla="*/ 13 w 19"/>
                    <a:gd name="T7" fmla="*/ 3 h 103"/>
                    <a:gd name="T8" fmla="*/ 9 w 19"/>
                    <a:gd name="T9" fmla="*/ 4 h 103"/>
                  </a:gdLst>
                  <a:ahLst/>
                  <a:cxnLst>
                    <a:cxn ang="0">
                      <a:pos x="T0" y="T1"/>
                    </a:cxn>
                    <a:cxn ang="0">
                      <a:pos x="T2" y="T3"/>
                    </a:cxn>
                    <a:cxn ang="0">
                      <a:pos x="T4" y="T5"/>
                    </a:cxn>
                    <a:cxn ang="0">
                      <a:pos x="T6" y="T7"/>
                    </a:cxn>
                    <a:cxn ang="0">
                      <a:pos x="T8" y="T9"/>
                    </a:cxn>
                  </a:cxnLst>
                  <a:rect l="0" t="0" r="r" b="b"/>
                  <a:pathLst>
                    <a:path w="19" h="103">
                      <a:moveTo>
                        <a:pt x="9" y="4"/>
                      </a:moveTo>
                      <a:cubicBezTo>
                        <a:pt x="14" y="37"/>
                        <a:pt x="12" y="72"/>
                        <a:pt x="0" y="103"/>
                      </a:cubicBezTo>
                      <a:cubicBezTo>
                        <a:pt x="0" y="103"/>
                        <a:pt x="0" y="103"/>
                        <a:pt x="0" y="103"/>
                      </a:cubicBezTo>
                      <a:cubicBezTo>
                        <a:pt x="13" y="71"/>
                        <a:pt x="19" y="38"/>
                        <a:pt x="13" y="3"/>
                      </a:cubicBezTo>
                      <a:cubicBezTo>
                        <a:pt x="12" y="0"/>
                        <a:pt x="8" y="1"/>
                        <a:pt x="9"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 name="Freeform 59"/>
                <p:cNvSpPr>
                  <a:spLocks/>
                </p:cNvSpPr>
                <p:nvPr/>
              </p:nvSpPr>
              <p:spPr bwMode="auto">
                <a:xfrm>
                  <a:off x="7907338" y="1331913"/>
                  <a:ext cx="65088" cy="336550"/>
                </a:xfrm>
                <a:custGeom>
                  <a:avLst/>
                  <a:gdLst>
                    <a:gd name="T0" fmla="*/ 2 w 25"/>
                    <a:gd name="T1" fmla="*/ 5 h 129"/>
                    <a:gd name="T2" fmla="*/ 13 w 25"/>
                    <a:gd name="T3" fmla="*/ 129 h 129"/>
                    <a:gd name="T4" fmla="*/ 14 w 25"/>
                    <a:gd name="T5" fmla="*/ 129 h 129"/>
                    <a:gd name="T6" fmla="*/ 7 w 25"/>
                    <a:gd name="T7" fmla="*/ 4 h 129"/>
                    <a:gd name="T8" fmla="*/ 2 w 25"/>
                    <a:gd name="T9" fmla="*/ 5 h 129"/>
                  </a:gdLst>
                  <a:ahLst/>
                  <a:cxnLst>
                    <a:cxn ang="0">
                      <a:pos x="T0" y="T1"/>
                    </a:cxn>
                    <a:cxn ang="0">
                      <a:pos x="T2" y="T3"/>
                    </a:cxn>
                    <a:cxn ang="0">
                      <a:pos x="T4" y="T5"/>
                    </a:cxn>
                    <a:cxn ang="0">
                      <a:pos x="T6" y="T7"/>
                    </a:cxn>
                    <a:cxn ang="0">
                      <a:pos x="T8" y="T9"/>
                    </a:cxn>
                  </a:cxnLst>
                  <a:rect l="0" t="0" r="r" b="b"/>
                  <a:pathLst>
                    <a:path w="25" h="129">
                      <a:moveTo>
                        <a:pt x="2" y="5"/>
                      </a:moveTo>
                      <a:cubicBezTo>
                        <a:pt x="16" y="44"/>
                        <a:pt x="22" y="88"/>
                        <a:pt x="13" y="129"/>
                      </a:cubicBezTo>
                      <a:cubicBezTo>
                        <a:pt x="13" y="129"/>
                        <a:pt x="13" y="129"/>
                        <a:pt x="14" y="129"/>
                      </a:cubicBezTo>
                      <a:cubicBezTo>
                        <a:pt x="25" y="87"/>
                        <a:pt x="16" y="46"/>
                        <a:pt x="7" y="4"/>
                      </a:cubicBezTo>
                      <a:cubicBezTo>
                        <a:pt x="6" y="0"/>
                        <a:pt x="0" y="1"/>
                        <a:pt x="2"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 name="Freeform 60"/>
                <p:cNvSpPr>
                  <a:spLocks/>
                </p:cNvSpPr>
                <p:nvPr/>
              </p:nvSpPr>
              <p:spPr bwMode="auto">
                <a:xfrm>
                  <a:off x="7975600" y="1128713"/>
                  <a:ext cx="80963" cy="430213"/>
                </a:xfrm>
                <a:custGeom>
                  <a:avLst/>
                  <a:gdLst>
                    <a:gd name="T0" fmla="*/ 2 w 31"/>
                    <a:gd name="T1" fmla="*/ 6 h 165"/>
                    <a:gd name="T2" fmla="*/ 23 w 31"/>
                    <a:gd name="T3" fmla="*/ 83 h 165"/>
                    <a:gd name="T4" fmla="*/ 23 w 31"/>
                    <a:gd name="T5" fmla="*/ 164 h 165"/>
                    <a:gd name="T6" fmla="*/ 25 w 31"/>
                    <a:gd name="T7" fmla="*/ 164 h 165"/>
                    <a:gd name="T8" fmla="*/ 27 w 31"/>
                    <a:gd name="T9" fmla="*/ 82 h 165"/>
                    <a:gd name="T10" fmla="*/ 7 w 31"/>
                    <a:gd name="T11" fmla="*/ 3 h 165"/>
                    <a:gd name="T12" fmla="*/ 2 w 31"/>
                    <a:gd name="T13" fmla="*/ 6 h 165"/>
                  </a:gdLst>
                  <a:ahLst/>
                  <a:cxnLst>
                    <a:cxn ang="0">
                      <a:pos x="T0" y="T1"/>
                    </a:cxn>
                    <a:cxn ang="0">
                      <a:pos x="T2" y="T3"/>
                    </a:cxn>
                    <a:cxn ang="0">
                      <a:pos x="T4" y="T5"/>
                    </a:cxn>
                    <a:cxn ang="0">
                      <a:pos x="T6" y="T7"/>
                    </a:cxn>
                    <a:cxn ang="0">
                      <a:pos x="T8" y="T9"/>
                    </a:cxn>
                    <a:cxn ang="0">
                      <a:pos x="T10" y="T11"/>
                    </a:cxn>
                    <a:cxn ang="0">
                      <a:pos x="T12" y="T13"/>
                    </a:cxn>
                  </a:cxnLst>
                  <a:rect l="0" t="0" r="r" b="b"/>
                  <a:pathLst>
                    <a:path w="31" h="165">
                      <a:moveTo>
                        <a:pt x="2" y="6"/>
                      </a:moveTo>
                      <a:cubicBezTo>
                        <a:pt x="11" y="31"/>
                        <a:pt x="20" y="56"/>
                        <a:pt x="23" y="83"/>
                      </a:cubicBezTo>
                      <a:cubicBezTo>
                        <a:pt x="26" y="110"/>
                        <a:pt x="24" y="136"/>
                        <a:pt x="23" y="164"/>
                      </a:cubicBezTo>
                      <a:cubicBezTo>
                        <a:pt x="23" y="165"/>
                        <a:pt x="25" y="165"/>
                        <a:pt x="25" y="164"/>
                      </a:cubicBezTo>
                      <a:cubicBezTo>
                        <a:pt x="31" y="138"/>
                        <a:pt x="30" y="109"/>
                        <a:pt x="27" y="82"/>
                      </a:cubicBezTo>
                      <a:cubicBezTo>
                        <a:pt x="24" y="56"/>
                        <a:pt x="18" y="28"/>
                        <a:pt x="7" y="3"/>
                      </a:cubicBezTo>
                      <a:cubicBezTo>
                        <a:pt x="6" y="0"/>
                        <a:pt x="0" y="2"/>
                        <a:pt x="2"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 name="Freeform 61"/>
                <p:cNvSpPr>
                  <a:spLocks/>
                </p:cNvSpPr>
                <p:nvPr/>
              </p:nvSpPr>
              <p:spPr bwMode="auto">
                <a:xfrm>
                  <a:off x="8075613" y="876301"/>
                  <a:ext cx="106363" cy="512763"/>
                </a:xfrm>
                <a:custGeom>
                  <a:avLst/>
                  <a:gdLst>
                    <a:gd name="T0" fmla="*/ 2 w 41"/>
                    <a:gd name="T1" fmla="*/ 8 h 197"/>
                    <a:gd name="T2" fmla="*/ 26 w 41"/>
                    <a:gd name="T3" fmla="*/ 194 h 197"/>
                    <a:gd name="T4" fmla="*/ 29 w 41"/>
                    <a:gd name="T5" fmla="*/ 195 h 197"/>
                    <a:gd name="T6" fmla="*/ 7 w 41"/>
                    <a:gd name="T7" fmla="*/ 4 h 197"/>
                    <a:gd name="T8" fmla="*/ 2 w 41"/>
                    <a:gd name="T9" fmla="*/ 8 h 197"/>
                  </a:gdLst>
                  <a:ahLst/>
                  <a:cxnLst>
                    <a:cxn ang="0">
                      <a:pos x="T0" y="T1"/>
                    </a:cxn>
                    <a:cxn ang="0">
                      <a:pos x="T2" y="T3"/>
                    </a:cxn>
                    <a:cxn ang="0">
                      <a:pos x="T4" y="T5"/>
                    </a:cxn>
                    <a:cxn ang="0">
                      <a:pos x="T6" y="T7"/>
                    </a:cxn>
                    <a:cxn ang="0">
                      <a:pos x="T8" y="T9"/>
                    </a:cxn>
                  </a:cxnLst>
                  <a:rect l="0" t="0" r="r" b="b"/>
                  <a:pathLst>
                    <a:path w="41" h="197">
                      <a:moveTo>
                        <a:pt x="2" y="8"/>
                      </a:moveTo>
                      <a:cubicBezTo>
                        <a:pt x="36" y="61"/>
                        <a:pt x="35" y="133"/>
                        <a:pt x="26" y="194"/>
                      </a:cubicBezTo>
                      <a:cubicBezTo>
                        <a:pt x="26" y="196"/>
                        <a:pt x="29" y="197"/>
                        <a:pt x="29" y="195"/>
                      </a:cubicBezTo>
                      <a:cubicBezTo>
                        <a:pt x="38" y="133"/>
                        <a:pt x="41" y="59"/>
                        <a:pt x="7" y="4"/>
                      </a:cubicBezTo>
                      <a:cubicBezTo>
                        <a:pt x="5" y="0"/>
                        <a:pt x="0" y="4"/>
                        <a:pt x="2"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 name="Freeform 62"/>
                <p:cNvSpPr>
                  <a:spLocks/>
                </p:cNvSpPr>
                <p:nvPr/>
              </p:nvSpPr>
              <p:spPr bwMode="auto">
                <a:xfrm>
                  <a:off x="7677150" y="1576388"/>
                  <a:ext cx="157163" cy="161925"/>
                </a:xfrm>
                <a:custGeom>
                  <a:avLst/>
                  <a:gdLst>
                    <a:gd name="T0" fmla="*/ 55 w 60"/>
                    <a:gd name="T1" fmla="*/ 2 h 62"/>
                    <a:gd name="T2" fmla="*/ 0 w 60"/>
                    <a:gd name="T3" fmla="*/ 62 h 62"/>
                    <a:gd name="T4" fmla="*/ 0 w 60"/>
                    <a:gd name="T5" fmla="*/ 62 h 62"/>
                    <a:gd name="T6" fmla="*/ 58 w 60"/>
                    <a:gd name="T7" fmla="*/ 5 h 62"/>
                    <a:gd name="T8" fmla="*/ 55 w 60"/>
                    <a:gd name="T9" fmla="*/ 2 h 62"/>
                  </a:gdLst>
                  <a:ahLst/>
                  <a:cxnLst>
                    <a:cxn ang="0">
                      <a:pos x="T0" y="T1"/>
                    </a:cxn>
                    <a:cxn ang="0">
                      <a:pos x="T2" y="T3"/>
                    </a:cxn>
                    <a:cxn ang="0">
                      <a:pos x="T4" y="T5"/>
                    </a:cxn>
                    <a:cxn ang="0">
                      <a:pos x="T6" y="T7"/>
                    </a:cxn>
                    <a:cxn ang="0">
                      <a:pos x="T8" y="T9"/>
                    </a:cxn>
                  </a:cxnLst>
                  <a:rect l="0" t="0" r="r" b="b"/>
                  <a:pathLst>
                    <a:path w="60" h="62">
                      <a:moveTo>
                        <a:pt x="55" y="2"/>
                      </a:moveTo>
                      <a:cubicBezTo>
                        <a:pt x="33" y="17"/>
                        <a:pt x="11" y="37"/>
                        <a:pt x="0" y="62"/>
                      </a:cubicBezTo>
                      <a:cubicBezTo>
                        <a:pt x="0" y="62"/>
                        <a:pt x="0" y="62"/>
                        <a:pt x="0" y="62"/>
                      </a:cubicBezTo>
                      <a:cubicBezTo>
                        <a:pt x="16" y="39"/>
                        <a:pt x="33" y="20"/>
                        <a:pt x="58" y="5"/>
                      </a:cubicBezTo>
                      <a:cubicBezTo>
                        <a:pt x="60" y="4"/>
                        <a:pt x="57" y="0"/>
                        <a:pt x="5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grpSp>
          <p:nvGrpSpPr>
            <p:cNvPr id="270" name="Group 269"/>
            <p:cNvGrpSpPr/>
            <p:nvPr/>
          </p:nvGrpSpPr>
          <p:grpSpPr>
            <a:xfrm rot="12442305">
              <a:off x="10661030" y="104008"/>
              <a:ext cx="881187" cy="1464596"/>
              <a:chOff x="2130426" y="3314700"/>
              <a:chExt cx="690562" cy="1147763"/>
            </a:xfrm>
          </p:grpSpPr>
          <p:sp>
            <p:nvSpPr>
              <p:cNvPr id="271" name="Freeform 23"/>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rgbClr val="EFA7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 name="Freeform 24"/>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273" name="Freeform 25"/>
              <p:cNvSpPr>
                <a:spLocks/>
              </p:cNvSpPr>
              <p:nvPr/>
            </p:nvSpPr>
            <p:spPr bwMode="auto">
              <a:xfrm>
                <a:off x="2208213" y="3398838"/>
                <a:ext cx="533400" cy="1063625"/>
              </a:xfrm>
              <a:custGeom>
                <a:avLst/>
                <a:gdLst>
                  <a:gd name="T0" fmla="*/ 202 w 203"/>
                  <a:gd name="T1" fmla="*/ 123 h 408"/>
                  <a:gd name="T2" fmla="*/ 131 w 203"/>
                  <a:gd name="T3" fmla="*/ 156 h 408"/>
                  <a:gd name="T4" fmla="*/ 98 w 203"/>
                  <a:gd name="T5" fmla="*/ 180 h 408"/>
                  <a:gd name="T6" fmla="*/ 88 w 203"/>
                  <a:gd name="T7" fmla="*/ 192 h 408"/>
                  <a:gd name="T8" fmla="*/ 119 w 203"/>
                  <a:gd name="T9" fmla="*/ 137 h 408"/>
                  <a:gd name="T10" fmla="*/ 153 w 203"/>
                  <a:gd name="T11" fmla="*/ 106 h 408"/>
                  <a:gd name="T12" fmla="*/ 201 w 203"/>
                  <a:gd name="T13" fmla="*/ 85 h 408"/>
                  <a:gd name="T14" fmla="*/ 200 w 203"/>
                  <a:gd name="T15" fmla="*/ 84 h 408"/>
                  <a:gd name="T16" fmla="*/ 125 w 203"/>
                  <a:gd name="T17" fmla="*/ 127 h 408"/>
                  <a:gd name="T18" fmla="*/ 149 w 203"/>
                  <a:gd name="T19" fmla="*/ 81 h 408"/>
                  <a:gd name="T20" fmla="*/ 164 w 203"/>
                  <a:gd name="T21" fmla="*/ 64 h 408"/>
                  <a:gd name="T22" fmla="*/ 189 w 203"/>
                  <a:gd name="T23" fmla="*/ 45 h 408"/>
                  <a:gd name="T24" fmla="*/ 188 w 203"/>
                  <a:gd name="T25" fmla="*/ 44 h 408"/>
                  <a:gd name="T26" fmla="*/ 154 w 203"/>
                  <a:gd name="T27" fmla="*/ 69 h 408"/>
                  <a:gd name="T28" fmla="*/ 180 w 203"/>
                  <a:gd name="T29" fmla="*/ 1 h 408"/>
                  <a:gd name="T30" fmla="*/ 179 w 203"/>
                  <a:gd name="T31" fmla="*/ 1 h 408"/>
                  <a:gd name="T32" fmla="*/ 134 w 203"/>
                  <a:gd name="T33" fmla="*/ 97 h 408"/>
                  <a:gd name="T34" fmla="*/ 115 w 203"/>
                  <a:gd name="T35" fmla="*/ 38 h 408"/>
                  <a:gd name="T36" fmla="*/ 115 w 203"/>
                  <a:gd name="T37" fmla="*/ 38 h 408"/>
                  <a:gd name="T38" fmla="*/ 131 w 203"/>
                  <a:gd name="T39" fmla="*/ 103 h 408"/>
                  <a:gd name="T40" fmla="*/ 131 w 203"/>
                  <a:gd name="T41" fmla="*/ 103 h 408"/>
                  <a:gd name="T42" fmla="*/ 108 w 203"/>
                  <a:gd name="T43" fmla="*/ 144 h 408"/>
                  <a:gd name="T44" fmla="*/ 74 w 203"/>
                  <a:gd name="T45" fmla="*/ 58 h 408"/>
                  <a:gd name="T46" fmla="*/ 73 w 203"/>
                  <a:gd name="T47" fmla="*/ 59 h 408"/>
                  <a:gd name="T48" fmla="*/ 105 w 203"/>
                  <a:gd name="T49" fmla="*/ 150 h 408"/>
                  <a:gd name="T50" fmla="*/ 75 w 203"/>
                  <a:gd name="T51" fmla="*/ 202 h 408"/>
                  <a:gd name="T52" fmla="*/ 71 w 203"/>
                  <a:gd name="T53" fmla="*/ 210 h 408"/>
                  <a:gd name="T54" fmla="*/ 29 w 203"/>
                  <a:gd name="T55" fmla="*/ 86 h 408"/>
                  <a:gd name="T56" fmla="*/ 28 w 203"/>
                  <a:gd name="T57" fmla="*/ 87 h 408"/>
                  <a:gd name="T58" fmla="*/ 54 w 203"/>
                  <a:gd name="T59" fmla="*/ 147 h 408"/>
                  <a:gd name="T60" fmla="*/ 66 w 203"/>
                  <a:gd name="T61" fmla="*/ 215 h 408"/>
                  <a:gd name="T62" fmla="*/ 67 w 203"/>
                  <a:gd name="T63" fmla="*/ 217 h 408"/>
                  <a:gd name="T64" fmla="*/ 41 w 203"/>
                  <a:gd name="T65" fmla="*/ 269 h 408"/>
                  <a:gd name="T66" fmla="*/ 27 w 203"/>
                  <a:gd name="T67" fmla="*/ 212 h 408"/>
                  <a:gd name="T68" fmla="*/ 0 w 203"/>
                  <a:gd name="T69" fmla="*/ 142 h 408"/>
                  <a:gd name="T70" fmla="*/ 0 w 203"/>
                  <a:gd name="T71" fmla="*/ 142 h 408"/>
                  <a:gd name="T72" fmla="*/ 22 w 203"/>
                  <a:gd name="T73" fmla="*/ 209 h 408"/>
                  <a:gd name="T74" fmla="*/ 37 w 203"/>
                  <a:gd name="T75" fmla="*/ 279 h 408"/>
                  <a:gd name="T76" fmla="*/ 27 w 203"/>
                  <a:gd name="T77" fmla="*/ 302 h 408"/>
                  <a:gd name="T78" fmla="*/ 8 w 203"/>
                  <a:gd name="T79" fmla="*/ 405 h 408"/>
                  <a:gd name="T80" fmla="*/ 14 w 203"/>
                  <a:gd name="T81" fmla="*/ 405 h 408"/>
                  <a:gd name="T82" fmla="*/ 30 w 203"/>
                  <a:gd name="T83" fmla="*/ 318 h 408"/>
                  <a:gd name="T84" fmla="*/ 94 w 203"/>
                  <a:gd name="T85" fmla="*/ 268 h 408"/>
                  <a:gd name="T86" fmla="*/ 175 w 203"/>
                  <a:gd name="T87" fmla="*/ 235 h 408"/>
                  <a:gd name="T88" fmla="*/ 174 w 203"/>
                  <a:gd name="T89" fmla="*/ 233 h 408"/>
                  <a:gd name="T90" fmla="*/ 127 w 203"/>
                  <a:gd name="T91" fmla="*/ 250 h 408"/>
                  <a:gd name="T92" fmla="*/ 84 w 203"/>
                  <a:gd name="T93" fmla="*/ 269 h 408"/>
                  <a:gd name="T94" fmla="*/ 32 w 203"/>
                  <a:gd name="T95" fmla="*/ 313 h 408"/>
                  <a:gd name="T96" fmla="*/ 38 w 203"/>
                  <a:gd name="T97" fmla="*/ 294 h 408"/>
                  <a:gd name="T98" fmla="*/ 47 w 203"/>
                  <a:gd name="T99" fmla="*/ 273 h 408"/>
                  <a:gd name="T100" fmla="*/ 107 w 203"/>
                  <a:gd name="T101" fmla="*/ 219 h 408"/>
                  <a:gd name="T102" fmla="*/ 149 w 203"/>
                  <a:gd name="T103" fmla="*/ 195 h 408"/>
                  <a:gd name="T104" fmla="*/ 195 w 203"/>
                  <a:gd name="T105" fmla="*/ 176 h 408"/>
                  <a:gd name="T106" fmla="*/ 195 w 203"/>
                  <a:gd name="T107" fmla="*/ 175 h 408"/>
                  <a:gd name="T108" fmla="*/ 153 w 203"/>
                  <a:gd name="T109" fmla="*/ 189 h 408"/>
                  <a:gd name="T110" fmla="*/ 109 w 203"/>
                  <a:gd name="T111" fmla="*/ 214 h 408"/>
                  <a:gd name="T112" fmla="*/ 52 w 203"/>
                  <a:gd name="T113" fmla="*/ 262 h 408"/>
                  <a:gd name="T114" fmla="*/ 77 w 203"/>
                  <a:gd name="T115" fmla="*/ 211 h 408"/>
                  <a:gd name="T116" fmla="*/ 92 w 203"/>
                  <a:gd name="T117" fmla="*/ 191 h 408"/>
                  <a:gd name="T118" fmla="*/ 126 w 203"/>
                  <a:gd name="T119" fmla="*/ 164 h 408"/>
                  <a:gd name="T120" fmla="*/ 202 w 203"/>
                  <a:gd name="T121" fmla="*/ 125 h 408"/>
                  <a:gd name="T122" fmla="*/ 202 w 203"/>
                  <a:gd name="T123" fmla="*/ 123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3" h="408">
                    <a:moveTo>
                      <a:pt x="202" y="123"/>
                    </a:moveTo>
                    <a:cubicBezTo>
                      <a:pt x="176" y="127"/>
                      <a:pt x="152" y="141"/>
                      <a:pt x="131" y="156"/>
                    </a:cubicBezTo>
                    <a:cubicBezTo>
                      <a:pt x="120" y="164"/>
                      <a:pt x="109" y="172"/>
                      <a:pt x="98" y="180"/>
                    </a:cubicBezTo>
                    <a:cubicBezTo>
                      <a:pt x="94" y="184"/>
                      <a:pt x="91" y="188"/>
                      <a:pt x="88" y="192"/>
                    </a:cubicBezTo>
                    <a:cubicBezTo>
                      <a:pt x="98" y="174"/>
                      <a:pt x="108" y="155"/>
                      <a:pt x="119" y="137"/>
                    </a:cubicBezTo>
                    <a:cubicBezTo>
                      <a:pt x="128" y="125"/>
                      <a:pt x="140" y="114"/>
                      <a:pt x="153" y="106"/>
                    </a:cubicBezTo>
                    <a:cubicBezTo>
                      <a:pt x="168" y="96"/>
                      <a:pt x="184" y="91"/>
                      <a:pt x="201" y="85"/>
                    </a:cubicBezTo>
                    <a:cubicBezTo>
                      <a:pt x="201" y="85"/>
                      <a:pt x="201" y="84"/>
                      <a:pt x="200" y="84"/>
                    </a:cubicBezTo>
                    <a:cubicBezTo>
                      <a:pt x="172" y="88"/>
                      <a:pt x="145" y="105"/>
                      <a:pt x="125" y="127"/>
                    </a:cubicBezTo>
                    <a:cubicBezTo>
                      <a:pt x="133" y="112"/>
                      <a:pt x="141" y="96"/>
                      <a:pt x="149" y="81"/>
                    </a:cubicBezTo>
                    <a:cubicBezTo>
                      <a:pt x="154" y="75"/>
                      <a:pt x="159" y="69"/>
                      <a:pt x="164" y="64"/>
                    </a:cubicBezTo>
                    <a:cubicBezTo>
                      <a:pt x="172" y="57"/>
                      <a:pt x="180" y="51"/>
                      <a:pt x="189" y="45"/>
                    </a:cubicBezTo>
                    <a:cubicBezTo>
                      <a:pt x="189" y="45"/>
                      <a:pt x="189" y="44"/>
                      <a:pt x="188" y="44"/>
                    </a:cubicBezTo>
                    <a:cubicBezTo>
                      <a:pt x="176" y="50"/>
                      <a:pt x="164" y="58"/>
                      <a:pt x="154" y="69"/>
                    </a:cubicBezTo>
                    <a:cubicBezTo>
                      <a:pt x="165" y="47"/>
                      <a:pt x="173" y="24"/>
                      <a:pt x="180" y="1"/>
                    </a:cubicBezTo>
                    <a:cubicBezTo>
                      <a:pt x="180" y="0"/>
                      <a:pt x="179" y="0"/>
                      <a:pt x="179" y="1"/>
                    </a:cubicBezTo>
                    <a:cubicBezTo>
                      <a:pt x="167" y="34"/>
                      <a:pt x="151" y="66"/>
                      <a:pt x="134" y="97"/>
                    </a:cubicBezTo>
                    <a:cubicBezTo>
                      <a:pt x="132" y="77"/>
                      <a:pt x="127" y="55"/>
                      <a:pt x="115" y="38"/>
                    </a:cubicBezTo>
                    <a:cubicBezTo>
                      <a:pt x="115" y="37"/>
                      <a:pt x="114" y="38"/>
                      <a:pt x="115" y="38"/>
                    </a:cubicBezTo>
                    <a:cubicBezTo>
                      <a:pt x="122" y="60"/>
                      <a:pt x="129" y="80"/>
                      <a:pt x="131" y="103"/>
                    </a:cubicBezTo>
                    <a:cubicBezTo>
                      <a:pt x="131" y="103"/>
                      <a:pt x="131" y="103"/>
                      <a:pt x="131" y="103"/>
                    </a:cubicBezTo>
                    <a:cubicBezTo>
                      <a:pt x="123" y="117"/>
                      <a:pt x="116" y="131"/>
                      <a:pt x="108" y="144"/>
                    </a:cubicBezTo>
                    <a:cubicBezTo>
                      <a:pt x="103" y="113"/>
                      <a:pt x="92" y="84"/>
                      <a:pt x="74" y="58"/>
                    </a:cubicBezTo>
                    <a:cubicBezTo>
                      <a:pt x="73" y="58"/>
                      <a:pt x="73" y="59"/>
                      <a:pt x="73" y="59"/>
                    </a:cubicBezTo>
                    <a:cubicBezTo>
                      <a:pt x="89" y="87"/>
                      <a:pt x="100" y="118"/>
                      <a:pt x="105" y="150"/>
                    </a:cubicBezTo>
                    <a:cubicBezTo>
                      <a:pt x="95" y="168"/>
                      <a:pt x="85" y="185"/>
                      <a:pt x="75" y="202"/>
                    </a:cubicBezTo>
                    <a:cubicBezTo>
                      <a:pt x="73" y="205"/>
                      <a:pt x="72" y="207"/>
                      <a:pt x="71" y="210"/>
                    </a:cubicBezTo>
                    <a:cubicBezTo>
                      <a:pt x="67" y="168"/>
                      <a:pt x="54" y="120"/>
                      <a:pt x="29" y="86"/>
                    </a:cubicBezTo>
                    <a:cubicBezTo>
                      <a:pt x="28" y="85"/>
                      <a:pt x="27" y="86"/>
                      <a:pt x="28" y="87"/>
                    </a:cubicBezTo>
                    <a:cubicBezTo>
                      <a:pt x="37" y="107"/>
                      <a:pt x="47" y="126"/>
                      <a:pt x="54" y="147"/>
                    </a:cubicBezTo>
                    <a:cubicBezTo>
                      <a:pt x="61" y="169"/>
                      <a:pt x="64" y="192"/>
                      <a:pt x="66" y="215"/>
                    </a:cubicBezTo>
                    <a:cubicBezTo>
                      <a:pt x="66" y="216"/>
                      <a:pt x="66" y="217"/>
                      <a:pt x="67" y="217"/>
                    </a:cubicBezTo>
                    <a:cubicBezTo>
                      <a:pt x="57" y="234"/>
                      <a:pt x="49" y="252"/>
                      <a:pt x="41" y="269"/>
                    </a:cubicBezTo>
                    <a:cubicBezTo>
                      <a:pt x="38" y="250"/>
                      <a:pt x="33" y="230"/>
                      <a:pt x="27" y="212"/>
                    </a:cubicBezTo>
                    <a:cubicBezTo>
                      <a:pt x="20" y="188"/>
                      <a:pt x="11" y="164"/>
                      <a:pt x="0" y="142"/>
                    </a:cubicBezTo>
                    <a:cubicBezTo>
                      <a:pt x="0" y="142"/>
                      <a:pt x="0" y="142"/>
                      <a:pt x="0" y="142"/>
                    </a:cubicBezTo>
                    <a:cubicBezTo>
                      <a:pt x="8" y="164"/>
                      <a:pt x="16" y="186"/>
                      <a:pt x="22" y="209"/>
                    </a:cubicBezTo>
                    <a:cubicBezTo>
                      <a:pt x="28" y="232"/>
                      <a:pt x="31" y="255"/>
                      <a:pt x="37" y="279"/>
                    </a:cubicBezTo>
                    <a:cubicBezTo>
                      <a:pt x="33" y="287"/>
                      <a:pt x="30" y="294"/>
                      <a:pt x="27" y="302"/>
                    </a:cubicBezTo>
                    <a:cubicBezTo>
                      <a:pt x="16" y="335"/>
                      <a:pt x="6" y="370"/>
                      <a:pt x="8" y="405"/>
                    </a:cubicBezTo>
                    <a:cubicBezTo>
                      <a:pt x="8" y="408"/>
                      <a:pt x="13" y="408"/>
                      <a:pt x="14" y="405"/>
                    </a:cubicBezTo>
                    <a:cubicBezTo>
                      <a:pt x="17" y="375"/>
                      <a:pt x="22" y="346"/>
                      <a:pt x="30" y="318"/>
                    </a:cubicBezTo>
                    <a:cubicBezTo>
                      <a:pt x="49" y="297"/>
                      <a:pt x="69" y="280"/>
                      <a:pt x="94" y="268"/>
                    </a:cubicBezTo>
                    <a:cubicBezTo>
                      <a:pt x="121" y="256"/>
                      <a:pt x="149" y="248"/>
                      <a:pt x="175" y="235"/>
                    </a:cubicBezTo>
                    <a:cubicBezTo>
                      <a:pt x="175" y="234"/>
                      <a:pt x="175" y="233"/>
                      <a:pt x="174" y="233"/>
                    </a:cubicBezTo>
                    <a:cubicBezTo>
                      <a:pt x="158" y="237"/>
                      <a:pt x="142" y="244"/>
                      <a:pt x="127" y="250"/>
                    </a:cubicBezTo>
                    <a:cubicBezTo>
                      <a:pt x="113" y="256"/>
                      <a:pt x="98" y="262"/>
                      <a:pt x="84" y="269"/>
                    </a:cubicBezTo>
                    <a:cubicBezTo>
                      <a:pt x="64" y="279"/>
                      <a:pt x="45" y="294"/>
                      <a:pt x="32" y="313"/>
                    </a:cubicBezTo>
                    <a:cubicBezTo>
                      <a:pt x="34" y="307"/>
                      <a:pt x="36" y="301"/>
                      <a:pt x="38" y="294"/>
                    </a:cubicBezTo>
                    <a:cubicBezTo>
                      <a:pt x="41" y="287"/>
                      <a:pt x="44" y="280"/>
                      <a:pt x="47" y="273"/>
                    </a:cubicBezTo>
                    <a:cubicBezTo>
                      <a:pt x="64" y="252"/>
                      <a:pt x="84" y="234"/>
                      <a:pt x="107" y="219"/>
                    </a:cubicBezTo>
                    <a:cubicBezTo>
                      <a:pt x="121" y="210"/>
                      <a:pt x="135" y="203"/>
                      <a:pt x="149" y="195"/>
                    </a:cubicBezTo>
                    <a:cubicBezTo>
                      <a:pt x="164" y="187"/>
                      <a:pt x="178" y="178"/>
                      <a:pt x="195" y="176"/>
                    </a:cubicBezTo>
                    <a:cubicBezTo>
                      <a:pt x="196" y="176"/>
                      <a:pt x="196" y="175"/>
                      <a:pt x="195" y="175"/>
                    </a:cubicBezTo>
                    <a:cubicBezTo>
                      <a:pt x="181" y="172"/>
                      <a:pt x="166" y="183"/>
                      <a:pt x="153" y="189"/>
                    </a:cubicBezTo>
                    <a:cubicBezTo>
                      <a:pt x="138" y="197"/>
                      <a:pt x="123" y="205"/>
                      <a:pt x="109" y="214"/>
                    </a:cubicBezTo>
                    <a:cubicBezTo>
                      <a:pt x="88" y="227"/>
                      <a:pt x="68" y="243"/>
                      <a:pt x="52" y="262"/>
                    </a:cubicBezTo>
                    <a:cubicBezTo>
                      <a:pt x="60" y="244"/>
                      <a:pt x="68" y="228"/>
                      <a:pt x="77" y="211"/>
                    </a:cubicBezTo>
                    <a:cubicBezTo>
                      <a:pt x="84" y="206"/>
                      <a:pt x="86" y="197"/>
                      <a:pt x="92" y="191"/>
                    </a:cubicBezTo>
                    <a:cubicBezTo>
                      <a:pt x="101" y="180"/>
                      <a:pt x="114" y="172"/>
                      <a:pt x="126" y="164"/>
                    </a:cubicBezTo>
                    <a:cubicBezTo>
                      <a:pt x="150" y="147"/>
                      <a:pt x="174" y="133"/>
                      <a:pt x="202" y="125"/>
                    </a:cubicBezTo>
                    <a:cubicBezTo>
                      <a:pt x="203" y="124"/>
                      <a:pt x="203" y="123"/>
                      <a:pt x="202" y="123"/>
                    </a:cubicBezTo>
                    <a:close/>
                  </a:path>
                </a:pathLst>
              </a:custGeom>
              <a:solidFill>
                <a:schemeClr val="accent6">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sp>
        <p:nvSpPr>
          <p:cNvPr id="277" name="TextBox 276"/>
          <p:cNvSpPr txBox="1"/>
          <p:nvPr/>
        </p:nvSpPr>
        <p:spPr>
          <a:xfrm>
            <a:off x="1339733" y="1205440"/>
            <a:ext cx="9680010" cy="1862048"/>
          </a:xfrm>
          <a:prstGeom prst="rect">
            <a:avLst/>
          </a:prstGeom>
          <a:noFill/>
          <a:effectLst>
            <a:outerShdw blurRad="139700" dist="165100" dir="5400000" algn="t" rotWithShape="0">
              <a:prstClr val="black">
                <a:alpha val="28000"/>
              </a:prstClr>
            </a:outerShdw>
          </a:effectLst>
        </p:spPr>
        <p:txBody>
          <a:bodyPr wrap="square" lIns="91440" tIns="45720" rIns="91440" bIns="45720" rtlCol="0" anchor="t">
            <a:spAutoFit/>
          </a:bodyPr>
          <a:lstStyle/>
          <a:p>
            <a:pPr algn="ctr"/>
            <a:r>
              <a:rPr lang="en-US" sz="11500">
                <a:solidFill>
                  <a:srgbClr val="FB9B23"/>
                </a:solidFill>
                <a:latin typeface="Abadi"/>
              </a:rPr>
              <a:t>Remember!!!</a:t>
            </a:r>
          </a:p>
        </p:txBody>
      </p:sp>
      <p:sp>
        <p:nvSpPr>
          <p:cNvPr id="267" name="TextBox 266">
            <a:extLst>
              <a:ext uri="{FF2B5EF4-FFF2-40B4-BE49-F238E27FC236}">
                <a16:creationId xmlns:a16="http://schemas.microsoft.com/office/drawing/2014/main" id="{5A4A7D2F-5CD2-4EC2-AF9D-B42614396C81}"/>
              </a:ext>
            </a:extLst>
          </p:cNvPr>
          <p:cNvSpPr txBox="1"/>
          <p:nvPr/>
        </p:nvSpPr>
        <p:spPr>
          <a:xfrm>
            <a:off x="1929441" y="2953558"/>
            <a:ext cx="9120477" cy="1569660"/>
          </a:xfrm>
          <a:prstGeom prst="rect">
            <a:avLst/>
          </a:prstGeom>
          <a:noFill/>
        </p:spPr>
        <p:txBody>
          <a:bodyPr wrap="square" lIns="91440" tIns="45720" rIns="91440" bIns="45720" anchor="t">
            <a:spAutoFit/>
          </a:bodyPr>
          <a:lstStyle/>
          <a:p>
            <a:r>
              <a:rPr lang="en-US" sz="3200" b="0" i="0" u="none" strike="noStrike">
                <a:solidFill>
                  <a:schemeClr val="accent3">
                    <a:lumMod val="20000"/>
                    <a:lumOff val="80000"/>
                  </a:schemeClr>
                </a:solidFill>
                <a:effectLst/>
              </a:rPr>
              <a:t>Attending this training does NOT take the place of reading the manual and following all TEA, district and campus guidelines and procedures.</a:t>
            </a:r>
            <a:endParaRPr lang="en-US" sz="3200">
              <a:solidFill>
                <a:schemeClr val="accent3">
                  <a:lumMod val="20000"/>
                  <a:lumOff val="80000"/>
                </a:schemeClr>
              </a:solidFill>
            </a:endParaRPr>
          </a:p>
        </p:txBody>
      </p:sp>
    </p:spTree>
    <p:extLst>
      <p:ext uri="{BB962C8B-B14F-4D97-AF65-F5344CB8AC3E}">
        <p14:creationId xmlns:p14="http://schemas.microsoft.com/office/powerpoint/2010/main" val="999919043"/>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bg>
      <p:bgPr>
        <a:solidFill>
          <a:srgbClr val="311B01"/>
        </a:solidFill>
        <a:effectLst/>
      </p:bgPr>
    </p:bg>
    <p:spTree>
      <p:nvGrpSpPr>
        <p:cNvPr id="1" name=""/>
        <p:cNvGrpSpPr/>
        <p:nvPr/>
      </p:nvGrpSpPr>
      <p:grpSpPr>
        <a:xfrm>
          <a:off x="0" y="0"/>
          <a:ext cx="0" cy="0"/>
          <a:chOff x="0" y="0"/>
          <a:chExt cx="0" cy="0"/>
        </a:xfrm>
      </p:grpSpPr>
      <p:sp>
        <p:nvSpPr>
          <p:cNvPr id="2" name="Rectangle 1"/>
          <p:cNvSpPr/>
          <p:nvPr/>
        </p:nvSpPr>
        <p:spPr>
          <a:xfrm>
            <a:off x="5890822" y="1077061"/>
            <a:ext cx="5344446" cy="6236451"/>
          </a:xfrm>
          <a:prstGeom prst="rect">
            <a:avLst/>
          </a:prstGeom>
        </p:spPr>
        <p:txBody>
          <a:bodyPr wrap="square" lIns="91440" tIns="45720" rIns="91440" bIns="45720" anchor="t">
            <a:spAutoFit/>
          </a:bodyPr>
          <a:lstStyle/>
          <a:p>
            <a:pPr marL="285750" indent="-228600">
              <a:spcBef>
                <a:spcPts val="1200"/>
              </a:spcBef>
              <a:spcAft>
                <a:spcPts val="600"/>
              </a:spcAft>
              <a:buFont typeface="Arial,Sans-Serif" panose="020B0604020202020204" pitchFamily="34" charset="0"/>
              <a:buChar char="•"/>
            </a:pPr>
            <a:r>
              <a:rPr lang="en-US" sz="2400">
                <a:solidFill>
                  <a:srgbClr val="F8F8F8"/>
                </a:solidFill>
                <a:ea typeface="+mn-lt"/>
                <a:cs typeface="+mn-lt"/>
              </a:rPr>
              <a:t>Sign in on the attendance sheet.</a:t>
            </a:r>
            <a:endParaRPr lang="en-US" sz="2400">
              <a:ea typeface="+mn-lt"/>
              <a:cs typeface="+mn-lt"/>
            </a:endParaRPr>
          </a:p>
          <a:p>
            <a:pPr marL="285750" indent="-228600">
              <a:spcBef>
                <a:spcPts val="1200"/>
              </a:spcBef>
              <a:spcAft>
                <a:spcPts val="600"/>
              </a:spcAft>
              <a:buFont typeface="Arial,Sans-Serif" panose="020B0604020202020204" pitchFamily="34" charset="0"/>
              <a:buChar char="•"/>
            </a:pPr>
            <a:r>
              <a:rPr lang="en-US" sz="2400">
                <a:solidFill>
                  <a:srgbClr val="F8F8F8"/>
                </a:solidFill>
                <a:ea typeface="+mn-lt"/>
                <a:cs typeface="+mn-lt"/>
              </a:rPr>
              <a:t>Sign and turn in oath of test security.</a:t>
            </a:r>
            <a:endParaRPr lang="en-US" sz="2400">
              <a:ea typeface="+mn-lt"/>
              <a:cs typeface="+mn-lt"/>
            </a:endParaRPr>
          </a:p>
          <a:p>
            <a:pPr marL="285750" indent="-228600">
              <a:spcBef>
                <a:spcPts val="1200"/>
              </a:spcBef>
              <a:spcAft>
                <a:spcPts val="600"/>
              </a:spcAft>
              <a:buFont typeface="Arial,Sans-Serif" panose="020B0604020202020204" pitchFamily="34" charset="0"/>
              <a:buChar char="•"/>
            </a:pPr>
            <a:r>
              <a:rPr lang="en-US" sz="2400">
                <a:solidFill>
                  <a:srgbClr val="F8F8F8"/>
                </a:solidFill>
                <a:ea typeface="+mn-lt"/>
                <a:cs typeface="+mn-lt"/>
              </a:rPr>
              <a:t>Understand the campus testing plan and your role in its success.</a:t>
            </a:r>
            <a:endParaRPr lang="en-US" sz="2400">
              <a:ea typeface="+mn-lt"/>
              <a:cs typeface="+mn-lt"/>
            </a:endParaRPr>
          </a:p>
          <a:p>
            <a:pPr marL="285750" indent="-228600">
              <a:spcBef>
                <a:spcPts val="1200"/>
              </a:spcBef>
              <a:spcAft>
                <a:spcPts val="600"/>
              </a:spcAft>
              <a:buFont typeface="Arial,Sans-Serif" panose="020B0604020202020204" pitchFamily="34" charset="0"/>
              <a:buChar char="•"/>
            </a:pPr>
            <a:r>
              <a:rPr lang="en-US" sz="2400">
                <a:solidFill>
                  <a:srgbClr val="F8F8F8"/>
                </a:solidFill>
                <a:ea typeface="+mn-lt"/>
                <a:cs typeface="+mn-lt"/>
              </a:rPr>
              <a:t> Understand ACP testing procedures.</a:t>
            </a:r>
            <a:endParaRPr lang="en-US" sz="2400">
              <a:ea typeface="+mn-lt"/>
              <a:cs typeface="+mn-lt"/>
            </a:endParaRPr>
          </a:p>
          <a:p>
            <a:pPr marL="285750" indent="-228600">
              <a:spcBef>
                <a:spcPts val="1200"/>
              </a:spcBef>
              <a:spcAft>
                <a:spcPts val="600"/>
              </a:spcAft>
              <a:buFont typeface="Arial,Sans-Serif" panose="020B0604020202020204" pitchFamily="34" charset="0"/>
              <a:buChar char="•"/>
            </a:pPr>
            <a:r>
              <a:rPr lang="en-US" sz="2400">
                <a:solidFill>
                  <a:srgbClr val="F8F8F8"/>
                </a:solidFill>
                <a:ea typeface="+mn-lt"/>
                <a:cs typeface="+mn-lt"/>
              </a:rPr>
              <a:t>Review accessibility information and test security policies and procedures.</a:t>
            </a:r>
            <a:endParaRPr lang="en-US" sz="2400">
              <a:ea typeface="+mn-lt"/>
              <a:cs typeface="+mn-lt"/>
            </a:endParaRPr>
          </a:p>
          <a:p>
            <a:pPr marL="285750" indent="-228600">
              <a:spcBef>
                <a:spcPts val="1200"/>
              </a:spcBef>
              <a:spcAft>
                <a:spcPts val="600"/>
              </a:spcAft>
              <a:buFont typeface="Arial,Sans-Serif" panose="020B0604020202020204" pitchFamily="34" charset="0"/>
              <a:buChar char="•"/>
            </a:pPr>
            <a:r>
              <a:rPr lang="en-US" sz="2400">
                <a:solidFill>
                  <a:srgbClr val="F8F8F8"/>
                </a:solidFill>
                <a:ea typeface="Lato"/>
                <a:cs typeface="Lato"/>
              </a:rPr>
              <a:t>Understand your responsibilities after testing is complete.</a:t>
            </a:r>
          </a:p>
          <a:p>
            <a:pPr marL="342900" indent="-342900" algn="just">
              <a:lnSpc>
                <a:spcPct val="150000"/>
              </a:lnSpc>
              <a:buFont typeface="Arial" panose="020B0604020202020204" pitchFamily="34" charset="0"/>
              <a:buChar char="•"/>
            </a:pPr>
            <a:endParaRPr lang="en-US" sz="2400">
              <a:solidFill>
                <a:schemeClr val="bg1"/>
              </a:solidFill>
              <a:ea typeface="Lato"/>
              <a:cs typeface="Lato"/>
            </a:endParaRPr>
          </a:p>
        </p:txBody>
      </p:sp>
      <p:grpSp>
        <p:nvGrpSpPr>
          <p:cNvPr id="6" name="Group 5"/>
          <p:cNvGrpSpPr/>
          <p:nvPr/>
        </p:nvGrpSpPr>
        <p:grpSpPr>
          <a:xfrm>
            <a:off x="11522880" y="5809646"/>
            <a:ext cx="588963" cy="814388"/>
            <a:chOff x="5597525" y="5522913"/>
            <a:chExt cx="588963" cy="814388"/>
          </a:xfrm>
        </p:grpSpPr>
        <p:sp>
          <p:nvSpPr>
            <p:cNvPr id="7" name="Freeform 188"/>
            <p:cNvSpPr>
              <a:spLocks noEditPoints="1"/>
            </p:cNvSpPr>
            <p:nvPr/>
          </p:nvSpPr>
          <p:spPr bwMode="auto">
            <a:xfrm>
              <a:off x="5865813" y="5711826"/>
              <a:ext cx="320675" cy="280988"/>
            </a:xfrm>
            <a:custGeom>
              <a:avLst/>
              <a:gdLst>
                <a:gd name="T0" fmla="*/ 94 w 122"/>
                <a:gd name="T1" fmla="*/ 90 h 107"/>
                <a:gd name="T2" fmla="*/ 102 w 122"/>
                <a:gd name="T3" fmla="*/ 23 h 107"/>
                <a:gd name="T4" fmla="*/ 101 w 122"/>
                <a:gd name="T5" fmla="*/ 21 h 107"/>
                <a:gd name="T6" fmla="*/ 69 w 122"/>
                <a:gd name="T7" fmla="*/ 2 h 107"/>
                <a:gd name="T8" fmla="*/ 31 w 122"/>
                <a:gd name="T9" fmla="*/ 14 h 107"/>
                <a:gd name="T10" fmla="*/ 19 w 122"/>
                <a:gd name="T11" fmla="*/ 84 h 107"/>
                <a:gd name="T12" fmla="*/ 55 w 122"/>
                <a:gd name="T13" fmla="*/ 105 h 107"/>
                <a:gd name="T14" fmla="*/ 94 w 122"/>
                <a:gd name="T15" fmla="*/ 90 h 107"/>
                <a:gd name="T16" fmla="*/ 66 w 122"/>
                <a:gd name="T17" fmla="*/ 16 h 107"/>
                <a:gd name="T18" fmla="*/ 72 w 122"/>
                <a:gd name="T19" fmla="*/ 16 h 107"/>
                <a:gd name="T20" fmla="*/ 52 w 122"/>
                <a:gd name="T21" fmla="*/ 26 h 107"/>
                <a:gd name="T22" fmla="*/ 30 w 122"/>
                <a:gd name="T23" fmla="*/ 46 h 107"/>
                <a:gd name="T24" fmla="*/ 36 w 122"/>
                <a:gd name="T25" fmla="*/ 34 h 107"/>
                <a:gd name="T26" fmla="*/ 66 w 122"/>
                <a:gd name="T27" fmla="*/ 1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2" h="107">
                  <a:moveTo>
                    <a:pt x="94" y="90"/>
                  </a:moveTo>
                  <a:cubicBezTo>
                    <a:pt x="112" y="75"/>
                    <a:pt x="122" y="40"/>
                    <a:pt x="102" y="23"/>
                  </a:cubicBezTo>
                  <a:cubicBezTo>
                    <a:pt x="102" y="22"/>
                    <a:pt x="101" y="21"/>
                    <a:pt x="101" y="21"/>
                  </a:cubicBezTo>
                  <a:cubicBezTo>
                    <a:pt x="92" y="13"/>
                    <a:pt x="82" y="4"/>
                    <a:pt x="69" y="2"/>
                  </a:cubicBezTo>
                  <a:cubicBezTo>
                    <a:pt x="56" y="0"/>
                    <a:pt x="42" y="6"/>
                    <a:pt x="31" y="14"/>
                  </a:cubicBezTo>
                  <a:cubicBezTo>
                    <a:pt x="9" y="31"/>
                    <a:pt x="0" y="61"/>
                    <a:pt x="19" y="84"/>
                  </a:cubicBezTo>
                  <a:cubicBezTo>
                    <a:pt x="28" y="94"/>
                    <a:pt x="41" y="103"/>
                    <a:pt x="55" y="105"/>
                  </a:cubicBezTo>
                  <a:cubicBezTo>
                    <a:pt x="69" y="107"/>
                    <a:pt x="84" y="100"/>
                    <a:pt x="94" y="90"/>
                  </a:cubicBezTo>
                  <a:close/>
                  <a:moveTo>
                    <a:pt x="66" y="16"/>
                  </a:moveTo>
                  <a:cubicBezTo>
                    <a:pt x="68" y="16"/>
                    <a:pt x="70" y="16"/>
                    <a:pt x="72" y="16"/>
                  </a:cubicBezTo>
                  <a:cubicBezTo>
                    <a:pt x="65" y="18"/>
                    <a:pt x="58" y="22"/>
                    <a:pt x="52" y="26"/>
                  </a:cubicBezTo>
                  <a:cubicBezTo>
                    <a:pt x="43" y="31"/>
                    <a:pt x="36" y="38"/>
                    <a:pt x="30" y="46"/>
                  </a:cubicBezTo>
                  <a:cubicBezTo>
                    <a:pt x="31" y="42"/>
                    <a:pt x="33" y="38"/>
                    <a:pt x="36" y="34"/>
                  </a:cubicBezTo>
                  <a:cubicBezTo>
                    <a:pt x="43" y="26"/>
                    <a:pt x="55" y="16"/>
                    <a:pt x="66" y="16"/>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190"/>
            <p:cNvSpPr>
              <a:spLocks noEditPoints="1"/>
            </p:cNvSpPr>
            <p:nvPr/>
          </p:nvSpPr>
          <p:spPr bwMode="auto">
            <a:xfrm>
              <a:off x="5597525" y="5522913"/>
              <a:ext cx="257175" cy="285750"/>
            </a:xfrm>
            <a:custGeom>
              <a:avLst/>
              <a:gdLst>
                <a:gd name="T0" fmla="*/ 96 w 98"/>
                <a:gd name="T1" fmla="*/ 64 h 109"/>
                <a:gd name="T2" fmla="*/ 90 w 98"/>
                <a:gd name="T3" fmla="*/ 31 h 109"/>
                <a:gd name="T4" fmla="*/ 26 w 98"/>
                <a:gd name="T5" fmla="*/ 10 h 109"/>
                <a:gd name="T6" fmla="*/ 0 w 98"/>
                <a:gd name="T7" fmla="*/ 49 h 109"/>
                <a:gd name="T8" fmla="*/ 21 w 98"/>
                <a:gd name="T9" fmla="*/ 92 h 109"/>
                <a:gd name="T10" fmla="*/ 64 w 98"/>
                <a:gd name="T11" fmla="*/ 101 h 109"/>
                <a:gd name="T12" fmla="*/ 96 w 98"/>
                <a:gd name="T13" fmla="*/ 64 h 109"/>
                <a:gd name="T14" fmla="*/ 29 w 98"/>
                <a:gd name="T15" fmla="*/ 31 h 109"/>
                <a:gd name="T16" fmla="*/ 57 w 98"/>
                <a:gd name="T17" fmla="*/ 24 h 109"/>
                <a:gd name="T18" fmla="*/ 35 w 98"/>
                <a:gd name="T19" fmla="*/ 39 h 109"/>
                <a:gd name="T20" fmla="*/ 24 w 98"/>
                <a:gd name="T21" fmla="*/ 58 h 109"/>
                <a:gd name="T22" fmla="*/ 29 w 98"/>
                <a:gd name="T23" fmla="*/ 3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8" h="109">
                  <a:moveTo>
                    <a:pt x="96" y="64"/>
                  </a:moveTo>
                  <a:cubicBezTo>
                    <a:pt x="98" y="53"/>
                    <a:pt x="97" y="40"/>
                    <a:pt x="90" y="31"/>
                  </a:cubicBezTo>
                  <a:cubicBezTo>
                    <a:pt x="81" y="9"/>
                    <a:pt x="48" y="0"/>
                    <a:pt x="26" y="10"/>
                  </a:cubicBezTo>
                  <a:cubicBezTo>
                    <a:pt x="11" y="17"/>
                    <a:pt x="0" y="32"/>
                    <a:pt x="0" y="49"/>
                  </a:cubicBezTo>
                  <a:cubicBezTo>
                    <a:pt x="0" y="66"/>
                    <a:pt x="10" y="81"/>
                    <a:pt x="21" y="92"/>
                  </a:cubicBezTo>
                  <a:cubicBezTo>
                    <a:pt x="33" y="104"/>
                    <a:pt x="49" y="109"/>
                    <a:pt x="64" y="101"/>
                  </a:cubicBezTo>
                  <a:cubicBezTo>
                    <a:pt x="79" y="93"/>
                    <a:pt x="92" y="80"/>
                    <a:pt x="96" y="64"/>
                  </a:cubicBezTo>
                  <a:close/>
                  <a:moveTo>
                    <a:pt x="29" y="31"/>
                  </a:moveTo>
                  <a:cubicBezTo>
                    <a:pt x="37" y="23"/>
                    <a:pt x="47" y="21"/>
                    <a:pt x="57" y="24"/>
                  </a:cubicBezTo>
                  <a:cubicBezTo>
                    <a:pt x="48" y="27"/>
                    <a:pt x="41" y="33"/>
                    <a:pt x="35" y="39"/>
                  </a:cubicBezTo>
                  <a:cubicBezTo>
                    <a:pt x="30" y="44"/>
                    <a:pt x="25" y="51"/>
                    <a:pt x="24" y="58"/>
                  </a:cubicBezTo>
                  <a:cubicBezTo>
                    <a:pt x="20" y="49"/>
                    <a:pt x="21" y="39"/>
                    <a:pt x="29" y="31"/>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191"/>
            <p:cNvSpPr>
              <a:spLocks/>
            </p:cNvSpPr>
            <p:nvPr/>
          </p:nvSpPr>
          <p:spPr bwMode="auto">
            <a:xfrm>
              <a:off x="5605463" y="5759451"/>
              <a:ext cx="436563" cy="577850"/>
            </a:xfrm>
            <a:custGeom>
              <a:avLst/>
              <a:gdLst>
                <a:gd name="T0" fmla="*/ 162 w 166"/>
                <a:gd name="T1" fmla="*/ 96 h 221"/>
                <a:gd name="T2" fmla="*/ 78 w 166"/>
                <a:gd name="T3" fmla="*/ 178 h 221"/>
                <a:gd name="T4" fmla="*/ 79 w 166"/>
                <a:gd name="T5" fmla="*/ 171 h 221"/>
                <a:gd name="T6" fmla="*/ 82 w 166"/>
                <a:gd name="T7" fmla="*/ 138 h 221"/>
                <a:gd name="T8" fmla="*/ 84 w 166"/>
                <a:gd name="T9" fmla="*/ 136 h 221"/>
                <a:gd name="T10" fmla="*/ 115 w 166"/>
                <a:gd name="T11" fmla="*/ 85 h 221"/>
                <a:gd name="T12" fmla="*/ 118 w 166"/>
                <a:gd name="T13" fmla="*/ 85 h 221"/>
                <a:gd name="T14" fmla="*/ 131 w 166"/>
                <a:gd name="T15" fmla="*/ 75 h 221"/>
                <a:gd name="T16" fmla="*/ 124 w 166"/>
                <a:gd name="T17" fmla="*/ 57 h 221"/>
                <a:gd name="T18" fmla="*/ 118 w 166"/>
                <a:gd name="T19" fmla="*/ 58 h 221"/>
                <a:gd name="T20" fmla="*/ 117 w 166"/>
                <a:gd name="T21" fmla="*/ 60 h 221"/>
                <a:gd name="T22" fmla="*/ 116 w 166"/>
                <a:gd name="T23" fmla="*/ 61 h 221"/>
                <a:gd name="T24" fmla="*/ 108 w 166"/>
                <a:gd name="T25" fmla="*/ 79 h 221"/>
                <a:gd name="T26" fmla="*/ 108 w 166"/>
                <a:gd name="T27" fmla="*/ 81 h 221"/>
                <a:gd name="T28" fmla="*/ 95 w 166"/>
                <a:gd name="T29" fmla="*/ 99 h 221"/>
                <a:gd name="T30" fmla="*/ 82 w 166"/>
                <a:gd name="T31" fmla="*/ 123 h 221"/>
                <a:gd name="T32" fmla="*/ 82 w 166"/>
                <a:gd name="T33" fmla="*/ 120 h 221"/>
                <a:gd name="T34" fmla="*/ 76 w 166"/>
                <a:gd name="T35" fmla="*/ 69 h 221"/>
                <a:gd name="T36" fmla="*/ 66 w 166"/>
                <a:gd name="T37" fmla="*/ 29 h 221"/>
                <a:gd name="T38" fmla="*/ 67 w 166"/>
                <a:gd name="T39" fmla="*/ 28 h 221"/>
                <a:gd name="T40" fmla="*/ 71 w 166"/>
                <a:gd name="T41" fmla="*/ 3 h 221"/>
                <a:gd name="T42" fmla="*/ 66 w 166"/>
                <a:gd name="T43" fmla="*/ 1 h 221"/>
                <a:gd name="T44" fmla="*/ 54 w 166"/>
                <a:gd name="T45" fmla="*/ 6 h 221"/>
                <a:gd name="T46" fmla="*/ 52 w 166"/>
                <a:gd name="T47" fmla="*/ 9 h 221"/>
                <a:gd name="T48" fmla="*/ 51 w 166"/>
                <a:gd name="T49" fmla="*/ 12 h 221"/>
                <a:gd name="T50" fmla="*/ 54 w 166"/>
                <a:gd name="T51" fmla="*/ 21 h 221"/>
                <a:gd name="T52" fmla="*/ 57 w 166"/>
                <a:gd name="T53" fmla="*/ 28 h 221"/>
                <a:gd name="T54" fmla="*/ 60 w 166"/>
                <a:gd name="T55" fmla="*/ 30 h 221"/>
                <a:gd name="T56" fmla="*/ 70 w 166"/>
                <a:gd name="T57" fmla="*/ 73 h 221"/>
                <a:gd name="T58" fmla="*/ 75 w 166"/>
                <a:gd name="T59" fmla="*/ 120 h 221"/>
                <a:gd name="T60" fmla="*/ 73 w 166"/>
                <a:gd name="T61" fmla="*/ 169 h 221"/>
                <a:gd name="T62" fmla="*/ 70 w 166"/>
                <a:gd name="T63" fmla="*/ 187 h 221"/>
                <a:gd name="T64" fmla="*/ 11 w 166"/>
                <a:gd name="T65" fmla="*/ 51 h 221"/>
                <a:gd name="T66" fmla="*/ 2 w 166"/>
                <a:gd name="T67" fmla="*/ 40 h 221"/>
                <a:gd name="T68" fmla="*/ 12 w 166"/>
                <a:gd name="T69" fmla="*/ 126 h 221"/>
                <a:gd name="T70" fmla="*/ 63 w 166"/>
                <a:gd name="T71" fmla="*/ 205 h 221"/>
                <a:gd name="T72" fmla="*/ 65 w 166"/>
                <a:gd name="T73" fmla="*/ 206 h 221"/>
                <a:gd name="T74" fmla="*/ 65 w 166"/>
                <a:gd name="T75" fmla="*/ 206 h 221"/>
                <a:gd name="T76" fmla="*/ 66 w 166"/>
                <a:gd name="T77" fmla="*/ 209 h 221"/>
                <a:gd name="T78" fmla="*/ 64 w 166"/>
                <a:gd name="T79" fmla="*/ 218 h 221"/>
                <a:gd name="T80" fmla="*/ 68 w 166"/>
                <a:gd name="T81" fmla="*/ 219 h 221"/>
                <a:gd name="T82" fmla="*/ 72 w 166"/>
                <a:gd name="T83" fmla="*/ 208 h 221"/>
                <a:gd name="T84" fmla="*/ 135 w 166"/>
                <a:gd name="T85" fmla="*/ 164 h 221"/>
                <a:gd name="T86" fmla="*/ 162 w 166"/>
                <a:gd name="T87" fmla="*/ 96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6" h="221">
                  <a:moveTo>
                    <a:pt x="162" y="96"/>
                  </a:moveTo>
                  <a:cubicBezTo>
                    <a:pt x="161" y="94"/>
                    <a:pt x="97" y="144"/>
                    <a:pt x="78" y="178"/>
                  </a:cubicBezTo>
                  <a:cubicBezTo>
                    <a:pt x="79" y="176"/>
                    <a:pt x="79" y="173"/>
                    <a:pt x="79" y="171"/>
                  </a:cubicBezTo>
                  <a:cubicBezTo>
                    <a:pt x="81" y="160"/>
                    <a:pt x="81" y="149"/>
                    <a:pt x="82" y="138"/>
                  </a:cubicBezTo>
                  <a:cubicBezTo>
                    <a:pt x="83" y="138"/>
                    <a:pt x="83" y="137"/>
                    <a:pt x="84" y="136"/>
                  </a:cubicBezTo>
                  <a:cubicBezTo>
                    <a:pt x="92" y="119"/>
                    <a:pt x="102" y="100"/>
                    <a:pt x="115" y="85"/>
                  </a:cubicBezTo>
                  <a:cubicBezTo>
                    <a:pt x="116" y="85"/>
                    <a:pt x="117" y="85"/>
                    <a:pt x="118" y="85"/>
                  </a:cubicBezTo>
                  <a:cubicBezTo>
                    <a:pt x="123" y="85"/>
                    <a:pt x="129" y="79"/>
                    <a:pt x="131" y="75"/>
                  </a:cubicBezTo>
                  <a:cubicBezTo>
                    <a:pt x="133" y="69"/>
                    <a:pt x="127" y="62"/>
                    <a:pt x="124" y="57"/>
                  </a:cubicBezTo>
                  <a:cubicBezTo>
                    <a:pt x="122" y="55"/>
                    <a:pt x="119" y="56"/>
                    <a:pt x="118" y="58"/>
                  </a:cubicBezTo>
                  <a:cubicBezTo>
                    <a:pt x="118" y="59"/>
                    <a:pt x="117" y="60"/>
                    <a:pt x="117" y="60"/>
                  </a:cubicBezTo>
                  <a:cubicBezTo>
                    <a:pt x="117" y="60"/>
                    <a:pt x="116" y="61"/>
                    <a:pt x="116" y="61"/>
                  </a:cubicBezTo>
                  <a:cubicBezTo>
                    <a:pt x="112" y="65"/>
                    <a:pt x="106" y="72"/>
                    <a:pt x="108" y="79"/>
                  </a:cubicBezTo>
                  <a:cubicBezTo>
                    <a:pt x="108" y="80"/>
                    <a:pt x="108" y="80"/>
                    <a:pt x="108" y="81"/>
                  </a:cubicBezTo>
                  <a:cubicBezTo>
                    <a:pt x="104" y="87"/>
                    <a:pt x="99" y="93"/>
                    <a:pt x="95" y="99"/>
                  </a:cubicBezTo>
                  <a:cubicBezTo>
                    <a:pt x="91" y="106"/>
                    <a:pt x="86" y="114"/>
                    <a:pt x="82" y="123"/>
                  </a:cubicBezTo>
                  <a:cubicBezTo>
                    <a:pt x="82" y="122"/>
                    <a:pt x="82" y="121"/>
                    <a:pt x="82" y="120"/>
                  </a:cubicBezTo>
                  <a:cubicBezTo>
                    <a:pt x="81" y="103"/>
                    <a:pt x="80" y="86"/>
                    <a:pt x="76" y="69"/>
                  </a:cubicBezTo>
                  <a:cubicBezTo>
                    <a:pt x="74" y="56"/>
                    <a:pt x="71" y="42"/>
                    <a:pt x="66" y="29"/>
                  </a:cubicBezTo>
                  <a:cubicBezTo>
                    <a:pt x="66" y="29"/>
                    <a:pt x="67" y="29"/>
                    <a:pt x="67" y="28"/>
                  </a:cubicBezTo>
                  <a:cubicBezTo>
                    <a:pt x="73" y="22"/>
                    <a:pt x="73" y="10"/>
                    <a:pt x="71" y="3"/>
                  </a:cubicBezTo>
                  <a:cubicBezTo>
                    <a:pt x="71" y="1"/>
                    <a:pt x="68" y="0"/>
                    <a:pt x="66" y="1"/>
                  </a:cubicBezTo>
                  <a:cubicBezTo>
                    <a:pt x="62" y="2"/>
                    <a:pt x="58" y="4"/>
                    <a:pt x="54" y="6"/>
                  </a:cubicBezTo>
                  <a:cubicBezTo>
                    <a:pt x="53" y="6"/>
                    <a:pt x="52" y="7"/>
                    <a:pt x="52" y="9"/>
                  </a:cubicBezTo>
                  <a:cubicBezTo>
                    <a:pt x="51" y="9"/>
                    <a:pt x="50" y="11"/>
                    <a:pt x="51" y="12"/>
                  </a:cubicBezTo>
                  <a:cubicBezTo>
                    <a:pt x="52" y="15"/>
                    <a:pt x="53" y="18"/>
                    <a:pt x="54" y="21"/>
                  </a:cubicBezTo>
                  <a:cubicBezTo>
                    <a:pt x="55" y="23"/>
                    <a:pt x="56" y="26"/>
                    <a:pt x="57" y="28"/>
                  </a:cubicBezTo>
                  <a:cubicBezTo>
                    <a:pt x="58" y="29"/>
                    <a:pt x="59" y="30"/>
                    <a:pt x="60" y="30"/>
                  </a:cubicBezTo>
                  <a:cubicBezTo>
                    <a:pt x="63" y="44"/>
                    <a:pt x="68" y="58"/>
                    <a:pt x="70" y="73"/>
                  </a:cubicBezTo>
                  <a:cubicBezTo>
                    <a:pt x="73" y="88"/>
                    <a:pt x="75" y="104"/>
                    <a:pt x="75" y="120"/>
                  </a:cubicBezTo>
                  <a:cubicBezTo>
                    <a:pt x="76" y="136"/>
                    <a:pt x="75" y="152"/>
                    <a:pt x="73" y="169"/>
                  </a:cubicBezTo>
                  <a:cubicBezTo>
                    <a:pt x="72" y="175"/>
                    <a:pt x="71" y="181"/>
                    <a:pt x="70" y="187"/>
                  </a:cubicBezTo>
                  <a:cubicBezTo>
                    <a:pt x="62" y="138"/>
                    <a:pt x="42" y="90"/>
                    <a:pt x="11" y="51"/>
                  </a:cubicBezTo>
                  <a:cubicBezTo>
                    <a:pt x="11" y="51"/>
                    <a:pt x="4" y="43"/>
                    <a:pt x="2" y="40"/>
                  </a:cubicBezTo>
                  <a:cubicBezTo>
                    <a:pt x="0" y="37"/>
                    <a:pt x="4" y="103"/>
                    <a:pt x="12" y="126"/>
                  </a:cubicBezTo>
                  <a:cubicBezTo>
                    <a:pt x="23" y="154"/>
                    <a:pt x="40" y="185"/>
                    <a:pt x="63" y="205"/>
                  </a:cubicBezTo>
                  <a:cubicBezTo>
                    <a:pt x="63" y="206"/>
                    <a:pt x="64" y="206"/>
                    <a:pt x="65" y="206"/>
                  </a:cubicBezTo>
                  <a:cubicBezTo>
                    <a:pt x="65" y="206"/>
                    <a:pt x="65" y="206"/>
                    <a:pt x="65" y="206"/>
                  </a:cubicBezTo>
                  <a:cubicBezTo>
                    <a:pt x="64" y="207"/>
                    <a:pt x="65" y="208"/>
                    <a:pt x="66" y="209"/>
                  </a:cubicBezTo>
                  <a:cubicBezTo>
                    <a:pt x="65" y="212"/>
                    <a:pt x="65" y="215"/>
                    <a:pt x="64" y="218"/>
                  </a:cubicBezTo>
                  <a:cubicBezTo>
                    <a:pt x="64" y="220"/>
                    <a:pt x="67" y="221"/>
                    <a:pt x="68" y="219"/>
                  </a:cubicBezTo>
                  <a:cubicBezTo>
                    <a:pt x="69" y="215"/>
                    <a:pt x="71" y="212"/>
                    <a:pt x="72" y="208"/>
                  </a:cubicBezTo>
                  <a:cubicBezTo>
                    <a:pt x="97" y="200"/>
                    <a:pt x="120" y="185"/>
                    <a:pt x="135" y="164"/>
                  </a:cubicBezTo>
                  <a:cubicBezTo>
                    <a:pt x="149" y="145"/>
                    <a:pt x="166" y="121"/>
                    <a:pt x="162" y="96"/>
                  </a:cubicBezTo>
                  <a:close/>
                </a:path>
              </a:pathLst>
            </a:custGeom>
            <a:solidFill>
              <a:schemeClr val="accent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192"/>
            <p:cNvSpPr>
              <a:spLocks/>
            </p:cNvSpPr>
            <p:nvPr/>
          </p:nvSpPr>
          <p:spPr bwMode="auto">
            <a:xfrm>
              <a:off x="5626100" y="5562601"/>
              <a:ext cx="123825" cy="144463"/>
            </a:xfrm>
            <a:custGeom>
              <a:avLst/>
              <a:gdLst>
                <a:gd name="T0" fmla="*/ 26 w 47"/>
                <a:gd name="T1" fmla="*/ 48 h 55"/>
                <a:gd name="T2" fmla="*/ 23 w 47"/>
                <a:gd name="T3" fmla="*/ 44 h 55"/>
                <a:gd name="T4" fmla="*/ 33 w 47"/>
                <a:gd name="T5" fmla="*/ 36 h 55"/>
                <a:gd name="T6" fmla="*/ 39 w 47"/>
                <a:gd name="T7" fmla="*/ 26 h 55"/>
                <a:gd name="T8" fmla="*/ 42 w 47"/>
                <a:gd name="T9" fmla="*/ 16 h 55"/>
                <a:gd name="T10" fmla="*/ 45 w 47"/>
                <a:gd name="T11" fmla="*/ 14 h 55"/>
                <a:gd name="T12" fmla="*/ 46 w 47"/>
                <a:gd name="T13" fmla="*/ 11 h 55"/>
                <a:gd name="T14" fmla="*/ 40 w 47"/>
                <a:gd name="T15" fmla="*/ 7 h 55"/>
                <a:gd name="T16" fmla="*/ 12 w 47"/>
                <a:gd name="T17" fmla="*/ 18 h 55"/>
                <a:gd name="T18" fmla="*/ 7 w 47"/>
                <a:gd name="T19" fmla="*/ 45 h 55"/>
                <a:gd name="T20" fmla="*/ 13 w 47"/>
                <a:gd name="T21" fmla="*/ 49 h 55"/>
                <a:gd name="T22" fmla="*/ 26 w 47"/>
                <a:gd name="T23" fmla="*/ 4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 h="55">
                  <a:moveTo>
                    <a:pt x="26" y="48"/>
                  </a:moveTo>
                  <a:cubicBezTo>
                    <a:pt x="27" y="46"/>
                    <a:pt x="25" y="44"/>
                    <a:pt x="23" y="44"/>
                  </a:cubicBezTo>
                  <a:cubicBezTo>
                    <a:pt x="27" y="42"/>
                    <a:pt x="30" y="38"/>
                    <a:pt x="33" y="36"/>
                  </a:cubicBezTo>
                  <a:cubicBezTo>
                    <a:pt x="36" y="33"/>
                    <a:pt x="38" y="30"/>
                    <a:pt x="39" y="26"/>
                  </a:cubicBezTo>
                  <a:cubicBezTo>
                    <a:pt x="41" y="23"/>
                    <a:pt x="42" y="19"/>
                    <a:pt x="42" y="16"/>
                  </a:cubicBezTo>
                  <a:cubicBezTo>
                    <a:pt x="43" y="15"/>
                    <a:pt x="44" y="15"/>
                    <a:pt x="45" y="14"/>
                  </a:cubicBezTo>
                  <a:cubicBezTo>
                    <a:pt x="47" y="13"/>
                    <a:pt x="46" y="12"/>
                    <a:pt x="46" y="11"/>
                  </a:cubicBezTo>
                  <a:cubicBezTo>
                    <a:pt x="44" y="9"/>
                    <a:pt x="42" y="7"/>
                    <a:pt x="40" y="7"/>
                  </a:cubicBezTo>
                  <a:cubicBezTo>
                    <a:pt x="33" y="0"/>
                    <a:pt x="17" y="13"/>
                    <a:pt x="12" y="18"/>
                  </a:cubicBezTo>
                  <a:cubicBezTo>
                    <a:pt x="8" y="24"/>
                    <a:pt x="0" y="40"/>
                    <a:pt x="7" y="45"/>
                  </a:cubicBezTo>
                  <a:cubicBezTo>
                    <a:pt x="8" y="49"/>
                    <a:pt x="10" y="50"/>
                    <a:pt x="13" y="49"/>
                  </a:cubicBezTo>
                  <a:cubicBezTo>
                    <a:pt x="16" y="54"/>
                    <a:pt x="23" y="55"/>
                    <a:pt x="26" y="48"/>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Freeform 193"/>
            <p:cNvSpPr>
              <a:spLocks noEditPoints="1"/>
            </p:cNvSpPr>
            <p:nvPr/>
          </p:nvSpPr>
          <p:spPr bwMode="auto">
            <a:xfrm>
              <a:off x="5938838" y="5743576"/>
              <a:ext cx="134938" cy="117475"/>
            </a:xfrm>
            <a:custGeom>
              <a:avLst/>
              <a:gdLst>
                <a:gd name="T0" fmla="*/ 39 w 51"/>
                <a:gd name="T1" fmla="*/ 8 h 45"/>
                <a:gd name="T2" fmla="*/ 39 w 51"/>
                <a:gd name="T3" fmla="*/ 8 h 45"/>
                <a:gd name="T4" fmla="*/ 47 w 51"/>
                <a:gd name="T5" fmla="*/ 11 h 45"/>
                <a:gd name="T6" fmla="*/ 50 w 51"/>
                <a:gd name="T7" fmla="*/ 8 h 45"/>
                <a:gd name="T8" fmla="*/ 29 w 51"/>
                <a:gd name="T9" fmla="*/ 6 h 45"/>
                <a:gd name="T10" fmla="*/ 16 w 51"/>
                <a:gd name="T11" fmla="*/ 12 h 45"/>
                <a:gd name="T12" fmla="*/ 2 w 51"/>
                <a:gd name="T13" fmla="*/ 29 h 45"/>
                <a:gd name="T14" fmla="*/ 13 w 51"/>
                <a:gd name="T15" fmla="*/ 40 h 45"/>
                <a:gd name="T16" fmla="*/ 39 w 51"/>
                <a:gd name="T17" fmla="*/ 8 h 45"/>
                <a:gd name="T18" fmla="*/ 10 w 51"/>
                <a:gd name="T19" fmla="*/ 33 h 45"/>
                <a:gd name="T20" fmla="*/ 10 w 51"/>
                <a:gd name="T21" fmla="*/ 32 h 45"/>
                <a:gd name="T22" fmla="*/ 29 w 51"/>
                <a:gd name="T23" fmla="*/ 13 h 45"/>
                <a:gd name="T24" fmla="*/ 19 w 51"/>
                <a:gd name="T25" fmla="*/ 26 h 45"/>
                <a:gd name="T26" fmla="*/ 10 w 51"/>
                <a:gd name="T27" fmla="*/ 3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 h="45">
                  <a:moveTo>
                    <a:pt x="39" y="8"/>
                  </a:moveTo>
                  <a:cubicBezTo>
                    <a:pt x="39" y="8"/>
                    <a:pt x="39" y="8"/>
                    <a:pt x="39" y="8"/>
                  </a:cubicBezTo>
                  <a:cubicBezTo>
                    <a:pt x="42" y="8"/>
                    <a:pt x="45" y="9"/>
                    <a:pt x="47" y="11"/>
                  </a:cubicBezTo>
                  <a:cubicBezTo>
                    <a:pt x="48" y="13"/>
                    <a:pt x="51" y="10"/>
                    <a:pt x="50" y="8"/>
                  </a:cubicBezTo>
                  <a:cubicBezTo>
                    <a:pt x="46" y="0"/>
                    <a:pt x="36" y="3"/>
                    <a:pt x="29" y="6"/>
                  </a:cubicBezTo>
                  <a:cubicBezTo>
                    <a:pt x="24" y="7"/>
                    <a:pt x="20" y="9"/>
                    <a:pt x="16" y="12"/>
                  </a:cubicBezTo>
                  <a:cubicBezTo>
                    <a:pt x="10" y="16"/>
                    <a:pt x="5" y="22"/>
                    <a:pt x="2" y="29"/>
                  </a:cubicBezTo>
                  <a:cubicBezTo>
                    <a:pt x="0" y="38"/>
                    <a:pt x="4" y="45"/>
                    <a:pt x="13" y="40"/>
                  </a:cubicBezTo>
                  <a:cubicBezTo>
                    <a:pt x="25" y="33"/>
                    <a:pt x="34" y="21"/>
                    <a:pt x="39" y="8"/>
                  </a:cubicBezTo>
                  <a:close/>
                  <a:moveTo>
                    <a:pt x="10" y="33"/>
                  </a:moveTo>
                  <a:cubicBezTo>
                    <a:pt x="10" y="33"/>
                    <a:pt x="10" y="32"/>
                    <a:pt x="10" y="32"/>
                  </a:cubicBezTo>
                  <a:cubicBezTo>
                    <a:pt x="15" y="23"/>
                    <a:pt x="20" y="16"/>
                    <a:pt x="29" y="13"/>
                  </a:cubicBezTo>
                  <a:cubicBezTo>
                    <a:pt x="27" y="18"/>
                    <a:pt x="23" y="22"/>
                    <a:pt x="19" y="26"/>
                  </a:cubicBezTo>
                  <a:cubicBezTo>
                    <a:pt x="16" y="29"/>
                    <a:pt x="11" y="33"/>
                    <a:pt x="10" y="33"/>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194"/>
            <p:cNvSpPr>
              <a:spLocks/>
            </p:cNvSpPr>
            <p:nvPr/>
          </p:nvSpPr>
          <p:spPr bwMode="auto">
            <a:xfrm>
              <a:off x="5634038" y="5546726"/>
              <a:ext cx="68263" cy="63500"/>
            </a:xfrm>
            <a:custGeom>
              <a:avLst/>
              <a:gdLst>
                <a:gd name="T0" fmla="*/ 23 w 26"/>
                <a:gd name="T1" fmla="*/ 4 h 24"/>
                <a:gd name="T2" fmla="*/ 13 w 26"/>
                <a:gd name="T3" fmla="*/ 2 h 24"/>
                <a:gd name="T4" fmla="*/ 4 w 26"/>
                <a:gd name="T5" fmla="*/ 7 h 24"/>
                <a:gd name="T6" fmla="*/ 2 w 26"/>
                <a:gd name="T7" fmla="*/ 18 h 24"/>
                <a:gd name="T8" fmla="*/ 12 w 26"/>
                <a:gd name="T9" fmla="*/ 22 h 24"/>
                <a:gd name="T10" fmla="*/ 15 w 26"/>
                <a:gd name="T11" fmla="*/ 21 h 24"/>
                <a:gd name="T12" fmla="*/ 18 w 26"/>
                <a:gd name="T13" fmla="*/ 20 h 24"/>
                <a:gd name="T14" fmla="*/ 24 w 26"/>
                <a:gd name="T15" fmla="*/ 14 h 24"/>
                <a:gd name="T16" fmla="*/ 23 w 26"/>
                <a:gd name="T17"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24">
                  <a:moveTo>
                    <a:pt x="23" y="4"/>
                  </a:moveTo>
                  <a:cubicBezTo>
                    <a:pt x="21" y="1"/>
                    <a:pt x="16" y="0"/>
                    <a:pt x="13" y="2"/>
                  </a:cubicBezTo>
                  <a:cubicBezTo>
                    <a:pt x="10" y="3"/>
                    <a:pt x="6" y="5"/>
                    <a:pt x="4" y="7"/>
                  </a:cubicBezTo>
                  <a:cubicBezTo>
                    <a:pt x="1" y="10"/>
                    <a:pt x="0" y="14"/>
                    <a:pt x="2" y="18"/>
                  </a:cubicBezTo>
                  <a:cubicBezTo>
                    <a:pt x="4" y="21"/>
                    <a:pt x="8" y="24"/>
                    <a:pt x="12" y="22"/>
                  </a:cubicBezTo>
                  <a:cubicBezTo>
                    <a:pt x="13" y="22"/>
                    <a:pt x="14" y="22"/>
                    <a:pt x="15" y="21"/>
                  </a:cubicBezTo>
                  <a:cubicBezTo>
                    <a:pt x="16" y="21"/>
                    <a:pt x="17" y="21"/>
                    <a:pt x="18" y="20"/>
                  </a:cubicBezTo>
                  <a:cubicBezTo>
                    <a:pt x="21" y="19"/>
                    <a:pt x="23" y="17"/>
                    <a:pt x="24" y="14"/>
                  </a:cubicBezTo>
                  <a:cubicBezTo>
                    <a:pt x="26" y="11"/>
                    <a:pt x="26" y="6"/>
                    <a:pt x="23" y="4"/>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195"/>
            <p:cNvSpPr>
              <a:spLocks/>
            </p:cNvSpPr>
            <p:nvPr/>
          </p:nvSpPr>
          <p:spPr bwMode="auto">
            <a:xfrm>
              <a:off x="6073775" y="5737226"/>
              <a:ext cx="60325" cy="66675"/>
            </a:xfrm>
            <a:custGeom>
              <a:avLst/>
              <a:gdLst>
                <a:gd name="T0" fmla="*/ 21 w 23"/>
                <a:gd name="T1" fmla="*/ 13 h 25"/>
                <a:gd name="T2" fmla="*/ 18 w 23"/>
                <a:gd name="T3" fmla="*/ 7 h 25"/>
                <a:gd name="T4" fmla="*/ 15 w 23"/>
                <a:gd name="T5" fmla="*/ 3 h 25"/>
                <a:gd name="T6" fmla="*/ 4 w 23"/>
                <a:gd name="T7" fmla="*/ 3 h 25"/>
                <a:gd name="T8" fmla="*/ 1 w 23"/>
                <a:gd name="T9" fmla="*/ 12 h 25"/>
                <a:gd name="T10" fmla="*/ 3 w 23"/>
                <a:gd name="T11" fmla="*/ 15 h 25"/>
                <a:gd name="T12" fmla="*/ 3 w 23"/>
                <a:gd name="T13" fmla="*/ 15 h 25"/>
                <a:gd name="T14" fmla="*/ 6 w 23"/>
                <a:gd name="T15" fmla="*/ 21 h 25"/>
                <a:gd name="T16" fmla="*/ 6 w 23"/>
                <a:gd name="T17" fmla="*/ 21 h 25"/>
                <a:gd name="T18" fmla="*/ 11 w 23"/>
                <a:gd name="T19" fmla="*/ 24 h 25"/>
                <a:gd name="T20" fmla="*/ 21 w 23"/>
                <a:gd name="T21" fmla="*/ 1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25">
                  <a:moveTo>
                    <a:pt x="21" y="13"/>
                  </a:moveTo>
                  <a:cubicBezTo>
                    <a:pt x="21" y="10"/>
                    <a:pt x="19" y="8"/>
                    <a:pt x="18" y="7"/>
                  </a:cubicBezTo>
                  <a:cubicBezTo>
                    <a:pt x="17" y="5"/>
                    <a:pt x="16" y="4"/>
                    <a:pt x="15" y="3"/>
                  </a:cubicBezTo>
                  <a:cubicBezTo>
                    <a:pt x="12" y="1"/>
                    <a:pt x="8" y="0"/>
                    <a:pt x="4" y="3"/>
                  </a:cubicBezTo>
                  <a:cubicBezTo>
                    <a:pt x="2" y="5"/>
                    <a:pt x="0" y="8"/>
                    <a:pt x="1" y="12"/>
                  </a:cubicBezTo>
                  <a:cubicBezTo>
                    <a:pt x="1" y="13"/>
                    <a:pt x="2" y="14"/>
                    <a:pt x="3" y="15"/>
                  </a:cubicBezTo>
                  <a:cubicBezTo>
                    <a:pt x="3" y="15"/>
                    <a:pt x="3" y="15"/>
                    <a:pt x="3" y="15"/>
                  </a:cubicBezTo>
                  <a:cubicBezTo>
                    <a:pt x="3" y="17"/>
                    <a:pt x="4" y="20"/>
                    <a:pt x="6" y="21"/>
                  </a:cubicBezTo>
                  <a:cubicBezTo>
                    <a:pt x="6" y="21"/>
                    <a:pt x="6" y="21"/>
                    <a:pt x="6" y="21"/>
                  </a:cubicBezTo>
                  <a:cubicBezTo>
                    <a:pt x="7" y="22"/>
                    <a:pt x="9" y="23"/>
                    <a:pt x="11" y="24"/>
                  </a:cubicBezTo>
                  <a:cubicBezTo>
                    <a:pt x="17" y="25"/>
                    <a:pt x="23" y="19"/>
                    <a:pt x="21" y="13"/>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196"/>
            <p:cNvSpPr>
              <a:spLocks/>
            </p:cNvSpPr>
            <p:nvPr/>
          </p:nvSpPr>
          <p:spPr bwMode="auto">
            <a:xfrm>
              <a:off x="5600700" y="5591176"/>
              <a:ext cx="101600" cy="177800"/>
            </a:xfrm>
            <a:custGeom>
              <a:avLst/>
              <a:gdLst>
                <a:gd name="T0" fmla="*/ 39 w 39"/>
                <a:gd name="T1" fmla="*/ 67 h 68"/>
                <a:gd name="T2" fmla="*/ 10 w 39"/>
                <a:gd name="T3" fmla="*/ 42 h 68"/>
                <a:gd name="T4" fmla="*/ 8 w 39"/>
                <a:gd name="T5" fmla="*/ 1 h 68"/>
                <a:gd name="T6" fmla="*/ 7 w 39"/>
                <a:gd name="T7" fmla="*/ 0 h 68"/>
                <a:gd name="T8" fmla="*/ 8 w 39"/>
                <a:gd name="T9" fmla="*/ 43 h 68"/>
                <a:gd name="T10" fmla="*/ 38 w 39"/>
                <a:gd name="T11" fmla="*/ 68 h 68"/>
                <a:gd name="T12" fmla="*/ 39 w 39"/>
                <a:gd name="T13" fmla="*/ 67 h 68"/>
              </a:gdLst>
              <a:ahLst/>
              <a:cxnLst>
                <a:cxn ang="0">
                  <a:pos x="T0" y="T1"/>
                </a:cxn>
                <a:cxn ang="0">
                  <a:pos x="T2" y="T3"/>
                </a:cxn>
                <a:cxn ang="0">
                  <a:pos x="T4" y="T5"/>
                </a:cxn>
                <a:cxn ang="0">
                  <a:pos x="T6" y="T7"/>
                </a:cxn>
                <a:cxn ang="0">
                  <a:pos x="T8" y="T9"/>
                </a:cxn>
                <a:cxn ang="0">
                  <a:pos x="T10" y="T11"/>
                </a:cxn>
                <a:cxn ang="0">
                  <a:pos x="T12" y="T13"/>
                </a:cxn>
              </a:cxnLst>
              <a:rect l="0" t="0" r="r" b="b"/>
              <a:pathLst>
                <a:path w="39" h="68">
                  <a:moveTo>
                    <a:pt x="39" y="67"/>
                  </a:moveTo>
                  <a:cubicBezTo>
                    <a:pt x="27" y="61"/>
                    <a:pt x="17" y="53"/>
                    <a:pt x="10" y="42"/>
                  </a:cubicBezTo>
                  <a:cubicBezTo>
                    <a:pt x="2" y="28"/>
                    <a:pt x="6" y="15"/>
                    <a:pt x="8" y="1"/>
                  </a:cubicBezTo>
                  <a:cubicBezTo>
                    <a:pt x="9" y="0"/>
                    <a:pt x="8" y="0"/>
                    <a:pt x="7" y="0"/>
                  </a:cubicBezTo>
                  <a:cubicBezTo>
                    <a:pt x="1" y="14"/>
                    <a:pt x="0" y="30"/>
                    <a:pt x="8" y="43"/>
                  </a:cubicBezTo>
                  <a:cubicBezTo>
                    <a:pt x="14" y="53"/>
                    <a:pt x="25" y="67"/>
                    <a:pt x="38" y="68"/>
                  </a:cubicBezTo>
                  <a:cubicBezTo>
                    <a:pt x="39" y="68"/>
                    <a:pt x="39" y="67"/>
                    <a:pt x="39" y="67"/>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197"/>
            <p:cNvSpPr>
              <a:spLocks/>
            </p:cNvSpPr>
            <p:nvPr/>
          </p:nvSpPr>
          <p:spPr bwMode="auto">
            <a:xfrm>
              <a:off x="5661025" y="5715001"/>
              <a:ext cx="52388" cy="38100"/>
            </a:xfrm>
            <a:custGeom>
              <a:avLst/>
              <a:gdLst>
                <a:gd name="T0" fmla="*/ 20 w 20"/>
                <a:gd name="T1" fmla="*/ 13 h 15"/>
                <a:gd name="T2" fmla="*/ 11 w 20"/>
                <a:gd name="T3" fmla="*/ 8 h 15"/>
                <a:gd name="T4" fmla="*/ 2 w 20"/>
                <a:gd name="T5" fmla="*/ 0 h 15"/>
                <a:gd name="T6" fmla="*/ 1 w 20"/>
                <a:gd name="T7" fmla="*/ 1 h 15"/>
                <a:gd name="T8" fmla="*/ 9 w 20"/>
                <a:gd name="T9" fmla="*/ 10 h 15"/>
                <a:gd name="T10" fmla="*/ 20 w 20"/>
                <a:gd name="T11" fmla="*/ 14 h 15"/>
                <a:gd name="T12" fmla="*/ 20 w 20"/>
                <a:gd name="T13" fmla="*/ 13 h 15"/>
              </a:gdLst>
              <a:ahLst/>
              <a:cxnLst>
                <a:cxn ang="0">
                  <a:pos x="T0" y="T1"/>
                </a:cxn>
                <a:cxn ang="0">
                  <a:pos x="T2" y="T3"/>
                </a:cxn>
                <a:cxn ang="0">
                  <a:pos x="T4" y="T5"/>
                </a:cxn>
                <a:cxn ang="0">
                  <a:pos x="T6" y="T7"/>
                </a:cxn>
                <a:cxn ang="0">
                  <a:pos x="T8" y="T9"/>
                </a:cxn>
                <a:cxn ang="0">
                  <a:pos x="T10" y="T11"/>
                </a:cxn>
                <a:cxn ang="0">
                  <a:pos x="T12" y="T13"/>
                </a:cxn>
              </a:cxnLst>
              <a:rect l="0" t="0" r="r" b="b"/>
              <a:pathLst>
                <a:path w="20" h="15">
                  <a:moveTo>
                    <a:pt x="20" y="13"/>
                  </a:moveTo>
                  <a:cubicBezTo>
                    <a:pt x="18" y="11"/>
                    <a:pt x="14" y="10"/>
                    <a:pt x="11" y="8"/>
                  </a:cubicBezTo>
                  <a:cubicBezTo>
                    <a:pt x="8" y="6"/>
                    <a:pt x="4" y="3"/>
                    <a:pt x="2" y="0"/>
                  </a:cubicBezTo>
                  <a:cubicBezTo>
                    <a:pt x="1" y="0"/>
                    <a:pt x="0" y="0"/>
                    <a:pt x="1" y="1"/>
                  </a:cubicBezTo>
                  <a:cubicBezTo>
                    <a:pt x="3" y="5"/>
                    <a:pt x="6" y="8"/>
                    <a:pt x="9" y="10"/>
                  </a:cubicBezTo>
                  <a:cubicBezTo>
                    <a:pt x="12" y="12"/>
                    <a:pt x="16" y="15"/>
                    <a:pt x="20" y="14"/>
                  </a:cubicBezTo>
                  <a:cubicBezTo>
                    <a:pt x="20" y="14"/>
                    <a:pt x="20" y="14"/>
                    <a:pt x="20" y="13"/>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98"/>
            <p:cNvSpPr>
              <a:spLocks/>
            </p:cNvSpPr>
            <p:nvPr/>
          </p:nvSpPr>
          <p:spPr bwMode="auto">
            <a:xfrm>
              <a:off x="5784850" y="5586413"/>
              <a:ext cx="61913" cy="161925"/>
            </a:xfrm>
            <a:custGeom>
              <a:avLst/>
              <a:gdLst>
                <a:gd name="T0" fmla="*/ 6 w 24"/>
                <a:gd name="T1" fmla="*/ 0 h 62"/>
                <a:gd name="T2" fmla="*/ 5 w 24"/>
                <a:gd name="T3" fmla="*/ 1 h 62"/>
                <a:gd name="T4" fmla="*/ 14 w 24"/>
                <a:gd name="T5" fmla="*/ 34 h 62"/>
                <a:gd name="T6" fmla="*/ 1 w 24"/>
                <a:gd name="T7" fmla="*/ 60 h 62"/>
                <a:gd name="T8" fmla="*/ 1 w 24"/>
                <a:gd name="T9" fmla="*/ 61 h 62"/>
                <a:gd name="T10" fmla="*/ 6 w 24"/>
                <a:gd name="T11" fmla="*/ 0 h 62"/>
              </a:gdLst>
              <a:ahLst/>
              <a:cxnLst>
                <a:cxn ang="0">
                  <a:pos x="T0" y="T1"/>
                </a:cxn>
                <a:cxn ang="0">
                  <a:pos x="T2" y="T3"/>
                </a:cxn>
                <a:cxn ang="0">
                  <a:pos x="T4" y="T5"/>
                </a:cxn>
                <a:cxn ang="0">
                  <a:pos x="T6" y="T7"/>
                </a:cxn>
                <a:cxn ang="0">
                  <a:pos x="T8" y="T9"/>
                </a:cxn>
                <a:cxn ang="0">
                  <a:pos x="T10" y="T11"/>
                </a:cxn>
              </a:cxnLst>
              <a:rect l="0" t="0" r="r" b="b"/>
              <a:pathLst>
                <a:path w="24" h="62">
                  <a:moveTo>
                    <a:pt x="6" y="0"/>
                  </a:moveTo>
                  <a:cubicBezTo>
                    <a:pt x="5" y="0"/>
                    <a:pt x="4" y="1"/>
                    <a:pt x="5" y="1"/>
                  </a:cubicBezTo>
                  <a:cubicBezTo>
                    <a:pt x="12" y="11"/>
                    <a:pt x="16" y="22"/>
                    <a:pt x="14" y="34"/>
                  </a:cubicBezTo>
                  <a:cubicBezTo>
                    <a:pt x="12" y="45"/>
                    <a:pt x="7" y="52"/>
                    <a:pt x="1" y="60"/>
                  </a:cubicBezTo>
                  <a:cubicBezTo>
                    <a:pt x="0" y="61"/>
                    <a:pt x="1" y="62"/>
                    <a:pt x="1" y="61"/>
                  </a:cubicBezTo>
                  <a:cubicBezTo>
                    <a:pt x="24" y="50"/>
                    <a:pt x="21" y="16"/>
                    <a:pt x="6"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199"/>
            <p:cNvSpPr>
              <a:spLocks/>
            </p:cNvSpPr>
            <p:nvPr/>
          </p:nvSpPr>
          <p:spPr bwMode="auto">
            <a:xfrm>
              <a:off x="5762625" y="5683251"/>
              <a:ext cx="46038" cy="60325"/>
            </a:xfrm>
            <a:custGeom>
              <a:avLst/>
              <a:gdLst>
                <a:gd name="T0" fmla="*/ 16 w 17"/>
                <a:gd name="T1" fmla="*/ 1 h 23"/>
                <a:gd name="T2" fmla="*/ 15 w 17"/>
                <a:gd name="T3" fmla="*/ 1 h 23"/>
                <a:gd name="T4" fmla="*/ 9 w 17"/>
                <a:gd name="T5" fmla="*/ 12 h 23"/>
                <a:gd name="T6" fmla="*/ 1 w 17"/>
                <a:gd name="T7" fmla="*/ 22 h 23"/>
                <a:gd name="T8" fmla="*/ 2 w 17"/>
                <a:gd name="T9" fmla="*/ 23 h 23"/>
                <a:gd name="T10" fmla="*/ 12 w 17"/>
                <a:gd name="T11" fmla="*/ 13 h 23"/>
                <a:gd name="T12" fmla="*/ 16 w 17"/>
                <a:gd name="T13" fmla="*/ 1 h 23"/>
              </a:gdLst>
              <a:ahLst/>
              <a:cxnLst>
                <a:cxn ang="0">
                  <a:pos x="T0" y="T1"/>
                </a:cxn>
                <a:cxn ang="0">
                  <a:pos x="T2" y="T3"/>
                </a:cxn>
                <a:cxn ang="0">
                  <a:pos x="T4" y="T5"/>
                </a:cxn>
                <a:cxn ang="0">
                  <a:pos x="T6" y="T7"/>
                </a:cxn>
                <a:cxn ang="0">
                  <a:pos x="T8" y="T9"/>
                </a:cxn>
                <a:cxn ang="0">
                  <a:pos x="T10" y="T11"/>
                </a:cxn>
                <a:cxn ang="0">
                  <a:pos x="T12" y="T13"/>
                </a:cxn>
              </a:cxnLst>
              <a:rect l="0" t="0" r="r" b="b"/>
              <a:pathLst>
                <a:path w="17" h="23">
                  <a:moveTo>
                    <a:pt x="16" y="1"/>
                  </a:moveTo>
                  <a:cubicBezTo>
                    <a:pt x="16" y="0"/>
                    <a:pt x="15" y="0"/>
                    <a:pt x="15" y="1"/>
                  </a:cubicBezTo>
                  <a:cubicBezTo>
                    <a:pt x="13" y="5"/>
                    <a:pt x="12" y="9"/>
                    <a:pt x="9" y="12"/>
                  </a:cubicBezTo>
                  <a:cubicBezTo>
                    <a:pt x="6" y="16"/>
                    <a:pt x="3" y="18"/>
                    <a:pt x="1" y="22"/>
                  </a:cubicBezTo>
                  <a:cubicBezTo>
                    <a:pt x="0" y="23"/>
                    <a:pt x="1" y="23"/>
                    <a:pt x="2" y="23"/>
                  </a:cubicBezTo>
                  <a:cubicBezTo>
                    <a:pt x="6" y="21"/>
                    <a:pt x="10" y="17"/>
                    <a:pt x="12" y="13"/>
                  </a:cubicBezTo>
                  <a:cubicBezTo>
                    <a:pt x="15" y="9"/>
                    <a:pt x="17" y="5"/>
                    <a:pt x="16"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200"/>
            <p:cNvSpPr>
              <a:spLocks/>
            </p:cNvSpPr>
            <p:nvPr/>
          </p:nvSpPr>
          <p:spPr bwMode="auto">
            <a:xfrm>
              <a:off x="5902325" y="5737226"/>
              <a:ext cx="87313" cy="155575"/>
            </a:xfrm>
            <a:custGeom>
              <a:avLst/>
              <a:gdLst>
                <a:gd name="T0" fmla="*/ 31 w 33"/>
                <a:gd name="T1" fmla="*/ 0 h 59"/>
                <a:gd name="T2" fmla="*/ 7 w 33"/>
                <a:gd name="T3" fmla="*/ 26 h 59"/>
                <a:gd name="T4" fmla="*/ 7 w 33"/>
                <a:gd name="T5" fmla="*/ 58 h 59"/>
                <a:gd name="T6" fmla="*/ 9 w 33"/>
                <a:gd name="T7" fmla="*/ 57 h 59"/>
                <a:gd name="T8" fmla="*/ 32 w 33"/>
                <a:gd name="T9" fmla="*/ 1 h 59"/>
                <a:gd name="T10" fmla="*/ 31 w 33"/>
                <a:gd name="T11" fmla="*/ 0 h 59"/>
              </a:gdLst>
              <a:ahLst/>
              <a:cxnLst>
                <a:cxn ang="0">
                  <a:pos x="T0" y="T1"/>
                </a:cxn>
                <a:cxn ang="0">
                  <a:pos x="T2" y="T3"/>
                </a:cxn>
                <a:cxn ang="0">
                  <a:pos x="T4" y="T5"/>
                </a:cxn>
                <a:cxn ang="0">
                  <a:pos x="T6" y="T7"/>
                </a:cxn>
                <a:cxn ang="0">
                  <a:pos x="T8" y="T9"/>
                </a:cxn>
                <a:cxn ang="0">
                  <a:pos x="T10" y="T11"/>
                </a:cxn>
              </a:cxnLst>
              <a:rect l="0" t="0" r="r" b="b"/>
              <a:pathLst>
                <a:path w="33" h="59">
                  <a:moveTo>
                    <a:pt x="31" y="0"/>
                  </a:moveTo>
                  <a:cubicBezTo>
                    <a:pt x="20" y="5"/>
                    <a:pt x="12" y="15"/>
                    <a:pt x="7" y="26"/>
                  </a:cubicBezTo>
                  <a:cubicBezTo>
                    <a:pt x="4" y="35"/>
                    <a:pt x="0" y="50"/>
                    <a:pt x="7" y="58"/>
                  </a:cubicBezTo>
                  <a:cubicBezTo>
                    <a:pt x="8" y="59"/>
                    <a:pt x="10" y="58"/>
                    <a:pt x="9" y="57"/>
                  </a:cubicBezTo>
                  <a:cubicBezTo>
                    <a:pt x="3" y="35"/>
                    <a:pt x="15" y="14"/>
                    <a:pt x="32" y="1"/>
                  </a:cubicBezTo>
                  <a:cubicBezTo>
                    <a:pt x="33" y="1"/>
                    <a:pt x="32" y="0"/>
                    <a:pt x="31"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201"/>
            <p:cNvSpPr>
              <a:spLocks/>
            </p:cNvSpPr>
            <p:nvPr/>
          </p:nvSpPr>
          <p:spPr bwMode="auto">
            <a:xfrm>
              <a:off x="5934075" y="5811838"/>
              <a:ext cx="12700" cy="69850"/>
            </a:xfrm>
            <a:custGeom>
              <a:avLst/>
              <a:gdLst>
                <a:gd name="T0" fmla="*/ 3 w 5"/>
                <a:gd name="T1" fmla="*/ 12 h 27"/>
                <a:gd name="T2" fmla="*/ 5 w 5"/>
                <a:gd name="T3" fmla="*/ 0 h 27"/>
                <a:gd name="T4" fmla="*/ 4 w 5"/>
                <a:gd name="T5" fmla="*/ 0 h 27"/>
                <a:gd name="T6" fmla="*/ 0 w 5"/>
                <a:gd name="T7" fmla="*/ 12 h 27"/>
                <a:gd name="T8" fmla="*/ 2 w 5"/>
                <a:gd name="T9" fmla="*/ 26 h 27"/>
                <a:gd name="T10" fmla="*/ 3 w 5"/>
                <a:gd name="T11" fmla="*/ 26 h 27"/>
                <a:gd name="T12" fmla="*/ 3 w 5"/>
                <a:gd name="T13" fmla="*/ 12 h 27"/>
              </a:gdLst>
              <a:ahLst/>
              <a:cxnLst>
                <a:cxn ang="0">
                  <a:pos x="T0" y="T1"/>
                </a:cxn>
                <a:cxn ang="0">
                  <a:pos x="T2" y="T3"/>
                </a:cxn>
                <a:cxn ang="0">
                  <a:pos x="T4" y="T5"/>
                </a:cxn>
                <a:cxn ang="0">
                  <a:pos x="T6" y="T7"/>
                </a:cxn>
                <a:cxn ang="0">
                  <a:pos x="T8" y="T9"/>
                </a:cxn>
                <a:cxn ang="0">
                  <a:pos x="T10" y="T11"/>
                </a:cxn>
                <a:cxn ang="0">
                  <a:pos x="T12" y="T13"/>
                </a:cxn>
              </a:cxnLst>
              <a:rect l="0" t="0" r="r" b="b"/>
              <a:pathLst>
                <a:path w="5" h="27">
                  <a:moveTo>
                    <a:pt x="3" y="12"/>
                  </a:moveTo>
                  <a:cubicBezTo>
                    <a:pt x="3" y="8"/>
                    <a:pt x="5" y="4"/>
                    <a:pt x="5" y="0"/>
                  </a:cubicBezTo>
                  <a:cubicBezTo>
                    <a:pt x="4" y="0"/>
                    <a:pt x="4" y="0"/>
                    <a:pt x="4" y="0"/>
                  </a:cubicBezTo>
                  <a:cubicBezTo>
                    <a:pt x="1" y="3"/>
                    <a:pt x="1" y="8"/>
                    <a:pt x="0" y="12"/>
                  </a:cubicBezTo>
                  <a:cubicBezTo>
                    <a:pt x="0" y="16"/>
                    <a:pt x="0" y="22"/>
                    <a:pt x="2" y="26"/>
                  </a:cubicBezTo>
                  <a:cubicBezTo>
                    <a:pt x="2" y="27"/>
                    <a:pt x="3" y="26"/>
                    <a:pt x="3" y="26"/>
                  </a:cubicBezTo>
                  <a:cubicBezTo>
                    <a:pt x="4" y="21"/>
                    <a:pt x="2" y="17"/>
                    <a:pt x="3" y="12"/>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202"/>
            <p:cNvSpPr>
              <a:spLocks/>
            </p:cNvSpPr>
            <p:nvPr/>
          </p:nvSpPr>
          <p:spPr bwMode="auto">
            <a:xfrm>
              <a:off x="5961063" y="5848351"/>
              <a:ext cx="180975" cy="149225"/>
            </a:xfrm>
            <a:custGeom>
              <a:avLst/>
              <a:gdLst>
                <a:gd name="T0" fmla="*/ 67 w 69"/>
                <a:gd name="T1" fmla="*/ 0 h 57"/>
                <a:gd name="T2" fmla="*/ 60 w 69"/>
                <a:gd name="T3" fmla="*/ 19 h 57"/>
                <a:gd name="T4" fmla="*/ 43 w 69"/>
                <a:gd name="T5" fmla="*/ 34 h 57"/>
                <a:gd name="T6" fmla="*/ 1 w 69"/>
                <a:gd name="T7" fmla="*/ 36 h 57"/>
                <a:gd name="T8" fmla="*/ 1 w 69"/>
                <a:gd name="T9" fmla="*/ 37 h 57"/>
                <a:gd name="T10" fmla="*/ 68 w 69"/>
                <a:gd name="T11" fmla="*/ 1 h 57"/>
                <a:gd name="T12" fmla="*/ 67 w 69"/>
                <a:gd name="T13" fmla="*/ 0 h 57"/>
              </a:gdLst>
              <a:ahLst/>
              <a:cxnLst>
                <a:cxn ang="0">
                  <a:pos x="T0" y="T1"/>
                </a:cxn>
                <a:cxn ang="0">
                  <a:pos x="T2" y="T3"/>
                </a:cxn>
                <a:cxn ang="0">
                  <a:pos x="T4" y="T5"/>
                </a:cxn>
                <a:cxn ang="0">
                  <a:pos x="T6" y="T7"/>
                </a:cxn>
                <a:cxn ang="0">
                  <a:pos x="T8" y="T9"/>
                </a:cxn>
                <a:cxn ang="0">
                  <a:pos x="T10" y="T11"/>
                </a:cxn>
                <a:cxn ang="0">
                  <a:pos x="T12" y="T13"/>
                </a:cxn>
              </a:cxnLst>
              <a:rect l="0" t="0" r="r" b="b"/>
              <a:pathLst>
                <a:path w="69" h="57">
                  <a:moveTo>
                    <a:pt x="67" y="0"/>
                  </a:moveTo>
                  <a:cubicBezTo>
                    <a:pt x="65" y="7"/>
                    <a:pt x="64" y="13"/>
                    <a:pt x="60" y="19"/>
                  </a:cubicBezTo>
                  <a:cubicBezTo>
                    <a:pt x="56" y="25"/>
                    <a:pt x="49" y="30"/>
                    <a:pt x="43" y="34"/>
                  </a:cubicBezTo>
                  <a:cubicBezTo>
                    <a:pt x="30" y="42"/>
                    <a:pt x="16" y="41"/>
                    <a:pt x="1" y="36"/>
                  </a:cubicBezTo>
                  <a:cubicBezTo>
                    <a:pt x="1" y="36"/>
                    <a:pt x="0" y="37"/>
                    <a:pt x="1" y="37"/>
                  </a:cubicBezTo>
                  <a:cubicBezTo>
                    <a:pt x="26" y="57"/>
                    <a:pt x="69" y="31"/>
                    <a:pt x="68" y="1"/>
                  </a:cubicBezTo>
                  <a:cubicBezTo>
                    <a:pt x="68" y="0"/>
                    <a:pt x="67" y="0"/>
                    <a:pt x="67"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203"/>
            <p:cNvSpPr>
              <a:spLocks/>
            </p:cNvSpPr>
            <p:nvPr/>
          </p:nvSpPr>
          <p:spPr bwMode="auto">
            <a:xfrm>
              <a:off x="5969000" y="5924551"/>
              <a:ext cx="55563" cy="15875"/>
            </a:xfrm>
            <a:custGeom>
              <a:avLst/>
              <a:gdLst>
                <a:gd name="T0" fmla="*/ 21 w 21"/>
                <a:gd name="T1" fmla="*/ 1 h 6"/>
                <a:gd name="T2" fmla="*/ 11 w 21"/>
                <a:gd name="T3" fmla="*/ 2 h 6"/>
                <a:gd name="T4" fmla="*/ 1 w 21"/>
                <a:gd name="T5" fmla="*/ 0 h 6"/>
                <a:gd name="T6" fmla="*/ 1 w 21"/>
                <a:gd name="T7" fmla="*/ 1 h 6"/>
                <a:gd name="T8" fmla="*/ 21 w 21"/>
                <a:gd name="T9" fmla="*/ 2 h 6"/>
                <a:gd name="T10" fmla="*/ 21 w 21"/>
                <a:gd name="T11" fmla="*/ 1 h 6"/>
              </a:gdLst>
              <a:ahLst/>
              <a:cxnLst>
                <a:cxn ang="0">
                  <a:pos x="T0" y="T1"/>
                </a:cxn>
                <a:cxn ang="0">
                  <a:pos x="T2" y="T3"/>
                </a:cxn>
                <a:cxn ang="0">
                  <a:pos x="T4" y="T5"/>
                </a:cxn>
                <a:cxn ang="0">
                  <a:pos x="T6" y="T7"/>
                </a:cxn>
                <a:cxn ang="0">
                  <a:pos x="T8" y="T9"/>
                </a:cxn>
                <a:cxn ang="0">
                  <a:pos x="T10" y="T11"/>
                </a:cxn>
              </a:cxnLst>
              <a:rect l="0" t="0" r="r" b="b"/>
              <a:pathLst>
                <a:path w="21" h="6">
                  <a:moveTo>
                    <a:pt x="21" y="1"/>
                  </a:moveTo>
                  <a:cubicBezTo>
                    <a:pt x="18" y="1"/>
                    <a:pt x="15" y="2"/>
                    <a:pt x="11" y="2"/>
                  </a:cubicBezTo>
                  <a:cubicBezTo>
                    <a:pt x="8" y="2"/>
                    <a:pt x="5" y="1"/>
                    <a:pt x="1" y="0"/>
                  </a:cubicBezTo>
                  <a:cubicBezTo>
                    <a:pt x="1" y="0"/>
                    <a:pt x="0" y="1"/>
                    <a:pt x="1" y="1"/>
                  </a:cubicBezTo>
                  <a:cubicBezTo>
                    <a:pt x="7" y="4"/>
                    <a:pt x="15" y="6"/>
                    <a:pt x="21" y="2"/>
                  </a:cubicBezTo>
                  <a:cubicBezTo>
                    <a:pt x="21" y="2"/>
                    <a:pt x="21" y="2"/>
                    <a:pt x="21"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2" name="Group 21"/>
          <p:cNvGrpSpPr/>
          <p:nvPr/>
        </p:nvGrpSpPr>
        <p:grpSpPr>
          <a:xfrm>
            <a:off x="-103199" y="5219405"/>
            <a:ext cx="690562" cy="1147763"/>
            <a:chOff x="2130426" y="3314700"/>
            <a:chExt cx="690562" cy="1147763"/>
          </a:xfrm>
        </p:grpSpPr>
        <p:sp>
          <p:nvSpPr>
            <p:cNvPr id="23" name="Freeform 23"/>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rgbClr val="EFA7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24"/>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25"/>
            <p:cNvSpPr>
              <a:spLocks/>
            </p:cNvSpPr>
            <p:nvPr/>
          </p:nvSpPr>
          <p:spPr bwMode="auto">
            <a:xfrm>
              <a:off x="2208213" y="3398838"/>
              <a:ext cx="533400" cy="1063625"/>
            </a:xfrm>
            <a:custGeom>
              <a:avLst/>
              <a:gdLst>
                <a:gd name="T0" fmla="*/ 202 w 203"/>
                <a:gd name="T1" fmla="*/ 123 h 408"/>
                <a:gd name="T2" fmla="*/ 131 w 203"/>
                <a:gd name="T3" fmla="*/ 156 h 408"/>
                <a:gd name="T4" fmla="*/ 98 w 203"/>
                <a:gd name="T5" fmla="*/ 180 h 408"/>
                <a:gd name="T6" fmla="*/ 88 w 203"/>
                <a:gd name="T7" fmla="*/ 192 h 408"/>
                <a:gd name="T8" fmla="*/ 119 w 203"/>
                <a:gd name="T9" fmla="*/ 137 h 408"/>
                <a:gd name="T10" fmla="*/ 153 w 203"/>
                <a:gd name="T11" fmla="*/ 106 h 408"/>
                <a:gd name="T12" fmla="*/ 201 w 203"/>
                <a:gd name="T13" fmla="*/ 85 h 408"/>
                <a:gd name="T14" fmla="*/ 200 w 203"/>
                <a:gd name="T15" fmla="*/ 84 h 408"/>
                <a:gd name="T16" fmla="*/ 125 w 203"/>
                <a:gd name="T17" fmla="*/ 127 h 408"/>
                <a:gd name="T18" fmla="*/ 149 w 203"/>
                <a:gd name="T19" fmla="*/ 81 h 408"/>
                <a:gd name="T20" fmla="*/ 164 w 203"/>
                <a:gd name="T21" fmla="*/ 64 h 408"/>
                <a:gd name="T22" fmla="*/ 189 w 203"/>
                <a:gd name="T23" fmla="*/ 45 h 408"/>
                <a:gd name="T24" fmla="*/ 188 w 203"/>
                <a:gd name="T25" fmla="*/ 44 h 408"/>
                <a:gd name="T26" fmla="*/ 154 w 203"/>
                <a:gd name="T27" fmla="*/ 69 h 408"/>
                <a:gd name="T28" fmla="*/ 180 w 203"/>
                <a:gd name="T29" fmla="*/ 1 h 408"/>
                <a:gd name="T30" fmla="*/ 179 w 203"/>
                <a:gd name="T31" fmla="*/ 1 h 408"/>
                <a:gd name="T32" fmla="*/ 134 w 203"/>
                <a:gd name="T33" fmla="*/ 97 h 408"/>
                <a:gd name="T34" fmla="*/ 115 w 203"/>
                <a:gd name="T35" fmla="*/ 38 h 408"/>
                <a:gd name="T36" fmla="*/ 115 w 203"/>
                <a:gd name="T37" fmla="*/ 38 h 408"/>
                <a:gd name="T38" fmla="*/ 131 w 203"/>
                <a:gd name="T39" fmla="*/ 103 h 408"/>
                <a:gd name="T40" fmla="*/ 131 w 203"/>
                <a:gd name="T41" fmla="*/ 103 h 408"/>
                <a:gd name="T42" fmla="*/ 108 w 203"/>
                <a:gd name="T43" fmla="*/ 144 h 408"/>
                <a:gd name="T44" fmla="*/ 74 w 203"/>
                <a:gd name="T45" fmla="*/ 58 h 408"/>
                <a:gd name="T46" fmla="*/ 73 w 203"/>
                <a:gd name="T47" fmla="*/ 59 h 408"/>
                <a:gd name="T48" fmla="*/ 105 w 203"/>
                <a:gd name="T49" fmla="*/ 150 h 408"/>
                <a:gd name="T50" fmla="*/ 75 w 203"/>
                <a:gd name="T51" fmla="*/ 202 h 408"/>
                <a:gd name="T52" fmla="*/ 71 w 203"/>
                <a:gd name="T53" fmla="*/ 210 h 408"/>
                <a:gd name="T54" fmla="*/ 29 w 203"/>
                <a:gd name="T55" fmla="*/ 86 h 408"/>
                <a:gd name="T56" fmla="*/ 28 w 203"/>
                <a:gd name="T57" fmla="*/ 87 h 408"/>
                <a:gd name="T58" fmla="*/ 54 w 203"/>
                <a:gd name="T59" fmla="*/ 147 h 408"/>
                <a:gd name="T60" fmla="*/ 66 w 203"/>
                <a:gd name="T61" fmla="*/ 215 h 408"/>
                <a:gd name="T62" fmla="*/ 67 w 203"/>
                <a:gd name="T63" fmla="*/ 217 h 408"/>
                <a:gd name="T64" fmla="*/ 41 w 203"/>
                <a:gd name="T65" fmla="*/ 269 h 408"/>
                <a:gd name="T66" fmla="*/ 27 w 203"/>
                <a:gd name="T67" fmla="*/ 212 h 408"/>
                <a:gd name="T68" fmla="*/ 0 w 203"/>
                <a:gd name="T69" fmla="*/ 142 h 408"/>
                <a:gd name="T70" fmla="*/ 0 w 203"/>
                <a:gd name="T71" fmla="*/ 142 h 408"/>
                <a:gd name="T72" fmla="*/ 22 w 203"/>
                <a:gd name="T73" fmla="*/ 209 h 408"/>
                <a:gd name="T74" fmla="*/ 37 w 203"/>
                <a:gd name="T75" fmla="*/ 279 h 408"/>
                <a:gd name="T76" fmla="*/ 27 w 203"/>
                <a:gd name="T77" fmla="*/ 302 h 408"/>
                <a:gd name="T78" fmla="*/ 8 w 203"/>
                <a:gd name="T79" fmla="*/ 405 h 408"/>
                <a:gd name="T80" fmla="*/ 14 w 203"/>
                <a:gd name="T81" fmla="*/ 405 h 408"/>
                <a:gd name="T82" fmla="*/ 30 w 203"/>
                <a:gd name="T83" fmla="*/ 318 h 408"/>
                <a:gd name="T84" fmla="*/ 94 w 203"/>
                <a:gd name="T85" fmla="*/ 268 h 408"/>
                <a:gd name="T86" fmla="*/ 175 w 203"/>
                <a:gd name="T87" fmla="*/ 235 h 408"/>
                <a:gd name="T88" fmla="*/ 174 w 203"/>
                <a:gd name="T89" fmla="*/ 233 h 408"/>
                <a:gd name="T90" fmla="*/ 127 w 203"/>
                <a:gd name="T91" fmla="*/ 250 h 408"/>
                <a:gd name="T92" fmla="*/ 84 w 203"/>
                <a:gd name="T93" fmla="*/ 269 h 408"/>
                <a:gd name="T94" fmla="*/ 32 w 203"/>
                <a:gd name="T95" fmla="*/ 313 h 408"/>
                <a:gd name="T96" fmla="*/ 38 w 203"/>
                <a:gd name="T97" fmla="*/ 294 h 408"/>
                <a:gd name="T98" fmla="*/ 47 w 203"/>
                <a:gd name="T99" fmla="*/ 273 h 408"/>
                <a:gd name="T100" fmla="*/ 107 w 203"/>
                <a:gd name="T101" fmla="*/ 219 h 408"/>
                <a:gd name="T102" fmla="*/ 149 w 203"/>
                <a:gd name="T103" fmla="*/ 195 h 408"/>
                <a:gd name="T104" fmla="*/ 195 w 203"/>
                <a:gd name="T105" fmla="*/ 176 h 408"/>
                <a:gd name="T106" fmla="*/ 195 w 203"/>
                <a:gd name="T107" fmla="*/ 175 h 408"/>
                <a:gd name="T108" fmla="*/ 153 w 203"/>
                <a:gd name="T109" fmla="*/ 189 h 408"/>
                <a:gd name="T110" fmla="*/ 109 w 203"/>
                <a:gd name="T111" fmla="*/ 214 h 408"/>
                <a:gd name="T112" fmla="*/ 52 w 203"/>
                <a:gd name="T113" fmla="*/ 262 h 408"/>
                <a:gd name="T114" fmla="*/ 77 w 203"/>
                <a:gd name="T115" fmla="*/ 211 h 408"/>
                <a:gd name="T116" fmla="*/ 92 w 203"/>
                <a:gd name="T117" fmla="*/ 191 h 408"/>
                <a:gd name="T118" fmla="*/ 126 w 203"/>
                <a:gd name="T119" fmla="*/ 164 h 408"/>
                <a:gd name="T120" fmla="*/ 202 w 203"/>
                <a:gd name="T121" fmla="*/ 125 h 408"/>
                <a:gd name="T122" fmla="*/ 202 w 203"/>
                <a:gd name="T123" fmla="*/ 123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3" h="408">
                  <a:moveTo>
                    <a:pt x="202" y="123"/>
                  </a:moveTo>
                  <a:cubicBezTo>
                    <a:pt x="176" y="127"/>
                    <a:pt x="152" y="141"/>
                    <a:pt x="131" y="156"/>
                  </a:cubicBezTo>
                  <a:cubicBezTo>
                    <a:pt x="120" y="164"/>
                    <a:pt x="109" y="172"/>
                    <a:pt x="98" y="180"/>
                  </a:cubicBezTo>
                  <a:cubicBezTo>
                    <a:pt x="94" y="184"/>
                    <a:pt x="91" y="188"/>
                    <a:pt x="88" y="192"/>
                  </a:cubicBezTo>
                  <a:cubicBezTo>
                    <a:pt x="98" y="174"/>
                    <a:pt x="108" y="155"/>
                    <a:pt x="119" y="137"/>
                  </a:cubicBezTo>
                  <a:cubicBezTo>
                    <a:pt x="128" y="125"/>
                    <a:pt x="140" y="114"/>
                    <a:pt x="153" y="106"/>
                  </a:cubicBezTo>
                  <a:cubicBezTo>
                    <a:pt x="168" y="96"/>
                    <a:pt x="184" y="91"/>
                    <a:pt x="201" y="85"/>
                  </a:cubicBezTo>
                  <a:cubicBezTo>
                    <a:pt x="201" y="85"/>
                    <a:pt x="201" y="84"/>
                    <a:pt x="200" y="84"/>
                  </a:cubicBezTo>
                  <a:cubicBezTo>
                    <a:pt x="172" y="88"/>
                    <a:pt x="145" y="105"/>
                    <a:pt x="125" y="127"/>
                  </a:cubicBezTo>
                  <a:cubicBezTo>
                    <a:pt x="133" y="112"/>
                    <a:pt x="141" y="96"/>
                    <a:pt x="149" y="81"/>
                  </a:cubicBezTo>
                  <a:cubicBezTo>
                    <a:pt x="154" y="75"/>
                    <a:pt x="159" y="69"/>
                    <a:pt x="164" y="64"/>
                  </a:cubicBezTo>
                  <a:cubicBezTo>
                    <a:pt x="172" y="57"/>
                    <a:pt x="180" y="51"/>
                    <a:pt x="189" y="45"/>
                  </a:cubicBezTo>
                  <a:cubicBezTo>
                    <a:pt x="189" y="45"/>
                    <a:pt x="189" y="44"/>
                    <a:pt x="188" y="44"/>
                  </a:cubicBezTo>
                  <a:cubicBezTo>
                    <a:pt x="176" y="50"/>
                    <a:pt x="164" y="58"/>
                    <a:pt x="154" y="69"/>
                  </a:cubicBezTo>
                  <a:cubicBezTo>
                    <a:pt x="165" y="47"/>
                    <a:pt x="173" y="24"/>
                    <a:pt x="180" y="1"/>
                  </a:cubicBezTo>
                  <a:cubicBezTo>
                    <a:pt x="180" y="0"/>
                    <a:pt x="179" y="0"/>
                    <a:pt x="179" y="1"/>
                  </a:cubicBezTo>
                  <a:cubicBezTo>
                    <a:pt x="167" y="34"/>
                    <a:pt x="151" y="66"/>
                    <a:pt x="134" y="97"/>
                  </a:cubicBezTo>
                  <a:cubicBezTo>
                    <a:pt x="132" y="77"/>
                    <a:pt x="127" y="55"/>
                    <a:pt x="115" y="38"/>
                  </a:cubicBezTo>
                  <a:cubicBezTo>
                    <a:pt x="115" y="37"/>
                    <a:pt x="114" y="38"/>
                    <a:pt x="115" y="38"/>
                  </a:cubicBezTo>
                  <a:cubicBezTo>
                    <a:pt x="122" y="60"/>
                    <a:pt x="129" y="80"/>
                    <a:pt x="131" y="103"/>
                  </a:cubicBezTo>
                  <a:cubicBezTo>
                    <a:pt x="131" y="103"/>
                    <a:pt x="131" y="103"/>
                    <a:pt x="131" y="103"/>
                  </a:cubicBezTo>
                  <a:cubicBezTo>
                    <a:pt x="123" y="117"/>
                    <a:pt x="116" y="131"/>
                    <a:pt x="108" y="144"/>
                  </a:cubicBezTo>
                  <a:cubicBezTo>
                    <a:pt x="103" y="113"/>
                    <a:pt x="92" y="84"/>
                    <a:pt x="74" y="58"/>
                  </a:cubicBezTo>
                  <a:cubicBezTo>
                    <a:pt x="73" y="58"/>
                    <a:pt x="73" y="59"/>
                    <a:pt x="73" y="59"/>
                  </a:cubicBezTo>
                  <a:cubicBezTo>
                    <a:pt x="89" y="87"/>
                    <a:pt x="100" y="118"/>
                    <a:pt x="105" y="150"/>
                  </a:cubicBezTo>
                  <a:cubicBezTo>
                    <a:pt x="95" y="168"/>
                    <a:pt x="85" y="185"/>
                    <a:pt x="75" y="202"/>
                  </a:cubicBezTo>
                  <a:cubicBezTo>
                    <a:pt x="73" y="205"/>
                    <a:pt x="72" y="207"/>
                    <a:pt x="71" y="210"/>
                  </a:cubicBezTo>
                  <a:cubicBezTo>
                    <a:pt x="67" y="168"/>
                    <a:pt x="54" y="120"/>
                    <a:pt x="29" y="86"/>
                  </a:cubicBezTo>
                  <a:cubicBezTo>
                    <a:pt x="28" y="85"/>
                    <a:pt x="27" y="86"/>
                    <a:pt x="28" y="87"/>
                  </a:cubicBezTo>
                  <a:cubicBezTo>
                    <a:pt x="37" y="107"/>
                    <a:pt x="47" y="126"/>
                    <a:pt x="54" y="147"/>
                  </a:cubicBezTo>
                  <a:cubicBezTo>
                    <a:pt x="61" y="169"/>
                    <a:pt x="64" y="192"/>
                    <a:pt x="66" y="215"/>
                  </a:cubicBezTo>
                  <a:cubicBezTo>
                    <a:pt x="66" y="216"/>
                    <a:pt x="66" y="217"/>
                    <a:pt x="67" y="217"/>
                  </a:cubicBezTo>
                  <a:cubicBezTo>
                    <a:pt x="57" y="234"/>
                    <a:pt x="49" y="252"/>
                    <a:pt x="41" y="269"/>
                  </a:cubicBezTo>
                  <a:cubicBezTo>
                    <a:pt x="38" y="250"/>
                    <a:pt x="33" y="230"/>
                    <a:pt x="27" y="212"/>
                  </a:cubicBezTo>
                  <a:cubicBezTo>
                    <a:pt x="20" y="188"/>
                    <a:pt x="11" y="164"/>
                    <a:pt x="0" y="142"/>
                  </a:cubicBezTo>
                  <a:cubicBezTo>
                    <a:pt x="0" y="142"/>
                    <a:pt x="0" y="142"/>
                    <a:pt x="0" y="142"/>
                  </a:cubicBezTo>
                  <a:cubicBezTo>
                    <a:pt x="8" y="164"/>
                    <a:pt x="16" y="186"/>
                    <a:pt x="22" y="209"/>
                  </a:cubicBezTo>
                  <a:cubicBezTo>
                    <a:pt x="28" y="232"/>
                    <a:pt x="31" y="255"/>
                    <a:pt x="37" y="279"/>
                  </a:cubicBezTo>
                  <a:cubicBezTo>
                    <a:pt x="33" y="287"/>
                    <a:pt x="30" y="294"/>
                    <a:pt x="27" y="302"/>
                  </a:cubicBezTo>
                  <a:cubicBezTo>
                    <a:pt x="16" y="335"/>
                    <a:pt x="6" y="370"/>
                    <a:pt x="8" y="405"/>
                  </a:cubicBezTo>
                  <a:cubicBezTo>
                    <a:pt x="8" y="408"/>
                    <a:pt x="13" y="408"/>
                    <a:pt x="14" y="405"/>
                  </a:cubicBezTo>
                  <a:cubicBezTo>
                    <a:pt x="17" y="375"/>
                    <a:pt x="22" y="346"/>
                    <a:pt x="30" y="318"/>
                  </a:cubicBezTo>
                  <a:cubicBezTo>
                    <a:pt x="49" y="297"/>
                    <a:pt x="69" y="280"/>
                    <a:pt x="94" y="268"/>
                  </a:cubicBezTo>
                  <a:cubicBezTo>
                    <a:pt x="121" y="256"/>
                    <a:pt x="149" y="248"/>
                    <a:pt x="175" y="235"/>
                  </a:cubicBezTo>
                  <a:cubicBezTo>
                    <a:pt x="175" y="234"/>
                    <a:pt x="175" y="233"/>
                    <a:pt x="174" y="233"/>
                  </a:cubicBezTo>
                  <a:cubicBezTo>
                    <a:pt x="158" y="237"/>
                    <a:pt x="142" y="244"/>
                    <a:pt x="127" y="250"/>
                  </a:cubicBezTo>
                  <a:cubicBezTo>
                    <a:pt x="113" y="256"/>
                    <a:pt x="98" y="262"/>
                    <a:pt x="84" y="269"/>
                  </a:cubicBezTo>
                  <a:cubicBezTo>
                    <a:pt x="64" y="279"/>
                    <a:pt x="45" y="294"/>
                    <a:pt x="32" y="313"/>
                  </a:cubicBezTo>
                  <a:cubicBezTo>
                    <a:pt x="34" y="307"/>
                    <a:pt x="36" y="301"/>
                    <a:pt x="38" y="294"/>
                  </a:cubicBezTo>
                  <a:cubicBezTo>
                    <a:pt x="41" y="287"/>
                    <a:pt x="44" y="280"/>
                    <a:pt x="47" y="273"/>
                  </a:cubicBezTo>
                  <a:cubicBezTo>
                    <a:pt x="64" y="252"/>
                    <a:pt x="84" y="234"/>
                    <a:pt x="107" y="219"/>
                  </a:cubicBezTo>
                  <a:cubicBezTo>
                    <a:pt x="121" y="210"/>
                    <a:pt x="135" y="203"/>
                    <a:pt x="149" y="195"/>
                  </a:cubicBezTo>
                  <a:cubicBezTo>
                    <a:pt x="164" y="187"/>
                    <a:pt x="178" y="178"/>
                    <a:pt x="195" y="176"/>
                  </a:cubicBezTo>
                  <a:cubicBezTo>
                    <a:pt x="196" y="176"/>
                    <a:pt x="196" y="175"/>
                    <a:pt x="195" y="175"/>
                  </a:cubicBezTo>
                  <a:cubicBezTo>
                    <a:pt x="181" y="172"/>
                    <a:pt x="166" y="183"/>
                    <a:pt x="153" y="189"/>
                  </a:cubicBezTo>
                  <a:cubicBezTo>
                    <a:pt x="138" y="197"/>
                    <a:pt x="123" y="205"/>
                    <a:pt x="109" y="214"/>
                  </a:cubicBezTo>
                  <a:cubicBezTo>
                    <a:pt x="88" y="227"/>
                    <a:pt x="68" y="243"/>
                    <a:pt x="52" y="262"/>
                  </a:cubicBezTo>
                  <a:cubicBezTo>
                    <a:pt x="60" y="244"/>
                    <a:pt x="68" y="228"/>
                    <a:pt x="77" y="211"/>
                  </a:cubicBezTo>
                  <a:cubicBezTo>
                    <a:pt x="84" y="206"/>
                    <a:pt x="86" y="197"/>
                    <a:pt x="92" y="191"/>
                  </a:cubicBezTo>
                  <a:cubicBezTo>
                    <a:pt x="101" y="180"/>
                    <a:pt x="114" y="172"/>
                    <a:pt x="126" y="164"/>
                  </a:cubicBezTo>
                  <a:cubicBezTo>
                    <a:pt x="150" y="147"/>
                    <a:pt x="174" y="133"/>
                    <a:pt x="202" y="125"/>
                  </a:cubicBezTo>
                  <a:cubicBezTo>
                    <a:pt x="203" y="124"/>
                    <a:pt x="203" y="123"/>
                    <a:pt x="202" y="123"/>
                  </a:cubicBezTo>
                  <a:close/>
                </a:path>
              </a:pathLst>
            </a:custGeom>
            <a:solidFill>
              <a:schemeClr val="accent6">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26" name="Group 25"/>
          <p:cNvGrpSpPr/>
          <p:nvPr/>
        </p:nvGrpSpPr>
        <p:grpSpPr>
          <a:xfrm rot="15541647">
            <a:off x="446802" y="6086680"/>
            <a:ext cx="826294" cy="1039813"/>
            <a:chOff x="2171701" y="1085850"/>
            <a:chExt cx="826294" cy="1039813"/>
          </a:xfrm>
        </p:grpSpPr>
        <p:sp>
          <p:nvSpPr>
            <p:cNvPr id="27" name="Freeform 29"/>
            <p:cNvSpPr>
              <a:spLocks/>
            </p:cNvSpPr>
            <p:nvPr/>
          </p:nvSpPr>
          <p:spPr bwMode="auto">
            <a:xfrm>
              <a:off x="2171701" y="1203325"/>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30"/>
            <p:cNvSpPr>
              <a:spLocks/>
            </p:cNvSpPr>
            <p:nvPr/>
          </p:nvSpPr>
          <p:spPr bwMode="auto">
            <a:xfrm>
              <a:off x="2186782" y="1181894"/>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29" name="Freeform 31"/>
            <p:cNvSpPr>
              <a:spLocks/>
            </p:cNvSpPr>
            <p:nvPr/>
          </p:nvSpPr>
          <p:spPr bwMode="auto">
            <a:xfrm>
              <a:off x="2228851" y="1085850"/>
              <a:ext cx="677863" cy="996950"/>
            </a:xfrm>
            <a:custGeom>
              <a:avLst/>
              <a:gdLst>
                <a:gd name="T0" fmla="*/ 86 w 259"/>
                <a:gd name="T1" fmla="*/ 77 h 382"/>
                <a:gd name="T2" fmla="*/ 58 w 259"/>
                <a:gd name="T3" fmla="*/ 116 h 382"/>
                <a:gd name="T4" fmla="*/ 0 w 259"/>
                <a:gd name="T5" fmla="*/ 187 h 382"/>
                <a:gd name="T6" fmla="*/ 55 w 259"/>
                <a:gd name="T7" fmla="*/ 125 h 382"/>
                <a:gd name="T8" fmla="*/ 36 w 259"/>
                <a:gd name="T9" fmla="*/ 260 h 382"/>
                <a:gd name="T10" fmla="*/ 48 w 259"/>
                <a:gd name="T11" fmla="*/ 162 h 382"/>
                <a:gd name="T12" fmla="*/ 88 w 259"/>
                <a:gd name="T13" fmla="*/ 83 h 382"/>
                <a:gd name="T14" fmla="*/ 102 w 259"/>
                <a:gd name="T15" fmla="*/ 115 h 382"/>
                <a:gd name="T16" fmla="*/ 74 w 259"/>
                <a:gd name="T17" fmla="*/ 200 h 382"/>
                <a:gd name="T18" fmla="*/ 45 w 259"/>
                <a:gd name="T19" fmla="*/ 236 h 382"/>
                <a:gd name="T20" fmla="*/ 73 w 259"/>
                <a:gd name="T21" fmla="*/ 207 h 382"/>
                <a:gd name="T22" fmla="*/ 85 w 259"/>
                <a:gd name="T23" fmla="*/ 306 h 382"/>
                <a:gd name="T24" fmla="*/ 108 w 259"/>
                <a:gd name="T25" fmla="*/ 127 h 382"/>
                <a:gd name="T26" fmla="*/ 120 w 259"/>
                <a:gd name="T27" fmla="*/ 150 h 382"/>
                <a:gd name="T28" fmla="*/ 132 w 259"/>
                <a:gd name="T29" fmla="*/ 323 h 382"/>
                <a:gd name="T30" fmla="*/ 150 w 259"/>
                <a:gd name="T31" fmla="*/ 199 h 382"/>
                <a:gd name="T32" fmla="*/ 154 w 259"/>
                <a:gd name="T33" fmla="*/ 207 h 382"/>
                <a:gd name="T34" fmla="*/ 162 w 259"/>
                <a:gd name="T35" fmla="*/ 232 h 382"/>
                <a:gd name="T36" fmla="*/ 173 w 259"/>
                <a:gd name="T37" fmla="*/ 346 h 382"/>
                <a:gd name="T38" fmla="*/ 152 w 259"/>
                <a:gd name="T39" fmla="*/ 291 h 382"/>
                <a:gd name="T40" fmla="*/ 176 w 259"/>
                <a:gd name="T41" fmla="*/ 261 h 382"/>
                <a:gd name="T42" fmla="*/ 192 w 259"/>
                <a:gd name="T43" fmla="*/ 303 h 382"/>
                <a:gd name="T44" fmla="*/ 243 w 259"/>
                <a:gd name="T45" fmla="*/ 382 h 382"/>
                <a:gd name="T46" fmla="*/ 181 w 259"/>
                <a:gd name="T47" fmla="*/ 265 h 382"/>
                <a:gd name="T48" fmla="*/ 247 w 259"/>
                <a:gd name="T49" fmla="*/ 325 h 382"/>
                <a:gd name="T50" fmla="*/ 179 w 259"/>
                <a:gd name="T51" fmla="*/ 259 h 382"/>
                <a:gd name="T52" fmla="*/ 209 w 259"/>
                <a:gd name="T53" fmla="*/ 234 h 382"/>
                <a:gd name="T54" fmla="*/ 253 w 259"/>
                <a:gd name="T55" fmla="*/ 280 h 382"/>
                <a:gd name="T56" fmla="*/ 154 w 259"/>
                <a:gd name="T57" fmla="*/ 197 h 382"/>
                <a:gd name="T58" fmla="*/ 158 w 259"/>
                <a:gd name="T59" fmla="*/ 149 h 382"/>
                <a:gd name="T60" fmla="*/ 256 w 259"/>
                <a:gd name="T61" fmla="*/ 242 h 382"/>
                <a:gd name="T62" fmla="*/ 200 w 259"/>
                <a:gd name="T63" fmla="*/ 171 h 382"/>
                <a:gd name="T64" fmla="*/ 119 w 259"/>
                <a:gd name="T65" fmla="*/ 129 h 382"/>
                <a:gd name="T66" fmla="*/ 109 w 259"/>
                <a:gd name="T67" fmla="*/ 109 h 382"/>
                <a:gd name="T68" fmla="*/ 180 w 259"/>
                <a:gd name="T69" fmla="*/ 114 h 382"/>
                <a:gd name="T70" fmla="*/ 257 w 259"/>
                <a:gd name="T71" fmla="*/ 175 h 382"/>
                <a:gd name="T72" fmla="*/ 186 w 259"/>
                <a:gd name="T73" fmla="*/ 111 h 382"/>
                <a:gd name="T74" fmla="*/ 246 w 259"/>
                <a:gd name="T75" fmla="*/ 113 h 382"/>
                <a:gd name="T76" fmla="*/ 121 w 259"/>
                <a:gd name="T77" fmla="*/ 80 h 382"/>
                <a:gd name="T78" fmla="*/ 242 w 259"/>
                <a:gd name="T79" fmla="*/ 92 h 382"/>
                <a:gd name="T80" fmla="*/ 173 w 259"/>
                <a:gd name="T81" fmla="*/ 75 h 382"/>
                <a:gd name="T82" fmla="*/ 95 w 259"/>
                <a:gd name="T83" fmla="*/ 76 h 382"/>
                <a:gd name="T84" fmla="*/ 58 w 259"/>
                <a:gd name="T85" fmla="*/ 8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9" h="382">
                  <a:moveTo>
                    <a:pt x="58" y="8"/>
                  </a:moveTo>
                  <a:cubicBezTo>
                    <a:pt x="66" y="31"/>
                    <a:pt x="76" y="54"/>
                    <a:pt x="86" y="77"/>
                  </a:cubicBezTo>
                  <a:cubicBezTo>
                    <a:pt x="86" y="77"/>
                    <a:pt x="85" y="77"/>
                    <a:pt x="85" y="77"/>
                  </a:cubicBezTo>
                  <a:cubicBezTo>
                    <a:pt x="73" y="86"/>
                    <a:pt x="65" y="101"/>
                    <a:pt x="58" y="116"/>
                  </a:cubicBezTo>
                  <a:cubicBezTo>
                    <a:pt x="58" y="116"/>
                    <a:pt x="57" y="116"/>
                    <a:pt x="57" y="116"/>
                  </a:cubicBezTo>
                  <a:cubicBezTo>
                    <a:pt x="31" y="132"/>
                    <a:pt x="9" y="157"/>
                    <a:pt x="0" y="187"/>
                  </a:cubicBezTo>
                  <a:cubicBezTo>
                    <a:pt x="0" y="187"/>
                    <a:pt x="0" y="187"/>
                    <a:pt x="0" y="187"/>
                  </a:cubicBezTo>
                  <a:cubicBezTo>
                    <a:pt x="13" y="160"/>
                    <a:pt x="30" y="140"/>
                    <a:pt x="55" y="125"/>
                  </a:cubicBezTo>
                  <a:cubicBezTo>
                    <a:pt x="50" y="138"/>
                    <a:pt x="46" y="151"/>
                    <a:pt x="42" y="163"/>
                  </a:cubicBezTo>
                  <a:cubicBezTo>
                    <a:pt x="32" y="196"/>
                    <a:pt x="28" y="227"/>
                    <a:pt x="36" y="260"/>
                  </a:cubicBezTo>
                  <a:cubicBezTo>
                    <a:pt x="36" y="261"/>
                    <a:pt x="38" y="261"/>
                    <a:pt x="38" y="260"/>
                  </a:cubicBezTo>
                  <a:cubicBezTo>
                    <a:pt x="30" y="227"/>
                    <a:pt x="37" y="194"/>
                    <a:pt x="48" y="162"/>
                  </a:cubicBezTo>
                  <a:cubicBezTo>
                    <a:pt x="53" y="148"/>
                    <a:pt x="58" y="134"/>
                    <a:pt x="65" y="120"/>
                  </a:cubicBezTo>
                  <a:cubicBezTo>
                    <a:pt x="71" y="107"/>
                    <a:pt x="81" y="95"/>
                    <a:pt x="88" y="83"/>
                  </a:cubicBezTo>
                  <a:cubicBezTo>
                    <a:pt x="88" y="83"/>
                    <a:pt x="88" y="83"/>
                    <a:pt x="88" y="83"/>
                  </a:cubicBezTo>
                  <a:cubicBezTo>
                    <a:pt x="93" y="94"/>
                    <a:pt x="98" y="104"/>
                    <a:pt x="102" y="115"/>
                  </a:cubicBezTo>
                  <a:cubicBezTo>
                    <a:pt x="103" y="117"/>
                    <a:pt x="104" y="119"/>
                    <a:pt x="105" y="120"/>
                  </a:cubicBezTo>
                  <a:cubicBezTo>
                    <a:pt x="85" y="142"/>
                    <a:pt x="78" y="172"/>
                    <a:pt x="74" y="200"/>
                  </a:cubicBezTo>
                  <a:cubicBezTo>
                    <a:pt x="68" y="206"/>
                    <a:pt x="63" y="211"/>
                    <a:pt x="57" y="218"/>
                  </a:cubicBezTo>
                  <a:cubicBezTo>
                    <a:pt x="53" y="224"/>
                    <a:pt x="49" y="230"/>
                    <a:pt x="45" y="236"/>
                  </a:cubicBezTo>
                  <a:cubicBezTo>
                    <a:pt x="45" y="237"/>
                    <a:pt x="46" y="237"/>
                    <a:pt x="46" y="237"/>
                  </a:cubicBezTo>
                  <a:cubicBezTo>
                    <a:pt x="54" y="226"/>
                    <a:pt x="63" y="216"/>
                    <a:pt x="73" y="207"/>
                  </a:cubicBezTo>
                  <a:cubicBezTo>
                    <a:pt x="70" y="240"/>
                    <a:pt x="74" y="274"/>
                    <a:pt x="84" y="306"/>
                  </a:cubicBezTo>
                  <a:cubicBezTo>
                    <a:pt x="84" y="307"/>
                    <a:pt x="85" y="307"/>
                    <a:pt x="85" y="306"/>
                  </a:cubicBezTo>
                  <a:cubicBezTo>
                    <a:pt x="77" y="275"/>
                    <a:pt x="74" y="242"/>
                    <a:pt x="78" y="210"/>
                  </a:cubicBezTo>
                  <a:cubicBezTo>
                    <a:pt x="81" y="181"/>
                    <a:pt x="89" y="150"/>
                    <a:pt x="108" y="127"/>
                  </a:cubicBezTo>
                  <a:cubicBezTo>
                    <a:pt x="112" y="135"/>
                    <a:pt x="116" y="142"/>
                    <a:pt x="120" y="149"/>
                  </a:cubicBezTo>
                  <a:cubicBezTo>
                    <a:pt x="120" y="150"/>
                    <a:pt x="120" y="150"/>
                    <a:pt x="120" y="150"/>
                  </a:cubicBezTo>
                  <a:cubicBezTo>
                    <a:pt x="83" y="199"/>
                    <a:pt x="101" y="276"/>
                    <a:pt x="130" y="324"/>
                  </a:cubicBezTo>
                  <a:cubicBezTo>
                    <a:pt x="131" y="326"/>
                    <a:pt x="133" y="325"/>
                    <a:pt x="132" y="323"/>
                  </a:cubicBezTo>
                  <a:cubicBezTo>
                    <a:pt x="103" y="276"/>
                    <a:pt x="90" y="204"/>
                    <a:pt x="124" y="156"/>
                  </a:cubicBezTo>
                  <a:cubicBezTo>
                    <a:pt x="133" y="170"/>
                    <a:pt x="142" y="184"/>
                    <a:pt x="150" y="199"/>
                  </a:cubicBezTo>
                  <a:cubicBezTo>
                    <a:pt x="150" y="200"/>
                    <a:pt x="150" y="200"/>
                    <a:pt x="150" y="200"/>
                  </a:cubicBezTo>
                  <a:cubicBezTo>
                    <a:pt x="151" y="202"/>
                    <a:pt x="153" y="204"/>
                    <a:pt x="154" y="207"/>
                  </a:cubicBezTo>
                  <a:cubicBezTo>
                    <a:pt x="157" y="214"/>
                    <a:pt x="161" y="222"/>
                    <a:pt x="164" y="230"/>
                  </a:cubicBezTo>
                  <a:cubicBezTo>
                    <a:pt x="163" y="230"/>
                    <a:pt x="162" y="231"/>
                    <a:pt x="162" y="232"/>
                  </a:cubicBezTo>
                  <a:cubicBezTo>
                    <a:pt x="153" y="251"/>
                    <a:pt x="146" y="272"/>
                    <a:pt x="148" y="293"/>
                  </a:cubicBezTo>
                  <a:cubicBezTo>
                    <a:pt x="150" y="314"/>
                    <a:pt x="164" y="328"/>
                    <a:pt x="173" y="346"/>
                  </a:cubicBezTo>
                  <a:cubicBezTo>
                    <a:pt x="173" y="346"/>
                    <a:pt x="173" y="346"/>
                    <a:pt x="173" y="346"/>
                  </a:cubicBezTo>
                  <a:cubicBezTo>
                    <a:pt x="165" y="327"/>
                    <a:pt x="153" y="312"/>
                    <a:pt x="152" y="291"/>
                  </a:cubicBezTo>
                  <a:cubicBezTo>
                    <a:pt x="151" y="271"/>
                    <a:pt x="158" y="253"/>
                    <a:pt x="166" y="235"/>
                  </a:cubicBezTo>
                  <a:cubicBezTo>
                    <a:pt x="169" y="244"/>
                    <a:pt x="173" y="252"/>
                    <a:pt x="176" y="261"/>
                  </a:cubicBezTo>
                  <a:cubicBezTo>
                    <a:pt x="176" y="262"/>
                    <a:pt x="176" y="262"/>
                    <a:pt x="177" y="262"/>
                  </a:cubicBezTo>
                  <a:cubicBezTo>
                    <a:pt x="182" y="276"/>
                    <a:pt x="187" y="289"/>
                    <a:pt x="192" y="303"/>
                  </a:cubicBezTo>
                  <a:cubicBezTo>
                    <a:pt x="204" y="331"/>
                    <a:pt x="218" y="363"/>
                    <a:pt x="243" y="382"/>
                  </a:cubicBezTo>
                  <a:cubicBezTo>
                    <a:pt x="243" y="382"/>
                    <a:pt x="243" y="382"/>
                    <a:pt x="243" y="382"/>
                  </a:cubicBezTo>
                  <a:cubicBezTo>
                    <a:pt x="217" y="360"/>
                    <a:pt x="204" y="323"/>
                    <a:pt x="192" y="293"/>
                  </a:cubicBezTo>
                  <a:cubicBezTo>
                    <a:pt x="188" y="284"/>
                    <a:pt x="185" y="274"/>
                    <a:pt x="181" y="265"/>
                  </a:cubicBezTo>
                  <a:cubicBezTo>
                    <a:pt x="207" y="281"/>
                    <a:pt x="228" y="301"/>
                    <a:pt x="246" y="325"/>
                  </a:cubicBezTo>
                  <a:cubicBezTo>
                    <a:pt x="246" y="326"/>
                    <a:pt x="247" y="325"/>
                    <a:pt x="247" y="325"/>
                  </a:cubicBezTo>
                  <a:cubicBezTo>
                    <a:pt x="230" y="297"/>
                    <a:pt x="207" y="275"/>
                    <a:pt x="179" y="259"/>
                  </a:cubicBezTo>
                  <a:cubicBezTo>
                    <a:pt x="179" y="259"/>
                    <a:pt x="179" y="259"/>
                    <a:pt x="179" y="259"/>
                  </a:cubicBezTo>
                  <a:cubicBezTo>
                    <a:pt x="172" y="240"/>
                    <a:pt x="165" y="221"/>
                    <a:pt x="157" y="202"/>
                  </a:cubicBezTo>
                  <a:cubicBezTo>
                    <a:pt x="176" y="207"/>
                    <a:pt x="194" y="222"/>
                    <a:pt x="209" y="234"/>
                  </a:cubicBezTo>
                  <a:cubicBezTo>
                    <a:pt x="226" y="247"/>
                    <a:pt x="241" y="262"/>
                    <a:pt x="253" y="281"/>
                  </a:cubicBezTo>
                  <a:cubicBezTo>
                    <a:pt x="253" y="281"/>
                    <a:pt x="253" y="281"/>
                    <a:pt x="253" y="280"/>
                  </a:cubicBezTo>
                  <a:cubicBezTo>
                    <a:pt x="243" y="259"/>
                    <a:pt x="227" y="244"/>
                    <a:pt x="209" y="229"/>
                  </a:cubicBezTo>
                  <a:cubicBezTo>
                    <a:pt x="193" y="216"/>
                    <a:pt x="175" y="200"/>
                    <a:pt x="154" y="197"/>
                  </a:cubicBezTo>
                  <a:cubicBezTo>
                    <a:pt x="145" y="176"/>
                    <a:pt x="133" y="156"/>
                    <a:pt x="122" y="136"/>
                  </a:cubicBezTo>
                  <a:cubicBezTo>
                    <a:pt x="133" y="141"/>
                    <a:pt x="146" y="144"/>
                    <a:pt x="158" y="149"/>
                  </a:cubicBezTo>
                  <a:cubicBezTo>
                    <a:pt x="171" y="155"/>
                    <a:pt x="184" y="162"/>
                    <a:pt x="195" y="171"/>
                  </a:cubicBezTo>
                  <a:cubicBezTo>
                    <a:pt x="221" y="190"/>
                    <a:pt x="238" y="215"/>
                    <a:pt x="256" y="242"/>
                  </a:cubicBezTo>
                  <a:cubicBezTo>
                    <a:pt x="256" y="242"/>
                    <a:pt x="257" y="242"/>
                    <a:pt x="257" y="242"/>
                  </a:cubicBezTo>
                  <a:cubicBezTo>
                    <a:pt x="245" y="214"/>
                    <a:pt x="223" y="189"/>
                    <a:pt x="200" y="171"/>
                  </a:cubicBezTo>
                  <a:cubicBezTo>
                    <a:pt x="187" y="161"/>
                    <a:pt x="174" y="152"/>
                    <a:pt x="160" y="145"/>
                  </a:cubicBezTo>
                  <a:cubicBezTo>
                    <a:pt x="148" y="138"/>
                    <a:pt x="133" y="130"/>
                    <a:pt x="119" y="129"/>
                  </a:cubicBezTo>
                  <a:cubicBezTo>
                    <a:pt x="118" y="129"/>
                    <a:pt x="118" y="129"/>
                    <a:pt x="118" y="129"/>
                  </a:cubicBezTo>
                  <a:cubicBezTo>
                    <a:pt x="115" y="123"/>
                    <a:pt x="112" y="116"/>
                    <a:pt x="109" y="109"/>
                  </a:cubicBezTo>
                  <a:cubicBezTo>
                    <a:pt x="105" y="101"/>
                    <a:pt x="102" y="92"/>
                    <a:pt x="98" y="84"/>
                  </a:cubicBezTo>
                  <a:cubicBezTo>
                    <a:pt x="128" y="87"/>
                    <a:pt x="155" y="98"/>
                    <a:pt x="180" y="114"/>
                  </a:cubicBezTo>
                  <a:cubicBezTo>
                    <a:pt x="193" y="121"/>
                    <a:pt x="205" y="130"/>
                    <a:pt x="217" y="138"/>
                  </a:cubicBezTo>
                  <a:cubicBezTo>
                    <a:pt x="232" y="148"/>
                    <a:pt x="248" y="159"/>
                    <a:pt x="257" y="175"/>
                  </a:cubicBezTo>
                  <a:cubicBezTo>
                    <a:pt x="258" y="175"/>
                    <a:pt x="259" y="175"/>
                    <a:pt x="259" y="174"/>
                  </a:cubicBezTo>
                  <a:cubicBezTo>
                    <a:pt x="244" y="147"/>
                    <a:pt x="212" y="127"/>
                    <a:pt x="186" y="111"/>
                  </a:cubicBezTo>
                  <a:cubicBezTo>
                    <a:pt x="206" y="104"/>
                    <a:pt x="226" y="107"/>
                    <a:pt x="246" y="114"/>
                  </a:cubicBezTo>
                  <a:cubicBezTo>
                    <a:pt x="246" y="114"/>
                    <a:pt x="247" y="113"/>
                    <a:pt x="246" y="113"/>
                  </a:cubicBezTo>
                  <a:cubicBezTo>
                    <a:pt x="226" y="101"/>
                    <a:pt x="202" y="102"/>
                    <a:pt x="181" y="108"/>
                  </a:cubicBezTo>
                  <a:cubicBezTo>
                    <a:pt x="162" y="96"/>
                    <a:pt x="142" y="86"/>
                    <a:pt x="121" y="80"/>
                  </a:cubicBezTo>
                  <a:cubicBezTo>
                    <a:pt x="138" y="79"/>
                    <a:pt x="154" y="78"/>
                    <a:pt x="171" y="78"/>
                  </a:cubicBezTo>
                  <a:cubicBezTo>
                    <a:pt x="196" y="79"/>
                    <a:pt x="218" y="87"/>
                    <a:pt x="242" y="92"/>
                  </a:cubicBezTo>
                  <a:cubicBezTo>
                    <a:pt x="243" y="92"/>
                    <a:pt x="243" y="92"/>
                    <a:pt x="243" y="92"/>
                  </a:cubicBezTo>
                  <a:cubicBezTo>
                    <a:pt x="223" y="80"/>
                    <a:pt x="196" y="77"/>
                    <a:pt x="173" y="75"/>
                  </a:cubicBezTo>
                  <a:cubicBezTo>
                    <a:pt x="150" y="74"/>
                    <a:pt x="127" y="74"/>
                    <a:pt x="104" y="77"/>
                  </a:cubicBezTo>
                  <a:cubicBezTo>
                    <a:pt x="101" y="76"/>
                    <a:pt x="98" y="76"/>
                    <a:pt x="95" y="76"/>
                  </a:cubicBezTo>
                  <a:cubicBezTo>
                    <a:pt x="86" y="52"/>
                    <a:pt x="76" y="28"/>
                    <a:pt x="65" y="5"/>
                  </a:cubicBezTo>
                  <a:cubicBezTo>
                    <a:pt x="63" y="0"/>
                    <a:pt x="56" y="4"/>
                    <a:pt x="58" y="8"/>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0" name="Group 29"/>
          <p:cNvGrpSpPr/>
          <p:nvPr/>
        </p:nvGrpSpPr>
        <p:grpSpPr>
          <a:xfrm>
            <a:off x="-232581" y="6094753"/>
            <a:ext cx="1074738" cy="942975"/>
            <a:chOff x="8523287" y="4378326"/>
            <a:chExt cx="1074738" cy="942975"/>
          </a:xfrm>
        </p:grpSpPr>
        <p:grpSp>
          <p:nvGrpSpPr>
            <p:cNvPr id="31" name="Group 30"/>
            <p:cNvGrpSpPr/>
            <p:nvPr/>
          </p:nvGrpSpPr>
          <p:grpSpPr>
            <a:xfrm>
              <a:off x="8523287" y="4378326"/>
              <a:ext cx="1074738" cy="942975"/>
              <a:chOff x="8523287" y="4378326"/>
              <a:chExt cx="1074738" cy="942975"/>
            </a:xfrm>
          </p:grpSpPr>
          <p:sp>
            <p:nvSpPr>
              <p:cNvPr id="60" name="Freeform 85"/>
              <p:cNvSpPr>
                <a:spLocks/>
              </p:cNvSpPr>
              <p:nvPr/>
            </p:nvSpPr>
            <p:spPr bwMode="auto">
              <a:xfrm>
                <a:off x="8523287" y="4378326"/>
                <a:ext cx="1074738" cy="942975"/>
              </a:xfrm>
              <a:custGeom>
                <a:avLst/>
                <a:gdLst>
                  <a:gd name="T0" fmla="*/ 398 w 412"/>
                  <a:gd name="T1" fmla="*/ 185 h 361"/>
                  <a:gd name="T2" fmla="*/ 362 w 412"/>
                  <a:gd name="T3" fmla="*/ 177 h 361"/>
                  <a:gd name="T4" fmla="*/ 321 w 412"/>
                  <a:gd name="T5" fmla="*/ 178 h 361"/>
                  <a:gd name="T6" fmla="*/ 381 w 412"/>
                  <a:gd name="T7" fmla="*/ 150 h 361"/>
                  <a:gd name="T8" fmla="*/ 377 w 412"/>
                  <a:gd name="T9" fmla="*/ 128 h 361"/>
                  <a:gd name="T10" fmla="*/ 366 w 412"/>
                  <a:gd name="T11" fmla="*/ 123 h 361"/>
                  <a:gd name="T12" fmla="*/ 359 w 412"/>
                  <a:gd name="T13" fmla="*/ 121 h 361"/>
                  <a:gd name="T14" fmla="*/ 352 w 412"/>
                  <a:gd name="T15" fmla="*/ 108 h 361"/>
                  <a:gd name="T16" fmla="*/ 346 w 412"/>
                  <a:gd name="T17" fmla="*/ 63 h 361"/>
                  <a:gd name="T18" fmla="*/ 327 w 412"/>
                  <a:gd name="T19" fmla="*/ 44 h 361"/>
                  <a:gd name="T20" fmla="*/ 297 w 412"/>
                  <a:gd name="T21" fmla="*/ 60 h 361"/>
                  <a:gd name="T22" fmla="*/ 267 w 412"/>
                  <a:gd name="T23" fmla="*/ 88 h 361"/>
                  <a:gd name="T24" fmla="*/ 255 w 412"/>
                  <a:gd name="T25" fmla="*/ 102 h 361"/>
                  <a:gd name="T26" fmla="*/ 248 w 412"/>
                  <a:gd name="T27" fmla="*/ 111 h 361"/>
                  <a:gd name="T28" fmla="*/ 245 w 412"/>
                  <a:gd name="T29" fmla="*/ 115 h 361"/>
                  <a:gd name="T30" fmla="*/ 238 w 412"/>
                  <a:gd name="T31" fmla="*/ 114 h 361"/>
                  <a:gd name="T32" fmla="*/ 235 w 412"/>
                  <a:gd name="T33" fmla="*/ 108 h 361"/>
                  <a:gd name="T34" fmla="*/ 245 w 412"/>
                  <a:gd name="T35" fmla="*/ 65 h 361"/>
                  <a:gd name="T36" fmla="*/ 222 w 412"/>
                  <a:gd name="T37" fmla="*/ 6 h 361"/>
                  <a:gd name="T38" fmla="*/ 194 w 412"/>
                  <a:gd name="T39" fmla="*/ 3 h 361"/>
                  <a:gd name="T40" fmla="*/ 183 w 412"/>
                  <a:gd name="T41" fmla="*/ 11 h 361"/>
                  <a:gd name="T42" fmla="*/ 162 w 412"/>
                  <a:gd name="T43" fmla="*/ 21 h 361"/>
                  <a:gd name="T44" fmla="*/ 124 w 412"/>
                  <a:gd name="T45" fmla="*/ 17 h 361"/>
                  <a:gd name="T46" fmla="*/ 98 w 412"/>
                  <a:gd name="T47" fmla="*/ 34 h 361"/>
                  <a:gd name="T48" fmla="*/ 104 w 412"/>
                  <a:gd name="T49" fmla="*/ 99 h 361"/>
                  <a:gd name="T50" fmla="*/ 161 w 412"/>
                  <a:gd name="T51" fmla="*/ 136 h 361"/>
                  <a:gd name="T52" fmla="*/ 82 w 412"/>
                  <a:gd name="T53" fmla="*/ 99 h 361"/>
                  <a:gd name="T54" fmla="*/ 46 w 412"/>
                  <a:gd name="T55" fmla="*/ 89 h 361"/>
                  <a:gd name="T56" fmla="*/ 34 w 412"/>
                  <a:gd name="T57" fmla="*/ 114 h 361"/>
                  <a:gd name="T58" fmla="*/ 8 w 412"/>
                  <a:gd name="T59" fmla="*/ 143 h 361"/>
                  <a:gd name="T60" fmla="*/ 3 w 412"/>
                  <a:gd name="T61" fmla="*/ 179 h 361"/>
                  <a:gd name="T62" fmla="*/ 9 w 412"/>
                  <a:gd name="T63" fmla="*/ 199 h 361"/>
                  <a:gd name="T64" fmla="*/ 21 w 412"/>
                  <a:gd name="T65" fmla="*/ 206 h 361"/>
                  <a:gd name="T66" fmla="*/ 68 w 412"/>
                  <a:gd name="T67" fmla="*/ 213 h 361"/>
                  <a:gd name="T68" fmla="*/ 78 w 412"/>
                  <a:gd name="T69" fmla="*/ 228 h 361"/>
                  <a:gd name="T70" fmla="*/ 99 w 412"/>
                  <a:gd name="T71" fmla="*/ 231 h 361"/>
                  <a:gd name="T72" fmla="*/ 100 w 412"/>
                  <a:gd name="T73" fmla="*/ 230 h 361"/>
                  <a:gd name="T74" fmla="*/ 57 w 412"/>
                  <a:gd name="T75" fmla="*/ 265 h 361"/>
                  <a:gd name="T76" fmla="*/ 68 w 412"/>
                  <a:gd name="T77" fmla="*/ 308 h 361"/>
                  <a:gd name="T78" fmla="*/ 97 w 412"/>
                  <a:gd name="T79" fmla="*/ 317 h 361"/>
                  <a:gd name="T80" fmla="*/ 100 w 412"/>
                  <a:gd name="T81" fmla="*/ 328 h 361"/>
                  <a:gd name="T82" fmla="*/ 121 w 412"/>
                  <a:gd name="T83" fmla="*/ 334 h 361"/>
                  <a:gd name="T84" fmla="*/ 154 w 412"/>
                  <a:gd name="T85" fmla="*/ 325 h 361"/>
                  <a:gd name="T86" fmla="*/ 189 w 412"/>
                  <a:gd name="T87" fmla="*/ 335 h 361"/>
                  <a:gd name="T88" fmla="*/ 239 w 412"/>
                  <a:gd name="T89" fmla="*/ 345 h 361"/>
                  <a:gd name="T90" fmla="*/ 251 w 412"/>
                  <a:gd name="T91" fmla="*/ 336 h 361"/>
                  <a:gd name="T92" fmla="*/ 264 w 412"/>
                  <a:gd name="T93" fmla="*/ 331 h 361"/>
                  <a:gd name="T94" fmla="*/ 275 w 412"/>
                  <a:gd name="T95" fmla="*/ 314 h 361"/>
                  <a:gd name="T96" fmla="*/ 265 w 412"/>
                  <a:gd name="T97" fmla="*/ 283 h 361"/>
                  <a:gd name="T98" fmla="*/ 256 w 412"/>
                  <a:gd name="T99" fmla="*/ 268 h 361"/>
                  <a:gd name="T100" fmla="*/ 250 w 412"/>
                  <a:gd name="T101" fmla="*/ 249 h 361"/>
                  <a:gd name="T102" fmla="*/ 292 w 412"/>
                  <a:gd name="T103" fmla="*/ 296 h 361"/>
                  <a:gd name="T104" fmla="*/ 347 w 412"/>
                  <a:gd name="T105" fmla="*/ 300 h 361"/>
                  <a:gd name="T106" fmla="*/ 365 w 412"/>
                  <a:gd name="T107" fmla="*/ 282 h 361"/>
                  <a:gd name="T108" fmla="*/ 368 w 412"/>
                  <a:gd name="T109" fmla="*/ 271 h 361"/>
                  <a:gd name="T110" fmla="*/ 370 w 412"/>
                  <a:gd name="T111" fmla="*/ 268 h 361"/>
                  <a:gd name="T112" fmla="*/ 375 w 412"/>
                  <a:gd name="T113" fmla="*/ 265 h 361"/>
                  <a:gd name="T114" fmla="*/ 389 w 412"/>
                  <a:gd name="T115" fmla="*/ 228 h 361"/>
                  <a:gd name="T116" fmla="*/ 409 w 412"/>
                  <a:gd name="T117" fmla="*/ 208 h 361"/>
                  <a:gd name="T118" fmla="*/ 398 w 412"/>
                  <a:gd name="T119" fmla="*/ 185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12" h="361">
                    <a:moveTo>
                      <a:pt x="398" y="185"/>
                    </a:moveTo>
                    <a:cubicBezTo>
                      <a:pt x="387" y="180"/>
                      <a:pt x="374" y="177"/>
                      <a:pt x="362" y="177"/>
                    </a:cubicBezTo>
                    <a:cubicBezTo>
                      <a:pt x="349" y="176"/>
                      <a:pt x="334" y="182"/>
                      <a:pt x="321" y="178"/>
                    </a:cubicBezTo>
                    <a:cubicBezTo>
                      <a:pt x="340" y="169"/>
                      <a:pt x="373" y="173"/>
                      <a:pt x="381" y="150"/>
                    </a:cubicBezTo>
                    <a:cubicBezTo>
                      <a:pt x="384" y="142"/>
                      <a:pt x="383" y="133"/>
                      <a:pt x="377" y="128"/>
                    </a:cubicBezTo>
                    <a:cubicBezTo>
                      <a:pt x="374" y="125"/>
                      <a:pt x="370" y="124"/>
                      <a:pt x="366" y="123"/>
                    </a:cubicBezTo>
                    <a:cubicBezTo>
                      <a:pt x="364" y="123"/>
                      <a:pt x="361" y="122"/>
                      <a:pt x="359" y="121"/>
                    </a:cubicBezTo>
                    <a:cubicBezTo>
                      <a:pt x="353" y="119"/>
                      <a:pt x="353" y="113"/>
                      <a:pt x="352" y="108"/>
                    </a:cubicBezTo>
                    <a:cubicBezTo>
                      <a:pt x="350" y="93"/>
                      <a:pt x="350" y="77"/>
                      <a:pt x="346" y="63"/>
                    </a:cubicBezTo>
                    <a:cubicBezTo>
                      <a:pt x="344" y="54"/>
                      <a:pt x="337" y="44"/>
                      <a:pt x="327" y="44"/>
                    </a:cubicBezTo>
                    <a:cubicBezTo>
                      <a:pt x="316" y="44"/>
                      <a:pt x="305" y="54"/>
                      <a:pt x="297" y="60"/>
                    </a:cubicBezTo>
                    <a:cubicBezTo>
                      <a:pt x="286" y="69"/>
                      <a:pt x="276" y="78"/>
                      <a:pt x="267" y="88"/>
                    </a:cubicBezTo>
                    <a:cubicBezTo>
                      <a:pt x="263" y="93"/>
                      <a:pt x="259" y="97"/>
                      <a:pt x="255" y="102"/>
                    </a:cubicBezTo>
                    <a:cubicBezTo>
                      <a:pt x="253" y="105"/>
                      <a:pt x="250" y="108"/>
                      <a:pt x="248" y="111"/>
                    </a:cubicBezTo>
                    <a:cubicBezTo>
                      <a:pt x="247" y="112"/>
                      <a:pt x="246" y="114"/>
                      <a:pt x="245" y="115"/>
                    </a:cubicBezTo>
                    <a:cubicBezTo>
                      <a:pt x="243" y="117"/>
                      <a:pt x="241" y="117"/>
                      <a:pt x="238" y="114"/>
                    </a:cubicBezTo>
                    <a:cubicBezTo>
                      <a:pt x="235" y="113"/>
                      <a:pt x="234" y="111"/>
                      <a:pt x="235" y="108"/>
                    </a:cubicBezTo>
                    <a:cubicBezTo>
                      <a:pt x="238" y="94"/>
                      <a:pt x="243" y="80"/>
                      <a:pt x="245" y="65"/>
                    </a:cubicBezTo>
                    <a:cubicBezTo>
                      <a:pt x="248" y="44"/>
                      <a:pt x="243" y="17"/>
                      <a:pt x="222" y="6"/>
                    </a:cubicBezTo>
                    <a:cubicBezTo>
                      <a:pt x="214" y="1"/>
                      <a:pt x="203" y="0"/>
                      <a:pt x="194" y="3"/>
                    </a:cubicBezTo>
                    <a:cubicBezTo>
                      <a:pt x="190" y="5"/>
                      <a:pt x="186" y="7"/>
                      <a:pt x="183" y="11"/>
                    </a:cubicBezTo>
                    <a:cubicBezTo>
                      <a:pt x="177" y="17"/>
                      <a:pt x="171" y="21"/>
                      <a:pt x="162" y="21"/>
                    </a:cubicBezTo>
                    <a:cubicBezTo>
                      <a:pt x="149" y="20"/>
                      <a:pt x="138" y="15"/>
                      <a:pt x="124" y="17"/>
                    </a:cubicBezTo>
                    <a:cubicBezTo>
                      <a:pt x="114" y="20"/>
                      <a:pt x="104" y="26"/>
                      <a:pt x="98" y="34"/>
                    </a:cubicBezTo>
                    <a:cubicBezTo>
                      <a:pt x="82" y="54"/>
                      <a:pt x="86" y="82"/>
                      <a:pt x="104" y="99"/>
                    </a:cubicBezTo>
                    <a:cubicBezTo>
                      <a:pt x="121" y="114"/>
                      <a:pt x="144" y="121"/>
                      <a:pt x="161" y="136"/>
                    </a:cubicBezTo>
                    <a:cubicBezTo>
                      <a:pt x="131" y="144"/>
                      <a:pt x="105" y="113"/>
                      <a:pt x="82" y="99"/>
                    </a:cubicBezTo>
                    <a:cubicBezTo>
                      <a:pt x="72" y="92"/>
                      <a:pt x="59" y="87"/>
                      <a:pt x="46" y="89"/>
                    </a:cubicBezTo>
                    <a:cubicBezTo>
                      <a:pt x="32" y="91"/>
                      <a:pt x="34" y="103"/>
                      <a:pt x="34" y="114"/>
                    </a:cubicBezTo>
                    <a:cubicBezTo>
                      <a:pt x="34" y="130"/>
                      <a:pt x="17" y="133"/>
                      <a:pt x="8" y="143"/>
                    </a:cubicBezTo>
                    <a:cubicBezTo>
                      <a:pt x="0" y="153"/>
                      <a:pt x="0" y="167"/>
                      <a:pt x="3" y="179"/>
                    </a:cubicBezTo>
                    <a:cubicBezTo>
                      <a:pt x="4" y="186"/>
                      <a:pt x="6" y="193"/>
                      <a:pt x="9" y="199"/>
                    </a:cubicBezTo>
                    <a:cubicBezTo>
                      <a:pt x="12" y="204"/>
                      <a:pt x="16" y="206"/>
                      <a:pt x="21" y="206"/>
                    </a:cubicBezTo>
                    <a:cubicBezTo>
                      <a:pt x="36" y="205"/>
                      <a:pt x="59" y="195"/>
                      <a:pt x="68" y="213"/>
                    </a:cubicBezTo>
                    <a:cubicBezTo>
                      <a:pt x="71" y="219"/>
                      <a:pt x="71" y="225"/>
                      <a:pt x="78" y="228"/>
                    </a:cubicBezTo>
                    <a:cubicBezTo>
                      <a:pt x="84" y="232"/>
                      <a:pt x="92" y="231"/>
                      <a:pt x="99" y="231"/>
                    </a:cubicBezTo>
                    <a:cubicBezTo>
                      <a:pt x="99" y="231"/>
                      <a:pt x="99" y="230"/>
                      <a:pt x="100" y="230"/>
                    </a:cubicBezTo>
                    <a:cubicBezTo>
                      <a:pt x="85" y="240"/>
                      <a:pt x="67" y="249"/>
                      <a:pt x="57" y="265"/>
                    </a:cubicBezTo>
                    <a:cubicBezTo>
                      <a:pt x="47" y="282"/>
                      <a:pt x="51" y="298"/>
                      <a:pt x="68" y="308"/>
                    </a:cubicBezTo>
                    <a:cubicBezTo>
                      <a:pt x="75" y="311"/>
                      <a:pt x="86" y="316"/>
                      <a:pt x="97" y="317"/>
                    </a:cubicBezTo>
                    <a:cubicBezTo>
                      <a:pt x="96" y="321"/>
                      <a:pt x="97" y="325"/>
                      <a:pt x="100" y="328"/>
                    </a:cubicBezTo>
                    <a:cubicBezTo>
                      <a:pt x="105" y="334"/>
                      <a:pt x="113" y="336"/>
                      <a:pt x="121" y="334"/>
                    </a:cubicBezTo>
                    <a:cubicBezTo>
                      <a:pt x="132" y="332"/>
                      <a:pt x="142" y="326"/>
                      <a:pt x="154" y="325"/>
                    </a:cubicBezTo>
                    <a:cubicBezTo>
                      <a:pt x="166" y="325"/>
                      <a:pt x="179" y="328"/>
                      <a:pt x="189" y="335"/>
                    </a:cubicBezTo>
                    <a:cubicBezTo>
                      <a:pt x="204" y="344"/>
                      <a:pt x="222" y="361"/>
                      <a:pt x="239" y="345"/>
                    </a:cubicBezTo>
                    <a:cubicBezTo>
                      <a:pt x="243" y="342"/>
                      <a:pt x="246" y="338"/>
                      <a:pt x="251" y="336"/>
                    </a:cubicBezTo>
                    <a:cubicBezTo>
                      <a:pt x="255" y="334"/>
                      <a:pt x="260" y="333"/>
                      <a:pt x="264" y="331"/>
                    </a:cubicBezTo>
                    <a:cubicBezTo>
                      <a:pt x="271" y="328"/>
                      <a:pt x="275" y="322"/>
                      <a:pt x="275" y="314"/>
                    </a:cubicBezTo>
                    <a:cubicBezTo>
                      <a:pt x="275" y="304"/>
                      <a:pt x="270" y="292"/>
                      <a:pt x="265" y="283"/>
                    </a:cubicBezTo>
                    <a:cubicBezTo>
                      <a:pt x="262" y="278"/>
                      <a:pt x="259" y="273"/>
                      <a:pt x="256" y="268"/>
                    </a:cubicBezTo>
                    <a:cubicBezTo>
                      <a:pt x="252" y="264"/>
                      <a:pt x="246" y="255"/>
                      <a:pt x="250" y="249"/>
                    </a:cubicBezTo>
                    <a:cubicBezTo>
                      <a:pt x="261" y="267"/>
                      <a:pt x="274" y="284"/>
                      <a:pt x="292" y="296"/>
                    </a:cubicBezTo>
                    <a:cubicBezTo>
                      <a:pt x="308" y="306"/>
                      <a:pt x="330" y="310"/>
                      <a:pt x="347" y="300"/>
                    </a:cubicBezTo>
                    <a:cubicBezTo>
                      <a:pt x="355" y="296"/>
                      <a:pt x="361" y="290"/>
                      <a:pt x="365" y="282"/>
                    </a:cubicBezTo>
                    <a:cubicBezTo>
                      <a:pt x="367" y="278"/>
                      <a:pt x="367" y="274"/>
                      <a:pt x="368" y="271"/>
                    </a:cubicBezTo>
                    <a:cubicBezTo>
                      <a:pt x="369" y="268"/>
                      <a:pt x="367" y="269"/>
                      <a:pt x="370" y="268"/>
                    </a:cubicBezTo>
                    <a:cubicBezTo>
                      <a:pt x="372" y="267"/>
                      <a:pt x="374" y="266"/>
                      <a:pt x="375" y="265"/>
                    </a:cubicBezTo>
                    <a:cubicBezTo>
                      <a:pt x="388" y="258"/>
                      <a:pt x="393" y="242"/>
                      <a:pt x="389" y="228"/>
                    </a:cubicBezTo>
                    <a:cubicBezTo>
                      <a:pt x="397" y="224"/>
                      <a:pt x="406" y="218"/>
                      <a:pt x="409" y="208"/>
                    </a:cubicBezTo>
                    <a:cubicBezTo>
                      <a:pt x="412" y="198"/>
                      <a:pt x="407" y="190"/>
                      <a:pt x="398" y="185"/>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61" name="Freeform 86"/>
              <p:cNvSpPr>
                <a:spLocks/>
              </p:cNvSpPr>
              <p:nvPr/>
            </p:nvSpPr>
            <p:spPr bwMode="auto">
              <a:xfrm>
                <a:off x="8670925" y="4529138"/>
                <a:ext cx="723900" cy="635000"/>
              </a:xfrm>
              <a:custGeom>
                <a:avLst/>
                <a:gdLst>
                  <a:gd name="T0" fmla="*/ 267 w 277"/>
                  <a:gd name="T1" fmla="*/ 124 h 243"/>
                  <a:gd name="T2" fmla="*/ 243 w 277"/>
                  <a:gd name="T3" fmla="*/ 119 h 243"/>
                  <a:gd name="T4" fmla="*/ 216 w 277"/>
                  <a:gd name="T5" fmla="*/ 119 h 243"/>
                  <a:gd name="T6" fmla="*/ 256 w 277"/>
                  <a:gd name="T7" fmla="*/ 100 h 243"/>
                  <a:gd name="T8" fmla="*/ 253 w 277"/>
                  <a:gd name="T9" fmla="*/ 86 h 243"/>
                  <a:gd name="T10" fmla="*/ 246 w 277"/>
                  <a:gd name="T11" fmla="*/ 83 h 243"/>
                  <a:gd name="T12" fmla="*/ 241 w 277"/>
                  <a:gd name="T13" fmla="*/ 82 h 243"/>
                  <a:gd name="T14" fmla="*/ 237 w 277"/>
                  <a:gd name="T15" fmla="*/ 72 h 243"/>
                  <a:gd name="T16" fmla="*/ 233 w 277"/>
                  <a:gd name="T17" fmla="*/ 42 h 243"/>
                  <a:gd name="T18" fmla="*/ 219 w 277"/>
                  <a:gd name="T19" fmla="*/ 30 h 243"/>
                  <a:gd name="T20" fmla="*/ 199 w 277"/>
                  <a:gd name="T21" fmla="*/ 40 h 243"/>
                  <a:gd name="T22" fmla="*/ 179 w 277"/>
                  <a:gd name="T23" fmla="*/ 59 h 243"/>
                  <a:gd name="T24" fmla="*/ 171 w 277"/>
                  <a:gd name="T25" fmla="*/ 68 h 243"/>
                  <a:gd name="T26" fmla="*/ 167 w 277"/>
                  <a:gd name="T27" fmla="*/ 74 h 243"/>
                  <a:gd name="T28" fmla="*/ 164 w 277"/>
                  <a:gd name="T29" fmla="*/ 77 h 243"/>
                  <a:gd name="T30" fmla="*/ 160 w 277"/>
                  <a:gd name="T31" fmla="*/ 77 h 243"/>
                  <a:gd name="T32" fmla="*/ 158 w 277"/>
                  <a:gd name="T33" fmla="*/ 73 h 243"/>
                  <a:gd name="T34" fmla="*/ 164 w 277"/>
                  <a:gd name="T35" fmla="*/ 44 h 243"/>
                  <a:gd name="T36" fmla="*/ 149 w 277"/>
                  <a:gd name="T37" fmla="*/ 4 h 243"/>
                  <a:gd name="T38" fmla="*/ 131 w 277"/>
                  <a:gd name="T39" fmla="*/ 2 h 243"/>
                  <a:gd name="T40" fmla="*/ 123 w 277"/>
                  <a:gd name="T41" fmla="*/ 7 h 243"/>
                  <a:gd name="T42" fmla="*/ 109 w 277"/>
                  <a:gd name="T43" fmla="*/ 14 h 243"/>
                  <a:gd name="T44" fmla="*/ 84 w 277"/>
                  <a:gd name="T45" fmla="*/ 12 h 243"/>
                  <a:gd name="T46" fmla="*/ 66 w 277"/>
                  <a:gd name="T47" fmla="*/ 23 h 243"/>
                  <a:gd name="T48" fmla="*/ 70 w 277"/>
                  <a:gd name="T49" fmla="*/ 66 h 243"/>
                  <a:gd name="T50" fmla="*/ 108 w 277"/>
                  <a:gd name="T51" fmla="*/ 91 h 243"/>
                  <a:gd name="T52" fmla="*/ 55 w 277"/>
                  <a:gd name="T53" fmla="*/ 66 h 243"/>
                  <a:gd name="T54" fmla="*/ 31 w 277"/>
                  <a:gd name="T55" fmla="*/ 59 h 243"/>
                  <a:gd name="T56" fmla="*/ 23 w 277"/>
                  <a:gd name="T57" fmla="*/ 77 h 243"/>
                  <a:gd name="T58" fmla="*/ 6 w 277"/>
                  <a:gd name="T59" fmla="*/ 96 h 243"/>
                  <a:gd name="T60" fmla="*/ 2 w 277"/>
                  <a:gd name="T61" fmla="*/ 120 h 243"/>
                  <a:gd name="T62" fmla="*/ 6 w 277"/>
                  <a:gd name="T63" fmla="*/ 134 h 243"/>
                  <a:gd name="T64" fmla="*/ 14 w 277"/>
                  <a:gd name="T65" fmla="*/ 138 h 243"/>
                  <a:gd name="T66" fmla="*/ 46 w 277"/>
                  <a:gd name="T67" fmla="*/ 143 h 243"/>
                  <a:gd name="T68" fmla="*/ 52 w 277"/>
                  <a:gd name="T69" fmla="*/ 153 h 243"/>
                  <a:gd name="T70" fmla="*/ 66 w 277"/>
                  <a:gd name="T71" fmla="*/ 155 h 243"/>
                  <a:gd name="T72" fmla="*/ 81 w 277"/>
                  <a:gd name="T73" fmla="*/ 150 h 243"/>
                  <a:gd name="T74" fmla="*/ 96 w 277"/>
                  <a:gd name="T75" fmla="*/ 142 h 243"/>
                  <a:gd name="T76" fmla="*/ 55 w 277"/>
                  <a:gd name="T77" fmla="*/ 181 h 243"/>
                  <a:gd name="T78" fmla="*/ 47 w 277"/>
                  <a:gd name="T79" fmla="*/ 202 h 243"/>
                  <a:gd name="T80" fmla="*/ 65 w 277"/>
                  <a:gd name="T81" fmla="*/ 211 h 243"/>
                  <a:gd name="T82" fmla="*/ 67 w 277"/>
                  <a:gd name="T83" fmla="*/ 220 h 243"/>
                  <a:gd name="T84" fmla="*/ 81 w 277"/>
                  <a:gd name="T85" fmla="*/ 224 h 243"/>
                  <a:gd name="T86" fmla="*/ 103 w 277"/>
                  <a:gd name="T87" fmla="*/ 218 h 243"/>
                  <a:gd name="T88" fmla="*/ 127 w 277"/>
                  <a:gd name="T89" fmla="*/ 225 h 243"/>
                  <a:gd name="T90" fmla="*/ 161 w 277"/>
                  <a:gd name="T91" fmla="*/ 232 h 243"/>
                  <a:gd name="T92" fmla="*/ 169 w 277"/>
                  <a:gd name="T93" fmla="*/ 225 h 243"/>
                  <a:gd name="T94" fmla="*/ 177 w 277"/>
                  <a:gd name="T95" fmla="*/ 222 h 243"/>
                  <a:gd name="T96" fmla="*/ 185 w 277"/>
                  <a:gd name="T97" fmla="*/ 211 h 243"/>
                  <a:gd name="T98" fmla="*/ 178 w 277"/>
                  <a:gd name="T99" fmla="*/ 190 h 243"/>
                  <a:gd name="T100" fmla="*/ 172 w 277"/>
                  <a:gd name="T101" fmla="*/ 180 h 243"/>
                  <a:gd name="T102" fmla="*/ 168 w 277"/>
                  <a:gd name="T103" fmla="*/ 167 h 243"/>
                  <a:gd name="T104" fmla="*/ 196 w 277"/>
                  <a:gd name="T105" fmla="*/ 198 h 243"/>
                  <a:gd name="T106" fmla="*/ 233 w 277"/>
                  <a:gd name="T107" fmla="*/ 202 h 243"/>
                  <a:gd name="T108" fmla="*/ 245 w 277"/>
                  <a:gd name="T109" fmla="*/ 189 h 243"/>
                  <a:gd name="T110" fmla="*/ 247 w 277"/>
                  <a:gd name="T111" fmla="*/ 182 h 243"/>
                  <a:gd name="T112" fmla="*/ 249 w 277"/>
                  <a:gd name="T113" fmla="*/ 180 h 243"/>
                  <a:gd name="T114" fmla="*/ 252 w 277"/>
                  <a:gd name="T115" fmla="*/ 178 h 243"/>
                  <a:gd name="T116" fmla="*/ 261 w 277"/>
                  <a:gd name="T117" fmla="*/ 153 h 243"/>
                  <a:gd name="T118" fmla="*/ 275 w 277"/>
                  <a:gd name="T119" fmla="*/ 140 h 243"/>
                  <a:gd name="T120" fmla="*/ 267 w 277"/>
                  <a:gd name="T121" fmla="*/ 124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7" h="243">
                    <a:moveTo>
                      <a:pt x="267" y="124"/>
                    </a:moveTo>
                    <a:cubicBezTo>
                      <a:pt x="260" y="121"/>
                      <a:pt x="251" y="119"/>
                      <a:pt x="243" y="119"/>
                    </a:cubicBezTo>
                    <a:cubicBezTo>
                      <a:pt x="234" y="118"/>
                      <a:pt x="224" y="122"/>
                      <a:pt x="216" y="119"/>
                    </a:cubicBezTo>
                    <a:cubicBezTo>
                      <a:pt x="229" y="113"/>
                      <a:pt x="250" y="116"/>
                      <a:pt x="256" y="100"/>
                    </a:cubicBezTo>
                    <a:cubicBezTo>
                      <a:pt x="258" y="96"/>
                      <a:pt x="257" y="89"/>
                      <a:pt x="253" y="86"/>
                    </a:cubicBezTo>
                    <a:cubicBezTo>
                      <a:pt x="251" y="84"/>
                      <a:pt x="248" y="83"/>
                      <a:pt x="246" y="83"/>
                    </a:cubicBezTo>
                    <a:cubicBezTo>
                      <a:pt x="244" y="82"/>
                      <a:pt x="242" y="82"/>
                      <a:pt x="241" y="82"/>
                    </a:cubicBezTo>
                    <a:cubicBezTo>
                      <a:pt x="237" y="80"/>
                      <a:pt x="237" y="76"/>
                      <a:pt x="237" y="72"/>
                    </a:cubicBezTo>
                    <a:cubicBezTo>
                      <a:pt x="235" y="63"/>
                      <a:pt x="235" y="52"/>
                      <a:pt x="233" y="42"/>
                    </a:cubicBezTo>
                    <a:cubicBezTo>
                      <a:pt x="231" y="36"/>
                      <a:pt x="226" y="30"/>
                      <a:pt x="219" y="30"/>
                    </a:cubicBezTo>
                    <a:cubicBezTo>
                      <a:pt x="212" y="29"/>
                      <a:pt x="205" y="36"/>
                      <a:pt x="199" y="40"/>
                    </a:cubicBezTo>
                    <a:cubicBezTo>
                      <a:pt x="192" y="46"/>
                      <a:pt x="185" y="52"/>
                      <a:pt x="179" y="59"/>
                    </a:cubicBezTo>
                    <a:cubicBezTo>
                      <a:pt x="176" y="62"/>
                      <a:pt x="174" y="65"/>
                      <a:pt x="171" y="68"/>
                    </a:cubicBezTo>
                    <a:cubicBezTo>
                      <a:pt x="170" y="70"/>
                      <a:pt x="168" y="72"/>
                      <a:pt x="167" y="74"/>
                    </a:cubicBezTo>
                    <a:cubicBezTo>
                      <a:pt x="166" y="75"/>
                      <a:pt x="165" y="76"/>
                      <a:pt x="164" y="77"/>
                    </a:cubicBezTo>
                    <a:cubicBezTo>
                      <a:pt x="163" y="79"/>
                      <a:pt x="162" y="79"/>
                      <a:pt x="160" y="77"/>
                    </a:cubicBezTo>
                    <a:cubicBezTo>
                      <a:pt x="158" y="76"/>
                      <a:pt x="157" y="75"/>
                      <a:pt x="158" y="73"/>
                    </a:cubicBezTo>
                    <a:cubicBezTo>
                      <a:pt x="160" y="63"/>
                      <a:pt x="163" y="54"/>
                      <a:pt x="164" y="44"/>
                    </a:cubicBezTo>
                    <a:cubicBezTo>
                      <a:pt x="166" y="29"/>
                      <a:pt x="163" y="11"/>
                      <a:pt x="149" y="4"/>
                    </a:cubicBezTo>
                    <a:cubicBezTo>
                      <a:pt x="144" y="1"/>
                      <a:pt x="137" y="0"/>
                      <a:pt x="131" y="2"/>
                    </a:cubicBezTo>
                    <a:cubicBezTo>
                      <a:pt x="128" y="3"/>
                      <a:pt x="125" y="5"/>
                      <a:pt x="123" y="7"/>
                    </a:cubicBezTo>
                    <a:cubicBezTo>
                      <a:pt x="119" y="11"/>
                      <a:pt x="115" y="14"/>
                      <a:pt x="109" y="14"/>
                    </a:cubicBezTo>
                    <a:cubicBezTo>
                      <a:pt x="100" y="13"/>
                      <a:pt x="92" y="10"/>
                      <a:pt x="84" y="12"/>
                    </a:cubicBezTo>
                    <a:cubicBezTo>
                      <a:pt x="77" y="13"/>
                      <a:pt x="70" y="17"/>
                      <a:pt x="66" y="23"/>
                    </a:cubicBezTo>
                    <a:cubicBezTo>
                      <a:pt x="55" y="36"/>
                      <a:pt x="58" y="55"/>
                      <a:pt x="70" y="66"/>
                    </a:cubicBezTo>
                    <a:cubicBezTo>
                      <a:pt x="81" y="77"/>
                      <a:pt x="96" y="82"/>
                      <a:pt x="108" y="91"/>
                    </a:cubicBezTo>
                    <a:cubicBezTo>
                      <a:pt x="88" y="97"/>
                      <a:pt x="70" y="76"/>
                      <a:pt x="55" y="66"/>
                    </a:cubicBezTo>
                    <a:cubicBezTo>
                      <a:pt x="48" y="62"/>
                      <a:pt x="39" y="58"/>
                      <a:pt x="31" y="59"/>
                    </a:cubicBezTo>
                    <a:cubicBezTo>
                      <a:pt x="22" y="61"/>
                      <a:pt x="23" y="69"/>
                      <a:pt x="23" y="77"/>
                    </a:cubicBezTo>
                    <a:cubicBezTo>
                      <a:pt x="23" y="88"/>
                      <a:pt x="11" y="89"/>
                      <a:pt x="6" y="96"/>
                    </a:cubicBezTo>
                    <a:cubicBezTo>
                      <a:pt x="0" y="103"/>
                      <a:pt x="0" y="112"/>
                      <a:pt x="2" y="120"/>
                    </a:cubicBezTo>
                    <a:cubicBezTo>
                      <a:pt x="3" y="125"/>
                      <a:pt x="4" y="130"/>
                      <a:pt x="6" y="134"/>
                    </a:cubicBezTo>
                    <a:cubicBezTo>
                      <a:pt x="8" y="137"/>
                      <a:pt x="10" y="139"/>
                      <a:pt x="14" y="138"/>
                    </a:cubicBezTo>
                    <a:cubicBezTo>
                      <a:pt x="24" y="138"/>
                      <a:pt x="40" y="131"/>
                      <a:pt x="46" y="143"/>
                    </a:cubicBezTo>
                    <a:cubicBezTo>
                      <a:pt x="48" y="147"/>
                      <a:pt x="48" y="151"/>
                      <a:pt x="52" y="153"/>
                    </a:cubicBezTo>
                    <a:cubicBezTo>
                      <a:pt x="56" y="156"/>
                      <a:pt x="62" y="155"/>
                      <a:pt x="66" y="155"/>
                    </a:cubicBezTo>
                    <a:cubicBezTo>
                      <a:pt x="71" y="154"/>
                      <a:pt x="76" y="153"/>
                      <a:pt x="81" y="150"/>
                    </a:cubicBezTo>
                    <a:cubicBezTo>
                      <a:pt x="86" y="147"/>
                      <a:pt x="90" y="142"/>
                      <a:pt x="96" y="142"/>
                    </a:cubicBezTo>
                    <a:cubicBezTo>
                      <a:pt x="87" y="159"/>
                      <a:pt x="68" y="168"/>
                      <a:pt x="55" y="181"/>
                    </a:cubicBezTo>
                    <a:cubicBezTo>
                      <a:pt x="49" y="186"/>
                      <a:pt x="43" y="195"/>
                      <a:pt x="47" y="202"/>
                    </a:cubicBezTo>
                    <a:cubicBezTo>
                      <a:pt x="51" y="208"/>
                      <a:pt x="59" y="210"/>
                      <a:pt x="65" y="211"/>
                    </a:cubicBezTo>
                    <a:cubicBezTo>
                      <a:pt x="64" y="214"/>
                      <a:pt x="65" y="217"/>
                      <a:pt x="67" y="220"/>
                    </a:cubicBezTo>
                    <a:cubicBezTo>
                      <a:pt x="71" y="224"/>
                      <a:pt x="76" y="225"/>
                      <a:pt x="81" y="224"/>
                    </a:cubicBezTo>
                    <a:cubicBezTo>
                      <a:pt x="89" y="223"/>
                      <a:pt x="95" y="219"/>
                      <a:pt x="103" y="218"/>
                    </a:cubicBezTo>
                    <a:cubicBezTo>
                      <a:pt x="112" y="218"/>
                      <a:pt x="120" y="220"/>
                      <a:pt x="127" y="225"/>
                    </a:cubicBezTo>
                    <a:cubicBezTo>
                      <a:pt x="137" y="231"/>
                      <a:pt x="149" y="243"/>
                      <a:pt x="161" y="232"/>
                    </a:cubicBezTo>
                    <a:cubicBezTo>
                      <a:pt x="163" y="230"/>
                      <a:pt x="165" y="227"/>
                      <a:pt x="169" y="225"/>
                    </a:cubicBezTo>
                    <a:cubicBezTo>
                      <a:pt x="171" y="224"/>
                      <a:pt x="174" y="223"/>
                      <a:pt x="177" y="222"/>
                    </a:cubicBezTo>
                    <a:cubicBezTo>
                      <a:pt x="182" y="220"/>
                      <a:pt x="185" y="216"/>
                      <a:pt x="185" y="211"/>
                    </a:cubicBezTo>
                    <a:cubicBezTo>
                      <a:pt x="185" y="204"/>
                      <a:pt x="181" y="196"/>
                      <a:pt x="178" y="190"/>
                    </a:cubicBezTo>
                    <a:cubicBezTo>
                      <a:pt x="176" y="187"/>
                      <a:pt x="174" y="183"/>
                      <a:pt x="172" y="180"/>
                    </a:cubicBezTo>
                    <a:cubicBezTo>
                      <a:pt x="169" y="177"/>
                      <a:pt x="165" y="172"/>
                      <a:pt x="168" y="167"/>
                    </a:cubicBezTo>
                    <a:cubicBezTo>
                      <a:pt x="176" y="179"/>
                      <a:pt x="184" y="191"/>
                      <a:pt x="196" y="198"/>
                    </a:cubicBezTo>
                    <a:cubicBezTo>
                      <a:pt x="207" y="205"/>
                      <a:pt x="221" y="208"/>
                      <a:pt x="233" y="202"/>
                    </a:cubicBezTo>
                    <a:cubicBezTo>
                      <a:pt x="238" y="199"/>
                      <a:pt x="243" y="195"/>
                      <a:pt x="245" y="189"/>
                    </a:cubicBezTo>
                    <a:cubicBezTo>
                      <a:pt x="246" y="187"/>
                      <a:pt x="246" y="184"/>
                      <a:pt x="247" y="182"/>
                    </a:cubicBezTo>
                    <a:cubicBezTo>
                      <a:pt x="248" y="180"/>
                      <a:pt x="247" y="181"/>
                      <a:pt x="249" y="180"/>
                    </a:cubicBezTo>
                    <a:cubicBezTo>
                      <a:pt x="250" y="179"/>
                      <a:pt x="251" y="179"/>
                      <a:pt x="252" y="178"/>
                    </a:cubicBezTo>
                    <a:cubicBezTo>
                      <a:pt x="260" y="173"/>
                      <a:pt x="264" y="162"/>
                      <a:pt x="261" y="153"/>
                    </a:cubicBezTo>
                    <a:cubicBezTo>
                      <a:pt x="267" y="150"/>
                      <a:pt x="273" y="146"/>
                      <a:pt x="275" y="140"/>
                    </a:cubicBezTo>
                    <a:cubicBezTo>
                      <a:pt x="277" y="133"/>
                      <a:pt x="273" y="127"/>
                      <a:pt x="267" y="124"/>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2" name="Group 31"/>
            <p:cNvGrpSpPr/>
            <p:nvPr/>
          </p:nvGrpSpPr>
          <p:grpSpPr>
            <a:xfrm>
              <a:off x="8916988" y="4733926"/>
              <a:ext cx="238125" cy="215900"/>
              <a:chOff x="8916988" y="4733926"/>
              <a:chExt cx="238125" cy="215900"/>
            </a:xfrm>
          </p:grpSpPr>
          <p:sp>
            <p:nvSpPr>
              <p:cNvPr id="54" name="Freeform 87"/>
              <p:cNvSpPr>
                <a:spLocks/>
              </p:cNvSpPr>
              <p:nvPr/>
            </p:nvSpPr>
            <p:spPr bwMode="auto">
              <a:xfrm>
                <a:off x="8916988" y="4819651"/>
                <a:ext cx="47625" cy="49213"/>
              </a:xfrm>
              <a:custGeom>
                <a:avLst/>
                <a:gdLst>
                  <a:gd name="T0" fmla="*/ 9 w 18"/>
                  <a:gd name="T1" fmla="*/ 0 h 19"/>
                  <a:gd name="T2" fmla="*/ 3 w 18"/>
                  <a:gd name="T3" fmla="*/ 3 h 19"/>
                  <a:gd name="T4" fmla="*/ 0 w 18"/>
                  <a:gd name="T5" fmla="*/ 10 h 19"/>
                  <a:gd name="T6" fmla="*/ 9 w 18"/>
                  <a:gd name="T7" fmla="*/ 19 h 19"/>
                  <a:gd name="T8" fmla="*/ 15 w 18"/>
                  <a:gd name="T9" fmla="*/ 17 h 19"/>
                  <a:gd name="T10" fmla="*/ 18 w 18"/>
                  <a:gd name="T11" fmla="*/ 10 h 19"/>
                  <a:gd name="T12" fmla="*/ 9 w 18"/>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18" h="19">
                    <a:moveTo>
                      <a:pt x="9" y="0"/>
                    </a:moveTo>
                    <a:cubicBezTo>
                      <a:pt x="7" y="0"/>
                      <a:pt x="4" y="1"/>
                      <a:pt x="3" y="3"/>
                    </a:cubicBezTo>
                    <a:cubicBezTo>
                      <a:pt x="1" y="5"/>
                      <a:pt x="0" y="7"/>
                      <a:pt x="0" y="10"/>
                    </a:cubicBezTo>
                    <a:cubicBezTo>
                      <a:pt x="0" y="14"/>
                      <a:pt x="4" y="19"/>
                      <a:pt x="9" y="19"/>
                    </a:cubicBezTo>
                    <a:cubicBezTo>
                      <a:pt x="11" y="19"/>
                      <a:pt x="14" y="18"/>
                      <a:pt x="15" y="17"/>
                    </a:cubicBezTo>
                    <a:cubicBezTo>
                      <a:pt x="17" y="15"/>
                      <a:pt x="18" y="12"/>
                      <a:pt x="18" y="10"/>
                    </a:cubicBezTo>
                    <a:cubicBezTo>
                      <a:pt x="18" y="5"/>
                      <a:pt x="14" y="0"/>
                      <a:pt x="9"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5" name="Freeform 88"/>
              <p:cNvSpPr>
                <a:spLocks/>
              </p:cNvSpPr>
              <p:nvPr/>
            </p:nvSpPr>
            <p:spPr bwMode="auto">
              <a:xfrm>
                <a:off x="8928100" y="4875213"/>
                <a:ext cx="36513" cy="33338"/>
              </a:xfrm>
              <a:custGeom>
                <a:avLst/>
                <a:gdLst>
                  <a:gd name="T0" fmla="*/ 7 w 14"/>
                  <a:gd name="T1" fmla="*/ 0 h 13"/>
                  <a:gd name="T2" fmla="*/ 0 w 14"/>
                  <a:gd name="T3" fmla="*/ 6 h 13"/>
                  <a:gd name="T4" fmla="*/ 7 w 14"/>
                  <a:gd name="T5" fmla="*/ 13 h 13"/>
                  <a:gd name="T6" fmla="*/ 14 w 14"/>
                  <a:gd name="T7" fmla="*/ 7 h 13"/>
                  <a:gd name="T8" fmla="*/ 7 w 14"/>
                  <a:gd name="T9" fmla="*/ 0 h 13"/>
                </a:gdLst>
                <a:ahLst/>
                <a:cxnLst>
                  <a:cxn ang="0">
                    <a:pos x="T0" y="T1"/>
                  </a:cxn>
                  <a:cxn ang="0">
                    <a:pos x="T2" y="T3"/>
                  </a:cxn>
                  <a:cxn ang="0">
                    <a:pos x="T4" y="T5"/>
                  </a:cxn>
                  <a:cxn ang="0">
                    <a:pos x="T6" y="T7"/>
                  </a:cxn>
                  <a:cxn ang="0">
                    <a:pos x="T8" y="T9"/>
                  </a:cxn>
                </a:cxnLst>
                <a:rect l="0" t="0" r="r" b="b"/>
                <a:pathLst>
                  <a:path w="14" h="13">
                    <a:moveTo>
                      <a:pt x="7" y="0"/>
                    </a:moveTo>
                    <a:cubicBezTo>
                      <a:pt x="4" y="0"/>
                      <a:pt x="0" y="2"/>
                      <a:pt x="0" y="6"/>
                    </a:cubicBezTo>
                    <a:cubicBezTo>
                      <a:pt x="0" y="10"/>
                      <a:pt x="3" y="13"/>
                      <a:pt x="7" y="13"/>
                    </a:cubicBezTo>
                    <a:cubicBezTo>
                      <a:pt x="10" y="13"/>
                      <a:pt x="14" y="10"/>
                      <a:pt x="14" y="7"/>
                    </a:cubicBezTo>
                    <a:cubicBezTo>
                      <a:pt x="14" y="3"/>
                      <a:pt x="11"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6" name="Freeform 89"/>
              <p:cNvSpPr>
                <a:spLocks/>
              </p:cNvSpPr>
              <p:nvPr/>
            </p:nvSpPr>
            <p:spPr bwMode="auto">
              <a:xfrm>
                <a:off x="8916988" y="4775201"/>
                <a:ext cx="41275" cy="39688"/>
              </a:xfrm>
              <a:custGeom>
                <a:avLst/>
                <a:gdLst>
                  <a:gd name="T0" fmla="*/ 15 w 16"/>
                  <a:gd name="T1" fmla="*/ 5 h 15"/>
                  <a:gd name="T2" fmla="*/ 11 w 16"/>
                  <a:gd name="T3" fmla="*/ 1 h 15"/>
                  <a:gd name="T4" fmla="*/ 11 w 16"/>
                  <a:gd name="T5" fmla="*/ 1 h 15"/>
                  <a:gd name="T6" fmla="*/ 2 w 16"/>
                  <a:gd name="T7" fmla="*/ 10 h 15"/>
                  <a:gd name="T8" fmla="*/ 7 w 16"/>
                  <a:gd name="T9" fmla="*/ 15 h 15"/>
                  <a:gd name="T10" fmla="*/ 14 w 16"/>
                  <a:gd name="T11" fmla="*/ 12 h 15"/>
                  <a:gd name="T12" fmla="*/ 15 w 16"/>
                  <a:gd name="T13" fmla="*/ 11 h 15"/>
                  <a:gd name="T14" fmla="*/ 15 w 16"/>
                  <a:gd name="T15" fmla="*/ 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5">
                    <a:moveTo>
                      <a:pt x="15" y="5"/>
                    </a:moveTo>
                    <a:cubicBezTo>
                      <a:pt x="14" y="3"/>
                      <a:pt x="13" y="2"/>
                      <a:pt x="11" y="1"/>
                    </a:cubicBezTo>
                    <a:cubicBezTo>
                      <a:pt x="11" y="1"/>
                      <a:pt x="11" y="1"/>
                      <a:pt x="11" y="1"/>
                    </a:cubicBezTo>
                    <a:cubicBezTo>
                      <a:pt x="5" y="0"/>
                      <a:pt x="0" y="5"/>
                      <a:pt x="2" y="10"/>
                    </a:cubicBezTo>
                    <a:cubicBezTo>
                      <a:pt x="3" y="13"/>
                      <a:pt x="5" y="14"/>
                      <a:pt x="7" y="15"/>
                    </a:cubicBezTo>
                    <a:cubicBezTo>
                      <a:pt x="10" y="15"/>
                      <a:pt x="13" y="14"/>
                      <a:pt x="14" y="12"/>
                    </a:cubicBezTo>
                    <a:cubicBezTo>
                      <a:pt x="15" y="11"/>
                      <a:pt x="15" y="11"/>
                      <a:pt x="15" y="11"/>
                    </a:cubicBezTo>
                    <a:cubicBezTo>
                      <a:pt x="16" y="10"/>
                      <a:pt x="16" y="7"/>
                      <a:pt x="15" y="5"/>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7" name="Freeform 90"/>
              <p:cNvSpPr>
                <a:spLocks noEditPoints="1"/>
              </p:cNvSpPr>
              <p:nvPr/>
            </p:nvSpPr>
            <p:spPr bwMode="auto">
              <a:xfrm>
                <a:off x="8956675" y="4733926"/>
                <a:ext cx="198438" cy="215900"/>
              </a:xfrm>
              <a:custGeom>
                <a:avLst/>
                <a:gdLst>
                  <a:gd name="T0" fmla="*/ 63 w 76"/>
                  <a:gd name="T1" fmla="*/ 45 h 83"/>
                  <a:gd name="T2" fmla="*/ 59 w 76"/>
                  <a:gd name="T3" fmla="*/ 39 h 83"/>
                  <a:gd name="T4" fmla="*/ 71 w 76"/>
                  <a:gd name="T5" fmla="*/ 38 h 83"/>
                  <a:gd name="T6" fmla="*/ 71 w 76"/>
                  <a:gd name="T7" fmla="*/ 30 h 83"/>
                  <a:gd name="T8" fmla="*/ 58 w 76"/>
                  <a:gd name="T9" fmla="*/ 28 h 83"/>
                  <a:gd name="T10" fmla="*/ 49 w 76"/>
                  <a:gd name="T11" fmla="*/ 22 h 83"/>
                  <a:gd name="T12" fmla="*/ 56 w 76"/>
                  <a:gd name="T13" fmla="*/ 13 h 83"/>
                  <a:gd name="T14" fmla="*/ 40 w 76"/>
                  <a:gd name="T15" fmla="*/ 6 h 83"/>
                  <a:gd name="T16" fmla="*/ 34 w 76"/>
                  <a:gd name="T17" fmla="*/ 2 h 83"/>
                  <a:gd name="T18" fmla="*/ 24 w 76"/>
                  <a:gd name="T19" fmla="*/ 8 h 83"/>
                  <a:gd name="T20" fmla="*/ 7 w 76"/>
                  <a:gd name="T21" fmla="*/ 22 h 83"/>
                  <a:gd name="T22" fmla="*/ 8 w 76"/>
                  <a:gd name="T23" fmla="*/ 38 h 83"/>
                  <a:gd name="T24" fmla="*/ 16 w 76"/>
                  <a:gd name="T25" fmla="*/ 27 h 83"/>
                  <a:gd name="T26" fmla="*/ 22 w 76"/>
                  <a:gd name="T27" fmla="*/ 31 h 83"/>
                  <a:gd name="T28" fmla="*/ 16 w 76"/>
                  <a:gd name="T29" fmla="*/ 36 h 83"/>
                  <a:gd name="T30" fmla="*/ 14 w 76"/>
                  <a:gd name="T31" fmla="*/ 42 h 83"/>
                  <a:gd name="T32" fmla="*/ 4 w 76"/>
                  <a:gd name="T33" fmla="*/ 49 h 83"/>
                  <a:gd name="T34" fmla="*/ 6 w 76"/>
                  <a:gd name="T35" fmla="*/ 61 h 83"/>
                  <a:gd name="T36" fmla="*/ 9 w 76"/>
                  <a:gd name="T37" fmla="*/ 77 h 83"/>
                  <a:gd name="T38" fmla="*/ 17 w 76"/>
                  <a:gd name="T39" fmla="*/ 64 h 83"/>
                  <a:gd name="T40" fmla="*/ 21 w 76"/>
                  <a:gd name="T41" fmla="*/ 70 h 83"/>
                  <a:gd name="T42" fmla="*/ 25 w 76"/>
                  <a:gd name="T43" fmla="*/ 83 h 83"/>
                  <a:gd name="T44" fmla="*/ 35 w 76"/>
                  <a:gd name="T45" fmla="*/ 83 h 83"/>
                  <a:gd name="T46" fmla="*/ 39 w 76"/>
                  <a:gd name="T47" fmla="*/ 77 h 83"/>
                  <a:gd name="T48" fmla="*/ 51 w 76"/>
                  <a:gd name="T49" fmla="*/ 75 h 83"/>
                  <a:gd name="T50" fmla="*/ 53 w 76"/>
                  <a:gd name="T51" fmla="*/ 65 h 83"/>
                  <a:gd name="T52" fmla="*/ 67 w 76"/>
                  <a:gd name="T53" fmla="*/ 52 h 83"/>
                  <a:gd name="T54" fmla="*/ 69 w 76"/>
                  <a:gd name="T55" fmla="*/ 41 h 83"/>
                  <a:gd name="T56" fmla="*/ 41 w 76"/>
                  <a:gd name="T57" fmla="*/ 24 h 83"/>
                  <a:gd name="T58" fmla="*/ 41 w 76"/>
                  <a:gd name="T59" fmla="*/ 21 h 83"/>
                  <a:gd name="T60" fmla="*/ 35 w 76"/>
                  <a:gd name="T61" fmla="*/ 73 h 83"/>
                  <a:gd name="T62" fmla="*/ 30 w 76"/>
                  <a:gd name="T63" fmla="*/ 75 h 83"/>
                  <a:gd name="T64" fmla="*/ 35 w 76"/>
                  <a:gd name="T65" fmla="*/ 71 h 83"/>
                  <a:gd name="T66" fmla="*/ 35 w 76"/>
                  <a:gd name="T67" fmla="*/ 73 h 83"/>
                  <a:gd name="T68" fmla="*/ 41 w 76"/>
                  <a:gd name="T69" fmla="*/ 47 h 83"/>
                  <a:gd name="T70" fmla="*/ 32 w 76"/>
                  <a:gd name="T71" fmla="*/ 49 h 83"/>
                  <a:gd name="T72" fmla="*/ 32 w 76"/>
                  <a:gd name="T73" fmla="*/ 34 h 83"/>
                  <a:gd name="T74" fmla="*/ 36 w 76"/>
                  <a:gd name="T75" fmla="*/ 34 h 83"/>
                  <a:gd name="T76" fmla="*/ 47 w 76"/>
                  <a:gd name="T77" fmla="*/ 4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 h="83">
                    <a:moveTo>
                      <a:pt x="69" y="41"/>
                    </a:moveTo>
                    <a:cubicBezTo>
                      <a:pt x="66" y="41"/>
                      <a:pt x="64" y="43"/>
                      <a:pt x="63" y="45"/>
                    </a:cubicBezTo>
                    <a:cubicBezTo>
                      <a:pt x="62" y="43"/>
                      <a:pt x="59" y="42"/>
                      <a:pt x="57" y="42"/>
                    </a:cubicBezTo>
                    <a:cubicBezTo>
                      <a:pt x="57" y="41"/>
                      <a:pt x="58" y="40"/>
                      <a:pt x="59" y="39"/>
                    </a:cubicBezTo>
                    <a:cubicBezTo>
                      <a:pt x="60" y="41"/>
                      <a:pt x="62" y="42"/>
                      <a:pt x="64" y="42"/>
                    </a:cubicBezTo>
                    <a:cubicBezTo>
                      <a:pt x="67" y="42"/>
                      <a:pt x="69" y="40"/>
                      <a:pt x="71" y="38"/>
                    </a:cubicBezTo>
                    <a:cubicBezTo>
                      <a:pt x="72" y="36"/>
                      <a:pt x="73" y="32"/>
                      <a:pt x="71" y="30"/>
                    </a:cubicBezTo>
                    <a:cubicBezTo>
                      <a:pt x="71" y="30"/>
                      <a:pt x="71" y="30"/>
                      <a:pt x="71" y="30"/>
                    </a:cubicBezTo>
                    <a:cubicBezTo>
                      <a:pt x="69" y="27"/>
                      <a:pt x="67" y="26"/>
                      <a:pt x="64" y="25"/>
                    </a:cubicBezTo>
                    <a:cubicBezTo>
                      <a:pt x="62" y="25"/>
                      <a:pt x="60" y="26"/>
                      <a:pt x="58" y="28"/>
                    </a:cubicBezTo>
                    <a:cubicBezTo>
                      <a:pt x="58" y="28"/>
                      <a:pt x="57" y="27"/>
                      <a:pt x="57" y="26"/>
                    </a:cubicBezTo>
                    <a:cubicBezTo>
                      <a:pt x="54" y="24"/>
                      <a:pt x="52" y="23"/>
                      <a:pt x="49" y="22"/>
                    </a:cubicBezTo>
                    <a:cubicBezTo>
                      <a:pt x="50" y="22"/>
                      <a:pt x="52" y="21"/>
                      <a:pt x="53" y="20"/>
                    </a:cubicBezTo>
                    <a:cubicBezTo>
                      <a:pt x="55" y="19"/>
                      <a:pt x="56" y="16"/>
                      <a:pt x="56" y="13"/>
                    </a:cubicBezTo>
                    <a:cubicBezTo>
                      <a:pt x="56" y="8"/>
                      <a:pt x="52" y="3"/>
                      <a:pt x="47" y="3"/>
                    </a:cubicBezTo>
                    <a:cubicBezTo>
                      <a:pt x="44" y="3"/>
                      <a:pt x="42" y="4"/>
                      <a:pt x="40" y="6"/>
                    </a:cubicBezTo>
                    <a:cubicBezTo>
                      <a:pt x="40" y="6"/>
                      <a:pt x="39" y="6"/>
                      <a:pt x="39" y="7"/>
                    </a:cubicBezTo>
                    <a:cubicBezTo>
                      <a:pt x="38" y="4"/>
                      <a:pt x="37" y="2"/>
                      <a:pt x="34" y="2"/>
                    </a:cubicBezTo>
                    <a:cubicBezTo>
                      <a:pt x="34" y="2"/>
                      <a:pt x="34" y="2"/>
                      <a:pt x="34" y="2"/>
                    </a:cubicBezTo>
                    <a:cubicBezTo>
                      <a:pt x="29" y="0"/>
                      <a:pt x="24" y="4"/>
                      <a:pt x="24" y="8"/>
                    </a:cubicBezTo>
                    <a:cubicBezTo>
                      <a:pt x="23" y="7"/>
                      <a:pt x="20" y="5"/>
                      <a:pt x="17" y="5"/>
                    </a:cubicBezTo>
                    <a:cubicBezTo>
                      <a:pt x="7" y="5"/>
                      <a:pt x="4" y="15"/>
                      <a:pt x="7" y="22"/>
                    </a:cubicBezTo>
                    <a:cubicBezTo>
                      <a:pt x="3" y="22"/>
                      <a:pt x="0" y="26"/>
                      <a:pt x="0" y="30"/>
                    </a:cubicBezTo>
                    <a:cubicBezTo>
                      <a:pt x="0" y="34"/>
                      <a:pt x="3" y="38"/>
                      <a:pt x="8" y="38"/>
                    </a:cubicBezTo>
                    <a:cubicBezTo>
                      <a:pt x="13" y="38"/>
                      <a:pt x="17" y="35"/>
                      <a:pt x="17" y="30"/>
                    </a:cubicBezTo>
                    <a:cubicBezTo>
                      <a:pt x="17" y="29"/>
                      <a:pt x="17" y="28"/>
                      <a:pt x="16" y="27"/>
                    </a:cubicBezTo>
                    <a:cubicBezTo>
                      <a:pt x="17" y="27"/>
                      <a:pt x="18" y="26"/>
                      <a:pt x="19" y="26"/>
                    </a:cubicBezTo>
                    <a:cubicBezTo>
                      <a:pt x="20" y="28"/>
                      <a:pt x="20" y="30"/>
                      <a:pt x="22" y="31"/>
                    </a:cubicBezTo>
                    <a:cubicBezTo>
                      <a:pt x="22" y="31"/>
                      <a:pt x="22" y="31"/>
                      <a:pt x="22" y="31"/>
                    </a:cubicBezTo>
                    <a:cubicBezTo>
                      <a:pt x="20" y="32"/>
                      <a:pt x="17" y="34"/>
                      <a:pt x="16" y="36"/>
                    </a:cubicBezTo>
                    <a:cubicBezTo>
                      <a:pt x="16" y="36"/>
                      <a:pt x="16" y="36"/>
                      <a:pt x="16" y="36"/>
                    </a:cubicBezTo>
                    <a:cubicBezTo>
                      <a:pt x="15" y="38"/>
                      <a:pt x="14" y="40"/>
                      <a:pt x="14" y="42"/>
                    </a:cubicBezTo>
                    <a:cubicBezTo>
                      <a:pt x="11" y="42"/>
                      <a:pt x="9" y="43"/>
                      <a:pt x="6" y="45"/>
                    </a:cubicBezTo>
                    <a:cubicBezTo>
                      <a:pt x="5" y="46"/>
                      <a:pt x="4" y="47"/>
                      <a:pt x="4" y="49"/>
                    </a:cubicBezTo>
                    <a:cubicBezTo>
                      <a:pt x="2" y="52"/>
                      <a:pt x="2" y="56"/>
                      <a:pt x="4" y="58"/>
                    </a:cubicBezTo>
                    <a:cubicBezTo>
                      <a:pt x="5" y="59"/>
                      <a:pt x="5" y="60"/>
                      <a:pt x="6" y="61"/>
                    </a:cubicBezTo>
                    <a:cubicBezTo>
                      <a:pt x="6" y="62"/>
                      <a:pt x="7" y="62"/>
                      <a:pt x="8" y="63"/>
                    </a:cubicBezTo>
                    <a:cubicBezTo>
                      <a:pt x="0" y="64"/>
                      <a:pt x="0" y="77"/>
                      <a:pt x="9" y="77"/>
                    </a:cubicBezTo>
                    <a:cubicBezTo>
                      <a:pt x="16" y="77"/>
                      <a:pt x="18" y="69"/>
                      <a:pt x="15" y="65"/>
                    </a:cubicBezTo>
                    <a:cubicBezTo>
                      <a:pt x="15" y="65"/>
                      <a:pt x="16" y="65"/>
                      <a:pt x="17" y="64"/>
                    </a:cubicBezTo>
                    <a:cubicBezTo>
                      <a:pt x="17" y="66"/>
                      <a:pt x="18" y="68"/>
                      <a:pt x="19" y="69"/>
                    </a:cubicBezTo>
                    <a:cubicBezTo>
                      <a:pt x="20" y="69"/>
                      <a:pt x="20" y="70"/>
                      <a:pt x="21" y="70"/>
                    </a:cubicBezTo>
                    <a:cubicBezTo>
                      <a:pt x="18" y="72"/>
                      <a:pt x="17" y="75"/>
                      <a:pt x="18" y="78"/>
                    </a:cubicBezTo>
                    <a:cubicBezTo>
                      <a:pt x="18" y="81"/>
                      <a:pt x="22" y="83"/>
                      <a:pt x="25" y="83"/>
                    </a:cubicBezTo>
                    <a:cubicBezTo>
                      <a:pt x="27" y="82"/>
                      <a:pt x="29" y="81"/>
                      <a:pt x="30" y="79"/>
                    </a:cubicBezTo>
                    <a:cubicBezTo>
                      <a:pt x="30" y="81"/>
                      <a:pt x="32" y="83"/>
                      <a:pt x="35" y="83"/>
                    </a:cubicBezTo>
                    <a:cubicBezTo>
                      <a:pt x="38" y="83"/>
                      <a:pt x="40" y="80"/>
                      <a:pt x="39" y="77"/>
                    </a:cubicBezTo>
                    <a:cubicBezTo>
                      <a:pt x="39" y="77"/>
                      <a:pt x="39" y="77"/>
                      <a:pt x="39" y="77"/>
                    </a:cubicBezTo>
                    <a:cubicBezTo>
                      <a:pt x="41" y="78"/>
                      <a:pt x="42" y="78"/>
                      <a:pt x="44" y="78"/>
                    </a:cubicBezTo>
                    <a:cubicBezTo>
                      <a:pt x="46" y="78"/>
                      <a:pt x="49" y="77"/>
                      <a:pt x="51" y="75"/>
                    </a:cubicBezTo>
                    <a:cubicBezTo>
                      <a:pt x="53" y="74"/>
                      <a:pt x="54" y="71"/>
                      <a:pt x="54" y="68"/>
                    </a:cubicBezTo>
                    <a:cubicBezTo>
                      <a:pt x="54" y="67"/>
                      <a:pt x="54" y="66"/>
                      <a:pt x="53" y="65"/>
                    </a:cubicBezTo>
                    <a:cubicBezTo>
                      <a:pt x="54" y="66"/>
                      <a:pt x="55" y="66"/>
                      <a:pt x="55" y="66"/>
                    </a:cubicBezTo>
                    <a:cubicBezTo>
                      <a:pt x="64" y="66"/>
                      <a:pt x="67" y="59"/>
                      <a:pt x="67" y="52"/>
                    </a:cubicBezTo>
                    <a:cubicBezTo>
                      <a:pt x="67" y="52"/>
                      <a:pt x="68" y="53"/>
                      <a:pt x="69" y="53"/>
                    </a:cubicBezTo>
                    <a:cubicBezTo>
                      <a:pt x="76" y="53"/>
                      <a:pt x="76" y="41"/>
                      <a:pt x="69" y="41"/>
                    </a:cubicBezTo>
                    <a:close/>
                    <a:moveTo>
                      <a:pt x="45" y="23"/>
                    </a:moveTo>
                    <a:cubicBezTo>
                      <a:pt x="44" y="23"/>
                      <a:pt x="42" y="23"/>
                      <a:pt x="41" y="24"/>
                    </a:cubicBezTo>
                    <a:cubicBezTo>
                      <a:pt x="41" y="24"/>
                      <a:pt x="41" y="24"/>
                      <a:pt x="41" y="23"/>
                    </a:cubicBezTo>
                    <a:cubicBezTo>
                      <a:pt x="41" y="23"/>
                      <a:pt x="41" y="22"/>
                      <a:pt x="41" y="21"/>
                    </a:cubicBezTo>
                    <a:cubicBezTo>
                      <a:pt x="42" y="22"/>
                      <a:pt x="44" y="22"/>
                      <a:pt x="45" y="23"/>
                    </a:cubicBezTo>
                    <a:close/>
                    <a:moveTo>
                      <a:pt x="35" y="73"/>
                    </a:moveTo>
                    <a:cubicBezTo>
                      <a:pt x="33" y="73"/>
                      <a:pt x="31" y="74"/>
                      <a:pt x="30" y="76"/>
                    </a:cubicBezTo>
                    <a:cubicBezTo>
                      <a:pt x="30" y="75"/>
                      <a:pt x="30" y="75"/>
                      <a:pt x="30" y="75"/>
                    </a:cubicBezTo>
                    <a:cubicBezTo>
                      <a:pt x="30" y="74"/>
                      <a:pt x="30" y="73"/>
                      <a:pt x="29" y="72"/>
                    </a:cubicBezTo>
                    <a:cubicBezTo>
                      <a:pt x="31" y="72"/>
                      <a:pt x="33" y="72"/>
                      <a:pt x="35" y="71"/>
                    </a:cubicBezTo>
                    <a:cubicBezTo>
                      <a:pt x="35" y="72"/>
                      <a:pt x="35" y="73"/>
                      <a:pt x="36" y="73"/>
                    </a:cubicBezTo>
                    <a:cubicBezTo>
                      <a:pt x="36" y="73"/>
                      <a:pt x="36" y="73"/>
                      <a:pt x="35" y="73"/>
                    </a:cubicBezTo>
                    <a:close/>
                    <a:moveTo>
                      <a:pt x="46" y="49"/>
                    </a:moveTo>
                    <a:cubicBezTo>
                      <a:pt x="44" y="48"/>
                      <a:pt x="43" y="47"/>
                      <a:pt x="41" y="47"/>
                    </a:cubicBezTo>
                    <a:cubicBezTo>
                      <a:pt x="38" y="47"/>
                      <a:pt x="36" y="48"/>
                      <a:pt x="35" y="51"/>
                    </a:cubicBezTo>
                    <a:cubicBezTo>
                      <a:pt x="34" y="50"/>
                      <a:pt x="33" y="49"/>
                      <a:pt x="32" y="49"/>
                    </a:cubicBezTo>
                    <a:cubicBezTo>
                      <a:pt x="34" y="47"/>
                      <a:pt x="35" y="45"/>
                      <a:pt x="35" y="42"/>
                    </a:cubicBezTo>
                    <a:cubicBezTo>
                      <a:pt x="35" y="39"/>
                      <a:pt x="34" y="36"/>
                      <a:pt x="32" y="34"/>
                    </a:cubicBezTo>
                    <a:cubicBezTo>
                      <a:pt x="33" y="34"/>
                      <a:pt x="35" y="33"/>
                      <a:pt x="36" y="33"/>
                    </a:cubicBezTo>
                    <a:cubicBezTo>
                      <a:pt x="36" y="33"/>
                      <a:pt x="36" y="34"/>
                      <a:pt x="36" y="34"/>
                    </a:cubicBezTo>
                    <a:cubicBezTo>
                      <a:pt x="36" y="37"/>
                      <a:pt x="37" y="40"/>
                      <a:pt x="39" y="42"/>
                    </a:cubicBezTo>
                    <a:cubicBezTo>
                      <a:pt x="41" y="45"/>
                      <a:pt x="44" y="46"/>
                      <a:pt x="47" y="46"/>
                    </a:cubicBezTo>
                    <a:cubicBezTo>
                      <a:pt x="46" y="47"/>
                      <a:pt x="46" y="48"/>
                      <a:pt x="46" y="49"/>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8" name="Freeform 91"/>
              <p:cNvSpPr>
                <a:spLocks/>
              </p:cNvSpPr>
              <p:nvPr/>
            </p:nvSpPr>
            <p:spPr bwMode="auto">
              <a:xfrm>
                <a:off x="9102725" y="4772026"/>
                <a:ext cx="25400" cy="26988"/>
              </a:xfrm>
              <a:custGeom>
                <a:avLst/>
                <a:gdLst>
                  <a:gd name="T0" fmla="*/ 5 w 10"/>
                  <a:gd name="T1" fmla="*/ 0 h 10"/>
                  <a:gd name="T2" fmla="*/ 0 w 10"/>
                  <a:gd name="T3" fmla="*/ 5 h 10"/>
                  <a:gd name="T4" fmla="*/ 5 w 10"/>
                  <a:gd name="T5" fmla="*/ 10 h 10"/>
                  <a:gd name="T6" fmla="*/ 10 w 10"/>
                  <a:gd name="T7" fmla="*/ 5 h 10"/>
                  <a:gd name="T8" fmla="*/ 5 w 10"/>
                  <a:gd name="T9" fmla="*/ 0 h 10"/>
                </a:gdLst>
                <a:ahLst/>
                <a:cxnLst>
                  <a:cxn ang="0">
                    <a:pos x="T0" y="T1"/>
                  </a:cxn>
                  <a:cxn ang="0">
                    <a:pos x="T2" y="T3"/>
                  </a:cxn>
                  <a:cxn ang="0">
                    <a:pos x="T4" y="T5"/>
                  </a:cxn>
                  <a:cxn ang="0">
                    <a:pos x="T6" y="T7"/>
                  </a:cxn>
                  <a:cxn ang="0">
                    <a:pos x="T8" y="T9"/>
                  </a:cxn>
                </a:cxnLst>
                <a:rect l="0" t="0" r="r" b="b"/>
                <a:pathLst>
                  <a:path w="10" h="10">
                    <a:moveTo>
                      <a:pt x="5" y="0"/>
                    </a:moveTo>
                    <a:cubicBezTo>
                      <a:pt x="2" y="0"/>
                      <a:pt x="0" y="2"/>
                      <a:pt x="0" y="5"/>
                    </a:cubicBezTo>
                    <a:cubicBezTo>
                      <a:pt x="0" y="7"/>
                      <a:pt x="2" y="10"/>
                      <a:pt x="5" y="10"/>
                    </a:cubicBezTo>
                    <a:cubicBezTo>
                      <a:pt x="7" y="10"/>
                      <a:pt x="10" y="8"/>
                      <a:pt x="10" y="5"/>
                    </a:cubicBezTo>
                    <a:cubicBezTo>
                      <a:pt x="10" y="2"/>
                      <a:pt x="8" y="0"/>
                      <a:pt x="5"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9" name="Freeform 92"/>
              <p:cNvSpPr>
                <a:spLocks/>
              </p:cNvSpPr>
              <p:nvPr/>
            </p:nvSpPr>
            <p:spPr bwMode="auto">
              <a:xfrm>
                <a:off x="9097963" y="4905376"/>
                <a:ext cx="36513" cy="28575"/>
              </a:xfrm>
              <a:custGeom>
                <a:avLst/>
                <a:gdLst>
                  <a:gd name="T0" fmla="*/ 7 w 14"/>
                  <a:gd name="T1" fmla="*/ 0 h 11"/>
                  <a:gd name="T2" fmla="*/ 7 w 14"/>
                  <a:gd name="T3" fmla="*/ 11 h 11"/>
                  <a:gd name="T4" fmla="*/ 7 w 14"/>
                  <a:gd name="T5" fmla="*/ 0 h 11"/>
                </a:gdLst>
                <a:ahLst/>
                <a:cxnLst>
                  <a:cxn ang="0">
                    <a:pos x="T0" y="T1"/>
                  </a:cxn>
                  <a:cxn ang="0">
                    <a:pos x="T2" y="T3"/>
                  </a:cxn>
                  <a:cxn ang="0">
                    <a:pos x="T4" y="T5"/>
                  </a:cxn>
                </a:cxnLst>
                <a:rect l="0" t="0" r="r" b="b"/>
                <a:pathLst>
                  <a:path w="14" h="11">
                    <a:moveTo>
                      <a:pt x="7" y="0"/>
                    </a:moveTo>
                    <a:cubicBezTo>
                      <a:pt x="0" y="0"/>
                      <a:pt x="0" y="11"/>
                      <a:pt x="7" y="11"/>
                    </a:cubicBezTo>
                    <a:cubicBezTo>
                      <a:pt x="14" y="11"/>
                      <a:pt x="14"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3" name="Group 32"/>
            <p:cNvGrpSpPr/>
            <p:nvPr/>
          </p:nvGrpSpPr>
          <p:grpSpPr>
            <a:xfrm>
              <a:off x="8686800" y="4557713"/>
              <a:ext cx="682626" cy="577851"/>
              <a:chOff x="8686800" y="4557713"/>
              <a:chExt cx="682626" cy="577851"/>
            </a:xfrm>
          </p:grpSpPr>
          <p:sp>
            <p:nvSpPr>
              <p:cNvPr id="34" name="Freeform 93"/>
              <p:cNvSpPr>
                <a:spLocks/>
              </p:cNvSpPr>
              <p:nvPr/>
            </p:nvSpPr>
            <p:spPr bwMode="auto">
              <a:xfrm>
                <a:off x="8843963" y="4919663"/>
                <a:ext cx="104775" cy="146050"/>
              </a:xfrm>
              <a:custGeom>
                <a:avLst/>
                <a:gdLst>
                  <a:gd name="T0" fmla="*/ 39 w 40"/>
                  <a:gd name="T1" fmla="*/ 1 h 56"/>
                  <a:gd name="T2" fmla="*/ 21 w 40"/>
                  <a:gd name="T3" fmla="*/ 27 h 56"/>
                  <a:gd name="T4" fmla="*/ 0 w 40"/>
                  <a:gd name="T5" fmla="*/ 55 h 56"/>
                  <a:gd name="T6" fmla="*/ 1 w 40"/>
                  <a:gd name="T7" fmla="*/ 56 h 56"/>
                  <a:gd name="T8" fmla="*/ 21 w 40"/>
                  <a:gd name="T9" fmla="*/ 29 h 56"/>
                  <a:gd name="T10" fmla="*/ 39 w 40"/>
                  <a:gd name="T11" fmla="*/ 1 h 56"/>
                  <a:gd name="T12" fmla="*/ 39 w 40"/>
                  <a:gd name="T13" fmla="*/ 1 h 56"/>
                </a:gdLst>
                <a:ahLst/>
                <a:cxnLst>
                  <a:cxn ang="0">
                    <a:pos x="T0" y="T1"/>
                  </a:cxn>
                  <a:cxn ang="0">
                    <a:pos x="T2" y="T3"/>
                  </a:cxn>
                  <a:cxn ang="0">
                    <a:pos x="T4" y="T5"/>
                  </a:cxn>
                  <a:cxn ang="0">
                    <a:pos x="T6" y="T7"/>
                  </a:cxn>
                  <a:cxn ang="0">
                    <a:pos x="T8" y="T9"/>
                  </a:cxn>
                  <a:cxn ang="0">
                    <a:pos x="T10" y="T11"/>
                  </a:cxn>
                  <a:cxn ang="0">
                    <a:pos x="T12" y="T13"/>
                  </a:cxn>
                </a:cxnLst>
                <a:rect l="0" t="0" r="r" b="b"/>
                <a:pathLst>
                  <a:path w="40" h="56">
                    <a:moveTo>
                      <a:pt x="39" y="1"/>
                    </a:moveTo>
                    <a:cubicBezTo>
                      <a:pt x="32" y="9"/>
                      <a:pt x="27" y="19"/>
                      <a:pt x="21" y="27"/>
                    </a:cubicBezTo>
                    <a:cubicBezTo>
                      <a:pt x="14" y="37"/>
                      <a:pt x="6" y="45"/>
                      <a:pt x="0" y="55"/>
                    </a:cubicBezTo>
                    <a:cubicBezTo>
                      <a:pt x="0" y="56"/>
                      <a:pt x="1" y="56"/>
                      <a:pt x="1" y="56"/>
                    </a:cubicBezTo>
                    <a:cubicBezTo>
                      <a:pt x="9" y="48"/>
                      <a:pt x="15" y="38"/>
                      <a:pt x="21" y="29"/>
                    </a:cubicBezTo>
                    <a:cubicBezTo>
                      <a:pt x="28" y="21"/>
                      <a:pt x="35" y="11"/>
                      <a:pt x="39" y="1"/>
                    </a:cubicBezTo>
                    <a:cubicBezTo>
                      <a:pt x="40" y="1"/>
                      <a:pt x="39" y="0"/>
                      <a:pt x="39"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5" name="Freeform 94"/>
              <p:cNvSpPr>
                <a:spLocks/>
              </p:cNvSpPr>
              <p:nvPr/>
            </p:nvSpPr>
            <p:spPr bwMode="auto">
              <a:xfrm>
                <a:off x="8899525" y="4937126"/>
                <a:ext cx="61913" cy="138113"/>
              </a:xfrm>
              <a:custGeom>
                <a:avLst/>
                <a:gdLst>
                  <a:gd name="T0" fmla="*/ 23 w 24"/>
                  <a:gd name="T1" fmla="*/ 0 h 53"/>
                  <a:gd name="T2" fmla="*/ 22 w 24"/>
                  <a:gd name="T3" fmla="*/ 0 h 53"/>
                  <a:gd name="T4" fmla="*/ 22 w 24"/>
                  <a:gd name="T5" fmla="*/ 0 h 53"/>
                  <a:gd name="T6" fmla="*/ 11 w 24"/>
                  <a:gd name="T7" fmla="*/ 25 h 53"/>
                  <a:gd name="T8" fmla="*/ 0 w 24"/>
                  <a:gd name="T9" fmla="*/ 52 h 53"/>
                  <a:gd name="T10" fmla="*/ 1 w 24"/>
                  <a:gd name="T11" fmla="*/ 53 h 53"/>
                  <a:gd name="T12" fmla="*/ 11 w 24"/>
                  <a:gd name="T13" fmla="*/ 28 h 53"/>
                  <a:gd name="T14" fmla="*/ 22 w 24"/>
                  <a:gd name="T15" fmla="*/ 2 h 53"/>
                  <a:gd name="T16" fmla="*/ 20 w 24"/>
                  <a:gd name="T17" fmla="*/ 26 h 53"/>
                  <a:gd name="T18" fmla="*/ 15 w 24"/>
                  <a:gd name="T19" fmla="*/ 51 h 53"/>
                  <a:gd name="T20" fmla="*/ 16 w 24"/>
                  <a:gd name="T21" fmla="*/ 51 h 53"/>
                  <a:gd name="T22" fmla="*/ 22 w 24"/>
                  <a:gd name="T23" fmla="*/ 26 h 53"/>
                  <a:gd name="T24" fmla="*/ 23 w 24"/>
                  <a:gd name="T25"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53">
                    <a:moveTo>
                      <a:pt x="23" y="0"/>
                    </a:moveTo>
                    <a:cubicBezTo>
                      <a:pt x="23" y="0"/>
                      <a:pt x="22" y="0"/>
                      <a:pt x="22" y="0"/>
                    </a:cubicBezTo>
                    <a:cubicBezTo>
                      <a:pt x="22" y="0"/>
                      <a:pt x="22" y="0"/>
                      <a:pt x="22" y="0"/>
                    </a:cubicBezTo>
                    <a:cubicBezTo>
                      <a:pt x="18" y="8"/>
                      <a:pt x="14" y="16"/>
                      <a:pt x="11" y="25"/>
                    </a:cubicBezTo>
                    <a:cubicBezTo>
                      <a:pt x="7" y="34"/>
                      <a:pt x="2" y="43"/>
                      <a:pt x="0" y="52"/>
                    </a:cubicBezTo>
                    <a:cubicBezTo>
                      <a:pt x="0" y="53"/>
                      <a:pt x="1" y="53"/>
                      <a:pt x="1" y="53"/>
                    </a:cubicBezTo>
                    <a:cubicBezTo>
                      <a:pt x="5" y="45"/>
                      <a:pt x="8" y="36"/>
                      <a:pt x="11" y="28"/>
                    </a:cubicBezTo>
                    <a:cubicBezTo>
                      <a:pt x="15" y="19"/>
                      <a:pt x="19" y="10"/>
                      <a:pt x="22" y="2"/>
                    </a:cubicBezTo>
                    <a:cubicBezTo>
                      <a:pt x="21" y="10"/>
                      <a:pt x="21" y="18"/>
                      <a:pt x="20" y="26"/>
                    </a:cubicBezTo>
                    <a:cubicBezTo>
                      <a:pt x="18" y="34"/>
                      <a:pt x="16" y="43"/>
                      <a:pt x="15" y="51"/>
                    </a:cubicBezTo>
                    <a:cubicBezTo>
                      <a:pt x="15" y="52"/>
                      <a:pt x="16" y="52"/>
                      <a:pt x="16" y="51"/>
                    </a:cubicBezTo>
                    <a:cubicBezTo>
                      <a:pt x="19" y="44"/>
                      <a:pt x="21" y="34"/>
                      <a:pt x="22" y="26"/>
                    </a:cubicBezTo>
                    <a:cubicBezTo>
                      <a:pt x="23" y="18"/>
                      <a:pt x="24" y="9"/>
                      <a:pt x="23"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6" name="Freeform 95"/>
              <p:cNvSpPr>
                <a:spLocks/>
              </p:cNvSpPr>
              <p:nvPr/>
            </p:nvSpPr>
            <p:spPr bwMode="auto">
              <a:xfrm>
                <a:off x="8997950" y="4949826"/>
                <a:ext cx="49213" cy="185738"/>
              </a:xfrm>
              <a:custGeom>
                <a:avLst/>
                <a:gdLst>
                  <a:gd name="T0" fmla="*/ 14 w 19"/>
                  <a:gd name="T1" fmla="*/ 38 h 71"/>
                  <a:gd name="T2" fmla="*/ 6 w 19"/>
                  <a:gd name="T3" fmla="*/ 3 h 71"/>
                  <a:gd name="T4" fmla="*/ 5 w 19"/>
                  <a:gd name="T5" fmla="*/ 2 h 71"/>
                  <a:gd name="T6" fmla="*/ 5 w 19"/>
                  <a:gd name="T7" fmla="*/ 1 h 71"/>
                  <a:gd name="T8" fmla="*/ 4 w 19"/>
                  <a:gd name="T9" fmla="*/ 1 h 71"/>
                  <a:gd name="T10" fmla="*/ 2 w 19"/>
                  <a:gd name="T11" fmla="*/ 59 h 71"/>
                  <a:gd name="T12" fmla="*/ 4 w 19"/>
                  <a:gd name="T13" fmla="*/ 59 h 71"/>
                  <a:gd name="T14" fmla="*/ 5 w 19"/>
                  <a:gd name="T15" fmla="*/ 5 h 71"/>
                  <a:gd name="T16" fmla="*/ 11 w 19"/>
                  <a:gd name="T17" fmla="*/ 38 h 71"/>
                  <a:gd name="T18" fmla="*/ 17 w 19"/>
                  <a:gd name="T19" fmla="*/ 71 h 71"/>
                  <a:gd name="T20" fmla="*/ 18 w 19"/>
                  <a:gd name="T21" fmla="*/ 70 h 71"/>
                  <a:gd name="T22" fmla="*/ 14 w 19"/>
                  <a:gd name="T23" fmla="*/ 38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71">
                    <a:moveTo>
                      <a:pt x="14" y="38"/>
                    </a:moveTo>
                    <a:cubicBezTo>
                      <a:pt x="11" y="26"/>
                      <a:pt x="9" y="14"/>
                      <a:pt x="6" y="3"/>
                    </a:cubicBezTo>
                    <a:cubicBezTo>
                      <a:pt x="6" y="2"/>
                      <a:pt x="5" y="2"/>
                      <a:pt x="5" y="2"/>
                    </a:cubicBezTo>
                    <a:cubicBezTo>
                      <a:pt x="5" y="2"/>
                      <a:pt x="5" y="2"/>
                      <a:pt x="5" y="1"/>
                    </a:cubicBezTo>
                    <a:cubicBezTo>
                      <a:pt x="5" y="0"/>
                      <a:pt x="4" y="0"/>
                      <a:pt x="4" y="1"/>
                    </a:cubicBezTo>
                    <a:cubicBezTo>
                      <a:pt x="1" y="20"/>
                      <a:pt x="0" y="40"/>
                      <a:pt x="2" y="59"/>
                    </a:cubicBezTo>
                    <a:cubicBezTo>
                      <a:pt x="2" y="60"/>
                      <a:pt x="4" y="61"/>
                      <a:pt x="4" y="59"/>
                    </a:cubicBezTo>
                    <a:cubicBezTo>
                      <a:pt x="5" y="41"/>
                      <a:pt x="5" y="23"/>
                      <a:pt x="5" y="5"/>
                    </a:cubicBezTo>
                    <a:cubicBezTo>
                      <a:pt x="6" y="16"/>
                      <a:pt x="9" y="27"/>
                      <a:pt x="11" y="38"/>
                    </a:cubicBezTo>
                    <a:cubicBezTo>
                      <a:pt x="13" y="49"/>
                      <a:pt x="13" y="61"/>
                      <a:pt x="17" y="71"/>
                    </a:cubicBezTo>
                    <a:cubicBezTo>
                      <a:pt x="17" y="71"/>
                      <a:pt x="18" y="71"/>
                      <a:pt x="18" y="70"/>
                    </a:cubicBezTo>
                    <a:cubicBezTo>
                      <a:pt x="19" y="60"/>
                      <a:pt x="15" y="48"/>
                      <a:pt x="14" y="3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7" name="Freeform 96"/>
              <p:cNvSpPr>
                <a:spLocks/>
              </p:cNvSpPr>
              <p:nvPr/>
            </p:nvSpPr>
            <p:spPr bwMode="auto">
              <a:xfrm>
                <a:off x="9047163" y="4960938"/>
                <a:ext cx="63500" cy="153988"/>
              </a:xfrm>
              <a:custGeom>
                <a:avLst/>
                <a:gdLst>
                  <a:gd name="T0" fmla="*/ 14 w 24"/>
                  <a:gd name="T1" fmla="*/ 29 h 59"/>
                  <a:gd name="T2" fmla="*/ 1 w 24"/>
                  <a:gd name="T3" fmla="*/ 1 h 59"/>
                  <a:gd name="T4" fmla="*/ 0 w 24"/>
                  <a:gd name="T5" fmla="*/ 1 h 59"/>
                  <a:gd name="T6" fmla="*/ 11 w 24"/>
                  <a:gd name="T7" fmla="*/ 29 h 59"/>
                  <a:gd name="T8" fmla="*/ 22 w 24"/>
                  <a:gd name="T9" fmla="*/ 58 h 59"/>
                  <a:gd name="T10" fmla="*/ 24 w 24"/>
                  <a:gd name="T11" fmla="*/ 57 h 59"/>
                  <a:gd name="T12" fmla="*/ 14 w 24"/>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4" h="59">
                    <a:moveTo>
                      <a:pt x="14" y="29"/>
                    </a:moveTo>
                    <a:cubicBezTo>
                      <a:pt x="10" y="20"/>
                      <a:pt x="6" y="10"/>
                      <a:pt x="1" y="1"/>
                    </a:cubicBezTo>
                    <a:cubicBezTo>
                      <a:pt x="1" y="0"/>
                      <a:pt x="0" y="0"/>
                      <a:pt x="0" y="1"/>
                    </a:cubicBezTo>
                    <a:cubicBezTo>
                      <a:pt x="4" y="11"/>
                      <a:pt x="8" y="20"/>
                      <a:pt x="11" y="29"/>
                    </a:cubicBezTo>
                    <a:cubicBezTo>
                      <a:pt x="15" y="39"/>
                      <a:pt x="17" y="49"/>
                      <a:pt x="22" y="58"/>
                    </a:cubicBezTo>
                    <a:cubicBezTo>
                      <a:pt x="22" y="59"/>
                      <a:pt x="24" y="58"/>
                      <a:pt x="24" y="57"/>
                    </a:cubicBezTo>
                    <a:cubicBezTo>
                      <a:pt x="22" y="48"/>
                      <a:pt x="17" y="38"/>
                      <a:pt x="14"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8" name="Freeform 97"/>
              <p:cNvSpPr>
                <a:spLocks/>
              </p:cNvSpPr>
              <p:nvPr/>
            </p:nvSpPr>
            <p:spPr bwMode="auto">
              <a:xfrm>
                <a:off x="8836025" y="4594226"/>
                <a:ext cx="136525" cy="152400"/>
              </a:xfrm>
              <a:custGeom>
                <a:avLst/>
                <a:gdLst>
                  <a:gd name="T0" fmla="*/ 51 w 52"/>
                  <a:gd name="T1" fmla="*/ 55 h 58"/>
                  <a:gd name="T2" fmla="*/ 29 w 52"/>
                  <a:gd name="T3" fmla="*/ 31 h 58"/>
                  <a:gd name="T4" fmla="*/ 10 w 52"/>
                  <a:gd name="T5" fmla="*/ 1 h 58"/>
                  <a:gd name="T6" fmla="*/ 9 w 52"/>
                  <a:gd name="T7" fmla="*/ 1 h 58"/>
                  <a:gd name="T8" fmla="*/ 26 w 52"/>
                  <a:gd name="T9" fmla="*/ 32 h 58"/>
                  <a:gd name="T10" fmla="*/ 30 w 52"/>
                  <a:gd name="T11" fmla="*/ 37 h 58"/>
                  <a:gd name="T12" fmla="*/ 1 w 52"/>
                  <a:gd name="T13" fmla="*/ 10 h 58"/>
                  <a:gd name="T14" fmla="*/ 0 w 52"/>
                  <a:gd name="T15" fmla="*/ 10 h 58"/>
                  <a:gd name="T16" fmla="*/ 19 w 52"/>
                  <a:gd name="T17" fmla="*/ 31 h 58"/>
                  <a:gd name="T18" fmla="*/ 35 w 52"/>
                  <a:gd name="T19" fmla="*/ 44 h 58"/>
                  <a:gd name="T20" fmla="*/ 50 w 52"/>
                  <a:gd name="T21" fmla="*/ 57 h 58"/>
                  <a:gd name="T22" fmla="*/ 51 w 52"/>
                  <a:gd name="T23" fmla="*/ 5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58">
                    <a:moveTo>
                      <a:pt x="51" y="55"/>
                    </a:moveTo>
                    <a:cubicBezTo>
                      <a:pt x="44" y="47"/>
                      <a:pt x="35" y="40"/>
                      <a:pt x="29" y="31"/>
                    </a:cubicBezTo>
                    <a:cubicBezTo>
                      <a:pt x="21" y="21"/>
                      <a:pt x="15" y="11"/>
                      <a:pt x="10" y="1"/>
                    </a:cubicBezTo>
                    <a:cubicBezTo>
                      <a:pt x="10" y="0"/>
                      <a:pt x="9" y="1"/>
                      <a:pt x="9" y="1"/>
                    </a:cubicBezTo>
                    <a:cubicBezTo>
                      <a:pt x="13" y="12"/>
                      <a:pt x="19" y="22"/>
                      <a:pt x="26" y="32"/>
                    </a:cubicBezTo>
                    <a:cubicBezTo>
                      <a:pt x="27" y="34"/>
                      <a:pt x="29" y="36"/>
                      <a:pt x="30" y="37"/>
                    </a:cubicBezTo>
                    <a:cubicBezTo>
                      <a:pt x="20" y="29"/>
                      <a:pt x="11" y="18"/>
                      <a:pt x="1" y="10"/>
                    </a:cubicBezTo>
                    <a:cubicBezTo>
                      <a:pt x="1" y="9"/>
                      <a:pt x="0" y="10"/>
                      <a:pt x="0" y="10"/>
                    </a:cubicBezTo>
                    <a:cubicBezTo>
                      <a:pt x="6" y="18"/>
                      <a:pt x="13" y="24"/>
                      <a:pt x="19" y="31"/>
                    </a:cubicBezTo>
                    <a:cubicBezTo>
                      <a:pt x="24" y="36"/>
                      <a:pt x="29" y="40"/>
                      <a:pt x="35" y="44"/>
                    </a:cubicBezTo>
                    <a:cubicBezTo>
                      <a:pt x="40" y="49"/>
                      <a:pt x="44" y="53"/>
                      <a:pt x="50" y="57"/>
                    </a:cubicBezTo>
                    <a:cubicBezTo>
                      <a:pt x="51" y="58"/>
                      <a:pt x="52" y="56"/>
                      <a:pt x="51" y="55"/>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9" name="Freeform 98"/>
              <p:cNvSpPr>
                <a:spLocks/>
              </p:cNvSpPr>
              <p:nvPr/>
            </p:nvSpPr>
            <p:spPr bwMode="auto">
              <a:xfrm>
                <a:off x="8901113" y="4572001"/>
                <a:ext cx="96838" cy="163513"/>
              </a:xfrm>
              <a:custGeom>
                <a:avLst/>
                <a:gdLst>
                  <a:gd name="T0" fmla="*/ 36 w 37"/>
                  <a:gd name="T1" fmla="*/ 61 h 63"/>
                  <a:gd name="T2" fmla="*/ 31 w 37"/>
                  <a:gd name="T3" fmla="*/ 44 h 63"/>
                  <a:gd name="T4" fmla="*/ 31 w 37"/>
                  <a:gd name="T5" fmla="*/ 44 h 63"/>
                  <a:gd name="T6" fmla="*/ 27 w 37"/>
                  <a:gd name="T7" fmla="*/ 1 h 63"/>
                  <a:gd name="T8" fmla="*/ 26 w 37"/>
                  <a:gd name="T9" fmla="*/ 1 h 63"/>
                  <a:gd name="T10" fmla="*/ 29 w 37"/>
                  <a:gd name="T11" fmla="*/ 37 h 63"/>
                  <a:gd name="T12" fmla="*/ 13 w 37"/>
                  <a:gd name="T13" fmla="*/ 3 h 63"/>
                  <a:gd name="T14" fmla="*/ 12 w 37"/>
                  <a:gd name="T15" fmla="*/ 4 h 63"/>
                  <a:gd name="T16" fmla="*/ 21 w 37"/>
                  <a:gd name="T17" fmla="*/ 26 h 63"/>
                  <a:gd name="T18" fmla="*/ 15 w 37"/>
                  <a:gd name="T19" fmla="*/ 19 h 63"/>
                  <a:gd name="T20" fmla="*/ 2 w 37"/>
                  <a:gd name="T21" fmla="*/ 3 h 63"/>
                  <a:gd name="T22" fmla="*/ 1 w 37"/>
                  <a:gd name="T23" fmla="*/ 4 h 63"/>
                  <a:gd name="T24" fmla="*/ 13 w 37"/>
                  <a:gd name="T25" fmla="*/ 20 h 63"/>
                  <a:gd name="T26" fmla="*/ 24 w 37"/>
                  <a:gd name="T27" fmla="*/ 34 h 63"/>
                  <a:gd name="T28" fmla="*/ 33 w 37"/>
                  <a:gd name="T29" fmla="*/ 61 h 63"/>
                  <a:gd name="T30" fmla="*/ 36 w 37"/>
                  <a:gd name="T31" fmla="*/ 6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 h="63">
                    <a:moveTo>
                      <a:pt x="36" y="61"/>
                    </a:moveTo>
                    <a:cubicBezTo>
                      <a:pt x="35" y="55"/>
                      <a:pt x="33" y="50"/>
                      <a:pt x="31" y="44"/>
                    </a:cubicBezTo>
                    <a:cubicBezTo>
                      <a:pt x="31" y="44"/>
                      <a:pt x="31" y="44"/>
                      <a:pt x="31" y="44"/>
                    </a:cubicBezTo>
                    <a:cubicBezTo>
                      <a:pt x="32" y="30"/>
                      <a:pt x="31" y="15"/>
                      <a:pt x="27" y="1"/>
                    </a:cubicBezTo>
                    <a:cubicBezTo>
                      <a:pt x="27" y="0"/>
                      <a:pt x="26" y="0"/>
                      <a:pt x="26" y="1"/>
                    </a:cubicBezTo>
                    <a:cubicBezTo>
                      <a:pt x="27" y="13"/>
                      <a:pt x="28" y="25"/>
                      <a:pt x="29" y="37"/>
                    </a:cubicBezTo>
                    <a:cubicBezTo>
                      <a:pt x="24" y="26"/>
                      <a:pt x="19" y="14"/>
                      <a:pt x="13" y="3"/>
                    </a:cubicBezTo>
                    <a:cubicBezTo>
                      <a:pt x="13" y="2"/>
                      <a:pt x="12" y="3"/>
                      <a:pt x="12" y="4"/>
                    </a:cubicBezTo>
                    <a:cubicBezTo>
                      <a:pt x="14" y="11"/>
                      <a:pt x="18" y="19"/>
                      <a:pt x="21" y="26"/>
                    </a:cubicBezTo>
                    <a:cubicBezTo>
                      <a:pt x="19" y="24"/>
                      <a:pt x="17" y="22"/>
                      <a:pt x="15" y="19"/>
                    </a:cubicBezTo>
                    <a:cubicBezTo>
                      <a:pt x="11" y="14"/>
                      <a:pt x="6" y="8"/>
                      <a:pt x="2" y="3"/>
                    </a:cubicBezTo>
                    <a:cubicBezTo>
                      <a:pt x="1" y="2"/>
                      <a:pt x="0" y="3"/>
                      <a:pt x="1" y="4"/>
                    </a:cubicBezTo>
                    <a:cubicBezTo>
                      <a:pt x="4" y="9"/>
                      <a:pt x="9" y="15"/>
                      <a:pt x="13" y="20"/>
                    </a:cubicBezTo>
                    <a:cubicBezTo>
                      <a:pt x="16" y="25"/>
                      <a:pt x="20" y="30"/>
                      <a:pt x="24" y="34"/>
                    </a:cubicBezTo>
                    <a:cubicBezTo>
                      <a:pt x="27" y="43"/>
                      <a:pt x="31" y="52"/>
                      <a:pt x="33" y="61"/>
                    </a:cubicBezTo>
                    <a:cubicBezTo>
                      <a:pt x="34" y="63"/>
                      <a:pt x="37" y="63"/>
                      <a:pt x="36" y="6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0" name="Freeform 99"/>
              <p:cNvSpPr>
                <a:spLocks/>
              </p:cNvSpPr>
              <p:nvPr/>
            </p:nvSpPr>
            <p:spPr bwMode="auto">
              <a:xfrm>
                <a:off x="9009063" y="4557713"/>
                <a:ext cx="20638" cy="169863"/>
              </a:xfrm>
              <a:custGeom>
                <a:avLst/>
                <a:gdLst>
                  <a:gd name="T0" fmla="*/ 6 w 8"/>
                  <a:gd name="T1" fmla="*/ 29 h 65"/>
                  <a:gd name="T2" fmla="*/ 1 w 8"/>
                  <a:gd name="T3" fmla="*/ 0 h 65"/>
                  <a:gd name="T4" fmla="*/ 0 w 8"/>
                  <a:gd name="T5" fmla="*/ 0 h 65"/>
                  <a:gd name="T6" fmla="*/ 4 w 8"/>
                  <a:gd name="T7" fmla="*/ 32 h 65"/>
                  <a:gd name="T8" fmla="*/ 6 w 8"/>
                  <a:gd name="T9" fmla="*/ 64 h 65"/>
                  <a:gd name="T10" fmla="*/ 7 w 8"/>
                  <a:gd name="T11" fmla="*/ 64 h 65"/>
                  <a:gd name="T12" fmla="*/ 6 w 8"/>
                  <a:gd name="T13" fmla="*/ 29 h 65"/>
                </a:gdLst>
                <a:ahLst/>
                <a:cxnLst>
                  <a:cxn ang="0">
                    <a:pos x="T0" y="T1"/>
                  </a:cxn>
                  <a:cxn ang="0">
                    <a:pos x="T2" y="T3"/>
                  </a:cxn>
                  <a:cxn ang="0">
                    <a:pos x="T4" y="T5"/>
                  </a:cxn>
                  <a:cxn ang="0">
                    <a:pos x="T6" y="T7"/>
                  </a:cxn>
                  <a:cxn ang="0">
                    <a:pos x="T8" y="T9"/>
                  </a:cxn>
                  <a:cxn ang="0">
                    <a:pos x="T10" y="T11"/>
                  </a:cxn>
                  <a:cxn ang="0">
                    <a:pos x="T12" y="T13"/>
                  </a:cxn>
                </a:cxnLst>
                <a:rect l="0" t="0" r="r" b="b"/>
                <a:pathLst>
                  <a:path w="8" h="65">
                    <a:moveTo>
                      <a:pt x="6" y="29"/>
                    </a:moveTo>
                    <a:cubicBezTo>
                      <a:pt x="5" y="20"/>
                      <a:pt x="5" y="9"/>
                      <a:pt x="1" y="0"/>
                    </a:cubicBezTo>
                    <a:cubicBezTo>
                      <a:pt x="1" y="0"/>
                      <a:pt x="0" y="0"/>
                      <a:pt x="0" y="0"/>
                    </a:cubicBezTo>
                    <a:cubicBezTo>
                      <a:pt x="1" y="11"/>
                      <a:pt x="3" y="21"/>
                      <a:pt x="4" y="32"/>
                    </a:cubicBezTo>
                    <a:cubicBezTo>
                      <a:pt x="5" y="43"/>
                      <a:pt x="5" y="53"/>
                      <a:pt x="6" y="64"/>
                    </a:cubicBezTo>
                    <a:cubicBezTo>
                      <a:pt x="6" y="65"/>
                      <a:pt x="7" y="65"/>
                      <a:pt x="7" y="64"/>
                    </a:cubicBezTo>
                    <a:cubicBezTo>
                      <a:pt x="8" y="53"/>
                      <a:pt x="7" y="41"/>
                      <a:pt x="6"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1" name="Freeform 100"/>
              <p:cNvSpPr>
                <a:spLocks/>
              </p:cNvSpPr>
              <p:nvPr/>
            </p:nvSpPr>
            <p:spPr bwMode="auto">
              <a:xfrm>
                <a:off x="9045575" y="4560888"/>
                <a:ext cx="20638" cy="173038"/>
              </a:xfrm>
              <a:custGeom>
                <a:avLst/>
                <a:gdLst>
                  <a:gd name="T0" fmla="*/ 4 w 8"/>
                  <a:gd name="T1" fmla="*/ 0 h 66"/>
                  <a:gd name="T2" fmla="*/ 3 w 8"/>
                  <a:gd name="T3" fmla="*/ 1 h 66"/>
                  <a:gd name="T4" fmla="*/ 5 w 8"/>
                  <a:gd name="T5" fmla="*/ 32 h 66"/>
                  <a:gd name="T6" fmla="*/ 0 w 8"/>
                  <a:gd name="T7" fmla="*/ 65 h 66"/>
                  <a:gd name="T8" fmla="*/ 1 w 8"/>
                  <a:gd name="T9" fmla="*/ 66 h 66"/>
                  <a:gd name="T10" fmla="*/ 7 w 8"/>
                  <a:gd name="T11" fmla="*/ 32 h 66"/>
                  <a:gd name="T12" fmla="*/ 4 w 8"/>
                  <a:gd name="T13" fmla="*/ 0 h 66"/>
                </a:gdLst>
                <a:ahLst/>
                <a:cxnLst>
                  <a:cxn ang="0">
                    <a:pos x="T0" y="T1"/>
                  </a:cxn>
                  <a:cxn ang="0">
                    <a:pos x="T2" y="T3"/>
                  </a:cxn>
                  <a:cxn ang="0">
                    <a:pos x="T4" y="T5"/>
                  </a:cxn>
                  <a:cxn ang="0">
                    <a:pos x="T6" y="T7"/>
                  </a:cxn>
                  <a:cxn ang="0">
                    <a:pos x="T8" y="T9"/>
                  </a:cxn>
                  <a:cxn ang="0">
                    <a:pos x="T10" y="T11"/>
                  </a:cxn>
                  <a:cxn ang="0">
                    <a:pos x="T12" y="T13"/>
                  </a:cxn>
                </a:cxnLst>
                <a:rect l="0" t="0" r="r" b="b"/>
                <a:pathLst>
                  <a:path w="8" h="66">
                    <a:moveTo>
                      <a:pt x="4" y="0"/>
                    </a:moveTo>
                    <a:cubicBezTo>
                      <a:pt x="4" y="0"/>
                      <a:pt x="3" y="0"/>
                      <a:pt x="3" y="1"/>
                    </a:cubicBezTo>
                    <a:cubicBezTo>
                      <a:pt x="3" y="11"/>
                      <a:pt x="5" y="21"/>
                      <a:pt x="5" y="32"/>
                    </a:cubicBezTo>
                    <a:cubicBezTo>
                      <a:pt x="4" y="43"/>
                      <a:pt x="2" y="54"/>
                      <a:pt x="0" y="65"/>
                    </a:cubicBezTo>
                    <a:cubicBezTo>
                      <a:pt x="0" y="66"/>
                      <a:pt x="0" y="66"/>
                      <a:pt x="1" y="66"/>
                    </a:cubicBezTo>
                    <a:cubicBezTo>
                      <a:pt x="5" y="55"/>
                      <a:pt x="7" y="43"/>
                      <a:pt x="7" y="32"/>
                    </a:cubicBezTo>
                    <a:cubicBezTo>
                      <a:pt x="7" y="22"/>
                      <a:pt x="8" y="10"/>
                      <a:pt x="4"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2" name="Freeform 101"/>
              <p:cNvSpPr>
                <a:spLocks/>
              </p:cNvSpPr>
              <p:nvPr/>
            </p:nvSpPr>
            <p:spPr bwMode="auto">
              <a:xfrm>
                <a:off x="9053513" y="4594226"/>
                <a:ext cx="28575" cy="139700"/>
              </a:xfrm>
              <a:custGeom>
                <a:avLst/>
                <a:gdLst>
                  <a:gd name="T0" fmla="*/ 10 w 11"/>
                  <a:gd name="T1" fmla="*/ 1 h 53"/>
                  <a:gd name="T2" fmla="*/ 7 w 11"/>
                  <a:gd name="T3" fmla="*/ 26 h 53"/>
                  <a:gd name="T4" fmla="*/ 0 w 11"/>
                  <a:gd name="T5" fmla="*/ 51 h 53"/>
                  <a:gd name="T6" fmla="*/ 2 w 11"/>
                  <a:gd name="T7" fmla="*/ 52 h 53"/>
                  <a:gd name="T8" fmla="*/ 8 w 11"/>
                  <a:gd name="T9" fmla="*/ 32 h 53"/>
                  <a:gd name="T10" fmla="*/ 11 w 11"/>
                  <a:gd name="T11" fmla="*/ 1 h 53"/>
                  <a:gd name="T12" fmla="*/ 10 w 11"/>
                  <a:gd name="T13" fmla="*/ 1 h 53"/>
                </a:gdLst>
                <a:ahLst/>
                <a:cxnLst>
                  <a:cxn ang="0">
                    <a:pos x="T0" y="T1"/>
                  </a:cxn>
                  <a:cxn ang="0">
                    <a:pos x="T2" y="T3"/>
                  </a:cxn>
                  <a:cxn ang="0">
                    <a:pos x="T4" y="T5"/>
                  </a:cxn>
                  <a:cxn ang="0">
                    <a:pos x="T6" y="T7"/>
                  </a:cxn>
                  <a:cxn ang="0">
                    <a:pos x="T8" y="T9"/>
                  </a:cxn>
                  <a:cxn ang="0">
                    <a:pos x="T10" y="T11"/>
                  </a:cxn>
                  <a:cxn ang="0">
                    <a:pos x="T12" y="T13"/>
                  </a:cxn>
                </a:cxnLst>
                <a:rect l="0" t="0" r="r" b="b"/>
                <a:pathLst>
                  <a:path w="11" h="53">
                    <a:moveTo>
                      <a:pt x="10" y="1"/>
                    </a:moveTo>
                    <a:cubicBezTo>
                      <a:pt x="9" y="9"/>
                      <a:pt x="8" y="18"/>
                      <a:pt x="7" y="26"/>
                    </a:cubicBezTo>
                    <a:cubicBezTo>
                      <a:pt x="6" y="34"/>
                      <a:pt x="5" y="44"/>
                      <a:pt x="0" y="51"/>
                    </a:cubicBezTo>
                    <a:cubicBezTo>
                      <a:pt x="0" y="52"/>
                      <a:pt x="1" y="53"/>
                      <a:pt x="2" y="52"/>
                    </a:cubicBezTo>
                    <a:cubicBezTo>
                      <a:pt x="6" y="47"/>
                      <a:pt x="7" y="39"/>
                      <a:pt x="8" y="32"/>
                    </a:cubicBezTo>
                    <a:cubicBezTo>
                      <a:pt x="10" y="22"/>
                      <a:pt x="11" y="11"/>
                      <a:pt x="11" y="1"/>
                    </a:cubicBezTo>
                    <a:cubicBezTo>
                      <a:pt x="11" y="0"/>
                      <a:pt x="10" y="0"/>
                      <a:pt x="10"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3" name="Freeform 102"/>
              <p:cNvSpPr>
                <a:spLocks/>
              </p:cNvSpPr>
              <p:nvPr/>
            </p:nvSpPr>
            <p:spPr bwMode="auto">
              <a:xfrm>
                <a:off x="9112250" y="4646613"/>
                <a:ext cx="144463" cy="120650"/>
              </a:xfrm>
              <a:custGeom>
                <a:avLst/>
                <a:gdLst>
                  <a:gd name="T0" fmla="*/ 55 w 55"/>
                  <a:gd name="T1" fmla="*/ 13 h 46"/>
                  <a:gd name="T2" fmla="*/ 29 w 55"/>
                  <a:gd name="T3" fmla="*/ 27 h 46"/>
                  <a:gd name="T4" fmla="*/ 16 w 55"/>
                  <a:gd name="T5" fmla="*/ 33 h 46"/>
                  <a:gd name="T6" fmla="*/ 12 w 55"/>
                  <a:gd name="T7" fmla="*/ 35 h 46"/>
                  <a:gd name="T8" fmla="*/ 26 w 55"/>
                  <a:gd name="T9" fmla="*/ 24 h 46"/>
                  <a:gd name="T10" fmla="*/ 51 w 55"/>
                  <a:gd name="T11" fmla="*/ 1 h 46"/>
                  <a:gd name="T12" fmla="*/ 50 w 55"/>
                  <a:gd name="T13" fmla="*/ 1 h 46"/>
                  <a:gd name="T14" fmla="*/ 23 w 55"/>
                  <a:gd name="T15" fmla="*/ 23 h 46"/>
                  <a:gd name="T16" fmla="*/ 0 w 55"/>
                  <a:gd name="T17" fmla="*/ 45 h 46"/>
                  <a:gd name="T18" fmla="*/ 1 w 55"/>
                  <a:gd name="T19" fmla="*/ 46 h 46"/>
                  <a:gd name="T20" fmla="*/ 8 w 55"/>
                  <a:gd name="T21" fmla="*/ 39 h 46"/>
                  <a:gd name="T22" fmla="*/ 8 w 55"/>
                  <a:gd name="T23" fmla="*/ 39 h 46"/>
                  <a:gd name="T24" fmla="*/ 8 w 55"/>
                  <a:gd name="T25" fmla="*/ 39 h 46"/>
                  <a:gd name="T26" fmla="*/ 8 w 55"/>
                  <a:gd name="T27" fmla="*/ 39 h 46"/>
                  <a:gd name="T28" fmla="*/ 9 w 55"/>
                  <a:gd name="T29" fmla="*/ 39 h 46"/>
                  <a:gd name="T30" fmla="*/ 9 w 55"/>
                  <a:gd name="T31" fmla="*/ 39 h 46"/>
                  <a:gd name="T32" fmla="*/ 19 w 55"/>
                  <a:gd name="T33" fmla="*/ 34 h 46"/>
                  <a:gd name="T34" fmla="*/ 33 w 55"/>
                  <a:gd name="T35" fmla="*/ 28 h 46"/>
                  <a:gd name="T36" fmla="*/ 55 w 55"/>
                  <a:gd name="T37" fmla="*/ 14 h 46"/>
                  <a:gd name="T38" fmla="*/ 55 w 55"/>
                  <a:gd name="T39"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5" h="46">
                    <a:moveTo>
                      <a:pt x="55" y="13"/>
                    </a:moveTo>
                    <a:cubicBezTo>
                      <a:pt x="46" y="19"/>
                      <a:pt x="38" y="23"/>
                      <a:pt x="29" y="27"/>
                    </a:cubicBezTo>
                    <a:cubicBezTo>
                      <a:pt x="25" y="29"/>
                      <a:pt x="20" y="31"/>
                      <a:pt x="16" y="33"/>
                    </a:cubicBezTo>
                    <a:cubicBezTo>
                      <a:pt x="15" y="34"/>
                      <a:pt x="14" y="34"/>
                      <a:pt x="12" y="35"/>
                    </a:cubicBezTo>
                    <a:cubicBezTo>
                      <a:pt x="17" y="31"/>
                      <a:pt x="21" y="28"/>
                      <a:pt x="26" y="24"/>
                    </a:cubicBezTo>
                    <a:cubicBezTo>
                      <a:pt x="34" y="17"/>
                      <a:pt x="43" y="10"/>
                      <a:pt x="51" y="1"/>
                    </a:cubicBezTo>
                    <a:cubicBezTo>
                      <a:pt x="51" y="1"/>
                      <a:pt x="51" y="0"/>
                      <a:pt x="50" y="1"/>
                    </a:cubicBezTo>
                    <a:cubicBezTo>
                      <a:pt x="41" y="7"/>
                      <a:pt x="32" y="15"/>
                      <a:pt x="23" y="23"/>
                    </a:cubicBezTo>
                    <a:cubicBezTo>
                      <a:pt x="15" y="30"/>
                      <a:pt x="6" y="36"/>
                      <a:pt x="0" y="45"/>
                    </a:cubicBezTo>
                    <a:cubicBezTo>
                      <a:pt x="0" y="46"/>
                      <a:pt x="1" y="46"/>
                      <a:pt x="1" y="46"/>
                    </a:cubicBezTo>
                    <a:cubicBezTo>
                      <a:pt x="3" y="43"/>
                      <a:pt x="5" y="41"/>
                      <a:pt x="8" y="39"/>
                    </a:cubicBezTo>
                    <a:cubicBezTo>
                      <a:pt x="8" y="39"/>
                      <a:pt x="8" y="39"/>
                      <a:pt x="8" y="39"/>
                    </a:cubicBezTo>
                    <a:cubicBezTo>
                      <a:pt x="8" y="39"/>
                      <a:pt x="8" y="39"/>
                      <a:pt x="8" y="39"/>
                    </a:cubicBezTo>
                    <a:cubicBezTo>
                      <a:pt x="8" y="39"/>
                      <a:pt x="8" y="39"/>
                      <a:pt x="8" y="39"/>
                    </a:cubicBezTo>
                    <a:cubicBezTo>
                      <a:pt x="8" y="39"/>
                      <a:pt x="9" y="39"/>
                      <a:pt x="9" y="39"/>
                    </a:cubicBezTo>
                    <a:cubicBezTo>
                      <a:pt x="9" y="39"/>
                      <a:pt x="9" y="39"/>
                      <a:pt x="9" y="39"/>
                    </a:cubicBezTo>
                    <a:cubicBezTo>
                      <a:pt x="10" y="40"/>
                      <a:pt x="18" y="35"/>
                      <a:pt x="19" y="34"/>
                    </a:cubicBezTo>
                    <a:cubicBezTo>
                      <a:pt x="24" y="32"/>
                      <a:pt x="28" y="30"/>
                      <a:pt x="33" y="28"/>
                    </a:cubicBezTo>
                    <a:cubicBezTo>
                      <a:pt x="41" y="24"/>
                      <a:pt x="49" y="20"/>
                      <a:pt x="55" y="14"/>
                    </a:cubicBezTo>
                    <a:cubicBezTo>
                      <a:pt x="55" y="14"/>
                      <a:pt x="55" y="13"/>
                      <a:pt x="55" y="13"/>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4" name="Freeform 103"/>
              <p:cNvSpPr>
                <a:spLocks/>
              </p:cNvSpPr>
              <p:nvPr/>
            </p:nvSpPr>
            <p:spPr bwMode="auto">
              <a:xfrm>
                <a:off x="9134475" y="4714876"/>
                <a:ext cx="163513" cy="65088"/>
              </a:xfrm>
              <a:custGeom>
                <a:avLst/>
                <a:gdLst>
                  <a:gd name="T0" fmla="*/ 62 w 63"/>
                  <a:gd name="T1" fmla="*/ 10 h 25"/>
                  <a:gd name="T2" fmla="*/ 37 w 63"/>
                  <a:gd name="T3" fmla="*/ 14 h 25"/>
                  <a:gd name="T4" fmla="*/ 24 w 63"/>
                  <a:gd name="T5" fmla="*/ 17 h 25"/>
                  <a:gd name="T6" fmla="*/ 30 w 63"/>
                  <a:gd name="T7" fmla="*/ 14 h 25"/>
                  <a:gd name="T8" fmla="*/ 58 w 63"/>
                  <a:gd name="T9" fmla="*/ 1 h 25"/>
                  <a:gd name="T10" fmla="*/ 57 w 63"/>
                  <a:gd name="T11" fmla="*/ 0 h 25"/>
                  <a:gd name="T12" fmla="*/ 30 w 63"/>
                  <a:gd name="T13" fmla="*/ 12 h 25"/>
                  <a:gd name="T14" fmla="*/ 0 w 63"/>
                  <a:gd name="T15" fmla="*/ 24 h 25"/>
                  <a:gd name="T16" fmla="*/ 1 w 63"/>
                  <a:gd name="T17" fmla="*/ 25 h 25"/>
                  <a:gd name="T18" fmla="*/ 14 w 63"/>
                  <a:gd name="T19" fmla="*/ 21 h 25"/>
                  <a:gd name="T20" fmla="*/ 37 w 63"/>
                  <a:gd name="T21" fmla="*/ 17 h 25"/>
                  <a:gd name="T22" fmla="*/ 62 w 63"/>
                  <a:gd name="T23" fmla="*/ 11 h 25"/>
                  <a:gd name="T24" fmla="*/ 62 w 63"/>
                  <a:gd name="T25"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25">
                    <a:moveTo>
                      <a:pt x="62" y="10"/>
                    </a:moveTo>
                    <a:cubicBezTo>
                      <a:pt x="54" y="10"/>
                      <a:pt x="46" y="13"/>
                      <a:pt x="37" y="14"/>
                    </a:cubicBezTo>
                    <a:cubicBezTo>
                      <a:pt x="33" y="15"/>
                      <a:pt x="29" y="16"/>
                      <a:pt x="24" y="17"/>
                    </a:cubicBezTo>
                    <a:cubicBezTo>
                      <a:pt x="26" y="16"/>
                      <a:pt x="28" y="15"/>
                      <a:pt x="30" y="14"/>
                    </a:cubicBezTo>
                    <a:cubicBezTo>
                      <a:pt x="39" y="10"/>
                      <a:pt x="50" y="7"/>
                      <a:pt x="58" y="1"/>
                    </a:cubicBezTo>
                    <a:cubicBezTo>
                      <a:pt x="58" y="0"/>
                      <a:pt x="58" y="0"/>
                      <a:pt x="57" y="0"/>
                    </a:cubicBezTo>
                    <a:cubicBezTo>
                      <a:pt x="48" y="3"/>
                      <a:pt x="39" y="8"/>
                      <a:pt x="30" y="12"/>
                    </a:cubicBezTo>
                    <a:cubicBezTo>
                      <a:pt x="20" y="16"/>
                      <a:pt x="10" y="20"/>
                      <a:pt x="0" y="24"/>
                    </a:cubicBezTo>
                    <a:cubicBezTo>
                      <a:pt x="0" y="24"/>
                      <a:pt x="0" y="25"/>
                      <a:pt x="1" y="25"/>
                    </a:cubicBezTo>
                    <a:cubicBezTo>
                      <a:pt x="5" y="24"/>
                      <a:pt x="10" y="22"/>
                      <a:pt x="14" y="21"/>
                    </a:cubicBezTo>
                    <a:cubicBezTo>
                      <a:pt x="22" y="21"/>
                      <a:pt x="30" y="19"/>
                      <a:pt x="37" y="17"/>
                    </a:cubicBezTo>
                    <a:cubicBezTo>
                      <a:pt x="45" y="15"/>
                      <a:pt x="54" y="14"/>
                      <a:pt x="62" y="11"/>
                    </a:cubicBezTo>
                    <a:cubicBezTo>
                      <a:pt x="63" y="11"/>
                      <a:pt x="63" y="10"/>
                      <a:pt x="62" y="1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5" name="Freeform 104"/>
              <p:cNvSpPr>
                <a:spLocks/>
              </p:cNvSpPr>
              <p:nvPr/>
            </p:nvSpPr>
            <p:spPr bwMode="auto">
              <a:xfrm>
                <a:off x="9139238" y="4775201"/>
                <a:ext cx="187325" cy="33338"/>
              </a:xfrm>
              <a:custGeom>
                <a:avLst/>
                <a:gdLst>
                  <a:gd name="T0" fmla="*/ 71 w 72"/>
                  <a:gd name="T1" fmla="*/ 1 h 13"/>
                  <a:gd name="T2" fmla="*/ 71 w 72"/>
                  <a:gd name="T3" fmla="*/ 0 h 13"/>
                  <a:gd name="T4" fmla="*/ 36 w 72"/>
                  <a:gd name="T5" fmla="*/ 7 h 13"/>
                  <a:gd name="T6" fmla="*/ 0 w 72"/>
                  <a:gd name="T7" fmla="*/ 10 h 13"/>
                  <a:gd name="T8" fmla="*/ 1 w 72"/>
                  <a:gd name="T9" fmla="*/ 11 h 13"/>
                  <a:gd name="T10" fmla="*/ 13 w 72"/>
                  <a:gd name="T11" fmla="*/ 11 h 13"/>
                  <a:gd name="T12" fmla="*/ 40 w 72"/>
                  <a:gd name="T13" fmla="*/ 12 h 13"/>
                  <a:gd name="T14" fmla="*/ 65 w 72"/>
                  <a:gd name="T15" fmla="*/ 9 h 13"/>
                  <a:gd name="T16" fmla="*/ 65 w 72"/>
                  <a:gd name="T17" fmla="*/ 7 h 13"/>
                  <a:gd name="T18" fmla="*/ 39 w 72"/>
                  <a:gd name="T19" fmla="*/ 10 h 13"/>
                  <a:gd name="T20" fmla="*/ 34 w 72"/>
                  <a:gd name="T21" fmla="*/ 10 h 13"/>
                  <a:gd name="T22" fmla="*/ 37 w 72"/>
                  <a:gd name="T23" fmla="*/ 10 h 13"/>
                  <a:gd name="T24" fmla="*/ 71 w 72"/>
                  <a:gd name="T25"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 h="13">
                    <a:moveTo>
                      <a:pt x="71" y="1"/>
                    </a:moveTo>
                    <a:cubicBezTo>
                      <a:pt x="72" y="1"/>
                      <a:pt x="71" y="0"/>
                      <a:pt x="71" y="0"/>
                    </a:cubicBezTo>
                    <a:cubicBezTo>
                      <a:pt x="59" y="2"/>
                      <a:pt x="48" y="6"/>
                      <a:pt x="36" y="7"/>
                    </a:cubicBezTo>
                    <a:cubicBezTo>
                      <a:pt x="24" y="9"/>
                      <a:pt x="12" y="9"/>
                      <a:pt x="0" y="10"/>
                    </a:cubicBezTo>
                    <a:cubicBezTo>
                      <a:pt x="0" y="10"/>
                      <a:pt x="0" y="11"/>
                      <a:pt x="1" y="11"/>
                    </a:cubicBezTo>
                    <a:cubicBezTo>
                      <a:pt x="5" y="11"/>
                      <a:pt x="9" y="11"/>
                      <a:pt x="13" y="11"/>
                    </a:cubicBezTo>
                    <a:cubicBezTo>
                      <a:pt x="22" y="13"/>
                      <a:pt x="31" y="12"/>
                      <a:pt x="40" y="12"/>
                    </a:cubicBezTo>
                    <a:cubicBezTo>
                      <a:pt x="48" y="11"/>
                      <a:pt x="57" y="11"/>
                      <a:pt x="65" y="9"/>
                    </a:cubicBezTo>
                    <a:cubicBezTo>
                      <a:pt x="66" y="8"/>
                      <a:pt x="66" y="7"/>
                      <a:pt x="65" y="7"/>
                    </a:cubicBezTo>
                    <a:cubicBezTo>
                      <a:pt x="56" y="8"/>
                      <a:pt x="48" y="9"/>
                      <a:pt x="39" y="10"/>
                    </a:cubicBezTo>
                    <a:cubicBezTo>
                      <a:pt x="37" y="10"/>
                      <a:pt x="35" y="10"/>
                      <a:pt x="34" y="10"/>
                    </a:cubicBezTo>
                    <a:cubicBezTo>
                      <a:pt x="35" y="10"/>
                      <a:pt x="36" y="10"/>
                      <a:pt x="37" y="10"/>
                    </a:cubicBezTo>
                    <a:cubicBezTo>
                      <a:pt x="48" y="9"/>
                      <a:pt x="61" y="7"/>
                      <a:pt x="71"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6" name="Freeform 105"/>
              <p:cNvSpPr>
                <a:spLocks/>
              </p:cNvSpPr>
              <p:nvPr/>
            </p:nvSpPr>
            <p:spPr bwMode="auto">
              <a:xfrm>
                <a:off x="9139238" y="4879976"/>
                <a:ext cx="230188" cy="39688"/>
              </a:xfrm>
              <a:custGeom>
                <a:avLst/>
                <a:gdLst>
                  <a:gd name="T0" fmla="*/ 87 w 88"/>
                  <a:gd name="T1" fmla="*/ 1 h 15"/>
                  <a:gd name="T2" fmla="*/ 56 w 88"/>
                  <a:gd name="T3" fmla="*/ 2 h 15"/>
                  <a:gd name="T4" fmla="*/ 30 w 88"/>
                  <a:gd name="T5" fmla="*/ 6 h 15"/>
                  <a:gd name="T6" fmla="*/ 1 w 88"/>
                  <a:gd name="T7" fmla="*/ 0 h 15"/>
                  <a:gd name="T8" fmla="*/ 0 w 88"/>
                  <a:gd name="T9" fmla="*/ 1 h 15"/>
                  <a:gd name="T10" fmla="*/ 43 w 88"/>
                  <a:gd name="T11" fmla="*/ 10 h 15"/>
                  <a:gd name="T12" fmla="*/ 84 w 88"/>
                  <a:gd name="T13" fmla="*/ 10 h 15"/>
                  <a:gd name="T14" fmla="*/ 84 w 88"/>
                  <a:gd name="T15" fmla="*/ 9 h 15"/>
                  <a:gd name="T16" fmla="*/ 64 w 88"/>
                  <a:gd name="T17" fmla="*/ 10 h 15"/>
                  <a:gd name="T18" fmla="*/ 43 w 88"/>
                  <a:gd name="T19" fmla="*/ 8 h 15"/>
                  <a:gd name="T20" fmla="*/ 36 w 88"/>
                  <a:gd name="T21" fmla="*/ 7 h 15"/>
                  <a:gd name="T22" fmla="*/ 58 w 88"/>
                  <a:gd name="T23" fmla="*/ 5 h 15"/>
                  <a:gd name="T24" fmla="*/ 87 w 88"/>
                  <a:gd name="T25" fmla="*/ 2 h 15"/>
                  <a:gd name="T26" fmla="*/ 87 w 88"/>
                  <a:gd name="T27"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8" h="15">
                    <a:moveTo>
                      <a:pt x="87" y="1"/>
                    </a:moveTo>
                    <a:cubicBezTo>
                      <a:pt x="77" y="0"/>
                      <a:pt x="66" y="1"/>
                      <a:pt x="56" y="2"/>
                    </a:cubicBezTo>
                    <a:cubicBezTo>
                      <a:pt x="47" y="3"/>
                      <a:pt x="38" y="4"/>
                      <a:pt x="30" y="6"/>
                    </a:cubicBezTo>
                    <a:cubicBezTo>
                      <a:pt x="20" y="4"/>
                      <a:pt x="10" y="2"/>
                      <a:pt x="1" y="0"/>
                    </a:cubicBezTo>
                    <a:cubicBezTo>
                      <a:pt x="0" y="0"/>
                      <a:pt x="0" y="1"/>
                      <a:pt x="0" y="1"/>
                    </a:cubicBezTo>
                    <a:cubicBezTo>
                      <a:pt x="14" y="5"/>
                      <a:pt x="28" y="8"/>
                      <a:pt x="43" y="10"/>
                    </a:cubicBezTo>
                    <a:cubicBezTo>
                      <a:pt x="55" y="13"/>
                      <a:pt x="72" y="15"/>
                      <a:pt x="84" y="10"/>
                    </a:cubicBezTo>
                    <a:cubicBezTo>
                      <a:pt x="85" y="10"/>
                      <a:pt x="84" y="10"/>
                      <a:pt x="84" y="9"/>
                    </a:cubicBezTo>
                    <a:cubicBezTo>
                      <a:pt x="77" y="9"/>
                      <a:pt x="71" y="10"/>
                      <a:pt x="64" y="10"/>
                    </a:cubicBezTo>
                    <a:cubicBezTo>
                      <a:pt x="57" y="10"/>
                      <a:pt x="50" y="9"/>
                      <a:pt x="43" y="8"/>
                    </a:cubicBezTo>
                    <a:cubicBezTo>
                      <a:pt x="40" y="8"/>
                      <a:pt x="38" y="7"/>
                      <a:pt x="36" y="7"/>
                    </a:cubicBezTo>
                    <a:cubicBezTo>
                      <a:pt x="44" y="6"/>
                      <a:pt x="51" y="5"/>
                      <a:pt x="58" y="5"/>
                    </a:cubicBezTo>
                    <a:cubicBezTo>
                      <a:pt x="68" y="4"/>
                      <a:pt x="78" y="4"/>
                      <a:pt x="87" y="2"/>
                    </a:cubicBezTo>
                    <a:cubicBezTo>
                      <a:pt x="88" y="2"/>
                      <a:pt x="88" y="1"/>
                      <a:pt x="87"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7" name="Freeform 106"/>
              <p:cNvSpPr>
                <a:spLocks/>
              </p:cNvSpPr>
              <p:nvPr/>
            </p:nvSpPr>
            <p:spPr bwMode="auto">
              <a:xfrm>
                <a:off x="9131300" y="4903788"/>
                <a:ext cx="211138" cy="93663"/>
              </a:xfrm>
              <a:custGeom>
                <a:avLst/>
                <a:gdLst>
                  <a:gd name="T0" fmla="*/ 80 w 81"/>
                  <a:gd name="T1" fmla="*/ 29 h 36"/>
                  <a:gd name="T2" fmla="*/ 43 w 81"/>
                  <a:gd name="T3" fmla="*/ 13 h 36"/>
                  <a:gd name="T4" fmla="*/ 1 w 81"/>
                  <a:gd name="T5" fmla="*/ 0 h 36"/>
                  <a:gd name="T6" fmla="*/ 1 w 81"/>
                  <a:gd name="T7" fmla="*/ 1 h 36"/>
                  <a:gd name="T8" fmla="*/ 24 w 81"/>
                  <a:gd name="T9" fmla="*/ 9 h 36"/>
                  <a:gd name="T10" fmla="*/ 24 w 81"/>
                  <a:gd name="T11" fmla="*/ 10 h 36"/>
                  <a:gd name="T12" fmla="*/ 48 w 81"/>
                  <a:gd name="T13" fmla="*/ 25 h 36"/>
                  <a:gd name="T14" fmla="*/ 69 w 81"/>
                  <a:gd name="T15" fmla="*/ 36 h 36"/>
                  <a:gd name="T16" fmla="*/ 70 w 81"/>
                  <a:gd name="T17" fmla="*/ 34 h 36"/>
                  <a:gd name="T18" fmla="*/ 47 w 81"/>
                  <a:gd name="T19" fmla="*/ 21 h 36"/>
                  <a:gd name="T20" fmla="*/ 36 w 81"/>
                  <a:gd name="T21" fmla="*/ 13 h 36"/>
                  <a:gd name="T22" fmla="*/ 43 w 81"/>
                  <a:gd name="T23" fmla="*/ 16 h 36"/>
                  <a:gd name="T24" fmla="*/ 80 w 81"/>
                  <a:gd name="T25" fmla="*/ 30 h 36"/>
                  <a:gd name="T26" fmla="*/ 80 w 81"/>
                  <a:gd name="T27" fmla="*/ 2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36">
                    <a:moveTo>
                      <a:pt x="80" y="29"/>
                    </a:moveTo>
                    <a:cubicBezTo>
                      <a:pt x="67" y="24"/>
                      <a:pt x="56" y="18"/>
                      <a:pt x="43" y="13"/>
                    </a:cubicBezTo>
                    <a:cubicBezTo>
                      <a:pt x="29" y="9"/>
                      <a:pt x="15" y="4"/>
                      <a:pt x="1" y="0"/>
                    </a:cubicBezTo>
                    <a:cubicBezTo>
                      <a:pt x="0" y="0"/>
                      <a:pt x="0" y="1"/>
                      <a:pt x="1" y="1"/>
                    </a:cubicBezTo>
                    <a:cubicBezTo>
                      <a:pt x="8" y="4"/>
                      <a:pt x="16" y="7"/>
                      <a:pt x="24" y="9"/>
                    </a:cubicBezTo>
                    <a:cubicBezTo>
                      <a:pt x="24" y="9"/>
                      <a:pt x="24" y="9"/>
                      <a:pt x="24" y="10"/>
                    </a:cubicBezTo>
                    <a:cubicBezTo>
                      <a:pt x="32" y="14"/>
                      <a:pt x="40" y="19"/>
                      <a:pt x="48" y="25"/>
                    </a:cubicBezTo>
                    <a:cubicBezTo>
                      <a:pt x="54" y="29"/>
                      <a:pt x="61" y="35"/>
                      <a:pt x="69" y="36"/>
                    </a:cubicBezTo>
                    <a:cubicBezTo>
                      <a:pt x="70" y="36"/>
                      <a:pt x="70" y="35"/>
                      <a:pt x="70" y="34"/>
                    </a:cubicBezTo>
                    <a:cubicBezTo>
                      <a:pt x="62" y="30"/>
                      <a:pt x="54" y="26"/>
                      <a:pt x="47" y="21"/>
                    </a:cubicBezTo>
                    <a:cubicBezTo>
                      <a:pt x="43" y="18"/>
                      <a:pt x="40" y="15"/>
                      <a:pt x="36" y="13"/>
                    </a:cubicBezTo>
                    <a:cubicBezTo>
                      <a:pt x="38" y="14"/>
                      <a:pt x="41" y="15"/>
                      <a:pt x="43" y="16"/>
                    </a:cubicBezTo>
                    <a:cubicBezTo>
                      <a:pt x="55" y="20"/>
                      <a:pt x="67" y="29"/>
                      <a:pt x="80" y="30"/>
                    </a:cubicBezTo>
                    <a:cubicBezTo>
                      <a:pt x="81" y="30"/>
                      <a:pt x="81" y="29"/>
                      <a:pt x="80"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8" name="Freeform 107"/>
              <p:cNvSpPr>
                <a:spLocks/>
              </p:cNvSpPr>
              <p:nvPr/>
            </p:nvSpPr>
            <p:spPr bwMode="auto">
              <a:xfrm>
                <a:off x="9126538" y="4932363"/>
                <a:ext cx="169863" cy="114300"/>
              </a:xfrm>
              <a:custGeom>
                <a:avLst/>
                <a:gdLst>
                  <a:gd name="T0" fmla="*/ 65 w 65"/>
                  <a:gd name="T1" fmla="*/ 41 h 44"/>
                  <a:gd name="T2" fmla="*/ 50 w 65"/>
                  <a:gd name="T3" fmla="*/ 31 h 44"/>
                  <a:gd name="T4" fmla="*/ 34 w 65"/>
                  <a:gd name="T5" fmla="*/ 19 h 44"/>
                  <a:gd name="T6" fmla="*/ 1 w 65"/>
                  <a:gd name="T7" fmla="*/ 0 h 44"/>
                  <a:gd name="T8" fmla="*/ 0 w 65"/>
                  <a:gd name="T9" fmla="*/ 1 h 44"/>
                  <a:gd name="T10" fmla="*/ 19 w 65"/>
                  <a:gd name="T11" fmla="*/ 14 h 44"/>
                  <a:gd name="T12" fmla="*/ 29 w 65"/>
                  <a:gd name="T13" fmla="*/ 27 h 44"/>
                  <a:gd name="T14" fmla="*/ 47 w 65"/>
                  <a:gd name="T15" fmla="*/ 43 h 44"/>
                  <a:gd name="T16" fmla="*/ 48 w 65"/>
                  <a:gd name="T17" fmla="*/ 41 h 44"/>
                  <a:gd name="T18" fmla="*/ 34 w 65"/>
                  <a:gd name="T19" fmla="*/ 27 h 44"/>
                  <a:gd name="T20" fmla="*/ 21 w 65"/>
                  <a:gd name="T21" fmla="*/ 15 h 44"/>
                  <a:gd name="T22" fmla="*/ 32 w 65"/>
                  <a:gd name="T23" fmla="*/ 21 h 44"/>
                  <a:gd name="T24" fmla="*/ 64 w 65"/>
                  <a:gd name="T25" fmla="*/ 42 h 44"/>
                  <a:gd name="T26" fmla="*/ 65 w 65"/>
                  <a:gd name="T2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44">
                    <a:moveTo>
                      <a:pt x="65" y="41"/>
                    </a:moveTo>
                    <a:cubicBezTo>
                      <a:pt x="60" y="37"/>
                      <a:pt x="54" y="34"/>
                      <a:pt x="50" y="31"/>
                    </a:cubicBezTo>
                    <a:cubicBezTo>
                      <a:pt x="44" y="27"/>
                      <a:pt x="39" y="23"/>
                      <a:pt x="34" y="19"/>
                    </a:cubicBezTo>
                    <a:cubicBezTo>
                      <a:pt x="23" y="12"/>
                      <a:pt x="11" y="7"/>
                      <a:pt x="1" y="0"/>
                    </a:cubicBezTo>
                    <a:cubicBezTo>
                      <a:pt x="0" y="0"/>
                      <a:pt x="0" y="0"/>
                      <a:pt x="0" y="1"/>
                    </a:cubicBezTo>
                    <a:cubicBezTo>
                      <a:pt x="6" y="6"/>
                      <a:pt x="12" y="10"/>
                      <a:pt x="19" y="14"/>
                    </a:cubicBezTo>
                    <a:cubicBezTo>
                      <a:pt x="21" y="19"/>
                      <a:pt x="25" y="23"/>
                      <a:pt x="29" y="27"/>
                    </a:cubicBezTo>
                    <a:cubicBezTo>
                      <a:pt x="35" y="32"/>
                      <a:pt x="41" y="38"/>
                      <a:pt x="47" y="43"/>
                    </a:cubicBezTo>
                    <a:cubicBezTo>
                      <a:pt x="48" y="44"/>
                      <a:pt x="49" y="42"/>
                      <a:pt x="48" y="41"/>
                    </a:cubicBezTo>
                    <a:cubicBezTo>
                      <a:pt x="44" y="36"/>
                      <a:pt x="39" y="32"/>
                      <a:pt x="34" y="27"/>
                    </a:cubicBezTo>
                    <a:cubicBezTo>
                      <a:pt x="29" y="24"/>
                      <a:pt x="24" y="20"/>
                      <a:pt x="21" y="15"/>
                    </a:cubicBezTo>
                    <a:cubicBezTo>
                      <a:pt x="25" y="17"/>
                      <a:pt x="29" y="19"/>
                      <a:pt x="32" y="21"/>
                    </a:cubicBezTo>
                    <a:cubicBezTo>
                      <a:pt x="42" y="28"/>
                      <a:pt x="52" y="39"/>
                      <a:pt x="64" y="42"/>
                    </a:cubicBezTo>
                    <a:cubicBezTo>
                      <a:pt x="65" y="42"/>
                      <a:pt x="65" y="41"/>
                      <a:pt x="65" y="4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9" name="Freeform 108"/>
              <p:cNvSpPr>
                <a:spLocks/>
              </p:cNvSpPr>
              <p:nvPr/>
            </p:nvSpPr>
            <p:spPr bwMode="auto">
              <a:xfrm>
                <a:off x="8686800" y="4827588"/>
                <a:ext cx="204788" cy="49213"/>
              </a:xfrm>
              <a:custGeom>
                <a:avLst/>
                <a:gdLst>
                  <a:gd name="T0" fmla="*/ 76 w 78"/>
                  <a:gd name="T1" fmla="*/ 16 h 19"/>
                  <a:gd name="T2" fmla="*/ 0 w 78"/>
                  <a:gd name="T3" fmla="*/ 5 h 19"/>
                  <a:gd name="T4" fmla="*/ 1 w 78"/>
                  <a:gd name="T5" fmla="*/ 6 h 19"/>
                  <a:gd name="T6" fmla="*/ 75 w 78"/>
                  <a:gd name="T7" fmla="*/ 19 h 19"/>
                  <a:gd name="T8" fmla="*/ 76 w 78"/>
                  <a:gd name="T9" fmla="*/ 16 h 19"/>
                </a:gdLst>
                <a:ahLst/>
                <a:cxnLst>
                  <a:cxn ang="0">
                    <a:pos x="T0" y="T1"/>
                  </a:cxn>
                  <a:cxn ang="0">
                    <a:pos x="T2" y="T3"/>
                  </a:cxn>
                  <a:cxn ang="0">
                    <a:pos x="T4" y="T5"/>
                  </a:cxn>
                  <a:cxn ang="0">
                    <a:pos x="T6" y="T7"/>
                  </a:cxn>
                  <a:cxn ang="0">
                    <a:pos x="T8" y="T9"/>
                  </a:cxn>
                </a:cxnLst>
                <a:rect l="0" t="0" r="r" b="b"/>
                <a:pathLst>
                  <a:path w="78" h="19">
                    <a:moveTo>
                      <a:pt x="76" y="16"/>
                    </a:moveTo>
                    <a:cubicBezTo>
                      <a:pt x="52" y="8"/>
                      <a:pt x="26" y="0"/>
                      <a:pt x="0" y="5"/>
                    </a:cubicBezTo>
                    <a:cubicBezTo>
                      <a:pt x="0" y="5"/>
                      <a:pt x="0" y="6"/>
                      <a:pt x="1" y="6"/>
                    </a:cubicBezTo>
                    <a:cubicBezTo>
                      <a:pt x="27" y="4"/>
                      <a:pt x="50" y="12"/>
                      <a:pt x="75" y="19"/>
                    </a:cubicBezTo>
                    <a:cubicBezTo>
                      <a:pt x="77" y="19"/>
                      <a:pt x="78" y="17"/>
                      <a:pt x="76" y="16"/>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0" name="Freeform 109"/>
              <p:cNvSpPr>
                <a:spLocks/>
              </p:cNvSpPr>
              <p:nvPr/>
            </p:nvSpPr>
            <p:spPr bwMode="auto">
              <a:xfrm>
                <a:off x="8701088" y="4787901"/>
                <a:ext cx="212725" cy="80963"/>
              </a:xfrm>
              <a:custGeom>
                <a:avLst/>
                <a:gdLst>
                  <a:gd name="T0" fmla="*/ 80 w 82"/>
                  <a:gd name="T1" fmla="*/ 28 h 31"/>
                  <a:gd name="T2" fmla="*/ 1 w 82"/>
                  <a:gd name="T3" fmla="*/ 5 h 31"/>
                  <a:gd name="T4" fmla="*/ 1 w 82"/>
                  <a:gd name="T5" fmla="*/ 6 h 31"/>
                  <a:gd name="T6" fmla="*/ 80 w 82"/>
                  <a:gd name="T7" fmla="*/ 30 h 31"/>
                  <a:gd name="T8" fmla="*/ 80 w 82"/>
                  <a:gd name="T9" fmla="*/ 30 h 31"/>
                  <a:gd name="T10" fmla="*/ 80 w 82"/>
                  <a:gd name="T11" fmla="*/ 28 h 31"/>
                </a:gdLst>
                <a:ahLst/>
                <a:cxnLst>
                  <a:cxn ang="0">
                    <a:pos x="T0" y="T1"/>
                  </a:cxn>
                  <a:cxn ang="0">
                    <a:pos x="T2" y="T3"/>
                  </a:cxn>
                  <a:cxn ang="0">
                    <a:pos x="T4" y="T5"/>
                  </a:cxn>
                  <a:cxn ang="0">
                    <a:pos x="T6" y="T7"/>
                  </a:cxn>
                  <a:cxn ang="0">
                    <a:pos x="T8" y="T9"/>
                  </a:cxn>
                  <a:cxn ang="0">
                    <a:pos x="T10" y="T11"/>
                  </a:cxn>
                </a:cxnLst>
                <a:rect l="0" t="0" r="r" b="b"/>
                <a:pathLst>
                  <a:path w="82" h="31">
                    <a:moveTo>
                      <a:pt x="80" y="28"/>
                    </a:moveTo>
                    <a:cubicBezTo>
                      <a:pt x="54" y="21"/>
                      <a:pt x="29" y="0"/>
                      <a:pt x="1" y="5"/>
                    </a:cubicBezTo>
                    <a:cubicBezTo>
                      <a:pt x="0" y="5"/>
                      <a:pt x="0" y="6"/>
                      <a:pt x="1" y="6"/>
                    </a:cubicBezTo>
                    <a:cubicBezTo>
                      <a:pt x="31" y="2"/>
                      <a:pt x="52" y="26"/>
                      <a:pt x="80" y="30"/>
                    </a:cubicBezTo>
                    <a:cubicBezTo>
                      <a:pt x="80" y="30"/>
                      <a:pt x="80" y="30"/>
                      <a:pt x="80" y="30"/>
                    </a:cubicBezTo>
                    <a:cubicBezTo>
                      <a:pt x="81" y="31"/>
                      <a:pt x="82" y="28"/>
                      <a:pt x="80"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1" name="Freeform 110"/>
              <p:cNvSpPr>
                <a:spLocks/>
              </p:cNvSpPr>
              <p:nvPr/>
            </p:nvSpPr>
            <p:spPr bwMode="auto">
              <a:xfrm>
                <a:off x="8786813" y="4787901"/>
                <a:ext cx="73025" cy="36513"/>
              </a:xfrm>
              <a:custGeom>
                <a:avLst/>
                <a:gdLst>
                  <a:gd name="T0" fmla="*/ 26 w 28"/>
                  <a:gd name="T1" fmla="*/ 11 h 14"/>
                  <a:gd name="T2" fmla="*/ 2 w 28"/>
                  <a:gd name="T3" fmla="*/ 0 h 14"/>
                  <a:gd name="T4" fmla="*/ 1 w 28"/>
                  <a:gd name="T5" fmla="*/ 1 h 14"/>
                  <a:gd name="T6" fmla="*/ 25 w 28"/>
                  <a:gd name="T7" fmla="*/ 13 h 14"/>
                  <a:gd name="T8" fmla="*/ 26 w 28"/>
                  <a:gd name="T9" fmla="*/ 11 h 14"/>
                </a:gdLst>
                <a:ahLst/>
                <a:cxnLst>
                  <a:cxn ang="0">
                    <a:pos x="T0" y="T1"/>
                  </a:cxn>
                  <a:cxn ang="0">
                    <a:pos x="T2" y="T3"/>
                  </a:cxn>
                  <a:cxn ang="0">
                    <a:pos x="T4" y="T5"/>
                  </a:cxn>
                  <a:cxn ang="0">
                    <a:pos x="T6" y="T7"/>
                  </a:cxn>
                  <a:cxn ang="0">
                    <a:pos x="T8" y="T9"/>
                  </a:cxn>
                </a:cxnLst>
                <a:rect l="0" t="0" r="r" b="b"/>
                <a:pathLst>
                  <a:path w="28" h="14">
                    <a:moveTo>
                      <a:pt x="26" y="11"/>
                    </a:moveTo>
                    <a:cubicBezTo>
                      <a:pt x="18" y="7"/>
                      <a:pt x="10" y="3"/>
                      <a:pt x="2" y="0"/>
                    </a:cubicBezTo>
                    <a:cubicBezTo>
                      <a:pt x="1" y="0"/>
                      <a:pt x="0" y="1"/>
                      <a:pt x="1" y="1"/>
                    </a:cubicBezTo>
                    <a:cubicBezTo>
                      <a:pt x="9" y="6"/>
                      <a:pt x="17" y="9"/>
                      <a:pt x="25" y="13"/>
                    </a:cubicBezTo>
                    <a:cubicBezTo>
                      <a:pt x="27" y="14"/>
                      <a:pt x="28" y="12"/>
                      <a:pt x="26" y="1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2" name="Freeform 111"/>
              <p:cNvSpPr>
                <a:spLocks/>
              </p:cNvSpPr>
              <p:nvPr/>
            </p:nvSpPr>
            <p:spPr bwMode="auto">
              <a:xfrm>
                <a:off x="8742363" y="4735513"/>
                <a:ext cx="158750" cy="80963"/>
              </a:xfrm>
              <a:custGeom>
                <a:avLst/>
                <a:gdLst>
                  <a:gd name="T0" fmla="*/ 59 w 61"/>
                  <a:gd name="T1" fmla="*/ 27 h 31"/>
                  <a:gd name="T2" fmla="*/ 1 w 61"/>
                  <a:gd name="T3" fmla="*/ 0 h 31"/>
                  <a:gd name="T4" fmla="*/ 0 w 61"/>
                  <a:gd name="T5" fmla="*/ 1 h 31"/>
                  <a:gd name="T6" fmla="*/ 58 w 61"/>
                  <a:gd name="T7" fmla="*/ 30 h 31"/>
                  <a:gd name="T8" fmla="*/ 58 w 61"/>
                  <a:gd name="T9" fmla="*/ 30 h 31"/>
                  <a:gd name="T10" fmla="*/ 59 w 61"/>
                  <a:gd name="T11" fmla="*/ 27 h 31"/>
                </a:gdLst>
                <a:ahLst/>
                <a:cxnLst>
                  <a:cxn ang="0">
                    <a:pos x="T0" y="T1"/>
                  </a:cxn>
                  <a:cxn ang="0">
                    <a:pos x="T2" y="T3"/>
                  </a:cxn>
                  <a:cxn ang="0">
                    <a:pos x="T4" y="T5"/>
                  </a:cxn>
                  <a:cxn ang="0">
                    <a:pos x="T6" y="T7"/>
                  </a:cxn>
                  <a:cxn ang="0">
                    <a:pos x="T8" y="T9"/>
                  </a:cxn>
                  <a:cxn ang="0">
                    <a:pos x="T10" y="T11"/>
                  </a:cxn>
                </a:cxnLst>
                <a:rect l="0" t="0" r="r" b="b"/>
                <a:pathLst>
                  <a:path w="61" h="31">
                    <a:moveTo>
                      <a:pt x="59" y="27"/>
                    </a:moveTo>
                    <a:cubicBezTo>
                      <a:pt x="39" y="20"/>
                      <a:pt x="23" y="4"/>
                      <a:pt x="1" y="0"/>
                    </a:cubicBezTo>
                    <a:cubicBezTo>
                      <a:pt x="0" y="0"/>
                      <a:pt x="0" y="1"/>
                      <a:pt x="0" y="1"/>
                    </a:cubicBezTo>
                    <a:cubicBezTo>
                      <a:pt x="22" y="6"/>
                      <a:pt x="37" y="24"/>
                      <a:pt x="58" y="30"/>
                    </a:cubicBezTo>
                    <a:cubicBezTo>
                      <a:pt x="58" y="30"/>
                      <a:pt x="58" y="30"/>
                      <a:pt x="58" y="30"/>
                    </a:cubicBezTo>
                    <a:cubicBezTo>
                      <a:pt x="60" y="31"/>
                      <a:pt x="61" y="28"/>
                      <a:pt x="59" y="27"/>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3" name="Freeform 112"/>
              <p:cNvSpPr>
                <a:spLocks/>
              </p:cNvSpPr>
              <p:nvPr/>
            </p:nvSpPr>
            <p:spPr bwMode="auto">
              <a:xfrm>
                <a:off x="8778875" y="4718051"/>
                <a:ext cx="142875" cy="80963"/>
              </a:xfrm>
              <a:custGeom>
                <a:avLst/>
                <a:gdLst>
                  <a:gd name="T0" fmla="*/ 54 w 55"/>
                  <a:gd name="T1" fmla="*/ 28 h 31"/>
                  <a:gd name="T2" fmla="*/ 41 w 55"/>
                  <a:gd name="T3" fmla="*/ 21 h 31"/>
                  <a:gd name="T4" fmla="*/ 27 w 55"/>
                  <a:gd name="T5" fmla="*/ 11 h 31"/>
                  <a:gd name="T6" fmla="*/ 1 w 55"/>
                  <a:gd name="T7" fmla="*/ 0 h 31"/>
                  <a:gd name="T8" fmla="*/ 1 w 55"/>
                  <a:gd name="T9" fmla="*/ 1 h 31"/>
                  <a:gd name="T10" fmla="*/ 29 w 55"/>
                  <a:gd name="T11" fmla="*/ 16 h 31"/>
                  <a:gd name="T12" fmla="*/ 51 w 55"/>
                  <a:gd name="T13" fmla="*/ 30 h 31"/>
                  <a:gd name="T14" fmla="*/ 52 w 55"/>
                  <a:gd name="T15" fmla="*/ 31 h 31"/>
                  <a:gd name="T16" fmla="*/ 53 w 55"/>
                  <a:gd name="T17" fmla="*/ 31 h 31"/>
                  <a:gd name="T18" fmla="*/ 54 w 55"/>
                  <a:gd name="T19" fmla="*/ 31 h 31"/>
                  <a:gd name="T20" fmla="*/ 54 w 55"/>
                  <a:gd name="T21" fmla="*/ 30 h 31"/>
                  <a:gd name="T22" fmla="*/ 54 w 55"/>
                  <a:gd name="T23"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31">
                    <a:moveTo>
                      <a:pt x="54" y="28"/>
                    </a:moveTo>
                    <a:cubicBezTo>
                      <a:pt x="50" y="25"/>
                      <a:pt x="45" y="23"/>
                      <a:pt x="41" y="21"/>
                    </a:cubicBezTo>
                    <a:cubicBezTo>
                      <a:pt x="36" y="18"/>
                      <a:pt x="32" y="14"/>
                      <a:pt x="27" y="11"/>
                    </a:cubicBezTo>
                    <a:cubicBezTo>
                      <a:pt x="19" y="6"/>
                      <a:pt x="11" y="1"/>
                      <a:pt x="1" y="0"/>
                    </a:cubicBezTo>
                    <a:cubicBezTo>
                      <a:pt x="0" y="0"/>
                      <a:pt x="0" y="1"/>
                      <a:pt x="1" y="1"/>
                    </a:cubicBezTo>
                    <a:cubicBezTo>
                      <a:pt x="12" y="4"/>
                      <a:pt x="20" y="10"/>
                      <a:pt x="29" y="16"/>
                    </a:cubicBezTo>
                    <a:cubicBezTo>
                      <a:pt x="30" y="17"/>
                      <a:pt x="46" y="28"/>
                      <a:pt x="51" y="30"/>
                    </a:cubicBezTo>
                    <a:cubicBezTo>
                      <a:pt x="51" y="30"/>
                      <a:pt x="51" y="31"/>
                      <a:pt x="52" y="31"/>
                    </a:cubicBezTo>
                    <a:cubicBezTo>
                      <a:pt x="52" y="31"/>
                      <a:pt x="52" y="31"/>
                      <a:pt x="53" y="31"/>
                    </a:cubicBezTo>
                    <a:cubicBezTo>
                      <a:pt x="54" y="31"/>
                      <a:pt x="54" y="31"/>
                      <a:pt x="54" y="31"/>
                    </a:cubicBezTo>
                    <a:cubicBezTo>
                      <a:pt x="54" y="30"/>
                      <a:pt x="54" y="30"/>
                      <a:pt x="54" y="30"/>
                    </a:cubicBezTo>
                    <a:cubicBezTo>
                      <a:pt x="55" y="29"/>
                      <a:pt x="54" y="29"/>
                      <a:pt x="54"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sp>
        <p:nvSpPr>
          <p:cNvPr id="62" name="TextBox 61">
            <a:extLst>
              <a:ext uri="{FF2B5EF4-FFF2-40B4-BE49-F238E27FC236}">
                <a16:creationId xmlns:a16="http://schemas.microsoft.com/office/drawing/2014/main" id="{45C9BC78-432C-4DCC-A448-80FD668E7FCC}"/>
              </a:ext>
            </a:extLst>
          </p:cNvPr>
          <p:cNvSpPr txBox="1"/>
          <p:nvPr/>
        </p:nvSpPr>
        <p:spPr>
          <a:xfrm>
            <a:off x="698474" y="2368442"/>
            <a:ext cx="4693630" cy="2308324"/>
          </a:xfrm>
          <a:prstGeom prst="rect">
            <a:avLst/>
          </a:prstGeom>
          <a:noFill/>
          <a:effectLst>
            <a:outerShdw blurRad="139700" dist="165100" dir="5400000" algn="t" rotWithShape="0">
              <a:prstClr val="black">
                <a:alpha val="28000"/>
              </a:prstClr>
            </a:outerShdw>
          </a:effectLst>
        </p:spPr>
        <p:txBody>
          <a:bodyPr wrap="square" lIns="91440" tIns="45720" rIns="91440" bIns="45720" rtlCol="0" anchor="t">
            <a:spAutoFit/>
          </a:bodyPr>
          <a:lstStyle/>
          <a:p>
            <a:pPr algn="ctr"/>
            <a:r>
              <a:rPr lang="en-US" sz="4800" b="1">
                <a:solidFill>
                  <a:srgbClr val="FF0000"/>
                </a:solidFill>
                <a:latin typeface="Abadi"/>
              </a:rPr>
              <a:t>Before you leave this training, make sure to:</a:t>
            </a:r>
          </a:p>
        </p:txBody>
      </p:sp>
      <p:sp>
        <p:nvSpPr>
          <p:cNvPr id="3" name="TextBox 2">
            <a:extLst>
              <a:ext uri="{FF2B5EF4-FFF2-40B4-BE49-F238E27FC236}">
                <a16:creationId xmlns:a16="http://schemas.microsoft.com/office/drawing/2014/main" id="{E1CEDFB6-D718-4CAE-B508-5E3538120D35}"/>
              </a:ext>
            </a:extLst>
          </p:cNvPr>
          <p:cNvSpPr txBox="1"/>
          <p:nvPr/>
        </p:nvSpPr>
        <p:spPr>
          <a:xfrm>
            <a:off x="170636" y="580108"/>
            <a:ext cx="10500151" cy="646331"/>
          </a:xfrm>
          <a:prstGeom prst="rect">
            <a:avLst/>
          </a:prstGeom>
          <a:noFill/>
          <a:effectLst>
            <a:outerShdw blurRad="139700" dist="165100" dir="5400000" algn="t" rotWithShape="0">
              <a:prstClr val="black">
                <a:alpha val="28000"/>
              </a:prstClr>
            </a:outerShdw>
          </a:effectLst>
        </p:spPr>
        <p:txBody>
          <a:bodyPr wrap="square" lIns="91440" tIns="45720" rIns="91440" bIns="45720" rtlCol="0" anchor="t">
            <a:spAutoFit/>
          </a:bodyPr>
          <a:lstStyle/>
          <a:p>
            <a:r>
              <a:rPr lang="en-US" sz="3600">
                <a:solidFill>
                  <a:schemeClr val="accent6"/>
                </a:solidFill>
                <a:latin typeface="Abadi"/>
              </a:rPr>
              <a:t>ACP Campus Training </a:t>
            </a:r>
            <a:r>
              <a:rPr lang="en-US" sz="3600">
                <a:solidFill>
                  <a:schemeClr val="bg1"/>
                </a:solidFill>
                <a:latin typeface="Abadi"/>
              </a:rPr>
              <a:t>Goals</a:t>
            </a:r>
            <a:endParaRPr lang="en-US" sz="3600" err="1">
              <a:solidFill>
                <a:srgbClr val="F2BB16"/>
              </a:solidFill>
              <a:latin typeface="Abadi"/>
            </a:endParaRPr>
          </a:p>
        </p:txBody>
      </p:sp>
    </p:spTree>
    <p:extLst>
      <p:ext uri="{BB962C8B-B14F-4D97-AF65-F5344CB8AC3E}">
        <p14:creationId xmlns:p14="http://schemas.microsoft.com/office/powerpoint/2010/main" val="3811794284"/>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bg>
      <p:bgPr>
        <a:solidFill>
          <a:srgbClr val="311B01"/>
        </a:solidFill>
        <a:effectLst/>
      </p:bgPr>
    </p:bg>
    <p:spTree>
      <p:nvGrpSpPr>
        <p:cNvPr id="1" name=""/>
        <p:cNvGrpSpPr/>
        <p:nvPr/>
      </p:nvGrpSpPr>
      <p:grpSpPr>
        <a:xfrm>
          <a:off x="0" y="0"/>
          <a:ext cx="0" cy="0"/>
          <a:chOff x="0" y="0"/>
          <a:chExt cx="0" cy="0"/>
        </a:xfrm>
      </p:grpSpPr>
      <p:sp>
        <p:nvSpPr>
          <p:cNvPr id="2" name="Rectangle 1"/>
          <p:cNvSpPr/>
          <p:nvPr/>
        </p:nvSpPr>
        <p:spPr>
          <a:xfrm>
            <a:off x="945010" y="2385399"/>
            <a:ext cx="5344446" cy="3724866"/>
          </a:xfrm>
          <a:prstGeom prst="rect">
            <a:avLst/>
          </a:prstGeom>
        </p:spPr>
        <p:txBody>
          <a:bodyPr wrap="square" lIns="91440" tIns="45720" rIns="91440" bIns="45720" anchor="t">
            <a:spAutoFit/>
          </a:bodyPr>
          <a:lstStyle/>
          <a:p>
            <a:pPr marL="342900" indent="-342900" algn="just">
              <a:lnSpc>
                <a:spcPct val="150000"/>
              </a:lnSpc>
              <a:buFont typeface="Arial" panose="020B0604020202020204" pitchFamily="34" charset="0"/>
              <a:buChar char="•"/>
            </a:pPr>
            <a:r>
              <a:rPr lang="en-US" sz="2000">
                <a:solidFill>
                  <a:schemeClr val="bg1"/>
                </a:solidFill>
              </a:rPr>
              <a:t>ACP administration information</a:t>
            </a:r>
          </a:p>
          <a:p>
            <a:pPr marL="342900" indent="-342900" algn="just">
              <a:lnSpc>
                <a:spcPct val="150000"/>
              </a:lnSpc>
              <a:buFont typeface="Arial" panose="020B0604020202020204" pitchFamily="34" charset="0"/>
              <a:buChar char="•"/>
            </a:pPr>
            <a:r>
              <a:rPr lang="en-US" sz="2000">
                <a:solidFill>
                  <a:schemeClr val="bg1"/>
                </a:solidFill>
              </a:rPr>
              <a:t>Campus testing procedures</a:t>
            </a:r>
            <a:endParaRPr lang="en-US" sz="2000">
              <a:solidFill>
                <a:schemeClr val="bg1"/>
              </a:solidFill>
              <a:ea typeface="Lato"/>
              <a:cs typeface="Lato"/>
            </a:endParaRPr>
          </a:p>
          <a:p>
            <a:pPr marL="342900" indent="-342900" algn="just">
              <a:lnSpc>
                <a:spcPct val="150000"/>
              </a:lnSpc>
              <a:buFont typeface="Arial" panose="020B0604020202020204" pitchFamily="34" charset="0"/>
              <a:buChar char="•"/>
            </a:pPr>
            <a:r>
              <a:rPr lang="en-US" sz="2000">
                <a:solidFill>
                  <a:schemeClr val="bg1"/>
                </a:solidFill>
              </a:rPr>
              <a:t>ACP components</a:t>
            </a:r>
            <a:endParaRPr lang="en-US" sz="2000">
              <a:solidFill>
                <a:schemeClr val="bg1"/>
              </a:solidFill>
              <a:ea typeface="Lato"/>
              <a:cs typeface="Lato"/>
            </a:endParaRPr>
          </a:p>
          <a:p>
            <a:pPr marL="342900" indent="-342900" algn="just">
              <a:lnSpc>
                <a:spcPct val="150000"/>
              </a:lnSpc>
              <a:buFont typeface="Arial" panose="020B0604020202020204" pitchFamily="34" charset="0"/>
              <a:buChar char="•"/>
            </a:pPr>
            <a:r>
              <a:rPr lang="en-US" sz="2000">
                <a:solidFill>
                  <a:schemeClr val="bg1"/>
                </a:solidFill>
                <a:ea typeface="Lato"/>
                <a:cs typeface="Lato"/>
              </a:rPr>
              <a:t>Accessibility information</a:t>
            </a:r>
            <a:endParaRPr lang="en-US" sz="2000">
              <a:solidFill>
                <a:schemeClr val="bg1"/>
              </a:solidFill>
            </a:endParaRPr>
          </a:p>
          <a:p>
            <a:pPr marL="342900" indent="-342900" algn="just">
              <a:lnSpc>
                <a:spcPct val="150000"/>
              </a:lnSpc>
              <a:buFont typeface="Arial" panose="020B0604020202020204" pitchFamily="34" charset="0"/>
              <a:buChar char="•"/>
            </a:pPr>
            <a:r>
              <a:rPr lang="en-US" sz="2000">
                <a:solidFill>
                  <a:schemeClr val="bg1"/>
                </a:solidFill>
              </a:rPr>
              <a:t>ACP Online testing</a:t>
            </a:r>
            <a:endParaRPr lang="en-US" sz="2000">
              <a:solidFill>
                <a:schemeClr val="bg1"/>
              </a:solidFill>
              <a:ea typeface="Lato"/>
              <a:cs typeface="Lato"/>
            </a:endParaRPr>
          </a:p>
          <a:p>
            <a:pPr marL="342900" indent="-342900" algn="just">
              <a:lnSpc>
                <a:spcPct val="150000"/>
              </a:lnSpc>
              <a:buFont typeface="Arial" panose="020B0604020202020204" pitchFamily="34" charset="0"/>
              <a:buChar char="•"/>
            </a:pPr>
            <a:r>
              <a:rPr lang="en-US" sz="2000">
                <a:solidFill>
                  <a:schemeClr val="bg1"/>
                </a:solidFill>
              </a:rPr>
              <a:t>ACP Paper testing</a:t>
            </a:r>
            <a:endParaRPr lang="en-US" sz="2000">
              <a:solidFill>
                <a:schemeClr val="bg1"/>
              </a:solidFill>
              <a:ea typeface="Lato"/>
              <a:cs typeface="Lato"/>
            </a:endParaRPr>
          </a:p>
          <a:p>
            <a:pPr marL="342900" indent="-342900" algn="just">
              <a:lnSpc>
                <a:spcPct val="150000"/>
              </a:lnSpc>
              <a:buFont typeface="Arial" panose="020B0604020202020204" pitchFamily="34" charset="0"/>
              <a:buChar char="•"/>
            </a:pPr>
            <a:r>
              <a:rPr lang="en-US" sz="2000">
                <a:solidFill>
                  <a:schemeClr val="bg1"/>
                </a:solidFill>
                <a:ea typeface="Lato"/>
                <a:cs typeface="Lato"/>
              </a:rPr>
              <a:t>After testing</a:t>
            </a:r>
            <a:endParaRPr lang="en-US" sz="2000">
              <a:solidFill>
                <a:schemeClr val="bg1"/>
              </a:solidFill>
            </a:endParaRPr>
          </a:p>
          <a:p>
            <a:pPr marL="342900" indent="-342900" algn="just">
              <a:lnSpc>
                <a:spcPct val="150000"/>
              </a:lnSpc>
              <a:buFont typeface="Arial" panose="020B0604020202020204" pitchFamily="34" charset="0"/>
              <a:buChar char="•"/>
            </a:pPr>
            <a:r>
              <a:rPr lang="en-US" sz="2000">
                <a:solidFill>
                  <a:schemeClr val="bg1"/>
                </a:solidFill>
              </a:rPr>
              <a:t>Test security overview</a:t>
            </a:r>
            <a:endParaRPr lang="en-US" sz="2000">
              <a:solidFill>
                <a:schemeClr val="bg1"/>
              </a:solidFill>
              <a:ea typeface="Lato"/>
              <a:cs typeface="Lato"/>
            </a:endParaRPr>
          </a:p>
        </p:txBody>
      </p:sp>
      <p:grpSp>
        <p:nvGrpSpPr>
          <p:cNvPr id="6" name="Group 5"/>
          <p:cNvGrpSpPr/>
          <p:nvPr/>
        </p:nvGrpSpPr>
        <p:grpSpPr>
          <a:xfrm>
            <a:off x="11522880" y="5809646"/>
            <a:ext cx="588963" cy="814388"/>
            <a:chOff x="5597525" y="5522913"/>
            <a:chExt cx="588963" cy="814388"/>
          </a:xfrm>
        </p:grpSpPr>
        <p:sp>
          <p:nvSpPr>
            <p:cNvPr id="7" name="Freeform 188"/>
            <p:cNvSpPr>
              <a:spLocks noEditPoints="1"/>
            </p:cNvSpPr>
            <p:nvPr/>
          </p:nvSpPr>
          <p:spPr bwMode="auto">
            <a:xfrm>
              <a:off x="5865813" y="5711826"/>
              <a:ext cx="320675" cy="280988"/>
            </a:xfrm>
            <a:custGeom>
              <a:avLst/>
              <a:gdLst>
                <a:gd name="T0" fmla="*/ 94 w 122"/>
                <a:gd name="T1" fmla="*/ 90 h 107"/>
                <a:gd name="T2" fmla="*/ 102 w 122"/>
                <a:gd name="T3" fmla="*/ 23 h 107"/>
                <a:gd name="T4" fmla="*/ 101 w 122"/>
                <a:gd name="T5" fmla="*/ 21 h 107"/>
                <a:gd name="T6" fmla="*/ 69 w 122"/>
                <a:gd name="T7" fmla="*/ 2 h 107"/>
                <a:gd name="T8" fmla="*/ 31 w 122"/>
                <a:gd name="T9" fmla="*/ 14 h 107"/>
                <a:gd name="T10" fmla="*/ 19 w 122"/>
                <a:gd name="T11" fmla="*/ 84 h 107"/>
                <a:gd name="T12" fmla="*/ 55 w 122"/>
                <a:gd name="T13" fmla="*/ 105 h 107"/>
                <a:gd name="T14" fmla="*/ 94 w 122"/>
                <a:gd name="T15" fmla="*/ 90 h 107"/>
                <a:gd name="T16" fmla="*/ 66 w 122"/>
                <a:gd name="T17" fmla="*/ 16 h 107"/>
                <a:gd name="T18" fmla="*/ 72 w 122"/>
                <a:gd name="T19" fmla="*/ 16 h 107"/>
                <a:gd name="T20" fmla="*/ 52 w 122"/>
                <a:gd name="T21" fmla="*/ 26 h 107"/>
                <a:gd name="T22" fmla="*/ 30 w 122"/>
                <a:gd name="T23" fmla="*/ 46 h 107"/>
                <a:gd name="T24" fmla="*/ 36 w 122"/>
                <a:gd name="T25" fmla="*/ 34 h 107"/>
                <a:gd name="T26" fmla="*/ 66 w 122"/>
                <a:gd name="T27" fmla="*/ 1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2" h="107">
                  <a:moveTo>
                    <a:pt x="94" y="90"/>
                  </a:moveTo>
                  <a:cubicBezTo>
                    <a:pt x="112" y="75"/>
                    <a:pt x="122" y="40"/>
                    <a:pt x="102" y="23"/>
                  </a:cubicBezTo>
                  <a:cubicBezTo>
                    <a:pt x="102" y="22"/>
                    <a:pt x="101" y="21"/>
                    <a:pt x="101" y="21"/>
                  </a:cubicBezTo>
                  <a:cubicBezTo>
                    <a:pt x="92" y="13"/>
                    <a:pt x="82" y="4"/>
                    <a:pt x="69" y="2"/>
                  </a:cubicBezTo>
                  <a:cubicBezTo>
                    <a:pt x="56" y="0"/>
                    <a:pt x="42" y="6"/>
                    <a:pt x="31" y="14"/>
                  </a:cubicBezTo>
                  <a:cubicBezTo>
                    <a:pt x="9" y="31"/>
                    <a:pt x="0" y="61"/>
                    <a:pt x="19" y="84"/>
                  </a:cubicBezTo>
                  <a:cubicBezTo>
                    <a:pt x="28" y="94"/>
                    <a:pt x="41" y="103"/>
                    <a:pt x="55" y="105"/>
                  </a:cubicBezTo>
                  <a:cubicBezTo>
                    <a:pt x="69" y="107"/>
                    <a:pt x="84" y="100"/>
                    <a:pt x="94" y="90"/>
                  </a:cubicBezTo>
                  <a:close/>
                  <a:moveTo>
                    <a:pt x="66" y="16"/>
                  </a:moveTo>
                  <a:cubicBezTo>
                    <a:pt x="68" y="16"/>
                    <a:pt x="70" y="16"/>
                    <a:pt x="72" y="16"/>
                  </a:cubicBezTo>
                  <a:cubicBezTo>
                    <a:pt x="65" y="18"/>
                    <a:pt x="58" y="22"/>
                    <a:pt x="52" y="26"/>
                  </a:cubicBezTo>
                  <a:cubicBezTo>
                    <a:pt x="43" y="31"/>
                    <a:pt x="36" y="38"/>
                    <a:pt x="30" y="46"/>
                  </a:cubicBezTo>
                  <a:cubicBezTo>
                    <a:pt x="31" y="42"/>
                    <a:pt x="33" y="38"/>
                    <a:pt x="36" y="34"/>
                  </a:cubicBezTo>
                  <a:cubicBezTo>
                    <a:pt x="43" y="26"/>
                    <a:pt x="55" y="16"/>
                    <a:pt x="66" y="16"/>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190"/>
            <p:cNvSpPr>
              <a:spLocks noEditPoints="1"/>
            </p:cNvSpPr>
            <p:nvPr/>
          </p:nvSpPr>
          <p:spPr bwMode="auto">
            <a:xfrm>
              <a:off x="5597525" y="5522913"/>
              <a:ext cx="257175" cy="285750"/>
            </a:xfrm>
            <a:custGeom>
              <a:avLst/>
              <a:gdLst>
                <a:gd name="T0" fmla="*/ 96 w 98"/>
                <a:gd name="T1" fmla="*/ 64 h 109"/>
                <a:gd name="T2" fmla="*/ 90 w 98"/>
                <a:gd name="T3" fmla="*/ 31 h 109"/>
                <a:gd name="T4" fmla="*/ 26 w 98"/>
                <a:gd name="T5" fmla="*/ 10 h 109"/>
                <a:gd name="T6" fmla="*/ 0 w 98"/>
                <a:gd name="T7" fmla="*/ 49 h 109"/>
                <a:gd name="T8" fmla="*/ 21 w 98"/>
                <a:gd name="T9" fmla="*/ 92 h 109"/>
                <a:gd name="T10" fmla="*/ 64 w 98"/>
                <a:gd name="T11" fmla="*/ 101 h 109"/>
                <a:gd name="T12" fmla="*/ 96 w 98"/>
                <a:gd name="T13" fmla="*/ 64 h 109"/>
                <a:gd name="T14" fmla="*/ 29 w 98"/>
                <a:gd name="T15" fmla="*/ 31 h 109"/>
                <a:gd name="T16" fmla="*/ 57 w 98"/>
                <a:gd name="T17" fmla="*/ 24 h 109"/>
                <a:gd name="T18" fmla="*/ 35 w 98"/>
                <a:gd name="T19" fmla="*/ 39 h 109"/>
                <a:gd name="T20" fmla="*/ 24 w 98"/>
                <a:gd name="T21" fmla="*/ 58 h 109"/>
                <a:gd name="T22" fmla="*/ 29 w 98"/>
                <a:gd name="T23" fmla="*/ 3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8" h="109">
                  <a:moveTo>
                    <a:pt x="96" y="64"/>
                  </a:moveTo>
                  <a:cubicBezTo>
                    <a:pt x="98" y="53"/>
                    <a:pt x="97" y="40"/>
                    <a:pt x="90" y="31"/>
                  </a:cubicBezTo>
                  <a:cubicBezTo>
                    <a:pt x="81" y="9"/>
                    <a:pt x="48" y="0"/>
                    <a:pt x="26" y="10"/>
                  </a:cubicBezTo>
                  <a:cubicBezTo>
                    <a:pt x="11" y="17"/>
                    <a:pt x="0" y="32"/>
                    <a:pt x="0" y="49"/>
                  </a:cubicBezTo>
                  <a:cubicBezTo>
                    <a:pt x="0" y="66"/>
                    <a:pt x="10" y="81"/>
                    <a:pt x="21" y="92"/>
                  </a:cubicBezTo>
                  <a:cubicBezTo>
                    <a:pt x="33" y="104"/>
                    <a:pt x="49" y="109"/>
                    <a:pt x="64" y="101"/>
                  </a:cubicBezTo>
                  <a:cubicBezTo>
                    <a:pt x="79" y="93"/>
                    <a:pt x="92" y="80"/>
                    <a:pt x="96" y="64"/>
                  </a:cubicBezTo>
                  <a:close/>
                  <a:moveTo>
                    <a:pt x="29" y="31"/>
                  </a:moveTo>
                  <a:cubicBezTo>
                    <a:pt x="37" y="23"/>
                    <a:pt x="47" y="21"/>
                    <a:pt x="57" y="24"/>
                  </a:cubicBezTo>
                  <a:cubicBezTo>
                    <a:pt x="48" y="27"/>
                    <a:pt x="41" y="33"/>
                    <a:pt x="35" y="39"/>
                  </a:cubicBezTo>
                  <a:cubicBezTo>
                    <a:pt x="30" y="44"/>
                    <a:pt x="25" y="51"/>
                    <a:pt x="24" y="58"/>
                  </a:cubicBezTo>
                  <a:cubicBezTo>
                    <a:pt x="20" y="49"/>
                    <a:pt x="21" y="39"/>
                    <a:pt x="29" y="31"/>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191"/>
            <p:cNvSpPr>
              <a:spLocks/>
            </p:cNvSpPr>
            <p:nvPr/>
          </p:nvSpPr>
          <p:spPr bwMode="auto">
            <a:xfrm>
              <a:off x="5605463" y="5759451"/>
              <a:ext cx="436563" cy="577850"/>
            </a:xfrm>
            <a:custGeom>
              <a:avLst/>
              <a:gdLst>
                <a:gd name="T0" fmla="*/ 162 w 166"/>
                <a:gd name="T1" fmla="*/ 96 h 221"/>
                <a:gd name="T2" fmla="*/ 78 w 166"/>
                <a:gd name="T3" fmla="*/ 178 h 221"/>
                <a:gd name="T4" fmla="*/ 79 w 166"/>
                <a:gd name="T5" fmla="*/ 171 h 221"/>
                <a:gd name="T6" fmla="*/ 82 w 166"/>
                <a:gd name="T7" fmla="*/ 138 h 221"/>
                <a:gd name="T8" fmla="*/ 84 w 166"/>
                <a:gd name="T9" fmla="*/ 136 h 221"/>
                <a:gd name="T10" fmla="*/ 115 w 166"/>
                <a:gd name="T11" fmla="*/ 85 h 221"/>
                <a:gd name="T12" fmla="*/ 118 w 166"/>
                <a:gd name="T13" fmla="*/ 85 h 221"/>
                <a:gd name="T14" fmla="*/ 131 w 166"/>
                <a:gd name="T15" fmla="*/ 75 h 221"/>
                <a:gd name="T16" fmla="*/ 124 w 166"/>
                <a:gd name="T17" fmla="*/ 57 h 221"/>
                <a:gd name="T18" fmla="*/ 118 w 166"/>
                <a:gd name="T19" fmla="*/ 58 h 221"/>
                <a:gd name="T20" fmla="*/ 117 w 166"/>
                <a:gd name="T21" fmla="*/ 60 h 221"/>
                <a:gd name="T22" fmla="*/ 116 w 166"/>
                <a:gd name="T23" fmla="*/ 61 h 221"/>
                <a:gd name="T24" fmla="*/ 108 w 166"/>
                <a:gd name="T25" fmla="*/ 79 h 221"/>
                <a:gd name="T26" fmla="*/ 108 w 166"/>
                <a:gd name="T27" fmla="*/ 81 h 221"/>
                <a:gd name="T28" fmla="*/ 95 w 166"/>
                <a:gd name="T29" fmla="*/ 99 h 221"/>
                <a:gd name="T30" fmla="*/ 82 w 166"/>
                <a:gd name="T31" fmla="*/ 123 h 221"/>
                <a:gd name="T32" fmla="*/ 82 w 166"/>
                <a:gd name="T33" fmla="*/ 120 h 221"/>
                <a:gd name="T34" fmla="*/ 76 w 166"/>
                <a:gd name="T35" fmla="*/ 69 h 221"/>
                <a:gd name="T36" fmla="*/ 66 w 166"/>
                <a:gd name="T37" fmla="*/ 29 h 221"/>
                <a:gd name="T38" fmla="*/ 67 w 166"/>
                <a:gd name="T39" fmla="*/ 28 h 221"/>
                <a:gd name="T40" fmla="*/ 71 w 166"/>
                <a:gd name="T41" fmla="*/ 3 h 221"/>
                <a:gd name="T42" fmla="*/ 66 w 166"/>
                <a:gd name="T43" fmla="*/ 1 h 221"/>
                <a:gd name="T44" fmla="*/ 54 w 166"/>
                <a:gd name="T45" fmla="*/ 6 h 221"/>
                <a:gd name="T46" fmla="*/ 52 w 166"/>
                <a:gd name="T47" fmla="*/ 9 h 221"/>
                <a:gd name="T48" fmla="*/ 51 w 166"/>
                <a:gd name="T49" fmla="*/ 12 h 221"/>
                <a:gd name="T50" fmla="*/ 54 w 166"/>
                <a:gd name="T51" fmla="*/ 21 h 221"/>
                <a:gd name="T52" fmla="*/ 57 w 166"/>
                <a:gd name="T53" fmla="*/ 28 h 221"/>
                <a:gd name="T54" fmla="*/ 60 w 166"/>
                <a:gd name="T55" fmla="*/ 30 h 221"/>
                <a:gd name="T56" fmla="*/ 70 w 166"/>
                <a:gd name="T57" fmla="*/ 73 h 221"/>
                <a:gd name="T58" fmla="*/ 75 w 166"/>
                <a:gd name="T59" fmla="*/ 120 h 221"/>
                <a:gd name="T60" fmla="*/ 73 w 166"/>
                <a:gd name="T61" fmla="*/ 169 h 221"/>
                <a:gd name="T62" fmla="*/ 70 w 166"/>
                <a:gd name="T63" fmla="*/ 187 h 221"/>
                <a:gd name="T64" fmla="*/ 11 w 166"/>
                <a:gd name="T65" fmla="*/ 51 h 221"/>
                <a:gd name="T66" fmla="*/ 2 w 166"/>
                <a:gd name="T67" fmla="*/ 40 h 221"/>
                <a:gd name="T68" fmla="*/ 12 w 166"/>
                <a:gd name="T69" fmla="*/ 126 h 221"/>
                <a:gd name="T70" fmla="*/ 63 w 166"/>
                <a:gd name="T71" fmla="*/ 205 h 221"/>
                <a:gd name="T72" fmla="*/ 65 w 166"/>
                <a:gd name="T73" fmla="*/ 206 h 221"/>
                <a:gd name="T74" fmla="*/ 65 w 166"/>
                <a:gd name="T75" fmla="*/ 206 h 221"/>
                <a:gd name="T76" fmla="*/ 66 w 166"/>
                <a:gd name="T77" fmla="*/ 209 h 221"/>
                <a:gd name="T78" fmla="*/ 64 w 166"/>
                <a:gd name="T79" fmla="*/ 218 h 221"/>
                <a:gd name="T80" fmla="*/ 68 w 166"/>
                <a:gd name="T81" fmla="*/ 219 h 221"/>
                <a:gd name="T82" fmla="*/ 72 w 166"/>
                <a:gd name="T83" fmla="*/ 208 h 221"/>
                <a:gd name="T84" fmla="*/ 135 w 166"/>
                <a:gd name="T85" fmla="*/ 164 h 221"/>
                <a:gd name="T86" fmla="*/ 162 w 166"/>
                <a:gd name="T87" fmla="*/ 96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6" h="221">
                  <a:moveTo>
                    <a:pt x="162" y="96"/>
                  </a:moveTo>
                  <a:cubicBezTo>
                    <a:pt x="161" y="94"/>
                    <a:pt x="97" y="144"/>
                    <a:pt x="78" y="178"/>
                  </a:cubicBezTo>
                  <a:cubicBezTo>
                    <a:pt x="79" y="176"/>
                    <a:pt x="79" y="173"/>
                    <a:pt x="79" y="171"/>
                  </a:cubicBezTo>
                  <a:cubicBezTo>
                    <a:pt x="81" y="160"/>
                    <a:pt x="81" y="149"/>
                    <a:pt x="82" y="138"/>
                  </a:cubicBezTo>
                  <a:cubicBezTo>
                    <a:pt x="83" y="138"/>
                    <a:pt x="83" y="137"/>
                    <a:pt x="84" y="136"/>
                  </a:cubicBezTo>
                  <a:cubicBezTo>
                    <a:pt x="92" y="119"/>
                    <a:pt x="102" y="100"/>
                    <a:pt x="115" y="85"/>
                  </a:cubicBezTo>
                  <a:cubicBezTo>
                    <a:pt x="116" y="85"/>
                    <a:pt x="117" y="85"/>
                    <a:pt x="118" y="85"/>
                  </a:cubicBezTo>
                  <a:cubicBezTo>
                    <a:pt x="123" y="85"/>
                    <a:pt x="129" y="79"/>
                    <a:pt x="131" y="75"/>
                  </a:cubicBezTo>
                  <a:cubicBezTo>
                    <a:pt x="133" y="69"/>
                    <a:pt x="127" y="62"/>
                    <a:pt x="124" y="57"/>
                  </a:cubicBezTo>
                  <a:cubicBezTo>
                    <a:pt x="122" y="55"/>
                    <a:pt x="119" y="56"/>
                    <a:pt x="118" y="58"/>
                  </a:cubicBezTo>
                  <a:cubicBezTo>
                    <a:pt x="118" y="59"/>
                    <a:pt x="117" y="60"/>
                    <a:pt x="117" y="60"/>
                  </a:cubicBezTo>
                  <a:cubicBezTo>
                    <a:pt x="117" y="60"/>
                    <a:pt x="116" y="61"/>
                    <a:pt x="116" y="61"/>
                  </a:cubicBezTo>
                  <a:cubicBezTo>
                    <a:pt x="112" y="65"/>
                    <a:pt x="106" y="72"/>
                    <a:pt x="108" y="79"/>
                  </a:cubicBezTo>
                  <a:cubicBezTo>
                    <a:pt x="108" y="80"/>
                    <a:pt x="108" y="80"/>
                    <a:pt x="108" y="81"/>
                  </a:cubicBezTo>
                  <a:cubicBezTo>
                    <a:pt x="104" y="87"/>
                    <a:pt x="99" y="93"/>
                    <a:pt x="95" y="99"/>
                  </a:cubicBezTo>
                  <a:cubicBezTo>
                    <a:pt x="91" y="106"/>
                    <a:pt x="86" y="114"/>
                    <a:pt x="82" y="123"/>
                  </a:cubicBezTo>
                  <a:cubicBezTo>
                    <a:pt x="82" y="122"/>
                    <a:pt x="82" y="121"/>
                    <a:pt x="82" y="120"/>
                  </a:cubicBezTo>
                  <a:cubicBezTo>
                    <a:pt x="81" y="103"/>
                    <a:pt x="80" y="86"/>
                    <a:pt x="76" y="69"/>
                  </a:cubicBezTo>
                  <a:cubicBezTo>
                    <a:pt x="74" y="56"/>
                    <a:pt x="71" y="42"/>
                    <a:pt x="66" y="29"/>
                  </a:cubicBezTo>
                  <a:cubicBezTo>
                    <a:pt x="66" y="29"/>
                    <a:pt x="67" y="29"/>
                    <a:pt x="67" y="28"/>
                  </a:cubicBezTo>
                  <a:cubicBezTo>
                    <a:pt x="73" y="22"/>
                    <a:pt x="73" y="10"/>
                    <a:pt x="71" y="3"/>
                  </a:cubicBezTo>
                  <a:cubicBezTo>
                    <a:pt x="71" y="1"/>
                    <a:pt x="68" y="0"/>
                    <a:pt x="66" y="1"/>
                  </a:cubicBezTo>
                  <a:cubicBezTo>
                    <a:pt x="62" y="2"/>
                    <a:pt x="58" y="4"/>
                    <a:pt x="54" y="6"/>
                  </a:cubicBezTo>
                  <a:cubicBezTo>
                    <a:pt x="53" y="6"/>
                    <a:pt x="52" y="7"/>
                    <a:pt x="52" y="9"/>
                  </a:cubicBezTo>
                  <a:cubicBezTo>
                    <a:pt x="51" y="9"/>
                    <a:pt x="50" y="11"/>
                    <a:pt x="51" y="12"/>
                  </a:cubicBezTo>
                  <a:cubicBezTo>
                    <a:pt x="52" y="15"/>
                    <a:pt x="53" y="18"/>
                    <a:pt x="54" y="21"/>
                  </a:cubicBezTo>
                  <a:cubicBezTo>
                    <a:pt x="55" y="23"/>
                    <a:pt x="56" y="26"/>
                    <a:pt x="57" y="28"/>
                  </a:cubicBezTo>
                  <a:cubicBezTo>
                    <a:pt x="58" y="29"/>
                    <a:pt x="59" y="30"/>
                    <a:pt x="60" y="30"/>
                  </a:cubicBezTo>
                  <a:cubicBezTo>
                    <a:pt x="63" y="44"/>
                    <a:pt x="68" y="58"/>
                    <a:pt x="70" y="73"/>
                  </a:cubicBezTo>
                  <a:cubicBezTo>
                    <a:pt x="73" y="88"/>
                    <a:pt x="75" y="104"/>
                    <a:pt x="75" y="120"/>
                  </a:cubicBezTo>
                  <a:cubicBezTo>
                    <a:pt x="76" y="136"/>
                    <a:pt x="75" y="152"/>
                    <a:pt x="73" y="169"/>
                  </a:cubicBezTo>
                  <a:cubicBezTo>
                    <a:pt x="72" y="175"/>
                    <a:pt x="71" y="181"/>
                    <a:pt x="70" y="187"/>
                  </a:cubicBezTo>
                  <a:cubicBezTo>
                    <a:pt x="62" y="138"/>
                    <a:pt x="42" y="90"/>
                    <a:pt x="11" y="51"/>
                  </a:cubicBezTo>
                  <a:cubicBezTo>
                    <a:pt x="11" y="51"/>
                    <a:pt x="4" y="43"/>
                    <a:pt x="2" y="40"/>
                  </a:cubicBezTo>
                  <a:cubicBezTo>
                    <a:pt x="0" y="37"/>
                    <a:pt x="4" y="103"/>
                    <a:pt x="12" y="126"/>
                  </a:cubicBezTo>
                  <a:cubicBezTo>
                    <a:pt x="23" y="154"/>
                    <a:pt x="40" y="185"/>
                    <a:pt x="63" y="205"/>
                  </a:cubicBezTo>
                  <a:cubicBezTo>
                    <a:pt x="63" y="206"/>
                    <a:pt x="64" y="206"/>
                    <a:pt x="65" y="206"/>
                  </a:cubicBezTo>
                  <a:cubicBezTo>
                    <a:pt x="65" y="206"/>
                    <a:pt x="65" y="206"/>
                    <a:pt x="65" y="206"/>
                  </a:cubicBezTo>
                  <a:cubicBezTo>
                    <a:pt x="64" y="207"/>
                    <a:pt x="65" y="208"/>
                    <a:pt x="66" y="209"/>
                  </a:cubicBezTo>
                  <a:cubicBezTo>
                    <a:pt x="65" y="212"/>
                    <a:pt x="65" y="215"/>
                    <a:pt x="64" y="218"/>
                  </a:cubicBezTo>
                  <a:cubicBezTo>
                    <a:pt x="64" y="220"/>
                    <a:pt x="67" y="221"/>
                    <a:pt x="68" y="219"/>
                  </a:cubicBezTo>
                  <a:cubicBezTo>
                    <a:pt x="69" y="215"/>
                    <a:pt x="71" y="212"/>
                    <a:pt x="72" y="208"/>
                  </a:cubicBezTo>
                  <a:cubicBezTo>
                    <a:pt x="97" y="200"/>
                    <a:pt x="120" y="185"/>
                    <a:pt x="135" y="164"/>
                  </a:cubicBezTo>
                  <a:cubicBezTo>
                    <a:pt x="149" y="145"/>
                    <a:pt x="166" y="121"/>
                    <a:pt x="162" y="96"/>
                  </a:cubicBezTo>
                  <a:close/>
                </a:path>
              </a:pathLst>
            </a:custGeom>
            <a:solidFill>
              <a:schemeClr val="accent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192"/>
            <p:cNvSpPr>
              <a:spLocks/>
            </p:cNvSpPr>
            <p:nvPr/>
          </p:nvSpPr>
          <p:spPr bwMode="auto">
            <a:xfrm>
              <a:off x="5626100" y="5562601"/>
              <a:ext cx="123825" cy="144463"/>
            </a:xfrm>
            <a:custGeom>
              <a:avLst/>
              <a:gdLst>
                <a:gd name="T0" fmla="*/ 26 w 47"/>
                <a:gd name="T1" fmla="*/ 48 h 55"/>
                <a:gd name="T2" fmla="*/ 23 w 47"/>
                <a:gd name="T3" fmla="*/ 44 h 55"/>
                <a:gd name="T4" fmla="*/ 33 w 47"/>
                <a:gd name="T5" fmla="*/ 36 h 55"/>
                <a:gd name="T6" fmla="*/ 39 w 47"/>
                <a:gd name="T7" fmla="*/ 26 h 55"/>
                <a:gd name="T8" fmla="*/ 42 w 47"/>
                <a:gd name="T9" fmla="*/ 16 h 55"/>
                <a:gd name="T10" fmla="*/ 45 w 47"/>
                <a:gd name="T11" fmla="*/ 14 h 55"/>
                <a:gd name="T12" fmla="*/ 46 w 47"/>
                <a:gd name="T13" fmla="*/ 11 h 55"/>
                <a:gd name="T14" fmla="*/ 40 w 47"/>
                <a:gd name="T15" fmla="*/ 7 h 55"/>
                <a:gd name="T16" fmla="*/ 12 w 47"/>
                <a:gd name="T17" fmla="*/ 18 h 55"/>
                <a:gd name="T18" fmla="*/ 7 w 47"/>
                <a:gd name="T19" fmla="*/ 45 h 55"/>
                <a:gd name="T20" fmla="*/ 13 w 47"/>
                <a:gd name="T21" fmla="*/ 49 h 55"/>
                <a:gd name="T22" fmla="*/ 26 w 47"/>
                <a:gd name="T23" fmla="*/ 4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 h="55">
                  <a:moveTo>
                    <a:pt x="26" y="48"/>
                  </a:moveTo>
                  <a:cubicBezTo>
                    <a:pt x="27" y="46"/>
                    <a:pt x="25" y="44"/>
                    <a:pt x="23" y="44"/>
                  </a:cubicBezTo>
                  <a:cubicBezTo>
                    <a:pt x="27" y="42"/>
                    <a:pt x="30" y="38"/>
                    <a:pt x="33" y="36"/>
                  </a:cubicBezTo>
                  <a:cubicBezTo>
                    <a:pt x="36" y="33"/>
                    <a:pt x="38" y="30"/>
                    <a:pt x="39" y="26"/>
                  </a:cubicBezTo>
                  <a:cubicBezTo>
                    <a:pt x="41" y="23"/>
                    <a:pt x="42" y="19"/>
                    <a:pt x="42" y="16"/>
                  </a:cubicBezTo>
                  <a:cubicBezTo>
                    <a:pt x="43" y="15"/>
                    <a:pt x="44" y="15"/>
                    <a:pt x="45" y="14"/>
                  </a:cubicBezTo>
                  <a:cubicBezTo>
                    <a:pt x="47" y="13"/>
                    <a:pt x="46" y="12"/>
                    <a:pt x="46" y="11"/>
                  </a:cubicBezTo>
                  <a:cubicBezTo>
                    <a:pt x="44" y="9"/>
                    <a:pt x="42" y="7"/>
                    <a:pt x="40" y="7"/>
                  </a:cubicBezTo>
                  <a:cubicBezTo>
                    <a:pt x="33" y="0"/>
                    <a:pt x="17" y="13"/>
                    <a:pt x="12" y="18"/>
                  </a:cubicBezTo>
                  <a:cubicBezTo>
                    <a:pt x="8" y="24"/>
                    <a:pt x="0" y="40"/>
                    <a:pt x="7" y="45"/>
                  </a:cubicBezTo>
                  <a:cubicBezTo>
                    <a:pt x="8" y="49"/>
                    <a:pt x="10" y="50"/>
                    <a:pt x="13" y="49"/>
                  </a:cubicBezTo>
                  <a:cubicBezTo>
                    <a:pt x="16" y="54"/>
                    <a:pt x="23" y="55"/>
                    <a:pt x="26" y="48"/>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Freeform 193"/>
            <p:cNvSpPr>
              <a:spLocks noEditPoints="1"/>
            </p:cNvSpPr>
            <p:nvPr/>
          </p:nvSpPr>
          <p:spPr bwMode="auto">
            <a:xfrm>
              <a:off x="5938838" y="5743576"/>
              <a:ext cx="134938" cy="117475"/>
            </a:xfrm>
            <a:custGeom>
              <a:avLst/>
              <a:gdLst>
                <a:gd name="T0" fmla="*/ 39 w 51"/>
                <a:gd name="T1" fmla="*/ 8 h 45"/>
                <a:gd name="T2" fmla="*/ 39 w 51"/>
                <a:gd name="T3" fmla="*/ 8 h 45"/>
                <a:gd name="T4" fmla="*/ 47 w 51"/>
                <a:gd name="T5" fmla="*/ 11 h 45"/>
                <a:gd name="T6" fmla="*/ 50 w 51"/>
                <a:gd name="T7" fmla="*/ 8 h 45"/>
                <a:gd name="T8" fmla="*/ 29 w 51"/>
                <a:gd name="T9" fmla="*/ 6 h 45"/>
                <a:gd name="T10" fmla="*/ 16 w 51"/>
                <a:gd name="T11" fmla="*/ 12 h 45"/>
                <a:gd name="T12" fmla="*/ 2 w 51"/>
                <a:gd name="T13" fmla="*/ 29 h 45"/>
                <a:gd name="T14" fmla="*/ 13 w 51"/>
                <a:gd name="T15" fmla="*/ 40 h 45"/>
                <a:gd name="T16" fmla="*/ 39 w 51"/>
                <a:gd name="T17" fmla="*/ 8 h 45"/>
                <a:gd name="T18" fmla="*/ 10 w 51"/>
                <a:gd name="T19" fmla="*/ 33 h 45"/>
                <a:gd name="T20" fmla="*/ 10 w 51"/>
                <a:gd name="T21" fmla="*/ 32 h 45"/>
                <a:gd name="T22" fmla="*/ 29 w 51"/>
                <a:gd name="T23" fmla="*/ 13 h 45"/>
                <a:gd name="T24" fmla="*/ 19 w 51"/>
                <a:gd name="T25" fmla="*/ 26 h 45"/>
                <a:gd name="T26" fmla="*/ 10 w 51"/>
                <a:gd name="T27" fmla="*/ 3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 h="45">
                  <a:moveTo>
                    <a:pt x="39" y="8"/>
                  </a:moveTo>
                  <a:cubicBezTo>
                    <a:pt x="39" y="8"/>
                    <a:pt x="39" y="8"/>
                    <a:pt x="39" y="8"/>
                  </a:cubicBezTo>
                  <a:cubicBezTo>
                    <a:pt x="42" y="8"/>
                    <a:pt x="45" y="9"/>
                    <a:pt x="47" y="11"/>
                  </a:cubicBezTo>
                  <a:cubicBezTo>
                    <a:pt x="48" y="13"/>
                    <a:pt x="51" y="10"/>
                    <a:pt x="50" y="8"/>
                  </a:cubicBezTo>
                  <a:cubicBezTo>
                    <a:pt x="46" y="0"/>
                    <a:pt x="36" y="3"/>
                    <a:pt x="29" y="6"/>
                  </a:cubicBezTo>
                  <a:cubicBezTo>
                    <a:pt x="24" y="7"/>
                    <a:pt x="20" y="9"/>
                    <a:pt x="16" y="12"/>
                  </a:cubicBezTo>
                  <a:cubicBezTo>
                    <a:pt x="10" y="16"/>
                    <a:pt x="5" y="22"/>
                    <a:pt x="2" y="29"/>
                  </a:cubicBezTo>
                  <a:cubicBezTo>
                    <a:pt x="0" y="38"/>
                    <a:pt x="4" y="45"/>
                    <a:pt x="13" y="40"/>
                  </a:cubicBezTo>
                  <a:cubicBezTo>
                    <a:pt x="25" y="33"/>
                    <a:pt x="34" y="21"/>
                    <a:pt x="39" y="8"/>
                  </a:cubicBezTo>
                  <a:close/>
                  <a:moveTo>
                    <a:pt x="10" y="33"/>
                  </a:moveTo>
                  <a:cubicBezTo>
                    <a:pt x="10" y="33"/>
                    <a:pt x="10" y="32"/>
                    <a:pt x="10" y="32"/>
                  </a:cubicBezTo>
                  <a:cubicBezTo>
                    <a:pt x="15" y="23"/>
                    <a:pt x="20" y="16"/>
                    <a:pt x="29" y="13"/>
                  </a:cubicBezTo>
                  <a:cubicBezTo>
                    <a:pt x="27" y="18"/>
                    <a:pt x="23" y="22"/>
                    <a:pt x="19" y="26"/>
                  </a:cubicBezTo>
                  <a:cubicBezTo>
                    <a:pt x="16" y="29"/>
                    <a:pt x="11" y="33"/>
                    <a:pt x="10" y="33"/>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194"/>
            <p:cNvSpPr>
              <a:spLocks/>
            </p:cNvSpPr>
            <p:nvPr/>
          </p:nvSpPr>
          <p:spPr bwMode="auto">
            <a:xfrm>
              <a:off x="5634038" y="5546726"/>
              <a:ext cx="68263" cy="63500"/>
            </a:xfrm>
            <a:custGeom>
              <a:avLst/>
              <a:gdLst>
                <a:gd name="T0" fmla="*/ 23 w 26"/>
                <a:gd name="T1" fmla="*/ 4 h 24"/>
                <a:gd name="T2" fmla="*/ 13 w 26"/>
                <a:gd name="T3" fmla="*/ 2 h 24"/>
                <a:gd name="T4" fmla="*/ 4 w 26"/>
                <a:gd name="T5" fmla="*/ 7 h 24"/>
                <a:gd name="T6" fmla="*/ 2 w 26"/>
                <a:gd name="T7" fmla="*/ 18 h 24"/>
                <a:gd name="T8" fmla="*/ 12 w 26"/>
                <a:gd name="T9" fmla="*/ 22 h 24"/>
                <a:gd name="T10" fmla="*/ 15 w 26"/>
                <a:gd name="T11" fmla="*/ 21 h 24"/>
                <a:gd name="T12" fmla="*/ 18 w 26"/>
                <a:gd name="T13" fmla="*/ 20 h 24"/>
                <a:gd name="T14" fmla="*/ 24 w 26"/>
                <a:gd name="T15" fmla="*/ 14 h 24"/>
                <a:gd name="T16" fmla="*/ 23 w 26"/>
                <a:gd name="T17"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24">
                  <a:moveTo>
                    <a:pt x="23" y="4"/>
                  </a:moveTo>
                  <a:cubicBezTo>
                    <a:pt x="21" y="1"/>
                    <a:pt x="16" y="0"/>
                    <a:pt x="13" y="2"/>
                  </a:cubicBezTo>
                  <a:cubicBezTo>
                    <a:pt x="10" y="3"/>
                    <a:pt x="6" y="5"/>
                    <a:pt x="4" y="7"/>
                  </a:cubicBezTo>
                  <a:cubicBezTo>
                    <a:pt x="1" y="10"/>
                    <a:pt x="0" y="14"/>
                    <a:pt x="2" y="18"/>
                  </a:cubicBezTo>
                  <a:cubicBezTo>
                    <a:pt x="4" y="21"/>
                    <a:pt x="8" y="24"/>
                    <a:pt x="12" y="22"/>
                  </a:cubicBezTo>
                  <a:cubicBezTo>
                    <a:pt x="13" y="22"/>
                    <a:pt x="14" y="22"/>
                    <a:pt x="15" y="21"/>
                  </a:cubicBezTo>
                  <a:cubicBezTo>
                    <a:pt x="16" y="21"/>
                    <a:pt x="17" y="21"/>
                    <a:pt x="18" y="20"/>
                  </a:cubicBezTo>
                  <a:cubicBezTo>
                    <a:pt x="21" y="19"/>
                    <a:pt x="23" y="17"/>
                    <a:pt x="24" y="14"/>
                  </a:cubicBezTo>
                  <a:cubicBezTo>
                    <a:pt x="26" y="11"/>
                    <a:pt x="26" y="6"/>
                    <a:pt x="23" y="4"/>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195"/>
            <p:cNvSpPr>
              <a:spLocks/>
            </p:cNvSpPr>
            <p:nvPr/>
          </p:nvSpPr>
          <p:spPr bwMode="auto">
            <a:xfrm>
              <a:off x="6073775" y="5737226"/>
              <a:ext cx="60325" cy="66675"/>
            </a:xfrm>
            <a:custGeom>
              <a:avLst/>
              <a:gdLst>
                <a:gd name="T0" fmla="*/ 21 w 23"/>
                <a:gd name="T1" fmla="*/ 13 h 25"/>
                <a:gd name="T2" fmla="*/ 18 w 23"/>
                <a:gd name="T3" fmla="*/ 7 h 25"/>
                <a:gd name="T4" fmla="*/ 15 w 23"/>
                <a:gd name="T5" fmla="*/ 3 h 25"/>
                <a:gd name="T6" fmla="*/ 4 w 23"/>
                <a:gd name="T7" fmla="*/ 3 h 25"/>
                <a:gd name="T8" fmla="*/ 1 w 23"/>
                <a:gd name="T9" fmla="*/ 12 h 25"/>
                <a:gd name="T10" fmla="*/ 3 w 23"/>
                <a:gd name="T11" fmla="*/ 15 h 25"/>
                <a:gd name="T12" fmla="*/ 3 w 23"/>
                <a:gd name="T13" fmla="*/ 15 h 25"/>
                <a:gd name="T14" fmla="*/ 6 w 23"/>
                <a:gd name="T15" fmla="*/ 21 h 25"/>
                <a:gd name="T16" fmla="*/ 6 w 23"/>
                <a:gd name="T17" fmla="*/ 21 h 25"/>
                <a:gd name="T18" fmla="*/ 11 w 23"/>
                <a:gd name="T19" fmla="*/ 24 h 25"/>
                <a:gd name="T20" fmla="*/ 21 w 23"/>
                <a:gd name="T21" fmla="*/ 1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25">
                  <a:moveTo>
                    <a:pt x="21" y="13"/>
                  </a:moveTo>
                  <a:cubicBezTo>
                    <a:pt x="21" y="10"/>
                    <a:pt x="19" y="8"/>
                    <a:pt x="18" y="7"/>
                  </a:cubicBezTo>
                  <a:cubicBezTo>
                    <a:pt x="17" y="5"/>
                    <a:pt x="16" y="4"/>
                    <a:pt x="15" y="3"/>
                  </a:cubicBezTo>
                  <a:cubicBezTo>
                    <a:pt x="12" y="1"/>
                    <a:pt x="8" y="0"/>
                    <a:pt x="4" y="3"/>
                  </a:cubicBezTo>
                  <a:cubicBezTo>
                    <a:pt x="2" y="5"/>
                    <a:pt x="0" y="8"/>
                    <a:pt x="1" y="12"/>
                  </a:cubicBezTo>
                  <a:cubicBezTo>
                    <a:pt x="1" y="13"/>
                    <a:pt x="2" y="14"/>
                    <a:pt x="3" y="15"/>
                  </a:cubicBezTo>
                  <a:cubicBezTo>
                    <a:pt x="3" y="15"/>
                    <a:pt x="3" y="15"/>
                    <a:pt x="3" y="15"/>
                  </a:cubicBezTo>
                  <a:cubicBezTo>
                    <a:pt x="3" y="17"/>
                    <a:pt x="4" y="20"/>
                    <a:pt x="6" y="21"/>
                  </a:cubicBezTo>
                  <a:cubicBezTo>
                    <a:pt x="6" y="21"/>
                    <a:pt x="6" y="21"/>
                    <a:pt x="6" y="21"/>
                  </a:cubicBezTo>
                  <a:cubicBezTo>
                    <a:pt x="7" y="22"/>
                    <a:pt x="9" y="23"/>
                    <a:pt x="11" y="24"/>
                  </a:cubicBezTo>
                  <a:cubicBezTo>
                    <a:pt x="17" y="25"/>
                    <a:pt x="23" y="19"/>
                    <a:pt x="21" y="13"/>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196"/>
            <p:cNvSpPr>
              <a:spLocks/>
            </p:cNvSpPr>
            <p:nvPr/>
          </p:nvSpPr>
          <p:spPr bwMode="auto">
            <a:xfrm>
              <a:off x="5600700" y="5591176"/>
              <a:ext cx="101600" cy="177800"/>
            </a:xfrm>
            <a:custGeom>
              <a:avLst/>
              <a:gdLst>
                <a:gd name="T0" fmla="*/ 39 w 39"/>
                <a:gd name="T1" fmla="*/ 67 h 68"/>
                <a:gd name="T2" fmla="*/ 10 w 39"/>
                <a:gd name="T3" fmla="*/ 42 h 68"/>
                <a:gd name="T4" fmla="*/ 8 w 39"/>
                <a:gd name="T5" fmla="*/ 1 h 68"/>
                <a:gd name="T6" fmla="*/ 7 w 39"/>
                <a:gd name="T7" fmla="*/ 0 h 68"/>
                <a:gd name="T8" fmla="*/ 8 w 39"/>
                <a:gd name="T9" fmla="*/ 43 h 68"/>
                <a:gd name="T10" fmla="*/ 38 w 39"/>
                <a:gd name="T11" fmla="*/ 68 h 68"/>
                <a:gd name="T12" fmla="*/ 39 w 39"/>
                <a:gd name="T13" fmla="*/ 67 h 68"/>
              </a:gdLst>
              <a:ahLst/>
              <a:cxnLst>
                <a:cxn ang="0">
                  <a:pos x="T0" y="T1"/>
                </a:cxn>
                <a:cxn ang="0">
                  <a:pos x="T2" y="T3"/>
                </a:cxn>
                <a:cxn ang="0">
                  <a:pos x="T4" y="T5"/>
                </a:cxn>
                <a:cxn ang="0">
                  <a:pos x="T6" y="T7"/>
                </a:cxn>
                <a:cxn ang="0">
                  <a:pos x="T8" y="T9"/>
                </a:cxn>
                <a:cxn ang="0">
                  <a:pos x="T10" y="T11"/>
                </a:cxn>
                <a:cxn ang="0">
                  <a:pos x="T12" y="T13"/>
                </a:cxn>
              </a:cxnLst>
              <a:rect l="0" t="0" r="r" b="b"/>
              <a:pathLst>
                <a:path w="39" h="68">
                  <a:moveTo>
                    <a:pt x="39" y="67"/>
                  </a:moveTo>
                  <a:cubicBezTo>
                    <a:pt x="27" y="61"/>
                    <a:pt x="17" y="53"/>
                    <a:pt x="10" y="42"/>
                  </a:cubicBezTo>
                  <a:cubicBezTo>
                    <a:pt x="2" y="28"/>
                    <a:pt x="6" y="15"/>
                    <a:pt x="8" y="1"/>
                  </a:cubicBezTo>
                  <a:cubicBezTo>
                    <a:pt x="9" y="0"/>
                    <a:pt x="8" y="0"/>
                    <a:pt x="7" y="0"/>
                  </a:cubicBezTo>
                  <a:cubicBezTo>
                    <a:pt x="1" y="14"/>
                    <a:pt x="0" y="30"/>
                    <a:pt x="8" y="43"/>
                  </a:cubicBezTo>
                  <a:cubicBezTo>
                    <a:pt x="14" y="53"/>
                    <a:pt x="25" y="67"/>
                    <a:pt x="38" y="68"/>
                  </a:cubicBezTo>
                  <a:cubicBezTo>
                    <a:pt x="39" y="68"/>
                    <a:pt x="39" y="67"/>
                    <a:pt x="39" y="67"/>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197"/>
            <p:cNvSpPr>
              <a:spLocks/>
            </p:cNvSpPr>
            <p:nvPr/>
          </p:nvSpPr>
          <p:spPr bwMode="auto">
            <a:xfrm>
              <a:off x="5661025" y="5715001"/>
              <a:ext cx="52388" cy="38100"/>
            </a:xfrm>
            <a:custGeom>
              <a:avLst/>
              <a:gdLst>
                <a:gd name="T0" fmla="*/ 20 w 20"/>
                <a:gd name="T1" fmla="*/ 13 h 15"/>
                <a:gd name="T2" fmla="*/ 11 w 20"/>
                <a:gd name="T3" fmla="*/ 8 h 15"/>
                <a:gd name="T4" fmla="*/ 2 w 20"/>
                <a:gd name="T5" fmla="*/ 0 h 15"/>
                <a:gd name="T6" fmla="*/ 1 w 20"/>
                <a:gd name="T7" fmla="*/ 1 h 15"/>
                <a:gd name="T8" fmla="*/ 9 w 20"/>
                <a:gd name="T9" fmla="*/ 10 h 15"/>
                <a:gd name="T10" fmla="*/ 20 w 20"/>
                <a:gd name="T11" fmla="*/ 14 h 15"/>
                <a:gd name="T12" fmla="*/ 20 w 20"/>
                <a:gd name="T13" fmla="*/ 13 h 15"/>
              </a:gdLst>
              <a:ahLst/>
              <a:cxnLst>
                <a:cxn ang="0">
                  <a:pos x="T0" y="T1"/>
                </a:cxn>
                <a:cxn ang="0">
                  <a:pos x="T2" y="T3"/>
                </a:cxn>
                <a:cxn ang="0">
                  <a:pos x="T4" y="T5"/>
                </a:cxn>
                <a:cxn ang="0">
                  <a:pos x="T6" y="T7"/>
                </a:cxn>
                <a:cxn ang="0">
                  <a:pos x="T8" y="T9"/>
                </a:cxn>
                <a:cxn ang="0">
                  <a:pos x="T10" y="T11"/>
                </a:cxn>
                <a:cxn ang="0">
                  <a:pos x="T12" y="T13"/>
                </a:cxn>
              </a:cxnLst>
              <a:rect l="0" t="0" r="r" b="b"/>
              <a:pathLst>
                <a:path w="20" h="15">
                  <a:moveTo>
                    <a:pt x="20" y="13"/>
                  </a:moveTo>
                  <a:cubicBezTo>
                    <a:pt x="18" y="11"/>
                    <a:pt x="14" y="10"/>
                    <a:pt x="11" y="8"/>
                  </a:cubicBezTo>
                  <a:cubicBezTo>
                    <a:pt x="8" y="6"/>
                    <a:pt x="4" y="3"/>
                    <a:pt x="2" y="0"/>
                  </a:cubicBezTo>
                  <a:cubicBezTo>
                    <a:pt x="1" y="0"/>
                    <a:pt x="0" y="0"/>
                    <a:pt x="1" y="1"/>
                  </a:cubicBezTo>
                  <a:cubicBezTo>
                    <a:pt x="3" y="5"/>
                    <a:pt x="6" y="8"/>
                    <a:pt x="9" y="10"/>
                  </a:cubicBezTo>
                  <a:cubicBezTo>
                    <a:pt x="12" y="12"/>
                    <a:pt x="16" y="15"/>
                    <a:pt x="20" y="14"/>
                  </a:cubicBezTo>
                  <a:cubicBezTo>
                    <a:pt x="20" y="14"/>
                    <a:pt x="20" y="14"/>
                    <a:pt x="20" y="13"/>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98"/>
            <p:cNvSpPr>
              <a:spLocks/>
            </p:cNvSpPr>
            <p:nvPr/>
          </p:nvSpPr>
          <p:spPr bwMode="auto">
            <a:xfrm>
              <a:off x="5784850" y="5586413"/>
              <a:ext cx="61913" cy="161925"/>
            </a:xfrm>
            <a:custGeom>
              <a:avLst/>
              <a:gdLst>
                <a:gd name="T0" fmla="*/ 6 w 24"/>
                <a:gd name="T1" fmla="*/ 0 h 62"/>
                <a:gd name="T2" fmla="*/ 5 w 24"/>
                <a:gd name="T3" fmla="*/ 1 h 62"/>
                <a:gd name="T4" fmla="*/ 14 w 24"/>
                <a:gd name="T5" fmla="*/ 34 h 62"/>
                <a:gd name="T6" fmla="*/ 1 w 24"/>
                <a:gd name="T7" fmla="*/ 60 h 62"/>
                <a:gd name="T8" fmla="*/ 1 w 24"/>
                <a:gd name="T9" fmla="*/ 61 h 62"/>
                <a:gd name="T10" fmla="*/ 6 w 24"/>
                <a:gd name="T11" fmla="*/ 0 h 62"/>
              </a:gdLst>
              <a:ahLst/>
              <a:cxnLst>
                <a:cxn ang="0">
                  <a:pos x="T0" y="T1"/>
                </a:cxn>
                <a:cxn ang="0">
                  <a:pos x="T2" y="T3"/>
                </a:cxn>
                <a:cxn ang="0">
                  <a:pos x="T4" y="T5"/>
                </a:cxn>
                <a:cxn ang="0">
                  <a:pos x="T6" y="T7"/>
                </a:cxn>
                <a:cxn ang="0">
                  <a:pos x="T8" y="T9"/>
                </a:cxn>
                <a:cxn ang="0">
                  <a:pos x="T10" y="T11"/>
                </a:cxn>
              </a:cxnLst>
              <a:rect l="0" t="0" r="r" b="b"/>
              <a:pathLst>
                <a:path w="24" h="62">
                  <a:moveTo>
                    <a:pt x="6" y="0"/>
                  </a:moveTo>
                  <a:cubicBezTo>
                    <a:pt x="5" y="0"/>
                    <a:pt x="4" y="1"/>
                    <a:pt x="5" y="1"/>
                  </a:cubicBezTo>
                  <a:cubicBezTo>
                    <a:pt x="12" y="11"/>
                    <a:pt x="16" y="22"/>
                    <a:pt x="14" y="34"/>
                  </a:cubicBezTo>
                  <a:cubicBezTo>
                    <a:pt x="12" y="45"/>
                    <a:pt x="7" y="52"/>
                    <a:pt x="1" y="60"/>
                  </a:cubicBezTo>
                  <a:cubicBezTo>
                    <a:pt x="0" y="61"/>
                    <a:pt x="1" y="62"/>
                    <a:pt x="1" y="61"/>
                  </a:cubicBezTo>
                  <a:cubicBezTo>
                    <a:pt x="24" y="50"/>
                    <a:pt x="21" y="16"/>
                    <a:pt x="6"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199"/>
            <p:cNvSpPr>
              <a:spLocks/>
            </p:cNvSpPr>
            <p:nvPr/>
          </p:nvSpPr>
          <p:spPr bwMode="auto">
            <a:xfrm>
              <a:off x="5762625" y="5683251"/>
              <a:ext cx="46038" cy="60325"/>
            </a:xfrm>
            <a:custGeom>
              <a:avLst/>
              <a:gdLst>
                <a:gd name="T0" fmla="*/ 16 w 17"/>
                <a:gd name="T1" fmla="*/ 1 h 23"/>
                <a:gd name="T2" fmla="*/ 15 w 17"/>
                <a:gd name="T3" fmla="*/ 1 h 23"/>
                <a:gd name="T4" fmla="*/ 9 w 17"/>
                <a:gd name="T5" fmla="*/ 12 h 23"/>
                <a:gd name="T6" fmla="*/ 1 w 17"/>
                <a:gd name="T7" fmla="*/ 22 h 23"/>
                <a:gd name="T8" fmla="*/ 2 w 17"/>
                <a:gd name="T9" fmla="*/ 23 h 23"/>
                <a:gd name="T10" fmla="*/ 12 w 17"/>
                <a:gd name="T11" fmla="*/ 13 h 23"/>
                <a:gd name="T12" fmla="*/ 16 w 17"/>
                <a:gd name="T13" fmla="*/ 1 h 23"/>
              </a:gdLst>
              <a:ahLst/>
              <a:cxnLst>
                <a:cxn ang="0">
                  <a:pos x="T0" y="T1"/>
                </a:cxn>
                <a:cxn ang="0">
                  <a:pos x="T2" y="T3"/>
                </a:cxn>
                <a:cxn ang="0">
                  <a:pos x="T4" y="T5"/>
                </a:cxn>
                <a:cxn ang="0">
                  <a:pos x="T6" y="T7"/>
                </a:cxn>
                <a:cxn ang="0">
                  <a:pos x="T8" y="T9"/>
                </a:cxn>
                <a:cxn ang="0">
                  <a:pos x="T10" y="T11"/>
                </a:cxn>
                <a:cxn ang="0">
                  <a:pos x="T12" y="T13"/>
                </a:cxn>
              </a:cxnLst>
              <a:rect l="0" t="0" r="r" b="b"/>
              <a:pathLst>
                <a:path w="17" h="23">
                  <a:moveTo>
                    <a:pt x="16" y="1"/>
                  </a:moveTo>
                  <a:cubicBezTo>
                    <a:pt x="16" y="0"/>
                    <a:pt x="15" y="0"/>
                    <a:pt x="15" y="1"/>
                  </a:cubicBezTo>
                  <a:cubicBezTo>
                    <a:pt x="13" y="5"/>
                    <a:pt x="12" y="9"/>
                    <a:pt x="9" y="12"/>
                  </a:cubicBezTo>
                  <a:cubicBezTo>
                    <a:pt x="6" y="16"/>
                    <a:pt x="3" y="18"/>
                    <a:pt x="1" y="22"/>
                  </a:cubicBezTo>
                  <a:cubicBezTo>
                    <a:pt x="0" y="23"/>
                    <a:pt x="1" y="23"/>
                    <a:pt x="2" y="23"/>
                  </a:cubicBezTo>
                  <a:cubicBezTo>
                    <a:pt x="6" y="21"/>
                    <a:pt x="10" y="17"/>
                    <a:pt x="12" y="13"/>
                  </a:cubicBezTo>
                  <a:cubicBezTo>
                    <a:pt x="15" y="9"/>
                    <a:pt x="17" y="5"/>
                    <a:pt x="16"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200"/>
            <p:cNvSpPr>
              <a:spLocks/>
            </p:cNvSpPr>
            <p:nvPr/>
          </p:nvSpPr>
          <p:spPr bwMode="auto">
            <a:xfrm>
              <a:off x="5902325" y="5737226"/>
              <a:ext cx="87313" cy="155575"/>
            </a:xfrm>
            <a:custGeom>
              <a:avLst/>
              <a:gdLst>
                <a:gd name="T0" fmla="*/ 31 w 33"/>
                <a:gd name="T1" fmla="*/ 0 h 59"/>
                <a:gd name="T2" fmla="*/ 7 w 33"/>
                <a:gd name="T3" fmla="*/ 26 h 59"/>
                <a:gd name="T4" fmla="*/ 7 w 33"/>
                <a:gd name="T5" fmla="*/ 58 h 59"/>
                <a:gd name="T6" fmla="*/ 9 w 33"/>
                <a:gd name="T7" fmla="*/ 57 h 59"/>
                <a:gd name="T8" fmla="*/ 32 w 33"/>
                <a:gd name="T9" fmla="*/ 1 h 59"/>
                <a:gd name="T10" fmla="*/ 31 w 33"/>
                <a:gd name="T11" fmla="*/ 0 h 59"/>
              </a:gdLst>
              <a:ahLst/>
              <a:cxnLst>
                <a:cxn ang="0">
                  <a:pos x="T0" y="T1"/>
                </a:cxn>
                <a:cxn ang="0">
                  <a:pos x="T2" y="T3"/>
                </a:cxn>
                <a:cxn ang="0">
                  <a:pos x="T4" y="T5"/>
                </a:cxn>
                <a:cxn ang="0">
                  <a:pos x="T6" y="T7"/>
                </a:cxn>
                <a:cxn ang="0">
                  <a:pos x="T8" y="T9"/>
                </a:cxn>
                <a:cxn ang="0">
                  <a:pos x="T10" y="T11"/>
                </a:cxn>
              </a:cxnLst>
              <a:rect l="0" t="0" r="r" b="b"/>
              <a:pathLst>
                <a:path w="33" h="59">
                  <a:moveTo>
                    <a:pt x="31" y="0"/>
                  </a:moveTo>
                  <a:cubicBezTo>
                    <a:pt x="20" y="5"/>
                    <a:pt x="12" y="15"/>
                    <a:pt x="7" y="26"/>
                  </a:cubicBezTo>
                  <a:cubicBezTo>
                    <a:pt x="4" y="35"/>
                    <a:pt x="0" y="50"/>
                    <a:pt x="7" y="58"/>
                  </a:cubicBezTo>
                  <a:cubicBezTo>
                    <a:pt x="8" y="59"/>
                    <a:pt x="10" y="58"/>
                    <a:pt x="9" y="57"/>
                  </a:cubicBezTo>
                  <a:cubicBezTo>
                    <a:pt x="3" y="35"/>
                    <a:pt x="15" y="14"/>
                    <a:pt x="32" y="1"/>
                  </a:cubicBezTo>
                  <a:cubicBezTo>
                    <a:pt x="33" y="1"/>
                    <a:pt x="32" y="0"/>
                    <a:pt x="31"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201"/>
            <p:cNvSpPr>
              <a:spLocks/>
            </p:cNvSpPr>
            <p:nvPr/>
          </p:nvSpPr>
          <p:spPr bwMode="auto">
            <a:xfrm>
              <a:off x="5934075" y="5811838"/>
              <a:ext cx="12700" cy="69850"/>
            </a:xfrm>
            <a:custGeom>
              <a:avLst/>
              <a:gdLst>
                <a:gd name="T0" fmla="*/ 3 w 5"/>
                <a:gd name="T1" fmla="*/ 12 h 27"/>
                <a:gd name="T2" fmla="*/ 5 w 5"/>
                <a:gd name="T3" fmla="*/ 0 h 27"/>
                <a:gd name="T4" fmla="*/ 4 w 5"/>
                <a:gd name="T5" fmla="*/ 0 h 27"/>
                <a:gd name="T6" fmla="*/ 0 w 5"/>
                <a:gd name="T7" fmla="*/ 12 h 27"/>
                <a:gd name="T8" fmla="*/ 2 w 5"/>
                <a:gd name="T9" fmla="*/ 26 h 27"/>
                <a:gd name="T10" fmla="*/ 3 w 5"/>
                <a:gd name="T11" fmla="*/ 26 h 27"/>
                <a:gd name="T12" fmla="*/ 3 w 5"/>
                <a:gd name="T13" fmla="*/ 12 h 27"/>
              </a:gdLst>
              <a:ahLst/>
              <a:cxnLst>
                <a:cxn ang="0">
                  <a:pos x="T0" y="T1"/>
                </a:cxn>
                <a:cxn ang="0">
                  <a:pos x="T2" y="T3"/>
                </a:cxn>
                <a:cxn ang="0">
                  <a:pos x="T4" y="T5"/>
                </a:cxn>
                <a:cxn ang="0">
                  <a:pos x="T6" y="T7"/>
                </a:cxn>
                <a:cxn ang="0">
                  <a:pos x="T8" y="T9"/>
                </a:cxn>
                <a:cxn ang="0">
                  <a:pos x="T10" y="T11"/>
                </a:cxn>
                <a:cxn ang="0">
                  <a:pos x="T12" y="T13"/>
                </a:cxn>
              </a:cxnLst>
              <a:rect l="0" t="0" r="r" b="b"/>
              <a:pathLst>
                <a:path w="5" h="27">
                  <a:moveTo>
                    <a:pt x="3" y="12"/>
                  </a:moveTo>
                  <a:cubicBezTo>
                    <a:pt x="3" y="8"/>
                    <a:pt x="5" y="4"/>
                    <a:pt x="5" y="0"/>
                  </a:cubicBezTo>
                  <a:cubicBezTo>
                    <a:pt x="4" y="0"/>
                    <a:pt x="4" y="0"/>
                    <a:pt x="4" y="0"/>
                  </a:cubicBezTo>
                  <a:cubicBezTo>
                    <a:pt x="1" y="3"/>
                    <a:pt x="1" y="8"/>
                    <a:pt x="0" y="12"/>
                  </a:cubicBezTo>
                  <a:cubicBezTo>
                    <a:pt x="0" y="16"/>
                    <a:pt x="0" y="22"/>
                    <a:pt x="2" y="26"/>
                  </a:cubicBezTo>
                  <a:cubicBezTo>
                    <a:pt x="2" y="27"/>
                    <a:pt x="3" y="26"/>
                    <a:pt x="3" y="26"/>
                  </a:cubicBezTo>
                  <a:cubicBezTo>
                    <a:pt x="4" y="21"/>
                    <a:pt x="2" y="17"/>
                    <a:pt x="3" y="12"/>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202"/>
            <p:cNvSpPr>
              <a:spLocks/>
            </p:cNvSpPr>
            <p:nvPr/>
          </p:nvSpPr>
          <p:spPr bwMode="auto">
            <a:xfrm>
              <a:off x="5961063" y="5848351"/>
              <a:ext cx="180975" cy="149225"/>
            </a:xfrm>
            <a:custGeom>
              <a:avLst/>
              <a:gdLst>
                <a:gd name="T0" fmla="*/ 67 w 69"/>
                <a:gd name="T1" fmla="*/ 0 h 57"/>
                <a:gd name="T2" fmla="*/ 60 w 69"/>
                <a:gd name="T3" fmla="*/ 19 h 57"/>
                <a:gd name="T4" fmla="*/ 43 w 69"/>
                <a:gd name="T5" fmla="*/ 34 h 57"/>
                <a:gd name="T6" fmla="*/ 1 w 69"/>
                <a:gd name="T7" fmla="*/ 36 h 57"/>
                <a:gd name="T8" fmla="*/ 1 w 69"/>
                <a:gd name="T9" fmla="*/ 37 h 57"/>
                <a:gd name="T10" fmla="*/ 68 w 69"/>
                <a:gd name="T11" fmla="*/ 1 h 57"/>
                <a:gd name="T12" fmla="*/ 67 w 69"/>
                <a:gd name="T13" fmla="*/ 0 h 57"/>
              </a:gdLst>
              <a:ahLst/>
              <a:cxnLst>
                <a:cxn ang="0">
                  <a:pos x="T0" y="T1"/>
                </a:cxn>
                <a:cxn ang="0">
                  <a:pos x="T2" y="T3"/>
                </a:cxn>
                <a:cxn ang="0">
                  <a:pos x="T4" y="T5"/>
                </a:cxn>
                <a:cxn ang="0">
                  <a:pos x="T6" y="T7"/>
                </a:cxn>
                <a:cxn ang="0">
                  <a:pos x="T8" y="T9"/>
                </a:cxn>
                <a:cxn ang="0">
                  <a:pos x="T10" y="T11"/>
                </a:cxn>
                <a:cxn ang="0">
                  <a:pos x="T12" y="T13"/>
                </a:cxn>
              </a:cxnLst>
              <a:rect l="0" t="0" r="r" b="b"/>
              <a:pathLst>
                <a:path w="69" h="57">
                  <a:moveTo>
                    <a:pt x="67" y="0"/>
                  </a:moveTo>
                  <a:cubicBezTo>
                    <a:pt x="65" y="7"/>
                    <a:pt x="64" y="13"/>
                    <a:pt x="60" y="19"/>
                  </a:cubicBezTo>
                  <a:cubicBezTo>
                    <a:pt x="56" y="25"/>
                    <a:pt x="49" y="30"/>
                    <a:pt x="43" y="34"/>
                  </a:cubicBezTo>
                  <a:cubicBezTo>
                    <a:pt x="30" y="42"/>
                    <a:pt x="16" y="41"/>
                    <a:pt x="1" y="36"/>
                  </a:cubicBezTo>
                  <a:cubicBezTo>
                    <a:pt x="1" y="36"/>
                    <a:pt x="0" y="37"/>
                    <a:pt x="1" y="37"/>
                  </a:cubicBezTo>
                  <a:cubicBezTo>
                    <a:pt x="26" y="57"/>
                    <a:pt x="69" y="31"/>
                    <a:pt x="68" y="1"/>
                  </a:cubicBezTo>
                  <a:cubicBezTo>
                    <a:pt x="68" y="0"/>
                    <a:pt x="67" y="0"/>
                    <a:pt x="67"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203"/>
            <p:cNvSpPr>
              <a:spLocks/>
            </p:cNvSpPr>
            <p:nvPr/>
          </p:nvSpPr>
          <p:spPr bwMode="auto">
            <a:xfrm>
              <a:off x="5969000" y="5924551"/>
              <a:ext cx="55563" cy="15875"/>
            </a:xfrm>
            <a:custGeom>
              <a:avLst/>
              <a:gdLst>
                <a:gd name="T0" fmla="*/ 21 w 21"/>
                <a:gd name="T1" fmla="*/ 1 h 6"/>
                <a:gd name="T2" fmla="*/ 11 w 21"/>
                <a:gd name="T3" fmla="*/ 2 h 6"/>
                <a:gd name="T4" fmla="*/ 1 w 21"/>
                <a:gd name="T5" fmla="*/ 0 h 6"/>
                <a:gd name="T6" fmla="*/ 1 w 21"/>
                <a:gd name="T7" fmla="*/ 1 h 6"/>
                <a:gd name="T8" fmla="*/ 21 w 21"/>
                <a:gd name="T9" fmla="*/ 2 h 6"/>
                <a:gd name="T10" fmla="*/ 21 w 21"/>
                <a:gd name="T11" fmla="*/ 1 h 6"/>
              </a:gdLst>
              <a:ahLst/>
              <a:cxnLst>
                <a:cxn ang="0">
                  <a:pos x="T0" y="T1"/>
                </a:cxn>
                <a:cxn ang="0">
                  <a:pos x="T2" y="T3"/>
                </a:cxn>
                <a:cxn ang="0">
                  <a:pos x="T4" y="T5"/>
                </a:cxn>
                <a:cxn ang="0">
                  <a:pos x="T6" y="T7"/>
                </a:cxn>
                <a:cxn ang="0">
                  <a:pos x="T8" y="T9"/>
                </a:cxn>
                <a:cxn ang="0">
                  <a:pos x="T10" y="T11"/>
                </a:cxn>
              </a:cxnLst>
              <a:rect l="0" t="0" r="r" b="b"/>
              <a:pathLst>
                <a:path w="21" h="6">
                  <a:moveTo>
                    <a:pt x="21" y="1"/>
                  </a:moveTo>
                  <a:cubicBezTo>
                    <a:pt x="18" y="1"/>
                    <a:pt x="15" y="2"/>
                    <a:pt x="11" y="2"/>
                  </a:cubicBezTo>
                  <a:cubicBezTo>
                    <a:pt x="8" y="2"/>
                    <a:pt x="5" y="1"/>
                    <a:pt x="1" y="0"/>
                  </a:cubicBezTo>
                  <a:cubicBezTo>
                    <a:pt x="1" y="0"/>
                    <a:pt x="0" y="1"/>
                    <a:pt x="1" y="1"/>
                  </a:cubicBezTo>
                  <a:cubicBezTo>
                    <a:pt x="7" y="4"/>
                    <a:pt x="15" y="6"/>
                    <a:pt x="21" y="2"/>
                  </a:cubicBezTo>
                  <a:cubicBezTo>
                    <a:pt x="21" y="2"/>
                    <a:pt x="21" y="2"/>
                    <a:pt x="21"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2" name="Group 21"/>
          <p:cNvGrpSpPr/>
          <p:nvPr/>
        </p:nvGrpSpPr>
        <p:grpSpPr>
          <a:xfrm>
            <a:off x="-103199" y="5219405"/>
            <a:ext cx="690562" cy="1147763"/>
            <a:chOff x="2130426" y="3314700"/>
            <a:chExt cx="690562" cy="1147763"/>
          </a:xfrm>
        </p:grpSpPr>
        <p:sp>
          <p:nvSpPr>
            <p:cNvPr id="23" name="Freeform 23"/>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rgbClr val="EFA7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24"/>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25"/>
            <p:cNvSpPr>
              <a:spLocks/>
            </p:cNvSpPr>
            <p:nvPr/>
          </p:nvSpPr>
          <p:spPr bwMode="auto">
            <a:xfrm>
              <a:off x="2208213" y="3398838"/>
              <a:ext cx="533400" cy="1063625"/>
            </a:xfrm>
            <a:custGeom>
              <a:avLst/>
              <a:gdLst>
                <a:gd name="T0" fmla="*/ 202 w 203"/>
                <a:gd name="T1" fmla="*/ 123 h 408"/>
                <a:gd name="T2" fmla="*/ 131 w 203"/>
                <a:gd name="T3" fmla="*/ 156 h 408"/>
                <a:gd name="T4" fmla="*/ 98 w 203"/>
                <a:gd name="T5" fmla="*/ 180 h 408"/>
                <a:gd name="T6" fmla="*/ 88 w 203"/>
                <a:gd name="T7" fmla="*/ 192 h 408"/>
                <a:gd name="T8" fmla="*/ 119 w 203"/>
                <a:gd name="T9" fmla="*/ 137 h 408"/>
                <a:gd name="T10" fmla="*/ 153 w 203"/>
                <a:gd name="T11" fmla="*/ 106 h 408"/>
                <a:gd name="T12" fmla="*/ 201 w 203"/>
                <a:gd name="T13" fmla="*/ 85 h 408"/>
                <a:gd name="T14" fmla="*/ 200 w 203"/>
                <a:gd name="T15" fmla="*/ 84 h 408"/>
                <a:gd name="T16" fmla="*/ 125 w 203"/>
                <a:gd name="T17" fmla="*/ 127 h 408"/>
                <a:gd name="T18" fmla="*/ 149 w 203"/>
                <a:gd name="T19" fmla="*/ 81 h 408"/>
                <a:gd name="T20" fmla="*/ 164 w 203"/>
                <a:gd name="T21" fmla="*/ 64 h 408"/>
                <a:gd name="T22" fmla="*/ 189 w 203"/>
                <a:gd name="T23" fmla="*/ 45 h 408"/>
                <a:gd name="T24" fmla="*/ 188 w 203"/>
                <a:gd name="T25" fmla="*/ 44 h 408"/>
                <a:gd name="T26" fmla="*/ 154 w 203"/>
                <a:gd name="T27" fmla="*/ 69 h 408"/>
                <a:gd name="T28" fmla="*/ 180 w 203"/>
                <a:gd name="T29" fmla="*/ 1 h 408"/>
                <a:gd name="T30" fmla="*/ 179 w 203"/>
                <a:gd name="T31" fmla="*/ 1 h 408"/>
                <a:gd name="T32" fmla="*/ 134 w 203"/>
                <a:gd name="T33" fmla="*/ 97 h 408"/>
                <a:gd name="T34" fmla="*/ 115 w 203"/>
                <a:gd name="T35" fmla="*/ 38 h 408"/>
                <a:gd name="T36" fmla="*/ 115 w 203"/>
                <a:gd name="T37" fmla="*/ 38 h 408"/>
                <a:gd name="T38" fmla="*/ 131 w 203"/>
                <a:gd name="T39" fmla="*/ 103 h 408"/>
                <a:gd name="T40" fmla="*/ 131 w 203"/>
                <a:gd name="T41" fmla="*/ 103 h 408"/>
                <a:gd name="T42" fmla="*/ 108 w 203"/>
                <a:gd name="T43" fmla="*/ 144 h 408"/>
                <a:gd name="T44" fmla="*/ 74 w 203"/>
                <a:gd name="T45" fmla="*/ 58 h 408"/>
                <a:gd name="T46" fmla="*/ 73 w 203"/>
                <a:gd name="T47" fmla="*/ 59 h 408"/>
                <a:gd name="T48" fmla="*/ 105 w 203"/>
                <a:gd name="T49" fmla="*/ 150 h 408"/>
                <a:gd name="T50" fmla="*/ 75 w 203"/>
                <a:gd name="T51" fmla="*/ 202 h 408"/>
                <a:gd name="T52" fmla="*/ 71 w 203"/>
                <a:gd name="T53" fmla="*/ 210 h 408"/>
                <a:gd name="T54" fmla="*/ 29 w 203"/>
                <a:gd name="T55" fmla="*/ 86 h 408"/>
                <a:gd name="T56" fmla="*/ 28 w 203"/>
                <a:gd name="T57" fmla="*/ 87 h 408"/>
                <a:gd name="T58" fmla="*/ 54 w 203"/>
                <a:gd name="T59" fmla="*/ 147 h 408"/>
                <a:gd name="T60" fmla="*/ 66 w 203"/>
                <a:gd name="T61" fmla="*/ 215 h 408"/>
                <a:gd name="T62" fmla="*/ 67 w 203"/>
                <a:gd name="T63" fmla="*/ 217 h 408"/>
                <a:gd name="T64" fmla="*/ 41 w 203"/>
                <a:gd name="T65" fmla="*/ 269 h 408"/>
                <a:gd name="T66" fmla="*/ 27 w 203"/>
                <a:gd name="T67" fmla="*/ 212 h 408"/>
                <a:gd name="T68" fmla="*/ 0 w 203"/>
                <a:gd name="T69" fmla="*/ 142 h 408"/>
                <a:gd name="T70" fmla="*/ 0 w 203"/>
                <a:gd name="T71" fmla="*/ 142 h 408"/>
                <a:gd name="T72" fmla="*/ 22 w 203"/>
                <a:gd name="T73" fmla="*/ 209 h 408"/>
                <a:gd name="T74" fmla="*/ 37 w 203"/>
                <a:gd name="T75" fmla="*/ 279 h 408"/>
                <a:gd name="T76" fmla="*/ 27 w 203"/>
                <a:gd name="T77" fmla="*/ 302 h 408"/>
                <a:gd name="T78" fmla="*/ 8 w 203"/>
                <a:gd name="T79" fmla="*/ 405 h 408"/>
                <a:gd name="T80" fmla="*/ 14 w 203"/>
                <a:gd name="T81" fmla="*/ 405 h 408"/>
                <a:gd name="T82" fmla="*/ 30 w 203"/>
                <a:gd name="T83" fmla="*/ 318 h 408"/>
                <a:gd name="T84" fmla="*/ 94 w 203"/>
                <a:gd name="T85" fmla="*/ 268 h 408"/>
                <a:gd name="T86" fmla="*/ 175 w 203"/>
                <a:gd name="T87" fmla="*/ 235 h 408"/>
                <a:gd name="T88" fmla="*/ 174 w 203"/>
                <a:gd name="T89" fmla="*/ 233 h 408"/>
                <a:gd name="T90" fmla="*/ 127 w 203"/>
                <a:gd name="T91" fmla="*/ 250 h 408"/>
                <a:gd name="T92" fmla="*/ 84 w 203"/>
                <a:gd name="T93" fmla="*/ 269 h 408"/>
                <a:gd name="T94" fmla="*/ 32 w 203"/>
                <a:gd name="T95" fmla="*/ 313 h 408"/>
                <a:gd name="T96" fmla="*/ 38 w 203"/>
                <a:gd name="T97" fmla="*/ 294 h 408"/>
                <a:gd name="T98" fmla="*/ 47 w 203"/>
                <a:gd name="T99" fmla="*/ 273 h 408"/>
                <a:gd name="T100" fmla="*/ 107 w 203"/>
                <a:gd name="T101" fmla="*/ 219 h 408"/>
                <a:gd name="T102" fmla="*/ 149 w 203"/>
                <a:gd name="T103" fmla="*/ 195 h 408"/>
                <a:gd name="T104" fmla="*/ 195 w 203"/>
                <a:gd name="T105" fmla="*/ 176 h 408"/>
                <a:gd name="T106" fmla="*/ 195 w 203"/>
                <a:gd name="T107" fmla="*/ 175 h 408"/>
                <a:gd name="T108" fmla="*/ 153 w 203"/>
                <a:gd name="T109" fmla="*/ 189 h 408"/>
                <a:gd name="T110" fmla="*/ 109 w 203"/>
                <a:gd name="T111" fmla="*/ 214 h 408"/>
                <a:gd name="T112" fmla="*/ 52 w 203"/>
                <a:gd name="T113" fmla="*/ 262 h 408"/>
                <a:gd name="T114" fmla="*/ 77 w 203"/>
                <a:gd name="T115" fmla="*/ 211 h 408"/>
                <a:gd name="T116" fmla="*/ 92 w 203"/>
                <a:gd name="T117" fmla="*/ 191 h 408"/>
                <a:gd name="T118" fmla="*/ 126 w 203"/>
                <a:gd name="T119" fmla="*/ 164 h 408"/>
                <a:gd name="T120" fmla="*/ 202 w 203"/>
                <a:gd name="T121" fmla="*/ 125 h 408"/>
                <a:gd name="T122" fmla="*/ 202 w 203"/>
                <a:gd name="T123" fmla="*/ 123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3" h="408">
                  <a:moveTo>
                    <a:pt x="202" y="123"/>
                  </a:moveTo>
                  <a:cubicBezTo>
                    <a:pt x="176" y="127"/>
                    <a:pt x="152" y="141"/>
                    <a:pt x="131" y="156"/>
                  </a:cubicBezTo>
                  <a:cubicBezTo>
                    <a:pt x="120" y="164"/>
                    <a:pt x="109" y="172"/>
                    <a:pt x="98" y="180"/>
                  </a:cubicBezTo>
                  <a:cubicBezTo>
                    <a:pt x="94" y="184"/>
                    <a:pt x="91" y="188"/>
                    <a:pt x="88" y="192"/>
                  </a:cubicBezTo>
                  <a:cubicBezTo>
                    <a:pt x="98" y="174"/>
                    <a:pt x="108" y="155"/>
                    <a:pt x="119" y="137"/>
                  </a:cubicBezTo>
                  <a:cubicBezTo>
                    <a:pt x="128" y="125"/>
                    <a:pt x="140" y="114"/>
                    <a:pt x="153" y="106"/>
                  </a:cubicBezTo>
                  <a:cubicBezTo>
                    <a:pt x="168" y="96"/>
                    <a:pt x="184" y="91"/>
                    <a:pt x="201" y="85"/>
                  </a:cubicBezTo>
                  <a:cubicBezTo>
                    <a:pt x="201" y="85"/>
                    <a:pt x="201" y="84"/>
                    <a:pt x="200" y="84"/>
                  </a:cubicBezTo>
                  <a:cubicBezTo>
                    <a:pt x="172" y="88"/>
                    <a:pt x="145" y="105"/>
                    <a:pt x="125" y="127"/>
                  </a:cubicBezTo>
                  <a:cubicBezTo>
                    <a:pt x="133" y="112"/>
                    <a:pt x="141" y="96"/>
                    <a:pt x="149" y="81"/>
                  </a:cubicBezTo>
                  <a:cubicBezTo>
                    <a:pt x="154" y="75"/>
                    <a:pt x="159" y="69"/>
                    <a:pt x="164" y="64"/>
                  </a:cubicBezTo>
                  <a:cubicBezTo>
                    <a:pt x="172" y="57"/>
                    <a:pt x="180" y="51"/>
                    <a:pt x="189" y="45"/>
                  </a:cubicBezTo>
                  <a:cubicBezTo>
                    <a:pt x="189" y="45"/>
                    <a:pt x="189" y="44"/>
                    <a:pt x="188" y="44"/>
                  </a:cubicBezTo>
                  <a:cubicBezTo>
                    <a:pt x="176" y="50"/>
                    <a:pt x="164" y="58"/>
                    <a:pt x="154" y="69"/>
                  </a:cubicBezTo>
                  <a:cubicBezTo>
                    <a:pt x="165" y="47"/>
                    <a:pt x="173" y="24"/>
                    <a:pt x="180" y="1"/>
                  </a:cubicBezTo>
                  <a:cubicBezTo>
                    <a:pt x="180" y="0"/>
                    <a:pt x="179" y="0"/>
                    <a:pt x="179" y="1"/>
                  </a:cubicBezTo>
                  <a:cubicBezTo>
                    <a:pt x="167" y="34"/>
                    <a:pt x="151" y="66"/>
                    <a:pt x="134" y="97"/>
                  </a:cubicBezTo>
                  <a:cubicBezTo>
                    <a:pt x="132" y="77"/>
                    <a:pt x="127" y="55"/>
                    <a:pt x="115" y="38"/>
                  </a:cubicBezTo>
                  <a:cubicBezTo>
                    <a:pt x="115" y="37"/>
                    <a:pt x="114" y="38"/>
                    <a:pt x="115" y="38"/>
                  </a:cubicBezTo>
                  <a:cubicBezTo>
                    <a:pt x="122" y="60"/>
                    <a:pt x="129" y="80"/>
                    <a:pt x="131" y="103"/>
                  </a:cubicBezTo>
                  <a:cubicBezTo>
                    <a:pt x="131" y="103"/>
                    <a:pt x="131" y="103"/>
                    <a:pt x="131" y="103"/>
                  </a:cubicBezTo>
                  <a:cubicBezTo>
                    <a:pt x="123" y="117"/>
                    <a:pt x="116" y="131"/>
                    <a:pt x="108" y="144"/>
                  </a:cubicBezTo>
                  <a:cubicBezTo>
                    <a:pt x="103" y="113"/>
                    <a:pt x="92" y="84"/>
                    <a:pt x="74" y="58"/>
                  </a:cubicBezTo>
                  <a:cubicBezTo>
                    <a:pt x="73" y="58"/>
                    <a:pt x="73" y="59"/>
                    <a:pt x="73" y="59"/>
                  </a:cubicBezTo>
                  <a:cubicBezTo>
                    <a:pt x="89" y="87"/>
                    <a:pt x="100" y="118"/>
                    <a:pt x="105" y="150"/>
                  </a:cubicBezTo>
                  <a:cubicBezTo>
                    <a:pt x="95" y="168"/>
                    <a:pt x="85" y="185"/>
                    <a:pt x="75" y="202"/>
                  </a:cubicBezTo>
                  <a:cubicBezTo>
                    <a:pt x="73" y="205"/>
                    <a:pt x="72" y="207"/>
                    <a:pt x="71" y="210"/>
                  </a:cubicBezTo>
                  <a:cubicBezTo>
                    <a:pt x="67" y="168"/>
                    <a:pt x="54" y="120"/>
                    <a:pt x="29" y="86"/>
                  </a:cubicBezTo>
                  <a:cubicBezTo>
                    <a:pt x="28" y="85"/>
                    <a:pt x="27" y="86"/>
                    <a:pt x="28" y="87"/>
                  </a:cubicBezTo>
                  <a:cubicBezTo>
                    <a:pt x="37" y="107"/>
                    <a:pt x="47" y="126"/>
                    <a:pt x="54" y="147"/>
                  </a:cubicBezTo>
                  <a:cubicBezTo>
                    <a:pt x="61" y="169"/>
                    <a:pt x="64" y="192"/>
                    <a:pt x="66" y="215"/>
                  </a:cubicBezTo>
                  <a:cubicBezTo>
                    <a:pt x="66" y="216"/>
                    <a:pt x="66" y="217"/>
                    <a:pt x="67" y="217"/>
                  </a:cubicBezTo>
                  <a:cubicBezTo>
                    <a:pt x="57" y="234"/>
                    <a:pt x="49" y="252"/>
                    <a:pt x="41" y="269"/>
                  </a:cubicBezTo>
                  <a:cubicBezTo>
                    <a:pt x="38" y="250"/>
                    <a:pt x="33" y="230"/>
                    <a:pt x="27" y="212"/>
                  </a:cubicBezTo>
                  <a:cubicBezTo>
                    <a:pt x="20" y="188"/>
                    <a:pt x="11" y="164"/>
                    <a:pt x="0" y="142"/>
                  </a:cubicBezTo>
                  <a:cubicBezTo>
                    <a:pt x="0" y="142"/>
                    <a:pt x="0" y="142"/>
                    <a:pt x="0" y="142"/>
                  </a:cubicBezTo>
                  <a:cubicBezTo>
                    <a:pt x="8" y="164"/>
                    <a:pt x="16" y="186"/>
                    <a:pt x="22" y="209"/>
                  </a:cubicBezTo>
                  <a:cubicBezTo>
                    <a:pt x="28" y="232"/>
                    <a:pt x="31" y="255"/>
                    <a:pt x="37" y="279"/>
                  </a:cubicBezTo>
                  <a:cubicBezTo>
                    <a:pt x="33" y="287"/>
                    <a:pt x="30" y="294"/>
                    <a:pt x="27" y="302"/>
                  </a:cubicBezTo>
                  <a:cubicBezTo>
                    <a:pt x="16" y="335"/>
                    <a:pt x="6" y="370"/>
                    <a:pt x="8" y="405"/>
                  </a:cubicBezTo>
                  <a:cubicBezTo>
                    <a:pt x="8" y="408"/>
                    <a:pt x="13" y="408"/>
                    <a:pt x="14" y="405"/>
                  </a:cubicBezTo>
                  <a:cubicBezTo>
                    <a:pt x="17" y="375"/>
                    <a:pt x="22" y="346"/>
                    <a:pt x="30" y="318"/>
                  </a:cubicBezTo>
                  <a:cubicBezTo>
                    <a:pt x="49" y="297"/>
                    <a:pt x="69" y="280"/>
                    <a:pt x="94" y="268"/>
                  </a:cubicBezTo>
                  <a:cubicBezTo>
                    <a:pt x="121" y="256"/>
                    <a:pt x="149" y="248"/>
                    <a:pt x="175" y="235"/>
                  </a:cubicBezTo>
                  <a:cubicBezTo>
                    <a:pt x="175" y="234"/>
                    <a:pt x="175" y="233"/>
                    <a:pt x="174" y="233"/>
                  </a:cubicBezTo>
                  <a:cubicBezTo>
                    <a:pt x="158" y="237"/>
                    <a:pt x="142" y="244"/>
                    <a:pt x="127" y="250"/>
                  </a:cubicBezTo>
                  <a:cubicBezTo>
                    <a:pt x="113" y="256"/>
                    <a:pt x="98" y="262"/>
                    <a:pt x="84" y="269"/>
                  </a:cubicBezTo>
                  <a:cubicBezTo>
                    <a:pt x="64" y="279"/>
                    <a:pt x="45" y="294"/>
                    <a:pt x="32" y="313"/>
                  </a:cubicBezTo>
                  <a:cubicBezTo>
                    <a:pt x="34" y="307"/>
                    <a:pt x="36" y="301"/>
                    <a:pt x="38" y="294"/>
                  </a:cubicBezTo>
                  <a:cubicBezTo>
                    <a:pt x="41" y="287"/>
                    <a:pt x="44" y="280"/>
                    <a:pt x="47" y="273"/>
                  </a:cubicBezTo>
                  <a:cubicBezTo>
                    <a:pt x="64" y="252"/>
                    <a:pt x="84" y="234"/>
                    <a:pt x="107" y="219"/>
                  </a:cubicBezTo>
                  <a:cubicBezTo>
                    <a:pt x="121" y="210"/>
                    <a:pt x="135" y="203"/>
                    <a:pt x="149" y="195"/>
                  </a:cubicBezTo>
                  <a:cubicBezTo>
                    <a:pt x="164" y="187"/>
                    <a:pt x="178" y="178"/>
                    <a:pt x="195" y="176"/>
                  </a:cubicBezTo>
                  <a:cubicBezTo>
                    <a:pt x="196" y="176"/>
                    <a:pt x="196" y="175"/>
                    <a:pt x="195" y="175"/>
                  </a:cubicBezTo>
                  <a:cubicBezTo>
                    <a:pt x="181" y="172"/>
                    <a:pt x="166" y="183"/>
                    <a:pt x="153" y="189"/>
                  </a:cubicBezTo>
                  <a:cubicBezTo>
                    <a:pt x="138" y="197"/>
                    <a:pt x="123" y="205"/>
                    <a:pt x="109" y="214"/>
                  </a:cubicBezTo>
                  <a:cubicBezTo>
                    <a:pt x="88" y="227"/>
                    <a:pt x="68" y="243"/>
                    <a:pt x="52" y="262"/>
                  </a:cubicBezTo>
                  <a:cubicBezTo>
                    <a:pt x="60" y="244"/>
                    <a:pt x="68" y="228"/>
                    <a:pt x="77" y="211"/>
                  </a:cubicBezTo>
                  <a:cubicBezTo>
                    <a:pt x="84" y="206"/>
                    <a:pt x="86" y="197"/>
                    <a:pt x="92" y="191"/>
                  </a:cubicBezTo>
                  <a:cubicBezTo>
                    <a:pt x="101" y="180"/>
                    <a:pt x="114" y="172"/>
                    <a:pt x="126" y="164"/>
                  </a:cubicBezTo>
                  <a:cubicBezTo>
                    <a:pt x="150" y="147"/>
                    <a:pt x="174" y="133"/>
                    <a:pt x="202" y="125"/>
                  </a:cubicBezTo>
                  <a:cubicBezTo>
                    <a:pt x="203" y="124"/>
                    <a:pt x="203" y="123"/>
                    <a:pt x="202" y="123"/>
                  </a:cubicBezTo>
                  <a:close/>
                </a:path>
              </a:pathLst>
            </a:custGeom>
            <a:solidFill>
              <a:schemeClr val="accent6">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26" name="Group 25"/>
          <p:cNvGrpSpPr/>
          <p:nvPr/>
        </p:nvGrpSpPr>
        <p:grpSpPr>
          <a:xfrm rot="15541647">
            <a:off x="446802" y="6086680"/>
            <a:ext cx="826294" cy="1039813"/>
            <a:chOff x="2171701" y="1085850"/>
            <a:chExt cx="826294" cy="1039813"/>
          </a:xfrm>
        </p:grpSpPr>
        <p:sp>
          <p:nvSpPr>
            <p:cNvPr id="27" name="Freeform 29"/>
            <p:cNvSpPr>
              <a:spLocks/>
            </p:cNvSpPr>
            <p:nvPr/>
          </p:nvSpPr>
          <p:spPr bwMode="auto">
            <a:xfrm>
              <a:off x="2171701" y="1203325"/>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30"/>
            <p:cNvSpPr>
              <a:spLocks/>
            </p:cNvSpPr>
            <p:nvPr/>
          </p:nvSpPr>
          <p:spPr bwMode="auto">
            <a:xfrm>
              <a:off x="2186782" y="1181894"/>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29" name="Freeform 31"/>
            <p:cNvSpPr>
              <a:spLocks/>
            </p:cNvSpPr>
            <p:nvPr/>
          </p:nvSpPr>
          <p:spPr bwMode="auto">
            <a:xfrm>
              <a:off x="2228851" y="1085850"/>
              <a:ext cx="677863" cy="996950"/>
            </a:xfrm>
            <a:custGeom>
              <a:avLst/>
              <a:gdLst>
                <a:gd name="T0" fmla="*/ 86 w 259"/>
                <a:gd name="T1" fmla="*/ 77 h 382"/>
                <a:gd name="T2" fmla="*/ 58 w 259"/>
                <a:gd name="T3" fmla="*/ 116 h 382"/>
                <a:gd name="T4" fmla="*/ 0 w 259"/>
                <a:gd name="T5" fmla="*/ 187 h 382"/>
                <a:gd name="T6" fmla="*/ 55 w 259"/>
                <a:gd name="T7" fmla="*/ 125 h 382"/>
                <a:gd name="T8" fmla="*/ 36 w 259"/>
                <a:gd name="T9" fmla="*/ 260 h 382"/>
                <a:gd name="T10" fmla="*/ 48 w 259"/>
                <a:gd name="T11" fmla="*/ 162 h 382"/>
                <a:gd name="T12" fmla="*/ 88 w 259"/>
                <a:gd name="T13" fmla="*/ 83 h 382"/>
                <a:gd name="T14" fmla="*/ 102 w 259"/>
                <a:gd name="T15" fmla="*/ 115 h 382"/>
                <a:gd name="T16" fmla="*/ 74 w 259"/>
                <a:gd name="T17" fmla="*/ 200 h 382"/>
                <a:gd name="T18" fmla="*/ 45 w 259"/>
                <a:gd name="T19" fmla="*/ 236 h 382"/>
                <a:gd name="T20" fmla="*/ 73 w 259"/>
                <a:gd name="T21" fmla="*/ 207 h 382"/>
                <a:gd name="T22" fmla="*/ 85 w 259"/>
                <a:gd name="T23" fmla="*/ 306 h 382"/>
                <a:gd name="T24" fmla="*/ 108 w 259"/>
                <a:gd name="T25" fmla="*/ 127 h 382"/>
                <a:gd name="T26" fmla="*/ 120 w 259"/>
                <a:gd name="T27" fmla="*/ 150 h 382"/>
                <a:gd name="T28" fmla="*/ 132 w 259"/>
                <a:gd name="T29" fmla="*/ 323 h 382"/>
                <a:gd name="T30" fmla="*/ 150 w 259"/>
                <a:gd name="T31" fmla="*/ 199 h 382"/>
                <a:gd name="T32" fmla="*/ 154 w 259"/>
                <a:gd name="T33" fmla="*/ 207 h 382"/>
                <a:gd name="T34" fmla="*/ 162 w 259"/>
                <a:gd name="T35" fmla="*/ 232 h 382"/>
                <a:gd name="T36" fmla="*/ 173 w 259"/>
                <a:gd name="T37" fmla="*/ 346 h 382"/>
                <a:gd name="T38" fmla="*/ 152 w 259"/>
                <a:gd name="T39" fmla="*/ 291 h 382"/>
                <a:gd name="T40" fmla="*/ 176 w 259"/>
                <a:gd name="T41" fmla="*/ 261 h 382"/>
                <a:gd name="T42" fmla="*/ 192 w 259"/>
                <a:gd name="T43" fmla="*/ 303 h 382"/>
                <a:gd name="T44" fmla="*/ 243 w 259"/>
                <a:gd name="T45" fmla="*/ 382 h 382"/>
                <a:gd name="T46" fmla="*/ 181 w 259"/>
                <a:gd name="T47" fmla="*/ 265 h 382"/>
                <a:gd name="T48" fmla="*/ 247 w 259"/>
                <a:gd name="T49" fmla="*/ 325 h 382"/>
                <a:gd name="T50" fmla="*/ 179 w 259"/>
                <a:gd name="T51" fmla="*/ 259 h 382"/>
                <a:gd name="T52" fmla="*/ 209 w 259"/>
                <a:gd name="T53" fmla="*/ 234 h 382"/>
                <a:gd name="T54" fmla="*/ 253 w 259"/>
                <a:gd name="T55" fmla="*/ 280 h 382"/>
                <a:gd name="T56" fmla="*/ 154 w 259"/>
                <a:gd name="T57" fmla="*/ 197 h 382"/>
                <a:gd name="T58" fmla="*/ 158 w 259"/>
                <a:gd name="T59" fmla="*/ 149 h 382"/>
                <a:gd name="T60" fmla="*/ 256 w 259"/>
                <a:gd name="T61" fmla="*/ 242 h 382"/>
                <a:gd name="T62" fmla="*/ 200 w 259"/>
                <a:gd name="T63" fmla="*/ 171 h 382"/>
                <a:gd name="T64" fmla="*/ 119 w 259"/>
                <a:gd name="T65" fmla="*/ 129 h 382"/>
                <a:gd name="T66" fmla="*/ 109 w 259"/>
                <a:gd name="T67" fmla="*/ 109 h 382"/>
                <a:gd name="T68" fmla="*/ 180 w 259"/>
                <a:gd name="T69" fmla="*/ 114 h 382"/>
                <a:gd name="T70" fmla="*/ 257 w 259"/>
                <a:gd name="T71" fmla="*/ 175 h 382"/>
                <a:gd name="T72" fmla="*/ 186 w 259"/>
                <a:gd name="T73" fmla="*/ 111 h 382"/>
                <a:gd name="T74" fmla="*/ 246 w 259"/>
                <a:gd name="T75" fmla="*/ 113 h 382"/>
                <a:gd name="T76" fmla="*/ 121 w 259"/>
                <a:gd name="T77" fmla="*/ 80 h 382"/>
                <a:gd name="T78" fmla="*/ 242 w 259"/>
                <a:gd name="T79" fmla="*/ 92 h 382"/>
                <a:gd name="T80" fmla="*/ 173 w 259"/>
                <a:gd name="T81" fmla="*/ 75 h 382"/>
                <a:gd name="T82" fmla="*/ 95 w 259"/>
                <a:gd name="T83" fmla="*/ 76 h 382"/>
                <a:gd name="T84" fmla="*/ 58 w 259"/>
                <a:gd name="T85" fmla="*/ 8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9" h="382">
                  <a:moveTo>
                    <a:pt x="58" y="8"/>
                  </a:moveTo>
                  <a:cubicBezTo>
                    <a:pt x="66" y="31"/>
                    <a:pt x="76" y="54"/>
                    <a:pt x="86" y="77"/>
                  </a:cubicBezTo>
                  <a:cubicBezTo>
                    <a:pt x="86" y="77"/>
                    <a:pt x="85" y="77"/>
                    <a:pt x="85" y="77"/>
                  </a:cubicBezTo>
                  <a:cubicBezTo>
                    <a:pt x="73" y="86"/>
                    <a:pt x="65" y="101"/>
                    <a:pt x="58" y="116"/>
                  </a:cubicBezTo>
                  <a:cubicBezTo>
                    <a:pt x="58" y="116"/>
                    <a:pt x="57" y="116"/>
                    <a:pt x="57" y="116"/>
                  </a:cubicBezTo>
                  <a:cubicBezTo>
                    <a:pt x="31" y="132"/>
                    <a:pt x="9" y="157"/>
                    <a:pt x="0" y="187"/>
                  </a:cubicBezTo>
                  <a:cubicBezTo>
                    <a:pt x="0" y="187"/>
                    <a:pt x="0" y="187"/>
                    <a:pt x="0" y="187"/>
                  </a:cubicBezTo>
                  <a:cubicBezTo>
                    <a:pt x="13" y="160"/>
                    <a:pt x="30" y="140"/>
                    <a:pt x="55" y="125"/>
                  </a:cubicBezTo>
                  <a:cubicBezTo>
                    <a:pt x="50" y="138"/>
                    <a:pt x="46" y="151"/>
                    <a:pt x="42" y="163"/>
                  </a:cubicBezTo>
                  <a:cubicBezTo>
                    <a:pt x="32" y="196"/>
                    <a:pt x="28" y="227"/>
                    <a:pt x="36" y="260"/>
                  </a:cubicBezTo>
                  <a:cubicBezTo>
                    <a:pt x="36" y="261"/>
                    <a:pt x="38" y="261"/>
                    <a:pt x="38" y="260"/>
                  </a:cubicBezTo>
                  <a:cubicBezTo>
                    <a:pt x="30" y="227"/>
                    <a:pt x="37" y="194"/>
                    <a:pt x="48" y="162"/>
                  </a:cubicBezTo>
                  <a:cubicBezTo>
                    <a:pt x="53" y="148"/>
                    <a:pt x="58" y="134"/>
                    <a:pt x="65" y="120"/>
                  </a:cubicBezTo>
                  <a:cubicBezTo>
                    <a:pt x="71" y="107"/>
                    <a:pt x="81" y="95"/>
                    <a:pt x="88" y="83"/>
                  </a:cubicBezTo>
                  <a:cubicBezTo>
                    <a:pt x="88" y="83"/>
                    <a:pt x="88" y="83"/>
                    <a:pt x="88" y="83"/>
                  </a:cubicBezTo>
                  <a:cubicBezTo>
                    <a:pt x="93" y="94"/>
                    <a:pt x="98" y="104"/>
                    <a:pt x="102" y="115"/>
                  </a:cubicBezTo>
                  <a:cubicBezTo>
                    <a:pt x="103" y="117"/>
                    <a:pt x="104" y="119"/>
                    <a:pt x="105" y="120"/>
                  </a:cubicBezTo>
                  <a:cubicBezTo>
                    <a:pt x="85" y="142"/>
                    <a:pt x="78" y="172"/>
                    <a:pt x="74" y="200"/>
                  </a:cubicBezTo>
                  <a:cubicBezTo>
                    <a:pt x="68" y="206"/>
                    <a:pt x="63" y="211"/>
                    <a:pt x="57" y="218"/>
                  </a:cubicBezTo>
                  <a:cubicBezTo>
                    <a:pt x="53" y="224"/>
                    <a:pt x="49" y="230"/>
                    <a:pt x="45" y="236"/>
                  </a:cubicBezTo>
                  <a:cubicBezTo>
                    <a:pt x="45" y="237"/>
                    <a:pt x="46" y="237"/>
                    <a:pt x="46" y="237"/>
                  </a:cubicBezTo>
                  <a:cubicBezTo>
                    <a:pt x="54" y="226"/>
                    <a:pt x="63" y="216"/>
                    <a:pt x="73" y="207"/>
                  </a:cubicBezTo>
                  <a:cubicBezTo>
                    <a:pt x="70" y="240"/>
                    <a:pt x="74" y="274"/>
                    <a:pt x="84" y="306"/>
                  </a:cubicBezTo>
                  <a:cubicBezTo>
                    <a:pt x="84" y="307"/>
                    <a:pt x="85" y="307"/>
                    <a:pt x="85" y="306"/>
                  </a:cubicBezTo>
                  <a:cubicBezTo>
                    <a:pt x="77" y="275"/>
                    <a:pt x="74" y="242"/>
                    <a:pt x="78" y="210"/>
                  </a:cubicBezTo>
                  <a:cubicBezTo>
                    <a:pt x="81" y="181"/>
                    <a:pt x="89" y="150"/>
                    <a:pt x="108" y="127"/>
                  </a:cubicBezTo>
                  <a:cubicBezTo>
                    <a:pt x="112" y="135"/>
                    <a:pt x="116" y="142"/>
                    <a:pt x="120" y="149"/>
                  </a:cubicBezTo>
                  <a:cubicBezTo>
                    <a:pt x="120" y="150"/>
                    <a:pt x="120" y="150"/>
                    <a:pt x="120" y="150"/>
                  </a:cubicBezTo>
                  <a:cubicBezTo>
                    <a:pt x="83" y="199"/>
                    <a:pt x="101" y="276"/>
                    <a:pt x="130" y="324"/>
                  </a:cubicBezTo>
                  <a:cubicBezTo>
                    <a:pt x="131" y="326"/>
                    <a:pt x="133" y="325"/>
                    <a:pt x="132" y="323"/>
                  </a:cubicBezTo>
                  <a:cubicBezTo>
                    <a:pt x="103" y="276"/>
                    <a:pt x="90" y="204"/>
                    <a:pt x="124" y="156"/>
                  </a:cubicBezTo>
                  <a:cubicBezTo>
                    <a:pt x="133" y="170"/>
                    <a:pt x="142" y="184"/>
                    <a:pt x="150" y="199"/>
                  </a:cubicBezTo>
                  <a:cubicBezTo>
                    <a:pt x="150" y="200"/>
                    <a:pt x="150" y="200"/>
                    <a:pt x="150" y="200"/>
                  </a:cubicBezTo>
                  <a:cubicBezTo>
                    <a:pt x="151" y="202"/>
                    <a:pt x="153" y="204"/>
                    <a:pt x="154" y="207"/>
                  </a:cubicBezTo>
                  <a:cubicBezTo>
                    <a:pt x="157" y="214"/>
                    <a:pt x="161" y="222"/>
                    <a:pt x="164" y="230"/>
                  </a:cubicBezTo>
                  <a:cubicBezTo>
                    <a:pt x="163" y="230"/>
                    <a:pt x="162" y="231"/>
                    <a:pt x="162" y="232"/>
                  </a:cubicBezTo>
                  <a:cubicBezTo>
                    <a:pt x="153" y="251"/>
                    <a:pt x="146" y="272"/>
                    <a:pt x="148" y="293"/>
                  </a:cubicBezTo>
                  <a:cubicBezTo>
                    <a:pt x="150" y="314"/>
                    <a:pt x="164" y="328"/>
                    <a:pt x="173" y="346"/>
                  </a:cubicBezTo>
                  <a:cubicBezTo>
                    <a:pt x="173" y="346"/>
                    <a:pt x="173" y="346"/>
                    <a:pt x="173" y="346"/>
                  </a:cubicBezTo>
                  <a:cubicBezTo>
                    <a:pt x="165" y="327"/>
                    <a:pt x="153" y="312"/>
                    <a:pt x="152" y="291"/>
                  </a:cubicBezTo>
                  <a:cubicBezTo>
                    <a:pt x="151" y="271"/>
                    <a:pt x="158" y="253"/>
                    <a:pt x="166" y="235"/>
                  </a:cubicBezTo>
                  <a:cubicBezTo>
                    <a:pt x="169" y="244"/>
                    <a:pt x="173" y="252"/>
                    <a:pt x="176" y="261"/>
                  </a:cubicBezTo>
                  <a:cubicBezTo>
                    <a:pt x="176" y="262"/>
                    <a:pt x="176" y="262"/>
                    <a:pt x="177" y="262"/>
                  </a:cubicBezTo>
                  <a:cubicBezTo>
                    <a:pt x="182" y="276"/>
                    <a:pt x="187" y="289"/>
                    <a:pt x="192" y="303"/>
                  </a:cubicBezTo>
                  <a:cubicBezTo>
                    <a:pt x="204" y="331"/>
                    <a:pt x="218" y="363"/>
                    <a:pt x="243" y="382"/>
                  </a:cubicBezTo>
                  <a:cubicBezTo>
                    <a:pt x="243" y="382"/>
                    <a:pt x="243" y="382"/>
                    <a:pt x="243" y="382"/>
                  </a:cubicBezTo>
                  <a:cubicBezTo>
                    <a:pt x="217" y="360"/>
                    <a:pt x="204" y="323"/>
                    <a:pt x="192" y="293"/>
                  </a:cubicBezTo>
                  <a:cubicBezTo>
                    <a:pt x="188" y="284"/>
                    <a:pt x="185" y="274"/>
                    <a:pt x="181" y="265"/>
                  </a:cubicBezTo>
                  <a:cubicBezTo>
                    <a:pt x="207" y="281"/>
                    <a:pt x="228" y="301"/>
                    <a:pt x="246" y="325"/>
                  </a:cubicBezTo>
                  <a:cubicBezTo>
                    <a:pt x="246" y="326"/>
                    <a:pt x="247" y="325"/>
                    <a:pt x="247" y="325"/>
                  </a:cubicBezTo>
                  <a:cubicBezTo>
                    <a:pt x="230" y="297"/>
                    <a:pt x="207" y="275"/>
                    <a:pt x="179" y="259"/>
                  </a:cubicBezTo>
                  <a:cubicBezTo>
                    <a:pt x="179" y="259"/>
                    <a:pt x="179" y="259"/>
                    <a:pt x="179" y="259"/>
                  </a:cubicBezTo>
                  <a:cubicBezTo>
                    <a:pt x="172" y="240"/>
                    <a:pt x="165" y="221"/>
                    <a:pt x="157" y="202"/>
                  </a:cubicBezTo>
                  <a:cubicBezTo>
                    <a:pt x="176" y="207"/>
                    <a:pt x="194" y="222"/>
                    <a:pt x="209" y="234"/>
                  </a:cubicBezTo>
                  <a:cubicBezTo>
                    <a:pt x="226" y="247"/>
                    <a:pt x="241" y="262"/>
                    <a:pt x="253" y="281"/>
                  </a:cubicBezTo>
                  <a:cubicBezTo>
                    <a:pt x="253" y="281"/>
                    <a:pt x="253" y="281"/>
                    <a:pt x="253" y="280"/>
                  </a:cubicBezTo>
                  <a:cubicBezTo>
                    <a:pt x="243" y="259"/>
                    <a:pt x="227" y="244"/>
                    <a:pt x="209" y="229"/>
                  </a:cubicBezTo>
                  <a:cubicBezTo>
                    <a:pt x="193" y="216"/>
                    <a:pt x="175" y="200"/>
                    <a:pt x="154" y="197"/>
                  </a:cubicBezTo>
                  <a:cubicBezTo>
                    <a:pt x="145" y="176"/>
                    <a:pt x="133" y="156"/>
                    <a:pt x="122" y="136"/>
                  </a:cubicBezTo>
                  <a:cubicBezTo>
                    <a:pt x="133" y="141"/>
                    <a:pt x="146" y="144"/>
                    <a:pt x="158" y="149"/>
                  </a:cubicBezTo>
                  <a:cubicBezTo>
                    <a:pt x="171" y="155"/>
                    <a:pt x="184" y="162"/>
                    <a:pt x="195" y="171"/>
                  </a:cubicBezTo>
                  <a:cubicBezTo>
                    <a:pt x="221" y="190"/>
                    <a:pt x="238" y="215"/>
                    <a:pt x="256" y="242"/>
                  </a:cubicBezTo>
                  <a:cubicBezTo>
                    <a:pt x="256" y="242"/>
                    <a:pt x="257" y="242"/>
                    <a:pt x="257" y="242"/>
                  </a:cubicBezTo>
                  <a:cubicBezTo>
                    <a:pt x="245" y="214"/>
                    <a:pt x="223" y="189"/>
                    <a:pt x="200" y="171"/>
                  </a:cubicBezTo>
                  <a:cubicBezTo>
                    <a:pt x="187" y="161"/>
                    <a:pt x="174" y="152"/>
                    <a:pt x="160" y="145"/>
                  </a:cubicBezTo>
                  <a:cubicBezTo>
                    <a:pt x="148" y="138"/>
                    <a:pt x="133" y="130"/>
                    <a:pt x="119" y="129"/>
                  </a:cubicBezTo>
                  <a:cubicBezTo>
                    <a:pt x="118" y="129"/>
                    <a:pt x="118" y="129"/>
                    <a:pt x="118" y="129"/>
                  </a:cubicBezTo>
                  <a:cubicBezTo>
                    <a:pt x="115" y="123"/>
                    <a:pt x="112" y="116"/>
                    <a:pt x="109" y="109"/>
                  </a:cubicBezTo>
                  <a:cubicBezTo>
                    <a:pt x="105" y="101"/>
                    <a:pt x="102" y="92"/>
                    <a:pt x="98" y="84"/>
                  </a:cubicBezTo>
                  <a:cubicBezTo>
                    <a:pt x="128" y="87"/>
                    <a:pt x="155" y="98"/>
                    <a:pt x="180" y="114"/>
                  </a:cubicBezTo>
                  <a:cubicBezTo>
                    <a:pt x="193" y="121"/>
                    <a:pt x="205" y="130"/>
                    <a:pt x="217" y="138"/>
                  </a:cubicBezTo>
                  <a:cubicBezTo>
                    <a:pt x="232" y="148"/>
                    <a:pt x="248" y="159"/>
                    <a:pt x="257" y="175"/>
                  </a:cubicBezTo>
                  <a:cubicBezTo>
                    <a:pt x="258" y="175"/>
                    <a:pt x="259" y="175"/>
                    <a:pt x="259" y="174"/>
                  </a:cubicBezTo>
                  <a:cubicBezTo>
                    <a:pt x="244" y="147"/>
                    <a:pt x="212" y="127"/>
                    <a:pt x="186" y="111"/>
                  </a:cubicBezTo>
                  <a:cubicBezTo>
                    <a:pt x="206" y="104"/>
                    <a:pt x="226" y="107"/>
                    <a:pt x="246" y="114"/>
                  </a:cubicBezTo>
                  <a:cubicBezTo>
                    <a:pt x="246" y="114"/>
                    <a:pt x="247" y="113"/>
                    <a:pt x="246" y="113"/>
                  </a:cubicBezTo>
                  <a:cubicBezTo>
                    <a:pt x="226" y="101"/>
                    <a:pt x="202" y="102"/>
                    <a:pt x="181" y="108"/>
                  </a:cubicBezTo>
                  <a:cubicBezTo>
                    <a:pt x="162" y="96"/>
                    <a:pt x="142" y="86"/>
                    <a:pt x="121" y="80"/>
                  </a:cubicBezTo>
                  <a:cubicBezTo>
                    <a:pt x="138" y="79"/>
                    <a:pt x="154" y="78"/>
                    <a:pt x="171" y="78"/>
                  </a:cubicBezTo>
                  <a:cubicBezTo>
                    <a:pt x="196" y="79"/>
                    <a:pt x="218" y="87"/>
                    <a:pt x="242" y="92"/>
                  </a:cubicBezTo>
                  <a:cubicBezTo>
                    <a:pt x="243" y="92"/>
                    <a:pt x="243" y="92"/>
                    <a:pt x="243" y="92"/>
                  </a:cubicBezTo>
                  <a:cubicBezTo>
                    <a:pt x="223" y="80"/>
                    <a:pt x="196" y="77"/>
                    <a:pt x="173" y="75"/>
                  </a:cubicBezTo>
                  <a:cubicBezTo>
                    <a:pt x="150" y="74"/>
                    <a:pt x="127" y="74"/>
                    <a:pt x="104" y="77"/>
                  </a:cubicBezTo>
                  <a:cubicBezTo>
                    <a:pt x="101" y="76"/>
                    <a:pt x="98" y="76"/>
                    <a:pt x="95" y="76"/>
                  </a:cubicBezTo>
                  <a:cubicBezTo>
                    <a:pt x="86" y="52"/>
                    <a:pt x="76" y="28"/>
                    <a:pt x="65" y="5"/>
                  </a:cubicBezTo>
                  <a:cubicBezTo>
                    <a:pt x="63" y="0"/>
                    <a:pt x="56" y="4"/>
                    <a:pt x="58" y="8"/>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0" name="Group 29"/>
          <p:cNvGrpSpPr/>
          <p:nvPr/>
        </p:nvGrpSpPr>
        <p:grpSpPr>
          <a:xfrm>
            <a:off x="-232581" y="6094753"/>
            <a:ext cx="1074738" cy="942975"/>
            <a:chOff x="8523287" y="4378326"/>
            <a:chExt cx="1074738" cy="942975"/>
          </a:xfrm>
        </p:grpSpPr>
        <p:grpSp>
          <p:nvGrpSpPr>
            <p:cNvPr id="31" name="Group 30"/>
            <p:cNvGrpSpPr/>
            <p:nvPr/>
          </p:nvGrpSpPr>
          <p:grpSpPr>
            <a:xfrm>
              <a:off x="8523287" y="4378326"/>
              <a:ext cx="1074738" cy="942975"/>
              <a:chOff x="8523287" y="4378326"/>
              <a:chExt cx="1074738" cy="942975"/>
            </a:xfrm>
          </p:grpSpPr>
          <p:sp>
            <p:nvSpPr>
              <p:cNvPr id="60" name="Freeform 85"/>
              <p:cNvSpPr>
                <a:spLocks/>
              </p:cNvSpPr>
              <p:nvPr/>
            </p:nvSpPr>
            <p:spPr bwMode="auto">
              <a:xfrm>
                <a:off x="8523287" y="4378326"/>
                <a:ext cx="1074738" cy="942975"/>
              </a:xfrm>
              <a:custGeom>
                <a:avLst/>
                <a:gdLst>
                  <a:gd name="T0" fmla="*/ 398 w 412"/>
                  <a:gd name="T1" fmla="*/ 185 h 361"/>
                  <a:gd name="T2" fmla="*/ 362 w 412"/>
                  <a:gd name="T3" fmla="*/ 177 h 361"/>
                  <a:gd name="T4" fmla="*/ 321 w 412"/>
                  <a:gd name="T5" fmla="*/ 178 h 361"/>
                  <a:gd name="T6" fmla="*/ 381 w 412"/>
                  <a:gd name="T7" fmla="*/ 150 h 361"/>
                  <a:gd name="T8" fmla="*/ 377 w 412"/>
                  <a:gd name="T9" fmla="*/ 128 h 361"/>
                  <a:gd name="T10" fmla="*/ 366 w 412"/>
                  <a:gd name="T11" fmla="*/ 123 h 361"/>
                  <a:gd name="T12" fmla="*/ 359 w 412"/>
                  <a:gd name="T13" fmla="*/ 121 h 361"/>
                  <a:gd name="T14" fmla="*/ 352 w 412"/>
                  <a:gd name="T15" fmla="*/ 108 h 361"/>
                  <a:gd name="T16" fmla="*/ 346 w 412"/>
                  <a:gd name="T17" fmla="*/ 63 h 361"/>
                  <a:gd name="T18" fmla="*/ 327 w 412"/>
                  <a:gd name="T19" fmla="*/ 44 h 361"/>
                  <a:gd name="T20" fmla="*/ 297 w 412"/>
                  <a:gd name="T21" fmla="*/ 60 h 361"/>
                  <a:gd name="T22" fmla="*/ 267 w 412"/>
                  <a:gd name="T23" fmla="*/ 88 h 361"/>
                  <a:gd name="T24" fmla="*/ 255 w 412"/>
                  <a:gd name="T25" fmla="*/ 102 h 361"/>
                  <a:gd name="T26" fmla="*/ 248 w 412"/>
                  <a:gd name="T27" fmla="*/ 111 h 361"/>
                  <a:gd name="T28" fmla="*/ 245 w 412"/>
                  <a:gd name="T29" fmla="*/ 115 h 361"/>
                  <a:gd name="T30" fmla="*/ 238 w 412"/>
                  <a:gd name="T31" fmla="*/ 114 h 361"/>
                  <a:gd name="T32" fmla="*/ 235 w 412"/>
                  <a:gd name="T33" fmla="*/ 108 h 361"/>
                  <a:gd name="T34" fmla="*/ 245 w 412"/>
                  <a:gd name="T35" fmla="*/ 65 h 361"/>
                  <a:gd name="T36" fmla="*/ 222 w 412"/>
                  <a:gd name="T37" fmla="*/ 6 h 361"/>
                  <a:gd name="T38" fmla="*/ 194 w 412"/>
                  <a:gd name="T39" fmla="*/ 3 h 361"/>
                  <a:gd name="T40" fmla="*/ 183 w 412"/>
                  <a:gd name="T41" fmla="*/ 11 h 361"/>
                  <a:gd name="T42" fmla="*/ 162 w 412"/>
                  <a:gd name="T43" fmla="*/ 21 h 361"/>
                  <a:gd name="T44" fmla="*/ 124 w 412"/>
                  <a:gd name="T45" fmla="*/ 17 h 361"/>
                  <a:gd name="T46" fmla="*/ 98 w 412"/>
                  <a:gd name="T47" fmla="*/ 34 h 361"/>
                  <a:gd name="T48" fmla="*/ 104 w 412"/>
                  <a:gd name="T49" fmla="*/ 99 h 361"/>
                  <a:gd name="T50" fmla="*/ 161 w 412"/>
                  <a:gd name="T51" fmla="*/ 136 h 361"/>
                  <a:gd name="T52" fmla="*/ 82 w 412"/>
                  <a:gd name="T53" fmla="*/ 99 h 361"/>
                  <a:gd name="T54" fmla="*/ 46 w 412"/>
                  <a:gd name="T55" fmla="*/ 89 h 361"/>
                  <a:gd name="T56" fmla="*/ 34 w 412"/>
                  <a:gd name="T57" fmla="*/ 114 h 361"/>
                  <a:gd name="T58" fmla="*/ 8 w 412"/>
                  <a:gd name="T59" fmla="*/ 143 h 361"/>
                  <a:gd name="T60" fmla="*/ 3 w 412"/>
                  <a:gd name="T61" fmla="*/ 179 h 361"/>
                  <a:gd name="T62" fmla="*/ 9 w 412"/>
                  <a:gd name="T63" fmla="*/ 199 h 361"/>
                  <a:gd name="T64" fmla="*/ 21 w 412"/>
                  <a:gd name="T65" fmla="*/ 206 h 361"/>
                  <a:gd name="T66" fmla="*/ 68 w 412"/>
                  <a:gd name="T67" fmla="*/ 213 h 361"/>
                  <a:gd name="T68" fmla="*/ 78 w 412"/>
                  <a:gd name="T69" fmla="*/ 228 h 361"/>
                  <a:gd name="T70" fmla="*/ 99 w 412"/>
                  <a:gd name="T71" fmla="*/ 231 h 361"/>
                  <a:gd name="T72" fmla="*/ 100 w 412"/>
                  <a:gd name="T73" fmla="*/ 230 h 361"/>
                  <a:gd name="T74" fmla="*/ 57 w 412"/>
                  <a:gd name="T75" fmla="*/ 265 h 361"/>
                  <a:gd name="T76" fmla="*/ 68 w 412"/>
                  <a:gd name="T77" fmla="*/ 308 h 361"/>
                  <a:gd name="T78" fmla="*/ 97 w 412"/>
                  <a:gd name="T79" fmla="*/ 317 h 361"/>
                  <a:gd name="T80" fmla="*/ 100 w 412"/>
                  <a:gd name="T81" fmla="*/ 328 h 361"/>
                  <a:gd name="T82" fmla="*/ 121 w 412"/>
                  <a:gd name="T83" fmla="*/ 334 h 361"/>
                  <a:gd name="T84" fmla="*/ 154 w 412"/>
                  <a:gd name="T85" fmla="*/ 325 h 361"/>
                  <a:gd name="T86" fmla="*/ 189 w 412"/>
                  <a:gd name="T87" fmla="*/ 335 h 361"/>
                  <a:gd name="T88" fmla="*/ 239 w 412"/>
                  <a:gd name="T89" fmla="*/ 345 h 361"/>
                  <a:gd name="T90" fmla="*/ 251 w 412"/>
                  <a:gd name="T91" fmla="*/ 336 h 361"/>
                  <a:gd name="T92" fmla="*/ 264 w 412"/>
                  <a:gd name="T93" fmla="*/ 331 h 361"/>
                  <a:gd name="T94" fmla="*/ 275 w 412"/>
                  <a:gd name="T95" fmla="*/ 314 h 361"/>
                  <a:gd name="T96" fmla="*/ 265 w 412"/>
                  <a:gd name="T97" fmla="*/ 283 h 361"/>
                  <a:gd name="T98" fmla="*/ 256 w 412"/>
                  <a:gd name="T99" fmla="*/ 268 h 361"/>
                  <a:gd name="T100" fmla="*/ 250 w 412"/>
                  <a:gd name="T101" fmla="*/ 249 h 361"/>
                  <a:gd name="T102" fmla="*/ 292 w 412"/>
                  <a:gd name="T103" fmla="*/ 296 h 361"/>
                  <a:gd name="T104" fmla="*/ 347 w 412"/>
                  <a:gd name="T105" fmla="*/ 300 h 361"/>
                  <a:gd name="T106" fmla="*/ 365 w 412"/>
                  <a:gd name="T107" fmla="*/ 282 h 361"/>
                  <a:gd name="T108" fmla="*/ 368 w 412"/>
                  <a:gd name="T109" fmla="*/ 271 h 361"/>
                  <a:gd name="T110" fmla="*/ 370 w 412"/>
                  <a:gd name="T111" fmla="*/ 268 h 361"/>
                  <a:gd name="T112" fmla="*/ 375 w 412"/>
                  <a:gd name="T113" fmla="*/ 265 h 361"/>
                  <a:gd name="T114" fmla="*/ 389 w 412"/>
                  <a:gd name="T115" fmla="*/ 228 h 361"/>
                  <a:gd name="T116" fmla="*/ 409 w 412"/>
                  <a:gd name="T117" fmla="*/ 208 h 361"/>
                  <a:gd name="T118" fmla="*/ 398 w 412"/>
                  <a:gd name="T119" fmla="*/ 185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12" h="361">
                    <a:moveTo>
                      <a:pt x="398" y="185"/>
                    </a:moveTo>
                    <a:cubicBezTo>
                      <a:pt x="387" y="180"/>
                      <a:pt x="374" y="177"/>
                      <a:pt x="362" y="177"/>
                    </a:cubicBezTo>
                    <a:cubicBezTo>
                      <a:pt x="349" y="176"/>
                      <a:pt x="334" y="182"/>
                      <a:pt x="321" y="178"/>
                    </a:cubicBezTo>
                    <a:cubicBezTo>
                      <a:pt x="340" y="169"/>
                      <a:pt x="373" y="173"/>
                      <a:pt x="381" y="150"/>
                    </a:cubicBezTo>
                    <a:cubicBezTo>
                      <a:pt x="384" y="142"/>
                      <a:pt x="383" y="133"/>
                      <a:pt x="377" y="128"/>
                    </a:cubicBezTo>
                    <a:cubicBezTo>
                      <a:pt x="374" y="125"/>
                      <a:pt x="370" y="124"/>
                      <a:pt x="366" y="123"/>
                    </a:cubicBezTo>
                    <a:cubicBezTo>
                      <a:pt x="364" y="123"/>
                      <a:pt x="361" y="122"/>
                      <a:pt x="359" y="121"/>
                    </a:cubicBezTo>
                    <a:cubicBezTo>
                      <a:pt x="353" y="119"/>
                      <a:pt x="353" y="113"/>
                      <a:pt x="352" y="108"/>
                    </a:cubicBezTo>
                    <a:cubicBezTo>
                      <a:pt x="350" y="93"/>
                      <a:pt x="350" y="77"/>
                      <a:pt x="346" y="63"/>
                    </a:cubicBezTo>
                    <a:cubicBezTo>
                      <a:pt x="344" y="54"/>
                      <a:pt x="337" y="44"/>
                      <a:pt x="327" y="44"/>
                    </a:cubicBezTo>
                    <a:cubicBezTo>
                      <a:pt x="316" y="44"/>
                      <a:pt x="305" y="54"/>
                      <a:pt x="297" y="60"/>
                    </a:cubicBezTo>
                    <a:cubicBezTo>
                      <a:pt x="286" y="69"/>
                      <a:pt x="276" y="78"/>
                      <a:pt x="267" y="88"/>
                    </a:cubicBezTo>
                    <a:cubicBezTo>
                      <a:pt x="263" y="93"/>
                      <a:pt x="259" y="97"/>
                      <a:pt x="255" y="102"/>
                    </a:cubicBezTo>
                    <a:cubicBezTo>
                      <a:pt x="253" y="105"/>
                      <a:pt x="250" y="108"/>
                      <a:pt x="248" y="111"/>
                    </a:cubicBezTo>
                    <a:cubicBezTo>
                      <a:pt x="247" y="112"/>
                      <a:pt x="246" y="114"/>
                      <a:pt x="245" y="115"/>
                    </a:cubicBezTo>
                    <a:cubicBezTo>
                      <a:pt x="243" y="117"/>
                      <a:pt x="241" y="117"/>
                      <a:pt x="238" y="114"/>
                    </a:cubicBezTo>
                    <a:cubicBezTo>
                      <a:pt x="235" y="113"/>
                      <a:pt x="234" y="111"/>
                      <a:pt x="235" y="108"/>
                    </a:cubicBezTo>
                    <a:cubicBezTo>
                      <a:pt x="238" y="94"/>
                      <a:pt x="243" y="80"/>
                      <a:pt x="245" y="65"/>
                    </a:cubicBezTo>
                    <a:cubicBezTo>
                      <a:pt x="248" y="44"/>
                      <a:pt x="243" y="17"/>
                      <a:pt x="222" y="6"/>
                    </a:cubicBezTo>
                    <a:cubicBezTo>
                      <a:pt x="214" y="1"/>
                      <a:pt x="203" y="0"/>
                      <a:pt x="194" y="3"/>
                    </a:cubicBezTo>
                    <a:cubicBezTo>
                      <a:pt x="190" y="5"/>
                      <a:pt x="186" y="7"/>
                      <a:pt x="183" y="11"/>
                    </a:cubicBezTo>
                    <a:cubicBezTo>
                      <a:pt x="177" y="17"/>
                      <a:pt x="171" y="21"/>
                      <a:pt x="162" y="21"/>
                    </a:cubicBezTo>
                    <a:cubicBezTo>
                      <a:pt x="149" y="20"/>
                      <a:pt x="138" y="15"/>
                      <a:pt x="124" y="17"/>
                    </a:cubicBezTo>
                    <a:cubicBezTo>
                      <a:pt x="114" y="20"/>
                      <a:pt x="104" y="26"/>
                      <a:pt x="98" y="34"/>
                    </a:cubicBezTo>
                    <a:cubicBezTo>
                      <a:pt x="82" y="54"/>
                      <a:pt x="86" y="82"/>
                      <a:pt x="104" y="99"/>
                    </a:cubicBezTo>
                    <a:cubicBezTo>
                      <a:pt x="121" y="114"/>
                      <a:pt x="144" y="121"/>
                      <a:pt x="161" y="136"/>
                    </a:cubicBezTo>
                    <a:cubicBezTo>
                      <a:pt x="131" y="144"/>
                      <a:pt x="105" y="113"/>
                      <a:pt x="82" y="99"/>
                    </a:cubicBezTo>
                    <a:cubicBezTo>
                      <a:pt x="72" y="92"/>
                      <a:pt x="59" y="87"/>
                      <a:pt x="46" y="89"/>
                    </a:cubicBezTo>
                    <a:cubicBezTo>
                      <a:pt x="32" y="91"/>
                      <a:pt x="34" y="103"/>
                      <a:pt x="34" y="114"/>
                    </a:cubicBezTo>
                    <a:cubicBezTo>
                      <a:pt x="34" y="130"/>
                      <a:pt x="17" y="133"/>
                      <a:pt x="8" y="143"/>
                    </a:cubicBezTo>
                    <a:cubicBezTo>
                      <a:pt x="0" y="153"/>
                      <a:pt x="0" y="167"/>
                      <a:pt x="3" y="179"/>
                    </a:cubicBezTo>
                    <a:cubicBezTo>
                      <a:pt x="4" y="186"/>
                      <a:pt x="6" y="193"/>
                      <a:pt x="9" y="199"/>
                    </a:cubicBezTo>
                    <a:cubicBezTo>
                      <a:pt x="12" y="204"/>
                      <a:pt x="16" y="206"/>
                      <a:pt x="21" y="206"/>
                    </a:cubicBezTo>
                    <a:cubicBezTo>
                      <a:pt x="36" y="205"/>
                      <a:pt x="59" y="195"/>
                      <a:pt x="68" y="213"/>
                    </a:cubicBezTo>
                    <a:cubicBezTo>
                      <a:pt x="71" y="219"/>
                      <a:pt x="71" y="225"/>
                      <a:pt x="78" y="228"/>
                    </a:cubicBezTo>
                    <a:cubicBezTo>
                      <a:pt x="84" y="232"/>
                      <a:pt x="92" y="231"/>
                      <a:pt x="99" y="231"/>
                    </a:cubicBezTo>
                    <a:cubicBezTo>
                      <a:pt x="99" y="231"/>
                      <a:pt x="99" y="230"/>
                      <a:pt x="100" y="230"/>
                    </a:cubicBezTo>
                    <a:cubicBezTo>
                      <a:pt x="85" y="240"/>
                      <a:pt x="67" y="249"/>
                      <a:pt x="57" y="265"/>
                    </a:cubicBezTo>
                    <a:cubicBezTo>
                      <a:pt x="47" y="282"/>
                      <a:pt x="51" y="298"/>
                      <a:pt x="68" y="308"/>
                    </a:cubicBezTo>
                    <a:cubicBezTo>
                      <a:pt x="75" y="311"/>
                      <a:pt x="86" y="316"/>
                      <a:pt x="97" y="317"/>
                    </a:cubicBezTo>
                    <a:cubicBezTo>
                      <a:pt x="96" y="321"/>
                      <a:pt x="97" y="325"/>
                      <a:pt x="100" y="328"/>
                    </a:cubicBezTo>
                    <a:cubicBezTo>
                      <a:pt x="105" y="334"/>
                      <a:pt x="113" y="336"/>
                      <a:pt x="121" y="334"/>
                    </a:cubicBezTo>
                    <a:cubicBezTo>
                      <a:pt x="132" y="332"/>
                      <a:pt x="142" y="326"/>
                      <a:pt x="154" y="325"/>
                    </a:cubicBezTo>
                    <a:cubicBezTo>
                      <a:pt x="166" y="325"/>
                      <a:pt x="179" y="328"/>
                      <a:pt x="189" y="335"/>
                    </a:cubicBezTo>
                    <a:cubicBezTo>
                      <a:pt x="204" y="344"/>
                      <a:pt x="222" y="361"/>
                      <a:pt x="239" y="345"/>
                    </a:cubicBezTo>
                    <a:cubicBezTo>
                      <a:pt x="243" y="342"/>
                      <a:pt x="246" y="338"/>
                      <a:pt x="251" y="336"/>
                    </a:cubicBezTo>
                    <a:cubicBezTo>
                      <a:pt x="255" y="334"/>
                      <a:pt x="260" y="333"/>
                      <a:pt x="264" y="331"/>
                    </a:cubicBezTo>
                    <a:cubicBezTo>
                      <a:pt x="271" y="328"/>
                      <a:pt x="275" y="322"/>
                      <a:pt x="275" y="314"/>
                    </a:cubicBezTo>
                    <a:cubicBezTo>
                      <a:pt x="275" y="304"/>
                      <a:pt x="270" y="292"/>
                      <a:pt x="265" y="283"/>
                    </a:cubicBezTo>
                    <a:cubicBezTo>
                      <a:pt x="262" y="278"/>
                      <a:pt x="259" y="273"/>
                      <a:pt x="256" y="268"/>
                    </a:cubicBezTo>
                    <a:cubicBezTo>
                      <a:pt x="252" y="264"/>
                      <a:pt x="246" y="255"/>
                      <a:pt x="250" y="249"/>
                    </a:cubicBezTo>
                    <a:cubicBezTo>
                      <a:pt x="261" y="267"/>
                      <a:pt x="274" y="284"/>
                      <a:pt x="292" y="296"/>
                    </a:cubicBezTo>
                    <a:cubicBezTo>
                      <a:pt x="308" y="306"/>
                      <a:pt x="330" y="310"/>
                      <a:pt x="347" y="300"/>
                    </a:cubicBezTo>
                    <a:cubicBezTo>
                      <a:pt x="355" y="296"/>
                      <a:pt x="361" y="290"/>
                      <a:pt x="365" y="282"/>
                    </a:cubicBezTo>
                    <a:cubicBezTo>
                      <a:pt x="367" y="278"/>
                      <a:pt x="367" y="274"/>
                      <a:pt x="368" y="271"/>
                    </a:cubicBezTo>
                    <a:cubicBezTo>
                      <a:pt x="369" y="268"/>
                      <a:pt x="367" y="269"/>
                      <a:pt x="370" y="268"/>
                    </a:cubicBezTo>
                    <a:cubicBezTo>
                      <a:pt x="372" y="267"/>
                      <a:pt x="374" y="266"/>
                      <a:pt x="375" y="265"/>
                    </a:cubicBezTo>
                    <a:cubicBezTo>
                      <a:pt x="388" y="258"/>
                      <a:pt x="393" y="242"/>
                      <a:pt x="389" y="228"/>
                    </a:cubicBezTo>
                    <a:cubicBezTo>
                      <a:pt x="397" y="224"/>
                      <a:pt x="406" y="218"/>
                      <a:pt x="409" y="208"/>
                    </a:cubicBezTo>
                    <a:cubicBezTo>
                      <a:pt x="412" y="198"/>
                      <a:pt x="407" y="190"/>
                      <a:pt x="398" y="185"/>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61" name="Freeform 86"/>
              <p:cNvSpPr>
                <a:spLocks/>
              </p:cNvSpPr>
              <p:nvPr/>
            </p:nvSpPr>
            <p:spPr bwMode="auto">
              <a:xfrm>
                <a:off x="8670925" y="4529138"/>
                <a:ext cx="723900" cy="635000"/>
              </a:xfrm>
              <a:custGeom>
                <a:avLst/>
                <a:gdLst>
                  <a:gd name="T0" fmla="*/ 267 w 277"/>
                  <a:gd name="T1" fmla="*/ 124 h 243"/>
                  <a:gd name="T2" fmla="*/ 243 w 277"/>
                  <a:gd name="T3" fmla="*/ 119 h 243"/>
                  <a:gd name="T4" fmla="*/ 216 w 277"/>
                  <a:gd name="T5" fmla="*/ 119 h 243"/>
                  <a:gd name="T6" fmla="*/ 256 w 277"/>
                  <a:gd name="T7" fmla="*/ 100 h 243"/>
                  <a:gd name="T8" fmla="*/ 253 w 277"/>
                  <a:gd name="T9" fmla="*/ 86 h 243"/>
                  <a:gd name="T10" fmla="*/ 246 w 277"/>
                  <a:gd name="T11" fmla="*/ 83 h 243"/>
                  <a:gd name="T12" fmla="*/ 241 w 277"/>
                  <a:gd name="T13" fmla="*/ 82 h 243"/>
                  <a:gd name="T14" fmla="*/ 237 w 277"/>
                  <a:gd name="T15" fmla="*/ 72 h 243"/>
                  <a:gd name="T16" fmla="*/ 233 w 277"/>
                  <a:gd name="T17" fmla="*/ 42 h 243"/>
                  <a:gd name="T18" fmla="*/ 219 w 277"/>
                  <a:gd name="T19" fmla="*/ 30 h 243"/>
                  <a:gd name="T20" fmla="*/ 199 w 277"/>
                  <a:gd name="T21" fmla="*/ 40 h 243"/>
                  <a:gd name="T22" fmla="*/ 179 w 277"/>
                  <a:gd name="T23" fmla="*/ 59 h 243"/>
                  <a:gd name="T24" fmla="*/ 171 w 277"/>
                  <a:gd name="T25" fmla="*/ 68 h 243"/>
                  <a:gd name="T26" fmla="*/ 167 w 277"/>
                  <a:gd name="T27" fmla="*/ 74 h 243"/>
                  <a:gd name="T28" fmla="*/ 164 w 277"/>
                  <a:gd name="T29" fmla="*/ 77 h 243"/>
                  <a:gd name="T30" fmla="*/ 160 w 277"/>
                  <a:gd name="T31" fmla="*/ 77 h 243"/>
                  <a:gd name="T32" fmla="*/ 158 w 277"/>
                  <a:gd name="T33" fmla="*/ 73 h 243"/>
                  <a:gd name="T34" fmla="*/ 164 w 277"/>
                  <a:gd name="T35" fmla="*/ 44 h 243"/>
                  <a:gd name="T36" fmla="*/ 149 w 277"/>
                  <a:gd name="T37" fmla="*/ 4 h 243"/>
                  <a:gd name="T38" fmla="*/ 131 w 277"/>
                  <a:gd name="T39" fmla="*/ 2 h 243"/>
                  <a:gd name="T40" fmla="*/ 123 w 277"/>
                  <a:gd name="T41" fmla="*/ 7 h 243"/>
                  <a:gd name="T42" fmla="*/ 109 w 277"/>
                  <a:gd name="T43" fmla="*/ 14 h 243"/>
                  <a:gd name="T44" fmla="*/ 84 w 277"/>
                  <a:gd name="T45" fmla="*/ 12 h 243"/>
                  <a:gd name="T46" fmla="*/ 66 w 277"/>
                  <a:gd name="T47" fmla="*/ 23 h 243"/>
                  <a:gd name="T48" fmla="*/ 70 w 277"/>
                  <a:gd name="T49" fmla="*/ 66 h 243"/>
                  <a:gd name="T50" fmla="*/ 108 w 277"/>
                  <a:gd name="T51" fmla="*/ 91 h 243"/>
                  <a:gd name="T52" fmla="*/ 55 w 277"/>
                  <a:gd name="T53" fmla="*/ 66 h 243"/>
                  <a:gd name="T54" fmla="*/ 31 w 277"/>
                  <a:gd name="T55" fmla="*/ 59 h 243"/>
                  <a:gd name="T56" fmla="*/ 23 w 277"/>
                  <a:gd name="T57" fmla="*/ 77 h 243"/>
                  <a:gd name="T58" fmla="*/ 6 w 277"/>
                  <a:gd name="T59" fmla="*/ 96 h 243"/>
                  <a:gd name="T60" fmla="*/ 2 w 277"/>
                  <a:gd name="T61" fmla="*/ 120 h 243"/>
                  <a:gd name="T62" fmla="*/ 6 w 277"/>
                  <a:gd name="T63" fmla="*/ 134 h 243"/>
                  <a:gd name="T64" fmla="*/ 14 w 277"/>
                  <a:gd name="T65" fmla="*/ 138 h 243"/>
                  <a:gd name="T66" fmla="*/ 46 w 277"/>
                  <a:gd name="T67" fmla="*/ 143 h 243"/>
                  <a:gd name="T68" fmla="*/ 52 w 277"/>
                  <a:gd name="T69" fmla="*/ 153 h 243"/>
                  <a:gd name="T70" fmla="*/ 66 w 277"/>
                  <a:gd name="T71" fmla="*/ 155 h 243"/>
                  <a:gd name="T72" fmla="*/ 81 w 277"/>
                  <a:gd name="T73" fmla="*/ 150 h 243"/>
                  <a:gd name="T74" fmla="*/ 96 w 277"/>
                  <a:gd name="T75" fmla="*/ 142 h 243"/>
                  <a:gd name="T76" fmla="*/ 55 w 277"/>
                  <a:gd name="T77" fmla="*/ 181 h 243"/>
                  <a:gd name="T78" fmla="*/ 47 w 277"/>
                  <a:gd name="T79" fmla="*/ 202 h 243"/>
                  <a:gd name="T80" fmla="*/ 65 w 277"/>
                  <a:gd name="T81" fmla="*/ 211 h 243"/>
                  <a:gd name="T82" fmla="*/ 67 w 277"/>
                  <a:gd name="T83" fmla="*/ 220 h 243"/>
                  <a:gd name="T84" fmla="*/ 81 w 277"/>
                  <a:gd name="T85" fmla="*/ 224 h 243"/>
                  <a:gd name="T86" fmla="*/ 103 w 277"/>
                  <a:gd name="T87" fmla="*/ 218 h 243"/>
                  <a:gd name="T88" fmla="*/ 127 w 277"/>
                  <a:gd name="T89" fmla="*/ 225 h 243"/>
                  <a:gd name="T90" fmla="*/ 161 w 277"/>
                  <a:gd name="T91" fmla="*/ 232 h 243"/>
                  <a:gd name="T92" fmla="*/ 169 w 277"/>
                  <a:gd name="T93" fmla="*/ 225 h 243"/>
                  <a:gd name="T94" fmla="*/ 177 w 277"/>
                  <a:gd name="T95" fmla="*/ 222 h 243"/>
                  <a:gd name="T96" fmla="*/ 185 w 277"/>
                  <a:gd name="T97" fmla="*/ 211 h 243"/>
                  <a:gd name="T98" fmla="*/ 178 w 277"/>
                  <a:gd name="T99" fmla="*/ 190 h 243"/>
                  <a:gd name="T100" fmla="*/ 172 w 277"/>
                  <a:gd name="T101" fmla="*/ 180 h 243"/>
                  <a:gd name="T102" fmla="*/ 168 w 277"/>
                  <a:gd name="T103" fmla="*/ 167 h 243"/>
                  <a:gd name="T104" fmla="*/ 196 w 277"/>
                  <a:gd name="T105" fmla="*/ 198 h 243"/>
                  <a:gd name="T106" fmla="*/ 233 w 277"/>
                  <a:gd name="T107" fmla="*/ 202 h 243"/>
                  <a:gd name="T108" fmla="*/ 245 w 277"/>
                  <a:gd name="T109" fmla="*/ 189 h 243"/>
                  <a:gd name="T110" fmla="*/ 247 w 277"/>
                  <a:gd name="T111" fmla="*/ 182 h 243"/>
                  <a:gd name="T112" fmla="*/ 249 w 277"/>
                  <a:gd name="T113" fmla="*/ 180 h 243"/>
                  <a:gd name="T114" fmla="*/ 252 w 277"/>
                  <a:gd name="T115" fmla="*/ 178 h 243"/>
                  <a:gd name="T116" fmla="*/ 261 w 277"/>
                  <a:gd name="T117" fmla="*/ 153 h 243"/>
                  <a:gd name="T118" fmla="*/ 275 w 277"/>
                  <a:gd name="T119" fmla="*/ 140 h 243"/>
                  <a:gd name="T120" fmla="*/ 267 w 277"/>
                  <a:gd name="T121" fmla="*/ 124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7" h="243">
                    <a:moveTo>
                      <a:pt x="267" y="124"/>
                    </a:moveTo>
                    <a:cubicBezTo>
                      <a:pt x="260" y="121"/>
                      <a:pt x="251" y="119"/>
                      <a:pt x="243" y="119"/>
                    </a:cubicBezTo>
                    <a:cubicBezTo>
                      <a:pt x="234" y="118"/>
                      <a:pt x="224" y="122"/>
                      <a:pt x="216" y="119"/>
                    </a:cubicBezTo>
                    <a:cubicBezTo>
                      <a:pt x="229" y="113"/>
                      <a:pt x="250" y="116"/>
                      <a:pt x="256" y="100"/>
                    </a:cubicBezTo>
                    <a:cubicBezTo>
                      <a:pt x="258" y="96"/>
                      <a:pt x="257" y="89"/>
                      <a:pt x="253" y="86"/>
                    </a:cubicBezTo>
                    <a:cubicBezTo>
                      <a:pt x="251" y="84"/>
                      <a:pt x="248" y="83"/>
                      <a:pt x="246" y="83"/>
                    </a:cubicBezTo>
                    <a:cubicBezTo>
                      <a:pt x="244" y="82"/>
                      <a:pt x="242" y="82"/>
                      <a:pt x="241" y="82"/>
                    </a:cubicBezTo>
                    <a:cubicBezTo>
                      <a:pt x="237" y="80"/>
                      <a:pt x="237" y="76"/>
                      <a:pt x="237" y="72"/>
                    </a:cubicBezTo>
                    <a:cubicBezTo>
                      <a:pt x="235" y="63"/>
                      <a:pt x="235" y="52"/>
                      <a:pt x="233" y="42"/>
                    </a:cubicBezTo>
                    <a:cubicBezTo>
                      <a:pt x="231" y="36"/>
                      <a:pt x="226" y="30"/>
                      <a:pt x="219" y="30"/>
                    </a:cubicBezTo>
                    <a:cubicBezTo>
                      <a:pt x="212" y="29"/>
                      <a:pt x="205" y="36"/>
                      <a:pt x="199" y="40"/>
                    </a:cubicBezTo>
                    <a:cubicBezTo>
                      <a:pt x="192" y="46"/>
                      <a:pt x="185" y="52"/>
                      <a:pt x="179" y="59"/>
                    </a:cubicBezTo>
                    <a:cubicBezTo>
                      <a:pt x="176" y="62"/>
                      <a:pt x="174" y="65"/>
                      <a:pt x="171" y="68"/>
                    </a:cubicBezTo>
                    <a:cubicBezTo>
                      <a:pt x="170" y="70"/>
                      <a:pt x="168" y="72"/>
                      <a:pt x="167" y="74"/>
                    </a:cubicBezTo>
                    <a:cubicBezTo>
                      <a:pt x="166" y="75"/>
                      <a:pt x="165" y="76"/>
                      <a:pt x="164" y="77"/>
                    </a:cubicBezTo>
                    <a:cubicBezTo>
                      <a:pt x="163" y="79"/>
                      <a:pt x="162" y="79"/>
                      <a:pt x="160" y="77"/>
                    </a:cubicBezTo>
                    <a:cubicBezTo>
                      <a:pt x="158" y="76"/>
                      <a:pt x="157" y="75"/>
                      <a:pt x="158" y="73"/>
                    </a:cubicBezTo>
                    <a:cubicBezTo>
                      <a:pt x="160" y="63"/>
                      <a:pt x="163" y="54"/>
                      <a:pt x="164" y="44"/>
                    </a:cubicBezTo>
                    <a:cubicBezTo>
                      <a:pt x="166" y="29"/>
                      <a:pt x="163" y="11"/>
                      <a:pt x="149" y="4"/>
                    </a:cubicBezTo>
                    <a:cubicBezTo>
                      <a:pt x="144" y="1"/>
                      <a:pt x="137" y="0"/>
                      <a:pt x="131" y="2"/>
                    </a:cubicBezTo>
                    <a:cubicBezTo>
                      <a:pt x="128" y="3"/>
                      <a:pt x="125" y="5"/>
                      <a:pt x="123" y="7"/>
                    </a:cubicBezTo>
                    <a:cubicBezTo>
                      <a:pt x="119" y="11"/>
                      <a:pt x="115" y="14"/>
                      <a:pt x="109" y="14"/>
                    </a:cubicBezTo>
                    <a:cubicBezTo>
                      <a:pt x="100" y="13"/>
                      <a:pt x="92" y="10"/>
                      <a:pt x="84" y="12"/>
                    </a:cubicBezTo>
                    <a:cubicBezTo>
                      <a:pt x="77" y="13"/>
                      <a:pt x="70" y="17"/>
                      <a:pt x="66" y="23"/>
                    </a:cubicBezTo>
                    <a:cubicBezTo>
                      <a:pt x="55" y="36"/>
                      <a:pt x="58" y="55"/>
                      <a:pt x="70" y="66"/>
                    </a:cubicBezTo>
                    <a:cubicBezTo>
                      <a:pt x="81" y="77"/>
                      <a:pt x="96" y="82"/>
                      <a:pt x="108" y="91"/>
                    </a:cubicBezTo>
                    <a:cubicBezTo>
                      <a:pt x="88" y="97"/>
                      <a:pt x="70" y="76"/>
                      <a:pt x="55" y="66"/>
                    </a:cubicBezTo>
                    <a:cubicBezTo>
                      <a:pt x="48" y="62"/>
                      <a:pt x="39" y="58"/>
                      <a:pt x="31" y="59"/>
                    </a:cubicBezTo>
                    <a:cubicBezTo>
                      <a:pt x="22" y="61"/>
                      <a:pt x="23" y="69"/>
                      <a:pt x="23" y="77"/>
                    </a:cubicBezTo>
                    <a:cubicBezTo>
                      <a:pt x="23" y="88"/>
                      <a:pt x="11" y="89"/>
                      <a:pt x="6" y="96"/>
                    </a:cubicBezTo>
                    <a:cubicBezTo>
                      <a:pt x="0" y="103"/>
                      <a:pt x="0" y="112"/>
                      <a:pt x="2" y="120"/>
                    </a:cubicBezTo>
                    <a:cubicBezTo>
                      <a:pt x="3" y="125"/>
                      <a:pt x="4" y="130"/>
                      <a:pt x="6" y="134"/>
                    </a:cubicBezTo>
                    <a:cubicBezTo>
                      <a:pt x="8" y="137"/>
                      <a:pt x="10" y="139"/>
                      <a:pt x="14" y="138"/>
                    </a:cubicBezTo>
                    <a:cubicBezTo>
                      <a:pt x="24" y="138"/>
                      <a:pt x="40" y="131"/>
                      <a:pt x="46" y="143"/>
                    </a:cubicBezTo>
                    <a:cubicBezTo>
                      <a:pt x="48" y="147"/>
                      <a:pt x="48" y="151"/>
                      <a:pt x="52" y="153"/>
                    </a:cubicBezTo>
                    <a:cubicBezTo>
                      <a:pt x="56" y="156"/>
                      <a:pt x="62" y="155"/>
                      <a:pt x="66" y="155"/>
                    </a:cubicBezTo>
                    <a:cubicBezTo>
                      <a:pt x="71" y="154"/>
                      <a:pt x="76" y="153"/>
                      <a:pt x="81" y="150"/>
                    </a:cubicBezTo>
                    <a:cubicBezTo>
                      <a:pt x="86" y="147"/>
                      <a:pt x="90" y="142"/>
                      <a:pt x="96" y="142"/>
                    </a:cubicBezTo>
                    <a:cubicBezTo>
                      <a:pt x="87" y="159"/>
                      <a:pt x="68" y="168"/>
                      <a:pt x="55" y="181"/>
                    </a:cubicBezTo>
                    <a:cubicBezTo>
                      <a:pt x="49" y="186"/>
                      <a:pt x="43" y="195"/>
                      <a:pt x="47" y="202"/>
                    </a:cubicBezTo>
                    <a:cubicBezTo>
                      <a:pt x="51" y="208"/>
                      <a:pt x="59" y="210"/>
                      <a:pt x="65" y="211"/>
                    </a:cubicBezTo>
                    <a:cubicBezTo>
                      <a:pt x="64" y="214"/>
                      <a:pt x="65" y="217"/>
                      <a:pt x="67" y="220"/>
                    </a:cubicBezTo>
                    <a:cubicBezTo>
                      <a:pt x="71" y="224"/>
                      <a:pt x="76" y="225"/>
                      <a:pt x="81" y="224"/>
                    </a:cubicBezTo>
                    <a:cubicBezTo>
                      <a:pt x="89" y="223"/>
                      <a:pt x="95" y="219"/>
                      <a:pt x="103" y="218"/>
                    </a:cubicBezTo>
                    <a:cubicBezTo>
                      <a:pt x="112" y="218"/>
                      <a:pt x="120" y="220"/>
                      <a:pt x="127" y="225"/>
                    </a:cubicBezTo>
                    <a:cubicBezTo>
                      <a:pt x="137" y="231"/>
                      <a:pt x="149" y="243"/>
                      <a:pt x="161" y="232"/>
                    </a:cubicBezTo>
                    <a:cubicBezTo>
                      <a:pt x="163" y="230"/>
                      <a:pt x="165" y="227"/>
                      <a:pt x="169" y="225"/>
                    </a:cubicBezTo>
                    <a:cubicBezTo>
                      <a:pt x="171" y="224"/>
                      <a:pt x="174" y="223"/>
                      <a:pt x="177" y="222"/>
                    </a:cubicBezTo>
                    <a:cubicBezTo>
                      <a:pt x="182" y="220"/>
                      <a:pt x="185" y="216"/>
                      <a:pt x="185" y="211"/>
                    </a:cubicBezTo>
                    <a:cubicBezTo>
                      <a:pt x="185" y="204"/>
                      <a:pt x="181" y="196"/>
                      <a:pt x="178" y="190"/>
                    </a:cubicBezTo>
                    <a:cubicBezTo>
                      <a:pt x="176" y="187"/>
                      <a:pt x="174" y="183"/>
                      <a:pt x="172" y="180"/>
                    </a:cubicBezTo>
                    <a:cubicBezTo>
                      <a:pt x="169" y="177"/>
                      <a:pt x="165" y="172"/>
                      <a:pt x="168" y="167"/>
                    </a:cubicBezTo>
                    <a:cubicBezTo>
                      <a:pt x="176" y="179"/>
                      <a:pt x="184" y="191"/>
                      <a:pt x="196" y="198"/>
                    </a:cubicBezTo>
                    <a:cubicBezTo>
                      <a:pt x="207" y="205"/>
                      <a:pt x="221" y="208"/>
                      <a:pt x="233" y="202"/>
                    </a:cubicBezTo>
                    <a:cubicBezTo>
                      <a:pt x="238" y="199"/>
                      <a:pt x="243" y="195"/>
                      <a:pt x="245" y="189"/>
                    </a:cubicBezTo>
                    <a:cubicBezTo>
                      <a:pt x="246" y="187"/>
                      <a:pt x="246" y="184"/>
                      <a:pt x="247" y="182"/>
                    </a:cubicBezTo>
                    <a:cubicBezTo>
                      <a:pt x="248" y="180"/>
                      <a:pt x="247" y="181"/>
                      <a:pt x="249" y="180"/>
                    </a:cubicBezTo>
                    <a:cubicBezTo>
                      <a:pt x="250" y="179"/>
                      <a:pt x="251" y="179"/>
                      <a:pt x="252" y="178"/>
                    </a:cubicBezTo>
                    <a:cubicBezTo>
                      <a:pt x="260" y="173"/>
                      <a:pt x="264" y="162"/>
                      <a:pt x="261" y="153"/>
                    </a:cubicBezTo>
                    <a:cubicBezTo>
                      <a:pt x="267" y="150"/>
                      <a:pt x="273" y="146"/>
                      <a:pt x="275" y="140"/>
                    </a:cubicBezTo>
                    <a:cubicBezTo>
                      <a:pt x="277" y="133"/>
                      <a:pt x="273" y="127"/>
                      <a:pt x="267" y="124"/>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2" name="Group 31"/>
            <p:cNvGrpSpPr/>
            <p:nvPr/>
          </p:nvGrpSpPr>
          <p:grpSpPr>
            <a:xfrm>
              <a:off x="8916988" y="4733926"/>
              <a:ext cx="238125" cy="215900"/>
              <a:chOff x="8916988" y="4733926"/>
              <a:chExt cx="238125" cy="215900"/>
            </a:xfrm>
          </p:grpSpPr>
          <p:sp>
            <p:nvSpPr>
              <p:cNvPr id="54" name="Freeform 87"/>
              <p:cNvSpPr>
                <a:spLocks/>
              </p:cNvSpPr>
              <p:nvPr/>
            </p:nvSpPr>
            <p:spPr bwMode="auto">
              <a:xfrm>
                <a:off x="8916988" y="4819651"/>
                <a:ext cx="47625" cy="49213"/>
              </a:xfrm>
              <a:custGeom>
                <a:avLst/>
                <a:gdLst>
                  <a:gd name="T0" fmla="*/ 9 w 18"/>
                  <a:gd name="T1" fmla="*/ 0 h 19"/>
                  <a:gd name="T2" fmla="*/ 3 w 18"/>
                  <a:gd name="T3" fmla="*/ 3 h 19"/>
                  <a:gd name="T4" fmla="*/ 0 w 18"/>
                  <a:gd name="T5" fmla="*/ 10 h 19"/>
                  <a:gd name="T6" fmla="*/ 9 w 18"/>
                  <a:gd name="T7" fmla="*/ 19 h 19"/>
                  <a:gd name="T8" fmla="*/ 15 w 18"/>
                  <a:gd name="T9" fmla="*/ 17 h 19"/>
                  <a:gd name="T10" fmla="*/ 18 w 18"/>
                  <a:gd name="T11" fmla="*/ 10 h 19"/>
                  <a:gd name="T12" fmla="*/ 9 w 18"/>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18" h="19">
                    <a:moveTo>
                      <a:pt x="9" y="0"/>
                    </a:moveTo>
                    <a:cubicBezTo>
                      <a:pt x="7" y="0"/>
                      <a:pt x="4" y="1"/>
                      <a:pt x="3" y="3"/>
                    </a:cubicBezTo>
                    <a:cubicBezTo>
                      <a:pt x="1" y="5"/>
                      <a:pt x="0" y="7"/>
                      <a:pt x="0" y="10"/>
                    </a:cubicBezTo>
                    <a:cubicBezTo>
                      <a:pt x="0" y="14"/>
                      <a:pt x="4" y="19"/>
                      <a:pt x="9" y="19"/>
                    </a:cubicBezTo>
                    <a:cubicBezTo>
                      <a:pt x="11" y="19"/>
                      <a:pt x="14" y="18"/>
                      <a:pt x="15" y="17"/>
                    </a:cubicBezTo>
                    <a:cubicBezTo>
                      <a:pt x="17" y="15"/>
                      <a:pt x="18" y="12"/>
                      <a:pt x="18" y="10"/>
                    </a:cubicBezTo>
                    <a:cubicBezTo>
                      <a:pt x="18" y="5"/>
                      <a:pt x="14" y="0"/>
                      <a:pt x="9"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5" name="Freeform 88"/>
              <p:cNvSpPr>
                <a:spLocks/>
              </p:cNvSpPr>
              <p:nvPr/>
            </p:nvSpPr>
            <p:spPr bwMode="auto">
              <a:xfrm>
                <a:off x="8928100" y="4875213"/>
                <a:ext cx="36513" cy="33338"/>
              </a:xfrm>
              <a:custGeom>
                <a:avLst/>
                <a:gdLst>
                  <a:gd name="T0" fmla="*/ 7 w 14"/>
                  <a:gd name="T1" fmla="*/ 0 h 13"/>
                  <a:gd name="T2" fmla="*/ 0 w 14"/>
                  <a:gd name="T3" fmla="*/ 6 h 13"/>
                  <a:gd name="T4" fmla="*/ 7 w 14"/>
                  <a:gd name="T5" fmla="*/ 13 h 13"/>
                  <a:gd name="T6" fmla="*/ 14 w 14"/>
                  <a:gd name="T7" fmla="*/ 7 h 13"/>
                  <a:gd name="T8" fmla="*/ 7 w 14"/>
                  <a:gd name="T9" fmla="*/ 0 h 13"/>
                </a:gdLst>
                <a:ahLst/>
                <a:cxnLst>
                  <a:cxn ang="0">
                    <a:pos x="T0" y="T1"/>
                  </a:cxn>
                  <a:cxn ang="0">
                    <a:pos x="T2" y="T3"/>
                  </a:cxn>
                  <a:cxn ang="0">
                    <a:pos x="T4" y="T5"/>
                  </a:cxn>
                  <a:cxn ang="0">
                    <a:pos x="T6" y="T7"/>
                  </a:cxn>
                  <a:cxn ang="0">
                    <a:pos x="T8" y="T9"/>
                  </a:cxn>
                </a:cxnLst>
                <a:rect l="0" t="0" r="r" b="b"/>
                <a:pathLst>
                  <a:path w="14" h="13">
                    <a:moveTo>
                      <a:pt x="7" y="0"/>
                    </a:moveTo>
                    <a:cubicBezTo>
                      <a:pt x="4" y="0"/>
                      <a:pt x="0" y="2"/>
                      <a:pt x="0" y="6"/>
                    </a:cubicBezTo>
                    <a:cubicBezTo>
                      <a:pt x="0" y="10"/>
                      <a:pt x="3" y="13"/>
                      <a:pt x="7" y="13"/>
                    </a:cubicBezTo>
                    <a:cubicBezTo>
                      <a:pt x="10" y="13"/>
                      <a:pt x="14" y="10"/>
                      <a:pt x="14" y="7"/>
                    </a:cubicBezTo>
                    <a:cubicBezTo>
                      <a:pt x="14" y="3"/>
                      <a:pt x="11"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6" name="Freeform 89"/>
              <p:cNvSpPr>
                <a:spLocks/>
              </p:cNvSpPr>
              <p:nvPr/>
            </p:nvSpPr>
            <p:spPr bwMode="auto">
              <a:xfrm>
                <a:off x="8916988" y="4775201"/>
                <a:ext cx="41275" cy="39688"/>
              </a:xfrm>
              <a:custGeom>
                <a:avLst/>
                <a:gdLst>
                  <a:gd name="T0" fmla="*/ 15 w 16"/>
                  <a:gd name="T1" fmla="*/ 5 h 15"/>
                  <a:gd name="T2" fmla="*/ 11 w 16"/>
                  <a:gd name="T3" fmla="*/ 1 h 15"/>
                  <a:gd name="T4" fmla="*/ 11 w 16"/>
                  <a:gd name="T5" fmla="*/ 1 h 15"/>
                  <a:gd name="T6" fmla="*/ 2 w 16"/>
                  <a:gd name="T7" fmla="*/ 10 h 15"/>
                  <a:gd name="T8" fmla="*/ 7 w 16"/>
                  <a:gd name="T9" fmla="*/ 15 h 15"/>
                  <a:gd name="T10" fmla="*/ 14 w 16"/>
                  <a:gd name="T11" fmla="*/ 12 h 15"/>
                  <a:gd name="T12" fmla="*/ 15 w 16"/>
                  <a:gd name="T13" fmla="*/ 11 h 15"/>
                  <a:gd name="T14" fmla="*/ 15 w 16"/>
                  <a:gd name="T15" fmla="*/ 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5">
                    <a:moveTo>
                      <a:pt x="15" y="5"/>
                    </a:moveTo>
                    <a:cubicBezTo>
                      <a:pt x="14" y="3"/>
                      <a:pt x="13" y="2"/>
                      <a:pt x="11" y="1"/>
                    </a:cubicBezTo>
                    <a:cubicBezTo>
                      <a:pt x="11" y="1"/>
                      <a:pt x="11" y="1"/>
                      <a:pt x="11" y="1"/>
                    </a:cubicBezTo>
                    <a:cubicBezTo>
                      <a:pt x="5" y="0"/>
                      <a:pt x="0" y="5"/>
                      <a:pt x="2" y="10"/>
                    </a:cubicBezTo>
                    <a:cubicBezTo>
                      <a:pt x="3" y="13"/>
                      <a:pt x="5" y="14"/>
                      <a:pt x="7" y="15"/>
                    </a:cubicBezTo>
                    <a:cubicBezTo>
                      <a:pt x="10" y="15"/>
                      <a:pt x="13" y="14"/>
                      <a:pt x="14" y="12"/>
                    </a:cubicBezTo>
                    <a:cubicBezTo>
                      <a:pt x="15" y="11"/>
                      <a:pt x="15" y="11"/>
                      <a:pt x="15" y="11"/>
                    </a:cubicBezTo>
                    <a:cubicBezTo>
                      <a:pt x="16" y="10"/>
                      <a:pt x="16" y="7"/>
                      <a:pt x="15" y="5"/>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7" name="Freeform 90"/>
              <p:cNvSpPr>
                <a:spLocks noEditPoints="1"/>
              </p:cNvSpPr>
              <p:nvPr/>
            </p:nvSpPr>
            <p:spPr bwMode="auto">
              <a:xfrm>
                <a:off x="8956675" y="4733926"/>
                <a:ext cx="198438" cy="215900"/>
              </a:xfrm>
              <a:custGeom>
                <a:avLst/>
                <a:gdLst>
                  <a:gd name="T0" fmla="*/ 63 w 76"/>
                  <a:gd name="T1" fmla="*/ 45 h 83"/>
                  <a:gd name="T2" fmla="*/ 59 w 76"/>
                  <a:gd name="T3" fmla="*/ 39 h 83"/>
                  <a:gd name="T4" fmla="*/ 71 w 76"/>
                  <a:gd name="T5" fmla="*/ 38 h 83"/>
                  <a:gd name="T6" fmla="*/ 71 w 76"/>
                  <a:gd name="T7" fmla="*/ 30 h 83"/>
                  <a:gd name="T8" fmla="*/ 58 w 76"/>
                  <a:gd name="T9" fmla="*/ 28 h 83"/>
                  <a:gd name="T10" fmla="*/ 49 w 76"/>
                  <a:gd name="T11" fmla="*/ 22 h 83"/>
                  <a:gd name="T12" fmla="*/ 56 w 76"/>
                  <a:gd name="T13" fmla="*/ 13 h 83"/>
                  <a:gd name="T14" fmla="*/ 40 w 76"/>
                  <a:gd name="T15" fmla="*/ 6 h 83"/>
                  <a:gd name="T16" fmla="*/ 34 w 76"/>
                  <a:gd name="T17" fmla="*/ 2 h 83"/>
                  <a:gd name="T18" fmla="*/ 24 w 76"/>
                  <a:gd name="T19" fmla="*/ 8 h 83"/>
                  <a:gd name="T20" fmla="*/ 7 w 76"/>
                  <a:gd name="T21" fmla="*/ 22 h 83"/>
                  <a:gd name="T22" fmla="*/ 8 w 76"/>
                  <a:gd name="T23" fmla="*/ 38 h 83"/>
                  <a:gd name="T24" fmla="*/ 16 w 76"/>
                  <a:gd name="T25" fmla="*/ 27 h 83"/>
                  <a:gd name="T26" fmla="*/ 22 w 76"/>
                  <a:gd name="T27" fmla="*/ 31 h 83"/>
                  <a:gd name="T28" fmla="*/ 16 w 76"/>
                  <a:gd name="T29" fmla="*/ 36 h 83"/>
                  <a:gd name="T30" fmla="*/ 14 w 76"/>
                  <a:gd name="T31" fmla="*/ 42 h 83"/>
                  <a:gd name="T32" fmla="*/ 4 w 76"/>
                  <a:gd name="T33" fmla="*/ 49 h 83"/>
                  <a:gd name="T34" fmla="*/ 6 w 76"/>
                  <a:gd name="T35" fmla="*/ 61 h 83"/>
                  <a:gd name="T36" fmla="*/ 9 w 76"/>
                  <a:gd name="T37" fmla="*/ 77 h 83"/>
                  <a:gd name="T38" fmla="*/ 17 w 76"/>
                  <a:gd name="T39" fmla="*/ 64 h 83"/>
                  <a:gd name="T40" fmla="*/ 21 w 76"/>
                  <a:gd name="T41" fmla="*/ 70 h 83"/>
                  <a:gd name="T42" fmla="*/ 25 w 76"/>
                  <a:gd name="T43" fmla="*/ 83 h 83"/>
                  <a:gd name="T44" fmla="*/ 35 w 76"/>
                  <a:gd name="T45" fmla="*/ 83 h 83"/>
                  <a:gd name="T46" fmla="*/ 39 w 76"/>
                  <a:gd name="T47" fmla="*/ 77 h 83"/>
                  <a:gd name="T48" fmla="*/ 51 w 76"/>
                  <a:gd name="T49" fmla="*/ 75 h 83"/>
                  <a:gd name="T50" fmla="*/ 53 w 76"/>
                  <a:gd name="T51" fmla="*/ 65 h 83"/>
                  <a:gd name="T52" fmla="*/ 67 w 76"/>
                  <a:gd name="T53" fmla="*/ 52 h 83"/>
                  <a:gd name="T54" fmla="*/ 69 w 76"/>
                  <a:gd name="T55" fmla="*/ 41 h 83"/>
                  <a:gd name="T56" fmla="*/ 41 w 76"/>
                  <a:gd name="T57" fmla="*/ 24 h 83"/>
                  <a:gd name="T58" fmla="*/ 41 w 76"/>
                  <a:gd name="T59" fmla="*/ 21 h 83"/>
                  <a:gd name="T60" fmla="*/ 35 w 76"/>
                  <a:gd name="T61" fmla="*/ 73 h 83"/>
                  <a:gd name="T62" fmla="*/ 30 w 76"/>
                  <a:gd name="T63" fmla="*/ 75 h 83"/>
                  <a:gd name="T64" fmla="*/ 35 w 76"/>
                  <a:gd name="T65" fmla="*/ 71 h 83"/>
                  <a:gd name="T66" fmla="*/ 35 w 76"/>
                  <a:gd name="T67" fmla="*/ 73 h 83"/>
                  <a:gd name="T68" fmla="*/ 41 w 76"/>
                  <a:gd name="T69" fmla="*/ 47 h 83"/>
                  <a:gd name="T70" fmla="*/ 32 w 76"/>
                  <a:gd name="T71" fmla="*/ 49 h 83"/>
                  <a:gd name="T72" fmla="*/ 32 w 76"/>
                  <a:gd name="T73" fmla="*/ 34 h 83"/>
                  <a:gd name="T74" fmla="*/ 36 w 76"/>
                  <a:gd name="T75" fmla="*/ 34 h 83"/>
                  <a:gd name="T76" fmla="*/ 47 w 76"/>
                  <a:gd name="T77" fmla="*/ 4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 h="83">
                    <a:moveTo>
                      <a:pt x="69" y="41"/>
                    </a:moveTo>
                    <a:cubicBezTo>
                      <a:pt x="66" y="41"/>
                      <a:pt x="64" y="43"/>
                      <a:pt x="63" y="45"/>
                    </a:cubicBezTo>
                    <a:cubicBezTo>
                      <a:pt x="62" y="43"/>
                      <a:pt x="59" y="42"/>
                      <a:pt x="57" y="42"/>
                    </a:cubicBezTo>
                    <a:cubicBezTo>
                      <a:pt x="57" y="41"/>
                      <a:pt x="58" y="40"/>
                      <a:pt x="59" y="39"/>
                    </a:cubicBezTo>
                    <a:cubicBezTo>
                      <a:pt x="60" y="41"/>
                      <a:pt x="62" y="42"/>
                      <a:pt x="64" y="42"/>
                    </a:cubicBezTo>
                    <a:cubicBezTo>
                      <a:pt x="67" y="42"/>
                      <a:pt x="69" y="40"/>
                      <a:pt x="71" y="38"/>
                    </a:cubicBezTo>
                    <a:cubicBezTo>
                      <a:pt x="72" y="36"/>
                      <a:pt x="73" y="32"/>
                      <a:pt x="71" y="30"/>
                    </a:cubicBezTo>
                    <a:cubicBezTo>
                      <a:pt x="71" y="30"/>
                      <a:pt x="71" y="30"/>
                      <a:pt x="71" y="30"/>
                    </a:cubicBezTo>
                    <a:cubicBezTo>
                      <a:pt x="69" y="27"/>
                      <a:pt x="67" y="26"/>
                      <a:pt x="64" y="25"/>
                    </a:cubicBezTo>
                    <a:cubicBezTo>
                      <a:pt x="62" y="25"/>
                      <a:pt x="60" y="26"/>
                      <a:pt x="58" y="28"/>
                    </a:cubicBezTo>
                    <a:cubicBezTo>
                      <a:pt x="58" y="28"/>
                      <a:pt x="57" y="27"/>
                      <a:pt x="57" y="26"/>
                    </a:cubicBezTo>
                    <a:cubicBezTo>
                      <a:pt x="54" y="24"/>
                      <a:pt x="52" y="23"/>
                      <a:pt x="49" y="22"/>
                    </a:cubicBezTo>
                    <a:cubicBezTo>
                      <a:pt x="50" y="22"/>
                      <a:pt x="52" y="21"/>
                      <a:pt x="53" y="20"/>
                    </a:cubicBezTo>
                    <a:cubicBezTo>
                      <a:pt x="55" y="19"/>
                      <a:pt x="56" y="16"/>
                      <a:pt x="56" y="13"/>
                    </a:cubicBezTo>
                    <a:cubicBezTo>
                      <a:pt x="56" y="8"/>
                      <a:pt x="52" y="3"/>
                      <a:pt x="47" y="3"/>
                    </a:cubicBezTo>
                    <a:cubicBezTo>
                      <a:pt x="44" y="3"/>
                      <a:pt x="42" y="4"/>
                      <a:pt x="40" y="6"/>
                    </a:cubicBezTo>
                    <a:cubicBezTo>
                      <a:pt x="40" y="6"/>
                      <a:pt x="39" y="6"/>
                      <a:pt x="39" y="7"/>
                    </a:cubicBezTo>
                    <a:cubicBezTo>
                      <a:pt x="38" y="4"/>
                      <a:pt x="37" y="2"/>
                      <a:pt x="34" y="2"/>
                    </a:cubicBezTo>
                    <a:cubicBezTo>
                      <a:pt x="34" y="2"/>
                      <a:pt x="34" y="2"/>
                      <a:pt x="34" y="2"/>
                    </a:cubicBezTo>
                    <a:cubicBezTo>
                      <a:pt x="29" y="0"/>
                      <a:pt x="24" y="4"/>
                      <a:pt x="24" y="8"/>
                    </a:cubicBezTo>
                    <a:cubicBezTo>
                      <a:pt x="23" y="7"/>
                      <a:pt x="20" y="5"/>
                      <a:pt x="17" y="5"/>
                    </a:cubicBezTo>
                    <a:cubicBezTo>
                      <a:pt x="7" y="5"/>
                      <a:pt x="4" y="15"/>
                      <a:pt x="7" y="22"/>
                    </a:cubicBezTo>
                    <a:cubicBezTo>
                      <a:pt x="3" y="22"/>
                      <a:pt x="0" y="26"/>
                      <a:pt x="0" y="30"/>
                    </a:cubicBezTo>
                    <a:cubicBezTo>
                      <a:pt x="0" y="34"/>
                      <a:pt x="3" y="38"/>
                      <a:pt x="8" y="38"/>
                    </a:cubicBezTo>
                    <a:cubicBezTo>
                      <a:pt x="13" y="38"/>
                      <a:pt x="17" y="35"/>
                      <a:pt x="17" y="30"/>
                    </a:cubicBezTo>
                    <a:cubicBezTo>
                      <a:pt x="17" y="29"/>
                      <a:pt x="17" y="28"/>
                      <a:pt x="16" y="27"/>
                    </a:cubicBezTo>
                    <a:cubicBezTo>
                      <a:pt x="17" y="27"/>
                      <a:pt x="18" y="26"/>
                      <a:pt x="19" y="26"/>
                    </a:cubicBezTo>
                    <a:cubicBezTo>
                      <a:pt x="20" y="28"/>
                      <a:pt x="20" y="30"/>
                      <a:pt x="22" y="31"/>
                    </a:cubicBezTo>
                    <a:cubicBezTo>
                      <a:pt x="22" y="31"/>
                      <a:pt x="22" y="31"/>
                      <a:pt x="22" y="31"/>
                    </a:cubicBezTo>
                    <a:cubicBezTo>
                      <a:pt x="20" y="32"/>
                      <a:pt x="17" y="34"/>
                      <a:pt x="16" y="36"/>
                    </a:cubicBezTo>
                    <a:cubicBezTo>
                      <a:pt x="16" y="36"/>
                      <a:pt x="16" y="36"/>
                      <a:pt x="16" y="36"/>
                    </a:cubicBezTo>
                    <a:cubicBezTo>
                      <a:pt x="15" y="38"/>
                      <a:pt x="14" y="40"/>
                      <a:pt x="14" y="42"/>
                    </a:cubicBezTo>
                    <a:cubicBezTo>
                      <a:pt x="11" y="42"/>
                      <a:pt x="9" y="43"/>
                      <a:pt x="6" y="45"/>
                    </a:cubicBezTo>
                    <a:cubicBezTo>
                      <a:pt x="5" y="46"/>
                      <a:pt x="4" y="47"/>
                      <a:pt x="4" y="49"/>
                    </a:cubicBezTo>
                    <a:cubicBezTo>
                      <a:pt x="2" y="52"/>
                      <a:pt x="2" y="56"/>
                      <a:pt x="4" y="58"/>
                    </a:cubicBezTo>
                    <a:cubicBezTo>
                      <a:pt x="5" y="59"/>
                      <a:pt x="5" y="60"/>
                      <a:pt x="6" y="61"/>
                    </a:cubicBezTo>
                    <a:cubicBezTo>
                      <a:pt x="6" y="62"/>
                      <a:pt x="7" y="62"/>
                      <a:pt x="8" y="63"/>
                    </a:cubicBezTo>
                    <a:cubicBezTo>
                      <a:pt x="0" y="64"/>
                      <a:pt x="0" y="77"/>
                      <a:pt x="9" y="77"/>
                    </a:cubicBezTo>
                    <a:cubicBezTo>
                      <a:pt x="16" y="77"/>
                      <a:pt x="18" y="69"/>
                      <a:pt x="15" y="65"/>
                    </a:cubicBezTo>
                    <a:cubicBezTo>
                      <a:pt x="15" y="65"/>
                      <a:pt x="16" y="65"/>
                      <a:pt x="17" y="64"/>
                    </a:cubicBezTo>
                    <a:cubicBezTo>
                      <a:pt x="17" y="66"/>
                      <a:pt x="18" y="68"/>
                      <a:pt x="19" y="69"/>
                    </a:cubicBezTo>
                    <a:cubicBezTo>
                      <a:pt x="20" y="69"/>
                      <a:pt x="20" y="70"/>
                      <a:pt x="21" y="70"/>
                    </a:cubicBezTo>
                    <a:cubicBezTo>
                      <a:pt x="18" y="72"/>
                      <a:pt x="17" y="75"/>
                      <a:pt x="18" y="78"/>
                    </a:cubicBezTo>
                    <a:cubicBezTo>
                      <a:pt x="18" y="81"/>
                      <a:pt x="22" y="83"/>
                      <a:pt x="25" y="83"/>
                    </a:cubicBezTo>
                    <a:cubicBezTo>
                      <a:pt x="27" y="82"/>
                      <a:pt x="29" y="81"/>
                      <a:pt x="30" y="79"/>
                    </a:cubicBezTo>
                    <a:cubicBezTo>
                      <a:pt x="30" y="81"/>
                      <a:pt x="32" y="83"/>
                      <a:pt x="35" y="83"/>
                    </a:cubicBezTo>
                    <a:cubicBezTo>
                      <a:pt x="38" y="83"/>
                      <a:pt x="40" y="80"/>
                      <a:pt x="39" y="77"/>
                    </a:cubicBezTo>
                    <a:cubicBezTo>
                      <a:pt x="39" y="77"/>
                      <a:pt x="39" y="77"/>
                      <a:pt x="39" y="77"/>
                    </a:cubicBezTo>
                    <a:cubicBezTo>
                      <a:pt x="41" y="78"/>
                      <a:pt x="42" y="78"/>
                      <a:pt x="44" y="78"/>
                    </a:cubicBezTo>
                    <a:cubicBezTo>
                      <a:pt x="46" y="78"/>
                      <a:pt x="49" y="77"/>
                      <a:pt x="51" y="75"/>
                    </a:cubicBezTo>
                    <a:cubicBezTo>
                      <a:pt x="53" y="74"/>
                      <a:pt x="54" y="71"/>
                      <a:pt x="54" y="68"/>
                    </a:cubicBezTo>
                    <a:cubicBezTo>
                      <a:pt x="54" y="67"/>
                      <a:pt x="54" y="66"/>
                      <a:pt x="53" y="65"/>
                    </a:cubicBezTo>
                    <a:cubicBezTo>
                      <a:pt x="54" y="66"/>
                      <a:pt x="55" y="66"/>
                      <a:pt x="55" y="66"/>
                    </a:cubicBezTo>
                    <a:cubicBezTo>
                      <a:pt x="64" y="66"/>
                      <a:pt x="67" y="59"/>
                      <a:pt x="67" y="52"/>
                    </a:cubicBezTo>
                    <a:cubicBezTo>
                      <a:pt x="67" y="52"/>
                      <a:pt x="68" y="53"/>
                      <a:pt x="69" y="53"/>
                    </a:cubicBezTo>
                    <a:cubicBezTo>
                      <a:pt x="76" y="53"/>
                      <a:pt x="76" y="41"/>
                      <a:pt x="69" y="41"/>
                    </a:cubicBezTo>
                    <a:close/>
                    <a:moveTo>
                      <a:pt x="45" y="23"/>
                    </a:moveTo>
                    <a:cubicBezTo>
                      <a:pt x="44" y="23"/>
                      <a:pt x="42" y="23"/>
                      <a:pt x="41" y="24"/>
                    </a:cubicBezTo>
                    <a:cubicBezTo>
                      <a:pt x="41" y="24"/>
                      <a:pt x="41" y="24"/>
                      <a:pt x="41" y="23"/>
                    </a:cubicBezTo>
                    <a:cubicBezTo>
                      <a:pt x="41" y="23"/>
                      <a:pt x="41" y="22"/>
                      <a:pt x="41" y="21"/>
                    </a:cubicBezTo>
                    <a:cubicBezTo>
                      <a:pt x="42" y="22"/>
                      <a:pt x="44" y="22"/>
                      <a:pt x="45" y="23"/>
                    </a:cubicBezTo>
                    <a:close/>
                    <a:moveTo>
                      <a:pt x="35" y="73"/>
                    </a:moveTo>
                    <a:cubicBezTo>
                      <a:pt x="33" y="73"/>
                      <a:pt x="31" y="74"/>
                      <a:pt x="30" y="76"/>
                    </a:cubicBezTo>
                    <a:cubicBezTo>
                      <a:pt x="30" y="75"/>
                      <a:pt x="30" y="75"/>
                      <a:pt x="30" y="75"/>
                    </a:cubicBezTo>
                    <a:cubicBezTo>
                      <a:pt x="30" y="74"/>
                      <a:pt x="30" y="73"/>
                      <a:pt x="29" y="72"/>
                    </a:cubicBezTo>
                    <a:cubicBezTo>
                      <a:pt x="31" y="72"/>
                      <a:pt x="33" y="72"/>
                      <a:pt x="35" y="71"/>
                    </a:cubicBezTo>
                    <a:cubicBezTo>
                      <a:pt x="35" y="72"/>
                      <a:pt x="35" y="73"/>
                      <a:pt x="36" y="73"/>
                    </a:cubicBezTo>
                    <a:cubicBezTo>
                      <a:pt x="36" y="73"/>
                      <a:pt x="36" y="73"/>
                      <a:pt x="35" y="73"/>
                    </a:cubicBezTo>
                    <a:close/>
                    <a:moveTo>
                      <a:pt x="46" y="49"/>
                    </a:moveTo>
                    <a:cubicBezTo>
                      <a:pt x="44" y="48"/>
                      <a:pt x="43" y="47"/>
                      <a:pt x="41" y="47"/>
                    </a:cubicBezTo>
                    <a:cubicBezTo>
                      <a:pt x="38" y="47"/>
                      <a:pt x="36" y="48"/>
                      <a:pt x="35" y="51"/>
                    </a:cubicBezTo>
                    <a:cubicBezTo>
                      <a:pt x="34" y="50"/>
                      <a:pt x="33" y="49"/>
                      <a:pt x="32" y="49"/>
                    </a:cubicBezTo>
                    <a:cubicBezTo>
                      <a:pt x="34" y="47"/>
                      <a:pt x="35" y="45"/>
                      <a:pt x="35" y="42"/>
                    </a:cubicBezTo>
                    <a:cubicBezTo>
                      <a:pt x="35" y="39"/>
                      <a:pt x="34" y="36"/>
                      <a:pt x="32" y="34"/>
                    </a:cubicBezTo>
                    <a:cubicBezTo>
                      <a:pt x="33" y="34"/>
                      <a:pt x="35" y="33"/>
                      <a:pt x="36" y="33"/>
                    </a:cubicBezTo>
                    <a:cubicBezTo>
                      <a:pt x="36" y="33"/>
                      <a:pt x="36" y="34"/>
                      <a:pt x="36" y="34"/>
                    </a:cubicBezTo>
                    <a:cubicBezTo>
                      <a:pt x="36" y="37"/>
                      <a:pt x="37" y="40"/>
                      <a:pt x="39" y="42"/>
                    </a:cubicBezTo>
                    <a:cubicBezTo>
                      <a:pt x="41" y="45"/>
                      <a:pt x="44" y="46"/>
                      <a:pt x="47" y="46"/>
                    </a:cubicBezTo>
                    <a:cubicBezTo>
                      <a:pt x="46" y="47"/>
                      <a:pt x="46" y="48"/>
                      <a:pt x="46" y="49"/>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8" name="Freeform 91"/>
              <p:cNvSpPr>
                <a:spLocks/>
              </p:cNvSpPr>
              <p:nvPr/>
            </p:nvSpPr>
            <p:spPr bwMode="auto">
              <a:xfrm>
                <a:off x="9102725" y="4772026"/>
                <a:ext cx="25400" cy="26988"/>
              </a:xfrm>
              <a:custGeom>
                <a:avLst/>
                <a:gdLst>
                  <a:gd name="T0" fmla="*/ 5 w 10"/>
                  <a:gd name="T1" fmla="*/ 0 h 10"/>
                  <a:gd name="T2" fmla="*/ 0 w 10"/>
                  <a:gd name="T3" fmla="*/ 5 h 10"/>
                  <a:gd name="T4" fmla="*/ 5 w 10"/>
                  <a:gd name="T5" fmla="*/ 10 h 10"/>
                  <a:gd name="T6" fmla="*/ 10 w 10"/>
                  <a:gd name="T7" fmla="*/ 5 h 10"/>
                  <a:gd name="T8" fmla="*/ 5 w 10"/>
                  <a:gd name="T9" fmla="*/ 0 h 10"/>
                </a:gdLst>
                <a:ahLst/>
                <a:cxnLst>
                  <a:cxn ang="0">
                    <a:pos x="T0" y="T1"/>
                  </a:cxn>
                  <a:cxn ang="0">
                    <a:pos x="T2" y="T3"/>
                  </a:cxn>
                  <a:cxn ang="0">
                    <a:pos x="T4" y="T5"/>
                  </a:cxn>
                  <a:cxn ang="0">
                    <a:pos x="T6" y="T7"/>
                  </a:cxn>
                  <a:cxn ang="0">
                    <a:pos x="T8" y="T9"/>
                  </a:cxn>
                </a:cxnLst>
                <a:rect l="0" t="0" r="r" b="b"/>
                <a:pathLst>
                  <a:path w="10" h="10">
                    <a:moveTo>
                      <a:pt x="5" y="0"/>
                    </a:moveTo>
                    <a:cubicBezTo>
                      <a:pt x="2" y="0"/>
                      <a:pt x="0" y="2"/>
                      <a:pt x="0" y="5"/>
                    </a:cubicBezTo>
                    <a:cubicBezTo>
                      <a:pt x="0" y="7"/>
                      <a:pt x="2" y="10"/>
                      <a:pt x="5" y="10"/>
                    </a:cubicBezTo>
                    <a:cubicBezTo>
                      <a:pt x="7" y="10"/>
                      <a:pt x="10" y="8"/>
                      <a:pt x="10" y="5"/>
                    </a:cubicBezTo>
                    <a:cubicBezTo>
                      <a:pt x="10" y="2"/>
                      <a:pt x="8" y="0"/>
                      <a:pt x="5"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9" name="Freeform 92"/>
              <p:cNvSpPr>
                <a:spLocks/>
              </p:cNvSpPr>
              <p:nvPr/>
            </p:nvSpPr>
            <p:spPr bwMode="auto">
              <a:xfrm>
                <a:off x="9097963" y="4905376"/>
                <a:ext cx="36513" cy="28575"/>
              </a:xfrm>
              <a:custGeom>
                <a:avLst/>
                <a:gdLst>
                  <a:gd name="T0" fmla="*/ 7 w 14"/>
                  <a:gd name="T1" fmla="*/ 0 h 11"/>
                  <a:gd name="T2" fmla="*/ 7 w 14"/>
                  <a:gd name="T3" fmla="*/ 11 h 11"/>
                  <a:gd name="T4" fmla="*/ 7 w 14"/>
                  <a:gd name="T5" fmla="*/ 0 h 11"/>
                </a:gdLst>
                <a:ahLst/>
                <a:cxnLst>
                  <a:cxn ang="0">
                    <a:pos x="T0" y="T1"/>
                  </a:cxn>
                  <a:cxn ang="0">
                    <a:pos x="T2" y="T3"/>
                  </a:cxn>
                  <a:cxn ang="0">
                    <a:pos x="T4" y="T5"/>
                  </a:cxn>
                </a:cxnLst>
                <a:rect l="0" t="0" r="r" b="b"/>
                <a:pathLst>
                  <a:path w="14" h="11">
                    <a:moveTo>
                      <a:pt x="7" y="0"/>
                    </a:moveTo>
                    <a:cubicBezTo>
                      <a:pt x="0" y="0"/>
                      <a:pt x="0" y="11"/>
                      <a:pt x="7" y="11"/>
                    </a:cubicBezTo>
                    <a:cubicBezTo>
                      <a:pt x="14" y="11"/>
                      <a:pt x="14"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3" name="Group 32"/>
            <p:cNvGrpSpPr/>
            <p:nvPr/>
          </p:nvGrpSpPr>
          <p:grpSpPr>
            <a:xfrm>
              <a:off x="8686800" y="4557713"/>
              <a:ext cx="682626" cy="577851"/>
              <a:chOff x="8686800" y="4557713"/>
              <a:chExt cx="682626" cy="577851"/>
            </a:xfrm>
          </p:grpSpPr>
          <p:sp>
            <p:nvSpPr>
              <p:cNvPr id="34" name="Freeform 93"/>
              <p:cNvSpPr>
                <a:spLocks/>
              </p:cNvSpPr>
              <p:nvPr/>
            </p:nvSpPr>
            <p:spPr bwMode="auto">
              <a:xfrm>
                <a:off x="8843963" y="4919663"/>
                <a:ext cx="104775" cy="146050"/>
              </a:xfrm>
              <a:custGeom>
                <a:avLst/>
                <a:gdLst>
                  <a:gd name="T0" fmla="*/ 39 w 40"/>
                  <a:gd name="T1" fmla="*/ 1 h 56"/>
                  <a:gd name="T2" fmla="*/ 21 w 40"/>
                  <a:gd name="T3" fmla="*/ 27 h 56"/>
                  <a:gd name="T4" fmla="*/ 0 w 40"/>
                  <a:gd name="T5" fmla="*/ 55 h 56"/>
                  <a:gd name="T6" fmla="*/ 1 w 40"/>
                  <a:gd name="T7" fmla="*/ 56 h 56"/>
                  <a:gd name="T8" fmla="*/ 21 w 40"/>
                  <a:gd name="T9" fmla="*/ 29 h 56"/>
                  <a:gd name="T10" fmla="*/ 39 w 40"/>
                  <a:gd name="T11" fmla="*/ 1 h 56"/>
                  <a:gd name="T12" fmla="*/ 39 w 40"/>
                  <a:gd name="T13" fmla="*/ 1 h 56"/>
                </a:gdLst>
                <a:ahLst/>
                <a:cxnLst>
                  <a:cxn ang="0">
                    <a:pos x="T0" y="T1"/>
                  </a:cxn>
                  <a:cxn ang="0">
                    <a:pos x="T2" y="T3"/>
                  </a:cxn>
                  <a:cxn ang="0">
                    <a:pos x="T4" y="T5"/>
                  </a:cxn>
                  <a:cxn ang="0">
                    <a:pos x="T6" y="T7"/>
                  </a:cxn>
                  <a:cxn ang="0">
                    <a:pos x="T8" y="T9"/>
                  </a:cxn>
                  <a:cxn ang="0">
                    <a:pos x="T10" y="T11"/>
                  </a:cxn>
                  <a:cxn ang="0">
                    <a:pos x="T12" y="T13"/>
                  </a:cxn>
                </a:cxnLst>
                <a:rect l="0" t="0" r="r" b="b"/>
                <a:pathLst>
                  <a:path w="40" h="56">
                    <a:moveTo>
                      <a:pt x="39" y="1"/>
                    </a:moveTo>
                    <a:cubicBezTo>
                      <a:pt x="32" y="9"/>
                      <a:pt x="27" y="19"/>
                      <a:pt x="21" y="27"/>
                    </a:cubicBezTo>
                    <a:cubicBezTo>
                      <a:pt x="14" y="37"/>
                      <a:pt x="6" y="45"/>
                      <a:pt x="0" y="55"/>
                    </a:cubicBezTo>
                    <a:cubicBezTo>
                      <a:pt x="0" y="56"/>
                      <a:pt x="1" y="56"/>
                      <a:pt x="1" y="56"/>
                    </a:cubicBezTo>
                    <a:cubicBezTo>
                      <a:pt x="9" y="48"/>
                      <a:pt x="15" y="38"/>
                      <a:pt x="21" y="29"/>
                    </a:cubicBezTo>
                    <a:cubicBezTo>
                      <a:pt x="28" y="21"/>
                      <a:pt x="35" y="11"/>
                      <a:pt x="39" y="1"/>
                    </a:cubicBezTo>
                    <a:cubicBezTo>
                      <a:pt x="40" y="1"/>
                      <a:pt x="39" y="0"/>
                      <a:pt x="39"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5" name="Freeform 94"/>
              <p:cNvSpPr>
                <a:spLocks/>
              </p:cNvSpPr>
              <p:nvPr/>
            </p:nvSpPr>
            <p:spPr bwMode="auto">
              <a:xfrm>
                <a:off x="8899525" y="4937126"/>
                <a:ext cx="61913" cy="138113"/>
              </a:xfrm>
              <a:custGeom>
                <a:avLst/>
                <a:gdLst>
                  <a:gd name="T0" fmla="*/ 23 w 24"/>
                  <a:gd name="T1" fmla="*/ 0 h 53"/>
                  <a:gd name="T2" fmla="*/ 22 w 24"/>
                  <a:gd name="T3" fmla="*/ 0 h 53"/>
                  <a:gd name="T4" fmla="*/ 22 w 24"/>
                  <a:gd name="T5" fmla="*/ 0 h 53"/>
                  <a:gd name="T6" fmla="*/ 11 w 24"/>
                  <a:gd name="T7" fmla="*/ 25 h 53"/>
                  <a:gd name="T8" fmla="*/ 0 w 24"/>
                  <a:gd name="T9" fmla="*/ 52 h 53"/>
                  <a:gd name="T10" fmla="*/ 1 w 24"/>
                  <a:gd name="T11" fmla="*/ 53 h 53"/>
                  <a:gd name="T12" fmla="*/ 11 w 24"/>
                  <a:gd name="T13" fmla="*/ 28 h 53"/>
                  <a:gd name="T14" fmla="*/ 22 w 24"/>
                  <a:gd name="T15" fmla="*/ 2 h 53"/>
                  <a:gd name="T16" fmla="*/ 20 w 24"/>
                  <a:gd name="T17" fmla="*/ 26 h 53"/>
                  <a:gd name="T18" fmla="*/ 15 w 24"/>
                  <a:gd name="T19" fmla="*/ 51 h 53"/>
                  <a:gd name="T20" fmla="*/ 16 w 24"/>
                  <a:gd name="T21" fmla="*/ 51 h 53"/>
                  <a:gd name="T22" fmla="*/ 22 w 24"/>
                  <a:gd name="T23" fmla="*/ 26 h 53"/>
                  <a:gd name="T24" fmla="*/ 23 w 24"/>
                  <a:gd name="T25"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53">
                    <a:moveTo>
                      <a:pt x="23" y="0"/>
                    </a:moveTo>
                    <a:cubicBezTo>
                      <a:pt x="23" y="0"/>
                      <a:pt x="22" y="0"/>
                      <a:pt x="22" y="0"/>
                    </a:cubicBezTo>
                    <a:cubicBezTo>
                      <a:pt x="22" y="0"/>
                      <a:pt x="22" y="0"/>
                      <a:pt x="22" y="0"/>
                    </a:cubicBezTo>
                    <a:cubicBezTo>
                      <a:pt x="18" y="8"/>
                      <a:pt x="14" y="16"/>
                      <a:pt x="11" y="25"/>
                    </a:cubicBezTo>
                    <a:cubicBezTo>
                      <a:pt x="7" y="34"/>
                      <a:pt x="2" y="43"/>
                      <a:pt x="0" y="52"/>
                    </a:cubicBezTo>
                    <a:cubicBezTo>
                      <a:pt x="0" y="53"/>
                      <a:pt x="1" y="53"/>
                      <a:pt x="1" y="53"/>
                    </a:cubicBezTo>
                    <a:cubicBezTo>
                      <a:pt x="5" y="45"/>
                      <a:pt x="8" y="36"/>
                      <a:pt x="11" y="28"/>
                    </a:cubicBezTo>
                    <a:cubicBezTo>
                      <a:pt x="15" y="19"/>
                      <a:pt x="19" y="10"/>
                      <a:pt x="22" y="2"/>
                    </a:cubicBezTo>
                    <a:cubicBezTo>
                      <a:pt x="21" y="10"/>
                      <a:pt x="21" y="18"/>
                      <a:pt x="20" y="26"/>
                    </a:cubicBezTo>
                    <a:cubicBezTo>
                      <a:pt x="18" y="34"/>
                      <a:pt x="16" y="43"/>
                      <a:pt x="15" y="51"/>
                    </a:cubicBezTo>
                    <a:cubicBezTo>
                      <a:pt x="15" y="52"/>
                      <a:pt x="16" y="52"/>
                      <a:pt x="16" y="51"/>
                    </a:cubicBezTo>
                    <a:cubicBezTo>
                      <a:pt x="19" y="44"/>
                      <a:pt x="21" y="34"/>
                      <a:pt x="22" y="26"/>
                    </a:cubicBezTo>
                    <a:cubicBezTo>
                      <a:pt x="23" y="18"/>
                      <a:pt x="24" y="9"/>
                      <a:pt x="23"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6" name="Freeform 95"/>
              <p:cNvSpPr>
                <a:spLocks/>
              </p:cNvSpPr>
              <p:nvPr/>
            </p:nvSpPr>
            <p:spPr bwMode="auto">
              <a:xfrm>
                <a:off x="8997950" y="4949826"/>
                <a:ext cx="49213" cy="185738"/>
              </a:xfrm>
              <a:custGeom>
                <a:avLst/>
                <a:gdLst>
                  <a:gd name="T0" fmla="*/ 14 w 19"/>
                  <a:gd name="T1" fmla="*/ 38 h 71"/>
                  <a:gd name="T2" fmla="*/ 6 w 19"/>
                  <a:gd name="T3" fmla="*/ 3 h 71"/>
                  <a:gd name="T4" fmla="*/ 5 w 19"/>
                  <a:gd name="T5" fmla="*/ 2 h 71"/>
                  <a:gd name="T6" fmla="*/ 5 w 19"/>
                  <a:gd name="T7" fmla="*/ 1 h 71"/>
                  <a:gd name="T8" fmla="*/ 4 w 19"/>
                  <a:gd name="T9" fmla="*/ 1 h 71"/>
                  <a:gd name="T10" fmla="*/ 2 w 19"/>
                  <a:gd name="T11" fmla="*/ 59 h 71"/>
                  <a:gd name="T12" fmla="*/ 4 w 19"/>
                  <a:gd name="T13" fmla="*/ 59 h 71"/>
                  <a:gd name="T14" fmla="*/ 5 w 19"/>
                  <a:gd name="T15" fmla="*/ 5 h 71"/>
                  <a:gd name="T16" fmla="*/ 11 w 19"/>
                  <a:gd name="T17" fmla="*/ 38 h 71"/>
                  <a:gd name="T18" fmla="*/ 17 w 19"/>
                  <a:gd name="T19" fmla="*/ 71 h 71"/>
                  <a:gd name="T20" fmla="*/ 18 w 19"/>
                  <a:gd name="T21" fmla="*/ 70 h 71"/>
                  <a:gd name="T22" fmla="*/ 14 w 19"/>
                  <a:gd name="T23" fmla="*/ 38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71">
                    <a:moveTo>
                      <a:pt x="14" y="38"/>
                    </a:moveTo>
                    <a:cubicBezTo>
                      <a:pt x="11" y="26"/>
                      <a:pt x="9" y="14"/>
                      <a:pt x="6" y="3"/>
                    </a:cubicBezTo>
                    <a:cubicBezTo>
                      <a:pt x="6" y="2"/>
                      <a:pt x="5" y="2"/>
                      <a:pt x="5" y="2"/>
                    </a:cubicBezTo>
                    <a:cubicBezTo>
                      <a:pt x="5" y="2"/>
                      <a:pt x="5" y="2"/>
                      <a:pt x="5" y="1"/>
                    </a:cubicBezTo>
                    <a:cubicBezTo>
                      <a:pt x="5" y="0"/>
                      <a:pt x="4" y="0"/>
                      <a:pt x="4" y="1"/>
                    </a:cubicBezTo>
                    <a:cubicBezTo>
                      <a:pt x="1" y="20"/>
                      <a:pt x="0" y="40"/>
                      <a:pt x="2" y="59"/>
                    </a:cubicBezTo>
                    <a:cubicBezTo>
                      <a:pt x="2" y="60"/>
                      <a:pt x="4" y="61"/>
                      <a:pt x="4" y="59"/>
                    </a:cubicBezTo>
                    <a:cubicBezTo>
                      <a:pt x="5" y="41"/>
                      <a:pt x="5" y="23"/>
                      <a:pt x="5" y="5"/>
                    </a:cubicBezTo>
                    <a:cubicBezTo>
                      <a:pt x="6" y="16"/>
                      <a:pt x="9" y="27"/>
                      <a:pt x="11" y="38"/>
                    </a:cubicBezTo>
                    <a:cubicBezTo>
                      <a:pt x="13" y="49"/>
                      <a:pt x="13" y="61"/>
                      <a:pt x="17" y="71"/>
                    </a:cubicBezTo>
                    <a:cubicBezTo>
                      <a:pt x="17" y="71"/>
                      <a:pt x="18" y="71"/>
                      <a:pt x="18" y="70"/>
                    </a:cubicBezTo>
                    <a:cubicBezTo>
                      <a:pt x="19" y="60"/>
                      <a:pt x="15" y="48"/>
                      <a:pt x="14" y="3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7" name="Freeform 96"/>
              <p:cNvSpPr>
                <a:spLocks/>
              </p:cNvSpPr>
              <p:nvPr/>
            </p:nvSpPr>
            <p:spPr bwMode="auto">
              <a:xfrm>
                <a:off x="9047163" y="4960938"/>
                <a:ext cx="63500" cy="153988"/>
              </a:xfrm>
              <a:custGeom>
                <a:avLst/>
                <a:gdLst>
                  <a:gd name="T0" fmla="*/ 14 w 24"/>
                  <a:gd name="T1" fmla="*/ 29 h 59"/>
                  <a:gd name="T2" fmla="*/ 1 w 24"/>
                  <a:gd name="T3" fmla="*/ 1 h 59"/>
                  <a:gd name="T4" fmla="*/ 0 w 24"/>
                  <a:gd name="T5" fmla="*/ 1 h 59"/>
                  <a:gd name="T6" fmla="*/ 11 w 24"/>
                  <a:gd name="T7" fmla="*/ 29 h 59"/>
                  <a:gd name="T8" fmla="*/ 22 w 24"/>
                  <a:gd name="T9" fmla="*/ 58 h 59"/>
                  <a:gd name="T10" fmla="*/ 24 w 24"/>
                  <a:gd name="T11" fmla="*/ 57 h 59"/>
                  <a:gd name="T12" fmla="*/ 14 w 24"/>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4" h="59">
                    <a:moveTo>
                      <a:pt x="14" y="29"/>
                    </a:moveTo>
                    <a:cubicBezTo>
                      <a:pt x="10" y="20"/>
                      <a:pt x="6" y="10"/>
                      <a:pt x="1" y="1"/>
                    </a:cubicBezTo>
                    <a:cubicBezTo>
                      <a:pt x="1" y="0"/>
                      <a:pt x="0" y="0"/>
                      <a:pt x="0" y="1"/>
                    </a:cubicBezTo>
                    <a:cubicBezTo>
                      <a:pt x="4" y="11"/>
                      <a:pt x="8" y="20"/>
                      <a:pt x="11" y="29"/>
                    </a:cubicBezTo>
                    <a:cubicBezTo>
                      <a:pt x="15" y="39"/>
                      <a:pt x="17" y="49"/>
                      <a:pt x="22" y="58"/>
                    </a:cubicBezTo>
                    <a:cubicBezTo>
                      <a:pt x="22" y="59"/>
                      <a:pt x="24" y="58"/>
                      <a:pt x="24" y="57"/>
                    </a:cubicBezTo>
                    <a:cubicBezTo>
                      <a:pt x="22" y="48"/>
                      <a:pt x="17" y="38"/>
                      <a:pt x="14"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8" name="Freeform 97"/>
              <p:cNvSpPr>
                <a:spLocks/>
              </p:cNvSpPr>
              <p:nvPr/>
            </p:nvSpPr>
            <p:spPr bwMode="auto">
              <a:xfrm>
                <a:off x="8836025" y="4594226"/>
                <a:ext cx="136525" cy="152400"/>
              </a:xfrm>
              <a:custGeom>
                <a:avLst/>
                <a:gdLst>
                  <a:gd name="T0" fmla="*/ 51 w 52"/>
                  <a:gd name="T1" fmla="*/ 55 h 58"/>
                  <a:gd name="T2" fmla="*/ 29 w 52"/>
                  <a:gd name="T3" fmla="*/ 31 h 58"/>
                  <a:gd name="T4" fmla="*/ 10 w 52"/>
                  <a:gd name="T5" fmla="*/ 1 h 58"/>
                  <a:gd name="T6" fmla="*/ 9 w 52"/>
                  <a:gd name="T7" fmla="*/ 1 h 58"/>
                  <a:gd name="T8" fmla="*/ 26 w 52"/>
                  <a:gd name="T9" fmla="*/ 32 h 58"/>
                  <a:gd name="T10" fmla="*/ 30 w 52"/>
                  <a:gd name="T11" fmla="*/ 37 h 58"/>
                  <a:gd name="T12" fmla="*/ 1 w 52"/>
                  <a:gd name="T13" fmla="*/ 10 h 58"/>
                  <a:gd name="T14" fmla="*/ 0 w 52"/>
                  <a:gd name="T15" fmla="*/ 10 h 58"/>
                  <a:gd name="T16" fmla="*/ 19 w 52"/>
                  <a:gd name="T17" fmla="*/ 31 h 58"/>
                  <a:gd name="T18" fmla="*/ 35 w 52"/>
                  <a:gd name="T19" fmla="*/ 44 h 58"/>
                  <a:gd name="T20" fmla="*/ 50 w 52"/>
                  <a:gd name="T21" fmla="*/ 57 h 58"/>
                  <a:gd name="T22" fmla="*/ 51 w 52"/>
                  <a:gd name="T23" fmla="*/ 5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58">
                    <a:moveTo>
                      <a:pt x="51" y="55"/>
                    </a:moveTo>
                    <a:cubicBezTo>
                      <a:pt x="44" y="47"/>
                      <a:pt x="35" y="40"/>
                      <a:pt x="29" y="31"/>
                    </a:cubicBezTo>
                    <a:cubicBezTo>
                      <a:pt x="21" y="21"/>
                      <a:pt x="15" y="11"/>
                      <a:pt x="10" y="1"/>
                    </a:cubicBezTo>
                    <a:cubicBezTo>
                      <a:pt x="10" y="0"/>
                      <a:pt x="9" y="1"/>
                      <a:pt x="9" y="1"/>
                    </a:cubicBezTo>
                    <a:cubicBezTo>
                      <a:pt x="13" y="12"/>
                      <a:pt x="19" y="22"/>
                      <a:pt x="26" y="32"/>
                    </a:cubicBezTo>
                    <a:cubicBezTo>
                      <a:pt x="27" y="34"/>
                      <a:pt x="29" y="36"/>
                      <a:pt x="30" y="37"/>
                    </a:cubicBezTo>
                    <a:cubicBezTo>
                      <a:pt x="20" y="29"/>
                      <a:pt x="11" y="18"/>
                      <a:pt x="1" y="10"/>
                    </a:cubicBezTo>
                    <a:cubicBezTo>
                      <a:pt x="1" y="9"/>
                      <a:pt x="0" y="10"/>
                      <a:pt x="0" y="10"/>
                    </a:cubicBezTo>
                    <a:cubicBezTo>
                      <a:pt x="6" y="18"/>
                      <a:pt x="13" y="24"/>
                      <a:pt x="19" y="31"/>
                    </a:cubicBezTo>
                    <a:cubicBezTo>
                      <a:pt x="24" y="36"/>
                      <a:pt x="29" y="40"/>
                      <a:pt x="35" y="44"/>
                    </a:cubicBezTo>
                    <a:cubicBezTo>
                      <a:pt x="40" y="49"/>
                      <a:pt x="44" y="53"/>
                      <a:pt x="50" y="57"/>
                    </a:cubicBezTo>
                    <a:cubicBezTo>
                      <a:pt x="51" y="58"/>
                      <a:pt x="52" y="56"/>
                      <a:pt x="51" y="55"/>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9" name="Freeform 98"/>
              <p:cNvSpPr>
                <a:spLocks/>
              </p:cNvSpPr>
              <p:nvPr/>
            </p:nvSpPr>
            <p:spPr bwMode="auto">
              <a:xfrm>
                <a:off x="8901113" y="4572001"/>
                <a:ext cx="96838" cy="163513"/>
              </a:xfrm>
              <a:custGeom>
                <a:avLst/>
                <a:gdLst>
                  <a:gd name="T0" fmla="*/ 36 w 37"/>
                  <a:gd name="T1" fmla="*/ 61 h 63"/>
                  <a:gd name="T2" fmla="*/ 31 w 37"/>
                  <a:gd name="T3" fmla="*/ 44 h 63"/>
                  <a:gd name="T4" fmla="*/ 31 w 37"/>
                  <a:gd name="T5" fmla="*/ 44 h 63"/>
                  <a:gd name="T6" fmla="*/ 27 w 37"/>
                  <a:gd name="T7" fmla="*/ 1 h 63"/>
                  <a:gd name="T8" fmla="*/ 26 w 37"/>
                  <a:gd name="T9" fmla="*/ 1 h 63"/>
                  <a:gd name="T10" fmla="*/ 29 w 37"/>
                  <a:gd name="T11" fmla="*/ 37 h 63"/>
                  <a:gd name="T12" fmla="*/ 13 w 37"/>
                  <a:gd name="T13" fmla="*/ 3 h 63"/>
                  <a:gd name="T14" fmla="*/ 12 w 37"/>
                  <a:gd name="T15" fmla="*/ 4 h 63"/>
                  <a:gd name="T16" fmla="*/ 21 w 37"/>
                  <a:gd name="T17" fmla="*/ 26 h 63"/>
                  <a:gd name="T18" fmla="*/ 15 w 37"/>
                  <a:gd name="T19" fmla="*/ 19 h 63"/>
                  <a:gd name="T20" fmla="*/ 2 w 37"/>
                  <a:gd name="T21" fmla="*/ 3 h 63"/>
                  <a:gd name="T22" fmla="*/ 1 w 37"/>
                  <a:gd name="T23" fmla="*/ 4 h 63"/>
                  <a:gd name="T24" fmla="*/ 13 w 37"/>
                  <a:gd name="T25" fmla="*/ 20 h 63"/>
                  <a:gd name="T26" fmla="*/ 24 w 37"/>
                  <a:gd name="T27" fmla="*/ 34 h 63"/>
                  <a:gd name="T28" fmla="*/ 33 w 37"/>
                  <a:gd name="T29" fmla="*/ 61 h 63"/>
                  <a:gd name="T30" fmla="*/ 36 w 37"/>
                  <a:gd name="T31" fmla="*/ 6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 h="63">
                    <a:moveTo>
                      <a:pt x="36" y="61"/>
                    </a:moveTo>
                    <a:cubicBezTo>
                      <a:pt x="35" y="55"/>
                      <a:pt x="33" y="50"/>
                      <a:pt x="31" y="44"/>
                    </a:cubicBezTo>
                    <a:cubicBezTo>
                      <a:pt x="31" y="44"/>
                      <a:pt x="31" y="44"/>
                      <a:pt x="31" y="44"/>
                    </a:cubicBezTo>
                    <a:cubicBezTo>
                      <a:pt x="32" y="30"/>
                      <a:pt x="31" y="15"/>
                      <a:pt x="27" y="1"/>
                    </a:cubicBezTo>
                    <a:cubicBezTo>
                      <a:pt x="27" y="0"/>
                      <a:pt x="26" y="0"/>
                      <a:pt x="26" y="1"/>
                    </a:cubicBezTo>
                    <a:cubicBezTo>
                      <a:pt x="27" y="13"/>
                      <a:pt x="28" y="25"/>
                      <a:pt x="29" y="37"/>
                    </a:cubicBezTo>
                    <a:cubicBezTo>
                      <a:pt x="24" y="26"/>
                      <a:pt x="19" y="14"/>
                      <a:pt x="13" y="3"/>
                    </a:cubicBezTo>
                    <a:cubicBezTo>
                      <a:pt x="13" y="2"/>
                      <a:pt x="12" y="3"/>
                      <a:pt x="12" y="4"/>
                    </a:cubicBezTo>
                    <a:cubicBezTo>
                      <a:pt x="14" y="11"/>
                      <a:pt x="18" y="19"/>
                      <a:pt x="21" y="26"/>
                    </a:cubicBezTo>
                    <a:cubicBezTo>
                      <a:pt x="19" y="24"/>
                      <a:pt x="17" y="22"/>
                      <a:pt x="15" y="19"/>
                    </a:cubicBezTo>
                    <a:cubicBezTo>
                      <a:pt x="11" y="14"/>
                      <a:pt x="6" y="8"/>
                      <a:pt x="2" y="3"/>
                    </a:cubicBezTo>
                    <a:cubicBezTo>
                      <a:pt x="1" y="2"/>
                      <a:pt x="0" y="3"/>
                      <a:pt x="1" y="4"/>
                    </a:cubicBezTo>
                    <a:cubicBezTo>
                      <a:pt x="4" y="9"/>
                      <a:pt x="9" y="15"/>
                      <a:pt x="13" y="20"/>
                    </a:cubicBezTo>
                    <a:cubicBezTo>
                      <a:pt x="16" y="25"/>
                      <a:pt x="20" y="30"/>
                      <a:pt x="24" y="34"/>
                    </a:cubicBezTo>
                    <a:cubicBezTo>
                      <a:pt x="27" y="43"/>
                      <a:pt x="31" y="52"/>
                      <a:pt x="33" y="61"/>
                    </a:cubicBezTo>
                    <a:cubicBezTo>
                      <a:pt x="34" y="63"/>
                      <a:pt x="37" y="63"/>
                      <a:pt x="36" y="6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0" name="Freeform 99"/>
              <p:cNvSpPr>
                <a:spLocks/>
              </p:cNvSpPr>
              <p:nvPr/>
            </p:nvSpPr>
            <p:spPr bwMode="auto">
              <a:xfrm>
                <a:off x="9009063" y="4557713"/>
                <a:ext cx="20638" cy="169863"/>
              </a:xfrm>
              <a:custGeom>
                <a:avLst/>
                <a:gdLst>
                  <a:gd name="T0" fmla="*/ 6 w 8"/>
                  <a:gd name="T1" fmla="*/ 29 h 65"/>
                  <a:gd name="T2" fmla="*/ 1 w 8"/>
                  <a:gd name="T3" fmla="*/ 0 h 65"/>
                  <a:gd name="T4" fmla="*/ 0 w 8"/>
                  <a:gd name="T5" fmla="*/ 0 h 65"/>
                  <a:gd name="T6" fmla="*/ 4 w 8"/>
                  <a:gd name="T7" fmla="*/ 32 h 65"/>
                  <a:gd name="T8" fmla="*/ 6 w 8"/>
                  <a:gd name="T9" fmla="*/ 64 h 65"/>
                  <a:gd name="T10" fmla="*/ 7 w 8"/>
                  <a:gd name="T11" fmla="*/ 64 h 65"/>
                  <a:gd name="T12" fmla="*/ 6 w 8"/>
                  <a:gd name="T13" fmla="*/ 29 h 65"/>
                </a:gdLst>
                <a:ahLst/>
                <a:cxnLst>
                  <a:cxn ang="0">
                    <a:pos x="T0" y="T1"/>
                  </a:cxn>
                  <a:cxn ang="0">
                    <a:pos x="T2" y="T3"/>
                  </a:cxn>
                  <a:cxn ang="0">
                    <a:pos x="T4" y="T5"/>
                  </a:cxn>
                  <a:cxn ang="0">
                    <a:pos x="T6" y="T7"/>
                  </a:cxn>
                  <a:cxn ang="0">
                    <a:pos x="T8" y="T9"/>
                  </a:cxn>
                  <a:cxn ang="0">
                    <a:pos x="T10" y="T11"/>
                  </a:cxn>
                  <a:cxn ang="0">
                    <a:pos x="T12" y="T13"/>
                  </a:cxn>
                </a:cxnLst>
                <a:rect l="0" t="0" r="r" b="b"/>
                <a:pathLst>
                  <a:path w="8" h="65">
                    <a:moveTo>
                      <a:pt x="6" y="29"/>
                    </a:moveTo>
                    <a:cubicBezTo>
                      <a:pt x="5" y="20"/>
                      <a:pt x="5" y="9"/>
                      <a:pt x="1" y="0"/>
                    </a:cubicBezTo>
                    <a:cubicBezTo>
                      <a:pt x="1" y="0"/>
                      <a:pt x="0" y="0"/>
                      <a:pt x="0" y="0"/>
                    </a:cubicBezTo>
                    <a:cubicBezTo>
                      <a:pt x="1" y="11"/>
                      <a:pt x="3" y="21"/>
                      <a:pt x="4" y="32"/>
                    </a:cubicBezTo>
                    <a:cubicBezTo>
                      <a:pt x="5" y="43"/>
                      <a:pt x="5" y="53"/>
                      <a:pt x="6" y="64"/>
                    </a:cubicBezTo>
                    <a:cubicBezTo>
                      <a:pt x="6" y="65"/>
                      <a:pt x="7" y="65"/>
                      <a:pt x="7" y="64"/>
                    </a:cubicBezTo>
                    <a:cubicBezTo>
                      <a:pt x="8" y="53"/>
                      <a:pt x="7" y="41"/>
                      <a:pt x="6"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1" name="Freeform 100"/>
              <p:cNvSpPr>
                <a:spLocks/>
              </p:cNvSpPr>
              <p:nvPr/>
            </p:nvSpPr>
            <p:spPr bwMode="auto">
              <a:xfrm>
                <a:off x="9045575" y="4560888"/>
                <a:ext cx="20638" cy="173038"/>
              </a:xfrm>
              <a:custGeom>
                <a:avLst/>
                <a:gdLst>
                  <a:gd name="T0" fmla="*/ 4 w 8"/>
                  <a:gd name="T1" fmla="*/ 0 h 66"/>
                  <a:gd name="T2" fmla="*/ 3 w 8"/>
                  <a:gd name="T3" fmla="*/ 1 h 66"/>
                  <a:gd name="T4" fmla="*/ 5 w 8"/>
                  <a:gd name="T5" fmla="*/ 32 h 66"/>
                  <a:gd name="T6" fmla="*/ 0 w 8"/>
                  <a:gd name="T7" fmla="*/ 65 h 66"/>
                  <a:gd name="T8" fmla="*/ 1 w 8"/>
                  <a:gd name="T9" fmla="*/ 66 h 66"/>
                  <a:gd name="T10" fmla="*/ 7 w 8"/>
                  <a:gd name="T11" fmla="*/ 32 h 66"/>
                  <a:gd name="T12" fmla="*/ 4 w 8"/>
                  <a:gd name="T13" fmla="*/ 0 h 66"/>
                </a:gdLst>
                <a:ahLst/>
                <a:cxnLst>
                  <a:cxn ang="0">
                    <a:pos x="T0" y="T1"/>
                  </a:cxn>
                  <a:cxn ang="0">
                    <a:pos x="T2" y="T3"/>
                  </a:cxn>
                  <a:cxn ang="0">
                    <a:pos x="T4" y="T5"/>
                  </a:cxn>
                  <a:cxn ang="0">
                    <a:pos x="T6" y="T7"/>
                  </a:cxn>
                  <a:cxn ang="0">
                    <a:pos x="T8" y="T9"/>
                  </a:cxn>
                  <a:cxn ang="0">
                    <a:pos x="T10" y="T11"/>
                  </a:cxn>
                  <a:cxn ang="0">
                    <a:pos x="T12" y="T13"/>
                  </a:cxn>
                </a:cxnLst>
                <a:rect l="0" t="0" r="r" b="b"/>
                <a:pathLst>
                  <a:path w="8" h="66">
                    <a:moveTo>
                      <a:pt x="4" y="0"/>
                    </a:moveTo>
                    <a:cubicBezTo>
                      <a:pt x="4" y="0"/>
                      <a:pt x="3" y="0"/>
                      <a:pt x="3" y="1"/>
                    </a:cubicBezTo>
                    <a:cubicBezTo>
                      <a:pt x="3" y="11"/>
                      <a:pt x="5" y="21"/>
                      <a:pt x="5" y="32"/>
                    </a:cubicBezTo>
                    <a:cubicBezTo>
                      <a:pt x="4" y="43"/>
                      <a:pt x="2" y="54"/>
                      <a:pt x="0" y="65"/>
                    </a:cubicBezTo>
                    <a:cubicBezTo>
                      <a:pt x="0" y="66"/>
                      <a:pt x="0" y="66"/>
                      <a:pt x="1" y="66"/>
                    </a:cubicBezTo>
                    <a:cubicBezTo>
                      <a:pt x="5" y="55"/>
                      <a:pt x="7" y="43"/>
                      <a:pt x="7" y="32"/>
                    </a:cubicBezTo>
                    <a:cubicBezTo>
                      <a:pt x="7" y="22"/>
                      <a:pt x="8" y="10"/>
                      <a:pt x="4"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2" name="Freeform 101"/>
              <p:cNvSpPr>
                <a:spLocks/>
              </p:cNvSpPr>
              <p:nvPr/>
            </p:nvSpPr>
            <p:spPr bwMode="auto">
              <a:xfrm>
                <a:off x="9053513" y="4594226"/>
                <a:ext cx="28575" cy="139700"/>
              </a:xfrm>
              <a:custGeom>
                <a:avLst/>
                <a:gdLst>
                  <a:gd name="T0" fmla="*/ 10 w 11"/>
                  <a:gd name="T1" fmla="*/ 1 h 53"/>
                  <a:gd name="T2" fmla="*/ 7 w 11"/>
                  <a:gd name="T3" fmla="*/ 26 h 53"/>
                  <a:gd name="T4" fmla="*/ 0 w 11"/>
                  <a:gd name="T5" fmla="*/ 51 h 53"/>
                  <a:gd name="T6" fmla="*/ 2 w 11"/>
                  <a:gd name="T7" fmla="*/ 52 h 53"/>
                  <a:gd name="T8" fmla="*/ 8 w 11"/>
                  <a:gd name="T9" fmla="*/ 32 h 53"/>
                  <a:gd name="T10" fmla="*/ 11 w 11"/>
                  <a:gd name="T11" fmla="*/ 1 h 53"/>
                  <a:gd name="T12" fmla="*/ 10 w 11"/>
                  <a:gd name="T13" fmla="*/ 1 h 53"/>
                </a:gdLst>
                <a:ahLst/>
                <a:cxnLst>
                  <a:cxn ang="0">
                    <a:pos x="T0" y="T1"/>
                  </a:cxn>
                  <a:cxn ang="0">
                    <a:pos x="T2" y="T3"/>
                  </a:cxn>
                  <a:cxn ang="0">
                    <a:pos x="T4" y="T5"/>
                  </a:cxn>
                  <a:cxn ang="0">
                    <a:pos x="T6" y="T7"/>
                  </a:cxn>
                  <a:cxn ang="0">
                    <a:pos x="T8" y="T9"/>
                  </a:cxn>
                  <a:cxn ang="0">
                    <a:pos x="T10" y="T11"/>
                  </a:cxn>
                  <a:cxn ang="0">
                    <a:pos x="T12" y="T13"/>
                  </a:cxn>
                </a:cxnLst>
                <a:rect l="0" t="0" r="r" b="b"/>
                <a:pathLst>
                  <a:path w="11" h="53">
                    <a:moveTo>
                      <a:pt x="10" y="1"/>
                    </a:moveTo>
                    <a:cubicBezTo>
                      <a:pt x="9" y="9"/>
                      <a:pt x="8" y="18"/>
                      <a:pt x="7" y="26"/>
                    </a:cubicBezTo>
                    <a:cubicBezTo>
                      <a:pt x="6" y="34"/>
                      <a:pt x="5" y="44"/>
                      <a:pt x="0" y="51"/>
                    </a:cubicBezTo>
                    <a:cubicBezTo>
                      <a:pt x="0" y="52"/>
                      <a:pt x="1" y="53"/>
                      <a:pt x="2" y="52"/>
                    </a:cubicBezTo>
                    <a:cubicBezTo>
                      <a:pt x="6" y="47"/>
                      <a:pt x="7" y="39"/>
                      <a:pt x="8" y="32"/>
                    </a:cubicBezTo>
                    <a:cubicBezTo>
                      <a:pt x="10" y="22"/>
                      <a:pt x="11" y="11"/>
                      <a:pt x="11" y="1"/>
                    </a:cubicBezTo>
                    <a:cubicBezTo>
                      <a:pt x="11" y="0"/>
                      <a:pt x="10" y="0"/>
                      <a:pt x="10"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3" name="Freeform 102"/>
              <p:cNvSpPr>
                <a:spLocks/>
              </p:cNvSpPr>
              <p:nvPr/>
            </p:nvSpPr>
            <p:spPr bwMode="auto">
              <a:xfrm>
                <a:off x="9112250" y="4646613"/>
                <a:ext cx="144463" cy="120650"/>
              </a:xfrm>
              <a:custGeom>
                <a:avLst/>
                <a:gdLst>
                  <a:gd name="T0" fmla="*/ 55 w 55"/>
                  <a:gd name="T1" fmla="*/ 13 h 46"/>
                  <a:gd name="T2" fmla="*/ 29 w 55"/>
                  <a:gd name="T3" fmla="*/ 27 h 46"/>
                  <a:gd name="T4" fmla="*/ 16 w 55"/>
                  <a:gd name="T5" fmla="*/ 33 h 46"/>
                  <a:gd name="T6" fmla="*/ 12 w 55"/>
                  <a:gd name="T7" fmla="*/ 35 h 46"/>
                  <a:gd name="T8" fmla="*/ 26 w 55"/>
                  <a:gd name="T9" fmla="*/ 24 h 46"/>
                  <a:gd name="T10" fmla="*/ 51 w 55"/>
                  <a:gd name="T11" fmla="*/ 1 h 46"/>
                  <a:gd name="T12" fmla="*/ 50 w 55"/>
                  <a:gd name="T13" fmla="*/ 1 h 46"/>
                  <a:gd name="T14" fmla="*/ 23 w 55"/>
                  <a:gd name="T15" fmla="*/ 23 h 46"/>
                  <a:gd name="T16" fmla="*/ 0 w 55"/>
                  <a:gd name="T17" fmla="*/ 45 h 46"/>
                  <a:gd name="T18" fmla="*/ 1 w 55"/>
                  <a:gd name="T19" fmla="*/ 46 h 46"/>
                  <a:gd name="T20" fmla="*/ 8 w 55"/>
                  <a:gd name="T21" fmla="*/ 39 h 46"/>
                  <a:gd name="T22" fmla="*/ 8 w 55"/>
                  <a:gd name="T23" fmla="*/ 39 h 46"/>
                  <a:gd name="T24" fmla="*/ 8 w 55"/>
                  <a:gd name="T25" fmla="*/ 39 h 46"/>
                  <a:gd name="T26" fmla="*/ 8 w 55"/>
                  <a:gd name="T27" fmla="*/ 39 h 46"/>
                  <a:gd name="T28" fmla="*/ 9 w 55"/>
                  <a:gd name="T29" fmla="*/ 39 h 46"/>
                  <a:gd name="T30" fmla="*/ 9 w 55"/>
                  <a:gd name="T31" fmla="*/ 39 h 46"/>
                  <a:gd name="T32" fmla="*/ 19 w 55"/>
                  <a:gd name="T33" fmla="*/ 34 h 46"/>
                  <a:gd name="T34" fmla="*/ 33 w 55"/>
                  <a:gd name="T35" fmla="*/ 28 h 46"/>
                  <a:gd name="T36" fmla="*/ 55 w 55"/>
                  <a:gd name="T37" fmla="*/ 14 h 46"/>
                  <a:gd name="T38" fmla="*/ 55 w 55"/>
                  <a:gd name="T39"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5" h="46">
                    <a:moveTo>
                      <a:pt x="55" y="13"/>
                    </a:moveTo>
                    <a:cubicBezTo>
                      <a:pt x="46" y="19"/>
                      <a:pt x="38" y="23"/>
                      <a:pt x="29" y="27"/>
                    </a:cubicBezTo>
                    <a:cubicBezTo>
                      <a:pt x="25" y="29"/>
                      <a:pt x="20" y="31"/>
                      <a:pt x="16" y="33"/>
                    </a:cubicBezTo>
                    <a:cubicBezTo>
                      <a:pt x="15" y="34"/>
                      <a:pt x="14" y="34"/>
                      <a:pt x="12" y="35"/>
                    </a:cubicBezTo>
                    <a:cubicBezTo>
                      <a:pt x="17" y="31"/>
                      <a:pt x="21" y="28"/>
                      <a:pt x="26" y="24"/>
                    </a:cubicBezTo>
                    <a:cubicBezTo>
                      <a:pt x="34" y="17"/>
                      <a:pt x="43" y="10"/>
                      <a:pt x="51" y="1"/>
                    </a:cubicBezTo>
                    <a:cubicBezTo>
                      <a:pt x="51" y="1"/>
                      <a:pt x="51" y="0"/>
                      <a:pt x="50" y="1"/>
                    </a:cubicBezTo>
                    <a:cubicBezTo>
                      <a:pt x="41" y="7"/>
                      <a:pt x="32" y="15"/>
                      <a:pt x="23" y="23"/>
                    </a:cubicBezTo>
                    <a:cubicBezTo>
                      <a:pt x="15" y="30"/>
                      <a:pt x="6" y="36"/>
                      <a:pt x="0" y="45"/>
                    </a:cubicBezTo>
                    <a:cubicBezTo>
                      <a:pt x="0" y="46"/>
                      <a:pt x="1" y="46"/>
                      <a:pt x="1" y="46"/>
                    </a:cubicBezTo>
                    <a:cubicBezTo>
                      <a:pt x="3" y="43"/>
                      <a:pt x="5" y="41"/>
                      <a:pt x="8" y="39"/>
                    </a:cubicBezTo>
                    <a:cubicBezTo>
                      <a:pt x="8" y="39"/>
                      <a:pt x="8" y="39"/>
                      <a:pt x="8" y="39"/>
                    </a:cubicBezTo>
                    <a:cubicBezTo>
                      <a:pt x="8" y="39"/>
                      <a:pt x="8" y="39"/>
                      <a:pt x="8" y="39"/>
                    </a:cubicBezTo>
                    <a:cubicBezTo>
                      <a:pt x="8" y="39"/>
                      <a:pt x="8" y="39"/>
                      <a:pt x="8" y="39"/>
                    </a:cubicBezTo>
                    <a:cubicBezTo>
                      <a:pt x="8" y="39"/>
                      <a:pt x="9" y="39"/>
                      <a:pt x="9" y="39"/>
                    </a:cubicBezTo>
                    <a:cubicBezTo>
                      <a:pt x="9" y="39"/>
                      <a:pt x="9" y="39"/>
                      <a:pt x="9" y="39"/>
                    </a:cubicBezTo>
                    <a:cubicBezTo>
                      <a:pt x="10" y="40"/>
                      <a:pt x="18" y="35"/>
                      <a:pt x="19" y="34"/>
                    </a:cubicBezTo>
                    <a:cubicBezTo>
                      <a:pt x="24" y="32"/>
                      <a:pt x="28" y="30"/>
                      <a:pt x="33" y="28"/>
                    </a:cubicBezTo>
                    <a:cubicBezTo>
                      <a:pt x="41" y="24"/>
                      <a:pt x="49" y="20"/>
                      <a:pt x="55" y="14"/>
                    </a:cubicBezTo>
                    <a:cubicBezTo>
                      <a:pt x="55" y="14"/>
                      <a:pt x="55" y="13"/>
                      <a:pt x="55" y="13"/>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4" name="Freeform 103"/>
              <p:cNvSpPr>
                <a:spLocks/>
              </p:cNvSpPr>
              <p:nvPr/>
            </p:nvSpPr>
            <p:spPr bwMode="auto">
              <a:xfrm>
                <a:off x="9134475" y="4714876"/>
                <a:ext cx="163513" cy="65088"/>
              </a:xfrm>
              <a:custGeom>
                <a:avLst/>
                <a:gdLst>
                  <a:gd name="T0" fmla="*/ 62 w 63"/>
                  <a:gd name="T1" fmla="*/ 10 h 25"/>
                  <a:gd name="T2" fmla="*/ 37 w 63"/>
                  <a:gd name="T3" fmla="*/ 14 h 25"/>
                  <a:gd name="T4" fmla="*/ 24 w 63"/>
                  <a:gd name="T5" fmla="*/ 17 h 25"/>
                  <a:gd name="T6" fmla="*/ 30 w 63"/>
                  <a:gd name="T7" fmla="*/ 14 h 25"/>
                  <a:gd name="T8" fmla="*/ 58 w 63"/>
                  <a:gd name="T9" fmla="*/ 1 h 25"/>
                  <a:gd name="T10" fmla="*/ 57 w 63"/>
                  <a:gd name="T11" fmla="*/ 0 h 25"/>
                  <a:gd name="T12" fmla="*/ 30 w 63"/>
                  <a:gd name="T13" fmla="*/ 12 h 25"/>
                  <a:gd name="T14" fmla="*/ 0 w 63"/>
                  <a:gd name="T15" fmla="*/ 24 h 25"/>
                  <a:gd name="T16" fmla="*/ 1 w 63"/>
                  <a:gd name="T17" fmla="*/ 25 h 25"/>
                  <a:gd name="T18" fmla="*/ 14 w 63"/>
                  <a:gd name="T19" fmla="*/ 21 h 25"/>
                  <a:gd name="T20" fmla="*/ 37 w 63"/>
                  <a:gd name="T21" fmla="*/ 17 h 25"/>
                  <a:gd name="T22" fmla="*/ 62 w 63"/>
                  <a:gd name="T23" fmla="*/ 11 h 25"/>
                  <a:gd name="T24" fmla="*/ 62 w 63"/>
                  <a:gd name="T25"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25">
                    <a:moveTo>
                      <a:pt x="62" y="10"/>
                    </a:moveTo>
                    <a:cubicBezTo>
                      <a:pt x="54" y="10"/>
                      <a:pt x="46" y="13"/>
                      <a:pt x="37" y="14"/>
                    </a:cubicBezTo>
                    <a:cubicBezTo>
                      <a:pt x="33" y="15"/>
                      <a:pt x="29" y="16"/>
                      <a:pt x="24" y="17"/>
                    </a:cubicBezTo>
                    <a:cubicBezTo>
                      <a:pt x="26" y="16"/>
                      <a:pt x="28" y="15"/>
                      <a:pt x="30" y="14"/>
                    </a:cubicBezTo>
                    <a:cubicBezTo>
                      <a:pt x="39" y="10"/>
                      <a:pt x="50" y="7"/>
                      <a:pt x="58" y="1"/>
                    </a:cubicBezTo>
                    <a:cubicBezTo>
                      <a:pt x="58" y="0"/>
                      <a:pt x="58" y="0"/>
                      <a:pt x="57" y="0"/>
                    </a:cubicBezTo>
                    <a:cubicBezTo>
                      <a:pt x="48" y="3"/>
                      <a:pt x="39" y="8"/>
                      <a:pt x="30" y="12"/>
                    </a:cubicBezTo>
                    <a:cubicBezTo>
                      <a:pt x="20" y="16"/>
                      <a:pt x="10" y="20"/>
                      <a:pt x="0" y="24"/>
                    </a:cubicBezTo>
                    <a:cubicBezTo>
                      <a:pt x="0" y="24"/>
                      <a:pt x="0" y="25"/>
                      <a:pt x="1" y="25"/>
                    </a:cubicBezTo>
                    <a:cubicBezTo>
                      <a:pt x="5" y="24"/>
                      <a:pt x="10" y="22"/>
                      <a:pt x="14" y="21"/>
                    </a:cubicBezTo>
                    <a:cubicBezTo>
                      <a:pt x="22" y="21"/>
                      <a:pt x="30" y="19"/>
                      <a:pt x="37" y="17"/>
                    </a:cubicBezTo>
                    <a:cubicBezTo>
                      <a:pt x="45" y="15"/>
                      <a:pt x="54" y="14"/>
                      <a:pt x="62" y="11"/>
                    </a:cubicBezTo>
                    <a:cubicBezTo>
                      <a:pt x="63" y="11"/>
                      <a:pt x="63" y="10"/>
                      <a:pt x="62" y="1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5" name="Freeform 104"/>
              <p:cNvSpPr>
                <a:spLocks/>
              </p:cNvSpPr>
              <p:nvPr/>
            </p:nvSpPr>
            <p:spPr bwMode="auto">
              <a:xfrm>
                <a:off x="9139238" y="4775201"/>
                <a:ext cx="187325" cy="33338"/>
              </a:xfrm>
              <a:custGeom>
                <a:avLst/>
                <a:gdLst>
                  <a:gd name="T0" fmla="*/ 71 w 72"/>
                  <a:gd name="T1" fmla="*/ 1 h 13"/>
                  <a:gd name="T2" fmla="*/ 71 w 72"/>
                  <a:gd name="T3" fmla="*/ 0 h 13"/>
                  <a:gd name="T4" fmla="*/ 36 w 72"/>
                  <a:gd name="T5" fmla="*/ 7 h 13"/>
                  <a:gd name="T6" fmla="*/ 0 w 72"/>
                  <a:gd name="T7" fmla="*/ 10 h 13"/>
                  <a:gd name="T8" fmla="*/ 1 w 72"/>
                  <a:gd name="T9" fmla="*/ 11 h 13"/>
                  <a:gd name="T10" fmla="*/ 13 w 72"/>
                  <a:gd name="T11" fmla="*/ 11 h 13"/>
                  <a:gd name="T12" fmla="*/ 40 w 72"/>
                  <a:gd name="T13" fmla="*/ 12 h 13"/>
                  <a:gd name="T14" fmla="*/ 65 w 72"/>
                  <a:gd name="T15" fmla="*/ 9 h 13"/>
                  <a:gd name="T16" fmla="*/ 65 w 72"/>
                  <a:gd name="T17" fmla="*/ 7 h 13"/>
                  <a:gd name="T18" fmla="*/ 39 w 72"/>
                  <a:gd name="T19" fmla="*/ 10 h 13"/>
                  <a:gd name="T20" fmla="*/ 34 w 72"/>
                  <a:gd name="T21" fmla="*/ 10 h 13"/>
                  <a:gd name="T22" fmla="*/ 37 w 72"/>
                  <a:gd name="T23" fmla="*/ 10 h 13"/>
                  <a:gd name="T24" fmla="*/ 71 w 72"/>
                  <a:gd name="T25"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 h="13">
                    <a:moveTo>
                      <a:pt x="71" y="1"/>
                    </a:moveTo>
                    <a:cubicBezTo>
                      <a:pt x="72" y="1"/>
                      <a:pt x="71" y="0"/>
                      <a:pt x="71" y="0"/>
                    </a:cubicBezTo>
                    <a:cubicBezTo>
                      <a:pt x="59" y="2"/>
                      <a:pt x="48" y="6"/>
                      <a:pt x="36" y="7"/>
                    </a:cubicBezTo>
                    <a:cubicBezTo>
                      <a:pt x="24" y="9"/>
                      <a:pt x="12" y="9"/>
                      <a:pt x="0" y="10"/>
                    </a:cubicBezTo>
                    <a:cubicBezTo>
                      <a:pt x="0" y="10"/>
                      <a:pt x="0" y="11"/>
                      <a:pt x="1" y="11"/>
                    </a:cubicBezTo>
                    <a:cubicBezTo>
                      <a:pt x="5" y="11"/>
                      <a:pt x="9" y="11"/>
                      <a:pt x="13" y="11"/>
                    </a:cubicBezTo>
                    <a:cubicBezTo>
                      <a:pt x="22" y="13"/>
                      <a:pt x="31" y="12"/>
                      <a:pt x="40" y="12"/>
                    </a:cubicBezTo>
                    <a:cubicBezTo>
                      <a:pt x="48" y="11"/>
                      <a:pt x="57" y="11"/>
                      <a:pt x="65" y="9"/>
                    </a:cubicBezTo>
                    <a:cubicBezTo>
                      <a:pt x="66" y="8"/>
                      <a:pt x="66" y="7"/>
                      <a:pt x="65" y="7"/>
                    </a:cubicBezTo>
                    <a:cubicBezTo>
                      <a:pt x="56" y="8"/>
                      <a:pt x="48" y="9"/>
                      <a:pt x="39" y="10"/>
                    </a:cubicBezTo>
                    <a:cubicBezTo>
                      <a:pt x="37" y="10"/>
                      <a:pt x="35" y="10"/>
                      <a:pt x="34" y="10"/>
                    </a:cubicBezTo>
                    <a:cubicBezTo>
                      <a:pt x="35" y="10"/>
                      <a:pt x="36" y="10"/>
                      <a:pt x="37" y="10"/>
                    </a:cubicBezTo>
                    <a:cubicBezTo>
                      <a:pt x="48" y="9"/>
                      <a:pt x="61" y="7"/>
                      <a:pt x="71"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6" name="Freeform 105"/>
              <p:cNvSpPr>
                <a:spLocks/>
              </p:cNvSpPr>
              <p:nvPr/>
            </p:nvSpPr>
            <p:spPr bwMode="auto">
              <a:xfrm>
                <a:off x="9139238" y="4879976"/>
                <a:ext cx="230188" cy="39688"/>
              </a:xfrm>
              <a:custGeom>
                <a:avLst/>
                <a:gdLst>
                  <a:gd name="T0" fmla="*/ 87 w 88"/>
                  <a:gd name="T1" fmla="*/ 1 h 15"/>
                  <a:gd name="T2" fmla="*/ 56 w 88"/>
                  <a:gd name="T3" fmla="*/ 2 h 15"/>
                  <a:gd name="T4" fmla="*/ 30 w 88"/>
                  <a:gd name="T5" fmla="*/ 6 h 15"/>
                  <a:gd name="T6" fmla="*/ 1 w 88"/>
                  <a:gd name="T7" fmla="*/ 0 h 15"/>
                  <a:gd name="T8" fmla="*/ 0 w 88"/>
                  <a:gd name="T9" fmla="*/ 1 h 15"/>
                  <a:gd name="T10" fmla="*/ 43 w 88"/>
                  <a:gd name="T11" fmla="*/ 10 h 15"/>
                  <a:gd name="T12" fmla="*/ 84 w 88"/>
                  <a:gd name="T13" fmla="*/ 10 h 15"/>
                  <a:gd name="T14" fmla="*/ 84 w 88"/>
                  <a:gd name="T15" fmla="*/ 9 h 15"/>
                  <a:gd name="T16" fmla="*/ 64 w 88"/>
                  <a:gd name="T17" fmla="*/ 10 h 15"/>
                  <a:gd name="T18" fmla="*/ 43 w 88"/>
                  <a:gd name="T19" fmla="*/ 8 h 15"/>
                  <a:gd name="T20" fmla="*/ 36 w 88"/>
                  <a:gd name="T21" fmla="*/ 7 h 15"/>
                  <a:gd name="T22" fmla="*/ 58 w 88"/>
                  <a:gd name="T23" fmla="*/ 5 h 15"/>
                  <a:gd name="T24" fmla="*/ 87 w 88"/>
                  <a:gd name="T25" fmla="*/ 2 h 15"/>
                  <a:gd name="T26" fmla="*/ 87 w 88"/>
                  <a:gd name="T27"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8" h="15">
                    <a:moveTo>
                      <a:pt x="87" y="1"/>
                    </a:moveTo>
                    <a:cubicBezTo>
                      <a:pt x="77" y="0"/>
                      <a:pt x="66" y="1"/>
                      <a:pt x="56" y="2"/>
                    </a:cubicBezTo>
                    <a:cubicBezTo>
                      <a:pt x="47" y="3"/>
                      <a:pt x="38" y="4"/>
                      <a:pt x="30" y="6"/>
                    </a:cubicBezTo>
                    <a:cubicBezTo>
                      <a:pt x="20" y="4"/>
                      <a:pt x="10" y="2"/>
                      <a:pt x="1" y="0"/>
                    </a:cubicBezTo>
                    <a:cubicBezTo>
                      <a:pt x="0" y="0"/>
                      <a:pt x="0" y="1"/>
                      <a:pt x="0" y="1"/>
                    </a:cubicBezTo>
                    <a:cubicBezTo>
                      <a:pt x="14" y="5"/>
                      <a:pt x="28" y="8"/>
                      <a:pt x="43" y="10"/>
                    </a:cubicBezTo>
                    <a:cubicBezTo>
                      <a:pt x="55" y="13"/>
                      <a:pt x="72" y="15"/>
                      <a:pt x="84" y="10"/>
                    </a:cubicBezTo>
                    <a:cubicBezTo>
                      <a:pt x="85" y="10"/>
                      <a:pt x="84" y="10"/>
                      <a:pt x="84" y="9"/>
                    </a:cubicBezTo>
                    <a:cubicBezTo>
                      <a:pt x="77" y="9"/>
                      <a:pt x="71" y="10"/>
                      <a:pt x="64" y="10"/>
                    </a:cubicBezTo>
                    <a:cubicBezTo>
                      <a:pt x="57" y="10"/>
                      <a:pt x="50" y="9"/>
                      <a:pt x="43" y="8"/>
                    </a:cubicBezTo>
                    <a:cubicBezTo>
                      <a:pt x="40" y="8"/>
                      <a:pt x="38" y="7"/>
                      <a:pt x="36" y="7"/>
                    </a:cubicBezTo>
                    <a:cubicBezTo>
                      <a:pt x="44" y="6"/>
                      <a:pt x="51" y="5"/>
                      <a:pt x="58" y="5"/>
                    </a:cubicBezTo>
                    <a:cubicBezTo>
                      <a:pt x="68" y="4"/>
                      <a:pt x="78" y="4"/>
                      <a:pt x="87" y="2"/>
                    </a:cubicBezTo>
                    <a:cubicBezTo>
                      <a:pt x="88" y="2"/>
                      <a:pt x="88" y="1"/>
                      <a:pt x="87"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7" name="Freeform 106"/>
              <p:cNvSpPr>
                <a:spLocks/>
              </p:cNvSpPr>
              <p:nvPr/>
            </p:nvSpPr>
            <p:spPr bwMode="auto">
              <a:xfrm>
                <a:off x="9131300" y="4903788"/>
                <a:ext cx="211138" cy="93663"/>
              </a:xfrm>
              <a:custGeom>
                <a:avLst/>
                <a:gdLst>
                  <a:gd name="T0" fmla="*/ 80 w 81"/>
                  <a:gd name="T1" fmla="*/ 29 h 36"/>
                  <a:gd name="T2" fmla="*/ 43 w 81"/>
                  <a:gd name="T3" fmla="*/ 13 h 36"/>
                  <a:gd name="T4" fmla="*/ 1 w 81"/>
                  <a:gd name="T5" fmla="*/ 0 h 36"/>
                  <a:gd name="T6" fmla="*/ 1 w 81"/>
                  <a:gd name="T7" fmla="*/ 1 h 36"/>
                  <a:gd name="T8" fmla="*/ 24 w 81"/>
                  <a:gd name="T9" fmla="*/ 9 h 36"/>
                  <a:gd name="T10" fmla="*/ 24 w 81"/>
                  <a:gd name="T11" fmla="*/ 10 h 36"/>
                  <a:gd name="T12" fmla="*/ 48 w 81"/>
                  <a:gd name="T13" fmla="*/ 25 h 36"/>
                  <a:gd name="T14" fmla="*/ 69 w 81"/>
                  <a:gd name="T15" fmla="*/ 36 h 36"/>
                  <a:gd name="T16" fmla="*/ 70 w 81"/>
                  <a:gd name="T17" fmla="*/ 34 h 36"/>
                  <a:gd name="T18" fmla="*/ 47 w 81"/>
                  <a:gd name="T19" fmla="*/ 21 h 36"/>
                  <a:gd name="T20" fmla="*/ 36 w 81"/>
                  <a:gd name="T21" fmla="*/ 13 h 36"/>
                  <a:gd name="T22" fmla="*/ 43 w 81"/>
                  <a:gd name="T23" fmla="*/ 16 h 36"/>
                  <a:gd name="T24" fmla="*/ 80 w 81"/>
                  <a:gd name="T25" fmla="*/ 30 h 36"/>
                  <a:gd name="T26" fmla="*/ 80 w 81"/>
                  <a:gd name="T27" fmla="*/ 2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36">
                    <a:moveTo>
                      <a:pt x="80" y="29"/>
                    </a:moveTo>
                    <a:cubicBezTo>
                      <a:pt x="67" y="24"/>
                      <a:pt x="56" y="18"/>
                      <a:pt x="43" y="13"/>
                    </a:cubicBezTo>
                    <a:cubicBezTo>
                      <a:pt x="29" y="9"/>
                      <a:pt x="15" y="4"/>
                      <a:pt x="1" y="0"/>
                    </a:cubicBezTo>
                    <a:cubicBezTo>
                      <a:pt x="0" y="0"/>
                      <a:pt x="0" y="1"/>
                      <a:pt x="1" y="1"/>
                    </a:cubicBezTo>
                    <a:cubicBezTo>
                      <a:pt x="8" y="4"/>
                      <a:pt x="16" y="7"/>
                      <a:pt x="24" y="9"/>
                    </a:cubicBezTo>
                    <a:cubicBezTo>
                      <a:pt x="24" y="9"/>
                      <a:pt x="24" y="9"/>
                      <a:pt x="24" y="10"/>
                    </a:cubicBezTo>
                    <a:cubicBezTo>
                      <a:pt x="32" y="14"/>
                      <a:pt x="40" y="19"/>
                      <a:pt x="48" y="25"/>
                    </a:cubicBezTo>
                    <a:cubicBezTo>
                      <a:pt x="54" y="29"/>
                      <a:pt x="61" y="35"/>
                      <a:pt x="69" y="36"/>
                    </a:cubicBezTo>
                    <a:cubicBezTo>
                      <a:pt x="70" y="36"/>
                      <a:pt x="70" y="35"/>
                      <a:pt x="70" y="34"/>
                    </a:cubicBezTo>
                    <a:cubicBezTo>
                      <a:pt x="62" y="30"/>
                      <a:pt x="54" y="26"/>
                      <a:pt x="47" y="21"/>
                    </a:cubicBezTo>
                    <a:cubicBezTo>
                      <a:pt x="43" y="18"/>
                      <a:pt x="40" y="15"/>
                      <a:pt x="36" y="13"/>
                    </a:cubicBezTo>
                    <a:cubicBezTo>
                      <a:pt x="38" y="14"/>
                      <a:pt x="41" y="15"/>
                      <a:pt x="43" y="16"/>
                    </a:cubicBezTo>
                    <a:cubicBezTo>
                      <a:pt x="55" y="20"/>
                      <a:pt x="67" y="29"/>
                      <a:pt x="80" y="30"/>
                    </a:cubicBezTo>
                    <a:cubicBezTo>
                      <a:pt x="81" y="30"/>
                      <a:pt x="81" y="29"/>
                      <a:pt x="80"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8" name="Freeform 107"/>
              <p:cNvSpPr>
                <a:spLocks/>
              </p:cNvSpPr>
              <p:nvPr/>
            </p:nvSpPr>
            <p:spPr bwMode="auto">
              <a:xfrm>
                <a:off x="9126538" y="4932363"/>
                <a:ext cx="169863" cy="114300"/>
              </a:xfrm>
              <a:custGeom>
                <a:avLst/>
                <a:gdLst>
                  <a:gd name="T0" fmla="*/ 65 w 65"/>
                  <a:gd name="T1" fmla="*/ 41 h 44"/>
                  <a:gd name="T2" fmla="*/ 50 w 65"/>
                  <a:gd name="T3" fmla="*/ 31 h 44"/>
                  <a:gd name="T4" fmla="*/ 34 w 65"/>
                  <a:gd name="T5" fmla="*/ 19 h 44"/>
                  <a:gd name="T6" fmla="*/ 1 w 65"/>
                  <a:gd name="T7" fmla="*/ 0 h 44"/>
                  <a:gd name="T8" fmla="*/ 0 w 65"/>
                  <a:gd name="T9" fmla="*/ 1 h 44"/>
                  <a:gd name="T10" fmla="*/ 19 w 65"/>
                  <a:gd name="T11" fmla="*/ 14 h 44"/>
                  <a:gd name="T12" fmla="*/ 29 w 65"/>
                  <a:gd name="T13" fmla="*/ 27 h 44"/>
                  <a:gd name="T14" fmla="*/ 47 w 65"/>
                  <a:gd name="T15" fmla="*/ 43 h 44"/>
                  <a:gd name="T16" fmla="*/ 48 w 65"/>
                  <a:gd name="T17" fmla="*/ 41 h 44"/>
                  <a:gd name="T18" fmla="*/ 34 w 65"/>
                  <a:gd name="T19" fmla="*/ 27 h 44"/>
                  <a:gd name="T20" fmla="*/ 21 w 65"/>
                  <a:gd name="T21" fmla="*/ 15 h 44"/>
                  <a:gd name="T22" fmla="*/ 32 w 65"/>
                  <a:gd name="T23" fmla="*/ 21 h 44"/>
                  <a:gd name="T24" fmla="*/ 64 w 65"/>
                  <a:gd name="T25" fmla="*/ 42 h 44"/>
                  <a:gd name="T26" fmla="*/ 65 w 65"/>
                  <a:gd name="T2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44">
                    <a:moveTo>
                      <a:pt x="65" y="41"/>
                    </a:moveTo>
                    <a:cubicBezTo>
                      <a:pt x="60" y="37"/>
                      <a:pt x="54" y="34"/>
                      <a:pt x="50" y="31"/>
                    </a:cubicBezTo>
                    <a:cubicBezTo>
                      <a:pt x="44" y="27"/>
                      <a:pt x="39" y="23"/>
                      <a:pt x="34" y="19"/>
                    </a:cubicBezTo>
                    <a:cubicBezTo>
                      <a:pt x="23" y="12"/>
                      <a:pt x="11" y="7"/>
                      <a:pt x="1" y="0"/>
                    </a:cubicBezTo>
                    <a:cubicBezTo>
                      <a:pt x="0" y="0"/>
                      <a:pt x="0" y="0"/>
                      <a:pt x="0" y="1"/>
                    </a:cubicBezTo>
                    <a:cubicBezTo>
                      <a:pt x="6" y="6"/>
                      <a:pt x="12" y="10"/>
                      <a:pt x="19" y="14"/>
                    </a:cubicBezTo>
                    <a:cubicBezTo>
                      <a:pt x="21" y="19"/>
                      <a:pt x="25" y="23"/>
                      <a:pt x="29" y="27"/>
                    </a:cubicBezTo>
                    <a:cubicBezTo>
                      <a:pt x="35" y="32"/>
                      <a:pt x="41" y="38"/>
                      <a:pt x="47" y="43"/>
                    </a:cubicBezTo>
                    <a:cubicBezTo>
                      <a:pt x="48" y="44"/>
                      <a:pt x="49" y="42"/>
                      <a:pt x="48" y="41"/>
                    </a:cubicBezTo>
                    <a:cubicBezTo>
                      <a:pt x="44" y="36"/>
                      <a:pt x="39" y="32"/>
                      <a:pt x="34" y="27"/>
                    </a:cubicBezTo>
                    <a:cubicBezTo>
                      <a:pt x="29" y="24"/>
                      <a:pt x="24" y="20"/>
                      <a:pt x="21" y="15"/>
                    </a:cubicBezTo>
                    <a:cubicBezTo>
                      <a:pt x="25" y="17"/>
                      <a:pt x="29" y="19"/>
                      <a:pt x="32" y="21"/>
                    </a:cubicBezTo>
                    <a:cubicBezTo>
                      <a:pt x="42" y="28"/>
                      <a:pt x="52" y="39"/>
                      <a:pt x="64" y="42"/>
                    </a:cubicBezTo>
                    <a:cubicBezTo>
                      <a:pt x="65" y="42"/>
                      <a:pt x="65" y="41"/>
                      <a:pt x="65" y="4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9" name="Freeform 108"/>
              <p:cNvSpPr>
                <a:spLocks/>
              </p:cNvSpPr>
              <p:nvPr/>
            </p:nvSpPr>
            <p:spPr bwMode="auto">
              <a:xfrm>
                <a:off x="8686800" y="4827588"/>
                <a:ext cx="204788" cy="49213"/>
              </a:xfrm>
              <a:custGeom>
                <a:avLst/>
                <a:gdLst>
                  <a:gd name="T0" fmla="*/ 76 w 78"/>
                  <a:gd name="T1" fmla="*/ 16 h 19"/>
                  <a:gd name="T2" fmla="*/ 0 w 78"/>
                  <a:gd name="T3" fmla="*/ 5 h 19"/>
                  <a:gd name="T4" fmla="*/ 1 w 78"/>
                  <a:gd name="T5" fmla="*/ 6 h 19"/>
                  <a:gd name="T6" fmla="*/ 75 w 78"/>
                  <a:gd name="T7" fmla="*/ 19 h 19"/>
                  <a:gd name="T8" fmla="*/ 76 w 78"/>
                  <a:gd name="T9" fmla="*/ 16 h 19"/>
                </a:gdLst>
                <a:ahLst/>
                <a:cxnLst>
                  <a:cxn ang="0">
                    <a:pos x="T0" y="T1"/>
                  </a:cxn>
                  <a:cxn ang="0">
                    <a:pos x="T2" y="T3"/>
                  </a:cxn>
                  <a:cxn ang="0">
                    <a:pos x="T4" y="T5"/>
                  </a:cxn>
                  <a:cxn ang="0">
                    <a:pos x="T6" y="T7"/>
                  </a:cxn>
                  <a:cxn ang="0">
                    <a:pos x="T8" y="T9"/>
                  </a:cxn>
                </a:cxnLst>
                <a:rect l="0" t="0" r="r" b="b"/>
                <a:pathLst>
                  <a:path w="78" h="19">
                    <a:moveTo>
                      <a:pt x="76" y="16"/>
                    </a:moveTo>
                    <a:cubicBezTo>
                      <a:pt x="52" y="8"/>
                      <a:pt x="26" y="0"/>
                      <a:pt x="0" y="5"/>
                    </a:cubicBezTo>
                    <a:cubicBezTo>
                      <a:pt x="0" y="5"/>
                      <a:pt x="0" y="6"/>
                      <a:pt x="1" y="6"/>
                    </a:cubicBezTo>
                    <a:cubicBezTo>
                      <a:pt x="27" y="4"/>
                      <a:pt x="50" y="12"/>
                      <a:pt x="75" y="19"/>
                    </a:cubicBezTo>
                    <a:cubicBezTo>
                      <a:pt x="77" y="19"/>
                      <a:pt x="78" y="17"/>
                      <a:pt x="76" y="16"/>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0" name="Freeform 109"/>
              <p:cNvSpPr>
                <a:spLocks/>
              </p:cNvSpPr>
              <p:nvPr/>
            </p:nvSpPr>
            <p:spPr bwMode="auto">
              <a:xfrm>
                <a:off x="8701088" y="4787901"/>
                <a:ext cx="212725" cy="80963"/>
              </a:xfrm>
              <a:custGeom>
                <a:avLst/>
                <a:gdLst>
                  <a:gd name="T0" fmla="*/ 80 w 82"/>
                  <a:gd name="T1" fmla="*/ 28 h 31"/>
                  <a:gd name="T2" fmla="*/ 1 w 82"/>
                  <a:gd name="T3" fmla="*/ 5 h 31"/>
                  <a:gd name="T4" fmla="*/ 1 w 82"/>
                  <a:gd name="T5" fmla="*/ 6 h 31"/>
                  <a:gd name="T6" fmla="*/ 80 w 82"/>
                  <a:gd name="T7" fmla="*/ 30 h 31"/>
                  <a:gd name="T8" fmla="*/ 80 w 82"/>
                  <a:gd name="T9" fmla="*/ 30 h 31"/>
                  <a:gd name="T10" fmla="*/ 80 w 82"/>
                  <a:gd name="T11" fmla="*/ 28 h 31"/>
                </a:gdLst>
                <a:ahLst/>
                <a:cxnLst>
                  <a:cxn ang="0">
                    <a:pos x="T0" y="T1"/>
                  </a:cxn>
                  <a:cxn ang="0">
                    <a:pos x="T2" y="T3"/>
                  </a:cxn>
                  <a:cxn ang="0">
                    <a:pos x="T4" y="T5"/>
                  </a:cxn>
                  <a:cxn ang="0">
                    <a:pos x="T6" y="T7"/>
                  </a:cxn>
                  <a:cxn ang="0">
                    <a:pos x="T8" y="T9"/>
                  </a:cxn>
                  <a:cxn ang="0">
                    <a:pos x="T10" y="T11"/>
                  </a:cxn>
                </a:cxnLst>
                <a:rect l="0" t="0" r="r" b="b"/>
                <a:pathLst>
                  <a:path w="82" h="31">
                    <a:moveTo>
                      <a:pt x="80" y="28"/>
                    </a:moveTo>
                    <a:cubicBezTo>
                      <a:pt x="54" y="21"/>
                      <a:pt x="29" y="0"/>
                      <a:pt x="1" y="5"/>
                    </a:cubicBezTo>
                    <a:cubicBezTo>
                      <a:pt x="0" y="5"/>
                      <a:pt x="0" y="6"/>
                      <a:pt x="1" y="6"/>
                    </a:cubicBezTo>
                    <a:cubicBezTo>
                      <a:pt x="31" y="2"/>
                      <a:pt x="52" y="26"/>
                      <a:pt x="80" y="30"/>
                    </a:cubicBezTo>
                    <a:cubicBezTo>
                      <a:pt x="80" y="30"/>
                      <a:pt x="80" y="30"/>
                      <a:pt x="80" y="30"/>
                    </a:cubicBezTo>
                    <a:cubicBezTo>
                      <a:pt x="81" y="31"/>
                      <a:pt x="82" y="28"/>
                      <a:pt x="80"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1" name="Freeform 110"/>
              <p:cNvSpPr>
                <a:spLocks/>
              </p:cNvSpPr>
              <p:nvPr/>
            </p:nvSpPr>
            <p:spPr bwMode="auto">
              <a:xfrm>
                <a:off x="8786813" y="4787901"/>
                <a:ext cx="73025" cy="36513"/>
              </a:xfrm>
              <a:custGeom>
                <a:avLst/>
                <a:gdLst>
                  <a:gd name="T0" fmla="*/ 26 w 28"/>
                  <a:gd name="T1" fmla="*/ 11 h 14"/>
                  <a:gd name="T2" fmla="*/ 2 w 28"/>
                  <a:gd name="T3" fmla="*/ 0 h 14"/>
                  <a:gd name="T4" fmla="*/ 1 w 28"/>
                  <a:gd name="T5" fmla="*/ 1 h 14"/>
                  <a:gd name="T6" fmla="*/ 25 w 28"/>
                  <a:gd name="T7" fmla="*/ 13 h 14"/>
                  <a:gd name="T8" fmla="*/ 26 w 28"/>
                  <a:gd name="T9" fmla="*/ 11 h 14"/>
                </a:gdLst>
                <a:ahLst/>
                <a:cxnLst>
                  <a:cxn ang="0">
                    <a:pos x="T0" y="T1"/>
                  </a:cxn>
                  <a:cxn ang="0">
                    <a:pos x="T2" y="T3"/>
                  </a:cxn>
                  <a:cxn ang="0">
                    <a:pos x="T4" y="T5"/>
                  </a:cxn>
                  <a:cxn ang="0">
                    <a:pos x="T6" y="T7"/>
                  </a:cxn>
                  <a:cxn ang="0">
                    <a:pos x="T8" y="T9"/>
                  </a:cxn>
                </a:cxnLst>
                <a:rect l="0" t="0" r="r" b="b"/>
                <a:pathLst>
                  <a:path w="28" h="14">
                    <a:moveTo>
                      <a:pt x="26" y="11"/>
                    </a:moveTo>
                    <a:cubicBezTo>
                      <a:pt x="18" y="7"/>
                      <a:pt x="10" y="3"/>
                      <a:pt x="2" y="0"/>
                    </a:cubicBezTo>
                    <a:cubicBezTo>
                      <a:pt x="1" y="0"/>
                      <a:pt x="0" y="1"/>
                      <a:pt x="1" y="1"/>
                    </a:cubicBezTo>
                    <a:cubicBezTo>
                      <a:pt x="9" y="6"/>
                      <a:pt x="17" y="9"/>
                      <a:pt x="25" y="13"/>
                    </a:cubicBezTo>
                    <a:cubicBezTo>
                      <a:pt x="27" y="14"/>
                      <a:pt x="28" y="12"/>
                      <a:pt x="26" y="1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2" name="Freeform 111"/>
              <p:cNvSpPr>
                <a:spLocks/>
              </p:cNvSpPr>
              <p:nvPr/>
            </p:nvSpPr>
            <p:spPr bwMode="auto">
              <a:xfrm>
                <a:off x="8742363" y="4735513"/>
                <a:ext cx="158750" cy="80963"/>
              </a:xfrm>
              <a:custGeom>
                <a:avLst/>
                <a:gdLst>
                  <a:gd name="T0" fmla="*/ 59 w 61"/>
                  <a:gd name="T1" fmla="*/ 27 h 31"/>
                  <a:gd name="T2" fmla="*/ 1 w 61"/>
                  <a:gd name="T3" fmla="*/ 0 h 31"/>
                  <a:gd name="T4" fmla="*/ 0 w 61"/>
                  <a:gd name="T5" fmla="*/ 1 h 31"/>
                  <a:gd name="T6" fmla="*/ 58 w 61"/>
                  <a:gd name="T7" fmla="*/ 30 h 31"/>
                  <a:gd name="T8" fmla="*/ 58 w 61"/>
                  <a:gd name="T9" fmla="*/ 30 h 31"/>
                  <a:gd name="T10" fmla="*/ 59 w 61"/>
                  <a:gd name="T11" fmla="*/ 27 h 31"/>
                </a:gdLst>
                <a:ahLst/>
                <a:cxnLst>
                  <a:cxn ang="0">
                    <a:pos x="T0" y="T1"/>
                  </a:cxn>
                  <a:cxn ang="0">
                    <a:pos x="T2" y="T3"/>
                  </a:cxn>
                  <a:cxn ang="0">
                    <a:pos x="T4" y="T5"/>
                  </a:cxn>
                  <a:cxn ang="0">
                    <a:pos x="T6" y="T7"/>
                  </a:cxn>
                  <a:cxn ang="0">
                    <a:pos x="T8" y="T9"/>
                  </a:cxn>
                  <a:cxn ang="0">
                    <a:pos x="T10" y="T11"/>
                  </a:cxn>
                </a:cxnLst>
                <a:rect l="0" t="0" r="r" b="b"/>
                <a:pathLst>
                  <a:path w="61" h="31">
                    <a:moveTo>
                      <a:pt x="59" y="27"/>
                    </a:moveTo>
                    <a:cubicBezTo>
                      <a:pt x="39" y="20"/>
                      <a:pt x="23" y="4"/>
                      <a:pt x="1" y="0"/>
                    </a:cubicBezTo>
                    <a:cubicBezTo>
                      <a:pt x="0" y="0"/>
                      <a:pt x="0" y="1"/>
                      <a:pt x="0" y="1"/>
                    </a:cubicBezTo>
                    <a:cubicBezTo>
                      <a:pt x="22" y="6"/>
                      <a:pt x="37" y="24"/>
                      <a:pt x="58" y="30"/>
                    </a:cubicBezTo>
                    <a:cubicBezTo>
                      <a:pt x="58" y="30"/>
                      <a:pt x="58" y="30"/>
                      <a:pt x="58" y="30"/>
                    </a:cubicBezTo>
                    <a:cubicBezTo>
                      <a:pt x="60" y="31"/>
                      <a:pt x="61" y="28"/>
                      <a:pt x="59" y="27"/>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3" name="Freeform 112"/>
              <p:cNvSpPr>
                <a:spLocks/>
              </p:cNvSpPr>
              <p:nvPr/>
            </p:nvSpPr>
            <p:spPr bwMode="auto">
              <a:xfrm>
                <a:off x="8778875" y="4718051"/>
                <a:ext cx="142875" cy="80963"/>
              </a:xfrm>
              <a:custGeom>
                <a:avLst/>
                <a:gdLst>
                  <a:gd name="T0" fmla="*/ 54 w 55"/>
                  <a:gd name="T1" fmla="*/ 28 h 31"/>
                  <a:gd name="T2" fmla="*/ 41 w 55"/>
                  <a:gd name="T3" fmla="*/ 21 h 31"/>
                  <a:gd name="T4" fmla="*/ 27 w 55"/>
                  <a:gd name="T5" fmla="*/ 11 h 31"/>
                  <a:gd name="T6" fmla="*/ 1 w 55"/>
                  <a:gd name="T7" fmla="*/ 0 h 31"/>
                  <a:gd name="T8" fmla="*/ 1 w 55"/>
                  <a:gd name="T9" fmla="*/ 1 h 31"/>
                  <a:gd name="T10" fmla="*/ 29 w 55"/>
                  <a:gd name="T11" fmla="*/ 16 h 31"/>
                  <a:gd name="T12" fmla="*/ 51 w 55"/>
                  <a:gd name="T13" fmla="*/ 30 h 31"/>
                  <a:gd name="T14" fmla="*/ 52 w 55"/>
                  <a:gd name="T15" fmla="*/ 31 h 31"/>
                  <a:gd name="T16" fmla="*/ 53 w 55"/>
                  <a:gd name="T17" fmla="*/ 31 h 31"/>
                  <a:gd name="T18" fmla="*/ 54 w 55"/>
                  <a:gd name="T19" fmla="*/ 31 h 31"/>
                  <a:gd name="T20" fmla="*/ 54 w 55"/>
                  <a:gd name="T21" fmla="*/ 30 h 31"/>
                  <a:gd name="T22" fmla="*/ 54 w 55"/>
                  <a:gd name="T23"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31">
                    <a:moveTo>
                      <a:pt x="54" y="28"/>
                    </a:moveTo>
                    <a:cubicBezTo>
                      <a:pt x="50" y="25"/>
                      <a:pt x="45" y="23"/>
                      <a:pt x="41" y="21"/>
                    </a:cubicBezTo>
                    <a:cubicBezTo>
                      <a:pt x="36" y="18"/>
                      <a:pt x="32" y="14"/>
                      <a:pt x="27" y="11"/>
                    </a:cubicBezTo>
                    <a:cubicBezTo>
                      <a:pt x="19" y="6"/>
                      <a:pt x="11" y="1"/>
                      <a:pt x="1" y="0"/>
                    </a:cubicBezTo>
                    <a:cubicBezTo>
                      <a:pt x="0" y="0"/>
                      <a:pt x="0" y="1"/>
                      <a:pt x="1" y="1"/>
                    </a:cubicBezTo>
                    <a:cubicBezTo>
                      <a:pt x="12" y="4"/>
                      <a:pt x="20" y="10"/>
                      <a:pt x="29" y="16"/>
                    </a:cubicBezTo>
                    <a:cubicBezTo>
                      <a:pt x="30" y="17"/>
                      <a:pt x="46" y="28"/>
                      <a:pt x="51" y="30"/>
                    </a:cubicBezTo>
                    <a:cubicBezTo>
                      <a:pt x="51" y="30"/>
                      <a:pt x="51" y="31"/>
                      <a:pt x="52" y="31"/>
                    </a:cubicBezTo>
                    <a:cubicBezTo>
                      <a:pt x="52" y="31"/>
                      <a:pt x="52" y="31"/>
                      <a:pt x="53" y="31"/>
                    </a:cubicBezTo>
                    <a:cubicBezTo>
                      <a:pt x="54" y="31"/>
                      <a:pt x="54" y="31"/>
                      <a:pt x="54" y="31"/>
                    </a:cubicBezTo>
                    <a:cubicBezTo>
                      <a:pt x="54" y="30"/>
                      <a:pt x="54" y="30"/>
                      <a:pt x="54" y="30"/>
                    </a:cubicBezTo>
                    <a:cubicBezTo>
                      <a:pt x="55" y="29"/>
                      <a:pt x="54" y="29"/>
                      <a:pt x="54"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sp>
        <p:nvSpPr>
          <p:cNvPr id="62" name="TextBox 61">
            <a:extLst>
              <a:ext uri="{FF2B5EF4-FFF2-40B4-BE49-F238E27FC236}">
                <a16:creationId xmlns:a16="http://schemas.microsoft.com/office/drawing/2014/main" id="{45C9BC78-432C-4DCC-A448-80FD668E7FCC}"/>
              </a:ext>
            </a:extLst>
          </p:cNvPr>
          <p:cNvSpPr txBox="1"/>
          <p:nvPr/>
        </p:nvSpPr>
        <p:spPr>
          <a:xfrm>
            <a:off x="51493" y="1534555"/>
            <a:ext cx="4693630" cy="584775"/>
          </a:xfrm>
          <a:prstGeom prst="rect">
            <a:avLst/>
          </a:prstGeom>
          <a:noFill/>
          <a:effectLst>
            <a:outerShdw blurRad="139700" dist="165100" dir="5400000" algn="t" rotWithShape="0">
              <a:prstClr val="black">
                <a:alpha val="28000"/>
              </a:prstClr>
            </a:outerShdw>
          </a:effectLst>
        </p:spPr>
        <p:txBody>
          <a:bodyPr wrap="square" rtlCol="0">
            <a:spAutoFit/>
          </a:bodyPr>
          <a:lstStyle/>
          <a:p>
            <a:pPr algn="ctr"/>
            <a:r>
              <a:rPr lang="en-US" sz="3200" b="1">
                <a:solidFill>
                  <a:srgbClr val="FF0000"/>
                </a:solidFill>
                <a:latin typeface="Selima" panose="02000000000000000000" pitchFamily="50" charset="0"/>
              </a:rPr>
              <a:t>Campus Training Includes:</a:t>
            </a:r>
          </a:p>
        </p:txBody>
      </p:sp>
      <p:sp>
        <p:nvSpPr>
          <p:cNvPr id="64" name="Right Brace 63">
            <a:extLst>
              <a:ext uri="{FF2B5EF4-FFF2-40B4-BE49-F238E27FC236}">
                <a16:creationId xmlns:a16="http://schemas.microsoft.com/office/drawing/2014/main" id="{130A1D3A-488B-4E44-A1EC-CED26FA2603B}"/>
              </a:ext>
            </a:extLst>
          </p:cNvPr>
          <p:cNvSpPr/>
          <p:nvPr/>
        </p:nvSpPr>
        <p:spPr>
          <a:xfrm>
            <a:off x="5815961" y="2279326"/>
            <a:ext cx="937362" cy="3810923"/>
          </a:xfrm>
          <a:prstGeom prst="rightBrace">
            <a:avLst>
              <a:gd name="adj1" fmla="val 8333"/>
              <a:gd name="adj2" fmla="val 50680"/>
            </a:avLst>
          </a:prstGeom>
          <a:ln w="57150"/>
        </p:spPr>
        <p:style>
          <a:lnRef idx="1">
            <a:schemeClr val="accent6"/>
          </a:lnRef>
          <a:fillRef idx="0">
            <a:schemeClr val="accent6"/>
          </a:fillRef>
          <a:effectRef idx="0">
            <a:schemeClr val="accent6"/>
          </a:effectRef>
          <a:fontRef idx="minor">
            <a:schemeClr val="tx1"/>
          </a:fontRef>
        </p:style>
        <p:txBody>
          <a:bodyPr rtlCol="0" anchor="ctr"/>
          <a:lstStyle/>
          <a:p>
            <a:pPr algn="ctr"/>
            <a:endParaRPr lang="en-US"/>
          </a:p>
        </p:txBody>
      </p:sp>
      <p:pic>
        <p:nvPicPr>
          <p:cNvPr id="67" name="Picture 66" descr="Graphical user interface&#10;&#10;Description automatically generated with medium confidence">
            <a:extLst>
              <a:ext uri="{FF2B5EF4-FFF2-40B4-BE49-F238E27FC236}">
                <a16:creationId xmlns:a16="http://schemas.microsoft.com/office/drawing/2014/main" id="{070F9060-159E-4490-B97E-871F2EBCB961}"/>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062141" y="1087059"/>
            <a:ext cx="4072910" cy="5284295"/>
          </a:xfrm>
          <a:prstGeom prst="rect">
            <a:avLst/>
          </a:prstGeom>
        </p:spPr>
      </p:pic>
      <p:sp>
        <p:nvSpPr>
          <p:cNvPr id="3" name="TextBox 2">
            <a:extLst>
              <a:ext uri="{FF2B5EF4-FFF2-40B4-BE49-F238E27FC236}">
                <a16:creationId xmlns:a16="http://schemas.microsoft.com/office/drawing/2014/main" id="{E1CEDFB6-D718-4CAE-B508-5E3538120D35}"/>
              </a:ext>
            </a:extLst>
          </p:cNvPr>
          <p:cNvSpPr txBox="1"/>
          <p:nvPr/>
        </p:nvSpPr>
        <p:spPr>
          <a:xfrm>
            <a:off x="141881" y="263806"/>
            <a:ext cx="10500151" cy="1200329"/>
          </a:xfrm>
          <a:prstGeom prst="rect">
            <a:avLst/>
          </a:prstGeom>
          <a:noFill/>
          <a:effectLst>
            <a:outerShdw blurRad="139700" dist="165100" dir="5400000" algn="t" rotWithShape="0">
              <a:prstClr val="black">
                <a:alpha val="28000"/>
              </a:prstClr>
            </a:outerShdw>
          </a:effectLst>
        </p:spPr>
        <p:txBody>
          <a:bodyPr wrap="square" lIns="91440" tIns="45720" rIns="91440" bIns="45720" rtlCol="0" anchor="t">
            <a:spAutoFit/>
          </a:bodyPr>
          <a:lstStyle/>
          <a:p>
            <a:r>
              <a:rPr lang="en-US" sz="3600">
                <a:solidFill>
                  <a:schemeClr val="accent6"/>
                </a:solidFill>
                <a:latin typeface="Abadi"/>
              </a:rPr>
              <a:t>Campus Specific Information</a:t>
            </a:r>
          </a:p>
          <a:p>
            <a:r>
              <a:rPr lang="en-US" sz="3600">
                <a:solidFill>
                  <a:schemeClr val="bg1"/>
                </a:solidFill>
                <a:latin typeface="Abadi"/>
              </a:rPr>
              <a:t>ACP Test Administrator Manual</a:t>
            </a:r>
          </a:p>
        </p:txBody>
      </p:sp>
    </p:spTree>
    <p:extLst>
      <p:ext uri="{BB962C8B-B14F-4D97-AF65-F5344CB8AC3E}">
        <p14:creationId xmlns:p14="http://schemas.microsoft.com/office/powerpoint/2010/main" val="2704129259"/>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 name="Group 10"/>
          <p:cNvGrpSpPr/>
          <p:nvPr/>
        </p:nvGrpSpPr>
        <p:grpSpPr>
          <a:xfrm>
            <a:off x="2053014" y="322594"/>
            <a:ext cx="2477651" cy="2173891"/>
            <a:chOff x="8523287" y="4378326"/>
            <a:chExt cx="1074738" cy="942975"/>
          </a:xfrm>
          <a:effectLst>
            <a:outerShdw blurRad="127000" dist="63500" dir="8100000" algn="tr" rotWithShape="0">
              <a:prstClr val="black">
                <a:alpha val="20000"/>
              </a:prstClr>
            </a:outerShdw>
          </a:effectLst>
        </p:grpSpPr>
        <p:grpSp>
          <p:nvGrpSpPr>
            <p:cNvPr id="45" name="Group 44"/>
            <p:cNvGrpSpPr/>
            <p:nvPr/>
          </p:nvGrpSpPr>
          <p:grpSpPr>
            <a:xfrm>
              <a:off x="8523287" y="4378326"/>
              <a:ext cx="1074738" cy="942975"/>
              <a:chOff x="8523287" y="4378326"/>
              <a:chExt cx="1074738" cy="942975"/>
            </a:xfrm>
          </p:grpSpPr>
          <p:sp>
            <p:nvSpPr>
              <p:cNvPr id="74" name="Freeform 85"/>
              <p:cNvSpPr>
                <a:spLocks/>
              </p:cNvSpPr>
              <p:nvPr/>
            </p:nvSpPr>
            <p:spPr bwMode="auto">
              <a:xfrm>
                <a:off x="8523287" y="4378326"/>
                <a:ext cx="1074738" cy="942975"/>
              </a:xfrm>
              <a:custGeom>
                <a:avLst/>
                <a:gdLst>
                  <a:gd name="T0" fmla="*/ 398 w 412"/>
                  <a:gd name="T1" fmla="*/ 185 h 361"/>
                  <a:gd name="T2" fmla="*/ 362 w 412"/>
                  <a:gd name="T3" fmla="*/ 177 h 361"/>
                  <a:gd name="T4" fmla="*/ 321 w 412"/>
                  <a:gd name="T5" fmla="*/ 178 h 361"/>
                  <a:gd name="T6" fmla="*/ 381 w 412"/>
                  <a:gd name="T7" fmla="*/ 150 h 361"/>
                  <a:gd name="T8" fmla="*/ 377 w 412"/>
                  <a:gd name="T9" fmla="*/ 128 h 361"/>
                  <a:gd name="T10" fmla="*/ 366 w 412"/>
                  <a:gd name="T11" fmla="*/ 123 h 361"/>
                  <a:gd name="T12" fmla="*/ 359 w 412"/>
                  <a:gd name="T13" fmla="*/ 121 h 361"/>
                  <a:gd name="T14" fmla="*/ 352 w 412"/>
                  <a:gd name="T15" fmla="*/ 108 h 361"/>
                  <a:gd name="T16" fmla="*/ 346 w 412"/>
                  <a:gd name="T17" fmla="*/ 63 h 361"/>
                  <a:gd name="T18" fmla="*/ 327 w 412"/>
                  <a:gd name="T19" fmla="*/ 44 h 361"/>
                  <a:gd name="T20" fmla="*/ 297 w 412"/>
                  <a:gd name="T21" fmla="*/ 60 h 361"/>
                  <a:gd name="T22" fmla="*/ 267 w 412"/>
                  <a:gd name="T23" fmla="*/ 88 h 361"/>
                  <a:gd name="T24" fmla="*/ 255 w 412"/>
                  <a:gd name="T25" fmla="*/ 102 h 361"/>
                  <a:gd name="T26" fmla="*/ 248 w 412"/>
                  <a:gd name="T27" fmla="*/ 111 h 361"/>
                  <a:gd name="T28" fmla="*/ 245 w 412"/>
                  <a:gd name="T29" fmla="*/ 115 h 361"/>
                  <a:gd name="T30" fmla="*/ 238 w 412"/>
                  <a:gd name="T31" fmla="*/ 114 h 361"/>
                  <a:gd name="T32" fmla="*/ 235 w 412"/>
                  <a:gd name="T33" fmla="*/ 108 h 361"/>
                  <a:gd name="T34" fmla="*/ 245 w 412"/>
                  <a:gd name="T35" fmla="*/ 65 h 361"/>
                  <a:gd name="T36" fmla="*/ 222 w 412"/>
                  <a:gd name="T37" fmla="*/ 6 h 361"/>
                  <a:gd name="T38" fmla="*/ 194 w 412"/>
                  <a:gd name="T39" fmla="*/ 3 h 361"/>
                  <a:gd name="T40" fmla="*/ 183 w 412"/>
                  <a:gd name="T41" fmla="*/ 11 h 361"/>
                  <a:gd name="T42" fmla="*/ 162 w 412"/>
                  <a:gd name="T43" fmla="*/ 21 h 361"/>
                  <a:gd name="T44" fmla="*/ 124 w 412"/>
                  <a:gd name="T45" fmla="*/ 17 h 361"/>
                  <a:gd name="T46" fmla="*/ 98 w 412"/>
                  <a:gd name="T47" fmla="*/ 34 h 361"/>
                  <a:gd name="T48" fmla="*/ 104 w 412"/>
                  <a:gd name="T49" fmla="*/ 99 h 361"/>
                  <a:gd name="T50" fmla="*/ 161 w 412"/>
                  <a:gd name="T51" fmla="*/ 136 h 361"/>
                  <a:gd name="T52" fmla="*/ 82 w 412"/>
                  <a:gd name="T53" fmla="*/ 99 h 361"/>
                  <a:gd name="T54" fmla="*/ 46 w 412"/>
                  <a:gd name="T55" fmla="*/ 89 h 361"/>
                  <a:gd name="T56" fmla="*/ 34 w 412"/>
                  <a:gd name="T57" fmla="*/ 114 h 361"/>
                  <a:gd name="T58" fmla="*/ 8 w 412"/>
                  <a:gd name="T59" fmla="*/ 143 h 361"/>
                  <a:gd name="T60" fmla="*/ 3 w 412"/>
                  <a:gd name="T61" fmla="*/ 179 h 361"/>
                  <a:gd name="T62" fmla="*/ 9 w 412"/>
                  <a:gd name="T63" fmla="*/ 199 h 361"/>
                  <a:gd name="T64" fmla="*/ 21 w 412"/>
                  <a:gd name="T65" fmla="*/ 206 h 361"/>
                  <a:gd name="T66" fmla="*/ 68 w 412"/>
                  <a:gd name="T67" fmla="*/ 213 h 361"/>
                  <a:gd name="T68" fmla="*/ 78 w 412"/>
                  <a:gd name="T69" fmla="*/ 228 h 361"/>
                  <a:gd name="T70" fmla="*/ 99 w 412"/>
                  <a:gd name="T71" fmla="*/ 231 h 361"/>
                  <a:gd name="T72" fmla="*/ 100 w 412"/>
                  <a:gd name="T73" fmla="*/ 230 h 361"/>
                  <a:gd name="T74" fmla="*/ 57 w 412"/>
                  <a:gd name="T75" fmla="*/ 265 h 361"/>
                  <a:gd name="T76" fmla="*/ 68 w 412"/>
                  <a:gd name="T77" fmla="*/ 308 h 361"/>
                  <a:gd name="T78" fmla="*/ 97 w 412"/>
                  <a:gd name="T79" fmla="*/ 317 h 361"/>
                  <a:gd name="T80" fmla="*/ 100 w 412"/>
                  <a:gd name="T81" fmla="*/ 328 h 361"/>
                  <a:gd name="T82" fmla="*/ 121 w 412"/>
                  <a:gd name="T83" fmla="*/ 334 h 361"/>
                  <a:gd name="T84" fmla="*/ 154 w 412"/>
                  <a:gd name="T85" fmla="*/ 325 h 361"/>
                  <a:gd name="T86" fmla="*/ 189 w 412"/>
                  <a:gd name="T87" fmla="*/ 335 h 361"/>
                  <a:gd name="T88" fmla="*/ 239 w 412"/>
                  <a:gd name="T89" fmla="*/ 345 h 361"/>
                  <a:gd name="T90" fmla="*/ 251 w 412"/>
                  <a:gd name="T91" fmla="*/ 336 h 361"/>
                  <a:gd name="T92" fmla="*/ 264 w 412"/>
                  <a:gd name="T93" fmla="*/ 331 h 361"/>
                  <a:gd name="T94" fmla="*/ 275 w 412"/>
                  <a:gd name="T95" fmla="*/ 314 h 361"/>
                  <a:gd name="T96" fmla="*/ 265 w 412"/>
                  <a:gd name="T97" fmla="*/ 283 h 361"/>
                  <a:gd name="T98" fmla="*/ 256 w 412"/>
                  <a:gd name="T99" fmla="*/ 268 h 361"/>
                  <a:gd name="T100" fmla="*/ 250 w 412"/>
                  <a:gd name="T101" fmla="*/ 249 h 361"/>
                  <a:gd name="T102" fmla="*/ 292 w 412"/>
                  <a:gd name="T103" fmla="*/ 296 h 361"/>
                  <a:gd name="T104" fmla="*/ 347 w 412"/>
                  <a:gd name="T105" fmla="*/ 300 h 361"/>
                  <a:gd name="T106" fmla="*/ 365 w 412"/>
                  <a:gd name="T107" fmla="*/ 282 h 361"/>
                  <a:gd name="T108" fmla="*/ 368 w 412"/>
                  <a:gd name="T109" fmla="*/ 271 h 361"/>
                  <a:gd name="T110" fmla="*/ 370 w 412"/>
                  <a:gd name="T111" fmla="*/ 268 h 361"/>
                  <a:gd name="T112" fmla="*/ 375 w 412"/>
                  <a:gd name="T113" fmla="*/ 265 h 361"/>
                  <a:gd name="T114" fmla="*/ 389 w 412"/>
                  <a:gd name="T115" fmla="*/ 228 h 361"/>
                  <a:gd name="T116" fmla="*/ 409 w 412"/>
                  <a:gd name="T117" fmla="*/ 208 h 361"/>
                  <a:gd name="T118" fmla="*/ 398 w 412"/>
                  <a:gd name="T119" fmla="*/ 185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12" h="361">
                    <a:moveTo>
                      <a:pt x="398" y="185"/>
                    </a:moveTo>
                    <a:cubicBezTo>
                      <a:pt x="387" y="180"/>
                      <a:pt x="374" y="177"/>
                      <a:pt x="362" y="177"/>
                    </a:cubicBezTo>
                    <a:cubicBezTo>
                      <a:pt x="349" y="176"/>
                      <a:pt x="334" y="182"/>
                      <a:pt x="321" y="178"/>
                    </a:cubicBezTo>
                    <a:cubicBezTo>
                      <a:pt x="340" y="169"/>
                      <a:pt x="373" y="173"/>
                      <a:pt x="381" y="150"/>
                    </a:cubicBezTo>
                    <a:cubicBezTo>
                      <a:pt x="384" y="142"/>
                      <a:pt x="383" y="133"/>
                      <a:pt x="377" y="128"/>
                    </a:cubicBezTo>
                    <a:cubicBezTo>
                      <a:pt x="374" y="125"/>
                      <a:pt x="370" y="124"/>
                      <a:pt x="366" y="123"/>
                    </a:cubicBezTo>
                    <a:cubicBezTo>
                      <a:pt x="364" y="123"/>
                      <a:pt x="361" y="122"/>
                      <a:pt x="359" y="121"/>
                    </a:cubicBezTo>
                    <a:cubicBezTo>
                      <a:pt x="353" y="119"/>
                      <a:pt x="353" y="113"/>
                      <a:pt x="352" y="108"/>
                    </a:cubicBezTo>
                    <a:cubicBezTo>
                      <a:pt x="350" y="93"/>
                      <a:pt x="350" y="77"/>
                      <a:pt x="346" y="63"/>
                    </a:cubicBezTo>
                    <a:cubicBezTo>
                      <a:pt x="344" y="54"/>
                      <a:pt x="337" y="44"/>
                      <a:pt x="327" y="44"/>
                    </a:cubicBezTo>
                    <a:cubicBezTo>
                      <a:pt x="316" y="44"/>
                      <a:pt x="305" y="54"/>
                      <a:pt x="297" y="60"/>
                    </a:cubicBezTo>
                    <a:cubicBezTo>
                      <a:pt x="286" y="69"/>
                      <a:pt x="276" y="78"/>
                      <a:pt x="267" y="88"/>
                    </a:cubicBezTo>
                    <a:cubicBezTo>
                      <a:pt x="263" y="93"/>
                      <a:pt x="259" y="97"/>
                      <a:pt x="255" y="102"/>
                    </a:cubicBezTo>
                    <a:cubicBezTo>
                      <a:pt x="253" y="105"/>
                      <a:pt x="250" y="108"/>
                      <a:pt x="248" y="111"/>
                    </a:cubicBezTo>
                    <a:cubicBezTo>
                      <a:pt x="247" y="112"/>
                      <a:pt x="246" y="114"/>
                      <a:pt x="245" y="115"/>
                    </a:cubicBezTo>
                    <a:cubicBezTo>
                      <a:pt x="243" y="117"/>
                      <a:pt x="241" y="117"/>
                      <a:pt x="238" y="114"/>
                    </a:cubicBezTo>
                    <a:cubicBezTo>
                      <a:pt x="235" y="113"/>
                      <a:pt x="234" y="111"/>
                      <a:pt x="235" y="108"/>
                    </a:cubicBezTo>
                    <a:cubicBezTo>
                      <a:pt x="238" y="94"/>
                      <a:pt x="243" y="80"/>
                      <a:pt x="245" y="65"/>
                    </a:cubicBezTo>
                    <a:cubicBezTo>
                      <a:pt x="248" y="44"/>
                      <a:pt x="243" y="17"/>
                      <a:pt x="222" y="6"/>
                    </a:cubicBezTo>
                    <a:cubicBezTo>
                      <a:pt x="214" y="1"/>
                      <a:pt x="203" y="0"/>
                      <a:pt x="194" y="3"/>
                    </a:cubicBezTo>
                    <a:cubicBezTo>
                      <a:pt x="190" y="5"/>
                      <a:pt x="186" y="7"/>
                      <a:pt x="183" y="11"/>
                    </a:cubicBezTo>
                    <a:cubicBezTo>
                      <a:pt x="177" y="17"/>
                      <a:pt x="171" y="21"/>
                      <a:pt x="162" y="21"/>
                    </a:cubicBezTo>
                    <a:cubicBezTo>
                      <a:pt x="149" y="20"/>
                      <a:pt x="138" y="15"/>
                      <a:pt x="124" y="17"/>
                    </a:cubicBezTo>
                    <a:cubicBezTo>
                      <a:pt x="114" y="20"/>
                      <a:pt x="104" y="26"/>
                      <a:pt x="98" y="34"/>
                    </a:cubicBezTo>
                    <a:cubicBezTo>
                      <a:pt x="82" y="54"/>
                      <a:pt x="86" y="82"/>
                      <a:pt x="104" y="99"/>
                    </a:cubicBezTo>
                    <a:cubicBezTo>
                      <a:pt x="121" y="114"/>
                      <a:pt x="144" y="121"/>
                      <a:pt x="161" y="136"/>
                    </a:cubicBezTo>
                    <a:cubicBezTo>
                      <a:pt x="131" y="144"/>
                      <a:pt x="105" y="113"/>
                      <a:pt x="82" y="99"/>
                    </a:cubicBezTo>
                    <a:cubicBezTo>
                      <a:pt x="72" y="92"/>
                      <a:pt x="59" y="87"/>
                      <a:pt x="46" y="89"/>
                    </a:cubicBezTo>
                    <a:cubicBezTo>
                      <a:pt x="32" y="91"/>
                      <a:pt x="34" y="103"/>
                      <a:pt x="34" y="114"/>
                    </a:cubicBezTo>
                    <a:cubicBezTo>
                      <a:pt x="34" y="130"/>
                      <a:pt x="17" y="133"/>
                      <a:pt x="8" y="143"/>
                    </a:cubicBezTo>
                    <a:cubicBezTo>
                      <a:pt x="0" y="153"/>
                      <a:pt x="0" y="167"/>
                      <a:pt x="3" y="179"/>
                    </a:cubicBezTo>
                    <a:cubicBezTo>
                      <a:pt x="4" y="186"/>
                      <a:pt x="6" y="193"/>
                      <a:pt x="9" y="199"/>
                    </a:cubicBezTo>
                    <a:cubicBezTo>
                      <a:pt x="12" y="204"/>
                      <a:pt x="16" y="206"/>
                      <a:pt x="21" y="206"/>
                    </a:cubicBezTo>
                    <a:cubicBezTo>
                      <a:pt x="36" y="205"/>
                      <a:pt x="59" y="195"/>
                      <a:pt x="68" y="213"/>
                    </a:cubicBezTo>
                    <a:cubicBezTo>
                      <a:pt x="71" y="219"/>
                      <a:pt x="71" y="225"/>
                      <a:pt x="78" y="228"/>
                    </a:cubicBezTo>
                    <a:cubicBezTo>
                      <a:pt x="84" y="232"/>
                      <a:pt x="92" y="231"/>
                      <a:pt x="99" y="231"/>
                    </a:cubicBezTo>
                    <a:cubicBezTo>
                      <a:pt x="99" y="231"/>
                      <a:pt x="99" y="230"/>
                      <a:pt x="100" y="230"/>
                    </a:cubicBezTo>
                    <a:cubicBezTo>
                      <a:pt x="85" y="240"/>
                      <a:pt x="67" y="249"/>
                      <a:pt x="57" y="265"/>
                    </a:cubicBezTo>
                    <a:cubicBezTo>
                      <a:pt x="47" y="282"/>
                      <a:pt x="51" y="298"/>
                      <a:pt x="68" y="308"/>
                    </a:cubicBezTo>
                    <a:cubicBezTo>
                      <a:pt x="75" y="311"/>
                      <a:pt x="86" y="316"/>
                      <a:pt x="97" y="317"/>
                    </a:cubicBezTo>
                    <a:cubicBezTo>
                      <a:pt x="96" y="321"/>
                      <a:pt x="97" y="325"/>
                      <a:pt x="100" y="328"/>
                    </a:cubicBezTo>
                    <a:cubicBezTo>
                      <a:pt x="105" y="334"/>
                      <a:pt x="113" y="336"/>
                      <a:pt x="121" y="334"/>
                    </a:cubicBezTo>
                    <a:cubicBezTo>
                      <a:pt x="132" y="332"/>
                      <a:pt x="142" y="326"/>
                      <a:pt x="154" y="325"/>
                    </a:cubicBezTo>
                    <a:cubicBezTo>
                      <a:pt x="166" y="325"/>
                      <a:pt x="179" y="328"/>
                      <a:pt x="189" y="335"/>
                    </a:cubicBezTo>
                    <a:cubicBezTo>
                      <a:pt x="204" y="344"/>
                      <a:pt x="222" y="361"/>
                      <a:pt x="239" y="345"/>
                    </a:cubicBezTo>
                    <a:cubicBezTo>
                      <a:pt x="243" y="342"/>
                      <a:pt x="246" y="338"/>
                      <a:pt x="251" y="336"/>
                    </a:cubicBezTo>
                    <a:cubicBezTo>
                      <a:pt x="255" y="334"/>
                      <a:pt x="260" y="333"/>
                      <a:pt x="264" y="331"/>
                    </a:cubicBezTo>
                    <a:cubicBezTo>
                      <a:pt x="271" y="328"/>
                      <a:pt x="275" y="322"/>
                      <a:pt x="275" y="314"/>
                    </a:cubicBezTo>
                    <a:cubicBezTo>
                      <a:pt x="275" y="304"/>
                      <a:pt x="270" y="292"/>
                      <a:pt x="265" y="283"/>
                    </a:cubicBezTo>
                    <a:cubicBezTo>
                      <a:pt x="262" y="278"/>
                      <a:pt x="259" y="273"/>
                      <a:pt x="256" y="268"/>
                    </a:cubicBezTo>
                    <a:cubicBezTo>
                      <a:pt x="252" y="264"/>
                      <a:pt x="246" y="255"/>
                      <a:pt x="250" y="249"/>
                    </a:cubicBezTo>
                    <a:cubicBezTo>
                      <a:pt x="261" y="267"/>
                      <a:pt x="274" y="284"/>
                      <a:pt x="292" y="296"/>
                    </a:cubicBezTo>
                    <a:cubicBezTo>
                      <a:pt x="308" y="306"/>
                      <a:pt x="330" y="310"/>
                      <a:pt x="347" y="300"/>
                    </a:cubicBezTo>
                    <a:cubicBezTo>
                      <a:pt x="355" y="296"/>
                      <a:pt x="361" y="290"/>
                      <a:pt x="365" y="282"/>
                    </a:cubicBezTo>
                    <a:cubicBezTo>
                      <a:pt x="367" y="278"/>
                      <a:pt x="367" y="274"/>
                      <a:pt x="368" y="271"/>
                    </a:cubicBezTo>
                    <a:cubicBezTo>
                      <a:pt x="369" y="268"/>
                      <a:pt x="367" y="269"/>
                      <a:pt x="370" y="268"/>
                    </a:cubicBezTo>
                    <a:cubicBezTo>
                      <a:pt x="372" y="267"/>
                      <a:pt x="374" y="266"/>
                      <a:pt x="375" y="265"/>
                    </a:cubicBezTo>
                    <a:cubicBezTo>
                      <a:pt x="388" y="258"/>
                      <a:pt x="393" y="242"/>
                      <a:pt x="389" y="228"/>
                    </a:cubicBezTo>
                    <a:cubicBezTo>
                      <a:pt x="397" y="224"/>
                      <a:pt x="406" y="218"/>
                      <a:pt x="409" y="208"/>
                    </a:cubicBezTo>
                    <a:cubicBezTo>
                      <a:pt x="412" y="198"/>
                      <a:pt x="407" y="190"/>
                      <a:pt x="398" y="185"/>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75" name="Freeform 86"/>
              <p:cNvSpPr>
                <a:spLocks/>
              </p:cNvSpPr>
              <p:nvPr/>
            </p:nvSpPr>
            <p:spPr bwMode="auto">
              <a:xfrm>
                <a:off x="8670925" y="4529138"/>
                <a:ext cx="723900" cy="635000"/>
              </a:xfrm>
              <a:custGeom>
                <a:avLst/>
                <a:gdLst>
                  <a:gd name="T0" fmla="*/ 267 w 277"/>
                  <a:gd name="T1" fmla="*/ 124 h 243"/>
                  <a:gd name="T2" fmla="*/ 243 w 277"/>
                  <a:gd name="T3" fmla="*/ 119 h 243"/>
                  <a:gd name="T4" fmla="*/ 216 w 277"/>
                  <a:gd name="T5" fmla="*/ 119 h 243"/>
                  <a:gd name="T6" fmla="*/ 256 w 277"/>
                  <a:gd name="T7" fmla="*/ 100 h 243"/>
                  <a:gd name="T8" fmla="*/ 253 w 277"/>
                  <a:gd name="T9" fmla="*/ 86 h 243"/>
                  <a:gd name="T10" fmla="*/ 246 w 277"/>
                  <a:gd name="T11" fmla="*/ 83 h 243"/>
                  <a:gd name="T12" fmla="*/ 241 w 277"/>
                  <a:gd name="T13" fmla="*/ 82 h 243"/>
                  <a:gd name="T14" fmla="*/ 237 w 277"/>
                  <a:gd name="T15" fmla="*/ 72 h 243"/>
                  <a:gd name="T16" fmla="*/ 233 w 277"/>
                  <a:gd name="T17" fmla="*/ 42 h 243"/>
                  <a:gd name="T18" fmla="*/ 219 w 277"/>
                  <a:gd name="T19" fmla="*/ 30 h 243"/>
                  <a:gd name="T20" fmla="*/ 199 w 277"/>
                  <a:gd name="T21" fmla="*/ 40 h 243"/>
                  <a:gd name="T22" fmla="*/ 179 w 277"/>
                  <a:gd name="T23" fmla="*/ 59 h 243"/>
                  <a:gd name="T24" fmla="*/ 171 w 277"/>
                  <a:gd name="T25" fmla="*/ 68 h 243"/>
                  <a:gd name="T26" fmla="*/ 167 w 277"/>
                  <a:gd name="T27" fmla="*/ 74 h 243"/>
                  <a:gd name="T28" fmla="*/ 164 w 277"/>
                  <a:gd name="T29" fmla="*/ 77 h 243"/>
                  <a:gd name="T30" fmla="*/ 160 w 277"/>
                  <a:gd name="T31" fmla="*/ 77 h 243"/>
                  <a:gd name="T32" fmla="*/ 158 w 277"/>
                  <a:gd name="T33" fmla="*/ 73 h 243"/>
                  <a:gd name="T34" fmla="*/ 164 w 277"/>
                  <a:gd name="T35" fmla="*/ 44 h 243"/>
                  <a:gd name="T36" fmla="*/ 149 w 277"/>
                  <a:gd name="T37" fmla="*/ 4 h 243"/>
                  <a:gd name="T38" fmla="*/ 131 w 277"/>
                  <a:gd name="T39" fmla="*/ 2 h 243"/>
                  <a:gd name="T40" fmla="*/ 123 w 277"/>
                  <a:gd name="T41" fmla="*/ 7 h 243"/>
                  <a:gd name="T42" fmla="*/ 109 w 277"/>
                  <a:gd name="T43" fmla="*/ 14 h 243"/>
                  <a:gd name="T44" fmla="*/ 84 w 277"/>
                  <a:gd name="T45" fmla="*/ 12 h 243"/>
                  <a:gd name="T46" fmla="*/ 66 w 277"/>
                  <a:gd name="T47" fmla="*/ 23 h 243"/>
                  <a:gd name="T48" fmla="*/ 70 w 277"/>
                  <a:gd name="T49" fmla="*/ 66 h 243"/>
                  <a:gd name="T50" fmla="*/ 108 w 277"/>
                  <a:gd name="T51" fmla="*/ 91 h 243"/>
                  <a:gd name="T52" fmla="*/ 55 w 277"/>
                  <a:gd name="T53" fmla="*/ 66 h 243"/>
                  <a:gd name="T54" fmla="*/ 31 w 277"/>
                  <a:gd name="T55" fmla="*/ 59 h 243"/>
                  <a:gd name="T56" fmla="*/ 23 w 277"/>
                  <a:gd name="T57" fmla="*/ 77 h 243"/>
                  <a:gd name="T58" fmla="*/ 6 w 277"/>
                  <a:gd name="T59" fmla="*/ 96 h 243"/>
                  <a:gd name="T60" fmla="*/ 2 w 277"/>
                  <a:gd name="T61" fmla="*/ 120 h 243"/>
                  <a:gd name="T62" fmla="*/ 6 w 277"/>
                  <a:gd name="T63" fmla="*/ 134 h 243"/>
                  <a:gd name="T64" fmla="*/ 14 w 277"/>
                  <a:gd name="T65" fmla="*/ 138 h 243"/>
                  <a:gd name="T66" fmla="*/ 46 w 277"/>
                  <a:gd name="T67" fmla="*/ 143 h 243"/>
                  <a:gd name="T68" fmla="*/ 52 w 277"/>
                  <a:gd name="T69" fmla="*/ 153 h 243"/>
                  <a:gd name="T70" fmla="*/ 66 w 277"/>
                  <a:gd name="T71" fmla="*/ 155 h 243"/>
                  <a:gd name="T72" fmla="*/ 81 w 277"/>
                  <a:gd name="T73" fmla="*/ 150 h 243"/>
                  <a:gd name="T74" fmla="*/ 96 w 277"/>
                  <a:gd name="T75" fmla="*/ 142 h 243"/>
                  <a:gd name="T76" fmla="*/ 55 w 277"/>
                  <a:gd name="T77" fmla="*/ 181 h 243"/>
                  <a:gd name="T78" fmla="*/ 47 w 277"/>
                  <a:gd name="T79" fmla="*/ 202 h 243"/>
                  <a:gd name="T80" fmla="*/ 65 w 277"/>
                  <a:gd name="T81" fmla="*/ 211 h 243"/>
                  <a:gd name="T82" fmla="*/ 67 w 277"/>
                  <a:gd name="T83" fmla="*/ 220 h 243"/>
                  <a:gd name="T84" fmla="*/ 81 w 277"/>
                  <a:gd name="T85" fmla="*/ 224 h 243"/>
                  <a:gd name="T86" fmla="*/ 103 w 277"/>
                  <a:gd name="T87" fmla="*/ 218 h 243"/>
                  <a:gd name="T88" fmla="*/ 127 w 277"/>
                  <a:gd name="T89" fmla="*/ 225 h 243"/>
                  <a:gd name="T90" fmla="*/ 161 w 277"/>
                  <a:gd name="T91" fmla="*/ 232 h 243"/>
                  <a:gd name="T92" fmla="*/ 169 w 277"/>
                  <a:gd name="T93" fmla="*/ 225 h 243"/>
                  <a:gd name="T94" fmla="*/ 177 w 277"/>
                  <a:gd name="T95" fmla="*/ 222 h 243"/>
                  <a:gd name="T96" fmla="*/ 185 w 277"/>
                  <a:gd name="T97" fmla="*/ 211 h 243"/>
                  <a:gd name="T98" fmla="*/ 178 w 277"/>
                  <a:gd name="T99" fmla="*/ 190 h 243"/>
                  <a:gd name="T100" fmla="*/ 172 w 277"/>
                  <a:gd name="T101" fmla="*/ 180 h 243"/>
                  <a:gd name="T102" fmla="*/ 168 w 277"/>
                  <a:gd name="T103" fmla="*/ 167 h 243"/>
                  <a:gd name="T104" fmla="*/ 196 w 277"/>
                  <a:gd name="T105" fmla="*/ 198 h 243"/>
                  <a:gd name="T106" fmla="*/ 233 w 277"/>
                  <a:gd name="T107" fmla="*/ 202 h 243"/>
                  <a:gd name="T108" fmla="*/ 245 w 277"/>
                  <a:gd name="T109" fmla="*/ 189 h 243"/>
                  <a:gd name="T110" fmla="*/ 247 w 277"/>
                  <a:gd name="T111" fmla="*/ 182 h 243"/>
                  <a:gd name="T112" fmla="*/ 249 w 277"/>
                  <a:gd name="T113" fmla="*/ 180 h 243"/>
                  <a:gd name="T114" fmla="*/ 252 w 277"/>
                  <a:gd name="T115" fmla="*/ 178 h 243"/>
                  <a:gd name="T116" fmla="*/ 261 w 277"/>
                  <a:gd name="T117" fmla="*/ 153 h 243"/>
                  <a:gd name="T118" fmla="*/ 275 w 277"/>
                  <a:gd name="T119" fmla="*/ 140 h 243"/>
                  <a:gd name="T120" fmla="*/ 267 w 277"/>
                  <a:gd name="T121" fmla="*/ 124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7" h="243">
                    <a:moveTo>
                      <a:pt x="267" y="124"/>
                    </a:moveTo>
                    <a:cubicBezTo>
                      <a:pt x="260" y="121"/>
                      <a:pt x="251" y="119"/>
                      <a:pt x="243" y="119"/>
                    </a:cubicBezTo>
                    <a:cubicBezTo>
                      <a:pt x="234" y="118"/>
                      <a:pt x="224" y="122"/>
                      <a:pt x="216" y="119"/>
                    </a:cubicBezTo>
                    <a:cubicBezTo>
                      <a:pt x="229" y="113"/>
                      <a:pt x="250" y="116"/>
                      <a:pt x="256" y="100"/>
                    </a:cubicBezTo>
                    <a:cubicBezTo>
                      <a:pt x="258" y="96"/>
                      <a:pt x="257" y="89"/>
                      <a:pt x="253" y="86"/>
                    </a:cubicBezTo>
                    <a:cubicBezTo>
                      <a:pt x="251" y="84"/>
                      <a:pt x="248" y="83"/>
                      <a:pt x="246" y="83"/>
                    </a:cubicBezTo>
                    <a:cubicBezTo>
                      <a:pt x="244" y="82"/>
                      <a:pt x="242" y="82"/>
                      <a:pt x="241" y="82"/>
                    </a:cubicBezTo>
                    <a:cubicBezTo>
                      <a:pt x="237" y="80"/>
                      <a:pt x="237" y="76"/>
                      <a:pt x="237" y="72"/>
                    </a:cubicBezTo>
                    <a:cubicBezTo>
                      <a:pt x="235" y="63"/>
                      <a:pt x="235" y="52"/>
                      <a:pt x="233" y="42"/>
                    </a:cubicBezTo>
                    <a:cubicBezTo>
                      <a:pt x="231" y="36"/>
                      <a:pt x="226" y="30"/>
                      <a:pt x="219" y="30"/>
                    </a:cubicBezTo>
                    <a:cubicBezTo>
                      <a:pt x="212" y="29"/>
                      <a:pt x="205" y="36"/>
                      <a:pt x="199" y="40"/>
                    </a:cubicBezTo>
                    <a:cubicBezTo>
                      <a:pt x="192" y="46"/>
                      <a:pt x="185" y="52"/>
                      <a:pt x="179" y="59"/>
                    </a:cubicBezTo>
                    <a:cubicBezTo>
                      <a:pt x="176" y="62"/>
                      <a:pt x="174" y="65"/>
                      <a:pt x="171" y="68"/>
                    </a:cubicBezTo>
                    <a:cubicBezTo>
                      <a:pt x="170" y="70"/>
                      <a:pt x="168" y="72"/>
                      <a:pt x="167" y="74"/>
                    </a:cubicBezTo>
                    <a:cubicBezTo>
                      <a:pt x="166" y="75"/>
                      <a:pt x="165" y="76"/>
                      <a:pt x="164" y="77"/>
                    </a:cubicBezTo>
                    <a:cubicBezTo>
                      <a:pt x="163" y="79"/>
                      <a:pt x="162" y="79"/>
                      <a:pt x="160" y="77"/>
                    </a:cubicBezTo>
                    <a:cubicBezTo>
                      <a:pt x="158" y="76"/>
                      <a:pt x="157" y="75"/>
                      <a:pt x="158" y="73"/>
                    </a:cubicBezTo>
                    <a:cubicBezTo>
                      <a:pt x="160" y="63"/>
                      <a:pt x="163" y="54"/>
                      <a:pt x="164" y="44"/>
                    </a:cubicBezTo>
                    <a:cubicBezTo>
                      <a:pt x="166" y="29"/>
                      <a:pt x="163" y="11"/>
                      <a:pt x="149" y="4"/>
                    </a:cubicBezTo>
                    <a:cubicBezTo>
                      <a:pt x="144" y="1"/>
                      <a:pt x="137" y="0"/>
                      <a:pt x="131" y="2"/>
                    </a:cubicBezTo>
                    <a:cubicBezTo>
                      <a:pt x="128" y="3"/>
                      <a:pt x="125" y="5"/>
                      <a:pt x="123" y="7"/>
                    </a:cubicBezTo>
                    <a:cubicBezTo>
                      <a:pt x="119" y="11"/>
                      <a:pt x="115" y="14"/>
                      <a:pt x="109" y="14"/>
                    </a:cubicBezTo>
                    <a:cubicBezTo>
                      <a:pt x="100" y="13"/>
                      <a:pt x="92" y="10"/>
                      <a:pt x="84" y="12"/>
                    </a:cubicBezTo>
                    <a:cubicBezTo>
                      <a:pt x="77" y="13"/>
                      <a:pt x="70" y="17"/>
                      <a:pt x="66" y="23"/>
                    </a:cubicBezTo>
                    <a:cubicBezTo>
                      <a:pt x="55" y="36"/>
                      <a:pt x="58" y="55"/>
                      <a:pt x="70" y="66"/>
                    </a:cubicBezTo>
                    <a:cubicBezTo>
                      <a:pt x="81" y="77"/>
                      <a:pt x="96" y="82"/>
                      <a:pt x="108" y="91"/>
                    </a:cubicBezTo>
                    <a:cubicBezTo>
                      <a:pt x="88" y="97"/>
                      <a:pt x="70" y="76"/>
                      <a:pt x="55" y="66"/>
                    </a:cubicBezTo>
                    <a:cubicBezTo>
                      <a:pt x="48" y="62"/>
                      <a:pt x="39" y="58"/>
                      <a:pt x="31" y="59"/>
                    </a:cubicBezTo>
                    <a:cubicBezTo>
                      <a:pt x="22" y="61"/>
                      <a:pt x="23" y="69"/>
                      <a:pt x="23" y="77"/>
                    </a:cubicBezTo>
                    <a:cubicBezTo>
                      <a:pt x="23" y="88"/>
                      <a:pt x="11" y="89"/>
                      <a:pt x="6" y="96"/>
                    </a:cubicBezTo>
                    <a:cubicBezTo>
                      <a:pt x="0" y="103"/>
                      <a:pt x="0" y="112"/>
                      <a:pt x="2" y="120"/>
                    </a:cubicBezTo>
                    <a:cubicBezTo>
                      <a:pt x="3" y="125"/>
                      <a:pt x="4" y="130"/>
                      <a:pt x="6" y="134"/>
                    </a:cubicBezTo>
                    <a:cubicBezTo>
                      <a:pt x="8" y="137"/>
                      <a:pt x="10" y="139"/>
                      <a:pt x="14" y="138"/>
                    </a:cubicBezTo>
                    <a:cubicBezTo>
                      <a:pt x="24" y="138"/>
                      <a:pt x="40" y="131"/>
                      <a:pt x="46" y="143"/>
                    </a:cubicBezTo>
                    <a:cubicBezTo>
                      <a:pt x="48" y="147"/>
                      <a:pt x="48" y="151"/>
                      <a:pt x="52" y="153"/>
                    </a:cubicBezTo>
                    <a:cubicBezTo>
                      <a:pt x="56" y="156"/>
                      <a:pt x="62" y="155"/>
                      <a:pt x="66" y="155"/>
                    </a:cubicBezTo>
                    <a:cubicBezTo>
                      <a:pt x="71" y="154"/>
                      <a:pt x="76" y="153"/>
                      <a:pt x="81" y="150"/>
                    </a:cubicBezTo>
                    <a:cubicBezTo>
                      <a:pt x="86" y="147"/>
                      <a:pt x="90" y="142"/>
                      <a:pt x="96" y="142"/>
                    </a:cubicBezTo>
                    <a:cubicBezTo>
                      <a:pt x="87" y="159"/>
                      <a:pt x="68" y="168"/>
                      <a:pt x="55" y="181"/>
                    </a:cubicBezTo>
                    <a:cubicBezTo>
                      <a:pt x="49" y="186"/>
                      <a:pt x="43" y="195"/>
                      <a:pt x="47" y="202"/>
                    </a:cubicBezTo>
                    <a:cubicBezTo>
                      <a:pt x="51" y="208"/>
                      <a:pt x="59" y="210"/>
                      <a:pt x="65" y="211"/>
                    </a:cubicBezTo>
                    <a:cubicBezTo>
                      <a:pt x="64" y="214"/>
                      <a:pt x="65" y="217"/>
                      <a:pt x="67" y="220"/>
                    </a:cubicBezTo>
                    <a:cubicBezTo>
                      <a:pt x="71" y="224"/>
                      <a:pt x="76" y="225"/>
                      <a:pt x="81" y="224"/>
                    </a:cubicBezTo>
                    <a:cubicBezTo>
                      <a:pt x="89" y="223"/>
                      <a:pt x="95" y="219"/>
                      <a:pt x="103" y="218"/>
                    </a:cubicBezTo>
                    <a:cubicBezTo>
                      <a:pt x="112" y="218"/>
                      <a:pt x="120" y="220"/>
                      <a:pt x="127" y="225"/>
                    </a:cubicBezTo>
                    <a:cubicBezTo>
                      <a:pt x="137" y="231"/>
                      <a:pt x="149" y="243"/>
                      <a:pt x="161" y="232"/>
                    </a:cubicBezTo>
                    <a:cubicBezTo>
                      <a:pt x="163" y="230"/>
                      <a:pt x="165" y="227"/>
                      <a:pt x="169" y="225"/>
                    </a:cubicBezTo>
                    <a:cubicBezTo>
                      <a:pt x="171" y="224"/>
                      <a:pt x="174" y="223"/>
                      <a:pt x="177" y="222"/>
                    </a:cubicBezTo>
                    <a:cubicBezTo>
                      <a:pt x="182" y="220"/>
                      <a:pt x="185" y="216"/>
                      <a:pt x="185" y="211"/>
                    </a:cubicBezTo>
                    <a:cubicBezTo>
                      <a:pt x="185" y="204"/>
                      <a:pt x="181" y="196"/>
                      <a:pt x="178" y="190"/>
                    </a:cubicBezTo>
                    <a:cubicBezTo>
                      <a:pt x="176" y="187"/>
                      <a:pt x="174" y="183"/>
                      <a:pt x="172" y="180"/>
                    </a:cubicBezTo>
                    <a:cubicBezTo>
                      <a:pt x="169" y="177"/>
                      <a:pt x="165" y="172"/>
                      <a:pt x="168" y="167"/>
                    </a:cubicBezTo>
                    <a:cubicBezTo>
                      <a:pt x="176" y="179"/>
                      <a:pt x="184" y="191"/>
                      <a:pt x="196" y="198"/>
                    </a:cubicBezTo>
                    <a:cubicBezTo>
                      <a:pt x="207" y="205"/>
                      <a:pt x="221" y="208"/>
                      <a:pt x="233" y="202"/>
                    </a:cubicBezTo>
                    <a:cubicBezTo>
                      <a:pt x="238" y="199"/>
                      <a:pt x="243" y="195"/>
                      <a:pt x="245" y="189"/>
                    </a:cubicBezTo>
                    <a:cubicBezTo>
                      <a:pt x="246" y="187"/>
                      <a:pt x="246" y="184"/>
                      <a:pt x="247" y="182"/>
                    </a:cubicBezTo>
                    <a:cubicBezTo>
                      <a:pt x="248" y="180"/>
                      <a:pt x="247" y="181"/>
                      <a:pt x="249" y="180"/>
                    </a:cubicBezTo>
                    <a:cubicBezTo>
                      <a:pt x="250" y="179"/>
                      <a:pt x="251" y="179"/>
                      <a:pt x="252" y="178"/>
                    </a:cubicBezTo>
                    <a:cubicBezTo>
                      <a:pt x="260" y="173"/>
                      <a:pt x="264" y="162"/>
                      <a:pt x="261" y="153"/>
                    </a:cubicBezTo>
                    <a:cubicBezTo>
                      <a:pt x="267" y="150"/>
                      <a:pt x="273" y="146"/>
                      <a:pt x="275" y="140"/>
                    </a:cubicBezTo>
                    <a:cubicBezTo>
                      <a:pt x="277" y="133"/>
                      <a:pt x="273" y="127"/>
                      <a:pt x="267" y="124"/>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46" name="Group 45"/>
            <p:cNvGrpSpPr/>
            <p:nvPr/>
          </p:nvGrpSpPr>
          <p:grpSpPr>
            <a:xfrm>
              <a:off x="8916988" y="4733926"/>
              <a:ext cx="238125" cy="215900"/>
              <a:chOff x="8916988" y="4733926"/>
              <a:chExt cx="238125" cy="215900"/>
            </a:xfrm>
          </p:grpSpPr>
          <p:sp>
            <p:nvSpPr>
              <p:cNvPr id="68" name="Freeform 87"/>
              <p:cNvSpPr>
                <a:spLocks/>
              </p:cNvSpPr>
              <p:nvPr/>
            </p:nvSpPr>
            <p:spPr bwMode="auto">
              <a:xfrm>
                <a:off x="8916988" y="4819651"/>
                <a:ext cx="47625" cy="49213"/>
              </a:xfrm>
              <a:custGeom>
                <a:avLst/>
                <a:gdLst>
                  <a:gd name="T0" fmla="*/ 9 w 18"/>
                  <a:gd name="T1" fmla="*/ 0 h 19"/>
                  <a:gd name="T2" fmla="*/ 3 w 18"/>
                  <a:gd name="T3" fmla="*/ 3 h 19"/>
                  <a:gd name="T4" fmla="*/ 0 w 18"/>
                  <a:gd name="T5" fmla="*/ 10 h 19"/>
                  <a:gd name="T6" fmla="*/ 9 w 18"/>
                  <a:gd name="T7" fmla="*/ 19 h 19"/>
                  <a:gd name="T8" fmla="*/ 15 w 18"/>
                  <a:gd name="T9" fmla="*/ 17 h 19"/>
                  <a:gd name="T10" fmla="*/ 18 w 18"/>
                  <a:gd name="T11" fmla="*/ 10 h 19"/>
                  <a:gd name="T12" fmla="*/ 9 w 18"/>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18" h="19">
                    <a:moveTo>
                      <a:pt x="9" y="0"/>
                    </a:moveTo>
                    <a:cubicBezTo>
                      <a:pt x="7" y="0"/>
                      <a:pt x="4" y="1"/>
                      <a:pt x="3" y="3"/>
                    </a:cubicBezTo>
                    <a:cubicBezTo>
                      <a:pt x="1" y="5"/>
                      <a:pt x="0" y="7"/>
                      <a:pt x="0" y="10"/>
                    </a:cubicBezTo>
                    <a:cubicBezTo>
                      <a:pt x="0" y="14"/>
                      <a:pt x="4" y="19"/>
                      <a:pt x="9" y="19"/>
                    </a:cubicBezTo>
                    <a:cubicBezTo>
                      <a:pt x="11" y="19"/>
                      <a:pt x="14" y="18"/>
                      <a:pt x="15" y="17"/>
                    </a:cubicBezTo>
                    <a:cubicBezTo>
                      <a:pt x="17" y="15"/>
                      <a:pt x="18" y="12"/>
                      <a:pt x="18" y="10"/>
                    </a:cubicBezTo>
                    <a:cubicBezTo>
                      <a:pt x="18" y="5"/>
                      <a:pt x="14" y="0"/>
                      <a:pt x="9"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69" name="Freeform 88"/>
              <p:cNvSpPr>
                <a:spLocks/>
              </p:cNvSpPr>
              <p:nvPr/>
            </p:nvSpPr>
            <p:spPr bwMode="auto">
              <a:xfrm>
                <a:off x="8928100" y="4875213"/>
                <a:ext cx="36513" cy="33338"/>
              </a:xfrm>
              <a:custGeom>
                <a:avLst/>
                <a:gdLst>
                  <a:gd name="T0" fmla="*/ 7 w 14"/>
                  <a:gd name="T1" fmla="*/ 0 h 13"/>
                  <a:gd name="T2" fmla="*/ 0 w 14"/>
                  <a:gd name="T3" fmla="*/ 6 h 13"/>
                  <a:gd name="T4" fmla="*/ 7 w 14"/>
                  <a:gd name="T5" fmla="*/ 13 h 13"/>
                  <a:gd name="T6" fmla="*/ 14 w 14"/>
                  <a:gd name="T7" fmla="*/ 7 h 13"/>
                  <a:gd name="T8" fmla="*/ 7 w 14"/>
                  <a:gd name="T9" fmla="*/ 0 h 13"/>
                </a:gdLst>
                <a:ahLst/>
                <a:cxnLst>
                  <a:cxn ang="0">
                    <a:pos x="T0" y="T1"/>
                  </a:cxn>
                  <a:cxn ang="0">
                    <a:pos x="T2" y="T3"/>
                  </a:cxn>
                  <a:cxn ang="0">
                    <a:pos x="T4" y="T5"/>
                  </a:cxn>
                  <a:cxn ang="0">
                    <a:pos x="T6" y="T7"/>
                  </a:cxn>
                  <a:cxn ang="0">
                    <a:pos x="T8" y="T9"/>
                  </a:cxn>
                </a:cxnLst>
                <a:rect l="0" t="0" r="r" b="b"/>
                <a:pathLst>
                  <a:path w="14" h="13">
                    <a:moveTo>
                      <a:pt x="7" y="0"/>
                    </a:moveTo>
                    <a:cubicBezTo>
                      <a:pt x="4" y="0"/>
                      <a:pt x="0" y="2"/>
                      <a:pt x="0" y="6"/>
                    </a:cubicBezTo>
                    <a:cubicBezTo>
                      <a:pt x="0" y="10"/>
                      <a:pt x="3" y="13"/>
                      <a:pt x="7" y="13"/>
                    </a:cubicBezTo>
                    <a:cubicBezTo>
                      <a:pt x="10" y="13"/>
                      <a:pt x="14" y="10"/>
                      <a:pt x="14" y="7"/>
                    </a:cubicBezTo>
                    <a:cubicBezTo>
                      <a:pt x="14" y="3"/>
                      <a:pt x="11"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70" name="Freeform 89"/>
              <p:cNvSpPr>
                <a:spLocks/>
              </p:cNvSpPr>
              <p:nvPr/>
            </p:nvSpPr>
            <p:spPr bwMode="auto">
              <a:xfrm>
                <a:off x="8916988" y="4775201"/>
                <a:ext cx="41275" cy="39688"/>
              </a:xfrm>
              <a:custGeom>
                <a:avLst/>
                <a:gdLst>
                  <a:gd name="T0" fmla="*/ 15 w 16"/>
                  <a:gd name="T1" fmla="*/ 5 h 15"/>
                  <a:gd name="T2" fmla="*/ 11 w 16"/>
                  <a:gd name="T3" fmla="*/ 1 h 15"/>
                  <a:gd name="T4" fmla="*/ 11 w 16"/>
                  <a:gd name="T5" fmla="*/ 1 h 15"/>
                  <a:gd name="T6" fmla="*/ 2 w 16"/>
                  <a:gd name="T7" fmla="*/ 10 h 15"/>
                  <a:gd name="T8" fmla="*/ 7 w 16"/>
                  <a:gd name="T9" fmla="*/ 15 h 15"/>
                  <a:gd name="T10" fmla="*/ 14 w 16"/>
                  <a:gd name="T11" fmla="*/ 12 h 15"/>
                  <a:gd name="T12" fmla="*/ 15 w 16"/>
                  <a:gd name="T13" fmla="*/ 11 h 15"/>
                  <a:gd name="T14" fmla="*/ 15 w 16"/>
                  <a:gd name="T15" fmla="*/ 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5">
                    <a:moveTo>
                      <a:pt x="15" y="5"/>
                    </a:moveTo>
                    <a:cubicBezTo>
                      <a:pt x="14" y="3"/>
                      <a:pt x="13" y="2"/>
                      <a:pt x="11" y="1"/>
                    </a:cubicBezTo>
                    <a:cubicBezTo>
                      <a:pt x="11" y="1"/>
                      <a:pt x="11" y="1"/>
                      <a:pt x="11" y="1"/>
                    </a:cubicBezTo>
                    <a:cubicBezTo>
                      <a:pt x="5" y="0"/>
                      <a:pt x="0" y="5"/>
                      <a:pt x="2" y="10"/>
                    </a:cubicBezTo>
                    <a:cubicBezTo>
                      <a:pt x="3" y="13"/>
                      <a:pt x="5" y="14"/>
                      <a:pt x="7" y="15"/>
                    </a:cubicBezTo>
                    <a:cubicBezTo>
                      <a:pt x="10" y="15"/>
                      <a:pt x="13" y="14"/>
                      <a:pt x="14" y="12"/>
                    </a:cubicBezTo>
                    <a:cubicBezTo>
                      <a:pt x="15" y="11"/>
                      <a:pt x="15" y="11"/>
                      <a:pt x="15" y="11"/>
                    </a:cubicBezTo>
                    <a:cubicBezTo>
                      <a:pt x="16" y="10"/>
                      <a:pt x="16" y="7"/>
                      <a:pt x="15" y="5"/>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71" name="Freeform 90"/>
              <p:cNvSpPr>
                <a:spLocks noEditPoints="1"/>
              </p:cNvSpPr>
              <p:nvPr/>
            </p:nvSpPr>
            <p:spPr bwMode="auto">
              <a:xfrm>
                <a:off x="8956675" y="4733926"/>
                <a:ext cx="198438" cy="215900"/>
              </a:xfrm>
              <a:custGeom>
                <a:avLst/>
                <a:gdLst>
                  <a:gd name="T0" fmla="*/ 63 w 76"/>
                  <a:gd name="T1" fmla="*/ 45 h 83"/>
                  <a:gd name="T2" fmla="*/ 59 w 76"/>
                  <a:gd name="T3" fmla="*/ 39 h 83"/>
                  <a:gd name="T4" fmla="*/ 71 w 76"/>
                  <a:gd name="T5" fmla="*/ 38 h 83"/>
                  <a:gd name="T6" fmla="*/ 71 w 76"/>
                  <a:gd name="T7" fmla="*/ 30 h 83"/>
                  <a:gd name="T8" fmla="*/ 58 w 76"/>
                  <a:gd name="T9" fmla="*/ 28 h 83"/>
                  <a:gd name="T10" fmla="*/ 49 w 76"/>
                  <a:gd name="T11" fmla="*/ 22 h 83"/>
                  <a:gd name="T12" fmla="*/ 56 w 76"/>
                  <a:gd name="T13" fmla="*/ 13 h 83"/>
                  <a:gd name="T14" fmla="*/ 40 w 76"/>
                  <a:gd name="T15" fmla="*/ 6 h 83"/>
                  <a:gd name="T16" fmla="*/ 34 w 76"/>
                  <a:gd name="T17" fmla="*/ 2 h 83"/>
                  <a:gd name="T18" fmla="*/ 24 w 76"/>
                  <a:gd name="T19" fmla="*/ 8 h 83"/>
                  <a:gd name="T20" fmla="*/ 7 w 76"/>
                  <a:gd name="T21" fmla="*/ 22 h 83"/>
                  <a:gd name="T22" fmla="*/ 8 w 76"/>
                  <a:gd name="T23" fmla="*/ 38 h 83"/>
                  <a:gd name="T24" fmla="*/ 16 w 76"/>
                  <a:gd name="T25" fmla="*/ 27 h 83"/>
                  <a:gd name="T26" fmla="*/ 22 w 76"/>
                  <a:gd name="T27" fmla="*/ 31 h 83"/>
                  <a:gd name="T28" fmla="*/ 16 w 76"/>
                  <a:gd name="T29" fmla="*/ 36 h 83"/>
                  <a:gd name="T30" fmla="*/ 14 w 76"/>
                  <a:gd name="T31" fmla="*/ 42 h 83"/>
                  <a:gd name="T32" fmla="*/ 4 w 76"/>
                  <a:gd name="T33" fmla="*/ 49 h 83"/>
                  <a:gd name="T34" fmla="*/ 6 w 76"/>
                  <a:gd name="T35" fmla="*/ 61 h 83"/>
                  <a:gd name="T36" fmla="*/ 9 w 76"/>
                  <a:gd name="T37" fmla="*/ 77 h 83"/>
                  <a:gd name="T38" fmla="*/ 17 w 76"/>
                  <a:gd name="T39" fmla="*/ 64 h 83"/>
                  <a:gd name="T40" fmla="*/ 21 w 76"/>
                  <a:gd name="T41" fmla="*/ 70 h 83"/>
                  <a:gd name="T42" fmla="*/ 25 w 76"/>
                  <a:gd name="T43" fmla="*/ 83 h 83"/>
                  <a:gd name="T44" fmla="*/ 35 w 76"/>
                  <a:gd name="T45" fmla="*/ 83 h 83"/>
                  <a:gd name="T46" fmla="*/ 39 w 76"/>
                  <a:gd name="T47" fmla="*/ 77 h 83"/>
                  <a:gd name="T48" fmla="*/ 51 w 76"/>
                  <a:gd name="T49" fmla="*/ 75 h 83"/>
                  <a:gd name="T50" fmla="*/ 53 w 76"/>
                  <a:gd name="T51" fmla="*/ 65 h 83"/>
                  <a:gd name="T52" fmla="*/ 67 w 76"/>
                  <a:gd name="T53" fmla="*/ 52 h 83"/>
                  <a:gd name="T54" fmla="*/ 69 w 76"/>
                  <a:gd name="T55" fmla="*/ 41 h 83"/>
                  <a:gd name="T56" fmla="*/ 41 w 76"/>
                  <a:gd name="T57" fmla="*/ 24 h 83"/>
                  <a:gd name="T58" fmla="*/ 41 w 76"/>
                  <a:gd name="T59" fmla="*/ 21 h 83"/>
                  <a:gd name="T60" fmla="*/ 35 w 76"/>
                  <a:gd name="T61" fmla="*/ 73 h 83"/>
                  <a:gd name="T62" fmla="*/ 30 w 76"/>
                  <a:gd name="T63" fmla="*/ 75 h 83"/>
                  <a:gd name="T64" fmla="*/ 35 w 76"/>
                  <a:gd name="T65" fmla="*/ 71 h 83"/>
                  <a:gd name="T66" fmla="*/ 35 w 76"/>
                  <a:gd name="T67" fmla="*/ 73 h 83"/>
                  <a:gd name="T68" fmla="*/ 41 w 76"/>
                  <a:gd name="T69" fmla="*/ 47 h 83"/>
                  <a:gd name="T70" fmla="*/ 32 w 76"/>
                  <a:gd name="T71" fmla="*/ 49 h 83"/>
                  <a:gd name="T72" fmla="*/ 32 w 76"/>
                  <a:gd name="T73" fmla="*/ 34 h 83"/>
                  <a:gd name="T74" fmla="*/ 36 w 76"/>
                  <a:gd name="T75" fmla="*/ 34 h 83"/>
                  <a:gd name="T76" fmla="*/ 47 w 76"/>
                  <a:gd name="T77" fmla="*/ 4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 h="83">
                    <a:moveTo>
                      <a:pt x="69" y="41"/>
                    </a:moveTo>
                    <a:cubicBezTo>
                      <a:pt x="66" y="41"/>
                      <a:pt x="64" y="43"/>
                      <a:pt x="63" y="45"/>
                    </a:cubicBezTo>
                    <a:cubicBezTo>
                      <a:pt x="62" y="43"/>
                      <a:pt x="59" y="42"/>
                      <a:pt x="57" y="42"/>
                    </a:cubicBezTo>
                    <a:cubicBezTo>
                      <a:pt x="57" y="41"/>
                      <a:pt x="58" y="40"/>
                      <a:pt x="59" y="39"/>
                    </a:cubicBezTo>
                    <a:cubicBezTo>
                      <a:pt x="60" y="41"/>
                      <a:pt x="62" y="42"/>
                      <a:pt x="64" y="42"/>
                    </a:cubicBezTo>
                    <a:cubicBezTo>
                      <a:pt x="67" y="42"/>
                      <a:pt x="69" y="40"/>
                      <a:pt x="71" y="38"/>
                    </a:cubicBezTo>
                    <a:cubicBezTo>
                      <a:pt x="72" y="36"/>
                      <a:pt x="73" y="32"/>
                      <a:pt x="71" y="30"/>
                    </a:cubicBezTo>
                    <a:cubicBezTo>
                      <a:pt x="71" y="30"/>
                      <a:pt x="71" y="30"/>
                      <a:pt x="71" y="30"/>
                    </a:cubicBezTo>
                    <a:cubicBezTo>
                      <a:pt x="69" y="27"/>
                      <a:pt x="67" y="26"/>
                      <a:pt x="64" y="25"/>
                    </a:cubicBezTo>
                    <a:cubicBezTo>
                      <a:pt x="62" y="25"/>
                      <a:pt x="60" y="26"/>
                      <a:pt x="58" y="28"/>
                    </a:cubicBezTo>
                    <a:cubicBezTo>
                      <a:pt x="58" y="28"/>
                      <a:pt x="57" y="27"/>
                      <a:pt x="57" y="26"/>
                    </a:cubicBezTo>
                    <a:cubicBezTo>
                      <a:pt x="54" y="24"/>
                      <a:pt x="52" y="23"/>
                      <a:pt x="49" y="22"/>
                    </a:cubicBezTo>
                    <a:cubicBezTo>
                      <a:pt x="50" y="22"/>
                      <a:pt x="52" y="21"/>
                      <a:pt x="53" y="20"/>
                    </a:cubicBezTo>
                    <a:cubicBezTo>
                      <a:pt x="55" y="19"/>
                      <a:pt x="56" y="16"/>
                      <a:pt x="56" y="13"/>
                    </a:cubicBezTo>
                    <a:cubicBezTo>
                      <a:pt x="56" y="8"/>
                      <a:pt x="52" y="3"/>
                      <a:pt x="47" y="3"/>
                    </a:cubicBezTo>
                    <a:cubicBezTo>
                      <a:pt x="44" y="3"/>
                      <a:pt x="42" y="4"/>
                      <a:pt x="40" y="6"/>
                    </a:cubicBezTo>
                    <a:cubicBezTo>
                      <a:pt x="40" y="6"/>
                      <a:pt x="39" y="6"/>
                      <a:pt x="39" y="7"/>
                    </a:cubicBezTo>
                    <a:cubicBezTo>
                      <a:pt x="38" y="4"/>
                      <a:pt x="37" y="2"/>
                      <a:pt x="34" y="2"/>
                    </a:cubicBezTo>
                    <a:cubicBezTo>
                      <a:pt x="34" y="2"/>
                      <a:pt x="34" y="2"/>
                      <a:pt x="34" y="2"/>
                    </a:cubicBezTo>
                    <a:cubicBezTo>
                      <a:pt x="29" y="0"/>
                      <a:pt x="24" y="4"/>
                      <a:pt x="24" y="8"/>
                    </a:cubicBezTo>
                    <a:cubicBezTo>
                      <a:pt x="23" y="7"/>
                      <a:pt x="20" y="5"/>
                      <a:pt x="17" y="5"/>
                    </a:cubicBezTo>
                    <a:cubicBezTo>
                      <a:pt x="7" y="5"/>
                      <a:pt x="4" y="15"/>
                      <a:pt x="7" y="22"/>
                    </a:cubicBezTo>
                    <a:cubicBezTo>
                      <a:pt x="3" y="22"/>
                      <a:pt x="0" y="26"/>
                      <a:pt x="0" y="30"/>
                    </a:cubicBezTo>
                    <a:cubicBezTo>
                      <a:pt x="0" y="34"/>
                      <a:pt x="3" y="38"/>
                      <a:pt x="8" y="38"/>
                    </a:cubicBezTo>
                    <a:cubicBezTo>
                      <a:pt x="13" y="38"/>
                      <a:pt x="17" y="35"/>
                      <a:pt x="17" y="30"/>
                    </a:cubicBezTo>
                    <a:cubicBezTo>
                      <a:pt x="17" y="29"/>
                      <a:pt x="17" y="28"/>
                      <a:pt x="16" y="27"/>
                    </a:cubicBezTo>
                    <a:cubicBezTo>
                      <a:pt x="17" y="27"/>
                      <a:pt x="18" y="26"/>
                      <a:pt x="19" y="26"/>
                    </a:cubicBezTo>
                    <a:cubicBezTo>
                      <a:pt x="20" y="28"/>
                      <a:pt x="20" y="30"/>
                      <a:pt x="22" y="31"/>
                    </a:cubicBezTo>
                    <a:cubicBezTo>
                      <a:pt x="22" y="31"/>
                      <a:pt x="22" y="31"/>
                      <a:pt x="22" y="31"/>
                    </a:cubicBezTo>
                    <a:cubicBezTo>
                      <a:pt x="20" y="32"/>
                      <a:pt x="17" y="34"/>
                      <a:pt x="16" y="36"/>
                    </a:cubicBezTo>
                    <a:cubicBezTo>
                      <a:pt x="16" y="36"/>
                      <a:pt x="16" y="36"/>
                      <a:pt x="16" y="36"/>
                    </a:cubicBezTo>
                    <a:cubicBezTo>
                      <a:pt x="15" y="38"/>
                      <a:pt x="14" y="40"/>
                      <a:pt x="14" y="42"/>
                    </a:cubicBezTo>
                    <a:cubicBezTo>
                      <a:pt x="11" y="42"/>
                      <a:pt x="9" y="43"/>
                      <a:pt x="6" y="45"/>
                    </a:cubicBezTo>
                    <a:cubicBezTo>
                      <a:pt x="5" y="46"/>
                      <a:pt x="4" y="47"/>
                      <a:pt x="4" y="49"/>
                    </a:cubicBezTo>
                    <a:cubicBezTo>
                      <a:pt x="2" y="52"/>
                      <a:pt x="2" y="56"/>
                      <a:pt x="4" y="58"/>
                    </a:cubicBezTo>
                    <a:cubicBezTo>
                      <a:pt x="5" y="59"/>
                      <a:pt x="5" y="60"/>
                      <a:pt x="6" y="61"/>
                    </a:cubicBezTo>
                    <a:cubicBezTo>
                      <a:pt x="6" y="62"/>
                      <a:pt x="7" y="62"/>
                      <a:pt x="8" y="63"/>
                    </a:cubicBezTo>
                    <a:cubicBezTo>
                      <a:pt x="0" y="64"/>
                      <a:pt x="0" y="77"/>
                      <a:pt x="9" y="77"/>
                    </a:cubicBezTo>
                    <a:cubicBezTo>
                      <a:pt x="16" y="77"/>
                      <a:pt x="18" y="69"/>
                      <a:pt x="15" y="65"/>
                    </a:cubicBezTo>
                    <a:cubicBezTo>
                      <a:pt x="15" y="65"/>
                      <a:pt x="16" y="65"/>
                      <a:pt x="17" y="64"/>
                    </a:cubicBezTo>
                    <a:cubicBezTo>
                      <a:pt x="17" y="66"/>
                      <a:pt x="18" y="68"/>
                      <a:pt x="19" y="69"/>
                    </a:cubicBezTo>
                    <a:cubicBezTo>
                      <a:pt x="20" y="69"/>
                      <a:pt x="20" y="70"/>
                      <a:pt x="21" y="70"/>
                    </a:cubicBezTo>
                    <a:cubicBezTo>
                      <a:pt x="18" y="72"/>
                      <a:pt x="17" y="75"/>
                      <a:pt x="18" y="78"/>
                    </a:cubicBezTo>
                    <a:cubicBezTo>
                      <a:pt x="18" y="81"/>
                      <a:pt x="22" y="83"/>
                      <a:pt x="25" y="83"/>
                    </a:cubicBezTo>
                    <a:cubicBezTo>
                      <a:pt x="27" y="82"/>
                      <a:pt x="29" y="81"/>
                      <a:pt x="30" y="79"/>
                    </a:cubicBezTo>
                    <a:cubicBezTo>
                      <a:pt x="30" y="81"/>
                      <a:pt x="32" y="83"/>
                      <a:pt x="35" y="83"/>
                    </a:cubicBezTo>
                    <a:cubicBezTo>
                      <a:pt x="38" y="83"/>
                      <a:pt x="40" y="80"/>
                      <a:pt x="39" y="77"/>
                    </a:cubicBezTo>
                    <a:cubicBezTo>
                      <a:pt x="39" y="77"/>
                      <a:pt x="39" y="77"/>
                      <a:pt x="39" y="77"/>
                    </a:cubicBezTo>
                    <a:cubicBezTo>
                      <a:pt x="41" y="78"/>
                      <a:pt x="42" y="78"/>
                      <a:pt x="44" y="78"/>
                    </a:cubicBezTo>
                    <a:cubicBezTo>
                      <a:pt x="46" y="78"/>
                      <a:pt x="49" y="77"/>
                      <a:pt x="51" y="75"/>
                    </a:cubicBezTo>
                    <a:cubicBezTo>
                      <a:pt x="53" y="74"/>
                      <a:pt x="54" y="71"/>
                      <a:pt x="54" y="68"/>
                    </a:cubicBezTo>
                    <a:cubicBezTo>
                      <a:pt x="54" y="67"/>
                      <a:pt x="54" y="66"/>
                      <a:pt x="53" y="65"/>
                    </a:cubicBezTo>
                    <a:cubicBezTo>
                      <a:pt x="54" y="66"/>
                      <a:pt x="55" y="66"/>
                      <a:pt x="55" y="66"/>
                    </a:cubicBezTo>
                    <a:cubicBezTo>
                      <a:pt x="64" y="66"/>
                      <a:pt x="67" y="59"/>
                      <a:pt x="67" y="52"/>
                    </a:cubicBezTo>
                    <a:cubicBezTo>
                      <a:pt x="67" y="52"/>
                      <a:pt x="68" y="53"/>
                      <a:pt x="69" y="53"/>
                    </a:cubicBezTo>
                    <a:cubicBezTo>
                      <a:pt x="76" y="53"/>
                      <a:pt x="76" y="41"/>
                      <a:pt x="69" y="41"/>
                    </a:cubicBezTo>
                    <a:close/>
                    <a:moveTo>
                      <a:pt x="45" y="23"/>
                    </a:moveTo>
                    <a:cubicBezTo>
                      <a:pt x="44" y="23"/>
                      <a:pt x="42" y="23"/>
                      <a:pt x="41" y="24"/>
                    </a:cubicBezTo>
                    <a:cubicBezTo>
                      <a:pt x="41" y="24"/>
                      <a:pt x="41" y="24"/>
                      <a:pt x="41" y="23"/>
                    </a:cubicBezTo>
                    <a:cubicBezTo>
                      <a:pt x="41" y="23"/>
                      <a:pt x="41" y="22"/>
                      <a:pt x="41" y="21"/>
                    </a:cubicBezTo>
                    <a:cubicBezTo>
                      <a:pt x="42" y="22"/>
                      <a:pt x="44" y="22"/>
                      <a:pt x="45" y="23"/>
                    </a:cubicBezTo>
                    <a:close/>
                    <a:moveTo>
                      <a:pt x="35" y="73"/>
                    </a:moveTo>
                    <a:cubicBezTo>
                      <a:pt x="33" y="73"/>
                      <a:pt x="31" y="74"/>
                      <a:pt x="30" y="76"/>
                    </a:cubicBezTo>
                    <a:cubicBezTo>
                      <a:pt x="30" y="75"/>
                      <a:pt x="30" y="75"/>
                      <a:pt x="30" y="75"/>
                    </a:cubicBezTo>
                    <a:cubicBezTo>
                      <a:pt x="30" y="74"/>
                      <a:pt x="30" y="73"/>
                      <a:pt x="29" y="72"/>
                    </a:cubicBezTo>
                    <a:cubicBezTo>
                      <a:pt x="31" y="72"/>
                      <a:pt x="33" y="72"/>
                      <a:pt x="35" y="71"/>
                    </a:cubicBezTo>
                    <a:cubicBezTo>
                      <a:pt x="35" y="72"/>
                      <a:pt x="35" y="73"/>
                      <a:pt x="36" y="73"/>
                    </a:cubicBezTo>
                    <a:cubicBezTo>
                      <a:pt x="36" y="73"/>
                      <a:pt x="36" y="73"/>
                      <a:pt x="35" y="73"/>
                    </a:cubicBezTo>
                    <a:close/>
                    <a:moveTo>
                      <a:pt x="46" y="49"/>
                    </a:moveTo>
                    <a:cubicBezTo>
                      <a:pt x="44" y="48"/>
                      <a:pt x="43" y="47"/>
                      <a:pt x="41" y="47"/>
                    </a:cubicBezTo>
                    <a:cubicBezTo>
                      <a:pt x="38" y="47"/>
                      <a:pt x="36" y="48"/>
                      <a:pt x="35" y="51"/>
                    </a:cubicBezTo>
                    <a:cubicBezTo>
                      <a:pt x="34" y="50"/>
                      <a:pt x="33" y="49"/>
                      <a:pt x="32" y="49"/>
                    </a:cubicBezTo>
                    <a:cubicBezTo>
                      <a:pt x="34" y="47"/>
                      <a:pt x="35" y="45"/>
                      <a:pt x="35" y="42"/>
                    </a:cubicBezTo>
                    <a:cubicBezTo>
                      <a:pt x="35" y="39"/>
                      <a:pt x="34" y="36"/>
                      <a:pt x="32" y="34"/>
                    </a:cubicBezTo>
                    <a:cubicBezTo>
                      <a:pt x="33" y="34"/>
                      <a:pt x="35" y="33"/>
                      <a:pt x="36" y="33"/>
                    </a:cubicBezTo>
                    <a:cubicBezTo>
                      <a:pt x="36" y="33"/>
                      <a:pt x="36" y="34"/>
                      <a:pt x="36" y="34"/>
                    </a:cubicBezTo>
                    <a:cubicBezTo>
                      <a:pt x="36" y="37"/>
                      <a:pt x="37" y="40"/>
                      <a:pt x="39" y="42"/>
                    </a:cubicBezTo>
                    <a:cubicBezTo>
                      <a:pt x="41" y="45"/>
                      <a:pt x="44" y="46"/>
                      <a:pt x="47" y="46"/>
                    </a:cubicBezTo>
                    <a:cubicBezTo>
                      <a:pt x="46" y="47"/>
                      <a:pt x="46" y="48"/>
                      <a:pt x="46" y="49"/>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72" name="Freeform 91"/>
              <p:cNvSpPr>
                <a:spLocks/>
              </p:cNvSpPr>
              <p:nvPr/>
            </p:nvSpPr>
            <p:spPr bwMode="auto">
              <a:xfrm>
                <a:off x="9102725" y="4772026"/>
                <a:ext cx="25400" cy="26988"/>
              </a:xfrm>
              <a:custGeom>
                <a:avLst/>
                <a:gdLst>
                  <a:gd name="T0" fmla="*/ 5 w 10"/>
                  <a:gd name="T1" fmla="*/ 0 h 10"/>
                  <a:gd name="T2" fmla="*/ 0 w 10"/>
                  <a:gd name="T3" fmla="*/ 5 h 10"/>
                  <a:gd name="T4" fmla="*/ 5 w 10"/>
                  <a:gd name="T5" fmla="*/ 10 h 10"/>
                  <a:gd name="T6" fmla="*/ 10 w 10"/>
                  <a:gd name="T7" fmla="*/ 5 h 10"/>
                  <a:gd name="T8" fmla="*/ 5 w 10"/>
                  <a:gd name="T9" fmla="*/ 0 h 10"/>
                </a:gdLst>
                <a:ahLst/>
                <a:cxnLst>
                  <a:cxn ang="0">
                    <a:pos x="T0" y="T1"/>
                  </a:cxn>
                  <a:cxn ang="0">
                    <a:pos x="T2" y="T3"/>
                  </a:cxn>
                  <a:cxn ang="0">
                    <a:pos x="T4" y="T5"/>
                  </a:cxn>
                  <a:cxn ang="0">
                    <a:pos x="T6" y="T7"/>
                  </a:cxn>
                  <a:cxn ang="0">
                    <a:pos x="T8" y="T9"/>
                  </a:cxn>
                </a:cxnLst>
                <a:rect l="0" t="0" r="r" b="b"/>
                <a:pathLst>
                  <a:path w="10" h="10">
                    <a:moveTo>
                      <a:pt x="5" y="0"/>
                    </a:moveTo>
                    <a:cubicBezTo>
                      <a:pt x="2" y="0"/>
                      <a:pt x="0" y="2"/>
                      <a:pt x="0" y="5"/>
                    </a:cubicBezTo>
                    <a:cubicBezTo>
                      <a:pt x="0" y="7"/>
                      <a:pt x="2" y="10"/>
                      <a:pt x="5" y="10"/>
                    </a:cubicBezTo>
                    <a:cubicBezTo>
                      <a:pt x="7" y="10"/>
                      <a:pt x="10" y="8"/>
                      <a:pt x="10" y="5"/>
                    </a:cubicBezTo>
                    <a:cubicBezTo>
                      <a:pt x="10" y="2"/>
                      <a:pt x="8" y="0"/>
                      <a:pt x="5"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73" name="Freeform 92"/>
              <p:cNvSpPr>
                <a:spLocks/>
              </p:cNvSpPr>
              <p:nvPr/>
            </p:nvSpPr>
            <p:spPr bwMode="auto">
              <a:xfrm>
                <a:off x="9097963" y="4905376"/>
                <a:ext cx="36513" cy="28575"/>
              </a:xfrm>
              <a:custGeom>
                <a:avLst/>
                <a:gdLst>
                  <a:gd name="T0" fmla="*/ 7 w 14"/>
                  <a:gd name="T1" fmla="*/ 0 h 11"/>
                  <a:gd name="T2" fmla="*/ 7 w 14"/>
                  <a:gd name="T3" fmla="*/ 11 h 11"/>
                  <a:gd name="T4" fmla="*/ 7 w 14"/>
                  <a:gd name="T5" fmla="*/ 0 h 11"/>
                </a:gdLst>
                <a:ahLst/>
                <a:cxnLst>
                  <a:cxn ang="0">
                    <a:pos x="T0" y="T1"/>
                  </a:cxn>
                  <a:cxn ang="0">
                    <a:pos x="T2" y="T3"/>
                  </a:cxn>
                  <a:cxn ang="0">
                    <a:pos x="T4" y="T5"/>
                  </a:cxn>
                </a:cxnLst>
                <a:rect l="0" t="0" r="r" b="b"/>
                <a:pathLst>
                  <a:path w="14" h="11">
                    <a:moveTo>
                      <a:pt x="7" y="0"/>
                    </a:moveTo>
                    <a:cubicBezTo>
                      <a:pt x="0" y="0"/>
                      <a:pt x="0" y="11"/>
                      <a:pt x="7" y="11"/>
                    </a:cubicBezTo>
                    <a:cubicBezTo>
                      <a:pt x="14" y="11"/>
                      <a:pt x="14"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47" name="Group 46"/>
            <p:cNvGrpSpPr/>
            <p:nvPr/>
          </p:nvGrpSpPr>
          <p:grpSpPr>
            <a:xfrm>
              <a:off x="8686800" y="4557713"/>
              <a:ext cx="682626" cy="577851"/>
              <a:chOff x="8686800" y="4557713"/>
              <a:chExt cx="682626" cy="577851"/>
            </a:xfrm>
          </p:grpSpPr>
          <p:sp>
            <p:nvSpPr>
              <p:cNvPr id="48" name="Freeform 93"/>
              <p:cNvSpPr>
                <a:spLocks/>
              </p:cNvSpPr>
              <p:nvPr/>
            </p:nvSpPr>
            <p:spPr bwMode="auto">
              <a:xfrm>
                <a:off x="8843963" y="4919663"/>
                <a:ext cx="104775" cy="146050"/>
              </a:xfrm>
              <a:custGeom>
                <a:avLst/>
                <a:gdLst>
                  <a:gd name="T0" fmla="*/ 39 w 40"/>
                  <a:gd name="T1" fmla="*/ 1 h 56"/>
                  <a:gd name="T2" fmla="*/ 21 w 40"/>
                  <a:gd name="T3" fmla="*/ 27 h 56"/>
                  <a:gd name="T4" fmla="*/ 0 w 40"/>
                  <a:gd name="T5" fmla="*/ 55 h 56"/>
                  <a:gd name="T6" fmla="*/ 1 w 40"/>
                  <a:gd name="T7" fmla="*/ 56 h 56"/>
                  <a:gd name="T8" fmla="*/ 21 w 40"/>
                  <a:gd name="T9" fmla="*/ 29 h 56"/>
                  <a:gd name="T10" fmla="*/ 39 w 40"/>
                  <a:gd name="T11" fmla="*/ 1 h 56"/>
                  <a:gd name="T12" fmla="*/ 39 w 40"/>
                  <a:gd name="T13" fmla="*/ 1 h 56"/>
                </a:gdLst>
                <a:ahLst/>
                <a:cxnLst>
                  <a:cxn ang="0">
                    <a:pos x="T0" y="T1"/>
                  </a:cxn>
                  <a:cxn ang="0">
                    <a:pos x="T2" y="T3"/>
                  </a:cxn>
                  <a:cxn ang="0">
                    <a:pos x="T4" y="T5"/>
                  </a:cxn>
                  <a:cxn ang="0">
                    <a:pos x="T6" y="T7"/>
                  </a:cxn>
                  <a:cxn ang="0">
                    <a:pos x="T8" y="T9"/>
                  </a:cxn>
                  <a:cxn ang="0">
                    <a:pos x="T10" y="T11"/>
                  </a:cxn>
                  <a:cxn ang="0">
                    <a:pos x="T12" y="T13"/>
                  </a:cxn>
                </a:cxnLst>
                <a:rect l="0" t="0" r="r" b="b"/>
                <a:pathLst>
                  <a:path w="40" h="56">
                    <a:moveTo>
                      <a:pt x="39" y="1"/>
                    </a:moveTo>
                    <a:cubicBezTo>
                      <a:pt x="32" y="9"/>
                      <a:pt x="27" y="19"/>
                      <a:pt x="21" y="27"/>
                    </a:cubicBezTo>
                    <a:cubicBezTo>
                      <a:pt x="14" y="37"/>
                      <a:pt x="6" y="45"/>
                      <a:pt x="0" y="55"/>
                    </a:cubicBezTo>
                    <a:cubicBezTo>
                      <a:pt x="0" y="56"/>
                      <a:pt x="1" y="56"/>
                      <a:pt x="1" y="56"/>
                    </a:cubicBezTo>
                    <a:cubicBezTo>
                      <a:pt x="9" y="48"/>
                      <a:pt x="15" y="38"/>
                      <a:pt x="21" y="29"/>
                    </a:cubicBezTo>
                    <a:cubicBezTo>
                      <a:pt x="28" y="21"/>
                      <a:pt x="35" y="11"/>
                      <a:pt x="39" y="1"/>
                    </a:cubicBezTo>
                    <a:cubicBezTo>
                      <a:pt x="40" y="1"/>
                      <a:pt x="39" y="0"/>
                      <a:pt x="39"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9" name="Freeform 94"/>
              <p:cNvSpPr>
                <a:spLocks/>
              </p:cNvSpPr>
              <p:nvPr/>
            </p:nvSpPr>
            <p:spPr bwMode="auto">
              <a:xfrm>
                <a:off x="8899525" y="4937126"/>
                <a:ext cx="61913" cy="138113"/>
              </a:xfrm>
              <a:custGeom>
                <a:avLst/>
                <a:gdLst>
                  <a:gd name="T0" fmla="*/ 23 w 24"/>
                  <a:gd name="T1" fmla="*/ 0 h 53"/>
                  <a:gd name="T2" fmla="*/ 22 w 24"/>
                  <a:gd name="T3" fmla="*/ 0 h 53"/>
                  <a:gd name="T4" fmla="*/ 22 w 24"/>
                  <a:gd name="T5" fmla="*/ 0 h 53"/>
                  <a:gd name="T6" fmla="*/ 11 w 24"/>
                  <a:gd name="T7" fmla="*/ 25 h 53"/>
                  <a:gd name="T8" fmla="*/ 0 w 24"/>
                  <a:gd name="T9" fmla="*/ 52 h 53"/>
                  <a:gd name="T10" fmla="*/ 1 w 24"/>
                  <a:gd name="T11" fmla="*/ 53 h 53"/>
                  <a:gd name="T12" fmla="*/ 11 w 24"/>
                  <a:gd name="T13" fmla="*/ 28 h 53"/>
                  <a:gd name="T14" fmla="*/ 22 w 24"/>
                  <a:gd name="T15" fmla="*/ 2 h 53"/>
                  <a:gd name="T16" fmla="*/ 20 w 24"/>
                  <a:gd name="T17" fmla="*/ 26 h 53"/>
                  <a:gd name="T18" fmla="*/ 15 w 24"/>
                  <a:gd name="T19" fmla="*/ 51 h 53"/>
                  <a:gd name="T20" fmla="*/ 16 w 24"/>
                  <a:gd name="T21" fmla="*/ 51 h 53"/>
                  <a:gd name="T22" fmla="*/ 22 w 24"/>
                  <a:gd name="T23" fmla="*/ 26 h 53"/>
                  <a:gd name="T24" fmla="*/ 23 w 24"/>
                  <a:gd name="T25"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53">
                    <a:moveTo>
                      <a:pt x="23" y="0"/>
                    </a:moveTo>
                    <a:cubicBezTo>
                      <a:pt x="23" y="0"/>
                      <a:pt x="22" y="0"/>
                      <a:pt x="22" y="0"/>
                    </a:cubicBezTo>
                    <a:cubicBezTo>
                      <a:pt x="22" y="0"/>
                      <a:pt x="22" y="0"/>
                      <a:pt x="22" y="0"/>
                    </a:cubicBezTo>
                    <a:cubicBezTo>
                      <a:pt x="18" y="8"/>
                      <a:pt x="14" y="16"/>
                      <a:pt x="11" y="25"/>
                    </a:cubicBezTo>
                    <a:cubicBezTo>
                      <a:pt x="7" y="34"/>
                      <a:pt x="2" y="43"/>
                      <a:pt x="0" y="52"/>
                    </a:cubicBezTo>
                    <a:cubicBezTo>
                      <a:pt x="0" y="53"/>
                      <a:pt x="1" y="53"/>
                      <a:pt x="1" y="53"/>
                    </a:cubicBezTo>
                    <a:cubicBezTo>
                      <a:pt x="5" y="45"/>
                      <a:pt x="8" y="36"/>
                      <a:pt x="11" y="28"/>
                    </a:cubicBezTo>
                    <a:cubicBezTo>
                      <a:pt x="15" y="19"/>
                      <a:pt x="19" y="10"/>
                      <a:pt x="22" y="2"/>
                    </a:cubicBezTo>
                    <a:cubicBezTo>
                      <a:pt x="21" y="10"/>
                      <a:pt x="21" y="18"/>
                      <a:pt x="20" y="26"/>
                    </a:cubicBezTo>
                    <a:cubicBezTo>
                      <a:pt x="18" y="34"/>
                      <a:pt x="16" y="43"/>
                      <a:pt x="15" y="51"/>
                    </a:cubicBezTo>
                    <a:cubicBezTo>
                      <a:pt x="15" y="52"/>
                      <a:pt x="16" y="52"/>
                      <a:pt x="16" y="51"/>
                    </a:cubicBezTo>
                    <a:cubicBezTo>
                      <a:pt x="19" y="44"/>
                      <a:pt x="21" y="34"/>
                      <a:pt x="22" y="26"/>
                    </a:cubicBezTo>
                    <a:cubicBezTo>
                      <a:pt x="23" y="18"/>
                      <a:pt x="24" y="9"/>
                      <a:pt x="23"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0" name="Freeform 95"/>
              <p:cNvSpPr>
                <a:spLocks/>
              </p:cNvSpPr>
              <p:nvPr/>
            </p:nvSpPr>
            <p:spPr bwMode="auto">
              <a:xfrm>
                <a:off x="8997950" y="4949826"/>
                <a:ext cx="49213" cy="185738"/>
              </a:xfrm>
              <a:custGeom>
                <a:avLst/>
                <a:gdLst>
                  <a:gd name="T0" fmla="*/ 14 w 19"/>
                  <a:gd name="T1" fmla="*/ 38 h 71"/>
                  <a:gd name="T2" fmla="*/ 6 w 19"/>
                  <a:gd name="T3" fmla="*/ 3 h 71"/>
                  <a:gd name="T4" fmla="*/ 5 w 19"/>
                  <a:gd name="T5" fmla="*/ 2 h 71"/>
                  <a:gd name="T6" fmla="*/ 5 w 19"/>
                  <a:gd name="T7" fmla="*/ 1 h 71"/>
                  <a:gd name="T8" fmla="*/ 4 w 19"/>
                  <a:gd name="T9" fmla="*/ 1 h 71"/>
                  <a:gd name="T10" fmla="*/ 2 w 19"/>
                  <a:gd name="T11" fmla="*/ 59 h 71"/>
                  <a:gd name="T12" fmla="*/ 4 w 19"/>
                  <a:gd name="T13" fmla="*/ 59 h 71"/>
                  <a:gd name="T14" fmla="*/ 5 w 19"/>
                  <a:gd name="T15" fmla="*/ 5 h 71"/>
                  <a:gd name="T16" fmla="*/ 11 w 19"/>
                  <a:gd name="T17" fmla="*/ 38 h 71"/>
                  <a:gd name="T18" fmla="*/ 17 w 19"/>
                  <a:gd name="T19" fmla="*/ 71 h 71"/>
                  <a:gd name="T20" fmla="*/ 18 w 19"/>
                  <a:gd name="T21" fmla="*/ 70 h 71"/>
                  <a:gd name="T22" fmla="*/ 14 w 19"/>
                  <a:gd name="T23" fmla="*/ 38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71">
                    <a:moveTo>
                      <a:pt x="14" y="38"/>
                    </a:moveTo>
                    <a:cubicBezTo>
                      <a:pt x="11" y="26"/>
                      <a:pt x="9" y="14"/>
                      <a:pt x="6" y="3"/>
                    </a:cubicBezTo>
                    <a:cubicBezTo>
                      <a:pt x="6" y="2"/>
                      <a:pt x="5" y="2"/>
                      <a:pt x="5" y="2"/>
                    </a:cubicBezTo>
                    <a:cubicBezTo>
                      <a:pt x="5" y="2"/>
                      <a:pt x="5" y="2"/>
                      <a:pt x="5" y="1"/>
                    </a:cubicBezTo>
                    <a:cubicBezTo>
                      <a:pt x="5" y="0"/>
                      <a:pt x="4" y="0"/>
                      <a:pt x="4" y="1"/>
                    </a:cubicBezTo>
                    <a:cubicBezTo>
                      <a:pt x="1" y="20"/>
                      <a:pt x="0" y="40"/>
                      <a:pt x="2" y="59"/>
                    </a:cubicBezTo>
                    <a:cubicBezTo>
                      <a:pt x="2" y="60"/>
                      <a:pt x="4" y="61"/>
                      <a:pt x="4" y="59"/>
                    </a:cubicBezTo>
                    <a:cubicBezTo>
                      <a:pt x="5" y="41"/>
                      <a:pt x="5" y="23"/>
                      <a:pt x="5" y="5"/>
                    </a:cubicBezTo>
                    <a:cubicBezTo>
                      <a:pt x="6" y="16"/>
                      <a:pt x="9" y="27"/>
                      <a:pt x="11" y="38"/>
                    </a:cubicBezTo>
                    <a:cubicBezTo>
                      <a:pt x="13" y="49"/>
                      <a:pt x="13" y="61"/>
                      <a:pt x="17" y="71"/>
                    </a:cubicBezTo>
                    <a:cubicBezTo>
                      <a:pt x="17" y="71"/>
                      <a:pt x="18" y="71"/>
                      <a:pt x="18" y="70"/>
                    </a:cubicBezTo>
                    <a:cubicBezTo>
                      <a:pt x="19" y="60"/>
                      <a:pt x="15" y="48"/>
                      <a:pt x="14" y="3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1" name="Freeform 96"/>
              <p:cNvSpPr>
                <a:spLocks/>
              </p:cNvSpPr>
              <p:nvPr/>
            </p:nvSpPr>
            <p:spPr bwMode="auto">
              <a:xfrm>
                <a:off x="9047163" y="4960938"/>
                <a:ext cx="63500" cy="153988"/>
              </a:xfrm>
              <a:custGeom>
                <a:avLst/>
                <a:gdLst>
                  <a:gd name="T0" fmla="*/ 14 w 24"/>
                  <a:gd name="T1" fmla="*/ 29 h 59"/>
                  <a:gd name="T2" fmla="*/ 1 w 24"/>
                  <a:gd name="T3" fmla="*/ 1 h 59"/>
                  <a:gd name="T4" fmla="*/ 0 w 24"/>
                  <a:gd name="T5" fmla="*/ 1 h 59"/>
                  <a:gd name="T6" fmla="*/ 11 w 24"/>
                  <a:gd name="T7" fmla="*/ 29 h 59"/>
                  <a:gd name="T8" fmla="*/ 22 w 24"/>
                  <a:gd name="T9" fmla="*/ 58 h 59"/>
                  <a:gd name="T10" fmla="*/ 24 w 24"/>
                  <a:gd name="T11" fmla="*/ 57 h 59"/>
                  <a:gd name="T12" fmla="*/ 14 w 24"/>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4" h="59">
                    <a:moveTo>
                      <a:pt x="14" y="29"/>
                    </a:moveTo>
                    <a:cubicBezTo>
                      <a:pt x="10" y="20"/>
                      <a:pt x="6" y="10"/>
                      <a:pt x="1" y="1"/>
                    </a:cubicBezTo>
                    <a:cubicBezTo>
                      <a:pt x="1" y="0"/>
                      <a:pt x="0" y="0"/>
                      <a:pt x="0" y="1"/>
                    </a:cubicBezTo>
                    <a:cubicBezTo>
                      <a:pt x="4" y="11"/>
                      <a:pt x="8" y="20"/>
                      <a:pt x="11" y="29"/>
                    </a:cubicBezTo>
                    <a:cubicBezTo>
                      <a:pt x="15" y="39"/>
                      <a:pt x="17" y="49"/>
                      <a:pt x="22" y="58"/>
                    </a:cubicBezTo>
                    <a:cubicBezTo>
                      <a:pt x="22" y="59"/>
                      <a:pt x="24" y="58"/>
                      <a:pt x="24" y="57"/>
                    </a:cubicBezTo>
                    <a:cubicBezTo>
                      <a:pt x="22" y="48"/>
                      <a:pt x="17" y="38"/>
                      <a:pt x="14"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2" name="Freeform 97"/>
              <p:cNvSpPr>
                <a:spLocks/>
              </p:cNvSpPr>
              <p:nvPr/>
            </p:nvSpPr>
            <p:spPr bwMode="auto">
              <a:xfrm>
                <a:off x="8836025" y="4594226"/>
                <a:ext cx="136525" cy="152400"/>
              </a:xfrm>
              <a:custGeom>
                <a:avLst/>
                <a:gdLst>
                  <a:gd name="T0" fmla="*/ 51 w 52"/>
                  <a:gd name="T1" fmla="*/ 55 h 58"/>
                  <a:gd name="T2" fmla="*/ 29 w 52"/>
                  <a:gd name="T3" fmla="*/ 31 h 58"/>
                  <a:gd name="T4" fmla="*/ 10 w 52"/>
                  <a:gd name="T5" fmla="*/ 1 h 58"/>
                  <a:gd name="T6" fmla="*/ 9 w 52"/>
                  <a:gd name="T7" fmla="*/ 1 h 58"/>
                  <a:gd name="T8" fmla="*/ 26 w 52"/>
                  <a:gd name="T9" fmla="*/ 32 h 58"/>
                  <a:gd name="T10" fmla="*/ 30 w 52"/>
                  <a:gd name="T11" fmla="*/ 37 h 58"/>
                  <a:gd name="T12" fmla="*/ 1 w 52"/>
                  <a:gd name="T13" fmla="*/ 10 h 58"/>
                  <a:gd name="T14" fmla="*/ 0 w 52"/>
                  <a:gd name="T15" fmla="*/ 10 h 58"/>
                  <a:gd name="T16" fmla="*/ 19 w 52"/>
                  <a:gd name="T17" fmla="*/ 31 h 58"/>
                  <a:gd name="T18" fmla="*/ 35 w 52"/>
                  <a:gd name="T19" fmla="*/ 44 h 58"/>
                  <a:gd name="T20" fmla="*/ 50 w 52"/>
                  <a:gd name="T21" fmla="*/ 57 h 58"/>
                  <a:gd name="T22" fmla="*/ 51 w 52"/>
                  <a:gd name="T23" fmla="*/ 5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58">
                    <a:moveTo>
                      <a:pt x="51" y="55"/>
                    </a:moveTo>
                    <a:cubicBezTo>
                      <a:pt x="44" y="47"/>
                      <a:pt x="35" y="40"/>
                      <a:pt x="29" y="31"/>
                    </a:cubicBezTo>
                    <a:cubicBezTo>
                      <a:pt x="21" y="21"/>
                      <a:pt x="15" y="11"/>
                      <a:pt x="10" y="1"/>
                    </a:cubicBezTo>
                    <a:cubicBezTo>
                      <a:pt x="10" y="0"/>
                      <a:pt x="9" y="1"/>
                      <a:pt x="9" y="1"/>
                    </a:cubicBezTo>
                    <a:cubicBezTo>
                      <a:pt x="13" y="12"/>
                      <a:pt x="19" y="22"/>
                      <a:pt x="26" y="32"/>
                    </a:cubicBezTo>
                    <a:cubicBezTo>
                      <a:pt x="27" y="34"/>
                      <a:pt x="29" y="36"/>
                      <a:pt x="30" y="37"/>
                    </a:cubicBezTo>
                    <a:cubicBezTo>
                      <a:pt x="20" y="29"/>
                      <a:pt x="11" y="18"/>
                      <a:pt x="1" y="10"/>
                    </a:cubicBezTo>
                    <a:cubicBezTo>
                      <a:pt x="1" y="9"/>
                      <a:pt x="0" y="10"/>
                      <a:pt x="0" y="10"/>
                    </a:cubicBezTo>
                    <a:cubicBezTo>
                      <a:pt x="6" y="18"/>
                      <a:pt x="13" y="24"/>
                      <a:pt x="19" y="31"/>
                    </a:cubicBezTo>
                    <a:cubicBezTo>
                      <a:pt x="24" y="36"/>
                      <a:pt x="29" y="40"/>
                      <a:pt x="35" y="44"/>
                    </a:cubicBezTo>
                    <a:cubicBezTo>
                      <a:pt x="40" y="49"/>
                      <a:pt x="44" y="53"/>
                      <a:pt x="50" y="57"/>
                    </a:cubicBezTo>
                    <a:cubicBezTo>
                      <a:pt x="51" y="58"/>
                      <a:pt x="52" y="56"/>
                      <a:pt x="51" y="55"/>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3" name="Freeform 98"/>
              <p:cNvSpPr>
                <a:spLocks/>
              </p:cNvSpPr>
              <p:nvPr/>
            </p:nvSpPr>
            <p:spPr bwMode="auto">
              <a:xfrm>
                <a:off x="8901113" y="4572001"/>
                <a:ext cx="96838" cy="163513"/>
              </a:xfrm>
              <a:custGeom>
                <a:avLst/>
                <a:gdLst>
                  <a:gd name="T0" fmla="*/ 36 w 37"/>
                  <a:gd name="T1" fmla="*/ 61 h 63"/>
                  <a:gd name="T2" fmla="*/ 31 w 37"/>
                  <a:gd name="T3" fmla="*/ 44 h 63"/>
                  <a:gd name="T4" fmla="*/ 31 w 37"/>
                  <a:gd name="T5" fmla="*/ 44 h 63"/>
                  <a:gd name="T6" fmla="*/ 27 w 37"/>
                  <a:gd name="T7" fmla="*/ 1 h 63"/>
                  <a:gd name="T8" fmla="*/ 26 w 37"/>
                  <a:gd name="T9" fmla="*/ 1 h 63"/>
                  <a:gd name="T10" fmla="*/ 29 w 37"/>
                  <a:gd name="T11" fmla="*/ 37 h 63"/>
                  <a:gd name="T12" fmla="*/ 13 w 37"/>
                  <a:gd name="T13" fmla="*/ 3 h 63"/>
                  <a:gd name="T14" fmla="*/ 12 w 37"/>
                  <a:gd name="T15" fmla="*/ 4 h 63"/>
                  <a:gd name="T16" fmla="*/ 21 w 37"/>
                  <a:gd name="T17" fmla="*/ 26 h 63"/>
                  <a:gd name="T18" fmla="*/ 15 w 37"/>
                  <a:gd name="T19" fmla="*/ 19 h 63"/>
                  <a:gd name="T20" fmla="*/ 2 w 37"/>
                  <a:gd name="T21" fmla="*/ 3 h 63"/>
                  <a:gd name="T22" fmla="*/ 1 w 37"/>
                  <a:gd name="T23" fmla="*/ 4 h 63"/>
                  <a:gd name="T24" fmla="*/ 13 w 37"/>
                  <a:gd name="T25" fmla="*/ 20 h 63"/>
                  <a:gd name="T26" fmla="*/ 24 w 37"/>
                  <a:gd name="T27" fmla="*/ 34 h 63"/>
                  <a:gd name="T28" fmla="*/ 33 w 37"/>
                  <a:gd name="T29" fmla="*/ 61 h 63"/>
                  <a:gd name="T30" fmla="*/ 36 w 37"/>
                  <a:gd name="T31" fmla="*/ 6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 h="63">
                    <a:moveTo>
                      <a:pt x="36" y="61"/>
                    </a:moveTo>
                    <a:cubicBezTo>
                      <a:pt x="35" y="55"/>
                      <a:pt x="33" y="50"/>
                      <a:pt x="31" y="44"/>
                    </a:cubicBezTo>
                    <a:cubicBezTo>
                      <a:pt x="31" y="44"/>
                      <a:pt x="31" y="44"/>
                      <a:pt x="31" y="44"/>
                    </a:cubicBezTo>
                    <a:cubicBezTo>
                      <a:pt x="32" y="30"/>
                      <a:pt x="31" y="15"/>
                      <a:pt x="27" y="1"/>
                    </a:cubicBezTo>
                    <a:cubicBezTo>
                      <a:pt x="27" y="0"/>
                      <a:pt x="26" y="0"/>
                      <a:pt x="26" y="1"/>
                    </a:cubicBezTo>
                    <a:cubicBezTo>
                      <a:pt x="27" y="13"/>
                      <a:pt x="28" y="25"/>
                      <a:pt x="29" y="37"/>
                    </a:cubicBezTo>
                    <a:cubicBezTo>
                      <a:pt x="24" y="26"/>
                      <a:pt x="19" y="14"/>
                      <a:pt x="13" y="3"/>
                    </a:cubicBezTo>
                    <a:cubicBezTo>
                      <a:pt x="13" y="2"/>
                      <a:pt x="12" y="3"/>
                      <a:pt x="12" y="4"/>
                    </a:cubicBezTo>
                    <a:cubicBezTo>
                      <a:pt x="14" y="11"/>
                      <a:pt x="18" y="19"/>
                      <a:pt x="21" y="26"/>
                    </a:cubicBezTo>
                    <a:cubicBezTo>
                      <a:pt x="19" y="24"/>
                      <a:pt x="17" y="22"/>
                      <a:pt x="15" y="19"/>
                    </a:cubicBezTo>
                    <a:cubicBezTo>
                      <a:pt x="11" y="14"/>
                      <a:pt x="6" y="8"/>
                      <a:pt x="2" y="3"/>
                    </a:cubicBezTo>
                    <a:cubicBezTo>
                      <a:pt x="1" y="2"/>
                      <a:pt x="0" y="3"/>
                      <a:pt x="1" y="4"/>
                    </a:cubicBezTo>
                    <a:cubicBezTo>
                      <a:pt x="4" y="9"/>
                      <a:pt x="9" y="15"/>
                      <a:pt x="13" y="20"/>
                    </a:cubicBezTo>
                    <a:cubicBezTo>
                      <a:pt x="16" y="25"/>
                      <a:pt x="20" y="30"/>
                      <a:pt x="24" y="34"/>
                    </a:cubicBezTo>
                    <a:cubicBezTo>
                      <a:pt x="27" y="43"/>
                      <a:pt x="31" y="52"/>
                      <a:pt x="33" y="61"/>
                    </a:cubicBezTo>
                    <a:cubicBezTo>
                      <a:pt x="34" y="63"/>
                      <a:pt x="37" y="63"/>
                      <a:pt x="36" y="6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4" name="Freeform 99"/>
              <p:cNvSpPr>
                <a:spLocks/>
              </p:cNvSpPr>
              <p:nvPr/>
            </p:nvSpPr>
            <p:spPr bwMode="auto">
              <a:xfrm>
                <a:off x="9009063" y="4557713"/>
                <a:ext cx="20638" cy="169863"/>
              </a:xfrm>
              <a:custGeom>
                <a:avLst/>
                <a:gdLst>
                  <a:gd name="T0" fmla="*/ 6 w 8"/>
                  <a:gd name="T1" fmla="*/ 29 h 65"/>
                  <a:gd name="T2" fmla="*/ 1 w 8"/>
                  <a:gd name="T3" fmla="*/ 0 h 65"/>
                  <a:gd name="T4" fmla="*/ 0 w 8"/>
                  <a:gd name="T5" fmla="*/ 0 h 65"/>
                  <a:gd name="T6" fmla="*/ 4 w 8"/>
                  <a:gd name="T7" fmla="*/ 32 h 65"/>
                  <a:gd name="T8" fmla="*/ 6 w 8"/>
                  <a:gd name="T9" fmla="*/ 64 h 65"/>
                  <a:gd name="T10" fmla="*/ 7 w 8"/>
                  <a:gd name="T11" fmla="*/ 64 h 65"/>
                  <a:gd name="T12" fmla="*/ 6 w 8"/>
                  <a:gd name="T13" fmla="*/ 29 h 65"/>
                </a:gdLst>
                <a:ahLst/>
                <a:cxnLst>
                  <a:cxn ang="0">
                    <a:pos x="T0" y="T1"/>
                  </a:cxn>
                  <a:cxn ang="0">
                    <a:pos x="T2" y="T3"/>
                  </a:cxn>
                  <a:cxn ang="0">
                    <a:pos x="T4" y="T5"/>
                  </a:cxn>
                  <a:cxn ang="0">
                    <a:pos x="T6" y="T7"/>
                  </a:cxn>
                  <a:cxn ang="0">
                    <a:pos x="T8" y="T9"/>
                  </a:cxn>
                  <a:cxn ang="0">
                    <a:pos x="T10" y="T11"/>
                  </a:cxn>
                  <a:cxn ang="0">
                    <a:pos x="T12" y="T13"/>
                  </a:cxn>
                </a:cxnLst>
                <a:rect l="0" t="0" r="r" b="b"/>
                <a:pathLst>
                  <a:path w="8" h="65">
                    <a:moveTo>
                      <a:pt x="6" y="29"/>
                    </a:moveTo>
                    <a:cubicBezTo>
                      <a:pt x="5" y="20"/>
                      <a:pt x="5" y="9"/>
                      <a:pt x="1" y="0"/>
                    </a:cubicBezTo>
                    <a:cubicBezTo>
                      <a:pt x="1" y="0"/>
                      <a:pt x="0" y="0"/>
                      <a:pt x="0" y="0"/>
                    </a:cubicBezTo>
                    <a:cubicBezTo>
                      <a:pt x="1" y="11"/>
                      <a:pt x="3" y="21"/>
                      <a:pt x="4" y="32"/>
                    </a:cubicBezTo>
                    <a:cubicBezTo>
                      <a:pt x="5" y="43"/>
                      <a:pt x="5" y="53"/>
                      <a:pt x="6" y="64"/>
                    </a:cubicBezTo>
                    <a:cubicBezTo>
                      <a:pt x="6" y="65"/>
                      <a:pt x="7" y="65"/>
                      <a:pt x="7" y="64"/>
                    </a:cubicBezTo>
                    <a:cubicBezTo>
                      <a:pt x="8" y="53"/>
                      <a:pt x="7" y="41"/>
                      <a:pt x="6"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5" name="Freeform 100"/>
              <p:cNvSpPr>
                <a:spLocks/>
              </p:cNvSpPr>
              <p:nvPr/>
            </p:nvSpPr>
            <p:spPr bwMode="auto">
              <a:xfrm>
                <a:off x="9045575" y="4560888"/>
                <a:ext cx="20638" cy="173038"/>
              </a:xfrm>
              <a:custGeom>
                <a:avLst/>
                <a:gdLst>
                  <a:gd name="T0" fmla="*/ 4 w 8"/>
                  <a:gd name="T1" fmla="*/ 0 h 66"/>
                  <a:gd name="T2" fmla="*/ 3 w 8"/>
                  <a:gd name="T3" fmla="*/ 1 h 66"/>
                  <a:gd name="T4" fmla="*/ 5 w 8"/>
                  <a:gd name="T5" fmla="*/ 32 h 66"/>
                  <a:gd name="T6" fmla="*/ 0 w 8"/>
                  <a:gd name="T7" fmla="*/ 65 h 66"/>
                  <a:gd name="T8" fmla="*/ 1 w 8"/>
                  <a:gd name="T9" fmla="*/ 66 h 66"/>
                  <a:gd name="T10" fmla="*/ 7 w 8"/>
                  <a:gd name="T11" fmla="*/ 32 h 66"/>
                  <a:gd name="T12" fmla="*/ 4 w 8"/>
                  <a:gd name="T13" fmla="*/ 0 h 66"/>
                </a:gdLst>
                <a:ahLst/>
                <a:cxnLst>
                  <a:cxn ang="0">
                    <a:pos x="T0" y="T1"/>
                  </a:cxn>
                  <a:cxn ang="0">
                    <a:pos x="T2" y="T3"/>
                  </a:cxn>
                  <a:cxn ang="0">
                    <a:pos x="T4" y="T5"/>
                  </a:cxn>
                  <a:cxn ang="0">
                    <a:pos x="T6" y="T7"/>
                  </a:cxn>
                  <a:cxn ang="0">
                    <a:pos x="T8" y="T9"/>
                  </a:cxn>
                  <a:cxn ang="0">
                    <a:pos x="T10" y="T11"/>
                  </a:cxn>
                  <a:cxn ang="0">
                    <a:pos x="T12" y="T13"/>
                  </a:cxn>
                </a:cxnLst>
                <a:rect l="0" t="0" r="r" b="b"/>
                <a:pathLst>
                  <a:path w="8" h="66">
                    <a:moveTo>
                      <a:pt x="4" y="0"/>
                    </a:moveTo>
                    <a:cubicBezTo>
                      <a:pt x="4" y="0"/>
                      <a:pt x="3" y="0"/>
                      <a:pt x="3" y="1"/>
                    </a:cubicBezTo>
                    <a:cubicBezTo>
                      <a:pt x="3" y="11"/>
                      <a:pt x="5" y="21"/>
                      <a:pt x="5" y="32"/>
                    </a:cubicBezTo>
                    <a:cubicBezTo>
                      <a:pt x="4" y="43"/>
                      <a:pt x="2" y="54"/>
                      <a:pt x="0" y="65"/>
                    </a:cubicBezTo>
                    <a:cubicBezTo>
                      <a:pt x="0" y="66"/>
                      <a:pt x="0" y="66"/>
                      <a:pt x="1" y="66"/>
                    </a:cubicBezTo>
                    <a:cubicBezTo>
                      <a:pt x="5" y="55"/>
                      <a:pt x="7" y="43"/>
                      <a:pt x="7" y="32"/>
                    </a:cubicBezTo>
                    <a:cubicBezTo>
                      <a:pt x="7" y="22"/>
                      <a:pt x="8" y="10"/>
                      <a:pt x="4"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6" name="Freeform 101"/>
              <p:cNvSpPr>
                <a:spLocks/>
              </p:cNvSpPr>
              <p:nvPr/>
            </p:nvSpPr>
            <p:spPr bwMode="auto">
              <a:xfrm>
                <a:off x="9053513" y="4594226"/>
                <a:ext cx="28575" cy="139700"/>
              </a:xfrm>
              <a:custGeom>
                <a:avLst/>
                <a:gdLst>
                  <a:gd name="T0" fmla="*/ 10 w 11"/>
                  <a:gd name="T1" fmla="*/ 1 h 53"/>
                  <a:gd name="T2" fmla="*/ 7 w 11"/>
                  <a:gd name="T3" fmla="*/ 26 h 53"/>
                  <a:gd name="T4" fmla="*/ 0 w 11"/>
                  <a:gd name="T5" fmla="*/ 51 h 53"/>
                  <a:gd name="T6" fmla="*/ 2 w 11"/>
                  <a:gd name="T7" fmla="*/ 52 h 53"/>
                  <a:gd name="T8" fmla="*/ 8 w 11"/>
                  <a:gd name="T9" fmla="*/ 32 h 53"/>
                  <a:gd name="T10" fmla="*/ 11 w 11"/>
                  <a:gd name="T11" fmla="*/ 1 h 53"/>
                  <a:gd name="T12" fmla="*/ 10 w 11"/>
                  <a:gd name="T13" fmla="*/ 1 h 53"/>
                </a:gdLst>
                <a:ahLst/>
                <a:cxnLst>
                  <a:cxn ang="0">
                    <a:pos x="T0" y="T1"/>
                  </a:cxn>
                  <a:cxn ang="0">
                    <a:pos x="T2" y="T3"/>
                  </a:cxn>
                  <a:cxn ang="0">
                    <a:pos x="T4" y="T5"/>
                  </a:cxn>
                  <a:cxn ang="0">
                    <a:pos x="T6" y="T7"/>
                  </a:cxn>
                  <a:cxn ang="0">
                    <a:pos x="T8" y="T9"/>
                  </a:cxn>
                  <a:cxn ang="0">
                    <a:pos x="T10" y="T11"/>
                  </a:cxn>
                  <a:cxn ang="0">
                    <a:pos x="T12" y="T13"/>
                  </a:cxn>
                </a:cxnLst>
                <a:rect l="0" t="0" r="r" b="b"/>
                <a:pathLst>
                  <a:path w="11" h="53">
                    <a:moveTo>
                      <a:pt x="10" y="1"/>
                    </a:moveTo>
                    <a:cubicBezTo>
                      <a:pt x="9" y="9"/>
                      <a:pt x="8" y="18"/>
                      <a:pt x="7" y="26"/>
                    </a:cubicBezTo>
                    <a:cubicBezTo>
                      <a:pt x="6" y="34"/>
                      <a:pt x="5" y="44"/>
                      <a:pt x="0" y="51"/>
                    </a:cubicBezTo>
                    <a:cubicBezTo>
                      <a:pt x="0" y="52"/>
                      <a:pt x="1" y="53"/>
                      <a:pt x="2" y="52"/>
                    </a:cubicBezTo>
                    <a:cubicBezTo>
                      <a:pt x="6" y="47"/>
                      <a:pt x="7" y="39"/>
                      <a:pt x="8" y="32"/>
                    </a:cubicBezTo>
                    <a:cubicBezTo>
                      <a:pt x="10" y="22"/>
                      <a:pt x="11" y="11"/>
                      <a:pt x="11" y="1"/>
                    </a:cubicBezTo>
                    <a:cubicBezTo>
                      <a:pt x="11" y="0"/>
                      <a:pt x="10" y="0"/>
                      <a:pt x="10"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7" name="Freeform 102"/>
              <p:cNvSpPr>
                <a:spLocks/>
              </p:cNvSpPr>
              <p:nvPr/>
            </p:nvSpPr>
            <p:spPr bwMode="auto">
              <a:xfrm>
                <a:off x="9112250" y="4646613"/>
                <a:ext cx="144463" cy="120650"/>
              </a:xfrm>
              <a:custGeom>
                <a:avLst/>
                <a:gdLst>
                  <a:gd name="T0" fmla="*/ 55 w 55"/>
                  <a:gd name="T1" fmla="*/ 13 h 46"/>
                  <a:gd name="T2" fmla="*/ 29 w 55"/>
                  <a:gd name="T3" fmla="*/ 27 h 46"/>
                  <a:gd name="T4" fmla="*/ 16 w 55"/>
                  <a:gd name="T5" fmla="*/ 33 h 46"/>
                  <a:gd name="T6" fmla="*/ 12 w 55"/>
                  <a:gd name="T7" fmla="*/ 35 h 46"/>
                  <a:gd name="T8" fmla="*/ 26 w 55"/>
                  <a:gd name="T9" fmla="*/ 24 h 46"/>
                  <a:gd name="T10" fmla="*/ 51 w 55"/>
                  <a:gd name="T11" fmla="*/ 1 h 46"/>
                  <a:gd name="T12" fmla="*/ 50 w 55"/>
                  <a:gd name="T13" fmla="*/ 1 h 46"/>
                  <a:gd name="T14" fmla="*/ 23 w 55"/>
                  <a:gd name="T15" fmla="*/ 23 h 46"/>
                  <a:gd name="T16" fmla="*/ 0 w 55"/>
                  <a:gd name="T17" fmla="*/ 45 h 46"/>
                  <a:gd name="T18" fmla="*/ 1 w 55"/>
                  <a:gd name="T19" fmla="*/ 46 h 46"/>
                  <a:gd name="T20" fmla="*/ 8 w 55"/>
                  <a:gd name="T21" fmla="*/ 39 h 46"/>
                  <a:gd name="T22" fmla="*/ 8 w 55"/>
                  <a:gd name="T23" fmla="*/ 39 h 46"/>
                  <a:gd name="T24" fmla="*/ 8 w 55"/>
                  <a:gd name="T25" fmla="*/ 39 h 46"/>
                  <a:gd name="T26" fmla="*/ 8 w 55"/>
                  <a:gd name="T27" fmla="*/ 39 h 46"/>
                  <a:gd name="T28" fmla="*/ 9 w 55"/>
                  <a:gd name="T29" fmla="*/ 39 h 46"/>
                  <a:gd name="T30" fmla="*/ 9 w 55"/>
                  <a:gd name="T31" fmla="*/ 39 h 46"/>
                  <a:gd name="T32" fmla="*/ 19 w 55"/>
                  <a:gd name="T33" fmla="*/ 34 h 46"/>
                  <a:gd name="T34" fmla="*/ 33 w 55"/>
                  <a:gd name="T35" fmla="*/ 28 h 46"/>
                  <a:gd name="T36" fmla="*/ 55 w 55"/>
                  <a:gd name="T37" fmla="*/ 14 h 46"/>
                  <a:gd name="T38" fmla="*/ 55 w 55"/>
                  <a:gd name="T39"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5" h="46">
                    <a:moveTo>
                      <a:pt x="55" y="13"/>
                    </a:moveTo>
                    <a:cubicBezTo>
                      <a:pt x="46" y="19"/>
                      <a:pt x="38" y="23"/>
                      <a:pt x="29" y="27"/>
                    </a:cubicBezTo>
                    <a:cubicBezTo>
                      <a:pt x="25" y="29"/>
                      <a:pt x="20" y="31"/>
                      <a:pt x="16" y="33"/>
                    </a:cubicBezTo>
                    <a:cubicBezTo>
                      <a:pt x="15" y="34"/>
                      <a:pt x="14" y="34"/>
                      <a:pt x="12" y="35"/>
                    </a:cubicBezTo>
                    <a:cubicBezTo>
                      <a:pt x="17" y="31"/>
                      <a:pt x="21" y="28"/>
                      <a:pt x="26" y="24"/>
                    </a:cubicBezTo>
                    <a:cubicBezTo>
                      <a:pt x="34" y="17"/>
                      <a:pt x="43" y="10"/>
                      <a:pt x="51" y="1"/>
                    </a:cubicBezTo>
                    <a:cubicBezTo>
                      <a:pt x="51" y="1"/>
                      <a:pt x="51" y="0"/>
                      <a:pt x="50" y="1"/>
                    </a:cubicBezTo>
                    <a:cubicBezTo>
                      <a:pt x="41" y="7"/>
                      <a:pt x="32" y="15"/>
                      <a:pt x="23" y="23"/>
                    </a:cubicBezTo>
                    <a:cubicBezTo>
                      <a:pt x="15" y="30"/>
                      <a:pt x="6" y="36"/>
                      <a:pt x="0" y="45"/>
                    </a:cubicBezTo>
                    <a:cubicBezTo>
                      <a:pt x="0" y="46"/>
                      <a:pt x="1" y="46"/>
                      <a:pt x="1" y="46"/>
                    </a:cubicBezTo>
                    <a:cubicBezTo>
                      <a:pt x="3" y="43"/>
                      <a:pt x="5" y="41"/>
                      <a:pt x="8" y="39"/>
                    </a:cubicBezTo>
                    <a:cubicBezTo>
                      <a:pt x="8" y="39"/>
                      <a:pt x="8" y="39"/>
                      <a:pt x="8" y="39"/>
                    </a:cubicBezTo>
                    <a:cubicBezTo>
                      <a:pt x="8" y="39"/>
                      <a:pt x="8" y="39"/>
                      <a:pt x="8" y="39"/>
                    </a:cubicBezTo>
                    <a:cubicBezTo>
                      <a:pt x="8" y="39"/>
                      <a:pt x="8" y="39"/>
                      <a:pt x="8" y="39"/>
                    </a:cubicBezTo>
                    <a:cubicBezTo>
                      <a:pt x="8" y="39"/>
                      <a:pt x="9" y="39"/>
                      <a:pt x="9" y="39"/>
                    </a:cubicBezTo>
                    <a:cubicBezTo>
                      <a:pt x="9" y="39"/>
                      <a:pt x="9" y="39"/>
                      <a:pt x="9" y="39"/>
                    </a:cubicBezTo>
                    <a:cubicBezTo>
                      <a:pt x="10" y="40"/>
                      <a:pt x="18" y="35"/>
                      <a:pt x="19" y="34"/>
                    </a:cubicBezTo>
                    <a:cubicBezTo>
                      <a:pt x="24" y="32"/>
                      <a:pt x="28" y="30"/>
                      <a:pt x="33" y="28"/>
                    </a:cubicBezTo>
                    <a:cubicBezTo>
                      <a:pt x="41" y="24"/>
                      <a:pt x="49" y="20"/>
                      <a:pt x="55" y="14"/>
                    </a:cubicBezTo>
                    <a:cubicBezTo>
                      <a:pt x="55" y="14"/>
                      <a:pt x="55" y="13"/>
                      <a:pt x="55" y="13"/>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8" name="Freeform 103"/>
              <p:cNvSpPr>
                <a:spLocks/>
              </p:cNvSpPr>
              <p:nvPr/>
            </p:nvSpPr>
            <p:spPr bwMode="auto">
              <a:xfrm>
                <a:off x="9134475" y="4714876"/>
                <a:ext cx="163513" cy="65088"/>
              </a:xfrm>
              <a:custGeom>
                <a:avLst/>
                <a:gdLst>
                  <a:gd name="T0" fmla="*/ 62 w 63"/>
                  <a:gd name="T1" fmla="*/ 10 h 25"/>
                  <a:gd name="T2" fmla="*/ 37 w 63"/>
                  <a:gd name="T3" fmla="*/ 14 h 25"/>
                  <a:gd name="T4" fmla="*/ 24 w 63"/>
                  <a:gd name="T5" fmla="*/ 17 h 25"/>
                  <a:gd name="T6" fmla="*/ 30 w 63"/>
                  <a:gd name="T7" fmla="*/ 14 h 25"/>
                  <a:gd name="T8" fmla="*/ 58 w 63"/>
                  <a:gd name="T9" fmla="*/ 1 h 25"/>
                  <a:gd name="T10" fmla="*/ 57 w 63"/>
                  <a:gd name="T11" fmla="*/ 0 h 25"/>
                  <a:gd name="T12" fmla="*/ 30 w 63"/>
                  <a:gd name="T13" fmla="*/ 12 h 25"/>
                  <a:gd name="T14" fmla="*/ 0 w 63"/>
                  <a:gd name="T15" fmla="*/ 24 h 25"/>
                  <a:gd name="T16" fmla="*/ 1 w 63"/>
                  <a:gd name="T17" fmla="*/ 25 h 25"/>
                  <a:gd name="T18" fmla="*/ 14 w 63"/>
                  <a:gd name="T19" fmla="*/ 21 h 25"/>
                  <a:gd name="T20" fmla="*/ 37 w 63"/>
                  <a:gd name="T21" fmla="*/ 17 h 25"/>
                  <a:gd name="T22" fmla="*/ 62 w 63"/>
                  <a:gd name="T23" fmla="*/ 11 h 25"/>
                  <a:gd name="T24" fmla="*/ 62 w 63"/>
                  <a:gd name="T25"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25">
                    <a:moveTo>
                      <a:pt x="62" y="10"/>
                    </a:moveTo>
                    <a:cubicBezTo>
                      <a:pt x="54" y="10"/>
                      <a:pt x="46" y="13"/>
                      <a:pt x="37" y="14"/>
                    </a:cubicBezTo>
                    <a:cubicBezTo>
                      <a:pt x="33" y="15"/>
                      <a:pt x="29" y="16"/>
                      <a:pt x="24" y="17"/>
                    </a:cubicBezTo>
                    <a:cubicBezTo>
                      <a:pt x="26" y="16"/>
                      <a:pt x="28" y="15"/>
                      <a:pt x="30" y="14"/>
                    </a:cubicBezTo>
                    <a:cubicBezTo>
                      <a:pt x="39" y="10"/>
                      <a:pt x="50" y="7"/>
                      <a:pt x="58" y="1"/>
                    </a:cubicBezTo>
                    <a:cubicBezTo>
                      <a:pt x="58" y="0"/>
                      <a:pt x="58" y="0"/>
                      <a:pt x="57" y="0"/>
                    </a:cubicBezTo>
                    <a:cubicBezTo>
                      <a:pt x="48" y="3"/>
                      <a:pt x="39" y="8"/>
                      <a:pt x="30" y="12"/>
                    </a:cubicBezTo>
                    <a:cubicBezTo>
                      <a:pt x="20" y="16"/>
                      <a:pt x="10" y="20"/>
                      <a:pt x="0" y="24"/>
                    </a:cubicBezTo>
                    <a:cubicBezTo>
                      <a:pt x="0" y="24"/>
                      <a:pt x="0" y="25"/>
                      <a:pt x="1" y="25"/>
                    </a:cubicBezTo>
                    <a:cubicBezTo>
                      <a:pt x="5" y="24"/>
                      <a:pt x="10" y="22"/>
                      <a:pt x="14" y="21"/>
                    </a:cubicBezTo>
                    <a:cubicBezTo>
                      <a:pt x="22" y="21"/>
                      <a:pt x="30" y="19"/>
                      <a:pt x="37" y="17"/>
                    </a:cubicBezTo>
                    <a:cubicBezTo>
                      <a:pt x="45" y="15"/>
                      <a:pt x="54" y="14"/>
                      <a:pt x="62" y="11"/>
                    </a:cubicBezTo>
                    <a:cubicBezTo>
                      <a:pt x="63" y="11"/>
                      <a:pt x="63" y="10"/>
                      <a:pt x="62" y="1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9" name="Freeform 104"/>
              <p:cNvSpPr>
                <a:spLocks/>
              </p:cNvSpPr>
              <p:nvPr/>
            </p:nvSpPr>
            <p:spPr bwMode="auto">
              <a:xfrm>
                <a:off x="9139238" y="4775201"/>
                <a:ext cx="187325" cy="33338"/>
              </a:xfrm>
              <a:custGeom>
                <a:avLst/>
                <a:gdLst>
                  <a:gd name="T0" fmla="*/ 71 w 72"/>
                  <a:gd name="T1" fmla="*/ 1 h 13"/>
                  <a:gd name="T2" fmla="*/ 71 w 72"/>
                  <a:gd name="T3" fmla="*/ 0 h 13"/>
                  <a:gd name="T4" fmla="*/ 36 w 72"/>
                  <a:gd name="T5" fmla="*/ 7 h 13"/>
                  <a:gd name="T6" fmla="*/ 0 w 72"/>
                  <a:gd name="T7" fmla="*/ 10 h 13"/>
                  <a:gd name="T8" fmla="*/ 1 w 72"/>
                  <a:gd name="T9" fmla="*/ 11 h 13"/>
                  <a:gd name="T10" fmla="*/ 13 w 72"/>
                  <a:gd name="T11" fmla="*/ 11 h 13"/>
                  <a:gd name="T12" fmla="*/ 40 w 72"/>
                  <a:gd name="T13" fmla="*/ 12 h 13"/>
                  <a:gd name="T14" fmla="*/ 65 w 72"/>
                  <a:gd name="T15" fmla="*/ 9 h 13"/>
                  <a:gd name="T16" fmla="*/ 65 w 72"/>
                  <a:gd name="T17" fmla="*/ 7 h 13"/>
                  <a:gd name="T18" fmla="*/ 39 w 72"/>
                  <a:gd name="T19" fmla="*/ 10 h 13"/>
                  <a:gd name="T20" fmla="*/ 34 w 72"/>
                  <a:gd name="T21" fmla="*/ 10 h 13"/>
                  <a:gd name="T22" fmla="*/ 37 w 72"/>
                  <a:gd name="T23" fmla="*/ 10 h 13"/>
                  <a:gd name="T24" fmla="*/ 71 w 72"/>
                  <a:gd name="T25"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 h="13">
                    <a:moveTo>
                      <a:pt x="71" y="1"/>
                    </a:moveTo>
                    <a:cubicBezTo>
                      <a:pt x="72" y="1"/>
                      <a:pt x="71" y="0"/>
                      <a:pt x="71" y="0"/>
                    </a:cubicBezTo>
                    <a:cubicBezTo>
                      <a:pt x="59" y="2"/>
                      <a:pt x="48" y="6"/>
                      <a:pt x="36" y="7"/>
                    </a:cubicBezTo>
                    <a:cubicBezTo>
                      <a:pt x="24" y="9"/>
                      <a:pt x="12" y="9"/>
                      <a:pt x="0" y="10"/>
                    </a:cubicBezTo>
                    <a:cubicBezTo>
                      <a:pt x="0" y="10"/>
                      <a:pt x="0" y="11"/>
                      <a:pt x="1" y="11"/>
                    </a:cubicBezTo>
                    <a:cubicBezTo>
                      <a:pt x="5" y="11"/>
                      <a:pt x="9" y="11"/>
                      <a:pt x="13" y="11"/>
                    </a:cubicBezTo>
                    <a:cubicBezTo>
                      <a:pt x="22" y="13"/>
                      <a:pt x="31" y="12"/>
                      <a:pt x="40" y="12"/>
                    </a:cubicBezTo>
                    <a:cubicBezTo>
                      <a:pt x="48" y="11"/>
                      <a:pt x="57" y="11"/>
                      <a:pt x="65" y="9"/>
                    </a:cubicBezTo>
                    <a:cubicBezTo>
                      <a:pt x="66" y="8"/>
                      <a:pt x="66" y="7"/>
                      <a:pt x="65" y="7"/>
                    </a:cubicBezTo>
                    <a:cubicBezTo>
                      <a:pt x="56" y="8"/>
                      <a:pt x="48" y="9"/>
                      <a:pt x="39" y="10"/>
                    </a:cubicBezTo>
                    <a:cubicBezTo>
                      <a:pt x="37" y="10"/>
                      <a:pt x="35" y="10"/>
                      <a:pt x="34" y="10"/>
                    </a:cubicBezTo>
                    <a:cubicBezTo>
                      <a:pt x="35" y="10"/>
                      <a:pt x="36" y="10"/>
                      <a:pt x="37" y="10"/>
                    </a:cubicBezTo>
                    <a:cubicBezTo>
                      <a:pt x="48" y="9"/>
                      <a:pt x="61" y="7"/>
                      <a:pt x="71"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0" name="Freeform 105"/>
              <p:cNvSpPr>
                <a:spLocks/>
              </p:cNvSpPr>
              <p:nvPr/>
            </p:nvSpPr>
            <p:spPr bwMode="auto">
              <a:xfrm>
                <a:off x="9139238" y="4879976"/>
                <a:ext cx="230188" cy="39688"/>
              </a:xfrm>
              <a:custGeom>
                <a:avLst/>
                <a:gdLst>
                  <a:gd name="T0" fmla="*/ 87 w 88"/>
                  <a:gd name="T1" fmla="*/ 1 h 15"/>
                  <a:gd name="T2" fmla="*/ 56 w 88"/>
                  <a:gd name="T3" fmla="*/ 2 h 15"/>
                  <a:gd name="T4" fmla="*/ 30 w 88"/>
                  <a:gd name="T5" fmla="*/ 6 h 15"/>
                  <a:gd name="T6" fmla="*/ 1 w 88"/>
                  <a:gd name="T7" fmla="*/ 0 h 15"/>
                  <a:gd name="T8" fmla="*/ 0 w 88"/>
                  <a:gd name="T9" fmla="*/ 1 h 15"/>
                  <a:gd name="T10" fmla="*/ 43 w 88"/>
                  <a:gd name="T11" fmla="*/ 10 h 15"/>
                  <a:gd name="T12" fmla="*/ 84 w 88"/>
                  <a:gd name="T13" fmla="*/ 10 h 15"/>
                  <a:gd name="T14" fmla="*/ 84 w 88"/>
                  <a:gd name="T15" fmla="*/ 9 h 15"/>
                  <a:gd name="T16" fmla="*/ 64 w 88"/>
                  <a:gd name="T17" fmla="*/ 10 h 15"/>
                  <a:gd name="T18" fmla="*/ 43 w 88"/>
                  <a:gd name="T19" fmla="*/ 8 h 15"/>
                  <a:gd name="T20" fmla="*/ 36 w 88"/>
                  <a:gd name="T21" fmla="*/ 7 h 15"/>
                  <a:gd name="T22" fmla="*/ 58 w 88"/>
                  <a:gd name="T23" fmla="*/ 5 h 15"/>
                  <a:gd name="T24" fmla="*/ 87 w 88"/>
                  <a:gd name="T25" fmla="*/ 2 h 15"/>
                  <a:gd name="T26" fmla="*/ 87 w 88"/>
                  <a:gd name="T27"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8" h="15">
                    <a:moveTo>
                      <a:pt x="87" y="1"/>
                    </a:moveTo>
                    <a:cubicBezTo>
                      <a:pt x="77" y="0"/>
                      <a:pt x="66" y="1"/>
                      <a:pt x="56" y="2"/>
                    </a:cubicBezTo>
                    <a:cubicBezTo>
                      <a:pt x="47" y="3"/>
                      <a:pt x="38" y="4"/>
                      <a:pt x="30" y="6"/>
                    </a:cubicBezTo>
                    <a:cubicBezTo>
                      <a:pt x="20" y="4"/>
                      <a:pt x="10" y="2"/>
                      <a:pt x="1" y="0"/>
                    </a:cubicBezTo>
                    <a:cubicBezTo>
                      <a:pt x="0" y="0"/>
                      <a:pt x="0" y="1"/>
                      <a:pt x="0" y="1"/>
                    </a:cubicBezTo>
                    <a:cubicBezTo>
                      <a:pt x="14" y="5"/>
                      <a:pt x="28" y="8"/>
                      <a:pt x="43" y="10"/>
                    </a:cubicBezTo>
                    <a:cubicBezTo>
                      <a:pt x="55" y="13"/>
                      <a:pt x="72" y="15"/>
                      <a:pt x="84" y="10"/>
                    </a:cubicBezTo>
                    <a:cubicBezTo>
                      <a:pt x="85" y="10"/>
                      <a:pt x="84" y="10"/>
                      <a:pt x="84" y="9"/>
                    </a:cubicBezTo>
                    <a:cubicBezTo>
                      <a:pt x="77" y="9"/>
                      <a:pt x="71" y="10"/>
                      <a:pt x="64" y="10"/>
                    </a:cubicBezTo>
                    <a:cubicBezTo>
                      <a:pt x="57" y="10"/>
                      <a:pt x="50" y="9"/>
                      <a:pt x="43" y="8"/>
                    </a:cubicBezTo>
                    <a:cubicBezTo>
                      <a:pt x="40" y="8"/>
                      <a:pt x="38" y="7"/>
                      <a:pt x="36" y="7"/>
                    </a:cubicBezTo>
                    <a:cubicBezTo>
                      <a:pt x="44" y="6"/>
                      <a:pt x="51" y="5"/>
                      <a:pt x="58" y="5"/>
                    </a:cubicBezTo>
                    <a:cubicBezTo>
                      <a:pt x="68" y="4"/>
                      <a:pt x="78" y="4"/>
                      <a:pt x="87" y="2"/>
                    </a:cubicBezTo>
                    <a:cubicBezTo>
                      <a:pt x="88" y="2"/>
                      <a:pt x="88" y="1"/>
                      <a:pt x="87"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1" name="Freeform 106"/>
              <p:cNvSpPr>
                <a:spLocks/>
              </p:cNvSpPr>
              <p:nvPr/>
            </p:nvSpPr>
            <p:spPr bwMode="auto">
              <a:xfrm>
                <a:off x="9131300" y="4903788"/>
                <a:ext cx="211138" cy="93663"/>
              </a:xfrm>
              <a:custGeom>
                <a:avLst/>
                <a:gdLst>
                  <a:gd name="T0" fmla="*/ 80 w 81"/>
                  <a:gd name="T1" fmla="*/ 29 h 36"/>
                  <a:gd name="T2" fmla="*/ 43 w 81"/>
                  <a:gd name="T3" fmla="*/ 13 h 36"/>
                  <a:gd name="T4" fmla="*/ 1 w 81"/>
                  <a:gd name="T5" fmla="*/ 0 h 36"/>
                  <a:gd name="T6" fmla="*/ 1 w 81"/>
                  <a:gd name="T7" fmla="*/ 1 h 36"/>
                  <a:gd name="T8" fmla="*/ 24 w 81"/>
                  <a:gd name="T9" fmla="*/ 9 h 36"/>
                  <a:gd name="T10" fmla="*/ 24 w 81"/>
                  <a:gd name="T11" fmla="*/ 10 h 36"/>
                  <a:gd name="T12" fmla="*/ 48 w 81"/>
                  <a:gd name="T13" fmla="*/ 25 h 36"/>
                  <a:gd name="T14" fmla="*/ 69 w 81"/>
                  <a:gd name="T15" fmla="*/ 36 h 36"/>
                  <a:gd name="T16" fmla="*/ 70 w 81"/>
                  <a:gd name="T17" fmla="*/ 34 h 36"/>
                  <a:gd name="T18" fmla="*/ 47 w 81"/>
                  <a:gd name="T19" fmla="*/ 21 h 36"/>
                  <a:gd name="T20" fmla="*/ 36 w 81"/>
                  <a:gd name="T21" fmla="*/ 13 h 36"/>
                  <a:gd name="T22" fmla="*/ 43 w 81"/>
                  <a:gd name="T23" fmla="*/ 16 h 36"/>
                  <a:gd name="T24" fmla="*/ 80 w 81"/>
                  <a:gd name="T25" fmla="*/ 30 h 36"/>
                  <a:gd name="T26" fmla="*/ 80 w 81"/>
                  <a:gd name="T27" fmla="*/ 2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36">
                    <a:moveTo>
                      <a:pt x="80" y="29"/>
                    </a:moveTo>
                    <a:cubicBezTo>
                      <a:pt x="67" y="24"/>
                      <a:pt x="56" y="18"/>
                      <a:pt x="43" y="13"/>
                    </a:cubicBezTo>
                    <a:cubicBezTo>
                      <a:pt x="29" y="9"/>
                      <a:pt x="15" y="4"/>
                      <a:pt x="1" y="0"/>
                    </a:cubicBezTo>
                    <a:cubicBezTo>
                      <a:pt x="0" y="0"/>
                      <a:pt x="0" y="1"/>
                      <a:pt x="1" y="1"/>
                    </a:cubicBezTo>
                    <a:cubicBezTo>
                      <a:pt x="8" y="4"/>
                      <a:pt x="16" y="7"/>
                      <a:pt x="24" y="9"/>
                    </a:cubicBezTo>
                    <a:cubicBezTo>
                      <a:pt x="24" y="9"/>
                      <a:pt x="24" y="9"/>
                      <a:pt x="24" y="10"/>
                    </a:cubicBezTo>
                    <a:cubicBezTo>
                      <a:pt x="32" y="14"/>
                      <a:pt x="40" y="19"/>
                      <a:pt x="48" y="25"/>
                    </a:cubicBezTo>
                    <a:cubicBezTo>
                      <a:pt x="54" y="29"/>
                      <a:pt x="61" y="35"/>
                      <a:pt x="69" y="36"/>
                    </a:cubicBezTo>
                    <a:cubicBezTo>
                      <a:pt x="70" y="36"/>
                      <a:pt x="70" y="35"/>
                      <a:pt x="70" y="34"/>
                    </a:cubicBezTo>
                    <a:cubicBezTo>
                      <a:pt x="62" y="30"/>
                      <a:pt x="54" y="26"/>
                      <a:pt x="47" y="21"/>
                    </a:cubicBezTo>
                    <a:cubicBezTo>
                      <a:pt x="43" y="18"/>
                      <a:pt x="40" y="15"/>
                      <a:pt x="36" y="13"/>
                    </a:cubicBezTo>
                    <a:cubicBezTo>
                      <a:pt x="38" y="14"/>
                      <a:pt x="41" y="15"/>
                      <a:pt x="43" y="16"/>
                    </a:cubicBezTo>
                    <a:cubicBezTo>
                      <a:pt x="55" y="20"/>
                      <a:pt x="67" y="29"/>
                      <a:pt x="80" y="30"/>
                    </a:cubicBezTo>
                    <a:cubicBezTo>
                      <a:pt x="81" y="30"/>
                      <a:pt x="81" y="29"/>
                      <a:pt x="80"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2" name="Freeform 107"/>
              <p:cNvSpPr>
                <a:spLocks/>
              </p:cNvSpPr>
              <p:nvPr/>
            </p:nvSpPr>
            <p:spPr bwMode="auto">
              <a:xfrm>
                <a:off x="9126538" y="4932363"/>
                <a:ext cx="169863" cy="114300"/>
              </a:xfrm>
              <a:custGeom>
                <a:avLst/>
                <a:gdLst>
                  <a:gd name="T0" fmla="*/ 65 w 65"/>
                  <a:gd name="T1" fmla="*/ 41 h 44"/>
                  <a:gd name="T2" fmla="*/ 50 w 65"/>
                  <a:gd name="T3" fmla="*/ 31 h 44"/>
                  <a:gd name="T4" fmla="*/ 34 w 65"/>
                  <a:gd name="T5" fmla="*/ 19 h 44"/>
                  <a:gd name="T6" fmla="*/ 1 w 65"/>
                  <a:gd name="T7" fmla="*/ 0 h 44"/>
                  <a:gd name="T8" fmla="*/ 0 w 65"/>
                  <a:gd name="T9" fmla="*/ 1 h 44"/>
                  <a:gd name="T10" fmla="*/ 19 w 65"/>
                  <a:gd name="T11" fmla="*/ 14 h 44"/>
                  <a:gd name="T12" fmla="*/ 29 w 65"/>
                  <a:gd name="T13" fmla="*/ 27 h 44"/>
                  <a:gd name="T14" fmla="*/ 47 w 65"/>
                  <a:gd name="T15" fmla="*/ 43 h 44"/>
                  <a:gd name="T16" fmla="*/ 48 w 65"/>
                  <a:gd name="T17" fmla="*/ 41 h 44"/>
                  <a:gd name="T18" fmla="*/ 34 w 65"/>
                  <a:gd name="T19" fmla="*/ 27 h 44"/>
                  <a:gd name="T20" fmla="*/ 21 w 65"/>
                  <a:gd name="T21" fmla="*/ 15 h 44"/>
                  <a:gd name="T22" fmla="*/ 32 w 65"/>
                  <a:gd name="T23" fmla="*/ 21 h 44"/>
                  <a:gd name="T24" fmla="*/ 64 w 65"/>
                  <a:gd name="T25" fmla="*/ 42 h 44"/>
                  <a:gd name="T26" fmla="*/ 65 w 65"/>
                  <a:gd name="T2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44">
                    <a:moveTo>
                      <a:pt x="65" y="41"/>
                    </a:moveTo>
                    <a:cubicBezTo>
                      <a:pt x="60" y="37"/>
                      <a:pt x="54" y="34"/>
                      <a:pt x="50" y="31"/>
                    </a:cubicBezTo>
                    <a:cubicBezTo>
                      <a:pt x="44" y="27"/>
                      <a:pt x="39" y="23"/>
                      <a:pt x="34" y="19"/>
                    </a:cubicBezTo>
                    <a:cubicBezTo>
                      <a:pt x="23" y="12"/>
                      <a:pt x="11" y="7"/>
                      <a:pt x="1" y="0"/>
                    </a:cubicBezTo>
                    <a:cubicBezTo>
                      <a:pt x="0" y="0"/>
                      <a:pt x="0" y="0"/>
                      <a:pt x="0" y="1"/>
                    </a:cubicBezTo>
                    <a:cubicBezTo>
                      <a:pt x="6" y="6"/>
                      <a:pt x="12" y="10"/>
                      <a:pt x="19" y="14"/>
                    </a:cubicBezTo>
                    <a:cubicBezTo>
                      <a:pt x="21" y="19"/>
                      <a:pt x="25" y="23"/>
                      <a:pt x="29" y="27"/>
                    </a:cubicBezTo>
                    <a:cubicBezTo>
                      <a:pt x="35" y="32"/>
                      <a:pt x="41" y="38"/>
                      <a:pt x="47" y="43"/>
                    </a:cubicBezTo>
                    <a:cubicBezTo>
                      <a:pt x="48" y="44"/>
                      <a:pt x="49" y="42"/>
                      <a:pt x="48" y="41"/>
                    </a:cubicBezTo>
                    <a:cubicBezTo>
                      <a:pt x="44" y="36"/>
                      <a:pt x="39" y="32"/>
                      <a:pt x="34" y="27"/>
                    </a:cubicBezTo>
                    <a:cubicBezTo>
                      <a:pt x="29" y="24"/>
                      <a:pt x="24" y="20"/>
                      <a:pt x="21" y="15"/>
                    </a:cubicBezTo>
                    <a:cubicBezTo>
                      <a:pt x="25" y="17"/>
                      <a:pt x="29" y="19"/>
                      <a:pt x="32" y="21"/>
                    </a:cubicBezTo>
                    <a:cubicBezTo>
                      <a:pt x="42" y="28"/>
                      <a:pt x="52" y="39"/>
                      <a:pt x="64" y="42"/>
                    </a:cubicBezTo>
                    <a:cubicBezTo>
                      <a:pt x="65" y="42"/>
                      <a:pt x="65" y="41"/>
                      <a:pt x="65" y="4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3" name="Freeform 108"/>
              <p:cNvSpPr>
                <a:spLocks/>
              </p:cNvSpPr>
              <p:nvPr/>
            </p:nvSpPr>
            <p:spPr bwMode="auto">
              <a:xfrm>
                <a:off x="8686800" y="4827588"/>
                <a:ext cx="204788" cy="49213"/>
              </a:xfrm>
              <a:custGeom>
                <a:avLst/>
                <a:gdLst>
                  <a:gd name="T0" fmla="*/ 76 w 78"/>
                  <a:gd name="T1" fmla="*/ 16 h 19"/>
                  <a:gd name="T2" fmla="*/ 0 w 78"/>
                  <a:gd name="T3" fmla="*/ 5 h 19"/>
                  <a:gd name="T4" fmla="*/ 1 w 78"/>
                  <a:gd name="T5" fmla="*/ 6 h 19"/>
                  <a:gd name="T6" fmla="*/ 75 w 78"/>
                  <a:gd name="T7" fmla="*/ 19 h 19"/>
                  <a:gd name="T8" fmla="*/ 76 w 78"/>
                  <a:gd name="T9" fmla="*/ 16 h 19"/>
                </a:gdLst>
                <a:ahLst/>
                <a:cxnLst>
                  <a:cxn ang="0">
                    <a:pos x="T0" y="T1"/>
                  </a:cxn>
                  <a:cxn ang="0">
                    <a:pos x="T2" y="T3"/>
                  </a:cxn>
                  <a:cxn ang="0">
                    <a:pos x="T4" y="T5"/>
                  </a:cxn>
                  <a:cxn ang="0">
                    <a:pos x="T6" y="T7"/>
                  </a:cxn>
                  <a:cxn ang="0">
                    <a:pos x="T8" y="T9"/>
                  </a:cxn>
                </a:cxnLst>
                <a:rect l="0" t="0" r="r" b="b"/>
                <a:pathLst>
                  <a:path w="78" h="19">
                    <a:moveTo>
                      <a:pt x="76" y="16"/>
                    </a:moveTo>
                    <a:cubicBezTo>
                      <a:pt x="52" y="8"/>
                      <a:pt x="26" y="0"/>
                      <a:pt x="0" y="5"/>
                    </a:cubicBezTo>
                    <a:cubicBezTo>
                      <a:pt x="0" y="5"/>
                      <a:pt x="0" y="6"/>
                      <a:pt x="1" y="6"/>
                    </a:cubicBezTo>
                    <a:cubicBezTo>
                      <a:pt x="27" y="4"/>
                      <a:pt x="50" y="12"/>
                      <a:pt x="75" y="19"/>
                    </a:cubicBezTo>
                    <a:cubicBezTo>
                      <a:pt x="77" y="19"/>
                      <a:pt x="78" y="17"/>
                      <a:pt x="76" y="16"/>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4" name="Freeform 109"/>
              <p:cNvSpPr>
                <a:spLocks/>
              </p:cNvSpPr>
              <p:nvPr/>
            </p:nvSpPr>
            <p:spPr bwMode="auto">
              <a:xfrm>
                <a:off x="8701088" y="4787901"/>
                <a:ext cx="212725" cy="80963"/>
              </a:xfrm>
              <a:custGeom>
                <a:avLst/>
                <a:gdLst>
                  <a:gd name="T0" fmla="*/ 80 w 82"/>
                  <a:gd name="T1" fmla="*/ 28 h 31"/>
                  <a:gd name="T2" fmla="*/ 1 w 82"/>
                  <a:gd name="T3" fmla="*/ 5 h 31"/>
                  <a:gd name="T4" fmla="*/ 1 w 82"/>
                  <a:gd name="T5" fmla="*/ 6 h 31"/>
                  <a:gd name="T6" fmla="*/ 80 w 82"/>
                  <a:gd name="T7" fmla="*/ 30 h 31"/>
                  <a:gd name="T8" fmla="*/ 80 w 82"/>
                  <a:gd name="T9" fmla="*/ 30 h 31"/>
                  <a:gd name="T10" fmla="*/ 80 w 82"/>
                  <a:gd name="T11" fmla="*/ 28 h 31"/>
                </a:gdLst>
                <a:ahLst/>
                <a:cxnLst>
                  <a:cxn ang="0">
                    <a:pos x="T0" y="T1"/>
                  </a:cxn>
                  <a:cxn ang="0">
                    <a:pos x="T2" y="T3"/>
                  </a:cxn>
                  <a:cxn ang="0">
                    <a:pos x="T4" y="T5"/>
                  </a:cxn>
                  <a:cxn ang="0">
                    <a:pos x="T6" y="T7"/>
                  </a:cxn>
                  <a:cxn ang="0">
                    <a:pos x="T8" y="T9"/>
                  </a:cxn>
                  <a:cxn ang="0">
                    <a:pos x="T10" y="T11"/>
                  </a:cxn>
                </a:cxnLst>
                <a:rect l="0" t="0" r="r" b="b"/>
                <a:pathLst>
                  <a:path w="82" h="31">
                    <a:moveTo>
                      <a:pt x="80" y="28"/>
                    </a:moveTo>
                    <a:cubicBezTo>
                      <a:pt x="54" y="21"/>
                      <a:pt x="29" y="0"/>
                      <a:pt x="1" y="5"/>
                    </a:cubicBezTo>
                    <a:cubicBezTo>
                      <a:pt x="0" y="5"/>
                      <a:pt x="0" y="6"/>
                      <a:pt x="1" y="6"/>
                    </a:cubicBezTo>
                    <a:cubicBezTo>
                      <a:pt x="31" y="2"/>
                      <a:pt x="52" y="26"/>
                      <a:pt x="80" y="30"/>
                    </a:cubicBezTo>
                    <a:cubicBezTo>
                      <a:pt x="80" y="30"/>
                      <a:pt x="80" y="30"/>
                      <a:pt x="80" y="30"/>
                    </a:cubicBezTo>
                    <a:cubicBezTo>
                      <a:pt x="81" y="31"/>
                      <a:pt x="82" y="28"/>
                      <a:pt x="80"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5" name="Freeform 110"/>
              <p:cNvSpPr>
                <a:spLocks/>
              </p:cNvSpPr>
              <p:nvPr/>
            </p:nvSpPr>
            <p:spPr bwMode="auto">
              <a:xfrm>
                <a:off x="8786813" y="4787901"/>
                <a:ext cx="73025" cy="36513"/>
              </a:xfrm>
              <a:custGeom>
                <a:avLst/>
                <a:gdLst>
                  <a:gd name="T0" fmla="*/ 26 w 28"/>
                  <a:gd name="T1" fmla="*/ 11 h 14"/>
                  <a:gd name="T2" fmla="*/ 2 w 28"/>
                  <a:gd name="T3" fmla="*/ 0 h 14"/>
                  <a:gd name="T4" fmla="*/ 1 w 28"/>
                  <a:gd name="T5" fmla="*/ 1 h 14"/>
                  <a:gd name="T6" fmla="*/ 25 w 28"/>
                  <a:gd name="T7" fmla="*/ 13 h 14"/>
                  <a:gd name="T8" fmla="*/ 26 w 28"/>
                  <a:gd name="T9" fmla="*/ 11 h 14"/>
                </a:gdLst>
                <a:ahLst/>
                <a:cxnLst>
                  <a:cxn ang="0">
                    <a:pos x="T0" y="T1"/>
                  </a:cxn>
                  <a:cxn ang="0">
                    <a:pos x="T2" y="T3"/>
                  </a:cxn>
                  <a:cxn ang="0">
                    <a:pos x="T4" y="T5"/>
                  </a:cxn>
                  <a:cxn ang="0">
                    <a:pos x="T6" y="T7"/>
                  </a:cxn>
                  <a:cxn ang="0">
                    <a:pos x="T8" y="T9"/>
                  </a:cxn>
                </a:cxnLst>
                <a:rect l="0" t="0" r="r" b="b"/>
                <a:pathLst>
                  <a:path w="28" h="14">
                    <a:moveTo>
                      <a:pt x="26" y="11"/>
                    </a:moveTo>
                    <a:cubicBezTo>
                      <a:pt x="18" y="7"/>
                      <a:pt x="10" y="3"/>
                      <a:pt x="2" y="0"/>
                    </a:cubicBezTo>
                    <a:cubicBezTo>
                      <a:pt x="1" y="0"/>
                      <a:pt x="0" y="1"/>
                      <a:pt x="1" y="1"/>
                    </a:cubicBezTo>
                    <a:cubicBezTo>
                      <a:pt x="9" y="6"/>
                      <a:pt x="17" y="9"/>
                      <a:pt x="25" y="13"/>
                    </a:cubicBezTo>
                    <a:cubicBezTo>
                      <a:pt x="27" y="14"/>
                      <a:pt x="28" y="12"/>
                      <a:pt x="26" y="1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6" name="Freeform 111"/>
              <p:cNvSpPr>
                <a:spLocks/>
              </p:cNvSpPr>
              <p:nvPr/>
            </p:nvSpPr>
            <p:spPr bwMode="auto">
              <a:xfrm>
                <a:off x="8742363" y="4735513"/>
                <a:ext cx="158750" cy="80963"/>
              </a:xfrm>
              <a:custGeom>
                <a:avLst/>
                <a:gdLst>
                  <a:gd name="T0" fmla="*/ 59 w 61"/>
                  <a:gd name="T1" fmla="*/ 27 h 31"/>
                  <a:gd name="T2" fmla="*/ 1 w 61"/>
                  <a:gd name="T3" fmla="*/ 0 h 31"/>
                  <a:gd name="T4" fmla="*/ 0 w 61"/>
                  <a:gd name="T5" fmla="*/ 1 h 31"/>
                  <a:gd name="T6" fmla="*/ 58 w 61"/>
                  <a:gd name="T7" fmla="*/ 30 h 31"/>
                  <a:gd name="T8" fmla="*/ 58 w 61"/>
                  <a:gd name="T9" fmla="*/ 30 h 31"/>
                  <a:gd name="T10" fmla="*/ 59 w 61"/>
                  <a:gd name="T11" fmla="*/ 27 h 31"/>
                </a:gdLst>
                <a:ahLst/>
                <a:cxnLst>
                  <a:cxn ang="0">
                    <a:pos x="T0" y="T1"/>
                  </a:cxn>
                  <a:cxn ang="0">
                    <a:pos x="T2" y="T3"/>
                  </a:cxn>
                  <a:cxn ang="0">
                    <a:pos x="T4" y="T5"/>
                  </a:cxn>
                  <a:cxn ang="0">
                    <a:pos x="T6" y="T7"/>
                  </a:cxn>
                  <a:cxn ang="0">
                    <a:pos x="T8" y="T9"/>
                  </a:cxn>
                  <a:cxn ang="0">
                    <a:pos x="T10" y="T11"/>
                  </a:cxn>
                </a:cxnLst>
                <a:rect l="0" t="0" r="r" b="b"/>
                <a:pathLst>
                  <a:path w="61" h="31">
                    <a:moveTo>
                      <a:pt x="59" y="27"/>
                    </a:moveTo>
                    <a:cubicBezTo>
                      <a:pt x="39" y="20"/>
                      <a:pt x="23" y="4"/>
                      <a:pt x="1" y="0"/>
                    </a:cubicBezTo>
                    <a:cubicBezTo>
                      <a:pt x="0" y="0"/>
                      <a:pt x="0" y="1"/>
                      <a:pt x="0" y="1"/>
                    </a:cubicBezTo>
                    <a:cubicBezTo>
                      <a:pt x="22" y="6"/>
                      <a:pt x="37" y="24"/>
                      <a:pt x="58" y="30"/>
                    </a:cubicBezTo>
                    <a:cubicBezTo>
                      <a:pt x="58" y="30"/>
                      <a:pt x="58" y="30"/>
                      <a:pt x="58" y="30"/>
                    </a:cubicBezTo>
                    <a:cubicBezTo>
                      <a:pt x="60" y="31"/>
                      <a:pt x="61" y="28"/>
                      <a:pt x="59" y="27"/>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7" name="Freeform 112"/>
              <p:cNvSpPr>
                <a:spLocks/>
              </p:cNvSpPr>
              <p:nvPr/>
            </p:nvSpPr>
            <p:spPr bwMode="auto">
              <a:xfrm>
                <a:off x="8778875" y="4718051"/>
                <a:ext cx="142875" cy="80963"/>
              </a:xfrm>
              <a:custGeom>
                <a:avLst/>
                <a:gdLst>
                  <a:gd name="T0" fmla="*/ 54 w 55"/>
                  <a:gd name="T1" fmla="*/ 28 h 31"/>
                  <a:gd name="T2" fmla="*/ 41 w 55"/>
                  <a:gd name="T3" fmla="*/ 21 h 31"/>
                  <a:gd name="T4" fmla="*/ 27 w 55"/>
                  <a:gd name="T5" fmla="*/ 11 h 31"/>
                  <a:gd name="T6" fmla="*/ 1 w 55"/>
                  <a:gd name="T7" fmla="*/ 0 h 31"/>
                  <a:gd name="T8" fmla="*/ 1 w 55"/>
                  <a:gd name="T9" fmla="*/ 1 h 31"/>
                  <a:gd name="T10" fmla="*/ 29 w 55"/>
                  <a:gd name="T11" fmla="*/ 16 h 31"/>
                  <a:gd name="T12" fmla="*/ 51 w 55"/>
                  <a:gd name="T13" fmla="*/ 30 h 31"/>
                  <a:gd name="T14" fmla="*/ 52 w 55"/>
                  <a:gd name="T15" fmla="*/ 31 h 31"/>
                  <a:gd name="T16" fmla="*/ 53 w 55"/>
                  <a:gd name="T17" fmla="*/ 31 h 31"/>
                  <a:gd name="T18" fmla="*/ 54 w 55"/>
                  <a:gd name="T19" fmla="*/ 31 h 31"/>
                  <a:gd name="T20" fmla="*/ 54 w 55"/>
                  <a:gd name="T21" fmla="*/ 30 h 31"/>
                  <a:gd name="T22" fmla="*/ 54 w 55"/>
                  <a:gd name="T23"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31">
                    <a:moveTo>
                      <a:pt x="54" y="28"/>
                    </a:moveTo>
                    <a:cubicBezTo>
                      <a:pt x="50" y="25"/>
                      <a:pt x="45" y="23"/>
                      <a:pt x="41" y="21"/>
                    </a:cubicBezTo>
                    <a:cubicBezTo>
                      <a:pt x="36" y="18"/>
                      <a:pt x="32" y="14"/>
                      <a:pt x="27" y="11"/>
                    </a:cubicBezTo>
                    <a:cubicBezTo>
                      <a:pt x="19" y="6"/>
                      <a:pt x="11" y="1"/>
                      <a:pt x="1" y="0"/>
                    </a:cubicBezTo>
                    <a:cubicBezTo>
                      <a:pt x="0" y="0"/>
                      <a:pt x="0" y="1"/>
                      <a:pt x="1" y="1"/>
                    </a:cubicBezTo>
                    <a:cubicBezTo>
                      <a:pt x="12" y="4"/>
                      <a:pt x="20" y="10"/>
                      <a:pt x="29" y="16"/>
                    </a:cubicBezTo>
                    <a:cubicBezTo>
                      <a:pt x="30" y="17"/>
                      <a:pt x="46" y="28"/>
                      <a:pt x="51" y="30"/>
                    </a:cubicBezTo>
                    <a:cubicBezTo>
                      <a:pt x="51" y="30"/>
                      <a:pt x="51" y="31"/>
                      <a:pt x="52" y="31"/>
                    </a:cubicBezTo>
                    <a:cubicBezTo>
                      <a:pt x="52" y="31"/>
                      <a:pt x="52" y="31"/>
                      <a:pt x="53" y="31"/>
                    </a:cubicBezTo>
                    <a:cubicBezTo>
                      <a:pt x="54" y="31"/>
                      <a:pt x="54" y="31"/>
                      <a:pt x="54" y="31"/>
                    </a:cubicBezTo>
                    <a:cubicBezTo>
                      <a:pt x="54" y="30"/>
                      <a:pt x="54" y="30"/>
                      <a:pt x="54" y="30"/>
                    </a:cubicBezTo>
                    <a:cubicBezTo>
                      <a:pt x="55" y="29"/>
                      <a:pt x="54" y="29"/>
                      <a:pt x="54"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grpSp>
        <p:nvGrpSpPr>
          <p:cNvPr id="7" name="Group 6"/>
          <p:cNvGrpSpPr/>
          <p:nvPr/>
        </p:nvGrpSpPr>
        <p:grpSpPr>
          <a:xfrm rot="11858063">
            <a:off x="2122859" y="4411114"/>
            <a:ext cx="1846128" cy="1772205"/>
            <a:chOff x="4513263" y="3576638"/>
            <a:chExt cx="1506538" cy="1446213"/>
          </a:xfrm>
          <a:effectLst>
            <a:outerShdw blurRad="127000" dist="63500" dir="8100000" algn="tr" rotWithShape="0">
              <a:prstClr val="black">
                <a:alpha val="20000"/>
              </a:prstClr>
            </a:outerShdw>
          </a:effectLst>
        </p:grpSpPr>
        <p:sp>
          <p:nvSpPr>
            <p:cNvPr id="91" name="Freeform 35"/>
            <p:cNvSpPr>
              <a:spLocks/>
            </p:cNvSpPr>
            <p:nvPr/>
          </p:nvSpPr>
          <p:spPr bwMode="auto">
            <a:xfrm>
              <a:off x="4513263" y="3576638"/>
              <a:ext cx="1506538" cy="1446213"/>
            </a:xfrm>
            <a:custGeom>
              <a:avLst/>
              <a:gdLst>
                <a:gd name="T0" fmla="*/ 534 w 578"/>
                <a:gd name="T1" fmla="*/ 311 h 556"/>
                <a:gd name="T2" fmla="*/ 534 w 578"/>
                <a:gd name="T3" fmla="*/ 284 h 556"/>
                <a:gd name="T4" fmla="*/ 500 w 578"/>
                <a:gd name="T5" fmla="*/ 287 h 556"/>
                <a:gd name="T6" fmla="*/ 427 w 578"/>
                <a:gd name="T7" fmla="*/ 316 h 556"/>
                <a:gd name="T8" fmla="*/ 384 w 578"/>
                <a:gd name="T9" fmla="*/ 311 h 556"/>
                <a:gd name="T10" fmla="*/ 391 w 578"/>
                <a:gd name="T11" fmla="*/ 256 h 556"/>
                <a:gd name="T12" fmla="*/ 477 w 578"/>
                <a:gd name="T13" fmla="*/ 186 h 556"/>
                <a:gd name="T14" fmla="*/ 424 w 578"/>
                <a:gd name="T15" fmla="*/ 151 h 556"/>
                <a:gd name="T16" fmla="*/ 433 w 578"/>
                <a:gd name="T17" fmla="*/ 107 h 556"/>
                <a:gd name="T18" fmla="*/ 417 w 578"/>
                <a:gd name="T19" fmla="*/ 113 h 556"/>
                <a:gd name="T20" fmla="*/ 434 w 578"/>
                <a:gd name="T21" fmla="*/ 58 h 556"/>
                <a:gd name="T22" fmla="*/ 416 w 578"/>
                <a:gd name="T23" fmla="*/ 37 h 556"/>
                <a:gd name="T24" fmla="*/ 396 w 578"/>
                <a:gd name="T25" fmla="*/ 29 h 556"/>
                <a:gd name="T26" fmla="*/ 389 w 578"/>
                <a:gd name="T27" fmla="*/ 19 h 556"/>
                <a:gd name="T28" fmla="*/ 373 w 578"/>
                <a:gd name="T29" fmla="*/ 32 h 556"/>
                <a:gd name="T30" fmla="*/ 360 w 578"/>
                <a:gd name="T31" fmla="*/ 64 h 556"/>
                <a:gd name="T32" fmla="*/ 334 w 578"/>
                <a:gd name="T33" fmla="*/ 72 h 556"/>
                <a:gd name="T34" fmla="*/ 308 w 578"/>
                <a:gd name="T35" fmla="*/ 103 h 556"/>
                <a:gd name="T36" fmla="*/ 258 w 578"/>
                <a:gd name="T37" fmla="*/ 66 h 556"/>
                <a:gd name="T38" fmla="*/ 245 w 578"/>
                <a:gd name="T39" fmla="*/ 102 h 556"/>
                <a:gd name="T40" fmla="*/ 223 w 578"/>
                <a:gd name="T41" fmla="*/ 139 h 556"/>
                <a:gd name="T42" fmla="*/ 224 w 578"/>
                <a:gd name="T43" fmla="*/ 235 h 556"/>
                <a:gd name="T44" fmla="*/ 204 w 578"/>
                <a:gd name="T45" fmla="*/ 226 h 556"/>
                <a:gd name="T46" fmla="*/ 184 w 578"/>
                <a:gd name="T47" fmla="*/ 186 h 556"/>
                <a:gd name="T48" fmla="*/ 166 w 578"/>
                <a:gd name="T49" fmla="*/ 205 h 556"/>
                <a:gd name="T50" fmla="*/ 130 w 578"/>
                <a:gd name="T51" fmla="*/ 124 h 556"/>
                <a:gd name="T52" fmla="*/ 104 w 578"/>
                <a:gd name="T53" fmla="*/ 93 h 556"/>
                <a:gd name="T54" fmla="*/ 75 w 578"/>
                <a:gd name="T55" fmla="*/ 73 h 556"/>
                <a:gd name="T56" fmla="*/ 53 w 578"/>
                <a:gd name="T57" fmla="*/ 45 h 556"/>
                <a:gd name="T58" fmla="*/ 54 w 578"/>
                <a:gd name="T59" fmla="*/ 89 h 556"/>
                <a:gd name="T60" fmla="*/ 55 w 578"/>
                <a:gd name="T61" fmla="*/ 127 h 556"/>
                <a:gd name="T62" fmla="*/ 58 w 578"/>
                <a:gd name="T63" fmla="*/ 179 h 556"/>
                <a:gd name="T64" fmla="*/ 72 w 578"/>
                <a:gd name="T65" fmla="*/ 244 h 556"/>
                <a:gd name="T66" fmla="*/ 106 w 578"/>
                <a:gd name="T67" fmla="*/ 334 h 556"/>
                <a:gd name="T68" fmla="*/ 83 w 578"/>
                <a:gd name="T69" fmla="*/ 340 h 556"/>
                <a:gd name="T70" fmla="*/ 42 w 578"/>
                <a:gd name="T71" fmla="*/ 358 h 556"/>
                <a:gd name="T72" fmla="*/ 60 w 578"/>
                <a:gd name="T73" fmla="*/ 388 h 556"/>
                <a:gd name="T74" fmla="*/ 111 w 578"/>
                <a:gd name="T75" fmla="*/ 401 h 556"/>
                <a:gd name="T76" fmla="*/ 176 w 578"/>
                <a:gd name="T77" fmla="*/ 425 h 556"/>
                <a:gd name="T78" fmla="*/ 195 w 578"/>
                <a:gd name="T79" fmla="*/ 552 h 556"/>
                <a:gd name="T80" fmla="*/ 217 w 578"/>
                <a:gd name="T81" fmla="*/ 414 h 556"/>
                <a:gd name="T82" fmla="*/ 304 w 578"/>
                <a:gd name="T83" fmla="*/ 470 h 556"/>
                <a:gd name="T84" fmla="*/ 371 w 578"/>
                <a:gd name="T85" fmla="*/ 479 h 556"/>
                <a:gd name="T86" fmla="*/ 386 w 578"/>
                <a:gd name="T87" fmla="*/ 466 h 556"/>
                <a:gd name="T88" fmla="*/ 395 w 578"/>
                <a:gd name="T89" fmla="*/ 456 h 556"/>
                <a:gd name="T90" fmla="*/ 457 w 578"/>
                <a:gd name="T91" fmla="*/ 427 h 556"/>
                <a:gd name="T92" fmla="*/ 509 w 578"/>
                <a:gd name="T93" fmla="*/ 377 h 556"/>
                <a:gd name="T94" fmla="*/ 545 w 578"/>
                <a:gd name="T95" fmla="*/ 349 h 556"/>
                <a:gd name="T96" fmla="*/ 576 w 578"/>
                <a:gd name="T97" fmla="*/ 304 h 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78" h="556">
                  <a:moveTo>
                    <a:pt x="571" y="299"/>
                  </a:moveTo>
                  <a:cubicBezTo>
                    <a:pt x="563" y="302"/>
                    <a:pt x="555" y="305"/>
                    <a:pt x="546" y="308"/>
                  </a:cubicBezTo>
                  <a:cubicBezTo>
                    <a:pt x="542" y="309"/>
                    <a:pt x="538" y="310"/>
                    <a:pt x="534" y="311"/>
                  </a:cubicBezTo>
                  <a:cubicBezTo>
                    <a:pt x="533" y="311"/>
                    <a:pt x="533" y="311"/>
                    <a:pt x="532" y="312"/>
                  </a:cubicBezTo>
                  <a:cubicBezTo>
                    <a:pt x="535" y="304"/>
                    <a:pt x="537" y="296"/>
                    <a:pt x="539" y="288"/>
                  </a:cubicBezTo>
                  <a:cubicBezTo>
                    <a:pt x="540" y="286"/>
                    <a:pt x="537" y="282"/>
                    <a:pt x="534" y="284"/>
                  </a:cubicBezTo>
                  <a:cubicBezTo>
                    <a:pt x="525" y="289"/>
                    <a:pt x="517" y="294"/>
                    <a:pt x="509" y="300"/>
                  </a:cubicBezTo>
                  <a:cubicBezTo>
                    <a:pt x="502" y="304"/>
                    <a:pt x="495" y="308"/>
                    <a:pt x="488" y="312"/>
                  </a:cubicBezTo>
                  <a:cubicBezTo>
                    <a:pt x="492" y="304"/>
                    <a:pt x="495" y="295"/>
                    <a:pt x="500" y="287"/>
                  </a:cubicBezTo>
                  <a:cubicBezTo>
                    <a:pt x="503" y="283"/>
                    <a:pt x="498" y="278"/>
                    <a:pt x="494" y="281"/>
                  </a:cubicBezTo>
                  <a:cubicBezTo>
                    <a:pt x="482" y="289"/>
                    <a:pt x="470" y="298"/>
                    <a:pt x="458" y="304"/>
                  </a:cubicBezTo>
                  <a:cubicBezTo>
                    <a:pt x="448" y="310"/>
                    <a:pt x="438" y="313"/>
                    <a:pt x="427" y="316"/>
                  </a:cubicBezTo>
                  <a:cubicBezTo>
                    <a:pt x="431" y="307"/>
                    <a:pt x="435" y="297"/>
                    <a:pt x="438" y="288"/>
                  </a:cubicBezTo>
                  <a:cubicBezTo>
                    <a:pt x="440" y="283"/>
                    <a:pt x="434" y="279"/>
                    <a:pt x="430" y="282"/>
                  </a:cubicBezTo>
                  <a:cubicBezTo>
                    <a:pt x="415" y="293"/>
                    <a:pt x="400" y="302"/>
                    <a:pt x="384" y="311"/>
                  </a:cubicBezTo>
                  <a:cubicBezTo>
                    <a:pt x="370" y="319"/>
                    <a:pt x="354" y="329"/>
                    <a:pt x="338" y="324"/>
                  </a:cubicBezTo>
                  <a:cubicBezTo>
                    <a:pt x="348" y="297"/>
                    <a:pt x="364" y="275"/>
                    <a:pt x="394" y="265"/>
                  </a:cubicBezTo>
                  <a:cubicBezTo>
                    <a:pt x="398" y="263"/>
                    <a:pt x="396" y="255"/>
                    <a:pt x="391" y="256"/>
                  </a:cubicBezTo>
                  <a:cubicBezTo>
                    <a:pt x="387" y="257"/>
                    <a:pt x="383" y="258"/>
                    <a:pt x="379" y="259"/>
                  </a:cubicBezTo>
                  <a:cubicBezTo>
                    <a:pt x="413" y="237"/>
                    <a:pt x="456" y="223"/>
                    <a:pt x="480" y="190"/>
                  </a:cubicBezTo>
                  <a:cubicBezTo>
                    <a:pt x="482" y="187"/>
                    <a:pt x="479" y="184"/>
                    <a:pt x="477" y="186"/>
                  </a:cubicBezTo>
                  <a:cubicBezTo>
                    <a:pt x="476" y="186"/>
                    <a:pt x="475" y="186"/>
                    <a:pt x="475" y="186"/>
                  </a:cubicBezTo>
                  <a:cubicBezTo>
                    <a:pt x="450" y="199"/>
                    <a:pt x="422" y="198"/>
                    <a:pt x="395" y="200"/>
                  </a:cubicBezTo>
                  <a:cubicBezTo>
                    <a:pt x="400" y="181"/>
                    <a:pt x="414" y="167"/>
                    <a:pt x="424" y="151"/>
                  </a:cubicBezTo>
                  <a:cubicBezTo>
                    <a:pt x="433" y="135"/>
                    <a:pt x="439" y="117"/>
                    <a:pt x="443" y="99"/>
                  </a:cubicBezTo>
                  <a:cubicBezTo>
                    <a:pt x="443" y="98"/>
                    <a:pt x="443" y="97"/>
                    <a:pt x="442" y="97"/>
                  </a:cubicBezTo>
                  <a:cubicBezTo>
                    <a:pt x="439" y="100"/>
                    <a:pt x="435" y="105"/>
                    <a:pt x="433" y="107"/>
                  </a:cubicBezTo>
                  <a:cubicBezTo>
                    <a:pt x="429" y="110"/>
                    <a:pt x="424" y="116"/>
                    <a:pt x="418" y="114"/>
                  </a:cubicBezTo>
                  <a:cubicBezTo>
                    <a:pt x="418" y="114"/>
                    <a:pt x="417" y="113"/>
                    <a:pt x="417" y="113"/>
                  </a:cubicBezTo>
                  <a:cubicBezTo>
                    <a:pt x="417" y="113"/>
                    <a:pt x="417" y="113"/>
                    <a:pt x="417" y="113"/>
                  </a:cubicBezTo>
                  <a:cubicBezTo>
                    <a:pt x="412" y="113"/>
                    <a:pt x="413" y="112"/>
                    <a:pt x="414" y="109"/>
                  </a:cubicBezTo>
                  <a:cubicBezTo>
                    <a:pt x="409" y="96"/>
                    <a:pt x="430" y="65"/>
                    <a:pt x="433" y="58"/>
                  </a:cubicBezTo>
                  <a:cubicBezTo>
                    <a:pt x="434" y="58"/>
                    <a:pt x="434" y="58"/>
                    <a:pt x="434" y="58"/>
                  </a:cubicBezTo>
                  <a:cubicBezTo>
                    <a:pt x="434" y="58"/>
                    <a:pt x="434" y="57"/>
                    <a:pt x="434" y="57"/>
                  </a:cubicBezTo>
                  <a:cubicBezTo>
                    <a:pt x="427" y="63"/>
                    <a:pt x="418" y="67"/>
                    <a:pt x="413" y="61"/>
                  </a:cubicBezTo>
                  <a:cubicBezTo>
                    <a:pt x="409" y="55"/>
                    <a:pt x="414" y="43"/>
                    <a:pt x="416" y="37"/>
                  </a:cubicBezTo>
                  <a:cubicBezTo>
                    <a:pt x="418" y="25"/>
                    <a:pt x="422" y="11"/>
                    <a:pt x="417" y="0"/>
                  </a:cubicBezTo>
                  <a:cubicBezTo>
                    <a:pt x="413" y="10"/>
                    <a:pt x="409" y="19"/>
                    <a:pt x="402" y="28"/>
                  </a:cubicBezTo>
                  <a:cubicBezTo>
                    <a:pt x="401" y="29"/>
                    <a:pt x="398" y="30"/>
                    <a:pt x="396" y="29"/>
                  </a:cubicBezTo>
                  <a:cubicBezTo>
                    <a:pt x="396" y="29"/>
                    <a:pt x="396" y="29"/>
                    <a:pt x="395" y="28"/>
                  </a:cubicBezTo>
                  <a:cubicBezTo>
                    <a:pt x="393" y="29"/>
                    <a:pt x="393" y="28"/>
                    <a:pt x="393" y="25"/>
                  </a:cubicBezTo>
                  <a:cubicBezTo>
                    <a:pt x="391" y="23"/>
                    <a:pt x="390" y="21"/>
                    <a:pt x="389" y="19"/>
                  </a:cubicBezTo>
                  <a:cubicBezTo>
                    <a:pt x="389" y="19"/>
                    <a:pt x="389" y="19"/>
                    <a:pt x="389" y="19"/>
                  </a:cubicBezTo>
                  <a:cubicBezTo>
                    <a:pt x="388" y="30"/>
                    <a:pt x="384" y="39"/>
                    <a:pt x="379" y="48"/>
                  </a:cubicBezTo>
                  <a:cubicBezTo>
                    <a:pt x="376" y="43"/>
                    <a:pt x="374" y="38"/>
                    <a:pt x="373" y="32"/>
                  </a:cubicBezTo>
                  <a:cubicBezTo>
                    <a:pt x="372" y="31"/>
                    <a:pt x="371" y="31"/>
                    <a:pt x="370" y="31"/>
                  </a:cubicBezTo>
                  <a:cubicBezTo>
                    <a:pt x="370" y="35"/>
                    <a:pt x="369" y="39"/>
                    <a:pt x="368" y="43"/>
                  </a:cubicBezTo>
                  <a:cubicBezTo>
                    <a:pt x="367" y="50"/>
                    <a:pt x="365" y="59"/>
                    <a:pt x="360" y="64"/>
                  </a:cubicBezTo>
                  <a:cubicBezTo>
                    <a:pt x="349" y="78"/>
                    <a:pt x="343" y="56"/>
                    <a:pt x="341" y="45"/>
                  </a:cubicBezTo>
                  <a:cubicBezTo>
                    <a:pt x="341" y="45"/>
                    <a:pt x="340" y="45"/>
                    <a:pt x="340" y="45"/>
                  </a:cubicBezTo>
                  <a:cubicBezTo>
                    <a:pt x="339" y="54"/>
                    <a:pt x="336" y="63"/>
                    <a:pt x="334" y="72"/>
                  </a:cubicBezTo>
                  <a:cubicBezTo>
                    <a:pt x="332" y="77"/>
                    <a:pt x="331" y="86"/>
                    <a:pt x="325" y="88"/>
                  </a:cubicBezTo>
                  <a:cubicBezTo>
                    <a:pt x="318" y="90"/>
                    <a:pt x="315" y="85"/>
                    <a:pt x="312" y="78"/>
                  </a:cubicBezTo>
                  <a:cubicBezTo>
                    <a:pt x="311" y="87"/>
                    <a:pt x="310" y="95"/>
                    <a:pt x="308" y="103"/>
                  </a:cubicBezTo>
                  <a:cubicBezTo>
                    <a:pt x="307" y="107"/>
                    <a:pt x="306" y="114"/>
                    <a:pt x="304" y="117"/>
                  </a:cubicBezTo>
                  <a:cubicBezTo>
                    <a:pt x="296" y="130"/>
                    <a:pt x="288" y="122"/>
                    <a:pt x="283" y="115"/>
                  </a:cubicBezTo>
                  <a:cubicBezTo>
                    <a:pt x="272" y="101"/>
                    <a:pt x="266" y="82"/>
                    <a:pt x="258" y="66"/>
                  </a:cubicBezTo>
                  <a:cubicBezTo>
                    <a:pt x="257" y="64"/>
                    <a:pt x="255" y="65"/>
                    <a:pt x="255" y="67"/>
                  </a:cubicBezTo>
                  <a:cubicBezTo>
                    <a:pt x="255" y="70"/>
                    <a:pt x="254" y="100"/>
                    <a:pt x="247" y="100"/>
                  </a:cubicBezTo>
                  <a:cubicBezTo>
                    <a:pt x="246" y="100"/>
                    <a:pt x="245" y="101"/>
                    <a:pt x="245" y="102"/>
                  </a:cubicBezTo>
                  <a:cubicBezTo>
                    <a:pt x="247" y="117"/>
                    <a:pt x="242" y="129"/>
                    <a:pt x="237" y="143"/>
                  </a:cubicBezTo>
                  <a:cubicBezTo>
                    <a:pt x="235" y="141"/>
                    <a:pt x="233" y="139"/>
                    <a:pt x="231" y="137"/>
                  </a:cubicBezTo>
                  <a:cubicBezTo>
                    <a:pt x="229" y="134"/>
                    <a:pt x="223" y="135"/>
                    <a:pt x="223" y="139"/>
                  </a:cubicBezTo>
                  <a:cubicBezTo>
                    <a:pt x="222" y="169"/>
                    <a:pt x="223" y="198"/>
                    <a:pt x="227" y="228"/>
                  </a:cubicBezTo>
                  <a:cubicBezTo>
                    <a:pt x="226" y="231"/>
                    <a:pt x="225" y="233"/>
                    <a:pt x="225" y="236"/>
                  </a:cubicBezTo>
                  <a:cubicBezTo>
                    <a:pt x="224" y="236"/>
                    <a:pt x="224" y="235"/>
                    <a:pt x="224" y="235"/>
                  </a:cubicBezTo>
                  <a:cubicBezTo>
                    <a:pt x="220" y="230"/>
                    <a:pt x="214" y="233"/>
                    <a:pt x="213" y="238"/>
                  </a:cubicBezTo>
                  <a:cubicBezTo>
                    <a:pt x="212" y="247"/>
                    <a:pt x="210" y="256"/>
                    <a:pt x="210" y="265"/>
                  </a:cubicBezTo>
                  <a:cubicBezTo>
                    <a:pt x="208" y="252"/>
                    <a:pt x="207" y="239"/>
                    <a:pt x="204" y="226"/>
                  </a:cubicBezTo>
                  <a:cubicBezTo>
                    <a:pt x="203" y="221"/>
                    <a:pt x="196" y="220"/>
                    <a:pt x="194" y="225"/>
                  </a:cubicBezTo>
                  <a:cubicBezTo>
                    <a:pt x="193" y="227"/>
                    <a:pt x="193" y="228"/>
                    <a:pt x="192" y="229"/>
                  </a:cubicBezTo>
                  <a:cubicBezTo>
                    <a:pt x="190" y="214"/>
                    <a:pt x="188" y="200"/>
                    <a:pt x="184" y="186"/>
                  </a:cubicBezTo>
                  <a:cubicBezTo>
                    <a:pt x="183" y="182"/>
                    <a:pt x="177" y="180"/>
                    <a:pt x="176" y="185"/>
                  </a:cubicBezTo>
                  <a:cubicBezTo>
                    <a:pt x="174" y="191"/>
                    <a:pt x="171" y="197"/>
                    <a:pt x="168" y="203"/>
                  </a:cubicBezTo>
                  <a:cubicBezTo>
                    <a:pt x="167" y="204"/>
                    <a:pt x="167" y="205"/>
                    <a:pt x="166" y="205"/>
                  </a:cubicBezTo>
                  <a:cubicBezTo>
                    <a:pt x="165" y="195"/>
                    <a:pt x="162" y="184"/>
                    <a:pt x="159" y="174"/>
                  </a:cubicBezTo>
                  <a:cubicBezTo>
                    <a:pt x="158" y="169"/>
                    <a:pt x="152" y="167"/>
                    <a:pt x="150" y="171"/>
                  </a:cubicBezTo>
                  <a:cubicBezTo>
                    <a:pt x="147" y="154"/>
                    <a:pt x="142" y="138"/>
                    <a:pt x="130" y="124"/>
                  </a:cubicBezTo>
                  <a:cubicBezTo>
                    <a:pt x="128" y="122"/>
                    <a:pt x="124" y="122"/>
                    <a:pt x="122" y="125"/>
                  </a:cubicBezTo>
                  <a:cubicBezTo>
                    <a:pt x="121" y="125"/>
                    <a:pt x="120" y="126"/>
                    <a:pt x="120" y="127"/>
                  </a:cubicBezTo>
                  <a:cubicBezTo>
                    <a:pt x="116" y="115"/>
                    <a:pt x="111" y="104"/>
                    <a:pt x="104" y="93"/>
                  </a:cubicBezTo>
                  <a:cubicBezTo>
                    <a:pt x="103" y="90"/>
                    <a:pt x="98" y="91"/>
                    <a:pt x="97" y="94"/>
                  </a:cubicBezTo>
                  <a:cubicBezTo>
                    <a:pt x="96" y="98"/>
                    <a:pt x="95" y="102"/>
                    <a:pt x="93" y="105"/>
                  </a:cubicBezTo>
                  <a:cubicBezTo>
                    <a:pt x="88" y="94"/>
                    <a:pt x="82" y="83"/>
                    <a:pt x="75" y="73"/>
                  </a:cubicBezTo>
                  <a:cubicBezTo>
                    <a:pt x="75" y="72"/>
                    <a:pt x="73" y="72"/>
                    <a:pt x="73" y="73"/>
                  </a:cubicBezTo>
                  <a:cubicBezTo>
                    <a:pt x="73" y="74"/>
                    <a:pt x="73" y="75"/>
                    <a:pt x="72" y="76"/>
                  </a:cubicBezTo>
                  <a:cubicBezTo>
                    <a:pt x="68" y="64"/>
                    <a:pt x="62" y="53"/>
                    <a:pt x="53" y="45"/>
                  </a:cubicBezTo>
                  <a:cubicBezTo>
                    <a:pt x="53" y="45"/>
                    <a:pt x="53" y="45"/>
                    <a:pt x="53" y="45"/>
                  </a:cubicBezTo>
                  <a:cubicBezTo>
                    <a:pt x="53" y="42"/>
                    <a:pt x="49" y="42"/>
                    <a:pt x="49" y="45"/>
                  </a:cubicBezTo>
                  <a:cubicBezTo>
                    <a:pt x="47" y="60"/>
                    <a:pt x="50" y="75"/>
                    <a:pt x="54" y="89"/>
                  </a:cubicBezTo>
                  <a:cubicBezTo>
                    <a:pt x="52" y="88"/>
                    <a:pt x="50" y="86"/>
                    <a:pt x="48" y="85"/>
                  </a:cubicBezTo>
                  <a:cubicBezTo>
                    <a:pt x="44" y="82"/>
                    <a:pt x="40" y="87"/>
                    <a:pt x="41" y="91"/>
                  </a:cubicBezTo>
                  <a:cubicBezTo>
                    <a:pt x="45" y="103"/>
                    <a:pt x="50" y="115"/>
                    <a:pt x="55" y="127"/>
                  </a:cubicBezTo>
                  <a:cubicBezTo>
                    <a:pt x="52" y="124"/>
                    <a:pt x="49" y="122"/>
                    <a:pt x="46" y="120"/>
                  </a:cubicBezTo>
                  <a:cubicBezTo>
                    <a:pt x="42" y="117"/>
                    <a:pt x="36" y="120"/>
                    <a:pt x="37" y="125"/>
                  </a:cubicBezTo>
                  <a:cubicBezTo>
                    <a:pt x="42" y="144"/>
                    <a:pt x="49" y="161"/>
                    <a:pt x="58" y="179"/>
                  </a:cubicBezTo>
                  <a:cubicBezTo>
                    <a:pt x="54" y="177"/>
                    <a:pt x="49" y="176"/>
                    <a:pt x="45" y="174"/>
                  </a:cubicBezTo>
                  <a:cubicBezTo>
                    <a:pt x="41" y="173"/>
                    <a:pt x="36" y="177"/>
                    <a:pt x="38" y="181"/>
                  </a:cubicBezTo>
                  <a:cubicBezTo>
                    <a:pt x="48" y="202"/>
                    <a:pt x="58" y="225"/>
                    <a:pt x="72" y="244"/>
                  </a:cubicBezTo>
                  <a:cubicBezTo>
                    <a:pt x="61" y="244"/>
                    <a:pt x="50" y="245"/>
                    <a:pt x="39" y="245"/>
                  </a:cubicBezTo>
                  <a:cubicBezTo>
                    <a:pt x="36" y="246"/>
                    <a:pt x="33" y="248"/>
                    <a:pt x="35" y="252"/>
                  </a:cubicBezTo>
                  <a:cubicBezTo>
                    <a:pt x="50" y="284"/>
                    <a:pt x="76" y="313"/>
                    <a:pt x="106" y="334"/>
                  </a:cubicBezTo>
                  <a:cubicBezTo>
                    <a:pt x="97" y="332"/>
                    <a:pt x="88" y="331"/>
                    <a:pt x="79" y="330"/>
                  </a:cubicBezTo>
                  <a:cubicBezTo>
                    <a:pt x="75" y="330"/>
                    <a:pt x="72" y="337"/>
                    <a:pt x="77" y="338"/>
                  </a:cubicBezTo>
                  <a:cubicBezTo>
                    <a:pt x="79" y="339"/>
                    <a:pt x="81" y="340"/>
                    <a:pt x="83" y="340"/>
                  </a:cubicBezTo>
                  <a:cubicBezTo>
                    <a:pt x="69" y="340"/>
                    <a:pt x="56" y="341"/>
                    <a:pt x="42" y="343"/>
                  </a:cubicBezTo>
                  <a:cubicBezTo>
                    <a:pt x="39" y="343"/>
                    <a:pt x="37" y="347"/>
                    <a:pt x="39" y="349"/>
                  </a:cubicBezTo>
                  <a:cubicBezTo>
                    <a:pt x="40" y="352"/>
                    <a:pt x="41" y="355"/>
                    <a:pt x="42" y="358"/>
                  </a:cubicBezTo>
                  <a:cubicBezTo>
                    <a:pt x="31" y="358"/>
                    <a:pt x="19" y="358"/>
                    <a:pt x="8" y="359"/>
                  </a:cubicBezTo>
                  <a:cubicBezTo>
                    <a:pt x="4" y="359"/>
                    <a:pt x="0" y="365"/>
                    <a:pt x="5" y="368"/>
                  </a:cubicBezTo>
                  <a:cubicBezTo>
                    <a:pt x="22" y="378"/>
                    <a:pt x="41" y="385"/>
                    <a:pt x="60" y="388"/>
                  </a:cubicBezTo>
                  <a:cubicBezTo>
                    <a:pt x="57" y="390"/>
                    <a:pt x="55" y="392"/>
                    <a:pt x="52" y="393"/>
                  </a:cubicBezTo>
                  <a:cubicBezTo>
                    <a:pt x="47" y="396"/>
                    <a:pt x="51" y="402"/>
                    <a:pt x="55" y="403"/>
                  </a:cubicBezTo>
                  <a:cubicBezTo>
                    <a:pt x="74" y="407"/>
                    <a:pt x="93" y="406"/>
                    <a:pt x="111" y="401"/>
                  </a:cubicBezTo>
                  <a:cubicBezTo>
                    <a:pt x="106" y="408"/>
                    <a:pt x="101" y="415"/>
                    <a:pt x="97" y="422"/>
                  </a:cubicBezTo>
                  <a:cubicBezTo>
                    <a:pt x="95" y="425"/>
                    <a:pt x="96" y="429"/>
                    <a:pt x="100" y="430"/>
                  </a:cubicBezTo>
                  <a:cubicBezTo>
                    <a:pt x="125" y="433"/>
                    <a:pt x="151" y="432"/>
                    <a:pt x="176" y="425"/>
                  </a:cubicBezTo>
                  <a:cubicBezTo>
                    <a:pt x="185" y="423"/>
                    <a:pt x="198" y="420"/>
                    <a:pt x="209" y="415"/>
                  </a:cubicBezTo>
                  <a:cubicBezTo>
                    <a:pt x="207" y="423"/>
                    <a:pt x="205" y="431"/>
                    <a:pt x="204" y="439"/>
                  </a:cubicBezTo>
                  <a:cubicBezTo>
                    <a:pt x="196" y="476"/>
                    <a:pt x="191" y="515"/>
                    <a:pt x="195" y="552"/>
                  </a:cubicBezTo>
                  <a:cubicBezTo>
                    <a:pt x="196" y="556"/>
                    <a:pt x="202" y="556"/>
                    <a:pt x="201" y="552"/>
                  </a:cubicBezTo>
                  <a:cubicBezTo>
                    <a:pt x="201" y="517"/>
                    <a:pt x="202" y="484"/>
                    <a:pt x="209" y="449"/>
                  </a:cubicBezTo>
                  <a:cubicBezTo>
                    <a:pt x="211" y="437"/>
                    <a:pt x="214" y="425"/>
                    <a:pt x="217" y="414"/>
                  </a:cubicBezTo>
                  <a:cubicBezTo>
                    <a:pt x="245" y="435"/>
                    <a:pt x="268" y="464"/>
                    <a:pt x="287" y="493"/>
                  </a:cubicBezTo>
                  <a:cubicBezTo>
                    <a:pt x="289" y="497"/>
                    <a:pt x="296" y="496"/>
                    <a:pt x="298" y="492"/>
                  </a:cubicBezTo>
                  <a:cubicBezTo>
                    <a:pt x="300" y="484"/>
                    <a:pt x="302" y="477"/>
                    <a:pt x="304" y="470"/>
                  </a:cubicBezTo>
                  <a:cubicBezTo>
                    <a:pt x="325" y="480"/>
                    <a:pt x="346" y="489"/>
                    <a:pt x="367" y="499"/>
                  </a:cubicBezTo>
                  <a:cubicBezTo>
                    <a:pt x="372" y="501"/>
                    <a:pt x="376" y="495"/>
                    <a:pt x="375" y="491"/>
                  </a:cubicBezTo>
                  <a:cubicBezTo>
                    <a:pt x="373" y="487"/>
                    <a:pt x="372" y="483"/>
                    <a:pt x="371" y="479"/>
                  </a:cubicBezTo>
                  <a:cubicBezTo>
                    <a:pt x="380" y="483"/>
                    <a:pt x="389" y="487"/>
                    <a:pt x="398" y="492"/>
                  </a:cubicBezTo>
                  <a:cubicBezTo>
                    <a:pt x="403" y="494"/>
                    <a:pt x="409" y="488"/>
                    <a:pt x="406" y="484"/>
                  </a:cubicBezTo>
                  <a:cubicBezTo>
                    <a:pt x="401" y="476"/>
                    <a:pt x="394" y="471"/>
                    <a:pt x="386" y="466"/>
                  </a:cubicBezTo>
                  <a:cubicBezTo>
                    <a:pt x="386" y="466"/>
                    <a:pt x="386" y="466"/>
                    <a:pt x="387" y="465"/>
                  </a:cubicBezTo>
                  <a:cubicBezTo>
                    <a:pt x="388" y="466"/>
                    <a:pt x="388" y="466"/>
                    <a:pt x="389" y="466"/>
                  </a:cubicBezTo>
                  <a:cubicBezTo>
                    <a:pt x="396" y="468"/>
                    <a:pt x="401" y="460"/>
                    <a:pt x="395" y="456"/>
                  </a:cubicBezTo>
                  <a:cubicBezTo>
                    <a:pt x="384" y="447"/>
                    <a:pt x="372" y="439"/>
                    <a:pt x="361" y="431"/>
                  </a:cubicBezTo>
                  <a:cubicBezTo>
                    <a:pt x="361" y="431"/>
                    <a:pt x="362" y="431"/>
                    <a:pt x="362" y="430"/>
                  </a:cubicBezTo>
                  <a:cubicBezTo>
                    <a:pt x="393" y="433"/>
                    <a:pt x="426" y="428"/>
                    <a:pt x="457" y="427"/>
                  </a:cubicBezTo>
                  <a:cubicBezTo>
                    <a:pt x="463" y="427"/>
                    <a:pt x="462" y="419"/>
                    <a:pt x="458" y="417"/>
                  </a:cubicBezTo>
                  <a:cubicBezTo>
                    <a:pt x="452" y="414"/>
                    <a:pt x="445" y="411"/>
                    <a:pt x="439" y="408"/>
                  </a:cubicBezTo>
                  <a:cubicBezTo>
                    <a:pt x="464" y="405"/>
                    <a:pt x="491" y="393"/>
                    <a:pt x="509" y="377"/>
                  </a:cubicBezTo>
                  <a:cubicBezTo>
                    <a:pt x="512" y="374"/>
                    <a:pt x="511" y="370"/>
                    <a:pt x="508" y="368"/>
                  </a:cubicBezTo>
                  <a:cubicBezTo>
                    <a:pt x="505" y="367"/>
                    <a:pt x="502" y="366"/>
                    <a:pt x="499" y="365"/>
                  </a:cubicBezTo>
                  <a:cubicBezTo>
                    <a:pt x="516" y="363"/>
                    <a:pt x="533" y="358"/>
                    <a:pt x="545" y="349"/>
                  </a:cubicBezTo>
                  <a:cubicBezTo>
                    <a:pt x="549" y="347"/>
                    <a:pt x="547" y="341"/>
                    <a:pt x="543" y="341"/>
                  </a:cubicBezTo>
                  <a:cubicBezTo>
                    <a:pt x="541" y="340"/>
                    <a:pt x="539" y="340"/>
                    <a:pt x="538" y="340"/>
                  </a:cubicBezTo>
                  <a:cubicBezTo>
                    <a:pt x="553" y="333"/>
                    <a:pt x="568" y="316"/>
                    <a:pt x="576" y="304"/>
                  </a:cubicBezTo>
                  <a:cubicBezTo>
                    <a:pt x="578" y="301"/>
                    <a:pt x="575" y="297"/>
                    <a:pt x="571" y="299"/>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92" name="Freeform 36"/>
            <p:cNvSpPr>
              <a:spLocks/>
            </p:cNvSpPr>
            <p:nvPr/>
          </p:nvSpPr>
          <p:spPr bwMode="auto">
            <a:xfrm>
              <a:off x="4533900" y="3662363"/>
              <a:ext cx="1343025" cy="1360488"/>
            </a:xfrm>
            <a:custGeom>
              <a:avLst/>
              <a:gdLst>
                <a:gd name="T0" fmla="*/ 440 w 515"/>
                <a:gd name="T1" fmla="*/ 322 h 523"/>
                <a:gd name="T2" fmla="*/ 453 w 515"/>
                <a:gd name="T3" fmla="*/ 309 h 523"/>
                <a:gd name="T4" fmla="*/ 370 w 515"/>
                <a:gd name="T5" fmla="*/ 321 h 523"/>
                <a:gd name="T6" fmla="*/ 340 w 515"/>
                <a:gd name="T7" fmla="*/ 335 h 523"/>
                <a:gd name="T8" fmla="*/ 277 w 515"/>
                <a:gd name="T9" fmla="*/ 315 h 523"/>
                <a:gd name="T10" fmla="*/ 277 w 515"/>
                <a:gd name="T11" fmla="*/ 310 h 523"/>
                <a:gd name="T12" fmla="*/ 228 w 515"/>
                <a:gd name="T13" fmla="*/ 304 h 523"/>
                <a:gd name="T14" fmla="*/ 307 w 515"/>
                <a:gd name="T15" fmla="*/ 254 h 523"/>
                <a:gd name="T16" fmla="*/ 301 w 515"/>
                <a:gd name="T17" fmla="*/ 252 h 523"/>
                <a:gd name="T18" fmla="*/ 429 w 515"/>
                <a:gd name="T19" fmla="*/ 178 h 523"/>
                <a:gd name="T20" fmla="*/ 251 w 515"/>
                <a:gd name="T21" fmla="*/ 267 h 523"/>
                <a:gd name="T22" fmla="*/ 237 w 515"/>
                <a:gd name="T23" fmla="*/ 282 h 523"/>
                <a:gd name="T24" fmla="*/ 419 w 515"/>
                <a:gd name="T25" fmla="*/ 92 h 523"/>
                <a:gd name="T26" fmla="*/ 330 w 515"/>
                <a:gd name="T27" fmla="*/ 107 h 523"/>
                <a:gd name="T28" fmla="*/ 408 w 515"/>
                <a:gd name="T29" fmla="*/ 40 h 523"/>
                <a:gd name="T30" fmla="*/ 398 w 515"/>
                <a:gd name="T31" fmla="*/ 0 h 523"/>
                <a:gd name="T32" fmla="*/ 331 w 515"/>
                <a:gd name="T33" fmla="*/ 100 h 523"/>
                <a:gd name="T34" fmla="*/ 309 w 515"/>
                <a:gd name="T35" fmla="*/ 63 h 523"/>
                <a:gd name="T36" fmla="*/ 303 w 515"/>
                <a:gd name="T37" fmla="*/ 142 h 523"/>
                <a:gd name="T38" fmla="*/ 259 w 515"/>
                <a:gd name="T39" fmla="*/ 128 h 523"/>
                <a:gd name="T40" fmla="*/ 256 w 515"/>
                <a:gd name="T41" fmla="*/ 132 h 523"/>
                <a:gd name="T42" fmla="*/ 253 w 515"/>
                <a:gd name="T43" fmla="*/ 236 h 523"/>
                <a:gd name="T44" fmla="*/ 224 w 515"/>
                <a:gd name="T45" fmla="*/ 121 h 523"/>
                <a:gd name="T46" fmla="*/ 251 w 515"/>
                <a:gd name="T47" fmla="*/ 240 h 523"/>
                <a:gd name="T48" fmla="*/ 214 w 515"/>
                <a:gd name="T49" fmla="*/ 211 h 523"/>
                <a:gd name="T50" fmla="*/ 228 w 515"/>
                <a:gd name="T51" fmla="*/ 291 h 523"/>
                <a:gd name="T52" fmla="*/ 165 w 515"/>
                <a:gd name="T53" fmla="*/ 267 h 523"/>
                <a:gd name="T54" fmla="*/ 171 w 515"/>
                <a:gd name="T55" fmla="*/ 177 h 523"/>
                <a:gd name="T56" fmla="*/ 163 w 515"/>
                <a:gd name="T57" fmla="*/ 264 h 523"/>
                <a:gd name="T58" fmla="*/ 97 w 515"/>
                <a:gd name="T59" fmla="*/ 83 h 523"/>
                <a:gd name="T60" fmla="*/ 53 w 515"/>
                <a:gd name="T61" fmla="*/ 43 h 523"/>
                <a:gd name="T62" fmla="*/ 122 w 515"/>
                <a:gd name="T63" fmla="*/ 199 h 523"/>
                <a:gd name="T64" fmla="*/ 124 w 515"/>
                <a:gd name="T65" fmla="*/ 204 h 523"/>
                <a:gd name="T66" fmla="*/ 177 w 515"/>
                <a:gd name="T67" fmla="*/ 294 h 523"/>
                <a:gd name="T68" fmla="*/ 178 w 515"/>
                <a:gd name="T69" fmla="*/ 299 h 523"/>
                <a:gd name="T70" fmla="*/ 204 w 515"/>
                <a:gd name="T71" fmla="*/ 338 h 523"/>
                <a:gd name="T72" fmla="*/ 92 w 515"/>
                <a:gd name="T73" fmla="*/ 306 h 523"/>
                <a:gd name="T74" fmla="*/ 187 w 515"/>
                <a:gd name="T75" fmla="*/ 340 h 523"/>
                <a:gd name="T76" fmla="*/ 133 w 515"/>
                <a:gd name="T77" fmla="*/ 344 h 523"/>
                <a:gd name="T78" fmla="*/ 125 w 515"/>
                <a:gd name="T79" fmla="*/ 345 h 523"/>
                <a:gd name="T80" fmla="*/ 0 w 515"/>
                <a:gd name="T81" fmla="*/ 333 h 523"/>
                <a:gd name="T82" fmla="*/ 89 w 515"/>
                <a:gd name="T83" fmla="*/ 360 h 523"/>
                <a:gd name="T84" fmla="*/ 120 w 515"/>
                <a:gd name="T85" fmla="*/ 351 h 523"/>
                <a:gd name="T86" fmla="*/ 180 w 515"/>
                <a:gd name="T87" fmla="*/ 346 h 523"/>
                <a:gd name="T88" fmla="*/ 185 w 515"/>
                <a:gd name="T89" fmla="*/ 346 h 523"/>
                <a:gd name="T90" fmla="*/ 186 w 515"/>
                <a:gd name="T91" fmla="*/ 520 h 523"/>
                <a:gd name="T92" fmla="*/ 232 w 515"/>
                <a:gd name="T93" fmla="*/ 356 h 523"/>
                <a:gd name="T94" fmla="*/ 276 w 515"/>
                <a:gd name="T95" fmla="*/ 431 h 523"/>
                <a:gd name="T96" fmla="*/ 264 w 515"/>
                <a:gd name="T97" fmla="*/ 368 h 523"/>
                <a:gd name="T98" fmla="*/ 349 w 515"/>
                <a:gd name="T99" fmla="*/ 443 h 523"/>
                <a:gd name="T100" fmla="*/ 301 w 515"/>
                <a:gd name="T101" fmla="*/ 386 h 523"/>
                <a:gd name="T102" fmla="*/ 377 w 515"/>
                <a:gd name="T103" fmla="*/ 433 h 523"/>
                <a:gd name="T104" fmla="*/ 270 w 515"/>
                <a:gd name="T105" fmla="*/ 347 h 523"/>
                <a:gd name="T106" fmla="*/ 405 w 515"/>
                <a:gd name="T107" fmla="*/ 377 h 523"/>
                <a:gd name="T108" fmla="*/ 323 w 515"/>
                <a:gd name="T109" fmla="*/ 342 h 523"/>
                <a:gd name="T110" fmla="*/ 515 w 515"/>
                <a:gd name="T111" fmla="*/ 292 h 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15" h="523">
                  <a:moveTo>
                    <a:pt x="514" y="291"/>
                  </a:moveTo>
                  <a:cubicBezTo>
                    <a:pt x="502" y="298"/>
                    <a:pt x="491" y="306"/>
                    <a:pt x="478" y="311"/>
                  </a:cubicBezTo>
                  <a:cubicBezTo>
                    <a:pt x="466" y="317"/>
                    <a:pt x="453" y="320"/>
                    <a:pt x="440" y="322"/>
                  </a:cubicBezTo>
                  <a:cubicBezTo>
                    <a:pt x="456" y="314"/>
                    <a:pt x="471" y="299"/>
                    <a:pt x="478" y="285"/>
                  </a:cubicBezTo>
                  <a:cubicBezTo>
                    <a:pt x="478" y="284"/>
                    <a:pt x="477" y="284"/>
                    <a:pt x="477" y="284"/>
                  </a:cubicBezTo>
                  <a:cubicBezTo>
                    <a:pt x="469" y="293"/>
                    <a:pt x="462" y="302"/>
                    <a:pt x="453" y="309"/>
                  </a:cubicBezTo>
                  <a:cubicBezTo>
                    <a:pt x="445" y="315"/>
                    <a:pt x="436" y="319"/>
                    <a:pt x="427" y="324"/>
                  </a:cubicBezTo>
                  <a:cubicBezTo>
                    <a:pt x="402" y="328"/>
                    <a:pt x="377" y="331"/>
                    <a:pt x="351" y="334"/>
                  </a:cubicBezTo>
                  <a:cubicBezTo>
                    <a:pt x="358" y="330"/>
                    <a:pt x="364" y="325"/>
                    <a:pt x="370" y="321"/>
                  </a:cubicBezTo>
                  <a:cubicBezTo>
                    <a:pt x="382" y="313"/>
                    <a:pt x="392" y="303"/>
                    <a:pt x="402" y="292"/>
                  </a:cubicBezTo>
                  <a:cubicBezTo>
                    <a:pt x="402" y="292"/>
                    <a:pt x="401" y="292"/>
                    <a:pt x="401" y="292"/>
                  </a:cubicBezTo>
                  <a:cubicBezTo>
                    <a:pt x="382" y="308"/>
                    <a:pt x="363" y="324"/>
                    <a:pt x="340" y="335"/>
                  </a:cubicBezTo>
                  <a:cubicBezTo>
                    <a:pt x="313" y="338"/>
                    <a:pt x="285" y="340"/>
                    <a:pt x="258" y="344"/>
                  </a:cubicBezTo>
                  <a:cubicBezTo>
                    <a:pt x="252" y="345"/>
                    <a:pt x="245" y="346"/>
                    <a:pt x="239" y="348"/>
                  </a:cubicBezTo>
                  <a:cubicBezTo>
                    <a:pt x="253" y="339"/>
                    <a:pt x="265" y="326"/>
                    <a:pt x="277" y="315"/>
                  </a:cubicBezTo>
                  <a:cubicBezTo>
                    <a:pt x="292" y="300"/>
                    <a:pt x="307" y="287"/>
                    <a:pt x="325" y="275"/>
                  </a:cubicBezTo>
                  <a:cubicBezTo>
                    <a:pt x="325" y="274"/>
                    <a:pt x="325" y="274"/>
                    <a:pt x="324" y="274"/>
                  </a:cubicBezTo>
                  <a:cubicBezTo>
                    <a:pt x="306" y="281"/>
                    <a:pt x="291" y="297"/>
                    <a:pt x="277" y="310"/>
                  </a:cubicBezTo>
                  <a:cubicBezTo>
                    <a:pt x="262" y="325"/>
                    <a:pt x="246" y="338"/>
                    <a:pt x="229" y="351"/>
                  </a:cubicBezTo>
                  <a:cubicBezTo>
                    <a:pt x="222" y="354"/>
                    <a:pt x="214" y="358"/>
                    <a:pt x="208" y="364"/>
                  </a:cubicBezTo>
                  <a:cubicBezTo>
                    <a:pt x="214" y="344"/>
                    <a:pt x="221" y="324"/>
                    <a:pt x="228" y="304"/>
                  </a:cubicBezTo>
                  <a:cubicBezTo>
                    <a:pt x="230" y="300"/>
                    <a:pt x="232" y="295"/>
                    <a:pt x="233" y="290"/>
                  </a:cubicBezTo>
                  <a:cubicBezTo>
                    <a:pt x="240" y="282"/>
                    <a:pt x="248" y="275"/>
                    <a:pt x="256" y="268"/>
                  </a:cubicBezTo>
                  <a:cubicBezTo>
                    <a:pt x="272" y="262"/>
                    <a:pt x="290" y="259"/>
                    <a:pt x="307" y="254"/>
                  </a:cubicBezTo>
                  <a:cubicBezTo>
                    <a:pt x="325" y="248"/>
                    <a:pt x="344" y="241"/>
                    <a:pt x="360" y="231"/>
                  </a:cubicBezTo>
                  <a:cubicBezTo>
                    <a:pt x="360" y="231"/>
                    <a:pt x="360" y="230"/>
                    <a:pt x="360" y="231"/>
                  </a:cubicBezTo>
                  <a:cubicBezTo>
                    <a:pt x="340" y="238"/>
                    <a:pt x="322" y="247"/>
                    <a:pt x="301" y="252"/>
                  </a:cubicBezTo>
                  <a:cubicBezTo>
                    <a:pt x="289" y="256"/>
                    <a:pt x="275" y="258"/>
                    <a:pt x="263" y="262"/>
                  </a:cubicBezTo>
                  <a:cubicBezTo>
                    <a:pt x="281" y="247"/>
                    <a:pt x="301" y="234"/>
                    <a:pt x="322" y="223"/>
                  </a:cubicBezTo>
                  <a:cubicBezTo>
                    <a:pt x="357" y="205"/>
                    <a:pt x="394" y="193"/>
                    <a:pt x="429" y="178"/>
                  </a:cubicBezTo>
                  <a:cubicBezTo>
                    <a:pt x="430" y="178"/>
                    <a:pt x="429" y="177"/>
                    <a:pt x="429" y="177"/>
                  </a:cubicBezTo>
                  <a:cubicBezTo>
                    <a:pt x="390" y="188"/>
                    <a:pt x="351" y="203"/>
                    <a:pt x="316" y="222"/>
                  </a:cubicBezTo>
                  <a:cubicBezTo>
                    <a:pt x="293" y="234"/>
                    <a:pt x="270" y="249"/>
                    <a:pt x="251" y="267"/>
                  </a:cubicBezTo>
                  <a:cubicBezTo>
                    <a:pt x="251" y="267"/>
                    <a:pt x="250" y="268"/>
                    <a:pt x="249" y="268"/>
                  </a:cubicBezTo>
                  <a:cubicBezTo>
                    <a:pt x="249" y="268"/>
                    <a:pt x="249" y="269"/>
                    <a:pt x="249" y="269"/>
                  </a:cubicBezTo>
                  <a:cubicBezTo>
                    <a:pt x="245" y="273"/>
                    <a:pt x="241" y="277"/>
                    <a:pt x="237" y="282"/>
                  </a:cubicBezTo>
                  <a:cubicBezTo>
                    <a:pt x="250" y="249"/>
                    <a:pt x="266" y="218"/>
                    <a:pt x="283" y="187"/>
                  </a:cubicBezTo>
                  <a:cubicBezTo>
                    <a:pt x="340" y="181"/>
                    <a:pt x="392" y="141"/>
                    <a:pt x="420" y="92"/>
                  </a:cubicBezTo>
                  <a:cubicBezTo>
                    <a:pt x="420" y="92"/>
                    <a:pt x="419" y="91"/>
                    <a:pt x="419" y="92"/>
                  </a:cubicBezTo>
                  <a:cubicBezTo>
                    <a:pt x="405" y="116"/>
                    <a:pt x="384" y="136"/>
                    <a:pt x="361" y="152"/>
                  </a:cubicBezTo>
                  <a:cubicBezTo>
                    <a:pt x="338" y="168"/>
                    <a:pt x="313" y="176"/>
                    <a:pt x="285" y="182"/>
                  </a:cubicBezTo>
                  <a:cubicBezTo>
                    <a:pt x="299" y="157"/>
                    <a:pt x="314" y="132"/>
                    <a:pt x="330" y="107"/>
                  </a:cubicBezTo>
                  <a:cubicBezTo>
                    <a:pt x="332" y="104"/>
                    <a:pt x="333" y="101"/>
                    <a:pt x="335" y="98"/>
                  </a:cubicBezTo>
                  <a:cubicBezTo>
                    <a:pt x="361" y="82"/>
                    <a:pt x="387" y="63"/>
                    <a:pt x="408" y="41"/>
                  </a:cubicBezTo>
                  <a:cubicBezTo>
                    <a:pt x="408" y="40"/>
                    <a:pt x="408" y="40"/>
                    <a:pt x="408" y="40"/>
                  </a:cubicBezTo>
                  <a:cubicBezTo>
                    <a:pt x="385" y="59"/>
                    <a:pt x="362" y="78"/>
                    <a:pt x="337" y="95"/>
                  </a:cubicBezTo>
                  <a:cubicBezTo>
                    <a:pt x="357" y="63"/>
                    <a:pt x="378" y="32"/>
                    <a:pt x="399" y="1"/>
                  </a:cubicBezTo>
                  <a:cubicBezTo>
                    <a:pt x="399" y="0"/>
                    <a:pt x="399" y="0"/>
                    <a:pt x="398" y="0"/>
                  </a:cubicBezTo>
                  <a:cubicBezTo>
                    <a:pt x="376" y="32"/>
                    <a:pt x="354" y="65"/>
                    <a:pt x="332" y="98"/>
                  </a:cubicBezTo>
                  <a:cubicBezTo>
                    <a:pt x="332" y="98"/>
                    <a:pt x="332" y="99"/>
                    <a:pt x="331" y="99"/>
                  </a:cubicBezTo>
                  <a:cubicBezTo>
                    <a:pt x="331" y="99"/>
                    <a:pt x="331" y="99"/>
                    <a:pt x="331" y="100"/>
                  </a:cubicBezTo>
                  <a:cubicBezTo>
                    <a:pt x="323" y="113"/>
                    <a:pt x="314" y="126"/>
                    <a:pt x="306" y="139"/>
                  </a:cubicBezTo>
                  <a:cubicBezTo>
                    <a:pt x="305" y="126"/>
                    <a:pt x="305" y="112"/>
                    <a:pt x="306" y="99"/>
                  </a:cubicBezTo>
                  <a:cubicBezTo>
                    <a:pt x="306" y="87"/>
                    <a:pt x="310" y="74"/>
                    <a:pt x="309" y="63"/>
                  </a:cubicBezTo>
                  <a:cubicBezTo>
                    <a:pt x="309" y="63"/>
                    <a:pt x="309" y="63"/>
                    <a:pt x="309" y="63"/>
                  </a:cubicBezTo>
                  <a:cubicBezTo>
                    <a:pt x="303" y="74"/>
                    <a:pt x="303" y="90"/>
                    <a:pt x="303" y="102"/>
                  </a:cubicBezTo>
                  <a:cubicBezTo>
                    <a:pt x="302" y="115"/>
                    <a:pt x="302" y="128"/>
                    <a:pt x="303" y="142"/>
                  </a:cubicBezTo>
                  <a:cubicBezTo>
                    <a:pt x="303" y="142"/>
                    <a:pt x="304" y="143"/>
                    <a:pt x="304" y="143"/>
                  </a:cubicBezTo>
                  <a:cubicBezTo>
                    <a:pt x="293" y="161"/>
                    <a:pt x="282" y="179"/>
                    <a:pt x="272" y="198"/>
                  </a:cubicBezTo>
                  <a:cubicBezTo>
                    <a:pt x="263" y="176"/>
                    <a:pt x="261" y="152"/>
                    <a:pt x="259" y="128"/>
                  </a:cubicBezTo>
                  <a:cubicBezTo>
                    <a:pt x="256" y="101"/>
                    <a:pt x="253" y="74"/>
                    <a:pt x="251" y="47"/>
                  </a:cubicBezTo>
                  <a:cubicBezTo>
                    <a:pt x="250" y="46"/>
                    <a:pt x="250" y="47"/>
                    <a:pt x="250" y="47"/>
                  </a:cubicBezTo>
                  <a:cubicBezTo>
                    <a:pt x="252" y="75"/>
                    <a:pt x="253" y="104"/>
                    <a:pt x="256" y="132"/>
                  </a:cubicBezTo>
                  <a:cubicBezTo>
                    <a:pt x="258" y="156"/>
                    <a:pt x="259" y="180"/>
                    <a:pt x="269" y="203"/>
                  </a:cubicBezTo>
                  <a:cubicBezTo>
                    <a:pt x="269" y="203"/>
                    <a:pt x="269" y="203"/>
                    <a:pt x="269" y="203"/>
                  </a:cubicBezTo>
                  <a:cubicBezTo>
                    <a:pt x="264" y="214"/>
                    <a:pt x="258" y="225"/>
                    <a:pt x="253" y="236"/>
                  </a:cubicBezTo>
                  <a:cubicBezTo>
                    <a:pt x="242" y="219"/>
                    <a:pt x="238" y="201"/>
                    <a:pt x="235" y="182"/>
                  </a:cubicBezTo>
                  <a:cubicBezTo>
                    <a:pt x="232" y="162"/>
                    <a:pt x="229" y="141"/>
                    <a:pt x="225" y="121"/>
                  </a:cubicBezTo>
                  <a:cubicBezTo>
                    <a:pt x="225" y="120"/>
                    <a:pt x="224" y="120"/>
                    <a:pt x="224" y="121"/>
                  </a:cubicBezTo>
                  <a:cubicBezTo>
                    <a:pt x="226" y="144"/>
                    <a:pt x="230" y="166"/>
                    <a:pt x="233" y="189"/>
                  </a:cubicBezTo>
                  <a:cubicBezTo>
                    <a:pt x="236" y="206"/>
                    <a:pt x="239" y="225"/>
                    <a:pt x="250" y="239"/>
                  </a:cubicBezTo>
                  <a:cubicBezTo>
                    <a:pt x="251" y="239"/>
                    <a:pt x="251" y="239"/>
                    <a:pt x="251" y="240"/>
                  </a:cubicBezTo>
                  <a:cubicBezTo>
                    <a:pt x="243" y="256"/>
                    <a:pt x="236" y="272"/>
                    <a:pt x="229" y="288"/>
                  </a:cubicBezTo>
                  <a:cubicBezTo>
                    <a:pt x="222" y="278"/>
                    <a:pt x="221" y="264"/>
                    <a:pt x="219" y="252"/>
                  </a:cubicBezTo>
                  <a:cubicBezTo>
                    <a:pt x="217" y="238"/>
                    <a:pt x="215" y="224"/>
                    <a:pt x="214" y="211"/>
                  </a:cubicBezTo>
                  <a:cubicBezTo>
                    <a:pt x="214" y="210"/>
                    <a:pt x="212" y="210"/>
                    <a:pt x="212" y="211"/>
                  </a:cubicBezTo>
                  <a:cubicBezTo>
                    <a:pt x="213" y="229"/>
                    <a:pt x="214" y="246"/>
                    <a:pt x="217" y="263"/>
                  </a:cubicBezTo>
                  <a:cubicBezTo>
                    <a:pt x="218" y="272"/>
                    <a:pt x="219" y="287"/>
                    <a:pt x="228" y="291"/>
                  </a:cubicBezTo>
                  <a:cubicBezTo>
                    <a:pt x="222" y="306"/>
                    <a:pt x="217" y="320"/>
                    <a:pt x="212" y="335"/>
                  </a:cubicBezTo>
                  <a:cubicBezTo>
                    <a:pt x="194" y="315"/>
                    <a:pt x="180" y="291"/>
                    <a:pt x="166" y="268"/>
                  </a:cubicBezTo>
                  <a:cubicBezTo>
                    <a:pt x="166" y="268"/>
                    <a:pt x="165" y="267"/>
                    <a:pt x="165" y="267"/>
                  </a:cubicBezTo>
                  <a:cubicBezTo>
                    <a:pt x="168" y="264"/>
                    <a:pt x="169" y="259"/>
                    <a:pt x="170" y="255"/>
                  </a:cubicBezTo>
                  <a:cubicBezTo>
                    <a:pt x="172" y="247"/>
                    <a:pt x="174" y="238"/>
                    <a:pt x="175" y="230"/>
                  </a:cubicBezTo>
                  <a:cubicBezTo>
                    <a:pt x="177" y="212"/>
                    <a:pt x="175" y="194"/>
                    <a:pt x="171" y="177"/>
                  </a:cubicBezTo>
                  <a:cubicBezTo>
                    <a:pt x="171" y="176"/>
                    <a:pt x="169" y="176"/>
                    <a:pt x="169" y="177"/>
                  </a:cubicBezTo>
                  <a:cubicBezTo>
                    <a:pt x="173" y="191"/>
                    <a:pt x="174" y="206"/>
                    <a:pt x="173" y="221"/>
                  </a:cubicBezTo>
                  <a:cubicBezTo>
                    <a:pt x="172" y="225"/>
                    <a:pt x="167" y="262"/>
                    <a:pt x="163" y="264"/>
                  </a:cubicBezTo>
                  <a:cubicBezTo>
                    <a:pt x="149" y="241"/>
                    <a:pt x="136" y="217"/>
                    <a:pt x="123" y="194"/>
                  </a:cubicBezTo>
                  <a:cubicBezTo>
                    <a:pt x="119" y="186"/>
                    <a:pt x="115" y="178"/>
                    <a:pt x="110" y="169"/>
                  </a:cubicBezTo>
                  <a:cubicBezTo>
                    <a:pt x="116" y="140"/>
                    <a:pt x="110" y="109"/>
                    <a:pt x="97" y="83"/>
                  </a:cubicBezTo>
                  <a:cubicBezTo>
                    <a:pt x="97" y="82"/>
                    <a:pt x="96" y="82"/>
                    <a:pt x="96" y="83"/>
                  </a:cubicBezTo>
                  <a:cubicBezTo>
                    <a:pt x="108" y="109"/>
                    <a:pt x="110" y="136"/>
                    <a:pt x="108" y="164"/>
                  </a:cubicBezTo>
                  <a:cubicBezTo>
                    <a:pt x="88" y="125"/>
                    <a:pt x="69" y="84"/>
                    <a:pt x="53" y="43"/>
                  </a:cubicBezTo>
                  <a:cubicBezTo>
                    <a:pt x="53" y="43"/>
                    <a:pt x="52" y="43"/>
                    <a:pt x="52" y="43"/>
                  </a:cubicBezTo>
                  <a:cubicBezTo>
                    <a:pt x="73" y="96"/>
                    <a:pt x="95" y="148"/>
                    <a:pt x="122" y="198"/>
                  </a:cubicBezTo>
                  <a:cubicBezTo>
                    <a:pt x="122" y="198"/>
                    <a:pt x="122" y="199"/>
                    <a:pt x="122" y="199"/>
                  </a:cubicBezTo>
                  <a:cubicBezTo>
                    <a:pt x="93" y="188"/>
                    <a:pt x="67" y="171"/>
                    <a:pt x="44" y="151"/>
                  </a:cubicBezTo>
                  <a:cubicBezTo>
                    <a:pt x="43" y="150"/>
                    <a:pt x="42" y="151"/>
                    <a:pt x="43" y="152"/>
                  </a:cubicBezTo>
                  <a:cubicBezTo>
                    <a:pt x="66" y="175"/>
                    <a:pt x="93" y="192"/>
                    <a:pt x="124" y="204"/>
                  </a:cubicBezTo>
                  <a:cubicBezTo>
                    <a:pt x="124" y="204"/>
                    <a:pt x="124" y="204"/>
                    <a:pt x="125" y="204"/>
                  </a:cubicBezTo>
                  <a:cubicBezTo>
                    <a:pt x="136" y="226"/>
                    <a:pt x="148" y="247"/>
                    <a:pt x="161" y="268"/>
                  </a:cubicBezTo>
                  <a:cubicBezTo>
                    <a:pt x="166" y="276"/>
                    <a:pt x="172" y="285"/>
                    <a:pt x="177" y="294"/>
                  </a:cubicBezTo>
                  <a:cubicBezTo>
                    <a:pt x="124" y="288"/>
                    <a:pt x="82" y="256"/>
                    <a:pt x="38" y="229"/>
                  </a:cubicBezTo>
                  <a:cubicBezTo>
                    <a:pt x="37" y="229"/>
                    <a:pt x="36" y="230"/>
                    <a:pt x="37" y="230"/>
                  </a:cubicBezTo>
                  <a:cubicBezTo>
                    <a:pt x="81" y="260"/>
                    <a:pt x="123" y="294"/>
                    <a:pt x="178" y="299"/>
                  </a:cubicBezTo>
                  <a:cubicBezTo>
                    <a:pt x="179" y="299"/>
                    <a:pt x="179" y="299"/>
                    <a:pt x="180" y="299"/>
                  </a:cubicBezTo>
                  <a:cubicBezTo>
                    <a:pt x="188" y="313"/>
                    <a:pt x="198" y="326"/>
                    <a:pt x="208" y="338"/>
                  </a:cubicBezTo>
                  <a:cubicBezTo>
                    <a:pt x="207" y="338"/>
                    <a:pt x="205" y="338"/>
                    <a:pt x="204" y="338"/>
                  </a:cubicBezTo>
                  <a:cubicBezTo>
                    <a:pt x="203" y="338"/>
                    <a:pt x="203" y="338"/>
                    <a:pt x="203" y="338"/>
                  </a:cubicBezTo>
                  <a:cubicBezTo>
                    <a:pt x="169" y="318"/>
                    <a:pt x="131" y="307"/>
                    <a:pt x="92" y="304"/>
                  </a:cubicBezTo>
                  <a:cubicBezTo>
                    <a:pt x="91" y="304"/>
                    <a:pt x="91" y="305"/>
                    <a:pt x="92" y="306"/>
                  </a:cubicBezTo>
                  <a:cubicBezTo>
                    <a:pt x="129" y="310"/>
                    <a:pt x="164" y="321"/>
                    <a:pt x="196" y="339"/>
                  </a:cubicBezTo>
                  <a:cubicBezTo>
                    <a:pt x="194" y="339"/>
                    <a:pt x="192" y="340"/>
                    <a:pt x="190" y="340"/>
                  </a:cubicBezTo>
                  <a:cubicBezTo>
                    <a:pt x="189" y="339"/>
                    <a:pt x="188" y="339"/>
                    <a:pt x="187" y="340"/>
                  </a:cubicBezTo>
                  <a:cubicBezTo>
                    <a:pt x="187" y="340"/>
                    <a:pt x="187" y="340"/>
                    <a:pt x="186" y="340"/>
                  </a:cubicBezTo>
                  <a:cubicBezTo>
                    <a:pt x="178" y="341"/>
                    <a:pt x="170" y="342"/>
                    <a:pt x="162" y="342"/>
                  </a:cubicBezTo>
                  <a:cubicBezTo>
                    <a:pt x="152" y="343"/>
                    <a:pt x="143" y="344"/>
                    <a:pt x="133" y="344"/>
                  </a:cubicBezTo>
                  <a:cubicBezTo>
                    <a:pt x="104" y="328"/>
                    <a:pt x="70" y="318"/>
                    <a:pt x="36" y="321"/>
                  </a:cubicBezTo>
                  <a:cubicBezTo>
                    <a:pt x="35" y="321"/>
                    <a:pt x="35" y="322"/>
                    <a:pt x="36" y="322"/>
                  </a:cubicBezTo>
                  <a:cubicBezTo>
                    <a:pt x="68" y="324"/>
                    <a:pt x="97" y="331"/>
                    <a:pt x="125" y="345"/>
                  </a:cubicBezTo>
                  <a:cubicBezTo>
                    <a:pt x="120" y="345"/>
                    <a:pt x="115" y="345"/>
                    <a:pt x="110" y="345"/>
                  </a:cubicBezTo>
                  <a:cubicBezTo>
                    <a:pt x="72" y="348"/>
                    <a:pt x="36" y="346"/>
                    <a:pt x="1" y="332"/>
                  </a:cubicBezTo>
                  <a:cubicBezTo>
                    <a:pt x="0" y="332"/>
                    <a:pt x="0" y="333"/>
                    <a:pt x="0" y="333"/>
                  </a:cubicBezTo>
                  <a:cubicBezTo>
                    <a:pt x="31" y="351"/>
                    <a:pt x="69" y="351"/>
                    <a:pt x="103" y="350"/>
                  </a:cubicBezTo>
                  <a:cubicBezTo>
                    <a:pt x="108" y="350"/>
                    <a:pt x="113" y="350"/>
                    <a:pt x="118" y="349"/>
                  </a:cubicBezTo>
                  <a:cubicBezTo>
                    <a:pt x="108" y="352"/>
                    <a:pt x="99" y="357"/>
                    <a:pt x="89" y="360"/>
                  </a:cubicBezTo>
                  <a:cubicBezTo>
                    <a:pt x="77" y="363"/>
                    <a:pt x="66" y="364"/>
                    <a:pt x="54" y="364"/>
                  </a:cubicBezTo>
                  <a:cubicBezTo>
                    <a:pt x="54" y="364"/>
                    <a:pt x="53" y="365"/>
                    <a:pt x="54" y="365"/>
                  </a:cubicBezTo>
                  <a:cubicBezTo>
                    <a:pt x="75" y="370"/>
                    <a:pt x="102" y="361"/>
                    <a:pt x="120" y="351"/>
                  </a:cubicBezTo>
                  <a:cubicBezTo>
                    <a:pt x="121" y="351"/>
                    <a:pt x="121" y="350"/>
                    <a:pt x="121" y="349"/>
                  </a:cubicBezTo>
                  <a:cubicBezTo>
                    <a:pt x="133" y="349"/>
                    <a:pt x="146" y="348"/>
                    <a:pt x="159" y="347"/>
                  </a:cubicBezTo>
                  <a:cubicBezTo>
                    <a:pt x="166" y="347"/>
                    <a:pt x="173" y="347"/>
                    <a:pt x="180" y="346"/>
                  </a:cubicBezTo>
                  <a:cubicBezTo>
                    <a:pt x="156" y="368"/>
                    <a:pt x="128" y="383"/>
                    <a:pt x="98" y="393"/>
                  </a:cubicBezTo>
                  <a:cubicBezTo>
                    <a:pt x="97" y="394"/>
                    <a:pt x="97" y="395"/>
                    <a:pt x="98" y="395"/>
                  </a:cubicBezTo>
                  <a:cubicBezTo>
                    <a:pt x="131" y="388"/>
                    <a:pt x="162" y="370"/>
                    <a:pt x="185" y="346"/>
                  </a:cubicBezTo>
                  <a:cubicBezTo>
                    <a:pt x="194" y="346"/>
                    <a:pt x="202" y="344"/>
                    <a:pt x="210" y="342"/>
                  </a:cubicBezTo>
                  <a:cubicBezTo>
                    <a:pt x="204" y="361"/>
                    <a:pt x="199" y="381"/>
                    <a:pt x="195" y="401"/>
                  </a:cubicBezTo>
                  <a:cubicBezTo>
                    <a:pt x="187" y="440"/>
                    <a:pt x="183" y="480"/>
                    <a:pt x="186" y="520"/>
                  </a:cubicBezTo>
                  <a:cubicBezTo>
                    <a:pt x="186" y="523"/>
                    <a:pt x="191" y="522"/>
                    <a:pt x="191" y="519"/>
                  </a:cubicBezTo>
                  <a:cubicBezTo>
                    <a:pt x="187" y="469"/>
                    <a:pt x="194" y="419"/>
                    <a:pt x="207" y="370"/>
                  </a:cubicBezTo>
                  <a:cubicBezTo>
                    <a:pt x="214" y="363"/>
                    <a:pt x="223" y="359"/>
                    <a:pt x="232" y="356"/>
                  </a:cubicBezTo>
                  <a:cubicBezTo>
                    <a:pt x="242" y="359"/>
                    <a:pt x="252" y="363"/>
                    <a:pt x="262" y="367"/>
                  </a:cubicBezTo>
                  <a:cubicBezTo>
                    <a:pt x="260" y="378"/>
                    <a:pt x="262" y="392"/>
                    <a:pt x="264" y="403"/>
                  </a:cubicBezTo>
                  <a:cubicBezTo>
                    <a:pt x="265" y="413"/>
                    <a:pt x="268" y="423"/>
                    <a:pt x="276" y="431"/>
                  </a:cubicBezTo>
                  <a:cubicBezTo>
                    <a:pt x="276" y="431"/>
                    <a:pt x="276" y="431"/>
                    <a:pt x="276" y="430"/>
                  </a:cubicBezTo>
                  <a:cubicBezTo>
                    <a:pt x="271" y="420"/>
                    <a:pt x="268" y="409"/>
                    <a:pt x="267" y="397"/>
                  </a:cubicBezTo>
                  <a:cubicBezTo>
                    <a:pt x="266" y="388"/>
                    <a:pt x="267" y="377"/>
                    <a:pt x="264" y="368"/>
                  </a:cubicBezTo>
                  <a:cubicBezTo>
                    <a:pt x="276" y="373"/>
                    <a:pt x="287" y="378"/>
                    <a:pt x="298" y="384"/>
                  </a:cubicBezTo>
                  <a:cubicBezTo>
                    <a:pt x="301" y="396"/>
                    <a:pt x="310" y="408"/>
                    <a:pt x="318" y="417"/>
                  </a:cubicBezTo>
                  <a:cubicBezTo>
                    <a:pt x="327" y="427"/>
                    <a:pt x="337" y="437"/>
                    <a:pt x="349" y="443"/>
                  </a:cubicBezTo>
                  <a:cubicBezTo>
                    <a:pt x="349" y="443"/>
                    <a:pt x="350" y="443"/>
                    <a:pt x="349" y="442"/>
                  </a:cubicBezTo>
                  <a:cubicBezTo>
                    <a:pt x="340" y="433"/>
                    <a:pt x="330" y="425"/>
                    <a:pt x="321" y="414"/>
                  </a:cubicBezTo>
                  <a:cubicBezTo>
                    <a:pt x="314" y="405"/>
                    <a:pt x="308" y="395"/>
                    <a:pt x="301" y="386"/>
                  </a:cubicBezTo>
                  <a:cubicBezTo>
                    <a:pt x="303" y="387"/>
                    <a:pt x="305" y="388"/>
                    <a:pt x="307" y="389"/>
                  </a:cubicBezTo>
                  <a:cubicBezTo>
                    <a:pt x="330" y="403"/>
                    <a:pt x="352" y="420"/>
                    <a:pt x="376" y="435"/>
                  </a:cubicBezTo>
                  <a:cubicBezTo>
                    <a:pt x="377" y="435"/>
                    <a:pt x="378" y="434"/>
                    <a:pt x="377" y="433"/>
                  </a:cubicBezTo>
                  <a:cubicBezTo>
                    <a:pt x="355" y="414"/>
                    <a:pt x="330" y="397"/>
                    <a:pt x="304" y="382"/>
                  </a:cubicBezTo>
                  <a:cubicBezTo>
                    <a:pt x="284" y="370"/>
                    <a:pt x="262" y="358"/>
                    <a:pt x="238" y="353"/>
                  </a:cubicBezTo>
                  <a:cubicBezTo>
                    <a:pt x="248" y="350"/>
                    <a:pt x="259" y="349"/>
                    <a:pt x="270" y="347"/>
                  </a:cubicBezTo>
                  <a:cubicBezTo>
                    <a:pt x="282" y="346"/>
                    <a:pt x="294" y="345"/>
                    <a:pt x="306" y="344"/>
                  </a:cubicBezTo>
                  <a:cubicBezTo>
                    <a:pt x="329" y="347"/>
                    <a:pt x="351" y="352"/>
                    <a:pt x="373" y="362"/>
                  </a:cubicBezTo>
                  <a:cubicBezTo>
                    <a:pt x="384" y="366"/>
                    <a:pt x="394" y="372"/>
                    <a:pt x="405" y="377"/>
                  </a:cubicBezTo>
                  <a:cubicBezTo>
                    <a:pt x="414" y="382"/>
                    <a:pt x="425" y="388"/>
                    <a:pt x="436" y="389"/>
                  </a:cubicBezTo>
                  <a:cubicBezTo>
                    <a:pt x="436" y="389"/>
                    <a:pt x="436" y="388"/>
                    <a:pt x="436" y="387"/>
                  </a:cubicBezTo>
                  <a:cubicBezTo>
                    <a:pt x="400" y="372"/>
                    <a:pt x="363" y="348"/>
                    <a:pt x="323" y="342"/>
                  </a:cubicBezTo>
                  <a:cubicBezTo>
                    <a:pt x="335" y="341"/>
                    <a:pt x="347" y="340"/>
                    <a:pt x="359" y="338"/>
                  </a:cubicBezTo>
                  <a:cubicBezTo>
                    <a:pt x="389" y="334"/>
                    <a:pt x="419" y="331"/>
                    <a:pt x="448" y="325"/>
                  </a:cubicBezTo>
                  <a:cubicBezTo>
                    <a:pt x="473" y="320"/>
                    <a:pt x="495" y="307"/>
                    <a:pt x="515" y="292"/>
                  </a:cubicBezTo>
                  <a:cubicBezTo>
                    <a:pt x="515" y="291"/>
                    <a:pt x="515" y="291"/>
                    <a:pt x="514" y="291"/>
                  </a:cubicBez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10" name="Group 9"/>
          <p:cNvGrpSpPr/>
          <p:nvPr/>
        </p:nvGrpSpPr>
        <p:grpSpPr>
          <a:xfrm rot="20120674">
            <a:off x="925196" y="3188728"/>
            <a:ext cx="973849" cy="1658238"/>
            <a:chOff x="6249988" y="4214813"/>
            <a:chExt cx="688974" cy="1173162"/>
          </a:xfrm>
          <a:effectLst>
            <a:outerShdw blurRad="127000" dist="63500" dir="8100000" algn="tr" rotWithShape="0">
              <a:prstClr val="black">
                <a:alpha val="20000"/>
              </a:prstClr>
            </a:outerShdw>
          </a:effectLst>
        </p:grpSpPr>
        <p:sp>
          <p:nvSpPr>
            <p:cNvPr id="76" name="Freeform 40"/>
            <p:cNvSpPr>
              <a:spLocks/>
            </p:cNvSpPr>
            <p:nvPr/>
          </p:nvSpPr>
          <p:spPr bwMode="auto">
            <a:xfrm>
              <a:off x="6249988" y="4214813"/>
              <a:ext cx="688974" cy="1006475"/>
            </a:xfrm>
            <a:custGeom>
              <a:avLst/>
              <a:gdLst>
                <a:gd name="T0" fmla="*/ 13 w 263"/>
                <a:gd name="T1" fmla="*/ 86 h 386"/>
                <a:gd name="T2" fmla="*/ 4 w 263"/>
                <a:gd name="T3" fmla="*/ 187 h 386"/>
                <a:gd name="T4" fmla="*/ 33 w 263"/>
                <a:gd name="T5" fmla="*/ 276 h 386"/>
                <a:gd name="T6" fmla="*/ 102 w 263"/>
                <a:gd name="T7" fmla="*/ 355 h 386"/>
                <a:gd name="T8" fmla="*/ 150 w 263"/>
                <a:gd name="T9" fmla="*/ 383 h 386"/>
                <a:gd name="T10" fmla="*/ 166 w 263"/>
                <a:gd name="T11" fmla="*/ 377 h 386"/>
                <a:gd name="T12" fmla="*/ 235 w 263"/>
                <a:gd name="T13" fmla="*/ 287 h 386"/>
                <a:gd name="T14" fmla="*/ 262 w 263"/>
                <a:gd name="T15" fmla="*/ 190 h 386"/>
                <a:gd name="T16" fmla="*/ 236 w 263"/>
                <a:gd name="T17" fmla="*/ 89 h 386"/>
                <a:gd name="T18" fmla="*/ 167 w 263"/>
                <a:gd name="T19" fmla="*/ 20 h 386"/>
                <a:gd name="T20" fmla="*/ 77 w 263"/>
                <a:gd name="T21" fmla="*/ 11 h 386"/>
                <a:gd name="T22" fmla="*/ 13 w 263"/>
                <a:gd name="T23" fmla="*/ 86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3" h="386">
                  <a:moveTo>
                    <a:pt x="13" y="86"/>
                  </a:moveTo>
                  <a:cubicBezTo>
                    <a:pt x="0" y="116"/>
                    <a:pt x="0" y="154"/>
                    <a:pt x="4" y="187"/>
                  </a:cubicBezTo>
                  <a:cubicBezTo>
                    <a:pt x="7" y="218"/>
                    <a:pt x="18" y="248"/>
                    <a:pt x="33" y="276"/>
                  </a:cubicBezTo>
                  <a:cubicBezTo>
                    <a:pt x="50" y="307"/>
                    <a:pt x="74" y="334"/>
                    <a:pt x="102" y="355"/>
                  </a:cubicBezTo>
                  <a:cubicBezTo>
                    <a:pt x="117" y="366"/>
                    <a:pt x="133" y="375"/>
                    <a:pt x="150" y="383"/>
                  </a:cubicBezTo>
                  <a:cubicBezTo>
                    <a:pt x="156" y="386"/>
                    <a:pt x="168" y="386"/>
                    <a:pt x="166" y="377"/>
                  </a:cubicBezTo>
                  <a:cubicBezTo>
                    <a:pt x="190" y="349"/>
                    <a:pt x="218" y="320"/>
                    <a:pt x="235" y="287"/>
                  </a:cubicBezTo>
                  <a:cubicBezTo>
                    <a:pt x="249" y="258"/>
                    <a:pt x="263" y="223"/>
                    <a:pt x="262" y="190"/>
                  </a:cubicBezTo>
                  <a:cubicBezTo>
                    <a:pt x="261" y="156"/>
                    <a:pt x="252" y="119"/>
                    <a:pt x="236" y="89"/>
                  </a:cubicBezTo>
                  <a:cubicBezTo>
                    <a:pt x="221" y="60"/>
                    <a:pt x="197" y="34"/>
                    <a:pt x="167" y="20"/>
                  </a:cubicBezTo>
                  <a:cubicBezTo>
                    <a:pt x="140" y="7"/>
                    <a:pt x="106" y="0"/>
                    <a:pt x="77" y="11"/>
                  </a:cubicBezTo>
                  <a:cubicBezTo>
                    <a:pt x="47" y="22"/>
                    <a:pt x="25" y="57"/>
                    <a:pt x="13" y="86"/>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77" name="Freeform 42"/>
            <p:cNvSpPr>
              <a:spLocks/>
            </p:cNvSpPr>
            <p:nvPr/>
          </p:nvSpPr>
          <p:spPr bwMode="auto">
            <a:xfrm>
              <a:off x="6546850" y="4308475"/>
              <a:ext cx="15875" cy="25400"/>
            </a:xfrm>
            <a:custGeom>
              <a:avLst/>
              <a:gdLst>
                <a:gd name="T0" fmla="*/ 5 w 6"/>
                <a:gd name="T1" fmla="*/ 9 h 10"/>
                <a:gd name="T2" fmla="*/ 2 w 6"/>
                <a:gd name="T3" fmla="*/ 1 h 10"/>
                <a:gd name="T4" fmla="*/ 1 w 6"/>
                <a:gd name="T5" fmla="*/ 1 h 10"/>
                <a:gd name="T6" fmla="*/ 3 w 6"/>
                <a:gd name="T7" fmla="*/ 9 h 10"/>
                <a:gd name="T8" fmla="*/ 5 w 6"/>
                <a:gd name="T9" fmla="*/ 9 h 10"/>
              </a:gdLst>
              <a:ahLst/>
              <a:cxnLst>
                <a:cxn ang="0">
                  <a:pos x="T0" y="T1"/>
                </a:cxn>
                <a:cxn ang="0">
                  <a:pos x="T2" y="T3"/>
                </a:cxn>
                <a:cxn ang="0">
                  <a:pos x="T4" y="T5"/>
                </a:cxn>
                <a:cxn ang="0">
                  <a:pos x="T6" y="T7"/>
                </a:cxn>
                <a:cxn ang="0">
                  <a:pos x="T8" y="T9"/>
                </a:cxn>
              </a:cxnLst>
              <a:rect l="0" t="0" r="r" b="b"/>
              <a:pathLst>
                <a:path w="6" h="10">
                  <a:moveTo>
                    <a:pt x="5" y="9"/>
                  </a:moveTo>
                  <a:cubicBezTo>
                    <a:pt x="4" y="6"/>
                    <a:pt x="3" y="3"/>
                    <a:pt x="2" y="1"/>
                  </a:cubicBezTo>
                  <a:cubicBezTo>
                    <a:pt x="1" y="0"/>
                    <a:pt x="0" y="0"/>
                    <a:pt x="1" y="1"/>
                  </a:cubicBezTo>
                  <a:cubicBezTo>
                    <a:pt x="1" y="4"/>
                    <a:pt x="2" y="7"/>
                    <a:pt x="3" y="9"/>
                  </a:cubicBezTo>
                  <a:cubicBezTo>
                    <a:pt x="4" y="10"/>
                    <a:pt x="6" y="10"/>
                    <a:pt x="5" y="9"/>
                  </a:cubicBezTo>
                  <a:close/>
                </a:path>
              </a:pathLst>
            </a:custGeom>
            <a:solidFill>
              <a:srgbClr val="9E1D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 name="Freeform 43"/>
            <p:cNvSpPr>
              <a:spLocks/>
            </p:cNvSpPr>
            <p:nvPr/>
          </p:nvSpPr>
          <p:spPr bwMode="auto">
            <a:xfrm>
              <a:off x="6276975" y="4289425"/>
              <a:ext cx="654050" cy="1098550"/>
            </a:xfrm>
            <a:custGeom>
              <a:avLst/>
              <a:gdLst>
                <a:gd name="T0" fmla="*/ 220 w 250"/>
                <a:gd name="T1" fmla="*/ 191 h 421"/>
                <a:gd name="T2" fmla="*/ 249 w 250"/>
                <a:gd name="T3" fmla="*/ 176 h 421"/>
                <a:gd name="T4" fmla="*/ 244 w 250"/>
                <a:gd name="T5" fmla="*/ 149 h 421"/>
                <a:gd name="T6" fmla="*/ 149 w 250"/>
                <a:gd name="T7" fmla="*/ 254 h 421"/>
                <a:gd name="T8" fmla="*/ 140 w 250"/>
                <a:gd name="T9" fmla="*/ 192 h 421"/>
                <a:gd name="T10" fmla="*/ 213 w 250"/>
                <a:gd name="T11" fmla="*/ 132 h 421"/>
                <a:gd name="T12" fmla="*/ 241 w 250"/>
                <a:gd name="T13" fmla="*/ 132 h 421"/>
                <a:gd name="T14" fmla="*/ 211 w 250"/>
                <a:gd name="T15" fmla="*/ 117 h 421"/>
                <a:gd name="T16" fmla="*/ 217 w 250"/>
                <a:gd name="T17" fmla="*/ 91 h 421"/>
                <a:gd name="T18" fmla="*/ 130 w 250"/>
                <a:gd name="T19" fmla="*/ 137 h 421"/>
                <a:gd name="T20" fmla="*/ 203 w 250"/>
                <a:gd name="T21" fmla="*/ 74 h 421"/>
                <a:gd name="T22" fmla="*/ 201 w 250"/>
                <a:gd name="T23" fmla="*/ 73 h 421"/>
                <a:gd name="T24" fmla="*/ 196 w 250"/>
                <a:gd name="T25" fmla="*/ 54 h 421"/>
                <a:gd name="T26" fmla="*/ 196 w 250"/>
                <a:gd name="T27" fmla="*/ 52 h 421"/>
                <a:gd name="T28" fmla="*/ 172 w 250"/>
                <a:gd name="T29" fmla="*/ 95 h 421"/>
                <a:gd name="T30" fmla="*/ 153 w 250"/>
                <a:gd name="T31" fmla="*/ 53 h 421"/>
                <a:gd name="T32" fmla="*/ 174 w 250"/>
                <a:gd name="T33" fmla="*/ 4 h 421"/>
                <a:gd name="T34" fmla="*/ 160 w 250"/>
                <a:gd name="T35" fmla="*/ 1 h 421"/>
                <a:gd name="T36" fmla="*/ 109 w 250"/>
                <a:gd name="T37" fmla="*/ 23 h 421"/>
                <a:gd name="T38" fmla="*/ 73 w 250"/>
                <a:gd name="T39" fmla="*/ 93 h 421"/>
                <a:gd name="T40" fmla="*/ 64 w 250"/>
                <a:gd name="T41" fmla="*/ 92 h 421"/>
                <a:gd name="T42" fmla="*/ 55 w 250"/>
                <a:gd name="T43" fmla="*/ 93 h 421"/>
                <a:gd name="T44" fmla="*/ 70 w 250"/>
                <a:gd name="T45" fmla="*/ 96 h 421"/>
                <a:gd name="T46" fmla="*/ 80 w 250"/>
                <a:gd name="T47" fmla="*/ 97 h 421"/>
                <a:gd name="T48" fmla="*/ 88 w 250"/>
                <a:gd name="T49" fmla="*/ 181 h 421"/>
                <a:gd name="T50" fmla="*/ 1 w 250"/>
                <a:gd name="T51" fmla="*/ 104 h 421"/>
                <a:gd name="T52" fmla="*/ 84 w 250"/>
                <a:gd name="T53" fmla="*/ 181 h 421"/>
                <a:gd name="T54" fmla="*/ 2 w 250"/>
                <a:gd name="T55" fmla="*/ 143 h 421"/>
                <a:gd name="T56" fmla="*/ 41 w 250"/>
                <a:gd name="T57" fmla="*/ 172 h 421"/>
                <a:gd name="T58" fmla="*/ 65 w 250"/>
                <a:gd name="T59" fmla="*/ 180 h 421"/>
                <a:gd name="T60" fmla="*/ 122 w 250"/>
                <a:gd name="T61" fmla="*/ 216 h 421"/>
                <a:gd name="T62" fmla="*/ 139 w 250"/>
                <a:gd name="T63" fmla="*/ 231 h 421"/>
                <a:gd name="T64" fmla="*/ 118 w 250"/>
                <a:gd name="T65" fmla="*/ 249 h 421"/>
                <a:gd name="T66" fmla="*/ 13 w 250"/>
                <a:gd name="T67" fmla="*/ 179 h 421"/>
                <a:gd name="T68" fmla="*/ 60 w 250"/>
                <a:gd name="T69" fmla="*/ 231 h 421"/>
                <a:gd name="T70" fmla="*/ 84 w 250"/>
                <a:gd name="T71" fmla="*/ 236 h 421"/>
                <a:gd name="T72" fmla="*/ 144 w 250"/>
                <a:gd name="T73" fmla="*/ 314 h 421"/>
                <a:gd name="T74" fmla="*/ 145 w 250"/>
                <a:gd name="T75" fmla="*/ 319 h 421"/>
                <a:gd name="T76" fmla="*/ 164 w 250"/>
                <a:gd name="T77" fmla="*/ 419 h 421"/>
                <a:gd name="T78" fmla="*/ 153 w 250"/>
                <a:gd name="T79" fmla="*/ 320 h 421"/>
                <a:gd name="T80" fmla="*/ 153 w 250"/>
                <a:gd name="T81" fmla="*/ 317 h 421"/>
                <a:gd name="T82" fmla="*/ 206 w 250"/>
                <a:gd name="T83" fmla="*/ 256 h 421"/>
                <a:gd name="T84" fmla="*/ 221 w 250"/>
                <a:gd name="T85" fmla="*/ 240 h 421"/>
                <a:gd name="T86" fmla="*/ 149 w 250"/>
                <a:gd name="T87" fmla="*/ 257 h 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50" h="421">
                  <a:moveTo>
                    <a:pt x="178" y="235"/>
                  </a:moveTo>
                  <a:cubicBezTo>
                    <a:pt x="187" y="227"/>
                    <a:pt x="197" y="220"/>
                    <a:pt x="205" y="211"/>
                  </a:cubicBezTo>
                  <a:cubicBezTo>
                    <a:pt x="211" y="205"/>
                    <a:pt x="216" y="198"/>
                    <a:pt x="220" y="191"/>
                  </a:cubicBezTo>
                  <a:cubicBezTo>
                    <a:pt x="220" y="191"/>
                    <a:pt x="221" y="191"/>
                    <a:pt x="221" y="191"/>
                  </a:cubicBezTo>
                  <a:cubicBezTo>
                    <a:pt x="230" y="186"/>
                    <a:pt x="242" y="184"/>
                    <a:pt x="250" y="177"/>
                  </a:cubicBezTo>
                  <a:cubicBezTo>
                    <a:pt x="250" y="177"/>
                    <a:pt x="250" y="176"/>
                    <a:pt x="249" y="176"/>
                  </a:cubicBezTo>
                  <a:cubicBezTo>
                    <a:pt x="241" y="184"/>
                    <a:pt x="230" y="184"/>
                    <a:pt x="221" y="189"/>
                  </a:cubicBezTo>
                  <a:cubicBezTo>
                    <a:pt x="222" y="188"/>
                    <a:pt x="223" y="186"/>
                    <a:pt x="224" y="184"/>
                  </a:cubicBezTo>
                  <a:cubicBezTo>
                    <a:pt x="231" y="173"/>
                    <a:pt x="238" y="161"/>
                    <a:pt x="244" y="149"/>
                  </a:cubicBezTo>
                  <a:cubicBezTo>
                    <a:pt x="245" y="148"/>
                    <a:pt x="243" y="147"/>
                    <a:pt x="243" y="148"/>
                  </a:cubicBezTo>
                  <a:cubicBezTo>
                    <a:pt x="229" y="168"/>
                    <a:pt x="220" y="193"/>
                    <a:pt x="202" y="211"/>
                  </a:cubicBezTo>
                  <a:cubicBezTo>
                    <a:pt x="186" y="227"/>
                    <a:pt x="166" y="239"/>
                    <a:pt x="149" y="254"/>
                  </a:cubicBezTo>
                  <a:cubicBezTo>
                    <a:pt x="149" y="246"/>
                    <a:pt x="148" y="238"/>
                    <a:pt x="147" y="229"/>
                  </a:cubicBezTo>
                  <a:cubicBezTo>
                    <a:pt x="145" y="217"/>
                    <a:pt x="143" y="204"/>
                    <a:pt x="140" y="192"/>
                  </a:cubicBezTo>
                  <a:cubicBezTo>
                    <a:pt x="140" y="192"/>
                    <a:pt x="140" y="192"/>
                    <a:pt x="140" y="192"/>
                  </a:cubicBezTo>
                  <a:cubicBezTo>
                    <a:pt x="157" y="173"/>
                    <a:pt x="177" y="159"/>
                    <a:pt x="194" y="141"/>
                  </a:cubicBezTo>
                  <a:cubicBezTo>
                    <a:pt x="197" y="138"/>
                    <a:pt x="200" y="135"/>
                    <a:pt x="202" y="132"/>
                  </a:cubicBezTo>
                  <a:cubicBezTo>
                    <a:pt x="206" y="132"/>
                    <a:pt x="209" y="131"/>
                    <a:pt x="213" y="132"/>
                  </a:cubicBezTo>
                  <a:cubicBezTo>
                    <a:pt x="217" y="132"/>
                    <a:pt x="222" y="133"/>
                    <a:pt x="226" y="134"/>
                  </a:cubicBezTo>
                  <a:cubicBezTo>
                    <a:pt x="231" y="135"/>
                    <a:pt x="236" y="136"/>
                    <a:pt x="241" y="134"/>
                  </a:cubicBezTo>
                  <a:cubicBezTo>
                    <a:pt x="242" y="133"/>
                    <a:pt x="241" y="132"/>
                    <a:pt x="241" y="132"/>
                  </a:cubicBezTo>
                  <a:cubicBezTo>
                    <a:pt x="234" y="134"/>
                    <a:pt x="227" y="131"/>
                    <a:pt x="220" y="130"/>
                  </a:cubicBezTo>
                  <a:cubicBezTo>
                    <a:pt x="215" y="130"/>
                    <a:pt x="209" y="129"/>
                    <a:pt x="203" y="130"/>
                  </a:cubicBezTo>
                  <a:cubicBezTo>
                    <a:pt x="206" y="126"/>
                    <a:pt x="209" y="121"/>
                    <a:pt x="211" y="117"/>
                  </a:cubicBezTo>
                  <a:cubicBezTo>
                    <a:pt x="215" y="106"/>
                    <a:pt x="218" y="84"/>
                    <a:pt x="230" y="79"/>
                  </a:cubicBezTo>
                  <a:cubicBezTo>
                    <a:pt x="231" y="79"/>
                    <a:pt x="231" y="77"/>
                    <a:pt x="230" y="77"/>
                  </a:cubicBezTo>
                  <a:cubicBezTo>
                    <a:pt x="223" y="76"/>
                    <a:pt x="220" y="85"/>
                    <a:pt x="217" y="91"/>
                  </a:cubicBezTo>
                  <a:cubicBezTo>
                    <a:pt x="211" y="103"/>
                    <a:pt x="209" y="117"/>
                    <a:pt x="201" y="129"/>
                  </a:cubicBezTo>
                  <a:cubicBezTo>
                    <a:pt x="185" y="153"/>
                    <a:pt x="154" y="165"/>
                    <a:pt x="140" y="190"/>
                  </a:cubicBezTo>
                  <a:cubicBezTo>
                    <a:pt x="137" y="172"/>
                    <a:pt x="134" y="155"/>
                    <a:pt x="130" y="137"/>
                  </a:cubicBezTo>
                  <a:cubicBezTo>
                    <a:pt x="148" y="125"/>
                    <a:pt x="164" y="110"/>
                    <a:pt x="176" y="93"/>
                  </a:cubicBezTo>
                  <a:cubicBezTo>
                    <a:pt x="179" y="90"/>
                    <a:pt x="181" y="87"/>
                    <a:pt x="183" y="83"/>
                  </a:cubicBezTo>
                  <a:cubicBezTo>
                    <a:pt x="189" y="80"/>
                    <a:pt x="196" y="77"/>
                    <a:pt x="203" y="74"/>
                  </a:cubicBezTo>
                  <a:cubicBezTo>
                    <a:pt x="209" y="72"/>
                    <a:pt x="215" y="70"/>
                    <a:pt x="221" y="66"/>
                  </a:cubicBezTo>
                  <a:cubicBezTo>
                    <a:pt x="221" y="66"/>
                    <a:pt x="221" y="66"/>
                    <a:pt x="220" y="66"/>
                  </a:cubicBezTo>
                  <a:cubicBezTo>
                    <a:pt x="214" y="66"/>
                    <a:pt x="207" y="70"/>
                    <a:pt x="201" y="73"/>
                  </a:cubicBezTo>
                  <a:cubicBezTo>
                    <a:pt x="195" y="75"/>
                    <a:pt x="190" y="77"/>
                    <a:pt x="185" y="80"/>
                  </a:cubicBezTo>
                  <a:cubicBezTo>
                    <a:pt x="189" y="71"/>
                    <a:pt x="192" y="63"/>
                    <a:pt x="195" y="54"/>
                  </a:cubicBezTo>
                  <a:cubicBezTo>
                    <a:pt x="195" y="54"/>
                    <a:pt x="196" y="54"/>
                    <a:pt x="196" y="54"/>
                  </a:cubicBezTo>
                  <a:cubicBezTo>
                    <a:pt x="202" y="51"/>
                    <a:pt x="210" y="48"/>
                    <a:pt x="215" y="44"/>
                  </a:cubicBezTo>
                  <a:cubicBezTo>
                    <a:pt x="216" y="44"/>
                    <a:pt x="215" y="43"/>
                    <a:pt x="215" y="43"/>
                  </a:cubicBezTo>
                  <a:cubicBezTo>
                    <a:pt x="209" y="45"/>
                    <a:pt x="201" y="48"/>
                    <a:pt x="196" y="52"/>
                  </a:cubicBezTo>
                  <a:cubicBezTo>
                    <a:pt x="198" y="44"/>
                    <a:pt x="200" y="37"/>
                    <a:pt x="202" y="30"/>
                  </a:cubicBezTo>
                  <a:cubicBezTo>
                    <a:pt x="202" y="28"/>
                    <a:pt x="200" y="28"/>
                    <a:pt x="199" y="29"/>
                  </a:cubicBezTo>
                  <a:cubicBezTo>
                    <a:pt x="194" y="53"/>
                    <a:pt x="187" y="76"/>
                    <a:pt x="172" y="95"/>
                  </a:cubicBezTo>
                  <a:cubicBezTo>
                    <a:pt x="160" y="110"/>
                    <a:pt x="144" y="122"/>
                    <a:pt x="130" y="136"/>
                  </a:cubicBezTo>
                  <a:cubicBezTo>
                    <a:pt x="127" y="121"/>
                    <a:pt x="125" y="107"/>
                    <a:pt x="122" y="92"/>
                  </a:cubicBezTo>
                  <a:cubicBezTo>
                    <a:pt x="135" y="82"/>
                    <a:pt x="147" y="68"/>
                    <a:pt x="153" y="53"/>
                  </a:cubicBezTo>
                  <a:cubicBezTo>
                    <a:pt x="158" y="42"/>
                    <a:pt x="158" y="31"/>
                    <a:pt x="159" y="20"/>
                  </a:cubicBezTo>
                  <a:cubicBezTo>
                    <a:pt x="165" y="16"/>
                    <a:pt x="171" y="11"/>
                    <a:pt x="175" y="4"/>
                  </a:cubicBezTo>
                  <a:cubicBezTo>
                    <a:pt x="175" y="3"/>
                    <a:pt x="174" y="3"/>
                    <a:pt x="174" y="4"/>
                  </a:cubicBezTo>
                  <a:cubicBezTo>
                    <a:pt x="169" y="10"/>
                    <a:pt x="165" y="15"/>
                    <a:pt x="159" y="19"/>
                  </a:cubicBezTo>
                  <a:cubicBezTo>
                    <a:pt x="159" y="13"/>
                    <a:pt x="160" y="8"/>
                    <a:pt x="162" y="2"/>
                  </a:cubicBezTo>
                  <a:cubicBezTo>
                    <a:pt x="163" y="1"/>
                    <a:pt x="161" y="0"/>
                    <a:pt x="160" y="1"/>
                  </a:cubicBezTo>
                  <a:cubicBezTo>
                    <a:pt x="155" y="17"/>
                    <a:pt x="158" y="32"/>
                    <a:pt x="153" y="47"/>
                  </a:cubicBezTo>
                  <a:cubicBezTo>
                    <a:pt x="148" y="65"/>
                    <a:pt x="134" y="77"/>
                    <a:pt x="122" y="91"/>
                  </a:cubicBezTo>
                  <a:cubicBezTo>
                    <a:pt x="117" y="68"/>
                    <a:pt x="113" y="45"/>
                    <a:pt x="109" y="23"/>
                  </a:cubicBezTo>
                  <a:cubicBezTo>
                    <a:pt x="109" y="21"/>
                    <a:pt x="107" y="22"/>
                    <a:pt x="107" y="23"/>
                  </a:cubicBezTo>
                  <a:cubicBezTo>
                    <a:pt x="113" y="57"/>
                    <a:pt x="118" y="90"/>
                    <a:pt x="123" y="124"/>
                  </a:cubicBezTo>
                  <a:cubicBezTo>
                    <a:pt x="114" y="106"/>
                    <a:pt x="94" y="97"/>
                    <a:pt x="73" y="93"/>
                  </a:cubicBezTo>
                  <a:cubicBezTo>
                    <a:pt x="62" y="90"/>
                    <a:pt x="54" y="82"/>
                    <a:pt x="47" y="73"/>
                  </a:cubicBezTo>
                  <a:cubicBezTo>
                    <a:pt x="46" y="72"/>
                    <a:pt x="45" y="73"/>
                    <a:pt x="45" y="74"/>
                  </a:cubicBezTo>
                  <a:cubicBezTo>
                    <a:pt x="49" y="82"/>
                    <a:pt x="56" y="88"/>
                    <a:pt x="64" y="92"/>
                  </a:cubicBezTo>
                  <a:cubicBezTo>
                    <a:pt x="52" y="90"/>
                    <a:pt x="40" y="90"/>
                    <a:pt x="30" y="90"/>
                  </a:cubicBezTo>
                  <a:cubicBezTo>
                    <a:pt x="30" y="90"/>
                    <a:pt x="30" y="91"/>
                    <a:pt x="30" y="91"/>
                  </a:cubicBezTo>
                  <a:cubicBezTo>
                    <a:pt x="38" y="92"/>
                    <a:pt x="46" y="92"/>
                    <a:pt x="55" y="93"/>
                  </a:cubicBezTo>
                  <a:cubicBezTo>
                    <a:pt x="44" y="95"/>
                    <a:pt x="33" y="102"/>
                    <a:pt x="24" y="105"/>
                  </a:cubicBezTo>
                  <a:cubicBezTo>
                    <a:pt x="23" y="105"/>
                    <a:pt x="23" y="106"/>
                    <a:pt x="24" y="106"/>
                  </a:cubicBezTo>
                  <a:cubicBezTo>
                    <a:pt x="40" y="106"/>
                    <a:pt x="53" y="90"/>
                    <a:pt x="70" y="96"/>
                  </a:cubicBezTo>
                  <a:cubicBezTo>
                    <a:pt x="70" y="96"/>
                    <a:pt x="70" y="96"/>
                    <a:pt x="70" y="96"/>
                  </a:cubicBezTo>
                  <a:cubicBezTo>
                    <a:pt x="69" y="95"/>
                    <a:pt x="69" y="95"/>
                    <a:pt x="69" y="95"/>
                  </a:cubicBezTo>
                  <a:cubicBezTo>
                    <a:pt x="72" y="96"/>
                    <a:pt x="76" y="96"/>
                    <a:pt x="80" y="97"/>
                  </a:cubicBezTo>
                  <a:cubicBezTo>
                    <a:pt x="99" y="103"/>
                    <a:pt x="112" y="114"/>
                    <a:pt x="124" y="129"/>
                  </a:cubicBezTo>
                  <a:cubicBezTo>
                    <a:pt x="128" y="154"/>
                    <a:pt x="132" y="178"/>
                    <a:pt x="135" y="202"/>
                  </a:cubicBezTo>
                  <a:cubicBezTo>
                    <a:pt x="124" y="189"/>
                    <a:pt x="106" y="184"/>
                    <a:pt x="88" y="181"/>
                  </a:cubicBezTo>
                  <a:cubicBezTo>
                    <a:pt x="80" y="176"/>
                    <a:pt x="71" y="170"/>
                    <a:pt x="64" y="163"/>
                  </a:cubicBezTo>
                  <a:cubicBezTo>
                    <a:pt x="58" y="157"/>
                    <a:pt x="52" y="149"/>
                    <a:pt x="45" y="143"/>
                  </a:cubicBezTo>
                  <a:cubicBezTo>
                    <a:pt x="31" y="129"/>
                    <a:pt x="15" y="118"/>
                    <a:pt x="1" y="104"/>
                  </a:cubicBezTo>
                  <a:cubicBezTo>
                    <a:pt x="1" y="103"/>
                    <a:pt x="0" y="104"/>
                    <a:pt x="0" y="105"/>
                  </a:cubicBezTo>
                  <a:cubicBezTo>
                    <a:pt x="11" y="123"/>
                    <a:pt x="32" y="133"/>
                    <a:pt x="47" y="148"/>
                  </a:cubicBezTo>
                  <a:cubicBezTo>
                    <a:pt x="59" y="160"/>
                    <a:pt x="69" y="173"/>
                    <a:pt x="84" y="181"/>
                  </a:cubicBezTo>
                  <a:cubicBezTo>
                    <a:pt x="71" y="179"/>
                    <a:pt x="58" y="178"/>
                    <a:pt x="46" y="174"/>
                  </a:cubicBezTo>
                  <a:cubicBezTo>
                    <a:pt x="39" y="169"/>
                    <a:pt x="33" y="163"/>
                    <a:pt x="26" y="158"/>
                  </a:cubicBezTo>
                  <a:cubicBezTo>
                    <a:pt x="18" y="152"/>
                    <a:pt x="10" y="148"/>
                    <a:pt x="2" y="143"/>
                  </a:cubicBezTo>
                  <a:cubicBezTo>
                    <a:pt x="1" y="143"/>
                    <a:pt x="1" y="144"/>
                    <a:pt x="1" y="144"/>
                  </a:cubicBezTo>
                  <a:cubicBezTo>
                    <a:pt x="11" y="149"/>
                    <a:pt x="21" y="155"/>
                    <a:pt x="30" y="162"/>
                  </a:cubicBezTo>
                  <a:cubicBezTo>
                    <a:pt x="33" y="165"/>
                    <a:pt x="37" y="169"/>
                    <a:pt x="41" y="172"/>
                  </a:cubicBezTo>
                  <a:cubicBezTo>
                    <a:pt x="28" y="167"/>
                    <a:pt x="16" y="159"/>
                    <a:pt x="4" y="151"/>
                  </a:cubicBezTo>
                  <a:cubicBezTo>
                    <a:pt x="4" y="151"/>
                    <a:pt x="4" y="151"/>
                    <a:pt x="4" y="152"/>
                  </a:cubicBezTo>
                  <a:cubicBezTo>
                    <a:pt x="20" y="167"/>
                    <a:pt x="43" y="176"/>
                    <a:pt x="65" y="180"/>
                  </a:cubicBezTo>
                  <a:cubicBezTo>
                    <a:pt x="90" y="185"/>
                    <a:pt x="119" y="186"/>
                    <a:pt x="136" y="206"/>
                  </a:cubicBezTo>
                  <a:cubicBezTo>
                    <a:pt x="137" y="213"/>
                    <a:pt x="138" y="219"/>
                    <a:pt x="139" y="226"/>
                  </a:cubicBezTo>
                  <a:cubicBezTo>
                    <a:pt x="134" y="221"/>
                    <a:pt x="129" y="218"/>
                    <a:pt x="122" y="216"/>
                  </a:cubicBezTo>
                  <a:cubicBezTo>
                    <a:pt x="110" y="212"/>
                    <a:pt x="95" y="209"/>
                    <a:pt x="82" y="207"/>
                  </a:cubicBezTo>
                  <a:cubicBezTo>
                    <a:pt x="82" y="207"/>
                    <a:pt x="82" y="208"/>
                    <a:pt x="82" y="208"/>
                  </a:cubicBezTo>
                  <a:cubicBezTo>
                    <a:pt x="101" y="214"/>
                    <a:pt x="125" y="215"/>
                    <a:pt x="139" y="231"/>
                  </a:cubicBezTo>
                  <a:cubicBezTo>
                    <a:pt x="139" y="232"/>
                    <a:pt x="139" y="233"/>
                    <a:pt x="140" y="234"/>
                  </a:cubicBezTo>
                  <a:cubicBezTo>
                    <a:pt x="141" y="244"/>
                    <a:pt x="141" y="254"/>
                    <a:pt x="142" y="265"/>
                  </a:cubicBezTo>
                  <a:cubicBezTo>
                    <a:pt x="136" y="257"/>
                    <a:pt x="127" y="253"/>
                    <a:pt x="118" y="249"/>
                  </a:cubicBezTo>
                  <a:cubicBezTo>
                    <a:pt x="106" y="244"/>
                    <a:pt x="94" y="239"/>
                    <a:pt x="82" y="232"/>
                  </a:cubicBezTo>
                  <a:cubicBezTo>
                    <a:pt x="56" y="218"/>
                    <a:pt x="34" y="199"/>
                    <a:pt x="13" y="179"/>
                  </a:cubicBezTo>
                  <a:cubicBezTo>
                    <a:pt x="13" y="178"/>
                    <a:pt x="12" y="179"/>
                    <a:pt x="13" y="179"/>
                  </a:cubicBezTo>
                  <a:cubicBezTo>
                    <a:pt x="28" y="199"/>
                    <a:pt x="48" y="215"/>
                    <a:pt x="70" y="228"/>
                  </a:cubicBezTo>
                  <a:cubicBezTo>
                    <a:pt x="72" y="229"/>
                    <a:pt x="74" y="231"/>
                    <a:pt x="76" y="232"/>
                  </a:cubicBezTo>
                  <a:cubicBezTo>
                    <a:pt x="71" y="230"/>
                    <a:pt x="65" y="230"/>
                    <a:pt x="60" y="231"/>
                  </a:cubicBezTo>
                  <a:cubicBezTo>
                    <a:pt x="59" y="231"/>
                    <a:pt x="59" y="232"/>
                    <a:pt x="60" y="232"/>
                  </a:cubicBezTo>
                  <a:cubicBezTo>
                    <a:pt x="64" y="232"/>
                    <a:pt x="69" y="232"/>
                    <a:pt x="73" y="233"/>
                  </a:cubicBezTo>
                  <a:cubicBezTo>
                    <a:pt x="77" y="234"/>
                    <a:pt x="80" y="235"/>
                    <a:pt x="84" y="236"/>
                  </a:cubicBezTo>
                  <a:cubicBezTo>
                    <a:pt x="91" y="240"/>
                    <a:pt x="98" y="243"/>
                    <a:pt x="106" y="247"/>
                  </a:cubicBezTo>
                  <a:cubicBezTo>
                    <a:pt x="119" y="252"/>
                    <a:pt x="131" y="257"/>
                    <a:pt x="142" y="267"/>
                  </a:cubicBezTo>
                  <a:cubicBezTo>
                    <a:pt x="142" y="283"/>
                    <a:pt x="142" y="299"/>
                    <a:pt x="144" y="314"/>
                  </a:cubicBezTo>
                  <a:cubicBezTo>
                    <a:pt x="136" y="305"/>
                    <a:pt x="118" y="300"/>
                    <a:pt x="107" y="298"/>
                  </a:cubicBezTo>
                  <a:cubicBezTo>
                    <a:pt x="107" y="298"/>
                    <a:pt x="107" y="298"/>
                    <a:pt x="107" y="298"/>
                  </a:cubicBezTo>
                  <a:cubicBezTo>
                    <a:pt x="119" y="302"/>
                    <a:pt x="137" y="307"/>
                    <a:pt x="145" y="319"/>
                  </a:cubicBezTo>
                  <a:cubicBezTo>
                    <a:pt x="145" y="320"/>
                    <a:pt x="145" y="322"/>
                    <a:pt x="146" y="324"/>
                  </a:cubicBezTo>
                  <a:cubicBezTo>
                    <a:pt x="152" y="355"/>
                    <a:pt x="161" y="386"/>
                    <a:pt x="160" y="419"/>
                  </a:cubicBezTo>
                  <a:cubicBezTo>
                    <a:pt x="160" y="421"/>
                    <a:pt x="164" y="421"/>
                    <a:pt x="164" y="419"/>
                  </a:cubicBezTo>
                  <a:cubicBezTo>
                    <a:pt x="165" y="403"/>
                    <a:pt x="166" y="387"/>
                    <a:pt x="164" y="371"/>
                  </a:cubicBezTo>
                  <a:cubicBezTo>
                    <a:pt x="162" y="356"/>
                    <a:pt x="158" y="342"/>
                    <a:pt x="155" y="328"/>
                  </a:cubicBezTo>
                  <a:cubicBezTo>
                    <a:pt x="154" y="325"/>
                    <a:pt x="154" y="322"/>
                    <a:pt x="153" y="320"/>
                  </a:cubicBezTo>
                  <a:cubicBezTo>
                    <a:pt x="176" y="303"/>
                    <a:pt x="202" y="288"/>
                    <a:pt x="218" y="265"/>
                  </a:cubicBezTo>
                  <a:cubicBezTo>
                    <a:pt x="218" y="265"/>
                    <a:pt x="218" y="265"/>
                    <a:pt x="217" y="265"/>
                  </a:cubicBezTo>
                  <a:cubicBezTo>
                    <a:pt x="199" y="286"/>
                    <a:pt x="174" y="299"/>
                    <a:pt x="153" y="317"/>
                  </a:cubicBezTo>
                  <a:cubicBezTo>
                    <a:pt x="152" y="309"/>
                    <a:pt x="151" y="301"/>
                    <a:pt x="151" y="294"/>
                  </a:cubicBezTo>
                  <a:cubicBezTo>
                    <a:pt x="159" y="288"/>
                    <a:pt x="167" y="281"/>
                    <a:pt x="176" y="276"/>
                  </a:cubicBezTo>
                  <a:cubicBezTo>
                    <a:pt x="186" y="270"/>
                    <a:pt x="197" y="264"/>
                    <a:pt x="206" y="256"/>
                  </a:cubicBezTo>
                  <a:cubicBezTo>
                    <a:pt x="219" y="247"/>
                    <a:pt x="236" y="232"/>
                    <a:pt x="238" y="215"/>
                  </a:cubicBezTo>
                  <a:cubicBezTo>
                    <a:pt x="238" y="215"/>
                    <a:pt x="237" y="215"/>
                    <a:pt x="237" y="215"/>
                  </a:cubicBezTo>
                  <a:cubicBezTo>
                    <a:pt x="232" y="224"/>
                    <a:pt x="228" y="232"/>
                    <a:pt x="221" y="240"/>
                  </a:cubicBezTo>
                  <a:cubicBezTo>
                    <a:pt x="213" y="248"/>
                    <a:pt x="204" y="254"/>
                    <a:pt x="195" y="260"/>
                  </a:cubicBezTo>
                  <a:cubicBezTo>
                    <a:pt x="180" y="269"/>
                    <a:pt x="163" y="277"/>
                    <a:pt x="150" y="289"/>
                  </a:cubicBezTo>
                  <a:cubicBezTo>
                    <a:pt x="150" y="279"/>
                    <a:pt x="150" y="268"/>
                    <a:pt x="149" y="257"/>
                  </a:cubicBezTo>
                  <a:cubicBezTo>
                    <a:pt x="159" y="250"/>
                    <a:pt x="168" y="242"/>
                    <a:pt x="178" y="235"/>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79" name="Freeform 44"/>
            <p:cNvSpPr>
              <a:spLocks/>
            </p:cNvSpPr>
            <p:nvPr/>
          </p:nvSpPr>
          <p:spPr bwMode="auto">
            <a:xfrm>
              <a:off x="6677025" y="4337050"/>
              <a:ext cx="95250" cy="93662"/>
            </a:xfrm>
            <a:custGeom>
              <a:avLst/>
              <a:gdLst>
                <a:gd name="T0" fmla="*/ 1 w 36"/>
                <a:gd name="T1" fmla="*/ 34 h 36"/>
                <a:gd name="T2" fmla="*/ 2 w 36"/>
                <a:gd name="T3" fmla="*/ 35 h 36"/>
                <a:gd name="T4" fmla="*/ 35 w 36"/>
                <a:gd name="T5" fmla="*/ 1 h 36"/>
                <a:gd name="T6" fmla="*/ 34 w 36"/>
                <a:gd name="T7" fmla="*/ 1 h 36"/>
                <a:gd name="T8" fmla="*/ 1 w 36"/>
                <a:gd name="T9" fmla="*/ 34 h 36"/>
              </a:gdLst>
              <a:ahLst/>
              <a:cxnLst>
                <a:cxn ang="0">
                  <a:pos x="T0" y="T1"/>
                </a:cxn>
                <a:cxn ang="0">
                  <a:pos x="T2" y="T3"/>
                </a:cxn>
                <a:cxn ang="0">
                  <a:pos x="T4" y="T5"/>
                </a:cxn>
                <a:cxn ang="0">
                  <a:pos x="T6" y="T7"/>
                </a:cxn>
                <a:cxn ang="0">
                  <a:pos x="T8" y="T9"/>
                </a:cxn>
              </a:cxnLst>
              <a:rect l="0" t="0" r="r" b="b"/>
              <a:pathLst>
                <a:path w="36" h="36">
                  <a:moveTo>
                    <a:pt x="1" y="34"/>
                  </a:moveTo>
                  <a:cubicBezTo>
                    <a:pt x="0" y="34"/>
                    <a:pt x="1" y="36"/>
                    <a:pt x="2" y="35"/>
                  </a:cubicBezTo>
                  <a:cubicBezTo>
                    <a:pt x="16" y="28"/>
                    <a:pt x="28" y="16"/>
                    <a:pt x="35" y="1"/>
                  </a:cubicBezTo>
                  <a:cubicBezTo>
                    <a:pt x="36" y="0"/>
                    <a:pt x="34" y="0"/>
                    <a:pt x="34" y="1"/>
                  </a:cubicBezTo>
                  <a:cubicBezTo>
                    <a:pt x="26" y="15"/>
                    <a:pt x="15" y="26"/>
                    <a:pt x="1" y="34"/>
                  </a:cubicBezTo>
                  <a:close/>
                </a:path>
              </a:pathLst>
            </a:custGeom>
            <a:solidFill>
              <a:srgbClr val="9E1D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 name="Freeform 45"/>
            <p:cNvSpPr>
              <a:spLocks/>
            </p:cNvSpPr>
            <p:nvPr/>
          </p:nvSpPr>
          <p:spPr bwMode="auto">
            <a:xfrm>
              <a:off x="6478588" y="5051425"/>
              <a:ext cx="60325" cy="11112"/>
            </a:xfrm>
            <a:custGeom>
              <a:avLst/>
              <a:gdLst>
                <a:gd name="T0" fmla="*/ 0 w 23"/>
                <a:gd name="T1" fmla="*/ 0 h 4"/>
                <a:gd name="T2" fmla="*/ 0 w 23"/>
                <a:gd name="T3" fmla="*/ 0 h 4"/>
                <a:gd name="T4" fmla="*/ 23 w 23"/>
                <a:gd name="T5" fmla="*/ 4 h 4"/>
                <a:gd name="T6" fmla="*/ 23 w 23"/>
                <a:gd name="T7" fmla="*/ 4 h 4"/>
                <a:gd name="T8" fmla="*/ 0 w 23"/>
                <a:gd name="T9" fmla="*/ 0 h 4"/>
              </a:gdLst>
              <a:ahLst/>
              <a:cxnLst>
                <a:cxn ang="0">
                  <a:pos x="T0" y="T1"/>
                </a:cxn>
                <a:cxn ang="0">
                  <a:pos x="T2" y="T3"/>
                </a:cxn>
                <a:cxn ang="0">
                  <a:pos x="T4" y="T5"/>
                </a:cxn>
                <a:cxn ang="0">
                  <a:pos x="T6" y="T7"/>
                </a:cxn>
                <a:cxn ang="0">
                  <a:pos x="T8" y="T9"/>
                </a:cxn>
              </a:cxnLst>
              <a:rect l="0" t="0" r="r" b="b"/>
              <a:pathLst>
                <a:path w="23" h="4">
                  <a:moveTo>
                    <a:pt x="0" y="0"/>
                  </a:moveTo>
                  <a:cubicBezTo>
                    <a:pt x="0" y="0"/>
                    <a:pt x="0" y="0"/>
                    <a:pt x="0" y="0"/>
                  </a:cubicBezTo>
                  <a:cubicBezTo>
                    <a:pt x="7" y="3"/>
                    <a:pt x="15" y="3"/>
                    <a:pt x="23" y="4"/>
                  </a:cubicBezTo>
                  <a:cubicBezTo>
                    <a:pt x="23" y="4"/>
                    <a:pt x="23" y="4"/>
                    <a:pt x="23" y="4"/>
                  </a:cubicBezTo>
                  <a:cubicBezTo>
                    <a:pt x="15" y="3"/>
                    <a:pt x="8" y="0"/>
                    <a:pt x="0" y="0"/>
                  </a:cubicBezTo>
                  <a:close/>
                </a:path>
              </a:pathLst>
            </a:custGeom>
            <a:solidFill>
              <a:srgbClr val="9E1D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 name="Freeform 46"/>
            <p:cNvSpPr>
              <a:spLocks/>
            </p:cNvSpPr>
            <p:nvPr/>
          </p:nvSpPr>
          <p:spPr bwMode="auto">
            <a:xfrm>
              <a:off x="6391275" y="4960938"/>
              <a:ext cx="252412" cy="90487"/>
            </a:xfrm>
            <a:custGeom>
              <a:avLst/>
              <a:gdLst>
                <a:gd name="T0" fmla="*/ 95 w 96"/>
                <a:gd name="T1" fmla="*/ 34 h 35"/>
                <a:gd name="T2" fmla="*/ 96 w 96"/>
                <a:gd name="T3" fmla="*/ 34 h 35"/>
                <a:gd name="T4" fmla="*/ 59 w 96"/>
                <a:gd name="T5" fmla="*/ 19 h 35"/>
                <a:gd name="T6" fmla="*/ 0 w 96"/>
                <a:gd name="T7" fmla="*/ 0 h 35"/>
                <a:gd name="T8" fmla="*/ 0 w 96"/>
                <a:gd name="T9" fmla="*/ 1 h 35"/>
                <a:gd name="T10" fmla="*/ 41 w 96"/>
                <a:gd name="T11" fmla="*/ 18 h 35"/>
                <a:gd name="T12" fmla="*/ 95 w 96"/>
                <a:gd name="T13" fmla="*/ 34 h 35"/>
              </a:gdLst>
              <a:ahLst/>
              <a:cxnLst>
                <a:cxn ang="0">
                  <a:pos x="T0" y="T1"/>
                </a:cxn>
                <a:cxn ang="0">
                  <a:pos x="T2" y="T3"/>
                </a:cxn>
                <a:cxn ang="0">
                  <a:pos x="T4" y="T5"/>
                </a:cxn>
                <a:cxn ang="0">
                  <a:pos x="T6" y="T7"/>
                </a:cxn>
                <a:cxn ang="0">
                  <a:pos x="T8" y="T9"/>
                </a:cxn>
                <a:cxn ang="0">
                  <a:pos x="T10" y="T11"/>
                </a:cxn>
                <a:cxn ang="0">
                  <a:pos x="T12" y="T13"/>
                </a:cxn>
              </a:cxnLst>
              <a:rect l="0" t="0" r="r" b="b"/>
              <a:pathLst>
                <a:path w="96" h="35">
                  <a:moveTo>
                    <a:pt x="95" y="34"/>
                  </a:moveTo>
                  <a:cubicBezTo>
                    <a:pt x="96" y="35"/>
                    <a:pt x="96" y="34"/>
                    <a:pt x="96" y="34"/>
                  </a:cubicBezTo>
                  <a:cubicBezTo>
                    <a:pt x="86" y="23"/>
                    <a:pt x="72" y="21"/>
                    <a:pt x="59" y="19"/>
                  </a:cubicBezTo>
                  <a:cubicBezTo>
                    <a:pt x="41" y="17"/>
                    <a:pt x="12" y="16"/>
                    <a:pt x="0" y="0"/>
                  </a:cubicBezTo>
                  <a:cubicBezTo>
                    <a:pt x="0" y="0"/>
                    <a:pt x="0" y="0"/>
                    <a:pt x="0" y="1"/>
                  </a:cubicBezTo>
                  <a:cubicBezTo>
                    <a:pt x="9" y="13"/>
                    <a:pt x="27" y="15"/>
                    <a:pt x="41" y="18"/>
                  </a:cubicBezTo>
                  <a:cubicBezTo>
                    <a:pt x="60" y="22"/>
                    <a:pt x="79" y="23"/>
                    <a:pt x="95" y="34"/>
                  </a:cubicBezTo>
                  <a:close/>
                </a:path>
              </a:pathLst>
            </a:custGeom>
            <a:solidFill>
              <a:srgbClr val="9E1D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 name="Freeform 47"/>
            <p:cNvSpPr>
              <a:spLocks/>
            </p:cNvSpPr>
            <p:nvPr/>
          </p:nvSpPr>
          <p:spPr bwMode="auto">
            <a:xfrm>
              <a:off x="6299200" y="4514850"/>
              <a:ext cx="31750" cy="7937"/>
            </a:xfrm>
            <a:custGeom>
              <a:avLst/>
              <a:gdLst>
                <a:gd name="T0" fmla="*/ 12 w 12"/>
                <a:gd name="T1" fmla="*/ 3 h 3"/>
                <a:gd name="T2" fmla="*/ 12 w 12"/>
                <a:gd name="T3" fmla="*/ 2 h 3"/>
                <a:gd name="T4" fmla="*/ 0 w 12"/>
                <a:gd name="T5" fmla="*/ 0 h 3"/>
                <a:gd name="T6" fmla="*/ 0 w 12"/>
                <a:gd name="T7" fmla="*/ 0 h 3"/>
                <a:gd name="T8" fmla="*/ 12 w 12"/>
                <a:gd name="T9" fmla="*/ 3 h 3"/>
              </a:gdLst>
              <a:ahLst/>
              <a:cxnLst>
                <a:cxn ang="0">
                  <a:pos x="T0" y="T1"/>
                </a:cxn>
                <a:cxn ang="0">
                  <a:pos x="T2" y="T3"/>
                </a:cxn>
                <a:cxn ang="0">
                  <a:pos x="T4" y="T5"/>
                </a:cxn>
                <a:cxn ang="0">
                  <a:pos x="T6" y="T7"/>
                </a:cxn>
                <a:cxn ang="0">
                  <a:pos x="T8" y="T9"/>
                </a:cxn>
              </a:cxnLst>
              <a:rect l="0" t="0" r="r" b="b"/>
              <a:pathLst>
                <a:path w="12" h="3">
                  <a:moveTo>
                    <a:pt x="12" y="3"/>
                  </a:moveTo>
                  <a:cubicBezTo>
                    <a:pt x="12" y="3"/>
                    <a:pt x="12" y="2"/>
                    <a:pt x="12" y="2"/>
                  </a:cubicBezTo>
                  <a:cubicBezTo>
                    <a:pt x="8" y="0"/>
                    <a:pt x="4" y="0"/>
                    <a:pt x="0" y="0"/>
                  </a:cubicBezTo>
                  <a:cubicBezTo>
                    <a:pt x="0" y="0"/>
                    <a:pt x="0" y="0"/>
                    <a:pt x="0" y="0"/>
                  </a:cubicBezTo>
                  <a:cubicBezTo>
                    <a:pt x="4" y="0"/>
                    <a:pt x="8" y="1"/>
                    <a:pt x="12" y="3"/>
                  </a:cubicBezTo>
                  <a:close/>
                </a:path>
              </a:pathLst>
            </a:custGeom>
            <a:solidFill>
              <a:srgbClr val="9E1D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 name="Freeform 48"/>
            <p:cNvSpPr>
              <a:spLocks/>
            </p:cNvSpPr>
            <p:nvPr/>
          </p:nvSpPr>
          <p:spPr bwMode="auto">
            <a:xfrm>
              <a:off x="6351588" y="4386263"/>
              <a:ext cx="42862" cy="88900"/>
            </a:xfrm>
            <a:custGeom>
              <a:avLst/>
              <a:gdLst>
                <a:gd name="T0" fmla="*/ 16 w 16"/>
                <a:gd name="T1" fmla="*/ 32 h 34"/>
                <a:gd name="T2" fmla="*/ 1 w 16"/>
                <a:gd name="T3" fmla="*/ 1 h 34"/>
                <a:gd name="T4" fmla="*/ 0 w 16"/>
                <a:gd name="T5" fmla="*/ 2 h 34"/>
                <a:gd name="T6" fmla="*/ 14 w 16"/>
                <a:gd name="T7" fmla="*/ 33 h 34"/>
                <a:gd name="T8" fmla="*/ 16 w 16"/>
                <a:gd name="T9" fmla="*/ 32 h 34"/>
              </a:gdLst>
              <a:ahLst/>
              <a:cxnLst>
                <a:cxn ang="0">
                  <a:pos x="T0" y="T1"/>
                </a:cxn>
                <a:cxn ang="0">
                  <a:pos x="T2" y="T3"/>
                </a:cxn>
                <a:cxn ang="0">
                  <a:pos x="T4" y="T5"/>
                </a:cxn>
                <a:cxn ang="0">
                  <a:pos x="T6" y="T7"/>
                </a:cxn>
                <a:cxn ang="0">
                  <a:pos x="T8" y="T9"/>
                </a:cxn>
              </a:cxnLst>
              <a:rect l="0" t="0" r="r" b="b"/>
              <a:pathLst>
                <a:path w="16" h="34">
                  <a:moveTo>
                    <a:pt x="16" y="32"/>
                  </a:moveTo>
                  <a:cubicBezTo>
                    <a:pt x="10" y="22"/>
                    <a:pt x="8" y="10"/>
                    <a:pt x="1" y="1"/>
                  </a:cubicBezTo>
                  <a:cubicBezTo>
                    <a:pt x="1" y="0"/>
                    <a:pt x="0" y="1"/>
                    <a:pt x="0" y="2"/>
                  </a:cubicBezTo>
                  <a:cubicBezTo>
                    <a:pt x="3" y="12"/>
                    <a:pt x="10" y="22"/>
                    <a:pt x="14" y="33"/>
                  </a:cubicBezTo>
                  <a:cubicBezTo>
                    <a:pt x="15" y="34"/>
                    <a:pt x="16" y="33"/>
                    <a:pt x="16" y="32"/>
                  </a:cubicBezTo>
                  <a:close/>
                </a:path>
              </a:pathLst>
            </a:custGeom>
            <a:solidFill>
              <a:srgbClr val="9E1D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 name="Freeform 49"/>
            <p:cNvSpPr>
              <a:spLocks/>
            </p:cNvSpPr>
            <p:nvPr/>
          </p:nvSpPr>
          <p:spPr bwMode="auto">
            <a:xfrm>
              <a:off x="6427788" y="4294188"/>
              <a:ext cx="141287" cy="149225"/>
            </a:xfrm>
            <a:custGeom>
              <a:avLst/>
              <a:gdLst>
                <a:gd name="T0" fmla="*/ 53 w 54"/>
                <a:gd name="T1" fmla="*/ 56 h 57"/>
                <a:gd name="T2" fmla="*/ 54 w 54"/>
                <a:gd name="T3" fmla="*/ 56 h 57"/>
                <a:gd name="T4" fmla="*/ 33 w 54"/>
                <a:gd name="T5" fmla="*/ 38 h 57"/>
                <a:gd name="T6" fmla="*/ 9 w 54"/>
                <a:gd name="T7" fmla="*/ 21 h 57"/>
                <a:gd name="T8" fmla="*/ 9 w 54"/>
                <a:gd name="T9" fmla="*/ 21 h 57"/>
                <a:gd name="T10" fmla="*/ 9 w 54"/>
                <a:gd name="T11" fmla="*/ 9 h 57"/>
                <a:gd name="T12" fmla="*/ 7 w 54"/>
                <a:gd name="T13" fmla="*/ 1 h 57"/>
                <a:gd name="T14" fmla="*/ 6 w 54"/>
                <a:gd name="T15" fmla="*/ 1 h 57"/>
                <a:gd name="T16" fmla="*/ 7 w 54"/>
                <a:gd name="T17" fmla="*/ 11 h 57"/>
                <a:gd name="T18" fmla="*/ 8 w 54"/>
                <a:gd name="T19" fmla="*/ 20 h 57"/>
                <a:gd name="T20" fmla="*/ 0 w 54"/>
                <a:gd name="T21" fmla="*/ 8 h 57"/>
                <a:gd name="T22" fmla="*/ 0 w 54"/>
                <a:gd name="T23" fmla="*/ 8 h 57"/>
                <a:gd name="T24" fmla="*/ 53 w 54"/>
                <a:gd name="T25" fmla="*/ 5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4" h="57">
                  <a:moveTo>
                    <a:pt x="53" y="56"/>
                  </a:moveTo>
                  <a:cubicBezTo>
                    <a:pt x="53" y="57"/>
                    <a:pt x="54" y="56"/>
                    <a:pt x="54" y="56"/>
                  </a:cubicBezTo>
                  <a:cubicBezTo>
                    <a:pt x="50" y="46"/>
                    <a:pt x="42" y="43"/>
                    <a:pt x="33" y="38"/>
                  </a:cubicBezTo>
                  <a:cubicBezTo>
                    <a:pt x="24" y="33"/>
                    <a:pt x="16" y="28"/>
                    <a:pt x="9" y="21"/>
                  </a:cubicBezTo>
                  <a:cubicBezTo>
                    <a:pt x="9" y="21"/>
                    <a:pt x="9" y="21"/>
                    <a:pt x="9" y="21"/>
                  </a:cubicBezTo>
                  <a:cubicBezTo>
                    <a:pt x="9" y="17"/>
                    <a:pt x="9" y="13"/>
                    <a:pt x="9" y="9"/>
                  </a:cubicBezTo>
                  <a:cubicBezTo>
                    <a:pt x="8" y="7"/>
                    <a:pt x="8" y="3"/>
                    <a:pt x="7" y="1"/>
                  </a:cubicBezTo>
                  <a:cubicBezTo>
                    <a:pt x="7" y="0"/>
                    <a:pt x="6" y="0"/>
                    <a:pt x="6" y="1"/>
                  </a:cubicBezTo>
                  <a:cubicBezTo>
                    <a:pt x="5" y="4"/>
                    <a:pt x="7" y="8"/>
                    <a:pt x="7" y="11"/>
                  </a:cubicBezTo>
                  <a:cubicBezTo>
                    <a:pt x="8" y="14"/>
                    <a:pt x="8" y="17"/>
                    <a:pt x="8" y="20"/>
                  </a:cubicBezTo>
                  <a:cubicBezTo>
                    <a:pt x="5" y="17"/>
                    <a:pt x="3" y="13"/>
                    <a:pt x="0" y="8"/>
                  </a:cubicBezTo>
                  <a:cubicBezTo>
                    <a:pt x="0" y="7"/>
                    <a:pt x="0" y="7"/>
                    <a:pt x="0" y="8"/>
                  </a:cubicBezTo>
                  <a:cubicBezTo>
                    <a:pt x="1" y="34"/>
                    <a:pt x="41" y="38"/>
                    <a:pt x="53" y="56"/>
                  </a:cubicBezTo>
                  <a:close/>
                </a:path>
              </a:pathLst>
            </a:custGeom>
            <a:solidFill>
              <a:srgbClr val="9E1D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2" name="Group 11"/>
          <p:cNvGrpSpPr/>
          <p:nvPr/>
        </p:nvGrpSpPr>
        <p:grpSpPr>
          <a:xfrm rot="12520222">
            <a:off x="4217963" y="3217204"/>
            <a:ext cx="1590670" cy="1947242"/>
            <a:chOff x="5167313" y="1530351"/>
            <a:chExt cx="998537" cy="1222374"/>
          </a:xfrm>
          <a:effectLst>
            <a:outerShdw blurRad="127000" dist="63500" dir="8100000" algn="tr" rotWithShape="0">
              <a:prstClr val="black">
                <a:alpha val="20000"/>
              </a:prstClr>
            </a:outerShdw>
          </a:effectLst>
        </p:grpSpPr>
        <p:sp>
          <p:nvSpPr>
            <p:cNvPr id="43" name="Freeform 10"/>
            <p:cNvSpPr>
              <a:spLocks noEditPoints="1"/>
            </p:cNvSpPr>
            <p:nvPr/>
          </p:nvSpPr>
          <p:spPr bwMode="auto">
            <a:xfrm>
              <a:off x="5167313" y="1751013"/>
              <a:ext cx="998537" cy="1001712"/>
            </a:xfrm>
            <a:custGeom>
              <a:avLst/>
              <a:gdLst>
                <a:gd name="T0" fmla="*/ 382 w 382"/>
                <a:gd name="T1" fmla="*/ 185 h 384"/>
                <a:gd name="T2" fmla="*/ 354 w 382"/>
                <a:gd name="T3" fmla="*/ 128 h 384"/>
                <a:gd name="T4" fmla="*/ 349 w 382"/>
                <a:gd name="T5" fmla="*/ 98 h 384"/>
                <a:gd name="T6" fmla="*/ 358 w 382"/>
                <a:gd name="T7" fmla="*/ 86 h 384"/>
                <a:gd name="T8" fmla="*/ 350 w 382"/>
                <a:gd name="T9" fmla="*/ 78 h 384"/>
                <a:gd name="T10" fmla="*/ 325 w 382"/>
                <a:gd name="T11" fmla="*/ 68 h 384"/>
                <a:gd name="T12" fmla="*/ 281 w 382"/>
                <a:gd name="T13" fmla="*/ 28 h 384"/>
                <a:gd name="T14" fmla="*/ 277 w 382"/>
                <a:gd name="T15" fmla="*/ 27 h 384"/>
                <a:gd name="T16" fmla="*/ 249 w 382"/>
                <a:gd name="T17" fmla="*/ 40 h 384"/>
                <a:gd name="T18" fmla="*/ 231 w 382"/>
                <a:gd name="T19" fmla="*/ 45 h 384"/>
                <a:gd name="T20" fmla="*/ 217 w 382"/>
                <a:gd name="T21" fmla="*/ 47 h 384"/>
                <a:gd name="T22" fmla="*/ 153 w 382"/>
                <a:gd name="T23" fmla="*/ 6 h 384"/>
                <a:gd name="T24" fmla="*/ 133 w 382"/>
                <a:gd name="T25" fmla="*/ 8 h 384"/>
                <a:gd name="T26" fmla="*/ 130 w 382"/>
                <a:gd name="T27" fmla="*/ 11 h 384"/>
                <a:gd name="T28" fmla="*/ 56 w 382"/>
                <a:gd name="T29" fmla="*/ 80 h 384"/>
                <a:gd name="T30" fmla="*/ 80 w 382"/>
                <a:gd name="T31" fmla="*/ 101 h 384"/>
                <a:gd name="T32" fmla="*/ 13 w 382"/>
                <a:gd name="T33" fmla="*/ 161 h 384"/>
                <a:gd name="T34" fmla="*/ 23 w 382"/>
                <a:gd name="T35" fmla="*/ 168 h 384"/>
                <a:gd name="T36" fmla="*/ 57 w 382"/>
                <a:gd name="T37" fmla="*/ 187 h 384"/>
                <a:gd name="T38" fmla="*/ 58 w 382"/>
                <a:gd name="T39" fmla="*/ 189 h 384"/>
                <a:gd name="T40" fmla="*/ 64 w 382"/>
                <a:gd name="T41" fmla="*/ 200 h 384"/>
                <a:gd name="T42" fmla="*/ 49 w 382"/>
                <a:gd name="T43" fmla="*/ 263 h 384"/>
                <a:gd name="T44" fmla="*/ 54 w 382"/>
                <a:gd name="T45" fmla="*/ 271 h 384"/>
                <a:gd name="T46" fmla="*/ 103 w 382"/>
                <a:gd name="T47" fmla="*/ 330 h 384"/>
                <a:gd name="T48" fmla="*/ 103 w 382"/>
                <a:gd name="T49" fmla="*/ 334 h 384"/>
                <a:gd name="T50" fmla="*/ 144 w 382"/>
                <a:gd name="T51" fmla="*/ 354 h 384"/>
                <a:gd name="T52" fmla="*/ 168 w 382"/>
                <a:gd name="T53" fmla="*/ 384 h 384"/>
                <a:gd name="T54" fmla="*/ 199 w 382"/>
                <a:gd name="T55" fmla="*/ 347 h 384"/>
                <a:gd name="T56" fmla="*/ 221 w 382"/>
                <a:gd name="T57" fmla="*/ 335 h 384"/>
                <a:gd name="T58" fmla="*/ 247 w 382"/>
                <a:gd name="T59" fmla="*/ 337 h 384"/>
                <a:gd name="T60" fmla="*/ 248 w 382"/>
                <a:gd name="T61" fmla="*/ 335 h 384"/>
                <a:gd name="T62" fmla="*/ 304 w 382"/>
                <a:gd name="T63" fmla="*/ 300 h 384"/>
                <a:gd name="T64" fmla="*/ 311 w 382"/>
                <a:gd name="T65" fmla="*/ 295 h 384"/>
                <a:gd name="T66" fmla="*/ 311 w 382"/>
                <a:gd name="T67" fmla="*/ 264 h 384"/>
                <a:gd name="T68" fmla="*/ 328 w 382"/>
                <a:gd name="T69" fmla="*/ 233 h 384"/>
                <a:gd name="T70" fmla="*/ 341 w 382"/>
                <a:gd name="T71" fmla="*/ 204 h 384"/>
                <a:gd name="T72" fmla="*/ 380 w 382"/>
                <a:gd name="T73" fmla="*/ 187 h 384"/>
                <a:gd name="T74" fmla="*/ 382 w 382"/>
                <a:gd name="T75" fmla="*/ 186 h 384"/>
                <a:gd name="T76" fmla="*/ 382 w 382"/>
                <a:gd name="T77" fmla="*/ 185 h 384"/>
                <a:gd name="T78" fmla="*/ 64 w 382"/>
                <a:gd name="T79" fmla="*/ 85 h 384"/>
                <a:gd name="T80" fmla="*/ 68 w 382"/>
                <a:gd name="T81" fmla="*/ 80 h 384"/>
                <a:gd name="T82" fmla="*/ 71 w 382"/>
                <a:gd name="T83" fmla="*/ 90 h 384"/>
                <a:gd name="T84" fmla="*/ 73 w 382"/>
                <a:gd name="T85" fmla="*/ 90 h 384"/>
                <a:gd name="T86" fmla="*/ 64 w 382"/>
                <a:gd name="T87" fmla="*/ 85 h 384"/>
                <a:gd name="T88" fmla="*/ 24 w 382"/>
                <a:gd name="T89" fmla="*/ 155 h 384"/>
                <a:gd name="T90" fmla="*/ 54 w 382"/>
                <a:gd name="T91" fmla="*/ 129 h 384"/>
                <a:gd name="T92" fmla="*/ 56 w 382"/>
                <a:gd name="T93" fmla="*/ 128 h 384"/>
                <a:gd name="T94" fmla="*/ 24 w 382"/>
                <a:gd name="T95"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82" h="384">
                  <a:moveTo>
                    <a:pt x="382" y="185"/>
                  </a:moveTo>
                  <a:cubicBezTo>
                    <a:pt x="374" y="166"/>
                    <a:pt x="364" y="147"/>
                    <a:pt x="354" y="128"/>
                  </a:cubicBezTo>
                  <a:cubicBezTo>
                    <a:pt x="350" y="120"/>
                    <a:pt x="339" y="105"/>
                    <a:pt x="349" y="98"/>
                  </a:cubicBezTo>
                  <a:cubicBezTo>
                    <a:pt x="353" y="95"/>
                    <a:pt x="358" y="92"/>
                    <a:pt x="358" y="86"/>
                  </a:cubicBezTo>
                  <a:cubicBezTo>
                    <a:pt x="358" y="81"/>
                    <a:pt x="354" y="79"/>
                    <a:pt x="350" y="78"/>
                  </a:cubicBezTo>
                  <a:cubicBezTo>
                    <a:pt x="341" y="75"/>
                    <a:pt x="333" y="72"/>
                    <a:pt x="325" y="68"/>
                  </a:cubicBezTo>
                  <a:cubicBezTo>
                    <a:pt x="306" y="60"/>
                    <a:pt x="290" y="47"/>
                    <a:pt x="281" y="28"/>
                  </a:cubicBezTo>
                  <a:cubicBezTo>
                    <a:pt x="280" y="27"/>
                    <a:pt x="278" y="26"/>
                    <a:pt x="277" y="27"/>
                  </a:cubicBezTo>
                  <a:cubicBezTo>
                    <a:pt x="268" y="32"/>
                    <a:pt x="259" y="37"/>
                    <a:pt x="249" y="40"/>
                  </a:cubicBezTo>
                  <a:cubicBezTo>
                    <a:pt x="243" y="42"/>
                    <a:pt x="237" y="44"/>
                    <a:pt x="231" y="45"/>
                  </a:cubicBezTo>
                  <a:cubicBezTo>
                    <a:pt x="226" y="46"/>
                    <a:pt x="221" y="46"/>
                    <a:pt x="217" y="47"/>
                  </a:cubicBezTo>
                  <a:cubicBezTo>
                    <a:pt x="201" y="27"/>
                    <a:pt x="179" y="12"/>
                    <a:pt x="153" y="6"/>
                  </a:cubicBezTo>
                  <a:cubicBezTo>
                    <a:pt x="147" y="4"/>
                    <a:pt x="136" y="0"/>
                    <a:pt x="133" y="8"/>
                  </a:cubicBezTo>
                  <a:cubicBezTo>
                    <a:pt x="131" y="8"/>
                    <a:pt x="130" y="9"/>
                    <a:pt x="130" y="11"/>
                  </a:cubicBezTo>
                  <a:cubicBezTo>
                    <a:pt x="136" y="54"/>
                    <a:pt x="79" y="57"/>
                    <a:pt x="56" y="80"/>
                  </a:cubicBezTo>
                  <a:cubicBezTo>
                    <a:pt x="40" y="96"/>
                    <a:pt x="65" y="99"/>
                    <a:pt x="80" y="101"/>
                  </a:cubicBezTo>
                  <a:cubicBezTo>
                    <a:pt x="62" y="118"/>
                    <a:pt x="0" y="136"/>
                    <a:pt x="13" y="161"/>
                  </a:cubicBezTo>
                  <a:cubicBezTo>
                    <a:pt x="15" y="165"/>
                    <a:pt x="19" y="166"/>
                    <a:pt x="23" y="168"/>
                  </a:cubicBezTo>
                  <a:cubicBezTo>
                    <a:pt x="36" y="173"/>
                    <a:pt x="48" y="175"/>
                    <a:pt x="57" y="187"/>
                  </a:cubicBezTo>
                  <a:cubicBezTo>
                    <a:pt x="57" y="187"/>
                    <a:pt x="58" y="188"/>
                    <a:pt x="58" y="189"/>
                  </a:cubicBezTo>
                  <a:cubicBezTo>
                    <a:pt x="60" y="192"/>
                    <a:pt x="62" y="196"/>
                    <a:pt x="64" y="200"/>
                  </a:cubicBezTo>
                  <a:cubicBezTo>
                    <a:pt x="70" y="221"/>
                    <a:pt x="60" y="244"/>
                    <a:pt x="49" y="263"/>
                  </a:cubicBezTo>
                  <a:cubicBezTo>
                    <a:pt x="47" y="266"/>
                    <a:pt x="49" y="271"/>
                    <a:pt x="54" y="271"/>
                  </a:cubicBezTo>
                  <a:cubicBezTo>
                    <a:pt x="88" y="268"/>
                    <a:pt x="112" y="297"/>
                    <a:pt x="103" y="330"/>
                  </a:cubicBezTo>
                  <a:cubicBezTo>
                    <a:pt x="102" y="331"/>
                    <a:pt x="103" y="333"/>
                    <a:pt x="103" y="334"/>
                  </a:cubicBezTo>
                  <a:cubicBezTo>
                    <a:pt x="119" y="329"/>
                    <a:pt x="133" y="343"/>
                    <a:pt x="144" y="354"/>
                  </a:cubicBezTo>
                  <a:cubicBezTo>
                    <a:pt x="153" y="363"/>
                    <a:pt x="162" y="373"/>
                    <a:pt x="168" y="384"/>
                  </a:cubicBezTo>
                  <a:cubicBezTo>
                    <a:pt x="176" y="370"/>
                    <a:pt x="187" y="357"/>
                    <a:pt x="199" y="347"/>
                  </a:cubicBezTo>
                  <a:cubicBezTo>
                    <a:pt x="205" y="340"/>
                    <a:pt x="212" y="336"/>
                    <a:pt x="221" y="335"/>
                  </a:cubicBezTo>
                  <a:cubicBezTo>
                    <a:pt x="230" y="332"/>
                    <a:pt x="240" y="332"/>
                    <a:pt x="247" y="337"/>
                  </a:cubicBezTo>
                  <a:cubicBezTo>
                    <a:pt x="247" y="336"/>
                    <a:pt x="248" y="336"/>
                    <a:pt x="248" y="335"/>
                  </a:cubicBezTo>
                  <a:cubicBezTo>
                    <a:pt x="252" y="307"/>
                    <a:pt x="277" y="291"/>
                    <a:pt x="304" y="300"/>
                  </a:cubicBezTo>
                  <a:cubicBezTo>
                    <a:pt x="307" y="301"/>
                    <a:pt x="311" y="298"/>
                    <a:pt x="311" y="295"/>
                  </a:cubicBezTo>
                  <a:cubicBezTo>
                    <a:pt x="310" y="285"/>
                    <a:pt x="309" y="275"/>
                    <a:pt x="311" y="264"/>
                  </a:cubicBezTo>
                  <a:cubicBezTo>
                    <a:pt x="312" y="250"/>
                    <a:pt x="319" y="244"/>
                    <a:pt x="328" y="233"/>
                  </a:cubicBezTo>
                  <a:cubicBezTo>
                    <a:pt x="334" y="225"/>
                    <a:pt x="338" y="214"/>
                    <a:pt x="341" y="204"/>
                  </a:cubicBezTo>
                  <a:cubicBezTo>
                    <a:pt x="350" y="193"/>
                    <a:pt x="365" y="186"/>
                    <a:pt x="380" y="187"/>
                  </a:cubicBezTo>
                  <a:cubicBezTo>
                    <a:pt x="381" y="187"/>
                    <a:pt x="381" y="187"/>
                    <a:pt x="382" y="186"/>
                  </a:cubicBezTo>
                  <a:cubicBezTo>
                    <a:pt x="382" y="186"/>
                    <a:pt x="382" y="185"/>
                    <a:pt x="382" y="185"/>
                  </a:cubicBezTo>
                  <a:close/>
                  <a:moveTo>
                    <a:pt x="64" y="85"/>
                  </a:moveTo>
                  <a:cubicBezTo>
                    <a:pt x="63" y="83"/>
                    <a:pt x="66" y="82"/>
                    <a:pt x="68" y="80"/>
                  </a:cubicBezTo>
                  <a:cubicBezTo>
                    <a:pt x="67" y="83"/>
                    <a:pt x="67" y="87"/>
                    <a:pt x="71" y="90"/>
                  </a:cubicBezTo>
                  <a:cubicBezTo>
                    <a:pt x="72" y="90"/>
                    <a:pt x="72" y="90"/>
                    <a:pt x="73" y="90"/>
                  </a:cubicBezTo>
                  <a:cubicBezTo>
                    <a:pt x="68" y="90"/>
                    <a:pt x="64" y="88"/>
                    <a:pt x="64" y="85"/>
                  </a:cubicBezTo>
                  <a:close/>
                  <a:moveTo>
                    <a:pt x="24" y="155"/>
                  </a:moveTo>
                  <a:cubicBezTo>
                    <a:pt x="22" y="145"/>
                    <a:pt x="48" y="132"/>
                    <a:pt x="54" y="129"/>
                  </a:cubicBezTo>
                  <a:cubicBezTo>
                    <a:pt x="54" y="129"/>
                    <a:pt x="55" y="128"/>
                    <a:pt x="56" y="128"/>
                  </a:cubicBezTo>
                  <a:cubicBezTo>
                    <a:pt x="45" y="137"/>
                    <a:pt x="35" y="146"/>
                    <a:pt x="24" y="155"/>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44" name="Freeform 11"/>
            <p:cNvSpPr>
              <a:spLocks/>
            </p:cNvSpPr>
            <p:nvPr/>
          </p:nvSpPr>
          <p:spPr bwMode="auto">
            <a:xfrm>
              <a:off x="5268913" y="1530351"/>
              <a:ext cx="866775" cy="1184275"/>
            </a:xfrm>
            <a:custGeom>
              <a:avLst/>
              <a:gdLst>
                <a:gd name="T0" fmla="*/ 147 w 331"/>
                <a:gd name="T1" fmla="*/ 255 h 454"/>
                <a:gd name="T2" fmla="*/ 132 w 331"/>
                <a:gd name="T3" fmla="*/ 356 h 454"/>
                <a:gd name="T4" fmla="*/ 132 w 331"/>
                <a:gd name="T5" fmla="*/ 357 h 454"/>
                <a:gd name="T6" fmla="*/ 96 w 331"/>
                <a:gd name="T7" fmla="*/ 416 h 454"/>
                <a:gd name="T8" fmla="*/ 132 w 331"/>
                <a:gd name="T9" fmla="*/ 360 h 454"/>
                <a:gd name="T10" fmla="*/ 129 w 331"/>
                <a:gd name="T11" fmla="*/ 454 h 454"/>
                <a:gd name="T12" fmla="*/ 145 w 331"/>
                <a:gd name="T13" fmla="*/ 311 h 454"/>
                <a:gd name="T14" fmla="*/ 191 w 331"/>
                <a:gd name="T15" fmla="*/ 404 h 454"/>
                <a:gd name="T16" fmla="*/ 146 w 331"/>
                <a:gd name="T17" fmla="*/ 308 h 454"/>
                <a:gd name="T18" fmla="*/ 149 w 331"/>
                <a:gd name="T19" fmla="*/ 281 h 454"/>
                <a:gd name="T20" fmla="*/ 215 w 331"/>
                <a:gd name="T21" fmla="*/ 287 h 454"/>
                <a:gd name="T22" fmla="*/ 258 w 331"/>
                <a:gd name="T23" fmla="*/ 367 h 454"/>
                <a:gd name="T24" fmla="*/ 218 w 331"/>
                <a:gd name="T25" fmla="*/ 287 h 454"/>
                <a:gd name="T26" fmla="*/ 253 w 331"/>
                <a:gd name="T27" fmla="*/ 310 h 454"/>
                <a:gd name="T28" fmla="*/ 201 w 331"/>
                <a:gd name="T29" fmla="*/ 262 h 454"/>
                <a:gd name="T30" fmla="*/ 157 w 331"/>
                <a:gd name="T31" fmla="*/ 216 h 454"/>
                <a:gd name="T32" fmla="*/ 159 w 331"/>
                <a:gd name="T33" fmla="*/ 196 h 454"/>
                <a:gd name="T34" fmla="*/ 169 w 331"/>
                <a:gd name="T35" fmla="*/ 163 h 454"/>
                <a:gd name="T36" fmla="*/ 211 w 331"/>
                <a:gd name="T37" fmla="*/ 196 h 454"/>
                <a:gd name="T38" fmla="*/ 288 w 331"/>
                <a:gd name="T39" fmla="*/ 263 h 454"/>
                <a:gd name="T40" fmla="*/ 236 w 331"/>
                <a:gd name="T41" fmla="*/ 222 h 454"/>
                <a:gd name="T42" fmla="*/ 201 w 331"/>
                <a:gd name="T43" fmla="*/ 175 h 454"/>
                <a:gd name="T44" fmla="*/ 330 w 331"/>
                <a:gd name="T45" fmla="*/ 262 h 454"/>
                <a:gd name="T46" fmla="*/ 247 w 331"/>
                <a:gd name="T47" fmla="*/ 201 h 454"/>
                <a:gd name="T48" fmla="*/ 300 w 331"/>
                <a:gd name="T49" fmla="*/ 212 h 454"/>
                <a:gd name="T50" fmla="*/ 170 w 331"/>
                <a:gd name="T51" fmla="*/ 158 h 454"/>
                <a:gd name="T52" fmla="*/ 185 w 331"/>
                <a:gd name="T53" fmla="*/ 105 h 454"/>
                <a:gd name="T54" fmla="*/ 211 w 331"/>
                <a:gd name="T55" fmla="*/ 3 h 454"/>
                <a:gd name="T56" fmla="*/ 164 w 331"/>
                <a:gd name="T57" fmla="*/ 158 h 454"/>
                <a:gd name="T58" fmla="*/ 120 w 331"/>
                <a:gd name="T59" fmla="*/ 168 h 454"/>
                <a:gd name="T60" fmla="*/ 53 w 331"/>
                <a:gd name="T61" fmla="*/ 158 h 454"/>
                <a:gd name="T62" fmla="*/ 84 w 331"/>
                <a:gd name="T63" fmla="*/ 186 h 454"/>
                <a:gd name="T64" fmla="*/ 1 w 331"/>
                <a:gd name="T65" fmla="*/ 243 h 454"/>
                <a:gd name="T66" fmla="*/ 123 w 331"/>
                <a:gd name="T67" fmla="*/ 170 h 454"/>
                <a:gd name="T68" fmla="*/ 156 w 331"/>
                <a:gd name="T69" fmla="*/ 186 h 454"/>
                <a:gd name="T70" fmla="*/ 95 w 331"/>
                <a:gd name="T71" fmla="*/ 238 h 454"/>
                <a:gd name="T72" fmla="*/ 37 w 331"/>
                <a:gd name="T73" fmla="*/ 285 h 454"/>
                <a:gd name="T74" fmla="*/ 153 w 331"/>
                <a:gd name="T75" fmla="*/ 202 h 454"/>
                <a:gd name="T76" fmla="*/ 43 w 331"/>
                <a:gd name="T77" fmla="*/ 347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31" h="454">
                  <a:moveTo>
                    <a:pt x="44" y="348"/>
                  </a:moveTo>
                  <a:cubicBezTo>
                    <a:pt x="82" y="323"/>
                    <a:pt x="122" y="294"/>
                    <a:pt x="147" y="255"/>
                  </a:cubicBezTo>
                  <a:cubicBezTo>
                    <a:pt x="147" y="260"/>
                    <a:pt x="147" y="265"/>
                    <a:pt x="146" y="270"/>
                  </a:cubicBezTo>
                  <a:cubicBezTo>
                    <a:pt x="144" y="299"/>
                    <a:pt x="138" y="327"/>
                    <a:pt x="132" y="356"/>
                  </a:cubicBezTo>
                  <a:cubicBezTo>
                    <a:pt x="132" y="356"/>
                    <a:pt x="132" y="357"/>
                    <a:pt x="132" y="357"/>
                  </a:cubicBezTo>
                  <a:cubicBezTo>
                    <a:pt x="132" y="357"/>
                    <a:pt x="132" y="357"/>
                    <a:pt x="132" y="357"/>
                  </a:cubicBezTo>
                  <a:cubicBezTo>
                    <a:pt x="123" y="367"/>
                    <a:pt x="114" y="377"/>
                    <a:pt x="106" y="388"/>
                  </a:cubicBezTo>
                  <a:cubicBezTo>
                    <a:pt x="101" y="396"/>
                    <a:pt x="96" y="406"/>
                    <a:pt x="96" y="416"/>
                  </a:cubicBezTo>
                  <a:cubicBezTo>
                    <a:pt x="96" y="416"/>
                    <a:pt x="97" y="417"/>
                    <a:pt x="97" y="416"/>
                  </a:cubicBezTo>
                  <a:cubicBezTo>
                    <a:pt x="100" y="393"/>
                    <a:pt x="118" y="377"/>
                    <a:pt x="132" y="360"/>
                  </a:cubicBezTo>
                  <a:cubicBezTo>
                    <a:pt x="125" y="391"/>
                    <a:pt x="125" y="423"/>
                    <a:pt x="128" y="454"/>
                  </a:cubicBezTo>
                  <a:cubicBezTo>
                    <a:pt x="128" y="454"/>
                    <a:pt x="129" y="454"/>
                    <a:pt x="129" y="454"/>
                  </a:cubicBezTo>
                  <a:cubicBezTo>
                    <a:pt x="129" y="424"/>
                    <a:pt x="128" y="395"/>
                    <a:pt x="134" y="366"/>
                  </a:cubicBezTo>
                  <a:cubicBezTo>
                    <a:pt x="137" y="347"/>
                    <a:pt x="141" y="329"/>
                    <a:pt x="145" y="311"/>
                  </a:cubicBezTo>
                  <a:cubicBezTo>
                    <a:pt x="156" y="325"/>
                    <a:pt x="165" y="340"/>
                    <a:pt x="173" y="356"/>
                  </a:cubicBezTo>
                  <a:cubicBezTo>
                    <a:pt x="181" y="371"/>
                    <a:pt x="186" y="388"/>
                    <a:pt x="191" y="404"/>
                  </a:cubicBezTo>
                  <a:cubicBezTo>
                    <a:pt x="191" y="404"/>
                    <a:pt x="191" y="404"/>
                    <a:pt x="191" y="404"/>
                  </a:cubicBezTo>
                  <a:cubicBezTo>
                    <a:pt x="186" y="369"/>
                    <a:pt x="167" y="336"/>
                    <a:pt x="146" y="308"/>
                  </a:cubicBezTo>
                  <a:cubicBezTo>
                    <a:pt x="146" y="308"/>
                    <a:pt x="146" y="308"/>
                    <a:pt x="145" y="307"/>
                  </a:cubicBezTo>
                  <a:cubicBezTo>
                    <a:pt x="147" y="299"/>
                    <a:pt x="148" y="290"/>
                    <a:pt x="149" y="281"/>
                  </a:cubicBezTo>
                  <a:cubicBezTo>
                    <a:pt x="151" y="261"/>
                    <a:pt x="152" y="240"/>
                    <a:pt x="155" y="220"/>
                  </a:cubicBezTo>
                  <a:cubicBezTo>
                    <a:pt x="177" y="240"/>
                    <a:pt x="198" y="262"/>
                    <a:pt x="215" y="287"/>
                  </a:cubicBezTo>
                  <a:cubicBezTo>
                    <a:pt x="224" y="300"/>
                    <a:pt x="232" y="313"/>
                    <a:pt x="239" y="327"/>
                  </a:cubicBezTo>
                  <a:cubicBezTo>
                    <a:pt x="245" y="340"/>
                    <a:pt x="251" y="354"/>
                    <a:pt x="258" y="367"/>
                  </a:cubicBezTo>
                  <a:cubicBezTo>
                    <a:pt x="258" y="367"/>
                    <a:pt x="258" y="367"/>
                    <a:pt x="258" y="367"/>
                  </a:cubicBezTo>
                  <a:cubicBezTo>
                    <a:pt x="251" y="339"/>
                    <a:pt x="234" y="311"/>
                    <a:pt x="218" y="287"/>
                  </a:cubicBezTo>
                  <a:cubicBezTo>
                    <a:pt x="213" y="279"/>
                    <a:pt x="208" y="272"/>
                    <a:pt x="202" y="265"/>
                  </a:cubicBezTo>
                  <a:cubicBezTo>
                    <a:pt x="223" y="275"/>
                    <a:pt x="240" y="291"/>
                    <a:pt x="253" y="310"/>
                  </a:cubicBezTo>
                  <a:cubicBezTo>
                    <a:pt x="253" y="310"/>
                    <a:pt x="253" y="310"/>
                    <a:pt x="253" y="310"/>
                  </a:cubicBezTo>
                  <a:cubicBezTo>
                    <a:pt x="241" y="289"/>
                    <a:pt x="223" y="273"/>
                    <a:pt x="201" y="262"/>
                  </a:cubicBezTo>
                  <a:cubicBezTo>
                    <a:pt x="201" y="262"/>
                    <a:pt x="200" y="262"/>
                    <a:pt x="200" y="262"/>
                  </a:cubicBezTo>
                  <a:cubicBezTo>
                    <a:pt x="187" y="246"/>
                    <a:pt x="173" y="230"/>
                    <a:pt x="157" y="216"/>
                  </a:cubicBezTo>
                  <a:cubicBezTo>
                    <a:pt x="157" y="216"/>
                    <a:pt x="156" y="216"/>
                    <a:pt x="155" y="216"/>
                  </a:cubicBezTo>
                  <a:cubicBezTo>
                    <a:pt x="156" y="209"/>
                    <a:pt x="157" y="202"/>
                    <a:pt x="159" y="196"/>
                  </a:cubicBezTo>
                  <a:cubicBezTo>
                    <a:pt x="161" y="184"/>
                    <a:pt x="164" y="173"/>
                    <a:pt x="167" y="161"/>
                  </a:cubicBezTo>
                  <a:cubicBezTo>
                    <a:pt x="168" y="162"/>
                    <a:pt x="168" y="163"/>
                    <a:pt x="169" y="163"/>
                  </a:cubicBezTo>
                  <a:cubicBezTo>
                    <a:pt x="179" y="165"/>
                    <a:pt x="187" y="168"/>
                    <a:pt x="196" y="172"/>
                  </a:cubicBezTo>
                  <a:cubicBezTo>
                    <a:pt x="199" y="181"/>
                    <a:pt x="205" y="189"/>
                    <a:pt x="211" y="196"/>
                  </a:cubicBezTo>
                  <a:cubicBezTo>
                    <a:pt x="218" y="205"/>
                    <a:pt x="225" y="215"/>
                    <a:pt x="234" y="223"/>
                  </a:cubicBezTo>
                  <a:cubicBezTo>
                    <a:pt x="250" y="239"/>
                    <a:pt x="268" y="252"/>
                    <a:pt x="288" y="263"/>
                  </a:cubicBezTo>
                  <a:cubicBezTo>
                    <a:pt x="288" y="263"/>
                    <a:pt x="288" y="263"/>
                    <a:pt x="288" y="263"/>
                  </a:cubicBezTo>
                  <a:cubicBezTo>
                    <a:pt x="269" y="252"/>
                    <a:pt x="251" y="238"/>
                    <a:pt x="236" y="222"/>
                  </a:cubicBezTo>
                  <a:cubicBezTo>
                    <a:pt x="228" y="214"/>
                    <a:pt x="222" y="206"/>
                    <a:pt x="216" y="198"/>
                  </a:cubicBezTo>
                  <a:cubicBezTo>
                    <a:pt x="210" y="190"/>
                    <a:pt x="206" y="182"/>
                    <a:pt x="201" y="175"/>
                  </a:cubicBezTo>
                  <a:cubicBezTo>
                    <a:pt x="218" y="184"/>
                    <a:pt x="233" y="196"/>
                    <a:pt x="249" y="207"/>
                  </a:cubicBezTo>
                  <a:cubicBezTo>
                    <a:pt x="276" y="225"/>
                    <a:pt x="302" y="245"/>
                    <a:pt x="330" y="262"/>
                  </a:cubicBezTo>
                  <a:cubicBezTo>
                    <a:pt x="331" y="262"/>
                    <a:pt x="331" y="261"/>
                    <a:pt x="331" y="261"/>
                  </a:cubicBezTo>
                  <a:cubicBezTo>
                    <a:pt x="304" y="240"/>
                    <a:pt x="275" y="221"/>
                    <a:pt x="247" y="201"/>
                  </a:cubicBezTo>
                  <a:cubicBezTo>
                    <a:pt x="265" y="203"/>
                    <a:pt x="282" y="206"/>
                    <a:pt x="299" y="212"/>
                  </a:cubicBezTo>
                  <a:cubicBezTo>
                    <a:pt x="300" y="212"/>
                    <a:pt x="300" y="212"/>
                    <a:pt x="300" y="212"/>
                  </a:cubicBezTo>
                  <a:cubicBezTo>
                    <a:pt x="281" y="204"/>
                    <a:pt x="262" y="200"/>
                    <a:pt x="243" y="198"/>
                  </a:cubicBezTo>
                  <a:cubicBezTo>
                    <a:pt x="220" y="182"/>
                    <a:pt x="197" y="164"/>
                    <a:pt x="170" y="158"/>
                  </a:cubicBezTo>
                  <a:cubicBezTo>
                    <a:pt x="169" y="158"/>
                    <a:pt x="169" y="158"/>
                    <a:pt x="168" y="158"/>
                  </a:cubicBezTo>
                  <a:cubicBezTo>
                    <a:pt x="174" y="140"/>
                    <a:pt x="180" y="123"/>
                    <a:pt x="185" y="105"/>
                  </a:cubicBezTo>
                  <a:cubicBezTo>
                    <a:pt x="195" y="71"/>
                    <a:pt x="208" y="38"/>
                    <a:pt x="216" y="4"/>
                  </a:cubicBezTo>
                  <a:cubicBezTo>
                    <a:pt x="216" y="1"/>
                    <a:pt x="212" y="0"/>
                    <a:pt x="211" y="3"/>
                  </a:cubicBezTo>
                  <a:cubicBezTo>
                    <a:pt x="200" y="32"/>
                    <a:pt x="192" y="64"/>
                    <a:pt x="183" y="95"/>
                  </a:cubicBezTo>
                  <a:cubicBezTo>
                    <a:pt x="177" y="116"/>
                    <a:pt x="170" y="137"/>
                    <a:pt x="164" y="158"/>
                  </a:cubicBezTo>
                  <a:cubicBezTo>
                    <a:pt x="152" y="157"/>
                    <a:pt x="141" y="160"/>
                    <a:pt x="130" y="164"/>
                  </a:cubicBezTo>
                  <a:cubicBezTo>
                    <a:pt x="127" y="166"/>
                    <a:pt x="124" y="167"/>
                    <a:pt x="120" y="168"/>
                  </a:cubicBezTo>
                  <a:cubicBezTo>
                    <a:pt x="103" y="154"/>
                    <a:pt x="74" y="151"/>
                    <a:pt x="53" y="158"/>
                  </a:cubicBezTo>
                  <a:cubicBezTo>
                    <a:pt x="52" y="158"/>
                    <a:pt x="52" y="158"/>
                    <a:pt x="53" y="158"/>
                  </a:cubicBezTo>
                  <a:cubicBezTo>
                    <a:pt x="77" y="158"/>
                    <a:pt x="98" y="155"/>
                    <a:pt x="118" y="169"/>
                  </a:cubicBezTo>
                  <a:cubicBezTo>
                    <a:pt x="107" y="174"/>
                    <a:pt x="95" y="180"/>
                    <a:pt x="84" y="186"/>
                  </a:cubicBezTo>
                  <a:cubicBezTo>
                    <a:pt x="54" y="201"/>
                    <a:pt x="25" y="220"/>
                    <a:pt x="0" y="242"/>
                  </a:cubicBezTo>
                  <a:cubicBezTo>
                    <a:pt x="0" y="243"/>
                    <a:pt x="1" y="244"/>
                    <a:pt x="1" y="243"/>
                  </a:cubicBezTo>
                  <a:cubicBezTo>
                    <a:pt x="27" y="224"/>
                    <a:pt x="53" y="205"/>
                    <a:pt x="82" y="190"/>
                  </a:cubicBezTo>
                  <a:cubicBezTo>
                    <a:pt x="95" y="183"/>
                    <a:pt x="109" y="176"/>
                    <a:pt x="123" y="170"/>
                  </a:cubicBezTo>
                  <a:cubicBezTo>
                    <a:pt x="136" y="165"/>
                    <a:pt x="149" y="160"/>
                    <a:pt x="163" y="160"/>
                  </a:cubicBezTo>
                  <a:cubicBezTo>
                    <a:pt x="161" y="169"/>
                    <a:pt x="158" y="177"/>
                    <a:pt x="156" y="186"/>
                  </a:cubicBezTo>
                  <a:cubicBezTo>
                    <a:pt x="155" y="190"/>
                    <a:pt x="154" y="195"/>
                    <a:pt x="153" y="200"/>
                  </a:cubicBezTo>
                  <a:cubicBezTo>
                    <a:pt x="133" y="211"/>
                    <a:pt x="114" y="225"/>
                    <a:pt x="95" y="238"/>
                  </a:cubicBezTo>
                  <a:cubicBezTo>
                    <a:pt x="75" y="253"/>
                    <a:pt x="55" y="268"/>
                    <a:pt x="37" y="285"/>
                  </a:cubicBezTo>
                  <a:cubicBezTo>
                    <a:pt x="37" y="285"/>
                    <a:pt x="37" y="286"/>
                    <a:pt x="37" y="285"/>
                  </a:cubicBezTo>
                  <a:cubicBezTo>
                    <a:pt x="56" y="270"/>
                    <a:pt x="75" y="255"/>
                    <a:pt x="95" y="241"/>
                  </a:cubicBezTo>
                  <a:cubicBezTo>
                    <a:pt x="114" y="227"/>
                    <a:pt x="134" y="215"/>
                    <a:pt x="153" y="202"/>
                  </a:cubicBezTo>
                  <a:cubicBezTo>
                    <a:pt x="150" y="219"/>
                    <a:pt x="149" y="235"/>
                    <a:pt x="148" y="252"/>
                  </a:cubicBezTo>
                  <a:cubicBezTo>
                    <a:pt x="120" y="292"/>
                    <a:pt x="82" y="319"/>
                    <a:pt x="43" y="347"/>
                  </a:cubicBezTo>
                  <a:cubicBezTo>
                    <a:pt x="42" y="347"/>
                    <a:pt x="43" y="348"/>
                    <a:pt x="44" y="348"/>
                  </a:cubicBez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120" name="TextBox 119"/>
          <p:cNvSpPr txBox="1"/>
          <p:nvPr/>
        </p:nvSpPr>
        <p:spPr>
          <a:xfrm>
            <a:off x="5015368" y="1301125"/>
            <a:ext cx="7353039" cy="4031873"/>
          </a:xfrm>
          <a:prstGeom prst="rect">
            <a:avLst/>
          </a:prstGeom>
          <a:noFill/>
          <a:effectLst>
            <a:outerShdw blurRad="139700" dist="165100" dir="5400000" algn="t" rotWithShape="0">
              <a:prstClr val="black">
                <a:alpha val="28000"/>
              </a:prstClr>
            </a:outerShdw>
          </a:effectLst>
        </p:spPr>
        <p:txBody>
          <a:bodyPr wrap="square" lIns="91440" tIns="45720" rIns="91440" bIns="45720" rtlCol="0" anchor="t">
            <a:spAutoFit/>
          </a:bodyPr>
          <a:lstStyle/>
          <a:p>
            <a:pPr algn="ctr"/>
            <a:r>
              <a:rPr lang="en-US" sz="9600">
                <a:solidFill>
                  <a:srgbClr val="FEEEC7"/>
                </a:solidFill>
                <a:latin typeface="Selima"/>
              </a:rPr>
              <a:t> </a:t>
            </a:r>
            <a:r>
              <a:rPr lang="en-US" sz="8000">
                <a:solidFill>
                  <a:srgbClr val="FEEEC7"/>
                </a:solidFill>
                <a:latin typeface="Abadi"/>
              </a:rPr>
              <a:t>Administration</a:t>
            </a:r>
          </a:p>
          <a:p>
            <a:pPr algn="ctr"/>
            <a:r>
              <a:rPr lang="en-US" sz="8000">
                <a:solidFill>
                  <a:srgbClr val="FEEEC7"/>
                </a:solidFill>
                <a:latin typeface="Abadi"/>
              </a:rPr>
              <a:t>&amp; </a:t>
            </a:r>
          </a:p>
          <a:p>
            <a:pPr algn="ctr"/>
            <a:r>
              <a:rPr lang="en-US" sz="8000">
                <a:solidFill>
                  <a:srgbClr val="FEEEC7"/>
                </a:solidFill>
                <a:latin typeface="Abadi"/>
              </a:rPr>
              <a:t>Procedures</a:t>
            </a:r>
            <a:endParaRPr lang="en-US">
              <a:solidFill>
                <a:srgbClr val="FEEEC7"/>
              </a:solidFill>
            </a:endParaRPr>
          </a:p>
        </p:txBody>
      </p:sp>
      <p:pic>
        <p:nvPicPr>
          <p:cNvPr id="114" name="Picture Placeholder 113"/>
          <p:cNvPicPr>
            <a:picLocks noGrp="1" noChangeAspect="1"/>
          </p:cNvPicPr>
          <p:nvPr>
            <p:ph type="pic" sz="quarter" idx="10"/>
          </p:nvPr>
        </p:nvPicPr>
        <p:blipFill>
          <a:blip r:embed="rId3"/>
          <a:srcRect l="16664" r="16664"/>
          <a:stretch/>
        </p:blipFill>
        <p:spPr>
          <a:xfrm>
            <a:off x="1388385" y="1666860"/>
            <a:ext cx="3710622" cy="3710622"/>
          </a:xfrm>
        </p:spPr>
      </p:pic>
      <p:grpSp>
        <p:nvGrpSpPr>
          <p:cNvPr id="2" name="Group 1"/>
          <p:cNvGrpSpPr/>
          <p:nvPr/>
        </p:nvGrpSpPr>
        <p:grpSpPr>
          <a:xfrm>
            <a:off x="1197591" y="1304339"/>
            <a:ext cx="4492925" cy="4732124"/>
            <a:chOff x="1197591" y="1304339"/>
            <a:chExt cx="4492925" cy="4732124"/>
          </a:xfrm>
        </p:grpSpPr>
        <p:grpSp>
          <p:nvGrpSpPr>
            <p:cNvPr id="4" name="Group 3"/>
            <p:cNvGrpSpPr/>
            <p:nvPr/>
          </p:nvGrpSpPr>
          <p:grpSpPr>
            <a:xfrm rot="1241917">
              <a:off x="5007891" y="2192033"/>
              <a:ext cx="682625" cy="1738313"/>
              <a:chOff x="9215438" y="1976438"/>
              <a:chExt cx="682625" cy="1738313"/>
            </a:xfrm>
            <a:effectLst>
              <a:outerShdw blurRad="127000" dist="63500" dir="8100000" algn="tr" rotWithShape="0">
                <a:prstClr val="black">
                  <a:alpha val="20000"/>
                </a:prstClr>
              </a:outerShdw>
            </a:effectLst>
          </p:grpSpPr>
          <p:sp>
            <p:nvSpPr>
              <p:cNvPr id="98" name="Freeform 66"/>
              <p:cNvSpPr>
                <a:spLocks/>
              </p:cNvSpPr>
              <p:nvPr/>
            </p:nvSpPr>
            <p:spPr bwMode="auto">
              <a:xfrm>
                <a:off x="9250363" y="2138363"/>
                <a:ext cx="193675" cy="152400"/>
              </a:xfrm>
              <a:custGeom>
                <a:avLst/>
                <a:gdLst>
                  <a:gd name="T0" fmla="*/ 70 w 74"/>
                  <a:gd name="T1" fmla="*/ 40 h 59"/>
                  <a:gd name="T2" fmla="*/ 8 w 74"/>
                  <a:gd name="T3" fmla="*/ 23 h 59"/>
                  <a:gd name="T4" fmla="*/ 18 w 74"/>
                  <a:gd name="T5" fmla="*/ 51 h 59"/>
                  <a:gd name="T6" fmla="*/ 69 w 74"/>
                  <a:gd name="T7" fmla="*/ 49 h 59"/>
                  <a:gd name="T8" fmla="*/ 70 w 74"/>
                  <a:gd name="T9" fmla="*/ 40 h 59"/>
                </a:gdLst>
                <a:ahLst/>
                <a:cxnLst>
                  <a:cxn ang="0">
                    <a:pos x="T0" y="T1"/>
                  </a:cxn>
                  <a:cxn ang="0">
                    <a:pos x="T2" y="T3"/>
                  </a:cxn>
                  <a:cxn ang="0">
                    <a:pos x="T4" y="T5"/>
                  </a:cxn>
                  <a:cxn ang="0">
                    <a:pos x="T6" y="T7"/>
                  </a:cxn>
                  <a:cxn ang="0">
                    <a:pos x="T8" y="T9"/>
                  </a:cxn>
                </a:cxnLst>
                <a:rect l="0" t="0" r="r" b="b"/>
                <a:pathLst>
                  <a:path w="74" h="59">
                    <a:moveTo>
                      <a:pt x="70" y="40"/>
                    </a:moveTo>
                    <a:cubicBezTo>
                      <a:pt x="60" y="19"/>
                      <a:pt x="23" y="0"/>
                      <a:pt x="8" y="23"/>
                    </a:cubicBezTo>
                    <a:cubicBezTo>
                      <a:pt x="0" y="35"/>
                      <a:pt x="8" y="46"/>
                      <a:pt x="18" y="51"/>
                    </a:cubicBezTo>
                    <a:cubicBezTo>
                      <a:pt x="35" y="59"/>
                      <a:pt x="53" y="55"/>
                      <a:pt x="69" y="49"/>
                    </a:cubicBezTo>
                    <a:cubicBezTo>
                      <a:pt x="74" y="47"/>
                      <a:pt x="74" y="40"/>
                      <a:pt x="70" y="40"/>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99" name="Freeform 67"/>
              <p:cNvSpPr>
                <a:spLocks/>
              </p:cNvSpPr>
              <p:nvPr/>
            </p:nvSpPr>
            <p:spPr bwMode="auto">
              <a:xfrm>
                <a:off x="9218613" y="2252663"/>
                <a:ext cx="246063" cy="204788"/>
              </a:xfrm>
              <a:custGeom>
                <a:avLst/>
                <a:gdLst>
                  <a:gd name="T0" fmla="*/ 94 w 94"/>
                  <a:gd name="T1" fmla="*/ 64 h 79"/>
                  <a:gd name="T2" fmla="*/ 93 w 94"/>
                  <a:gd name="T3" fmla="*/ 63 h 79"/>
                  <a:gd name="T4" fmla="*/ 9 w 94"/>
                  <a:gd name="T5" fmla="*/ 40 h 79"/>
                  <a:gd name="T6" fmla="*/ 33 w 94"/>
                  <a:gd name="T7" fmla="*/ 73 h 79"/>
                  <a:gd name="T8" fmla="*/ 91 w 94"/>
                  <a:gd name="T9" fmla="*/ 69 h 79"/>
                  <a:gd name="T10" fmla="*/ 94 w 94"/>
                  <a:gd name="T11" fmla="*/ 64 h 79"/>
                </a:gdLst>
                <a:ahLst/>
                <a:cxnLst>
                  <a:cxn ang="0">
                    <a:pos x="T0" y="T1"/>
                  </a:cxn>
                  <a:cxn ang="0">
                    <a:pos x="T2" y="T3"/>
                  </a:cxn>
                  <a:cxn ang="0">
                    <a:pos x="T4" y="T5"/>
                  </a:cxn>
                  <a:cxn ang="0">
                    <a:pos x="T6" y="T7"/>
                  </a:cxn>
                  <a:cxn ang="0">
                    <a:pos x="T8" y="T9"/>
                  </a:cxn>
                  <a:cxn ang="0">
                    <a:pos x="T10" y="T11"/>
                  </a:cxn>
                </a:cxnLst>
                <a:rect l="0" t="0" r="r" b="b"/>
                <a:pathLst>
                  <a:path w="94" h="79">
                    <a:moveTo>
                      <a:pt x="94" y="64"/>
                    </a:moveTo>
                    <a:cubicBezTo>
                      <a:pt x="94" y="64"/>
                      <a:pt x="94" y="64"/>
                      <a:pt x="93" y="63"/>
                    </a:cubicBezTo>
                    <a:cubicBezTo>
                      <a:pt x="83" y="34"/>
                      <a:pt x="30" y="0"/>
                      <a:pt x="9" y="40"/>
                    </a:cubicBezTo>
                    <a:cubicBezTo>
                      <a:pt x="0" y="57"/>
                      <a:pt x="18" y="68"/>
                      <a:pt x="33" y="73"/>
                    </a:cubicBezTo>
                    <a:cubicBezTo>
                      <a:pt x="52" y="79"/>
                      <a:pt x="72" y="77"/>
                      <a:pt x="91" y="69"/>
                    </a:cubicBezTo>
                    <a:cubicBezTo>
                      <a:pt x="93" y="68"/>
                      <a:pt x="94" y="66"/>
                      <a:pt x="94" y="64"/>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00" name="Freeform 68"/>
              <p:cNvSpPr>
                <a:spLocks/>
              </p:cNvSpPr>
              <p:nvPr/>
            </p:nvSpPr>
            <p:spPr bwMode="auto">
              <a:xfrm>
                <a:off x="9236075" y="2486026"/>
                <a:ext cx="257175" cy="158750"/>
              </a:xfrm>
              <a:custGeom>
                <a:avLst/>
                <a:gdLst>
                  <a:gd name="T0" fmla="*/ 97 w 98"/>
                  <a:gd name="T1" fmla="*/ 44 h 61"/>
                  <a:gd name="T2" fmla="*/ 56 w 98"/>
                  <a:gd name="T3" fmla="*/ 6 h 61"/>
                  <a:gd name="T4" fmla="*/ 8 w 98"/>
                  <a:gd name="T5" fmla="*/ 15 h 61"/>
                  <a:gd name="T6" fmla="*/ 28 w 98"/>
                  <a:gd name="T7" fmla="*/ 53 h 61"/>
                  <a:gd name="T8" fmla="*/ 90 w 98"/>
                  <a:gd name="T9" fmla="*/ 47 h 61"/>
                  <a:gd name="T10" fmla="*/ 93 w 98"/>
                  <a:gd name="T11" fmla="*/ 46 h 61"/>
                  <a:gd name="T12" fmla="*/ 93 w 98"/>
                  <a:gd name="T13" fmla="*/ 46 h 61"/>
                  <a:gd name="T14" fmla="*/ 97 w 98"/>
                  <a:gd name="T15" fmla="*/ 44 h 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 h="61">
                    <a:moveTo>
                      <a:pt x="97" y="44"/>
                    </a:moveTo>
                    <a:cubicBezTo>
                      <a:pt x="91" y="26"/>
                      <a:pt x="73" y="12"/>
                      <a:pt x="56" y="6"/>
                    </a:cubicBezTo>
                    <a:cubicBezTo>
                      <a:pt x="42" y="1"/>
                      <a:pt x="17" y="0"/>
                      <a:pt x="8" y="15"/>
                    </a:cubicBezTo>
                    <a:cubicBezTo>
                      <a:pt x="0" y="29"/>
                      <a:pt x="15" y="48"/>
                      <a:pt x="28" y="53"/>
                    </a:cubicBezTo>
                    <a:cubicBezTo>
                      <a:pt x="49" y="61"/>
                      <a:pt x="69" y="47"/>
                      <a:pt x="90" y="47"/>
                    </a:cubicBezTo>
                    <a:cubicBezTo>
                      <a:pt x="91" y="47"/>
                      <a:pt x="92" y="47"/>
                      <a:pt x="93" y="46"/>
                    </a:cubicBezTo>
                    <a:cubicBezTo>
                      <a:pt x="93" y="46"/>
                      <a:pt x="93" y="46"/>
                      <a:pt x="93" y="46"/>
                    </a:cubicBezTo>
                    <a:cubicBezTo>
                      <a:pt x="95" y="47"/>
                      <a:pt x="98" y="46"/>
                      <a:pt x="97" y="44"/>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01" name="Freeform 69"/>
              <p:cNvSpPr>
                <a:spLocks/>
              </p:cNvSpPr>
              <p:nvPr/>
            </p:nvSpPr>
            <p:spPr bwMode="auto">
              <a:xfrm>
                <a:off x="9215438" y="2608263"/>
                <a:ext cx="301625" cy="236538"/>
              </a:xfrm>
              <a:custGeom>
                <a:avLst/>
                <a:gdLst>
                  <a:gd name="T0" fmla="*/ 113 w 115"/>
                  <a:gd name="T1" fmla="*/ 71 h 91"/>
                  <a:gd name="T2" fmla="*/ 112 w 115"/>
                  <a:gd name="T3" fmla="*/ 70 h 91"/>
                  <a:gd name="T4" fmla="*/ 12 w 115"/>
                  <a:gd name="T5" fmla="*/ 38 h 91"/>
                  <a:gd name="T6" fmla="*/ 31 w 115"/>
                  <a:gd name="T7" fmla="*/ 81 h 91"/>
                  <a:gd name="T8" fmla="*/ 109 w 115"/>
                  <a:gd name="T9" fmla="*/ 81 h 91"/>
                  <a:gd name="T10" fmla="*/ 113 w 115"/>
                  <a:gd name="T11" fmla="*/ 71 h 91"/>
                </a:gdLst>
                <a:ahLst/>
                <a:cxnLst>
                  <a:cxn ang="0">
                    <a:pos x="T0" y="T1"/>
                  </a:cxn>
                  <a:cxn ang="0">
                    <a:pos x="T2" y="T3"/>
                  </a:cxn>
                  <a:cxn ang="0">
                    <a:pos x="T4" y="T5"/>
                  </a:cxn>
                  <a:cxn ang="0">
                    <a:pos x="T6" y="T7"/>
                  </a:cxn>
                  <a:cxn ang="0">
                    <a:pos x="T8" y="T9"/>
                  </a:cxn>
                  <a:cxn ang="0">
                    <a:pos x="T10" y="T11"/>
                  </a:cxn>
                </a:cxnLst>
                <a:rect l="0" t="0" r="r" b="b"/>
                <a:pathLst>
                  <a:path w="115" h="91">
                    <a:moveTo>
                      <a:pt x="113" y="71"/>
                    </a:moveTo>
                    <a:cubicBezTo>
                      <a:pt x="113" y="71"/>
                      <a:pt x="113" y="71"/>
                      <a:pt x="112" y="70"/>
                    </a:cubicBezTo>
                    <a:cubicBezTo>
                      <a:pt x="101" y="39"/>
                      <a:pt x="36" y="0"/>
                      <a:pt x="12" y="38"/>
                    </a:cubicBezTo>
                    <a:cubicBezTo>
                      <a:pt x="0" y="55"/>
                      <a:pt x="14" y="74"/>
                      <a:pt x="31" y="81"/>
                    </a:cubicBezTo>
                    <a:cubicBezTo>
                      <a:pt x="55" y="91"/>
                      <a:pt x="85" y="89"/>
                      <a:pt x="109" y="81"/>
                    </a:cubicBezTo>
                    <a:cubicBezTo>
                      <a:pt x="114" y="79"/>
                      <a:pt x="115" y="74"/>
                      <a:pt x="113" y="71"/>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02" name="Freeform 70"/>
              <p:cNvSpPr>
                <a:spLocks/>
              </p:cNvSpPr>
              <p:nvPr/>
            </p:nvSpPr>
            <p:spPr bwMode="auto">
              <a:xfrm>
                <a:off x="9278938" y="2881313"/>
                <a:ext cx="252413" cy="153988"/>
              </a:xfrm>
              <a:custGeom>
                <a:avLst/>
                <a:gdLst>
                  <a:gd name="T0" fmla="*/ 96 w 96"/>
                  <a:gd name="T1" fmla="*/ 45 h 59"/>
                  <a:gd name="T2" fmla="*/ 57 w 96"/>
                  <a:gd name="T3" fmla="*/ 7 h 59"/>
                  <a:gd name="T4" fmla="*/ 10 w 96"/>
                  <a:gd name="T5" fmla="*/ 15 h 59"/>
                  <a:gd name="T6" fmla="*/ 22 w 96"/>
                  <a:gd name="T7" fmla="*/ 50 h 59"/>
                  <a:gd name="T8" fmla="*/ 89 w 96"/>
                  <a:gd name="T9" fmla="*/ 51 h 59"/>
                  <a:gd name="T10" fmla="*/ 95 w 96"/>
                  <a:gd name="T11" fmla="*/ 48 h 59"/>
                  <a:gd name="T12" fmla="*/ 96 w 96"/>
                  <a:gd name="T13" fmla="*/ 45 h 59"/>
                </a:gdLst>
                <a:ahLst/>
                <a:cxnLst>
                  <a:cxn ang="0">
                    <a:pos x="T0" y="T1"/>
                  </a:cxn>
                  <a:cxn ang="0">
                    <a:pos x="T2" y="T3"/>
                  </a:cxn>
                  <a:cxn ang="0">
                    <a:pos x="T4" y="T5"/>
                  </a:cxn>
                  <a:cxn ang="0">
                    <a:pos x="T6" y="T7"/>
                  </a:cxn>
                  <a:cxn ang="0">
                    <a:pos x="T8" y="T9"/>
                  </a:cxn>
                  <a:cxn ang="0">
                    <a:pos x="T10" y="T11"/>
                  </a:cxn>
                  <a:cxn ang="0">
                    <a:pos x="T12" y="T13"/>
                  </a:cxn>
                </a:cxnLst>
                <a:rect l="0" t="0" r="r" b="b"/>
                <a:pathLst>
                  <a:path w="96" h="59">
                    <a:moveTo>
                      <a:pt x="96" y="45"/>
                    </a:moveTo>
                    <a:cubicBezTo>
                      <a:pt x="92" y="25"/>
                      <a:pt x="75" y="14"/>
                      <a:pt x="57" y="7"/>
                    </a:cubicBezTo>
                    <a:cubicBezTo>
                      <a:pt x="41" y="1"/>
                      <a:pt x="21" y="0"/>
                      <a:pt x="10" y="15"/>
                    </a:cubicBezTo>
                    <a:cubicBezTo>
                      <a:pt x="0" y="29"/>
                      <a:pt x="7" y="44"/>
                      <a:pt x="22" y="50"/>
                    </a:cubicBezTo>
                    <a:cubicBezTo>
                      <a:pt x="44" y="59"/>
                      <a:pt x="67" y="50"/>
                      <a:pt x="89" y="51"/>
                    </a:cubicBezTo>
                    <a:cubicBezTo>
                      <a:pt x="92" y="51"/>
                      <a:pt x="94" y="50"/>
                      <a:pt x="95" y="48"/>
                    </a:cubicBezTo>
                    <a:cubicBezTo>
                      <a:pt x="96" y="47"/>
                      <a:pt x="96" y="46"/>
                      <a:pt x="96" y="45"/>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03" name="Freeform 71"/>
              <p:cNvSpPr>
                <a:spLocks/>
              </p:cNvSpPr>
              <p:nvPr/>
            </p:nvSpPr>
            <p:spPr bwMode="auto">
              <a:xfrm>
                <a:off x="9286875" y="3063876"/>
                <a:ext cx="268288" cy="158750"/>
              </a:xfrm>
              <a:custGeom>
                <a:avLst/>
                <a:gdLst>
                  <a:gd name="T0" fmla="*/ 99 w 102"/>
                  <a:gd name="T1" fmla="*/ 40 h 61"/>
                  <a:gd name="T2" fmla="*/ 64 w 102"/>
                  <a:gd name="T3" fmla="*/ 5 h 61"/>
                  <a:gd name="T4" fmla="*/ 12 w 102"/>
                  <a:gd name="T5" fmla="*/ 16 h 61"/>
                  <a:gd name="T6" fmla="*/ 28 w 102"/>
                  <a:gd name="T7" fmla="*/ 52 h 61"/>
                  <a:gd name="T8" fmla="*/ 96 w 102"/>
                  <a:gd name="T9" fmla="*/ 50 h 61"/>
                  <a:gd name="T10" fmla="*/ 99 w 102"/>
                  <a:gd name="T11" fmla="*/ 40 h 61"/>
                </a:gdLst>
                <a:ahLst/>
                <a:cxnLst>
                  <a:cxn ang="0">
                    <a:pos x="T0" y="T1"/>
                  </a:cxn>
                  <a:cxn ang="0">
                    <a:pos x="T2" y="T3"/>
                  </a:cxn>
                  <a:cxn ang="0">
                    <a:pos x="T4" y="T5"/>
                  </a:cxn>
                  <a:cxn ang="0">
                    <a:pos x="T6" y="T7"/>
                  </a:cxn>
                  <a:cxn ang="0">
                    <a:pos x="T8" y="T9"/>
                  </a:cxn>
                  <a:cxn ang="0">
                    <a:pos x="T10" y="T11"/>
                  </a:cxn>
                </a:cxnLst>
                <a:rect l="0" t="0" r="r" b="b"/>
                <a:pathLst>
                  <a:path w="102" h="61">
                    <a:moveTo>
                      <a:pt x="99" y="40"/>
                    </a:moveTo>
                    <a:cubicBezTo>
                      <a:pt x="93" y="23"/>
                      <a:pt x="81" y="10"/>
                      <a:pt x="64" y="5"/>
                    </a:cubicBezTo>
                    <a:cubicBezTo>
                      <a:pt x="47" y="0"/>
                      <a:pt x="23" y="1"/>
                      <a:pt x="12" y="16"/>
                    </a:cubicBezTo>
                    <a:cubicBezTo>
                      <a:pt x="0" y="31"/>
                      <a:pt x="12" y="47"/>
                      <a:pt x="28" y="52"/>
                    </a:cubicBezTo>
                    <a:cubicBezTo>
                      <a:pt x="51" y="61"/>
                      <a:pt x="72" y="56"/>
                      <a:pt x="96" y="50"/>
                    </a:cubicBezTo>
                    <a:cubicBezTo>
                      <a:pt x="101" y="48"/>
                      <a:pt x="102" y="43"/>
                      <a:pt x="99" y="40"/>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04" name="Freeform 72"/>
              <p:cNvSpPr>
                <a:spLocks/>
              </p:cNvSpPr>
              <p:nvPr/>
            </p:nvSpPr>
            <p:spPr bwMode="auto">
              <a:xfrm>
                <a:off x="9355138" y="3238501"/>
                <a:ext cx="206375" cy="117475"/>
              </a:xfrm>
              <a:custGeom>
                <a:avLst/>
                <a:gdLst>
                  <a:gd name="T0" fmla="*/ 75 w 79"/>
                  <a:gd name="T1" fmla="*/ 29 h 45"/>
                  <a:gd name="T2" fmla="*/ 75 w 79"/>
                  <a:gd name="T3" fmla="*/ 28 h 45"/>
                  <a:gd name="T4" fmla="*/ 36 w 79"/>
                  <a:gd name="T5" fmla="*/ 3 h 45"/>
                  <a:gd name="T6" fmla="*/ 5 w 79"/>
                  <a:gd name="T7" fmla="*/ 14 h 45"/>
                  <a:gd name="T8" fmla="*/ 28 w 79"/>
                  <a:gd name="T9" fmla="*/ 38 h 45"/>
                  <a:gd name="T10" fmla="*/ 75 w 79"/>
                  <a:gd name="T11" fmla="*/ 38 h 45"/>
                  <a:gd name="T12" fmla="*/ 75 w 79"/>
                  <a:gd name="T13" fmla="*/ 29 h 45"/>
                </a:gdLst>
                <a:ahLst/>
                <a:cxnLst>
                  <a:cxn ang="0">
                    <a:pos x="T0" y="T1"/>
                  </a:cxn>
                  <a:cxn ang="0">
                    <a:pos x="T2" y="T3"/>
                  </a:cxn>
                  <a:cxn ang="0">
                    <a:pos x="T4" y="T5"/>
                  </a:cxn>
                  <a:cxn ang="0">
                    <a:pos x="T6" y="T7"/>
                  </a:cxn>
                  <a:cxn ang="0">
                    <a:pos x="T8" y="T9"/>
                  </a:cxn>
                  <a:cxn ang="0">
                    <a:pos x="T10" y="T11"/>
                  </a:cxn>
                  <a:cxn ang="0">
                    <a:pos x="T12" y="T13"/>
                  </a:cxn>
                </a:cxnLst>
                <a:rect l="0" t="0" r="r" b="b"/>
                <a:pathLst>
                  <a:path w="79" h="45">
                    <a:moveTo>
                      <a:pt x="75" y="29"/>
                    </a:moveTo>
                    <a:cubicBezTo>
                      <a:pt x="75" y="29"/>
                      <a:pt x="75" y="29"/>
                      <a:pt x="75" y="28"/>
                    </a:cubicBezTo>
                    <a:cubicBezTo>
                      <a:pt x="67" y="14"/>
                      <a:pt x="51" y="6"/>
                      <a:pt x="36" y="3"/>
                    </a:cubicBezTo>
                    <a:cubicBezTo>
                      <a:pt x="25" y="1"/>
                      <a:pt x="9" y="0"/>
                      <a:pt x="5" y="14"/>
                    </a:cubicBezTo>
                    <a:cubicBezTo>
                      <a:pt x="0" y="28"/>
                      <a:pt x="18" y="35"/>
                      <a:pt x="28" y="38"/>
                    </a:cubicBezTo>
                    <a:cubicBezTo>
                      <a:pt x="43" y="43"/>
                      <a:pt x="60" y="45"/>
                      <a:pt x="75" y="38"/>
                    </a:cubicBezTo>
                    <a:cubicBezTo>
                      <a:pt x="79" y="36"/>
                      <a:pt x="79" y="31"/>
                      <a:pt x="75" y="29"/>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05" name="Freeform 73"/>
              <p:cNvSpPr>
                <a:spLocks/>
              </p:cNvSpPr>
              <p:nvPr/>
            </p:nvSpPr>
            <p:spPr bwMode="auto">
              <a:xfrm>
                <a:off x="9463088" y="2130426"/>
                <a:ext cx="177800" cy="131763"/>
              </a:xfrm>
              <a:custGeom>
                <a:avLst/>
                <a:gdLst>
                  <a:gd name="T0" fmla="*/ 65 w 68"/>
                  <a:gd name="T1" fmla="*/ 20 h 51"/>
                  <a:gd name="T2" fmla="*/ 32 w 68"/>
                  <a:gd name="T3" fmla="*/ 5 h 51"/>
                  <a:gd name="T4" fmla="*/ 0 w 68"/>
                  <a:gd name="T5" fmla="*/ 39 h 51"/>
                  <a:gd name="T6" fmla="*/ 2 w 68"/>
                  <a:gd name="T7" fmla="*/ 42 h 51"/>
                  <a:gd name="T8" fmla="*/ 2 w 68"/>
                  <a:gd name="T9" fmla="*/ 44 h 51"/>
                  <a:gd name="T10" fmla="*/ 7 w 68"/>
                  <a:gd name="T11" fmla="*/ 48 h 51"/>
                  <a:gd name="T12" fmla="*/ 36 w 68"/>
                  <a:gd name="T13" fmla="*/ 48 h 51"/>
                  <a:gd name="T14" fmla="*/ 65 w 68"/>
                  <a:gd name="T15" fmla="*/ 20 h 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51">
                    <a:moveTo>
                      <a:pt x="65" y="20"/>
                    </a:moveTo>
                    <a:cubicBezTo>
                      <a:pt x="63" y="4"/>
                      <a:pt x="45" y="0"/>
                      <a:pt x="32" y="5"/>
                    </a:cubicBezTo>
                    <a:cubicBezTo>
                      <a:pt x="16" y="10"/>
                      <a:pt x="4" y="24"/>
                      <a:pt x="0" y="39"/>
                    </a:cubicBezTo>
                    <a:cubicBezTo>
                      <a:pt x="0" y="41"/>
                      <a:pt x="1" y="42"/>
                      <a:pt x="2" y="42"/>
                    </a:cubicBezTo>
                    <a:cubicBezTo>
                      <a:pt x="2" y="42"/>
                      <a:pt x="2" y="43"/>
                      <a:pt x="2" y="44"/>
                    </a:cubicBezTo>
                    <a:cubicBezTo>
                      <a:pt x="2" y="47"/>
                      <a:pt x="4" y="48"/>
                      <a:pt x="7" y="48"/>
                    </a:cubicBezTo>
                    <a:cubicBezTo>
                      <a:pt x="15" y="51"/>
                      <a:pt x="31" y="49"/>
                      <a:pt x="36" y="48"/>
                    </a:cubicBezTo>
                    <a:cubicBezTo>
                      <a:pt x="49" y="46"/>
                      <a:pt x="68" y="36"/>
                      <a:pt x="65" y="20"/>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06" name="Freeform 74"/>
              <p:cNvSpPr>
                <a:spLocks/>
              </p:cNvSpPr>
              <p:nvPr/>
            </p:nvSpPr>
            <p:spPr bwMode="auto">
              <a:xfrm>
                <a:off x="9507538" y="2233613"/>
                <a:ext cx="225425" cy="200025"/>
              </a:xfrm>
              <a:custGeom>
                <a:avLst/>
                <a:gdLst>
                  <a:gd name="T0" fmla="*/ 86 w 86"/>
                  <a:gd name="T1" fmla="*/ 29 h 77"/>
                  <a:gd name="T2" fmla="*/ 44 w 86"/>
                  <a:gd name="T3" fmla="*/ 8 h 77"/>
                  <a:gd name="T4" fmla="*/ 3 w 86"/>
                  <a:gd name="T5" fmla="*/ 59 h 77"/>
                  <a:gd name="T6" fmla="*/ 1 w 86"/>
                  <a:gd name="T7" fmla="*/ 67 h 77"/>
                  <a:gd name="T8" fmla="*/ 6 w 86"/>
                  <a:gd name="T9" fmla="*/ 71 h 77"/>
                  <a:gd name="T10" fmla="*/ 41 w 86"/>
                  <a:gd name="T11" fmla="*/ 75 h 77"/>
                  <a:gd name="T12" fmla="*/ 86 w 86"/>
                  <a:gd name="T13" fmla="*/ 29 h 77"/>
                </a:gdLst>
                <a:ahLst/>
                <a:cxnLst>
                  <a:cxn ang="0">
                    <a:pos x="T0" y="T1"/>
                  </a:cxn>
                  <a:cxn ang="0">
                    <a:pos x="T2" y="T3"/>
                  </a:cxn>
                  <a:cxn ang="0">
                    <a:pos x="T4" y="T5"/>
                  </a:cxn>
                  <a:cxn ang="0">
                    <a:pos x="T6" y="T7"/>
                  </a:cxn>
                  <a:cxn ang="0">
                    <a:pos x="T8" y="T9"/>
                  </a:cxn>
                  <a:cxn ang="0">
                    <a:pos x="T10" y="T11"/>
                  </a:cxn>
                  <a:cxn ang="0">
                    <a:pos x="T12" y="T13"/>
                  </a:cxn>
                </a:cxnLst>
                <a:rect l="0" t="0" r="r" b="b"/>
                <a:pathLst>
                  <a:path w="86" h="77">
                    <a:moveTo>
                      <a:pt x="86" y="29"/>
                    </a:moveTo>
                    <a:cubicBezTo>
                      <a:pt x="85" y="7"/>
                      <a:pt x="62" y="0"/>
                      <a:pt x="44" y="8"/>
                    </a:cubicBezTo>
                    <a:cubicBezTo>
                      <a:pt x="26" y="16"/>
                      <a:pt x="7" y="39"/>
                      <a:pt x="3" y="59"/>
                    </a:cubicBezTo>
                    <a:cubicBezTo>
                      <a:pt x="2" y="61"/>
                      <a:pt x="1" y="64"/>
                      <a:pt x="1" y="67"/>
                    </a:cubicBezTo>
                    <a:cubicBezTo>
                      <a:pt x="0" y="71"/>
                      <a:pt x="3" y="72"/>
                      <a:pt x="6" y="71"/>
                    </a:cubicBezTo>
                    <a:cubicBezTo>
                      <a:pt x="15" y="77"/>
                      <a:pt x="35" y="76"/>
                      <a:pt x="41" y="75"/>
                    </a:cubicBezTo>
                    <a:cubicBezTo>
                      <a:pt x="63" y="72"/>
                      <a:pt x="86" y="52"/>
                      <a:pt x="86" y="29"/>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07" name="Freeform 75"/>
              <p:cNvSpPr>
                <a:spLocks/>
              </p:cNvSpPr>
              <p:nvPr/>
            </p:nvSpPr>
            <p:spPr bwMode="auto">
              <a:xfrm>
                <a:off x="9540875" y="2424113"/>
                <a:ext cx="271463" cy="200025"/>
              </a:xfrm>
              <a:custGeom>
                <a:avLst/>
                <a:gdLst>
                  <a:gd name="T0" fmla="*/ 90 w 103"/>
                  <a:gd name="T1" fmla="*/ 14 h 77"/>
                  <a:gd name="T2" fmla="*/ 37 w 103"/>
                  <a:gd name="T3" fmla="*/ 15 h 77"/>
                  <a:gd name="T4" fmla="*/ 1 w 103"/>
                  <a:gd name="T5" fmla="*/ 65 h 77"/>
                  <a:gd name="T6" fmla="*/ 0 w 103"/>
                  <a:gd name="T7" fmla="*/ 69 h 77"/>
                  <a:gd name="T8" fmla="*/ 0 w 103"/>
                  <a:gd name="T9" fmla="*/ 69 h 77"/>
                  <a:gd name="T10" fmla="*/ 1 w 103"/>
                  <a:gd name="T11" fmla="*/ 71 h 77"/>
                  <a:gd name="T12" fmla="*/ 5 w 103"/>
                  <a:gd name="T13" fmla="*/ 72 h 77"/>
                  <a:gd name="T14" fmla="*/ 78 w 103"/>
                  <a:gd name="T15" fmla="*/ 62 h 77"/>
                  <a:gd name="T16" fmla="*/ 90 w 103"/>
                  <a:gd name="T17" fmla="*/ 14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77">
                    <a:moveTo>
                      <a:pt x="90" y="14"/>
                    </a:moveTo>
                    <a:cubicBezTo>
                      <a:pt x="77" y="0"/>
                      <a:pt x="51" y="7"/>
                      <a:pt x="37" y="15"/>
                    </a:cubicBezTo>
                    <a:cubicBezTo>
                      <a:pt x="19" y="26"/>
                      <a:pt x="5" y="45"/>
                      <a:pt x="1" y="65"/>
                    </a:cubicBezTo>
                    <a:cubicBezTo>
                      <a:pt x="0" y="66"/>
                      <a:pt x="0" y="67"/>
                      <a:pt x="0" y="69"/>
                    </a:cubicBezTo>
                    <a:cubicBezTo>
                      <a:pt x="0" y="69"/>
                      <a:pt x="0" y="69"/>
                      <a:pt x="0" y="69"/>
                    </a:cubicBezTo>
                    <a:cubicBezTo>
                      <a:pt x="0" y="70"/>
                      <a:pt x="0" y="71"/>
                      <a:pt x="1" y="71"/>
                    </a:cubicBezTo>
                    <a:cubicBezTo>
                      <a:pt x="2" y="72"/>
                      <a:pt x="3" y="72"/>
                      <a:pt x="5" y="72"/>
                    </a:cubicBezTo>
                    <a:cubicBezTo>
                      <a:pt x="29" y="73"/>
                      <a:pt x="57" y="77"/>
                      <a:pt x="78" y="62"/>
                    </a:cubicBezTo>
                    <a:cubicBezTo>
                      <a:pt x="91" y="52"/>
                      <a:pt x="103" y="29"/>
                      <a:pt x="90" y="14"/>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08" name="Freeform 76"/>
              <p:cNvSpPr>
                <a:spLocks/>
              </p:cNvSpPr>
              <p:nvPr/>
            </p:nvSpPr>
            <p:spPr bwMode="auto">
              <a:xfrm>
                <a:off x="9569450" y="2595563"/>
                <a:ext cx="327025" cy="231775"/>
              </a:xfrm>
              <a:custGeom>
                <a:avLst/>
                <a:gdLst>
                  <a:gd name="T0" fmla="*/ 111 w 124"/>
                  <a:gd name="T1" fmla="*/ 21 h 89"/>
                  <a:gd name="T2" fmla="*/ 48 w 124"/>
                  <a:gd name="T3" fmla="*/ 21 h 89"/>
                  <a:gd name="T4" fmla="*/ 2 w 124"/>
                  <a:gd name="T5" fmla="*/ 77 h 89"/>
                  <a:gd name="T6" fmla="*/ 6 w 124"/>
                  <a:gd name="T7" fmla="*/ 86 h 89"/>
                  <a:gd name="T8" fmla="*/ 95 w 124"/>
                  <a:gd name="T9" fmla="*/ 74 h 89"/>
                  <a:gd name="T10" fmla="*/ 111 w 124"/>
                  <a:gd name="T11" fmla="*/ 21 h 89"/>
                </a:gdLst>
                <a:ahLst/>
                <a:cxnLst>
                  <a:cxn ang="0">
                    <a:pos x="T0" y="T1"/>
                  </a:cxn>
                  <a:cxn ang="0">
                    <a:pos x="T2" y="T3"/>
                  </a:cxn>
                  <a:cxn ang="0">
                    <a:pos x="T4" y="T5"/>
                  </a:cxn>
                  <a:cxn ang="0">
                    <a:pos x="T6" y="T7"/>
                  </a:cxn>
                  <a:cxn ang="0">
                    <a:pos x="T8" y="T9"/>
                  </a:cxn>
                  <a:cxn ang="0">
                    <a:pos x="T10" y="T11"/>
                  </a:cxn>
                </a:cxnLst>
                <a:rect l="0" t="0" r="r" b="b"/>
                <a:pathLst>
                  <a:path w="124" h="89">
                    <a:moveTo>
                      <a:pt x="111" y="21"/>
                    </a:moveTo>
                    <a:cubicBezTo>
                      <a:pt x="96" y="0"/>
                      <a:pt x="65" y="10"/>
                      <a:pt x="48" y="21"/>
                    </a:cubicBezTo>
                    <a:cubicBezTo>
                      <a:pt x="29" y="33"/>
                      <a:pt x="6" y="54"/>
                      <a:pt x="2" y="77"/>
                    </a:cubicBezTo>
                    <a:cubicBezTo>
                      <a:pt x="0" y="80"/>
                      <a:pt x="1" y="86"/>
                      <a:pt x="6" y="86"/>
                    </a:cubicBezTo>
                    <a:cubicBezTo>
                      <a:pt x="34" y="87"/>
                      <a:pt x="70" y="89"/>
                      <a:pt x="95" y="74"/>
                    </a:cubicBezTo>
                    <a:cubicBezTo>
                      <a:pt x="112" y="63"/>
                      <a:pt x="124" y="40"/>
                      <a:pt x="111" y="21"/>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09" name="Freeform 77"/>
              <p:cNvSpPr>
                <a:spLocks/>
              </p:cNvSpPr>
              <p:nvPr/>
            </p:nvSpPr>
            <p:spPr bwMode="auto">
              <a:xfrm>
                <a:off x="9593263" y="2816226"/>
                <a:ext cx="304800" cy="230188"/>
              </a:xfrm>
              <a:custGeom>
                <a:avLst/>
                <a:gdLst>
                  <a:gd name="T0" fmla="*/ 106 w 116"/>
                  <a:gd name="T1" fmla="*/ 20 h 88"/>
                  <a:gd name="T2" fmla="*/ 47 w 116"/>
                  <a:gd name="T3" fmla="*/ 13 h 88"/>
                  <a:gd name="T4" fmla="*/ 0 w 116"/>
                  <a:gd name="T5" fmla="*/ 77 h 88"/>
                  <a:gd name="T6" fmla="*/ 3 w 116"/>
                  <a:gd name="T7" fmla="*/ 79 h 88"/>
                  <a:gd name="T8" fmla="*/ 5 w 116"/>
                  <a:gd name="T9" fmla="*/ 80 h 88"/>
                  <a:gd name="T10" fmla="*/ 80 w 116"/>
                  <a:gd name="T11" fmla="*/ 74 h 88"/>
                  <a:gd name="T12" fmla="*/ 106 w 116"/>
                  <a:gd name="T13" fmla="*/ 20 h 88"/>
                </a:gdLst>
                <a:ahLst/>
                <a:cxnLst>
                  <a:cxn ang="0">
                    <a:pos x="T0" y="T1"/>
                  </a:cxn>
                  <a:cxn ang="0">
                    <a:pos x="T2" y="T3"/>
                  </a:cxn>
                  <a:cxn ang="0">
                    <a:pos x="T4" y="T5"/>
                  </a:cxn>
                  <a:cxn ang="0">
                    <a:pos x="T6" y="T7"/>
                  </a:cxn>
                  <a:cxn ang="0">
                    <a:pos x="T8" y="T9"/>
                  </a:cxn>
                  <a:cxn ang="0">
                    <a:pos x="T10" y="T11"/>
                  </a:cxn>
                  <a:cxn ang="0">
                    <a:pos x="T12" y="T13"/>
                  </a:cxn>
                </a:cxnLst>
                <a:rect l="0" t="0" r="r" b="b"/>
                <a:pathLst>
                  <a:path w="116" h="88">
                    <a:moveTo>
                      <a:pt x="106" y="20"/>
                    </a:moveTo>
                    <a:cubicBezTo>
                      <a:pt x="96" y="0"/>
                      <a:pt x="62" y="3"/>
                      <a:pt x="47" y="13"/>
                    </a:cubicBezTo>
                    <a:cubicBezTo>
                      <a:pt x="27" y="26"/>
                      <a:pt x="5" y="53"/>
                      <a:pt x="0" y="77"/>
                    </a:cubicBezTo>
                    <a:cubicBezTo>
                      <a:pt x="0" y="79"/>
                      <a:pt x="2" y="79"/>
                      <a:pt x="3" y="79"/>
                    </a:cubicBezTo>
                    <a:cubicBezTo>
                      <a:pt x="4" y="79"/>
                      <a:pt x="4" y="79"/>
                      <a:pt x="5" y="80"/>
                    </a:cubicBezTo>
                    <a:cubicBezTo>
                      <a:pt x="30" y="88"/>
                      <a:pt x="57" y="87"/>
                      <a:pt x="80" y="74"/>
                    </a:cubicBezTo>
                    <a:cubicBezTo>
                      <a:pt x="97" y="64"/>
                      <a:pt x="116" y="41"/>
                      <a:pt x="106" y="20"/>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10" name="Freeform 78"/>
              <p:cNvSpPr>
                <a:spLocks/>
              </p:cNvSpPr>
              <p:nvPr/>
            </p:nvSpPr>
            <p:spPr bwMode="auto">
              <a:xfrm>
                <a:off x="9593263" y="3038476"/>
                <a:ext cx="284163" cy="204788"/>
              </a:xfrm>
              <a:custGeom>
                <a:avLst/>
                <a:gdLst>
                  <a:gd name="T0" fmla="*/ 93 w 108"/>
                  <a:gd name="T1" fmla="*/ 14 h 79"/>
                  <a:gd name="T2" fmla="*/ 36 w 108"/>
                  <a:gd name="T3" fmla="*/ 17 h 79"/>
                  <a:gd name="T4" fmla="*/ 0 w 108"/>
                  <a:gd name="T5" fmla="*/ 66 h 79"/>
                  <a:gd name="T6" fmla="*/ 5 w 108"/>
                  <a:gd name="T7" fmla="*/ 68 h 79"/>
                  <a:gd name="T8" fmla="*/ 8 w 108"/>
                  <a:gd name="T9" fmla="*/ 68 h 79"/>
                  <a:gd name="T10" fmla="*/ 86 w 108"/>
                  <a:gd name="T11" fmla="*/ 62 h 79"/>
                  <a:gd name="T12" fmla="*/ 93 w 108"/>
                  <a:gd name="T13" fmla="*/ 14 h 79"/>
                </a:gdLst>
                <a:ahLst/>
                <a:cxnLst>
                  <a:cxn ang="0">
                    <a:pos x="T0" y="T1"/>
                  </a:cxn>
                  <a:cxn ang="0">
                    <a:pos x="T2" y="T3"/>
                  </a:cxn>
                  <a:cxn ang="0">
                    <a:pos x="T4" y="T5"/>
                  </a:cxn>
                  <a:cxn ang="0">
                    <a:pos x="T6" y="T7"/>
                  </a:cxn>
                  <a:cxn ang="0">
                    <a:pos x="T8" y="T9"/>
                  </a:cxn>
                  <a:cxn ang="0">
                    <a:pos x="T10" y="T11"/>
                  </a:cxn>
                  <a:cxn ang="0">
                    <a:pos x="T12" y="T13"/>
                  </a:cxn>
                </a:cxnLst>
                <a:rect l="0" t="0" r="r" b="b"/>
                <a:pathLst>
                  <a:path w="108" h="79">
                    <a:moveTo>
                      <a:pt x="93" y="14"/>
                    </a:moveTo>
                    <a:cubicBezTo>
                      <a:pt x="78" y="0"/>
                      <a:pt x="51" y="9"/>
                      <a:pt x="36" y="17"/>
                    </a:cubicBezTo>
                    <a:cubicBezTo>
                      <a:pt x="19" y="27"/>
                      <a:pt x="2" y="45"/>
                      <a:pt x="0" y="66"/>
                    </a:cubicBezTo>
                    <a:cubicBezTo>
                      <a:pt x="0" y="69"/>
                      <a:pt x="3" y="69"/>
                      <a:pt x="5" y="68"/>
                    </a:cubicBezTo>
                    <a:cubicBezTo>
                      <a:pt x="6" y="68"/>
                      <a:pt x="7" y="68"/>
                      <a:pt x="8" y="68"/>
                    </a:cubicBezTo>
                    <a:cubicBezTo>
                      <a:pt x="34" y="70"/>
                      <a:pt x="63" y="79"/>
                      <a:pt x="86" y="62"/>
                    </a:cubicBezTo>
                    <a:cubicBezTo>
                      <a:pt x="101" y="51"/>
                      <a:pt x="108" y="28"/>
                      <a:pt x="93" y="14"/>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11" name="Freeform 79"/>
              <p:cNvSpPr>
                <a:spLocks/>
              </p:cNvSpPr>
              <p:nvPr/>
            </p:nvSpPr>
            <p:spPr bwMode="auto">
              <a:xfrm>
                <a:off x="9601200" y="3233738"/>
                <a:ext cx="219075" cy="119063"/>
              </a:xfrm>
              <a:custGeom>
                <a:avLst/>
                <a:gdLst>
                  <a:gd name="T0" fmla="*/ 75 w 83"/>
                  <a:gd name="T1" fmla="*/ 10 h 46"/>
                  <a:gd name="T2" fmla="*/ 40 w 83"/>
                  <a:gd name="T3" fmla="*/ 8 h 46"/>
                  <a:gd name="T4" fmla="*/ 1 w 83"/>
                  <a:gd name="T5" fmla="*/ 35 h 46"/>
                  <a:gd name="T6" fmla="*/ 2 w 83"/>
                  <a:gd name="T7" fmla="*/ 38 h 46"/>
                  <a:gd name="T8" fmla="*/ 5 w 83"/>
                  <a:gd name="T9" fmla="*/ 41 h 46"/>
                  <a:gd name="T10" fmla="*/ 60 w 83"/>
                  <a:gd name="T11" fmla="*/ 39 h 46"/>
                  <a:gd name="T12" fmla="*/ 75 w 83"/>
                  <a:gd name="T13" fmla="*/ 10 h 46"/>
                </a:gdLst>
                <a:ahLst/>
                <a:cxnLst>
                  <a:cxn ang="0">
                    <a:pos x="T0" y="T1"/>
                  </a:cxn>
                  <a:cxn ang="0">
                    <a:pos x="T2" y="T3"/>
                  </a:cxn>
                  <a:cxn ang="0">
                    <a:pos x="T4" y="T5"/>
                  </a:cxn>
                  <a:cxn ang="0">
                    <a:pos x="T6" y="T7"/>
                  </a:cxn>
                  <a:cxn ang="0">
                    <a:pos x="T8" y="T9"/>
                  </a:cxn>
                  <a:cxn ang="0">
                    <a:pos x="T10" y="T11"/>
                  </a:cxn>
                  <a:cxn ang="0">
                    <a:pos x="T12" y="T13"/>
                  </a:cxn>
                </a:cxnLst>
                <a:rect l="0" t="0" r="r" b="b"/>
                <a:pathLst>
                  <a:path w="83" h="46">
                    <a:moveTo>
                      <a:pt x="75" y="10"/>
                    </a:moveTo>
                    <a:cubicBezTo>
                      <a:pt x="68" y="0"/>
                      <a:pt x="49" y="5"/>
                      <a:pt x="40" y="8"/>
                    </a:cubicBezTo>
                    <a:cubicBezTo>
                      <a:pt x="25" y="12"/>
                      <a:pt x="9" y="21"/>
                      <a:pt x="1" y="35"/>
                    </a:cubicBezTo>
                    <a:cubicBezTo>
                      <a:pt x="0" y="36"/>
                      <a:pt x="0" y="37"/>
                      <a:pt x="2" y="38"/>
                    </a:cubicBezTo>
                    <a:cubicBezTo>
                      <a:pt x="2" y="39"/>
                      <a:pt x="3" y="41"/>
                      <a:pt x="5" y="41"/>
                    </a:cubicBezTo>
                    <a:cubicBezTo>
                      <a:pt x="22" y="42"/>
                      <a:pt x="44" y="46"/>
                      <a:pt x="60" y="39"/>
                    </a:cubicBezTo>
                    <a:cubicBezTo>
                      <a:pt x="70" y="35"/>
                      <a:pt x="83" y="22"/>
                      <a:pt x="75" y="10"/>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12" name="Freeform 80"/>
              <p:cNvSpPr>
                <a:spLocks/>
              </p:cNvSpPr>
              <p:nvPr/>
            </p:nvSpPr>
            <p:spPr bwMode="auto">
              <a:xfrm>
                <a:off x="9320213" y="1976438"/>
                <a:ext cx="160338" cy="227013"/>
              </a:xfrm>
              <a:custGeom>
                <a:avLst/>
                <a:gdLst>
                  <a:gd name="T0" fmla="*/ 51 w 61"/>
                  <a:gd name="T1" fmla="*/ 21 h 87"/>
                  <a:gd name="T2" fmla="*/ 17 w 61"/>
                  <a:gd name="T3" fmla="*/ 7 h 87"/>
                  <a:gd name="T4" fmla="*/ 5 w 61"/>
                  <a:gd name="T5" fmla="*/ 47 h 87"/>
                  <a:gd name="T6" fmla="*/ 41 w 61"/>
                  <a:gd name="T7" fmla="*/ 84 h 87"/>
                  <a:gd name="T8" fmla="*/ 42 w 61"/>
                  <a:gd name="T9" fmla="*/ 85 h 87"/>
                  <a:gd name="T10" fmla="*/ 50 w 61"/>
                  <a:gd name="T11" fmla="*/ 81 h 87"/>
                  <a:gd name="T12" fmla="*/ 51 w 61"/>
                  <a:gd name="T13" fmla="*/ 21 h 87"/>
                </a:gdLst>
                <a:ahLst/>
                <a:cxnLst>
                  <a:cxn ang="0">
                    <a:pos x="T0" y="T1"/>
                  </a:cxn>
                  <a:cxn ang="0">
                    <a:pos x="T2" y="T3"/>
                  </a:cxn>
                  <a:cxn ang="0">
                    <a:pos x="T4" y="T5"/>
                  </a:cxn>
                  <a:cxn ang="0">
                    <a:pos x="T6" y="T7"/>
                  </a:cxn>
                  <a:cxn ang="0">
                    <a:pos x="T8" y="T9"/>
                  </a:cxn>
                  <a:cxn ang="0">
                    <a:pos x="T10" y="T11"/>
                  </a:cxn>
                  <a:cxn ang="0">
                    <a:pos x="T12" y="T13"/>
                  </a:cxn>
                </a:cxnLst>
                <a:rect l="0" t="0" r="r" b="b"/>
                <a:pathLst>
                  <a:path w="61" h="87">
                    <a:moveTo>
                      <a:pt x="51" y="21"/>
                    </a:moveTo>
                    <a:cubicBezTo>
                      <a:pt x="44" y="9"/>
                      <a:pt x="30" y="0"/>
                      <a:pt x="17" y="7"/>
                    </a:cubicBezTo>
                    <a:cubicBezTo>
                      <a:pt x="3" y="14"/>
                      <a:pt x="0" y="34"/>
                      <a:pt x="5" y="47"/>
                    </a:cubicBezTo>
                    <a:cubicBezTo>
                      <a:pt x="10" y="63"/>
                      <a:pt x="25" y="80"/>
                      <a:pt x="41" y="84"/>
                    </a:cubicBezTo>
                    <a:cubicBezTo>
                      <a:pt x="41" y="85"/>
                      <a:pt x="42" y="85"/>
                      <a:pt x="42" y="85"/>
                    </a:cubicBezTo>
                    <a:cubicBezTo>
                      <a:pt x="45" y="87"/>
                      <a:pt x="49" y="84"/>
                      <a:pt x="50" y="81"/>
                    </a:cubicBezTo>
                    <a:cubicBezTo>
                      <a:pt x="54" y="62"/>
                      <a:pt x="61" y="39"/>
                      <a:pt x="51" y="21"/>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13" name="Freeform 81"/>
              <p:cNvSpPr>
                <a:spLocks/>
              </p:cNvSpPr>
              <p:nvPr/>
            </p:nvSpPr>
            <p:spPr bwMode="auto">
              <a:xfrm>
                <a:off x="9271000" y="2111376"/>
                <a:ext cx="541338" cy="1603375"/>
              </a:xfrm>
              <a:custGeom>
                <a:avLst/>
                <a:gdLst>
                  <a:gd name="T0" fmla="*/ 151 w 206"/>
                  <a:gd name="T1" fmla="*/ 401 h 616"/>
                  <a:gd name="T2" fmla="*/ 116 w 206"/>
                  <a:gd name="T3" fmla="*/ 366 h 616"/>
                  <a:gd name="T4" fmla="*/ 152 w 206"/>
                  <a:gd name="T5" fmla="*/ 332 h 616"/>
                  <a:gd name="T6" fmla="*/ 202 w 206"/>
                  <a:gd name="T7" fmla="*/ 307 h 616"/>
                  <a:gd name="T8" fmla="*/ 125 w 206"/>
                  <a:gd name="T9" fmla="*/ 344 h 616"/>
                  <a:gd name="T10" fmla="*/ 109 w 206"/>
                  <a:gd name="T11" fmla="*/ 292 h 616"/>
                  <a:gd name="T12" fmla="*/ 124 w 206"/>
                  <a:gd name="T13" fmla="*/ 267 h 616"/>
                  <a:gd name="T14" fmla="*/ 198 w 206"/>
                  <a:gd name="T15" fmla="*/ 223 h 616"/>
                  <a:gd name="T16" fmla="*/ 144 w 206"/>
                  <a:gd name="T17" fmla="*/ 242 h 616"/>
                  <a:gd name="T18" fmla="*/ 99 w 206"/>
                  <a:gd name="T19" fmla="*/ 205 h 616"/>
                  <a:gd name="T20" fmla="*/ 178 w 206"/>
                  <a:gd name="T21" fmla="*/ 151 h 616"/>
                  <a:gd name="T22" fmla="*/ 98 w 206"/>
                  <a:gd name="T23" fmla="*/ 192 h 616"/>
                  <a:gd name="T24" fmla="*/ 88 w 206"/>
                  <a:gd name="T25" fmla="*/ 129 h 616"/>
                  <a:gd name="T26" fmla="*/ 91 w 206"/>
                  <a:gd name="T27" fmla="*/ 123 h 616"/>
                  <a:gd name="T28" fmla="*/ 154 w 206"/>
                  <a:gd name="T29" fmla="*/ 78 h 616"/>
                  <a:gd name="T30" fmla="*/ 114 w 206"/>
                  <a:gd name="T31" fmla="*/ 90 h 616"/>
                  <a:gd name="T32" fmla="*/ 73 w 206"/>
                  <a:gd name="T33" fmla="*/ 60 h 616"/>
                  <a:gd name="T34" fmla="*/ 95 w 206"/>
                  <a:gd name="T35" fmla="*/ 38 h 616"/>
                  <a:gd name="T36" fmla="*/ 117 w 206"/>
                  <a:gd name="T37" fmla="*/ 25 h 616"/>
                  <a:gd name="T38" fmla="*/ 53 w 206"/>
                  <a:gd name="T39" fmla="*/ 0 h 616"/>
                  <a:gd name="T40" fmla="*/ 68 w 206"/>
                  <a:gd name="T41" fmla="*/ 60 h 616"/>
                  <a:gd name="T42" fmla="*/ 16 w 206"/>
                  <a:gd name="T43" fmla="*/ 42 h 616"/>
                  <a:gd name="T44" fmla="*/ 70 w 206"/>
                  <a:gd name="T45" fmla="*/ 70 h 616"/>
                  <a:gd name="T46" fmla="*/ 42 w 206"/>
                  <a:gd name="T47" fmla="*/ 100 h 616"/>
                  <a:gd name="T48" fmla="*/ 3 w 206"/>
                  <a:gd name="T49" fmla="*/ 100 h 616"/>
                  <a:gd name="T50" fmla="*/ 79 w 206"/>
                  <a:gd name="T51" fmla="*/ 128 h 616"/>
                  <a:gd name="T52" fmla="*/ 87 w 206"/>
                  <a:gd name="T53" fmla="*/ 186 h 616"/>
                  <a:gd name="T54" fmla="*/ 7 w 206"/>
                  <a:gd name="T55" fmla="*/ 169 h 616"/>
                  <a:gd name="T56" fmla="*/ 88 w 206"/>
                  <a:gd name="T57" fmla="*/ 199 h 616"/>
                  <a:gd name="T58" fmla="*/ 52 w 206"/>
                  <a:gd name="T59" fmla="*/ 244 h 616"/>
                  <a:gd name="T60" fmla="*/ 9 w 206"/>
                  <a:gd name="T61" fmla="*/ 244 h 616"/>
                  <a:gd name="T62" fmla="*/ 97 w 206"/>
                  <a:gd name="T63" fmla="*/ 293 h 616"/>
                  <a:gd name="T64" fmla="*/ 79 w 206"/>
                  <a:gd name="T65" fmla="*/ 331 h 616"/>
                  <a:gd name="T66" fmla="*/ 26 w 206"/>
                  <a:gd name="T67" fmla="*/ 324 h 616"/>
                  <a:gd name="T68" fmla="*/ 105 w 206"/>
                  <a:gd name="T69" fmla="*/ 402 h 616"/>
                  <a:gd name="T70" fmla="*/ 32 w 206"/>
                  <a:gd name="T71" fmla="*/ 390 h 616"/>
                  <a:gd name="T72" fmla="*/ 81 w 206"/>
                  <a:gd name="T73" fmla="*/ 399 h 616"/>
                  <a:gd name="T74" fmla="*/ 107 w 206"/>
                  <a:gd name="T75" fmla="*/ 450 h 616"/>
                  <a:gd name="T76" fmla="*/ 61 w 206"/>
                  <a:gd name="T77" fmla="*/ 451 h 616"/>
                  <a:gd name="T78" fmla="*/ 107 w 206"/>
                  <a:gd name="T79" fmla="*/ 468 h 616"/>
                  <a:gd name="T80" fmla="*/ 114 w 206"/>
                  <a:gd name="T81" fmla="*/ 606 h 616"/>
                  <a:gd name="T82" fmla="*/ 183 w 206"/>
                  <a:gd name="T83" fmla="*/ 446 h 616"/>
                  <a:gd name="T84" fmla="*/ 122 w 206"/>
                  <a:gd name="T85" fmla="*/ 471 h 616"/>
                  <a:gd name="T86" fmla="*/ 121 w 206"/>
                  <a:gd name="T87" fmla="*/ 436 h 616"/>
                  <a:gd name="T88" fmla="*/ 154 w 206"/>
                  <a:gd name="T89" fmla="*/ 405 h 616"/>
                  <a:gd name="T90" fmla="*/ 204 w 206"/>
                  <a:gd name="T91" fmla="*/ 381 h 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06" h="616">
                    <a:moveTo>
                      <a:pt x="204" y="381"/>
                    </a:moveTo>
                    <a:cubicBezTo>
                      <a:pt x="185" y="382"/>
                      <a:pt x="166" y="391"/>
                      <a:pt x="151" y="401"/>
                    </a:cubicBezTo>
                    <a:cubicBezTo>
                      <a:pt x="142" y="406"/>
                      <a:pt x="128" y="414"/>
                      <a:pt x="120" y="424"/>
                    </a:cubicBezTo>
                    <a:cubicBezTo>
                      <a:pt x="119" y="405"/>
                      <a:pt x="118" y="385"/>
                      <a:pt x="116" y="366"/>
                    </a:cubicBezTo>
                    <a:cubicBezTo>
                      <a:pt x="121" y="362"/>
                      <a:pt x="125" y="357"/>
                      <a:pt x="129" y="352"/>
                    </a:cubicBezTo>
                    <a:cubicBezTo>
                      <a:pt x="136" y="344"/>
                      <a:pt x="144" y="338"/>
                      <a:pt x="152" y="332"/>
                    </a:cubicBezTo>
                    <a:cubicBezTo>
                      <a:pt x="167" y="322"/>
                      <a:pt x="185" y="315"/>
                      <a:pt x="202" y="309"/>
                    </a:cubicBezTo>
                    <a:cubicBezTo>
                      <a:pt x="204" y="309"/>
                      <a:pt x="204" y="307"/>
                      <a:pt x="202" y="307"/>
                    </a:cubicBezTo>
                    <a:cubicBezTo>
                      <a:pt x="183" y="309"/>
                      <a:pt x="165" y="315"/>
                      <a:pt x="149" y="326"/>
                    </a:cubicBezTo>
                    <a:cubicBezTo>
                      <a:pt x="140" y="331"/>
                      <a:pt x="133" y="337"/>
                      <a:pt x="125" y="344"/>
                    </a:cubicBezTo>
                    <a:cubicBezTo>
                      <a:pt x="122" y="347"/>
                      <a:pt x="118" y="350"/>
                      <a:pt x="115" y="354"/>
                    </a:cubicBezTo>
                    <a:cubicBezTo>
                      <a:pt x="113" y="333"/>
                      <a:pt x="111" y="313"/>
                      <a:pt x="109" y="292"/>
                    </a:cubicBezTo>
                    <a:cubicBezTo>
                      <a:pt x="109" y="290"/>
                      <a:pt x="108" y="287"/>
                      <a:pt x="108" y="285"/>
                    </a:cubicBezTo>
                    <a:cubicBezTo>
                      <a:pt x="114" y="280"/>
                      <a:pt x="118" y="273"/>
                      <a:pt x="124" y="267"/>
                    </a:cubicBezTo>
                    <a:cubicBezTo>
                      <a:pt x="130" y="261"/>
                      <a:pt x="136" y="256"/>
                      <a:pt x="142" y="250"/>
                    </a:cubicBezTo>
                    <a:cubicBezTo>
                      <a:pt x="158" y="236"/>
                      <a:pt x="177" y="226"/>
                      <a:pt x="198" y="223"/>
                    </a:cubicBezTo>
                    <a:cubicBezTo>
                      <a:pt x="198" y="223"/>
                      <a:pt x="199" y="222"/>
                      <a:pt x="198" y="222"/>
                    </a:cubicBezTo>
                    <a:cubicBezTo>
                      <a:pt x="180" y="220"/>
                      <a:pt x="159" y="233"/>
                      <a:pt x="144" y="242"/>
                    </a:cubicBezTo>
                    <a:cubicBezTo>
                      <a:pt x="132" y="250"/>
                      <a:pt x="116" y="261"/>
                      <a:pt x="107" y="273"/>
                    </a:cubicBezTo>
                    <a:cubicBezTo>
                      <a:pt x="104" y="250"/>
                      <a:pt x="102" y="227"/>
                      <a:pt x="99" y="205"/>
                    </a:cubicBezTo>
                    <a:cubicBezTo>
                      <a:pt x="100" y="204"/>
                      <a:pt x="100" y="204"/>
                      <a:pt x="101" y="203"/>
                    </a:cubicBezTo>
                    <a:cubicBezTo>
                      <a:pt x="117" y="173"/>
                      <a:pt x="149" y="165"/>
                      <a:pt x="178" y="151"/>
                    </a:cubicBezTo>
                    <a:cubicBezTo>
                      <a:pt x="180" y="150"/>
                      <a:pt x="179" y="148"/>
                      <a:pt x="177" y="149"/>
                    </a:cubicBezTo>
                    <a:cubicBezTo>
                      <a:pt x="147" y="154"/>
                      <a:pt x="116" y="167"/>
                      <a:pt x="98" y="192"/>
                    </a:cubicBezTo>
                    <a:cubicBezTo>
                      <a:pt x="95" y="175"/>
                      <a:pt x="93" y="158"/>
                      <a:pt x="90" y="142"/>
                    </a:cubicBezTo>
                    <a:cubicBezTo>
                      <a:pt x="90" y="137"/>
                      <a:pt x="89" y="133"/>
                      <a:pt x="88" y="129"/>
                    </a:cubicBezTo>
                    <a:cubicBezTo>
                      <a:pt x="89" y="128"/>
                      <a:pt x="89" y="127"/>
                      <a:pt x="88" y="125"/>
                    </a:cubicBezTo>
                    <a:cubicBezTo>
                      <a:pt x="89" y="125"/>
                      <a:pt x="90" y="124"/>
                      <a:pt x="91" y="123"/>
                    </a:cubicBezTo>
                    <a:cubicBezTo>
                      <a:pt x="99" y="111"/>
                      <a:pt x="108" y="101"/>
                      <a:pt x="120" y="93"/>
                    </a:cubicBezTo>
                    <a:cubicBezTo>
                      <a:pt x="131" y="86"/>
                      <a:pt x="143" y="84"/>
                      <a:pt x="154" y="78"/>
                    </a:cubicBezTo>
                    <a:cubicBezTo>
                      <a:pt x="156" y="77"/>
                      <a:pt x="156" y="74"/>
                      <a:pt x="154" y="74"/>
                    </a:cubicBezTo>
                    <a:cubicBezTo>
                      <a:pt x="140" y="74"/>
                      <a:pt x="125" y="83"/>
                      <a:pt x="114" y="90"/>
                    </a:cubicBezTo>
                    <a:cubicBezTo>
                      <a:pt x="103" y="97"/>
                      <a:pt x="94" y="106"/>
                      <a:pt x="86" y="116"/>
                    </a:cubicBezTo>
                    <a:cubicBezTo>
                      <a:pt x="82" y="97"/>
                      <a:pt x="78" y="78"/>
                      <a:pt x="73" y="60"/>
                    </a:cubicBezTo>
                    <a:cubicBezTo>
                      <a:pt x="74" y="60"/>
                      <a:pt x="74" y="59"/>
                      <a:pt x="75" y="58"/>
                    </a:cubicBezTo>
                    <a:cubicBezTo>
                      <a:pt x="80" y="50"/>
                      <a:pt x="87" y="43"/>
                      <a:pt x="95" y="38"/>
                    </a:cubicBezTo>
                    <a:cubicBezTo>
                      <a:pt x="102" y="33"/>
                      <a:pt x="110" y="30"/>
                      <a:pt x="117" y="26"/>
                    </a:cubicBezTo>
                    <a:cubicBezTo>
                      <a:pt x="118" y="26"/>
                      <a:pt x="118" y="25"/>
                      <a:pt x="117" y="25"/>
                    </a:cubicBezTo>
                    <a:cubicBezTo>
                      <a:pt x="99" y="24"/>
                      <a:pt x="82" y="39"/>
                      <a:pt x="70" y="52"/>
                    </a:cubicBezTo>
                    <a:cubicBezTo>
                      <a:pt x="65" y="35"/>
                      <a:pt x="60" y="18"/>
                      <a:pt x="53" y="0"/>
                    </a:cubicBezTo>
                    <a:cubicBezTo>
                      <a:pt x="53" y="0"/>
                      <a:pt x="52" y="0"/>
                      <a:pt x="52" y="1"/>
                    </a:cubicBezTo>
                    <a:cubicBezTo>
                      <a:pt x="59" y="20"/>
                      <a:pt x="64" y="40"/>
                      <a:pt x="68" y="60"/>
                    </a:cubicBezTo>
                    <a:cubicBezTo>
                      <a:pt x="56" y="45"/>
                      <a:pt x="36" y="38"/>
                      <a:pt x="17" y="40"/>
                    </a:cubicBezTo>
                    <a:cubicBezTo>
                      <a:pt x="16" y="40"/>
                      <a:pt x="15" y="42"/>
                      <a:pt x="16" y="42"/>
                    </a:cubicBezTo>
                    <a:cubicBezTo>
                      <a:pt x="37" y="45"/>
                      <a:pt x="57" y="49"/>
                      <a:pt x="68" y="69"/>
                    </a:cubicBezTo>
                    <a:cubicBezTo>
                      <a:pt x="68" y="70"/>
                      <a:pt x="69" y="70"/>
                      <a:pt x="70" y="70"/>
                    </a:cubicBezTo>
                    <a:cubicBezTo>
                      <a:pt x="73" y="86"/>
                      <a:pt x="75" y="102"/>
                      <a:pt x="78" y="118"/>
                    </a:cubicBezTo>
                    <a:cubicBezTo>
                      <a:pt x="67" y="110"/>
                      <a:pt x="55" y="104"/>
                      <a:pt x="42" y="100"/>
                    </a:cubicBezTo>
                    <a:cubicBezTo>
                      <a:pt x="31" y="97"/>
                      <a:pt x="11" y="89"/>
                      <a:pt x="1" y="99"/>
                    </a:cubicBezTo>
                    <a:cubicBezTo>
                      <a:pt x="0" y="100"/>
                      <a:pt x="1" y="101"/>
                      <a:pt x="3" y="100"/>
                    </a:cubicBezTo>
                    <a:cubicBezTo>
                      <a:pt x="15" y="95"/>
                      <a:pt x="36" y="103"/>
                      <a:pt x="47" y="108"/>
                    </a:cubicBezTo>
                    <a:cubicBezTo>
                      <a:pt x="59" y="113"/>
                      <a:pt x="70" y="120"/>
                      <a:pt x="79" y="128"/>
                    </a:cubicBezTo>
                    <a:cubicBezTo>
                      <a:pt x="80" y="134"/>
                      <a:pt x="81" y="140"/>
                      <a:pt x="82" y="146"/>
                    </a:cubicBezTo>
                    <a:cubicBezTo>
                      <a:pt x="84" y="160"/>
                      <a:pt x="85" y="173"/>
                      <a:pt x="87" y="186"/>
                    </a:cubicBezTo>
                    <a:cubicBezTo>
                      <a:pt x="77" y="180"/>
                      <a:pt x="64" y="176"/>
                      <a:pt x="54" y="173"/>
                    </a:cubicBezTo>
                    <a:cubicBezTo>
                      <a:pt x="39" y="168"/>
                      <a:pt x="23" y="164"/>
                      <a:pt x="7" y="169"/>
                    </a:cubicBezTo>
                    <a:cubicBezTo>
                      <a:pt x="7" y="170"/>
                      <a:pt x="6" y="171"/>
                      <a:pt x="7" y="171"/>
                    </a:cubicBezTo>
                    <a:cubicBezTo>
                      <a:pt x="37" y="172"/>
                      <a:pt x="65" y="181"/>
                      <a:pt x="88" y="199"/>
                    </a:cubicBezTo>
                    <a:cubicBezTo>
                      <a:pt x="90" y="220"/>
                      <a:pt x="92" y="242"/>
                      <a:pt x="94" y="263"/>
                    </a:cubicBezTo>
                    <a:cubicBezTo>
                      <a:pt x="81" y="254"/>
                      <a:pt x="67" y="248"/>
                      <a:pt x="52" y="244"/>
                    </a:cubicBezTo>
                    <a:cubicBezTo>
                      <a:pt x="41" y="242"/>
                      <a:pt x="19" y="236"/>
                      <a:pt x="9" y="244"/>
                    </a:cubicBezTo>
                    <a:cubicBezTo>
                      <a:pt x="8" y="244"/>
                      <a:pt x="9" y="244"/>
                      <a:pt x="9" y="244"/>
                    </a:cubicBezTo>
                    <a:cubicBezTo>
                      <a:pt x="41" y="241"/>
                      <a:pt x="72" y="255"/>
                      <a:pt x="95" y="275"/>
                    </a:cubicBezTo>
                    <a:cubicBezTo>
                      <a:pt x="96" y="281"/>
                      <a:pt x="96" y="287"/>
                      <a:pt x="97" y="293"/>
                    </a:cubicBezTo>
                    <a:cubicBezTo>
                      <a:pt x="98" y="308"/>
                      <a:pt x="99" y="322"/>
                      <a:pt x="100" y="337"/>
                    </a:cubicBezTo>
                    <a:cubicBezTo>
                      <a:pt x="93" y="334"/>
                      <a:pt x="84" y="333"/>
                      <a:pt x="79" y="331"/>
                    </a:cubicBezTo>
                    <a:cubicBezTo>
                      <a:pt x="62" y="326"/>
                      <a:pt x="43" y="319"/>
                      <a:pt x="26" y="323"/>
                    </a:cubicBezTo>
                    <a:cubicBezTo>
                      <a:pt x="26" y="323"/>
                      <a:pt x="26" y="324"/>
                      <a:pt x="26" y="324"/>
                    </a:cubicBezTo>
                    <a:cubicBezTo>
                      <a:pt x="51" y="332"/>
                      <a:pt x="79" y="334"/>
                      <a:pt x="101" y="350"/>
                    </a:cubicBezTo>
                    <a:cubicBezTo>
                      <a:pt x="103" y="367"/>
                      <a:pt x="104" y="385"/>
                      <a:pt x="105" y="402"/>
                    </a:cubicBezTo>
                    <a:cubicBezTo>
                      <a:pt x="96" y="396"/>
                      <a:pt x="83" y="393"/>
                      <a:pt x="76" y="391"/>
                    </a:cubicBezTo>
                    <a:cubicBezTo>
                      <a:pt x="65" y="388"/>
                      <a:pt x="41" y="380"/>
                      <a:pt x="32" y="390"/>
                    </a:cubicBezTo>
                    <a:cubicBezTo>
                      <a:pt x="31" y="390"/>
                      <a:pt x="32" y="391"/>
                      <a:pt x="33" y="391"/>
                    </a:cubicBezTo>
                    <a:cubicBezTo>
                      <a:pt x="47" y="388"/>
                      <a:pt x="68" y="393"/>
                      <a:pt x="81" y="399"/>
                    </a:cubicBezTo>
                    <a:cubicBezTo>
                      <a:pt x="90" y="403"/>
                      <a:pt x="97" y="411"/>
                      <a:pt x="106" y="415"/>
                    </a:cubicBezTo>
                    <a:cubicBezTo>
                      <a:pt x="106" y="426"/>
                      <a:pt x="107" y="438"/>
                      <a:pt x="107" y="450"/>
                    </a:cubicBezTo>
                    <a:cubicBezTo>
                      <a:pt x="107" y="453"/>
                      <a:pt x="107" y="456"/>
                      <a:pt x="107" y="459"/>
                    </a:cubicBezTo>
                    <a:cubicBezTo>
                      <a:pt x="93" y="453"/>
                      <a:pt x="77" y="450"/>
                      <a:pt x="61" y="451"/>
                    </a:cubicBezTo>
                    <a:cubicBezTo>
                      <a:pt x="59" y="451"/>
                      <a:pt x="59" y="454"/>
                      <a:pt x="61" y="454"/>
                    </a:cubicBezTo>
                    <a:cubicBezTo>
                      <a:pt x="78" y="455"/>
                      <a:pt x="93" y="460"/>
                      <a:pt x="107" y="468"/>
                    </a:cubicBezTo>
                    <a:cubicBezTo>
                      <a:pt x="109" y="514"/>
                      <a:pt x="108" y="562"/>
                      <a:pt x="99" y="607"/>
                    </a:cubicBezTo>
                    <a:cubicBezTo>
                      <a:pt x="97" y="616"/>
                      <a:pt x="112" y="614"/>
                      <a:pt x="114" y="606"/>
                    </a:cubicBezTo>
                    <a:cubicBezTo>
                      <a:pt x="122" y="567"/>
                      <a:pt x="123" y="525"/>
                      <a:pt x="122" y="484"/>
                    </a:cubicBezTo>
                    <a:cubicBezTo>
                      <a:pt x="135" y="463"/>
                      <a:pt x="159" y="452"/>
                      <a:pt x="183" y="446"/>
                    </a:cubicBezTo>
                    <a:cubicBezTo>
                      <a:pt x="184" y="446"/>
                      <a:pt x="184" y="443"/>
                      <a:pt x="182" y="444"/>
                    </a:cubicBezTo>
                    <a:cubicBezTo>
                      <a:pt x="159" y="448"/>
                      <a:pt x="137" y="454"/>
                      <a:pt x="122" y="471"/>
                    </a:cubicBezTo>
                    <a:cubicBezTo>
                      <a:pt x="122" y="463"/>
                      <a:pt x="121" y="456"/>
                      <a:pt x="121" y="449"/>
                    </a:cubicBezTo>
                    <a:cubicBezTo>
                      <a:pt x="121" y="445"/>
                      <a:pt x="121" y="440"/>
                      <a:pt x="121" y="436"/>
                    </a:cubicBezTo>
                    <a:cubicBezTo>
                      <a:pt x="126" y="432"/>
                      <a:pt x="129" y="428"/>
                      <a:pt x="134" y="423"/>
                    </a:cubicBezTo>
                    <a:cubicBezTo>
                      <a:pt x="140" y="416"/>
                      <a:pt x="147" y="410"/>
                      <a:pt x="154" y="405"/>
                    </a:cubicBezTo>
                    <a:cubicBezTo>
                      <a:pt x="170" y="395"/>
                      <a:pt x="187" y="391"/>
                      <a:pt x="204" y="385"/>
                    </a:cubicBezTo>
                    <a:cubicBezTo>
                      <a:pt x="206" y="384"/>
                      <a:pt x="206" y="381"/>
                      <a:pt x="204" y="381"/>
                    </a:cubicBezTo>
                    <a:close/>
                  </a:path>
                </a:pathLst>
              </a:custGeom>
              <a:solidFill>
                <a:schemeClr val="accent6">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5" name="Group 4"/>
            <p:cNvGrpSpPr/>
            <p:nvPr/>
          </p:nvGrpSpPr>
          <p:grpSpPr>
            <a:xfrm>
              <a:off x="4553135" y="3196746"/>
              <a:ext cx="563563" cy="1873250"/>
              <a:chOff x="679450" y="3697288"/>
              <a:chExt cx="563563" cy="1873250"/>
            </a:xfrm>
            <a:effectLst>
              <a:outerShdw blurRad="127000" dist="63500" dir="8100000" algn="tr" rotWithShape="0">
                <a:prstClr val="black">
                  <a:alpha val="20000"/>
                </a:prstClr>
              </a:outerShdw>
            </a:effectLst>
          </p:grpSpPr>
          <p:sp>
            <p:nvSpPr>
              <p:cNvPr id="96" name="Freeform 116"/>
              <p:cNvSpPr>
                <a:spLocks noEditPoints="1"/>
              </p:cNvSpPr>
              <p:nvPr/>
            </p:nvSpPr>
            <p:spPr bwMode="auto">
              <a:xfrm>
                <a:off x="679450" y="3697288"/>
                <a:ext cx="563563" cy="1871663"/>
              </a:xfrm>
              <a:custGeom>
                <a:avLst/>
                <a:gdLst>
                  <a:gd name="T0" fmla="*/ 79 w 214"/>
                  <a:gd name="T1" fmla="*/ 588 h 719"/>
                  <a:gd name="T2" fmla="*/ 127 w 214"/>
                  <a:gd name="T3" fmla="*/ 515 h 719"/>
                  <a:gd name="T4" fmla="*/ 92 w 214"/>
                  <a:gd name="T5" fmla="*/ 508 h 719"/>
                  <a:gd name="T6" fmla="*/ 81 w 214"/>
                  <a:gd name="T7" fmla="*/ 463 h 719"/>
                  <a:gd name="T8" fmla="*/ 82 w 214"/>
                  <a:gd name="T9" fmla="*/ 460 h 719"/>
                  <a:gd name="T10" fmla="*/ 99 w 214"/>
                  <a:gd name="T11" fmla="*/ 385 h 719"/>
                  <a:gd name="T12" fmla="*/ 85 w 214"/>
                  <a:gd name="T13" fmla="*/ 379 h 719"/>
                  <a:gd name="T14" fmla="*/ 140 w 214"/>
                  <a:gd name="T15" fmla="*/ 267 h 719"/>
                  <a:gd name="T16" fmla="*/ 141 w 214"/>
                  <a:gd name="T17" fmla="*/ 202 h 719"/>
                  <a:gd name="T18" fmla="*/ 110 w 214"/>
                  <a:gd name="T19" fmla="*/ 181 h 719"/>
                  <a:gd name="T20" fmla="*/ 185 w 214"/>
                  <a:gd name="T21" fmla="*/ 137 h 719"/>
                  <a:gd name="T22" fmla="*/ 156 w 214"/>
                  <a:gd name="T23" fmla="*/ 117 h 719"/>
                  <a:gd name="T24" fmla="*/ 121 w 214"/>
                  <a:gd name="T25" fmla="*/ 131 h 719"/>
                  <a:gd name="T26" fmla="*/ 156 w 214"/>
                  <a:gd name="T27" fmla="*/ 7 h 719"/>
                  <a:gd name="T28" fmla="*/ 117 w 214"/>
                  <a:gd name="T29" fmla="*/ 122 h 719"/>
                  <a:gd name="T30" fmla="*/ 112 w 214"/>
                  <a:gd name="T31" fmla="*/ 142 h 719"/>
                  <a:gd name="T32" fmla="*/ 63 w 214"/>
                  <a:gd name="T33" fmla="*/ 24 h 719"/>
                  <a:gd name="T34" fmla="*/ 106 w 214"/>
                  <a:gd name="T35" fmla="*/ 161 h 719"/>
                  <a:gd name="T36" fmla="*/ 97 w 214"/>
                  <a:gd name="T37" fmla="*/ 207 h 719"/>
                  <a:gd name="T38" fmla="*/ 83 w 214"/>
                  <a:gd name="T39" fmla="*/ 186 h 719"/>
                  <a:gd name="T40" fmla="*/ 32 w 214"/>
                  <a:gd name="T41" fmla="*/ 127 h 719"/>
                  <a:gd name="T42" fmla="*/ 88 w 214"/>
                  <a:gd name="T43" fmla="*/ 249 h 719"/>
                  <a:gd name="T44" fmla="*/ 77 w 214"/>
                  <a:gd name="T45" fmla="*/ 362 h 719"/>
                  <a:gd name="T46" fmla="*/ 37 w 214"/>
                  <a:gd name="T47" fmla="*/ 245 h 719"/>
                  <a:gd name="T48" fmla="*/ 22 w 214"/>
                  <a:gd name="T49" fmla="*/ 308 h 719"/>
                  <a:gd name="T50" fmla="*/ 71 w 214"/>
                  <a:gd name="T51" fmla="*/ 464 h 719"/>
                  <a:gd name="T52" fmla="*/ 51 w 214"/>
                  <a:gd name="T53" fmla="*/ 400 h 719"/>
                  <a:gd name="T54" fmla="*/ 13 w 214"/>
                  <a:gd name="T55" fmla="*/ 397 h 719"/>
                  <a:gd name="T56" fmla="*/ 69 w 214"/>
                  <a:gd name="T57" fmla="*/ 531 h 719"/>
                  <a:gd name="T58" fmla="*/ 17 w 214"/>
                  <a:gd name="T59" fmla="*/ 438 h 719"/>
                  <a:gd name="T60" fmla="*/ 67 w 214"/>
                  <a:gd name="T61" fmla="*/ 564 h 719"/>
                  <a:gd name="T62" fmla="*/ 79 w 214"/>
                  <a:gd name="T63" fmla="*/ 715 h 719"/>
                  <a:gd name="T64" fmla="*/ 33 w 214"/>
                  <a:gd name="T65" fmla="*/ 388 h 719"/>
                  <a:gd name="T66" fmla="*/ 37 w 214"/>
                  <a:gd name="T67" fmla="*/ 393 h 719"/>
                  <a:gd name="T68" fmla="*/ 21 w 214"/>
                  <a:gd name="T69" fmla="*/ 391 h 719"/>
                  <a:gd name="T70" fmla="*/ 19 w 214"/>
                  <a:gd name="T71" fmla="*/ 385 h 719"/>
                  <a:gd name="T72" fmla="*/ 22 w 214"/>
                  <a:gd name="T73" fmla="*/ 392 h 719"/>
                  <a:gd name="T74" fmla="*/ 34 w 214"/>
                  <a:gd name="T75" fmla="*/ 294 h 719"/>
                  <a:gd name="T76" fmla="*/ 29 w 214"/>
                  <a:gd name="T77" fmla="*/ 276 h 719"/>
                  <a:gd name="T78" fmla="*/ 34 w 214"/>
                  <a:gd name="T79" fmla="*/ 294 h 719"/>
                  <a:gd name="T80" fmla="*/ 64 w 214"/>
                  <a:gd name="T81" fmla="*/ 185 h 719"/>
                  <a:gd name="T82" fmla="*/ 67 w 214"/>
                  <a:gd name="T83" fmla="*/ 186 h 719"/>
                  <a:gd name="T84" fmla="*/ 148 w 214"/>
                  <a:gd name="T85" fmla="*/ 53 h 719"/>
                  <a:gd name="T86" fmla="*/ 148 w 214"/>
                  <a:gd name="T87" fmla="*/ 43 h 719"/>
                  <a:gd name="T88" fmla="*/ 151 w 214"/>
                  <a:gd name="T89" fmla="*/ 29 h 719"/>
                  <a:gd name="T90" fmla="*/ 155 w 214"/>
                  <a:gd name="T91" fmla="*/ 27 h 719"/>
                  <a:gd name="T92" fmla="*/ 111 w 214"/>
                  <a:gd name="T93" fmla="*/ 403 h 719"/>
                  <a:gd name="T94" fmla="*/ 121 w 214"/>
                  <a:gd name="T95" fmla="*/ 387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14" h="719">
                    <a:moveTo>
                      <a:pt x="79" y="715"/>
                    </a:moveTo>
                    <a:cubicBezTo>
                      <a:pt x="82" y="673"/>
                      <a:pt x="80" y="631"/>
                      <a:pt x="79" y="588"/>
                    </a:cubicBezTo>
                    <a:cubicBezTo>
                      <a:pt x="81" y="588"/>
                      <a:pt x="82" y="588"/>
                      <a:pt x="83" y="586"/>
                    </a:cubicBezTo>
                    <a:cubicBezTo>
                      <a:pt x="98" y="563"/>
                      <a:pt x="116" y="541"/>
                      <a:pt x="127" y="515"/>
                    </a:cubicBezTo>
                    <a:cubicBezTo>
                      <a:pt x="132" y="506"/>
                      <a:pt x="144" y="475"/>
                      <a:pt x="127" y="470"/>
                    </a:cubicBezTo>
                    <a:cubicBezTo>
                      <a:pt x="109" y="465"/>
                      <a:pt x="97" y="496"/>
                      <a:pt x="92" y="508"/>
                    </a:cubicBezTo>
                    <a:cubicBezTo>
                      <a:pt x="87" y="517"/>
                      <a:pt x="82" y="555"/>
                      <a:pt x="78" y="565"/>
                    </a:cubicBezTo>
                    <a:cubicBezTo>
                      <a:pt x="78" y="540"/>
                      <a:pt x="80" y="488"/>
                      <a:pt x="81" y="463"/>
                    </a:cubicBezTo>
                    <a:cubicBezTo>
                      <a:pt x="81" y="462"/>
                      <a:pt x="81" y="462"/>
                      <a:pt x="82" y="461"/>
                    </a:cubicBezTo>
                    <a:cubicBezTo>
                      <a:pt x="82" y="461"/>
                      <a:pt x="82" y="460"/>
                      <a:pt x="82" y="460"/>
                    </a:cubicBezTo>
                    <a:cubicBezTo>
                      <a:pt x="84" y="461"/>
                      <a:pt x="164" y="363"/>
                      <a:pt x="130" y="350"/>
                    </a:cubicBezTo>
                    <a:cubicBezTo>
                      <a:pt x="114" y="344"/>
                      <a:pt x="104" y="375"/>
                      <a:pt x="99" y="385"/>
                    </a:cubicBezTo>
                    <a:cubicBezTo>
                      <a:pt x="93" y="399"/>
                      <a:pt x="87" y="412"/>
                      <a:pt x="82" y="426"/>
                    </a:cubicBezTo>
                    <a:cubicBezTo>
                      <a:pt x="83" y="411"/>
                      <a:pt x="84" y="395"/>
                      <a:pt x="85" y="379"/>
                    </a:cubicBezTo>
                    <a:cubicBezTo>
                      <a:pt x="86" y="370"/>
                      <a:pt x="86" y="360"/>
                      <a:pt x="87" y="350"/>
                    </a:cubicBezTo>
                    <a:cubicBezTo>
                      <a:pt x="89" y="350"/>
                      <a:pt x="131" y="298"/>
                      <a:pt x="140" y="267"/>
                    </a:cubicBezTo>
                    <a:cubicBezTo>
                      <a:pt x="144" y="253"/>
                      <a:pt x="147" y="238"/>
                      <a:pt x="147" y="223"/>
                    </a:cubicBezTo>
                    <a:cubicBezTo>
                      <a:pt x="147" y="217"/>
                      <a:pt x="148" y="206"/>
                      <a:pt x="141" y="202"/>
                    </a:cubicBezTo>
                    <a:cubicBezTo>
                      <a:pt x="122" y="191"/>
                      <a:pt x="105" y="242"/>
                      <a:pt x="94" y="286"/>
                    </a:cubicBezTo>
                    <a:cubicBezTo>
                      <a:pt x="98" y="251"/>
                      <a:pt x="103" y="216"/>
                      <a:pt x="110" y="181"/>
                    </a:cubicBezTo>
                    <a:cubicBezTo>
                      <a:pt x="110" y="181"/>
                      <a:pt x="111" y="181"/>
                      <a:pt x="112" y="181"/>
                    </a:cubicBezTo>
                    <a:cubicBezTo>
                      <a:pt x="113" y="183"/>
                      <a:pt x="165" y="155"/>
                      <a:pt x="185" y="137"/>
                    </a:cubicBezTo>
                    <a:cubicBezTo>
                      <a:pt x="191" y="130"/>
                      <a:pt x="214" y="107"/>
                      <a:pt x="202" y="97"/>
                    </a:cubicBezTo>
                    <a:cubicBezTo>
                      <a:pt x="189" y="86"/>
                      <a:pt x="163" y="110"/>
                      <a:pt x="156" y="117"/>
                    </a:cubicBezTo>
                    <a:cubicBezTo>
                      <a:pt x="140" y="132"/>
                      <a:pt x="125" y="150"/>
                      <a:pt x="113" y="168"/>
                    </a:cubicBezTo>
                    <a:cubicBezTo>
                      <a:pt x="115" y="156"/>
                      <a:pt x="118" y="143"/>
                      <a:pt x="121" y="131"/>
                    </a:cubicBezTo>
                    <a:cubicBezTo>
                      <a:pt x="122" y="132"/>
                      <a:pt x="152" y="78"/>
                      <a:pt x="160" y="51"/>
                    </a:cubicBezTo>
                    <a:cubicBezTo>
                      <a:pt x="164" y="39"/>
                      <a:pt x="173" y="15"/>
                      <a:pt x="156" y="7"/>
                    </a:cubicBezTo>
                    <a:cubicBezTo>
                      <a:pt x="139" y="0"/>
                      <a:pt x="134" y="26"/>
                      <a:pt x="131" y="37"/>
                    </a:cubicBezTo>
                    <a:cubicBezTo>
                      <a:pt x="123" y="64"/>
                      <a:pt x="118" y="94"/>
                      <a:pt x="117" y="122"/>
                    </a:cubicBezTo>
                    <a:cubicBezTo>
                      <a:pt x="117" y="123"/>
                      <a:pt x="117" y="123"/>
                      <a:pt x="117" y="124"/>
                    </a:cubicBezTo>
                    <a:cubicBezTo>
                      <a:pt x="115" y="130"/>
                      <a:pt x="113" y="136"/>
                      <a:pt x="112" y="142"/>
                    </a:cubicBezTo>
                    <a:cubicBezTo>
                      <a:pt x="109" y="111"/>
                      <a:pt x="104" y="81"/>
                      <a:pt x="94" y="52"/>
                    </a:cubicBezTo>
                    <a:cubicBezTo>
                      <a:pt x="91" y="43"/>
                      <a:pt x="79" y="7"/>
                      <a:pt x="63" y="24"/>
                    </a:cubicBezTo>
                    <a:cubicBezTo>
                      <a:pt x="50" y="38"/>
                      <a:pt x="62" y="72"/>
                      <a:pt x="66" y="88"/>
                    </a:cubicBezTo>
                    <a:cubicBezTo>
                      <a:pt x="74" y="115"/>
                      <a:pt x="88" y="140"/>
                      <a:pt x="106" y="161"/>
                    </a:cubicBezTo>
                    <a:cubicBezTo>
                      <a:pt x="106" y="161"/>
                      <a:pt x="107" y="161"/>
                      <a:pt x="107" y="161"/>
                    </a:cubicBezTo>
                    <a:cubicBezTo>
                      <a:pt x="103" y="176"/>
                      <a:pt x="100" y="191"/>
                      <a:pt x="97" y="207"/>
                    </a:cubicBezTo>
                    <a:cubicBezTo>
                      <a:pt x="96" y="212"/>
                      <a:pt x="95" y="217"/>
                      <a:pt x="94" y="222"/>
                    </a:cubicBezTo>
                    <a:cubicBezTo>
                      <a:pt x="91" y="210"/>
                      <a:pt x="87" y="198"/>
                      <a:pt x="83" y="186"/>
                    </a:cubicBezTo>
                    <a:cubicBezTo>
                      <a:pt x="79" y="173"/>
                      <a:pt x="76" y="158"/>
                      <a:pt x="69" y="145"/>
                    </a:cubicBezTo>
                    <a:cubicBezTo>
                      <a:pt x="63" y="134"/>
                      <a:pt x="46" y="117"/>
                      <a:pt x="32" y="127"/>
                    </a:cubicBezTo>
                    <a:cubicBezTo>
                      <a:pt x="17" y="138"/>
                      <a:pt x="29" y="162"/>
                      <a:pt x="35" y="173"/>
                    </a:cubicBezTo>
                    <a:cubicBezTo>
                      <a:pt x="50" y="200"/>
                      <a:pt x="68" y="226"/>
                      <a:pt x="88" y="249"/>
                    </a:cubicBezTo>
                    <a:cubicBezTo>
                      <a:pt x="88" y="250"/>
                      <a:pt x="89" y="251"/>
                      <a:pt x="89" y="251"/>
                    </a:cubicBezTo>
                    <a:cubicBezTo>
                      <a:pt x="84" y="288"/>
                      <a:pt x="80" y="325"/>
                      <a:pt x="77" y="362"/>
                    </a:cubicBezTo>
                    <a:cubicBezTo>
                      <a:pt x="75" y="349"/>
                      <a:pt x="63" y="299"/>
                      <a:pt x="57" y="287"/>
                    </a:cubicBezTo>
                    <a:cubicBezTo>
                      <a:pt x="56" y="283"/>
                      <a:pt x="47" y="249"/>
                      <a:pt x="37" y="245"/>
                    </a:cubicBezTo>
                    <a:cubicBezTo>
                      <a:pt x="33" y="242"/>
                      <a:pt x="28" y="242"/>
                      <a:pt x="22" y="247"/>
                    </a:cubicBezTo>
                    <a:cubicBezTo>
                      <a:pt x="3" y="262"/>
                      <a:pt x="14" y="291"/>
                      <a:pt x="22" y="308"/>
                    </a:cubicBezTo>
                    <a:cubicBezTo>
                      <a:pt x="35" y="336"/>
                      <a:pt x="72" y="402"/>
                      <a:pt x="74" y="401"/>
                    </a:cubicBezTo>
                    <a:cubicBezTo>
                      <a:pt x="72" y="422"/>
                      <a:pt x="71" y="443"/>
                      <a:pt x="71" y="464"/>
                    </a:cubicBezTo>
                    <a:cubicBezTo>
                      <a:pt x="70" y="464"/>
                      <a:pt x="70" y="463"/>
                      <a:pt x="70" y="463"/>
                    </a:cubicBezTo>
                    <a:cubicBezTo>
                      <a:pt x="67" y="441"/>
                      <a:pt x="60" y="420"/>
                      <a:pt x="51" y="400"/>
                    </a:cubicBezTo>
                    <a:cubicBezTo>
                      <a:pt x="45" y="387"/>
                      <a:pt x="36" y="363"/>
                      <a:pt x="18" y="367"/>
                    </a:cubicBezTo>
                    <a:cubicBezTo>
                      <a:pt x="0" y="370"/>
                      <a:pt x="6" y="386"/>
                      <a:pt x="13" y="397"/>
                    </a:cubicBezTo>
                    <a:cubicBezTo>
                      <a:pt x="29" y="423"/>
                      <a:pt x="68" y="482"/>
                      <a:pt x="70" y="480"/>
                    </a:cubicBezTo>
                    <a:cubicBezTo>
                      <a:pt x="70" y="497"/>
                      <a:pt x="69" y="514"/>
                      <a:pt x="69" y="531"/>
                    </a:cubicBezTo>
                    <a:cubicBezTo>
                      <a:pt x="65" y="513"/>
                      <a:pt x="59" y="496"/>
                      <a:pt x="51" y="479"/>
                    </a:cubicBezTo>
                    <a:cubicBezTo>
                      <a:pt x="46" y="469"/>
                      <a:pt x="33" y="433"/>
                      <a:pt x="17" y="438"/>
                    </a:cubicBezTo>
                    <a:cubicBezTo>
                      <a:pt x="1" y="443"/>
                      <a:pt x="12" y="476"/>
                      <a:pt x="16" y="486"/>
                    </a:cubicBezTo>
                    <a:cubicBezTo>
                      <a:pt x="27" y="512"/>
                      <a:pt x="51" y="540"/>
                      <a:pt x="67" y="564"/>
                    </a:cubicBezTo>
                    <a:cubicBezTo>
                      <a:pt x="68" y="565"/>
                      <a:pt x="67" y="667"/>
                      <a:pt x="72" y="715"/>
                    </a:cubicBezTo>
                    <a:cubicBezTo>
                      <a:pt x="72" y="719"/>
                      <a:pt x="79" y="719"/>
                      <a:pt x="79" y="715"/>
                    </a:cubicBezTo>
                    <a:close/>
                    <a:moveTo>
                      <a:pt x="37" y="393"/>
                    </a:moveTo>
                    <a:cubicBezTo>
                      <a:pt x="36" y="392"/>
                      <a:pt x="35" y="390"/>
                      <a:pt x="33" y="388"/>
                    </a:cubicBezTo>
                    <a:cubicBezTo>
                      <a:pt x="32" y="387"/>
                      <a:pt x="31" y="385"/>
                      <a:pt x="31" y="383"/>
                    </a:cubicBezTo>
                    <a:cubicBezTo>
                      <a:pt x="33" y="384"/>
                      <a:pt x="35" y="389"/>
                      <a:pt x="37" y="393"/>
                    </a:cubicBezTo>
                    <a:close/>
                    <a:moveTo>
                      <a:pt x="24" y="397"/>
                    </a:moveTo>
                    <a:cubicBezTo>
                      <a:pt x="23" y="395"/>
                      <a:pt x="21" y="393"/>
                      <a:pt x="21" y="391"/>
                    </a:cubicBezTo>
                    <a:cubicBezTo>
                      <a:pt x="19" y="389"/>
                      <a:pt x="18" y="388"/>
                      <a:pt x="17" y="386"/>
                    </a:cubicBezTo>
                    <a:cubicBezTo>
                      <a:pt x="18" y="386"/>
                      <a:pt x="18" y="386"/>
                      <a:pt x="19" y="385"/>
                    </a:cubicBezTo>
                    <a:cubicBezTo>
                      <a:pt x="19" y="385"/>
                      <a:pt x="19" y="385"/>
                      <a:pt x="19" y="385"/>
                    </a:cubicBezTo>
                    <a:cubicBezTo>
                      <a:pt x="20" y="388"/>
                      <a:pt x="21" y="390"/>
                      <a:pt x="22" y="392"/>
                    </a:cubicBezTo>
                    <a:cubicBezTo>
                      <a:pt x="23" y="393"/>
                      <a:pt x="24" y="395"/>
                      <a:pt x="24" y="397"/>
                    </a:cubicBezTo>
                    <a:close/>
                    <a:moveTo>
                      <a:pt x="34" y="294"/>
                    </a:moveTo>
                    <a:cubicBezTo>
                      <a:pt x="33" y="292"/>
                      <a:pt x="32" y="290"/>
                      <a:pt x="31" y="288"/>
                    </a:cubicBezTo>
                    <a:cubicBezTo>
                      <a:pt x="30" y="284"/>
                      <a:pt x="29" y="280"/>
                      <a:pt x="29" y="276"/>
                    </a:cubicBezTo>
                    <a:cubicBezTo>
                      <a:pt x="30" y="278"/>
                      <a:pt x="31" y="279"/>
                      <a:pt x="32" y="281"/>
                    </a:cubicBezTo>
                    <a:cubicBezTo>
                      <a:pt x="33" y="285"/>
                      <a:pt x="33" y="289"/>
                      <a:pt x="34" y="294"/>
                    </a:cubicBezTo>
                    <a:close/>
                    <a:moveTo>
                      <a:pt x="69" y="193"/>
                    </a:moveTo>
                    <a:cubicBezTo>
                      <a:pt x="68" y="190"/>
                      <a:pt x="66" y="187"/>
                      <a:pt x="64" y="185"/>
                    </a:cubicBezTo>
                    <a:cubicBezTo>
                      <a:pt x="65" y="185"/>
                      <a:pt x="65" y="184"/>
                      <a:pt x="65" y="184"/>
                    </a:cubicBezTo>
                    <a:cubicBezTo>
                      <a:pt x="66" y="185"/>
                      <a:pt x="67" y="185"/>
                      <a:pt x="67" y="186"/>
                    </a:cubicBezTo>
                    <a:cubicBezTo>
                      <a:pt x="68" y="188"/>
                      <a:pt x="69" y="191"/>
                      <a:pt x="69" y="193"/>
                    </a:cubicBezTo>
                    <a:close/>
                    <a:moveTo>
                      <a:pt x="148" y="53"/>
                    </a:moveTo>
                    <a:cubicBezTo>
                      <a:pt x="148" y="51"/>
                      <a:pt x="149" y="49"/>
                      <a:pt x="149" y="47"/>
                    </a:cubicBezTo>
                    <a:cubicBezTo>
                      <a:pt x="149" y="45"/>
                      <a:pt x="148" y="44"/>
                      <a:pt x="148" y="43"/>
                    </a:cubicBezTo>
                    <a:cubicBezTo>
                      <a:pt x="149" y="39"/>
                      <a:pt x="150" y="34"/>
                      <a:pt x="151" y="30"/>
                    </a:cubicBezTo>
                    <a:cubicBezTo>
                      <a:pt x="151" y="30"/>
                      <a:pt x="151" y="30"/>
                      <a:pt x="151" y="29"/>
                    </a:cubicBezTo>
                    <a:cubicBezTo>
                      <a:pt x="152" y="28"/>
                      <a:pt x="152" y="27"/>
                      <a:pt x="153" y="26"/>
                    </a:cubicBezTo>
                    <a:cubicBezTo>
                      <a:pt x="153" y="27"/>
                      <a:pt x="154" y="27"/>
                      <a:pt x="155" y="27"/>
                    </a:cubicBezTo>
                    <a:cubicBezTo>
                      <a:pt x="156" y="32"/>
                      <a:pt x="150" y="47"/>
                      <a:pt x="148" y="53"/>
                    </a:cubicBezTo>
                    <a:close/>
                    <a:moveTo>
                      <a:pt x="111" y="403"/>
                    </a:moveTo>
                    <a:cubicBezTo>
                      <a:pt x="116" y="394"/>
                      <a:pt x="121" y="384"/>
                      <a:pt x="126" y="375"/>
                    </a:cubicBezTo>
                    <a:cubicBezTo>
                      <a:pt x="124" y="380"/>
                      <a:pt x="122" y="385"/>
                      <a:pt x="121" y="387"/>
                    </a:cubicBezTo>
                    <a:cubicBezTo>
                      <a:pt x="118" y="392"/>
                      <a:pt x="114" y="398"/>
                      <a:pt x="111" y="403"/>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7" name="Freeform 117"/>
              <p:cNvSpPr>
                <a:spLocks/>
              </p:cNvSpPr>
              <p:nvPr/>
            </p:nvSpPr>
            <p:spPr bwMode="auto">
              <a:xfrm>
                <a:off x="738188" y="3779838"/>
                <a:ext cx="431800" cy="1790700"/>
              </a:xfrm>
              <a:custGeom>
                <a:avLst/>
                <a:gdLst>
                  <a:gd name="T0" fmla="*/ 126 w 164"/>
                  <a:gd name="T1" fmla="*/ 114 h 688"/>
                  <a:gd name="T2" fmla="*/ 126 w 164"/>
                  <a:gd name="T3" fmla="*/ 2 h 688"/>
                  <a:gd name="T4" fmla="*/ 89 w 164"/>
                  <a:gd name="T5" fmla="*/ 118 h 688"/>
                  <a:gd name="T6" fmla="*/ 46 w 164"/>
                  <a:gd name="T7" fmla="*/ 3 h 688"/>
                  <a:gd name="T8" fmla="*/ 61 w 164"/>
                  <a:gd name="T9" fmla="*/ 63 h 688"/>
                  <a:gd name="T10" fmla="*/ 88 w 164"/>
                  <a:gd name="T11" fmla="*/ 120 h 688"/>
                  <a:gd name="T12" fmla="*/ 82 w 164"/>
                  <a:gd name="T13" fmla="*/ 145 h 688"/>
                  <a:gd name="T14" fmla="*/ 14 w 164"/>
                  <a:gd name="T15" fmla="*/ 101 h 688"/>
                  <a:gd name="T16" fmla="*/ 68 w 164"/>
                  <a:gd name="T17" fmla="*/ 207 h 688"/>
                  <a:gd name="T18" fmla="*/ 61 w 164"/>
                  <a:gd name="T19" fmla="*/ 260 h 688"/>
                  <a:gd name="T20" fmla="*/ 29 w 164"/>
                  <a:gd name="T21" fmla="*/ 290 h 688"/>
                  <a:gd name="T22" fmla="*/ 6 w 164"/>
                  <a:gd name="T23" fmla="*/ 228 h 688"/>
                  <a:gd name="T24" fmla="*/ 53 w 164"/>
                  <a:gd name="T25" fmla="*/ 352 h 688"/>
                  <a:gd name="T26" fmla="*/ 53 w 164"/>
                  <a:gd name="T27" fmla="*/ 393 h 688"/>
                  <a:gd name="T28" fmla="*/ 49 w 164"/>
                  <a:gd name="T29" fmla="*/ 434 h 688"/>
                  <a:gd name="T30" fmla="*/ 40 w 164"/>
                  <a:gd name="T31" fmla="*/ 416 h 688"/>
                  <a:gd name="T32" fmla="*/ 2 w 164"/>
                  <a:gd name="T33" fmla="*/ 348 h 688"/>
                  <a:gd name="T34" fmla="*/ 27 w 164"/>
                  <a:gd name="T35" fmla="*/ 399 h 688"/>
                  <a:gd name="T36" fmla="*/ 50 w 164"/>
                  <a:gd name="T37" fmla="*/ 441 h 688"/>
                  <a:gd name="T38" fmla="*/ 2 w 164"/>
                  <a:gd name="T39" fmla="*/ 423 h 688"/>
                  <a:gd name="T40" fmla="*/ 44 w 164"/>
                  <a:gd name="T41" fmla="*/ 516 h 688"/>
                  <a:gd name="T42" fmla="*/ 46 w 164"/>
                  <a:gd name="T43" fmla="*/ 530 h 688"/>
                  <a:gd name="T44" fmla="*/ 62 w 164"/>
                  <a:gd name="T45" fmla="*/ 685 h 688"/>
                  <a:gd name="T46" fmla="*/ 51 w 164"/>
                  <a:gd name="T47" fmla="*/ 555 h 688"/>
                  <a:gd name="T48" fmla="*/ 99 w 164"/>
                  <a:gd name="T49" fmla="*/ 449 h 688"/>
                  <a:gd name="T50" fmla="*/ 77 w 164"/>
                  <a:gd name="T51" fmla="*/ 503 h 688"/>
                  <a:gd name="T52" fmla="*/ 50 w 164"/>
                  <a:gd name="T53" fmla="*/ 549 h 688"/>
                  <a:gd name="T54" fmla="*/ 56 w 164"/>
                  <a:gd name="T55" fmla="*/ 421 h 688"/>
                  <a:gd name="T56" fmla="*/ 99 w 164"/>
                  <a:gd name="T57" fmla="*/ 332 h 688"/>
                  <a:gd name="T58" fmla="*/ 56 w 164"/>
                  <a:gd name="T59" fmla="*/ 414 h 688"/>
                  <a:gd name="T60" fmla="*/ 61 w 164"/>
                  <a:gd name="T61" fmla="*/ 313 h 688"/>
                  <a:gd name="T62" fmla="*/ 114 w 164"/>
                  <a:gd name="T63" fmla="*/ 182 h 688"/>
                  <a:gd name="T64" fmla="*/ 61 w 164"/>
                  <a:gd name="T65" fmla="*/ 307 h 688"/>
                  <a:gd name="T66" fmla="*/ 86 w 164"/>
                  <a:gd name="T67" fmla="*/ 146 h 688"/>
                  <a:gd name="T68" fmla="*/ 164 w 164"/>
                  <a:gd name="T69" fmla="*/ 85 h 6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4" h="688">
                    <a:moveTo>
                      <a:pt x="163" y="84"/>
                    </a:moveTo>
                    <a:cubicBezTo>
                      <a:pt x="150" y="92"/>
                      <a:pt x="138" y="104"/>
                      <a:pt x="126" y="114"/>
                    </a:cubicBezTo>
                    <a:cubicBezTo>
                      <a:pt x="114" y="125"/>
                      <a:pt x="102" y="135"/>
                      <a:pt x="87" y="142"/>
                    </a:cubicBezTo>
                    <a:cubicBezTo>
                      <a:pt x="98" y="95"/>
                      <a:pt x="113" y="48"/>
                      <a:pt x="126" y="2"/>
                    </a:cubicBezTo>
                    <a:cubicBezTo>
                      <a:pt x="126" y="1"/>
                      <a:pt x="125" y="0"/>
                      <a:pt x="124" y="1"/>
                    </a:cubicBezTo>
                    <a:cubicBezTo>
                      <a:pt x="111" y="39"/>
                      <a:pt x="99" y="78"/>
                      <a:pt x="89" y="118"/>
                    </a:cubicBezTo>
                    <a:cubicBezTo>
                      <a:pt x="81" y="99"/>
                      <a:pt x="71" y="81"/>
                      <a:pt x="64" y="62"/>
                    </a:cubicBezTo>
                    <a:cubicBezTo>
                      <a:pt x="57" y="43"/>
                      <a:pt x="52" y="23"/>
                      <a:pt x="46" y="3"/>
                    </a:cubicBezTo>
                    <a:cubicBezTo>
                      <a:pt x="46" y="3"/>
                      <a:pt x="45" y="3"/>
                      <a:pt x="46" y="3"/>
                    </a:cubicBezTo>
                    <a:cubicBezTo>
                      <a:pt x="49" y="24"/>
                      <a:pt x="54" y="43"/>
                      <a:pt x="61" y="63"/>
                    </a:cubicBezTo>
                    <a:cubicBezTo>
                      <a:pt x="68" y="82"/>
                      <a:pt x="75" y="102"/>
                      <a:pt x="86" y="119"/>
                    </a:cubicBezTo>
                    <a:cubicBezTo>
                      <a:pt x="87" y="120"/>
                      <a:pt x="88" y="120"/>
                      <a:pt x="88" y="120"/>
                    </a:cubicBezTo>
                    <a:cubicBezTo>
                      <a:pt x="86" y="128"/>
                      <a:pt x="84" y="136"/>
                      <a:pt x="82" y="144"/>
                    </a:cubicBezTo>
                    <a:cubicBezTo>
                      <a:pt x="82" y="145"/>
                      <a:pt x="82" y="145"/>
                      <a:pt x="82" y="145"/>
                    </a:cubicBezTo>
                    <a:cubicBezTo>
                      <a:pt x="77" y="164"/>
                      <a:pt x="73" y="183"/>
                      <a:pt x="70" y="203"/>
                    </a:cubicBezTo>
                    <a:cubicBezTo>
                      <a:pt x="51" y="169"/>
                      <a:pt x="33" y="135"/>
                      <a:pt x="14" y="101"/>
                    </a:cubicBezTo>
                    <a:cubicBezTo>
                      <a:pt x="14" y="101"/>
                      <a:pt x="13" y="101"/>
                      <a:pt x="13" y="102"/>
                    </a:cubicBezTo>
                    <a:cubicBezTo>
                      <a:pt x="29" y="138"/>
                      <a:pt x="49" y="173"/>
                      <a:pt x="68" y="207"/>
                    </a:cubicBezTo>
                    <a:cubicBezTo>
                      <a:pt x="68" y="207"/>
                      <a:pt x="68" y="208"/>
                      <a:pt x="69" y="208"/>
                    </a:cubicBezTo>
                    <a:cubicBezTo>
                      <a:pt x="66" y="225"/>
                      <a:pt x="63" y="242"/>
                      <a:pt x="61" y="260"/>
                    </a:cubicBezTo>
                    <a:cubicBezTo>
                      <a:pt x="58" y="289"/>
                      <a:pt x="56" y="319"/>
                      <a:pt x="55" y="349"/>
                    </a:cubicBezTo>
                    <a:cubicBezTo>
                      <a:pt x="47" y="329"/>
                      <a:pt x="37" y="310"/>
                      <a:pt x="29" y="290"/>
                    </a:cubicBezTo>
                    <a:cubicBezTo>
                      <a:pt x="21" y="270"/>
                      <a:pt x="16" y="248"/>
                      <a:pt x="8" y="228"/>
                    </a:cubicBezTo>
                    <a:cubicBezTo>
                      <a:pt x="8" y="227"/>
                      <a:pt x="6" y="227"/>
                      <a:pt x="6" y="228"/>
                    </a:cubicBezTo>
                    <a:cubicBezTo>
                      <a:pt x="10" y="250"/>
                      <a:pt x="18" y="271"/>
                      <a:pt x="26" y="291"/>
                    </a:cubicBezTo>
                    <a:cubicBezTo>
                      <a:pt x="34" y="312"/>
                      <a:pt x="42" y="333"/>
                      <a:pt x="53" y="352"/>
                    </a:cubicBezTo>
                    <a:cubicBezTo>
                      <a:pt x="53" y="353"/>
                      <a:pt x="54" y="353"/>
                      <a:pt x="55" y="353"/>
                    </a:cubicBezTo>
                    <a:cubicBezTo>
                      <a:pt x="54" y="366"/>
                      <a:pt x="53" y="379"/>
                      <a:pt x="53" y="393"/>
                    </a:cubicBezTo>
                    <a:cubicBezTo>
                      <a:pt x="52" y="407"/>
                      <a:pt x="51" y="421"/>
                      <a:pt x="50" y="435"/>
                    </a:cubicBezTo>
                    <a:cubicBezTo>
                      <a:pt x="50" y="435"/>
                      <a:pt x="50" y="434"/>
                      <a:pt x="49" y="434"/>
                    </a:cubicBezTo>
                    <a:cubicBezTo>
                      <a:pt x="45" y="427"/>
                      <a:pt x="45" y="427"/>
                      <a:pt x="45" y="427"/>
                    </a:cubicBezTo>
                    <a:cubicBezTo>
                      <a:pt x="44" y="423"/>
                      <a:pt x="42" y="420"/>
                      <a:pt x="40" y="416"/>
                    </a:cubicBezTo>
                    <a:cubicBezTo>
                      <a:pt x="36" y="409"/>
                      <a:pt x="32" y="402"/>
                      <a:pt x="28" y="394"/>
                    </a:cubicBezTo>
                    <a:cubicBezTo>
                      <a:pt x="20" y="379"/>
                      <a:pt x="12" y="363"/>
                      <a:pt x="2" y="348"/>
                    </a:cubicBezTo>
                    <a:cubicBezTo>
                      <a:pt x="2" y="347"/>
                      <a:pt x="0" y="348"/>
                      <a:pt x="1" y="349"/>
                    </a:cubicBezTo>
                    <a:cubicBezTo>
                      <a:pt x="9" y="366"/>
                      <a:pt x="18" y="382"/>
                      <a:pt x="27" y="399"/>
                    </a:cubicBezTo>
                    <a:cubicBezTo>
                      <a:pt x="32" y="408"/>
                      <a:pt x="36" y="417"/>
                      <a:pt x="41" y="425"/>
                    </a:cubicBezTo>
                    <a:cubicBezTo>
                      <a:pt x="43" y="430"/>
                      <a:pt x="45" y="439"/>
                      <a:pt x="50" y="441"/>
                    </a:cubicBezTo>
                    <a:cubicBezTo>
                      <a:pt x="49" y="464"/>
                      <a:pt x="47" y="487"/>
                      <a:pt x="47" y="510"/>
                    </a:cubicBezTo>
                    <a:cubicBezTo>
                      <a:pt x="33" y="481"/>
                      <a:pt x="20" y="450"/>
                      <a:pt x="2" y="423"/>
                    </a:cubicBezTo>
                    <a:cubicBezTo>
                      <a:pt x="2" y="423"/>
                      <a:pt x="0" y="423"/>
                      <a:pt x="1" y="424"/>
                    </a:cubicBezTo>
                    <a:cubicBezTo>
                      <a:pt x="13" y="455"/>
                      <a:pt x="30" y="485"/>
                      <a:pt x="44" y="516"/>
                    </a:cubicBezTo>
                    <a:cubicBezTo>
                      <a:pt x="45" y="517"/>
                      <a:pt x="46" y="517"/>
                      <a:pt x="46" y="517"/>
                    </a:cubicBezTo>
                    <a:cubicBezTo>
                      <a:pt x="46" y="522"/>
                      <a:pt x="46" y="526"/>
                      <a:pt x="46" y="530"/>
                    </a:cubicBezTo>
                    <a:cubicBezTo>
                      <a:pt x="45" y="582"/>
                      <a:pt x="52" y="633"/>
                      <a:pt x="58" y="685"/>
                    </a:cubicBezTo>
                    <a:cubicBezTo>
                      <a:pt x="58" y="688"/>
                      <a:pt x="62" y="688"/>
                      <a:pt x="62" y="685"/>
                    </a:cubicBezTo>
                    <a:cubicBezTo>
                      <a:pt x="57" y="642"/>
                      <a:pt x="51" y="599"/>
                      <a:pt x="50" y="555"/>
                    </a:cubicBezTo>
                    <a:cubicBezTo>
                      <a:pt x="51" y="555"/>
                      <a:pt x="51" y="555"/>
                      <a:pt x="51" y="555"/>
                    </a:cubicBezTo>
                    <a:cubicBezTo>
                      <a:pt x="62" y="538"/>
                      <a:pt x="72" y="521"/>
                      <a:pt x="80" y="503"/>
                    </a:cubicBezTo>
                    <a:cubicBezTo>
                      <a:pt x="88" y="486"/>
                      <a:pt x="96" y="467"/>
                      <a:pt x="99" y="449"/>
                    </a:cubicBezTo>
                    <a:cubicBezTo>
                      <a:pt x="99" y="449"/>
                      <a:pt x="98" y="448"/>
                      <a:pt x="98" y="449"/>
                    </a:cubicBezTo>
                    <a:cubicBezTo>
                      <a:pt x="91" y="467"/>
                      <a:pt x="85" y="485"/>
                      <a:pt x="77" y="503"/>
                    </a:cubicBezTo>
                    <a:cubicBezTo>
                      <a:pt x="69" y="519"/>
                      <a:pt x="60" y="534"/>
                      <a:pt x="50" y="549"/>
                    </a:cubicBezTo>
                    <a:cubicBezTo>
                      <a:pt x="50" y="549"/>
                      <a:pt x="50" y="549"/>
                      <a:pt x="50" y="549"/>
                    </a:cubicBezTo>
                    <a:cubicBezTo>
                      <a:pt x="50" y="507"/>
                      <a:pt x="53" y="464"/>
                      <a:pt x="55" y="422"/>
                    </a:cubicBezTo>
                    <a:cubicBezTo>
                      <a:pt x="55" y="422"/>
                      <a:pt x="56" y="422"/>
                      <a:pt x="56" y="421"/>
                    </a:cubicBezTo>
                    <a:cubicBezTo>
                      <a:pt x="73" y="393"/>
                      <a:pt x="89" y="364"/>
                      <a:pt x="101" y="333"/>
                    </a:cubicBezTo>
                    <a:cubicBezTo>
                      <a:pt x="101" y="332"/>
                      <a:pt x="100" y="331"/>
                      <a:pt x="99" y="332"/>
                    </a:cubicBezTo>
                    <a:cubicBezTo>
                      <a:pt x="86" y="361"/>
                      <a:pt x="72" y="389"/>
                      <a:pt x="55" y="416"/>
                    </a:cubicBezTo>
                    <a:cubicBezTo>
                      <a:pt x="55" y="415"/>
                      <a:pt x="55" y="415"/>
                      <a:pt x="56" y="414"/>
                    </a:cubicBezTo>
                    <a:cubicBezTo>
                      <a:pt x="57" y="381"/>
                      <a:pt x="58" y="347"/>
                      <a:pt x="61" y="314"/>
                    </a:cubicBezTo>
                    <a:cubicBezTo>
                      <a:pt x="61" y="313"/>
                      <a:pt x="61" y="313"/>
                      <a:pt x="61" y="313"/>
                    </a:cubicBezTo>
                    <a:cubicBezTo>
                      <a:pt x="87" y="275"/>
                      <a:pt x="110" y="229"/>
                      <a:pt x="116" y="182"/>
                    </a:cubicBezTo>
                    <a:cubicBezTo>
                      <a:pt x="116" y="181"/>
                      <a:pt x="114" y="181"/>
                      <a:pt x="114" y="182"/>
                    </a:cubicBezTo>
                    <a:cubicBezTo>
                      <a:pt x="107" y="205"/>
                      <a:pt x="102" y="229"/>
                      <a:pt x="92" y="251"/>
                    </a:cubicBezTo>
                    <a:cubicBezTo>
                      <a:pt x="83" y="271"/>
                      <a:pt x="73" y="289"/>
                      <a:pt x="61" y="307"/>
                    </a:cubicBezTo>
                    <a:cubicBezTo>
                      <a:pt x="62" y="297"/>
                      <a:pt x="62" y="286"/>
                      <a:pt x="63" y="276"/>
                    </a:cubicBezTo>
                    <a:cubicBezTo>
                      <a:pt x="67" y="232"/>
                      <a:pt x="75" y="189"/>
                      <a:pt x="86" y="146"/>
                    </a:cubicBezTo>
                    <a:cubicBezTo>
                      <a:pt x="100" y="142"/>
                      <a:pt x="111" y="132"/>
                      <a:pt x="121" y="123"/>
                    </a:cubicBezTo>
                    <a:cubicBezTo>
                      <a:pt x="135" y="111"/>
                      <a:pt x="152" y="99"/>
                      <a:pt x="164" y="85"/>
                    </a:cubicBezTo>
                    <a:cubicBezTo>
                      <a:pt x="164" y="84"/>
                      <a:pt x="164" y="84"/>
                      <a:pt x="163" y="84"/>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8" name="Group 7"/>
            <p:cNvGrpSpPr/>
            <p:nvPr/>
          </p:nvGrpSpPr>
          <p:grpSpPr>
            <a:xfrm rot="19306381">
              <a:off x="1197591" y="3718037"/>
              <a:ext cx="1438682" cy="2295598"/>
              <a:chOff x="3497263" y="1852613"/>
              <a:chExt cx="871538" cy="1390649"/>
            </a:xfrm>
            <a:effectLst>
              <a:outerShdw blurRad="127000" dist="63500" dir="8100000" algn="tr" rotWithShape="0">
                <a:prstClr val="black">
                  <a:alpha val="20000"/>
                </a:prstClr>
              </a:outerShdw>
            </a:effectLst>
          </p:grpSpPr>
          <p:sp>
            <p:nvSpPr>
              <p:cNvPr id="89" name="Freeform 5"/>
              <p:cNvSpPr>
                <a:spLocks/>
              </p:cNvSpPr>
              <p:nvPr/>
            </p:nvSpPr>
            <p:spPr bwMode="auto">
              <a:xfrm>
                <a:off x="3497263" y="1852613"/>
                <a:ext cx="871538" cy="1169987"/>
              </a:xfrm>
              <a:custGeom>
                <a:avLst/>
                <a:gdLst>
                  <a:gd name="T0" fmla="*/ 219 w 333"/>
                  <a:gd name="T1" fmla="*/ 45 h 449"/>
                  <a:gd name="T2" fmla="*/ 193 w 333"/>
                  <a:gd name="T3" fmla="*/ 55 h 449"/>
                  <a:gd name="T4" fmla="*/ 159 w 333"/>
                  <a:gd name="T5" fmla="*/ 73 h 449"/>
                  <a:gd name="T6" fmla="*/ 143 w 333"/>
                  <a:gd name="T7" fmla="*/ 42 h 449"/>
                  <a:gd name="T8" fmla="*/ 121 w 333"/>
                  <a:gd name="T9" fmla="*/ 15 h 449"/>
                  <a:gd name="T10" fmla="*/ 104 w 333"/>
                  <a:gd name="T11" fmla="*/ 1 h 449"/>
                  <a:gd name="T12" fmla="*/ 102 w 333"/>
                  <a:gd name="T13" fmla="*/ 1 h 449"/>
                  <a:gd name="T14" fmla="*/ 102 w 333"/>
                  <a:gd name="T15" fmla="*/ 25 h 449"/>
                  <a:gd name="T16" fmla="*/ 94 w 333"/>
                  <a:gd name="T17" fmla="*/ 33 h 449"/>
                  <a:gd name="T18" fmla="*/ 92 w 333"/>
                  <a:gd name="T19" fmla="*/ 34 h 449"/>
                  <a:gd name="T20" fmla="*/ 94 w 333"/>
                  <a:gd name="T21" fmla="*/ 59 h 449"/>
                  <a:gd name="T22" fmla="*/ 72 w 333"/>
                  <a:gd name="T23" fmla="*/ 62 h 449"/>
                  <a:gd name="T24" fmla="*/ 76 w 333"/>
                  <a:gd name="T25" fmla="*/ 116 h 449"/>
                  <a:gd name="T26" fmla="*/ 30 w 333"/>
                  <a:gd name="T27" fmla="*/ 122 h 449"/>
                  <a:gd name="T28" fmla="*/ 41 w 333"/>
                  <a:gd name="T29" fmla="*/ 167 h 449"/>
                  <a:gd name="T30" fmla="*/ 104 w 333"/>
                  <a:gd name="T31" fmla="*/ 212 h 449"/>
                  <a:gd name="T32" fmla="*/ 56 w 333"/>
                  <a:gd name="T33" fmla="*/ 193 h 449"/>
                  <a:gd name="T34" fmla="*/ 0 w 333"/>
                  <a:gd name="T35" fmla="*/ 189 h 449"/>
                  <a:gd name="T36" fmla="*/ 31 w 333"/>
                  <a:gd name="T37" fmla="*/ 247 h 449"/>
                  <a:gd name="T38" fmla="*/ 41 w 333"/>
                  <a:gd name="T39" fmla="*/ 290 h 449"/>
                  <a:gd name="T40" fmla="*/ 137 w 333"/>
                  <a:gd name="T41" fmla="*/ 312 h 449"/>
                  <a:gd name="T42" fmla="*/ 92 w 333"/>
                  <a:gd name="T43" fmla="*/ 339 h 449"/>
                  <a:gd name="T44" fmla="*/ 71 w 333"/>
                  <a:gd name="T45" fmla="*/ 349 h 449"/>
                  <a:gd name="T46" fmla="*/ 77 w 333"/>
                  <a:gd name="T47" fmla="*/ 368 h 449"/>
                  <a:gd name="T48" fmla="*/ 91 w 333"/>
                  <a:gd name="T49" fmla="*/ 392 h 449"/>
                  <a:gd name="T50" fmla="*/ 177 w 333"/>
                  <a:gd name="T51" fmla="*/ 401 h 449"/>
                  <a:gd name="T52" fmla="*/ 139 w 333"/>
                  <a:gd name="T53" fmla="*/ 437 h 449"/>
                  <a:gd name="T54" fmla="*/ 193 w 333"/>
                  <a:gd name="T55" fmla="*/ 447 h 449"/>
                  <a:gd name="T56" fmla="*/ 228 w 333"/>
                  <a:gd name="T57" fmla="*/ 444 h 449"/>
                  <a:gd name="T58" fmla="*/ 228 w 333"/>
                  <a:gd name="T59" fmla="*/ 444 h 449"/>
                  <a:gd name="T60" fmla="*/ 275 w 333"/>
                  <a:gd name="T61" fmla="*/ 411 h 449"/>
                  <a:gd name="T62" fmla="*/ 307 w 333"/>
                  <a:gd name="T63" fmla="*/ 379 h 449"/>
                  <a:gd name="T64" fmla="*/ 299 w 333"/>
                  <a:gd name="T65" fmla="*/ 369 h 449"/>
                  <a:gd name="T66" fmla="*/ 303 w 333"/>
                  <a:gd name="T67" fmla="*/ 357 h 449"/>
                  <a:gd name="T68" fmla="*/ 275 w 333"/>
                  <a:gd name="T69" fmla="*/ 356 h 449"/>
                  <a:gd name="T70" fmla="*/ 258 w 333"/>
                  <a:gd name="T71" fmla="*/ 339 h 449"/>
                  <a:gd name="T72" fmla="*/ 308 w 333"/>
                  <a:gd name="T73" fmla="*/ 317 h 449"/>
                  <a:gd name="T74" fmla="*/ 322 w 333"/>
                  <a:gd name="T75" fmla="*/ 277 h 449"/>
                  <a:gd name="T76" fmla="*/ 292 w 333"/>
                  <a:gd name="T77" fmla="*/ 268 h 449"/>
                  <a:gd name="T78" fmla="*/ 265 w 333"/>
                  <a:gd name="T79" fmla="*/ 275 h 449"/>
                  <a:gd name="T80" fmla="*/ 247 w 333"/>
                  <a:gd name="T81" fmla="*/ 232 h 449"/>
                  <a:gd name="T82" fmla="*/ 292 w 333"/>
                  <a:gd name="T83" fmla="*/ 184 h 449"/>
                  <a:gd name="T84" fmla="*/ 298 w 333"/>
                  <a:gd name="T85" fmla="*/ 133 h 449"/>
                  <a:gd name="T86" fmla="*/ 295 w 333"/>
                  <a:gd name="T87" fmla="*/ 130 h 449"/>
                  <a:gd name="T88" fmla="*/ 263 w 333"/>
                  <a:gd name="T89" fmla="*/ 141 h 449"/>
                  <a:gd name="T90" fmla="*/ 227 w 333"/>
                  <a:gd name="T91" fmla="*/ 170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33" h="449">
                    <a:moveTo>
                      <a:pt x="216" y="151"/>
                    </a:moveTo>
                    <a:cubicBezTo>
                      <a:pt x="216" y="143"/>
                      <a:pt x="217" y="136"/>
                      <a:pt x="217" y="128"/>
                    </a:cubicBezTo>
                    <a:cubicBezTo>
                      <a:pt x="220" y="100"/>
                      <a:pt x="222" y="73"/>
                      <a:pt x="219" y="45"/>
                    </a:cubicBezTo>
                    <a:cubicBezTo>
                      <a:pt x="219" y="43"/>
                      <a:pt x="217" y="43"/>
                      <a:pt x="217" y="44"/>
                    </a:cubicBezTo>
                    <a:cubicBezTo>
                      <a:pt x="211" y="54"/>
                      <a:pt x="205" y="62"/>
                      <a:pt x="198" y="71"/>
                    </a:cubicBezTo>
                    <a:cubicBezTo>
                      <a:pt x="195" y="66"/>
                      <a:pt x="193" y="61"/>
                      <a:pt x="193" y="55"/>
                    </a:cubicBezTo>
                    <a:cubicBezTo>
                      <a:pt x="193" y="54"/>
                      <a:pt x="192" y="54"/>
                      <a:pt x="191" y="54"/>
                    </a:cubicBezTo>
                    <a:cubicBezTo>
                      <a:pt x="186" y="60"/>
                      <a:pt x="184" y="67"/>
                      <a:pt x="180" y="73"/>
                    </a:cubicBezTo>
                    <a:cubicBezTo>
                      <a:pt x="175" y="81"/>
                      <a:pt x="165" y="83"/>
                      <a:pt x="159" y="73"/>
                    </a:cubicBezTo>
                    <a:cubicBezTo>
                      <a:pt x="151" y="61"/>
                      <a:pt x="151" y="43"/>
                      <a:pt x="153" y="30"/>
                    </a:cubicBezTo>
                    <a:cubicBezTo>
                      <a:pt x="153" y="28"/>
                      <a:pt x="151" y="28"/>
                      <a:pt x="151" y="29"/>
                    </a:cubicBezTo>
                    <a:cubicBezTo>
                      <a:pt x="149" y="34"/>
                      <a:pt x="148" y="40"/>
                      <a:pt x="143" y="42"/>
                    </a:cubicBezTo>
                    <a:cubicBezTo>
                      <a:pt x="137" y="46"/>
                      <a:pt x="133" y="42"/>
                      <a:pt x="131" y="36"/>
                    </a:cubicBezTo>
                    <a:cubicBezTo>
                      <a:pt x="128" y="29"/>
                      <a:pt x="126" y="22"/>
                      <a:pt x="123" y="15"/>
                    </a:cubicBezTo>
                    <a:cubicBezTo>
                      <a:pt x="123" y="13"/>
                      <a:pt x="121" y="14"/>
                      <a:pt x="121" y="15"/>
                    </a:cubicBezTo>
                    <a:cubicBezTo>
                      <a:pt x="121" y="18"/>
                      <a:pt x="120" y="21"/>
                      <a:pt x="119" y="23"/>
                    </a:cubicBezTo>
                    <a:cubicBezTo>
                      <a:pt x="111" y="18"/>
                      <a:pt x="106" y="11"/>
                      <a:pt x="104" y="2"/>
                    </a:cubicBezTo>
                    <a:cubicBezTo>
                      <a:pt x="104" y="2"/>
                      <a:pt x="104" y="2"/>
                      <a:pt x="104" y="1"/>
                    </a:cubicBezTo>
                    <a:cubicBezTo>
                      <a:pt x="104" y="1"/>
                      <a:pt x="103" y="1"/>
                      <a:pt x="103" y="0"/>
                    </a:cubicBezTo>
                    <a:cubicBezTo>
                      <a:pt x="103" y="0"/>
                      <a:pt x="101" y="0"/>
                      <a:pt x="102" y="1"/>
                    </a:cubicBezTo>
                    <a:cubicBezTo>
                      <a:pt x="102" y="1"/>
                      <a:pt x="102" y="1"/>
                      <a:pt x="102" y="1"/>
                    </a:cubicBezTo>
                    <a:cubicBezTo>
                      <a:pt x="102" y="1"/>
                      <a:pt x="102" y="1"/>
                      <a:pt x="102" y="1"/>
                    </a:cubicBezTo>
                    <a:cubicBezTo>
                      <a:pt x="102" y="7"/>
                      <a:pt x="102" y="12"/>
                      <a:pt x="102" y="18"/>
                    </a:cubicBezTo>
                    <a:cubicBezTo>
                      <a:pt x="102" y="20"/>
                      <a:pt x="102" y="22"/>
                      <a:pt x="102" y="25"/>
                    </a:cubicBezTo>
                    <a:cubicBezTo>
                      <a:pt x="102" y="27"/>
                      <a:pt x="102" y="28"/>
                      <a:pt x="102" y="30"/>
                    </a:cubicBezTo>
                    <a:cubicBezTo>
                      <a:pt x="100" y="36"/>
                      <a:pt x="97" y="37"/>
                      <a:pt x="94" y="33"/>
                    </a:cubicBezTo>
                    <a:cubicBezTo>
                      <a:pt x="94" y="33"/>
                      <a:pt x="94" y="33"/>
                      <a:pt x="94" y="33"/>
                    </a:cubicBezTo>
                    <a:cubicBezTo>
                      <a:pt x="93" y="32"/>
                      <a:pt x="91" y="32"/>
                      <a:pt x="92" y="33"/>
                    </a:cubicBezTo>
                    <a:cubicBezTo>
                      <a:pt x="92" y="33"/>
                      <a:pt x="92" y="33"/>
                      <a:pt x="92" y="34"/>
                    </a:cubicBezTo>
                    <a:cubicBezTo>
                      <a:pt x="92" y="34"/>
                      <a:pt x="92" y="34"/>
                      <a:pt x="92" y="34"/>
                    </a:cubicBezTo>
                    <a:cubicBezTo>
                      <a:pt x="92" y="34"/>
                      <a:pt x="92" y="34"/>
                      <a:pt x="92" y="34"/>
                    </a:cubicBezTo>
                    <a:cubicBezTo>
                      <a:pt x="92" y="34"/>
                      <a:pt x="92" y="35"/>
                      <a:pt x="92" y="35"/>
                    </a:cubicBezTo>
                    <a:cubicBezTo>
                      <a:pt x="95" y="43"/>
                      <a:pt x="97" y="51"/>
                      <a:pt x="94" y="59"/>
                    </a:cubicBezTo>
                    <a:cubicBezTo>
                      <a:pt x="93" y="63"/>
                      <a:pt x="89" y="68"/>
                      <a:pt x="84" y="68"/>
                    </a:cubicBezTo>
                    <a:cubicBezTo>
                      <a:pt x="80" y="69"/>
                      <a:pt x="77" y="68"/>
                      <a:pt x="75" y="66"/>
                    </a:cubicBezTo>
                    <a:cubicBezTo>
                      <a:pt x="74" y="65"/>
                      <a:pt x="73" y="63"/>
                      <a:pt x="72" y="62"/>
                    </a:cubicBezTo>
                    <a:cubicBezTo>
                      <a:pt x="72" y="61"/>
                      <a:pt x="70" y="62"/>
                      <a:pt x="70" y="63"/>
                    </a:cubicBezTo>
                    <a:cubicBezTo>
                      <a:pt x="71" y="65"/>
                      <a:pt x="72" y="66"/>
                      <a:pt x="73" y="68"/>
                    </a:cubicBezTo>
                    <a:cubicBezTo>
                      <a:pt x="83" y="82"/>
                      <a:pt x="90" y="102"/>
                      <a:pt x="76" y="116"/>
                    </a:cubicBezTo>
                    <a:cubicBezTo>
                      <a:pt x="69" y="123"/>
                      <a:pt x="61" y="125"/>
                      <a:pt x="52" y="121"/>
                    </a:cubicBezTo>
                    <a:cubicBezTo>
                      <a:pt x="48" y="120"/>
                      <a:pt x="45" y="120"/>
                      <a:pt x="42" y="121"/>
                    </a:cubicBezTo>
                    <a:cubicBezTo>
                      <a:pt x="38" y="122"/>
                      <a:pt x="34" y="124"/>
                      <a:pt x="30" y="122"/>
                    </a:cubicBezTo>
                    <a:cubicBezTo>
                      <a:pt x="28" y="121"/>
                      <a:pt x="27" y="123"/>
                      <a:pt x="28" y="124"/>
                    </a:cubicBezTo>
                    <a:cubicBezTo>
                      <a:pt x="34" y="130"/>
                      <a:pt x="39" y="137"/>
                      <a:pt x="43" y="144"/>
                    </a:cubicBezTo>
                    <a:cubicBezTo>
                      <a:pt x="46" y="150"/>
                      <a:pt x="53" y="166"/>
                      <a:pt x="41" y="167"/>
                    </a:cubicBezTo>
                    <a:cubicBezTo>
                      <a:pt x="40" y="167"/>
                      <a:pt x="40" y="169"/>
                      <a:pt x="41" y="169"/>
                    </a:cubicBezTo>
                    <a:cubicBezTo>
                      <a:pt x="63" y="173"/>
                      <a:pt x="83" y="183"/>
                      <a:pt x="100" y="197"/>
                    </a:cubicBezTo>
                    <a:cubicBezTo>
                      <a:pt x="103" y="200"/>
                      <a:pt x="113" y="208"/>
                      <a:pt x="104" y="212"/>
                    </a:cubicBezTo>
                    <a:cubicBezTo>
                      <a:pt x="99" y="214"/>
                      <a:pt x="92" y="211"/>
                      <a:pt x="87" y="209"/>
                    </a:cubicBezTo>
                    <a:cubicBezTo>
                      <a:pt x="77" y="205"/>
                      <a:pt x="67" y="199"/>
                      <a:pt x="58" y="192"/>
                    </a:cubicBezTo>
                    <a:cubicBezTo>
                      <a:pt x="57" y="191"/>
                      <a:pt x="56" y="192"/>
                      <a:pt x="56" y="193"/>
                    </a:cubicBezTo>
                    <a:cubicBezTo>
                      <a:pt x="56" y="212"/>
                      <a:pt x="11" y="192"/>
                      <a:pt x="2" y="188"/>
                    </a:cubicBezTo>
                    <a:cubicBezTo>
                      <a:pt x="2" y="188"/>
                      <a:pt x="1" y="188"/>
                      <a:pt x="1" y="188"/>
                    </a:cubicBezTo>
                    <a:cubicBezTo>
                      <a:pt x="1" y="187"/>
                      <a:pt x="0" y="188"/>
                      <a:pt x="0" y="189"/>
                    </a:cubicBezTo>
                    <a:cubicBezTo>
                      <a:pt x="9" y="199"/>
                      <a:pt x="30" y="223"/>
                      <a:pt x="17" y="237"/>
                    </a:cubicBezTo>
                    <a:cubicBezTo>
                      <a:pt x="16" y="237"/>
                      <a:pt x="17" y="238"/>
                      <a:pt x="18" y="239"/>
                    </a:cubicBezTo>
                    <a:cubicBezTo>
                      <a:pt x="22" y="241"/>
                      <a:pt x="27" y="244"/>
                      <a:pt x="31" y="247"/>
                    </a:cubicBezTo>
                    <a:cubicBezTo>
                      <a:pt x="36" y="250"/>
                      <a:pt x="43" y="253"/>
                      <a:pt x="47" y="259"/>
                    </a:cubicBezTo>
                    <a:cubicBezTo>
                      <a:pt x="53" y="269"/>
                      <a:pt x="46" y="280"/>
                      <a:pt x="40" y="288"/>
                    </a:cubicBezTo>
                    <a:cubicBezTo>
                      <a:pt x="40" y="289"/>
                      <a:pt x="40" y="290"/>
                      <a:pt x="41" y="290"/>
                    </a:cubicBezTo>
                    <a:cubicBezTo>
                      <a:pt x="53" y="293"/>
                      <a:pt x="66" y="291"/>
                      <a:pt x="79" y="292"/>
                    </a:cubicBezTo>
                    <a:cubicBezTo>
                      <a:pt x="93" y="293"/>
                      <a:pt x="106" y="296"/>
                      <a:pt x="119" y="302"/>
                    </a:cubicBezTo>
                    <a:cubicBezTo>
                      <a:pt x="125" y="305"/>
                      <a:pt x="132" y="308"/>
                      <a:pt x="137" y="312"/>
                    </a:cubicBezTo>
                    <a:cubicBezTo>
                      <a:pt x="141" y="316"/>
                      <a:pt x="144" y="320"/>
                      <a:pt x="143" y="325"/>
                    </a:cubicBezTo>
                    <a:cubicBezTo>
                      <a:pt x="142" y="330"/>
                      <a:pt x="138" y="332"/>
                      <a:pt x="134" y="333"/>
                    </a:cubicBezTo>
                    <a:cubicBezTo>
                      <a:pt x="120" y="337"/>
                      <a:pt x="106" y="339"/>
                      <a:pt x="92" y="339"/>
                    </a:cubicBezTo>
                    <a:cubicBezTo>
                      <a:pt x="91" y="339"/>
                      <a:pt x="91" y="341"/>
                      <a:pt x="92" y="341"/>
                    </a:cubicBezTo>
                    <a:cubicBezTo>
                      <a:pt x="93" y="342"/>
                      <a:pt x="93" y="342"/>
                      <a:pt x="94" y="343"/>
                    </a:cubicBezTo>
                    <a:cubicBezTo>
                      <a:pt x="90" y="350"/>
                      <a:pt x="78" y="349"/>
                      <a:pt x="71" y="349"/>
                    </a:cubicBezTo>
                    <a:cubicBezTo>
                      <a:pt x="62" y="350"/>
                      <a:pt x="54" y="350"/>
                      <a:pt x="45" y="351"/>
                    </a:cubicBezTo>
                    <a:cubicBezTo>
                      <a:pt x="44" y="351"/>
                      <a:pt x="44" y="352"/>
                      <a:pt x="45" y="353"/>
                    </a:cubicBezTo>
                    <a:cubicBezTo>
                      <a:pt x="55" y="358"/>
                      <a:pt x="66" y="363"/>
                      <a:pt x="77" y="368"/>
                    </a:cubicBezTo>
                    <a:cubicBezTo>
                      <a:pt x="82" y="370"/>
                      <a:pt x="87" y="372"/>
                      <a:pt x="92" y="375"/>
                    </a:cubicBezTo>
                    <a:cubicBezTo>
                      <a:pt x="96" y="377"/>
                      <a:pt x="101" y="379"/>
                      <a:pt x="99" y="385"/>
                    </a:cubicBezTo>
                    <a:cubicBezTo>
                      <a:pt x="97" y="388"/>
                      <a:pt x="94" y="390"/>
                      <a:pt x="91" y="392"/>
                    </a:cubicBezTo>
                    <a:cubicBezTo>
                      <a:pt x="90" y="392"/>
                      <a:pt x="91" y="394"/>
                      <a:pt x="92" y="394"/>
                    </a:cubicBezTo>
                    <a:cubicBezTo>
                      <a:pt x="114" y="391"/>
                      <a:pt x="137" y="391"/>
                      <a:pt x="159" y="393"/>
                    </a:cubicBezTo>
                    <a:cubicBezTo>
                      <a:pt x="165" y="394"/>
                      <a:pt x="174" y="395"/>
                      <a:pt x="177" y="401"/>
                    </a:cubicBezTo>
                    <a:cubicBezTo>
                      <a:pt x="181" y="410"/>
                      <a:pt x="170" y="414"/>
                      <a:pt x="164" y="417"/>
                    </a:cubicBezTo>
                    <a:cubicBezTo>
                      <a:pt x="154" y="422"/>
                      <a:pt x="146" y="428"/>
                      <a:pt x="138" y="435"/>
                    </a:cubicBezTo>
                    <a:cubicBezTo>
                      <a:pt x="137" y="436"/>
                      <a:pt x="138" y="437"/>
                      <a:pt x="139" y="437"/>
                    </a:cubicBezTo>
                    <a:cubicBezTo>
                      <a:pt x="149" y="436"/>
                      <a:pt x="158" y="437"/>
                      <a:pt x="167" y="439"/>
                    </a:cubicBezTo>
                    <a:cubicBezTo>
                      <a:pt x="172" y="440"/>
                      <a:pt x="177" y="441"/>
                      <a:pt x="182" y="443"/>
                    </a:cubicBezTo>
                    <a:cubicBezTo>
                      <a:pt x="185" y="445"/>
                      <a:pt x="189" y="447"/>
                      <a:pt x="193" y="447"/>
                    </a:cubicBezTo>
                    <a:cubicBezTo>
                      <a:pt x="204" y="449"/>
                      <a:pt x="215" y="438"/>
                      <a:pt x="226" y="442"/>
                    </a:cubicBezTo>
                    <a:cubicBezTo>
                      <a:pt x="226" y="442"/>
                      <a:pt x="226" y="442"/>
                      <a:pt x="225" y="443"/>
                    </a:cubicBezTo>
                    <a:cubicBezTo>
                      <a:pt x="225" y="444"/>
                      <a:pt x="227" y="446"/>
                      <a:pt x="228" y="444"/>
                    </a:cubicBezTo>
                    <a:cubicBezTo>
                      <a:pt x="228" y="443"/>
                      <a:pt x="228" y="443"/>
                      <a:pt x="228" y="443"/>
                    </a:cubicBezTo>
                    <a:cubicBezTo>
                      <a:pt x="229" y="443"/>
                      <a:pt x="229" y="443"/>
                      <a:pt x="229" y="443"/>
                    </a:cubicBezTo>
                    <a:cubicBezTo>
                      <a:pt x="229" y="444"/>
                      <a:pt x="228" y="444"/>
                      <a:pt x="228" y="444"/>
                    </a:cubicBezTo>
                    <a:cubicBezTo>
                      <a:pt x="228" y="445"/>
                      <a:pt x="229" y="446"/>
                      <a:pt x="230" y="445"/>
                    </a:cubicBezTo>
                    <a:cubicBezTo>
                      <a:pt x="241" y="429"/>
                      <a:pt x="254" y="417"/>
                      <a:pt x="274" y="413"/>
                    </a:cubicBezTo>
                    <a:cubicBezTo>
                      <a:pt x="275" y="413"/>
                      <a:pt x="276" y="412"/>
                      <a:pt x="275" y="411"/>
                    </a:cubicBezTo>
                    <a:cubicBezTo>
                      <a:pt x="272" y="408"/>
                      <a:pt x="269" y="404"/>
                      <a:pt x="269" y="399"/>
                    </a:cubicBezTo>
                    <a:cubicBezTo>
                      <a:pt x="270" y="394"/>
                      <a:pt x="278" y="390"/>
                      <a:pt x="282" y="388"/>
                    </a:cubicBezTo>
                    <a:cubicBezTo>
                      <a:pt x="290" y="384"/>
                      <a:pt x="298" y="381"/>
                      <a:pt x="307" y="379"/>
                    </a:cubicBezTo>
                    <a:cubicBezTo>
                      <a:pt x="308" y="379"/>
                      <a:pt x="309" y="377"/>
                      <a:pt x="307" y="376"/>
                    </a:cubicBezTo>
                    <a:cubicBezTo>
                      <a:pt x="305" y="376"/>
                      <a:pt x="303" y="375"/>
                      <a:pt x="301" y="374"/>
                    </a:cubicBezTo>
                    <a:cubicBezTo>
                      <a:pt x="298" y="372"/>
                      <a:pt x="298" y="372"/>
                      <a:pt x="299" y="369"/>
                    </a:cubicBezTo>
                    <a:cubicBezTo>
                      <a:pt x="300" y="366"/>
                      <a:pt x="302" y="363"/>
                      <a:pt x="303" y="360"/>
                    </a:cubicBezTo>
                    <a:cubicBezTo>
                      <a:pt x="304" y="360"/>
                      <a:pt x="304" y="359"/>
                      <a:pt x="304" y="359"/>
                    </a:cubicBezTo>
                    <a:cubicBezTo>
                      <a:pt x="305" y="358"/>
                      <a:pt x="304" y="357"/>
                      <a:pt x="303" y="357"/>
                    </a:cubicBezTo>
                    <a:cubicBezTo>
                      <a:pt x="294" y="358"/>
                      <a:pt x="285" y="360"/>
                      <a:pt x="277" y="363"/>
                    </a:cubicBezTo>
                    <a:cubicBezTo>
                      <a:pt x="277" y="361"/>
                      <a:pt x="277" y="359"/>
                      <a:pt x="277" y="357"/>
                    </a:cubicBezTo>
                    <a:cubicBezTo>
                      <a:pt x="277" y="356"/>
                      <a:pt x="276" y="356"/>
                      <a:pt x="275" y="356"/>
                    </a:cubicBezTo>
                    <a:cubicBezTo>
                      <a:pt x="266" y="362"/>
                      <a:pt x="255" y="375"/>
                      <a:pt x="244" y="368"/>
                    </a:cubicBezTo>
                    <a:cubicBezTo>
                      <a:pt x="238" y="364"/>
                      <a:pt x="238" y="356"/>
                      <a:pt x="242" y="351"/>
                    </a:cubicBezTo>
                    <a:cubicBezTo>
                      <a:pt x="245" y="345"/>
                      <a:pt x="252" y="342"/>
                      <a:pt x="258" y="339"/>
                    </a:cubicBezTo>
                    <a:cubicBezTo>
                      <a:pt x="268" y="334"/>
                      <a:pt x="278" y="331"/>
                      <a:pt x="289" y="329"/>
                    </a:cubicBezTo>
                    <a:cubicBezTo>
                      <a:pt x="296" y="327"/>
                      <a:pt x="304" y="326"/>
                      <a:pt x="308" y="319"/>
                    </a:cubicBezTo>
                    <a:cubicBezTo>
                      <a:pt x="309" y="318"/>
                      <a:pt x="308" y="318"/>
                      <a:pt x="308" y="317"/>
                    </a:cubicBezTo>
                    <a:cubicBezTo>
                      <a:pt x="299" y="314"/>
                      <a:pt x="295" y="303"/>
                      <a:pt x="299" y="294"/>
                    </a:cubicBezTo>
                    <a:cubicBezTo>
                      <a:pt x="302" y="285"/>
                      <a:pt x="312" y="280"/>
                      <a:pt x="321" y="278"/>
                    </a:cubicBezTo>
                    <a:cubicBezTo>
                      <a:pt x="322" y="278"/>
                      <a:pt x="323" y="278"/>
                      <a:pt x="322" y="277"/>
                    </a:cubicBezTo>
                    <a:cubicBezTo>
                      <a:pt x="318" y="265"/>
                      <a:pt x="325" y="253"/>
                      <a:pt x="332" y="244"/>
                    </a:cubicBezTo>
                    <a:cubicBezTo>
                      <a:pt x="333" y="243"/>
                      <a:pt x="331" y="241"/>
                      <a:pt x="330" y="242"/>
                    </a:cubicBezTo>
                    <a:cubicBezTo>
                      <a:pt x="318" y="252"/>
                      <a:pt x="306" y="261"/>
                      <a:pt x="292" y="268"/>
                    </a:cubicBezTo>
                    <a:cubicBezTo>
                      <a:pt x="291" y="265"/>
                      <a:pt x="291" y="263"/>
                      <a:pt x="290" y="260"/>
                    </a:cubicBezTo>
                    <a:cubicBezTo>
                      <a:pt x="290" y="259"/>
                      <a:pt x="289" y="258"/>
                      <a:pt x="288" y="259"/>
                    </a:cubicBezTo>
                    <a:cubicBezTo>
                      <a:pt x="281" y="265"/>
                      <a:pt x="273" y="271"/>
                      <a:pt x="265" y="275"/>
                    </a:cubicBezTo>
                    <a:cubicBezTo>
                      <a:pt x="259" y="278"/>
                      <a:pt x="240" y="288"/>
                      <a:pt x="235" y="279"/>
                    </a:cubicBezTo>
                    <a:cubicBezTo>
                      <a:pt x="235" y="279"/>
                      <a:pt x="234" y="279"/>
                      <a:pt x="234" y="280"/>
                    </a:cubicBezTo>
                    <a:cubicBezTo>
                      <a:pt x="219" y="267"/>
                      <a:pt x="237" y="242"/>
                      <a:pt x="247" y="232"/>
                    </a:cubicBezTo>
                    <a:cubicBezTo>
                      <a:pt x="260" y="219"/>
                      <a:pt x="277" y="211"/>
                      <a:pt x="295" y="209"/>
                    </a:cubicBezTo>
                    <a:cubicBezTo>
                      <a:pt x="296" y="208"/>
                      <a:pt x="296" y="206"/>
                      <a:pt x="295" y="206"/>
                    </a:cubicBezTo>
                    <a:cubicBezTo>
                      <a:pt x="286" y="205"/>
                      <a:pt x="290" y="190"/>
                      <a:pt x="292" y="184"/>
                    </a:cubicBezTo>
                    <a:cubicBezTo>
                      <a:pt x="294" y="178"/>
                      <a:pt x="297" y="172"/>
                      <a:pt x="302" y="166"/>
                    </a:cubicBezTo>
                    <a:cubicBezTo>
                      <a:pt x="302" y="166"/>
                      <a:pt x="302" y="165"/>
                      <a:pt x="301" y="164"/>
                    </a:cubicBezTo>
                    <a:cubicBezTo>
                      <a:pt x="289" y="157"/>
                      <a:pt x="288" y="142"/>
                      <a:pt x="298" y="133"/>
                    </a:cubicBezTo>
                    <a:cubicBezTo>
                      <a:pt x="300" y="131"/>
                      <a:pt x="298" y="129"/>
                      <a:pt x="297" y="130"/>
                    </a:cubicBezTo>
                    <a:cubicBezTo>
                      <a:pt x="297" y="131"/>
                      <a:pt x="296" y="131"/>
                      <a:pt x="296" y="131"/>
                    </a:cubicBezTo>
                    <a:cubicBezTo>
                      <a:pt x="296" y="130"/>
                      <a:pt x="296" y="130"/>
                      <a:pt x="295" y="130"/>
                    </a:cubicBezTo>
                    <a:cubicBezTo>
                      <a:pt x="291" y="131"/>
                      <a:pt x="287" y="133"/>
                      <a:pt x="284" y="136"/>
                    </a:cubicBezTo>
                    <a:cubicBezTo>
                      <a:pt x="282" y="139"/>
                      <a:pt x="280" y="141"/>
                      <a:pt x="277" y="144"/>
                    </a:cubicBezTo>
                    <a:cubicBezTo>
                      <a:pt x="273" y="146"/>
                      <a:pt x="265" y="149"/>
                      <a:pt x="263" y="141"/>
                    </a:cubicBezTo>
                    <a:cubicBezTo>
                      <a:pt x="263" y="140"/>
                      <a:pt x="262" y="140"/>
                      <a:pt x="261" y="141"/>
                    </a:cubicBezTo>
                    <a:cubicBezTo>
                      <a:pt x="257" y="147"/>
                      <a:pt x="253" y="152"/>
                      <a:pt x="248" y="158"/>
                    </a:cubicBezTo>
                    <a:cubicBezTo>
                      <a:pt x="242" y="163"/>
                      <a:pt x="235" y="171"/>
                      <a:pt x="227" y="170"/>
                    </a:cubicBezTo>
                    <a:cubicBezTo>
                      <a:pt x="217" y="169"/>
                      <a:pt x="216" y="159"/>
                      <a:pt x="216" y="151"/>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90" name="Freeform 6"/>
              <p:cNvSpPr>
                <a:spLocks/>
              </p:cNvSpPr>
              <p:nvPr/>
            </p:nvSpPr>
            <p:spPr bwMode="auto">
              <a:xfrm>
                <a:off x="3573463" y="2022475"/>
                <a:ext cx="762000" cy="1220787"/>
              </a:xfrm>
              <a:custGeom>
                <a:avLst/>
                <a:gdLst>
                  <a:gd name="T0" fmla="*/ 160 w 291"/>
                  <a:gd name="T1" fmla="*/ 28 h 469"/>
                  <a:gd name="T2" fmla="*/ 141 w 291"/>
                  <a:gd name="T3" fmla="*/ 139 h 469"/>
                  <a:gd name="T4" fmla="*/ 119 w 291"/>
                  <a:gd name="T5" fmla="*/ 72 h 469"/>
                  <a:gd name="T6" fmla="*/ 118 w 291"/>
                  <a:gd name="T7" fmla="*/ 71 h 469"/>
                  <a:gd name="T8" fmla="*/ 114 w 291"/>
                  <a:gd name="T9" fmla="*/ 38 h 469"/>
                  <a:gd name="T10" fmla="*/ 112 w 291"/>
                  <a:gd name="T11" fmla="*/ 15 h 469"/>
                  <a:gd name="T12" fmla="*/ 112 w 291"/>
                  <a:gd name="T13" fmla="*/ 52 h 469"/>
                  <a:gd name="T14" fmla="*/ 91 w 291"/>
                  <a:gd name="T15" fmla="*/ 0 h 469"/>
                  <a:gd name="T16" fmla="*/ 73 w 291"/>
                  <a:gd name="T17" fmla="*/ 37 h 469"/>
                  <a:gd name="T18" fmla="*/ 117 w 291"/>
                  <a:gd name="T19" fmla="*/ 72 h 469"/>
                  <a:gd name="T20" fmla="*/ 142 w 291"/>
                  <a:gd name="T21" fmla="*/ 147 h 469"/>
                  <a:gd name="T22" fmla="*/ 29 w 291"/>
                  <a:gd name="T23" fmla="*/ 71 h 469"/>
                  <a:gd name="T24" fmla="*/ 49 w 291"/>
                  <a:gd name="T25" fmla="*/ 105 h 469"/>
                  <a:gd name="T26" fmla="*/ 94 w 291"/>
                  <a:gd name="T27" fmla="*/ 114 h 469"/>
                  <a:gd name="T28" fmla="*/ 142 w 291"/>
                  <a:gd name="T29" fmla="*/ 150 h 469"/>
                  <a:gd name="T30" fmla="*/ 143 w 291"/>
                  <a:gd name="T31" fmla="*/ 152 h 469"/>
                  <a:gd name="T32" fmla="*/ 144 w 291"/>
                  <a:gd name="T33" fmla="*/ 154 h 469"/>
                  <a:gd name="T34" fmla="*/ 167 w 291"/>
                  <a:gd name="T35" fmla="*/ 249 h 469"/>
                  <a:gd name="T36" fmla="*/ 127 w 291"/>
                  <a:gd name="T37" fmla="*/ 222 h 469"/>
                  <a:gd name="T38" fmla="*/ 44 w 291"/>
                  <a:gd name="T39" fmla="*/ 170 h 469"/>
                  <a:gd name="T40" fmla="*/ 0 w 291"/>
                  <a:gd name="T41" fmla="*/ 145 h 469"/>
                  <a:gd name="T42" fmla="*/ 52 w 291"/>
                  <a:gd name="T43" fmla="*/ 177 h 469"/>
                  <a:gd name="T44" fmla="*/ 7 w 291"/>
                  <a:gd name="T45" fmla="*/ 175 h 469"/>
                  <a:gd name="T46" fmla="*/ 53 w 291"/>
                  <a:gd name="T47" fmla="*/ 178 h 469"/>
                  <a:gd name="T48" fmla="*/ 110 w 291"/>
                  <a:gd name="T49" fmla="*/ 214 h 469"/>
                  <a:gd name="T50" fmla="*/ 37 w 291"/>
                  <a:gd name="T51" fmla="*/ 216 h 469"/>
                  <a:gd name="T52" fmla="*/ 115 w 291"/>
                  <a:gd name="T53" fmla="*/ 218 h 469"/>
                  <a:gd name="T54" fmla="*/ 146 w 291"/>
                  <a:gd name="T55" fmla="*/ 238 h 469"/>
                  <a:gd name="T56" fmla="*/ 167 w 291"/>
                  <a:gd name="T57" fmla="*/ 252 h 469"/>
                  <a:gd name="T58" fmla="*/ 182 w 291"/>
                  <a:gd name="T59" fmla="*/ 327 h 469"/>
                  <a:gd name="T60" fmla="*/ 48 w 291"/>
                  <a:gd name="T61" fmla="*/ 297 h 469"/>
                  <a:gd name="T62" fmla="*/ 82 w 291"/>
                  <a:gd name="T63" fmla="*/ 320 h 469"/>
                  <a:gd name="T64" fmla="*/ 129 w 291"/>
                  <a:gd name="T65" fmla="*/ 305 h 469"/>
                  <a:gd name="T66" fmla="*/ 183 w 291"/>
                  <a:gd name="T67" fmla="*/ 332 h 469"/>
                  <a:gd name="T68" fmla="*/ 134 w 291"/>
                  <a:gd name="T69" fmla="*/ 363 h 469"/>
                  <a:gd name="T70" fmla="*/ 161 w 291"/>
                  <a:gd name="T71" fmla="*/ 360 h 469"/>
                  <a:gd name="T72" fmla="*/ 190 w 291"/>
                  <a:gd name="T73" fmla="*/ 366 h 469"/>
                  <a:gd name="T74" fmla="*/ 219 w 291"/>
                  <a:gd name="T75" fmla="*/ 466 h 469"/>
                  <a:gd name="T76" fmla="*/ 192 w 291"/>
                  <a:gd name="T77" fmla="*/ 359 h 469"/>
                  <a:gd name="T78" fmla="*/ 252 w 291"/>
                  <a:gd name="T79" fmla="*/ 315 h 469"/>
                  <a:gd name="T80" fmla="*/ 211 w 291"/>
                  <a:gd name="T81" fmla="*/ 331 h 469"/>
                  <a:gd name="T82" fmla="*/ 186 w 291"/>
                  <a:gd name="T83" fmla="*/ 332 h 469"/>
                  <a:gd name="T84" fmla="*/ 179 w 291"/>
                  <a:gd name="T85" fmla="*/ 298 h 469"/>
                  <a:gd name="T86" fmla="*/ 226 w 291"/>
                  <a:gd name="T87" fmla="*/ 239 h 469"/>
                  <a:gd name="T88" fmla="*/ 291 w 291"/>
                  <a:gd name="T89" fmla="*/ 193 h 469"/>
                  <a:gd name="T90" fmla="*/ 275 w 291"/>
                  <a:gd name="T91" fmla="*/ 209 h 469"/>
                  <a:gd name="T92" fmla="*/ 216 w 291"/>
                  <a:gd name="T93" fmla="*/ 243 h 469"/>
                  <a:gd name="T94" fmla="*/ 176 w 291"/>
                  <a:gd name="T95" fmla="*/ 281 h 469"/>
                  <a:gd name="T96" fmla="*/ 171 w 291"/>
                  <a:gd name="T97" fmla="*/ 194 h 469"/>
                  <a:gd name="T98" fmla="*/ 214 w 291"/>
                  <a:gd name="T99" fmla="*/ 156 h 469"/>
                  <a:gd name="T100" fmla="*/ 173 w 291"/>
                  <a:gd name="T101" fmla="*/ 188 h 469"/>
                  <a:gd name="T102" fmla="*/ 218 w 291"/>
                  <a:gd name="T103" fmla="*/ 130 h 469"/>
                  <a:gd name="T104" fmla="*/ 248 w 291"/>
                  <a:gd name="T105" fmla="*/ 96 h 469"/>
                  <a:gd name="T106" fmla="*/ 184 w 291"/>
                  <a:gd name="T107" fmla="*/ 163 h 469"/>
                  <a:gd name="T108" fmla="*/ 157 w 291"/>
                  <a:gd name="T109" fmla="*/ 191 h 469"/>
                  <a:gd name="T110" fmla="*/ 143 w 291"/>
                  <a:gd name="T111" fmla="*/ 111 h 469"/>
                  <a:gd name="T112" fmla="*/ 165 w 291"/>
                  <a:gd name="T113" fmla="*/ 65 h 469"/>
                  <a:gd name="T114" fmla="*/ 144 w 291"/>
                  <a:gd name="T115" fmla="*/ 106 h 469"/>
                  <a:gd name="T116" fmla="*/ 160 w 291"/>
                  <a:gd name="T117" fmla="*/ 28 h 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91" h="469">
                    <a:moveTo>
                      <a:pt x="160" y="28"/>
                    </a:moveTo>
                    <a:cubicBezTo>
                      <a:pt x="161" y="28"/>
                      <a:pt x="160" y="27"/>
                      <a:pt x="160" y="28"/>
                    </a:cubicBezTo>
                    <a:cubicBezTo>
                      <a:pt x="154" y="48"/>
                      <a:pt x="148" y="69"/>
                      <a:pt x="145" y="90"/>
                    </a:cubicBezTo>
                    <a:cubicBezTo>
                      <a:pt x="142" y="106"/>
                      <a:pt x="140" y="123"/>
                      <a:pt x="141" y="139"/>
                    </a:cubicBezTo>
                    <a:cubicBezTo>
                      <a:pt x="137" y="126"/>
                      <a:pt x="133" y="114"/>
                      <a:pt x="129" y="102"/>
                    </a:cubicBezTo>
                    <a:cubicBezTo>
                      <a:pt x="125" y="92"/>
                      <a:pt x="122" y="82"/>
                      <a:pt x="119" y="72"/>
                    </a:cubicBezTo>
                    <a:cubicBezTo>
                      <a:pt x="119" y="72"/>
                      <a:pt x="119" y="71"/>
                      <a:pt x="118" y="71"/>
                    </a:cubicBezTo>
                    <a:cubicBezTo>
                      <a:pt x="118" y="71"/>
                      <a:pt x="118" y="71"/>
                      <a:pt x="118" y="71"/>
                    </a:cubicBezTo>
                    <a:cubicBezTo>
                      <a:pt x="116" y="65"/>
                      <a:pt x="114" y="59"/>
                      <a:pt x="112" y="53"/>
                    </a:cubicBezTo>
                    <a:cubicBezTo>
                      <a:pt x="115" y="48"/>
                      <a:pt x="114" y="43"/>
                      <a:pt x="114" y="38"/>
                    </a:cubicBezTo>
                    <a:cubicBezTo>
                      <a:pt x="113" y="30"/>
                      <a:pt x="113" y="23"/>
                      <a:pt x="112" y="15"/>
                    </a:cubicBezTo>
                    <a:cubicBezTo>
                      <a:pt x="112" y="15"/>
                      <a:pt x="112" y="15"/>
                      <a:pt x="112" y="15"/>
                    </a:cubicBezTo>
                    <a:cubicBezTo>
                      <a:pt x="112" y="21"/>
                      <a:pt x="112" y="27"/>
                      <a:pt x="113" y="34"/>
                    </a:cubicBezTo>
                    <a:cubicBezTo>
                      <a:pt x="113" y="40"/>
                      <a:pt x="114" y="46"/>
                      <a:pt x="112" y="52"/>
                    </a:cubicBezTo>
                    <a:cubicBezTo>
                      <a:pt x="106" y="35"/>
                      <a:pt x="99" y="17"/>
                      <a:pt x="91" y="0"/>
                    </a:cubicBezTo>
                    <a:cubicBezTo>
                      <a:pt x="91" y="0"/>
                      <a:pt x="91" y="0"/>
                      <a:pt x="91" y="0"/>
                    </a:cubicBezTo>
                    <a:cubicBezTo>
                      <a:pt x="100" y="23"/>
                      <a:pt x="108" y="46"/>
                      <a:pt x="116" y="70"/>
                    </a:cubicBezTo>
                    <a:cubicBezTo>
                      <a:pt x="100" y="62"/>
                      <a:pt x="85" y="50"/>
                      <a:pt x="73" y="37"/>
                    </a:cubicBezTo>
                    <a:cubicBezTo>
                      <a:pt x="73" y="37"/>
                      <a:pt x="73" y="37"/>
                      <a:pt x="73" y="37"/>
                    </a:cubicBezTo>
                    <a:cubicBezTo>
                      <a:pt x="85" y="52"/>
                      <a:pt x="100" y="63"/>
                      <a:pt x="117" y="72"/>
                    </a:cubicBezTo>
                    <a:cubicBezTo>
                      <a:pt x="119" y="78"/>
                      <a:pt x="121" y="84"/>
                      <a:pt x="123" y="91"/>
                    </a:cubicBezTo>
                    <a:cubicBezTo>
                      <a:pt x="129" y="109"/>
                      <a:pt x="136" y="128"/>
                      <a:pt x="142" y="147"/>
                    </a:cubicBezTo>
                    <a:cubicBezTo>
                      <a:pt x="106" y="119"/>
                      <a:pt x="69" y="92"/>
                      <a:pt x="29" y="71"/>
                    </a:cubicBezTo>
                    <a:cubicBezTo>
                      <a:pt x="29" y="71"/>
                      <a:pt x="29" y="71"/>
                      <a:pt x="29" y="71"/>
                    </a:cubicBezTo>
                    <a:cubicBezTo>
                      <a:pt x="50" y="84"/>
                      <a:pt x="71" y="97"/>
                      <a:pt x="91" y="112"/>
                    </a:cubicBezTo>
                    <a:cubicBezTo>
                      <a:pt x="77" y="108"/>
                      <a:pt x="63" y="106"/>
                      <a:pt x="49" y="105"/>
                    </a:cubicBezTo>
                    <a:cubicBezTo>
                      <a:pt x="48" y="105"/>
                      <a:pt x="48" y="105"/>
                      <a:pt x="49" y="105"/>
                    </a:cubicBezTo>
                    <a:cubicBezTo>
                      <a:pt x="64" y="107"/>
                      <a:pt x="79" y="110"/>
                      <a:pt x="94" y="114"/>
                    </a:cubicBezTo>
                    <a:cubicBezTo>
                      <a:pt x="95" y="114"/>
                      <a:pt x="95" y="114"/>
                      <a:pt x="95" y="114"/>
                    </a:cubicBezTo>
                    <a:cubicBezTo>
                      <a:pt x="111" y="125"/>
                      <a:pt x="127" y="137"/>
                      <a:pt x="142" y="150"/>
                    </a:cubicBezTo>
                    <a:cubicBezTo>
                      <a:pt x="142" y="150"/>
                      <a:pt x="142" y="150"/>
                      <a:pt x="143" y="150"/>
                    </a:cubicBezTo>
                    <a:cubicBezTo>
                      <a:pt x="143" y="150"/>
                      <a:pt x="143" y="151"/>
                      <a:pt x="143" y="152"/>
                    </a:cubicBezTo>
                    <a:cubicBezTo>
                      <a:pt x="143" y="152"/>
                      <a:pt x="143" y="153"/>
                      <a:pt x="144" y="154"/>
                    </a:cubicBezTo>
                    <a:cubicBezTo>
                      <a:pt x="144" y="154"/>
                      <a:pt x="144" y="154"/>
                      <a:pt x="144" y="154"/>
                    </a:cubicBezTo>
                    <a:cubicBezTo>
                      <a:pt x="147" y="163"/>
                      <a:pt x="150" y="172"/>
                      <a:pt x="152" y="181"/>
                    </a:cubicBezTo>
                    <a:cubicBezTo>
                      <a:pt x="158" y="203"/>
                      <a:pt x="162" y="226"/>
                      <a:pt x="167" y="249"/>
                    </a:cubicBezTo>
                    <a:cubicBezTo>
                      <a:pt x="161" y="243"/>
                      <a:pt x="154" y="239"/>
                      <a:pt x="147" y="235"/>
                    </a:cubicBezTo>
                    <a:cubicBezTo>
                      <a:pt x="141" y="231"/>
                      <a:pt x="134" y="226"/>
                      <a:pt x="127" y="222"/>
                    </a:cubicBezTo>
                    <a:cubicBezTo>
                      <a:pt x="113" y="212"/>
                      <a:pt x="99" y="203"/>
                      <a:pt x="85" y="195"/>
                    </a:cubicBezTo>
                    <a:cubicBezTo>
                      <a:pt x="71" y="186"/>
                      <a:pt x="58" y="178"/>
                      <a:pt x="44" y="170"/>
                    </a:cubicBezTo>
                    <a:cubicBezTo>
                      <a:pt x="30" y="161"/>
                      <a:pt x="15" y="152"/>
                      <a:pt x="0" y="145"/>
                    </a:cubicBezTo>
                    <a:cubicBezTo>
                      <a:pt x="0" y="144"/>
                      <a:pt x="0" y="145"/>
                      <a:pt x="0" y="145"/>
                    </a:cubicBezTo>
                    <a:cubicBezTo>
                      <a:pt x="13" y="154"/>
                      <a:pt x="28" y="162"/>
                      <a:pt x="42" y="171"/>
                    </a:cubicBezTo>
                    <a:cubicBezTo>
                      <a:pt x="46" y="173"/>
                      <a:pt x="49" y="175"/>
                      <a:pt x="52" y="177"/>
                    </a:cubicBezTo>
                    <a:cubicBezTo>
                      <a:pt x="37" y="179"/>
                      <a:pt x="22" y="177"/>
                      <a:pt x="7" y="174"/>
                    </a:cubicBezTo>
                    <a:cubicBezTo>
                      <a:pt x="7" y="174"/>
                      <a:pt x="7" y="174"/>
                      <a:pt x="7" y="175"/>
                    </a:cubicBezTo>
                    <a:cubicBezTo>
                      <a:pt x="21" y="180"/>
                      <a:pt x="38" y="180"/>
                      <a:pt x="53" y="179"/>
                    </a:cubicBezTo>
                    <a:cubicBezTo>
                      <a:pt x="53" y="178"/>
                      <a:pt x="53" y="178"/>
                      <a:pt x="53" y="178"/>
                    </a:cubicBezTo>
                    <a:cubicBezTo>
                      <a:pt x="64" y="184"/>
                      <a:pt x="74" y="191"/>
                      <a:pt x="85" y="198"/>
                    </a:cubicBezTo>
                    <a:cubicBezTo>
                      <a:pt x="93" y="203"/>
                      <a:pt x="102" y="209"/>
                      <a:pt x="110" y="214"/>
                    </a:cubicBezTo>
                    <a:cubicBezTo>
                      <a:pt x="86" y="208"/>
                      <a:pt x="61" y="209"/>
                      <a:pt x="37" y="216"/>
                    </a:cubicBezTo>
                    <a:cubicBezTo>
                      <a:pt x="37" y="216"/>
                      <a:pt x="37" y="216"/>
                      <a:pt x="37" y="216"/>
                    </a:cubicBezTo>
                    <a:cubicBezTo>
                      <a:pt x="63" y="209"/>
                      <a:pt x="90" y="211"/>
                      <a:pt x="115" y="218"/>
                    </a:cubicBezTo>
                    <a:cubicBezTo>
                      <a:pt x="115" y="218"/>
                      <a:pt x="115" y="218"/>
                      <a:pt x="115" y="218"/>
                    </a:cubicBezTo>
                    <a:cubicBezTo>
                      <a:pt x="119" y="220"/>
                      <a:pt x="122" y="222"/>
                      <a:pt x="126" y="225"/>
                    </a:cubicBezTo>
                    <a:cubicBezTo>
                      <a:pt x="133" y="229"/>
                      <a:pt x="139" y="234"/>
                      <a:pt x="146" y="238"/>
                    </a:cubicBezTo>
                    <a:cubicBezTo>
                      <a:pt x="153" y="243"/>
                      <a:pt x="160" y="249"/>
                      <a:pt x="167" y="252"/>
                    </a:cubicBezTo>
                    <a:cubicBezTo>
                      <a:pt x="167" y="252"/>
                      <a:pt x="167" y="252"/>
                      <a:pt x="167" y="252"/>
                    </a:cubicBezTo>
                    <a:cubicBezTo>
                      <a:pt x="169" y="260"/>
                      <a:pt x="170" y="267"/>
                      <a:pt x="172" y="275"/>
                    </a:cubicBezTo>
                    <a:cubicBezTo>
                      <a:pt x="175" y="292"/>
                      <a:pt x="178" y="310"/>
                      <a:pt x="182" y="327"/>
                    </a:cubicBezTo>
                    <a:cubicBezTo>
                      <a:pt x="143" y="299"/>
                      <a:pt x="95" y="288"/>
                      <a:pt x="48" y="296"/>
                    </a:cubicBezTo>
                    <a:cubicBezTo>
                      <a:pt x="48" y="296"/>
                      <a:pt x="48" y="297"/>
                      <a:pt x="48" y="297"/>
                    </a:cubicBezTo>
                    <a:cubicBezTo>
                      <a:pt x="75" y="293"/>
                      <a:pt x="102" y="295"/>
                      <a:pt x="127" y="303"/>
                    </a:cubicBezTo>
                    <a:cubicBezTo>
                      <a:pt x="113" y="311"/>
                      <a:pt x="98" y="317"/>
                      <a:pt x="82" y="320"/>
                    </a:cubicBezTo>
                    <a:cubicBezTo>
                      <a:pt x="82" y="320"/>
                      <a:pt x="82" y="320"/>
                      <a:pt x="82" y="320"/>
                    </a:cubicBezTo>
                    <a:cubicBezTo>
                      <a:pt x="98" y="317"/>
                      <a:pt x="114" y="312"/>
                      <a:pt x="129" y="305"/>
                    </a:cubicBezTo>
                    <a:cubicBezTo>
                      <a:pt x="129" y="304"/>
                      <a:pt x="129" y="304"/>
                      <a:pt x="129" y="304"/>
                    </a:cubicBezTo>
                    <a:cubicBezTo>
                      <a:pt x="149" y="310"/>
                      <a:pt x="167" y="320"/>
                      <a:pt x="183" y="332"/>
                    </a:cubicBezTo>
                    <a:cubicBezTo>
                      <a:pt x="185" y="342"/>
                      <a:pt x="187" y="352"/>
                      <a:pt x="189" y="362"/>
                    </a:cubicBezTo>
                    <a:cubicBezTo>
                      <a:pt x="172" y="355"/>
                      <a:pt x="151" y="358"/>
                      <a:pt x="134" y="363"/>
                    </a:cubicBezTo>
                    <a:cubicBezTo>
                      <a:pt x="134" y="363"/>
                      <a:pt x="134" y="363"/>
                      <a:pt x="134" y="363"/>
                    </a:cubicBezTo>
                    <a:cubicBezTo>
                      <a:pt x="143" y="361"/>
                      <a:pt x="152" y="360"/>
                      <a:pt x="161" y="360"/>
                    </a:cubicBezTo>
                    <a:cubicBezTo>
                      <a:pt x="170" y="360"/>
                      <a:pt x="181" y="360"/>
                      <a:pt x="190" y="364"/>
                    </a:cubicBezTo>
                    <a:cubicBezTo>
                      <a:pt x="190" y="365"/>
                      <a:pt x="190" y="365"/>
                      <a:pt x="190" y="366"/>
                    </a:cubicBezTo>
                    <a:cubicBezTo>
                      <a:pt x="197" y="400"/>
                      <a:pt x="205" y="434"/>
                      <a:pt x="216" y="467"/>
                    </a:cubicBezTo>
                    <a:cubicBezTo>
                      <a:pt x="216" y="469"/>
                      <a:pt x="219" y="468"/>
                      <a:pt x="219" y="466"/>
                    </a:cubicBezTo>
                    <a:cubicBezTo>
                      <a:pt x="210" y="435"/>
                      <a:pt x="202" y="404"/>
                      <a:pt x="195" y="373"/>
                    </a:cubicBezTo>
                    <a:cubicBezTo>
                      <a:pt x="194" y="368"/>
                      <a:pt x="193" y="364"/>
                      <a:pt x="192" y="359"/>
                    </a:cubicBezTo>
                    <a:cubicBezTo>
                      <a:pt x="196" y="347"/>
                      <a:pt x="204" y="338"/>
                      <a:pt x="215" y="331"/>
                    </a:cubicBezTo>
                    <a:cubicBezTo>
                      <a:pt x="227" y="323"/>
                      <a:pt x="239" y="320"/>
                      <a:pt x="252" y="315"/>
                    </a:cubicBezTo>
                    <a:cubicBezTo>
                      <a:pt x="252" y="315"/>
                      <a:pt x="252" y="315"/>
                      <a:pt x="251" y="315"/>
                    </a:cubicBezTo>
                    <a:cubicBezTo>
                      <a:pt x="237" y="318"/>
                      <a:pt x="223" y="323"/>
                      <a:pt x="211" y="331"/>
                    </a:cubicBezTo>
                    <a:cubicBezTo>
                      <a:pt x="203" y="337"/>
                      <a:pt x="195" y="345"/>
                      <a:pt x="191" y="355"/>
                    </a:cubicBezTo>
                    <a:cubicBezTo>
                      <a:pt x="190" y="347"/>
                      <a:pt x="188" y="340"/>
                      <a:pt x="186" y="332"/>
                    </a:cubicBezTo>
                    <a:cubicBezTo>
                      <a:pt x="187" y="331"/>
                      <a:pt x="187" y="330"/>
                      <a:pt x="186" y="330"/>
                    </a:cubicBezTo>
                    <a:cubicBezTo>
                      <a:pt x="184" y="319"/>
                      <a:pt x="182" y="308"/>
                      <a:pt x="179" y="298"/>
                    </a:cubicBezTo>
                    <a:cubicBezTo>
                      <a:pt x="181" y="286"/>
                      <a:pt x="185" y="276"/>
                      <a:pt x="192" y="267"/>
                    </a:cubicBezTo>
                    <a:cubicBezTo>
                      <a:pt x="201" y="255"/>
                      <a:pt x="214" y="247"/>
                      <a:pt x="226" y="239"/>
                    </a:cubicBezTo>
                    <a:cubicBezTo>
                      <a:pt x="238" y="232"/>
                      <a:pt x="250" y="225"/>
                      <a:pt x="263" y="218"/>
                    </a:cubicBezTo>
                    <a:cubicBezTo>
                      <a:pt x="273" y="212"/>
                      <a:pt x="286" y="204"/>
                      <a:pt x="291" y="193"/>
                    </a:cubicBezTo>
                    <a:cubicBezTo>
                      <a:pt x="291" y="193"/>
                      <a:pt x="291" y="193"/>
                      <a:pt x="291" y="193"/>
                    </a:cubicBezTo>
                    <a:cubicBezTo>
                      <a:pt x="286" y="199"/>
                      <a:pt x="281" y="205"/>
                      <a:pt x="275" y="209"/>
                    </a:cubicBezTo>
                    <a:cubicBezTo>
                      <a:pt x="268" y="214"/>
                      <a:pt x="261" y="217"/>
                      <a:pt x="254" y="221"/>
                    </a:cubicBezTo>
                    <a:cubicBezTo>
                      <a:pt x="241" y="228"/>
                      <a:pt x="228" y="235"/>
                      <a:pt x="216" y="243"/>
                    </a:cubicBezTo>
                    <a:cubicBezTo>
                      <a:pt x="200" y="253"/>
                      <a:pt x="182" y="270"/>
                      <a:pt x="178" y="290"/>
                    </a:cubicBezTo>
                    <a:cubicBezTo>
                      <a:pt x="177" y="287"/>
                      <a:pt x="177" y="284"/>
                      <a:pt x="176" y="281"/>
                    </a:cubicBezTo>
                    <a:cubicBezTo>
                      <a:pt x="172" y="263"/>
                      <a:pt x="169" y="244"/>
                      <a:pt x="165" y="226"/>
                    </a:cubicBezTo>
                    <a:cubicBezTo>
                      <a:pt x="165" y="215"/>
                      <a:pt x="167" y="204"/>
                      <a:pt x="171" y="194"/>
                    </a:cubicBezTo>
                    <a:cubicBezTo>
                      <a:pt x="177" y="187"/>
                      <a:pt x="183" y="180"/>
                      <a:pt x="190" y="174"/>
                    </a:cubicBezTo>
                    <a:cubicBezTo>
                      <a:pt x="198" y="167"/>
                      <a:pt x="207" y="162"/>
                      <a:pt x="214" y="156"/>
                    </a:cubicBezTo>
                    <a:cubicBezTo>
                      <a:pt x="215" y="156"/>
                      <a:pt x="214" y="156"/>
                      <a:pt x="214" y="156"/>
                    </a:cubicBezTo>
                    <a:cubicBezTo>
                      <a:pt x="200" y="163"/>
                      <a:pt x="183" y="174"/>
                      <a:pt x="173" y="188"/>
                    </a:cubicBezTo>
                    <a:cubicBezTo>
                      <a:pt x="177" y="179"/>
                      <a:pt x="182" y="170"/>
                      <a:pt x="189" y="162"/>
                    </a:cubicBezTo>
                    <a:cubicBezTo>
                      <a:pt x="197" y="150"/>
                      <a:pt x="208" y="140"/>
                      <a:pt x="218" y="130"/>
                    </a:cubicBezTo>
                    <a:cubicBezTo>
                      <a:pt x="228" y="119"/>
                      <a:pt x="239" y="108"/>
                      <a:pt x="248" y="96"/>
                    </a:cubicBezTo>
                    <a:cubicBezTo>
                      <a:pt x="248" y="96"/>
                      <a:pt x="248" y="96"/>
                      <a:pt x="248" y="96"/>
                    </a:cubicBezTo>
                    <a:cubicBezTo>
                      <a:pt x="236" y="106"/>
                      <a:pt x="225" y="117"/>
                      <a:pt x="214" y="128"/>
                    </a:cubicBezTo>
                    <a:cubicBezTo>
                      <a:pt x="203" y="139"/>
                      <a:pt x="192" y="150"/>
                      <a:pt x="184" y="163"/>
                    </a:cubicBezTo>
                    <a:cubicBezTo>
                      <a:pt x="173" y="179"/>
                      <a:pt x="164" y="198"/>
                      <a:pt x="163" y="218"/>
                    </a:cubicBezTo>
                    <a:cubicBezTo>
                      <a:pt x="161" y="209"/>
                      <a:pt x="159" y="200"/>
                      <a:pt x="157" y="191"/>
                    </a:cubicBezTo>
                    <a:cubicBezTo>
                      <a:pt x="153" y="175"/>
                      <a:pt x="149" y="160"/>
                      <a:pt x="144" y="145"/>
                    </a:cubicBezTo>
                    <a:cubicBezTo>
                      <a:pt x="143" y="134"/>
                      <a:pt x="142" y="123"/>
                      <a:pt x="143" y="111"/>
                    </a:cubicBezTo>
                    <a:cubicBezTo>
                      <a:pt x="145" y="103"/>
                      <a:pt x="147" y="96"/>
                      <a:pt x="151" y="89"/>
                    </a:cubicBezTo>
                    <a:cubicBezTo>
                      <a:pt x="155" y="81"/>
                      <a:pt x="161" y="73"/>
                      <a:pt x="165" y="65"/>
                    </a:cubicBezTo>
                    <a:cubicBezTo>
                      <a:pt x="166" y="65"/>
                      <a:pt x="165" y="65"/>
                      <a:pt x="165" y="65"/>
                    </a:cubicBezTo>
                    <a:cubicBezTo>
                      <a:pt x="156" y="77"/>
                      <a:pt x="147" y="91"/>
                      <a:pt x="144" y="106"/>
                    </a:cubicBezTo>
                    <a:cubicBezTo>
                      <a:pt x="144" y="101"/>
                      <a:pt x="145" y="95"/>
                      <a:pt x="146" y="90"/>
                    </a:cubicBezTo>
                    <a:cubicBezTo>
                      <a:pt x="149" y="69"/>
                      <a:pt x="155" y="48"/>
                      <a:pt x="160" y="28"/>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9" name="Group 8"/>
            <p:cNvGrpSpPr/>
            <p:nvPr/>
          </p:nvGrpSpPr>
          <p:grpSpPr>
            <a:xfrm rot="4611116">
              <a:off x="3368061" y="4243240"/>
              <a:ext cx="1732244" cy="1854201"/>
              <a:chOff x="7159625" y="2717800"/>
              <a:chExt cx="1217613" cy="1303338"/>
            </a:xfrm>
            <a:effectLst>
              <a:outerShdw blurRad="127000" dist="63500" dir="8100000" algn="tr" rotWithShape="0">
                <a:prstClr val="black">
                  <a:alpha val="20000"/>
                </a:prstClr>
              </a:outerShdw>
            </a:effectLst>
          </p:grpSpPr>
          <p:sp>
            <p:nvSpPr>
              <p:cNvPr id="85" name="Freeform 16"/>
              <p:cNvSpPr>
                <a:spLocks noEditPoints="1"/>
              </p:cNvSpPr>
              <p:nvPr/>
            </p:nvSpPr>
            <p:spPr bwMode="auto">
              <a:xfrm>
                <a:off x="7159625" y="2717800"/>
                <a:ext cx="1217613" cy="1168400"/>
              </a:xfrm>
              <a:custGeom>
                <a:avLst/>
                <a:gdLst>
                  <a:gd name="T0" fmla="*/ 424 w 467"/>
                  <a:gd name="T1" fmla="*/ 167 h 448"/>
                  <a:gd name="T2" fmla="*/ 408 w 467"/>
                  <a:gd name="T3" fmla="*/ 163 h 448"/>
                  <a:gd name="T4" fmla="*/ 394 w 467"/>
                  <a:gd name="T5" fmla="*/ 162 h 448"/>
                  <a:gd name="T6" fmla="*/ 379 w 467"/>
                  <a:gd name="T7" fmla="*/ 163 h 448"/>
                  <a:gd name="T8" fmla="*/ 369 w 467"/>
                  <a:gd name="T9" fmla="*/ 163 h 448"/>
                  <a:gd name="T10" fmla="*/ 350 w 467"/>
                  <a:gd name="T11" fmla="*/ 173 h 448"/>
                  <a:gd name="T12" fmla="*/ 322 w 467"/>
                  <a:gd name="T13" fmla="*/ 152 h 448"/>
                  <a:gd name="T14" fmla="*/ 321 w 467"/>
                  <a:gd name="T15" fmla="*/ 127 h 448"/>
                  <a:gd name="T16" fmla="*/ 312 w 467"/>
                  <a:gd name="T17" fmla="*/ 129 h 448"/>
                  <a:gd name="T18" fmla="*/ 304 w 467"/>
                  <a:gd name="T19" fmla="*/ 101 h 448"/>
                  <a:gd name="T20" fmla="*/ 281 w 467"/>
                  <a:gd name="T21" fmla="*/ 65 h 448"/>
                  <a:gd name="T22" fmla="*/ 262 w 467"/>
                  <a:gd name="T23" fmla="*/ 44 h 448"/>
                  <a:gd name="T24" fmla="*/ 235 w 467"/>
                  <a:gd name="T25" fmla="*/ 25 h 448"/>
                  <a:gd name="T26" fmla="*/ 210 w 467"/>
                  <a:gd name="T27" fmla="*/ 15 h 448"/>
                  <a:gd name="T28" fmla="*/ 189 w 467"/>
                  <a:gd name="T29" fmla="*/ 0 h 448"/>
                  <a:gd name="T30" fmla="*/ 187 w 467"/>
                  <a:gd name="T31" fmla="*/ 20 h 448"/>
                  <a:gd name="T32" fmla="*/ 181 w 467"/>
                  <a:gd name="T33" fmla="*/ 32 h 448"/>
                  <a:gd name="T34" fmla="*/ 173 w 467"/>
                  <a:gd name="T35" fmla="*/ 45 h 448"/>
                  <a:gd name="T36" fmla="*/ 168 w 467"/>
                  <a:gd name="T37" fmla="*/ 64 h 448"/>
                  <a:gd name="T38" fmla="*/ 160 w 467"/>
                  <a:gd name="T39" fmla="*/ 65 h 448"/>
                  <a:gd name="T40" fmla="*/ 155 w 467"/>
                  <a:gd name="T41" fmla="*/ 79 h 448"/>
                  <a:gd name="T42" fmla="*/ 141 w 467"/>
                  <a:gd name="T43" fmla="*/ 106 h 448"/>
                  <a:gd name="T44" fmla="*/ 138 w 467"/>
                  <a:gd name="T45" fmla="*/ 129 h 448"/>
                  <a:gd name="T46" fmla="*/ 136 w 467"/>
                  <a:gd name="T47" fmla="*/ 175 h 448"/>
                  <a:gd name="T48" fmla="*/ 142 w 467"/>
                  <a:gd name="T49" fmla="*/ 220 h 448"/>
                  <a:gd name="T50" fmla="*/ 92 w 467"/>
                  <a:gd name="T51" fmla="*/ 182 h 448"/>
                  <a:gd name="T52" fmla="*/ 58 w 467"/>
                  <a:gd name="T53" fmla="*/ 174 h 448"/>
                  <a:gd name="T54" fmla="*/ 38 w 467"/>
                  <a:gd name="T55" fmla="*/ 169 h 448"/>
                  <a:gd name="T56" fmla="*/ 6 w 467"/>
                  <a:gd name="T57" fmla="*/ 164 h 448"/>
                  <a:gd name="T58" fmla="*/ 10 w 467"/>
                  <a:gd name="T59" fmla="*/ 187 h 448"/>
                  <a:gd name="T60" fmla="*/ 13 w 467"/>
                  <a:gd name="T61" fmla="*/ 210 h 448"/>
                  <a:gd name="T62" fmla="*/ 8 w 467"/>
                  <a:gd name="T63" fmla="*/ 232 h 448"/>
                  <a:gd name="T64" fmla="*/ 11 w 467"/>
                  <a:gd name="T65" fmla="*/ 260 h 448"/>
                  <a:gd name="T66" fmla="*/ 25 w 467"/>
                  <a:gd name="T67" fmla="*/ 298 h 448"/>
                  <a:gd name="T68" fmla="*/ 32 w 467"/>
                  <a:gd name="T69" fmla="*/ 334 h 448"/>
                  <a:gd name="T70" fmla="*/ 40 w 467"/>
                  <a:gd name="T71" fmla="*/ 357 h 448"/>
                  <a:gd name="T72" fmla="*/ 53 w 467"/>
                  <a:gd name="T73" fmla="*/ 377 h 448"/>
                  <a:gd name="T74" fmla="*/ 89 w 467"/>
                  <a:gd name="T75" fmla="*/ 413 h 448"/>
                  <a:gd name="T76" fmla="*/ 127 w 467"/>
                  <a:gd name="T77" fmla="*/ 430 h 448"/>
                  <a:gd name="T78" fmla="*/ 134 w 467"/>
                  <a:gd name="T79" fmla="*/ 444 h 448"/>
                  <a:gd name="T80" fmla="*/ 228 w 467"/>
                  <a:gd name="T81" fmla="*/ 412 h 448"/>
                  <a:gd name="T82" fmla="*/ 258 w 467"/>
                  <a:gd name="T83" fmla="*/ 431 h 448"/>
                  <a:gd name="T84" fmla="*/ 304 w 467"/>
                  <a:gd name="T85" fmla="*/ 444 h 448"/>
                  <a:gd name="T86" fmla="*/ 326 w 467"/>
                  <a:gd name="T87" fmla="*/ 424 h 448"/>
                  <a:gd name="T88" fmla="*/ 350 w 467"/>
                  <a:gd name="T89" fmla="*/ 422 h 448"/>
                  <a:gd name="T90" fmla="*/ 378 w 467"/>
                  <a:gd name="T91" fmla="*/ 407 h 448"/>
                  <a:gd name="T92" fmla="*/ 401 w 467"/>
                  <a:gd name="T93" fmla="*/ 395 h 448"/>
                  <a:gd name="T94" fmla="*/ 409 w 467"/>
                  <a:gd name="T95" fmla="*/ 358 h 448"/>
                  <a:gd name="T96" fmla="*/ 429 w 467"/>
                  <a:gd name="T97" fmla="*/ 338 h 448"/>
                  <a:gd name="T98" fmla="*/ 452 w 467"/>
                  <a:gd name="T99" fmla="*/ 278 h 448"/>
                  <a:gd name="T100" fmla="*/ 451 w 467"/>
                  <a:gd name="T101" fmla="*/ 254 h 448"/>
                  <a:gd name="T102" fmla="*/ 455 w 467"/>
                  <a:gd name="T103" fmla="*/ 222 h 448"/>
                  <a:gd name="T104" fmla="*/ 455 w 467"/>
                  <a:gd name="T105" fmla="*/ 210 h 448"/>
                  <a:gd name="T106" fmla="*/ 457 w 467"/>
                  <a:gd name="T107" fmla="*/ 193 h 448"/>
                  <a:gd name="T108" fmla="*/ 466 w 467"/>
                  <a:gd name="T109" fmla="*/ 154 h 448"/>
                  <a:gd name="T110" fmla="*/ 220 w 467"/>
                  <a:gd name="T111" fmla="*/ 401 h 448"/>
                  <a:gd name="T112" fmla="*/ 221 w 467"/>
                  <a:gd name="T113" fmla="*/ 402 h 4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67" h="448">
                    <a:moveTo>
                      <a:pt x="464" y="152"/>
                    </a:moveTo>
                    <a:cubicBezTo>
                      <a:pt x="457" y="155"/>
                      <a:pt x="451" y="159"/>
                      <a:pt x="444" y="162"/>
                    </a:cubicBezTo>
                    <a:cubicBezTo>
                      <a:pt x="440" y="163"/>
                      <a:pt x="428" y="169"/>
                      <a:pt x="424" y="167"/>
                    </a:cubicBezTo>
                    <a:cubicBezTo>
                      <a:pt x="424" y="165"/>
                      <a:pt x="423" y="162"/>
                      <a:pt x="422" y="160"/>
                    </a:cubicBezTo>
                    <a:cubicBezTo>
                      <a:pt x="422" y="158"/>
                      <a:pt x="419" y="156"/>
                      <a:pt x="417" y="158"/>
                    </a:cubicBezTo>
                    <a:cubicBezTo>
                      <a:pt x="414" y="159"/>
                      <a:pt x="411" y="161"/>
                      <a:pt x="408" y="163"/>
                    </a:cubicBezTo>
                    <a:cubicBezTo>
                      <a:pt x="408" y="162"/>
                      <a:pt x="408" y="161"/>
                      <a:pt x="408" y="160"/>
                    </a:cubicBezTo>
                    <a:cubicBezTo>
                      <a:pt x="409" y="158"/>
                      <a:pt x="407" y="155"/>
                      <a:pt x="404" y="156"/>
                    </a:cubicBezTo>
                    <a:cubicBezTo>
                      <a:pt x="401" y="157"/>
                      <a:pt x="397" y="159"/>
                      <a:pt x="394" y="162"/>
                    </a:cubicBezTo>
                    <a:cubicBezTo>
                      <a:pt x="394" y="161"/>
                      <a:pt x="394" y="160"/>
                      <a:pt x="394" y="159"/>
                    </a:cubicBezTo>
                    <a:cubicBezTo>
                      <a:pt x="394" y="156"/>
                      <a:pt x="390" y="154"/>
                      <a:pt x="387" y="156"/>
                    </a:cubicBezTo>
                    <a:cubicBezTo>
                      <a:pt x="385" y="159"/>
                      <a:pt x="382" y="161"/>
                      <a:pt x="379" y="163"/>
                    </a:cubicBezTo>
                    <a:cubicBezTo>
                      <a:pt x="379" y="163"/>
                      <a:pt x="377" y="165"/>
                      <a:pt x="375" y="166"/>
                    </a:cubicBezTo>
                    <a:cubicBezTo>
                      <a:pt x="375" y="165"/>
                      <a:pt x="375" y="165"/>
                      <a:pt x="374" y="164"/>
                    </a:cubicBezTo>
                    <a:cubicBezTo>
                      <a:pt x="373" y="161"/>
                      <a:pt x="370" y="161"/>
                      <a:pt x="369" y="163"/>
                    </a:cubicBezTo>
                    <a:cubicBezTo>
                      <a:pt x="364" y="167"/>
                      <a:pt x="359" y="172"/>
                      <a:pt x="356" y="178"/>
                    </a:cubicBezTo>
                    <a:cubicBezTo>
                      <a:pt x="356" y="177"/>
                      <a:pt x="356" y="177"/>
                      <a:pt x="356" y="176"/>
                    </a:cubicBezTo>
                    <a:cubicBezTo>
                      <a:pt x="355" y="173"/>
                      <a:pt x="352" y="172"/>
                      <a:pt x="350" y="173"/>
                    </a:cubicBezTo>
                    <a:cubicBezTo>
                      <a:pt x="340" y="179"/>
                      <a:pt x="331" y="187"/>
                      <a:pt x="325" y="197"/>
                    </a:cubicBezTo>
                    <a:cubicBezTo>
                      <a:pt x="329" y="183"/>
                      <a:pt x="331" y="168"/>
                      <a:pt x="330" y="155"/>
                    </a:cubicBezTo>
                    <a:cubicBezTo>
                      <a:pt x="330" y="152"/>
                      <a:pt x="325" y="149"/>
                      <a:pt x="322" y="152"/>
                    </a:cubicBezTo>
                    <a:cubicBezTo>
                      <a:pt x="322" y="152"/>
                      <a:pt x="322" y="152"/>
                      <a:pt x="321" y="153"/>
                    </a:cubicBezTo>
                    <a:cubicBezTo>
                      <a:pt x="321" y="152"/>
                      <a:pt x="321" y="151"/>
                      <a:pt x="321" y="151"/>
                    </a:cubicBezTo>
                    <a:cubicBezTo>
                      <a:pt x="322" y="143"/>
                      <a:pt x="322" y="135"/>
                      <a:pt x="321" y="127"/>
                    </a:cubicBezTo>
                    <a:cubicBezTo>
                      <a:pt x="321" y="123"/>
                      <a:pt x="315" y="124"/>
                      <a:pt x="314" y="127"/>
                    </a:cubicBezTo>
                    <a:cubicBezTo>
                      <a:pt x="314" y="127"/>
                      <a:pt x="314" y="127"/>
                      <a:pt x="314" y="127"/>
                    </a:cubicBezTo>
                    <a:cubicBezTo>
                      <a:pt x="313" y="127"/>
                      <a:pt x="312" y="128"/>
                      <a:pt x="312" y="129"/>
                    </a:cubicBezTo>
                    <a:cubicBezTo>
                      <a:pt x="312" y="119"/>
                      <a:pt x="311" y="109"/>
                      <a:pt x="310" y="98"/>
                    </a:cubicBezTo>
                    <a:cubicBezTo>
                      <a:pt x="310" y="97"/>
                      <a:pt x="308" y="96"/>
                      <a:pt x="307" y="98"/>
                    </a:cubicBezTo>
                    <a:cubicBezTo>
                      <a:pt x="306" y="99"/>
                      <a:pt x="305" y="100"/>
                      <a:pt x="304" y="101"/>
                    </a:cubicBezTo>
                    <a:cubicBezTo>
                      <a:pt x="302" y="85"/>
                      <a:pt x="299" y="70"/>
                      <a:pt x="290" y="56"/>
                    </a:cubicBezTo>
                    <a:cubicBezTo>
                      <a:pt x="289" y="55"/>
                      <a:pt x="288" y="55"/>
                      <a:pt x="287" y="56"/>
                    </a:cubicBezTo>
                    <a:cubicBezTo>
                      <a:pt x="285" y="59"/>
                      <a:pt x="283" y="62"/>
                      <a:pt x="281" y="65"/>
                    </a:cubicBezTo>
                    <a:cubicBezTo>
                      <a:pt x="277" y="57"/>
                      <a:pt x="273" y="50"/>
                      <a:pt x="267" y="43"/>
                    </a:cubicBezTo>
                    <a:cubicBezTo>
                      <a:pt x="266" y="42"/>
                      <a:pt x="265" y="42"/>
                      <a:pt x="264" y="42"/>
                    </a:cubicBezTo>
                    <a:cubicBezTo>
                      <a:pt x="263" y="43"/>
                      <a:pt x="263" y="44"/>
                      <a:pt x="262" y="44"/>
                    </a:cubicBezTo>
                    <a:cubicBezTo>
                      <a:pt x="258" y="37"/>
                      <a:pt x="251" y="24"/>
                      <a:pt x="244" y="24"/>
                    </a:cubicBezTo>
                    <a:cubicBezTo>
                      <a:pt x="241" y="24"/>
                      <a:pt x="240" y="27"/>
                      <a:pt x="238" y="30"/>
                    </a:cubicBezTo>
                    <a:cubicBezTo>
                      <a:pt x="237" y="28"/>
                      <a:pt x="236" y="26"/>
                      <a:pt x="235" y="25"/>
                    </a:cubicBezTo>
                    <a:cubicBezTo>
                      <a:pt x="230" y="18"/>
                      <a:pt x="222" y="14"/>
                      <a:pt x="215" y="11"/>
                    </a:cubicBezTo>
                    <a:cubicBezTo>
                      <a:pt x="213" y="10"/>
                      <a:pt x="210" y="11"/>
                      <a:pt x="210" y="14"/>
                    </a:cubicBezTo>
                    <a:cubicBezTo>
                      <a:pt x="210" y="14"/>
                      <a:pt x="210" y="14"/>
                      <a:pt x="210" y="15"/>
                    </a:cubicBezTo>
                    <a:cubicBezTo>
                      <a:pt x="204" y="9"/>
                      <a:pt x="197" y="4"/>
                      <a:pt x="189" y="1"/>
                    </a:cubicBezTo>
                    <a:cubicBezTo>
                      <a:pt x="189" y="1"/>
                      <a:pt x="189" y="0"/>
                      <a:pt x="189" y="0"/>
                    </a:cubicBezTo>
                    <a:cubicBezTo>
                      <a:pt x="189" y="0"/>
                      <a:pt x="189" y="0"/>
                      <a:pt x="189" y="0"/>
                    </a:cubicBezTo>
                    <a:cubicBezTo>
                      <a:pt x="188" y="0"/>
                      <a:pt x="186" y="2"/>
                      <a:pt x="188" y="3"/>
                    </a:cubicBezTo>
                    <a:cubicBezTo>
                      <a:pt x="188" y="3"/>
                      <a:pt x="188" y="3"/>
                      <a:pt x="188" y="3"/>
                    </a:cubicBezTo>
                    <a:cubicBezTo>
                      <a:pt x="187" y="8"/>
                      <a:pt x="187" y="14"/>
                      <a:pt x="187" y="20"/>
                    </a:cubicBezTo>
                    <a:cubicBezTo>
                      <a:pt x="187" y="20"/>
                      <a:pt x="187" y="20"/>
                      <a:pt x="187" y="19"/>
                    </a:cubicBezTo>
                    <a:cubicBezTo>
                      <a:pt x="185" y="16"/>
                      <a:pt x="180" y="18"/>
                      <a:pt x="180" y="22"/>
                    </a:cubicBezTo>
                    <a:cubicBezTo>
                      <a:pt x="181" y="26"/>
                      <a:pt x="181" y="29"/>
                      <a:pt x="181" y="32"/>
                    </a:cubicBezTo>
                    <a:cubicBezTo>
                      <a:pt x="179" y="30"/>
                      <a:pt x="174" y="32"/>
                      <a:pt x="175" y="35"/>
                    </a:cubicBezTo>
                    <a:cubicBezTo>
                      <a:pt x="175" y="40"/>
                      <a:pt x="175" y="43"/>
                      <a:pt x="175" y="47"/>
                    </a:cubicBezTo>
                    <a:cubicBezTo>
                      <a:pt x="175" y="46"/>
                      <a:pt x="174" y="46"/>
                      <a:pt x="173" y="45"/>
                    </a:cubicBezTo>
                    <a:cubicBezTo>
                      <a:pt x="171" y="43"/>
                      <a:pt x="167" y="44"/>
                      <a:pt x="167" y="47"/>
                    </a:cubicBezTo>
                    <a:cubicBezTo>
                      <a:pt x="167" y="52"/>
                      <a:pt x="166" y="57"/>
                      <a:pt x="167" y="61"/>
                    </a:cubicBezTo>
                    <a:cubicBezTo>
                      <a:pt x="167" y="62"/>
                      <a:pt x="168" y="63"/>
                      <a:pt x="168" y="64"/>
                    </a:cubicBezTo>
                    <a:cubicBezTo>
                      <a:pt x="168" y="64"/>
                      <a:pt x="168" y="65"/>
                      <a:pt x="168" y="65"/>
                    </a:cubicBezTo>
                    <a:cubicBezTo>
                      <a:pt x="168" y="64"/>
                      <a:pt x="167" y="63"/>
                      <a:pt x="166" y="62"/>
                    </a:cubicBezTo>
                    <a:cubicBezTo>
                      <a:pt x="164" y="59"/>
                      <a:pt x="160" y="62"/>
                      <a:pt x="160" y="65"/>
                    </a:cubicBezTo>
                    <a:cubicBezTo>
                      <a:pt x="161" y="70"/>
                      <a:pt x="161" y="74"/>
                      <a:pt x="161" y="79"/>
                    </a:cubicBezTo>
                    <a:cubicBezTo>
                      <a:pt x="160" y="79"/>
                      <a:pt x="160" y="78"/>
                      <a:pt x="159" y="78"/>
                    </a:cubicBezTo>
                    <a:cubicBezTo>
                      <a:pt x="158" y="77"/>
                      <a:pt x="156" y="78"/>
                      <a:pt x="155" y="79"/>
                    </a:cubicBezTo>
                    <a:cubicBezTo>
                      <a:pt x="149" y="84"/>
                      <a:pt x="152" y="98"/>
                      <a:pt x="154" y="106"/>
                    </a:cubicBezTo>
                    <a:cubicBezTo>
                      <a:pt x="150" y="105"/>
                      <a:pt x="147" y="105"/>
                      <a:pt x="143" y="104"/>
                    </a:cubicBezTo>
                    <a:cubicBezTo>
                      <a:pt x="142" y="104"/>
                      <a:pt x="141" y="105"/>
                      <a:pt x="141" y="106"/>
                    </a:cubicBezTo>
                    <a:cubicBezTo>
                      <a:pt x="141" y="114"/>
                      <a:pt x="142" y="121"/>
                      <a:pt x="145" y="128"/>
                    </a:cubicBezTo>
                    <a:cubicBezTo>
                      <a:pt x="143" y="128"/>
                      <a:pt x="142" y="127"/>
                      <a:pt x="140" y="127"/>
                    </a:cubicBezTo>
                    <a:cubicBezTo>
                      <a:pt x="139" y="127"/>
                      <a:pt x="138" y="128"/>
                      <a:pt x="138" y="129"/>
                    </a:cubicBezTo>
                    <a:cubicBezTo>
                      <a:pt x="139" y="134"/>
                      <a:pt x="140" y="139"/>
                      <a:pt x="142" y="144"/>
                    </a:cubicBezTo>
                    <a:cubicBezTo>
                      <a:pt x="139" y="143"/>
                      <a:pt x="135" y="144"/>
                      <a:pt x="133" y="147"/>
                    </a:cubicBezTo>
                    <a:cubicBezTo>
                      <a:pt x="128" y="154"/>
                      <a:pt x="132" y="165"/>
                      <a:pt x="136" y="175"/>
                    </a:cubicBezTo>
                    <a:cubicBezTo>
                      <a:pt x="132" y="174"/>
                      <a:pt x="129" y="176"/>
                      <a:pt x="128" y="182"/>
                    </a:cubicBezTo>
                    <a:cubicBezTo>
                      <a:pt x="127" y="194"/>
                      <a:pt x="134" y="207"/>
                      <a:pt x="142" y="218"/>
                    </a:cubicBezTo>
                    <a:cubicBezTo>
                      <a:pt x="142" y="218"/>
                      <a:pt x="142" y="219"/>
                      <a:pt x="142" y="220"/>
                    </a:cubicBezTo>
                    <a:cubicBezTo>
                      <a:pt x="139" y="215"/>
                      <a:pt x="134" y="211"/>
                      <a:pt x="129" y="208"/>
                    </a:cubicBezTo>
                    <a:cubicBezTo>
                      <a:pt x="127" y="207"/>
                      <a:pt x="125" y="207"/>
                      <a:pt x="124" y="209"/>
                    </a:cubicBezTo>
                    <a:cubicBezTo>
                      <a:pt x="115" y="198"/>
                      <a:pt x="104" y="190"/>
                      <a:pt x="92" y="182"/>
                    </a:cubicBezTo>
                    <a:cubicBezTo>
                      <a:pt x="89" y="180"/>
                      <a:pt x="85" y="183"/>
                      <a:pt x="85" y="186"/>
                    </a:cubicBezTo>
                    <a:cubicBezTo>
                      <a:pt x="85" y="187"/>
                      <a:pt x="85" y="188"/>
                      <a:pt x="84" y="188"/>
                    </a:cubicBezTo>
                    <a:cubicBezTo>
                      <a:pt x="77" y="182"/>
                      <a:pt x="68" y="177"/>
                      <a:pt x="58" y="174"/>
                    </a:cubicBezTo>
                    <a:cubicBezTo>
                      <a:pt x="55" y="174"/>
                      <a:pt x="53" y="176"/>
                      <a:pt x="53" y="178"/>
                    </a:cubicBezTo>
                    <a:cubicBezTo>
                      <a:pt x="53" y="180"/>
                      <a:pt x="53" y="181"/>
                      <a:pt x="52" y="182"/>
                    </a:cubicBezTo>
                    <a:cubicBezTo>
                      <a:pt x="48" y="178"/>
                      <a:pt x="43" y="173"/>
                      <a:pt x="38" y="169"/>
                    </a:cubicBezTo>
                    <a:cubicBezTo>
                      <a:pt x="36" y="166"/>
                      <a:pt x="32" y="168"/>
                      <a:pt x="32" y="171"/>
                    </a:cubicBezTo>
                    <a:cubicBezTo>
                      <a:pt x="25" y="166"/>
                      <a:pt x="17" y="162"/>
                      <a:pt x="9" y="161"/>
                    </a:cubicBezTo>
                    <a:cubicBezTo>
                      <a:pt x="7" y="160"/>
                      <a:pt x="5" y="162"/>
                      <a:pt x="6" y="164"/>
                    </a:cubicBezTo>
                    <a:cubicBezTo>
                      <a:pt x="6" y="164"/>
                      <a:pt x="6" y="164"/>
                      <a:pt x="6" y="164"/>
                    </a:cubicBezTo>
                    <a:cubicBezTo>
                      <a:pt x="8" y="170"/>
                      <a:pt x="11" y="176"/>
                      <a:pt x="13" y="181"/>
                    </a:cubicBezTo>
                    <a:cubicBezTo>
                      <a:pt x="10" y="180"/>
                      <a:pt x="7" y="184"/>
                      <a:pt x="10" y="187"/>
                    </a:cubicBezTo>
                    <a:cubicBezTo>
                      <a:pt x="13" y="190"/>
                      <a:pt x="15" y="194"/>
                      <a:pt x="16" y="197"/>
                    </a:cubicBezTo>
                    <a:cubicBezTo>
                      <a:pt x="12" y="196"/>
                      <a:pt x="8" y="199"/>
                      <a:pt x="10" y="203"/>
                    </a:cubicBezTo>
                    <a:cubicBezTo>
                      <a:pt x="11" y="206"/>
                      <a:pt x="12" y="208"/>
                      <a:pt x="13" y="210"/>
                    </a:cubicBezTo>
                    <a:cubicBezTo>
                      <a:pt x="12" y="210"/>
                      <a:pt x="12" y="210"/>
                      <a:pt x="11" y="210"/>
                    </a:cubicBezTo>
                    <a:cubicBezTo>
                      <a:pt x="8" y="209"/>
                      <a:pt x="5" y="211"/>
                      <a:pt x="5" y="214"/>
                    </a:cubicBezTo>
                    <a:cubicBezTo>
                      <a:pt x="5" y="221"/>
                      <a:pt x="6" y="227"/>
                      <a:pt x="8" y="232"/>
                    </a:cubicBezTo>
                    <a:cubicBezTo>
                      <a:pt x="8" y="232"/>
                      <a:pt x="8" y="232"/>
                      <a:pt x="8" y="232"/>
                    </a:cubicBezTo>
                    <a:cubicBezTo>
                      <a:pt x="4" y="230"/>
                      <a:pt x="0" y="233"/>
                      <a:pt x="1" y="237"/>
                    </a:cubicBezTo>
                    <a:cubicBezTo>
                      <a:pt x="2" y="246"/>
                      <a:pt x="6" y="253"/>
                      <a:pt x="11" y="260"/>
                    </a:cubicBezTo>
                    <a:cubicBezTo>
                      <a:pt x="10" y="260"/>
                      <a:pt x="9" y="260"/>
                      <a:pt x="7" y="260"/>
                    </a:cubicBezTo>
                    <a:cubicBezTo>
                      <a:pt x="4" y="260"/>
                      <a:pt x="1" y="264"/>
                      <a:pt x="3" y="267"/>
                    </a:cubicBezTo>
                    <a:cubicBezTo>
                      <a:pt x="8" y="279"/>
                      <a:pt x="16" y="289"/>
                      <a:pt x="25" y="298"/>
                    </a:cubicBezTo>
                    <a:cubicBezTo>
                      <a:pt x="23" y="298"/>
                      <a:pt x="21" y="298"/>
                      <a:pt x="19" y="299"/>
                    </a:cubicBezTo>
                    <a:cubicBezTo>
                      <a:pt x="16" y="299"/>
                      <a:pt x="14" y="302"/>
                      <a:pt x="15" y="304"/>
                    </a:cubicBezTo>
                    <a:cubicBezTo>
                      <a:pt x="19" y="315"/>
                      <a:pt x="24" y="326"/>
                      <a:pt x="32" y="334"/>
                    </a:cubicBezTo>
                    <a:cubicBezTo>
                      <a:pt x="29" y="335"/>
                      <a:pt x="28" y="340"/>
                      <a:pt x="31" y="342"/>
                    </a:cubicBezTo>
                    <a:cubicBezTo>
                      <a:pt x="35" y="345"/>
                      <a:pt x="38" y="347"/>
                      <a:pt x="42" y="348"/>
                    </a:cubicBezTo>
                    <a:cubicBezTo>
                      <a:pt x="39" y="349"/>
                      <a:pt x="37" y="354"/>
                      <a:pt x="40" y="357"/>
                    </a:cubicBezTo>
                    <a:cubicBezTo>
                      <a:pt x="45" y="361"/>
                      <a:pt x="51" y="366"/>
                      <a:pt x="58" y="370"/>
                    </a:cubicBezTo>
                    <a:cubicBezTo>
                      <a:pt x="58" y="370"/>
                      <a:pt x="57" y="370"/>
                      <a:pt x="57" y="370"/>
                    </a:cubicBezTo>
                    <a:cubicBezTo>
                      <a:pt x="54" y="370"/>
                      <a:pt x="51" y="373"/>
                      <a:pt x="53" y="377"/>
                    </a:cubicBezTo>
                    <a:cubicBezTo>
                      <a:pt x="58" y="387"/>
                      <a:pt x="64" y="397"/>
                      <a:pt x="73" y="404"/>
                    </a:cubicBezTo>
                    <a:cubicBezTo>
                      <a:pt x="77" y="407"/>
                      <a:pt x="83" y="411"/>
                      <a:pt x="88" y="412"/>
                    </a:cubicBezTo>
                    <a:cubicBezTo>
                      <a:pt x="89" y="412"/>
                      <a:pt x="89" y="413"/>
                      <a:pt x="89" y="413"/>
                    </a:cubicBezTo>
                    <a:cubicBezTo>
                      <a:pt x="88" y="413"/>
                      <a:pt x="88" y="413"/>
                      <a:pt x="87" y="414"/>
                    </a:cubicBezTo>
                    <a:cubicBezTo>
                      <a:pt x="85" y="415"/>
                      <a:pt x="86" y="417"/>
                      <a:pt x="88" y="418"/>
                    </a:cubicBezTo>
                    <a:cubicBezTo>
                      <a:pt x="100" y="425"/>
                      <a:pt x="113" y="429"/>
                      <a:pt x="127" y="430"/>
                    </a:cubicBezTo>
                    <a:cubicBezTo>
                      <a:pt x="126" y="435"/>
                      <a:pt x="124" y="438"/>
                      <a:pt x="128" y="441"/>
                    </a:cubicBezTo>
                    <a:cubicBezTo>
                      <a:pt x="128" y="442"/>
                      <a:pt x="129" y="442"/>
                      <a:pt x="129" y="442"/>
                    </a:cubicBezTo>
                    <a:cubicBezTo>
                      <a:pt x="131" y="443"/>
                      <a:pt x="132" y="443"/>
                      <a:pt x="134" y="444"/>
                    </a:cubicBezTo>
                    <a:cubicBezTo>
                      <a:pt x="134" y="444"/>
                      <a:pt x="135" y="444"/>
                      <a:pt x="135" y="444"/>
                    </a:cubicBezTo>
                    <a:cubicBezTo>
                      <a:pt x="152" y="448"/>
                      <a:pt x="171" y="443"/>
                      <a:pt x="186" y="436"/>
                    </a:cubicBezTo>
                    <a:cubicBezTo>
                      <a:pt x="201" y="430"/>
                      <a:pt x="217" y="423"/>
                      <a:pt x="228" y="412"/>
                    </a:cubicBezTo>
                    <a:cubicBezTo>
                      <a:pt x="235" y="421"/>
                      <a:pt x="244" y="428"/>
                      <a:pt x="254" y="435"/>
                    </a:cubicBezTo>
                    <a:cubicBezTo>
                      <a:pt x="256" y="436"/>
                      <a:pt x="258" y="434"/>
                      <a:pt x="258" y="433"/>
                    </a:cubicBezTo>
                    <a:cubicBezTo>
                      <a:pt x="258" y="432"/>
                      <a:pt x="258" y="431"/>
                      <a:pt x="258" y="431"/>
                    </a:cubicBezTo>
                    <a:cubicBezTo>
                      <a:pt x="264" y="436"/>
                      <a:pt x="274" y="444"/>
                      <a:pt x="281" y="442"/>
                    </a:cubicBezTo>
                    <a:cubicBezTo>
                      <a:pt x="285" y="441"/>
                      <a:pt x="287" y="439"/>
                      <a:pt x="287" y="436"/>
                    </a:cubicBezTo>
                    <a:cubicBezTo>
                      <a:pt x="293" y="440"/>
                      <a:pt x="298" y="442"/>
                      <a:pt x="304" y="444"/>
                    </a:cubicBezTo>
                    <a:cubicBezTo>
                      <a:pt x="305" y="445"/>
                      <a:pt x="307" y="444"/>
                      <a:pt x="307" y="443"/>
                    </a:cubicBezTo>
                    <a:cubicBezTo>
                      <a:pt x="307" y="435"/>
                      <a:pt x="307" y="428"/>
                      <a:pt x="304" y="422"/>
                    </a:cubicBezTo>
                    <a:cubicBezTo>
                      <a:pt x="311" y="423"/>
                      <a:pt x="319" y="424"/>
                      <a:pt x="326" y="424"/>
                    </a:cubicBezTo>
                    <a:cubicBezTo>
                      <a:pt x="328" y="425"/>
                      <a:pt x="329" y="423"/>
                      <a:pt x="329" y="421"/>
                    </a:cubicBezTo>
                    <a:cubicBezTo>
                      <a:pt x="328" y="420"/>
                      <a:pt x="328" y="420"/>
                      <a:pt x="328" y="419"/>
                    </a:cubicBezTo>
                    <a:cubicBezTo>
                      <a:pt x="335" y="420"/>
                      <a:pt x="343" y="421"/>
                      <a:pt x="350" y="422"/>
                    </a:cubicBezTo>
                    <a:cubicBezTo>
                      <a:pt x="352" y="422"/>
                      <a:pt x="353" y="420"/>
                      <a:pt x="353" y="419"/>
                    </a:cubicBezTo>
                    <a:cubicBezTo>
                      <a:pt x="352" y="417"/>
                      <a:pt x="352" y="416"/>
                      <a:pt x="351" y="414"/>
                    </a:cubicBezTo>
                    <a:cubicBezTo>
                      <a:pt x="360" y="414"/>
                      <a:pt x="369" y="412"/>
                      <a:pt x="378" y="407"/>
                    </a:cubicBezTo>
                    <a:cubicBezTo>
                      <a:pt x="379" y="407"/>
                      <a:pt x="380" y="405"/>
                      <a:pt x="378" y="403"/>
                    </a:cubicBezTo>
                    <a:cubicBezTo>
                      <a:pt x="378" y="403"/>
                      <a:pt x="378" y="403"/>
                      <a:pt x="377" y="403"/>
                    </a:cubicBezTo>
                    <a:cubicBezTo>
                      <a:pt x="386" y="401"/>
                      <a:pt x="394" y="398"/>
                      <a:pt x="401" y="395"/>
                    </a:cubicBezTo>
                    <a:cubicBezTo>
                      <a:pt x="403" y="394"/>
                      <a:pt x="403" y="391"/>
                      <a:pt x="402" y="391"/>
                    </a:cubicBezTo>
                    <a:cubicBezTo>
                      <a:pt x="394" y="387"/>
                      <a:pt x="386" y="383"/>
                      <a:pt x="379" y="378"/>
                    </a:cubicBezTo>
                    <a:cubicBezTo>
                      <a:pt x="391" y="373"/>
                      <a:pt x="401" y="367"/>
                      <a:pt x="409" y="358"/>
                    </a:cubicBezTo>
                    <a:cubicBezTo>
                      <a:pt x="410" y="357"/>
                      <a:pt x="409" y="355"/>
                      <a:pt x="408" y="355"/>
                    </a:cubicBezTo>
                    <a:cubicBezTo>
                      <a:pt x="408" y="355"/>
                      <a:pt x="408" y="355"/>
                      <a:pt x="408" y="355"/>
                    </a:cubicBezTo>
                    <a:cubicBezTo>
                      <a:pt x="416" y="351"/>
                      <a:pt x="423" y="345"/>
                      <a:pt x="429" y="338"/>
                    </a:cubicBezTo>
                    <a:cubicBezTo>
                      <a:pt x="430" y="337"/>
                      <a:pt x="429" y="336"/>
                      <a:pt x="428" y="335"/>
                    </a:cubicBezTo>
                    <a:cubicBezTo>
                      <a:pt x="426" y="335"/>
                      <a:pt x="425" y="335"/>
                      <a:pt x="424" y="335"/>
                    </a:cubicBezTo>
                    <a:cubicBezTo>
                      <a:pt x="438" y="318"/>
                      <a:pt x="447" y="299"/>
                      <a:pt x="452" y="278"/>
                    </a:cubicBezTo>
                    <a:cubicBezTo>
                      <a:pt x="452" y="277"/>
                      <a:pt x="451" y="276"/>
                      <a:pt x="450" y="276"/>
                    </a:cubicBezTo>
                    <a:cubicBezTo>
                      <a:pt x="446" y="277"/>
                      <a:pt x="443" y="277"/>
                      <a:pt x="439" y="278"/>
                    </a:cubicBezTo>
                    <a:cubicBezTo>
                      <a:pt x="445" y="271"/>
                      <a:pt x="449" y="263"/>
                      <a:pt x="451" y="254"/>
                    </a:cubicBezTo>
                    <a:cubicBezTo>
                      <a:pt x="452" y="252"/>
                      <a:pt x="450" y="251"/>
                      <a:pt x="448" y="252"/>
                    </a:cubicBezTo>
                    <a:cubicBezTo>
                      <a:pt x="448" y="252"/>
                      <a:pt x="447" y="252"/>
                      <a:pt x="447" y="252"/>
                    </a:cubicBezTo>
                    <a:cubicBezTo>
                      <a:pt x="451" y="242"/>
                      <a:pt x="453" y="232"/>
                      <a:pt x="455" y="222"/>
                    </a:cubicBezTo>
                    <a:cubicBezTo>
                      <a:pt x="456" y="221"/>
                      <a:pt x="455" y="220"/>
                      <a:pt x="454" y="220"/>
                    </a:cubicBezTo>
                    <a:cubicBezTo>
                      <a:pt x="453" y="220"/>
                      <a:pt x="452" y="220"/>
                      <a:pt x="452" y="220"/>
                    </a:cubicBezTo>
                    <a:cubicBezTo>
                      <a:pt x="452" y="217"/>
                      <a:pt x="454" y="213"/>
                      <a:pt x="455" y="210"/>
                    </a:cubicBezTo>
                    <a:cubicBezTo>
                      <a:pt x="456" y="209"/>
                      <a:pt x="454" y="208"/>
                      <a:pt x="453" y="208"/>
                    </a:cubicBezTo>
                    <a:cubicBezTo>
                      <a:pt x="452" y="209"/>
                      <a:pt x="450" y="209"/>
                      <a:pt x="448" y="210"/>
                    </a:cubicBezTo>
                    <a:cubicBezTo>
                      <a:pt x="449" y="203"/>
                      <a:pt x="452" y="198"/>
                      <a:pt x="457" y="193"/>
                    </a:cubicBezTo>
                    <a:cubicBezTo>
                      <a:pt x="458" y="192"/>
                      <a:pt x="458" y="190"/>
                      <a:pt x="456" y="190"/>
                    </a:cubicBezTo>
                    <a:cubicBezTo>
                      <a:pt x="454" y="191"/>
                      <a:pt x="452" y="191"/>
                      <a:pt x="451" y="191"/>
                    </a:cubicBezTo>
                    <a:cubicBezTo>
                      <a:pt x="456" y="179"/>
                      <a:pt x="461" y="166"/>
                      <a:pt x="466" y="154"/>
                    </a:cubicBezTo>
                    <a:cubicBezTo>
                      <a:pt x="467" y="153"/>
                      <a:pt x="465" y="151"/>
                      <a:pt x="464" y="152"/>
                    </a:cubicBezTo>
                    <a:close/>
                    <a:moveTo>
                      <a:pt x="221" y="402"/>
                    </a:moveTo>
                    <a:cubicBezTo>
                      <a:pt x="221" y="402"/>
                      <a:pt x="220" y="401"/>
                      <a:pt x="220" y="401"/>
                    </a:cubicBezTo>
                    <a:cubicBezTo>
                      <a:pt x="220" y="401"/>
                      <a:pt x="220" y="400"/>
                      <a:pt x="220" y="400"/>
                    </a:cubicBezTo>
                    <a:cubicBezTo>
                      <a:pt x="220" y="401"/>
                      <a:pt x="221" y="402"/>
                      <a:pt x="221" y="402"/>
                    </a:cubicBezTo>
                    <a:cubicBezTo>
                      <a:pt x="221" y="402"/>
                      <a:pt x="221" y="402"/>
                      <a:pt x="221" y="402"/>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86" name="Freeform 17"/>
              <p:cNvSpPr>
                <a:spLocks/>
              </p:cNvSpPr>
              <p:nvPr/>
            </p:nvSpPr>
            <p:spPr bwMode="auto">
              <a:xfrm>
                <a:off x="7735888" y="2847975"/>
                <a:ext cx="9525" cy="69850"/>
              </a:xfrm>
              <a:custGeom>
                <a:avLst/>
                <a:gdLst>
                  <a:gd name="T0" fmla="*/ 3 w 4"/>
                  <a:gd name="T1" fmla="*/ 0 h 27"/>
                  <a:gd name="T2" fmla="*/ 2 w 4"/>
                  <a:gd name="T3" fmla="*/ 0 h 27"/>
                  <a:gd name="T4" fmla="*/ 0 w 4"/>
                  <a:gd name="T5" fmla="*/ 27 h 27"/>
                  <a:gd name="T6" fmla="*/ 3 w 4"/>
                  <a:gd name="T7" fmla="*/ 0 h 27"/>
                </a:gdLst>
                <a:ahLst/>
                <a:cxnLst>
                  <a:cxn ang="0">
                    <a:pos x="T0" y="T1"/>
                  </a:cxn>
                  <a:cxn ang="0">
                    <a:pos x="T2" y="T3"/>
                  </a:cxn>
                  <a:cxn ang="0">
                    <a:pos x="T4" y="T5"/>
                  </a:cxn>
                  <a:cxn ang="0">
                    <a:pos x="T6" y="T7"/>
                  </a:cxn>
                </a:cxnLst>
                <a:rect l="0" t="0" r="r" b="b"/>
                <a:pathLst>
                  <a:path w="4" h="27">
                    <a:moveTo>
                      <a:pt x="3" y="0"/>
                    </a:moveTo>
                    <a:cubicBezTo>
                      <a:pt x="3" y="0"/>
                      <a:pt x="2" y="0"/>
                      <a:pt x="2" y="0"/>
                    </a:cubicBezTo>
                    <a:cubicBezTo>
                      <a:pt x="3" y="9"/>
                      <a:pt x="2" y="18"/>
                      <a:pt x="0" y="27"/>
                    </a:cubicBezTo>
                    <a:cubicBezTo>
                      <a:pt x="2" y="18"/>
                      <a:pt x="4" y="10"/>
                      <a:pt x="3" y="0"/>
                    </a:cubicBezTo>
                    <a:close/>
                  </a:path>
                </a:pathLst>
              </a:custGeom>
              <a:solidFill>
                <a:srgbClr val="9431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 name="Freeform 18"/>
              <p:cNvSpPr>
                <a:spLocks/>
              </p:cNvSpPr>
              <p:nvPr/>
            </p:nvSpPr>
            <p:spPr bwMode="auto">
              <a:xfrm>
                <a:off x="7732713" y="2917825"/>
                <a:ext cx="3175" cy="12700"/>
              </a:xfrm>
              <a:custGeom>
                <a:avLst/>
                <a:gdLst>
                  <a:gd name="T0" fmla="*/ 0 w 1"/>
                  <a:gd name="T1" fmla="*/ 5 h 5"/>
                  <a:gd name="T2" fmla="*/ 1 w 1"/>
                  <a:gd name="T3" fmla="*/ 0 h 5"/>
                  <a:gd name="T4" fmla="*/ 0 w 1"/>
                  <a:gd name="T5" fmla="*/ 5 h 5"/>
                </a:gdLst>
                <a:ahLst/>
                <a:cxnLst>
                  <a:cxn ang="0">
                    <a:pos x="T0" y="T1"/>
                  </a:cxn>
                  <a:cxn ang="0">
                    <a:pos x="T2" y="T3"/>
                  </a:cxn>
                  <a:cxn ang="0">
                    <a:pos x="T4" y="T5"/>
                  </a:cxn>
                </a:cxnLst>
                <a:rect l="0" t="0" r="r" b="b"/>
                <a:pathLst>
                  <a:path w="1" h="5">
                    <a:moveTo>
                      <a:pt x="0" y="5"/>
                    </a:moveTo>
                    <a:cubicBezTo>
                      <a:pt x="0" y="3"/>
                      <a:pt x="0" y="2"/>
                      <a:pt x="1" y="0"/>
                    </a:cubicBezTo>
                    <a:cubicBezTo>
                      <a:pt x="0" y="2"/>
                      <a:pt x="0" y="3"/>
                      <a:pt x="0" y="5"/>
                    </a:cubicBezTo>
                    <a:close/>
                  </a:path>
                </a:pathLst>
              </a:custGeom>
              <a:solidFill>
                <a:srgbClr val="9431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 name="Freeform 19"/>
              <p:cNvSpPr>
                <a:spLocks/>
              </p:cNvSpPr>
              <p:nvPr/>
            </p:nvSpPr>
            <p:spPr bwMode="auto">
              <a:xfrm>
                <a:off x="7232650" y="2776538"/>
                <a:ext cx="1095375" cy="1244600"/>
              </a:xfrm>
              <a:custGeom>
                <a:avLst/>
                <a:gdLst>
                  <a:gd name="T0" fmla="*/ 363 w 420"/>
                  <a:gd name="T1" fmla="*/ 221 h 477"/>
                  <a:gd name="T2" fmla="*/ 367 w 420"/>
                  <a:gd name="T3" fmla="*/ 216 h 477"/>
                  <a:gd name="T4" fmla="*/ 371 w 420"/>
                  <a:gd name="T5" fmla="*/ 161 h 477"/>
                  <a:gd name="T6" fmla="*/ 360 w 420"/>
                  <a:gd name="T7" fmla="*/ 218 h 477"/>
                  <a:gd name="T8" fmla="*/ 341 w 420"/>
                  <a:gd name="T9" fmla="*/ 203 h 477"/>
                  <a:gd name="T10" fmla="*/ 333 w 420"/>
                  <a:gd name="T11" fmla="*/ 255 h 477"/>
                  <a:gd name="T12" fmla="*/ 320 w 420"/>
                  <a:gd name="T13" fmla="*/ 170 h 477"/>
                  <a:gd name="T14" fmla="*/ 284 w 420"/>
                  <a:gd name="T15" fmla="*/ 268 h 477"/>
                  <a:gd name="T16" fmla="*/ 279 w 420"/>
                  <a:gd name="T17" fmla="*/ 310 h 477"/>
                  <a:gd name="T18" fmla="*/ 254 w 420"/>
                  <a:gd name="T19" fmla="*/ 265 h 477"/>
                  <a:gd name="T20" fmla="*/ 210 w 420"/>
                  <a:gd name="T21" fmla="*/ 283 h 477"/>
                  <a:gd name="T22" fmla="*/ 209 w 420"/>
                  <a:gd name="T23" fmla="*/ 258 h 477"/>
                  <a:gd name="T24" fmla="*/ 209 w 420"/>
                  <a:gd name="T25" fmla="*/ 251 h 477"/>
                  <a:gd name="T26" fmla="*/ 259 w 420"/>
                  <a:gd name="T27" fmla="*/ 73 h 477"/>
                  <a:gd name="T28" fmla="*/ 238 w 420"/>
                  <a:gd name="T29" fmla="*/ 49 h 477"/>
                  <a:gd name="T30" fmla="*/ 196 w 420"/>
                  <a:gd name="T31" fmla="*/ 119 h 477"/>
                  <a:gd name="T32" fmla="*/ 189 w 420"/>
                  <a:gd name="T33" fmla="*/ 68 h 477"/>
                  <a:gd name="T34" fmla="*/ 173 w 420"/>
                  <a:gd name="T35" fmla="*/ 1 h 477"/>
                  <a:gd name="T36" fmla="*/ 185 w 420"/>
                  <a:gd name="T37" fmla="*/ 68 h 477"/>
                  <a:gd name="T38" fmla="*/ 148 w 420"/>
                  <a:gd name="T39" fmla="*/ 46 h 477"/>
                  <a:gd name="T40" fmla="*/ 137 w 420"/>
                  <a:gd name="T41" fmla="*/ 63 h 477"/>
                  <a:gd name="T42" fmla="*/ 203 w 420"/>
                  <a:gd name="T43" fmla="*/ 227 h 477"/>
                  <a:gd name="T44" fmla="*/ 119 w 420"/>
                  <a:gd name="T45" fmla="*/ 94 h 477"/>
                  <a:gd name="T46" fmla="*/ 203 w 420"/>
                  <a:gd name="T47" fmla="*/ 236 h 477"/>
                  <a:gd name="T48" fmla="*/ 203 w 420"/>
                  <a:gd name="T49" fmla="*/ 268 h 477"/>
                  <a:gd name="T50" fmla="*/ 154 w 420"/>
                  <a:gd name="T51" fmla="*/ 256 h 477"/>
                  <a:gd name="T52" fmla="*/ 181 w 420"/>
                  <a:gd name="T53" fmla="*/ 296 h 477"/>
                  <a:gd name="T54" fmla="*/ 180 w 420"/>
                  <a:gd name="T55" fmla="*/ 366 h 477"/>
                  <a:gd name="T56" fmla="*/ 119 w 420"/>
                  <a:gd name="T57" fmla="*/ 324 h 477"/>
                  <a:gd name="T58" fmla="*/ 128 w 420"/>
                  <a:gd name="T59" fmla="*/ 296 h 477"/>
                  <a:gd name="T60" fmla="*/ 99 w 420"/>
                  <a:gd name="T61" fmla="*/ 210 h 477"/>
                  <a:gd name="T62" fmla="*/ 76 w 420"/>
                  <a:gd name="T63" fmla="*/ 276 h 477"/>
                  <a:gd name="T64" fmla="*/ 74 w 420"/>
                  <a:gd name="T65" fmla="*/ 273 h 477"/>
                  <a:gd name="T66" fmla="*/ 36 w 420"/>
                  <a:gd name="T67" fmla="*/ 172 h 477"/>
                  <a:gd name="T68" fmla="*/ 24 w 420"/>
                  <a:gd name="T69" fmla="*/ 172 h 477"/>
                  <a:gd name="T70" fmla="*/ 39 w 420"/>
                  <a:gd name="T71" fmla="*/ 225 h 477"/>
                  <a:gd name="T72" fmla="*/ 46 w 420"/>
                  <a:gd name="T73" fmla="*/ 238 h 477"/>
                  <a:gd name="T74" fmla="*/ 10 w 420"/>
                  <a:gd name="T75" fmla="*/ 239 h 477"/>
                  <a:gd name="T76" fmla="*/ 15 w 420"/>
                  <a:gd name="T77" fmla="*/ 272 h 477"/>
                  <a:gd name="T78" fmla="*/ 113 w 420"/>
                  <a:gd name="T79" fmla="*/ 323 h 477"/>
                  <a:gd name="T80" fmla="*/ 117 w 420"/>
                  <a:gd name="T81" fmla="*/ 328 h 477"/>
                  <a:gd name="T82" fmla="*/ 149 w 420"/>
                  <a:gd name="T83" fmla="*/ 355 h 477"/>
                  <a:gd name="T84" fmla="*/ 123 w 420"/>
                  <a:gd name="T85" fmla="*/ 378 h 477"/>
                  <a:gd name="T86" fmla="*/ 198 w 420"/>
                  <a:gd name="T87" fmla="*/ 381 h 477"/>
                  <a:gd name="T88" fmla="*/ 219 w 420"/>
                  <a:gd name="T89" fmla="*/ 374 h 477"/>
                  <a:gd name="T90" fmla="*/ 223 w 420"/>
                  <a:gd name="T91" fmla="*/ 375 h 477"/>
                  <a:gd name="T92" fmla="*/ 278 w 420"/>
                  <a:gd name="T93" fmla="*/ 371 h 477"/>
                  <a:gd name="T94" fmla="*/ 258 w 420"/>
                  <a:gd name="T95" fmla="*/ 335 h 477"/>
                  <a:gd name="T96" fmla="*/ 360 w 420"/>
                  <a:gd name="T97" fmla="*/ 319 h 477"/>
                  <a:gd name="T98" fmla="*/ 286 w 420"/>
                  <a:gd name="T99" fmla="*/ 311 h 477"/>
                  <a:gd name="T100" fmla="*/ 292 w 420"/>
                  <a:gd name="T101" fmla="*/ 306 h 477"/>
                  <a:gd name="T102" fmla="*/ 420 w 420"/>
                  <a:gd name="T103" fmla="*/ 216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20" h="477">
                    <a:moveTo>
                      <a:pt x="419" y="215"/>
                    </a:moveTo>
                    <a:cubicBezTo>
                      <a:pt x="405" y="226"/>
                      <a:pt x="391" y="233"/>
                      <a:pt x="375" y="239"/>
                    </a:cubicBezTo>
                    <a:cubicBezTo>
                      <a:pt x="364" y="243"/>
                      <a:pt x="352" y="247"/>
                      <a:pt x="341" y="252"/>
                    </a:cubicBezTo>
                    <a:cubicBezTo>
                      <a:pt x="348" y="242"/>
                      <a:pt x="356" y="232"/>
                      <a:pt x="363" y="221"/>
                    </a:cubicBezTo>
                    <a:cubicBezTo>
                      <a:pt x="363" y="221"/>
                      <a:pt x="364" y="220"/>
                      <a:pt x="365" y="219"/>
                    </a:cubicBezTo>
                    <a:cubicBezTo>
                      <a:pt x="378" y="215"/>
                      <a:pt x="390" y="209"/>
                      <a:pt x="402" y="201"/>
                    </a:cubicBezTo>
                    <a:cubicBezTo>
                      <a:pt x="402" y="201"/>
                      <a:pt x="402" y="200"/>
                      <a:pt x="401" y="200"/>
                    </a:cubicBezTo>
                    <a:cubicBezTo>
                      <a:pt x="390" y="207"/>
                      <a:pt x="379" y="212"/>
                      <a:pt x="367" y="216"/>
                    </a:cubicBezTo>
                    <a:cubicBezTo>
                      <a:pt x="381" y="195"/>
                      <a:pt x="396" y="174"/>
                      <a:pt x="411" y="153"/>
                    </a:cubicBezTo>
                    <a:cubicBezTo>
                      <a:pt x="411" y="152"/>
                      <a:pt x="411" y="152"/>
                      <a:pt x="410" y="152"/>
                    </a:cubicBezTo>
                    <a:cubicBezTo>
                      <a:pt x="393" y="167"/>
                      <a:pt x="381" y="188"/>
                      <a:pt x="368" y="206"/>
                    </a:cubicBezTo>
                    <a:cubicBezTo>
                      <a:pt x="364" y="191"/>
                      <a:pt x="366" y="176"/>
                      <a:pt x="371" y="161"/>
                    </a:cubicBezTo>
                    <a:cubicBezTo>
                      <a:pt x="371" y="161"/>
                      <a:pt x="371" y="160"/>
                      <a:pt x="370" y="161"/>
                    </a:cubicBezTo>
                    <a:cubicBezTo>
                      <a:pt x="363" y="176"/>
                      <a:pt x="363" y="193"/>
                      <a:pt x="366" y="209"/>
                    </a:cubicBezTo>
                    <a:cubicBezTo>
                      <a:pt x="366" y="209"/>
                      <a:pt x="366" y="209"/>
                      <a:pt x="366" y="210"/>
                    </a:cubicBezTo>
                    <a:cubicBezTo>
                      <a:pt x="364" y="212"/>
                      <a:pt x="362" y="215"/>
                      <a:pt x="360" y="218"/>
                    </a:cubicBezTo>
                    <a:cubicBezTo>
                      <a:pt x="360" y="218"/>
                      <a:pt x="360" y="218"/>
                      <a:pt x="360" y="218"/>
                    </a:cubicBezTo>
                    <a:cubicBezTo>
                      <a:pt x="359" y="218"/>
                      <a:pt x="359" y="219"/>
                      <a:pt x="359" y="219"/>
                    </a:cubicBezTo>
                    <a:cubicBezTo>
                      <a:pt x="352" y="230"/>
                      <a:pt x="344" y="241"/>
                      <a:pt x="336" y="251"/>
                    </a:cubicBezTo>
                    <a:cubicBezTo>
                      <a:pt x="335" y="235"/>
                      <a:pt x="338" y="219"/>
                      <a:pt x="341" y="203"/>
                    </a:cubicBezTo>
                    <a:cubicBezTo>
                      <a:pt x="344" y="186"/>
                      <a:pt x="349" y="172"/>
                      <a:pt x="357" y="158"/>
                    </a:cubicBezTo>
                    <a:cubicBezTo>
                      <a:pt x="357" y="158"/>
                      <a:pt x="357" y="158"/>
                      <a:pt x="357" y="158"/>
                    </a:cubicBezTo>
                    <a:cubicBezTo>
                      <a:pt x="347" y="170"/>
                      <a:pt x="343" y="185"/>
                      <a:pt x="339" y="200"/>
                    </a:cubicBezTo>
                    <a:cubicBezTo>
                      <a:pt x="335" y="218"/>
                      <a:pt x="332" y="237"/>
                      <a:pt x="333" y="255"/>
                    </a:cubicBezTo>
                    <a:cubicBezTo>
                      <a:pt x="330" y="260"/>
                      <a:pt x="326" y="264"/>
                      <a:pt x="322" y="268"/>
                    </a:cubicBezTo>
                    <a:cubicBezTo>
                      <a:pt x="319" y="273"/>
                      <a:pt x="315" y="276"/>
                      <a:pt x="311" y="280"/>
                    </a:cubicBezTo>
                    <a:cubicBezTo>
                      <a:pt x="306" y="244"/>
                      <a:pt x="293" y="200"/>
                      <a:pt x="320" y="170"/>
                    </a:cubicBezTo>
                    <a:cubicBezTo>
                      <a:pt x="320" y="170"/>
                      <a:pt x="320" y="170"/>
                      <a:pt x="320" y="170"/>
                    </a:cubicBezTo>
                    <a:cubicBezTo>
                      <a:pt x="290" y="198"/>
                      <a:pt x="303" y="248"/>
                      <a:pt x="308" y="284"/>
                    </a:cubicBezTo>
                    <a:cubicBezTo>
                      <a:pt x="308" y="284"/>
                      <a:pt x="308" y="284"/>
                      <a:pt x="308" y="284"/>
                    </a:cubicBezTo>
                    <a:cubicBezTo>
                      <a:pt x="300" y="293"/>
                      <a:pt x="291" y="301"/>
                      <a:pt x="282" y="308"/>
                    </a:cubicBezTo>
                    <a:cubicBezTo>
                      <a:pt x="286" y="295"/>
                      <a:pt x="284" y="281"/>
                      <a:pt x="284" y="268"/>
                    </a:cubicBezTo>
                    <a:cubicBezTo>
                      <a:pt x="283" y="250"/>
                      <a:pt x="282" y="233"/>
                      <a:pt x="278" y="216"/>
                    </a:cubicBezTo>
                    <a:cubicBezTo>
                      <a:pt x="278" y="216"/>
                      <a:pt x="278" y="216"/>
                      <a:pt x="278" y="216"/>
                    </a:cubicBezTo>
                    <a:cubicBezTo>
                      <a:pt x="279" y="232"/>
                      <a:pt x="281" y="247"/>
                      <a:pt x="282" y="263"/>
                    </a:cubicBezTo>
                    <a:cubicBezTo>
                      <a:pt x="282" y="279"/>
                      <a:pt x="279" y="295"/>
                      <a:pt x="279" y="310"/>
                    </a:cubicBezTo>
                    <a:cubicBezTo>
                      <a:pt x="279" y="311"/>
                      <a:pt x="279" y="311"/>
                      <a:pt x="280" y="311"/>
                    </a:cubicBezTo>
                    <a:cubicBezTo>
                      <a:pt x="276" y="314"/>
                      <a:pt x="273" y="317"/>
                      <a:pt x="269" y="319"/>
                    </a:cubicBezTo>
                    <a:cubicBezTo>
                      <a:pt x="267" y="321"/>
                      <a:pt x="265" y="323"/>
                      <a:pt x="262" y="325"/>
                    </a:cubicBezTo>
                    <a:cubicBezTo>
                      <a:pt x="256" y="306"/>
                      <a:pt x="253" y="286"/>
                      <a:pt x="254" y="265"/>
                    </a:cubicBezTo>
                    <a:cubicBezTo>
                      <a:pt x="254" y="265"/>
                      <a:pt x="254" y="265"/>
                      <a:pt x="254" y="265"/>
                    </a:cubicBezTo>
                    <a:cubicBezTo>
                      <a:pt x="252" y="286"/>
                      <a:pt x="253" y="307"/>
                      <a:pt x="259" y="328"/>
                    </a:cubicBezTo>
                    <a:cubicBezTo>
                      <a:pt x="244" y="341"/>
                      <a:pt x="226" y="355"/>
                      <a:pt x="207" y="360"/>
                    </a:cubicBezTo>
                    <a:cubicBezTo>
                      <a:pt x="209" y="334"/>
                      <a:pt x="210" y="308"/>
                      <a:pt x="210" y="283"/>
                    </a:cubicBezTo>
                    <a:cubicBezTo>
                      <a:pt x="235" y="264"/>
                      <a:pt x="260" y="245"/>
                      <a:pt x="271" y="215"/>
                    </a:cubicBezTo>
                    <a:cubicBezTo>
                      <a:pt x="271" y="214"/>
                      <a:pt x="270" y="214"/>
                      <a:pt x="270" y="214"/>
                    </a:cubicBezTo>
                    <a:cubicBezTo>
                      <a:pt x="259" y="243"/>
                      <a:pt x="234" y="260"/>
                      <a:pt x="210" y="277"/>
                    </a:cubicBezTo>
                    <a:cubicBezTo>
                      <a:pt x="210" y="271"/>
                      <a:pt x="210" y="264"/>
                      <a:pt x="209" y="258"/>
                    </a:cubicBezTo>
                    <a:cubicBezTo>
                      <a:pt x="209" y="258"/>
                      <a:pt x="209" y="258"/>
                      <a:pt x="209" y="258"/>
                    </a:cubicBezTo>
                    <a:cubicBezTo>
                      <a:pt x="240" y="222"/>
                      <a:pt x="268" y="178"/>
                      <a:pt x="275" y="131"/>
                    </a:cubicBezTo>
                    <a:cubicBezTo>
                      <a:pt x="275" y="131"/>
                      <a:pt x="275" y="130"/>
                      <a:pt x="275" y="131"/>
                    </a:cubicBezTo>
                    <a:cubicBezTo>
                      <a:pt x="263" y="177"/>
                      <a:pt x="239" y="215"/>
                      <a:pt x="209" y="251"/>
                    </a:cubicBezTo>
                    <a:cubicBezTo>
                      <a:pt x="209" y="248"/>
                      <a:pt x="209" y="245"/>
                      <a:pt x="209" y="242"/>
                    </a:cubicBezTo>
                    <a:cubicBezTo>
                      <a:pt x="208" y="234"/>
                      <a:pt x="208" y="226"/>
                      <a:pt x="207" y="218"/>
                    </a:cubicBezTo>
                    <a:cubicBezTo>
                      <a:pt x="236" y="176"/>
                      <a:pt x="257" y="124"/>
                      <a:pt x="259" y="73"/>
                    </a:cubicBezTo>
                    <a:cubicBezTo>
                      <a:pt x="259" y="73"/>
                      <a:pt x="259" y="73"/>
                      <a:pt x="259" y="73"/>
                    </a:cubicBezTo>
                    <a:cubicBezTo>
                      <a:pt x="251" y="124"/>
                      <a:pt x="235" y="169"/>
                      <a:pt x="206" y="211"/>
                    </a:cubicBezTo>
                    <a:cubicBezTo>
                      <a:pt x="205" y="191"/>
                      <a:pt x="203" y="170"/>
                      <a:pt x="200" y="150"/>
                    </a:cubicBezTo>
                    <a:cubicBezTo>
                      <a:pt x="223" y="121"/>
                      <a:pt x="238" y="85"/>
                      <a:pt x="238" y="49"/>
                    </a:cubicBezTo>
                    <a:cubicBezTo>
                      <a:pt x="238" y="49"/>
                      <a:pt x="238" y="49"/>
                      <a:pt x="238" y="49"/>
                    </a:cubicBezTo>
                    <a:cubicBezTo>
                      <a:pt x="233" y="85"/>
                      <a:pt x="222" y="117"/>
                      <a:pt x="199" y="145"/>
                    </a:cubicBezTo>
                    <a:cubicBezTo>
                      <a:pt x="198" y="136"/>
                      <a:pt x="197" y="128"/>
                      <a:pt x="196" y="119"/>
                    </a:cubicBezTo>
                    <a:cubicBezTo>
                      <a:pt x="196" y="119"/>
                      <a:pt x="196" y="119"/>
                      <a:pt x="196" y="119"/>
                    </a:cubicBezTo>
                    <a:cubicBezTo>
                      <a:pt x="196" y="119"/>
                      <a:pt x="196" y="119"/>
                      <a:pt x="196" y="119"/>
                    </a:cubicBezTo>
                    <a:cubicBezTo>
                      <a:pt x="212" y="91"/>
                      <a:pt x="222" y="58"/>
                      <a:pt x="220" y="26"/>
                    </a:cubicBezTo>
                    <a:cubicBezTo>
                      <a:pt x="220" y="26"/>
                      <a:pt x="220" y="26"/>
                      <a:pt x="220" y="26"/>
                    </a:cubicBezTo>
                    <a:cubicBezTo>
                      <a:pt x="218" y="58"/>
                      <a:pt x="211" y="87"/>
                      <a:pt x="195" y="114"/>
                    </a:cubicBezTo>
                    <a:cubicBezTo>
                      <a:pt x="193" y="99"/>
                      <a:pt x="191" y="83"/>
                      <a:pt x="189" y="68"/>
                    </a:cubicBezTo>
                    <a:cubicBezTo>
                      <a:pt x="190" y="65"/>
                      <a:pt x="191" y="62"/>
                      <a:pt x="192" y="59"/>
                    </a:cubicBezTo>
                    <a:cubicBezTo>
                      <a:pt x="191" y="61"/>
                      <a:pt x="190" y="64"/>
                      <a:pt x="188" y="66"/>
                    </a:cubicBezTo>
                    <a:cubicBezTo>
                      <a:pt x="185" y="44"/>
                      <a:pt x="181" y="22"/>
                      <a:pt x="174" y="1"/>
                    </a:cubicBezTo>
                    <a:cubicBezTo>
                      <a:pt x="174" y="0"/>
                      <a:pt x="173" y="0"/>
                      <a:pt x="173" y="1"/>
                    </a:cubicBezTo>
                    <a:cubicBezTo>
                      <a:pt x="178" y="22"/>
                      <a:pt x="182" y="44"/>
                      <a:pt x="185" y="65"/>
                    </a:cubicBezTo>
                    <a:cubicBezTo>
                      <a:pt x="177" y="53"/>
                      <a:pt x="169" y="43"/>
                      <a:pt x="160" y="32"/>
                    </a:cubicBezTo>
                    <a:cubicBezTo>
                      <a:pt x="160" y="32"/>
                      <a:pt x="159" y="32"/>
                      <a:pt x="159" y="32"/>
                    </a:cubicBezTo>
                    <a:cubicBezTo>
                      <a:pt x="168" y="44"/>
                      <a:pt x="177" y="56"/>
                      <a:pt x="185" y="68"/>
                    </a:cubicBezTo>
                    <a:cubicBezTo>
                      <a:pt x="185" y="69"/>
                      <a:pt x="185" y="69"/>
                      <a:pt x="186" y="69"/>
                    </a:cubicBezTo>
                    <a:cubicBezTo>
                      <a:pt x="188" y="84"/>
                      <a:pt x="190" y="100"/>
                      <a:pt x="192" y="115"/>
                    </a:cubicBezTo>
                    <a:cubicBezTo>
                      <a:pt x="171" y="97"/>
                      <a:pt x="167" y="67"/>
                      <a:pt x="148" y="46"/>
                    </a:cubicBezTo>
                    <a:cubicBezTo>
                      <a:pt x="148" y="46"/>
                      <a:pt x="147" y="46"/>
                      <a:pt x="148" y="46"/>
                    </a:cubicBezTo>
                    <a:cubicBezTo>
                      <a:pt x="166" y="68"/>
                      <a:pt x="170" y="100"/>
                      <a:pt x="193" y="118"/>
                    </a:cubicBezTo>
                    <a:cubicBezTo>
                      <a:pt x="193" y="118"/>
                      <a:pt x="193" y="118"/>
                      <a:pt x="193" y="118"/>
                    </a:cubicBezTo>
                    <a:cubicBezTo>
                      <a:pt x="194" y="130"/>
                      <a:pt x="196" y="143"/>
                      <a:pt x="197" y="155"/>
                    </a:cubicBezTo>
                    <a:cubicBezTo>
                      <a:pt x="170" y="129"/>
                      <a:pt x="154" y="96"/>
                      <a:pt x="137" y="63"/>
                    </a:cubicBezTo>
                    <a:cubicBezTo>
                      <a:pt x="137" y="63"/>
                      <a:pt x="137" y="63"/>
                      <a:pt x="137" y="64"/>
                    </a:cubicBezTo>
                    <a:cubicBezTo>
                      <a:pt x="152" y="98"/>
                      <a:pt x="169" y="133"/>
                      <a:pt x="196" y="159"/>
                    </a:cubicBezTo>
                    <a:cubicBezTo>
                      <a:pt x="197" y="159"/>
                      <a:pt x="197" y="159"/>
                      <a:pt x="197" y="159"/>
                    </a:cubicBezTo>
                    <a:cubicBezTo>
                      <a:pt x="200" y="182"/>
                      <a:pt x="201" y="205"/>
                      <a:pt x="203" y="227"/>
                    </a:cubicBezTo>
                    <a:cubicBezTo>
                      <a:pt x="180" y="209"/>
                      <a:pt x="163" y="183"/>
                      <a:pt x="150" y="158"/>
                    </a:cubicBezTo>
                    <a:cubicBezTo>
                      <a:pt x="144" y="146"/>
                      <a:pt x="139" y="134"/>
                      <a:pt x="135" y="121"/>
                    </a:cubicBezTo>
                    <a:cubicBezTo>
                      <a:pt x="131" y="111"/>
                      <a:pt x="127" y="102"/>
                      <a:pt x="119" y="94"/>
                    </a:cubicBezTo>
                    <a:cubicBezTo>
                      <a:pt x="119" y="93"/>
                      <a:pt x="119" y="94"/>
                      <a:pt x="119" y="94"/>
                    </a:cubicBezTo>
                    <a:cubicBezTo>
                      <a:pt x="129" y="105"/>
                      <a:pt x="132" y="119"/>
                      <a:pt x="137" y="133"/>
                    </a:cubicBezTo>
                    <a:cubicBezTo>
                      <a:pt x="142" y="146"/>
                      <a:pt x="148" y="159"/>
                      <a:pt x="155" y="171"/>
                    </a:cubicBezTo>
                    <a:cubicBezTo>
                      <a:pt x="167" y="193"/>
                      <a:pt x="183" y="218"/>
                      <a:pt x="203" y="233"/>
                    </a:cubicBezTo>
                    <a:cubicBezTo>
                      <a:pt x="203" y="234"/>
                      <a:pt x="203" y="235"/>
                      <a:pt x="203" y="236"/>
                    </a:cubicBezTo>
                    <a:cubicBezTo>
                      <a:pt x="204" y="245"/>
                      <a:pt x="204" y="254"/>
                      <a:pt x="204" y="263"/>
                    </a:cubicBezTo>
                    <a:cubicBezTo>
                      <a:pt x="163" y="236"/>
                      <a:pt x="135" y="197"/>
                      <a:pt x="120" y="150"/>
                    </a:cubicBezTo>
                    <a:cubicBezTo>
                      <a:pt x="120" y="150"/>
                      <a:pt x="120" y="150"/>
                      <a:pt x="120" y="150"/>
                    </a:cubicBezTo>
                    <a:cubicBezTo>
                      <a:pt x="131" y="198"/>
                      <a:pt x="163" y="241"/>
                      <a:pt x="203" y="268"/>
                    </a:cubicBezTo>
                    <a:cubicBezTo>
                      <a:pt x="204" y="268"/>
                      <a:pt x="204" y="268"/>
                      <a:pt x="204" y="268"/>
                    </a:cubicBezTo>
                    <a:cubicBezTo>
                      <a:pt x="204" y="275"/>
                      <a:pt x="204" y="282"/>
                      <a:pt x="204" y="289"/>
                    </a:cubicBezTo>
                    <a:cubicBezTo>
                      <a:pt x="186" y="282"/>
                      <a:pt x="169" y="267"/>
                      <a:pt x="154" y="255"/>
                    </a:cubicBezTo>
                    <a:cubicBezTo>
                      <a:pt x="154" y="255"/>
                      <a:pt x="153" y="256"/>
                      <a:pt x="154" y="256"/>
                    </a:cubicBezTo>
                    <a:cubicBezTo>
                      <a:pt x="170" y="269"/>
                      <a:pt x="185" y="283"/>
                      <a:pt x="204" y="292"/>
                    </a:cubicBezTo>
                    <a:cubicBezTo>
                      <a:pt x="204" y="292"/>
                      <a:pt x="204" y="292"/>
                      <a:pt x="204" y="292"/>
                    </a:cubicBezTo>
                    <a:cubicBezTo>
                      <a:pt x="204" y="300"/>
                      <a:pt x="204" y="308"/>
                      <a:pt x="204" y="316"/>
                    </a:cubicBezTo>
                    <a:cubicBezTo>
                      <a:pt x="195" y="312"/>
                      <a:pt x="186" y="304"/>
                      <a:pt x="181" y="296"/>
                    </a:cubicBezTo>
                    <a:cubicBezTo>
                      <a:pt x="181" y="296"/>
                      <a:pt x="181" y="296"/>
                      <a:pt x="181" y="296"/>
                    </a:cubicBezTo>
                    <a:cubicBezTo>
                      <a:pt x="186" y="307"/>
                      <a:pt x="193" y="314"/>
                      <a:pt x="203" y="320"/>
                    </a:cubicBezTo>
                    <a:cubicBezTo>
                      <a:pt x="203" y="338"/>
                      <a:pt x="201" y="356"/>
                      <a:pt x="199" y="375"/>
                    </a:cubicBezTo>
                    <a:cubicBezTo>
                      <a:pt x="192" y="372"/>
                      <a:pt x="186" y="369"/>
                      <a:pt x="180" y="366"/>
                    </a:cubicBezTo>
                    <a:cubicBezTo>
                      <a:pt x="180" y="345"/>
                      <a:pt x="176" y="324"/>
                      <a:pt x="168" y="304"/>
                    </a:cubicBezTo>
                    <a:cubicBezTo>
                      <a:pt x="168" y="304"/>
                      <a:pt x="168" y="304"/>
                      <a:pt x="168" y="304"/>
                    </a:cubicBezTo>
                    <a:cubicBezTo>
                      <a:pt x="175" y="323"/>
                      <a:pt x="177" y="344"/>
                      <a:pt x="176" y="364"/>
                    </a:cubicBezTo>
                    <a:cubicBezTo>
                      <a:pt x="156" y="353"/>
                      <a:pt x="137" y="340"/>
                      <a:pt x="119" y="324"/>
                    </a:cubicBezTo>
                    <a:cubicBezTo>
                      <a:pt x="119" y="324"/>
                      <a:pt x="119" y="324"/>
                      <a:pt x="119" y="324"/>
                    </a:cubicBezTo>
                    <a:cubicBezTo>
                      <a:pt x="127" y="303"/>
                      <a:pt x="137" y="284"/>
                      <a:pt x="135" y="262"/>
                    </a:cubicBezTo>
                    <a:cubicBezTo>
                      <a:pt x="135" y="262"/>
                      <a:pt x="135" y="262"/>
                      <a:pt x="135" y="262"/>
                    </a:cubicBezTo>
                    <a:cubicBezTo>
                      <a:pt x="133" y="273"/>
                      <a:pt x="132" y="285"/>
                      <a:pt x="128" y="296"/>
                    </a:cubicBezTo>
                    <a:cubicBezTo>
                      <a:pt x="124" y="305"/>
                      <a:pt x="121" y="313"/>
                      <a:pt x="117" y="321"/>
                    </a:cubicBezTo>
                    <a:cubicBezTo>
                      <a:pt x="112" y="317"/>
                      <a:pt x="108" y="313"/>
                      <a:pt x="103" y="308"/>
                    </a:cubicBezTo>
                    <a:cubicBezTo>
                      <a:pt x="104" y="308"/>
                      <a:pt x="104" y="307"/>
                      <a:pt x="104" y="307"/>
                    </a:cubicBezTo>
                    <a:cubicBezTo>
                      <a:pt x="113" y="275"/>
                      <a:pt x="112" y="241"/>
                      <a:pt x="99" y="210"/>
                    </a:cubicBezTo>
                    <a:cubicBezTo>
                      <a:pt x="99" y="210"/>
                      <a:pt x="99" y="210"/>
                      <a:pt x="99" y="210"/>
                    </a:cubicBezTo>
                    <a:cubicBezTo>
                      <a:pt x="108" y="242"/>
                      <a:pt x="110" y="274"/>
                      <a:pt x="100" y="305"/>
                    </a:cubicBezTo>
                    <a:cubicBezTo>
                      <a:pt x="93" y="298"/>
                      <a:pt x="87" y="290"/>
                      <a:pt x="81" y="282"/>
                    </a:cubicBezTo>
                    <a:cubicBezTo>
                      <a:pt x="79" y="280"/>
                      <a:pt x="78" y="278"/>
                      <a:pt x="76" y="276"/>
                    </a:cubicBezTo>
                    <a:cubicBezTo>
                      <a:pt x="82" y="244"/>
                      <a:pt x="80" y="206"/>
                      <a:pt x="60" y="179"/>
                    </a:cubicBezTo>
                    <a:cubicBezTo>
                      <a:pt x="60" y="179"/>
                      <a:pt x="60" y="179"/>
                      <a:pt x="60" y="179"/>
                    </a:cubicBezTo>
                    <a:cubicBezTo>
                      <a:pt x="66" y="195"/>
                      <a:pt x="72" y="210"/>
                      <a:pt x="75" y="227"/>
                    </a:cubicBezTo>
                    <a:cubicBezTo>
                      <a:pt x="77" y="242"/>
                      <a:pt x="77" y="258"/>
                      <a:pt x="74" y="273"/>
                    </a:cubicBezTo>
                    <a:cubicBezTo>
                      <a:pt x="61" y="256"/>
                      <a:pt x="50" y="238"/>
                      <a:pt x="39" y="219"/>
                    </a:cubicBezTo>
                    <a:cubicBezTo>
                      <a:pt x="39" y="219"/>
                      <a:pt x="39" y="218"/>
                      <a:pt x="38" y="217"/>
                    </a:cubicBezTo>
                    <a:cubicBezTo>
                      <a:pt x="39" y="202"/>
                      <a:pt x="39" y="186"/>
                      <a:pt x="36" y="172"/>
                    </a:cubicBezTo>
                    <a:cubicBezTo>
                      <a:pt x="36" y="171"/>
                      <a:pt x="36" y="171"/>
                      <a:pt x="36" y="172"/>
                    </a:cubicBezTo>
                    <a:cubicBezTo>
                      <a:pt x="37" y="186"/>
                      <a:pt x="38" y="199"/>
                      <a:pt x="36" y="213"/>
                    </a:cubicBezTo>
                    <a:cubicBezTo>
                      <a:pt x="33" y="207"/>
                      <a:pt x="30" y="201"/>
                      <a:pt x="26" y="195"/>
                    </a:cubicBezTo>
                    <a:cubicBezTo>
                      <a:pt x="26" y="187"/>
                      <a:pt x="26" y="180"/>
                      <a:pt x="24" y="172"/>
                    </a:cubicBezTo>
                    <a:cubicBezTo>
                      <a:pt x="24" y="172"/>
                      <a:pt x="24" y="172"/>
                      <a:pt x="24" y="172"/>
                    </a:cubicBezTo>
                    <a:cubicBezTo>
                      <a:pt x="25" y="179"/>
                      <a:pt x="25" y="186"/>
                      <a:pt x="25" y="192"/>
                    </a:cubicBezTo>
                    <a:cubicBezTo>
                      <a:pt x="18" y="181"/>
                      <a:pt x="11" y="171"/>
                      <a:pt x="1" y="163"/>
                    </a:cubicBezTo>
                    <a:cubicBezTo>
                      <a:pt x="1" y="163"/>
                      <a:pt x="1" y="163"/>
                      <a:pt x="1" y="163"/>
                    </a:cubicBezTo>
                    <a:cubicBezTo>
                      <a:pt x="18" y="180"/>
                      <a:pt x="27" y="204"/>
                      <a:pt x="39" y="225"/>
                    </a:cubicBezTo>
                    <a:cubicBezTo>
                      <a:pt x="41" y="228"/>
                      <a:pt x="43" y="231"/>
                      <a:pt x="45" y="235"/>
                    </a:cubicBezTo>
                    <a:cubicBezTo>
                      <a:pt x="28" y="230"/>
                      <a:pt x="13" y="216"/>
                      <a:pt x="0" y="205"/>
                    </a:cubicBezTo>
                    <a:cubicBezTo>
                      <a:pt x="0" y="205"/>
                      <a:pt x="0" y="205"/>
                      <a:pt x="0" y="205"/>
                    </a:cubicBezTo>
                    <a:cubicBezTo>
                      <a:pt x="14" y="219"/>
                      <a:pt x="28" y="230"/>
                      <a:pt x="46" y="238"/>
                    </a:cubicBezTo>
                    <a:cubicBezTo>
                      <a:pt x="47" y="239"/>
                      <a:pt x="47" y="239"/>
                      <a:pt x="48" y="239"/>
                    </a:cubicBezTo>
                    <a:cubicBezTo>
                      <a:pt x="54" y="249"/>
                      <a:pt x="61" y="259"/>
                      <a:pt x="68" y="269"/>
                    </a:cubicBezTo>
                    <a:cubicBezTo>
                      <a:pt x="46" y="265"/>
                      <a:pt x="28" y="251"/>
                      <a:pt x="11" y="238"/>
                    </a:cubicBezTo>
                    <a:cubicBezTo>
                      <a:pt x="10" y="238"/>
                      <a:pt x="10" y="239"/>
                      <a:pt x="10" y="239"/>
                    </a:cubicBezTo>
                    <a:cubicBezTo>
                      <a:pt x="28" y="254"/>
                      <a:pt x="45" y="267"/>
                      <a:pt x="68" y="273"/>
                    </a:cubicBezTo>
                    <a:cubicBezTo>
                      <a:pt x="69" y="273"/>
                      <a:pt x="69" y="272"/>
                      <a:pt x="69" y="272"/>
                    </a:cubicBezTo>
                    <a:cubicBezTo>
                      <a:pt x="74" y="279"/>
                      <a:pt x="79" y="285"/>
                      <a:pt x="85" y="292"/>
                    </a:cubicBezTo>
                    <a:cubicBezTo>
                      <a:pt x="60" y="290"/>
                      <a:pt x="37" y="283"/>
                      <a:pt x="15" y="272"/>
                    </a:cubicBezTo>
                    <a:cubicBezTo>
                      <a:pt x="15" y="272"/>
                      <a:pt x="15" y="272"/>
                      <a:pt x="15" y="272"/>
                    </a:cubicBezTo>
                    <a:cubicBezTo>
                      <a:pt x="37" y="285"/>
                      <a:pt x="61" y="293"/>
                      <a:pt x="86" y="295"/>
                    </a:cubicBezTo>
                    <a:cubicBezTo>
                      <a:pt x="87" y="295"/>
                      <a:pt x="87" y="295"/>
                      <a:pt x="87" y="295"/>
                    </a:cubicBezTo>
                    <a:cubicBezTo>
                      <a:pt x="95" y="305"/>
                      <a:pt x="104" y="314"/>
                      <a:pt x="113" y="323"/>
                    </a:cubicBezTo>
                    <a:cubicBezTo>
                      <a:pt x="84" y="314"/>
                      <a:pt x="55" y="307"/>
                      <a:pt x="26" y="300"/>
                    </a:cubicBezTo>
                    <a:cubicBezTo>
                      <a:pt x="26" y="300"/>
                      <a:pt x="26" y="301"/>
                      <a:pt x="26" y="301"/>
                    </a:cubicBezTo>
                    <a:cubicBezTo>
                      <a:pt x="56" y="308"/>
                      <a:pt x="86" y="318"/>
                      <a:pt x="115" y="328"/>
                    </a:cubicBezTo>
                    <a:cubicBezTo>
                      <a:pt x="116" y="329"/>
                      <a:pt x="117" y="328"/>
                      <a:pt x="117" y="328"/>
                    </a:cubicBezTo>
                    <a:cubicBezTo>
                      <a:pt x="126" y="336"/>
                      <a:pt x="136" y="344"/>
                      <a:pt x="146" y="351"/>
                    </a:cubicBezTo>
                    <a:cubicBezTo>
                      <a:pt x="122" y="353"/>
                      <a:pt x="97" y="351"/>
                      <a:pt x="74" y="345"/>
                    </a:cubicBezTo>
                    <a:cubicBezTo>
                      <a:pt x="74" y="345"/>
                      <a:pt x="74" y="346"/>
                      <a:pt x="74" y="346"/>
                    </a:cubicBezTo>
                    <a:cubicBezTo>
                      <a:pt x="98" y="354"/>
                      <a:pt x="123" y="357"/>
                      <a:pt x="149" y="355"/>
                    </a:cubicBezTo>
                    <a:cubicBezTo>
                      <a:pt x="150" y="355"/>
                      <a:pt x="150" y="355"/>
                      <a:pt x="150" y="354"/>
                    </a:cubicBezTo>
                    <a:cubicBezTo>
                      <a:pt x="160" y="361"/>
                      <a:pt x="170" y="368"/>
                      <a:pt x="181" y="373"/>
                    </a:cubicBezTo>
                    <a:cubicBezTo>
                      <a:pt x="162" y="380"/>
                      <a:pt x="143" y="379"/>
                      <a:pt x="123" y="377"/>
                    </a:cubicBezTo>
                    <a:cubicBezTo>
                      <a:pt x="123" y="377"/>
                      <a:pt x="123" y="378"/>
                      <a:pt x="123" y="378"/>
                    </a:cubicBezTo>
                    <a:cubicBezTo>
                      <a:pt x="144" y="381"/>
                      <a:pt x="165" y="383"/>
                      <a:pt x="186" y="376"/>
                    </a:cubicBezTo>
                    <a:cubicBezTo>
                      <a:pt x="186" y="376"/>
                      <a:pt x="186" y="376"/>
                      <a:pt x="186" y="376"/>
                    </a:cubicBezTo>
                    <a:cubicBezTo>
                      <a:pt x="190" y="378"/>
                      <a:pt x="193" y="379"/>
                      <a:pt x="197" y="381"/>
                    </a:cubicBezTo>
                    <a:cubicBezTo>
                      <a:pt x="197" y="381"/>
                      <a:pt x="198" y="381"/>
                      <a:pt x="198" y="381"/>
                    </a:cubicBezTo>
                    <a:cubicBezTo>
                      <a:pt x="194" y="411"/>
                      <a:pt x="188" y="441"/>
                      <a:pt x="179" y="471"/>
                    </a:cubicBezTo>
                    <a:cubicBezTo>
                      <a:pt x="178" y="475"/>
                      <a:pt x="184" y="477"/>
                      <a:pt x="185" y="473"/>
                    </a:cubicBezTo>
                    <a:cubicBezTo>
                      <a:pt x="195" y="441"/>
                      <a:pt x="201" y="407"/>
                      <a:pt x="205" y="373"/>
                    </a:cubicBezTo>
                    <a:cubicBezTo>
                      <a:pt x="210" y="374"/>
                      <a:pt x="215" y="374"/>
                      <a:pt x="219" y="374"/>
                    </a:cubicBezTo>
                    <a:cubicBezTo>
                      <a:pt x="219" y="375"/>
                      <a:pt x="219" y="375"/>
                      <a:pt x="219" y="375"/>
                    </a:cubicBezTo>
                    <a:cubicBezTo>
                      <a:pt x="227" y="387"/>
                      <a:pt x="239" y="396"/>
                      <a:pt x="251" y="403"/>
                    </a:cubicBezTo>
                    <a:cubicBezTo>
                      <a:pt x="251" y="403"/>
                      <a:pt x="251" y="403"/>
                      <a:pt x="251" y="403"/>
                    </a:cubicBezTo>
                    <a:cubicBezTo>
                      <a:pt x="240" y="394"/>
                      <a:pt x="230" y="386"/>
                      <a:pt x="223" y="375"/>
                    </a:cubicBezTo>
                    <a:cubicBezTo>
                      <a:pt x="240" y="375"/>
                      <a:pt x="257" y="374"/>
                      <a:pt x="274" y="373"/>
                    </a:cubicBezTo>
                    <a:cubicBezTo>
                      <a:pt x="298" y="373"/>
                      <a:pt x="325" y="374"/>
                      <a:pt x="349" y="369"/>
                    </a:cubicBezTo>
                    <a:cubicBezTo>
                      <a:pt x="349" y="368"/>
                      <a:pt x="349" y="368"/>
                      <a:pt x="349" y="368"/>
                    </a:cubicBezTo>
                    <a:cubicBezTo>
                      <a:pt x="326" y="367"/>
                      <a:pt x="302" y="370"/>
                      <a:pt x="278" y="371"/>
                    </a:cubicBezTo>
                    <a:cubicBezTo>
                      <a:pt x="254" y="372"/>
                      <a:pt x="229" y="370"/>
                      <a:pt x="205" y="371"/>
                    </a:cubicBezTo>
                    <a:cubicBezTo>
                      <a:pt x="206" y="369"/>
                      <a:pt x="206" y="366"/>
                      <a:pt x="206" y="364"/>
                    </a:cubicBezTo>
                    <a:cubicBezTo>
                      <a:pt x="216" y="363"/>
                      <a:pt x="225" y="357"/>
                      <a:pt x="233" y="352"/>
                    </a:cubicBezTo>
                    <a:cubicBezTo>
                      <a:pt x="241" y="347"/>
                      <a:pt x="250" y="341"/>
                      <a:pt x="258" y="335"/>
                    </a:cubicBezTo>
                    <a:cubicBezTo>
                      <a:pt x="258" y="335"/>
                      <a:pt x="258" y="335"/>
                      <a:pt x="258" y="335"/>
                    </a:cubicBezTo>
                    <a:cubicBezTo>
                      <a:pt x="278" y="336"/>
                      <a:pt x="297" y="337"/>
                      <a:pt x="316" y="334"/>
                    </a:cubicBezTo>
                    <a:cubicBezTo>
                      <a:pt x="331" y="332"/>
                      <a:pt x="349" y="331"/>
                      <a:pt x="360" y="320"/>
                    </a:cubicBezTo>
                    <a:cubicBezTo>
                      <a:pt x="361" y="320"/>
                      <a:pt x="360" y="319"/>
                      <a:pt x="360" y="319"/>
                    </a:cubicBezTo>
                    <a:cubicBezTo>
                      <a:pt x="348" y="330"/>
                      <a:pt x="326" y="330"/>
                      <a:pt x="311" y="332"/>
                    </a:cubicBezTo>
                    <a:cubicBezTo>
                      <a:pt x="295" y="333"/>
                      <a:pt x="279" y="333"/>
                      <a:pt x="262" y="331"/>
                    </a:cubicBezTo>
                    <a:cubicBezTo>
                      <a:pt x="263" y="331"/>
                      <a:pt x="263" y="331"/>
                      <a:pt x="263" y="331"/>
                    </a:cubicBezTo>
                    <a:cubicBezTo>
                      <a:pt x="271" y="324"/>
                      <a:pt x="279" y="318"/>
                      <a:pt x="286" y="311"/>
                    </a:cubicBezTo>
                    <a:cubicBezTo>
                      <a:pt x="287" y="311"/>
                      <a:pt x="287" y="311"/>
                      <a:pt x="288" y="311"/>
                    </a:cubicBezTo>
                    <a:cubicBezTo>
                      <a:pt x="329" y="302"/>
                      <a:pt x="367" y="289"/>
                      <a:pt x="403" y="267"/>
                    </a:cubicBezTo>
                    <a:cubicBezTo>
                      <a:pt x="404" y="267"/>
                      <a:pt x="403" y="267"/>
                      <a:pt x="403" y="267"/>
                    </a:cubicBezTo>
                    <a:cubicBezTo>
                      <a:pt x="369" y="286"/>
                      <a:pt x="330" y="300"/>
                      <a:pt x="292" y="306"/>
                    </a:cubicBezTo>
                    <a:cubicBezTo>
                      <a:pt x="300" y="298"/>
                      <a:pt x="308" y="290"/>
                      <a:pt x="316" y="281"/>
                    </a:cubicBezTo>
                    <a:cubicBezTo>
                      <a:pt x="324" y="273"/>
                      <a:pt x="331" y="264"/>
                      <a:pt x="338" y="256"/>
                    </a:cubicBezTo>
                    <a:cubicBezTo>
                      <a:pt x="353" y="250"/>
                      <a:pt x="368" y="245"/>
                      <a:pt x="383" y="239"/>
                    </a:cubicBezTo>
                    <a:cubicBezTo>
                      <a:pt x="396" y="234"/>
                      <a:pt x="410" y="227"/>
                      <a:pt x="420" y="216"/>
                    </a:cubicBezTo>
                    <a:cubicBezTo>
                      <a:pt x="420" y="215"/>
                      <a:pt x="420" y="215"/>
                      <a:pt x="419" y="215"/>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13" name="Group 12"/>
            <p:cNvGrpSpPr/>
            <p:nvPr/>
          </p:nvGrpSpPr>
          <p:grpSpPr>
            <a:xfrm rot="7874733" flipH="1">
              <a:off x="4065996" y="1597121"/>
              <a:ext cx="549275" cy="823912"/>
              <a:chOff x="2514601" y="4916488"/>
              <a:chExt cx="549275" cy="823912"/>
            </a:xfrm>
            <a:effectLst>
              <a:outerShdw blurRad="127000" dist="63500" dir="8100000" algn="tr" rotWithShape="0">
                <a:prstClr val="black">
                  <a:alpha val="20000"/>
                </a:prstClr>
              </a:outerShdw>
            </a:effectLst>
          </p:grpSpPr>
          <p:sp>
            <p:nvSpPr>
              <p:cNvPr id="30" name="Freeform 172"/>
              <p:cNvSpPr>
                <a:spLocks/>
              </p:cNvSpPr>
              <p:nvPr/>
            </p:nvSpPr>
            <p:spPr bwMode="auto">
              <a:xfrm>
                <a:off x="2514601" y="4916488"/>
                <a:ext cx="549275" cy="823912"/>
              </a:xfrm>
              <a:custGeom>
                <a:avLst/>
                <a:gdLst>
                  <a:gd name="T0" fmla="*/ 53 w 209"/>
                  <a:gd name="T1" fmla="*/ 234 h 315"/>
                  <a:gd name="T2" fmla="*/ 90 w 209"/>
                  <a:gd name="T3" fmla="*/ 239 h 315"/>
                  <a:gd name="T4" fmla="*/ 123 w 209"/>
                  <a:gd name="T5" fmla="*/ 276 h 315"/>
                  <a:gd name="T6" fmla="*/ 125 w 209"/>
                  <a:gd name="T7" fmla="*/ 277 h 315"/>
                  <a:gd name="T8" fmla="*/ 126 w 209"/>
                  <a:gd name="T9" fmla="*/ 314 h 315"/>
                  <a:gd name="T10" fmla="*/ 139 w 209"/>
                  <a:gd name="T11" fmla="*/ 315 h 315"/>
                  <a:gd name="T12" fmla="*/ 139 w 209"/>
                  <a:gd name="T13" fmla="*/ 303 h 315"/>
                  <a:gd name="T14" fmla="*/ 167 w 209"/>
                  <a:gd name="T15" fmla="*/ 263 h 315"/>
                  <a:gd name="T16" fmla="*/ 179 w 209"/>
                  <a:gd name="T17" fmla="*/ 218 h 315"/>
                  <a:gd name="T18" fmla="*/ 183 w 209"/>
                  <a:gd name="T19" fmla="*/ 215 h 315"/>
                  <a:gd name="T20" fmla="*/ 206 w 209"/>
                  <a:gd name="T21" fmla="*/ 136 h 315"/>
                  <a:gd name="T22" fmla="*/ 173 w 209"/>
                  <a:gd name="T23" fmla="*/ 100 h 315"/>
                  <a:gd name="T24" fmla="*/ 144 w 209"/>
                  <a:gd name="T25" fmla="*/ 150 h 315"/>
                  <a:gd name="T26" fmla="*/ 153 w 209"/>
                  <a:gd name="T27" fmla="*/ 185 h 315"/>
                  <a:gd name="T28" fmla="*/ 172 w 209"/>
                  <a:gd name="T29" fmla="*/ 215 h 315"/>
                  <a:gd name="T30" fmla="*/ 158 w 209"/>
                  <a:gd name="T31" fmla="*/ 258 h 315"/>
                  <a:gd name="T32" fmla="*/ 139 w 209"/>
                  <a:gd name="T33" fmla="*/ 289 h 315"/>
                  <a:gd name="T34" fmla="*/ 137 w 209"/>
                  <a:gd name="T35" fmla="*/ 243 h 315"/>
                  <a:gd name="T36" fmla="*/ 116 w 209"/>
                  <a:gd name="T37" fmla="*/ 125 h 315"/>
                  <a:gd name="T38" fmla="*/ 135 w 209"/>
                  <a:gd name="T39" fmla="*/ 53 h 315"/>
                  <a:gd name="T40" fmla="*/ 85 w 209"/>
                  <a:gd name="T41" fmla="*/ 8 h 315"/>
                  <a:gd name="T42" fmla="*/ 55 w 209"/>
                  <a:gd name="T43" fmla="*/ 71 h 315"/>
                  <a:gd name="T44" fmla="*/ 108 w 209"/>
                  <a:gd name="T45" fmla="*/ 130 h 315"/>
                  <a:gd name="T46" fmla="*/ 125 w 209"/>
                  <a:gd name="T47" fmla="*/ 262 h 315"/>
                  <a:gd name="T48" fmla="*/ 99 w 209"/>
                  <a:gd name="T49" fmla="*/ 233 h 315"/>
                  <a:gd name="T50" fmla="*/ 101 w 209"/>
                  <a:gd name="T51" fmla="*/ 232 h 315"/>
                  <a:gd name="T52" fmla="*/ 80 w 209"/>
                  <a:gd name="T53" fmla="*/ 155 h 315"/>
                  <a:gd name="T54" fmla="*/ 18 w 209"/>
                  <a:gd name="T55" fmla="*/ 144 h 315"/>
                  <a:gd name="T56" fmla="*/ 22 w 209"/>
                  <a:gd name="T57" fmla="*/ 212 h 315"/>
                  <a:gd name="T58" fmla="*/ 53 w 209"/>
                  <a:gd name="T59" fmla="*/ 234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09" h="315">
                    <a:moveTo>
                      <a:pt x="53" y="234"/>
                    </a:moveTo>
                    <a:cubicBezTo>
                      <a:pt x="65" y="237"/>
                      <a:pt x="78" y="236"/>
                      <a:pt x="90" y="239"/>
                    </a:cubicBezTo>
                    <a:cubicBezTo>
                      <a:pt x="101" y="252"/>
                      <a:pt x="112" y="264"/>
                      <a:pt x="123" y="276"/>
                    </a:cubicBezTo>
                    <a:cubicBezTo>
                      <a:pt x="124" y="276"/>
                      <a:pt x="124" y="276"/>
                      <a:pt x="125" y="277"/>
                    </a:cubicBezTo>
                    <a:cubicBezTo>
                      <a:pt x="125" y="289"/>
                      <a:pt x="126" y="302"/>
                      <a:pt x="126" y="314"/>
                    </a:cubicBezTo>
                    <a:cubicBezTo>
                      <a:pt x="130" y="315"/>
                      <a:pt x="135" y="315"/>
                      <a:pt x="139" y="315"/>
                    </a:cubicBezTo>
                    <a:cubicBezTo>
                      <a:pt x="139" y="311"/>
                      <a:pt x="139" y="307"/>
                      <a:pt x="139" y="303"/>
                    </a:cubicBezTo>
                    <a:cubicBezTo>
                      <a:pt x="152" y="294"/>
                      <a:pt x="161" y="277"/>
                      <a:pt x="167" y="263"/>
                    </a:cubicBezTo>
                    <a:cubicBezTo>
                      <a:pt x="172" y="252"/>
                      <a:pt x="181" y="232"/>
                      <a:pt x="179" y="218"/>
                    </a:cubicBezTo>
                    <a:cubicBezTo>
                      <a:pt x="181" y="217"/>
                      <a:pt x="182" y="217"/>
                      <a:pt x="183" y="215"/>
                    </a:cubicBezTo>
                    <a:cubicBezTo>
                      <a:pt x="198" y="192"/>
                      <a:pt x="209" y="164"/>
                      <a:pt x="206" y="136"/>
                    </a:cubicBezTo>
                    <a:cubicBezTo>
                      <a:pt x="204" y="118"/>
                      <a:pt x="194" y="97"/>
                      <a:pt x="173" y="100"/>
                    </a:cubicBezTo>
                    <a:cubicBezTo>
                      <a:pt x="150" y="104"/>
                      <a:pt x="144" y="130"/>
                      <a:pt x="144" y="150"/>
                    </a:cubicBezTo>
                    <a:cubicBezTo>
                      <a:pt x="144" y="162"/>
                      <a:pt x="146" y="174"/>
                      <a:pt x="153" y="185"/>
                    </a:cubicBezTo>
                    <a:cubicBezTo>
                      <a:pt x="159" y="195"/>
                      <a:pt x="167" y="204"/>
                      <a:pt x="172" y="215"/>
                    </a:cubicBezTo>
                    <a:cubicBezTo>
                      <a:pt x="168" y="230"/>
                      <a:pt x="164" y="244"/>
                      <a:pt x="158" y="258"/>
                    </a:cubicBezTo>
                    <a:cubicBezTo>
                      <a:pt x="153" y="270"/>
                      <a:pt x="146" y="280"/>
                      <a:pt x="139" y="289"/>
                    </a:cubicBezTo>
                    <a:cubicBezTo>
                      <a:pt x="138" y="274"/>
                      <a:pt x="138" y="258"/>
                      <a:pt x="137" y="243"/>
                    </a:cubicBezTo>
                    <a:cubicBezTo>
                      <a:pt x="134" y="203"/>
                      <a:pt x="130" y="163"/>
                      <a:pt x="116" y="125"/>
                    </a:cubicBezTo>
                    <a:cubicBezTo>
                      <a:pt x="142" y="112"/>
                      <a:pt x="138" y="78"/>
                      <a:pt x="135" y="53"/>
                    </a:cubicBezTo>
                    <a:cubicBezTo>
                      <a:pt x="131" y="29"/>
                      <a:pt x="114" y="0"/>
                      <a:pt x="85" y="8"/>
                    </a:cubicBezTo>
                    <a:cubicBezTo>
                      <a:pt x="58" y="15"/>
                      <a:pt x="50" y="46"/>
                      <a:pt x="55" y="71"/>
                    </a:cubicBezTo>
                    <a:cubicBezTo>
                      <a:pt x="61" y="97"/>
                      <a:pt x="81" y="123"/>
                      <a:pt x="108" y="130"/>
                    </a:cubicBezTo>
                    <a:cubicBezTo>
                      <a:pt x="118" y="174"/>
                      <a:pt x="123" y="218"/>
                      <a:pt x="125" y="262"/>
                    </a:cubicBezTo>
                    <a:cubicBezTo>
                      <a:pt x="116" y="252"/>
                      <a:pt x="108" y="243"/>
                      <a:pt x="99" y="233"/>
                    </a:cubicBezTo>
                    <a:cubicBezTo>
                      <a:pt x="100" y="233"/>
                      <a:pt x="101" y="233"/>
                      <a:pt x="101" y="232"/>
                    </a:cubicBezTo>
                    <a:cubicBezTo>
                      <a:pt x="113" y="210"/>
                      <a:pt x="94" y="172"/>
                      <a:pt x="80" y="155"/>
                    </a:cubicBezTo>
                    <a:cubicBezTo>
                      <a:pt x="65" y="136"/>
                      <a:pt x="37" y="123"/>
                      <a:pt x="18" y="144"/>
                    </a:cubicBezTo>
                    <a:cubicBezTo>
                      <a:pt x="0" y="164"/>
                      <a:pt x="8" y="192"/>
                      <a:pt x="22" y="212"/>
                    </a:cubicBezTo>
                    <a:cubicBezTo>
                      <a:pt x="29" y="222"/>
                      <a:pt x="40" y="231"/>
                      <a:pt x="53" y="234"/>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31" name="Freeform 173"/>
              <p:cNvSpPr>
                <a:spLocks/>
              </p:cNvSpPr>
              <p:nvPr/>
            </p:nvSpPr>
            <p:spPr bwMode="auto">
              <a:xfrm>
                <a:off x="2719388" y="4960938"/>
                <a:ext cx="44450" cy="26987"/>
              </a:xfrm>
              <a:custGeom>
                <a:avLst/>
                <a:gdLst>
                  <a:gd name="T0" fmla="*/ 17 w 17"/>
                  <a:gd name="T1" fmla="*/ 3 h 10"/>
                  <a:gd name="T2" fmla="*/ 13 w 17"/>
                  <a:gd name="T3" fmla="*/ 0 h 10"/>
                  <a:gd name="T4" fmla="*/ 5 w 17"/>
                  <a:gd name="T5" fmla="*/ 1 h 10"/>
                  <a:gd name="T6" fmla="*/ 2 w 17"/>
                  <a:gd name="T7" fmla="*/ 3 h 10"/>
                  <a:gd name="T8" fmla="*/ 0 w 17"/>
                  <a:gd name="T9" fmla="*/ 4 h 10"/>
                  <a:gd name="T10" fmla="*/ 0 w 17"/>
                  <a:gd name="T11" fmla="*/ 6 h 10"/>
                  <a:gd name="T12" fmla="*/ 2 w 17"/>
                  <a:gd name="T13" fmla="*/ 9 h 10"/>
                  <a:gd name="T14" fmla="*/ 7 w 17"/>
                  <a:gd name="T15" fmla="*/ 10 h 10"/>
                  <a:gd name="T16" fmla="*/ 15 w 17"/>
                  <a:gd name="T17" fmla="*/ 9 h 10"/>
                  <a:gd name="T18" fmla="*/ 17 w 17"/>
                  <a:gd name="T19"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10">
                    <a:moveTo>
                      <a:pt x="17" y="3"/>
                    </a:moveTo>
                    <a:cubicBezTo>
                      <a:pt x="17" y="1"/>
                      <a:pt x="15" y="0"/>
                      <a:pt x="13" y="0"/>
                    </a:cubicBezTo>
                    <a:cubicBezTo>
                      <a:pt x="10" y="0"/>
                      <a:pt x="7" y="1"/>
                      <a:pt x="5" y="1"/>
                    </a:cubicBezTo>
                    <a:cubicBezTo>
                      <a:pt x="3" y="1"/>
                      <a:pt x="2" y="2"/>
                      <a:pt x="2" y="3"/>
                    </a:cubicBezTo>
                    <a:cubicBezTo>
                      <a:pt x="1" y="3"/>
                      <a:pt x="1" y="3"/>
                      <a:pt x="0" y="4"/>
                    </a:cubicBezTo>
                    <a:cubicBezTo>
                      <a:pt x="0" y="4"/>
                      <a:pt x="0" y="5"/>
                      <a:pt x="0" y="6"/>
                    </a:cubicBezTo>
                    <a:cubicBezTo>
                      <a:pt x="0" y="8"/>
                      <a:pt x="1" y="9"/>
                      <a:pt x="2" y="9"/>
                    </a:cubicBezTo>
                    <a:cubicBezTo>
                      <a:pt x="4" y="10"/>
                      <a:pt x="5" y="10"/>
                      <a:pt x="7" y="10"/>
                    </a:cubicBezTo>
                    <a:cubicBezTo>
                      <a:pt x="9" y="10"/>
                      <a:pt x="12" y="10"/>
                      <a:pt x="15" y="9"/>
                    </a:cubicBezTo>
                    <a:cubicBezTo>
                      <a:pt x="17" y="7"/>
                      <a:pt x="17" y="5"/>
                      <a:pt x="17" y="3"/>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32" name="Freeform 174"/>
              <p:cNvSpPr>
                <a:spLocks/>
              </p:cNvSpPr>
              <p:nvPr/>
            </p:nvSpPr>
            <p:spPr bwMode="auto">
              <a:xfrm>
                <a:off x="2943226" y="5207000"/>
                <a:ext cx="41275" cy="25400"/>
              </a:xfrm>
              <a:custGeom>
                <a:avLst/>
                <a:gdLst>
                  <a:gd name="T0" fmla="*/ 11 w 16"/>
                  <a:gd name="T1" fmla="*/ 0 h 10"/>
                  <a:gd name="T2" fmla="*/ 3 w 16"/>
                  <a:gd name="T3" fmla="*/ 1 h 10"/>
                  <a:gd name="T4" fmla="*/ 3 w 16"/>
                  <a:gd name="T5" fmla="*/ 8 h 10"/>
                  <a:gd name="T6" fmla="*/ 11 w 16"/>
                  <a:gd name="T7" fmla="*/ 10 h 10"/>
                  <a:gd name="T8" fmla="*/ 16 w 16"/>
                  <a:gd name="T9" fmla="*/ 5 h 10"/>
                  <a:gd name="T10" fmla="*/ 11 w 16"/>
                  <a:gd name="T11" fmla="*/ 0 h 10"/>
                </a:gdLst>
                <a:ahLst/>
                <a:cxnLst>
                  <a:cxn ang="0">
                    <a:pos x="T0" y="T1"/>
                  </a:cxn>
                  <a:cxn ang="0">
                    <a:pos x="T2" y="T3"/>
                  </a:cxn>
                  <a:cxn ang="0">
                    <a:pos x="T4" y="T5"/>
                  </a:cxn>
                  <a:cxn ang="0">
                    <a:pos x="T6" y="T7"/>
                  </a:cxn>
                  <a:cxn ang="0">
                    <a:pos x="T8" y="T9"/>
                  </a:cxn>
                  <a:cxn ang="0">
                    <a:pos x="T10" y="T11"/>
                  </a:cxn>
                </a:cxnLst>
                <a:rect l="0" t="0" r="r" b="b"/>
                <a:pathLst>
                  <a:path w="16" h="10">
                    <a:moveTo>
                      <a:pt x="11" y="0"/>
                    </a:moveTo>
                    <a:cubicBezTo>
                      <a:pt x="8" y="0"/>
                      <a:pt x="6" y="1"/>
                      <a:pt x="3" y="1"/>
                    </a:cubicBezTo>
                    <a:cubicBezTo>
                      <a:pt x="0" y="2"/>
                      <a:pt x="0" y="7"/>
                      <a:pt x="3" y="8"/>
                    </a:cubicBezTo>
                    <a:cubicBezTo>
                      <a:pt x="6" y="9"/>
                      <a:pt x="8" y="10"/>
                      <a:pt x="11" y="10"/>
                    </a:cubicBezTo>
                    <a:cubicBezTo>
                      <a:pt x="13" y="10"/>
                      <a:pt x="16" y="8"/>
                      <a:pt x="16" y="5"/>
                    </a:cubicBezTo>
                    <a:cubicBezTo>
                      <a:pt x="16" y="2"/>
                      <a:pt x="14" y="0"/>
                      <a:pt x="11" y="0"/>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33" name="Freeform 175"/>
              <p:cNvSpPr>
                <a:spLocks/>
              </p:cNvSpPr>
              <p:nvPr/>
            </p:nvSpPr>
            <p:spPr bwMode="auto">
              <a:xfrm>
                <a:off x="2559051" y="5287963"/>
                <a:ext cx="44450" cy="41275"/>
              </a:xfrm>
              <a:custGeom>
                <a:avLst/>
                <a:gdLst>
                  <a:gd name="T0" fmla="*/ 8 w 17"/>
                  <a:gd name="T1" fmla="*/ 4 h 16"/>
                  <a:gd name="T2" fmla="*/ 7 w 17"/>
                  <a:gd name="T3" fmla="*/ 5 h 16"/>
                  <a:gd name="T4" fmla="*/ 6 w 17"/>
                  <a:gd name="T5" fmla="*/ 5 h 16"/>
                  <a:gd name="T6" fmla="*/ 5 w 17"/>
                  <a:gd name="T7" fmla="*/ 14 h 16"/>
                  <a:gd name="T8" fmla="*/ 16 w 17"/>
                  <a:gd name="T9" fmla="*/ 7 h 16"/>
                  <a:gd name="T10" fmla="*/ 8 w 17"/>
                  <a:gd name="T11" fmla="*/ 4 h 16"/>
                </a:gdLst>
                <a:ahLst/>
                <a:cxnLst>
                  <a:cxn ang="0">
                    <a:pos x="T0" y="T1"/>
                  </a:cxn>
                  <a:cxn ang="0">
                    <a:pos x="T2" y="T3"/>
                  </a:cxn>
                  <a:cxn ang="0">
                    <a:pos x="T4" y="T5"/>
                  </a:cxn>
                  <a:cxn ang="0">
                    <a:pos x="T6" y="T7"/>
                  </a:cxn>
                  <a:cxn ang="0">
                    <a:pos x="T8" y="T9"/>
                  </a:cxn>
                  <a:cxn ang="0">
                    <a:pos x="T10" y="T11"/>
                  </a:cxn>
                </a:cxnLst>
                <a:rect l="0" t="0" r="r" b="b"/>
                <a:pathLst>
                  <a:path w="17" h="16">
                    <a:moveTo>
                      <a:pt x="8" y="4"/>
                    </a:moveTo>
                    <a:cubicBezTo>
                      <a:pt x="7" y="4"/>
                      <a:pt x="7" y="5"/>
                      <a:pt x="7" y="5"/>
                    </a:cubicBezTo>
                    <a:cubicBezTo>
                      <a:pt x="7" y="5"/>
                      <a:pt x="6" y="5"/>
                      <a:pt x="6" y="5"/>
                    </a:cubicBezTo>
                    <a:cubicBezTo>
                      <a:pt x="1" y="5"/>
                      <a:pt x="0" y="13"/>
                      <a:pt x="5" y="14"/>
                    </a:cubicBezTo>
                    <a:cubicBezTo>
                      <a:pt x="10" y="16"/>
                      <a:pt x="16" y="12"/>
                      <a:pt x="16" y="7"/>
                    </a:cubicBezTo>
                    <a:cubicBezTo>
                      <a:pt x="17" y="2"/>
                      <a:pt x="10" y="0"/>
                      <a:pt x="8" y="4"/>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34" name="Freeform 176"/>
              <p:cNvSpPr>
                <a:spLocks/>
              </p:cNvSpPr>
              <p:nvPr/>
            </p:nvSpPr>
            <p:spPr bwMode="auto">
              <a:xfrm>
                <a:off x="2663826" y="4997450"/>
                <a:ext cx="134938" cy="233362"/>
              </a:xfrm>
              <a:custGeom>
                <a:avLst/>
                <a:gdLst>
                  <a:gd name="T0" fmla="*/ 50 w 51"/>
                  <a:gd name="T1" fmla="*/ 87 h 89"/>
                  <a:gd name="T2" fmla="*/ 4 w 51"/>
                  <a:gd name="T3" fmla="*/ 1 h 89"/>
                  <a:gd name="T4" fmla="*/ 3 w 51"/>
                  <a:gd name="T5" fmla="*/ 1 h 89"/>
                  <a:gd name="T6" fmla="*/ 13 w 51"/>
                  <a:gd name="T7" fmla="*/ 58 h 89"/>
                  <a:gd name="T8" fmla="*/ 50 w 51"/>
                  <a:gd name="T9" fmla="*/ 89 h 89"/>
                  <a:gd name="T10" fmla="*/ 50 w 51"/>
                  <a:gd name="T11" fmla="*/ 87 h 89"/>
                </a:gdLst>
                <a:ahLst/>
                <a:cxnLst>
                  <a:cxn ang="0">
                    <a:pos x="T0" y="T1"/>
                  </a:cxn>
                  <a:cxn ang="0">
                    <a:pos x="T2" y="T3"/>
                  </a:cxn>
                  <a:cxn ang="0">
                    <a:pos x="T4" y="T5"/>
                  </a:cxn>
                  <a:cxn ang="0">
                    <a:pos x="T6" y="T7"/>
                  </a:cxn>
                  <a:cxn ang="0">
                    <a:pos x="T8" y="T9"/>
                  </a:cxn>
                  <a:cxn ang="0">
                    <a:pos x="T10" y="T11"/>
                  </a:cxn>
                </a:cxnLst>
                <a:rect l="0" t="0" r="r" b="b"/>
                <a:pathLst>
                  <a:path w="51" h="89">
                    <a:moveTo>
                      <a:pt x="50" y="87"/>
                    </a:moveTo>
                    <a:cubicBezTo>
                      <a:pt x="14" y="78"/>
                      <a:pt x="1" y="33"/>
                      <a:pt x="4" y="1"/>
                    </a:cubicBezTo>
                    <a:cubicBezTo>
                      <a:pt x="4" y="0"/>
                      <a:pt x="4" y="0"/>
                      <a:pt x="3" y="1"/>
                    </a:cubicBezTo>
                    <a:cubicBezTo>
                      <a:pt x="0" y="20"/>
                      <a:pt x="4" y="40"/>
                      <a:pt x="13" y="58"/>
                    </a:cubicBezTo>
                    <a:cubicBezTo>
                      <a:pt x="20" y="72"/>
                      <a:pt x="32" y="88"/>
                      <a:pt x="50" y="89"/>
                    </a:cubicBezTo>
                    <a:cubicBezTo>
                      <a:pt x="51" y="89"/>
                      <a:pt x="51" y="88"/>
                      <a:pt x="50" y="87"/>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Freeform 177"/>
              <p:cNvSpPr>
                <a:spLocks/>
              </p:cNvSpPr>
              <p:nvPr/>
            </p:nvSpPr>
            <p:spPr bwMode="auto">
              <a:xfrm>
                <a:off x="2732088" y="5157788"/>
                <a:ext cx="66675" cy="53975"/>
              </a:xfrm>
              <a:custGeom>
                <a:avLst/>
                <a:gdLst>
                  <a:gd name="T0" fmla="*/ 25 w 25"/>
                  <a:gd name="T1" fmla="*/ 20 h 21"/>
                  <a:gd name="T2" fmla="*/ 11 w 25"/>
                  <a:gd name="T3" fmla="*/ 13 h 21"/>
                  <a:gd name="T4" fmla="*/ 0 w 25"/>
                  <a:gd name="T5" fmla="*/ 0 h 21"/>
                  <a:gd name="T6" fmla="*/ 0 w 25"/>
                  <a:gd name="T7" fmla="*/ 0 h 21"/>
                  <a:gd name="T8" fmla="*/ 24 w 25"/>
                  <a:gd name="T9" fmla="*/ 21 h 21"/>
                  <a:gd name="T10" fmla="*/ 25 w 25"/>
                  <a:gd name="T11" fmla="*/ 20 h 21"/>
                </a:gdLst>
                <a:ahLst/>
                <a:cxnLst>
                  <a:cxn ang="0">
                    <a:pos x="T0" y="T1"/>
                  </a:cxn>
                  <a:cxn ang="0">
                    <a:pos x="T2" y="T3"/>
                  </a:cxn>
                  <a:cxn ang="0">
                    <a:pos x="T4" y="T5"/>
                  </a:cxn>
                  <a:cxn ang="0">
                    <a:pos x="T6" y="T7"/>
                  </a:cxn>
                  <a:cxn ang="0">
                    <a:pos x="T8" y="T9"/>
                  </a:cxn>
                  <a:cxn ang="0">
                    <a:pos x="T10" y="T11"/>
                  </a:cxn>
                </a:cxnLst>
                <a:rect l="0" t="0" r="r" b="b"/>
                <a:pathLst>
                  <a:path w="25" h="21">
                    <a:moveTo>
                      <a:pt x="25" y="20"/>
                    </a:moveTo>
                    <a:cubicBezTo>
                      <a:pt x="20" y="18"/>
                      <a:pt x="15" y="16"/>
                      <a:pt x="11" y="13"/>
                    </a:cubicBezTo>
                    <a:cubicBezTo>
                      <a:pt x="7" y="9"/>
                      <a:pt x="3" y="5"/>
                      <a:pt x="0" y="0"/>
                    </a:cubicBezTo>
                    <a:cubicBezTo>
                      <a:pt x="0" y="0"/>
                      <a:pt x="0" y="0"/>
                      <a:pt x="0" y="0"/>
                    </a:cubicBezTo>
                    <a:cubicBezTo>
                      <a:pt x="2" y="10"/>
                      <a:pt x="13" y="21"/>
                      <a:pt x="24" y="21"/>
                    </a:cubicBezTo>
                    <a:cubicBezTo>
                      <a:pt x="25" y="21"/>
                      <a:pt x="25" y="20"/>
                      <a:pt x="25" y="20"/>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Freeform 178"/>
              <p:cNvSpPr>
                <a:spLocks/>
              </p:cNvSpPr>
              <p:nvPr/>
            </p:nvSpPr>
            <p:spPr bwMode="auto">
              <a:xfrm>
                <a:off x="2811463" y="5165725"/>
                <a:ext cx="41275" cy="65087"/>
              </a:xfrm>
              <a:custGeom>
                <a:avLst/>
                <a:gdLst>
                  <a:gd name="T0" fmla="*/ 15 w 16"/>
                  <a:gd name="T1" fmla="*/ 0 h 25"/>
                  <a:gd name="T2" fmla="*/ 0 w 16"/>
                  <a:gd name="T3" fmla="*/ 23 h 25"/>
                  <a:gd name="T4" fmla="*/ 1 w 16"/>
                  <a:gd name="T5" fmla="*/ 25 h 25"/>
                  <a:gd name="T6" fmla="*/ 16 w 16"/>
                  <a:gd name="T7" fmla="*/ 1 h 25"/>
                  <a:gd name="T8" fmla="*/ 15 w 16"/>
                  <a:gd name="T9" fmla="*/ 0 h 25"/>
                </a:gdLst>
                <a:ahLst/>
                <a:cxnLst>
                  <a:cxn ang="0">
                    <a:pos x="T0" y="T1"/>
                  </a:cxn>
                  <a:cxn ang="0">
                    <a:pos x="T2" y="T3"/>
                  </a:cxn>
                  <a:cxn ang="0">
                    <a:pos x="T4" y="T5"/>
                  </a:cxn>
                  <a:cxn ang="0">
                    <a:pos x="T6" y="T7"/>
                  </a:cxn>
                  <a:cxn ang="0">
                    <a:pos x="T8" y="T9"/>
                  </a:cxn>
                </a:cxnLst>
                <a:rect l="0" t="0" r="r" b="b"/>
                <a:pathLst>
                  <a:path w="16" h="25">
                    <a:moveTo>
                      <a:pt x="15" y="0"/>
                    </a:moveTo>
                    <a:cubicBezTo>
                      <a:pt x="11" y="9"/>
                      <a:pt x="9" y="18"/>
                      <a:pt x="0" y="23"/>
                    </a:cubicBezTo>
                    <a:cubicBezTo>
                      <a:pt x="0" y="24"/>
                      <a:pt x="0" y="25"/>
                      <a:pt x="1" y="25"/>
                    </a:cubicBezTo>
                    <a:cubicBezTo>
                      <a:pt x="11" y="22"/>
                      <a:pt x="15" y="10"/>
                      <a:pt x="16" y="1"/>
                    </a:cubicBezTo>
                    <a:cubicBezTo>
                      <a:pt x="16" y="0"/>
                      <a:pt x="15" y="0"/>
                      <a:pt x="15" y="0"/>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 name="Freeform 179"/>
              <p:cNvSpPr>
                <a:spLocks/>
              </p:cNvSpPr>
              <p:nvPr/>
            </p:nvSpPr>
            <p:spPr bwMode="auto">
              <a:xfrm>
                <a:off x="2903538" y="5235575"/>
                <a:ext cx="80963" cy="227012"/>
              </a:xfrm>
              <a:custGeom>
                <a:avLst/>
                <a:gdLst>
                  <a:gd name="T0" fmla="*/ 30 w 31"/>
                  <a:gd name="T1" fmla="*/ 84 h 87"/>
                  <a:gd name="T2" fmla="*/ 5 w 31"/>
                  <a:gd name="T3" fmla="*/ 1 h 87"/>
                  <a:gd name="T4" fmla="*/ 4 w 31"/>
                  <a:gd name="T5" fmla="*/ 1 h 87"/>
                  <a:gd name="T6" fmla="*/ 4 w 31"/>
                  <a:gd name="T7" fmla="*/ 53 h 87"/>
                  <a:gd name="T8" fmla="*/ 29 w 31"/>
                  <a:gd name="T9" fmla="*/ 87 h 87"/>
                  <a:gd name="T10" fmla="*/ 30 w 31"/>
                  <a:gd name="T11" fmla="*/ 84 h 87"/>
                </a:gdLst>
                <a:ahLst/>
                <a:cxnLst>
                  <a:cxn ang="0">
                    <a:pos x="T0" y="T1"/>
                  </a:cxn>
                  <a:cxn ang="0">
                    <a:pos x="T2" y="T3"/>
                  </a:cxn>
                  <a:cxn ang="0">
                    <a:pos x="T4" y="T5"/>
                  </a:cxn>
                  <a:cxn ang="0">
                    <a:pos x="T6" y="T7"/>
                  </a:cxn>
                  <a:cxn ang="0">
                    <a:pos x="T8" y="T9"/>
                  </a:cxn>
                  <a:cxn ang="0">
                    <a:pos x="T10" y="T11"/>
                  </a:cxn>
                </a:cxnLst>
                <a:rect l="0" t="0" r="r" b="b"/>
                <a:pathLst>
                  <a:path w="31" h="87">
                    <a:moveTo>
                      <a:pt x="30" y="84"/>
                    </a:moveTo>
                    <a:cubicBezTo>
                      <a:pt x="2" y="68"/>
                      <a:pt x="3" y="29"/>
                      <a:pt x="5" y="1"/>
                    </a:cubicBezTo>
                    <a:cubicBezTo>
                      <a:pt x="5" y="0"/>
                      <a:pt x="4" y="0"/>
                      <a:pt x="4" y="1"/>
                    </a:cubicBezTo>
                    <a:cubicBezTo>
                      <a:pt x="0" y="18"/>
                      <a:pt x="0" y="36"/>
                      <a:pt x="4" y="53"/>
                    </a:cubicBezTo>
                    <a:cubicBezTo>
                      <a:pt x="8" y="66"/>
                      <a:pt x="15" y="82"/>
                      <a:pt x="29" y="87"/>
                    </a:cubicBezTo>
                    <a:cubicBezTo>
                      <a:pt x="30" y="87"/>
                      <a:pt x="31" y="85"/>
                      <a:pt x="30" y="84"/>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 name="Freeform 180"/>
              <p:cNvSpPr>
                <a:spLocks/>
              </p:cNvSpPr>
              <p:nvPr/>
            </p:nvSpPr>
            <p:spPr bwMode="auto">
              <a:xfrm>
                <a:off x="2940051" y="5387975"/>
                <a:ext cx="47625" cy="58737"/>
              </a:xfrm>
              <a:custGeom>
                <a:avLst/>
                <a:gdLst>
                  <a:gd name="T0" fmla="*/ 17 w 18"/>
                  <a:gd name="T1" fmla="*/ 21 h 23"/>
                  <a:gd name="T2" fmla="*/ 2 w 18"/>
                  <a:gd name="T3" fmla="*/ 1 h 23"/>
                  <a:gd name="T4" fmla="*/ 1 w 18"/>
                  <a:gd name="T5" fmla="*/ 1 h 23"/>
                  <a:gd name="T6" fmla="*/ 16 w 18"/>
                  <a:gd name="T7" fmla="*/ 23 h 23"/>
                  <a:gd name="T8" fmla="*/ 17 w 18"/>
                  <a:gd name="T9" fmla="*/ 21 h 23"/>
                </a:gdLst>
                <a:ahLst/>
                <a:cxnLst>
                  <a:cxn ang="0">
                    <a:pos x="T0" y="T1"/>
                  </a:cxn>
                  <a:cxn ang="0">
                    <a:pos x="T2" y="T3"/>
                  </a:cxn>
                  <a:cxn ang="0">
                    <a:pos x="T4" y="T5"/>
                  </a:cxn>
                  <a:cxn ang="0">
                    <a:pos x="T6" y="T7"/>
                  </a:cxn>
                  <a:cxn ang="0">
                    <a:pos x="T8" y="T9"/>
                  </a:cxn>
                </a:cxnLst>
                <a:rect l="0" t="0" r="r" b="b"/>
                <a:pathLst>
                  <a:path w="18" h="23">
                    <a:moveTo>
                      <a:pt x="17" y="21"/>
                    </a:moveTo>
                    <a:cubicBezTo>
                      <a:pt x="10" y="16"/>
                      <a:pt x="4" y="10"/>
                      <a:pt x="2" y="1"/>
                    </a:cubicBezTo>
                    <a:cubicBezTo>
                      <a:pt x="2" y="0"/>
                      <a:pt x="0" y="1"/>
                      <a:pt x="1" y="1"/>
                    </a:cubicBezTo>
                    <a:cubicBezTo>
                      <a:pt x="2" y="10"/>
                      <a:pt x="7" y="20"/>
                      <a:pt x="16" y="23"/>
                    </a:cubicBezTo>
                    <a:cubicBezTo>
                      <a:pt x="18" y="23"/>
                      <a:pt x="18" y="21"/>
                      <a:pt x="17" y="21"/>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 name="Freeform 181"/>
              <p:cNvSpPr>
                <a:spLocks/>
              </p:cNvSpPr>
              <p:nvPr/>
            </p:nvSpPr>
            <p:spPr bwMode="auto">
              <a:xfrm>
                <a:off x="2547938" y="5340350"/>
                <a:ext cx="192088" cy="198437"/>
              </a:xfrm>
              <a:custGeom>
                <a:avLst/>
                <a:gdLst>
                  <a:gd name="T0" fmla="*/ 71 w 73"/>
                  <a:gd name="T1" fmla="*/ 68 h 76"/>
                  <a:gd name="T2" fmla="*/ 2 w 73"/>
                  <a:gd name="T3" fmla="*/ 0 h 76"/>
                  <a:gd name="T4" fmla="*/ 1 w 73"/>
                  <a:gd name="T5" fmla="*/ 0 h 76"/>
                  <a:gd name="T6" fmla="*/ 21 w 73"/>
                  <a:gd name="T7" fmla="*/ 53 h 76"/>
                  <a:gd name="T8" fmla="*/ 72 w 73"/>
                  <a:gd name="T9" fmla="*/ 69 h 76"/>
                  <a:gd name="T10" fmla="*/ 71 w 73"/>
                  <a:gd name="T11" fmla="*/ 68 h 76"/>
                </a:gdLst>
                <a:ahLst/>
                <a:cxnLst>
                  <a:cxn ang="0">
                    <a:pos x="T0" y="T1"/>
                  </a:cxn>
                  <a:cxn ang="0">
                    <a:pos x="T2" y="T3"/>
                  </a:cxn>
                  <a:cxn ang="0">
                    <a:pos x="T4" y="T5"/>
                  </a:cxn>
                  <a:cxn ang="0">
                    <a:pos x="T6" y="T7"/>
                  </a:cxn>
                  <a:cxn ang="0">
                    <a:pos x="T8" y="T9"/>
                  </a:cxn>
                  <a:cxn ang="0">
                    <a:pos x="T10" y="T11"/>
                  </a:cxn>
                </a:cxnLst>
                <a:rect l="0" t="0" r="r" b="b"/>
                <a:pathLst>
                  <a:path w="73" h="76">
                    <a:moveTo>
                      <a:pt x="71" y="68"/>
                    </a:moveTo>
                    <a:cubicBezTo>
                      <a:pt x="33" y="75"/>
                      <a:pt x="2" y="36"/>
                      <a:pt x="2" y="0"/>
                    </a:cubicBezTo>
                    <a:cubicBezTo>
                      <a:pt x="2" y="0"/>
                      <a:pt x="1" y="0"/>
                      <a:pt x="1" y="0"/>
                    </a:cubicBezTo>
                    <a:cubicBezTo>
                      <a:pt x="0" y="20"/>
                      <a:pt x="7" y="39"/>
                      <a:pt x="21" y="53"/>
                    </a:cubicBezTo>
                    <a:cubicBezTo>
                      <a:pt x="34" y="67"/>
                      <a:pt x="54" y="76"/>
                      <a:pt x="72" y="69"/>
                    </a:cubicBezTo>
                    <a:cubicBezTo>
                      <a:pt x="73" y="69"/>
                      <a:pt x="72" y="68"/>
                      <a:pt x="71" y="68"/>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 name="Freeform 182"/>
              <p:cNvSpPr>
                <a:spLocks/>
              </p:cNvSpPr>
              <p:nvPr/>
            </p:nvSpPr>
            <p:spPr bwMode="auto">
              <a:xfrm>
                <a:off x="2719388" y="5360988"/>
                <a:ext cx="63500" cy="149225"/>
              </a:xfrm>
              <a:custGeom>
                <a:avLst/>
                <a:gdLst>
                  <a:gd name="T0" fmla="*/ 1 w 24"/>
                  <a:gd name="T1" fmla="*/ 1 h 57"/>
                  <a:gd name="T2" fmla="*/ 0 w 24"/>
                  <a:gd name="T3" fmla="*/ 1 h 57"/>
                  <a:gd name="T4" fmla="*/ 13 w 24"/>
                  <a:gd name="T5" fmla="*/ 28 h 57"/>
                  <a:gd name="T6" fmla="*/ 16 w 24"/>
                  <a:gd name="T7" fmla="*/ 56 h 57"/>
                  <a:gd name="T8" fmla="*/ 17 w 24"/>
                  <a:gd name="T9" fmla="*/ 56 h 57"/>
                  <a:gd name="T10" fmla="*/ 1 w 24"/>
                  <a:gd name="T11" fmla="*/ 1 h 57"/>
                </a:gdLst>
                <a:ahLst/>
                <a:cxnLst>
                  <a:cxn ang="0">
                    <a:pos x="T0" y="T1"/>
                  </a:cxn>
                  <a:cxn ang="0">
                    <a:pos x="T2" y="T3"/>
                  </a:cxn>
                  <a:cxn ang="0">
                    <a:pos x="T4" y="T5"/>
                  </a:cxn>
                  <a:cxn ang="0">
                    <a:pos x="T6" y="T7"/>
                  </a:cxn>
                  <a:cxn ang="0">
                    <a:pos x="T8" y="T9"/>
                  </a:cxn>
                  <a:cxn ang="0">
                    <a:pos x="T10" y="T11"/>
                  </a:cxn>
                </a:cxnLst>
                <a:rect l="0" t="0" r="r" b="b"/>
                <a:pathLst>
                  <a:path w="24" h="57">
                    <a:moveTo>
                      <a:pt x="1" y="1"/>
                    </a:moveTo>
                    <a:cubicBezTo>
                      <a:pt x="1" y="0"/>
                      <a:pt x="0" y="1"/>
                      <a:pt x="0" y="1"/>
                    </a:cubicBezTo>
                    <a:cubicBezTo>
                      <a:pt x="5" y="10"/>
                      <a:pt x="10" y="18"/>
                      <a:pt x="13" y="28"/>
                    </a:cubicBezTo>
                    <a:cubicBezTo>
                      <a:pt x="16" y="37"/>
                      <a:pt x="15" y="46"/>
                      <a:pt x="16" y="56"/>
                    </a:cubicBezTo>
                    <a:cubicBezTo>
                      <a:pt x="16" y="57"/>
                      <a:pt x="17" y="57"/>
                      <a:pt x="17" y="56"/>
                    </a:cubicBezTo>
                    <a:cubicBezTo>
                      <a:pt x="24" y="37"/>
                      <a:pt x="12" y="16"/>
                      <a:pt x="1" y="1"/>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 name="Freeform 183"/>
              <p:cNvSpPr>
                <a:spLocks/>
              </p:cNvSpPr>
              <p:nvPr/>
            </p:nvSpPr>
            <p:spPr bwMode="auto">
              <a:xfrm>
                <a:off x="2808288" y="5254625"/>
                <a:ext cx="58738" cy="458787"/>
              </a:xfrm>
              <a:custGeom>
                <a:avLst/>
                <a:gdLst>
                  <a:gd name="T0" fmla="*/ 19 w 22"/>
                  <a:gd name="T1" fmla="*/ 129 h 176"/>
                  <a:gd name="T2" fmla="*/ 16 w 22"/>
                  <a:gd name="T3" fmla="*/ 89 h 176"/>
                  <a:gd name="T4" fmla="*/ 1 w 22"/>
                  <a:gd name="T5" fmla="*/ 0 h 176"/>
                  <a:gd name="T6" fmla="*/ 0 w 22"/>
                  <a:gd name="T7" fmla="*/ 1 h 176"/>
                  <a:gd name="T8" fmla="*/ 14 w 22"/>
                  <a:gd name="T9" fmla="*/ 91 h 176"/>
                  <a:gd name="T10" fmla="*/ 17 w 22"/>
                  <a:gd name="T11" fmla="*/ 133 h 176"/>
                  <a:gd name="T12" fmla="*/ 18 w 22"/>
                  <a:gd name="T13" fmla="*/ 175 h 176"/>
                  <a:gd name="T14" fmla="*/ 20 w 22"/>
                  <a:gd name="T15" fmla="*/ 175 h 176"/>
                  <a:gd name="T16" fmla="*/ 19 w 22"/>
                  <a:gd name="T17" fmla="*/ 129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176">
                    <a:moveTo>
                      <a:pt x="19" y="129"/>
                    </a:moveTo>
                    <a:cubicBezTo>
                      <a:pt x="19" y="116"/>
                      <a:pt x="18" y="102"/>
                      <a:pt x="16" y="89"/>
                    </a:cubicBezTo>
                    <a:cubicBezTo>
                      <a:pt x="13" y="59"/>
                      <a:pt x="9" y="29"/>
                      <a:pt x="1" y="0"/>
                    </a:cubicBezTo>
                    <a:cubicBezTo>
                      <a:pt x="1" y="0"/>
                      <a:pt x="0" y="0"/>
                      <a:pt x="0" y="1"/>
                    </a:cubicBezTo>
                    <a:cubicBezTo>
                      <a:pt x="5" y="31"/>
                      <a:pt x="11" y="60"/>
                      <a:pt x="14" y="91"/>
                    </a:cubicBezTo>
                    <a:cubicBezTo>
                      <a:pt x="15" y="105"/>
                      <a:pt x="16" y="119"/>
                      <a:pt x="17" y="133"/>
                    </a:cubicBezTo>
                    <a:cubicBezTo>
                      <a:pt x="17" y="147"/>
                      <a:pt x="16" y="161"/>
                      <a:pt x="18" y="175"/>
                    </a:cubicBezTo>
                    <a:cubicBezTo>
                      <a:pt x="18" y="176"/>
                      <a:pt x="20" y="176"/>
                      <a:pt x="20" y="175"/>
                    </a:cubicBezTo>
                    <a:cubicBezTo>
                      <a:pt x="22" y="160"/>
                      <a:pt x="20" y="144"/>
                      <a:pt x="19" y="129"/>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 name="Freeform 184"/>
              <p:cNvSpPr>
                <a:spLocks/>
              </p:cNvSpPr>
              <p:nvPr/>
            </p:nvSpPr>
            <p:spPr bwMode="auto">
              <a:xfrm>
                <a:off x="2738438" y="5421313"/>
                <a:ext cx="22225" cy="69850"/>
              </a:xfrm>
              <a:custGeom>
                <a:avLst/>
                <a:gdLst>
                  <a:gd name="T0" fmla="*/ 1 w 9"/>
                  <a:gd name="T1" fmla="*/ 0 h 27"/>
                  <a:gd name="T2" fmla="*/ 0 w 9"/>
                  <a:gd name="T3" fmla="*/ 1 h 27"/>
                  <a:gd name="T4" fmla="*/ 3 w 9"/>
                  <a:gd name="T5" fmla="*/ 13 h 27"/>
                  <a:gd name="T6" fmla="*/ 4 w 9"/>
                  <a:gd name="T7" fmla="*/ 26 h 27"/>
                  <a:gd name="T8" fmla="*/ 5 w 9"/>
                  <a:gd name="T9" fmla="*/ 26 h 27"/>
                  <a:gd name="T10" fmla="*/ 1 w 9"/>
                  <a:gd name="T11" fmla="*/ 0 h 27"/>
                </a:gdLst>
                <a:ahLst/>
                <a:cxnLst>
                  <a:cxn ang="0">
                    <a:pos x="T0" y="T1"/>
                  </a:cxn>
                  <a:cxn ang="0">
                    <a:pos x="T2" y="T3"/>
                  </a:cxn>
                  <a:cxn ang="0">
                    <a:pos x="T4" y="T5"/>
                  </a:cxn>
                  <a:cxn ang="0">
                    <a:pos x="T6" y="T7"/>
                  </a:cxn>
                  <a:cxn ang="0">
                    <a:pos x="T8" y="T9"/>
                  </a:cxn>
                  <a:cxn ang="0">
                    <a:pos x="T10" y="T11"/>
                  </a:cxn>
                </a:cxnLst>
                <a:rect l="0" t="0" r="r" b="b"/>
                <a:pathLst>
                  <a:path w="9" h="27">
                    <a:moveTo>
                      <a:pt x="1" y="0"/>
                    </a:moveTo>
                    <a:cubicBezTo>
                      <a:pt x="1" y="0"/>
                      <a:pt x="0" y="0"/>
                      <a:pt x="0" y="1"/>
                    </a:cubicBezTo>
                    <a:cubicBezTo>
                      <a:pt x="1" y="5"/>
                      <a:pt x="3" y="9"/>
                      <a:pt x="3" y="13"/>
                    </a:cubicBezTo>
                    <a:cubicBezTo>
                      <a:pt x="4" y="18"/>
                      <a:pt x="3" y="22"/>
                      <a:pt x="4" y="26"/>
                    </a:cubicBezTo>
                    <a:cubicBezTo>
                      <a:pt x="4" y="27"/>
                      <a:pt x="5" y="27"/>
                      <a:pt x="5" y="26"/>
                    </a:cubicBezTo>
                    <a:cubicBezTo>
                      <a:pt x="9" y="18"/>
                      <a:pt x="5" y="7"/>
                      <a:pt x="1" y="0"/>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4" name="Group 13"/>
            <p:cNvGrpSpPr/>
            <p:nvPr/>
          </p:nvGrpSpPr>
          <p:grpSpPr>
            <a:xfrm>
              <a:off x="2548669" y="4661215"/>
              <a:ext cx="588963" cy="814388"/>
              <a:chOff x="5597525" y="5522913"/>
              <a:chExt cx="588963" cy="814388"/>
            </a:xfrm>
            <a:effectLst>
              <a:outerShdw blurRad="127000" dist="63500" dir="8100000" algn="tr" rotWithShape="0">
                <a:prstClr val="black">
                  <a:alpha val="20000"/>
                </a:prstClr>
              </a:outerShdw>
            </a:effectLst>
          </p:grpSpPr>
          <p:sp>
            <p:nvSpPr>
              <p:cNvPr id="15" name="Freeform 188"/>
              <p:cNvSpPr>
                <a:spLocks noEditPoints="1"/>
              </p:cNvSpPr>
              <p:nvPr/>
            </p:nvSpPr>
            <p:spPr bwMode="auto">
              <a:xfrm>
                <a:off x="5865813" y="5711826"/>
                <a:ext cx="320675" cy="280988"/>
              </a:xfrm>
              <a:custGeom>
                <a:avLst/>
                <a:gdLst>
                  <a:gd name="T0" fmla="*/ 94 w 122"/>
                  <a:gd name="T1" fmla="*/ 90 h 107"/>
                  <a:gd name="T2" fmla="*/ 102 w 122"/>
                  <a:gd name="T3" fmla="*/ 23 h 107"/>
                  <a:gd name="T4" fmla="*/ 101 w 122"/>
                  <a:gd name="T5" fmla="*/ 21 h 107"/>
                  <a:gd name="T6" fmla="*/ 69 w 122"/>
                  <a:gd name="T7" fmla="*/ 2 h 107"/>
                  <a:gd name="T8" fmla="*/ 31 w 122"/>
                  <a:gd name="T9" fmla="*/ 14 h 107"/>
                  <a:gd name="T10" fmla="*/ 19 w 122"/>
                  <a:gd name="T11" fmla="*/ 84 h 107"/>
                  <a:gd name="T12" fmla="*/ 55 w 122"/>
                  <a:gd name="T13" fmla="*/ 105 h 107"/>
                  <a:gd name="T14" fmla="*/ 94 w 122"/>
                  <a:gd name="T15" fmla="*/ 90 h 107"/>
                  <a:gd name="T16" fmla="*/ 66 w 122"/>
                  <a:gd name="T17" fmla="*/ 16 h 107"/>
                  <a:gd name="T18" fmla="*/ 72 w 122"/>
                  <a:gd name="T19" fmla="*/ 16 h 107"/>
                  <a:gd name="T20" fmla="*/ 52 w 122"/>
                  <a:gd name="T21" fmla="*/ 26 h 107"/>
                  <a:gd name="T22" fmla="*/ 30 w 122"/>
                  <a:gd name="T23" fmla="*/ 46 h 107"/>
                  <a:gd name="T24" fmla="*/ 36 w 122"/>
                  <a:gd name="T25" fmla="*/ 34 h 107"/>
                  <a:gd name="T26" fmla="*/ 66 w 122"/>
                  <a:gd name="T27" fmla="*/ 1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2" h="107">
                    <a:moveTo>
                      <a:pt x="94" y="90"/>
                    </a:moveTo>
                    <a:cubicBezTo>
                      <a:pt x="112" y="75"/>
                      <a:pt x="122" y="40"/>
                      <a:pt x="102" y="23"/>
                    </a:cubicBezTo>
                    <a:cubicBezTo>
                      <a:pt x="102" y="22"/>
                      <a:pt x="101" y="21"/>
                      <a:pt x="101" y="21"/>
                    </a:cubicBezTo>
                    <a:cubicBezTo>
                      <a:pt x="92" y="13"/>
                      <a:pt x="82" y="4"/>
                      <a:pt x="69" y="2"/>
                    </a:cubicBezTo>
                    <a:cubicBezTo>
                      <a:pt x="56" y="0"/>
                      <a:pt x="42" y="6"/>
                      <a:pt x="31" y="14"/>
                    </a:cubicBezTo>
                    <a:cubicBezTo>
                      <a:pt x="9" y="31"/>
                      <a:pt x="0" y="61"/>
                      <a:pt x="19" y="84"/>
                    </a:cubicBezTo>
                    <a:cubicBezTo>
                      <a:pt x="28" y="94"/>
                      <a:pt x="41" y="103"/>
                      <a:pt x="55" y="105"/>
                    </a:cubicBezTo>
                    <a:cubicBezTo>
                      <a:pt x="69" y="107"/>
                      <a:pt x="84" y="100"/>
                      <a:pt x="94" y="90"/>
                    </a:cubicBezTo>
                    <a:close/>
                    <a:moveTo>
                      <a:pt x="66" y="16"/>
                    </a:moveTo>
                    <a:cubicBezTo>
                      <a:pt x="68" y="16"/>
                      <a:pt x="70" y="16"/>
                      <a:pt x="72" y="16"/>
                    </a:cubicBezTo>
                    <a:cubicBezTo>
                      <a:pt x="65" y="18"/>
                      <a:pt x="58" y="22"/>
                      <a:pt x="52" y="26"/>
                    </a:cubicBezTo>
                    <a:cubicBezTo>
                      <a:pt x="43" y="31"/>
                      <a:pt x="36" y="38"/>
                      <a:pt x="30" y="46"/>
                    </a:cubicBezTo>
                    <a:cubicBezTo>
                      <a:pt x="31" y="42"/>
                      <a:pt x="33" y="38"/>
                      <a:pt x="36" y="34"/>
                    </a:cubicBezTo>
                    <a:cubicBezTo>
                      <a:pt x="43" y="26"/>
                      <a:pt x="55" y="16"/>
                      <a:pt x="66" y="16"/>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16" name="Freeform 190"/>
              <p:cNvSpPr>
                <a:spLocks noEditPoints="1"/>
              </p:cNvSpPr>
              <p:nvPr/>
            </p:nvSpPr>
            <p:spPr bwMode="auto">
              <a:xfrm>
                <a:off x="5597525" y="5522913"/>
                <a:ext cx="257175" cy="285750"/>
              </a:xfrm>
              <a:custGeom>
                <a:avLst/>
                <a:gdLst>
                  <a:gd name="T0" fmla="*/ 96 w 98"/>
                  <a:gd name="T1" fmla="*/ 64 h 109"/>
                  <a:gd name="T2" fmla="*/ 90 w 98"/>
                  <a:gd name="T3" fmla="*/ 31 h 109"/>
                  <a:gd name="T4" fmla="*/ 26 w 98"/>
                  <a:gd name="T5" fmla="*/ 10 h 109"/>
                  <a:gd name="T6" fmla="*/ 0 w 98"/>
                  <a:gd name="T7" fmla="*/ 49 h 109"/>
                  <a:gd name="T8" fmla="*/ 21 w 98"/>
                  <a:gd name="T9" fmla="*/ 92 h 109"/>
                  <a:gd name="T10" fmla="*/ 64 w 98"/>
                  <a:gd name="T11" fmla="*/ 101 h 109"/>
                  <a:gd name="T12" fmla="*/ 96 w 98"/>
                  <a:gd name="T13" fmla="*/ 64 h 109"/>
                  <a:gd name="T14" fmla="*/ 29 w 98"/>
                  <a:gd name="T15" fmla="*/ 31 h 109"/>
                  <a:gd name="T16" fmla="*/ 57 w 98"/>
                  <a:gd name="T17" fmla="*/ 24 h 109"/>
                  <a:gd name="T18" fmla="*/ 35 w 98"/>
                  <a:gd name="T19" fmla="*/ 39 h 109"/>
                  <a:gd name="T20" fmla="*/ 24 w 98"/>
                  <a:gd name="T21" fmla="*/ 58 h 109"/>
                  <a:gd name="T22" fmla="*/ 29 w 98"/>
                  <a:gd name="T23" fmla="*/ 3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8" h="109">
                    <a:moveTo>
                      <a:pt x="96" y="64"/>
                    </a:moveTo>
                    <a:cubicBezTo>
                      <a:pt x="98" y="53"/>
                      <a:pt x="97" y="40"/>
                      <a:pt x="90" y="31"/>
                    </a:cubicBezTo>
                    <a:cubicBezTo>
                      <a:pt x="81" y="9"/>
                      <a:pt x="48" y="0"/>
                      <a:pt x="26" y="10"/>
                    </a:cubicBezTo>
                    <a:cubicBezTo>
                      <a:pt x="11" y="17"/>
                      <a:pt x="0" y="32"/>
                      <a:pt x="0" y="49"/>
                    </a:cubicBezTo>
                    <a:cubicBezTo>
                      <a:pt x="0" y="66"/>
                      <a:pt x="10" y="81"/>
                      <a:pt x="21" y="92"/>
                    </a:cubicBezTo>
                    <a:cubicBezTo>
                      <a:pt x="33" y="104"/>
                      <a:pt x="49" y="109"/>
                      <a:pt x="64" y="101"/>
                    </a:cubicBezTo>
                    <a:cubicBezTo>
                      <a:pt x="79" y="93"/>
                      <a:pt x="92" y="80"/>
                      <a:pt x="96" y="64"/>
                    </a:cubicBezTo>
                    <a:close/>
                    <a:moveTo>
                      <a:pt x="29" y="31"/>
                    </a:moveTo>
                    <a:cubicBezTo>
                      <a:pt x="37" y="23"/>
                      <a:pt x="47" y="21"/>
                      <a:pt x="57" y="24"/>
                    </a:cubicBezTo>
                    <a:cubicBezTo>
                      <a:pt x="48" y="27"/>
                      <a:pt x="41" y="33"/>
                      <a:pt x="35" y="39"/>
                    </a:cubicBezTo>
                    <a:cubicBezTo>
                      <a:pt x="30" y="44"/>
                      <a:pt x="25" y="51"/>
                      <a:pt x="24" y="58"/>
                    </a:cubicBezTo>
                    <a:cubicBezTo>
                      <a:pt x="20" y="49"/>
                      <a:pt x="21" y="39"/>
                      <a:pt x="29" y="31"/>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17" name="Freeform 191"/>
              <p:cNvSpPr>
                <a:spLocks/>
              </p:cNvSpPr>
              <p:nvPr/>
            </p:nvSpPr>
            <p:spPr bwMode="auto">
              <a:xfrm>
                <a:off x="5605463" y="5759451"/>
                <a:ext cx="436563" cy="577850"/>
              </a:xfrm>
              <a:custGeom>
                <a:avLst/>
                <a:gdLst>
                  <a:gd name="T0" fmla="*/ 162 w 166"/>
                  <a:gd name="T1" fmla="*/ 96 h 221"/>
                  <a:gd name="T2" fmla="*/ 78 w 166"/>
                  <a:gd name="T3" fmla="*/ 178 h 221"/>
                  <a:gd name="T4" fmla="*/ 79 w 166"/>
                  <a:gd name="T5" fmla="*/ 171 h 221"/>
                  <a:gd name="T6" fmla="*/ 82 w 166"/>
                  <a:gd name="T7" fmla="*/ 138 h 221"/>
                  <a:gd name="T8" fmla="*/ 84 w 166"/>
                  <a:gd name="T9" fmla="*/ 136 h 221"/>
                  <a:gd name="T10" fmla="*/ 115 w 166"/>
                  <a:gd name="T11" fmla="*/ 85 h 221"/>
                  <a:gd name="T12" fmla="*/ 118 w 166"/>
                  <a:gd name="T13" fmla="*/ 85 h 221"/>
                  <a:gd name="T14" fmla="*/ 131 w 166"/>
                  <a:gd name="T15" fmla="*/ 75 h 221"/>
                  <a:gd name="T16" fmla="*/ 124 w 166"/>
                  <a:gd name="T17" fmla="*/ 57 h 221"/>
                  <a:gd name="T18" fmla="*/ 118 w 166"/>
                  <a:gd name="T19" fmla="*/ 58 h 221"/>
                  <a:gd name="T20" fmla="*/ 117 w 166"/>
                  <a:gd name="T21" fmla="*/ 60 h 221"/>
                  <a:gd name="T22" fmla="*/ 116 w 166"/>
                  <a:gd name="T23" fmla="*/ 61 h 221"/>
                  <a:gd name="T24" fmla="*/ 108 w 166"/>
                  <a:gd name="T25" fmla="*/ 79 h 221"/>
                  <a:gd name="T26" fmla="*/ 108 w 166"/>
                  <a:gd name="T27" fmla="*/ 81 h 221"/>
                  <a:gd name="T28" fmla="*/ 95 w 166"/>
                  <a:gd name="T29" fmla="*/ 99 h 221"/>
                  <a:gd name="T30" fmla="*/ 82 w 166"/>
                  <a:gd name="T31" fmla="*/ 123 h 221"/>
                  <a:gd name="T32" fmla="*/ 82 w 166"/>
                  <a:gd name="T33" fmla="*/ 120 h 221"/>
                  <a:gd name="T34" fmla="*/ 76 w 166"/>
                  <a:gd name="T35" fmla="*/ 69 h 221"/>
                  <a:gd name="T36" fmla="*/ 66 w 166"/>
                  <a:gd name="T37" fmla="*/ 29 h 221"/>
                  <a:gd name="T38" fmla="*/ 67 w 166"/>
                  <a:gd name="T39" fmla="*/ 28 h 221"/>
                  <a:gd name="T40" fmla="*/ 71 w 166"/>
                  <a:gd name="T41" fmla="*/ 3 h 221"/>
                  <a:gd name="T42" fmla="*/ 66 w 166"/>
                  <a:gd name="T43" fmla="*/ 1 h 221"/>
                  <a:gd name="T44" fmla="*/ 54 w 166"/>
                  <a:gd name="T45" fmla="*/ 6 h 221"/>
                  <a:gd name="T46" fmla="*/ 52 w 166"/>
                  <a:gd name="T47" fmla="*/ 9 h 221"/>
                  <a:gd name="T48" fmla="*/ 51 w 166"/>
                  <a:gd name="T49" fmla="*/ 12 h 221"/>
                  <a:gd name="T50" fmla="*/ 54 w 166"/>
                  <a:gd name="T51" fmla="*/ 21 h 221"/>
                  <a:gd name="T52" fmla="*/ 57 w 166"/>
                  <a:gd name="T53" fmla="*/ 28 h 221"/>
                  <a:gd name="T54" fmla="*/ 60 w 166"/>
                  <a:gd name="T55" fmla="*/ 30 h 221"/>
                  <a:gd name="T56" fmla="*/ 70 w 166"/>
                  <a:gd name="T57" fmla="*/ 73 h 221"/>
                  <a:gd name="T58" fmla="*/ 75 w 166"/>
                  <a:gd name="T59" fmla="*/ 120 h 221"/>
                  <a:gd name="T60" fmla="*/ 73 w 166"/>
                  <a:gd name="T61" fmla="*/ 169 h 221"/>
                  <a:gd name="T62" fmla="*/ 70 w 166"/>
                  <a:gd name="T63" fmla="*/ 187 h 221"/>
                  <a:gd name="T64" fmla="*/ 11 w 166"/>
                  <a:gd name="T65" fmla="*/ 51 h 221"/>
                  <a:gd name="T66" fmla="*/ 2 w 166"/>
                  <a:gd name="T67" fmla="*/ 40 h 221"/>
                  <a:gd name="T68" fmla="*/ 12 w 166"/>
                  <a:gd name="T69" fmla="*/ 126 h 221"/>
                  <a:gd name="T70" fmla="*/ 63 w 166"/>
                  <a:gd name="T71" fmla="*/ 205 h 221"/>
                  <a:gd name="T72" fmla="*/ 65 w 166"/>
                  <a:gd name="T73" fmla="*/ 206 h 221"/>
                  <a:gd name="T74" fmla="*/ 65 w 166"/>
                  <a:gd name="T75" fmla="*/ 206 h 221"/>
                  <a:gd name="T76" fmla="*/ 66 w 166"/>
                  <a:gd name="T77" fmla="*/ 209 h 221"/>
                  <a:gd name="T78" fmla="*/ 64 w 166"/>
                  <a:gd name="T79" fmla="*/ 218 h 221"/>
                  <a:gd name="T80" fmla="*/ 68 w 166"/>
                  <a:gd name="T81" fmla="*/ 219 h 221"/>
                  <a:gd name="T82" fmla="*/ 72 w 166"/>
                  <a:gd name="T83" fmla="*/ 208 h 221"/>
                  <a:gd name="T84" fmla="*/ 135 w 166"/>
                  <a:gd name="T85" fmla="*/ 164 h 221"/>
                  <a:gd name="T86" fmla="*/ 162 w 166"/>
                  <a:gd name="T87" fmla="*/ 96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6" h="221">
                    <a:moveTo>
                      <a:pt x="162" y="96"/>
                    </a:moveTo>
                    <a:cubicBezTo>
                      <a:pt x="161" y="94"/>
                      <a:pt x="97" y="144"/>
                      <a:pt x="78" y="178"/>
                    </a:cubicBezTo>
                    <a:cubicBezTo>
                      <a:pt x="79" y="176"/>
                      <a:pt x="79" y="173"/>
                      <a:pt x="79" y="171"/>
                    </a:cubicBezTo>
                    <a:cubicBezTo>
                      <a:pt x="81" y="160"/>
                      <a:pt x="81" y="149"/>
                      <a:pt x="82" y="138"/>
                    </a:cubicBezTo>
                    <a:cubicBezTo>
                      <a:pt x="83" y="138"/>
                      <a:pt x="83" y="137"/>
                      <a:pt x="84" y="136"/>
                    </a:cubicBezTo>
                    <a:cubicBezTo>
                      <a:pt x="92" y="119"/>
                      <a:pt x="102" y="100"/>
                      <a:pt x="115" y="85"/>
                    </a:cubicBezTo>
                    <a:cubicBezTo>
                      <a:pt x="116" y="85"/>
                      <a:pt x="117" y="85"/>
                      <a:pt x="118" y="85"/>
                    </a:cubicBezTo>
                    <a:cubicBezTo>
                      <a:pt x="123" y="85"/>
                      <a:pt x="129" y="79"/>
                      <a:pt x="131" y="75"/>
                    </a:cubicBezTo>
                    <a:cubicBezTo>
                      <a:pt x="133" y="69"/>
                      <a:pt x="127" y="62"/>
                      <a:pt x="124" y="57"/>
                    </a:cubicBezTo>
                    <a:cubicBezTo>
                      <a:pt x="122" y="55"/>
                      <a:pt x="119" y="56"/>
                      <a:pt x="118" y="58"/>
                    </a:cubicBezTo>
                    <a:cubicBezTo>
                      <a:pt x="118" y="59"/>
                      <a:pt x="117" y="60"/>
                      <a:pt x="117" y="60"/>
                    </a:cubicBezTo>
                    <a:cubicBezTo>
                      <a:pt x="117" y="60"/>
                      <a:pt x="116" y="61"/>
                      <a:pt x="116" y="61"/>
                    </a:cubicBezTo>
                    <a:cubicBezTo>
                      <a:pt x="112" y="65"/>
                      <a:pt x="106" y="72"/>
                      <a:pt x="108" y="79"/>
                    </a:cubicBezTo>
                    <a:cubicBezTo>
                      <a:pt x="108" y="80"/>
                      <a:pt x="108" y="80"/>
                      <a:pt x="108" y="81"/>
                    </a:cubicBezTo>
                    <a:cubicBezTo>
                      <a:pt x="104" y="87"/>
                      <a:pt x="99" y="93"/>
                      <a:pt x="95" y="99"/>
                    </a:cubicBezTo>
                    <a:cubicBezTo>
                      <a:pt x="91" y="106"/>
                      <a:pt x="86" y="114"/>
                      <a:pt x="82" y="123"/>
                    </a:cubicBezTo>
                    <a:cubicBezTo>
                      <a:pt x="82" y="122"/>
                      <a:pt x="82" y="121"/>
                      <a:pt x="82" y="120"/>
                    </a:cubicBezTo>
                    <a:cubicBezTo>
                      <a:pt x="81" y="103"/>
                      <a:pt x="80" y="86"/>
                      <a:pt x="76" y="69"/>
                    </a:cubicBezTo>
                    <a:cubicBezTo>
                      <a:pt x="74" y="56"/>
                      <a:pt x="71" y="42"/>
                      <a:pt x="66" y="29"/>
                    </a:cubicBezTo>
                    <a:cubicBezTo>
                      <a:pt x="66" y="29"/>
                      <a:pt x="67" y="29"/>
                      <a:pt x="67" y="28"/>
                    </a:cubicBezTo>
                    <a:cubicBezTo>
                      <a:pt x="73" y="22"/>
                      <a:pt x="73" y="10"/>
                      <a:pt x="71" y="3"/>
                    </a:cubicBezTo>
                    <a:cubicBezTo>
                      <a:pt x="71" y="1"/>
                      <a:pt x="68" y="0"/>
                      <a:pt x="66" y="1"/>
                    </a:cubicBezTo>
                    <a:cubicBezTo>
                      <a:pt x="62" y="2"/>
                      <a:pt x="58" y="4"/>
                      <a:pt x="54" y="6"/>
                    </a:cubicBezTo>
                    <a:cubicBezTo>
                      <a:pt x="53" y="6"/>
                      <a:pt x="52" y="7"/>
                      <a:pt x="52" y="9"/>
                    </a:cubicBezTo>
                    <a:cubicBezTo>
                      <a:pt x="51" y="9"/>
                      <a:pt x="50" y="11"/>
                      <a:pt x="51" y="12"/>
                    </a:cubicBezTo>
                    <a:cubicBezTo>
                      <a:pt x="52" y="15"/>
                      <a:pt x="53" y="18"/>
                      <a:pt x="54" y="21"/>
                    </a:cubicBezTo>
                    <a:cubicBezTo>
                      <a:pt x="55" y="23"/>
                      <a:pt x="56" y="26"/>
                      <a:pt x="57" y="28"/>
                    </a:cubicBezTo>
                    <a:cubicBezTo>
                      <a:pt x="58" y="29"/>
                      <a:pt x="59" y="30"/>
                      <a:pt x="60" y="30"/>
                    </a:cubicBezTo>
                    <a:cubicBezTo>
                      <a:pt x="63" y="44"/>
                      <a:pt x="68" y="58"/>
                      <a:pt x="70" y="73"/>
                    </a:cubicBezTo>
                    <a:cubicBezTo>
                      <a:pt x="73" y="88"/>
                      <a:pt x="75" y="104"/>
                      <a:pt x="75" y="120"/>
                    </a:cubicBezTo>
                    <a:cubicBezTo>
                      <a:pt x="76" y="136"/>
                      <a:pt x="75" y="152"/>
                      <a:pt x="73" y="169"/>
                    </a:cubicBezTo>
                    <a:cubicBezTo>
                      <a:pt x="72" y="175"/>
                      <a:pt x="71" y="181"/>
                      <a:pt x="70" y="187"/>
                    </a:cubicBezTo>
                    <a:cubicBezTo>
                      <a:pt x="62" y="138"/>
                      <a:pt x="42" y="90"/>
                      <a:pt x="11" y="51"/>
                    </a:cubicBezTo>
                    <a:cubicBezTo>
                      <a:pt x="11" y="51"/>
                      <a:pt x="4" y="43"/>
                      <a:pt x="2" y="40"/>
                    </a:cubicBezTo>
                    <a:cubicBezTo>
                      <a:pt x="0" y="37"/>
                      <a:pt x="4" y="103"/>
                      <a:pt x="12" y="126"/>
                    </a:cubicBezTo>
                    <a:cubicBezTo>
                      <a:pt x="23" y="154"/>
                      <a:pt x="40" y="185"/>
                      <a:pt x="63" y="205"/>
                    </a:cubicBezTo>
                    <a:cubicBezTo>
                      <a:pt x="63" y="206"/>
                      <a:pt x="64" y="206"/>
                      <a:pt x="65" y="206"/>
                    </a:cubicBezTo>
                    <a:cubicBezTo>
                      <a:pt x="65" y="206"/>
                      <a:pt x="65" y="206"/>
                      <a:pt x="65" y="206"/>
                    </a:cubicBezTo>
                    <a:cubicBezTo>
                      <a:pt x="64" y="207"/>
                      <a:pt x="65" y="208"/>
                      <a:pt x="66" y="209"/>
                    </a:cubicBezTo>
                    <a:cubicBezTo>
                      <a:pt x="65" y="212"/>
                      <a:pt x="65" y="215"/>
                      <a:pt x="64" y="218"/>
                    </a:cubicBezTo>
                    <a:cubicBezTo>
                      <a:pt x="64" y="220"/>
                      <a:pt x="67" y="221"/>
                      <a:pt x="68" y="219"/>
                    </a:cubicBezTo>
                    <a:cubicBezTo>
                      <a:pt x="69" y="215"/>
                      <a:pt x="71" y="212"/>
                      <a:pt x="72" y="208"/>
                    </a:cubicBezTo>
                    <a:cubicBezTo>
                      <a:pt x="97" y="200"/>
                      <a:pt x="120" y="185"/>
                      <a:pt x="135" y="164"/>
                    </a:cubicBezTo>
                    <a:cubicBezTo>
                      <a:pt x="149" y="145"/>
                      <a:pt x="166" y="121"/>
                      <a:pt x="162" y="96"/>
                    </a:cubicBezTo>
                    <a:close/>
                  </a:path>
                </a:pathLst>
              </a:custGeom>
              <a:solidFill>
                <a:schemeClr val="accent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8" name="Freeform 192"/>
              <p:cNvSpPr>
                <a:spLocks/>
              </p:cNvSpPr>
              <p:nvPr/>
            </p:nvSpPr>
            <p:spPr bwMode="auto">
              <a:xfrm>
                <a:off x="5626100" y="5562601"/>
                <a:ext cx="123825" cy="144463"/>
              </a:xfrm>
              <a:custGeom>
                <a:avLst/>
                <a:gdLst>
                  <a:gd name="T0" fmla="*/ 26 w 47"/>
                  <a:gd name="T1" fmla="*/ 48 h 55"/>
                  <a:gd name="T2" fmla="*/ 23 w 47"/>
                  <a:gd name="T3" fmla="*/ 44 h 55"/>
                  <a:gd name="T4" fmla="*/ 33 w 47"/>
                  <a:gd name="T5" fmla="*/ 36 h 55"/>
                  <a:gd name="T6" fmla="*/ 39 w 47"/>
                  <a:gd name="T7" fmla="*/ 26 h 55"/>
                  <a:gd name="T8" fmla="*/ 42 w 47"/>
                  <a:gd name="T9" fmla="*/ 16 h 55"/>
                  <a:gd name="T10" fmla="*/ 45 w 47"/>
                  <a:gd name="T11" fmla="*/ 14 h 55"/>
                  <a:gd name="T12" fmla="*/ 46 w 47"/>
                  <a:gd name="T13" fmla="*/ 11 h 55"/>
                  <a:gd name="T14" fmla="*/ 40 w 47"/>
                  <a:gd name="T15" fmla="*/ 7 h 55"/>
                  <a:gd name="T16" fmla="*/ 12 w 47"/>
                  <a:gd name="T17" fmla="*/ 18 h 55"/>
                  <a:gd name="T18" fmla="*/ 7 w 47"/>
                  <a:gd name="T19" fmla="*/ 45 h 55"/>
                  <a:gd name="T20" fmla="*/ 13 w 47"/>
                  <a:gd name="T21" fmla="*/ 49 h 55"/>
                  <a:gd name="T22" fmla="*/ 26 w 47"/>
                  <a:gd name="T23" fmla="*/ 4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 h="55">
                    <a:moveTo>
                      <a:pt x="26" y="48"/>
                    </a:moveTo>
                    <a:cubicBezTo>
                      <a:pt x="27" y="46"/>
                      <a:pt x="25" y="44"/>
                      <a:pt x="23" y="44"/>
                    </a:cubicBezTo>
                    <a:cubicBezTo>
                      <a:pt x="27" y="42"/>
                      <a:pt x="30" y="38"/>
                      <a:pt x="33" y="36"/>
                    </a:cubicBezTo>
                    <a:cubicBezTo>
                      <a:pt x="36" y="33"/>
                      <a:pt x="38" y="30"/>
                      <a:pt x="39" y="26"/>
                    </a:cubicBezTo>
                    <a:cubicBezTo>
                      <a:pt x="41" y="23"/>
                      <a:pt x="42" y="19"/>
                      <a:pt x="42" y="16"/>
                    </a:cubicBezTo>
                    <a:cubicBezTo>
                      <a:pt x="43" y="15"/>
                      <a:pt x="44" y="15"/>
                      <a:pt x="45" y="14"/>
                    </a:cubicBezTo>
                    <a:cubicBezTo>
                      <a:pt x="47" y="13"/>
                      <a:pt x="46" y="12"/>
                      <a:pt x="46" y="11"/>
                    </a:cubicBezTo>
                    <a:cubicBezTo>
                      <a:pt x="44" y="9"/>
                      <a:pt x="42" y="7"/>
                      <a:pt x="40" y="7"/>
                    </a:cubicBezTo>
                    <a:cubicBezTo>
                      <a:pt x="33" y="0"/>
                      <a:pt x="17" y="13"/>
                      <a:pt x="12" y="18"/>
                    </a:cubicBezTo>
                    <a:cubicBezTo>
                      <a:pt x="8" y="24"/>
                      <a:pt x="0" y="40"/>
                      <a:pt x="7" y="45"/>
                    </a:cubicBezTo>
                    <a:cubicBezTo>
                      <a:pt x="8" y="49"/>
                      <a:pt x="10" y="50"/>
                      <a:pt x="13" y="49"/>
                    </a:cubicBezTo>
                    <a:cubicBezTo>
                      <a:pt x="16" y="54"/>
                      <a:pt x="23" y="55"/>
                      <a:pt x="26" y="48"/>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193"/>
              <p:cNvSpPr>
                <a:spLocks noEditPoints="1"/>
              </p:cNvSpPr>
              <p:nvPr/>
            </p:nvSpPr>
            <p:spPr bwMode="auto">
              <a:xfrm>
                <a:off x="5938838" y="5743576"/>
                <a:ext cx="134938" cy="117475"/>
              </a:xfrm>
              <a:custGeom>
                <a:avLst/>
                <a:gdLst>
                  <a:gd name="T0" fmla="*/ 39 w 51"/>
                  <a:gd name="T1" fmla="*/ 8 h 45"/>
                  <a:gd name="T2" fmla="*/ 39 w 51"/>
                  <a:gd name="T3" fmla="*/ 8 h 45"/>
                  <a:gd name="T4" fmla="*/ 47 w 51"/>
                  <a:gd name="T5" fmla="*/ 11 h 45"/>
                  <a:gd name="T6" fmla="*/ 50 w 51"/>
                  <a:gd name="T7" fmla="*/ 8 h 45"/>
                  <a:gd name="T8" fmla="*/ 29 w 51"/>
                  <a:gd name="T9" fmla="*/ 6 h 45"/>
                  <a:gd name="T10" fmla="*/ 16 w 51"/>
                  <a:gd name="T11" fmla="*/ 12 h 45"/>
                  <a:gd name="T12" fmla="*/ 2 w 51"/>
                  <a:gd name="T13" fmla="*/ 29 h 45"/>
                  <a:gd name="T14" fmla="*/ 13 w 51"/>
                  <a:gd name="T15" fmla="*/ 40 h 45"/>
                  <a:gd name="T16" fmla="*/ 39 w 51"/>
                  <a:gd name="T17" fmla="*/ 8 h 45"/>
                  <a:gd name="T18" fmla="*/ 10 w 51"/>
                  <a:gd name="T19" fmla="*/ 33 h 45"/>
                  <a:gd name="T20" fmla="*/ 10 w 51"/>
                  <a:gd name="T21" fmla="*/ 32 h 45"/>
                  <a:gd name="T22" fmla="*/ 29 w 51"/>
                  <a:gd name="T23" fmla="*/ 13 h 45"/>
                  <a:gd name="T24" fmla="*/ 19 w 51"/>
                  <a:gd name="T25" fmla="*/ 26 h 45"/>
                  <a:gd name="T26" fmla="*/ 10 w 51"/>
                  <a:gd name="T27" fmla="*/ 3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 h="45">
                    <a:moveTo>
                      <a:pt x="39" y="8"/>
                    </a:moveTo>
                    <a:cubicBezTo>
                      <a:pt x="39" y="8"/>
                      <a:pt x="39" y="8"/>
                      <a:pt x="39" y="8"/>
                    </a:cubicBezTo>
                    <a:cubicBezTo>
                      <a:pt x="42" y="8"/>
                      <a:pt x="45" y="9"/>
                      <a:pt x="47" y="11"/>
                    </a:cubicBezTo>
                    <a:cubicBezTo>
                      <a:pt x="48" y="13"/>
                      <a:pt x="51" y="10"/>
                      <a:pt x="50" y="8"/>
                    </a:cubicBezTo>
                    <a:cubicBezTo>
                      <a:pt x="46" y="0"/>
                      <a:pt x="36" y="3"/>
                      <a:pt x="29" y="6"/>
                    </a:cubicBezTo>
                    <a:cubicBezTo>
                      <a:pt x="24" y="7"/>
                      <a:pt x="20" y="9"/>
                      <a:pt x="16" y="12"/>
                    </a:cubicBezTo>
                    <a:cubicBezTo>
                      <a:pt x="10" y="16"/>
                      <a:pt x="5" y="22"/>
                      <a:pt x="2" y="29"/>
                    </a:cubicBezTo>
                    <a:cubicBezTo>
                      <a:pt x="0" y="38"/>
                      <a:pt x="4" y="45"/>
                      <a:pt x="13" y="40"/>
                    </a:cubicBezTo>
                    <a:cubicBezTo>
                      <a:pt x="25" y="33"/>
                      <a:pt x="34" y="21"/>
                      <a:pt x="39" y="8"/>
                    </a:cubicBezTo>
                    <a:close/>
                    <a:moveTo>
                      <a:pt x="10" y="33"/>
                    </a:moveTo>
                    <a:cubicBezTo>
                      <a:pt x="10" y="33"/>
                      <a:pt x="10" y="32"/>
                      <a:pt x="10" y="32"/>
                    </a:cubicBezTo>
                    <a:cubicBezTo>
                      <a:pt x="15" y="23"/>
                      <a:pt x="20" y="16"/>
                      <a:pt x="29" y="13"/>
                    </a:cubicBezTo>
                    <a:cubicBezTo>
                      <a:pt x="27" y="18"/>
                      <a:pt x="23" y="22"/>
                      <a:pt x="19" y="26"/>
                    </a:cubicBezTo>
                    <a:cubicBezTo>
                      <a:pt x="16" y="29"/>
                      <a:pt x="11" y="33"/>
                      <a:pt x="10" y="33"/>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194"/>
              <p:cNvSpPr>
                <a:spLocks/>
              </p:cNvSpPr>
              <p:nvPr/>
            </p:nvSpPr>
            <p:spPr bwMode="auto">
              <a:xfrm>
                <a:off x="5634038" y="5546726"/>
                <a:ext cx="68263" cy="63500"/>
              </a:xfrm>
              <a:custGeom>
                <a:avLst/>
                <a:gdLst>
                  <a:gd name="T0" fmla="*/ 23 w 26"/>
                  <a:gd name="T1" fmla="*/ 4 h 24"/>
                  <a:gd name="T2" fmla="*/ 13 w 26"/>
                  <a:gd name="T3" fmla="*/ 2 h 24"/>
                  <a:gd name="T4" fmla="*/ 4 w 26"/>
                  <a:gd name="T5" fmla="*/ 7 h 24"/>
                  <a:gd name="T6" fmla="*/ 2 w 26"/>
                  <a:gd name="T7" fmla="*/ 18 h 24"/>
                  <a:gd name="T8" fmla="*/ 12 w 26"/>
                  <a:gd name="T9" fmla="*/ 22 h 24"/>
                  <a:gd name="T10" fmla="*/ 15 w 26"/>
                  <a:gd name="T11" fmla="*/ 21 h 24"/>
                  <a:gd name="T12" fmla="*/ 18 w 26"/>
                  <a:gd name="T13" fmla="*/ 20 h 24"/>
                  <a:gd name="T14" fmla="*/ 24 w 26"/>
                  <a:gd name="T15" fmla="*/ 14 h 24"/>
                  <a:gd name="T16" fmla="*/ 23 w 26"/>
                  <a:gd name="T17"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24">
                    <a:moveTo>
                      <a:pt x="23" y="4"/>
                    </a:moveTo>
                    <a:cubicBezTo>
                      <a:pt x="21" y="1"/>
                      <a:pt x="16" y="0"/>
                      <a:pt x="13" y="2"/>
                    </a:cubicBezTo>
                    <a:cubicBezTo>
                      <a:pt x="10" y="3"/>
                      <a:pt x="6" y="5"/>
                      <a:pt x="4" y="7"/>
                    </a:cubicBezTo>
                    <a:cubicBezTo>
                      <a:pt x="1" y="10"/>
                      <a:pt x="0" y="14"/>
                      <a:pt x="2" y="18"/>
                    </a:cubicBezTo>
                    <a:cubicBezTo>
                      <a:pt x="4" y="21"/>
                      <a:pt x="8" y="24"/>
                      <a:pt x="12" y="22"/>
                    </a:cubicBezTo>
                    <a:cubicBezTo>
                      <a:pt x="13" y="22"/>
                      <a:pt x="14" y="22"/>
                      <a:pt x="15" y="21"/>
                    </a:cubicBezTo>
                    <a:cubicBezTo>
                      <a:pt x="16" y="21"/>
                      <a:pt x="17" y="21"/>
                      <a:pt x="18" y="20"/>
                    </a:cubicBezTo>
                    <a:cubicBezTo>
                      <a:pt x="21" y="19"/>
                      <a:pt x="23" y="17"/>
                      <a:pt x="24" y="14"/>
                    </a:cubicBezTo>
                    <a:cubicBezTo>
                      <a:pt x="26" y="11"/>
                      <a:pt x="26" y="6"/>
                      <a:pt x="23" y="4"/>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21" name="Freeform 195"/>
              <p:cNvSpPr>
                <a:spLocks/>
              </p:cNvSpPr>
              <p:nvPr/>
            </p:nvSpPr>
            <p:spPr bwMode="auto">
              <a:xfrm>
                <a:off x="6073775" y="5737226"/>
                <a:ext cx="60325" cy="66675"/>
              </a:xfrm>
              <a:custGeom>
                <a:avLst/>
                <a:gdLst>
                  <a:gd name="T0" fmla="*/ 21 w 23"/>
                  <a:gd name="T1" fmla="*/ 13 h 25"/>
                  <a:gd name="T2" fmla="*/ 18 w 23"/>
                  <a:gd name="T3" fmla="*/ 7 h 25"/>
                  <a:gd name="T4" fmla="*/ 15 w 23"/>
                  <a:gd name="T5" fmla="*/ 3 h 25"/>
                  <a:gd name="T6" fmla="*/ 4 w 23"/>
                  <a:gd name="T7" fmla="*/ 3 h 25"/>
                  <a:gd name="T8" fmla="*/ 1 w 23"/>
                  <a:gd name="T9" fmla="*/ 12 h 25"/>
                  <a:gd name="T10" fmla="*/ 3 w 23"/>
                  <a:gd name="T11" fmla="*/ 15 h 25"/>
                  <a:gd name="T12" fmla="*/ 3 w 23"/>
                  <a:gd name="T13" fmla="*/ 15 h 25"/>
                  <a:gd name="T14" fmla="*/ 6 w 23"/>
                  <a:gd name="T15" fmla="*/ 21 h 25"/>
                  <a:gd name="T16" fmla="*/ 6 w 23"/>
                  <a:gd name="T17" fmla="*/ 21 h 25"/>
                  <a:gd name="T18" fmla="*/ 11 w 23"/>
                  <a:gd name="T19" fmla="*/ 24 h 25"/>
                  <a:gd name="T20" fmla="*/ 21 w 23"/>
                  <a:gd name="T21" fmla="*/ 1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25">
                    <a:moveTo>
                      <a:pt x="21" y="13"/>
                    </a:moveTo>
                    <a:cubicBezTo>
                      <a:pt x="21" y="10"/>
                      <a:pt x="19" y="8"/>
                      <a:pt x="18" y="7"/>
                    </a:cubicBezTo>
                    <a:cubicBezTo>
                      <a:pt x="17" y="5"/>
                      <a:pt x="16" y="4"/>
                      <a:pt x="15" y="3"/>
                    </a:cubicBezTo>
                    <a:cubicBezTo>
                      <a:pt x="12" y="1"/>
                      <a:pt x="8" y="0"/>
                      <a:pt x="4" y="3"/>
                    </a:cubicBezTo>
                    <a:cubicBezTo>
                      <a:pt x="2" y="5"/>
                      <a:pt x="0" y="8"/>
                      <a:pt x="1" y="12"/>
                    </a:cubicBezTo>
                    <a:cubicBezTo>
                      <a:pt x="1" y="13"/>
                      <a:pt x="2" y="14"/>
                      <a:pt x="3" y="15"/>
                    </a:cubicBezTo>
                    <a:cubicBezTo>
                      <a:pt x="3" y="15"/>
                      <a:pt x="3" y="15"/>
                      <a:pt x="3" y="15"/>
                    </a:cubicBezTo>
                    <a:cubicBezTo>
                      <a:pt x="3" y="17"/>
                      <a:pt x="4" y="20"/>
                      <a:pt x="6" y="21"/>
                    </a:cubicBezTo>
                    <a:cubicBezTo>
                      <a:pt x="6" y="21"/>
                      <a:pt x="6" y="21"/>
                      <a:pt x="6" y="21"/>
                    </a:cubicBezTo>
                    <a:cubicBezTo>
                      <a:pt x="7" y="22"/>
                      <a:pt x="9" y="23"/>
                      <a:pt x="11" y="24"/>
                    </a:cubicBezTo>
                    <a:cubicBezTo>
                      <a:pt x="17" y="25"/>
                      <a:pt x="23" y="19"/>
                      <a:pt x="21" y="13"/>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22" name="Freeform 196"/>
              <p:cNvSpPr>
                <a:spLocks/>
              </p:cNvSpPr>
              <p:nvPr/>
            </p:nvSpPr>
            <p:spPr bwMode="auto">
              <a:xfrm>
                <a:off x="5600700" y="5591176"/>
                <a:ext cx="101600" cy="177800"/>
              </a:xfrm>
              <a:custGeom>
                <a:avLst/>
                <a:gdLst>
                  <a:gd name="T0" fmla="*/ 39 w 39"/>
                  <a:gd name="T1" fmla="*/ 67 h 68"/>
                  <a:gd name="T2" fmla="*/ 10 w 39"/>
                  <a:gd name="T3" fmla="*/ 42 h 68"/>
                  <a:gd name="T4" fmla="*/ 8 w 39"/>
                  <a:gd name="T5" fmla="*/ 1 h 68"/>
                  <a:gd name="T6" fmla="*/ 7 w 39"/>
                  <a:gd name="T7" fmla="*/ 0 h 68"/>
                  <a:gd name="T8" fmla="*/ 8 w 39"/>
                  <a:gd name="T9" fmla="*/ 43 h 68"/>
                  <a:gd name="T10" fmla="*/ 38 w 39"/>
                  <a:gd name="T11" fmla="*/ 68 h 68"/>
                  <a:gd name="T12" fmla="*/ 39 w 39"/>
                  <a:gd name="T13" fmla="*/ 67 h 68"/>
                </a:gdLst>
                <a:ahLst/>
                <a:cxnLst>
                  <a:cxn ang="0">
                    <a:pos x="T0" y="T1"/>
                  </a:cxn>
                  <a:cxn ang="0">
                    <a:pos x="T2" y="T3"/>
                  </a:cxn>
                  <a:cxn ang="0">
                    <a:pos x="T4" y="T5"/>
                  </a:cxn>
                  <a:cxn ang="0">
                    <a:pos x="T6" y="T7"/>
                  </a:cxn>
                  <a:cxn ang="0">
                    <a:pos x="T8" y="T9"/>
                  </a:cxn>
                  <a:cxn ang="0">
                    <a:pos x="T10" y="T11"/>
                  </a:cxn>
                  <a:cxn ang="0">
                    <a:pos x="T12" y="T13"/>
                  </a:cxn>
                </a:cxnLst>
                <a:rect l="0" t="0" r="r" b="b"/>
                <a:pathLst>
                  <a:path w="39" h="68">
                    <a:moveTo>
                      <a:pt x="39" y="67"/>
                    </a:moveTo>
                    <a:cubicBezTo>
                      <a:pt x="27" y="61"/>
                      <a:pt x="17" y="53"/>
                      <a:pt x="10" y="42"/>
                    </a:cubicBezTo>
                    <a:cubicBezTo>
                      <a:pt x="2" y="28"/>
                      <a:pt x="6" y="15"/>
                      <a:pt x="8" y="1"/>
                    </a:cubicBezTo>
                    <a:cubicBezTo>
                      <a:pt x="9" y="0"/>
                      <a:pt x="8" y="0"/>
                      <a:pt x="7" y="0"/>
                    </a:cubicBezTo>
                    <a:cubicBezTo>
                      <a:pt x="1" y="14"/>
                      <a:pt x="0" y="30"/>
                      <a:pt x="8" y="43"/>
                    </a:cubicBezTo>
                    <a:cubicBezTo>
                      <a:pt x="14" y="53"/>
                      <a:pt x="25" y="67"/>
                      <a:pt x="38" y="68"/>
                    </a:cubicBezTo>
                    <a:cubicBezTo>
                      <a:pt x="39" y="68"/>
                      <a:pt x="39" y="67"/>
                      <a:pt x="39" y="67"/>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Freeform 197"/>
              <p:cNvSpPr>
                <a:spLocks/>
              </p:cNvSpPr>
              <p:nvPr/>
            </p:nvSpPr>
            <p:spPr bwMode="auto">
              <a:xfrm>
                <a:off x="5661025" y="5715001"/>
                <a:ext cx="52388" cy="38100"/>
              </a:xfrm>
              <a:custGeom>
                <a:avLst/>
                <a:gdLst>
                  <a:gd name="T0" fmla="*/ 20 w 20"/>
                  <a:gd name="T1" fmla="*/ 13 h 15"/>
                  <a:gd name="T2" fmla="*/ 11 w 20"/>
                  <a:gd name="T3" fmla="*/ 8 h 15"/>
                  <a:gd name="T4" fmla="*/ 2 w 20"/>
                  <a:gd name="T5" fmla="*/ 0 h 15"/>
                  <a:gd name="T6" fmla="*/ 1 w 20"/>
                  <a:gd name="T7" fmla="*/ 1 h 15"/>
                  <a:gd name="T8" fmla="*/ 9 w 20"/>
                  <a:gd name="T9" fmla="*/ 10 h 15"/>
                  <a:gd name="T10" fmla="*/ 20 w 20"/>
                  <a:gd name="T11" fmla="*/ 14 h 15"/>
                  <a:gd name="T12" fmla="*/ 20 w 20"/>
                  <a:gd name="T13" fmla="*/ 13 h 15"/>
                </a:gdLst>
                <a:ahLst/>
                <a:cxnLst>
                  <a:cxn ang="0">
                    <a:pos x="T0" y="T1"/>
                  </a:cxn>
                  <a:cxn ang="0">
                    <a:pos x="T2" y="T3"/>
                  </a:cxn>
                  <a:cxn ang="0">
                    <a:pos x="T4" y="T5"/>
                  </a:cxn>
                  <a:cxn ang="0">
                    <a:pos x="T6" y="T7"/>
                  </a:cxn>
                  <a:cxn ang="0">
                    <a:pos x="T8" y="T9"/>
                  </a:cxn>
                  <a:cxn ang="0">
                    <a:pos x="T10" y="T11"/>
                  </a:cxn>
                  <a:cxn ang="0">
                    <a:pos x="T12" y="T13"/>
                  </a:cxn>
                </a:cxnLst>
                <a:rect l="0" t="0" r="r" b="b"/>
                <a:pathLst>
                  <a:path w="20" h="15">
                    <a:moveTo>
                      <a:pt x="20" y="13"/>
                    </a:moveTo>
                    <a:cubicBezTo>
                      <a:pt x="18" y="11"/>
                      <a:pt x="14" y="10"/>
                      <a:pt x="11" y="8"/>
                    </a:cubicBezTo>
                    <a:cubicBezTo>
                      <a:pt x="8" y="6"/>
                      <a:pt x="4" y="3"/>
                      <a:pt x="2" y="0"/>
                    </a:cubicBezTo>
                    <a:cubicBezTo>
                      <a:pt x="1" y="0"/>
                      <a:pt x="0" y="0"/>
                      <a:pt x="1" y="1"/>
                    </a:cubicBezTo>
                    <a:cubicBezTo>
                      <a:pt x="3" y="5"/>
                      <a:pt x="6" y="8"/>
                      <a:pt x="9" y="10"/>
                    </a:cubicBezTo>
                    <a:cubicBezTo>
                      <a:pt x="12" y="12"/>
                      <a:pt x="16" y="15"/>
                      <a:pt x="20" y="14"/>
                    </a:cubicBezTo>
                    <a:cubicBezTo>
                      <a:pt x="20" y="14"/>
                      <a:pt x="20" y="14"/>
                      <a:pt x="20" y="13"/>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198"/>
              <p:cNvSpPr>
                <a:spLocks/>
              </p:cNvSpPr>
              <p:nvPr/>
            </p:nvSpPr>
            <p:spPr bwMode="auto">
              <a:xfrm>
                <a:off x="5784850" y="5586413"/>
                <a:ext cx="61913" cy="161925"/>
              </a:xfrm>
              <a:custGeom>
                <a:avLst/>
                <a:gdLst>
                  <a:gd name="T0" fmla="*/ 6 w 24"/>
                  <a:gd name="T1" fmla="*/ 0 h 62"/>
                  <a:gd name="T2" fmla="*/ 5 w 24"/>
                  <a:gd name="T3" fmla="*/ 1 h 62"/>
                  <a:gd name="T4" fmla="*/ 14 w 24"/>
                  <a:gd name="T5" fmla="*/ 34 h 62"/>
                  <a:gd name="T6" fmla="*/ 1 w 24"/>
                  <a:gd name="T7" fmla="*/ 60 h 62"/>
                  <a:gd name="T8" fmla="*/ 1 w 24"/>
                  <a:gd name="T9" fmla="*/ 61 h 62"/>
                  <a:gd name="T10" fmla="*/ 6 w 24"/>
                  <a:gd name="T11" fmla="*/ 0 h 62"/>
                </a:gdLst>
                <a:ahLst/>
                <a:cxnLst>
                  <a:cxn ang="0">
                    <a:pos x="T0" y="T1"/>
                  </a:cxn>
                  <a:cxn ang="0">
                    <a:pos x="T2" y="T3"/>
                  </a:cxn>
                  <a:cxn ang="0">
                    <a:pos x="T4" y="T5"/>
                  </a:cxn>
                  <a:cxn ang="0">
                    <a:pos x="T6" y="T7"/>
                  </a:cxn>
                  <a:cxn ang="0">
                    <a:pos x="T8" y="T9"/>
                  </a:cxn>
                  <a:cxn ang="0">
                    <a:pos x="T10" y="T11"/>
                  </a:cxn>
                </a:cxnLst>
                <a:rect l="0" t="0" r="r" b="b"/>
                <a:pathLst>
                  <a:path w="24" h="62">
                    <a:moveTo>
                      <a:pt x="6" y="0"/>
                    </a:moveTo>
                    <a:cubicBezTo>
                      <a:pt x="5" y="0"/>
                      <a:pt x="4" y="1"/>
                      <a:pt x="5" y="1"/>
                    </a:cubicBezTo>
                    <a:cubicBezTo>
                      <a:pt x="12" y="11"/>
                      <a:pt x="16" y="22"/>
                      <a:pt x="14" y="34"/>
                    </a:cubicBezTo>
                    <a:cubicBezTo>
                      <a:pt x="12" y="45"/>
                      <a:pt x="7" y="52"/>
                      <a:pt x="1" y="60"/>
                    </a:cubicBezTo>
                    <a:cubicBezTo>
                      <a:pt x="0" y="61"/>
                      <a:pt x="1" y="62"/>
                      <a:pt x="1" y="61"/>
                    </a:cubicBezTo>
                    <a:cubicBezTo>
                      <a:pt x="24" y="50"/>
                      <a:pt x="21" y="16"/>
                      <a:pt x="6"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Freeform 199"/>
              <p:cNvSpPr>
                <a:spLocks/>
              </p:cNvSpPr>
              <p:nvPr/>
            </p:nvSpPr>
            <p:spPr bwMode="auto">
              <a:xfrm>
                <a:off x="5762625" y="5683251"/>
                <a:ext cx="46038" cy="60325"/>
              </a:xfrm>
              <a:custGeom>
                <a:avLst/>
                <a:gdLst>
                  <a:gd name="T0" fmla="*/ 16 w 17"/>
                  <a:gd name="T1" fmla="*/ 1 h 23"/>
                  <a:gd name="T2" fmla="*/ 15 w 17"/>
                  <a:gd name="T3" fmla="*/ 1 h 23"/>
                  <a:gd name="T4" fmla="*/ 9 w 17"/>
                  <a:gd name="T5" fmla="*/ 12 h 23"/>
                  <a:gd name="T6" fmla="*/ 1 w 17"/>
                  <a:gd name="T7" fmla="*/ 22 h 23"/>
                  <a:gd name="T8" fmla="*/ 2 w 17"/>
                  <a:gd name="T9" fmla="*/ 23 h 23"/>
                  <a:gd name="T10" fmla="*/ 12 w 17"/>
                  <a:gd name="T11" fmla="*/ 13 h 23"/>
                  <a:gd name="T12" fmla="*/ 16 w 17"/>
                  <a:gd name="T13" fmla="*/ 1 h 23"/>
                </a:gdLst>
                <a:ahLst/>
                <a:cxnLst>
                  <a:cxn ang="0">
                    <a:pos x="T0" y="T1"/>
                  </a:cxn>
                  <a:cxn ang="0">
                    <a:pos x="T2" y="T3"/>
                  </a:cxn>
                  <a:cxn ang="0">
                    <a:pos x="T4" y="T5"/>
                  </a:cxn>
                  <a:cxn ang="0">
                    <a:pos x="T6" y="T7"/>
                  </a:cxn>
                  <a:cxn ang="0">
                    <a:pos x="T8" y="T9"/>
                  </a:cxn>
                  <a:cxn ang="0">
                    <a:pos x="T10" y="T11"/>
                  </a:cxn>
                  <a:cxn ang="0">
                    <a:pos x="T12" y="T13"/>
                  </a:cxn>
                </a:cxnLst>
                <a:rect l="0" t="0" r="r" b="b"/>
                <a:pathLst>
                  <a:path w="17" h="23">
                    <a:moveTo>
                      <a:pt x="16" y="1"/>
                    </a:moveTo>
                    <a:cubicBezTo>
                      <a:pt x="16" y="0"/>
                      <a:pt x="15" y="0"/>
                      <a:pt x="15" y="1"/>
                    </a:cubicBezTo>
                    <a:cubicBezTo>
                      <a:pt x="13" y="5"/>
                      <a:pt x="12" y="9"/>
                      <a:pt x="9" y="12"/>
                    </a:cubicBezTo>
                    <a:cubicBezTo>
                      <a:pt x="6" y="16"/>
                      <a:pt x="3" y="18"/>
                      <a:pt x="1" y="22"/>
                    </a:cubicBezTo>
                    <a:cubicBezTo>
                      <a:pt x="0" y="23"/>
                      <a:pt x="1" y="23"/>
                      <a:pt x="2" y="23"/>
                    </a:cubicBezTo>
                    <a:cubicBezTo>
                      <a:pt x="6" y="21"/>
                      <a:pt x="10" y="17"/>
                      <a:pt x="12" y="13"/>
                    </a:cubicBezTo>
                    <a:cubicBezTo>
                      <a:pt x="15" y="9"/>
                      <a:pt x="17" y="5"/>
                      <a:pt x="16"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Freeform 200"/>
              <p:cNvSpPr>
                <a:spLocks/>
              </p:cNvSpPr>
              <p:nvPr/>
            </p:nvSpPr>
            <p:spPr bwMode="auto">
              <a:xfrm>
                <a:off x="5902325" y="5737226"/>
                <a:ext cx="87313" cy="155575"/>
              </a:xfrm>
              <a:custGeom>
                <a:avLst/>
                <a:gdLst>
                  <a:gd name="T0" fmla="*/ 31 w 33"/>
                  <a:gd name="T1" fmla="*/ 0 h 59"/>
                  <a:gd name="T2" fmla="*/ 7 w 33"/>
                  <a:gd name="T3" fmla="*/ 26 h 59"/>
                  <a:gd name="T4" fmla="*/ 7 w 33"/>
                  <a:gd name="T5" fmla="*/ 58 h 59"/>
                  <a:gd name="T6" fmla="*/ 9 w 33"/>
                  <a:gd name="T7" fmla="*/ 57 h 59"/>
                  <a:gd name="T8" fmla="*/ 32 w 33"/>
                  <a:gd name="T9" fmla="*/ 1 h 59"/>
                  <a:gd name="T10" fmla="*/ 31 w 33"/>
                  <a:gd name="T11" fmla="*/ 0 h 59"/>
                </a:gdLst>
                <a:ahLst/>
                <a:cxnLst>
                  <a:cxn ang="0">
                    <a:pos x="T0" y="T1"/>
                  </a:cxn>
                  <a:cxn ang="0">
                    <a:pos x="T2" y="T3"/>
                  </a:cxn>
                  <a:cxn ang="0">
                    <a:pos x="T4" y="T5"/>
                  </a:cxn>
                  <a:cxn ang="0">
                    <a:pos x="T6" y="T7"/>
                  </a:cxn>
                  <a:cxn ang="0">
                    <a:pos x="T8" y="T9"/>
                  </a:cxn>
                  <a:cxn ang="0">
                    <a:pos x="T10" y="T11"/>
                  </a:cxn>
                </a:cxnLst>
                <a:rect l="0" t="0" r="r" b="b"/>
                <a:pathLst>
                  <a:path w="33" h="59">
                    <a:moveTo>
                      <a:pt x="31" y="0"/>
                    </a:moveTo>
                    <a:cubicBezTo>
                      <a:pt x="20" y="5"/>
                      <a:pt x="12" y="15"/>
                      <a:pt x="7" y="26"/>
                    </a:cubicBezTo>
                    <a:cubicBezTo>
                      <a:pt x="4" y="35"/>
                      <a:pt x="0" y="50"/>
                      <a:pt x="7" y="58"/>
                    </a:cubicBezTo>
                    <a:cubicBezTo>
                      <a:pt x="8" y="59"/>
                      <a:pt x="10" y="58"/>
                      <a:pt x="9" y="57"/>
                    </a:cubicBezTo>
                    <a:cubicBezTo>
                      <a:pt x="3" y="35"/>
                      <a:pt x="15" y="14"/>
                      <a:pt x="32" y="1"/>
                    </a:cubicBezTo>
                    <a:cubicBezTo>
                      <a:pt x="33" y="1"/>
                      <a:pt x="32" y="0"/>
                      <a:pt x="31"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201"/>
              <p:cNvSpPr>
                <a:spLocks/>
              </p:cNvSpPr>
              <p:nvPr/>
            </p:nvSpPr>
            <p:spPr bwMode="auto">
              <a:xfrm>
                <a:off x="5934075" y="5811838"/>
                <a:ext cx="12700" cy="69850"/>
              </a:xfrm>
              <a:custGeom>
                <a:avLst/>
                <a:gdLst>
                  <a:gd name="T0" fmla="*/ 3 w 5"/>
                  <a:gd name="T1" fmla="*/ 12 h 27"/>
                  <a:gd name="T2" fmla="*/ 5 w 5"/>
                  <a:gd name="T3" fmla="*/ 0 h 27"/>
                  <a:gd name="T4" fmla="*/ 4 w 5"/>
                  <a:gd name="T5" fmla="*/ 0 h 27"/>
                  <a:gd name="T6" fmla="*/ 0 w 5"/>
                  <a:gd name="T7" fmla="*/ 12 h 27"/>
                  <a:gd name="T8" fmla="*/ 2 w 5"/>
                  <a:gd name="T9" fmla="*/ 26 h 27"/>
                  <a:gd name="T10" fmla="*/ 3 w 5"/>
                  <a:gd name="T11" fmla="*/ 26 h 27"/>
                  <a:gd name="T12" fmla="*/ 3 w 5"/>
                  <a:gd name="T13" fmla="*/ 12 h 27"/>
                </a:gdLst>
                <a:ahLst/>
                <a:cxnLst>
                  <a:cxn ang="0">
                    <a:pos x="T0" y="T1"/>
                  </a:cxn>
                  <a:cxn ang="0">
                    <a:pos x="T2" y="T3"/>
                  </a:cxn>
                  <a:cxn ang="0">
                    <a:pos x="T4" y="T5"/>
                  </a:cxn>
                  <a:cxn ang="0">
                    <a:pos x="T6" y="T7"/>
                  </a:cxn>
                  <a:cxn ang="0">
                    <a:pos x="T8" y="T9"/>
                  </a:cxn>
                  <a:cxn ang="0">
                    <a:pos x="T10" y="T11"/>
                  </a:cxn>
                  <a:cxn ang="0">
                    <a:pos x="T12" y="T13"/>
                  </a:cxn>
                </a:cxnLst>
                <a:rect l="0" t="0" r="r" b="b"/>
                <a:pathLst>
                  <a:path w="5" h="27">
                    <a:moveTo>
                      <a:pt x="3" y="12"/>
                    </a:moveTo>
                    <a:cubicBezTo>
                      <a:pt x="3" y="8"/>
                      <a:pt x="5" y="4"/>
                      <a:pt x="5" y="0"/>
                    </a:cubicBezTo>
                    <a:cubicBezTo>
                      <a:pt x="4" y="0"/>
                      <a:pt x="4" y="0"/>
                      <a:pt x="4" y="0"/>
                    </a:cubicBezTo>
                    <a:cubicBezTo>
                      <a:pt x="1" y="3"/>
                      <a:pt x="1" y="8"/>
                      <a:pt x="0" y="12"/>
                    </a:cubicBezTo>
                    <a:cubicBezTo>
                      <a:pt x="0" y="16"/>
                      <a:pt x="0" y="22"/>
                      <a:pt x="2" y="26"/>
                    </a:cubicBezTo>
                    <a:cubicBezTo>
                      <a:pt x="2" y="27"/>
                      <a:pt x="3" y="26"/>
                      <a:pt x="3" y="26"/>
                    </a:cubicBezTo>
                    <a:cubicBezTo>
                      <a:pt x="4" y="21"/>
                      <a:pt x="2" y="17"/>
                      <a:pt x="3" y="12"/>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202"/>
              <p:cNvSpPr>
                <a:spLocks/>
              </p:cNvSpPr>
              <p:nvPr/>
            </p:nvSpPr>
            <p:spPr bwMode="auto">
              <a:xfrm>
                <a:off x="5961063" y="5848351"/>
                <a:ext cx="180975" cy="149225"/>
              </a:xfrm>
              <a:custGeom>
                <a:avLst/>
                <a:gdLst>
                  <a:gd name="T0" fmla="*/ 67 w 69"/>
                  <a:gd name="T1" fmla="*/ 0 h 57"/>
                  <a:gd name="T2" fmla="*/ 60 w 69"/>
                  <a:gd name="T3" fmla="*/ 19 h 57"/>
                  <a:gd name="T4" fmla="*/ 43 w 69"/>
                  <a:gd name="T5" fmla="*/ 34 h 57"/>
                  <a:gd name="T6" fmla="*/ 1 w 69"/>
                  <a:gd name="T7" fmla="*/ 36 h 57"/>
                  <a:gd name="T8" fmla="*/ 1 w 69"/>
                  <a:gd name="T9" fmla="*/ 37 h 57"/>
                  <a:gd name="T10" fmla="*/ 68 w 69"/>
                  <a:gd name="T11" fmla="*/ 1 h 57"/>
                  <a:gd name="T12" fmla="*/ 67 w 69"/>
                  <a:gd name="T13" fmla="*/ 0 h 57"/>
                </a:gdLst>
                <a:ahLst/>
                <a:cxnLst>
                  <a:cxn ang="0">
                    <a:pos x="T0" y="T1"/>
                  </a:cxn>
                  <a:cxn ang="0">
                    <a:pos x="T2" y="T3"/>
                  </a:cxn>
                  <a:cxn ang="0">
                    <a:pos x="T4" y="T5"/>
                  </a:cxn>
                  <a:cxn ang="0">
                    <a:pos x="T6" y="T7"/>
                  </a:cxn>
                  <a:cxn ang="0">
                    <a:pos x="T8" y="T9"/>
                  </a:cxn>
                  <a:cxn ang="0">
                    <a:pos x="T10" y="T11"/>
                  </a:cxn>
                  <a:cxn ang="0">
                    <a:pos x="T12" y="T13"/>
                  </a:cxn>
                </a:cxnLst>
                <a:rect l="0" t="0" r="r" b="b"/>
                <a:pathLst>
                  <a:path w="69" h="57">
                    <a:moveTo>
                      <a:pt x="67" y="0"/>
                    </a:moveTo>
                    <a:cubicBezTo>
                      <a:pt x="65" y="7"/>
                      <a:pt x="64" y="13"/>
                      <a:pt x="60" y="19"/>
                    </a:cubicBezTo>
                    <a:cubicBezTo>
                      <a:pt x="56" y="25"/>
                      <a:pt x="49" y="30"/>
                      <a:pt x="43" y="34"/>
                    </a:cubicBezTo>
                    <a:cubicBezTo>
                      <a:pt x="30" y="42"/>
                      <a:pt x="16" y="41"/>
                      <a:pt x="1" y="36"/>
                    </a:cubicBezTo>
                    <a:cubicBezTo>
                      <a:pt x="1" y="36"/>
                      <a:pt x="0" y="37"/>
                      <a:pt x="1" y="37"/>
                    </a:cubicBezTo>
                    <a:cubicBezTo>
                      <a:pt x="26" y="57"/>
                      <a:pt x="69" y="31"/>
                      <a:pt x="68" y="1"/>
                    </a:cubicBezTo>
                    <a:cubicBezTo>
                      <a:pt x="68" y="0"/>
                      <a:pt x="67" y="0"/>
                      <a:pt x="67"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 name="Freeform 203"/>
              <p:cNvSpPr>
                <a:spLocks/>
              </p:cNvSpPr>
              <p:nvPr/>
            </p:nvSpPr>
            <p:spPr bwMode="auto">
              <a:xfrm>
                <a:off x="5969000" y="5924551"/>
                <a:ext cx="55563" cy="15875"/>
              </a:xfrm>
              <a:custGeom>
                <a:avLst/>
                <a:gdLst>
                  <a:gd name="T0" fmla="*/ 21 w 21"/>
                  <a:gd name="T1" fmla="*/ 1 h 6"/>
                  <a:gd name="T2" fmla="*/ 11 w 21"/>
                  <a:gd name="T3" fmla="*/ 2 h 6"/>
                  <a:gd name="T4" fmla="*/ 1 w 21"/>
                  <a:gd name="T5" fmla="*/ 0 h 6"/>
                  <a:gd name="T6" fmla="*/ 1 w 21"/>
                  <a:gd name="T7" fmla="*/ 1 h 6"/>
                  <a:gd name="T8" fmla="*/ 21 w 21"/>
                  <a:gd name="T9" fmla="*/ 2 h 6"/>
                  <a:gd name="T10" fmla="*/ 21 w 21"/>
                  <a:gd name="T11" fmla="*/ 1 h 6"/>
                </a:gdLst>
                <a:ahLst/>
                <a:cxnLst>
                  <a:cxn ang="0">
                    <a:pos x="T0" y="T1"/>
                  </a:cxn>
                  <a:cxn ang="0">
                    <a:pos x="T2" y="T3"/>
                  </a:cxn>
                  <a:cxn ang="0">
                    <a:pos x="T4" y="T5"/>
                  </a:cxn>
                  <a:cxn ang="0">
                    <a:pos x="T6" y="T7"/>
                  </a:cxn>
                  <a:cxn ang="0">
                    <a:pos x="T8" y="T9"/>
                  </a:cxn>
                  <a:cxn ang="0">
                    <a:pos x="T10" y="T11"/>
                  </a:cxn>
                </a:cxnLst>
                <a:rect l="0" t="0" r="r" b="b"/>
                <a:pathLst>
                  <a:path w="21" h="6">
                    <a:moveTo>
                      <a:pt x="21" y="1"/>
                    </a:moveTo>
                    <a:cubicBezTo>
                      <a:pt x="18" y="1"/>
                      <a:pt x="15" y="2"/>
                      <a:pt x="11" y="2"/>
                    </a:cubicBezTo>
                    <a:cubicBezTo>
                      <a:pt x="8" y="2"/>
                      <a:pt x="5" y="1"/>
                      <a:pt x="1" y="0"/>
                    </a:cubicBezTo>
                    <a:cubicBezTo>
                      <a:pt x="1" y="0"/>
                      <a:pt x="0" y="1"/>
                      <a:pt x="1" y="1"/>
                    </a:cubicBezTo>
                    <a:cubicBezTo>
                      <a:pt x="7" y="4"/>
                      <a:pt x="15" y="6"/>
                      <a:pt x="21" y="2"/>
                    </a:cubicBezTo>
                    <a:cubicBezTo>
                      <a:pt x="21" y="2"/>
                      <a:pt x="21" y="2"/>
                      <a:pt x="21"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6" name="Group 5"/>
            <p:cNvGrpSpPr/>
            <p:nvPr/>
          </p:nvGrpSpPr>
          <p:grpSpPr>
            <a:xfrm rot="5400000">
              <a:off x="1758310" y="1180212"/>
              <a:ext cx="960714" cy="1208967"/>
              <a:chOff x="2171701" y="1085850"/>
              <a:chExt cx="826294" cy="1039813"/>
            </a:xfrm>
            <a:effectLst>
              <a:outerShdw blurRad="127000" dist="63500" dir="8100000" algn="tr" rotWithShape="0">
                <a:prstClr val="black">
                  <a:alpha val="20000"/>
                </a:prstClr>
              </a:outerShdw>
            </a:effectLst>
          </p:grpSpPr>
          <p:sp>
            <p:nvSpPr>
              <p:cNvPr id="93" name="Freeform 29"/>
              <p:cNvSpPr>
                <a:spLocks/>
              </p:cNvSpPr>
              <p:nvPr/>
            </p:nvSpPr>
            <p:spPr bwMode="auto">
              <a:xfrm>
                <a:off x="2171701" y="1203325"/>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 name="Freeform 30"/>
              <p:cNvSpPr>
                <a:spLocks/>
              </p:cNvSpPr>
              <p:nvPr/>
            </p:nvSpPr>
            <p:spPr bwMode="auto">
              <a:xfrm>
                <a:off x="2186782" y="1181894"/>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95" name="Freeform 31"/>
              <p:cNvSpPr>
                <a:spLocks/>
              </p:cNvSpPr>
              <p:nvPr/>
            </p:nvSpPr>
            <p:spPr bwMode="auto">
              <a:xfrm>
                <a:off x="2228851" y="1085850"/>
                <a:ext cx="677863" cy="996950"/>
              </a:xfrm>
              <a:custGeom>
                <a:avLst/>
                <a:gdLst>
                  <a:gd name="T0" fmla="*/ 86 w 259"/>
                  <a:gd name="T1" fmla="*/ 77 h 382"/>
                  <a:gd name="T2" fmla="*/ 58 w 259"/>
                  <a:gd name="T3" fmla="*/ 116 h 382"/>
                  <a:gd name="T4" fmla="*/ 0 w 259"/>
                  <a:gd name="T5" fmla="*/ 187 h 382"/>
                  <a:gd name="T6" fmla="*/ 55 w 259"/>
                  <a:gd name="T7" fmla="*/ 125 h 382"/>
                  <a:gd name="T8" fmla="*/ 36 w 259"/>
                  <a:gd name="T9" fmla="*/ 260 h 382"/>
                  <a:gd name="T10" fmla="*/ 48 w 259"/>
                  <a:gd name="T11" fmla="*/ 162 h 382"/>
                  <a:gd name="T12" fmla="*/ 88 w 259"/>
                  <a:gd name="T13" fmla="*/ 83 h 382"/>
                  <a:gd name="T14" fmla="*/ 102 w 259"/>
                  <a:gd name="T15" fmla="*/ 115 h 382"/>
                  <a:gd name="T16" fmla="*/ 74 w 259"/>
                  <a:gd name="T17" fmla="*/ 200 h 382"/>
                  <a:gd name="T18" fmla="*/ 45 w 259"/>
                  <a:gd name="T19" fmla="*/ 236 h 382"/>
                  <a:gd name="T20" fmla="*/ 73 w 259"/>
                  <a:gd name="T21" fmla="*/ 207 h 382"/>
                  <a:gd name="T22" fmla="*/ 85 w 259"/>
                  <a:gd name="T23" fmla="*/ 306 h 382"/>
                  <a:gd name="T24" fmla="*/ 108 w 259"/>
                  <a:gd name="T25" fmla="*/ 127 h 382"/>
                  <a:gd name="T26" fmla="*/ 120 w 259"/>
                  <a:gd name="T27" fmla="*/ 150 h 382"/>
                  <a:gd name="T28" fmla="*/ 132 w 259"/>
                  <a:gd name="T29" fmla="*/ 323 h 382"/>
                  <a:gd name="T30" fmla="*/ 150 w 259"/>
                  <a:gd name="T31" fmla="*/ 199 h 382"/>
                  <a:gd name="T32" fmla="*/ 154 w 259"/>
                  <a:gd name="T33" fmla="*/ 207 h 382"/>
                  <a:gd name="T34" fmla="*/ 162 w 259"/>
                  <a:gd name="T35" fmla="*/ 232 h 382"/>
                  <a:gd name="T36" fmla="*/ 173 w 259"/>
                  <a:gd name="T37" fmla="*/ 346 h 382"/>
                  <a:gd name="T38" fmla="*/ 152 w 259"/>
                  <a:gd name="T39" fmla="*/ 291 h 382"/>
                  <a:gd name="T40" fmla="*/ 176 w 259"/>
                  <a:gd name="T41" fmla="*/ 261 h 382"/>
                  <a:gd name="T42" fmla="*/ 192 w 259"/>
                  <a:gd name="T43" fmla="*/ 303 h 382"/>
                  <a:gd name="T44" fmla="*/ 243 w 259"/>
                  <a:gd name="T45" fmla="*/ 382 h 382"/>
                  <a:gd name="T46" fmla="*/ 181 w 259"/>
                  <a:gd name="T47" fmla="*/ 265 h 382"/>
                  <a:gd name="T48" fmla="*/ 247 w 259"/>
                  <a:gd name="T49" fmla="*/ 325 h 382"/>
                  <a:gd name="T50" fmla="*/ 179 w 259"/>
                  <a:gd name="T51" fmla="*/ 259 h 382"/>
                  <a:gd name="T52" fmla="*/ 209 w 259"/>
                  <a:gd name="T53" fmla="*/ 234 h 382"/>
                  <a:gd name="T54" fmla="*/ 253 w 259"/>
                  <a:gd name="T55" fmla="*/ 280 h 382"/>
                  <a:gd name="T56" fmla="*/ 154 w 259"/>
                  <a:gd name="T57" fmla="*/ 197 h 382"/>
                  <a:gd name="T58" fmla="*/ 158 w 259"/>
                  <a:gd name="T59" fmla="*/ 149 h 382"/>
                  <a:gd name="T60" fmla="*/ 256 w 259"/>
                  <a:gd name="T61" fmla="*/ 242 h 382"/>
                  <a:gd name="T62" fmla="*/ 200 w 259"/>
                  <a:gd name="T63" fmla="*/ 171 h 382"/>
                  <a:gd name="T64" fmla="*/ 119 w 259"/>
                  <a:gd name="T65" fmla="*/ 129 h 382"/>
                  <a:gd name="T66" fmla="*/ 109 w 259"/>
                  <a:gd name="T67" fmla="*/ 109 h 382"/>
                  <a:gd name="T68" fmla="*/ 180 w 259"/>
                  <a:gd name="T69" fmla="*/ 114 h 382"/>
                  <a:gd name="T70" fmla="*/ 257 w 259"/>
                  <a:gd name="T71" fmla="*/ 175 h 382"/>
                  <a:gd name="T72" fmla="*/ 186 w 259"/>
                  <a:gd name="T73" fmla="*/ 111 h 382"/>
                  <a:gd name="T74" fmla="*/ 246 w 259"/>
                  <a:gd name="T75" fmla="*/ 113 h 382"/>
                  <a:gd name="T76" fmla="*/ 121 w 259"/>
                  <a:gd name="T77" fmla="*/ 80 h 382"/>
                  <a:gd name="T78" fmla="*/ 242 w 259"/>
                  <a:gd name="T79" fmla="*/ 92 h 382"/>
                  <a:gd name="T80" fmla="*/ 173 w 259"/>
                  <a:gd name="T81" fmla="*/ 75 h 382"/>
                  <a:gd name="T82" fmla="*/ 95 w 259"/>
                  <a:gd name="T83" fmla="*/ 76 h 382"/>
                  <a:gd name="T84" fmla="*/ 58 w 259"/>
                  <a:gd name="T85" fmla="*/ 8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9" h="382">
                    <a:moveTo>
                      <a:pt x="58" y="8"/>
                    </a:moveTo>
                    <a:cubicBezTo>
                      <a:pt x="66" y="31"/>
                      <a:pt x="76" y="54"/>
                      <a:pt x="86" y="77"/>
                    </a:cubicBezTo>
                    <a:cubicBezTo>
                      <a:pt x="86" y="77"/>
                      <a:pt x="85" y="77"/>
                      <a:pt x="85" y="77"/>
                    </a:cubicBezTo>
                    <a:cubicBezTo>
                      <a:pt x="73" y="86"/>
                      <a:pt x="65" y="101"/>
                      <a:pt x="58" y="116"/>
                    </a:cubicBezTo>
                    <a:cubicBezTo>
                      <a:pt x="58" y="116"/>
                      <a:pt x="57" y="116"/>
                      <a:pt x="57" y="116"/>
                    </a:cubicBezTo>
                    <a:cubicBezTo>
                      <a:pt x="31" y="132"/>
                      <a:pt x="9" y="157"/>
                      <a:pt x="0" y="187"/>
                    </a:cubicBezTo>
                    <a:cubicBezTo>
                      <a:pt x="0" y="187"/>
                      <a:pt x="0" y="187"/>
                      <a:pt x="0" y="187"/>
                    </a:cubicBezTo>
                    <a:cubicBezTo>
                      <a:pt x="13" y="160"/>
                      <a:pt x="30" y="140"/>
                      <a:pt x="55" y="125"/>
                    </a:cubicBezTo>
                    <a:cubicBezTo>
                      <a:pt x="50" y="138"/>
                      <a:pt x="46" y="151"/>
                      <a:pt x="42" y="163"/>
                    </a:cubicBezTo>
                    <a:cubicBezTo>
                      <a:pt x="32" y="196"/>
                      <a:pt x="28" y="227"/>
                      <a:pt x="36" y="260"/>
                    </a:cubicBezTo>
                    <a:cubicBezTo>
                      <a:pt x="36" y="261"/>
                      <a:pt x="38" y="261"/>
                      <a:pt x="38" y="260"/>
                    </a:cubicBezTo>
                    <a:cubicBezTo>
                      <a:pt x="30" y="227"/>
                      <a:pt x="37" y="194"/>
                      <a:pt x="48" y="162"/>
                    </a:cubicBezTo>
                    <a:cubicBezTo>
                      <a:pt x="53" y="148"/>
                      <a:pt x="58" y="134"/>
                      <a:pt x="65" y="120"/>
                    </a:cubicBezTo>
                    <a:cubicBezTo>
                      <a:pt x="71" y="107"/>
                      <a:pt x="81" y="95"/>
                      <a:pt x="88" y="83"/>
                    </a:cubicBezTo>
                    <a:cubicBezTo>
                      <a:pt x="88" y="83"/>
                      <a:pt x="88" y="83"/>
                      <a:pt x="88" y="83"/>
                    </a:cubicBezTo>
                    <a:cubicBezTo>
                      <a:pt x="93" y="94"/>
                      <a:pt x="98" y="104"/>
                      <a:pt x="102" y="115"/>
                    </a:cubicBezTo>
                    <a:cubicBezTo>
                      <a:pt x="103" y="117"/>
                      <a:pt x="104" y="119"/>
                      <a:pt x="105" y="120"/>
                    </a:cubicBezTo>
                    <a:cubicBezTo>
                      <a:pt x="85" y="142"/>
                      <a:pt x="78" y="172"/>
                      <a:pt x="74" y="200"/>
                    </a:cubicBezTo>
                    <a:cubicBezTo>
                      <a:pt x="68" y="206"/>
                      <a:pt x="63" y="211"/>
                      <a:pt x="57" y="218"/>
                    </a:cubicBezTo>
                    <a:cubicBezTo>
                      <a:pt x="53" y="224"/>
                      <a:pt x="49" y="230"/>
                      <a:pt x="45" y="236"/>
                    </a:cubicBezTo>
                    <a:cubicBezTo>
                      <a:pt x="45" y="237"/>
                      <a:pt x="46" y="237"/>
                      <a:pt x="46" y="237"/>
                    </a:cubicBezTo>
                    <a:cubicBezTo>
                      <a:pt x="54" y="226"/>
                      <a:pt x="63" y="216"/>
                      <a:pt x="73" y="207"/>
                    </a:cubicBezTo>
                    <a:cubicBezTo>
                      <a:pt x="70" y="240"/>
                      <a:pt x="74" y="274"/>
                      <a:pt x="84" y="306"/>
                    </a:cubicBezTo>
                    <a:cubicBezTo>
                      <a:pt x="84" y="307"/>
                      <a:pt x="85" y="307"/>
                      <a:pt x="85" y="306"/>
                    </a:cubicBezTo>
                    <a:cubicBezTo>
                      <a:pt x="77" y="275"/>
                      <a:pt x="74" y="242"/>
                      <a:pt x="78" y="210"/>
                    </a:cubicBezTo>
                    <a:cubicBezTo>
                      <a:pt x="81" y="181"/>
                      <a:pt x="89" y="150"/>
                      <a:pt x="108" y="127"/>
                    </a:cubicBezTo>
                    <a:cubicBezTo>
                      <a:pt x="112" y="135"/>
                      <a:pt x="116" y="142"/>
                      <a:pt x="120" y="149"/>
                    </a:cubicBezTo>
                    <a:cubicBezTo>
                      <a:pt x="120" y="150"/>
                      <a:pt x="120" y="150"/>
                      <a:pt x="120" y="150"/>
                    </a:cubicBezTo>
                    <a:cubicBezTo>
                      <a:pt x="83" y="199"/>
                      <a:pt x="101" y="276"/>
                      <a:pt x="130" y="324"/>
                    </a:cubicBezTo>
                    <a:cubicBezTo>
                      <a:pt x="131" y="326"/>
                      <a:pt x="133" y="325"/>
                      <a:pt x="132" y="323"/>
                    </a:cubicBezTo>
                    <a:cubicBezTo>
                      <a:pt x="103" y="276"/>
                      <a:pt x="90" y="204"/>
                      <a:pt x="124" y="156"/>
                    </a:cubicBezTo>
                    <a:cubicBezTo>
                      <a:pt x="133" y="170"/>
                      <a:pt x="142" y="184"/>
                      <a:pt x="150" y="199"/>
                    </a:cubicBezTo>
                    <a:cubicBezTo>
                      <a:pt x="150" y="200"/>
                      <a:pt x="150" y="200"/>
                      <a:pt x="150" y="200"/>
                    </a:cubicBezTo>
                    <a:cubicBezTo>
                      <a:pt x="151" y="202"/>
                      <a:pt x="153" y="204"/>
                      <a:pt x="154" y="207"/>
                    </a:cubicBezTo>
                    <a:cubicBezTo>
                      <a:pt x="157" y="214"/>
                      <a:pt x="161" y="222"/>
                      <a:pt x="164" y="230"/>
                    </a:cubicBezTo>
                    <a:cubicBezTo>
                      <a:pt x="163" y="230"/>
                      <a:pt x="162" y="231"/>
                      <a:pt x="162" y="232"/>
                    </a:cubicBezTo>
                    <a:cubicBezTo>
                      <a:pt x="153" y="251"/>
                      <a:pt x="146" y="272"/>
                      <a:pt x="148" y="293"/>
                    </a:cubicBezTo>
                    <a:cubicBezTo>
                      <a:pt x="150" y="314"/>
                      <a:pt x="164" y="328"/>
                      <a:pt x="173" y="346"/>
                    </a:cubicBezTo>
                    <a:cubicBezTo>
                      <a:pt x="173" y="346"/>
                      <a:pt x="173" y="346"/>
                      <a:pt x="173" y="346"/>
                    </a:cubicBezTo>
                    <a:cubicBezTo>
                      <a:pt x="165" y="327"/>
                      <a:pt x="153" y="312"/>
                      <a:pt x="152" y="291"/>
                    </a:cubicBezTo>
                    <a:cubicBezTo>
                      <a:pt x="151" y="271"/>
                      <a:pt x="158" y="253"/>
                      <a:pt x="166" y="235"/>
                    </a:cubicBezTo>
                    <a:cubicBezTo>
                      <a:pt x="169" y="244"/>
                      <a:pt x="173" y="252"/>
                      <a:pt x="176" y="261"/>
                    </a:cubicBezTo>
                    <a:cubicBezTo>
                      <a:pt x="176" y="262"/>
                      <a:pt x="176" y="262"/>
                      <a:pt x="177" y="262"/>
                    </a:cubicBezTo>
                    <a:cubicBezTo>
                      <a:pt x="182" y="276"/>
                      <a:pt x="187" y="289"/>
                      <a:pt x="192" y="303"/>
                    </a:cubicBezTo>
                    <a:cubicBezTo>
                      <a:pt x="204" y="331"/>
                      <a:pt x="218" y="363"/>
                      <a:pt x="243" y="382"/>
                    </a:cubicBezTo>
                    <a:cubicBezTo>
                      <a:pt x="243" y="382"/>
                      <a:pt x="243" y="382"/>
                      <a:pt x="243" y="382"/>
                    </a:cubicBezTo>
                    <a:cubicBezTo>
                      <a:pt x="217" y="360"/>
                      <a:pt x="204" y="323"/>
                      <a:pt x="192" y="293"/>
                    </a:cubicBezTo>
                    <a:cubicBezTo>
                      <a:pt x="188" y="284"/>
                      <a:pt x="185" y="274"/>
                      <a:pt x="181" y="265"/>
                    </a:cubicBezTo>
                    <a:cubicBezTo>
                      <a:pt x="207" y="281"/>
                      <a:pt x="228" y="301"/>
                      <a:pt x="246" y="325"/>
                    </a:cubicBezTo>
                    <a:cubicBezTo>
                      <a:pt x="246" y="326"/>
                      <a:pt x="247" y="325"/>
                      <a:pt x="247" y="325"/>
                    </a:cubicBezTo>
                    <a:cubicBezTo>
                      <a:pt x="230" y="297"/>
                      <a:pt x="207" y="275"/>
                      <a:pt x="179" y="259"/>
                    </a:cubicBezTo>
                    <a:cubicBezTo>
                      <a:pt x="179" y="259"/>
                      <a:pt x="179" y="259"/>
                      <a:pt x="179" y="259"/>
                    </a:cubicBezTo>
                    <a:cubicBezTo>
                      <a:pt x="172" y="240"/>
                      <a:pt x="165" y="221"/>
                      <a:pt x="157" y="202"/>
                    </a:cubicBezTo>
                    <a:cubicBezTo>
                      <a:pt x="176" y="207"/>
                      <a:pt x="194" y="222"/>
                      <a:pt x="209" y="234"/>
                    </a:cubicBezTo>
                    <a:cubicBezTo>
                      <a:pt x="226" y="247"/>
                      <a:pt x="241" y="262"/>
                      <a:pt x="253" y="281"/>
                    </a:cubicBezTo>
                    <a:cubicBezTo>
                      <a:pt x="253" y="281"/>
                      <a:pt x="253" y="281"/>
                      <a:pt x="253" y="280"/>
                    </a:cubicBezTo>
                    <a:cubicBezTo>
                      <a:pt x="243" y="259"/>
                      <a:pt x="227" y="244"/>
                      <a:pt x="209" y="229"/>
                    </a:cubicBezTo>
                    <a:cubicBezTo>
                      <a:pt x="193" y="216"/>
                      <a:pt x="175" y="200"/>
                      <a:pt x="154" y="197"/>
                    </a:cubicBezTo>
                    <a:cubicBezTo>
                      <a:pt x="145" y="176"/>
                      <a:pt x="133" y="156"/>
                      <a:pt x="122" y="136"/>
                    </a:cubicBezTo>
                    <a:cubicBezTo>
                      <a:pt x="133" y="141"/>
                      <a:pt x="146" y="144"/>
                      <a:pt x="158" y="149"/>
                    </a:cubicBezTo>
                    <a:cubicBezTo>
                      <a:pt x="171" y="155"/>
                      <a:pt x="184" y="162"/>
                      <a:pt x="195" y="171"/>
                    </a:cubicBezTo>
                    <a:cubicBezTo>
                      <a:pt x="221" y="190"/>
                      <a:pt x="238" y="215"/>
                      <a:pt x="256" y="242"/>
                    </a:cubicBezTo>
                    <a:cubicBezTo>
                      <a:pt x="256" y="242"/>
                      <a:pt x="257" y="242"/>
                      <a:pt x="257" y="242"/>
                    </a:cubicBezTo>
                    <a:cubicBezTo>
                      <a:pt x="245" y="214"/>
                      <a:pt x="223" y="189"/>
                      <a:pt x="200" y="171"/>
                    </a:cubicBezTo>
                    <a:cubicBezTo>
                      <a:pt x="187" y="161"/>
                      <a:pt x="174" y="152"/>
                      <a:pt x="160" y="145"/>
                    </a:cubicBezTo>
                    <a:cubicBezTo>
                      <a:pt x="148" y="138"/>
                      <a:pt x="133" y="130"/>
                      <a:pt x="119" y="129"/>
                    </a:cubicBezTo>
                    <a:cubicBezTo>
                      <a:pt x="118" y="129"/>
                      <a:pt x="118" y="129"/>
                      <a:pt x="118" y="129"/>
                    </a:cubicBezTo>
                    <a:cubicBezTo>
                      <a:pt x="115" y="123"/>
                      <a:pt x="112" y="116"/>
                      <a:pt x="109" y="109"/>
                    </a:cubicBezTo>
                    <a:cubicBezTo>
                      <a:pt x="105" y="101"/>
                      <a:pt x="102" y="92"/>
                      <a:pt x="98" y="84"/>
                    </a:cubicBezTo>
                    <a:cubicBezTo>
                      <a:pt x="128" y="87"/>
                      <a:pt x="155" y="98"/>
                      <a:pt x="180" y="114"/>
                    </a:cubicBezTo>
                    <a:cubicBezTo>
                      <a:pt x="193" y="121"/>
                      <a:pt x="205" y="130"/>
                      <a:pt x="217" y="138"/>
                    </a:cubicBezTo>
                    <a:cubicBezTo>
                      <a:pt x="232" y="148"/>
                      <a:pt x="248" y="159"/>
                      <a:pt x="257" y="175"/>
                    </a:cubicBezTo>
                    <a:cubicBezTo>
                      <a:pt x="258" y="175"/>
                      <a:pt x="259" y="175"/>
                      <a:pt x="259" y="174"/>
                    </a:cubicBezTo>
                    <a:cubicBezTo>
                      <a:pt x="244" y="147"/>
                      <a:pt x="212" y="127"/>
                      <a:pt x="186" y="111"/>
                    </a:cubicBezTo>
                    <a:cubicBezTo>
                      <a:pt x="206" y="104"/>
                      <a:pt x="226" y="107"/>
                      <a:pt x="246" y="114"/>
                    </a:cubicBezTo>
                    <a:cubicBezTo>
                      <a:pt x="246" y="114"/>
                      <a:pt x="247" y="113"/>
                      <a:pt x="246" y="113"/>
                    </a:cubicBezTo>
                    <a:cubicBezTo>
                      <a:pt x="226" y="101"/>
                      <a:pt x="202" y="102"/>
                      <a:pt x="181" y="108"/>
                    </a:cubicBezTo>
                    <a:cubicBezTo>
                      <a:pt x="162" y="96"/>
                      <a:pt x="142" y="86"/>
                      <a:pt x="121" y="80"/>
                    </a:cubicBezTo>
                    <a:cubicBezTo>
                      <a:pt x="138" y="79"/>
                      <a:pt x="154" y="78"/>
                      <a:pt x="171" y="78"/>
                    </a:cubicBezTo>
                    <a:cubicBezTo>
                      <a:pt x="196" y="79"/>
                      <a:pt x="218" y="87"/>
                      <a:pt x="242" y="92"/>
                    </a:cubicBezTo>
                    <a:cubicBezTo>
                      <a:pt x="243" y="92"/>
                      <a:pt x="243" y="92"/>
                      <a:pt x="243" y="92"/>
                    </a:cubicBezTo>
                    <a:cubicBezTo>
                      <a:pt x="223" y="80"/>
                      <a:pt x="196" y="77"/>
                      <a:pt x="173" y="75"/>
                    </a:cubicBezTo>
                    <a:cubicBezTo>
                      <a:pt x="150" y="74"/>
                      <a:pt x="127" y="74"/>
                      <a:pt x="104" y="77"/>
                    </a:cubicBezTo>
                    <a:cubicBezTo>
                      <a:pt x="101" y="76"/>
                      <a:pt x="98" y="76"/>
                      <a:pt x="95" y="76"/>
                    </a:cubicBezTo>
                    <a:cubicBezTo>
                      <a:pt x="86" y="52"/>
                      <a:pt x="76" y="28"/>
                      <a:pt x="65" y="5"/>
                    </a:cubicBezTo>
                    <a:cubicBezTo>
                      <a:pt x="63" y="0"/>
                      <a:pt x="56" y="4"/>
                      <a:pt x="58" y="8"/>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spTree>
    <p:extLst>
      <p:ext uri="{BB962C8B-B14F-4D97-AF65-F5344CB8AC3E}">
        <p14:creationId xmlns:p14="http://schemas.microsoft.com/office/powerpoint/2010/main" val="2491447908"/>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 name="Group 25"/>
          <p:cNvGrpSpPr/>
          <p:nvPr/>
        </p:nvGrpSpPr>
        <p:grpSpPr>
          <a:xfrm rot="15541647">
            <a:off x="446802" y="6086680"/>
            <a:ext cx="826294" cy="1039813"/>
            <a:chOff x="2171701" y="1085850"/>
            <a:chExt cx="826294" cy="1039813"/>
          </a:xfrm>
        </p:grpSpPr>
        <p:sp>
          <p:nvSpPr>
            <p:cNvPr id="27" name="Freeform 29"/>
            <p:cNvSpPr>
              <a:spLocks/>
            </p:cNvSpPr>
            <p:nvPr/>
          </p:nvSpPr>
          <p:spPr bwMode="auto">
            <a:xfrm>
              <a:off x="2171701" y="1203325"/>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30"/>
            <p:cNvSpPr>
              <a:spLocks/>
            </p:cNvSpPr>
            <p:nvPr/>
          </p:nvSpPr>
          <p:spPr bwMode="auto">
            <a:xfrm>
              <a:off x="2186782" y="1181894"/>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29" name="Freeform 31"/>
            <p:cNvSpPr>
              <a:spLocks/>
            </p:cNvSpPr>
            <p:nvPr/>
          </p:nvSpPr>
          <p:spPr bwMode="auto">
            <a:xfrm>
              <a:off x="2228851" y="1085850"/>
              <a:ext cx="677863" cy="996950"/>
            </a:xfrm>
            <a:custGeom>
              <a:avLst/>
              <a:gdLst>
                <a:gd name="T0" fmla="*/ 86 w 259"/>
                <a:gd name="T1" fmla="*/ 77 h 382"/>
                <a:gd name="T2" fmla="*/ 58 w 259"/>
                <a:gd name="T3" fmla="*/ 116 h 382"/>
                <a:gd name="T4" fmla="*/ 0 w 259"/>
                <a:gd name="T5" fmla="*/ 187 h 382"/>
                <a:gd name="T6" fmla="*/ 55 w 259"/>
                <a:gd name="T7" fmla="*/ 125 h 382"/>
                <a:gd name="T8" fmla="*/ 36 w 259"/>
                <a:gd name="T9" fmla="*/ 260 h 382"/>
                <a:gd name="T10" fmla="*/ 48 w 259"/>
                <a:gd name="T11" fmla="*/ 162 h 382"/>
                <a:gd name="T12" fmla="*/ 88 w 259"/>
                <a:gd name="T13" fmla="*/ 83 h 382"/>
                <a:gd name="T14" fmla="*/ 102 w 259"/>
                <a:gd name="T15" fmla="*/ 115 h 382"/>
                <a:gd name="T16" fmla="*/ 74 w 259"/>
                <a:gd name="T17" fmla="*/ 200 h 382"/>
                <a:gd name="T18" fmla="*/ 45 w 259"/>
                <a:gd name="T19" fmla="*/ 236 h 382"/>
                <a:gd name="T20" fmla="*/ 73 w 259"/>
                <a:gd name="T21" fmla="*/ 207 h 382"/>
                <a:gd name="T22" fmla="*/ 85 w 259"/>
                <a:gd name="T23" fmla="*/ 306 h 382"/>
                <a:gd name="T24" fmla="*/ 108 w 259"/>
                <a:gd name="T25" fmla="*/ 127 h 382"/>
                <a:gd name="T26" fmla="*/ 120 w 259"/>
                <a:gd name="T27" fmla="*/ 150 h 382"/>
                <a:gd name="T28" fmla="*/ 132 w 259"/>
                <a:gd name="T29" fmla="*/ 323 h 382"/>
                <a:gd name="T30" fmla="*/ 150 w 259"/>
                <a:gd name="T31" fmla="*/ 199 h 382"/>
                <a:gd name="T32" fmla="*/ 154 w 259"/>
                <a:gd name="T33" fmla="*/ 207 h 382"/>
                <a:gd name="T34" fmla="*/ 162 w 259"/>
                <a:gd name="T35" fmla="*/ 232 h 382"/>
                <a:gd name="T36" fmla="*/ 173 w 259"/>
                <a:gd name="T37" fmla="*/ 346 h 382"/>
                <a:gd name="T38" fmla="*/ 152 w 259"/>
                <a:gd name="T39" fmla="*/ 291 h 382"/>
                <a:gd name="T40" fmla="*/ 176 w 259"/>
                <a:gd name="T41" fmla="*/ 261 h 382"/>
                <a:gd name="T42" fmla="*/ 192 w 259"/>
                <a:gd name="T43" fmla="*/ 303 h 382"/>
                <a:gd name="T44" fmla="*/ 243 w 259"/>
                <a:gd name="T45" fmla="*/ 382 h 382"/>
                <a:gd name="T46" fmla="*/ 181 w 259"/>
                <a:gd name="T47" fmla="*/ 265 h 382"/>
                <a:gd name="T48" fmla="*/ 247 w 259"/>
                <a:gd name="T49" fmla="*/ 325 h 382"/>
                <a:gd name="T50" fmla="*/ 179 w 259"/>
                <a:gd name="T51" fmla="*/ 259 h 382"/>
                <a:gd name="T52" fmla="*/ 209 w 259"/>
                <a:gd name="T53" fmla="*/ 234 h 382"/>
                <a:gd name="T54" fmla="*/ 253 w 259"/>
                <a:gd name="T55" fmla="*/ 280 h 382"/>
                <a:gd name="T56" fmla="*/ 154 w 259"/>
                <a:gd name="T57" fmla="*/ 197 h 382"/>
                <a:gd name="T58" fmla="*/ 158 w 259"/>
                <a:gd name="T59" fmla="*/ 149 h 382"/>
                <a:gd name="T60" fmla="*/ 256 w 259"/>
                <a:gd name="T61" fmla="*/ 242 h 382"/>
                <a:gd name="T62" fmla="*/ 200 w 259"/>
                <a:gd name="T63" fmla="*/ 171 h 382"/>
                <a:gd name="T64" fmla="*/ 119 w 259"/>
                <a:gd name="T65" fmla="*/ 129 h 382"/>
                <a:gd name="T66" fmla="*/ 109 w 259"/>
                <a:gd name="T67" fmla="*/ 109 h 382"/>
                <a:gd name="T68" fmla="*/ 180 w 259"/>
                <a:gd name="T69" fmla="*/ 114 h 382"/>
                <a:gd name="T70" fmla="*/ 257 w 259"/>
                <a:gd name="T71" fmla="*/ 175 h 382"/>
                <a:gd name="T72" fmla="*/ 186 w 259"/>
                <a:gd name="T73" fmla="*/ 111 h 382"/>
                <a:gd name="T74" fmla="*/ 246 w 259"/>
                <a:gd name="T75" fmla="*/ 113 h 382"/>
                <a:gd name="T76" fmla="*/ 121 w 259"/>
                <a:gd name="T77" fmla="*/ 80 h 382"/>
                <a:gd name="T78" fmla="*/ 242 w 259"/>
                <a:gd name="T79" fmla="*/ 92 h 382"/>
                <a:gd name="T80" fmla="*/ 173 w 259"/>
                <a:gd name="T81" fmla="*/ 75 h 382"/>
                <a:gd name="T82" fmla="*/ 95 w 259"/>
                <a:gd name="T83" fmla="*/ 76 h 382"/>
                <a:gd name="T84" fmla="*/ 58 w 259"/>
                <a:gd name="T85" fmla="*/ 8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9" h="382">
                  <a:moveTo>
                    <a:pt x="58" y="8"/>
                  </a:moveTo>
                  <a:cubicBezTo>
                    <a:pt x="66" y="31"/>
                    <a:pt x="76" y="54"/>
                    <a:pt x="86" y="77"/>
                  </a:cubicBezTo>
                  <a:cubicBezTo>
                    <a:pt x="86" y="77"/>
                    <a:pt x="85" y="77"/>
                    <a:pt x="85" y="77"/>
                  </a:cubicBezTo>
                  <a:cubicBezTo>
                    <a:pt x="73" y="86"/>
                    <a:pt x="65" y="101"/>
                    <a:pt x="58" y="116"/>
                  </a:cubicBezTo>
                  <a:cubicBezTo>
                    <a:pt x="58" y="116"/>
                    <a:pt x="57" y="116"/>
                    <a:pt x="57" y="116"/>
                  </a:cubicBezTo>
                  <a:cubicBezTo>
                    <a:pt x="31" y="132"/>
                    <a:pt x="9" y="157"/>
                    <a:pt x="0" y="187"/>
                  </a:cubicBezTo>
                  <a:cubicBezTo>
                    <a:pt x="0" y="187"/>
                    <a:pt x="0" y="187"/>
                    <a:pt x="0" y="187"/>
                  </a:cubicBezTo>
                  <a:cubicBezTo>
                    <a:pt x="13" y="160"/>
                    <a:pt x="30" y="140"/>
                    <a:pt x="55" y="125"/>
                  </a:cubicBezTo>
                  <a:cubicBezTo>
                    <a:pt x="50" y="138"/>
                    <a:pt x="46" y="151"/>
                    <a:pt x="42" y="163"/>
                  </a:cubicBezTo>
                  <a:cubicBezTo>
                    <a:pt x="32" y="196"/>
                    <a:pt x="28" y="227"/>
                    <a:pt x="36" y="260"/>
                  </a:cubicBezTo>
                  <a:cubicBezTo>
                    <a:pt x="36" y="261"/>
                    <a:pt x="38" y="261"/>
                    <a:pt x="38" y="260"/>
                  </a:cubicBezTo>
                  <a:cubicBezTo>
                    <a:pt x="30" y="227"/>
                    <a:pt x="37" y="194"/>
                    <a:pt x="48" y="162"/>
                  </a:cubicBezTo>
                  <a:cubicBezTo>
                    <a:pt x="53" y="148"/>
                    <a:pt x="58" y="134"/>
                    <a:pt x="65" y="120"/>
                  </a:cubicBezTo>
                  <a:cubicBezTo>
                    <a:pt x="71" y="107"/>
                    <a:pt x="81" y="95"/>
                    <a:pt x="88" y="83"/>
                  </a:cubicBezTo>
                  <a:cubicBezTo>
                    <a:pt x="88" y="83"/>
                    <a:pt x="88" y="83"/>
                    <a:pt x="88" y="83"/>
                  </a:cubicBezTo>
                  <a:cubicBezTo>
                    <a:pt x="93" y="94"/>
                    <a:pt x="98" y="104"/>
                    <a:pt x="102" y="115"/>
                  </a:cubicBezTo>
                  <a:cubicBezTo>
                    <a:pt x="103" y="117"/>
                    <a:pt x="104" y="119"/>
                    <a:pt x="105" y="120"/>
                  </a:cubicBezTo>
                  <a:cubicBezTo>
                    <a:pt x="85" y="142"/>
                    <a:pt x="78" y="172"/>
                    <a:pt x="74" y="200"/>
                  </a:cubicBezTo>
                  <a:cubicBezTo>
                    <a:pt x="68" y="206"/>
                    <a:pt x="63" y="211"/>
                    <a:pt x="57" y="218"/>
                  </a:cubicBezTo>
                  <a:cubicBezTo>
                    <a:pt x="53" y="224"/>
                    <a:pt x="49" y="230"/>
                    <a:pt x="45" y="236"/>
                  </a:cubicBezTo>
                  <a:cubicBezTo>
                    <a:pt x="45" y="237"/>
                    <a:pt x="46" y="237"/>
                    <a:pt x="46" y="237"/>
                  </a:cubicBezTo>
                  <a:cubicBezTo>
                    <a:pt x="54" y="226"/>
                    <a:pt x="63" y="216"/>
                    <a:pt x="73" y="207"/>
                  </a:cubicBezTo>
                  <a:cubicBezTo>
                    <a:pt x="70" y="240"/>
                    <a:pt x="74" y="274"/>
                    <a:pt x="84" y="306"/>
                  </a:cubicBezTo>
                  <a:cubicBezTo>
                    <a:pt x="84" y="307"/>
                    <a:pt x="85" y="307"/>
                    <a:pt x="85" y="306"/>
                  </a:cubicBezTo>
                  <a:cubicBezTo>
                    <a:pt x="77" y="275"/>
                    <a:pt x="74" y="242"/>
                    <a:pt x="78" y="210"/>
                  </a:cubicBezTo>
                  <a:cubicBezTo>
                    <a:pt x="81" y="181"/>
                    <a:pt x="89" y="150"/>
                    <a:pt x="108" y="127"/>
                  </a:cubicBezTo>
                  <a:cubicBezTo>
                    <a:pt x="112" y="135"/>
                    <a:pt x="116" y="142"/>
                    <a:pt x="120" y="149"/>
                  </a:cubicBezTo>
                  <a:cubicBezTo>
                    <a:pt x="120" y="150"/>
                    <a:pt x="120" y="150"/>
                    <a:pt x="120" y="150"/>
                  </a:cubicBezTo>
                  <a:cubicBezTo>
                    <a:pt x="83" y="199"/>
                    <a:pt x="101" y="276"/>
                    <a:pt x="130" y="324"/>
                  </a:cubicBezTo>
                  <a:cubicBezTo>
                    <a:pt x="131" y="326"/>
                    <a:pt x="133" y="325"/>
                    <a:pt x="132" y="323"/>
                  </a:cubicBezTo>
                  <a:cubicBezTo>
                    <a:pt x="103" y="276"/>
                    <a:pt x="90" y="204"/>
                    <a:pt x="124" y="156"/>
                  </a:cubicBezTo>
                  <a:cubicBezTo>
                    <a:pt x="133" y="170"/>
                    <a:pt x="142" y="184"/>
                    <a:pt x="150" y="199"/>
                  </a:cubicBezTo>
                  <a:cubicBezTo>
                    <a:pt x="150" y="200"/>
                    <a:pt x="150" y="200"/>
                    <a:pt x="150" y="200"/>
                  </a:cubicBezTo>
                  <a:cubicBezTo>
                    <a:pt x="151" y="202"/>
                    <a:pt x="153" y="204"/>
                    <a:pt x="154" y="207"/>
                  </a:cubicBezTo>
                  <a:cubicBezTo>
                    <a:pt x="157" y="214"/>
                    <a:pt x="161" y="222"/>
                    <a:pt x="164" y="230"/>
                  </a:cubicBezTo>
                  <a:cubicBezTo>
                    <a:pt x="163" y="230"/>
                    <a:pt x="162" y="231"/>
                    <a:pt x="162" y="232"/>
                  </a:cubicBezTo>
                  <a:cubicBezTo>
                    <a:pt x="153" y="251"/>
                    <a:pt x="146" y="272"/>
                    <a:pt x="148" y="293"/>
                  </a:cubicBezTo>
                  <a:cubicBezTo>
                    <a:pt x="150" y="314"/>
                    <a:pt x="164" y="328"/>
                    <a:pt x="173" y="346"/>
                  </a:cubicBezTo>
                  <a:cubicBezTo>
                    <a:pt x="173" y="346"/>
                    <a:pt x="173" y="346"/>
                    <a:pt x="173" y="346"/>
                  </a:cubicBezTo>
                  <a:cubicBezTo>
                    <a:pt x="165" y="327"/>
                    <a:pt x="153" y="312"/>
                    <a:pt x="152" y="291"/>
                  </a:cubicBezTo>
                  <a:cubicBezTo>
                    <a:pt x="151" y="271"/>
                    <a:pt x="158" y="253"/>
                    <a:pt x="166" y="235"/>
                  </a:cubicBezTo>
                  <a:cubicBezTo>
                    <a:pt x="169" y="244"/>
                    <a:pt x="173" y="252"/>
                    <a:pt x="176" y="261"/>
                  </a:cubicBezTo>
                  <a:cubicBezTo>
                    <a:pt x="176" y="262"/>
                    <a:pt x="176" y="262"/>
                    <a:pt x="177" y="262"/>
                  </a:cubicBezTo>
                  <a:cubicBezTo>
                    <a:pt x="182" y="276"/>
                    <a:pt x="187" y="289"/>
                    <a:pt x="192" y="303"/>
                  </a:cubicBezTo>
                  <a:cubicBezTo>
                    <a:pt x="204" y="331"/>
                    <a:pt x="218" y="363"/>
                    <a:pt x="243" y="382"/>
                  </a:cubicBezTo>
                  <a:cubicBezTo>
                    <a:pt x="243" y="382"/>
                    <a:pt x="243" y="382"/>
                    <a:pt x="243" y="382"/>
                  </a:cubicBezTo>
                  <a:cubicBezTo>
                    <a:pt x="217" y="360"/>
                    <a:pt x="204" y="323"/>
                    <a:pt x="192" y="293"/>
                  </a:cubicBezTo>
                  <a:cubicBezTo>
                    <a:pt x="188" y="284"/>
                    <a:pt x="185" y="274"/>
                    <a:pt x="181" y="265"/>
                  </a:cubicBezTo>
                  <a:cubicBezTo>
                    <a:pt x="207" y="281"/>
                    <a:pt x="228" y="301"/>
                    <a:pt x="246" y="325"/>
                  </a:cubicBezTo>
                  <a:cubicBezTo>
                    <a:pt x="246" y="326"/>
                    <a:pt x="247" y="325"/>
                    <a:pt x="247" y="325"/>
                  </a:cubicBezTo>
                  <a:cubicBezTo>
                    <a:pt x="230" y="297"/>
                    <a:pt x="207" y="275"/>
                    <a:pt x="179" y="259"/>
                  </a:cubicBezTo>
                  <a:cubicBezTo>
                    <a:pt x="179" y="259"/>
                    <a:pt x="179" y="259"/>
                    <a:pt x="179" y="259"/>
                  </a:cubicBezTo>
                  <a:cubicBezTo>
                    <a:pt x="172" y="240"/>
                    <a:pt x="165" y="221"/>
                    <a:pt x="157" y="202"/>
                  </a:cubicBezTo>
                  <a:cubicBezTo>
                    <a:pt x="176" y="207"/>
                    <a:pt x="194" y="222"/>
                    <a:pt x="209" y="234"/>
                  </a:cubicBezTo>
                  <a:cubicBezTo>
                    <a:pt x="226" y="247"/>
                    <a:pt x="241" y="262"/>
                    <a:pt x="253" y="281"/>
                  </a:cubicBezTo>
                  <a:cubicBezTo>
                    <a:pt x="253" y="281"/>
                    <a:pt x="253" y="281"/>
                    <a:pt x="253" y="280"/>
                  </a:cubicBezTo>
                  <a:cubicBezTo>
                    <a:pt x="243" y="259"/>
                    <a:pt x="227" y="244"/>
                    <a:pt x="209" y="229"/>
                  </a:cubicBezTo>
                  <a:cubicBezTo>
                    <a:pt x="193" y="216"/>
                    <a:pt x="175" y="200"/>
                    <a:pt x="154" y="197"/>
                  </a:cubicBezTo>
                  <a:cubicBezTo>
                    <a:pt x="145" y="176"/>
                    <a:pt x="133" y="156"/>
                    <a:pt x="122" y="136"/>
                  </a:cubicBezTo>
                  <a:cubicBezTo>
                    <a:pt x="133" y="141"/>
                    <a:pt x="146" y="144"/>
                    <a:pt x="158" y="149"/>
                  </a:cubicBezTo>
                  <a:cubicBezTo>
                    <a:pt x="171" y="155"/>
                    <a:pt x="184" y="162"/>
                    <a:pt x="195" y="171"/>
                  </a:cubicBezTo>
                  <a:cubicBezTo>
                    <a:pt x="221" y="190"/>
                    <a:pt x="238" y="215"/>
                    <a:pt x="256" y="242"/>
                  </a:cubicBezTo>
                  <a:cubicBezTo>
                    <a:pt x="256" y="242"/>
                    <a:pt x="257" y="242"/>
                    <a:pt x="257" y="242"/>
                  </a:cubicBezTo>
                  <a:cubicBezTo>
                    <a:pt x="245" y="214"/>
                    <a:pt x="223" y="189"/>
                    <a:pt x="200" y="171"/>
                  </a:cubicBezTo>
                  <a:cubicBezTo>
                    <a:pt x="187" y="161"/>
                    <a:pt x="174" y="152"/>
                    <a:pt x="160" y="145"/>
                  </a:cubicBezTo>
                  <a:cubicBezTo>
                    <a:pt x="148" y="138"/>
                    <a:pt x="133" y="130"/>
                    <a:pt x="119" y="129"/>
                  </a:cubicBezTo>
                  <a:cubicBezTo>
                    <a:pt x="118" y="129"/>
                    <a:pt x="118" y="129"/>
                    <a:pt x="118" y="129"/>
                  </a:cubicBezTo>
                  <a:cubicBezTo>
                    <a:pt x="115" y="123"/>
                    <a:pt x="112" y="116"/>
                    <a:pt x="109" y="109"/>
                  </a:cubicBezTo>
                  <a:cubicBezTo>
                    <a:pt x="105" y="101"/>
                    <a:pt x="102" y="92"/>
                    <a:pt x="98" y="84"/>
                  </a:cubicBezTo>
                  <a:cubicBezTo>
                    <a:pt x="128" y="87"/>
                    <a:pt x="155" y="98"/>
                    <a:pt x="180" y="114"/>
                  </a:cubicBezTo>
                  <a:cubicBezTo>
                    <a:pt x="193" y="121"/>
                    <a:pt x="205" y="130"/>
                    <a:pt x="217" y="138"/>
                  </a:cubicBezTo>
                  <a:cubicBezTo>
                    <a:pt x="232" y="148"/>
                    <a:pt x="248" y="159"/>
                    <a:pt x="257" y="175"/>
                  </a:cubicBezTo>
                  <a:cubicBezTo>
                    <a:pt x="258" y="175"/>
                    <a:pt x="259" y="175"/>
                    <a:pt x="259" y="174"/>
                  </a:cubicBezTo>
                  <a:cubicBezTo>
                    <a:pt x="244" y="147"/>
                    <a:pt x="212" y="127"/>
                    <a:pt x="186" y="111"/>
                  </a:cubicBezTo>
                  <a:cubicBezTo>
                    <a:pt x="206" y="104"/>
                    <a:pt x="226" y="107"/>
                    <a:pt x="246" y="114"/>
                  </a:cubicBezTo>
                  <a:cubicBezTo>
                    <a:pt x="246" y="114"/>
                    <a:pt x="247" y="113"/>
                    <a:pt x="246" y="113"/>
                  </a:cubicBezTo>
                  <a:cubicBezTo>
                    <a:pt x="226" y="101"/>
                    <a:pt x="202" y="102"/>
                    <a:pt x="181" y="108"/>
                  </a:cubicBezTo>
                  <a:cubicBezTo>
                    <a:pt x="162" y="96"/>
                    <a:pt x="142" y="86"/>
                    <a:pt x="121" y="80"/>
                  </a:cubicBezTo>
                  <a:cubicBezTo>
                    <a:pt x="138" y="79"/>
                    <a:pt x="154" y="78"/>
                    <a:pt x="171" y="78"/>
                  </a:cubicBezTo>
                  <a:cubicBezTo>
                    <a:pt x="196" y="79"/>
                    <a:pt x="218" y="87"/>
                    <a:pt x="242" y="92"/>
                  </a:cubicBezTo>
                  <a:cubicBezTo>
                    <a:pt x="243" y="92"/>
                    <a:pt x="243" y="92"/>
                    <a:pt x="243" y="92"/>
                  </a:cubicBezTo>
                  <a:cubicBezTo>
                    <a:pt x="223" y="80"/>
                    <a:pt x="196" y="77"/>
                    <a:pt x="173" y="75"/>
                  </a:cubicBezTo>
                  <a:cubicBezTo>
                    <a:pt x="150" y="74"/>
                    <a:pt x="127" y="74"/>
                    <a:pt x="104" y="77"/>
                  </a:cubicBezTo>
                  <a:cubicBezTo>
                    <a:pt x="101" y="76"/>
                    <a:pt x="98" y="76"/>
                    <a:pt x="95" y="76"/>
                  </a:cubicBezTo>
                  <a:cubicBezTo>
                    <a:pt x="86" y="52"/>
                    <a:pt x="76" y="28"/>
                    <a:pt x="65" y="5"/>
                  </a:cubicBezTo>
                  <a:cubicBezTo>
                    <a:pt x="63" y="0"/>
                    <a:pt x="56" y="4"/>
                    <a:pt x="58" y="8"/>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0" name="Group 29"/>
          <p:cNvGrpSpPr/>
          <p:nvPr/>
        </p:nvGrpSpPr>
        <p:grpSpPr>
          <a:xfrm>
            <a:off x="-232581" y="6094753"/>
            <a:ext cx="1074738" cy="942975"/>
            <a:chOff x="8523287" y="4378326"/>
            <a:chExt cx="1074738" cy="942975"/>
          </a:xfrm>
        </p:grpSpPr>
        <p:grpSp>
          <p:nvGrpSpPr>
            <p:cNvPr id="31" name="Group 30"/>
            <p:cNvGrpSpPr/>
            <p:nvPr/>
          </p:nvGrpSpPr>
          <p:grpSpPr>
            <a:xfrm>
              <a:off x="8523287" y="4378326"/>
              <a:ext cx="1074738" cy="942975"/>
              <a:chOff x="8523287" y="4378326"/>
              <a:chExt cx="1074738" cy="942975"/>
            </a:xfrm>
          </p:grpSpPr>
          <p:sp>
            <p:nvSpPr>
              <p:cNvPr id="60" name="Freeform 85"/>
              <p:cNvSpPr>
                <a:spLocks/>
              </p:cNvSpPr>
              <p:nvPr/>
            </p:nvSpPr>
            <p:spPr bwMode="auto">
              <a:xfrm>
                <a:off x="8523287" y="4378326"/>
                <a:ext cx="1074738" cy="942975"/>
              </a:xfrm>
              <a:custGeom>
                <a:avLst/>
                <a:gdLst>
                  <a:gd name="T0" fmla="*/ 398 w 412"/>
                  <a:gd name="T1" fmla="*/ 185 h 361"/>
                  <a:gd name="T2" fmla="*/ 362 w 412"/>
                  <a:gd name="T3" fmla="*/ 177 h 361"/>
                  <a:gd name="T4" fmla="*/ 321 w 412"/>
                  <a:gd name="T5" fmla="*/ 178 h 361"/>
                  <a:gd name="T6" fmla="*/ 381 w 412"/>
                  <a:gd name="T7" fmla="*/ 150 h 361"/>
                  <a:gd name="T8" fmla="*/ 377 w 412"/>
                  <a:gd name="T9" fmla="*/ 128 h 361"/>
                  <a:gd name="T10" fmla="*/ 366 w 412"/>
                  <a:gd name="T11" fmla="*/ 123 h 361"/>
                  <a:gd name="T12" fmla="*/ 359 w 412"/>
                  <a:gd name="T13" fmla="*/ 121 h 361"/>
                  <a:gd name="T14" fmla="*/ 352 w 412"/>
                  <a:gd name="T15" fmla="*/ 108 h 361"/>
                  <a:gd name="T16" fmla="*/ 346 w 412"/>
                  <a:gd name="T17" fmla="*/ 63 h 361"/>
                  <a:gd name="T18" fmla="*/ 327 w 412"/>
                  <a:gd name="T19" fmla="*/ 44 h 361"/>
                  <a:gd name="T20" fmla="*/ 297 w 412"/>
                  <a:gd name="T21" fmla="*/ 60 h 361"/>
                  <a:gd name="T22" fmla="*/ 267 w 412"/>
                  <a:gd name="T23" fmla="*/ 88 h 361"/>
                  <a:gd name="T24" fmla="*/ 255 w 412"/>
                  <a:gd name="T25" fmla="*/ 102 h 361"/>
                  <a:gd name="T26" fmla="*/ 248 w 412"/>
                  <a:gd name="T27" fmla="*/ 111 h 361"/>
                  <a:gd name="T28" fmla="*/ 245 w 412"/>
                  <a:gd name="T29" fmla="*/ 115 h 361"/>
                  <a:gd name="T30" fmla="*/ 238 w 412"/>
                  <a:gd name="T31" fmla="*/ 114 h 361"/>
                  <a:gd name="T32" fmla="*/ 235 w 412"/>
                  <a:gd name="T33" fmla="*/ 108 h 361"/>
                  <a:gd name="T34" fmla="*/ 245 w 412"/>
                  <a:gd name="T35" fmla="*/ 65 h 361"/>
                  <a:gd name="T36" fmla="*/ 222 w 412"/>
                  <a:gd name="T37" fmla="*/ 6 h 361"/>
                  <a:gd name="T38" fmla="*/ 194 w 412"/>
                  <a:gd name="T39" fmla="*/ 3 h 361"/>
                  <a:gd name="T40" fmla="*/ 183 w 412"/>
                  <a:gd name="T41" fmla="*/ 11 h 361"/>
                  <a:gd name="T42" fmla="*/ 162 w 412"/>
                  <a:gd name="T43" fmla="*/ 21 h 361"/>
                  <a:gd name="T44" fmla="*/ 124 w 412"/>
                  <a:gd name="T45" fmla="*/ 17 h 361"/>
                  <a:gd name="T46" fmla="*/ 98 w 412"/>
                  <a:gd name="T47" fmla="*/ 34 h 361"/>
                  <a:gd name="T48" fmla="*/ 104 w 412"/>
                  <a:gd name="T49" fmla="*/ 99 h 361"/>
                  <a:gd name="T50" fmla="*/ 161 w 412"/>
                  <a:gd name="T51" fmla="*/ 136 h 361"/>
                  <a:gd name="T52" fmla="*/ 82 w 412"/>
                  <a:gd name="T53" fmla="*/ 99 h 361"/>
                  <a:gd name="T54" fmla="*/ 46 w 412"/>
                  <a:gd name="T55" fmla="*/ 89 h 361"/>
                  <a:gd name="T56" fmla="*/ 34 w 412"/>
                  <a:gd name="T57" fmla="*/ 114 h 361"/>
                  <a:gd name="T58" fmla="*/ 8 w 412"/>
                  <a:gd name="T59" fmla="*/ 143 h 361"/>
                  <a:gd name="T60" fmla="*/ 3 w 412"/>
                  <a:gd name="T61" fmla="*/ 179 h 361"/>
                  <a:gd name="T62" fmla="*/ 9 w 412"/>
                  <a:gd name="T63" fmla="*/ 199 h 361"/>
                  <a:gd name="T64" fmla="*/ 21 w 412"/>
                  <a:gd name="T65" fmla="*/ 206 h 361"/>
                  <a:gd name="T66" fmla="*/ 68 w 412"/>
                  <a:gd name="T67" fmla="*/ 213 h 361"/>
                  <a:gd name="T68" fmla="*/ 78 w 412"/>
                  <a:gd name="T69" fmla="*/ 228 h 361"/>
                  <a:gd name="T70" fmla="*/ 99 w 412"/>
                  <a:gd name="T71" fmla="*/ 231 h 361"/>
                  <a:gd name="T72" fmla="*/ 100 w 412"/>
                  <a:gd name="T73" fmla="*/ 230 h 361"/>
                  <a:gd name="T74" fmla="*/ 57 w 412"/>
                  <a:gd name="T75" fmla="*/ 265 h 361"/>
                  <a:gd name="T76" fmla="*/ 68 w 412"/>
                  <a:gd name="T77" fmla="*/ 308 h 361"/>
                  <a:gd name="T78" fmla="*/ 97 w 412"/>
                  <a:gd name="T79" fmla="*/ 317 h 361"/>
                  <a:gd name="T80" fmla="*/ 100 w 412"/>
                  <a:gd name="T81" fmla="*/ 328 h 361"/>
                  <a:gd name="T82" fmla="*/ 121 w 412"/>
                  <a:gd name="T83" fmla="*/ 334 h 361"/>
                  <a:gd name="T84" fmla="*/ 154 w 412"/>
                  <a:gd name="T85" fmla="*/ 325 h 361"/>
                  <a:gd name="T86" fmla="*/ 189 w 412"/>
                  <a:gd name="T87" fmla="*/ 335 h 361"/>
                  <a:gd name="T88" fmla="*/ 239 w 412"/>
                  <a:gd name="T89" fmla="*/ 345 h 361"/>
                  <a:gd name="T90" fmla="*/ 251 w 412"/>
                  <a:gd name="T91" fmla="*/ 336 h 361"/>
                  <a:gd name="T92" fmla="*/ 264 w 412"/>
                  <a:gd name="T93" fmla="*/ 331 h 361"/>
                  <a:gd name="T94" fmla="*/ 275 w 412"/>
                  <a:gd name="T95" fmla="*/ 314 h 361"/>
                  <a:gd name="T96" fmla="*/ 265 w 412"/>
                  <a:gd name="T97" fmla="*/ 283 h 361"/>
                  <a:gd name="T98" fmla="*/ 256 w 412"/>
                  <a:gd name="T99" fmla="*/ 268 h 361"/>
                  <a:gd name="T100" fmla="*/ 250 w 412"/>
                  <a:gd name="T101" fmla="*/ 249 h 361"/>
                  <a:gd name="T102" fmla="*/ 292 w 412"/>
                  <a:gd name="T103" fmla="*/ 296 h 361"/>
                  <a:gd name="T104" fmla="*/ 347 w 412"/>
                  <a:gd name="T105" fmla="*/ 300 h 361"/>
                  <a:gd name="T106" fmla="*/ 365 w 412"/>
                  <a:gd name="T107" fmla="*/ 282 h 361"/>
                  <a:gd name="T108" fmla="*/ 368 w 412"/>
                  <a:gd name="T109" fmla="*/ 271 h 361"/>
                  <a:gd name="T110" fmla="*/ 370 w 412"/>
                  <a:gd name="T111" fmla="*/ 268 h 361"/>
                  <a:gd name="T112" fmla="*/ 375 w 412"/>
                  <a:gd name="T113" fmla="*/ 265 h 361"/>
                  <a:gd name="T114" fmla="*/ 389 w 412"/>
                  <a:gd name="T115" fmla="*/ 228 h 361"/>
                  <a:gd name="T116" fmla="*/ 409 w 412"/>
                  <a:gd name="T117" fmla="*/ 208 h 361"/>
                  <a:gd name="T118" fmla="*/ 398 w 412"/>
                  <a:gd name="T119" fmla="*/ 185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12" h="361">
                    <a:moveTo>
                      <a:pt x="398" y="185"/>
                    </a:moveTo>
                    <a:cubicBezTo>
                      <a:pt x="387" y="180"/>
                      <a:pt x="374" y="177"/>
                      <a:pt x="362" y="177"/>
                    </a:cubicBezTo>
                    <a:cubicBezTo>
                      <a:pt x="349" y="176"/>
                      <a:pt x="334" y="182"/>
                      <a:pt x="321" y="178"/>
                    </a:cubicBezTo>
                    <a:cubicBezTo>
                      <a:pt x="340" y="169"/>
                      <a:pt x="373" y="173"/>
                      <a:pt x="381" y="150"/>
                    </a:cubicBezTo>
                    <a:cubicBezTo>
                      <a:pt x="384" y="142"/>
                      <a:pt x="383" y="133"/>
                      <a:pt x="377" y="128"/>
                    </a:cubicBezTo>
                    <a:cubicBezTo>
                      <a:pt x="374" y="125"/>
                      <a:pt x="370" y="124"/>
                      <a:pt x="366" y="123"/>
                    </a:cubicBezTo>
                    <a:cubicBezTo>
                      <a:pt x="364" y="123"/>
                      <a:pt x="361" y="122"/>
                      <a:pt x="359" y="121"/>
                    </a:cubicBezTo>
                    <a:cubicBezTo>
                      <a:pt x="353" y="119"/>
                      <a:pt x="353" y="113"/>
                      <a:pt x="352" y="108"/>
                    </a:cubicBezTo>
                    <a:cubicBezTo>
                      <a:pt x="350" y="93"/>
                      <a:pt x="350" y="77"/>
                      <a:pt x="346" y="63"/>
                    </a:cubicBezTo>
                    <a:cubicBezTo>
                      <a:pt x="344" y="54"/>
                      <a:pt x="337" y="44"/>
                      <a:pt x="327" y="44"/>
                    </a:cubicBezTo>
                    <a:cubicBezTo>
                      <a:pt x="316" y="44"/>
                      <a:pt x="305" y="54"/>
                      <a:pt x="297" y="60"/>
                    </a:cubicBezTo>
                    <a:cubicBezTo>
                      <a:pt x="286" y="69"/>
                      <a:pt x="276" y="78"/>
                      <a:pt x="267" y="88"/>
                    </a:cubicBezTo>
                    <a:cubicBezTo>
                      <a:pt x="263" y="93"/>
                      <a:pt x="259" y="97"/>
                      <a:pt x="255" y="102"/>
                    </a:cubicBezTo>
                    <a:cubicBezTo>
                      <a:pt x="253" y="105"/>
                      <a:pt x="250" y="108"/>
                      <a:pt x="248" y="111"/>
                    </a:cubicBezTo>
                    <a:cubicBezTo>
                      <a:pt x="247" y="112"/>
                      <a:pt x="246" y="114"/>
                      <a:pt x="245" y="115"/>
                    </a:cubicBezTo>
                    <a:cubicBezTo>
                      <a:pt x="243" y="117"/>
                      <a:pt x="241" y="117"/>
                      <a:pt x="238" y="114"/>
                    </a:cubicBezTo>
                    <a:cubicBezTo>
                      <a:pt x="235" y="113"/>
                      <a:pt x="234" y="111"/>
                      <a:pt x="235" y="108"/>
                    </a:cubicBezTo>
                    <a:cubicBezTo>
                      <a:pt x="238" y="94"/>
                      <a:pt x="243" y="80"/>
                      <a:pt x="245" y="65"/>
                    </a:cubicBezTo>
                    <a:cubicBezTo>
                      <a:pt x="248" y="44"/>
                      <a:pt x="243" y="17"/>
                      <a:pt x="222" y="6"/>
                    </a:cubicBezTo>
                    <a:cubicBezTo>
                      <a:pt x="214" y="1"/>
                      <a:pt x="203" y="0"/>
                      <a:pt x="194" y="3"/>
                    </a:cubicBezTo>
                    <a:cubicBezTo>
                      <a:pt x="190" y="5"/>
                      <a:pt x="186" y="7"/>
                      <a:pt x="183" y="11"/>
                    </a:cubicBezTo>
                    <a:cubicBezTo>
                      <a:pt x="177" y="17"/>
                      <a:pt x="171" y="21"/>
                      <a:pt x="162" y="21"/>
                    </a:cubicBezTo>
                    <a:cubicBezTo>
                      <a:pt x="149" y="20"/>
                      <a:pt x="138" y="15"/>
                      <a:pt x="124" y="17"/>
                    </a:cubicBezTo>
                    <a:cubicBezTo>
                      <a:pt x="114" y="20"/>
                      <a:pt x="104" y="26"/>
                      <a:pt x="98" y="34"/>
                    </a:cubicBezTo>
                    <a:cubicBezTo>
                      <a:pt x="82" y="54"/>
                      <a:pt x="86" y="82"/>
                      <a:pt x="104" y="99"/>
                    </a:cubicBezTo>
                    <a:cubicBezTo>
                      <a:pt x="121" y="114"/>
                      <a:pt x="144" y="121"/>
                      <a:pt x="161" y="136"/>
                    </a:cubicBezTo>
                    <a:cubicBezTo>
                      <a:pt x="131" y="144"/>
                      <a:pt x="105" y="113"/>
                      <a:pt x="82" y="99"/>
                    </a:cubicBezTo>
                    <a:cubicBezTo>
                      <a:pt x="72" y="92"/>
                      <a:pt x="59" y="87"/>
                      <a:pt x="46" y="89"/>
                    </a:cubicBezTo>
                    <a:cubicBezTo>
                      <a:pt x="32" y="91"/>
                      <a:pt x="34" y="103"/>
                      <a:pt x="34" y="114"/>
                    </a:cubicBezTo>
                    <a:cubicBezTo>
                      <a:pt x="34" y="130"/>
                      <a:pt x="17" y="133"/>
                      <a:pt x="8" y="143"/>
                    </a:cubicBezTo>
                    <a:cubicBezTo>
                      <a:pt x="0" y="153"/>
                      <a:pt x="0" y="167"/>
                      <a:pt x="3" y="179"/>
                    </a:cubicBezTo>
                    <a:cubicBezTo>
                      <a:pt x="4" y="186"/>
                      <a:pt x="6" y="193"/>
                      <a:pt x="9" y="199"/>
                    </a:cubicBezTo>
                    <a:cubicBezTo>
                      <a:pt x="12" y="204"/>
                      <a:pt x="16" y="206"/>
                      <a:pt x="21" y="206"/>
                    </a:cubicBezTo>
                    <a:cubicBezTo>
                      <a:pt x="36" y="205"/>
                      <a:pt x="59" y="195"/>
                      <a:pt x="68" y="213"/>
                    </a:cubicBezTo>
                    <a:cubicBezTo>
                      <a:pt x="71" y="219"/>
                      <a:pt x="71" y="225"/>
                      <a:pt x="78" y="228"/>
                    </a:cubicBezTo>
                    <a:cubicBezTo>
                      <a:pt x="84" y="232"/>
                      <a:pt x="92" y="231"/>
                      <a:pt x="99" y="231"/>
                    </a:cubicBezTo>
                    <a:cubicBezTo>
                      <a:pt x="99" y="231"/>
                      <a:pt x="99" y="230"/>
                      <a:pt x="100" y="230"/>
                    </a:cubicBezTo>
                    <a:cubicBezTo>
                      <a:pt x="85" y="240"/>
                      <a:pt x="67" y="249"/>
                      <a:pt x="57" y="265"/>
                    </a:cubicBezTo>
                    <a:cubicBezTo>
                      <a:pt x="47" y="282"/>
                      <a:pt x="51" y="298"/>
                      <a:pt x="68" y="308"/>
                    </a:cubicBezTo>
                    <a:cubicBezTo>
                      <a:pt x="75" y="311"/>
                      <a:pt x="86" y="316"/>
                      <a:pt x="97" y="317"/>
                    </a:cubicBezTo>
                    <a:cubicBezTo>
                      <a:pt x="96" y="321"/>
                      <a:pt x="97" y="325"/>
                      <a:pt x="100" y="328"/>
                    </a:cubicBezTo>
                    <a:cubicBezTo>
                      <a:pt x="105" y="334"/>
                      <a:pt x="113" y="336"/>
                      <a:pt x="121" y="334"/>
                    </a:cubicBezTo>
                    <a:cubicBezTo>
                      <a:pt x="132" y="332"/>
                      <a:pt x="142" y="326"/>
                      <a:pt x="154" y="325"/>
                    </a:cubicBezTo>
                    <a:cubicBezTo>
                      <a:pt x="166" y="325"/>
                      <a:pt x="179" y="328"/>
                      <a:pt x="189" y="335"/>
                    </a:cubicBezTo>
                    <a:cubicBezTo>
                      <a:pt x="204" y="344"/>
                      <a:pt x="222" y="361"/>
                      <a:pt x="239" y="345"/>
                    </a:cubicBezTo>
                    <a:cubicBezTo>
                      <a:pt x="243" y="342"/>
                      <a:pt x="246" y="338"/>
                      <a:pt x="251" y="336"/>
                    </a:cubicBezTo>
                    <a:cubicBezTo>
                      <a:pt x="255" y="334"/>
                      <a:pt x="260" y="333"/>
                      <a:pt x="264" y="331"/>
                    </a:cubicBezTo>
                    <a:cubicBezTo>
                      <a:pt x="271" y="328"/>
                      <a:pt x="275" y="322"/>
                      <a:pt x="275" y="314"/>
                    </a:cubicBezTo>
                    <a:cubicBezTo>
                      <a:pt x="275" y="304"/>
                      <a:pt x="270" y="292"/>
                      <a:pt x="265" y="283"/>
                    </a:cubicBezTo>
                    <a:cubicBezTo>
                      <a:pt x="262" y="278"/>
                      <a:pt x="259" y="273"/>
                      <a:pt x="256" y="268"/>
                    </a:cubicBezTo>
                    <a:cubicBezTo>
                      <a:pt x="252" y="264"/>
                      <a:pt x="246" y="255"/>
                      <a:pt x="250" y="249"/>
                    </a:cubicBezTo>
                    <a:cubicBezTo>
                      <a:pt x="261" y="267"/>
                      <a:pt x="274" y="284"/>
                      <a:pt x="292" y="296"/>
                    </a:cubicBezTo>
                    <a:cubicBezTo>
                      <a:pt x="308" y="306"/>
                      <a:pt x="330" y="310"/>
                      <a:pt x="347" y="300"/>
                    </a:cubicBezTo>
                    <a:cubicBezTo>
                      <a:pt x="355" y="296"/>
                      <a:pt x="361" y="290"/>
                      <a:pt x="365" y="282"/>
                    </a:cubicBezTo>
                    <a:cubicBezTo>
                      <a:pt x="367" y="278"/>
                      <a:pt x="367" y="274"/>
                      <a:pt x="368" y="271"/>
                    </a:cubicBezTo>
                    <a:cubicBezTo>
                      <a:pt x="369" y="268"/>
                      <a:pt x="367" y="269"/>
                      <a:pt x="370" y="268"/>
                    </a:cubicBezTo>
                    <a:cubicBezTo>
                      <a:pt x="372" y="267"/>
                      <a:pt x="374" y="266"/>
                      <a:pt x="375" y="265"/>
                    </a:cubicBezTo>
                    <a:cubicBezTo>
                      <a:pt x="388" y="258"/>
                      <a:pt x="393" y="242"/>
                      <a:pt x="389" y="228"/>
                    </a:cubicBezTo>
                    <a:cubicBezTo>
                      <a:pt x="397" y="224"/>
                      <a:pt x="406" y="218"/>
                      <a:pt x="409" y="208"/>
                    </a:cubicBezTo>
                    <a:cubicBezTo>
                      <a:pt x="412" y="198"/>
                      <a:pt x="407" y="190"/>
                      <a:pt x="398" y="185"/>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61" name="Freeform 86"/>
              <p:cNvSpPr>
                <a:spLocks/>
              </p:cNvSpPr>
              <p:nvPr/>
            </p:nvSpPr>
            <p:spPr bwMode="auto">
              <a:xfrm>
                <a:off x="8670925" y="4529138"/>
                <a:ext cx="723900" cy="635000"/>
              </a:xfrm>
              <a:custGeom>
                <a:avLst/>
                <a:gdLst>
                  <a:gd name="T0" fmla="*/ 267 w 277"/>
                  <a:gd name="T1" fmla="*/ 124 h 243"/>
                  <a:gd name="T2" fmla="*/ 243 w 277"/>
                  <a:gd name="T3" fmla="*/ 119 h 243"/>
                  <a:gd name="T4" fmla="*/ 216 w 277"/>
                  <a:gd name="T5" fmla="*/ 119 h 243"/>
                  <a:gd name="T6" fmla="*/ 256 w 277"/>
                  <a:gd name="T7" fmla="*/ 100 h 243"/>
                  <a:gd name="T8" fmla="*/ 253 w 277"/>
                  <a:gd name="T9" fmla="*/ 86 h 243"/>
                  <a:gd name="T10" fmla="*/ 246 w 277"/>
                  <a:gd name="T11" fmla="*/ 83 h 243"/>
                  <a:gd name="T12" fmla="*/ 241 w 277"/>
                  <a:gd name="T13" fmla="*/ 82 h 243"/>
                  <a:gd name="T14" fmla="*/ 237 w 277"/>
                  <a:gd name="T15" fmla="*/ 72 h 243"/>
                  <a:gd name="T16" fmla="*/ 233 w 277"/>
                  <a:gd name="T17" fmla="*/ 42 h 243"/>
                  <a:gd name="T18" fmla="*/ 219 w 277"/>
                  <a:gd name="T19" fmla="*/ 30 h 243"/>
                  <a:gd name="T20" fmla="*/ 199 w 277"/>
                  <a:gd name="T21" fmla="*/ 40 h 243"/>
                  <a:gd name="T22" fmla="*/ 179 w 277"/>
                  <a:gd name="T23" fmla="*/ 59 h 243"/>
                  <a:gd name="T24" fmla="*/ 171 w 277"/>
                  <a:gd name="T25" fmla="*/ 68 h 243"/>
                  <a:gd name="T26" fmla="*/ 167 w 277"/>
                  <a:gd name="T27" fmla="*/ 74 h 243"/>
                  <a:gd name="T28" fmla="*/ 164 w 277"/>
                  <a:gd name="T29" fmla="*/ 77 h 243"/>
                  <a:gd name="T30" fmla="*/ 160 w 277"/>
                  <a:gd name="T31" fmla="*/ 77 h 243"/>
                  <a:gd name="T32" fmla="*/ 158 w 277"/>
                  <a:gd name="T33" fmla="*/ 73 h 243"/>
                  <a:gd name="T34" fmla="*/ 164 w 277"/>
                  <a:gd name="T35" fmla="*/ 44 h 243"/>
                  <a:gd name="T36" fmla="*/ 149 w 277"/>
                  <a:gd name="T37" fmla="*/ 4 h 243"/>
                  <a:gd name="T38" fmla="*/ 131 w 277"/>
                  <a:gd name="T39" fmla="*/ 2 h 243"/>
                  <a:gd name="T40" fmla="*/ 123 w 277"/>
                  <a:gd name="T41" fmla="*/ 7 h 243"/>
                  <a:gd name="T42" fmla="*/ 109 w 277"/>
                  <a:gd name="T43" fmla="*/ 14 h 243"/>
                  <a:gd name="T44" fmla="*/ 84 w 277"/>
                  <a:gd name="T45" fmla="*/ 12 h 243"/>
                  <a:gd name="T46" fmla="*/ 66 w 277"/>
                  <a:gd name="T47" fmla="*/ 23 h 243"/>
                  <a:gd name="T48" fmla="*/ 70 w 277"/>
                  <a:gd name="T49" fmla="*/ 66 h 243"/>
                  <a:gd name="T50" fmla="*/ 108 w 277"/>
                  <a:gd name="T51" fmla="*/ 91 h 243"/>
                  <a:gd name="T52" fmla="*/ 55 w 277"/>
                  <a:gd name="T53" fmla="*/ 66 h 243"/>
                  <a:gd name="T54" fmla="*/ 31 w 277"/>
                  <a:gd name="T55" fmla="*/ 59 h 243"/>
                  <a:gd name="T56" fmla="*/ 23 w 277"/>
                  <a:gd name="T57" fmla="*/ 77 h 243"/>
                  <a:gd name="T58" fmla="*/ 6 w 277"/>
                  <a:gd name="T59" fmla="*/ 96 h 243"/>
                  <a:gd name="T60" fmla="*/ 2 w 277"/>
                  <a:gd name="T61" fmla="*/ 120 h 243"/>
                  <a:gd name="T62" fmla="*/ 6 w 277"/>
                  <a:gd name="T63" fmla="*/ 134 h 243"/>
                  <a:gd name="T64" fmla="*/ 14 w 277"/>
                  <a:gd name="T65" fmla="*/ 138 h 243"/>
                  <a:gd name="T66" fmla="*/ 46 w 277"/>
                  <a:gd name="T67" fmla="*/ 143 h 243"/>
                  <a:gd name="T68" fmla="*/ 52 w 277"/>
                  <a:gd name="T69" fmla="*/ 153 h 243"/>
                  <a:gd name="T70" fmla="*/ 66 w 277"/>
                  <a:gd name="T71" fmla="*/ 155 h 243"/>
                  <a:gd name="T72" fmla="*/ 81 w 277"/>
                  <a:gd name="T73" fmla="*/ 150 h 243"/>
                  <a:gd name="T74" fmla="*/ 96 w 277"/>
                  <a:gd name="T75" fmla="*/ 142 h 243"/>
                  <a:gd name="T76" fmla="*/ 55 w 277"/>
                  <a:gd name="T77" fmla="*/ 181 h 243"/>
                  <a:gd name="T78" fmla="*/ 47 w 277"/>
                  <a:gd name="T79" fmla="*/ 202 h 243"/>
                  <a:gd name="T80" fmla="*/ 65 w 277"/>
                  <a:gd name="T81" fmla="*/ 211 h 243"/>
                  <a:gd name="T82" fmla="*/ 67 w 277"/>
                  <a:gd name="T83" fmla="*/ 220 h 243"/>
                  <a:gd name="T84" fmla="*/ 81 w 277"/>
                  <a:gd name="T85" fmla="*/ 224 h 243"/>
                  <a:gd name="T86" fmla="*/ 103 w 277"/>
                  <a:gd name="T87" fmla="*/ 218 h 243"/>
                  <a:gd name="T88" fmla="*/ 127 w 277"/>
                  <a:gd name="T89" fmla="*/ 225 h 243"/>
                  <a:gd name="T90" fmla="*/ 161 w 277"/>
                  <a:gd name="T91" fmla="*/ 232 h 243"/>
                  <a:gd name="T92" fmla="*/ 169 w 277"/>
                  <a:gd name="T93" fmla="*/ 225 h 243"/>
                  <a:gd name="T94" fmla="*/ 177 w 277"/>
                  <a:gd name="T95" fmla="*/ 222 h 243"/>
                  <a:gd name="T96" fmla="*/ 185 w 277"/>
                  <a:gd name="T97" fmla="*/ 211 h 243"/>
                  <a:gd name="T98" fmla="*/ 178 w 277"/>
                  <a:gd name="T99" fmla="*/ 190 h 243"/>
                  <a:gd name="T100" fmla="*/ 172 w 277"/>
                  <a:gd name="T101" fmla="*/ 180 h 243"/>
                  <a:gd name="T102" fmla="*/ 168 w 277"/>
                  <a:gd name="T103" fmla="*/ 167 h 243"/>
                  <a:gd name="T104" fmla="*/ 196 w 277"/>
                  <a:gd name="T105" fmla="*/ 198 h 243"/>
                  <a:gd name="T106" fmla="*/ 233 w 277"/>
                  <a:gd name="T107" fmla="*/ 202 h 243"/>
                  <a:gd name="T108" fmla="*/ 245 w 277"/>
                  <a:gd name="T109" fmla="*/ 189 h 243"/>
                  <a:gd name="T110" fmla="*/ 247 w 277"/>
                  <a:gd name="T111" fmla="*/ 182 h 243"/>
                  <a:gd name="T112" fmla="*/ 249 w 277"/>
                  <a:gd name="T113" fmla="*/ 180 h 243"/>
                  <a:gd name="T114" fmla="*/ 252 w 277"/>
                  <a:gd name="T115" fmla="*/ 178 h 243"/>
                  <a:gd name="T116" fmla="*/ 261 w 277"/>
                  <a:gd name="T117" fmla="*/ 153 h 243"/>
                  <a:gd name="T118" fmla="*/ 275 w 277"/>
                  <a:gd name="T119" fmla="*/ 140 h 243"/>
                  <a:gd name="T120" fmla="*/ 267 w 277"/>
                  <a:gd name="T121" fmla="*/ 124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7" h="243">
                    <a:moveTo>
                      <a:pt x="267" y="124"/>
                    </a:moveTo>
                    <a:cubicBezTo>
                      <a:pt x="260" y="121"/>
                      <a:pt x="251" y="119"/>
                      <a:pt x="243" y="119"/>
                    </a:cubicBezTo>
                    <a:cubicBezTo>
                      <a:pt x="234" y="118"/>
                      <a:pt x="224" y="122"/>
                      <a:pt x="216" y="119"/>
                    </a:cubicBezTo>
                    <a:cubicBezTo>
                      <a:pt x="229" y="113"/>
                      <a:pt x="250" y="116"/>
                      <a:pt x="256" y="100"/>
                    </a:cubicBezTo>
                    <a:cubicBezTo>
                      <a:pt x="258" y="96"/>
                      <a:pt x="257" y="89"/>
                      <a:pt x="253" y="86"/>
                    </a:cubicBezTo>
                    <a:cubicBezTo>
                      <a:pt x="251" y="84"/>
                      <a:pt x="248" y="83"/>
                      <a:pt x="246" y="83"/>
                    </a:cubicBezTo>
                    <a:cubicBezTo>
                      <a:pt x="244" y="82"/>
                      <a:pt x="242" y="82"/>
                      <a:pt x="241" y="82"/>
                    </a:cubicBezTo>
                    <a:cubicBezTo>
                      <a:pt x="237" y="80"/>
                      <a:pt x="237" y="76"/>
                      <a:pt x="237" y="72"/>
                    </a:cubicBezTo>
                    <a:cubicBezTo>
                      <a:pt x="235" y="63"/>
                      <a:pt x="235" y="52"/>
                      <a:pt x="233" y="42"/>
                    </a:cubicBezTo>
                    <a:cubicBezTo>
                      <a:pt x="231" y="36"/>
                      <a:pt x="226" y="30"/>
                      <a:pt x="219" y="30"/>
                    </a:cubicBezTo>
                    <a:cubicBezTo>
                      <a:pt x="212" y="29"/>
                      <a:pt x="205" y="36"/>
                      <a:pt x="199" y="40"/>
                    </a:cubicBezTo>
                    <a:cubicBezTo>
                      <a:pt x="192" y="46"/>
                      <a:pt x="185" y="52"/>
                      <a:pt x="179" y="59"/>
                    </a:cubicBezTo>
                    <a:cubicBezTo>
                      <a:pt x="176" y="62"/>
                      <a:pt x="174" y="65"/>
                      <a:pt x="171" y="68"/>
                    </a:cubicBezTo>
                    <a:cubicBezTo>
                      <a:pt x="170" y="70"/>
                      <a:pt x="168" y="72"/>
                      <a:pt x="167" y="74"/>
                    </a:cubicBezTo>
                    <a:cubicBezTo>
                      <a:pt x="166" y="75"/>
                      <a:pt x="165" y="76"/>
                      <a:pt x="164" y="77"/>
                    </a:cubicBezTo>
                    <a:cubicBezTo>
                      <a:pt x="163" y="79"/>
                      <a:pt x="162" y="79"/>
                      <a:pt x="160" y="77"/>
                    </a:cubicBezTo>
                    <a:cubicBezTo>
                      <a:pt x="158" y="76"/>
                      <a:pt x="157" y="75"/>
                      <a:pt x="158" y="73"/>
                    </a:cubicBezTo>
                    <a:cubicBezTo>
                      <a:pt x="160" y="63"/>
                      <a:pt x="163" y="54"/>
                      <a:pt x="164" y="44"/>
                    </a:cubicBezTo>
                    <a:cubicBezTo>
                      <a:pt x="166" y="29"/>
                      <a:pt x="163" y="11"/>
                      <a:pt x="149" y="4"/>
                    </a:cubicBezTo>
                    <a:cubicBezTo>
                      <a:pt x="144" y="1"/>
                      <a:pt x="137" y="0"/>
                      <a:pt x="131" y="2"/>
                    </a:cubicBezTo>
                    <a:cubicBezTo>
                      <a:pt x="128" y="3"/>
                      <a:pt x="125" y="5"/>
                      <a:pt x="123" y="7"/>
                    </a:cubicBezTo>
                    <a:cubicBezTo>
                      <a:pt x="119" y="11"/>
                      <a:pt x="115" y="14"/>
                      <a:pt x="109" y="14"/>
                    </a:cubicBezTo>
                    <a:cubicBezTo>
                      <a:pt x="100" y="13"/>
                      <a:pt x="92" y="10"/>
                      <a:pt x="84" y="12"/>
                    </a:cubicBezTo>
                    <a:cubicBezTo>
                      <a:pt x="77" y="13"/>
                      <a:pt x="70" y="17"/>
                      <a:pt x="66" y="23"/>
                    </a:cubicBezTo>
                    <a:cubicBezTo>
                      <a:pt x="55" y="36"/>
                      <a:pt x="58" y="55"/>
                      <a:pt x="70" y="66"/>
                    </a:cubicBezTo>
                    <a:cubicBezTo>
                      <a:pt x="81" y="77"/>
                      <a:pt x="96" y="82"/>
                      <a:pt x="108" y="91"/>
                    </a:cubicBezTo>
                    <a:cubicBezTo>
                      <a:pt x="88" y="97"/>
                      <a:pt x="70" y="76"/>
                      <a:pt x="55" y="66"/>
                    </a:cubicBezTo>
                    <a:cubicBezTo>
                      <a:pt x="48" y="62"/>
                      <a:pt x="39" y="58"/>
                      <a:pt x="31" y="59"/>
                    </a:cubicBezTo>
                    <a:cubicBezTo>
                      <a:pt x="22" y="61"/>
                      <a:pt x="23" y="69"/>
                      <a:pt x="23" y="77"/>
                    </a:cubicBezTo>
                    <a:cubicBezTo>
                      <a:pt x="23" y="88"/>
                      <a:pt x="11" y="89"/>
                      <a:pt x="6" y="96"/>
                    </a:cubicBezTo>
                    <a:cubicBezTo>
                      <a:pt x="0" y="103"/>
                      <a:pt x="0" y="112"/>
                      <a:pt x="2" y="120"/>
                    </a:cubicBezTo>
                    <a:cubicBezTo>
                      <a:pt x="3" y="125"/>
                      <a:pt x="4" y="130"/>
                      <a:pt x="6" y="134"/>
                    </a:cubicBezTo>
                    <a:cubicBezTo>
                      <a:pt x="8" y="137"/>
                      <a:pt x="10" y="139"/>
                      <a:pt x="14" y="138"/>
                    </a:cubicBezTo>
                    <a:cubicBezTo>
                      <a:pt x="24" y="138"/>
                      <a:pt x="40" y="131"/>
                      <a:pt x="46" y="143"/>
                    </a:cubicBezTo>
                    <a:cubicBezTo>
                      <a:pt x="48" y="147"/>
                      <a:pt x="48" y="151"/>
                      <a:pt x="52" y="153"/>
                    </a:cubicBezTo>
                    <a:cubicBezTo>
                      <a:pt x="56" y="156"/>
                      <a:pt x="62" y="155"/>
                      <a:pt x="66" y="155"/>
                    </a:cubicBezTo>
                    <a:cubicBezTo>
                      <a:pt x="71" y="154"/>
                      <a:pt x="76" y="153"/>
                      <a:pt x="81" y="150"/>
                    </a:cubicBezTo>
                    <a:cubicBezTo>
                      <a:pt x="86" y="147"/>
                      <a:pt x="90" y="142"/>
                      <a:pt x="96" y="142"/>
                    </a:cubicBezTo>
                    <a:cubicBezTo>
                      <a:pt x="87" y="159"/>
                      <a:pt x="68" y="168"/>
                      <a:pt x="55" y="181"/>
                    </a:cubicBezTo>
                    <a:cubicBezTo>
                      <a:pt x="49" y="186"/>
                      <a:pt x="43" y="195"/>
                      <a:pt x="47" y="202"/>
                    </a:cubicBezTo>
                    <a:cubicBezTo>
                      <a:pt x="51" y="208"/>
                      <a:pt x="59" y="210"/>
                      <a:pt x="65" y="211"/>
                    </a:cubicBezTo>
                    <a:cubicBezTo>
                      <a:pt x="64" y="214"/>
                      <a:pt x="65" y="217"/>
                      <a:pt x="67" y="220"/>
                    </a:cubicBezTo>
                    <a:cubicBezTo>
                      <a:pt x="71" y="224"/>
                      <a:pt x="76" y="225"/>
                      <a:pt x="81" y="224"/>
                    </a:cubicBezTo>
                    <a:cubicBezTo>
                      <a:pt x="89" y="223"/>
                      <a:pt x="95" y="219"/>
                      <a:pt x="103" y="218"/>
                    </a:cubicBezTo>
                    <a:cubicBezTo>
                      <a:pt x="112" y="218"/>
                      <a:pt x="120" y="220"/>
                      <a:pt x="127" y="225"/>
                    </a:cubicBezTo>
                    <a:cubicBezTo>
                      <a:pt x="137" y="231"/>
                      <a:pt x="149" y="243"/>
                      <a:pt x="161" y="232"/>
                    </a:cubicBezTo>
                    <a:cubicBezTo>
                      <a:pt x="163" y="230"/>
                      <a:pt x="165" y="227"/>
                      <a:pt x="169" y="225"/>
                    </a:cubicBezTo>
                    <a:cubicBezTo>
                      <a:pt x="171" y="224"/>
                      <a:pt x="174" y="223"/>
                      <a:pt x="177" y="222"/>
                    </a:cubicBezTo>
                    <a:cubicBezTo>
                      <a:pt x="182" y="220"/>
                      <a:pt x="185" y="216"/>
                      <a:pt x="185" y="211"/>
                    </a:cubicBezTo>
                    <a:cubicBezTo>
                      <a:pt x="185" y="204"/>
                      <a:pt x="181" y="196"/>
                      <a:pt x="178" y="190"/>
                    </a:cubicBezTo>
                    <a:cubicBezTo>
                      <a:pt x="176" y="187"/>
                      <a:pt x="174" y="183"/>
                      <a:pt x="172" y="180"/>
                    </a:cubicBezTo>
                    <a:cubicBezTo>
                      <a:pt x="169" y="177"/>
                      <a:pt x="165" y="172"/>
                      <a:pt x="168" y="167"/>
                    </a:cubicBezTo>
                    <a:cubicBezTo>
                      <a:pt x="176" y="179"/>
                      <a:pt x="184" y="191"/>
                      <a:pt x="196" y="198"/>
                    </a:cubicBezTo>
                    <a:cubicBezTo>
                      <a:pt x="207" y="205"/>
                      <a:pt x="221" y="208"/>
                      <a:pt x="233" y="202"/>
                    </a:cubicBezTo>
                    <a:cubicBezTo>
                      <a:pt x="238" y="199"/>
                      <a:pt x="243" y="195"/>
                      <a:pt x="245" y="189"/>
                    </a:cubicBezTo>
                    <a:cubicBezTo>
                      <a:pt x="246" y="187"/>
                      <a:pt x="246" y="184"/>
                      <a:pt x="247" y="182"/>
                    </a:cubicBezTo>
                    <a:cubicBezTo>
                      <a:pt x="248" y="180"/>
                      <a:pt x="247" y="181"/>
                      <a:pt x="249" y="180"/>
                    </a:cubicBezTo>
                    <a:cubicBezTo>
                      <a:pt x="250" y="179"/>
                      <a:pt x="251" y="179"/>
                      <a:pt x="252" y="178"/>
                    </a:cubicBezTo>
                    <a:cubicBezTo>
                      <a:pt x="260" y="173"/>
                      <a:pt x="264" y="162"/>
                      <a:pt x="261" y="153"/>
                    </a:cubicBezTo>
                    <a:cubicBezTo>
                      <a:pt x="267" y="150"/>
                      <a:pt x="273" y="146"/>
                      <a:pt x="275" y="140"/>
                    </a:cubicBezTo>
                    <a:cubicBezTo>
                      <a:pt x="277" y="133"/>
                      <a:pt x="273" y="127"/>
                      <a:pt x="267" y="124"/>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2" name="Group 31"/>
            <p:cNvGrpSpPr/>
            <p:nvPr/>
          </p:nvGrpSpPr>
          <p:grpSpPr>
            <a:xfrm>
              <a:off x="8916988" y="4733926"/>
              <a:ext cx="238125" cy="215900"/>
              <a:chOff x="8916988" y="4733926"/>
              <a:chExt cx="238125" cy="215900"/>
            </a:xfrm>
          </p:grpSpPr>
          <p:sp>
            <p:nvSpPr>
              <p:cNvPr id="54" name="Freeform 87"/>
              <p:cNvSpPr>
                <a:spLocks/>
              </p:cNvSpPr>
              <p:nvPr/>
            </p:nvSpPr>
            <p:spPr bwMode="auto">
              <a:xfrm>
                <a:off x="8916988" y="4819651"/>
                <a:ext cx="47625" cy="49213"/>
              </a:xfrm>
              <a:custGeom>
                <a:avLst/>
                <a:gdLst>
                  <a:gd name="T0" fmla="*/ 9 w 18"/>
                  <a:gd name="T1" fmla="*/ 0 h 19"/>
                  <a:gd name="T2" fmla="*/ 3 w 18"/>
                  <a:gd name="T3" fmla="*/ 3 h 19"/>
                  <a:gd name="T4" fmla="*/ 0 w 18"/>
                  <a:gd name="T5" fmla="*/ 10 h 19"/>
                  <a:gd name="T6" fmla="*/ 9 w 18"/>
                  <a:gd name="T7" fmla="*/ 19 h 19"/>
                  <a:gd name="T8" fmla="*/ 15 w 18"/>
                  <a:gd name="T9" fmla="*/ 17 h 19"/>
                  <a:gd name="T10" fmla="*/ 18 w 18"/>
                  <a:gd name="T11" fmla="*/ 10 h 19"/>
                  <a:gd name="T12" fmla="*/ 9 w 18"/>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18" h="19">
                    <a:moveTo>
                      <a:pt x="9" y="0"/>
                    </a:moveTo>
                    <a:cubicBezTo>
                      <a:pt x="7" y="0"/>
                      <a:pt x="4" y="1"/>
                      <a:pt x="3" y="3"/>
                    </a:cubicBezTo>
                    <a:cubicBezTo>
                      <a:pt x="1" y="5"/>
                      <a:pt x="0" y="7"/>
                      <a:pt x="0" y="10"/>
                    </a:cubicBezTo>
                    <a:cubicBezTo>
                      <a:pt x="0" y="14"/>
                      <a:pt x="4" y="19"/>
                      <a:pt x="9" y="19"/>
                    </a:cubicBezTo>
                    <a:cubicBezTo>
                      <a:pt x="11" y="19"/>
                      <a:pt x="14" y="18"/>
                      <a:pt x="15" y="17"/>
                    </a:cubicBezTo>
                    <a:cubicBezTo>
                      <a:pt x="17" y="15"/>
                      <a:pt x="18" y="12"/>
                      <a:pt x="18" y="10"/>
                    </a:cubicBezTo>
                    <a:cubicBezTo>
                      <a:pt x="18" y="5"/>
                      <a:pt x="14" y="0"/>
                      <a:pt x="9"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5" name="Freeform 88"/>
              <p:cNvSpPr>
                <a:spLocks/>
              </p:cNvSpPr>
              <p:nvPr/>
            </p:nvSpPr>
            <p:spPr bwMode="auto">
              <a:xfrm>
                <a:off x="8928100" y="4875213"/>
                <a:ext cx="36513" cy="33338"/>
              </a:xfrm>
              <a:custGeom>
                <a:avLst/>
                <a:gdLst>
                  <a:gd name="T0" fmla="*/ 7 w 14"/>
                  <a:gd name="T1" fmla="*/ 0 h 13"/>
                  <a:gd name="T2" fmla="*/ 0 w 14"/>
                  <a:gd name="T3" fmla="*/ 6 h 13"/>
                  <a:gd name="T4" fmla="*/ 7 w 14"/>
                  <a:gd name="T5" fmla="*/ 13 h 13"/>
                  <a:gd name="T6" fmla="*/ 14 w 14"/>
                  <a:gd name="T7" fmla="*/ 7 h 13"/>
                  <a:gd name="T8" fmla="*/ 7 w 14"/>
                  <a:gd name="T9" fmla="*/ 0 h 13"/>
                </a:gdLst>
                <a:ahLst/>
                <a:cxnLst>
                  <a:cxn ang="0">
                    <a:pos x="T0" y="T1"/>
                  </a:cxn>
                  <a:cxn ang="0">
                    <a:pos x="T2" y="T3"/>
                  </a:cxn>
                  <a:cxn ang="0">
                    <a:pos x="T4" y="T5"/>
                  </a:cxn>
                  <a:cxn ang="0">
                    <a:pos x="T6" y="T7"/>
                  </a:cxn>
                  <a:cxn ang="0">
                    <a:pos x="T8" y="T9"/>
                  </a:cxn>
                </a:cxnLst>
                <a:rect l="0" t="0" r="r" b="b"/>
                <a:pathLst>
                  <a:path w="14" h="13">
                    <a:moveTo>
                      <a:pt x="7" y="0"/>
                    </a:moveTo>
                    <a:cubicBezTo>
                      <a:pt x="4" y="0"/>
                      <a:pt x="0" y="2"/>
                      <a:pt x="0" y="6"/>
                    </a:cubicBezTo>
                    <a:cubicBezTo>
                      <a:pt x="0" y="10"/>
                      <a:pt x="3" y="13"/>
                      <a:pt x="7" y="13"/>
                    </a:cubicBezTo>
                    <a:cubicBezTo>
                      <a:pt x="10" y="13"/>
                      <a:pt x="14" y="10"/>
                      <a:pt x="14" y="7"/>
                    </a:cubicBezTo>
                    <a:cubicBezTo>
                      <a:pt x="14" y="3"/>
                      <a:pt x="11"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6" name="Freeform 89"/>
              <p:cNvSpPr>
                <a:spLocks/>
              </p:cNvSpPr>
              <p:nvPr/>
            </p:nvSpPr>
            <p:spPr bwMode="auto">
              <a:xfrm>
                <a:off x="8916988" y="4775201"/>
                <a:ext cx="41275" cy="39688"/>
              </a:xfrm>
              <a:custGeom>
                <a:avLst/>
                <a:gdLst>
                  <a:gd name="T0" fmla="*/ 15 w 16"/>
                  <a:gd name="T1" fmla="*/ 5 h 15"/>
                  <a:gd name="T2" fmla="*/ 11 w 16"/>
                  <a:gd name="T3" fmla="*/ 1 h 15"/>
                  <a:gd name="T4" fmla="*/ 11 w 16"/>
                  <a:gd name="T5" fmla="*/ 1 h 15"/>
                  <a:gd name="T6" fmla="*/ 2 w 16"/>
                  <a:gd name="T7" fmla="*/ 10 h 15"/>
                  <a:gd name="T8" fmla="*/ 7 w 16"/>
                  <a:gd name="T9" fmla="*/ 15 h 15"/>
                  <a:gd name="T10" fmla="*/ 14 w 16"/>
                  <a:gd name="T11" fmla="*/ 12 h 15"/>
                  <a:gd name="T12" fmla="*/ 15 w 16"/>
                  <a:gd name="T13" fmla="*/ 11 h 15"/>
                  <a:gd name="T14" fmla="*/ 15 w 16"/>
                  <a:gd name="T15" fmla="*/ 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5">
                    <a:moveTo>
                      <a:pt x="15" y="5"/>
                    </a:moveTo>
                    <a:cubicBezTo>
                      <a:pt x="14" y="3"/>
                      <a:pt x="13" y="2"/>
                      <a:pt x="11" y="1"/>
                    </a:cubicBezTo>
                    <a:cubicBezTo>
                      <a:pt x="11" y="1"/>
                      <a:pt x="11" y="1"/>
                      <a:pt x="11" y="1"/>
                    </a:cubicBezTo>
                    <a:cubicBezTo>
                      <a:pt x="5" y="0"/>
                      <a:pt x="0" y="5"/>
                      <a:pt x="2" y="10"/>
                    </a:cubicBezTo>
                    <a:cubicBezTo>
                      <a:pt x="3" y="13"/>
                      <a:pt x="5" y="14"/>
                      <a:pt x="7" y="15"/>
                    </a:cubicBezTo>
                    <a:cubicBezTo>
                      <a:pt x="10" y="15"/>
                      <a:pt x="13" y="14"/>
                      <a:pt x="14" y="12"/>
                    </a:cubicBezTo>
                    <a:cubicBezTo>
                      <a:pt x="15" y="11"/>
                      <a:pt x="15" y="11"/>
                      <a:pt x="15" y="11"/>
                    </a:cubicBezTo>
                    <a:cubicBezTo>
                      <a:pt x="16" y="10"/>
                      <a:pt x="16" y="7"/>
                      <a:pt x="15" y="5"/>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7" name="Freeform 90"/>
              <p:cNvSpPr>
                <a:spLocks noEditPoints="1"/>
              </p:cNvSpPr>
              <p:nvPr/>
            </p:nvSpPr>
            <p:spPr bwMode="auto">
              <a:xfrm>
                <a:off x="8956675" y="4733926"/>
                <a:ext cx="198438" cy="215900"/>
              </a:xfrm>
              <a:custGeom>
                <a:avLst/>
                <a:gdLst>
                  <a:gd name="T0" fmla="*/ 63 w 76"/>
                  <a:gd name="T1" fmla="*/ 45 h 83"/>
                  <a:gd name="T2" fmla="*/ 59 w 76"/>
                  <a:gd name="T3" fmla="*/ 39 h 83"/>
                  <a:gd name="T4" fmla="*/ 71 w 76"/>
                  <a:gd name="T5" fmla="*/ 38 h 83"/>
                  <a:gd name="T6" fmla="*/ 71 w 76"/>
                  <a:gd name="T7" fmla="*/ 30 h 83"/>
                  <a:gd name="T8" fmla="*/ 58 w 76"/>
                  <a:gd name="T9" fmla="*/ 28 h 83"/>
                  <a:gd name="T10" fmla="*/ 49 w 76"/>
                  <a:gd name="T11" fmla="*/ 22 h 83"/>
                  <a:gd name="T12" fmla="*/ 56 w 76"/>
                  <a:gd name="T13" fmla="*/ 13 h 83"/>
                  <a:gd name="T14" fmla="*/ 40 w 76"/>
                  <a:gd name="T15" fmla="*/ 6 h 83"/>
                  <a:gd name="T16" fmla="*/ 34 w 76"/>
                  <a:gd name="T17" fmla="*/ 2 h 83"/>
                  <a:gd name="T18" fmla="*/ 24 w 76"/>
                  <a:gd name="T19" fmla="*/ 8 h 83"/>
                  <a:gd name="T20" fmla="*/ 7 w 76"/>
                  <a:gd name="T21" fmla="*/ 22 h 83"/>
                  <a:gd name="T22" fmla="*/ 8 w 76"/>
                  <a:gd name="T23" fmla="*/ 38 h 83"/>
                  <a:gd name="T24" fmla="*/ 16 w 76"/>
                  <a:gd name="T25" fmla="*/ 27 h 83"/>
                  <a:gd name="T26" fmla="*/ 22 w 76"/>
                  <a:gd name="T27" fmla="*/ 31 h 83"/>
                  <a:gd name="T28" fmla="*/ 16 w 76"/>
                  <a:gd name="T29" fmla="*/ 36 h 83"/>
                  <a:gd name="T30" fmla="*/ 14 w 76"/>
                  <a:gd name="T31" fmla="*/ 42 h 83"/>
                  <a:gd name="T32" fmla="*/ 4 w 76"/>
                  <a:gd name="T33" fmla="*/ 49 h 83"/>
                  <a:gd name="T34" fmla="*/ 6 w 76"/>
                  <a:gd name="T35" fmla="*/ 61 h 83"/>
                  <a:gd name="T36" fmla="*/ 9 w 76"/>
                  <a:gd name="T37" fmla="*/ 77 h 83"/>
                  <a:gd name="T38" fmla="*/ 17 w 76"/>
                  <a:gd name="T39" fmla="*/ 64 h 83"/>
                  <a:gd name="T40" fmla="*/ 21 w 76"/>
                  <a:gd name="T41" fmla="*/ 70 h 83"/>
                  <a:gd name="T42" fmla="*/ 25 w 76"/>
                  <a:gd name="T43" fmla="*/ 83 h 83"/>
                  <a:gd name="T44" fmla="*/ 35 w 76"/>
                  <a:gd name="T45" fmla="*/ 83 h 83"/>
                  <a:gd name="T46" fmla="*/ 39 w 76"/>
                  <a:gd name="T47" fmla="*/ 77 h 83"/>
                  <a:gd name="T48" fmla="*/ 51 w 76"/>
                  <a:gd name="T49" fmla="*/ 75 h 83"/>
                  <a:gd name="T50" fmla="*/ 53 w 76"/>
                  <a:gd name="T51" fmla="*/ 65 h 83"/>
                  <a:gd name="T52" fmla="*/ 67 w 76"/>
                  <a:gd name="T53" fmla="*/ 52 h 83"/>
                  <a:gd name="T54" fmla="*/ 69 w 76"/>
                  <a:gd name="T55" fmla="*/ 41 h 83"/>
                  <a:gd name="T56" fmla="*/ 41 w 76"/>
                  <a:gd name="T57" fmla="*/ 24 h 83"/>
                  <a:gd name="T58" fmla="*/ 41 w 76"/>
                  <a:gd name="T59" fmla="*/ 21 h 83"/>
                  <a:gd name="T60" fmla="*/ 35 w 76"/>
                  <a:gd name="T61" fmla="*/ 73 h 83"/>
                  <a:gd name="T62" fmla="*/ 30 w 76"/>
                  <a:gd name="T63" fmla="*/ 75 h 83"/>
                  <a:gd name="T64" fmla="*/ 35 w 76"/>
                  <a:gd name="T65" fmla="*/ 71 h 83"/>
                  <a:gd name="T66" fmla="*/ 35 w 76"/>
                  <a:gd name="T67" fmla="*/ 73 h 83"/>
                  <a:gd name="T68" fmla="*/ 41 w 76"/>
                  <a:gd name="T69" fmla="*/ 47 h 83"/>
                  <a:gd name="T70" fmla="*/ 32 w 76"/>
                  <a:gd name="T71" fmla="*/ 49 h 83"/>
                  <a:gd name="T72" fmla="*/ 32 w 76"/>
                  <a:gd name="T73" fmla="*/ 34 h 83"/>
                  <a:gd name="T74" fmla="*/ 36 w 76"/>
                  <a:gd name="T75" fmla="*/ 34 h 83"/>
                  <a:gd name="T76" fmla="*/ 47 w 76"/>
                  <a:gd name="T77" fmla="*/ 4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 h="83">
                    <a:moveTo>
                      <a:pt x="69" y="41"/>
                    </a:moveTo>
                    <a:cubicBezTo>
                      <a:pt x="66" y="41"/>
                      <a:pt x="64" y="43"/>
                      <a:pt x="63" y="45"/>
                    </a:cubicBezTo>
                    <a:cubicBezTo>
                      <a:pt x="62" y="43"/>
                      <a:pt x="59" y="42"/>
                      <a:pt x="57" y="42"/>
                    </a:cubicBezTo>
                    <a:cubicBezTo>
                      <a:pt x="57" y="41"/>
                      <a:pt x="58" y="40"/>
                      <a:pt x="59" y="39"/>
                    </a:cubicBezTo>
                    <a:cubicBezTo>
                      <a:pt x="60" y="41"/>
                      <a:pt x="62" y="42"/>
                      <a:pt x="64" y="42"/>
                    </a:cubicBezTo>
                    <a:cubicBezTo>
                      <a:pt x="67" y="42"/>
                      <a:pt x="69" y="40"/>
                      <a:pt x="71" y="38"/>
                    </a:cubicBezTo>
                    <a:cubicBezTo>
                      <a:pt x="72" y="36"/>
                      <a:pt x="73" y="32"/>
                      <a:pt x="71" y="30"/>
                    </a:cubicBezTo>
                    <a:cubicBezTo>
                      <a:pt x="71" y="30"/>
                      <a:pt x="71" y="30"/>
                      <a:pt x="71" y="30"/>
                    </a:cubicBezTo>
                    <a:cubicBezTo>
                      <a:pt x="69" y="27"/>
                      <a:pt x="67" y="26"/>
                      <a:pt x="64" y="25"/>
                    </a:cubicBezTo>
                    <a:cubicBezTo>
                      <a:pt x="62" y="25"/>
                      <a:pt x="60" y="26"/>
                      <a:pt x="58" y="28"/>
                    </a:cubicBezTo>
                    <a:cubicBezTo>
                      <a:pt x="58" y="28"/>
                      <a:pt x="57" y="27"/>
                      <a:pt x="57" y="26"/>
                    </a:cubicBezTo>
                    <a:cubicBezTo>
                      <a:pt x="54" y="24"/>
                      <a:pt x="52" y="23"/>
                      <a:pt x="49" y="22"/>
                    </a:cubicBezTo>
                    <a:cubicBezTo>
                      <a:pt x="50" y="22"/>
                      <a:pt x="52" y="21"/>
                      <a:pt x="53" y="20"/>
                    </a:cubicBezTo>
                    <a:cubicBezTo>
                      <a:pt x="55" y="19"/>
                      <a:pt x="56" y="16"/>
                      <a:pt x="56" y="13"/>
                    </a:cubicBezTo>
                    <a:cubicBezTo>
                      <a:pt x="56" y="8"/>
                      <a:pt x="52" y="3"/>
                      <a:pt x="47" y="3"/>
                    </a:cubicBezTo>
                    <a:cubicBezTo>
                      <a:pt x="44" y="3"/>
                      <a:pt x="42" y="4"/>
                      <a:pt x="40" y="6"/>
                    </a:cubicBezTo>
                    <a:cubicBezTo>
                      <a:pt x="40" y="6"/>
                      <a:pt x="39" y="6"/>
                      <a:pt x="39" y="7"/>
                    </a:cubicBezTo>
                    <a:cubicBezTo>
                      <a:pt x="38" y="4"/>
                      <a:pt x="37" y="2"/>
                      <a:pt x="34" y="2"/>
                    </a:cubicBezTo>
                    <a:cubicBezTo>
                      <a:pt x="34" y="2"/>
                      <a:pt x="34" y="2"/>
                      <a:pt x="34" y="2"/>
                    </a:cubicBezTo>
                    <a:cubicBezTo>
                      <a:pt x="29" y="0"/>
                      <a:pt x="24" y="4"/>
                      <a:pt x="24" y="8"/>
                    </a:cubicBezTo>
                    <a:cubicBezTo>
                      <a:pt x="23" y="7"/>
                      <a:pt x="20" y="5"/>
                      <a:pt x="17" y="5"/>
                    </a:cubicBezTo>
                    <a:cubicBezTo>
                      <a:pt x="7" y="5"/>
                      <a:pt x="4" y="15"/>
                      <a:pt x="7" y="22"/>
                    </a:cubicBezTo>
                    <a:cubicBezTo>
                      <a:pt x="3" y="22"/>
                      <a:pt x="0" y="26"/>
                      <a:pt x="0" y="30"/>
                    </a:cubicBezTo>
                    <a:cubicBezTo>
                      <a:pt x="0" y="34"/>
                      <a:pt x="3" y="38"/>
                      <a:pt x="8" y="38"/>
                    </a:cubicBezTo>
                    <a:cubicBezTo>
                      <a:pt x="13" y="38"/>
                      <a:pt x="17" y="35"/>
                      <a:pt x="17" y="30"/>
                    </a:cubicBezTo>
                    <a:cubicBezTo>
                      <a:pt x="17" y="29"/>
                      <a:pt x="17" y="28"/>
                      <a:pt x="16" y="27"/>
                    </a:cubicBezTo>
                    <a:cubicBezTo>
                      <a:pt x="17" y="27"/>
                      <a:pt x="18" y="26"/>
                      <a:pt x="19" y="26"/>
                    </a:cubicBezTo>
                    <a:cubicBezTo>
                      <a:pt x="20" y="28"/>
                      <a:pt x="20" y="30"/>
                      <a:pt x="22" y="31"/>
                    </a:cubicBezTo>
                    <a:cubicBezTo>
                      <a:pt x="22" y="31"/>
                      <a:pt x="22" y="31"/>
                      <a:pt x="22" y="31"/>
                    </a:cubicBezTo>
                    <a:cubicBezTo>
                      <a:pt x="20" y="32"/>
                      <a:pt x="17" y="34"/>
                      <a:pt x="16" y="36"/>
                    </a:cubicBezTo>
                    <a:cubicBezTo>
                      <a:pt x="16" y="36"/>
                      <a:pt x="16" y="36"/>
                      <a:pt x="16" y="36"/>
                    </a:cubicBezTo>
                    <a:cubicBezTo>
                      <a:pt x="15" y="38"/>
                      <a:pt x="14" y="40"/>
                      <a:pt x="14" y="42"/>
                    </a:cubicBezTo>
                    <a:cubicBezTo>
                      <a:pt x="11" y="42"/>
                      <a:pt x="9" y="43"/>
                      <a:pt x="6" y="45"/>
                    </a:cubicBezTo>
                    <a:cubicBezTo>
                      <a:pt x="5" y="46"/>
                      <a:pt x="4" y="47"/>
                      <a:pt x="4" y="49"/>
                    </a:cubicBezTo>
                    <a:cubicBezTo>
                      <a:pt x="2" y="52"/>
                      <a:pt x="2" y="56"/>
                      <a:pt x="4" y="58"/>
                    </a:cubicBezTo>
                    <a:cubicBezTo>
                      <a:pt x="5" y="59"/>
                      <a:pt x="5" y="60"/>
                      <a:pt x="6" y="61"/>
                    </a:cubicBezTo>
                    <a:cubicBezTo>
                      <a:pt x="6" y="62"/>
                      <a:pt x="7" y="62"/>
                      <a:pt x="8" y="63"/>
                    </a:cubicBezTo>
                    <a:cubicBezTo>
                      <a:pt x="0" y="64"/>
                      <a:pt x="0" y="77"/>
                      <a:pt x="9" y="77"/>
                    </a:cubicBezTo>
                    <a:cubicBezTo>
                      <a:pt x="16" y="77"/>
                      <a:pt x="18" y="69"/>
                      <a:pt x="15" y="65"/>
                    </a:cubicBezTo>
                    <a:cubicBezTo>
                      <a:pt x="15" y="65"/>
                      <a:pt x="16" y="65"/>
                      <a:pt x="17" y="64"/>
                    </a:cubicBezTo>
                    <a:cubicBezTo>
                      <a:pt x="17" y="66"/>
                      <a:pt x="18" y="68"/>
                      <a:pt x="19" y="69"/>
                    </a:cubicBezTo>
                    <a:cubicBezTo>
                      <a:pt x="20" y="69"/>
                      <a:pt x="20" y="70"/>
                      <a:pt x="21" y="70"/>
                    </a:cubicBezTo>
                    <a:cubicBezTo>
                      <a:pt x="18" y="72"/>
                      <a:pt x="17" y="75"/>
                      <a:pt x="18" y="78"/>
                    </a:cubicBezTo>
                    <a:cubicBezTo>
                      <a:pt x="18" y="81"/>
                      <a:pt x="22" y="83"/>
                      <a:pt x="25" y="83"/>
                    </a:cubicBezTo>
                    <a:cubicBezTo>
                      <a:pt x="27" y="82"/>
                      <a:pt x="29" y="81"/>
                      <a:pt x="30" y="79"/>
                    </a:cubicBezTo>
                    <a:cubicBezTo>
                      <a:pt x="30" y="81"/>
                      <a:pt x="32" y="83"/>
                      <a:pt x="35" y="83"/>
                    </a:cubicBezTo>
                    <a:cubicBezTo>
                      <a:pt x="38" y="83"/>
                      <a:pt x="40" y="80"/>
                      <a:pt x="39" y="77"/>
                    </a:cubicBezTo>
                    <a:cubicBezTo>
                      <a:pt x="39" y="77"/>
                      <a:pt x="39" y="77"/>
                      <a:pt x="39" y="77"/>
                    </a:cubicBezTo>
                    <a:cubicBezTo>
                      <a:pt x="41" y="78"/>
                      <a:pt x="42" y="78"/>
                      <a:pt x="44" y="78"/>
                    </a:cubicBezTo>
                    <a:cubicBezTo>
                      <a:pt x="46" y="78"/>
                      <a:pt x="49" y="77"/>
                      <a:pt x="51" y="75"/>
                    </a:cubicBezTo>
                    <a:cubicBezTo>
                      <a:pt x="53" y="74"/>
                      <a:pt x="54" y="71"/>
                      <a:pt x="54" y="68"/>
                    </a:cubicBezTo>
                    <a:cubicBezTo>
                      <a:pt x="54" y="67"/>
                      <a:pt x="54" y="66"/>
                      <a:pt x="53" y="65"/>
                    </a:cubicBezTo>
                    <a:cubicBezTo>
                      <a:pt x="54" y="66"/>
                      <a:pt x="55" y="66"/>
                      <a:pt x="55" y="66"/>
                    </a:cubicBezTo>
                    <a:cubicBezTo>
                      <a:pt x="64" y="66"/>
                      <a:pt x="67" y="59"/>
                      <a:pt x="67" y="52"/>
                    </a:cubicBezTo>
                    <a:cubicBezTo>
                      <a:pt x="67" y="52"/>
                      <a:pt x="68" y="53"/>
                      <a:pt x="69" y="53"/>
                    </a:cubicBezTo>
                    <a:cubicBezTo>
                      <a:pt x="76" y="53"/>
                      <a:pt x="76" y="41"/>
                      <a:pt x="69" y="41"/>
                    </a:cubicBezTo>
                    <a:close/>
                    <a:moveTo>
                      <a:pt x="45" y="23"/>
                    </a:moveTo>
                    <a:cubicBezTo>
                      <a:pt x="44" y="23"/>
                      <a:pt x="42" y="23"/>
                      <a:pt x="41" y="24"/>
                    </a:cubicBezTo>
                    <a:cubicBezTo>
                      <a:pt x="41" y="24"/>
                      <a:pt x="41" y="24"/>
                      <a:pt x="41" y="23"/>
                    </a:cubicBezTo>
                    <a:cubicBezTo>
                      <a:pt x="41" y="23"/>
                      <a:pt x="41" y="22"/>
                      <a:pt x="41" y="21"/>
                    </a:cubicBezTo>
                    <a:cubicBezTo>
                      <a:pt x="42" y="22"/>
                      <a:pt x="44" y="22"/>
                      <a:pt x="45" y="23"/>
                    </a:cubicBezTo>
                    <a:close/>
                    <a:moveTo>
                      <a:pt x="35" y="73"/>
                    </a:moveTo>
                    <a:cubicBezTo>
                      <a:pt x="33" y="73"/>
                      <a:pt x="31" y="74"/>
                      <a:pt x="30" y="76"/>
                    </a:cubicBezTo>
                    <a:cubicBezTo>
                      <a:pt x="30" y="75"/>
                      <a:pt x="30" y="75"/>
                      <a:pt x="30" y="75"/>
                    </a:cubicBezTo>
                    <a:cubicBezTo>
                      <a:pt x="30" y="74"/>
                      <a:pt x="30" y="73"/>
                      <a:pt x="29" y="72"/>
                    </a:cubicBezTo>
                    <a:cubicBezTo>
                      <a:pt x="31" y="72"/>
                      <a:pt x="33" y="72"/>
                      <a:pt x="35" y="71"/>
                    </a:cubicBezTo>
                    <a:cubicBezTo>
                      <a:pt x="35" y="72"/>
                      <a:pt x="35" y="73"/>
                      <a:pt x="36" y="73"/>
                    </a:cubicBezTo>
                    <a:cubicBezTo>
                      <a:pt x="36" y="73"/>
                      <a:pt x="36" y="73"/>
                      <a:pt x="35" y="73"/>
                    </a:cubicBezTo>
                    <a:close/>
                    <a:moveTo>
                      <a:pt x="46" y="49"/>
                    </a:moveTo>
                    <a:cubicBezTo>
                      <a:pt x="44" y="48"/>
                      <a:pt x="43" y="47"/>
                      <a:pt x="41" y="47"/>
                    </a:cubicBezTo>
                    <a:cubicBezTo>
                      <a:pt x="38" y="47"/>
                      <a:pt x="36" y="48"/>
                      <a:pt x="35" y="51"/>
                    </a:cubicBezTo>
                    <a:cubicBezTo>
                      <a:pt x="34" y="50"/>
                      <a:pt x="33" y="49"/>
                      <a:pt x="32" y="49"/>
                    </a:cubicBezTo>
                    <a:cubicBezTo>
                      <a:pt x="34" y="47"/>
                      <a:pt x="35" y="45"/>
                      <a:pt x="35" y="42"/>
                    </a:cubicBezTo>
                    <a:cubicBezTo>
                      <a:pt x="35" y="39"/>
                      <a:pt x="34" y="36"/>
                      <a:pt x="32" y="34"/>
                    </a:cubicBezTo>
                    <a:cubicBezTo>
                      <a:pt x="33" y="34"/>
                      <a:pt x="35" y="33"/>
                      <a:pt x="36" y="33"/>
                    </a:cubicBezTo>
                    <a:cubicBezTo>
                      <a:pt x="36" y="33"/>
                      <a:pt x="36" y="34"/>
                      <a:pt x="36" y="34"/>
                    </a:cubicBezTo>
                    <a:cubicBezTo>
                      <a:pt x="36" y="37"/>
                      <a:pt x="37" y="40"/>
                      <a:pt x="39" y="42"/>
                    </a:cubicBezTo>
                    <a:cubicBezTo>
                      <a:pt x="41" y="45"/>
                      <a:pt x="44" y="46"/>
                      <a:pt x="47" y="46"/>
                    </a:cubicBezTo>
                    <a:cubicBezTo>
                      <a:pt x="46" y="47"/>
                      <a:pt x="46" y="48"/>
                      <a:pt x="46" y="49"/>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8" name="Freeform 91"/>
              <p:cNvSpPr>
                <a:spLocks/>
              </p:cNvSpPr>
              <p:nvPr/>
            </p:nvSpPr>
            <p:spPr bwMode="auto">
              <a:xfrm>
                <a:off x="9102725" y="4772026"/>
                <a:ext cx="25400" cy="26988"/>
              </a:xfrm>
              <a:custGeom>
                <a:avLst/>
                <a:gdLst>
                  <a:gd name="T0" fmla="*/ 5 w 10"/>
                  <a:gd name="T1" fmla="*/ 0 h 10"/>
                  <a:gd name="T2" fmla="*/ 0 w 10"/>
                  <a:gd name="T3" fmla="*/ 5 h 10"/>
                  <a:gd name="T4" fmla="*/ 5 w 10"/>
                  <a:gd name="T5" fmla="*/ 10 h 10"/>
                  <a:gd name="T6" fmla="*/ 10 w 10"/>
                  <a:gd name="T7" fmla="*/ 5 h 10"/>
                  <a:gd name="T8" fmla="*/ 5 w 10"/>
                  <a:gd name="T9" fmla="*/ 0 h 10"/>
                </a:gdLst>
                <a:ahLst/>
                <a:cxnLst>
                  <a:cxn ang="0">
                    <a:pos x="T0" y="T1"/>
                  </a:cxn>
                  <a:cxn ang="0">
                    <a:pos x="T2" y="T3"/>
                  </a:cxn>
                  <a:cxn ang="0">
                    <a:pos x="T4" y="T5"/>
                  </a:cxn>
                  <a:cxn ang="0">
                    <a:pos x="T6" y="T7"/>
                  </a:cxn>
                  <a:cxn ang="0">
                    <a:pos x="T8" y="T9"/>
                  </a:cxn>
                </a:cxnLst>
                <a:rect l="0" t="0" r="r" b="b"/>
                <a:pathLst>
                  <a:path w="10" h="10">
                    <a:moveTo>
                      <a:pt x="5" y="0"/>
                    </a:moveTo>
                    <a:cubicBezTo>
                      <a:pt x="2" y="0"/>
                      <a:pt x="0" y="2"/>
                      <a:pt x="0" y="5"/>
                    </a:cubicBezTo>
                    <a:cubicBezTo>
                      <a:pt x="0" y="7"/>
                      <a:pt x="2" y="10"/>
                      <a:pt x="5" y="10"/>
                    </a:cubicBezTo>
                    <a:cubicBezTo>
                      <a:pt x="7" y="10"/>
                      <a:pt x="10" y="8"/>
                      <a:pt x="10" y="5"/>
                    </a:cubicBezTo>
                    <a:cubicBezTo>
                      <a:pt x="10" y="2"/>
                      <a:pt x="8" y="0"/>
                      <a:pt x="5"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9" name="Freeform 92"/>
              <p:cNvSpPr>
                <a:spLocks/>
              </p:cNvSpPr>
              <p:nvPr/>
            </p:nvSpPr>
            <p:spPr bwMode="auto">
              <a:xfrm>
                <a:off x="9097963" y="4905376"/>
                <a:ext cx="36513" cy="28575"/>
              </a:xfrm>
              <a:custGeom>
                <a:avLst/>
                <a:gdLst>
                  <a:gd name="T0" fmla="*/ 7 w 14"/>
                  <a:gd name="T1" fmla="*/ 0 h 11"/>
                  <a:gd name="T2" fmla="*/ 7 w 14"/>
                  <a:gd name="T3" fmla="*/ 11 h 11"/>
                  <a:gd name="T4" fmla="*/ 7 w 14"/>
                  <a:gd name="T5" fmla="*/ 0 h 11"/>
                </a:gdLst>
                <a:ahLst/>
                <a:cxnLst>
                  <a:cxn ang="0">
                    <a:pos x="T0" y="T1"/>
                  </a:cxn>
                  <a:cxn ang="0">
                    <a:pos x="T2" y="T3"/>
                  </a:cxn>
                  <a:cxn ang="0">
                    <a:pos x="T4" y="T5"/>
                  </a:cxn>
                </a:cxnLst>
                <a:rect l="0" t="0" r="r" b="b"/>
                <a:pathLst>
                  <a:path w="14" h="11">
                    <a:moveTo>
                      <a:pt x="7" y="0"/>
                    </a:moveTo>
                    <a:cubicBezTo>
                      <a:pt x="0" y="0"/>
                      <a:pt x="0" y="11"/>
                      <a:pt x="7" y="11"/>
                    </a:cubicBezTo>
                    <a:cubicBezTo>
                      <a:pt x="14" y="11"/>
                      <a:pt x="14"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3" name="Group 32"/>
            <p:cNvGrpSpPr/>
            <p:nvPr/>
          </p:nvGrpSpPr>
          <p:grpSpPr>
            <a:xfrm>
              <a:off x="8686800" y="4557713"/>
              <a:ext cx="682626" cy="577851"/>
              <a:chOff x="8686800" y="4557713"/>
              <a:chExt cx="682626" cy="577851"/>
            </a:xfrm>
          </p:grpSpPr>
          <p:sp>
            <p:nvSpPr>
              <p:cNvPr id="34" name="Freeform 93"/>
              <p:cNvSpPr>
                <a:spLocks/>
              </p:cNvSpPr>
              <p:nvPr/>
            </p:nvSpPr>
            <p:spPr bwMode="auto">
              <a:xfrm>
                <a:off x="8843963" y="4919663"/>
                <a:ext cx="104775" cy="146050"/>
              </a:xfrm>
              <a:custGeom>
                <a:avLst/>
                <a:gdLst>
                  <a:gd name="T0" fmla="*/ 39 w 40"/>
                  <a:gd name="T1" fmla="*/ 1 h 56"/>
                  <a:gd name="T2" fmla="*/ 21 w 40"/>
                  <a:gd name="T3" fmla="*/ 27 h 56"/>
                  <a:gd name="T4" fmla="*/ 0 w 40"/>
                  <a:gd name="T5" fmla="*/ 55 h 56"/>
                  <a:gd name="T6" fmla="*/ 1 w 40"/>
                  <a:gd name="T7" fmla="*/ 56 h 56"/>
                  <a:gd name="T8" fmla="*/ 21 w 40"/>
                  <a:gd name="T9" fmla="*/ 29 h 56"/>
                  <a:gd name="T10" fmla="*/ 39 w 40"/>
                  <a:gd name="T11" fmla="*/ 1 h 56"/>
                  <a:gd name="T12" fmla="*/ 39 w 40"/>
                  <a:gd name="T13" fmla="*/ 1 h 56"/>
                </a:gdLst>
                <a:ahLst/>
                <a:cxnLst>
                  <a:cxn ang="0">
                    <a:pos x="T0" y="T1"/>
                  </a:cxn>
                  <a:cxn ang="0">
                    <a:pos x="T2" y="T3"/>
                  </a:cxn>
                  <a:cxn ang="0">
                    <a:pos x="T4" y="T5"/>
                  </a:cxn>
                  <a:cxn ang="0">
                    <a:pos x="T6" y="T7"/>
                  </a:cxn>
                  <a:cxn ang="0">
                    <a:pos x="T8" y="T9"/>
                  </a:cxn>
                  <a:cxn ang="0">
                    <a:pos x="T10" y="T11"/>
                  </a:cxn>
                  <a:cxn ang="0">
                    <a:pos x="T12" y="T13"/>
                  </a:cxn>
                </a:cxnLst>
                <a:rect l="0" t="0" r="r" b="b"/>
                <a:pathLst>
                  <a:path w="40" h="56">
                    <a:moveTo>
                      <a:pt x="39" y="1"/>
                    </a:moveTo>
                    <a:cubicBezTo>
                      <a:pt x="32" y="9"/>
                      <a:pt x="27" y="19"/>
                      <a:pt x="21" y="27"/>
                    </a:cubicBezTo>
                    <a:cubicBezTo>
                      <a:pt x="14" y="37"/>
                      <a:pt x="6" y="45"/>
                      <a:pt x="0" y="55"/>
                    </a:cubicBezTo>
                    <a:cubicBezTo>
                      <a:pt x="0" y="56"/>
                      <a:pt x="1" y="56"/>
                      <a:pt x="1" y="56"/>
                    </a:cubicBezTo>
                    <a:cubicBezTo>
                      <a:pt x="9" y="48"/>
                      <a:pt x="15" y="38"/>
                      <a:pt x="21" y="29"/>
                    </a:cubicBezTo>
                    <a:cubicBezTo>
                      <a:pt x="28" y="21"/>
                      <a:pt x="35" y="11"/>
                      <a:pt x="39" y="1"/>
                    </a:cubicBezTo>
                    <a:cubicBezTo>
                      <a:pt x="40" y="1"/>
                      <a:pt x="39" y="0"/>
                      <a:pt x="39"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5" name="Freeform 94"/>
              <p:cNvSpPr>
                <a:spLocks/>
              </p:cNvSpPr>
              <p:nvPr/>
            </p:nvSpPr>
            <p:spPr bwMode="auto">
              <a:xfrm>
                <a:off x="8899525" y="4937126"/>
                <a:ext cx="61913" cy="138113"/>
              </a:xfrm>
              <a:custGeom>
                <a:avLst/>
                <a:gdLst>
                  <a:gd name="T0" fmla="*/ 23 w 24"/>
                  <a:gd name="T1" fmla="*/ 0 h 53"/>
                  <a:gd name="T2" fmla="*/ 22 w 24"/>
                  <a:gd name="T3" fmla="*/ 0 h 53"/>
                  <a:gd name="T4" fmla="*/ 22 w 24"/>
                  <a:gd name="T5" fmla="*/ 0 h 53"/>
                  <a:gd name="T6" fmla="*/ 11 w 24"/>
                  <a:gd name="T7" fmla="*/ 25 h 53"/>
                  <a:gd name="T8" fmla="*/ 0 w 24"/>
                  <a:gd name="T9" fmla="*/ 52 h 53"/>
                  <a:gd name="T10" fmla="*/ 1 w 24"/>
                  <a:gd name="T11" fmla="*/ 53 h 53"/>
                  <a:gd name="T12" fmla="*/ 11 w 24"/>
                  <a:gd name="T13" fmla="*/ 28 h 53"/>
                  <a:gd name="T14" fmla="*/ 22 w 24"/>
                  <a:gd name="T15" fmla="*/ 2 h 53"/>
                  <a:gd name="T16" fmla="*/ 20 w 24"/>
                  <a:gd name="T17" fmla="*/ 26 h 53"/>
                  <a:gd name="T18" fmla="*/ 15 w 24"/>
                  <a:gd name="T19" fmla="*/ 51 h 53"/>
                  <a:gd name="T20" fmla="*/ 16 w 24"/>
                  <a:gd name="T21" fmla="*/ 51 h 53"/>
                  <a:gd name="T22" fmla="*/ 22 w 24"/>
                  <a:gd name="T23" fmla="*/ 26 h 53"/>
                  <a:gd name="T24" fmla="*/ 23 w 24"/>
                  <a:gd name="T25"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53">
                    <a:moveTo>
                      <a:pt x="23" y="0"/>
                    </a:moveTo>
                    <a:cubicBezTo>
                      <a:pt x="23" y="0"/>
                      <a:pt x="22" y="0"/>
                      <a:pt x="22" y="0"/>
                    </a:cubicBezTo>
                    <a:cubicBezTo>
                      <a:pt x="22" y="0"/>
                      <a:pt x="22" y="0"/>
                      <a:pt x="22" y="0"/>
                    </a:cubicBezTo>
                    <a:cubicBezTo>
                      <a:pt x="18" y="8"/>
                      <a:pt x="14" y="16"/>
                      <a:pt x="11" y="25"/>
                    </a:cubicBezTo>
                    <a:cubicBezTo>
                      <a:pt x="7" y="34"/>
                      <a:pt x="2" y="43"/>
                      <a:pt x="0" y="52"/>
                    </a:cubicBezTo>
                    <a:cubicBezTo>
                      <a:pt x="0" y="53"/>
                      <a:pt x="1" y="53"/>
                      <a:pt x="1" y="53"/>
                    </a:cubicBezTo>
                    <a:cubicBezTo>
                      <a:pt x="5" y="45"/>
                      <a:pt x="8" y="36"/>
                      <a:pt x="11" y="28"/>
                    </a:cubicBezTo>
                    <a:cubicBezTo>
                      <a:pt x="15" y="19"/>
                      <a:pt x="19" y="10"/>
                      <a:pt x="22" y="2"/>
                    </a:cubicBezTo>
                    <a:cubicBezTo>
                      <a:pt x="21" y="10"/>
                      <a:pt x="21" y="18"/>
                      <a:pt x="20" y="26"/>
                    </a:cubicBezTo>
                    <a:cubicBezTo>
                      <a:pt x="18" y="34"/>
                      <a:pt x="16" y="43"/>
                      <a:pt x="15" y="51"/>
                    </a:cubicBezTo>
                    <a:cubicBezTo>
                      <a:pt x="15" y="52"/>
                      <a:pt x="16" y="52"/>
                      <a:pt x="16" y="51"/>
                    </a:cubicBezTo>
                    <a:cubicBezTo>
                      <a:pt x="19" y="44"/>
                      <a:pt x="21" y="34"/>
                      <a:pt x="22" y="26"/>
                    </a:cubicBezTo>
                    <a:cubicBezTo>
                      <a:pt x="23" y="18"/>
                      <a:pt x="24" y="9"/>
                      <a:pt x="23"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6" name="Freeform 95"/>
              <p:cNvSpPr>
                <a:spLocks/>
              </p:cNvSpPr>
              <p:nvPr/>
            </p:nvSpPr>
            <p:spPr bwMode="auto">
              <a:xfrm>
                <a:off x="8997950" y="4949826"/>
                <a:ext cx="49213" cy="185738"/>
              </a:xfrm>
              <a:custGeom>
                <a:avLst/>
                <a:gdLst>
                  <a:gd name="T0" fmla="*/ 14 w 19"/>
                  <a:gd name="T1" fmla="*/ 38 h 71"/>
                  <a:gd name="T2" fmla="*/ 6 w 19"/>
                  <a:gd name="T3" fmla="*/ 3 h 71"/>
                  <a:gd name="T4" fmla="*/ 5 w 19"/>
                  <a:gd name="T5" fmla="*/ 2 h 71"/>
                  <a:gd name="T6" fmla="*/ 5 w 19"/>
                  <a:gd name="T7" fmla="*/ 1 h 71"/>
                  <a:gd name="T8" fmla="*/ 4 w 19"/>
                  <a:gd name="T9" fmla="*/ 1 h 71"/>
                  <a:gd name="T10" fmla="*/ 2 w 19"/>
                  <a:gd name="T11" fmla="*/ 59 h 71"/>
                  <a:gd name="T12" fmla="*/ 4 w 19"/>
                  <a:gd name="T13" fmla="*/ 59 h 71"/>
                  <a:gd name="T14" fmla="*/ 5 w 19"/>
                  <a:gd name="T15" fmla="*/ 5 h 71"/>
                  <a:gd name="T16" fmla="*/ 11 w 19"/>
                  <a:gd name="T17" fmla="*/ 38 h 71"/>
                  <a:gd name="T18" fmla="*/ 17 w 19"/>
                  <a:gd name="T19" fmla="*/ 71 h 71"/>
                  <a:gd name="T20" fmla="*/ 18 w 19"/>
                  <a:gd name="T21" fmla="*/ 70 h 71"/>
                  <a:gd name="T22" fmla="*/ 14 w 19"/>
                  <a:gd name="T23" fmla="*/ 38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71">
                    <a:moveTo>
                      <a:pt x="14" y="38"/>
                    </a:moveTo>
                    <a:cubicBezTo>
                      <a:pt x="11" y="26"/>
                      <a:pt x="9" y="14"/>
                      <a:pt x="6" y="3"/>
                    </a:cubicBezTo>
                    <a:cubicBezTo>
                      <a:pt x="6" y="2"/>
                      <a:pt x="5" y="2"/>
                      <a:pt x="5" y="2"/>
                    </a:cubicBezTo>
                    <a:cubicBezTo>
                      <a:pt x="5" y="2"/>
                      <a:pt x="5" y="2"/>
                      <a:pt x="5" y="1"/>
                    </a:cubicBezTo>
                    <a:cubicBezTo>
                      <a:pt x="5" y="0"/>
                      <a:pt x="4" y="0"/>
                      <a:pt x="4" y="1"/>
                    </a:cubicBezTo>
                    <a:cubicBezTo>
                      <a:pt x="1" y="20"/>
                      <a:pt x="0" y="40"/>
                      <a:pt x="2" y="59"/>
                    </a:cubicBezTo>
                    <a:cubicBezTo>
                      <a:pt x="2" y="60"/>
                      <a:pt x="4" y="61"/>
                      <a:pt x="4" y="59"/>
                    </a:cubicBezTo>
                    <a:cubicBezTo>
                      <a:pt x="5" y="41"/>
                      <a:pt x="5" y="23"/>
                      <a:pt x="5" y="5"/>
                    </a:cubicBezTo>
                    <a:cubicBezTo>
                      <a:pt x="6" y="16"/>
                      <a:pt x="9" y="27"/>
                      <a:pt x="11" y="38"/>
                    </a:cubicBezTo>
                    <a:cubicBezTo>
                      <a:pt x="13" y="49"/>
                      <a:pt x="13" y="61"/>
                      <a:pt x="17" y="71"/>
                    </a:cubicBezTo>
                    <a:cubicBezTo>
                      <a:pt x="17" y="71"/>
                      <a:pt x="18" y="71"/>
                      <a:pt x="18" y="70"/>
                    </a:cubicBezTo>
                    <a:cubicBezTo>
                      <a:pt x="19" y="60"/>
                      <a:pt x="15" y="48"/>
                      <a:pt x="14" y="3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7" name="Freeform 96"/>
              <p:cNvSpPr>
                <a:spLocks/>
              </p:cNvSpPr>
              <p:nvPr/>
            </p:nvSpPr>
            <p:spPr bwMode="auto">
              <a:xfrm>
                <a:off x="9047163" y="4960938"/>
                <a:ext cx="63500" cy="153988"/>
              </a:xfrm>
              <a:custGeom>
                <a:avLst/>
                <a:gdLst>
                  <a:gd name="T0" fmla="*/ 14 w 24"/>
                  <a:gd name="T1" fmla="*/ 29 h 59"/>
                  <a:gd name="T2" fmla="*/ 1 w 24"/>
                  <a:gd name="T3" fmla="*/ 1 h 59"/>
                  <a:gd name="T4" fmla="*/ 0 w 24"/>
                  <a:gd name="T5" fmla="*/ 1 h 59"/>
                  <a:gd name="T6" fmla="*/ 11 w 24"/>
                  <a:gd name="T7" fmla="*/ 29 h 59"/>
                  <a:gd name="T8" fmla="*/ 22 w 24"/>
                  <a:gd name="T9" fmla="*/ 58 h 59"/>
                  <a:gd name="T10" fmla="*/ 24 w 24"/>
                  <a:gd name="T11" fmla="*/ 57 h 59"/>
                  <a:gd name="T12" fmla="*/ 14 w 24"/>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4" h="59">
                    <a:moveTo>
                      <a:pt x="14" y="29"/>
                    </a:moveTo>
                    <a:cubicBezTo>
                      <a:pt x="10" y="20"/>
                      <a:pt x="6" y="10"/>
                      <a:pt x="1" y="1"/>
                    </a:cubicBezTo>
                    <a:cubicBezTo>
                      <a:pt x="1" y="0"/>
                      <a:pt x="0" y="0"/>
                      <a:pt x="0" y="1"/>
                    </a:cubicBezTo>
                    <a:cubicBezTo>
                      <a:pt x="4" y="11"/>
                      <a:pt x="8" y="20"/>
                      <a:pt x="11" y="29"/>
                    </a:cubicBezTo>
                    <a:cubicBezTo>
                      <a:pt x="15" y="39"/>
                      <a:pt x="17" y="49"/>
                      <a:pt x="22" y="58"/>
                    </a:cubicBezTo>
                    <a:cubicBezTo>
                      <a:pt x="22" y="59"/>
                      <a:pt x="24" y="58"/>
                      <a:pt x="24" y="57"/>
                    </a:cubicBezTo>
                    <a:cubicBezTo>
                      <a:pt x="22" y="48"/>
                      <a:pt x="17" y="38"/>
                      <a:pt x="14"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8" name="Freeform 97"/>
              <p:cNvSpPr>
                <a:spLocks/>
              </p:cNvSpPr>
              <p:nvPr/>
            </p:nvSpPr>
            <p:spPr bwMode="auto">
              <a:xfrm>
                <a:off x="8836025" y="4594226"/>
                <a:ext cx="136525" cy="152400"/>
              </a:xfrm>
              <a:custGeom>
                <a:avLst/>
                <a:gdLst>
                  <a:gd name="T0" fmla="*/ 51 w 52"/>
                  <a:gd name="T1" fmla="*/ 55 h 58"/>
                  <a:gd name="T2" fmla="*/ 29 w 52"/>
                  <a:gd name="T3" fmla="*/ 31 h 58"/>
                  <a:gd name="T4" fmla="*/ 10 w 52"/>
                  <a:gd name="T5" fmla="*/ 1 h 58"/>
                  <a:gd name="T6" fmla="*/ 9 w 52"/>
                  <a:gd name="T7" fmla="*/ 1 h 58"/>
                  <a:gd name="T8" fmla="*/ 26 w 52"/>
                  <a:gd name="T9" fmla="*/ 32 h 58"/>
                  <a:gd name="T10" fmla="*/ 30 w 52"/>
                  <a:gd name="T11" fmla="*/ 37 h 58"/>
                  <a:gd name="T12" fmla="*/ 1 w 52"/>
                  <a:gd name="T13" fmla="*/ 10 h 58"/>
                  <a:gd name="T14" fmla="*/ 0 w 52"/>
                  <a:gd name="T15" fmla="*/ 10 h 58"/>
                  <a:gd name="T16" fmla="*/ 19 w 52"/>
                  <a:gd name="T17" fmla="*/ 31 h 58"/>
                  <a:gd name="T18" fmla="*/ 35 w 52"/>
                  <a:gd name="T19" fmla="*/ 44 h 58"/>
                  <a:gd name="T20" fmla="*/ 50 w 52"/>
                  <a:gd name="T21" fmla="*/ 57 h 58"/>
                  <a:gd name="T22" fmla="*/ 51 w 52"/>
                  <a:gd name="T23" fmla="*/ 5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58">
                    <a:moveTo>
                      <a:pt x="51" y="55"/>
                    </a:moveTo>
                    <a:cubicBezTo>
                      <a:pt x="44" y="47"/>
                      <a:pt x="35" y="40"/>
                      <a:pt x="29" y="31"/>
                    </a:cubicBezTo>
                    <a:cubicBezTo>
                      <a:pt x="21" y="21"/>
                      <a:pt x="15" y="11"/>
                      <a:pt x="10" y="1"/>
                    </a:cubicBezTo>
                    <a:cubicBezTo>
                      <a:pt x="10" y="0"/>
                      <a:pt x="9" y="1"/>
                      <a:pt x="9" y="1"/>
                    </a:cubicBezTo>
                    <a:cubicBezTo>
                      <a:pt x="13" y="12"/>
                      <a:pt x="19" y="22"/>
                      <a:pt x="26" y="32"/>
                    </a:cubicBezTo>
                    <a:cubicBezTo>
                      <a:pt x="27" y="34"/>
                      <a:pt x="29" y="36"/>
                      <a:pt x="30" y="37"/>
                    </a:cubicBezTo>
                    <a:cubicBezTo>
                      <a:pt x="20" y="29"/>
                      <a:pt x="11" y="18"/>
                      <a:pt x="1" y="10"/>
                    </a:cubicBezTo>
                    <a:cubicBezTo>
                      <a:pt x="1" y="9"/>
                      <a:pt x="0" y="10"/>
                      <a:pt x="0" y="10"/>
                    </a:cubicBezTo>
                    <a:cubicBezTo>
                      <a:pt x="6" y="18"/>
                      <a:pt x="13" y="24"/>
                      <a:pt x="19" y="31"/>
                    </a:cubicBezTo>
                    <a:cubicBezTo>
                      <a:pt x="24" y="36"/>
                      <a:pt x="29" y="40"/>
                      <a:pt x="35" y="44"/>
                    </a:cubicBezTo>
                    <a:cubicBezTo>
                      <a:pt x="40" y="49"/>
                      <a:pt x="44" y="53"/>
                      <a:pt x="50" y="57"/>
                    </a:cubicBezTo>
                    <a:cubicBezTo>
                      <a:pt x="51" y="58"/>
                      <a:pt x="52" y="56"/>
                      <a:pt x="51" y="55"/>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9" name="Freeform 98"/>
              <p:cNvSpPr>
                <a:spLocks/>
              </p:cNvSpPr>
              <p:nvPr/>
            </p:nvSpPr>
            <p:spPr bwMode="auto">
              <a:xfrm>
                <a:off x="8901113" y="4572001"/>
                <a:ext cx="96838" cy="163513"/>
              </a:xfrm>
              <a:custGeom>
                <a:avLst/>
                <a:gdLst>
                  <a:gd name="T0" fmla="*/ 36 w 37"/>
                  <a:gd name="T1" fmla="*/ 61 h 63"/>
                  <a:gd name="T2" fmla="*/ 31 w 37"/>
                  <a:gd name="T3" fmla="*/ 44 h 63"/>
                  <a:gd name="T4" fmla="*/ 31 w 37"/>
                  <a:gd name="T5" fmla="*/ 44 h 63"/>
                  <a:gd name="T6" fmla="*/ 27 w 37"/>
                  <a:gd name="T7" fmla="*/ 1 h 63"/>
                  <a:gd name="T8" fmla="*/ 26 w 37"/>
                  <a:gd name="T9" fmla="*/ 1 h 63"/>
                  <a:gd name="T10" fmla="*/ 29 w 37"/>
                  <a:gd name="T11" fmla="*/ 37 h 63"/>
                  <a:gd name="T12" fmla="*/ 13 w 37"/>
                  <a:gd name="T13" fmla="*/ 3 h 63"/>
                  <a:gd name="T14" fmla="*/ 12 w 37"/>
                  <a:gd name="T15" fmla="*/ 4 h 63"/>
                  <a:gd name="T16" fmla="*/ 21 w 37"/>
                  <a:gd name="T17" fmla="*/ 26 h 63"/>
                  <a:gd name="T18" fmla="*/ 15 w 37"/>
                  <a:gd name="T19" fmla="*/ 19 h 63"/>
                  <a:gd name="T20" fmla="*/ 2 w 37"/>
                  <a:gd name="T21" fmla="*/ 3 h 63"/>
                  <a:gd name="T22" fmla="*/ 1 w 37"/>
                  <a:gd name="T23" fmla="*/ 4 h 63"/>
                  <a:gd name="T24" fmla="*/ 13 w 37"/>
                  <a:gd name="T25" fmla="*/ 20 h 63"/>
                  <a:gd name="T26" fmla="*/ 24 w 37"/>
                  <a:gd name="T27" fmla="*/ 34 h 63"/>
                  <a:gd name="T28" fmla="*/ 33 w 37"/>
                  <a:gd name="T29" fmla="*/ 61 h 63"/>
                  <a:gd name="T30" fmla="*/ 36 w 37"/>
                  <a:gd name="T31" fmla="*/ 6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 h="63">
                    <a:moveTo>
                      <a:pt x="36" y="61"/>
                    </a:moveTo>
                    <a:cubicBezTo>
                      <a:pt x="35" y="55"/>
                      <a:pt x="33" y="50"/>
                      <a:pt x="31" y="44"/>
                    </a:cubicBezTo>
                    <a:cubicBezTo>
                      <a:pt x="31" y="44"/>
                      <a:pt x="31" y="44"/>
                      <a:pt x="31" y="44"/>
                    </a:cubicBezTo>
                    <a:cubicBezTo>
                      <a:pt x="32" y="30"/>
                      <a:pt x="31" y="15"/>
                      <a:pt x="27" y="1"/>
                    </a:cubicBezTo>
                    <a:cubicBezTo>
                      <a:pt x="27" y="0"/>
                      <a:pt x="26" y="0"/>
                      <a:pt x="26" y="1"/>
                    </a:cubicBezTo>
                    <a:cubicBezTo>
                      <a:pt x="27" y="13"/>
                      <a:pt x="28" y="25"/>
                      <a:pt x="29" y="37"/>
                    </a:cubicBezTo>
                    <a:cubicBezTo>
                      <a:pt x="24" y="26"/>
                      <a:pt x="19" y="14"/>
                      <a:pt x="13" y="3"/>
                    </a:cubicBezTo>
                    <a:cubicBezTo>
                      <a:pt x="13" y="2"/>
                      <a:pt x="12" y="3"/>
                      <a:pt x="12" y="4"/>
                    </a:cubicBezTo>
                    <a:cubicBezTo>
                      <a:pt x="14" y="11"/>
                      <a:pt x="18" y="19"/>
                      <a:pt x="21" y="26"/>
                    </a:cubicBezTo>
                    <a:cubicBezTo>
                      <a:pt x="19" y="24"/>
                      <a:pt x="17" y="22"/>
                      <a:pt x="15" y="19"/>
                    </a:cubicBezTo>
                    <a:cubicBezTo>
                      <a:pt x="11" y="14"/>
                      <a:pt x="6" y="8"/>
                      <a:pt x="2" y="3"/>
                    </a:cubicBezTo>
                    <a:cubicBezTo>
                      <a:pt x="1" y="2"/>
                      <a:pt x="0" y="3"/>
                      <a:pt x="1" y="4"/>
                    </a:cubicBezTo>
                    <a:cubicBezTo>
                      <a:pt x="4" y="9"/>
                      <a:pt x="9" y="15"/>
                      <a:pt x="13" y="20"/>
                    </a:cubicBezTo>
                    <a:cubicBezTo>
                      <a:pt x="16" y="25"/>
                      <a:pt x="20" y="30"/>
                      <a:pt x="24" y="34"/>
                    </a:cubicBezTo>
                    <a:cubicBezTo>
                      <a:pt x="27" y="43"/>
                      <a:pt x="31" y="52"/>
                      <a:pt x="33" y="61"/>
                    </a:cubicBezTo>
                    <a:cubicBezTo>
                      <a:pt x="34" y="63"/>
                      <a:pt x="37" y="63"/>
                      <a:pt x="36" y="6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0" name="Freeform 99"/>
              <p:cNvSpPr>
                <a:spLocks/>
              </p:cNvSpPr>
              <p:nvPr/>
            </p:nvSpPr>
            <p:spPr bwMode="auto">
              <a:xfrm>
                <a:off x="9009063" y="4557713"/>
                <a:ext cx="20638" cy="169863"/>
              </a:xfrm>
              <a:custGeom>
                <a:avLst/>
                <a:gdLst>
                  <a:gd name="T0" fmla="*/ 6 w 8"/>
                  <a:gd name="T1" fmla="*/ 29 h 65"/>
                  <a:gd name="T2" fmla="*/ 1 w 8"/>
                  <a:gd name="T3" fmla="*/ 0 h 65"/>
                  <a:gd name="T4" fmla="*/ 0 w 8"/>
                  <a:gd name="T5" fmla="*/ 0 h 65"/>
                  <a:gd name="T6" fmla="*/ 4 w 8"/>
                  <a:gd name="T7" fmla="*/ 32 h 65"/>
                  <a:gd name="T8" fmla="*/ 6 w 8"/>
                  <a:gd name="T9" fmla="*/ 64 h 65"/>
                  <a:gd name="T10" fmla="*/ 7 w 8"/>
                  <a:gd name="T11" fmla="*/ 64 h 65"/>
                  <a:gd name="T12" fmla="*/ 6 w 8"/>
                  <a:gd name="T13" fmla="*/ 29 h 65"/>
                </a:gdLst>
                <a:ahLst/>
                <a:cxnLst>
                  <a:cxn ang="0">
                    <a:pos x="T0" y="T1"/>
                  </a:cxn>
                  <a:cxn ang="0">
                    <a:pos x="T2" y="T3"/>
                  </a:cxn>
                  <a:cxn ang="0">
                    <a:pos x="T4" y="T5"/>
                  </a:cxn>
                  <a:cxn ang="0">
                    <a:pos x="T6" y="T7"/>
                  </a:cxn>
                  <a:cxn ang="0">
                    <a:pos x="T8" y="T9"/>
                  </a:cxn>
                  <a:cxn ang="0">
                    <a:pos x="T10" y="T11"/>
                  </a:cxn>
                  <a:cxn ang="0">
                    <a:pos x="T12" y="T13"/>
                  </a:cxn>
                </a:cxnLst>
                <a:rect l="0" t="0" r="r" b="b"/>
                <a:pathLst>
                  <a:path w="8" h="65">
                    <a:moveTo>
                      <a:pt x="6" y="29"/>
                    </a:moveTo>
                    <a:cubicBezTo>
                      <a:pt x="5" y="20"/>
                      <a:pt x="5" y="9"/>
                      <a:pt x="1" y="0"/>
                    </a:cubicBezTo>
                    <a:cubicBezTo>
                      <a:pt x="1" y="0"/>
                      <a:pt x="0" y="0"/>
                      <a:pt x="0" y="0"/>
                    </a:cubicBezTo>
                    <a:cubicBezTo>
                      <a:pt x="1" y="11"/>
                      <a:pt x="3" y="21"/>
                      <a:pt x="4" y="32"/>
                    </a:cubicBezTo>
                    <a:cubicBezTo>
                      <a:pt x="5" y="43"/>
                      <a:pt x="5" y="53"/>
                      <a:pt x="6" y="64"/>
                    </a:cubicBezTo>
                    <a:cubicBezTo>
                      <a:pt x="6" y="65"/>
                      <a:pt x="7" y="65"/>
                      <a:pt x="7" y="64"/>
                    </a:cubicBezTo>
                    <a:cubicBezTo>
                      <a:pt x="8" y="53"/>
                      <a:pt x="7" y="41"/>
                      <a:pt x="6"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1" name="Freeform 100"/>
              <p:cNvSpPr>
                <a:spLocks/>
              </p:cNvSpPr>
              <p:nvPr/>
            </p:nvSpPr>
            <p:spPr bwMode="auto">
              <a:xfrm>
                <a:off x="9045575" y="4560888"/>
                <a:ext cx="20638" cy="173038"/>
              </a:xfrm>
              <a:custGeom>
                <a:avLst/>
                <a:gdLst>
                  <a:gd name="T0" fmla="*/ 4 w 8"/>
                  <a:gd name="T1" fmla="*/ 0 h 66"/>
                  <a:gd name="T2" fmla="*/ 3 w 8"/>
                  <a:gd name="T3" fmla="*/ 1 h 66"/>
                  <a:gd name="T4" fmla="*/ 5 w 8"/>
                  <a:gd name="T5" fmla="*/ 32 h 66"/>
                  <a:gd name="T6" fmla="*/ 0 w 8"/>
                  <a:gd name="T7" fmla="*/ 65 h 66"/>
                  <a:gd name="T8" fmla="*/ 1 w 8"/>
                  <a:gd name="T9" fmla="*/ 66 h 66"/>
                  <a:gd name="T10" fmla="*/ 7 w 8"/>
                  <a:gd name="T11" fmla="*/ 32 h 66"/>
                  <a:gd name="T12" fmla="*/ 4 w 8"/>
                  <a:gd name="T13" fmla="*/ 0 h 66"/>
                </a:gdLst>
                <a:ahLst/>
                <a:cxnLst>
                  <a:cxn ang="0">
                    <a:pos x="T0" y="T1"/>
                  </a:cxn>
                  <a:cxn ang="0">
                    <a:pos x="T2" y="T3"/>
                  </a:cxn>
                  <a:cxn ang="0">
                    <a:pos x="T4" y="T5"/>
                  </a:cxn>
                  <a:cxn ang="0">
                    <a:pos x="T6" y="T7"/>
                  </a:cxn>
                  <a:cxn ang="0">
                    <a:pos x="T8" y="T9"/>
                  </a:cxn>
                  <a:cxn ang="0">
                    <a:pos x="T10" y="T11"/>
                  </a:cxn>
                  <a:cxn ang="0">
                    <a:pos x="T12" y="T13"/>
                  </a:cxn>
                </a:cxnLst>
                <a:rect l="0" t="0" r="r" b="b"/>
                <a:pathLst>
                  <a:path w="8" h="66">
                    <a:moveTo>
                      <a:pt x="4" y="0"/>
                    </a:moveTo>
                    <a:cubicBezTo>
                      <a:pt x="4" y="0"/>
                      <a:pt x="3" y="0"/>
                      <a:pt x="3" y="1"/>
                    </a:cubicBezTo>
                    <a:cubicBezTo>
                      <a:pt x="3" y="11"/>
                      <a:pt x="5" y="21"/>
                      <a:pt x="5" y="32"/>
                    </a:cubicBezTo>
                    <a:cubicBezTo>
                      <a:pt x="4" y="43"/>
                      <a:pt x="2" y="54"/>
                      <a:pt x="0" y="65"/>
                    </a:cubicBezTo>
                    <a:cubicBezTo>
                      <a:pt x="0" y="66"/>
                      <a:pt x="0" y="66"/>
                      <a:pt x="1" y="66"/>
                    </a:cubicBezTo>
                    <a:cubicBezTo>
                      <a:pt x="5" y="55"/>
                      <a:pt x="7" y="43"/>
                      <a:pt x="7" y="32"/>
                    </a:cubicBezTo>
                    <a:cubicBezTo>
                      <a:pt x="7" y="22"/>
                      <a:pt x="8" y="10"/>
                      <a:pt x="4"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2" name="Freeform 101"/>
              <p:cNvSpPr>
                <a:spLocks/>
              </p:cNvSpPr>
              <p:nvPr/>
            </p:nvSpPr>
            <p:spPr bwMode="auto">
              <a:xfrm>
                <a:off x="9053513" y="4594226"/>
                <a:ext cx="28575" cy="139700"/>
              </a:xfrm>
              <a:custGeom>
                <a:avLst/>
                <a:gdLst>
                  <a:gd name="T0" fmla="*/ 10 w 11"/>
                  <a:gd name="T1" fmla="*/ 1 h 53"/>
                  <a:gd name="T2" fmla="*/ 7 w 11"/>
                  <a:gd name="T3" fmla="*/ 26 h 53"/>
                  <a:gd name="T4" fmla="*/ 0 w 11"/>
                  <a:gd name="T5" fmla="*/ 51 h 53"/>
                  <a:gd name="T6" fmla="*/ 2 w 11"/>
                  <a:gd name="T7" fmla="*/ 52 h 53"/>
                  <a:gd name="T8" fmla="*/ 8 w 11"/>
                  <a:gd name="T9" fmla="*/ 32 h 53"/>
                  <a:gd name="T10" fmla="*/ 11 w 11"/>
                  <a:gd name="T11" fmla="*/ 1 h 53"/>
                  <a:gd name="T12" fmla="*/ 10 w 11"/>
                  <a:gd name="T13" fmla="*/ 1 h 53"/>
                </a:gdLst>
                <a:ahLst/>
                <a:cxnLst>
                  <a:cxn ang="0">
                    <a:pos x="T0" y="T1"/>
                  </a:cxn>
                  <a:cxn ang="0">
                    <a:pos x="T2" y="T3"/>
                  </a:cxn>
                  <a:cxn ang="0">
                    <a:pos x="T4" y="T5"/>
                  </a:cxn>
                  <a:cxn ang="0">
                    <a:pos x="T6" y="T7"/>
                  </a:cxn>
                  <a:cxn ang="0">
                    <a:pos x="T8" y="T9"/>
                  </a:cxn>
                  <a:cxn ang="0">
                    <a:pos x="T10" y="T11"/>
                  </a:cxn>
                  <a:cxn ang="0">
                    <a:pos x="T12" y="T13"/>
                  </a:cxn>
                </a:cxnLst>
                <a:rect l="0" t="0" r="r" b="b"/>
                <a:pathLst>
                  <a:path w="11" h="53">
                    <a:moveTo>
                      <a:pt x="10" y="1"/>
                    </a:moveTo>
                    <a:cubicBezTo>
                      <a:pt x="9" y="9"/>
                      <a:pt x="8" y="18"/>
                      <a:pt x="7" y="26"/>
                    </a:cubicBezTo>
                    <a:cubicBezTo>
                      <a:pt x="6" y="34"/>
                      <a:pt x="5" y="44"/>
                      <a:pt x="0" y="51"/>
                    </a:cubicBezTo>
                    <a:cubicBezTo>
                      <a:pt x="0" y="52"/>
                      <a:pt x="1" y="53"/>
                      <a:pt x="2" y="52"/>
                    </a:cubicBezTo>
                    <a:cubicBezTo>
                      <a:pt x="6" y="47"/>
                      <a:pt x="7" y="39"/>
                      <a:pt x="8" y="32"/>
                    </a:cubicBezTo>
                    <a:cubicBezTo>
                      <a:pt x="10" y="22"/>
                      <a:pt x="11" y="11"/>
                      <a:pt x="11" y="1"/>
                    </a:cubicBezTo>
                    <a:cubicBezTo>
                      <a:pt x="11" y="0"/>
                      <a:pt x="10" y="0"/>
                      <a:pt x="10"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3" name="Freeform 102"/>
              <p:cNvSpPr>
                <a:spLocks/>
              </p:cNvSpPr>
              <p:nvPr/>
            </p:nvSpPr>
            <p:spPr bwMode="auto">
              <a:xfrm>
                <a:off x="9112250" y="4646613"/>
                <a:ext cx="144463" cy="120650"/>
              </a:xfrm>
              <a:custGeom>
                <a:avLst/>
                <a:gdLst>
                  <a:gd name="T0" fmla="*/ 55 w 55"/>
                  <a:gd name="T1" fmla="*/ 13 h 46"/>
                  <a:gd name="T2" fmla="*/ 29 w 55"/>
                  <a:gd name="T3" fmla="*/ 27 h 46"/>
                  <a:gd name="T4" fmla="*/ 16 w 55"/>
                  <a:gd name="T5" fmla="*/ 33 h 46"/>
                  <a:gd name="T6" fmla="*/ 12 w 55"/>
                  <a:gd name="T7" fmla="*/ 35 h 46"/>
                  <a:gd name="T8" fmla="*/ 26 w 55"/>
                  <a:gd name="T9" fmla="*/ 24 h 46"/>
                  <a:gd name="T10" fmla="*/ 51 w 55"/>
                  <a:gd name="T11" fmla="*/ 1 h 46"/>
                  <a:gd name="T12" fmla="*/ 50 w 55"/>
                  <a:gd name="T13" fmla="*/ 1 h 46"/>
                  <a:gd name="T14" fmla="*/ 23 w 55"/>
                  <a:gd name="T15" fmla="*/ 23 h 46"/>
                  <a:gd name="T16" fmla="*/ 0 w 55"/>
                  <a:gd name="T17" fmla="*/ 45 h 46"/>
                  <a:gd name="T18" fmla="*/ 1 w 55"/>
                  <a:gd name="T19" fmla="*/ 46 h 46"/>
                  <a:gd name="T20" fmla="*/ 8 w 55"/>
                  <a:gd name="T21" fmla="*/ 39 h 46"/>
                  <a:gd name="T22" fmla="*/ 8 w 55"/>
                  <a:gd name="T23" fmla="*/ 39 h 46"/>
                  <a:gd name="T24" fmla="*/ 8 w 55"/>
                  <a:gd name="T25" fmla="*/ 39 h 46"/>
                  <a:gd name="T26" fmla="*/ 8 w 55"/>
                  <a:gd name="T27" fmla="*/ 39 h 46"/>
                  <a:gd name="T28" fmla="*/ 9 w 55"/>
                  <a:gd name="T29" fmla="*/ 39 h 46"/>
                  <a:gd name="T30" fmla="*/ 9 w 55"/>
                  <a:gd name="T31" fmla="*/ 39 h 46"/>
                  <a:gd name="T32" fmla="*/ 19 w 55"/>
                  <a:gd name="T33" fmla="*/ 34 h 46"/>
                  <a:gd name="T34" fmla="*/ 33 w 55"/>
                  <a:gd name="T35" fmla="*/ 28 h 46"/>
                  <a:gd name="T36" fmla="*/ 55 w 55"/>
                  <a:gd name="T37" fmla="*/ 14 h 46"/>
                  <a:gd name="T38" fmla="*/ 55 w 55"/>
                  <a:gd name="T39"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5" h="46">
                    <a:moveTo>
                      <a:pt x="55" y="13"/>
                    </a:moveTo>
                    <a:cubicBezTo>
                      <a:pt x="46" y="19"/>
                      <a:pt x="38" y="23"/>
                      <a:pt x="29" y="27"/>
                    </a:cubicBezTo>
                    <a:cubicBezTo>
                      <a:pt x="25" y="29"/>
                      <a:pt x="20" y="31"/>
                      <a:pt x="16" y="33"/>
                    </a:cubicBezTo>
                    <a:cubicBezTo>
                      <a:pt x="15" y="34"/>
                      <a:pt x="14" y="34"/>
                      <a:pt x="12" y="35"/>
                    </a:cubicBezTo>
                    <a:cubicBezTo>
                      <a:pt x="17" y="31"/>
                      <a:pt x="21" y="28"/>
                      <a:pt x="26" y="24"/>
                    </a:cubicBezTo>
                    <a:cubicBezTo>
                      <a:pt x="34" y="17"/>
                      <a:pt x="43" y="10"/>
                      <a:pt x="51" y="1"/>
                    </a:cubicBezTo>
                    <a:cubicBezTo>
                      <a:pt x="51" y="1"/>
                      <a:pt x="51" y="0"/>
                      <a:pt x="50" y="1"/>
                    </a:cubicBezTo>
                    <a:cubicBezTo>
                      <a:pt x="41" y="7"/>
                      <a:pt x="32" y="15"/>
                      <a:pt x="23" y="23"/>
                    </a:cubicBezTo>
                    <a:cubicBezTo>
                      <a:pt x="15" y="30"/>
                      <a:pt x="6" y="36"/>
                      <a:pt x="0" y="45"/>
                    </a:cubicBezTo>
                    <a:cubicBezTo>
                      <a:pt x="0" y="46"/>
                      <a:pt x="1" y="46"/>
                      <a:pt x="1" y="46"/>
                    </a:cubicBezTo>
                    <a:cubicBezTo>
                      <a:pt x="3" y="43"/>
                      <a:pt x="5" y="41"/>
                      <a:pt x="8" y="39"/>
                    </a:cubicBezTo>
                    <a:cubicBezTo>
                      <a:pt x="8" y="39"/>
                      <a:pt x="8" y="39"/>
                      <a:pt x="8" y="39"/>
                    </a:cubicBezTo>
                    <a:cubicBezTo>
                      <a:pt x="8" y="39"/>
                      <a:pt x="8" y="39"/>
                      <a:pt x="8" y="39"/>
                    </a:cubicBezTo>
                    <a:cubicBezTo>
                      <a:pt x="8" y="39"/>
                      <a:pt x="8" y="39"/>
                      <a:pt x="8" y="39"/>
                    </a:cubicBezTo>
                    <a:cubicBezTo>
                      <a:pt x="8" y="39"/>
                      <a:pt x="9" y="39"/>
                      <a:pt x="9" y="39"/>
                    </a:cubicBezTo>
                    <a:cubicBezTo>
                      <a:pt x="9" y="39"/>
                      <a:pt x="9" y="39"/>
                      <a:pt x="9" y="39"/>
                    </a:cubicBezTo>
                    <a:cubicBezTo>
                      <a:pt x="10" y="40"/>
                      <a:pt x="18" y="35"/>
                      <a:pt x="19" y="34"/>
                    </a:cubicBezTo>
                    <a:cubicBezTo>
                      <a:pt x="24" y="32"/>
                      <a:pt x="28" y="30"/>
                      <a:pt x="33" y="28"/>
                    </a:cubicBezTo>
                    <a:cubicBezTo>
                      <a:pt x="41" y="24"/>
                      <a:pt x="49" y="20"/>
                      <a:pt x="55" y="14"/>
                    </a:cubicBezTo>
                    <a:cubicBezTo>
                      <a:pt x="55" y="14"/>
                      <a:pt x="55" y="13"/>
                      <a:pt x="55" y="13"/>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4" name="Freeform 103"/>
              <p:cNvSpPr>
                <a:spLocks/>
              </p:cNvSpPr>
              <p:nvPr/>
            </p:nvSpPr>
            <p:spPr bwMode="auto">
              <a:xfrm>
                <a:off x="9134475" y="4714876"/>
                <a:ext cx="163513" cy="65088"/>
              </a:xfrm>
              <a:custGeom>
                <a:avLst/>
                <a:gdLst>
                  <a:gd name="T0" fmla="*/ 62 w 63"/>
                  <a:gd name="T1" fmla="*/ 10 h 25"/>
                  <a:gd name="T2" fmla="*/ 37 w 63"/>
                  <a:gd name="T3" fmla="*/ 14 h 25"/>
                  <a:gd name="T4" fmla="*/ 24 w 63"/>
                  <a:gd name="T5" fmla="*/ 17 h 25"/>
                  <a:gd name="T6" fmla="*/ 30 w 63"/>
                  <a:gd name="T7" fmla="*/ 14 h 25"/>
                  <a:gd name="T8" fmla="*/ 58 w 63"/>
                  <a:gd name="T9" fmla="*/ 1 h 25"/>
                  <a:gd name="T10" fmla="*/ 57 w 63"/>
                  <a:gd name="T11" fmla="*/ 0 h 25"/>
                  <a:gd name="T12" fmla="*/ 30 w 63"/>
                  <a:gd name="T13" fmla="*/ 12 h 25"/>
                  <a:gd name="T14" fmla="*/ 0 w 63"/>
                  <a:gd name="T15" fmla="*/ 24 h 25"/>
                  <a:gd name="T16" fmla="*/ 1 w 63"/>
                  <a:gd name="T17" fmla="*/ 25 h 25"/>
                  <a:gd name="T18" fmla="*/ 14 w 63"/>
                  <a:gd name="T19" fmla="*/ 21 h 25"/>
                  <a:gd name="T20" fmla="*/ 37 w 63"/>
                  <a:gd name="T21" fmla="*/ 17 h 25"/>
                  <a:gd name="T22" fmla="*/ 62 w 63"/>
                  <a:gd name="T23" fmla="*/ 11 h 25"/>
                  <a:gd name="T24" fmla="*/ 62 w 63"/>
                  <a:gd name="T25"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25">
                    <a:moveTo>
                      <a:pt x="62" y="10"/>
                    </a:moveTo>
                    <a:cubicBezTo>
                      <a:pt x="54" y="10"/>
                      <a:pt x="46" y="13"/>
                      <a:pt x="37" y="14"/>
                    </a:cubicBezTo>
                    <a:cubicBezTo>
                      <a:pt x="33" y="15"/>
                      <a:pt x="29" y="16"/>
                      <a:pt x="24" y="17"/>
                    </a:cubicBezTo>
                    <a:cubicBezTo>
                      <a:pt x="26" y="16"/>
                      <a:pt x="28" y="15"/>
                      <a:pt x="30" y="14"/>
                    </a:cubicBezTo>
                    <a:cubicBezTo>
                      <a:pt x="39" y="10"/>
                      <a:pt x="50" y="7"/>
                      <a:pt x="58" y="1"/>
                    </a:cubicBezTo>
                    <a:cubicBezTo>
                      <a:pt x="58" y="0"/>
                      <a:pt x="58" y="0"/>
                      <a:pt x="57" y="0"/>
                    </a:cubicBezTo>
                    <a:cubicBezTo>
                      <a:pt x="48" y="3"/>
                      <a:pt x="39" y="8"/>
                      <a:pt x="30" y="12"/>
                    </a:cubicBezTo>
                    <a:cubicBezTo>
                      <a:pt x="20" y="16"/>
                      <a:pt x="10" y="20"/>
                      <a:pt x="0" y="24"/>
                    </a:cubicBezTo>
                    <a:cubicBezTo>
                      <a:pt x="0" y="24"/>
                      <a:pt x="0" y="25"/>
                      <a:pt x="1" y="25"/>
                    </a:cubicBezTo>
                    <a:cubicBezTo>
                      <a:pt x="5" y="24"/>
                      <a:pt x="10" y="22"/>
                      <a:pt x="14" y="21"/>
                    </a:cubicBezTo>
                    <a:cubicBezTo>
                      <a:pt x="22" y="21"/>
                      <a:pt x="30" y="19"/>
                      <a:pt x="37" y="17"/>
                    </a:cubicBezTo>
                    <a:cubicBezTo>
                      <a:pt x="45" y="15"/>
                      <a:pt x="54" y="14"/>
                      <a:pt x="62" y="11"/>
                    </a:cubicBezTo>
                    <a:cubicBezTo>
                      <a:pt x="63" y="11"/>
                      <a:pt x="63" y="10"/>
                      <a:pt x="62" y="1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5" name="Freeform 104"/>
              <p:cNvSpPr>
                <a:spLocks/>
              </p:cNvSpPr>
              <p:nvPr/>
            </p:nvSpPr>
            <p:spPr bwMode="auto">
              <a:xfrm>
                <a:off x="9139238" y="4775201"/>
                <a:ext cx="187325" cy="33338"/>
              </a:xfrm>
              <a:custGeom>
                <a:avLst/>
                <a:gdLst>
                  <a:gd name="T0" fmla="*/ 71 w 72"/>
                  <a:gd name="T1" fmla="*/ 1 h 13"/>
                  <a:gd name="T2" fmla="*/ 71 w 72"/>
                  <a:gd name="T3" fmla="*/ 0 h 13"/>
                  <a:gd name="T4" fmla="*/ 36 w 72"/>
                  <a:gd name="T5" fmla="*/ 7 h 13"/>
                  <a:gd name="T6" fmla="*/ 0 w 72"/>
                  <a:gd name="T7" fmla="*/ 10 h 13"/>
                  <a:gd name="T8" fmla="*/ 1 w 72"/>
                  <a:gd name="T9" fmla="*/ 11 h 13"/>
                  <a:gd name="T10" fmla="*/ 13 w 72"/>
                  <a:gd name="T11" fmla="*/ 11 h 13"/>
                  <a:gd name="T12" fmla="*/ 40 w 72"/>
                  <a:gd name="T13" fmla="*/ 12 h 13"/>
                  <a:gd name="T14" fmla="*/ 65 w 72"/>
                  <a:gd name="T15" fmla="*/ 9 h 13"/>
                  <a:gd name="T16" fmla="*/ 65 w 72"/>
                  <a:gd name="T17" fmla="*/ 7 h 13"/>
                  <a:gd name="T18" fmla="*/ 39 w 72"/>
                  <a:gd name="T19" fmla="*/ 10 h 13"/>
                  <a:gd name="T20" fmla="*/ 34 w 72"/>
                  <a:gd name="T21" fmla="*/ 10 h 13"/>
                  <a:gd name="T22" fmla="*/ 37 w 72"/>
                  <a:gd name="T23" fmla="*/ 10 h 13"/>
                  <a:gd name="T24" fmla="*/ 71 w 72"/>
                  <a:gd name="T25"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 h="13">
                    <a:moveTo>
                      <a:pt x="71" y="1"/>
                    </a:moveTo>
                    <a:cubicBezTo>
                      <a:pt x="72" y="1"/>
                      <a:pt x="71" y="0"/>
                      <a:pt x="71" y="0"/>
                    </a:cubicBezTo>
                    <a:cubicBezTo>
                      <a:pt x="59" y="2"/>
                      <a:pt x="48" y="6"/>
                      <a:pt x="36" y="7"/>
                    </a:cubicBezTo>
                    <a:cubicBezTo>
                      <a:pt x="24" y="9"/>
                      <a:pt x="12" y="9"/>
                      <a:pt x="0" y="10"/>
                    </a:cubicBezTo>
                    <a:cubicBezTo>
                      <a:pt x="0" y="10"/>
                      <a:pt x="0" y="11"/>
                      <a:pt x="1" y="11"/>
                    </a:cubicBezTo>
                    <a:cubicBezTo>
                      <a:pt x="5" y="11"/>
                      <a:pt x="9" y="11"/>
                      <a:pt x="13" y="11"/>
                    </a:cubicBezTo>
                    <a:cubicBezTo>
                      <a:pt x="22" y="13"/>
                      <a:pt x="31" y="12"/>
                      <a:pt x="40" y="12"/>
                    </a:cubicBezTo>
                    <a:cubicBezTo>
                      <a:pt x="48" y="11"/>
                      <a:pt x="57" y="11"/>
                      <a:pt x="65" y="9"/>
                    </a:cubicBezTo>
                    <a:cubicBezTo>
                      <a:pt x="66" y="8"/>
                      <a:pt x="66" y="7"/>
                      <a:pt x="65" y="7"/>
                    </a:cubicBezTo>
                    <a:cubicBezTo>
                      <a:pt x="56" y="8"/>
                      <a:pt x="48" y="9"/>
                      <a:pt x="39" y="10"/>
                    </a:cubicBezTo>
                    <a:cubicBezTo>
                      <a:pt x="37" y="10"/>
                      <a:pt x="35" y="10"/>
                      <a:pt x="34" y="10"/>
                    </a:cubicBezTo>
                    <a:cubicBezTo>
                      <a:pt x="35" y="10"/>
                      <a:pt x="36" y="10"/>
                      <a:pt x="37" y="10"/>
                    </a:cubicBezTo>
                    <a:cubicBezTo>
                      <a:pt x="48" y="9"/>
                      <a:pt x="61" y="7"/>
                      <a:pt x="71"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6" name="Freeform 105"/>
              <p:cNvSpPr>
                <a:spLocks/>
              </p:cNvSpPr>
              <p:nvPr/>
            </p:nvSpPr>
            <p:spPr bwMode="auto">
              <a:xfrm>
                <a:off x="9139238" y="4879976"/>
                <a:ext cx="230188" cy="39688"/>
              </a:xfrm>
              <a:custGeom>
                <a:avLst/>
                <a:gdLst>
                  <a:gd name="T0" fmla="*/ 87 w 88"/>
                  <a:gd name="T1" fmla="*/ 1 h 15"/>
                  <a:gd name="T2" fmla="*/ 56 w 88"/>
                  <a:gd name="T3" fmla="*/ 2 h 15"/>
                  <a:gd name="T4" fmla="*/ 30 w 88"/>
                  <a:gd name="T5" fmla="*/ 6 h 15"/>
                  <a:gd name="T6" fmla="*/ 1 w 88"/>
                  <a:gd name="T7" fmla="*/ 0 h 15"/>
                  <a:gd name="T8" fmla="*/ 0 w 88"/>
                  <a:gd name="T9" fmla="*/ 1 h 15"/>
                  <a:gd name="T10" fmla="*/ 43 w 88"/>
                  <a:gd name="T11" fmla="*/ 10 h 15"/>
                  <a:gd name="T12" fmla="*/ 84 w 88"/>
                  <a:gd name="T13" fmla="*/ 10 h 15"/>
                  <a:gd name="T14" fmla="*/ 84 w 88"/>
                  <a:gd name="T15" fmla="*/ 9 h 15"/>
                  <a:gd name="T16" fmla="*/ 64 w 88"/>
                  <a:gd name="T17" fmla="*/ 10 h 15"/>
                  <a:gd name="T18" fmla="*/ 43 w 88"/>
                  <a:gd name="T19" fmla="*/ 8 h 15"/>
                  <a:gd name="T20" fmla="*/ 36 w 88"/>
                  <a:gd name="T21" fmla="*/ 7 h 15"/>
                  <a:gd name="T22" fmla="*/ 58 w 88"/>
                  <a:gd name="T23" fmla="*/ 5 h 15"/>
                  <a:gd name="T24" fmla="*/ 87 w 88"/>
                  <a:gd name="T25" fmla="*/ 2 h 15"/>
                  <a:gd name="T26" fmla="*/ 87 w 88"/>
                  <a:gd name="T27"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8" h="15">
                    <a:moveTo>
                      <a:pt x="87" y="1"/>
                    </a:moveTo>
                    <a:cubicBezTo>
                      <a:pt x="77" y="0"/>
                      <a:pt x="66" y="1"/>
                      <a:pt x="56" y="2"/>
                    </a:cubicBezTo>
                    <a:cubicBezTo>
                      <a:pt x="47" y="3"/>
                      <a:pt x="38" y="4"/>
                      <a:pt x="30" y="6"/>
                    </a:cubicBezTo>
                    <a:cubicBezTo>
                      <a:pt x="20" y="4"/>
                      <a:pt x="10" y="2"/>
                      <a:pt x="1" y="0"/>
                    </a:cubicBezTo>
                    <a:cubicBezTo>
                      <a:pt x="0" y="0"/>
                      <a:pt x="0" y="1"/>
                      <a:pt x="0" y="1"/>
                    </a:cubicBezTo>
                    <a:cubicBezTo>
                      <a:pt x="14" y="5"/>
                      <a:pt x="28" y="8"/>
                      <a:pt x="43" y="10"/>
                    </a:cubicBezTo>
                    <a:cubicBezTo>
                      <a:pt x="55" y="13"/>
                      <a:pt x="72" y="15"/>
                      <a:pt x="84" y="10"/>
                    </a:cubicBezTo>
                    <a:cubicBezTo>
                      <a:pt x="85" y="10"/>
                      <a:pt x="84" y="10"/>
                      <a:pt x="84" y="9"/>
                    </a:cubicBezTo>
                    <a:cubicBezTo>
                      <a:pt x="77" y="9"/>
                      <a:pt x="71" y="10"/>
                      <a:pt x="64" y="10"/>
                    </a:cubicBezTo>
                    <a:cubicBezTo>
                      <a:pt x="57" y="10"/>
                      <a:pt x="50" y="9"/>
                      <a:pt x="43" y="8"/>
                    </a:cubicBezTo>
                    <a:cubicBezTo>
                      <a:pt x="40" y="8"/>
                      <a:pt x="38" y="7"/>
                      <a:pt x="36" y="7"/>
                    </a:cubicBezTo>
                    <a:cubicBezTo>
                      <a:pt x="44" y="6"/>
                      <a:pt x="51" y="5"/>
                      <a:pt x="58" y="5"/>
                    </a:cubicBezTo>
                    <a:cubicBezTo>
                      <a:pt x="68" y="4"/>
                      <a:pt x="78" y="4"/>
                      <a:pt x="87" y="2"/>
                    </a:cubicBezTo>
                    <a:cubicBezTo>
                      <a:pt x="88" y="2"/>
                      <a:pt x="88" y="1"/>
                      <a:pt x="87"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7" name="Freeform 106"/>
              <p:cNvSpPr>
                <a:spLocks/>
              </p:cNvSpPr>
              <p:nvPr/>
            </p:nvSpPr>
            <p:spPr bwMode="auto">
              <a:xfrm>
                <a:off x="9131300" y="4903788"/>
                <a:ext cx="211138" cy="93663"/>
              </a:xfrm>
              <a:custGeom>
                <a:avLst/>
                <a:gdLst>
                  <a:gd name="T0" fmla="*/ 80 w 81"/>
                  <a:gd name="T1" fmla="*/ 29 h 36"/>
                  <a:gd name="T2" fmla="*/ 43 w 81"/>
                  <a:gd name="T3" fmla="*/ 13 h 36"/>
                  <a:gd name="T4" fmla="*/ 1 w 81"/>
                  <a:gd name="T5" fmla="*/ 0 h 36"/>
                  <a:gd name="T6" fmla="*/ 1 w 81"/>
                  <a:gd name="T7" fmla="*/ 1 h 36"/>
                  <a:gd name="T8" fmla="*/ 24 w 81"/>
                  <a:gd name="T9" fmla="*/ 9 h 36"/>
                  <a:gd name="T10" fmla="*/ 24 w 81"/>
                  <a:gd name="T11" fmla="*/ 10 h 36"/>
                  <a:gd name="T12" fmla="*/ 48 w 81"/>
                  <a:gd name="T13" fmla="*/ 25 h 36"/>
                  <a:gd name="T14" fmla="*/ 69 w 81"/>
                  <a:gd name="T15" fmla="*/ 36 h 36"/>
                  <a:gd name="T16" fmla="*/ 70 w 81"/>
                  <a:gd name="T17" fmla="*/ 34 h 36"/>
                  <a:gd name="T18" fmla="*/ 47 w 81"/>
                  <a:gd name="T19" fmla="*/ 21 h 36"/>
                  <a:gd name="T20" fmla="*/ 36 w 81"/>
                  <a:gd name="T21" fmla="*/ 13 h 36"/>
                  <a:gd name="T22" fmla="*/ 43 w 81"/>
                  <a:gd name="T23" fmla="*/ 16 h 36"/>
                  <a:gd name="T24" fmla="*/ 80 w 81"/>
                  <a:gd name="T25" fmla="*/ 30 h 36"/>
                  <a:gd name="T26" fmla="*/ 80 w 81"/>
                  <a:gd name="T27" fmla="*/ 2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36">
                    <a:moveTo>
                      <a:pt x="80" y="29"/>
                    </a:moveTo>
                    <a:cubicBezTo>
                      <a:pt x="67" y="24"/>
                      <a:pt x="56" y="18"/>
                      <a:pt x="43" y="13"/>
                    </a:cubicBezTo>
                    <a:cubicBezTo>
                      <a:pt x="29" y="9"/>
                      <a:pt x="15" y="4"/>
                      <a:pt x="1" y="0"/>
                    </a:cubicBezTo>
                    <a:cubicBezTo>
                      <a:pt x="0" y="0"/>
                      <a:pt x="0" y="1"/>
                      <a:pt x="1" y="1"/>
                    </a:cubicBezTo>
                    <a:cubicBezTo>
                      <a:pt x="8" y="4"/>
                      <a:pt x="16" y="7"/>
                      <a:pt x="24" y="9"/>
                    </a:cubicBezTo>
                    <a:cubicBezTo>
                      <a:pt x="24" y="9"/>
                      <a:pt x="24" y="9"/>
                      <a:pt x="24" y="10"/>
                    </a:cubicBezTo>
                    <a:cubicBezTo>
                      <a:pt x="32" y="14"/>
                      <a:pt x="40" y="19"/>
                      <a:pt x="48" y="25"/>
                    </a:cubicBezTo>
                    <a:cubicBezTo>
                      <a:pt x="54" y="29"/>
                      <a:pt x="61" y="35"/>
                      <a:pt x="69" y="36"/>
                    </a:cubicBezTo>
                    <a:cubicBezTo>
                      <a:pt x="70" y="36"/>
                      <a:pt x="70" y="35"/>
                      <a:pt x="70" y="34"/>
                    </a:cubicBezTo>
                    <a:cubicBezTo>
                      <a:pt x="62" y="30"/>
                      <a:pt x="54" y="26"/>
                      <a:pt x="47" y="21"/>
                    </a:cubicBezTo>
                    <a:cubicBezTo>
                      <a:pt x="43" y="18"/>
                      <a:pt x="40" y="15"/>
                      <a:pt x="36" y="13"/>
                    </a:cubicBezTo>
                    <a:cubicBezTo>
                      <a:pt x="38" y="14"/>
                      <a:pt x="41" y="15"/>
                      <a:pt x="43" y="16"/>
                    </a:cubicBezTo>
                    <a:cubicBezTo>
                      <a:pt x="55" y="20"/>
                      <a:pt x="67" y="29"/>
                      <a:pt x="80" y="30"/>
                    </a:cubicBezTo>
                    <a:cubicBezTo>
                      <a:pt x="81" y="30"/>
                      <a:pt x="81" y="29"/>
                      <a:pt x="80"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8" name="Freeform 107"/>
              <p:cNvSpPr>
                <a:spLocks/>
              </p:cNvSpPr>
              <p:nvPr/>
            </p:nvSpPr>
            <p:spPr bwMode="auto">
              <a:xfrm>
                <a:off x="9126538" y="4932363"/>
                <a:ext cx="169863" cy="114300"/>
              </a:xfrm>
              <a:custGeom>
                <a:avLst/>
                <a:gdLst>
                  <a:gd name="T0" fmla="*/ 65 w 65"/>
                  <a:gd name="T1" fmla="*/ 41 h 44"/>
                  <a:gd name="T2" fmla="*/ 50 w 65"/>
                  <a:gd name="T3" fmla="*/ 31 h 44"/>
                  <a:gd name="T4" fmla="*/ 34 w 65"/>
                  <a:gd name="T5" fmla="*/ 19 h 44"/>
                  <a:gd name="T6" fmla="*/ 1 w 65"/>
                  <a:gd name="T7" fmla="*/ 0 h 44"/>
                  <a:gd name="T8" fmla="*/ 0 w 65"/>
                  <a:gd name="T9" fmla="*/ 1 h 44"/>
                  <a:gd name="T10" fmla="*/ 19 w 65"/>
                  <a:gd name="T11" fmla="*/ 14 h 44"/>
                  <a:gd name="T12" fmla="*/ 29 w 65"/>
                  <a:gd name="T13" fmla="*/ 27 h 44"/>
                  <a:gd name="T14" fmla="*/ 47 w 65"/>
                  <a:gd name="T15" fmla="*/ 43 h 44"/>
                  <a:gd name="T16" fmla="*/ 48 w 65"/>
                  <a:gd name="T17" fmla="*/ 41 h 44"/>
                  <a:gd name="T18" fmla="*/ 34 w 65"/>
                  <a:gd name="T19" fmla="*/ 27 h 44"/>
                  <a:gd name="T20" fmla="*/ 21 w 65"/>
                  <a:gd name="T21" fmla="*/ 15 h 44"/>
                  <a:gd name="T22" fmla="*/ 32 w 65"/>
                  <a:gd name="T23" fmla="*/ 21 h 44"/>
                  <a:gd name="T24" fmla="*/ 64 w 65"/>
                  <a:gd name="T25" fmla="*/ 42 h 44"/>
                  <a:gd name="T26" fmla="*/ 65 w 65"/>
                  <a:gd name="T2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44">
                    <a:moveTo>
                      <a:pt x="65" y="41"/>
                    </a:moveTo>
                    <a:cubicBezTo>
                      <a:pt x="60" y="37"/>
                      <a:pt x="54" y="34"/>
                      <a:pt x="50" y="31"/>
                    </a:cubicBezTo>
                    <a:cubicBezTo>
                      <a:pt x="44" y="27"/>
                      <a:pt x="39" y="23"/>
                      <a:pt x="34" y="19"/>
                    </a:cubicBezTo>
                    <a:cubicBezTo>
                      <a:pt x="23" y="12"/>
                      <a:pt x="11" y="7"/>
                      <a:pt x="1" y="0"/>
                    </a:cubicBezTo>
                    <a:cubicBezTo>
                      <a:pt x="0" y="0"/>
                      <a:pt x="0" y="0"/>
                      <a:pt x="0" y="1"/>
                    </a:cubicBezTo>
                    <a:cubicBezTo>
                      <a:pt x="6" y="6"/>
                      <a:pt x="12" y="10"/>
                      <a:pt x="19" y="14"/>
                    </a:cubicBezTo>
                    <a:cubicBezTo>
                      <a:pt x="21" y="19"/>
                      <a:pt x="25" y="23"/>
                      <a:pt x="29" y="27"/>
                    </a:cubicBezTo>
                    <a:cubicBezTo>
                      <a:pt x="35" y="32"/>
                      <a:pt x="41" y="38"/>
                      <a:pt x="47" y="43"/>
                    </a:cubicBezTo>
                    <a:cubicBezTo>
                      <a:pt x="48" y="44"/>
                      <a:pt x="49" y="42"/>
                      <a:pt x="48" y="41"/>
                    </a:cubicBezTo>
                    <a:cubicBezTo>
                      <a:pt x="44" y="36"/>
                      <a:pt x="39" y="32"/>
                      <a:pt x="34" y="27"/>
                    </a:cubicBezTo>
                    <a:cubicBezTo>
                      <a:pt x="29" y="24"/>
                      <a:pt x="24" y="20"/>
                      <a:pt x="21" y="15"/>
                    </a:cubicBezTo>
                    <a:cubicBezTo>
                      <a:pt x="25" y="17"/>
                      <a:pt x="29" y="19"/>
                      <a:pt x="32" y="21"/>
                    </a:cubicBezTo>
                    <a:cubicBezTo>
                      <a:pt x="42" y="28"/>
                      <a:pt x="52" y="39"/>
                      <a:pt x="64" y="42"/>
                    </a:cubicBezTo>
                    <a:cubicBezTo>
                      <a:pt x="65" y="42"/>
                      <a:pt x="65" y="41"/>
                      <a:pt x="65" y="4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9" name="Freeform 108"/>
              <p:cNvSpPr>
                <a:spLocks/>
              </p:cNvSpPr>
              <p:nvPr/>
            </p:nvSpPr>
            <p:spPr bwMode="auto">
              <a:xfrm>
                <a:off x="8686800" y="4827588"/>
                <a:ext cx="204788" cy="49213"/>
              </a:xfrm>
              <a:custGeom>
                <a:avLst/>
                <a:gdLst>
                  <a:gd name="T0" fmla="*/ 76 w 78"/>
                  <a:gd name="T1" fmla="*/ 16 h 19"/>
                  <a:gd name="T2" fmla="*/ 0 w 78"/>
                  <a:gd name="T3" fmla="*/ 5 h 19"/>
                  <a:gd name="T4" fmla="*/ 1 w 78"/>
                  <a:gd name="T5" fmla="*/ 6 h 19"/>
                  <a:gd name="T6" fmla="*/ 75 w 78"/>
                  <a:gd name="T7" fmla="*/ 19 h 19"/>
                  <a:gd name="T8" fmla="*/ 76 w 78"/>
                  <a:gd name="T9" fmla="*/ 16 h 19"/>
                </a:gdLst>
                <a:ahLst/>
                <a:cxnLst>
                  <a:cxn ang="0">
                    <a:pos x="T0" y="T1"/>
                  </a:cxn>
                  <a:cxn ang="0">
                    <a:pos x="T2" y="T3"/>
                  </a:cxn>
                  <a:cxn ang="0">
                    <a:pos x="T4" y="T5"/>
                  </a:cxn>
                  <a:cxn ang="0">
                    <a:pos x="T6" y="T7"/>
                  </a:cxn>
                  <a:cxn ang="0">
                    <a:pos x="T8" y="T9"/>
                  </a:cxn>
                </a:cxnLst>
                <a:rect l="0" t="0" r="r" b="b"/>
                <a:pathLst>
                  <a:path w="78" h="19">
                    <a:moveTo>
                      <a:pt x="76" y="16"/>
                    </a:moveTo>
                    <a:cubicBezTo>
                      <a:pt x="52" y="8"/>
                      <a:pt x="26" y="0"/>
                      <a:pt x="0" y="5"/>
                    </a:cubicBezTo>
                    <a:cubicBezTo>
                      <a:pt x="0" y="5"/>
                      <a:pt x="0" y="6"/>
                      <a:pt x="1" y="6"/>
                    </a:cubicBezTo>
                    <a:cubicBezTo>
                      <a:pt x="27" y="4"/>
                      <a:pt x="50" y="12"/>
                      <a:pt x="75" y="19"/>
                    </a:cubicBezTo>
                    <a:cubicBezTo>
                      <a:pt x="77" y="19"/>
                      <a:pt x="78" y="17"/>
                      <a:pt x="76" y="16"/>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0" name="Freeform 109"/>
              <p:cNvSpPr>
                <a:spLocks/>
              </p:cNvSpPr>
              <p:nvPr/>
            </p:nvSpPr>
            <p:spPr bwMode="auto">
              <a:xfrm>
                <a:off x="8701088" y="4787901"/>
                <a:ext cx="212725" cy="80963"/>
              </a:xfrm>
              <a:custGeom>
                <a:avLst/>
                <a:gdLst>
                  <a:gd name="T0" fmla="*/ 80 w 82"/>
                  <a:gd name="T1" fmla="*/ 28 h 31"/>
                  <a:gd name="T2" fmla="*/ 1 w 82"/>
                  <a:gd name="T3" fmla="*/ 5 h 31"/>
                  <a:gd name="T4" fmla="*/ 1 w 82"/>
                  <a:gd name="T5" fmla="*/ 6 h 31"/>
                  <a:gd name="T6" fmla="*/ 80 w 82"/>
                  <a:gd name="T7" fmla="*/ 30 h 31"/>
                  <a:gd name="T8" fmla="*/ 80 w 82"/>
                  <a:gd name="T9" fmla="*/ 30 h 31"/>
                  <a:gd name="T10" fmla="*/ 80 w 82"/>
                  <a:gd name="T11" fmla="*/ 28 h 31"/>
                </a:gdLst>
                <a:ahLst/>
                <a:cxnLst>
                  <a:cxn ang="0">
                    <a:pos x="T0" y="T1"/>
                  </a:cxn>
                  <a:cxn ang="0">
                    <a:pos x="T2" y="T3"/>
                  </a:cxn>
                  <a:cxn ang="0">
                    <a:pos x="T4" y="T5"/>
                  </a:cxn>
                  <a:cxn ang="0">
                    <a:pos x="T6" y="T7"/>
                  </a:cxn>
                  <a:cxn ang="0">
                    <a:pos x="T8" y="T9"/>
                  </a:cxn>
                  <a:cxn ang="0">
                    <a:pos x="T10" y="T11"/>
                  </a:cxn>
                </a:cxnLst>
                <a:rect l="0" t="0" r="r" b="b"/>
                <a:pathLst>
                  <a:path w="82" h="31">
                    <a:moveTo>
                      <a:pt x="80" y="28"/>
                    </a:moveTo>
                    <a:cubicBezTo>
                      <a:pt x="54" y="21"/>
                      <a:pt x="29" y="0"/>
                      <a:pt x="1" y="5"/>
                    </a:cubicBezTo>
                    <a:cubicBezTo>
                      <a:pt x="0" y="5"/>
                      <a:pt x="0" y="6"/>
                      <a:pt x="1" y="6"/>
                    </a:cubicBezTo>
                    <a:cubicBezTo>
                      <a:pt x="31" y="2"/>
                      <a:pt x="52" y="26"/>
                      <a:pt x="80" y="30"/>
                    </a:cubicBezTo>
                    <a:cubicBezTo>
                      <a:pt x="80" y="30"/>
                      <a:pt x="80" y="30"/>
                      <a:pt x="80" y="30"/>
                    </a:cubicBezTo>
                    <a:cubicBezTo>
                      <a:pt x="81" y="31"/>
                      <a:pt x="82" y="28"/>
                      <a:pt x="80"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1" name="Freeform 110"/>
              <p:cNvSpPr>
                <a:spLocks/>
              </p:cNvSpPr>
              <p:nvPr/>
            </p:nvSpPr>
            <p:spPr bwMode="auto">
              <a:xfrm>
                <a:off x="8786813" y="4787901"/>
                <a:ext cx="73025" cy="36513"/>
              </a:xfrm>
              <a:custGeom>
                <a:avLst/>
                <a:gdLst>
                  <a:gd name="T0" fmla="*/ 26 w 28"/>
                  <a:gd name="T1" fmla="*/ 11 h 14"/>
                  <a:gd name="T2" fmla="*/ 2 w 28"/>
                  <a:gd name="T3" fmla="*/ 0 h 14"/>
                  <a:gd name="T4" fmla="*/ 1 w 28"/>
                  <a:gd name="T5" fmla="*/ 1 h 14"/>
                  <a:gd name="T6" fmla="*/ 25 w 28"/>
                  <a:gd name="T7" fmla="*/ 13 h 14"/>
                  <a:gd name="T8" fmla="*/ 26 w 28"/>
                  <a:gd name="T9" fmla="*/ 11 h 14"/>
                </a:gdLst>
                <a:ahLst/>
                <a:cxnLst>
                  <a:cxn ang="0">
                    <a:pos x="T0" y="T1"/>
                  </a:cxn>
                  <a:cxn ang="0">
                    <a:pos x="T2" y="T3"/>
                  </a:cxn>
                  <a:cxn ang="0">
                    <a:pos x="T4" y="T5"/>
                  </a:cxn>
                  <a:cxn ang="0">
                    <a:pos x="T6" y="T7"/>
                  </a:cxn>
                  <a:cxn ang="0">
                    <a:pos x="T8" y="T9"/>
                  </a:cxn>
                </a:cxnLst>
                <a:rect l="0" t="0" r="r" b="b"/>
                <a:pathLst>
                  <a:path w="28" h="14">
                    <a:moveTo>
                      <a:pt x="26" y="11"/>
                    </a:moveTo>
                    <a:cubicBezTo>
                      <a:pt x="18" y="7"/>
                      <a:pt x="10" y="3"/>
                      <a:pt x="2" y="0"/>
                    </a:cubicBezTo>
                    <a:cubicBezTo>
                      <a:pt x="1" y="0"/>
                      <a:pt x="0" y="1"/>
                      <a:pt x="1" y="1"/>
                    </a:cubicBezTo>
                    <a:cubicBezTo>
                      <a:pt x="9" y="6"/>
                      <a:pt x="17" y="9"/>
                      <a:pt x="25" y="13"/>
                    </a:cubicBezTo>
                    <a:cubicBezTo>
                      <a:pt x="27" y="14"/>
                      <a:pt x="28" y="12"/>
                      <a:pt x="26" y="1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2" name="Freeform 111"/>
              <p:cNvSpPr>
                <a:spLocks/>
              </p:cNvSpPr>
              <p:nvPr/>
            </p:nvSpPr>
            <p:spPr bwMode="auto">
              <a:xfrm>
                <a:off x="8742363" y="4735513"/>
                <a:ext cx="158750" cy="80963"/>
              </a:xfrm>
              <a:custGeom>
                <a:avLst/>
                <a:gdLst>
                  <a:gd name="T0" fmla="*/ 59 w 61"/>
                  <a:gd name="T1" fmla="*/ 27 h 31"/>
                  <a:gd name="T2" fmla="*/ 1 w 61"/>
                  <a:gd name="T3" fmla="*/ 0 h 31"/>
                  <a:gd name="T4" fmla="*/ 0 w 61"/>
                  <a:gd name="T5" fmla="*/ 1 h 31"/>
                  <a:gd name="T6" fmla="*/ 58 w 61"/>
                  <a:gd name="T7" fmla="*/ 30 h 31"/>
                  <a:gd name="T8" fmla="*/ 58 w 61"/>
                  <a:gd name="T9" fmla="*/ 30 h 31"/>
                  <a:gd name="T10" fmla="*/ 59 w 61"/>
                  <a:gd name="T11" fmla="*/ 27 h 31"/>
                </a:gdLst>
                <a:ahLst/>
                <a:cxnLst>
                  <a:cxn ang="0">
                    <a:pos x="T0" y="T1"/>
                  </a:cxn>
                  <a:cxn ang="0">
                    <a:pos x="T2" y="T3"/>
                  </a:cxn>
                  <a:cxn ang="0">
                    <a:pos x="T4" y="T5"/>
                  </a:cxn>
                  <a:cxn ang="0">
                    <a:pos x="T6" y="T7"/>
                  </a:cxn>
                  <a:cxn ang="0">
                    <a:pos x="T8" y="T9"/>
                  </a:cxn>
                  <a:cxn ang="0">
                    <a:pos x="T10" y="T11"/>
                  </a:cxn>
                </a:cxnLst>
                <a:rect l="0" t="0" r="r" b="b"/>
                <a:pathLst>
                  <a:path w="61" h="31">
                    <a:moveTo>
                      <a:pt x="59" y="27"/>
                    </a:moveTo>
                    <a:cubicBezTo>
                      <a:pt x="39" y="20"/>
                      <a:pt x="23" y="4"/>
                      <a:pt x="1" y="0"/>
                    </a:cubicBezTo>
                    <a:cubicBezTo>
                      <a:pt x="0" y="0"/>
                      <a:pt x="0" y="1"/>
                      <a:pt x="0" y="1"/>
                    </a:cubicBezTo>
                    <a:cubicBezTo>
                      <a:pt x="22" y="6"/>
                      <a:pt x="37" y="24"/>
                      <a:pt x="58" y="30"/>
                    </a:cubicBezTo>
                    <a:cubicBezTo>
                      <a:pt x="58" y="30"/>
                      <a:pt x="58" y="30"/>
                      <a:pt x="58" y="30"/>
                    </a:cubicBezTo>
                    <a:cubicBezTo>
                      <a:pt x="60" y="31"/>
                      <a:pt x="61" y="28"/>
                      <a:pt x="59" y="27"/>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3" name="Freeform 112"/>
              <p:cNvSpPr>
                <a:spLocks/>
              </p:cNvSpPr>
              <p:nvPr/>
            </p:nvSpPr>
            <p:spPr bwMode="auto">
              <a:xfrm>
                <a:off x="8778875" y="4718051"/>
                <a:ext cx="142875" cy="80963"/>
              </a:xfrm>
              <a:custGeom>
                <a:avLst/>
                <a:gdLst>
                  <a:gd name="T0" fmla="*/ 54 w 55"/>
                  <a:gd name="T1" fmla="*/ 28 h 31"/>
                  <a:gd name="T2" fmla="*/ 41 w 55"/>
                  <a:gd name="T3" fmla="*/ 21 h 31"/>
                  <a:gd name="T4" fmla="*/ 27 w 55"/>
                  <a:gd name="T5" fmla="*/ 11 h 31"/>
                  <a:gd name="T6" fmla="*/ 1 w 55"/>
                  <a:gd name="T7" fmla="*/ 0 h 31"/>
                  <a:gd name="T8" fmla="*/ 1 w 55"/>
                  <a:gd name="T9" fmla="*/ 1 h 31"/>
                  <a:gd name="T10" fmla="*/ 29 w 55"/>
                  <a:gd name="T11" fmla="*/ 16 h 31"/>
                  <a:gd name="T12" fmla="*/ 51 w 55"/>
                  <a:gd name="T13" fmla="*/ 30 h 31"/>
                  <a:gd name="T14" fmla="*/ 52 w 55"/>
                  <a:gd name="T15" fmla="*/ 31 h 31"/>
                  <a:gd name="T16" fmla="*/ 53 w 55"/>
                  <a:gd name="T17" fmla="*/ 31 h 31"/>
                  <a:gd name="T18" fmla="*/ 54 w 55"/>
                  <a:gd name="T19" fmla="*/ 31 h 31"/>
                  <a:gd name="T20" fmla="*/ 54 w 55"/>
                  <a:gd name="T21" fmla="*/ 30 h 31"/>
                  <a:gd name="T22" fmla="*/ 54 w 55"/>
                  <a:gd name="T23"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31">
                    <a:moveTo>
                      <a:pt x="54" y="28"/>
                    </a:moveTo>
                    <a:cubicBezTo>
                      <a:pt x="50" y="25"/>
                      <a:pt x="45" y="23"/>
                      <a:pt x="41" y="21"/>
                    </a:cubicBezTo>
                    <a:cubicBezTo>
                      <a:pt x="36" y="18"/>
                      <a:pt x="32" y="14"/>
                      <a:pt x="27" y="11"/>
                    </a:cubicBezTo>
                    <a:cubicBezTo>
                      <a:pt x="19" y="6"/>
                      <a:pt x="11" y="1"/>
                      <a:pt x="1" y="0"/>
                    </a:cubicBezTo>
                    <a:cubicBezTo>
                      <a:pt x="0" y="0"/>
                      <a:pt x="0" y="1"/>
                      <a:pt x="1" y="1"/>
                    </a:cubicBezTo>
                    <a:cubicBezTo>
                      <a:pt x="12" y="4"/>
                      <a:pt x="20" y="10"/>
                      <a:pt x="29" y="16"/>
                    </a:cubicBezTo>
                    <a:cubicBezTo>
                      <a:pt x="30" y="17"/>
                      <a:pt x="46" y="28"/>
                      <a:pt x="51" y="30"/>
                    </a:cubicBezTo>
                    <a:cubicBezTo>
                      <a:pt x="51" y="30"/>
                      <a:pt x="51" y="31"/>
                      <a:pt x="52" y="31"/>
                    </a:cubicBezTo>
                    <a:cubicBezTo>
                      <a:pt x="52" y="31"/>
                      <a:pt x="52" y="31"/>
                      <a:pt x="53" y="31"/>
                    </a:cubicBezTo>
                    <a:cubicBezTo>
                      <a:pt x="54" y="31"/>
                      <a:pt x="54" y="31"/>
                      <a:pt x="54" y="31"/>
                    </a:cubicBezTo>
                    <a:cubicBezTo>
                      <a:pt x="54" y="30"/>
                      <a:pt x="54" y="30"/>
                      <a:pt x="54" y="30"/>
                    </a:cubicBezTo>
                    <a:cubicBezTo>
                      <a:pt x="55" y="29"/>
                      <a:pt x="54" y="29"/>
                      <a:pt x="54"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sp>
        <p:nvSpPr>
          <p:cNvPr id="2" name="Rectangle 1"/>
          <p:cNvSpPr/>
          <p:nvPr/>
        </p:nvSpPr>
        <p:spPr>
          <a:xfrm>
            <a:off x="1396032" y="1426112"/>
            <a:ext cx="8266834" cy="2789353"/>
          </a:xfrm>
          <a:prstGeom prst="rect">
            <a:avLst/>
          </a:prstGeom>
        </p:spPr>
        <p:txBody>
          <a:bodyPr wrap="square" lIns="91440" tIns="45720" rIns="91440" bIns="45720" anchor="t">
            <a:spAutoFit/>
          </a:bodyPr>
          <a:lstStyle/>
          <a:p>
            <a:pPr marL="0" marR="0">
              <a:lnSpc>
                <a:spcPct val="150000"/>
              </a:lnSpc>
              <a:spcBef>
                <a:spcPts val="0"/>
              </a:spcBef>
              <a:spcAft>
                <a:spcPts val="600"/>
              </a:spcAft>
            </a:pPr>
            <a:r>
              <a:rPr lang="en-US" sz="2400" b="0" i="0" u="none" strike="noStrike">
                <a:solidFill>
                  <a:srgbClr val="F8F8F8"/>
                </a:solidFill>
                <a:effectLst/>
              </a:rPr>
              <a:t>Assessments of Course Performance (ACPs) are a collaborative product of the Assessment Department and Teaching and Learning. ACPs are used each semester in grades 3 through 12 for STAAR tested subjects and some core electives as part of the student summative evaluation. </a:t>
            </a:r>
            <a:r>
              <a:rPr lang="en-US" sz="2400" b="0" i="0">
                <a:solidFill>
                  <a:srgbClr val="000000"/>
                </a:solidFill>
                <a:effectLst/>
              </a:rPr>
              <a:t>​</a:t>
            </a:r>
            <a:endParaRPr lang="en-US" sz="2400">
              <a:solidFill>
                <a:srgbClr val="FFFF00"/>
              </a:solidFill>
            </a:endParaRPr>
          </a:p>
        </p:txBody>
      </p:sp>
      <p:grpSp>
        <p:nvGrpSpPr>
          <p:cNvPr id="6" name="Group 5"/>
          <p:cNvGrpSpPr/>
          <p:nvPr/>
        </p:nvGrpSpPr>
        <p:grpSpPr>
          <a:xfrm>
            <a:off x="11522880" y="5809646"/>
            <a:ext cx="588963" cy="814388"/>
            <a:chOff x="5597525" y="5522913"/>
            <a:chExt cx="588963" cy="814388"/>
          </a:xfrm>
        </p:grpSpPr>
        <p:sp>
          <p:nvSpPr>
            <p:cNvPr id="7" name="Freeform 188"/>
            <p:cNvSpPr>
              <a:spLocks noEditPoints="1"/>
            </p:cNvSpPr>
            <p:nvPr/>
          </p:nvSpPr>
          <p:spPr bwMode="auto">
            <a:xfrm>
              <a:off x="5865813" y="5711826"/>
              <a:ext cx="320675" cy="280988"/>
            </a:xfrm>
            <a:custGeom>
              <a:avLst/>
              <a:gdLst>
                <a:gd name="T0" fmla="*/ 94 w 122"/>
                <a:gd name="T1" fmla="*/ 90 h 107"/>
                <a:gd name="T2" fmla="*/ 102 w 122"/>
                <a:gd name="T3" fmla="*/ 23 h 107"/>
                <a:gd name="T4" fmla="*/ 101 w 122"/>
                <a:gd name="T5" fmla="*/ 21 h 107"/>
                <a:gd name="T6" fmla="*/ 69 w 122"/>
                <a:gd name="T7" fmla="*/ 2 h 107"/>
                <a:gd name="T8" fmla="*/ 31 w 122"/>
                <a:gd name="T9" fmla="*/ 14 h 107"/>
                <a:gd name="T10" fmla="*/ 19 w 122"/>
                <a:gd name="T11" fmla="*/ 84 h 107"/>
                <a:gd name="T12" fmla="*/ 55 w 122"/>
                <a:gd name="T13" fmla="*/ 105 h 107"/>
                <a:gd name="T14" fmla="*/ 94 w 122"/>
                <a:gd name="T15" fmla="*/ 90 h 107"/>
                <a:gd name="T16" fmla="*/ 66 w 122"/>
                <a:gd name="T17" fmla="*/ 16 h 107"/>
                <a:gd name="T18" fmla="*/ 72 w 122"/>
                <a:gd name="T19" fmla="*/ 16 h 107"/>
                <a:gd name="T20" fmla="*/ 52 w 122"/>
                <a:gd name="T21" fmla="*/ 26 h 107"/>
                <a:gd name="T22" fmla="*/ 30 w 122"/>
                <a:gd name="T23" fmla="*/ 46 h 107"/>
                <a:gd name="T24" fmla="*/ 36 w 122"/>
                <a:gd name="T25" fmla="*/ 34 h 107"/>
                <a:gd name="T26" fmla="*/ 66 w 122"/>
                <a:gd name="T27" fmla="*/ 1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2" h="107">
                  <a:moveTo>
                    <a:pt x="94" y="90"/>
                  </a:moveTo>
                  <a:cubicBezTo>
                    <a:pt x="112" y="75"/>
                    <a:pt x="122" y="40"/>
                    <a:pt x="102" y="23"/>
                  </a:cubicBezTo>
                  <a:cubicBezTo>
                    <a:pt x="102" y="22"/>
                    <a:pt x="101" y="21"/>
                    <a:pt x="101" y="21"/>
                  </a:cubicBezTo>
                  <a:cubicBezTo>
                    <a:pt x="92" y="13"/>
                    <a:pt x="82" y="4"/>
                    <a:pt x="69" y="2"/>
                  </a:cubicBezTo>
                  <a:cubicBezTo>
                    <a:pt x="56" y="0"/>
                    <a:pt x="42" y="6"/>
                    <a:pt x="31" y="14"/>
                  </a:cubicBezTo>
                  <a:cubicBezTo>
                    <a:pt x="9" y="31"/>
                    <a:pt x="0" y="61"/>
                    <a:pt x="19" y="84"/>
                  </a:cubicBezTo>
                  <a:cubicBezTo>
                    <a:pt x="28" y="94"/>
                    <a:pt x="41" y="103"/>
                    <a:pt x="55" y="105"/>
                  </a:cubicBezTo>
                  <a:cubicBezTo>
                    <a:pt x="69" y="107"/>
                    <a:pt x="84" y="100"/>
                    <a:pt x="94" y="90"/>
                  </a:cubicBezTo>
                  <a:close/>
                  <a:moveTo>
                    <a:pt x="66" y="16"/>
                  </a:moveTo>
                  <a:cubicBezTo>
                    <a:pt x="68" y="16"/>
                    <a:pt x="70" y="16"/>
                    <a:pt x="72" y="16"/>
                  </a:cubicBezTo>
                  <a:cubicBezTo>
                    <a:pt x="65" y="18"/>
                    <a:pt x="58" y="22"/>
                    <a:pt x="52" y="26"/>
                  </a:cubicBezTo>
                  <a:cubicBezTo>
                    <a:pt x="43" y="31"/>
                    <a:pt x="36" y="38"/>
                    <a:pt x="30" y="46"/>
                  </a:cubicBezTo>
                  <a:cubicBezTo>
                    <a:pt x="31" y="42"/>
                    <a:pt x="33" y="38"/>
                    <a:pt x="36" y="34"/>
                  </a:cubicBezTo>
                  <a:cubicBezTo>
                    <a:pt x="43" y="26"/>
                    <a:pt x="55" y="16"/>
                    <a:pt x="66" y="16"/>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190"/>
            <p:cNvSpPr>
              <a:spLocks noEditPoints="1"/>
            </p:cNvSpPr>
            <p:nvPr/>
          </p:nvSpPr>
          <p:spPr bwMode="auto">
            <a:xfrm>
              <a:off x="5597525" y="5522913"/>
              <a:ext cx="257175" cy="285750"/>
            </a:xfrm>
            <a:custGeom>
              <a:avLst/>
              <a:gdLst>
                <a:gd name="T0" fmla="*/ 96 w 98"/>
                <a:gd name="T1" fmla="*/ 64 h 109"/>
                <a:gd name="T2" fmla="*/ 90 w 98"/>
                <a:gd name="T3" fmla="*/ 31 h 109"/>
                <a:gd name="T4" fmla="*/ 26 w 98"/>
                <a:gd name="T5" fmla="*/ 10 h 109"/>
                <a:gd name="T6" fmla="*/ 0 w 98"/>
                <a:gd name="T7" fmla="*/ 49 h 109"/>
                <a:gd name="T8" fmla="*/ 21 w 98"/>
                <a:gd name="T9" fmla="*/ 92 h 109"/>
                <a:gd name="T10" fmla="*/ 64 w 98"/>
                <a:gd name="T11" fmla="*/ 101 h 109"/>
                <a:gd name="T12" fmla="*/ 96 w 98"/>
                <a:gd name="T13" fmla="*/ 64 h 109"/>
                <a:gd name="T14" fmla="*/ 29 w 98"/>
                <a:gd name="T15" fmla="*/ 31 h 109"/>
                <a:gd name="T16" fmla="*/ 57 w 98"/>
                <a:gd name="T17" fmla="*/ 24 h 109"/>
                <a:gd name="T18" fmla="*/ 35 w 98"/>
                <a:gd name="T19" fmla="*/ 39 h 109"/>
                <a:gd name="T20" fmla="*/ 24 w 98"/>
                <a:gd name="T21" fmla="*/ 58 h 109"/>
                <a:gd name="T22" fmla="*/ 29 w 98"/>
                <a:gd name="T23" fmla="*/ 3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8" h="109">
                  <a:moveTo>
                    <a:pt x="96" y="64"/>
                  </a:moveTo>
                  <a:cubicBezTo>
                    <a:pt x="98" y="53"/>
                    <a:pt x="97" y="40"/>
                    <a:pt x="90" y="31"/>
                  </a:cubicBezTo>
                  <a:cubicBezTo>
                    <a:pt x="81" y="9"/>
                    <a:pt x="48" y="0"/>
                    <a:pt x="26" y="10"/>
                  </a:cubicBezTo>
                  <a:cubicBezTo>
                    <a:pt x="11" y="17"/>
                    <a:pt x="0" y="32"/>
                    <a:pt x="0" y="49"/>
                  </a:cubicBezTo>
                  <a:cubicBezTo>
                    <a:pt x="0" y="66"/>
                    <a:pt x="10" y="81"/>
                    <a:pt x="21" y="92"/>
                  </a:cubicBezTo>
                  <a:cubicBezTo>
                    <a:pt x="33" y="104"/>
                    <a:pt x="49" y="109"/>
                    <a:pt x="64" y="101"/>
                  </a:cubicBezTo>
                  <a:cubicBezTo>
                    <a:pt x="79" y="93"/>
                    <a:pt x="92" y="80"/>
                    <a:pt x="96" y="64"/>
                  </a:cubicBezTo>
                  <a:close/>
                  <a:moveTo>
                    <a:pt x="29" y="31"/>
                  </a:moveTo>
                  <a:cubicBezTo>
                    <a:pt x="37" y="23"/>
                    <a:pt x="47" y="21"/>
                    <a:pt x="57" y="24"/>
                  </a:cubicBezTo>
                  <a:cubicBezTo>
                    <a:pt x="48" y="27"/>
                    <a:pt x="41" y="33"/>
                    <a:pt x="35" y="39"/>
                  </a:cubicBezTo>
                  <a:cubicBezTo>
                    <a:pt x="30" y="44"/>
                    <a:pt x="25" y="51"/>
                    <a:pt x="24" y="58"/>
                  </a:cubicBezTo>
                  <a:cubicBezTo>
                    <a:pt x="20" y="49"/>
                    <a:pt x="21" y="39"/>
                    <a:pt x="29" y="31"/>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191"/>
            <p:cNvSpPr>
              <a:spLocks/>
            </p:cNvSpPr>
            <p:nvPr/>
          </p:nvSpPr>
          <p:spPr bwMode="auto">
            <a:xfrm>
              <a:off x="5605463" y="5759451"/>
              <a:ext cx="436563" cy="577850"/>
            </a:xfrm>
            <a:custGeom>
              <a:avLst/>
              <a:gdLst>
                <a:gd name="T0" fmla="*/ 162 w 166"/>
                <a:gd name="T1" fmla="*/ 96 h 221"/>
                <a:gd name="T2" fmla="*/ 78 w 166"/>
                <a:gd name="T3" fmla="*/ 178 h 221"/>
                <a:gd name="T4" fmla="*/ 79 w 166"/>
                <a:gd name="T5" fmla="*/ 171 h 221"/>
                <a:gd name="T6" fmla="*/ 82 w 166"/>
                <a:gd name="T7" fmla="*/ 138 h 221"/>
                <a:gd name="T8" fmla="*/ 84 w 166"/>
                <a:gd name="T9" fmla="*/ 136 h 221"/>
                <a:gd name="T10" fmla="*/ 115 w 166"/>
                <a:gd name="T11" fmla="*/ 85 h 221"/>
                <a:gd name="T12" fmla="*/ 118 w 166"/>
                <a:gd name="T13" fmla="*/ 85 h 221"/>
                <a:gd name="T14" fmla="*/ 131 w 166"/>
                <a:gd name="T15" fmla="*/ 75 h 221"/>
                <a:gd name="T16" fmla="*/ 124 w 166"/>
                <a:gd name="T17" fmla="*/ 57 h 221"/>
                <a:gd name="T18" fmla="*/ 118 w 166"/>
                <a:gd name="T19" fmla="*/ 58 h 221"/>
                <a:gd name="T20" fmla="*/ 117 w 166"/>
                <a:gd name="T21" fmla="*/ 60 h 221"/>
                <a:gd name="T22" fmla="*/ 116 w 166"/>
                <a:gd name="T23" fmla="*/ 61 h 221"/>
                <a:gd name="T24" fmla="*/ 108 w 166"/>
                <a:gd name="T25" fmla="*/ 79 h 221"/>
                <a:gd name="T26" fmla="*/ 108 w 166"/>
                <a:gd name="T27" fmla="*/ 81 h 221"/>
                <a:gd name="T28" fmla="*/ 95 w 166"/>
                <a:gd name="T29" fmla="*/ 99 h 221"/>
                <a:gd name="T30" fmla="*/ 82 w 166"/>
                <a:gd name="T31" fmla="*/ 123 h 221"/>
                <a:gd name="T32" fmla="*/ 82 w 166"/>
                <a:gd name="T33" fmla="*/ 120 h 221"/>
                <a:gd name="T34" fmla="*/ 76 w 166"/>
                <a:gd name="T35" fmla="*/ 69 h 221"/>
                <a:gd name="T36" fmla="*/ 66 w 166"/>
                <a:gd name="T37" fmla="*/ 29 h 221"/>
                <a:gd name="T38" fmla="*/ 67 w 166"/>
                <a:gd name="T39" fmla="*/ 28 h 221"/>
                <a:gd name="T40" fmla="*/ 71 w 166"/>
                <a:gd name="T41" fmla="*/ 3 h 221"/>
                <a:gd name="T42" fmla="*/ 66 w 166"/>
                <a:gd name="T43" fmla="*/ 1 h 221"/>
                <a:gd name="T44" fmla="*/ 54 w 166"/>
                <a:gd name="T45" fmla="*/ 6 h 221"/>
                <a:gd name="T46" fmla="*/ 52 w 166"/>
                <a:gd name="T47" fmla="*/ 9 h 221"/>
                <a:gd name="T48" fmla="*/ 51 w 166"/>
                <a:gd name="T49" fmla="*/ 12 h 221"/>
                <a:gd name="T50" fmla="*/ 54 w 166"/>
                <a:gd name="T51" fmla="*/ 21 h 221"/>
                <a:gd name="T52" fmla="*/ 57 w 166"/>
                <a:gd name="T53" fmla="*/ 28 h 221"/>
                <a:gd name="T54" fmla="*/ 60 w 166"/>
                <a:gd name="T55" fmla="*/ 30 h 221"/>
                <a:gd name="T56" fmla="*/ 70 w 166"/>
                <a:gd name="T57" fmla="*/ 73 h 221"/>
                <a:gd name="T58" fmla="*/ 75 w 166"/>
                <a:gd name="T59" fmla="*/ 120 h 221"/>
                <a:gd name="T60" fmla="*/ 73 w 166"/>
                <a:gd name="T61" fmla="*/ 169 h 221"/>
                <a:gd name="T62" fmla="*/ 70 w 166"/>
                <a:gd name="T63" fmla="*/ 187 h 221"/>
                <a:gd name="T64" fmla="*/ 11 w 166"/>
                <a:gd name="T65" fmla="*/ 51 h 221"/>
                <a:gd name="T66" fmla="*/ 2 w 166"/>
                <a:gd name="T67" fmla="*/ 40 h 221"/>
                <a:gd name="T68" fmla="*/ 12 w 166"/>
                <a:gd name="T69" fmla="*/ 126 h 221"/>
                <a:gd name="T70" fmla="*/ 63 w 166"/>
                <a:gd name="T71" fmla="*/ 205 h 221"/>
                <a:gd name="T72" fmla="*/ 65 w 166"/>
                <a:gd name="T73" fmla="*/ 206 h 221"/>
                <a:gd name="T74" fmla="*/ 65 w 166"/>
                <a:gd name="T75" fmla="*/ 206 h 221"/>
                <a:gd name="T76" fmla="*/ 66 w 166"/>
                <a:gd name="T77" fmla="*/ 209 h 221"/>
                <a:gd name="T78" fmla="*/ 64 w 166"/>
                <a:gd name="T79" fmla="*/ 218 h 221"/>
                <a:gd name="T80" fmla="*/ 68 w 166"/>
                <a:gd name="T81" fmla="*/ 219 h 221"/>
                <a:gd name="T82" fmla="*/ 72 w 166"/>
                <a:gd name="T83" fmla="*/ 208 h 221"/>
                <a:gd name="T84" fmla="*/ 135 w 166"/>
                <a:gd name="T85" fmla="*/ 164 h 221"/>
                <a:gd name="T86" fmla="*/ 162 w 166"/>
                <a:gd name="T87" fmla="*/ 96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6" h="221">
                  <a:moveTo>
                    <a:pt x="162" y="96"/>
                  </a:moveTo>
                  <a:cubicBezTo>
                    <a:pt x="161" y="94"/>
                    <a:pt x="97" y="144"/>
                    <a:pt x="78" y="178"/>
                  </a:cubicBezTo>
                  <a:cubicBezTo>
                    <a:pt x="79" y="176"/>
                    <a:pt x="79" y="173"/>
                    <a:pt x="79" y="171"/>
                  </a:cubicBezTo>
                  <a:cubicBezTo>
                    <a:pt x="81" y="160"/>
                    <a:pt x="81" y="149"/>
                    <a:pt x="82" y="138"/>
                  </a:cubicBezTo>
                  <a:cubicBezTo>
                    <a:pt x="83" y="138"/>
                    <a:pt x="83" y="137"/>
                    <a:pt x="84" y="136"/>
                  </a:cubicBezTo>
                  <a:cubicBezTo>
                    <a:pt x="92" y="119"/>
                    <a:pt x="102" y="100"/>
                    <a:pt x="115" y="85"/>
                  </a:cubicBezTo>
                  <a:cubicBezTo>
                    <a:pt x="116" y="85"/>
                    <a:pt x="117" y="85"/>
                    <a:pt x="118" y="85"/>
                  </a:cubicBezTo>
                  <a:cubicBezTo>
                    <a:pt x="123" y="85"/>
                    <a:pt x="129" y="79"/>
                    <a:pt x="131" y="75"/>
                  </a:cubicBezTo>
                  <a:cubicBezTo>
                    <a:pt x="133" y="69"/>
                    <a:pt x="127" y="62"/>
                    <a:pt x="124" y="57"/>
                  </a:cubicBezTo>
                  <a:cubicBezTo>
                    <a:pt x="122" y="55"/>
                    <a:pt x="119" y="56"/>
                    <a:pt x="118" y="58"/>
                  </a:cubicBezTo>
                  <a:cubicBezTo>
                    <a:pt x="118" y="59"/>
                    <a:pt x="117" y="60"/>
                    <a:pt x="117" y="60"/>
                  </a:cubicBezTo>
                  <a:cubicBezTo>
                    <a:pt x="117" y="60"/>
                    <a:pt x="116" y="61"/>
                    <a:pt x="116" y="61"/>
                  </a:cubicBezTo>
                  <a:cubicBezTo>
                    <a:pt x="112" y="65"/>
                    <a:pt x="106" y="72"/>
                    <a:pt x="108" y="79"/>
                  </a:cubicBezTo>
                  <a:cubicBezTo>
                    <a:pt x="108" y="80"/>
                    <a:pt x="108" y="80"/>
                    <a:pt x="108" y="81"/>
                  </a:cubicBezTo>
                  <a:cubicBezTo>
                    <a:pt x="104" y="87"/>
                    <a:pt x="99" y="93"/>
                    <a:pt x="95" y="99"/>
                  </a:cubicBezTo>
                  <a:cubicBezTo>
                    <a:pt x="91" y="106"/>
                    <a:pt x="86" y="114"/>
                    <a:pt x="82" y="123"/>
                  </a:cubicBezTo>
                  <a:cubicBezTo>
                    <a:pt x="82" y="122"/>
                    <a:pt x="82" y="121"/>
                    <a:pt x="82" y="120"/>
                  </a:cubicBezTo>
                  <a:cubicBezTo>
                    <a:pt x="81" y="103"/>
                    <a:pt x="80" y="86"/>
                    <a:pt x="76" y="69"/>
                  </a:cubicBezTo>
                  <a:cubicBezTo>
                    <a:pt x="74" y="56"/>
                    <a:pt x="71" y="42"/>
                    <a:pt x="66" y="29"/>
                  </a:cubicBezTo>
                  <a:cubicBezTo>
                    <a:pt x="66" y="29"/>
                    <a:pt x="67" y="29"/>
                    <a:pt x="67" y="28"/>
                  </a:cubicBezTo>
                  <a:cubicBezTo>
                    <a:pt x="73" y="22"/>
                    <a:pt x="73" y="10"/>
                    <a:pt x="71" y="3"/>
                  </a:cubicBezTo>
                  <a:cubicBezTo>
                    <a:pt x="71" y="1"/>
                    <a:pt x="68" y="0"/>
                    <a:pt x="66" y="1"/>
                  </a:cubicBezTo>
                  <a:cubicBezTo>
                    <a:pt x="62" y="2"/>
                    <a:pt x="58" y="4"/>
                    <a:pt x="54" y="6"/>
                  </a:cubicBezTo>
                  <a:cubicBezTo>
                    <a:pt x="53" y="6"/>
                    <a:pt x="52" y="7"/>
                    <a:pt x="52" y="9"/>
                  </a:cubicBezTo>
                  <a:cubicBezTo>
                    <a:pt x="51" y="9"/>
                    <a:pt x="50" y="11"/>
                    <a:pt x="51" y="12"/>
                  </a:cubicBezTo>
                  <a:cubicBezTo>
                    <a:pt x="52" y="15"/>
                    <a:pt x="53" y="18"/>
                    <a:pt x="54" y="21"/>
                  </a:cubicBezTo>
                  <a:cubicBezTo>
                    <a:pt x="55" y="23"/>
                    <a:pt x="56" y="26"/>
                    <a:pt x="57" y="28"/>
                  </a:cubicBezTo>
                  <a:cubicBezTo>
                    <a:pt x="58" y="29"/>
                    <a:pt x="59" y="30"/>
                    <a:pt x="60" y="30"/>
                  </a:cubicBezTo>
                  <a:cubicBezTo>
                    <a:pt x="63" y="44"/>
                    <a:pt x="68" y="58"/>
                    <a:pt x="70" y="73"/>
                  </a:cubicBezTo>
                  <a:cubicBezTo>
                    <a:pt x="73" y="88"/>
                    <a:pt x="75" y="104"/>
                    <a:pt x="75" y="120"/>
                  </a:cubicBezTo>
                  <a:cubicBezTo>
                    <a:pt x="76" y="136"/>
                    <a:pt x="75" y="152"/>
                    <a:pt x="73" y="169"/>
                  </a:cubicBezTo>
                  <a:cubicBezTo>
                    <a:pt x="72" y="175"/>
                    <a:pt x="71" y="181"/>
                    <a:pt x="70" y="187"/>
                  </a:cubicBezTo>
                  <a:cubicBezTo>
                    <a:pt x="62" y="138"/>
                    <a:pt x="42" y="90"/>
                    <a:pt x="11" y="51"/>
                  </a:cubicBezTo>
                  <a:cubicBezTo>
                    <a:pt x="11" y="51"/>
                    <a:pt x="4" y="43"/>
                    <a:pt x="2" y="40"/>
                  </a:cubicBezTo>
                  <a:cubicBezTo>
                    <a:pt x="0" y="37"/>
                    <a:pt x="4" y="103"/>
                    <a:pt x="12" y="126"/>
                  </a:cubicBezTo>
                  <a:cubicBezTo>
                    <a:pt x="23" y="154"/>
                    <a:pt x="40" y="185"/>
                    <a:pt x="63" y="205"/>
                  </a:cubicBezTo>
                  <a:cubicBezTo>
                    <a:pt x="63" y="206"/>
                    <a:pt x="64" y="206"/>
                    <a:pt x="65" y="206"/>
                  </a:cubicBezTo>
                  <a:cubicBezTo>
                    <a:pt x="65" y="206"/>
                    <a:pt x="65" y="206"/>
                    <a:pt x="65" y="206"/>
                  </a:cubicBezTo>
                  <a:cubicBezTo>
                    <a:pt x="64" y="207"/>
                    <a:pt x="65" y="208"/>
                    <a:pt x="66" y="209"/>
                  </a:cubicBezTo>
                  <a:cubicBezTo>
                    <a:pt x="65" y="212"/>
                    <a:pt x="65" y="215"/>
                    <a:pt x="64" y="218"/>
                  </a:cubicBezTo>
                  <a:cubicBezTo>
                    <a:pt x="64" y="220"/>
                    <a:pt x="67" y="221"/>
                    <a:pt x="68" y="219"/>
                  </a:cubicBezTo>
                  <a:cubicBezTo>
                    <a:pt x="69" y="215"/>
                    <a:pt x="71" y="212"/>
                    <a:pt x="72" y="208"/>
                  </a:cubicBezTo>
                  <a:cubicBezTo>
                    <a:pt x="97" y="200"/>
                    <a:pt x="120" y="185"/>
                    <a:pt x="135" y="164"/>
                  </a:cubicBezTo>
                  <a:cubicBezTo>
                    <a:pt x="149" y="145"/>
                    <a:pt x="166" y="121"/>
                    <a:pt x="162" y="96"/>
                  </a:cubicBezTo>
                  <a:close/>
                </a:path>
              </a:pathLst>
            </a:custGeom>
            <a:solidFill>
              <a:schemeClr val="accent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192"/>
            <p:cNvSpPr>
              <a:spLocks/>
            </p:cNvSpPr>
            <p:nvPr/>
          </p:nvSpPr>
          <p:spPr bwMode="auto">
            <a:xfrm>
              <a:off x="5626100" y="5562601"/>
              <a:ext cx="123825" cy="144463"/>
            </a:xfrm>
            <a:custGeom>
              <a:avLst/>
              <a:gdLst>
                <a:gd name="T0" fmla="*/ 26 w 47"/>
                <a:gd name="T1" fmla="*/ 48 h 55"/>
                <a:gd name="T2" fmla="*/ 23 w 47"/>
                <a:gd name="T3" fmla="*/ 44 h 55"/>
                <a:gd name="T4" fmla="*/ 33 w 47"/>
                <a:gd name="T5" fmla="*/ 36 h 55"/>
                <a:gd name="T6" fmla="*/ 39 w 47"/>
                <a:gd name="T7" fmla="*/ 26 h 55"/>
                <a:gd name="T8" fmla="*/ 42 w 47"/>
                <a:gd name="T9" fmla="*/ 16 h 55"/>
                <a:gd name="T10" fmla="*/ 45 w 47"/>
                <a:gd name="T11" fmla="*/ 14 h 55"/>
                <a:gd name="T12" fmla="*/ 46 w 47"/>
                <a:gd name="T13" fmla="*/ 11 h 55"/>
                <a:gd name="T14" fmla="*/ 40 w 47"/>
                <a:gd name="T15" fmla="*/ 7 h 55"/>
                <a:gd name="T16" fmla="*/ 12 w 47"/>
                <a:gd name="T17" fmla="*/ 18 h 55"/>
                <a:gd name="T18" fmla="*/ 7 w 47"/>
                <a:gd name="T19" fmla="*/ 45 h 55"/>
                <a:gd name="T20" fmla="*/ 13 w 47"/>
                <a:gd name="T21" fmla="*/ 49 h 55"/>
                <a:gd name="T22" fmla="*/ 26 w 47"/>
                <a:gd name="T23" fmla="*/ 4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 h="55">
                  <a:moveTo>
                    <a:pt x="26" y="48"/>
                  </a:moveTo>
                  <a:cubicBezTo>
                    <a:pt x="27" y="46"/>
                    <a:pt x="25" y="44"/>
                    <a:pt x="23" y="44"/>
                  </a:cubicBezTo>
                  <a:cubicBezTo>
                    <a:pt x="27" y="42"/>
                    <a:pt x="30" y="38"/>
                    <a:pt x="33" y="36"/>
                  </a:cubicBezTo>
                  <a:cubicBezTo>
                    <a:pt x="36" y="33"/>
                    <a:pt x="38" y="30"/>
                    <a:pt x="39" y="26"/>
                  </a:cubicBezTo>
                  <a:cubicBezTo>
                    <a:pt x="41" y="23"/>
                    <a:pt x="42" y="19"/>
                    <a:pt x="42" y="16"/>
                  </a:cubicBezTo>
                  <a:cubicBezTo>
                    <a:pt x="43" y="15"/>
                    <a:pt x="44" y="15"/>
                    <a:pt x="45" y="14"/>
                  </a:cubicBezTo>
                  <a:cubicBezTo>
                    <a:pt x="47" y="13"/>
                    <a:pt x="46" y="12"/>
                    <a:pt x="46" y="11"/>
                  </a:cubicBezTo>
                  <a:cubicBezTo>
                    <a:pt x="44" y="9"/>
                    <a:pt x="42" y="7"/>
                    <a:pt x="40" y="7"/>
                  </a:cubicBezTo>
                  <a:cubicBezTo>
                    <a:pt x="33" y="0"/>
                    <a:pt x="17" y="13"/>
                    <a:pt x="12" y="18"/>
                  </a:cubicBezTo>
                  <a:cubicBezTo>
                    <a:pt x="8" y="24"/>
                    <a:pt x="0" y="40"/>
                    <a:pt x="7" y="45"/>
                  </a:cubicBezTo>
                  <a:cubicBezTo>
                    <a:pt x="8" y="49"/>
                    <a:pt x="10" y="50"/>
                    <a:pt x="13" y="49"/>
                  </a:cubicBezTo>
                  <a:cubicBezTo>
                    <a:pt x="16" y="54"/>
                    <a:pt x="23" y="55"/>
                    <a:pt x="26" y="48"/>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Freeform 193"/>
            <p:cNvSpPr>
              <a:spLocks noEditPoints="1"/>
            </p:cNvSpPr>
            <p:nvPr/>
          </p:nvSpPr>
          <p:spPr bwMode="auto">
            <a:xfrm>
              <a:off x="5938838" y="5743576"/>
              <a:ext cx="134938" cy="117475"/>
            </a:xfrm>
            <a:custGeom>
              <a:avLst/>
              <a:gdLst>
                <a:gd name="T0" fmla="*/ 39 w 51"/>
                <a:gd name="T1" fmla="*/ 8 h 45"/>
                <a:gd name="T2" fmla="*/ 39 w 51"/>
                <a:gd name="T3" fmla="*/ 8 h 45"/>
                <a:gd name="T4" fmla="*/ 47 w 51"/>
                <a:gd name="T5" fmla="*/ 11 h 45"/>
                <a:gd name="T6" fmla="*/ 50 w 51"/>
                <a:gd name="T7" fmla="*/ 8 h 45"/>
                <a:gd name="T8" fmla="*/ 29 w 51"/>
                <a:gd name="T9" fmla="*/ 6 h 45"/>
                <a:gd name="T10" fmla="*/ 16 w 51"/>
                <a:gd name="T11" fmla="*/ 12 h 45"/>
                <a:gd name="T12" fmla="*/ 2 w 51"/>
                <a:gd name="T13" fmla="*/ 29 h 45"/>
                <a:gd name="T14" fmla="*/ 13 w 51"/>
                <a:gd name="T15" fmla="*/ 40 h 45"/>
                <a:gd name="T16" fmla="*/ 39 w 51"/>
                <a:gd name="T17" fmla="*/ 8 h 45"/>
                <a:gd name="T18" fmla="*/ 10 w 51"/>
                <a:gd name="T19" fmla="*/ 33 h 45"/>
                <a:gd name="T20" fmla="*/ 10 w 51"/>
                <a:gd name="T21" fmla="*/ 32 h 45"/>
                <a:gd name="T22" fmla="*/ 29 w 51"/>
                <a:gd name="T23" fmla="*/ 13 h 45"/>
                <a:gd name="T24" fmla="*/ 19 w 51"/>
                <a:gd name="T25" fmla="*/ 26 h 45"/>
                <a:gd name="T26" fmla="*/ 10 w 51"/>
                <a:gd name="T27" fmla="*/ 3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 h="45">
                  <a:moveTo>
                    <a:pt x="39" y="8"/>
                  </a:moveTo>
                  <a:cubicBezTo>
                    <a:pt x="39" y="8"/>
                    <a:pt x="39" y="8"/>
                    <a:pt x="39" y="8"/>
                  </a:cubicBezTo>
                  <a:cubicBezTo>
                    <a:pt x="42" y="8"/>
                    <a:pt x="45" y="9"/>
                    <a:pt x="47" y="11"/>
                  </a:cubicBezTo>
                  <a:cubicBezTo>
                    <a:pt x="48" y="13"/>
                    <a:pt x="51" y="10"/>
                    <a:pt x="50" y="8"/>
                  </a:cubicBezTo>
                  <a:cubicBezTo>
                    <a:pt x="46" y="0"/>
                    <a:pt x="36" y="3"/>
                    <a:pt x="29" y="6"/>
                  </a:cubicBezTo>
                  <a:cubicBezTo>
                    <a:pt x="24" y="7"/>
                    <a:pt x="20" y="9"/>
                    <a:pt x="16" y="12"/>
                  </a:cubicBezTo>
                  <a:cubicBezTo>
                    <a:pt x="10" y="16"/>
                    <a:pt x="5" y="22"/>
                    <a:pt x="2" y="29"/>
                  </a:cubicBezTo>
                  <a:cubicBezTo>
                    <a:pt x="0" y="38"/>
                    <a:pt x="4" y="45"/>
                    <a:pt x="13" y="40"/>
                  </a:cubicBezTo>
                  <a:cubicBezTo>
                    <a:pt x="25" y="33"/>
                    <a:pt x="34" y="21"/>
                    <a:pt x="39" y="8"/>
                  </a:cubicBezTo>
                  <a:close/>
                  <a:moveTo>
                    <a:pt x="10" y="33"/>
                  </a:moveTo>
                  <a:cubicBezTo>
                    <a:pt x="10" y="33"/>
                    <a:pt x="10" y="32"/>
                    <a:pt x="10" y="32"/>
                  </a:cubicBezTo>
                  <a:cubicBezTo>
                    <a:pt x="15" y="23"/>
                    <a:pt x="20" y="16"/>
                    <a:pt x="29" y="13"/>
                  </a:cubicBezTo>
                  <a:cubicBezTo>
                    <a:pt x="27" y="18"/>
                    <a:pt x="23" y="22"/>
                    <a:pt x="19" y="26"/>
                  </a:cubicBezTo>
                  <a:cubicBezTo>
                    <a:pt x="16" y="29"/>
                    <a:pt x="11" y="33"/>
                    <a:pt x="10" y="33"/>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194"/>
            <p:cNvSpPr>
              <a:spLocks/>
            </p:cNvSpPr>
            <p:nvPr/>
          </p:nvSpPr>
          <p:spPr bwMode="auto">
            <a:xfrm>
              <a:off x="5634038" y="5546726"/>
              <a:ext cx="68263" cy="63500"/>
            </a:xfrm>
            <a:custGeom>
              <a:avLst/>
              <a:gdLst>
                <a:gd name="T0" fmla="*/ 23 w 26"/>
                <a:gd name="T1" fmla="*/ 4 h 24"/>
                <a:gd name="T2" fmla="*/ 13 w 26"/>
                <a:gd name="T3" fmla="*/ 2 h 24"/>
                <a:gd name="T4" fmla="*/ 4 w 26"/>
                <a:gd name="T5" fmla="*/ 7 h 24"/>
                <a:gd name="T6" fmla="*/ 2 w 26"/>
                <a:gd name="T7" fmla="*/ 18 h 24"/>
                <a:gd name="T8" fmla="*/ 12 w 26"/>
                <a:gd name="T9" fmla="*/ 22 h 24"/>
                <a:gd name="T10" fmla="*/ 15 w 26"/>
                <a:gd name="T11" fmla="*/ 21 h 24"/>
                <a:gd name="T12" fmla="*/ 18 w 26"/>
                <a:gd name="T13" fmla="*/ 20 h 24"/>
                <a:gd name="T14" fmla="*/ 24 w 26"/>
                <a:gd name="T15" fmla="*/ 14 h 24"/>
                <a:gd name="T16" fmla="*/ 23 w 26"/>
                <a:gd name="T17"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24">
                  <a:moveTo>
                    <a:pt x="23" y="4"/>
                  </a:moveTo>
                  <a:cubicBezTo>
                    <a:pt x="21" y="1"/>
                    <a:pt x="16" y="0"/>
                    <a:pt x="13" y="2"/>
                  </a:cubicBezTo>
                  <a:cubicBezTo>
                    <a:pt x="10" y="3"/>
                    <a:pt x="6" y="5"/>
                    <a:pt x="4" y="7"/>
                  </a:cubicBezTo>
                  <a:cubicBezTo>
                    <a:pt x="1" y="10"/>
                    <a:pt x="0" y="14"/>
                    <a:pt x="2" y="18"/>
                  </a:cubicBezTo>
                  <a:cubicBezTo>
                    <a:pt x="4" y="21"/>
                    <a:pt x="8" y="24"/>
                    <a:pt x="12" y="22"/>
                  </a:cubicBezTo>
                  <a:cubicBezTo>
                    <a:pt x="13" y="22"/>
                    <a:pt x="14" y="22"/>
                    <a:pt x="15" y="21"/>
                  </a:cubicBezTo>
                  <a:cubicBezTo>
                    <a:pt x="16" y="21"/>
                    <a:pt x="17" y="21"/>
                    <a:pt x="18" y="20"/>
                  </a:cubicBezTo>
                  <a:cubicBezTo>
                    <a:pt x="21" y="19"/>
                    <a:pt x="23" y="17"/>
                    <a:pt x="24" y="14"/>
                  </a:cubicBezTo>
                  <a:cubicBezTo>
                    <a:pt x="26" y="11"/>
                    <a:pt x="26" y="6"/>
                    <a:pt x="23" y="4"/>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195"/>
            <p:cNvSpPr>
              <a:spLocks/>
            </p:cNvSpPr>
            <p:nvPr/>
          </p:nvSpPr>
          <p:spPr bwMode="auto">
            <a:xfrm>
              <a:off x="6073775" y="5737226"/>
              <a:ext cx="60325" cy="66675"/>
            </a:xfrm>
            <a:custGeom>
              <a:avLst/>
              <a:gdLst>
                <a:gd name="T0" fmla="*/ 21 w 23"/>
                <a:gd name="T1" fmla="*/ 13 h 25"/>
                <a:gd name="T2" fmla="*/ 18 w 23"/>
                <a:gd name="T3" fmla="*/ 7 h 25"/>
                <a:gd name="T4" fmla="*/ 15 w 23"/>
                <a:gd name="T5" fmla="*/ 3 h 25"/>
                <a:gd name="T6" fmla="*/ 4 w 23"/>
                <a:gd name="T7" fmla="*/ 3 h 25"/>
                <a:gd name="T8" fmla="*/ 1 w 23"/>
                <a:gd name="T9" fmla="*/ 12 h 25"/>
                <a:gd name="T10" fmla="*/ 3 w 23"/>
                <a:gd name="T11" fmla="*/ 15 h 25"/>
                <a:gd name="T12" fmla="*/ 3 w 23"/>
                <a:gd name="T13" fmla="*/ 15 h 25"/>
                <a:gd name="T14" fmla="*/ 6 w 23"/>
                <a:gd name="T15" fmla="*/ 21 h 25"/>
                <a:gd name="T16" fmla="*/ 6 w 23"/>
                <a:gd name="T17" fmla="*/ 21 h 25"/>
                <a:gd name="T18" fmla="*/ 11 w 23"/>
                <a:gd name="T19" fmla="*/ 24 h 25"/>
                <a:gd name="T20" fmla="*/ 21 w 23"/>
                <a:gd name="T21" fmla="*/ 1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25">
                  <a:moveTo>
                    <a:pt x="21" y="13"/>
                  </a:moveTo>
                  <a:cubicBezTo>
                    <a:pt x="21" y="10"/>
                    <a:pt x="19" y="8"/>
                    <a:pt x="18" y="7"/>
                  </a:cubicBezTo>
                  <a:cubicBezTo>
                    <a:pt x="17" y="5"/>
                    <a:pt x="16" y="4"/>
                    <a:pt x="15" y="3"/>
                  </a:cubicBezTo>
                  <a:cubicBezTo>
                    <a:pt x="12" y="1"/>
                    <a:pt x="8" y="0"/>
                    <a:pt x="4" y="3"/>
                  </a:cubicBezTo>
                  <a:cubicBezTo>
                    <a:pt x="2" y="5"/>
                    <a:pt x="0" y="8"/>
                    <a:pt x="1" y="12"/>
                  </a:cubicBezTo>
                  <a:cubicBezTo>
                    <a:pt x="1" y="13"/>
                    <a:pt x="2" y="14"/>
                    <a:pt x="3" y="15"/>
                  </a:cubicBezTo>
                  <a:cubicBezTo>
                    <a:pt x="3" y="15"/>
                    <a:pt x="3" y="15"/>
                    <a:pt x="3" y="15"/>
                  </a:cubicBezTo>
                  <a:cubicBezTo>
                    <a:pt x="3" y="17"/>
                    <a:pt x="4" y="20"/>
                    <a:pt x="6" y="21"/>
                  </a:cubicBezTo>
                  <a:cubicBezTo>
                    <a:pt x="6" y="21"/>
                    <a:pt x="6" y="21"/>
                    <a:pt x="6" y="21"/>
                  </a:cubicBezTo>
                  <a:cubicBezTo>
                    <a:pt x="7" y="22"/>
                    <a:pt x="9" y="23"/>
                    <a:pt x="11" y="24"/>
                  </a:cubicBezTo>
                  <a:cubicBezTo>
                    <a:pt x="17" y="25"/>
                    <a:pt x="23" y="19"/>
                    <a:pt x="21" y="13"/>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196"/>
            <p:cNvSpPr>
              <a:spLocks/>
            </p:cNvSpPr>
            <p:nvPr/>
          </p:nvSpPr>
          <p:spPr bwMode="auto">
            <a:xfrm>
              <a:off x="5600700" y="5591176"/>
              <a:ext cx="101600" cy="177800"/>
            </a:xfrm>
            <a:custGeom>
              <a:avLst/>
              <a:gdLst>
                <a:gd name="T0" fmla="*/ 39 w 39"/>
                <a:gd name="T1" fmla="*/ 67 h 68"/>
                <a:gd name="T2" fmla="*/ 10 w 39"/>
                <a:gd name="T3" fmla="*/ 42 h 68"/>
                <a:gd name="T4" fmla="*/ 8 w 39"/>
                <a:gd name="T5" fmla="*/ 1 h 68"/>
                <a:gd name="T6" fmla="*/ 7 w 39"/>
                <a:gd name="T7" fmla="*/ 0 h 68"/>
                <a:gd name="T8" fmla="*/ 8 w 39"/>
                <a:gd name="T9" fmla="*/ 43 h 68"/>
                <a:gd name="T10" fmla="*/ 38 w 39"/>
                <a:gd name="T11" fmla="*/ 68 h 68"/>
                <a:gd name="T12" fmla="*/ 39 w 39"/>
                <a:gd name="T13" fmla="*/ 67 h 68"/>
              </a:gdLst>
              <a:ahLst/>
              <a:cxnLst>
                <a:cxn ang="0">
                  <a:pos x="T0" y="T1"/>
                </a:cxn>
                <a:cxn ang="0">
                  <a:pos x="T2" y="T3"/>
                </a:cxn>
                <a:cxn ang="0">
                  <a:pos x="T4" y="T5"/>
                </a:cxn>
                <a:cxn ang="0">
                  <a:pos x="T6" y="T7"/>
                </a:cxn>
                <a:cxn ang="0">
                  <a:pos x="T8" y="T9"/>
                </a:cxn>
                <a:cxn ang="0">
                  <a:pos x="T10" y="T11"/>
                </a:cxn>
                <a:cxn ang="0">
                  <a:pos x="T12" y="T13"/>
                </a:cxn>
              </a:cxnLst>
              <a:rect l="0" t="0" r="r" b="b"/>
              <a:pathLst>
                <a:path w="39" h="68">
                  <a:moveTo>
                    <a:pt x="39" y="67"/>
                  </a:moveTo>
                  <a:cubicBezTo>
                    <a:pt x="27" y="61"/>
                    <a:pt x="17" y="53"/>
                    <a:pt x="10" y="42"/>
                  </a:cubicBezTo>
                  <a:cubicBezTo>
                    <a:pt x="2" y="28"/>
                    <a:pt x="6" y="15"/>
                    <a:pt x="8" y="1"/>
                  </a:cubicBezTo>
                  <a:cubicBezTo>
                    <a:pt x="9" y="0"/>
                    <a:pt x="8" y="0"/>
                    <a:pt x="7" y="0"/>
                  </a:cubicBezTo>
                  <a:cubicBezTo>
                    <a:pt x="1" y="14"/>
                    <a:pt x="0" y="30"/>
                    <a:pt x="8" y="43"/>
                  </a:cubicBezTo>
                  <a:cubicBezTo>
                    <a:pt x="14" y="53"/>
                    <a:pt x="25" y="67"/>
                    <a:pt x="38" y="68"/>
                  </a:cubicBezTo>
                  <a:cubicBezTo>
                    <a:pt x="39" y="68"/>
                    <a:pt x="39" y="67"/>
                    <a:pt x="39" y="67"/>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197"/>
            <p:cNvSpPr>
              <a:spLocks/>
            </p:cNvSpPr>
            <p:nvPr/>
          </p:nvSpPr>
          <p:spPr bwMode="auto">
            <a:xfrm>
              <a:off x="5661025" y="5715001"/>
              <a:ext cx="52388" cy="38100"/>
            </a:xfrm>
            <a:custGeom>
              <a:avLst/>
              <a:gdLst>
                <a:gd name="T0" fmla="*/ 20 w 20"/>
                <a:gd name="T1" fmla="*/ 13 h 15"/>
                <a:gd name="T2" fmla="*/ 11 w 20"/>
                <a:gd name="T3" fmla="*/ 8 h 15"/>
                <a:gd name="T4" fmla="*/ 2 w 20"/>
                <a:gd name="T5" fmla="*/ 0 h 15"/>
                <a:gd name="T6" fmla="*/ 1 w 20"/>
                <a:gd name="T7" fmla="*/ 1 h 15"/>
                <a:gd name="T8" fmla="*/ 9 w 20"/>
                <a:gd name="T9" fmla="*/ 10 h 15"/>
                <a:gd name="T10" fmla="*/ 20 w 20"/>
                <a:gd name="T11" fmla="*/ 14 h 15"/>
                <a:gd name="T12" fmla="*/ 20 w 20"/>
                <a:gd name="T13" fmla="*/ 13 h 15"/>
              </a:gdLst>
              <a:ahLst/>
              <a:cxnLst>
                <a:cxn ang="0">
                  <a:pos x="T0" y="T1"/>
                </a:cxn>
                <a:cxn ang="0">
                  <a:pos x="T2" y="T3"/>
                </a:cxn>
                <a:cxn ang="0">
                  <a:pos x="T4" y="T5"/>
                </a:cxn>
                <a:cxn ang="0">
                  <a:pos x="T6" y="T7"/>
                </a:cxn>
                <a:cxn ang="0">
                  <a:pos x="T8" y="T9"/>
                </a:cxn>
                <a:cxn ang="0">
                  <a:pos x="T10" y="T11"/>
                </a:cxn>
                <a:cxn ang="0">
                  <a:pos x="T12" y="T13"/>
                </a:cxn>
              </a:cxnLst>
              <a:rect l="0" t="0" r="r" b="b"/>
              <a:pathLst>
                <a:path w="20" h="15">
                  <a:moveTo>
                    <a:pt x="20" y="13"/>
                  </a:moveTo>
                  <a:cubicBezTo>
                    <a:pt x="18" y="11"/>
                    <a:pt x="14" y="10"/>
                    <a:pt x="11" y="8"/>
                  </a:cubicBezTo>
                  <a:cubicBezTo>
                    <a:pt x="8" y="6"/>
                    <a:pt x="4" y="3"/>
                    <a:pt x="2" y="0"/>
                  </a:cubicBezTo>
                  <a:cubicBezTo>
                    <a:pt x="1" y="0"/>
                    <a:pt x="0" y="0"/>
                    <a:pt x="1" y="1"/>
                  </a:cubicBezTo>
                  <a:cubicBezTo>
                    <a:pt x="3" y="5"/>
                    <a:pt x="6" y="8"/>
                    <a:pt x="9" y="10"/>
                  </a:cubicBezTo>
                  <a:cubicBezTo>
                    <a:pt x="12" y="12"/>
                    <a:pt x="16" y="15"/>
                    <a:pt x="20" y="14"/>
                  </a:cubicBezTo>
                  <a:cubicBezTo>
                    <a:pt x="20" y="14"/>
                    <a:pt x="20" y="14"/>
                    <a:pt x="20" y="13"/>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98"/>
            <p:cNvSpPr>
              <a:spLocks/>
            </p:cNvSpPr>
            <p:nvPr/>
          </p:nvSpPr>
          <p:spPr bwMode="auto">
            <a:xfrm>
              <a:off x="5784850" y="5586413"/>
              <a:ext cx="61913" cy="161925"/>
            </a:xfrm>
            <a:custGeom>
              <a:avLst/>
              <a:gdLst>
                <a:gd name="T0" fmla="*/ 6 w 24"/>
                <a:gd name="T1" fmla="*/ 0 h 62"/>
                <a:gd name="T2" fmla="*/ 5 w 24"/>
                <a:gd name="T3" fmla="*/ 1 h 62"/>
                <a:gd name="T4" fmla="*/ 14 w 24"/>
                <a:gd name="T5" fmla="*/ 34 h 62"/>
                <a:gd name="T6" fmla="*/ 1 w 24"/>
                <a:gd name="T7" fmla="*/ 60 h 62"/>
                <a:gd name="T8" fmla="*/ 1 w 24"/>
                <a:gd name="T9" fmla="*/ 61 h 62"/>
                <a:gd name="T10" fmla="*/ 6 w 24"/>
                <a:gd name="T11" fmla="*/ 0 h 62"/>
              </a:gdLst>
              <a:ahLst/>
              <a:cxnLst>
                <a:cxn ang="0">
                  <a:pos x="T0" y="T1"/>
                </a:cxn>
                <a:cxn ang="0">
                  <a:pos x="T2" y="T3"/>
                </a:cxn>
                <a:cxn ang="0">
                  <a:pos x="T4" y="T5"/>
                </a:cxn>
                <a:cxn ang="0">
                  <a:pos x="T6" y="T7"/>
                </a:cxn>
                <a:cxn ang="0">
                  <a:pos x="T8" y="T9"/>
                </a:cxn>
                <a:cxn ang="0">
                  <a:pos x="T10" y="T11"/>
                </a:cxn>
              </a:cxnLst>
              <a:rect l="0" t="0" r="r" b="b"/>
              <a:pathLst>
                <a:path w="24" h="62">
                  <a:moveTo>
                    <a:pt x="6" y="0"/>
                  </a:moveTo>
                  <a:cubicBezTo>
                    <a:pt x="5" y="0"/>
                    <a:pt x="4" y="1"/>
                    <a:pt x="5" y="1"/>
                  </a:cubicBezTo>
                  <a:cubicBezTo>
                    <a:pt x="12" y="11"/>
                    <a:pt x="16" y="22"/>
                    <a:pt x="14" y="34"/>
                  </a:cubicBezTo>
                  <a:cubicBezTo>
                    <a:pt x="12" y="45"/>
                    <a:pt x="7" y="52"/>
                    <a:pt x="1" y="60"/>
                  </a:cubicBezTo>
                  <a:cubicBezTo>
                    <a:pt x="0" y="61"/>
                    <a:pt x="1" y="62"/>
                    <a:pt x="1" y="61"/>
                  </a:cubicBezTo>
                  <a:cubicBezTo>
                    <a:pt x="24" y="50"/>
                    <a:pt x="21" y="16"/>
                    <a:pt x="6"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199"/>
            <p:cNvSpPr>
              <a:spLocks/>
            </p:cNvSpPr>
            <p:nvPr/>
          </p:nvSpPr>
          <p:spPr bwMode="auto">
            <a:xfrm>
              <a:off x="5762625" y="5683251"/>
              <a:ext cx="46038" cy="60325"/>
            </a:xfrm>
            <a:custGeom>
              <a:avLst/>
              <a:gdLst>
                <a:gd name="T0" fmla="*/ 16 w 17"/>
                <a:gd name="T1" fmla="*/ 1 h 23"/>
                <a:gd name="T2" fmla="*/ 15 w 17"/>
                <a:gd name="T3" fmla="*/ 1 h 23"/>
                <a:gd name="T4" fmla="*/ 9 w 17"/>
                <a:gd name="T5" fmla="*/ 12 h 23"/>
                <a:gd name="T6" fmla="*/ 1 w 17"/>
                <a:gd name="T7" fmla="*/ 22 h 23"/>
                <a:gd name="T8" fmla="*/ 2 w 17"/>
                <a:gd name="T9" fmla="*/ 23 h 23"/>
                <a:gd name="T10" fmla="*/ 12 w 17"/>
                <a:gd name="T11" fmla="*/ 13 h 23"/>
                <a:gd name="T12" fmla="*/ 16 w 17"/>
                <a:gd name="T13" fmla="*/ 1 h 23"/>
              </a:gdLst>
              <a:ahLst/>
              <a:cxnLst>
                <a:cxn ang="0">
                  <a:pos x="T0" y="T1"/>
                </a:cxn>
                <a:cxn ang="0">
                  <a:pos x="T2" y="T3"/>
                </a:cxn>
                <a:cxn ang="0">
                  <a:pos x="T4" y="T5"/>
                </a:cxn>
                <a:cxn ang="0">
                  <a:pos x="T6" y="T7"/>
                </a:cxn>
                <a:cxn ang="0">
                  <a:pos x="T8" y="T9"/>
                </a:cxn>
                <a:cxn ang="0">
                  <a:pos x="T10" y="T11"/>
                </a:cxn>
                <a:cxn ang="0">
                  <a:pos x="T12" y="T13"/>
                </a:cxn>
              </a:cxnLst>
              <a:rect l="0" t="0" r="r" b="b"/>
              <a:pathLst>
                <a:path w="17" h="23">
                  <a:moveTo>
                    <a:pt x="16" y="1"/>
                  </a:moveTo>
                  <a:cubicBezTo>
                    <a:pt x="16" y="0"/>
                    <a:pt x="15" y="0"/>
                    <a:pt x="15" y="1"/>
                  </a:cubicBezTo>
                  <a:cubicBezTo>
                    <a:pt x="13" y="5"/>
                    <a:pt x="12" y="9"/>
                    <a:pt x="9" y="12"/>
                  </a:cubicBezTo>
                  <a:cubicBezTo>
                    <a:pt x="6" y="16"/>
                    <a:pt x="3" y="18"/>
                    <a:pt x="1" y="22"/>
                  </a:cubicBezTo>
                  <a:cubicBezTo>
                    <a:pt x="0" y="23"/>
                    <a:pt x="1" y="23"/>
                    <a:pt x="2" y="23"/>
                  </a:cubicBezTo>
                  <a:cubicBezTo>
                    <a:pt x="6" y="21"/>
                    <a:pt x="10" y="17"/>
                    <a:pt x="12" y="13"/>
                  </a:cubicBezTo>
                  <a:cubicBezTo>
                    <a:pt x="15" y="9"/>
                    <a:pt x="17" y="5"/>
                    <a:pt x="16"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200"/>
            <p:cNvSpPr>
              <a:spLocks/>
            </p:cNvSpPr>
            <p:nvPr/>
          </p:nvSpPr>
          <p:spPr bwMode="auto">
            <a:xfrm>
              <a:off x="5902325" y="5737226"/>
              <a:ext cx="87313" cy="155575"/>
            </a:xfrm>
            <a:custGeom>
              <a:avLst/>
              <a:gdLst>
                <a:gd name="T0" fmla="*/ 31 w 33"/>
                <a:gd name="T1" fmla="*/ 0 h 59"/>
                <a:gd name="T2" fmla="*/ 7 w 33"/>
                <a:gd name="T3" fmla="*/ 26 h 59"/>
                <a:gd name="T4" fmla="*/ 7 w 33"/>
                <a:gd name="T5" fmla="*/ 58 h 59"/>
                <a:gd name="T6" fmla="*/ 9 w 33"/>
                <a:gd name="T7" fmla="*/ 57 h 59"/>
                <a:gd name="T8" fmla="*/ 32 w 33"/>
                <a:gd name="T9" fmla="*/ 1 h 59"/>
                <a:gd name="T10" fmla="*/ 31 w 33"/>
                <a:gd name="T11" fmla="*/ 0 h 59"/>
              </a:gdLst>
              <a:ahLst/>
              <a:cxnLst>
                <a:cxn ang="0">
                  <a:pos x="T0" y="T1"/>
                </a:cxn>
                <a:cxn ang="0">
                  <a:pos x="T2" y="T3"/>
                </a:cxn>
                <a:cxn ang="0">
                  <a:pos x="T4" y="T5"/>
                </a:cxn>
                <a:cxn ang="0">
                  <a:pos x="T6" y="T7"/>
                </a:cxn>
                <a:cxn ang="0">
                  <a:pos x="T8" y="T9"/>
                </a:cxn>
                <a:cxn ang="0">
                  <a:pos x="T10" y="T11"/>
                </a:cxn>
              </a:cxnLst>
              <a:rect l="0" t="0" r="r" b="b"/>
              <a:pathLst>
                <a:path w="33" h="59">
                  <a:moveTo>
                    <a:pt x="31" y="0"/>
                  </a:moveTo>
                  <a:cubicBezTo>
                    <a:pt x="20" y="5"/>
                    <a:pt x="12" y="15"/>
                    <a:pt x="7" y="26"/>
                  </a:cubicBezTo>
                  <a:cubicBezTo>
                    <a:pt x="4" y="35"/>
                    <a:pt x="0" y="50"/>
                    <a:pt x="7" y="58"/>
                  </a:cubicBezTo>
                  <a:cubicBezTo>
                    <a:pt x="8" y="59"/>
                    <a:pt x="10" y="58"/>
                    <a:pt x="9" y="57"/>
                  </a:cubicBezTo>
                  <a:cubicBezTo>
                    <a:pt x="3" y="35"/>
                    <a:pt x="15" y="14"/>
                    <a:pt x="32" y="1"/>
                  </a:cubicBezTo>
                  <a:cubicBezTo>
                    <a:pt x="33" y="1"/>
                    <a:pt x="32" y="0"/>
                    <a:pt x="31"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201"/>
            <p:cNvSpPr>
              <a:spLocks/>
            </p:cNvSpPr>
            <p:nvPr/>
          </p:nvSpPr>
          <p:spPr bwMode="auto">
            <a:xfrm>
              <a:off x="5934075" y="5811838"/>
              <a:ext cx="12700" cy="69850"/>
            </a:xfrm>
            <a:custGeom>
              <a:avLst/>
              <a:gdLst>
                <a:gd name="T0" fmla="*/ 3 w 5"/>
                <a:gd name="T1" fmla="*/ 12 h 27"/>
                <a:gd name="T2" fmla="*/ 5 w 5"/>
                <a:gd name="T3" fmla="*/ 0 h 27"/>
                <a:gd name="T4" fmla="*/ 4 w 5"/>
                <a:gd name="T5" fmla="*/ 0 h 27"/>
                <a:gd name="T6" fmla="*/ 0 w 5"/>
                <a:gd name="T7" fmla="*/ 12 h 27"/>
                <a:gd name="T8" fmla="*/ 2 w 5"/>
                <a:gd name="T9" fmla="*/ 26 h 27"/>
                <a:gd name="T10" fmla="*/ 3 w 5"/>
                <a:gd name="T11" fmla="*/ 26 h 27"/>
                <a:gd name="T12" fmla="*/ 3 w 5"/>
                <a:gd name="T13" fmla="*/ 12 h 27"/>
              </a:gdLst>
              <a:ahLst/>
              <a:cxnLst>
                <a:cxn ang="0">
                  <a:pos x="T0" y="T1"/>
                </a:cxn>
                <a:cxn ang="0">
                  <a:pos x="T2" y="T3"/>
                </a:cxn>
                <a:cxn ang="0">
                  <a:pos x="T4" y="T5"/>
                </a:cxn>
                <a:cxn ang="0">
                  <a:pos x="T6" y="T7"/>
                </a:cxn>
                <a:cxn ang="0">
                  <a:pos x="T8" y="T9"/>
                </a:cxn>
                <a:cxn ang="0">
                  <a:pos x="T10" y="T11"/>
                </a:cxn>
                <a:cxn ang="0">
                  <a:pos x="T12" y="T13"/>
                </a:cxn>
              </a:cxnLst>
              <a:rect l="0" t="0" r="r" b="b"/>
              <a:pathLst>
                <a:path w="5" h="27">
                  <a:moveTo>
                    <a:pt x="3" y="12"/>
                  </a:moveTo>
                  <a:cubicBezTo>
                    <a:pt x="3" y="8"/>
                    <a:pt x="5" y="4"/>
                    <a:pt x="5" y="0"/>
                  </a:cubicBezTo>
                  <a:cubicBezTo>
                    <a:pt x="4" y="0"/>
                    <a:pt x="4" y="0"/>
                    <a:pt x="4" y="0"/>
                  </a:cubicBezTo>
                  <a:cubicBezTo>
                    <a:pt x="1" y="3"/>
                    <a:pt x="1" y="8"/>
                    <a:pt x="0" y="12"/>
                  </a:cubicBezTo>
                  <a:cubicBezTo>
                    <a:pt x="0" y="16"/>
                    <a:pt x="0" y="22"/>
                    <a:pt x="2" y="26"/>
                  </a:cubicBezTo>
                  <a:cubicBezTo>
                    <a:pt x="2" y="27"/>
                    <a:pt x="3" y="26"/>
                    <a:pt x="3" y="26"/>
                  </a:cubicBezTo>
                  <a:cubicBezTo>
                    <a:pt x="4" y="21"/>
                    <a:pt x="2" y="17"/>
                    <a:pt x="3" y="12"/>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202"/>
            <p:cNvSpPr>
              <a:spLocks/>
            </p:cNvSpPr>
            <p:nvPr/>
          </p:nvSpPr>
          <p:spPr bwMode="auto">
            <a:xfrm>
              <a:off x="5961063" y="5848351"/>
              <a:ext cx="180975" cy="149225"/>
            </a:xfrm>
            <a:custGeom>
              <a:avLst/>
              <a:gdLst>
                <a:gd name="T0" fmla="*/ 67 w 69"/>
                <a:gd name="T1" fmla="*/ 0 h 57"/>
                <a:gd name="T2" fmla="*/ 60 w 69"/>
                <a:gd name="T3" fmla="*/ 19 h 57"/>
                <a:gd name="T4" fmla="*/ 43 w 69"/>
                <a:gd name="T5" fmla="*/ 34 h 57"/>
                <a:gd name="T6" fmla="*/ 1 w 69"/>
                <a:gd name="T7" fmla="*/ 36 h 57"/>
                <a:gd name="T8" fmla="*/ 1 w 69"/>
                <a:gd name="T9" fmla="*/ 37 h 57"/>
                <a:gd name="T10" fmla="*/ 68 w 69"/>
                <a:gd name="T11" fmla="*/ 1 h 57"/>
                <a:gd name="T12" fmla="*/ 67 w 69"/>
                <a:gd name="T13" fmla="*/ 0 h 57"/>
              </a:gdLst>
              <a:ahLst/>
              <a:cxnLst>
                <a:cxn ang="0">
                  <a:pos x="T0" y="T1"/>
                </a:cxn>
                <a:cxn ang="0">
                  <a:pos x="T2" y="T3"/>
                </a:cxn>
                <a:cxn ang="0">
                  <a:pos x="T4" y="T5"/>
                </a:cxn>
                <a:cxn ang="0">
                  <a:pos x="T6" y="T7"/>
                </a:cxn>
                <a:cxn ang="0">
                  <a:pos x="T8" y="T9"/>
                </a:cxn>
                <a:cxn ang="0">
                  <a:pos x="T10" y="T11"/>
                </a:cxn>
                <a:cxn ang="0">
                  <a:pos x="T12" y="T13"/>
                </a:cxn>
              </a:cxnLst>
              <a:rect l="0" t="0" r="r" b="b"/>
              <a:pathLst>
                <a:path w="69" h="57">
                  <a:moveTo>
                    <a:pt x="67" y="0"/>
                  </a:moveTo>
                  <a:cubicBezTo>
                    <a:pt x="65" y="7"/>
                    <a:pt x="64" y="13"/>
                    <a:pt x="60" y="19"/>
                  </a:cubicBezTo>
                  <a:cubicBezTo>
                    <a:pt x="56" y="25"/>
                    <a:pt x="49" y="30"/>
                    <a:pt x="43" y="34"/>
                  </a:cubicBezTo>
                  <a:cubicBezTo>
                    <a:pt x="30" y="42"/>
                    <a:pt x="16" y="41"/>
                    <a:pt x="1" y="36"/>
                  </a:cubicBezTo>
                  <a:cubicBezTo>
                    <a:pt x="1" y="36"/>
                    <a:pt x="0" y="37"/>
                    <a:pt x="1" y="37"/>
                  </a:cubicBezTo>
                  <a:cubicBezTo>
                    <a:pt x="26" y="57"/>
                    <a:pt x="69" y="31"/>
                    <a:pt x="68" y="1"/>
                  </a:cubicBezTo>
                  <a:cubicBezTo>
                    <a:pt x="68" y="0"/>
                    <a:pt x="67" y="0"/>
                    <a:pt x="67"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203"/>
            <p:cNvSpPr>
              <a:spLocks/>
            </p:cNvSpPr>
            <p:nvPr/>
          </p:nvSpPr>
          <p:spPr bwMode="auto">
            <a:xfrm>
              <a:off x="5969000" y="5924551"/>
              <a:ext cx="55563" cy="15875"/>
            </a:xfrm>
            <a:custGeom>
              <a:avLst/>
              <a:gdLst>
                <a:gd name="T0" fmla="*/ 21 w 21"/>
                <a:gd name="T1" fmla="*/ 1 h 6"/>
                <a:gd name="T2" fmla="*/ 11 w 21"/>
                <a:gd name="T3" fmla="*/ 2 h 6"/>
                <a:gd name="T4" fmla="*/ 1 w 21"/>
                <a:gd name="T5" fmla="*/ 0 h 6"/>
                <a:gd name="T6" fmla="*/ 1 w 21"/>
                <a:gd name="T7" fmla="*/ 1 h 6"/>
                <a:gd name="T8" fmla="*/ 21 w 21"/>
                <a:gd name="T9" fmla="*/ 2 h 6"/>
                <a:gd name="T10" fmla="*/ 21 w 21"/>
                <a:gd name="T11" fmla="*/ 1 h 6"/>
              </a:gdLst>
              <a:ahLst/>
              <a:cxnLst>
                <a:cxn ang="0">
                  <a:pos x="T0" y="T1"/>
                </a:cxn>
                <a:cxn ang="0">
                  <a:pos x="T2" y="T3"/>
                </a:cxn>
                <a:cxn ang="0">
                  <a:pos x="T4" y="T5"/>
                </a:cxn>
                <a:cxn ang="0">
                  <a:pos x="T6" y="T7"/>
                </a:cxn>
                <a:cxn ang="0">
                  <a:pos x="T8" y="T9"/>
                </a:cxn>
                <a:cxn ang="0">
                  <a:pos x="T10" y="T11"/>
                </a:cxn>
              </a:cxnLst>
              <a:rect l="0" t="0" r="r" b="b"/>
              <a:pathLst>
                <a:path w="21" h="6">
                  <a:moveTo>
                    <a:pt x="21" y="1"/>
                  </a:moveTo>
                  <a:cubicBezTo>
                    <a:pt x="18" y="1"/>
                    <a:pt x="15" y="2"/>
                    <a:pt x="11" y="2"/>
                  </a:cubicBezTo>
                  <a:cubicBezTo>
                    <a:pt x="8" y="2"/>
                    <a:pt x="5" y="1"/>
                    <a:pt x="1" y="0"/>
                  </a:cubicBezTo>
                  <a:cubicBezTo>
                    <a:pt x="1" y="0"/>
                    <a:pt x="0" y="1"/>
                    <a:pt x="1" y="1"/>
                  </a:cubicBezTo>
                  <a:cubicBezTo>
                    <a:pt x="7" y="4"/>
                    <a:pt x="15" y="6"/>
                    <a:pt x="21" y="2"/>
                  </a:cubicBezTo>
                  <a:cubicBezTo>
                    <a:pt x="21" y="2"/>
                    <a:pt x="21" y="2"/>
                    <a:pt x="21"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2" name="Group 21"/>
          <p:cNvGrpSpPr/>
          <p:nvPr/>
        </p:nvGrpSpPr>
        <p:grpSpPr>
          <a:xfrm>
            <a:off x="-103199" y="5219405"/>
            <a:ext cx="690562" cy="1147763"/>
            <a:chOff x="2130426" y="3314700"/>
            <a:chExt cx="690562" cy="1147763"/>
          </a:xfrm>
        </p:grpSpPr>
        <p:sp>
          <p:nvSpPr>
            <p:cNvPr id="23" name="Freeform 23"/>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rgbClr val="EFA7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24"/>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25"/>
            <p:cNvSpPr>
              <a:spLocks/>
            </p:cNvSpPr>
            <p:nvPr/>
          </p:nvSpPr>
          <p:spPr bwMode="auto">
            <a:xfrm>
              <a:off x="2208213" y="3398838"/>
              <a:ext cx="533400" cy="1063625"/>
            </a:xfrm>
            <a:custGeom>
              <a:avLst/>
              <a:gdLst>
                <a:gd name="T0" fmla="*/ 202 w 203"/>
                <a:gd name="T1" fmla="*/ 123 h 408"/>
                <a:gd name="T2" fmla="*/ 131 w 203"/>
                <a:gd name="T3" fmla="*/ 156 h 408"/>
                <a:gd name="T4" fmla="*/ 98 w 203"/>
                <a:gd name="T5" fmla="*/ 180 h 408"/>
                <a:gd name="T6" fmla="*/ 88 w 203"/>
                <a:gd name="T7" fmla="*/ 192 h 408"/>
                <a:gd name="T8" fmla="*/ 119 w 203"/>
                <a:gd name="T9" fmla="*/ 137 h 408"/>
                <a:gd name="T10" fmla="*/ 153 w 203"/>
                <a:gd name="T11" fmla="*/ 106 h 408"/>
                <a:gd name="T12" fmla="*/ 201 w 203"/>
                <a:gd name="T13" fmla="*/ 85 h 408"/>
                <a:gd name="T14" fmla="*/ 200 w 203"/>
                <a:gd name="T15" fmla="*/ 84 h 408"/>
                <a:gd name="T16" fmla="*/ 125 w 203"/>
                <a:gd name="T17" fmla="*/ 127 h 408"/>
                <a:gd name="T18" fmla="*/ 149 w 203"/>
                <a:gd name="T19" fmla="*/ 81 h 408"/>
                <a:gd name="T20" fmla="*/ 164 w 203"/>
                <a:gd name="T21" fmla="*/ 64 h 408"/>
                <a:gd name="T22" fmla="*/ 189 w 203"/>
                <a:gd name="T23" fmla="*/ 45 h 408"/>
                <a:gd name="T24" fmla="*/ 188 w 203"/>
                <a:gd name="T25" fmla="*/ 44 h 408"/>
                <a:gd name="T26" fmla="*/ 154 w 203"/>
                <a:gd name="T27" fmla="*/ 69 h 408"/>
                <a:gd name="T28" fmla="*/ 180 w 203"/>
                <a:gd name="T29" fmla="*/ 1 h 408"/>
                <a:gd name="T30" fmla="*/ 179 w 203"/>
                <a:gd name="T31" fmla="*/ 1 h 408"/>
                <a:gd name="T32" fmla="*/ 134 w 203"/>
                <a:gd name="T33" fmla="*/ 97 h 408"/>
                <a:gd name="T34" fmla="*/ 115 w 203"/>
                <a:gd name="T35" fmla="*/ 38 h 408"/>
                <a:gd name="T36" fmla="*/ 115 w 203"/>
                <a:gd name="T37" fmla="*/ 38 h 408"/>
                <a:gd name="T38" fmla="*/ 131 w 203"/>
                <a:gd name="T39" fmla="*/ 103 h 408"/>
                <a:gd name="T40" fmla="*/ 131 w 203"/>
                <a:gd name="T41" fmla="*/ 103 h 408"/>
                <a:gd name="T42" fmla="*/ 108 w 203"/>
                <a:gd name="T43" fmla="*/ 144 h 408"/>
                <a:gd name="T44" fmla="*/ 74 w 203"/>
                <a:gd name="T45" fmla="*/ 58 h 408"/>
                <a:gd name="T46" fmla="*/ 73 w 203"/>
                <a:gd name="T47" fmla="*/ 59 h 408"/>
                <a:gd name="T48" fmla="*/ 105 w 203"/>
                <a:gd name="T49" fmla="*/ 150 h 408"/>
                <a:gd name="T50" fmla="*/ 75 w 203"/>
                <a:gd name="T51" fmla="*/ 202 h 408"/>
                <a:gd name="T52" fmla="*/ 71 w 203"/>
                <a:gd name="T53" fmla="*/ 210 h 408"/>
                <a:gd name="T54" fmla="*/ 29 w 203"/>
                <a:gd name="T55" fmla="*/ 86 h 408"/>
                <a:gd name="T56" fmla="*/ 28 w 203"/>
                <a:gd name="T57" fmla="*/ 87 h 408"/>
                <a:gd name="T58" fmla="*/ 54 w 203"/>
                <a:gd name="T59" fmla="*/ 147 h 408"/>
                <a:gd name="T60" fmla="*/ 66 w 203"/>
                <a:gd name="T61" fmla="*/ 215 h 408"/>
                <a:gd name="T62" fmla="*/ 67 w 203"/>
                <a:gd name="T63" fmla="*/ 217 h 408"/>
                <a:gd name="T64" fmla="*/ 41 w 203"/>
                <a:gd name="T65" fmla="*/ 269 h 408"/>
                <a:gd name="T66" fmla="*/ 27 w 203"/>
                <a:gd name="T67" fmla="*/ 212 h 408"/>
                <a:gd name="T68" fmla="*/ 0 w 203"/>
                <a:gd name="T69" fmla="*/ 142 h 408"/>
                <a:gd name="T70" fmla="*/ 0 w 203"/>
                <a:gd name="T71" fmla="*/ 142 h 408"/>
                <a:gd name="T72" fmla="*/ 22 w 203"/>
                <a:gd name="T73" fmla="*/ 209 h 408"/>
                <a:gd name="T74" fmla="*/ 37 w 203"/>
                <a:gd name="T75" fmla="*/ 279 h 408"/>
                <a:gd name="T76" fmla="*/ 27 w 203"/>
                <a:gd name="T77" fmla="*/ 302 h 408"/>
                <a:gd name="T78" fmla="*/ 8 w 203"/>
                <a:gd name="T79" fmla="*/ 405 h 408"/>
                <a:gd name="T80" fmla="*/ 14 w 203"/>
                <a:gd name="T81" fmla="*/ 405 h 408"/>
                <a:gd name="T82" fmla="*/ 30 w 203"/>
                <a:gd name="T83" fmla="*/ 318 h 408"/>
                <a:gd name="T84" fmla="*/ 94 w 203"/>
                <a:gd name="T85" fmla="*/ 268 h 408"/>
                <a:gd name="T86" fmla="*/ 175 w 203"/>
                <a:gd name="T87" fmla="*/ 235 h 408"/>
                <a:gd name="T88" fmla="*/ 174 w 203"/>
                <a:gd name="T89" fmla="*/ 233 h 408"/>
                <a:gd name="T90" fmla="*/ 127 w 203"/>
                <a:gd name="T91" fmla="*/ 250 h 408"/>
                <a:gd name="T92" fmla="*/ 84 w 203"/>
                <a:gd name="T93" fmla="*/ 269 h 408"/>
                <a:gd name="T94" fmla="*/ 32 w 203"/>
                <a:gd name="T95" fmla="*/ 313 h 408"/>
                <a:gd name="T96" fmla="*/ 38 w 203"/>
                <a:gd name="T97" fmla="*/ 294 h 408"/>
                <a:gd name="T98" fmla="*/ 47 w 203"/>
                <a:gd name="T99" fmla="*/ 273 h 408"/>
                <a:gd name="T100" fmla="*/ 107 w 203"/>
                <a:gd name="T101" fmla="*/ 219 h 408"/>
                <a:gd name="T102" fmla="*/ 149 w 203"/>
                <a:gd name="T103" fmla="*/ 195 h 408"/>
                <a:gd name="T104" fmla="*/ 195 w 203"/>
                <a:gd name="T105" fmla="*/ 176 h 408"/>
                <a:gd name="T106" fmla="*/ 195 w 203"/>
                <a:gd name="T107" fmla="*/ 175 h 408"/>
                <a:gd name="T108" fmla="*/ 153 w 203"/>
                <a:gd name="T109" fmla="*/ 189 h 408"/>
                <a:gd name="T110" fmla="*/ 109 w 203"/>
                <a:gd name="T111" fmla="*/ 214 h 408"/>
                <a:gd name="T112" fmla="*/ 52 w 203"/>
                <a:gd name="T113" fmla="*/ 262 h 408"/>
                <a:gd name="T114" fmla="*/ 77 w 203"/>
                <a:gd name="T115" fmla="*/ 211 h 408"/>
                <a:gd name="T116" fmla="*/ 92 w 203"/>
                <a:gd name="T117" fmla="*/ 191 h 408"/>
                <a:gd name="T118" fmla="*/ 126 w 203"/>
                <a:gd name="T119" fmla="*/ 164 h 408"/>
                <a:gd name="T120" fmla="*/ 202 w 203"/>
                <a:gd name="T121" fmla="*/ 125 h 408"/>
                <a:gd name="T122" fmla="*/ 202 w 203"/>
                <a:gd name="T123" fmla="*/ 123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3" h="408">
                  <a:moveTo>
                    <a:pt x="202" y="123"/>
                  </a:moveTo>
                  <a:cubicBezTo>
                    <a:pt x="176" y="127"/>
                    <a:pt x="152" y="141"/>
                    <a:pt x="131" y="156"/>
                  </a:cubicBezTo>
                  <a:cubicBezTo>
                    <a:pt x="120" y="164"/>
                    <a:pt x="109" y="172"/>
                    <a:pt x="98" y="180"/>
                  </a:cubicBezTo>
                  <a:cubicBezTo>
                    <a:pt x="94" y="184"/>
                    <a:pt x="91" y="188"/>
                    <a:pt x="88" y="192"/>
                  </a:cubicBezTo>
                  <a:cubicBezTo>
                    <a:pt x="98" y="174"/>
                    <a:pt x="108" y="155"/>
                    <a:pt x="119" y="137"/>
                  </a:cubicBezTo>
                  <a:cubicBezTo>
                    <a:pt x="128" y="125"/>
                    <a:pt x="140" y="114"/>
                    <a:pt x="153" y="106"/>
                  </a:cubicBezTo>
                  <a:cubicBezTo>
                    <a:pt x="168" y="96"/>
                    <a:pt x="184" y="91"/>
                    <a:pt x="201" y="85"/>
                  </a:cubicBezTo>
                  <a:cubicBezTo>
                    <a:pt x="201" y="85"/>
                    <a:pt x="201" y="84"/>
                    <a:pt x="200" y="84"/>
                  </a:cubicBezTo>
                  <a:cubicBezTo>
                    <a:pt x="172" y="88"/>
                    <a:pt x="145" y="105"/>
                    <a:pt x="125" y="127"/>
                  </a:cubicBezTo>
                  <a:cubicBezTo>
                    <a:pt x="133" y="112"/>
                    <a:pt x="141" y="96"/>
                    <a:pt x="149" y="81"/>
                  </a:cubicBezTo>
                  <a:cubicBezTo>
                    <a:pt x="154" y="75"/>
                    <a:pt x="159" y="69"/>
                    <a:pt x="164" y="64"/>
                  </a:cubicBezTo>
                  <a:cubicBezTo>
                    <a:pt x="172" y="57"/>
                    <a:pt x="180" y="51"/>
                    <a:pt x="189" y="45"/>
                  </a:cubicBezTo>
                  <a:cubicBezTo>
                    <a:pt x="189" y="45"/>
                    <a:pt x="189" y="44"/>
                    <a:pt x="188" y="44"/>
                  </a:cubicBezTo>
                  <a:cubicBezTo>
                    <a:pt x="176" y="50"/>
                    <a:pt x="164" y="58"/>
                    <a:pt x="154" y="69"/>
                  </a:cubicBezTo>
                  <a:cubicBezTo>
                    <a:pt x="165" y="47"/>
                    <a:pt x="173" y="24"/>
                    <a:pt x="180" y="1"/>
                  </a:cubicBezTo>
                  <a:cubicBezTo>
                    <a:pt x="180" y="0"/>
                    <a:pt x="179" y="0"/>
                    <a:pt x="179" y="1"/>
                  </a:cubicBezTo>
                  <a:cubicBezTo>
                    <a:pt x="167" y="34"/>
                    <a:pt x="151" y="66"/>
                    <a:pt x="134" y="97"/>
                  </a:cubicBezTo>
                  <a:cubicBezTo>
                    <a:pt x="132" y="77"/>
                    <a:pt x="127" y="55"/>
                    <a:pt x="115" y="38"/>
                  </a:cubicBezTo>
                  <a:cubicBezTo>
                    <a:pt x="115" y="37"/>
                    <a:pt x="114" y="38"/>
                    <a:pt x="115" y="38"/>
                  </a:cubicBezTo>
                  <a:cubicBezTo>
                    <a:pt x="122" y="60"/>
                    <a:pt x="129" y="80"/>
                    <a:pt x="131" y="103"/>
                  </a:cubicBezTo>
                  <a:cubicBezTo>
                    <a:pt x="131" y="103"/>
                    <a:pt x="131" y="103"/>
                    <a:pt x="131" y="103"/>
                  </a:cubicBezTo>
                  <a:cubicBezTo>
                    <a:pt x="123" y="117"/>
                    <a:pt x="116" y="131"/>
                    <a:pt x="108" y="144"/>
                  </a:cubicBezTo>
                  <a:cubicBezTo>
                    <a:pt x="103" y="113"/>
                    <a:pt x="92" y="84"/>
                    <a:pt x="74" y="58"/>
                  </a:cubicBezTo>
                  <a:cubicBezTo>
                    <a:pt x="73" y="58"/>
                    <a:pt x="73" y="59"/>
                    <a:pt x="73" y="59"/>
                  </a:cubicBezTo>
                  <a:cubicBezTo>
                    <a:pt x="89" y="87"/>
                    <a:pt x="100" y="118"/>
                    <a:pt x="105" y="150"/>
                  </a:cubicBezTo>
                  <a:cubicBezTo>
                    <a:pt x="95" y="168"/>
                    <a:pt x="85" y="185"/>
                    <a:pt x="75" y="202"/>
                  </a:cubicBezTo>
                  <a:cubicBezTo>
                    <a:pt x="73" y="205"/>
                    <a:pt x="72" y="207"/>
                    <a:pt x="71" y="210"/>
                  </a:cubicBezTo>
                  <a:cubicBezTo>
                    <a:pt x="67" y="168"/>
                    <a:pt x="54" y="120"/>
                    <a:pt x="29" y="86"/>
                  </a:cubicBezTo>
                  <a:cubicBezTo>
                    <a:pt x="28" y="85"/>
                    <a:pt x="27" y="86"/>
                    <a:pt x="28" y="87"/>
                  </a:cubicBezTo>
                  <a:cubicBezTo>
                    <a:pt x="37" y="107"/>
                    <a:pt x="47" y="126"/>
                    <a:pt x="54" y="147"/>
                  </a:cubicBezTo>
                  <a:cubicBezTo>
                    <a:pt x="61" y="169"/>
                    <a:pt x="64" y="192"/>
                    <a:pt x="66" y="215"/>
                  </a:cubicBezTo>
                  <a:cubicBezTo>
                    <a:pt x="66" y="216"/>
                    <a:pt x="66" y="217"/>
                    <a:pt x="67" y="217"/>
                  </a:cubicBezTo>
                  <a:cubicBezTo>
                    <a:pt x="57" y="234"/>
                    <a:pt x="49" y="252"/>
                    <a:pt x="41" y="269"/>
                  </a:cubicBezTo>
                  <a:cubicBezTo>
                    <a:pt x="38" y="250"/>
                    <a:pt x="33" y="230"/>
                    <a:pt x="27" y="212"/>
                  </a:cubicBezTo>
                  <a:cubicBezTo>
                    <a:pt x="20" y="188"/>
                    <a:pt x="11" y="164"/>
                    <a:pt x="0" y="142"/>
                  </a:cubicBezTo>
                  <a:cubicBezTo>
                    <a:pt x="0" y="142"/>
                    <a:pt x="0" y="142"/>
                    <a:pt x="0" y="142"/>
                  </a:cubicBezTo>
                  <a:cubicBezTo>
                    <a:pt x="8" y="164"/>
                    <a:pt x="16" y="186"/>
                    <a:pt x="22" y="209"/>
                  </a:cubicBezTo>
                  <a:cubicBezTo>
                    <a:pt x="28" y="232"/>
                    <a:pt x="31" y="255"/>
                    <a:pt x="37" y="279"/>
                  </a:cubicBezTo>
                  <a:cubicBezTo>
                    <a:pt x="33" y="287"/>
                    <a:pt x="30" y="294"/>
                    <a:pt x="27" y="302"/>
                  </a:cubicBezTo>
                  <a:cubicBezTo>
                    <a:pt x="16" y="335"/>
                    <a:pt x="6" y="370"/>
                    <a:pt x="8" y="405"/>
                  </a:cubicBezTo>
                  <a:cubicBezTo>
                    <a:pt x="8" y="408"/>
                    <a:pt x="13" y="408"/>
                    <a:pt x="14" y="405"/>
                  </a:cubicBezTo>
                  <a:cubicBezTo>
                    <a:pt x="17" y="375"/>
                    <a:pt x="22" y="346"/>
                    <a:pt x="30" y="318"/>
                  </a:cubicBezTo>
                  <a:cubicBezTo>
                    <a:pt x="49" y="297"/>
                    <a:pt x="69" y="280"/>
                    <a:pt x="94" y="268"/>
                  </a:cubicBezTo>
                  <a:cubicBezTo>
                    <a:pt x="121" y="256"/>
                    <a:pt x="149" y="248"/>
                    <a:pt x="175" y="235"/>
                  </a:cubicBezTo>
                  <a:cubicBezTo>
                    <a:pt x="175" y="234"/>
                    <a:pt x="175" y="233"/>
                    <a:pt x="174" y="233"/>
                  </a:cubicBezTo>
                  <a:cubicBezTo>
                    <a:pt x="158" y="237"/>
                    <a:pt x="142" y="244"/>
                    <a:pt x="127" y="250"/>
                  </a:cubicBezTo>
                  <a:cubicBezTo>
                    <a:pt x="113" y="256"/>
                    <a:pt x="98" y="262"/>
                    <a:pt x="84" y="269"/>
                  </a:cubicBezTo>
                  <a:cubicBezTo>
                    <a:pt x="64" y="279"/>
                    <a:pt x="45" y="294"/>
                    <a:pt x="32" y="313"/>
                  </a:cubicBezTo>
                  <a:cubicBezTo>
                    <a:pt x="34" y="307"/>
                    <a:pt x="36" y="301"/>
                    <a:pt x="38" y="294"/>
                  </a:cubicBezTo>
                  <a:cubicBezTo>
                    <a:pt x="41" y="287"/>
                    <a:pt x="44" y="280"/>
                    <a:pt x="47" y="273"/>
                  </a:cubicBezTo>
                  <a:cubicBezTo>
                    <a:pt x="64" y="252"/>
                    <a:pt x="84" y="234"/>
                    <a:pt x="107" y="219"/>
                  </a:cubicBezTo>
                  <a:cubicBezTo>
                    <a:pt x="121" y="210"/>
                    <a:pt x="135" y="203"/>
                    <a:pt x="149" y="195"/>
                  </a:cubicBezTo>
                  <a:cubicBezTo>
                    <a:pt x="164" y="187"/>
                    <a:pt x="178" y="178"/>
                    <a:pt x="195" y="176"/>
                  </a:cubicBezTo>
                  <a:cubicBezTo>
                    <a:pt x="196" y="176"/>
                    <a:pt x="196" y="175"/>
                    <a:pt x="195" y="175"/>
                  </a:cubicBezTo>
                  <a:cubicBezTo>
                    <a:pt x="181" y="172"/>
                    <a:pt x="166" y="183"/>
                    <a:pt x="153" y="189"/>
                  </a:cubicBezTo>
                  <a:cubicBezTo>
                    <a:pt x="138" y="197"/>
                    <a:pt x="123" y="205"/>
                    <a:pt x="109" y="214"/>
                  </a:cubicBezTo>
                  <a:cubicBezTo>
                    <a:pt x="88" y="227"/>
                    <a:pt x="68" y="243"/>
                    <a:pt x="52" y="262"/>
                  </a:cubicBezTo>
                  <a:cubicBezTo>
                    <a:pt x="60" y="244"/>
                    <a:pt x="68" y="228"/>
                    <a:pt x="77" y="211"/>
                  </a:cubicBezTo>
                  <a:cubicBezTo>
                    <a:pt x="84" y="206"/>
                    <a:pt x="86" y="197"/>
                    <a:pt x="92" y="191"/>
                  </a:cubicBezTo>
                  <a:cubicBezTo>
                    <a:pt x="101" y="180"/>
                    <a:pt x="114" y="172"/>
                    <a:pt x="126" y="164"/>
                  </a:cubicBezTo>
                  <a:cubicBezTo>
                    <a:pt x="150" y="147"/>
                    <a:pt x="174" y="133"/>
                    <a:pt x="202" y="125"/>
                  </a:cubicBezTo>
                  <a:cubicBezTo>
                    <a:pt x="203" y="124"/>
                    <a:pt x="203" y="123"/>
                    <a:pt x="202" y="123"/>
                  </a:cubicBezTo>
                  <a:close/>
                </a:path>
              </a:pathLst>
            </a:custGeom>
            <a:solidFill>
              <a:schemeClr val="accent6">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3" name="TextBox 2">
            <a:extLst>
              <a:ext uri="{FF2B5EF4-FFF2-40B4-BE49-F238E27FC236}">
                <a16:creationId xmlns:a16="http://schemas.microsoft.com/office/drawing/2014/main" id="{FA0B1A25-FCFE-4276-BEAD-E26E6D0CE159}"/>
              </a:ext>
            </a:extLst>
          </p:cNvPr>
          <p:cNvSpPr txBox="1"/>
          <p:nvPr/>
        </p:nvSpPr>
        <p:spPr>
          <a:xfrm>
            <a:off x="530069" y="594487"/>
            <a:ext cx="10500151" cy="646331"/>
          </a:xfrm>
          <a:prstGeom prst="rect">
            <a:avLst/>
          </a:prstGeom>
          <a:noFill/>
          <a:effectLst>
            <a:outerShdw blurRad="139700" dist="165100" dir="5400000" algn="t" rotWithShape="0">
              <a:prstClr val="black">
                <a:alpha val="28000"/>
              </a:prstClr>
            </a:outerShdw>
          </a:effectLst>
        </p:spPr>
        <p:txBody>
          <a:bodyPr wrap="square" lIns="91440" tIns="45720" rIns="91440" bIns="45720" rtlCol="0" anchor="t">
            <a:spAutoFit/>
          </a:bodyPr>
          <a:lstStyle/>
          <a:p>
            <a:r>
              <a:rPr lang="en-US" sz="3600">
                <a:solidFill>
                  <a:schemeClr val="accent6"/>
                </a:solidFill>
                <a:latin typeface="Abadi"/>
              </a:rPr>
              <a:t>ACP </a:t>
            </a:r>
            <a:r>
              <a:rPr lang="en-US" sz="3600">
                <a:solidFill>
                  <a:schemeClr val="bg1"/>
                </a:solidFill>
                <a:latin typeface="Abadi"/>
              </a:rPr>
              <a:t>Information</a:t>
            </a:r>
          </a:p>
        </p:txBody>
      </p:sp>
    </p:spTree>
    <p:extLst>
      <p:ext uri="{BB962C8B-B14F-4D97-AF65-F5344CB8AC3E}">
        <p14:creationId xmlns:p14="http://schemas.microsoft.com/office/powerpoint/2010/main" val="1814951207"/>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bg>
      <p:bgPr>
        <a:solidFill>
          <a:srgbClr val="311B01"/>
        </a:solidFill>
        <a:effectLst/>
      </p:bgPr>
    </p:bg>
    <p:spTree>
      <p:nvGrpSpPr>
        <p:cNvPr id="1" name=""/>
        <p:cNvGrpSpPr/>
        <p:nvPr/>
      </p:nvGrpSpPr>
      <p:grpSpPr>
        <a:xfrm>
          <a:off x="0" y="0"/>
          <a:ext cx="0" cy="0"/>
          <a:chOff x="0" y="0"/>
          <a:chExt cx="0" cy="0"/>
        </a:xfrm>
      </p:grpSpPr>
      <p:grpSp>
        <p:nvGrpSpPr>
          <p:cNvPr id="6" name="Group 5"/>
          <p:cNvGrpSpPr/>
          <p:nvPr/>
        </p:nvGrpSpPr>
        <p:grpSpPr>
          <a:xfrm>
            <a:off x="11522880" y="5809646"/>
            <a:ext cx="588963" cy="814388"/>
            <a:chOff x="5597525" y="5522913"/>
            <a:chExt cx="588963" cy="814388"/>
          </a:xfrm>
        </p:grpSpPr>
        <p:sp>
          <p:nvSpPr>
            <p:cNvPr id="7" name="Freeform 188"/>
            <p:cNvSpPr>
              <a:spLocks noEditPoints="1"/>
            </p:cNvSpPr>
            <p:nvPr/>
          </p:nvSpPr>
          <p:spPr bwMode="auto">
            <a:xfrm>
              <a:off x="5865813" y="5711826"/>
              <a:ext cx="320675" cy="280988"/>
            </a:xfrm>
            <a:custGeom>
              <a:avLst/>
              <a:gdLst>
                <a:gd name="T0" fmla="*/ 94 w 122"/>
                <a:gd name="T1" fmla="*/ 90 h 107"/>
                <a:gd name="T2" fmla="*/ 102 w 122"/>
                <a:gd name="T3" fmla="*/ 23 h 107"/>
                <a:gd name="T4" fmla="*/ 101 w 122"/>
                <a:gd name="T5" fmla="*/ 21 h 107"/>
                <a:gd name="T6" fmla="*/ 69 w 122"/>
                <a:gd name="T7" fmla="*/ 2 h 107"/>
                <a:gd name="T8" fmla="*/ 31 w 122"/>
                <a:gd name="T9" fmla="*/ 14 h 107"/>
                <a:gd name="T10" fmla="*/ 19 w 122"/>
                <a:gd name="T11" fmla="*/ 84 h 107"/>
                <a:gd name="T12" fmla="*/ 55 w 122"/>
                <a:gd name="T13" fmla="*/ 105 h 107"/>
                <a:gd name="T14" fmla="*/ 94 w 122"/>
                <a:gd name="T15" fmla="*/ 90 h 107"/>
                <a:gd name="T16" fmla="*/ 66 w 122"/>
                <a:gd name="T17" fmla="*/ 16 h 107"/>
                <a:gd name="T18" fmla="*/ 72 w 122"/>
                <a:gd name="T19" fmla="*/ 16 h 107"/>
                <a:gd name="T20" fmla="*/ 52 w 122"/>
                <a:gd name="T21" fmla="*/ 26 h 107"/>
                <a:gd name="T22" fmla="*/ 30 w 122"/>
                <a:gd name="T23" fmla="*/ 46 h 107"/>
                <a:gd name="T24" fmla="*/ 36 w 122"/>
                <a:gd name="T25" fmla="*/ 34 h 107"/>
                <a:gd name="T26" fmla="*/ 66 w 122"/>
                <a:gd name="T27" fmla="*/ 1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2" h="107">
                  <a:moveTo>
                    <a:pt x="94" y="90"/>
                  </a:moveTo>
                  <a:cubicBezTo>
                    <a:pt x="112" y="75"/>
                    <a:pt x="122" y="40"/>
                    <a:pt x="102" y="23"/>
                  </a:cubicBezTo>
                  <a:cubicBezTo>
                    <a:pt x="102" y="22"/>
                    <a:pt x="101" y="21"/>
                    <a:pt x="101" y="21"/>
                  </a:cubicBezTo>
                  <a:cubicBezTo>
                    <a:pt x="92" y="13"/>
                    <a:pt x="82" y="4"/>
                    <a:pt x="69" y="2"/>
                  </a:cubicBezTo>
                  <a:cubicBezTo>
                    <a:pt x="56" y="0"/>
                    <a:pt x="42" y="6"/>
                    <a:pt x="31" y="14"/>
                  </a:cubicBezTo>
                  <a:cubicBezTo>
                    <a:pt x="9" y="31"/>
                    <a:pt x="0" y="61"/>
                    <a:pt x="19" y="84"/>
                  </a:cubicBezTo>
                  <a:cubicBezTo>
                    <a:pt x="28" y="94"/>
                    <a:pt x="41" y="103"/>
                    <a:pt x="55" y="105"/>
                  </a:cubicBezTo>
                  <a:cubicBezTo>
                    <a:pt x="69" y="107"/>
                    <a:pt x="84" y="100"/>
                    <a:pt x="94" y="90"/>
                  </a:cubicBezTo>
                  <a:close/>
                  <a:moveTo>
                    <a:pt x="66" y="16"/>
                  </a:moveTo>
                  <a:cubicBezTo>
                    <a:pt x="68" y="16"/>
                    <a:pt x="70" y="16"/>
                    <a:pt x="72" y="16"/>
                  </a:cubicBezTo>
                  <a:cubicBezTo>
                    <a:pt x="65" y="18"/>
                    <a:pt x="58" y="22"/>
                    <a:pt x="52" y="26"/>
                  </a:cubicBezTo>
                  <a:cubicBezTo>
                    <a:pt x="43" y="31"/>
                    <a:pt x="36" y="38"/>
                    <a:pt x="30" y="46"/>
                  </a:cubicBezTo>
                  <a:cubicBezTo>
                    <a:pt x="31" y="42"/>
                    <a:pt x="33" y="38"/>
                    <a:pt x="36" y="34"/>
                  </a:cubicBezTo>
                  <a:cubicBezTo>
                    <a:pt x="43" y="26"/>
                    <a:pt x="55" y="16"/>
                    <a:pt x="66" y="16"/>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190"/>
            <p:cNvSpPr>
              <a:spLocks noEditPoints="1"/>
            </p:cNvSpPr>
            <p:nvPr/>
          </p:nvSpPr>
          <p:spPr bwMode="auto">
            <a:xfrm>
              <a:off x="5597525" y="5522913"/>
              <a:ext cx="257175" cy="285750"/>
            </a:xfrm>
            <a:custGeom>
              <a:avLst/>
              <a:gdLst>
                <a:gd name="T0" fmla="*/ 96 w 98"/>
                <a:gd name="T1" fmla="*/ 64 h 109"/>
                <a:gd name="T2" fmla="*/ 90 w 98"/>
                <a:gd name="T3" fmla="*/ 31 h 109"/>
                <a:gd name="T4" fmla="*/ 26 w 98"/>
                <a:gd name="T5" fmla="*/ 10 h 109"/>
                <a:gd name="T6" fmla="*/ 0 w 98"/>
                <a:gd name="T7" fmla="*/ 49 h 109"/>
                <a:gd name="T8" fmla="*/ 21 w 98"/>
                <a:gd name="T9" fmla="*/ 92 h 109"/>
                <a:gd name="T10" fmla="*/ 64 w 98"/>
                <a:gd name="T11" fmla="*/ 101 h 109"/>
                <a:gd name="T12" fmla="*/ 96 w 98"/>
                <a:gd name="T13" fmla="*/ 64 h 109"/>
                <a:gd name="T14" fmla="*/ 29 w 98"/>
                <a:gd name="T15" fmla="*/ 31 h 109"/>
                <a:gd name="T16" fmla="*/ 57 w 98"/>
                <a:gd name="T17" fmla="*/ 24 h 109"/>
                <a:gd name="T18" fmla="*/ 35 w 98"/>
                <a:gd name="T19" fmla="*/ 39 h 109"/>
                <a:gd name="T20" fmla="*/ 24 w 98"/>
                <a:gd name="T21" fmla="*/ 58 h 109"/>
                <a:gd name="T22" fmla="*/ 29 w 98"/>
                <a:gd name="T23" fmla="*/ 3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8" h="109">
                  <a:moveTo>
                    <a:pt x="96" y="64"/>
                  </a:moveTo>
                  <a:cubicBezTo>
                    <a:pt x="98" y="53"/>
                    <a:pt x="97" y="40"/>
                    <a:pt x="90" y="31"/>
                  </a:cubicBezTo>
                  <a:cubicBezTo>
                    <a:pt x="81" y="9"/>
                    <a:pt x="48" y="0"/>
                    <a:pt x="26" y="10"/>
                  </a:cubicBezTo>
                  <a:cubicBezTo>
                    <a:pt x="11" y="17"/>
                    <a:pt x="0" y="32"/>
                    <a:pt x="0" y="49"/>
                  </a:cubicBezTo>
                  <a:cubicBezTo>
                    <a:pt x="0" y="66"/>
                    <a:pt x="10" y="81"/>
                    <a:pt x="21" y="92"/>
                  </a:cubicBezTo>
                  <a:cubicBezTo>
                    <a:pt x="33" y="104"/>
                    <a:pt x="49" y="109"/>
                    <a:pt x="64" y="101"/>
                  </a:cubicBezTo>
                  <a:cubicBezTo>
                    <a:pt x="79" y="93"/>
                    <a:pt x="92" y="80"/>
                    <a:pt x="96" y="64"/>
                  </a:cubicBezTo>
                  <a:close/>
                  <a:moveTo>
                    <a:pt x="29" y="31"/>
                  </a:moveTo>
                  <a:cubicBezTo>
                    <a:pt x="37" y="23"/>
                    <a:pt x="47" y="21"/>
                    <a:pt x="57" y="24"/>
                  </a:cubicBezTo>
                  <a:cubicBezTo>
                    <a:pt x="48" y="27"/>
                    <a:pt x="41" y="33"/>
                    <a:pt x="35" y="39"/>
                  </a:cubicBezTo>
                  <a:cubicBezTo>
                    <a:pt x="30" y="44"/>
                    <a:pt x="25" y="51"/>
                    <a:pt x="24" y="58"/>
                  </a:cubicBezTo>
                  <a:cubicBezTo>
                    <a:pt x="20" y="49"/>
                    <a:pt x="21" y="39"/>
                    <a:pt x="29" y="31"/>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191"/>
            <p:cNvSpPr>
              <a:spLocks/>
            </p:cNvSpPr>
            <p:nvPr/>
          </p:nvSpPr>
          <p:spPr bwMode="auto">
            <a:xfrm>
              <a:off x="5605463" y="5759451"/>
              <a:ext cx="436563" cy="577850"/>
            </a:xfrm>
            <a:custGeom>
              <a:avLst/>
              <a:gdLst>
                <a:gd name="T0" fmla="*/ 162 w 166"/>
                <a:gd name="T1" fmla="*/ 96 h 221"/>
                <a:gd name="T2" fmla="*/ 78 w 166"/>
                <a:gd name="T3" fmla="*/ 178 h 221"/>
                <a:gd name="T4" fmla="*/ 79 w 166"/>
                <a:gd name="T5" fmla="*/ 171 h 221"/>
                <a:gd name="T6" fmla="*/ 82 w 166"/>
                <a:gd name="T7" fmla="*/ 138 h 221"/>
                <a:gd name="T8" fmla="*/ 84 w 166"/>
                <a:gd name="T9" fmla="*/ 136 h 221"/>
                <a:gd name="T10" fmla="*/ 115 w 166"/>
                <a:gd name="T11" fmla="*/ 85 h 221"/>
                <a:gd name="T12" fmla="*/ 118 w 166"/>
                <a:gd name="T13" fmla="*/ 85 h 221"/>
                <a:gd name="T14" fmla="*/ 131 w 166"/>
                <a:gd name="T15" fmla="*/ 75 h 221"/>
                <a:gd name="T16" fmla="*/ 124 w 166"/>
                <a:gd name="T17" fmla="*/ 57 h 221"/>
                <a:gd name="T18" fmla="*/ 118 w 166"/>
                <a:gd name="T19" fmla="*/ 58 h 221"/>
                <a:gd name="T20" fmla="*/ 117 w 166"/>
                <a:gd name="T21" fmla="*/ 60 h 221"/>
                <a:gd name="T22" fmla="*/ 116 w 166"/>
                <a:gd name="T23" fmla="*/ 61 h 221"/>
                <a:gd name="T24" fmla="*/ 108 w 166"/>
                <a:gd name="T25" fmla="*/ 79 h 221"/>
                <a:gd name="T26" fmla="*/ 108 w 166"/>
                <a:gd name="T27" fmla="*/ 81 h 221"/>
                <a:gd name="T28" fmla="*/ 95 w 166"/>
                <a:gd name="T29" fmla="*/ 99 h 221"/>
                <a:gd name="T30" fmla="*/ 82 w 166"/>
                <a:gd name="T31" fmla="*/ 123 h 221"/>
                <a:gd name="T32" fmla="*/ 82 w 166"/>
                <a:gd name="T33" fmla="*/ 120 h 221"/>
                <a:gd name="T34" fmla="*/ 76 w 166"/>
                <a:gd name="T35" fmla="*/ 69 h 221"/>
                <a:gd name="T36" fmla="*/ 66 w 166"/>
                <a:gd name="T37" fmla="*/ 29 h 221"/>
                <a:gd name="T38" fmla="*/ 67 w 166"/>
                <a:gd name="T39" fmla="*/ 28 h 221"/>
                <a:gd name="T40" fmla="*/ 71 w 166"/>
                <a:gd name="T41" fmla="*/ 3 h 221"/>
                <a:gd name="T42" fmla="*/ 66 w 166"/>
                <a:gd name="T43" fmla="*/ 1 h 221"/>
                <a:gd name="T44" fmla="*/ 54 w 166"/>
                <a:gd name="T45" fmla="*/ 6 h 221"/>
                <a:gd name="T46" fmla="*/ 52 w 166"/>
                <a:gd name="T47" fmla="*/ 9 h 221"/>
                <a:gd name="T48" fmla="*/ 51 w 166"/>
                <a:gd name="T49" fmla="*/ 12 h 221"/>
                <a:gd name="T50" fmla="*/ 54 w 166"/>
                <a:gd name="T51" fmla="*/ 21 h 221"/>
                <a:gd name="T52" fmla="*/ 57 w 166"/>
                <a:gd name="T53" fmla="*/ 28 h 221"/>
                <a:gd name="T54" fmla="*/ 60 w 166"/>
                <a:gd name="T55" fmla="*/ 30 h 221"/>
                <a:gd name="T56" fmla="*/ 70 w 166"/>
                <a:gd name="T57" fmla="*/ 73 h 221"/>
                <a:gd name="T58" fmla="*/ 75 w 166"/>
                <a:gd name="T59" fmla="*/ 120 h 221"/>
                <a:gd name="T60" fmla="*/ 73 w 166"/>
                <a:gd name="T61" fmla="*/ 169 h 221"/>
                <a:gd name="T62" fmla="*/ 70 w 166"/>
                <a:gd name="T63" fmla="*/ 187 h 221"/>
                <a:gd name="T64" fmla="*/ 11 w 166"/>
                <a:gd name="T65" fmla="*/ 51 h 221"/>
                <a:gd name="T66" fmla="*/ 2 w 166"/>
                <a:gd name="T67" fmla="*/ 40 h 221"/>
                <a:gd name="T68" fmla="*/ 12 w 166"/>
                <a:gd name="T69" fmla="*/ 126 h 221"/>
                <a:gd name="T70" fmla="*/ 63 w 166"/>
                <a:gd name="T71" fmla="*/ 205 h 221"/>
                <a:gd name="T72" fmla="*/ 65 w 166"/>
                <a:gd name="T73" fmla="*/ 206 h 221"/>
                <a:gd name="T74" fmla="*/ 65 w 166"/>
                <a:gd name="T75" fmla="*/ 206 h 221"/>
                <a:gd name="T76" fmla="*/ 66 w 166"/>
                <a:gd name="T77" fmla="*/ 209 h 221"/>
                <a:gd name="T78" fmla="*/ 64 w 166"/>
                <a:gd name="T79" fmla="*/ 218 h 221"/>
                <a:gd name="T80" fmla="*/ 68 w 166"/>
                <a:gd name="T81" fmla="*/ 219 h 221"/>
                <a:gd name="T82" fmla="*/ 72 w 166"/>
                <a:gd name="T83" fmla="*/ 208 h 221"/>
                <a:gd name="T84" fmla="*/ 135 w 166"/>
                <a:gd name="T85" fmla="*/ 164 h 221"/>
                <a:gd name="T86" fmla="*/ 162 w 166"/>
                <a:gd name="T87" fmla="*/ 96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6" h="221">
                  <a:moveTo>
                    <a:pt x="162" y="96"/>
                  </a:moveTo>
                  <a:cubicBezTo>
                    <a:pt x="161" y="94"/>
                    <a:pt x="97" y="144"/>
                    <a:pt x="78" y="178"/>
                  </a:cubicBezTo>
                  <a:cubicBezTo>
                    <a:pt x="79" y="176"/>
                    <a:pt x="79" y="173"/>
                    <a:pt x="79" y="171"/>
                  </a:cubicBezTo>
                  <a:cubicBezTo>
                    <a:pt x="81" y="160"/>
                    <a:pt x="81" y="149"/>
                    <a:pt x="82" y="138"/>
                  </a:cubicBezTo>
                  <a:cubicBezTo>
                    <a:pt x="83" y="138"/>
                    <a:pt x="83" y="137"/>
                    <a:pt x="84" y="136"/>
                  </a:cubicBezTo>
                  <a:cubicBezTo>
                    <a:pt x="92" y="119"/>
                    <a:pt x="102" y="100"/>
                    <a:pt x="115" y="85"/>
                  </a:cubicBezTo>
                  <a:cubicBezTo>
                    <a:pt x="116" y="85"/>
                    <a:pt x="117" y="85"/>
                    <a:pt x="118" y="85"/>
                  </a:cubicBezTo>
                  <a:cubicBezTo>
                    <a:pt x="123" y="85"/>
                    <a:pt x="129" y="79"/>
                    <a:pt x="131" y="75"/>
                  </a:cubicBezTo>
                  <a:cubicBezTo>
                    <a:pt x="133" y="69"/>
                    <a:pt x="127" y="62"/>
                    <a:pt x="124" y="57"/>
                  </a:cubicBezTo>
                  <a:cubicBezTo>
                    <a:pt x="122" y="55"/>
                    <a:pt x="119" y="56"/>
                    <a:pt x="118" y="58"/>
                  </a:cubicBezTo>
                  <a:cubicBezTo>
                    <a:pt x="118" y="59"/>
                    <a:pt x="117" y="60"/>
                    <a:pt x="117" y="60"/>
                  </a:cubicBezTo>
                  <a:cubicBezTo>
                    <a:pt x="117" y="60"/>
                    <a:pt x="116" y="61"/>
                    <a:pt x="116" y="61"/>
                  </a:cubicBezTo>
                  <a:cubicBezTo>
                    <a:pt x="112" y="65"/>
                    <a:pt x="106" y="72"/>
                    <a:pt x="108" y="79"/>
                  </a:cubicBezTo>
                  <a:cubicBezTo>
                    <a:pt x="108" y="80"/>
                    <a:pt x="108" y="80"/>
                    <a:pt x="108" y="81"/>
                  </a:cubicBezTo>
                  <a:cubicBezTo>
                    <a:pt x="104" y="87"/>
                    <a:pt x="99" y="93"/>
                    <a:pt x="95" y="99"/>
                  </a:cubicBezTo>
                  <a:cubicBezTo>
                    <a:pt x="91" y="106"/>
                    <a:pt x="86" y="114"/>
                    <a:pt x="82" y="123"/>
                  </a:cubicBezTo>
                  <a:cubicBezTo>
                    <a:pt x="82" y="122"/>
                    <a:pt x="82" y="121"/>
                    <a:pt x="82" y="120"/>
                  </a:cubicBezTo>
                  <a:cubicBezTo>
                    <a:pt x="81" y="103"/>
                    <a:pt x="80" y="86"/>
                    <a:pt x="76" y="69"/>
                  </a:cubicBezTo>
                  <a:cubicBezTo>
                    <a:pt x="74" y="56"/>
                    <a:pt x="71" y="42"/>
                    <a:pt x="66" y="29"/>
                  </a:cubicBezTo>
                  <a:cubicBezTo>
                    <a:pt x="66" y="29"/>
                    <a:pt x="67" y="29"/>
                    <a:pt x="67" y="28"/>
                  </a:cubicBezTo>
                  <a:cubicBezTo>
                    <a:pt x="73" y="22"/>
                    <a:pt x="73" y="10"/>
                    <a:pt x="71" y="3"/>
                  </a:cubicBezTo>
                  <a:cubicBezTo>
                    <a:pt x="71" y="1"/>
                    <a:pt x="68" y="0"/>
                    <a:pt x="66" y="1"/>
                  </a:cubicBezTo>
                  <a:cubicBezTo>
                    <a:pt x="62" y="2"/>
                    <a:pt x="58" y="4"/>
                    <a:pt x="54" y="6"/>
                  </a:cubicBezTo>
                  <a:cubicBezTo>
                    <a:pt x="53" y="6"/>
                    <a:pt x="52" y="7"/>
                    <a:pt x="52" y="9"/>
                  </a:cubicBezTo>
                  <a:cubicBezTo>
                    <a:pt x="51" y="9"/>
                    <a:pt x="50" y="11"/>
                    <a:pt x="51" y="12"/>
                  </a:cubicBezTo>
                  <a:cubicBezTo>
                    <a:pt x="52" y="15"/>
                    <a:pt x="53" y="18"/>
                    <a:pt x="54" y="21"/>
                  </a:cubicBezTo>
                  <a:cubicBezTo>
                    <a:pt x="55" y="23"/>
                    <a:pt x="56" y="26"/>
                    <a:pt x="57" y="28"/>
                  </a:cubicBezTo>
                  <a:cubicBezTo>
                    <a:pt x="58" y="29"/>
                    <a:pt x="59" y="30"/>
                    <a:pt x="60" y="30"/>
                  </a:cubicBezTo>
                  <a:cubicBezTo>
                    <a:pt x="63" y="44"/>
                    <a:pt x="68" y="58"/>
                    <a:pt x="70" y="73"/>
                  </a:cubicBezTo>
                  <a:cubicBezTo>
                    <a:pt x="73" y="88"/>
                    <a:pt x="75" y="104"/>
                    <a:pt x="75" y="120"/>
                  </a:cubicBezTo>
                  <a:cubicBezTo>
                    <a:pt x="76" y="136"/>
                    <a:pt x="75" y="152"/>
                    <a:pt x="73" y="169"/>
                  </a:cubicBezTo>
                  <a:cubicBezTo>
                    <a:pt x="72" y="175"/>
                    <a:pt x="71" y="181"/>
                    <a:pt x="70" y="187"/>
                  </a:cubicBezTo>
                  <a:cubicBezTo>
                    <a:pt x="62" y="138"/>
                    <a:pt x="42" y="90"/>
                    <a:pt x="11" y="51"/>
                  </a:cubicBezTo>
                  <a:cubicBezTo>
                    <a:pt x="11" y="51"/>
                    <a:pt x="4" y="43"/>
                    <a:pt x="2" y="40"/>
                  </a:cubicBezTo>
                  <a:cubicBezTo>
                    <a:pt x="0" y="37"/>
                    <a:pt x="4" y="103"/>
                    <a:pt x="12" y="126"/>
                  </a:cubicBezTo>
                  <a:cubicBezTo>
                    <a:pt x="23" y="154"/>
                    <a:pt x="40" y="185"/>
                    <a:pt x="63" y="205"/>
                  </a:cubicBezTo>
                  <a:cubicBezTo>
                    <a:pt x="63" y="206"/>
                    <a:pt x="64" y="206"/>
                    <a:pt x="65" y="206"/>
                  </a:cubicBezTo>
                  <a:cubicBezTo>
                    <a:pt x="65" y="206"/>
                    <a:pt x="65" y="206"/>
                    <a:pt x="65" y="206"/>
                  </a:cubicBezTo>
                  <a:cubicBezTo>
                    <a:pt x="64" y="207"/>
                    <a:pt x="65" y="208"/>
                    <a:pt x="66" y="209"/>
                  </a:cubicBezTo>
                  <a:cubicBezTo>
                    <a:pt x="65" y="212"/>
                    <a:pt x="65" y="215"/>
                    <a:pt x="64" y="218"/>
                  </a:cubicBezTo>
                  <a:cubicBezTo>
                    <a:pt x="64" y="220"/>
                    <a:pt x="67" y="221"/>
                    <a:pt x="68" y="219"/>
                  </a:cubicBezTo>
                  <a:cubicBezTo>
                    <a:pt x="69" y="215"/>
                    <a:pt x="71" y="212"/>
                    <a:pt x="72" y="208"/>
                  </a:cubicBezTo>
                  <a:cubicBezTo>
                    <a:pt x="97" y="200"/>
                    <a:pt x="120" y="185"/>
                    <a:pt x="135" y="164"/>
                  </a:cubicBezTo>
                  <a:cubicBezTo>
                    <a:pt x="149" y="145"/>
                    <a:pt x="166" y="121"/>
                    <a:pt x="162" y="96"/>
                  </a:cubicBezTo>
                  <a:close/>
                </a:path>
              </a:pathLst>
            </a:custGeom>
            <a:solidFill>
              <a:schemeClr val="accent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192"/>
            <p:cNvSpPr>
              <a:spLocks/>
            </p:cNvSpPr>
            <p:nvPr/>
          </p:nvSpPr>
          <p:spPr bwMode="auto">
            <a:xfrm>
              <a:off x="5626100" y="5562601"/>
              <a:ext cx="123825" cy="144463"/>
            </a:xfrm>
            <a:custGeom>
              <a:avLst/>
              <a:gdLst>
                <a:gd name="T0" fmla="*/ 26 w 47"/>
                <a:gd name="T1" fmla="*/ 48 h 55"/>
                <a:gd name="T2" fmla="*/ 23 w 47"/>
                <a:gd name="T3" fmla="*/ 44 h 55"/>
                <a:gd name="T4" fmla="*/ 33 w 47"/>
                <a:gd name="T5" fmla="*/ 36 h 55"/>
                <a:gd name="T6" fmla="*/ 39 w 47"/>
                <a:gd name="T7" fmla="*/ 26 h 55"/>
                <a:gd name="T8" fmla="*/ 42 w 47"/>
                <a:gd name="T9" fmla="*/ 16 h 55"/>
                <a:gd name="T10" fmla="*/ 45 w 47"/>
                <a:gd name="T11" fmla="*/ 14 h 55"/>
                <a:gd name="T12" fmla="*/ 46 w 47"/>
                <a:gd name="T13" fmla="*/ 11 h 55"/>
                <a:gd name="T14" fmla="*/ 40 w 47"/>
                <a:gd name="T15" fmla="*/ 7 h 55"/>
                <a:gd name="T16" fmla="*/ 12 w 47"/>
                <a:gd name="T17" fmla="*/ 18 h 55"/>
                <a:gd name="T18" fmla="*/ 7 w 47"/>
                <a:gd name="T19" fmla="*/ 45 h 55"/>
                <a:gd name="T20" fmla="*/ 13 w 47"/>
                <a:gd name="T21" fmla="*/ 49 h 55"/>
                <a:gd name="T22" fmla="*/ 26 w 47"/>
                <a:gd name="T23" fmla="*/ 4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 h="55">
                  <a:moveTo>
                    <a:pt x="26" y="48"/>
                  </a:moveTo>
                  <a:cubicBezTo>
                    <a:pt x="27" y="46"/>
                    <a:pt x="25" y="44"/>
                    <a:pt x="23" y="44"/>
                  </a:cubicBezTo>
                  <a:cubicBezTo>
                    <a:pt x="27" y="42"/>
                    <a:pt x="30" y="38"/>
                    <a:pt x="33" y="36"/>
                  </a:cubicBezTo>
                  <a:cubicBezTo>
                    <a:pt x="36" y="33"/>
                    <a:pt x="38" y="30"/>
                    <a:pt x="39" y="26"/>
                  </a:cubicBezTo>
                  <a:cubicBezTo>
                    <a:pt x="41" y="23"/>
                    <a:pt x="42" y="19"/>
                    <a:pt x="42" y="16"/>
                  </a:cubicBezTo>
                  <a:cubicBezTo>
                    <a:pt x="43" y="15"/>
                    <a:pt x="44" y="15"/>
                    <a:pt x="45" y="14"/>
                  </a:cubicBezTo>
                  <a:cubicBezTo>
                    <a:pt x="47" y="13"/>
                    <a:pt x="46" y="12"/>
                    <a:pt x="46" y="11"/>
                  </a:cubicBezTo>
                  <a:cubicBezTo>
                    <a:pt x="44" y="9"/>
                    <a:pt x="42" y="7"/>
                    <a:pt x="40" y="7"/>
                  </a:cubicBezTo>
                  <a:cubicBezTo>
                    <a:pt x="33" y="0"/>
                    <a:pt x="17" y="13"/>
                    <a:pt x="12" y="18"/>
                  </a:cubicBezTo>
                  <a:cubicBezTo>
                    <a:pt x="8" y="24"/>
                    <a:pt x="0" y="40"/>
                    <a:pt x="7" y="45"/>
                  </a:cubicBezTo>
                  <a:cubicBezTo>
                    <a:pt x="8" y="49"/>
                    <a:pt x="10" y="50"/>
                    <a:pt x="13" y="49"/>
                  </a:cubicBezTo>
                  <a:cubicBezTo>
                    <a:pt x="16" y="54"/>
                    <a:pt x="23" y="55"/>
                    <a:pt x="26" y="48"/>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Freeform 193"/>
            <p:cNvSpPr>
              <a:spLocks noEditPoints="1"/>
            </p:cNvSpPr>
            <p:nvPr/>
          </p:nvSpPr>
          <p:spPr bwMode="auto">
            <a:xfrm>
              <a:off x="5938838" y="5743576"/>
              <a:ext cx="134938" cy="117475"/>
            </a:xfrm>
            <a:custGeom>
              <a:avLst/>
              <a:gdLst>
                <a:gd name="T0" fmla="*/ 39 w 51"/>
                <a:gd name="T1" fmla="*/ 8 h 45"/>
                <a:gd name="T2" fmla="*/ 39 w 51"/>
                <a:gd name="T3" fmla="*/ 8 h 45"/>
                <a:gd name="T4" fmla="*/ 47 w 51"/>
                <a:gd name="T5" fmla="*/ 11 h 45"/>
                <a:gd name="T6" fmla="*/ 50 w 51"/>
                <a:gd name="T7" fmla="*/ 8 h 45"/>
                <a:gd name="T8" fmla="*/ 29 w 51"/>
                <a:gd name="T9" fmla="*/ 6 h 45"/>
                <a:gd name="T10" fmla="*/ 16 w 51"/>
                <a:gd name="T11" fmla="*/ 12 h 45"/>
                <a:gd name="T12" fmla="*/ 2 w 51"/>
                <a:gd name="T13" fmla="*/ 29 h 45"/>
                <a:gd name="T14" fmla="*/ 13 w 51"/>
                <a:gd name="T15" fmla="*/ 40 h 45"/>
                <a:gd name="T16" fmla="*/ 39 w 51"/>
                <a:gd name="T17" fmla="*/ 8 h 45"/>
                <a:gd name="T18" fmla="*/ 10 w 51"/>
                <a:gd name="T19" fmla="*/ 33 h 45"/>
                <a:gd name="T20" fmla="*/ 10 w 51"/>
                <a:gd name="T21" fmla="*/ 32 h 45"/>
                <a:gd name="T22" fmla="*/ 29 w 51"/>
                <a:gd name="T23" fmla="*/ 13 h 45"/>
                <a:gd name="T24" fmla="*/ 19 w 51"/>
                <a:gd name="T25" fmla="*/ 26 h 45"/>
                <a:gd name="T26" fmla="*/ 10 w 51"/>
                <a:gd name="T27" fmla="*/ 3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 h="45">
                  <a:moveTo>
                    <a:pt x="39" y="8"/>
                  </a:moveTo>
                  <a:cubicBezTo>
                    <a:pt x="39" y="8"/>
                    <a:pt x="39" y="8"/>
                    <a:pt x="39" y="8"/>
                  </a:cubicBezTo>
                  <a:cubicBezTo>
                    <a:pt x="42" y="8"/>
                    <a:pt x="45" y="9"/>
                    <a:pt x="47" y="11"/>
                  </a:cubicBezTo>
                  <a:cubicBezTo>
                    <a:pt x="48" y="13"/>
                    <a:pt x="51" y="10"/>
                    <a:pt x="50" y="8"/>
                  </a:cubicBezTo>
                  <a:cubicBezTo>
                    <a:pt x="46" y="0"/>
                    <a:pt x="36" y="3"/>
                    <a:pt x="29" y="6"/>
                  </a:cubicBezTo>
                  <a:cubicBezTo>
                    <a:pt x="24" y="7"/>
                    <a:pt x="20" y="9"/>
                    <a:pt x="16" y="12"/>
                  </a:cubicBezTo>
                  <a:cubicBezTo>
                    <a:pt x="10" y="16"/>
                    <a:pt x="5" y="22"/>
                    <a:pt x="2" y="29"/>
                  </a:cubicBezTo>
                  <a:cubicBezTo>
                    <a:pt x="0" y="38"/>
                    <a:pt x="4" y="45"/>
                    <a:pt x="13" y="40"/>
                  </a:cubicBezTo>
                  <a:cubicBezTo>
                    <a:pt x="25" y="33"/>
                    <a:pt x="34" y="21"/>
                    <a:pt x="39" y="8"/>
                  </a:cubicBezTo>
                  <a:close/>
                  <a:moveTo>
                    <a:pt x="10" y="33"/>
                  </a:moveTo>
                  <a:cubicBezTo>
                    <a:pt x="10" y="33"/>
                    <a:pt x="10" y="32"/>
                    <a:pt x="10" y="32"/>
                  </a:cubicBezTo>
                  <a:cubicBezTo>
                    <a:pt x="15" y="23"/>
                    <a:pt x="20" y="16"/>
                    <a:pt x="29" y="13"/>
                  </a:cubicBezTo>
                  <a:cubicBezTo>
                    <a:pt x="27" y="18"/>
                    <a:pt x="23" y="22"/>
                    <a:pt x="19" y="26"/>
                  </a:cubicBezTo>
                  <a:cubicBezTo>
                    <a:pt x="16" y="29"/>
                    <a:pt x="11" y="33"/>
                    <a:pt x="10" y="33"/>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194"/>
            <p:cNvSpPr>
              <a:spLocks/>
            </p:cNvSpPr>
            <p:nvPr/>
          </p:nvSpPr>
          <p:spPr bwMode="auto">
            <a:xfrm>
              <a:off x="5634038" y="5546726"/>
              <a:ext cx="68263" cy="63500"/>
            </a:xfrm>
            <a:custGeom>
              <a:avLst/>
              <a:gdLst>
                <a:gd name="T0" fmla="*/ 23 w 26"/>
                <a:gd name="T1" fmla="*/ 4 h 24"/>
                <a:gd name="T2" fmla="*/ 13 w 26"/>
                <a:gd name="T3" fmla="*/ 2 h 24"/>
                <a:gd name="T4" fmla="*/ 4 w 26"/>
                <a:gd name="T5" fmla="*/ 7 h 24"/>
                <a:gd name="T6" fmla="*/ 2 w 26"/>
                <a:gd name="T7" fmla="*/ 18 h 24"/>
                <a:gd name="T8" fmla="*/ 12 w 26"/>
                <a:gd name="T9" fmla="*/ 22 h 24"/>
                <a:gd name="T10" fmla="*/ 15 w 26"/>
                <a:gd name="T11" fmla="*/ 21 h 24"/>
                <a:gd name="T12" fmla="*/ 18 w 26"/>
                <a:gd name="T13" fmla="*/ 20 h 24"/>
                <a:gd name="T14" fmla="*/ 24 w 26"/>
                <a:gd name="T15" fmla="*/ 14 h 24"/>
                <a:gd name="T16" fmla="*/ 23 w 26"/>
                <a:gd name="T17"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24">
                  <a:moveTo>
                    <a:pt x="23" y="4"/>
                  </a:moveTo>
                  <a:cubicBezTo>
                    <a:pt x="21" y="1"/>
                    <a:pt x="16" y="0"/>
                    <a:pt x="13" y="2"/>
                  </a:cubicBezTo>
                  <a:cubicBezTo>
                    <a:pt x="10" y="3"/>
                    <a:pt x="6" y="5"/>
                    <a:pt x="4" y="7"/>
                  </a:cubicBezTo>
                  <a:cubicBezTo>
                    <a:pt x="1" y="10"/>
                    <a:pt x="0" y="14"/>
                    <a:pt x="2" y="18"/>
                  </a:cubicBezTo>
                  <a:cubicBezTo>
                    <a:pt x="4" y="21"/>
                    <a:pt x="8" y="24"/>
                    <a:pt x="12" y="22"/>
                  </a:cubicBezTo>
                  <a:cubicBezTo>
                    <a:pt x="13" y="22"/>
                    <a:pt x="14" y="22"/>
                    <a:pt x="15" y="21"/>
                  </a:cubicBezTo>
                  <a:cubicBezTo>
                    <a:pt x="16" y="21"/>
                    <a:pt x="17" y="21"/>
                    <a:pt x="18" y="20"/>
                  </a:cubicBezTo>
                  <a:cubicBezTo>
                    <a:pt x="21" y="19"/>
                    <a:pt x="23" y="17"/>
                    <a:pt x="24" y="14"/>
                  </a:cubicBezTo>
                  <a:cubicBezTo>
                    <a:pt x="26" y="11"/>
                    <a:pt x="26" y="6"/>
                    <a:pt x="23" y="4"/>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195"/>
            <p:cNvSpPr>
              <a:spLocks/>
            </p:cNvSpPr>
            <p:nvPr/>
          </p:nvSpPr>
          <p:spPr bwMode="auto">
            <a:xfrm>
              <a:off x="6073775" y="5737226"/>
              <a:ext cx="60325" cy="66675"/>
            </a:xfrm>
            <a:custGeom>
              <a:avLst/>
              <a:gdLst>
                <a:gd name="T0" fmla="*/ 21 w 23"/>
                <a:gd name="T1" fmla="*/ 13 h 25"/>
                <a:gd name="T2" fmla="*/ 18 w 23"/>
                <a:gd name="T3" fmla="*/ 7 h 25"/>
                <a:gd name="T4" fmla="*/ 15 w 23"/>
                <a:gd name="T5" fmla="*/ 3 h 25"/>
                <a:gd name="T6" fmla="*/ 4 w 23"/>
                <a:gd name="T7" fmla="*/ 3 h 25"/>
                <a:gd name="T8" fmla="*/ 1 w 23"/>
                <a:gd name="T9" fmla="*/ 12 h 25"/>
                <a:gd name="T10" fmla="*/ 3 w 23"/>
                <a:gd name="T11" fmla="*/ 15 h 25"/>
                <a:gd name="T12" fmla="*/ 3 w 23"/>
                <a:gd name="T13" fmla="*/ 15 h 25"/>
                <a:gd name="T14" fmla="*/ 6 w 23"/>
                <a:gd name="T15" fmla="*/ 21 h 25"/>
                <a:gd name="T16" fmla="*/ 6 w 23"/>
                <a:gd name="T17" fmla="*/ 21 h 25"/>
                <a:gd name="T18" fmla="*/ 11 w 23"/>
                <a:gd name="T19" fmla="*/ 24 h 25"/>
                <a:gd name="T20" fmla="*/ 21 w 23"/>
                <a:gd name="T21" fmla="*/ 1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25">
                  <a:moveTo>
                    <a:pt x="21" y="13"/>
                  </a:moveTo>
                  <a:cubicBezTo>
                    <a:pt x="21" y="10"/>
                    <a:pt x="19" y="8"/>
                    <a:pt x="18" y="7"/>
                  </a:cubicBezTo>
                  <a:cubicBezTo>
                    <a:pt x="17" y="5"/>
                    <a:pt x="16" y="4"/>
                    <a:pt x="15" y="3"/>
                  </a:cubicBezTo>
                  <a:cubicBezTo>
                    <a:pt x="12" y="1"/>
                    <a:pt x="8" y="0"/>
                    <a:pt x="4" y="3"/>
                  </a:cubicBezTo>
                  <a:cubicBezTo>
                    <a:pt x="2" y="5"/>
                    <a:pt x="0" y="8"/>
                    <a:pt x="1" y="12"/>
                  </a:cubicBezTo>
                  <a:cubicBezTo>
                    <a:pt x="1" y="13"/>
                    <a:pt x="2" y="14"/>
                    <a:pt x="3" y="15"/>
                  </a:cubicBezTo>
                  <a:cubicBezTo>
                    <a:pt x="3" y="15"/>
                    <a:pt x="3" y="15"/>
                    <a:pt x="3" y="15"/>
                  </a:cubicBezTo>
                  <a:cubicBezTo>
                    <a:pt x="3" y="17"/>
                    <a:pt x="4" y="20"/>
                    <a:pt x="6" y="21"/>
                  </a:cubicBezTo>
                  <a:cubicBezTo>
                    <a:pt x="6" y="21"/>
                    <a:pt x="6" y="21"/>
                    <a:pt x="6" y="21"/>
                  </a:cubicBezTo>
                  <a:cubicBezTo>
                    <a:pt x="7" y="22"/>
                    <a:pt x="9" y="23"/>
                    <a:pt x="11" y="24"/>
                  </a:cubicBezTo>
                  <a:cubicBezTo>
                    <a:pt x="17" y="25"/>
                    <a:pt x="23" y="19"/>
                    <a:pt x="21" y="13"/>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196"/>
            <p:cNvSpPr>
              <a:spLocks/>
            </p:cNvSpPr>
            <p:nvPr/>
          </p:nvSpPr>
          <p:spPr bwMode="auto">
            <a:xfrm>
              <a:off x="5600700" y="5591176"/>
              <a:ext cx="101600" cy="177800"/>
            </a:xfrm>
            <a:custGeom>
              <a:avLst/>
              <a:gdLst>
                <a:gd name="T0" fmla="*/ 39 w 39"/>
                <a:gd name="T1" fmla="*/ 67 h 68"/>
                <a:gd name="T2" fmla="*/ 10 w 39"/>
                <a:gd name="T3" fmla="*/ 42 h 68"/>
                <a:gd name="T4" fmla="*/ 8 w 39"/>
                <a:gd name="T5" fmla="*/ 1 h 68"/>
                <a:gd name="T6" fmla="*/ 7 w 39"/>
                <a:gd name="T7" fmla="*/ 0 h 68"/>
                <a:gd name="T8" fmla="*/ 8 w 39"/>
                <a:gd name="T9" fmla="*/ 43 h 68"/>
                <a:gd name="T10" fmla="*/ 38 w 39"/>
                <a:gd name="T11" fmla="*/ 68 h 68"/>
                <a:gd name="T12" fmla="*/ 39 w 39"/>
                <a:gd name="T13" fmla="*/ 67 h 68"/>
              </a:gdLst>
              <a:ahLst/>
              <a:cxnLst>
                <a:cxn ang="0">
                  <a:pos x="T0" y="T1"/>
                </a:cxn>
                <a:cxn ang="0">
                  <a:pos x="T2" y="T3"/>
                </a:cxn>
                <a:cxn ang="0">
                  <a:pos x="T4" y="T5"/>
                </a:cxn>
                <a:cxn ang="0">
                  <a:pos x="T6" y="T7"/>
                </a:cxn>
                <a:cxn ang="0">
                  <a:pos x="T8" y="T9"/>
                </a:cxn>
                <a:cxn ang="0">
                  <a:pos x="T10" y="T11"/>
                </a:cxn>
                <a:cxn ang="0">
                  <a:pos x="T12" y="T13"/>
                </a:cxn>
              </a:cxnLst>
              <a:rect l="0" t="0" r="r" b="b"/>
              <a:pathLst>
                <a:path w="39" h="68">
                  <a:moveTo>
                    <a:pt x="39" y="67"/>
                  </a:moveTo>
                  <a:cubicBezTo>
                    <a:pt x="27" y="61"/>
                    <a:pt x="17" y="53"/>
                    <a:pt x="10" y="42"/>
                  </a:cubicBezTo>
                  <a:cubicBezTo>
                    <a:pt x="2" y="28"/>
                    <a:pt x="6" y="15"/>
                    <a:pt x="8" y="1"/>
                  </a:cubicBezTo>
                  <a:cubicBezTo>
                    <a:pt x="9" y="0"/>
                    <a:pt x="8" y="0"/>
                    <a:pt x="7" y="0"/>
                  </a:cubicBezTo>
                  <a:cubicBezTo>
                    <a:pt x="1" y="14"/>
                    <a:pt x="0" y="30"/>
                    <a:pt x="8" y="43"/>
                  </a:cubicBezTo>
                  <a:cubicBezTo>
                    <a:pt x="14" y="53"/>
                    <a:pt x="25" y="67"/>
                    <a:pt x="38" y="68"/>
                  </a:cubicBezTo>
                  <a:cubicBezTo>
                    <a:pt x="39" y="68"/>
                    <a:pt x="39" y="67"/>
                    <a:pt x="39" y="67"/>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197"/>
            <p:cNvSpPr>
              <a:spLocks/>
            </p:cNvSpPr>
            <p:nvPr/>
          </p:nvSpPr>
          <p:spPr bwMode="auto">
            <a:xfrm>
              <a:off x="5661025" y="5715001"/>
              <a:ext cx="52388" cy="38100"/>
            </a:xfrm>
            <a:custGeom>
              <a:avLst/>
              <a:gdLst>
                <a:gd name="T0" fmla="*/ 20 w 20"/>
                <a:gd name="T1" fmla="*/ 13 h 15"/>
                <a:gd name="T2" fmla="*/ 11 w 20"/>
                <a:gd name="T3" fmla="*/ 8 h 15"/>
                <a:gd name="T4" fmla="*/ 2 w 20"/>
                <a:gd name="T5" fmla="*/ 0 h 15"/>
                <a:gd name="T6" fmla="*/ 1 w 20"/>
                <a:gd name="T7" fmla="*/ 1 h 15"/>
                <a:gd name="T8" fmla="*/ 9 w 20"/>
                <a:gd name="T9" fmla="*/ 10 h 15"/>
                <a:gd name="T10" fmla="*/ 20 w 20"/>
                <a:gd name="T11" fmla="*/ 14 h 15"/>
                <a:gd name="T12" fmla="*/ 20 w 20"/>
                <a:gd name="T13" fmla="*/ 13 h 15"/>
              </a:gdLst>
              <a:ahLst/>
              <a:cxnLst>
                <a:cxn ang="0">
                  <a:pos x="T0" y="T1"/>
                </a:cxn>
                <a:cxn ang="0">
                  <a:pos x="T2" y="T3"/>
                </a:cxn>
                <a:cxn ang="0">
                  <a:pos x="T4" y="T5"/>
                </a:cxn>
                <a:cxn ang="0">
                  <a:pos x="T6" y="T7"/>
                </a:cxn>
                <a:cxn ang="0">
                  <a:pos x="T8" y="T9"/>
                </a:cxn>
                <a:cxn ang="0">
                  <a:pos x="T10" y="T11"/>
                </a:cxn>
                <a:cxn ang="0">
                  <a:pos x="T12" y="T13"/>
                </a:cxn>
              </a:cxnLst>
              <a:rect l="0" t="0" r="r" b="b"/>
              <a:pathLst>
                <a:path w="20" h="15">
                  <a:moveTo>
                    <a:pt x="20" y="13"/>
                  </a:moveTo>
                  <a:cubicBezTo>
                    <a:pt x="18" y="11"/>
                    <a:pt x="14" y="10"/>
                    <a:pt x="11" y="8"/>
                  </a:cubicBezTo>
                  <a:cubicBezTo>
                    <a:pt x="8" y="6"/>
                    <a:pt x="4" y="3"/>
                    <a:pt x="2" y="0"/>
                  </a:cubicBezTo>
                  <a:cubicBezTo>
                    <a:pt x="1" y="0"/>
                    <a:pt x="0" y="0"/>
                    <a:pt x="1" y="1"/>
                  </a:cubicBezTo>
                  <a:cubicBezTo>
                    <a:pt x="3" y="5"/>
                    <a:pt x="6" y="8"/>
                    <a:pt x="9" y="10"/>
                  </a:cubicBezTo>
                  <a:cubicBezTo>
                    <a:pt x="12" y="12"/>
                    <a:pt x="16" y="15"/>
                    <a:pt x="20" y="14"/>
                  </a:cubicBezTo>
                  <a:cubicBezTo>
                    <a:pt x="20" y="14"/>
                    <a:pt x="20" y="14"/>
                    <a:pt x="20" y="13"/>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98"/>
            <p:cNvSpPr>
              <a:spLocks/>
            </p:cNvSpPr>
            <p:nvPr/>
          </p:nvSpPr>
          <p:spPr bwMode="auto">
            <a:xfrm>
              <a:off x="5784850" y="5586413"/>
              <a:ext cx="61913" cy="161925"/>
            </a:xfrm>
            <a:custGeom>
              <a:avLst/>
              <a:gdLst>
                <a:gd name="T0" fmla="*/ 6 w 24"/>
                <a:gd name="T1" fmla="*/ 0 h 62"/>
                <a:gd name="T2" fmla="*/ 5 w 24"/>
                <a:gd name="T3" fmla="*/ 1 h 62"/>
                <a:gd name="T4" fmla="*/ 14 w 24"/>
                <a:gd name="T5" fmla="*/ 34 h 62"/>
                <a:gd name="T6" fmla="*/ 1 w 24"/>
                <a:gd name="T7" fmla="*/ 60 h 62"/>
                <a:gd name="T8" fmla="*/ 1 w 24"/>
                <a:gd name="T9" fmla="*/ 61 h 62"/>
                <a:gd name="T10" fmla="*/ 6 w 24"/>
                <a:gd name="T11" fmla="*/ 0 h 62"/>
              </a:gdLst>
              <a:ahLst/>
              <a:cxnLst>
                <a:cxn ang="0">
                  <a:pos x="T0" y="T1"/>
                </a:cxn>
                <a:cxn ang="0">
                  <a:pos x="T2" y="T3"/>
                </a:cxn>
                <a:cxn ang="0">
                  <a:pos x="T4" y="T5"/>
                </a:cxn>
                <a:cxn ang="0">
                  <a:pos x="T6" y="T7"/>
                </a:cxn>
                <a:cxn ang="0">
                  <a:pos x="T8" y="T9"/>
                </a:cxn>
                <a:cxn ang="0">
                  <a:pos x="T10" y="T11"/>
                </a:cxn>
              </a:cxnLst>
              <a:rect l="0" t="0" r="r" b="b"/>
              <a:pathLst>
                <a:path w="24" h="62">
                  <a:moveTo>
                    <a:pt x="6" y="0"/>
                  </a:moveTo>
                  <a:cubicBezTo>
                    <a:pt x="5" y="0"/>
                    <a:pt x="4" y="1"/>
                    <a:pt x="5" y="1"/>
                  </a:cubicBezTo>
                  <a:cubicBezTo>
                    <a:pt x="12" y="11"/>
                    <a:pt x="16" y="22"/>
                    <a:pt x="14" y="34"/>
                  </a:cubicBezTo>
                  <a:cubicBezTo>
                    <a:pt x="12" y="45"/>
                    <a:pt x="7" y="52"/>
                    <a:pt x="1" y="60"/>
                  </a:cubicBezTo>
                  <a:cubicBezTo>
                    <a:pt x="0" y="61"/>
                    <a:pt x="1" y="62"/>
                    <a:pt x="1" y="61"/>
                  </a:cubicBezTo>
                  <a:cubicBezTo>
                    <a:pt x="24" y="50"/>
                    <a:pt x="21" y="16"/>
                    <a:pt x="6"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199"/>
            <p:cNvSpPr>
              <a:spLocks/>
            </p:cNvSpPr>
            <p:nvPr/>
          </p:nvSpPr>
          <p:spPr bwMode="auto">
            <a:xfrm>
              <a:off x="5762625" y="5683251"/>
              <a:ext cx="46038" cy="60325"/>
            </a:xfrm>
            <a:custGeom>
              <a:avLst/>
              <a:gdLst>
                <a:gd name="T0" fmla="*/ 16 w 17"/>
                <a:gd name="T1" fmla="*/ 1 h 23"/>
                <a:gd name="T2" fmla="*/ 15 w 17"/>
                <a:gd name="T3" fmla="*/ 1 h 23"/>
                <a:gd name="T4" fmla="*/ 9 w 17"/>
                <a:gd name="T5" fmla="*/ 12 h 23"/>
                <a:gd name="T6" fmla="*/ 1 w 17"/>
                <a:gd name="T7" fmla="*/ 22 h 23"/>
                <a:gd name="T8" fmla="*/ 2 w 17"/>
                <a:gd name="T9" fmla="*/ 23 h 23"/>
                <a:gd name="T10" fmla="*/ 12 w 17"/>
                <a:gd name="T11" fmla="*/ 13 h 23"/>
                <a:gd name="T12" fmla="*/ 16 w 17"/>
                <a:gd name="T13" fmla="*/ 1 h 23"/>
              </a:gdLst>
              <a:ahLst/>
              <a:cxnLst>
                <a:cxn ang="0">
                  <a:pos x="T0" y="T1"/>
                </a:cxn>
                <a:cxn ang="0">
                  <a:pos x="T2" y="T3"/>
                </a:cxn>
                <a:cxn ang="0">
                  <a:pos x="T4" y="T5"/>
                </a:cxn>
                <a:cxn ang="0">
                  <a:pos x="T6" y="T7"/>
                </a:cxn>
                <a:cxn ang="0">
                  <a:pos x="T8" y="T9"/>
                </a:cxn>
                <a:cxn ang="0">
                  <a:pos x="T10" y="T11"/>
                </a:cxn>
                <a:cxn ang="0">
                  <a:pos x="T12" y="T13"/>
                </a:cxn>
              </a:cxnLst>
              <a:rect l="0" t="0" r="r" b="b"/>
              <a:pathLst>
                <a:path w="17" h="23">
                  <a:moveTo>
                    <a:pt x="16" y="1"/>
                  </a:moveTo>
                  <a:cubicBezTo>
                    <a:pt x="16" y="0"/>
                    <a:pt x="15" y="0"/>
                    <a:pt x="15" y="1"/>
                  </a:cubicBezTo>
                  <a:cubicBezTo>
                    <a:pt x="13" y="5"/>
                    <a:pt x="12" y="9"/>
                    <a:pt x="9" y="12"/>
                  </a:cubicBezTo>
                  <a:cubicBezTo>
                    <a:pt x="6" y="16"/>
                    <a:pt x="3" y="18"/>
                    <a:pt x="1" y="22"/>
                  </a:cubicBezTo>
                  <a:cubicBezTo>
                    <a:pt x="0" y="23"/>
                    <a:pt x="1" y="23"/>
                    <a:pt x="2" y="23"/>
                  </a:cubicBezTo>
                  <a:cubicBezTo>
                    <a:pt x="6" y="21"/>
                    <a:pt x="10" y="17"/>
                    <a:pt x="12" y="13"/>
                  </a:cubicBezTo>
                  <a:cubicBezTo>
                    <a:pt x="15" y="9"/>
                    <a:pt x="17" y="5"/>
                    <a:pt x="16"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200"/>
            <p:cNvSpPr>
              <a:spLocks/>
            </p:cNvSpPr>
            <p:nvPr/>
          </p:nvSpPr>
          <p:spPr bwMode="auto">
            <a:xfrm>
              <a:off x="5902325" y="5737226"/>
              <a:ext cx="87313" cy="155575"/>
            </a:xfrm>
            <a:custGeom>
              <a:avLst/>
              <a:gdLst>
                <a:gd name="T0" fmla="*/ 31 w 33"/>
                <a:gd name="T1" fmla="*/ 0 h 59"/>
                <a:gd name="T2" fmla="*/ 7 w 33"/>
                <a:gd name="T3" fmla="*/ 26 h 59"/>
                <a:gd name="T4" fmla="*/ 7 w 33"/>
                <a:gd name="T5" fmla="*/ 58 h 59"/>
                <a:gd name="T6" fmla="*/ 9 w 33"/>
                <a:gd name="T7" fmla="*/ 57 h 59"/>
                <a:gd name="T8" fmla="*/ 32 w 33"/>
                <a:gd name="T9" fmla="*/ 1 h 59"/>
                <a:gd name="T10" fmla="*/ 31 w 33"/>
                <a:gd name="T11" fmla="*/ 0 h 59"/>
              </a:gdLst>
              <a:ahLst/>
              <a:cxnLst>
                <a:cxn ang="0">
                  <a:pos x="T0" y="T1"/>
                </a:cxn>
                <a:cxn ang="0">
                  <a:pos x="T2" y="T3"/>
                </a:cxn>
                <a:cxn ang="0">
                  <a:pos x="T4" y="T5"/>
                </a:cxn>
                <a:cxn ang="0">
                  <a:pos x="T6" y="T7"/>
                </a:cxn>
                <a:cxn ang="0">
                  <a:pos x="T8" y="T9"/>
                </a:cxn>
                <a:cxn ang="0">
                  <a:pos x="T10" y="T11"/>
                </a:cxn>
              </a:cxnLst>
              <a:rect l="0" t="0" r="r" b="b"/>
              <a:pathLst>
                <a:path w="33" h="59">
                  <a:moveTo>
                    <a:pt x="31" y="0"/>
                  </a:moveTo>
                  <a:cubicBezTo>
                    <a:pt x="20" y="5"/>
                    <a:pt x="12" y="15"/>
                    <a:pt x="7" y="26"/>
                  </a:cubicBezTo>
                  <a:cubicBezTo>
                    <a:pt x="4" y="35"/>
                    <a:pt x="0" y="50"/>
                    <a:pt x="7" y="58"/>
                  </a:cubicBezTo>
                  <a:cubicBezTo>
                    <a:pt x="8" y="59"/>
                    <a:pt x="10" y="58"/>
                    <a:pt x="9" y="57"/>
                  </a:cubicBezTo>
                  <a:cubicBezTo>
                    <a:pt x="3" y="35"/>
                    <a:pt x="15" y="14"/>
                    <a:pt x="32" y="1"/>
                  </a:cubicBezTo>
                  <a:cubicBezTo>
                    <a:pt x="33" y="1"/>
                    <a:pt x="32" y="0"/>
                    <a:pt x="31"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201"/>
            <p:cNvSpPr>
              <a:spLocks/>
            </p:cNvSpPr>
            <p:nvPr/>
          </p:nvSpPr>
          <p:spPr bwMode="auto">
            <a:xfrm>
              <a:off x="5934075" y="5811838"/>
              <a:ext cx="12700" cy="69850"/>
            </a:xfrm>
            <a:custGeom>
              <a:avLst/>
              <a:gdLst>
                <a:gd name="T0" fmla="*/ 3 w 5"/>
                <a:gd name="T1" fmla="*/ 12 h 27"/>
                <a:gd name="T2" fmla="*/ 5 w 5"/>
                <a:gd name="T3" fmla="*/ 0 h 27"/>
                <a:gd name="T4" fmla="*/ 4 w 5"/>
                <a:gd name="T5" fmla="*/ 0 h 27"/>
                <a:gd name="T6" fmla="*/ 0 w 5"/>
                <a:gd name="T7" fmla="*/ 12 h 27"/>
                <a:gd name="T8" fmla="*/ 2 w 5"/>
                <a:gd name="T9" fmla="*/ 26 h 27"/>
                <a:gd name="T10" fmla="*/ 3 w 5"/>
                <a:gd name="T11" fmla="*/ 26 h 27"/>
                <a:gd name="T12" fmla="*/ 3 w 5"/>
                <a:gd name="T13" fmla="*/ 12 h 27"/>
              </a:gdLst>
              <a:ahLst/>
              <a:cxnLst>
                <a:cxn ang="0">
                  <a:pos x="T0" y="T1"/>
                </a:cxn>
                <a:cxn ang="0">
                  <a:pos x="T2" y="T3"/>
                </a:cxn>
                <a:cxn ang="0">
                  <a:pos x="T4" y="T5"/>
                </a:cxn>
                <a:cxn ang="0">
                  <a:pos x="T6" y="T7"/>
                </a:cxn>
                <a:cxn ang="0">
                  <a:pos x="T8" y="T9"/>
                </a:cxn>
                <a:cxn ang="0">
                  <a:pos x="T10" y="T11"/>
                </a:cxn>
                <a:cxn ang="0">
                  <a:pos x="T12" y="T13"/>
                </a:cxn>
              </a:cxnLst>
              <a:rect l="0" t="0" r="r" b="b"/>
              <a:pathLst>
                <a:path w="5" h="27">
                  <a:moveTo>
                    <a:pt x="3" y="12"/>
                  </a:moveTo>
                  <a:cubicBezTo>
                    <a:pt x="3" y="8"/>
                    <a:pt x="5" y="4"/>
                    <a:pt x="5" y="0"/>
                  </a:cubicBezTo>
                  <a:cubicBezTo>
                    <a:pt x="4" y="0"/>
                    <a:pt x="4" y="0"/>
                    <a:pt x="4" y="0"/>
                  </a:cubicBezTo>
                  <a:cubicBezTo>
                    <a:pt x="1" y="3"/>
                    <a:pt x="1" y="8"/>
                    <a:pt x="0" y="12"/>
                  </a:cubicBezTo>
                  <a:cubicBezTo>
                    <a:pt x="0" y="16"/>
                    <a:pt x="0" y="22"/>
                    <a:pt x="2" y="26"/>
                  </a:cubicBezTo>
                  <a:cubicBezTo>
                    <a:pt x="2" y="27"/>
                    <a:pt x="3" y="26"/>
                    <a:pt x="3" y="26"/>
                  </a:cubicBezTo>
                  <a:cubicBezTo>
                    <a:pt x="4" y="21"/>
                    <a:pt x="2" y="17"/>
                    <a:pt x="3" y="12"/>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202"/>
            <p:cNvSpPr>
              <a:spLocks/>
            </p:cNvSpPr>
            <p:nvPr/>
          </p:nvSpPr>
          <p:spPr bwMode="auto">
            <a:xfrm>
              <a:off x="5961063" y="5848351"/>
              <a:ext cx="180975" cy="149225"/>
            </a:xfrm>
            <a:custGeom>
              <a:avLst/>
              <a:gdLst>
                <a:gd name="T0" fmla="*/ 67 w 69"/>
                <a:gd name="T1" fmla="*/ 0 h 57"/>
                <a:gd name="T2" fmla="*/ 60 w 69"/>
                <a:gd name="T3" fmla="*/ 19 h 57"/>
                <a:gd name="T4" fmla="*/ 43 w 69"/>
                <a:gd name="T5" fmla="*/ 34 h 57"/>
                <a:gd name="T6" fmla="*/ 1 w 69"/>
                <a:gd name="T7" fmla="*/ 36 h 57"/>
                <a:gd name="T8" fmla="*/ 1 w 69"/>
                <a:gd name="T9" fmla="*/ 37 h 57"/>
                <a:gd name="T10" fmla="*/ 68 w 69"/>
                <a:gd name="T11" fmla="*/ 1 h 57"/>
                <a:gd name="T12" fmla="*/ 67 w 69"/>
                <a:gd name="T13" fmla="*/ 0 h 57"/>
              </a:gdLst>
              <a:ahLst/>
              <a:cxnLst>
                <a:cxn ang="0">
                  <a:pos x="T0" y="T1"/>
                </a:cxn>
                <a:cxn ang="0">
                  <a:pos x="T2" y="T3"/>
                </a:cxn>
                <a:cxn ang="0">
                  <a:pos x="T4" y="T5"/>
                </a:cxn>
                <a:cxn ang="0">
                  <a:pos x="T6" y="T7"/>
                </a:cxn>
                <a:cxn ang="0">
                  <a:pos x="T8" y="T9"/>
                </a:cxn>
                <a:cxn ang="0">
                  <a:pos x="T10" y="T11"/>
                </a:cxn>
                <a:cxn ang="0">
                  <a:pos x="T12" y="T13"/>
                </a:cxn>
              </a:cxnLst>
              <a:rect l="0" t="0" r="r" b="b"/>
              <a:pathLst>
                <a:path w="69" h="57">
                  <a:moveTo>
                    <a:pt x="67" y="0"/>
                  </a:moveTo>
                  <a:cubicBezTo>
                    <a:pt x="65" y="7"/>
                    <a:pt x="64" y="13"/>
                    <a:pt x="60" y="19"/>
                  </a:cubicBezTo>
                  <a:cubicBezTo>
                    <a:pt x="56" y="25"/>
                    <a:pt x="49" y="30"/>
                    <a:pt x="43" y="34"/>
                  </a:cubicBezTo>
                  <a:cubicBezTo>
                    <a:pt x="30" y="42"/>
                    <a:pt x="16" y="41"/>
                    <a:pt x="1" y="36"/>
                  </a:cubicBezTo>
                  <a:cubicBezTo>
                    <a:pt x="1" y="36"/>
                    <a:pt x="0" y="37"/>
                    <a:pt x="1" y="37"/>
                  </a:cubicBezTo>
                  <a:cubicBezTo>
                    <a:pt x="26" y="57"/>
                    <a:pt x="69" y="31"/>
                    <a:pt x="68" y="1"/>
                  </a:cubicBezTo>
                  <a:cubicBezTo>
                    <a:pt x="68" y="0"/>
                    <a:pt x="67" y="0"/>
                    <a:pt x="67"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203"/>
            <p:cNvSpPr>
              <a:spLocks/>
            </p:cNvSpPr>
            <p:nvPr/>
          </p:nvSpPr>
          <p:spPr bwMode="auto">
            <a:xfrm>
              <a:off x="5969000" y="5924551"/>
              <a:ext cx="55563" cy="15875"/>
            </a:xfrm>
            <a:custGeom>
              <a:avLst/>
              <a:gdLst>
                <a:gd name="T0" fmla="*/ 21 w 21"/>
                <a:gd name="T1" fmla="*/ 1 h 6"/>
                <a:gd name="T2" fmla="*/ 11 w 21"/>
                <a:gd name="T3" fmla="*/ 2 h 6"/>
                <a:gd name="T4" fmla="*/ 1 w 21"/>
                <a:gd name="T5" fmla="*/ 0 h 6"/>
                <a:gd name="T6" fmla="*/ 1 w 21"/>
                <a:gd name="T7" fmla="*/ 1 h 6"/>
                <a:gd name="T8" fmla="*/ 21 w 21"/>
                <a:gd name="T9" fmla="*/ 2 h 6"/>
                <a:gd name="T10" fmla="*/ 21 w 21"/>
                <a:gd name="T11" fmla="*/ 1 h 6"/>
              </a:gdLst>
              <a:ahLst/>
              <a:cxnLst>
                <a:cxn ang="0">
                  <a:pos x="T0" y="T1"/>
                </a:cxn>
                <a:cxn ang="0">
                  <a:pos x="T2" y="T3"/>
                </a:cxn>
                <a:cxn ang="0">
                  <a:pos x="T4" y="T5"/>
                </a:cxn>
                <a:cxn ang="0">
                  <a:pos x="T6" y="T7"/>
                </a:cxn>
                <a:cxn ang="0">
                  <a:pos x="T8" y="T9"/>
                </a:cxn>
                <a:cxn ang="0">
                  <a:pos x="T10" y="T11"/>
                </a:cxn>
              </a:cxnLst>
              <a:rect l="0" t="0" r="r" b="b"/>
              <a:pathLst>
                <a:path w="21" h="6">
                  <a:moveTo>
                    <a:pt x="21" y="1"/>
                  </a:moveTo>
                  <a:cubicBezTo>
                    <a:pt x="18" y="1"/>
                    <a:pt x="15" y="2"/>
                    <a:pt x="11" y="2"/>
                  </a:cubicBezTo>
                  <a:cubicBezTo>
                    <a:pt x="8" y="2"/>
                    <a:pt x="5" y="1"/>
                    <a:pt x="1" y="0"/>
                  </a:cubicBezTo>
                  <a:cubicBezTo>
                    <a:pt x="1" y="0"/>
                    <a:pt x="0" y="1"/>
                    <a:pt x="1" y="1"/>
                  </a:cubicBezTo>
                  <a:cubicBezTo>
                    <a:pt x="7" y="4"/>
                    <a:pt x="15" y="6"/>
                    <a:pt x="21" y="2"/>
                  </a:cubicBezTo>
                  <a:cubicBezTo>
                    <a:pt x="21" y="2"/>
                    <a:pt x="21" y="2"/>
                    <a:pt x="21"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2" name="Group 21"/>
          <p:cNvGrpSpPr/>
          <p:nvPr/>
        </p:nvGrpSpPr>
        <p:grpSpPr>
          <a:xfrm>
            <a:off x="-103199" y="5219405"/>
            <a:ext cx="690562" cy="1147763"/>
            <a:chOff x="2130426" y="3314700"/>
            <a:chExt cx="690562" cy="1147763"/>
          </a:xfrm>
        </p:grpSpPr>
        <p:sp>
          <p:nvSpPr>
            <p:cNvPr id="23" name="Freeform 23"/>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rgbClr val="EFA7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24"/>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25"/>
            <p:cNvSpPr>
              <a:spLocks/>
            </p:cNvSpPr>
            <p:nvPr/>
          </p:nvSpPr>
          <p:spPr bwMode="auto">
            <a:xfrm>
              <a:off x="2208213" y="3398838"/>
              <a:ext cx="533400" cy="1063625"/>
            </a:xfrm>
            <a:custGeom>
              <a:avLst/>
              <a:gdLst>
                <a:gd name="T0" fmla="*/ 202 w 203"/>
                <a:gd name="T1" fmla="*/ 123 h 408"/>
                <a:gd name="T2" fmla="*/ 131 w 203"/>
                <a:gd name="T3" fmla="*/ 156 h 408"/>
                <a:gd name="T4" fmla="*/ 98 w 203"/>
                <a:gd name="T5" fmla="*/ 180 h 408"/>
                <a:gd name="T6" fmla="*/ 88 w 203"/>
                <a:gd name="T7" fmla="*/ 192 h 408"/>
                <a:gd name="T8" fmla="*/ 119 w 203"/>
                <a:gd name="T9" fmla="*/ 137 h 408"/>
                <a:gd name="T10" fmla="*/ 153 w 203"/>
                <a:gd name="T11" fmla="*/ 106 h 408"/>
                <a:gd name="T12" fmla="*/ 201 w 203"/>
                <a:gd name="T13" fmla="*/ 85 h 408"/>
                <a:gd name="T14" fmla="*/ 200 w 203"/>
                <a:gd name="T15" fmla="*/ 84 h 408"/>
                <a:gd name="T16" fmla="*/ 125 w 203"/>
                <a:gd name="T17" fmla="*/ 127 h 408"/>
                <a:gd name="T18" fmla="*/ 149 w 203"/>
                <a:gd name="T19" fmla="*/ 81 h 408"/>
                <a:gd name="T20" fmla="*/ 164 w 203"/>
                <a:gd name="T21" fmla="*/ 64 h 408"/>
                <a:gd name="T22" fmla="*/ 189 w 203"/>
                <a:gd name="T23" fmla="*/ 45 h 408"/>
                <a:gd name="T24" fmla="*/ 188 w 203"/>
                <a:gd name="T25" fmla="*/ 44 h 408"/>
                <a:gd name="T26" fmla="*/ 154 w 203"/>
                <a:gd name="T27" fmla="*/ 69 h 408"/>
                <a:gd name="T28" fmla="*/ 180 w 203"/>
                <a:gd name="T29" fmla="*/ 1 h 408"/>
                <a:gd name="T30" fmla="*/ 179 w 203"/>
                <a:gd name="T31" fmla="*/ 1 h 408"/>
                <a:gd name="T32" fmla="*/ 134 w 203"/>
                <a:gd name="T33" fmla="*/ 97 h 408"/>
                <a:gd name="T34" fmla="*/ 115 w 203"/>
                <a:gd name="T35" fmla="*/ 38 h 408"/>
                <a:gd name="T36" fmla="*/ 115 w 203"/>
                <a:gd name="T37" fmla="*/ 38 h 408"/>
                <a:gd name="T38" fmla="*/ 131 w 203"/>
                <a:gd name="T39" fmla="*/ 103 h 408"/>
                <a:gd name="T40" fmla="*/ 131 w 203"/>
                <a:gd name="T41" fmla="*/ 103 h 408"/>
                <a:gd name="T42" fmla="*/ 108 w 203"/>
                <a:gd name="T43" fmla="*/ 144 h 408"/>
                <a:gd name="T44" fmla="*/ 74 w 203"/>
                <a:gd name="T45" fmla="*/ 58 h 408"/>
                <a:gd name="T46" fmla="*/ 73 w 203"/>
                <a:gd name="T47" fmla="*/ 59 h 408"/>
                <a:gd name="T48" fmla="*/ 105 w 203"/>
                <a:gd name="T49" fmla="*/ 150 h 408"/>
                <a:gd name="T50" fmla="*/ 75 w 203"/>
                <a:gd name="T51" fmla="*/ 202 h 408"/>
                <a:gd name="T52" fmla="*/ 71 w 203"/>
                <a:gd name="T53" fmla="*/ 210 h 408"/>
                <a:gd name="T54" fmla="*/ 29 w 203"/>
                <a:gd name="T55" fmla="*/ 86 h 408"/>
                <a:gd name="T56" fmla="*/ 28 w 203"/>
                <a:gd name="T57" fmla="*/ 87 h 408"/>
                <a:gd name="T58" fmla="*/ 54 w 203"/>
                <a:gd name="T59" fmla="*/ 147 h 408"/>
                <a:gd name="T60" fmla="*/ 66 w 203"/>
                <a:gd name="T61" fmla="*/ 215 h 408"/>
                <a:gd name="T62" fmla="*/ 67 w 203"/>
                <a:gd name="T63" fmla="*/ 217 h 408"/>
                <a:gd name="T64" fmla="*/ 41 w 203"/>
                <a:gd name="T65" fmla="*/ 269 h 408"/>
                <a:gd name="T66" fmla="*/ 27 w 203"/>
                <a:gd name="T67" fmla="*/ 212 h 408"/>
                <a:gd name="T68" fmla="*/ 0 w 203"/>
                <a:gd name="T69" fmla="*/ 142 h 408"/>
                <a:gd name="T70" fmla="*/ 0 w 203"/>
                <a:gd name="T71" fmla="*/ 142 h 408"/>
                <a:gd name="T72" fmla="*/ 22 w 203"/>
                <a:gd name="T73" fmla="*/ 209 h 408"/>
                <a:gd name="T74" fmla="*/ 37 w 203"/>
                <a:gd name="T75" fmla="*/ 279 h 408"/>
                <a:gd name="T76" fmla="*/ 27 w 203"/>
                <a:gd name="T77" fmla="*/ 302 h 408"/>
                <a:gd name="T78" fmla="*/ 8 w 203"/>
                <a:gd name="T79" fmla="*/ 405 h 408"/>
                <a:gd name="T80" fmla="*/ 14 w 203"/>
                <a:gd name="T81" fmla="*/ 405 h 408"/>
                <a:gd name="T82" fmla="*/ 30 w 203"/>
                <a:gd name="T83" fmla="*/ 318 h 408"/>
                <a:gd name="T84" fmla="*/ 94 w 203"/>
                <a:gd name="T85" fmla="*/ 268 h 408"/>
                <a:gd name="T86" fmla="*/ 175 w 203"/>
                <a:gd name="T87" fmla="*/ 235 h 408"/>
                <a:gd name="T88" fmla="*/ 174 w 203"/>
                <a:gd name="T89" fmla="*/ 233 h 408"/>
                <a:gd name="T90" fmla="*/ 127 w 203"/>
                <a:gd name="T91" fmla="*/ 250 h 408"/>
                <a:gd name="T92" fmla="*/ 84 w 203"/>
                <a:gd name="T93" fmla="*/ 269 h 408"/>
                <a:gd name="T94" fmla="*/ 32 w 203"/>
                <a:gd name="T95" fmla="*/ 313 h 408"/>
                <a:gd name="T96" fmla="*/ 38 w 203"/>
                <a:gd name="T97" fmla="*/ 294 h 408"/>
                <a:gd name="T98" fmla="*/ 47 w 203"/>
                <a:gd name="T99" fmla="*/ 273 h 408"/>
                <a:gd name="T100" fmla="*/ 107 w 203"/>
                <a:gd name="T101" fmla="*/ 219 h 408"/>
                <a:gd name="T102" fmla="*/ 149 w 203"/>
                <a:gd name="T103" fmla="*/ 195 h 408"/>
                <a:gd name="T104" fmla="*/ 195 w 203"/>
                <a:gd name="T105" fmla="*/ 176 h 408"/>
                <a:gd name="T106" fmla="*/ 195 w 203"/>
                <a:gd name="T107" fmla="*/ 175 h 408"/>
                <a:gd name="T108" fmla="*/ 153 w 203"/>
                <a:gd name="T109" fmla="*/ 189 h 408"/>
                <a:gd name="T110" fmla="*/ 109 w 203"/>
                <a:gd name="T111" fmla="*/ 214 h 408"/>
                <a:gd name="T112" fmla="*/ 52 w 203"/>
                <a:gd name="T113" fmla="*/ 262 h 408"/>
                <a:gd name="T114" fmla="*/ 77 w 203"/>
                <a:gd name="T115" fmla="*/ 211 h 408"/>
                <a:gd name="T116" fmla="*/ 92 w 203"/>
                <a:gd name="T117" fmla="*/ 191 h 408"/>
                <a:gd name="T118" fmla="*/ 126 w 203"/>
                <a:gd name="T119" fmla="*/ 164 h 408"/>
                <a:gd name="T120" fmla="*/ 202 w 203"/>
                <a:gd name="T121" fmla="*/ 125 h 408"/>
                <a:gd name="T122" fmla="*/ 202 w 203"/>
                <a:gd name="T123" fmla="*/ 123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3" h="408">
                  <a:moveTo>
                    <a:pt x="202" y="123"/>
                  </a:moveTo>
                  <a:cubicBezTo>
                    <a:pt x="176" y="127"/>
                    <a:pt x="152" y="141"/>
                    <a:pt x="131" y="156"/>
                  </a:cubicBezTo>
                  <a:cubicBezTo>
                    <a:pt x="120" y="164"/>
                    <a:pt x="109" y="172"/>
                    <a:pt x="98" y="180"/>
                  </a:cubicBezTo>
                  <a:cubicBezTo>
                    <a:pt x="94" y="184"/>
                    <a:pt x="91" y="188"/>
                    <a:pt x="88" y="192"/>
                  </a:cubicBezTo>
                  <a:cubicBezTo>
                    <a:pt x="98" y="174"/>
                    <a:pt x="108" y="155"/>
                    <a:pt x="119" y="137"/>
                  </a:cubicBezTo>
                  <a:cubicBezTo>
                    <a:pt x="128" y="125"/>
                    <a:pt x="140" y="114"/>
                    <a:pt x="153" y="106"/>
                  </a:cubicBezTo>
                  <a:cubicBezTo>
                    <a:pt x="168" y="96"/>
                    <a:pt x="184" y="91"/>
                    <a:pt x="201" y="85"/>
                  </a:cubicBezTo>
                  <a:cubicBezTo>
                    <a:pt x="201" y="85"/>
                    <a:pt x="201" y="84"/>
                    <a:pt x="200" y="84"/>
                  </a:cubicBezTo>
                  <a:cubicBezTo>
                    <a:pt x="172" y="88"/>
                    <a:pt x="145" y="105"/>
                    <a:pt x="125" y="127"/>
                  </a:cubicBezTo>
                  <a:cubicBezTo>
                    <a:pt x="133" y="112"/>
                    <a:pt x="141" y="96"/>
                    <a:pt x="149" y="81"/>
                  </a:cubicBezTo>
                  <a:cubicBezTo>
                    <a:pt x="154" y="75"/>
                    <a:pt x="159" y="69"/>
                    <a:pt x="164" y="64"/>
                  </a:cubicBezTo>
                  <a:cubicBezTo>
                    <a:pt x="172" y="57"/>
                    <a:pt x="180" y="51"/>
                    <a:pt x="189" y="45"/>
                  </a:cubicBezTo>
                  <a:cubicBezTo>
                    <a:pt x="189" y="45"/>
                    <a:pt x="189" y="44"/>
                    <a:pt x="188" y="44"/>
                  </a:cubicBezTo>
                  <a:cubicBezTo>
                    <a:pt x="176" y="50"/>
                    <a:pt x="164" y="58"/>
                    <a:pt x="154" y="69"/>
                  </a:cubicBezTo>
                  <a:cubicBezTo>
                    <a:pt x="165" y="47"/>
                    <a:pt x="173" y="24"/>
                    <a:pt x="180" y="1"/>
                  </a:cubicBezTo>
                  <a:cubicBezTo>
                    <a:pt x="180" y="0"/>
                    <a:pt x="179" y="0"/>
                    <a:pt x="179" y="1"/>
                  </a:cubicBezTo>
                  <a:cubicBezTo>
                    <a:pt x="167" y="34"/>
                    <a:pt x="151" y="66"/>
                    <a:pt x="134" y="97"/>
                  </a:cubicBezTo>
                  <a:cubicBezTo>
                    <a:pt x="132" y="77"/>
                    <a:pt x="127" y="55"/>
                    <a:pt x="115" y="38"/>
                  </a:cubicBezTo>
                  <a:cubicBezTo>
                    <a:pt x="115" y="37"/>
                    <a:pt x="114" y="38"/>
                    <a:pt x="115" y="38"/>
                  </a:cubicBezTo>
                  <a:cubicBezTo>
                    <a:pt x="122" y="60"/>
                    <a:pt x="129" y="80"/>
                    <a:pt x="131" y="103"/>
                  </a:cubicBezTo>
                  <a:cubicBezTo>
                    <a:pt x="131" y="103"/>
                    <a:pt x="131" y="103"/>
                    <a:pt x="131" y="103"/>
                  </a:cubicBezTo>
                  <a:cubicBezTo>
                    <a:pt x="123" y="117"/>
                    <a:pt x="116" y="131"/>
                    <a:pt x="108" y="144"/>
                  </a:cubicBezTo>
                  <a:cubicBezTo>
                    <a:pt x="103" y="113"/>
                    <a:pt x="92" y="84"/>
                    <a:pt x="74" y="58"/>
                  </a:cubicBezTo>
                  <a:cubicBezTo>
                    <a:pt x="73" y="58"/>
                    <a:pt x="73" y="59"/>
                    <a:pt x="73" y="59"/>
                  </a:cubicBezTo>
                  <a:cubicBezTo>
                    <a:pt x="89" y="87"/>
                    <a:pt x="100" y="118"/>
                    <a:pt x="105" y="150"/>
                  </a:cubicBezTo>
                  <a:cubicBezTo>
                    <a:pt x="95" y="168"/>
                    <a:pt x="85" y="185"/>
                    <a:pt x="75" y="202"/>
                  </a:cubicBezTo>
                  <a:cubicBezTo>
                    <a:pt x="73" y="205"/>
                    <a:pt x="72" y="207"/>
                    <a:pt x="71" y="210"/>
                  </a:cubicBezTo>
                  <a:cubicBezTo>
                    <a:pt x="67" y="168"/>
                    <a:pt x="54" y="120"/>
                    <a:pt x="29" y="86"/>
                  </a:cubicBezTo>
                  <a:cubicBezTo>
                    <a:pt x="28" y="85"/>
                    <a:pt x="27" y="86"/>
                    <a:pt x="28" y="87"/>
                  </a:cubicBezTo>
                  <a:cubicBezTo>
                    <a:pt x="37" y="107"/>
                    <a:pt x="47" y="126"/>
                    <a:pt x="54" y="147"/>
                  </a:cubicBezTo>
                  <a:cubicBezTo>
                    <a:pt x="61" y="169"/>
                    <a:pt x="64" y="192"/>
                    <a:pt x="66" y="215"/>
                  </a:cubicBezTo>
                  <a:cubicBezTo>
                    <a:pt x="66" y="216"/>
                    <a:pt x="66" y="217"/>
                    <a:pt x="67" y="217"/>
                  </a:cubicBezTo>
                  <a:cubicBezTo>
                    <a:pt x="57" y="234"/>
                    <a:pt x="49" y="252"/>
                    <a:pt x="41" y="269"/>
                  </a:cubicBezTo>
                  <a:cubicBezTo>
                    <a:pt x="38" y="250"/>
                    <a:pt x="33" y="230"/>
                    <a:pt x="27" y="212"/>
                  </a:cubicBezTo>
                  <a:cubicBezTo>
                    <a:pt x="20" y="188"/>
                    <a:pt x="11" y="164"/>
                    <a:pt x="0" y="142"/>
                  </a:cubicBezTo>
                  <a:cubicBezTo>
                    <a:pt x="0" y="142"/>
                    <a:pt x="0" y="142"/>
                    <a:pt x="0" y="142"/>
                  </a:cubicBezTo>
                  <a:cubicBezTo>
                    <a:pt x="8" y="164"/>
                    <a:pt x="16" y="186"/>
                    <a:pt x="22" y="209"/>
                  </a:cubicBezTo>
                  <a:cubicBezTo>
                    <a:pt x="28" y="232"/>
                    <a:pt x="31" y="255"/>
                    <a:pt x="37" y="279"/>
                  </a:cubicBezTo>
                  <a:cubicBezTo>
                    <a:pt x="33" y="287"/>
                    <a:pt x="30" y="294"/>
                    <a:pt x="27" y="302"/>
                  </a:cubicBezTo>
                  <a:cubicBezTo>
                    <a:pt x="16" y="335"/>
                    <a:pt x="6" y="370"/>
                    <a:pt x="8" y="405"/>
                  </a:cubicBezTo>
                  <a:cubicBezTo>
                    <a:pt x="8" y="408"/>
                    <a:pt x="13" y="408"/>
                    <a:pt x="14" y="405"/>
                  </a:cubicBezTo>
                  <a:cubicBezTo>
                    <a:pt x="17" y="375"/>
                    <a:pt x="22" y="346"/>
                    <a:pt x="30" y="318"/>
                  </a:cubicBezTo>
                  <a:cubicBezTo>
                    <a:pt x="49" y="297"/>
                    <a:pt x="69" y="280"/>
                    <a:pt x="94" y="268"/>
                  </a:cubicBezTo>
                  <a:cubicBezTo>
                    <a:pt x="121" y="256"/>
                    <a:pt x="149" y="248"/>
                    <a:pt x="175" y="235"/>
                  </a:cubicBezTo>
                  <a:cubicBezTo>
                    <a:pt x="175" y="234"/>
                    <a:pt x="175" y="233"/>
                    <a:pt x="174" y="233"/>
                  </a:cubicBezTo>
                  <a:cubicBezTo>
                    <a:pt x="158" y="237"/>
                    <a:pt x="142" y="244"/>
                    <a:pt x="127" y="250"/>
                  </a:cubicBezTo>
                  <a:cubicBezTo>
                    <a:pt x="113" y="256"/>
                    <a:pt x="98" y="262"/>
                    <a:pt x="84" y="269"/>
                  </a:cubicBezTo>
                  <a:cubicBezTo>
                    <a:pt x="64" y="279"/>
                    <a:pt x="45" y="294"/>
                    <a:pt x="32" y="313"/>
                  </a:cubicBezTo>
                  <a:cubicBezTo>
                    <a:pt x="34" y="307"/>
                    <a:pt x="36" y="301"/>
                    <a:pt x="38" y="294"/>
                  </a:cubicBezTo>
                  <a:cubicBezTo>
                    <a:pt x="41" y="287"/>
                    <a:pt x="44" y="280"/>
                    <a:pt x="47" y="273"/>
                  </a:cubicBezTo>
                  <a:cubicBezTo>
                    <a:pt x="64" y="252"/>
                    <a:pt x="84" y="234"/>
                    <a:pt x="107" y="219"/>
                  </a:cubicBezTo>
                  <a:cubicBezTo>
                    <a:pt x="121" y="210"/>
                    <a:pt x="135" y="203"/>
                    <a:pt x="149" y="195"/>
                  </a:cubicBezTo>
                  <a:cubicBezTo>
                    <a:pt x="164" y="187"/>
                    <a:pt x="178" y="178"/>
                    <a:pt x="195" y="176"/>
                  </a:cubicBezTo>
                  <a:cubicBezTo>
                    <a:pt x="196" y="176"/>
                    <a:pt x="196" y="175"/>
                    <a:pt x="195" y="175"/>
                  </a:cubicBezTo>
                  <a:cubicBezTo>
                    <a:pt x="181" y="172"/>
                    <a:pt x="166" y="183"/>
                    <a:pt x="153" y="189"/>
                  </a:cubicBezTo>
                  <a:cubicBezTo>
                    <a:pt x="138" y="197"/>
                    <a:pt x="123" y="205"/>
                    <a:pt x="109" y="214"/>
                  </a:cubicBezTo>
                  <a:cubicBezTo>
                    <a:pt x="88" y="227"/>
                    <a:pt x="68" y="243"/>
                    <a:pt x="52" y="262"/>
                  </a:cubicBezTo>
                  <a:cubicBezTo>
                    <a:pt x="60" y="244"/>
                    <a:pt x="68" y="228"/>
                    <a:pt x="77" y="211"/>
                  </a:cubicBezTo>
                  <a:cubicBezTo>
                    <a:pt x="84" y="206"/>
                    <a:pt x="86" y="197"/>
                    <a:pt x="92" y="191"/>
                  </a:cubicBezTo>
                  <a:cubicBezTo>
                    <a:pt x="101" y="180"/>
                    <a:pt x="114" y="172"/>
                    <a:pt x="126" y="164"/>
                  </a:cubicBezTo>
                  <a:cubicBezTo>
                    <a:pt x="150" y="147"/>
                    <a:pt x="174" y="133"/>
                    <a:pt x="202" y="125"/>
                  </a:cubicBezTo>
                  <a:cubicBezTo>
                    <a:pt x="203" y="124"/>
                    <a:pt x="203" y="123"/>
                    <a:pt x="202" y="123"/>
                  </a:cubicBezTo>
                  <a:close/>
                </a:path>
              </a:pathLst>
            </a:custGeom>
            <a:solidFill>
              <a:schemeClr val="accent6">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26" name="Group 25"/>
          <p:cNvGrpSpPr/>
          <p:nvPr/>
        </p:nvGrpSpPr>
        <p:grpSpPr>
          <a:xfrm rot="15541647">
            <a:off x="446802" y="6086680"/>
            <a:ext cx="826294" cy="1039813"/>
            <a:chOff x="2171701" y="1085850"/>
            <a:chExt cx="826294" cy="1039813"/>
          </a:xfrm>
        </p:grpSpPr>
        <p:sp>
          <p:nvSpPr>
            <p:cNvPr id="27" name="Freeform 29"/>
            <p:cNvSpPr>
              <a:spLocks/>
            </p:cNvSpPr>
            <p:nvPr/>
          </p:nvSpPr>
          <p:spPr bwMode="auto">
            <a:xfrm>
              <a:off x="2171701" y="1203325"/>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30"/>
            <p:cNvSpPr>
              <a:spLocks/>
            </p:cNvSpPr>
            <p:nvPr/>
          </p:nvSpPr>
          <p:spPr bwMode="auto">
            <a:xfrm>
              <a:off x="2186782" y="1181894"/>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29" name="Freeform 31"/>
            <p:cNvSpPr>
              <a:spLocks/>
            </p:cNvSpPr>
            <p:nvPr/>
          </p:nvSpPr>
          <p:spPr bwMode="auto">
            <a:xfrm>
              <a:off x="2228851" y="1085850"/>
              <a:ext cx="677863" cy="996950"/>
            </a:xfrm>
            <a:custGeom>
              <a:avLst/>
              <a:gdLst>
                <a:gd name="T0" fmla="*/ 86 w 259"/>
                <a:gd name="T1" fmla="*/ 77 h 382"/>
                <a:gd name="T2" fmla="*/ 58 w 259"/>
                <a:gd name="T3" fmla="*/ 116 h 382"/>
                <a:gd name="T4" fmla="*/ 0 w 259"/>
                <a:gd name="T5" fmla="*/ 187 h 382"/>
                <a:gd name="T6" fmla="*/ 55 w 259"/>
                <a:gd name="T7" fmla="*/ 125 h 382"/>
                <a:gd name="T8" fmla="*/ 36 w 259"/>
                <a:gd name="T9" fmla="*/ 260 h 382"/>
                <a:gd name="T10" fmla="*/ 48 w 259"/>
                <a:gd name="T11" fmla="*/ 162 h 382"/>
                <a:gd name="T12" fmla="*/ 88 w 259"/>
                <a:gd name="T13" fmla="*/ 83 h 382"/>
                <a:gd name="T14" fmla="*/ 102 w 259"/>
                <a:gd name="T15" fmla="*/ 115 h 382"/>
                <a:gd name="T16" fmla="*/ 74 w 259"/>
                <a:gd name="T17" fmla="*/ 200 h 382"/>
                <a:gd name="T18" fmla="*/ 45 w 259"/>
                <a:gd name="T19" fmla="*/ 236 h 382"/>
                <a:gd name="T20" fmla="*/ 73 w 259"/>
                <a:gd name="T21" fmla="*/ 207 h 382"/>
                <a:gd name="T22" fmla="*/ 85 w 259"/>
                <a:gd name="T23" fmla="*/ 306 h 382"/>
                <a:gd name="T24" fmla="*/ 108 w 259"/>
                <a:gd name="T25" fmla="*/ 127 h 382"/>
                <a:gd name="T26" fmla="*/ 120 w 259"/>
                <a:gd name="T27" fmla="*/ 150 h 382"/>
                <a:gd name="T28" fmla="*/ 132 w 259"/>
                <a:gd name="T29" fmla="*/ 323 h 382"/>
                <a:gd name="T30" fmla="*/ 150 w 259"/>
                <a:gd name="T31" fmla="*/ 199 h 382"/>
                <a:gd name="T32" fmla="*/ 154 w 259"/>
                <a:gd name="T33" fmla="*/ 207 h 382"/>
                <a:gd name="T34" fmla="*/ 162 w 259"/>
                <a:gd name="T35" fmla="*/ 232 h 382"/>
                <a:gd name="T36" fmla="*/ 173 w 259"/>
                <a:gd name="T37" fmla="*/ 346 h 382"/>
                <a:gd name="T38" fmla="*/ 152 w 259"/>
                <a:gd name="T39" fmla="*/ 291 h 382"/>
                <a:gd name="T40" fmla="*/ 176 w 259"/>
                <a:gd name="T41" fmla="*/ 261 h 382"/>
                <a:gd name="T42" fmla="*/ 192 w 259"/>
                <a:gd name="T43" fmla="*/ 303 h 382"/>
                <a:gd name="T44" fmla="*/ 243 w 259"/>
                <a:gd name="T45" fmla="*/ 382 h 382"/>
                <a:gd name="T46" fmla="*/ 181 w 259"/>
                <a:gd name="T47" fmla="*/ 265 h 382"/>
                <a:gd name="T48" fmla="*/ 247 w 259"/>
                <a:gd name="T49" fmla="*/ 325 h 382"/>
                <a:gd name="T50" fmla="*/ 179 w 259"/>
                <a:gd name="T51" fmla="*/ 259 h 382"/>
                <a:gd name="T52" fmla="*/ 209 w 259"/>
                <a:gd name="T53" fmla="*/ 234 h 382"/>
                <a:gd name="T54" fmla="*/ 253 w 259"/>
                <a:gd name="T55" fmla="*/ 280 h 382"/>
                <a:gd name="T56" fmla="*/ 154 w 259"/>
                <a:gd name="T57" fmla="*/ 197 h 382"/>
                <a:gd name="T58" fmla="*/ 158 w 259"/>
                <a:gd name="T59" fmla="*/ 149 h 382"/>
                <a:gd name="T60" fmla="*/ 256 w 259"/>
                <a:gd name="T61" fmla="*/ 242 h 382"/>
                <a:gd name="T62" fmla="*/ 200 w 259"/>
                <a:gd name="T63" fmla="*/ 171 h 382"/>
                <a:gd name="T64" fmla="*/ 119 w 259"/>
                <a:gd name="T65" fmla="*/ 129 h 382"/>
                <a:gd name="T66" fmla="*/ 109 w 259"/>
                <a:gd name="T67" fmla="*/ 109 h 382"/>
                <a:gd name="T68" fmla="*/ 180 w 259"/>
                <a:gd name="T69" fmla="*/ 114 h 382"/>
                <a:gd name="T70" fmla="*/ 257 w 259"/>
                <a:gd name="T71" fmla="*/ 175 h 382"/>
                <a:gd name="T72" fmla="*/ 186 w 259"/>
                <a:gd name="T73" fmla="*/ 111 h 382"/>
                <a:gd name="T74" fmla="*/ 246 w 259"/>
                <a:gd name="T75" fmla="*/ 113 h 382"/>
                <a:gd name="T76" fmla="*/ 121 w 259"/>
                <a:gd name="T77" fmla="*/ 80 h 382"/>
                <a:gd name="T78" fmla="*/ 242 w 259"/>
                <a:gd name="T79" fmla="*/ 92 h 382"/>
                <a:gd name="T80" fmla="*/ 173 w 259"/>
                <a:gd name="T81" fmla="*/ 75 h 382"/>
                <a:gd name="T82" fmla="*/ 95 w 259"/>
                <a:gd name="T83" fmla="*/ 76 h 382"/>
                <a:gd name="T84" fmla="*/ 58 w 259"/>
                <a:gd name="T85" fmla="*/ 8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9" h="382">
                  <a:moveTo>
                    <a:pt x="58" y="8"/>
                  </a:moveTo>
                  <a:cubicBezTo>
                    <a:pt x="66" y="31"/>
                    <a:pt x="76" y="54"/>
                    <a:pt x="86" y="77"/>
                  </a:cubicBezTo>
                  <a:cubicBezTo>
                    <a:pt x="86" y="77"/>
                    <a:pt x="85" y="77"/>
                    <a:pt x="85" y="77"/>
                  </a:cubicBezTo>
                  <a:cubicBezTo>
                    <a:pt x="73" y="86"/>
                    <a:pt x="65" y="101"/>
                    <a:pt x="58" y="116"/>
                  </a:cubicBezTo>
                  <a:cubicBezTo>
                    <a:pt x="58" y="116"/>
                    <a:pt x="57" y="116"/>
                    <a:pt x="57" y="116"/>
                  </a:cubicBezTo>
                  <a:cubicBezTo>
                    <a:pt x="31" y="132"/>
                    <a:pt x="9" y="157"/>
                    <a:pt x="0" y="187"/>
                  </a:cubicBezTo>
                  <a:cubicBezTo>
                    <a:pt x="0" y="187"/>
                    <a:pt x="0" y="187"/>
                    <a:pt x="0" y="187"/>
                  </a:cubicBezTo>
                  <a:cubicBezTo>
                    <a:pt x="13" y="160"/>
                    <a:pt x="30" y="140"/>
                    <a:pt x="55" y="125"/>
                  </a:cubicBezTo>
                  <a:cubicBezTo>
                    <a:pt x="50" y="138"/>
                    <a:pt x="46" y="151"/>
                    <a:pt x="42" y="163"/>
                  </a:cubicBezTo>
                  <a:cubicBezTo>
                    <a:pt x="32" y="196"/>
                    <a:pt x="28" y="227"/>
                    <a:pt x="36" y="260"/>
                  </a:cubicBezTo>
                  <a:cubicBezTo>
                    <a:pt x="36" y="261"/>
                    <a:pt x="38" y="261"/>
                    <a:pt x="38" y="260"/>
                  </a:cubicBezTo>
                  <a:cubicBezTo>
                    <a:pt x="30" y="227"/>
                    <a:pt x="37" y="194"/>
                    <a:pt x="48" y="162"/>
                  </a:cubicBezTo>
                  <a:cubicBezTo>
                    <a:pt x="53" y="148"/>
                    <a:pt x="58" y="134"/>
                    <a:pt x="65" y="120"/>
                  </a:cubicBezTo>
                  <a:cubicBezTo>
                    <a:pt x="71" y="107"/>
                    <a:pt x="81" y="95"/>
                    <a:pt x="88" y="83"/>
                  </a:cubicBezTo>
                  <a:cubicBezTo>
                    <a:pt x="88" y="83"/>
                    <a:pt x="88" y="83"/>
                    <a:pt x="88" y="83"/>
                  </a:cubicBezTo>
                  <a:cubicBezTo>
                    <a:pt x="93" y="94"/>
                    <a:pt x="98" y="104"/>
                    <a:pt x="102" y="115"/>
                  </a:cubicBezTo>
                  <a:cubicBezTo>
                    <a:pt x="103" y="117"/>
                    <a:pt x="104" y="119"/>
                    <a:pt x="105" y="120"/>
                  </a:cubicBezTo>
                  <a:cubicBezTo>
                    <a:pt x="85" y="142"/>
                    <a:pt x="78" y="172"/>
                    <a:pt x="74" y="200"/>
                  </a:cubicBezTo>
                  <a:cubicBezTo>
                    <a:pt x="68" y="206"/>
                    <a:pt x="63" y="211"/>
                    <a:pt x="57" y="218"/>
                  </a:cubicBezTo>
                  <a:cubicBezTo>
                    <a:pt x="53" y="224"/>
                    <a:pt x="49" y="230"/>
                    <a:pt x="45" y="236"/>
                  </a:cubicBezTo>
                  <a:cubicBezTo>
                    <a:pt x="45" y="237"/>
                    <a:pt x="46" y="237"/>
                    <a:pt x="46" y="237"/>
                  </a:cubicBezTo>
                  <a:cubicBezTo>
                    <a:pt x="54" y="226"/>
                    <a:pt x="63" y="216"/>
                    <a:pt x="73" y="207"/>
                  </a:cubicBezTo>
                  <a:cubicBezTo>
                    <a:pt x="70" y="240"/>
                    <a:pt x="74" y="274"/>
                    <a:pt x="84" y="306"/>
                  </a:cubicBezTo>
                  <a:cubicBezTo>
                    <a:pt x="84" y="307"/>
                    <a:pt x="85" y="307"/>
                    <a:pt x="85" y="306"/>
                  </a:cubicBezTo>
                  <a:cubicBezTo>
                    <a:pt x="77" y="275"/>
                    <a:pt x="74" y="242"/>
                    <a:pt x="78" y="210"/>
                  </a:cubicBezTo>
                  <a:cubicBezTo>
                    <a:pt x="81" y="181"/>
                    <a:pt x="89" y="150"/>
                    <a:pt x="108" y="127"/>
                  </a:cubicBezTo>
                  <a:cubicBezTo>
                    <a:pt x="112" y="135"/>
                    <a:pt x="116" y="142"/>
                    <a:pt x="120" y="149"/>
                  </a:cubicBezTo>
                  <a:cubicBezTo>
                    <a:pt x="120" y="150"/>
                    <a:pt x="120" y="150"/>
                    <a:pt x="120" y="150"/>
                  </a:cubicBezTo>
                  <a:cubicBezTo>
                    <a:pt x="83" y="199"/>
                    <a:pt x="101" y="276"/>
                    <a:pt x="130" y="324"/>
                  </a:cubicBezTo>
                  <a:cubicBezTo>
                    <a:pt x="131" y="326"/>
                    <a:pt x="133" y="325"/>
                    <a:pt x="132" y="323"/>
                  </a:cubicBezTo>
                  <a:cubicBezTo>
                    <a:pt x="103" y="276"/>
                    <a:pt x="90" y="204"/>
                    <a:pt x="124" y="156"/>
                  </a:cubicBezTo>
                  <a:cubicBezTo>
                    <a:pt x="133" y="170"/>
                    <a:pt x="142" y="184"/>
                    <a:pt x="150" y="199"/>
                  </a:cubicBezTo>
                  <a:cubicBezTo>
                    <a:pt x="150" y="200"/>
                    <a:pt x="150" y="200"/>
                    <a:pt x="150" y="200"/>
                  </a:cubicBezTo>
                  <a:cubicBezTo>
                    <a:pt x="151" y="202"/>
                    <a:pt x="153" y="204"/>
                    <a:pt x="154" y="207"/>
                  </a:cubicBezTo>
                  <a:cubicBezTo>
                    <a:pt x="157" y="214"/>
                    <a:pt x="161" y="222"/>
                    <a:pt x="164" y="230"/>
                  </a:cubicBezTo>
                  <a:cubicBezTo>
                    <a:pt x="163" y="230"/>
                    <a:pt x="162" y="231"/>
                    <a:pt x="162" y="232"/>
                  </a:cubicBezTo>
                  <a:cubicBezTo>
                    <a:pt x="153" y="251"/>
                    <a:pt x="146" y="272"/>
                    <a:pt x="148" y="293"/>
                  </a:cubicBezTo>
                  <a:cubicBezTo>
                    <a:pt x="150" y="314"/>
                    <a:pt x="164" y="328"/>
                    <a:pt x="173" y="346"/>
                  </a:cubicBezTo>
                  <a:cubicBezTo>
                    <a:pt x="173" y="346"/>
                    <a:pt x="173" y="346"/>
                    <a:pt x="173" y="346"/>
                  </a:cubicBezTo>
                  <a:cubicBezTo>
                    <a:pt x="165" y="327"/>
                    <a:pt x="153" y="312"/>
                    <a:pt x="152" y="291"/>
                  </a:cubicBezTo>
                  <a:cubicBezTo>
                    <a:pt x="151" y="271"/>
                    <a:pt x="158" y="253"/>
                    <a:pt x="166" y="235"/>
                  </a:cubicBezTo>
                  <a:cubicBezTo>
                    <a:pt x="169" y="244"/>
                    <a:pt x="173" y="252"/>
                    <a:pt x="176" y="261"/>
                  </a:cubicBezTo>
                  <a:cubicBezTo>
                    <a:pt x="176" y="262"/>
                    <a:pt x="176" y="262"/>
                    <a:pt x="177" y="262"/>
                  </a:cubicBezTo>
                  <a:cubicBezTo>
                    <a:pt x="182" y="276"/>
                    <a:pt x="187" y="289"/>
                    <a:pt x="192" y="303"/>
                  </a:cubicBezTo>
                  <a:cubicBezTo>
                    <a:pt x="204" y="331"/>
                    <a:pt x="218" y="363"/>
                    <a:pt x="243" y="382"/>
                  </a:cubicBezTo>
                  <a:cubicBezTo>
                    <a:pt x="243" y="382"/>
                    <a:pt x="243" y="382"/>
                    <a:pt x="243" y="382"/>
                  </a:cubicBezTo>
                  <a:cubicBezTo>
                    <a:pt x="217" y="360"/>
                    <a:pt x="204" y="323"/>
                    <a:pt x="192" y="293"/>
                  </a:cubicBezTo>
                  <a:cubicBezTo>
                    <a:pt x="188" y="284"/>
                    <a:pt x="185" y="274"/>
                    <a:pt x="181" y="265"/>
                  </a:cubicBezTo>
                  <a:cubicBezTo>
                    <a:pt x="207" y="281"/>
                    <a:pt x="228" y="301"/>
                    <a:pt x="246" y="325"/>
                  </a:cubicBezTo>
                  <a:cubicBezTo>
                    <a:pt x="246" y="326"/>
                    <a:pt x="247" y="325"/>
                    <a:pt x="247" y="325"/>
                  </a:cubicBezTo>
                  <a:cubicBezTo>
                    <a:pt x="230" y="297"/>
                    <a:pt x="207" y="275"/>
                    <a:pt x="179" y="259"/>
                  </a:cubicBezTo>
                  <a:cubicBezTo>
                    <a:pt x="179" y="259"/>
                    <a:pt x="179" y="259"/>
                    <a:pt x="179" y="259"/>
                  </a:cubicBezTo>
                  <a:cubicBezTo>
                    <a:pt x="172" y="240"/>
                    <a:pt x="165" y="221"/>
                    <a:pt x="157" y="202"/>
                  </a:cubicBezTo>
                  <a:cubicBezTo>
                    <a:pt x="176" y="207"/>
                    <a:pt x="194" y="222"/>
                    <a:pt x="209" y="234"/>
                  </a:cubicBezTo>
                  <a:cubicBezTo>
                    <a:pt x="226" y="247"/>
                    <a:pt x="241" y="262"/>
                    <a:pt x="253" y="281"/>
                  </a:cubicBezTo>
                  <a:cubicBezTo>
                    <a:pt x="253" y="281"/>
                    <a:pt x="253" y="281"/>
                    <a:pt x="253" y="280"/>
                  </a:cubicBezTo>
                  <a:cubicBezTo>
                    <a:pt x="243" y="259"/>
                    <a:pt x="227" y="244"/>
                    <a:pt x="209" y="229"/>
                  </a:cubicBezTo>
                  <a:cubicBezTo>
                    <a:pt x="193" y="216"/>
                    <a:pt x="175" y="200"/>
                    <a:pt x="154" y="197"/>
                  </a:cubicBezTo>
                  <a:cubicBezTo>
                    <a:pt x="145" y="176"/>
                    <a:pt x="133" y="156"/>
                    <a:pt x="122" y="136"/>
                  </a:cubicBezTo>
                  <a:cubicBezTo>
                    <a:pt x="133" y="141"/>
                    <a:pt x="146" y="144"/>
                    <a:pt x="158" y="149"/>
                  </a:cubicBezTo>
                  <a:cubicBezTo>
                    <a:pt x="171" y="155"/>
                    <a:pt x="184" y="162"/>
                    <a:pt x="195" y="171"/>
                  </a:cubicBezTo>
                  <a:cubicBezTo>
                    <a:pt x="221" y="190"/>
                    <a:pt x="238" y="215"/>
                    <a:pt x="256" y="242"/>
                  </a:cubicBezTo>
                  <a:cubicBezTo>
                    <a:pt x="256" y="242"/>
                    <a:pt x="257" y="242"/>
                    <a:pt x="257" y="242"/>
                  </a:cubicBezTo>
                  <a:cubicBezTo>
                    <a:pt x="245" y="214"/>
                    <a:pt x="223" y="189"/>
                    <a:pt x="200" y="171"/>
                  </a:cubicBezTo>
                  <a:cubicBezTo>
                    <a:pt x="187" y="161"/>
                    <a:pt x="174" y="152"/>
                    <a:pt x="160" y="145"/>
                  </a:cubicBezTo>
                  <a:cubicBezTo>
                    <a:pt x="148" y="138"/>
                    <a:pt x="133" y="130"/>
                    <a:pt x="119" y="129"/>
                  </a:cubicBezTo>
                  <a:cubicBezTo>
                    <a:pt x="118" y="129"/>
                    <a:pt x="118" y="129"/>
                    <a:pt x="118" y="129"/>
                  </a:cubicBezTo>
                  <a:cubicBezTo>
                    <a:pt x="115" y="123"/>
                    <a:pt x="112" y="116"/>
                    <a:pt x="109" y="109"/>
                  </a:cubicBezTo>
                  <a:cubicBezTo>
                    <a:pt x="105" y="101"/>
                    <a:pt x="102" y="92"/>
                    <a:pt x="98" y="84"/>
                  </a:cubicBezTo>
                  <a:cubicBezTo>
                    <a:pt x="128" y="87"/>
                    <a:pt x="155" y="98"/>
                    <a:pt x="180" y="114"/>
                  </a:cubicBezTo>
                  <a:cubicBezTo>
                    <a:pt x="193" y="121"/>
                    <a:pt x="205" y="130"/>
                    <a:pt x="217" y="138"/>
                  </a:cubicBezTo>
                  <a:cubicBezTo>
                    <a:pt x="232" y="148"/>
                    <a:pt x="248" y="159"/>
                    <a:pt x="257" y="175"/>
                  </a:cubicBezTo>
                  <a:cubicBezTo>
                    <a:pt x="258" y="175"/>
                    <a:pt x="259" y="175"/>
                    <a:pt x="259" y="174"/>
                  </a:cubicBezTo>
                  <a:cubicBezTo>
                    <a:pt x="244" y="147"/>
                    <a:pt x="212" y="127"/>
                    <a:pt x="186" y="111"/>
                  </a:cubicBezTo>
                  <a:cubicBezTo>
                    <a:pt x="206" y="104"/>
                    <a:pt x="226" y="107"/>
                    <a:pt x="246" y="114"/>
                  </a:cubicBezTo>
                  <a:cubicBezTo>
                    <a:pt x="246" y="114"/>
                    <a:pt x="247" y="113"/>
                    <a:pt x="246" y="113"/>
                  </a:cubicBezTo>
                  <a:cubicBezTo>
                    <a:pt x="226" y="101"/>
                    <a:pt x="202" y="102"/>
                    <a:pt x="181" y="108"/>
                  </a:cubicBezTo>
                  <a:cubicBezTo>
                    <a:pt x="162" y="96"/>
                    <a:pt x="142" y="86"/>
                    <a:pt x="121" y="80"/>
                  </a:cubicBezTo>
                  <a:cubicBezTo>
                    <a:pt x="138" y="79"/>
                    <a:pt x="154" y="78"/>
                    <a:pt x="171" y="78"/>
                  </a:cubicBezTo>
                  <a:cubicBezTo>
                    <a:pt x="196" y="79"/>
                    <a:pt x="218" y="87"/>
                    <a:pt x="242" y="92"/>
                  </a:cubicBezTo>
                  <a:cubicBezTo>
                    <a:pt x="243" y="92"/>
                    <a:pt x="243" y="92"/>
                    <a:pt x="243" y="92"/>
                  </a:cubicBezTo>
                  <a:cubicBezTo>
                    <a:pt x="223" y="80"/>
                    <a:pt x="196" y="77"/>
                    <a:pt x="173" y="75"/>
                  </a:cubicBezTo>
                  <a:cubicBezTo>
                    <a:pt x="150" y="74"/>
                    <a:pt x="127" y="74"/>
                    <a:pt x="104" y="77"/>
                  </a:cubicBezTo>
                  <a:cubicBezTo>
                    <a:pt x="101" y="76"/>
                    <a:pt x="98" y="76"/>
                    <a:pt x="95" y="76"/>
                  </a:cubicBezTo>
                  <a:cubicBezTo>
                    <a:pt x="86" y="52"/>
                    <a:pt x="76" y="28"/>
                    <a:pt x="65" y="5"/>
                  </a:cubicBezTo>
                  <a:cubicBezTo>
                    <a:pt x="63" y="0"/>
                    <a:pt x="56" y="4"/>
                    <a:pt x="58" y="8"/>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0" name="Group 29"/>
          <p:cNvGrpSpPr/>
          <p:nvPr/>
        </p:nvGrpSpPr>
        <p:grpSpPr>
          <a:xfrm>
            <a:off x="-232581" y="6094753"/>
            <a:ext cx="1074738" cy="942975"/>
            <a:chOff x="8523287" y="4378326"/>
            <a:chExt cx="1074738" cy="942975"/>
          </a:xfrm>
        </p:grpSpPr>
        <p:grpSp>
          <p:nvGrpSpPr>
            <p:cNvPr id="31" name="Group 30"/>
            <p:cNvGrpSpPr/>
            <p:nvPr/>
          </p:nvGrpSpPr>
          <p:grpSpPr>
            <a:xfrm>
              <a:off x="8523287" y="4378326"/>
              <a:ext cx="1074738" cy="942975"/>
              <a:chOff x="8523287" y="4378326"/>
              <a:chExt cx="1074738" cy="942975"/>
            </a:xfrm>
          </p:grpSpPr>
          <p:sp>
            <p:nvSpPr>
              <p:cNvPr id="60" name="Freeform 85"/>
              <p:cNvSpPr>
                <a:spLocks/>
              </p:cNvSpPr>
              <p:nvPr/>
            </p:nvSpPr>
            <p:spPr bwMode="auto">
              <a:xfrm>
                <a:off x="8523287" y="4378326"/>
                <a:ext cx="1074738" cy="942975"/>
              </a:xfrm>
              <a:custGeom>
                <a:avLst/>
                <a:gdLst>
                  <a:gd name="T0" fmla="*/ 398 w 412"/>
                  <a:gd name="T1" fmla="*/ 185 h 361"/>
                  <a:gd name="T2" fmla="*/ 362 w 412"/>
                  <a:gd name="T3" fmla="*/ 177 h 361"/>
                  <a:gd name="T4" fmla="*/ 321 w 412"/>
                  <a:gd name="T5" fmla="*/ 178 h 361"/>
                  <a:gd name="T6" fmla="*/ 381 w 412"/>
                  <a:gd name="T7" fmla="*/ 150 h 361"/>
                  <a:gd name="T8" fmla="*/ 377 w 412"/>
                  <a:gd name="T9" fmla="*/ 128 h 361"/>
                  <a:gd name="T10" fmla="*/ 366 w 412"/>
                  <a:gd name="T11" fmla="*/ 123 h 361"/>
                  <a:gd name="T12" fmla="*/ 359 w 412"/>
                  <a:gd name="T13" fmla="*/ 121 h 361"/>
                  <a:gd name="T14" fmla="*/ 352 w 412"/>
                  <a:gd name="T15" fmla="*/ 108 h 361"/>
                  <a:gd name="T16" fmla="*/ 346 w 412"/>
                  <a:gd name="T17" fmla="*/ 63 h 361"/>
                  <a:gd name="T18" fmla="*/ 327 w 412"/>
                  <a:gd name="T19" fmla="*/ 44 h 361"/>
                  <a:gd name="T20" fmla="*/ 297 w 412"/>
                  <a:gd name="T21" fmla="*/ 60 h 361"/>
                  <a:gd name="T22" fmla="*/ 267 w 412"/>
                  <a:gd name="T23" fmla="*/ 88 h 361"/>
                  <a:gd name="T24" fmla="*/ 255 w 412"/>
                  <a:gd name="T25" fmla="*/ 102 h 361"/>
                  <a:gd name="T26" fmla="*/ 248 w 412"/>
                  <a:gd name="T27" fmla="*/ 111 h 361"/>
                  <a:gd name="T28" fmla="*/ 245 w 412"/>
                  <a:gd name="T29" fmla="*/ 115 h 361"/>
                  <a:gd name="T30" fmla="*/ 238 w 412"/>
                  <a:gd name="T31" fmla="*/ 114 h 361"/>
                  <a:gd name="T32" fmla="*/ 235 w 412"/>
                  <a:gd name="T33" fmla="*/ 108 h 361"/>
                  <a:gd name="T34" fmla="*/ 245 w 412"/>
                  <a:gd name="T35" fmla="*/ 65 h 361"/>
                  <a:gd name="T36" fmla="*/ 222 w 412"/>
                  <a:gd name="T37" fmla="*/ 6 h 361"/>
                  <a:gd name="T38" fmla="*/ 194 w 412"/>
                  <a:gd name="T39" fmla="*/ 3 h 361"/>
                  <a:gd name="T40" fmla="*/ 183 w 412"/>
                  <a:gd name="T41" fmla="*/ 11 h 361"/>
                  <a:gd name="T42" fmla="*/ 162 w 412"/>
                  <a:gd name="T43" fmla="*/ 21 h 361"/>
                  <a:gd name="T44" fmla="*/ 124 w 412"/>
                  <a:gd name="T45" fmla="*/ 17 h 361"/>
                  <a:gd name="T46" fmla="*/ 98 w 412"/>
                  <a:gd name="T47" fmla="*/ 34 h 361"/>
                  <a:gd name="T48" fmla="*/ 104 w 412"/>
                  <a:gd name="T49" fmla="*/ 99 h 361"/>
                  <a:gd name="T50" fmla="*/ 161 w 412"/>
                  <a:gd name="T51" fmla="*/ 136 h 361"/>
                  <a:gd name="T52" fmla="*/ 82 w 412"/>
                  <a:gd name="T53" fmla="*/ 99 h 361"/>
                  <a:gd name="T54" fmla="*/ 46 w 412"/>
                  <a:gd name="T55" fmla="*/ 89 h 361"/>
                  <a:gd name="T56" fmla="*/ 34 w 412"/>
                  <a:gd name="T57" fmla="*/ 114 h 361"/>
                  <a:gd name="T58" fmla="*/ 8 w 412"/>
                  <a:gd name="T59" fmla="*/ 143 h 361"/>
                  <a:gd name="T60" fmla="*/ 3 w 412"/>
                  <a:gd name="T61" fmla="*/ 179 h 361"/>
                  <a:gd name="T62" fmla="*/ 9 w 412"/>
                  <a:gd name="T63" fmla="*/ 199 h 361"/>
                  <a:gd name="T64" fmla="*/ 21 w 412"/>
                  <a:gd name="T65" fmla="*/ 206 h 361"/>
                  <a:gd name="T66" fmla="*/ 68 w 412"/>
                  <a:gd name="T67" fmla="*/ 213 h 361"/>
                  <a:gd name="T68" fmla="*/ 78 w 412"/>
                  <a:gd name="T69" fmla="*/ 228 h 361"/>
                  <a:gd name="T70" fmla="*/ 99 w 412"/>
                  <a:gd name="T71" fmla="*/ 231 h 361"/>
                  <a:gd name="T72" fmla="*/ 100 w 412"/>
                  <a:gd name="T73" fmla="*/ 230 h 361"/>
                  <a:gd name="T74" fmla="*/ 57 w 412"/>
                  <a:gd name="T75" fmla="*/ 265 h 361"/>
                  <a:gd name="T76" fmla="*/ 68 w 412"/>
                  <a:gd name="T77" fmla="*/ 308 h 361"/>
                  <a:gd name="T78" fmla="*/ 97 w 412"/>
                  <a:gd name="T79" fmla="*/ 317 h 361"/>
                  <a:gd name="T80" fmla="*/ 100 w 412"/>
                  <a:gd name="T81" fmla="*/ 328 h 361"/>
                  <a:gd name="T82" fmla="*/ 121 w 412"/>
                  <a:gd name="T83" fmla="*/ 334 h 361"/>
                  <a:gd name="T84" fmla="*/ 154 w 412"/>
                  <a:gd name="T85" fmla="*/ 325 h 361"/>
                  <a:gd name="T86" fmla="*/ 189 w 412"/>
                  <a:gd name="T87" fmla="*/ 335 h 361"/>
                  <a:gd name="T88" fmla="*/ 239 w 412"/>
                  <a:gd name="T89" fmla="*/ 345 h 361"/>
                  <a:gd name="T90" fmla="*/ 251 w 412"/>
                  <a:gd name="T91" fmla="*/ 336 h 361"/>
                  <a:gd name="T92" fmla="*/ 264 w 412"/>
                  <a:gd name="T93" fmla="*/ 331 h 361"/>
                  <a:gd name="T94" fmla="*/ 275 w 412"/>
                  <a:gd name="T95" fmla="*/ 314 h 361"/>
                  <a:gd name="T96" fmla="*/ 265 w 412"/>
                  <a:gd name="T97" fmla="*/ 283 h 361"/>
                  <a:gd name="T98" fmla="*/ 256 w 412"/>
                  <a:gd name="T99" fmla="*/ 268 h 361"/>
                  <a:gd name="T100" fmla="*/ 250 w 412"/>
                  <a:gd name="T101" fmla="*/ 249 h 361"/>
                  <a:gd name="T102" fmla="*/ 292 w 412"/>
                  <a:gd name="T103" fmla="*/ 296 h 361"/>
                  <a:gd name="T104" fmla="*/ 347 w 412"/>
                  <a:gd name="T105" fmla="*/ 300 h 361"/>
                  <a:gd name="T106" fmla="*/ 365 w 412"/>
                  <a:gd name="T107" fmla="*/ 282 h 361"/>
                  <a:gd name="T108" fmla="*/ 368 w 412"/>
                  <a:gd name="T109" fmla="*/ 271 h 361"/>
                  <a:gd name="T110" fmla="*/ 370 w 412"/>
                  <a:gd name="T111" fmla="*/ 268 h 361"/>
                  <a:gd name="T112" fmla="*/ 375 w 412"/>
                  <a:gd name="T113" fmla="*/ 265 h 361"/>
                  <a:gd name="T114" fmla="*/ 389 w 412"/>
                  <a:gd name="T115" fmla="*/ 228 h 361"/>
                  <a:gd name="T116" fmla="*/ 409 w 412"/>
                  <a:gd name="T117" fmla="*/ 208 h 361"/>
                  <a:gd name="T118" fmla="*/ 398 w 412"/>
                  <a:gd name="T119" fmla="*/ 185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12" h="361">
                    <a:moveTo>
                      <a:pt x="398" y="185"/>
                    </a:moveTo>
                    <a:cubicBezTo>
                      <a:pt x="387" y="180"/>
                      <a:pt x="374" y="177"/>
                      <a:pt x="362" y="177"/>
                    </a:cubicBezTo>
                    <a:cubicBezTo>
                      <a:pt x="349" y="176"/>
                      <a:pt x="334" y="182"/>
                      <a:pt x="321" y="178"/>
                    </a:cubicBezTo>
                    <a:cubicBezTo>
                      <a:pt x="340" y="169"/>
                      <a:pt x="373" y="173"/>
                      <a:pt x="381" y="150"/>
                    </a:cubicBezTo>
                    <a:cubicBezTo>
                      <a:pt x="384" y="142"/>
                      <a:pt x="383" y="133"/>
                      <a:pt x="377" y="128"/>
                    </a:cubicBezTo>
                    <a:cubicBezTo>
                      <a:pt x="374" y="125"/>
                      <a:pt x="370" y="124"/>
                      <a:pt x="366" y="123"/>
                    </a:cubicBezTo>
                    <a:cubicBezTo>
                      <a:pt x="364" y="123"/>
                      <a:pt x="361" y="122"/>
                      <a:pt x="359" y="121"/>
                    </a:cubicBezTo>
                    <a:cubicBezTo>
                      <a:pt x="353" y="119"/>
                      <a:pt x="353" y="113"/>
                      <a:pt x="352" y="108"/>
                    </a:cubicBezTo>
                    <a:cubicBezTo>
                      <a:pt x="350" y="93"/>
                      <a:pt x="350" y="77"/>
                      <a:pt x="346" y="63"/>
                    </a:cubicBezTo>
                    <a:cubicBezTo>
                      <a:pt x="344" y="54"/>
                      <a:pt x="337" y="44"/>
                      <a:pt x="327" y="44"/>
                    </a:cubicBezTo>
                    <a:cubicBezTo>
                      <a:pt x="316" y="44"/>
                      <a:pt x="305" y="54"/>
                      <a:pt x="297" y="60"/>
                    </a:cubicBezTo>
                    <a:cubicBezTo>
                      <a:pt x="286" y="69"/>
                      <a:pt x="276" y="78"/>
                      <a:pt x="267" y="88"/>
                    </a:cubicBezTo>
                    <a:cubicBezTo>
                      <a:pt x="263" y="93"/>
                      <a:pt x="259" y="97"/>
                      <a:pt x="255" y="102"/>
                    </a:cubicBezTo>
                    <a:cubicBezTo>
                      <a:pt x="253" y="105"/>
                      <a:pt x="250" y="108"/>
                      <a:pt x="248" y="111"/>
                    </a:cubicBezTo>
                    <a:cubicBezTo>
                      <a:pt x="247" y="112"/>
                      <a:pt x="246" y="114"/>
                      <a:pt x="245" y="115"/>
                    </a:cubicBezTo>
                    <a:cubicBezTo>
                      <a:pt x="243" y="117"/>
                      <a:pt x="241" y="117"/>
                      <a:pt x="238" y="114"/>
                    </a:cubicBezTo>
                    <a:cubicBezTo>
                      <a:pt x="235" y="113"/>
                      <a:pt x="234" y="111"/>
                      <a:pt x="235" y="108"/>
                    </a:cubicBezTo>
                    <a:cubicBezTo>
                      <a:pt x="238" y="94"/>
                      <a:pt x="243" y="80"/>
                      <a:pt x="245" y="65"/>
                    </a:cubicBezTo>
                    <a:cubicBezTo>
                      <a:pt x="248" y="44"/>
                      <a:pt x="243" y="17"/>
                      <a:pt x="222" y="6"/>
                    </a:cubicBezTo>
                    <a:cubicBezTo>
                      <a:pt x="214" y="1"/>
                      <a:pt x="203" y="0"/>
                      <a:pt x="194" y="3"/>
                    </a:cubicBezTo>
                    <a:cubicBezTo>
                      <a:pt x="190" y="5"/>
                      <a:pt x="186" y="7"/>
                      <a:pt x="183" y="11"/>
                    </a:cubicBezTo>
                    <a:cubicBezTo>
                      <a:pt x="177" y="17"/>
                      <a:pt x="171" y="21"/>
                      <a:pt x="162" y="21"/>
                    </a:cubicBezTo>
                    <a:cubicBezTo>
                      <a:pt x="149" y="20"/>
                      <a:pt x="138" y="15"/>
                      <a:pt x="124" y="17"/>
                    </a:cubicBezTo>
                    <a:cubicBezTo>
                      <a:pt x="114" y="20"/>
                      <a:pt x="104" y="26"/>
                      <a:pt x="98" y="34"/>
                    </a:cubicBezTo>
                    <a:cubicBezTo>
                      <a:pt x="82" y="54"/>
                      <a:pt x="86" y="82"/>
                      <a:pt x="104" y="99"/>
                    </a:cubicBezTo>
                    <a:cubicBezTo>
                      <a:pt x="121" y="114"/>
                      <a:pt x="144" y="121"/>
                      <a:pt x="161" y="136"/>
                    </a:cubicBezTo>
                    <a:cubicBezTo>
                      <a:pt x="131" y="144"/>
                      <a:pt x="105" y="113"/>
                      <a:pt x="82" y="99"/>
                    </a:cubicBezTo>
                    <a:cubicBezTo>
                      <a:pt x="72" y="92"/>
                      <a:pt x="59" y="87"/>
                      <a:pt x="46" y="89"/>
                    </a:cubicBezTo>
                    <a:cubicBezTo>
                      <a:pt x="32" y="91"/>
                      <a:pt x="34" y="103"/>
                      <a:pt x="34" y="114"/>
                    </a:cubicBezTo>
                    <a:cubicBezTo>
                      <a:pt x="34" y="130"/>
                      <a:pt x="17" y="133"/>
                      <a:pt x="8" y="143"/>
                    </a:cubicBezTo>
                    <a:cubicBezTo>
                      <a:pt x="0" y="153"/>
                      <a:pt x="0" y="167"/>
                      <a:pt x="3" y="179"/>
                    </a:cubicBezTo>
                    <a:cubicBezTo>
                      <a:pt x="4" y="186"/>
                      <a:pt x="6" y="193"/>
                      <a:pt x="9" y="199"/>
                    </a:cubicBezTo>
                    <a:cubicBezTo>
                      <a:pt x="12" y="204"/>
                      <a:pt x="16" y="206"/>
                      <a:pt x="21" y="206"/>
                    </a:cubicBezTo>
                    <a:cubicBezTo>
                      <a:pt x="36" y="205"/>
                      <a:pt x="59" y="195"/>
                      <a:pt x="68" y="213"/>
                    </a:cubicBezTo>
                    <a:cubicBezTo>
                      <a:pt x="71" y="219"/>
                      <a:pt x="71" y="225"/>
                      <a:pt x="78" y="228"/>
                    </a:cubicBezTo>
                    <a:cubicBezTo>
                      <a:pt x="84" y="232"/>
                      <a:pt x="92" y="231"/>
                      <a:pt x="99" y="231"/>
                    </a:cubicBezTo>
                    <a:cubicBezTo>
                      <a:pt x="99" y="231"/>
                      <a:pt x="99" y="230"/>
                      <a:pt x="100" y="230"/>
                    </a:cubicBezTo>
                    <a:cubicBezTo>
                      <a:pt x="85" y="240"/>
                      <a:pt x="67" y="249"/>
                      <a:pt x="57" y="265"/>
                    </a:cubicBezTo>
                    <a:cubicBezTo>
                      <a:pt x="47" y="282"/>
                      <a:pt x="51" y="298"/>
                      <a:pt x="68" y="308"/>
                    </a:cubicBezTo>
                    <a:cubicBezTo>
                      <a:pt x="75" y="311"/>
                      <a:pt x="86" y="316"/>
                      <a:pt x="97" y="317"/>
                    </a:cubicBezTo>
                    <a:cubicBezTo>
                      <a:pt x="96" y="321"/>
                      <a:pt x="97" y="325"/>
                      <a:pt x="100" y="328"/>
                    </a:cubicBezTo>
                    <a:cubicBezTo>
                      <a:pt x="105" y="334"/>
                      <a:pt x="113" y="336"/>
                      <a:pt x="121" y="334"/>
                    </a:cubicBezTo>
                    <a:cubicBezTo>
                      <a:pt x="132" y="332"/>
                      <a:pt x="142" y="326"/>
                      <a:pt x="154" y="325"/>
                    </a:cubicBezTo>
                    <a:cubicBezTo>
                      <a:pt x="166" y="325"/>
                      <a:pt x="179" y="328"/>
                      <a:pt x="189" y="335"/>
                    </a:cubicBezTo>
                    <a:cubicBezTo>
                      <a:pt x="204" y="344"/>
                      <a:pt x="222" y="361"/>
                      <a:pt x="239" y="345"/>
                    </a:cubicBezTo>
                    <a:cubicBezTo>
                      <a:pt x="243" y="342"/>
                      <a:pt x="246" y="338"/>
                      <a:pt x="251" y="336"/>
                    </a:cubicBezTo>
                    <a:cubicBezTo>
                      <a:pt x="255" y="334"/>
                      <a:pt x="260" y="333"/>
                      <a:pt x="264" y="331"/>
                    </a:cubicBezTo>
                    <a:cubicBezTo>
                      <a:pt x="271" y="328"/>
                      <a:pt x="275" y="322"/>
                      <a:pt x="275" y="314"/>
                    </a:cubicBezTo>
                    <a:cubicBezTo>
                      <a:pt x="275" y="304"/>
                      <a:pt x="270" y="292"/>
                      <a:pt x="265" y="283"/>
                    </a:cubicBezTo>
                    <a:cubicBezTo>
                      <a:pt x="262" y="278"/>
                      <a:pt x="259" y="273"/>
                      <a:pt x="256" y="268"/>
                    </a:cubicBezTo>
                    <a:cubicBezTo>
                      <a:pt x="252" y="264"/>
                      <a:pt x="246" y="255"/>
                      <a:pt x="250" y="249"/>
                    </a:cubicBezTo>
                    <a:cubicBezTo>
                      <a:pt x="261" y="267"/>
                      <a:pt x="274" y="284"/>
                      <a:pt x="292" y="296"/>
                    </a:cubicBezTo>
                    <a:cubicBezTo>
                      <a:pt x="308" y="306"/>
                      <a:pt x="330" y="310"/>
                      <a:pt x="347" y="300"/>
                    </a:cubicBezTo>
                    <a:cubicBezTo>
                      <a:pt x="355" y="296"/>
                      <a:pt x="361" y="290"/>
                      <a:pt x="365" y="282"/>
                    </a:cubicBezTo>
                    <a:cubicBezTo>
                      <a:pt x="367" y="278"/>
                      <a:pt x="367" y="274"/>
                      <a:pt x="368" y="271"/>
                    </a:cubicBezTo>
                    <a:cubicBezTo>
                      <a:pt x="369" y="268"/>
                      <a:pt x="367" y="269"/>
                      <a:pt x="370" y="268"/>
                    </a:cubicBezTo>
                    <a:cubicBezTo>
                      <a:pt x="372" y="267"/>
                      <a:pt x="374" y="266"/>
                      <a:pt x="375" y="265"/>
                    </a:cubicBezTo>
                    <a:cubicBezTo>
                      <a:pt x="388" y="258"/>
                      <a:pt x="393" y="242"/>
                      <a:pt x="389" y="228"/>
                    </a:cubicBezTo>
                    <a:cubicBezTo>
                      <a:pt x="397" y="224"/>
                      <a:pt x="406" y="218"/>
                      <a:pt x="409" y="208"/>
                    </a:cubicBezTo>
                    <a:cubicBezTo>
                      <a:pt x="412" y="198"/>
                      <a:pt x="407" y="190"/>
                      <a:pt x="398" y="185"/>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61" name="Freeform 86"/>
              <p:cNvSpPr>
                <a:spLocks/>
              </p:cNvSpPr>
              <p:nvPr/>
            </p:nvSpPr>
            <p:spPr bwMode="auto">
              <a:xfrm>
                <a:off x="8670925" y="4529138"/>
                <a:ext cx="723900" cy="635000"/>
              </a:xfrm>
              <a:custGeom>
                <a:avLst/>
                <a:gdLst>
                  <a:gd name="T0" fmla="*/ 267 w 277"/>
                  <a:gd name="T1" fmla="*/ 124 h 243"/>
                  <a:gd name="T2" fmla="*/ 243 w 277"/>
                  <a:gd name="T3" fmla="*/ 119 h 243"/>
                  <a:gd name="T4" fmla="*/ 216 w 277"/>
                  <a:gd name="T5" fmla="*/ 119 h 243"/>
                  <a:gd name="T6" fmla="*/ 256 w 277"/>
                  <a:gd name="T7" fmla="*/ 100 h 243"/>
                  <a:gd name="T8" fmla="*/ 253 w 277"/>
                  <a:gd name="T9" fmla="*/ 86 h 243"/>
                  <a:gd name="T10" fmla="*/ 246 w 277"/>
                  <a:gd name="T11" fmla="*/ 83 h 243"/>
                  <a:gd name="T12" fmla="*/ 241 w 277"/>
                  <a:gd name="T13" fmla="*/ 82 h 243"/>
                  <a:gd name="T14" fmla="*/ 237 w 277"/>
                  <a:gd name="T15" fmla="*/ 72 h 243"/>
                  <a:gd name="T16" fmla="*/ 233 w 277"/>
                  <a:gd name="T17" fmla="*/ 42 h 243"/>
                  <a:gd name="T18" fmla="*/ 219 w 277"/>
                  <a:gd name="T19" fmla="*/ 30 h 243"/>
                  <a:gd name="T20" fmla="*/ 199 w 277"/>
                  <a:gd name="T21" fmla="*/ 40 h 243"/>
                  <a:gd name="T22" fmla="*/ 179 w 277"/>
                  <a:gd name="T23" fmla="*/ 59 h 243"/>
                  <a:gd name="T24" fmla="*/ 171 w 277"/>
                  <a:gd name="T25" fmla="*/ 68 h 243"/>
                  <a:gd name="T26" fmla="*/ 167 w 277"/>
                  <a:gd name="T27" fmla="*/ 74 h 243"/>
                  <a:gd name="T28" fmla="*/ 164 w 277"/>
                  <a:gd name="T29" fmla="*/ 77 h 243"/>
                  <a:gd name="T30" fmla="*/ 160 w 277"/>
                  <a:gd name="T31" fmla="*/ 77 h 243"/>
                  <a:gd name="T32" fmla="*/ 158 w 277"/>
                  <a:gd name="T33" fmla="*/ 73 h 243"/>
                  <a:gd name="T34" fmla="*/ 164 w 277"/>
                  <a:gd name="T35" fmla="*/ 44 h 243"/>
                  <a:gd name="T36" fmla="*/ 149 w 277"/>
                  <a:gd name="T37" fmla="*/ 4 h 243"/>
                  <a:gd name="T38" fmla="*/ 131 w 277"/>
                  <a:gd name="T39" fmla="*/ 2 h 243"/>
                  <a:gd name="T40" fmla="*/ 123 w 277"/>
                  <a:gd name="T41" fmla="*/ 7 h 243"/>
                  <a:gd name="T42" fmla="*/ 109 w 277"/>
                  <a:gd name="T43" fmla="*/ 14 h 243"/>
                  <a:gd name="T44" fmla="*/ 84 w 277"/>
                  <a:gd name="T45" fmla="*/ 12 h 243"/>
                  <a:gd name="T46" fmla="*/ 66 w 277"/>
                  <a:gd name="T47" fmla="*/ 23 h 243"/>
                  <a:gd name="T48" fmla="*/ 70 w 277"/>
                  <a:gd name="T49" fmla="*/ 66 h 243"/>
                  <a:gd name="T50" fmla="*/ 108 w 277"/>
                  <a:gd name="T51" fmla="*/ 91 h 243"/>
                  <a:gd name="T52" fmla="*/ 55 w 277"/>
                  <a:gd name="T53" fmla="*/ 66 h 243"/>
                  <a:gd name="T54" fmla="*/ 31 w 277"/>
                  <a:gd name="T55" fmla="*/ 59 h 243"/>
                  <a:gd name="T56" fmla="*/ 23 w 277"/>
                  <a:gd name="T57" fmla="*/ 77 h 243"/>
                  <a:gd name="T58" fmla="*/ 6 w 277"/>
                  <a:gd name="T59" fmla="*/ 96 h 243"/>
                  <a:gd name="T60" fmla="*/ 2 w 277"/>
                  <a:gd name="T61" fmla="*/ 120 h 243"/>
                  <a:gd name="T62" fmla="*/ 6 w 277"/>
                  <a:gd name="T63" fmla="*/ 134 h 243"/>
                  <a:gd name="T64" fmla="*/ 14 w 277"/>
                  <a:gd name="T65" fmla="*/ 138 h 243"/>
                  <a:gd name="T66" fmla="*/ 46 w 277"/>
                  <a:gd name="T67" fmla="*/ 143 h 243"/>
                  <a:gd name="T68" fmla="*/ 52 w 277"/>
                  <a:gd name="T69" fmla="*/ 153 h 243"/>
                  <a:gd name="T70" fmla="*/ 66 w 277"/>
                  <a:gd name="T71" fmla="*/ 155 h 243"/>
                  <a:gd name="T72" fmla="*/ 81 w 277"/>
                  <a:gd name="T73" fmla="*/ 150 h 243"/>
                  <a:gd name="T74" fmla="*/ 96 w 277"/>
                  <a:gd name="T75" fmla="*/ 142 h 243"/>
                  <a:gd name="T76" fmla="*/ 55 w 277"/>
                  <a:gd name="T77" fmla="*/ 181 h 243"/>
                  <a:gd name="T78" fmla="*/ 47 w 277"/>
                  <a:gd name="T79" fmla="*/ 202 h 243"/>
                  <a:gd name="T80" fmla="*/ 65 w 277"/>
                  <a:gd name="T81" fmla="*/ 211 h 243"/>
                  <a:gd name="T82" fmla="*/ 67 w 277"/>
                  <a:gd name="T83" fmla="*/ 220 h 243"/>
                  <a:gd name="T84" fmla="*/ 81 w 277"/>
                  <a:gd name="T85" fmla="*/ 224 h 243"/>
                  <a:gd name="T86" fmla="*/ 103 w 277"/>
                  <a:gd name="T87" fmla="*/ 218 h 243"/>
                  <a:gd name="T88" fmla="*/ 127 w 277"/>
                  <a:gd name="T89" fmla="*/ 225 h 243"/>
                  <a:gd name="T90" fmla="*/ 161 w 277"/>
                  <a:gd name="T91" fmla="*/ 232 h 243"/>
                  <a:gd name="T92" fmla="*/ 169 w 277"/>
                  <a:gd name="T93" fmla="*/ 225 h 243"/>
                  <a:gd name="T94" fmla="*/ 177 w 277"/>
                  <a:gd name="T95" fmla="*/ 222 h 243"/>
                  <a:gd name="T96" fmla="*/ 185 w 277"/>
                  <a:gd name="T97" fmla="*/ 211 h 243"/>
                  <a:gd name="T98" fmla="*/ 178 w 277"/>
                  <a:gd name="T99" fmla="*/ 190 h 243"/>
                  <a:gd name="T100" fmla="*/ 172 w 277"/>
                  <a:gd name="T101" fmla="*/ 180 h 243"/>
                  <a:gd name="T102" fmla="*/ 168 w 277"/>
                  <a:gd name="T103" fmla="*/ 167 h 243"/>
                  <a:gd name="T104" fmla="*/ 196 w 277"/>
                  <a:gd name="T105" fmla="*/ 198 h 243"/>
                  <a:gd name="T106" fmla="*/ 233 w 277"/>
                  <a:gd name="T107" fmla="*/ 202 h 243"/>
                  <a:gd name="T108" fmla="*/ 245 w 277"/>
                  <a:gd name="T109" fmla="*/ 189 h 243"/>
                  <a:gd name="T110" fmla="*/ 247 w 277"/>
                  <a:gd name="T111" fmla="*/ 182 h 243"/>
                  <a:gd name="T112" fmla="*/ 249 w 277"/>
                  <a:gd name="T113" fmla="*/ 180 h 243"/>
                  <a:gd name="T114" fmla="*/ 252 w 277"/>
                  <a:gd name="T115" fmla="*/ 178 h 243"/>
                  <a:gd name="T116" fmla="*/ 261 w 277"/>
                  <a:gd name="T117" fmla="*/ 153 h 243"/>
                  <a:gd name="T118" fmla="*/ 275 w 277"/>
                  <a:gd name="T119" fmla="*/ 140 h 243"/>
                  <a:gd name="T120" fmla="*/ 267 w 277"/>
                  <a:gd name="T121" fmla="*/ 124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7" h="243">
                    <a:moveTo>
                      <a:pt x="267" y="124"/>
                    </a:moveTo>
                    <a:cubicBezTo>
                      <a:pt x="260" y="121"/>
                      <a:pt x="251" y="119"/>
                      <a:pt x="243" y="119"/>
                    </a:cubicBezTo>
                    <a:cubicBezTo>
                      <a:pt x="234" y="118"/>
                      <a:pt x="224" y="122"/>
                      <a:pt x="216" y="119"/>
                    </a:cubicBezTo>
                    <a:cubicBezTo>
                      <a:pt x="229" y="113"/>
                      <a:pt x="250" y="116"/>
                      <a:pt x="256" y="100"/>
                    </a:cubicBezTo>
                    <a:cubicBezTo>
                      <a:pt x="258" y="96"/>
                      <a:pt x="257" y="89"/>
                      <a:pt x="253" y="86"/>
                    </a:cubicBezTo>
                    <a:cubicBezTo>
                      <a:pt x="251" y="84"/>
                      <a:pt x="248" y="83"/>
                      <a:pt x="246" y="83"/>
                    </a:cubicBezTo>
                    <a:cubicBezTo>
                      <a:pt x="244" y="82"/>
                      <a:pt x="242" y="82"/>
                      <a:pt x="241" y="82"/>
                    </a:cubicBezTo>
                    <a:cubicBezTo>
                      <a:pt x="237" y="80"/>
                      <a:pt x="237" y="76"/>
                      <a:pt x="237" y="72"/>
                    </a:cubicBezTo>
                    <a:cubicBezTo>
                      <a:pt x="235" y="63"/>
                      <a:pt x="235" y="52"/>
                      <a:pt x="233" y="42"/>
                    </a:cubicBezTo>
                    <a:cubicBezTo>
                      <a:pt x="231" y="36"/>
                      <a:pt x="226" y="30"/>
                      <a:pt x="219" y="30"/>
                    </a:cubicBezTo>
                    <a:cubicBezTo>
                      <a:pt x="212" y="29"/>
                      <a:pt x="205" y="36"/>
                      <a:pt x="199" y="40"/>
                    </a:cubicBezTo>
                    <a:cubicBezTo>
                      <a:pt x="192" y="46"/>
                      <a:pt x="185" y="52"/>
                      <a:pt x="179" y="59"/>
                    </a:cubicBezTo>
                    <a:cubicBezTo>
                      <a:pt x="176" y="62"/>
                      <a:pt x="174" y="65"/>
                      <a:pt x="171" y="68"/>
                    </a:cubicBezTo>
                    <a:cubicBezTo>
                      <a:pt x="170" y="70"/>
                      <a:pt x="168" y="72"/>
                      <a:pt x="167" y="74"/>
                    </a:cubicBezTo>
                    <a:cubicBezTo>
                      <a:pt x="166" y="75"/>
                      <a:pt x="165" y="76"/>
                      <a:pt x="164" y="77"/>
                    </a:cubicBezTo>
                    <a:cubicBezTo>
                      <a:pt x="163" y="79"/>
                      <a:pt x="162" y="79"/>
                      <a:pt x="160" y="77"/>
                    </a:cubicBezTo>
                    <a:cubicBezTo>
                      <a:pt x="158" y="76"/>
                      <a:pt x="157" y="75"/>
                      <a:pt x="158" y="73"/>
                    </a:cubicBezTo>
                    <a:cubicBezTo>
                      <a:pt x="160" y="63"/>
                      <a:pt x="163" y="54"/>
                      <a:pt x="164" y="44"/>
                    </a:cubicBezTo>
                    <a:cubicBezTo>
                      <a:pt x="166" y="29"/>
                      <a:pt x="163" y="11"/>
                      <a:pt x="149" y="4"/>
                    </a:cubicBezTo>
                    <a:cubicBezTo>
                      <a:pt x="144" y="1"/>
                      <a:pt x="137" y="0"/>
                      <a:pt x="131" y="2"/>
                    </a:cubicBezTo>
                    <a:cubicBezTo>
                      <a:pt x="128" y="3"/>
                      <a:pt x="125" y="5"/>
                      <a:pt x="123" y="7"/>
                    </a:cubicBezTo>
                    <a:cubicBezTo>
                      <a:pt x="119" y="11"/>
                      <a:pt x="115" y="14"/>
                      <a:pt x="109" y="14"/>
                    </a:cubicBezTo>
                    <a:cubicBezTo>
                      <a:pt x="100" y="13"/>
                      <a:pt x="92" y="10"/>
                      <a:pt x="84" y="12"/>
                    </a:cubicBezTo>
                    <a:cubicBezTo>
                      <a:pt x="77" y="13"/>
                      <a:pt x="70" y="17"/>
                      <a:pt x="66" y="23"/>
                    </a:cubicBezTo>
                    <a:cubicBezTo>
                      <a:pt x="55" y="36"/>
                      <a:pt x="58" y="55"/>
                      <a:pt x="70" y="66"/>
                    </a:cubicBezTo>
                    <a:cubicBezTo>
                      <a:pt x="81" y="77"/>
                      <a:pt x="96" y="82"/>
                      <a:pt x="108" y="91"/>
                    </a:cubicBezTo>
                    <a:cubicBezTo>
                      <a:pt x="88" y="97"/>
                      <a:pt x="70" y="76"/>
                      <a:pt x="55" y="66"/>
                    </a:cubicBezTo>
                    <a:cubicBezTo>
                      <a:pt x="48" y="62"/>
                      <a:pt x="39" y="58"/>
                      <a:pt x="31" y="59"/>
                    </a:cubicBezTo>
                    <a:cubicBezTo>
                      <a:pt x="22" y="61"/>
                      <a:pt x="23" y="69"/>
                      <a:pt x="23" y="77"/>
                    </a:cubicBezTo>
                    <a:cubicBezTo>
                      <a:pt x="23" y="88"/>
                      <a:pt x="11" y="89"/>
                      <a:pt x="6" y="96"/>
                    </a:cubicBezTo>
                    <a:cubicBezTo>
                      <a:pt x="0" y="103"/>
                      <a:pt x="0" y="112"/>
                      <a:pt x="2" y="120"/>
                    </a:cubicBezTo>
                    <a:cubicBezTo>
                      <a:pt x="3" y="125"/>
                      <a:pt x="4" y="130"/>
                      <a:pt x="6" y="134"/>
                    </a:cubicBezTo>
                    <a:cubicBezTo>
                      <a:pt x="8" y="137"/>
                      <a:pt x="10" y="139"/>
                      <a:pt x="14" y="138"/>
                    </a:cubicBezTo>
                    <a:cubicBezTo>
                      <a:pt x="24" y="138"/>
                      <a:pt x="40" y="131"/>
                      <a:pt x="46" y="143"/>
                    </a:cubicBezTo>
                    <a:cubicBezTo>
                      <a:pt x="48" y="147"/>
                      <a:pt x="48" y="151"/>
                      <a:pt x="52" y="153"/>
                    </a:cubicBezTo>
                    <a:cubicBezTo>
                      <a:pt x="56" y="156"/>
                      <a:pt x="62" y="155"/>
                      <a:pt x="66" y="155"/>
                    </a:cubicBezTo>
                    <a:cubicBezTo>
                      <a:pt x="71" y="154"/>
                      <a:pt x="76" y="153"/>
                      <a:pt x="81" y="150"/>
                    </a:cubicBezTo>
                    <a:cubicBezTo>
                      <a:pt x="86" y="147"/>
                      <a:pt x="90" y="142"/>
                      <a:pt x="96" y="142"/>
                    </a:cubicBezTo>
                    <a:cubicBezTo>
                      <a:pt x="87" y="159"/>
                      <a:pt x="68" y="168"/>
                      <a:pt x="55" y="181"/>
                    </a:cubicBezTo>
                    <a:cubicBezTo>
                      <a:pt x="49" y="186"/>
                      <a:pt x="43" y="195"/>
                      <a:pt x="47" y="202"/>
                    </a:cubicBezTo>
                    <a:cubicBezTo>
                      <a:pt x="51" y="208"/>
                      <a:pt x="59" y="210"/>
                      <a:pt x="65" y="211"/>
                    </a:cubicBezTo>
                    <a:cubicBezTo>
                      <a:pt x="64" y="214"/>
                      <a:pt x="65" y="217"/>
                      <a:pt x="67" y="220"/>
                    </a:cubicBezTo>
                    <a:cubicBezTo>
                      <a:pt x="71" y="224"/>
                      <a:pt x="76" y="225"/>
                      <a:pt x="81" y="224"/>
                    </a:cubicBezTo>
                    <a:cubicBezTo>
                      <a:pt x="89" y="223"/>
                      <a:pt x="95" y="219"/>
                      <a:pt x="103" y="218"/>
                    </a:cubicBezTo>
                    <a:cubicBezTo>
                      <a:pt x="112" y="218"/>
                      <a:pt x="120" y="220"/>
                      <a:pt x="127" y="225"/>
                    </a:cubicBezTo>
                    <a:cubicBezTo>
                      <a:pt x="137" y="231"/>
                      <a:pt x="149" y="243"/>
                      <a:pt x="161" y="232"/>
                    </a:cubicBezTo>
                    <a:cubicBezTo>
                      <a:pt x="163" y="230"/>
                      <a:pt x="165" y="227"/>
                      <a:pt x="169" y="225"/>
                    </a:cubicBezTo>
                    <a:cubicBezTo>
                      <a:pt x="171" y="224"/>
                      <a:pt x="174" y="223"/>
                      <a:pt x="177" y="222"/>
                    </a:cubicBezTo>
                    <a:cubicBezTo>
                      <a:pt x="182" y="220"/>
                      <a:pt x="185" y="216"/>
                      <a:pt x="185" y="211"/>
                    </a:cubicBezTo>
                    <a:cubicBezTo>
                      <a:pt x="185" y="204"/>
                      <a:pt x="181" y="196"/>
                      <a:pt x="178" y="190"/>
                    </a:cubicBezTo>
                    <a:cubicBezTo>
                      <a:pt x="176" y="187"/>
                      <a:pt x="174" y="183"/>
                      <a:pt x="172" y="180"/>
                    </a:cubicBezTo>
                    <a:cubicBezTo>
                      <a:pt x="169" y="177"/>
                      <a:pt x="165" y="172"/>
                      <a:pt x="168" y="167"/>
                    </a:cubicBezTo>
                    <a:cubicBezTo>
                      <a:pt x="176" y="179"/>
                      <a:pt x="184" y="191"/>
                      <a:pt x="196" y="198"/>
                    </a:cubicBezTo>
                    <a:cubicBezTo>
                      <a:pt x="207" y="205"/>
                      <a:pt x="221" y="208"/>
                      <a:pt x="233" y="202"/>
                    </a:cubicBezTo>
                    <a:cubicBezTo>
                      <a:pt x="238" y="199"/>
                      <a:pt x="243" y="195"/>
                      <a:pt x="245" y="189"/>
                    </a:cubicBezTo>
                    <a:cubicBezTo>
                      <a:pt x="246" y="187"/>
                      <a:pt x="246" y="184"/>
                      <a:pt x="247" y="182"/>
                    </a:cubicBezTo>
                    <a:cubicBezTo>
                      <a:pt x="248" y="180"/>
                      <a:pt x="247" y="181"/>
                      <a:pt x="249" y="180"/>
                    </a:cubicBezTo>
                    <a:cubicBezTo>
                      <a:pt x="250" y="179"/>
                      <a:pt x="251" y="179"/>
                      <a:pt x="252" y="178"/>
                    </a:cubicBezTo>
                    <a:cubicBezTo>
                      <a:pt x="260" y="173"/>
                      <a:pt x="264" y="162"/>
                      <a:pt x="261" y="153"/>
                    </a:cubicBezTo>
                    <a:cubicBezTo>
                      <a:pt x="267" y="150"/>
                      <a:pt x="273" y="146"/>
                      <a:pt x="275" y="140"/>
                    </a:cubicBezTo>
                    <a:cubicBezTo>
                      <a:pt x="277" y="133"/>
                      <a:pt x="273" y="127"/>
                      <a:pt x="267" y="124"/>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2" name="Group 31"/>
            <p:cNvGrpSpPr/>
            <p:nvPr/>
          </p:nvGrpSpPr>
          <p:grpSpPr>
            <a:xfrm>
              <a:off x="8916988" y="4733926"/>
              <a:ext cx="238125" cy="215900"/>
              <a:chOff x="8916988" y="4733926"/>
              <a:chExt cx="238125" cy="215900"/>
            </a:xfrm>
          </p:grpSpPr>
          <p:sp>
            <p:nvSpPr>
              <p:cNvPr id="54" name="Freeform 87"/>
              <p:cNvSpPr>
                <a:spLocks/>
              </p:cNvSpPr>
              <p:nvPr/>
            </p:nvSpPr>
            <p:spPr bwMode="auto">
              <a:xfrm>
                <a:off x="8916988" y="4819651"/>
                <a:ext cx="47625" cy="49213"/>
              </a:xfrm>
              <a:custGeom>
                <a:avLst/>
                <a:gdLst>
                  <a:gd name="T0" fmla="*/ 9 w 18"/>
                  <a:gd name="T1" fmla="*/ 0 h 19"/>
                  <a:gd name="T2" fmla="*/ 3 w 18"/>
                  <a:gd name="T3" fmla="*/ 3 h 19"/>
                  <a:gd name="T4" fmla="*/ 0 w 18"/>
                  <a:gd name="T5" fmla="*/ 10 h 19"/>
                  <a:gd name="T6" fmla="*/ 9 w 18"/>
                  <a:gd name="T7" fmla="*/ 19 h 19"/>
                  <a:gd name="T8" fmla="*/ 15 w 18"/>
                  <a:gd name="T9" fmla="*/ 17 h 19"/>
                  <a:gd name="T10" fmla="*/ 18 w 18"/>
                  <a:gd name="T11" fmla="*/ 10 h 19"/>
                  <a:gd name="T12" fmla="*/ 9 w 18"/>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18" h="19">
                    <a:moveTo>
                      <a:pt x="9" y="0"/>
                    </a:moveTo>
                    <a:cubicBezTo>
                      <a:pt x="7" y="0"/>
                      <a:pt x="4" y="1"/>
                      <a:pt x="3" y="3"/>
                    </a:cubicBezTo>
                    <a:cubicBezTo>
                      <a:pt x="1" y="5"/>
                      <a:pt x="0" y="7"/>
                      <a:pt x="0" y="10"/>
                    </a:cubicBezTo>
                    <a:cubicBezTo>
                      <a:pt x="0" y="14"/>
                      <a:pt x="4" y="19"/>
                      <a:pt x="9" y="19"/>
                    </a:cubicBezTo>
                    <a:cubicBezTo>
                      <a:pt x="11" y="19"/>
                      <a:pt x="14" y="18"/>
                      <a:pt x="15" y="17"/>
                    </a:cubicBezTo>
                    <a:cubicBezTo>
                      <a:pt x="17" y="15"/>
                      <a:pt x="18" y="12"/>
                      <a:pt x="18" y="10"/>
                    </a:cubicBezTo>
                    <a:cubicBezTo>
                      <a:pt x="18" y="5"/>
                      <a:pt x="14" y="0"/>
                      <a:pt x="9"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5" name="Freeform 88"/>
              <p:cNvSpPr>
                <a:spLocks/>
              </p:cNvSpPr>
              <p:nvPr/>
            </p:nvSpPr>
            <p:spPr bwMode="auto">
              <a:xfrm>
                <a:off x="8928100" y="4875213"/>
                <a:ext cx="36513" cy="33338"/>
              </a:xfrm>
              <a:custGeom>
                <a:avLst/>
                <a:gdLst>
                  <a:gd name="T0" fmla="*/ 7 w 14"/>
                  <a:gd name="T1" fmla="*/ 0 h 13"/>
                  <a:gd name="T2" fmla="*/ 0 w 14"/>
                  <a:gd name="T3" fmla="*/ 6 h 13"/>
                  <a:gd name="T4" fmla="*/ 7 w 14"/>
                  <a:gd name="T5" fmla="*/ 13 h 13"/>
                  <a:gd name="T6" fmla="*/ 14 w 14"/>
                  <a:gd name="T7" fmla="*/ 7 h 13"/>
                  <a:gd name="T8" fmla="*/ 7 w 14"/>
                  <a:gd name="T9" fmla="*/ 0 h 13"/>
                </a:gdLst>
                <a:ahLst/>
                <a:cxnLst>
                  <a:cxn ang="0">
                    <a:pos x="T0" y="T1"/>
                  </a:cxn>
                  <a:cxn ang="0">
                    <a:pos x="T2" y="T3"/>
                  </a:cxn>
                  <a:cxn ang="0">
                    <a:pos x="T4" y="T5"/>
                  </a:cxn>
                  <a:cxn ang="0">
                    <a:pos x="T6" y="T7"/>
                  </a:cxn>
                  <a:cxn ang="0">
                    <a:pos x="T8" y="T9"/>
                  </a:cxn>
                </a:cxnLst>
                <a:rect l="0" t="0" r="r" b="b"/>
                <a:pathLst>
                  <a:path w="14" h="13">
                    <a:moveTo>
                      <a:pt x="7" y="0"/>
                    </a:moveTo>
                    <a:cubicBezTo>
                      <a:pt x="4" y="0"/>
                      <a:pt x="0" y="2"/>
                      <a:pt x="0" y="6"/>
                    </a:cubicBezTo>
                    <a:cubicBezTo>
                      <a:pt x="0" y="10"/>
                      <a:pt x="3" y="13"/>
                      <a:pt x="7" y="13"/>
                    </a:cubicBezTo>
                    <a:cubicBezTo>
                      <a:pt x="10" y="13"/>
                      <a:pt x="14" y="10"/>
                      <a:pt x="14" y="7"/>
                    </a:cubicBezTo>
                    <a:cubicBezTo>
                      <a:pt x="14" y="3"/>
                      <a:pt x="11"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6" name="Freeform 89"/>
              <p:cNvSpPr>
                <a:spLocks/>
              </p:cNvSpPr>
              <p:nvPr/>
            </p:nvSpPr>
            <p:spPr bwMode="auto">
              <a:xfrm>
                <a:off x="8916988" y="4775201"/>
                <a:ext cx="41275" cy="39688"/>
              </a:xfrm>
              <a:custGeom>
                <a:avLst/>
                <a:gdLst>
                  <a:gd name="T0" fmla="*/ 15 w 16"/>
                  <a:gd name="T1" fmla="*/ 5 h 15"/>
                  <a:gd name="T2" fmla="*/ 11 w 16"/>
                  <a:gd name="T3" fmla="*/ 1 h 15"/>
                  <a:gd name="T4" fmla="*/ 11 w 16"/>
                  <a:gd name="T5" fmla="*/ 1 h 15"/>
                  <a:gd name="T6" fmla="*/ 2 w 16"/>
                  <a:gd name="T7" fmla="*/ 10 h 15"/>
                  <a:gd name="T8" fmla="*/ 7 w 16"/>
                  <a:gd name="T9" fmla="*/ 15 h 15"/>
                  <a:gd name="T10" fmla="*/ 14 w 16"/>
                  <a:gd name="T11" fmla="*/ 12 h 15"/>
                  <a:gd name="T12" fmla="*/ 15 w 16"/>
                  <a:gd name="T13" fmla="*/ 11 h 15"/>
                  <a:gd name="T14" fmla="*/ 15 w 16"/>
                  <a:gd name="T15" fmla="*/ 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5">
                    <a:moveTo>
                      <a:pt x="15" y="5"/>
                    </a:moveTo>
                    <a:cubicBezTo>
                      <a:pt x="14" y="3"/>
                      <a:pt x="13" y="2"/>
                      <a:pt x="11" y="1"/>
                    </a:cubicBezTo>
                    <a:cubicBezTo>
                      <a:pt x="11" y="1"/>
                      <a:pt x="11" y="1"/>
                      <a:pt x="11" y="1"/>
                    </a:cubicBezTo>
                    <a:cubicBezTo>
                      <a:pt x="5" y="0"/>
                      <a:pt x="0" y="5"/>
                      <a:pt x="2" y="10"/>
                    </a:cubicBezTo>
                    <a:cubicBezTo>
                      <a:pt x="3" y="13"/>
                      <a:pt x="5" y="14"/>
                      <a:pt x="7" y="15"/>
                    </a:cubicBezTo>
                    <a:cubicBezTo>
                      <a:pt x="10" y="15"/>
                      <a:pt x="13" y="14"/>
                      <a:pt x="14" y="12"/>
                    </a:cubicBezTo>
                    <a:cubicBezTo>
                      <a:pt x="15" y="11"/>
                      <a:pt x="15" y="11"/>
                      <a:pt x="15" y="11"/>
                    </a:cubicBezTo>
                    <a:cubicBezTo>
                      <a:pt x="16" y="10"/>
                      <a:pt x="16" y="7"/>
                      <a:pt x="15" y="5"/>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7" name="Freeform 90"/>
              <p:cNvSpPr>
                <a:spLocks noEditPoints="1"/>
              </p:cNvSpPr>
              <p:nvPr/>
            </p:nvSpPr>
            <p:spPr bwMode="auto">
              <a:xfrm>
                <a:off x="8956675" y="4733926"/>
                <a:ext cx="198438" cy="215900"/>
              </a:xfrm>
              <a:custGeom>
                <a:avLst/>
                <a:gdLst>
                  <a:gd name="T0" fmla="*/ 63 w 76"/>
                  <a:gd name="T1" fmla="*/ 45 h 83"/>
                  <a:gd name="T2" fmla="*/ 59 w 76"/>
                  <a:gd name="T3" fmla="*/ 39 h 83"/>
                  <a:gd name="T4" fmla="*/ 71 w 76"/>
                  <a:gd name="T5" fmla="*/ 38 h 83"/>
                  <a:gd name="T6" fmla="*/ 71 w 76"/>
                  <a:gd name="T7" fmla="*/ 30 h 83"/>
                  <a:gd name="T8" fmla="*/ 58 w 76"/>
                  <a:gd name="T9" fmla="*/ 28 h 83"/>
                  <a:gd name="T10" fmla="*/ 49 w 76"/>
                  <a:gd name="T11" fmla="*/ 22 h 83"/>
                  <a:gd name="T12" fmla="*/ 56 w 76"/>
                  <a:gd name="T13" fmla="*/ 13 h 83"/>
                  <a:gd name="T14" fmla="*/ 40 w 76"/>
                  <a:gd name="T15" fmla="*/ 6 h 83"/>
                  <a:gd name="T16" fmla="*/ 34 w 76"/>
                  <a:gd name="T17" fmla="*/ 2 h 83"/>
                  <a:gd name="T18" fmla="*/ 24 w 76"/>
                  <a:gd name="T19" fmla="*/ 8 h 83"/>
                  <a:gd name="T20" fmla="*/ 7 w 76"/>
                  <a:gd name="T21" fmla="*/ 22 h 83"/>
                  <a:gd name="T22" fmla="*/ 8 w 76"/>
                  <a:gd name="T23" fmla="*/ 38 h 83"/>
                  <a:gd name="T24" fmla="*/ 16 w 76"/>
                  <a:gd name="T25" fmla="*/ 27 h 83"/>
                  <a:gd name="T26" fmla="*/ 22 w 76"/>
                  <a:gd name="T27" fmla="*/ 31 h 83"/>
                  <a:gd name="T28" fmla="*/ 16 w 76"/>
                  <a:gd name="T29" fmla="*/ 36 h 83"/>
                  <a:gd name="T30" fmla="*/ 14 w 76"/>
                  <a:gd name="T31" fmla="*/ 42 h 83"/>
                  <a:gd name="T32" fmla="*/ 4 w 76"/>
                  <a:gd name="T33" fmla="*/ 49 h 83"/>
                  <a:gd name="T34" fmla="*/ 6 w 76"/>
                  <a:gd name="T35" fmla="*/ 61 h 83"/>
                  <a:gd name="T36" fmla="*/ 9 w 76"/>
                  <a:gd name="T37" fmla="*/ 77 h 83"/>
                  <a:gd name="T38" fmla="*/ 17 w 76"/>
                  <a:gd name="T39" fmla="*/ 64 h 83"/>
                  <a:gd name="T40" fmla="*/ 21 w 76"/>
                  <a:gd name="T41" fmla="*/ 70 h 83"/>
                  <a:gd name="T42" fmla="*/ 25 w 76"/>
                  <a:gd name="T43" fmla="*/ 83 h 83"/>
                  <a:gd name="T44" fmla="*/ 35 w 76"/>
                  <a:gd name="T45" fmla="*/ 83 h 83"/>
                  <a:gd name="T46" fmla="*/ 39 w 76"/>
                  <a:gd name="T47" fmla="*/ 77 h 83"/>
                  <a:gd name="T48" fmla="*/ 51 w 76"/>
                  <a:gd name="T49" fmla="*/ 75 h 83"/>
                  <a:gd name="T50" fmla="*/ 53 w 76"/>
                  <a:gd name="T51" fmla="*/ 65 h 83"/>
                  <a:gd name="T52" fmla="*/ 67 w 76"/>
                  <a:gd name="T53" fmla="*/ 52 h 83"/>
                  <a:gd name="T54" fmla="*/ 69 w 76"/>
                  <a:gd name="T55" fmla="*/ 41 h 83"/>
                  <a:gd name="T56" fmla="*/ 41 w 76"/>
                  <a:gd name="T57" fmla="*/ 24 h 83"/>
                  <a:gd name="T58" fmla="*/ 41 w 76"/>
                  <a:gd name="T59" fmla="*/ 21 h 83"/>
                  <a:gd name="T60" fmla="*/ 35 w 76"/>
                  <a:gd name="T61" fmla="*/ 73 h 83"/>
                  <a:gd name="T62" fmla="*/ 30 w 76"/>
                  <a:gd name="T63" fmla="*/ 75 h 83"/>
                  <a:gd name="T64" fmla="*/ 35 w 76"/>
                  <a:gd name="T65" fmla="*/ 71 h 83"/>
                  <a:gd name="T66" fmla="*/ 35 w 76"/>
                  <a:gd name="T67" fmla="*/ 73 h 83"/>
                  <a:gd name="T68" fmla="*/ 41 w 76"/>
                  <a:gd name="T69" fmla="*/ 47 h 83"/>
                  <a:gd name="T70" fmla="*/ 32 w 76"/>
                  <a:gd name="T71" fmla="*/ 49 h 83"/>
                  <a:gd name="T72" fmla="*/ 32 w 76"/>
                  <a:gd name="T73" fmla="*/ 34 h 83"/>
                  <a:gd name="T74" fmla="*/ 36 w 76"/>
                  <a:gd name="T75" fmla="*/ 34 h 83"/>
                  <a:gd name="T76" fmla="*/ 47 w 76"/>
                  <a:gd name="T77" fmla="*/ 4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 h="83">
                    <a:moveTo>
                      <a:pt x="69" y="41"/>
                    </a:moveTo>
                    <a:cubicBezTo>
                      <a:pt x="66" y="41"/>
                      <a:pt x="64" y="43"/>
                      <a:pt x="63" y="45"/>
                    </a:cubicBezTo>
                    <a:cubicBezTo>
                      <a:pt x="62" y="43"/>
                      <a:pt x="59" y="42"/>
                      <a:pt x="57" y="42"/>
                    </a:cubicBezTo>
                    <a:cubicBezTo>
                      <a:pt x="57" y="41"/>
                      <a:pt x="58" y="40"/>
                      <a:pt x="59" y="39"/>
                    </a:cubicBezTo>
                    <a:cubicBezTo>
                      <a:pt x="60" y="41"/>
                      <a:pt x="62" y="42"/>
                      <a:pt x="64" y="42"/>
                    </a:cubicBezTo>
                    <a:cubicBezTo>
                      <a:pt x="67" y="42"/>
                      <a:pt x="69" y="40"/>
                      <a:pt x="71" y="38"/>
                    </a:cubicBezTo>
                    <a:cubicBezTo>
                      <a:pt x="72" y="36"/>
                      <a:pt x="73" y="32"/>
                      <a:pt x="71" y="30"/>
                    </a:cubicBezTo>
                    <a:cubicBezTo>
                      <a:pt x="71" y="30"/>
                      <a:pt x="71" y="30"/>
                      <a:pt x="71" y="30"/>
                    </a:cubicBezTo>
                    <a:cubicBezTo>
                      <a:pt x="69" y="27"/>
                      <a:pt x="67" y="26"/>
                      <a:pt x="64" y="25"/>
                    </a:cubicBezTo>
                    <a:cubicBezTo>
                      <a:pt x="62" y="25"/>
                      <a:pt x="60" y="26"/>
                      <a:pt x="58" y="28"/>
                    </a:cubicBezTo>
                    <a:cubicBezTo>
                      <a:pt x="58" y="28"/>
                      <a:pt x="57" y="27"/>
                      <a:pt x="57" y="26"/>
                    </a:cubicBezTo>
                    <a:cubicBezTo>
                      <a:pt x="54" y="24"/>
                      <a:pt x="52" y="23"/>
                      <a:pt x="49" y="22"/>
                    </a:cubicBezTo>
                    <a:cubicBezTo>
                      <a:pt x="50" y="22"/>
                      <a:pt x="52" y="21"/>
                      <a:pt x="53" y="20"/>
                    </a:cubicBezTo>
                    <a:cubicBezTo>
                      <a:pt x="55" y="19"/>
                      <a:pt x="56" y="16"/>
                      <a:pt x="56" y="13"/>
                    </a:cubicBezTo>
                    <a:cubicBezTo>
                      <a:pt x="56" y="8"/>
                      <a:pt x="52" y="3"/>
                      <a:pt x="47" y="3"/>
                    </a:cubicBezTo>
                    <a:cubicBezTo>
                      <a:pt x="44" y="3"/>
                      <a:pt x="42" y="4"/>
                      <a:pt x="40" y="6"/>
                    </a:cubicBezTo>
                    <a:cubicBezTo>
                      <a:pt x="40" y="6"/>
                      <a:pt x="39" y="6"/>
                      <a:pt x="39" y="7"/>
                    </a:cubicBezTo>
                    <a:cubicBezTo>
                      <a:pt x="38" y="4"/>
                      <a:pt x="37" y="2"/>
                      <a:pt x="34" y="2"/>
                    </a:cubicBezTo>
                    <a:cubicBezTo>
                      <a:pt x="34" y="2"/>
                      <a:pt x="34" y="2"/>
                      <a:pt x="34" y="2"/>
                    </a:cubicBezTo>
                    <a:cubicBezTo>
                      <a:pt x="29" y="0"/>
                      <a:pt x="24" y="4"/>
                      <a:pt x="24" y="8"/>
                    </a:cubicBezTo>
                    <a:cubicBezTo>
                      <a:pt x="23" y="7"/>
                      <a:pt x="20" y="5"/>
                      <a:pt x="17" y="5"/>
                    </a:cubicBezTo>
                    <a:cubicBezTo>
                      <a:pt x="7" y="5"/>
                      <a:pt x="4" y="15"/>
                      <a:pt x="7" y="22"/>
                    </a:cubicBezTo>
                    <a:cubicBezTo>
                      <a:pt x="3" y="22"/>
                      <a:pt x="0" y="26"/>
                      <a:pt x="0" y="30"/>
                    </a:cubicBezTo>
                    <a:cubicBezTo>
                      <a:pt x="0" y="34"/>
                      <a:pt x="3" y="38"/>
                      <a:pt x="8" y="38"/>
                    </a:cubicBezTo>
                    <a:cubicBezTo>
                      <a:pt x="13" y="38"/>
                      <a:pt x="17" y="35"/>
                      <a:pt x="17" y="30"/>
                    </a:cubicBezTo>
                    <a:cubicBezTo>
                      <a:pt x="17" y="29"/>
                      <a:pt x="17" y="28"/>
                      <a:pt x="16" y="27"/>
                    </a:cubicBezTo>
                    <a:cubicBezTo>
                      <a:pt x="17" y="27"/>
                      <a:pt x="18" y="26"/>
                      <a:pt x="19" y="26"/>
                    </a:cubicBezTo>
                    <a:cubicBezTo>
                      <a:pt x="20" y="28"/>
                      <a:pt x="20" y="30"/>
                      <a:pt x="22" y="31"/>
                    </a:cubicBezTo>
                    <a:cubicBezTo>
                      <a:pt x="22" y="31"/>
                      <a:pt x="22" y="31"/>
                      <a:pt x="22" y="31"/>
                    </a:cubicBezTo>
                    <a:cubicBezTo>
                      <a:pt x="20" y="32"/>
                      <a:pt x="17" y="34"/>
                      <a:pt x="16" y="36"/>
                    </a:cubicBezTo>
                    <a:cubicBezTo>
                      <a:pt x="16" y="36"/>
                      <a:pt x="16" y="36"/>
                      <a:pt x="16" y="36"/>
                    </a:cubicBezTo>
                    <a:cubicBezTo>
                      <a:pt x="15" y="38"/>
                      <a:pt x="14" y="40"/>
                      <a:pt x="14" y="42"/>
                    </a:cubicBezTo>
                    <a:cubicBezTo>
                      <a:pt x="11" y="42"/>
                      <a:pt x="9" y="43"/>
                      <a:pt x="6" y="45"/>
                    </a:cubicBezTo>
                    <a:cubicBezTo>
                      <a:pt x="5" y="46"/>
                      <a:pt x="4" y="47"/>
                      <a:pt x="4" y="49"/>
                    </a:cubicBezTo>
                    <a:cubicBezTo>
                      <a:pt x="2" y="52"/>
                      <a:pt x="2" y="56"/>
                      <a:pt x="4" y="58"/>
                    </a:cubicBezTo>
                    <a:cubicBezTo>
                      <a:pt x="5" y="59"/>
                      <a:pt x="5" y="60"/>
                      <a:pt x="6" y="61"/>
                    </a:cubicBezTo>
                    <a:cubicBezTo>
                      <a:pt x="6" y="62"/>
                      <a:pt x="7" y="62"/>
                      <a:pt x="8" y="63"/>
                    </a:cubicBezTo>
                    <a:cubicBezTo>
                      <a:pt x="0" y="64"/>
                      <a:pt x="0" y="77"/>
                      <a:pt x="9" y="77"/>
                    </a:cubicBezTo>
                    <a:cubicBezTo>
                      <a:pt x="16" y="77"/>
                      <a:pt x="18" y="69"/>
                      <a:pt x="15" y="65"/>
                    </a:cubicBezTo>
                    <a:cubicBezTo>
                      <a:pt x="15" y="65"/>
                      <a:pt x="16" y="65"/>
                      <a:pt x="17" y="64"/>
                    </a:cubicBezTo>
                    <a:cubicBezTo>
                      <a:pt x="17" y="66"/>
                      <a:pt x="18" y="68"/>
                      <a:pt x="19" y="69"/>
                    </a:cubicBezTo>
                    <a:cubicBezTo>
                      <a:pt x="20" y="69"/>
                      <a:pt x="20" y="70"/>
                      <a:pt x="21" y="70"/>
                    </a:cubicBezTo>
                    <a:cubicBezTo>
                      <a:pt x="18" y="72"/>
                      <a:pt x="17" y="75"/>
                      <a:pt x="18" y="78"/>
                    </a:cubicBezTo>
                    <a:cubicBezTo>
                      <a:pt x="18" y="81"/>
                      <a:pt x="22" y="83"/>
                      <a:pt x="25" y="83"/>
                    </a:cubicBezTo>
                    <a:cubicBezTo>
                      <a:pt x="27" y="82"/>
                      <a:pt x="29" y="81"/>
                      <a:pt x="30" y="79"/>
                    </a:cubicBezTo>
                    <a:cubicBezTo>
                      <a:pt x="30" y="81"/>
                      <a:pt x="32" y="83"/>
                      <a:pt x="35" y="83"/>
                    </a:cubicBezTo>
                    <a:cubicBezTo>
                      <a:pt x="38" y="83"/>
                      <a:pt x="40" y="80"/>
                      <a:pt x="39" y="77"/>
                    </a:cubicBezTo>
                    <a:cubicBezTo>
                      <a:pt x="39" y="77"/>
                      <a:pt x="39" y="77"/>
                      <a:pt x="39" y="77"/>
                    </a:cubicBezTo>
                    <a:cubicBezTo>
                      <a:pt x="41" y="78"/>
                      <a:pt x="42" y="78"/>
                      <a:pt x="44" y="78"/>
                    </a:cubicBezTo>
                    <a:cubicBezTo>
                      <a:pt x="46" y="78"/>
                      <a:pt x="49" y="77"/>
                      <a:pt x="51" y="75"/>
                    </a:cubicBezTo>
                    <a:cubicBezTo>
                      <a:pt x="53" y="74"/>
                      <a:pt x="54" y="71"/>
                      <a:pt x="54" y="68"/>
                    </a:cubicBezTo>
                    <a:cubicBezTo>
                      <a:pt x="54" y="67"/>
                      <a:pt x="54" y="66"/>
                      <a:pt x="53" y="65"/>
                    </a:cubicBezTo>
                    <a:cubicBezTo>
                      <a:pt x="54" y="66"/>
                      <a:pt x="55" y="66"/>
                      <a:pt x="55" y="66"/>
                    </a:cubicBezTo>
                    <a:cubicBezTo>
                      <a:pt x="64" y="66"/>
                      <a:pt x="67" y="59"/>
                      <a:pt x="67" y="52"/>
                    </a:cubicBezTo>
                    <a:cubicBezTo>
                      <a:pt x="67" y="52"/>
                      <a:pt x="68" y="53"/>
                      <a:pt x="69" y="53"/>
                    </a:cubicBezTo>
                    <a:cubicBezTo>
                      <a:pt x="76" y="53"/>
                      <a:pt x="76" y="41"/>
                      <a:pt x="69" y="41"/>
                    </a:cubicBezTo>
                    <a:close/>
                    <a:moveTo>
                      <a:pt x="45" y="23"/>
                    </a:moveTo>
                    <a:cubicBezTo>
                      <a:pt x="44" y="23"/>
                      <a:pt x="42" y="23"/>
                      <a:pt x="41" y="24"/>
                    </a:cubicBezTo>
                    <a:cubicBezTo>
                      <a:pt x="41" y="24"/>
                      <a:pt x="41" y="24"/>
                      <a:pt x="41" y="23"/>
                    </a:cubicBezTo>
                    <a:cubicBezTo>
                      <a:pt x="41" y="23"/>
                      <a:pt x="41" y="22"/>
                      <a:pt x="41" y="21"/>
                    </a:cubicBezTo>
                    <a:cubicBezTo>
                      <a:pt x="42" y="22"/>
                      <a:pt x="44" y="22"/>
                      <a:pt x="45" y="23"/>
                    </a:cubicBezTo>
                    <a:close/>
                    <a:moveTo>
                      <a:pt x="35" y="73"/>
                    </a:moveTo>
                    <a:cubicBezTo>
                      <a:pt x="33" y="73"/>
                      <a:pt x="31" y="74"/>
                      <a:pt x="30" y="76"/>
                    </a:cubicBezTo>
                    <a:cubicBezTo>
                      <a:pt x="30" y="75"/>
                      <a:pt x="30" y="75"/>
                      <a:pt x="30" y="75"/>
                    </a:cubicBezTo>
                    <a:cubicBezTo>
                      <a:pt x="30" y="74"/>
                      <a:pt x="30" y="73"/>
                      <a:pt x="29" y="72"/>
                    </a:cubicBezTo>
                    <a:cubicBezTo>
                      <a:pt x="31" y="72"/>
                      <a:pt x="33" y="72"/>
                      <a:pt x="35" y="71"/>
                    </a:cubicBezTo>
                    <a:cubicBezTo>
                      <a:pt x="35" y="72"/>
                      <a:pt x="35" y="73"/>
                      <a:pt x="36" y="73"/>
                    </a:cubicBezTo>
                    <a:cubicBezTo>
                      <a:pt x="36" y="73"/>
                      <a:pt x="36" y="73"/>
                      <a:pt x="35" y="73"/>
                    </a:cubicBezTo>
                    <a:close/>
                    <a:moveTo>
                      <a:pt x="46" y="49"/>
                    </a:moveTo>
                    <a:cubicBezTo>
                      <a:pt x="44" y="48"/>
                      <a:pt x="43" y="47"/>
                      <a:pt x="41" y="47"/>
                    </a:cubicBezTo>
                    <a:cubicBezTo>
                      <a:pt x="38" y="47"/>
                      <a:pt x="36" y="48"/>
                      <a:pt x="35" y="51"/>
                    </a:cubicBezTo>
                    <a:cubicBezTo>
                      <a:pt x="34" y="50"/>
                      <a:pt x="33" y="49"/>
                      <a:pt x="32" y="49"/>
                    </a:cubicBezTo>
                    <a:cubicBezTo>
                      <a:pt x="34" y="47"/>
                      <a:pt x="35" y="45"/>
                      <a:pt x="35" y="42"/>
                    </a:cubicBezTo>
                    <a:cubicBezTo>
                      <a:pt x="35" y="39"/>
                      <a:pt x="34" y="36"/>
                      <a:pt x="32" y="34"/>
                    </a:cubicBezTo>
                    <a:cubicBezTo>
                      <a:pt x="33" y="34"/>
                      <a:pt x="35" y="33"/>
                      <a:pt x="36" y="33"/>
                    </a:cubicBezTo>
                    <a:cubicBezTo>
                      <a:pt x="36" y="33"/>
                      <a:pt x="36" y="34"/>
                      <a:pt x="36" y="34"/>
                    </a:cubicBezTo>
                    <a:cubicBezTo>
                      <a:pt x="36" y="37"/>
                      <a:pt x="37" y="40"/>
                      <a:pt x="39" y="42"/>
                    </a:cubicBezTo>
                    <a:cubicBezTo>
                      <a:pt x="41" y="45"/>
                      <a:pt x="44" y="46"/>
                      <a:pt x="47" y="46"/>
                    </a:cubicBezTo>
                    <a:cubicBezTo>
                      <a:pt x="46" y="47"/>
                      <a:pt x="46" y="48"/>
                      <a:pt x="46" y="49"/>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8" name="Freeform 91"/>
              <p:cNvSpPr>
                <a:spLocks/>
              </p:cNvSpPr>
              <p:nvPr/>
            </p:nvSpPr>
            <p:spPr bwMode="auto">
              <a:xfrm>
                <a:off x="9102725" y="4772026"/>
                <a:ext cx="25400" cy="26988"/>
              </a:xfrm>
              <a:custGeom>
                <a:avLst/>
                <a:gdLst>
                  <a:gd name="T0" fmla="*/ 5 w 10"/>
                  <a:gd name="T1" fmla="*/ 0 h 10"/>
                  <a:gd name="T2" fmla="*/ 0 w 10"/>
                  <a:gd name="T3" fmla="*/ 5 h 10"/>
                  <a:gd name="T4" fmla="*/ 5 w 10"/>
                  <a:gd name="T5" fmla="*/ 10 h 10"/>
                  <a:gd name="T6" fmla="*/ 10 w 10"/>
                  <a:gd name="T7" fmla="*/ 5 h 10"/>
                  <a:gd name="T8" fmla="*/ 5 w 10"/>
                  <a:gd name="T9" fmla="*/ 0 h 10"/>
                </a:gdLst>
                <a:ahLst/>
                <a:cxnLst>
                  <a:cxn ang="0">
                    <a:pos x="T0" y="T1"/>
                  </a:cxn>
                  <a:cxn ang="0">
                    <a:pos x="T2" y="T3"/>
                  </a:cxn>
                  <a:cxn ang="0">
                    <a:pos x="T4" y="T5"/>
                  </a:cxn>
                  <a:cxn ang="0">
                    <a:pos x="T6" y="T7"/>
                  </a:cxn>
                  <a:cxn ang="0">
                    <a:pos x="T8" y="T9"/>
                  </a:cxn>
                </a:cxnLst>
                <a:rect l="0" t="0" r="r" b="b"/>
                <a:pathLst>
                  <a:path w="10" h="10">
                    <a:moveTo>
                      <a:pt x="5" y="0"/>
                    </a:moveTo>
                    <a:cubicBezTo>
                      <a:pt x="2" y="0"/>
                      <a:pt x="0" y="2"/>
                      <a:pt x="0" y="5"/>
                    </a:cubicBezTo>
                    <a:cubicBezTo>
                      <a:pt x="0" y="7"/>
                      <a:pt x="2" y="10"/>
                      <a:pt x="5" y="10"/>
                    </a:cubicBezTo>
                    <a:cubicBezTo>
                      <a:pt x="7" y="10"/>
                      <a:pt x="10" y="8"/>
                      <a:pt x="10" y="5"/>
                    </a:cubicBezTo>
                    <a:cubicBezTo>
                      <a:pt x="10" y="2"/>
                      <a:pt x="8" y="0"/>
                      <a:pt x="5"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9" name="Freeform 92"/>
              <p:cNvSpPr>
                <a:spLocks/>
              </p:cNvSpPr>
              <p:nvPr/>
            </p:nvSpPr>
            <p:spPr bwMode="auto">
              <a:xfrm>
                <a:off x="9097963" y="4905376"/>
                <a:ext cx="36513" cy="28575"/>
              </a:xfrm>
              <a:custGeom>
                <a:avLst/>
                <a:gdLst>
                  <a:gd name="T0" fmla="*/ 7 w 14"/>
                  <a:gd name="T1" fmla="*/ 0 h 11"/>
                  <a:gd name="T2" fmla="*/ 7 w 14"/>
                  <a:gd name="T3" fmla="*/ 11 h 11"/>
                  <a:gd name="T4" fmla="*/ 7 w 14"/>
                  <a:gd name="T5" fmla="*/ 0 h 11"/>
                </a:gdLst>
                <a:ahLst/>
                <a:cxnLst>
                  <a:cxn ang="0">
                    <a:pos x="T0" y="T1"/>
                  </a:cxn>
                  <a:cxn ang="0">
                    <a:pos x="T2" y="T3"/>
                  </a:cxn>
                  <a:cxn ang="0">
                    <a:pos x="T4" y="T5"/>
                  </a:cxn>
                </a:cxnLst>
                <a:rect l="0" t="0" r="r" b="b"/>
                <a:pathLst>
                  <a:path w="14" h="11">
                    <a:moveTo>
                      <a:pt x="7" y="0"/>
                    </a:moveTo>
                    <a:cubicBezTo>
                      <a:pt x="0" y="0"/>
                      <a:pt x="0" y="11"/>
                      <a:pt x="7" y="11"/>
                    </a:cubicBezTo>
                    <a:cubicBezTo>
                      <a:pt x="14" y="11"/>
                      <a:pt x="14"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3" name="Group 32"/>
            <p:cNvGrpSpPr/>
            <p:nvPr/>
          </p:nvGrpSpPr>
          <p:grpSpPr>
            <a:xfrm>
              <a:off x="8686800" y="4557713"/>
              <a:ext cx="682626" cy="577851"/>
              <a:chOff x="8686800" y="4557713"/>
              <a:chExt cx="682626" cy="577851"/>
            </a:xfrm>
          </p:grpSpPr>
          <p:sp>
            <p:nvSpPr>
              <p:cNvPr id="34" name="Freeform 93"/>
              <p:cNvSpPr>
                <a:spLocks/>
              </p:cNvSpPr>
              <p:nvPr/>
            </p:nvSpPr>
            <p:spPr bwMode="auto">
              <a:xfrm>
                <a:off x="8843963" y="4919663"/>
                <a:ext cx="104775" cy="146050"/>
              </a:xfrm>
              <a:custGeom>
                <a:avLst/>
                <a:gdLst>
                  <a:gd name="T0" fmla="*/ 39 w 40"/>
                  <a:gd name="T1" fmla="*/ 1 h 56"/>
                  <a:gd name="T2" fmla="*/ 21 w 40"/>
                  <a:gd name="T3" fmla="*/ 27 h 56"/>
                  <a:gd name="T4" fmla="*/ 0 w 40"/>
                  <a:gd name="T5" fmla="*/ 55 h 56"/>
                  <a:gd name="T6" fmla="*/ 1 w 40"/>
                  <a:gd name="T7" fmla="*/ 56 h 56"/>
                  <a:gd name="T8" fmla="*/ 21 w 40"/>
                  <a:gd name="T9" fmla="*/ 29 h 56"/>
                  <a:gd name="T10" fmla="*/ 39 w 40"/>
                  <a:gd name="T11" fmla="*/ 1 h 56"/>
                  <a:gd name="T12" fmla="*/ 39 w 40"/>
                  <a:gd name="T13" fmla="*/ 1 h 56"/>
                </a:gdLst>
                <a:ahLst/>
                <a:cxnLst>
                  <a:cxn ang="0">
                    <a:pos x="T0" y="T1"/>
                  </a:cxn>
                  <a:cxn ang="0">
                    <a:pos x="T2" y="T3"/>
                  </a:cxn>
                  <a:cxn ang="0">
                    <a:pos x="T4" y="T5"/>
                  </a:cxn>
                  <a:cxn ang="0">
                    <a:pos x="T6" y="T7"/>
                  </a:cxn>
                  <a:cxn ang="0">
                    <a:pos x="T8" y="T9"/>
                  </a:cxn>
                  <a:cxn ang="0">
                    <a:pos x="T10" y="T11"/>
                  </a:cxn>
                  <a:cxn ang="0">
                    <a:pos x="T12" y="T13"/>
                  </a:cxn>
                </a:cxnLst>
                <a:rect l="0" t="0" r="r" b="b"/>
                <a:pathLst>
                  <a:path w="40" h="56">
                    <a:moveTo>
                      <a:pt x="39" y="1"/>
                    </a:moveTo>
                    <a:cubicBezTo>
                      <a:pt x="32" y="9"/>
                      <a:pt x="27" y="19"/>
                      <a:pt x="21" y="27"/>
                    </a:cubicBezTo>
                    <a:cubicBezTo>
                      <a:pt x="14" y="37"/>
                      <a:pt x="6" y="45"/>
                      <a:pt x="0" y="55"/>
                    </a:cubicBezTo>
                    <a:cubicBezTo>
                      <a:pt x="0" y="56"/>
                      <a:pt x="1" y="56"/>
                      <a:pt x="1" y="56"/>
                    </a:cubicBezTo>
                    <a:cubicBezTo>
                      <a:pt x="9" y="48"/>
                      <a:pt x="15" y="38"/>
                      <a:pt x="21" y="29"/>
                    </a:cubicBezTo>
                    <a:cubicBezTo>
                      <a:pt x="28" y="21"/>
                      <a:pt x="35" y="11"/>
                      <a:pt x="39" y="1"/>
                    </a:cubicBezTo>
                    <a:cubicBezTo>
                      <a:pt x="40" y="1"/>
                      <a:pt x="39" y="0"/>
                      <a:pt x="39"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5" name="Freeform 94"/>
              <p:cNvSpPr>
                <a:spLocks/>
              </p:cNvSpPr>
              <p:nvPr/>
            </p:nvSpPr>
            <p:spPr bwMode="auto">
              <a:xfrm>
                <a:off x="8899525" y="4937126"/>
                <a:ext cx="61913" cy="138113"/>
              </a:xfrm>
              <a:custGeom>
                <a:avLst/>
                <a:gdLst>
                  <a:gd name="T0" fmla="*/ 23 w 24"/>
                  <a:gd name="T1" fmla="*/ 0 h 53"/>
                  <a:gd name="T2" fmla="*/ 22 w 24"/>
                  <a:gd name="T3" fmla="*/ 0 h 53"/>
                  <a:gd name="T4" fmla="*/ 22 w 24"/>
                  <a:gd name="T5" fmla="*/ 0 h 53"/>
                  <a:gd name="T6" fmla="*/ 11 w 24"/>
                  <a:gd name="T7" fmla="*/ 25 h 53"/>
                  <a:gd name="T8" fmla="*/ 0 w 24"/>
                  <a:gd name="T9" fmla="*/ 52 h 53"/>
                  <a:gd name="T10" fmla="*/ 1 w 24"/>
                  <a:gd name="T11" fmla="*/ 53 h 53"/>
                  <a:gd name="T12" fmla="*/ 11 w 24"/>
                  <a:gd name="T13" fmla="*/ 28 h 53"/>
                  <a:gd name="T14" fmla="*/ 22 w 24"/>
                  <a:gd name="T15" fmla="*/ 2 h 53"/>
                  <a:gd name="T16" fmla="*/ 20 w 24"/>
                  <a:gd name="T17" fmla="*/ 26 h 53"/>
                  <a:gd name="T18" fmla="*/ 15 w 24"/>
                  <a:gd name="T19" fmla="*/ 51 h 53"/>
                  <a:gd name="T20" fmla="*/ 16 w 24"/>
                  <a:gd name="T21" fmla="*/ 51 h 53"/>
                  <a:gd name="T22" fmla="*/ 22 w 24"/>
                  <a:gd name="T23" fmla="*/ 26 h 53"/>
                  <a:gd name="T24" fmla="*/ 23 w 24"/>
                  <a:gd name="T25"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53">
                    <a:moveTo>
                      <a:pt x="23" y="0"/>
                    </a:moveTo>
                    <a:cubicBezTo>
                      <a:pt x="23" y="0"/>
                      <a:pt x="22" y="0"/>
                      <a:pt x="22" y="0"/>
                    </a:cubicBezTo>
                    <a:cubicBezTo>
                      <a:pt x="22" y="0"/>
                      <a:pt x="22" y="0"/>
                      <a:pt x="22" y="0"/>
                    </a:cubicBezTo>
                    <a:cubicBezTo>
                      <a:pt x="18" y="8"/>
                      <a:pt x="14" y="16"/>
                      <a:pt x="11" y="25"/>
                    </a:cubicBezTo>
                    <a:cubicBezTo>
                      <a:pt x="7" y="34"/>
                      <a:pt x="2" y="43"/>
                      <a:pt x="0" y="52"/>
                    </a:cubicBezTo>
                    <a:cubicBezTo>
                      <a:pt x="0" y="53"/>
                      <a:pt x="1" y="53"/>
                      <a:pt x="1" y="53"/>
                    </a:cubicBezTo>
                    <a:cubicBezTo>
                      <a:pt x="5" y="45"/>
                      <a:pt x="8" y="36"/>
                      <a:pt x="11" y="28"/>
                    </a:cubicBezTo>
                    <a:cubicBezTo>
                      <a:pt x="15" y="19"/>
                      <a:pt x="19" y="10"/>
                      <a:pt x="22" y="2"/>
                    </a:cubicBezTo>
                    <a:cubicBezTo>
                      <a:pt x="21" y="10"/>
                      <a:pt x="21" y="18"/>
                      <a:pt x="20" y="26"/>
                    </a:cubicBezTo>
                    <a:cubicBezTo>
                      <a:pt x="18" y="34"/>
                      <a:pt x="16" y="43"/>
                      <a:pt x="15" y="51"/>
                    </a:cubicBezTo>
                    <a:cubicBezTo>
                      <a:pt x="15" y="52"/>
                      <a:pt x="16" y="52"/>
                      <a:pt x="16" y="51"/>
                    </a:cubicBezTo>
                    <a:cubicBezTo>
                      <a:pt x="19" y="44"/>
                      <a:pt x="21" y="34"/>
                      <a:pt x="22" y="26"/>
                    </a:cubicBezTo>
                    <a:cubicBezTo>
                      <a:pt x="23" y="18"/>
                      <a:pt x="24" y="9"/>
                      <a:pt x="23"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6" name="Freeform 95"/>
              <p:cNvSpPr>
                <a:spLocks/>
              </p:cNvSpPr>
              <p:nvPr/>
            </p:nvSpPr>
            <p:spPr bwMode="auto">
              <a:xfrm>
                <a:off x="8997950" y="4949826"/>
                <a:ext cx="49213" cy="185738"/>
              </a:xfrm>
              <a:custGeom>
                <a:avLst/>
                <a:gdLst>
                  <a:gd name="T0" fmla="*/ 14 w 19"/>
                  <a:gd name="T1" fmla="*/ 38 h 71"/>
                  <a:gd name="T2" fmla="*/ 6 w 19"/>
                  <a:gd name="T3" fmla="*/ 3 h 71"/>
                  <a:gd name="T4" fmla="*/ 5 w 19"/>
                  <a:gd name="T5" fmla="*/ 2 h 71"/>
                  <a:gd name="T6" fmla="*/ 5 w 19"/>
                  <a:gd name="T7" fmla="*/ 1 h 71"/>
                  <a:gd name="T8" fmla="*/ 4 w 19"/>
                  <a:gd name="T9" fmla="*/ 1 h 71"/>
                  <a:gd name="T10" fmla="*/ 2 w 19"/>
                  <a:gd name="T11" fmla="*/ 59 h 71"/>
                  <a:gd name="T12" fmla="*/ 4 w 19"/>
                  <a:gd name="T13" fmla="*/ 59 h 71"/>
                  <a:gd name="T14" fmla="*/ 5 w 19"/>
                  <a:gd name="T15" fmla="*/ 5 h 71"/>
                  <a:gd name="T16" fmla="*/ 11 w 19"/>
                  <a:gd name="T17" fmla="*/ 38 h 71"/>
                  <a:gd name="T18" fmla="*/ 17 w 19"/>
                  <a:gd name="T19" fmla="*/ 71 h 71"/>
                  <a:gd name="T20" fmla="*/ 18 w 19"/>
                  <a:gd name="T21" fmla="*/ 70 h 71"/>
                  <a:gd name="T22" fmla="*/ 14 w 19"/>
                  <a:gd name="T23" fmla="*/ 38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71">
                    <a:moveTo>
                      <a:pt x="14" y="38"/>
                    </a:moveTo>
                    <a:cubicBezTo>
                      <a:pt x="11" y="26"/>
                      <a:pt x="9" y="14"/>
                      <a:pt x="6" y="3"/>
                    </a:cubicBezTo>
                    <a:cubicBezTo>
                      <a:pt x="6" y="2"/>
                      <a:pt x="5" y="2"/>
                      <a:pt x="5" y="2"/>
                    </a:cubicBezTo>
                    <a:cubicBezTo>
                      <a:pt x="5" y="2"/>
                      <a:pt x="5" y="2"/>
                      <a:pt x="5" y="1"/>
                    </a:cubicBezTo>
                    <a:cubicBezTo>
                      <a:pt x="5" y="0"/>
                      <a:pt x="4" y="0"/>
                      <a:pt x="4" y="1"/>
                    </a:cubicBezTo>
                    <a:cubicBezTo>
                      <a:pt x="1" y="20"/>
                      <a:pt x="0" y="40"/>
                      <a:pt x="2" y="59"/>
                    </a:cubicBezTo>
                    <a:cubicBezTo>
                      <a:pt x="2" y="60"/>
                      <a:pt x="4" y="61"/>
                      <a:pt x="4" y="59"/>
                    </a:cubicBezTo>
                    <a:cubicBezTo>
                      <a:pt x="5" y="41"/>
                      <a:pt x="5" y="23"/>
                      <a:pt x="5" y="5"/>
                    </a:cubicBezTo>
                    <a:cubicBezTo>
                      <a:pt x="6" y="16"/>
                      <a:pt x="9" y="27"/>
                      <a:pt x="11" y="38"/>
                    </a:cubicBezTo>
                    <a:cubicBezTo>
                      <a:pt x="13" y="49"/>
                      <a:pt x="13" y="61"/>
                      <a:pt x="17" y="71"/>
                    </a:cubicBezTo>
                    <a:cubicBezTo>
                      <a:pt x="17" y="71"/>
                      <a:pt x="18" y="71"/>
                      <a:pt x="18" y="70"/>
                    </a:cubicBezTo>
                    <a:cubicBezTo>
                      <a:pt x="19" y="60"/>
                      <a:pt x="15" y="48"/>
                      <a:pt x="14" y="3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7" name="Freeform 96"/>
              <p:cNvSpPr>
                <a:spLocks/>
              </p:cNvSpPr>
              <p:nvPr/>
            </p:nvSpPr>
            <p:spPr bwMode="auto">
              <a:xfrm>
                <a:off x="9047163" y="4960938"/>
                <a:ext cx="63500" cy="153988"/>
              </a:xfrm>
              <a:custGeom>
                <a:avLst/>
                <a:gdLst>
                  <a:gd name="T0" fmla="*/ 14 w 24"/>
                  <a:gd name="T1" fmla="*/ 29 h 59"/>
                  <a:gd name="T2" fmla="*/ 1 w 24"/>
                  <a:gd name="T3" fmla="*/ 1 h 59"/>
                  <a:gd name="T4" fmla="*/ 0 w 24"/>
                  <a:gd name="T5" fmla="*/ 1 h 59"/>
                  <a:gd name="T6" fmla="*/ 11 w 24"/>
                  <a:gd name="T7" fmla="*/ 29 h 59"/>
                  <a:gd name="T8" fmla="*/ 22 w 24"/>
                  <a:gd name="T9" fmla="*/ 58 h 59"/>
                  <a:gd name="T10" fmla="*/ 24 w 24"/>
                  <a:gd name="T11" fmla="*/ 57 h 59"/>
                  <a:gd name="T12" fmla="*/ 14 w 24"/>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4" h="59">
                    <a:moveTo>
                      <a:pt x="14" y="29"/>
                    </a:moveTo>
                    <a:cubicBezTo>
                      <a:pt x="10" y="20"/>
                      <a:pt x="6" y="10"/>
                      <a:pt x="1" y="1"/>
                    </a:cubicBezTo>
                    <a:cubicBezTo>
                      <a:pt x="1" y="0"/>
                      <a:pt x="0" y="0"/>
                      <a:pt x="0" y="1"/>
                    </a:cubicBezTo>
                    <a:cubicBezTo>
                      <a:pt x="4" y="11"/>
                      <a:pt x="8" y="20"/>
                      <a:pt x="11" y="29"/>
                    </a:cubicBezTo>
                    <a:cubicBezTo>
                      <a:pt x="15" y="39"/>
                      <a:pt x="17" y="49"/>
                      <a:pt x="22" y="58"/>
                    </a:cubicBezTo>
                    <a:cubicBezTo>
                      <a:pt x="22" y="59"/>
                      <a:pt x="24" y="58"/>
                      <a:pt x="24" y="57"/>
                    </a:cubicBezTo>
                    <a:cubicBezTo>
                      <a:pt x="22" y="48"/>
                      <a:pt x="17" y="38"/>
                      <a:pt x="14"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8" name="Freeform 97"/>
              <p:cNvSpPr>
                <a:spLocks/>
              </p:cNvSpPr>
              <p:nvPr/>
            </p:nvSpPr>
            <p:spPr bwMode="auto">
              <a:xfrm>
                <a:off x="8836025" y="4594226"/>
                <a:ext cx="136525" cy="152400"/>
              </a:xfrm>
              <a:custGeom>
                <a:avLst/>
                <a:gdLst>
                  <a:gd name="T0" fmla="*/ 51 w 52"/>
                  <a:gd name="T1" fmla="*/ 55 h 58"/>
                  <a:gd name="T2" fmla="*/ 29 w 52"/>
                  <a:gd name="T3" fmla="*/ 31 h 58"/>
                  <a:gd name="T4" fmla="*/ 10 w 52"/>
                  <a:gd name="T5" fmla="*/ 1 h 58"/>
                  <a:gd name="T6" fmla="*/ 9 w 52"/>
                  <a:gd name="T7" fmla="*/ 1 h 58"/>
                  <a:gd name="T8" fmla="*/ 26 w 52"/>
                  <a:gd name="T9" fmla="*/ 32 h 58"/>
                  <a:gd name="T10" fmla="*/ 30 w 52"/>
                  <a:gd name="T11" fmla="*/ 37 h 58"/>
                  <a:gd name="T12" fmla="*/ 1 w 52"/>
                  <a:gd name="T13" fmla="*/ 10 h 58"/>
                  <a:gd name="T14" fmla="*/ 0 w 52"/>
                  <a:gd name="T15" fmla="*/ 10 h 58"/>
                  <a:gd name="T16" fmla="*/ 19 w 52"/>
                  <a:gd name="T17" fmla="*/ 31 h 58"/>
                  <a:gd name="T18" fmla="*/ 35 w 52"/>
                  <a:gd name="T19" fmla="*/ 44 h 58"/>
                  <a:gd name="T20" fmla="*/ 50 w 52"/>
                  <a:gd name="T21" fmla="*/ 57 h 58"/>
                  <a:gd name="T22" fmla="*/ 51 w 52"/>
                  <a:gd name="T23" fmla="*/ 5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58">
                    <a:moveTo>
                      <a:pt x="51" y="55"/>
                    </a:moveTo>
                    <a:cubicBezTo>
                      <a:pt x="44" y="47"/>
                      <a:pt x="35" y="40"/>
                      <a:pt x="29" y="31"/>
                    </a:cubicBezTo>
                    <a:cubicBezTo>
                      <a:pt x="21" y="21"/>
                      <a:pt x="15" y="11"/>
                      <a:pt x="10" y="1"/>
                    </a:cubicBezTo>
                    <a:cubicBezTo>
                      <a:pt x="10" y="0"/>
                      <a:pt x="9" y="1"/>
                      <a:pt x="9" y="1"/>
                    </a:cubicBezTo>
                    <a:cubicBezTo>
                      <a:pt x="13" y="12"/>
                      <a:pt x="19" y="22"/>
                      <a:pt x="26" y="32"/>
                    </a:cubicBezTo>
                    <a:cubicBezTo>
                      <a:pt x="27" y="34"/>
                      <a:pt x="29" y="36"/>
                      <a:pt x="30" y="37"/>
                    </a:cubicBezTo>
                    <a:cubicBezTo>
                      <a:pt x="20" y="29"/>
                      <a:pt x="11" y="18"/>
                      <a:pt x="1" y="10"/>
                    </a:cubicBezTo>
                    <a:cubicBezTo>
                      <a:pt x="1" y="9"/>
                      <a:pt x="0" y="10"/>
                      <a:pt x="0" y="10"/>
                    </a:cubicBezTo>
                    <a:cubicBezTo>
                      <a:pt x="6" y="18"/>
                      <a:pt x="13" y="24"/>
                      <a:pt x="19" y="31"/>
                    </a:cubicBezTo>
                    <a:cubicBezTo>
                      <a:pt x="24" y="36"/>
                      <a:pt x="29" y="40"/>
                      <a:pt x="35" y="44"/>
                    </a:cubicBezTo>
                    <a:cubicBezTo>
                      <a:pt x="40" y="49"/>
                      <a:pt x="44" y="53"/>
                      <a:pt x="50" y="57"/>
                    </a:cubicBezTo>
                    <a:cubicBezTo>
                      <a:pt x="51" y="58"/>
                      <a:pt x="52" y="56"/>
                      <a:pt x="51" y="55"/>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9" name="Freeform 98"/>
              <p:cNvSpPr>
                <a:spLocks/>
              </p:cNvSpPr>
              <p:nvPr/>
            </p:nvSpPr>
            <p:spPr bwMode="auto">
              <a:xfrm>
                <a:off x="8901113" y="4572001"/>
                <a:ext cx="96838" cy="163513"/>
              </a:xfrm>
              <a:custGeom>
                <a:avLst/>
                <a:gdLst>
                  <a:gd name="T0" fmla="*/ 36 w 37"/>
                  <a:gd name="T1" fmla="*/ 61 h 63"/>
                  <a:gd name="T2" fmla="*/ 31 w 37"/>
                  <a:gd name="T3" fmla="*/ 44 h 63"/>
                  <a:gd name="T4" fmla="*/ 31 w 37"/>
                  <a:gd name="T5" fmla="*/ 44 h 63"/>
                  <a:gd name="T6" fmla="*/ 27 w 37"/>
                  <a:gd name="T7" fmla="*/ 1 h 63"/>
                  <a:gd name="T8" fmla="*/ 26 w 37"/>
                  <a:gd name="T9" fmla="*/ 1 h 63"/>
                  <a:gd name="T10" fmla="*/ 29 w 37"/>
                  <a:gd name="T11" fmla="*/ 37 h 63"/>
                  <a:gd name="T12" fmla="*/ 13 w 37"/>
                  <a:gd name="T13" fmla="*/ 3 h 63"/>
                  <a:gd name="T14" fmla="*/ 12 w 37"/>
                  <a:gd name="T15" fmla="*/ 4 h 63"/>
                  <a:gd name="T16" fmla="*/ 21 w 37"/>
                  <a:gd name="T17" fmla="*/ 26 h 63"/>
                  <a:gd name="T18" fmla="*/ 15 w 37"/>
                  <a:gd name="T19" fmla="*/ 19 h 63"/>
                  <a:gd name="T20" fmla="*/ 2 w 37"/>
                  <a:gd name="T21" fmla="*/ 3 h 63"/>
                  <a:gd name="T22" fmla="*/ 1 w 37"/>
                  <a:gd name="T23" fmla="*/ 4 h 63"/>
                  <a:gd name="T24" fmla="*/ 13 w 37"/>
                  <a:gd name="T25" fmla="*/ 20 h 63"/>
                  <a:gd name="T26" fmla="*/ 24 w 37"/>
                  <a:gd name="T27" fmla="*/ 34 h 63"/>
                  <a:gd name="T28" fmla="*/ 33 w 37"/>
                  <a:gd name="T29" fmla="*/ 61 h 63"/>
                  <a:gd name="T30" fmla="*/ 36 w 37"/>
                  <a:gd name="T31" fmla="*/ 6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 h="63">
                    <a:moveTo>
                      <a:pt x="36" y="61"/>
                    </a:moveTo>
                    <a:cubicBezTo>
                      <a:pt x="35" y="55"/>
                      <a:pt x="33" y="50"/>
                      <a:pt x="31" y="44"/>
                    </a:cubicBezTo>
                    <a:cubicBezTo>
                      <a:pt x="31" y="44"/>
                      <a:pt x="31" y="44"/>
                      <a:pt x="31" y="44"/>
                    </a:cubicBezTo>
                    <a:cubicBezTo>
                      <a:pt x="32" y="30"/>
                      <a:pt x="31" y="15"/>
                      <a:pt x="27" y="1"/>
                    </a:cubicBezTo>
                    <a:cubicBezTo>
                      <a:pt x="27" y="0"/>
                      <a:pt x="26" y="0"/>
                      <a:pt x="26" y="1"/>
                    </a:cubicBezTo>
                    <a:cubicBezTo>
                      <a:pt x="27" y="13"/>
                      <a:pt x="28" y="25"/>
                      <a:pt x="29" y="37"/>
                    </a:cubicBezTo>
                    <a:cubicBezTo>
                      <a:pt x="24" y="26"/>
                      <a:pt x="19" y="14"/>
                      <a:pt x="13" y="3"/>
                    </a:cubicBezTo>
                    <a:cubicBezTo>
                      <a:pt x="13" y="2"/>
                      <a:pt x="12" y="3"/>
                      <a:pt x="12" y="4"/>
                    </a:cubicBezTo>
                    <a:cubicBezTo>
                      <a:pt x="14" y="11"/>
                      <a:pt x="18" y="19"/>
                      <a:pt x="21" y="26"/>
                    </a:cubicBezTo>
                    <a:cubicBezTo>
                      <a:pt x="19" y="24"/>
                      <a:pt x="17" y="22"/>
                      <a:pt x="15" y="19"/>
                    </a:cubicBezTo>
                    <a:cubicBezTo>
                      <a:pt x="11" y="14"/>
                      <a:pt x="6" y="8"/>
                      <a:pt x="2" y="3"/>
                    </a:cubicBezTo>
                    <a:cubicBezTo>
                      <a:pt x="1" y="2"/>
                      <a:pt x="0" y="3"/>
                      <a:pt x="1" y="4"/>
                    </a:cubicBezTo>
                    <a:cubicBezTo>
                      <a:pt x="4" y="9"/>
                      <a:pt x="9" y="15"/>
                      <a:pt x="13" y="20"/>
                    </a:cubicBezTo>
                    <a:cubicBezTo>
                      <a:pt x="16" y="25"/>
                      <a:pt x="20" y="30"/>
                      <a:pt x="24" y="34"/>
                    </a:cubicBezTo>
                    <a:cubicBezTo>
                      <a:pt x="27" y="43"/>
                      <a:pt x="31" y="52"/>
                      <a:pt x="33" y="61"/>
                    </a:cubicBezTo>
                    <a:cubicBezTo>
                      <a:pt x="34" y="63"/>
                      <a:pt x="37" y="63"/>
                      <a:pt x="36" y="6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0" name="Freeform 99"/>
              <p:cNvSpPr>
                <a:spLocks/>
              </p:cNvSpPr>
              <p:nvPr/>
            </p:nvSpPr>
            <p:spPr bwMode="auto">
              <a:xfrm>
                <a:off x="9009063" y="4557713"/>
                <a:ext cx="20638" cy="169863"/>
              </a:xfrm>
              <a:custGeom>
                <a:avLst/>
                <a:gdLst>
                  <a:gd name="T0" fmla="*/ 6 w 8"/>
                  <a:gd name="T1" fmla="*/ 29 h 65"/>
                  <a:gd name="T2" fmla="*/ 1 w 8"/>
                  <a:gd name="T3" fmla="*/ 0 h 65"/>
                  <a:gd name="T4" fmla="*/ 0 w 8"/>
                  <a:gd name="T5" fmla="*/ 0 h 65"/>
                  <a:gd name="T6" fmla="*/ 4 w 8"/>
                  <a:gd name="T7" fmla="*/ 32 h 65"/>
                  <a:gd name="T8" fmla="*/ 6 w 8"/>
                  <a:gd name="T9" fmla="*/ 64 h 65"/>
                  <a:gd name="T10" fmla="*/ 7 w 8"/>
                  <a:gd name="T11" fmla="*/ 64 h 65"/>
                  <a:gd name="T12" fmla="*/ 6 w 8"/>
                  <a:gd name="T13" fmla="*/ 29 h 65"/>
                </a:gdLst>
                <a:ahLst/>
                <a:cxnLst>
                  <a:cxn ang="0">
                    <a:pos x="T0" y="T1"/>
                  </a:cxn>
                  <a:cxn ang="0">
                    <a:pos x="T2" y="T3"/>
                  </a:cxn>
                  <a:cxn ang="0">
                    <a:pos x="T4" y="T5"/>
                  </a:cxn>
                  <a:cxn ang="0">
                    <a:pos x="T6" y="T7"/>
                  </a:cxn>
                  <a:cxn ang="0">
                    <a:pos x="T8" y="T9"/>
                  </a:cxn>
                  <a:cxn ang="0">
                    <a:pos x="T10" y="T11"/>
                  </a:cxn>
                  <a:cxn ang="0">
                    <a:pos x="T12" y="T13"/>
                  </a:cxn>
                </a:cxnLst>
                <a:rect l="0" t="0" r="r" b="b"/>
                <a:pathLst>
                  <a:path w="8" h="65">
                    <a:moveTo>
                      <a:pt x="6" y="29"/>
                    </a:moveTo>
                    <a:cubicBezTo>
                      <a:pt x="5" y="20"/>
                      <a:pt x="5" y="9"/>
                      <a:pt x="1" y="0"/>
                    </a:cubicBezTo>
                    <a:cubicBezTo>
                      <a:pt x="1" y="0"/>
                      <a:pt x="0" y="0"/>
                      <a:pt x="0" y="0"/>
                    </a:cubicBezTo>
                    <a:cubicBezTo>
                      <a:pt x="1" y="11"/>
                      <a:pt x="3" y="21"/>
                      <a:pt x="4" y="32"/>
                    </a:cubicBezTo>
                    <a:cubicBezTo>
                      <a:pt x="5" y="43"/>
                      <a:pt x="5" y="53"/>
                      <a:pt x="6" y="64"/>
                    </a:cubicBezTo>
                    <a:cubicBezTo>
                      <a:pt x="6" y="65"/>
                      <a:pt x="7" y="65"/>
                      <a:pt x="7" y="64"/>
                    </a:cubicBezTo>
                    <a:cubicBezTo>
                      <a:pt x="8" y="53"/>
                      <a:pt x="7" y="41"/>
                      <a:pt x="6"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1" name="Freeform 100"/>
              <p:cNvSpPr>
                <a:spLocks/>
              </p:cNvSpPr>
              <p:nvPr/>
            </p:nvSpPr>
            <p:spPr bwMode="auto">
              <a:xfrm>
                <a:off x="9045575" y="4560888"/>
                <a:ext cx="20638" cy="173038"/>
              </a:xfrm>
              <a:custGeom>
                <a:avLst/>
                <a:gdLst>
                  <a:gd name="T0" fmla="*/ 4 w 8"/>
                  <a:gd name="T1" fmla="*/ 0 h 66"/>
                  <a:gd name="T2" fmla="*/ 3 w 8"/>
                  <a:gd name="T3" fmla="*/ 1 h 66"/>
                  <a:gd name="T4" fmla="*/ 5 w 8"/>
                  <a:gd name="T5" fmla="*/ 32 h 66"/>
                  <a:gd name="T6" fmla="*/ 0 w 8"/>
                  <a:gd name="T7" fmla="*/ 65 h 66"/>
                  <a:gd name="T8" fmla="*/ 1 w 8"/>
                  <a:gd name="T9" fmla="*/ 66 h 66"/>
                  <a:gd name="T10" fmla="*/ 7 w 8"/>
                  <a:gd name="T11" fmla="*/ 32 h 66"/>
                  <a:gd name="T12" fmla="*/ 4 w 8"/>
                  <a:gd name="T13" fmla="*/ 0 h 66"/>
                </a:gdLst>
                <a:ahLst/>
                <a:cxnLst>
                  <a:cxn ang="0">
                    <a:pos x="T0" y="T1"/>
                  </a:cxn>
                  <a:cxn ang="0">
                    <a:pos x="T2" y="T3"/>
                  </a:cxn>
                  <a:cxn ang="0">
                    <a:pos x="T4" y="T5"/>
                  </a:cxn>
                  <a:cxn ang="0">
                    <a:pos x="T6" y="T7"/>
                  </a:cxn>
                  <a:cxn ang="0">
                    <a:pos x="T8" y="T9"/>
                  </a:cxn>
                  <a:cxn ang="0">
                    <a:pos x="T10" y="T11"/>
                  </a:cxn>
                  <a:cxn ang="0">
                    <a:pos x="T12" y="T13"/>
                  </a:cxn>
                </a:cxnLst>
                <a:rect l="0" t="0" r="r" b="b"/>
                <a:pathLst>
                  <a:path w="8" h="66">
                    <a:moveTo>
                      <a:pt x="4" y="0"/>
                    </a:moveTo>
                    <a:cubicBezTo>
                      <a:pt x="4" y="0"/>
                      <a:pt x="3" y="0"/>
                      <a:pt x="3" y="1"/>
                    </a:cubicBezTo>
                    <a:cubicBezTo>
                      <a:pt x="3" y="11"/>
                      <a:pt x="5" y="21"/>
                      <a:pt x="5" y="32"/>
                    </a:cubicBezTo>
                    <a:cubicBezTo>
                      <a:pt x="4" y="43"/>
                      <a:pt x="2" y="54"/>
                      <a:pt x="0" y="65"/>
                    </a:cubicBezTo>
                    <a:cubicBezTo>
                      <a:pt x="0" y="66"/>
                      <a:pt x="0" y="66"/>
                      <a:pt x="1" y="66"/>
                    </a:cubicBezTo>
                    <a:cubicBezTo>
                      <a:pt x="5" y="55"/>
                      <a:pt x="7" y="43"/>
                      <a:pt x="7" y="32"/>
                    </a:cubicBezTo>
                    <a:cubicBezTo>
                      <a:pt x="7" y="22"/>
                      <a:pt x="8" y="10"/>
                      <a:pt x="4"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2" name="Freeform 101"/>
              <p:cNvSpPr>
                <a:spLocks/>
              </p:cNvSpPr>
              <p:nvPr/>
            </p:nvSpPr>
            <p:spPr bwMode="auto">
              <a:xfrm>
                <a:off x="9053513" y="4594226"/>
                <a:ext cx="28575" cy="139700"/>
              </a:xfrm>
              <a:custGeom>
                <a:avLst/>
                <a:gdLst>
                  <a:gd name="T0" fmla="*/ 10 w 11"/>
                  <a:gd name="T1" fmla="*/ 1 h 53"/>
                  <a:gd name="T2" fmla="*/ 7 w 11"/>
                  <a:gd name="T3" fmla="*/ 26 h 53"/>
                  <a:gd name="T4" fmla="*/ 0 w 11"/>
                  <a:gd name="T5" fmla="*/ 51 h 53"/>
                  <a:gd name="T6" fmla="*/ 2 w 11"/>
                  <a:gd name="T7" fmla="*/ 52 h 53"/>
                  <a:gd name="T8" fmla="*/ 8 w 11"/>
                  <a:gd name="T9" fmla="*/ 32 h 53"/>
                  <a:gd name="T10" fmla="*/ 11 w 11"/>
                  <a:gd name="T11" fmla="*/ 1 h 53"/>
                  <a:gd name="T12" fmla="*/ 10 w 11"/>
                  <a:gd name="T13" fmla="*/ 1 h 53"/>
                </a:gdLst>
                <a:ahLst/>
                <a:cxnLst>
                  <a:cxn ang="0">
                    <a:pos x="T0" y="T1"/>
                  </a:cxn>
                  <a:cxn ang="0">
                    <a:pos x="T2" y="T3"/>
                  </a:cxn>
                  <a:cxn ang="0">
                    <a:pos x="T4" y="T5"/>
                  </a:cxn>
                  <a:cxn ang="0">
                    <a:pos x="T6" y="T7"/>
                  </a:cxn>
                  <a:cxn ang="0">
                    <a:pos x="T8" y="T9"/>
                  </a:cxn>
                  <a:cxn ang="0">
                    <a:pos x="T10" y="T11"/>
                  </a:cxn>
                  <a:cxn ang="0">
                    <a:pos x="T12" y="T13"/>
                  </a:cxn>
                </a:cxnLst>
                <a:rect l="0" t="0" r="r" b="b"/>
                <a:pathLst>
                  <a:path w="11" h="53">
                    <a:moveTo>
                      <a:pt x="10" y="1"/>
                    </a:moveTo>
                    <a:cubicBezTo>
                      <a:pt x="9" y="9"/>
                      <a:pt x="8" y="18"/>
                      <a:pt x="7" y="26"/>
                    </a:cubicBezTo>
                    <a:cubicBezTo>
                      <a:pt x="6" y="34"/>
                      <a:pt x="5" y="44"/>
                      <a:pt x="0" y="51"/>
                    </a:cubicBezTo>
                    <a:cubicBezTo>
                      <a:pt x="0" y="52"/>
                      <a:pt x="1" y="53"/>
                      <a:pt x="2" y="52"/>
                    </a:cubicBezTo>
                    <a:cubicBezTo>
                      <a:pt x="6" y="47"/>
                      <a:pt x="7" y="39"/>
                      <a:pt x="8" y="32"/>
                    </a:cubicBezTo>
                    <a:cubicBezTo>
                      <a:pt x="10" y="22"/>
                      <a:pt x="11" y="11"/>
                      <a:pt x="11" y="1"/>
                    </a:cubicBezTo>
                    <a:cubicBezTo>
                      <a:pt x="11" y="0"/>
                      <a:pt x="10" y="0"/>
                      <a:pt x="10"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3" name="Freeform 102"/>
              <p:cNvSpPr>
                <a:spLocks/>
              </p:cNvSpPr>
              <p:nvPr/>
            </p:nvSpPr>
            <p:spPr bwMode="auto">
              <a:xfrm>
                <a:off x="9112250" y="4646613"/>
                <a:ext cx="144463" cy="120650"/>
              </a:xfrm>
              <a:custGeom>
                <a:avLst/>
                <a:gdLst>
                  <a:gd name="T0" fmla="*/ 55 w 55"/>
                  <a:gd name="T1" fmla="*/ 13 h 46"/>
                  <a:gd name="T2" fmla="*/ 29 w 55"/>
                  <a:gd name="T3" fmla="*/ 27 h 46"/>
                  <a:gd name="T4" fmla="*/ 16 w 55"/>
                  <a:gd name="T5" fmla="*/ 33 h 46"/>
                  <a:gd name="T6" fmla="*/ 12 w 55"/>
                  <a:gd name="T7" fmla="*/ 35 h 46"/>
                  <a:gd name="T8" fmla="*/ 26 w 55"/>
                  <a:gd name="T9" fmla="*/ 24 h 46"/>
                  <a:gd name="T10" fmla="*/ 51 w 55"/>
                  <a:gd name="T11" fmla="*/ 1 h 46"/>
                  <a:gd name="T12" fmla="*/ 50 w 55"/>
                  <a:gd name="T13" fmla="*/ 1 h 46"/>
                  <a:gd name="T14" fmla="*/ 23 w 55"/>
                  <a:gd name="T15" fmla="*/ 23 h 46"/>
                  <a:gd name="T16" fmla="*/ 0 w 55"/>
                  <a:gd name="T17" fmla="*/ 45 h 46"/>
                  <a:gd name="T18" fmla="*/ 1 w 55"/>
                  <a:gd name="T19" fmla="*/ 46 h 46"/>
                  <a:gd name="T20" fmla="*/ 8 w 55"/>
                  <a:gd name="T21" fmla="*/ 39 h 46"/>
                  <a:gd name="T22" fmla="*/ 8 w 55"/>
                  <a:gd name="T23" fmla="*/ 39 h 46"/>
                  <a:gd name="T24" fmla="*/ 8 w 55"/>
                  <a:gd name="T25" fmla="*/ 39 h 46"/>
                  <a:gd name="T26" fmla="*/ 8 w 55"/>
                  <a:gd name="T27" fmla="*/ 39 h 46"/>
                  <a:gd name="T28" fmla="*/ 9 w 55"/>
                  <a:gd name="T29" fmla="*/ 39 h 46"/>
                  <a:gd name="T30" fmla="*/ 9 w 55"/>
                  <a:gd name="T31" fmla="*/ 39 h 46"/>
                  <a:gd name="T32" fmla="*/ 19 w 55"/>
                  <a:gd name="T33" fmla="*/ 34 h 46"/>
                  <a:gd name="T34" fmla="*/ 33 w 55"/>
                  <a:gd name="T35" fmla="*/ 28 h 46"/>
                  <a:gd name="T36" fmla="*/ 55 w 55"/>
                  <a:gd name="T37" fmla="*/ 14 h 46"/>
                  <a:gd name="T38" fmla="*/ 55 w 55"/>
                  <a:gd name="T39"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5" h="46">
                    <a:moveTo>
                      <a:pt x="55" y="13"/>
                    </a:moveTo>
                    <a:cubicBezTo>
                      <a:pt x="46" y="19"/>
                      <a:pt x="38" y="23"/>
                      <a:pt x="29" y="27"/>
                    </a:cubicBezTo>
                    <a:cubicBezTo>
                      <a:pt x="25" y="29"/>
                      <a:pt x="20" y="31"/>
                      <a:pt x="16" y="33"/>
                    </a:cubicBezTo>
                    <a:cubicBezTo>
                      <a:pt x="15" y="34"/>
                      <a:pt x="14" y="34"/>
                      <a:pt x="12" y="35"/>
                    </a:cubicBezTo>
                    <a:cubicBezTo>
                      <a:pt x="17" y="31"/>
                      <a:pt x="21" y="28"/>
                      <a:pt x="26" y="24"/>
                    </a:cubicBezTo>
                    <a:cubicBezTo>
                      <a:pt x="34" y="17"/>
                      <a:pt x="43" y="10"/>
                      <a:pt x="51" y="1"/>
                    </a:cubicBezTo>
                    <a:cubicBezTo>
                      <a:pt x="51" y="1"/>
                      <a:pt x="51" y="0"/>
                      <a:pt x="50" y="1"/>
                    </a:cubicBezTo>
                    <a:cubicBezTo>
                      <a:pt x="41" y="7"/>
                      <a:pt x="32" y="15"/>
                      <a:pt x="23" y="23"/>
                    </a:cubicBezTo>
                    <a:cubicBezTo>
                      <a:pt x="15" y="30"/>
                      <a:pt x="6" y="36"/>
                      <a:pt x="0" y="45"/>
                    </a:cubicBezTo>
                    <a:cubicBezTo>
                      <a:pt x="0" y="46"/>
                      <a:pt x="1" y="46"/>
                      <a:pt x="1" y="46"/>
                    </a:cubicBezTo>
                    <a:cubicBezTo>
                      <a:pt x="3" y="43"/>
                      <a:pt x="5" y="41"/>
                      <a:pt x="8" y="39"/>
                    </a:cubicBezTo>
                    <a:cubicBezTo>
                      <a:pt x="8" y="39"/>
                      <a:pt x="8" y="39"/>
                      <a:pt x="8" y="39"/>
                    </a:cubicBezTo>
                    <a:cubicBezTo>
                      <a:pt x="8" y="39"/>
                      <a:pt x="8" y="39"/>
                      <a:pt x="8" y="39"/>
                    </a:cubicBezTo>
                    <a:cubicBezTo>
                      <a:pt x="8" y="39"/>
                      <a:pt x="8" y="39"/>
                      <a:pt x="8" y="39"/>
                    </a:cubicBezTo>
                    <a:cubicBezTo>
                      <a:pt x="8" y="39"/>
                      <a:pt x="9" y="39"/>
                      <a:pt x="9" y="39"/>
                    </a:cubicBezTo>
                    <a:cubicBezTo>
                      <a:pt x="9" y="39"/>
                      <a:pt x="9" y="39"/>
                      <a:pt x="9" y="39"/>
                    </a:cubicBezTo>
                    <a:cubicBezTo>
                      <a:pt x="10" y="40"/>
                      <a:pt x="18" y="35"/>
                      <a:pt x="19" y="34"/>
                    </a:cubicBezTo>
                    <a:cubicBezTo>
                      <a:pt x="24" y="32"/>
                      <a:pt x="28" y="30"/>
                      <a:pt x="33" y="28"/>
                    </a:cubicBezTo>
                    <a:cubicBezTo>
                      <a:pt x="41" y="24"/>
                      <a:pt x="49" y="20"/>
                      <a:pt x="55" y="14"/>
                    </a:cubicBezTo>
                    <a:cubicBezTo>
                      <a:pt x="55" y="14"/>
                      <a:pt x="55" y="13"/>
                      <a:pt x="55" y="13"/>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4" name="Freeform 103"/>
              <p:cNvSpPr>
                <a:spLocks/>
              </p:cNvSpPr>
              <p:nvPr/>
            </p:nvSpPr>
            <p:spPr bwMode="auto">
              <a:xfrm>
                <a:off x="9134475" y="4714876"/>
                <a:ext cx="163513" cy="65088"/>
              </a:xfrm>
              <a:custGeom>
                <a:avLst/>
                <a:gdLst>
                  <a:gd name="T0" fmla="*/ 62 w 63"/>
                  <a:gd name="T1" fmla="*/ 10 h 25"/>
                  <a:gd name="T2" fmla="*/ 37 w 63"/>
                  <a:gd name="T3" fmla="*/ 14 h 25"/>
                  <a:gd name="T4" fmla="*/ 24 w 63"/>
                  <a:gd name="T5" fmla="*/ 17 h 25"/>
                  <a:gd name="T6" fmla="*/ 30 w 63"/>
                  <a:gd name="T7" fmla="*/ 14 h 25"/>
                  <a:gd name="T8" fmla="*/ 58 w 63"/>
                  <a:gd name="T9" fmla="*/ 1 h 25"/>
                  <a:gd name="T10" fmla="*/ 57 w 63"/>
                  <a:gd name="T11" fmla="*/ 0 h 25"/>
                  <a:gd name="T12" fmla="*/ 30 w 63"/>
                  <a:gd name="T13" fmla="*/ 12 h 25"/>
                  <a:gd name="T14" fmla="*/ 0 w 63"/>
                  <a:gd name="T15" fmla="*/ 24 h 25"/>
                  <a:gd name="T16" fmla="*/ 1 w 63"/>
                  <a:gd name="T17" fmla="*/ 25 h 25"/>
                  <a:gd name="T18" fmla="*/ 14 w 63"/>
                  <a:gd name="T19" fmla="*/ 21 h 25"/>
                  <a:gd name="T20" fmla="*/ 37 w 63"/>
                  <a:gd name="T21" fmla="*/ 17 h 25"/>
                  <a:gd name="T22" fmla="*/ 62 w 63"/>
                  <a:gd name="T23" fmla="*/ 11 h 25"/>
                  <a:gd name="T24" fmla="*/ 62 w 63"/>
                  <a:gd name="T25"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25">
                    <a:moveTo>
                      <a:pt x="62" y="10"/>
                    </a:moveTo>
                    <a:cubicBezTo>
                      <a:pt x="54" y="10"/>
                      <a:pt x="46" y="13"/>
                      <a:pt x="37" y="14"/>
                    </a:cubicBezTo>
                    <a:cubicBezTo>
                      <a:pt x="33" y="15"/>
                      <a:pt x="29" y="16"/>
                      <a:pt x="24" y="17"/>
                    </a:cubicBezTo>
                    <a:cubicBezTo>
                      <a:pt x="26" y="16"/>
                      <a:pt x="28" y="15"/>
                      <a:pt x="30" y="14"/>
                    </a:cubicBezTo>
                    <a:cubicBezTo>
                      <a:pt x="39" y="10"/>
                      <a:pt x="50" y="7"/>
                      <a:pt x="58" y="1"/>
                    </a:cubicBezTo>
                    <a:cubicBezTo>
                      <a:pt x="58" y="0"/>
                      <a:pt x="58" y="0"/>
                      <a:pt x="57" y="0"/>
                    </a:cubicBezTo>
                    <a:cubicBezTo>
                      <a:pt x="48" y="3"/>
                      <a:pt x="39" y="8"/>
                      <a:pt x="30" y="12"/>
                    </a:cubicBezTo>
                    <a:cubicBezTo>
                      <a:pt x="20" y="16"/>
                      <a:pt x="10" y="20"/>
                      <a:pt x="0" y="24"/>
                    </a:cubicBezTo>
                    <a:cubicBezTo>
                      <a:pt x="0" y="24"/>
                      <a:pt x="0" y="25"/>
                      <a:pt x="1" y="25"/>
                    </a:cubicBezTo>
                    <a:cubicBezTo>
                      <a:pt x="5" y="24"/>
                      <a:pt x="10" y="22"/>
                      <a:pt x="14" y="21"/>
                    </a:cubicBezTo>
                    <a:cubicBezTo>
                      <a:pt x="22" y="21"/>
                      <a:pt x="30" y="19"/>
                      <a:pt x="37" y="17"/>
                    </a:cubicBezTo>
                    <a:cubicBezTo>
                      <a:pt x="45" y="15"/>
                      <a:pt x="54" y="14"/>
                      <a:pt x="62" y="11"/>
                    </a:cubicBezTo>
                    <a:cubicBezTo>
                      <a:pt x="63" y="11"/>
                      <a:pt x="63" y="10"/>
                      <a:pt x="62" y="1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5" name="Freeform 104"/>
              <p:cNvSpPr>
                <a:spLocks/>
              </p:cNvSpPr>
              <p:nvPr/>
            </p:nvSpPr>
            <p:spPr bwMode="auto">
              <a:xfrm>
                <a:off x="9139238" y="4775201"/>
                <a:ext cx="187325" cy="33338"/>
              </a:xfrm>
              <a:custGeom>
                <a:avLst/>
                <a:gdLst>
                  <a:gd name="T0" fmla="*/ 71 w 72"/>
                  <a:gd name="T1" fmla="*/ 1 h 13"/>
                  <a:gd name="T2" fmla="*/ 71 w 72"/>
                  <a:gd name="T3" fmla="*/ 0 h 13"/>
                  <a:gd name="T4" fmla="*/ 36 w 72"/>
                  <a:gd name="T5" fmla="*/ 7 h 13"/>
                  <a:gd name="T6" fmla="*/ 0 w 72"/>
                  <a:gd name="T7" fmla="*/ 10 h 13"/>
                  <a:gd name="T8" fmla="*/ 1 w 72"/>
                  <a:gd name="T9" fmla="*/ 11 h 13"/>
                  <a:gd name="T10" fmla="*/ 13 w 72"/>
                  <a:gd name="T11" fmla="*/ 11 h 13"/>
                  <a:gd name="T12" fmla="*/ 40 w 72"/>
                  <a:gd name="T13" fmla="*/ 12 h 13"/>
                  <a:gd name="T14" fmla="*/ 65 w 72"/>
                  <a:gd name="T15" fmla="*/ 9 h 13"/>
                  <a:gd name="T16" fmla="*/ 65 w 72"/>
                  <a:gd name="T17" fmla="*/ 7 h 13"/>
                  <a:gd name="T18" fmla="*/ 39 w 72"/>
                  <a:gd name="T19" fmla="*/ 10 h 13"/>
                  <a:gd name="T20" fmla="*/ 34 w 72"/>
                  <a:gd name="T21" fmla="*/ 10 h 13"/>
                  <a:gd name="T22" fmla="*/ 37 w 72"/>
                  <a:gd name="T23" fmla="*/ 10 h 13"/>
                  <a:gd name="T24" fmla="*/ 71 w 72"/>
                  <a:gd name="T25"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 h="13">
                    <a:moveTo>
                      <a:pt x="71" y="1"/>
                    </a:moveTo>
                    <a:cubicBezTo>
                      <a:pt x="72" y="1"/>
                      <a:pt x="71" y="0"/>
                      <a:pt x="71" y="0"/>
                    </a:cubicBezTo>
                    <a:cubicBezTo>
                      <a:pt x="59" y="2"/>
                      <a:pt x="48" y="6"/>
                      <a:pt x="36" y="7"/>
                    </a:cubicBezTo>
                    <a:cubicBezTo>
                      <a:pt x="24" y="9"/>
                      <a:pt x="12" y="9"/>
                      <a:pt x="0" y="10"/>
                    </a:cubicBezTo>
                    <a:cubicBezTo>
                      <a:pt x="0" y="10"/>
                      <a:pt x="0" y="11"/>
                      <a:pt x="1" y="11"/>
                    </a:cubicBezTo>
                    <a:cubicBezTo>
                      <a:pt x="5" y="11"/>
                      <a:pt x="9" y="11"/>
                      <a:pt x="13" y="11"/>
                    </a:cubicBezTo>
                    <a:cubicBezTo>
                      <a:pt x="22" y="13"/>
                      <a:pt x="31" y="12"/>
                      <a:pt x="40" y="12"/>
                    </a:cubicBezTo>
                    <a:cubicBezTo>
                      <a:pt x="48" y="11"/>
                      <a:pt x="57" y="11"/>
                      <a:pt x="65" y="9"/>
                    </a:cubicBezTo>
                    <a:cubicBezTo>
                      <a:pt x="66" y="8"/>
                      <a:pt x="66" y="7"/>
                      <a:pt x="65" y="7"/>
                    </a:cubicBezTo>
                    <a:cubicBezTo>
                      <a:pt x="56" y="8"/>
                      <a:pt x="48" y="9"/>
                      <a:pt x="39" y="10"/>
                    </a:cubicBezTo>
                    <a:cubicBezTo>
                      <a:pt x="37" y="10"/>
                      <a:pt x="35" y="10"/>
                      <a:pt x="34" y="10"/>
                    </a:cubicBezTo>
                    <a:cubicBezTo>
                      <a:pt x="35" y="10"/>
                      <a:pt x="36" y="10"/>
                      <a:pt x="37" y="10"/>
                    </a:cubicBezTo>
                    <a:cubicBezTo>
                      <a:pt x="48" y="9"/>
                      <a:pt x="61" y="7"/>
                      <a:pt x="71"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6" name="Freeform 105"/>
              <p:cNvSpPr>
                <a:spLocks/>
              </p:cNvSpPr>
              <p:nvPr/>
            </p:nvSpPr>
            <p:spPr bwMode="auto">
              <a:xfrm>
                <a:off x="9139238" y="4879976"/>
                <a:ext cx="230188" cy="39688"/>
              </a:xfrm>
              <a:custGeom>
                <a:avLst/>
                <a:gdLst>
                  <a:gd name="T0" fmla="*/ 87 w 88"/>
                  <a:gd name="T1" fmla="*/ 1 h 15"/>
                  <a:gd name="T2" fmla="*/ 56 w 88"/>
                  <a:gd name="T3" fmla="*/ 2 h 15"/>
                  <a:gd name="T4" fmla="*/ 30 w 88"/>
                  <a:gd name="T5" fmla="*/ 6 h 15"/>
                  <a:gd name="T6" fmla="*/ 1 w 88"/>
                  <a:gd name="T7" fmla="*/ 0 h 15"/>
                  <a:gd name="T8" fmla="*/ 0 w 88"/>
                  <a:gd name="T9" fmla="*/ 1 h 15"/>
                  <a:gd name="T10" fmla="*/ 43 w 88"/>
                  <a:gd name="T11" fmla="*/ 10 h 15"/>
                  <a:gd name="T12" fmla="*/ 84 w 88"/>
                  <a:gd name="T13" fmla="*/ 10 h 15"/>
                  <a:gd name="T14" fmla="*/ 84 w 88"/>
                  <a:gd name="T15" fmla="*/ 9 h 15"/>
                  <a:gd name="T16" fmla="*/ 64 w 88"/>
                  <a:gd name="T17" fmla="*/ 10 h 15"/>
                  <a:gd name="T18" fmla="*/ 43 w 88"/>
                  <a:gd name="T19" fmla="*/ 8 h 15"/>
                  <a:gd name="T20" fmla="*/ 36 w 88"/>
                  <a:gd name="T21" fmla="*/ 7 h 15"/>
                  <a:gd name="T22" fmla="*/ 58 w 88"/>
                  <a:gd name="T23" fmla="*/ 5 h 15"/>
                  <a:gd name="T24" fmla="*/ 87 w 88"/>
                  <a:gd name="T25" fmla="*/ 2 h 15"/>
                  <a:gd name="T26" fmla="*/ 87 w 88"/>
                  <a:gd name="T27"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8" h="15">
                    <a:moveTo>
                      <a:pt x="87" y="1"/>
                    </a:moveTo>
                    <a:cubicBezTo>
                      <a:pt x="77" y="0"/>
                      <a:pt x="66" y="1"/>
                      <a:pt x="56" y="2"/>
                    </a:cubicBezTo>
                    <a:cubicBezTo>
                      <a:pt x="47" y="3"/>
                      <a:pt x="38" y="4"/>
                      <a:pt x="30" y="6"/>
                    </a:cubicBezTo>
                    <a:cubicBezTo>
                      <a:pt x="20" y="4"/>
                      <a:pt x="10" y="2"/>
                      <a:pt x="1" y="0"/>
                    </a:cubicBezTo>
                    <a:cubicBezTo>
                      <a:pt x="0" y="0"/>
                      <a:pt x="0" y="1"/>
                      <a:pt x="0" y="1"/>
                    </a:cubicBezTo>
                    <a:cubicBezTo>
                      <a:pt x="14" y="5"/>
                      <a:pt x="28" y="8"/>
                      <a:pt x="43" y="10"/>
                    </a:cubicBezTo>
                    <a:cubicBezTo>
                      <a:pt x="55" y="13"/>
                      <a:pt x="72" y="15"/>
                      <a:pt x="84" y="10"/>
                    </a:cubicBezTo>
                    <a:cubicBezTo>
                      <a:pt x="85" y="10"/>
                      <a:pt x="84" y="10"/>
                      <a:pt x="84" y="9"/>
                    </a:cubicBezTo>
                    <a:cubicBezTo>
                      <a:pt x="77" y="9"/>
                      <a:pt x="71" y="10"/>
                      <a:pt x="64" y="10"/>
                    </a:cubicBezTo>
                    <a:cubicBezTo>
                      <a:pt x="57" y="10"/>
                      <a:pt x="50" y="9"/>
                      <a:pt x="43" y="8"/>
                    </a:cubicBezTo>
                    <a:cubicBezTo>
                      <a:pt x="40" y="8"/>
                      <a:pt x="38" y="7"/>
                      <a:pt x="36" y="7"/>
                    </a:cubicBezTo>
                    <a:cubicBezTo>
                      <a:pt x="44" y="6"/>
                      <a:pt x="51" y="5"/>
                      <a:pt x="58" y="5"/>
                    </a:cubicBezTo>
                    <a:cubicBezTo>
                      <a:pt x="68" y="4"/>
                      <a:pt x="78" y="4"/>
                      <a:pt x="87" y="2"/>
                    </a:cubicBezTo>
                    <a:cubicBezTo>
                      <a:pt x="88" y="2"/>
                      <a:pt x="88" y="1"/>
                      <a:pt x="87"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7" name="Freeform 106"/>
              <p:cNvSpPr>
                <a:spLocks/>
              </p:cNvSpPr>
              <p:nvPr/>
            </p:nvSpPr>
            <p:spPr bwMode="auto">
              <a:xfrm>
                <a:off x="9131300" y="4903788"/>
                <a:ext cx="211138" cy="93663"/>
              </a:xfrm>
              <a:custGeom>
                <a:avLst/>
                <a:gdLst>
                  <a:gd name="T0" fmla="*/ 80 w 81"/>
                  <a:gd name="T1" fmla="*/ 29 h 36"/>
                  <a:gd name="T2" fmla="*/ 43 w 81"/>
                  <a:gd name="T3" fmla="*/ 13 h 36"/>
                  <a:gd name="T4" fmla="*/ 1 w 81"/>
                  <a:gd name="T5" fmla="*/ 0 h 36"/>
                  <a:gd name="T6" fmla="*/ 1 w 81"/>
                  <a:gd name="T7" fmla="*/ 1 h 36"/>
                  <a:gd name="T8" fmla="*/ 24 w 81"/>
                  <a:gd name="T9" fmla="*/ 9 h 36"/>
                  <a:gd name="T10" fmla="*/ 24 w 81"/>
                  <a:gd name="T11" fmla="*/ 10 h 36"/>
                  <a:gd name="T12" fmla="*/ 48 w 81"/>
                  <a:gd name="T13" fmla="*/ 25 h 36"/>
                  <a:gd name="T14" fmla="*/ 69 w 81"/>
                  <a:gd name="T15" fmla="*/ 36 h 36"/>
                  <a:gd name="T16" fmla="*/ 70 w 81"/>
                  <a:gd name="T17" fmla="*/ 34 h 36"/>
                  <a:gd name="T18" fmla="*/ 47 w 81"/>
                  <a:gd name="T19" fmla="*/ 21 h 36"/>
                  <a:gd name="T20" fmla="*/ 36 w 81"/>
                  <a:gd name="T21" fmla="*/ 13 h 36"/>
                  <a:gd name="T22" fmla="*/ 43 w 81"/>
                  <a:gd name="T23" fmla="*/ 16 h 36"/>
                  <a:gd name="T24" fmla="*/ 80 w 81"/>
                  <a:gd name="T25" fmla="*/ 30 h 36"/>
                  <a:gd name="T26" fmla="*/ 80 w 81"/>
                  <a:gd name="T27" fmla="*/ 2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36">
                    <a:moveTo>
                      <a:pt x="80" y="29"/>
                    </a:moveTo>
                    <a:cubicBezTo>
                      <a:pt x="67" y="24"/>
                      <a:pt x="56" y="18"/>
                      <a:pt x="43" y="13"/>
                    </a:cubicBezTo>
                    <a:cubicBezTo>
                      <a:pt x="29" y="9"/>
                      <a:pt x="15" y="4"/>
                      <a:pt x="1" y="0"/>
                    </a:cubicBezTo>
                    <a:cubicBezTo>
                      <a:pt x="0" y="0"/>
                      <a:pt x="0" y="1"/>
                      <a:pt x="1" y="1"/>
                    </a:cubicBezTo>
                    <a:cubicBezTo>
                      <a:pt x="8" y="4"/>
                      <a:pt x="16" y="7"/>
                      <a:pt x="24" y="9"/>
                    </a:cubicBezTo>
                    <a:cubicBezTo>
                      <a:pt x="24" y="9"/>
                      <a:pt x="24" y="9"/>
                      <a:pt x="24" y="10"/>
                    </a:cubicBezTo>
                    <a:cubicBezTo>
                      <a:pt x="32" y="14"/>
                      <a:pt x="40" y="19"/>
                      <a:pt x="48" y="25"/>
                    </a:cubicBezTo>
                    <a:cubicBezTo>
                      <a:pt x="54" y="29"/>
                      <a:pt x="61" y="35"/>
                      <a:pt x="69" y="36"/>
                    </a:cubicBezTo>
                    <a:cubicBezTo>
                      <a:pt x="70" y="36"/>
                      <a:pt x="70" y="35"/>
                      <a:pt x="70" y="34"/>
                    </a:cubicBezTo>
                    <a:cubicBezTo>
                      <a:pt x="62" y="30"/>
                      <a:pt x="54" y="26"/>
                      <a:pt x="47" y="21"/>
                    </a:cubicBezTo>
                    <a:cubicBezTo>
                      <a:pt x="43" y="18"/>
                      <a:pt x="40" y="15"/>
                      <a:pt x="36" y="13"/>
                    </a:cubicBezTo>
                    <a:cubicBezTo>
                      <a:pt x="38" y="14"/>
                      <a:pt x="41" y="15"/>
                      <a:pt x="43" y="16"/>
                    </a:cubicBezTo>
                    <a:cubicBezTo>
                      <a:pt x="55" y="20"/>
                      <a:pt x="67" y="29"/>
                      <a:pt x="80" y="30"/>
                    </a:cubicBezTo>
                    <a:cubicBezTo>
                      <a:pt x="81" y="30"/>
                      <a:pt x="81" y="29"/>
                      <a:pt x="80"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8" name="Freeform 107"/>
              <p:cNvSpPr>
                <a:spLocks/>
              </p:cNvSpPr>
              <p:nvPr/>
            </p:nvSpPr>
            <p:spPr bwMode="auto">
              <a:xfrm>
                <a:off x="9126538" y="4932363"/>
                <a:ext cx="169863" cy="114300"/>
              </a:xfrm>
              <a:custGeom>
                <a:avLst/>
                <a:gdLst>
                  <a:gd name="T0" fmla="*/ 65 w 65"/>
                  <a:gd name="T1" fmla="*/ 41 h 44"/>
                  <a:gd name="T2" fmla="*/ 50 w 65"/>
                  <a:gd name="T3" fmla="*/ 31 h 44"/>
                  <a:gd name="T4" fmla="*/ 34 w 65"/>
                  <a:gd name="T5" fmla="*/ 19 h 44"/>
                  <a:gd name="T6" fmla="*/ 1 w 65"/>
                  <a:gd name="T7" fmla="*/ 0 h 44"/>
                  <a:gd name="T8" fmla="*/ 0 w 65"/>
                  <a:gd name="T9" fmla="*/ 1 h 44"/>
                  <a:gd name="T10" fmla="*/ 19 w 65"/>
                  <a:gd name="T11" fmla="*/ 14 h 44"/>
                  <a:gd name="T12" fmla="*/ 29 w 65"/>
                  <a:gd name="T13" fmla="*/ 27 h 44"/>
                  <a:gd name="T14" fmla="*/ 47 w 65"/>
                  <a:gd name="T15" fmla="*/ 43 h 44"/>
                  <a:gd name="T16" fmla="*/ 48 w 65"/>
                  <a:gd name="T17" fmla="*/ 41 h 44"/>
                  <a:gd name="T18" fmla="*/ 34 w 65"/>
                  <a:gd name="T19" fmla="*/ 27 h 44"/>
                  <a:gd name="T20" fmla="*/ 21 w 65"/>
                  <a:gd name="T21" fmla="*/ 15 h 44"/>
                  <a:gd name="T22" fmla="*/ 32 w 65"/>
                  <a:gd name="T23" fmla="*/ 21 h 44"/>
                  <a:gd name="T24" fmla="*/ 64 w 65"/>
                  <a:gd name="T25" fmla="*/ 42 h 44"/>
                  <a:gd name="T26" fmla="*/ 65 w 65"/>
                  <a:gd name="T2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44">
                    <a:moveTo>
                      <a:pt x="65" y="41"/>
                    </a:moveTo>
                    <a:cubicBezTo>
                      <a:pt x="60" y="37"/>
                      <a:pt x="54" y="34"/>
                      <a:pt x="50" y="31"/>
                    </a:cubicBezTo>
                    <a:cubicBezTo>
                      <a:pt x="44" y="27"/>
                      <a:pt x="39" y="23"/>
                      <a:pt x="34" y="19"/>
                    </a:cubicBezTo>
                    <a:cubicBezTo>
                      <a:pt x="23" y="12"/>
                      <a:pt x="11" y="7"/>
                      <a:pt x="1" y="0"/>
                    </a:cubicBezTo>
                    <a:cubicBezTo>
                      <a:pt x="0" y="0"/>
                      <a:pt x="0" y="0"/>
                      <a:pt x="0" y="1"/>
                    </a:cubicBezTo>
                    <a:cubicBezTo>
                      <a:pt x="6" y="6"/>
                      <a:pt x="12" y="10"/>
                      <a:pt x="19" y="14"/>
                    </a:cubicBezTo>
                    <a:cubicBezTo>
                      <a:pt x="21" y="19"/>
                      <a:pt x="25" y="23"/>
                      <a:pt x="29" y="27"/>
                    </a:cubicBezTo>
                    <a:cubicBezTo>
                      <a:pt x="35" y="32"/>
                      <a:pt x="41" y="38"/>
                      <a:pt x="47" y="43"/>
                    </a:cubicBezTo>
                    <a:cubicBezTo>
                      <a:pt x="48" y="44"/>
                      <a:pt x="49" y="42"/>
                      <a:pt x="48" y="41"/>
                    </a:cubicBezTo>
                    <a:cubicBezTo>
                      <a:pt x="44" y="36"/>
                      <a:pt x="39" y="32"/>
                      <a:pt x="34" y="27"/>
                    </a:cubicBezTo>
                    <a:cubicBezTo>
                      <a:pt x="29" y="24"/>
                      <a:pt x="24" y="20"/>
                      <a:pt x="21" y="15"/>
                    </a:cubicBezTo>
                    <a:cubicBezTo>
                      <a:pt x="25" y="17"/>
                      <a:pt x="29" y="19"/>
                      <a:pt x="32" y="21"/>
                    </a:cubicBezTo>
                    <a:cubicBezTo>
                      <a:pt x="42" y="28"/>
                      <a:pt x="52" y="39"/>
                      <a:pt x="64" y="42"/>
                    </a:cubicBezTo>
                    <a:cubicBezTo>
                      <a:pt x="65" y="42"/>
                      <a:pt x="65" y="41"/>
                      <a:pt x="65" y="4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9" name="Freeform 108"/>
              <p:cNvSpPr>
                <a:spLocks/>
              </p:cNvSpPr>
              <p:nvPr/>
            </p:nvSpPr>
            <p:spPr bwMode="auto">
              <a:xfrm>
                <a:off x="8686800" y="4827588"/>
                <a:ext cx="204788" cy="49213"/>
              </a:xfrm>
              <a:custGeom>
                <a:avLst/>
                <a:gdLst>
                  <a:gd name="T0" fmla="*/ 76 w 78"/>
                  <a:gd name="T1" fmla="*/ 16 h 19"/>
                  <a:gd name="T2" fmla="*/ 0 w 78"/>
                  <a:gd name="T3" fmla="*/ 5 h 19"/>
                  <a:gd name="T4" fmla="*/ 1 w 78"/>
                  <a:gd name="T5" fmla="*/ 6 h 19"/>
                  <a:gd name="T6" fmla="*/ 75 w 78"/>
                  <a:gd name="T7" fmla="*/ 19 h 19"/>
                  <a:gd name="T8" fmla="*/ 76 w 78"/>
                  <a:gd name="T9" fmla="*/ 16 h 19"/>
                </a:gdLst>
                <a:ahLst/>
                <a:cxnLst>
                  <a:cxn ang="0">
                    <a:pos x="T0" y="T1"/>
                  </a:cxn>
                  <a:cxn ang="0">
                    <a:pos x="T2" y="T3"/>
                  </a:cxn>
                  <a:cxn ang="0">
                    <a:pos x="T4" y="T5"/>
                  </a:cxn>
                  <a:cxn ang="0">
                    <a:pos x="T6" y="T7"/>
                  </a:cxn>
                  <a:cxn ang="0">
                    <a:pos x="T8" y="T9"/>
                  </a:cxn>
                </a:cxnLst>
                <a:rect l="0" t="0" r="r" b="b"/>
                <a:pathLst>
                  <a:path w="78" h="19">
                    <a:moveTo>
                      <a:pt x="76" y="16"/>
                    </a:moveTo>
                    <a:cubicBezTo>
                      <a:pt x="52" y="8"/>
                      <a:pt x="26" y="0"/>
                      <a:pt x="0" y="5"/>
                    </a:cubicBezTo>
                    <a:cubicBezTo>
                      <a:pt x="0" y="5"/>
                      <a:pt x="0" y="6"/>
                      <a:pt x="1" y="6"/>
                    </a:cubicBezTo>
                    <a:cubicBezTo>
                      <a:pt x="27" y="4"/>
                      <a:pt x="50" y="12"/>
                      <a:pt x="75" y="19"/>
                    </a:cubicBezTo>
                    <a:cubicBezTo>
                      <a:pt x="77" y="19"/>
                      <a:pt x="78" y="17"/>
                      <a:pt x="76" y="16"/>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0" name="Freeform 109"/>
              <p:cNvSpPr>
                <a:spLocks/>
              </p:cNvSpPr>
              <p:nvPr/>
            </p:nvSpPr>
            <p:spPr bwMode="auto">
              <a:xfrm>
                <a:off x="8701088" y="4787901"/>
                <a:ext cx="212725" cy="80963"/>
              </a:xfrm>
              <a:custGeom>
                <a:avLst/>
                <a:gdLst>
                  <a:gd name="T0" fmla="*/ 80 w 82"/>
                  <a:gd name="T1" fmla="*/ 28 h 31"/>
                  <a:gd name="T2" fmla="*/ 1 w 82"/>
                  <a:gd name="T3" fmla="*/ 5 h 31"/>
                  <a:gd name="T4" fmla="*/ 1 w 82"/>
                  <a:gd name="T5" fmla="*/ 6 h 31"/>
                  <a:gd name="T6" fmla="*/ 80 w 82"/>
                  <a:gd name="T7" fmla="*/ 30 h 31"/>
                  <a:gd name="T8" fmla="*/ 80 w 82"/>
                  <a:gd name="T9" fmla="*/ 30 h 31"/>
                  <a:gd name="T10" fmla="*/ 80 w 82"/>
                  <a:gd name="T11" fmla="*/ 28 h 31"/>
                </a:gdLst>
                <a:ahLst/>
                <a:cxnLst>
                  <a:cxn ang="0">
                    <a:pos x="T0" y="T1"/>
                  </a:cxn>
                  <a:cxn ang="0">
                    <a:pos x="T2" y="T3"/>
                  </a:cxn>
                  <a:cxn ang="0">
                    <a:pos x="T4" y="T5"/>
                  </a:cxn>
                  <a:cxn ang="0">
                    <a:pos x="T6" y="T7"/>
                  </a:cxn>
                  <a:cxn ang="0">
                    <a:pos x="T8" y="T9"/>
                  </a:cxn>
                  <a:cxn ang="0">
                    <a:pos x="T10" y="T11"/>
                  </a:cxn>
                </a:cxnLst>
                <a:rect l="0" t="0" r="r" b="b"/>
                <a:pathLst>
                  <a:path w="82" h="31">
                    <a:moveTo>
                      <a:pt x="80" y="28"/>
                    </a:moveTo>
                    <a:cubicBezTo>
                      <a:pt x="54" y="21"/>
                      <a:pt x="29" y="0"/>
                      <a:pt x="1" y="5"/>
                    </a:cubicBezTo>
                    <a:cubicBezTo>
                      <a:pt x="0" y="5"/>
                      <a:pt x="0" y="6"/>
                      <a:pt x="1" y="6"/>
                    </a:cubicBezTo>
                    <a:cubicBezTo>
                      <a:pt x="31" y="2"/>
                      <a:pt x="52" y="26"/>
                      <a:pt x="80" y="30"/>
                    </a:cubicBezTo>
                    <a:cubicBezTo>
                      <a:pt x="80" y="30"/>
                      <a:pt x="80" y="30"/>
                      <a:pt x="80" y="30"/>
                    </a:cubicBezTo>
                    <a:cubicBezTo>
                      <a:pt x="81" y="31"/>
                      <a:pt x="82" y="28"/>
                      <a:pt x="80"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1" name="Freeform 110"/>
              <p:cNvSpPr>
                <a:spLocks/>
              </p:cNvSpPr>
              <p:nvPr/>
            </p:nvSpPr>
            <p:spPr bwMode="auto">
              <a:xfrm>
                <a:off x="8786813" y="4787901"/>
                <a:ext cx="73025" cy="36513"/>
              </a:xfrm>
              <a:custGeom>
                <a:avLst/>
                <a:gdLst>
                  <a:gd name="T0" fmla="*/ 26 w 28"/>
                  <a:gd name="T1" fmla="*/ 11 h 14"/>
                  <a:gd name="T2" fmla="*/ 2 w 28"/>
                  <a:gd name="T3" fmla="*/ 0 h 14"/>
                  <a:gd name="T4" fmla="*/ 1 w 28"/>
                  <a:gd name="T5" fmla="*/ 1 h 14"/>
                  <a:gd name="T6" fmla="*/ 25 w 28"/>
                  <a:gd name="T7" fmla="*/ 13 h 14"/>
                  <a:gd name="T8" fmla="*/ 26 w 28"/>
                  <a:gd name="T9" fmla="*/ 11 h 14"/>
                </a:gdLst>
                <a:ahLst/>
                <a:cxnLst>
                  <a:cxn ang="0">
                    <a:pos x="T0" y="T1"/>
                  </a:cxn>
                  <a:cxn ang="0">
                    <a:pos x="T2" y="T3"/>
                  </a:cxn>
                  <a:cxn ang="0">
                    <a:pos x="T4" y="T5"/>
                  </a:cxn>
                  <a:cxn ang="0">
                    <a:pos x="T6" y="T7"/>
                  </a:cxn>
                  <a:cxn ang="0">
                    <a:pos x="T8" y="T9"/>
                  </a:cxn>
                </a:cxnLst>
                <a:rect l="0" t="0" r="r" b="b"/>
                <a:pathLst>
                  <a:path w="28" h="14">
                    <a:moveTo>
                      <a:pt x="26" y="11"/>
                    </a:moveTo>
                    <a:cubicBezTo>
                      <a:pt x="18" y="7"/>
                      <a:pt x="10" y="3"/>
                      <a:pt x="2" y="0"/>
                    </a:cubicBezTo>
                    <a:cubicBezTo>
                      <a:pt x="1" y="0"/>
                      <a:pt x="0" y="1"/>
                      <a:pt x="1" y="1"/>
                    </a:cubicBezTo>
                    <a:cubicBezTo>
                      <a:pt x="9" y="6"/>
                      <a:pt x="17" y="9"/>
                      <a:pt x="25" y="13"/>
                    </a:cubicBezTo>
                    <a:cubicBezTo>
                      <a:pt x="27" y="14"/>
                      <a:pt x="28" y="12"/>
                      <a:pt x="26" y="1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2" name="Freeform 111"/>
              <p:cNvSpPr>
                <a:spLocks/>
              </p:cNvSpPr>
              <p:nvPr/>
            </p:nvSpPr>
            <p:spPr bwMode="auto">
              <a:xfrm>
                <a:off x="8742363" y="4735513"/>
                <a:ext cx="158750" cy="80963"/>
              </a:xfrm>
              <a:custGeom>
                <a:avLst/>
                <a:gdLst>
                  <a:gd name="T0" fmla="*/ 59 w 61"/>
                  <a:gd name="T1" fmla="*/ 27 h 31"/>
                  <a:gd name="T2" fmla="*/ 1 w 61"/>
                  <a:gd name="T3" fmla="*/ 0 h 31"/>
                  <a:gd name="T4" fmla="*/ 0 w 61"/>
                  <a:gd name="T5" fmla="*/ 1 h 31"/>
                  <a:gd name="T6" fmla="*/ 58 w 61"/>
                  <a:gd name="T7" fmla="*/ 30 h 31"/>
                  <a:gd name="T8" fmla="*/ 58 w 61"/>
                  <a:gd name="T9" fmla="*/ 30 h 31"/>
                  <a:gd name="T10" fmla="*/ 59 w 61"/>
                  <a:gd name="T11" fmla="*/ 27 h 31"/>
                </a:gdLst>
                <a:ahLst/>
                <a:cxnLst>
                  <a:cxn ang="0">
                    <a:pos x="T0" y="T1"/>
                  </a:cxn>
                  <a:cxn ang="0">
                    <a:pos x="T2" y="T3"/>
                  </a:cxn>
                  <a:cxn ang="0">
                    <a:pos x="T4" y="T5"/>
                  </a:cxn>
                  <a:cxn ang="0">
                    <a:pos x="T6" y="T7"/>
                  </a:cxn>
                  <a:cxn ang="0">
                    <a:pos x="T8" y="T9"/>
                  </a:cxn>
                  <a:cxn ang="0">
                    <a:pos x="T10" y="T11"/>
                  </a:cxn>
                </a:cxnLst>
                <a:rect l="0" t="0" r="r" b="b"/>
                <a:pathLst>
                  <a:path w="61" h="31">
                    <a:moveTo>
                      <a:pt x="59" y="27"/>
                    </a:moveTo>
                    <a:cubicBezTo>
                      <a:pt x="39" y="20"/>
                      <a:pt x="23" y="4"/>
                      <a:pt x="1" y="0"/>
                    </a:cubicBezTo>
                    <a:cubicBezTo>
                      <a:pt x="0" y="0"/>
                      <a:pt x="0" y="1"/>
                      <a:pt x="0" y="1"/>
                    </a:cubicBezTo>
                    <a:cubicBezTo>
                      <a:pt x="22" y="6"/>
                      <a:pt x="37" y="24"/>
                      <a:pt x="58" y="30"/>
                    </a:cubicBezTo>
                    <a:cubicBezTo>
                      <a:pt x="58" y="30"/>
                      <a:pt x="58" y="30"/>
                      <a:pt x="58" y="30"/>
                    </a:cubicBezTo>
                    <a:cubicBezTo>
                      <a:pt x="60" y="31"/>
                      <a:pt x="61" y="28"/>
                      <a:pt x="59" y="27"/>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3" name="Freeform 112"/>
              <p:cNvSpPr>
                <a:spLocks/>
              </p:cNvSpPr>
              <p:nvPr/>
            </p:nvSpPr>
            <p:spPr bwMode="auto">
              <a:xfrm>
                <a:off x="8778875" y="4718051"/>
                <a:ext cx="142875" cy="80963"/>
              </a:xfrm>
              <a:custGeom>
                <a:avLst/>
                <a:gdLst>
                  <a:gd name="T0" fmla="*/ 54 w 55"/>
                  <a:gd name="T1" fmla="*/ 28 h 31"/>
                  <a:gd name="T2" fmla="*/ 41 w 55"/>
                  <a:gd name="T3" fmla="*/ 21 h 31"/>
                  <a:gd name="T4" fmla="*/ 27 w 55"/>
                  <a:gd name="T5" fmla="*/ 11 h 31"/>
                  <a:gd name="T6" fmla="*/ 1 w 55"/>
                  <a:gd name="T7" fmla="*/ 0 h 31"/>
                  <a:gd name="T8" fmla="*/ 1 w 55"/>
                  <a:gd name="T9" fmla="*/ 1 h 31"/>
                  <a:gd name="T10" fmla="*/ 29 w 55"/>
                  <a:gd name="T11" fmla="*/ 16 h 31"/>
                  <a:gd name="T12" fmla="*/ 51 w 55"/>
                  <a:gd name="T13" fmla="*/ 30 h 31"/>
                  <a:gd name="T14" fmla="*/ 52 w 55"/>
                  <a:gd name="T15" fmla="*/ 31 h 31"/>
                  <a:gd name="T16" fmla="*/ 53 w 55"/>
                  <a:gd name="T17" fmla="*/ 31 h 31"/>
                  <a:gd name="T18" fmla="*/ 54 w 55"/>
                  <a:gd name="T19" fmla="*/ 31 h 31"/>
                  <a:gd name="T20" fmla="*/ 54 w 55"/>
                  <a:gd name="T21" fmla="*/ 30 h 31"/>
                  <a:gd name="T22" fmla="*/ 54 w 55"/>
                  <a:gd name="T23"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31">
                    <a:moveTo>
                      <a:pt x="54" y="28"/>
                    </a:moveTo>
                    <a:cubicBezTo>
                      <a:pt x="50" y="25"/>
                      <a:pt x="45" y="23"/>
                      <a:pt x="41" y="21"/>
                    </a:cubicBezTo>
                    <a:cubicBezTo>
                      <a:pt x="36" y="18"/>
                      <a:pt x="32" y="14"/>
                      <a:pt x="27" y="11"/>
                    </a:cubicBezTo>
                    <a:cubicBezTo>
                      <a:pt x="19" y="6"/>
                      <a:pt x="11" y="1"/>
                      <a:pt x="1" y="0"/>
                    </a:cubicBezTo>
                    <a:cubicBezTo>
                      <a:pt x="0" y="0"/>
                      <a:pt x="0" y="1"/>
                      <a:pt x="1" y="1"/>
                    </a:cubicBezTo>
                    <a:cubicBezTo>
                      <a:pt x="12" y="4"/>
                      <a:pt x="20" y="10"/>
                      <a:pt x="29" y="16"/>
                    </a:cubicBezTo>
                    <a:cubicBezTo>
                      <a:pt x="30" y="17"/>
                      <a:pt x="46" y="28"/>
                      <a:pt x="51" y="30"/>
                    </a:cubicBezTo>
                    <a:cubicBezTo>
                      <a:pt x="51" y="30"/>
                      <a:pt x="51" y="31"/>
                      <a:pt x="52" y="31"/>
                    </a:cubicBezTo>
                    <a:cubicBezTo>
                      <a:pt x="52" y="31"/>
                      <a:pt x="52" y="31"/>
                      <a:pt x="53" y="31"/>
                    </a:cubicBezTo>
                    <a:cubicBezTo>
                      <a:pt x="54" y="31"/>
                      <a:pt x="54" y="31"/>
                      <a:pt x="54" y="31"/>
                    </a:cubicBezTo>
                    <a:cubicBezTo>
                      <a:pt x="54" y="30"/>
                      <a:pt x="54" y="30"/>
                      <a:pt x="54" y="30"/>
                    </a:cubicBezTo>
                    <a:cubicBezTo>
                      <a:pt x="55" y="29"/>
                      <a:pt x="54" y="29"/>
                      <a:pt x="54"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sp>
        <p:nvSpPr>
          <p:cNvPr id="65" name="Google Shape;1025;p32">
            <a:extLst>
              <a:ext uri="{FF2B5EF4-FFF2-40B4-BE49-F238E27FC236}">
                <a16:creationId xmlns:a16="http://schemas.microsoft.com/office/drawing/2014/main" id="{DBACDE10-64C8-49B4-B49C-5C1A0A00D29B}"/>
              </a:ext>
            </a:extLst>
          </p:cNvPr>
          <p:cNvSpPr txBox="1">
            <a:spLocks/>
          </p:cNvSpPr>
          <p:nvPr/>
        </p:nvSpPr>
        <p:spPr>
          <a:xfrm>
            <a:off x="763580" y="1558168"/>
            <a:ext cx="3253427" cy="606900"/>
          </a:xfrm>
          <a:prstGeom prst="rect">
            <a:avLst/>
          </a:prstGeom>
        </p:spPr>
        <p:txBody>
          <a:bodyPr spcFirstLastPara="1" wrap="square" lIns="121900" tIns="121900" rIns="121900" bIns="121900" anchor="t" anchorCtr="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spcBef>
                <a:spcPts val="0"/>
              </a:spcBef>
              <a:spcAft>
                <a:spcPts val="2100"/>
              </a:spcAft>
              <a:buFont typeface="Arial" panose="020B0604020202020204" pitchFamily="34" charset="0"/>
              <a:buNone/>
            </a:pPr>
            <a:r>
              <a:rPr lang="en-US" sz="2400">
                <a:highlight>
                  <a:schemeClr val="accent6"/>
                </a:highlight>
              </a:rPr>
              <a:t>Change in Test Names</a:t>
            </a:r>
          </a:p>
        </p:txBody>
      </p:sp>
      <p:sp>
        <p:nvSpPr>
          <p:cNvPr id="66" name="Google Shape;1028;p32">
            <a:extLst>
              <a:ext uri="{FF2B5EF4-FFF2-40B4-BE49-F238E27FC236}">
                <a16:creationId xmlns:a16="http://schemas.microsoft.com/office/drawing/2014/main" id="{42E4582B-B22C-43EF-8A55-D7ECCD69F898}"/>
              </a:ext>
            </a:extLst>
          </p:cNvPr>
          <p:cNvSpPr txBox="1">
            <a:spLocks/>
          </p:cNvSpPr>
          <p:nvPr/>
        </p:nvSpPr>
        <p:spPr>
          <a:xfrm>
            <a:off x="763580" y="2091635"/>
            <a:ext cx="3036433" cy="1238023"/>
          </a:xfrm>
          <a:prstGeom prst="rect">
            <a:avLst/>
          </a:prstGeom>
        </p:spPr>
        <p:txBody>
          <a:bodyPr spcFirstLastPara="1" wrap="square" lIns="121900" tIns="121900" rIns="121900" bIns="121900" anchor="t" anchorCtr="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spcBef>
                <a:spcPts val="0"/>
              </a:spcBef>
              <a:buFont typeface="Arial" panose="020B0604020202020204" pitchFamily="34" charset="0"/>
              <a:buNone/>
            </a:pPr>
            <a:r>
              <a:rPr lang="en-US" sz="1800" dirty="0">
                <a:solidFill>
                  <a:schemeClr val="accent1">
                    <a:lumMod val="10000"/>
                    <a:lumOff val="90000"/>
                  </a:schemeClr>
                </a:solidFill>
              </a:rPr>
              <a:t>Previous secondary Pre-AP courses were renamed to Honors (i.e., Grade 7 Math Honors).</a:t>
            </a:r>
          </a:p>
          <a:p>
            <a:pPr marL="0" indent="0">
              <a:spcBef>
                <a:spcPts val="0"/>
              </a:spcBef>
              <a:buFont typeface="Arial" panose="020B0604020202020204" pitchFamily="34" charset="0"/>
              <a:buNone/>
            </a:pPr>
            <a:endParaRPr lang="en-US" sz="1800">
              <a:solidFill>
                <a:schemeClr val="accent1">
                  <a:lumMod val="10000"/>
                  <a:lumOff val="90000"/>
                </a:schemeClr>
              </a:solidFill>
            </a:endParaRPr>
          </a:p>
          <a:p>
            <a:pPr marL="0" indent="0">
              <a:spcBef>
                <a:spcPts val="0"/>
              </a:spcBef>
              <a:buFont typeface="Arial" panose="020B0604020202020204" pitchFamily="34" charset="0"/>
              <a:buNone/>
            </a:pPr>
            <a:endParaRPr lang="en-US" sz="1800">
              <a:solidFill>
                <a:schemeClr val="accent1">
                  <a:lumMod val="10000"/>
                  <a:lumOff val="90000"/>
                </a:schemeClr>
              </a:solidFill>
            </a:endParaRPr>
          </a:p>
          <a:p>
            <a:pPr marL="0" indent="0">
              <a:spcBef>
                <a:spcPts val="0"/>
              </a:spcBef>
              <a:buFont typeface="Arial" panose="020B0604020202020204" pitchFamily="34" charset="0"/>
              <a:buNone/>
            </a:pPr>
            <a:endParaRPr lang="en-US" sz="1800">
              <a:solidFill>
                <a:schemeClr val="accent1">
                  <a:lumMod val="10000"/>
                  <a:lumOff val="90000"/>
                </a:schemeClr>
              </a:solidFill>
            </a:endParaRPr>
          </a:p>
        </p:txBody>
      </p:sp>
      <p:sp>
        <p:nvSpPr>
          <p:cNvPr id="68" name="Google Shape;1031;p32">
            <a:extLst>
              <a:ext uri="{FF2B5EF4-FFF2-40B4-BE49-F238E27FC236}">
                <a16:creationId xmlns:a16="http://schemas.microsoft.com/office/drawing/2014/main" id="{F8E1870B-B394-4277-A976-457511F7807E}"/>
              </a:ext>
            </a:extLst>
          </p:cNvPr>
          <p:cNvSpPr txBox="1">
            <a:spLocks/>
          </p:cNvSpPr>
          <p:nvPr/>
        </p:nvSpPr>
        <p:spPr>
          <a:xfrm>
            <a:off x="4412397" y="1558168"/>
            <a:ext cx="3024891" cy="606900"/>
          </a:xfrm>
          <a:prstGeom prst="rect">
            <a:avLst/>
          </a:prstGeom>
        </p:spPr>
        <p:txBody>
          <a:bodyPr spcFirstLastPara="1" wrap="square" lIns="121900" tIns="121900" rIns="121900" bIns="121900" anchor="t" anchorCtr="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spcBef>
                <a:spcPts val="0"/>
              </a:spcBef>
              <a:spcAft>
                <a:spcPts val="2100"/>
              </a:spcAft>
              <a:buFont typeface="Arial" panose="020B0604020202020204" pitchFamily="34" charset="0"/>
              <a:buNone/>
            </a:pPr>
            <a:r>
              <a:rPr lang="en-US" sz="2400">
                <a:highlight>
                  <a:srgbClr val="FFFFFF"/>
                </a:highlight>
              </a:rPr>
              <a:t>EL changed to EB</a:t>
            </a:r>
          </a:p>
        </p:txBody>
      </p:sp>
      <p:sp>
        <p:nvSpPr>
          <p:cNvPr id="69" name="Google Shape;1034;p32">
            <a:extLst>
              <a:ext uri="{FF2B5EF4-FFF2-40B4-BE49-F238E27FC236}">
                <a16:creationId xmlns:a16="http://schemas.microsoft.com/office/drawing/2014/main" id="{5333E383-A33F-4B44-8598-25769A4792CC}"/>
              </a:ext>
            </a:extLst>
          </p:cNvPr>
          <p:cNvSpPr txBox="1">
            <a:spLocks/>
          </p:cNvSpPr>
          <p:nvPr/>
        </p:nvSpPr>
        <p:spPr>
          <a:xfrm>
            <a:off x="4412397" y="2088624"/>
            <a:ext cx="3388282" cy="834000"/>
          </a:xfrm>
          <a:prstGeom prst="rect">
            <a:avLst/>
          </a:prstGeom>
        </p:spPr>
        <p:txBody>
          <a:bodyPr spcFirstLastPara="1" wrap="square" lIns="121900" tIns="121900" rIns="121900" bIns="121900" anchor="t" anchorCtr="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spcBef>
                <a:spcPts val="0"/>
              </a:spcBef>
              <a:spcAft>
                <a:spcPts val="2100"/>
              </a:spcAft>
              <a:buNone/>
            </a:pPr>
            <a:r>
              <a:rPr lang="en-US" sz="1800" dirty="0">
                <a:solidFill>
                  <a:schemeClr val="accent1">
                    <a:lumMod val="10000"/>
                    <a:lumOff val="90000"/>
                  </a:schemeClr>
                </a:solidFill>
              </a:rPr>
              <a:t>EL (English Learner) is now referred to as EB (Emergent Bilingual). For this school year, </a:t>
            </a:r>
            <a:r>
              <a:rPr lang="en-US" sz="1800">
                <a:solidFill>
                  <a:schemeClr val="accent1">
                    <a:lumMod val="10000"/>
                    <a:lumOff val="90000"/>
                  </a:schemeClr>
                </a:solidFill>
              </a:rPr>
              <a:t>students testing online will still need access to a physical bilingual dictionary.</a:t>
            </a:r>
          </a:p>
        </p:txBody>
      </p:sp>
      <p:sp>
        <p:nvSpPr>
          <p:cNvPr id="70" name="Google Shape;1029;p32">
            <a:extLst>
              <a:ext uri="{FF2B5EF4-FFF2-40B4-BE49-F238E27FC236}">
                <a16:creationId xmlns:a16="http://schemas.microsoft.com/office/drawing/2014/main" id="{725C50EF-BF8C-45C7-A9DC-F4D22B4F5827}"/>
              </a:ext>
            </a:extLst>
          </p:cNvPr>
          <p:cNvSpPr txBox="1">
            <a:spLocks/>
          </p:cNvSpPr>
          <p:nvPr/>
        </p:nvSpPr>
        <p:spPr>
          <a:xfrm>
            <a:off x="7974340" y="1558168"/>
            <a:ext cx="2581305" cy="606900"/>
          </a:xfrm>
          <a:prstGeom prst="rect">
            <a:avLst/>
          </a:prstGeom>
        </p:spPr>
        <p:txBody>
          <a:bodyPr spcFirstLastPara="1" wrap="square" lIns="121900" tIns="121900" rIns="121900" bIns="121900" anchor="t" anchorCtr="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spcBef>
                <a:spcPts val="0"/>
              </a:spcBef>
              <a:spcAft>
                <a:spcPts val="2100"/>
              </a:spcAft>
              <a:buFont typeface="Arial" panose="020B0604020202020204" pitchFamily="34" charset="0"/>
              <a:buNone/>
            </a:pPr>
            <a:r>
              <a:rPr lang="en-US" sz="2400">
                <a:highlight>
                  <a:schemeClr val="accent5"/>
                </a:highlight>
              </a:rPr>
              <a:t>Text-To-Speech</a:t>
            </a:r>
          </a:p>
        </p:txBody>
      </p:sp>
      <p:sp>
        <p:nvSpPr>
          <p:cNvPr id="71" name="Google Shape;1036;p32">
            <a:extLst>
              <a:ext uri="{FF2B5EF4-FFF2-40B4-BE49-F238E27FC236}">
                <a16:creationId xmlns:a16="http://schemas.microsoft.com/office/drawing/2014/main" id="{81260C6D-03F1-400D-BCBF-5E5926284497}"/>
              </a:ext>
            </a:extLst>
          </p:cNvPr>
          <p:cNvSpPr txBox="1">
            <a:spLocks/>
          </p:cNvSpPr>
          <p:nvPr/>
        </p:nvSpPr>
        <p:spPr>
          <a:xfrm>
            <a:off x="7976795" y="2088624"/>
            <a:ext cx="3451625" cy="834000"/>
          </a:xfrm>
          <a:prstGeom prst="rect">
            <a:avLst/>
          </a:prstGeom>
        </p:spPr>
        <p:txBody>
          <a:bodyPr spcFirstLastPara="1" wrap="square" lIns="121900" tIns="121900" rIns="121900" bIns="121900" anchor="t" anchorCtr="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spcBef>
                <a:spcPts val="0"/>
              </a:spcBef>
              <a:spcAft>
                <a:spcPts val="2100"/>
              </a:spcAft>
              <a:buNone/>
            </a:pPr>
            <a:r>
              <a:rPr lang="en-US" sz="1800" dirty="0">
                <a:solidFill>
                  <a:schemeClr val="accent1">
                    <a:lumMod val="10000"/>
                    <a:lumOff val="90000"/>
                  </a:schemeClr>
                </a:solidFill>
              </a:rPr>
              <a:t>Text-To-Speech (TTS) is available within the DAN system and must be captured </a:t>
            </a:r>
            <a:r>
              <a:rPr lang="en-US" sz="1800">
                <a:solidFill>
                  <a:schemeClr val="accent1">
                    <a:lumMod val="10000"/>
                    <a:lumOff val="90000"/>
                  </a:schemeClr>
                </a:solidFill>
              </a:rPr>
              <a:t>on the student's profile. All </a:t>
            </a:r>
            <a:r>
              <a:rPr lang="en-US" sz="1800" dirty="0">
                <a:solidFill>
                  <a:schemeClr val="accent1">
                    <a:lumMod val="10000"/>
                    <a:lumOff val="90000"/>
                  </a:schemeClr>
                </a:solidFill>
              </a:rPr>
              <a:t>allowable content will be read to the students. </a:t>
            </a:r>
          </a:p>
        </p:txBody>
      </p:sp>
      <p:sp>
        <p:nvSpPr>
          <p:cNvPr id="72" name="Google Shape;1027;p32">
            <a:extLst>
              <a:ext uri="{FF2B5EF4-FFF2-40B4-BE49-F238E27FC236}">
                <a16:creationId xmlns:a16="http://schemas.microsoft.com/office/drawing/2014/main" id="{7DCA963F-B525-402E-89FC-F4EE6C6B6C2D}"/>
              </a:ext>
            </a:extLst>
          </p:cNvPr>
          <p:cNvSpPr txBox="1">
            <a:spLocks/>
          </p:cNvSpPr>
          <p:nvPr/>
        </p:nvSpPr>
        <p:spPr>
          <a:xfrm>
            <a:off x="763580" y="3933962"/>
            <a:ext cx="3250500" cy="606900"/>
          </a:xfrm>
          <a:prstGeom prst="rect">
            <a:avLst/>
          </a:prstGeom>
        </p:spPr>
        <p:txBody>
          <a:bodyPr spcFirstLastPara="1" wrap="square" lIns="121900" tIns="121900" rIns="121900" bIns="121900" anchor="t" anchorCtr="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spcBef>
                <a:spcPts val="0"/>
              </a:spcBef>
              <a:spcAft>
                <a:spcPts val="2100"/>
              </a:spcAft>
              <a:buFont typeface="Arial" panose="020B0604020202020204" pitchFamily="34" charset="0"/>
              <a:buNone/>
            </a:pPr>
            <a:r>
              <a:rPr lang="en-US" sz="2400">
                <a:highlight>
                  <a:schemeClr val="lt2"/>
                </a:highlight>
              </a:rPr>
              <a:t>Listening Questions</a:t>
            </a:r>
          </a:p>
        </p:txBody>
      </p:sp>
      <p:sp>
        <p:nvSpPr>
          <p:cNvPr id="73" name="Google Shape;1030;p32">
            <a:extLst>
              <a:ext uri="{FF2B5EF4-FFF2-40B4-BE49-F238E27FC236}">
                <a16:creationId xmlns:a16="http://schemas.microsoft.com/office/drawing/2014/main" id="{E0D4D8F7-6B0A-4DDA-BA61-5F5D6F890B18}"/>
              </a:ext>
            </a:extLst>
          </p:cNvPr>
          <p:cNvSpPr txBox="1">
            <a:spLocks/>
          </p:cNvSpPr>
          <p:nvPr/>
        </p:nvSpPr>
        <p:spPr>
          <a:xfrm>
            <a:off x="763580" y="4406079"/>
            <a:ext cx="3250500" cy="834000"/>
          </a:xfrm>
          <a:prstGeom prst="rect">
            <a:avLst/>
          </a:prstGeom>
        </p:spPr>
        <p:txBody>
          <a:bodyPr spcFirstLastPara="1" wrap="square" lIns="121900" tIns="121900" rIns="121900" bIns="121900" anchor="t" anchorCtr="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14999"/>
              </a:lnSpc>
              <a:spcBef>
                <a:spcPts val="0"/>
              </a:spcBef>
              <a:spcAft>
                <a:spcPts val="2100"/>
              </a:spcAft>
              <a:buNone/>
            </a:pPr>
            <a:r>
              <a:rPr lang="en-US" sz="1400" dirty="0">
                <a:solidFill>
                  <a:schemeClr val="accent6">
                    <a:lumMod val="20000"/>
                    <a:lumOff val="80000"/>
                  </a:schemeClr>
                </a:solidFill>
                <a:ea typeface="+mn-lt"/>
                <a:cs typeface="+mn-lt"/>
              </a:rPr>
              <a:t>World Languages and Varsity Band tests have audio questions. In DAN, students click the </a:t>
            </a:r>
            <a:r>
              <a:rPr lang="en-US" sz="1400" i="1" dirty="0">
                <a:solidFill>
                  <a:schemeClr val="accent6">
                    <a:lumMod val="20000"/>
                    <a:lumOff val="80000"/>
                  </a:schemeClr>
                </a:solidFill>
                <a:ea typeface="+mn-lt"/>
                <a:cs typeface="+mn-lt"/>
              </a:rPr>
              <a:t>play </a:t>
            </a:r>
            <a:r>
              <a:rPr lang="en-US" sz="1400" dirty="0">
                <a:solidFill>
                  <a:schemeClr val="accent6">
                    <a:lumMod val="20000"/>
                    <a:lumOff val="80000"/>
                  </a:schemeClr>
                </a:solidFill>
                <a:ea typeface="+mn-lt"/>
                <a:cs typeface="+mn-lt"/>
              </a:rPr>
              <a:t>button to hear the audio portion. For paper testers, Test Administrators log into the Assessment website to access MP3 </a:t>
            </a:r>
            <a:r>
              <a:rPr lang="en-US" sz="1400" dirty="0">
                <a:solidFill>
                  <a:schemeClr val="accent6">
                    <a:lumMod val="20000"/>
                    <a:lumOff val="80000"/>
                  </a:schemeClr>
                </a:solidFill>
                <a:latin typeface="Segoe UI"/>
                <a:ea typeface="Lato"/>
                <a:cs typeface="Segoe UI"/>
              </a:rPr>
              <a:t>files.</a:t>
            </a:r>
            <a:endParaRPr lang="en-US" sz="1400" dirty="0">
              <a:solidFill>
                <a:schemeClr val="accent6">
                  <a:lumMod val="20000"/>
                  <a:lumOff val="80000"/>
                </a:schemeClr>
              </a:solidFill>
              <a:ea typeface="+mn-lt"/>
              <a:cs typeface="+mn-lt"/>
            </a:endParaRPr>
          </a:p>
          <a:p>
            <a:pPr marL="0" indent="0">
              <a:lnSpc>
                <a:spcPct val="114999"/>
              </a:lnSpc>
              <a:spcBef>
                <a:spcPts val="0"/>
              </a:spcBef>
              <a:spcAft>
                <a:spcPts val="2100"/>
              </a:spcAft>
              <a:buNone/>
            </a:pPr>
            <a:endParaRPr lang="en-US" sz="1800" dirty="0">
              <a:solidFill>
                <a:schemeClr val="accent6">
                  <a:lumMod val="40000"/>
                  <a:lumOff val="60000"/>
                </a:schemeClr>
              </a:solidFill>
              <a:ea typeface="+mn-lt"/>
              <a:cs typeface="+mn-lt"/>
            </a:endParaRPr>
          </a:p>
          <a:p>
            <a:pPr marL="0" indent="0">
              <a:spcBef>
                <a:spcPts val="0"/>
              </a:spcBef>
              <a:spcAft>
                <a:spcPts val="2100"/>
              </a:spcAft>
              <a:buNone/>
            </a:pPr>
            <a:endParaRPr lang="en-US" sz="1800" dirty="0">
              <a:solidFill>
                <a:schemeClr val="accent1">
                  <a:lumMod val="10000"/>
                  <a:lumOff val="90000"/>
                </a:schemeClr>
              </a:solidFill>
              <a:ea typeface="Lato"/>
              <a:cs typeface="Lato"/>
            </a:endParaRPr>
          </a:p>
        </p:txBody>
      </p:sp>
      <p:sp>
        <p:nvSpPr>
          <p:cNvPr id="75" name="Google Shape;1029;p32">
            <a:extLst>
              <a:ext uri="{FF2B5EF4-FFF2-40B4-BE49-F238E27FC236}">
                <a16:creationId xmlns:a16="http://schemas.microsoft.com/office/drawing/2014/main" id="{335D0503-05C3-4C38-BDC1-85F025BF7BCF}"/>
              </a:ext>
            </a:extLst>
          </p:cNvPr>
          <p:cNvSpPr txBox="1">
            <a:spLocks/>
          </p:cNvSpPr>
          <p:nvPr/>
        </p:nvSpPr>
        <p:spPr>
          <a:xfrm>
            <a:off x="4484402" y="3933962"/>
            <a:ext cx="2121230" cy="606900"/>
          </a:xfrm>
          <a:prstGeom prst="rect">
            <a:avLst/>
          </a:prstGeom>
        </p:spPr>
        <p:txBody>
          <a:bodyPr spcFirstLastPara="1" wrap="square" lIns="121900" tIns="121900" rIns="121900" bIns="121900" anchor="t" anchorCtr="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spcBef>
                <a:spcPts val="0"/>
              </a:spcBef>
              <a:spcAft>
                <a:spcPts val="2100"/>
              </a:spcAft>
              <a:buFont typeface="Arial" panose="020B0604020202020204" pitchFamily="34" charset="0"/>
              <a:buNone/>
            </a:pPr>
            <a:r>
              <a:rPr lang="en-US" sz="2400">
                <a:highlight>
                  <a:schemeClr val="accent5"/>
                </a:highlight>
              </a:rPr>
              <a:t>Calculators</a:t>
            </a:r>
          </a:p>
        </p:txBody>
      </p:sp>
      <p:sp>
        <p:nvSpPr>
          <p:cNvPr id="76" name="Google Shape;1035;p32">
            <a:extLst>
              <a:ext uri="{FF2B5EF4-FFF2-40B4-BE49-F238E27FC236}">
                <a16:creationId xmlns:a16="http://schemas.microsoft.com/office/drawing/2014/main" id="{457747ED-D91B-4664-855D-36FA2552A2A0}"/>
              </a:ext>
            </a:extLst>
          </p:cNvPr>
          <p:cNvSpPr txBox="1">
            <a:spLocks/>
          </p:cNvSpPr>
          <p:nvPr/>
        </p:nvSpPr>
        <p:spPr>
          <a:xfrm>
            <a:off x="4484402" y="4406079"/>
            <a:ext cx="3250500" cy="834000"/>
          </a:xfrm>
          <a:prstGeom prst="rect">
            <a:avLst/>
          </a:prstGeom>
        </p:spPr>
        <p:txBody>
          <a:bodyPr spcFirstLastPara="1" wrap="square" lIns="121900" tIns="121900" rIns="121900" bIns="121900" anchor="t" anchorCtr="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spcBef>
                <a:spcPts val="0"/>
              </a:spcBef>
              <a:buNone/>
            </a:pPr>
            <a:r>
              <a:rPr lang="en-US" sz="1800" dirty="0">
                <a:solidFill>
                  <a:schemeClr val="accent6">
                    <a:lumMod val="20000"/>
                    <a:lumOff val="80000"/>
                  </a:schemeClr>
                </a:solidFill>
                <a:ea typeface="+mn-lt"/>
                <a:cs typeface="+mn-lt"/>
              </a:rPr>
              <a:t>Desmos is an embedded calculator that is available on the appropriate tests within DAN.</a:t>
            </a:r>
            <a:endParaRPr lang="en-US" dirty="0">
              <a:solidFill>
                <a:schemeClr val="accent6">
                  <a:lumMod val="20000"/>
                  <a:lumOff val="80000"/>
                </a:schemeClr>
              </a:solidFill>
              <a:ea typeface="Lato"/>
              <a:cs typeface="Lato"/>
            </a:endParaRPr>
          </a:p>
        </p:txBody>
      </p:sp>
      <p:sp>
        <p:nvSpPr>
          <p:cNvPr id="77" name="Google Shape;1033;p32">
            <a:extLst>
              <a:ext uri="{FF2B5EF4-FFF2-40B4-BE49-F238E27FC236}">
                <a16:creationId xmlns:a16="http://schemas.microsoft.com/office/drawing/2014/main" id="{80E397E1-04BA-46F9-A493-017B82FB88E2}"/>
              </a:ext>
            </a:extLst>
          </p:cNvPr>
          <p:cNvSpPr txBox="1">
            <a:spLocks/>
          </p:cNvSpPr>
          <p:nvPr/>
        </p:nvSpPr>
        <p:spPr>
          <a:xfrm>
            <a:off x="7736900" y="3938686"/>
            <a:ext cx="4167889" cy="606900"/>
          </a:xfrm>
          <a:prstGeom prst="rect">
            <a:avLst/>
          </a:prstGeom>
        </p:spPr>
        <p:txBody>
          <a:bodyPr spcFirstLastPara="1" wrap="square" lIns="121900" tIns="121900" rIns="121900" bIns="121900" anchor="t" anchorCtr="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spcBef>
                <a:spcPts val="0"/>
              </a:spcBef>
              <a:spcAft>
                <a:spcPts val="2100"/>
              </a:spcAft>
              <a:buFont typeface="Arial" panose="020B0604020202020204" pitchFamily="34" charset="0"/>
              <a:buNone/>
            </a:pPr>
            <a:r>
              <a:rPr lang="en-US" sz="2400">
                <a:highlight>
                  <a:schemeClr val="accent2"/>
                </a:highlight>
              </a:rPr>
              <a:t>MyData Portal Reformatted</a:t>
            </a:r>
          </a:p>
        </p:txBody>
      </p:sp>
      <p:sp>
        <p:nvSpPr>
          <p:cNvPr id="78" name="Google Shape;1026;p32">
            <a:extLst>
              <a:ext uri="{FF2B5EF4-FFF2-40B4-BE49-F238E27FC236}">
                <a16:creationId xmlns:a16="http://schemas.microsoft.com/office/drawing/2014/main" id="{822A0B03-CAEF-4223-A5B2-39F361C0DFFB}"/>
              </a:ext>
            </a:extLst>
          </p:cNvPr>
          <p:cNvSpPr txBox="1">
            <a:spLocks/>
          </p:cNvSpPr>
          <p:nvPr/>
        </p:nvSpPr>
        <p:spPr>
          <a:xfrm>
            <a:off x="7736900" y="4409957"/>
            <a:ext cx="3810213" cy="1368119"/>
          </a:xfrm>
          <a:prstGeom prst="rect">
            <a:avLst/>
          </a:prstGeom>
        </p:spPr>
        <p:txBody>
          <a:bodyPr spcFirstLastPara="1" wrap="square" lIns="121900" tIns="121900" rIns="121900" bIns="121900" anchor="t" anchorCtr="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spcBef>
                <a:spcPts val="0"/>
              </a:spcBef>
              <a:spcAft>
                <a:spcPts val="2100"/>
              </a:spcAft>
              <a:buNone/>
            </a:pPr>
            <a:r>
              <a:rPr lang="en-US" sz="1800">
                <a:solidFill>
                  <a:schemeClr val="accent1">
                    <a:lumMod val="10000"/>
                    <a:lumOff val="90000"/>
                  </a:schemeClr>
                </a:solidFill>
              </a:rPr>
              <a:t>Options added to designate English or Spanish language.  SPED and 504 students are blank, supports entered in IEPs/IAPs.</a:t>
            </a:r>
          </a:p>
          <a:p>
            <a:pPr marL="0" indent="0">
              <a:spcBef>
                <a:spcPts val="0"/>
              </a:spcBef>
              <a:spcAft>
                <a:spcPts val="2100"/>
              </a:spcAft>
              <a:buFont typeface="Arial" panose="020B0604020202020204" pitchFamily="34" charset="0"/>
              <a:buNone/>
            </a:pPr>
            <a:endParaRPr lang="en-US" sz="1800">
              <a:solidFill>
                <a:schemeClr val="accent1">
                  <a:lumMod val="10000"/>
                  <a:lumOff val="90000"/>
                </a:schemeClr>
              </a:solidFill>
            </a:endParaRPr>
          </a:p>
        </p:txBody>
      </p:sp>
      <p:sp>
        <p:nvSpPr>
          <p:cNvPr id="2" name="TextBox 1">
            <a:extLst>
              <a:ext uri="{FF2B5EF4-FFF2-40B4-BE49-F238E27FC236}">
                <a16:creationId xmlns:a16="http://schemas.microsoft.com/office/drawing/2014/main" id="{A6753FBC-999D-425B-B559-D3CCEB3E8C40}"/>
              </a:ext>
            </a:extLst>
          </p:cNvPr>
          <p:cNvSpPr txBox="1"/>
          <p:nvPr/>
        </p:nvSpPr>
        <p:spPr>
          <a:xfrm>
            <a:off x="760108" y="608863"/>
            <a:ext cx="10500151" cy="646331"/>
          </a:xfrm>
          <a:prstGeom prst="rect">
            <a:avLst/>
          </a:prstGeom>
          <a:noFill/>
          <a:effectLst>
            <a:outerShdw blurRad="139700" dist="165100" dir="5400000" algn="t" rotWithShape="0">
              <a:prstClr val="black">
                <a:alpha val="28000"/>
              </a:prstClr>
            </a:outerShdw>
          </a:effectLst>
        </p:spPr>
        <p:txBody>
          <a:bodyPr wrap="square" lIns="91440" tIns="45720" rIns="91440" bIns="45720" rtlCol="0" anchor="t">
            <a:spAutoFit/>
          </a:bodyPr>
          <a:lstStyle/>
          <a:p>
            <a:r>
              <a:rPr lang="en-US" sz="3600">
                <a:solidFill>
                  <a:schemeClr val="accent6"/>
                </a:solidFill>
                <a:latin typeface="Abadi"/>
              </a:rPr>
              <a:t>ACP Updates </a:t>
            </a:r>
            <a:r>
              <a:rPr lang="en-US" sz="3600">
                <a:solidFill>
                  <a:schemeClr val="bg1"/>
                </a:solidFill>
                <a:latin typeface="Abadi"/>
              </a:rPr>
              <a:t>2021-2022</a:t>
            </a:r>
          </a:p>
        </p:txBody>
      </p:sp>
    </p:spTree>
    <p:extLst>
      <p:ext uri="{BB962C8B-B14F-4D97-AF65-F5344CB8AC3E}">
        <p14:creationId xmlns:p14="http://schemas.microsoft.com/office/powerpoint/2010/main" val="1949766197"/>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1312930" y="744372"/>
            <a:ext cx="4854849" cy="5970865"/>
          </a:xfrm>
          <a:prstGeom prst="rect">
            <a:avLst/>
          </a:prstGeom>
        </p:spPr>
        <p:txBody>
          <a:bodyPr wrap="square" lIns="91440" tIns="45720" rIns="91440" bIns="45720" anchor="t">
            <a:spAutoFit/>
          </a:bodyPr>
          <a:lstStyle/>
          <a:p>
            <a:pPr marL="171450" indent="-171450">
              <a:lnSpc>
                <a:spcPct val="100000"/>
              </a:lnSpc>
              <a:spcBef>
                <a:spcPts val="0"/>
              </a:spcBef>
              <a:spcAft>
                <a:spcPts val="300"/>
              </a:spcAft>
              <a:buClr>
                <a:schemeClr val="tx2"/>
              </a:buClr>
              <a:buFont typeface="Arial" panose="020B0604020202020204" pitchFamily="34" charset="0"/>
              <a:buChar char="•"/>
            </a:pPr>
            <a:r>
              <a:rPr lang="en-US" altLang="en-US" sz="1700" kern="1200">
                <a:solidFill>
                  <a:schemeClr val="bg1"/>
                </a:solidFill>
                <a:cs typeface="Calibri"/>
              </a:rPr>
              <a:t>Make sure you have signed in on the meeting sign in sheet.</a:t>
            </a:r>
          </a:p>
          <a:p>
            <a:pPr marL="171450" indent="-171450">
              <a:lnSpc>
                <a:spcPct val="100000"/>
              </a:lnSpc>
              <a:spcBef>
                <a:spcPts val="0"/>
              </a:spcBef>
              <a:spcAft>
                <a:spcPts val="300"/>
              </a:spcAft>
              <a:buClr>
                <a:schemeClr val="tx2"/>
              </a:buClr>
              <a:buFont typeface="Arial" panose="020B0604020202020204" pitchFamily="34" charset="0"/>
              <a:buChar char="•"/>
            </a:pPr>
            <a:endParaRPr lang="en-US" altLang="en-US" sz="1700" kern="1200">
              <a:solidFill>
                <a:schemeClr val="bg1"/>
              </a:solidFill>
              <a:cs typeface="Calibri" panose="020F0502020204030204" pitchFamily="34" charset="0"/>
            </a:endParaRPr>
          </a:p>
          <a:p>
            <a:pPr marL="171450" indent="-171450">
              <a:spcAft>
                <a:spcPts val="300"/>
              </a:spcAft>
              <a:buClr>
                <a:schemeClr val="tx2"/>
              </a:buClr>
              <a:buFont typeface="Arial" panose="020B0604020202020204" pitchFamily="34" charset="0"/>
              <a:buChar char="•"/>
            </a:pPr>
            <a:r>
              <a:rPr lang="en-US" altLang="en-US" sz="1700" kern="1200">
                <a:solidFill>
                  <a:schemeClr val="bg1"/>
                </a:solidFill>
                <a:cs typeface="Calibri"/>
              </a:rPr>
              <a:t>Read and familiarize yourself with the manual.</a:t>
            </a:r>
            <a:r>
              <a:rPr lang="en-US" altLang="en-US" sz="1700">
                <a:solidFill>
                  <a:schemeClr val="bg1"/>
                </a:solidFill>
                <a:cs typeface="Calibri"/>
              </a:rPr>
              <a:t> </a:t>
            </a:r>
            <a:r>
              <a:rPr lang="en-US" altLang="en-US" sz="1700" kern="1200">
                <a:solidFill>
                  <a:schemeClr val="bg1"/>
                </a:solidFill>
                <a:cs typeface="Calibri"/>
              </a:rPr>
              <a:t> Failure to do so could result in an irregularity.</a:t>
            </a:r>
            <a:endParaRPr lang="en-US" altLang="en-US" sz="1700" kern="1200">
              <a:solidFill>
                <a:schemeClr val="bg1"/>
              </a:solidFill>
              <a:ea typeface="Lato"/>
              <a:cs typeface="Calibri"/>
            </a:endParaRPr>
          </a:p>
          <a:p>
            <a:pPr marL="171450" indent="-171450">
              <a:lnSpc>
                <a:spcPct val="100000"/>
              </a:lnSpc>
              <a:spcBef>
                <a:spcPts val="0"/>
              </a:spcBef>
              <a:spcAft>
                <a:spcPts val="300"/>
              </a:spcAft>
              <a:buClr>
                <a:schemeClr val="tx2"/>
              </a:buClr>
              <a:buFont typeface="Arial" panose="020B0604020202020204" pitchFamily="34" charset="0"/>
              <a:buChar char="•"/>
            </a:pPr>
            <a:endParaRPr lang="en-US" altLang="en-US" sz="1700" kern="1200">
              <a:solidFill>
                <a:schemeClr val="bg1"/>
              </a:solidFill>
              <a:cs typeface="Calibri" panose="020F0502020204030204" pitchFamily="34" charset="0"/>
            </a:endParaRPr>
          </a:p>
          <a:p>
            <a:pPr marL="171450" indent="-171450">
              <a:spcAft>
                <a:spcPts val="300"/>
              </a:spcAft>
              <a:buClr>
                <a:schemeClr val="tx2"/>
              </a:buClr>
              <a:buFont typeface="Arial" panose="020B0604020202020204" pitchFamily="34" charset="0"/>
              <a:buChar char="•"/>
              <a:defRPr/>
            </a:pPr>
            <a:r>
              <a:rPr lang="en-US" altLang="en-US" sz="1700" kern="1200">
                <a:solidFill>
                  <a:schemeClr val="bg1"/>
                </a:solidFill>
                <a:cs typeface="Calibri"/>
              </a:rPr>
              <a:t>Cover or remove instructional displays that will aid students (any instructional content regardless of subject).</a:t>
            </a:r>
            <a:r>
              <a:rPr lang="en-US" altLang="en-US" sz="1700">
                <a:solidFill>
                  <a:schemeClr val="bg1"/>
                </a:solidFill>
                <a:cs typeface="Calibri"/>
              </a:rPr>
              <a:t> </a:t>
            </a:r>
            <a:r>
              <a:rPr lang="en-US" altLang="en-US" sz="1700" kern="1200">
                <a:solidFill>
                  <a:schemeClr val="bg1"/>
                </a:solidFill>
                <a:cs typeface="Calibri"/>
              </a:rPr>
              <a:t> Only motivation posters can be left uncovered.</a:t>
            </a:r>
            <a:endParaRPr lang="en-US" altLang="en-US" sz="1700" kern="1200">
              <a:solidFill>
                <a:schemeClr val="bg1"/>
              </a:solidFill>
              <a:ea typeface="Lato"/>
              <a:cs typeface="Calibri"/>
            </a:endParaRPr>
          </a:p>
          <a:p>
            <a:pPr marL="171450" indent="-171450">
              <a:lnSpc>
                <a:spcPct val="100000"/>
              </a:lnSpc>
              <a:spcBef>
                <a:spcPts val="0"/>
              </a:spcBef>
              <a:spcAft>
                <a:spcPts val="300"/>
              </a:spcAft>
              <a:buClr>
                <a:schemeClr val="tx2"/>
              </a:buClr>
              <a:buFont typeface="Arial" panose="020B0604020202020204" pitchFamily="34" charset="0"/>
              <a:buChar char="•"/>
              <a:defRPr/>
            </a:pPr>
            <a:endParaRPr lang="en-US" altLang="en-US" sz="1700" kern="1200">
              <a:solidFill>
                <a:schemeClr val="bg1"/>
              </a:solidFill>
              <a:cs typeface="Calibri" panose="020F0502020204030204" pitchFamily="34" charset="0"/>
            </a:endParaRPr>
          </a:p>
          <a:p>
            <a:pPr marL="171450" indent="-171450">
              <a:spcAft>
                <a:spcPts val="300"/>
              </a:spcAft>
              <a:buClr>
                <a:schemeClr val="tx2"/>
              </a:buClr>
              <a:buFont typeface="Arial" panose="020B0604020202020204" pitchFamily="34" charset="0"/>
              <a:buChar char="•"/>
              <a:defRPr/>
            </a:pPr>
            <a:r>
              <a:rPr lang="en-US" altLang="en-US" sz="1700" kern="1200">
                <a:solidFill>
                  <a:schemeClr val="bg1"/>
                </a:solidFill>
                <a:cs typeface="Calibri"/>
              </a:rPr>
              <a:t>Read the directions you will be giving in advance.</a:t>
            </a:r>
            <a:r>
              <a:rPr lang="en-US" altLang="en-US" sz="1700">
                <a:solidFill>
                  <a:schemeClr val="bg1"/>
                </a:solidFill>
                <a:cs typeface="Calibri"/>
              </a:rPr>
              <a:t> </a:t>
            </a:r>
            <a:r>
              <a:rPr lang="en-US" altLang="en-US" sz="1700" kern="1200">
                <a:solidFill>
                  <a:schemeClr val="bg1"/>
                </a:solidFill>
                <a:cs typeface="Calibri"/>
              </a:rPr>
              <a:t> Failure to read and understand the directions will cause student tests to be completed inaccurately.</a:t>
            </a:r>
            <a:r>
              <a:rPr lang="en-US" altLang="en-US" sz="1700">
                <a:solidFill>
                  <a:schemeClr val="bg1"/>
                </a:solidFill>
                <a:cs typeface="Calibri"/>
              </a:rPr>
              <a:t> </a:t>
            </a:r>
            <a:endParaRPr lang="en-US" altLang="en-US" sz="1700" kern="1200">
              <a:solidFill>
                <a:schemeClr val="bg1"/>
              </a:solidFill>
              <a:ea typeface="Lato"/>
              <a:cs typeface="Calibri" panose="020F0502020204030204" pitchFamily="34" charset="0"/>
            </a:endParaRPr>
          </a:p>
          <a:p>
            <a:pPr marL="171450" indent="-171450">
              <a:lnSpc>
                <a:spcPct val="100000"/>
              </a:lnSpc>
              <a:spcBef>
                <a:spcPts val="0"/>
              </a:spcBef>
              <a:spcAft>
                <a:spcPts val="300"/>
              </a:spcAft>
              <a:buClr>
                <a:schemeClr val="tx2"/>
              </a:buClr>
              <a:buFont typeface="Arial" panose="020B0604020202020204" pitchFamily="34" charset="0"/>
              <a:buChar char="•"/>
              <a:defRPr/>
            </a:pPr>
            <a:endParaRPr lang="en-US" altLang="en-US" sz="1700" kern="1200">
              <a:solidFill>
                <a:schemeClr val="bg1"/>
              </a:solidFill>
              <a:cs typeface="Calibri" panose="020F0502020204030204" pitchFamily="34" charset="0"/>
            </a:endParaRPr>
          </a:p>
          <a:p>
            <a:pPr marL="171450" indent="-171450">
              <a:lnSpc>
                <a:spcPct val="100000"/>
              </a:lnSpc>
              <a:spcBef>
                <a:spcPts val="0"/>
              </a:spcBef>
              <a:spcAft>
                <a:spcPts val="300"/>
              </a:spcAft>
              <a:buClr>
                <a:schemeClr val="tx2"/>
              </a:buClr>
              <a:buFont typeface="Arial" panose="020B0604020202020204" pitchFamily="34" charset="0"/>
              <a:buChar char="•"/>
              <a:defRPr/>
            </a:pPr>
            <a:r>
              <a:rPr lang="en-US" altLang="en-US" sz="1700" kern="1200">
                <a:solidFill>
                  <a:schemeClr val="bg1"/>
                </a:solidFill>
                <a:cs typeface="Calibri"/>
              </a:rPr>
              <a:t>Have extra pencils and scratch paper available.</a:t>
            </a:r>
            <a:endParaRPr lang="en-US" altLang="en-US" sz="1700" kern="1200">
              <a:solidFill>
                <a:schemeClr val="bg1"/>
              </a:solidFill>
              <a:ea typeface="Lato"/>
              <a:cs typeface="Calibri"/>
            </a:endParaRPr>
          </a:p>
          <a:p>
            <a:pPr marL="171450" indent="-171450">
              <a:spcAft>
                <a:spcPts val="300"/>
              </a:spcAft>
              <a:buClr>
                <a:schemeClr val="tx2"/>
              </a:buClr>
              <a:buFont typeface="Arial" panose="020B0604020202020204" pitchFamily="34" charset="0"/>
              <a:buChar char="•"/>
              <a:defRPr/>
            </a:pPr>
            <a:endParaRPr lang="en-US" altLang="en-US" sz="1700">
              <a:solidFill>
                <a:schemeClr val="bg1"/>
              </a:solidFill>
              <a:ea typeface="Lato"/>
              <a:cs typeface="Calibri" panose="020F0502020204030204" pitchFamily="34" charset="0"/>
            </a:endParaRPr>
          </a:p>
          <a:p>
            <a:pPr marL="171450" indent="-171450">
              <a:spcAft>
                <a:spcPts val="300"/>
              </a:spcAft>
              <a:buClr>
                <a:schemeClr val="tx2"/>
              </a:buClr>
              <a:buFont typeface="Arial" panose="020B0604020202020204" pitchFamily="34" charset="0"/>
              <a:buChar char="•"/>
              <a:defRPr/>
            </a:pPr>
            <a:r>
              <a:rPr lang="en-US" altLang="en-US" sz="1700">
                <a:solidFill>
                  <a:schemeClr val="bg1"/>
                </a:solidFill>
                <a:ea typeface="Lato"/>
                <a:cs typeface="Calibri"/>
              </a:rPr>
              <a:t>Students testing online are not allowed to have paper copies of the exams.</a:t>
            </a:r>
            <a:endParaRPr lang="en-US" altLang="en-US" sz="1700">
              <a:solidFill>
                <a:schemeClr val="bg1"/>
              </a:solidFill>
              <a:ea typeface="Lato"/>
              <a:cs typeface="Calibri" panose="020F0502020204030204" pitchFamily="34" charset="0"/>
            </a:endParaRPr>
          </a:p>
        </p:txBody>
      </p:sp>
      <p:sp>
        <p:nvSpPr>
          <p:cNvPr id="3" name="Rectangle 2"/>
          <p:cNvSpPr/>
          <p:nvPr/>
        </p:nvSpPr>
        <p:spPr>
          <a:xfrm>
            <a:off x="6178700" y="744372"/>
            <a:ext cx="4862536" cy="5593839"/>
          </a:xfrm>
          <a:prstGeom prst="rect">
            <a:avLst/>
          </a:prstGeom>
        </p:spPr>
        <p:txBody>
          <a:bodyPr wrap="square" lIns="91440" tIns="45720" rIns="91440" bIns="45720" anchor="t">
            <a:spAutoFit/>
          </a:bodyPr>
          <a:lstStyle/>
          <a:p>
            <a:pPr marL="285750" indent="-285750">
              <a:spcAft>
                <a:spcPts val="300"/>
              </a:spcAft>
              <a:buClr>
                <a:schemeClr val="tx2"/>
              </a:buClr>
              <a:buFont typeface="Arial" panose="020B0604020202020204" pitchFamily="34" charset="0"/>
              <a:buChar char="•"/>
              <a:defRPr/>
            </a:pPr>
            <a:r>
              <a:rPr lang="en-US" sz="1700">
                <a:solidFill>
                  <a:schemeClr val="bg1"/>
                </a:solidFill>
                <a:ea typeface="+mn-lt"/>
                <a:cs typeface="+mn-lt"/>
              </a:rPr>
              <a:t>Ensure familiarity with Dallas ISD test policy –  </a:t>
            </a:r>
            <a:r>
              <a:rPr lang="en-US" sz="1700">
                <a:solidFill>
                  <a:srgbClr val="F8F8F8"/>
                </a:solidFill>
                <a:ea typeface="+mn-lt"/>
                <a:cs typeface="+mn-lt"/>
              </a:rPr>
              <a:t>DISD EK (Regulation): Testing (</a:t>
            </a:r>
            <a:r>
              <a:rPr lang="en-US" sz="1700">
                <a:ea typeface="+mn-lt"/>
                <a:cs typeface="+mn-lt"/>
                <a:hlinkClick r:id="rId3"/>
              </a:rPr>
              <a:t>http://pol.tasb.org/Policy/Code/361?ﬁlter=EK</a:t>
            </a:r>
            <a:r>
              <a:rPr lang="en-US" sz="1700">
                <a:solidFill>
                  <a:srgbClr val="F8F8F8"/>
                </a:solidFill>
                <a:ea typeface="+mn-lt"/>
                <a:cs typeface="+mn-lt"/>
              </a:rPr>
              <a:t>)</a:t>
            </a:r>
            <a:br>
              <a:rPr lang="en-US" sz="1700">
                <a:solidFill>
                  <a:srgbClr val="F8F8F8"/>
                </a:solidFill>
                <a:ea typeface="+mn-lt"/>
                <a:cs typeface="+mn-lt"/>
              </a:rPr>
            </a:br>
            <a:endParaRPr lang="en-US" sz="1700">
              <a:ea typeface="+mn-lt"/>
              <a:cs typeface="+mn-lt"/>
            </a:endParaRPr>
          </a:p>
          <a:p>
            <a:pPr marL="285750" indent="-285750">
              <a:spcAft>
                <a:spcPts val="300"/>
              </a:spcAft>
              <a:buClr>
                <a:schemeClr val="tx2"/>
              </a:buClr>
              <a:buFont typeface="Arial" panose="020B0604020202020204" pitchFamily="34" charset="0"/>
              <a:buChar char="•"/>
              <a:defRPr/>
            </a:pPr>
            <a:r>
              <a:rPr lang="en-US" sz="1700">
                <a:solidFill>
                  <a:schemeClr val="bg1"/>
                </a:solidFill>
                <a:ea typeface="+mn-lt"/>
                <a:cs typeface="+mn-lt"/>
              </a:rPr>
              <a:t>Review the</a:t>
            </a:r>
            <a:r>
              <a:rPr lang="en-US" sz="1700">
                <a:ea typeface="+mn-lt"/>
                <a:cs typeface="+mn-lt"/>
              </a:rPr>
              <a:t> </a:t>
            </a:r>
            <a:r>
              <a:rPr lang="en-US" sz="1700">
                <a:ea typeface="+mn-lt"/>
                <a:cs typeface="+mn-lt"/>
                <a:hlinkClick r:id="rId4"/>
              </a:rPr>
              <a:t>ACP calculator policy</a:t>
            </a:r>
            <a:r>
              <a:rPr lang="en-US" sz="1700">
                <a:ea typeface="+mn-lt"/>
                <a:cs typeface="+mn-lt"/>
              </a:rPr>
              <a:t> </a:t>
            </a:r>
            <a:r>
              <a:rPr lang="en-US" sz="1700">
                <a:solidFill>
                  <a:schemeClr val="bg1"/>
                </a:solidFill>
                <a:ea typeface="+mn-lt"/>
                <a:cs typeface="+mn-lt"/>
              </a:rPr>
              <a:t>to ensure that calculators are provided only for designated grades and content areas. </a:t>
            </a:r>
            <a:endParaRPr lang="en-US" altLang="en-US" sz="1700">
              <a:solidFill>
                <a:schemeClr val="bg1"/>
              </a:solidFill>
              <a:ea typeface="Lato"/>
              <a:cs typeface="Calibri" panose="020F0502020204030204" pitchFamily="34" charset="0"/>
            </a:endParaRPr>
          </a:p>
          <a:p>
            <a:pPr marL="285750" indent="-285750">
              <a:spcAft>
                <a:spcPts val="300"/>
              </a:spcAft>
              <a:buClr>
                <a:schemeClr val="tx2"/>
              </a:buClr>
              <a:buFont typeface="Arial" panose="020B0604020202020204" pitchFamily="34" charset="0"/>
              <a:buChar char="•"/>
              <a:defRPr/>
            </a:pPr>
            <a:endParaRPr lang="en-US" altLang="en-US" sz="1700">
              <a:solidFill>
                <a:schemeClr val="bg1"/>
              </a:solidFill>
              <a:ea typeface="Lato"/>
              <a:cs typeface="Calibri" panose="020F0502020204030204" pitchFamily="34" charset="0"/>
            </a:endParaRPr>
          </a:p>
          <a:p>
            <a:pPr marL="285750" indent="-285750">
              <a:spcAft>
                <a:spcPts val="300"/>
              </a:spcAft>
              <a:buClr>
                <a:schemeClr val="tx2"/>
              </a:buClr>
              <a:buFont typeface="Arial" panose="020B0604020202020204" pitchFamily="34" charset="0"/>
              <a:buChar char="•"/>
              <a:defRPr/>
            </a:pPr>
            <a:r>
              <a:rPr lang="en-US" altLang="en-US" sz="1700" kern="1200">
                <a:solidFill>
                  <a:schemeClr val="bg1"/>
                </a:solidFill>
                <a:cs typeface="Calibri"/>
              </a:rPr>
              <a:t>Based on dictionary policy, teachers should have dictionaries available in their classroom at a 1:5 ratio</a:t>
            </a:r>
            <a:r>
              <a:rPr lang="en-US" altLang="en-US" sz="1700">
                <a:solidFill>
                  <a:schemeClr val="bg1"/>
                </a:solidFill>
                <a:cs typeface="Calibri"/>
              </a:rPr>
              <a:t>. An electronic dictionary is also provided within DAN. </a:t>
            </a:r>
            <a:r>
              <a:rPr lang="en-US" sz="1700">
                <a:ea typeface="+mn-lt"/>
                <a:cs typeface="+mn-lt"/>
                <a:hlinkClick r:id="rId5">
                  <a:extLst>
                    <a:ext uri="{A12FA001-AC4F-418D-AE19-62706E023703}">
                      <ahyp:hlinkClr xmlns:ahyp="http://schemas.microsoft.com/office/drawing/2018/hyperlinkcolor" val="tx"/>
                    </a:ext>
                  </a:extLst>
                </a:hlinkClick>
              </a:rPr>
              <a:t>2021-2022 Dictionary Policy Link</a:t>
            </a:r>
            <a:endParaRPr lang="en-US" altLang="en-US" sz="1700" kern="1200">
              <a:ea typeface="Lato"/>
              <a:cs typeface="Calibri" panose="020F0502020204030204" pitchFamily="34" charset="0"/>
            </a:endParaRPr>
          </a:p>
          <a:p>
            <a:pPr marL="285750" indent="-285750">
              <a:lnSpc>
                <a:spcPct val="100000"/>
              </a:lnSpc>
              <a:spcBef>
                <a:spcPts val="0"/>
              </a:spcBef>
              <a:spcAft>
                <a:spcPts val="300"/>
              </a:spcAft>
              <a:buClr>
                <a:schemeClr val="tx2"/>
              </a:buClr>
              <a:buFont typeface="Arial" panose="020B0604020202020204" pitchFamily="34" charset="0"/>
              <a:buChar char="•"/>
              <a:defRPr/>
            </a:pPr>
            <a:endParaRPr lang="en-US" altLang="en-US" sz="1700" kern="1200">
              <a:solidFill>
                <a:schemeClr val="bg1"/>
              </a:solidFill>
              <a:cs typeface="Calibri" panose="020F0502020204030204" pitchFamily="34" charset="0"/>
            </a:endParaRPr>
          </a:p>
          <a:p>
            <a:pPr marL="285750" indent="-285750">
              <a:lnSpc>
                <a:spcPct val="100000"/>
              </a:lnSpc>
              <a:spcBef>
                <a:spcPts val="0"/>
              </a:spcBef>
              <a:spcAft>
                <a:spcPts val="300"/>
              </a:spcAft>
              <a:buClr>
                <a:schemeClr val="tx2"/>
              </a:buClr>
              <a:buFont typeface="Arial" panose="020B0604020202020204" pitchFamily="34" charset="0"/>
              <a:buChar char="•"/>
              <a:defRPr/>
            </a:pPr>
            <a:r>
              <a:rPr lang="en-US" altLang="en-US" sz="1700" kern="1200">
                <a:solidFill>
                  <a:schemeClr val="bg1"/>
                </a:solidFill>
                <a:cs typeface="Calibri"/>
              </a:rPr>
              <a:t>Ensure you are familiar with test rosters and student accommodations.</a:t>
            </a:r>
            <a:endParaRPr lang="en-US" altLang="en-US" sz="1700" kern="1200">
              <a:solidFill>
                <a:schemeClr val="bg1"/>
              </a:solidFill>
              <a:ea typeface="Lato"/>
              <a:cs typeface="Calibri"/>
            </a:endParaRPr>
          </a:p>
          <a:p>
            <a:pPr marL="285750" indent="-285750">
              <a:lnSpc>
                <a:spcPct val="100000"/>
              </a:lnSpc>
              <a:spcBef>
                <a:spcPts val="0"/>
              </a:spcBef>
              <a:spcAft>
                <a:spcPts val="300"/>
              </a:spcAft>
              <a:buClr>
                <a:schemeClr val="tx2"/>
              </a:buClr>
              <a:buFont typeface="Arial" panose="020B0604020202020204" pitchFamily="34" charset="0"/>
              <a:buChar char="•"/>
              <a:defRPr/>
            </a:pPr>
            <a:endParaRPr lang="en-US" altLang="en-US" sz="1700" kern="1200">
              <a:solidFill>
                <a:schemeClr val="bg1"/>
              </a:solidFill>
              <a:cs typeface="Calibri" panose="020F0502020204030204" pitchFamily="34" charset="0"/>
            </a:endParaRPr>
          </a:p>
          <a:p>
            <a:pPr marL="285750" indent="-285750">
              <a:lnSpc>
                <a:spcPct val="100000"/>
              </a:lnSpc>
              <a:spcBef>
                <a:spcPts val="0"/>
              </a:spcBef>
              <a:spcAft>
                <a:spcPts val="300"/>
              </a:spcAft>
              <a:buClr>
                <a:schemeClr val="tx2"/>
              </a:buClr>
              <a:buFont typeface="Arial" panose="020B0604020202020204" pitchFamily="34" charset="0"/>
              <a:buChar char="•"/>
              <a:defRPr/>
            </a:pPr>
            <a:r>
              <a:rPr lang="en-US" altLang="en-US" sz="1700" kern="1200">
                <a:solidFill>
                  <a:schemeClr val="bg1"/>
                </a:solidFill>
                <a:cs typeface="Calibri"/>
              </a:rPr>
              <a:t>Attend the additional training sessions to cover ACP Oral Administration.</a:t>
            </a:r>
            <a:endParaRPr lang="en-US" altLang="en-US" sz="1700" kern="1200">
              <a:solidFill>
                <a:schemeClr val="bg1"/>
              </a:solidFill>
              <a:ea typeface="Lato"/>
              <a:cs typeface="Calibri"/>
            </a:endParaRPr>
          </a:p>
        </p:txBody>
      </p:sp>
      <p:grpSp>
        <p:nvGrpSpPr>
          <p:cNvPr id="6" name="Group 5"/>
          <p:cNvGrpSpPr/>
          <p:nvPr/>
        </p:nvGrpSpPr>
        <p:grpSpPr>
          <a:xfrm>
            <a:off x="11572092" y="6016171"/>
            <a:ext cx="588963" cy="814388"/>
            <a:chOff x="5597525" y="5522913"/>
            <a:chExt cx="588963" cy="814388"/>
          </a:xfrm>
        </p:grpSpPr>
        <p:sp>
          <p:nvSpPr>
            <p:cNvPr id="7" name="Freeform 188"/>
            <p:cNvSpPr>
              <a:spLocks noEditPoints="1"/>
            </p:cNvSpPr>
            <p:nvPr/>
          </p:nvSpPr>
          <p:spPr bwMode="auto">
            <a:xfrm>
              <a:off x="5865813" y="5711826"/>
              <a:ext cx="320675" cy="280988"/>
            </a:xfrm>
            <a:custGeom>
              <a:avLst/>
              <a:gdLst>
                <a:gd name="T0" fmla="*/ 94 w 122"/>
                <a:gd name="T1" fmla="*/ 90 h 107"/>
                <a:gd name="T2" fmla="*/ 102 w 122"/>
                <a:gd name="T3" fmla="*/ 23 h 107"/>
                <a:gd name="T4" fmla="*/ 101 w 122"/>
                <a:gd name="T5" fmla="*/ 21 h 107"/>
                <a:gd name="T6" fmla="*/ 69 w 122"/>
                <a:gd name="T7" fmla="*/ 2 h 107"/>
                <a:gd name="T8" fmla="*/ 31 w 122"/>
                <a:gd name="T9" fmla="*/ 14 h 107"/>
                <a:gd name="T10" fmla="*/ 19 w 122"/>
                <a:gd name="T11" fmla="*/ 84 h 107"/>
                <a:gd name="T12" fmla="*/ 55 w 122"/>
                <a:gd name="T13" fmla="*/ 105 h 107"/>
                <a:gd name="T14" fmla="*/ 94 w 122"/>
                <a:gd name="T15" fmla="*/ 90 h 107"/>
                <a:gd name="T16" fmla="*/ 66 w 122"/>
                <a:gd name="T17" fmla="*/ 16 h 107"/>
                <a:gd name="T18" fmla="*/ 72 w 122"/>
                <a:gd name="T19" fmla="*/ 16 h 107"/>
                <a:gd name="T20" fmla="*/ 52 w 122"/>
                <a:gd name="T21" fmla="*/ 26 h 107"/>
                <a:gd name="T22" fmla="*/ 30 w 122"/>
                <a:gd name="T23" fmla="*/ 46 h 107"/>
                <a:gd name="T24" fmla="*/ 36 w 122"/>
                <a:gd name="T25" fmla="*/ 34 h 107"/>
                <a:gd name="T26" fmla="*/ 66 w 122"/>
                <a:gd name="T27" fmla="*/ 1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2" h="107">
                  <a:moveTo>
                    <a:pt x="94" y="90"/>
                  </a:moveTo>
                  <a:cubicBezTo>
                    <a:pt x="112" y="75"/>
                    <a:pt x="122" y="40"/>
                    <a:pt x="102" y="23"/>
                  </a:cubicBezTo>
                  <a:cubicBezTo>
                    <a:pt x="102" y="22"/>
                    <a:pt x="101" y="21"/>
                    <a:pt x="101" y="21"/>
                  </a:cubicBezTo>
                  <a:cubicBezTo>
                    <a:pt x="92" y="13"/>
                    <a:pt x="82" y="4"/>
                    <a:pt x="69" y="2"/>
                  </a:cubicBezTo>
                  <a:cubicBezTo>
                    <a:pt x="56" y="0"/>
                    <a:pt x="42" y="6"/>
                    <a:pt x="31" y="14"/>
                  </a:cubicBezTo>
                  <a:cubicBezTo>
                    <a:pt x="9" y="31"/>
                    <a:pt x="0" y="61"/>
                    <a:pt x="19" y="84"/>
                  </a:cubicBezTo>
                  <a:cubicBezTo>
                    <a:pt x="28" y="94"/>
                    <a:pt x="41" y="103"/>
                    <a:pt x="55" y="105"/>
                  </a:cubicBezTo>
                  <a:cubicBezTo>
                    <a:pt x="69" y="107"/>
                    <a:pt x="84" y="100"/>
                    <a:pt x="94" y="90"/>
                  </a:cubicBezTo>
                  <a:close/>
                  <a:moveTo>
                    <a:pt x="66" y="16"/>
                  </a:moveTo>
                  <a:cubicBezTo>
                    <a:pt x="68" y="16"/>
                    <a:pt x="70" y="16"/>
                    <a:pt x="72" y="16"/>
                  </a:cubicBezTo>
                  <a:cubicBezTo>
                    <a:pt x="65" y="18"/>
                    <a:pt x="58" y="22"/>
                    <a:pt x="52" y="26"/>
                  </a:cubicBezTo>
                  <a:cubicBezTo>
                    <a:pt x="43" y="31"/>
                    <a:pt x="36" y="38"/>
                    <a:pt x="30" y="46"/>
                  </a:cubicBezTo>
                  <a:cubicBezTo>
                    <a:pt x="31" y="42"/>
                    <a:pt x="33" y="38"/>
                    <a:pt x="36" y="34"/>
                  </a:cubicBezTo>
                  <a:cubicBezTo>
                    <a:pt x="43" y="26"/>
                    <a:pt x="55" y="16"/>
                    <a:pt x="66" y="16"/>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190"/>
            <p:cNvSpPr>
              <a:spLocks noEditPoints="1"/>
            </p:cNvSpPr>
            <p:nvPr/>
          </p:nvSpPr>
          <p:spPr bwMode="auto">
            <a:xfrm>
              <a:off x="5597525" y="5522913"/>
              <a:ext cx="257175" cy="285750"/>
            </a:xfrm>
            <a:custGeom>
              <a:avLst/>
              <a:gdLst>
                <a:gd name="T0" fmla="*/ 96 w 98"/>
                <a:gd name="T1" fmla="*/ 64 h 109"/>
                <a:gd name="T2" fmla="*/ 90 w 98"/>
                <a:gd name="T3" fmla="*/ 31 h 109"/>
                <a:gd name="T4" fmla="*/ 26 w 98"/>
                <a:gd name="T5" fmla="*/ 10 h 109"/>
                <a:gd name="T6" fmla="*/ 0 w 98"/>
                <a:gd name="T7" fmla="*/ 49 h 109"/>
                <a:gd name="T8" fmla="*/ 21 w 98"/>
                <a:gd name="T9" fmla="*/ 92 h 109"/>
                <a:gd name="T10" fmla="*/ 64 w 98"/>
                <a:gd name="T11" fmla="*/ 101 h 109"/>
                <a:gd name="T12" fmla="*/ 96 w 98"/>
                <a:gd name="T13" fmla="*/ 64 h 109"/>
                <a:gd name="T14" fmla="*/ 29 w 98"/>
                <a:gd name="T15" fmla="*/ 31 h 109"/>
                <a:gd name="T16" fmla="*/ 57 w 98"/>
                <a:gd name="T17" fmla="*/ 24 h 109"/>
                <a:gd name="T18" fmla="*/ 35 w 98"/>
                <a:gd name="T19" fmla="*/ 39 h 109"/>
                <a:gd name="T20" fmla="*/ 24 w 98"/>
                <a:gd name="T21" fmla="*/ 58 h 109"/>
                <a:gd name="T22" fmla="*/ 29 w 98"/>
                <a:gd name="T23" fmla="*/ 3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8" h="109">
                  <a:moveTo>
                    <a:pt x="96" y="64"/>
                  </a:moveTo>
                  <a:cubicBezTo>
                    <a:pt x="98" y="53"/>
                    <a:pt x="97" y="40"/>
                    <a:pt x="90" y="31"/>
                  </a:cubicBezTo>
                  <a:cubicBezTo>
                    <a:pt x="81" y="9"/>
                    <a:pt x="48" y="0"/>
                    <a:pt x="26" y="10"/>
                  </a:cubicBezTo>
                  <a:cubicBezTo>
                    <a:pt x="11" y="17"/>
                    <a:pt x="0" y="32"/>
                    <a:pt x="0" y="49"/>
                  </a:cubicBezTo>
                  <a:cubicBezTo>
                    <a:pt x="0" y="66"/>
                    <a:pt x="10" y="81"/>
                    <a:pt x="21" y="92"/>
                  </a:cubicBezTo>
                  <a:cubicBezTo>
                    <a:pt x="33" y="104"/>
                    <a:pt x="49" y="109"/>
                    <a:pt x="64" y="101"/>
                  </a:cubicBezTo>
                  <a:cubicBezTo>
                    <a:pt x="79" y="93"/>
                    <a:pt x="92" y="80"/>
                    <a:pt x="96" y="64"/>
                  </a:cubicBezTo>
                  <a:close/>
                  <a:moveTo>
                    <a:pt x="29" y="31"/>
                  </a:moveTo>
                  <a:cubicBezTo>
                    <a:pt x="37" y="23"/>
                    <a:pt x="47" y="21"/>
                    <a:pt x="57" y="24"/>
                  </a:cubicBezTo>
                  <a:cubicBezTo>
                    <a:pt x="48" y="27"/>
                    <a:pt x="41" y="33"/>
                    <a:pt x="35" y="39"/>
                  </a:cubicBezTo>
                  <a:cubicBezTo>
                    <a:pt x="30" y="44"/>
                    <a:pt x="25" y="51"/>
                    <a:pt x="24" y="58"/>
                  </a:cubicBezTo>
                  <a:cubicBezTo>
                    <a:pt x="20" y="49"/>
                    <a:pt x="21" y="39"/>
                    <a:pt x="29" y="31"/>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191"/>
            <p:cNvSpPr>
              <a:spLocks/>
            </p:cNvSpPr>
            <p:nvPr/>
          </p:nvSpPr>
          <p:spPr bwMode="auto">
            <a:xfrm>
              <a:off x="5605463" y="5759451"/>
              <a:ext cx="436563" cy="577850"/>
            </a:xfrm>
            <a:custGeom>
              <a:avLst/>
              <a:gdLst>
                <a:gd name="T0" fmla="*/ 162 w 166"/>
                <a:gd name="T1" fmla="*/ 96 h 221"/>
                <a:gd name="T2" fmla="*/ 78 w 166"/>
                <a:gd name="T3" fmla="*/ 178 h 221"/>
                <a:gd name="T4" fmla="*/ 79 w 166"/>
                <a:gd name="T5" fmla="*/ 171 h 221"/>
                <a:gd name="T6" fmla="*/ 82 w 166"/>
                <a:gd name="T7" fmla="*/ 138 h 221"/>
                <a:gd name="T8" fmla="*/ 84 w 166"/>
                <a:gd name="T9" fmla="*/ 136 h 221"/>
                <a:gd name="T10" fmla="*/ 115 w 166"/>
                <a:gd name="T11" fmla="*/ 85 h 221"/>
                <a:gd name="T12" fmla="*/ 118 w 166"/>
                <a:gd name="T13" fmla="*/ 85 h 221"/>
                <a:gd name="T14" fmla="*/ 131 w 166"/>
                <a:gd name="T15" fmla="*/ 75 h 221"/>
                <a:gd name="T16" fmla="*/ 124 w 166"/>
                <a:gd name="T17" fmla="*/ 57 h 221"/>
                <a:gd name="T18" fmla="*/ 118 w 166"/>
                <a:gd name="T19" fmla="*/ 58 h 221"/>
                <a:gd name="T20" fmla="*/ 117 w 166"/>
                <a:gd name="T21" fmla="*/ 60 h 221"/>
                <a:gd name="T22" fmla="*/ 116 w 166"/>
                <a:gd name="T23" fmla="*/ 61 h 221"/>
                <a:gd name="T24" fmla="*/ 108 w 166"/>
                <a:gd name="T25" fmla="*/ 79 h 221"/>
                <a:gd name="T26" fmla="*/ 108 w 166"/>
                <a:gd name="T27" fmla="*/ 81 h 221"/>
                <a:gd name="T28" fmla="*/ 95 w 166"/>
                <a:gd name="T29" fmla="*/ 99 h 221"/>
                <a:gd name="T30" fmla="*/ 82 w 166"/>
                <a:gd name="T31" fmla="*/ 123 h 221"/>
                <a:gd name="T32" fmla="*/ 82 w 166"/>
                <a:gd name="T33" fmla="*/ 120 h 221"/>
                <a:gd name="T34" fmla="*/ 76 w 166"/>
                <a:gd name="T35" fmla="*/ 69 h 221"/>
                <a:gd name="T36" fmla="*/ 66 w 166"/>
                <a:gd name="T37" fmla="*/ 29 h 221"/>
                <a:gd name="T38" fmla="*/ 67 w 166"/>
                <a:gd name="T39" fmla="*/ 28 h 221"/>
                <a:gd name="T40" fmla="*/ 71 w 166"/>
                <a:gd name="T41" fmla="*/ 3 h 221"/>
                <a:gd name="T42" fmla="*/ 66 w 166"/>
                <a:gd name="T43" fmla="*/ 1 h 221"/>
                <a:gd name="T44" fmla="*/ 54 w 166"/>
                <a:gd name="T45" fmla="*/ 6 h 221"/>
                <a:gd name="T46" fmla="*/ 52 w 166"/>
                <a:gd name="T47" fmla="*/ 9 h 221"/>
                <a:gd name="T48" fmla="*/ 51 w 166"/>
                <a:gd name="T49" fmla="*/ 12 h 221"/>
                <a:gd name="T50" fmla="*/ 54 w 166"/>
                <a:gd name="T51" fmla="*/ 21 h 221"/>
                <a:gd name="T52" fmla="*/ 57 w 166"/>
                <a:gd name="T53" fmla="*/ 28 h 221"/>
                <a:gd name="T54" fmla="*/ 60 w 166"/>
                <a:gd name="T55" fmla="*/ 30 h 221"/>
                <a:gd name="T56" fmla="*/ 70 w 166"/>
                <a:gd name="T57" fmla="*/ 73 h 221"/>
                <a:gd name="T58" fmla="*/ 75 w 166"/>
                <a:gd name="T59" fmla="*/ 120 h 221"/>
                <a:gd name="T60" fmla="*/ 73 w 166"/>
                <a:gd name="T61" fmla="*/ 169 h 221"/>
                <a:gd name="T62" fmla="*/ 70 w 166"/>
                <a:gd name="T63" fmla="*/ 187 h 221"/>
                <a:gd name="T64" fmla="*/ 11 w 166"/>
                <a:gd name="T65" fmla="*/ 51 h 221"/>
                <a:gd name="T66" fmla="*/ 2 w 166"/>
                <a:gd name="T67" fmla="*/ 40 h 221"/>
                <a:gd name="T68" fmla="*/ 12 w 166"/>
                <a:gd name="T69" fmla="*/ 126 h 221"/>
                <a:gd name="T70" fmla="*/ 63 w 166"/>
                <a:gd name="T71" fmla="*/ 205 h 221"/>
                <a:gd name="T72" fmla="*/ 65 w 166"/>
                <a:gd name="T73" fmla="*/ 206 h 221"/>
                <a:gd name="T74" fmla="*/ 65 w 166"/>
                <a:gd name="T75" fmla="*/ 206 h 221"/>
                <a:gd name="T76" fmla="*/ 66 w 166"/>
                <a:gd name="T77" fmla="*/ 209 h 221"/>
                <a:gd name="T78" fmla="*/ 64 w 166"/>
                <a:gd name="T79" fmla="*/ 218 h 221"/>
                <a:gd name="T80" fmla="*/ 68 w 166"/>
                <a:gd name="T81" fmla="*/ 219 h 221"/>
                <a:gd name="T82" fmla="*/ 72 w 166"/>
                <a:gd name="T83" fmla="*/ 208 h 221"/>
                <a:gd name="T84" fmla="*/ 135 w 166"/>
                <a:gd name="T85" fmla="*/ 164 h 221"/>
                <a:gd name="T86" fmla="*/ 162 w 166"/>
                <a:gd name="T87" fmla="*/ 96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6" h="221">
                  <a:moveTo>
                    <a:pt x="162" y="96"/>
                  </a:moveTo>
                  <a:cubicBezTo>
                    <a:pt x="161" y="94"/>
                    <a:pt x="97" y="144"/>
                    <a:pt x="78" y="178"/>
                  </a:cubicBezTo>
                  <a:cubicBezTo>
                    <a:pt x="79" y="176"/>
                    <a:pt x="79" y="173"/>
                    <a:pt x="79" y="171"/>
                  </a:cubicBezTo>
                  <a:cubicBezTo>
                    <a:pt x="81" y="160"/>
                    <a:pt x="81" y="149"/>
                    <a:pt x="82" y="138"/>
                  </a:cubicBezTo>
                  <a:cubicBezTo>
                    <a:pt x="83" y="138"/>
                    <a:pt x="83" y="137"/>
                    <a:pt x="84" y="136"/>
                  </a:cubicBezTo>
                  <a:cubicBezTo>
                    <a:pt x="92" y="119"/>
                    <a:pt x="102" y="100"/>
                    <a:pt x="115" y="85"/>
                  </a:cubicBezTo>
                  <a:cubicBezTo>
                    <a:pt x="116" y="85"/>
                    <a:pt x="117" y="85"/>
                    <a:pt x="118" y="85"/>
                  </a:cubicBezTo>
                  <a:cubicBezTo>
                    <a:pt x="123" y="85"/>
                    <a:pt x="129" y="79"/>
                    <a:pt x="131" y="75"/>
                  </a:cubicBezTo>
                  <a:cubicBezTo>
                    <a:pt x="133" y="69"/>
                    <a:pt x="127" y="62"/>
                    <a:pt x="124" y="57"/>
                  </a:cubicBezTo>
                  <a:cubicBezTo>
                    <a:pt x="122" y="55"/>
                    <a:pt x="119" y="56"/>
                    <a:pt x="118" y="58"/>
                  </a:cubicBezTo>
                  <a:cubicBezTo>
                    <a:pt x="118" y="59"/>
                    <a:pt x="117" y="60"/>
                    <a:pt x="117" y="60"/>
                  </a:cubicBezTo>
                  <a:cubicBezTo>
                    <a:pt x="117" y="60"/>
                    <a:pt x="116" y="61"/>
                    <a:pt x="116" y="61"/>
                  </a:cubicBezTo>
                  <a:cubicBezTo>
                    <a:pt x="112" y="65"/>
                    <a:pt x="106" y="72"/>
                    <a:pt x="108" y="79"/>
                  </a:cubicBezTo>
                  <a:cubicBezTo>
                    <a:pt x="108" y="80"/>
                    <a:pt x="108" y="80"/>
                    <a:pt x="108" y="81"/>
                  </a:cubicBezTo>
                  <a:cubicBezTo>
                    <a:pt x="104" y="87"/>
                    <a:pt x="99" y="93"/>
                    <a:pt x="95" y="99"/>
                  </a:cubicBezTo>
                  <a:cubicBezTo>
                    <a:pt x="91" y="106"/>
                    <a:pt x="86" y="114"/>
                    <a:pt x="82" y="123"/>
                  </a:cubicBezTo>
                  <a:cubicBezTo>
                    <a:pt x="82" y="122"/>
                    <a:pt x="82" y="121"/>
                    <a:pt x="82" y="120"/>
                  </a:cubicBezTo>
                  <a:cubicBezTo>
                    <a:pt x="81" y="103"/>
                    <a:pt x="80" y="86"/>
                    <a:pt x="76" y="69"/>
                  </a:cubicBezTo>
                  <a:cubicBezTo>
                    <a:pt x="74" y="56"/>
                    <a:pt x="71" y="42"/>
                    <a:pt x="66" y="29"/>
                  </a:cubicBezTo>
                  <a:cubicBezTo>
                    <a:pt x="66" y="29"/>
                    <a:pt x="67" y="29"/>
                    <a:pt x="67" y="28"/>
                  </a:cubicBezTo>
                  <a:cubicBezTo>
                    <a:pt x="73" y="22"/>
                    <a:pt x="73" y="10"/>
                    <a:pt x="71" y="3"/>
                  </a:cubicBezTo>
                  <a:cubicBezTo>
                    <a:pt x="71" y="1"/>
                    <a:pt x="68" y="0"/>
                    <a:pt x="66" y="1"/>
                  </a:cubicBezTo>
                  <a:cubicBezTo>
                    <a:pt x="62" y="2"/>
                    <a:pt x="58" y="4"/>
                    <a:pt x="54" y="6"/>
                  </a:cubicBezTo>
                  <a:cubicBezTo>
                    <a:pt x="53" y="6"/>
                    <a:pt x="52" y="7"/>
                    <a:pt x="52" y="9"/>
                  </a:cubicBezTo>
                  <a:cubicBezTo>
                    <a:pt x="51" y="9"/>
                    <a:pt x="50" y="11"/>
                    <a:pt x="51" y="12"/>
                  </a:cubicBezTo>
                  <a:cubicBezTo>
                    <a:pt x="52" y="15"/>
                    <a:pt x="53" y="18"/>
                    <a:pt x="54" y="21"/>
                  </a:cubicBezTo>
                  <a:cubicBezTo>
                    <a:pt x="55" y="23"/>
                    <a:pt x="56" y="26"/>
                    <a:pt x="57" y="28"/>
                  </a:cubicBezTo>
                  <a:cubicBezTo>
                    <a:pt x="58" y="29"/>
                    <a:pt x="59" y="30"/>
                    <a:pt x="60" y="30"/>
                  </a:cubicBezTo>
                  <a:cubicBezTo>
                    <a:pt x="63" y="44"/>
                    <a:pt x="68" y="58"/>
                    <a:pt x="70" y="73"/>
                  </a:cubicBezTo>
                  <a:cubicBezTo>
                    <a:pt x="73" y="88"/>
                    <a:pt x="75" y="104"/>
                    <a:pt x="75" y="120"/>
                  </a:cubicBezTo>
                  <a:cubicBezTo>
                    <a:pt x="76" y="136"/>
                    <a:pt x="75" y="152"/>
                    <a:pt x="73" y="169"/>
                  </a:cubicBezTo>
                  <a:cubicBezTo>
                    <a:pt x="72" y="175"/>
                    <a:pt x="71" y="181"/>
                    <a:pt x="70" y="187"/>
                  </a:cubicBezTo>
                  <a:cubicBezTo>
                    <a:pt x="62" y="138"/>
                    <a:pt x="42" y="90"/>
                    <a:pt x="11" y="51"/>
                  </a:cubicBezTo>
                  <a:cubicBezTo>
                    <a:pt x="11" y="51"/>
                    <a:pt x="4" y="43"/>
                    <a:pt x="2" y="40"/>
                  </a:cubicBezTo>
                  <a:cubicBezTo>
                    <a:pt x="0" y="37"/>
                    <a:pt x="4" y="103"/>
                    <a:pt x="12" y="126"/>
                  </a:cubicBezTo>
                  <a:cubicBezTo>
                    <a:pt x="23" y="154"/>
                    <a:pt x="40" y="185"/>
                    <a:pt x="63" y="205"/>
                  </a:cubicBezTo>
                  <a:cubicBezTo>
                    <a:pt x="63" y="206"/>
                    <a:pt x="64" y="206"/>
                    <a:pt x="65" y="206"/>
                  </a:cubicBezTo>
                  <a:cubicBezTo>
                    <a:pt x="65" y="206"/>
                    <a:pt x="65" y="206"/>
                    <a:pt x="65" y="206"/>
                  </a:cubicBezTo>
                  <a:cubicBezTo>
                    <a:pt x="64" y="207"/>
                    <a:pt x="65" y="208"/>
                    <a:pt x="66" y="209"/>
                  </a:cubicBezTo>
                  <a:cubicBezTo>
                    <a:pt x="65" y="212"/>
                    <a:pt x="65" y="215"/>
                    <a:pt x="64" y="218"/>
                  </a:cubicBezTo>
                  <a:cubicBezTo>
                    <a:pt x="64" y="220"/>
                    <a:pt x="67" y="221"/>
                    <a:pt x="68" y="219"/>
                  </a:cubicBezTo>
                  <a:cubicBezTo>
                    <a:pt x="69" y="215"/>
                    <a:pt x="71" y="212"/>
                    <a:pt x="72" y="208"/>
                  </a:cubicBezTo>
                  <a:cubicBezTo>
                    <a:pt x="97" y="200"/>
                    <a:pt x="120" y="185"/>
                    <a:pt x="135" y="164"/>
                  </a:cubicBezTo>
                  <a:cubicBezTo>
                    <a:pt x="149" y="145"/>
                    <a:pt x="166" y="121"/>
                    <a:pt x="162" y="96"/>
                  </a:cubicBezTo>
                  <a:close/>
                </a:path>
              </a:pathLst>
            </a:custGeom>
            <a:solidFill>
              <a:schemeClr val="accent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192"/>
            <p:cNvSpPr>
              <a:spLocks/>
            </p:cNvSpPr>
            <p:nvPr/>
          </p:nvSpPr>
          <p:spPr bwMode="auto">
            <a:xfrm>
              <a:off x="5626100" y="5562601"/>
              <a:ext cx="123825" cy="144463"/>
            </a:xfrm>
            <a:custGeom>
              <a:avLst/>
              <a:gdLst>
                <a:gd name="T0" fmla="*/ 26 w 47"/>
                <a:gd name="T1" fmla="*/ 48 h 55"/>
                <a:gd name="T2" fmla="*/ 23 w 47"/>
                <a:gd name="T3" fmla="*/ 44 h 55"/>
                <a:gd name="T4" fmla="*/ 33 w 47"/>
                <a:gd name="T5" fmla="*/ 36 h 55"/>
                <a:gd name="T6" fmla="*/ 39 w 47"/>
                <a:gd name="T7" fmla="*/ 26 h 55"/>
                <a:gd name="T8" fmla="*/ 42 w 47"/>
                <a:gd name="T9" fmla="*/ 16 h 55"/>
                <a:gd name="T10" fmla="*/ 45 w 47"/>
                <a:gd name="T11" fmla="*/ 14 h 55"/>
                <a:gd name="T12" fmla="*/ 46 w 47"/>
                <a:gd name="T13" fmla="*/ 11 h 55"/>
                <a:gd name="T14" fmla="*/ 40 w 47"/>
                <a:gd name="T15" fmla="*/ 7 h 55"/>
                <a:gd name="T16" fmla="*/ 12 w 47"/>
                <a:gd name="T17" fmla="*/ 18 h 55"/>
                <a:gd name="T18" fmla="*/ 7 w 47"/>
                <a:gd name="T19" fmla="*/ 45 h 55"/>
                <a:gd name="T20" fmla="*/ 13 w 47"/>
                <a:gd name="T21" fmla="*/ 49 h 55"/>
                <a:gd name="T22" fmla="*/ 26 w 47"/>
                <a:gd name="T23" fmla="*/ 4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 h="55">
                  <a:moveTo>
                    <a:pt x="26" y="48"/>
                  </a:moveTo>
                  <a:cubicBezTo>
                    <a:pt x="27" y="46"/>
                    <a:pt x="25" y="44"/>
                    <a:pt x="23" y="44"/>
                  </a:cubicBezTo>
                  <a:cubicBezTo>
                    <a:pt x="27" y="42"/>
                    <a:pt x="30" y="38"/>
                    <a:pt x="33" y="36"/>
                  </a:cubicBezTo>
                  <a:cubicBezTo>
                    <a:pt x="36" y="33"/>
                    <a:pt x="38" y="30"/>
                    <a:pt x="39" y="26"/>
                  </a:cubicBezTo>
                  <a:cubicBezTo>
                    <a:pt x="41" y="23"/>
                    <a:pt x="42" y="19"/>
                    <a:pt x="42" y="16"/>
                  </a:cubicBezTo>
                  <a:cubicBezTo>
                    <a:pt x="43" y="15"/>
                    <a:pt x="44" y="15"/>
                    <a:pt x="45" y="14"/>
                  </a:cubicBezTo>
                  <a:cubicBezTo>
                    <a:pt x="47" y="13"/>
                    <a:pt x="46" y="12"/>
                    <a:pt x="46" y="11"/>
                  </a:cubicBezTo>
                  <a:cubicBezTo>
                    <a:pt x="44" y="9"/>
                    <a:pt x="42" y="7"/>
                    <a:pt x="40" y="7"/>
                  </a:cubicBezTo>
                  <a:cubicBezTo>
                    <a:pt x="33" y="0"/>
                    <a:pt x="17" y="13"/>
                    <a:pt x="12" y="18"/>
                  </a:cubicBezTo>
                  <a:cubicBezTo>
                    <a:pt x="8" y="24"/>
                    <a:pt x="0" y="40"/>
                    <a:pt x="7" y="45"/>
                  </a:cubicBezTo>
                  <a:cubicBezTo>
                    <a:pt x="8" y="49"/>
                    <a:pt x="10" y="50"/>
                    <a:pt x="13" y="49"/>
                  </a:cubicBezTo>
                  <a:cubicBezTo>
                    <a:pt x="16" y="54"/>
                    <a:pt x="23" y="55"/>
                    <a:pt x="26" y="48"/>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Freeform 193"/>
            <p:cNvSpPr>
              <a:spLocks noEditPoints="1"/>
            </p:cNvSpPr>
            <p:nvPr/>
          </p:nvSpPr>
          <p:spPr bwMode="auto">
            <a:xfrm>
              <a:off x="5938838" y="5743576"/>
              <a:ext cx="134938" cy="117475"/>
            </a:xfrm>
            <a:custGeom>
              <a:avLst/>
              <a:gdLst>
                <a:gd name="T0" fmla="*/ 39 w 51"/>
                <a:gd name="T1" fmla="*/ 8 h 45"/>
                <a:gd name="T2" fmla="*/ 39 w 51"/>
                <a:gd name="T3" fmla="*/ 8 h 45"/>
                <a:gd name="T4" fmla="*/ 47 w 51"/>
                <a:gd name="T5" fmla="*/ 11 h 45"/>
                <a:gd name="T6" fmla="*/ 50 w 51"/>
                <a:gd name="T7" fmla="*/ 8 h 45"/>
                <a:gd name="T8" fmla="*/ 29 w 51"/>
                <a:gd name="T9" fmla="*/ 6 h 45"/>
                <a:gd name="T10" fmla="*/ 16 w 51"/>
                <a:gd name="T11" fmla="*/ 12 h 45"/>
                <a:gd name="T12" fmla="*/ 2 w 51"/>
                <a:gd name="T13" fmla="*/ 29 h 45"/>
                <a:gd name="T14" fmla="*/ 13 w 51"/>
                <a:gd name="T15" fmla="*/ 40 h 45"/>
                <a:gd name="T16" fmla="*/ 39 w 51"/>
                <a:gd name="T17" fmla="*/ 8 h 45"/>
                <a:gd name="T18" fmla="*/ 10 w 51"/>
                <a:gd name="T19" fmla="*/ 33 h 45"/>
                <a:gd name="T20" fmla="*/ 10 w 51"/>
                <a:gd name="T21" fmla="*/ 32 h 45"/>
                <a:gd name="T22" fmla="*/ 29 w 51"/>
                <a:gd name="T23" fmla="*/ 13 h 45"/>
                <a:gd name="T24" fmla="*/ 19 w 51"/>
                <a:gd name="T25" fmla="*/ 26 h 45"/>
                <a:gd name="T26" fmla="*/ 10 w 51"/>
                <a:gd name="T27" fmla="*/ 3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 h="45">
                  <a:moveTo>
                    <a:pt x="39" y="8"/>
                  </a:moveTo>
                  <a:cubicBezTo>
                    <a:pt x="39" y="8"/>
                    <a:pt x="39" y="8"/>
                    <a:pt x="39" y="8"/>
                  </a:cubicBezTo>
                  <a:cubicBezTo>
                    <a:pt x="42" y="8"/>
                    <a:pt x="45" y="9"/>
                    <a:pt x="47" y="11"/>
                  </a:cubicBezTo>
                  <a:cubicBezTo>
                    <a:pt x="48" y="13"/>
                    <a:pt x="51" y="10"/>
                    <a:pt x="50" y="8"/>
                  </a:cubicBezTo>
                  <a:cubicBezTo>
                    <a:pt x="46" y="0"/>
                    <a:pt x="36" y="3"/>
                    <a:pt x="29" y="6"/>
                  </a:cubicBezTo>
                  <a:cubicBezTo>
                    <a:pt x="24" y="7"/>
                    <a:pt x="20" y="9"/>
                    <a:pt x="16" y="12"/>
                  </a:cubicBezTo>
                  <a:cubicBezTo>
                    <a:pt x="10" y="16"/>
                    <a:pt x="5" y="22"/>
                    <a:pt x="2" y="29"/>
                  </a:cubicBezTo>
                  <a:cubicBezTo>
                    <a:pt x="0" y="38"/>
                    <a:pt x="4" y="45"/>
                    <a:pt x="13" y="40"/>
                  </a:cubicBezTo>
                  <a:cubicBezTo>
                    <a:pt x="25" y="33"/>
                    <a:pt x="34" y="21"/>
                    <a:pt x="39" y="8"/>
                  </a:cubicBezTo>
                  <a:close/>
                  <a:moveTo>
                    <a:pt x="10" y="33"/>
                  </a:moveTo>
                  <a:cubicBezTo>
                    <a:pt x="10" y="33"/>
                    <a:pt x="10" y="32"/>
                    <a:pt x="10" y="32"/>
                  </a:cubicBezTo>
                  <a:cubicBezTo>
                    <a:pt x="15" y="23"/>
                    <a:pt x="20" y="16"/>
                    <a:pt x="29" y="13"/>
                  </a:cubicBezTo>
                  <a:cubicBezTo>
                    <a:pt x="27" y="18"/>
                    <a:pt x="23" y="22"/>
                    <a:pt x="19" y="26"/>
                  </a:cubicBezTo>
                  <a:cubicBezTo>
                    <a:pt x="16" y="29"/>
                    <a:pt x="11" y="33"/>
                    <a:pt x="10" y="33"/>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194"/>
            <p:cNvSpPr>
              <a:spLocks/>
            </p:cNvSpPr>
            <p:nvPr/>
          </p:nvSpPr>
          <p:spPr bwMode="auto">
            <a:xfrm>
              <a:off x="5634038" y="5546726"/>
              <a:ext cx="68263" cy="63500"/>
            </a:xfrm>
            <a:custGeom>
              <a:avLst/>
              <a:gdLst>
                <a:gd name="T0" fmla="*/ 23 w 26"/>
                <a:gd name="T1" fmla="*/ 4 h 24"/>
                <a:gd name="T2" fmla="*/ 13 w 26"/>
                <a:gd name="T3" fmla="*/ 2 h 24"/>
                <a:gd name="T4" fmla="*/ 4 w 26"/>
                <a:gd name="T5" fmla="*/ 7 h 24"/>
                <a:gd name="T6" fmla="*/ 2 w 26"/>
                <a:gd name="T7" fmla="*/ 18 h 24"/>
                <a:gd name="T8" fmla="*/ 12 w 26"/>
                <a:gd name="T9" fmla="*/ 22 h 24"/>
                <a:gd name="T10" fmla="*/ 15 w 26"/>
                <a:gd name="T11" fmla="*/ 21 h 24"/>
                <a:gd name="T12" fmla="*/ 18 w 26"/>
                <a:gd name="T13" fmla="*/ 20 h 24"/>
                <a:gd name="T14" fmla="*/ 24 w 26"/>
                <a:gd name="T15" fmla="*/ 14 h 24"/>
                <a:gd name="T16" fmla="*/ 23 w 26"/>
                <a:gd name="T17"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24">
                  <a:moveTo>
                    <a:pt x="23" y="4"/>
                  </a:moveTo>
                  <a:cubicBezTo>
                    <a:pt x="21" y="1"/>
                    <a:pt x="16" y="0"/>
                    <a:pt x="13" y="2"/>
                  </a:cubicBezTo>
                  <a:cubicBezTo>
                    <a:pt x="10" y="3"/>
                    <a:pt x="6" y="5"/>
                    <a:pt x="4" y="7"/>
                  </a:cubicBezTo>
                  <a:cubicBezTo>
                    <a:pt x="1" y="10"/>
                    <a:pt x="0" y="14"/>
                    <a:pt x="2" y="18"/>
                  </a:cubicBezTo>
                  <a:cubicBezTo>
                    <a:pt x="4" y="21"/>
                    <a:pt x="8" y="24"/>
                    <a:pt x="12" y="22"/>
                  </a:cubicBezTo>
                  <a:cubicBezTo>
                    <a:pt x="13" y="22"/>
                    <a:pt x="14" y="22"/>
                    <a:pt x="15" y="21"/>
                  </a:cubicBezTo>
                  <a:cubicBezTo>
                    <a:pt x="16" y="21"/>
                    <a:pt x="17" y="21"/>
                    <a:pt x="18" y="20"/>
                  </a:cubicBezTo>
                  <a:cubicBezTo>
                    <a:pt x="21" y="19"/>
                    <a:pt x="23" y="17"/>
                    <a:pt x="24" y="14"/>
                  </a:cubicBezTo>
                  <a:cubicBezTo>
                    <a:pt x="26" y="11"/>
                    <a:pt x="26" y="6"/>
                    <a:pt x="23" y="4"/>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195"/>
            <p:cNvSpPr>
              <a:spLocks/>
            </p:cNvSpPr>
            <p:nvPr/>
          </p:nvSpPr>
          <p:spPr bwMode="auto">
            <a:xfrm>
              <a:off x="6073775" y="5737226"/>
              <a:ext cx="60325" cy="66675"/>
            </a:xfrm>
            <a:custGeom>
              <a:avLst/>
              <a:gdLst>
                <a:gd name="T0" fmla="*/ 21 w 23"/>
                <a:gd name="T1" fmla="*/ 13 h 25"/>
                <a:gd name="T2" fmla="*/ 18 w 23"/>
                <a:gd name="T3" fmla="*/ 7 h 25"/>
                <a:gd name="T4" fmla="*/ 15 w 23"/>
                <a:gd name="T5" fmla="*/ 3 h 25"/>
                <a:gd name="T6" fmla="*/ 4 w 23"/>
                <a:gd name="T7" fmla="*/ 3 h 25"/>
                <a:gd name="T8" fmla="*/ 1 w 23"/>
                <a:gd name="T9" fmla="*/ 12 h 25"/>
                <a:gd name="T10" fmla="*/ 3 w 23"/>
                <a:gd name="T11" fmla="*/ 15 h 25"/>
                <a:gd name="T12" fmla="*/ 3 w 23"/>
                <a:gd name="T13" fmla="*/ 15 h 25"/>
                <a:gd name="T14" fmla="*/ 6 w 23"/>
                <a:gd name="T15" fmla="*/ 21 h 25"/>
                <a:gd name="T16" fmla="*/ 6 w 23"/>
                <a:gd name="T17" fmla="*/ 21 h 25"/>
                <a:gd name="T18" fmla="*/ 11 w 23"/>
                <a:gd name="T19" fmla="*/ 24 h 25"/>
                <a:gd name="T20" fmla="*/ 21 w 23"/>
                <a:gd name="T21" fmla="*/ 1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25">
                  <a:moveTo>
                    <a:pt x="21" y="13"/>
                  </a:moveTo>
                  <a:cubicBezTo>
                    <a:pt x="21" y="10"/>
                    <a:pt x="19" y="8"/>
                    <a:pt x="18" y="7"/>
                  </a:cubicBezTo>
                  <a:cubicBezTo>
                    <a:pt x="17" y="5"/>
                    <a:pt x="16" y="4"/>
                    <a:pt x="15" y="3"/>
                  </a:cubicBezTo>
                  <a:cubicBezTo>
                    <a:pt x="12" y="1"/>
                    <a:pt x="8" y="0"/>
                    <a:pt x="4" y="3"/>
                  </a:cubicBezTo>
                  <a:cubicBezTo>
                    <a:pt x="2" y="5"/>
                    <a:pt x="0" y="8"/>
                    <a:pt x="1" y="12"/>
                  </a:cubicBezTo>
                  <a:cubicBezTo>
                    <a:pt x="1" y="13"/>
                    <a:pt x="2" y="14"/>
                    <a:pt x="3" y="15"/>
                  </a:cubicBezTo>
                  <a:cubicBezTo>
                    <a:pt x="3" y="15"/>
                    <a:pt x="3" y="15"/>
                    <a:pt x="3" y="15"/>
                  </a:cubicBezTo>
                  <a:cubicBezTo>
                    <a:pt x="3" y="17"/>
                    <a:pt x="4" y="20"/>
                    <a:pt x="6" y="21"/>
                  </a:cubicBezTo>
                  <a:cubicBezTo>
                    <a:pt x="6" y="21"/>
                    <a:pt x="6" y="21"/>
                    <a:pt x="6" y="21"/>
                  </a:cubicBezTo>
                  <a:cubicBezTo>
                    <a:pt x="7" y="22"/>
                    <a:pt x="9" y="23"/>
                    <a:pt x="11" y="24"/>
                  </a:cubicBezTo>
                  <a:cubicBezTo>
                    <a:pt x="17" y="25"/>
                    <a:pt x="23" y="19"/>
                    <a:pt x="21" y="13"/>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196"/>
            <p:cNvSpPr>
              <a:spLocks/>
            </p:cNvSpPr>
            <p:nvPr/>
          </p:nvSpPr>
          <p:spPr bwMode="auto">
            <a:xfrm>
              <a:off x="5600700" y="5591176"/>
              <a:ext cx="101600" cy="177800"/>
            </a:xfrm>
            <a:custGeom>
              <a:avLst/>
              <a:gdLst>
                <a:gd name="T0" fmla="*/ 39 w 39"/>
                <a:gd name="T1" fmla="*/ 67 h 68"/>
                <a:gd name="T2" fmla="*/ 10 w 39"/>
                <a:gd name="T3" fmla="*/ 42 h 68"/>
                <a:gd name="T4" fmla="*/ 8 w 39"/>
                <a:gd name="T5" fmla="*/ 1 h 68"/>
                <a:gd name="T6" fmla="*/ 7 w 39"/>
                <a:gd name="T7" fmla="*/ 0 h 68"/>
                <a:gd name="T8" fmla="*/ 8 w 39"/>
                <a:gd name="T9" fmla="*/ 43 h 68"/>
                <a:gd name="T10" fmla="*/ 38 w 39"/>
                <a:gd name="T11" fmla="*/ 68 h 68"/>
                <a:gd name="T12" fmla="*/ 39 w 39"/>
                <a:gd name="T13" fmla="*/ 67 h 68"/>
              </a:gdLst>
              <a:ahLst/>
              <a:cxnLst>
                <a:cxn ang="0">
                  <a:pos x="T0" y="T1"/>
                </a:cxn>
                <a:cxn ang="0">
                  <a:pos x="T2" y="T3"/>
                </a:cxn>
                <a:cxn ang="0">
                  <a:pos x="T4" y="T5"/>
                </a:cxn>
                <a:cxn ang="0">
                  <a:pos x="T6" y="T7"/>
                </a:cxn>
                <a:cxn ang="0">
                  <a:pos x="T8" y="T9"/>
                </a:cxn>
                <a:cxn ang="0">
                  <a:pos x="T10" y="T11"/>
                </a:cxn>
                <a:cxn ang="0">
                  <a:pos x="T12" y="T13"/>
                </a:cxn>
              </a:cxnLst>
              <a:rect l="0" t="0" r="r" b="b"/>
              <a:pathLst>
                <a:path w="39" h="68">
                  <a:moveTo>
                    <a:pt x="39" y="67"/>
                  </a:moveTo>
                  <a:cubicBezTo>
                    <a:pt x="27" y="61"/>
                    <a:pt x="17" y="53"/>
                    <a:pt x="10" y="42"/>
                  </a:cubicBezTo>
                  <a:cubicBezTo>
                    <a:pt x="2" y="28"/>
                    <a:pt x="6" y="15"/>
                    <a:pt x="8" y="1"/>
                  </a:cubicBezTo>
                  <a:cubicBezTo>
                    <a:pt x="9" y="0"/>
                    <a:pt x="8" y="0"/>
                    <a:pt x="7" y="0"/>
                  </a:cubicBezTo>
                  <a:cubicBezTo>
                    <a:pt x="1" y="14"/>
                    <a:pt x="0" y="30"/>
                    <a:pt x="8" y="43"/>
                  </a:cubicBezTo>
                  <a:cubicBezTo>
                    <a:pt x="14" y="53"/>
                    <a:pt x="25" y="67"/>
                    <a:pt x="38" y="68"/>
                  </a:cubicBezTo>
                  <a:cubicBezTo>
                    <a:pt x="39" y="68"/>
                    <a:pt x="39" y="67"/>
                    <a:pt x="39" y="67"/>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197"/>
            <p:cNvSpPr>
              <a:spLocks/>
            </p:cNvSpPr>
            <p:nvPr/>
          </p:nvSpPr>
          <p:spPr bwMode="auto">
            <a:xfrm>
              <a:off x="5661025" y="5715001"/>
              <a:ext cx="52388" cy="38100"/>
            </a:xfrm>
            <a:custGeom>
              <a:avLst/>
              <a:gdLst>
                <a:gd name="T0" fmla="*/ 20 w 20"/>
                <a:gd name="T1" fmla="*/ 13 h 15"/>
                <a:gd name="T2" fmla="*/ 11 w 20"/>
                <a:gd name="T3" fmla="*/ 8 h 15"/>
                <a:gd name="T4" fmla="*/ 2 w 20"/>
                <a:gd name="T5" fmla="*/ 0 h 15"/>
                <a:gd name="T6" fmla="*/ 1 w 20"/>
                <a:gd name="T7" fmla="*/ 1 h 15"/>
                <a:gd name="T8" fmla="*/ 9 w 20"/>
                <a:gd name="T9" fmla="*/ 10 h 15"/>
                <a:gd name="T10" fmla="*/ 20 w 20"/>
                <a:gd name="T11" fmla="*/ 14 h 15"/>
                <a:gd name="T12" fmla="*/ 20 w 20"/>
                <a:gd name="T13" fmla="*/ 13 h 15"/>
              </a:gdLst>
              <a:ahLst/>
              <a:cxnLst>
                <a:cxn ang="0">
                  <a:pos x="T0" y="T1"/>
                </a:cxn>
                <a:cxn ang="0">
                  <a:pos x="T2" y="T3"/>
                </a:cxn>
                <a:cxn ang="0">
                  <a:pos x="T4" y="T5"/>
                </a:cxn>
                <a:cxn ang="0">
                  <a:pos x="T6" y="T7"/>
                </a:cxn>
                <a:cxn ang="0">
                  <a:pos x="T8" y="T9"/>
                </a:cxn>
                <a:cxn ang="0">
                  <a:pos x="T10" y="T11"/>
                </a:cxn>
                <a:cxn ang="0">
                  <a:pos x="T12" y="T13"/>
                </a:cxn>
              </a:cxnLst>
              <a:rect l="0" t="0" r="r" b="b"/>
              <a:pathLst>
                <a:path w="20" h="15">
                  <a:moveTo>
                    <a:pt x="20" y="13"/>
                  </a:moveTo>
                  <a:cubicBezTo>
                    <a:pt x="18" y="11"/>
                    <a:pt x="14" y="10"/>
                    <a:pt x="11" y="8"/>
                  </a:cubicBezTo>
                  <a:cubicBezTo>
                    <a:pt x="8" y="6"/>
                    <a:pt x="4" y="3"/>
                    <a:pt x="2" y="0"/>
                  </a:cubicBezTo>
                  <a:cubicBezTo>
                    <a:pt x="1" y="0"/>
                    <a:pt x="0" y="0"/>
                    <a:pt x="1" y="1"/>
                  </a:cubicBezTo>
                  <a:cubicBezTo>
                    <a:pt x="3" y="5"/>
                    <a:pt x="6" y="8"/>
                    <a:pt x="9" y="10"/>
                  </a:cubicBezTo>
                  <a:cubicBezTo>
                    <a:pt x="12" y="12"/>
                    <a:pt x="16" y="15"/>
                    <a:pt x="20" y="14"/>
                  </a:cubicBezTo>
                  <a:cubicBezTo>
                    <a:pt x="20" y="14"/>
                    <a:pt x="20" y="14"/>
                    <a:pt x="20" y="13"/>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98"/>
            <p:cNvSpPr>
              <a:spLocks/>
            </p:cNvSpPr>
            <p:nvPr/>
          </p:nvSpPr>
          <p:spPr bwMode="auto">
            <a:xfrm>
              <a:off x="5784850" y="5586413"/>
              <a:ext cx="61913" cy="161925"/>
            </a:xfrm>
            <a:custGeom>
              <a:avLst/>
              <a:gdLst>
                <a:gd name="T0" fmla="*/ 6 w 24"/>
                <a:gd name="T1" fmla="*/ 0 h 62"/>
                <a:gd name="T2" fmla="*/ 5 w 24"/>
                <a:gd name="T3" fmla="*/ 1 h 62"/>
                <a:gd name="T4" fmla="*/ 14 w 24"/>
                <a:gd name="T5" fmla="*/ 34 h 62"/>
                <a:gd name="T6" fmla="*/ 1 w 24"/>
                <a:gd name="T7" fmla="*/ 60 h 62"/>
                <a:gd name="T8" fmla="*/ 1 w 24"/>
                <a:gd name="T9" fmla="*/ 61 h 62"/>
                <a:gd name="T10" fmla="*/ 6 w 24"/>
                <a:gd name="T11" fmla="*/ 0 h 62"/>
              </a:gdLst>
              <a:ahLst/>
              <a:cxnLst>
                <a:cxn ang="0">
                  <a:pos x="T0" y="T1"/>
                </a:cxn>
                <a:cxn ang="0">
                  <a:pos x="T2" y="T3"/>
                </a:cxn>
                <a:cxn ang="0">
                  <a:pos x="T4" y="T5"/>
                </a:cxn>
                <a:cxn ang="0">
                  <a:pos x="T6" y="T7"/>
                </a:cxn>
                <a:cxn ang="0">
                  <a:pos x="T8" y="T9"/>
                </a:cxn>
                <a:cxn ang="0">
                  <a:pos x="T10" y="T11"/>
                </a:cxn>
              </a:cxnLst>
              <a:rect l="0" t="0" r="r" b="b"/>
              <a:pathLst>
                <a:path w="24" h="62">
                  <a:moveTo>
                    <a:pt x="6" y="0"/>
                  </a:moveTo>
                  <a:cubicBezTo>
                    <a:pt x="5" y="0"/>
                    <a:pt x="4" y="1"/>
                    <a:pt x="5" y="1"/>
                  </a:cubicBezTo>
                  <a:cubicBezTo>
                    <a:pt x="12" y="11"/>
                    <a:pt x="16" y="22"/>
                    <a:pt x="14" y="34"/>
                  </a:cubicBezTo>
                  <a:cubicBezTo>
                    <a:pt x="12" y="45"/>
                    <a:pt x="7" y="52"/>
                    <a:pt x="1" y="60"/>
                  </a:cubicBezTo>
                  <a:cubicBezTo>
                    <a:pt x="0" y="61"/>
                    <a:pt x="1" y="62"/>
                    <a:pt x="1" y="61"/>
                  </a:cubicBezTo>
                  <a:cubicBezTo>
                    <a:pt x="24" y="50"/>
                    <a:pt x="21" y="16"/>
                    <a:pt x="6"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199"/>
            <p:cNvSpPr>
              <a:spLocks/>
            </p:cNvSpPr>
            <p:nvPr/>
          </p:nvSpPr>
          <p:spPr bwMode="auto">
            <a:xfrm>
              <a:off x="5762625" y="5683251"/>
              <a:ext cx="46038" cy="60325"/>
            </a:xfrm>
            <a:custGeom>
              <a:avLst/>
              <a:gdLst>
                <a:gd name="T0" fmla="*/ 16 w 17"/>
                <a:gd name="T1" fmla="*/ 1 h 23"/>
                <a:gd name="T2" fmla="*/ 15 w 17"/>
                <a:gd name="T3" fmla="*/ 1 h 23"/>
                <a:gd name="T4" fmla="*/ 9 w 17"/>
                <a:gd name="T5" fmla="*/ 12 h 23"/>
                <a:gd name="T6" fmla="*/ 1 w 17"/>
                <a:gd name="T7" fmla="*/ 22 h 23"/>
                <a:gd name="T8" fmla="*/ 2 w 17"/>
                <a:gd name="T9" fmla="*/ 23 h 23"/>
                <a:gd name="T10" fmla="*/ 12 w 17"/>
                <a:gd name="T11" fmla="*/ 13 h 23"/>
                <a:gd name="T12" fmla="*/ 16 w 17"/>
                <a:gd name="T13" fmla="*/ 1 h 23"/>
              </a:gdLst>
              <a:ahLst/>
              <a:cxnLst>
                <a:cxn ang="0">
                  <a:pos x="T0" y="T1"/>
                </a:cxn>
                <a:cxn ang="0">
                  <a:pos x="T2" y="T3"/>
                </a:cxn>
                <a:cxn ang="0">
                  <a:pos x="T4" y="T5"/>
                </a:cxn>
                <a:cxn ang="0">
                  <a:pos x="T6" y="T7"/>
                </a:cxn>
                <a:cxn ang="0">
                  <a:pos x="T8" y="T9"/>
                </a:cxn>
                <a:cxn ang="0">
                  <a:pos x="T10" y="T11"/>
                </a:cxn>
                <a:cxn ang="0">
                  <a:pos x="T12" y="T13"/>
                </a:cxn>
              </a:cxnLst>
              <a:rect l="0" t="0" r="r" b="b"/>
              <a:pathLst>
                <a:path w="17" h="23">
                  <a:moveTo>
                    <a:pt x="16" y="1"/>
                  </a:moveTo>
                  <a:cubicBezTo>
                    <a:pt x="16" y="0"/>
                    <a:pt x="15" y="0"/>
                    <a:pt x="15" y="1"/>
                  </a:cubicBezTo>
                  <a:cubicBezTo>
                    <a:pt x="13" y="5"/>
                    <a:pt x="12" y="9"/>
                    <a:pt x="9" y="12"/>
                  </a:cubicBezTo>
                  <a:cubicBezTo>
                    <a:pt x="6" y="16"/>
                    <a:pt x="3" y="18"/>
                    <a:pt x="1" y="22"/>
                  </a:cubicBezTo>
                  <a:cubicBezTo>
                    <a:pt x="0" y="23"/>
                    <a:pt x="1" y="23"/>
                    <a:pt x="2" y="23"/>
                  </a:cubicBezTo>
                  <a:cubicBezTo>
                    <a:pt x="6" y="21"/>
                    <a:pt x="10" y="17"/>
                    <a:pt x="12" y="13"/>
                  </a:cubicBezTo>
                  <a:cubicBezTo>
                    <a:pt x="15" y="9"/>
                    <a:pt x="17" y="5"/>
                    <a:pt x="16"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200"/>
            <p:cNvSpPr>
              <a:spLocks/>
            </p:cNvSpPr>
            <p:nvPr/>
          </p:nvSpPr>
          <p:spPr bwMode="auto">
            <a:xfrm>
              <a:off x="5902325" y="5737226"/>
              <a:ext cx="87313" cy="155575"/>
            </a:xfrm>
            <a:custGeom>
              <a:avLst/>
              <a:gdLst>
                <a:gd name="T0" fmla="*/ 31 w 33"/>
                <a:gd name="T1" fmla="*/ 0 h 59"/>
                <a:gd name="T2" fmla="*/ 7 w 33"/>
                <a:gd name="T3" fmla="*/ 26 h 59"/>
                <a:gd name="T4" fmla="*/ 7 w 33"/>
                <a:gd name="T5" fmla="*/ 58 h 59"/>
                <a:gd name="T6" fmla="*/ 9 w 33"/>
                <a:gd name="T7" fmla="*/ 57 h 59"/>
                <a:gd name="T8" fmla="*/ 32 w 33"/>
                <a:gd name="T9" fmla="*/ 1 h 59"/>
                <a:gd name="T10" fmla="*/ 31 w 33"/>
                <a:gd name="T11" fmla="*/ 0 h 59"/>
              </a:gdLst>
              <a:ahLst/>
              <a:cxnLst>
                <a:cxn ang="0">
                  <a:pos x="T0" y="T1"/>
                </a:cxn>
                <a:cxn ang="0">
                  <a:pos x="T2" y="T3"/>
                </a:cxn>
                <a:cxn ang="0">
                  <a:pos x="T4" y="T5"/>
                </a:cxn>
                <a:cxn ang="0">
                  <a:pos x="T6" y="T7"/>
                </a:cxn>
                <a:cxn ang="0">
                  <a:pos x="T8" y="T9"/>
                </a:cxn>
                <a:cxn ang="0">
                  <a:pos x="T10" y="T11"/>
                </a:cxn>
              </a:cxnLst>
              <a:rect l="0" t="0" r="r" b="b"/>
              <a:pathLst>
                <a:path w="33" h="59">
                  <a:moveTo>
                    <a:pt x="31" y="0"/>
                  </a:moveTo>
                  <a:cubicBezTo>
                    <a:pt x="20" y="5"/>
                    <a:pt x="12" y="15"/>
                    <a:pt x="7" y="26"/>
                  </a:cubicBezTo>
                  <a:cubicBezTo>
                    <a:pt x="4" y="35"/>
                    <a:pt x="0" y="50"/>
                    <a:pt x="7" y="58"/>
                  </a:cubicBezTo>
                  <a:cubicBezTo>
                    <a:pt x="8" y="59"/>
                    <a:pt x="10" y="58"/>
                    <a:pt x="9" y="57"/>
                  </a:cubicBezTo>
                  <a:cubicBezTo>
                    <a:pt x="3" y="35"/>
                    <a:pt x="15" y="14"/>
                    <a:pt x="32" y="1"/>
                  </a:cubicBezTo>
                  <a:cubicBezTo>
                    <a:pt x="33" y="1"/>
                    <a:pt x="32" y="0"/>
                    <a:pt x="31"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201"/>
            <p:cNvSpPr>
              <a:spLocks/>
            </p:cNvSpPr>
            <p:nvPr/>
          </p:nvSpPr>
          <p:spPr bwMode="auto">
            <a:xfrm>
              <a:off x="5934075" y="5811838"/>
              <a:ext cx="12700" cy="69850"/>
            </a:xfrm>
            <a:custGeom>
              <a:avLst/>
              <a:gdLst>
                <a:gd name="T0" fmla="*/ 3 w 5"/>
                <a:gd name="T1" fmla="*/ 12 h 27"/>
                <a:gd name="T2" fmla="*/ 5 w 5"/>
                <a:gd name="T3" fmla="*/ 0 h 27"/>
                <a:gd name="T4" fmla="*/ 4 w 5"/>
                <a:gd name="T5" fmla="*/ 0 h 27"/>
                <a:gd name="T6" fmla="*/ 0 w 5"/>
                <a:gd name="T7" fmla="*/ 12 h 27"/>
                <a:gd name="T8" fmla="*/ 2 w 5"/>
                <a:gd name="T9" fmla="*/ 26 h 27"/>
                <a:gd name="T10" fmla="*/ 3 w 5"/>
                <a:gd name="T11" fmla="*/ 26 h 27"/>
                <a:gd name="T12" fmla="*/ 3 w 5"/>
                <a:gd name="T13" fmla="*/ 12 h 27"/>
              </a:gdLst>
              <a:ahLst/>
              <a:cxnLst>
                <a:cxn ang="0">
                  <a:pos x="T0" y="T1"/>
                </a:cxn>
                <a:cxn ang="0">
                  <a:pos x="T2" y="T3"/>
                </a:cxn>
                <a:cxn ang="0">
                  <a:pos x="T4" y="T5"/>
                </a:cxn>
                <a:cxn ang="0">
                  <a:pos x="T6" y="T7"/>
                </a:cxn>
                <a:cxn ang="0">
                  <a:pos x="T8" y="T9"/>
                </a:cxn>
                <a:cxn ang="0">
                  <a:pos x="T10" y="T11"/>
                </a:cxn>
                <a:cxn ang="0">
                  <a:pos x="T12" y="T13"/>
                </a:cxn>
              </a:cxnLst>
              <a:rect l="0" t="0" r="r" b="b"/>
              <a:pathLst>
                <a:path w="5" h="27">
                  <a:moveTo>
                    <a:pt x="3" y="12"/>
                  </a:moveTo>
                  <a:cubicBezTo>
                    <a:pt x="3" y="8"/>
                    <a:pt x="5" y="4"/>
                    <a:pt x="5" y="0"/>
                  </a:cubicBezTo>
                  <a:cubicBezTo>
                    <a:pt x="4" y="0"/>
                    <a:pt x="4" y="0"/>
                    <a:pt x="4" y="0"/>
                  </a:cubicBezTo>
                  <a:cubicBezTo>
                    <a:pt x="1" y="3"/>
                    <a:pt x="1" y="8"/>
                    <a:pt x="0" y="12"/>
                  </a:cubicBezTo>
                  <a:cubicBezTo>
                    <a:pt x="0" y="16"/>
                    <a:pt x="0" y="22"/>
                    <a:pt x="2" y="26"/>
                  </a:cubicBezTo>
                  <a:cubicBezTo>
                    <a:pt x="2" y="27"/>
                    <a:pt x="3" y="26"/>
                    <a:pt x="3" y="26"/>
                  </a:cubicBezTo>
                  <a:cubicBezTo>
                    <a:pt x="4" y="21"/>
                    <a:pt x="2" y="17"/>
                    <a:pt x="3" y="12"/>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202"/>
            <p:cNvSpPr>
              <a:spLocks/>
            </p:cNvSpPr>
            <p:nvPr/>
          </p:nvSpPr>
          <p:spPr bwMode="auto">
            <a:xfrm>
              <a:off x="5961063" y="5848351"/>
              <a:ext cx="180975" cy="149225"/>
            </a:xfrm>
            <a:custGeom>
              <a:avLst/>
              <a:gdLst>
                <a:gd name="T0" fmla="*/ 67 w 69"/>
                <a:gd name="T1" fmla="*/ 0 h 57"/>
                <a:gd name="T2" fmla="*/ 60 w 69"/>
                <a:gd name="T3" fmla="*/ 19 h 57"/>
                <a:gd name="T4" fmla="*/ 43 w 69"/>
                <a:gd name="T5" fmla="*/ 34 h 57"/>
                <a:gd name="T6" fmla="*/ 1 w 69"/>
                <a:gd name="T7" fmla="*/ 36 h 57"/>
                <a:gd name="T8" fmla="*/ 1 w 69"/>
                <a:gd name="T9" fmla="*/ 37 h 57"/>
                <a:gd name="T10" fmla="*/ 68 w 69"/>
                <a:gd name="T11" fmla="*/ 1 h 57"/>
                <a:gd name="T12" fmla="*/ 67 w 69"/>
                <a:gd name="T13" fmla="*/ 0 h 57"/>
              </a:gdLst>
              <a:ahLst/>
              <a:cxnLst>
                <a:cxn ang="0">
                  <a:pos x="T0" y="T1"/>
                </a:cxn>
                <a:cxn ang="0">
                  <a:pos x="T2" y="T3"/>
                </a:cxn>
                <a:cxn ang="0">
                  <a:pos x="T4" y="T5"/>
                </a:cxn>
                <a:cxn ang="0">
                  <a:pos x="T6" y="T7"/>
                </a:cxn>
                <a:cxn ang="0">
                  <a:pos x="T8" y="T9"/>
                </a:cxn>
                <a:cxn ang="0">
                  <a:pos x="T10" y="T11"/>
                </a:cxn>
                <a:cxn ang="0">
                  <a:pos x="T12" y="T13"/>
                </a:cxn>
              </a:cxnLst>
              <a:rect l="0" t="0" r="r" b="b"/>
              <a:pathLst>
                <a:path w="69" h="57">
                  <a:moveTo>
                    <a:pt x="67" y="0"/>
                  </a:moveTo>
                  <a:cubicBezTo>
                    <a:pt x="65" y="7"/>
                    <a:pt x="64" y="13"/>
                    <a:pt x="60" y="19"/>
                  </a:cubicBezTo>
                  <a:cubicBezTo>
                    <a:pt x="56" y="25"/>
                    <a:pt x="49" y="30"/>
                    <a:pt x="43" y="34"/>
                  </a:cubicBezTo>
                  <a:cubicBezTo>
                    <a:pt x="30" y="42"/>
                    <a:pt x="16" y="41"/>
                    <a:pt x="1" y="36"/>
                  </a:cubicBezTo>
                  <a:cubicBezTo>
                    <a:pt x="1" y="36"/>
                    <a:pt x="0" y="37"/>
                    <a:pt x="1" y="37"/>
                  </a:cubicBezTo>
                  <a:cubicBezTo>
                    <a:pt x="26" y="57"/>
                    <a:pt x="69" y="31"/>
                    <a:pt x="68" y="1"/>
                  </a:cubicBezTo>
                  <a:cubicBezTo>
                    <a:pt x="68" y="0"/>
                    <a:pt x="67" y="0"/>
                    <a:pt x="67"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203"/>
            <p:cNvSpPr>
              <a:spLocks/>
            </p:cNvSpPr>
            <p:nvPr/>
          </p:nvSpPr>
          <p:spPr bwMode="auto">
            <a:xfrm>
              <a:off x="5969000" y="5924551"/>
              <a:ext cx="55563" cy="15875"/>
            </a:xfrm>
            <a:custGeom>
              <a:avLst/>
              <a:gdLst>
                <a:gd name="T0" fmla="*/ 21 w 21"/>
                <a:gd name="T1" fmla="*/ 1 h 6"/>
                <a:gd name="T2" fmla="*/ 11 w 21"/>
                <a:gd name="T3" fmla="*/ 2 h 6"/>
                <a:gd name="T4" fmla="*/ 1 w 21"/>
                <a:gd name="T5" fmla="*/ 0 h 6"/>
                <a:gd name="T6" fmla="*/ 1 w 21"/>
                <a:gd name="T7" fmla="*/ 1 h 6"/>
                <a:gd name="T8" fmla="*/ 21 w 21"/>
                <a:gd name="T9" fmla="*/ 2 h 6"/>
                <a:gd name="T10" fmla="*/ 21 w 21"/>
                <a:gd name="T11" fmla="*/ 1 h 6"/>
              </a:gdLst>
              <a:ahLst/>
              <a:cxnLst>
                <a:cxn ang="0">
                  <a:pos x="T0" y="T1"/>
                </a:cxn>
                <a:cxn ang="0">
                  <a:pos x="T2" y="T3"/>
                </a:cxn>
                <a:cxn ang="0">
                  <a:pos x="T4" y="T5"/>
                </a:cxn>
                <a:cxn ang="0">
                  <a:pos x="T6" y="T7"/>
                </a:cxn>
                <a:cxn ang="0">
                  <a:pos x="T8" y="T9"/>
                </a:cxn>
                <a:cxn ang="0">
                  <a:pos x="T10" y="T11"/>
                </a:cxn>
              </a:cxnLst>
              <a:rect l="0" t="0" r="r" b="b"/>
              <a:pathLst>
                <a:path w="21" h="6">
                  <a:moveTo>
                    <a:pt x="21" y="1"/>
                  </a:moveTo>
                  <a:cubicBezTo>
                    <a:pt x="18" y="1"/>
                    <a:pt x="15" y="2"/>
                    <a:pt x="11" y="2"/>
                  </a:cubicBezTo>
                  <a:cubicBezTo>
                    <a:pt x="8" y="2"/>
                    <a:pt x="5" y="1"/>
                    <a:pt x="1" y="0"/>
                  </a:cubicBezTo>
                  <a:cubicBezTo>
                    <a:pt x="1" y="0"/>
                    <a:pt x="0" y="1"/>
                    <a:pt x="1" y="1"/>
                  </a:cubicBezTo>
                  <a:cubicBezTo>
                    <a:pt x="7" y="4"/>
                    <a:pt x="15" y="6"/>
                    <a:pt x="21" y="2"/>
                  </a:cubicBezTo>
                  <a:cubicBezTo>
                    <a:pt x="21" y="2"/>
                    <a:pt x="21" y="2"/>
                    <a:pt x="21"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2" name="Group 21"/>
          <p:cNvGrpSpPr/>
          <p:nvPr/>
        </p:nvGrpSpPr>
        <p:grpSpPr>
          <a:xfrm>
            <a:off x="-103199" y="5219405"/>
            <a:ext cx="690562" cy="1147763"/>
            <a:chOff x="2130426" y="3314700"/>
            <a:chExt cx="690562" cy="1147763"/>
          </a:xfrm>
        </p:grpSpPr>
        <p:sp>
          <p:nvSpPr>
            <p:cNvPr id="23" name="Freeform 23"/>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rgbClr val="EFA7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24"/>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25"/>
            <p:cNvSpPr>
              <a:spLocks/>
            </p:cNvSpPr>
            <p:nvPr/>
          </p:nvSpPr>
          <p:spPr bwMode="auto">
            <a:xfrm>
              <a:off x="2208213" y="3398838"/>
              <a:ext cx="533400" cy="1063625"/>
            </a:xfrm>
            <a:custGeom>
              <a:avLst/>
              <a:gdLst>
                <a:gd name="T0" fmla="*/ 202 w 203"/>
                <a:gd name="T1" fmla="*/ 123 h 408"/>
                <a:gd name="T2" fmla="*/ 131 w 203"/>
                <a:gd name="T3" fmla="*/ 156 h 408"/>
                <a:gd name="T4" fmla="*/ 98 w 203"/>
                <a:gd name="T5" fmla="*/ 180 h 408"/>
                <a:gd name="T6" fmla="*/ 88 w 203"/>
                <a:gd name="T7" fmla="*/ 192 h 408"/>
                <a:gd name="T8" fmla="*/ 119 w 203"/>
                <a:gd name="T9" fmla="*/ 137 h 408"/>
                <a:gd name="T10" fmla="*/ 153 w 203"/>
                <a:gd name="T11" fmla="*/ 106 h 408"/>
                <a:gd name="T12" fmla="*/ 201 w 203"/>
                <a:gd name="T13" fmla="*/ 85 h 408"/>
                <a:gd name="T14" fmla="*/ 200 w 203"/>
                <a:gd name="T15" fmla="*/ 84 h 408"/>
                <a:gd name="T16" fmla="*/ 125 w 203"/>
                <a:gd name="T17" fmla="*/ 127 h 408"/>
                <a:gd name="T18" fmla="*/ 149 w 203"/>
                <a:gd name="T19" fmla="*/ 81 h 408"/>
                <a:gd name="T20" fmla="*/ 164 w 203"/>
                <a:gd name="T21" fmla="*/ 64 h 408"/>
                <a:gd name="T22" fmla="*/ 189 w 203"/>
                <a:gd name="T23" fmla="*/ 45 h 408"/>
                <a:gd name="T24" fmla="*/ 188 w 203"/>
                <a:gd name="T25" fmla="*/ 44 h 408"/>
                <a:gd name="T26" fmla="*/ 154 w 203"/>
                <a:gd name="T27" fmla="*/ 69 h 408"/>
                <a:gd name="T28" fmla="*/ 180 w 203"/>
                <a:gd name="T29" fmla="*/ 1 h 408"/>
                <a:gd name="T30" fmla="*/ 179 w 203"/>
                <a:gd name="T31" fmla="*/ 1 h 408"/>
                <a:gd name="T32" fmla="*/ 134 w 203"/>
                <a:gd name="T33" fmla="*/ 97 h 408"/>
                <a:gd name="T34" fmla="*/ 115 w 203"/>
                <a:gd name="T35" fmla="*/ 38 h 408"/>
                <a:gd name="T36" fmla="*/ 115 w 203"/>
                <a:gd name="T37" fmla="*/ 38 h 408"/>
                <a:gd name="T38" fmla="*/ 131 w 203"/>
                <a:gd name="T39" fmla="*/ 103 h 408"/>
                <a:gd name="T40" fmla="*/ 131 w 203"/>
                <a:gd name="T41" fmla="*/ 103 h 408"/>
                <a:gd name="T42" fmla="*/ 108 w 203"/>
                <a:gd name="T43" fmla="*/ 144 h 408"/>
                <a:gd name="T44" fmla="*/ 74 w 203"/>
                <a:gd name="T45" fmla="*/ 58 h 408"/>
                <a:gd name="T46" fmla="*/ 73 w 203"/>
                <a:gd name="T47" fmla="*/ 59 h 408"/>
                <a:gd name="T48" fmla="*/ 105 w 203"/>
                <a:gd name="T49" fmla="*/ 150 h 408"/>
                <a:gd name="T50" fmla="*/ 75 w 203"/>
                <a:gd name="T51" fmla="*/ 202 h 408"/>
                <a:gd name="T52" fmla="*/ 71 w 203"/>
                <a:gd name="T53" fmla="*/ 210 h 408"/>
                <a:gd name="T54" fmla="*/ 29 w 203"/>
                <a:gd name="T55" fmla="*/ 86 h 408"/>
                <a:gd name="T56" fmla="*/ 28 w 203"/>
                <a:gd name="T57" fmla="*/ 87 h 408"/>
                <a:gd name="T58" fmla="*/ 54 w 203"/>
                <a:gd name="T59" fmla="*/ 147 h 408"/>
                <a:gd name="T60" fmla="*/ 66 w 203"/>
                <a:gd name="T61" fmla="*/ 215 h 408"/>
                <a:gd name="T62" fmla="*/ 67 w 203"/>
                <a:gd name="T63" fmla="*/ 217 h 408"/>
                <a:gd name="T64" fmla="*/ 41 w 203"/>
                <a:gd name="T65" fmla="*/ 269 h 408"/>
                <a:gd name="T66" fmla="*/ 27 w 203"/>
                <a:gd name="T67" fmla="*/ 212 h 408"/>
                <a:gd name="T68" fmla="*/ 0 w 203"/>
                <a:gd name="T69" fmla="*/ 142 h 408"/>
                <a:gd name="T70" fmla="*/ 0 w 203"/>
                <a:gd name="T71" fmla="*/ 142 h 408"/>
                <a:gd name="T72" fmla="*/ 22 w 203"/>
                <a:gd name="T73" fmla="*/ 209 h 408"/>
                <a:gd name="T74" fmla="*/ 37 w 203"/>
                <a:gd name="T75" fmla="*/ 279 h 408"/>
                <a:gd name="T76" fmla="*/ 27 w 203"/>
                <a:gd name="T77" fmla="*/ 302 h 408"/>
                <a:gd name="T78" fmla="*/ 8 w 203"/>
                <a:gd name="T79" fmla="*/ 405 h 408"/>
                <a:gd name="T80" fmla="*/ 14 w 203"/>
                <a:gd name="T81" fmla="*/ 405 h 408"/>
                <a:gd name="T82" fmla="*/ 30 w 203"/>
                <a:gd name="T83" fmla="*/ 318 h 408"/>
                <a:gd name="T84" fmla="*/ 94 w 203"/>
                <a:gd name="T85" fmla="*/ 268 h 408"/>
                <a:gd name="T86" fmla="*/ 175 w 203"/>
                <a:gd name="T87" fmla="*/ 235 h 408"/>
                <a:gd name="T88" fmla="*/ 174 w 203"/>
                <a:gd name="T89" fmla="*/ 233 h 408"/>
                <a:gd name="T90" fmla="*/ 127 w 203"/>
                <a:gd name="T91" fmla="*/ 250 h 408"/>
                <a:gd name="T92" fmla="*/ 84 w 203"/>
                <a:gd name="T93" fmla="*/ 269 h 408"/>
                <a:gd name="T94" fmla="*/ 32 w 203"/>
                <a:gd name="T95" fmla="*/ 313 h 408"/>
                <a:gd name="T96" fmla="*/ 38 w 203"/>
                <a:gd name="T97" fmla="*/ 294 h 408"/>
                <a:gd name="T98" fmla="*/ 47 w 203"/>
                <a:gd name="T99" fmla="*/ 273 h 408"/>
                <a:gd name="T100" fmla="*/ 107 w 203"/>
                <a:gd name="T101" fmla="*/ 219 h 408"/>
                <a:gd name="T102" fmla="*/ 149 w 203"/>
                <a:gd name="T103" fmla="*/ 195 h 408"/>
                <a:gd name="T104" fmla="*/ 195 w 203"/>
                <a:gd name="T105" fmla="*/ 176 h 408"/>
                <a:gd name="T106" fmla="*/ 195 w 203"/>
                <a:gd name="T107" fmla="*/ 175 h 408"/>
                <a:gd name="T108" fmla="*/ 153 w 203"/>
                <a:gd name="T109" fmla="*/ 189 h 408"/>
                <a:gd name="T110" fmla="*/ 109 w 203"/>
                <a:gd name="T111" fmla="*/ 214 h 408"/>
                <a:gd name="T112" fmla="*/ 52 w 203"/>
                <a:gd name="T113" fmla="*/ 262 h 408"/>
                <a:gd name="T114" fmla="*/ 77 w 203"/>
                <a:gd name="T115" fmla="*/ 211 h 408"/>
                <a:gd name="T116" fmla="*/ 92 w 203"/>
                <a:gd name="T117" fmla="*/ 191 h 408"/>
                <a:gd name="T118" fmla="*/ 126 w 203"/>
                <a:gd name="T119" fmla="*/ 164 h 408"/>
                <a:gd name="T120" fmla="*/ 202 w 203"/>
                <a:gd name="T121" fmla="*/ 125 h 408"/>
                <a:gd name="T122" fmla="*/ 202 w 203"/>
                <a:gd name="T123" fmla="*/ 123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3" h="408">
                  <a:moveTo>
                    <a:pt x="202" y="123"/>
                  </a:moveTo>
                  <a:cubicBezTo>
                    <a:pt x="176" y="127"/>
                    <a:pt x="152" y="141"/>
                    <a:pt x="131" y="156"/>
                  </a:cubicBezTo>
                  <a:cubicBezTo>
                    <a:pt x="120" y="164"/>
                    <a:pt x="109" y="172"/>
                    <a:pt x="98" y="180"/>
                  </a:cubicBezTo>
                  <a:cubicBezTo>
                    <a:pt x="94" y="184"/>
                    <a:pt x="91" y="188"/>
                    <a:pt x="88" y="192"/>
                  </a:cubicBezTo>
                  <a:cubicBezTo>
                    <a:pt x="98" y="174"/>
                    <a:pt x="108" y="155"/>
                    <a:pt x="119" y="137"/>
                  </a:cubicBezTo>
                  <a:cubicBezTo>
                    <a:pt x="128" y="125"/>
                    <a:pt x="140" y="114"/>
                    <a:pt x="153" y="106"/>
                  </a:cubicBezTo>
                  <a:cubicBezTo>
                    <a:pt x="168" y="96"/>
                    <a:pt x="184" y="91"/>
                    <a:pt x="201" y="85"/>
                  </a:cubicBezTo>
                  <a:cubicBezTo>
                    <a:pt x="201" y="85"/>
                    <a:pt x="201" y="84"/>
                    <a:pt x="200" y="84"/>
                  </a:cubicBezTo>
                  <a:cubicBezTo>
                    <a:pt x="172" y="88"/>
                    <a:pt x="145" y="105"/>
                    <a:pt x="125" y="127"/>
                  </a:cubicBezTo>
                  <a:cubicBezTo>
                    <a:pt x="133" y="112"/>
                    <a:pt x="141" y="96"/>
                    <a:pt x="149" y="81"/>
                  </a:cubicBezTo>
                  <a:cubicBezTo>
                    <a:pt x="154" y="75"/>
                    <a:pt x="159" y="69"/>
                    <a:pt x="164" y="64"/>
                  </a:cubicBezTo>
                  <a:cubicBezTo>
                    <a:pt x="172" y="57"/>
                    <a:pt x="180" y="51"/>
                    <a:pt x="189" y="45"/>
                  </a:cubicBezTo>
                  <a:cubicBezTo>
                    <a:pt x="189" y="45"/>
                    <a:pt x="189" y="44"/>
                    <a:pt x="188" y="44"/>
                  </a:cubicBezTo>
                  <a:cubicBezTo>
                    <a:pt x="176" y="50"/>
                    <a:pt x="164" y="58"/>
                    <a:pt x="154" y="69"/>
                  </a:cubicBezTo>
                  <a:cubicBezTo>
                    <a:pt x="165" y="47"/>
                    <a:pt x="173" y="24"/>
                    <a:pt x="180" y="1"/>
                  </a:cubicBezTo>
                  <a:cubicBezTo>
                    <a:pt x="180" y="0"/>
                    <a:pt x="179" y="0"/>
                    <a:pt x="179" y="1"/>
                  </a:cubicBezTo>
                  <a:cubicBezTo>
                    <a:pt x="167" y="34"/>
                    <a:pt x="151" y="66"/>
                    <a:pt x="134" y="97"/>
                  </a:cubicBezTo>
                  <a:cubicBezTo>
                    <a:pt x="132" y="77"/>
                    <a:pt x="127" y="55"/>
                    <a:pt x="115" y="38"/>
                  </a:cubicBezTo>
                  <a:cubicBezTo>
                    <a:pt x="115" y="37"/>
                    <a:pt x="114" y="38"/>
                    <a:pt x="115" y="38"/>
                  </a:cubicBezTo>
                  <a:cubicBezTo>
                    <a:pt x="122" y="60"/>
                    <a:pt x="129" y="80"/>
                    <a:pt x="131" y="103"/>
                  </a:cubicBezTo>
                  <a:cubicBezTo>
                    <a:pt x="131" y="103"/>
                    <a:pt x="131" y="103"/>
                    <a:pt x="131" y="103"/>
                  </a:cubicBezTo>
                  <a:cubicBezTo>
                    <a:pt x="123" y="117"/>
                    <a:pt x="116" y="131"/>
                    <a:pt x="108" y="144"/>
                  </a:cubicBezTo>
                  <a:cubicBezTo>
                    <a:pt x="103" y="113"/>
                    <a:pt x="92" y="84"/>
                    <a:pt x="74" y="58"/>
                  </a:cubicBezTo>
                  <a:cubicBezTo>
                    <a:pt x="73" y="58"/>
                    <a:pt x="73" y="59"/>
                    <a:pt x="73" y="59"/>
                  </a:cubicBezTo>
                  <a:cubicBezTo>
                    <a:pt x="89" y="87"/>
                    <a:pt x="100" y="118"/>
                    <a:pt x="105" y="150"/>
                  </a:cubicBezTo>
                  <a:cubicBezTo>
                    <a:pt x="95" y="168"/>
                    <a:pt x="85" y="185"/>
                    <a:pt x="75" y="202"/>
                  </a:cubicBezTo>
                  <a:cubicBezTo>
                    <a:pt x="73" y="205"/>
                    <a:pt x="72" y="207"/>
                    <a:pt x="71" y="210"/>
                  </a:cubicBezTo>
                  <a:cubicBezTo>
                    <a:pt x="67" y="168"/>
                    <a:pt x="54" y="120"/>
                    <a:pt x="29" y="86"/>
                  </a:cubicBezTo>
                  <a:cubicBezTo>
                    <a:pt x="28" y="85"/>
                    <a:pt x="27" y="86"/>
                    <a:pt x="28" y="87"/>
                  </a:cubicBezTo>
                  <a:cubicBezTo>
                    <a:pt x="37" y="107"/>
                    <a:pt x="47" y="126"/>
                    <a:pt x="54" y="147"/>
                  </a:cubicBezTo>
                  <a:cubicBezTo>
                    <a:pt x="61" y="169"/>
                    <a:pt x="64" y="192"/>
                    <a:pt x="66" y="215"/>
                  </a:cubicBezTo>
                  <a:cubicBezTo>
                    <a:pt x="66" y="216"/>
                    <a:pt x="66" y="217"/>
                    <a:pt x="67" y="217"/>
                  </a:cubicBezTo>
                  <a:cubicBezTo>
                    <a:pt x="57" y="234"/>
                    <a:pt x="49" y="252"/>
                    <a:pt x="41" y="269"/>
                  </a:cubicBezTo>
                  <a:cubicBezTo>
                    <a:pt x="38" y="250"/>
                    <a:pt x="33" y="230"/>
                    <a:pt x="27" y="212"/>
                  </a:cubicBezTo>
                  <a:cubicBezTo>
                    <a:pt x="20" y="188"/>
                    <a:pt x="11" y="164"/>
                    <a:pt x="0" y="142"/>
                  </a:cubicBezTo>
                  <a:cubicBezTo>
                    <a:pt x="0" y="142"/>
                    <a:pt x="0" y="142"/>
                    <a:pt x="0" y="142"/>
                  </a:cubicBezTo>
                  <a:cubicBezTo>
                    <a:pt x="8" y="164"/>
                    <a:pt x="16" y="186"/>
                    <a:pt x="22" y="209"/>
                  </a:cubicBezTo>
                  <a:cubicBezTo>
                    <a:pt x="28" y="232"/>
                    <a:pt x="31" y="255"/>
                    <a:pt x="37" y="279"/>
                  </a:cubicBezTo>
                  <a:cubicBezTo>
                    <a:pt x="33" y="287"/>
                    <a:pt x="30" y="294"/>
                    <a:pt x="27" y="302"/>
                  </a:cubicBezTo>
                  <a:cubicBezTo>
                    <a:pt x="16" y="335"/>
                    <a:pt x="6" y="370"/>
                    <a:pt x="8" y="405"/>
                  </a:cubicBezTo>
                  <a:cubicBezTo>
                    <a:pt x="8" y="408"/>
                    <a:pt x="13" y="408"/>
                    <a:pt x="14" y="405"/>
                  </a:cubicBezTo>
                  <a:cubicBezTo>
                    <a:pt x="17" y="375"/>
                    <a:pt x="22" y="346"/>
                    <a:pt x="30" y="318"/>
                  </a:cubicBezTo>
                  <a:cubicBezTo>
                    <a:pt x="49" y="297"/>
                    <a:pt x="69" y="280"/>
                    <a:pt x="94" y="268"/>
                  </a:cubicBezTo>
                  <a:cubicBezTo>
                    <a:pt x="121" y="256"/>
                    <a:pt x="149" y="248"/>
                    <a:pt x="175" y="235"/>
                  </a:cubicBezTo>
                  <a:cubicBezTo>
                    <a:pt x="175" y="234"/>
                    <a:pt x="175" y="233"/>
                    <a:pt x="174" y="233"/>
                  </a:cubicBezTo>
                  <a:cubicBezTo>
                    <a:pt x="158" y="237"/>
                    <a:pt x="142" y="244"/>
                    <a:pt x="127" y="250"/>
                  </a:cubicBezTo>
                  <a:cubicBezTo>
                    <a:pt x="113" y="256"/>
                    <a:pt x="98" y="262"/>
                    <a:pt x="84" y="269"/>
                  </a:cubicBezTo>
                  <a:cubicBezTo>
                    <a:pt x="64" y="279"/>
                    <a:pt x="45" y="294"/>
                    <a:pt x="32" y="313"/>
                  </a:cubicBezTo>
                  <a:cubicBezTo>
                    <a:pt x="34" y="307"/>
                    <a:pt x="36" y="301"/>
                    <a:pt x="38" y="294"/>
                  </a:cubicBezTo>
                  <a:cubicBezTo>
                    <a:pt x="41" y="287"/>
                    <a:pt x="44" y="280"/>
                    <a:pt x="47" y="273"/>
                  </a:cubicBezTo>
                  <a:cubicBezTo>
                    <a:pt x="64" y="252"/>
                    <a:pt x="84" y="234"/>
                    <a:pt x="107" y="219"/>
                  </a:cubicBezTo>
                  <a:cubicBezTo>
                    <a:pt x="121" y="210"/>
                    <a:pt x="135" y="203"/>
                    <a:pt x="149" y="195"/>
                  </a:cubicBezTo>
                  <a:cubicBezTo>
                    <a:pt x="164" y="187"/>
                    <a:pt x="178" y="178"/>
                    <a:pt x="195" y="176"/>
                  </a:cubicBezTo>
                  <a:cubicBezTo>
                    <a:pt x="196" y="176"/>
                    <a:pt x="196" y="175"/>
                    <a:pt x="195" y="175"/>
                  </a:cubicBezTo>
                  <a:cubicBezTo>
                    <a:pt x="181" y="172"/>
                    <a:pt x="166" y="183"/>
                    <a:pt x="153" y="189"/>
                  </a:cubicBezTo>
                  <a:cubicBezTo>
                    <a:pt x="138" y="197"/>
                    <a:pt x="123" y="205"/>
                    <a:pt x="109" y="214"/>
                  </a:cubicBezTo>
                  <a:cubicBezTo>
                    <a:pt x="88" y="227"/>
                    <a:pt x="68" y="243"/>
                    <a:pt x="52" y="262"/>
                  </a:cubicBezTo>
                  <a:cubicBezTo>
                    <a:pt x="60" y="244"/>
                    <a:pt x="68" y="228"/>
                    <a:pt x="77" y="211"/>
                  </a:cubicBezTo>
                  <a:cubicBezTo>
                    <a:pt x="84" y="206"/>
                    <a:pt x="86" y="197"/>
                    <a:pt x="92" y="191"/>
                  </a:cubicBezTo>
                  <a:cubicBezTo>
                    <a:pt x="101" y="180"/>
                    <a:pt x="114" y="172"/>
                    <a:pt x="126" y="164"/>
                  </a:cubicBezTo>
                  <a:cubicBezTo>
                    <a:pt x="150" y="147"/>
                    <a:pt x="174" y="133"/>
                    <a:pt x="202" y="125"/>
                  </a:cubicBezTo>
                  <a:cubicBezTo>
                    <a:pt x="203" y="124"/>
                    <a:pt x="203" y="123"/>
                    <a:pt x="202" y="123"/>
                  </a:cubicBezTo>
                  <a:close/>
                </a:path>
              </a:pathLst>
            </a:custGeom>
            <a:solidFill>
              <a:schemeClr val="accent6">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26" name="Group 25"/>
          <p:cNvGrpSpPr/>
          <p:nvPr/>
        </p:nvGrpSpPr>
        <p:grpSpPr>
          <a:xfrm rot="15541647">
            <a:off x="446802" y="6086680"/>
            <a:ext cx="826294" cy="1039813"/>
            <a:chOff x="2171701" y="1085850"/>
            <a:chExt cx="826294" cy="1039813"/>
          </a:xfrm>
        </p:grpSpPr>
        <p:sp>
          <p:nvSpPr>
            <p:cNvPr id="27" name="Freeform 29"/>
            <p:cNvSpPr>
              <a:spLocks/>
            </p:cNvSpPr>
            <p:nvPr/>
          </p:nvSpPr>
          <p:spPr bwMode="auto">
            <a:xfrm>
              <a:off x="2171701" y="1203325"/>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30"/>
            <p:cNvSpPr>
              <a:spLocks/>
            </p:cNvSpPr>
            <p:nvPr/>
          </p:nvSpPr>
          <p:spPr bwMode="auto">
            <a:xfrm>
              <a:off x="2186782" y="1181894"/>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29" name="Freeform 31"/>
            <p:cNvSpPr>
              <a:spLocks/>
            </p:cNvSpPr>
            <p:nvPr/>
          </p:nvSpPr>
          <p:spPr bwMode="auto">
            <a:xfrm>
              <a:off x="2228851" y="1085850"/>
              <a:ext cx="677863" cy="996950"/>
            </a:xfrm>
            <a:custGeom>
              <a:avLst/>
              <a:gdLst>
                <a:gd name="T0" fmla="*/ 86 w 259"/>
                <a:gd name="T1" fmla="*/ 77 h 382"/>
                <a:gd name="T2" fmla="*/ 58 w 259"/>
                <a:gd name="T3" fmla="*/ 116 h 382"/>
                <a:gd name="T4" fmla="*/ 0 w 259"/>
                <a:gd name="T5" fmla="*/ 187 h 382"/>
                <a:gd name="T6" fmla="*/ 55 w 259"/>
                <a:gd name="T7" fmla="*/ 125 h 382"/>
                <a:gd name="T8" fmla="*/ 36 w 259"/>
                <a:gd name="T9" fmla="*/ 260 h 382"/>
                <a:gd name="T10" fmla="*/ 48 w 259"/>
                <a:gd name="T11" fmla="*/ 162 h 382"/>
                <a:gd name="T12" fmla="*/ 88 w 259"/>
                <a:gd name="T13" fmla="*/ 83 h 382"/>
                <a:gd name="T14" fmla="*/ 102 w 259"/>
                <a:gd name="T15" fmla="*/ 115 h 382"/>
                <a:gd name="T16" fmla="*/ 74 w 259"/>
                <a:gd name="T17" fmla="*/ 200 h 382"/>
                <a:gd name="T18" fmla="*/ 45 w 259"/>
                <a:gd name="T19" fmla="*/ 236 h 382"/>
                <a:gd name="T20" fmla="*/ 73 w 259"/>
                <a:gd name="T21" fmla="*/ 207 h 382"/>
                <a:gd name="T22" fmla="*/ 85 w 259"/>
                <a:gd name="T23" fmla="*/ 306 h 382"/>
                <a:gd name="T24" fmla="*/ 108 w 259"/>
                <a:gd name="T25" fmla="*/ 127 h 382"/>
                <a:gd name="T26" fmla="*/ 120 w 259"/>
                <a:gd name="T27" fmla="*/ 150 h 382"/>
                <a:gd name="T28" fmla="*/ 132 w 259"/>
                <a:gd name="T29" fmla="*/ 323 h 382"/>
                <a:gd name="T30" fmla="*/ 150 w 259"/>
                <a:gd name="T31" fmla="*/ 199 h 382"/>
                <a:gd name="T32" fmla="*/ 154 w 259"/>
                <a:gd name="T33" fmla="*/ 207 h 382"/>
                <a:gd name="T34" fmla="*/ 162 w 259"/>
                <a:gd name="T35" fmla="*/ 232 h 382"/>
                <a:gd name="T36" fmla="*/ 173 w 259"/>
                <a:gd name="T37" fmla="*/ 346 h 382"/>
                <a:gd name="T38" fmla="*/ 152 w 259"/>
                <a:gd name="T39" fmla="*/ 291 h 382"/>
                <a:gd name="T40" fmla="*/ 176 w 259"/>
                <a:gd name="T41" fmla="*/ 261 h 382"/>
                <a:gd name="T42" fmla="*/ 192 w 259"/>
                <a:gd name="T43" fmla="*/ 303 h 382"/>
                <a:gd name="T44" fmla="*/ 243 w 259"/>
                <a:gd name="T45" fmla="*/ 382 h 382"/>
                <a:gd name="T46" fmla="*/ 181 w 259"/>
                <a:gd name="T47" fmla="*/ 265 h 382"/>
                <a:gd name="T48" fmla="*/ 247 w 259"/>
                <a:gd name="T49" fmla="*/ 325 h 382"/>
                <a:gd name="T50" fmla="*/ 179 w 259"/>
                <a:gd name="T51" fmla="*/ 259 h 382"/>
                <a:gd name="T52" fmla="*/ 209 w 259"/>
                <a:gd name="T53" fmla="*/ 234 h 382"/>
                <a:gd name="T54" fmla="*/ 253 w 259"/>
                <a:gd name="T55" fmla="*/ 280 h 382"/>
                <a:gd name="T56" fmla="*/ 154 w 259"/>
                <a:gd name="T57" fmla="*/ 197 h 382"/>
                <a:gd name="T58" fmla="*/ 158 w 259"/>
                <a:gd name="T59" fmla="*/ 149 h 382"/>
                <a:gd name="T60" fmla="*/ 256 w 259"/>
                <a:gd name="T61" fmla="*/ 242 h 382"/>
                <a:gd name="T62" fmla="*/ 200 w 259"/>
                <a:gd name="T63" fmla="*/ 171 h 382"/>
                <a:gd name="T64" fmla="*/ 119 w 259"/>
                <a:gd name="T65" fmla="*/ 129 h 382"/>
                <a:gd name="T66" fmla="*/ 109 w 259"/>
                <a:gd name="T67" fmla="*/ 109 h 382"/>
                <a:gd name="T68" fmla="*/ 180 w 259"/>
                <a:gd name="T69" fmla="*/ 114 h 382"/>
                <a:gd name="T70" fmla="*/ 257 w 259"/>
                <a:gd name="T71" fmla="*/ 175 h 382"/>
                <a:gd name="T72" fmla="*/ 186 w 259"/>
                <a:gd name="T73" fmla="*/ 111 h 382"/>
                <a:gd name="T74" fmla="*/ 246 w 259"/>
                <a:gd name="T75" fmla="*/ 113 h 382"/>
                <a:gd name="T76" fmla="*/ 121 w 259"/>
                <a:gd name="T77" fmla="*/ 80 h 382"/>
                <a:gd name="T78" fmla="*/ 242 w 259"/>
                <a:gd name="T79" fmla="*/ 92 h 382"/>
                <a:gd name="T80" fmla="*/ 173 w 259"/>
                <a:gd name="T81" fmla="*/ 75 h 382"/>
                <a:gd name="T82" fmla="*/ 95 w 259"/>
                <a:gd name="T83" fmla="*/ 76 h 382"/>
                <a:gd name="T84" fmla="*/ 58 w 259"/>
                <a:gd name="T85" fmla="*/ 8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9" h="382">
                  <a:moveTo>
                    <a:pt x="58" y="8"/>
                  </a:moveTo>
                  <a:cubicBezTo>
                    <a:pt x="66" y="31"/>
                    <a:pt x="76" y="54"/>
                    <a:pt x="86" y="77"/>
                  </a:cubicBezTo>
                  <a:cubicBezTo>
                    <a:pt x="86" y="77"/>
                    <a:pt x="85" y="77"/>
                    <a:pt x="85" y="77"/>
                  </a:cubicBezTo>
                  <a:cubicBezTo>
                    <a:pt x="73" y="86"/>
                    <a:pt x="65" y="101"/>
                    <a:pt x="58" y="116"/>
                  </a:cubicBezTo>
                  <a:cubicBezTo>
                    <a:pt x="58" y="116"/>
                    <a:pt x="57" y="116"/>
                    <a:pt x="57" y="116"/>
                  </a:cubicBezTo>
                  <a:cubicBezTo>
                    <a:pt x="31" y="132"/>
                    <a:pt x="9" y="157"/>
                    <a:pt x="0" y="187"/>
                  </a:cubicBezTo>
                  <a:cubicBezTo>
                    <a:pt x="0" y="187"/>
                    <a:pt x="0" y="187"/>
                    <a:pt x="0" y="187"/>
                  </a:cubicBezTo>
                  <a:cubicBezTo>
                    <a:pt x="13" y="160"/>
                    <a:pt x="30" y="140"/>
                    <a:pt x="55" y="125"/>
                  </a:cubicBezTo>
                  <a:cubicBezTo>
                    <a:pt x="50" y="138"/>
                    <a:pt x="46" y="151"/>
                    <a:pt x="42" y="163"/>
                  </a:cubicBezTo>
                  <a:cubicBezTo>
                    <a:pt x="32" y="196"/>
                    <a:pt x="28" y="227"/>
                    <a:pt x="36" y="260"/>
                  </a:cubicBezTo>
                  <a:cubicBezTo>
                    <a:pt x="36" y="261"/>
                    <a:pt x="38" y="261"/>
                    <a:pt x="38" y="260"/>
                  </a:cubicBezTo>
                  <a:cubicBezTo>
                    <a:pt x="30" y="227"/>
                    <a:pt x="37" y="194"/>
                    <a:pt x="48" y="162"/>
                  </a:cubicBezTo>
                  <a:cubicBezTo>
                    <a:pt x="53" y="148"/>
                    <a:pt x="58" y="134"/>
                    <a:pt x="65" y="120"/>
                  </a:cubicBezTo>
                  <a:cubicBezTo>
                    <a:pt x="71" y="107"/>
                    <a:pt x="81" y="95"/>
                    <a:pt x="88" y="83"/>
                  </a:cubicBezTo>
                  <a:cubicBezTo>
                    <a:pt x="88" y="83"/>
                    <a:pt x="88" y="83"/>
                    <a:pt x="88" y="83"/>
                  </a:cubicBezTo>
                  <a:cubicBezTo>
                    <a:pt x="93" y="94"/>
                    <a:pt x="98" y="104"/>
                    <a:pt x="102" y="115"/>
                  </a:cubicBezTo>
                  <a:cubicBezTo>
                    <a:pt x="103" y="117"/>
                    <a:pt x="104" y="119"/>
                    <a:pt x="105" y="120"/>
                  </a:cubicBezTo>
                  <a:cubicBezTo>
                    <a:pt x="85" y="142"/>
                    <a:pt x="78" y="172"/>
                    <a:pt x="74" y="200"/>
                  </a:cubicBezTo>
                  <a:cubicBezTo>
                    <a:pt x="68" y="206"/>
                    <a:pt x="63" y="211"/>
                    <a:pt x="57" y="218"/>
                  </a:cubicBezTo>
                  <a:cubicBezTo>
                    <a:pt x="53" y="224"/>
                    <a:pt x="49" y="230"/>
                    <a:pt x="45" y="236"/>
                  </a:cubicBezTo>
                  <a:cubicBezTo>
                    <a:pt x="45" y="237"/>
                    <a:pt x="46" y="237"/>
                    <a:pt x="46" y="237"/>
                  </a:cubicBezTo>
                  <a:cubicBezTo>
                    <a:pt x="54" y="226"/>
                    <a:pt x="63" y="216"/>
                    <a:pt x="73" y="207"/>
                  </a:cubicBezTo>
                  <a:cubicBezTo>
                    <a:pt x="70" y="240"/>
                    <a:pt x="74" y="274"/>
                    <a:pt x="84" y="306"/>
                  </a:cubicBezTo>
                  <a:cubicBezTo>
                    <a:pt x="84" y="307"/>
                    <a:pt x="85" y="307"/>
                    <a:pt x="85" y="306"/>
                  </a:cubicBezTo>
                  <a:cubicBezTo>
                    <a:pt x="77" y="275"/>
                    <a:pt x="74" y="242"/>
                    <a:pt x="78" y="210"/>
                  </a:cubicBezTo>
                  <a:cubicBezTo>
                    <a:pt x="81" y="181"/>
                    <a:pt x="89" y="150"/>
                    <a:pt x="108" y="127"/>
                  </a:cubicBezTo>
                  <a:cubicBezTo>
                    <a:pt x="112" y="135"/>
                    <a:pt x="116" y="142"/>
                    <a:pt x="120" y="149"/>
                  </a:cubicBezTo>
                  <a:cubicBezTo>
                    <a:pt x="120" y="150"/>
                    <a:pt x="120" y="150"/>
                    <a:pt x="120" y="150"/>
                  </a:cubicBezTo>
                  <a:cubicBezTo>
                    <a:pt x="83" y="199"/>
                    <a:pt x="101" y="276"/>
                    <a:pt x="130" y="324"/>
                  </a:cubicBezTo>
                  <a:cubicBezTo>
                    <a:pt x="131" y="326"/>
                    <a:pt x="133" y="325"/>
                    <a:pt x="132" y="323"/>
                  </a:cubicBezTo>
                  <a:cubicBezTo>
                    <a:pt x="103" y="276"/>
                    <a:pt x="90" y="204"/>
                    <a:pt x="124" y="156"/>
                  </a:cubicBezTo>
                  <a:cubicBezTo>
                    <a:pt x="133" y="170"/>
                    <a:pt x="142" y="184"/>
                    <a:pt x="150" y="199"/>
                  </a:cubicBezTo>
                  <a:cubicBezTo>
                    <a:pt x="150" y="200"/>
                    <a:pt x="150" y="200"/>
                    <a:pt x="150" y="200"/>
                  </a:cubicBezTo>
                  <a:cubicBezTo>
                    <a:pt x="151" y="202"/>
                    <a:pt x="153" y="204"/>
                    <a:pt x="154" y="207"/>
                  </a:cubicBezTo>
                  <a:cubicBezTo>
                    <a:pt x="157" y="214"/>
                    <a:pt x="161" y="222"/>
                    <a:pt x="164" y="230"/>
                  </a:cubicBezTo>
                  <a:cubicBezTo>
                    <a:pt x="163" y="230"/>
                    <a:pt x="162" y="231"/>
                    <a:pt x="162" y="232"/>
                  </a:cubicBezTo>
                  <a:cubicBezTo>
                    <a:pt x="153" y="251"/>
                    <a:pt x="146" y="272"/>
                    <a:pt x="148" y="293"/>
                  </a:cubicBezTo>
                  <a:cubicBezTo>
                    <a:pt x="150" y="314"/>
                    <a:pt x="164" y="328"/>
                    <a:pt x="173" y="346"/>
                  </a:cubicBezTo>
                  <a:cubicBezTo>
                    <a:pt x="173" y="346"/>
                    <a:pt x="173" y="346"/>
                    <a:pt x="173" y="346"/>
                  </a:cubicBezTo>
                  <a:cubicBezTo>
                    <a:pt x="165" y="327"/>
                    <a:pt x="153" y="312"/>
                    <a:pt x="152" y="291"/>
                  </a:cubicBezTo>
                  <a:cubicBezTo>
                    <a:pt x="151" y="271"/>
                    <a:pt x="158" y="253"/>
                    <a:pt x="166" y="235"/>
                  </a:cubicBezTo>
                  <a:cubicBezTo>
                    <a:pt x="169" y="244"/>
                    <a:pt x="173" y="252"/>
                    <a:pt x="176" y="261"/>
                  </a:cubicBezTo>
                  <a:cubicBezTo>
                    <a:pt x="176" y="262"/>
                    <a:pt x="176" y="262"/>
                    <a:pt x="177" y="262"/>
                  </a:cubicBezTo>
                  <a:cubicBezTo>
                    <a:pt x="182" y="276"/>
                    <a:pt x="187" y="289"/>
                    <a:pt x="192" y="303"/>
                  </a:cubicBezTo>
                  <a:cubicBezTo>
                    <a:pt x="204" y="331"/>
                    <a:pt x="218" y="363"/>
                    <a:pt x="243" y="382"/>
                  </a:cubicBezTo>
                  <a:cubicBezTo>
                    <a:pt x="243" y="382"/>
                    <a:pt x="243" y="382"/>
                    <a:pt x="243" y="382"/>
                  </a:cubicBezTo>
                  <a:cubicBezTo>
                    <a:pt x="217" y="360"/>
                    <a:pt x="204" y="323"/>
                    <a:pt x="192" y="293"/>
                  </a:cubicBezTo>
                  <a:cubicBezTo>
                    <a:pt x="188" y="284"/>
                    <a:pt x="185" y="274"/>
                    <a:pt x="181" y="265"/>
                  </a:cubicBezTo>
                  <a:cubicBezTo>
                    <a:pt x="207" y="281"/>
                    <a:pt x="228" y="301"/>
                    <a:pt x="246" y="325"/>
                  </a:cubicBezTo>
                  <a:cubicBezTo>
                    <a:pt x="246" y="326"/>
                    <a:pt x="247" y="325"/>
                    <a:pt x="247" y="325"/>
                  </a:cubicBezTo>
                  <a:cubicBezTo>
                    <a:pt x="230" y="297"/>
                    <a:pt x="207" y="275"/>
                    <a:pt x="179" y="259"/>
                  </a:cubicBezTo>
                  <a:cubicBezTo>
                    <a:pt x="179" y="259"/>
                    <a:pt x="179" y="259"/>
                    <a:pt x="179" y="259"/>
                  </a:cubicBezTo>
                  <a:cubicBezTo>
                    <a:pt x="172" y="240"/>
                    <a:pt x="165" y="221"/>
                    <a:pt x="157" y="202"/>
                  </a:cubicBezTo>
                  <a:cubicBezTo>
                    <a:pt x="176" y="207"/>
                    <a:pt x="194" y="222"/>
                    <a:pt x="209" y="234"/>
                  </a:cubicBezTo>
                  <a:cubicBezTo>
                    <a:pt x="226" y="247"/>
                    <a:pt x="241" y="262"/>
                    <a:pt x="253" y="281"/>
                  </a:cubicBezTo>
                  <a:cubicBezTo>
                    <a:pt x="253" y="281"/>
                    <a:pt x="253" y="281"/>
                    <a:pt x="253" y="280"/>
                  </a:cubicBezTo>
                  <a:cubicBezTo>
                    <a:pt x="243" y="259"/>
                    <a:pt x="227" y="244"/>
                    <a:pt x="209" y="229"/>
                  </a:cubicBezTo>
                  <a:cubicBezTo>
                    <a:pt x="193" y="216"/>
                    <a:pt x="175" y="200"/>
                    <a:pt x="154" y="197"/>
                  </a:cubicBezTo>
                  <a:cubicBezTo>
                    <a:pt x="145" y="176"/>
                    <a:pt x="133" y="156"/>
                    <a:pt x="122" y="136"/>
                  </a:cubicBezTo>
                  <a:cubicBezTo>
                    <a:pt x="133" y="141"/>
                    <a:pt x="146" y="144"/>
                    <a:pt x="158" y="149"/>
                  </a:cubicBezTo>
                  <a:cubicBezTo>
                    <a:pt x="171" y="155"/>
                    <a:pt x="184" y="162"/>
                    <a:pt x="195" y="171"/>
                  </a:cubicBezTo>
                  <a:cubicBezTo>
                    <a:pt x="221" y="190"/>
                    <a:pt x="238" y="215"/>
                    <a:pt x="256" y="242"/>
                  </a:cubicBezTo>
                  <a:cubicBezTo>
                    <a:pt x="256" y="242"/>
                    <a:pt x="257" y="242"/>
                    <a:pt x="257" y="242"/>
                  </a:cubicBezTo>
                  <a:cubicBezTo>
                    <a:pt x="245" y="214"/>
                    <a:pt x="223" y="189"/>
                    <a:pt x="200" y="171"/>
                  </a:cubicBezTo>
                  <a:cubicBezTo>
                    <a:pt x="187" y="161"/>
                    <a:pt x="174" y="152"/>
                    <a:pt x="160" y="145"/>
                  </a:cubicBezTo>
                  <a:cubicBezTo>
                    <a:pt x="148" y="138"/>
                    <a:pt x="133" y="130"/>
                    <a:pt x="119" y="129"/>
                  </a:cubicBezTo>
                  <a:cubicBezTo>
                    <a:pt x="118" y="129"/>
                    <a:pt x="118" y="129"/>
                    <a:pt x="118" y="129"/>
                  </a:cubicBezTo>
                  <a:cubicBezTo>
                    <a:pt x="115" y="123"/>
                    <a:pt x="112" y="116"/>
                    <a:pt x="109" y="109"/>
                  </a:cubicBezTo>
                  <a:cubicBezTo>
                    <a:pt x="105" y="101"/>
                    <a:pt x="102" y="92"/>
                    <a:pt x="98" y="84"/>
                  </a:cubicBezTo>
                  <a:cubicBezTo>
                    <a:pt x="128" y="87"/>
                    <a:pt x="155" y="98"/>
                    <a:pt x="180" y="114"/>
                  </a:cubicBezTo>
                  <a:cubicBezTo>
                    <a:pt x="193" y="121"/>
                    <a:pt x="205" y="130"/>
                    <a:pt x="217" y="138"/>
                  </a:cubicBezTo>
                  <a:cubicBezTo>
                    <a:pt x="232" y="148"/>
                    <a:pt x="248" y="159"/>
                    <a:pt x="257" y="175"/>
                  </a:cubicBezTo>
                  <a:cubicBezTo>
                    <a:pt x="258" y="175"/>
                    <a:pt x="259" y="175"/>
                    <a:pt x="259" y="174"/>
                  </a:cubicBezTo>
                  <a:cubicBezTo>
                    <a:pt x="244" y="147"/>
                    <a:pt x="212" y="127"/>
                    <a:pt x="186" y="111"/>
                  </a:cubicBezTo>
                  <a:cubicBezTo>
                    <a:pt x="206" y="104"/>
                    <a:pt x="226" y="107"/>
                    <a:pt x="246" y="114"/>
                  </a:cubicBezTo>
                  <a:cubicBezTo>
                    <a:pt x="246" y="114"/>
                    <a:pt x="247" y="113"/>
                    <a:pt x="246" y="113"/>
                  </a:cubicBezTo>
                  <a:cubicBezTo>
                    <a:pt x="226" y="101"/>
                    <a:pt x="202" y="102"/>
                    <a:pt x="181" y="108"/>
                  </a:cubicBezTo>
                  <a:cubicBezTo>
                    <a:pt x="162" y="96"/>
                    <a:pt x="142" y="86"/>
                    <a:pt x="121" y="80"/>
                  </a:cubicBezTo>
                  <a:cubicBezTo>
                    <a:pt x="138" y="79"/>
                    <a:pt x="154" y="78"/>
                    <a:pt x="171" y="78"/>
                  </a:cubicBezTo>
                  <a:cubicBezTo>
                    <a:pt x="196" y="79"/>
                    <a:pt x="218" y="87"/>
                    <a:pt x="242" y="92"/>
                  </a:cubicBezTo>
                  <a:cubicBezTo>
                    <a:pt x="243" y="92"/>
                    <a:pt x="243" y="92"/>
                    <a:pt x="243" y="92"/>
                  </a:cubicBezTo>
                  <a:cubicBezTo>
                    <a:pt x="223" y="80"/>
                    <a:pt x="196" y="77"/>
                    <a:pt x="173" y="75"/>
                  </a:cubicBezTo>
                  <a:cubicBezTo>
                    <a:pt x="150" y="74"/>
                    <a:pt x="127" y="74"/>
                    <a:pt x="104" y="77"/>
                  </a:cubicBezTo>
                  <a:cubicBezTo>
                    <a:pt x="101" y="76"/>
                    <a:pt x="98" y="76"/>
                    <a:pt x="95" y="76"/>
                  </a:cubicBezTo>
                  <a:cubicBezTo>
                    <a:pt x="86" y="52"/>
                    <a:pt x="76" y="28"/>
                    <a:pt x="65" y="5"/>
                  </a:cubicBezTo>
                  <a:cubicBezTo>
                    <a:pt x="63" y="0"/>
                    <a:pt x="56" y="4"/>
                    <a:pt x="58" y="8"/>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0" name="Group 29"/>
          <p:cNvGrpSpPr/>
          <p:nvPr/>
        </p:nvGrpSpPr>
        <p:grpSpPr>
          <a:xfrm>
            <a:off x="-232581" y="6094753"/>
            <a:ext cx="1074738" cy="942975"/>
            <a:chOff x="8523287" y="4378326"/>
            <a:chExt cx="1074738" cy="942975"/>
          </a:xfrm>
        </p:grpSpPr>
        <p:grpSp>
          <p:nvGrpSpPr>
            <p:cNvPr id="31" name="Group 30"/>
            <p:cNvGrpSpPr/>
            <p:nvPr/>
          </p:nvGrpSpPr>
          <p:grpSpPr>
            <a:xfrm>
              <a:off x="8523287" y="4378326"/>
              <a:ext cx="1074738" cy="942975"/>
              <a:chOff x="8523287" y="4378326"/>
              <a:chExt cx="1074738" cy="942975"/>
            </a:xfrm>
          </p:grpSpPr>
          <p:sp>
            <p:nvSpPr>
              <p:cNvPr id="60" name="Freeform 85"/>
              <p:cNvSpPr>
                <a:spLocks/>
              </p:cNvSpPr>
              <p:nvPr/>
            </p:nvSpPr>
            <p:spPr bwMode="auto">
              <a:xfrm>
                <a:off x="8523287" y="4378326"/>
                <a:ext cx="1074738" cy="942975"/>
              </a:xfrm>
              <a:custGeom>
                <a:avLst/>
                <a:gdLst>
                  <a:gd name="T0" fmla="*/ 398 w 412"/>
                  <a:gd name="T1" fmla="*/ 185 h 361"/>
                  <a:gd name="T2" fmla="*/ 362 w 412"/>
                  <a:gd name="T3" fmla="*/ 177 h 361"/>
                  <a:gd name="T4" fmla="*/ 321 w 412"/>
                  <a:gd name="T5" fmla="*/ 178 h 361"/>
                  <a:gd name="T6" fmla="*/ 381 w 412"/>
                  <a:gd name="T7" fmla="*/ 150 h 361"/>
                  <a:gd name="T8" fmla="*/ 377 w 412"/>
                  <a:gd name="T9" fmla="*/ 128 h 361"/>
                  <a:gd name="T10" fmla="*/ 366 w 412"/>
                  <a:gd name="T11" fmla="*/ 123 h 361"/>
                  <a:gd name="T12" fmla="*/ 359 w 412"/>
                  <a:gd name="T13" fmla="*/ 121 h 361"/>
                  <a:gd name="T14" fmla="*/ 352 w 412"/>
                  <a:gd name="T15" fmla="*/ 108 h 361"/>
                  <a:gd name="T16" fmla="*/ 346 w 412"/>
                  <a:gd name="T17" fmla="*/ 63 h 361"/>
                  <a:gd name="T18" fmla="*/ 327 w 412"/>
                  <a:gd name="T19" fmla="*/ 44 h 361"/>
                  <a:gd name="T20" fmla="*/ 297 w 412"/>
                  <a:gd name="T21" fmla="*/ 60 h 361"/>
                  <a:gd name="T22" fmla="*/ 267 w 412"/>
                  <a:gd name="T23" fmla="*/ 88 h 361"/>
                  <a:gd name="T24" fmla="*/ 255 w 412"/>
                  <a:gd name="T25" fmla="*/ 102 h 361"/>
                  <a:gd name="T26" fmla="*/ 248 w 412"/>
                  <a:gd name="T27" fmla="*/ 111 h 361"/>
                  <a:gd name="T28" fmla="*/ 245 w 412"/>
                  <a:gd name="T29" fmla="*/ 115 h 361"/>
                  <a:gd name="T30" fmla="*/ 238 w 412"/>
                  <a:gd name="T31" fmla="*/ 114 h 361"/>
                  <a:gd name="T32" fmla="*/ 235 w 412"/>
                  <a:gd name="T33" fmla="*/ 108 h 361"/>
                  <a:gd name="T34" fmla="*/ 245 w 412"/>
                  <a:gd name="T35" fmla="*/ 65 h 361"/>
                  <a:gd name="T36" fmla="*/ 222 w 412"/>
                  <a:gd name="T37" fmla="*/ 6 h 361"/>
                  <a:gd name="T38" fmla="*/ 194 w 412"/>
                  <a:gd name="T39" fmla="*/ 3 h 361"/>
                  <a:gd name="T40" fmla="*/ 183 w 412"/>
                  <a:gd name="T41" fmla="*/ 11 h 361"/>
                  <a:gd name="T42" fmla="*/ 162 w 412"/>
                  <a:gd name="T43" fmla="*/ 21 h 361"/>
                  <a:gd name="T44" fmla="*/ 124 w 412"/>
                  <a:gd name="T45" fmla="*/ 17 h 361"/>
                  <a:gd name="T46" fmla="*/ 98 w 412"/>
                  <a:gd name="T47" fmla="*/ 34 h 361"/>
                  <a:gd name="T48" fmla="*/ 104 w 412"/>
                  <a:gd name="T49" fmla="*/ 99 h 361"/>
                  <a:gd name="T50" fmla="*/ 161 w 412"/>
                  <a:gd name="T51" fmla="*/ 136 h 361"/>
                  <a:gd name="T52" fmla="*/ 82 w 412"/>
                  <a:gd name="T53" fmla="*/ 99 h 361"/>
                  <a:gd name="T54" fmla="*/ 46 w 412"/>
                  <a:gd name="T55" fmla="*/ 89 h 361"/>
                  <a:gd name="T56" fmla="*/ 34 w 412"/>
                  <a:gd name="T57" fmla="*/ 114 h 361"/>
                  <a:gd name="T58" fmla="*/ 8 w 412"/>
                  <a:gd name="T59" fmla="*/ 143 h 361"/>
                  <a:gd name="T60" fmla="*/ 3 w 412"/>
                  <a:gd name="T61" fmla="*/ 179 h 361"/>
                  <a:gd name="T62" fmla="*/ 9 w 412"/>
                  <a:gd name="T63" fmla="*/ 199 h 361"/>
                  <a:gd name="T64" fmla="*/ 21 w 412"/>
                  <a:gd name="T65" fmla="*/ 206 h 361"/>
                  <a:gd name="T66" fmla="*/ 68 w 412"/>
                  <a:gd name="T67" fmla="*/ 213 h 361"/>
                  <a:gd name="T68" fmla="*/ 78 w 412"/>
                  <a:gd name="T69" fmla="*/ 228 h 361"/>
                  <a:gd name="T70" fmla="*/ 99 w 412"/>
                  <a:gd name="T71" fmla="*/ 231 h 361"/>
                  <a:gd name="T72" fmla="*/ 100 w 412"/>
                  <a:gd name="T73" fmla="*/ 230 h 361"/>
                  <a:gd name="T74" fmla="*/ 57 w 412"/>
                  <a:gd name="T75" fmla="*/ 265 h 361"/>
                  <a:gd name="T76" fmla="*/ 68 w 412"/>
                  <a:gd name="T77" fmla="*/ 308 h 361"/>
                  <a:gd name="T78" fmla="*/ 97 w 412"/>
                  <a:gd name="T79" fmla="*/ 317 h 361"/>
                  <a:gd name="T80" fmla="*/ 100 w 412"/>
                  <a:gd name="T81" fmla="*/ 328 h 361"/>
                  <a:gd name="T82" fmla="*/ 121 w 412"/>
                  <a:gd name="T83" fmla="*/ 334 h 361"/>
                  <a:gd name="T84" fmla="*/ 154 w 412"/>
                  <a:gd name="T85" fmla="*/ 325 h 361"/>
                  <a:gd name="T86" fmla="*/ 189 w 412"/>
                  <a:gd name="T87" fmla="*/ 335 h 361"/>
                  <a:gd name="T88" fmla="*/ 239 w 412"/>
                  <a:gd name="T89" fmla="*/ 345 h 361"/>
                  <a:gd name="T90" fmla="*/ 251 w 412"/>
                  <a:gd name="T91" fmla="*/ 336 h 361"/>
                  <a:gd name="T92" fmla="*/ 264 w 412"/>
                  <a:gd name="T93" fmla="*/ 331 h 361"/>
                  <a:gd name="T94" fmla="*/ 275 w 412"/>
                  <a:gd name="T95" fmla="*/ 314 h 361"/>
                  <a:gd name="T96" fmla="*/ 265 w 412"/>
                  <a:gd name="T97" fmla="*/ 283 h 361"/>
                  <a:gd name="T98" fmla="*/ 256 w 412"/>
                  <a:gd name="T99" fmla="*/ 268 h 361"/>
                  <a:gd name="T100" fmla="*/ 250 w 412"/>
                  <a:gd name="T101" fmla="*/ 249 h 361"/>
                  <a:gd name="T102" fmla="*/ 292 w 412"/>
                  <a:gd name="T103" fmla="*/ 296 h 361"/>
                  <a:gd name="T104" fmla="*/ 347 w 412"/>
                  <a:gd name="T105" fmla="*/ 300 h 361"/>
                  <a:gd name="T106" fmla="*/ 365 w 412"/>
                  <a:gd name="T107" fmla="*/ 282 h 361"/>
                  <a:gd name="T108" fmla="*/ 368 w 412"/>
                  <a:gd name="T109" fmla="*/ 271 h 361"/>
                  <a:gd name="T110" fmla="*/ 370 w 412"/>
                  <a:gd name="T111" fmla="*/ 268 h 361"/>
                  <a:gd name="T112" fmla="*/ 375 w 412"/>
                  <a:gd name="T113" fmla="*/ 265 h 361"/>
                  <a:gd name="T114" fmla="*/ 389 w 412"/>
                  <a:gd name="T115" fmla="*/ 228 h 361"/>
                  <a:gd name="T116" fmla="*/ 409 w 412"/>
                  <a:gd name="T117" fmla="*/ 208 h 361"/>
                  <a:gd name="T118" fmla="*/ 398 w 412"/>
                  <a:gd name="T119" fmla="*/ 185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12" h="361">
                    <a:moveTo>
                      <a:pt x="398" y="185"/>
                    </a:moveTo>
                    <a:cubicBezTo>
                      <a:pt x="387" y="180"/>
                      <a:pt x="374" y="177"/>
                      <a:pt x="362" y="177"/>
                    </a:cubicBezTo>
                    <a:cubicBezTo>
                      <a:pt x="349" y="176"/>
                      <a:pt x="334" y="182"/>
                      <a:pt x="321" y="178"/>
                    </a:cubicBezTo>
                    <a:cubicBezTo>
                      <a:pt x="340" y="169"/>
                      <a:pt x="373" y="173"/>
                      <a:pt x="381" y="150"/>
                    </a:cubicBezTo>
                    <a:cubicBezTo>
                      <a:pt x="384" y="142"/>
                      <a:pt x="383" y="133"/>
                      <a:pt x="377" y="128"/>
                    </a:cubicBezTo>
                    <a:cubicBezTo>
                      <a:pt x="374" y="125"/>
                      <a:pt x="370" y="124"/>
                      <a:pt x="366" y="123"/>
                    </a:cubicBezTo>
                    <a:cubicBezTo>
                      <a:pt x="364" y="123"/>
                      <a:pt x="361" y="122"/>
                      <a:pt x="359" y="121"/>
                    </a:cubicBezTo>
                    <a:cubicBezTo>
                      <a:pt x="353" y="119"/>
                      <a:pt x="353" y="113"/>
                      <a:pt x="352" y="108"/>
                    </a:cubicBezTo>
                    <a:cubicBezTo>
                      <a:pt x="350" y="93"/>
                      <a:pt x="350" y="77"/>
                      <a:pt x="346" y="63"/>
                    </a:cubicBezTo>
                    <a:cubicBezTo>
                      <a:pt x="344" y="54"/>
                      <a:pt x="337" y="44"/>
                      <a:pt x="327" y="44"/>
                    </a:cubicBezTo>
                    <a:cubicBezTo>
                      <a:pt x="316" y="44"/>
                      <a:pt x="305" y="54"/>
                      <a:pt x="297" y="60"/>
                    </a:cubicBezTo>
                    <a:cubicBezTo>
                      <a:pt x="286" y="69"/>
                      <a:pt x="276" y="78"/>
                      <a:pt x="267" y="88"/>
                    </a:cubicBezTo>
                    <a:cubicBezTo>
                      <a:pt x="263" y="93"/>
                      <a:pt x="259" y="97"/>
                      <a:pt x="255" y="102"/>
                    </a:cubicBezTo>
                    <a:cubicBezTo>
                      <a:pt x="253" y="105"/>
                      <a:pt x="250" y="108"/>
                      <a:pt x="248" y="111"/>
                    </a:cubicBezTo>
                    <a:cubicBezTo>
                      <a:pt x="247" y="112"/>
                      <a:pt x="246" y="114"/>
                      <a:pt x="245" y="115"/>
                    </a:cubicBezTo>
                    <a:cubicBezTo>
                      <a:pt x="243" y="117"/>
                      <a:pt x="241" y="117"/>
                      <a:pt x="238" y="114"/>
                    </a:cubicBezTo>
                    <a:cubicBezTo>
                      <a:pt x="235" y="113"/>
                      <a:pt x="234" y="111"/>
                      <a:pt x="235" y="108"/>
                    </a:cubicBezTo>
                    <a:cubicBezTo>
                      <a:pt x="238" y="94"/>
                      <a:pt x="243" y="80"/>
                      <a:pt x="245" y="65"/>
                    </a:cubicBezTo>
                    <a:cubicBezTo>
                      <a:pt x="248" y="44"/>
                      <a:pt x="243" y="17"/>
                      <a:pt x="222" y="6"/>
                    </a:cubicBezTo>
                    <a:cubicBezTo>
                      <a:pt x="214" y="1"/>
                      <a:pt x="203" y="0"/>
                      <a:pt x="194" y="3"/>
                    </a:cubicBezTo>
                    <a:cubicBezTo>
                      <a:pt x="190" y="5"/>
                      <a:pt x="186" y="7"/>
                      <a:pt x="183" y="11"/>
                    </a:cubicBezTo>
                    <a:cubicBezTo>
                      <a:pt x="177" y="17"/>
                      <a:pt x="171" y="21"/>
                      <a:pt x="162" y="21"/>
                    </a:cubicBezTo>
                    <a:cubicBezTo>
                      <a:pt x="149" y="20"/>
                      <a:pt x="138" y="15"/>
                      <a:pt x="124" y="17"/>
                    </a:cubicBezTo>
                    <a:cubicBezTo>
                      <a:pt x="114" y="20"/>
                      <a:pt x="104" y="26"/>
                      <a:pt x="98" y="34"/>
                    </a:cubicBezTo>
                    <a:cubicBezTo>
                      <a:pt x="82" y="54"/>
                      <a:pt x="86" y="82"/>
                      <a:pt x="104" y="99"/>
                    </a:cubicBezTo>
                    <a:cubicBezTo>
                      <a:pt x="121" y="114"/>
                      <a:pt x="144" y="121"/>
                      <a:pt x="161" y="136"/>
                    </a:cubicBezTo>
                    <a:cubicBezTo>
                      <a:pt x="131" y="144"/>
                      <a:pt x="105" y="113"/>
                      <a:pt x="82" y="99"/>
                    </a:cubicBezTo>
                    <a:cubicBezTo>
                      <a:pt x="72" y="92"/>
                      <a:pt x="59" y="87"/>
                      <a:pt x="46" y="89"/>
                    </a:cubicBezTo>
                    <a:cubicBezTo>
                      <a:pt x="32" y="91"/>
                      <a:pt x="34" y="103"/>
                      <a:pt x="34" y="114"/>
                    </a:cubicBezTo>
                    <a:cubicBezTo>
                      <a:pt x="34" y="130"/>
                      <a:pt x="17" y="133"/>
                      <a:pt x="8" y="143"/>
                    </a:cubicBezTo>
                    <a:cubicBezTo>
                      <a:pt x="0" y="153"/>
                      <a:pt x="0" y="167"/>
                      <a:pt x="3" y="179"/>
                    </a:cubicBezTo>
                    <a:cubicBezTo>
                      <a:pt x="4" y="186"/>
                      <a:pt x="6" y="193"/>
                      <a:pt x="9" y="199"/>
                    </a:cubicBezTo>
                    <a:cubicBezTo>
                      <a:pt x="12" y="204"/>
                      <a:pt x="16" y="206"/>
                      <a:pt x="21" y="206"/>
                    </a:cubicBezTo>
                    <a:cubicBezTo>
                      <a:pt x="36" y="205"/>
                      <a:pt x="59" y="195"/>
                      <a:pt x="68" y="213"/>
                    </a:cubicBezTo>
                    <a:cubicBezTo>
                      <a:pt x="71" y="219"/>
                      <a:pt x="71" y="225"/>
                      <a:pt x="78" y="228"/>
                    </a:cubicBezTo>
                    <a:cubicBezTo>
                      <a:pt x="84" y="232"/>
                      <a:pt x="92" y="231"/>
                      <a:pt x="99" y="231"/>
                    </a:cubicBezTo>
                    <a:cubicBezTo>
                      <a:pt x="99" y="231"/>
                      <a:pt x="99" y="230"/>
                      <a:pt x="100" y="230"/>
                    </a:cubicBezTo>
                    <a:cubicBezTo>
                      <a:pt x="85" y="240"/>
                      <a:pt x="67" y="249"/>
                      <a:pt x="57" y="265"/>
                    </a:cubicBezTo>
                    <a:cubicBezTo>
                      <a:pt x="47" y="282"/>
                      <a:pt x="51" y="298"/>
                      <a:pt x="68" y="308"/>
                    </a:cubicBezTo>
                    <a:cubicBezTo>
                      <a:pt x="75" y="311"/>
                      <a:pt x="86" y="316"/>
                      <a:pt x="97" y="317"/>
                    </a:cubicBezTo>
                    <a:cubicBezTo>
                      <a:pt x="96" y="321"/>
                      <a:pt x="97" y="325"/>
                      <a:pt x="100" y="328"/>
                    </a:cubicBezTo>
                    <a:cubicBezTo>
                      <a:pt x="105" y="334"/>
                      <a:pt x="113" y="336"/>
                      <a:pt x="121" y="334"/>
                    </a:cubicBezTo>
                    <a:cubicBezTo>
                      <a:pt x="132" y="332"/>
                      <a:pt x="142" y="326"/>
                      <a:pt x="154" y="325"/>
                    </a:cubicBezTo>
                    <a:cubicBezTo>
                      <a:pt x="166" y="325"/>
                      <a:pt x="179" y="328"/>
                      <a:pt x="189" y="335"/>
                    </a:cubicBezTo>
                    <a:cubicBezTo>
                      <a:pt x="204" y="344"/>
                      <a:pt x="222" y="361"/>
                      <a:pt x="239" y="345"/>
                    </a:cubicBezTo>
                    <a:cubicBezTo>
                      <a:pt x="243" y="342"/>
                      <a:pt x="246" y="338"/>
                      <a:pt x="251" y="336"/>
                    </a:cubicBezTo>
                    <a:cubicBezTo>
                      <a:pt x="255" y="334"/>
                      <a:pt x="260" y="333"/>
                      <a:pt x="264" y="331"/>
                    </a:cubicBezTo>
                    <a:cubicBezTo>
                      <a:pt x="271" y="328"/>
                      <a:pt x="275" y="322"/>
                      <a:pt x="275" y="314"/>
                    </a:cubicBezTo>
                    <a:cubicBezTo>
                      <a:pt x="275" y="304"/>
                      <a:pt x="270" y="292"/>
                      <a:pt x="265" y="283"/>
                    </a:cubicBezTo>
                    <a:cubicBezTo>
                      <a:pt x="262" y="278"/>
                      <a:pt x="259" y="273"/>
                      <a:pt x="256" y="268"/>
                    </a:cubicBezTo>
                    <a:cubicBezTo>
                      <a:pt x="252" y="264"/>
                      <a:pt x="246" y="255"/>
                      <a:pt x="250" y="249"/>
                    </a:cubicBezTo>
                    <a:cubicBezTo>
                      <a:pt x="261" y="267"/>
                      <a:pt x="274" y="284"/>
                      <a:pt x="292" y="296"/>
                    </a:cubicBezTo>
                    <a:cubicBezTo>
                      <a:pt x="308" y="306"/>
                      <a:pt x="330" y="310"/>
                      <a:pt x="347" y="300"/>
                    </a:cubicBezTo>
                    <a:cubicBezTo>
                      <a:pt x="355" y="296"/>
                      <a:pt x="361" y="290"/>
                      <a:pt x="365" y="282"/>
                    </a:cubicBezTo>
                    <a:cubicBezTo>
                      <a:pt x="367" y="278"/>
                      <a:pt x="367" y="274"/>
                      <a:pt x="368" y="271"/>
                    </a:cubicBezTo>
                    <a:cubicBezTo>
                      <a:pt x="369" y="268"/>
                      <a:pt x="367" y="269"/>
                      <a:pt x="370" y="268"/>
                    </a:cubicBezTo>
                    <a:cubicBezTo>
                      <a:pt x="372" y="267"/>
                      <a:pt x="374" y="266"/>
                      <a:pt x="375" y="265"/>
                    </a:cubicBezTo>
                    <a:cubicBezTo>
                      <a:pt x="388" y="258"/>
                      <a:pt x="393" y="242"/>
                      <a:pt x="389" y="228"/>
                    </a:cubicBezTo>
                    <a:cubicBezTo>
                      <a:pt x="397" y="224"/>
                      <a:pt x="406" y="218"/>
                      <a:pt x="409" y="208"/>
                    </a:cubicBezTo>
                    <a:cubicBezTo>
                      <a:pt x="412" y="198"/>
                      <a:pt x="407" y="190"/>
                      <a:pt x="398" y="185"/>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61" name="Freeform 86"/>
              <p:cNvSpPr>
                <a:spLocks/>
              </p:cNvSpPr>
              <p:nvPr/>
            </p:nvSpPr>
            <p:spPr bwMode="auto">
              <a:xfrm>
                <a:off x="8670925" y="4529138"/>
                <a:ext cx="723900" cy="635000"/>
              </a:xfrm>
              <a:custGeom>
                <a:avLst/>
                <a:gdLst>
                  <a:gd name="T0" fmla="*/ 267 w 277"/>
                  <a:gd name="T1" fmla="*/ 124 h 243"/>
                  <a:gd name="T2" fmla="*/ 243 w 277"/>
                  <a:gd name="T3" fmla="*/ 119 h 243"/>
                  <a:gd name="T4" fmla="*/ 216 w 277"/>
                  <a:gd name="T5" fmla="*/ 119 h 243"/>
                  <a:gd name="T6" fmla="*/ 256 w 277"/>
                  <a:gd name="T7" fmla="*/ 100 h 243"/>
                  <a:gd name="T8" fmla="*/ 253 w 277"/>
                  <a:gd name="T9" fmla="*/ 86 h 243"/>
                  <a:gd name="T10" fmla="*/ 246 w 277"/>
                  <a:gd name="T11" fmla="*/ 83 h 243"/>
                  <a:gd name="T12" fmla="*/ 241 w 277"/>
                  <a:gd name="T13" fmla="*/ 82 h 243"/>
                  <a:gd name="T14" fmla="*/ 237 w 277"/>
                  <a:gd name="T15" fmla="*/ 72 h 243"/>
                  <a:gd name="T16" fmla="*/ 233 w 277"/>
                  <a:gd name="T17" fmla="*/ 42 h 243"/>
                  <a:gd name="T18" fmla="*/ 219 w 277"/>
                  <a:gd name="T19" fmla="*/ 30 h 243"/>
                  <a:gd name="T20" fmla="*/ 199 w 277"/>
                  <a:gd name="T21" fmla="*/ 40 h 243"/>
                  <a:gd name="T22" fmla="*/ 179 w 277"/>
                  <a:gd name="T23" fmla="*/ 59 h 243"/>
                  <a:gd name="T24" fmla="*/ 171 w 277"/>
                  <a:gd name="T25" fmla="*/ 68 h 243"/>
                  <a:gd name="T26" fmla="*/ 167 w 277"/>
                  <a:gd name="T27" fmla="*/ 74 h 243"/>
                  <a:gd name="T28" fmla="*/ 164 w 277"/>
                  <a:gd name="T29" fmla="*/ 77 h 243"/>
                  <a:gd name="T30" fmla="*/ 160 w 277"/>
                  <a:gd name="T31" fmla="*/ 77 h 243"/>
                  <a:gd name="T32" fmla="*/ 158 w 277"/>
                  <a:gd name="T33" fmla="*/ 73 h 243"/>
                  <a:gd name="T34" fmla="*/ 164 w 277"/>
                  <a:gd name="T35" fmla="*/ 44 h 243"/>
                  <a:gd name="T36" fmla="*/ 149 w 277"/>
                  <a:gd name="T37" fmla="*/ 4 h 243"/>
                  <a:gd name="T38" fmla="*/ 131 w 277"/>
                  <a:gd name="T39" fmla="*/ 2 h 243"/>
                  <a:gd name="T40" fmla="*/ 123 w 277"/>
                  <a:gd name="T41" fmla="*/ 7 h 243"/>
                  <a:gd name="T42" fmla="*/ 109 w 277"/>
                  <a:gd name="T43" fmla="*/ 14 h 243"/>
                  <a:gd name="T44" fmla="*/ 84 w 277"/>
                  <a:gd name="T45" fmla="*/ 12 h 243"/>
                  <a:gd name="T46" fmla="*/ 66 w 277"/>
                  <a:gd name="T47" fmla="*/ 23 h 243"/>
                  <a:gd name="T48" fmla="*/ 70 w 277"/>
                  <a:gd name="T49" fmla="*/ 66 h 243"/>
                  <a:gd name="T50" fmla="*/ 108 w 277"/>
                  <a:gd name="T51" fmla="*/ 91 h 243"/>
                  <a:gd name="T52" fmla="*/ 55 w 277"/>
                  <a:gd name="T53" fmla="*/ 66 h 243"/>
                  <a:gd name="T54" fmla="*/ 31 w 277"/>
                  <a:gd name="T55" fmla="*/ 59 h 243"/>
                  <a:gd name="T56" fmla="*/ 23 w 277"/>
                  <a:gd name="T57" fmla="*/ 77 h 243"/>
                  <a:gd name="T58" fmla="*/ 6 w 277"/>
                  <a:gd name="T59" fmla="*/ 96 h 243"/>
                  <a:gd name="T60" fmla="*/ 2 w 277"/>
                  <a:gd name="T61" fmla="*/ 120 h 243"/>
                  <a:gd name="T62" fmla="*/ 6 w 277"/>
                  <a:gd name="T63" fmla="*/ 134 h 243"/>
                  <a:gd name="T64" fmla="*/ 14 w 277"/>
                  <a:gd name="T65" fmla="*/ 138 h 243"/>
                  <a:gd name="T66" fmla="*/ 46 w 277"/>
                  <a:gd name="T67" fmla="*/ 143 h 243"/>
                  <a:gd name="T68" fmla="*/ 52 w 277"/>
                  <a:gd name="T69" fmla="*/ 153 h 243"/>
                  <a:gd name="T70" fmla="*/ 66 w 277"/>
                  <a:gd name="T71" fmla="*/ 155 h 243"/>
                  <a:gd name="T72" fmla="*/ 81 w 277"/>
                  <a:gd name="T73" fmla="*/ 150 h 243"/>
                  <a:gd name="T74" fmla="*/ 96 w 277"/>
                  <a:gd name="T75" fmla="*/ 142 h 243"/>
                  <a:gd name="T76" fmla="*/ 55 w 277"/>
                  <a:gd name="T77" fmla="*/ 181 h 243"/>
                  <a:gd name="T78" fmla="*/ 47 w 277"/>
                  <a:gd name="T79" fmla="*/ 202 h 243"/>
                  <a:gd name="T80" fmla="*/ 65 w 277"/>
                  <a:gd name="T81" fmla="*/ 211 h 243"/>
                  <a:gd name="T82" fmla="*/ 67 w 277"/>
                  <a:gd name="T83" fmla="*/ 220 h 243"/>
                  <a:gd name="T84" fmla="*/ 81 w 277"/>
                  <a:gd name="T85" fmla="*/ 224 h 243"/>
                  <a:gd name="T86" fmla="*/ 103 w 277"/>
                  <a:gd name="T87" fmla="*/ 218 h 243"/>
                  <a:gd name="T88" fmla="*/ 127 w 277"/>
                  <a:gd name="T89" fmla="*/ 225 h 243"/>
                  <a:gd name="T90" fmla="*/ 161 w 277"/>
                  <a:gd name="T91" fmla="*/ 232 h 243"/>
                  <a:gd name="T92" fmla="*/ 169 w 277"/>
                  <a:gd name="T93" fmla="*/ 225 h 243"/>
                  <a:gd name="T94" fmla="*/ 177 w 277"/>
                  <a:gd name="T95" fmla="*/ 222 h 243"/>
                  <a:gd name="T96" fmla="*/ 185 w 277"/>
                  <a:gd name="T97" fmla="*/ 211 h 243"/>
                  <a:gd name="T98" fmla="*/ 178 w 277"/>
                  <a:gd name="T99" fmla="*/ 190 h 243"/>
                  <a:gd name="T100" fmla="*/ 172 w 277"/>
                  <a:gd name="T101" fmla="*/ 180 h 243"/>
                  <a:gd name="T102" fmla="*/ 168 w 277"/>
                  <a:gd name="T103" fmla="*/ 167 h 243"/>
                  <a:gd name="T104" fmla="*/ 196 w 277"/>
                  <a:gd name="T105" fmla="*/ 198 h 243"/>
                  <a:gd name="T106" fmla="*/ 233 w 277"/>
                  <a:gd name="T107" fmla="*/ 202 h 243"/>
                  <a:gd name="T108" fmla="*/ 245 w 277"/>
                  <a:gd name="T109" fmla="*/ 189 h 243"/>
                  <a:gd name="T110" fmla="*/ 247 w 277"/>
                  <a:gd name="T111" fmla="*/ 182 h 243"/>
                  <a:gd name="T112" fmla="*/ 249 w 277"/>
                  <a:gd name="T113" fmla="*/ 180 h 243"/>
                  <a:gd name="T114" fmla="*/ 252 w 277"/>
                  <a:gd name="T115" fmla="*/ 178 h 243"/>
                  <a:gd name="T116" fmla="*/ 261 w 277"/>
                  <a:gd name="T117" fmla="*/ 153 h 243"/>
                  <a:gd name="T118" fmla="*/ 275 w 277"/>
                  <a:gd name="T119" fmla="*/ 140 h 243"/>
                  <a:gd name="T120" fmla="*/ 267 w 277"/>
                  <a:gd name="T121" fmla="*/ 124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7" h="243">
                    <a:moveTo>
                      <a:pt x="267" y="124"/>
                    </a:moveTo>
                    <a:cubicBezTo>
                      <a:pt x="260" y="121"/>
                      <a:pt x="251" y="119"/>
                      <a:pt x="243" y="119"/>
                    </a:cubicBezTo>
                    <a:cubicBezTo>
                      <a:pt x="234" y="118"/>
                      <a:pt x="224" y="122"/>
                      <a:pt x="216" y="119"/>
                    </a:cubicBezTo>
                    <a:cubicBezTo>
                      <a:pt x="229" y="113"/>
                      <a:pt x="250" y="116"/>
                      <a:pt x="256" y="100"/>
                    </a:cubicBezTo>
                    <a:cubicBezTo>
                      <a:pt x="258" y="96"/>
                      <a:pt x="257" y="89"/>
                      <a:pt x="253" y="86"/>
                    </a:cubicBezTo>
                    <a:cubicBezTo>
                      <a:pt x="251" y="84"/>
                      <a:pt x="248" y="83"/>
                      <a:pt x="246" y="83"/>
                    </a:cubicBezTo>
                    <a:cubicBezTo>
                      <a:pt x="244" y="82"/>
                      <a:pt x="242" y="82"/>
                      <a:pt x="241" y="82"/>
                    </a:cubicBezTo>
                    <a:cubicBezTo>
                      <a:pt x="237" y="80"/>
                      <a:pt x="237" y="76"/>
                      <a:pt x="237" y="72"/>
                    </a:cubicBezTo>
                    <a:cubicBezTo>
                      <a:pt x="235" y="63"/>
                      <a:pt x="235" y="52"/>
                      <a:pt x="233" y="42"/>
                    </a:cubicBezTo>
                    <a:cubicBezTo>
                      <a:pt x="231" y="36"/>
                      <a:pt x="226" y="30"/>
                      <a:pt x="219" y="30"/>
                    </a:cubicBezTo>
                    <a:cubicBezTo>
                      <a:pt x="212" y="29"/>
                      <a:pt x="205" y="36"/>
                      <a:pt x="199" y="40"/>
                    </a:cubicBezTo>
                    <a:cubicBezTo>
                      <a:pt x="192" y="46"/>
                      <a:pt x="185" y="52"/>
                      <a:pt x="179" y="59"/>
                    </a:cubicBezTo>
                    <a:cubicBezTo>
                      <a:pt x="176" y="62"/>
                      <a:pt x="174" y="65"/>
                      <a:pt x="171" y="68"/>
                    </a:cubicBezTo>
                    <a:cubicBezTo>
                      <a:pt x="170" y="70"/>
                      <a:pt x="168" y="72"/>
                      <a:pt x="167" y="74"/>
                    </a:cubicBezTo>
                    <a:cubicBezTo>
                      <a:pt x="166" y="75"/>
                      <a:pt x="165" y="76"/>
                      <a:pt x="164" y="77"/>
                    </a:cubicBezTo>
                    <a:cubicBezTo>
                      <a:pt x="163" y="79"/>
                      <a:pt x="162" y="79"/>
                      <a:pt x="160" y="77"/>
                    </a:cubicBezTo>
                    <a:cubicBezTo>
                      <a:pt x="158" y="76"/>
                      <a:pt x="157" y="75"/>
                      <a:pt x="158" y="73"/>
                    </a:cubicBezTo>
                    <a:cubicBezTo>
                      <a:pt x="160" y="63"/>
                      <a:pt x="163" y="54"/>
                      <a:pt x="164" y="44"/>
                    </a:cubicBezTo>
                    <a:cubicBezTo>
                      <a:pt x="166" y="29"/>
                      <a:pt x="163" y="11"/>
                      <a:pt x="149" y="4"/>
                    </a:cubicBezTo>
                    <a:cubicBezTo>
                      <a:pt x="144" y="1"/>
                      <a:pt x="137" y="0"/>
                      <a:pt x="131" y="2"/>
                    </a:cubicBezTo>
                    <a:cubicBezTo>
                      <a:pt x="128" y="3"/>
                      <a:pt x="125" y="5"/>
                      <a:pt x="123" y="7"/>
                    </a:cubicBezTo>
                    <a:cubicBezTo>
                      <a:pt x="119" y="11"/>
                      <a:pt x="115" y="14"/>
                      <a:pt x="109" y="14"/>
                    </a:cubicBezTo>
                    <a:cubicBezTo>
                      <a:pt x="100" y="13"/>
                      <a:pt x="92" y="10"/>
                      <a:pt x="84" y="12"/>
                    </a:cubicBezTo>
                    <a:cubicBezTo>
                      <a:pt x="77" y="13"/>
                      <a:pt x="70" y="17"/>
                      <a:pt x="66" y="23"/>
                    </a:cubicBezTo>
                    <a:cubicBezTo>
                      <a:pt x="55" y="36"/>
                      <a:pt x="58" y="55"/>
                      <a:pt x="70" y="66"/>
                    </a:cubicBezTo>
                    <a:cubicBezTo>
                      <a:pt x="81" y="77"/>
                      <a:pt x="96" y="82"/>
                      <a:pt x="108" y="91"/>
                    </a:cubicBezTo>
                    <a:cubicBezTo>
                      <a:pt x="88" y="97"/>
                      <a:pt x="70" y="76"/>
                      <a:pt x="55" y="66"/>
                    </a:cubicBezTo>
                    <a:cubicBezTo>
                      <a:pt x="48" y="62"/>
                      <a:pt x="39" y="58"/>
                      <a:pt x="31" y="59"/>
                    </a:cubicBezTo>
                    <a:cubicBezTo>
                      <a:pt x="22" y="61"/>
                      <a:pt x="23" y="69"/>
                      <a:pt x="23" y="77"/>
                    </a:cubicBezTo>
                    <a:cubicBezTo>
                      <a:pt x="23" y="88"/>
                      <a:pt x="11" y="89"/>
                      <a:pt x="6" y="96"/>
                    </a:cubicBezTo>
                    <a:cubicBezTo>
                      <a:pt x="0" y="103"/>
                      <a:pt x="0" y="112"/>
                      <a:pt x="2" y="120"/>
                    </a:cubicBezTo>
                    <a:cubicBezTo>
                      <a:pt x="3" y="125"/>
                      <a:pt x="4" y="130"/>
                      <a:pt x="6" y="134"/>
                    </a:cubicBezTo>
                    <a:cubicBezTo>
                      <a:pt x="8" y="137"/>
                      <a:pt x="10" y="139"/>
                      <a:pt x="14" y="138"/>
                    </a:cubicBezTo>
                    <a:cubicBezTo>
                      <a:pt x="24" y="138"/>
                      <a:pt x="40" y="131"/>
                      <a:pt x="46" y="143"/>
                    </a:cubicBezTo>
                    <a:cubicBezTo>
                      <a:pt x="48" y="147"/>
                      <a:pt x="48" y="151"/>
                      <a:pt x="52" y="153"/>
                    </a:cubicBezTo>
                    <a:cubicBezTo>
                      <a:pt x="56" y="156"/>
                      <a:pt x="62" y="155"/>
                      <a:pt x="66" y="155"/>
                    </a:cubicBezTo>
                    <a:cubicBezTo>
                      <a:pt x="71" y="154"/>
                      <a:pt x="76" y="153"/>
                      <a:pt x="81" y="150"/>
                    </a:cubicBezTo>
                    <a:cubicBezTo>
                      <a:pt x="86" y="147"/>
                      <a:pt x="90" y="142"/>
                      <a:pt x="96" y="142"/>
                    </a:cubicBezTo>
                    <a:cubicBezTo>
                      <a:pt x="87" y="159"/>
                      <a:pt x="68" y="168"/>
                      <a:pt x="55" y="181"/>
                    </a:cubicBezTo>
                    <a:cubicBezTo>
                      <a:pt x="49" y="186"/>
                      <a:pt x="43" y="195"/>
                      <a:pt x="47" y="202"/>
                    </a:cubicBezTo>
                    <a:cubicBezTo>
                      <a:pt x="51" y="208"/>
                      <a:pt x="59" y="210"/>
                      <a:pt x="65" y="211"/>
                    </a:cubicBezTo>
                    <a:cubicBezTo>
                      <a:pt x="64" y="214"/>
                      <a:pt x="65" y="217"/>
                      <a:pt x="67" y="220"/>
                    </a:cubicBezTo>
                    <a:cubicBezTo>
                      <a:pt x="71" y="224"/>
                      <a:pt x="76" y="225"/>
                      <a:pt x="81" y="224"/>
                    </a:cubicBezTo>
                    <a:cubicBezTo>
                      <a:pt x="89" y="223"/>
                      <a:pt x="95" y="219"/>
                      <a:pt x="103" y="218"/>
                    </a:cubicBezTo>
                    <a:cubicBezTo>
                      <a:pt x="112" y="218"/>
                      <a:pt x="120" y="220"/>
                      <a:pt x="127" y="225"/>
                    </a:cubicBezTo>
                    <a:cubicBezTo>
                      <a:pt x="137" y="231"/>
                      <a:pt x="149" y="243"/>
                      <a:pt x="161" y="232"/>
                    </a:cubicBezTo>
                    <a:cubicBezTo>
                      <a:pt x="163" y="230"/>
                      <a:pt x="165" y="227"/>
                      <a:pt x="169" y="225"/>
                    </a:cubicBezTo>
                    <a:cubicBezTo>
                      <a:pt x="171" y="224"/>
                      <a:pt x="174" y="223"/>
                      <a:pt x="177" y="222"/>
                    </a:cubicBezTo>
                    <a:cubicBezTo>
                      <a:pt x="182" y="220"/>
                      <a:pt x="185" y="216"/>
                      <a:pt x="185" y="211"/>
                    </a:cubicBezTo>
                    <a:cubicBezTo>
                      <a:pt x="185" y="204"/>
                      <a:pt x="181" y="196"/>
                      <a:pt x="178" y="190"/>
                    </a:cubicBezTo>
                    <a:cubicBezTo>
                      <a:pt x="176" y="187"/>
                      <a:pt x="174" y="183"/>
                      <a:pt x="172" y="180"/>
                    </a:cubicBezTo>
                    <a:cubicBezTo>
                      <a:pt x="169" y="177"/>
                      <a:pt x="165" y="172"/>
                      <a:pt x="168" y="167"/>
                    </a:cubicBezTo>
                    <a:cubicBezTo>
                      <a:pt x="176" y="179"/>
                      <a:pt x="184" y="191"/>
                      <a:pt x="196" y="198"/>
                    </a:cubicBezTo>
                    <a:cubicBezTo>
                      <a:pt x="207" y="205"/>
                      <a:pt x="221" y="208"/>
                      <a:pt x="233" y="202"/>
                    </a:cubicBezTo>
                    <a:cubicBezTo>
                      <a:pt x="238" y="199"/>
                      <a:pt x="243" y="195"/>
                      <a:pt x="245" y="189"/>
                    </a:cubicBezTo>
                    <a:cubicBezTo>
                      <a:pt x="246" y="187"/>
                      <a:pt x="246" y="184"/>
                      <a:pt x="247" y="182"/>
                    </a:cubicBezTo>
                    <a:cubicBezTo>
                      <a:pt x="248" y="180"/>
                      <a:pt x="247" y="181"/>
                      <a:pt x="249" y="180"/>
                    </a:cubicBezTo>
                    <a:cubicBezTo>
                      <a:pt x="250" y="179"/>
                      <a:pt x="251" y="179"/>
                      <a:pt x="252" y="178"/>
                    </a:cubicBezTo>
                    <a:cubicBezTo>
                      <a:pt x="260" y="173"/>
                      <a:pt x="264" y="162"/>
                      <a:pt x="261" y="153"/>
                    </a:cubicBezTo>
                    <a:cubicBezTo>
                      <a:pt x="267" y="150"/>
                      <a:pt x="273" y="146"/>
                      <a:pt x="275" y="140"/>
                    </a:cubicBezTo>
                    <a:cubicBezTo>
                      <a:pt x="277" y="133"/>
                      <a:pt x="273" y="127"/>
                      <a:pt x="267" y="124"/>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2" name="Group 31"/>
            <p:cNvGrpSpPr/>
            <p:nvPr/>
          </p:nvGrpSpPr>
          <p:grpSpPr>
            <a:xfrm>
              <a:off x="8916988" y="4733926"/>
              <a:ext cx="238125" cy="215900"/>
              <a:chOff x="8916988" y="4733926"/>
              <a:chExt cx="238125" cy="215900"/>
            </a:xfrm>
          </p:grpSpPr>
          <p:sp>
            <p:nvSpPr>
              <p:cNvPr id="54" name="Freeform 87"/>
              <p:cNvSpPr>
                <a:spLocks/>
              </p:cNvSpPr>
              <p:nvPr/>
            </p:nvSpPr>
            <p:spPr bwMode="auto">
              <a:xfrm>
                <a:off x="8916988" y="4819651"/>
                <a:ext cx="47625" cy="49213"/>
              </a:xfrm>
              <a:custGeom>
                <a:avLst/>
                <a:gdLst>
                  <a:gd name="T0" fmla="*/ 9 w 18"/>
                  <a:gd name="T1" fmla="*/ 0 h 19"/>
                  <a:gd name="T2" fmla="*/ 3 w 18"/>
                  <a:gd name="T3" fmla="*/ 3 h 19"/>
                  <a:gd name="T4" fmla="*/ 0 w 18"/>
                  <a:gd name="T5" fmla="*/ 10 h 19"/>
                  <a:gd name="T6" fmla="*/ 9 w 18"/>
                  <a:gd name="T7" fmla="*/ 19 h 19"/>
                  <a:gd name="T8" fmla="*/ 15 w 18"/>
                  <a:gd name="T9" fmla="*/ 17 h 19"/>
                  <a:gd name="T10" fmla="*/ 18 w 18"/>
                  <a:gd name="T11" fmla="*/ 10 h 19"/>
                  <a:gd name="T12" fmla="*/ 9 w 18"/>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18" h="19">
                    <a:moveTo>
                      <a:pt x="9" y="0"/>
                    </a:moveTo>
                    <a:cubicBezTo>
                      <a:pt x="7" y="0"/>
                      <a:pt x="4" y="1"/>
                      <a:pt x="3" y="3"/>
                    </a:cubicBezTo>
                    <a:cubicBezTo>
                      <a:pt x="1" y="5"/>
                      <a:pt x="0" y="7"/>
                      <a:pt x="0" y="10"/>
                    </a:cubicBezTo>
                    <a:cubicBezTo>
                      <a:pt x="0" y="14"/>
                      <a:pt x="4" y="19"/>
                      <a:pt x="9" y="19"/>
                    </a:cubicBezTo>
                    <a:cubicBezTo>
                      <a:pt x="11" y="19"/>
                      <a:pt x="14" y="18"/>
                      <a:pt x="15" y="17"/>
                    </a:cubicBezTo>
                    <a:cubicBezTo>
                      <a:pt x="17" y="15"/>
                      <a:pt x="18" y="12"/>
                      <a:pt x="18" y="10"/>
                    </a:cubicBezTo>
                    <a:cubicBezTo>
                      <a:pt x="18" y="5"/>
                      <a:pt x="14" y="0"/>
                      <a:pt x="9"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5" name="Freeform 88"/>
              <p:cNvSpPr>
                <a:spLocks/>
              </p:cNvSpPr>
              <p:nvPr/>
            </p:nvSpPr>
            <p:spPr bwMode="auto">
              <a:xfrm>
                <a:off x="8928100" y="4875213"/>
                <a:ext cx="36513" cy="33338"/>
              </a:xfrm>
              <a:custGeom>
                <a:avLst/>
                <a:gdLst>
                  <a:gd name="T0" fmla="*/ 7 w 14"/>
                  <a:gd name="T1" fmla="*/ 0 h 13"/>
                  <a:gd name="T2" fmla="*/ 0 w 14"/>
                  <a:gd name="T3" fmla="*/ 6 h 13"/>
                  <a:gd name="T4" fmla="*/ 7 w 14"/>
                  <a:gd name="T5" fmla="*/ 13 h 13"/>
                  <a:gd name="T6" fmla="*/ 14 w 14"/>
                  <a:gd name="T7" fmla="*/ 7 h 13"/>
                  <a:gd name="T8" fmla="*/ 7 w 14"/>
                  <a:gd name="T9" fmla="*/ 0 h 13"/>
                </a:gdLst>
                <a:ahLst/>
                <a:cxnLst>
                  <a:cxn ang="0">
                    <a:pos x="T0" y="T1"/>
                  </a:cxn>
                  <a:cxn ang="0">
                    <a:pos x="T2" y="T3"/>
                  </a:cxn>
                  <a:cxn ang="0">
                    <a:pos x="T4" y="T5"/>
                  </a:cxn>
                  <a:cxn ang="0">
                    <a:pos x="T6" y="T7"/>
                  </a:cxn>
                  <a:cxn ang="0">
                    <a:pos x="T8" y="T9"/>
                  </a:cxn>
                </a:cxnLst>
                <a:rect l="0" t="0" r="r" b="b"/>
                <a:pathLst>
                  <a:path w="14" h="13">
                    <a:moveTo>
                      <a:pt x="7" y="0"/>
                    </a:moveTo>
                    <a:cubicBezTo>
                      <a:pt x="4" y="0"/>
                      <a:pt x="0" y="2"/>
                      <a:pt x="0" y="6"/>
                    </a:cubicBezTo>
                    <a:cubicBezTo>
                      <a:pt x="0" y="10"/>
                      <a:pt x="3" y="13"/>
                      <a:pt x="7" y="13"/>
                    </a:cubicBezTo>
                    <a:cubicBezTo>
                      <a:pt x="10" y="13"/>
                      <a:pt x="14" y="10"/>
                      <a:pt x="14" y="7"/>
                    </a:cubicBezTo>
                    <a:cubicBezTo>
                      <a:pt x="14" y="3"/>
                      <a:pt x="11"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6" name="Freeform 89"/>
              <p:cNvSpPr>
                <a:spLocks/>
              </p:cNvSpPr>
              <p:nvPr/>
            </p:nvSpPr>
            <p:spPr bwMode="auto">
              <a:xfrm>
                <a:off x="8916988" y="4775201"/>
                <a:ext cx="41275" cy="39688"/>
              </a:xfrm>
              <a:custGeom>
                <a:avLst/>
                <a:gdLst>
                  <a:gd name="T0" fmla="*/ 15 w 16"/>
                  <a:gd name="T1" fmla="*/ 5 h 15"/>
                  <a:gd name="T2" fmla="*/ 11 w 16"/>
                  <a:gd name="T3" fmla="*/ 1 h 15"/>
                  <a:gd name="T4" fmla="*/ 11 w 16"/>
                  <a:gd name="T5" fmla="*/ 1 h 15"/>
                  <a:gd name="T6" fmla="*/ 2 w 16"/>
                  <a:gd name="T7" fmla="*/ 10 h 15"/>
                  <a:gd name="T8" fmla="*/ 7 w 16"/>
                  <a:gd name="T9" fmla="*/ 15 h 15"/>
                  <a:gd name="T10" fmla="*/ 14 w 16"/>
                  <a:gd name="T11" fmla="*/ 12 h 15"/>
                  <a:gd name="T12" fmla="*/ 15 w 16"/>
                  <a:gd name="T13" fmla="*/ 11 h 15"/>
                  <a:gd name="T14" fmla="*/ 15 w 16"/>
                  <a:gd name="T15" fmla="*/ 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5">
                    <a:moveTo>
                      <a:pt x="15" y="5"/>
                    </a:moveTo>
                    <a:cubicBezTo>
                      <a:pt x="14" y="3"/>
                      <a:pt x="13" y="2"/>
                      <a:pt x="11" y="1"/>
                    </a:cubicBezTo>
                    <a:cubicBezTo>
                      <a:pt x="11" y="1"/>
                      <a:pt x="11" y="1"/>
                      <a:pt x="11" y="1"/>
                    </a:cubicBezTo>
                    <a:cubicBezTo>
                      <a:pt x="5" y="0"/>
                      <a:pt x="0" y="5"/>
                      <a:pt x="2" y="10"/>
                    </a:cubicBezTo>
                    <a:cubicBezTo>
                      <a:pt x="3" y="13"/>
                      <a:pt x="5" y="14"/>
                      <a:pt x="7" y="15"/>
                    </a:cubicBezTo>
                    <a:cubicBezTo>
                      <a:pt x="10" y="15"/>
                      <a:pt x="13" y="14"/>
                      <a:pt x="14" y="12"/>
                    </a:cubicBezTo>
                    <a:cubicBezTo>
                      <a:pt x="15" y="11"/>
                      <a:pt x="15" y="11"/>
                      <a:pt x="15" y="11"/>
                    </a:cubicBezTo>
                    <a:cubicBezTo>
                      <a:pt x="16" y="10"/>
                      <a:pt x="16" y="7"/>
                      <a:pt x="15" y="5"/>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7" name="Freeform 90"/>
              <p:cNvSpPr>
                <a:spLocks noEditPoints="1"/>
              </p:cNvSpPr>
              <p:nvPr/>
            </p:nvSpPr>
            <p:spPr bwMode="auto">
              <a:xfrm>
                <a:off x="8956675" y="4733926"/>
                <a:ext cx="198438" cy="215900"/>
              </a:xfrm>
              <a:custGeom>
                <a:avLst/>
                <a:gdLst>
                  <a:gd name="T0" fmla="*/ 63 w 76"/>
                  <a:gd name="T1" fmla="*/ 45 h 83"/>
                  <a:gd name="T2" fmla="*/ 59 w 76"/>
                  <a:gd name="T3" fmla="*/ 39 h 83"/>
                  <a:gd name="T4" fmla="*/ 71 w 76"/>
                  <a:gd name="T5" fmla="*/ 38 h 83"/>
                  <a:gd name="T6" fmla="*/ 71 w 76"/>
                  <a:gd name="T7" fmla="*/ 30 h 83"/>
                  <a:gd name="T8" fmla="*/ 58 w 76"/>
                  <a:gd name="T9" fmla="*/ 28 h 83"/>
                  <a:gd name="T10" fmla="*/ 49 w 76"/>
                  <a:gd name="T11" fmla="*/ 22 h 83"/>
                  <a:gd name="T12" fmla="*/ 56 w 76"/>
                  <a:gd name="T13" fmla="*/ 13 h 83"/>
                  <a:gd name="T14" fmla="*/ 40 w 76"/>
                  <a:gd name="T15" fmla="*/ 6 h 83"/>
                  <a:gd name="T16" fmla="*/ 34 w 76"/>
                  <a:gd name="T17" fmla="*/ 2 h 83"/>
                  <a:gd name="T18" fmla="*/ 24 w 76"/>
                  <a:gd name="T19" fmla="*/ 8 h 83"/>
                  <a:gd name="T20" fmla="*/ 7 w 76"/>
                  <a:gd name="T21" fmla="*/ 22 h 83"/>
                  <a:gd name="T22" fmla="*/ 8 w 76"/>
                  <a:gd name="T23" fmla="*/ 38 h 83"/>
                  <a:gd name="T24" fmla="*/ 16 w 76"/>
                  <a:gd name="T25" fmla="*/ 27 h 83"/>
                  <a:gd name="T26" fmla="*/ 22 w 76"/>
                  <a:gd name="T27" fmla="*/ 31 h 83"/>
                  <a:gd name="T28" fmla="*/ 16 w 76"/>
                  <a:gd name="T29" fmla="*/ 36 h 83"/>
                  <a:gd name="T30" fmla="*/ 14 w 76"/>
                  <a:gd name="T31" fmla="*/ 42 h 83"/>
                  <a:gd name="T32" fmla="*/ 4 w 76"/>
                  <a:gd name="T33" fmla="*/ 49 h 83"/>
                  <a:gd name="T34" fmla="*/ 6 w 76"/>
                  <a:gd name="T35" fmla="*/ 61 h 83"/>
                  <a:gd name="T36" fmla="*/ 9 w 76"/>
                  <a:gd name="T37" fmla="*/ 77 h 83"/>
                  <a:gd name="T38" fmla="*/ 17 w 76"/>
                  <a:gd name="T39" fmla="*/ 64 h 83"/>
                  <a:gd name="T40" fmla="*/ 21 w 76"/>
                  <a:gd name="T41" fmla="*/ 70 h 83"/>
                  <a:gd name="T42" fmla="*/ 25 w 76"/>
                  <a:gd name="T43" fmla="*/ 83 h 83"/>
                  <a:gd name="T44" fmla="*/ 35 w 76"/>
                  <a:gd name="T45" fmla="*/ 83 h 83"/>
                  <a:gd name="T46" fmla="*/ 39 w 76"/>
                  <a:gd name="T47" fmla="*/ 77 h 83"/>
                  <a:gd name="T48" fmla="*/ 51 w 76"/>
                  <a:gd name="T49" fmla="*/ 75 h 83"/>
                  <a:gd name="T50" fmla="*/ 53 w 76"/>
                  <a:gd name="T51" fmla="*/ 65 h 83"/>
                  <a:gd name="T52" fmla="*/ 67 w 76"/>
                  <a:gd name="T53" fmla="*/ 52 h 83"/>
                  <a:gd name="T54" fmla="*/ 69 w 76"/>
                  <a:gd name="T55" fmla="*/ 41 h 83"/>
                  <a:gd name="T56" fmla="*/ 41 w 76"/>
                  <a:gd name="T57" fmla="*/ 24 h 83"/>
                  <a:gd name="T58" fmla="*/ 41 w 76"/>
                  <a:gd name="T59" fmla="*/ 21 h 83"/>
                  <a:gd name="T60" fmla="*/ 35 w 76"/>
                  <a:gd name="T61" fmla="*/ 73 h 83"/>
                  <a:gd name="T62" fmla="*/ 30 w 76"/>
                  <a:gd name="T63" fmla="*/ 75 h 83"/>
                  <a:gd name="T64" fmla="*/ 35 w 76"/>
                  <a:gd name="T65" fmla="*/ 71 h 83"/>
                  <a:gd name="T66" fmla="*/ 35 w 76"/>
                  <a:gd name="T67" fmla="*/ 73 h 83"/>
                  <a:gd name="T68" fmla="*/ 41 w 76"/>
                  <a:gd name="T69" fmla="*/ 47 h 83"/>
                  <a:gd name="T70" fmla="*/ 32 w 76"/>
                  <a:gd name="T71" fmla="*/ 49 h 83"/>
                  <a:gd name="T72" fmla="*/ 32 w 76"/>
                  <a:gd name="T73" fmla="*/ 34 h 83"/>
                  <a:gd name="T74" fmla="*/ 36 w 76"/>
                  <a:gd name="T75" fmla="*/ 34 h 83"/>
                  <a:gd name="T76" fmla="*/ 47 w 76"/>
                  <a:gd name="T77" fmla="*/ 4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 h="83">
                    <a:moveTo>
                      <a:pt x="69" y="41"/>
                    </a:moveTo>
                    <a:cubicBezTo>
                      <a:pt x="66" y="41"/>
                      <a:pt x="64" y="43"/>
                      <a:pt x="63" y="45"/>
                    </a:cubicBezTo>
                    <a:cubicBezTo>
                      <a:pt x="62" y="43"/>
                      <a:pt x="59" y="42"/>
                      <a:pt x="57" y="42"/>
                    </a:cubicBezTo>
                    <a:cubicBezTo>
                      <a:pt x="57" y="41"/>
                      <a:pt x="58" y="40"/>
                      <a:pt x="59" y="39"/>
                    </a:cubicBezTo>
                    <a:cubicBezTo>
                      <a:pt x="60" y="41"/>
                      <a:pt x="62" y="42"/>
                      <a:pt x="64" y="42"/>
                    </a:cubicBezTo>
                    <a:cubicBezTo>
                      <a:pt x="67" y="42"/>
                      <a:pt x="69" y="40"/>
                      <a:pt x="71" y="38"/>
                    </a:cubicBezTo>
                    <a:cubicBezTo>
                      <a:pt x="72" y="36"/>
                      <a:pt x="73" y="32"/>
                      <a:pt x="71" y="30"/>
                    </a:cubicBezTo>
                    <a:cubicBezTo>
                      <a:pt x="71" y="30"/>
                      <a:pt x="71" y="30"/>
                      <a:pt x="71" y="30"/>
                    </a:cubicBezTo>
                    <a:cubicBezTo>
                      <a:pt x="69" y="27"/>
                      <a:pt x="67" y="26"/>
                      <a:pt x="64" y="25"/>
                    </a:cubicBezTo>
                    <a:cubicBezTo>
                      <a:pt x="62" y="25"/>
                      <a:pt x="60" y="26"/>
                      <a:pt x="58" y="28"/>
                    </a:cubicBezTo>
                    <a:cubicBezTo>
                      <a:pt x="58" y="28"/>
                      <a:pt x="57" y="27"/>
                      <a:pt x="57" y="26"/>
                    </a:cubicBezTo>
                    <a:cubicBezTo>
                      <a:pt x="54" y="24"/>
                      <a:pt x="52" y="23"/>
                      <a:pt x="49" y="22"/>
                    </a:cubicBezTo>
                    <a:cubicBezTo>
                      <a:pt x="50" y="22"/>
                      <a:pt x="52" y="21"/>
                      <a:pt x="53" y="20"/>
                    </a:cubicBezTo>
                    <a:cubicBezTo>
                      <a:pt x="55" y="19"/>
                      <a:pt x="56" y="16"/>
                      <a:pt x="56" y="13"/>
                    </a:cubicBezTo>
                    <a:cubicBezTo>
                      <a:pt x="56" y="8"/>
                      <a:pt x="52" y="3"/>
                      <a:pt x="47" y="3"/>
                    </a:cubicBezTo>
                    <a:cubicBezTo>
                      <a:pt x="44" y="3"/>
                      <a:pt x="42" y="4"/>
                      <a:pt x="40" y="6"/>
                    </a:cubicBezTo>
                    <a:cubicBezTo>
                      <a:pt x="40" y="6"/>
                      <a:pt x="39" y="6"/>
                      <a:pt x="39" y="7"/>
                    </a:cubicBezTo>
                    <a:cubicBezTo>
                      <a:pt x="38" y="4"/>
                      <a:pt x="37" y="2"/>
                      <a:pt x="34" y="2"/>
                    </a:cubicBezTo>
                    <a:cubicBezTo>
                      <a:pt x="34" y="2"/>
                      <a:pt x="34" y="2"/>
                      <a:pt x="34" y="2"/>
                    </a:cubicBezTo>
                    <a:cubicBezTo>
                      <a:pt x="29" y="0"/>
                      <a:pt x="24" y="4"/>
                      <a:pt x="24" y="8"/>
                    </a:cubicBezTo>
                    <a:cubicBezTo>
                      <a:pt x="23" y="7"/>
                      <a:pt x="20" y="5"/>
                      <a:pt x="17" y="5"/>
                    </a:cubicBezTo>
                    <a:cubicBezTo>
                      <a:pt x="7" y="5"/>
                      <a:pt x="4" y="15"/>
                      <a:pt x="7" y="22"/>
                    </a:cubicBezTo>
                    <a:cubicBezTo>
                      <a:pt x="3" y="22"/>
                      <a:pt x="0" y="26"/>
                      <a:pt x="0" y="30"/>
                    </a:cubicBezTo>
                    <a:cubicBezTo>
                      <a:pt x="0" y="34"/>
                      <a:pt x="3" y="38"/>
                      <a:pt x="8" y="38"/>
                    </a:cubicBezTo>
                    <a:cubicBezTo>
                      <a:pt x="13" y="38"/>
                      <a:pt x="17" y="35"/>
                      <a:pt x="17" y="30"/>
                    </a:cubicBezTo>
                    <a:cubicBezTo>
                      <a:pt x="17" y="29"/>
                      <a:pt x="17" y="28"/>
                      <a:pt x="16" y="27"/>
                    </a:cubicBezTo>
                    <a:cubicBezTo>
                      <a:pt x="17" y="27"/>
                      <a:pt x="18" y="26"/>
                      <a:pt x="19" y="26"/>
                    </a:cubicBezTo>
                    <a:cubicBezTo>
                      <a:pt x="20" y="28"/>
                      <a:pt x="20" y="30"/>
                      <a:pt x="22" y="31"/>
                    </a:cubicBezTo>
                    <a:cubicBezTo>
                      <a:pt x="22" y="31"/>
                      <a:pt x="22" y="31"/>
                      <a:pt x="22" y="31"/>
                    </a:cubicBezTo>
                    <a:cubicBezTo>
                      <a:pt x="20" y="32"/>
                      <a:pt x="17" y="34"/>
                      <a:pt x="16" y="36"/>
                    </a:cubicBezTo>
                    <a:cubicBezTo>
                      <a:pt x="16" y="36"/>
                      <a:pt x="16" y="36"/>
                      <a:pt x="16" y="36"/>
                    </a:cubicBezTo>
                    <a:cubicBezTo>
                      <a:pt x="15" y="38"/>
                      <a:pt x="14" y="40"/>
                      <a:pt x="14" y="42"/>
                    </a:cubicBezTo>
                    <a:cubicBezTo>
                      <a:pt x="11" y="42"/>
                      <a:pt x="9" y="43"/>
                      <a:pt x="6" y="45"/>
                    </a:cubicBezTo>
                    <a:cubicBezTo>
                      <a:pt x="5" y="46"/>
                      <a:pt x="4" y="47"/>
                      <a:pt x="4" y="49"/>
                    </a:cubicBezTo>
                    <a:cubicBezTo>
                      <a:pt x="2" y="52"/>
                      <a:pt x="2" y="56"/>
                      <a:pt x="4" y="58"/>
                    </a:cubicBezTo>
                    <a:cubicBezTo>
                      <a:pt x="5" y="59"/>
                      <a:pt x="5" y="60"/>
                      <a:pt x="6" y="61"/>
                    </a:cubicBezTo>
                    <a:cubicBezTo>
                      <a:pt x="6" y="62"/>
                      <a:pt x="7" y="62"/>
                      <a:pt x="8" y="63"/>
                    </a:cubicBezTo>
                    <a:cubicBezTo>
                      <a:pt x="0" y="64"/>
                      <a:pt x="0" y="77"/>
                      <a:pt x="9" y="77"/>
                    </a:cubicBezTo>
                    <a:cubicBezTo>
                      <a:pt x="16" y="77"/>
                      <a:pt x="18" y="69"/>
                      <a:pt x="15" y="65"/>
                    </a:cubicBezTo>
                    <a:cubicBezTo>
                      <a:pt x="15" y="65"/>
                      <a:pt x="16" y="65"/>
                      <a:pt x="17" y="64"/>
                    </a:cubicBezTo>
                    <a:cubicBezTo>
                      <a:pt x="17" y="66"/>
                      <a:pt x="18" y="68"/>
                      <a:pt x="19" y="69"/>
                    </a:cubicBezTo>
                    <a:cubicBezTo>
                      <a:pt x="20" y="69"/>
                      <a:pt x="20" y="70"/>
                      <a:pt x="21" y="70"/>
                    </a:cubicBezTo>
                    <a:cubicBezTo>
                      <a:pt x="18" y="72"/>
                      <a:pt x="17" y="75"/>
                      <a:pt x="18" y="78"/>
                    </a:cubicBezTo>
                    <a:cubicBezTo>
                      <a:pt x="18" y="81"/>
                      <a:pt x="22" y="83"/>
                      <a:pt x="25" y="83"/>
                    </a:cubicBezTo>
                    <a:cubicBezTo>
                      <a:pt x="27" y="82"/>
                      <a:pt x="29" y="81"/>
                      <a:pt x="30" y="79"/>
                    </a:cubicBezTo>
                    <a:cubicBezTo>
                      <a:pt x="30" y="81"/>
                      <a:pt x="32" y="83"/>
                      <a:pt x="35" y="83"/>
                    </a:cubicBezTo>
                    <a:cubicBezTo>
                      <a:pt x="38" y="83"/>
                      <a:pt x="40" y="80"/>
                      <a:pt x="39" y="77"/>
                    </a:cubicBezTo>
                    <a:cubicBezTo>
                      <a:pt x="39" y="77"/>
                      <a:pt x="39" y="77"/>
                      <a:pt x="39" y="77"/>
                    </a:cubicBezTo>
                    <a:cubicBezTo>
                      <a:pt x="41" y="78"/>
                      <a:pt x="42" y="78"/>
                      <a:pt x="44" y="78"/>
                    </a:cubicBezTo>
                    <a:cubicBezTo>
                      <a:pt x="46" y="78"/>
                      <a:pt x="49" y="77"/>
                      <a:pt x="51" y="75"/>
                    </a:cubicBezTo>
                    <a:cubicBezTo>
                      <a:pt x="53" y="74"/>
                      <a:pt x="54" y="71"/>
                      <a:pt x="54" y="68"/>
                    </a:cubicBezTo>
                    <a:cubicBezTo>
                      <a:pt x="54" y="67"/>
                      <a:pt x="54" y="66"/>
                      <a:pt x="53" y="65"/>
                    </a:cubicBezTo>
                    <a:cubicBezTo>
                      <a:pt x="54" y="66"/>
                      <a:pt x="55" y="66"/>
                      <a:pt x="55" y="66"/>
                    </a:cubicBezTo>
                    <a:cubicBezTo>
                      <a:pt x="64" y="66"/>
                      <a:pt x="67" y="59"/>
                      <a:pt x="67" y="52"/>
                    </a:cubicBezTo>
                    <a:cubicBezTo>
                      <a:pt x="67" y="52"/>
                      <a:pt x="68" y="53"/>
                      <a:pt x="69" y="53"/>
                    </a:cubicBezTo>
                    <a:cubicBezTo>
                      <a:pt x="76" y="53"/>
                      <a:pt x="76" y="41"/>
                      <a:pt x="69" y="41"/>
                    </a:cubicBezTo>
                    <a:close/>
                    <a:moveTo>
                      <a:pt x="45" y="23"/>
                    </a:moveTo>
                    <a:cubicBezTo>
                      <a:pt x="44" y="23"/>
                      <a:pt x="42" y="23"/>
                      <a:pt x="41" y="24"/>
                    </a:cubicBezTo>
                    <a:cubicBezTo>
                      <a:pt x="41" y="24"/>
                      <a:pt x="41" y="24"/>
                      <a:pt x="41" y="23"/>
                    </a:cubicBezTo>
                    <a:cubicBezTo>
                      <a:pt x="41" y="23"/>
                      <a:pt x="41" y="22"/>
                      <a:pt x="41" y="21"/>
                    </a:cubicBezTo>
                    <a:cubicBezTo>
                      <a:pt x="42" y="22"/>
                      <a:pt x="44" y="22"/>
                      <a:pt x="45" y="23"/>
                    </a:cubicBezTo>
                    <a:close/>
                    <a:moveTo>
                      <a:pt x="35" y="73"/>
                    </a:moveTo>
                    <a:cubicBezTo>
                      <a:pt x="33" y="73"/>
                      <a:pt x="31" y="74"/>
                      <a:pt x="30" y="76"/>
                    </a:cubicBezTo>
                    <a:cubicBezTo>
                      <a:pt x="30" y="75"/>
                      <a:pt x="30" y="75"/>
                      <a:pt x="30" y="75"/>
                    </a:cubicBezTo>
                    <a:cubicBezTo>
                      <a:pt x="30" y="74"/>
                      <a:pt x="30" y="73"/>
                      <a:pt x="29" y="72"/>
                    </a:cubicBezTo>
                    <a:cubicBezTo>
                      <a:pt x="31" y="72"/>
                      <a:pt x="33" y="72"/>
                      <a:pt x="35" y="71"/>
                    </a:cubicBezTo>
                    <a:cubicBezTo>
                      <a:pt x="35" y="72"/>
                      <a:pt x="35" y="73"/>
                      <a:pt x="36" y="73"/>
                    </a:cubicBezTo>
                    <a:cubicBezTo>
                      <a:pt x="36" y="73"/>
                      <a:pt x="36" y="73"/>
                      <a:pt x="35" y="73"/>
                    </a:cubicBezTo>
                    <a:close/>
                    <a:moveTo>
                      <a:pt x="46" y="49"/>
                    </a:moveTo>
                    <a:cubicBezTo>
                      <a:pt x="44" y="48"/>
                      <a:pt x="43" y="47"/>
                      <a:pt x="41" y="47"/>
                    </a:cubicBezTo>
                    <a:cubicBezTo>
                      <a:pt x="38" y="47"/>
                      <a:pt x="36" y="48"/>
                      <a:pt x="35" y="51"/>
                    </a:cubicBezTo>
                    <a:cubicBezTo>
                      <a:pt x="34" y="50"/>
                      <a:pt x="33" y="49"/>
                      <a:pt x="32" y="49"/>
                    </a:cubicBezTo>
                    <a:cubicBezTo>
                      <a:pt x="34" y="47"/>
                      <a:pt x="35" y="45"/>
                      <a:pt x="35" y="42"/>
                    </a:cubicBezTo>
                    <a:cubicBezTo>
                      <a:pt x="35" y="39"/>
                      <a:pt x="34" y="36"/>
                      <a:pt x="32" y="34"/>
                    </a:cubicBezTo>
                    <a:cubicBezTo>
                      <a:pt x="33" y="34"/>
                      <a:pt x="35" y="33"/>
                      <a:pt x="36" y="33"/>
                    </a:cubicBezTo>
                    <a:cubicBezTo>
                      <a:pt x="36" y="33"/>
                      <a:pt x="36" y="34"/>
                      <a:pt x="36" y="34"/>
                    </a:cubicBezTo>
                    <a:cubicBezTo>
                      <a:pt x="36" y="37"/>
                      <a:pt x="37" y="40"/>
                      <a:pt x="39" y="42"/>
                    </a:cubicBezTo>
                    <a:cubicBezTo>
                      <a:pt x="41" y="45"/>
                      <a:pt x="44" y="46"/>
                      <a:pt x="47" y="46"/>
                    </a:cubicBezTo>
                    <a:cubicBezTo>
                      <a:pt x="46" y="47"/>
                      <a:pt x="46" y="48"/>
                      <a:pt x="46" y="49"/>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8" name="Freeform 91"/>
              <p:cNvSpPr>
                <a:spLocks/>
              </p:cNvSpPr>
              <p:nvPr/>
            </p:nvSpPr>
            <p:spPr bwMode="auto">
              <a:xfrm>
                <a:off x="9102725" y="4772026"/>
                <a:ext cx="25400" cy="26988"/>
              </a:xfrm>
              <a:custGeom>
                <a:avLst/>
                <a:gdLst>
                  <a:gd name="T0" fmla="*/ 5 w 10"/>
                  <a:gd name="T1" fmla="*/ 0 h 10"/>
                  <a:gd name="T2" fmla="*/ 0 w 10"/>
                  <a:gd name="T3" fmla="*/ 5 h 10"/>
                  <a:gd name="T4" fmla="*/ 5 w 10"/>
                  <a:gd name="T5" fmla="*/ 10 h 10"/>
                  <a:gd name="T6" fmla="*/ 10 w 10"/>
                  <a:gd name="T7" fmla="*/ 5 h 10"/>
                  <a:gd name="T8" fmla="*/ 5 w 10"/>
                  <a:gd name="T9" fmla="*/ 0 h 10"/>
                </a:gdLst>
                <a:ahLst/>
                <a:cxnLst>
                  <a:cxn ang="0">
                    <a:pos x="T0" y="T1"/>
                  </a:cxn>
                  <a:cxn ang="0">
                    <a:pos x="T2" y="T3"/>
                  </a:cxn>
                  <a:cxn ang="0">
                    <a:pos x="T4" y="T5"/>
                  </a:cxn>
                  <a:cxn ang="0">
                    <a:pos x="T6" y="T7"/>
                  </a:cxn>
                  <a:cxn ang="0">
                    <a:pos x="T8" y="T9"/>
                  </a:cxn>
                </a:cxnLst>
                <a:rect l="0" t="0" r="r" b="b"/>
                <a:pathLst>
                  <a:path w="10" h="10">
                    <a:moveTo>
                      <a:pt x="5" y="0"/>
                    </a:moveTo>
                    <a:cubicBezTo>
                      <a:pt x="2" y="0"/>
                      <a:pt x="0" y="2"/>
                      <a:pt x="0" y="5"/>
                    </a:cubicBezTo>
                    <a:cubicBezTo>
                      <a:pt x="0" y="7"/>
                      <a:pt x="2" y="10"/>
                      <a:pt x="5" y="10"/>
                    </a:cubicBezTo>
                    <a:cubicBezTo>
                      <a:pt x="7" y="10"/>
                      <a:pt x="10" y="8"/>
                      <a:pt x="10" y="5"/>
                    </a:cubicBezTo>
                    <a:cubicBezTo>
                      <a:pt x="10" y="2"/>
                      <a:pt x="8" y="0"/>
                      <a:pt x="5"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9" name="Freeform 92"/>
              <p:cNvSpPr>
                <a:spLocks/>
              </p:cNvSpPr>
              <p:nvPr/>
            </p:nvSpPr>
            <p:spPr bwMode="auto">
              <a:xfrm>
                <a:off x="9097963" y="4905376"/>
                <a:ext cx="36513" cy="28575"/>
              </a:xfrm>
              <a:custGeom>
                <a:avLst/>
                <a:gdLst>
                  <a:gd name="T0" fmla="*/ 7 w 14"/>
                  <a:gd name="T1" fmla="*/ 0 h 11"/>
                  <a:gd name="T2" fmla="*/ 7 w 14"/>
                  <a:gd name="T3" fmla="*/ 11 h 11"/>
                  <a:gd name="T4" fmla="*/ 7 w 14"/>
                  <a:gd name="T5" fmla="*/ 0 h 11"/>
                </a:gdLst>
                <a:ahLst/>
                <a:cxnLst>
                  <a:cxn ang="0">
                    <a:pos x="T0" y="T1"/>
                  </a:cxn>
                  <a:cxn ang="0">
                    <a:pos x="T2" y="T3"/>
                  </a:cxn>
                  <a:cxn ang="0">
                    <a:pos x="T4" y="T5"/>
                  </a:cxn>
                </a:cxnLst>
                <a:rect l="0" t="0" r="r" b="b"/>
                <a:pathLst>
                  <a:path w="14" h="11">
                    <a:moveTo>
                      <a:pt x="7" y="0"/>
                    </a:moveTo>
                    <a:cubicBezTo>
                      <a:pt x="0" y="0"/>
                      <a:pt x="0" y="11"/>
                      <a:pt x="7" y="11"/>
                    </a:cubicBezTo>
                    <a:cubicBezTo>
                      <a:pt x="14" y="11"/>
                      <a:pt x="14"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3" name="Group 32"/>
            <p:cNvGrpSpPr/>
            <p:nvPr/>
          </p:nvGrpSpPr>
          <p:grpSpPr>
            <a:xfrm>
              <a:off x="8686800" y="4557713"/>
              <a:ext cx="682626" cy="577851"/>
              <a:chOff x="8686800" y="4557713"/>
              <a:chExt cx="682626" cy="577851"/>
            </a:xfrm>
          </p:grpSpPr>
          <p:sp>
            <p:nvSpPr>
              <p:cNvPr id="34" name="Freeform 93"/>
              <p:cNvSpPr>
                <a:spLocks/>
              </p:cNvSpPr>
              <p:nvPr/>
            </p:nvSpPr>
            <p:spPr bwMode="auto">
              <a:xfrm>
                <a:off x="8843963" y="4919663"/>
                <a:ext cx="104775" cy="146050"/>
              </a:xfrm>
              <a:custGeom>
                <a:avLst/>
                <a:gdLst>
                  <a:gd name="T0" fmla="*/ 39 w 40"/>
                  <a:gd name="T1" fmla="*/ 1 h 56"/>
                  <a:gd name="T2" fmla="*/ 21 w 40"/>
                  <a:gd name="T3" fmla="*/ 27 h 56"/>
                  <a:gd name="T4" fmla="*/ 0 w 40"/>
                  <a:gd name="T5" fmla="*/ 55 h 56"/>
                  <a:gd name="T6" fmla="*/ 1 w 40"/>
                  <a:gd name="T7" fmla="*/ 56 h 56"/>
                  <a:gd name="T8" fmla="*/ 21 w 40"/>
                  <a:gd name="T9" fmla="*/ 29 h 56"/>
                  <a:gd name="T10" fmla="*/ 39 w 40"/>
                  <a:gd name="T11" fmla="*/ 1 h 56"/>
                  <a:gd name="T12" fmla="*/ 39 w 40"/>
                  <a:gd name="T13" fmla="*/ 1 h 56"/>
                </a:gdLst>
                <a:ahLst/>
                <a:cxnLst>
                  <a:cxn ang="0">
                    <a:pos x="T0" y="T1"/>
                  </a:cxn>
                  <a:cxn ang="0">
                    <a:pos x="T2" y="T3"/>
                  </a:cxn>
                  <a:cxn ang="0">
                    <a:pos x="T4" y="T5"/>
                  </a:cxn>
                  <a:cxn ang="0">
                    <a:pos x="T6" y="T7"/>
                  </a:cxn>
                  <a:cxn ang="0">
                    <a:pos x="T8" y="T9"/>
                  </a:cxn>
                  <a:cxn ang="0">
                    <a:pos x="T10" y="T11"/>
                  </a:cxn>
                  <a:cxn ang="0">
                    <a:pos x="T12" y="T13"/>
                  </a:cxn>
                </a:cxnLst>
                <a:rect l="0" t="0" r="r" b="b"/>
                <a:pathLst>
                  <a:path w="40" h="56">
                    <a:moveTo>
                      <a:pt x="39" y="1"/>
                    </a:moveTo>
                    <a:cubicBezTo>
                      <a:pt x="32" y="9"/>
                      <a:pt x="27" y="19"/>
                      <a:pt x="21" y="27"/>
                    </a:cubicBezTo>
                    <a:cubicBezTo>
                      <a:pt x="14" y="37"/>
                      <a:pt x="6" y="45"/>
                      <a:pt x="0" y="55"/>
                    </a:cubicBezTo>
                    <a:cubicBezTo>
                      <a:pt x="0" y="56"/>
                      <a:pt x="1" y="56"/>
                      <a:pt x="1" y="56"/>
                    </a:cubicBezTo>
                    <a:cubicBezTo>
                      <a:pt x="9" y="48"/>
                      <a:pt x="15" y="38"/>
                      <a:pt x="21" y="29"/>
                    </a:cubicBezTo>
                    <a:cubicBezTo>
                      <a:pt x="28" y="21"/>
                      <a:pt x="35" y="11"/>
                      <a:pt x="39" y="1"/>
                    </a:cubicBezTo>
                    <a:cubicBezTo>
                      <a:pt x="40" y="1"/>
                      <a:pt x="39" y="0"/>
                      <a:pt x="39"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5" name="Freeform 94"/>
              <p:cNvSpPr>
                <a:spLocks/>
              </p:cNvSpPr>
              <p:nvPr/>
            </p:nvSpPr>
            <p:spPr bwMode="auto">
              <a:xfrm>
                <a:off x="8899525" y="4937126"/>
                <a:ext cx="61913" cy="138113"/>
              </a:xfrm>
              <a:custGeom>
                <a:avLst/>
                <a:gdLst>
                  <a:gd name="T0" fmla="*/ 23 w 24"/>
                  <a:gd name="T1" fmla="*/ 0 h 53"/>
                  <a:gd name="T2" fmla="*/ 22 w 24"/>
                  <a:gd name="T3" fmla="*/ 0 h 53"/>
                  <a:gd name="T4" fmla="*/ 22 w 24"/>
                  <a:gd name="T5" fmla="*/ 0 h 53"/>
                  <a:gd name="T6" fmla="*/ 11 w 24"/>
                  <a:gd name="T7" fmla="*/ 25 h 53"/>
                  <a:gd name="T8" fmla="*/ 0 w 24"/>
                  <a:gd name="T9" fmla="*/ 52 h 53"/>
                  <a:gd name="T10" fmla="*/ 1 w 24"/>
                  <a:gd name="T11" fmla="*/ 53 h 53"/>
                  <a:gd name="T12" fmla="*/ 11 w 24"/>
                  <a:gd name="T13" fmla="*/ 28 h 53"/>
                  <a:gd name="T14" fmla="*/ 22 w 24"/>
                  <a:gd name="T15" fmla="*/ 2 h 53"/>
                  <a:gd name="T16" fmla="*/ 20 w 24"/>
                  <a:gd name="T17" fmla="*/ 26 h 53"/>
                  <a:gd name="T18" fmla="*/ 15 w 24"/>
                  <a:gd name="T19" fmla="*/ 51 h 53"/>
                  <a:gd name="T20" fmla="*/ 16 w 24"/>
                  <a:gd name="T21" fmla="*/ 51 h 53"/>
                  <a:gd name="T22" fmla="*/ 22 w 24"/>
                  <a:gd name="T23" fmla="*/ 26 h 53"/>
                  <a:gd name="T24" fmla="*/ 23 w 24"/>
                  <a:gd name="T25"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53">
                    <a:moveTo>
                      <a:pt x="23" y="0"/>
                    </a:moveTo>
                    <a:cubicBezTo>
                      <a:pt x="23" y="0"/>
                      <a:pt x="22" y="0"/>
                      <a:pt x="22" y="0"/>
                    </a:cubicBezTo>
                    <a:cubicBezTo>
                      <a:pt x="22" y="0"/>
                      <a:pt x="22" y="0"/>
                      <a:pt x="22" y="0"/>
                    </a:cubicBezTo>
                    <a:cubicBezTo>
                      <a:pt x="18" y="8"/>
                      <a:pt x="14" y="16"/>
                      <a:pt x="11" y="25"/>
                    </a:cubicBezTo>
                    <a:cubicBezTo>
                      <a:pt x="7" y="34"/>
                      <a:pt x="2" y="43"/>
                      <a:pt x="0" y="52"/>
                    </a:cubicBezTo>
                    <a:cubicBezTo>
                      <a:pt x="0" y="53"/>
                      <a:pt x="1" y="53"/>
                      <a:pt x="1" y="53"/>
                    </a:cubicBezTo>
                    <a:cubicBezTo>
                      <a:pt x="5" y="45"/>
                      <a:pt x="8" y="36"/>
                      <a:pt x="11" y="28"/>
                    </a:cubicBezTo>
                    <a:cubicBezTo>
                      <a:pt x="15" y="19"/>
                      <a:pt x="19" y="10"/>
                      <a:pt x="22" y="2"/>
                    </a:cubicBezTo>
                    <a:cubicBezTo>
                      <a:pt x="21" y="10"/>
                      <a:pt x="21" y="18"/>
                      <a:pt x="20" y="26"/>
                    </a:cubicBezTo>
                    <a:cubicBezTo>
                      <a:pt x="18" y="34"/>
                      <a:pt x="16" y="43"/>
                      <a:pt x="15" y="51"/>
                    </a:cubicBezTo>
                    <a:cubicBezTo>
                      <a:pt x="15" y="52"/>
                      <a:pt x="16" y="52"/>
                      <a:pt x="16" y="51"/>
                    </a:cubicBezTo>
                    <a:cubicBezTo>
                      <a:pt x="19" y="44"/>
                      <a:pt x="21" y="34"/>
                      <a:pt x="22" y="26"/>
                    </a:cubicBezTo>
                    <a:cubicBezTo>
                      <a:pt x="23" y="18"/>
                      <a:pt x="24" y="9"/>
                      <a:pt x="23"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6" name="Freeform 95"/>
              <p:cNvSpPr>
                <a:spLocks/>
              </p:cNvSpPr>
              <p:nvPr/>
            </p:nvSpPr>
            <p:spPr bwMode="auto">
              <a:xfrm>
                <a:off x="8997950" y="4949826"/>
                <a:ext cx="49213" cy="185738"/>
              </a:xfrm>
              <a:custGeom>
                <a:avLst/>
                <a:gdLst>
                  <a:gd name="T0" fmla="*/ 14 w 19"/>
                  <a:gd name="T1" fmla="*/ 38 h 71"/>
                  <a:gd name="T2" fmla="*/ 6 w 19"/>
                  <a:gd name="T3" fmla="*/ 3 h 71"/>
                  <a:gd name="T4" fmla="*/ 5 w 19"/>
                  <a:gd name="T5" fmla="*/ 2 h 71"/>
                  <a:gd name="T6" fmla="*/ 5 w 19"/>
                  <a:gd name="T7" fmla="*/ 1 h 71"/>
                  <a:gd name="T8" fmla="*/ 4 w 19"/>
                  <a:gd name="T9" fmla="*/ 1 h 71"/>
                  <a:gd name="T10" fmla="*/ 2 w 19"/>
                  <a:gd name="T11" fmla="*/ 59 h 71"/>
                  <a:gd name="T12" fmla="*/ 4 w 19"/>
                  <a:gd name="T13" fmla="*/ 59 h 71"/>
                  <a:gd name="T14" fmla="*/ 5 w 19"/>
                  <a:gd name="T15" fmla="*/ 5 h 71"/>
                  <a:gd name="T16" fmla="*/ 11 w 19"/>
                  <a:gd name="T17" fmla="*/ 38 h 71"/>
                  <a:gd name="T18" fmla="*/ 17 w 19"/>
                  <a:gd name="T19" fmla="*/ 71 h 71"/>
                  <a:gd name="T20" fmla="*/ 18 w 19"/>
                  <a:gd name="T21" fmla="*/ 70 h 71"/>
                  <a:gd name="T22" fmla="*/ 14 w 19"/>
                  <a:gd name="T23" fmla="*/ 38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71">
                    <a:moveTo>
                      <a:pt x="14" y="38"/>
                    </a:moveTo>
                    <a:cubicBezTo>
                      <a:pt x="11" y="26"/>
                      <a:pt x="9" y="14"/>
                      <a:pt x="6" y="3"/>
                    </a:cubicBezTo>
                    <a:cubicBezTo>
                      <a:pt x="6" y="2"/>
                      <a:pt x="5" y="2"/>
                      <a:pt x="5" y="2"/>
                    </a:cubicBezTo>
                    <a:cubicBezTo>
                      <a:pt x="5" y="2"/>
                      <a:pt x="5" y="2"/>
                      <a:pt x="5" y="1"/>
                    </a:cubicBezTo>
                    <a:cubicBezTo>
                      <a:pt x="5" y="0"/>
                      <a:pt x="4" y="0"/>
                      <a:pt x="4" y="1"/>
                    </a:cubicBezTo>
                    <a:cubicBezTo>
                      <a:pt x="1" y="20"/>
                      <a:pt x="0" y="40"/>
                      <a:pt x="2" y="59"/>
                    </a:cubicBezTo>
                    <a:cubicBezTo>
                      <a:pt x="2" y="60"/>
                      <a:pt x="4" y="61"/>
                      <a:pt x="4" y="59"/>
                    </a:cubicBezTo>
                    <a:cubicBezTo>
                      <a:pt x="5" y="41"/>
                      <a:pt x="5" y="23"/>
                      <a:pt x="5" y="5"/>
                    </a:cubicBezTo>
                    <a:cubicBezTo>
                      <a:pt x="6" y="16"/>
                      <a:pt x="9" y="27"/>
                      <a:pt x="11" y="38"/>
                    </a:cubicBezTo>
                    <a:cubicBezTo>
                      <a:pt x="13" y="49"/>
                      <a:pt x="13" y="61"/>
                      <a:pt x="17" y="71"/>
                    </a:cubicBezTo>
                    <a:cubicBezTo>
                      <a:pt x="17" y="71"/>
                      <a:pt x="18" y="71"/>
                      <a:pt x="18" y="70"/>
                    </a:cubicBezTo>
                    <a:cubicBezTo>
                      <a:pt x="19" y="60"/>
                      <a:pt x="15" y="48"/>
                      <a:pt x="14" y="3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7" name="Freeform 96"/>
              <p:cNvSpPr>
                <a:spLocks/>
              </p:cNvSpPr>
              <p:nvPr/>
            </p:nvSpPr>
            <p:spPr bwMode="auto">
              <a:xfrm>
                <a:off x="9047163" y="4960938"/>
                <a:ext cx="63500" cy="153988"/>
              </a:xfrm>
              <a:custGeom>
                <a:avLst/>
                <a:gdLst>
                  <a:gd name="T0" fmla="*/ 14 w 24"/>
                  <a:gd name="T1" fmla="*/ 29 h 59"/>
                  <a:gd name="T2" fmla="*/ 1 w 24"/>
                  <a:gd name="T3" fmla="*/ 1 h 59"/>
                  <a:gd name="T4" fmla="*/ 0 w 24"/>
                  <a:gd name="T5" fmla="*/ 1 h 59"/>
                  <a:gd name="T6" fmla="*/ 11 w 24"/>
                  <a:gd name="T7" fmla="*/ 29 h 59"/>
                  <a:gd name="T8" fmla="*/ 22 w 24"/>
                  <a:gd name="T9" fmla="*/ 58 h 59"/>
                  <a:gd name="T10" fmla="*/ 24 w 24"/>
                  <a:gd name="T11" fmla="*/ 57 h 59"/>
                  <a:gd name="T12" fmla="*/ 14 w 24"/>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4" h="59">
                    <a:moveTo>
                      <a:pt x="14" y="29"/>
                    </a:moveTo>
                    <a:cubicBezTo>
                      <a:pt x="10" y="20"/>
                      <a:pt x="6" y="10"/>
                      <a:pt x="1" y="1"/>
                    </a:cubicBezTo>
                    <a:cubicBezTo>
                      <a:pt x="1" y="0"/>
                      <a:pt x="0" y="0"/>
                      <a:pt x="0" y="1"/>
                    </a:cubicBezTo>
                    <a:cubicBezTo>
                      <a:pt x="4" y="11"/>
                      <a:pt x="8" y="20"/>
                      <a:pt x="11" y="29"/>
                    </a:cubicBezTo>
                    <a:cubicBezTo>
                      <a:pt x="15" y="39"/>
                      <a:pt x="17" y="49"/>
                      <a:pt x="22" y="58"/>
                    </a:cubicBezTo>
                    <a:cubicBezTo>
                      <a:pt x="22" y="59"/>
                      <a:pt x="24" y="58"/>
                      <a:pt x="24" y="57"/>
                    </a:cubicBezTo>
                    <a:cubicBezTo>
                      <a:pt x="22" y="48"/>
                      <a:pt x="17" y="38"/>
                      <a:pt x="14"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8" name="Freeform 97"/>
              <p:cNvSpPr>
                <a:spLocks/>
              </p:cNvSpPr>
              <p:nvPr/>
            </p:nvSpPr>
            <p:spPr bwMode="auto">
              <a:xfrm>
                <a:off x="8836025" y="4594226"/>
                <a:ext cx="136525" cy="152400"/>
              </a:xfrm>
              <a:custGeom>
                <a:avLst/>
                <a:gdLst>
                  <a:gd name="T0" fmla="*/ 51 w 52"/>
                  <a:gd name="T1" fmla="*/ 55 h 58"/>
                  <a:gd name="T2" fmla="*/ 29 w 52"/>
                  <a:gd name="T3" fmla="*/ 31 h 58"/>
                  <a:gd name="T4" fmla="*/ 10 w 52"/>
                  <a:gd name="T5" fmla="*/ 1 h 58"/>
                  <a:gd name="T6" fmla="*/ 9 w 52"/>
                  <a:gd name="T7" fmla="*/ 1 h 58"/>
                  <a:gd name="T8" fmla="*/ 26 w 52"/>
                  <a:gd name="T9" fmla="*/ 32 h 58"/>
                  <a:gd name="T10" fmla="*/ 30 w 52"/>
                  <a:gd name="T11" fmla="*/ 37 h 58"/>
                  <a:gd name="T12" fmla="*/ 1 w 52"/>
                  <a:gd name="T13" fmla="*/ 10 h 58"/>
                  <a:gd name="T14" fmla="*/ 0 w 52"/>
                  <a:gd name="T15" fmla="*/ 10 h 58"/>
                  <a:gd name="T16" fmla="*/ 19 w 52"/>
                  <a:gd name="T17" fmla="*/ 31 h 58"/>
                  <a:gd name="T18" fmla="*/ 35 w 52"/>
                  <a:gd name="T19" fmla="*/ 44 h 58"/>
                  <a:gd name="T20" fmla="*/ 50 w 52"/>
                  <a:gd name="T21" fmla="*/ 57 h 58"/>
                  <a:gd name="T22" fmla="*/ 51 w 52"/>
                  <a:gd name="T23" fmla="*/ 5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58">
                    <a:moveTo>
                      <a:pt x="51" y="55"/>
                    </a:moveTo>
                    <a:cubicBezTo>
                      <a:pt x="44" y="47"/>
                      <a:pt x="35" y="40"/>
                      <a:pt x="29" y="31"/>
                    </a:cubicBezTo>
                    <a:cubicBezTo>
                      <a:pt x="21" y="21"/>
                      <a:pt x="15" y="11"/>
                      <a:pt x="10" y="1"/>
                    </a:cubicBezTo>
                    <a:cubicBezTo>
                      <a:pt x="10" y="0"/>
                      <a:pt x="9" y="1"/>
                      <a:pt x="9" y="1"/>
                    </a:cubicBezTo>
                    <a:cubicBezTo>
                      <a:pt x="13" y="12"/>
                      <a:pt x="19" y="22"/>
                      <a:pt x="26" y="32"/>
                    </a:cubicBezTo>
                    <a:cubicBezTo>
                      <a:pt x="27" y="34"/>
                      <a:pt x="29" y="36"/>
                      <a:pt x="30" y="37"/>
                    </a:cubicBezTo>
                    <a:cubicBezTo>
                      <a:pt x="20" y="29"/>
                      <a:pt x="11" y="18"/>
                      <a:pt x="1" y="10"/>
                    </a:cubicBezTo>
                    <a:cubicBezTo>
                      <a:pt x="1" y="9"/>
                      <a:pt x="0" y="10"/>
                      <a:pt x="0" y="10"/>
                    </a:cubicBezTo>
                    <a:cubicBezTo>
                      <a:pt x="6" y="18"/>
                      <a:pt x="13" y="24"/>
                      <a:pt x="19" y="31"/>
                    </a:cubicBezTo>
                    <a:cubicBezTo>
                      <a:pt x="24" y="36"/>
                      <a:pt x="29" y="40"/>
                      <a:pt x="35" y="44"/>
                    </a:cubicBezTo>
                    <a:cubicBezTo>
                      <a:pt x="40" y="49"/>
                      <a:pt x="44" y="53"/>
                      <a:pt x="50" y="57"/>
                    </a:cubicBezTo>
                    <a:cubicBezTo>
                      <a:pt x="51" y="58"/>
                      <a:pt x="52" y="56"/>
                      <a:pt x="51" y="55"/>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9" name="Freeform 98"/>
              <p:cNvSpPr>
                <a:spLocks/>
              </p:cNvSpPr>
              <p:nvPr/>
            </p:nvSpPr>
            <p:spPr bwMode="auto">
              <a:xfrm>
                <a:off x="8901113" y="4572001"/>
                <a:ext cx="96838" cy="163513"/>
              </a:xfrm>
              <a:custGeom>
                <a:avLst/>
                <a:gdLst>
                  <a:gd name="T0" fmla="*/ 36 w 37"/>
                  <a:gd name="T1" fmla="*/ 61 h 63"/>
                  <a:gd name="T2" fmla="*/ 31 w 37"/>
                  <a:gd name="T3" fmla="*/ 44 h 63"/>
                  <a:gd name="T4" fmla="*/ 31 w 37"/>
                  <a:gd name="T5" fmla="*/ 44 h 63"/>
                  <a:gd name="T6" fmla="*/ 27 w 37"/>
                  <a:gd name="T7" fmla="*/ 1 h 63"/>
                  <a:gd name="T8" fmla="*/ 26 w 37"/>
                  <a:gd name="T9" fmla="*/ 1 h 63"/>
                  <a:gd name="T10" fmla="*/ 29 w 37"/>
                  <a:gd name="T11" fmla="*/ 37 h 63"/>
                  <a:gd name="T12" fmla="*/ 13 w 37"/>
                  <a:gd name="T13" fmla="*/ 3 h 63"/>
                  <a:gd name="T14" fmla="*/ 12 w 37"/>
                  <a:gd name="T15" fmla="*/ 4 h 63"/>
                  <a:gd name="T16" fmla="*/ 21 w 37"/>
                  <a:gd name="T17" fmla="*/ 26 h 63"/>
                  <a:gd name="T18" fmla="*/ 15 w 37"/>
                  <a:gd name="T19" fmla="*/ 19 h 63"/>
                  <a:gd name="T20" fmla="*/ 2 w 37"/>
                  <a:gd name="T21" fmla="*/ 3 h 63"/>
                  <a:gd name="T22" fmla="*/ 1 w 37"/>
                  <a:gd name="T23" fmla="*/ 4 h 63"/>
                  <a:gd name="T24" fmla="*/ 13 w 37"/>
                  <a:gd name="T25" fmla="*/ 20 h 63"/>
                  <a:gd name="T26" fmla="*/ 24 w 37"/>
                  <a:gd name="T27" fmla="*/ 34 h 63"/>
                  <a:gd name="T28" fmla="*/ 33 w 37"/>
                  <a:gd name="T29" fmla="*/ 61 h 63"/>
                  <a:gd name="T30" fmla="*/ 36 w 37"/>
                  <a:gd name="T31" fmla="*/ 6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 h="63">
                    <a:moveTo>
                      <a:pt x="36" y="61"/>
                    </a:moveTo>
                    <a:cubicBezTo>
                      <a:pt x="35" y="55"/>
                      <a:pt x="33" y="50"/>
                      <a:pt x="31" y="44"/>
                    </a:cubicBezTo>
                    <a:cubicBezTo>
                      <a:pt x="31" y="44"/>
                      <a:pt x="31" y="44"/>
                      <a:pt x="31" y="44"/>
                    </a:cubicBezTo>
                    <a:cubicBezTo>
                      <a:pt x="32" y="30"/>
                      <a:pt x="31" y="15"/>
                      <a:pt x="27" y="1"/>
                    </a:cubicBezTo>
                    <a:cubicBezTo>
                      <a:pt x="27" y="0"/>
                      <a:pt x="26" y="0"/>
                      <a:pt x="26" y="1"/>
                    </a:cubicBezTo>
                    <a:cubicBezTo>
                      <a:pt x="27" y="13"/>
                      <a:pt x="28" y="25"/>
                      <a:pt x="29" y="37"/>
                    </a:cubicBezTo>
                    <a:cubicBezTo>
                      <a:pt x="24" y="26"/>
                      <a:pt x="19" y="14"/>
                      <a:pt x="13" y="3"/>
                    </a:cubicBezTo>
                    <a:cubicBezTo>
                      <a:pt x="13" y="2"/>
                      <a:pt x="12" y="3"/>
                      <a:pt x="12" y="4"/>
                    </a:cubicBezTo>
                    <a:cubicBezTo>
                      <a:pt x="14" y="11"/>
                      <a:pt x="18" y="19"/>
                      <a:pt x="21" y="26"/>
                    </a:cubicBezTo>
                    <a:cubicBezTo>
                      <a:pt x="19" y="24"/>
                      <a:pt x="17" y="22"/>
                      <a:pt x="15" y="19"/>
                    </a:cubicBezTo>
                    <a:cubicBezTo>
                      <a:pt x="11" y="14"/>
                      <a:pt x="6" y="8"/>
                      <a:pt x="2" y="3"/>
                    </a:cubicBezTo>
                    <a:cubicBezTo>
                      <a:pt x="1" y="2"/>
                      <a:pt x="0" y="3"/>
                      <a:pt x="1" y="4"/>
                    </a:cubicBezTo>
                    <a:cubicBezTo>
                      <a:pt x="4" y="9"/>
                      <a:pt x="9" y="15"/>
                      <a:pt x="13" y="20"/>
                    </a:cubicBezTo>
                    <a:cubicBezTo>
                      <a:pt x="16" y="25"/>
                      <a:pt x="20" y="30"/>
                      <a:pt x="24" y="34"/>
                    </a:cubicBezTo>
                    <a:cubicBezTo>
                      <a:pt x="27" y="43"/>
                      <a:pt x="31" y="52"/>
                      <a:pt x="33" y="61"/>
                    </a:cubicBezTo>
                    <a:cubicBezTo>
                      <a:pt x="34" y="63"/>
                      <a:pt x="37" y="63"/>
                      <a:pt x="36" y="6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0" name="Freeform 99"/>
              <p:cNvSpPr>
                <a:spLocks/>
              </p:cNvSpPr>
              <p:nvPr/>
            </p:nvSpPr>
            <p:spPr bwMode="auto">
              <a:xfrm>
                <a:off x="9009063" y="4557713"/>
                <a:ext cx="20638" cy="169863"/>
              </a:xfrm>
              <a:custGeom>
                <a:avLst/>
                <a:gdLst>
                  <a:gd name="T0" fmla="*/ 6 w 8"/>
                  <a:gd name="T1" fmla="*/ 29 h 65"/>
                  <a:gd name="T2" fmla="*/ 1 w 8"/>
                  <a:gd name="T3" fmla="*/ 0 h 65"/>
                  <a:gd name="T4" fmla="*/ 0 w 8"/>
                  <a:gd name="T5" fmla="*/ 0 h 65"/>
                  <a:gd name="T6" fmla="*/ 4 w 8"/>
                  <a:gd name="T7" fmla="*/ 32 h 65"/>
                  <a:gd name="T8" fmla="*/ 6 w 8"/>
                  <a:gd name="T9" fmla="*/ 64 h 65"/>
                  <a:gd name="T10" fmla="*/ 7 w 8"/>
                  <a:gd name="T11" fmla="*/ 64 h 65"/>
                  <a:gd name="T12" fmla="*/ 6 w 8"/>
                  <a:gd name="T13" fmla="*/ 29 h 65"/>
                </a:gdLst>
                <a:ahLst/>
                <a:cxnLst>
                  <a:cxn ang="0">
                    <a:pos x="T0" y="T1"/>
                  </a:cxn>
                  <a:cxn ang="0">
                    <a:pos x="T2" y="T3"/>
                  </a:cxn>
                  <a:cxn ang="0">
                    <a:pos x="T4" y="T5"/>
                  </a:cxn>
                  <a:cxn ang="0">
                    <a:pos x="T6" y="T7"/>
                  </a:cxn>
                  <a:cxn ang="0">
                    <a:pos x="T8" y="T9"/>
                  </a:cxn>
                  <a:cxn ang="0">
                    <a:pos x="T10" y="T11"/>
                  </a:cxn>
                  <a:cxn ang="0">
                    <a:pos x="T12" y="T13"/>
                  </a:cxn>
                </a:cxnLst>
                <a:rect l="0" t="0" r="r" b="b"/>
                <a:pathLst>
                  <a:path w="8" h="65">
                    <a:moveTo>
                      <a:pt x="6" y="29"/>
                    </a:moveTo>
                    <a:cubicBezTo>
                      <a:pt x="5" y="20"/>
                      <a:pt x="5" y="9"/>
                      <a:pt x="1" y="0"/>
                    </a:cubicBezTo>
                    <a:cubicBezTo>
                      <a:pt x="1" y="0"/>
                      <a:pt x="0" y="0"/>
                      <a:pt x="0" y="0"/>
                    </a:cubicBezTo>
                    <a:cubicBezTo>
                      <a:pt x="1" y="11"/>
                      <a:pt x="3" y="21"/>
                      <a:pt x="4" y="32"/>
                    </a:cubicBezTo>
                    <a:cubicBezTo>
                      <a:pt x="5" y="43"/>
                      <a:pt x="5" y="53"/>
                      <a:pt x="6" y="64"/>
                    </a:cubicBezTo>
                    <a:cubicBezTo>
                      <a:pt x="6" y="65"/>
                      <a:pt x="7" y="65"/>
                      <a:pt x="7" y="64"/>
                    </a:cubicBezTo>
                    <a:cubicBezTo>
                      <a:pt x="8" y="53"/>
                      <a:pt x="7" y="41"/>
                      <a:pt x="6"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1" name="Freeform 100"/>
              <p:cNvSpPr>
                <a:spLocks/>
              </p:cNvSpPr>
              <p:nvPr/>
            </p:nvSpPr>
            <p:spPr bwMode="auto">
              <a:xfrm>
                <a:off x="9045575" y="4560888"/>
                <a:ext cx="20638" cy="173038"/>
              </a:xfrm>
              <a:custGeom>
                <a:avLst/>
                <a:gdLst>
                  <a:gd name="T0" fmla="*/ 4 w 8"/>
                  <a:gd name="T1" fmla="*/ 0 h 66"/>
                  <a:gd name="T2" fmla="*/ 3 w 8"/>
                  <a:gd name="T3" fmla="*/ 1 h 66"/>
                  <a:gd name="T4" fmla="*/ 5 w 8"/>
                  <a:gd name="T5" fmla="*/ 32 h 66"/>
                  <a:gd name="T6" fmla="*/ 0 w 8"/>
                  <a:gd name="T7" fmla="*/ 65 h 66"/>
                  <a:gd name="T8" fmla="*/ 1 w 8"/>
                  <a:gd name="T9" fmla="*/ 66 h 66"/>
                  <a:gd name="T10" fmla="*/ 7 w 8"/>
                  <a:gd name="T11" fmla="*/ 32 h 66"/>
                  <a:gd name="T12" fmla="*/ 4 w 8"/>
                  <a:gd name="T13" fmla="*/ 0 h 66"/>
                </a:gdLst>
                <a:ahLst/>
                <a:cxnLst>
                  <a:cxn ang="0">
                    <a:pos x="T0" y="T1"/>
                  </a:cxn>
                  <a:cxn ang="0">
                    <a:pos x="T2" y="T3"/>
                  </a:cxn>
                  <a:cxn ang="0">
                    <a:pos x="T4" y="T5"/>
                  </a:cxn>
                  <a:cxn ang="0">
                    <a:pos x="T6" y="T7"/>
                  </a:cxn>
                  <a:cxn ang="0">
                    <a:pos x="T8" y="T9"/>
                  </a:cxn>
                  <a:cxn ang="0">
                    <a:pos x="T10" y="T11"/>
                  </a:cxn>
                  <a:cxn ang="0">
                    <a:pos x="T12" y="T13"/>
                  </a:cxn>
                </a:cxnLst>
                <a:rect l="0" t="0" r="r" b="b"/>
                <a:pathLst>
                  <a:path w="8" h="66">
                    <a:moveTo>
                      <a:pt x="4" y="0"/>
                    </a:moveTo>
                    <a:cubicBezTo>
                      <a:pt x="4" y="0"/>
                      <a:pt x="3" y="0"/>
                      <a:pt x="3" y="1"/>
                    </a:cubicBezTo>
                    <a:cubicBezTo>
                      <a:pt x="3" y="11"/>
                      <a:pt x="5" y="21"/>
                      <a:pt x="5" y="32"/>
                    </a:cubicBezTo>
                    <a:cubicBezTo>
                      <a:pt x="4" y="43"/>
                      <a:pt x="2" y="54"/>
                      <a:pt x="0" y="65"/>
                    </a:cubicBezTo>
                    <a:cubicBezTo>
                      <a:pt x="0" y="66"/>
                      <a:pt x="0" y="66"/>
                      <a:pt x="1" y="66"/>
                    </a:cubicBezTo>
                    <a:cubicBezTo>
                      <a:pt x="5" y="55"/>
                      <a:pt x="7" y="43"/>
                      <a:pt x="7" y="32"/>
                    </a:cubicBezTo>
                    <a:cubicBezTo>
                      <a:pt x="7" y="22"/>
                      <a:pt x="8" y="10"/>
                      <a:pt x="4"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2" name="Freeform 101"/>
              <p:cNvSpPr>
                <a:spLocks/>
              </p:cNvSpPr>
              <p:nvPr/>
            </p:nvSpPr>
            <p:spPr bwMode="auto">
              <a:xfrm>
                <a:off x="9053513" y="4594226"/>
                <a:ext cx="28575" cy="139700"/>
              </a:xfrm>
              <a:custGeom>
                <a:avLst/>
                <a:gdLst>
                  <a:gd name="T0" fmla="*/ 10 w 11"/>
                  <a:gd name="T1" fmla="*/ 1 h 53"/>
                  <a:gd name="T2" fmla="*/ 7 w 11"/>
                  <a:gd name="T3" fmla="*/ 26 h 53"/>
                  <a:gd name="T4" fmla="*/ 0 w 11"/>
                  <a:gd name="T5" fmla="*/ 51 h 53"/>
                  <a:gd name="T6" fmla="*/ 2 w 11"/>
                  <a:gd name="T7" fmla="*/ 52 h 53"/>
                  <a:gd name="T8" fmla="*/ 8 w 11"/>
                  <a:gd name="T9" fmla="*/ 32 h 53"/>
                  <a:gd name="T10" fmla="*/ 11 w 11"/>
                  <a:gd name="T11" fmla="*/ 1 h 53"/>
                  <a:gd name="T12" fmla="*/ 10 w 11"/>
                  <a:gd name="T13" fmla="*/ 1 h 53"/>
                </a:gdLst>
                <a:ahLst/>
                <a:cxnLst>
                  <a:cxn ang="0">
                    <a:pos x="T0" y="T1"/>
                  </a:cxn>
                  <a:cxn ang="0">
                    <a:pos x="T2" y="T3"/>
                  </a:cxn>
                  <a:cxn ang="0">
                    <a:pos x="T4" y="T5"/>
                  </a:cxn>
                  <a:cxn ang="0">
                    <a:pos x="T6" y="T7"/>
                  </a:cxn>
                  <a:cxn ang="0">
                    <a:pos x="T8" y="T9"/>
                  </a:cxn>
                  <a:cxn ang="0">
                    <a:pos x="T10" y="T11"/>
                  </a:cxn>
                  <a:cxn ang="0">
                    <a:pos x="T12" y="T13"/>
                  </a:cxn>
                </a:cxnLst>
                <a:rect l="0" t="0" r="r" b="b"/>
                <a:pathLst>
                  <a:path w="11" h="53">
                    <a:moveTo>
                      <a:pt x="10" y="1"/>
                    </a:moveTo>
                    <a:cubicBezTo>
                      <a:pt x="9" y="9"/>
                      <a:pt x="8" y="18"/>
                      <a:pt x="7" y="26"/>
                    </a:cubicBezTo>
                    <a:cubicBezTo>
                      <a:pt x="6" y="34"/>
                      <a:pt x="5" y="44"/>
                      <a:pt x="0" y="51"/>
                    </a:cubicBezTo>
                    <a:cubicBezTo>
                      <a:pt x="0" y="52"/>
                      <a:pt x="1" y="53"/>
                      <a:pt x="2" y="52"/>
                    </a:cubicBezTo>
                    <a:cubicBezTo>
                      <a:pt x="6" y="47"/>
                      <a:pt x="7" y="39"/>
                      <a:pt x="8" y="32"/>
                    </a:cubicBezTo>
                    <a:cubicBezTo>
                      <a:pt x="10" y="22"/>
                      <a:pt x="11" y="11"/>
                      <a:pt x="11" y="1"/>
                    </a:cubicBezTo>
                    <a:cubicBezTo>
                      <a:pt x="11" y="0"/>
                      <a:pt x="10" y="0"/>
                      <a:pt x="10"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3" name="Freeform 102"/>
              <p:cNvSpPr>
                <a:spLocks/>
              </p:cNvSpPr>
              <p:nvPr/>
            </p:nvSpPr>
            <p:spPr bwMode="auto">
              <a:xfrm>
                <a:off x="9112250" y="4646613"/>
                <a:ext cx="144463" cy="120650"/>
              </a:xfrm>
              <a:custGeom>
                <a:avLst/>
                <a:gdLst>
                  <a:gd name="T0" fmla="*/ 55 w 55"/>
                  <a:gd name="T1" fmla="*/ 13 h 46"/>
                  <a:gd name="T2" fmla="*/ 29 w 55"/>
                  <a:gd name="T3" fmla="*/ 27 h 46"/>
                  <a:gd name="T4" fmla="*/ 16 w 55"/>
                  <a:gd name="T5" fmla="*/ 33 h 46"/>
                  <a:gd name="T6" fmla="*/ 12 w 55"/>
                  <a:gd name="T7" fmla="*/ 35 h 46"/>
                  <a:gd name="T8" fmla="*/ 26 w 55"/>
                  <a:gd name="T9" fmla="*/ 24 h 46"/>
                  <a:gd name="T10" fmla="*/ 51 w 55"/>
                  <a:gd name="T11" fmla="*/ 1 h 46"/>
                  <a:gd name="T12" fmla="*/ 50 w 55"/>
                  <a:gd name="T13" fmla="*/ 1 h 46"/>
                  <a:gd name="T14" fmla="*/ 23 w 55"/>
                  <a:gd name="T15" fmla="*/ 23 h 46"/>
                  <a:gd name="T16" fmla="*/ 0 w 55"/>
                  <a:gd name="T17" fmla="*/ 45 h 46"/>
                  <a:gd name="T18" fmla="*/ 1 w 55"/>
                  <a:gd name="T19" fmla="*/ 46 h 46"/>
                  <a:gd name="T20" fmla="*/ 8 w 55"/>
                  <a:gd name="T21" fmla="*/ 39 h 46"/>
                  <a:gd name="T22" fmla="*/ 8 w 55"/>
                  <a:gd name="T23" fmla="*/ 39 h 46"/>
                  <a:gd name="T24" fmla="*/ 8 w 55"/>
                  <a:gd name="T25" fmla="*/ 39 h 46"/>
                  <a:gd name="T26" fmla="*/ 8 w 55"/>
                  <a:gd name="T27" fmla="*/ 39 h 46"/>
                  <a:gd name="T28" fmla="*/ 9 w 55"/>
                  <a:gd name="T29" fmla="*/ 39 h 46"/>
                  <a:gd name="T30" fmla="*/ 9 w 55"/>
                  <a:gd name="T31" fmla="*/ 39 h 46"/>
                  <a:gd name="T32" fmla="*/ 19 w 55"/>
                  <a:gd name="T33" fmla="*/ 34 h 46"/>
                  <a:gd name="T34" fmla="*/ 33 w 55"/>
                  <a:gd name="T35" fmla="*/ 28 h 46"/>
                  <a:gd name="T36" fmla="*/ 55 w 55"/>
                  <a:gd name="T37" fmla="*/ 14 h 46"/>
                  <a:gd name="T38" fmla="*/ 55 w 55"/>
                  <a:gd name="T39"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5" h="46">
                    <a:moveTo>
                      <a:pt x="55" y="13"/>
                    </a:moveTo>
                    <a:cubicBezTo>
                      <a:pt x="46" y="19"/>
                      <a:pt x="38" y="23"/>
                      <a:pt x="29" y="27"/>
                    </a:cubicBezTo>
                    <a:cubicBezTo>
                      <a:pt x="25" y="29"/>
                      <a:pt x="20" y="31"/>
                      <a:pt x="16" y="33"/>
                    </a:cubicBezTo>
                    <a:cubicBezTo>
                      <a:pt x="15" y="34"/>
                      <a:pt x="14" y="34"/>
                      <a:pt x="12" y="35"/>
                    </a:cubicBezTo>
                    <a:cubicBezTo>
                      <a:pt x="17" y="31"/>
                      <a:pt x="21" y="28"/>
                      <a:pt x="26" y="24"/>
                    </a:cubicBezTo>
                    <a:cubicBezTo>
                      <a:pt x="34" y="17"/>
                      <a:pt x="43" y="10"/>
                      <a:pt x="51" y="1"/>
                    </a:cubicBezTo>
                    <a:cubicBezTo>
                      <a:pt x="51" y="1"/>
                      <a:pt x="51" y="0"/>
                      <a:pt x="50" y="1"/>
                    </a:cubicBezTo>
                    <a:cubicBezTo>
                      <a:pt x="41" y="7"/>
                      <a:pt x="32" y="15"/>
                      <a:pt x="23" y="23"/>
                    </a:cubicBezTo>
                    <a:cubicBezTo>
                      <a:pt x="15" y="30"/>
                      <a:pt x="6" y="36"/>
                      <a:pt x="0" y="45"/>
                    </a:cubicBezTo>
                    <a:cubicBezTo>
                      <a:pt x="0" y="46"/>
                      <a:pt x="1" y="46"/>
                      <a:pt x="1" y="46"/>
                    </a:cubicBezTo>
                    <a:cubicBezTo>
                      <a:pt x="3" y="43"/>
                      <a:pt x="5" y="41"/>
                      <a:pt x="8" y="39"/>
                    </a:cubicBezTo>
                    <a:cubicBezTo>
                      <a:pt x="8" y="39"/>
                      <a:pt x="8" y="39"/>
                      <a:pt x="8" y="39"/>
                    </a:cubicBezTo>
                    <a:cubicBezTo>
                      <a:pt x="8" y="39"/>
                      <a:pt x="8" y="39"/>
                      <a:pt x="8" y="39"/>
                    </a:cubicBezTo>
                    <a:cubicBezTo>
                      <a:pt x="8" y="39"/>
                      <a:pt x="8" y="39"/>
                      <a:pt x="8" y="39"/>
                    </a:cubicBezTo>
                    <a:cubicBezTo>
                      <a:pt x="8" y="39"/>
                      <a:pt x="9" y="39"/>
                      <a:pt x="9" y="39"/>
                    </a:cubicBezTo>
                    <a:cubicBezTo>
                      <a:pt x="9" y="39"/>
                      <a:pt x="9" y="39"/>
                      <a:pt x="9" y="39"/>
                    </a:cubicBezTo>
                    <a:cubicBezTo>
                      <a:pt x="10" y="40"/>
                      <a:pt x="18" y="35"/>
                      <a:pt x="19" y="34"/>
                    </a:cubicBezTo>
                    <a:cubicBezTo>
                      <a:pt x="24" y="32"/>
                      <a:pt x="28" y="30"/>
                      <a:pt x="33" y="28"/>
                    </a:cubicBezTo>
                    <a:cubicBezTo>
                      <a:pt x="41" y="24"/>
                      <a:pt x="49" y="20"/>
                      <a:pt x="55" y="14"/>
                    </a:cubicBezTo>
                    <a:cubicBezTo>
                      <a:pt x="55" y="14"/>
                      <a:pt x="55" y="13"/>
                      <a:pt x="55" y="13"/>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4" name="Freeform 103"/>
              <p:cNvSpPr>
                <a:spLocks/>
              </p:cNvSpPr>
              <p:nvPr/>
            </p:nvSpPr>
            <p:spPr bwMode="auto">
              <a:xfrm>
                <a:off x="9134475" y="4714876"/>
                <a:ext cx="163513" cy="65088"/>
              </a:xfrm>
              <a:custGeom>
                <a:avLst/>
                <a:gdLst>
                  <a:gd name="T0" fmla="*/ 62 w 63"/>
                  <a:gd name="T1" fmla="*/ 10 h 25"/>
                  <a:gd name="T2" fmla="*/ 37 w 63"/>
                  <a:gd name="T3" fmla="*/ 14 h 25"/>
                  <a:gd name="T4" fmla="*/ 24 w 63"/>
                  <a:gd name="T5" fmla="*/ 17 h 25"/>
                  <a:gd name="T6" fmla="*/ 30 w 63"/>
                  <a:gd name="T7" fmla="*/ 14 h 25"/>
                  <a:gd name="T8" fmla="*/ 58 w 63"/>
                  <a:gd name="T9" fmla="*/ 1 h 25"/>
                  <a:gd name="T10" fmla="*/ 57 w 63"/>
                  <a:gd name="T11" fmla="*/ 0 h 25"/>
                  <a:gd name="T12" fmla="*/ 30 w 63"/>
                  <a:gd name="T13" fmla="*/ 12 h 25"/>
                  <a:gd name="T14" fmla="*/ 0 w 63"/>
                  <a:gd name="T15" fmla="*/ 24 h 25"/>
                  <a:gd name="T16" fmla="*/ 1 w 63"/>
                  <a:gd name="T17" fmla="*/ 25 h 25"/>
                  <a:gd name="T18" fmla="*/ 14 w 63"/>
                  <a:gd name="T19" fmla="*/ 21 h 25"/>
                  <a:gd name="T20" fmla="*/ 37 w 63"/>
                  <a:gd name="T21" fmla="*/ 17 h 25"/>
                  <a:gd name="T22" fmla="*/ 62 w 63"/>
                  <a:gd name="T23" fmla="*/ 11 h 25"/>
                  <a:gd name="T24" fmla="*/ 62 w 63"/>
                  <a:gd name="T25"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25">
                    <a:moveTo>
                      <a:pt x="62" y="10"/>
                    </a:moveTo>
                    <a:cubicBezTo>
                      <a:pt x="54" y="10"/>
                      <a:pt x="46" y="13"/>
                      <a:pt x="37" y="14"/>
                    </a:cubicBezTo>
                    <a:cubicBezTo>
                      <a:pt x="33" y="15"/>
                      <a:pt x="29" y="16"/>
                      <a:pt x="24" y="17"/>
                    </a:cubicBezTo>
                    <a:cubicBezTo>
                      <a:pt x="26" y="16"/>
                      <a:pt x="28" y="15"/>
                      <a:pt x="30" y="14"/>
                    </a:cubicBezTo>
                    <a:cubicBezTo>
                      <a:pt x="39" y="10"/>
                      <a:pt x="50" y="7"/>
                      <a:pt x="58" y="1"/>
                    </a:cubicBezTo>
                    <a:cubicBezTo>
                      <a:pt x="58" y="0"/>
                      <a:pt x="58" y="0"/>
                      <a:pt x="57" y="0"/>
                    </a:cubicBezTo>
                    <a:cubicBezTo>
                      <a:pt x="48" y="3"/>
                      <a:pt x="39" y="8"/>
                      <a:pt x="30" y="12"/>
                    </a:cubicBezTo>
                    <a:cubicBezTo>
                      <a:pt x="20" y="16"/>
                      <a:pt x="10" y="20"/>
                      <a:pt x="0" y="24"/>
                    </a:cubicBezTo>
                    <a:cubicBezTo>
                      <a:pt x="0" y="24"/>
                      <a:pt x="0" y="25"/>
                      <a:pt x="1" y="25"/>
                    </a:cubicBezTo>
                    <a:cubicBezTo>
                      <a:pt x="5" y="24"/>
                      <a:pt x="10" y="22"/>
                      <a:pt x="14" y="21"/>
                    </a:cubicBezTo>
                    <a:cubicBezTo>
                      <a:pt x="22" y="21"/>
                      <a:pt x="30" y="19"/>
                      <a:pt x="37" y="17"/>
                    </a:cubicBezTo>
                    <a:cubicBezTo>
                      <a:pt x="45" y="15"/>
                      <a:pt x="54" y="14"/>
                      <a:pt x="62" y="11"/>
                    </a:cubicBezTo>
                    <a:cubicBezTo>
                      <a:pt x="63" y="11"/>
                      <a:pt x="63" y="10"/>
                      <a:pt x="62" y="1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5" name="Freeform 104"/>
              <p:cNvSpPr>
                <a:spLocks/>
              </p:cNvSpPr>
              <p:nvPr/>
            </p:nvSpPr>
            <p:spPr bwMode="auto">
              <a:xfrm>
                <a:off x="9139238" y="4775201"/>
                <a:ext cx="187325" cy="33338"/>
              </a:xfrm>
              <a:custGeom>
                <a:avLst/>
                <a:gdLst>
                  <a:gd name="T0" fmla="*/ 71 w 72"/>
                  <a:gd name="T1" fmla="*/ 1 h 13"/>
                  <a:gd name="T2" fmla="*/ 71 w 72"/>
                  <a:gd name="T3" fmla="*/ 0 h 13"/>
                  <a:gd name="T4" fmla="*/ 36 w 72"/>
                  <a:gd name="T5" fmla="*/ 7 h 13"/>
                  <a:gd name="T6" fmla="*/ 0 w 72"/>
                  <a:gd name="T7" fmla="*/ 10 h 13"/>
                  <a:gd name="T8" fmla="*/ 1 w 72"/>
                  <a:gd name="T9" fmla="*/ 11 h 13"/>
                  <a:gd name="T10" fmla="*/ 13 w 72"/>
                  <a:gd name="T11" fmla="*/ 11 h 13"/>
                  <a:gd name="T12" fmla="*/ 40 w 72"/>
                  <a:gd name="T13" fmla="*/ 12 h 13"/>
                  <a:gd name="T14" fmla="*/ 65 w 72"/>
                  <a:gd name="T15" fmla="*/ 9 h 13"/>
                  <a:gd name="T16" fmla="*/ 65 w 72"/>
                  <a:gd name="T17" fmla="*/ 7 h 13"/>
                  <a:gd name="T18" fmla="*/ 39 w 72"/>
                  <a:gd name="T19" fmla="*/ 10 h 13"/>
                  <a:gd name="T20" fmla="*/ 34 w 72"/>
                  <a:gd name="T21" fmla="*/ 10 h 13"/>
                  <a:gd name="T22" fmla="*/ 37 w 72"/>
                  <a:gd name="T23" fmla="*/ 10 h 13"/>
                  <a:gd name="T24" fmla="*/ 71 w 72"/>
                  <a:gd name="T25"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 h="13">
                    <a:moveTo>
                      <a:pt x="71" y="1"/>
                    </a:moveTo>
                    <a:cubicBezTo>
                      <a:pt x="72" y="1"/>
                      <a:pt x="71" y="0"/>
                      <a:pt x="71" y="0"/>
                    </a:cubicBezTo>
                    <a:cubicBezTo>
                      <a:pt x="59" y="2"/>
                      <a:pt x="48" y="6"/>
                      <a:pt x="36" y="7"/>
                    </a:cubicBezTo>
                    <a:cubicBezTo>
                      <a:pt x="24" y="9"/>
                      <a:pt x="12" y="9"/>
                      <a:pt x="0" y="10"/>
                    </a:cubicBezTo>
                    <a:cubicBezTo>
                      <a:pt x="0" y="10"/>
                      <a:pt x="0" y="11"/>
                      <a:pt x="1" y="11"/>
                    </a:cubicBezTo>
                    <a:cubicBezTo>
                      <a:pt x="5" y="11"/>
                      <a:pt x="9" y="11"/>
                      <a:pt x="13" y="11"/>
                    </a:cubicBezTo>
                    <a:cubicBezTo>
                      <a:pt x="22" y="13"/>
                      <a:pt x="31" y="12"/>
                      <a:pt x="40" y="12"/>
                    </a:cubicBezTo>
                    <a:cubicBezTo>
                      <a:pt x="48" y="11"/>
                      <a:pt x="57" y="11"/>
                      <a:pt x="65" y="9"/>
                    </a:cubicBezTo>
                    <a:cubicBezTo>
                      <a:pt x="66" y="8"/>
                      <a:pt x="66" y="7"/>
                      <a:pt x="65" y="7"/>
                    </a:cubicBezTo>
                    <a:cubicBezTo>
                      <a:pt x="56" y="8"/>
                      <a:pt x="48" y="9"/>
                      <a:pt x="39" y="10"/>
                    </a:cubicBezTo>
                    <a:cubicBezTo>
                      <a:pt x="37" y="10"/>
                      <a:pt x="35" y="10"/>
                      <a:pt x="34" y="10"/>
                    </a:cubicBezTo>
                    <a:cubicBezTo>
                      <a:pt x="35" y="10"/>
                      <a:pt x="36" y="10"/>
                      <a:pt x="37" y="10"/>
                    </a:cubicBezTo>
                    <a:cubicBezTo>
                      <a:pt x="48" y="9"/>
                      <a:pt x="61" y="7"/>
                      <a:pt x="71"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6" name="Freeform 105"/>
              <p:cNvSpPr>
                <a:spLocks/>
              </p:cNvSpPr>
              <p:nvPr/>
            </p:nvSpPr>
            <p:spPr bwMode="auto">
              <a:xfrm>
                <a:off x="9139238" y="4879976"/>
                <a:ext cx="230188" cy="39688"/>
              </a:xfrm>
              <a:custGeom>
                <a:avLst/>
                <a:gdLst>
                  <a:gd name="T0" fmla="*/ 87 w 88"/>
                  <a:gd name="T1" fmla="*/ 1 h 15"/>
                  <a:gd name="T2" fmla="*/ 56 w 88"/>
                  <a:gd name="T3" fmla="*/ 2 h 15"/>
                  <a:gd name="T4" fmla="*/ 30 w 88"/>
                  <a:gd name="T5" fmla="*/ 6 h 15"/>
                  <a:gd name="T6" fmla="*/ 1 w 88"/>
                  <a:gd name="T7" fmla="*/ 0 h 15"/>
                  <a:gd name="T8" fmla="*/ 0 w 88"/>
                  <a:gd name="T9" fmla="*/ 1 h 15"/>
                  <a:gd name="T10" fmla="*/ 43 w 88"/>
                  <a:gd name="T11" fmla="*/ 10 h 15"/>
                  <a:gd name="T12" fmla="*/ 84 w 88"/>
                  <a:gd name="T13" fmla="*/ 10 h 15"/>
                  <a:gd name="T14" fmla="*/ 84 w 88"/>
                  <a:gd name="T15" fmla="*/ 9 h 15"/>
                  <a:gd name="T16" fmla="*/ 64 w 88"/>
                  <a:gd name="T17" fmla="*/ 10 h 15"/>
                  <a:gd name="T18" fmla="*/ 43 w 88"/>
                  <a:gd name="T19" fmla="*/ 8 h 15"/>
                  <a:gd name="T20" fmla="*/ 36 w 88"/>
                  <a:gd name="T21" fmla="*/ 7 h 15"/>
                  <a:gd name="T22" fmla="*/ 58 w 88"/>
                  <a:gd name="T23" fmla="*/ 5 h 15"/>
                  <a:gd name="T24" fmla="*/ 87 w 88"/>
                  <a:gd name="T25" fmla="*/ 2 h 15"/>
                  <a:gd name="T26" fmla="*/ 87 w 88"/>
                  <a:gd name="T27"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8" h="15">
                    <a:moveTo>
                      <a:pt x="87" y="1"/>
                    </a:moveTo>
                    <a:cubicBezTo>
                      <a:pt x="77" y="0"/>
                      <a:pt x="66" y="1"/>
                      <a:pt x="56" y="2"/>
                    </a:cubicBezTo>
                    <a:cubicBezTo>
                      <a:pt x="47" y="3"/>
                      <a:pt x="38" y="4"/>
                      <a:pt x="30" y="6"/>
                    </a:cubicBezTo>
                    <a:cubicBezTo>
                      <a:pt x="20" y="4"/>
                      <a:pt x="10" y="2"/>
                      <a:pt x="1" y="0"/>
                    </a:cubicBezTo>
                    <a:cubicBezTo>
                      <a:pt x="0" y="0"/>
                      <a:pt x="0" y="1"/>
                      <a:pt x="0" y="1"/>
                    </a:cubicBezTo>
                    <a:cubicBezTo>
                      <a:pt x="14" y="5"/>
                      <a:pt x="28" y="8"/>
                      <a:pt x="43" y="10"/>
                    </a:cubicBezTo>
                    <a:cubicBezTo>
                      <a:pt x="55" y="13"/>
                      <a:pt x="72" y="15"/>
                      <a:pt x="84" y="10"/>
                    </a:cubicBezTo>
                    <a:cubicBezTo>
                      <a:pt x="85" y="10"/>
                      <a:pt x="84" y="10"/>
                      <a:pt x="84" y="9"/>
                    </a:cubicBezTo>
                    <a:cubicBezTo>
                      <a:pt x="77" y="9"/>
                      <a:pt x="71" y="10"/>
                      <a:pt x="64" y="10"/>
                    </a:cubicBezTo>
                    <a:cubicBezTo>
                      <a:pt x="57" y="10"/>
                      <a:pt x="50" y="9"/>
                      <a:pt x="43" y="8"/>
                    </a:cubicBezTo>
                    <a:cubicBezTo>
                      <a:pt x="40" y="8"/>
                      <a:pt x="38" y="7"/>
                      <a:pt x="36" y="7"/>
                    </a:cubicBezTo>
                    <a:cubicBezTo>
                      <a:pt x="44" y="6"/>
                      <a:pt x="51" y="5"/>
                      <a:pt x="58" y="5"/>
                    </a:cubicBezTo>
                    <a:cubicBezTo>
                      <a:pt x="68" y="4"/>
                      <a:pt x="78" y="4"/>
                      <a:pt x="87" y="2"/>
                    </a:cubicBezTo>
                    <a:cubicBezTo>
                      <a:pt x="88" y="2"/>
                      <a:pt x="88" y="1"/>
                      <a:pt x="87"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7" name="Freeform 106"/>
              <p:cNvSpPr>
                <a:spLocks/>
              </p:cNvSpPr>
              <p:nvPr/>
            </p:nvSpPr>
            <p:spPr bwMode="auto">
              <a:xfrm>
                <a:off x="9131300" y="4903788"/>
                <a:ext cx="211138" cy="93663"/>
              </a:xfrm>
              <a:custGeom>
                <a:avLst/>
                <a:gdLst>
                  <a:gd name="T0" fmla="*/ 80 w 81"/>
                  <a:gd name="T1" fmla="*/ 29 h 36"/>
                  <a:gd name="T2" fmla="*/ 43 w 81"/>
                  <a:gd name="T3" fmla="*/ 13 h 36"/>
                  <a:gd name="T4" fmla="*/ 1 w 81"/>
                  <a:gd name="T5" fmla="*/ 0 h 36"/>
                  <a:gd name="T6" fmla="*/ 1 w 81"/>
                  <a:gd name="T7" fmla="*/ 1 h 36"/>
                  <a:gd name="T8" fmla="*/ 24 w 81"/>
                  <a:gd name="T9" fmla="*/ 9 h 36"/>
                  <a:gd name="T10" fmla="*/ 24 w 81"/>
                  <a:gd name="T11" fmla="*/ 10 h 36"/>
                  <a:gd name="T12" fmla="*/ 48 w 81"/>
                  <a:gd name="T13" fmla="*/ 25 h 36"/>
                  <a:gd name="T14" fmla="*/ 69 w 81"/>
                  <a:gd name="T15" fmla="*/ 36 h 36"/>
                  <a:gd name="T16" fmla="*/ 70 w 81"/>
                  <a:gd name="T17" fmla="*/ 34 h 36"/>
                  <a:gd name="T18" fmla="*/ 47 w 81"/>
                  <a:gd name="T19" fmla="*/ 21 h 36"/>
                  <a:gd name="T20" fmla="*/ 36 w 81"/>
                  <a:gd name="T21" fmla="*/ 13 h 36"/>
                  <a:gd name="T22" fmla="*/ 43 w 81"/>
                  <a:gd name="T23" fmla="*/ 16 h 36"/>
                  <a:gd name="T24" fmla="*/ 80 w 81"/>
                  <a:gd name="T25" fmla="*/ 30 h 36"/>
                  <a:gd name="T26" fmla="*/ 80 w 81"/>
                  <a:gd name="T27" fmla="*/ 2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36">
                    <a:moveTo>
                      <a:pt x="80" y="29"/>
                    </a:moveTo>
                    <a:cubicBezTo>
                      <a:pt x="67" y="24"/>
                      <a:pt x="56" y="18"/>
                      <a:pt x="43" y="13"/>
                    </a:cubicBezTo>
                    <a:cubicBezTo>
                      <a:pt x="29" y="9"/>
                      <a:pt x="15" y="4"/>
                      <a:pt x="1" y="0"/>
                    </a:cubicBezTo>
                    <a:cubicBezTo>
                      <a:pt x="0" y="0"/>
                      <a:pt x="0" y="1"/>
                      <a:pt x="1" y="1"/>
                    </a:cubicBezTo>
                    <a:cubicBezTo>
                      <a:pt x="8" y="4"/>
                      <a:pt x="16" y="7"/>
                      <a:pt x="24" y="9"/>
                    </a:cubicBezTo>
                    <a:cubicBezTo>
                      <a:pt x="24" y="9"/>
                      <a:pt x="24" y="9"/>
                      <a:pt x="24" y="10"/>
                    </a:cubicBezTo>
                    <a:cubicBezTo>
                      <a:pt x="32" y="14"/>
                      <a:pt x="40" y="19"/>
                      <a:pt x="48" y="25"/>
                    </a:cubicBezTo>
                    <a:cubicBezTo>
                      <a:pt x="54" y="29"/>
                      <a:pt x="61" y="35"/>
                      <a:pt x="69" y="36"/>
                    </a:cubicBezTo>
                    <a:cubicBezTo>
                      <a:pt x="70" y="36"/>
                      <a:pt x="70" y="35"/>
                      <a:pt x="70" y="34"/>
                    </a:cubicBezTo>
                    <a:cubicBezTo>
                      <a:pt x="62" y="30"/>
                      <a:pt x="54" y="26"/>
                      <a:pt x="47" y="21"/>
                    </a:cubicBezTo>
                    <a:cubicBezTo>
                      <a:pt x="43" y="18"/>
                      <a:pt x="40" y="15"/>
                      <a:pt x="36" y="13"/>
                    </a:cubicBezTo>
                    <a:cubicBezTo>
                      <a:pt x="38" y="14"/>
                      <a:pt x="41" y="15"/>
                      <a:pt x="43" y="16"/>
                    </a:cubicBezTo>
                    <a:cubicBezTo>
                      <a:pt x="55" y="20"/>
                      <a:pt x="67" y="29"/>
                      <a:pt x="80" y="30"/>
                    </a:cubicBezTo>
                    <a:cubicBezTo>
                      <a:pt x="81" y="30"/>
                      <a:pt x="81" y="29"/>
                      <a:pt x="80"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8" name="Freeform 107"/>
              <p:cNvSpPr>
                <a:spLocks/>
              </p:cNvSpPr>
              <p:nvPr/>
            </p:nvSpPr>
            <p:spPr bwMode="auto">
              <a:xfrm>
                <a:off x="9126538" y="4932363"/>
                <a:ext cx="169863" cy="114300"/>
              </a:xfrm>
              <a:custGeom>
                <a:avLst/>
                <a:gdLst>
                  <a:gd name="T0" fmla="*/ 65 w 65"/>
                  <a:gd name="T1" fmla="*/ 41 h 44"/>
                  <a:gd name="T2" fmla="*/ 50 w 65"/>
                  <a:gd name="T3" fmla="*/ 31 h 44"/>
                  <a:gd name="T4" fmla="*/ 34 w 65"/>
                  <a:gd name="T5" fmla="*/ 19 h 44"/>
                  <a:gd name="T6" fmla="*/ 1 w 65"/>
                  <a:gd name="T7" fmla="*/ 0 h 44"/>
                  <a:gd name="T8" fmla="*/ 0 w 65"/>
                  <a:gd name="T9" fmla="*/ 1 h 44"/>
                  <a:gd name="T10" fmla="*/ 19 w 65"/>
                  <a:gd name="T11" fmla="*/ 14 h 44"/>
                  <a:gd name="T12" fmla="*/ 29 w 65"/>
                  <a:gd name="T13" fmla="*/ 27 h 44"/>
                  <a:gd name="T14" fmla="*/ 47 w 65"/>
                  <a:gd name="T15" fmla="*/ 43 h 44"/>
                  <a:gd name="T16" fmla="*/ 48 w 65"/>
                  <a:gd name="T17" fmla="*/ 41 h 44"/>
                  <a:gd name="T18" fmla="*/ 34 w 65"/>
                  <a:gd name="T19" fmla="*/ 27 h 44"/>
                  <a:gd name="T20" fmla="*/ 21 w 65"/>
                  <a:gd name="T21" fmla="*/ 15 h 44"/>
                  <a:gd name="T22" fmla="*/ 32 w 65"/>
                  <a:gd name="T23" fmla="*/ 21 h 44"/>
                  <a:gd name="T24" fmla="*/ 64 w 65"/>
                  <a:gd name="T25" fmla="*/ 42 h 44"/>
                  <a:gd name="T26" fmla="*/ 65 w 65"/>
                  <a:gd name="T2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44">
                    <a:moveTo>
                      <a:pt x="65" y="41"/>
                    </a:moveTo>
                    <a:cubicBezTo>
                      <a:pt x="60" y="37"/>
                      <a:pt x="54" y="34"/>
                      <a:pt x="50" y="31"/>
                    </a:cubicBezTo>
                    <a:cubicBezTo>
                      <a:pt x="44" y="27"/>
                      <a:pt x="39" y="23"/>
                      <a:pt x="34" y="19"/>
                    </a:cubicBezTo>
                    <a:cubicBezTo>
                      <a:pt x="23" y="12"/>
                      <a:pt x="11" y="7"/>
                      <a:pt x="1" y="0"/>
                    </a:cubicBezTo>
                    <a:cubicBezTo>
                      <a:pt x="0" y="0"/>
                      <a:pt x="0" y="0"/>
                      <a:pt x="0" y="1"/>
                    </a:cubicBezTo>
                    <a:cubicBezTo>
                      <a:pt x="6" y="6"/>
                      <a:pt x="12" y="10"/>
                      <a:pt x="19" y="14"/>
                    </a:cubicBezTo>
                    <a:cubicBezTo>
                      <a:pt x="21" y="19"/>
                      <a:pt x="25" y="23"/>
                      <a:pt x="29" y="27"/>
                    </a:cubicBezTo>
                    <a:cubicBezTo>
                      <a:pt x="35" y="32"/>
                      <a:pt x="41" y="38"/>
                      <a:pt x="47" y="43"/>
                    </a:cubicBezTo>
                    <a:cubicBezTo>
                      <a:pt x="48" y="44"/>
                      <a:pt x="49" y="42"/>
                      <a:pt x="48" y="41"/>
                    </a:cubicBezTo>
                    <a:cubicBezTo>
                      <a:pt x="44" y="36"/>
                      <a:pt x="39" y="32"/>
                      <a:pt x="34" y="27"/>
                    </a:cubicBezTo>
                    <a:cubicBezTo>
                      <a:pt x="29" y="24"/>
                      <a:pt x="24" y="20"/>
                      <a:pt x="21" y="15"/>
                    </a:cubicBezTo>
                    <a:cubicBezTo>
                      <a:pt x="25" y="17"/>
                      <a:pt x="29" y="19"/>
                      <a:pt x="32" y="21"/>
                    </a:cubicBezTo>
                    <a:cubicBezTo>
                      <a:pt x="42" y="28"/>
                      <a:pt x="52" y="39"/>
                      <a:pt x="64" y="42"/>
                    </a:cubicBezTo>
                    <a:cubicBezTo>
                      <a:pt x="65" y="42"/>
                      <a:pt x="65" y="41"/>
                      <a:pt x="65" y="4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9" name="Freeform 108"/>
              <p:cNvSpPr>
                <a:spLocks/>
              </p:cNvSpPr>
              <p:nvPr/>
            </p:nvSpPr>
            <p:spPr bwMode="auto">
              <a:xfrm>
                <a:off x="8686800" y="4827588"/>
                <a:ext cx="204788" cy="49213"/>
              </a:xfrm>
              <a:custGeom>
                <a:avLst/>
                <a:gdLst>
                  <a:gd name="T0" fmla="*/ 76 w 78"/>
                  <a:gd name="T1" fmla="*/ 16 h 19"/>
                  <a:gd name="T2" fmla="*/ 0 w 78"/>
                  <a:gd name="T3" fmla="*/ 5 h 19"/>
                  <a:gd name="T4" fmla="*/ 1 w 78"/>
                  <a:gd name="T5" fmla="*/ 6 h 19"/>
                  <a:gd name="T6" fmla="*/ 75 w 78"/>
                  <a:gd name="T7" fmla="*/ 19 h 19"/>
                  <a:gd name="T8" fmla="*/ 76 w 78"/>
                  <a:gd name="T9" fmla="*/ 16 h 19"/>
                </a:gdLst>
                <a:ahLst/>
                <a:cxnLst>
                  <a:cxn ang="0">
                    <a:pos x="T0" y="T1"/>
                  </a:cxn>
                  <a:cxn ang="0">
                    <a:pos x="T2" y="T3"/>
                  </a:cxn>
                  <a:cxn ang="0">
                    <a:pos x="T4" y="T5"/>
                  </a:cxn>
                  <a:cxn ang="0">
                    <a:pos x="T6" y="T7"/>
                  </a:cxn>
                  <a:cxn ang="0">
                    <a:pos x="T8" y="T9"/>
                  </a:cxn>
                </a:cxnLst>
                <a:rect l="0" t="0" r="r" b="b"/>
                <a:pathLst>
                  <a:path w="78" h="19">
                    <a:moveTo>
                      <a:pt x="76" y="16"/>
                    </a:moveTo>
                    <a:cubicBezTo>
                      <a:pt x="52" y="8"/>
                      <a:pt x="26" y="0"/>
                      <a:pt x="0" y="5"/>
                    </a:cubicBezTo>
                    <a:cubicBezTo>
                      <a:pt x="0" y="5"/>
                      <a:pt x="0" y="6"/>
                      <a:pt x="1" y="6"/>
                    </a:cubicBezTo>
                    <a:cubicBezTo>
                      <a:pt x="27" y="4"/>
                      <a:pt x="50" y="12"/>
                      <a:pt x="75" y="19"/>
                    </a:cubicBezTo>
                    <a:cubicBezTo>
                      <a:pt x="77" y="19"/>
                      <a:pt x="78" y="17"/>
                      <a:pt x="76" y="16"/>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0" name="Freeform 109"/>
              <p:cNvSpPr>
                <a:spLocks/>
              </p:cNvSpPr>
              <p:nvPr/>
            </p:nvSpPr>
            <p:spPr bwMode="auto">
              <a:xfrm>
                <a:off x="8701088" y="4787901"/>
                <a:ext cx="212725" cy="80963"/>
              </a:xfrm>
              <a:custGeom>
                <a:avLst/>
                <a:gdLst>
                  <a:gd name="T0" fmla="*/ 80 w 82"/>
                  <a:gd name="T1" fmla="*/ 28 h 31"/>
                  <a:gd name="T2" fmla="*/ 1 w 82"/>
                  <a:gd name="T3" fmla="*/ 5 h 31"/>
                  <a:gd name="T4" fmla="*/ 1 w 82"/>
                  <a:gd name="T5" fmla="*/ 6 h 31"/>
                  <a:gd name="T6" fmla="*/ 80 w 82"/>
                  <a:gd name="T7" fmla="*/ 30 h 31"/>
                  <a:gd name="T8" fmla="*/ 80 w 82"/>
                  <a:gd name="T9" fmla="*/ 30 h 31"/>
                  <a:gd name="T10" fmla="*/ 80 w 82"/>
                  <a:gd name="T11" fmla="*/ 28 h 31"/>
                </a:gdLst>
                <a:ahLst/>
                <a:cxnLst>
                  <a:cxn ang="0">
                    <a:pos x="T0" y="T1"/>
                  </a:cxn>
                  <a:cxn ang="0">
                    <a:pos x="T2" y="T3"/>
                  </a:cxn>
                  <a:cxn ang="0">
                    <a:pos x="T4" y="T5"/>
                  </a:cxn>
                  <a:cxn ang="0">
                    <a:pos x="T6" y="T7"/>
                  </a:cxn>
                  <a:cxn ang="0">
                    <a:pos x="T8" y="T9"/>
                  </a:cxn>
                  <a:cxn ang="0">
                    <a:pos x="T10" y="T11"/>
                  </a:cxn>
                </a:cxnLst>
                <a:rect l="0" t="0" r="r" b="b"/>
                <a:pathLst>
                  <a:path w="82" h="31">
                    <a:moveTo>
                      <a:pt x="80" y="28"/>
                    </a:moveTo>
                    <a:cubicBezTo>
                      <a:pt x="54" y="21"/>
                      <a:pt x="29" y="0"/>
                      <a:pt x="1" y="5"/>
                    </a:cubicBezTo>
                    <a:cubicBezTo>
                      <a:pt x="0" y="5"/>
                      <a:pt x="0" y="6"/>
                      <a:pt x="1" y="6"/>
                    </a:cubicBezTo>
                    <a:cubicBezTo>
                      <a:pt x="31" y="2"/>
                      <a:pt x="52" y="26"/>
                      <a:pt x="80" y="30"/>
                    </a:cubicBezTo>
                    <a:cubicBezTo>
                      <a:pt x="80" y="30"/>
                      <a:pt x="80" y="30"/>
                      <a:pt x="80" y="30"/>
                    </a:cubicBezTo>
                    <a:cubicBezTo>
                      <a:pt x="81" y="31"/>
                      <a:pt x="82" y="28"/>
                      <a:pt x="80"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1" name="Freeform 110"/>
              <p:cNvSpPr>
                <a:spLocks/>
              </p:cNvSpPr>
              <p:nvPr/>
            </p:nvSpPr>
            <p:spPr bwMode="auto">
              <a:xfrm>
                <a:off x="8786813" y="4787901"/>
                <a:ext cx="73025" cy="36513"/>
              </a:xfrm>
              <a:custGeom>
                <a:avLst/>
                <a:gdLst>
                  <a:gd name="T0" fmla="*/ 26 w 28"/>
                  <a:gd name="T1" fmla="*/ 11 h 14"/>
                  <a:gd name="T2" fmla="*/ 2 w 28"/>
                  <a:gd name="T3" fmla="*/ 0 h 14"/>
                  <a:gd name="T4" fmla="*/ 1 w 28"/>
                  <a:gd name="T5" fmla="*/ 1 h 14"/>
                  <a:gd name="T6" fmla="*/ 25 w 28"/>
                  <a:gd name="T7" fmla="*/ 13 h 14"/>
                  <a:gd name="T8" fmla="*/ 26 w 28"/>
                  <a:gd name="T9" fmla="*/ 11 h 14"/>
                </a:gdLst>
                <a:ahLst/>
                <a:cxnLst>
                  <a:cxn ang="0">
                    <a:pos x="T0" y="T1"/>
                  </a:cxn>
                  <a:cxn ang="0">
                    <a:pos x="T2" y="T3"/>
                  </a:cxn>
                  <a:cxn ang="0">
                    <a:pos x="T4" y="T5"/>
                  </a:cxn>
                  <a:cxn ang="0">
                    <a:pos x="T6" y="T7"/>
                  </a:cxn>
                  <a:cxn ang="0">
                    <a:pos x="T8" y="T9"/>
                  </a:cxn>
                </a:cxnLst>
                <a:rect l="0" t="0" r="r" b="b"/>
                <a:pathLst>
                  <a:path w="28" h="14">
                    <a:moveTo>
                      <a:pt x="26" y="11"/>
                    </a:moveTo>
                    <a:cubicBezTo>
                      <a:pt x="18" y="7"/>
                      <a:pt x="10" y="3"/>
                      <a:pt x="2" y="0"/>
                    </a:cubicBezTo>
                    <a:cubicBezTo>
                      <a:pt x="1" y="0"/>
                      <a:pt x="0" y="1"/>
                      <a:pt x="1" y="1"/>
                    </a:cubicBezTo>
                    <a:cubicBezTo>
                      <a:pt x="9" y="6"/>
                      <a:pt x="17" y="9"/>
                      <a:pt x="25" y="13"/>
                    </a:cubicBezTo>
                    <a:cubicBezTo>
                      <a:pt x="27" y="14"/>
                      <a:pt x="28" y="12"/>
                      <a:pt x="26" y="1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2" name="Freeform 111"/>
              <p:cNvSpPr>
                <a:spLocks/>
              </p:cNvSpPr>
              <p:nvPr/>
            </p:nvSpPr>
            <p:spPr bwMode="auto">
              <a:xfrm>
                <a:off x="8742363" y="4735513"/>
                <a:ext cx="158750" cy="80963"/>
              </a:xfrm>
              <a:custGeom>
                <a:avLst/>
                <a:gdLst>
                  <a:gd name="T0" fmla="*/ 59 w 61"/>
                  <a:gd name="T1" fmla="*/ 27 h 31"/>
                  <a:gd name="T2" fmla="*/ 1 w 61"/>
                  <a:gd name="T3" fmla="*/ 0 h 31"/>
                  <a:gd name="T4" fmla="*/ 0 w 61"/>
                  <a:gd name="T5" fmla="*/ 1 h 31"/>
                  <a:gd name="T6" fmla="*/ 58 w 61"/>
                  <a:gd name="T7" fmla="*/ 30 h 31"/>
                  <a:gd name="T8" fmla="*/ 58 w 61"/>
                  <a:gd name="T9" fmla="*/ 30 h 31"/>
                  <a:gd name="T10" fmla="*/ 59 w 61"/>
                  <a:gd name="T11" fmla="*/ 27 h 31"/>
                </a:gdLst>
                <a:ahLst/>
                <a:cxnLst>
                  <a:cxn ang="0">
                    <a:pos x="T0" y="T1"/>
                  </a:cxn>
                  <a:cxn ang="0">
                    <a:pos x="T2" y="T3"/>
                  </a:cxn>
                  <a:cxn ang="0">
                    <a:pos x="T4" y="T5"/>
                  </a:cxn>
                  <a:cxn ang="0">
                    <a:pos x="T6" y="T7"/>
                  </a:cxn>
                  <a:cxn ang="0">
                    <a:pos x="T8" y="T9"/>
                  </a:cxn>
                  <a:cxn ang="0">
                    <a:pos x="T10" y="T11"/>
                  </a:cxn>
                </a:cxnLst>
                <a:rect l="0" t="0" r="r" b="b"/>
                <a:pathLst>
                  <a:path w="61" h="31">
                    <a:moveTo>
                      <a:pt x="59" y="27"/>
                    </a:moveTo>
                    <a:cubicBezTo>
                      <a:pt x="39" y="20"/>
                      <a:pt x="23" y="4"/>
                      <a:pt x="1" y="0"/>
                    </a:cubicBezTo>
                    <a:cubicBezTo>
                      <a:pt x="0" y="0"/>
                      <a:pt x="0" y="1"/>
                      <a:pt x="0" y="1"/>
                    </a:cubicBezTo>
                    <a:cubicBezTo>
                      <a:pt x="22" y="6"/>
                      <a:pt x="37" y="24"/>
                      <a:pt x="58" y="30"/>
                    </a:cubicBezTo>
                    <a:cubicBezTo>
                      <a:pt x="58" y="30"/>
                      <a:pt x="58" y="30"/>
                      <a:pt x="58" y="30"/>
                    </a:cubicBezTo>
                    <a:cubicBezTo>
                      <a:pt x="60" y="31"/>
                      <a:pt x="61" y="28"/>
                      <a:pt x="59" y="27"/>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3" name="Freeform 112"/>
              <p:cNvSpPr>
                <a:spLocks/>
              </p:cNvSpPr>
              <p:nvPr/>
            </p:nvSpPr>
            <p:spPr bwMode="auto">
              <a:xfrm>
                <a:off x="8778875" y="4718051"/>
                <a:ext cx="142875" cy="80963"/>
              </a:xfrm>
              <a:custGeom>
                <a:avLst/>
                <a:gdLst>
                  <a:gd name="T0" fmla="*/ 54 w 55"/>
                  <a:gd name="T1" fmla="*/ 28 h 31"/>
                  <a:gd name="T2" fmla="*/ 41 w 55"/>
                  <a:gd name="T3" fmla="*/ 21 h 31"/>
                  <a:gd name="T4" fmla="*/ 27 w 55"/>
                  <a:gd name="T5" fmla="*/ 11 h 31"/>
                  <a:gd name="T6" fmla="*/ 1 w 55"/>
                  <a:gd name="T7" fmla="*/ 0 h 31"/>
                  <a:gd name="T8" fmla="*/ 1 w 55"/>
                  <a:gd name="T9" fmla="*/ 1 h 31"/>
                  <a:gd name="T10" fmla="*/ 29 w 55"/>
                  <a:gd name="T11" fmla="*/ 16 h 31"/>
                  <a:gd name="T12" fmla="*/ 51 w 55"/>
                  <a:gd name="T13" fmla="*/ 30 h 31"/>
                  <a:gd name="T14" fmla="*/ 52 w 55"/>
                  <a:gd name="T15" fmla="*/ 31 h 31"/>
                  <a:gd name="T16" fmla="*/ 53 w 55"/>
                  <a:gd name="T17" fmla="*/ 31 h 31"/>
                  <a:gd name="T18" fmla="*/ 54 w 55"/>
                  <a:gd name="T19" fmla="*/ 31 h 31"/>
                  <a:gd name="T20" fmla="*/ 54 w 55"/>
                  <a:gd name="T21" fmla="*/ 30 h 31"/>
                  <a:gd name="T22" fmla="*/ 54 w 55"/>
                  <a:gd name="T23"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31">
                    <a:moveTo>
                      <a:pt x="54" y="28"/>
                    </a:moveTo>
                    <a:cubicBezTo>
                      <a:pt x="50" y="25"/>
                      <a:pt x="45" y="23"/>
                      <a:pt x="41" y="21"/>
                    </a:cubicBezTo>
                    <a:cubicBezTo>
                      <a:pt x="36" y="18"/>
                      <a:pt x="32" y="14"/>
                      <a:pt x="27" y="11"/>
                    </a:cubicBezTo>
                    <a:cubicBezTo>
                      <a:pt x="19" y="6"/>
                      <a:pt x="11" y="1"/>
                      <a:pt x="1" y="0"/>
                    </a:cubicBezTo>
                    <a:cubicBezTo>
                      <a:pt x="0" y="0"/>
                      <a:pt x="0" y="1"/>
                      <a:pt x="1" y="1"/>
                    </a:cubicBezTo>
                    <a:cubicBezTo>
                      <a:pt x="12" y="4"/>
                      <a:pt x="20" y="10"/>
                      <a:pt x="29" y="16"/>
                    </a:cubicBezTo>
                    <a:cubicBezTo>
                      <a:pt x="30" y="17"/>
                      <a:pt x="46" y="28"/>
                      <a:pt x="51" y="30"/>
                    </a:cubicBezTo>
                    <a:cubicBezTo>
                      <a:pt x="51" y="30"/>
                      <a:pt x="51" y="31"/>
                      <a:pt x="52" y="31"/>
                    </a:cubicBezTo>
                    <a:cubicBezTo>
                      <a:pt x="52" y="31"/>
                      <a:pt x="52" y="31"/>
                      <a:pt x="53" y="31"/>
                    </a:cubicBezTo>
                    <a:cubicBezTo>
                      <a:pt x="54" y="31"/>
                      <a:pt x="54" y="31"/>
                      <a:pt x="54" y="31"/>
                    </a:cubicBezTo>
                    <a:cubicBezTo>
                      <a:pt x="54" y="30"/>
                      <a:pt x="54" y="30"/>
                      <a:pt x="54" y="30"/>
                    </a:cubicBezTo>
                    <a:cubicBezTo>
                      <a:pt x="55" y="29"/>
                      <a:pt x="54" y="29"/>
                      <a:pt x="54"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sp>
        <p:nvSpPr>
          <p:cNvPr id="4" name="TextBox 3">
            <a:extLst>
              <a:ext uri="{FF2B5EF4-FFF2-40B4-BE49-F238E27FC236}">
                <a16:creationId xmlns:a16="http://schemas.microsoft.com/office/drawing/2014/main" id="{FFB91B3F-42DF-4645-8A80-30C49F6C5261}"/>
              </a:ext>
            </a:extLst>
          </p:cNvPr>
          <p:cNvSpPr txBox="1"/>
          <p:nvPr/>
        </p:nvSpPr>
        <p:spPr>
          <a:xfrm>
            <a:off x="156259" y="220674"/>
            <a:ext cx="10500151" cy="646331"/>
          </a:xfrm>
          <a:prstGeom prst="rect">
            <a:avLst/>
          </a:prstGeom>
          <a:noFill/>
          <a:effectLst>
            <a:outerShdw blurRad="139700" dist="165100" dir="5400000" algn="t" rotWithShape="0">
              <a:prstClr val="black">
                <a:alpha val="28000"/>
              </a:prstClr>
            </a:outerShdw>
          </a:effectLst>
        </p:spPr>
        <p:txBody>
          <a:bodyPr wrap="square" lIns="91440" tIns="45720" rIns="91440" bIns="45720" rtlCol="0" anchor="t">
            <a:spAutoFit/>
          </a:bodyPr>
          <a:lstStyle/>
          <a:p>
            <a:r>
              <a:rPr lang="en-US" sz="3600">
                <a:solidFill>
                  <a:schemeClr val="accent6"/>
                </a:solidFill>
                <a:latin typeface="Abadi"/>
              </a:rPr>
              <a:t>ACP Test Administrator</a:t>
            </a:r>
            <a:r>
              <a:rPr lang="en-US" sz="3600">
                <a:solidFill>
                  <a:schemeClr val="bg1"/>
                </a:solidFill>
                <a:latin typeface="Abadi"/>
              </a:rPr>
              <a:t> General Reminders</a:t>
            </a:r>
          </a:p>
        </p:txBody>
      </p:sp>
    </p:spTree>
    <p:extLst>
      <p:ext uri="{BB962C8B-B14F-4D97-AF65-F5344CB8AC3E}">
        <p14:creationId xmlns:p14="http://schemas.microsoft.com/office/powerpoint/2010/main" val="157052030"/>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831224" y="2013273"/>
            <a:ext cx="10751187" cy="4186531"/>
          </a:xfrm>
          <a:prstGeom prst="rect">
            <a:avLst/>
          </a:prstGeom>
        </p:spPr>
        <p:txBody>
          <a:bodyPr wrap="square">
            <a:spAutoFit/>
          </a:bodyPr>
          <a:lstStyle/>
          <a:p>
            <a:pPr marL="171450" indent="-171450" algn="just">
              <a:lnSpc>
                <a:spcPct val="150000"/>
              </a:lnSpc>
              <a:buFont typeface="Arial" panose="020B0604020202020204" pitchFamily="34" charset="0"/>
              <a:buChar char="•"/>
            </a:pPr>
            <a:r>
              <a:rPr lang="en-US" sz="2000">
                <a:solidFill>
                  <a:schemeClr val="bg1"/>
                </a:solidFill>
              </a:rPr>
              <a:t>All students will report to their testing site. Please review small group information with your students prior to testing.</a:t>
            </a:r>
          </a:p>
          <a:p>
            <a:pPr marL="171450" indent="-171450" algn="just">
              <a:lnSpc>
                <a:spcPct val="150000"/>
              </a:lnSpc>
              <a:buFont typeface="Arial" panose="020B0604020202020204" pitchFamily="34" charset="0"/>
              <a:buChar char="•"/>
            </a:pPr>
            <a:r>
              <a:rPr lang="en-US" sz="2000">
                <a:solidFill>
                  <a:schemeClr val="bg1"/>
                </a:solidFill>
              </a:rPr>
              <a:t>Be at your testing location before students arrive.</a:t>
            </a:r>
          </a:p>
          <a:p>
            <a:pPr marL="171450" indent="-171450" algn="just">
              <a:lnSpc>
                <a:spcPct val="150000"/>
              </a:lnSpc>
              <a:buFont typeface="Arial" panose="020B0604020202020204" pitchFamily="34" charset="0"/>
              <a:buChar char="•"/>
            </a:pPr>
            <a:r>
              <a:rPr lang="en-US" sz="2000">
                <a:solidFill>
                  <a:schemeClr val="bg1"/>
                </a:solidFill>
              </a:rPr>
              <a:t>Collect cell phones and have student backpacks placed at the front of the room.</a:t>
            </a:r>
          </a:p>
          <a:p>
            <a:pPr marL="171450" indent="-171450" algn="just">
              <a:lnSpc>
                <a:spcPct val="150000"/>
              </a:lnSpc>
              <a:buFont typeface="Arial" panose="020B0604020202020204" pitchFamily="34" charset="0"/>
              <a:buChar char="•"/>
            </a:pPr>
            <a:r>
              <a:rPr lang="en-US" sz="2000">
                <a:solidFill>
                  <a:schemeClr val="bg1"/>
                </a:solidFill>
              </a:rPr>
              <a:t>No personal belongings/books/papers/etc. on student desks.</a:t>
            </a:r>
          </a:p>
          <a:p>
            <a:pPr marL="171450" indent="-171450" algn="just">
              <a:lnSpc>
                <a:spcPct val="150000"/>
              </a:lnSpc>
              <a:buFont typeface="Arial" panose="020B0604020202020204" pitchFamily="34" charset="0"/>
              <a:buChar char="•"/>
            </a:pPr>
            <a:r>
              <a:rPr lang="en-US" sz="2000">
                <a:solidFill>
                  <a:schemeClr val="bg1"/>
                </a:solidFill>
              </a:rPr>
              <a:t>Cell phones should not be returned until all testing is complete.</a:t>
            </a:r>
          </a:p>
          <a:p>
            <a:pPr marL="171450" indent="-171450" algn="just">
              <a:lnSpc>
                <a:spcPct val="150000"/>
              </a:lnSpc>
              <a:buFont typeface="Arial" panose="020B0604020202020204" pitchFamily="34" charset="0"/>
              <a:buChar char="•"/>
            </a:pPr>
            <a:r>
              <a:rPr lang="en-US" sz="2000">
                <a:solidFill>
                  <a:schemeClr val="bg1"/>
                </a:solidFill>
              </a:rPr>
              <a:t>No electronic devices (teacher and student) should be visible during testing.</a:t>
            </a:r>
          </a:p>
          <a:p>
            <a:pPr marL="171450" indent="-171450" algn="just">
              <a:lnSpc>
                <a:spcPct val="150000"/>
              </a:lnSpc>
              <a:buFont typeface="Arial" panose="020B0604020202020204" pitchFamily="34" charset="0"/>
              <a:buChar char="•"/>
            </a:pPr>
            <a:r>
              <a:rPr lang="en-US" sz="2000">
                <a:solidFill>
                  <a:schemeClr val="bg1"/>
                </a:solidFill>
              </a:rPr>
              <a:t>Take attendance using the absentee form provided.</a:t>
            </a:r>
          </a:p>
          <a:p>
            <a:pPr marL="171450" indent="-171450" algn="just">
              <a:lnSpc>
                <a:spcPct val="150000"/>
              </a:lnSpc>
              <a:buFont typeface="Arial" panose="020B0604020202020204" pitchFamily="34" charset="0"/>
              <a:buChar char="•"/>
            </a:pPr>
            <a:r>
              <a:rPr lang="en-US" sz="2000">
                <a:solidFill>
                  <a:schemeClr val="bg1"/>
                </a:solidFill>
              </a:rPr>
              <a:t>All doors should remain open.</a:t>
            </a:r>
          </a:p>
        </p:txBody>
      </p:sp>
      <p:grpSp>
        <p:nvGrpSpPr>
          <p:cNvPr id="6" name="Group 5"/>
          <p:cNvGrpSpPr/>
          <p:nvPr/>
        </p:nvGrpSpPr>
        <p:grpSpPr>
          <a:xfrm>
            <a:off x="11522880" y="5809646"/>
            <a:ext cx="588963" cy="814388"/>
            <a:chOff x="5597525" y="5522913"/>
            <a:chExt cx="588963" cy="814388"/>
          </a:xfrm>
        </p:grpSpPr>
        <p:sp>
          <p:nvSpPr>
            <p:cNvPr id="7" name="Freeform 188"/>
            <p:cNvSpPr>
              <a:spLocks noEditPoints="1"/>
            </p:cNvSpPr>
            <p:nvPr/>
          </p:nvSpPr>
          <p:spPr bwMode="auto">
            <a:xfrm>
              <a:off x="5865813" y="5711826"/>
              <a:ext cx="320675" cy="280988"/>
            </a:xfrm>
            <a:custGeom>
              <a:avLst/>
              <a:gdLst>
                <a:gd name="T0" fmla="*/ 94 w 122"/>
                <a:gd name="T1" fmla="*/ 90 h 107"/>
                <a:gd name="T2" fmla="*/ 102 w 122"/>
                <a:gd name="T3" fmla="*/ 23 h 107"/>
                <a:gd name="T4" fmla="*/ 101 w 122"/>
                <a:gd name="T5" fmla="*/ 21 h 107"/>
                <a:gd name="T6" fmla="*/ 69 w 122"/>
                <a:gd name="T7" fmla="*/ 2 h 107"/>
                <a:gd name="T8" fmla="*/ 31 w 122"/>
                <a:gd name="T9" fmla="*/ 14 h 107"/>
                <a:gd name="T10" fmla="*/ 19 w 122"/>
                <a:gd name="T11" fmla="*/ 84 h 107"/>
                <a:gd name="T12" fmla="*/ 55 w 122"/>
                <a:gd name="T13" fmla="*/ 105 h 107"/>
                <a:gd name="T14" fmla="*/ 94 w 122"/>
                <a:gd name="T15" fmla="*/ 90 h 107"/>
                <a:gd name="T16" fmla="*/ 66 w 122"/>
                <a:gd name="T17" fmla="*/ 16 h 107"/>
                <a:gd name="T18" fmla="*/ 72 w 122"/>
                <a:gd name="T19" fmla="*/ 16 h 107"/>
                <a:gd name="T20" fmla="*/ 52 w 122"/>
                <a:gd name="T21" fmla="*/ 26 h 107"/>
                <a:gd name="T22" fmla="*/ 30 w 122"/>
                <a:gd name="T23" fmla="*/ 46 h 107"/>
                <a:gd name="T24" fmla="*/ 36 w 122"/>
                <a:gd name="T25" fmla="*/ 34 h 107"/>
                <a:gd name="T26" fmla="*/ 66 w 122"/>
                <a:gd name="T27" fmla="*/ 1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2" h="107">
                  <a:moveTo>
                    <a:pt x="94" y="90"/>
                  </a:moveTo>
                  <a:cubicBezTo>
                    <a:pt x="112" y="75"/>
                    <a:pt x="122" y="40"/>
                    <a:pt x="102" y="23"/>
                  </a:cubicBezTo>
                  <a:cubicBezTo>
                    <a:pt x="102" y="22"/>
                    <a:pt x="101" y="21"/>
                    <a:pt x="101" y="21"/>
                  </a:cubicBezTo>
                  <a:cubicBezTo>
                    <a:pt x="92" y="13"/>
                    <a:pt x="82" y="4"/>
                    <a:pt x="69" y="2"/>
                  </a:cubicBezTo>
                  <a:cubicBezTo>
                    <a:pt x="56" y="0"/>
                    <a:pt x="42" y="6"/>
                    <a:pt x="31" y="14"/>
                  </a:cubicBezTo>
                  <a:cubicBezTo>
                    <a:pt x="9" y="31"/>
                    <a:pt x="0" y="61"/>
                    <a:pt x="19" y="84"/>
                  </a:cubicBezTo>
                  <a:cubicBezTo>
                    <a:pt x="28" y="94"/>
                    <a:pt x="41" y="103"/>
                    <a:pt x="55" y="105"/>
                  </a:cubicBezTo>
                  <a:cubicBezTo>
                    <a:pt x="69" y="107"/>
                    <a:pt x="84" y="100"/>
                    <a:pt x="94" y="90"/>
                  </a:cubicBezTo>
                  <a:close/>
                  <a:moveTo>
                    <a:pt x="66" y="16"/>
                  </a:moveTo>
                  <a:cubicBezTo>
                    <a:pt x="68" y="16"/>
                    <a:pt x="70" y="16"/>
                    <a:pt x="72" y="16"/>
                  </a:cubicBezTo>
                  <a:cubicBezTo>
                    <a:pt x="65" y="18"/>
                    <a:pt x="58" y="22"/>
                    <a:pt x="52" y="26"/>
                  </a:cubicBezTo>
                  <a:cubicBezTo>
                    <a:pt x="43" y="31"/>
                    <a:pt x="36" y="38"/>
                    <a:pt x="30" y="46"/>
                  </a:cubicBezTo>
                  <a:cubicBezTo>
                    <a:pt x="31" y="42"/>
                    <a:pt x="33" y="38"/>
                    <a:pt x="36" y="34"/>
                  </a:cubicBezTo>
                  <a:cubicBezTo>
                    <a:pt x="43" y="26"/>
                    <a:pt x="55" y="16"/>
                    <a:pt x="66" y="16"/>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190"/>
            <p:cNvSpPr>
              <a:spLocks noEditPoints="1"/>
            </p:cNvSpPr>
            <p:nvPr/>
          </p:nvSpPr>
          <p:spPr bwMode="auto">
            <a:xfrm>
              <a:off x="5597525" y="5522913"/>
              <a:ext cx="257175" cy="285750"/>
            </a:xfrm>
            <a:custGeom>
              <a:avLst/>
              <a:gdLst>
                <a:gd name="T0" fmla="*/ 96 w 98"/>
                <a:gd name="T1" fmla="*/ 64 h 109"/>
                <a:gd name="T2" fmla="*/ 90 w 98"/>
                <a:gd name="T3" fmla="*/ 31 h 109"/>
                <a:gd name="T4" fmla="*/ 26 w 98"/>
                <a:gd name="T5" fmla="*/ 10 h 109"/>
                <a:gd name="T6" fmla="*/ 0 w 98"/>
                <a:gd name="T7" fmla="*/ 49 h 109"/>
                <a:gd name="T8" fmla="*/ 21 w 98"/>
                <a:gd name="T9" fmla="*/ 92 h 109"/>
                <a:gd name="T10" fmla="*/ 64 w 98"/>
                <a:gd name="T11" fmla="*/ 101 h 109"/>
                <a:gd name="T12" fmla="*/ 96 w 98"/>
                <a:gd name="T13" fmla="*/ 64 h 109"/>
                <a:gd name="T14" fmla="*/ 29 w 98"/>
                <a:gd name="T15" fmla="*/ 31 h 109"/>
                <a:gd name="T16" fmla="*/ 57 w 98"/>
                <a:gd name="T17" fmla="*/ 24 h 109"/>
                <a:gd name="T18" fmla="*/ 35 w 98"/>
                <a:gd name="T19" fmla="*/ 39 h 109"/>
                <a:gd name="T20" fmla="*/ 24 w 98"/>
                <a:gd name="T21" fmla="*/ 58 h 109"/>
                <a:gd name="T22" fmla="*/ 29 w 98"/>
                <a:gd name="T23" fmla="*/ 3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8" h="109">
                  <a:moveTo>
                    <a:pt x="96" y="64"/>
                  </a:moveTo>
                  <a:cubicBezTo>
                    <a:pt x="98" y="53"/>
                    <a:pt x="97" y="40"/>
                    <a:pt x="90" y="31"/>
                  </a:cubicBezTo>
                  <a:cubicBezTo>
                    <a:pt x="81" y="9"/>
                    <a:pt x="48" y="0"/>
                    <a:pt x="26" y="10"/>
                  </a:cubicBezTo>
                  <a:cubicBezTo>
                    <a:pt x="11" y="17"/>
                    <a:pt x="0" y="32"/>
                    <a:pt x="0" y="49"/>
                  </a:cubicBezTo>
                  <a:cubicBezTo>
                    <a:pt x="0" y="66"/>
                    <a:pt x="10" y="81"/>
                    <a:pt x="21" y="92"/>
                  </a:cubicBezTo>
                  <a:cubicBezTo>
                    <a:pt x="33" y="104"/>
                    <a:pt x="49" y="109"/>
                    <a:pt x="64" y="101"/>
                  </a:cubicBezTo>
                  <a:cubicBezTo>
                    <a:pt x="79" y="93"/>
                    <a:pt x="92" y="80"/>
                    <a:pt x="96" y="64"/>
                  </a:cubicBezTo>
                  <a:close/>
                  <a:moveTo>
                    <a:pt x="29" y="31"/>
                  </a:moveTo>
                  <a:cubicBezTo>
                    <a:pt x="37" y="23"/>
                    <a:pt x="47" y="21"/>
                    <a:pt x="57" y="24"/>
                  </a:cubicBezTo>
                  <a:cubicBezTo>
                    <a:pt x="48" y="27"/>
                    <a:pt x="41" y="33"/>
                    <a:pt x="35" y="39"/>
                  </a:cubicBezTo>
                  <a:cubicBezTo>
                    <a:pt x="30" y="44"/>
                    <a:pt x="25" y="51"/>
                    <a:pt x="24" y="58"/>
                  </a:cubicBezTo>
                  <a:cubicBezTo>
                    <a:pt x="20" y="49"/>
                    <a:pt x="21" y="39"/>
                    <a:pt x="29" y="31"/>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191"/>
            <p:cNvSpPr>
              <a:spLocks/>
            </p:cNvSpPr>
            <p:nvPr/>
          </p:nvSpPr>
          <p:spPr bwMode="auto">
            <a:xfrm>
              <a:off x="5605463" y="5759451"/>
              <a:ext cx="436563" cy="577850"/>
            </a:xfrm>
            <a:custGeom>
              <a:avLst/>
              <a:gdLst>
                <a:gd name="T0" fmla="*/ 162 w 166"/>
                <a:gd name="T1" fmla="*/ 96 h 221"/>
                <a:gd name="T2" fmla="*/ 78 w 166"/>
                <a:gd name="T3" fmla="*/ 178 h 221"/>
                <a:gd name="T4" fmla="*/ 79 w 166"/>
                <a:gd name="T5" fmla="*/ 171 h 221"/>
                <a:gd name="T6" fmla="*/ 82 w 166"/>
                <a:gd name="T7" fmla="*/ 138 h 221"/>
                <a:gd name="T8" fmla="*/ 84 w 166"/>
                <a:gd name="T9" fmla="*/ 136 h 221"/>
                <a:gd name="T10" fmla="*/ 115 w 166"/>
                <a:gd name="T11" fmla="*/ 85 h 221"/>
                <a:gd name="T12" fmla="*/ 118 w 166"/>
                <a:gd name="T13" fmla="*/ 85 h 221"/>
                <a:gd name="T14" fmla="*/ 131 w 166"/>
                <a:gd name="T15" fmla="*/ 75 h 221"/>
                <a:gd name="T16" fmla="*/ 124 w 166"/>
                <a:gd name="T17" fmla="*/ 57 h 221"/>
                <a:gd name="T18" fmla="*/ 118 w 166"/>
                <a:gd name="T19" fmla="*/ 58 h 221"/>
                <a:gd name="T20" fmla="*/ 117 w 166"/>
                <a:gd name="T21" fmla="*/ 60 h 221"/>
                <a:gd name="T22" fmla="*/ 116 w 166"/>
                <a:gd name="T23" fmla="*/ 61 h 221"/>
                <a:gd name="T24" fmla="*/ 108 w 166"/>
                <a:gd name="T25" fmla="*/ 79 h 221"/>
                <a:gd name="T26" fmla="*/ 108 w 166"/>
                <a:gd name="T27" fmla="*/ 81 h 221"/>
                <a:gd name="T28" fmla="*/ 95 w 166"/>
                <a:gd name="T29" fmla="*/ 99 h 221"/>
                <a:gd name="T30" fmla="*/ 82 w 166"/>
                <a:gd name="T31" fmla="*/ 123 h 221"/>
                <a:gd name="T32" fmla="*/ 82 w 166"/>
                <a:gd name="T33" fmla="*/ 120 h 221"/>
                <a:gd name="T34" fmla="*/ 76 w 166"/>
                <a:gd name="T35" fmla="*/ 69 h 221"/>
                <a:gd name="T36" fmla="*/ 66 w 166"/>
                <a:gd name="T37" fmla="*/ 29 h 221"/>
                <a:gd name="T38" fmla="*/ 67 w 166"/>
                <a:gd name="T39" fmla="*/ 28 h 221"/>
                <a:gd name="T40" fmla="*/ 71 w 166"/>
                <a:gd name="T41" fmla="*/ 3 h 221"/>
                <a:gd name="T42" fmla="*/ 66 w 166"/>
                <a:gd name="T43" fmla="*/ 1 h 221"/>
                <a:gd name="T44" fmla="*/ 54 w 166"/>
                <a:gd name="T45" fmla="*/ 6 h 221"/>
                <a:gd name="T46" fmla="*/ 52 w 166"/>
                <a:gd name="T47" fmla="*/ 9 h 221"/>
                <a:gd name="T48" fmla="*/ 51 w 166"/>
                <a:gd name="T49" fmla="*/ 12 h 221"/>
                <a:gd name="T50" fmla="*/ 54 w 166"/>
                <a:gd name="T51" fmla="*/ 21 h 221"/>
                <a:gd name="T52" fmla="*/ 57 w 166"/>
                <a:gd name="T53" fmla="*/ 28 h 221"/>
                <a:gd name="T54" fmla="*/ 60 w 166"/>
                <a:gd name="T55" fmla="*/ 30 h 221"/>
                <a:gd name="T56" fmla="*/ 70 w 166"/>
                <a:gd name="T57" fmla="*/ 73 h 221"/>
                <a:gd name="T58" fmla="*/ 75 w 166"/>
                <a:gd name="T59" fmla="*/ 120 h 221"/>
                <a:gd name="T60" fmla="*/ 73 w 166"/>
                <a:gd name="T61" fmla="*/ 169 h 221"/>
                <a:gd name="T62" fmla="*/ 70 w 166"/>
                <a:gd name="T63" fmla="*/ 187 h 221"/>
                <a:gd name="T64" fmla="*/ 11 w 166"/>
                <a:gd name="T65" fmla="*/ 51 h 221"/>
                <a:gd name="T66" fmla="*/ 2 w 166"/>
                <a:gd name="T67" fmla="*/ 40 h 221"/>
                <a:gd name="T68" fmla="*/ 12 w 166"/>
                <a:gd name="T69" fmla="*/ 126 h 221"/>
                <a:gd name="T70" fmla="*/ 63 w 166"/>
                <a:gd name="T71" fmla="*/ 205 h 221"/>
                <a:gd name="T72" fmla="*/ 65 w 166"/>
                <a:gd name="T73" fmla="*/ 206 h 221"/>
                <a:gd name="T74" fmla="*/ 65 w 166"/>
                <a:gd name="T75" fmla="*/ 206 h 221"/>
                <a:gd name="T76" fmla="*/ 66 w 166"/>
                <a:gd name="T77" fmla="*/ 209 h 221"/>
                <a:gd name="T78" fmla="*/ 64 w 166"/>
                <a:gd name="T79" fmla="*/ 218 h 221"/>
                <a:gd name="T80" fmla="*/ 68 w 166"/>
                <a:gd name="T81" fmla="*/ 219 h 221"/>
                <a:gd name="T82" fmla="*/ 72 w 166"/>
                <a:gd name="T83" fmla="*/ 208 h 221"/>
                <a:gd name="T84" fmla="*/ 135 w 166"/>
                <a:gd name="T85" fmla="*/ 164 h 221"/>
                <a:gd name="T86" fmla="*/ 162 w 166"/>
                <a:gd name="T87" fmla="*/ 96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6" h="221">
                  <a:moveTo>
                    <a:pt x="162" y="96"/>
                  </a:moveTo>
                  <a:cubicBezTo>
                    <a:pt x="161" y="94"/>
                    <a:pt x="97" y="144"/>
                    <a:pt x="78" y="178"/>
                  </a:cubicBezTo>
                  <a:cubicBezTo>
                    <a:pt x="79" y="176"/>
                    <a:pt x="79" y="173"/>
                    <a:pt x="79" y="171"/>
                  </a:cubicBezTo>
                  <a:cubicBezTo>
                    <a:pt x="81" y="160"/>
                    <a:pt x="81" y="149"/>
                    <a:pt x="82" y="138"/>
                  </a:cubicBezTo>
                  <a:cubicBezTo>
                    <a:pt x="83" y="138"/>
                    <a:pt x="83" y="137"/>
                    <a:pt x="84" y="136"/>
                  </a:cubicBezTo>
                  <a:cubicBezTo>
                    <a:pt x="92" y="119"/>
                    <a:pt x="102" y="100"/>
                    <a:pt x="115" y="85"/>
                  </a:cubicBezTo>
                  <a:cubicBezTo>
                    <a:pt x="116" y="85"/>
                    <a:pt x="117" y="85"/>
                    <a:pt x="118" y="85"/>
                  </a:cubicBezTo>
                  <a:cubicBezTo>
                    <a:pt x="123" y="85"/>
                    <a:pt x="129" y="79"/>
                    <a:pt x="131" y="75"/>
                  </a:cubicBezTo>
                  <a:cubicBezTo>
                    <a:pt x="133" y="69"/>
                    <a:pt x="127" y="62"/>
                    <a:pt x="124" y="57"/>
                  </a:cubicBezTo>
                  <a:cubicBezTo>
                    <a:pt x="122" y="55"/>
                    <a:pt x="119" y="56"/>
                    <a:pt x="118" y="58"/>
                  </a:cubicBezTo>
                  <a:cubicBezTo>
                    <a:pt x="118" y="59"/>
                    <a:pt x="117" y="60"/>
                    <a:pt x="117" y="60"/>
                  </a:cubicBezTo>
                  <a:cubicBezTo>
                    <a:pt x="117" y="60"/>
                    <a:pt x="116" y="61"/>
                    <a:pt x="116" y="61"/>
                  </a:cubicBezTo>
                  <a:cubicBezTo>
                    <a:pt x="112" y="65"/>
                    <a:pt x="106" y="72"/>
                    <a:pt x="108" y="79"/>
                  </a:cubicBezTo>
                  <a:cubicBezTo>
                    <a:pt x="108" y="80"/>
                    <a:pt x="108" y="80"/>
                    <a:pt x="108" y="81"/>
                  </a:cubicBezTo>
                  <a:cubicBezTo>
                    <a:pt x="104" y="87"/>
                    <a:pt x="99" y="93"/>
                    <a:pt x="95" y="99"/>
                  </a:cubicBezTo>
                  <a:cubicBezTo>
                    <a:pt x="91" y="106"/>
                    <a:pt x="86" y="114"/>
                    <a:pt x="82" y="123"/>
                  </a:cubicBezTo>
                  <a:cubicBezTo>
                    <a:pt x="82" y="122"/>
                    <a:pt x="82" y="121"/>
                    <a:pt x="82" y="120"/>
                  </a:cubicBezTo>
                  <a:cubicBezTo>
                    <a:pt x="81" y="103"/>
                    <a:pt x="80" y="86"/>
                    <a:pt x="76" y="69"/>
                  </a:cubicBezTo>
                  <a:cubicBezTo>
                    <a:pt x="74" y="56"/>
                    <a:pt x="71" y="42"/>
                    <a:pt x="66" y="29"/>
                  </a:cubicBezTo>
                  <a:cubicBezTo>
                    <a:pt x="66" y="29"/>
                    <a:pt x="67" y="29"/>
                    <a:pt x="67" y="28"/>
                  </a:cubicBezTo>
                  <a:cubicBezTo>
                    <a:pt x="73" y="22"/>
                    <a:pt x="73" y="10"/>
                    <a:pt x="71" y="3"/>
                  </a:cubicBezTo>
                  <a:cubicBezTo>
                    <a:pt x="71" y="1"/>
                    <a:pt x="68" y="0"/>
                    <a:pt x="66" y="1"/>
                  </a:cubicBezTo>
                  <a:cubicBezTo>
                    <a:pt x="62" y="2"/>
                    <a:pt x="58" y="4"/>
                    <a:pt x="54" y="6"/>
                  </a:cubicBezTo>
                  <a:cubicBezTo>
                    <a:pt x="53" y="6"/>
                    <a:pt x="52" y="7"/>
                    <a:pt x="52" y="9"/>
                  </a:cubicBezTo>
                  <a:cubicBezTo>
                    <a:pt x="51" y="9"/>
                    <a:pt x="50" y="11"/>
                    <a:pt x="51" y="12"/>
                  </a:cubicBezTo>
                  <a:cubicBezTo>
                    <a:pt x="52" y="15"/>
                    <a:pt x="53" y="18"/>
                    <a:pt x="54" y="21"/>
                  </a:cubicBezTo>
                  <a:cubicBezTo>
                    <a:pt x="55" y="23"/>
                    <a:pt x="56" y="26"/>
                    <a:pt x="57" y="28"/>
                  </a:cubicBezTo>
                  <a:cubicBezTo>
                    <a:pt x="58" y="29"/>
                    <a:pt x="59" y="30"/>
                    <a:pt x="60" y="30"/>
                  </a:cubicBezTo>
                  <a:cubicBezTo>
                    <a:pt x="63" y="44"/>
                    <a:pt x="68" y="58"/>
                    <a:pt x="70" y="73"/>
                  </a:cubicBezTo>
                  <a:cubicBezTo>
                    <a:pt x="73" y="88"/>
                    <a:pt x="75" y="104"/>
                    <a:pt x="75" y="120"/>
                  </a:cubicBezTo>
                  <a:cubicBezTo>
                    <a:pt x="76" y="136"/>
                    <a:pt x="75" y="152"/>
                    <a:pt x="73" y="169"/>
                  </a:cubicBezTo>
                  <a:cubicBezTo>
                    <a:pt x="72" y="175"/>
                    <a:pt x="71" y="181"/>
                    <a:pt x="70" y="187"/>
                  </a:cubicBezTo>
                  <a:cubicBezTo>
                    <a:pt x="62" y="138"/>
                    <a:pt x="42" y="90"/>
                    <a:pt x="11" y="51"/>
                  </a:cubicBezTo>
                  <a:cubicBezTo>
                    <a:pt x="11" y="51"/>
                    <a:pt x="4" y="43"/>
                    <a:pt x="2" y="40"/>
                  </a:cubicBezTo>
                  <a:cubicBezTo>
                    <a:pt x="0" y="37"/>
                    <a:pt x="4" y="103"/>
                    <a:pt x="12" y="126"/>
                  </a:cubicBezTo>
                  <a:cubicBezTo>
                    <a:pt x="23" y="154"/>
                    <a:pt x="40" y="185"/>
                    <a:pt x="63" y="205"/>
                  </a:cubicBezTo>
                  <a:cubicBezTo>
                    <a:pt x="63" y="206"/>
                    <a:pt x="64" y="206"/>
                    <a:pt x="65" y="206"/>
                  </a:cubicBezTo>
                  <a:cubicBezTo>
                    <a:pt x="65" y="206"/>
                    <a:pt x="65" y="206"/>
                    <a:pt x="65" y="206"/>
                  </a:cubicBezTo>
                  <a:cubicBezTo>
                    <a:pt x="64" y="207"/>
                    <a:pt x="65" y="208"/>
                    <a:pt x="66" y="209"/>
                  </a:cubicBezTo>
                  <a:cubicBezTo>
                    <a:pt x="65" y="212"/>
                    <a:pt x="65" y="215"/>
                    <a:pt x="64" y="218"/>
                  </a:cubicBezTo>
                  <a:cubicBezTo>
                    <a:pt x="64" y="220"/>
                    <a:pt x="67" y="221"/>
                    <a:pt x="68" y="219"/>
                  </a:cubicBezTo>
                  <a:cubicBezTo>
                    <a:pt x="69" y="215"/>
                    <a:pt x="71" y="212"/>
                    <a:pt x="72" y="208"/>
                  </a:cubicBezTo>
                  <a:cubicBezTo>
                    <a:pt x="97" y="200"/>
                    <a:pt x="120" y="185"/>
                    <a:pt x="135" y="164"/>
                  </a:cubicBezTo>
                  <a:cubicBezTo>
                    <a:pt x="149" y="145"/>
                    <a:pt x="166" y="121"/>
                    <a:pt x="162" y="96"/>
                  </a:cubicBezTo>
                  <a:close/>
                </a:path>
              </a:pathLst>
            </a:custGeom>
            <a:solidFill>
              <a:schemeClr val="accent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192"/>
            <p:cNvSpPr>
              <a:spLocks/>
            </p:cNvSpPr>
            <p:nvPr/>
          </p:nvSpPr>
          <p:spPr bwMode="auto">
            <a:xfrm>
              <a:off x="5626100" y="5562601"/>
              <a:ext cx="123825" cy="144463"/>
            </a:xfrm>
            <a:custGeom>
              <a:avLst/>
              <a:gdLst>
                <a:gd name="T0" fmla="*/ 26 w 47"/>
                <a:gd name="T1" fmla="*/ 48 h 55"/>
                <a:gd name="T2" fmla="*/ 23 w 47"/>
                <a:gd name="T3" fmla="*/ 44 h 55"/>
                <a:gd name="T4" fmla="*/ 33 w 47"/>
                <a:gd name="T5" fmla="*/ 36 h 55"/>
                <a:gd name="T6" fmla="*/ 39 w 47"/>
                <a:gd name="T7" fmla="*/ 26 h 55"/>
                <a:gd name="T8" fmla="*/ 42 w 47"/>
                <a:gd name="T9" fmla="*/ 16 h 55"/>
                <a:gd name="T10" fmla="*/ 45 w 47"/>
                <a:gd name="T11" fmla="*/ 14 h 55"/>
                <a:gd name="T12" fmla="*/ 46 w 47"/>
                <a:gd name="T13" fmla="*/ 11 h 55"/>
                <a:gd name="T14" fmla="*/ 40 w 47"/>
                <a:gd name="T15" fmla="*/ 7 h 55"/>
                <a:gd name="T16" fmla="*/ 12 w 47"/>
                <a:gd name="T17" fmla="*/ 18 h 55"/>
                <a:gd name="T18" fmla="*/ 7 w 47"/>
                <a:gd name="T19" fmla="*/ 45 h 55"/>
                <a:gd name="T20" fmla="*/ 13 w 47"/>
                <a:gd name="T21" fmla="*/ 49 h 55"/>
                <a:gd name="T22" fmla="*/ 26 w 47"/>
                <a:gd name="T23" fmla="*/ 4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 h="55">
                  <a:moveTo>
                    <a:pt x="26" y="48"/>
                  </a:moveTo>
                  <a:cubicBezTo>
                    <a:pt x="27" y="46"/>
                    <a:pt x="25" y="44"/>
                    <a:pt x="23" y="44"/>
                  </a:cubicBezTo>
                  <a:cubicBezTo>
                    <a:pt x="27" y="42"/>
                    <a:pt x="30" y="38"/>
                    <a:pt x="33" y="36"/>
                  </a:cubicBezTo>
                  <a:cubicBezTo>
                    <a:pt x="36" y="33"/>
                    <a:pt x="38" y="30"/>
                    <a:pt x="39" y="26"/>
                  </a:cubicBezTo>
                  <a:cubicBezTo>
                    <a:pt x="41" y="23"/>
                    <a:pt x="42" y="19"/>
                    <a:pt x="42" y="16"/>
                  </a:cubicBezTo>
                  <a:cubicBezTo>
                    <a:pt x="43" y="15"/>
                    <a:pt x="44" y="15"/>
                    <a:pt x="45" y="14"/>
                  </a:cubicBezTo>
                  <a:cubicBezTo>
                    <a:pt x="47" y="13"/>
                    <a:pt x="46" y="12"/>
                    <a:pt x="46" y="11"/>
                  </a:cubicBezTo>
                  <a:cubicBezTo>
                    <a:pt x="44" y="9"/>
                    <a:pt x="42" y="7"/>
                    <a:pt x="40" y="7"/>
                  </a:cubicBezTo>
                  <a:cubicBezTo>
                    <a:pt x="33" y="0"/>
                    <a:pt x="17" y="13"/>
                    <a:pt x="12" y="18"/>
                  </a:cubicBezTo>
                  <a:cubicBezTo>
                    <a:pt x="8" y="24"/>
                    <a:pt x="0" y="40"/>
                    <a:pt x="7" y="45"/>
                  </a:cubicBezTo>
                  <a:cubicBezTo>
                    <a:pt x="8" y="49"/>
                    <a:pt x="10" y="50"/>
                    <a:pt x="13" y="49"/>
                  </a:cubicBezTo>
                  <a:cubicBezTo>
                    <a:pt x="16" y="54"/>
                    <a:pt x="23" y="55"/>
                    <a:pt x="26" y="48"/>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Freeform 193"/>
            <p:cNvSpPr>
              <a:spLocks noEditPoints="1"/>
            </p:cNvSpPr>
            <p:nvPr/>
          </p:nvSpPr>
          <p:spPr bwMode="auto">
            <a:xfrm>
              <a:off x="5938838" y="5743576"/>
              <a:ext cx="134938" cy="117475"/>
            </a:xfrm>
            <a:custGeom>
              <a:avLst/>
              <a:gdLst>
                <a:gd name="T0" fmla="*/ 39 w 51"/>
                <a:gd name="T1" fmla="*/ 8 h 45"/>
                <a:gd name="T2" fmla="*/ 39 w 51"/>
                <a:gd name="T3" fmla="*/ 8 h 45"/>
                <a:gd name="T4" fmla="*/ 47 w 51"/>
                <a:gd name="T5" fmla="*/ 11 h 45"/>
                <a:gd name="T6" fmla="*/ 50 w 51"/>
                <a:gd name="T7" fmla="*/ 8 h 45"/>
                <a:gd name="T8" fmla="*/ 29 w 51"/>
                <a:gd name="T9" fmla="*/ 6 h 45"/>
                <a:gd name="T10" fmla="*/ 16 w 51"/>
                <a:gd name="T11" fmla="*/ 12 h 45"/>
                <a:gd name="T12" fmla="*/ 2 w 51"/>
                <a:gd name="T13" fmla="*/ 29 h 45"/>
                <a:gd name="T14" fmla="*/ 13 w 51"/>
                <a:gd name="T15" fmla="*/ 40 h 45"/>
                <a:gd name="T16" fmla="*/ 39 w 51"/>
                <a:gd name="T17" fmla="*/ 8 h 45"/>
                <a:gd name="T18" fmla="*/ 10 w 51"/>
                <a:gd name="T19" fmla="*/ 33 h 45"/>
                <a:gd name="T20" fmla="*/ 10 w 51"/>
                <a:gd name="T21" fmla="*/ 32 h 45"/>
                <a:gd name="T22" fmla="*/ 29 w 51"/>
                <a:gd name="T23" fmla="*/ 13 h 45"/>
                <a:gd name="T24" fmla="*/ 19 w 51"/>
                <a:gd name="T25" fmla="*/ 26 h 45"/>
                <a:gd name="T26" fmla="*/ 10 w 51"/>
                <a:gd name="T27" fmla="*/ 3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 h="45">
                  <a:moveTo>
                    <a:pt x="39" y="8"/>
                  </a:moveTo>
                  <a:cubicBezTo>
                    <a:pt x="39" y="8"/>
                    <a:pt x="39" y="8"/>
                    <a:pt x="39" y="8"/>
                  </a:cubicBezTo>
                  <a:cubicBezTo>
                    <a:pt x="42" y="8"/>
                    <a:pt x="45" y="9"/>
                    <a:pt x="47" y="11"/>
                  </a:cubicBezTo>
                  <a:cubicBezTo>
                    <a:pt x="48" y="13"/>
                    <a:pt x="51" y="10"/>
                    <a:pt x="50" y="8"/>
                  </a:cubicBezTo>
                  <a:cubicBezTo>
                    <a:pt x="46" y="0"/>
                    <a:pt x="36" y="3"/>
                    <a:pt x="29" y="6"/>
                  </a:cubicBezTo>
                  <a:cubicBezTo>
                    <a:pt x="24" y="7"/>
                    <a:pt x="20" y="9"/>
                    <a:pt x="16" y="12"/>
                  </a:cubicBezTo>
                  <a:cubicBezTo>
                    <a:pt x="10" y="16"/>
                    <a:pt x="5" y="22"/>
                    <a:pt x="2" y="29"/>
                  </a:cubicBezTo>
                  <a:cubicBezTo>
                    <a:pt x="0" y="38"/>
                    <a:pt x="4" y="45"/>
                    <a:pt x="13" y="40"/>
                  </a:cubicBezTo>
                  <a:cubicBezTo>
                    <a:pt x="25" y="33"/>
                    <a:pt x="34" y="21"/>
                    <a:pt x="39" y="8"/>
                  </a:cubicBezTo>
                  <a:close/>
                  <a:moveTo>
                    <a:pt x="10" y="33"/>
                  </a:moveTo>
                  <a:cubicBezTo>
                    <a:pt x="10" y="33"/>
                    <a:pt x="10" y="32"/>
                    <a:pt x="10" y="32"/>
                  </a:cubicBezTo>
                  <a:cubicBezTo>
                    <a:pt x="15" y="23"/>
                    <a:pt x="20" y="16"/>
                    <a:pt x="29" y="13"/>
                  </a:cubicBezTo>
                  <a:cubicBezTo>
                    <a:pt x="27" y="18"/>
                    <a:pt x="23" y="22"/>
                    <a:pt x="19" y="26"/>
                  </a:cubicBezTo>
                  <a:cubicBezTo>
                    <a:pt x="16" y="29"/>
                    <a:pt x="11" y="33"/>
                    <a:pt x="10" y="33"/>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194"/>
            <p:cNvSpPr>
              <a:spLocks/>
            </p:cNvSpPr>
            <p:nvPr/>
          </p:nvSpPr>
          <p:spPr bwMode="auto">
            <a:xfrm>
              <a:off x="5634038" y="5546726"/>
              <a:ext cx="68263" cy="63500"/>
            </a:xfrm>
            <a:custGeom>
              <a:avLst/>
              <a:gdLst>
                <a:gd name="T0" fmla="*/ 23 w 26"/>
                <a:gd name="T1" fmla="*/ 4 h 24"/>
                <a:gd name="T2" fmla="*/ 13 w 26"/>
                <a:gd name="T3" fmla="*/ 2 h 24"/>
                <a:gd name="T4" fmla="*/ 4 w 26"/>
                <a:gd name="T5" fmla="*/ 7 h 24"/>
                <a:gd name="T6" fmla="*/ 2 w 26"/>
                <a:gd name="T7" fmla="*/ 18 h 24"/>
                <a:gd name="T8" fmla="*/ 12 w 26"/>
                <a:gd name="T9" fmla="*/ 22 h 24"/>
                <a:gd name="T10" fmla="*/ 15 w 26"/>
                <a:gd name="T11" fmla="*/ 21 h 24"/>
                <a:gd name="T12" fmla="*/ 18 w 26"/>
                <a:gd name="T13" fmla="*/ 20 h 24"/>
                <a:gd name="T14" fmla="*/ 24 w 26"/>
                <a:gd name="T15" fmla="*/ 14 h 24"/>
                <a:gd name="T16" fmla="*/ 23 w 26"/>
                <a:gd name="T17"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24">
                  <a:moveTo>
                    <a:pt x="23" y="4"/>
                  </a:moveTo>
                  <a:cubicBezTo>
                    <a:pt x="21" y="1"/>
                    <a:pt x="16" y="0"/>
                    <a:pt x="13" y="2"/>
                  </a:cubicBezTo>
                  <a:cubicBezTo>
                    <a:pt x="10" y="3"/>
                    <a:pt x="6" y="5"/>
                    <a:pt x="4" y="7"/>
                  </a:cubicBezTo>
                  <a:cubicBezTo>
                    <a:pt x="1" y="10"/>
                    <a:pt x="0" y="14"/>
                    <a:pt x="2" y="18"/>
                  </a:cubicBezTo>
                  <a:cubicBezTo>
                    <a:pt x="4" y="21"/>
                    <a:pt x="8" y="24"/>
                    <a:pt x="12" y="22"/>
                  </a:cubicBezTo>
                  <a:cubicBezTo>
                    <a:pt x="13" y="22"/>
                    <a:pt x="14" y="22"/>
                    <a:pt x="15" y="21"/>
                  </a:cubicBezTo>
                  <a:cubicBezTo>
                    <a:pt x="16" y="21"/>
                    <a:pt x="17" y="21"/>
                    <a:pt x="18" y="20"/>
                  </a:cubicBezTo>
                  <a:cubicBezTo>
                    <a:pt x="21" y="19"/>
                    <a:pt x="23" y="17"/>
                    <a:pt x="24" y="14"/>
                  </a:cubicBezTo>
                  <a:cubicBezTo>
                    <a:pt x="26" y="11"/>
                    <a:pt x="26" y="6"/>
                    <a:pt x="23" y="4"/>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195"/>
            <p:cNvSpPr>
              <a:spLocks/>
            </p:cNvSpPr>
            <p:nvPr/>
          </p:nvSpPr>
          <p:spPr bwMode="auto">
            <a:xfrm>
              <a:off x="6073775" y="5737226"/>
              <a:ext cx="60325" cy="66675"/>
            </a:xfrm>
            <a:custGeom>
              <a:avLst/>
              <a:gdLst>
                <a:gd name="T0" fmla="*/ 21 w 23"/>
                <a:gd name="T1" fmla="*/ 13 h 25"/>
                <a:gd name="T2" fmla="*/ 18 w 23"/>
                <a:gd name="T3" fmla="*/ 7 h 25"/>
                <a:gd name="T4" fmla="*/ 15 w 23"/>
                <a:gd name="T5" fmla="*/ 3 h 25"/>
                <a:gd name="T6" fmla="*/ 4 w 23"/>
                <a:gd name="T7" fmla="*/ 3 h 25"/>
                <a:gd name="T8" fmla="*/ 1 w 23"/>
                <a:gd name="T9" fmla="*/ 12 h 25"/>
                <a:gd name="T10" fmla="*/ 3 w 23"/>
                <a:gd name="T11" fmla="*/ 15 h 25"/>
                <a:gd name="T12" fmla="*/ 3 w 23"/>
                <a:gd name="T13" fmla="*/ 15 h 25"/>
                <a:gd name="T14" fmla="*/ 6 w 23"/>
                <a:gd name="T15" fmla="*/ 21 h 25"/>
                <a:gd name="T16" fmla="*/ 6 w 23"/>
                <a:gd name="T17" fmla="*/ 21 h 25"/>
                <a:gd name="T18" fmla="*/ 11 w 23"/>
                <a:gd name="T19" fmla="*/ 24 h 25"/>
                <a:gd name="T20" fmla="*/ 21 w 23"/>
                <a:gd name="T21" fmla="*/ 1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25">
                  <a:moveTo>
                    <a:pt x="21" y="13"/>
                  </a:moveTo>
                  <a:cubicBezTo>
                    <a:pt x="21" y="10"/>
                    <a:pt x="19" y="8"/>
                    <a:pt x="18" y="7"/>
                  </a:cubicBezTo>
                  <a:cubicBezTo>
                    <a:pt x="17" y="5"/>
                    <a:pt x="16" y="4"/>
                    <a:pt x="15" y="3"/>
                  </a:cubicBezTo>
                  <a:cubicBezTo>
                    <a:pt x="12" y="1"/>
                    <a:pt x="8" y="0"/>
                    <a:pt x="4" y="3"/>
                  </a:cubicBezTo>
                  <a:cubicBezTo>
                    <a:pt x="2" y="5"/>
                    <a:pt x="0" y="8"/>
                    <a:pt x="1" y="12"/>
                  </a:cubicBezTo>
                  <a:cubicBezTo>
                    <a:pt x="1" y="13"/>
                    <a:pt x="2" y="14"/>
                    <a:pt x="3" y="15"/>
                  </a:cubicBezTo>
                  <a:cubicBezTo>
                    <a:pt x="3" y="15"/>
                    <a:pt x="3" y="15"/>
                    <a:pt x="3" y="15"/>
                  </a:cubicBezTo>
                  <a:cubicBezTo>
                    <a:pt x="3" y="17"/>
                    <a:pt x="4" y="20"/>
                    <a:pt x="6" y="21"/>
                  </a:cubicBezTo>
                  <a:cubicBezTo>
                    <a:pt x="6" y="21"/>
                    <a:pt x="6" y="21"/>
                    <a:pt x="6" y="21"/>
                  </a:cubicBezTo>
                  <a:cubicBezTo>
                    <a:pt x="7" y="22"/>
                    <a:pt x="9" y="23"/>
                    <a:pt x="11" y="24"/>
                  </a:cubicBezTo>
                  <a:cubicBezTo>
                    <a:pt x="17" y="25"/>
                    <a:pt x="23" y="19"/>
                    <a:pt x="21" y="13"/>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196"/>
            <p:cNvSpPr>
              <a:spLocks/>
            </p:cNvSpPr>
            <p:nvPr/>
          </p:nvSpPr>
          <p:spPr bwMode="auto">
            <a:xfrm>
              <a:off x="5600700" y="5591176"/>
              <a:ext cx="101600" cy="177800"/>
            </a:xfrm>
            <a:custGeom>
              <a:avLst/>
              <a:gdLst>
                <a:gd name="T0" fmla="*/ 39 w 39"/>
                <a:gd name="T1" fmla="*/ 67 h 68"/>
                <a:gd name="T2" fmla="*/ 10 w 39"/>
                <a:gd name="T3" fmla="*/ 42 h 68"/>
                <a:gd name="T4" fmla="*/ 8 w 39"/>
                <a:gd name="T5" fmla="*/ 1 h 68"/>
                <a:gd name="T6" fmla="*/ 7 w 39"/>
                <a:gd name="T7" fmla="*/ 0 h 68"/>
                <a:gd name="T8" fmla="*/ 8 w 39"/>
                <a:gd name="T9" fmla="*/ 43 h 68"/>
                <a:gd name="T10" fmla="*/ 38 w 39"/>
                <a:gd name="T11" fmla="*/ 68 h 68"/>
                <a:gd name="T12" fmla="*/ 39 w 39"/>
                <a:gd name="T13" fmla="*/ 67 h 68"/>
              </a:gdLst>
              <a:ahLst/>
              <a:cxnLst>
                <a:cxn ang="0">
                  <a:pos x="T0" y="T1"/>
                </a:cxn>
                <a:cxn ang="0">
                  <a:pos x="T2" y="T3"/>
                </a:cxn>
                <a:cxn ang="0">
                  <a:pos x="T4" y="T5"/>
                </a:cxn>
                <a:cxn ang="0">
                  <a:pos x="T6" y="T7"/>
                </a:cxn>
                <a:cxn ang="0">
                  <a:pos x="T8" y="T9"/>
                </a:cxn>
                <a:cxn ang="0">
                  <a:pos x="T10" y="T11"/>
                </a:cxn>
                <a:cxn ang="0">
                  <a:pos x="T12" y="T13"/>
                </a:cxn>
              </a:cxnLst>
              <a:rect l="0" t="0" r="r" b="b"/>
              <a:pathLst>
                <a:path w="39" h="68">
                  <a:moveTo>
                    <a:pt x="39" y="67"/>
                  </a:moveTo>
                  <a:cubicBezTo>
                    <a:pt x="27" y="61"/>
                    <a:pt x="17" y="53"/>
                    <a:pt x="10" y="42"/>
                  </a:cubicBezTo>
                  <a:cubicBezTo>
                    <a:pt x="2" y="28"/>
                    <a:pt x="6" y="15"/>
                    <a:pt x="8" y="1"/>
                  </a:cubicBezTo>
                  <a:cubicBezTo>
                    <a:pt x="9" y="0"/>
                    <a:pt x="8" y="0"/>
                    <a:pt x="7" y="0"/>
                  </a:cubicBezTo>
                  <a:cubicBezTo>
                    <a:pt x="1" y="14"/>
                    <a:pt x="0" y="30"/>
                    <a:pt x="8" y="43"/>
                  </a:cubicBezTo>
                  <a:cubicBezTo>
                    <a:pt x="14" y="53"/>
                    <a:pt x="25" y="67"/>
                    <a:pt x="38" y="68"/>
                  </a:cubicBezTo>
                  <a:cubicBezTo>
                    <a:pt x="39" y="68"/>
                    <a:pt x="39" y="67"/>
                    <a:pt x="39" y="67"/>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197"/>
            <p:cNvSpPr>
              <a:spLocks/>
            </p:cNvSpPr>
            <p:nvPr/>
          </p:nvSpPr>
          <p:spPr bwMode="auto">
            <a:xfrm>
              <a:off x="5661025" y="5715001"/>
              <a:ext cx="52388" cy="38100"/>
            </a:xfrm>
            <a:custGeom>
              <a:avLst/>
              <a:gdLst>
                <a:gd name="T0" fmla="*/ 20 w 20"/>
                <a:gd name="T1" fmla="*/ 13 h 15"/>
                <a:gd name="T2" fmla="*/ 11 w 20"/>
                <a:gd name="T3" fmla="*/ 8 h 15"/>
                <a:gd name="T4" fmla="*/ 2 w 20"/>
                <a:gd name="T5" fmla="*/ 0 h 15"/>
                <a:gd name="T6" fmla="*/ 1 w 20"/>
                <a:gd name="T7" fmla="*/ 1 h 15"/>
                <a:gd name="T8" fmla="*/ 9 w 20"/>
                <a:gd name="T9" fmla="*/ 10 h 15"/>
                <a:gd name="T10" fmla="*/ 20 w 20"/>
                <a:gd name="T11" fmla="*/ 14 h 15"/>
                <a:gd name="T12" fmla="*/ 20 w 20"/>
                <a:gd name="T13" fmla="*/ 13 h 15"/>
              </a:gdLst>
              <a:ahLst/>
              <a:cxnLst>
                <a:cxn ang="0">
                  <a:pos x="T0" y="T1"/>
                </a:cxn>
                <a:cxn ang="0">
                  <a:pos x="T2" y="T3"/>
                </a:cxn>
                <a:cxn ang="0">
                  <a:pos x="T4" y="T5"/>
                </a:cxn>
                <a:cxn ang="0">
                  <a:pos x="T6" y="T7"/>
                </a:cxn>
                <a:cxn ang="0">
                  <a:pos x="T8" y="T9"/>
                </a:cxn>
                <a:cxn ang="0">
                  <a:pos x="T10" y="T11"/>
                </a:cxn>
                <a:cxn ang="0">
                  <a:pos x="T12" y="T13"/>
                </a:cxn>
              </a:cxnLst>
              <a:rect l="0" t="0" r="r" b="b"/>
              <a:pathLst>
                <a:path w="20" h="15">
                  <a:moveTo>
                    <a:pt x="20" y="13"/>
                  </a:moveTo>
                  <a:cubicBezTo>
                    <a:pt x="18" y="11"/>
                    <a:pt x="14" y="10"/>
                    <a:pt x="11" y="8"/>
                  </a:cubicBezTo>
                  <a:cubicBezTo>
                    <a:pt x="8" y="6"/>
                    <a:pt x="4" y="3"/>
                    <a:pt x="2" y="0"/>
                  </a:cubicBezTo>
                  <a:cubicBezTo>
                    <a:pt x="1" y="0"/>
                    <a:pt x="0" y="0"/>
                    <a:pt x="1" y="1"/>
                  </a:cubicBezTo>
                  <a:cubicBezTo>
                    <a:pt x="3" y="5"/>
                    <a:pt x="6" y="8"/>
                    <a:pt x="9" y="10"/>
                  </a:cubicBezTo>
                  <a:cubicBezTo>
                    <a:pt x="12" y="12"/>
                    <a:pt x="16" y="15"/>
                    <a:pt x="20" y="14"/>
                  </a:cubicBezTo>
                  <a:cubicBezTo>
                    <a:pt x="20" y="14"/>
                    <a:pt x="20" y="14"/>
                    <a:pt x="20" y="13"/>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98"/>
            <p:cNvSpPr>
              <a:spLocks/>
            </p:cNvSpPr>
            <p:nvPr/>
          </p:nvSpPr>
          <p:spPr bwMode="auto">
            <a:xfrm>
              <a:off x="5784850" y="5586413"/>
              <a:ext cx="61913" cy="161925"/>
            </a:xfrm>
            <a:custGeom>
              <a:avLst/>
              <a:gdLst>
                <a:gd name="T0" fmla="*/ 6 w 24"/>
                <a:gd name="T1" fmla="*/ 0 h 62"/>
                <a:gd name="T2" fmla="*/ 5 w 24"/>
                <a:gd name="T3" fmla="*/ 1 h 62"/>
                <a:gd name="T4" fmla="*/ 14 w 24"/>
                <a:gd name="T5" fmla="*/ 34 h 62"/>
                <a:gd name="T6" fmla="*/ 1 w 24"/>
                <a:gd name="T7" fmla="*/ 60 h 62"/>
                <a:gd name="T8" fmla="*/ 1 w 24"/>
                <a:gd name="T9" fmla="*/ 61 h 62"/>
                <a:gd name="T10" fmla="*/ 6 w 24"/>
                <a:gd name="T11" fmla="*/ 0 h 62"/>
              </a:gdLst>
              <a:ahLst/>
              <a:cxnLst>
                <a:cxn ang="0">
                  <a:pos x="T0" y="T1"/>
                </a:cxn>
                <a:cxn ang="0">
                  <a:pos x="T2" y="T3"/>
                </a:cxn>
                <a:cxn ang="0">
                  <a:pos x="T4" y="T5"/>
                </a:cxn>
                <a:cxn ang="0">
                  <a:pos x="T6" y="T7"/>
                </a:cxn>
                <a:cxn ang="0">
                  <a:pos x="T8" y="T9"/>
                </a:cxn>
                <a:cxn ang="0">
                  <a:pos x="T10" y="T11"/>
                </a:cxn>
              </a:cxnLst>
              <a:rect l="0" t="0" r="r" b="b"/>
              <a:pathLst>
                <a:path w="24" h="62">
                  <a:moveTo>
                    <a:pt x="6" y="0"/>
                  </a:moveTo>
                  <a:cubicBezTo>
                    <a:pt x="5" y="0"/>
                    <a:pt x="4" y="1"/>
                    <a:pt x="5" y="1"/>
                  </a:cubicBezTo>
                  <a:cubicBezTo>
                    <a:pt x="12" y="11"/>
                    <a:pt x="16" y="22"/>
                    <a:pt x="14" y="34"/>
                  </a:cubicBezTo>
                  <a:cubicBezTo>
                    <a:pt x="12" y="45"/>
                    <a:pt x="7" y="52"/>
                    <a:pt x="1" y="60"/>
                  </a:cubicBezTo>
                  <a:cubicBezTo>
                    <a:pt x="0" y="61"/>
                    <a:pt x="1" y="62"/>
                    <a:pt x="1" y="61"/>
                  </a:cubicBezTo>
                  <a:cubicBezTo>
                    <a:pt x="24" y="50"/>
                    <a:pt x="21" y="16"/>
                    <a:pt x="6"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199"/>
            <p:cNvSpPr>
              <a:spLocks/>
            </p:cNvSpPr>
            <p:nvPr/>
          </p:nvSpPr>
          <p:spPr bwMode="auto">
            <a:xfrm>
              <a:off x="5762625" y="5683251"/>
              <a:ext cx="46038" cy="60325"/>
            </a:xfrm>
            <a:custGeom>
              <a:avLst/>
              <a:gdLst>
                <a:gd name="T0" fmla="*/ 16 w 17"/>
                <a:gd name="T1" fmla="*/ 1 h 23"/>
                <a:gd name="T2" fmla="*/ 15 w 17"/>
                <a:gd name="T3" fmla="*/ 1 h 23"/>
                <a:gd name="T4" fmla="*/ 9 w 17"/>
                <a:gd name="T5" fmla="*/ 12 h 23"/>
                <a:gd name="T6" fmla="*/ 1 w 17"/>
                <a:gd name="T7" fmla="*/ 22 h 23"/>
                <a:gd name="T8" fmla="*/ 2 w 17"/>
                <a:gd name="T9" fmla="*/ 23 h 23"/>
                <a:gd name="T10" fmla="*/ 12 w 17"/>
                <a:gd name="T11" fmla="*/ 13 h 23"/>
                <a:gd name="T12" fmla="*/ 16 w 17"/>
                <a:gd name="T13" fmla="*/ 1 h 23"/>
              </a:gdLst>
              <a:ahLst/>
              <a:cxnLst>
                <a:cxn ang="0">
                  <a:pos x="T0" y="T1"/>
                </a:cxn>
                <a:cxn ang="0">
                  <a:pos x="T2" y="T3"/>
                </a:cxn>
                <a:cxn ang="0">
                  <a:pos x="T4" y="T5"/>
                </a:cxn>
                <a:cxn ang="0">
                  <a:pos x="T6" y="T7"/>
                </a:cxn>
                <a:cxn ang="0">
                  <a:pos x="T8" y="T9"/>
                </a:cxn>
                <a:cxn ang="0">
                  <a:pos x="T10" y="T11"/>
                </a:cxn>
                <a:cxn ang="0">
                  <a:pos x="T12" y="T13"/>
                </a:cxn>
              </a:cxnLst>
              <a:rect l="0" t="0" r="r" b="b"/>
              <a:pathLst>
                <a:path w="17" h="23">
                  <a:moveTo>
                    <a:pt x="16" y="1"/>
                  </a:moveTo>
                  <a:cubicBezTo>
                    <a:pt x="16" y="0"/>
                    <a:pt x="15" y="0"/>
                    <a:pt x="15" y="1"/>
                  </a:cubicBezTo>
                  <a:cubicBezTo>
                    <a:pt x="13" y="5"/>
                    <a:pt x="12" y="9"/>
                    <a:pt x="9" y="12"/>
                  </a:cubicBezTo>
                  <a:cubicBezTo>
                    <a:pt x="6" y="16"/>
                    <a:pt x="3" y="18"/>
                    <a:pt x="1" y="22"/>
                  </a:cubicBezTo>
                  <a:cubicBezTo>
                    <a:pt x="0" y="23"/>
                    <a:pt x="1" y="23"/>
                    <a:pt x="2" y="23"/>
                  </a:cubicBezTo>
                  <a:cubicBezTo>
                    <a:pt x="6" y="21"/>
                    <a:pt x="10" y="17"/>
                    <a:pt x="12" y="13"/>
                  </a:cubicBezTo>
                  <a:cubicBezTo>
                    <a:pt x="15" y="9"/>
                    <a:pt x="17" y="5"/>
                    <a:pt x="16"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200"/>
            <p:cNvSpPr>
              <a:spLocks/>
            </p:cNvSpPr>
            <p:nvPr/>
          </p:nvSpPr>
          <p:spPr bwMode="auto">
            <a:xfrm>
              <a:off x="5902325" y="5737226"/>
              <a:ext cx="87313" cy="155575"/>
            </a:xfrm>
            <a:custGeom>
              <a:avLst/>
              <a:gdLst>
                <a:gd name="T0" fmla="*/ 31 w 33"/>
                <a:gd name="T1" fmla="*/ 0 h 59"/>
                <a:gd name="T2" fmla="*/ 7 w 33"/>
                <a:gd name="T3" fmla="*/ 26 h 59"/>
                <a:gd name="T4" fmla="*/ 7 w 33"/>
                <a:gd name="T5" fmla="*/ 58 h 59"/>
                <a:gd name="T6" fmla="*/ 9 w 33"/>
                <a:gd name="T7" fmla="*/ 57 h 59"/>
                <a:gd name="T8" fmla="*/ 32 w 33"/>
                <a:gd name="T9" fmla="*/ 1 h 59"/>
                <a:gd name="T10" fmla="*/ 31 w 33"/>
                <a:gd name="T11" fmla="*/ 0 h 59"/>
              </a:gdLst>
              <a:ahLst/>
              <a:cxnLst>
                <a:cxn ang="0">
                  <a:pos x="T0" y="T1"/>
                </a:cxn>
                <a:cxn ang="0">
                  <a:pos x="T2" y="T3"/>
                </a:cxn>
                <a:cxn ang="0">
                  <a:pos x="T4" y="T5"/>
                </a:cxn>
                <a:cxn ang="0">
                  <a:pos x="T6" y="T7"/>
                </a:cxn>
                <a:cxn ang="0">
                  <a:pos x="T8" y="T9"/>
                </a:cxn>
                <a:cxn ang="0">
                  <a:pos x="T10" y="T11"/>
                </a:cxn>
              </a:cxnLst>
              <a:rect l="0" t="0" r="r" b="b"/>
              <a:pathLst>
                <a:path w="33" h="59">
                  <a:moveTo>
                    <a:pt x="31" y="0"/>
                  </a:moveTo>
                  <a:cubicBezTo>
                    <a:pt x="20" y="5"/>
                    <a:pt x="12" y="15"/>
                    <a:pt x="7" y="26"/>
                  </a:cubicBezTo>
                  <a:cubicBezTo>
                    <a:pt x="4" y="35"/>
                    <a:pt x="0" y="50"/>
                    <a:pt x="7" y="58"/>
                  </a:cubicBezTo>
                  <a:cubicBezTo>
                    <a:pt x="8" y="59"/>
                    <a:pt x="10" y="58"/>
                    <a:pt x="9" y="57"/>
                  </a:cubicBezTo>
                  <a:cubicBezTo>
                    <a:pt x="3" y="35"/>
                    <a:pt x="15" y="14"/>
                    <a:pt x="32" y="1"/>
                  </a:cubicBezTo>
                  <a:cubicBezTo>
                    <a:pt x="33" y="1"/>
                    <a:pt x="32" y="0"/>
                    <a:pt x="31"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201"/>
            <p:cNvSpPr>
              <a:spLocks/>
            </p:cNvSpPr>
            <p:nvPr/>
          </p:nvSpPr>
          <p:spPr bwMode="auto">
            <a:xfrm>
              <a:off x="5934075" y="5811838"/>
              <a:ext cx="12700" cy="69850"/>
            </a:xfrm>
            <a:custGeom>
              <a:avLst/>
              <a:gdLst>
                <a:gd name="T0" fmla="*/ 3 w 5"/>
                <a:gd name="T1" fmla="*/ 12 h 27"/>
                <a:gd name="T2" fmla="*/ 5 w 5"/>
                <a:gd name="T3" fmla="*/ 0 h 27"/>
                <a:gd name="T4" fmla="*/ 4 w 5"/>
                <a:gd name="T5" fmla="*/ 0 h 27"/>
                <a:gd name="T6" fmla="*/ 0 w 5"/>
                <a:gd name="T7" fmla="*/ 12 h 27"/>
                <a:gd name="T8" fmla="*/ 2 w 5"/>
                <a:gd name="T9" fmla="*/ 26 h 27"/>
                <a:gd name="T10" fmla="*/ 3 w 5"/>
                <a:gd name="T11" fmla="*/ 26 h 27"/>
                <a:gd name="T12" fmla="*/ 3 w 5"/>
                <a:gd name="T13" fmla="*/ 12 h 27"/>
              </a:gdLst>
              <a:ahLst/>
              <a:cxnLst>
                <a:cxn ang="0">
                  <a:pos x="T0" y="T1"/>
                </a:cxn>
                <a:cxn ang="0">
                  <a:pos x="T2" y="T3"/>
                </a:cxn>
                <a:cxn ang="0">
                  <a:pos x="T4" y="T5"/>
                </a:cxn>
                <a:cxn ang="0">
                  <a:pos x="T6" y="T7"/>
                </a:cxn>
                <a:cxn ang="0">
                  <a:pos x="T8" y="T9"/>
                </a:cxn>
                <a:cxn ang="0">
                  <a:pos x="T10" y="T11"/>
                </a:cxn>
                <a:cxn ang="0">
                  <a:pos x="T12" y="T13"/>
                </a:cxn>
              </a:cxnLst>
              <a:rect l="0" t="0" r="r" b="b"/>
              <a:pathLst>
                <a:path w="5" h="27">
                  <a:moveTo>
                    <a:pt x="3" y="12"/>
                  </a:moveTo>
                  <a:cubicBezTo>
                    <a:pt x="3" y="8"/>
                    <a:pt x="5" y="4"/>
                    <a:pt x="5" y="0"/>
                  </a:cubicBezTo>
                  <a:cubicBezTo>
                    <a:pt x="4" y="0"/>
                    <a:pt x="4" y="0"/>
                    <a:pt x="4" y="0"/>
                  </a:cubicBezTo>
                  <a:cubicBezTo>
                    <a:pt x="1" y="3"/>
                    <a:pt x="1" y="8"/>
                    <a:pt x="0" y="12"/>
                  </a:cubicBezTo>
                  <a:cubicBezTo>
                    <a:pt x="0" y="16"/>
                    <a:pt x="0" y="22"/>
                    <a:pt x="2" y="26"/>
                  </a:cubicBezTo>
                  <a:cubicBezTo>
                    <a:pt x="2" y="27"/>
                    <a:pt x="3" y="26"/>
                    <a:pt x="3" y="26"/>
                  </a:cubicBezTo>
                  <a:cubicBezTo>
                    <a:pt x="4" y="21"/>
                    <a:pt x="2" y="17"/>
                    <a:pt x="3" y="12"/>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202"/>
            <p:cNvSpPr>
              <a:spLocks/>
            </p:cNvSpPr>
            <p:nvPr/>
          </p:nvSpPr>
          <p:spPr bwMode="auto">
            <a:xfrm>
              <a:off x="5961063" y="5848351"/>
              <a:ext cx="180975" cy="149225"/>
            </a:xfrm>
            <a:custGeom>
              <a:avLst/>
              <a:gdLst>
                <a:gd name="T0" fmla="*/ 67 w 69"/>
                <a:gd name="T1" fmla="*/ 0 h 57"/>
                <a:gd name="T2" fmla="*/ 60 w 69"/>
                <a:gd name="T3" fmla="*/ 19 h 57"/>
                <a:gd name="T4" fmla="*/ 43 w 69"/>
                <a:gd name="T5" fmla="*/ 34 h 57"/>
                <a:gd name="T6" fmla="*/ 1 w 69"/>
                <a:gd name="T7" fmla="*/ 36 h 57"/>
                <a:gd name="T8" fmla="*/ 1 w 69"/>
                <a:gd name="T9" fmla="*/ 37 h 57"/>
                <a:gd name="T10" fmla="*/ 68 w 69"/>
                <a:gd name="T11" fmla="*/ 1 h 57"/>
                <a:gd name="T12" fmla="*/ 67 w 69"/>
                <a:gd name="T13" fmla="*/ 0 h 57"/>
              </a:gdLst>
              <a:ahLst/>
              <a:cxnLst>
                <a:cxn ang="0">
                  <a:pos x="T0" y="T1"/>
                </a:cxn>
                <a:cxn ang="0">
                  <a:pos x="T2" y="T3"/>
                </a:cxn>
                <a:cxn ang="0">
                  <a:pos x="T4" y="T5"/>
                </a:cxn>
                <a:cxn ang="0">
                  <a:pos x="T6" y="T7"/>
                </a:cxn>
                <a:cxn ang="0">
                  <a:pos x="T8" y="T9"/>
                </a:cxn>
                <a:cxn ang="0">
                  <a:pos x="T10" y="T11"/>
                </a:cxn>
                <a:cxn ang="0">
                  <a:pos x="T12" y="T13"/>
                </a:cxn>
              </a:cxnLst>
              <a:rect l="0" t="0" r="r" b="b"/>
              <a:pathLst>
                <a:path w="69" h="57">
                  <a:moveTo>
                    <a:pt x="67" y="0"/>
                  </a:moveTo>
                  <a:cubicBezTo>
                    <a:pt x="65" y="7"/>
                    <a:pt x="64" y="13"/>
                    <a:pt x="60" y="19"/>
                  </a:cubicBezTo>
                  <a:cubicBezTo>
                    <a:pt x="56" y="25"/>
                    <a:pt x="49" y="30"/>
                    <a:pt x="43" y="34"/>
                  </a:cubicBezTo>
                  <a:cubicBezTo>
                    <a:pt x="30" y="42"/>
                    <a:pt x="16" y="41"/>
                    <a:pt x="1" y="36"/>
                  </a:cubicBezTo>
                  <a:cubicBezTo>
                    <a:pt x="1" y="36"/>
                    <a:pt x="0" y="37"/>
                    <a:pt x="1" y="37"/>
                  </a:cubicBezTo>
                  <a:cubicBezTo>
                    <a:pt x="26" y="57"/>
                    <a:pt x="69" y="31"/>
                    <a:pt x="68" y="1"/>
                  </a:cubicBezTo>
                  <a:cubicBezTo>
                    <a:pt x="68" y="0"/>
                    <a:pt x="67" y="0"/>
                    <a:pt x="67"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203"/>
            <p:cNvSpPr>
              <a:spLocks/>
            </p:cNvSpPr>
            <p:nvPr/>
          </p:nvSpPr>
          <p:spPr bwMode="auto">
            <a:xfrm>
              <a:off x="5969000" y="5924551"/>
              <a:ext cx="55563" cy="15875"/>
            </a:xfrm>
            <a:custGeom>
              <a:avLst/>
              <a:gdLst>
                <a:gd name="T0" fmla="*/ 21 w 21"/>
                <a:gd name="T1" fmla="*/ 1 h 6"/>
                <a:gd name="T2" fmla="*/ 11 w 21"/>
                <a:gd name="T3" fmla="*/ 2 h 6"/>
                <a:gd name="T4" fmla="*/ 1 w 21"/>
                <a:gd name="T5" fmla="*/ 0 h 6"/>
                <a:gd name="T6" fmla="*/ 1 w 21"/>
                <a:gd name="T7" fmla="*/ 1 h 6"/>
                <a:gd name="T8" fmla="*/ 21 w 21"/>
                <a:gd name="T9" fmla="*/ 2 h 6"/>
                <a:gd name="T10" fmla="*/ 21 w 21"/>
                <a:gd name="T11" fmla="*/ 1 h 6"/>
              </a:gdLst>
              <a:ahLst/>
              <a:cxnLst>
                <a:cxn ang="0">
                  <a:pos x="T0" y="T1"/>
                </a:cxn>
                <a:cxn ang="0">
                  <a:pos x="T2" y="T3"/>
                </a:cxn>
                <a:cxn ang="0">
                  <a:pos x="T4" y="T5"/>
                </a:cxn>
                <a:cxn ang="0">
                  <a:pos x="T6" y="T7"/>
                </a:cxn>
                <a:cxn ang="0">
                  <a:pos x="T8" y="T9"/>
                </a:cxn>
                <a:cxn ang="0">
                  <a:pos x="T10" y="T11"/>
                </a:cxn>
              </a:cxnLst>
              <a:rect l="0" t="0" r="r" b="b"/>
              <a:pathLst>
                <a:path w="21" h="6">
                  <a:moveTo>
                    <a:pt x="21" y="1"/>
                  </a:moveTo>
                  <a:cubicBezTo>
                    <a:pt x="18" y="1"/>
                    <a:pt x="15" y="2"/>
                    <a:pt x="11" y="2"/>
                  </a:cubicBezTo>
                  <a:cubicBezTo>
                    <a:pt x="8" y="2"/>
                    <a:pt x="5" y="1"/>
                    <a:pt x="1" y="0"/>
                  </a:cubicBezTo>
                  <a:cubicBezTo>
                    <a:pt x="1" y="0"/>
                    <a:pt x="0" y="1"/>
                    <a:pt x="1" y="1"/>
                  </a:cubicBezTo>
                  <a:cubicBezTo>
                    <a:pt x="7" y="4"/>
                    <a:pt x="15" y="6"/>
                    <a:pt x="21" y="2"/>
                  </a:cubicBezTo>
                  <a:cubicBezTo>
                    <a:pt x="21" y="2"/>
                    <a:pt x="21" y="2"/>
                    <a:pt x="21"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2" name="Group 21"/>
          <p:cNvGrpSpPr/>
          <p:nvPr/>
        </p:nvGrpSpPr>
        <p:grpSpPr>
          <a:xfrm>
            <a:off x="-103199" y="5219405"/>
            <a:ext cx="690562" cy="1147763"/>
            <a:chOff x="2130426" y="3314700"/>
            <a:chExt cx="690562" cy="1147763"/>
          </a:xfrm>
        </p:grpSpPr>
        <p:sp>
          <p:nvSpPr>
            <p:cNvPr id="23" name="Freeform 23"/>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rgbClr val="EFA7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24"/>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25"/>
            <p:cNvSpPr>
              <a:spLocks/>
            </p:cNvSpPr>
            <p:nvPr/>
          </p:nvSpPr>
          <p:spPr bwMode="auto">
            <a:xfrm>
              <a:off x="2208213" y="3398838"/>
              <a:ext cx="533400" cy="1063625"/>
            </a:xfrm>
            <a:custGeom>
              <a:avLst/>
              <a:gdLst>
                <a:gd name="T0" fmla="*/ 202 w 203"/>
                <a:gd name="T1" fmla="*/ 123 h 408"/>
                <a:gd name="T2" fmla="*/ 131 w 203"/>
                <a:gd name="T3" fmla="*/ 156 h 408"/>
                <a:gd name="T4" fmla="*/ 98 w 203"/>
                <a:gd name="T5" fmla="*/ 180 h 408"/>
                <a:gd name="T6" fmla="*/ 88 w 203"/>
                <a:gd name="T7" fmla="*/ 192 h 408"/>
                <a:gd name="T8" fmla="*/ 119 w 203"/>
                <a:gd name="T9" fmla="*/ 137 h 408"/>
                <a:gd name="T10" fmla="*/ 153 w 203"/>
                <a:gd name="T11" fmla="*/ 106 h 408"/>
                <a:gd name="T12" fmla="*/ 201 w 203"/>
                <a:gd name="T13" fmla="*/ 85 h 408"/>
                <a:gd name="T14" fmla="*/ 200 w 203"/>
                <a:gd name="T15" fmla="*/ 84 h 408"/>
                <a:gd name="T16" fmla="*/ 125 w 203"/>
                <a:gd name="T17" fmla="*/ 127 h 408"/>
                <a:gd name="T18" fmla="*/ 149 w 203"/>
                <a:gd name="T19" fmla="*/ 81 h 408"/>
                <a:gd name="T20" fmla="*/ 164 w 203"/>
                <a:gd name="T21" fmla="*/ 64 h 408"/>
                <a:gd name="T22" fmla="*/ 189 w 203"/>
                <a:gd name="T23" fmla="*/ 45 h 408"/>
                <a:gd name="T24" fmla="*/ 188 w 203"/>
                <a:gd name="T25" fmla="*/ 44 h 408"/>
                <a:gd name="T26" fmla="*/ 154 w 203"/>
                <a:gd name="T27" fmla="*/ 69 h 408"/>
                <a:gd name="T28" fmla="*/ 180 w 203"/>
                <a:gd name="T29" fmla="*/ 1 h 408"/>
                <a:gd name="T30" fmla="*/ 179 w 203"/>
                <a:gd name="T31" fmla="*/ 1 h 408"/>
                <a:gd name="T32" fmla="*/ 134 w 203"/>
                <a:gd name="T33" fmla="*/ 97 h 408"/>
                <a:gd name="T34" fmla="*/ 115 w 203"/>
                <a:gd name="T35" fmla="*/ 38 h 408"/>
                <a:gd name="T36" fmla="*/ 115 w 203"/>
                <a:gd name="T37" fmla="*/ 38 h 408"/>
                <a:gd name="T38" fmla="*/ 131 w 203"/>
                <a:gd name="T39" fmla="*/ 103 h 408"/>
                <a:gd name="T40" fmla="*/ 131 w 203"/>
                <a:gd name="T41" fmla="*/ 103 h 408"/>
                <a:gd name="T42" fmla="*/ 108 w 203"/>
                <a:gd name="T43" fmla="*/ 144 h 408"/>
                <a:gd name="T44" fmla="*/ 74 w 203"/>
                <a:gd name="T45" fmla="*/ 58 h 408"/>
                <a:gd name="T46" fmla="*/ 73 w 203"/>
                <a:gd name="T47" fmla="*/ 59 h 408"/>
                <a:gd name="T48" fmla="*/ 105 w 203"/>
                <a:gd name="T49" fmla="*/ 150 h 408"/>
                <a:gd name="T50" fmla="*/ 75 w 203"/>
                <a:gd name="T51" fmla="*/ 202 h 408"/>
                <a:gd name="T52" fmla="*/ 71 w 203"/>
                <a:gd name="T53" fmla="*/ 210 h 408"/>
                <a:gd name="T54" fmla="*/ 29 w 203"/>
                <a:gd name="T55" fmla="*/ 86 h 408"/>
                <a:gd name="T56" fmla="*/ 28 w 203"/>
                <a:gd name="T57" fmla="*/ 87 h 408"/>
                <a:gd name="T58" fmla="*/ 54 w 203"/>
                <a:gd name="T59" fmla="*/ 147 h 408"/>
                <a:gd name="T60" fmla="*/ 66 w 203"/>
                <a:gd name="T61" fmla="*/ 215 h 408"/>
                <a:gd name="T62" fmla="*/ 67 w 203"/>
                <a:gd name="T63" fmla="*/ 217 h 408"/>
                <a:gd name="T64" fmla="*/ 41 w 203"/>
                <a:gd name="T65" fmla="*/ 269 h 408"/>
                <a:gd name="T66" fmla="*/ 27 w 203"/>
                <a:gd name="T67" fmla="*/ 212 h 408"/>
                <a:gd name="T68" fmla="*/ 0 w 203"/>
                <a:gd name="T69" fmla="*/ 142 h 408"/>
                <a:gd name="T70" fmla="*/ 0 w 203"/>
                <a:gd name="T71" fmla="*/ 142 h 408"/>
                <a:gd name="T72" fmla="*/ 22 w 203"/>
                <a:gd name="T73" fmla="*/ 209 h 408"/>
                <a:gd name="T74" fmla="*/ 37 w 203"/>
                <a:gd name="T75" fmla="*/ 279 h 408"/>
                <a:gd name="T76" fmla="*/ 27 w 203"/>
                <a:gd name="T77" fmla="*/ 302 h 408"/>
                <a:gd name="T78" fmla="*/ 8 w 203"/>
                <a:gd name="T79" fmla="*/ 405 h 408"/>
                <a:gd name="T80" fmla="*/ 14 w 203"/>
                <a:gd name="T81" fmla="*/ 405 h 408"/>
                <a:gd name="T82" fmla="*/ 30 w 203"/>
                <a:gd name="T83" fmla="*/ 318 h 408"/>
                <a:gd name="T84" fmla="*/ 94 w 203"/>
                <a:gd name="T85" fmla="*/ 268 h 408"/>
                <a:gd name="T86" fmla="*/ 175 w 203"/>
                <a:gd name="T87" fmla="*/ 235 h 408"/>
                <a:gd name="T88" fmla="*/ 174 w 203"/>
                <a:gd name="T89" fmla="*/ 233 h 408"/>
                <a:gd name="T90" fmla="*/ 127 w 203"/>
                <a:gd name="T91" fmla="*/ 250 h 408"/>
                <a:gd name="T92" fmla="*/ 84 w 203"/>
                <a:gd name="T93" fmla="*/ 269 h 408"/>
                <a:gd name="T94" fmla="*/ 32 w 203"/>
                <a:gd name="T95" fmla="*/ 313 h 408"/>
                <a:gd name="T96" fmla="*/ 38 w 203"/>
                <a:gd name="T97" fmla="*/ 294 h 408"/>
                <a:gd name="T98" fmla="*/ 47 w 203"/>
                <a:gd name="T99" fmla="*/ 273 h 408"/>
                <a:gd name="T100" fmla="*/ 107 w 203"/>
                <a:gd name="T101" fmla="*/ 219 h 408"/>
                <a:gd name="T102" fmla="*/ 149 w 203"/>
                <a:gd name="T103" fmla="*/ 195 h 408"/>
                <a:gd name="T104" fmla="*/ 195 w 203"/>
                <a:gd name="T105" fmla="*/ 176 h 408"/>
                <a:gd name="T106" fmla="*/ 195 w 203"/>
                <a:gd name="T107" fmla="*/ 175 h 408"/>
                <a:gd name="T108" fmla="*/ 153 w 203"/>
                <a:gd name="T109" fmla="*/ 189 h 408"/>
                <a:gd name="T110" fmla="*/ 109 w 203"/>
                <a:gd name="T111" fmla="*/ 214 h 408"/>
                <a:gd name="T112" fmla="*/ 52 w 203"/>
                <a:gd name="T113" fmla="*/ 262 h 408"/>
                <a:gd name="T114" fmla="*/ 77 w 203"/>
                <a:gd name="T115" fmla="*/ 211 h 408"/>
                <a:gd name="T116" fmla="*/ 92 w 203"/>
                <a:gd name="T117" fmla="*/ 191 h 408"/>
                <a:gd name="T118" fmla="*/ 126 w 203"/>
                <a:gd name="T119" fmla="*/ 164 h 408"/>
                <a:gd name="T120" fmla="*/ 202 w 203"/>
                <a:gd name="T121" fmla="*/ 125 h 408"/>
                <a:gd name="T122" fmla="*/ 202 w 203"/>
                <a:gd name="T123" fmla="*/ 123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3" h="408">
                  <a:moveTo>
                    <a:pt x="202" y="123"/>
                  </a:moveTo>
                  <a:cubicBezTo>
                    <a:pt x="176" y="127"/>
                    <a:pt x="152" y="141"/>
                    <a:pt x="131" y="156"/>
                  </a:cubicBezTo>
                  <a:cubicBezTo>
                    <a:pt x="120" y="164"/>
                    <a:pt x="109" y="172"/>
                    <a:pt x="98" y="180"/>
                  </a:cubicBezTo>
                  <a:cubicBezTo>
                    <a:pt x="94" y="184"/>
                    <a:pt x="91" y="188"/>
                    <a:pt x="88" y="192"/>
                  </a:cubicBezTo>
                  <a:cubicBezTo>
                    <a:pt x="98" y="174"/>
                    <a:pt x="108" y="155"/>
                    <a:pt x="119" y="137"/>
                  </a:cubicBezTo>
                  <a:cubicBezTo>
                    <a:pt x="128" y="125"/>
                    <a:pt x="140" y="114"/>
                    <a:pt x="153" y="106"/>
                  </a:cubicBezTo>
                  <a:cubicBezTo>
                    <a:pt x="168" y="96"/>
                    <a:pt x="184" y="91"/>
                    <a:pt x="201" y="85"/>
                  </a:cubicBezTo>
                  <a:cubicBezTo>
                    <a:pt x="201" y="85"/>
                    <a:pt x="201" y="84"/>
                    <a:pt x="200" y="84"/>
                  </a:cubicBezTo>
                  <a:cubicBezTo>
                    <a:pt x="172" y="88"/>
                    <a:pt x="145" y="105"/>
                    <a:pt x="125" y="127"/>
                  </a:cubicBezTo>
                  <a:cubicBezTo>
                    <a:pt x="133" y="112"/>
                    <a:pt x="141" y="96"/>
                    <a:pt x="149" y="81"/>
                  </a:cubicBezTo>
                  <a:cubicBezTo>
                    <a:pt x="154" y="75"/>
                    <a:pt x="159" y="69"/>
                    <a:pt x="164" y="64"/>
                  </a:cubicBezTo>
                  <a:cubicBezTo>
                    <a:pt x="172" y="57"/>
                    <a:pt x="180" y="51"/>
                    <a:pt x="189" y="45"/>
                  </a:cubicBezTo>
                  <a:cubicBezTo>
                    <a:pt x="189" y="45"/>
                    <a:pt x="189" y="44"/>
                    <a:pt x="188" y="44"/>
                  </a:cubicBezTo>
                  <a:cubicBezTo>
                    <a:pt x="176" y="50"/>
                    <a:pt x="164" y="58"/>
                    <a:pt x="154" y="69"/>
                  </a:cubicBezTo>
                  <a:cubicBezTo>
                    <a:pt x="165" y="47"/>
                    <a:pt x="173" y="24"/>
                    <a:pt x="180" y="1"/>
                  </a:cubicBezTo>
                  <a:cubicBezTo>
                    <a:pt x="180" y="0"/>
                    <a:pt x="179" y="0"/>
                    <a:pt x="179" y="1"/>
                  </a:cubicBezTo>
                  <a:cubicBezTo>
                    <a:pt x="167" y="34"/>
                    <a:pt x="151" y="66"/>
                    <a:pt x="134" y="97"/>
                  </a:cubicBezTo>
                  <a:cubicBezTo>
                    <a:pt x="132" y="77"/>
                    <a:pt x="127" y="55"/>
                    <a:pt x="115" y="38"/>
                  </a:cubicBezTo>
                  <a:cubicBezTo>
                    <a:pt x="115" y="37"/>
                    <a:pt x="114" y="38"/>
                    <a:pt x="115" y="38"/>
                  </a:cubicBezTo>
                  <a:cubicBezTo>
                    <a:pt x="122" y="60"/>
                    <a:pt x="129" y="80"/>
                    <a:pt x="131" y="103"/>
                  </a:cubicBezTo>
                  <a:cubicBezTo>
                    <a:pt x="131" y="103"/>
                    <a:pt x="131" y="103"/>
                    <a:pt x="131" y="103"/>
                  </a:cubicBezTo>
                  <a:cubicBezTo>
                    <a:pt x="123" y="117"/>
                    <a:pt x="116" y="131"/>
                    <a:pt x="108" y="144"/>
                  </a:cubicBezTo>
                  <a:cubicBezTo>
                    <a:pt x="103" y="113"/>
                    <a:pt x="92" y="84"/>
                    <a:pt x="74" y="58"/>
                  </a:cubicBezTo>
                  <a:cubicBezTo>
                    <a:pt x="73" y="58"/>
                    <a:pt x="73" y="59"/>
                    <a:pt x="73" y="59"/>
                  </a:cubicBezTo>
                  <a:cubicBezTo>
                    <a:pt x="89" y="87"/>
                    <a:pt x="100" y="118"/>
                    <a:pt x="105" y="150"/>
                  </a:cubicBezTo>
                  <a:cubicBezTo>
                    <a:pt x="95" y="168"/>
                    <a:pt x="85" y="185"/>
                    <a:pt x="75" y="202"/>
                  </a:cubicBezTo>
                  <a:cubicBezTo>
                    <a:pt x="73" y="205"/>
                    <a:pt x="72" y="207"/>
                    <a:pt x="71" y="210"/>
                  </a:cubicBezTo>
                  <a:cubicBezTo>
                    <a:pt x="67" y="168"/>
                    <a:pt x="54" y="120"/>
                    <a:pt x="29" y="86"/>
                  </a:cubicBezTo>
                  <a:cubicBezTo>
                    <a:pt x="28" y="85"/>
                    <a:pt x="27" y="86"/>
                    <a:pt x="28" y="87"/>
                  </a:cubicBezTo>
                  <a:cubicBezTo>
                    <a:pt x="37" y="107"/>
                    <a:pt x="47" y="126"/>
                    <a:pt x="54" y="147"/>
                  </a:cubicBezTo>
                  <a:cubicBezTo>
                    <a:pt x="61" y="169"/>
                    <a:pt x="64" y="192"/>
                    <a:pt x="66" y="215"/>
                  </a:cubicBezTo>
                  <a:cubicBezTo>
                    <a:pt x="66" y="216"/>
                    <a:pt x="66" y="217"/>
                    <a:pt x="67" y="217"/>
                  </a:cubicBezTo>
                  <a:cubicBezTo>
                    <a:pt x="57" y="234"/>
                    <a:pt x="49" y="252"/>
                    <a:pt x="41" y="269"/>
                  </a:cubicBezTo>
                  <a:cubicBezTo>
                    <a:pt x="38" y="250"/>
                    <a:pt x="33" y="230"/>
                    <a:pt x="27" y="212"/>
                  </a:cubicBezTo>
                  <a:cubicBezTo>
                    <a:pt x="20" y="188"/>
                    <a:pt x="11" y="164"/>
                    <a:pt x="0" y="142"/>
                  </a:cubicBezTo>
                  <a:cubicBezTo>
                    <a:pt x="0" y="142"/>
                    <a:pt x="0" y="142"/>
                    <a:pt x="0" y="142"/>
                  </a:cubicBezTo>
                  <a:cubicBezTo>
                    <a:pt x="8" y="164"/>
                    <a:pt x="16" y="186"/>
                    <a:pt x="22" y="209"/>
                  </a:cubicBezTo>
                  <a:cubicBezTo>
                    <a:pt x="28" y="232"/>
                    <a:pt x="31" y="255"/>
                    <a:pt x="37" y="279"/>
                  </a:cubicBezTo>
                  <a:cubicBezTo>
                    <a:pt x="33" y="287"/>
                    <a:pt x="30" y="294"/>
                    <a:pt x="27" y="302"/>
                  </a:cubicBezTo>
                  <a:cubicBezTo>
                    <a:pt x="16" y="335"/>
                    <a:pt x="6" y="370"/>
                    <a:pt x="8" y="405"/>
                  </a:cubicBezTo>
                  <a:cubicBezTo>
                    <a:pt x="8" y="408"/>
                    <a:pt x="13" y="408"/>
                    <a:pt x="14" y="405"/>
                  </a:cubicBezTo>
                  <a:cubicBezTo>
                    <a:pt x="17" y="375"/>
                    <a:pt x="22" y="346"/>
                    <a:pt x="30" y="318"/>
                  </a:cubicBezTo>
                  <a:cubicBezTo>
                    <a:pt x="49" y="297"/>
                    <a:pt x="69" y="280"/>
                    <a:pt x="94" y="268"/>
                  </a:cubicBezTo>
                  <a:cubicBezTo>
                    <a:pt x="121" y="256"/>
                    <a:pt x="149" y="248"/>
                    <a:pt x="175" y="235"/>
                  </a:cubicBezTo>
                  <a:cubicBezTo>
                    <a:pt x="175" y="234"/>
                    <a:pt x="175" y="233"/>
                    <a:pt x="174" y="233"/>
                  </a:cubicBezTo>
                  <a:cubicBezTo>
                    <a:pt x="158" y="237"/>
                    <a:pt x="142" y="244"/>
                    <a:pt x="127" y="250"/>
                  </a:cubicBezTo>
                  <a:cubicBezTo>
                    <a:pt x="113" y="256"/>
                    <a:pt x="98" y="262"/>
                    <a:pt x="84" y="269"/>
                  </a:cubicBezTo>
                  <a:cubicBezTo>
                    <a:pt x="64" y="279"/>
                    <a:pt x="45" y="294"/>
                    <a:pt x="32" y="313"/>
                  </a:cubicBezTo>
                  <a:cubicBezTo>
                    <a:pt x="34" y="307"/>
                    <a:pt x="36" y="301"/>
                    <a:pt x="38" y="294"/>
                  </a:cubicBezTo>
                  <a:cubicBezTo>
                    <a:pt x="41" y="287"/>
                    <a:pt x="44" y="280"/>
                    <a:pt x="47" y="273"/>
                  </a:cubicBezTo>
                  <a:cubicBezTo>
                    <a:pt x="64" y="252"/>
                    <a:pt x="84" y="234"/>
                    <a:pt x="107" y="219"/>
                  </a:cubicBezTo>
                  <a:cubicBezTo>
                    <a:pt x="121" y="210"/>
                    <a:pt x="135" y="203"/>
                    <a:pt x="149" y="195"/>
                  </a:cubicBezTo>
                  <a:cubicBezTo>
                    <a:pt x="164" y="187"/>
                    <a:pt x="178" y="178"/>
                    <a:pt x="195" y="176"/>
                  </a:cubicBezTo>
                  <a:cubicBezTo>
                    <a:pt x="196" y="176"/>
                    <a:pt x="196" y="175"/>
                    <a:pt x="195" y="175"/>
                  </a:cubicBezTo>
                  <a:cubicBezTo>
                    <a:pt x="181" y="172"/>
                    <a:pt x="166" y="183"/>
                    <a:pt x="153" y="189"/>
                  </a:cubicBezTo>
                  <a:cubicBezTo>
                    <a:pt x="138" y="197"/>
                    <a:pt x="123" y="205"/>
                    <a:pt x="109" y="214"/>
                  </a:cubicBezTo>
                  <a:cubicBezTo>
                    <a:pt x="88" y="227"/>
                    <a:pt x="68" y="243"/>
                    <a:pt x="52" y="262"/>
                  </a:cubicBezTo>
                  <a:cubicBezTo>
                    <a:pt x="60" y="244"/>
                    <a:pt x="68" y="228"/>
                    <a:pt x="77" y="211"/>
                  </a:cubicBezTo>
                  <a:cubicBezTo>
                    <a:pt x="84" y="206"/>
                    <a:pt x="86" y="197"/>
                    <a:pt x="92" y="191"/>
                  </a:cubicBezTo>
                  <a:cubicBezTo>
                    <a:pt x="101" y="180"/>
                    <a:pt x="114" y="172"/>
                    <a:pt x="126" y="164"/>
                  </a:cubicBezTo>
                  <a:cubicBezTo>
                    <a:pt x="150" y="147"/>
                    <a:pt x="174" y="133"/>
                    <a:pt x="202" y="125"/>
                  </a:cubicBezTo>
                  <a:cubicBezTo>
                    <a:pt x="203" y="124"/>
                    <a:pt x="203" y="123"/>
                    <a:pt x="202" y="123"/>
                  </a:cubicBezTo>
                  <a:close/>
                </a:path>
              </a:pathLst>
            </a:custGeom>
            <a:solidFill>
              <a:schemeClr val="accent6">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26" name="Group 25"/>
          <p:cNvGrpSpPr/>
          <p:nvPr/>
        </p:nvGrpSpPr>
        <p:grpSpPr>
          <a:xfrm rot="15541647">
            <a:off x="446802" y="6086680"/>
            <a:ext cx="826294" cy="1039813"/>
            <a:chOff x="2171701" y="1085850"/>
            <a:chExt cx="826294" cy="1039813"/>
          </a:xfrm>
        </p:grpSpPr>
        <p:sp>
          <p:nvSpPr>
            <p:cNvPr id="27" name="Freeform 29"/>
            <p:cNvSpPr>
              <a:spLocks/>
            </p:cNvSpPr>
            <p:nvPr/>
          </p:nvSpPr>
          <p:spPr bwMode="auto">
            <a:xfrm>
              <a:off x="2171701" y="1203325"/>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30"/>
            <p:cNvSpPr>
              <a:spLocks/>
            </p:cNvSpPr>
            <p:nvPr/>
          </p:nvSpPr>
          <p:spPr bwMode="auto">
            <a:xfrm>
              <a:off x="2186782" y="1181894"/>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29" name="Freeform 31"/>
            <p:cNvSpPr>
              <a:spLocks/>
            </p:cNvSpPr>
            <p:nvPr/>
          </p:nvSpPr>
          <p:spPr bwMode="auto">
            <a:xfrm>
              <a:off x="2228851" y="1085850"/>
              <a:ext cx="677863" cy="996950"/>
            </a:xfrm>
            <a:custGeom>
              <a:avLst/>
              <a:gdLst>
                <a:gd name="T0" fmla="*/ 86 w 259"/>
                <a:gd name="T1" fmla="*/ 77 h 382"/>
                <a:gd name="T2" fmla="*/ 58 w 259"/>
                <a:gd name="T3" fmla="*/ 116 h 382"/>
                <a:gd name="T4" fmla="*/ 0 w 259"/>
                <a:gd name="T5" fmla="*/ 187 h 382"/>
                <a:gd name="T6" fmla="*/ 55 w 259"/>
                <a:gd name="T7" fmla="*/ 125 h 382"/>
                <a:gd name="T8" fmla="*/ 36 w 259"/>
                <a:gd name="T9" fmla="*/ 260 h 382"/>
                <a:gd name="T10" fmla="*/ 48 w 259"/>
                <a:gd name="T11" fmla="*/ 162 h 382"/>
                <a:gd name="T12" fmla="*/ 88 w 259"/>
                <a:gd name="T13" fmla="*/ 83 h 382"/>
                <a:gd name="T14" fmla="*/ 102 w 259"/>
                <a:gd name="T15" fmla="*/ 115 h 382"/>
                <a:gd name="T16" fmla="*/ 74 w 259"/>
                <a:gd name="T17" fmla="*/ 200 h 382"/>
                <a:gd name="T18" fmla="*/ 45 w 259"/>
                <a:gd name="T19" fmla="*/ 236 h 382"/>
                <a:gd name="T20" fmla="*/ 73 w 259"/>
                <a:gd name="T21" fmla="*/ 207 h 382"/>
                <a:gd name="T22" fmla="*/ 85 w 259"/>
                <a:gd name="T23" fmla="*/ 306 h 382"/>
                <a:gd name="T24" fmla="*/ 108 w 259"/>
                <a:gd name="T25" fmla="*/ 127 h 382"/>
                <a:gd name="T26" fmla="*/ 120 w 259"/>
                <a:gd name="T27" fmla="*/ 150 h 382"/>
                <a:gd name="T28" fmla="*/ 132 w 259"/>
                <a:gd name="T29" fmla="*/ 323 h 382"/>
                <a:gd name="T30" fmla="*/ 150 w 259"/>
                <a:gd name="T31" fmla="*/ 199 h 382"/>
                <a:gd name="T32" fmla="*/ 154 w 259"/>
                <a:gd name="T33" fmla="*/ 207 h 382"/>
                <a:gd name="T34" fmla="*/ 162 w 259"/>
                <a:gd name="T35" fmla="*/ 232 h 382"/>
                <a:gd name="T36" fmla="*/ 173 w 259"/>
                <a:gd name="T37" fmla="*/ 346 h 382"/>
                <a:gd name="T38" fmla="*/ 152 w 259"/>
                <a:gd name="T39" fmla="*/ 291 h 382"/>
                <a:gd name="T40" fmla="*/ 176 w 259"/>
                <a:gd name="T41" fmla="*/ 261 h 382"/>
                <a:gd name="T42" fmla="*/ 192 w 259"/>
                <a:gd name="T43" fmla="*/ 303 h 382"/>
                <a:gd name="T44" fmla="*/ 243 w 259"/>
                <a:gd name="T45" fmla="*/ 382 h 382"/>
                <a:gd name="T46" fmla="*/ 181 w 259"/>
                <a:gd name="T47" fmla="*/ 265 h 382"/>
                <a:gd name="T48" fmla="*/ 247 w 259"/>
                <a:gd name="T49" fmla="*/ 325 h 382"/>
                <a:gd name="T50" fmla="*/ 179 w 259"/>
                <a:gd name="T51" fmla="*/ 259 h 382"/>
                <a:gd name="T52" fmla="*/ 209 w 259"/>
                <a:gd name="T53" fmla="*/ 234 h 382"/>
                <a:gd name="T54" fmla="*/ 253 w 259"/>
                <a:gd name="T55" fmla="*/ 280 h 382"/>
                <a:gd name="T56" fmla="*/ 154 w 259"/>
                <a:gd name="T57" fmla="*/ 197 h 382"/>
                <a:gd name="T58" fmla="*/ 158 w 259"/>
                <a:gd name="T59" fmla="*/ 149 h 382"/>
                <a:gd name="T60" fmla="*/ 256 w 259"/>
                <a:gd name="T61" fmla="*/ 242 h 382"/>
                <a:gd name="T62" fmla="*/ 200 w 259"/>
                <a:gd name="T63" fmla="*/ 171 h 382"/>
                <a:gd name="T64" fmla="*/ 119 w 259"/>
                <a:gd name="T65" fmla="*/ 129 h 382"/>
                <a:gd name="T66" fmla="*/ 109 w 259"/>
                <a:gd name="T67" fmla="*/ 109 h 382"/>
                <a:gd name="T68" fmla="*/ 180 w 259"/>
                <a:gd name="T69" fmla="*/ 114 h 382"/>
                <a:gd name="T70" fmla="*/ 257 w 259"/>
                <a:gd name="T71" fmla="*/ 175 h 382"/>
                <a:gd name="T72" fmla="*/ 186 w 259"/>
                <a:gd name="T73" fmla="*/ 111 h 382"/>
                <a:gd name="T74" fmla="*/ 246 w 259"/>
                <a:gd name="T75" fmla="*/ 113 h 382"/>
                <a:gd name="T76" fmla="*/ 121 w 259"/>
                <a:gd name="T77" fmla="*/ 80 h 382"/>
                <a:gd name="T78" fmla="*/ 242 w 259"/>
                <a:gd name="T79" fmla="*/ 92 h 382"/>
                <a:gd name="T80" fmla="*/ 173 w 259"/>
                <a:gd name="T81" fmla="*/ 75 h 382"/>
                <a:gd name="T82" fmla="*/ 95 w 259"/>
                <a:gd name="T83" fmla="*/ 76 h 382"/>
                <a:gd name="T84" fmla="*/ 58 w 259"/>
                <a:gd name="T85" fmla="*/ 8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9" h="382">
                  <a:moveTo>
                    <a:pt x="58" y="8"/>
                  </a:moveTo>
                  <a:cubicBezTo>
                    <a:pt x="66" y="31"/>
                    <a:pt x="76" y="54"/>
                    <a:pt x="86" y="77"/>
                  </a:cubicBezTo>
                  <a:cubicBezTo>
                    <a:pt x="86" y="77"/>
                    <a:pt x="85" y="77"/>
                    <a:pt x="85" y="77"/>
                  </a:cubicBezTo>
                  <a:cubicBezTo>
                    <a:pt x="73" y="86"/>
                    <a:pt x="65" y="101"/>
                    <a:pt x="58" y="116"/>
                  </a:cubicBezTo>
                  <a:cubicBezTo>
                    <a:pt x="58" y="116"/>
                    <a:pt x="57" y="116"/>
                    <a:pt x="57" y="116"/>
                  </a:cubicBezTo>
                  <a:cubicBezTo>
                    <a:pt x="31" y="132"/>
                    <a:pt x="9" y="157"/>
                    <a:pt x="0" y="187"/>
                  </a:cubicBezTo>
                  <a:cubicBezTo>
                    <a:pt x="0" y="187"/>
                    <a:pt x="0" y="187"/>
                    <a:pt x="0" y="187"/>
                  </a:cubicBezTo>
                  <a:cubicBezTo>
                    <a:pt x="13" y="160"/>
                    <a:pt x="30" y="140"/>
                    <a:pt x="55" y="125"/>
                  </a:cubicBezTo>
                  <a:cubicBezTo>
                    <a:pt x="50" y="138"/>
                    <a:pt x="46" y="151"/>
                    <a:pt x="42" y="163"/>
                  </a:cubicBezTo>
                  <a:cubicBezTo>
                    <a:pt x="32" y="196"/>
                    <a:pt x="28" y="227"/>
                    <a:pt x="36" y="260"/>
                  </a:cubicBezTo>
                  <a:cubicBezTo>
                    <a:pt x="36" y="261"/>
                    <a:pt x="38" y="261"/>
                    <a:pt x="38" y="260"/>
                  </a:cubicBezTo>
                  <a:cubicBezTo>
                    <a:pt x="30" y="227"/>
                    <a:pt x="37" y="194"/>
                    <a:pt x="48" y="162"/>
                  </a:cubicBezTo>
                  <a:cubicBezTo>
                    <a:pt x="53" y="148"/>
                    <a:pt x="58" y="134"/>
                    <a:pt x="65" y="120"/>
                  </a:cubicBezTo>
                  <a:cubicBezTo>
                    <a:pt x="71" y="107"/>
                    <a:pt x="81" y="95"/>
                    <a:pt x="88" y="83"/>
                  </a:cubicBezTo>
                  <a:cubicBezTo>
                    <a:pt x="88" y="83"/>
                    <a:pt x="88" y="83"/>
                    <a:pt x="88" y="83"/>
                  </a:cubicBezTo>
                  <a:cubicBezTo>
                    <a:pt x="93" y="94"/>
                    <a:pt x="98" y="104"/>
                    <a:pt x="102" y="115"/>
                  </a:cubicBezTo>
                  <a:cubicBezTo>
                    <a:pt x="103" y="117"/>
                    <a:pt x="104" y="119"/>
                    <a:pt x="105" y="120"/>
                  </a:cubicBezTo>
                  <a:cubicBezTo>
                    <a:pt x="85" y="142"/>
                    <a:pt x="78" y="172"/>
                    <a:pt x="74" y="200"/>
                  </a:cubicBezTo>
                  <a:cubicBezTo>
                    <a:pt x="68" y="206"/>
                    <a:pt x="63" y="211"/>
                    <a:pt x="57" y="218"/>
                  </a:cubicBezTo>
                  <a:cubicBezTo>
                    <a:pt x="53" y="224"/>
                    <a:pt x="49" y="230"/>
                    <a:pt x="45" y="236"/>
                  </a:cubicBezTo>
                  <a:cubicBezTo>
                    <a:pt x="45" y="237"/>
                    <a:pt x="46" y="237"/>
                    <a:pt x="46" y="237"/>
                  </a:cubicBezTo>
                  <a:cubicBezTo>
                    <a:pt x="54" y="226"/>
                    <a:pt x="63" y="216"/>
                    <a:pt x="73" y="207"/>
                  </a:cubicBezTo>
                  <a:cubicBezTo>
                    <a:pt x="70" y="240"/>
                    <a:pt x="74" y="274"/>
                    <a:pt x="84" y="306"/>
                  </a:cubicBezTo>
                  <a:cubicBezTo>
                    <a:pt x="84" y="307"/>
                    <a:pt x="85" y="307"/>
                    <a:pt x="85" y="306"/>
                  </a:cubicBezTo>
                  <a:cubicBezTo>
                    <a:pt x="77" y="275"/>
                    <a:pt x="74" y="242"/>
                    <a:pt x="78" y="210"/>
                  </a:cubicBezTo>
                  <a:cubicBezTo>
                    <a:pt x="81" y="181"/>
                    <a:pt x="89" y="150"/>
                    <a:pt x="108" y="127"/>
                  </a:cubicBezTo>
                  <a:cubicBezTo>
                    <a:pt x="112" y="135"/>
                    <a:pt x="116" y="142"/>
                    <a:pt x="120" y="149"/>
                  </a:cubicBezTo>
                  <a:cubicBezTo>
                    <a:pt x="120" y="150"/>
                    <a:pt x="120" y="150"/>
                    <a:pt x="120" y="150"/>
                  </a:cubicBezTo>
                  <a:cubicBezTo>
                    <a:pt x="83" y="199"/>
                    <a:pt x="101" y="276"/>
                    <a:pt x="130" y="324"/>
                  </a:cubicBezTo>
                  <a:cubicBezTo>
                    <a:pt x="131" y="326"/>
                    <a:pt x="133" y="325"/>
                    <a:pt x="132" y="323"/>
                  </a:cubicBezTo>
                  <a:cubicBezTo>
                    <a:pt x="103" y="276"/>
                    <a:pt x="90" y="204"/>
                    <a:pt x="124" y="156"/>
                  </a:cubicBezTo>
                  <a:cubicBezTo>
                    <a:pt x="133" y="170"/>
                    <a:pt x="142" y="184"/>
                    <a:pt x="150" y="199"/>
                  </a:cubicBezTo>
                  <a:cubicBezTo>
                    <a:pt x="150" y="200"/>
                    <a:pt x="150" y="200"/>
                    <a:pt x="150" y="200"/>
                  </a:cubicBezTo>
                  <a:cubicBezTo>
                    <a:pt x="151" y="202"/>
                    <a:pt x="153" y="204"/>
                    <a:pt x="154" y="207"/>
                  </a:cubicBezTo>
                  <a:cubicBezTo>
                    <a:pt x="157" y="214"/>
                    <a:pt x="161" y="222"/>
                    <a:pt x="164" y="230"/>
                  </a:cubicBezTo>
                  <a:cubicBezTo>
                    <a:pt x="163" y="230"/>
                    <a:pt x="162" y="231"/>
                    <a:pt x="162" y="232"/>
                  </a:cubicBezTo>
                  <a:cubicBezTo>
                    <a:pt x="153" y="251"/>
                    <a:pt x="146" y="272"/>
                    <a:pt x="148" y="293"/>
                  </a:cubicBezTo>
                  <a:cubicBezTo>
                    <a:pt x="150" y="314"/>
                    <a:pt x="164" y="328"/>
                    <a:pt x="173" y="346"/>
                  </a:cubicBezTo>
                  <a:cubicBezTo>
                    <a:pt x="173" y="346"/>
                    <a:pt x="173" y="346"/>
                    <a:pt x="173" y="346"/>
                  </a:cubicBezTo>
                  <a:cubicBezTo>
                    <a:pt x="165" y="327"/>
                    <a:pt x="153" y="312"/>
                    <a:pt x="152" y="291"/>
                  </a:cubicBezTo>
                  <a:cubicBezTo>
                    <a:pt x="151" y="271"/>
                    <a:pt x="158" y="253"/>
                    <a:pt x="166" y="235"/>
                  </a:cubicBezTo>
                  <a:cubicBezTo>
                    <a:pt x="169" y="244"/>
                    <a:pt x="173" y="252"/>
                    <a:pt x="176" y="261"/>
                  </a:cubicBezTo>
                  <a:cubicBezTo>
                    <a:pt x="176" y="262"/>
                    <a:pt x="176" y="262"/>
                    <a:pt x="177" y="262"/>
                  </a:cubicBezTo>
                  <a:cubicBezTo>
                    <a:pt x="182" y="276"/>
                    <a:pt x="187" y="289"/>
                    <a:pt x="192" y="303"/>
                  </a:cubicBezTo>
                  <a:cubicBezTo>
                    <a:pt x="204" y="331"/>
                    <a:pt x="218" y="363"/>
                    <a:pt x="243" y="382"/>
                  </a:cubicBezTo>
                  <a:cubicBezTo>
                    <a:pt x="243" y="382"/>
                    <a:pt x="243" y="382"/>
                    <a:pt x="243" y="382"/>
                  </a:cubicBezTo>
                  <a:cubicBezTo>
                    <a:pt x="217" y="360"/>
                    <a:pt x="204" y="323"/>
                    <a:pt x="192" y="293"/>
                  </a:cubicBezTo>
                  <a:cubicBezTo>
                    <a:pt x="188" y="284"/>
                    <a:pt x="185" y="274"/>
                    <a:pt x="181" y="265"/>
                  </a:cubicBezTo>
                  <a:cubicBezTo>
                    <a:pt x="207" y="281"/>
                    <a:pt x="228" y="301"/>
                    <a:pt x="246" y="325"/>
                  </a:cubicBezTo>
                  <a:cubicBezTo>
                    <a:pt x="246" y="326"/>
                    <a:pt x="247" y="325"/>
                    <a:pt x="247" y="325"/>
                  </a:cubicBezTo>
                  <a:cubicBezTo>
                    <a:pt x="230" y="297"/>
                    <a:pt x="207" y="275"/>
                    <a:pt x="179" y="259"/>
                  </a:cubicBezTo>
                  <a:cubicBezTo>
                    <a:pt x="179" y="259"/>
                    <a:pt x="179" y="259"/>
                    <a:pt x="179" y="259"/>
                  </a:cubicBezTo>
                  <a:cubicBezTo>
                    <a:pt x="172" y="240"/>
                    <a:pt x="165" y="221"/>
                    <a:pt x="157" y="202"/>
                  </a:cubicBezTo>
                  <a:cubicBezTo>
                    <a:pt x="176" y="207"/>
                    <a:pt x="194" y="222"/>
                    <a:pt x="209" y="234"/>
                  </a:cubicBezTo>
                  <a:cubicBezTo>
                    <a:pt x="226" y="247"/>
                    <a:pt x="241" y="262"/>
                    <a:pt x="253" y="281"/>
                  </a:cubicBezTo>
                  <a:cubicBezTo>
                    <a:pt x="253" y="281"/>
                    <a:pt x="253" y="281"/>
                    <a:pt x="253" y="280"/>
                  </a:cubicBezTo>
                  <a:cubicBezTo>
                    <a:pt x="243" y="259"/>
                    <a:pt x="227" y="244"/>
                    <a:pt x="209" y="229"/>
                  </a:cubicBezTo>
                  <a:cubicBezTo>
                    <a:pt x="193" y="216"/>
                    <a:pt x="175" y="200"/>
                    <a:pt x="154" y="197"/>
                  </a:cubicBezTo>
                  <a:cubicBezTo>
                    <a:pt x="145" y="176"/>
                    <a:pt x="133" y="156"/>
                    <a:pt x="122" y="136"/>
                  </a:cubicBezTo>
                  <a:cubicBezTo>
                    <a:pt x="133" y="141"/>
                    <a:pt x="146" y="144"/>
                    <a:pt x="158" y="149"/>
                  </a:cubicBezTo>
                  <a:cubicBezTo>
                    <a:pt x="171" y="155"/>
                    <a:pt x="184" y="162"/>
                    <a:pt x="195" y="171"/>
                  </a:cubicBezTo>
                  <a:cubicBezTo>
                    <a:pt x="221" y="190"/>
                    <a:pt x="238" y="215"/>
                    <a:pt x="256" y="242"/>
                  </a:cubicBezTo>
                  <a:cubicBezTo>
                    <a:pt x="256" y="242"/>
                    <a:pt x="257" y="242"/>
                    <a:pt x="257" y="242"/>
                  </a:cubicBezTo>
                  <a:cubicBezTo>
                    <a:pt x="245" y="214"/>
                    <a:pt x="223" y="189"/>
                    <a:pt x="200" y="171"/>
                  </a:cubicBezTo>
                  <a:cubicBezTo>
                    <a:pt x="187" y="161"/>
                    <a:pt x="174" y="152"/>
                    <a:pt x="160" y="145"/>
                  </a:cubicBezTo>
                  <a:cubicBezTo>
                    <a:pt x="148" y="138"/>
                    <a:pt x="133" y="130"/>
                    <a:pt x="119" y="129"/>
                  </a:cubicBezTo>
                  <a:cubicBezTo>
                    <a:pt x="118" y="129"/>
                    <a:pt x="118" y="129"/>
                    <a:pt x="118" y="129"/>
                  </a:cubicBezTo>
                  <a:cubicBezTo>
                    <a:pt x="115" y="123"/>
                    <a:pt x="112" y="116"/>
                    <a:pt x="109" y="109"/>
                  </a:cubicBezTo>
                  <a:cubicBezTo>
                    <a:pt x="105" y="101"/>
                    <a:pt x="102" y="92"/>
                    <a:pt x="98" y="84"/>
                  </a:cubicBezTo>
                  <a:cubicBezTo>
                    <a:pt x="128" y="87"/>
                    <a:pt x="155" y="98"/>
                    <a:pt x="180" y="114"/>
                  </a:cubicBezTo>
                  <a:cubicBezTo>
                    <a:pt x="193" y="121"/>
                    <a:pt x="205" y="130"/>
                    <a:pt x="217" y="138"/>
                  </a:cubicBezTo>
                  <a:cubicBezTo>
                    <a:pt x="232" y="148"/>
                    <a:pt x="248" y="159"/>
                    <a:pt x="257" y="175"/>
                  </a:cubicBezTo>
                  <a:cubicBezTo>
                    <a:pt x="258" y="175"/>
                    <a:pt x="259" y="175"/>
                    <a:pt x="259" y="174"/>
                  </a:cubicBezTo>
                  <a:cubicBezTo>
                    <a:pt x="244" y="147"/>
                    <a:pt x="212" y="127"/>
                    <a:pt x="186" y="111"/>
                  </a:cubicBezTo>
                  <a:cubicBezTo>
                    <a:pt x="206" y="104"/>
                    <a:pt x="226" y="107"/>
                    <a:pt x="246" y="114"/>
                  </a:cubicBezTo>
                  <a:cubicBezTo>
                    <a:pt x="246" y="114"/>
                    <a:pt x="247" y="113"/>
                    <a:pt x="246" y="113"/>
                  </a:cubicBezTo>
                  <a:cubicBezTo>
                    <a:pt x="226" y="101"/>
                    <a:pt x="202" y="102"/>
                    <a:pt x="181" y="108"/>
                  </a:cubicBezTo>
                  <a:cubicBezTo>
                    <a:pt x="162" y="96"/>
                    <a:pt x="142" y="86"/>
                    <a:pt x="121" y="80"/>
                  </a:cubicBezTo>
                  <a:cubicBezTo>
                    <a:pt x="138" y="79"/>
                    <a:pt x="154" y="78"/>
                    <a:pt x="171" y="78"/>
                  </a:cubicBezTo>
                  <a:cubicBezTo>
                    <a:pt x="196" y="79"/>
                    <a:pt x="218" y="87"/>
                    <a:pt x="242" y="92"/>
                  </a:cubicBezTo>
                  <a:cubicBezTo>
                    <a:pt x="243" y="92"/>
                    <a:pt x="243" y="92"/>
                    <a:pt x="243" y="92"/>
                  </a:cubicBezTo>
                  <a:cubicBezTo>
                    <a:pt x="223" y="80"/>
                    <a:pt x="196" y="77"/>
                    <a:pt x="173" y="75"/>
                  </a:cubicBezTo>
                  <a:cubicBezTo>
                    <a:pt x="150" y="74"/>
                    <a:pt x="127" y="74"/>
                    <a:pt x="104" y="77"/>
                  </a:cubicBezTo>
                  <a:cubicBezTo>
                    <a:pt x="101" y="76"/>
                    <a:pt x="98" y="76"/>
                    <a:pt x="95" y="76"/>
                  </a:cubicBezTo>
                  <a:cubicBezTo>
                    <a:pt x="86" y="52"/>
                    <a:pt x="76" y="28"/>
                    <a:pt x="65" y="5"/>
                  </a:cubicBezTo>
                  <a:cubicBezTo>
                    <a:pt x="63" y="0"/>
                    <a:pt x="56" y="4"/>
                    <a:pt x="58" y="8"/>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0" name="Group 29"/>
          <p:cNvGrpSpPr/>
          <p:nvPr/>
        </p:nvGrpSpPr>
        <p:grpSpPr>
          <a:xfrm>
            <a:off x="-232581" y="6094753"/>
            <a:ext cx="1074738" cy="942975"/>
            <a:chOff x="8523287" y="4378326"/>
            <a:chExt cx="1074738" cy="942975"/>
          </a:xfrm>
        </p:grpSpPr>
        <p:grpSp>
          <p:nvGrpSpPr>
            <p:cNvPr id="31" name="Group 30"/>
            <p:cNvGrpSpPr/>
            <p:nvPr/>
          </p:nvGrpSpPr>
          <p:grpSpPr>
            <a:xfrm>
              <a:off x="8523287" y="4378326"/>
              <a:ext cx="1074738" cy="942975"/>
              <a:chOff x="8523287" y="4378326"/>
              <a:chExt cx="1074738" cy="942975"/>
            </a:xfrm>
          </p:grpSpPr>
          <p:sp>
            <p:nvSpPr>
              <p:cNvPr id="60" name="Freeform 85"/>
              <p:cNvSpPr>
                <a:spLocks/>
              </p:cNvSpPr>
              <p:nvPr/>
            </p:nvSpPr>
            <p:spPr bwMode="auto">
              <a:xfrm>
                <a:off x="8523287" y="4378326"/>
                <a:ext cx="1074738" cy="942975"/>
              </a:xfrm>
              <a:custGeom>
                <a:avLst/>
                <a:gdLst>
                  <a:gd name="T0" fmla="*/ 398 w 412"/>
                  <a:gd name="T1" fmla="*/ 185 h 361"/>
                  <a:gd name="T2" fmla="*/ 362 w 412"/>
                  <a:gd name="T3" fmla="*/ 177 h 361"/>
                  <a:gd name="T4" fmla="*/ 321 w 412"/>
                  <a:gd name="T5" fmla="*/ 178 h 361"/>
                  <a:gd name="T6" fmla="*/ 381 w 412"/>
                  <a:gd name="T7" fmla="*/ 150 h 361"/>
                  <a:gd name="T8" fmla="*/ 377 w 412"/>
                  <a:gd name="T9" fmla="*/ 128 h 361"/>
                  <a:gd name="T10" fmla="*/ 366 w 412"/>
                  <a:gd name="T11" fmla="*/ 123 h 361"/>
                  <a:gd name="T12" fmla="*/ 359 w 412"/>
                  <a:gd name="T13" fmla="*/ 121 h 361"/>
                  <a:gd name="T14" fmla="*/ 352 w 412"/>
                  <a:gd name="T15" fmla="*/ 108 h 361"/>
                  <a:gd name="T16" fmla="*/ 346 w 412"/>
                  <a:gd name="T17" fmla="*/ 63 h 361"/>
                  <a:gd name="T18" fmla="*/ 327 w 412"/>
                  <a:gd name="T19" fmla="*/ 44 h 361"/>
                  <a:gd name="T20" fmla="*/ 297 w 412"/>
                  <a:gd name="T21" fmla="*/ 60 h 361"/>
                  <a:gd name="T22" fmla="*/ 267 w 412"/>
                  <a:gd name="T23" fmla="*/ 88 h 361"/>
                  <a:gd name="T24" fmla="*/ 255 w 412"/>
                  <a:gd name="T25" fmla="*/ 102 h 361"/>
                  <a:gd name="T26" fmla="*/ 248 w 412"/>
                  <a:gd name="T27" fmla="*/ 111 h 361"/>
                  <a:gd name="T28" fmla="*/ 245 w 412"/>
                  <a:gd name="T29" fmla="*/ 115 h 361"/>
                  <a:gd name="T30" fmla="*/ 238 w 412"/>
                  <a:gd name="T31" fmla="*/ 114 h 361"/>
                  <a:gd name="T32" fmla="*/ 235 w 412"/>
                  <a:gd name="T33" fmla="*/ 108 h 361"/>
                  <a:gd name="T34" fmla="*/ 245 w 412"/>
                  <a:gd name="T35" fmla="*/ 65 h 361"/>
                  <a:gd name="T36" fmla="*/ 222 w 412"/>
                  <a:gd name="T37" fmla="*/ 6 h 361"/>
                  <a:gd name="T38" fmla="*/ 194 w 412"/>
                  <a:gd name="T39" fmla="*/ 3 h 361"/>
                  <a:gd name="T40" fmla="*/ 183 w 412"/>
                  <a:gd name="T41" fmla="*/ 11 h 361"/>
                  <a:gd name="T42" fmla="*/ 162 w 412"/>
                  <a:gd name="T43" fmla="*/ 21 h 361"/>
                  <a:gd name="T44" fmla="*/ 124 w 412"/>
                  <a:gd name="T45" fmla="*/ 17 h 361"/>
                  <a:gd name="T46" fmla="*/ 98 w 412"/>
                  <a:gd name="T47" fmla="*/ 34 h 361"/>
                  <a:gd name="T48" fmla="*/ 104 w 412"/>
                  <a:gd name="T49" fmla="*/ 99 h 361"/>
                  <a:gd name="T50" fmla="*/ 161 w 412"/>
                  <a:gd name="T51" fmla="*/ 136 h 361"/>
                  <a:gd name="T52" fmla="*/ 82 w 412"/>
                  <a:gd name="T53" fmla="*/ 99 h 361"/>
                  <a:gd name="T54" fmla="*/ 46 w 412"/>
                  <a:gd name="T55" fmla="*/ 89 h 361"/>
                  <a:gd name="T56" fmla="*/ 34 w 412"/>
                  <a:gd name="T57" fmla="*/ 114 h 361"/>
                  <a:gd name="T58" fmla="*/ 8 w 412"/>
                  <a:gd name="T59" fmla="*/ 143 h 361"/>
                  <a:gd name="T60" fmla="*/ 3 w 412"/>
                  <a:gd name="T61" fmla="*/ 179 h 361"/>
                  <a:gd name="T62" fmla="*/ 9 w 412"/>
                  <a:gd name="T63" fmla="*/ 199 h 361"/>
                  <a:gd name="T64" fmla="*/ 21 w 412"/>
                  <a:gd name="T65" fmla="*/ 206 h 361"/>
                  <a:gd name="T66" fmla="*/ 68 w 412"/>
                  <a:gd name="T67" fmla="*/ 213 h 361"/>
                  <a:gd name="T68" fmla="*/ 78 w 412"/>
                  <a:gd name="T69" fmla="*/ 228 h 361"/>
                  <a:gd name="T70" fmla="*/ 99 w 412"/>
                  <a:gd name="T71" fmla="*/ 231 h 361"/>
                  <a:gd name="T72" fmla="*/ 100 w 412"/>
                  <a:gd name="T73" fmla="*/ 230 h 361"/>
                  <a:gd name="T74" fmla="*/ 57 w 412"/>
                  <a:gd name="T75" fmla="*/ 265 h 361"/>
                  <a:gd name="T76" fmla="*/ 68 w 412"/>
                  <a:gd name="T77" fmla="*/ 308 h 361"/>
                  <a:gd name="T78" fmla="*/ 97 w 412"/>
                  <a:gd name="T79" fmla="*/ 317 h 361"/>
                  <a:gd name="T80" fmla="*/ 100 w 412"/>
                  <a:gd name="T81" fmla="*/ 328 h 361"/>
                  <a:gd name="T82" fmla="*/ 121 w 412"/>
                  <a:gd name="T83" fmla="*/ 334 h 361"/>
                  <a:gd name="T84" fmla="*/ 154 w 412"/>
                  <a:gd name="T85" fmla="*/ 325 h 361"/>
                  <a:gd name="T86" fmla="*/ 189 w 412"/>
                  <a:gd name="T87" fmla="*/ 335 h 361"/>
                  <a:gd name="T88" fmla="*/ 239 w 412"/>
                  <a:gd name="T89" fmla="*/ 345 h 361"/>
                  <a:gd name="T90" fmla="*/ 251 w 412"/>
                  <a:gd name="T91" fmla="*/ 336 h 361"/>
                  <a:gd name="T92" fmla="*/ 264 w 412"/>
                  <a:gd name="T93" fmla="*/ 331 h 361"/>
                  <a:gd name="T94" fmla="*/ 275 w 412"/>
                  <a:gd name="T95" fmla="*/ 314 h 361"/>
                  <a:gd name="T96" fmla="*/ 265 w 412"/>
                  <a:gd name="T97" fmla="*/ 283 h 361"/>
                  <a:gd name="T98" fmla="*/ 256 w 412"/>
                  <a:gd name="T99" fmla="*/ 268 h 361"/>
                  <a:gd name="T100" fmla="*/ 250 w 412"/>
                  <a:gd name="T101" fmla="*/ 249 h 361"/>
                  <a:gd name="T102" fmla="*/ 292 w 412"/>
                  <a:gd name="T103" fmla="*/ 296 h 361"/>
                  <a:gd name="T104" fmla="*/ 347 w 412"/>
                  <a:gd name="T105" fmla="*/ 300 h 361"/>
                  <a:gd name="T106" fmla="*/ 365 w 412"/>
                  <a:gd name="T107" fmla="*/ 282 h 361"/>
                  <a:gd name="T108" fmla="*/ 368 w 412"/>
                  <a:gd name="T109" fmla="*/ 271 h 361"/>
                  <a:gd name="T110" fmla="*/ 370 w 412"/>
                  <a:gd name="T111" fmla="*/ 268 h 361"/>
                  <a:gd name="T112" fmla="*/ 375 w 412"/>
                  <a:gd name="T113" fmla="*/ 265 h 361"/>
                  <a:gd name="T114" fmla="*/ 389 w 412"/>
                  <a:gd name="T115" fmla="*/ 228 h 361"/>
                  <a:gd name="T116" fmla="*/ 409 w 412"/>
                  <a:gd name="T117" fmla="*/ 208 h 361"/>
                  <a:gd name="T118" fmla="*/ 398 w 412"/>
                  <a:gd name="T119" fmla="*/ 185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12" h="361">
                    <a:moveTo>
                      <a:pt x="398" y="185"/>
                    </a:moveTo>
                    <a:cubicBezTo>
                      <a:pt x="387" y="180"/>
                      <a:pt x="374" y="177"/>
                      <a:pt x="362" y="177"/>
                    </a:cubicBezTo>
                    <a:cubicBezTo>
                      <a:pt x="349" y="176"/>
                      <a:pt x="334" y="182"/>
                      <a:pt x="321" y="178"/>
                    </a:cubicBezTo>
                    <a:cubicBezTo>
                      <a:pt x="340" y="169"/>
                      <a:pt x="373" y="173"/>
                      <a:pt x="381" y="150"/>
                    </a:cubicBezTo>
                    <a:cubicBezTo>
                      <a:pt x="384" y="142"/>
                      <a:pt x="383" y="133"/>
                      <a:pt x="377" y="128"/>
                    </a:cubicBezTo>
                    <a:cubicBezTo>
                      <a:pt x="374" y="125"/>
                      <a:pt x="370" y="124"/>
                      <a:pt x="366" y="123"/>
                    </a:cubicBezTo>
                    <a:cubicBezTo>
                      <a:pt x="364" y="123"/>
                      <a:pt x="361" y="122"/>
                      <a:pt x="359" y="121"/>
                    </a:cubicBezTo>
                    <a:cubicBezTo>
                      <a:pt x="353" y="119"/>
                      <a:pt x="353" y="113"/>
                      <a:pt x="352" y="108"/>
                    </a:cubicBezTo>
                    <a:cubicBezTo>
                      <a:pt x="350" y="93"/>
                      <a:pt x="350" y="77"/>
                      <a:pt x="346" y="63"/>
                    </a:cubicBezTo>
                    <a:cubicBezTo>
                      <a:pt x="344" y="54"/>
                      <a:pt x="337" y="44"/>
                      <a:pt x="327" y="44"/>
                    </a:cubicBezTo>
                    <a:cubicBezTo>
                      <a:pt x="316" y="44"/>
                      <a:pt x="305" y="54"/>
                      <a:pt x="297" y="60"/>
                    </a:cubicBezTo>
                    <a:cubicBezTo>
                      <a:pt x="286" y="69"/>
                      <a:pt x="276" y="78"/>
                      <a:pt x="267" y="88"/>
                    </a:cubicBezTo>
                    <a:cubicBezTo>
                      <a:pt x="263" y="93"/>
                      <a:pt x="259" y="97"/>
                      <a:pt x="255" y="102"/>
                    </a:cubicBezTo>
                    <a:cubicBezTo>
                      <a:pt x="253" y="105"/>
                      <a:pt x="250" y="108"/>
                      <a:pt x="248" y="111"/>
                    </a:cubicBezTo>
                    <a:cubicBezTo>
                      <a:pt x="247" y="112"/>
                      <a:pt x="246" y="114"/>
                      <a:pt x="245" y="115"/>
                    </a:cubicBezTo>
                    <a:cubicBezTo>
                      <a:pt x="243" y="117"/>
                      <a:pt x="241" y="117"/>
                      <a:pt x="238" y="114"/>
                    </a:cubicBezTo>
                    <a:cubicBezTo>
                      <a:pt x="235" y="113"/>
                      <a:pt x="234" y="111"/>
                      <a:pt x="235" y="108"/>
                    </a:cubicBezTo>
                    <a:cubicBezTo>
                      <a:pt x="238" y="94"/>
                      <a:pt x="243" y="80"/>
                      <a:pt x="245" y="65"/>
                    </a:cubicBezTo>
                    <a:cubicBezTo>
                      <a:pt x="248" y="44"/>
                      <a:pt x="243" y="17"/>
                      <a:pt x="222" y="6"/>
                    </a:cubicBezTo>
                    <a:cubicBezTo>
                      <a:pt x="214" y="1"/>
                      <a:pt x="203" y="0"/>
                      <a:pt x="194" y="3"/>
                    </a:cubicBezTo>
                    <a:cubicBezTo>
                      <a:pt x="190" y="5"/>
                      <a:pt x="186" y="7"/>
                      <a:pt x="183" y="11"/>
                    </a:cubicBezTo>
                    <a:cubicBezTo>
                      <a:pt x="177" y="17"/>
                      <a:pt x="171" y="21"/>
                      <a:pt x="162" y="21"/>
                    </a:cubicBezTo>
                    <a:cubicBezTo>
                      <a:pt x="149" y="20"/>
                      <a:pt x="138" y="15"/>
                      <a:pt x="124" y="17"/>
                    </a:cubicBezTo>
                    <a:cubicBezTo>
                      <a:pt x="114" y="20"/>
                      <a:pt x="104" y="26"/>
                      <a:pt x="98" y="34"/>
                    </a:cubicBezTo>
                    <a:cubicBezTo>
                      <a:pt x="82" y="54"/>
                      <a:pt x="86" y="82"/>
                      <a:pt x="104" y="99"/>
                    </a:cubicBezTo>
                    <a:cubicBezTo>
                      <a:pt x="121" y="114"/>
                      <a:pt x="144" y="121"/>
                      <a:pt x="161" y="136"/>
                    </a:cubicBezTo>
                    <a:cubicBezTo>
                      <a:pt x="131" y="144"/>
                      <a:pt x="105" y="113"/>
                      <a:pt x="82" y="99"/>
                    </a:cubicBezTo>
                    <a:cubicBezTo>
                      <a:pt x="72" y="92"/>
                      <a:pt x="59" y="87"/>
                      <a:pt x="46" y="89"/>
                    </a:cubicBezTo>
                    <a:cubicBezTo>
                      <a:pt x="32" y="91"/>
                      <a:pt x="34" y="103"/>
                      <a:pt x="34" y="114"/>
                    </a:cubicBezTo>
                    <a:cubicBezTo>
                      <a:pt x="34" y="130"/>
                      <a:pt x="17" y="133"/>
                      <a:pt x="8" y="143"/>
                    </a:cubicBezTo>
                    <a:cubicBezTo>
                      <a:pt x="0" y="153"/>
                      <a:pt x="0" y="167"/>
                      <a:pt x="3" y="179"/>
                    </a:cubicBezTo>
                    <a:cubicBezTo>
                      <a:pt x="4" y="186"/>
                      <a:pt x="6" y="193"/>
                      <a:pt x="9" y="199"/>
                    </a:cubicBezTo>
                    <a:cubicBezTo>
                      <a:pt x="12" y="204"/>
                      <a:pt x="16" y="206"/>
                      <a:pt x="21" y="206"/>
                    </a:cubicBezTo>
                    <a:cubicBezTo>
                      <a:pt x="36" y="205"/>
                      <a:pt x="59" y="195"/>
                      <a:pt x="68" y="213"/>
                    </a:cubicBezTo>
                    <a:cubicBezTo>
                      <a:pt x="71" y="219"/>
                      <a:pt x="71" y="225"/>
                      <a:pt x="78" y="228"/>
                    </a:cubicBezTo>
                    <a:cubicBezTo>
                      <a:pt x="84" y="232"/>
                      <a:pt x="92" y="231"/>
                      <a:pt x="99" y="231"/>
                    </a:cubicBezTo>
                    <a:cubicBezTo>
                      <a:pt x="99" y="231"/>
                      <a:pt x="99" y="230"/>
                      <a:pt x="100" y="230"/>
                    </a:cubicBezTo>
                    <a:cubicBezTo>
                      <a:pt x="85" y="240"/>
                      <a:pt x="67" y="249"/>
                      <a:pt x="57" y="265"/>
                    </a:cubicBezTo>
                    <a:cubicBezTo>
                      <a:pt x="47" y="282"/>
                      <a:pt x="51" y="298"/>
                      <a:pt x="68" y="308"/>
                    </a:cubicBezTo>
                    <a:cubicBezTo>
                      <a:pt x="75" y="311"/>
                      <a:pt x="86" y="316"/>
                      <a:pt x="97" y="317"/>
                    </a:cubicBezTo>
                    <a:cubicBezTo>
                      <a:pt x="96" y="321"/>
                      <a:pt x="97" y="325"/>
                      <a:pt x="100" y="328"/>
                    </a:cubicBezTo>
                    <a:cubicBezTo>
                      <a:pt x="105" y="334"/>
                      <a:pt x="113" y="336"/>
                      <a:pt x="121" y="334"/>
                    </a:cubicBezTo>
                    <a:cubicBezTo>
                      <a:pt x="132" y="332"/>
                      <a:pt x="142" y="326"/>
                      <a:pt x="154" y="325"/>
                    </a:cubicBezTo>
                    <a:cubicBezTo>
                      <a:pt x="166" y="325"/>
                      <a:pt x="179" y="328"/>
                      <a:pt x="189" y="335"/>
                    </a:cubicBezTo>
                    <a:cubicBezTo>
                      <a:pt x="204" y="344"/>
                      <a:pt x="222" y="361"/>
                      <a:pt x="239" y="345"/>
                    </a:cubicBezTo>
                    <a:cubicBezTo>
                      <a:pt x="243" y="342"/>
                      <a:pt x="246" y="338"/>
                      <a:pt x="251" y="336"/>
                    </a:cubicBezTo>
                    <a:cubicBezTo>
                      <a:pt x="255" y="334"/>
                      <a:pt x="260" y="333"/>
                      <a:pt x="264" y="331"/>
                    </a:cubicBezTo>
                    <a:cubicBezTo>
                      <a:pt x="271" y="328"/>
                      <a:pt x="275" y="322"/>
                      <a:pt x="275" y="314"/>
                    </a:cubicBezTo>
                    <a:cubicBezTo>
                      <a:pt x="275" y="304"/>
                      <a:pt x="270" y="292"/>
                      <a:pt x="265" y="283"/>
                    </a:cubicBezTo>
                    <a:cubicBezTo>
                      <a:pt x="262" y="278"/>
                      <a:pt x="259" y="273"/>
                      <a:pt x="256" y="268"/>
                    </a:cubicBezTo>
                    <a:cubicBezTo>
                      <a:pt x="252" y="264"/>
                      <a:pt x="246" y="255"/>
                      <a:pt x="250" y="249"/>
                    </a:cubicBezTo>
                    <a:cubicBezTo>
                      <a:pt x="261" y="267"/>
                      <a:pt x="274" y="284"/>
                      <a:pt x="292" y="296"/>
                    </a:cubicBezTo>
                    <a:cubicBezTo>
                      <a:pt x="308" y="306"/>
                      <a:pt x="330" y="310"/>
                      <a:pt x="347" y="300"/>
                    </a:cubicBezTo>
                    <a:cubicBezTo>
                      <a:pt x="355" y="296"/>
                      <a:pt x="361" y="290"/>
                      <a:pt x="365" y="282"/>
                    </a:cubicBezTo>
                    <a:cubicBezTo>
                      <a:pt x="367" y="278"/>
                      <a:pt x="367" y="274"/>
                      <a:pt x="368" y="271"/>
                    </a:cubicBezTo>
                    <a:cubicBezTo>
                      <a:pt x="369" y="268"/>
                      <a:pt x="367" y="269"/>
                      <a:pt x="370" y="268"/>
                    </a:cubicBezTo>
                    <a:cubicBezTo>
                      <a:pt x="372" y="267"/>
                      <a:pt x="374" y="266"/>
                      <a:pt x="375" y="265"/>
                    </a:cubicBezTo>
                    <a:cubicBezTo>
                      <a:pt x="388" y="258"/>
                      <a:pt x="393" y="242"/>
                      <a:pt x="389" y="228"/>
                    </a:cubicBezTo>
                    <a:cubicBezTo>
                      <a:pt x="397" y="224"/>
                      <a:pt x="406" y="218"/>
                      <a:pt x="409" y="208"/>
                    </a:cubicBezTo>
                    <a:cubicBezTo>
                      <a:pt x="412" y="198"/>
                      <a:pt x="407" y="190"/>
                      <a:pt x="398" y="185"/>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61" name="Freeform 86"/>
              <p:cNvSpPr>
                <a:spLocks/>
              </p:cNvSpPr>
              <p:nvPr/>
            </p:nvSpPr>
            <p:spPr bwMode="auto">
              <a:xfrm>
                <a:off x="8670925" y="4529138"/>
                <a:ext cx="723900" cy="635000"/>
              </a:xfrm>
              <a:custGeom>
                <a:avLst/>
                <a:gdLst>
                  <a:gd name="T0" fmla="*/ 267 w 277"/>
                  <a:gd name="T1" fmla="*/ 124 h 243"/>
                  <a:gd name="T2" fmla="*/ 243 w 277"/>
                  <a:gd name="T3" fmla="*/ 119 h 243"/>
                  <a:gd name="T4" fmla="*/ 216 w 277"/>
                  <a:gd name="T5" fmla="*/ 119 h 243"/>
                  <a:gd name="T6" fmla="*/ 256 w 277"/>
                  <a:gd name="T7" fmla="*/ 100 h 243"/>
                  <a:gd name="T8" fmla="*/ 253 w 277"/>
                  <a:gd name="T9" fmla="*/ 86 h 243"/>
                  <a:gd name="T10" fmla="*/ 246 w 277"/>
                  <a:gd name="T11" fmla="*/ 83 h 243"/>
                  <a:gd name="T12" fmla="*/ 241 w 277"/>
                  <a:gd name="T13" fmla="*/ 82 h 243"/>
                  <a:gd name="T14" fmla="*/ 237 w 277"/>
                  <a:gd name="T15" fmla="*/ 72 h 243"/>
                  <a:gd name="T16" fmla="*/ 233 w 277"/>
                  <a:gd name="T17" fmla="*/ 42 h 243"/>
                  <a:gd name="T18" fmla="*/ 219 w 277"/>
                  <a:gd name="T19" fmla="*/ 30 h 243"/>
                  <a:gd name="T20" fmla="*/ 199 w 277"/>
                  <a:gd name="T21" fmla="*/ 40 h 243"/>
                  <a:gd name="T22" fmla="*/ 179 w 277"/>
                  <a:gd name="T23" fmla="*/ 59 h 243"/>
                  <a:gd name="T24" fmla="*/ 171 w 277"/>
                  <a:gd name="T25" fmla="*/ 68 h 243"/>
                  <a:gd name="T26" fmla="*/ 167 w 277"/>
                  <a:gd name="T27" fmla="*/ 74 h 243"/>
                  <a:gd name="T28" fmla="*/ 164 w 277"/>
                  <a:gd name="T29" fmla="*/ 77 h 243"/>
                  <a:gd name="T30" fmla="*/ 160 w 277"/>
                  <a:gd name="T31" fmla="*/ 77 h 243"/>
                  <a:gd name="T32" fmla="*/ 158 w 277"/>
                  <a:gd name="T33" fmla="*/ 73 h 243"/>
                  <a:gd name="T34" fmla="*/ 164 w 277"/>
                  <a:gd name="T35" fmla="*/ 44 h 243"/>
                  <a:gd name="T36" fmla="*/ 149 w 277"/>
                  <a:gd name="T37" fmla="*/ 4 h 243"/>
                  <a:gd name="T38" fmla="*/ 131 w 277"/>
                  <a:gd name="T39" fmla="*/ 2 h 243"/>
                  <a:gd name="T40" fmla="*/ 123 w 277"/>
                  <a:gd name="T41" fmla="*/ 7 h 243"/>
                  <a:gd name="T42" fmla="*/ 109 w 277"/>
                  <a:gd name="T43" fmla="*/ 14 h 243"/>
                  <a:gd name="T44" fmla="*/ 84 w 277"/>
                  <a:gd name="T45" fmla="*/ 12 h 243"/>
                  <a:gd name="T46" fmla="*/ 66 w 277"/>
                  <a:gd name="T47" fmla="*/ 23 h 243"/>
                  <a:gd name="T48" fmla="*/ 70 w 277"/>
                  <a:gd name="T49" fmla="*/ 66 h 243"/>
                  <a:gd name="T50" fmla="*/ 108 w 277"/>
                  <a:gd name="T51" fmla="*/ 91 h 243"/>
                  <a:gd name="T52" fmla="*/ 55 w 277"/>
                  <a:gd name="T53" fmla="*/ 66 h 243"/>
                  <a:gd name="T54" fmla="*/ 31 w 277"/>
                  <a:gd name="T55" fmla="*/ 59 h 243"/>
                  <a:gd name="T56" fmla="*/ 23 w 277"/>
                  <a:gd name="T57" fmla="*/ 77 h 243"/>
                  <a:gd name="T58" fmla="*/ 6 w 277"/>
                  <a:gd name="T59" fmla="*/ 96 h 243"/>
                  <a:gd name="T60" fmla="*/ 2 w 277"/>
                  <a:gd name="T61" fmla="*/ 120 h 243"/>
                  <a:gd name="T62" fmla="*/ 6 w 277"/>
                  <a:gd name="T63" fmla="*/ 134 h 243"/>
                  <a:gd name="T64" fmla="*/ 14 w 277"/>
                  <a:gd name="T65" fmla="*/ 138 h 243"/>
                  <a:gd name="T66" fmla="*/ 46 w 277"/>
                  <a:gd name="T67" fmla="*/ 143 h 243"/>
                  <a:gd name="T68" fmla="*/ 52 w 277"/>
                  <a:gd name="T69" fmla="*/ 153 h 243"/>
                  <a:gd name="T70" fmla="*/ 66 w 277"/>
                  <a:gd name="T71" fmla="*/ 155 h 243"/>
                  <a:gd name="T72" fmla="*/ 81 w 277"/>
                  <a:gd name="T73" fmla="*/ 150 h 243"/>
                  <a:gd name="T74" fmla="*/ 96 w 277"/>
                  <a:gd name="T75" fmla="*/ 142 h 243"/>
                  <a:gd name="T76" fmla="*/ 55 w 277"/>
                  <a:gd name="T77" fmla="*/ 181 h 243"/>
                  <a:gd name="T78" fmla="*/ 47 w 277"/>
                  <a:gd name="T79" fmla="*/ 202 h 243"/>
                  <a:gd name="T80" fmla="*/ 65 w 277"/>
                  <a:gd name="T81" fmla="*/ 211 h 243"/>
                  <a:gd name="T82" fmla="*/ 67 w 277"/>
                  <a:gd name="T83" fmla="*/ 220 h 243"/>
                  <a:gd name="T84" fmla="*/ 81 w 277"/>
                  <a:gd name="T85" fmla="*/ 224 h 243"/>
                  <a:gd name="T86" fmla="*/ 103 w 277"/>
                  <a:gd name="T87" fmla="*/ 218 h 243"/>
                  <a:gd name="T88" fmla="*/ 127 w 277"/>
                  <a:gd name="T89" fmla="*/ 225 h 243"/>
                  <a:gd name="T90" fmla="*/ 161 w 277"/>
                  <a:gd name="T91" fmla="*/ 232 h 243"/>
                  <a:gd name="T92" fmla="*/ 169 w 277"/>
                  <a:gd name="T93" fmla="*/ 225 h 243"/>
                  <a:gd name="T94" fmla="*/ 177 w 277"/>
                  <a:gd name="T95" fmla="*/ 222 h 243"/>
                  <a:gd name="T96" fmla="*/ 185 w 277"/>
                  <a:gd name="T97" fmla="*/ 211 h 243"/>
                  <a:gd name="T98" fmla="*/ 178 w 277"/>
                  <a:gd name="T99" fmla="*/ 190 h 243"/>
                  <a:gd name="T100" fmla="*/ 172 w 277"/>
                  <a:gd name="T101" fmla="*/ 180 h 243"/>
                  <a:gd name="T102" fmla="*/ 168 w 277"/>
                  <a:gd name="T103" fmla="*/ 167 h 243"/>
                  <a:gd name="T104" fmla="*/ 196 w 277"/>
                  <a:gd name="T105" fmla="*/ 198 h 243"/>
                  <a:gd name="T106" fmla="*/ 233 w 277"/>
                  <a:gd name="T107" fmla="*/ 202 h 243"/>
                  <a:gd name="T108" fmla="*/ 245 w 277"/>
                  <a:gd name="T109" fmla="*/ 189 h 243"/>
                  <a:gd name="T110" fmla="*/ 247 w 277"/>
                  <a:gd name="T111" fmla="*/ 182 h 243"/>
                  <a:gd name="T112" fmla="*/ 249 w 277"/>
                  <a:gd name="T113" fmla="*/ 180 h 243"/>
                  <a:gd name="T114" fmla="*/ 252 w 277"/>
                  <a:gd name="T115" fmla="*/ 178 h 243"/>
                  <a:gd name="T116" fmla="*/ 261 w 277"/>
                  <a:gd name="T117" fmla="*/ 153 h 243"/>
                  <a:gd name="T118" fmla="*/ 275 w 277"/>
                  <a:gd name="T119" fmla="*/ 140 h 243"/>
                  <a:gd name="T120" fmla="*/ 267 w 277"/>
                  <a:gd name="T121" fmla="*/ 124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7" h="243">
                    <a:moveTo>
                      <a:pt x="267" y="124"/>
                    </a:moveTo>
                    <a:cubicBezTo>
                      <a:pt x="260" y="121"/>
                      <a:pt x="251" y="119"/>
                      <a:pt x="243" y="119"/>
                    </a:cubicBezTo>
                    <a:cubicBezTo>
                      <a:pt x="234" y="118"/>
                      <a:pt x="224" y="122"/>
                      <a:pt x="216" y="119"/>
                    </a:cubicBezTo>
                    <a:cubicBezTo>
                      <a:pt x="229" y="113"/>
                      <a:pt x="250" y="116"/>
                      <a:pt x="256" y="100"/>
                    </a:cubicBezTo>
                    <a:cubicBezTo>
                      <a:pt x="258" y="96"/>
                      <a:pt x="257" y="89"/>
                      <a:pt x="253" y="86"/>
                    </a:cubicBezTo>
                    <a:cubicBezTo>
                      <a:pt x="251" y="84"/>
                      <a:pt x="248" y="83"/>
                      <a:pt x="246" y="83"/>
                    </a:cubicBezTo>
                    <a:cubicBezTo>
                      <a:pt x="244" y="82"/>
                      <a:pt x="242" y="82"/>
                      <a:pt x="241" y="82"/>
                    </a:cubicBezTo>
                    <a:cubicBezTo>
                      <a:pt x="237" y="80"/>
                      <a:pt x="237" y="76"/>
                      <a:pt x="237" y="72"/>
                    </a:cubicBezTo>
                    <a:cubicBezTo>
                      <a:pt x="235" y="63"/>
                      <a:pt x="235" y="52"/>
                      <a:pt x="233" y="42"/>
                    </a:cubicBezTo>
                    <a:cubicBezTo>
                      <a:pt x="231" y="36"/>
                      <a:pt x="226" y="30"/>
                      <a:pt x="219" y="30"/>
                    </a:cubicBezTo>
                    <a:cubicBezTo>
                      <a:pt x="212" y="29"/>
                      <a:pt x="205" y="36"/>
                      <a:pt x="199" y="40"/>
                    </a:cubicBezTo>
                    <a:cubicBezTo>
                      <a:pt x="192" y="46"/>
                      <a:pt x="185" y="52"/>
                      <a:pt x="179" y="59"/>
                    </a:cubicBezTo>
                    <a:cubicBezTo>
                      <a:pt x="176" y="62"/>
                      <a:pt x="174" y="65"/>
                      <a:pt x="171" y="68"/>
                    </a:cubicBezTo>
                    <a:cubicBezTo>
                      <a:pt x="170" y="70"/>
                      <a:pt x="168" y="72"/>
                      <a:pt x="167" y="74"/>
                    </a:cubicBezTo>
                    <a:cubicBezTo>
                      <a:pt x="166" y="75"/>
                      <a:pt x="165" y="76"/>
                      <a:pt x="164" y="77"/>
                    </a:cubicBezTo>
                    <a:cubicBezTo>
                      <a:pt x="163" y="79"/>
                      <a:pt x="162" y="79"/>
                      <a:pt x="160" y="77"/>
                    </a:cubicBezTo>
                    <a:cubicBezTo>
                      <a:pt x="158" y="76"/>
                      <a:pt x="157" y="75"/>
                      <a:pt x="158" y="73"/>
                    </a:cubicBezTo>
                    <a:cubicBezTo>
                      <a:pt x="160" y="63"/>
                      <a:pt x="163" y="54"/>
                      <a:pt x="164" y="44"/>
                    </a:cubicBezTo>
                    <a:cubicBezTo>
                      <a:pt x="166" y="29"/>
                      <a:pt x="163" y="11"/>
                      <a:pt x="149" y="4"/>
                    </a:cubicBezTo>
                    <a:cubicBezTo>
                      <a:pt x="144" y="1"/>
                      <a:pt x="137" y="0"/>
                      <a:pt x="131" y="2"/>
                    </a:cubicBezTo>
                    <a:cubicBezTo>
                      <a:pt x="128" y="3"/>
                      <a:pt x="125" y="5"/>
                      <a:pt x="123" y="7"/>
                    </a:cubicBezTo>
                    <a:cubicBezTo>
                      <a:pt x="119" y="11"/>
                      <a:pt x="115" y="14"/>
                      <a:pt x="109" y="14"/>
                    </a:cubicBezTo>
                    <a:cubicBezTo>
                      <a:pt x="100" y="13"/>
                      <a:pt x="92" y="10"/>
                      <a:pt x="84" y="12"/>
                    </a:cubicBezTo>
                    <a:cubicBezTo>
                      <a:pt x="77" y="13"/>
                      <a:pt x="70" y="17"/>
                      <a:pt x="66" y="23"/>
                    </a:cubicBezTo>
                    <a:cubicBezTo>
                      <a:pt x="55" y="36"/>
                      <a:pt x="58" y="55"/>
                      <a:pt x="70" y="66"/>
                    </a:cubicBezTo>
                    <a:cubicBezTo>
                      <a:pt x="81" y="77"/>
                      <a:pt x="96" y="82"/>
                      <a:pt x="108" y="91"/>
                    </a:cubicBezTo>
                    <a:cubicBezTo>
                      <a:pt x="88" y="97"/>
                      <a:pt x="70" y="76"/>
                      <a:pt x="55" y="66"/>
                    </a:cubicBezTo>
                    <a:cubicBezTo>
                      <a:pt x="48" y="62"/>
                      <a:pt x="39" y="58"/>
                      <a:pt x="31" y="59"/>
                    </a:cubicBezTo>
                    <a:cubicBezTo>
                      <a:pt x="22" y="61"/>
                      <a:pt x="23" y="69"/>
                      <a:pt x="23" y="77"/>
                    </a:cubicBezTo>
                    <a:cubicBezTo>
                      <a:pt x="23" y="88"/>
                      <a:pt x="11" y="89"/>
                      <a:pt x="6" y="96"/>
                    </a:cubicBezTo>
                    <a:cubicBezTo>
                      <a:pt x="0" y="103"/>
                      <a:pt x="0" y="112"/>
                      <a:pt x="2" y="120"/>
                    </a:cubicBezTo>
                    <a:cubicBezTo>
                      <a:pt x="3" y="125"/>
                      <a:pt x="4" y="130"/>
                      <a:pt x="6" y="134"/>
                    </a:cubicBezTo>
                    <a:cubicBezTo>
                      <a:pt x="8" y="137"/>
                      <a:pt x="10" y="139"/>
                      <a:pt x="14" y="138"/>
                    </a:cubicBezTo>
                    <a:cubicBezTo>
                      <a:pt x="24" y="138"/>
                      <a:pt x="40" y="131"/>
                      <a:pt x="46" y="143"/>
                    </a:cubicBezTo>
                    <a:cubicBezTo>
                      <a:pt x="48" y="147"/>
                      <a:pt x="48" y="151"/>
                      <a:pt x="52" y="153"/>
                    </a:cubicBezTo>
                    <a:cubicBezTo>
                      <a:pt x="56" y="156"/>
                      <a:pt x="62" y="155"/>
                      <a:pt x="66" y="155"/>
                    </a:cubicBezTo>
                    <a:cubicBezTo>
                      <a:pt x="71" y="154"/>
                      <a:pt x="76" y="153"/>
                      <a:pt x="81" y="150"/>
                    </a:cubicBezTo>
                    <a:cubicBezTo>
                      <a:pt x="86" y="147"/>
                      <a:pt x="90" y="142"/>
                      <a:pt x="96" y="142"/>
                    </a:cubicBezTo>
                    <a:cubicBezTo>
                      <a:pt x="87" y="159"/>
                      <a:pt x="68" y="168"/>
                      <a:pt x="55" y="181"/>
                    </a:cubicBezTo>
                    <a:cubicBezTo>
                      <a:pt x="49" y="186"/>
                      <a:pt x="43" y="195"/>
                      <a:pt x="47" y="202"/>
                    </a:cubicBezTo>
                    <a:cubicBezTo>
                      <a:pt x="51" y="208"/>
                      <a:pt x="59" y="210"/>
                      <a:pt x="65" y="211"/>
                    </a:cubicBezTo>
                    <a:cubicBezTo>
                      <a:pt x="64" y="214"/>
                      <a:pt x="65" y="217"/>
                      <a:pt x="67" y="220"/>
                    </a:cubicBezTo>
                    <a:cubicBezTo>
                      <a:pt x="71" y="224"/>
                      <a:pt x="76" y="225"/>
                      <a:pt x="81" y="224"/>
                    </a:cubicBezTo>
                    <a:cubicBezTo>
                      <a:pt x="89" y="223"/>
                      <a:pt x="95" y="219"/>
                      <a:pt x="103" y="218"/>
                    </a:cubicBezTo>
                    <a:cubicBezTo>
                      <a:pt x="112" y="218"/>
                      <a:pt x="120" y="220"/>
                      <a:pt x="127" y="225"/>
                    </a:cubicBezTo>
                    <a:cubicBezTo>
                      <a:pt x="137" y="231"/>
                      <a:pt x="149" y="243"/>
                      <a:pt x="161" y="232"/>
                    </a:cubicBezTo>
                    <a:cubicBezTo>
                      <a:pt x="163" y="230"/>
                      <a:pt x="165" y="227"/>
                      <a:pt x="169" y="225"/>
                    </a:cubicBezTo>
                    <a:cubicBezTo>
                      <a:pt x="171" y="224"/>
                      <a:pt x="174" y="223"/>
                      <a:pt x="177" y="222"/>
                    </a:cubicBezTo>
                    <a:cubicBezTo>
                      <a:pt x="182" y="220"/>
                      <a:pt x="185" y="216"/>
                      <a:pt x="185" y="211"/>
                    </a:cubicBezTo>
                    <a:cubicBezTo>
                      <a:pt x="185" y="204"/>
                      <a:pt x="181" y="196"/>
                      <a:pt x="178" y="190"/>
                    </a:cubicBezTo>
                    <a:cubicBezTo>
                      <a:pt x="176" y="187"/>
                      <a:pt x="174" y="183"/>
                      <a:pt x="172" y="180"/>
                    </a:cubicBezTo>
                    <a:cubicBezTo>
                      <a:pt x="169" y="177"/>
                      <a:pt x="165" y="172"/>
                      <a:pt x="168" y="167"/>
                    </a:cubicBezTo>
                    <a:cubicBezTo>
                      <a:pt x="176" y="179"/>
                      <a:pt x="184" y="191"/>
                      <a:pt x="196" y="198"/>
                    </a:cubicBezTo>
                    <a:cubicBezTo>
                      <a:pt x="207" y="205"/>
                      <a:pt x="221" y="208"/>
                      <a:pt x="233" y="202"/>
                    </a:cubicBezTo>
                    <a:cubicBezTo>
                      <a:pt x="238" y="199"/>
                      <a:pt x="243" y="195"/>
                      <a:pt x="245" y="189"/>
                    </a:cubicBezTo>
                    <a:cubicBezTo>
                      <a:pt x="246" y="187"/>
                      <a:pt x="246" y="184"/>
                      <a:pt x="247" y="182"/>
                    </a:cubicBezTo>
                    <a:cubicBezTo>
                      <a:pt x="248" y="180"/>
                      <a:pt x="247" y="181"/>
                      <a:pt x="249" y="180"/>
                    </a:cubicBezTo>
                    <a:cubicBezTo>
                      <a:pt x="250" y="179"/>
                      <a:pt x="251" y="179"/>
                      <a:pt x="252" y="178"/>
                    </a:cubicBezTo>
                    <a:cubicBezTo>
                      <a:pt x="260" y="173"/>
                      <a:pt x="264" y="162"/>
                      <a:pt x="261" y="153"/>
                    </a:cubicBezTo>
                    <a:cubicBezTo>
                      <a:pt x="267" y="150"/>
                      <a:pt x="273" y="146"/>
                      <a:pt x="275" y="140"/>
                    </a:cubicBezTo>
                    <a:cubicBezTo>
                      <a:pt x="277" y="133"/>
                      <a:pt x="273" y="127"/>
                      <a:pt x="267" y="124"/>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2" name="Group 31"/>
            <p:cNvGrpSpPr/>
            <p:nvPr/>
          </p:nvGrpSpPr>
          <p:grpSpPr>
            <a:xfrm>
              <a:off x="8916988" y="4733926"/>
              <a:ext cx="238125" cy="215900"/>
              <a:chOff x="8916988" y="4733926"/>
              <a:chExt cx="238125" cy="215900"/>
            </a:xfrm>
          </p:grpSpPr>
          <p:sp>
            <p:nvSpPr>
              <p:cNvPr id="54" name="Freeform 87"/>
              <p:cNvSpPr>
                <a:spLocks/>
              </p:cNvSpPr>
              <p:nvPr/>
            </p:nvSpPr>
            <p:spPr bwMode="auto">
              <a:xfrm>
                <a:off x="8916988" y="4819651"/>
                <a:ext cx="47625" cy="49213"/>
              </a:xfrm>
              <a:custGeom>
                <a:avLst/>
                <a:gdLst>
                  <a:gd name="T0" fmla="*/ 9 w 18"/>
                  <a:gd name="T1" fmla="*/ 0 h 19"/>
                  <a:gd name="T2" fmla="*/ 3 w 18"/>
                  <a:gd name="T3" fmla="*/ 3 h 19"/>
                  <a:gd name="T4" fmla="*/ 0 w 18"/>
                  <a:gd name="T5" fmla="*/ 10 h 19"/>
                  <a:gd name="T6" fmla="*/ 9 w 18"/>
                  <a:gd name="T7" fmla="*/ 19 h 19"/>
                  <a:gd name="T8" fmla="*/ 15 w 18"/>
                  <a:gd name="T9" fmla="*/ 17 h 19"/>
                  <a:gd name="T10" fmla="*/ 18 w 18"/>
                  <a:gd name="T11" fmla="*/ 10 h 19"/>
                  <a:gd name="T12" fmla="*/ 9 w 18"/>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18" h="19">
                    <a:moveTo>
                      <a:pt x="9" y="0"/>
                    </a:moveTo>
                    <a:cubicBezTo>
                      <a:pt x="7" y="0"/>
                      <a:pt x="4" y="1"/>
                      <a:pt x="3" y="3"/>
                    </a:cubicBezTo>
                    <a:cubicBezTo>
                      <a:pt x="1" y="5"/>
                      <a:pt x="0" y="7"/>
                      <a:pt x="0" y="10"/>
                    </a:cubicBezTo>
                    <a:cubicBezTo>
                      <a:pt x="0" y="14"/>
                      <a:pt x="4" y="19"/>
                      <a:pt x="9" y="19"/>
                    </a:cubicBezTo>
                    <a:cubicBezTo>
                      <a:pt x="11" y="19"/>
                      <a:pt x="14" y="18"/>
                      <a:pt x="15" y="17"/>
                    </a:cubicBezTo>
                    <a:cubicBezTo>
                      <a:pt x="17" y="15"/>
                      <a:pt x="18" y="12"/>
                      <a:pt x="18" y="10"/>
                    </a:cubicBezTo>
                    <a:cubicBezTo>
                      <a:pt x="18" y="5"/>
                      <a:pt x="14" y="0"/>
                      <a:pt x="9"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5" name="Freeform 88"/>
              <p:cNvSpPr>
                <a:spLocks/>
              </p:cNvSpPr>
              <p:nvPr/>
            </p:nvSpPr>
            <p:spPr bwMode="auto">
              <a:xfrm>
                <a:off x="8928100" y="4875213"/>
                <a:ext cx="36513" cy="33338"/>
              </a:xfrm>
              <a:custGeom>
                <a:avLst/>
                <a:gdLst>
                  <a:gd name="T0" fmla="*/ 7 w 14"/>
                  <a:gd name="T1" fmla="*/ 0 h 13"/>
                  <a:gd name="T2" fmla="*/ 0 w 14"/>
                  <a:gd name="T3" fmla="*/ 6 h 13"/>
                  <a:gd name="T4" fmla="*/ 7 w 14"/>
                  <a:gd name="T5" fmla="*/ 13 h 13"/>
                  <a:gd name="T6" fmla="*/ 14 w 14"/>
                  <a:gd name="T7" fmla="*/ 7 h 13"/>
                  <a:gd name="T8" fmla="*/ 7 w 14"/>
                  <a:gd name="T9" fmla="*/ 0 h 13"/>
                </a:gdLst>
                <a:ahLst/>
                <a:cxnLst>
                  <a:cxn ang="0">
                    <a:pos x="T0" y="T1"/>
                  </a:cxn>
                  <a:cxn ang="0">
                    <a:pos x="T2" y="T3"/>
                  </a:cxn>
                  <a:cxn ang="0">
                    <a:pos x="T4" y="T5"/>
                  </a:cxn>
                  <a:cxn ang="0">
                    <a:pos x="T6" y="T7"/>
                  </a:cxn>
                  <a:cxn ang="0">
                    <a:pos x="T8" y="T9"/>
                  </a:cxn>
                </a:cxnLst>
                <a:rect l="0" t="0" r="r" b="b"/>
                <a:pathLst>
                  <a:path w="14" h="13">
                    <a:moveTo>
                      <a:pt x="7" y="0"/>
                    </a:moveTo>
                    <a:cubicBezTo>
                      <a:pt x="4" y="0"/>
                      <a:pt x="0" y="2"/>
                      <a:pt x="0" y="6"/>
                    </a:cubicBezTo>
                    <a:cubicBezTo>
                      <a:pt x="0" y="10"/>
                      <a:pt x="3" y="13"/>
                      <a:pt x="7" y="13"/>
                    </a:cubicBezTo>
                    <a:cubicBezTo>
                      <a:pt x="10" y="13"/>
                      <a:pt x="14" y="10"/>
                      <a:pt x="14" y="7"/>
                    </a:cubicBezTo>
                    <a:cubicBezTo>
                      <a:pt x="14" y="3"/>
                      <a:pt x="11"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6" name="Freeform 89"/>
              <p:cNvSpPr>
                <a:spLocks/>
              </p:cNvSpPr>
              <p:nvPr/>
            </p:nvSpPr>
            <p:spPr bwMode="auto">
              <a:xfrm>
                <a:off x="8916988" y="4775201"/>
                <a:ext cx="41275" cy="39688"/>
              </a:xfrm>
              <a:custGeom>
                <a:avLst/>
                <a:gdLst>
                  <a:gd name="T0" fmla="*/ 15 w 16"/>
                  <a:gd name="T1" fmla="*/ 5 h 15"/>
                  <a:gd name="T2" fmla="*/ 11 w 16"/>
                  <a:gd name="T3" fmla="*/ 1 h 15"/>
                  <a:gd name="T4" fmla="*/ 11 w 16"/>
                  <a:gd name="T5" fmla="*/ 1 h 15"/>
                  <a:gd name="T6" fmla="*/ 2 w 16"/>
                  <a:gd name="T7" fmla="*/ 10 h 15"/>
                  <a:gd name="T8" fmla="*/ 7 w 16"/>
                  <a:gd name="T9" fmla="*/ 15 h 15"/>
                  <a:gd name="T10" fmla="*/ 14 w 16"/>
                  <a:gd name="T11" fmla="*/ 12 h 15"/>
                  <a:gd name="T12" fmla="*/ 15 w 16"/>
                  <a:gd name="T13" fmla="*/ 11 h 15"/>
                  <a:gd name="T14" fmla="*/ 15 w 16"/>
                  <a:gd name="T15" fmla="*/ 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5">
                    <a:moveTo>
                      <a:pt x="15" y="5"/>
                    </a:moveTo>
                    <a:cubicBezTo>
                      <a:pt x="14" y="3"/>
                      <a:pt x="13" y="2"/>
                      <a:pt x="11" y="1"/>
                    </a:cubicBezTo>
                    <a:cubicBezTo>
                      <a:pt x="11" y="1"/>
                      <a:pt x="11" y="1"/>
                      <a:pt x="11" y="1"/>
                    </a:cubicBezTo>
                    <a:cubicBezTo>
                      <a:pt x="5" y="0"/>
                      <a:pt x="0" y="5"/>
                      <a:pt x="2" y="10"/>
                    </a:cubicBezTo>
                    <a:cubicBezTo>
                      <a:pt x="3" y="13"/>
                      <a:pt x="5" y="14"/>
                      <a:pt x="7" y="15"/>
                    </a:cubicBezTo>
                    <a:cubicBezTo>
                      <a:pt x="10" y="15"/>
                      <a:pt x="13" y="14"/>
                      <a:pt x="14" y="12"/>
                    </a:cubicBezTo>
                    <a:cubicBezTo>
                      <a:pt x="15" y="11"/>
                      <a:pt x="15" y="11"/>
                      <a:pt x="15" y="11"/>
                    </a:cubicBezTo>
                    <a:cubicBezTo>
                      <a:pt x="16" y="10"/>
                      <a:pt x="16" y="7"/>
                      <a:pt x="15" y="5"/>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7" name="Freeform 90"/>
              <p:cNvSpPr>
                <a:spLocks noEditPoints="1"/>
              </p:cNvSpPr>
              <p:nvPr/>
            </p:nvSpPr>
            <p:spPr bwMode="auto">
              <a:xfrm>
                <a:off x="8956675" y="4733926"/>
                <a:ext cx="198438" cy="215900"/>
              </a:xfrm>
              <a:custGeom>
                <a:avLst/>
                <a:gdLst>
                  <a:gd name="T0" fmla="*/ 63 w 76"/>
                  <a:gd name="T1" fmla="*/ 45 h 83"/>
                  <a:gd name="T2" fmla="*/ 59 w 76"/>
                  <a:gd name="T3" fmla="*/ 39 h 83"/>
                  <a:gd name="T4" fmla="*/ 71 w 76"/>
                  <a:gd name="T5" fmla="*/ 38 h 83"/>
                  <a:gd name="T6" fmla="*/ 71 w 76"/>
                  <a:gd name="T7" fmla="*/ 30 h 83"/>
                  <a:gd name="T8" fmla="*/ 58 w 76"/>
                  <a:gd name="T9" fmla="*/ 28 h 83"/>
                  <a:gd name="T10" fmla="*/ 49 w 76"/>
                  <a:gd name="T11" fmla="*/ 22 h 83"/>
                  <a:gd name="T12" fmla="*/ 56 w 76"/>
                  <a:gd name="T13" fmla="*/ 13 h 83"/>
                  <a:gd name="T14" fmla="*/ 40 w 76"/>
                  <a:gd name="T15" fmla="*/ 6 h 83"/>
                  <a:gd name="T16" fmla="*/ 34 w 76"/>
                  <a:gd name="T17" fmla="*/ 2 h 83"/>
                  <a:gd name="T18" fmla="*/ 24 w 76"/>
                  <a:gd name="T19" fmla="*/ 8 h 83"/>
                  <a:gd name="T20" fmla="*/ 7 w 76"/>
                  <a:gd name="T21" fmla="*/ 22 h 83"/>
                  <a:gd name="T22" fmla="*/ 8 w 76"/>
                  <a:gd name="T23" fmla="*/ 38 h 83"/>
                  <a:gd name="T24" fmla="*/ 16 w 76"/>
                  <a:gd name="T25" fmla="*/ 27 h 83"/>
                  <a:gd name="T26" fmla="*/ 22 w 76"/>
                  <a:gd name="T27" fmla="*/ 31 h 83"/>
                  <a:gd name="T28" fmla="*/ 16 w 76"/>
                  <a:gd name="T29" fmla="*/ 36 h 83"/>
                  <a:gd name="T30" fmla="*/ 14 w 76"/>
                  <a:gd name="T31" fmla="*/ 42 h 83"/>
                  <a:gd name="T32" fmla="*/ 4 w 76"/>
                  <a:gd name="T33" fmla="*/ 49 h 83"/>
                  <a:gd name="T34" fmla="*/ 6 w 76"/>
                  <a:gd name="T35" fmla="*/ 61 h 83"/>
                  <a:gd name="T36" fmla="*/ 9 w 76"/>
                  <a:gd name="T37" fmla="*/ 77 h 83"/>
                  <a:gd name="T38" fmla="*/ 17 w 76"/>
                  <a:gd name="T39" fmla="*/ 64 h 83"/>
                  <a:gd name="T40" fmla="*/ 21 w 76"/>
                  <a:gd name="T41" fmla="*/ 70 h 83"/>
                  <a:gd name="T42" fmla="*/ 25 w 76"/>
                  <a:gd name="T43" fmla="*/ 83 h 83"/>
                  <a:gd name="T44" fmla="*/ 35 w 76"/>
                  <a:gd name="T45" fmla="*/ 83 h 83"/>
                  <a:gd name="T46" fmla="*/ 39 w 76"/>
                  <a:gd name="T47" fmla="*/ 77 h 83"/>
                  <a:gd name="T48" fmla="*/ 51 w 76"/>
                  <a:gd name="T49" fmla="*/ 75 h 83"/>
                  <a:gd name="T50" fmla="*/ 53 w 76"/>
                  <a:gd name="T51" fmla="*/ 65 h 83"/>
                  <a:gd name="T52" fmla="*/ 67 w 76"/>
                  <a:gd name="T53" fmla="*/ 52 h 83"/>
                  <a:gd name="T54" fmla="*/ 69 w 76"/>
                  <a:gd name="T55" fmla="*/ 41 h 83"/>
                  <a:gd name="T56" fmla="*/ 41 w 76"/>
                  <a:gd name="T57" fmla="*/ 24 h 83"/>
                  <a:gd name="T58" fmla="*/ 41 w 76"/>
                  <a:gd name="T59" fmla="*/ 21 h 83"/>
                  <a:gd name="T60" fmla="*/ 35 w 76"/>
                  <a:gd name="T61" fmla="*/ 73 h 83"/>
                  <a:gd name="T62" fmla="*/ 30 w 76"/>
                  <a:gd name="T63" fmla="*/ 75 h 83"/>
                  <a:gd name="T64" fmla="*/ 35 w 76"/>
                  <a:gd name="T65" fmla="*/ 71 h 83"/>
                  <a:gd name="T66" fmla="*/ 35 w 76"/>
                  <a:gd name="T67" fmla="*/ 73 h 83"/>
                  <a:gd name="T68" fmla="*/ 41 w 76"/>
                  <a:gd name="T69" fmla="*/ 47 h 83"/>
                  <a:gd name="T70" fmla="*/ 32 w 76"/>
                  <a:gd name="T71" fmla="*/ 49 h 83"/>
                  <a:gd name="T72" fmla="*/ 32 w 76"/>
                  <a:gd name="T73" fmla="*/ 34 h 83"/>
                  <a:gd name="T74" fmla="*/ 36 w 76"/>
                  <a:gd name="T75" fmla="*/ 34 h 83"/>
                  <a:gd name="T76" fmla="*/ 47 w 76"/>
                  <a:gd name="T77" fmla="*/ 4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 h="83">
                    <a:moveTo>
                      <a:pt x="69" y="41"/>
                    </a:moveTo>
                    <a:cubicBezTo>
                      <a:pt x="66" y="41"/>
                      <a:pt x="64" y="43"/>
                      <a:pt x="63" y="45"/>
                    </a:cubicBezTo>
                    <a:cubicBezTo>
                      <a:pt x="62" y="43"/>
                      <a:pt x="59" y="42"/>
                      <a:pt x="57" y="42"/>
                    </a:cubicBezTo>
                    <a:cubicBezTo>
                      <a:pt x="57" y="41"/>
                      <a:pt x="58" y="40"/>
                      <a:pt x="59" y="39"/>
                    </a:cubicBezTo>
                    <a:cubicBezTo>
                      <a:pt x="60" y="41"/>
                      <a:pt x="62" y="42"/>
                      <a:pt x="64" y="42"/>
                    </a:cubicBezTo>
                    <a:cubicBezTo>
                      <a:pt x="67" y="42"/>
                      <a:pt x="69" y="40"/>
                      <a:pt x="71" y="38"/>
                    </a:cubicBezTo>
                    <a:cubicBezTo>
                      <a:pt x="72" y="36"/>
                      <a:pt x="73" y="32"/>
                      <a:pt x="71" y="30"/>
                    </a:cubicBezTo>
                    <a:cubicBezTo>
                      <a:pt x="71" y="30"/>
                      <a:pt x="71" y="30"/>
                      <a:pt x="71" y="30"/>
                    </a:cubicBezTo>
                    <a:cubicBezTo>
                      <a:pt x="69" y="27"/>
                      <a:pt x="67" y="26"/>
                      <a:pt x="64" y="25"/>
                    </a:cubicBezTo>
                    <a:cubicBezTo>
                      <a:pt x="62" y="25"/>
                      <a:pt x="60" y="26"/>
                      <a:pt x="58" y="28"/>
                    </a:cubicBezTo>
                    <a:cubicBezTo>
                      <a:pt x="58" y="28"/>
                      <a:pt x="57" y="27"/>
                      <a:pt x="57" y="26"/>
                    </a:cubicBezTo>
                    <a:cubicBezTo>
                      <a:pt x="54" y="24"/>
                      <a:pt x="52" y="23"/>
                      <a:pt x="49" y="22"/>
                    </a:cubicBezTo>
                    <a:cubicBezTo>
                      <a:pt x="50" y="22"/>
                      <a:pt x="52" y="21"/>
                      <a:pt x="53" y="20"/>
                    </a:cubicBezTo>
                    <a:cubicBezTo>
                      <a:pt x="55" y="19"/>
                      <a:pt x="56" y="16"/>
                      <a:pt x="56" y="13"/>
                    </a:cubicBezTo>
                    <a:cubicBezTo>
                      <a:pt x="56" y="8"/>
                      <a:pt x="52" y="3"/>
                      <a:pt x="47" y="3"/>
                    </a:cubicBezTo>
                    <a:cubicBezTo>
                      <a:pt x="44" y="3"/>
                      <a:pt x="42" y="4"/>
                      <a:pt x="40" y="6"/>
                    </a:cubicBezTo>
                    <a:cubicBezTo>
                      <a:pt x="40" y="6"/>
                      <a:pt x="39" y="6"/>
                      <a:pt x="39" y="7"/>
                    </a:cubicBezTo>
                    <a:cubicBezTo>
                      <a:pt x="38" y="4"/>
                      <a:pt x="37" y="2"/>
                      <a:pt x="34" y="2"/>
                    </a:cubicBezTo>
                    <a:cubicBezTo>
                      <a:pt x="34" y="2"/>
                      <a:pt x="34" y="2"/>
                      <a:pt x="34" y="2"/>
                    </a:cubicBezTo>
                    <a:cubicBezTo>
                      <a:pt x="29" y="0"/>
                      <a:pt x="24" y="4"/>
                      <a:pt x="24" y="8"/>
                    </a:cubicBezTo>
                    <a:cubicBezTo>
                      <a:pt x="23" y="7"/>
                      <a:pt x="20" y="5"/>
                      <a:pt x="17" y="5"/>
                    </a:cubicBezTo>
                    <a:cubicBezTo>
                      <a:pt x="7" y="5"/>
                      <a:pt x="4" y="15"/>
                      <a:pt x="7" y="22"/>
                    </a:cubicBezTo>
                    <a:cubicBezTo>
                      <a:pt x="3" y="22"/>
                      <a:pt x="0" y="26"/>
                      <a:pt x="0" y="30"/>
                    </a:cubicBezTo>
                    <a:cubicBezTo>
                      <a:pt x="0" y="34"/>
                      <a:pt x="3" y="38"/>
                      <a:pt x="8" y="38"/>
                    </a:cubicBezTo>
                    <a:cubicBezTo>
                      <a:pt x="13" y="38"/>
                      <a:pt x="17" y="35"/>
                      <a:pt x="17" y="30"/>
                    </a:cubicBezTo>
                    <a:cubicBezTo>
                      <a:pt x="17" y="29"/>
                      <a:pt x="17" y="28"/>
                      <a:pt x="16" y="27"/>
                    </a:cubicBezTo>
                    <a:cubicBezTo>
                      <a:pt x="17" y="27"/>
                      <a:pt x="18" y="26"/>
                      <a:pt x="19" y="26"/>
                    </a:cubicBezTo>
                    <a:cubicBezTo>
                      <a:pt x="20" y="28"/>
                      <a:pt x="20" y="30"/>
                      <a:pt x="22" y="31"/>
                    </a:cubicBezTo>
                    <a:cubicBezTo>
                      <a:pt x="22" y="31"/>
                      <a:pt x="22" y="31"/>
                      <a:pt x="22" y="31"/>
                    </a:cubicBezTo>
                    <a:cubicBezTo>
                      <a:pt x="20" y="32"/>
                      <a:pt x="17" y="34"/>
                      <a:pt x="16" y="36"/>
                    </a:cubicBezTo>
                    <a:cubicBezTo>
                      <a:pt x="16" y="36"/>
                      <a:pt x="16" y="36"/>
                      <a:pt x="16" y="36"/>
                    </a:cubicBezTo>
                    <a:cubicBezTo>
                      <a:pt x="15" y="38"/>
                      <a:pt x="14" y="40"/>
                      <a:pt x="14" y="42"/>
                    </a:cubicBezTo>
                    <a:cubicBezTo>
                      <a:pt x="11" y="42"/>
                      <a:pt x="9" y="43"/>
                      <a:pt x="6" y="45"/>
                    </a:cubicBezTo>
                    <a:cubicBezTo>
                      <a:pt x="5" y="46"/>
                      <a:pt x="4" y="47"/>
                      <a:pt x="4" y="49"/>
                    </a:cubicBezTo>
                    <a:cubicBezTo>
                      <a:pt x="2" y="52"/>
                      <a:pt x="2" y="56"/>
                      <a:pt x="4" y="58"/>
                    </a:cubicBezTo>
                    <a:cubicBezTo>
                      <a:pt x="5" y="59"/>
                      <a:pt x="5" y="60"/>
                      <a:pt x="6" y="61"/>
                    </a:cubicBezTo>
                    <a:cubicBezTo>
                      <a:pt x="6" y="62"/>
                      <a:pt x="7" y="62"/>
                      <a:pt x="8" y="63"/>
                    </a:cubicBezTo>
                    <a:cubicBezTo>
                      <a:pt x="0" y="64"/>
                      <a:pt x="0" y="77"/>
                      <a:pt x="9" y="77"/>
                    </a:cubicBezTo>
                    <a:cubicBezTo>
                      <a:pt x="16" y="77"/>
                      <a:pt x="18" y="69"/>
                      <a:pt x="15" y="65"/>
                    </a:cubicBezTo>
                    <a:cubicBezTo>
                      <a:pt x="15" y="65"/>
                      <a:pt x="16" y="65"/>
                      <a:pt x="17" y="64"/>
                    </a:cubicBezTo>
                    <a:cubicBezTo>
                      <a:pt x="17" y="66"/>
                      <a:pt x="18" y="68"/>
                      <a:pt x="19" y="69"/>
                    </a:cubicBezTo>
                    <a:cubicBezTo>
                      <a:pt x="20" y="69"/>
                      <a:pt x="20" y="70"/>
                      <a:pt x="21" y="70"/>
                    </a:cubicBezTo>
                    <a:cubicBezTo>
                      <a:pt x="18" y="72"/>
                      <a:pt x="17" y="75"/>
                      <a:pt x="18" y="78"/>
                    </a:cubicBezTo>
                    <a:cubicBezTo>
                      <a:pt x="18" y="81"/>
                      <a:pt x="22" y="83"/>
                      <a:pt x="25" y="83"/>
                    </a:cubicBezTo>
                    <a:cubicBezTo>
                      <a:pt x="27" y="82"/>
                      <a:pt x="29" y="81"/>
                      <a:pt x="30" y="79"/>
                    </a:cubicBezTo>
                    <a:cubicBezTo>
                      <a:pt x="30" y="81"/>
                      <a:pt x="32" y="83"/>
                      <a:pt x="35" y="83"/>
                    </a:cubicBezTo>
                    <a:cubicBezTo>
                      <a:pt x="38" y="83"/>
                      <a:pt x="40" y="80"/>
                      <a:pt x="39" y="77"/>
                    </a:cubicBezTo>
                    <a:cubicBezTo>
                      <a:pt x="39" y="77"/>
                      <a:pt x="39" y="77"/>
                      <a:pt x="39" y="77"/>
                    </a:cubicBezTo>
                    <a:cubicBezTo>
                      <a:pt x="41" y="78"/>
                      <a:pt x="42" y="78"/>
                      <a:pt x="44" y="78"/>
                    </a:cubicBezTo>
                    <a:cubicBezTo>
                      <a:pt x="46" y="78"/>
                      <a:pt x="49" y="77"/>
                      <a:pt x="51" y="75"/>
                    </a:cubicBezTo>
                    <a:cubicBezTo>
                      <a:pt x="53" y="74"/>
                      <a:pt x="54" y="71"/>
                      <a:pt x="54" y="68"/>
                    </a:cubicBezTo>
                    <a:cubicBezTo>
                      <a:pt x="54" y="67"/>
                      <a:pt x="54" y="66"/>
                      <a:pt x="53" y="65"/>
                    </a:cubicBezTo>
                    <a:cubicBezTo>
                      <a:pt x="54" y="66"/>
                      <a:pt x="55" y="66"/>
                      <a:pt x="55" y="66"/>
                    </a:cubicBezTo>
                    <a:cubicBezTo>
                      <a:pt x="64" y="66"/>
                      <a:pt x="67" y="59"/>
                      <a:pt x="67" y="52"/>
                    </a:cubicBezTo>
                    <a:cubicBezTo>
                      <a:pt x="67" y="52"/>
                      <a:pt x="68" y="53"/>
                      <a:pt x="69" y="53"/>
                    </a:cubicBezTo>
                    <a:cubicBezTo>
                      <a:pt x="76" y="53"/>
                      <a:pt x="76" y="41"/>
                      <a:pt x="69" y="41"/>
                    </a:cubicBezTo>
                    <a:close/>
                    <a:moveTo>
                      <a:pt x="45" y="23"/>
                    </a:moveTo>
                    <a:cubicBezTo>
                      <a:pt x="44" y="23"/>
                      <a:pt x="42" y="23"/>
                      <a:pt x="41" y="24"/>
                    </a:cubicBezTo>
                    <a:cubicBezTo>
                      <a:pt x="41" y="24"/>
                      <a:pt x="41" y="24"/>
                      <a:pt x="41" y="23"/>
                    </a:cubicBezTo>
                    <a:cubicBezTo>
                      <a:pt x="41" y="23"/>
                      <a:pt x="41" y="22"/>
                      <a:pt x="41" y="21"/>
                    </a:cubicBezTo>
                    <a:cubicBezTo>
                      <a:pt x="42" y="22"/>
                      <a:pt x="44" y="22"/>
                      <a:pt x="45" y="23"/>
                    </a:cubicBezTo>
                    <a:close/>
                    <a:moveTo>
                      <a:pt x="35" y="73"/>
                    </a:moveTo>
                    <a:cubicBezTo>
                      <a:pt x="33" y="73"/>
                      <a:pt x="31" y="74"/>
                      <a:pt x="30" y="76"/>
                    </a:cubicBezTo>
                    <a:cubicBezTo>
                      <a:pt x="30" y="75"/>
                      <a:pt x="30" y="75"/>
                      <a:pt x="30" y="75"/>
                    </a:cubicBezTo>
                    <a:cubicBezTo>
                      <a:pt x="30" y="74"/>
                      <a:pt x="30" y="73"/>
                      <a:pt x="29" y="72"/>
                    </a:cubicBezTo>
                    <a:cubicBezTo>
                      <a:pt x="31" y="72"/>
                      <a:pt x="33" y="72"/>
                      <a:pt x="35" y="71"/>
                    </a:cubicBezTo>
                    <a:cubicBezTo>
                      <a:pt x="35" y="72"/>
                      <a:pt x="35" y="73"/>
                      <a:pt x="36" y="73"/>
                    </a:cubicBezTo>
                    <a:cubicBezTo>
                      <a:pt x="36" y="73"/>
                      <a:pt x="36" y="73"/>
                      <a:pt x="35" y="73"/>
                    </a:cubicBezTo>
                    <a:close/>
                    <a:moveTo>
                      <a:pt x="46" y="49"/>
                    </a:moveTo>
                    <a:cubicBezTo>
                      <a:pt x="44" y="48"/>
                      <a:pt x="43" y="47"/>
                      <a:pt x="41" y="47"/>
                    </a:cubicBezTo>
                    <a:cubicBezTo>
                      <a:pt x="38" y="47"/>
                      <a:pt x="36" y="48"/>
                      <a:pt x="35" y="51"/>
                    </a:cubicBezTo>
                    <a:cubicBezTo>
                      <a:pt x="34" y="50"/>
                      <a:pt x="33" y="49"/>
                      <a:pt x="32" y="49"/>
                    </a:cubicBezTo>
                    <a:cubicBezTo>
                      <a:pt x="34" y="47"/>
                      <a:pt x="35" y="45"/>
                      <a:pt x="35" y="42"/>
                    </a:cubicBezTo>
                    <a:cubicBezTo>
                      <a:pt x="35" y="39"/>
                      <a:pt x="34" y="36"/>
                      <a:pt x="32" y="34"/>
                    </a:cubicBezTo>
                    <a:cubicBezTo>
                      <a:pt x="33" y="34"/>
                      <a:pt x="35" y="33"/>
                      <a:pt x="36" y="33"/>
                    </a:cubicBezTo>
                    <a:cubicBezTo>
                      <a:pt x="36" y="33"/>
                      <a:pt x="36" y="34"/>
                      <a:pt x="36" y="34"/>
                    </a:cubicBezTo>
                    <a:cubicBezTo>
                      <a:pt x="36" y="37"/>
                      <a:pt x="37" y="40"/>
                      <a:pt x="39" y="42"/>
                    </a:cubicBezTo>
                    <a:cubicBezTo>
                      <a:pt x="41" y="45"/>
                      <a:pt x="44" y="46"/>
                      <a:pt x="47" y="46"/>
                    </a:cubicBezTo>
                    <a:cubicBezTo>
                      <a:pt x="46" y="47"/>
                      <a:pt x="46" y="48"/>
                      <a:pt x="46" y="49"/>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8" name="Freeform 91"/>
              <p:cNvSpPr>
                <a:spLocks/>
              </p:cNvSpPr>
              <p:nvPr/>
            </p:nvSpPr>
            <p:spPr bwMode="auto">
              <a:xfrm>
                <a:off x="9102725" y="4772026"/>
                <a:ext cx="25400" cy="26988"/>
              </a:xfrm>
              <a:custGeom>
                <a:avLst/>
                <a:gdLst>
                  <a:gd name="T0" fmla="*/ 5 w 10"/>
                  <a:gd name="T1" fmla="*/ 0 h 10"/>
                  <a:gd name="T2" fmla="*/ 0 w 10"/>
                  <a:gd name="T3" fmla="*/ 5 h 10"/>
                  <a:gd name="T4" fmla="*/ 5 w 10"/>
                  <a:gd name="T5" fmla="*/ 10 h 10"/>
                  <a:gd name="T6" fmla="*/ 10 w 10"/>
                  <a:gd name="T7" fmla="*/ 5 h 10"/>
                  <a:gd name="T8" fmla="*/ 5 w 10"/>
                  <a:gd name="T9" fmla="*/ 0 h 10"/>
                </a:gdLst>
                <a:ahLst/>
                <a:cxnLst>
                  <a:cxn ang="0">
                    <a:pos x="T0" y="T1"/>
                  </a:cxn>
                  <a:cxn ang="0">
                    <a:pos x="T2" y="T3"/>
                  </a:cxn>
                  <a:cxn ang="0">
                    <a:pos x="T4" y="T5"/>
                  </a:cxn>
                  <a:cxn ang="0">
                    <a:pos x="T6" y="T7"/>
                  </a:cxn>
                  <a:cxn ang="0">
                    <a:pos x="T8" y="T9"/>
                  </a:cxn>
                </a:cxnLst>
                <a:rect l="0" t="0" r="r" b="b"/>
                <a:pathLst>
                  <a:path w="10" h="10">
                    <a:moveTo>
                      <a:pt x="5" y="0"/>
                    </a:moveTo>
                    <a:cubicBezTo>
                      <a:pt x="2" y="0"/>
                      <a:pt x="0" y="2"/>
                      <a:pt x="0" y="5"/>
                    </a:cubicBezTo>
                    <a:cubicBezTo>
                      <a:pt x="0" y="7"/>
                      <a:pt x="2" y="10"/>
                      <a:pt x="5" y="10"/>
                    </a:cubicBezTo>
                    <a:cubicBezTo>
                      <a:pt x="7" y="10"/>
                      <a:pt x="10" y="8"/>
                      <a:pt x="10" y="5"/>
                    </a:cubicBezTo>
                    <a:cubicBezTo>
                      <a:pt x="10" y="2"/>
                      <a:pt x="8" y="0"/>
                      <a:pt x="5"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9" name="Freeform 92"/>
              <p:cNvSpPr>
                <a:spLocks/>
              </p:cNvSpPr>
              <p:nvPr/>
            </p:nvSpPr>
            <p:spPr bwMode="auto">
              <a:xfrm>
                <a:off x="9097963" y="4905376"/>
                <a:ext cx="36513" cy="28575"/>
              </a:xfrm>
              <a:custGeom>
                <a:avLst/>
                <a:gdLst>
                  <a:gd name="T0" fmla="*/ 7 w 14"/>
                  <a:gd name="T1" fmla="*/ 0 h 11"/>
                  <a:gd name="T2" fmla="*/ 7 w 14"/>
                  <a:gd name="T3" fmla="*/ 11 h 11"/>
                  <a:gd name="T4" fmla="*/ 7 w 14"/>
                  <a:gd name="T5" fmla="*/ 0 h 11"/>
                </a:gdLst>
                <a:ahLst/>
                <a:cxnLst>
                  <a:cxn ang="0">
                    <a:pos x="T0" y="T1"/>
                  </a:cxn>
                  <a:cxn ang="0">
                    <a:pos x="T2" y="T3"/>
                  </a:cxn>
                  <a:cxn ang="0">
                    <a:pos x="T4" y="T5"/>
                  </a:cxn>
                </a:cxnLst>
                <a:rect l="0" t="0" r="r" b="b"/>
                <a:pathLst>
                  <a:path w="14" h="11">
                    <a:moveTo>
                      <a:pt x="7" y="0"/>
                    </a:moveTo>
                    <a:cubicBezTo>
                      <a:pt x="0" y="0"/>
                      <a:pt x="0" y="11"/>
                      <a:pt x="7" y="11"/>
                    </a:cubicBezTo>
                    <a:cubicBezTo>
                      <a:pt x="14" y="11"/>
                      <a:pt x="14"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3" name="Group 32"/>
            <p:cNvGrpSpPr/>
            <p:nvPr/>
          </p:nvGrpSpPr>
          <p:grpSpPr>
            <a:xfrm>
              <a:off x="8686800" y="4557713"/>
              <a:ext cx="682626" cy="577851"/>
              <a:chOff x="8686800" y="4557713"/>
              <a:chExt cx="682626" cy="577851"/>
            </a:xfrm>
          </p:grpSpPr>
          <p:sp>
            <p:nvSpPr>
              <p:cNvPr id="34" name="Freeform 93"/>
              <p:cNvSpPr>
                <a:spLocks/>
              </p:cNvSpPr>
              <p:nvPr/>
            </p:nvSpPr>
            <p:spPr bwMode="auto">
              <a:xfrm>
                <a:off x="8843963" y="4919663"/>
                <a:ext cx="104775" cy="146050"/>
              </a:xfrm>
              <a:custGeom>
                <a:avLst/>
                <a:gdLst>
                  <a:gd name="T0" fmla="*/ 39 w 40"/>
                  <a:gd name="T1" fmla="*/ 1 h 56"/>
                  <a:gd name="T2" fmla="*/ 21 w 40"/>
                  <a:gd name="T3" fmla="*/ 27 h 56"/>
                  <a:gd name="T4" fmla="*/ 0 w 40"/>
                  <a:gd name="T5" fmla="*/ 55 h 56"/>
                  <a:gd name="T6" fmla="*/ 1 w 40"/>
                  <a:gd name="T7" fmla="*/ 56 h 56"/>
                  <a:gd name="T8" fmla="*/ 21 w 40"/>
                  <a:gd name="T9" fmla="*/ 29 h 56"/>
                  <a:gd name="T10" fmla="*/ 39 w 40"/>
                  <a:gd name="T11" fmla="*/ 1 h 56"/>
                  <a:gd name="T12" fmla="*/ 39 w 40"/>
                  <a:gd name="T13" fmla="*/ 1 h 56"/>
                </a:gdLst>
                <a:ahLst/>
                <a:cxnLst>
                  <a:cxn ang="0">
                    <a:pos x="T0" y="T1"/>
                  </a:cxn>
                  <a:cxn ang="0">
                    <a:pos x="T2" y="T3"/>
                  </a:cxn>
                  <a:cxn ang="0">
                    <a:pos x="T4" y="T5"/>
                  </a:cxn>
                  <a:cxn ang="0">
                    <a:pos x="T6" y="T7"/>
                  </a:cxn>
                  <a:cxn ang="0">
                    <a:pos x="T8" y="T9"/>
                  </a:cxn>
                  <a:cxn ang="0">
                    <a:pos x="T10" y="T11"/>
                  </a:cxn>
                  <a:cxn ang="0">
                    <a:pos x="T12" y="T13"/>
                  </a:cxn>
                </a:cxnLst>
                <a:rect l="0" t="0" r="r" b="b"/>
                <a:pathLst>
                  <a:path w="40" h="56">
                    <a:moveTo>
                      <a:pt x="39" y="1"/>
                    </a:moveTo>
                    <a:cubicBezTo>
                      <a:pt x="32" y="9"/>
                      <a:pt x="27" y="19"/>
                      <a:pt x="21" y="27"/>
                    </a:cubicBezTo>
                    <a:cubicBezTo>
                      <a:pt x="14" y="37"/>
                      <a:pt x="6" y="45"/>
                      <a:pt x="0" y="55"/>
                    </a:cubicBezTo>
                    <a:cubicBezTo>
                      <a:pt x="0" y="56"/>
                      <a:pt x="1" y="56"/>
                      <a:pt x="1" y="56"/>
                    </a:cubicBezTo>
                    <a:cubicBezTo>
                      <a:pt x="9" y="48"/>
                      <a:pt x="15" y="38"/>
                      <a:pt x="21" y="29"/>
                    </a:cubicBezTo>
                    <a:cubicBezTo>
                      <a:pt x="28" y="21"/>
                      <a:pt x="35" y="11"/>
                      <a:pt x="39" y="1"/>
                    </a:cubicBezTo>
                    <a:cubicBezTo>
                      <a:pt x="40" y="1"/>
                      <a:pt x="39" y="0"/>
                      <a:pt x="39"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5" name="Freeform 94"/>
              <p:cNvSpPr>
                <a:spLocks/>
              </p:cNvSpPr>
              <p:nvPr/>
            </p:nvSpPr>
            <p:spPr bwMode="auto">
              <a:xfrm>
                <a:off x="8899525" y="4937126"/>
                <a:ext cx="61913" cy="138113"/>
              </a:xfrm>
              <a:custGeom>
                <a:avLst/>
                <a:gdLst>
                  <a:gd name="T0" fmla="*/ 23 w 24"/>
                  <a:gd name="T1" fmla="*/ 0 h 53"/>
                  <a:gd name="T2" fmla="*/ 22 w 24"/>
                  <a:gd name="T3" fmla="*/ 0 h 53"/>
                  <a:gd name="T4" fmla="*/ 22 w 24"/>
                  <a:gd name="T5" fmla="*/ 0 h 53"/>
                  <a:gd name="T6" fmla="*/ 11 w 24"/>
                  <a:gd name="T7" fmla="*/ 25 h 53"/>
                  <a:gd name="T8" fmla="*/ 0 w 24"/>
                  <a:gd name="T9" fmla="*/ 52 h 53"/>
                  <a:gd name="T10" fmla="*/ 1 w 24"/>
                  <a:gd name="T11" fmla="*/ 53 h 53"/>
                  <a:gd name="T12" fmla="*/ 11 w 24"/>
                  <a:gd name="T13" fmla="*/ 28 h 53"/>
                  <a:gd name="T14" fmla="*/ 22 w 24"/>
                  <a:gd name="T15" fmla="*/ 2 h 53"/>
                  <a:gd name="T16" fmla="*/ 20 w 24"/>
                  <a:gd name="T17" fmla="*/ 26 h 53"/>
                  <a:gd name="T18" fmla="*/ 15 w 24"/>
                  <a:gd name="T19" fmla="*/ 51 h 53"/>
                  <a:gd name="T20" fmla="*/ 16 w 24"/>
                  <a:gd name="T21" fmla="*/ 51 h 53"/>
                  <a:gd name="T22" fmla="*/ 22 w 24"/>
                  <a:gd name="T23" fmla="*/ 26 h 53"/>
                  <a:gd name="T24" fmla="*/ 23 w 24"/>
                  <a:gd name="T25"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53">
                    <a:moveTo>
                      <a:pt x="23" y="0"/>
                    </a:moveTo>
                    <a:cubicBezTo>
                      <a:pt x="23" y="0"/>
                      <a:pt x="22" y="0"/>
                      <a:pt x="22" y="0"/>
                    </a:cubicBezTo>
                    <a:cubicBezTo>
                      <a:pt x="22" y="0"/>
                      <a:pt x="22" y="0"/>
                      <a:pt x="22" y="0"/>
                    </a:cubicBezTo>
                    <a:cubicBezTo>
                      <a:pt x="18" y="8"/>
                      <a:pt x="14" y="16"/>
                      <a:pt x="11" y="25"/>
                    </a:cubicBezTo>
                    <a:cubicBezTo>
                      <a:pt x="7" y="34"/>
                      <a:pt x="2" y="43"/>
                      <a:pt x="0" y="52"/>
                    </a:cubicBezTo>
                    <a:cubicBezTo>
                      <a:pt x="0" y="53"/>
                      <a:pt x="1" y="53"/>
                      <a:pt x="1" y="53"/>
                    </a:cubicBezTo>
                    <a:cubicBezTo>
                      <a:pt x="5" y="45"/>
                      <a:pt x="8" y="36"/>
                      <a:pt x="11" y="28"/>
                    </a:cubicBezTo>
                    <a:cubicBezTo>
                      <a:pt x="15" y="19"/>
                      <a:pt x="19" y="10"/>
                      <a:pt x="22" y="2"/>
                    </a:cubicBezTo>
                    <a:cubicBezTo>
                      <a:pt x="21" y="10"/>
                      <a:pt x="21" y="18"/>
                      <a:pt x="20" y="26"/>
                    </a:cubicBezTo>
                    <a:cubicBezTo>
                      <a:pt x="18" y="34"/>
                      <a:pt x="16" y="43"/>
                      <a:pt x="15" y="51"/>
                    </a:cubicBezTo>
                    <a:cubicBezTo>
                      <a:pt x="15" y="52"/>
                      <a:pt x="16" y="52"/>
                      <a:pt x="16" y="51"/>
                    </a:cubicBezTo>
                    <a:cubicBezTo>
                      <a:pt x="19" y="44"/>
                      <a:pt x="21" y="34"/>
                      <a:pt x="22" y="26"/>
                    </a:cubicBezTo>
                    <a:cubicBezTo>
                      <a:pt x="23" y="18"/>
                      <a:pt x="24" y="9"/>
                      <a:pt x="23"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6" name="Freeform 95"/>
              <p:cNvSpPr>
                <a:spLocks/>
              </p:cNvSpPr>
              <p:nvPr/>
            </p:nvSpPr>
            <p:spPr bwMode="auto">
              <a:xfrm>
                <a:off x="8997950" y="4949826"/>
                <a:ext cx="49213" cy="185738"/>
              </a:xfrm>
              <a:custGeom>
                <a:avLst/>
                <a:gdLst>
                  <a:gd name="T0" fmla="*/ 14 w 19"/>
                  <a:gd name="T1" fmla="*/ 38 h 71"/>
                  <a:gd name="T2" fmla="*/ 6 w 19"/>
                  <a:gd name="T3" fmla="*/ 3 h 71"/>
                  <a:gd name="T4" fmla="*/ 5 w 19"/>
                  <a:gd name="T5" fmla="*/ 2 h 71"/>
                  <a:gd name="T6" fmla="*/ 5 w 19"/>
                  <a:gd name="T7" fmla="*/ 1 h 71"/>
                  <a:gd name="T8" fmla="*/ 4 w 19"/>
                  <a:gd name="T9" fmla="*/ 1 h 71"/>
                  <a:gd name="T10" fmla="*/ 2 w 19"/>
                  <a:gd name="T11" fmla="*/ 59 h 71"/>
                  <a:gd name="T12" fmla="*/ 4 w 19"/>
                  <a:gd name="T13" fmla="*/ 59 h 71"/>
                  <a:gd name="T14" fmla="*/ 5 w 19"/>
                  <a:gd name="T15" fmla="*/ 5 h 71"/>
                  <a:gd name="T16" fmla="*/ 11 w 19"/>
                  <a:gd name="T17" fmla="*/ 38 h 71"/>
                  <a:gd name="T18" fmla="*/ 17 w 19"/>
                  <a:gd name="T19" fmla="*/ 71 h 71"/>
                  <a:gd name="T20" fmla="*/ 18 w 19"/>
                  <a:gd name="T21" fmla="*/ 70 h 71"/>
                  <a:gd name="T22" fmla="*/ 14 w 19"/>
                  <a:gd name="T23" fmla="*/ 38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71">
                    <a:moveTo>
                      <a:pt x="14" y="38"/>
                    </a:moveTo>
                    <a:cubicBezTo>
                      <a:pt x="11" y="26"/>
                      <a:pt x="9" y="14"/>
                      <a:pt x="6" y="3"/>
                    </a:cubicBezTo>
                    <a:cubicBezTo>
                      <a:pt x="6" y="2"/>
                      <a:pt x="5" y="2"/>
                      <a:pt x="5" y="2"/>
                    </a:cubicBezTo>
                    <a:cubicBezTo>
                      <a:pt x="5" y="2"/>
                      <a:pt x="5" y="2"/>
                      <a:pt x="5" y="1"/>
                    </a:cubicBezTo>
                    <a:cubicBezTo>
                      <a:pt x="5" y="0"/>
                      <a:pt x="4" y="0"/>
                      <a:pt x="4" y="1"/>
                    </a:cubicBezTo>
                    <a:cubicBezTo>
                      <a:pt x="1" y="20"/>
                      <a:pt x="0" y="40"/>
                      <a:pt x="2" y="59"/>
                    </a:cubicBezTo>
                    <a:cubicBezTo>
                      <a:pt x="2" y="60"/>
                      <a:pt x="4" y="61"/>
                      <a:pt x="4" y="59"/>
                    </a:cubicBezTo>
                    <a:cubicBezTo>
                      <a:pt x="5" y="41"/>
                      <a:pt x="5" y="23"/>
                      <a:pt x="5" y="5"/>
                    </a:cubicBezTo>
                    <a:cubicBezTo>
                      <a:pt x="6" y="16"/>
                      <a:pt x="9" y="27"/>
                      <a:pt x="11" y="38"/>
                    </a:cubicBezTo>
                    <a:cubicBezTo>
                      <a:pt x="13" y="49"/>
                      <a:pt x="13" y="61"/>
                      <a:pt x="17" y="71"/>
                    </a:cubicBezTo>
                    <a:cubicBezTo>
                      <a:pt x="17" y="71"/>
                      <a:pt x="18" y="71"/>
                      <a:pt x="18" y="70"/>
                    </a:cubicBezTo>
                    <a:cubicBezTo>
                      <a:pt x="19" y="60"/>
                      <a:pt x="15" y="48"/>
                      <a:pt x="14" y="3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7" name="Freeform 96"/>
              <p:cNvSpPr>
                <a:spLocks/>
              </p:cNvSpPr>
              <p:nvPr/>
            </p:nvSpPr>
            <p:spPr bwMode="auto">
              <a:xfrm>
                <a:off x="9047163" y="4960938"/>
                <a:ext cx="63500" cy="153988"/>
              </a:xfrm>
              <a:custGeom>
                <a:avLst/>
                <a:gdLst>
                  <a:gd name="T0" fmla="*/ 14 w 24"/>
                  <a:gd name="T1" fmla="*/ 29 h 59"/>
                  <a:gd name="T2" fmla="*/ 1 w 24"/>
                  <a:gd name="T3" fmla="*/ 1 h 59"/>
                  <a:gd name="T4" fmla="*/ 0 w 24"/>
                  <a:gd name="T5" fmla="*/ 1 h 59"/>
                  <a:gd name="T6" fmla="*/ 11 w 24"/>
                  <a:gd name="T7" fmla="*/ 29 h 59"/>
                  <a:gd name="T8" fmla="*/ 22 w 24"/>
                  <a:gd name="T9" fmla="*/ 58 h 59"/>
                  <a:gd name="T10" fmla="*/ 24 w 24"/>
                  <a:gd name="T11" fmla="*/ 57 h 59"/>
                  <a:gd name="T12" fmla="*/ 14 w 24"/>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4" h="59">
                    <a:moveTo>
                      <a:pt x="14" y="29"/>
                    </a:moveTo>
                    <a:cubicBezTo>
                      <a:pt x="10" y="20"/>
                      <a:pt x="6" y="10"/>
                      <a:pt x="1" y="1"/>
                    </a:cubicBezTo>
                    <a:cubicBezTo>
                      <a:pt x="1" y="0"/>
                      <a:pt x="0" y="0"/>
                      <a:pt x="0" y="1"/>
                    </a:cubicBezTo>
                    <a:cubicBezTo>
                      <a:pt x="4" y="11"/>
                      <a:pt x="8" y="20"/>
                      <a:pt x="11" y="29"/>
                    </a:cubicBezTo>
                    <a:cubicBezTo>
                      <a:pt x="15" y="39"/>
                      <a:pt x="17" y="49"/>
                      <a:pt x="22" y="58"/>
                    </a:cubicBezTo>
                    <a:cubicBezTo>
                      <a:pt x="22" y="59"/>
                      <a:pt x="24" y="58"/>
                      <a:pt x="24" y="57"/>
                    </a:cubicBezTo>
                    <a:cubicBezTo>
                      <a:pt x="22" y="48"/>
                      <a:pt x="17" y="38"/>
                      <a:pt x="14"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8" name="Freeform 97"/>
              <p:cNvSpPr>
                <a:spLocks/>
              </p:cNvSpPr>
              <p:nvPr/>
            </p:nvSpPr>
            <p:spPr bwMode="auto">
              <a:xfrm>
                <a:off x="8836025" y="4594226"/>
                <a:ext cx="136525" cy="152400"/>
              </a:xfrm>
              <a:custGeom>
                <a:avLst/>
                <a:gdLst>
                  <a:gd name="T0" fmla="*/ 51 w 52"/>
                  <a:gd name="T1" fmla="*/ 55 h 58"/>
                  <a:gd name="T2" fmla="*/ 29 w 52"/>
                  <a:gd name="T3" fmla="*/ 31 h 58"/>
                  <a:gd name="T4" fmla="*/ 10 w 52"/>
                  <a:gd name="T5" fmla="*/ 1 h 58"/>
                  <a:gd name="T6" fmla="*/ 9 w 52"/>
                  <a:gd name="T7" fmla="*/ 1 h 58"/>
                  <a:gd name="T8" fmla="*/ 26 w 52"/>
                  <a:gd name="T9" fmla="*/ 32 h 58"/>
                  <a:gd name="T10" fmla="*/ 30 w 52"/>
                  <a:gd name="T11" fmla="*/ 37 h 58"/>
                  <a:gd name="T12" fmla="*/ 1 w 52"/>
                  <a:gd name="T13" fmla="*/ 10 h 58"/>
                  <a:gd name="T14" fmla="*/ 0 w 52"/>
                  <a:gd name="T15" fmla="*/ 10 h 58"/>
                  <a:gd name="T16" fmla="*/ 19 w 52"/>
                  <a:gd name="T17" fmla="*/ 31 h 58"/>
                  <a:gd name="T18" fmla="*/ 35 w 52"/>
                  <a:gd name="T19" fmla="*/ 44 h 58"/>
                  <a:gd name="T20" fmla="*/ 50 w 52"/>
                  <a:gd name="T21" fmla="*/ 57 h 58"/>
                  <a:gd name="T22" fmla="*/ 51 w 52"/>
                  <a:gd name="T23" fmla="*/ 5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58">
                    <a:moveTo>
                      <a:pt x="51" y="55"/>
                    </a:moveTo>
                    <a:cubicBezTo>
                      <a:pt x="44" y="47"/>
                      <a:pt x="35" y="40"/>
                      <a:pt x="29" y="31"/>
                    </a:cubicBezTo>
                    <a:cubicBezTo>
                      <a:pt x="21" y="21"/>
                      <a:pt x="15" y="11"/>
                      <a:pt x="10" y="1"/>
                    </a:cubicBezTo>
                    <a:cubicBezTo>
                      <a:pt x="10" y="0"/>
                      <a:pt x="9" y="1"/>
                      <a:pt x="9" y="1"/>
                    </a:cubicBezTo>
                    <a:cubicBezTo>
                      <a:pt x="13" y="12"/>
                      <a:pt x="19" y="22"/>
                      <a:pt x="26" y="32"/>
                    </a:cubicBezTo>
                    <a:cubicBezTo>
                      <a:pt x="27" y="34"/>
                      <a:pt x="29" y="36"/>
                      <a:pt x="30" y="37"/>
                    </a:cubicBezTo>
                    <a:cubicBezTo>
                      <a:pt x="20" y="29"/>
                      <a:pt x="11" y="18"/>
                      <a:pt x="1" y="10"/>
                    </a:cubicBezTo>
                    <a:cubicBezTo>
                      <a:pt x="1" y="9"/>
                      <a:pt x="0" y="10"/>
                      <a:pt x="0" y="10"/>
                    </a:cubicBezTo>
                    <a:cubicBezTo>
                      <a:pt x="6" y="18"/>
                      <a:pt x="13" y="24"/>
                      <a:pt x="19" y="31"/>
                    </a:cubicBezTo>
                    <a:cubicBezTo>
                      <a:pt x="24" y="36"/>
                      <a:pt x="29" y="40"/>
                      <a:pt x="35" y="44"/>
                    </a:cubicBezTo>
                    <a:cubicBezTo>
                      <a:pt x="40" y="49"/>
                      <a:pt x="44" y="53"/>
                      <a:pt x="50" y="57"/>
                    </a:cubicBezTo>
                    <a:cubicBezTo>
                      <a:pt x="51" y="58"/>
                      <a:pt x="52" y="56"/>
                      <a:pt x="51" y="55"/>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9" name="Freeform 98"/>
              <p:cNvSpPr>
                <a:spLocks/>
              </p:cNvSpPr>
              <p:nvPr/>
            </p:nvSpPr>
            <p:spPr bwMode="auto">
              <a:xfrm>
                <a:off x="8901113" y="4572001"/>
                <a:ext cx="96838" cy="163513"/>
              </a:xfrm>
              <a:custGeom>
                <a:avLst/>
                <a:gdLst>
                  <a:gd name="T0" fmla="*/ 36 w 37"/>
                  <a:gd name="T1" fmla="*/ 61 h 63"/>
                  <a:gd name="T2" fmla="*/ 31 w 37"/>
                  <a:gd name="T3" fmla="*/ 44 h 63"/>
                  <a:gd name="T4" fmla="*/ 31 w 37"/>
                  <a:gd name="T5" fmla="*/ 44 h 63"/>
                  <a:gd name="T6" fmla="*/ 27 w 37"/>
                  <a:gd name="T7" fmla="*/ 1 h 63"/>
                  <a:gd name="T8" fmla="*/ 26 w 37"/>
                  <a:gd name="T9" fmla="*/ 1 h 63"/>
                  <a:gd name="T10" fmla="*/ 29 w 37"/>
                  <a:gd name="T11" fmla="*/ 37 h 63"/>
                  <a:gd name="T12" fmla="*/ 13 w 37"/>
                  <a:gd name="T13" fmla="*/ 3 h 63"/>
                  <a:gd name="T14" fmla="*/ 12 w 37"/>
                  <a:gd name="T15" fmla="*/ 4 h 63"/>
                  <a:gd name="T16" fmla="*/ 21 w 37"/>
                  <a:gd name="T17" fmla="*/ 26 h 63"/>
                  <a:gd name="T18" fmla="*/ 15 w 37"/>
                  <a:gd name="T19" fmla="*/ 19 h 63"/>
                  <a:gd name="T20" fmla="*/ 2 w 37"/>
                  <a:gd name="T21" fmla="*/ 3 h 63"/>
                  <a:gd name="T22" fmla="*/ 1 w 37"/>
                  <a:gd name="T23" fmla="*/ 4 h 63"/>
                  <a:gd name="T24" fmla="*/ 13 w 37"/>
                  <a:gd name="T25" fmla="*/ 20 h 63"/>
                  <a:gd name="T26" fmla="*/ 24 w 37"/>
                  <a:gd name="T27" fmla="*/ 34 h 63"/>
                  <a:gd name="T28" fmla="*/ 33 w 37"/>
                  <a:gd name="T29" fmla="*/ 61 h 63"/>
                  <a:gd name="T30" fmla="*/ 36 w 37"/>
                  <a:gd name="T31" fmla="*/ 6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 h="63">
                    <a:moveTo>
                      <a:pt x="36" y="61"/>
                    </a:moveTo>
                    <a:cubicBezTo>
                      <a:pt x="35" y="55"/>
                      <a:pt x="33" y="50"/>
                      <a:pt x="31" y="44"/>
                    </a:cubicBezTo>
                    <a:cubicBezTo>
                      <a:pt x="31" y="44"/>
                      <a:pt x="31" y="44"/>
                      <a:pt x="31" y="44"/>
                    </a:cubicBezTo>
                    <a:cubicBezTo>
                      <a:pt x="32" y="30"/>
                      <a:pt x="31" y="15"/>
                      <a:pt x="27" y="1"/>
                    </a:cubicBezTo>
                    <a:cubicBezTo>
                      <a:pt x="27" y="0"/>
                      <a:pt x="26" y="0"/>
                      <a:pt x="26" y="1"/>
                    </a:cubicBezTo>
                    <a:cubicBezTo>
                      <a:pt x="27" y="13"/>
                      <a:pt x="28" y="25"/>
                      <a:pt x="29" y="37"/>
                    </a:cubicBezTo>
                    <a:cubicBezTo>
                      <a:pt x="24" y="26"/>
                      <a:pt x="19" y="14"/>
                      <a:pt x="13" y="3"/>
                    </a:cubicBezTo>
                    <a:cubicBezTo>
                      <a:pt x="13" y="2"/>
                      <a:pt x="12" y="3"/>
                      <a:pt x="12" y="4"/>
                    </a:cubicBezTo>
                    <a:cubicBezTo>
                      <a:pt x="14" y="11"/>
                      <a:pt x="18" y="19"/>
                      <a:pt x="21" y="26"/>
                    </a:cubicBezTo>
                    <a:cubicBezTo>
                      <a:pt x="19" y="24"/>
                      <a:pt x="17" y="22"/>
                      <a:pt x="15" y="19"/>
                    </a:cubicBezTo>
                    <a:cubicBezTo>
                      <a:pt x="11" y="14"/>
                      <a:pt x="6" y="8"/>
                      <a:pt x="2" y="3"/>
                    </a:cubicBezTo>
                    <a:cubicBezTo>
                      <a:pt x="1" y="2"/>
                      <a:pt x="0" y="3"/>
                      <a:pt x="1" y="4"/>
                    </a:cubicBezTo>
                    <a:cubicBezTo>
                      <a:pt x="4" y="9"/>
                      <a:pt x="9" y="15"/>
                      <a:pt x="13" y="20"/>
                    </a:cubicBezTo>
                    <a:cubicBezTo>
                      <a:pt x="16" y="25"/>
                      <a:pt x="20" y="30"/>
                      <a:pt x="24" y="34"/>
                    </a:cubicBezTo>
                    <a:cubicBezTo>
                      <a:pt x="27" y="43"/>
                      <a:pt x="31" y="52"/>
                      <a:pt x="33" y="61"/>
                    </a:cubicBezTo>
                    <a:cubicBezTo>
                      <a:pt x="34" y="63"/>
                      <a:pt x="37" y="63"/>
                      <a:pt x="36" y="6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0" name="Freeform 99"/>
              <p:cNvSpPr>
                <a:spLocks/>
              </p:cNvSpPr>
              <p:nvPr/>
            </p:nvSpPr>
            <p:spPr bwMode="auto">
              <a:xfrm>
                <a:off x="9009063" y="4557713"/>
                <a:ext cx="20638" cy="169863"/>
              </a:xfrm>
              <a:custGeom>
                <a:avLst/>
                <a:gdLst>
                  <a:gd name="T0" fmla="*/ 6 w 8"/>
                  <a:gd name="T1" fmla="*/ 29 h 65"/>
                  <a:gd name="T2" fmla="*/ 1 w 8"/>
                  <a:gd name="T3" fmla="*/ 0 h 65"/>
                  <a:gd name="T4" fmla="*/ 0 w 8"/>
                  <a:gd name="T5" fmla="*/ 0 h 65"/>
                  <a:gd name="T6" fmla="*/ 4 w 8"/>
                  <a:gd name="T7" fmla="*/ 32 h 65"/>
                  <a:gd name="T8" fmla="*/ 6 w 8"/>
                  <a:gd name="T9" fmla="*/ 64 h 65"/>
                  <a:gd name="T10" fmla="*/ 7 w 8"/>
                  <a:gd name="T11" fmla="*/ 64 h 65"/>
                  <a:gd name="T12" fmla="*/ 6 w 8"/>
                  <a:gd name="T13" fmla="*/ 29 h 65"/>
                </a:gdLst>
                <a:ahLst/>
                <a:cxnLst>
                  <a:cxn ang="0">
                    <a:pos x="T0" y="T1"/>
                  </a:cxn>
                  <a:cxn ang="0">
                    <a:pos x="T2" y="T3"/>
                  </a:cxn>
                  <a:cxn ang="0">
                    <a:pos x="T4" y="T5"/>
                  </a:cxn>
                  <a:cxn ang="0">
                    <a:pos x="T6" y="T7"/>
                  </a:cxn>
                  <a:cxn ang="0">
                    <a:pos x="T8" y="T9"/>
                  </a:cxn>
                  <a:cxn ang="0">
                    <a:pos x="T10" y="T11"/>
                  </a:cxn>
                  <a:cxn ang="0">
                    <a:pos x="T12" y="T13"/>
                  </a:cxn>
                </a:cxnLst>
                <a:rect l="0" t="0" r="r" b="b"/>
                <a:pathLst>
                  <a:path w="8" h="65">
                    <a:moveTo>
                      <a:pt x="6" y="29"/>
                    </a:moveTo>
                    <a:cubicBezTo>
                      <a:pt x="5" y="20"/>
                      <a:pt x="5" y="9"/>
                      <a:pt x="1" y="0"/>
                    </a:cubicBezTo>
                    <a:cubicBezTo>
                      <a:pt x="1" y="0"/>
                      <a:pt x="0" y="0"/>
                      <a:pt x="0" y="0"/>
                    </a:cubicBezTo>
                    <a:cubicBezTo>
                      <a:pt x="1" y="11"/>
                      <a:pt x="3" y="21"/>
                      <a:pt x="4" y="32"/>
                    </a:cubicBezTo>
                    <a:cubicBezTo>
                      <a:pt x="5" y="43"/>
                      <a:pt x="5" y="53"/>
                      <a:pt x="6" y="64"/>
                    </a:cubicBezTo>
                    <a:cubicBezTo>
                      <a:pt x="6" y="65"/>
                      <a:pt x="7" y="65"/>
                      <a:pt x="7" y="64"/>
                    </a:cubicBezTo>
                    <a:cubicBezTo>
                      <a:pt x="8" y="53"/>
                      <a:pt x="7" y="41"/>
                      <a:pt x="6"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1" name="Freeform 100"/>
              <p:cNvSpPr>
                <a:spLocks/>
              </p:cNvSpPr>
              <p:nvPr/>
            </p:nvSpPr>
            <p:spPr bwMode="auto">
              <a:xfrm>
                <a:off x="9045575" y="4560888"/>
                <a:ext cx="20638" cy="173038"/>
              </a:xfrm>
              <a:custGeom>
                <a:avLst/>
                <a:gdLst>
                  <a:gd name="T0" fmla="*/ 4 w 8"/>
                  <a:gd name="T1" fmla="*/ 0 h 66"/>
                  <a:gd name="T2" fmla="*/ 3 w 8"/>
                  <a:gd name="T3" fmla="*/ 1 h 66"/>
                  <a:gd name="T4" fmla="*/ 5 w 8"/>
                  <a:gd name="T5" fmla="*/ 32 h 66"/>
                  <a:gd name="T6" fmla="*/ 0 w 8"/>
                  <a:gd name="T7" fmla="*/ 65 h 66"/>
                  <a:gd name="T8" fmla="*/ 1 w 8"/>
                  <a:gd name="T9" fmla="*/ 66 h 66"/>
                  <a:gd name="T10" fmla="*/ 7 w 8"/>
                  <a:gd name="T11" fmla="*/ 32 h 66"/>
                  <a:gd name="T12" fmla="*/ 4 w 8"/>
                  <a:gd name="T13" fmla="*/ 0 h 66"/>
                </a:gdLst>
                <a:ahLst/>
                <a:cxnLst>
                  <a:cxn ang="0">
                    <a:pos x="T0" y="T1"/>
                  </a:cxn>
                  <a:cxn ang="0">
                    <a:pos x="T2" y="T3"/>
                  </a:cxn>
                  <a:cxn ang="0">
                    <a:pos x="T4" y="T5"/>
                  </a:cxn>
                  <a:cxn ang="0">
                    <a:pos x="T6" y="T7"/>
                  </a:cxn>
                  <a:cxn ang="0">
                    <a:pos x="T8" y="T9"/>
                  </a:cxn>
                  <a:cxn ang="0">
                    <a:pos x="T10" y="T11"/>
                  </a:cxn>
                  <a:cxn ang="0">
                    <a:pos x="T12" y="T13"/>
                  </a:cxn>
                </a:cxnLst>
                <a:rect l="0" t="0" r="r" b="b"/>
                <a:pathLst>
                  <a:path w="8" h="66">
                    <a:moveTo>
                      <a:pt x="4" y="0"/>
                    </a:moveTo>
                    <a:cubicBezTo>
                      <a:pt x="4" y="0"/>
                      <a:pt x="3" y="0"/>
                      <a:pt x="3" y="1"/>
                    </a:cubicBezTo>
                    <a:cubicBezTo>
                      <a:pt x="3" y="11"/>
                      <a:pt x="5" y="21"/>
                      <a:pt x="5" y="32"/>
                    </a:cubicBezTo>
                    <a:cubicBezTo>
                      <a:pt x="4" y="43"/>
                      <a:pt x="2" y="54"/>
                      <a:pt x="0" y="65"/>
                    </a:cubicBezTo>
                    <a:cubicBezTo>
                      <a:pt x="0" y="66"/>
                      <a:pt x="0" y="66"/>
                      <a:pt x="1" y="66"/>
                    </a:cubicBezTo>
                    <a:cubicBezTo>
                      <a:pt x="5" y="55"/>
                      <a:pt x="7" y="43"/>
                      <a:pt x="7" y="32"/>
                    </a:cubicBezTo>
                    <a:cubicBezTo>
                      <a:pt x="7" y="22"/>
                      <a:pt x="8" y="10"/>
                      <a:pt x="4"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2" name="Freeform 101"/>
              <p:cNvSpPr>
                <a:spLocks/>
              </p:cNvSpPr>
              <p:nvPr/>
            </p:nvSpPr>
            <p:spPr bwMode="auto">
              <a:xfrm>
                <a:off x="9053513" y="4594226"/>
                <a:ext cx="28575" cy="139700"/>
              </a:xfrm>
              <a:custGeom>
                <a:avLst/>
                <a:gdLst>
                  <a:gd name="T0" fmla="*/ 10 w 11"/>
                  <a:gd name="T1" fmla="*/ 1 h 53"/>
                  <a:gd name="T2" fmla="*/ 7 w 11"/>
                  <a:gd name="T3" fmla="*/ 26 h 53"/>
                  <a:gd name="T4" fmla="*/ 0 w 11"/>
                  <a:gd name="T5" fmla="*/ 51 h 53"/>
                  <a:gd name="T6" fmla="*/ 2 w 11"/>
                  <a:gd name="T7" fmla="*/ 52 h 53"/>
                  <a:gd name="T8" fmla="*/ 8 w 11"/>
                  <a:gd name="T9" fmla="*/ 32 h 53"/>
                  <a:gd name="T10" fmla="*/ 11 w 11"/>
                  <a:gd name="T11" fmla="*/ 1 h 53"/>
                  <a:gd name="T12" fmla="*/ 10 w 11"/>
                  <a:gd name="T13" fmla="*/ 1 h 53"/>
                </a:gdLst>
                <a:ahLst/>
                <a:cxnLst>
                  <a:cxn ang="0">
                    <a:pos x="T0" y="T1"/>
                  </a:cxn>
                  <a:cxn ang="0">
                    <a:pos x="T2" y="T3"/>
                  </a:cxn>
                  <a:cxn ang="0">
                    <a:pos x="T4" y="T5"/>
                  </a:cxn>
                  <a:cxn ang="0">
                    <a:pos x="T6" y="T7"/>
                  </a:cxn>
                  <a:cxn ang="0">
                    <a:pos x="T8" y="T9"/>
                  </a:cxn>
                  <a:cxn ang="0">
                    <a:pos x="T10" y="T11"/>
                  </a:cxn>
                  <a:cxn ang="0">
                    <a:pos x="T12" y="T13"/>
                  </a:cxn>
                </a:cxnLst>
                <a:rect l="0" t="0" r="r" b="b"/>
                <a:pathLst>
                  <a:path w="11" h="53">
                    <a:moveTo>
                      <a:pt x="10" y="1"/>
                    </a:moveTo>
                    <a:cubicBezTo>
                      <a:pt x="9" y="9"/>
                      <a:pt x="8" y="18"/>
                      <a:pt x="7" y="26"/>
                    </a:cubicBezTo>
                    <a:cubicBezTo>
                      <a:pt x="6" y="34"/>
                      <a:pt x="5" y="44"/>
                      <a:pt x="0" y="51"/>
                    </a:cubicBezTo>
                    <a:cubicBezTo>
                      <a:pt x="0" y="52"/>
                      <a:pt x="1" y="53"/>
                      <a:pt x="2" y="52"/>
                    </a:cubicBezTo>
                    <a:cubicBezTo>
                      <a:pt x="6" y="47"/>
                      <a:pt x="7" y="39"/>
                      <a:pt x="8" y="32"/>
                    </a:cubicBezTo>
                    <a:cubicBezTo>
                      <a:pt x="10" y="22"/>
                      <a:pt x="11" y="11"/>
                      <a:pt x="11" y="1"/>
                    </a:cubicBezTo>
                    <a:cubicBezTo>
                      <a:pt x="11" y="0"/>
                      <a:pt x="10" y="0"/>
                      <a:pt x="10"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3" name="Freeform 102"/>
              <p:cNvSpPr>
                <a:spLocks/>
              </p:cNvSpPr>
              <p:nvPr/>
            </p:nvSpPr>
            <p:spPr bwMode="auto">
              <a:xfrm>
                <a:off x="9112250" y="4646613"/>
                <a:ext cx="144463" cy="120650"/>
              </a:xfrm>
              <a:custGeom>
                <a:avLst/>
                <a:gdLst>
                  <a:gd name="T0" fmla="*/ 55 w 55"/>
                  <a:gd name="T1" fmla="*/ 13 h 46"/>
                  <a:gd name="T2" fmla="*/ 29 w 55"/>
                  <a:gd name="T3" fmla="*/ 27 h 46"/>
                  <a:gd name="T4" fmla="*/ 16 w 55"/>
                  <a:gd name="T5" fmla="*/ 33 h 46"/>
                  <a:gd name="T6" fmla="*/ 12 w 55"/>
                  <a:gd name="T7" fmla="*/ 35 h 46"/>
                  <a:gd name="T8" fmla="*/ 26 w 55"/>
                  <a:gd name="T9" fmla="*/ 24 h 46"/>
                  <a:gd name="T10" fmla="*/ 51 w 55"/>
                  <a:gd name="T11" fmla="*/ 1 h 46"/>
                  <a:gd name="T12" fmla="*/ 50 w 55"/>
                  <a:gd name="T13" fmla="*/ 1 h 46"/>
                  <a:gd name="T14" fmla="*/ 23 w 55"/>
                  <a:gd name="T15" fmla="*/ 23 h 46"/>
                  <a:gd name="T16" fmla="*/ 0 w 55"/>
                  <a:gd name="T17" fmla="*/ 45 h 46"/>
                  <a:gd name="T18" fmla="*/ 1 w 55"/>
                  <a:gd name="T19" fmla="*/ 46 h 46"/>
                  <a:gd name="T20" fmla="*/ 8 w 55"/>
                  <a:gd name="T21" fmla="*/ 39 h 46"/>
                  <a:gd name="T22" fmla="*/ 8 w 55"/>
                  <a:gd name="T23" fmla="*/ 39 h 46"/>
                  <a:gd name="T24" fmla="*/ 8 w 55"/>
                  <a:gd name="T25" fmla="*/ 39 h 46"/>
                  <a:gd name="T26" fmla="*/ 8 w 55"/>
                  <a:gd name="T27" fmla="*/ 39 h 46"/>
                  <a:gd name="T28" fmla="*/ 9 w 55"/>
                  <a:gd name="T29" fmla="*/ 39 h 46"/>
                  <a:gd name="T30" fmla="*/ 9 w 55"/>
                  <a:gd name="T31" fmla="*/ 39 h 46"/>
                  <a:gd name="T32" fmla="*/ 19 w 55"/>
                  <a:gd name="T33" fmla="*/ 34 h 46"/>
                  <a:gd name="T34" fmla="*/ 33 w 55"/>
                  <a:gd name="T35" fmla="*/ 28 h 46"/>
                  <a:gd name="T36" fmla="*/ 55 w 55"/>
                  <a:gd name="T37" fmla="*/ 14 h 46"/>
                  <a:gd name="T38" fmla="*/ 55 w 55"/>
                  <a:gd name="T39"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5" h="46">
                    <a:moveTo>
                      <a:pt x="55" y="13"/>
                    </a:moveTo>
                    <a:cubicBezTo>
                      <a:pt x="46" y="19"/>
                      <a:pt x="38" y="23"/>
                      <a:pt x="29" y="27"/>
                    </a:cubicBezTo>
                    <a:cubicBezTo>
                      <a:pt x="25" y="29"/>
                      <a:pt x="20" y="31"/>
                      <a:pt x="16" y="33"/>
                    </a:cubicBezTo>
                    <a:cubicBezTo>
                      <a:pt x="15" y="34"/>
                      <a:pt x="14" y="34"/>
                      <a:pt x="12" y="35"/>
                    </a:cubicBezTo>
                    <a:cubicBezTo>
                      <a:pt x="17" y="31"/>
                      <a:pt x="21" y="28"/>
                      <a:pt x="26" y="24"/>
                    </a:cubicBezTo>
                    <a:cubicBezTo>
                      <a:pt x="34" y="17"/>
                      <a:pt x="43" y="10"/>
                      <a:pt x="51" y="1"/>
                    </a:cubicBezTo>
                    <a:cubicBezTo>
                      <a:pt x="51" y="1"/>
                      <a:pt x="51" y="0"/>
                      <a:pt x="50" y="1"/>
                    </a:cubicBezTo>
                    <a:cubicBezTo>
                      <a:pt x="41" y="7"/>
                      <a:pt x="32" y="15"/>
                      <a:pt x="23" y="23"/>
                    </a:cubicBezTo>
                    <a:cubicBezTo>
                      <a:pt x="15" y="30"/>
                      <a:pt x="6" y="36"/>
                      <a:pt x="0" y="45"/>
                    </a:cubicBezTo>
                    <a:cubicBezTo>
                      <a:pt x="0" y="46"/>
                      <a:pt x="1" y="46"/>
                      <a:pt x="1" y="46"/>
                    </a:cubicBezTo>
                    <a:cubicBezTo>
                      <a:pt x="3" y="43"/>
                      <a:pt x="5" y="41"/>
                      <a:pt x="8" y="39"/>
                    </a:cubicBezTo>
                    <a:cubicBezTo>
                      <a:pt x="8" y="39"/>
                      <a:pt x="8" y="39"/>
                      <a:pt x="8" y="39"/>
                    </a:cubicBezTo>
                    <a:cubicBezTo>
                      <a:pt x="8" y="39"/>
                      <a:pt x="8" y="39"/>
                      <a:pt x="8" y="39"/>
                    </a:cubicBezTo>
                    <a:cubicBezTo>
                      <a:pt x="8" y="39"/>
                      <a:pt x="8" y="39"/>
                      <a:pt x="8" y="39"/>
                    </a:cubicBezTo>
                    <a:cubicBezTo>
                      <a:pt x="8" y="39"/>
                      <a:pt x="9" y="39"/>
                      <a:pt x="9" y="39"/>
                    </a:cubicBezTo>
                    <a:cubicBezTo>
                      <a:pt x="9" y="39"/>
                      <a:pt x="9" y="39"/>
                      <a:pt x="9" y="39"/>
                    </a:cubicBezTo>
                    <a:cubicBezTo>
                      <a:pt x="10" y="40"/>
                      <a:pt x="18" y="35"/>
                      <a:pt x="19" y="34"/>
                    </a:cubicBezTo>
                    <a:cubicBezTo>
                      <a:pt x="24" y="32"/>
                      <a:pt x="28" y="30"/>
                      <a:pt x="33" y="28"/>
                    </a:cubicBezTo>
                    <a:cubicBezTo>
                      <a:pt x="41" y="24"/>
                      <a:pt x="49" y="20"/>
                      <a:pt x="55" y="14"/>
                    </a:cubicBezTo>
                    <a:cubicBezTo>
                      <a:pt x="55" y="14"/>
                      <a:pt x="55" y="13"/>
                      <a:pt x="55" y="13"/>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4" name="Freeform 103"/>
              <p:cNvSpPr>
                <a:spLocks/>
              </p:cNvSpPr>
              <p:nvPr/>
            </p:nvSpPr>
            <p:spPr bwMode="auto">
              <a:xfrm>
                <a:off x="9134475" y="4714876"/>
                <a:ext cx="163513" cy="65088"/>
              </a:xfrm>
              <a:custGeom>
                <a:avLst/>
                <a:gdLst>
                  <a:gd name="T0" fmla="*/ 62 w 63"/>
                  <a:gd name="T1" fmla="*/ 10 h 25"/>
                  <a:gd name="T2" fmla="*/ 37 w 63"/>
                  <a:gd name="T3" fmla="*/ 14 h 25"/>
                  <a:gd name="T4" fmla="*/ 24 w 63"/>
                  <a:gd name="T5" fmla="*/ 17 h 25"/>
                  <a:gd name="T6" fmla="*/ 30 w 63"/>
                  <a:gd name="T7" fmla="*/ 14 h 25"/>
                  <a:gd name="T8" fmla="*/ 58 w 63"/>
                  <a:gd name="T9" fmla="*/ 1 h 25"/>
                  <a:gd name="T10" fmla="*/ 57 w 63"/>
                  <a:gd name="T11" fmla="*/ 0 h 25"/>
                  <a:gd name="T12" fmla="*/ 30 w 63"/>
                  <a:gd name="T13" fmla="*/ 12 h 25"/>
                  <a:gd name="T14" fmla="*/ 0 w 63"/>
                  <a:gd name="T15" fmla="*/ 24 h 25"/>
                  <a:gd name="T16" fmla="*/ 1 w 63"/>
                  <a:gd name="T17" fmla="*/ 25 h 25"/>
                  <a:gd name="T18" fmla="*/ 14 w 63"/>
                  <a:gd name="T19" fmla="*/ 21 h 25"/>
                  <a:gd name="T20" fmla="*/ 37 w 63"/>
                  <a:gd name="T21" fmla="*/ 17 h 25"/>
                  <a:gd name="T22" fmla="*/ 62 w 63"/>
                  <a:gd name="T23" fmla="*/ 11 h 25"/>
                  <a:gd name="T24" fmla="*/ 62 w 63"/>
                  <a:gd name="T25"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25">
                    <a:moveTo>
                      <a:pt x="62" y="10"/>
                    </a:moveTo>
                    <a:cubicBezTo>
                      <a:pt x="54" y="10"/>
                      <a:pt x="46" y="13"/>
                      <a:pt x="37" y="14"/>
                    </a:cubicBezTo>
                    <a:cubicBezTo>
                      <a:pt x="33" y="15"/>
                      <a:pt x="29" y="16"/>
                      <a:pt x="24" y="17"/>
                    </a:cubicBezTo>
                    <a:cubicBezTo>
                      <a:pt x="26" y="16"/>
                      <a:pt x="28" y="15"/>
                      <a:pt x="30" y="14"/>
                    </a:cubicBezTo>
                    <a:cubicBezTo>
                      <a:pt x="39" y="10"/>
                      <a:pt x="50" y="7"/>
                      <a:pt x="58" y="1"/>
                    </a:cubicBezTo>
                    <a:cubicBezTo>
                      <a:pt x="58" y="0"/>
                      <a:pt x="58" y="0"/>
                      <a:pt x="57" y="0"/>
                    </a:cubicBezTo>
                    <a:cubicBezTo>
                      <a:pt x="48" y="3"/>
                      <a:pt x="39" y="8"/>
                      <a:pt x="30" y="12"/>
                    </a:cubicBezTo>
                    <a:cubicBezTo>
                      <a:pt x="20" y="16"/>
                      <a:pt x="10" y="20"/>
                      <a:pt x="0" y="24"/>
                    </a:cubicBezTo>
                    <a:cubicBezTo>
                      <a:pt x="0" y="24"/>
                      <a:pt x="0" y="25"/>
                      <a:pt x="1" y="25"/>
                    </a:cubicBezTo>
                    <a:cubicBezTo>
                      <a:pt x="5" y="24"/>
                      <a:pt x="10" y="22"/>
                      <a:pt x="14" y="21"/>
                    </a:cubicBezTo>
                    <a:cubicBezTo>
                      <a:pt x="22" y="21"/>
                      <a:pt x="30" y="19"/>
                      <a:pt x="37" y="17"/>
                    </a:cubicBezTo>
                    <a:cubicBezTo>
                      <a:pt x="45" y="15"/>
                      <a:pt x="54" y="14"/>
                      <a:pt x="62" y="11"/>
                    </a:cubicBezTo>
                    <a:cubicBezTo>
                      <a:pt x="63" y="11"/>
                      <a:pt x="63" y="10"/>
                      <a:pt x="62" y="1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5" name="Freeform 104"/>
              <p:cNvSpPr>
                <a:spLocks/>
              </p:cNvSpPr>
              <p:nvPr/>
            </p:nvSpPr>
            <p:spPr bwMode="auto">
              <a:xfrm>
                <a:off x="9139238" y="4775201"/>
                <a:ext cx="187325" cy="33338"/>
              </a:xfrm>
              <a:custGeom>
                <a:avLst/>
                <a:gdLst>
                  <a:gd name="T0" fmla="*/ 71 w 72"/>
                  <a:gd name="T1" fmla="*/ 1 h 13"/>
                  <a:gd name="T2" fmla="*/ 71 w 72"/>
                  <a:gd name="T3" fmla="*/ 0 h 13"/>
                  <a:gd name="T4" fmla="*/ 36 w 72"/>
                  <a:gd name="T5" fmla="*/ 7 h 13"/>
                  <a:gd name="T6" fmla="*/ 0 w 72"/>
                  <a:gd name="T7" fmla="*/ 10 h 13"/>
                  <a:gd name="T8" fmla="*/ 1 w 72"/>
                  <a:gd name="T9" fmla="*/ 11 h 13"/>
                  <a:gd name="T10" fmla="*/ 13 w 72"/>
                  <a:gd name="T11" fmla="*/ 11 h 13"/>
                  <a:gd name="T12" fmla="*/ 40 w 72"/>
                  <a:gd name="T13" fmla="*/ 12 h 13"/>
                  <a:gd name="T14" fmla="*/ 65 w 72"/>
                  <a:gd name="T15" fmla="*/ 9 h 13"/>
                  <a:gd name="T16" fmla="*/ 65 w 72"/>
                  <a:gd name="T17" fmla="*/ 7 h 13"/>
                  <a:gd name="T18" fmla="*/ 39 w 72"/>
                  <a:gd name="T19" fmla="*/ 10 h 13"/>
                  <a:gd name="T20" fmla="*/ 34 w 72"/>
                  <a:gd name="T21" fmla="*/ 10 h 13"/>
                  <a:gd name="T22" fmla="*/ 37 w 72"/>
                  <a:gd name="T23" fmla="*/ 10 h 13"/>
                  <a:gd name="T24" fmla="*/ 71 w 72"/>
                  <a:gd name="T25"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 h="13">
                    <a:moveTo>
                      <a:pt x="71" y="1"/>
                    </a:moveTo>
                    <a:cubicBezTo>
                      <a:pt x="72" y="1"/>
                      <a:pt x="71" y="0"/>
                      <a:pt x="71" y="0"/>
                    </a:cubicBezTo>
                    <a:cubicBezTo>
                      <a:pt x="59" y="2"/>
                      <a:pt x="48" y="6"/>
                      <a:pt x="36" y="7"/>
                    </a:cubicBezTo>
                    <a:cubicBezTo>
                      <a:pt x="24" y="9"/>
                      <a:pt x="12" y="9"/>
                      <a:pt x="0" y="10"/>
                    </a:cubicBezTo>
                    <a:cubicBezTo>
                      <a:pt x="0" y="10"/>
                      <a:pt x="0" y="11"/>
                      <a:pt x="1" y="11"/>
                    </a:cubicBezTo>
                    <a:cubicBezTo>
                      <a:pt x="5" y="11"/>
                      <a:pt x="9" y="11"/>
                      <a:pt x="13" y="11"/>
                    </a:cubicBezTo>
                    <a:cubicBezTo>
                      <a:pt x="22" y="13"/>
                      <a:pt x="31" y="12"/>
                      <a:pt x="40" y="12"/>
                    </a:cubicBezTo>
                    <a:cubicBezTo>
                      <a:pt x="48" y="11"/>
                      <a:pt x="57" y="11"/>
                      <a:pt x="65" y="9"/>
                    </a:cubicBezTo>
                    <a:cubicBezTo>
                      <a:pt x="66" y="8"/>
                      <a:pt x="66" y="7"/>
                      <a:pt x="65" y="7"/>
                    </a:cubicBezTo>
                    <a:cubicBezTo>
                      <a:pt x="56" y="8"/>
                      <a:pt x="48" y="9"/>
                      <a:pt x="39" y="10"/>
                    </a:cubicBezTo>
                    <a:cubicBezTo>
                      <a:pt x="37" y="10"/>
                      <a:pt x="35" y="10"/>
                      <a:pt x="34" y="10"/>
                    </a:cubicBezTo>
                    <a:cubicBezTo>
                      <a:pt x="35" y="10"/>
                      <a:pt x="36" y="10"/>
                      <a:pt x="37" y="10"/>
                    </a:cubicBezTo>
                    <a:cubicBezTo>
                      <a:pt x="48" y="9"/>
                      <a:pt x="61" y="7"/>
                      <a:pt x="71"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6" name="Freeform 105"/>
              <p:cNvSpPr>
                <a:spLocks/>
              </p:cNvSpPr>
              <p:nvPr/>
            </p:nvSpPr>
            <p:spPr bwMode="auto">
              <a:xfrm>
                <a:off x="9139238" y="4879976"/>
                <a:ext cx="230188" cy="39688"/>
              </a:xfrm>
              <a:custGeom>
                <a:avLst/>
                <a:gdLst>
                  <a:gd name="T0" fmla="*/ 87 w 88"/>
                  <a:gd name="T1" fmla="*/ 1 h 15"/>
                  <a:gd name="T2" fmla="*/ 56 w 88"/>
                  <a:gd name="T3" fmla="*/ 2 h 15"/>
                  <a:gd name="T4" fmla="*/ 30 w 88"/>
                  <a:gd name="T5" fmla="*/ 6 h 15"/>
                  <a:gd name="T6" fmla="*/ 1 w 88"/>
                  <a:gd name="T7" fmla="*/ 0 h 15"/>
                  <a:gd name="T8" fmla="*/ 0 w 88"/>
                  <a:gd name="T9" fmla="*/ 1 h 15"/>
                  <a:gd name="T10" fmla="*/ 43 w 88"/>
                  <a:gd name="T11" fmla="*/ 10 h 15"/>
                  <a:gd name="T12" fmla="*/ 84 w 88"/>
                  <a:gd name="T13" fmla="*/ 10 h 15"/>
                  <a:gd name="T14" fmla="*/ 84 w 88"/>
                  <a:gd name="T15" fmla="*/ 9 h 15"/>
                  <a:gd name="T16" fmla="*/ 64 w 88"/>
                  <a:gd name="T17" fmla="*/ 10 h 15"/>
                  <a:gd name="T18" fmla="*/ 43 w 88"/>
                  <a:gd name="T19" fmla="*/ 8 h 15"/>
                  <a:gd name="T20" fmla="*/ 36 w 88"/>
                  <a:gd name="T21" fmla="*/ 7 h 15"/>
                  <a:gd name="T22" fmla="*/ 58 w 88"/>
                  <a:gd name="T23" fmla="*/ 5 h 15"/>
                  <a:gd name="T24" fmla="*/ 87 w 88"/>
                  <a:gd name="T25" fmla="*/ 2 h 15"/>
                  <a:gd name="T26" fmla="*/ 87 w 88"/>
                  <a:gd name="T27"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8" h="15">
                    <a:moveTo>
                      <a:pt x="87" y="1"/>
                    </a:moveTo>
                    <a:cubicBezTo>
                      <a:pt x="77" y="0"/>
                      <a:pt x="66" y="1"/>
                      <a:pt x="56" y="2"/>
                    </a:cubicBezTo>
                    <a:cubicBezTo>
                      <a:pt x="47" y="3"/>
                      <a:pt x="38" y="4"/>
                      <a:pt x="30" y="6"/>
                    </a:cubicBezTo>
                    <a:cubicBezTo>
                      <a:pt x="20" y="4"/>
                      <a:pt x="10" y="2"/>
                      <a:pt x="1" y="0"/>
                    </a:cubicBezTo>
                    <a:cubicBezTo>
                      <a:pt x="0" y="0"/>
                      <a:pt x="0" y="1"/>
                      <a:pt x="0" y="1"/>
                    </a:cubicBezTo>
                    <a:cubicBezTo>
                      <a:pt x="14" y="5"/>
                      <a:pt x="28" y="8"/>
                      <a:pt x="43" y="10"/>
                    </a:cubicBezTo>
                    <a:cubicBezTo>
                      <a:pt x="55" y="13"/>
                      <a:pt x="72" y="15"/>
                      <a:pt x="84" y="10"/>
                    </a:cubicBezTo>
                    <a:cubicBezTo>
                      <a:pt x="85" y="10"/>
                      <a:pt x="84" y="10"/>
                      <a:pt x="84" y="9"/>
                    </a:cubicBezTo>
                    <a:cubicBezTo>
                      <a:pt x="77" y="9"/>
                      <a:pt x="71" y="10"/>
                      <a:pt x="64" y="10"/>
                    </a:cubicBezTo>
                    <a:cubicBezTo>
                      <a:pt x="57" y="10"/>
                      <a:pt x="50" y="9"/>
                      <a:pt x="43" y="8"/>
                    </a:cubicBezTo>
                    <a:cubicBezTo>
                      <a:pt x="40" y="8"/>
                      <a:pt x="38" y="7"/>
                      <a:pt x="36" y="7"/>
                    </a:cubicBezTo>
                    <a:cubicBezTo>
                      <a:pt x="44" y="6"/>
                      <a:pt x="51" y="5"/>
                      <a:pt x="58" y="5"/>
                    </a:cubicBezTo>
                    <a:cubicBezTo>
                      <a:pt x="68" y="4"/>
                      <a:pt x="78" y="4"/>
                      <a:pt x="87" y="2"/>
                    </a:cubicBezTo>
                    <a:cubicBezTo>
                      <a:pt x="88" y="2"/>
                      <a:pt x="88" y="1"/>
                      <a:pt x="87"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7" name="Freeform 106"/>
              <p:cNvSpPr>
                <a:spLocks/>
              </p:cNvSpPr>
              <p:nvPr/>
            </p:nvSpPr>
            <p:spPr bwMode="auto">
              <a:xfrm>
                <a:off x="9131300" y="4903788"/>
                <a:ext cx="211138" cy="93663"/>
              </a:xfrm>
              <a:custGeom>
                <a:avLst/>
                <a:gdLst>
                  <a:gd name="T0" fmla="*/ 80 w 81"/>
                  <a:gd name="T1" fmla="*/ 29 h 36"/>
                  <a:gd name="T2" fmla="*/ 43 w 81"/>
                  <a:gd name="T3" fmla="*/ 13 h 36"/>
                  <a:gd name="T4" fmla="*/ 1 w 81"/>
                  <a:gd name="T5" fmla="*/ 0 h 36"/>
                  <a:gd name="T6" fmla="*/ 1 w 81"/>
                  <a:gd name="T7" fmla="*/ 1 h 36"/>
                  <a:gd name="T8" fmla="*/ 24 w 81"/>
                  <a:gd name="T9" fmla="*/ 9 h 36"/>
                  <a:gd name="T10" fmla="*/ 24 w 81"/>
                  <a:gd name="T11" fmla="*/ 10 h 36"/>
                  <a:gd name="T12" fmla="*/ 48 w 81"/>
                  <a:gd name="T13" fmla="*/ 25 h 36"/>
                  <a:gd name="T14" fmla="*/ 69 w 81"/>
                  <a:gd name="T15" fmla="*/ 36 h 36"/>
                  <a:gd name="T16" fmla="*/ 70 w 81"/>
                  <a:gd name="T17" fmla="*/ 34 h 36"/>
                  <a:gd name="T18" fmla="*/ 47 w 81"/>
                  <a:gd name="T19" fmla="*/ 21 h 36"/>
                  <a:gd name="T20" fmla="*/ 36 w 81"/>
                  <a:gd name="T21" fmla="*/ 13 h 36"/>
                  <a:gd name="T22" fmla="*/ 43 w 81"/>
                  <a:gd name="T23" fmla="*/ 16 h 36"/>
                  <a:gd name="T24" fmla="*/ 80 w 81"/>
                  <a:gd name="T25" fmla="*/ 30 h 36"/>
                  <a:gd name="T26" fmla="*/ 80 w 81"/>
                  <a:gd name="T27" fmla="*/ 2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36">
                    <a:moveTo>
                      <a:pt x="80" y="29"/>
                    </a:moveTo>
                    <a:cubicBezTo>
                      <a:pt x="67" y="24"/>
                      <a:pt x="56" y="18"/>
                      <a:pt x="43" y="13"/>
                    </a:cubicBezTo>
                    <a:cubicBezTo>
                      <a:pt x="29" y="9"/>
                      <a:pt x="15" y="4"/>
                      <a:pt x="1" y="0"/>
                    </a:cubicBezTo>
                    <a:cubicBezTo>
                      <a:pt x="0" y="0"/>
                      <a:pt x="0" y="1"/>
                      <a:pt x="1" y="1"/>
                    </a:cubicBezTo>
                    <a:cubicBezTo>
                      <a:pt x="8" y="4"/>
                      <a:pt x="16" y="7"/>
                      <a:pt x="24" y="9"/>
                    </a:cubicBezTo>
                    <a:cubicBezTo>
                      <a:pt x="24" y="9"/>
                      <a:pt x="24" y="9"/>
                      <a:pt x="24" y="10"/>
                    </a:cubicBezTo>
                    <a:cubicBezTo>
                      <a:pt x="32" y="14"/>
                      <a:pt x="40" y="19"/>
                      <a:pt x="48" y="25"/>
                    </a:cubicBezTo>
                    <a:cubicBezTo>
                      <a:pt x="54" y="29"/>
                      <a:pt x="61" y="35"/>
                      <a:pt x="69" y="36"/>
                    </a:cubicBezTo>
                    <a:cubicBezTo>
                      <a:pt x="70" y="36"/>
                      <a:pt x="70" y="35"/>
                      <a:pt x="70" y="34"/>
                    </a:cubicBezTo>
                    <a:cubicBezTo>
                      <a:pt x="62" y="30"/>
                      <a:pt x="54" y="26"/>
                      <a:pt x="47" y="21"/>
                    </a:cubicBezTo>
                    <a:cubicBezTo>
                      <a:pt x="43" y="18"/>
                      <a:pt x="40" y="15"/>
                      <a:pt x="36" y="13"/>
                    </a:cubicBezTo>
                    <a:cubicBezTo>
                      <a:pt x="38" y="14"/>
                      <a:pt x="41" y="15"/>
                      <a:pt x="43" y="16"/>
                    </a:cubicBezTo>
                    <a:cubicBezTo>
                      <a:pt x="55" y="20"/>
                      <a:pt x="67" y="29"/>
                      <a:pt x="80" y="30"/>
                    </a:cubicBezTo>
                    <a:cubicBezTo>
                      <a:pt x="81" y="30"/>
                      <a:pt x="81" y="29"/>
                      <a:pt x="80"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8" name="Freeform 107"/>
              <p:cNvSpPr>
                <a:spLocks/>
              </p:cNvSpPr>
              <p:nvPr/>
            </p:nvSpPr>
            <p:spPr bwMode="auto">
              <a:xfrm>
                <a:off x="9126538" y="4932363"/>
                <a:ext cx="169863" cy="114300"/>
              </a:xfrm>
              <a:custGeom>
                <a:avLst/>
                <a:gdLst>
                  <a:gd name="T0" fmla="*/ 65 w 65"/>
                  <a:gd name="T1" fmla="*/ 41 h 44"/>
                  <a:gd name="T2" fmla="*/ 50 w 65"/>
                  <a:gd name="T3" fmla="*/ 31 h 44"/>
                  <a:gd name="T4" fmla="*/ 34 w 65"/>
                  <a:gd name="T5" fmla="*/ 19 h 44"/>
                  <a:gd name="T6" fmla="*/ 1 w 65"/>
                  <a:gd name="T7" fmla="*/ 0 h 44"/>
                  <a:gd name="T8" fmla="*/ 0 w 65"/>
                  <a:gd name="T9" fmla="*/ 1 h 44"/>
                  <a:gd name="T10" fmla="*/ 19 w 65"/>
                  <a:gd name="T11" fmla="*/ 14 h 44"/>
                  <a:gd name="T12" fmla="*/ 29 w 65"/>
                  <a:gd name="T13" fmla="*/ 27 h 44"/>
                  <a:gd name="T14" fmla="*/ 47 w 65"/>
                  <a:gd name="T15" fmla="*/ 43 h 44"/>
                  <a:gd name="T16" fmla="*/ 48 w 65"/>
                  <a:gd name="T17" fmla="*/ 41 h 44"/>
                  <a:gd name="T18" fmla="*/ 34 w 65"/>
                  <a:gd name="T19" fmla="*/ 27 h 44"/>
                  <a:gd name="T20" fmla="*/ 21 w 65"/>
                  <a:gd name="T21" fmla="*/ 15 h 44"/>
                  <a:gd name="T22" fmla="*/ 32 w 65"/>
                  <a:gd name="T23" fmla="*/ 21 h 44"/>
                  <a:gd name="T24" fmla="*/ 64 w 65"/>
                  <a:gd name="T25" fmla="*/ 42 h 44"/>
                  <a:gd name="T26" fmla="*/ 65 w 65"/>
                  <a:gd name="T2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44">
                    <a:moveTo>
                      <a:pt x="65" y="41"/>
                    </a:moveTo>
                    <a:cubicBezTo>
                      <a:pt x="60" y="37"/>
                      <a:pt x="54" y="34"/>
                      <a:pt x="50" y="31"/>
                    </a:cubicBezTo>
                    <a:cubicBezTo>
                      <a:pt x="44" y="27"/>
                      <a:pt x="39" y="23"/>
                      <a:pt x="34" y="19"/>
                    </a:cubicBezTo>
                    <a:cubicBezTo>
                      <a:pt x="23" y="12"/>
                      <a:pt x="11" y="7"/>
                      <a:pt x="1" y="0"/>
                    </a:cubicBezTo>
                    <a:cubicBezTo>
                      <a:pt x="0" y="0"/>
                      <a:pt x="0" y="0"/>
                      <a:pt x="0" y="1"/>
                    </a:cubicBezTo>
                    <a:cubicBezTo>
                      <a:pt x="6" y="6"/>
                      <a:pt x="12" y="10"/>
                      <a:pt x="19" y="14"/>
                    </a:cubicBezTo>
                    <a:cubicBezTo>
                      <a:pt x="21" y="19"/>
                      <a:pt x="25" y="23"/>
                      <a:pt x="29" y="27"/>
                    </a:cubicBezTo>
                    <a:cubicBezTo>
                      <a:pt x="35" y="32"/>
                      <a:pt x="41" y="38"/>
                      <a:pt x="47" y="43"/>
                    </a:cubicBezTo>
                    <a:cubicBezTo>
                      <a:pt x="48" y="44"/>
                      <a:pt x="49" y="42"/>
                      <a:pt x="48" y="41"/>
                    </a:cubicBezTo>
                    <a:cubicBezTo>
                      <a:pt x="44" y="36"/>
                      <a:pt x="39" y="32"/>
                      <a:pt x="34" y="27"/>
                    </a:cubicBezTo>
                    <a:cubicBezTo>
                      <a:pt x="29" y="24"/>
                      <a:pt x="24" y="20"/>
                      <a:pt x="21" y="15"/>
                    </a:cubicBezTo>
                    <a:cubicBezTo>
                      <a:pt x="25" y="17"/>
                      <a:pt x="29" y="19"/>
                      <a:pt x="32" y="21"/>
                    </a:cubicBezTo>
                    <a:cubicBezTo>
                      <a:pt x="42" y="28"/>
                      <a:pt x="52" y="39"/>
                      <a:pt x="64" y="42"/>
                    </a:cubicBezTo>
                    <a:cubicBezTo>
                      <a:pt x="65" y="42"/>
                      <a:pt x="65" y="41"/>
                      <a:pt x="65" y="4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9" name="Freeform 108"/>
              <p:cNvSpPr>
                <a:spLocks/>
              </p:cNvSpPr>
              <p:nvPr/>
            </p:nvSpPr>
            <p:spPr bwMode="auto">
              <a:xfrm>
                <a:off x="8686800" y="4827588"/>
                <a:ext cx="204788" cy="49213"/>
              </a:xfrm>
              <a:custGeom>
                <a:avLst/>
                <a:gdLst>
                  <a:gd name="T0" fmla="*/ 76 w 78"/>
                  <a:gd name="T1" fmla="*/ 16 h 19"/>
                  <a:gd name="T2" fmla="*/ 0 w 78"/>
                  <a:gd name="T3" fmla="*/ 5 h 19"/>
                  <a:gd name="T4" fmla="*/ 1 w 78"/>
                  <a:gd name="T5" fmla="*/ 6 h 19"/>
                  <a:gd name="T6" fmla="*/ 75 w 78"/>
                  <a:gd name="T7" fmla="*/ 19 h 19"/>
                  <a:gd name="T8" fmla="*/ 76 w 78"/>
                  <a:gd name="T9" fmla="*/ 16 h 19"/>
                </a:gdLst>
                <a:ahLst/>
                <a:cxnLst>
                  <a:cxn ang="0">
                    <a:pos x="T0" y="T1"/>
                  </a:cxn>
                  <a:cxn ang="0">
                    <a:pos x="T2" y="T3"/>
                  </a:cxn>
                  <a:cxn ang="0">
                    <a:pos x="T4" y="T5"/>
                  </a:cxn>
                  <a:cxn ang="0">
                    <a:pos x="T6" y="T7"/>
                  </a:cxn>
                  <a:cxn ang="0">
                    <a:pos x="T8" y="T9"/>
                  </a:cxn>
                </a:cxnLst>
                <a:rect l="0" t="0" r="r" b="b"/>
                <a:pathLst>
                  <a:path w="78" h="19">
                    <a:moveTo>
                      <a:pt x="76" y="16"/>
                    </a:moveTo>
                    <a:cubicBezTo>
                      <a:pt x="52" y="8"/>
                      <a:pt x="26" y="0"/>
                      <a:pt x="0" y="5"/>
                    </a:cubicBezTo>
                    <a:cubicBezTo>
                      <a:pt x="0" y="5"/>
                      <a:pt x="0" y="6"/>
                      <a:pt x="1" y="6"/>
                    </a:cubicBezTo>
                    <a:cubicBezTo>
                      <a:pt x="27" y="4"/>
                      <a:pt x="50" y="12"/>
                      <a:pt x="75" y="19"/>
                    </a:cubicBezTo>
                    <a:cubicBezTo>
                      <a:pt x="77" y="19"/>
                      <a:pt x="78" y="17"/>
                      <a:pt x="76" y="16"/>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0" name="Freeform 109"/>
              <p:cNvSpPr>
                <a:spLocks/>
              </p:cNvSpPr>
              <p:nvPr/>
            </p:nvSpPr>
            <p:spPr bwMode="auto">
              <a:xfrm>
                <a:off x="8701088" y="4787901"/>
                <a:ext cx="212725" cy="80963"/>
              </a:xfrm>
              <a:custGeom>
                <a:avLst/>
                <a:gdLst>
                  <a:gd name="T0" fmla="*/ 80 w 82"/>
                  <a:gd name="T1" fmla="*/ 28 h 31"/>
                  <a:gd name="T2" fmla="*/ 1 w 82"/>
                  <a:gd name="T3" fmla="*/ 5 h 31"/>
                  <a:gd name="T4" fmla="*/ 1 w 82"/>
                  <a:gd name="T5" fmla="*/ 6 h 31"/>
                  <a:gd name="T6" fmla="*/ 80 w 82"/>
                  <a:gd name="T7" fmla="*/ 30 h 31"/>
                  <a:gd name="T8" fmla="*/ 80 w 82"/>
                  <a:gd name="T9" fmla="*/ 30 h 31"/>
                  <a:gd name="T10" fmla="*/ 80 w 82"/>
                  <a:gd name="T11" fmla="*/ 28 h 31"/>
                </a:gdLst>
                <a:ahLst/>
                <a:cxnLst>
                  <a:cxn ang="0">
                    <a:pos x="T0" y="T1"/>
                  </a:cxn>
                  <a:cxn ang="0">
                    <a:pos x="T2" y="T3"/>
                  </a:cxn>
                  <a:cxn ang="0">
                    <a:pos x="T4" y="T5"/>
                  </a:cxn>
                  <a:cxn ang="0">
                    <a:pos x="T6" y="T7"/>
                  </a:cxn>
                  <a:cxn ang="0">
                    <a:pos x="T8" y="T9"/>
                  </a:cxn>
                  <a:cxn ang="0">
                    <a:pos x="T10" y="T11"/>
                  </a:cxn>
                </a:cxnLst>
                <a:rect l="0" t="0" r="r" b="b"/>
                <a:pathLst>
                  <a:path w="82" h="31">
                    <a:moveTo>
                      <a:pt x="80" y="28"/>
                    </a:moveTo>
                    <a:cubicBezTo>
                      <a:pt x="54" y="21"/>
                      <a:pt x="29" y="0"/>
                      <a:pt x="1" y="5"/>
                    </a:cubicBezTo>
                    <a:cubicBezTo>
                      <a:pt x="0" y="5"/>
                      <a:pt x="0" y="6"/>
                      <a:pt x="1" y="6"/>
                    </a:cubicBezTo>
                    <a:cubicBezTo>
                      <a:pt x="31" y="2"/>
                      <a:pt x="52" y="26"/>
                      <a:pt x="80" y="30"/>
                    </a:cubicBezTo>
                    <a:cubicBezTo>
                      <a:pt x="80" y="30"/>
                      <a:pt x="80" y="30"/>
                      <a:pt x="80" y="30"/>
                    </a:cubicBezTo>
                    <a:cubicBezTo>
                      <a:pt x="81" y="31"/>
                      <a:pt x="82" y="28"/>
                      <a:pt x="80"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1" name="Freeform 110"/>
              <p:cNvSpPr>
                <a:spLocks/>
              </p:cNvSpPr>
              <p:nvPr/>
            </p:nvSpPr>
            <p:spPr bwMode="auto">
              <a:xfrm>
                <a:off x="8786813" y="4787901"/>
                <a:ext cx="73025" cy="36513"/>
              </a:xfrm>
              <a:custGeom>
                <a:avLst/>
                <a:gdLst>
                  <a:gd name="T0" fmla="*/ 26 w 28"/>
                  <a:gd name="T1" fmla="*/ 11 h 14"/>
                  <a:gd name="T2" fmla="*/ 2 w 28"/>
                  <a:gd name="T3" fmla="*/ 0 h 14"/>
                  <a:gd name="T4" fmla="*/ 1 w 28"/>
                  <a:gd name="T5" fmla="*/ 1 h 14"/>
                  <a:gd name="T6" fmla="*/ 25 w 28"/>
                  <a:gd name="T7" fmla="*/ 13 h 14"/>
                  <a:gd name="T8" fmla="*/ 26 w 28"/>
                  <a:gd name="T9" fmla="*/ 11 h 14"/>
                </a:gdLst>
                <a:ahLst/>
                <a:cxnLst>
                  <a:cxn ang="0">
                    <a:pos x="T0" y="T1"/>
                  </a:cxn>
                  <a:cxn ang="0">
                    <a:pos x="T2" y="T3"/>
                  </a:cxn>
                  <a:cxn ang="0">
                    <a:pos x="T4" y="T5"/>
                  </a:cxn>
                  <a:cxn ang="0">
                    <a:pos x="T6" y="T7"/>
                  </a:cxn>
                  <a:cxn ang="0">
                    <a:pos x="T8" y="T9"/>
                  </a:cxn>
                </a:cxnLst>
                <a:rect l="0" t="0" r="r" b="b"/>
                <a:pathLst>
                  <a:path w="28" h="14">
                    <a:moveTo>
                      <a:pt x="26" y="11"/>
                    </a:moveTo>
                    <a:cubicBezTo>
                      <a:pt x="18" y="7"/>
                      <a:pt x="10" y="3"/>
                      <a:pt x="2" y="0"/>
                    </a:cubicBezTo>
                    <a:cubicBezTo>
                      <a:pt x="1" y="0"/>
                      <a:pt x="0" y="1"/>
                      <a:pt x="1" y="1"/>
                    </a:cubicBezTo>
                    <a:cubicBezTo>
                      <a:pt x="9" y="6"/>
                      <a:pt x="17" y="9"/>
                      <a:pt x="25" y="13"/>
                    </a:cubicBezTo>
                    <a:cubicBezTo>
                      <a:pt x="27" y="14"/>
                      <a:pt x="28" y="12"/>
                      <a:pt x="26" y="1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2" name="Freeform 111"/>
              <p:cNvSpPr>
                <a:spLocks/>
              </p:cNvSpPr>
              <p:nvPr/>
            </p:nvSpPr>
            <p:spPr bwMode="auto">
              <a:xfrm>
                <a:off x="8742363" y="4735513"/>
                <a:ext cx="158750" cy="80963"/>
              </a:xfrm>
              <a:custGeom>
                <a:avLst/>
                <a:gdLst>
                  <a:gd name="T0" fmla="*/ 59 w 61"/>
                  <a:gd name="T1" fmla="*/ 27 h 31"/>
                  <a:gd name="T2" fmla="*/ 1 w 61"/>
                  <a:gd name="T3" fmla="*/ 0 h 31"/>
                  <a:gd name="T4" fmla="*/ 0 w 61"/>
                  <a:gd name="T5" fmla="*/ 1 h 31"/>
                  <a:gd name="T6" fmla="*/ 58 w 61"/>
                  <a:gd name="T7" fmla="*/ 30 h 31"/>
                  <a:gd name="T8" fmla="*/ 58 w 61"/>
                  <a:gd name="T9" fmla="*/ 30 h 31"/>
                  <a:gd name="T10" fmla="*/ 59 w 61"/>
                  <a:gd name="T11" fmla="*/ 27 h 31"/>
                </a:gdLst>
                <a:ahLst/>
                <a:cxnLst>
                  <a:cxn ang="0">
                    <a:pos x="T0" y="T1"/>
                  </a:cxn>
                  <a:cxn ang="0">
                    <a:pos x="T2" y="T3"/>
                  </a:cxn>
                  <a:cxn ang="0">
                    <a:pos x="T4" y="T5"/>
                  </a:cxn>
                  <a:cxn ang="0">
                    <a:pos x="T6" y="T7"/>
                  </a:cxn>
                  <a:cxn ang="0">
                    <a:pos x="T8" y="T9"/>
                  </a:cxn>
                  <a:cxn ang="0">
                    <a:pos x="T10" y="T11"/>
                  </a:cxn>
                </a:cxnLst>
                <a:rect l="0" t="0" r="r" b="b"/>
                <a:pathLst>
                  <a:path w="61" h="31">
                    <a:moveTo>
                      <a:pt x="59" y="27"/>
                    </a:moveTo>
                    <a:cubicBezTo>
                      <a:pt x="39" y="20"/>
                      <a:pt x="23" y="4"/>
                      <a:pt x="1" y="0"/>
                    </a:cubicBezTo>
                    <a:cubicBezTo>
                      <a:pt x="0" y="0"/>
                      <a:pt x="0" y="1"/>
                      <a:pt x="0" y="1"/>
                    </a:cubicBezTo>
                    <a:cubicBezTo>
                      <a:pt x="22" y="6"/>
                      <a:pt x="37" y="24"/>
                      <a:pt x="58" y="30"/>
                    </a:cubicBezTo>
                    <a:cubicBezTo>
                      <a:pt x="58" y="30"/>
                      <a:pt x="58" y="30"/>
                      <a:pt x="58" y="30"/>
                    </a:cubicBezTo>
                    <a:cubicBezTo>
                      <a:pt x="60" y="31"/>
                      <a:pt x="61" y="28"/>
                      <a:pt x="59" y="27"/>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3" name="Freeform 112"/>
              <p:cNvSpPr>
                <a:spLocks/>
              </p:cNvSpPr>
              <p:nvPr/>
            </p:nvSpPr>
            <p:spPr bwMode="auto">
              <a:xfrm>
                <a:off x="8778875" y="4718051"/>
                <a:ext cx="142875" cy="80963"/>
              </a:xfrm>
              <a:custGeom>
                <a:avLst/>
                <a:gdLst>
                  <a:gd name="T0" fmla="*/ 54 w 55"/>
                  <a:gd name="T1" fmla="*/ 28 h 31"/>
                  <a:gd name="T2" fmla="*/ 41 w 55"/>
                  <a:gd name="T3" fmla="*/ 21 h 31"/>
                  <a:gd name="T4" fmla="*/ 27 w 55"/>
                  <a:gd name="T5" fmla="*/ 11 h 31"/>
                  <a:gd name="T6" fmla="*/ 1 w 55"/>
                  <a:gd name="T7" fmla="*/ 0 h 31"/>
                  <a:gd name="T8" fmla="*/ 1 w 55"/>
                  <a:gd name="T9" fmla="*/ 1 h 31"/>
                  <a:gd name="T10" fmla="*/ 29 w 55"/>
                  <a:gd name="T11" fmla="*/ 16 h 31"/>
                  <a:gd name="T12" fmla="*/ 51 w 55"/>
                  <a:gd name="T13" fmla="*/ 30 h 31"/>
                  <a:gd name="T14" fmla="*/ 52 w 55"/>
                  <a:gd name="T15" fmla="*/ 31 h 31"/>
                  <a:gd name="T16" fmla="*/ 53 w 55"/>
                  <a:gd name="T17" fmla="*/ 31 h 31"/>
                  <a:gd name="T18" fmla="*/ 54 w 55"/>
                  <a:gd name="T19" fmla="*/ 31 h 31"/>
                  <a:gd name="T20" fmla="*/ 54 w 55"/>
                  <a:gd name="T21" fmla="*/ 30 h 31"/>
                  <a:gd name="T22" fmla="*/ 54 w 55"/>
                  <a:gd name="T23"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31">
                    <a:moveTo>
                      <a:pt x="54" y="28"/>
                    </a:moveTo>
                    <a:cubicBezTo>
                      <a:pt x="50" y="25"/>
                      <a:pt x="45" y="23"/>
                      <a:pt x="41" y="21"/>
                    </a:cubicBezTo>
                    <a:cubicBezTo>
                      <a:pt x="36" y="18"/>
                      <a:pt x="32" y="14"/>
                      <a:pt x="27" y="11"/>
                    </a:cubicBezTo>
                    <a:cubicBezTo>
                      <a:pt x="19" y="6"/>
                      <a:pt x="11" y="1"/>
                      <a:pt x="1" y="0"/>
                    </a:cubicBezTo>
                    <a:cubicBezTo>
                      <a:pt x="0" y="0"/>
                      <a:pt x="0" y="1"/>
                      <a:pt x="1" y="1"/>
                    </a:cubicBezTo>
                    <a:cubicBezTo>
                      <a:pt x="12" y="4"/>
                      <a:pt x="20" y="10"/>
                      <a:pt x="29" y="16"/>
                    </a:cubicBezTo>
                    <a:cubicBezTo>
                      <a:pt x="30" y="17"/>
                      <a:pt x="46" y="28"/>
                      <a:pt x="51" y="30"/>
                    </a:cubicBezTo>
                    <a:cubicBezTo>
                      <a:pt x="51" y="30"/>
                      <a:pt x="51" y="31"/>
                      <a:pt x="52" y="31"/>
                    </a:cubicBezTo>
                    <a:cubicBezTo>
                      <a:pt x="52" y="31"/>
                      <a:pt x="52" y="31"/>
                      <a:pt x="53" y="31"/>
                    </a:cubicBezTo>
                    <a:cubicBezTo>
                      <a:pt x="54" y="31"/>
                      <a:pt x="54" y="31"/>
                      <a:pt x="54" y="31"/>
                    </a:cubicBezTo>
                    <a:cubicBezTo>
                      <a:pt x="54" y="30"/>
                      <a:pt x="54" y="30"/>
                      <a:pt x="54" y="30"/>
                    </a:cubicBezTo>
                    <a:cubicBezTo>
                      <a:pt x="55" y="29"/>
                      <a:pt x="54" y="29"/>
                      <a:pt x="54"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sp>
        <p:nvSpPr>
          <p:cNvPr id="62" name="TextBox 61">
            <a:extLst>
              <a:ext uri="{FF2B5EF4-FFF2-40B4-BE49-F238E27FC236}">
                <a16:creationId xmlns:a16="http://schemas.microsoft.com/office/drawing/2014/main" id="{45C9BC78-432C-4DCC-A448-80FD668E7FCC}"/>
              </a:ext>
            </a:extLst>
          </p:cNvPr>
          <p:cNvSpPr txBox="1"/>
          <p:nvPr/>
        </p:nvSpPr>
        <p:spPr>
          <a:xfrm>
            <a:off x="216682" y="1243698"/>
            <a:ext cx="10353258" cy="707886"/>
          </a:xfrm>
          <a:prstGeom prst="rect">
            <a:avLst/>
          </a:prstGeom>
          <a:noFill/>
          <a:effectLst>
            <a:outerShdw blurRad="139700" dist="165100" dir="5400000" algn="t" rotWithShape="0">
              <a:prstClr val="black">
                <a:alpha val="28000"/>
              </a:prstClr>
            </a:outerShdw>
          </a:effectLst>
        </p:spPr>
        <p:txBody>
          <a:bodyPr wrap="square" rtlCol="0">
            <a:spAutoFit/>
          </a:bodyPr>
          <a:lstStyle/>
          <a:p>
            <a:r>
              <a:rPr lang="en-US" sz="2000" b="1">
                <a:solidFill>
                  <a:srgbClr val="FF0000"/>
                </a:solidFill>
                <a:latin typeface="Selima" panose="02000000000000000000" pitchFamily="50" charset="0"/>
              </a:rPr>
              <a:t>**Note to TC: edit and adjust these slides to reflect campus information that your test administrators need to be aware of to ensure your testing day flows smoothly.**</a:t>
            </a:r>
          </a:p>
        </p:txBody>
      </p:sp>
      <p:sp>
        <p:nvSpPr>
          <p:cNvPr id="3" name="TextBox 2">
            <a:extLst>
              <a:ext uri="{FF2B5EF4-FFF2-40B4-BE49-F238E27FC236}">
                <a16:creationId xmlns:a16="http://schemas.microsoft.com/office/drawing/2014/main" id="{FBB66FAA-0CB9-44B1-984F-48C48C2005D0}"/>
              </a:ext>
            </a:extLst>
          </p:cNvPr>
          <p:cNvSpPr txBox="1"/>
          <p:nvPr/>
        </p:nvSpPr>
        <p:spPr>
          <a:xfrm>
            <a:off x="141881" y="479468"/>
            <a:ext cx="10500151" cy="646331"/>
          </a:xfrm>
          <a:prstGeom prst="rect">
            <a:avLst/>
          </a:prstGeom>
          <a:noFill/>
          <a:effectLst>
            <a:outerShdw blurRad="139700" dist="165100" dir="5400000" algn="t" rotWithShape="0">
              <a:prstClr val="black">
                <a:alpha val="28000"/>
              </a:prstClr>
            </a:outerShdw>
          </a:effectLst>
        </p:spPr>
        <p:txBody>
          <a:bodyPr wrap="square" lIns="91440" tIns="45720" rIns="91440" bIns="45720" rtlCol="0" anchor="t">
            <a:spAutoFit/>
          </a:bodyPr>
          <a:lstStyle/>
          <a:p>
            <a:r>
              <a:rPr lang="en-US" sz="3600">
                <a:solidFill>
                  <a:schemeClr val="accent6"/>
                </a:solidFill>
                <a:latin typeface="Abadi"/>
              </a:rPr>
              <a:t>Campus Specific Information </a:t>
            </a:r>
            <a:r>
              <a:rPr lang="en-US" sz="3600">
                <a:solidFill>
                  <a:schemeClr val="bg1"/>
                </a:solidFill>
                <a:latin typeface="Abadi"/>
              </a:rPr>
              <a:t>Testing Procedures</a:t>
            </a:r>
          </a:p>
        </p:txBody>
      </p:sp>
    </p:spTree>
    <p:extLst>
      <p:ext uri="{BB962C8B-B14F-4D97-AF65-F5344CB8AC3E}">
        <p14:creationId xmlns:p14="http://schemas.microsoft.com/office/powerpoint/2010/main" val="2917525490"/>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 name="Group 25"/>
          <p:cNvGrpSpPr/>
          <p:nvPr/>
        </p:nvGrpSpPr>
        <p:grpSpPr>
          <a:xfrm rot="15541647">
            <a:off x="446802" y="6086680"/>
            <a:ext cx="826294" cy="1039813"/>
            <a:chOff x="2171701" y="1085850"/>
            <a:chExt cx="826294" cy="1039813"/>
          </a:xfrm>
        </p:grpSpPr>
        <p:sp>
          <p:nvSpPr>
            <p:cNvPr id="27" name="Freeform 29"/>
            <p:cNvSpPr>
              <a:spLocks/>
            </p:cNvSpPr>
            <p:nvPr/>
          </p:nvSpPr>
          <p:spPr bwMode="auto">
            <a:xfrm>
              <a:off x="2171701" y="1203325"/>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30"/>
            <p:cNvSpPr>
              <a:spLocks/>
            </p:cNvSpPr>
            <p:nvPr/>
          </p:nvSpPr>
          <p:spPr bwMode="auto">
            <a:xfrm>
              <a:off x="2186782" y="1181894"/>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29" name="Freeform 31"/>
            <p:cNvSpPr>
              <a:spLocks/>
            </p:cNvSpPr>
            <p:nvPr/>
          </p:nvSpPr>
          <p:spPr bwMode="auto">
            <a:xfrm>
              <a:off x="2228851" y="1085850"/>
              <a:ext cx="677863" cy="996950"/>
            </a:xfrm>
            <a:custGeom>
              <a:avLst/>
              <a:gdLst>
                <a:gd name="T0" fmla="*/ 86 w 259"/>
                <a:gd name="T1" fmla="*/ 77 h 382"/>
                <a:gd name="T2" fmla="*/ 58 w 259"/>
                <a:gd name="T3" fmla="*/ 116 h 382"/>
                <a:gd name="T4" fmla="*/ 0 w 259"/>
                <a:gd name="T5" fmla="*/ 187 h 382"/>
                <a:gd name="T6" fmla="*/ 55 w 259"/>
                <a:gd name="T7" fmla="*/ 125 h 382"/>
                <a:gd name="T8" fmla="*/ 36 w 259"/>
                <a:gd name="T9" fmla="*/ 260 h 382"/>
                <a:gd name="T10" fmla="*/ 48 w 259"/>
                <a:gd name="T11" fmla="*/ 162 h 382"/>
                <a:gd name="T12" fmla="*/ 88 w 259"/>
                <a:gd name="T13" fmla="*/ 83 h 382"/>
                <a:gd name="T14" fmla="*/ 102 w 259"/>
                <a:gd name="T15" fmla="*/ 115 h 382"/>
                <a:gd name="T16" fmla="*/ 74 w 259"/>
                <a:gd name="T17" fmla="*/ 200 h 382"/>
                <a:gd name="T18" fmla="*/ 45 w 259"/>
                <a:gd name="T19" fmla="*/ 236 h 382"/>
                <a:gd name="T20" fmla="*/ 73 w 259"/>
                <a:gd name="T21" fmla="*/ 207 h 382"/>
                <a:gd name="T22" fmla="*/ 85 w 259"/>
                <a:gd name="T23" fmla="*/ 306 h 382"/>
                <a:gd name="T24" fmla="*/ 108 w 259"/>
                <a:gd name="T25" fmla="*/ 127 h 382"/>
                <a:gd name="T26" fmla="*/ 120 w 259"/>
                <a:gd name="T27" fmla="*/ 150 h 382"/>
                <a:gd name="T28" fmla="*/ 132 w 259"/>
                <a:gd name="T29" fmla="*/ 323 h 382"/>
                <a:gd name="T30" fmla="*/ 150 w 259"/>
                <a:gd name="T31" fmla="*/ 199 h 382"/>
                <a:gd name="T32" fmla="*/ 154 w 259"/>
                <a:gd name="T33" fmla="*/ 207 h 382"/>
                <a:gd name="T34" fmla="*/ 162 w 259"/>
                <a:gd name="T35" fmla="*/ 232 h 382"/>
                <a:gd name="T36" fmla="*/ 173 w 259"/>
                <a:gd name="T37" fmla="*/ 346 h 382"/>
                <a:gd name="T38" fmla="*/ 152 w 259"/>
                <a:gd name="T39" fmla="*/ 291 h 382"/>
                <a:gd name="T40" fmla="*/ 176 w 259"/>
                <a:gd name="T41" fmla="*/ 261 h 382"/>
                <a:gd name="T42" fmla="*/ 192 w 259"/>
                <a:gd name="T43" fmla="*/ 303 h 382"/>
                <a:gd name="T44" fmla="*/ 243 w 259"/>
                <a:gd name="T45" fmla="*/ 382 h 382"/>
                <a:gd name="T46" fmla="*/ 181 w 259"/>
                <a:gd name="T47" fmla="*/ 265 h 382"/>
                <a:gd name="T48" fmla="*/ 247 w 259"/>
                <a:gd name="T49" fmla="*/ 325 h 382"/>
                <a:gd name="T50" fmla="*/ 179 w 259"/>
                <a:gd name="T51" fmla="*/ 259 h 382"/>
                <a:gd name="T52" fmla="*/ 209 w 259"/>
                <a:gd name="T53" fmla="*/ 234 h 382"/>
                <a:gd name="T54" fmla="*/ 253 w 259"/>
                <a:gd name="T55" fmla="*/ 280 h 382"/>
                <a:gd name="T56" fmla="*/ 154 w 259"/>
                <a:gd name="T57" fmla="*/ 197 h 382"/>
                <a:gd name="T58" fmla="*/ 158 w 259"/>
                <a:gd name="T59" fmla="*/ 149 h 382"/>
                <a:gd name="T60" fmla="*/ 256 w 259"/>
                <a:gd name="T61" fmla="*/ 242 h 382"/>
                <a:gd name="T62" fmla="*/ 200 w 259"/>
                <a:gd name="T63" fmla="*/ 171 h 382"/>
                <a:gd name="T64" fmla="*/ 119 w 259"/>
                <a:gd name="T65" fmla="*/ 129 h 382"/>
                <a:gd name="T66" fmla="*/ 109 w 259"/>
                <a:gd name="T67" fmla="*/ 109 h 382"/>
                <a:gd name="T68" fmla="*/ 180 w 259"/>
                <a:gd name="T69" fmla="*/ 114 h 382"/>
                <a:gd name="T70" fmla="*/ 257 w 259"/>
                <a:gd name="T71" fmla="*/ 175 h 382"/>
                <a:gd name="T72" fmla="*/ 186 w 259"/>
                <a:gd name="T73" fmla="*/ 111 h 382"/>
                <a:gd name="T74" fmla="*/ 246 w 259"/>
                <a:gd name="T75" fmla="*/ 113 h 382"/>
                <a:gd name="T76" fmla="*/ 121 w 259"/>
                <a:gd name="T77" fmla="*/ 80 h 382"/>
                <a:gd name="T78" fmla="*/ 242 w 259"/>
                <a:gd name="T79" fmla="*/ 92 h 382"/>
                <a:gd name="T80" fmla="*/ 173 w 259"/>
                <a:gd name="T81" fmla="*/ 75 h 382"/>
                <a:gd name="T82" fmla="*/ 95 w 259"/>
                <a:gd name="T83" fmla="*/ 76 h 382"/>
                <a:gd name="T84" fmla="*/ 58 w 259"/>
                <a:gd name="T85" fmla="*/ 8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9" h="382">
                  <a:moveTo>
                    <a:pt x="58" y="8"/>
                  </a:moveTo>
                  <a:cubicBezTo>
                    <a:pt x="66" y="31"/>
                    <a:pt x="76" y="54"/>
                    <a:pt x="86" y="77"/>
                  </a:cubicBezTo>
                  <a:cubicBezTo>
                    <a:pt x="86" y="77"/>
                    <a:pt x="85" y="77"/>
                    <a:pt x="85" y="77"/>
                  </a:cubicBezTo>
                  <a:cubicBezTo>
                    <a:pt x="73" y="86"/>
                    <a:pt x="65" y="101"/>
                    <a:pt x="58" y="116"/>
                  </a:cubicBezTo>
                  <a:cubicBezTo>
                    <a:pt x="58" y="116"/>
                    <a:pt x="57" y="116"/>
                    <a:pt x="57" y="116"/>
                  </a:cubicBezTo>
                  <a:cubicBezTo>
                    <a:pt x="31" y="132"/>
                    <a:pt x="9" y="157"/>
                    <a:pt x="0" y="187"/>
                  </a:cubicBezTo>
                  <a:cubicBezTo>
                    <a:pt x="0" y="187"/>
                    <a:pt x="0" y="187"/>
                    <a:pt x="0" y="187"/>
                  </a:cubicBezTo>
                  <a:cubicBezTo>
                    <a:pt x="13" y="160"/>
                    <a:pt x="30" y="140"/>
                    <a:pt x="55" y="125"/>
                  </a:cubicBezTo>
                  <a:cubicBezTo>
                    <a:pt x="50" y="138"/>
                    <a:pt x="46" y="151"/>
                    <a:pt x="42" y="163"/>
                  </a:cubicBezTo>
                  <a:cubicBezTo>
                    <a:pt x="32" y="196"/>
                    <a:pt x="28" y="227"/>
                    <a:pt x="36" y="260"/>
                  </a:cubicBezTo>
                  <a:cubicBezTo>
                    <a:pt x="36" y="261"/>
                    <a:pt x="38" y="261"/>
                    <a:pt x="38" y="260"/>
                  </a:cubicBezTo>
                  <a:cubicBezTo>
                    <a:pt x="30" y="227"/>
                    <a:pt x="37" y="194"/>
                    <a:pt x="48" y="162"/>
                  </a:cubicBezTo>
                  <a:cubicBezTo>
                    <a:pt x="53" y="148"/>
                    <a:pt x="58" y="134"/>
                    <a:pt x="65" y="120"/>
                  </a:cubicBezTo>
                  <a:cubicBezTo>
                    <a:pt x="71" y="107"/>
                    <a:pt x="81" y="95"/>
                    <a:pt x="88" y="83"/>
                  </a:cubicBezTo>
                  <a:cubicBezTo>
                    <a:pt x="88" y="83"/>
                    <a:pt x="88" y="83"/>
                    <a:pt x="88" y="83"/>
                  </a:cubicBezTo>
                  <a:cubicBezTo>
                    <a:pt x="93" y="94"/>
                    <a:pt x="98" y="104"/>
                    <a:pt x="102" y="115"/>
                  </a:cubicBezTo>
                  <a:cubicBezTo>
                    <a:pt x="103" y="117"/>
                    <a:pt x="104" y="119"/>
                    <a:pt x="105" y="120"/>
                  </a:cubicBezTo>
                  <a:cubicBezTo>
                    <a:pt x="85" y="142"/>
                    <a:pt x="78" y="172"/>
                    <a:pt x="74" y="200"/>
                  </a:cubicBezTo>
                  <a:cubicBezTo>
                    <a:pt x="68" y="206"/>
                    <a:pt x="63" y="211"/>
                    <a:pt x="57" y="218"/>
                  </a:cubicBezTo>
                  <a:cubicBezTo>
                    <a:pt x="53" y="224"/>
                    <a:pt x="49" y="230"/>
                    <a:pt x="45" y="236"/>
                  </a:cubicBezTo>
                  <a:cubicBezTo>
                    <a:pt x="45" y="237"/>
                    <a:pt x="46" y="237"/>
                    <a:pt x="46" y="237"/>
                  </a:cubicBezTo>
                  <a:cubicBezTo>
                    <a:pt x="54" y="226"/>
                    <a:pt x="63" y="216"/>
                    <a:pt x="73" y="207"/>
                  </a:cubicBezTo>
                  <a:cubicBezTo>
                    <a:pt x="70" y="240"/>
                    <a:pt x="74" y="274"/>
                    <a:pt x="84" y="306"/>
                  </a:cubicBezTo>
                  <a:cubicBezTo>
                    <a:pt x="84" y="307"/>
                    <a:pt x="85" y="307"/>
                    <a:pt x="85" y="306"/>
                  </a:cubicBezTo>
                  <a:cubicBezTo>
                    <a:pt x="77" y="275"/>
                    <a:pt x="74" y="242"/>
                    <a:pt x="78" y="210"/>
                  </a:cubicBezTo>
                  <a:cubicBezTo>
                    <a:pt x="81" y="181"/>
                    <a:pt x="89" y="150"/>
                    <a:pt x="108" y="127"/>
                  </a:cubicBezTo>
                  <a:cubicBezTo>
                    <a:pt x="112" y="135"/>
                    <a:pt x="116" y="142"/>
                    <a:pt x="120" y="149"/>
                  </a:cubicBezTo>
                  <a:cubicBezTo>
                    <a:pt x="120" y="150"/>
                    <a:pt x="120" y="150"/>
                    <a:pt x="120" y="150"/>
                  </a:cubicBezTo>
                  <a:cubicBezTo>
                    <a:pt x="83" y="199"/>
                    <a:pt x="101" y="276"/>
                    <a:pt x="130" y="324"/>
                  </a:cubicBezTo>
                  <a:cubicBezTo>
                    <a:pt x="131" y="326"/>
                    <a:pt x="133" y="325"/>
                    <a:pt x="132" y="323"/>
                  </a:cubicBezTo>
                  <a:cubicBezTo>
                    <a:pt x="103" y="276"/>
                    <a:pt x="90" y="204"/>
                    <a:pt x="124" y="156"/>
                  </a:cubicBezTo>
                  <a:cubicBezTo>
                    <a:pt x="133" y="170"/>
                    <a:pt x="142" y="184"/>
                    <a:pt x="150" y="199"/>
                  </a:cubicBezTo>
                  <a:cubicBezTo>
                    <a:pt x="150" y="200"/>
                    <a:pt x="150" y="200"/>
                    <a:pt x="150" y="200"/>
                  </a:cubicBezTo>
                  <a:cubicBezTo>
                    <a:pt x="151" y="202"/>
                    <a:pt x="153" y="204"/>
                    <a:pt x="154" y="207"/>
                  </a:cubicBezTo>
                  <a:cubicBezTo>
                    <a:pt x="157" y="214"/>
                    <a:pt x="161" y="222"/>
                    <a:pt x="164" y="230"/>
                  </a:cubicBezTo>
                  <a:cubicBezTo>
                    <a:pt x="163" y="230"/>
                    <a:pt x="162" y="231"/>
                    <a:pt x="162" y="232"/>
                  </a:cubicBezTo>
                  <a:cubicBezTo>
                    <a:pt x="153" y="251"/>
                    <a:pt x="146" y="272"/>
                    <a:pt x="148" y="293"/>
                  </a:cubicBezTo>
                  <a:cubicBezTo>
                    <a:pt x="150" y="314"/>
                    <a:pt x="164" y="328"/>
                    <a:pt x="173" y="346"/>
                  </a:cubicBezTo>
                  <a:cubicBezTo>
                    <a:pt x="173" y="346"/>
                    <a:pt x="173" y="346"/>
                    <a:pt x="173" y="346"/>
                  </a:cubicBezTo>
                  <a:cubicBezTo>
                    <a:pt x="165" y="327"/>
                    <a:pt x="153" y="312"/>
                    <a:pt x="152" y="291"/>
                  </a:cubicBezTo>
                  <a:cubicBezTo>
                    <a:pt x="151" y="271"/>
                    <a:pt x="158" y="253"/>
                    <a:pt x="166" y="235"/>
                  </a:cubicBezTo>
                  <a:cubicBezTo>
                    <a:pt x="169" y="244"/>
                    <a:pt x="173" y="252"/>
                    <a:pt x="176" y="261"/>
                  </a:cubicBezTo>
                  <a:cubicBezTo>
                    <a:pt x="176" y="262"/>
                    <a:pt x="176" y="262"/>
                    <a:pt x="177" y="262"/>
                  </a:cubicBezTo>
                  <a:cubicBezTo>
                    <a:pt x="182" y="276"/>
                    <a:pt x="187" y="289"/>
                    <a:pt x="192" y="303"/>
                  </a:cubicBezTo>
                  <a:cubicBezTo>
                    <a:pt x="204" y="331"/>
                    <a:pt x="218" y="363"/>
                    <a:pt x="243" y="382"/>
                  </a:cubicBezTo>
                  <a:cubicBezTo>
                    <a:pt x="243" y="382"/>
                    <a:pt x="243" y="382"/>
                    <a:pt x="243" y="382"/>
                  </a:cubicBezTo>
                  <a:cubicBezTo>
                    <a:pt x="217" y="360"/>
                    <a:pt x="204" y="323"/>
                    <a:pt x="192" y="293"/>
                  </a:cubicBezTo>
                  <a:cubicBezTo>
                    <a:pt x="188" y="284"/>
                    <a:pt x="185" y="274"/>
                    <a:pt x="181" y="265"/>
                  </a:cubicBezTo>
                  <a:cubicBezTo>
                    <a:pt x="207" y="281"/>
                    <a:pt x="228" y="301"/>
                    <a:pt x="246" y="325"/>
                  </a:cubicBezTo>
                  <a:cubicBezTo>
                    <a:pt x="246" y="326"/>
                    <a:pt x="247" y="325"/>
                    <a:pt x="247" y="325"/>
                  </a:cubicBezTo>
                  <a:cubicBezTo>
                    <a:pt x="230" y="297"/>
                    <a:pt x="207" y="275"/>
                    <a:pt x="179" y="259"/>
                  </a:cubicBezTo>
                  <a:cubicBezTo>
                    <a:pt x="179" y="259"/>
                    <a:pt x="179" y="259"/>
                    <a:pt x="179" y="259"/>
                  </a:cubicBezTo>
                  <a:cubicBezTo>
                    <a:pt x="172" y="240"/>
                    <a:pt x="165" y="221"/>
                    <a:pt x="157" y="202"/>
                  </a:cubicBezTo>
                  <a:cubicBezTo>
                    <a:pt x="176" y="207"/>
                    <a:pt x="194" y="222"/>
                    <a:pt x="209" y="234"/>
                  </a:cubicBezTo>
                  <a:cubicBezTo>
                    <a:pt x="226" y="247"/>
                    <a:pt x="241" y="262"/>
                    <a:pt x="253" y="281"/>
                  </a:cubicBezTo>
                  <a:cubicBezTo>
                    <a:pt x="253" y="281"/>
                    <a:pt x="253" y="281"/>
                    <a:pt x="253" y="280"/>
                  </a:cubicBezTo>
                  <a:cubicBezTo>
                    <a:pt x="243" y="259"/>
                    <a:pt x="227" y="244"/>
                    <a:pt x="209" y="229"/>
                  </a:cubicBezTo>
                  <a:cubicBezTo>
                    <a:pt x="193" y="216"/>
                    <a:pt x="175" y="200"/>
                    <a:pt x="154" y="197"/>
                  </a:cubicBezTo>
                  <a:cubicBezTo>
                    <a:pt x="145" y="176"/>
                    <a:pt x="133" y="156"/>
                    <a:pt x="122" y="136"/>
                  </a:cubicBezTo>
                  <a:cubicBezTo>
                    <a:pt x="133" y="141"/>
                    <a:pt x="146" y="144"/>
                    <a:pt x="158" y="149"/>
                  </a:cubicBezTo>
                  <a:cubicBezTo>
                    <a:pt x="171" y="155"/>
                    <a:pt x="184" y="162"/>
                    <a:pt x="195" y="171"/>
                  </a:cubicBezTo>
                  <a:cubicBezTo>
                    <a:pt x="221" y="190"/>
                    <a:pt x="238" y="215"/>
                    <a:pt x="256" y="242"/>
                  </a:cubicBezTo>
                  <a:cubicBezTo>
                    <a:pt x="256" y="242"/>
                    <a:pt x="257" y="242"/>
                    <a:pt x="257" y="242"/>
                  </a:cubicBezTo>
                  <a:cubicBezTo>
                    <a:pt x="245" y="214"/>
                    <a:pt x="223" y="189"/>
                    <a:pt x="200" y="171"/>
                  </a:cubicBezTo>
                  <a:cubicBezTo>
                    <a:pt x="187" y="161"/>
                    <a:pt x="174" y="152"/>
                    <a:pt x="160" y="145"/>
                  </a:cubicBezTo>
                  <a:cubicBezTo>
                    <a:pt x="148" y="138"/>
                    <a:pt x="133" y="130"/>
                    <a:pt x="119" y="129"/>
                  </a:cubicBezTo>
                  <a:cubicBezTo>
                    <a:pt x="118" y="129"/>
                    <a:pt x="118" y="129"/>
                    <a:pt x="118" y="129"/>
                  </a:cubicBezTo>
                  <a:cubicBezTo>
                    <a:pt x="115" y="123"/>
                    <a:pt x="112" y="116"/>
                    <a:pt x="109" y="109"/>
                  </a:cubicBezTo>
                  <a:cubicBezTo>
                    <a:pt x="105" y="101"/>
                    <a:pt x="102" y="92"/>
                    <a:pt x="98" y="84"/>
                  </a:cubicBezTo>
                  <a:cubicBezTo>
                    <a:pt x="128" y="87"/>
                    <a:pt x="155" y="98"/>
                    <a:pt x="180" y="114"/>
                  </a:cubicBezTo>
                  <a:cubicBezTo>
                    <a:pt x="193" y="121"/>
                    <a:pt x="205" y="130"/>
                    <a:pt x="217" y="138"/>
                  </a:cubicBezTo>
                  <a:cubicBezTo>
                    <a:pt x="232" y="148"/>
                    <a:pt x="248" y="159"/>
                    <a:pt x="257" y="175"/>
                  </a:cubicBezTo>
                  <a:cubicBezTo>
                    <a:pt x="258" y="175"/>
                    <a:pt x="259" y="175"/>
                    <a:pt x="259" y="174"/>
                  </a:cubicBezTo>
                  <a:cubicBezTo>
                    <a:pt x="244" y="147"/>
                    <a:pt x="212" y="127"/>
                    <a:pt x="186" y="111"/>
                  </a:cubicBezTo>
                  <a:cubicBezTo>
                    <a:pt x="206" y="104"/>
                    <a:pt x="226" y="107"/>
                    <a:pt x="246" y="114"/>
                  </a:cubicBezTo>
                  <a:cubicBezTo>
                    <a:pt x="246" y="114"/>
                    <a:pt x="247" y="113"/>
                    <a:pt x="246" y="113"/>
                  </a:cubicBezTo>
                  <a:cubicBezTo>
                    <a:pt x="226" y="101"/>
                    <a:pt x="202" y="102"/>
                    <a:pt x="181" y="108"/>
                  </a:cubicBezTo>
                  <a:cubicBezTo>
                    <a:pt x="162" y="96"/>
                    <a:pt x="142" y="86"/>
                    <a:pt x="121" y="80"/>
                  </a:cubicBezTo>
                  <a:cubicBezTo>
                    <a:pt x="138" y="79"/>
                    <a:pt x="154" y="78"/>
                    <a:pt x="171" y="78"/>
                  </a:cubicBezTo>
                  <a:cubicBezTo>
                    <a:pt x="196" y="79"/>
                    <a:pt x="218" y="87"/>
                    <a:pt x="242" y="92"/>
                  </a:cubicBezTo>
                  <a:cubicBezTo>
                    <a:pt x="243" y="92"/>
                    <a:pt x="243" y="92"/>
                    <a:pt x="243" y="92"/>
                  </a:cubicBezTo>
                  <a:cubicBezTo>
                    <a:pt x="223" y="80"/>
                    <a:pt x="196" y="77"/>
                    <a:pt x="173" y="75"/>
                  </a:cubicBezTo>
                  <a:cubicBezTo>
                    <a:pt x="150" y="74"/>
                    <a:pt x="127" y="74"/>
                    <a:pt x="104" y="77"/>
                  </a:cubicBezTo>
                  <a:cubicBezTo>
                    <a:pt x="101" y="76"/>
                    <a:pt x="98" y="76"/>
                    <a:pt x="95" y="76"/>
                  </a:cubicBezTo>
                  <a:cubicBezTo>
                    <a:pt x="86" y="52"/>
                    <a:pt x="76" y="28"/>
                    <a:pt x="65" y="5"/>
                  </a:cubicBezTo>
                  <a:cubicBezTo>
                    <a:pt x="63" y="0"/>
                    <a:pt x="56" y="4"/>
                    <a:pt x="58" y="8"/>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0" name="Group 29"/>
          <p:cNvGrpSpPr/>
          <p:nvPr/>
        </p:nvGrpSpPr>
        <p:grpSpPr>
          <a:xfrm>
            <a:off x="-232581" y="6094753"/>
            <a:ext cx="1074738" cy="942975"/>
            <a:chOff x="8523287" y="4378326"/>
            <a:chExt cx="1074738" cy="942975"/>
          </a:xfrm>
        </p:grpSpPr>
        <p:grpSp>
          <p:nvGrpSpPr>
            <p:cNvPr id="31" name="Group 30"/>
            <p:cNvGrpSpPr/>
            <p:nvPr/>
          </p:nvGrpSpPr>
          <p:grpSpPr>
            <a:xfrm>
              <a:off x="8523287" y="4378326"/>
              <a:ext cx="1074738" cy="942975"/>
              <a:chOff x="8523287" y="4378326"/>
              <a:chExt cx="1074738" cy="942975"/>
            </a:xfrm>
          </p:grpSpPr>
          <p:sp>
            <p:nvSpPr>
              <p:cNvPr id="60" name="Freeform 85"/>
              <p:cNvSpPr>
                <a:spLocks/>
              </p:cNvSpPr>
              <p:nvPr/>
            </p:nvSpPr>
            <p:spPr bwMode="auto">
              <a:xfrm>
                <a:off x="8523287" y="4378326"/>
                <a:ext cx="1074738" cy="942975"/>
              </a:xfrm>
              <a:custGeom>
                <a:avLst/>
                <a:gdLst>
                  <a:gd name="T0" fmla="*/ 398 w 412"/>
                  <a:gd name="T1" fmla="*/ 185 h 361"/>
                  <a:gd name="T2" fmla="*/ 362 w 412"/>
                  <a:gd name="T3" fmla="*/ 177 h 361"/>
                  <a:gd name="T4" fmla="*/ 321 w 412"/>
                  <a:gd name="T5" fmla="*/ 178 h 361"/>
                  <a:gd name="T6" fmla="*/ 381 w 412"/>
                  <a:gd name="T7" fmla="*/ 150 h 361"/>
                  <a:gd name="T8" fmla="*/ 377 w 412"/>
                  <a:gd name="T9" fmla="*/ 128 h 361"/>
                  <a:gd name="T10" fmla="*/ 366 w 412"/>
                  <a:gd name="T11" fmla="*/ 123 h 361"/>
                  <a:gd name="T12" fmla="*/ 359 w 412"/>
                  <a:gd name="T13" fmla="*/ 121 h 361"/>
                  <a:gd name="T14" fmla="*/ 352 w 412"/>
                  <a:gd name="T15" fmla="*/ 108 h 361"/>
                  <a:gd name="T16" fmla="*/ 346 w 412"/>
                  <a:gd name="T17" fmla="*/ 63 h 361"/>
                  <a:gd name="T18" fmla="*/ 327 w 412"/>
                  <a:gd name="T19" fmla="*/ 44 h 361"/>
                  <a:gd name="T20" fmla="*/ 297 w 412"/>
                  <a:gd name="T21" fmla="*/ 60 h 361"/>
                  <a:gd name="T22" fmla="*/ 267 w 412"/>
                  <a:gd name="T23" fmla="*/ 88 h 361"/>
                  <a:gd name="T24" fmla="*/ 255 w 412"/>
                  <a:gd name="T25" fmla="*/ 102 h 361"/>
                  <a:gd name="T26" fmla="*/ 248 w 412"/>
                  <a:gd name="T27" fmla="*/ 111 h 361"/>
                  <a:gd name="T28" fmla="*/ 245 w 412"/>
                  <a:gd name="T29" fmla="*/ 115 h 361"/>
                  <a:gd name="T30" fmla="*/ 238 w 412"/>
                  <a:gd name="T31" fmla="*/ 114 h 361"/>
                  <a:gd name="T32" fmla="*/ 235 w 412"/>
                  <a:gd name="T33" fmla="*/ 108 h 361"/>
                  <a:gd name="T34" fmla="*/ 245 w 412"/>
                  <a:gd name="T35" fmla="*/ 65 h 361"/>
                  <a:gd name="T36" fmla="*/ 222 w 412"/>
                  <a:gd name="T37" fmla="*/ 6 h 361"/>
                  <a:gd name="T38" fmla="*/ 194 w 412"/>
                  <a:gd name="T39" fmla="*/ 3 h 361"/>
                  <a:gd name="T40" fmla="*/ 183 w 412"/>
                  <a:gd name="T41" fmla="*/ 11 h 361"/>
                  <a:gd name="T42" fmla="*/ 162 w 412"/>
                  <a:gd name="T43" fmla="*/ 21 h 361"/>
                  <a:gd name="T44" fmla="*/ 124 w 412"/>
                  <a:gd name="T45" fmla="*/ 17 h 361"/>
                  <a:gd name="T46" fmla="*/ 98 w 412"/>
                  <a:gd name="T47" fmla="*/ 34 h 361"/>
                  <a:gd name="T48" fmla="*/ 104 w 412"/>
                  <a:gd name="T49" fmla="*/ 99 h 361"/>
                  <a:gd name="T50" fmla="*/ 161 w 412"/>
                  <a:gd name="T51" fmla="*/ 136 h 361"/>
                  <a:gd name="T52" fmla="*/ 82 w 412"/>
                  <a:gd name="T53" fmla="*/ 99 h 361"/>
                  <a:gd name="T54" fmla="*/ 46 w 412"/>
                  <a:gd name="T55" fmla="*/ 89 h 361"/>
                  <a:gd name="T56" fmla="*/ 34 w 412"/>
                  <a:gd name="T57" fmla="*/ 114 h 361"/>
                  <a:gd name="T58" fmla="*/ 8 w 412"/>
                  <a:gd name="T59" fmla="*/ 143 h 361"/>
                  <a:gd name="T60" fmla="*/ 3 w 412"/>
                  <a:gd name="T61" fmla="*/ 179 h 361"/>
                  <a:gd name="T62" fmla="*/ 9 w 412"/>
                  <a:gd name="T63" fmla="*/ 199 h 361"/>
                  <a:gd name="T64" fmla="*/ 21 w 412"/>
                  <a:gd name="T65" fmla="*/ 206 h 361"/>
                  <a:gd name="T66" fmla="*/ 68 w 412"/>
                  <a:gd name="T67" fmla="*/ 213 h 361"/>
                  <a:gd name="T68" fmla="*/ 78 w 412"/>
                  <a:gd name="T69" fmla="*/ 228 h 361"/>
                  <a:gd name="T70" fmla="*/ 99 w 412"/>
                  <a:gd name="T71" fmla="*/ 231 h 361"/>
                  <a:gd name="T72" fmla="*/ 100 w 412"/>
                  <a:gd name="T73" fmla="*/ 230 h 361"/>
                  <a:gd name="T74" fmla="*/ 57 w 412"/>
                  <a:gd name="T75" fmla="*/ 265 h 361"/>
                  <a:gd name="T76" fmla="*/ 68 w 412"/>
                  <a:gd name="T77" fmla="*/ 308 h 361"/>
                  <a:gd name="T78" fmla="*/ 97 w 412"/>
                  <a:gd name="T79" fmla="*/ 317 h 361"/>
                  <a:gd name="T80" fmla="*/ 100 w 412"/>
                  <a:gd name="T81" fmla="*/ 328 h 361"/>
                  <a:gd name="T82" fmla="*/ 121 w 412"/>
                  <a:gd name="T83" fmla="*/ 334 h 361"/>
                  <a:gd name="T84" fmla="*/ 154 w 412"/>
                  <a:gd name="T85" fmla="*/ 325 h 361"/>
                  <a:gd name="T86" fmla="*/ 189 w 412"/>
                  <a:gd name="T87" fmla="*/ 335 h 361"/>
                  <a:gd name="T88" fmla="*/ 239 w 412"/>
                  <a:gd name="T89" fmla="*/ 345 h 361"/>
                  <a:gd name="T90" fmla="*/ 251 w 412"/>
                  <a:gd name="T91" fmla="*/ 336 h 361"/>
                  <a:gd name="T92" fmla="*/ 264 w 412"/>
                  <a:gd name="T93" fmla="*/ 331 h 361"/>
                  <a:gd name="T94" fmla="*/ 275 w 412"/>
                  <a:gd name="T95" fmla="*/ 314 h 361"/>
                  <a:gd name="T96" fmla="*/ 265 w 412"/>
                  <a:gd name="T97" fmla="*/ 283 h 361"/>
                  <a:gd name="T98" fmla="*/ 256 w 412"/>
                  <a:gd name="T99" fmla="*/ 268 h 361"/>
                  <a:gd name="T100" fmla="*/ 250 w 412"/>
                  <a:gd name="T101" fmla="*/ 249 h 361"/>
                  <a:gd name="T102" fmla="*/ 292 w 412"/>
                  <a:gd name="T103" fmla="*/ 296 h 361"/>
                  <a:gd name="T104" fmla="*/ 347 w 412"/>
                  <a:gd name="T105" fmla="*/ 300 h 361"/>
                  <a:gd name="T106" fmla="*/ 365 w 412"/>
                  <a:gd name="T107" fmla="*/ 282 h 361"/>
                  <a:gd name="T108" fmla="*/ 368 w 412"/>
                  <a:gd name="T109" fmla="*/ 271 h 361"/>
                  <a:gd name="T110" fmla="*/ 370 w 412"/>
                  <a:gd name="T111" fmla="*/ 268 h 361"/>
                  <a:gd name="T112" fmla="*/ 375 w 412"/>
                  <a:gd name="T113" fmla="*/ 265 h 361"/>
                  <a:gd name="T114" fmla="*/ 389 w 412"/>
                  <a:gd name="T115" fmla="*/ 228 h 361"/>
                  <a:gd name="T116" fmla="*/ 409 w 412"/>
                  <a:gd name="T117" fmla="*/ 208 h 361"/>
                  <a:gd name="T118" fmla="*/ 398 w 412"/>
                  <a:gd name="T119" fmla="*/ 185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12" h="361">
                    <a:moveTo>
                      <a:pt x="398" y="185"/>
                    </a:moveTo>
                    <a:cubicBezTo>
                      <a:pt x="387" y="180"/>
                      <a:pt x="374" y="177"/>
                      <a:pt x="362" y="177"/>
                    </a:cubicBezTo>
                    <a:cubicBezTo>
                      <a:pt x="349" y="176"/>
                      <a:pt x="334" y="182"/>
                      <a:pt x="321" y="178"/>
                    </a:cubicBezTo>
                    <a:cubicBezTo>
                      <a:pt x="340" y="169"/>
                      <a:pt x="373" y="173"/>
                      <a:pt x="381" y="150"/>
                    </a:cubicBezTo>
                    <a:cubicBezTo>
                      <a:pt x="384" y="142"/>
                      <a:pt x="383" y="133"/>
                      <a:pt x="377" y="128"/>
                    </a:cubicBezTo>
                    <a:cubicBezTo>
                      <a:pt x="374" y="125"/>
                      <a:pt x="370" y="124"/>
                      <a:pt x="366" y="123"/>
                    </a:cubicBezTo>
                    <a:cubicBezTo>
                      <a:pt x="364" y="123"/>
                      <a:pt x="361" y="122"/>
                      <a:pt x="359" y="121"/>
                    </a:cubicBezTo>
                    <a:cubicBezTo>
                      <a:pt x="353" y="119"/>
                      <a:pt x="353" y="113"/>
                      <a:pt x="352" y="108"/>
                    </a:cubicBezTo>
                    <a:cubicBezTo>
                      <a:pt x="350" y="93"/>
                      <a:pt x="350" y="77"/>
                      <a:pt x="346" y="63"/>
                    </a:cubicBezTo>
                    <a:cubicBezTo>
                      <a:pt x="344" y="54"/>
                      <a:pt x="337" y="44"/>
                      <a:pt x="327" y="44"/>
                    </a:cubicBezTo>
                    <a:cubicBezTo>
                      <a:pt x="316" y="44"/>
                      <a:pt x="305" y="54"/>
                      <a:pt x="297" y="60"/>
                    </a:cubicBezTo>
                    <a:cubicBezTo>
                      <a:pt x="286" y="69"/>
                      <a:pt x="276" y="78"/>
                      <a:pt x="267" y="88"/>
                    </a:cubicBezTo>
                    <a:cubicBezTo>
                      <a:pt x="263" y="93"/>
                      <a:pt x="259" y="97"/>
                      <a:pt x="255" y="102"/>
                    </a:cubicBezTo>
                    <a:cubicBezTo>
                      <a:pt x="253" y="105"/>
                      <a:pt x="250" y="108"/>
                      <a:pt x="248" y="111"/>
                    </a:cubicBezTo>
                    <a:cubicBezTo>
                      <a:pt x="247" y="112"/>
                      <a:pt x="246" y="114"/>
                      <a:pt x="245" y="115"/>
                    </a:cubicBezTo>
                    <a:cubicBezTo>
                      <a:pt x="243" y="117"/>
                      <a:pt x="241" y="117"/>
                      <a:pt x="238" y="114"/>
                    </a:cubicBezTo>
                    <a:cubicBezTo>
                      <a:pt x="235" y="113"/>
                      <a:pt x="234" y="111"/>
                      <a:pt x="235" y="108"/>
                    </a:cubicBezTo>
                    <a:cubicBezTo>
                      <a:pt x="238" y="94"/>
                      <a:pt x="243" y="80"/>
                      <a:pt x="245" y="65"/>
                    </a:cubicBezTo>
                    <a:cubicBezTo>
                      <a:pt x="248" y="44"/>
                      <a:pt x="243" y="17"/>
                      <a:pt x="222" y="6"/>
                    </a:cubicBezTo>
                    <a:cubicBezTo>
                      <a:pt x="214" y="1"/>
                      <a:pt x="203" y="0"/>
                      <a:pt x="194" y="3"/>
                    </a:cubicBezTo>
                    <a:cubicBezTo>
                      <a:pt x="190" y="5"/>
                      <a:pt x="186" y="7"/>
                      <a:pt x="183" y="11"/>
                    </a:cubicBezTo>
                    <a:cubicBezTo>
                      <a:pt x="177" y="17"/>
                      <a:pt x="171" y="21"/>
                      <a:pt x="162" y="21"/>
                    </a:cubicBezTo>
                    <a:cubicBezTo>
                      <a:pt x="149" y="20"/>
                      <a:pt x="138" y="15"/>
                      <a:pt x="124" y="17"/>
                    </a:cubicBezTo>
                    <a:cubicBezTo>
                      <a:pt x="114" y="20"/>
                      <a:pt x="104" y="26"/>
                      <a:pt x="98" y="34"/>
                    </a:cubicBezTo>
                    <a:cubicBezTo>
                      <a:pt x="82" y="54"/>
                      <a:pt x="86" y="82"/>
                      <a:pt x="104" y="99"/>
                    </a:cubicBezTo>
                    <a:cubicBezTo>
                      <a:pt x="121" y="114"/>
                      <a:pt x="144" y="121"/>
                      <a:pt x="161" y="136"/>
                    </a:cubicBezTo>
                    <a:cubicBezTo>
                      <a:pt x="131" y="144"/>
                      <a:pt x="105" y="113"/>
                      <a:pt x="82" y="99"/>
                    </a:cubicBezTo>
                    <a:cubicBezTo>
                      <a:pt x="72" y="92"/>
                      <a:pt x="59" y="87"/>
                      <a:pt x="46" y="89"/>
                    </a:cubicBezTo>
                    <a:cubicBezTo>
                      <a:pt x="32" y="91"/>
                      <a:pt x="34" y="103"/>
                      <a:pt x="34" y="114"/>
                    </a:cubicBezTo>
                    <a:cubicBezTo>
                      <a:pt x="34" y="130"/>
                      <a:pt x="17" y="133"/>
                      <a:pt x="8" y="143"/>
                    </a:cubicBezTo>
                    <a:cubicBezTo>
                      <a:pt x="0" y="153"/>
                      <a:pt x="0" y="167"/>
                      <a:pt x="3" y="179"/>
                    </a:cubicBezTo>
                    <a:cubicBezTo>
                      <a:pt x="4" y="186"/>
                      <a:pt x="6" y="193"/>
                      <a:pt x="9" y="199"/>
                    </a:cubicBezTo>
                    <a:cubicBezTo>
                      <a:pt x="12" y="204"/>
                      <a:pt x="16" y="206"/>
                      <a:pt x="21" y="206"/>
                    </a:cubicBezTo>
                    <a:cubicBezTo>
                      <a:pt x="36" y="205"/>
                      <a:pt x="59" y="195"/>
                      <a:pt x="68" y="213"/>
                    </a:cubicBezTo>
                    <a:cubicBezTo>
                      <a:pt x="71" y="219"/>
                      <a:pt x="71" y="225"/>
                      <a:pt x="78" y="228"/>
                    </a:cubicBezTo>
                    <a:cubicBezTo>
                      <a:pt x="84" y="232"/>
                      <a:pt x="92" y="231"/>
                      <a:pt x="99" y="231"/>
                    </a:cubicBezTo>
                    <a:cubicBezTo>
                      <a:pt x="99" y="231"/>
                      <a:pt x="99" y="230"/>
                      <a:pt x="100" y="230"/>
                    </a:cubicBezTo>
                    <a:cubicBezTo>
                      <a:pt x="85" y="240"/>
                      <a:pt x="67" y="249"/>
                      <a:pt x="57" y="265"/>
                    </a:cubicBezTo>
                    <a:cubicBezTo>
                      <a:pt x="47" y="282"/>
                      <a:pt x="51" y="298"/>
                      <a:pt x="68" y="308"/>
                    </a:cubicBezTo>
                    <a:cubicBezTo>
                      <a:pt x="75" y="311"/>
                      <a:pt x="86" y="316"/>
                      <a:pt x="97" y="317"/>
                    </a:cubicBezTo>
                    <a:cubicBezTo>
                      <a:pt x="96" y="321"/>
                      <a:pt x="97" y="325"/>
                      <a:pt x="100" y="328"/>
                    </a:cubicBezTo>
                    <a:cubicBezTo>
                      <a:pt x="105" y="334"/>
                      <a:pt x="113" y="336"/>
                      <a:pt x="121" y="334"/>
                    </a:cubicBezTo>
                    <a:cubicBezTo>
                      <a:pt x="132" y="332"/>
                      <a:pt x="142" y="326"/>
                      <a:pt x="154" y="325"/>
                    </a:cubicBezTo>
                    <a:cubicBezTo>
                      <a:pt x="166" y="325"/>
                      <a:pt x="179" y="328"/>
                      <a:pt x="189" y="335"/>
                    </a:cubicBezTo>
                    <a:cubicBezTo>
                      <a:pt x="204" y="344"/>
                      <a:pt x="222" y="361"/>
                      <a:pt x="239" y="345"/>
                    </a:cubicBezTo>
                    <a:cubicBezTo>
                      <a:pt x="243" y="342"/>
                      <a:pt x="246" y="338"/>
                      <a:pt x="251" y="336"/>
                    </a:cubicBezTo>
                    <a:cubicBezTo>
                      <a:pt x="255" y="334"/>
                      <a:pt x="260" y="333"/>
                      <a:pt x="264" y="331"/>
                    </a:cubicBezTo>
                    <a:cubicBezTo>
                      <a:pt x="271" y="328"/>
                      <a:pt x="275" y="322"/>
                      <a:pt x="275" y="314"/>
                    </a:cubicBezTo>
                    <a:cubicBezTo>
                      <a:pt x="275" y="304"/>
                      <a:pt x="270" y="292"/>
                      <a:pt x="265" y="283"/>
                    </a:cubicBezTo>
                    <a:cubicBezTo>
                      <a:pt x="262" y="278"/>
                      <a:pt x="259" y="273"/>
                      <a:pt x="256" y="268"/>
                    </a:cubicBezTo>
                    <a:cubicBezTo>
                      <a:pt x="252" y="264"/>
                      <a:pt x="246" y="255"/>
                      <a:pt x="250" y="249"/>
                    </a:cubicBezTo>
                    <a:cubicBezTo>
                      <a:pt x="261" y="267"/>
                      <a:pt x="274" y="284"/>
                      <a:pt x="292" y="296"/>
                    </a:cubicBezTo>
                    <a:cubicBezTo>
                      <a:pt x="308" y="306"/>
                      <a:pt x="330" y="310"/>
                      <a:pt x="347" y="300"/>
                    </a:cubicBezTo>
                    <a:cubicBezTo>
                      <a:pt x="355" y="296"/>
                      <a:pt x="361" y="290"/>
                      <a:pt x="365" y="282"/>
                    </a:cubicBezTo>
                    <a:cubicBezTo>
                      <a:pt x="367" y="278"/>
                      <a:pt x="367" y="274"/>
                      <a:pt x="368" y="271"/>
                    </a:cubicBezTo>
                    <a:cubicBezTo>
                      <a:pt x="369" y="268"/>
                      <a:pt x="367" y="269"/>
                      <a:pt x="370" y="268"/>
                    </a:cubicBezTo>
                    <a:cubicBezTo>
                      <a:pt x="372" y="267"/>
                      <a:pt x="374" y="266"/>
                      <a:pt x="375" y="265"/>
                    </a:cubicBezTo>
                    <a:cubicBezTo>
                      <a:pt x="388" y="258"/>
                      <a:pt x="393" y="242"/>
                      <a:pt x="389" y="228"/>
                    </a:cubicBezTo>
                    <a:cubicBezTo>
                      <a:pt x="397" y="224"/>
                      <a:pt x="406" y="218"/>
                      <a:pt x="409" y="208"/>
                    </a:cubicBezTo>
                    <a:cubicBezTo>
                      <a:pt x="412" y="198"/>
                      <a:pt x="407" y="190"/>
                      <a:pt x="398" y="185"/>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61" name="Freeform 86"/>
              <p:cNvSpPr>
                <a:spLocks/>
              </p:cNvSpPr>
              <p:nvPr/>
            </p:nvSpPr>
            <p:spPr bwMode="auto">
              <a:xfrm>
                <a:off x="8670925" y="4529138"/>
                <a:ext cx="723900" cy="635000"/>
              </a:xfrm>
              <a:custGeom>
                <a:avLst/>
                <a:gdLst>
                  <a:gd name="T0" fmla="*/ 267 w 277"/>
                  <a:gd name="T1" fmla="*/ 124 h 243"/>
                  <a:gd name="T2" fmla="*/ 243 w 277"/>
                  <a:gd name="T3" fmla="*/ 119 h 243"/>
                  <a:gd name="T4" fmla="*/ 216 w 277"/>
                  <a:gd name="T5" fmla="*/ 119 h 243"/>
                  <a:gd name="T6" fmla="*/ 256 w 277"/>
                  <a:gd name="T7" fmla="*/ 100 h 243"/>
                  <a:gd name="T8" fmla="*/ 253 w 277"/>
                  <a:gd name="T9" fmla="*/ 86 h 243"/>
                  <a:gd name="T10" fmla="*/ 246 w 277"/>
                  <a:gd name="T11" fmla="*/ 83 h 243"/>
                  <a:gd name="T12" fmla="*/ 241 w 277"/>
                  <a:gd name="T13" fmla="*/ 82 h 243"/>
                  <a:gd name="T14" fmla="*/ 237 w 277"/>
                  <a:gd name="T15" fmla="*/ 72 h 243"/>
                  <a:gd name="T16" fmla="*/ 233 w 277"/>
                  <a:gd name="T17" fmla="*/ 42 h 243"/>
                  <a:gd name="T18" fmla="*/ 219 w 277"/>
                  <a:gd name="T19" fmla="*/ 30 h 243"/>
                  <a:gd name="T20" fmla="*/ 199 w 277"/>
                  <a:gd name="T21" fmla="*/ 40 h 243"/>
                  <a:gd name="T22" fmla="*/ 179 w 277"/>
                  <a:gd name="T23" fmla="*/ 59 h 243"/>
                  <a:gd name="T24" fmla="*/ 171 w 277"/>
                  <a:gd name="T25" fmla="*/ 68 h 243"/>
                  <a:gd name="T26" fmla="*/ 167 w 277"/>
                  <a:gd name="T27" fmla="*/ 74 h 243"/>
                  <a:gd name="T28" fmla="*/ 164 w 277"/>
                  <a:gd name="T29" fmla="*/ 77 h 243"/>
                  <a:gd name="T30" fmla="*/ 160 w 277"/>
                  <a:gd name="T31" fmla="*/ 77 h 243"/>
                  <a:gd name="T32" fmla="*/ 158 w 277"/>
                  <a:gd name="T33" fmla="*/ 73 h 243"/>
                  <a:gd name="T34" fmla="*/ 164 w 277"/>
                  <a:gd name="T35" fmla="*/ 44 h 243"/>
                  <a:gd name="T36" fmla="*/ 149 w 277"/>
                  <a:gd name="T37" fmla="*/ 4 h 243"/>
                  <a:gd name="T38" fmla="*/ 131 w 277"/>
                  <a:gd name="T39" fmla="*/ 2 h 243"/>
                  <a:gd name="T40" fmla="*/ 123 w 277"/>
                  <a:gd name="T41" fmla="*/ 7 h 243"/>
                  <a:gd name="T42" fmla="*/ 109 w 277"/>
                  <a:gd name="T43" fmla="*/ 14 h 243"/>
                  <a:gd name="T44" fmla="*/ 84 w 277"/>
                  <a:gd name="T45" fmla="*/ 12 h 243"/>
                  <a:gd name="T46" fmla="*/ 66 w 277"/>
                  <a:gd name="T47" fmla="*/ 23 h 243"/>
                  <a:gd name="T48" fmla="*/ 70 w 277"/>
                  <a:gd name="T49" fmla="*/ 66 h 243"/>
                  <a:gd name="T50" fmla="*/ 108 w 277"/>
                  <a:gd name="T51" fmla="*/ 91 h 243"/>
                  <a:gd name="T52" fmla="*/ 55 w 277"/>
                  <a:gd name="T53" fmla="*/ 66 h 243"/>
                  <a:gd name="T54" fmla="*/ 31 w 277"/>
                  <a:gd name="T55" fmla="*/ 59 h 243"/>
                  <a:gd name="T56" fmla="*/ 23 w 277"/>
                  <a:gd name="T57" fmla="*/ 77 h 243"/>
                  <a:gd name="T58" fmla="*/ 6 w 277"/>
                  <a:gd name="T59" fmla="*/ 96 h 243"/>
                  <a:gd name="T60" fmla="*/ 2 w 277"/>
                  <a:gd name="T61" fmla="*/ 120 h 243"/>
                  <a:gd name="T62" fmla="*/ 6 w 277"/>
                  <a:gd name="T63" fmla="*/ 134 h 243"/>
                  <a:gd name="T64" fmla="*/ 14 w 277"/>
                  <a:gd name="T65" fmla="*/ 138 h 243"/>
                  <a:gd name="T66" fmla="*/ 46 w 277"/>
                  <a:gd name="T67" fmla="*/ 143 h 243"/>
                  <a:gd name="T68" fmla="*/ 52 w 277"/>
                  <a:gd name="T69" fmla="*/ 153 h 243"/>
                  <a:gd name="T70" fmla="*/ 66 w 277"/>
                  <a:gd name="T71" fmla="*/ 155 h 243"/>
                  <a:gd name="T72" fmla="*/ 81 w 277"/>
                  <a:gd name="T73" fmla="*/ 150 h 243"/>
                  <a:gd name="T74" fmla="*/ 96 w 277"/>
                  <a:gd name="T75" fmla="*/ 142 h 243"/>
                  <a:gd name="T76" fmla="*/ 55 w 277"/>
                  <a:gd name="T77" fmla="*/ 181 h 243"/>
                  <a:gd name="T78" fmla="*/ 47 w 277"/>
                  <a:gd name="T79" fmla="*/ 202 h 243"/>
                  <a:gd name="T80" fmla="*/ 65 w 277"/>
                  <a:gd name="T81" fmla="*/ 211 h 243"/>
                  <a:gd name="T82" fmla="*/ 67 w 277"/>
                  <a:gd name="T83" fmla="*/ 220 h 243"/>
                  <a:gd name="T84" fmla="*/ 81 w 277"/>
                  <a:gd name="T85" fmla="*/ 224 h 243"/>
                  <a:gd name="T86" fmla="*/ 103 w 277"/>
                  <a:gd name="T87" fmla="*/ 218 h 243"/>
                  <a:gd name="T88" fmla="*/ 127 w 277"/>
                  <a:gd name="T89" fmla="*/ 225 h 243"/>
                  <a:gd name="T90" fmla="*/ 161 w 277"/>
                  <a:gd name="T91" fmla="*/ 232 h 243"/>
                  <a:gd name="T92" fmla="*/ 169 w 277"/>
                  <a:gd name="T93" fmla="*/ 225 h 243"/>
                  <a:gd name="T94" fmla="*/ 177 w 277"/>
                  <a:gd name="T95" fmla="*/ 222 h 243"/>
                  <a:gd name="T96" fmla="*/ 185 w 277"/>
                  <a:gd name="T97" fmla="*/ 211 h 243"/>
                  <a:gd name="T98" fmla="*/ 178 w 277"/>
                  <a:gd name="T99" fmla="*/ 190 h 243"/>
                  <a:gd name="T100" fmla="*/ 172 w 277"/>
                  <a:gd name="T101" fmla="*/ 180 h 243"/>
                  <a:gd name="T102" fmla="*/ 168 w 277"/>
                  <a:gd name="T103" fmla="*/ 167 h 243"/>
                  <a:gd name="T104" fmla="*/ 196 w 277"/>
                  <a:gd name="T105" fmla="*/ 198 h 243"/>
                  <a:gd name="T106" fmla="*/ 233 w 277"/>
                  <a:gd name="T107" fmla="*/ 202 h 243"/>
                  <a:gd name="T108" fmla="*/ 245 w 277"/>
                  <a:gd name="T109" fmla="*/ 189 h 243"/>
                  <a:gd name="T110" fmla="*/ 247 w 277"/>
                  <a:gd name="T111" fmla="*/ 182 h 243"/>
                  <a:gd name="T112" fmla="*/ 249 w 277"/>
                  <a:gd name="T113" fmla="*/ 180 h 243"/>
                  <a:gd name="T114" fmla="*/ 252 w 277"/>
                  <a:gd name="T115" fmla="*/ 178 h 243"/>
                  <a:gd name="T116" fmla="*/ 261 w 277"/>
                  <a:gd name="T117" fmla="*/ 153 h 243"/>
                  <a:gd name="T118" fmla="*/ 275 w 277"/>
                  <a:gd name="T119" fmla="*/ 140 h 243"/>
                  <a:gd name="T120" fmla="*/ 267 w 277"/>
                  <a:gd name="T121" fmla="*/ 124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7" h="243">
                    <a:moveTo>
                      <a:pt x="267" y="124"/>
                    </a:moveTo>
                    <a:cubicBezTo>
                      <a:pt x="260" y="121"/>
                      <a:pt x="251" y="119"/>
                      <a:pt x="243" y="119"/>
                    </a:cubicBezTo>
                    <a:cubicBezTo>
                      <a:pt x="234" y="118"/>
                      <a:pt x="224" y="122"/>
                      <a:pt x="216" y="119"/>
                    </a:cubicBezTo>
                    <a:cubicBezTo>
                      <a:pt x="229" y="113"/>
                      <a:pt x="250" y="116"/>
                      <a:pt x="256" y="100"/>
                    </a:cubicBezTo>
                    <a:cubicBezTo>
                      <a:pt x="258" y="96"/>
                      <a:pt x="257" y="89"/>
                      <a:pt x="253" y="86"/>
                    </a:cubicBezTo>
                    <a:cubicBezTo>
                      <a:pt x="251" y="84"/>
                      <a:pt x="248" y="83"/>
                      <a:pt x="246" y="83"/>
                    </a:cubicBezTo>
                    <a:cubicBezTo>
                      <a:pt x="244" y="82"/>
                      <a:pt x="242" y="82"/>
                      <a:pt x="241" y="82"/>
                    </a:cubicBezTo>
                    <a:cubicBezTo>
                      <a:pt x="237" y="80"/>
                      <a:pt x="237" y="76"/>
                      <a:pt x="237" y="72"/>
                    </a:cubicBezTo>
                    <a:cubicBezTo>
                      <a:pt x="235" y="63"/>
                      <a:pt x="235" y="52"/>
                      <a:pt x="233" y="42"/>
                    </a:cubicBezTo>
                    <a:cubicBezTo>
                      <a:pt x="231" y="36"/>
                      <a:pt x="226" y="30"/>
                      <a:pt x="219" y="30"/>
                    </a:cubicBezTo>
                    <a:cubicBezTo>
                      <a:pt x="212" y="29"/>
                      <a:pt x="205" y="36"/>
                      <a:pt x="199" y="40"/>
                    </a:cubicBezTo>
                    <a:cubicBezTo>
                      <a:pt x="192" y="46"/>
                      <a:pt x="185" y="52"/>
                      <a:pt x="179" y="59"/>
                    </a:cubicBezTo>
                    <a:cubicBezTo>
                      <a:pt x="176" y="62"/>
                      <a:pt x="174" y="65"/>
                      <a:pt x="171" y="68"/>
                    </a:cubicBezTo>
                    <a:cubicBezTo>
                      <a:pt x="170" y="70"/>
                      <a:pt x="168" y="72"/>
                      <a:pt x="167" y="74"/>
                    </a:cubicBezTo>
                    <a:cubicBezTo>
                      <a:pt x="166" y="75"/>
                      <a:pt x="165" y="76"/>
                      <a:pt x="164" y="77"/>
                    </a:cubicBezTo>
                    <a:cubicBezTo>
                      <a:pt x="163" y="79"/>
                      <a:pt x="162" y="79"/>
                      <a:pt x="160" y="77"/>
                    </a:cubicBezTo>
                    <a:cubicBezTo>
                      <a:pt x="158" y="76"/>
                      <a:pt x="157" y="75"/>
                      <a:pt x="158" y="73"/>
                    </a:cubicBezTo>
                    <a:cubicBezTo>
                      <a:pt x="160" y="63"/>
                      <a:pt x="163" y="54"/>
                      <a:pt x="164" y="44"/>
                    </a:cubicBezTo>
                    <a:cubicBezTo>
                      <a:pt x="166" y="29"/>
                      <a:pt x="163" y="11"/>
                      <a:pt x="149" y="4"/>
                    </a:cubicBezTo>
                    <a:cubicBezTo>
                      <a:pt x="144" y="1"/>
                      <a:pt x="137" y="0"/>
                      <a:pt x="131" y="2"/>
                    </a:cubicBezTo>
                    <a:cubicBezTo>
                      <a:pt x="128" y="3"/>
                      <a:pt x="125" y="5"/>
                      <a:pt x="123" y="7"/>
                    </a:cubicBezTo>
                    <a:cubicBezTo>
                      <a:pt x="119" y="11"/>
                      <a:pt x="115" y="14"/>
                      <a:pt x="109" y="14"/>
                    </a:cubicBezTo>
                    <a:cubicBezTo>
                      <a:pt x="100" y="13"/>
                      <a:pt x="92" y="10"/>
                      <a:pt x="84" y="12"/>
                    </a:cubicBezTo>
                    <a:cubicBezTo>
                      <a:pt x="77" y="13"/>
                      <a:pt x="70" y="17"/>
                      <a:pt x="66" y="23"/>
                    </a:cubicBezTo>
                    <a:cubicBezTo>
                      <a:pt x="55" y="36"/>
                      <a:pt x="58" y="55"/>
                      <a:pt x="70" y="66"/>
                    </a:cubicBezTo>
                    <a:cubicBezTo>
                      <a:pt x="81" y="77"/>
                      <a:pt x="96" y="82"/>
                      <a:pt x="108" y="91"/>
                    </a:cubicBezTo>
                    <a:cubicBezTo>
                      <a:pt x="88" y="97"/>
                      <a:pt x="70" y="76"/>
                      <a:pt x="55" y="66"/>
                    </a:cubicBezTo>
                    <a:cubicBezTo>
                      <a:pt x="48" y="62"/>
                      <a:pt x="39" y="58"/>
                      <a:pt x="31" y="59"/>
                    </a:cubicBezTo>
                    <a:cubicBezTo>
                      <a:pt x="22" y="61"/>
                      <a:pt x="23" y="69"/>
                      <a:pt x="23" y="77"/>
                    </a:cubicBezTo>
                    <a:cubicBezTo>
                      <a:pt x="23" y="88"/>
                      <a:pt x="11" y="89"/>
                      <a:pt x="6" y="96"/>
                    </a:cubicBezTo>
                    <a:cubicBezTo>
                      <a:pt x="0" y="103"/>
                      <a:pt x="0" y="112"/>
                      <a:pt x="2" y="120"/>
                    </a:cubicBezTo>
                    <a:cubicBezTo>
                      <a:pt x="3" y="125"/>
                      <a:pt x="4" y="130"/>
                      <a:pt x="6" y="134"/>
                    </a:cubicBezTo>
                    <a:cubicBezTo>
                      <a:pt x="8" y="137"/>
                      <a:pt x="10" y="139"/>
                      <a:pt x="14" y="138"/>
                    </a:cubicBezTo>
                    <a:cubicBezTo>
                      <a:pt x="24" y="138"/>
                      <a:pt x="40" y="131"/>
                      <a:pt x="46" y="143"/>
                    </a:cubicBezTo>
                    <a:cubicBezTo>
                      <a:pt x="48" y="147"/>
                      <a:pt x="48" y="151"/>
                      <a:pt x="52" y="153"/>
                    </a:cubicBezTo>
                    <a:cubicBezTo>
                      <a:pt x="56" y="156"/>
                      <a:pt x="62" y="155"/>
                      <a:pt x="66" y="155"/>
                    </a:cubicBezTo>
                    <a:cubicBezTo>
                      <a:pt x="71" y="154"/>
                      <a:pt x="76" y="153"/>
                      <a:pt x="81" y="150"/>
                    </a:cubicBezTo>
                    <a:cubicBezTo>
                      <a:pt x="86" y="147"/>
                      <a:pt x="90" y="142"/>
                      <a:pt x="96" y="142"/>
                    </a:cubicBezTo>
                    <a:cubicBezTo>
                      <a:pt x="87" y="159"/>
                      <a:pt x="68" y="168"/>
                      <a:pt x="55" y="181"/>
                    </a:cubicBezTo>
                    <a:cubicBezTo>
                      <a:pt x="49" y="186"/>
                      <a:pt x="43" y="195"/>
                      <a:pt x="47" y="202"/>
                    </a:cubicBezTo>
                    <a:cubicBezTo>
                      <a:pt x="51" y="208"/>
                      <a:pt x="59" y="210"/>
                      <a:pt x="65" y="211"/>
                    </a:cubicBezTo>
                    <a:cubicBezTo>
                      <a:pt x="64" y="214"/>
                      <a:pt x="65" y="217"/>
                      <a:pt x="67" y="220"/>
                    </a:cubicBezTo>
                    <a:cubicBezTo>
                      <a:pt x="71" y="224"/>
                      <a:pt x="76" y="225"/>
                      <a:pt x="81" y="224"/>
                    </a:cubicBezTo>
                    <a:cubicBezTo>
                      <a:pt x="89" y="223"/>
                      <a:pt x="95" y="219"/>
                      <a:pt x="103" y="218"/>
                    </a:cubicBezTo>
                    <a:cubicBezTo>
                      <a:pt x="112" y="218"/>
                      <a:pt x="120" y="220"/>
                      <a:pt x="127" y="225"/>
                    </a:cubicBezTo>
                    <a:cubicBezTo>
                      <a:pt x="137" y="231"/>
                      <a:pt x="149" y="243"/>
                      <a:pt x="161" y="232"/>
                    </a:cubicBezTo>
                    <a:cubicBezTo>
                      <a:pt x="163" y="230"/>
                      <a:pt x="165" y="227"/>
                      <a:pt x="169" y="225"/>
                    </a:cubicBezTo>
                    <a:cubicBezTo>
                      <a:pt x="171" y="224"/>
                      <a:pt x="174" y="223"/>
                      <a:pt x="177" y="222"/>
                    </a:cubicBezTo>
                    <a:cubicBezTo>
                      <a:pt x="182" y="220"/>
                      <a:pt x="185" y="216"/>
                      <a:pt x="185" y="211"/>
                    </a:cubicBezTo>
                    <a:cubicBezTo>
                      <a:pt x="185" y="204"/>
                      <a:pt x="181" y="196"/>
                      <a:pt x="178" y="190"/>
                    </a:cubicBezTo>
                    <a:cubicBezTo>
                      <a:pt x="176" y="187"/>
                      <a:pt x="174" y="183"/>
                      <a:pt x="172" y="180"/>
                    </a:cubicBezTo>
                    <a:cubicBezTo>
                      <a:pt x="169" y="177"/>
                      <a:pt x="165" y="172"/>
                      <a:pt x="168" y="167"/>
                    </a:cubicBezTo>
                    <a:cubicBezTo>
                      <a:pt x="176" y="179"/>
                      <a:pt x="184" y="191"/>
                      <a:pt x="196" y="198"/>
                    </a:cubicBezTo>
                    <a:cubicBezTo>
                      <a:pt x="207" y="205"/>
                      <a:pt x="221" y="208"/>
                      <a:pt x="233" y="202"/>
                    </a:cubicBezTo>
                    <a:cubicBezTo>
                      <a:pt x="238" y="199"/>
                      <a:pt x="243" y="195"/>
                      <a:pt x="245" y="189"/>
                    </a:cubicBezTo>
                    <a:cubicBezTo>
                      <a:pt x="246" y="187"/>
                      <a:pt x="246" y="184"/>
                      <a:pt x="247" y="182"/>
                    </a:cubicBezTo>
                    <a:cubicBezTo>
                      <a:pt x="248" y="180"/>
                      <a:pt x="247" y="181"/>
                      <a:pt x="249" y="180"/>
                    </a:cubicBezTo>
                    <a:cubicBezTo>
                      <a:pt x="250" y="179"/>
                      <a:pt x="251" y="179"/>
                      <a:pt x="252" y="178"/>
                    </a:cubicBezTo>
                    <a:cubicBezTo>
                      <a:pt x="260" y="173"/>
                      <a:pt x="264" y="162"/>
                      <a:pt x="261" y="153"/>
                    </a:cubicBezTo>
                    <a:cubicBezTo>
                      <a:pt x="267" y="150"/>
                      <a:pt x="273" y="146"/>
                      <a:pt x="275" y="140"/>
                    </a:cubicBezTo>
                    <a:cubicBezTo>
                      <a:pt x="277" y="133"/>
                      <a:pt x="273" y="127"/>
                      <a:pt x="267" y="124"/>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2" name="Group 31"/>
            <p:cNvGrpSpPr/>
            <p:nvPr/>
          </p:nvGrpSpPr>
          <p:grpSpPr>
            <a:xfrm>
              <a:off x="8916988" y="4733926"/>
              <a:ext cx="238125" cy="215900"/>
              <a:chOff x="8916988" y="4733926"/>
              <a:chExt cx="238125" cy="215900"/>
            </a:xfrm>
          </p:grpSpPr>
          <p:sp>
            <p:nvSpPr>
              <p:cNvPr id="54" name="Freeform 87"/>
              <p:cNvSpPr>
                <a:spLocks/>
              </p:cNvSpPr>
              <p:nvPr/>
            </p:nvSpPr>
            <p:spPr bwMode="auto">
              <a:xfrm>
                <a:off x="8916988" y="4819651"/>
                <a:ext cx="47625" cy="49213"/>
              </a:xfrm>
              <a:custGeom>
                <a:avLst/>
                <a:gdLst>
                  <a:gd name="T0" fmla="*/ 9 w 18"/>
                  <a:gd name="T1" fmla="*/ 0 h 19"/>
                  <a:gd name="T2" fmla="*/ 3 w 18"/>
                  <a:gd name="T3" fmla="*/ 3 h 19"/>
                  <a:gd name="T4" fmla="*/ 0 w 18"/>
                  <a:gd name="T5" fmla="*/ 10 h 19"/>
                  <a:gd name="T6" fmla="*/ 9 w 18"/>
                  <a:gd name="T7" fmla="*/ 19 h 19"/>
                  <a:gd name="T8" fmla="*/ 15 w 18"/>
                  <a:gd name="T9" fmla="*/ 17 h 19"/>
                  <a:gd name="T10" fmla="*/ 18 w 18"/>
                  <a:gd name="T11" fmla="*/ 10 h 19"/>
                  <a:gd name="T12" fmla="*/ 9 w 18"/>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18" h="19">
                    <a:moveTo>
                      <a:pt x="9" y="0"/>
                    </a:moveTo>
                    <a:cubicBezTo>
                      <a:pt x="7" y="0"/>
                      <a:pt x="4" y="1"/>
                      <a:pt x="3" y="3"/>
                    </a:cubicBezTo>
                    <a:cubicBezTo>
                      <a:pt x="1" y="5"/>
                      <a:pt x="0" y="7"/>
                      <a:pt x="0" y="10"/>
                    </a:cubicBezTo>
                    <a:cubicBezTo>
                      <a:pt x="0" y="14"/>
                      <a:pt x="4" y="19"/>
                      <a:pt x="9" y="19"/>
                    </a:cubicBezTo>
                    <a:cubicBezTo>
                      <a:pt x="11" y="19"/>
                      <a:pt x="14" y="18"/>
                      <a:pt x="15" y="17"/>
                    </a:cubicBezTo>
                    <a:cubicBezTo>
                      <a:pt x="17" y="15"/>
                      <a:pt x="18" y="12"/>
                      <a:pt x="18" y="10"/>
                    </a:cubicBezTo>
                    <a:cubicBezTo>
                      <a:pt x="18" y="5"/>
                      <a:pt x="14" y="0"/>
                      <a:pt x="9"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5" name="Freeform 88"/>
              <p:cNvSpPr>
                <a:spLocks/>
              </p:cNvSpPr>
              <p:nvPr/>
            </p:nvSpPr>
            <p:spPr bwMode="auto">
              <a:xfrm>
                <a:off x="8928100" y="4875213"/>
                <a:ext cx="36513" cy="33338"/>
              </a:xfrm>
              <a:custGeom>
                <a:avLst/>
                <a:gdLst>
                  <a:gd name="T0" fmla="*/ 7 w 14"/>
                  <a:gd name="T1" fmla="*/ 0 h 13"/>
                  <a:gd name="T2" fmla="*/ 0 w 14"/>
                  <a:gd name="T3" fmla="*/ 6 h 13"/>
                  <a:gd name="T4" fmla="*/ 7 w 14"/>
                  <a:gd name="T5" fmla="*/ 13 h 13"/>
                  <a:gd name="T6" fmla="*/ 14 w 14"/>
                  <a:gd name="T7" fmla="*/ 7 h 13"/>
                  <a:gd name="T8" fmla="*/ 7 w 14"/>
                  <a:gd name="T9" fmla="*/ 0 h 13"/>
                </a:gdLst>
                <a:ahLst/>
                <a:cxnLst>
                  <a:cxn ang="0">
                    <a:pos x="T0" y="T1"/>
                  </a:cxn>
                  <a:cxn ang="0">
                    <a:pos x="T2" y="T3"/>
                  </a:cxn>
                  <a:cxn ang="0">
                    <a:pos x="T4" y="T5"/>
                  </a:cxn>
                  <a:cxn ang="0">
                    <a:pos x="T6" y="T7"/>
                  </a:cxn>
                  <a:cxn ang="0">
                    <a:pos x="T8" y="T9"/>
                  </a:cxn>
                </a:cxnLst>
                <a:rect l="0" t="0" r="r" b="b"/>
                <a:pathLst>
                  <a:path w="14" h="13">
                    <a:moveTo>
                      <a:pt x="7" y="0"/>
                    </a:moveTo>
                    <a:cubicBezTo>
                      <a:pt x="4" y="0"/>
                      <a:pt x="0" y="2"/>
                      <a:pt x="0" y="6"/>
                    </a:cubicBezTo>
                    <a:cubicBezTo>
                      <a:pt x="0" y="10"/>
                      <a:pt x="3" y="13"/>
                      <a:pt x="7" y="13"/>
                    </a:cubicBezTo>
                    <a:cubicBezTo>
                      <a:pt x="10" y="13"/>
                      <a:pt x="14" y="10"/>
                      <a:pt x="14" y="7"/>
                    </a:cubicBezTo>
                    <a:cubicBezTo>
                      <a:pt x="14" y="3"/>
                      <a:pt x="11"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6" name="Freeform 89"/>
              <p:cNvSpPr>
                <a:spLocks/>
              </p:cNvSpPr>
              <p:nvPr/>
            </p:nvSpPr>
            <p:spPr bwMode="auto">
              <a:xfrm>
                <a:off x="8916988" y="4775201"/>
                <a:ext cx="41275" cy="39688"/>
              </a:xfrm>
              <a:custGeom>
                <a:avLst/>
                <a:gdLst>
                  <a:gd name="T0" fmla="*/ 15 w 16"/>
                  <a:gd name="T1" fmla="*/ 5 h 15"/>
                  <a:gd name="T2" fmla="*/ 11 w 16"/>
                  <a:gd name="T3" fmla="*/ 1 h 15"/>
                  <a:gd name="T4" fmla="*/ 11 w 16"/>
                  <a:gd name="T5" fmla="*/ 1 h 15"/>
                  <a:gd name="T6" fmla="*/ 2 w 16"/>
                  <a:gd name="T7" fmla="*/ 10 h 15"/>
                  <a:gd name="T8" fmla="*/ 7 w 16"/>
                  <a:gd name="T9" fmla="*/ 15 h 15"/>
                  <a:gd name="T10" fmla="*/ 14 w 16"/>
                  <a:gd name="T11" fmla="*/ 12 h 15"/>
                  <a:gd name="T12" fmla="*/ 15 w 16"/>
                  <a:gd name="T13" fmla="*/ 11 h 15"/>
                  <a:gd name="T14" fmla="*/ 15 w 16"/>
                  <a:gd name="T15" fmla="*/ 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5">
                    <a:moveTo>
                      <a:pt x="15" y="5"/>
                    </a:moveTo>
                    <a:cubicBezTo>
                      <a:pt x="14" y="3"/>
                      <a:pt x="13" y="2"/>
                      <a:pt x="11" y="1"/>
                    </a:cubicBezTo>
                    <a:cubicBezTo>
                      <a:pt x="11" y="1"/>
                      <a:pt x="11" y="1"/>
                      <a:pt x="11" y="1"/>
                    </a:cubicBezTo>
                    <a:cubicBezTo>
                      <a:pt x="5" y="0"/>
                      <a:pt x="0" y="5"/>
                      <a:pt x="2" y="10"/>
                    </a:cubicBezTo>
                    <a:cubicBezTo>
                      <a:pt x="3" y="13"/>
                      <a:pt x="5" y="14"/>
                      <a:pt x="7" y="15"/>
                    </a:cubicBezTo>
                    <a:cubicBezTo>
                      <a:pt x="10" y="15"/>
                      <a:pt x="13" y="14"/>
                      <a:pt x="14" y="12"/>
                    </a:cubicBezTo>
                    <a:cubicBezTo>
                      <a:pt x="15" y="11"/>
                      <a:pt x="15" y="11"/>
                      <a:pt x="15" y="11"/>
                    </a:cubicBezTo>
                    <a:cubicBezTo>
                      <a:pt x="16" y="10"/>
                      <a:pt x="16" y="7"/>
                      <a:pt x="15" y="5"/>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7" name="Freeform 90"/>
              <p:cNvSpPr>
                <a:spLocks noEditPoints="1"/>
              </p:cNvSpPr>
              <p:nvPr/>
            </p:nvSpPr>
            <p:spPr bwMode="auto">
              <a:xfrm>
                <a:off x="8956675" y="4733926"/>
                <a:ext cx="198438" cy="215900"/>
              </a:xfrm>
              <a:custGeom>
                <a:avLst/>
                <a:gdLst>
                  <a:gd name="T0" fmla="*/ 63 w 76"/>
                  <a:gd name="T1" fmla="*/ 45 h 83"/>
                  <a:gd name="T2" fmla="*/ 59 w 76"/>
                  <a:gd name="T3" fmla="*/ 39 h 83"/>
                  <a:gd name="T4" fmla="*/ 71 w 76"/>
                  <a:gd name="T5" fmla="*/ 38 h 83"/>
                  <a:gd name="T6" fmla="*/ 71 w 76"/>
                  <a:gd name="T7" fmla="*/ 30 h 83"/>
                  <a:gd name="T8" fmla="*/ 58 w 76"/>
                  <a:gd name="T9" fmla="*/ 28 h 83"/>
                  <a:gd name="T10" fmla="*/ 49 w 76"/>
                  <a:gd name="T11" fmla="*/ 22 h 83"/>
                  <a:gd name="T12" fmla="*/ 56 w 76"/>
                  <a:gd name="T13" fmla="*/ 13 h 83"/>
                  <a:gd name="T14" fmla="*/ 40 w 76"/>
                  <a:gd name="T15" fmla="*/ 6 h 83"/>
                  <a:gd name="T16" fmla="*/ 34 w 76"/>
                  <a:gd name="T17" fmla="*/ 2 h 83"/>
                  <a:gd name="T18" fmla="*/ 24 w 76"/>
                  <a:gd name="T19" fmla="*/ 8 h 83"/>
                  <a:gd name="T20" fmla="*/ 7 w 76"/>
                  <a:gd name="T21" fmla="*/ 22 h 83"/>
                  <a:gd name="T22" fmla="*/ 8 w 76"/>
                  <a:gd name="T23" fmla="*/ 38 h 83"/>
                  <a:gd name="T24" fmla="*/ 16 w 76"/>
                  <a:gd name="T25" fmla="*/ 27 h 83"/>
                  <a:gd name="T26" fmla="*/ 22 w 76"/>
                  <a:gd name="T27" fmla="*/ 31 h 83"/>
                  <a:gd name="T28" fmla="*/ 16 w 76"/>
                  <a:gd name="T29" fmla="*/ 36 h 83"/>
                  <a:gd name="T30" fmla="*/ 14 w 76"/>
                  <a:gd name="T31" fmla="*/ 42 h 83"/>
                  <a:gd name="T32" fmla="*/ 4 w 76"/>
                  <a:gd name="T33" fmla="*/ 49 h 83"/>
                  <a:gd name="T34" fmla="*/ 6 w 76"/>
                  <a:gd name="T35" fmla="*/ 61 h 83"/>
                  <a:gd name="T36" fmla="*/ 9 w 76"/>
                  <a:gd name="T37" fmla="*/ 77 h 83"/>
                  <a:gd name="T38" fmla="*/ 17 w 76"/>
                  <a:gd name="T39" fmla="*/ 64 h 83"/>
                  <a:gd name="T40" fmla="*/ 21 w 76"/>
                  <a:gd name="T41" fmla="*/ 70 h 83"/>
                  <a:gd name="T42" fmla="*/ 25 w 76"/>
                  <a:gd name="T43" fmla="*/ 83 h 83"/>
                  <a:gd name="T44" fmla="*/ 35 w 76"/>
                  <a:gd name="T45" fmla="*/ 83 h 83"/>
                  <a:gd name="T46" fmla="*/ 39 w 76"/>
                  <a:gd name="T47" fmla="*/ 77 h 83"/>
                  <a:gd name="T48" fmla="*/ 51 w 76"/>
                  <a:gd name="T49" fmla="*/ 75 h 83"/>
                  <a:gd name="T50" fmla="*/ 53 w 76"/>
                  <a:gd name="T51" fmla="*/ 65 h 83"/>
                  <a:gd name="T52" fmla="*/ 67 w 76"/>
                  <a:gd name="T53" fmla="*/ 52 h 83"/>
                  <a:gd name="T54" fmla="*/ 69 w 76"/>
                  <a:gd name="T55" fmla="*/ 41 h 83"/>
                  <a:gd name="T56" fmla="*/ 41 w 76"/>
                  <a:gd name="T57" fmla="*/ 24 h 83"/>
                  <a:gd name="T58" fmla="*/ 41 w 76"/>
                  <a:gd name="T59" fmla="*/ 21 h 83"/>
                  <a:gd name="T60" fmla="*/ 35 w 76"/>
                  <a:gd name="T61" fmla="*/ 73 h 83"/>
                  <a:gd name="T62" fmla="*/ 30 w 76"/>
                  <a:gd name="T63" fmla="*/ 75 h 83"/>
                  <a:gd name="T64" fmla="*/ 35 w 76"/>
                  <a:gd name="T65" fmla="*/ 71 h 83"/>
                  <a:gd name="T66" fmla="*/ 35 w 76"/>
                  <a:gd name="T67" fmla="*/ 73 h 83"/>
                  <a:gd name="T68" fmla="*/ 41 w 76"/>
                  <a:gd name="T69" fmla="*/ 47 h 83"/>
                  <a:gd name="T70" fmla="*/ 32 w 76"/>
                  <a:gd name="T71" fmla="*/ 49 h 83"/>
                  <a:gd name="T72" fmla="*/ 32 w 76"/>
                  <a:gd name="T73" fmla="*/ 34 h 83"/>
                  <a:gd name="T74" fmla="*/ 36 w 76"/>
                  <a:gd name="T75" fmla="*/ 34 h 83"/>
                  <a:gd name="T76" fmla="*/ 47 w 76"/>
                  <a:gd name="T77" fmla="*/ 4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 h="83">
                    <a:moveTo>
                      <a:pt x="69" y="41"/>
                    </a:moveTo>
                    <a:cubicBezTo>
                      <a:pt x="66" y="41"/>
                      <a:pt x="64" y="43"/>
                      <a:pt x="63" y="45"/>
                    </a:cubicBezTo>
                    <a:cubicBezTo>
                      <a:pt x="62" y="43"/>
                      <a:pt x="59" y="42"/>
                      <a:pt x="57" y="42"/>
                    </a:cubicBezTo>
                    <a:cubicBezTo>
                      <a:pt x="57" y="41"/>
                      <a:pt x="58" y="40"/>
                      <a:pt x="59" y="39"/>
                    </a:cubicBezTo>
                    <a:cubicBezTo>
                      <a:pt x="60" y="41"/>
                      <a:pt x="62" y="42"/>
                      <a:pt x="64" y="42"/>
                    </a:cubicBezTo>
                    <a:cubicBezTo>
                      <a:pt x="67" y="42"/>
                      <a:pt x="69" y="40"/>
                      <a:pt x="71" y="38"/>
                    </a:cubicBezTo>
                    <a:cubicBezTo>
                      <a:pt x="72" y="36"/>
                      <a:pt x="73" y="32"/>
                      <a:pt x="71" y="30"/>
                    </a:cubicBezTo>
                    <a:cubicBezTo>
                      <a:pt x="71" y="30"/>
                      <a:pt x="71" y="30"/>
                      <a:pt x="71" y="30"/>
                    </a:cubicBezTo>
                    <a:cubicBezTo>
                      <a:pt x="69" y="27"/>
                      <a:pt x="67" y="26"/>
                      <a:pt x="64" y="25"/>
                    </a:cubicBezTo>
                    <a:cubicBezTo>
                      <a:pt x="62" y="25"/>
                      <a:pt x="60" y="26"/>
                      <a:pt x="58" y="28"/>
                    </a:cubicBezTo>
                    <a:cubicBezTo>
                      <a:pt x="58" y="28"/>
                      <a:pt x="57" y="27"/>
                      <a:pt x="57" y="26"/>
                    </a:cubicBezTo>
                    <a:cubicBezTo>
                      <a:pt x="54" y="24"/>
                      <a:pt x="52" y="23"/>
                      <a:pt x="49" y="22"/>
                    </a:cubicBezTo>
                    <a:cubicBezTo>
                      <a:pt x="50" y="22"/>
                      <a:pt x="52" y="21"/>
                      <a:pt x="53" y="20"/>
                    </a:cubicBezTo>
                    <a:cubicBezTo>
                      <a:pt x="55" y="19"/>
                      <a:pt x="56" y="16"/>
                      <a:pt x="56" y="13"/>
                    </a:cubicBezTo>
                    <a:cubicBezTo>
                      <a:pt x="56" y="8"/>
                      <a:pt x="52" y="3"/>
                      <a:pt x="47" y="3"/>
                    </a:cubicBezTo>
                    <a:cubicBezTo>
                      <a:pt x="44" y="3"/>
                      <a:pt x="42" y="4"/>
                      <a:pt x="40" y="6"/>
                    </a:cubicBezTo>
                    <a:cubicBezTo>
                      <a:pt x="40" y="6"/>
                      <a:pt x="39" y="6"/>
                      <a:pt x="39" y="7"/>
                    </a:cubicBezTo>
                    <a:cubicBezTo>
                      <a:pt x="38" y="4"/>
                      <a:pt x="37" y="2"/>
                      <a:pt x="34" y="2"/>
                    </a:cubicBezTo>
                    <a:cubicBezTo>
                      <a:pt x="34" y="2"/>
                      <a:pt x="34" y="2"/>
                      <a:pt x="34" y="2"/>
                    </a:cubicBezTo>
                    <a:cubicBezTo>
                      <a:pt x="29" y="0"/>
                      <a:pt x="24" y="4"/>
                      <a:pt x="24" y="8"/>
                    </a:cubicBezTo>
                    <a:cubicBezTo>
                      <a:pt x="23" y="7"/>
                      <a:pt x="20" y="5"/>
                      <a:pt x="17" y="5"/>
                    </a:cubicBezTo>
                    <a:cubicBezTo>
                      <a:pt x="7" y="5"/>
                      <a:pt x="4" y="15"/>
                      <a:pt x="7" y="22"/>
                    </a:cubicBezTo>
                    <a:cubicBezTo>
                      <a:pt x="3" y="22"/>
                      <a:pt x="0" y="26"/>
                      <a:pt x="0" y="30"/>
                    </a:cubicBezTo>
                    <a:cubicBezTo>
                      <a:pt x="0" y="34"/>
                      <a:pt x="3" y="38"/>
                      <a:pt x="8" y="38"/>
                    </a:cubicBezTo>
                    <a:cubicBezTo>
                      <a:pt x="13" y="38"/>
                      <a:pt x="17" y="35"/>
                      <a:pt x="17" y="30"/>
                    </a:cubicBezTo>
                    <a:cubicBezTo>
                      <a:pt x="17" y="29"/>
                      <a:pt x="17" y="28"/>
                      <a:pt x="16" y="27"/>
                    </a:cubicBezTo>
                    <a:cubicBezTo>
                      <a:pt x="17" y="27"/>
                      <a:pt x="18" y="26"/>
                      <a:pt x="19" y="26"/>
                    </a:cubicBezTo>
                    <a:cubicBezTo>
                      <a:pt x="20" y="28"/>
                      <a:pt x="20" y="30"/>
                      <a:pt x="22" y="31"/>
                    </a:cubicBezTo>
                    <a:cubicBezTo>
                      <a:pt x="22" y="31"/>
                      <a:pt x="22" y="31"/>
                      <a:pt x="22" y="31"/>
                    </a:cubicBezTo>
                    <a:cubicBezTo>
                      <a:pt x="20" y="32"/>
                      <a:pt x="17" y="34"/>
                      <a:pt x="16" y="36"/>
                    </a:cubicBezTo>
                    <a:cubicBezTo>
                      <a:pt x="16" y="36"/>
                      <a:pt x="16" y="36"/>
                      <a:pt x="16" y="36"/>
                    </a:cubicBezTo>
                    <a:cubicBezTo>
                      <a:pt x="15" y="38"/>
                      <a:pt x="14" y="40"/>
                      <a:pt x="14" y="42"/>
                    </a:cubicBezTo>
                    <a:cubicBezTo>
                      <a:pt x="11" y="42"/>
                      <a:pt x="9" y="43"/>
                      <a:pt x="6" y="45"/>
                    </a:cubicBezTo>
                    <a:cubicBezTo>
                      <a:pt x="5" y="46"/>
                      <a:pt x="4" y="47"/>
                      <a:pt x="4" y="49"/>
                    </a:cubicBezTo>
                    <a:cubicBezTo>
                      <a:pt x="2" y="52"/>
                      <a:pt x="2" y="56"/>
                      <a:pt x="4" y="58"/>
                    </a:cubicBezTo>
                    <a:cubicBezTo>
                      <a:pt x="5" y="59"/>
                      <a:pt x="5" y="60"/>
                      <a:pt x="6" y="61"/>
                    </a:cubicBezTo>
                    <a:cubicBezTo>
                      <a:pt x="6" y="62"/>
                      <a:pt x="7" y="62"/>
                      <a:pt x="8" y="63"/>
                    </a:cubicBezTo>
                    <a:cubicBezTo>
                      <a:pt x="0" y="64"/>
                      <a:pt x="0" y="77"/>
                      <a:pt x="9" y="77"/>
                    </a:cubicBezTo>
                    <a:cubicBezTo>
                      <a:pt x="16" y="77"/>
                      <a:pt x="18" y="69"/>
                      <a:pt x="15" y="65"/>
                    </a:cubicBezTo>
                    <a:cubicBezTo>
                      <a:pt x="15" y="65"/>
                      <a:pt x="16" y="65"/>
                      <a:pt x="17" y="64"/>
                    </a:cubicBezTo>
                    <a:cubicBezTo>
                      <a:pt x="17" y="66"/>
                      <a:pt x="18" y="68"/>
                      <a:pt x="19" y="69"/>
                    </a:cubicBezTo>
                    <a:cubicBezTo>
                      <a:pt x="20" y="69"/>
                      <a:pt x="20" y="70"/>
                      <a:pt x="21" y="70"/>
                    </a:cubicBezTo>
                    <a:cubicBezTo>
                      <a:pt x="18" y="72"/>
                      <a:pt x="17" y="75"/>
                      <a:pt x="18" y="78"/>
                    </a:cubicBezTo>
                    <a:cubicBezTo>
                      <a:pt x="18" y="81"/>
                      <a:pt x="22" y="83"/>
                      <a:pt x="25" y="83"/>
                    </a:cubicBezTo>
                    <a:cubicBezTo>
                      <a:pt x="27" y="82"/>
                      <a:pt x="29" y="81"/>
                      <a:pt x="30" y="79"/>
                    </a:cubicBezTo>
                    <a:cubicBezTo>
                      <a:pt x="30" y="81"/>
                      <a:pt x="32" y="83"/>
                      <a:pt x="35" y="83"/>
                    </a:cubicBezTo>
                    <a:cubicBezTo>
                      <a:pt x="38" y="83"/>
                      <a:pt x="40" y="80"/>
                      <a:pt x="39" y="77"/>
                    </a:cubicBezTo>
                    <a:cubicBezTo>
                      <a:pt x="39" y="77"/>
                      <a:pt x="39" y="77"/>
                      <a:pt x="39" y="77"/>
                    </a:cubicBezTo>
                    <a:cubicBezTo>
                      <a:pt x="41" y="78"/>
                      <a:pt x="42" y="78"/>
                      <a:pt x="44" y="78"/>
                    </a:cubicBezTo>
                    <a:cubicBezTo>
                      <a:pt x="46" y="78"/>
                      <a:pt x="49" y="77"/>
                      <a:pt x="51" y="75"/>
                    </a:cubicBezTo>
                    <a:cubicBezTo>
                      <a:pt x="53" y="74"/>
                      <a:pt x="54" y="71"/>
                      <a:pt x="54" y="68"/>
                    </a:cubicBezTo>
                    <a:cubicBezTo>
                      <a:pt x="54" y="67"/>
                      <a:pt x="54" y="66"/>
                      <a:pt x="53" y="65"/>
                    </a:cubicBezTo>
                    <a:cubicBezTo>
                      <a:pt x="54" y="66"/>
                      <a:pt x="55" y="66"/>
                      <a:pt x="55" y="66"/>
                    </a:cubicBezTo>
                    <a:cubicBezTo>
                      <a:pt x="64" y="66"/>
                      <a:pt x="67" y="59"/>
                      <a:pt x="67" y="52"/>
                    </a:cubicBezTo>
                    <a:cubicBezTo>
                      <a:pt x="67" y="52"/>
                      <a:pt x="68" y="53"/>
                      <a:pt x="69" y="53"/>
                    </a:cubicBezTo>
                    <a:cubicBezTo>
                      <a:pt x="76" y="53"/>
                      <a:pt x="76" y="41"/>
                      <a:pt x="69" y="41"/>
                    </a:cubicBezTo>
                    <a:close/>
                    <a:moveTo>
                      <a:pt x="45" y="23"/>
                    </a:moveTo>
                    <a:cubicBezTo>
                      <a:pt x="44" y="23"/>
                      <a:pt x="42" y="23"/>
                      <a:pt x="41" y="24"/>
                    </a:cubicBezTo>
                    <a:cubicBezTo>
                      <a:pt x="41" y="24"/>
                      <a:pt x="41" y="24"/>
                      <a:pt x="41" y="23"/>
                    </a:cubicBezTo>
                    <a:cubicBezTo>
                      <a:pt x="41" y="23"/>
                      <a:pt x="41" y="22"/>
                      <a:pt x="41" y="21"/>
                    </a:cubicBezTo>
                    <a:cubicBezTo>
                      <a:pt x="42" y="22"/>
                      <a:pt x="44" y="22"/>
                      <a:pt x="45" y="23"/>
                    </a:cubicBezTo>
                    <a:close/>
                    <a:moveTo>
                      <a:pt x="35" y="73"/>
                    </a:moveTo>
                    <a:cubicBezTo>
                      <a:pt x="33" y="73"/>
                      <a:pt x="31" y="74"/>
                      <a:pt x="30" y="76"/>
                    </a:cubicBezTo>
                    <a:cubicBezTo>
                      <a:pt x="30" y="75"/>
                      <a:pt x="30" y="75"/>
                      <a:pt x="30" y="75"/>
                    </a:cubicBezTo>
                    <a:cubicBezTo>
                      <a:pt x="30" y="74"/>
                      <a:pt x="30" y="73"/>
                      <a:pt x="29" y="72"/>
                    </a:cubicBezTo>
                    <a:cubicBezTo>
                      <a:pt x="31" y="72"/>
                      <a:pt x="33" y="72"/>
                      <a:pt x="35" y="71"/>
                    </a:cubicBezTo>
                    <a:cubicBezTo>
                      <a:pt x="35" y="72"/>
                      <a:pt x="35" y="73"/>
                      <a:pt x="36" y="73"/>
                    </a:cubicBezTo>
                    <a:cubicBezTo>
                      <a:pt x="36" y="73"/>
                      <a:pt x="36" y="73"/>
                      <a:pt x="35" y="73"/>
                    </a:cubicBezTo>
                    <a:close/>
                    <a:moveTo>
                      <a:pt x="46" y="49"/>
                    </a:moveTo>
                    <a:cubicBezTo>
                      <a:pt x="44" y="48"/>
                      <a:pt x="43" y="47"/>
                      <a:pt x="41" y="47"/>
                    </a:cubicBezTo>
                    <a:cubicBezTo>
                      <a:pt x="38" y="47"/>
                      <a:pt x="36" y="48"/>
                      <a:pt x="35" y="51"/>
                    </a:cubicBezTo>
                    <a:cubicBezTo>
                      <a:pt x="34" y="50"/>
                      <a:pt x="33" y="49"/>
                      <a:pt x="32" y="49"/>
                    </a:cubicBezTo>
                    <a:cubicBezTo>
                      <a:pt x="34" y="47"/>
                      <a:pt x="35" y="45"/>
                      <a:pt x="35" y="42"/>
                    </a:cubicBezTo>
                    <a:cubicBezTo>
                      <a:pt x="35" y="39"/>
                      <a:pt x="34" y="36"/>
                      <a:pt x="32" y="34"/>
                    </a:cubicBezTo>
                    <a:cubicBezTo>
                      <a:pt x="33" y="34"/>
                      <a:pt x="35" y="33"/>
                      <a:pt x="36" y="33"/>
                    </a:cubicBezTo>
                    <a:cubicBezTo>
                      <a:pt x="36" y="33"/>
                      <a:pt x="36" y="34"/>
                      <a:pt x="36" y="34"/>
                    </a:cubicBezTo>
                    <a:cubicBezTo>
                      <a:pt x="36" y="37"/>
                      <a:pt x="37" y="40"/>
                      <a:pt x="39" y="42"/>
                    </a:cubicBezTo>
                    <a:cubicBezTo>
                      <a:pt x="41" y="45"/>
                      <a:pt x="44" y="46"/>
                      <a:pt x="47" y="46"/>
                    </a:cubicBezTo>
                    <a:cubicBezTo>
                      <a:pt x="46" y="47"/>
                      <a:pt x="46" y="48"/>
                      <a:pt x="46" y="49"/>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8" name="Freeform 91"/>
              <p:cNvSpPr>
                <a:spLocks/>
              </p:cNvSpPr>
              <p:nvPr/>
            </p:nvSpPr>
            <p:spPr bwMode="auto">
              <a:xfrm>
                <a:off x="9102725" y="4772026"/>
                <a:ext cx="25400" cy="26988"/>
              </a:xfrm>
              <a:custGeom>
                <a:avLst/>
                <a:gdLst>
                  <a:gd name="T0" fmla="*/ 5 w 10"/>
                  <a:gd name="T1" fmla="*/ 0 h 10"/>
                  <a:gd name="T2" fmla="*/ 0 w 10"/>
                  <a:gd name="T3" fmla="*/ 5 h 10"/>
                  <a:gd name="T4" fmla="*/ 5 w 10"/>
                  <a:gd name="T5" fmla="*/ 10 h 10"/>
                  <a:gd name="T6" fmla="*/ 10 w 10"/>
                  <a:gd name="T7" fmla="*/ 5 h 10"/>
                  <a:gd name="T8" fmla="*/ 5 w 10"/>
                  <a:gd name="T9" fmla="*/ 0 h 10"/>
                </a:gdLst>
                <a:ahLst/>
                <a:cxnLst>
                  <a:cxn ang="0">
                    <a:pos x="T0" y="T1"/>
                  </a:cxn>
                  <a:cxn ang="0">
                    <a:pos x="T2" y="T3"/>
                  </a:cxn>
                  <a:cxn ang="0">
                    <a:pos x="T4" y="T5"/>
                  </a:cxn>
                  <a:cxn ang="0">
                    <a:pos x="T6" y="T7"/>
                  </a:cxn>
                  <a:cxn ang="0">
                    <a:pos x="T8" y="T9"/>
                  </a:cxn>
                </a:cxnLst>
                <a:rect l="0" t="0" r="r" b="b"/>
                <a:pathLst>
                  <a:path w="10" h="10">
                    <a:moveTo>
                      <a:pt x="5" y="0"/>
                    </a:moveTo>
                    <a:cubicBezTo>
                      <a:pt x="2" y="0"/>
                      <a:pt x="0" y="2"/>
                      <a:pt x="0" y="5"/>
                    </a:cubicBezTo>
                    <a:cubicBezTo>
                      <a:pt x="0" y="7"/>
                      <a:pt x="2" y="10"/>
                      <a:pt x="5" y="10"/>
                    </a:cubicBezTo>
                    <a:cubicBezTo>
                      <a:pt x="7" y="10"/>
                      <a:pt x="10" y="8"/>
                      <a:pt x="10" y="5"/>
                    </a:cubicBezTo>
                    <a:cubicBezTo>
                      <a:pt x="10" y="2"/>
                      <a:pt x="8" y="0"/>
                      <a:pt x="5"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9" name="Freeform 92"/>
              <p:cNvSpPr>
                <a:spLocks/>
              </p:cNvSpPr>
              <p:nvPr/>
            </p:nvSpPr>
            <p:spPr bwMode="auto">
              <a:xfrm>
                <a:off x="9097963" y="4905376"/>
                <a:ext cx="36513" cy="28575"/>
              </a:xfrm>
              <a:custGeom>
                <a:avLst/>
                <a:gdLst>
                  <a:gd name="T0" fmla="*/ 7 w 14"/>
                  <a:gd name="T1" fmla="*/ 0 h 11"/>
                  <a:gd name="T2" fmla="*/ 7 w 14"/>
                  <a:gd name="T3" fmla="*/ 11 h 11"/>
                  <a:gd name="T4" fmla="*/ 7 w 14"/>
                  <a:gd name="T5" fmla="*/ 0 h 11"/>
                </a:gdLst>
                <a:ahLst/>
                <a:cxnLst>
                  <a:cxn ang="0">
                    <a:pos x="T0" y="T1"/>
                  </a:cxn>
                  <a:cxn ang="0">
                    <a:pos x="T2" y="T3"/>
                  </a:cxn>
                  <a:cxn ang="0">
                    <a:pos x="T4" y="T5"/>
                  </a:cxn>
                </a:cxnLst>
                <a:rect l="0" t="0" r="r" b="b"/>
                <a:pathLst>
                  <a:path w="14" h="11">
                    <a:moveTo>
                      <a:pt x="7" y="0"/>
                    </a:moveTo>
                    <a:cubicBezTo>
                      <a:pt x="0" y="0"/>
                      <a:pt x="0" y="11"/>
                      <a:pt x="7" y="11"/>
                    </a:cubicBezTo>
                    <a:cubicBezTo>
                      <a:pt x="14" y="11"/>
                      <a:pt x="14"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3" name="Group 32"/>
            <p:cNvGrpSpPr/>
            <p:nvPr/>
          </p:nvGrpSpPr>
          <p:grpSpPr>
            <a:xfrm>
              <a:off x="8686800" y="4557713"/>
              <a:ext cx="682626" cy="577851"/>
              <a:chOff x="8686800" y="4557713"/>
              <a:chExt cx="682626" cy="577851"/>
            </a:xfrm>
          </p:grpSpPr>
          <p:sp>
            <p:nvSpPr>
              <p:cNvPr id="34" name="Freeform 93"/>
              <p:cNvSpPr>
                <a:spLocks/>
              </p:cNvSpPr>
              <p:nvPr/>
            </p:nvSpPr>
            <p:spPr bwMode="auto">
              <a:xfrm>
                <a:off x="8843963" y="4919663"/>
                <a:ext cx="104775" cy="146050"/>
              </a:xfrm>
              <a:custGeom>
                <a:avLst/>
                <a:gdLst>
                  <a:gd name="T0" fmla="*/ 39 w 40"/>
                  <a:gd name="T1" fmla="*/ 1 h 56"/>
                  <a:gd name="T2" fmla="*/ 21 w 40"/>
                  <a:gd name="T3" fmla="*/ 27 h 56"/>
                  <a:gd name="T4" fmla="*/ 0 w 40"/>
                  <a:gd name="T5" fmla="*/ 55 h 56"/>
                  <a:gd name="T6" fmla="*/ 1 w 40"/>
                  <a:gd name="T7" fmla="*/ 56 h 56"/>
                  <a:gd name="T8" fmla="*/ 21 w 40"/>
                  <a:gd name="T9" fmla="*/ 29 h 56"/>
                  <a:gd name="T10" fmla="*/ 39 w 40"/>
                  <a:gd name="T11" fmla="*/ 1 h 56"/>
                  <a:gd name="T12" fmla="*/ 39 w 40"/>
                  <a:gd name="T13" fmla="*/ 1 h 56"/>
                </a:gdLst>
                <a:ahLst/>
                <a:cxnLst>
                  <a:cxn ang="0">
                    <a:pos x="T0" y="T1"/>
                  </a:cxn>
                  <a:cxn ang="0">
                    <a:pos x="T2" y="T3"/>
                  </a:cxn>
                  <a:cxn ang="0">
                    <a:pos x="T4" y="T5"/>
                  </a:cxn>
                  <a:cxn ang="0">
                    <a:pos x="T6" y="T7"/>
                  </a:cxn>
                  <a:cxn ang="0">
                    <a:pos x="T8" y="T9"/>
                  </a:cxn>
                  <a:cxn ang="0">
                    <a:pos x="T10" y="T11"/>
                  </a:cxn>
                  <a:cxn ang="0">
                    <a:pos x="T12" y="T13"/>
                  </a:cxn>
                </a:cxnLst>
                <a:rect l="0" t="0" r="r" b="b"/>
                <a:pathLst>
                  <a:path w="40" h="56">
                    <a:moveTo>
                      <a:pt x="39" y="1"/>
                    </a:moveTo>
                    <a:cubicBezTo>
                      <a:pt x="32" y="9"/>
                      <a:pt x="27" y="19"/>
                      <a:pt x="21" y="27"/>
                    </a:cubicBezTo>
                    <a:cubicBezTo>
                      <a:pt x="14" y="37"/>
                      <a:pt x="6" y="45"/>
                      <a:pt x="0" y="55"/>
                    </a:cubicBezTo>
                    <a:cubicBezTo>
                      <a:pt x="0" y="56"/>
                      <a:pt x="1" y="56"/>
                      <a:pt x="1" y="56"/>
                    </a:cubicBezTo>
                    <a:cubicBezTo>
                      <a:pt x="9" y="48"/>
                      <a:pt x="15" y="38"/>
                      <a:pt x="21" y="29"/>
                    </a:cubicBezTo>
                    <a:cubicBezTo>
                      <a:pt x="28" y="21"/>
                      <a:pt x="35" y="11"/>
                      <a:pt x="39" y="1"/>
                    </a:cubicBezTo>
                    <a:cubicBezTo>
                      <a:pt x="40" y="1"/>
                      <a:pt x="39" y="0"/>
                      <a:pt x="39"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5" name="Freeform 94"/>
              <p:cNvSpPr>
                <a:spLocks/>
              </p:cNvSpPr>
              <p:nvPr/>
            </p:nvSpPr>
            <p:spPr bwMode="auto">
              <a:xfrm>
                <a:off x="8899525" y="4937126"/>
                <a:ext cx="61913" cy="138113"/>
              </a:xfrm>
              <a:custGeom>
                <a:avLst/>
                <a:gdLst>
                  <a:gd name="T0" fmla="*/ 23 w 24"/>
                  <a:gd name="T1" fmla="*/ 0 h 53"/>
                  <a:gd name="T2" fmla="*/ 22 w 24"/>
                  <a:gd name="T3" fmla="*/ 0 h 53"/>
                  <a:gd name="T4" fmla="*/ 22 w 24"/>
                  <a:gd name="T5" fmla="*/ 0 h 53"/>
                  <a:gd name="T6" fmla="*/ 11 w 24"/>
                  <a:gd name="T7" fmla="*/ 25 h 53"/>
                  <a:gd name="T8" fmla="*/ 0 w 24"/>
                  <a:gd name="T9" fmla="*/ 52 h 53"/>
                  <a:gd name="T10" fmla="*/ 1 w 24"/>
                  <a:gd name="T11" fmla="*/ 53 h 53"/>
                  <a:gd name="T12" fmla="*/ 11 w 24"/>
                  <a:gd name="T13" fmla="*/ 28 h 53"/>
                  <a:gd name="T14" fmla="*/ 22 w 24"/>
                  <a:gd name="T15" fmla="*/ 2 h 53"/>
                  <a:gd name="T16" fmla="*/ 20 w 24"/>
                  <a:gd name="T17" fmla="*/ 26 h 53"/>
                  <a:gd name="T18" fmla="*/ 15 w 24"/>
                  <a:gd name="T19" fmla="*/ 51 h 53"/>
                  <a:gd name="T20" fmla="*/ 16 w 24"/>
                  <a:gd name="T21" fmla="*/ 51 h 53"/>
                  <a:gd name="T22" fmla="*/ 22 w 24"/>
                  <a:gd name="T23" fmla="*/ 26 h 53"/>
                  <a:gd name="T24" fmla="*/ 23 w 24"/>
                  <a:gd name="T25"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53">
                    <a:moveTo>
                      <a:pt x="23" y="0"/>
                    </a:moveTo>
                    <a:cubicBezTo>
                      <a:pt x="23" y="0"/>
                      <a:pt x="22" y="0"/>
                      <a:pt x="22" y="0"/>
                    </a:cubicBezTo>
                    <a:cubicBezTo>
                      <a:pt x="22" y="0"/>
                      <a:pt x="22" y="0"/>
                      <a:pt x="22" y="0"/>
                    </a:cubicBezTo>
                    <a:cubicBezTo>
                      <a:pt x="18" y="8"/>
                      <a:pt x="14" y="16"/>
                      <a:pt x="11" y="25"/>
                    </a:cubicBezTo>
                    <a:cubicBezTo>
                      <a:pt x="7" y="34"/>
                      <a:pt x="2" y="43"/>
                      <a:pt x="0" y="52"/>
                    </a:cubicBezTo>
                    <a:cubicBezTo>
                      <a:pt x="0" y="53"/>
                      <a:pt x="1" y="53"/>
                      <a:pt x="1" y="53"/>
                    </a:cubicBezTo>
                    <a:cubicBezTo>
                      <a:pt x="5" y="45"/>
                      <a:pt x="8" y="36"/>
                      <a:pt x="11" y="28"/>
                    </a:cubicBezTo>
                    <a:cubicBezTo>
                      <a:pt x="15" y="19"/>
                      <a:pt x="19" y="10"/>
                      <a:pt x="22" y="2"/>
                    </a:cubicBezTo>
                    <a:cubicBezTo>
                      <a:pt x="21" y="10"/>
                      <a:pt x="21" y="18"/>
                      <a:pt x="20" y="26"/>
                    </a:cubicBezTo>
                    <a:cubicBezTo>
                      <a:pt x="18" y="34"/>
                      <a:pt x="16" y="43"/>
                      <a:pt x="15" y="51"/>
                    </a:cubicBezTo>
                    <a:cubicBezTo>
                      <a:pt x="15" y="52"/>
                      <a:pt x="16" y="52"/>
                      <a:pt x="16" y="51"/>
                    </a:cubicBezTo>
                    <a:cubicBezTo>
                      <a:pt x="19" y="44"/>
                      <a:pt x="21" y="34"/>
                      <a:pt x="22" y="26"/>
                    </a:cubicBezTo>
                    <a:cubicBezTo>
                      <a:pt x="23" y="18"/>
                      <a:pt x="24" y="9"/>
                      <a:pt x="23"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6" name="Freeform 95"/>
              <p:cNvSpPr>
                <a:spLocks/>
              </p:cNvSpPr>
              <p:nvPr/>
            </p:nvSpPr>
            <p:spPr bwMode="auto">
              <a:xfrm>
                <a:off x="8997950" y="4949826"/>
                <a:ext cx="49213" cy="185738"/>
              </a:xfrm>
              <a:custGeom>
                <a:avLst/>
                <a:gdLst>
                  <a:gd name="T0" fmla="*/ 14 w 19"/>
                  <a:gd name="T1" fmla="*/ 38 h 71"/>
                  <a:gd name="T2" fmla="*/ 6 w 19"/>
                  <a:gd name="T3" fmla="*/ 3 h 71"/>
                  <a:gd name="T4" fmla="*/ 5 w 19"/>
                  <a:gd name="T5" fmla="*/ 2 h 71"/>
                  <a:gd name="T6" fmla="*/ 5 w 19"/>
                  <a:gd name="T7" fmla="*/ 1 h 71"/>
                  <a:gd name="T8" fmla="*/ 4 w 19"/>
                  <a:gd name="T9" fmla="*/ 1 h 71"/>
                  <a:gd name="T10" fmla="*/ 2 w 19"/>
                  <a:gd name="T11" fmla="*/ 59 h 71"/>
                  <a:gd name="T12" fmla="*/ 4 w 19"/>
                  <a:gd name="T13" fmla="*/ 59 h 71"/>
                  <a:gd name="T14" fmla="*/ 5 w 19"/>
                  <a:gd name="T15" fmla="*/ 5 h 71"/>
                  <a:gd name="T16" fmla="*/ 11 w 19"/>
                  <a:gd name="T17" fmla="*/ 38 h 71"/>
                  <a:gd name="T18" fmla="*/ 17 w 19"/>
                  <a:gd name="T19" fmla="*/ 71 h 71"/>
                  <a:gd name="T20" fmla="*/ 18 w 19"/>
                  <a:gd name="T21" fmla="*/ 70 h 71"/>
                  <a:gd name="T22" fmla="*/ 14 w 19"/>
                  <a:gd name="T23" fmla="*/ 38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71">
                    <a:moveTo>
                      <a:pt x="14" y="38"/>
                    </a:moveTo>
                    <a:cubicBezTo>
                      <a:pt x="11" y="26"/>
                      <a:pt x="9" y="14"/>
                      <a:pt x="6" y="3"/>
                    </a:cubicBezTo>
                    <a:cubicBezTo>
                      <a:pt x="6" y="2"/>
                      <a:pt x="5" y="2"/>
                      <a:pt x="5" y="2"/>
                    </a:cubicBezTo>
                    <a:cubicBezTo>
                      <a:pt x="5" y="2"/>
                      <a:pt x="5" y="2"/>
                      <a:pt x="5" y="1"/>
                    </a:cubicBezTo>
                    <a:cubicBezTo>
                      <a:pt x="5" y="0"/>
                      <a:pt x="4" y="0"/>
                      <a:pt x="4" y="1"/>
                    </a:cubicBezTo>
                    <a:cubicBezTo>
                      <a:pt x="1" y="20"/>
                      <a:pt x="0" y="40"/>
                      <a:pt x="2" y="59"/>
                    </a:cubicBezTo>
                    <a:cubicBezTo>
                      <a:pt x="2" y="60"/>
                      <a:pt x="4" y="61"/>
                      <a:pt x="4" y="59"/>
                    </a:cubicBezTo>
                    <a:cubicBezTo>
                      <a:pt x="5" y="41"/>
                      <a:pt x="5" y="23"/>
                      <a:pt x="5" y="5"/>
                    </a:cubicBezTo>
                    <a:cubicBezTo>
                      <a:pt x="6" y="16"/>
                      <a:pt x="9" y="27"/>
                      <a:pt x="11" y="38"/>
                    </a:cubicBezTo>
                    <a:cubicBezTo>
                      <a:pt x="13" y="49"/>
                      <a:pt x="13" y="61"/>
                      <a:pt x="17" y="71"/>
                    </a:cubicBezTo>
                    <a:cubicBezTo>
                      <a:pt x="17" y="71"/>
                      <a:pt x="18" y="71"/>
                      <a:pt x="18" y="70"/>
                    </a:cubicBezTo>
                    <a:cubicBezTo>
                      <a:pt x="19" y="60"/>
                      <a:pt x="15" y="48"/>
                      <a:pt x="14" y="3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7" name="Freeform 96"/>
              <p:cNvSpPr>
                <a:spLocks/>
              </p:cNvSpPr>
              <p:nvPr/>
            </p:nvSpPr>
            <p:spPr bwMode="auto">
              <a:xfrm>
                <a:off x="9047163" y="4960938"/>
                <a:ext cx="63500" cy="153988"/>
              </a:xfrm>
              <a:custGeom>
                <a:avLst/>
                <a:gdLst>
                  <a:gd name="T0" fmla="*/ 14 w 24"/>
                  <a:gd name="T1" fmla="*/ 29 h 59"/>
                  <a:gd name="T2" fmla="*/ 1 w 24"/>
                  <a:gd name="T3" fmla="*/ 1 h 59"/>
                  <a:gd name="T4" fmla="*/ 0 w 24"/>
                  <a:gd name="T5" fmla="*/ 1 h 59"/>
                  <a:gd name="T6" fmla="*/ 11 w 24"/>
                  <a:gd name="T7" fmla="*/ 29 h 59"/>
                  <a:gd name="T8" fmla="*/ 22 w 24"/>
                  <a:gd name="T9" fmla="*/ 58 h 59"/>
                  <a:gd name="T10" fmla="*/ 24 w 24"/>
                  <a:gd name="T11" fmla="*/ 57 h 59"/>
                  <a:gd name="T12" fmla="*/ 14 w 24"/>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4" h="59">
                    <a:moveTo>
                      <a:pt x="14" y="29"/>
                    </a:moveTo>
                    <a:cubicBezTo>
                      <a:pt x="10" y="20"/>
                      <a:pt x="6" y="10"/>
                      <a:pt x="1" y="1"/>
                    </a:cubicBezTo>
                    <a:cubicBezTo>
                      <a:pt x="1" y="0"/>
                      <a:pt x="0" y="0"/>
                      <a:pt x="0" y="1"/>
                    </a:cubicBezTo>
                    <a:cubicBezTo>
                      <a:pt x="4" y="11"/>
                      <a:pt x="8" y="20"/>
                      <a:pt x="11" y="29"/>
                    </a:cubicBezTo>
                    <a:cubicBezTo>
                      <a:pt x="15" y="39"/>
                      <a:pt x="17" y="49"/>
                      <a:pt x="22" y="58"/>
                    </a:cubicBezTo>
                    <a:cubicBezTo>
                      <a:pt x="22" y="59"/>
                      <a:pt x="24" y="58"/>
                      <a:pt x="24" y="57"/>
                    </a:cubicBezTo>
                    <a:cubicBezTo>
                      <a:pt x="22" y="48"/>
                      <a:pt x="17" y="38"/>
                      <a:pt x="14"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8" name="Freeform 97"/>
              <p:cNvSpPr>
                <a:spLocks/>
              </p:cNvSpPr>
              <p:nvPr/>
            </p:nvSpPr>
            <p:spPr bwMode="auto">
              <a:xfrm>
                <a:off x="8836025" y="4594226"/>
                <a:ext cx="136525" cy="152400"/>
              </a:xfrm>
              <a:custGeom>
                <a:avLst/>
                <a:gdLst>
                  <a:gd name="T0" fmla="*/ 51 w 52"/>
                  <a:gd name="T1" fmla="*/ 55 h 58"/>
                  <a:gd name="T2" fmla="*/ 29 w 52"/>
                  <a:gd name="T3" fmla="*/ 31 h 58"/>
                  <a:gd name="T4" fmla="*/ 10 w 52"/>
                  <a:gd name="T5" fmla="*/ 1 h 58"/>
                  <a:gd name="T6" fmla="*/ 9 w 52"/>
                  <a:gd name="T7" fmla="*/ 1 h 58"/>
                  <a:gd name="T8" fmla="*/ 26 w 52"/>
                  <a:gd name="T9" fmla="*/ 32 h 58"/>
                  <a:gd name="T10" fmla="*/ 30 w 52"/>
                  <a:gd name="T11" fmla="*/ 37 h 58"/>
                  <a:gd name="T12" fmla="*/ 1 w 52"/>
                  <a:gd name="T13" fmla="*/ 10 h 58"/>
                  <a:gd name="T14" fmla="*/ 0 w 52"/>
                  <a:gd name="T15" fmla="*/ 10 h 58"/>
                  <a:gd name="T16" fmla="*/ 19 w 52"/>
                  <a:gd name="T17" fmla="*/ 31 h 58"/>
                  <a:gd name="T18" fmla="*/ 35 w 52"/>
                  <a:gd name="T19" fmla="*/ 44 h 58"/>
                  <a:gd name="T20" fmla="*/ 50 w 52"/>
                  <a:gd name="T21" fmla="*/ 57 h 58"/>
                  <a:gd name="T22" fmla="*/ 51 w 52"/>
                  <a:gd name="T23" fmla="*/ 5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58">
                    <a:moveTo>
                      <a:pt x="51" y="55"/>
                    </a:moveTo>
                    <a:cubicBezTo>
                      <a:pt x="44" y="47"/>
                      <a:pt x="35" y="40"/>
                      <a:pt x="29" y="31"/>
                    </a:cubicBezTo>
                    <a:cubicBezTo>
                      <a:pt x="21" y="21"/>
                      <a:pt x="15" y="11"/>
                      <a:pt x="10" y="1"/>
                    </a:cubicBezTo>
                    <a:cubicBezTo>
                      <a:pt x="10" y="0"/>
                      <a:pt x="9" y="1"/>
                      <a:pt x="9" y="1"/>
                    </a:cubicBezTo>
                    <a:cubicBezTo>
                      <a:pt x="13" y="12"/>
                      <a:pt x="19" y="22"/>
                      <a:pt x="26" y="32"/>
                    </a:cubicBezTo>
                    <a:cubicBezTo>
                      <a:pt x="27" y="34"/>
                      <a:pt x="29" y="36"/>
                      <a:pt x="30" y="37"/>
                    </a:cubicBezTo>
                    <a:cubicBezTo>
                      <a:pt x="20" y="29"/>
                      <a:pt x="11" y="18"/>
                      <a:pt x="1" y="10"/>
                    </a:cubicBezTo>
                    <a:cubicBezTo>
                      <a:pt x="1" y="9"/>
                      <a:pt x="0" y="10"/>
                      <a:pt x="0" y="10"/>
                    </a:cubicBezTo>
                    <a:cubicBezTo>
                      <a:pt x="6" y="18"/>
                      <a:pt x="13" y="24"/>
                      <a:pt x="19" y="31"/>
                    </a:cubicBezTo>
                    <a:cubicBezTo>
                      <a:pt x="24" y="36"/>
                      <a:pt x="29" y="40"/>
                      <a:pt x="35" y="44"/>
                    </a:cubicBezTo>
                    <a:cubicBezTo>
                      <a:pt x="40" y="49"/>
                      <a:pt x="44" y="53"/>
                      <a:pt x="50" y="57"/>
                    </a:cubicBezTo>
                    <a:cubicBezTo>
                      <a:pt x="51" y="58"/>
                      <a:pt x="52" y="56"/>
                      <a:pt x="51" y="55"/>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9" name="Freeform 98"/>
              <p:cNvSpPr>
                <a:spLocks/>
              </p:cNvSpPr>
              <p:nvPr/>
            </p:nvSpPr>
            <p:spPr bwMode="auto">
              <a:xfrm>
                <a:off x="8901113" y="4572001"/>
                <a:ext cx="96838" cy="163513"/>
              </a:xfrm>
              <a:custGeom>
                <a:avLst/>
                <a:gdLst>
                  <a:gd name="T0" fmla="*/ 36 w 37"/>
                  <a:gd name="T1" fmla="*/ 61 h 63"/>
                  <a:gd name="T2" fmla="*/ 31 w 37"/>
                  <a:gd name="T3" fmla="*/ 44 h 63"/>
                  <a:gd name="T4" fmla="*/ 31 w 37"/>
                  <a:gd name="T5" fmla="*/ 44 h 63"/>
                  <a:gd name="T6" fmla="*/ 27 w 37"/>
                  <a:gd name="T7" fmla="*/ 1 h 63"/>
                  <a:gd name="T8" fmla="*/ 26 w 37"/>
                  <a:gd name="T9" fmla="*/ 1 h 63"/>
                  <a:gd name="T10" fmla="*/ 29 w 37"/>
                  <a:gd name="T11" fmla="*/ 37 h 63"/>
                  <a:gd name="T12" fmla="*/ 13 w 37"/>
                  <a:gd name="T13" fmla="*/ 3 h 63"/>
                  <a:gd name="T14" fmla="*/ 12 w 37"/>
                  <a:gd name="T15" fmla="*/ 4 h 63"/>
                  <a:gd name="T16" fmla="*/ 21 w 37"/>
                  <a:gd name="T17" fmla="*/ 26 h 63"/>
                  <a:gd name="T18" fmla="*/ 15 w 37"/>
                  <a:gd name="T19" fmla="*/ 19 h 63"/>
                  <a:gd name="T20" fmla="*/ 2 w 37"/>
                  <a:gd name="T21" fmla="*/ 3 h 63"/>
                  <a:gd name="T22" fmla="*/ 1 w 37"/>
                  <a:gd name="T23" fmla="*/ 4 h 63"/>
                  <a:gd name="T24" fmla="*/ 13 w 37"/>
                  <a:gd name="T25" fmla="*/ 20 h 63"/>
                  <a:gd name="T26" fmla="*/ 24 w 37"/>
                  <a:gd name="T27" fmla="*/ 34 h 63"/>
                  <a:gd name="T28" fmla="*/ 33 w 37"/>
                  <a:gd name="T29" fmla="*/ 61 h 63"/>
                  <a:gd name="T30" fmla="*/ 36 w 37"/>
                  <a:gd name="T31" fmla="*/ 6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 h="63">
                    <a:moveTo>
                      <a:pt x="36" y="61"/>
                    </a:moveTo>
                    <a:cubicBezTo>
                      <a:pt x="35" y="55"/>
                      <a:pt x="33" y="50"/>
                      <a:pt x="31" y="44"/>
                    </a:cubicBezTo>
                    <a:cubicBezTo>
                      <a:pt x="31" y="44"/>
                      <a:pt x="31" y="44"/>
                      <a:pt x="31" y="44"/>
                    </a:cubicBezTo>
                    <a:cubicBezTo>
                      <a:pt x="32" y="30"/>
                      <a:pt x="31" y="15"/>
                      <a:pt x="27" y="1"/>
                    </a:cubicBezTo>
                    <a:cubicBezTo>
                      <a:pt x="27" y="0"/>
                      <a:pt x="26" y="0"/>
                      <a:pt x="26" y="1"/>
                    </a:cubicBezTo>
                    <a:cubicBezTo>
                      <a:pt x="27" y="13"/>
                      <a:pt x="28" y="25"/>
                      <a:pt x="29" y="37"/>
                    </a:cubicBezTo>
                    <a:cubicBezTo>
                      <a:pt x="24" y="26"/>
                      <a:pt x="19" y="14"/>
                      <a:pt x="13" y="3"/>
                    </a:cubicBezTo>
                    <a:cubicBezTo>
                      <a:pt x="13" y="2"/>
                      <a:pt x="12" y="3"/>
                      <a:pt x="12" y="4"/>
                    </a:cubicBezTo>
                    <a:cubicBezTo>
                      <a:pt x="14" y="11"/>
                      <a:pt x="18" y="19"/>
                      <a:pt x="21" y="26"/>
                    </a:cubicBezTo>
                    <a:cubicBezTo>
                      <a:pt x="19" y="24"/>
                      <a:pt x="17" y="22"/>
                      <a:pt x="15" y="19"/>
                    </a:cubicBezTo>
                    <a:cubicBezTo>
                      <a:pt x="11" y="14"/>
                      <a:pt x="6" y="8"/>
                      <a:pt x="2" y="3"/>
                    </a:cubicBezTo>
                    <a:cubicBezTo>
                      <a:pt x="1" y="2"/>
                      <a:pt x="0" y="3"/>
                      <a:pt x="1" y="4"/>
                    </a:cubicBezTo>
                    <a:cubicBezTo>
                      <a:pt x="4" y="9"/>
                      <a:pt x="9" y="15"/>
                      <a:pt x="13" y="20"/>
                    </a:cubicBezTo>
                    <a:cubicBezTo>
                      <a:pt x="16" y="25"/>
                      <a:pt x="20" y="30"/>
                      <a:pt x="24" y="34"/>
                    </a:cubicBezTo>
                    <a:cubicBezTo>
                      <a:pt x="27" y="43"/>
                      <a:pt x="31" y="52"/>
                      <a:pt x="33" y="61"/>
                    </a:cubicBezTo>
                    <a:cubicBezTo>
                      <a:pt x="34" y="63"/>
                      <a:pt x="37" y="63"/>
                      <a:pt x="36" y="6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0" name="Freeform 99"/>
              <p:cNvSpPr>
                <a:spLocks/>
              </p:cNvSpPr>
              <p:nvPr/>
            </p:nvSpPr>
            <p:spPr bwMode="auto">
              <a:xfrm>
                <a:off x="9009063" y="4557713"/>
                <a:ext cx="20638" cy="169863"/>
              </a:xfrm>
              <a:custGeom>
                <a:avLst/>
                <a:gdLst>
                  <a:gd name="T0" fmla="*/ 6 w 8"/>
                  <a:gd name="T1" fmla="*/ 29 h 65"/>
                  <a:gd name="T2" fmla="*/ 1 w 8"/>
                  <a:gd name="T3" fmla="*/ 0 h 65"/>
                  <a:gd name="T4" fmla="*/ 0 w 8"/>
                  <a:gd name="T5" fmla="*/ 0 h 65"/>
                  <a:gd name="T6" fmla="*/ 4 w 8"/>
                  <a:gd name="T7" fmla="*/ 32 h 65"/>
                  <a:gd name="T8" fmla="*/ 6 w 8"/>
                  <a:gd name="T9" fmla="*/ 64 h 65"/>
                  <a:gd name="T10" fmla="*/ 7 w 8"/>
                  <a:gd name="T11" fmla="*/ 64 h 65"/>
                  <a:gd name="T12" fmla="*/ 6 w 8"/>
                  <a:gd name="T13" fmla="*/ 29 h 65"/>
                </a:gdLst>
                <a:ahLst/>
                <a:cxnLst>
                  <a:cxn ang="0">
                    <a:pos x="T0" y="T1"/>
                  </a:cxn>
                  <a:cxn ang="0">
                    <a:pos x="T2" y="T3"/>
                  </a:cxn>
                  <a:cxn ang="0">
                    <a:pos x="T4" y="T5"/>
                  </a:cxn>
                  <a:cxn ang="0">
                    <a:pos x="T6" y="T7"/>
                  </a:cxn>
                  <a:cxn ang="0">
                    <a:pos x="T8" y="T9"/>
                  </a:cxn>
                  <a:cxn ang="0">
                    <a:pos x="T10" y="T11"/>
                  </a:cxn>
                  <a:cxn ang="0">
                    <a:pos x="T12" y="T13"/>
                  </a:cxn>
                </a:cxnLst>
                <a:rect l="0" t="0" r="r" b="b"/>
                <a:pathLst>
                  <a:path w="8" h="65">
                    <a:moveTo>
                      <a:pt x="6" y="29"/>
                    </a:moveTo>
                    <a:cubicBezTo>
                      <a:pt x="5" y="20"/>
                      <a:pt x="5" y="9"/>
                      <a:pt x="1" y="0"/>
                    </a:cubicBezTo>
                    <a:cubicBezTo>
                      <a:pt x="1" y="0"/>
                      <a:pt x="0" y="0"/>
                      <a:pt x="0" y="0"/>
                    </a:cubicBezTo>
                    <a:cubicBezTo>
                      <a:pt x="1" y="11"/>
                      <a:pt x="3" y="21"/>
                      <a:pt x="4" y="32"/>
                    </a:cubicBezTo>
                    <a:cubicBezTo>
                      <a:pt x="5" y="43"/>
                      <a:pt x="5" y="53"/>
                      <a:pt x="6" y="64"/>
                    </a:cubicBezTo>
                    <a:cubicBezTo>
                      <a:pt x="6" y="65"/>
                      <a:pt x="7" y="65"/>
                      <a:pt x="7" y="64"/>
                    </a:cubicBezTo>
                    <a:cubicBezTo>
                      <a:pt x="8" y="53"/>
                      <a:pt x="7" y="41"/>
                      <a:pt x="6"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1" name="Freeform 100"/>
              <p:cNvSpPr>
                <a:spLocks/>
              </p:cNvSpPr>
              <p:nvPr/>
            </p:nvSpPr>
            <p:spPr bwMode="auto">
              <a:xfrm>
                <a:off x="9045575" y="4560888"/>
                <a:ext cx="20638" cy="173038"/>
              </a:xfrm>
              <a:custGeom>
                <a:avLst/>
                <a:gdLst>
                  <a:gd name="T0" fmla="*/ 4 w 8"/>
                  <a:gd name="T1" fmla="*/ 0 h 66"/>
                  <a:gd name="T2" fmla="*/ 3 w 8"/>
                  <a:gd name="T3" fmla="*/ 1 h 66"/>
                  <a:gd name="T4" fmla="*/ 5 w 8"/>
                  <a:gd name="T5" fmla="*/ 32 h 66"/>
                  <a:gd name="T6" fmla="*/ 0 w 8"/>
                  <a:gd name="T7" fmla="*/ 65 h 66"/>
                  <a:gd name="T8" fmla="*/ 1 w 8"/>
                  <a:gd name="T9" fmla="*/ 66 h 66"/>
                  <a:gd name="T10" fmla="*/ 7 w 8"/>
                  <a:gd name="T11" fmla="*/ 32 h 66"/>
                  <a:gd name="T12" fmla="*/ 4 w 8"/>
                  <a:gd name="T13" fmla="*/ 0 h 66"/>
                </a:gdLst>
                <a:ahLst/>
                <a:cxnLst>
                  <a:cxn ang="0">
                    <a:pos x="T0" y="T1"/>
                  </a:cxn>
                  <a:cxn ang="0">
                    <a:pos x="T2" y="T3"/>
                  </a:cxn>
                  <a:cxn ang="0">
                    <a:pos x="T4" y="T5"/>
                  </a:cxn>
                  <a:cxn ang="0">
                    <a:pos x="T6" y="T7"/>
                  </a:cxn>
                  <a:cxn ang="0">
                    <a:pos x="T8" y="T9"/>
                  </a:cxn>
                  <a:cxn ang="0">
                    <a:pos x="T10" y="T11"/>
                  </a:cxn>
                  <a:cxn ang="0">
                    <a:pos x="T12" y="T13"/>
                  </a:cxn>
                </a:cxnLst>
                <a:rect l="0" t="0" r="r" b="b"/>
                <a:pathLst>
                  <a:path w="8" h="66">
                    <a:moveTo>
                      <a:pt x="4" y="0"/>
                    </a:moveTo>
                    <a:cubicBezTo>
                      <a:pt x="4" y="0"/>
                      <a:pt x="3" y="0"/>
                      <a:pt x="3" y="1"/>
                    </a:cubicBezTo>
                    <a:cubicBezTo>
                      <a:pt x="3" y="11"/>
                      <a:pt x="5" y="21"/>
                      <a:pt x="5" y="32"/>
                    </a:cubicBezTo>
                    <a:cubicBezTo>
                      <a:pt x="4" y="43"/>
                      <a:pt x="2" y="54"/>
                      <a:pt x="0" y="65"/>
                    </a:cubicBezTo>
                    <a:cubicBezTo>
                      <a:pt x="0" y="66"/>
                      <a:pt x="0" y="66"/>
                      <a:pt x="1" y="66"/>
                    </a:cubicBezTo>
                    <a:cubicBezTo>
                      <a:pt x="5" y="55"/>
                      <a:pt x="7" y="43"/>
                      <a:pt x="7" y="32"/>
                    </a:cubicBezTo>
                    <a:cubicBezTo>
                      <a:pt x="7" y="22"/>
                      <a:pt x="8" y="10"/>
                      <a:pt x="4"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2" name="Freeform 101"/>
              <p:cNvSpPr>
                <a:spLocks/>
              </p:cNvSpPr>
              <p:nvPr/>
            </p:nvSpPr>
            <p:spPr bwMode="auto">
              <a:xfrm>
                <a:off x="9053513" y="4594226"/>
                <a:ext cx="28575" cy="139700"/>
              </a:xfrm>
              <a:custGeom>
                <a:avLst/>
                <a:gdLst>
                  <a:gd name="T0" fmla="*/ 10 w 11"/>
                  <a:gd name="T1" fmla="*/ 1 h 53"/>
                  <a:gd name="T2" fmla="*/ 7 w 11"/>
                  <a:gd name="T3" fmla="*/ 26 h 53"/>
                  <a:gd name="T4" fmla="*/ 0 w 11"/>
                  <a:gd name="T5" fmla="*/ 51 h 53"/>
                  <a:gd name="T6" fmla="*/ 2 w 11"/>
                  <a:gd name="T7" fmla="*/ 52 h 53"/>
                  <a:gd name="T8" fmla="*/ 8 w 11"/>
                  <a:gd name="T9" fmla="*/ 32 h 53"/>
                  <a:gd name="T10" fmla="*/ 11 w 11"/>
                  <a:gd name="T11" fmla="*/ 1 h 53"/>
                  <a:gd name="T12" fmla="*/ 10 w 11"/>
                  <a:gd name="T13" fmla="*/ 1 h 53"/>
                </a:gdLst>
                <a:ahLst/>
                <a:cxnLst>
                  <a:cxn ang="0">
                    <a:pos x="T0" y="T1"/>
                  </a:cxn>
                  <a:cxn ang="0">
                    <a:pos x="T2" y="T3"/>
                  </a:cxn>
                  <a:cxn ang="0">
                    <a:pos x="T4" y="T5"/>
                  </a:cxn>
                  <a:cxn ang="0">
                    <a:pos x="T6" y="T7"/>
                  </a:cxn>
                  <a:cxn ang="0">
                    <a:pos x="T8" y="T9"/>
                  </a:cxn>
                  <a:cxn ang="0">
                    <a:pos x="T10" y="T11"/>
                  </a:cxn>
                  <a:cxn ang="0">
                    <a:pos x="T12" y="T13"/>
                  </a:cxn>
                </a:cxnLst>
                <a:rect l="0" t="0" r="r" b="b"/>
                <a:pathLst>
                  <a:path w="11" h="53">
                    <a:moveTo>
                      <a:pt x="10" y="1"/>
                    </a:moveTo>
                    <a:cubicBezTo>
                      <a:pt x="9" y="9"/>
                      <a:pt x="8" y="18"/>
                      <a:pt x="7" y="26"/>
                    </a:cubicBezTo>
                    <a:cubicBezTo>
                      <a:pt x="6" y="34"/>
                      <a:pt x="5" y="44"/>
                      <a:pt x="0" y="51"/>
                    </a:cubicBezTo>
                    <a:cubicBezTo>
                      <a:pt x="0" y="52"/>
                      <a:pt x="1" y="53"/>
                      <a:pt x="2" y="52"/>
                    </a:cubicBezTo>
                    <a:cubicBezTo>
                      <a:pt x="6" y="47"/>
                      <a:pt x="7" y="39"/>
                      <a:pt x="8" y="32"/>
                    </a:cubicBezTo>
                    <a:cubicBezTo>
                      <a:pt x="10" y="22"/>
                      <a:pt x="11" y="11"/>
                      <a:pt x="11" y="1"/>
                    </a:cubicBezTo>
                    <a:cubicBezTo>
                      <a:pt x="11" y="0"/>
                      <a:pt x="10" y="0"/>
                      <a:pt x="10"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3" name="Freeform 102"/>
              <p:cNvSpPr>
                <a:spLocks/>
              </p:cNvSpPr>
              <p:nvPr/>
            </p:nvSpPr>
            <p:spPr bwMode="auto">
              <a:xfrm>
                <a:off x="9112250" y="4646613"/>
                <a:ext cx="144463" cy="120650"/>
              </a:xfrm>
              <a:custGeom>
                <a:avLst/>
                <a:gdLst>
                  <a:gd name="T0" fmla="*/ 55 w 55"/>
                  <a:gd name="T1" fmla="*/ 13 h 46"/>
                  <a:gd name="T2" fmla="*/ 29 w 55"/>
                  <a:gd name="T3" fmla="*/ 27 h 46"/>
                  <a:gd name="T4" fmla="*/ 16 w 55"/>
                  <a:gd name="T5" fmla="*/ 33 h 46"/>
                  <a:gd name="T6" fmla="*/ 12 w 55"/>
                  <a:gd name="T7" fmla="*/ 35 h 46"/>
                  <a:gd name="T8" fmla="*/ 26 w 55"/>
                  <a:gd name="T9" fmla="*/ 24 h 46"/>
                  <a:gd name="T10" fmla="*/ 51 w 55"/>
                  <a:gd name="T11" fmla="*/ 1 h 46"/>
                  <a:gd name="T12" fmla="*/ 50 w 55"/>
                  <a:gd name="T13" fmla="*/ 1 h 46"/>
                  <a:gd name="T14" fmla="*/ 23 w 55"/>
                  <a:gd name="T15" fmla="*/ 23 h 46"/>
                  <a:gd name="T16" fmla="*/ 0 w 55"/>
                  <a:gd name="T17" fmla="*/ 45 h 46"/>
                  <a:gd name="T18" fmla="*/ 1 w 55"/>
                  <a:gd name="T19" fmla="*/ 46 h 46"/>
                  <a:gd name="T20" fmla="*/ 8 w 55"/>
                  <a:gd name="T21" fmla="*/ 39 h 46"/>
                  <a:gd name="T22" fmla="*/ 8 w 55"/>
                  <a:gd name="T23" fmla="*/ 39 h 46"/>
                  <a:gd name="T24" fmla="*/ 8 w 55"/>
                  <a:gd name="T25" fmla="*/ 39 h 46"/>
                  <a:gd name="T26" fmla="*/ 8 w 55"/>
                  <a:gd name="T27" fmla="*/ 39 h 46"/>
                  <a:gd name="T28" fmla="*/ 9 w 55"/>
                  <a:gd name="T29" fmla="*/ 39 h 46"/>
                  <a:gd name="T30" fmla="*/ 9 w 55"/>
                  <a:gd name="T31" fmla="*/ 39 h 46"/>
                  <a:gd name="T32" fmla="*/ 19 w 55"/>
                  <a:gd name="T33" fmla="*/ 34 h 46"/>
                  <a:gd name="T34" fmla="*/ 33 w 55"/>
                  <a:gd name="T35" fmla="*/ 28 h 46"/>
                  <a:gd name="T36" fmla="*/ 55 w 55"/>
                  <a:gd name="T37" fmla="*/ 14 h 46"/>
                  <a:gd name="T38" fmla="*/ 55 w 55"/>
                  <a:gd name="T39"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5" h="46">
                    <a:moveTo>
                      <a:pt x="55" y="13"/>
                    </a:moveTo>
                    <a:cubicBezTo>
                      <a:pt x="46" y="19"/>
                      <a:pt x="38" y="23"/>
                      <a:pt x="29" y="27"/>
                    </a:cubicBezTo>
                    <a:cubicBezTo>
                      <a:pt x="25" y="29"/>
                      <a:pt x="20" y="31"/>
                      <a:pt x="16" y="33"/>
                    </a:cubicBezTo>
                    <a:cubicBezTo>
                      <a:pt x="15" y="34"/>
                      <a:pt x="14" y="34"/>
                      <a:pt x="12" y="35"/>
                    </a:cubicBezTo>
                    <a:cubicBezTo>
                      <a:pt x="17" y="31"/>
                      <a:pt x="21" y="28"/>
                      <a:pt x="26" y="24"/>
                    </a:cubicBezTo>
                    <a:cubicBezTo>
                      <a:pt x="34" y="17"/>
                      <a:pt x="43" y="10"/>
                      <a:pt x="51" y="1"/>
                    </a:cubicBezTo>
                    <a:cubicBezTo>
                      <a:pt x="51" y="1"/>
                      <a:pt x="51" y="0"/>
                      <a:pt x="50" y="1"/>
                    </a:cubicBezTo>
                    <a:cubicBezTo>
                      <a:pt x="41" y="7"/>
                      <a:pt x="32" y="15"/>
                      <a:pt x="23" y="23"/>
                    </a:cubicBezTo>
                    <a:cubicBezTo>
                      <a:pt x="15" y="30"/>
                      <a:pt x="6" y="36"/>
                      <a:pt x="0" y="45"/>
                    </a:cubicBezTo>
                    <a:cubicBezTo>
                      <a:pt x="0" y="46"/>
                      <a:pt x="1" y="46"/>
                      <a:pt x="1" y="46"/>
                    </a:cubicBezTo>
                    <a:cubicBezTo>
                      <a:pt x="3" y="43"/>
                      <a:pt x="5" y="41"/>
                      <a:pt x="8" y="39"/>
                    </a:cubicBezTo>
                    <a:cubicBezTo>
                      <a:pt x="8" y="39"/>
                      <a:pt x="8" y="39"/>
                      <a:pt x="8" y="39"/>
                    </a:cubicBezTo>
                    <a:cubicBezTo>
                      <a:pt x="8" y="39"/>
                      <a:pt x="8" y="39"/>
                      <a:pt x="8" y="39"/>
                    </a:cubicBezTo>
                    <a:cubicBezTo>
                      <a:pt x="8" y="39"/>
                      <a:pt x="8" y="39"/>
                      <a:pt x="8" y="39"/>
                    </a:cubicBezTo>
                    <a:cubicBezTo>
                      <a:pt x="8" y="39"/>
                      <a:pt x="9" y="39"/>
                      <a:pt x="9" y="39"/>
                    </a:cubicBezTo>
                    <a:cubicBezTo>
                      <a:pt x="9" y="39"/>
                      <a:pt x="9" y="39"/>
                      <a:pt x="9" y="39"/>
                    </a:cubicBezTo>
                    <a:cubicBezTo>
                      <a:pt x="10" y="40"/>
                      <a:pt x="18" y="35"/>
                      <a:pt x="19" y="34"/>
                    </a:cubicBezTo>
                    <a:cubicBezTo>
                      <a:pt x="24" y="32"/>
                      <a:pt x="28" y="30"/>
                      <a:pt x="33" y="28"/>
                    </a:cubicBezTo>
                    <a:cubicBezTo>
                      <a:pt x="41" y="24"/>
                      <a:pt x="49" y="20"/>
                      <a:pt x="55" y="14"/>
                    </a:cubicBezTo>
                    <a:cubicBezTo>
                      <a:pt x="55" y="14"/>
                      <a:pt x="55" y="13"/>
                      <a:pt x="55" y="13"/>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4" name="Freeform 103"/>
              <p:cNvSpPr>
                <a:spLocks/>
              </p:cNvSpPr>
              <p:nvPr/>
            </p:nvSpPr>
            <p:spPr bwMode="auto">
              <a:xfrm>
                <a:off x="9134475" y="4714876"/>
                <a:ext cx="163513" cy="65088"/>
              </a:xfrm>
              <a:custGeom>
                <a:avLst/>
                <a:gdLst>
                  <a:gd name="T0" fmla="*/ 62 w 63"/>
                  <a:gd name="T1" fmla="*/ 10 h 25"/>
                  <a:gd name="T2" fmla="*/ 37 w 63"/>
                  <a:gd name="T3" fmla="*/ 14 h 25"/>
                  <a:gd name="T4" fmla="*/ 24 w 63"/>
                  <a:gd name="T5" fmla="*/ 17 h 25"/>
                  <a:gd name="T6" fmla="*/ 30 w 63"/>
                  <a:gd name="T7" fmla="*/ 14 h 25"/>
                  <a:gd name="T8" fmla="*/ 58 w 63"/>
                  <a:gd name="T9" fmla="*/ 1 h 25"/>
                  <a:gd name="T10" fmla="*/ 57 w 63"/>
                  <a:gd name="T11" fmla="*/ 0 h 25"/>
                  <a:gd name="T12" fmla="*/ 30 w 63"/>
                  <a:gd name="T13" fmla="*/ 12 h 25"/>
                  <a:gd name="T14" fmla="*/ 0 w 63"/>
                  <a:gd name="T15" fmla="*/ 24 h 25"/>
                  <a:gd name="T16" fmla="*/ 1 w 63"/>
                  <a:gd name="T17" fmla="*/ 25 h 25"/>
                  <a:gd name="T18" fmla="*/ 14 w 63"/>
                  <a:gd name="T19" fmla="*/ 21 h 25"/>
                  <a:gd name="T20" fmla="*/ 37 w 63"/>
                  <a:gd name="T21" fmla="*/ 17 h 25"/>
                  <a:gd name="T22" fmla="*/ 62 w 63"/>
                  <a:gd name="T23" fmla="*/ 11 h 25"/>
                  <a:gd name="T24" fmla="*/ 62 w 63"/>
                  <a:gd name="T25"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25">
                    <a:moveTo>
                      <a:pt x="62" y="10"/>
                    </a:moveTo>
                    <a:cubicBezTo>
                      <a:pt x="54" y="10"/>
                      <a:pt x="46" y="13"/>
                      <a:pt x="37" y="14"/>
                    </a:cubicBezTo>
                    <a:cubicBezTo>
                      <a:pt x="33" y="15"/>
                      <a:pt x="29" y="16"/>
                      <a:pt x="24" y="17"/>
                    </a:cubicBezTo>
                    <a:cubicBezTo>
                      <a:pt x="26" y="16"/>
                      <a:pt x="28" y="15"/>
                      <a:pt x="30" y="14"/>
                    </a:cubicBezTo>
                    <a:cubicBezTo>
                      <a:pt x="39" y="10"/>
                      <a:pt x="50" y="7"/>
                      <a:pt x="58" y="1"/>
                    </a:cubicBezTo>
                    <a:cubicBezTo>
                      <a:pt x="58" y="0"/>
                      <a:pt x="58" y="0"/>
                      <a:pt x="57" y="0"/>
                    </a:cubicBezTo>
                    <a:cubicBezTo>
                      <a:pt x="48" y="3"/>
                      <a:pt x="39" y="8"/>
                      <a:pt x="30" y="12"/>
                    </a:cubicBezTo>
                    <a:cubicBezTo>
                      <a:pt x="20" y="16"/>
                      <a:pt x="10" y="20"/>
                      <a:pt x="0" y="24"/>
                    </a:cubicBezTo>
                    <a:cubicBezTo>
                      <a:pt x="0" y="24"/>
                      <a:pt x="0" y="25"/>
                      <a:pt x="1" y="25"/>
                    </a:cubicBezTo>
                    <a:cubicBezTo>
                      <a:pt x="5" y="24"/>
                      <a:pt x="10" y="22"/>
                      <a:pt x="14" y="21"/>
                    </a:cubicBezTo>
                    <a:cubicBezTo>
                      <a:pt x="22" y="21"/>
                      <a:pt x="30" y="19"/>
                      <a:pt x="37" y="17"/>
                    </a:cubicBezTo>
                    <a:cubicBezTo>
                      <a:pt x="45" y="15"/>
                      <a:pt x="54" y="14"/>
                      <a:pt x="62" y="11"/>
                    </a:cubicBezTo>
                    <a:cubicBezTo>
                      <a:pt x="63" y="11"/>
                      <a:pt x="63" y="10"/>
                      <a:pt x="62" y="1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5" name="Freeform 104"/>
              <p:cNvSpPr>
                <a:spLocks/>
              </p:cNvSpPr>
              <p:nvPr/>
            </p:nvSpPr>
            <p:spPr bwMode="auto">
              <a:xfrm>
                <a:off x="9139238" y="4775201"/>
                <a:ext cx="187325" cy="33338"/>
              </a:xfrm>
              <a:custGeom>
                <a:avLst/>
                <a:gdLst>
                  <a:gd name="T0" fmla="*/ 71 w 72"/>
                  <a:gd name="T1" fmla="*/ 1 h 13"/>
                  <a:gd name="T2" fmla="*/ 71 w 72"/>
                  <a:gd name="T3" fmla="*/ 0 h 13"/>
                  <a:gd name="T4" fmla="*/ 36 w 72"/>
                  <a:gd name="T5" fmla="*/ 7 h 13"/>
                  <a:gd name="T6" fmla="*/ 0 w 72"/>
                  <a:gd name="T7" fmla="*/ 10 h 13"/>
                  <a:gd name="T8" fmla="*/ 1 w 72"/>
                  <a:gd name="T9" fmla="*/ 11 h 13"/>
                  <a:gd name="T10" fmla="*/ 13 w 72"/>
                  <a:gd name="T11" fmla="*/ 11 h 13"/>
                  <a:gd name="T12" fmla="*/ 40 w 72"/>
                  <a:gd name="T13" fmla="*/ 12 h 13"/>
                  <a:gd name="T14" fmla="*/ 65 w 72"/>
                  <a:gd name="T15" fmla="*/ 9 h 13"/>
                  <a:gd name="T16" fmla="*/ 65 w 72"/>
                  <a:gd name="T17" fmla="*/ 7 h 13"/>
                  <a:gd name="T18" fmla="*/ 39 w 72"/>
                  <a:gd name="T19" fmla="*/ 10 h 13"/>
                  <a:gd name="T20" fmla="*/ 34 w 72"/>
                  <a:gd name="T21" fmla="*/ 10 h 13"/>
                  <a:gd name="T22" fmla="*/ 37 w 72"/>
                  <a:gd name="T23" fmla="*/ 10 h 13"/>
                  <a:gd name="T24" fmla="*/ 71 w 72"/>
                  <a:gd name="T25"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 h="13">
                    <a:moveTo>
                      <a:pt x="71" y="1"/>
                    </a:moveTo>
                    <a:cubicBezTo>
                      <a:pt x="72" y="1"/>
                      <a:pt x="71" y="0"/>
                      <a:pt x="71" y="0"/>
                    </a:cubicBezTo>
                    <a:cubicBezTo>
                      <a:pt x="59" y="2"/>
                      <a:pt x="48" y="6"/>
                      <a:pt x="36" y="7"/>
                    </a:cubicBezTo>
                    <a:cubicBezTo>
                      <a:pt x="24" y="9"/>
                      <a:pt x="12" y="9"/>
                      <a:pt x="0" y="10"/>
                    </a:cubicBezTo>
                    <a:cubicBezTo>
                      <a:pt x="0" y="10"/>
                      <a:pt x="0" y="11"/>
                      <a:pt x="1" y="11"/>
                    </a:cubicBezTo>
                    <a:cubicBezTo>
                      <a:pt x="5" y="11"/>
                      <a:pt x="9" y="11"/>
                      <a:pt x="13" y="11"/>
                    </a:cubicBezTo>
                    <a:cubicBezTo>
                      <a:pt x="22" y="13"/>
                      <a:pt x="31" y="12"/>
                      <a:pt x="40" y="12"/>
                    </a:cubicBezTo>
                    <a:cubicBezTo>
                      <a:pt x="48" y="11"/>
                      <a:pt x="57" y="11"/>
                      <a:pt x="65" y="9"/>
                    </a:cubicBezTo>
                    <a:cubicBezTo>
                      <a:pt x="66" y="8"/>
                      <a:pt x="66" y="7"/>
                      <a:pt x="65" y="7"/>
                    </a:cubicBezTo>
                    <a:cubicBezTo>
                      <a:pt x="56" y="8"/>
                      <a:pt x="48" y="9"/>
                      <a:pt x="39" y="10"/>
                    </a:cubicBezTo>
                    <a:cubicBezTo>
                      <a:pt x="37" y="10"/>
                      <a:pt x="35" y="10"/>
                      <a:pt x="34" y="10"/>
                    </a:cubicBezTo>
                    <a:cubicBezTo>
                      <a:pt x="35" y="10"/>
                      <a:pt x="36" y="10"/>
                      <a:pt x="37" y="10"/>
                    </a:cubicBezTo>
                    <a:cubicBezTo>
                      <a:pt x="48" y="9"/>
                      <a:pt x="61" y="7"/>
                      <a:pt x="71"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6" name="Freeform 105"/>
              <p:cNvSpPr>
                <a:spLocks/>
              </p:cNvSpPr>
              <p:nvPr/>
            </p:nvSpPr>
            <p:spPr bwMode="auto">
              <a:xfrm>
                <a:off x="9139238" y="4879976"/>
                <a:ext cx="230188" cy="39688"/>
              </a:xfrm>
              <a:custGeom>
                <a:avLst/>
                <a:gdLst>
                  <a:gd name="T0" fmla="*/ 87 w 88"/>
                  <a:gd name="T1" fmla="*/ 1 h 15"/>
                  <a:gd name="T2" fmla="*/ 56 w 88"/>
                  <a:gd name="T3" fmla="*/ 2 h 15"/>
                  <a:gd name="T4" fmla="*/ 30 w 88"/>
                  <a:gd name="T5" fmla="*/ 6 h 15"/>
                  <a:gd name="T6" fmla="*/ 1 w 88"/>
                  <a:gd name="T7" fmla="*/ 0 h 15"/>
                  <a:gd name="T8" fmla="*/ 0 w 88"/>
                  <a:gd name="T9" fmla="*/ 1 h 15"/>
                  <a:gd name="T10" fmla="*/ 43 w 88"/>
                  <a:gd name="T11" fmla="*/ 10 h 15"/>
                  <a:gd name="T12" fmla="*/ 84 w 88"/>
                  <a:gd name="T13" fmla="*/ 10 h 15"/>
                  <a:gd name="T14" fmla="*/ 84 w 88"/>
                  <a:gd name="T15" fmla="*/ 9 h 15"/>
                  <a:gd name="T16" fmla="*/ 64 w 88"/>
                  <a:gd name="T17" fmla="*/ 10 h 15"/>
                  <a:gd name="T18" fmla="*/ 43 w 88"/>
                  <a:gd name="T19" fmla="*/ 8 h 15"/>
                  <a:gd name="T20" fmla="*/ 36 w 88"/>
                  <a:gd name="T21" fmla="*/ 7 h 15"/>
                  <a:gd name="T22" fmla="*/ 58 w 88"/>
                  <a:gd name="T23" fmla="*/ 5 h 15"/>
                  <a:gd name="T24" fmla="*/ 87 w 88"/>
                  <a:gd name="T25" fmla="*/ 2 h 15"/>
                  <a:gd name="T26" fmla="*/ 87 w 88"/>
                  <a:gd name="T27"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8" h="15">
                    <a:moveTo>
                      <a:pt x="87" y="1"/>
                    </a:moveTo>
                    <a:cubicBezTo>
                      <a:pt x="77" y="0"/>
                      <a:pt x="66" y="1"/>
                      <a:pt x="56" y="2"/>
                    </a:cubicBezTo>
                    <a:cubicBezTo>
                      <a:pt x="47" y="3"/>
                      <a:pt x="38" y="4"/>
                      <a:pt x="30" y="6"/>
                    </a:cubicBezTo>
                    <a:cubicBezTo>
                      <a:pt x="20" y="4"/>
                      <a:pt x="10" y="2"/>
                      <a:pt x="1" y="0"/>
                    </a:cubicBezTo>
                    <a:cubicBezTo>
                      <a:pt x="0" y="0"/>
                      <a:pt x="0" y="1"/>
                      <a:pt x="0" y="1"/>
                    </a:cubicBezTo>
                    <a:cubicBezTo>
                      <a:pt x="14" y="5"/>
                      <a:pt x="28" y="8"/>
                      <a:pt x="43" y="10"/>
                    </a:cubicBezTo>
                    <a:cubicBezTo>
                      <a:pt x="55" y="13"/>
                      <a:pt x="72" y="15"/>
                      <a:pt x="84" y="10"/>
                    </a:cubicBezTo>
                    <a:cubicBezTo>
                      <a:pt x="85" y="10"/>
                      <a:pt x="84" y="10"/>
                      <a:pt x="84" y="9"/>
                    </a:cubicBezTo>
                    <a:cubicBezTo>
                      <a:pt x="77" y="9"/>
                      <a:pt x="71" y="10"/>
                      <a:pt x="64" y="10"/>
                    </a:cubicBezTo>
                    <a:cubicBezTo>
                      <a:pt x="57" y="10"/>
                      <a:pt x="50" y="9"/>
                      <a:pt x="43" y="8"/>
                    </a:cubicBezTo>
                    <a:cubicBezTo>
                      <a:pt x="40" y="8"/>
                      <a:pt x="38" y="7"/>
                      <a:pt x="36" y="7"/>
                    </a:cubicBezTo>
                    <a:cubicBezTo>
                      <a:pt x="44" y="6"/>
                      <a:pt x="51" y="5"/>
                      <a:pt x="58" y="5"/>
                    </a:cubicBezTo>
                    <a:cubicBezTo>
                      <a:pt x="68" y="4"/>
                      <a:pt x="78" y="4"/>
                      <a:pt x="87" y="2"/>
                    </a:cubicBezTo>
                    <a:cubicBezTo>
                      <a:pt x="88" y="2"/>
                      <a:pt x="88" y="1"/>
                      <a:pt x="87"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7" name="Freeform 106"/>
              <p:cNvSpPr>
                <a:spLocks/>
              </p:cNvSpPr>
              <p:nvPr/>
            </p:nvSpPr>
            <p:spPr bwMode="auto">
              <a:xfrm>
                <a:off x="9131300" y="4903788"/>
                <a:ext cx="211138" cy="93663"/>
              </a:xfrm>
              <a:custGeom>
                <a:avLst/>
                <a:gdLst>
                  <a:gd name="T0" fmla="*/ 80 w 81"/>
                  <a:gd name="T1" fmla="*/ 29 h 36"/>
                  <a:gd name="T2" fmla="*/ 43 w 81"/>
                  <a:gd name="T3" fmla="*/ 13 h 36"/>
                  <a:gd name="T4" fmla="*/ 1 w 81"/>
                  <a:gd name="T5" fmla="*/ 0 h 36"/>
                  <a:gd name="T6" fmla="*/ 1 w 81"/>
                  <a:gd name="T7" fmla="*/ 1 h 36"/>
                  <a:gd name="T8" fmla="*/ 24 w 81"/>
                  <a:gd name="T9" fmla="*/ 9 h 36"/>
                  <a:gd name="T10" fmla="*/ 24 w 81"/>
                  <a:gd name="T11" fmla="*/ 10 h 36"/>
                  <a:gd name="T12" fmla="*/ 48 w 81"/>
                  <a:gd name="T13" fmla="*/ 25 h 36"/>
                  <a:gd name="T14" fmla="*/ 69 w 81"/>
                  <a:gd name="T15" fmla="*/ 36 h 36"/>
                  <a:gd name="T16" fmla="*/ 70 w 81"/>
                  <a:gd name="T17" fmla="*/ 34 h 36"/>
                  <a:gd name="T18" fmla="*/ 47 w 81"/>
                  <a:gd name="T19" fmla="*/ 21 h 36"/>
                  <a:gd name="T20" fmla="*/ 36 w 81"/>
                  <a:gd name="T21" fmla="*/ 13 h 36"/>
                  <a:gd name="T22" fmla="*/ 43 w 81"/>
                  <a:gd name="T23" fmla="*/ 16 h 36"/>
                  <a:gd name="T24" fmla="*/ 80 w 81"/>
                  <a:gd name="T25" fmla="*/ 30 h 36"/>
                  <a:gd name="T26" fmla="*/ 80 w 81"/>
                  <a:gd name="T27" fmla="*/ 2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36">
                    <a:moveTo>
                      <a:pt x="80" y="29"/>
                    </a:moveTo>
                    <a:cubicBezTo>
                      <a:pt x="67" y="24"/>
                      <a:pt x="56" y="18"/>
                      <a:pt x="43" y="13"/>
                    </a:cubicBezTo>
                    <a:cubicBezTo>
                      <a:pt x="29" y="9"/>
                      <a:pt x="15" y="4"/>
                      <a:pt x="1" y="0"/>
                    </a:cubicBezTo>
                    <a:cubicBezTo>
                      <a:pt x="0" y="0"/>
                      <a:pt x="0" y="1"/>
                      <a:pt x="1" y="1"/>
                    </a:cubicBezTo>
                    <a:cubicBezTo>
                      <a:pt x="8" y="4"/>
                      <a:pt x="16" y="7"/>
                      <a:pt x="24" y="9"/>
                    </a:cubicBezTo>
                    <a:cubicBezTo>
                      <a:pt x="24" y="9"/>
                      <a:pt x="24" y="9"/>
                      <a:pt x="24" y="10"/>
                    </a:cubicBezTo>
                    <a:cubicBezTo>
                      <a:pt x="32" y="14"/>
                      <a:pt x="40" y="19"/>
                      <a:pt x="48" y="25"/>
                    </a:cubicBezTo>
                    <a:cubicBezTo>
                      <a:pt x="54" y="29"/>
                      <a:pt x="61" y="35"/>
                      <a:pt x="69" y="36"/>
                    </a:cubicBezTo>
                    <a:cubicBezTo>
                      <a:pt x="70" y="36"/>
                      <a:pt x="70" y="35"/>
                      <a:pt x="70" y="34"/>
                    </a:cubicBezTo>
                    <a:cubicBezTo>
                      <a:pt x="62" y="30"/>
                      <a:pt x="54" y="26"/>
                      <a:pt x="47" y="21"/>
                    </a:cubicBezTo>
                    <a:cubicBezTo>
                      <a:pt x="43" y="18"/>
                      <a:pt x="40" y="15"/>
                      <a:pt x="36" y="13"/>
                    </a:cubicBezTo>
                    <a:cubicBezTo>
                      <a:pt x="38" y="14"/>
                      <a:pt x="41" y="15"/>
                      <a:pt x="43" y="16"/>
                    </a:cubicBezTo>
                    <a:cubicBezTo>
                      <a:pt x="55" y="20"/>
                      <a:pt x="67" y="29"/>
                      <a:pt x="80" y="30"/>
                    </a:cubicBezTo>
                    <a:cubicBezTo>
                      <a:pt x="81" y="30"/>
                      <a:pt x="81" y="29"/>
                      <a:pt x="80"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8" name="Freeform 107"/>
              <p:cNvSpPr>
                <a:spLocks/>
              </p:cNvSpPr>
              <p:nvPr/>
            </p:nvSpPr>
            <p:spPr bwMode="auto">
              <a:xfrm>
                <a:off x="9126538" y="4932363"/>
                <a:ext cx="169863" cy="114300"/>
              </a:xfrm>
              <a:custGeom>
                <a:avLst/>
                <a:gdLst>
                  <a:gd name="T0" fmla="*/ 65 w 65"/>
                  <a:gd name="T1" fmla="*/ 41 h 44"/>
                  <a:gd name="T2" fmla="*/ 50 w 65"/>
                  <a:gd name="T3" fmla="*/ 31 h 44"/>
                  <a:gd name="T4" fmla="*/ 34 w 65"/>
                  <a:gd name="T5" fmla="*/ 19 h 44"/>
                  <a:gd name="T6" fmla="*/ 1 w 65"/>
                  <a:gd name="T7" fmla="*/ 0 h 44"/>
                  <a:gd name="T8" fmla="*/ 0 w 65"/>
                  <a:gd name="T9" fmla="*/ 1 h 44"/>
                  <a:gd name="T10" fmla="*/ 19 w 65"/>
                  <a:gd name="T11" fmla="*/ 14 h 44"/>
                  <a:gd name="T12" fmla="*/ 29 w 65"/>
                  <a:gd name="T13" fmla="*/ 27 h 44"/>
                  <a:gd name="T14" fmla="*/ 47 w 65"/>
                  <a:gd name="T15" fmla="*/ 43 h 44"/>
                  <a:gd name="T16" fmla="*/ 48 w 65"/>
                  <a:gd name="T17" fmla="*/ 41 h 44"/>
                  <a:gd name="T18" fmla="*/ 34 w 65"/>
                  <a:gd name="T19" fmla="*/ 27 h 44"/>
                  <a:gd name="T20" fmla="*/ 21 w 65"/>
                  <a:gd name="T21" fmla="*/ 15 h 44"/>
                  <a:gd name="T22" fmla="*/ 32 w 65"/>
                  <a:gd name="T23" fmla="*/ 21 h 44"/>
                  <a:gd name="T24" fmla="*/ 64 w 65"/>
                  <a:gd name="T25" fmla="*/ 42 h 44"/>
                  <a:gd name="T26" fmla="*/ 65 w 65"/>
                  <a:gd name="T2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44">
                    <a:moveTo>
                      <a:pt x="65" y="41"/>
                    </a:moveTo>
                    <a:cubicBezTo>
                      <a:pt x="60" y="37"/>
                      <a:pt x="54" y="34"/>
                      <a:pt x="50" y="31"/>
                    </a:cubicBezTo>
                    <a:cubicBezTo>
                      <a:pt x="44" y="27"/>
                      <a:pt x="39" y="23"/>
                      <a:pt x="34" y="19"/>
                    </a:cubicBezTo>
                    <a:cubicBezTo>
                      <a:pt x="23" y="12"/>
                      <a:pt x="11" y="7"/>
                      <a:pt x="1" y="0"/>
                    </a:cubicBezTo>
                    <a:cubicBezTo>
                      <a:pt x="0" y="0"/>
                      <a:pt x="0" y="0"/>
                      <a:pt x="0" y="1"/>
                    </a:cubicBezTo>
                    <a:cubicBezTo>
                      <a:pt x="6" y="6"/>
                      <a:pt x="12" y="10"/>
                      <a:pt x="19" y="14"/>
                    </a:cubicBezTo>
                    <a:cubicBezTo>
                      <a:pt x="21" y="19"/>
                      <a:pt x="25" y="23"/>
                      <a:pt x="29" y="27"/>
                    </a:cubicBezTo>
                    <a:cubicBezTo>
                      <a:pt x="35" y="32"/>
                      <a:pt x="41" y="38"/>
                      <a:pt x="47" y="43"/>
                    </a:cubicBezTo>
                    <a:cubicBezTo>
                      <a:pt x="48" y="44"/>
                      <a:pt x="49" y="42"/>
                      <a:pt x="48" y="41"/>
                    </a:cubicBezTo>
                    <a:cubicBezTo>
                      <a:pt x="44" y="36"/>
                      <a:pt x="39" y="32"/>
                      <a:pt x="34" y="27"/>
                    </a:cubicBezTo>
                    <a:cubicBezTo>
                      <a:pt x="29" y="24"/>
                      <a:pt x="24" y="20"/>
                      <a:pt x="21" y="15"/>
                    </a:cubicBezTo>
                    <a:cubicBezTo>
                      <a:pt x="25" y="17"/>
                      <a:pt x="29" y="19"/>
                      <a:pt x="32" y="21"/>
                    </a:cubicBezTo>
                    <a:cubicBezTo>
                      <a:pt x="42" y="28"/>
                      <a:pt x="52" y="39"/>
                      <a:pt x="64" y="42"/>
                    </a:cubicBezTo>
                    <a:cubicBezTo>
                      <a:pt x="65" y="42"/>
                      <a:pt x="65" y="41"/>
                      <a:pt x="65" y="4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9" name="Freeform 108"/>
              <p:cNvSpPr>
                <a:spLocks/>
              </p:cNvSpPr>
              <p:nvPr/>
            </p:nvSpPr>
            <p:spPr bwMode="auto">
              <a:xfrm>
                <a:off x="8686800" y="4827588"/>
                <a:ext cx="204788" cy="49213"/>
              </a:xfrm>
              <a:custGeom>
                <a:avLst/>
                <a:gdLst>
                  <a:gd name="T0" fmla="*/ 76 w 78"/>
                  <a:gd name="T1" fmla="*/ 16 h 19"/>
                  <a:gd name="T2" fmla="*/ 0 w 78"/>
                  <a:gd name="T3" fmla="*/ 5 h 19"/>
                  <a:gd name="T4" fmla="*/ 1 w 78"/>
                  <a:gd name="T5" fmla="*/ 6 h 19"/>
                  <a:gd name="T6" fmla="*/ 75 w 78"/>
                  <a:gd name="T7" fmla="*/ 19 h 19"/>
                  <a:gd name="T8" fmla="*/ 76 w 78"/>
                  <a:gd name="T9" fmla="*/ 16 h 19"/>
                </a:gdLst>
                <a:ahLst/>
                <a:cxnLst>
                  <a:cxn ang="0">
                    <a:pos x="T0" y="T1"/>
                  </a:cxn>
                  <a:cxn ang="0">
                    <a:pos x="T2" y="T3"/>
                  </a:cxn>
                  <a:cxn ang="0">
                    <a:pos x="T4" y="T5"/>
                  </a:cxn>
                  <a:cxn ang="0">
                    <a:pos x="T6" y="T7"/>
                  </a:cxn>
                  <a:cxn ang="0">
                    <a:pos x="T8" y="T9"/>
                  </a:cxn>
                </a:cxnLst>
                <a:rect l="0" t="0" r="r" b="b"/>
                <a:pathLst>
                  <a:path w="78" h="19">
                    <a:moveTo>
                      <a:pt x="76" y="16"/>
                    </a:moveTo>
                    <a:cubicBezTo>
                      <a:pt x="52" y="8"/>
                      <a:pt x="26" y="0"/>
                      <a:pt x="0" y="5"/>
                    </a:cubicBezTo>
                    <a:cubicBezTo>
                      <a:pt x="0" y="5"/>
                      <a:pt x="0" y="6"/>
                      <a:pt x="1" y="6"/>
                    </a:cubicBezTo>
                    <a:cubicBezTo>
                      <a:pt x="27" y="4"/>
                      <a:pt x="50" y="12"/>
                      <a:pt x="75" y="19"/>
                    </a:cubicBezTo>
                    <a:cubicBezTo>
                      <a:pt x="77" y="19"/>
                      <a:pt x="78" y="17"/>
                      <a:pt x="76" y="16"/>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0" name="Freeform 109"/>
              <p:cNvSpPr>
                <a:spLocks/>
              </p:cNvSpPr>
              <p:nvPr/>
            </p:nvSpPr>
            <p:spPr bwMode="auto">
              <a:xfrm>
                <a:off x="8701088" y="4787901"/>
                <a:ext cx="212725" cy="80963"/>
              </a:xfrm>
              <a:custGeom>
                <a:avLst/>
                <a:gdLst>
                  <a:gd name="T0" fmla="*/ 80 w 82"/>
                  <a:gd name="T1" fmla="*/ 28 h 31"/>
                  <a:gd name="T2" fmla="*/ 1 w 82"/>
                  <a:gd name="T3" fmla="*/ 5 h 31"/>
                  <a:gd name="T4" fmla="*/ 1 w 82"/>
                  <a:gd name="T5" fmla="*/ 6 h 31"/>
                  <a:gd name="T6" fmla="*/ 80 w 82"/>
                  <a:gd name="T7" fmla="*/ 30 h 31"/>
                  <a:gd name="T8" fmla="*/ 80 w 82"/>
                  <a:gd name="T9" fmla="*/ 30 h 31"/>
                  <a:gd name="T10" fmla="*/ 80 w 82"/>
                  <a:gd name="T11" fmla="*/ 28 h 31"/>
                </a:gdLst>
                <a:ahLst/>
                <a:cxnLst>
                  <a:cxn ang="0">
                    <a:pos x="T0" y="T1"/>
                  </a:cxn>
                  <a:cxn ang="0">
                    <a:pos x="T2" y="T3"/>
                  </a:cxn>
                  <a:cxn ang="0">
                    <a:pos x="T4" y="T5"/>
                  </a:cxn>
                  <a:cxn ang="0">
                    <a:pos x="T6" y="T7"/>
                  </a:cxn>
                  <a:cxn ang="0">
                    <a:pos x="T8" y="T9"/>
                  </a:cxn>
                  <a:cxn ang="0">
                    <a:pos x="T10" y="T11"/>
                  </a:cxn>
                </a:cxnLst>
                <a:rect l="0" t="0" r="r" b="b"/>
                <a:pathLst>
                  <a:path w="82" h="31">
                    <a:moveTo>
                      <a:pt x="80" y="28"/>
                    </a:moveTo>
                    <a:cubicBezTo>
                      <a:pt x="54" y="21"/>
                      <a:pt x="29" y="0"/>
                      <a:pt x="1" y="5"/>
                    </a:cubicBezTo>
                    <a:cubicBezTo>
                      <a:pt x="0" y="5"/>
                      <a:pt x="0" y="6"/>
                      <a:pt x="1" y="6"/>
                    </a:cubicBezTo>
                    <a:cubicBezTo>
                      <a:pt x="31" y="2"/>
                      <a:pt x="52" y="26"/>
                      <a:pt x="80" y="30"/>
                    </a:cubicBezTo>
                    <a:cubicBezTo>
                      <a:pt x="80" y="30"/>
                      <a:pt x="80" y="30"/>
                      <a:pt x="80" y="30"/>
                    </a:cubicBezTo>
                    <a:cubicBezTo>
                      <a:pt x="81" y="31"/>
                      <a:pt x="82" y="28"/>
                      <a:pt x="80"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1" name="Freeform 110"/>
              <p:cNvSpPr>
                <a:spLocks/>
              </p:cNvSpPr>
              <p:nvPr/>
            </p:nvSpPr>
            <p:spPr bwMode="auto">
              <a:xfrm>
                <a:off x="8786813" y="4787901"/>
                <a:ext cx="73025" cy="36513"/>
              </a:xfrm>
              <a:custGeom>
                <a:avLst/>
                <a:gdLst>
                  <a:gd name="T0" fmla="*/ 26 w 28"/>
                  <a:gd name="T1" fmla="*/ 11 h 14"/>
                  <a:gd name="T2" fmla="*/ 2 w 28"/>
                  <a:gd name="T3" fmla="*/ 0 h 14"/>
                  <a:gd name="T4" fmla="*/ 1 w 28"/>
                  <a:gd name="T5" fmla="*/ 1 h 14"/>
                  <a:gd name="T6" fmla="*/ 25 w 28"/>
                  <a:gd name="T7" fmla="*/ 13 h 14"/>
                  <a:gd name="T8" fmla="*/ 26 w 28"/>
                  <a:gd name="T9" fmla="*/ 11 h 14"/>
                </a:gdLst>
                <a:ahLst/>
                <a:cxnLst>
                  <a:cxn ang="0">
                    <a:pos x="T0" y="T1"/>
                  </a:cxn>
                  <a:cxn ang="0">
                    <a:pos x="T2" y="T3"/>
                  </a:cxn>
                  <a:cxn ang="0">
                    <a:pos x="T4" y="T5"/>
                  </a:cxn>
                  <a:cxn ang="0">
                    <a:pos x="T6" y="T7"/>
                  </a:cxn>
                  <a:cxn ang="0">
                    <a:pos x="T8" y="T9"/>
                  </a:cxn>
                </a:cxnLst>
                <a:rect l="0" t="0" r="r" b="b"/>
                <a:pathLst>
                  <a:path w="28" h="14">
                    <a:moveTo>
                      <a:pt x="26" y="11"/>
                    </a:moveTo>
                    <a:cubicBezTo>
                      <a:pt x="18" y="7"/>
                      <a:pt x="10" y="3"/>
                      <a:pt x="2" y="0"/>
                    </a:cubicBezTo>
                    <a:cubicBezTo>
                      <a:pt x="1" y="0"/>
                      <a:pt x="0" y="1"/>
                      <a:pt x="1" y="1"/>
                    </a:cubicBezTo>
                    <a:cubicBezTo>
                      <a:pt x="9" y="6"/>
                      <a:pt x="17" y="9"/>
                      <a:pt x="25" y="13"/>
                    </a:cubicBezTo>
                    <a:cubicBezTo>
                      <a:pt x="27" y="14"/>
                      <a:pt x="28" y="12"/>
                      <a:pt x="26" y="1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2" name="Freeform 111"/>
              <p:cNvSpPr>
                <a:spLocks/>
              </p:cNvSpPr>
              <p:nvPr/>
            </p:nvSpPr>
            <p:spPr bwMode="auto">
              <a:xfrm>
                <a:off x="8742363" y="4735513"/>
                <a:ext cx="158750" cy="80963"/>
              </a:xfrm>
              <a:custGeom>
                <a:avLst/>
                <a:gdLst>
                  <a:gd name="T0" fmla="*/ 59 w 61"/>
                  <a:gd name="T1" fmla="*/ 27 h 31"/>
                  <a:gd name="T2" fmla="*/ 1 w 61"/>
                  <a:gd name="T3" fmla="*/ 0 h 31"/>
                  <a:gd name="T4" fmla="*/ 0 w 61"/>
                  <a:gd name="T5" fmla="*/ 1 h 31"/>
                  <a:gd name="T6" fmla="*/ 58 w 61"/>
                  <a:gd name="T7" fmla="*/ 30 h 31"/>
                  <a:gd name="T8" fmla="*/ 58 w 61"/>
                  <a:gd name="T9" fmla="*/ 30 h 31"/>
                  <a:gd name="T10" fmla="*/ 59 w 61"/>
                  <a:gd name="T11" fmla="*/ 27 h 31"/>
                </a:gdLst>
                <a:ahLst/>
                <a:cxnLst>
                  <a:cxn ang="0">
                    <a:pos x="T0" y="T1"/>
                  </a:cxn>
                  <a:cxn ang="0">
                    <a:pos x="T2" y="T3"/>
                  </a:cxn>
                  <a:cxn ang="0">
                    <a:pos x="T4" y="T5"/>
                  </a:cxn>
                  <a:cxn ang="0">
                    <a:pos x="T6" y="T7"/>
                  </a:cxn>
                  <a:cxn ang="0">
                    <a:pos x="T8" y="T9"/>
                  </a:cxn>
                  <a:cxn ang="0">
                    <a:pos x="T10" y="T11"/>
                  </a:cxn>
                </a:cxnLst>
                <a:rect l="0" t="0" r="r" b="b"/>
                <a:pathLst>
                  <a:path w="61" h="31">
                    <a:moveTo>
                      <a:pt x="59" y="27"/>
                    </a:moveTo>
                    <a:cubicBezTo>
                      <a:pt x="39" y="20"/>
                      <a:pt x="23" y="4"/>
                      <a:pt x="1" y="0"/>
                    </a:cubicBezTo>
                    <a:cubicBezTo>
                      <a:pt x="0" y="0"/>
                      <a:pt x="0" y="1"/>
                      <a:pt x="0" y="1"/>
                    </a:cubicBezTo>
                    <a:cubicBezTo>
                      <a:pt x="22" y="6"/>
                      <a:pt x="37" y="24"/>
                      <a:pt x="58" y="30"/>
                    </a:cubicBezTo>
                    <a:cubicBezTo>
                      <a:pt x="58" y="30"/>
                      <a:pt x="58" y="30"/>
                      <a:pt x="58" y="30"/>
                    </a:cubicBezTo>
                    <a:cubicBezTo>
                      <a:pt x="60" y="31"/>
                      <a:pt x="61" y="28"/>
                      <a:pt x="59" y="27"/>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3" name="Freeform 112"/>
              <p:cNvSpPr>
                <a:spLocks/>
              </p:cNvSpPr>
              <p:nvPr/>
            </p:nvSpPr>
            <p:spPr bwMode="auto">
              <a:xfrm>
                <a:off x="8778875" y="4718051"/>
                <a:ext cx="142875" cy="80963"/>
              </a:xfrm>
              <a:custGeom>
                <a:avLst/>
                <a:gdLst>
                  <a:gd name="T0" fmla="*/ 54 w 55"/>
                  <a:gd name="T1" fmla="*/ 28 h 31"/>
                  <a:gd name="T2" fmla="*/ 41 w 55"/>
                  <a:gd name="T3" fmla="*/ 21 h 31"/>
                  <a:gd name="T4" fmla="*/ 27 w 55"/>
                  <a:gd name="T5" fmla="*/ 11 h 31"/>
                  <a:gd name="T6" fmla="*/ 1 w 55"/>
                  <a:gd name="T7" fmla="*/ 0 h 31"/>
                  <a:gd name="T8" fmla="*/ 1 w 55"/>
                  <a:gd name="T9" fmla="*/ 1 h 31"/>
                  <a:gd name="T10" fmla="*/ 29 w 55"/>
                  <a:gd name="T11" fmla="*/ 16 h 31"/>
                  <a:gd name="T12" fmla="*/ 51 w 55"/>
                  <a:gd name="T13" fmla="*/ 30 h 31"/>
                  <a:gd name="T14" fmla="*/ 52 w 55"/>
                  <a:gd name="T15" fmla="*/ 31 h 31"/>
                  <a:gd name="T16" fmla="*/ 53 w 55"/>
                  <a:gd name="T17" fmla="*/ 31 h 31"/>
                  <a:gd name="T18" fmla="*/ 54 w 55"/>
                  <a:gd name="T19" fmla="*/ 31 h 31"/>
                  <a:gd name="T20" fmla="*/ 54 w 55"/>
                  <a:gd name="T21" fmla="*/ 30 h 31"/>
                  <a:gd name="T22" fmla="*/ 54 w 55"/>
                  <a:gd name="T23"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31">
                    <a:moveTo>
                      <a:pt x="54" y="28"/>
                    </a:moveTo>
                    <a:cubicBezTo>
                      <a:pt x="50" y="25"/>
                      <a:pt x="45" y="23"/>
                      <a:pt x="41" y="21"/>
                    </a:cubicBezTo>
                    <a:cubicBezTo>
                      <a:pt x="36" y="18"/>
                      <a:pt x="32" y="14"/>
                      <a:pt x="27" y="11"/>
                    </a:cubicBezTo>
                    <a:cubicBezTo>
                      <a:pt x="19" y="6"/>
                      <a:pt x="11" y="1"/>
                      <a:pt x="1" y="0"/>
                    </a:cubicBezTo>
                    <a:cubicBezTo>
                      <a:pt x="0" y="0"/>
                      <a:pt x="0" y="1"/>
                      <a:pt x="1" y="1"/>
                    </a:cubicBezTo>
                    <a:cubicBezTo>
                      <a:pt x="12" y="4"/>
                      <a:pt x="20" y="10"/>
                      <a:pt x="29" y="16"/>
                    </a:cubicBezTo>
                    <a:cubicBezTo>
                      <a:pt x="30" y="17"/>
                      <a:pt x="46" y="28"/>
                      <a:pt x="51" y="30"/>
                    </a:cubicBezTo>
                    <a:cubicBezTo>
                      <a:pt x="51" y="30"/>
                      <a:pt x="51" y="31"/>
                      <a:pt x="52" y="31"/>
                    </a:cubicBezTo>
                    <a:cubicBezTo>
                      <a:pt x="52" y="31"/>
                      <a:pt x="52" y="31"/>
                      <a:pt x="53" y="31"/>
                    </a:cubicBezTo>
                    <a:cubicBezTo>
                      <a:pt x="54" y="31"/>
                      <a:pt x="54" y="31"/>
                      <a:pt x="54" y="31"/>
                    </a:cubicBezTo>
                    <a:cubicBezTo>
                      <a:pt x="54" y="30"/>
                      <a:pt x="54" y="30"/>
                      <a:pt x="54" y="30"/>
                    </a:cubicBezTo>
                    <a:cubicBezTo>
                      <a:pt x="55" y="29"/>
                      <a:pt x="54" y="29"/>
                      <a:pt x="54"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sp>
        <p:nvSpPr>
          <p:cNvPr id="2" name="Rectangle 1"/>
          <p:cNvSpPr/>
          <p:nvPr/>
        </p:nvSpPr>
        <p:spPr>
          <a:xfrm>
            <a:off x="1263060" y="2203516"/>
            <a:ext cx="8266834" cy="2308324"/>
          </a:xfrm>
          <a:prstGeom prst="rect">
            <a:avLst/>
          </a:prstGeom>
        </p:spPr>
        <p:txBody>
          <a:bodyPr wrap="square" lIns="91440" tIns="45720" rIns="91440" bIns="45720" anchor="t">
            <a:spAutoFit/>
          </a:bodyPr>
          <a:lstStyle/>
          <a:p>
            <a:pPr marL="342900" indent="-342900">
              <a:buFont typeface="Arial" panose="020B0604020202020204" pitchFamily="34" charset="0"/>
              <a:buChar char="•"/>
            </a:pPr>
            <a:r>
              <a:rPr lang="en-US" sz="2400">
                <a:solidFill>
                  <a:schemeClr val="bg1"/>
                </a:solidFill>
              </a:rPr>
              <a:t>Grade 3:  Reading and Math </a:t>
            </a:r>
            <a:r>
              <a:rPr lang="en-US" sz="2400" i="1">
                <a:solidFill>
                  <a:schemeClr val="bg1"/>
                </a:solidFill>
              </a:rPr>
              <a:t>(English or Spanish)</a:t>
            </a:r>
            <a:endParaRPr lang="en-US" sz="2400">
              <a:solidFill>
                <a:schemeClr val="bg1"/>
              </a:solidFill>
            </a:endParaRPr>
          </a:p>
          <a:p>
            <a:pPr marL="342900" indent="-342900">
              <a:buFont typeface="Arial" panose="020B0604020202020204" pitchFamily="34" charset="0"/>
              <a:buChar char="•"/>
            </a:pPr>
            <a:r>
              <a:rPr lang="en-US" sz="2400">
                <a:solidFill>
                  <a:schemeClr val="bg1"/>
                </a:solidFill>
              </a:rPr>
              <a:t>Grade 4:  Reading and Math </a:t>
            </a:r>
            <a:r>
              <a:rPr lang="en-US" sz="2400" i="1">
                <a:solidFill>
                  <a:schemeClr val="bg1"/>
                </a:solidFill>
              </a:rPr>
              <a:t>(English or Spanish)</a:t>
            </a:r>
            <a:endParaRPr lang="en-US" sz="2400">
              <a:solidFill>
                <a:schemeClr val="bg1"/>
              </a:solidFill>
            </a:endParaRPr>
          </a:p>
          <a:p>
            <a:pPr marL="342900" indent="-342900">
              <a:buFont typeface="Arial" panose="020B0604020202020204" pitchFamily="34" charset="0"/>
              <a:buChar char="•"/>
            </a:pPr>
            <a:r>
              <a:rPr lang="en-US" sz="2400">
                <a:solidFill>
                  <a:schemeClr val="bg1"/>
                </a:solidFill>
              </a:rPr>
              <a:t>Grade 5:  Reading, Math and Science </a:t>
            </a:r>
            <a:r>
              <a:rPr lang="en-US" sz="2400" i="1">
                <a:solidFill>
                  <a:schemeClr val="bg1"/>
                </a:solidFill>
              </a:rPr>
              <a:t>(English or Spanish)</a:t>
            </a:r>
            <a:endParaRPr lang="en-US" sz="2400">
              <a:solidFill>
                <a:schemeClr val="bg1"/>
              </a:solidFill>
            </a:endParaRPr>
          </a:p>
          <a:p>
            <a:pPr marL="114300" indent="0">
              <a:buNone/>
            </a:pPr>
            <a:endParaRPr lang="en-US" sz="2400">
              <a:solidFill>
                <a:srgbClr val="F8F8F8"/>
              </a:solidFill>
            </a:endParaRPr>
          </a:p>
          <a:p>
            <a:r>
              <a:rPr lang="en-US" sz="2400">
                <a:solidFill>
                  <a:srgbClr val="FFFF00"/>
                </a:solidFill>
              </a:rPr>
              <a:t>NOTE:  </a:t>
            </a:r>
            <a:r>
              <a:rPr lang="en-US" sz="2400">
                <a:solidFill>
                  <a:srgbClr val="FFFF00"/>
                </a:solidFill>
                <a:latin typeface="Roboto"/>
                <a:ea typeface="Roboto"/>
              </a:rPr>
              <a:t>Schools housing Grade 6 should utilize to </a:t>
            </a:r>
            <a:r>
              <a:rPr lang="en-US" sz="2400">
                <a:solidFill>
                  <a:srgbClr val="FFFF00"/>
                </a:solidFill>
                <a:latin typeface="Roboto"/>
                <a:ea typeface="Roboto"/>
                <a:hlinkClick r:id="rId3">
                  <a:extLst>
                    <a:ext uri="{A12FA001-AC4F-418D-AE19-62706E023703}">
                      <ahyp:hlinkClr xmlns:ahyp="http://schemas.microsoft.com/office/drawing/2018/hyperlinkcolor" val="tx"/>
                    </a:ext>
                  </a:extLst>
                </a:hlinkClick>
              </a:rPr>
              <a:t>Course to Test Lookup Link</a:t>
            </a:r>
            <a:r>
              <a:rPr lang="en-US" sz="2400">
                <a:solidFill>
                  <a:srgbClr val="FFFF00"/>
                </a:solidFill>
                <a:latin typeface="Roboto"/>
                <a:ea typeface="Roboto"/>
              </a:rPr>
              <a:t> to verify tested ACP subjects.</a:t>
            </a:r>
            <a:endParaRPr lang="en-US" sz="2400">
              <a:solidFill>
                <a:srgbClr val="FFFF00"/>
              </a:solidFill>
              <a:ea typeface="Lato"/>
              <a:cs typeface="Lato"/>
            </a:endParaRPr>
          </a:p>
        </p:txBody>
      </p:sp>
      <p:grpSp>
        <p:nvGrpSpPr>
          <p:cNvPr id="6" name="Group 5"/>
          <p:cNvGrpSpPr/>
          <p:nvPr/>
        </p:nvGrpSpPr>
        <p:grpSpPr>
          <a:xfrm>
            <a:off x="11522880" y="5809646"/>
            <a:ext cx="588963" cy="814388"/>
            <a:chOff x="5597525" y="5522913"/>
            <a:chExt cx="588963" cy="814388"/>
          </a:xfrm>
        </p:grpSpPr>
        <p:sp>
          <p:nvSpPr>
            <p:cNvPr id="7" name="Freeform 188"/>
            <p:cNvSpPr>
              <a:spLocks noEditPoints="1"/>
            </p:cNvSpPr>
            <p:nvPr/>
          </p:nvSpPr>
          <p:spPr bwMode="auto">
            <a:xfrm>
              <a:off x="5865813" y="5711826"/>
              <a:ext cx="320675" cy="280988"/>
            </a:xfrm>
            <a:custGeom>
              <a:avLst/>
              <a:gdLst>
                <a:gd name="T0" fmla="*/ 94 w 122"/>
                <a:gd name="T1" fmla="*/ 90 h 107"/>
                <a:gd name="T2" fmla="*/ 102 w 122"/>
                <a:gd name="T3" fmla="*/ 23 h 107"/>
                <a:gd name="T4" fmla="*/ 101 w 122"/>
                <a:gd name="T5" fmla="*/ 21 h 107"/>
                <a:gd name="T6" fmla="*/ 69 w 122"/>
                <a:gd name="T7" fmla="*/ 2 h 107"/>
                <a:gd name="T8" fmla="*/ 31 w 122"/>
                <a:gd name="T9" fmla="*/ 14 h 107"/>
                <a:gd name="T10" fmla="*/ 19 w 122"/>
                <a:gd name="T11" fmla="*/ 84 h 107"/>
                <a:gd name="T12" fmla="*/ 55 w 122"/>
                <a:gd name="T13" fmla="*/ 105 h 107"/>
                <a:gd name="T14" fmla="*/ 94 w 122"/>
                <a:gd name="T15" fmla="*/ 90 h 107"/>
                <a:gd name="T16" fmla="*/ 66 w 122"/>
                <a:gd name="T17" fmla="*/ 16 h 107"/>
                <a:gd name="T18" fmla="*/ 72 w 122"/>
                <a:gd name="T19" fmla="*/ 16 h 107"/>
                <a:gd name="T20" fmla="*/ 52 w 122"/>
                <a:gd name="T21" fmla="*/ 26 h 107"/>
                <a:gd name="T22" fmla="*/ 30 w 122"/>
                <a:gd name="T23" fmla="*/ 46 h 107"/>
                <a:gd name="T24" fmla="*/ 36 w 122"/>
                <a:gd name="T25" fmla="*/ 34 h 107"/>
                <a:gd name="T26" fmla="*/ 66 w 122"/>
                <a:gd name="T27" fmla="*/ 1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2" h="107">
                  <a:moveTo>
                    <a:pt x="94" y="90"/>
                  </a:moveTo>
                  <a:cubicBezTo>
                    <a:pt x="112" y="75"/>
                    <a:pt x="122" y="40"/>
                    <a:pt x="102" y="23"/>
                  </a:cubicBezTo>
                  <a:cubicBezTo>
                    <a:pt x="102" y="22"/>
                    <a:pt x="101" y="21"/>
                    <a:pt x="101" y="21"/>
                  </a:cubicBezTo>
                  <a:cubicBezTo>
                    <a:pt x="92" y="13"/>
                    <a:pt x="82" y="4"/>
                    <a:pt x="69" y="2"/>
                  </a:cubicBezTo>
                  <a:cubicBezTo>
                    <a:pt x="56" y="0"/>
                    <a:pt x="42" y="6"/>
                    <a:pt x="31" y="14"/>
                  </a:cubicBezTo>
                  <a:cubicBezTo>
                    <a:pt x="9" y="31"/>
                    <a:pt x="0" y="61"/>
                    <a:pt x="19" y="84"/>
                  </a:cubicBezTo>
                  <a:cubicBezTo>
                    <a:pt x="28" y="94"/>
                    <a:pt x="41" y="103"/>
                    <a:pt x="55" y="105"/>
                  </a:cubicBezTo>
                  <a:cubicBezTo>
                    <a:pt x="69" y="107"/>
                    <a:pt x="84" y="100"/>
                    <a:pt x="94" y="90"/>
                  </a:cubicBezTo>
                  <a:close/>
                  <a:moveTo>
                    <a:pt x="66" y="16"/>
                  </a:moveTo>
                  <a:cubicBezTo>
                    <a:pt x="68" y="16"/>
                    <a:pt x="70" y="16"/>
                    <a:pt x="72" y="16"/>
                  </a:cubicBezTo>
                  <a:cubicBezTo>
                    <a:pt x="65" y="18"/>
                    <a:pt x="58" y="22"/>
                    <a:pt x="52" y="26"/>
                  </a:cubicBezTo>
                  <a:cubicBezTo>
                    <a:pt x="43" y="31"/>
                    <a:pt x="36" y="38"/>
                    <a:pt x="30" y="46"/>
                  </a:cubicBezTo>
                  <a:cubicBezTo>
                    <a:pt x="31" y="42"/>
                    <a:pt x="33" y="38"/>
                    <a:pt x="36" y="34"/>
                  </a:cubicBezTo>
                  <a:cubicBezTo>
                    <a:pt x="43" y="26"/>
                    <a:pt x="55" y="16"/>
                    <a:pt x="66" y="16"/>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190"/>
            <p:cNvSpPr>
              <a:spLocks noEditPoints="1"/>
            </p:cNvSpPr>
            <p:nvPr/>
          </p:nvSpPr>
          <p:spPr bwMode="auto">
            <a:xfrm>
              <a:off x="5597525" y="5522913"/>
              <a:ext cx="257175" cy="285750"/>
            </a:xfrm>
            <a:custGeom>
              <a:avLst/>
              <a:gdLst>
                <a:gd name="T0" fmla="*/ 96 w 98"/>
                <a:gd name="T1" fmla="*/ 64 h 109"/>
                <a:gd name="T2" fmla="*/ 90 w 98"/>
                <a:gd name="T3" fmla="*/ 31 h 109"/>
                <a:gd name="T4" fmla="*/ 26 w 98"/>
                <a:gd name="T5" fmla="*/ 10 h 109"/>
                <a:gd name="T6" fmla="*/ 0 w 98"/>
                <a:gd name="T7" fmla="*/ 49 h 109"/>
                <a:gd name="T8" fmla="*/ 21 w 98"/>
                <a:gd name="T9" fmla="*/ 92 h 109"/>
                <a:gd name="T10" fmla="*/ 64 w 98"/>
                <a:gd name="T11" fmla="*/ 101 h 109"/>
                <a:gd name="T12" fmla="*/ 96 w 98"/>
                <a:gd name="T13" fmla="*/ 64 h 109"/>
                <a:gd name="T14" fmla="*/ 29 w 98"/>
                <a:gd name="T15" fmla="*/ 31 h 109"/>
                <a:gd name="T16" fmla="*/ 57 w 98"/>
                <a:gd name="T17" fmla="*/ 24 h 109"/>
                <a:gd name="T18" fmla="*/ 35 w 98"/>
                <a:gd name="T19" fmla="*/ 39 h 109"/>
                <a:gd name="T20" fmla="*/ 24 w 98"/>
                <a:gd name="T21" fmla="*/ 58 h 109"/>
                <a:gd name="T22" fmla="*/ 29 w 98"/>
                <a:gd name="T23" fmla="*/ 3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8" h="109">
                  <a:moveTo>
                    <a:pt x="96" y="64"/>
                  </a:moveTo>
                  <a:cubicBezTo>
                    <a:pt x="98" y="53"/>
                    <a:pt x="97" y="40"/>
                    <a:pt x="90" y="31"/>
                  </a:cubicBezTo>
                  <a:cubicBezTo>
                    <a:pt x="81" y="9"/>
                    <a:pt x="48" y="0"/>
                    <a:pt x="26" y="10"/>
                  </a:cubicBezTo>
                  <a:cubicBezTo>
                    <a:pt x="11" y="17"/>
                    <a:pt x="0" y="32"/>
                    <a:pt x="0" y="49"/>
                  </a:cubicBezTo>
                  <a:cubicBezTo>
                    <a:pt x="0" y="66"/>
                    <a:pt x="10" y="81"/>
                    <a:pt x="21" y="92"/>
                  </a:cubicBezTo>
                  <a:cubicBezTo>
                    <a:pt x="33" y="104"/>
                    <a:pt x="49" y="109"/>
                    <a:pt x="64" y="101"/>
                  </a:cubicBezTo>
                  <a:cubicBezTo>
                    <a:pt x="79" y="93"/>
                    <a:pt x="92" y="80"/>
                    <a:pt x="96" y="64"/>
                  </a:cubicBezTo>
                  <a:close/>
                  <a:moveTo>
                    <a:pt x="29" y="31"/>
                  </a:moveTo>
                  <a:cubicBezTo>
                    <a:pt x="37" y="23"/>
                    <a:pt x="47" y="21"/>
                    <a:pt x="57" y="24"/>
                  </a:cubicBezTo>
                  <a:cubicBezTo>
                    <a:pt x="48" y="27"/>
                    <a:pt x="41" y="33"/>
                    <a:pt x="35" y="39"/>
                  </a:cubicBezTo>
                  <a:cubicBezTo>
                    <a:pt x="30" y="44"/>
                    <a:pt x="25" y="51"/>
                    <a:pt x="24" y="58"/>
                  </a:cubicBezTo>
                  <a:cubicBezTo>
                    <a:pt x="20" y="49"/>
                    <a:pt x="21" y="39"/>
                    <a:pt x="29" y="31"/>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191"/>
            <p:cNvSpPr>
              <a:spLocks/>
            </p:cNvSpPr>
            <p:nvPr/>
          </p:nvSpPr>
          <p:spPr bwMode="auto">
            <a:xfrm>
              <a:off x="5605463" y="5759451"/>
              <a:ext cx="436563" cy="577850"/>
            </a:xfrm>
            <a:custGeom>
              <a:avLst/>
              <a:gdLst>
                <a:gd name="T0" fmla="*/ 162 w 166"/>
                <a:gd name="T1" fmla="*/ 96 h 221"/>
                <a:gd name="T2" fmla="*/ 78 w 166"/>
                <a:gd name="T3" fmla="*/ 178 h 221"/>
                <a:gd name="T4" fmla="*/ 79 w 166"/>
                <a:gd name="T5" fmla="*/ 171 h 221"/>
                <a:gd name="T6" fmla="*/ 82 w 166"/>
                <a:gd name="T7" fmla="*/ 138 h 221"/>
                <a:gd name="T8" fmla="*/ 84 w 166"/>
                <a:gd name="T9" fmla="*/ 136 h 221"/>
                <a:gd name="T10" fmla="*/ 115 w 166"/>
                <a:gd name="T11" fmla="*/ 85 h 221"/>
                <a:gd name="T12" fmla="*/ 118 w 166"/>
                <a:gd name="T13" fmla="*/ 85 h 221"/>
                <a:gd name="T14" fmla="*/ 131 w 166"/>
                <a:gd name="T15" fmla="*/ 75 h 221"/>
                <a:gd name="T16" fmla="*/ 124 w 166"/>
                <a:gd name="T17" fmla="*/ 57 h 221"/>
                <a:gd name="T18" fmla="*/ 118 w 166"/>
                <a:gd name="T19" fmla="*/ 58 h 221"/>
                <a:gd name="T20" fmla="*/ 117 w 166"/>
                <a:gd name="T21" fmla="*/ 60 h 221"/>
                <a:gd name="T22" fmla="*/ 116 w 166"/>
                <a:gd name="T23" fmla="*/ 61 h 221"/>
                <a:gd name="T24" fmla="*/ 108 w 166"/>
                <a:gd name="T25" fmla="*/ 79 h 221"/>
                <a:gd name="T26" fmla="*/ 108 w 166"/>
                <a:gd name="T27" fmla="*/ 81 h 221"/>
                <a:gd name="T28" fmla="*/ 95 w 166"/>
                <a:gd name="T29" fmla="*/ 99 h 221"/>
                <a:gd name="T30" fmla="*/ 82 w 166"/>
                <a:gd name="T31" fmla="*/ 123 h 221"/>
                <a:gd name="T32" fmla="*/ 82 w 166"/>
                <a:gd name="T33" fmla="*/ 120 h 221"/>
                <a:gd name="T34" fmla="*/ 76 w 166"/>
                <a:gd name="T35" fmla="*/ 69 h 221"/>
                <a:gd name="T36" fmla="*/ 66 w 166"/>
                <a:gd name="T37" fmla="*/ 29 h 221"/>
                <a:gd name="T38" fmla="*/ 67 w 166"/>
                <a:gd name="T39" fmla="*/ 28 h 221"/>
                <a:gd name="T40" fmla="*/ 71 w 166"/>
                <a:gd name="T41" fmla="*/ 3 h 221"/>
                <a:gd name="T42" fmla="*/ 66 w 166"/>
                <a:gd name="T43" fmla="*/ 1 h 221"/>
                <a:gd name="T44" fmla="*/ 54 w 166"/>
                <a:gd name="T45" fmla="*/ 6 h 221"/>
                <a:gd name="T46" fmla="*/ 52 w 166"/>
                <a:gd name="T47" fmla="*/ 9 h 221"/>
                <a:gd name="T48" fmla="*/ 51 w 166"/>
                <a:gd name="T49" fmla="*/ 12 h 221"/>
                <a:gd name="T50" fmla="*/ 54 w 166"/>
                <a:gd name="T51" fmla="*/ 21 h 221"/>
                <a:gd name="T52" fmla="*/ 57 w 166"/>
                <a:gd name="T53" fmla="*/ 28 h 221"/>
                <a:gd name="T54" fmla="*/ 60 w 166"/>
                <a:gd name="T55" fmla="*/ 30 h 221"/>
                <a:gd name="T56" fmla="*/ 70 w 166"/>
                <a:gd name="T57" fmla="*/ 73 h 221"/>
                <a:gd name="T58" fmla="*/ 75 w 166"/>
                <a:gd name="T59" fmla="*/ 120 h 221"/>
                <a:gd name="T60" fmla="*/ 73 w 166"/>
                <a:gd name="T61" fmla="*/ 169 h 221"/>
                <a:gd name="T62" fmla="*/ 70 w 166"/>
                <a:gd name="T63" fmla="*/ 187 h 221"/>
                <a:gd name="T64" fmla="*/ 11 w 166"/>
                <a:gd name="T65" fmla="*/ 51 h 221"/>
                <a:gd name="T66" fmla="*/ 2 w 166"/>
                <a:gd name="T67" fmla="*/ 40 h 221"/>
                <a:gd name="T68" fmla="*/ 12 w 166"/>
                <a:gd name="T69" fmla="*/ 126 h 221"/>
                <a:gd name="T70" fmla="*/ 63 w 166"/>
                <a:gd name="T71" fmla="*/ 205 h 221"/>
                <a:gd name="T72" fmla="*/ 65 w 166"/>
                <a:gd name="T73" fmla="*/ 206 h 221"/>
                <a:gd name="T74" fmla="*/ 65 w 166"/>
                <a:gd name="T75" fmla="*/ 206 h 221"/>
                <a:gd name="T76" fmla="*/ 66 w 166"/>
                <a:gd name="T77" fmla="*/ 209 h 221"/>
                <a:gd name="T78" fmla="*/ 64 w 166"/>
                <a:gd name="T79" fmla="*/ 218 h 221"/>
                <a:gd name="T80" fmla="*/ 68 w 166"/>
                <a:gd name="T81" fmla="*/ 219 h 221"/>
                <a:gd name="T82" fmla="*/ 72 w 166"/>
                <a:gd name="T83" fmla="*/ 208 h 221"/>
                <a:gd name="T84" fmla="*/ 135 w 166"/>
                <a:gd name="T85" fmla="*/ 164 h 221"/>
                <a:gd name="T86" fmla="*/ 162 w 166"/>
                <a:gd name="T87" fmla="*/ 96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6" h="221">
                  <a:moveTo>
                    <a:pt x="162" y="96"/>
                  </a:moveTo>
                  <a:cubicBezTo>
                    <a:pt x="161" y="94"/>
                    <a:pt x="97" y="144"/>
                    <a:pt x="78" y="178"/>
                  </a:cubicBezTo>
                  <a:cubicBezTo>
                    <a:pt x="79" y="176"/>
                    <a:pt x="79" y="173"/>
                    <a:pt x="79" y="171"/>
                  </a:cubicBezTo>
                  <a:cubicBezTo>
                    <a:pt x="81" y="160"/>
                    <a:pt x="81" y="149"/>
                    <a:pt x="82" y="138"/>
                  </a:cubicBezTo>
                  <a:cubicBezTo>
                    <a:pt x="83" y="138"/>
                    <a:pt x="83" y="137"/>
                    <a:pt x="84" y="136"/>
                  </a:cubicBezTo>
                  <a:cubicBezTo>
                    <a:pt x="92" y="119"/>
                    <a:pt x="102" y="100"/>
                    <a:pt x="115" y="85"/>
                  </a:cubicBezTo>
                  <a:cubicBezTo>
                    <a:pt x="116" y="85"/>
                    <a:pt x="117" y="85"/>
                    <a:pt x="118" y="85"/>
                  </a:cubicBezTo>
                  <a:cubicBezTo>
                    <a:pt x="123" y="85"/>
                    <a:pt x="129" y="79"/>
                    <a:pt x="131" y="75"/>
                  </a:cubicBezTo>
                  <a:cubicBezTo>
                    <a:pt x="133" y="69"/>
                    <a:pt x="127" y="62"/>
                    <a:pt x="124" y="57"/>
                  </a:cubicBezTo>
                  <a:cubicBezTo>
                    <a:pt x="122" y="55"/>
                    <a:pt x="119" y="56"/>
                    <a:pt x="118" y="58"/>
                  </a:cubicBezTo>
                  <a:cubicBezTo>
                    <a:pt x="118" y="59"/>
                    <a:pt x="117" y="60"/>
                    <a:pt x="117" y="60"/>
                  </a:cubicBezTo>
                  <a:cubicBezTo>
                    <a:pt x="117" y="60"/>
                    <a:pt x="116" y="61"/>
                    <a:pt x="116" y="61"/>
                  </a:cubicBezTo>
                  <a:cubicBezTo>
                    <a:pt x="112" y="65"/>
                    <a:pt x="106" y="72"/>
                    <a:pt x="108" y="79"/>
                  </a:cubicBezTo>
                  <a:cubicBezTo>
                    <a:pt x="108" y="80"/>
                    <a:pt x="108" y="80"/>
                    <a:pt x="108" y="81"/>
                  </a:cubicBezTo>
                  <a:cubicBezTo>
                    <a:pt x="104" y="87"/>
                    <a:pt x="99" y="93"/>
                    <a:pt x="95" y="99"/>
                  </a:cubicBezTo>
                  <a:cubicBezTo>
                    <a:pt x="91" y="106"/>
                    <a:pt x="86" y="114"/>
                    <a:pt x="82" y="123"/>
                  </a:cubicBezTo>
                  <a:cubicBezTo>
                    <a:pt x="82" y="122"/>
                    <a:pt x="82" y="121"/>
                    <a:pt x="82" y="120"/>
                  </a:cubicBezTo>
                  <a:cubicBezTo>
                    <a:pt x="81" y="103"/>
                    <a:pt x="80" y="86"/>
                    <a:pt x="76" y="69"/>
                  </a:cubicBezTo>
                  <a:cubicBezTo>
                    <a:pt x="74" y="56"/>
                    <a:pt x="71" y="42"/>
                    <a:pt x="66" y="29"/>
                  </a:cubicBezTo>
                  <a:cubicBezTo>
                    <a:pt x="66" y="29"/>
                    <a:pt x="67" y="29"/>
                    <a:pt x="67" y="28"/>
                  </a:cubicBezTo>
                  <a:cubicBezTo>
                    <a:pt x="73" y="22"/>
                    <a:pt x="73" y="10"/>
                    <a:pt x="71" y="3"/>
                  </a:cubicBezTo>
                  <a:cubicBezTo>
                    <a:pt x="71" y="1"/>
                    <a:pt x="68" y="0"/>
                    <a:pt x="66" y="1"/>
                  </a:cubicBezTo>
                  <a:cubicBezTo>
                    <a:pt x="62" y="2"/>
                    <a:pt x="58" y="4"/>
                    <a:pt x="54" y="6"/>
                  </a:cubicBezTo>
                  <a:cubicBezTo>
                    <a:pt x="53" y="6"/>
                    <a:pt x="52" y="7"/>
                    <a:pt x="52" y="9"/>
                  </a:cubicBezTo>
                  <a:cubicBezTo>
                    <a:pt x="51" y="9"/>
                    <a:pt x="50" y="11"/>
                    <a:pt x="51" y="12"/>
                  </a:cubicBezTo>
                  <a:cubicBezTo>
                    <a:pt x="52" y="15"/>
                    <a:pt x="53" y="18"/>
                    <a:pt x="54" y="21"/>
                  </a:cubicBezTo>
                  <a:cubicBezTo>
                    <a:pt x="55" y="23"/>
                    <a:pt x="56" y="26"/>
                    <a:pt x="57" y="28"/>
                  </a:cubicBezTo>
                  <a:cubicBezTo>
                    <a:pt x="58" y="29"/>
                    <a:pt x="59" y="30"/>
                    <a:pt x="60" y="30"/>
                  </a:cubicBezTo>
                  <a:cubicBezTo>
                    <a:pt x="63" y="44"/>
                    <a:pt x="68" y="58"/>
                    <a:pt x="70" y="73"/>
                  </a:cubicBezTo>
                  <a:cubicBezTo>
                    <a:pt x="73" y="88"/>
                    <a:pt x="75" y="104"/>
                    <a:pt x="75" y="120"/>
                  </a:cubicBezTo>
                  <a:cubicBezTo>
                    <a:pt x="76" y="136"/>
                    <a:pt x="75" y="152"/>
                    <a:pt x="73" y="169"/>
                  </a:cubicBezTo>
                  <a:cubicBezTo>
                    <a:pt x="72" y="175"/>
                    <a:pt x="71" y="181"/>
                    <a:pt x="70" y="187"/>
                  </a:cubicBezTo>
                  <a:cubicBezTo>
                    <a:pt x="62" y="138"/>
                    <a:pt x="42" y="90"/>
                    <a:pt x="11" y="51"/>
                  </a:cubicBezTo>
                  <a:cubicBezTo>
                    <a:pt x="11" y="51"/>
                    <a:pt x="4" y="43"/>
                    <a:pt x="2" y="40"/>
                  </a:cubicBezTo>
                  <a:cubicBezTo>
                    <a:pt x="0" y="37"/>
                    <a:pt x="4" y="103"/>
                    <a:pt x="12" y="126"/>
                  </a:cubicBezTo>
                  <a:cubicBezTo>
                    <a:pt x="23" y="154"/>
                    <a:pt x="40" y="185"/>
                    <a:pt x="63" y="205"/>
                  </a:cubicBezTo>
                  <a:cubicBezTo>
                    <a:pt x="63" y="206"/>
                    <a:pt x="64" y="206"/>
                    <a:pt x="65" y="206"/>
                  </a:cubicBezTo>
                  <a:cubicBezTo>
                    <a:pt x="65" y="206"/>
                    <a:pt x="65" y="206"/>
                    <a:pt x="65" y="206"/>
                  </a:cubicBezTo>
                  <a:cubicBezTo>
                    <a:pt x="64" y="207"/>
                    <a:pt x="65" y="208"/>
                    <a:pt x="66" y="209"/>
                  </a:cubicBezTo>
                  <a:cubicBezTo>
                    <a:pt x="65" y="212"/>
                    <a:pt x="65" y="215"/>
                    <a:pt x="64" y="218"/>
                  </a:cubicBezTo>
                  <a:cubicBezTo>
                    <a:pt x="64" y="220"/>
                    <a:pt x="67" y="221"/>
                    <a:pt x="68" y="219"/>
                  </a:cubicBezTo>
                  <a:cubicBezTo>
                    <a:pt x="69" y="215"/>
                    <a:pt x="71" y="212"/>
                    <a:pt x="72" y="208"/>
                  </a:cubicBezTo>
                  <a:cubicBezTo>
                    <a:pt x="97" y="200"/>
                    <a:pt x="120" y="185"/>
                    <a:pt x="135" y="164"/>
                  </a:cubicBezTo>
                  <a:cubicBezTo>
                    <a:pt x="149" y="145"/>
                    <a:pt x="166" y="121"/>
                    <a:pt x="162" y="96"/>
                  </a:cubicBezTo>
                  <a:close/>
                </a:path>
              </a:pathLst>
            </a:custGeom>
            <a:solidFill>
              <a:schemeClr val="accent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192"/>
            <p:cNvSpPr>
              <a:spLocks/>
            </p:cNvSpPr>
            <p:nvPr/>
          </p:nvSpPr>
          <p:spPr bwMode="auto">
            <a:xfrm>
              <a:off x="5626100" y="5562601"/>
              <a:ext cx="123825" cy="144463"/>
            </a:xfrm>
            <a:custGeom>
              <a:avLst/>
              <a:gdLst>
                <a:gd name="T0" fmla="*/ 26 w 47"/>
                <a:gd name="T1" fmla="*/ 48 h 55"/>
                <a:gd name="T2" fmla="*/ 23 w 47"/>
                <a:gd name="T3" fmla="*/ 44 h 55"/>
                <a:gd name="T4" fmla="*/ 33 w 47"/>
                <a:gd name="T5" fmla="*/ 36 h 55"/>
                <a:gd name="T6" fmla="*/ 39 w 47"/>
                <a:gd name="T7" fmla="*/ 26 h 55"/>
                <a:gd name="T8" fmla="*/ 42 w 47"/>
                <a:gd name="T9" fmla="*/ 16 h 55"/>
                <a:gd name="T10" fmla="*/ 45 w 47"/>
                <a:gd name="T11" fmla="*/ 14 h 55"/>
                <a:gd name="T12" fmla="*/ 46 w 47"/>
                <a:gd name="T13" fmla="*/ 11 h 55"/>
                <a:gd name="T14" fmla="*/ 40 w 47"/>
                <a:gd name="T15" fmla="*/ 7 h 55"/>
                <a:gd name="T16" fmla="*/ 12 w 47"/>
                <a:gd name="T17" fmla="*/ 18 h 55"/>
                <a:gd name="T18" fmla="*/ 7 w 47"/>
                <a:gd name="T19" fmla="*/ 45 h 55"/>
                <a:gd name="T20" fmla="*/ 13 w 47"/>
                <a:gd name="T21" fmla="*/ 49 h 55"/>
                <a:gd name="T22" fmla="*/ 26 w 47"/>
                <a:gd name="T23" fmla="*/ 4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 h="55">
                  <a:moveTo>
                    <a:pt x="26" y="48"/>
                  </a:moveTo>
                  <a:cubicBezTo>
                    <a:pt x="27" y="46"/>
                    <a:pt x="25" y="44"/>
                    <a:pt x="23" y="44"/>
                  </a:cubicBezTo>
                  <a:cubicBezTo>
                    <a:pt x="27" y="42"/>
                    <a:pt x="30" y="38"/>
                    <a:pt x="33" y="36"/>
                  </a:cubicBezTo>
                  <a:cubicBezTo>
                    <a:pt x="36" y="33"/>
                    <a:pt x="38" y="30"/>
                    <a:pt x="39" y="26"/>
                  </a:cubicBezTo>
                  <a:cubicBezTo>
                    <a:pt x="41" y="23"/>
                    <a:pt x="42" y="19"/>
                    <a:pt x="42" y="16"/>
                  </a:cubicBezTo>
                  <a:cubicBezTo>
                    <a:pt x="43" y="15"/>
                    <a:pt x="44" y="15"/>
                    <a:pt x="45" y="14"/>
                  </a:cubicBezTo>
                  <a:cubicBezTo>
                    <a:pt x="47" y="13"/>
                    <a:pt x="46" y="12"/>
                    <a:pt x="46" y="11"/>
                  </a:cubicBezTo>
                  <a:cubicBezTo>
                    <a:pt x="44" y="9"/>
                    <a:pt x="42" y="7"/>
                    <a:pt x="40" y="7"/>
                  </a:cubicBezTo>
                  <a:cubicBezTo>
                    <a:pt x="33" y="0"/>
                    <a:pt x="17" y="13"/>
                    <a:pt x="12" y="18"/>
                  </a:cubicBezTo>
                  <a:cubicBezTo>
                    <a:pt x="8" y="24"/>
                    <a:pt x="0" y="40"/>
                    <a:pt x="7" y="45"/>
                  </a:cubicBezTo>
                  <a:cubicBezTo>
                    <a:pt x="8" y="49"/>
                    <a:pt x="10" y="50"/>
                    <a:pt x="13" y="49"/>
                  </a:cubicBezTo>
                  <a:cubicBezTo>
                    <a:pt x="16" y="54"/>
                    <a:pt x="23" y="55"/>
                    <a:pt x="26" y="48"/>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Freeform 193"/>
            <p:cNvSpPr>
              <a:spLocks noEditPoints="1"/>
            </p:cNvSpPr>
            <p:nvPr/>
          </p:nvSpPr>
          <p:spPr bwMode="auto">
            <a:xfrm>
              <a:off x="5938838" y="5743576"/>
              <a:ext cx="134938" cy="117475"/>
            </a:xfrm>
            <a:custGeom>
              <a:avLst/>
              <a:gdLst>
                <a:gd name="T0" fmla="*/ 39 w 51"/>
                <a:gd name="T1" fmla="*/ 8 h 45"/>
                <a:gd name="T2" fmla="*/ 39 w 51"/>
                <a:gd name="T3" fmla="*/ 8 h 45"/>
                <a:gd name="T4" fmla="*/ 47 w 51"/>
                <a:gd name="T5" fmla="*/ 11 h 45"/>
                <a:gd name="T6" fmla="*/ 50 w 51"/>
                <a:gd name="T7" fmla="*/ 8 h 45"/>
                <a:gd name="T8" fmla="*/ 29 w 51"/>
                <a:gd name="T9" fmla="*/ 6 h 45"/>
                <a:gd name="T10" fmla="*/ 16 w 51"/>
                <a:gd name="T11" fmla="*/ 12 h 45"/>
                <a:gd name="T12" fmla="*/ 2 w 51"/>
                <a:gd name="T13" fmla="*/ 29 h 45"/>
                <a:gd name="T14" fmla="*/ 13 w 51"/>
                <a:gd name="T15" fmla="*/ 40 h 45"/>
                <a:gd name="T16" fmla="*/ 39 w 51"/>
                <a:gd name="T17" fmla="*/ 8 h 45"/>
                <a:gd name="T18" fmla="*/ 10 w 51"/>
                <a:gd name="T19" fmla="*/ 33 h 45"/>
                <a:gd name="T20" fmla="*/ 10 w 51"/>
                <a:gd name="T21" fmla="*/ 32 h 45"/>
                <a:gd name="T22" fmla="*/ 29 w 51"/>
                <a:gd name="T23" fmla="*/ 13 h 45"/>
                <a:gd name="T24" fmla="*/ 19 w 51"/>
                <a:gd name="T25" fmla="*/ 26 h 45"/>
                <a:gd name="T26" fmla="*/ 10 w 51"/>
                <a:gd name="T27" fmla="*/ 3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 h="45">
                  <a:moveTo>
                    <a:pt x="39" y="8"/>
                  </a:moveTo>
                  <a:cubicBezTo>
                    <a:pt x="39" y="8"/>
                    <a:pt x="39" y="8"/>
                    <a:pt x="39" y="8"/>
                  </a:cubicBezTo>
                  <a:cubicBezTo>
                    <a:pt x="42" y="8"/>
                    <a:pt x="45" y="9"/>
                    <a:pt x="47" y="11"/>
                  </a:cubicBezTo>
                  <a:cubicBezTo>
                    <a:pt x="48" y="13"/>
                    <a:pt x="51" y="10"/>
                    <a:pt x="50" y="8"/>
                  </a:cubicBezTo>
                  <a:cubicBezTo>
                    <a:pt x="46" y="0"/>
                    <a:pt x="36" y="3"/>
                    <a:pt x="29" y="6"/>
                  </a:cubicBezTo>
                  <a:cubicBezTo>
                    <a:pt x="24" y="7"/>
                    <a:pt x="20" y="9"/>
                    <a:pt x="16" y="12"/>
                  </a:cubicBezTo>
                  <a:cubicBezTo>
                    <a:pt x="10" y="16"/>
                    <a:pt x="5" y="22"/>
                    <a:pt x="2" y="29"/>
                  </a:cubicBezTo>
                  <a:cubicBezTo>
                    <a:pt x="0" y="38"/>
                    <a:pt x="4" y="45"/>
                    <a:pt x="13" y="40"/>
                  </a:cubicBezTo>
                  <a:cubicBezTo>
                    <a:pt x="25" y="33"/>
                    <a:pt x="34" y="21"/>
                    <a:pt x="39" y="8"/>
                  </a:cubicBezTo>
                  <a:close/>
                  <a:moveTo>
                    <a:pt x="10" y="33"/>
                  </a:moveTo>
                  <a:cubicBezTo>
                    <a:pt x="10" y="33"/>
                    <a:pt x="10" y="32"/>
                    <a:pt x="10" y="32"/>
                  </a:cubicBezTo>
                  <a:cubicBezTo>
                    <a:pt x="15" y="23"/>
                    <a:pt x="20" y="16"/>
                    <a:pt x="29" y="13"/>
                  </a:cubicBezTo>
                  <a:cubicBezTo>
                    <a:pt x="27" y="18"/>
                    <a:pt x="23" y="22"/>
                    <a:pt x="19" y="26"/>
                  </a:cubicBezTo>
                  <a:cubicBezTo>
                    <a:pt x="16" y="29"/>
                    <a:pt x="11" y="33"/>
                    <a:pt x="10" y="33"/>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194"/>
            <p:cNvSpPr>
              <a:spLocks/>
            </p:cNvSpPr>
            <p:nvPr/>
          </p:nvSpPr>
          <p:spPr bwMode="auto">
            <a:xfrm>
              <a:off x="5634038" y="5546726"/>
              <a:ext cx="68263" cy="63500"/>
            </a:xfrm>
            <a:custGeom>
              <a:avLst/>
              <a:gdLst>
                <a:gd name="T0" fmla="*/ 23 w 26"/>
                <a:gd name="T1" fmla="*/ 4 h 24"/>
                <a:gd name="T2" fmla="*/ 13 w 26"/>
                <a:gd name="T3" fmla="*/ 2 h 24"/>
                <a:gd name="T4" fmla="*/ 4 w 26"/>
                <a:gd name="T5" fmla="*/ 7 h 24"/>
                <a:gd name="T6" fmla="*/ 2 w 26"/>
                <a:gd name="T7" fmla="*/ 18 h 24"/>
                <a:gd name="T8" fmla="*/ 12 w 26"/>
                <a:gd name="T9" fmla="*/ 22 h 24"/>
                <a:gd name="T10" fmla="*/ 15 w 26"/>
                <a:gd name="T11" fmla="*/ 21 h 24"/>
                <a:gd name="T12" fmla="*/ 18 w 26"/>
                <a:gd name="T13" fmla="*/ 20 h 24"/>
                <a:gd name="T14" fmla="*/ 24 w 26"/>
                <a:gd name="T15" fmla="*/ 14 h 24"/>
                <a:gd name="T16" fmla="*/ 23 w 26"/>
                <a:gd name="T17"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24">
                  <a:moveTo>
                    <a:pt x="23" y="4"/>
                  </a:moveTo>
                  <a:cubicBezTo>
                    <a:pt x="21" y="1"/>
                    <a:pt x="16" y="0"/>
                    <a:pt x="13" y="2"/>
                  </a:cubicBezTo>
                  <a:cubicBezTo>
                    <a:pt x="10" y="3"/>
                    <a:pt x="6" y="5"/>
                    <a:pt x="4" y="7"/>
                  </a:cubicBezTo>
                  <a:cubicBezTo>
                    <a:pt x="1" y="10"/>
                    <a:pt x="0" y="14"/>
                    <a:pt x="2" y="18"/>
                  </a:cubicBezTo>
                  <a:cubicBezTo>
                    <a:pt x="4" y="21"/>
                    <a:pt x="8" y="24"/>
                    <a:pt x="12" y="22"/>
                  </a:cubicBezTo>
                  <a:cubicBezTo>
                    <a:pt x="13" y="22"/>
                    <a:pt x="14" y="22"/>
                    <a:pt x="15" y="21"/>
                  </a:cubicBezTo>
                  <a:cubicBezTo>
                    <a:pt x="16" y="21"/>
                    <a:pt x="17" y="21"/>
                    <a:pt x="18" y="20"/>
                  </a:cubicBezTo>
                  <a:cubicBezTo>
                    <a:pt x="21" y="19"/>
                    <a:pt x="23" y="17"/>
                    <a:pt x="24" y="14"/>
                  </a:cubicBezTo>
                  <a:cubicBezTo>
                    <a:pt x="26" y="11"/>
                    <a:pt x="26" y="6"/>
                    <a:pt x="23" y="4"/>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195"/>
            <p:cNvSpPr>
              <a:spLocks/>
            </p:cNvSpPr>
            <p:nvPr/>
          </p:nvSpPr>
          <p:spPr bwMode="auto">
            <a:xfrm>
              <a:off x="6073775" y="5737226"/>
              <a:ext cx="60325" cy="66675"/>
            </a:xfrm>
            <a:custGeom>
              <a:avLst/>
              <a:gdLst>
                <a:gd name="T0" fmla="*/ 21 w 23"/>
                <a:gd name="T1" fmla="*/ 13 h 25"/>
                <a:gd name="T2" fmla="*/ 18 w 23"/>
                <a:gd name="T3" fmla="*/ 7 h 25"/>
                <a:gd name="T4" fmla="*/ 15 w 23"/>
                <a:gd name="T5" fmla="*/ 3 h 25"/>
                <a:gd name="T6" fmla="*/ 4 w 23"/>
                <a:gd name="T7" fmla="*/ 3 h 25"/>
                <a:gd name="T8" fmla="*/ 1 w 23"/>
                <a:gd name="T9" fmla="*/ 12 h 25"/>
                <a:gd name="T10" fmla="*/ 3 w 23"/>
                <a:gd name="T11" fmla="*/ 15 h 25"/>
                <a:gd name="T12" fmla="*/ 3 w 23"/>
                <a:gd name="T13" fmla="*/ 15 h 25"/>
                <a:gd name="T14" fmla="*/ 6 w 23"/>
                <a:gd name="T15" fmla="*/ 21 h 25"/>
                <a:gd name="T16" fmla="*/ 6 w 23"/>
                <a:gd name="T17" fmla="*/ 21 h 25"/>
                <a:gd name="T18" fmla="*/ 11 w 23"/>
                <a:gd name="T19" fmla="*/ 24 h 25"/>
                <a:gd name="T20" fmla="*/ 21 w 23"/>
                <a:gd name="T21" fmla="*/ 1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25">
                  <a:moveTo>
                    <a:pt x="21" y="13"/>
                  </a:moveTo>
                  <a:cubicBezTo>
                    <a:pt x="21" y="10"/>
                    <a:pt x="19" y="8"/>
                    <a:pt x="18" y="7"/>
                  </a:cubicBezTo>
                  <a:cubicBezTo>
                    <a:pt x="17" y="5"/>
                    <a:pt x="16" y="4"/>
                    <a:pt x="15" y="3"/>
                  </a:cubicBezTo>
                  <a:cubicBezTo>
                    <a:pt x="12" y="1"/>
                    <a:pt x="8" y="0"/>
                    <a:pt x="4" y="3"/>
                  </a:cubicBezTo>
                  <a:cubicBezTo>
                    <a:pt x="2" y="5"/>
                    <a:pt x="0" y="8"/>
                    <a:pt x="1" y="12"/>
                  </a:cubicBezTo>
                  <a:cubicBezTo>
                    <a:pt x="1" y="13"/>
                    <a:pt x="2" y="14"/>
                    <a:pt x="3" y="15"/>
                  </a:cubicBezTo>
                  <a:cubicBezTo>
                    <a:pt x="3" y="15"/>
                    <a:pt x="3" y="15"/>
                    <a:pt x="3" y="15"/>
                  </a:cubicBezTo>
                  <a:cubicBezTo>
                    <a:pt x="3" y="17"/>
                    <a:pt x="4" y="20"/>
                    <a:pt x="6" y="21"/>
                  </a:cubicBezTo>
                  <a:cubicBezTo>
                    <a:pt x="6" y="21"/>
                    <a:pt x="6" y="21"/>
                    <a:pt x="6" y="21"/>
                  </a:cubicBezTo>
                  <a:cubicBezTo>
                    <a:pt x="7" y="22"/>
                    <a:pt x="9" y="23"/>
                    <a:pt x="11" y="24"/>
                  </a:cubicBezTo>
                  <a:cubicBezTo>
                    <a:pt x="17" y="25"/>
                    <a:pt x="23" y="19"/>
                    <a:pt x="21" y="13"/>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196"/>
            <p:cNvSpPr>
              <a:spLocks/>
            </p:cNvSpPr>
            <p:nvPr/>
          </p:nvSpPr>
          <p:spPr bwMode="auto">
            <a:xfrm>
              <a:off x="5600700" y="5591176"/>
              <a:ext cx="101600" cy="177800"/>
            </a:xfrm>
            <a:custGeom>
              <a:avLst/>
              <a:gdLst>
                <a:gd name="T0" fmla="*/ 39 w 39"/>
                <a:gd name="T1" fmla="*/ 67 h 68"/>
                <a:gd name="T2" fmla="*/ 10 w 39"/>
                <a:gd name="T3" fmla="*/ 42 h 68"/>
                <a:gd name="T4" fmla="*/ 8 w 39"/>
                <a:gd name="T5" fmla="*/ 1 h 68"/>
                <a:gd name="T6" fmla="*/ 7 w 39"/>
                <a:gd name="T7" fmla="*/ 0 h 68"/>
                <a:gd name="T8" fmla="*/ 8 w 39"/>
                <a:gd name="T9" fmla="*/ 43 h 68"/>
                <a:gd name="T10" fmla="*/ 38 w 39"/>
                <a:gd name="T11" fmla="*/ 68 h 68"/>
                <a:gd name="T12" fmla="*/ 39 w 39"/>
                <a:gd name="T13" fmla="*/ 67 h 68"/>
              </a:gdLst>
              <a:ahLst/>
              <a:cxnLst>
                <a:cxn ang="0">
                  <a:pos x="T0" y="T1"/>
                </a:cxn>
                <a:cxn ang="0">
                  <a:pos x="T2" y="T3"/>
                </a:cxn>
                <a:cxn ang="0">
                  <a:pos x="T4" y="T5"/>
                </a:cxn>
                <a:cxn ang="0">
                  <a:pos x="T6" y="T7"/>
                </a:cxn>
                <a:cxn ang="0">
                  <a:pos x="T8" y="T9"/>
                </a:cxn>
                <a:cxn ang="0">
                  <a:pos x="T10" y="T11"/>
                </a:cxn>
                <a:cxn ang="0">
                  <a:pos x="T12" y="T13"/>
                </a:cxn>
              </a:cxnLst>
              <a:rect l="0" t="0" r="r" b="b"/>
              <a:pathLst>
                <a:path w="39" h="68">
                  <a:moveTo>
                    <a:pt x="39" y="67"/>
                  </a:moveTo>
                  <a:cubicBezTo>
                    <a:pt x="27" y="61"/>
                    <a:pt x="17" y="53"/>
                    <a:pt x="10" y="42"/>
                  </a:cubicBezTo>
                  <a:cubicBezTo>
                    <a:pt x="2" y="28"/>
                    <a:pt x="6" y="15"/>
                    <a:pt x="8" y="1"/>
                  </a:cubicBezTo>
                  <a:cubicBezTo>
                    <a:pt x="9" y="0"/>
                    <a:pt x="8" y="0"/>
                    <a:pt x="7" y="0"/>
                  </a:cubicBezTo>
                  <a:cubicBezTo>
                    <a:pt x="1" y="14"/>
                    <a:pt x="0" y="30"/>
                    <a:pt x="8" y="43"/>
                  </a:cubicBezTo>
                  <a:cubicBezTo>
                    <a:pt x="14" y="53"/>
                    <a:pt x="25" y="67"/>
                    <a:pt x="38" y="68"/>
                  </a:cubicBezTo>
                  <a:cubicBezTo>
                    <a:pt x="39" y="68"/>
                    <a:pt x="39" y="67"/>
                    <a:pt x="39" y="67"/>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197"/>
            <p:cNvSpPr>
              <a:spLocks/>
            </p:cNvSpPr>
            <p:nvPr/>
          </p:nvSpPr>
          <p:spPr bwMode="auto">
            <a:xfrm>
              <a:off x="5661025" y="5715001"/>
              <a:ext cx="52388" cy="38100"/>
            </a:xfrm>
            <a:custGeom>
              <a:avLst/>
              <a:gdLst>
                <a:gd name="T0" fmla="*/ 20 w 20"/>
                <a:gd name="T1" fmla="*/ 13 h 15"/>
                <a:gd name="T2" fmla="*/ 11 w 20"/>
                <a:gd name="T3" fmla="*/ 8 h 15"/>
                <a:gd name="T4" fmla="*/ 2 w 20"/>
                <a:gd name="T5" fmla="*/ 0 h 15"/>
                <a:gd name="T6" fmla="*/ 1 w 20"/>
                <a:gd name="T7" fmla="*/ 1 h 15"/>
                <a:gd name="T8" fmla="*/ 9 w 20"/>
                <a:gd name="T9" fmla="*/ 10 h 15"/>
                <a:gd name="T10" fmla="*/ 20 w 20"/>
                <a:gd name="T11" fmla="*/ 14 h 15"/>
                <a:gd name="T12" fmla="*/ 20 w 20"/>
                <a:gd name="T13" fmla="*/ 13 h 15"/>
              </a:gdLst>
              <a:ahLst/>
              <a:cxnLst>
                <a:cxn ang="0">
                  <a:pos x="T0" y="T1"/>
                </a:cxn>
                <a:cxn ang="0">
                  <a:pos x="T2" y="T3"/>
                </a:cxn>
                <a:cxn ang="0">
                  <a:pos x="T4" y="T5"/>
                </a:cxn>
                <a:cxn ang="0">
                  <a:pos x="T6" y="T7"/>
                </a:cxn>
                <a:cxn ang="0">
                  <a:pos x="T8" y="T9"/>
                </a:cxn>
                <a:cxn ang="0">
                  <a:pos x="T10" y="T11"/>
                </a:cxn>
                <a:cxn ang="0">
                  <a:pos x="T12" y="T13"/>
                </a:cxn>
              </a:cxnLst>
              <a:rect l="0" t="0" r="r" b="b"/>
              <a:pathLst>
                <a:path w="20" h="15">
                  <a:moveTo>
                    <a:pt x="20" y="13"/>
                  </a:moveTo>
                  <a:cubicBezTo>
                    <a:pt x="18" y="11"/>
                    <a:pt x="14" y="10"/>
                    <a:pt x="11" y="8"/>
                  </a:cubicBezTo>
                  <a:cubicBezTo>
                    <a:pt x="8" y="6"/>
                    <a:pt x="4" y="3"/>
                    <a:pt x="2" y="0"/>
                  </a:cubicBezTo>
                  <a:cubicBezTo>
                    <a:pt x="1" y="0"/>
                    <a:pt x="0" y="0"/>
                    <a:pt x="1" y="1"/>
                  </a:cubicBezTo>
                  <a:cubicBezTo>
                    <a:pt x="3" y="5"/>
                    <a:pt x="6" y="8"/>
                    <a:pt x="9" y="10"/>
                  </a:cubicBezTo>
                  <a:cubicBezTo>
                    <a:pt x="12" y="12"/>
                    <a:pt x="16" y="15"/>
                    <a:pt x="20" y="14"/>
                  </a:cubicBezTo>
                  <a:cubicBezTo>
                    <a:pt x="20" y="14"/>
                    <a:pt x="20" y="14"/>
                    <a:pt x="20" y="13"/>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98"/>
            <p:cNvSpPr>
              <a:spLocks/>
            </p:cNvSpPr>
            <p:nvPr/>
          </p:nvSpPr>
          <p:spPr bwMode="auto">
            <a:xfrm>
              <a:off x="5784850" y="5586413"/>
              <a:ext cx="61913" cy="161925"/>
            </a:xfrm>
            <a:custGeom>
              <a:avLst/>
              <a:gdLst>
                <a:gd name="T0" fmla="*/ 6 w 24"/>
                <a:gd name="T1" fmla="*/ 0 h 62"/>
                <a:gd name="T2" fmla="*/ 5 w 24"/>
                <a:gd name="T3" fmla="*/ 1 h 62"/>
                <a:gd name="T4" fmla="*/ 14 w 24"/>
                <a:gd name="T5" fmla="*/ 34 h 62"/>
                <a:gd name="T6" fmla="*/ 1 w 24"/>
                <a:gd name="T7" fmla="*/ 60 h 62"/>
                <a:gd name="T8" fmla="*/ 1 w 24"/>
                <a:gd name="T9" fmla="*/ 61 h 62"/>
                <a:gd name="T10" fmla="*/ 6 w 24"/>
                <a:gd name="T11" fmla="*/ 0 h 62"/>
              </a:gdLst>
              <a:ahLst/>
              <a:cxnLst>
                <a:cxn ang="0">
                  <a:pos x="T0" y="T1"/>
                </a:cxn>
                <a:cxn ang="0">
                  <a:pos x="T2" y="T3"/>
                </a:cxn>
                <a:cxn ang="0">
                  <a:pos x="T4" y="T5"/>
                </a:cxn>
                <a:cxn ang="0">
                  <a:pos x="T6" y="T7"/>
                </a:cxn>
                <a:cxn ang="0">
                  <a:pos x="T8" y="T9"/>
                </a:cxn>
                <a:cxn ang="0">
                  <a:pos x="T10" y="T11"/>
                </a:cxn>
              </a:cxnLst>
              <a:rect l="0" t="0" r="r" b="b"/>
              <a:pathLst>
                <a:path w="24" h="62">
                  <a:moveTo>
                    <a:pt x="6" y="0"/>
                  </a:moveTo>
                  <a:cubicBezTo>
                    <a:pt x="5" y="0"/>
                    <a:pt x="4" y="1"/>
                    <a:pt x="5" y="1"/>
                  </a:cubicBezTo>
                  <a:cubicBezTo>
                    <a:pt x="12" y="11"/>
                    <a:pt x="16" y="22"/>
                    <a:pt x="14" y="34"/>
                  </a:cubicBezTo>
                  <a:cubicBezTo>
                    <a:pt x="12" y="45"/>
                    <a:pt x="7" y="52"/>
                    <a:pt x="1" y="60"/>
                  </a:cubicBezTo>
                  <a:cubicBezTo>
                    <a:pt x="0" y="61"/>
                    <a:pt x="1" y="62"/>
                    <a:pt x="1" y="61"/>
                  </a:cubicBezTo>
                  <a:cubicBezTo>
                    <a:pt x="24" y="50"/>
                    <a:pt x="21" y="16"/>
                    <a:pt x="6"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199"/>
            <p:cNvSpPr>
              <a:spLocks/>
            </p:cNvSpPr>
            <p:nvPr/>
          </p:nvSpPr>
          <p:spPr bwMode="auto">
            <a:xfrm>
              <a:off x="5762625" y="5683251"/>
              <a:ext cx="46038" cy="60325"/>
            </a:xfrm>
            <a:custGeom>
              <a:avLst/>
              <a:gdLst>
                <a:gd name="T0" fmla="*/ 16 w 17"/>
                <a:gd name="T1" fmla="*/ 1 h 23"/>
                <a:gd name="T2" fmla="*/ 15 w 17"/>
                <a:gd name="T3" fmla="*/ 1 h 23"/>
                <a:gd name="T4" fmla="*/ 9 w 17"/>
                <a:gd name="T5" fmla="*/ 12 h 23"/>
                <a:gd name="T6" fmla="*/ 1 w 17"/>
                <a:gd name="T7" fmla="*/ 22 h 23"/>
                <a:gd name="T8" fmla="*/ 2 w 17"/>
                <a:gd name="T9" fmla="*/ 23 h 23"/>
                <a:gd name="T10" fmla="*/ 12 w 17"/>
                <a:gd name="T11" fmla="*/ 13 h 23"/>
                <a:gd name="T12" fmla="*/ 16 w 17"/>
                <a:gd name="T13" fmla="*/ 1 h 23"/>
              </a:gdLst>
              <a:ahLst/>
              <a:cxnLst>
                <a:cxn ang="0">
                  <a:pos x="T0" y="T1"/>
                </a:cxn>
                <a:cxn ang="0">
                  <a:pos x="T2" y="T3"/>
                </a:cxn>
                <a:cxn ang="0">
                  <a:pos x="T4" y="T5"/>
                </a:cxn>
                <a:cxn ang="0">
                  <a:pos x="T6" y="T7"/>
                </a:cxn>
                <a:cxn ang="0">
                  <a:pos x="T8" y="T9"/>
                </a:cxn>
                <a:cxn ang="0">
                  <a:pos x="T10" y="T11"/>
                </a:cxn>
                <a:cxn ang="0">
                  <a:pos x="T12" y="T13"/>
                </a:cxn>
              </a:cxnLst>
              <a:rect l="0" t="0" r="r" b="b"/>
              <a:pathLst>
                <a:path w="17" h="23">
                  <a:moveTo>
                    <a:pt x="16" y="1"/>
                  </a:moveTo>
                  <a:cubicBezTo>
                    <a:pt x="16" y="0"/>
                    <a:pt x="15" y="0"/>
                    <a:pt x="15" y="1"/>
                  </a:cubicBezTo>
                  <a:cubicBezTo>
                    <a:pt x="13" y="5"/>
                    <a:pt x="12" y="9"/>
                    <a:pt x="9" y="12"/>
                  </a:cubicBezTo>
                  <a:cubicBezTo>
                    <a:pt x="6" y="16"/>
                    <a:pt x="3" y="18"/>
                    <a:pt x="1" y="22"/>
                  </a:cubicBezTo>
                  <a:cubicBezTo>
                    <a:pt x="0" y="23"/>
                    <a:pt x="1" y="23"/>
                    <a:pt x="2" y="23"/>
                  </a:cubicBezTo>
                  <a:cubicBezTo>
                    <a:pt x="6" y="21"/>
                    <a:pt x="10" y="17"/>
                    <a:pt x="12" y="13"/>
                  </a:cubicBezTo>
                  <a:cubicBezTo>
                    <a:pt x="15" y="9"/>
                    <a:pt x="17" y="5"/>
                    <a:pt x="16"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200"/>
            <p:cNvSpPr>
              <a:spLocks/>
            </p:cNvSpPr>
            <p:nvPr/>
          </p:nvSpPr>
          <p:spPr bwMode="auto">
            <a:xfrm>
              <a:off x="5902325" y="5737226"/>
              <a:ext cx="87313" cy="155575"/>
            </a:xfrm>
            <a:custGeom>
              <a:avLst/>
              <a:gdLst>
                <a:gd name="T0" fmla="*/ 31 w 33"/>
                <a:gd name="T1" fmla="*/ 0 h 59"/>
                <a:gd name="T2" fmla="*/ 7 w 33"/>
                <a:gd name="T3" fmla="*/ 26 h 59"/>
                <a:gd name="T4" fmla="*/ 7 w 33"/>
                <a:gd name="T5" fmla="*/ 58 h 59"/>
                <a:gd name="T6" fmla="*/ 9 w 33"/>
                <a:gd name="T7" fmla="*/ 57 h 59"/>
                <a:gd name="T8" fmla="*/ 32 w 33"/>
                <a:gd name="T9" fmla="*/ 1 h 59"/>
                <a:gd name="T10" fmla="*/ 31 w 33"/>
                <a:gd name="T11" fmla="*/ 0 h 59"/>
              </a:gdLst>
              <a:ahLst/>
              <a:cxnLst>
                <a:cxn ang="0">
                  <a:pos x="T0" y="T1"/>
                </a:cxn>
                <a:cxn ang="0">
                  <a:pos x="T2" y="T3"/>
                </a:cxn>
                <a:cxn ang="0">
                  <a:pos x="T4" y="T5"/>
                </a:cxn>
                <a:cxn ang="0">
                  <a:pos x="T6" y="T7"/>
                </a:cxn>
                <a:cxn ang="0">
                  <a:pos x="T8" y="T9"/>
                </a:cxn>
                <a:cxn ang="0">
                  <a:pos x="T10" y="T11"/>
                </a:cxn>
              </a:cxnLst>
              <a:rect l="0" t="0" r="r" b="b"/>
              <a:pathLst>
                <a:path w="33" h="59">
                  <a:moveTo>
                    <a:pt x="31" y="0"/>
                  </a:moveTo>
                  <a:cubicBezTo>
                    <a:pt x="20" y="5"/>
                    <a:pt x="12" y="15"/>
                    <a:pt x="7" y="26"/>
                  </a:cubicBezTo>
                  <a:cubicBezTo>
                    <a:pt x="4" y="35"/>
                    <a:pt x="0" y="50"/>
                    <a:pt x="7" y="58"/>
                  </a:cubicBezTo>
                  <a:cubicBezTo>
                    <a:pt x="8" y="59"/>
                    <a:pt x="10" y="58"/>
                    <a:pt x="9" y="57"/>
                  </a:cubicBezTo>
                  <a:cubicBezTo>
                    <a:pt x="3" y="35"/>
                    <a:pt x="15" y="14"/>
                    <a:pt x="32" y="1"/>
                  </a:cubicBezTo>
                  <a:cubicBezTo>
                    <a:pt x="33" y="1"/>
                    <a:pt x="32" y="0"/>
                    <a:pt x="31"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201"/>
            <p:cNvSpPr>
              <a:spLocks/>
            </p:cNvSpPr>
            <p:nvPr/>
          </p:nvSpPr>
          <p:spPr bwMode="auto">
            <a:xfrm>
              <a:off x="5934075" y="5811838"/>
              <a:ext cx="12700" cy="69850"/>
            </a:xfrm>
            <a:custGeom>
              <a:avLst/>
              <a:gdLst>
                <a:gd name="T0" fmla="*/ 3 w 5"/>
                <a:gd name="T1" fmla="*/ 12 h 27"/>
                <a:gd name="T2" fmla="*/ 5 w 5"/>
                <a:gd name="T3" fmla="*/ 0 h 27"/>
                <a:gd name="T4" fmla="*/ 4 w 5"/>
                <a:gd name="T5" fmla="*/ 0 h 27"/>
                <a:gd name="T6" fmla="*/ 0 w 5"/>
                <a:gd name="T7" fmla="*/ 12 h 27"/>
                <a:gd name="T8" fmla="*/ 2 w 5"/>
                <a:gd name="T9" fmla="*/ 26 h 27"/>
                <a:gd name="T10" fmla="*/ 3 w 5"/>
                <a:gd name="T11" fmla="*/ 26 h 27"/>
                <a:gd name="T12" fmla="*/ 3 w 5"/>
                <a:gd name="T13" fmla="*/ 12 h 27"/>
              </a:gdLst>
              <a:ahLst/>
              <a:cxnLst>
                <a:cxn ang="0">
                  <a:pos x="T0" y="T1"/>
                </a:cxn>
                <a:cxn ang="0">
                  <a:pos x="T2" y="T3"/>
                </a:cxn>
                <a:cxn ang="0">
                  <a:pos x="T4" y="T5"/>
                </a:cxn>
                <a:cxn ang="0">
                  <a:pos x="T6" y="T7"/>
                </a:cxn>
                <a:cxn ang="0">
                  <a:pos x="T8" y="T9"/>
                </a:cxn>
                <a:cxn ang="0">
                  <a:pos x="T10" y="T11"/>
                </a:cxn>
                <a:cxn ang="0">
                  <a:pos x="T12" y="T13"/>
                </a:cxn>
              </a:cxnLst>
              <a:rect l="0" t="0" r="r" b="b"/>
              <a:pathLst>
                <a:path w="5" h="27">
                  <a:moveTo>
                    <a:pt x="3" y="12"/>
                  </a:moveTo>
                  <a:cubicBezTo>
                    <a:pt x="3" y="8"/>
                    <a:pt x="5" y="4"/>
                    <a:pt x="5" y="0"/>
                  </a:cubicBezTo>
                  <a:cubicBezTo>
                    <a:pt x="4" y="0"/>
                    <a:pt x="4" y="0"/>
                    <a:pt x="4" y="0"/>
                  </a:cubicBezTo>
                  <a:cubicBezTo>
                    <a:pt x="1" y="3"/>
                    <a:pt x="1" y="8"/>
                    <a:pt x="0" y="12"/>
                  </a:cubicBezTo>
                  <a:cubicBezTo>
                    <a:pt x="0" y="16"/>
                    <a:pt x="0" y="22"/>
                    <a:pt x="2" y="26"/>
                  </a:cubicBezTo>
                  <a:cubicBezTo>
                    <a:pt x="2" y="27"/>
                    <a:pt x="3" y="26"/>
                    <a:pt x="3" y="26"/>
                  </a:cubicBezTo>
                  <a:cubicBezTo>
                    <a:pt x="4" y="21"/>
                    <a:pt x="2" y="17"/>
                    <a:pt x="3" y="12"/>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202"/>
            <p:cNvSpPr>
              <a:spLocks/>
            </p:cNvSpPr>
            <p:nvPr/>
          </p:nvSpPr>
          <p:spPr bwMode="auto">
            <a:xfrm>
              <a:off x="5961063" y="5848351"/>
              <a:ext cx="180975" cy="149225"/>
            </a:xfrm>
            <a:custGeom>
              <a:avLst/>
              <a:gdLst>
                <a:gd name="T0" fmla="*/ 67 w 69"/>
                <a:gd name="T1" fmla="*/ 0 h 57"/>
                <a:gd name="T2" fmla="*/ 60 w 69"/>
                <a:gd name="T3" fmla="*/ 19 h 57"/>
                <a:gd name="T4" fmla="*/ 43 w 69"/>
                <a:gd name="T5" fmla="*/ 34 h 57"/>
                <a:gd name="T6" fmla="*/ 1 w 69"/>
                <a:gd name="T7" fmla="*/ 36 h 57"/>
                <a:gd name="T8" fmla="*/ 1 w 69"/>
                <a:gd name="T9" fmla="*/ 37 h 57"/>
                <a:gd name="T10" fmla="*/ 68 w 69"/>
                <a:gd name="T11" fmla="*/ 1 h 57"/>
                <a:gd name="T12" fmla="*/ 67 w 69"/>
                <a:gd name="T13" fmla="*/ 0 h 57"/>
              </a:gdLst>
              <a:ahLst/>
              <a:cxnLst>
                <a:cxn ang="0">
                  <a:pos x="T0" y="T1"/>
                </a:cxn>
                <a:cxn ang="0">
                  <a:pos x="T2" y="T3"/>
                </a:cxn>
                <a:cxn ang="0">
                  <a:pos x="T4" y="T5"/>
                </a:cxn>
                <a:cxn ang="0">
                  <a:pos x="T6" y="T7"/>
                </a:cxn>
                <a:cxn ang="0">
                  <a:pos x="T8" y="T9"/>
                </a:cxn>
                <a:cxn ang="0">
                  <a:pos x="T10" y="T11"/>
                </a:cxn>
                <a:cxn ang="0">
                  <a:pos x="T12" y="T13"/>
                </a:cxn>
              </a:cxnLst>
              <a:rect l="0" t="0" r="r" b="b"/>
              <a:pathLst>
                <a:path w="69" h="57">
                  <a:moveTo>
                    <a:pt x="67" y="0"/>
                  </a:moveTo>
                  <a:cubicBezTo>
                    <a:pt x="65" y="7"/>
                    <a:pt x="64" y="13"/>
                    <a:pt x="60" y="19"/>
                  </a:cubicBezTo>
                  <a:cubicBezTo>
                    <a:pt x="56" y="25"/>
                    <a:pt x="49" y="30"/>
                    <a:pt x="43" y="34"/>
                  </a:cubicBezTo>
                  <a:cubicBezTo>
                    <a:pt x="30" y="42"/>
                    <a:pt x="16" y="41"/>
                    <a:pt x="1" y="36"/>
                  </a:cubicBezTo>
                  <a:cubicBezTo>
                    <a:pt x="1" y="36"/>
                    <a:pt x="0" y="37"/>
                    <a:pt x="1" y="37"/>
                  </a:cubicBezTo>
                  <a:cubicBezTo>
                    <a:pt x="26" y="57"/>
                    <a:pt x="69" y="31"/>
                    <a:pt x="68" y="1"/>
                  </a:cubicBezTo>
                  <a:cubicBezTo>
                    <a:pt x="68" y="0"/>
                    <a:pt x="67" y="0"/>
                    <a:pt x="67"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203"/>
            <p:cNvSpPr>
              <a:spLocks/>
            </p:cNvSpPr>
            <p:nvPr/>
          </p:nvSpPr>
          <p:spPr bwMode="auto">
            <a:xfrm>
              <a:off x="5969000" y="5924551"/>
              <a:ext cx="55563" cy="15875"/>
            </a:xfrm>
            <a:custGeom>
              <a:avLst/>
              <a:gdLst>
                <a:gd name="T0" fmla="*/ 21 w 21"/>
                <a:gd name="T1" fmla="*/ 1 h 6"/>
                <a:gd name="T2" fmla="*/ 11 w 21"/>
                <a:gd name="T3" fmla="*/ 2 h 6"/>
                <a:gd name="T4" fmla="*/ 1 w 21"/>
                <a:gd name="T5" fmla="*/ 0 h 6"/>
                <a:gd name="T6" fmla="*/ 1 w 21"/>
                <a:gd name="T7" fmla="*/ 1 h 6"/>
                <a:gd name="T8" fmla="*/ 21 w 21"/>
                <a:gd name="T9" fmla="*/ 2 h 6"/>
                <a:gd name="T10" fmla="*/ 21 w 21"/>
                <a:gd name="T11" fmla="*/ 1 h 6"/>
              </a:gdLst>
              <a:ahLst/>
              <a:cxnLst>
                <a:cxn ang="0">
                  <a:pos x="T0" y="T1"/>
                </a:cxn>
                <a:cxn ang="0">
                  <a:pos x="T2" y="T3"/>
                </a:cxn>
                <a:cxn ang="0">
                  <a:pos x="T4" y="T5"/>
                </a:cxn>
                <a:cxn ang="0">
                  <a:pos x="T6" y="T7"/>
                </a:cxn>
                <a:cxn ang="0">
                  <a:pos x="T8" y="T9"/>
                </a:cxn>
                <a:cxn ang="0">
                  <a:pos x="T10" y="T11"/>
                </a:cxn>
              </a:cxnLst>
              <a:rect l="0" t="0" r="r" b="b"/>
              <a:pathLst>
                <a:path w="21" h="6">
                  <a:moveTo>
                    <a:pt x="21" y="1"/>
                  </a:moveTo>
                  <a:cubicBezTo>
                    <a:pt x="18" y="1"/>
                    <a:pt x="15" y="2"/>
                    <a:pt x="11" y="2"/>
                  </a:cubicBezTo>
                  <a:cubicBezTo>
                    <a:pt x="8" y="2"/>
                    <a:pt x="5" y="1"/>
                    <a:pt x="1" y="0"/>
                  </a:cubicBezTo>
                  <a:cubicBezTo>
                    <a:pt x="1" y="0"/>
                    <a:pt x="0" y="1"/>
                    <a:pt x="1" y="1"/>
                  </a:cubicBezTo>
                  <a:cubicBezTo>
                    <a:pt x="7" y="4"/>
                    <a:pt x="15" y="6"/>
                    <a:pt x="21" y="2"/>
                  </a:cubicBezTo>
                  <a:cubicBezTo>
                    <a:pt x="21" y="2"/>
                    <a:pt x="21" y="2"/>
                    <a:pt x="21"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2" name="Group 21"/>
          <p:cNvGrpSpPr/>
          <p:nvPr/>
        </p:nvGrpSpPr>
        <p:grpSpPr>
          <a:xfrm>
            <a:off x="-103199" y="5219405"/>
            <a:ext cx="690562" cy="1147763"/>
            <a:chOff x="2130426" y="3314700"/>
            <a:chExt cx="690562" cy="1147763"/>
          </a:xfrm>
        </p:grpSpPr>
        <p:sp>
          <p:nvSpPr>
            <p:cNvPr id="23" name="Freeform 23"/>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rgbClr val="EFA7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24"/>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25"/>
            <p:cNvSpPr>
              <a:spLocks/>
            </p:cNvSpPr>
            <p:nvPr/>
          </p:nvSpPr>
          <p:spPr bwMode="auto">
            <a:xfrm>
              <a:off x="2208213" y="3398838"/>
              <a:ext cx="533400" cy="1063625"/>
            </a:xfrm>
            <a:custGeom>
              <a:avLst/>
              <a:gdLst>
                <a:gd name="T0" fmla="*/ 202 w 203"/>
                <a:gd name="T1" fmla="*/ 123 h 408"/>
                <a:gd name="T2" fmla="*/ 131 w 203"/>
                <a:gd name="T3" fmla="*/ 156 h 408"/>
                <a:gd name="T4" fmla="*/ 98 w 203"/>
                <a:gd name="T5" fmla="*/ 180 h 408"/>
                <a:gd name="T6" fmla="*/ 88 w 203"/>
                <a:gd name="T7" fmla="*/ 192 h 408"/>
                <a:gd name="T8" fmla="*/ 119 w 203"/>
                <a:gd name="T9" fmla="*/ 137 h 408"/>
                <a:gd name="T10" fmla="*/ 153 w 203"/>
                <a:gd name="T11" fmla="*/ 106 h 408"/>
                <a:gd name="T12" fmla="*/ 201 w 203"/>
                <a:gd name="T13" fmla="*/ 85 h 408"/>
                <a:gd name="T14" fmla="*/ 200 w 203"/>
                <a:gd name="T15" fmla="*/ 84 h 408"/>
                <a:gd name="T16" fmla="*/ 125 w 203"/>
                <a:gd name="T17" fmla="*/ 127 h 408"/>
                <a:gd name="T18" fmla="*/ 149 w 203"/>
                <a:gd name="T19" fmla="*/ 81 h 408"/>
                <a:gd name="T20" fmla="*/ 164 w 203"/>
                <a:gd name="T21" fmla="*/ 64 h 408"/>
                <a:gd name="T22" fmla="*/ 189 w 203"/>
                <a:gd name="T23" fmla="*/ 45 h 408"/>
                <a:gd name="T24" fmla="*/ 188 w 203"/>
                <a:gd name="T25" fmla="*/ 44 h 408"/>
                <a:gd name="T26" fmla="*/ 154 w 203"/>
                <a:gd name="T27" fmla="*/ 69 h 408"/>
                <a:gd name="T28" fmla="*/ 180 w 203"/>
                <a:gd name="T29" fmla="*/ 1 h 408"/>
                <a:gd name="T30" fmla="*/ 179 w 203"/>
                <a:gd name="T31" fmla="*/ 1 h 408"/>
                <a:gd name="T32" fmla="*/ 134 w 203"/>
                <a:gd name="T33" fmla="*/ 97 h 408"/>
                <a:gd name="T34" fmla="*/ 115 w 203"/>
                <a:gd name="T35" fmla="*/ 38 h 408"/>
                <a:gd name="T36" fmla="*/ 115 w 203"/>
                <a:gd name="T37" fmla="*/ 38 h 408"/>
                <a:gd name="T38" fmla="*/ 131 w 203"/>
                <a:gd name="T39" fmla="*/ 103 h 408"/>
                <a:gd name="T40" fmla="*/ 131 w 203"/>
                <a:gd name="T41" fmla="*/ 103 h 408"/>
                <a:gd name="T42" fmla="*/ 108 w 203"/>
                <a:gd name="T43" fmla="*/ 144 h 408"/>
                <a:gd name="T44" fmla="*/ 74 w 203"/>
                <a:gd name="T45" fmla="*/ 58 h 408"/>
                <a:gd name="T46" fmla="*/ 73 w 203"/>
                <a:gd name="T47" fmla="*/ 59 h 408"/>
                <a:gd name="T48" fmla="*/ 105 w 203"/>
                <a:gd name="T49" fmla="*/ 150 h 408"/>
                <a:gd name="T50" fmla="*/ 75 w 203"/>
                <a:gd name="T51" fmla="*/ 202 h 408"/>
                <a:gd name="T52" fmla="*/ 71 w 203"/>
                <a:gd name="T53" fmla="*/ 210 h 408"/>
                <a:gd name="T54" fmla="*/ 29 w 203"/>
                <a:gd name="T55" fmla="*/ 86 h 408"/>
                <a:gd name="T56" fmla="*/ 28 w 203"/>
                <a:gd name="T57" fmla="*/ 87 h 408"/>
                <a:gd name="T58" fmla="*/ 54 w 203"/>
                <a:gd name="T59" fmla="*/ 147 h 408"/>
                <a:gd name="T60" fmla="*/ 66 w 203"/>
                <a:gd name="T61" fmla="*/ 215 h 408"/>
                <a:gd name="T62" fmla="*/ 67 w 203"/>
                <a:gd name="T63" fmla="*/ 217 h 408"/>
                <a:gd name="T64" fmla="*/ 41 w 203"/>
                <a:gd name="T65" fmla="*/ 269 h 408"/>
                <a:gd name="T66" fmla="*/ 27 w 203"/>
                <a:gd name="T67" fmla="*/ 212 h 408"/>
                <a:gd name="T68" fmla="*/ 0 w 203"/>
                <a:gd name="T69" fmla="*/ 142 h 408"/>
                <a:gd name="T70" fmla="*/ 0 w 203"/>
                <a:gd name="T71" fmla="*/ 142 h 408"/>
                <a:gd name="T72" fmla="*/ 22 w 203"/>
                <a:gd name="T73" fmla="*/ 209 h 408"/>
                <a:gd name="T74" fmla="*/ 37 w 203"/>
                <a:gd name="T75" fmla="*/ 279 h 408"/>
                <a:gd name="T76" fmla="*/ 27 w 203"/>
                <a:gd name="T77" fmla="*/ 302 h 408"/>
                <a:gd name="T78" fmla="*/ 8 w 203"/>
                <a:gd name="T79" fmla="*/ 405 h 408"/>
                <a:gd name="T80" fmla="*/ 14 w 203"/>
                <a:gd name="T81" fmla="*/ 405 h 408"/>
                <a:gd name="T82" fmla="*/ 30 w 203"/>
                <a:gd name="T83" fmla="*/ 318 h 408"/>
                <a:gd name="T84" fmla="*/ 94 w 203"/>
                <a:gd name="T85" fmla="*/ 268 h 408"/>
                <a:gd name="T86" fmla="*/ 175 w 203"/>
                <a:gd name="T87" fmla="*/ 235 h 408"/>
                <a:gd name="T88" fmla="*/ 174 w 203"/>
                <a:gd name="T89" fmla="*/ 233 h 408"/>
                <a:gd name="T90" fmla="*/ 127 w 203"/>
                <a:gd name="T91" fmla="*/ 250 h 408"/>
                <a:gd name="T92" fmla="*/ 84 w 203"/>
                <a:gd name="T93" fmla="*/ 269 h 408"/>
                <a:gd name="T94" fmla="*/ 32 w 203"/>
                <a:gd name="T95" fmla="*/ 313 h 408"/>
                <a:gd name="T96" fmla="*/ 38 w 203"/>
                <a:gd name="T97" fmla="*/ 294 h 408"/>
                <a:gd name="T98" fmla="*/ 47 w 203"/>
                <a:gd name="T99" fmla="*/ 273 h 408"/>
                <a:gd name="T100" fmla="*/ 107 w 203"/>
                <a:gd name="T101" fmla="*/ 219 h 408"/>
                <a:gd name="T102" fmla="*/ 149 w 203"/>
                <a:gd name="T103" fmla="*/ 195 h 408"/>
                <a:gd name="T104" fmla="*/ 195 w 203"/>
                <a:gd name="T105" fmla="*/ 176 h 408"/>
                <a:gd name="T106" fmla="*/ 195 w 203"/>
                <a:gd name="T107" fmla="*/ 175 h 408"/>
                <a:gd name="T108" fmla="*/ 153 w 203"/>
                <a:gd name="T109" fmla="*/ 189 h 408"/>
                <a:gd name="T110" fmla="*/ 109 w 203"/>
                <a:gd name="T111" fmla="*/ 214 h 408"/>
                <a:gd name="T112" fmla="*/ 52 w 203"/>
                <a:gd name="T113" fmla="*/ 262 h 408"/>
                <a:gd name="T114" fmla="*/ 77 w 203"/>
                <a:gd name="T115" fmla="*/ 211 h 408"/>
                <a:gd name="T116" fmla="*/ 92 w 203"/>
                <a:gd name="T117" fmla="*/ 191 h 408"/>
                <a:gd name="T118" fmla="*/ 126 w 203"/>
                <a:gd name="T119" fmla="*/ 164 h 408"/>
                <a:gd name="T120" fmla="*/ 202 w 203"/>
                <a:gd name="T121" fmla="*/ 125 h 408"/>
                <a:gd name="T122" fmla="*/ 202 w 203"/>
                <a:gd name="T123" fmla="*/ 123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3" h="408">
                  <a:moveTo>
                    <a:pt x="202" y="123"/>
                  </a:moveTo>
                  <a:cubicBezTo>
                    <a:pt x="176" y="127"/>
                    <a:pt x="152" y="141"/>
                    <a:pt x="131" y="156"/>
                  </a:cubicBezTo>
                  <a:cubicBezTo>
                    <a:pt x="120" y="164"/>
                    <a:pt x="109" y="172"/>
                    <a:pt x="98" y="180"/>
                  </a:cubicBezTo>
                  <a:cubicBezTo>
                    <a:pt x="94" y="184"/>
                    <a:pt x="91" y="188"/>
                    <a:pt x="88" y="192"/>
                  </a:cubicBezTo>
                  <a:cubicBezTo>
                    <a:pt x="98" y="174"/>
                    <a:pt x="108" y="155"/>
                    <a:pt x="119" y="137"/>
                  </a:cubicBezTo>
                  <a:cubicBezTo>
                    <a:pt x="128" y="125"/>
                    <a:pt x="140" y="114"/>
                    <a:pt x="153" y="106"/>
                  </a:cubicBezTo>
                  <a:cubicBezTo>
                    <a:pt x="168" y="96"/>
                    <a:pt x="184" y="91"/>
                    <a:pt x="201" y="85"/>
                  </a:cubicBezTo>
                  <a:cubicBezTo>
                    <a:pt x="201" y="85"/>
                    <a:pt x="201" y="84"/>
                    <a:pt x="200" y="84"/>
                  </a:cubicBezTo>
                  <a:cubicBezTo>
                    <a:pt x="172" y="88"/>
                    <a:pt x="145" y="105"/>
                    <a:pt x="125" y="127"/>
                  </a:cubicBezTo>
                  <a:cubicBezTo>
                    <a:pt x="133" y="112"/>
                    <a:pt x="141" y="96"/>
                    <a:pt x="149" y="81"/>
                  </a:cubicBezTo>
                  <a:cubicBezTo>
                    <a:pt x="154" y="75"/>
                    <a:pt x="159" y="69"/>
                    <a:pt x="164" y="64"/>
                  </a:cubicBezTo>
                  <a:cubicBezTo>
                    <a:pt x="172" y="57"/>
                    <a:pt x="180" y="51"/>
                    <a:pt x="189" y="45"/>
                  </a:cubicBezTo>
                  <a:cubicBezTo>
                    <a:pt x="189" y="45"/>
                    <a:pt x="189" y="44"/>
                    <a:pt x="188" y="44"/>
                  </a:cubicBezTo>
                  <a:cubicBezTo>
                    <a:pt x="176" y="50"/>
                    <a:pt x="164" y="58"/>
                    <a:pt x="154" y="69"/>
                  </a:cubicBezTo>
                  <a:cubicBezTo>
                    <a:pt x="165" y="47"/>
                    <a:pt x="173" y="24"/>
                    <a:pt x="180" y="1"/>
                  </a:cubicBezTo>
                  <a:cubicBezTo>
                    <a:pt x="180" y="0"/>
                    <a:pt x="179" y="0"/>
                    <a:pt x="179" y="1"/>
                  </a:cubicBezTo>
                  <a:cubicBezTo>
                    <a:pt x="167" y="34"/>
                    <a:pt x="151" y="66"/>
                    <a:pt x="134" y="97"/>
                  </a:cubicBezTo>
                  <a:cubicBezTo>
                    <a:pt x="132" y="77"/>
                    <a:pt x="127" y="55"/>
                    <a:pt x="115" y="38"/>
                  </a:cubicBezTo>
                  <a:cubicBezTo>
                    <a:pt x="115" y="37"/>
                    <a:pt x="114" y="38"/>
                    <a:pt x="115" y="38"/>
                  </a:cubicBezTo>
                  <a:cubicBezTo>
                    <a:pt x="122" y="60"/>
                    <a:pt x="129" y="80"/>
                    <a:pt x="131" y="103"/>
                  </a:cubicBezTo>
                  <a:cubicBezTo>
                    <a:pt x="131" y="103"/>
                    <a:pt x="131" y="103"/>
                    <a:pt x="131" y="103"/>
                  </a:cubicBezTo>
                  <a:cubicBezTo>
                    <a:pt x="123" y="117"/>
                    <a:pt x="116" y="131"/>
                    <a:pt x="108" y="144"/>
                  </a:cubicBezTo>
                  <a:cubicBezTo>
                    <a:pt x="103" y="113"/>
                    <a:pt x="92" y="84"/>
                    <a:pt x="74" y="58"/>
                  </a:cubicBezTo>
                  <a:cubicBezTo>
                    <a:pt x="73" y="58"/>
                    <a:pt x="73" y="59"/>
                    <a:pt x="73" y="59"/>
                  </a:cubicBezTo>
                  <a:cubicBezTo>
                    <a:pt x="89" y="87"/>
                    <a:pt x="100" y="118"/>
                    <a:pt x="105" y="150"/>
                  </a:cubicBezTo>
                  <a:cubicBezTo>
                    <a:pt x="95" y="168"/>
                    <a:pt x="85" y="185"/>
                    <a:pt x="75" y="202"/>
                  </a:cubicBezTo>
                  <a:cubicBezTo>
                    <a:pt x="73" y="205"/>
                    <a:pt x="72" y="207"/>
                    <a:pt x="71" y="210"/>
                  </a:cubicBezTo>
                  <a:cubicBezTo>
                    <a:pt x="67" y="168"/>
                    <a:pt x="54" y="120"/>
                    <a:pt x="29" y="86"/>
                  </a:cubicBezTo>
                  <a:cubicBezTo>
                    <a:pt x="28" y="85"/>
                    <a:pt x="27" y="86"/>
                    <a:pt x="28" y="87"/>
                  </a:cubicBezTo>
                  <a:cubicBezTo>
                    <a:pt x="37" y="107"/>
                    <a:pt x="47" y="126"/>
                    <a:pt x="54" y="147"/>
                  </a:cubicBezTo>
                  <a:cubicBezTo>
                    <a:pt x="61" y="169"/>
                    <a:pt x="64" y="192"/>
                    <a:pt x="66" y="215"/>
                  </a:cubicBezTo>
                  <a:cubicBezTo>
                    <a:pt x="66" y="216"/>
                    <a:pt x="66" y="217"/>
                    <a:pt x="67" y="217"/>
                  </a:cubicBezTo>
                  <a:cubicBezTo>
                    <a:pt x="57" y="234"/>
                    <a:pt x="49" y="252"/>
                    <a:pt x="41" y="269"/>
                  </a:cubicBezTo>
                  <a:cubicBezTo>
                    <a:pt x="38" y="250"/>
                    <a:pt x="33" y="230"/>
                    <a:pt x="27" y="212"/>
                  </a:cubicBezTo>
                  <a:cubicBezTo>
                    <a:pt x="20" y="188"/>
                    <a:pt x="11" y="164"/>
                    <a:pt x="0" y="142"/>
                  </a:cubicBezTo>
                  <a:cubicBezTo>
                    <a:pt x="0" y="142"/>
                    <a:pt x="0" y="142"/>
                    <a:pt x="0" y="142"/>
                  </a:cubicBezTo>
                  <a:cubicBezTo>
                    <a:pt x="8" y="164"/>
                    <a:pt x="16" y="186"/>
                    <a:pt x="22" y="209"/>
                  </a:cubicBezTo>
                  <a:cubicBezTo>
                    <a:pt x="28" y="232"/>
                    <a:pt x="31" y="255"/>
                    <a:pt x="37" y="279"/>
                  </a:cubicBezTo>
                  <a:cubicBezTo>
                    <a:pt x="33" y="287"/>
                    <a:pt x="30" y="294"/>
                    <a:pt x="27" y="302"/>
                  </a:cubicBezTo>
                  <a:cubicBezTo>
                    <a:pt x="16" y="335"/>
                    <a:pt x="6" y="370"/>
                    <a:pt x="8" y="405"/>
                  </a:cubicBezTo>
                  <a:cubicBezTo>
                    <a:pt x="8" y="408"/>
                    <a:pt x="13" y="408"/>
                    <a:pt x="14" y="405"/>
                  </a:cubicBezTo>
                  <a:cubicBezTo>
                    <a:pt x="17" y="375"/>
                    <a:pt x="22" y="346"/>
                    <a:pt x="30" y="318"/>
                  </a:cubicBezTo>
                  <a:cubicBezTo>
                    <a:pt x="49" y="297"/>
                    <a:pt x="69" y="280"/>
                    <a:pt x="94" y="268"/>
                  </a:cubicBezTo>
                  <a:cubicBezTo>
                    <a:pt x="121" y="256"/>
                    <a:pt x="149" y="248"/>
                    <a:pt x="175" y="235"/>
                  </a:cubicBezTo>
                  <a:cubicBezTo>
                    <a:pt x="175" y="234"/>
                    <a:pt x="175" y="233"/>
                    <a:pt x="174" y="233"/>
                  </a:cubicBezTo>
                  <a:cubicBezTo>
                    <a:pt x="158" y="237"/>
                    <a:pt x="142" y="244"/>
                    <a:pt x="127" y="250"/>
                  </a:cubicBezTo>
                  <a:cubicBezTo>
                    <a:pt x="113" y="256"/>
                    <a:pt x="98" y="262"/>
                    <a:pt x="84" y="269"/>
                  </a:cubicBezTo>
                  <a:cubicBezTo>
                    <a:pt x="64" y="279"/>
                    <a:pt x="45" y="294"/>
                    <a:pt x="32" y="313"/>
                  </a:cubicBezTo>
                  <a:cubicBezTo>
                    <a:pt x="34" y="307"/>
                    <a:pt x="36" y="301"/>
                    <a:pt x="38" y="294"/>
                  </a:cubicBezTo>
                  <a:cubicBezTo>
                    <a:pt x="41" y="287"/>
                    <a:pt x="44" y="280"/>
                    <a:pt x="47" y="273"/>
                  </a:cubicBezTo>
                  <a:cubicBezTo>
                    <a:pt x="64" y="252"/>
                    <a:pt x="84" y="234"/>
                    <a:pt x="107" y="219"/>
                  </a:cubicBezTo>
                  <a:cubicBezTo>
                    <a:pt x="121" y="210"/>
                    <a:pt x="135" y="203"/>
                    <a:pt x="149" y="195"/>
                  </a:cubicBezTo>
                  <a:cubicBezTo>
                    <a:pt x="164" y="187"/>
                    <a:pt x="178" y="178"/>
                    <a:pt x="195" y="176"/>
                  </a:cubicBezTo>
                  <a:cubicBezTo>
                    <a:pt x="196" y="176"/>
                    <a:pt x="196" y="175"/>
                    <a:pt x="195" y="175"/>
                  </a:cubicBezTo>
                  <a:cubicBezTo>
                    <a:pt x="181" y="172"/>
                    <a:pt x="166" y="183"/>
                    <a:pt x="153" y="189"/>
                  </a:cubicBezTo>
                  <a:cubicBezTo>
                    <a:pt x="138" y="197"/>
                    <a:pt x="123" y="205"/>
                    <a:pt x="109" y="214"/>
                  </a:cubicBezTo>
                  <a:cubicBezTo>
                    <a:pt x="88" y="227"/>
                    <a:pt x="68" y="243"/>
                    <a:pt x="52" y="262"/>
                  </a:cubicBezTo>
                  <a:cubicBezTo>
                    <a:pt x="60" y="244"/>
                    <a:pt x="68" y="228"/>
                    <a:pt x="77" y="211"/>
                  </a:cubicBezTo>
                  <a:cubicBezTo>
                    <a:pt x="84" y="206"/>
                    <a:pt x="86" y="197"/>
                    <a:pt x="92" y="191"/>
                  </a:cubicBezTo>
                  <a:cubicBezTo>
                    <a:pt x="101" y="180"/>
                    <a:pt x="114" y="172"/>
                    <a:pt x="126" y="164"/>
                  </a:cubicBezTo>
                  <a:cubicBezTo>
                    <a:pt x="150" y="147"/>
                    <a:pt x="174" y="133"/>
                    <a:pt x="202" y="125"/>
                  </a:cubicBezTo>
                  <a:cubicBezTo>
                    <a:pt x="203" y="124"/>
                    <a:pt x="203" y="123"/>
                    <a:pt x="202" y="123"/>
                  </a:cubicBezTo>
                  <a:close/>
                </a:path>
              </a:pathLst>
            </a:custGeom>
            <a:solidFill>
              <a:schemeClr val="accent6">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62" name="Text Placeholder 3">
            <a:extLst>
              <a:ext uri="{FF2B5EF4-FFF2-40B4-BE49-F238E27FC236}">
                <a16:creationId xmlns:a16="http://schemas.microsoft.com/office/drawing/2014/main" id="{962DE3E6-5C3F-49F8-BB1A-BA411F543413}"/>
              </a:ext>
            </a:extLst>
          </p:cNvPr>
          <p:cNvSpPr txBox="1">
            <a:spLocks/>
          </p:cNvSpPr>
          <p:nvPr/>
        </p:nvSpPr>
        <p:spPr>
          <a:xfrm>
            <a:off x="1128836" y="1318066"/>
            <a:ext cx="8342141" cy="634265"/>
          </a:xfrm>
          <a:prstGeom prst="rect">
            <a:avLst/>
          </a:prstGeom>
          <a:noFill/>
          <a:ln>
            <a:noFill/>
          </a:ln>
        </p:spPr>
        <p:txBody>
          <a:bodyPr spcFirstLastPara="1" wrap="square" lIns="121900" tIns="121900" rIns="121900" bIns="121900" anchor="t" anchorCtr="0">
            <a:noAutofit/>
          </a:bodyPr>
          <a:lstStyle>
            <a:defPPr marR="0" lvl="0" algn="l" rtl="0">
              <a:lnSpc>
                <a:spcPct val="100000"/>
              </a:lnSpc>
              <a:spcBef>
                <a:spcPts val="0"/>
              </a:spcBef>
              <a:spcAft>
                <a:spcPts val="0"/>
              </a:spcAft>
            </a:defPPr>
            <a:lvl1pPr marL="457200" marR="0" lvl="0" indent="-342900" algn="l" rtl="0">
              <a:lnSpc>
                <a:spcPct val="115000"/>
              </a:lnSpc>
              <a:spcBef>
                <a:spcPts val="0"/>
              </a:spcBef>
              <a:spcAft>
                <a:spcPts val="0"/>
              </a:spcAft>
              <a:buClr>
                <a:srgbClr val="FFFFFF"/>
              </a:buClr>
              <a:buSzPts val="1800"/>
              <a:buFont typeface="Roboto"/>
              <a:buChar char="●"/>
              <a:defRPr sz="1800" b="0" i="0" u="none" strike="noStrike" cap="none">
                <a:solidFill>
                  <a:srgbClr val="FFFFFF"/>
                </a:solidFill>
                <a:latin typeface="Roboto"/>
                <a:ea typeface="Roboto"/>
                <a:cs typeface="Roboto"/>
                <a:sym typeface="Roboto"/>
              </a:defRPr>
            </a:lvl1pPr>
            <a:lvl2pPr marL="914400" marR="0" lvl="1" indent="-342900" algn="l" rtl="0">
              <a:lnSpc>
                <a:spcPct val="115000"/>
              </a:lnSpc>
              <a:spcBef>
                <a:spcPts val="2100"/>
              </a:spcBef>
              <a:spcAft>
                <a:spcPts val="0"/>
              </a:spcAft>
              <a:buClr>
                <a:srgbClr val="FFFFFF"/>
              </a:buClr>
              <a:buSzPts val="1800"/>
              <a:buFont typeface="Roboto"/>
              <a:buChar char="○"/>
              <a:defRPr sz="1800" b="0" i="0" u="none" strike="noStrike" cap="none">
                <a:solidFill>
                  <a:srgbClr val="FFFFFF"/>
                </a:solidFill>
                <a:latin typeface="Roboto"/>
                <a:ea typeface="Roboto"/>
                <a:cs typeface="Roboto"/>
                <a:sym typeface="Roboto"/>
              </a:defRPr>
            </a:lvl2pPr>
            <a:lvl3pPr marL="1371600" marR="0" lvl="2" indent="-342900" algn="l" rtl="0">
              <a:lnSpc>
                <a:spcPct val="115000"/>
              </a:lnSpc>
              <a:spcBef>
                <a:spcPts val="2100"/>
              </a:spcBef>
              <a:spcAft>
                <a:spcPts val="0"/>
              </a:spcAft>
              <a:buClr>
                <a:srgbClr val="FFFFFF"/>
              </a:buClr>
              <a:buSzPts val="1800"/>
              <a:buFont typeface="Roboto"/>
              <a:buChar char="■"/>
              <a:defRPr sz="1800" b="0" i="0" u="none" strike="noStrike" cap="none">
                <a:solidFill>
                  <a:srgbClr val="FFFFFF"/>
                </a:solidFill>
                <a:latin typeface="Roboto"/>
                <a:ea typeface="Roboto"/>
                <a:cs typeface="Roboto"/>
                <a:sym typeface="Roboto"/>
              </a:defRPr>
            </a:lvl3pPr>
            <a:lvl4pPr marL="1828800" marR="0" lvl="3" indent="-342900" algn="l" rtl="0">
              <a:lnSpc>
                <a:spcPct val="115000"/>
              </a:lnSpc>
              <a:spcBef>
                <a:spcPts val="2100"/>
              </a:spcBef>
              <a:spcAft>
                <a:spcPts val="0"/>
              </a:spcAft>
              <a:buClr>
                <a:srgbClr val="FFFFFF"/>
              </a:buClr>
              <a:buSzPts val="1800"/>
              <a:buFont typeface="Roboto"/>
              <a:buChar char="●"/>
              <a:defRPr sz="1800" b="0" i="0" u="none" strike="noStrike" cap="none">
                <a:solidFill>
                  <a:srgbClr val="FFFFFF"/>
                </a:solidFill>
                <a:latin typeface="Roboto"/>
                <a:ea typeface="Roboto"/>
                <a:cs typeface="Roboto"/>
                <a:sym typeface="Roboto"/>
              </a:defRPr>
            </a:lvl4pPr>
            <a:lvl5pPr marL="2286000" marR="0" lvl="4" indent="-342900" algn="l" rtl="0">
              <a:lnSpc>
                <a:spcPct val="115000"/>
              </a:lnSpc>
              <a:spcBef>
                <a:spcPts val="2100"/>
              </a:spcBef>
              <a:spcAft>
                <a:spcPts val="0"/>
              </a:spcAft>
              <a:buClr>
                <a:srgbClr val="FFFFFF"/>
              </a:buClr>
              <a:buSzPts val="1800"/>
              <a:buFont typeface="Roboto"/>
              <a:buChar char="○"/>
              <a:defRPr sz="1800" b="0" i="0" u="none" strike="noStrike" cap="none">
                <a:solidFill>
                  <a:srgbClr val="FFFFFF"/>
                </a:solidFill>
                <a:latin typeface="Roboto"/>
                <a:ea typeface="Roboto"/>
                <a:cs typeface="Roboto"/>
                <a:sym typeface="Roboto"/>
              </a:defRPr>
            </a:lvl5pPr>
            <a:lvl6pPr marL="2743200" marR="0" lvl="5" indent="-342900" algn="l" rtl="0">
              <a:lnSpc>
                <a:spcPct val="115000"/>
              </a:lnSpc>
              <a:spcBef>
                <a:spcPts val="2100"/>
              </a:spcBef>
              <a:spcAft>
                <a:spcPts val="0"/>
              </a:spcAft>
              <a:buClr>
                <a:srgbClr val="FFFFFF"/>
              </a:buClr>
              <a:buSzPts val="1800"/>
              <a:buFont typeface="Roboto"/>
              <a:buChar char="■"/>
              <a:defRPr sz="1800" b="0" i="0" u="none" strike="noStrike" cap="none">
                <a:solidFill>
                  <a:srgbClr val="FFFFFF"/>
                </a:solidFill>
                <a:latin typeface="Roboto"/>
                <a:ea typeface="Roboto"/>
                <a:cs typeface="Roboto"/>
                <a:sym typeface="Roboto"/>
              </a:defRPr>
            </a:lvl6pPr>
            <a:lvl7pPr marL="3200400" marR="0" lvl="6" indent="-342900" algn="l" rtl="0">
              <a:lnSpc>
                <a:spcPct val="115000"/>
              </a:lnSpc>
              <a:spcBef>
                <a:spcPts val="2100"/>
              </a:spcBef>
              <a:spcAft>
                <a:spcPts val="0"/>
              </a:spcAft>
              <a:buClr>
                <a:srgbClr val="FFFFFF"/>
              </a:buClr>
              <a:buSzPts val="1800"/>
              <a:buFont typeface="Roboto"/>
              <a:buChar char="●"/>
              <a:defRPr sz="1800" b="0" i="0" u="none" strike="noStrike" cap="none">
                <a:solidFill>
                  <a:srgbClr val="FFFFFF"/>
                </a:solidFill>
                <a:latin typeface="Roboto"/>
                <a:ea typeface="Roboto"/>
                <a:cs typeface="Roboto"/>
                <a:sym typeface="Roboto"/>
              </a:defRPr>
            </a:lvl7pPr>
            <a:lvl8pPr marL="3657600" marR="0" lvl="7" indent="-342900" algn="l" rtl="0">
              <a:lnSpc>
                <a:spcPct val="115000"/>
              </a:lnSpc>
              <a:spcBef>
                <a:spcPts val="2100"/>
              </a:spcBef>
              <a:spcAft>
                <a:spcPts val="0"/>
              </a:spcAft>
              <a:buClr>
                <a:srgbClr val="FFFFFF"/>
              </a:buClr>
              <a:buSzPts val="1800"/>
              <a:buFont typeface="Roboto"/>
              <a:buChar char="○"/>
              <a:defRPr sz="1800" b="0" i="0" u="none" strike="noStrike" cap="none">
                <a:solidFill>
                  <a:srgbClr val="FFFFFF"/>
                </a:solidFill>
                <a:latin typeface="Roboto"/>
                <a:ea typeface="Roboto"/>
                <a:cs typeface="Roboto"/>
                <a:sym typeface="Roboto"/>
              </a:defRPr>
            </a:lvl8pPr>
            <a:lvl9pPr marL="4114800" marR="0" lvl="8" indent="-342900" algn="l" rtl="0">
              <a:lnSpc>
                <a:spcPct val="115000"/>
              </a:lnSpc>
              <a:spcBef>
                <a:spcPts val="2100"/>
              </a:spcBef>
              <a:spcAft>
                <a:spcPts val="2100"/>
              </a:spcAft>
              <a:buClr>
                <a:srgbClr val="FFFFFF"/>
              </a:buClr>
              <a:buSzPts val="1800"/>
              <a:buFont typeface="Roboto"/>
              <a:buChar char="■"/>
              <a:defRPr sz="1800" b="0" i="0" u="none" strike="noStrike" cap="none">
                <a:solidFill>
                  <a:srgbClr val="FFFFFF"/>
                </a:solidFill>
                <a:latin typeface="Roboto"/>
                <a:ea typeface="Roboto"/>
                <a:cs typeface="Roboto"/>
                <a:sym typeface="Roboto"/>
              </a:defRPr>
            </a:lvl9pPr>
          </a:lstStyle>
          <a:p>
            <a:pPr marL="114300" indent="0">
              <a:buNone/>
            </a:pPr>
            <a:r>
              <a:rPr lang="en-US" sz="2800" b="1">
                <a:solidFill>
                  <a:schemeClr val="accent3"/>
                </a:solidFill>
              </a:rPr>
              <a:t>ELEMENTARY</a:t>
            </a:r>
          </a:p>
          <a:p>
            <a:endParaRPr lang="en-US" sz="2000">
              <a:solidFill>
                <a:schemeClr val="accent3"/>
              </a:solidFill>
            </a:endParaRPr>
          </a:p>
        </p:txBody>
      </p:sp>
      <p:sp>
        <p:nvSpPr>
          <p:cNvPr id="3" name="TextBox 2">
            <a:extLst>
              <a:ext uri="{FF2B5EF4-FFF2-40B4-BE49-F238E27FC236}">
                <a16:creationId xmlns:a16="http://schemas.microsoft.com/office/drawing/2014/main" id="{CF386328-D5DC-40F5-969D-881C4D4FBC4E}"/>
              </a:ext>
            </a:extLst>
          </p:cNvPr>
          <p:cNvSpPr txBox="1"/>
          <p:nvPr/>
        </p:nvSpPr>
        <p:spPr>
          <a:xfrm>
            <a:off x="443805" y="594487"/>
            <a:ext cx="10500151" cy="646331"/>
          </a:xfrm>
          <a:prstGeom prst="rect">
            <a:avLst/>
          </a:prstGeom>
          <a:noFill/>
          <a:effectLst>
            <a:outerShdw blurRad="139700" dist="165100" dir="5400000" algn="t" rotWithShape="0">
              <a:prstClr val="black">
                <a:alpha val="28000"/>
              </a:prstClr>
            </a:outerShdw>
          </a:effectLst>
        </p:spPr>
        <p:txBody>
          <a:bodyPr wrap="square" lIns="91440" tIns="45720" rIns="91440" bIns="45720" rtlCol="0" anchor="t">
            <a:spAutoFit/>
          </a:bodyPr>
          <a:lstStyle/>
          <a:p>
            <a:r>
              <a:rPr lang="en-US" sz="3600">
                <a:solidFill>
                  <a:schemeClr val="accent6"/>
                </a:solidFill>
                <a:latin typeface="Abadi"/>
              </a:rPr>
              <a:t>ACP </a:t>
            </a:r>
            <a:r>
              <a:rPr lang="en-US" sz="3600">
                <a:solidFill>
                  <a:schemeClr val="bg1"/>
                </a:solidFill>
                <a:latin typeface="Abadi"/>
              </a:rPr>
              <a:t>Tested Grade Levels and Subjects</a:t>
            </a:r>
          </a:p>
        </p:txBody>
      </p:sp>
    </p:spTree>
    <p:extLst>
      <p:ext uri="{BB962C8B-B14F-4D97-AF65-F5344CB8AC3E}">
        <p14:creationId xmlns:p14="http://schemas.microsoft.com/office/powerpoint/2010/main" val="2529607620"/>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 name="Group 25"/>
          <p:cNvGrpSpPr/>
          <p:nvPr/>
        </p:nvGrpSpPr>
        <p:grpSpPr>
          <a:xfrm rot="15541647">
            <a:off x="446802" y="6086680"/>
            <a:ext cx="826294" cy="1039813"/>
            <a:chOff x="2171701" y="1085850"/>
            <a:chExt cx="826294" cy="1039813"/>
          </a:xfrm>
        </p:grpSpPr>
        <p:sp>
          <p:nvSpPr>
            <p:cNvPr id="27" name="Freeform 29"/>
            <p:cNvSpPr>
              <a:spLocks/>
            </p:cNvSpPr>
            <p:nvPr/>
          </p:nvSpPr>
          <p:spPr bwMode="auto">
            <a:xfrm>
              <a:off x="2171701" y="1203325"/>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30"/>
            <p:cNvSpPr>
              <a:spLocks/>
            </p:cNvSpPr>
            <p:nvPr/>
          </p:nvSpPr>
          <p:spPr bwMode="auto">
            <a:xfrm>
              <a:off x="2186782" y="1181894"/>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29" name="Freeform 31"/>
            <p:cNvSpPr>
              <a:spLocks/>
            </p:cNvSpPr>
            <p:nvPr/>
          </p:nvSpPr>
          <p:spPr bwMode="auto">
            <a:xfrm>
              <a:off x="2228851" y="1085850"/>
              <a:ext cx="677863" cy="996950"/>
            </a:xfrm>
            <a:custGeom>
              <a:avLst/>
              <a:gdLst>
                <a:gd name="T0" fmla="*/ 86 w 259"/>
                <a:gd name="T1" fmla="*/ 77 h 382"/>
                <a:gd name="T2" fmla="*/ 58 w 259"/>
                <a:gd name="T3" fmla="*/ 116 h 382"/>
                <a:gd name="T4" fmla="*/ 0 w 259"/>
                <a:gd name="T5" fmla="*/ 187 h 382"/>
                <a:gd name="T6" fmla="*/ 55 w 259"/>
                <a:gd name="T7" fmla="*/ 125 h 382"/>
                <a:gd name="T8" fmla="*/ 36 w 259"/>
                <a:gd name="T9" fmla="*/ 260 h 382"/>
                <a:gd name="T10" fmla="*/ 48 w 259"/>
                <a:gd name="T11" fmla="*/ 162 h 382"/>
                <a:gd name="T12" fmla="*/ 88 w 259"/>
                <a:gd name="T13" fmla="*/ 83 h 382"/>
                <a:gd name="T14" fmla="*/ 102 w 259"/>
                <a:gd name="T15" fmla="*/ 115 h 382"/>
                <a:gd name="T16" fmla="*/ 74 w 259"/>
                <a:gd name="T17" fmla="*/ 200 h 382"/>
                <a:gd name="T18" fmla="*/ 45 w 259"/>
                <a:gd name="T19" fmla="*/ 236 h 382"/>
                <a:gd name="T20" fmla="*/ 73 w 259"/>
                <a:gd name="T21" fmla="*/ 207 h 382"/>
                <a:gd name="T22" fmla="*/ 85 w 259"/>
                <a:gd name="T23" fmla="*/ 306 h 382"/>
                <a:gd name="T24" fmla="*/ 108 w 259"/>
                <a:gd name="T25" fmla="*/ 127 h 382"/>
                <a:gd name="T26" fmla="*/ 120 w 259"/>
                <a:gd name="T27" fmla="*/ 150 h 382"/>
                <a:gd name="T28" fmla="*/ 132 w 259"/>
                <a:gd name="T29" fmla="*/ 323 h 382"/>
                <a:gd name="T30" fmla="*/ 150 w 259"/>
                <a:gd name="T31" fmla="*/ 199 h 382"/>
                <a:gd name="T32" fmla="*/ 154 w 259"/>
                <a:gd name="T33" fmla="*/ 207 h 382"/>
                <a:gd name="T34" fmla="*/ 162 w 259"/>
                <a:gd name="T35" fmla="*/ 232 h 382"/>
                <a:gd name="T36" fmla="*/ 173 w 259"/>
                <a:gd name="T37" fmla="*/ 346 h 382"/>
                <a:gd name="T38" fmla="*/ 152 w 259"/>
                <a:gd name="T39" fmla="*/ 291 h 382"/>
                <a:gd name="T40" fmla="*/ 176 w 259"/>
                <a:gd name="T41" fmla="*/ 261 h 382"/>
                <a:gd name="T42" fmla="*/ 192 w 259"/>
                <a:gd name="T43" fmla="*/ 303 h 382"/>
                <a:gd name="T44" fmla="*/ 243 w 259"/>
                <a:gd name="T45" fmla="*/ 382 h 382"/>
                <a:gd name="T46" fmla="*/ 181 w 259"/>
                <a:gd name="T47" fmla="*/ 265 h 382"/>
                <a:gd name="T48" fmla="*/ 247 w 259"/>
                <a:gd name="T49" fmla="*/ 325 h 382"/>
                <a:gd name="T50" fmla="*/ 179 w 259"/>
                <a:gd name="T51" fmla="*/ 259 h 382"/>
                <a:gd name="T52" fmla="*/ 209 w 259"/>
                <a:gd name="T53" fmla="*/ 234 h 382"/>
                <a:gd name="T54" fmla="*/ 253 w 259"/>
                <a:gd name="T55" fmla="*/ 280 h 382"/>
                <a:gd name="T56" fmla="*/ 154 w 259"/>
                <a:gd name="T57" fmla="*/ 197 h 382"/>
                <a:gd name="T58" fmla="*/ 158 w 259"/>
                <a:gd name="T59" fmla="*/ 149 h 382"/>
                <a:gd name="T60" fmla="*/ 256 w 259"/>
                <a:gd name="T61" fmla="*/ 242 h 382"/>
                <a:gd name="T62" fmla="*/ 200 w 259"/>
                <a:gd name="T63" fmla="*/ 171 h 382"/>
                <a:gd name="T64" fmla="*/ 119 w 259"/>
                <a:gd name="T65" fmla="*/ 129 h 382"/>
                <a:gd name="T66" fmla="*/ 109 w 259"/>
                <a:gd name="T67" fmla="*/ 109 h 382"/>
                <a:gd name="T68" fmla="*/ 180 w 259"/>
                <a:gd name="T69" fmla="*/ 114 h 382"/>
                <a:gd name="T70" fmla="*/ 257 w 259"/>
                <a:gd name="T71" fmla="*/ 175 h 382"/>
                <a:gd name="T72" fmla="*/ 186 w 259"/>
                <a:gd name="T73" fmla="*/ 111 h 382"/>
                <a:gd name="T74" fmla="*/ 246 w 259"/>
                <a:gd name="T75" fmla="*/ 113 h 382"/>
                <a:gd name="T76" fmla="*/ 121 w 259"/>
                <a:gd name="T77" fmla="*/ 80 h 382"/>
                <a:gd name="T78" fmla="*/ 242 w 259"/>
                <a:gd name="T79" fmla="*/ 92 h 382"/>
                <a:gd name="T80" fmla="*/ 173 w 259"/>
                <a:gd name="T81" fmla="*/ 75 h 382"/>
                <a:gd name="T82" fmla="*/ 95 w 259"/>
                <a:gd name="T83" fmla="*/ 76 h 382"/>
                <a:gd name="T84" fmla="*/ 58 w 259"/>
                <a:gd name="T85" fmla="*/ 8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9" h="382">
                  <a:moveTo>
                    <a:pt x="58" y="8"/>
                  </a:moveTo>
                  <a:cubicBezTo>
                    <a:pt x="66" y="31"/>
                    <a:pt x="76" y="54"/>
                    <a:pt x="86" y="77"/>
                  </a:cubicBezTo>
                  <a:cubicBezTo>
                    <a:pt x="86" y="77"/>
                    <a:pt x="85" y="77"/>
                    <a:pt x="85" y="77"/>
                  </a:cubicBezTo>
                  <a:cubicBezTo>
                    <a:pt x="73" y="86"/>
                    <a:pt x="65" y="101"/>
                    <a:pt x="58" y="116"/>
                  </a:cubicBezTo>
                  <a:cubicBezTo>
                    <a:pt x="58" y="116"/>
                    <a:pt x="57" y="116"/>
                    <a:pt x="57" y="116"/>
                  </a:cubicBezTo>
                  <a:cubicBezTo>
                    <a:pt x="31" y="132"/>
                    <a:pt x="9" y="157"/>
                    <a:pt x="0" y="187"/>
                  </a:cubicBezTo>
                  <a:cubicBezTo>
                    <a:pt x="0" y="187"/>
                    <a:pt x="0" y="187"/>
                    <a:pt x="0" y="187"/>
                  </a:cubicBezTo>
                  <a:cubicBezTo>
                    <a:pt x="13" y="160"/>
                    <a:pt x="30" y="140"/>
                    <a:pt x="55" y="125"/>
                  </a:cubicBezTo>
                  <a:cubicBezTo>
                    <a:pt x="50" y="138"/>
                    <a:pt x="46" y="151"/>
                    <a:pt x="42" y="163"/>
                  </a:cubicBezTo>
                  <a:cubicBezTo>
                    <a:pt x="32" y="196"/>
                    <a:pt x="28" y="227"/>
                    <a:pt x="36" y="260"/>
                  </a:cubicBezTo>
                  <a:cubicBezTo>
                    <a:pt x="36" y="261"/>
                    <a:pt x="38" y="261"/>
                    <a:pt x="38" y="260"/>
                  </a:cubicBezTo>
                  <a:cubicBezTo>
                    <a:pt x="30" y="227"/>
                    <a:pt x="37" y="194"/>
                    <a:pt x="48" y="162"/>
                  </a:cubicBezTo>
                  <a:cubicBezTo>
                    <a:pt x="53" y="148"/>
                    <a:pt x="58" y="134"/>
                    <a:pt x="65" y="120"/>
                  </a:cubicBezTo>
                  <a:cubicBezTo>
                    <a:pt x="71" y="107"/>
                    <a:pt x="81" y="95"/>
                    <a:pt x="88" y="83"/>
                  </a:cubicBezTo>
                  <a:cubicBezTo>
                    <a:pt x="88" y="83"/>
                    <a:pt x="88" y="83"/>
                    <a:pt x="88" y="83"/>
                  </a:cubicBezTo>
                  <a:cubicBezTo>
                    <a:pt x="93" y="94"/>
                    <a:pt x="98" y="104"/>
                    <a:pt x="102" y="115"/>
                  </a:cubicBezTo>
                  <a:cubicBezTo>
                    <a:pt x="103" y="117"/>
                    <a:pt x="104" y="119"/>
                    <a:pt x="105" y="120"/>
                  </a:cubicBezTo>
                  <a:cubicBezTo>
                    <a:pt x="85" y="142"/>
                    <a:pt x="78" y="172"/>
                    <a:pt x="74" y="200"/>
                  </a:cubicBezTo>
                  <a:cubicBezTo>
                    <a:pt x="68" y="206"/>
                    <a:pt x="63" y="211"/>
                    <a:pt x="57" y="218"/>
                  </a:cubicBezTo>
                  <a:cubicBezTo>
                    <a:pt x="53" y="224"/>
                    <a:pt x="49" y="230"/>
                    <a:pt x="45" y="236"/>
                  </a:cubicBezTo>
                  <a:cubicBezTo>
                    <a:pt x="45" y="237"/>
                    <a:pt x="46" y="237"/>
                    <a:pt x="46" y="237"/>
                  </a:cubicBezTo>
                  <a:cubicBezTo>
                    <a:pt x="54" y="226"/>
                    <a:pt x="63" y="216"/>
                    <a:pt x="73" y="207"/>
                  </a:cubicBezTo>
                  <a:cubicBezTo>
                    <a:pt x="70" y="240"/>
                    <a:pt x="74" y="274"/>
                    <a:pt x="84" y="306"/>
                  </a:cubicBezTo>
                  <a:cubicBezTo>
                    <a:pt x="84" y="307"/>
                    <a:pt x="85" y="307"/>
                    <a:pt x="85" y="306"/>
                  </a:cubicBezTo>
                  <a:cubicBezTo>
                    <a:pt x="77" y="275"/>
                    <a:pt x="74" y="242"/>
                    <a:pt x="78" y="210"/>
                  </a:cubicBezTo>
                  <a:cubicBezTo>
                    <a:pt x="81" y="181"/>
                    <a:pt x="89" y="150"/>
                    <a:pt x="108" y="127"/>
                  </a:cubicBezTo>
                  <a:cubicBezTo>
                    <a:pt x="112" y="135"/>
                    <a:pt x="116" y="142"/>
                    <a:pt x="120" y="149"/>
                  </a:cubicBezTo>
                  <a:cubicBezTo>
                    <a:pt x="120" y="150"/>
                    <a:pt x="120" y="150"/>
                    <a:pt x="120" y="150"/>
                  </a:cubicBezTo>
                  <a:cubicBezTo>
                    <a:pt x="83" y="199"/>
                    <a:pt x="101" y="276"/>
                    <a:pt x="130" y="324"/>
                  </a:cubicBezTo>
                  <a:cubicBezTo>
                    <a:pt x="131" y="326"/>
                    <a:pt x="133" y="325"/>
                    <a:pt x="132" y="323"/>
                  </a:cubicBezTo>
                  <a:cubicBezTo>
                    <a:pt x="103" y="276"/>
                    <a:pt x="90" y="204"/>
                    <a:pt x="124" y="156"/>
                  </a:cubicBezTo>
                  <a:cubicBezTo>
                    <a:pt x="133" y="170"/>
                    <a:pt x="142" y="184"/>
                    <a:pt x="150" y="199"/>
                  </a:cubicBezTo>
                  <a:cubicBezTo>
                    <a:pt x="150" y="200"/>
                    <a:pt x="150" y="200"/>
                    <a:pt x="150" y="200"/>
                  </a:cubicBezTo>
                  <a:cubicBezTo>
                    <a:pt x="151" y="202"/>
                    <a:pt x="153" y="204"/>
                    <a:pt x="154" y="207"/>
                  </a:cubicBezTo>
                  <a:cubicBezTo>
                    <a:pt x="157" y="214"/>
                    <a:pt x="161" y="222"/>
                    <a:pt x="164" y="230"/>
                  </a:cubicBezTo>
                  <a:cubicBezTo>
                    <a:pt x="163" y="230"/>
                    <a:pt x="162" y="231"/>
                    <a:pt x="162" y="232"/>
                  </a:cubicBezTo>
                  <a:cubicBezTo>
                    <a:pt x="153" y="251"/>
                    <a:pt x="146" y="272"/>
                    <a:pt x="148" y="293"/>
                  </a:cubicBezTo>
                  <a:cubicBezTo>
                    <a:pt x="150" y="314"/>
                    <a:pt x="164" y="328"/>
                    <a:pt x="173" y="346"/>
                  </a:cubicBezTo>
                  <a:cubicBezTo>
                    <a:pt x="173" y="346"/>
                    <a:pt x="173" y="346"/>
                    <a:pt x="173" y="346"/>
                  </a:cubicBezTo>
                  <a:cubicBezTo>
                    <a:pt x="165" y="327"/>
                    <a:pt x="153" y="312"/>
                    <a:pt x="152" y="291"/>
                  </a:cubicBezTo>
                  <a:cubicBezTo>
                    <a:pt x="151" y="271"/>
                    <a:pt x="158" y="253"/>
                    <a:pt x="166" y="235"/>
                  </a:cubicBezTo>
                  <a:cubicBezTo>
                    <a:pt x="169" y="244"/>
                    <a:pt x="173" y="252"/>
                    <a:pt x="176" y="261"/>
                  </a:cubicBezTo>
                  <a:cubicBezTo>
                    <a:pt x="176" y="262"/>
                    <a:pt x="176" y="262"/>
                    <a:pt x="177" y="262"/>
                  </a:cubicBezTo>
                  <a:cubicBezTo>
                    <a:pt x="182" y="276"/>
                    <a:pt x="187" y="289"/>
                    <a:pt x="192" y="303"/>
                  </a:cubicBezTo>
                  <a:cubicBezTo>
                    <a:pt x="204" y="331"/>
                    <a:pt x="218" y="363"/>
                    <a:pt x="243" y="382"/>
                  </a:cubicBezTo>
                  <a:cubicBezTo>
                    <a:pt x="243" y="382"/>
                    <a:pt x="243" y="382"/>
                    <a:pt x="243" y="382"/>
                  </a:cubicBezTo>
                  <a:cubicBezTo>
                    <a:pt x="217" y="360"/>
                    <a:pt x="204" y="323"/>
                    <a:pt x="192" y="293"/>
                  </a:cubicBezTo>
                  <a:cubicBezTo>
                    <a:pt x="188" y="284"/>
                    <a:pt x="185" y="274"/>
                    <a:pt x="181" y="265"/>
                  </a:cubicBezTo>
                  <a:cubicBezTo>
                    <a:pt x="207" y="281"/>
                    <a:pt x="228" y="301"/>
                    <a:pt x="246" y="325"/>
                  </a:cubicBezTo>
                  <a:cubicBezTo>
                    <a:pt x="246" y="326"/>
                    <a:pt x="247" y="325"/>
                    <a:pt x="247" y="325"/>
                  </a:cubicBezTo>
                  <a:cubicBezTo>
                    <a:pt x="230" y="297"/>
                    <a:pt x="207" y="275"/>
                    <a:pt x="179" y="259"/>
                  </a:cubicBezTo>
                  <a:cubicBezTo>
                    <a:pt x="179" y="259"/>
                    <a:pt x="179" y="259"/>
                    <a:pt x="179" y="259"/>
                  </a:cubicBezTo>
                  <a:cubicBezTo>
                    <a:pt x="172" y="240"/>
                    <a:pt x="165" y="221"/>
                    <a:pt x="157" y="202"/>
                  </a:cubicBezTo>
                  <a:cubicBezTo>
                    <a:pt x="176" y="207"/>
                    <a:pt x="194" y="222"/>
                    <a:pt x="209" y="234"/>
                  </a:cubicBezTo>
                  <a:cubicBezTo>
                    <a:pt x="226" y="247"/>
                    <a:pt x="241" y="262"/>
                    <a:pt x="253" y="281"/>
                  </a:cubicBezTo>
                  <a:cubicBezTo>
                    <a:pt x="253" y="281"/>
                    <a:pt x="253" y="281"/>
                    <a:pt x="253" y="280"/>
                  </a:cubicBezTo>
                  <a:cubicBezTo>
                    <a:pt x="243" y="259"/>
                    <a:pt x="227" y="244"/>
                    <a:pt x="209" y="229"/>
                  </a:cubicBezTo>
                  <a:cubicBezTo>
                    <a:pt x="193" y="216"/>
                    <a:pt x="175" y="200"/>
                    <a:pt x="154" y="197"/>
                  </a:cubicBezTo>
                  <a:cubicBezTo>
                    <a:pt x="145" y="176"/>
                    <a:pt x="133" y="156"/>
                    <a:pt x="122" y="136"/>
                  </a:cubicBezTo>
                  <a:cubicBezTo>
                    <a:pt x="133" y="141"/>
                    <a:pt x="146" y="144"/>
                    <a:pt x="158" y="149"/>
                  </a:cubicBezTo>
                  <a:cubicBezTo>
                    <a:pt x="171" y="155"/>
                    <a:pt x="184" y="162"/>
                    <a:pt x="195" y="171"/>
                  </a:cubicBezTo>
                  <a:cubicBezTo>
                    <a:pt x="221" y="190"/>
                    <a:pt x="238" y="215"/>
                    <a:pt x="256" y="242"/>
                  </a:cubicBezTo>
                  <a:cubicBezTo>
                    <a:pt x="256" y="242"/>
                    <a:pt x="257" y="242"/>
                    <a:pt x="257" y="242"/>
                  </a:cubicBezTo>
                  <a:cubicBezTo>
                    <a:pt x="245" y="214"/>
                    <a:pt x="223" y="189"/>
                    <a:pt x="200" y="171"/>
                  </a:cubicBezTo>
                  <a:cubicBezTo>
                    <a:pt x="187" y="161"/>
                    <a:pt x="174" y="152"/>
                    <a:pt x="160" y="145"/>
                  </a:cubicBezTo>
                  <a:cubicBezTo>
                    <a:pt x="148" y="138"/>
                    <a:pt x="133" y="130"/>
                    <a:pt x="119" y="129"/>
                  </a:cubicBezTo>
                  <a:cubicBezTo>
                    <a:pt x="118" y="129"/>
                    <a:pt x="118" y="129"/>
                    <a:pt x="118" y="129"/>
                  </a:cubicBezTo>
                  <a:cubicBezTo>
                    <a:pt x="115" y="123"/>
                    <a:pt x="112" y="116"/>
                    <a:pt x="109" y="109"/>
                  </a:cubicBezTo>
                  <a:cubicBezTo>
                    <a:pt x="105" y="101"/>
                    <a:pt x="102" y="92"/>
                    <a:pt x="98" y="84"/>
                  </a:cubicBezTo>
                  <a:cubicBezTo>
                    <a:pt x="128" y="87"/>
                    <a:pt x="155" y="98"/>
                    <a:pt x="180" y="114"/>
                  </a:cubicBezTo>
                  <a:cubicBezTo>
                    <a:pt x="193" y="121"/>
                    <a:pt x="205" y="130"/>
                    <a:pt x="217" y="138"/>
                  </a:cubicBezTo>
                  <a:cubicBezTo>
                    <a:pt x="232" y="148"/>
                    <a:pt x="248" y="159"/>
                    <a:pt x="257" y="175"/>
                  </a:cubicBezTo>
                  <a:cubicBezTo>
                    <a:pt x="258" y="175"/>
                    <a:pt x="259" y="175"/>
                    <a:pt x="259" y="174"/>
                  </a:cubicBezTo>
                  <a:cubicBezTo>
                    <a:pt x="244" y="147"/>
                    <a:pt x="212" y="127"/>
                    <a:pt x="186" y="111"/>
                  </a:cubicBezTo>
                  <a:cubicBezTo>
                    <a:pt x="206" y="104"/>
                    <a:pt x="226" y="107"/>
                    <a:pt x="246" y="114"/>
                  </a:cubicBezTo>
                  <a:cubicBezTo>
                    <a:pt x="246" y="114"/>
                    <a:pt x="247" y="113"/>
                    <a:pt x="246" y="113"/>
                  </a:cubicBezTo>
                  <a:cubicBezTo>
                    <a:pt x="226" y="101"/>
                    <a:pt x="202" y="102"/>
                    <a:pt x="181" y="108"/>
                  </a:cubicBezTo>
                  <a:cubicBezTo>
                    <a:pt x="162" y="96"/>
                    <a:pt x="142" y="86"/>
                    <a:pt x="121" y="80"/>
                  </a:cubicBezTo>
                  <a:cubicBezTo>
                    <a:pt x="138" y="79"/>
                    <a:pt x="154" y="78"/>
                    <a:pt x="171" y="78"/>
                  </a:cubicBezTo>
                  <a:cubicBezTo>
                    <a:pt x="196" y="79"/>
                    <a:pt x="218" y="87"/>
                    <a:pt x="242" y="92"/>
                  </a:cubicBezTo>
                  <a:cubicBezTo>
                    <a:pt x="243" y="92"/>
                    <a:pt x="243" y="92"/>
                    <a:pt x="243" y="92"/>
                  </a:cubicBezTo>
                  <a:cubicBezTo>
                    <a:pt x="223" y="80"/>
                    <a:pt x="196" y="77"/>
                    <a:pt x="173" y="75"/>
                  </a:cubicBezTo>
                  <a:cubicBezTo>
                    <a:pt x="150" y="74"/>
                    <a:pt x="127" y="74"/>
                    <a:pt x="104" y="77"/>
                  </a:cubicBezTo>
                  <a:cubicBezTo>
                    <a:pt x="101" y="76"/>
                    <a:pt x="98" y="76"/>
                    <a:pt x="95" y="76"/>
                  </a:cubicBezTo>
                  <a:cubicBezTo>
                    <a:pt x="86" y="52"/>
                    <a:pt x="76" y="28"/>
                    <a:pt x="65" y="5"/>
                  </a:cubicBezTo>
                  <a:cubicBezTo>
                    <a:pt x="63" y="0"/>
                    <a:pt x="56" y="4"/>
                    <a:pt x="58" y="8"/>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0" name="Group 29"/>
          <p:cNvGrpSpPr/>
          <p:nvPr/>
        </p:nvGrpSpPr>
        <p:grpSpPr>
          <a:xfrm>
            <a:off x="-232581" y="6094753"/>
            <a:ext cx="1074738" cy="942975"/>
            <a:chOff x="8523287" y="4378326"/>
            <a:chExt cx="1074738" cy="942975"/>
          </a:xfrm>
        </p:grpSpPr>
        <p:grpSp>
          <p:nvGrpSpPr>
            <p:cNvPr id="31" name="Group 30"/>
            <p:cNvGrpSpPr/>
            <p:nvPr/>
          </p:nvGrpSpPr>
          <p:grpSpPr>
            <a:xfrm>
              <a:off x="8523287" y="4378326"/>
              <a:ext cx="1074738" cy="942975"/>
              <a:chOff x="8523287" y="4378326"/>
              <a:chExt cx="1074738" cy="942975"/>
            </a:xfrm>
          </p:grpSpPr>
          <p:sp>
            <p:nvSpPr>
              <p:cNvPr id="60" name="Freeform 85"/>
              <p:cNvSpPr>
                <a:spLocks/>
              </p:cNvSpPr>
              <p:nvPr/>
            </p:nvSpPr>
            <p:spPr bwMode="auto">
              <a:xfrm>
                <a:off x="8523287" y="4378326"/>
                <a:ext cx="1074738" cy="942975"/>
              </a:xfrm>
              <a:custGeom>
                <a:avLst/>
                <a:gdLst>
                  <a:gd name="T0" fmla="*/ 398 w 412"/>
                  <a:gd name="T1" fmla="*/ 185 h 361"/>
                  <a:gd name="T2" fmla="*/ 362 w 412"/>
                  <a:gd name="T3" fmla="*/ 177 h 361"/>
                  <a:gd name="T4" fmla="*/ 321 w 412"/>
                  <a:gd name="T5" fmla="*/ 178 h 361"/>
                  <a:gd name="T6" fmla="*/ 381 w 412"/>
                  <a:gd name="T7" fmla="*/ 150 h 361"/>
                  <a:gd name="T8" fmla="*/ 377 w 412"/>
                  <a:gd name="T9" fmla="*/ 128 h 361"/>
                  <a:gd name="T10" fmla="*/ 366 w 412"/>
                  <a:gd name="T11" fmla="*/ 123 h 361"/>
                  <a:gd name="T12" fmla="*/ 359 w 412"/>
                  <a:gd name="T13" fmla="*/ 121 h 361"/>
                  <a:gd name="T14" fmla="*/ 352 w 412"/>
                  <a:gd name="T15" fmla="*/ 108 h 361"/>
                  <a:gd name="T16" fmla="*/ 346 w 412"/>
                  <a:gd name="T17" fmla="*/ 63 h 361"/>
                  <a:gd name="T18" fmla="*/ 327 w 412"/>
                  <a:gd name="T19" fmla="*/ 44 h 361"/>
                  <a:gd name="T20" fmla="*/ 297 w 412"/>
                  <a:gd name="T21" fmla="*/ 60 h 361"/>
                  <a:gd name="T22" fmla="*/ 267 w 412"/>
                  <a:gd name="T23" fmla="*/ 88 h 361"/>
                  <a:gd name="T24" fmla="*/ 255 w 412"/>
                  <a:gd name="T25" fmla="*/ 102 h 361"/>
                  <a:gd name="T26" fmla="*/ 248 w 412"/>
                  <a:gd name="T27" fmla="*/ 111 h 361"/>
                  <a:gd name="T28" fmla="*/ 245 w 412"/>
                  <a:gd name="T29" fmla="*/ 115 h 361"/>
                  <a:gd name="T30" fmla="*/ 238 w 412"/>
                  <a:gd name="T31" fmla="*/ 114 h 361"/>
                  <a:gd name="T32" fmla="*/ 235 w 412"/>
                  <a:gd name="T33" fmla="*/ 108 h 361"/>
                  <a:gd name="T34" fmla="*/ 245 w 412"/>
                  <a:gd name="T35" fmla="*/ 65 h 361"/>
                  <a:gd name="T36" fmla="*/ 222 w 412"/>
                  <a:gd name="T37" fmla="*/ 6 h 361"/>
                  <a:gd name="T38" fmla="*/ 194 w 412"/>
                  <a:gd name="T39" fmla="*/ 3 h 361"/>
                  <a:gd name="T40" fmla="*/ 183 w 412"/>
                  <a:gd name="T41" fmla="*/ 11 h 361"/>
                  <a:gd name="T42" fmla="*/ 162 w 412"/>
                  <a:gd name="T43" fmla="*/ 21 h 361"/>
                  <a:gd name="T44" fmla="*/ 124 w 412"/>
                  <a:gd name="T45" fmla="*/ 17 h 361"/>
                  <a:gd name="T46" fmla="*/ 98 w 412"/>
                  <a:gd name="T47" fmla="*/ 34 h 361"/>
                  <a:gd name="T48" fmla="*/ 104 w 412"/>
                  <a:gd name="T49" fmla="*/ 99 h 361"/>
                  <a:gd name="T50" fmla="*/ 161 w 412"/>
                  <a:gd name="T51" fmla="*/ 136 h 361"/>
                  <a:gd name="T52" fmla="*/ 82 w 412"/>
                  <a:gd name="T53" fmla="*/ 99 h 361"/>
                  <a:gd name="T54" fmla="*/ 46 w 412"/>
                  <a:gd name="T55" fmla="*/ 89 h 361"/>
                  <a:gd name="T56" fmla="*/ 34 w 412"/>
                  <a:gd name="T57" fmla="*/ 114 h 361"/>
                  <a:gd name="T58" fmla="*/ 8 w 412"/>
                  <a:gd name="T59" fmla="*/ 143 h 361"/>
                  <a:gd name="T60" fmla="*/ 3 w 412"/>
                  <a:gd name="T61" fmla="*/ 179 h 361"/>
                  <a:gd name="T62" fmla="*/ 9 w 412"/>
                  <a:gd name="T63" fmla="*/ 199 h 361"/>
                  <a:gd name="T64" fmla="*/ 21 w 412"/>
                  <a:gd name="T65" fmla="*/ 206 h 361"/>
                  <a:gd name="T66" fmla="*/ 68 w 412"/>
                  <a:gd name="T67" fmla="*/ 213 h 361"/>
                  <a:gd name="T68" fmla="*/ 78 w 412"/>
                  <a:gd name="T69" fmla="*/ 228 h 361"/>
                  <a:gd name="T70" fmla="*/ 99 w 412"/>
                  <a:gd name="T71" fmla="*/ 231 h 361"/>
                  <a:gd name="T72" fmla="*/ 100 w 412"/>
                  <a:gd name="T73" fmla="*/ 230 h 361"/>
                  <a:gd name="T74" fmla="*/ 57 w 412"/>
                  <a:gd name="T75" fmla="*/ 265 h 361"/>
                  <a:gd name="T76" fmla="*/ 68 w 412"/>
                  <a:gd name="T77" fmla="*/ 308 h 361"/>
                  <a:gd name="T78" fmla="*/ 97 w 412"/>
                  <a:gd name="T79" fmla="*/ 317 h 361"/>
                  <a:gd name="T80" fmla="*/ 100 w 412"/>
                  <a:gd name="T81" fmla="*/ 328 h 361"/>
                  <a:gd name="T82" fmla="*/ 121 w 412"/>
                  <a:gd name="T83" fmla="*/ 334 h 361"/>
                  <a:gd name="T84" fmla="*/ 154 w 412"/>
                  <a:gd name="T85" fmla="*/ 325 h 361"/>
                  <a:gd name="T86" fmla="*/ 189 w 412"/>
                  <a:gd name="T87" fmla="*/ 335 h 361"/>
                  <a:gd name="T88" fmla="*/ 239 w 412"/>
                  <a:gd name="T89" fmla="*/ 345 h 361"/>
                  <a:gd name="T90" fmla="*/ 251 w 412"/>
                  <a:gd name="T91" fmla="*/ 336 h 361"/>
                  <a:gd name="T92" fmla="*/ 264 w 412"/>
                  <a:gd name="T93" fmla="*/ 331 h 361"/>
                  <a:gd name="T94" fmla="*/ 275 w 412"/>
                  <a:gd name="T95" fmla="*/ 314 h 361"/>
                  <a:gd name="T96" fmla="*/ 265 w 412"/>
                  <a:gd name="T97" fmla="*/ 283 h 361"/>
                  <a:gd name="T98" fmla="*/ 256 w 412"/>
                  <a:gd name="T99" fmla="*/ 268 h 361"/>
                  <a:gd name="T100" fmla="*/ 250 w 412"/>
                  <a:gd name="T101" fmla="*/ 249 h 361"/>
                  <a:gd name="T102" fmla="*/ 292 w 412"/>
                  <a:gd name="T103" fmla="*/ 296 h 361"/>
                  <a:gd name="T104" fmla="*/ 347 w 412"/>
                  <a:gd name="T105" fmla="*/ 300 h 361"/>
                  <a:gd name="T106" fmla="*/ 365 w 412"/>
                  <a:gd name="T107" fmla="*/ 282 h 361"/>
                  <a:gd name="T108" fmla="*/ 368 w 412"/>
                  <a:gd name="T109" fmla="*/ 271 h 361"/>
                  <a:gd name="T110" fmla="*/ 370 w 412"/>
                  <a:gd name="T111" fmla="*/ 268 h 361"/>
                  <a:gd name="T112" fmla="*/ 375 w 412"/>
                  <a:gd name="T113" fmla="*/ 265 h 361"/>
                  <a:gd name="T114" fmla="*/ 389 w 412"/>
                  <a:gd name="T115" fmla="*/ 228 h 361"/>
                  <a:gd name="T116" fmla="*/ 409 w 412"/>
                  <a:gd name="T117" fmla="*/ 208 h 361"/>
                  <a:gd name="T118" fmla="*/ 398 w 412"/>
                  <a:gd name="T119" fmla="*/ 185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12" h="361">
                    <a:moveTo>
                      <a:pt x="398" y="185"/>
                    </a:moveTo>
                    <a:cubicBezTo>
                      <a:pt x="387" y="180"/>
                      <a:pt x="374" y="177"/>
                      <a:pt x="362" y="177"/>
                    </a:cubicBezTo>
                    <a:cubicBezTo>
                      <a:pt x="349" y="176"/>
                      <a:pt x="334" y="182"/>
                      <a:pt x="321" y="178"/>
                    </a:cubicBezTo>
                    <a:cubicBezTo>
                      <a:pt x="340" y="169"/>
                      <a:pt x="373" y="173"/>
                      <a:pt x="381" y="150"/>
                    </a:cubicBezTo>
                    <a:cubicBezTo>
                      <a:pt x="384" y="142"/>
                      <a:pt x="383" y="133"/>
                      <a:pt x="377" y="128"/>
                    </a:cubicBezTo>
                    <a:cubicBezTo>
                      <a:pt x="374" y="125"/>
                      <a:pt x="370" y="124"/>
                      <a:pt x="366" y="123"/>
                    </a:cubicBezTo>
                    <a:cubicBezTo>
                      <a:pt x="364" y="123"/>
                      <a:pt x="361" y="122"/>
                      <a:pt x="359" y="121"/>
                    </a:cubicBezTo>
                    <a:cubicBezTo>
                      <a:pt x="353" y="119"/>
                      <a:pt x="353" y="113"/>
                      <a:pt x="352" y="108"/>
                    </a:cubicBezTo>
                    <a:cubicBezTo>
                      <a:pt x="350" y="93"/>
                      <a:pt x="350" y="77"/>
                      <a:pt x="346" y="63"/>
                    </a:cubicBezTo>
                    <a:cubicBezTo>
                      <a:pt x="344" y="54"/>
                      <a:pt x="337" y="44"/>
                      <a:pt x="327" y="44"/>
                    </a:cubicBezTo>
                    <a:cubicBezTo>
                      <a:pt x="316" y="44"/>
                      <a:pt x="305" y="54"/>
                      <a:pt x="297" y="60"/>
                    </a:cubicBezTo>
                    <a:cubicBezTo>
                      <a:pt x="286" y="69"/>
                      <a:pt x="276" y="78"/>
                      <a:pt x="267" y="88"/>
                    </a:cubicBezTo>
                    <a:cubicBezTo>
                      <a:pt x="263" y="93"/>
                      <a:pt x="259" y="97"/>
                      <a:pt x="255" y="102"/>
                    </a:cubicBezTo>
                    <a:cubicBezTo>
                      <a:pt x="253" y="105"/>
                      <a:pt x="250" y="108"/>
                      <a:pt x="248" y="111"/>
                    </a:cubicBezTo>
                    <a:cubicBezTo>
                      <a:pt x="247" y="112"/>
                      <a:pt x="246" y="114"/>
                      <a:pt x="245" y="115"/>
                    </a:cubicBezTo>
                    <a:cubicBezTo>
                      <a:pt x="243" y="117"/>
                      <a:pt x="241" y="117"/>
                      <a:pt x="238" y="114"/>
                    </a:cubicBezTo>
                    <a:cubicBezTo>
                      <a:pt x="235" y="113"/>
                      <a:pt x="234" y="111"/>
                      <a:pt x="235" y="108"/>
                    </a:cubicBezTo>
                    <a:cubicBezTo>
                      <a:pt x="238" y="94"/>
                      <a:pt x="243" y="80"/>
                      <a:pt x="245" y="65"/>
                    </a:cubicBezTo>
                    <a:cubicBezTo>
                      <a:pt x="248" y="44"/>
                      <a:pt x="243" y="17"/>
                      <a:pt x="222" y="6"/>
                    </a:cubicBezTo>
                    <a:cubicBezTo>
                      <a:pt x="214" y="1"/>
                      <a:pt x="203" y="0"/>
                      <a:pt x="194" y="3"/>
                    </a:cubicBezTo>
                    <a:cubicBezTo>
                      <a:pt x="190" y="5"/>
                      <a:pt x="186" y="7"/>
                      <a:pt x="183" y="11"/>
                    </a:cubicBezTo>
                    <a:cubicBezTo>
                      <a:pt x="177" y="17"/>
                      <a:pt x="171" y="21"/>
                      <a:pt x="162" y="21"/>
                    </a:cubicBezTo>
                    <a:cubicBezTo>
                      <a:pt x="149" y="20"/>
                      <a:pt x="138" y="15"/>
                      <a:pt x="124" y="17"/>
                    </a:cubicBezTo>
                    <a:cubicBezTo>
                      <a:pt x="114" y="20"/>
                      <a:pt x="104" y="26"/>
                      <a:pt x="98" y="34"/>
                    </a:cubicBezTo>
                    <a:cubicBezTo>
                      <a:pt x="82" y="54"/>
                      <a:pt x="86" y="82"/>
                      <a:pt x="104" y="99"/>
                    </a:cubicBezTo>
                    <a:cubicBezTo>
                      <a:pt x="121" y="114"/>
                      <a:pt x="144" y="121"/>
                      <a:pt x="161" y="136"/>
                    </a:cubicBezTo>
                    <a:cubicBezTo>
                      <a:pt x="131" y="144"/>
                      <a:pt x="105" y="113"/>
                      <a:pt x="82" y="99"/>
                    </a:cubicBezTo>
                    <a:cubicBezTo>
                      <a:pt x="72" y="92"/>
                      <a:pt x="59" y="87"/>
                      <a:pt x="46" y="89"/>
                    </a:cubicBezTo>
                    <a:cubicBezTo>
                      <a:pt x="32" y="91"/>
                      <a:pt x="34" y="103"/>
                      <a:pt x="34" y="114"/>
                    </a:cubicBezTo>
                    <a:cubicBezTo>
                      <a:pt x="34" y="130"/>
                      <a:pt x="17" y="133"/>
                      <a:pt x="8" y="143"/>
                    </a:cubicBezTo>
                    <a:cubicBezTo>
                      <a:pt x="0" y="153"/>
                      <a:pt x="0" y="167"/>
                      <a:pt x="3" y="179"/>
                    </a:cubicBezTo>
                    <a:cubicBezTo>
                      <a:pt x="4" y="186"/>
                      <a:pt x="6" y="193"/>
                      <a:pt x="9" y="199"/>
                    </a:cubicBezTo>
                    <a:cubicBezTo>
                      <a:pt x="12" y="204"/>
                      <a:pt x="16" y="206"/>
                      <a:pt x="21" y="206"/>
                    </a:cubicBezTo>
                    <a:cubicBezTo>
                      <a:pt x="36" y="205"/>
                      <a:pt x="59" y="195"/>
                      <a:pt x="68" y="213"/>
                    </a:cubicBezTo>
                    <a:cubicBezTo>
                      <a:pt x="71" y="219"/>
                      <a:pt x="71" y="225"/>
                      <a:pt x="78" y="228"/>
                    </a:cubicBezTo>
                    <a:cubicBezTo>
                      <a:pt x="84" y="232"/>
                      <a:pt x="92" y="231"/>
                      <a:pt x="99" y="231"/>
                    </a:cubicBezTo>
                    <a:cubicBezTo>
                      <a:pt x="99" y="231"/>
                      <a:pt x="99" y="230"/>
                      <a:pt x="100" y="230"/>
                    </a:cubicBezTo>
                    <a:cubicBezTo>
                      <a:pt x="85" y="240"/>
                      <a:pt x="67" y="249"/>
                      <a:pt x="57" y="265"/>
                    </a:cubicBezTo>
                    <a:cubicBezTo>
                      <a:pt x="47" y="282"/>
                      <a:pt x="51" y="298"/>
                      <a:pt x="68" y="308"/>
                    </a:cubicBezTo>
                    <a:cubicBezTo>
                      <a:pt x="75" y="311"/>
                      <a:pt x="86" y="316"/>
                      <a:pt x="97" y="317"/>
                    </a:cubicBezTo>
                    <a:cubicBezTo>
                      <a:pt x="96" y="321"/>
                      <a:pt x="97" y="325"/>
                      <a:pt x="100" y="328"/>
                    </a:cubicBezTo>
                    <a:cubicBezTo>
                      <a:pt x="105" y="334"/>
                      <a:pt x="113" y="336"/>
                      <a:pt x="121" y="334"/>
                    </a:cubicBezTo>
                    <a:cubicBezTo>
                      <a:pt x="132" y="332"/>
                      <a:pt x="142" y="326"/>
                      <a:pt x="154" y="325"/>
                    </a:cubicBezTo>
                    <a:cubicBezTo>
                      <a:pt x="166" y="325"/>
                      <a:pt x="179" y="328"/>
                      <a:pt x="189" y="335"/>
                    </a:cubicBezTo>
                    <a:cubicBezTo>
                      <a:pt x="204" y="344"/>
                      <a:pt x="222" y="361"/>
                      <a:pt x="239" y="345"/>
                    </a:cubicBezTo>
                    <a:cubicBezTo>
                      <a:pt x="243" y="342"/>
                      <a:pt x="246" y="338"/>
                      <a:pt x="251" y="336"/>
                    </a:cubicBezTo>
                    <a:cubicBezTo>
                      <a:pt x="255" y="334"/>
                      <a:pt x="260" y="333"/>
                      <a:pt x="264" y="331"/>
                    </a:cubicBezTo>
                    <a:cubicBezTo>
                      <a:pt x="271" y="328"/>
                      <a:pt x="275" y="322"/>
                      <a:pt x="275" y="314"/>
                    </a:cubicBezTo>
                    <a:cubicBezTo>
                      <a:pt x="275" y="304"/>
                      <a:pt x="270" y="292"/>
                      <a:pt x="265" y="283"/>
                    </a:cubicBezTo>
                    <a:cubicBezTo>
                      <a:pt x="262" y="278"/>
                      <a:pt x="259" y="273"/>
                      <a:pt x="256" y="268"/>
                    </a:cubicBezTo>
                    <a:cubicBezTo>
                      <a:pt x="252" y="264"/>
                      <a:pt x="246" y="255"/>
                      <a:pt x="250" y="249"/>
                    </a:cubicBezTo>
                    <a:cubicBezTo>
                      <a:pt x="261" y="267"/>
                      <a:pt x="274" y="284"/>
                      <a:pt x="292" y="296"/>
                    </a:cubicBezTo>
                    <a:cubicBezTo>
                      <a:pt x="308" y="306"/>
                      <a:pt x="330" y="310"/>
                      <a:pt x="347" y="300"/>
                    </a:cubicBezTo>
                    <a:cubicBezTo>
                      <a:pt x="355" y="296"/>
                      <a:pt x="361" y="290"/>
                      <a:pt x="365" y="282"/>
                    </a:cubicBezTo>
                    <a:cubicBezTo>
                      <a:pt x="367" y="278"/>
                      <a:pt x="367" y="274"/>
                      <a:pt x="368" y="271"/>
                    </a:cubicBezTo>
                    <a:cubicBezTo>
                      <a:pt x="369" y="268"/>
                      <a:pt x="367" y="269"/>
                      <a:pt x="370" y="268"/>
                    </a:cubicBezTo>
                    <a:cubicBezTo>
                      <a:pt x="372" y="267"/>
                      <a:pt x="374" y="266"/>
                      <a:pt x="375" y="265"/>
                    </a:cubicBezTo>
                    <a:cubicBezTo>
                      <a:pt x="388" y="258"/>
                      <a:pt x="393" y="242"/>
                      <a:pt x="389" y="228"/>
                    </a:cubicBezTo>
                    <a:cubicBezTo>
                      <a:pt x="397" y="224"/>
                      <a:pt x="406" y="218"/>
                      <a:pt x="409" y="208"/>
                    </a:cubicBezTo>
                    <a:cubicBezTo>
                      <a:pt x="412" y="198"/>
                      <a:pt x="407" y="190"/>
                      <a:pt x="398" y="185"/>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61" name="Freeform 86"/>
              <p:cNvSpPr>
                <a:spLocks/>
              </p:cNvSpPr>
              <p:nvPr/>
            </p:nvSpPr>
            <p:spPr bwMode="auto">
              <a:xfrm>
                <a:off x="8670925" y="4529138"/>
                <a:ext cx="723900" cy="635000"/>
              </a:xfrm>
              <a:custGeom>
                <a:avLst/>
                <a:gdLst>
                  <a:gd name="T0" fmla="*/ 267 w 277"/>
                  <a:gd name="T1" fmla="*/ 124 h 243"/>
                  <a:gd name="T2" fmla="*/ 243 w 277"/>
                  <a:gd name="T3" fmla="*/ 119 h 243"/>
                  <a:gd name="T4" fmla="*/ 216 w 277"/>
                  <a:gd name="T5" fmla="*/ 119 h 243"/>
                  <a:gd name="T6" fmla="*/ 256 w 277"/>
                  <a:gd name="T7" fmla="*/ 100 h 243"/>
                  <a:gd name="T8" fmla="*/ 253 w 277"/>
                  <a:gd name="T9" fmla="*/ 86 h 243"/>
                  <a:gd name="T10" fmla="*/ 246 w 277"/>
                  <a:gd name="T11" fmla="*/ 83 h 243"/>
                  <a:gd name="T12" fmla="*/ 241 w 277"/>
                  <a:gd name="T13" fmla="*/ 82 h 243"/>
                  <a:gd name="T14" fmla="*/ 237 w 277"/>
                  <a:gd name="T15" fmla="*/ 72 h 243"/>
                  <a:gd name="T16" fmla="*/ 233 w 277"/>
                  <a:gd name="T17" fmla="*/ 42 h 243"/>
                  <a:gd name="T18" fmla="*/ 219 w 277"/>
                  <a:gd name="T19" fmla="*/ 30 h 243"/>
                  <a:gd name="T20" fmla="*/ 199 w 277"/>
                  <a:gd name="T21" fmla="*/ 40 h 243"/>
                  <a:gd name="T22" fmla="*/ 179 w 277"/>
                  <a:gd name="T23" fmla="*/ 59 h 243"/>
                  <a:gd name="T24" fmla="*/ 171 w 277"/>
                  <a:gd name="T25" fmla="*/ 68 h 243"/>
                  <a:gd name="T26" fmla="*/ 167 w 277"/>
                  <a:gd name="T27" fmla="*/ 74 h 243"/>
                  <a:gd name="T28" fmla="*/ 164 w 277"/>
                  <a:gd name="T29" fmla="*/ 77 h 243"/>
                  <a:gd name="T30" fmla="*/ 160 w 277"/>
                  <a:gd name="T31" fmla="*/ 77 h 243"/>
                  <a:gd name="T32" fmla="*/ 158 w 277"/>
                  <a:gd name="T33" fmla="*/ 73 h 243"/>
                  <a:gd name="T34" fmla="*/ 164 w 277"/>
                  <a:gd name="T35" fmla="*/ 44 h 243"/>
                  <a:gd name="T36" fmla="*/ 149 w 277"/>
                  <a:gd name="T37" fmla="*/ 4 h 243"/>
                  <a:gd name="T38" fmla="*/ 131 w 277"/>
                  <a:gd name="T39" fmla="*/ 2 h 243"/>
                  <a:gd name="T40" fmla="*/ 123 w 277"/>
                  <a:gd name="T41" fmla="*/ 7 h 243"/>
                  <a:gd name="T42" fmla="*/ 109 w 277"/>
                  <a:gd name="T43" fmla="*/ 14 h 243"/>
                  <a:gd name="T44" fmla="*/ 84 w 277"/>
                  <a:gd name="T45" fmla="*/ 12 h 243"/>
                  <a:gd name="T46" fmla="*/ 66 w 277"/>
                  <a:gd name="T47" fmla="*/ 23 h 243"/>
                  <a:gd name="T48" fmla="*/ 70 w 277"/>
                  <a:gd name="T49" fmla="*/ 66 h 243"/>
                  <a:gd name="T50" fmla="*/ 108 w 277"/>
                  <a:gd name="T51" fmla="*/ 91 h 243"/>
                  <a:gd name="T52" fmla="*/ 55 w 277"/>
                  <a:gd name="T53" fmla="*/ 66 h 243"/>
                  <a:gd name="T54" fmla="*/ 31 w 277"/>
                  <a:gd name="T55" fmla="*/ 59 h 243"/>
                  <a:gd name="T56" fmla="*/ 23 w 277"/>
                  <a:gd name="T57" fmla="*/ 77 h 243"/>
                  <a:gd name="T58" fmla="*/ 6 w 277"/>
                  <a:gd name="T59" fmla="*/ 96 h 243"/>
                  <a:gd name="T60" fmla="*/ 2 w 277"/>
                  <a:gd name="T61" fmla="*/ 120 h 243"/>
                  <a:gd name="T62" fmla="*/ 6 w 277"/>
                  <a:gd name="T63" fmla="*/ 134 h 243"/>
                  <a:gd name="T64" fmla="*/ 14 w 277"/>
                  <a:gd name="T65" fmla="*/ 138 h 243"/>
                  <a:gd name="T66" fmla="*/ 46 w 277"/>
                  <a:gd name="T67" fmla="*/ 143 h 243"/>
                  <a:gd name="T68" fmla="*/ 52 w 277"/>
                  <a:gd name="T69" fmla="*/ 153 h 243"/>
                  <a:gd name="T70" fmla="*/ 66 w 277"/>
                  <a:gd name="T71" fmla="*/ 155 h 243"/>
                  <a:gd name="T72" fmla="*/ 81 w 277"/>
                  <a:gd name="T73" fmla="*/ 150 h 243"/>
                  <a:gd name="T74" fmla="*/ 96 w 277"/>
                  <a:gd name="T75" fmla="*/ 142 h 243"/>
                  <a:gd name="T76" fmla="*/ 55 w 277"/>
                  <a:gd name="T77" fmla="*/ 181 h 243"/>
                  <a:gd name="T78" fmla="*/ 47 w 277"/>
                  <a:gd name="T79" fmla="*/ 202 h 243"/>
                  <a:gd name="T80" fmla="*/ 65 w 277"/>
                  <a:gd name="T81" fmla="*/ 211 h 243"/>
                  <a:gd name="T82" fmla="*/ 67 w 277"/>
                  <a:gd name="T83" fmla="*/ 220 h 243"/>
                  <a:gd name="T84" fmla="*/ 81 w 277"/>
                  <a:gd name="T85" fmla="*/ 224 h 243"/>
                  <a:gd name="T86" fmla="*/ 103 w 277"/>
                  <a:gd name="T87" fmla="*/ 218 h 243"/>
                  <a:gd name="T88" fmla="*/ 127 w 277"/>
                  <a:gd name="T89" fmla="*/ 225 h 243"/>
                  <a:gd name="T90" fmla="*/ 161 w 277"/>
                  <a:gd name="T91" fmla="*/ 232 h 243"/>
                  <a:gd name="T92" fmla="*/ 169 w 277"/>
                  <a:gd name="T93" fmla="*/ 225 h 243"/>
                  <a:gd name="T94" fmla="*/ 177 w 277"/>
                  <a:gd name="T95" fmla="*/ 222 h 243"/>
                  <a:gd name="T96" fmla="*/ 185 w 277"/>
                  <a:gd name="T97" fmla="*/ 211 h 243"/>
                  <a:gd name="T98" fmla="*/ 178 w 277"/>
                  <a:gd name="T99" fmla="*/ 190 h 243"/>
                  <a:gd name="T100" fmla="*/ 172 w 277"/>
                  <a:gd name="T101" fmla="*/ 180 h 243"/>
                  <a:gd name="T102" fmla="*/ 168 w 277"/>
                  <a:gd name="T103" fmla="*/ 167 h 243"/>
                  <a:gd name="T104" fmla="*/ 196 w 277"/>
                  <a:gd name="T105" fmla="*/ 198 h 243"/>
                  <a:gd name="T106" fmla="*/ 233 w 277"/>
                  <a:gd name="T107" fmla="*/ 202 h 243"/>
                  <a:gd name="T108" fmla="*/ 245 w 277"/>
                  <a:gd name="T109" fmla="*/ 189 h 243"/>
                  <a:gd name="T110" fmla="*/ 247 w 277"/>
                  <a:gd name="T111" fmla="*/ 182 h 243"/>
                  <a:gd name="T112" fmla="*/ 249 w 277"/>
                  <a:gd name="T113" fmla="*/ 180 h 243"/>
                  <a:gd name="T114" fmla="*/ 252 w 277"/>
                  <a:gd name="T115" fmla="*/ 178 h 243"/>
                  <a:gd name="T116" fmla="*/ 261 w 277"/>
                  <a:gd name="T117" fmla="*/ 153 h 243"/>
                  <a:gd name="T118" fmla="*/ 275 w 277"/>
                  <a:gd name="T119" fmla="*/ 140 h 243"/>
                  <a:gd name="T120" fmla="*/ 267 w 277"/>
                  <a:gd name="T121" fmla="*/ 124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7" h="243">
                    <a:moveTo>
                      <a:pt x="267" y="124"/>
                    </a:moveTo>
                    <a:cubicBezTo>
                      <a:pt x="260" y="121"/>
                      <a:pt x="251" y="119"/>
                      <a:pt x="243" y="119"/>
                    </a:cubicBezTo>
                    <a:cubicBezTo>
                      <a:pt x="234" y="118"/>
                      <a:pt x="224" y="122"/>
                      <a:pt x="216" y="119"/>
                    </a:cubicBezTo>
                    <a:cubicBezTo>
                      <a:pt x="229" y="113"/>
                      <a:pt x="250" y="116"/>
                      <a:pt x="256" y="100"/>
                    </a:cubicBezTo>
                    <a:cubicBezTo>
                      <a:pt x="258" y="96"/>
                      <a:pt x="257" y="89"/>
                      <a:pt x="253" y="86"/>
                    </a:cubicBezTo>
                    <a:cubicBezTo>
                      <a:pt x="251" y="84"/>
                      <a:pt x="248" y="83"/>
                      <a:pt x="246" y="83"/>
                    </a:cubicBezTo>
                    <a:cubicBezTo>
                      <a:pt x="244" y="82"/>
                      <a:pt x="242" y="82"/>
                      <a:pt x="241" y="82"/>
                    </a:cubicBezTo>
                    <a:cubicBezTo>
                      <a:pt x="237" y="80"/>
                      <a:pt x="237" y="76"/>
                      <a:pt x="237" y="72"/>
                    </a:cubicBezTo>
                    <a:cubicBezTo>
                      <a:pt x="235" y="63"/>
                      <a:pt x="235" y="52"/>
                      <a:pt x="233" y="42"/>
                    </a:cubicBezTo>
                    <a:cubicBezTo>
                      <a:pt x="231" y="36"/>
                      <a:pt x="226" y="30"/>
                      <a:pt x="219" y="30"/>
                    </a:cubicBezTo>
                    <a:cubicBezTo>
                      <a:pt x="212" y="29"/>
                      <a:pt x="205" y="36"/>
                      <a:pt x="199" y="40"/>
                    </a:cubicBezTo>
                    <a:cubicBezTo>
                      <a:pt x="192" y="46"/>
                      <a:pt x="185" y="52"/>
                      <a:pt x="179" y="59"/>
                    </a:cubicBezTo>
                    <a:cubicBezTo>
                      <a:pt x="176" y="62"/>
                      <a:pt x="174" y="65"/>
                      <a:pt x="171" y="68"/>
                    </a:cubicBezTo>
                    <a:cubicBezTo>
                      <a:pt x="170" y="70"/>
                      <a:pt x="168" y="72"/>
                      <a:pt x="167" y="74"/>
                    </a:cubicBezTo>
                    <a:cubicBezTo>
                      <a:pt x="166" y="75"/>
                      <a:pt x="165" y="76"/>
                      <a:pt x="164" y="77"/>
                    </a:cubicBezTo>
                    <a:cubicBezTo>
                      <a:pt x="163" y="79"/>
                      <a:pt x="162" y="79"/>
                      <a:pt x="160" y="77"/>
                    </a:cubicBezTo>
                    <a:cubicBezTo>
                      <a:pt x="158" y="76"/>
                      <a:pt x="157" y="75"/>
                      <a:pt x="158" y="73"/>
                    </a:cubicBezTo>
                    <a:cubicBezTo>
                      <a:pt x="160" y="63"/>
                      <a:pt x="163" y="54"/>
                      <a:pt x="164" y="44"/>
                    </a:cubicBezTo>
                    <a:cubicBezTo>
                      <a:pt x="166" y="29"/>
                      <a:pt x="163" y="11"/>
                      <a:pt x="149" y="4"/>
                    </a:cubicBezTo>
                    <a:cubicBezTo>
                      <a:pt x="144" y="1"/>
                      <a:pt x="137" y="0"/>
                      <a:pt x="131" y="2"/>
                    </a:cubicBezTo>
                    <a:cubicBezTo>
                      <a:pt x="128" y="3"/>
                      <a:pt x="125" y="5"/>
                      <a:pt x="123" y="7"/>
                    </a:cubicBezTo>
                    <a:cubicBezTo>
                      <a:pt x="119" y="11"/>
                      <a:pt x="115" y="14"/>
                      <a:pt x="109" y="14"/>
                    </a:cubicBezTo>
                    <a:cubicBezTo>
                      <a:pt x="100" y="13"/>
                      <a:pt x="92" y="10"/>
                      <a:pt x="84" y="12"/>
                    </a:cubicBezTo>
                    <a:cubicBezTo>
                      <a:pt x="77" y="13"/>
                      <a:pt x="70" y="17"/>
                      <a:pt x="66" y="23"/>
                    </a:cubicBezTo>
                    <a:cubicBezTo>
                      <a:pt x="55" y="36"/>
                      <a:pt x="58" y="55"/>
                      <a:pt x="70" y="66"/>
                    </a:cubicBezTo>
                    <a:cubicBezTo>
                      <a:pt x="81" y="77"/>
                      <a:pt x="96" y="82"/>
                      <a:pt x="108" y="91"/>
                    </a:cubicBezTo>
                    <a:cubicBezTo>
                      <a:pt x="88" y="97"/>
                      <a:pt x="70" y="76"/>
                      <a:pt x="55" y="66"/>
                    </a:cubicBezTo>
                    <a:cubicBezTo>
                      <a:pt x="48" y="62"/>
                      <a:pt x="39" y="58"/>
                      <a:pt x="31" y="59"/>
                    </a:cubicBezTo>
                    <a:cubicBezTo>
                      <a:pt x="22" y="61"/>
                      <a:pt x="23" y="69"/>
                      <a:pt x="23" y="77"/>
                    </a:cubicBezTo>
                    <a:cubicBezTo>
                      <a:pt x="23" y="88"/>
                      <a:pt x="11" y="89"/>
                      <a:pt x="6" y="96"/>
                    </a:cubicBezTo>
                    <a:cubicBezTo>
                      <a:pt x="0" y="103"/>
                      <a:pt x="0" y="112"/>
                      <a:pt x="2" y="120"/>
                    </a:cubicBezTo>
                    <a:cubicBezTo>
                      <a:pt x="3" y="125"/>
                      <a:pt x="4" y="130"/>
                      <a:pt x="6" y="134"/>
                    </a:cubicBezTo>
                    <a:cubicBezTo>
                      <a:pt x="8" y="137"/>
                      <a:pt x="10" y="139"/>
                      <a:pt x="14" y="138"/>
                    </a:cubicBezTo>
                    <a:cubicBezTo>
                      <a:pt x="24" y="138"/>
                      <a:pt x="40" y="131"/>
                      <a:pt x="46" y="143"/>
                    </a:cubicBezTo>
                    <a:cubicBezTo>
                      <a:pt x="48" y="147"/>
                      <a:pt x="48" y="151"/>
                      <a:pt x="52" y="153"/>
                    </a:cubicBezTo>
                    <a:cubicBezTo>
                      <a:pt x="56" y="156"/>
                      <a:pt x="62" y="155"/>
                      <a:pt x="66" y="155"/>
                    </a:cubicBezTo>
                    <a:cubicBezTo>
                      <a:pt x="71" y="154"/>
                      <a:pt x="76" y="153"/>
                      <a:pt x="81" y="150"/>
                    </a:cubicBezTo>
                    <a:cubicBezTo>
                      <a:pt x="86" y="147"/>
                      <a:pt x="90" y="142"/>
                      <a:pt x="96" y="142"/>
                    </a:cubicBezTo>
                    <a:cubicBezTo>
                      <a:pt x="87" y="159"/>
                      <a:pt x="68" y="168"/>
                      <a:pt x="55" y="181"/>
                    </a:cubicBezTo>
                    <a:cubicBezTo>
                      <a:pt x="49" y="186"/>
                      <a:pt x="43" y="195"/>
                      <a:pt x="47" y="202"/>
                    </a:cubicBezTo>
                    <a:cubicBezTo>
                      <a:pt x="51" y="208"/>
                      <a:pt x="59" y="210"/>
                      <a:pt x="65" y="211"/>
                    </a:cubicBezTo>
                    <a:cubicBezTo>
                      <a:pt x="64" y="214"/>
                      <a:pt x="65" y="217"/>
                      <a:pt x="67" y="220"/>
                    </a:cubicBezTo>
                    <a:cubicBezTo>
                      <a:pt x="71" y="224"/>
                      <a:pt x="76" y="225"/>
                      <a:pt x="81" y="224"/>
                    </a:cubicBezTo>
                    <a:cubicBezTo>
                      <a:pt x="89" y="223"/>
                      <a:pt x="95" y="219"/>
                      <a:pt x="103" y="218"/>
                    </a:cubicBezTo>
                    <a:cubicBezTo>
                      <a:pt x="112" y="218"/>
                      <a:pt x="120" y="220"/>
                      <a:pt x="127" y="225"/>
                    </a:cubicBezTo>
                    <a:cubicBezTo>
                      <a:pt x="137" y="231"/>
                      <a:pt x="149" y="243"/>
                      <a:pt x="161" y="232"/>
                    </a:cubicBezTo>
                    <a:cubicBezTo>
                      <a:pt x="163" y="230"/>
                      <a:pt x="165" y="227"/>
                      <a:pt x="169" y="225"/>
                    </a:cubicBezTo>
                    <a:cubicBezTo>
                      <a:pt x="171" y="224"/>
                      <a:pt x="174" y="223"/>
                      <a:pt x="177" y="222"/>
                    </a:cubicBezTo>
                    <a:cubicBezTo>
                      <a:pt x="182" y="220"/>
                      <a:pt x="185" y="216"/>
                      <a:pt x="185" y="211"/>
                    </a:cubicBezTo>
                    <a:cubicBezTo>
                      <a:pt x="185" y="204"/>
                      <a:pt x="181" y="196"/>
                      <a:pt x="178" y="190"/>
                    </a:cubicBezTo>
                    <a:cubicBezTo>
                      <a:pt x="176" y="187"/>
                      <a:pt x="174" y="183"/>
                      <a:pt x="172" y="180"/>
                    </a:cubicBezTo>
                    <a:cubicBezTo>
                      <a:pt x="169" y="177"/>
                      <a:pt x="165" y="172"/>
                      <a:pt x="168" y="167"/>
                    </a:cubicBezTo>
                    <a:cubicBezTo>
                      <a:pt x="176" y="179"/>
                      <a:pt x="184" y="191"/>
                      <a:pt x="196" y="198"/>
                    </a:cubicBezTo>
                    <a:cubicBezTo>
                      <a:pt x="207" y="205"/>
                      <a:pt x="221" y="208"/>
                      <a:pt x="233" y="202"/>
                    </a:cubicBezTo>
                    <a:cubicBezTo>
                      <a:pt x="238" y="199"/>
                      <a:pt x="243" y="195"/>
                      <a:pt x="245" y="189"/>
                    </a:cubicBezTo>
                    <a:cubicBezTo>
                      <a:pt x="246" y="187"/>
                      <a:pt x="246" y="184"/>
                      <a:pt x="247" y="182"/>
                    </a:cubicBezTo>
                    <a:cubicBezTo>
                      <a:pt x="248" y="180"/>
                      <a:pt x="247" y="181"/>
                      <a:pt x="249" y="180"/>
                    </a:cubicBezTo>
                    <a:cubicBezTo>
                      <a:pt x="250" y="179"/>
                      <a:pt x="251" y="179"/>
                      <a:pt x="252" y="178"/>
                    </a:cubicBezTo>
                    <a:cubicBezTo>
                      <a:pt x="260" y="173"/>
                      <a:pt x="264" y="162"/>
                      <a:pt x="261" y="153"/>
                    </a:cubicBezTo>
                    <a:cubicBezTo>
                      <a:pt x="267" y="150"/>
                      <a:pt x="273" y="146"/>
                      <a:pt x="275" y="140"/>
                    </a:cubicBezTo>
                    <a:cubicBezTo>
                      <a:pt x="277" y="133"/>
                      <a:pt x="273" y="127"/>
                      <a:pt x="267" y="124"/>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2" name="Group 31"/>
            <p:cNvGrpSpPr/>
            <p:nvPr/>
          </p:nvGrpSpPr>
          <p:grpSpPr>
            <a:xfrm>
              <a:off x="8916988" y="4733926"/>
              <a:ext cx="238125" cy="215900"/>
              <a:chOff x="8916988" y="4733926"/>
              <a:chExt cx="238125" cy="215900"/>
            </a:xfrm>
          </p:grpSpPr>
          <p:sp>
            <p:nvSpPr>
              <p:cNvPr id="54" name="Freeform 87"/>
              <p:cNvSpPr>
                <a:spLocks/>
              </p:cNvSpPr>
              <p:nvPr/>
            </p:nvSpPr>
            <p:spPr bwMode="auto">
              <a:xfrm>
                <a:off x="8916988" y="4819651"/>
                <a:ext cx="47625" cy="49213"/>
              </a:xfrm>
              <a:custGeom>
                <a:avLst/>
                <a:gdLst>
                  <a:gd name="T0" fmla="*/ 9 w 18"/>
                  <a:gd name="T1" fmla="*/ 0 h 19"/>
                  <a:gd name="T2" fmla="*/ 3 w 18"/>
                  <a:gd name="T3" fmla="*/ 3 h 19"/>
                  <a:gd name="T4" fmla="*/ 0 w 18"/>
                  <a:gd name="T5" fmla="*/ 10 h 19"/>
                  <a:gd name="T6" fmla="*/ 9 w 18"/>
                  <a:gd name="T7" fmla="*/ 19 h 19"/>
                  <a:gd name="T8" fmla="*/ 15 w 18"/>
                  <a:gd name="T9" fmla="*/ 17 h 19"/>
                  <a:gd name="T10" fmla="*/ 18 w 18"/>
                  <a:gd name="T11" fmla="*/ 10 h 19"/>
                  <a:gd name="T12" fmla="*/ 9 w 18"/>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18" h="19">
                    <a:moveTo>
                      <a:pt x="9" y="0"/>
                    </a:moveTo>
                    <a:cubicBezTo>
                      <a:pt x="7" y="0"/>
                      <a:pt x="4" y="1"/>
                      <a:pt x="3" y="3"/>
                    </a:cubicBezTo>
                    <a:cubicBezTo>
                      <a:pt x="1" y="5"/>
                      <a:pt x="0" y="7"/>
                      <a:pt x="0" y="10"/>
                    </a:cubicBezTo>
                    <a:cubicBezTo>
                      <a:pt x="0" y="14"/>
                      <a:pt x="4" y="19"/>
                      <a:pt x="9" y="19"/>
                    </a:cubicBezTo>
                    <a:cubicBezTo>
                      <a:pt x="11" y="19"/>
                      <a:pt x="14" y="18"/>
                      <a:pt x="15" y="17"/>
                    </a:cubicBezTo>
                    <a:cubicBezTo>
                      <a:pt x="17" y="15"/>
                      <a:pt x="18" y="12"/>
                      <a:pt x="18" y="10"/>
                    </a:cubicBezTo>
                    <a:cubicBezTo>
                      <a:pt x="18" y="5"/>
                      <a:pt x="14" y="0"/>
                      <a:pt x="9"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5" name="Freeform 88"/>
              <p:cNvSpPr>
                <a:spLocks/>
              </p:cNvSpPr>
              <p:nvPr/>
            </p:nvSpPr>
            <p:spPr bwMode="auto">
              <a:xfrm>
                <a:off x="8928100" y="4875213"/>
                <a:ext cx="36513" cy="33338"/>
              </a:xfrm>
              <a:custGeom>
                <a:avLst/>
                <a:gdLst>
                  <a:gd name="T0" fmla="*/ 7 w 14"/>
                  <a:gd name="T1" fmla="*/ 0 h 13"/>
                  <a:gd name="T2" fmla="*/ 0 w 14"/>
                  <a:gd name="T3" fmla="*/ 6 h 13"/>
                  <a:gd name="T4" fmla="*/ 7 w 14"/>
                  <a:gd name="T5" fmla="*/ 13 h 13"/>
                  <a:gd name="T6" fmla="*/ 14 w 14"/>
                  <a:gd name="T7" fmla="*/ 7 h 13"/>
                  <a:gd name="T8" fmla="*/ 7 w 14"/>
                  <a:gd name="T9" fmla="*/ 0 h 13"/>
                </a:gdLst>
                <a:ahLst/>
                <a:cxnLst>
                  <a:cxn ang="0">
                    <a:pos x="T0" y="T1"/>
                  </a:cxn>
                  <a:cxn ang="0">
                    <a:pos x="T2" y="T3"/>
                  </a:cxn>
                  <a:cxn ang="0">
                    <a:pos x="T4" y="T5"/>
                  </a:cxn>
                  <a:cxn ang="0">
                    <a:pos x="T6" y="T7"/>
                  </a:cxn>
                  <a:cxn ang="0">
                    <a:pos x="T8" y="T9"/>
                  </a:cxn>
                </a:cxnLst>
                <a:rect l="0" t="0" r="r" b="b"/>
                <a:pathLst>
                  <a:path w="14" h="13">
                    <a:moveTo>
                      <a:pt x="7" y="0"/>
                    </a:moveTo>
                    <a:cubicBezTo>
                      <a:pt x="4" y="0"/>
                      <a:pt x="0" y="2"/>
                      <a:pt x="0" y="6"/>
                    </a:cubicBezTo>
                    <a:cubicBezTo>
                      <a:pt x="0" y="10"/>
                      <a:pt x="3" y="13"/>
                      <a:pt x="7" y="13"/>
                    </a:cubicBezTo>
                    <a:cubicBezTo>
                      <a:pt x="10" y="13"/>
                      <a:pt x="14" y="10"/>
                      <a:pt x="14" y="7"/>
                    </a:cubicBezTo>
                    <a:cubicBezTo>
                      <a:pt x="14" y="3"/>
                      <a:pt x="11"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6" name="Freeform 89"/>
              <p:cNvSpPr>
                <a:spLocks/>
              </p:cNvSpPr>
              <p:nvPr/>
            </p:nvSpPr>
            <p:spPr bwMode="auto">
              <a:xfrm>
                <a:off x="8916988" y="4775201"/>
                <a:ext cx="41275" cy="39688"/>
              </a:xfrm>
              <a:custGeom>
                <a:avLst/>
                <a:gdLst>
                  <a:gd name="T0" fmla="*/ 15 w 16"/>
                  <a:gd name="T1" fmla="*/ 5 h 15"/>
                  <a:gd name="T2" fmla="*/ 11 w 16"/>
                  <a:gd name="T3" fmla="*/ 1 h 15"/>
                  <a:gd name="T4" fmla="*/ 11 w 16"/>
                  <a:gd name="T5" fmla="*/ 1 h 15"/>
                  <a:gd name="T6" fmla="*/ 2 w 16"/>
                  <a:gd name="T7" fmla="*/ 10 h 15"/>
                  <a:gd name="T8" fmla="*/ 7 w 16"/>
                  <a:gd name="T9" fmla="*/ 15 h 15"/>
                  <a:gd name="T10" fmla="*/ 14 w 16"/>
                  <a:gd name="T11" fmla="*/ 12 h 15"/>
                  <a:gd name="T12" fmla="*/ 15 w 16"/>
                  <a:gd name="T13" fmla="*/ 11 h 15"/>
                  <a:gd name="T14" fmla="*/ 15 w 16"/>
                  <a:gd name="T15" fmla="*/ 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5">
                    <a:moveTo>
                      <a:pt x="15" y="5"/>
                    </a:moveTo>
                    <a:cubicBezTo>
                      <a:pt x="14" y="3"/>
                      <a:pt x="13" y="2"/>
                      <a:pt x="11" y="1"/>
                    </a:cubicBezTo>
                    <a:cubicBezTo>
                      <a:pt x="11" y="1"/>
                      <a:pt x="11" y="1"/>
                      <a:pt x="11" y="1"/>
                    </a:cubicBezTo>
                    <a:cubicBezTo>
                      <a:pt x="5" y="0"/>
                      <a:pt x="0" y="5"/>
                      <a:pt x="2" y="10"/>
                    </a:cubicBezTo>
                    <a:cubicBezTo>
                      <a:pt x="3" y="13"/>
                      <a:pt x="5" y="14"/>
                      <a:pt x="7" y="15"/>
                    </a:cubicBezTo>
                    <a:cubicBezTo>
                      <a:pt x="10" y="15"/>
                      <a:pt x="13" y="14"/>
                      <a:pt x="14" y="12"/>
                    </a:cubicBezTo>
                    <a:cubicBezTo>
                      <a:pt x="15" y="11"/>
                      <a:pt x="15" y="11"/>
                      <a:pt x="15" y="11"/>
                    </a:cubicBezTo>
                    <a:cubicBezTo>
                      <a:pt x="16" y="10"/>
                      <a:pt x="16" y="7"/>
                      <a:pt x="15" y="5"/>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7" name="Freeform 90"/>
              <p:cNvSpPr>
                <a:spLocks noEditPoints="1"/>
              </p:cNvSpPr>
              <p:nvPr/>
            </p:nvSpPr>
            <p:spPr bwMode="auto">
              <a:xfrm>
                <a:off x="8956675" y="4733926"/>
                <a:ext cx="198438" cy="215900"/>
              </a:xfrm>
              <a:custGeom>
                <a:avLst/>
                <a:gdLst>
                  <a:gd name="T0" fmla="*/ 63 w 76"/>
                  <a:gd name="T1" fmla="*/ 45 h 83"/>
                  <a:gd name="T2" fmla="*/ 59 w 76"/>
                  <a:gd name="T3" fmla="*/ 39 h 83"/>
                  <a:gd name="T4" fmla="*/ 71 w 76"/>
                  <a:gd name="T5" fmla="*/ 38 h 83"/>
                  <a:gd name="T6" fmla="*/ 71 w 76"/>
                  <a:gd name="T7" fmla="*/ 30 h 83"/>
                  <a:gd name="T8" fmla="*/ 58 w 76"/>
                  <a:gd name="T9" fmla="*/ 28 h 83"/>
                  <a:gd name="T10" fmla="*/ 49 w 76"/>
                  <a:gd name="T11" fmla="*/ 22 h 83"/>
                  <a:gd name="T12" fmla="*/ 56 w 76"/>
                  <a:gd name="T13" fmla="*/ 13 h 83"/>
                  <a:gd name="T14" fmla="*/ 40 w 76"/>
                  <a:gd name="T15" fmla="*/ 6 h 83"/>
                  <a:gd name="T16" fmla="*/ 34 w 76"/>
                  <a:gd name="T17" fmla="*/ 2 h 83"/>
                  <a:gd name="T18" fmla="*/ 24 w 76"/>
                  <a:gd name="T19" fmla="*/ 8 h 83"/>
                  <a:gd name="T20" fmla="*/ 7 w 76"/>
                  <a:gd name="T21" fmla="*/ 22 h 83"/>
                  <a:gd name="T22" fmla="*/ 8 w 76"/>
                  <a:gd name="T23" fmla="*/ 38 h 83"/>
                  <a:gd name="T24" fmla="*/ 16 w 76"/>
                  <a:gd name="T25" fmla="*/ 27 h 83"/>
                  <a:gd name="T26" fmla="*/ 22 w 76"/>
                  <a:gd name="T27" fmla="*/ 31 h 83"/>
                  <a:gd name="T28" fmla="*/ 16 w 76"/>
                  <a:gd name="T29" fmla="*/ 36 h 83"/>
                  <a:gd name="T30" fmla="*/ 14 w 76"/>
                  <a:gd name="T31" fmla="*/ 42 h 83"/>
                  <a:gd name="T32" fmla="*/ 4 w 76"/>
                  <a:gd name="T33" fmla="*/ 49 h 83"/>
                  <a:gd name="T34" fmla="*/ 6 w 76"/>
                  <a:gd name="T35" fmla="*/ 61 h 83"/>
                  <a:gd name="T36" fmla="*/ 9 w 76"/>
                  <a:gd name="T37" fmla="*/ 77 h 83"/>
                  <a:gd name="T38" fmla="*/ 17 w 76"/>
                  <a:gd name="T39" fmla="*/ 64 h 83"/>
                  <a:gd name="T40" fmla="*/ 21 w 76"/>
                  <a:gd name="T41" fmla="*/ 70 h 83"/>
                  <a:gd name="T42" fmla="*/ 25 w 76"/>
                  <a:gd name="T43" fmla="*/ 83 h 83"/>
                  <a:gd name="T44" fmla="*/ 35 w 76"/>
                  <a:gd name="T45" fmla="*/ 83 h 83"/>
                  <a:gd name="T46" fmla="*/ 39 w 76"/>
                  <a:gd name="T47" fmla="*/ 77 h 83"/>
                  <a:gd name="T48" fmla="*/ 51 w 76"/>
                  <a:gd name="T49" fmla="*/ 75 h 83"/>
                  <a:gd name="T50" fmla="*/ 53 w 76"/>
                  <a:gd name="T51" fmla="*/ 65 h 83"/>
                  <a:gd name="T52" fmla="*/ 67 w 76"/>
                  <a:gd name="T53" fmla="*/ 52 h 83"/>
                  <a:gd name="T54" fmla="*/ 69 w 76"/>
                  <a:gd name="T55" fmla="*/ 41 h 83"/>
                  <a:gd name="T56" fmla="*/ 41 w 76"/>
                  <a:gd name="T57" fmla="*/ 24 h 83"/>
                  <a:gd name="T58" fmla="*/ 41 w 76"/>
                  <a:gd name="T59" fmla="*/ 21 h 83"/>
                  <a:gd name="T60" fmla="*/ 35 w 76"/>
                  <a:gd name="T61" fmla="*/ 73 h 83"/>
                  <a:gd name="T62" fmla="*/ 30 w 76"/>
                  <a:gd name="T63" fmla="*/ 75 h 83"/>
                  <a:gd name="T64" fmla="*/ 35 w 76"/>
                  <a:gd name="T65" fmla="*/ 71 h 83"/>
                  <a:gd name="T66" fmla="*/ 35 w 76"/>
                  <a:gd name="T67" fmla="*/ 73 h 83"/>
                  <a:gd name="T68" fmla="*/ 41 w 76"/>
                  <a:gd name="T69" fmla="*/ 47 h 83"/>
                  <a:gd name="T70" fmla="*/ 32 w 76"/>
                  <a:gd name="T71" fmla="*/ 49 h 83"/>
                  <a:gd name="T72" fmla="*/ 32 w 76"/>
                  <a:gd name="T73" fmla="*/ 34 h 83"/>
                  <a:gd name="T74" fmla="*/ 36 w 76"/>
                  <a:gd name="T75" fmla="*/ 34 h 83"/>
                  <a:gd name="T76" fmla="*/ 47 w 76"/>
                  <a:gd name="T77" fmla="*/ 4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 h="83">
                    <a:moveTo>
                      <a:pt x="69" y="41"/>
                    </a:moveTo>
                    <a:cubicBezTo>
                      <a:pt x="66" y="41"/>
                      <a:pt x="64" y="43"/>
                      <a:pt x="63" y="45"/>
                    </a:cubicBezTo>
                    <a:cubicBezTo>
                      <a:pt x="62" y="43"/>
                      <a:pt x="59" y="42"/>
                      <a:pt x="57" y="42"/>
                    </a:cubicBezTo>
                    <a:cubicBezTo>
                      <a:pt x="57" y="41"/>
                      <a:pt x="58" y="40"/>
                      <a:pt x="59" y="39"/>
                    </a:cubicBezTo>
                    <a:cubicBezTo>
                      <a:pt x="60" y="41"/>
                      <a:pt x="62" y="42"/>
                      <a:pt x="64" y="42"/>
                    </a:cubicBezTo>
                    <a:cubicBezTo>
                      <a:pt x="67" y="42"/>
                      <a:pt x="69" y="40"/>
                      <a:pt x="71" y="38"/>
                    </a:cubicBezTo>
                    <a:cubicBezTo>
                      <a:pt x="72" y="36"/>
                      <a:pt x="73" y="32"/>
                      <a:pt x="71" y="30"/>
                    </a:cubicBezTo>
                    <a:cubicBezTo>
                      <a:pt x="71" y="30"/>
                      <a:pt x="71" y="30"/>
                      <a:pt x="71" y="30"/>
                    </a:cubicBezTo>
                    <a:cubicBezTo>
                      <a:pt x="69" y="27"/>
                      <a:pt x="67" y="26"/>
                      <a:pt x="64" y="25"/>
                    </a:cubicBezTo>
                    <a:cubicBezTo>
                      <a:pt x="62" y="25"/>
                      <a:pt x="60" y="26"/>
                      <a:pt x="58" y="28"/>
                    </a:cubicBezTo>
                    <a:cubicBezTo>
                      <a:pt x="58" y="28"/>
                      <a:pt x="57" y="27"/>
                      <a:pt x="57" y="26"/>
                    </a:cubicBezTo>
                    <a:cubicBezTo>
                      <a:pt x="54" y="24"/>
                      <a:pt x="52" y="23"/>
                      <a:pt x="49" y="22"/>
                    </a:cubicBezTo>
                    <a:cubicBezTo>
                      <a:pt x="50" y="22"/>
                      <a:pt x="52" y="21"/>
                      <a:pt x="53" y="20"/>
                    </a:cubicBezTo>
                    <a:cubicBezTo>
                      <a:pt x="55" y="19"/>
                      <a:pt x="56" y="16"/>
                      <a:pt x="56" y="13"/>
                    </a:cubicBezTo>
                    <a:cubicBezTo>
                      <a:pt x="56" y="8"/>
                      <a:pt x="52" y="3"/>
                      <a:pt x="47" y="3"/>
                    </a:cubicBezTo>
                    <a:cubicBezTo>
                      <a:pt x="44" y="3"/>
                      <a:pt x="42" y="4"/>
                      <a:pt x="40" y="6"/>
                    </a:cubicBezTo>
                    <a:cubicBezTo>
                      <a:pt x="40" y="6"/>
                      <a:pt x="39" y="6"/>
                      <a:pt x="39" y="7"/>
                    </a:cubicBezTo>
                    <a:cubicBezTo>
                      <a:pt x="38" y="4"/>
                      <a:pt x="37" y="2"/>
                      <a:pt x="34" y="2"/>
                    </a:cubicBezTo>
                    <a:cubicBezTo>
                      <a:pt x="34" y="2"/>
                      <a:pt x="34" y="2"/>
                      <a:pt x="34" y="2"/>
                    </a:cubicBezTo>
                    <a:cubicBezTo>
                      <a:pt x="29" y="0"/>
                      <a:pt x="24" y="4"/>
                      <a:pt x="24" y="8"/>
                    </a:cubicBezTo>
                    <a:cubicBezTo>
                      <a:pt x="23" y="7"/>
                      <a:pt x="20" y="5"/>
                      <a:pt x="17" y="5"/>
                    </a:cubicBezTo>
                    <a:cubicBezTo>
                      <a:pt x="7" y="5"/>
                      <a:pt x="4" y="15"/>
                      <a:pt x="7" y="22"/>
                    </a:cubicBezTo>
                    <a:cubicBezTo>
                      <a:pt x="3" y="22"/>
                      <a:pt x="0" y="26"/>
                      <a:pt x="0" y="30"/>
                    </a:cubicBezTo>
                    <a:cubicBezTo>
                      <a:pt x="0" y="34"/>
                      <a:pt x="3" y="38"/>
                      <a:pt x="8" y="38"/>
                    </a:cubicBezTo>
                    <a:cubicBezTo>
                      <a:pt x="13" y="38"/>
                      <a:pt x="17" y="35"/>
                      <a:pt x="17" y="30"/>
                    </a:cubicBezTo>
                    <a:cubicBezTo>
                      <a:pt x="17" y="29"/>
                      <a:pt x="17" y="28"/>
                      <a:pt x="16" y="27"/>
                    </a:cubicBezTo>
                    <a:cubicBezTo>
                      <a:pt x="17" y="27"/>
                      <a:pt x="18" y="26"/>
                      <a:pt x="19" y="26"/>
                    </a:cubicBezTo>
                    <a:cubicBezTo>
                      <a:pt x="20" y="28"/>
                      <a:pt x="20" y="30"/>
                      <a:pt x="22" y="31"/>
                    </a:cubicBezTo>
                    <a:cubicBezTo>
                      <a:pt x="22" y="31"/>
                      <a:pt x="22" y="31"/>
                      <a:pt x="22" y="31"/>
                    </a:cubicBezTo>
                    <a:cubicBezTo>
                      <a:pt x="20" y="32"/>
                      <a:pt x="17" y="34"/>
                      <a:pt x="16" y="36"/>
                    </a:cubicBezTo>
                    <a:cubicBezTo>
                      <a:pt x="16" y="36"/>
                      <a:pt x="16" y="36"/>
                      <a:pt x="16" y="36"/>
                    </a:cubicBezTo>
                    <a:cubicBezTo>
                      <a:pt x="15" y="38"/>
                      <a:pt x="14" y="40"/>
                      <a:pt x="14" y="42"/>
                    </a:cubicBezTo>
                    <a:cubicBezTo>
                      <a:pt x="11" y="42"/>
                      <a:pt x="9" y="43"/>
                      <a:pt x="6" y="45"/>
                    </a:cubicBezTo>
                    <a:cubicBezTo>
                      <a:pt x="5" y="46"/>
                      <a:pt x="4" y="47"/>
                      <a:pt x="4" y="49"/>
                    </a:cubicBezTo>
                    <a:cubicBezTo>
                      <a:pt x="2" y="52"/>
                      <a:pt x="2" y="56"/>
                      <a:pt x="4" y="58"/>
                    </a:cubicBezTo>
                    <a:cubicBezTo>
                      <a:pt x="5" y="59"/>
                      <a:pt x="5" y="60"/>
                      <a:pt x="6" y="61"/>
                    </a:cubicBezTo>
                    <a:cubicBezTo>
                      <a:pt x="6" y="62"/>
                      <a:pt x="7" y="62"/>
                      <a:pt x="8" y="63"/>
                    </a:cubicBezTo>
                    <a:cubicBezTo>
                      <a:pt x="0" y="64"/>
                      <a:pt x="0" y="77"/>
                      <a:pt x="9" y="77"/>
                    </a:cubicBezTo>
                    <a:cubicBezTo>
                      <a:pt x="16" y="77"/>
                      <a:pt x="18" y="69"/>
                      <a:pt x="15" y="65"/>
                    </a:cubicBezTo>
                    <a:cubicBezTo>
                      <a:pt x="15" y="65"/>
                      <a:pt x="16" y="65"/>
                      <a:pt x="17" y="64"/>
                    </a:cubicBezTo>
                    <a:cubicBezTo>
                      <a:pt x="17" y="66"/>
                      <a:pt x="18" y="68"/>
                      <a:pt x="19" y="69"/>
                    </a:cubicBezTo>
                    <a:cubicBezTo>
                      <a:pt x="20" y="69"/>
                      <a:pt x="20" y="70"/>
                      <a:pt x="21" y="70"/>
                    </a:cubicBezTo>
                    <a:cubicBezTo>
                      <a:pt x="18" y="72"/>
                      <a:pt x="17" y="75"/>
                      <a:pt x="18" y="78"/>
                    </a:cubicBezTo>
                    <a:cubicBezTo>
                      <a:pt x="18" y="81"/>
                      <a:pt x="22" y="83"/>
                      <a:pt x="25" y="83"/>
                    </a:cubicBezTo>
                    <a:cubicBezTo>
                      <a:pt x="27" y="82"/>
                      <a:pt x="29" y="81"/>
                      <a:pt x="30" y="79"/>
                    </a:cubicBezTo>
                    <a:cubicBezTo>
                      <a:pt x="30" y="81"/>
                      <a:pt x="32" y="83"/>
                      <a:pt x="35" y="83"/>
                    </a:cubicBezTo>
                    <a:cubicBezTo>
                      <a:pt x="38" y="83"/>
                      <a:pt x="40" y="80"/>
                      <a:pt x="39" y="77"/>
                    </a:cubicBezTo>
                    <a:cubicBezTo>
                      <a:pt x="39" y="77"/>
                      <a:pt x="39" y="77"/>
                      <a:pt x="39" y="77"/>
                    </a:cubicBezTo>
                    <a:cubicBezTo>
                      <a:pt x="41" y="78"/>
                      <a:pt x="42" y="78"/>
                      <a:pt x="44" y="78"/>
                    </a:cubicBezTo>
                    <a:cubicBezTo>
                      <a:pt x="46" y="78"/>
                      <a:pt x="49" y="77"/>
                      <a:pt x="51" y="75"/>
                    </a:cubicBezTo>
                    <a:cubicBezTo>
                      <a:pt x="53" y="74"/>
                      <a:pt x="54" y="71"/>
                      <a:pt x="54" y="68"/>
                    </a:cubicBezTo>
                    <a:cubicBezTo>
                      <a:pt x="54" y="67"/>
                      <a:pt x="54" y="66"/>
                      <a:pt x="53" y="65"/>
                    </a:cubicBezTo>
                    <a:cubicBezTo>
                      <a:pt x="54" y="66"/>
                      <a:pt x="55" y="66"/>
                      <a:pt x="55" y="66"/>
                    </a:cubicBezTo>
                    <a:cubicBezTo>
                      <a:pt x="64" y="66"/>
                      <a:pt x="67" y="59"/>
                      <a:pt x="67" y="52"/>
                    </a:cubicBezTo>
                    <a:cubicBezTo>
                      <a:pt x="67" y="52"/>
                      <a:pt x="68" y="53"/>
                      <a:pt x="69" y="53"/>
                    </a:cubicBezTo>
                    <a:cubicBezTo>
                      <a:pt x="76" y="53"/>
                      <a:pt x="76" y="41"/>
                      <a:pt x="69" y="41"/>
                    </a:cubicBezTo>
                    <a:close/>
                    <a:moveTo>
                      <a:pt x="45" y="23"/>
                    </a:moveTo>
                    <a:cubicBezTo>
                      <a:pt x="44" y="23"/>
                      <a:pt x="42" y="23"/>
                      <a:pt x="41" y="24"/>
                    </a:cubicBezTo>
                    <a:cubicBezTo>
                      <a:pt x="41" y="24"/>
                      <a:pt x="41" y="24"/>
                      <a:pt x="41" y="23"/>
                    </a:cubicBezTo>
                    <a:cubicBezTo>
                      <a:pt x="41" y="23"/>
                      <a:pt x="41" y="22"/>
                      <a:pt x="41" y="21"/>
                    </a:cubicBezTo>
                    <a:cubicBezTo>
                      <a:pt x="42" y="22"/>
                      <a:pt x="44" y="22"/>
                      <a:pt x="45" y="23"/>
                    </a:cubicBezTo>
                    <a:close/>
                    <a:moveTo>
                      <a:pt x="35" y="73"/>
                    </a:moveTo>
                    <a:cubicBezTo>
                      <a:pt x="33" y="73"/>
                      <a:pt x="31" y="74"/>
                      <a:pt x="30" y="76"/>
                    </a:cubicBezTo>
                    <a:cubicBezTo>
                      <a:pt x="30" y="75"/>
                      <a:pt x="30" y="75"/>
                      <a:pt x="30" y="75"/>
                    </a:cubicBezTo>
                    <a:cubicBezTo>
                      <a:pt x="30" y="74"/>
                      <a:pt x="30" y="73"/>
                      <a:pt x="29" y="72"/>
                    </a:cubicBezTo>
                    <a:cubicBezTo>
                      <a:pt x="31" y="72"/>
                      <a:pt x="33" y="72"/>
                      <a:pt x="35" y="71"/>
                    </a:cubicBezTo>
                    <a:cubicBezTo>
                      <a:pt x="35" y="72"/>
                      <a:pt x="35" y="73"/>
                      <a:pt x="36" y="73"/>
                    </a:cubicBezTo>
                    <a:cubicBezTo>
                      <a:pt x="36" y="73"/>
                      <a:pt x="36" y="73"/>
                      <a:pt x="35" y="73"/>
                    </a:cubicBezTo>
                    <a:close/>
                    <a:moveTo>
                      <a:pt x="46" y="49"/>
                    </a:moveTo>
                    <a:cubicBezTo>
                      <a:pt x="44" y="48"/>
                      <a:pt x="43" y="47"/>
                      <a:pt x="41" y="47"/>
                    </a:cubicBezTo>
                    <a:cubicBezTo>
                      <a:pt x="38" y="47"/>
                      <a:pt x="36" y="48"/>
                      <a:pt x="35" y="51"/>
                    </a:cubicBezTo>
                    <a:cubicBezTo>
                      <a:pt x="34" y="50"/>
                      <a:pt x="33" y="49"/>
                      <a:pt x="32" y="49"/>
                    </a:cubicBezTo>
                    <a:cubicBezTo>
                      <a:pt x="34" y="47"/>
                      <a:pt x="35" y="45"/>
                      <a:pt x="35" y="42"/>
                    </a:cubicBezTo>
                    <a:cubicBezTo>
                      <a:pt x="35" y="39"/>
                      <a:pt x="34" y="36"/>
                      <a:pt x="32" y="34"/>
                    </a:cubicBezTo>
                    <a:cubicBezTo>
                      <a:pt x="33" y="34"/>
                      <a:pt x="35" y="33"/>
                      <a:pt x="36" y="33"/>
                    </a:cubicBezTo>
                    <a:cubicBezTo>
                      <a:pt x="36" y="33"/>
                      <a:pt x="36" y="34"/>
                      <a:pt x="36" y="34"/>
                    </a:cubicBezTo>
                    <a:cubicBezTo>
                      <a:pt x="36" y="37"/>
                      <a:pt x="37" y="40"/>
                      <a:pt x="39" y="42"/>
                    </a:cubicBezTo>
                    <a:cubicBezTo>
                      <a:pt x="41" y="45"/>
                      <a:pt x="44" y="46"/>
                      <a:pt x="47" y="46"/>
                    </a:cubicBezTo>
                    <a:cubicBezTo>
                      <a:pt x="46" y="47"/>
                      <a:pt x="46" y="48"/>
                      <a:pt x="46" y="49"/>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8" name="Freeform 91"/>
              <p:cNvSpPr>
                <a:spLocks/>
              </p:cNvSpPr>
              <p:nvPr/>
            </p:nvSpPr>
            <p:spPr bwMode="auto">
              <a:xfrm>
                <a:off x="9102725" y="4772026"/>
                <a:ext cx="25400" cy="26988"/>
              </a:xfrm>
              <a:custGeom>
                <a:avLst/>
                <a:gdLst>
                  <a:gd name="T0" fmla="*/ 5 w 10"/>
                  <a:gd name="T1" fmla="*/ 0 h 10"/>
                  <a:gd name="T2" fmla="*/ 0 w 10"/>
                  <a:gd name="T3" fmla="*/ 5 h 10"/>
                  <a:gd name="T4" fmla="*/ 5 w 10"/>
                  <a:gd name="T5" fmla="*/ 10 h 10"/>
                  <a:gd name="T6" fmla="*/ 10 w 10"/>
                  <a:gd name="T7" fmla="*/ 5 h 10"/>
                  <a:gd name="T8" fmla="*/ 5 w 10"/>
                  <a:gd name="T9" fmla="*/ 0 h 10"/>
                </a:gdLst>
                <a:ahLst/>
                <a:cxnLst>
                  <a:cxn ang="0">
                    <a:pos x="T0" y="T1"/>
                  </a:cxn>
                  <a:cxn ang="0">
                    <a:pos x="T2" y="T3"/>
                  </a:cxn>
                  <a:cxn ang="0">
                    <a:pos x="T4" y="T5"/>
                  </a:cxn>
                  <a:cxn ang="0">
                    <a:pos x="T6" y="T7"/>
                  </a:cxn>
                  <a:cxn ang="0">
                    <a:pos x="T8" y="T9"/>
                  </a:cxn>
                </a:cxnLst>
                <a:rect l="0" t="0" r="r" b="b"/>
                <a:pathLst>
                  <a:path w="10" h="10">
                    <a:moveTo>
                      <a:pt x="5" y="0"/>
                    </a:moveTo>
                    <a:cubicBezTo>
                      <a:pt x="2" y="0"/>
                      <a:pt x="0" y="2"/>
                      <a:pt x="0" y="5"/>
                    </a:cubicBezTo>
                    <a:cubicBezTo>
                      <a:pt x="0" y="7"/>
                      <a:pt x="2" y="10"/>
                      <a:pt x="5" y="10"/>
                    </a:cubicBezTo>
                    <a:cubicBezTo>
                      <a:pt x="7" y="10"/>
                      <a:pt x="10" y="8"/>
                      <a:pt x="10" y="5"/>
                    </a:cubicBezTo>
                    <a:cubicBezTo>
                      <a:pt x="10" y="2"/>
                      <a:pt x="8" y="0"/>
                      <a:pt x="5"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9" name="Freeform 92"/>
              <p:cNvSpPr>
                <a:spLocks/>
              </p:cNvSpPr>
              <p:nvPr/>
            </p:nvSpPr>
            <p:spPr bwMode="auto">
              <a:xfrm>
                <a:off x="9097963" y="4905376"/>
                <a:ext cx="36513" cy="28575"/>
              </a:xfrm>
              <a:custGeom>
                <a:avLst/>
                <a:gdLst>
                  <a:gd name="T0" fmla="*/ 7 w 14"/>
                  <a:gd name="T1" fmla="*/ 0 h 11"/>
                  <a:gd name="T2" fmla="*/ 7 w 14"/>
                  <a:gd name="T3" fmla="*/ 11 h 11"/>
                  <a:gd name="T4" fmla="*/ 7 w 14"/>
                  <a:gd name="T5" fmla="*/ 0 h 11"/>
                </a:gdLst>
                <a:ahLst/>
                <a:cxnLst>
                  <a:cxn ang="0">
                    <a:pos x="T0" y="T1"/>
                  </a:cxn>
                  <a:cxn ang="0">
                    <a:pos x="T2" y="T3"/>
                  </a:cxn>
                  <a:cxn ang="0">
                    <a:pos x="T4" y="T5"/>
                  </a:cxn>
                </a:cxnLst>
                <a:rect l="0" t="0" r="r" b="b"/>
                <a:pathLst>
                  <a:path w="14" h="11">
                    <a:moveTo>
                      <a:pt x="7" y="0"/>
                    </a:moveTo>
                    <a:cubicBezTo>
                      <a:pt x="0" y="0"/>
                      <a:pt x="0" y="11"/>
                      <a:pt x="7" y="11"/>
                    </a:cubicBezTo>
                    <a:cubicBezTo>
                      <a:pt x="14" y="11"/>
                      <a:pt x="14"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3" name="Group 32"/>
            <p:cNvGrpSpPr/>
            <p:nvPr/>
          </p:nvGrpSpPr>
          <p:grpSpPr>
            <a:xfrm>
              <a:off x="8686800" y="4557713"/>
              <a:ext cx="682626" cy="577851"/>
              <a:chOff x="8686800" y="4557713"/>
              <a:chExt cx="682626" cy="577851"/>
            </a:xfrm>
          </p:grpSpPr>
          <p:sp>
            <p:nvSpPr>
              <p:cNvPr id="34" name="Freeform 93"/>
              <p:cNvSpPr>
                <a:spLocks/>
              </p:cNvSpPr>
              <p:nvPr/>
            </p:nvSpPr>
            <p:spPr bwMode="auto">
              <a:xfrm>
                <a:off x="8843963" y="4919663"/>
                <a:ext cx="104775" cy="146050"/>
              </a:xfrm>
              <a:custGeom>
                <a:avLst/>
                <a:gdLst>
                  <a:gd name="T0" fmla="*/ 39 w 40"/>
                  <a:gd name="T1" fmla="*/ 1 h 56"/>
                  <a:gd name="T2" fmla="*/ 21 w 40"/>
                  <a:gd name="T3" fmla="*/ 27 h 56"/>
                  <a:gd name="T4" fmla="*/ 0 w 40"/>
                  <a:gd name="T5" fmla="*/ 55 h 56"/>
                  <a:gd name="T6" fmla="*/ 1 w 40"/>
                  <a:gd name="T7" fmla="*/ 56 h 56"/>
                  <a:gd name="T8" fmla="*/ 21 w 40"/>
                  <a:gd name="T9" fmla="*/ 29 h 56"/>
                  <a:gd name="T10" fmla="*/ 39 w 40"/>
                  <a:gd name="T11" fmla="*/ 1 h 56"/>
                  <a:gd name="T12" fmla="*/ 39 w 40"/>
                  <a:gd name="T13" fmla="*/ 1 h 56"/>
                </a:gdLst>
                <a:ahLst/>
                <a:cxnLst>
                  <a:cxn ang="0">
                    <a:pos x="T0" y="T1"/>
                  </a:cxn>
                  <a:cxn ang="0">
                    <a:pos x="T2" y="T3"/>
                  </a:cxn>
                  <a:cxn ang="0">
                    <a:pos x="T4" y="T5"/>
                  </a:cxn>
                  <a:cxn ang="0">
                    <a:pos x="T6" y="T7"/>
                  </a:cxn>
                  <a:cxn ang="0">
                    <a:pos x="T8" y="T9"/>
                  </a:cxn>
                  <a:cxn ang="0">
                    <a:pos x="T10" y="T11"/>
                  </a:cxn>
                  <a:cxn ang="0">
                    <a:pos x="T12" y="T13"/>
                  </a:cxn>
                </a:cxnLst>
                <a:rect l="0" t="0" r="r" b="b"/>
                <a:pathLst>
                  <a:path w="40" h="56">
                    <a:moveTo>
                      <a:pt x="39" y="1"/>
                    </a:moveTo>
                    <a:cubicBezTo>
                      <a:pt x="32" y="9"/>
                      <a:pt x="27" y="19"/>
                      <a:pt x="21" y="27"/>
                    </a:cubicBezTo>
                    <a:cubicBezTo>
                      <a:pt x="14" y="37"/>
                      <a:pt x="6" y="45"/>
                      <a:pt x="0" y="55"/>
                    </a:cubicBezTo>
                    <a:cubicBezTo>
                      <a:pt x="0" y="56"/>
                      <a:pt x="1" y="56"/>
                      <a:pt x="1" y="56"/>
                    </a:cubicBezTo>
                    <a:cubicBezTo>
                      <a:pt x="9" y="48"/>
                      <a:pt x="15" y="38"/>
                      <a:pt x="21" y="29"/>
                    </a:cubicBezTo>
                    <a:cubicBezTo>
                      <a:pt x="28" y="21"/>
                      <a:pt x="35" y="11"/>
                      <a:pt x="39" y="1"/>
                    </a:cubicBezTo>
                    <a:cubicBezTo>
                      <a:pt x="40" y="1"/>
                      <a:pt x="39" y="0"/>
                      <a:pt x="39"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5" name="Freeform 94"/>
              <p:cNvSpPr>
                <a:spLocks/>
              </p:cNvSpPr>
              <p:nvPr/>
            </p:nvSpPr>
            <p:spPr bwMode="auto">
              <a:xfrm>
                <a:off x="8899525" y="4937126"/>
                <a:ext cx="61913" cy="138113"/>
              </a:xfrm>
              <a:custGeom>
                <a:avLst/>
                <a:gdLst>
                  <a:gd name="T0" fmla="*/ 23 w 24"/>
                  <a:gd name="T1" fmla="*/ 0 h 53"/>
                  <a:gd name="T2" fmla="*/ 22 w 24"/>
                  <a:gd name="T3" fmla="*/ 0 h 53"/>
                  <a:gd name="T4" fmla="*/ 22 w 24"/>
                  <a:gd name="T5" fmla="*/ 0 h 53"/>
                  <a:gd name="T6" fmla="*/ 11 w 24"/>
                  <a:gd name="T7" fmla="*/ 25 h 53"/>
                  <a:gd name="T8" fmla="*/ 0 w 24"/>
                  <a:gd name="T9" fmla="*/ 52 h 53"/>
                  <a:gd name="T10" fmla="*/ 1 w 24"/>
                  <a:gd name="T11" fmla="*/ 53 h 53"/>
                  <a:gd name="T12" fmla="*/ 11 w 24"/>
                  <a:gd name="T13" fmla="*/ 28 h 53"/>
                  <a:gd name="T14" fmla="*/ 22 w 24"/>
                  <a:gd name="T15" fmla="*/ 2 h 53"/>
                  <a:gd name="T16" fmla="*/ 20 w 24"/>
                  <a:gd name="T17" fmla="*/ 26 h 53"/>
                  <a:gd name="T18" fmla="*/ 15 w 24"/>
                  <a:gd name="T19" fmla="*/ 51 h 53"/>
                  <a:gd name="T20" fmla="*/ 16 w 24"/>
                  <a:gd name="T21" fmla="*/ 51 h 53"/>
                  <a:gd name="T22" fmla="*/ 22 w 24"/>
                  <a:gd name="T23" fmla="*/ 26 h 53"/>
                  <a:gd name="T24" fmla="*/ 23 w 24"/>
                  <a:gd name="T25"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53">
                    <a:moveTo>
                      <a:pt x="23" y="0"/>
                    </a:moveTo>
                    <a:cubicBezTo>
                      <a:pt x="23" y="0"/>
                      <a:pt x="22" y="0"/>
                      <a:pt x="22" y="0"/>
                    </a:cubicBezTo>
                    <a:cubicBezTo>
                      <a:pt x="22" y="0"/>
                      <a:pt x="22" y="0"/>
                      <a:pt x="22" y="0"/>
                    </a:cubicBezTo>
                    <a:cubicBezTo>
                      <a:pt x="18" y="8"/>
                      <a:pt x="14" y="16"/>
                      <a:pt x="11" y="25"/>
                    </a:cubicBezTo>
                    <a:cubicBezTo>
                      <a:pt x="7" y="34"/>
                      <a:pt x="2" y="43"/>
                      <a:pt x="0" y="52"/>
                    </a:cubicBezTo>
                    <a:cubicBezTo>
                      <a:pt x="0" y="53"/>
                      <a:pt x="1" y="53"/>
                      <a:pt x="1" y="53"/>
                    </a:cubicBezTo>
                    <a:cubicBezTo>
                      <a:pt x="5" y="45"/>
                      <a:pt x="8" y="36"/>
                      <a:pt x="11" y="28"/>
                    </a:cubicBezTo>
                    <a:cubicBezTo>
                      <a:pt x="15" y="19"/>
                      <a:pt x="19" y="10"/>
                      <a:pt x="22" y="2"/>
                    </a:cubicBezTo>
                    <a:cubicBezTo>
                      <a:pt x="21" y="10"/>
                      <a:pt x="21" y="18"/>
                      <a:pt x="20" y="26"/>
                    </a:cubicBezTo>
                    <a:cubicBezTo>
                      <a:pt x="18" y="34"/>
                      <a:pt x="16" y="43"/>
                      <a:pt x="15" y="51"/>
                    </a:cubicBezTo>
                    <a:cubicBezTo>
                      <a:pt x="15" y="52"/>
                      <a:pt x="16" y="52"/>
                      <a:pt x="16" y="51"/>
                    </a:cubicBezTo>
                    <a:cubicBezTo>
                      <a:pt x="19" y="44"/>
                      <a:pt x="21" y="34"/>
                      <a:pt x="22" y="26"/>
                    </a:cubicBezTo>
                    <a:cubicBezTo>
                      <a:pt x="23" y="18"/>
                      <a:pt x="24" y="9"/>
                      <a:pt x="23"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6" name="Freeform 95"/>
              <p:cNvSpPr>
                <a:spLocks/>
              </p:cNvSpPr>
              <p:nvPr/>
            </p:nvSpPr>
            <p:spPr bwMode="auto">
              <a:xfrm>
                <a:off x="8997950" y="4949826"/>
                <a:ext cx="49213" cy="185738"/>
              </a:xfrm>
              <a:custGeom>
                <a:avLst/>
                <a:gdLst>
                  <a:gd name="T0" fmla="*/ 14 w 19"/>
                  <a:gd name="T1" fmla="*/ 38 h 71"/>
                  <a:gd name="T2" fmla="*/ 6 w 19"/>
                  <a:gd name="T3" fmla="*/ 3 h 71"/>
                  <a:gd name="T4" fmla="*/ 5 w 19"/>
                  <a:gd name="T5" fmla="*/ 2 h 71"/>
                  <a:gd name="T6" fmla="*/ 5 w 19"/>
                  <a:gd name="T7" fmla="*/ 1 h 71"/>
                  <a:gd name="T8" fmla="*/ 4 w 19"/>
                  <a:gd name="T9" fmla="*/ 1 h 71"/>
                  <a:gd name="T10" fmla="*/ 2 w 19"/>
                  <a:gd name="T11" fmla="*/ 59 h 71"/>
                  <a:gd name="T12" fmla="*/ 4 w 19"/>
                  <a:gd name="T13" fmla="*/ 59 h 71"/>
                  <a:gd name="T14" fmla="*/ 5 w 19"/>
                  <a:gd name="T15" fmla="*/ 5 h 71"/>
                  <a:gd name="T16" fmla="*/ 11 w 19"/>
                  <a:gd name="T17" fmla="*/ 38 h 71"/>
                  <a:gd name="T18" fmla="*/ 17 w 19"/>
                  <a:gd name="T19" fmla="*/ 71 h 71"/>
                  <a:gd name="T20" fmla="*/ 18 w 19"/>
                  <a:gd name="T21" fmla="*/ 70 h 71"/>
                  <a:gd name="T22" fmla="*/ 14 w 19"/>
                  <a:gd name="T23" fmla="*/ 38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71">
                    <a:moveTo>
                      <a:pt x="14" y="38"/>
                    </a:moveTo>
                    <a:cubicBezTo>
                      <a:pt x="11" y="26"/>
                      <a:pt x="9" y="14"/>
                      <a:pt x="6" y="3"/>
                    </a:cubicBezTo>
                    <a:cubicBezTo>
                      <a:pt x="6" y="2"/>
                      <a:pt x="5" y="2"/>
                      <a:pt x="5" y="2"/>
                    </a:cubicBezTo>
                    <a:cubicBezTo>
                      <a:pt x="5" y="2"/>
                      <a:pt x="5" y="2"/>
                      <a:pt x="5" y="1"/>
                    </a:cubicBezTo>
                    <a:cubicBezTo>
                      <a:pt x="5" y="0"/>
                      <a:pt x="4" y="0"/>
                      <a:pt x="4" y="1"/>
                    </a:cubicBezTo>
                    <a:cubicBezTo>
                      <a:pt x="1" y="20"/>
                      <a:pt x="0" y="40"/>
                      <a:pt x="2" y="59"/>
                    </a:cubicBezTo>
                    <a:cubicBezTo>
                      <a:pt x="2" y="60"/>
                      <a:pt x="4" y="61"/>
                      <a:pt x="4" y="59"/>
                    </a:cubicBezTo>
                    <a:cubicBezTo>
                      <a:pt x="5" y="41"/>
                      <a:pt x="5" y="23"/>
                      <a:pt x="5" y="5"/>
                    </a:cubicBezTo>
                    <a:cubicBezTo>
                      <a:pt x="6" y="16"/>
                      <a:pt x="9" y="27"/>
                      <a:pt x="11" y="38"/>
                    </a:cubicBezTo>
                    <a:cubicBezTo>
                      <a:pt x="13" y="49"/>
                      <a:pt x="13" y="61"/>
                      <a:pt x="17" y="71"/>
                    </a:cubicBezTo>
                    <a:cubicBezTo>
                      <a:pt x="17" y="71"/>
                      <a:pt x="18" y="71"/>
                      <a:pt x="18" y="70"/>
                    </a:cubicBezTo>
                    <a:cubicBezTo>
                      <a:pt x="19" y="60"/>
                      <a:pt x="15" y="48"/>
                      <a:pt x="14" y="3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7" name="Freeform 96"/>
              <p:cNvSpPr>
                <a:spLocks/>
              </p:cNvSpPr>
              <p:nvPr/>
            </p:nvSpPr>
            <p:spPr bwMode="auto">
              <a:xfrm>
                <a:off x="9047163" y="4960938"/>
                <a:ext cx="63500" cy="153988"/>
              </a:xfrm>
              <a:custGeom>
                <a:avLst/>
                <a:gdLst>
                  <a:gd name="T0" fmla="*/ 14 w 24"/>
                  <a:gd name="T1" fmla="*/ 29 h 59"/>
                  <a:gd name="T2" fmla="*/ 1 w 24"/>
                  <a:gd name="T3" fmla="*/ 1 h 59"/>
                  <a:gd name="T4" fmla="*/ 0 w 24"/>
                  <a:gd name="T5" fmla="*/ 1 h 59"/>
                  <a:gd name="T6" fmla="*/ 11 w 24"/>
                  <a:gd name="T7" fmla="*/ 29 h 59"/>
                  <a:gd name="T8" fmla="*/ 22 w 24"/>
                  <a:gd name="T9" fmla="*/ 58 h 59"/>
                  <a:gd name="T10" fmla="*/ 24 w 24"/>
                  <a:gd name="T11" fmla="*/ 57 h 59"/>
                  <a:gd name="T12" fmla="*/ 14 w 24"/>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4" h="59">
                    <a:moveTo>
                      <a:pt x="14" y="29"/>
                    </a:moveTo>
                    <a:cubicBezTo>
                      <a:pt x="10" y="20"/>
                      <a:pt x="6" y="10"/>
                      <a:pt x="1" y="1"/>
                    </a:cubicBezTo>
                    <a:cubicBezTo>
                      <a:pt x="1" y="0"/>
                      <a:pt x="0" y="0"/>
                      <a:pt x="0" y="1"/>
                    </a:cubicBezTo>
                    <a:cubicBezTo>
                      <a:pt x="4" y="11"/>
                      <a:pt x="8" y="20"/>
                      <a:pt x="11" y="29"/>
                    </a:cubicBezTo>
                    <a:cubicBezTo>
                      <a:pt x="15" y="39"/>
                      <a:pt x="17" y="49"/>
                      <a:pt x="22" y="58"/>
                    </a:cubicBezTo>
                    <a:cubicBezTo>
                      <a:pt x="22" y="59"/>
                      <a:pt x="24" y="58"/>
                      <a:pt x="24" y="57"/>
                    </a:cubicBezTo>
                    <a:cubicBezTo>
                      <a:pt x="22" y="48"/>
                      <a:pt x="17" y="38"/>
                      <a:pt x="14"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8" name="Freeform 97"/>
              <p:cNvSpPr>
                <a:spLocks/>
              </p:cNvSpPr>
              <p:nvPr/>
            </p:nvSpPr>
            <p:spPr bwMode="auto">
              <a:xfrm>
                <a:off x="8836025" y="4594226"/>
                <a:ext cx="136525" cy="152400"/>
              </a:xfrm>
              <a:custGeom>
                <a:avLst/>
                <a:gdLst>
                  <a:gd name="T0" fmla="*/ 51 w 52"/>
                  <a:gd name="T1" fmla="*/ 55 h 58"/>
                  <a:gd name="T2" fmla="*/ 29 w 52"/>
                  <a:gd name="T3" fmla="*/ 31 h 58"/>
                  <a:gd name="T4" fmla="*/ 10 w 52"/>
                  <a:gd name="T5" fmla="*/ 1 h 58"/>
                  <a:gd name="T6" fmla="*/ 9 w 52"/>
                  <a:gd name="T7" fmla="*/ 1 h 58"/>
                  <a:gd name="T8" fmla="*/ 26 w 52"/>
                  <a:gd name="T9" fmla="*/ 32 h 58"/>
                  <a:gd name="T10" fmla="*/ 30 w 52"/>
                  <a:gd name="T11" fmla="*/ 37 h 58"/>
                  <a:gd name="T12" fmla="*/ 1 w 52"/>
                  <a:gd name="T13" fmla="*/ 10 h 58"/>
                  <a:gd name="T14" fmla="*/ 0 w 52"/>
                  <a:gd name="T15" fmla="*/ 10 h 58"/>
                  <a:gd name="T16" fmla="*/ 19 w 52"/>
                  <a:gd name="T17" fmla="*/ 31 h 58"/>
                  <a:gd name="T18" fmla="*/ 35 w 52"/>
                  <a:gd name="T19" fmla="*/ 44 h 58"/>
                  <a:gd name="T20" fmla="*/ 50 w 52"/>
                  <a:gd name="T21" fmla="*/ 57 h 58"/>
                  <a:gd name="T22" fmla="*/ 51 w 52"/>
                  <a:gd name="T23" fmla="*/ 5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58">
                    <a:moveTo>
                      <a:pt x="51" y="55"/>
                    </a:moveTo>
                    <a:cubicBezTo>
                      <a:pt x="44" y="47"/>
                      <a:pt x="35" y="40"/>
                      <a:pt x="29" y="31"/>
                    </a:cubicBezTo>
                    <a:cubicBezTo>
                      <a:pt x="21" y="21"/>
                      <a:pt x="15" y="11"/>
                      <a:pt x="10" y="1"/>
                    </a:cubicBezTo>
                    <a:cubicBezTo>
                      <a:pt x="10" y="0"/>
                      <a:pt x="9" y="1"/>
                      <a:pt x="9" y="1"/>
                    </a:cubicBezTo>
                    <a:cubicBezTo>
                      <a:pt x="13" y="12"/>
                      <a:pt x="19" y="22"/>
                      <a:pt x="26" y="32"/>
                    </a:cubicBezTo>
                    <a:cubicBezTo>
                      <a:pt x="27" y="34"/>
                      <a:pt x="29" y="36"/>
                      <a:pt x="30" y="37"/>
                    </a:cubicBezTo>
                    <a:cubicBezTo>
                      <a:pt x="20" y="29"/>
                      <a:pt x="11" y="18"/>
                      <a:pt x="1" y="10"/>
                    </a:cubicBezTo>
                    <a:cubicBezTo>
                      <a:pt x="1" y="9"/>
                      <a:pt x="0" y="10"/>
                      <a:pt x="0" y="10"/>
                    </a:cubicBezTo>
                    <a:cubicBezTo>
                      <a:pt x="6" y="18"/>
                      <a:pt x="13" y="24"/>
                      <a:pt x="19" y="31"/>
                    </a:cubicBezTo>
                    <a:cubicBezTo>
                      <a:pt x="24" y="36"/>
                      <a:pt x="29" y="40"/>
                      <a:pt x="35" y="44"/>
                    </a:cubicBezTo>
                    <a:cubicBezTo>
                      <a:pt x="40" y="49"/>
                      <a:pt x="44" y="53"/>
                      <a:pt x="50" y="57"/>
                    </a:cubicBezTo>
                    <a:cubicBezTo>
                      <a:pt x="51" y="58"/>
                      <a:pt x="52" y="56"/>
                      <a:pt x="51" y="55"/>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9" name="Freeform 98"/>
              <p:cNvSpPr>
                <a:spLocks/>
              </p:cNvSpPr>
              <p:nvPr/>
            </p:nvSpPr>
            <p:spPr bwMode="auto">
              <a:xfrm>
                <a:off x="8901113" y="4572001"/>
                <a:ext cx="96838" cy="163513"/>
              </a:xfrm>
              <a:custGeom>
                <a:avLst/>
                <a:gdLst>
                  <a:gd name="T0" fmla="*/ 36 w 37"/>
                  <a:gd name="T1" fmla="*/ 61 h 63"/>
                  <a:gd name="T2" fmla="*/ 31 w 37"/>
                  <a:gd name="T3" fmla="*/ 44 h 63"/>
                  <a:gd name="T4" fmla="*/ 31 w 37"/>
                  <a:gd name="T5" fmla="*/ 44 h 63"/>
                  <a:gd name="T6" fmla="*/ 27 w 37"/>
                  <a:gd name="T7" fmla="*/ 1 h 63"/>
                  <a:gd name="T8" fmla="*/ 26 w 37"/>
                  <a:gd name="T9" fmla="*/ 1 h 63"/>
                  <a:gd name="T10" fmla="*/ 29 w 37"/>
                  <a:gd name="T11" fmla="*/ 37 h 63"/>
                  <a:gd name="T12" fmla="*/ 13 w 37"/>
                  <a:gd name="T13" fmla="*/ 3 h 63"/>
                  <a:gd name="T14" fmla="*/ 12 w 37"/>
                  <a:gd name="T15" fmla="*/ 4 h 63"/>
                  <a:gd name="T16" fmla="*/ 21 w 37"/>
                  <a:gd name="T17" fmla="*/ 26 h 63"/>
                  <a:gd name="T18" fmla="*/ 15 w 37"/>
                  <a:gd name="T19" fmla="*/ 19 h 63"/>
                  <a:gd name="T20" fmla="*/ 2 w 37"/>
                  <a:gd name="T21" fmla="*/ 3 h 63"/>
                  <a:gd name="T22" fmla="*/ 1 w 37"/>
                  <a:gd name="T23" fmla="*/ 4 h 63"/>
                  <a:gd name="T24" fmla="*/ 13 w 37"/>
                  <a:gd name="T25" fmla="*/ 20 h 63"/>
                  <a:gd name="T26" fmla="*/ 24 w 37"/>
                  <a:gd name="T27" fmla="*/ 34 h 63"/>
                  <a:gd name="T28" fmla="*/ 33 w 37"/>
                  <a:gd name="T29" fmla="*/ 61 h 63"/>
                  <a:gd name="T30" fmla="*/ 36 w 37"/>
                  <a:gd name="T31" fmla="*/ 6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 h="63">
                    <a:moveTo>
                      <a:pt x="36" y="61"/>
                    </a:moveTo>
                    <a:cubicBezTo>
                      <a:pt x="35" y="55"/>
                      <a:pt x="33" y="50"/>
                      <a:pt x="31" y="44"/>
                    </a:cubicBezTo>
                    <a:cubicBezTo>
                      <a:pt x="31" y="44"/>
                      <a:pt x="31" y="44"/>
                      <a:pt x="31" y="44"/>
                    </a:cubicBezTo>
                    <a:cubicBezTo>
                      <a:pt x="32" y="30"/>
                      <a:pt x="31" y="15"/>
                      <a:pt x="27" y="1"/>
                    </a:cubicBezTo>
                    <a:cubicBezTo>
                      <a:pt x="27" y="0"/>
                      <a:pt x="26" y="0"/>
                      <a:pt x="26" y="1"/>
                    </a:cubicBezTo>
                    <a:cubicBezTo>
                      <a:pt x="27" y="13"/>
                      <a:pt x="28" y="25"/>
                      <a:pt x="29" y="37"/>
                    </a:cubicBezTo>
                    <a:cubicBezTo>
                      <a:pt x="24" y="26"/>
                      <a:pt x="19" y="14"/>
                      <a:pt x="13" y="3"/>
                    </a:cubicBezTo>
                    <a:cubicBezTo>
                      <a:pt x="13" y="2"/>
                      <a:pt x="12" y="3"/>
                      <a:pt x="12" y="4"/>
                    </a:cubicBezTo>
                    <a:cubicBezTo>
                      <a:pt x="14" y="11"/>
                      <a:pt x="18" y="19"/>
                      <a:pt x="21" y="26"/>
                    </a:cubicBezTo>
                    <a:cubicBezTo>
                      <a:pt x="19" y="24"/>
                      <a:pt x="17" y="22"/>
                      <a:pt x="15" y="19"/>
                    </a:cubicBezTo>
                    <a:cubicBezTo>
                      <a:pt x="11" y="14"/>
                      <a:pt x="6" y="8"/>
                      <a:pt x="2" y="3"/>
                    </a:cubicBezTo>
                    <a:cubicBezTo>
                      <a:pt x="1" y="2"/>
                      <a:pt x="0" y="3"/>
                      <a:pt x="1" y="4"/>
                    </a:cubicBezTo>
                    <a:cubicBezTo>
                      <a:pt x="4" y="9"/>
                      <a:pt x="9" y="15"/>
                      <a:pt x="13" y="20"/>
                    </a:cubicBezTo>
                    <a:cubicBezTo>
                      <a:pt x="16" y="25"/>
                      <a:pt x="20" y="30"/>
                      <a:pt x="24" y="34"/>
                    </a:cubicBezTo>
                    <a:cubicBezTo>
                      <a:pt x="27" y="43"/>
                      <a:pt x="31" y="52"/>
                      <a:pt x="33" y="61"/>
                    </a:cubicBezTo>
                    <a:cubicBezTo>
                      <a:pt x="34" y="63"/>
                      <a:pt x="37" y="63"/>
                      <a:pt x="36" y="6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0" name="Freeform 99"/>
              <p:cNvSpPr>
                <a:spLocks/>
              </p:cNvSpPr>
              <p:nvPr/>
            </p:nvSpPr>
            <p:spPr bwMode="auto">
              <a:xfrm>
                <a:off x="9009063" y="4557713"/>
                <a:ext cx="20638" cy="169863"/>
              </a:xfrm>
              <a:custGeom>
                <a:avLst/>
                <a:gdLst>
                  <a:gd name="T0" fmla="*/ 6 w 8"/>
                  <a:gd name="T1" fmla="*/ 29 h 65"/>
                  <a:gd name="T2" fmla="*/ 1 w 8"/>
                  <a:gd name="T3" fmla="*/ 0 h 65"/>
                  <a:gd name="T4" fmla="*/ 0 w 8"/>
                  <a:gd name="T5" fmla="*/ 0 h 65"/>
                  <a:gd name="T6" fmla="*/ 4 w 8"/>
                  <a:gd name="T7" fmla="*/ 32 h 65"/>
                  <a:gd name="T8" fmla="*/ 6 w 8"/>
                  <a:gd name="T9" fmla="*/ 64 h 65"/>
                  <a:gd name="T10" fmla="*/ 7 w 8"/>
                  <a:gd name="T11" fmla="*/ 64 h 65"/>
                  <a:gd name="T12" fmla="*/ 6 w 8"/>
                  <a:gd name="T13" fmla="*/ 29 h 65"/>
                </a:gdLst>
                <a:ahLst/>
                <a:cxnLst>
                  <a:cxn ang="0">
                    <a:pos x="T0" y="T1"/>
                  </a:cxn>
                  <a:cxn ang="0">
                    <a:pos x="T2" y="T3"/>
                  </a:cxn>
                  <a:cxn ang="0">
                    <a:pos x="T4" y="T5"/>
                  </a:cxn>
                  <a:cxn ang="0">
                    <a:pos x="T6" y="T7"/>
                  </a:cxn>
                  <a:cxn ang="0">
                    <a:pos x="T8" y="T9"/>
                  </a:cxn>
                  <a:cxn ang="0">
                    <a:pos x="T10" y="T11"/>
                  </a:cxn>
                  <a:cxn ang="0">
                    <a:pos x="T12" y="T13"/>
                  </a:cxn>
                </a:cxnLst>
                <a:rect l="0" t="0" r="r" b="b"/>
                <a:pathLst>
                  <a:path w="8" h="65">
                    <a:moveTo>
                      <a:pt x="6" y="29"/>
                    </a:moveTo>
                    <a:cubicBezTo>
                      <a:pt x="5" y="20"/>
                      <a:pt x="5" y="9"/>
                      <a:pt x="1" y="0"/>
                    </a:cubicBezTo>
                    <a:cubicBezTo>
                      <a:pt x="1" y="0"/>
                      <a:pt x="0" y="0"/>
                      <a:pt x="0" y="0"/>
                    </a:cubicBezTo>
                    <a:cubicBezTo>
                      <a:pt x="1" y="11"/>
                      <a:pt x="3" y="21"/>
                      <a:pt x="4" y="32"/>
                    </a:cubicBezTo>
                    <a:cubicBezTo>
                      <a:pt x="5" y="43"/>
                      <a:pt x="5" y="53"/>
                      <a:pt x="6" y="64"/>
                    </a:cubicBezTo>
                    <a:cubicBezTo>
                      <a:pt x="6" y="65"/>
                      <a:pt x="7" y="65"/>
                      <a:pt x="7" y="64"/>
                    </a:cubicBezTo>
                    <a:cubicBezTo>
                      <a:pt x="8" y="53"/>
                      <a:pt x="7" y="41"/>
                      <a:pt x="6"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1" name="Freeform 100"/>
              <p:cNvSpPr>
                <a:spLocks/>
              </p:cNvSpPr>
              <p:nvPr/>
            </p:nvSpPr>
            <p:spPr bwMode="auto">
              <a:xfrm>
                <a:off x="9045575" y="4560888"/>
                <a:ext cx="20638" cy="173038"/>
              </a:xfrm>
              <a:custGeom>
                <a:avLst/>
                <a:gdLst>
                  <a:gd name="T0" fmla="*/ 4 w 8"/>
                  <a:gd name="T1" fmla="*/ 0 h 66"/>
                  <a:gd name="T2" fmla="*/ 3 w 8"/>
                  <a:gd name="T3" fmla="*/ 1 h 66"/>
                  <a:gd name="T4" fmla="*/ 5 w 8"/>
                  <a:gd name="T5" fmla="*/ 32 h 66"/>
                  <a:gd name="T6" fmla="*/ 0 w 8"/>
                  <a:gd name="T7" fmla="*/ 65 h 66"/>
                  <a:gd name="T8" fmla="*/ 1 w 8"/>
                  <a:gd name="T9" fmla="*/ 66 h 66"/>
                  <a:gd name="T10" fmla="*/ 7 w 8"/>
                  <a:gd name="T11" fmla="*/ 32 h 66"/>
                  <a:gd name="T12" fmla="*/ 4 w 8"/>
                  <a:gd name="T13" fmla="*/ 0 h 66"/>
                </a:gdLst>
                <a:ahLst/>
                <a:cxnLst>
                  <a:cxn ang="0">
                    <a:pos x="T0" y="T1"/>
                  </a:cxn>
                  <a:cxn ang="0">
                    <a:pos x="T2" y="T3"/>
                  </a:cxn>
                  <a:cxn ang="0">
                    <a:pos x="T4" y="T5"/>
                  </a:cxn>
                  <a:cxn ang="0">
                    <a:pos x="T6" y="T7"/>
                  </a:cxn>
                  <a:cxn ang="0">
                    <a:pos x="T8" y="T9"/>
                  </a:cxn>
                  <a:cxn ang="0">
                    <a:pos x="T10" y="T11"/>
                  </a:cxn>
                  <a:cxn ang="0">
                    <a:pos x="T12" y="T13"/>
                  </a:cxn>
                </a:cxnLst>
                <a:rect l="0" t="0" r="r" b="b"/>
                <a:pathLst>
                  <a:path w="8" h="66">
                    <a:moveTo>
                      <a:pt x="4" y="0"/>
                    </a:moveTo>
                    <a:cubicBezTo>
                      <a:pt x="4" y="0"/>
                      <a:pt x="3" y="0"/>
                      <a:pt x="3" y="1"/>
                    </a:cubicBezTo>
                    <a:cubicBezTo>
                      <a:pt x="3" y="11"/>
                      <a:pt x="5" y="21"/>
                      <a:pt x="5" y="32"/>
                    </a:cubicBezTo>
                    <a:cubicBezTo>
                      <a:pt x="4" y="43"/>
                      <a:pt x="2" y="54"/>
                      <a:pt x="0" y="65"/>
                    </a:cubicBezTo>
                    <a:cubicBezTo>
                      <a:pt x="0" y="66"/>
                      <a:pt x="0" y="66"/>
                      <a:pt x="1" y="66"/>
                    </a:cubicBezTo>
                    <a:cubicBezTo>
                      <a:pt x="5" y="55"/>
                      <a:pt x="7" y="43"/>
                      <a:pt x="7" y="32"/>
                    </a:cubicBezTo>
                    <a:cubicBezTo>
                      <a:pt x="7" y="22"/>
                      <a:pt x="8" y="10"/>
                      <a:pt x="4"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2" name="Freeform 101"/>
              <p:cNvSpPr>
                <a:spLocks/>
              </p:cNvSpPr>
              <p:nvPr/>
            </p:nvSpPr>
            <p:spPr bwMode="auto">
              <a:xfrm>
                <a:off x="9053513" y="4594226"/>
                <a:ext cx="28575" cy="139700"/>
              </a:xfrm>
              <a:custGeom>
                <a:avLst/>
                <a:gdLst>
                  <a:gd name="T0" fmla="*/ 10 w 11"/>
                  <a:gd name="T1" fmla="*/ 1 h 53"/>
                  <a:gd name="T2" fmla="*/ 7 w 11"/>
                  <a:gd name="T3" fmla="*/ 26 h 53"/>
                  <a:gd name="T4" fmla="*/ 0 w 11"/>
                  <a:gd name="T5" fmla="*/ 51 h 53"/>
                  <a:gd name="T6" fmla="*/ 2 w 11"/>
                  <a:gd name="T7" fmla="*/ 52 h 53"/>
                  <a:gd name="T8" fmla="*/ 8 w 11"/>
                  <a:gd name="T9" fmla="*/ 32 h 53"/>
                  <a:gd name="T10" fmla="*/ 11 w 11"/>
                  <a:gd name="T11" fmla="*/ 1 h 53"/>
                  <a:gd name="T12" fmla="*/ 10 w 11"/>
                  <a:gd name="T13" fmla="*/ 1 h 53"/>
                </a:gdLst>
                <a:ahLst/>
                <a:cxnLst>
                  <a:cxn ang="0">
                    <a:pos x="T0" y="T1"/>
                  </a:cxn>
                  <a:cxn ang="0">
                    <a:pos x="T2" y="T3"/>
                  </a:cxn>
                  <a:cxn ang="0">
                    <a:pos x="T4" y="T5"/>
                  </a:cxn>
                  <a:cxn ang="0">
                    <a:pos x="T6" y="T7"/>
                  </a:cxn>
                  <a:cxn ang="0">
                    <a:pos x="T8" y="T9"/>
                  </a:cxn>
                  <a:cxn ang="0">
                    <a:pos x="T10" y="T11"/>
                  </a:cxn>
                  <a:cxn ang="0">
                    <a:pos x="T12" y="T13"/>
                  </a:cxn>
                </a:cxnLst>
                <a:rect l="0" t="0" r="r" b="b"/>
                <a:pathLst>
                  <a:path w="11" h="53">
                    <a:moveTo>
                      <a:pt x="10" y="1"/>
                    </a:moveTo>
                    <a:cubicBezTo>
                      <a:pt x="9" y="9"/>
                      <a:pt x="8" y="18"/>
                      <a:pt x="7" y="26"/>
                    </a:cubicBezTo>
                    <a:cubicBezTo>
                      <a:pt x="6" y="34"/>
                      <a:pt x="5" y="44"/>
                      <a:pt x="0" y="51"/>
                    </a:cubicBezTo>
                    <a:cubicBezTo>
                      <a:pt x="0" y="52"/>
                      <a:pt x="1" y="53"/>
                      <a:pt x="2" y="52"/>
                    </a:cubicBezTo>
                    <a:cubicBezTo>
                      <a:pt x="6" y="47"/>
                      <a:pt x="7" y="39"/>
                      <a:pt x="8" y="32"/>
                    </a:cubicBezTo>
                    <a:cubicBezTo>
                      <a:pt x="10" y="22"/>
                      <a:pt x="11" y="11"/>
                      <a:pt x="11" y="1"/>
                    </a:cubicBezTo>
                    <a:cubicBezTo>
                      <a:pt x="11" y="0"/>
                      <a:pt x="10" y="0"/>
                      <a:pt x="10"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3" name="Freeform 102"/>
              <p:cNvSpPr>
                <a:spLocks/>
              </p:cNvSpPr>
              <p:nvPr/>
            </p:nvSpPr>
            <p:spPr bwMode="auto">
              <a:xfrm>
                <a:off x="9112250" y="4646613"/>
                <a:ext cx="144463" cy="120650"/>
              </a:xfrm>
              <a:custGeom>
                <a:avLst/>
                <a:gdLst>
                  <a:gd name="T0" fmla="*/ 55 w 55"/>
                  <a:gd name="T1" fmla="*/ 13 h 46"/>
                  <a:gd name="T2" fmla="*/ 29 w 55"/>
                  <a:gd name="T3" fmla="*/ 27 h 46"/>
                  <a:gd name="T4" fmla="*/ 16 w 55"/>
                  <a:gd name="T5" fmla="*/ 33 h 46"/>
                  <a:gd name="T6" fmla="*/ 12 w 55"/>
                  <a:gd name="T7" fmla="*/ 35 h 46"/>
                  <a:gd name="T8" fmla="*/ 26 w 55"/>
                  <a:gd name="T9" fmla="*/ 24 h 46"/>
                  <a:gd name="T10" fmla="*/ 51 w 55"/>
                  <a:gd name="T11" fmla="*/ 1 h 46"/>
                  <a:gd name="T12" fmla="*/ 50 w 55"/>
                  <a:gd name="T13" fmla="*/ 1 h 46"/>
                  <a:gd name="T14" fmla="*/ 23 w 55"/>
                  <a:gd name="T15" fmla="*/ 23 h 46"/>
                  <a:gd name="T16" fmla="*/ 0 w 55"/>
                  <a:gd name="T17" fmla="*/ 45 h 46"/>
                  <a:gd name="T18" fmla="*/ 1 w 55"/>
                  <a:gd name="T19" fmla="*/ 46 h 46"/>
                  <a:gd name="T20" fmla="*/ 8 w 55"/>
                  <a:gd name="T21" fmla="*/ 39 h 46"/>
                  <a:gd name="T22" fmla="*/ 8 w 55"/>
                  <a:gd name="T23" fmla="*/ 39 h 46"/>
                  <a:gd name="T24" fmla="*/ 8 w 55"/>
                  <a:gd name="T25" fmla="*/ 39 h 46"/>
                  <a:gd name="T26" fmla="*/ 8 w 55"/>
                  <a:gd name="T27" fmla="*/ 39 h 46"/>
                  <a:gd name="T28" fmla="*/ 9 w 55"/>
                  <a:gd name="T29" fmla="*/ 39 h 46"/>
                  <a:gd name="T30" fmla="*/ 9 w 55"/>
                  <a:gd name="T31" fmla="*/ 39 h 46"/>
                  <a:gd name="T32" fmla="*/ 19 w 55"/>
                  <a:gd name="T33" fmla="*/ 34 h 46"/>
                  <a:gd name="T34" fmla="*/ 33 w 55"/>
                  <a:gd name="T35" fmla="*/ 28 h 46"/>
                  <a:gd name="T36" fmla="*/ 55 w 55"/>
                  <a:gd name="T37" fmla="*/ 14 h 46"/>
                  <a:gd name="T38" fmla="*/ 55 w 55"/>
                  <a:gd name="T39"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5" h="46">
                    <a:moveTo>
                      <a:pt x="55" y="13"/>
                    </a:moveTo>
                    <a:cubicBezTo>
                      <a:pt x="46" y="19"/>
                      <a:pt x="38" y="23"/>
                      <a:pt x="29" y="27"/>
                    </a:cubicBezTo>
                    <a:cubicBezTo>
                      <a:pt x="25" y="29"/>
                      <a:pt x="20" y="31"/>
                      <a:pt x="16" y="33"/>
                    </a:cubicBezTo>
                    <a:cubicBezTo>
                      <a:pt x="15" y="34"/>
                      <a:pt x="14" y="34"/>
                      <a:pt x="12" y="35"/>
                    </a:cubicBezTo>
                    <a:cubicBezTo>
                      <a:pt x="17" y="31"/>
                      <a:pt x="21" y="28"/>
                      <a:pt x="26" y="24"/>
                    </a:cubicBezTo>
                    <a:cubicBezTo>
                      <a:pt x="34" y="17"/>
                      <a:pt x="43" y="10"/>
                      <a:pt x="51" y="1"/>
                    </a:cubicBezTo>
                    <a:cubicBezTo>
                      <a:pt x="51" y="1"/>
                      <a:pt x="51" y="0"/>
                      <a:pt x="50" y="1"/>
                    </a:cubicBezTo>
                    <a:cubicBezTo>
                      <a:pt x="41" y="7"/>
                      <a:pt x="32" y="15"/>
                      <a:pt x="23" y="23"/>
                    </a:cubicBezTo>
                    <a:cubicBezTo>
                      <a:pt x="15" y="30"/>
                      <a:pt x="6" y="36"/>
                      <a:pt x="0" y="45"/>
                    </a:cubicBezTo>
                    <a:cubicBezTo>
                      <a:pt x="0" y="46"/>
                      <a:pt x="1" y="46"/>
                      <a:pt x="1" y="46"/>
                    </a:cubicBezTo>
                    <a:cubicBezTo>
                      <a:pt x="3" y="43"/>
                      <a:pt x="5" y="41"/>
                      <a:pt x="8" y="39"/>
                    </a:cubicBezTo>
                    <a:cubicBezTo>
                      <a:pt x="8" y="39"/>
                      <a:pt x="8" y="39"/>
                      <a:pt x="8" y="39"/>
                    </a:cubicBezTo>
                    <a:cubicBezTo>
                      <a:pt x="8" y="39"/>
                      <a:pt x="8" y="39"/>
                      <a:pt x="8" y="39"/>
                    </a:cubicBezTo>
                    <a:cubicBezTo>
                      <a:pt x="8" y="39"/>
                      <a:pt x="8" y="39"/>
                      <a:pt x="8" y="39"/>
                    </a:cubicBezTo>
                    <a:cubicBezTo>
                      <a:pt x="8" y="39"/>
                      <a:pt x="9" y="39"/>
                      <a:pt x="9" y="39"/>
                    </a:cubicBezTo>
                    <a:cubicBezTo>
                      <a:pt x="9" y="39"/>
                      <a:pt x="9" y="39"/>
                      <a:pt x="9" y="39"/>
                    </a:cubicBezTo>
                    <a:cubicBezTo>
                      <a:pt x="10" y="40"/>
                      <a:pt x="18" y="35"/>
                      <a:pt x="19" y="34"/>
                    </a:cubicBezTo>
                    <a:cubicBezTo>
                      <a:pt x="24" y="32"/>
                      <a:pt x="28" y="30"/>
                      <a:pt x="33" y="28"/>
                    </a:cubicBezTo>
                    <a:cubicBezTo>
                      <a:pt x="41" y="24"/>
                      <a:pt x="49" y="20"/>
                      <a:pt x="55" y="14"/>
                    </a:cubicBezTo>
                    <a:cubicBezTo>
                      <a:pt x="55" y="14"/>
                      <a:pt x="55" y="13"/>
                      <a:pt x="55" y="13"/>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4" name="Freeform 103"/>
              <p:cNvSpPr>
                <a:spLocks/>
              </p:cNvSpPr>
              <p:nvPr/>
            </p:nvSpPr>
            <p:spPr bwMode="auto">
              <a:xfrm>
                <a:off x="9134475" y="4714876"/>
                <a:ext cx="163513" cy="65088"/>
              </a:xfrm>
              <a:custGeom>
                <a:avLst/>
                <a:gdLst>
                  <a:gd name="T0" fmla="*/ 62 w 63"/>
                  <a:gd name="T1" fmla="*/ 10 h 25"/>
                  <a:gd name="T2" fmla="*/ 37 w 63"/>
                  <a:gd name="T3" fmla="*/ 14 h 25"/>
                  <a:gd name="T4" fmla="*/ 24 w 63"/>
                  <a:gd name="T5" fmla="*/ 17 h 25"/>
                  <a:gd name="T6" fmla="*/ 30 w 63"/>
                  <a:gd name="T7" fmla="*/ 14 h 25"/>
                  <a:gd name="T8" fmla="*/ 58 w 63"/>
                  <a:gd name="T9" fmla="*/ 1 h 25"/>
                  <a:gd name="T10" fmla="*/ 57 w 63"/>
                  <a:gd name="T11" fmla="*/ 0 h 25"/>
                  <a:gd name="T12" fmla="*/ 30 w 63"/>
                  <a:gd name="T13" fmla="*/ 12 h 25"/>
                  <a:gd name="T14" fmla="*/ 0 w 63"/>
                  <a:gd name="T15" fmla="*/ 24 h 25"/>
                  <a:gd name="T16" fmla="*/ 1 w 63"/>
                  <a:gd name="T17" fmla="*/ 25 h 25"/>
                  <a:gd name="T18" fmla="*/ 14 w 63"/>
                  <a:gd name="T19" fmla="*/ 21 h 25"/>
                  <a:gd name="T20" fmla="*/ 37 w 63"/>
                  <a:gd name="T21" fmla="*/ 17 h 25"/>
                  <a:gd name="T22" fmla="*/ 62 w 63"/>
                  <a:gd name="T23" fmla="*/ 11 h 25"/>
                  <a:gd name="T24" fmla="*/ 62 w 63"/>
                  <a:gd name="T25"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25">
                    <a:moveTo>
                      <a:pt x="62" y="10"/>
                    </a:moveTo>
                    <a:cubicBezTo>
                      <a:pt x="54" y="10"/>
                      <a:pt x="46" y="13"/>
                      <a:pt x="37" y="14"/>
                    </a:cubicBezTo>
                    <a:cubicBezTo>
                      <a:pt x="33" y="15"/>
                      <a:pt x="29" y="16"/>
                      <a:pt x="24" y="17"/>
                    </a:cubicBezTo>
                    <a:cubicBezTo>
                      <a:pt x="26" y="16"/>
                      <a:pt x="28" y="15"/>
                      <a:pt x="30" y="14"/>
                    </a:cubicBezTo>
                    <a:cubicBezTo>
                      <a:pt x="39" y="10"/>
                      <a:pt x="50" y="7"/>
                      <a:pt x="58" y="1"/>
                    </a:cubicBezTo>
                    <a:cubicBezTo>
                      <a:pt x="58" y="0"/>
                      <a:pt x="58" y="0"/>
                      <a:pt x="57" y="0"/>
                    </a:cubicBezTo>
                    <a:cubicBezTo>
                      <a:pt x="48" y="3"/>
                      <a:pt x="39" y="8"/>
                      <a:pt x="30" y="12"/>
                    </a:cubicBezTo>
                    <a:cubicBezTo>
                      <a:pt x="20" y="16"/>
                      <a:pt x="10" y="20"/>
                      <a:pt x="0" y="24"/>
                    </a:cubicBezTo>
                    <a:cubicBezTo>
                      <a:pt x="0" y="24"/>
                      <a:pt x="0" y="25"/>
                      <a:pt x="1" y="25"/>
                    </a:cubicBezTo>
                    <a:cubicBezTo>
                      <a:pt x="5" y="24"/>
                      <a:pt x="10" y="22"/>
                      <a:pt x="14" y="21"/>
                    </a:cubicBezTo>
                    <a:cubicBezTo>
                      <a:pt x="22" y="21"/>
                      <a:pt x="30" y="19"/>
                      <a:pt x="37" y="17"/>
                    </a:cubicBezTo>
                    <a:cubicBezTo>
                      <a:pt x="45" y="15"/>
                      <a:pt x="54" y="14"/>
                      <a:pt x="62" y="11"/>
                    </a:cubicBezTo>
                    <a:cubicBezTo>
                      <a:pt x="63" y="11"/>
                      <a:pt x="63" y="10"/>
                      <a:pt x="62" y="1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5" name="Freeform 104"/>
              <p:cNvSpPr>
                <a:spLocks/>
              </p:cNvSpPr>
              <p:nvPr/>
            </p:nvSpPr>
            <p:spPr bwMode="auto">
              <a:xfrm>
                <a:off x="9139238" y="4775201"/>
                <a:ext cx="187325" cy="33338"/>
              </a:xfrm>
              <a:custGeom>
                <a:avLst/>
                <a:gdLst>
                  <a:gd name="T0" fmla="*/ 71 w 72"/>
                  <a:gd name="T1" fmla="*/ 1 h 13"/>
                  <a:gd name="T2" fmla="*/ 71 w 72"/>
                  <a:gd name="T3" fmla="*/ 0 h 13"/>
                  <a:gd name="T4" fmla="*/ 36 w 72"/>
                  <a:gd name="T5" fmla="*/ 7 h 13"/>
                  <a:gd name="T6" fmla="*/ 0 w 72"/>
                  <a:gd name="T7" fmla="*/ 10 h 13"/>
                  <a:gd name="T8" fmla="*/ 1 w 72"/>
                  <a:gd name="T9" fmla="*/ 11 h 13"/>
                  <a:gd name="T10" fmla="*/ 13 w 72"/>
                  <a:gd name="T11" fmla="*/ 11 h 13"/>
                  <a:gd name="T12" fmla="*/ 40 w 72"/>
                  <a:gd name="T13" fmla="*/ 12 h 13"/>
                  <a:gd name="T14" fmla="*/ 65 w 72"/>
                  <a:gd name="T15" fmla="*/ 9 h 13"/>
                  <a:gd name="T16" fmla="*/ 65 w 72"/>
                  <a:gd name="T17" fmla="*/ 7 h 13"/>
                  <a:gd name="T18" fmla="*/ 39 w 72"/>
                  <a:gd name="T19" fmla="*/ 10 h 13"/>
                  <a:gd name="T20" fmla="*/ 34 w 72"/>
                  <a:gd name="T21" fmla="*/ 10 h 13"/>
                  <a:gd name="T22" fmla="*/ 37 w 72"/>
                  <a:gd name="T23" fmla="*/ 10 h 13"/>
                  <a:gd name="T24" fmla="*/ 71 w 72"/>
                  <a:gd name="T25"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 h="13">
                    <a:moveTo>
                      <a:pt x="71" y="1"/>
                    </a:moveTo>
                    <a:cubicBezTo>
                      <a:pt x="72" y="1"/>
                      <a:pt x="71" y="0"/>
                      <a:pt x="71" y="0"/>
                    </a:cubicBezTo>
                    <a:cubicBezTo>
                      <a:pt x="59" y="2"/>
                      <a:pt x="48" y="6"/>
                      <a:pt x="36" y="7"/>
                    </a:cubicBezTo>
                    <a:cubicBezTo>
                      <a:pt x="24" y="9"/>
                      <a:pt x="12" y="9"/>
                      <a:pt x="0" y="10"/>
                    </a:cubicBezTo>
                    <a:cubicBezTo>
                      <a:pt x="0" y="10"/>
                      <a:pt x="0" y="11"/>
                      <a:pt x="1" y="11"/>
                    </a:cubicBezTo>
                    <a:cubicBezTo>
                      <a:pt x="5" y="11"/>
                      <a:pt x="9" y="11"/>
                      <a:pt x="13" y="11"/>
                    </a:cubicBezTo>
                    <a:cubicBezTo>
                      <a:pt x="22" y="13"/>
                      <a:pt x="31" y="12"/>
                      <a:pt x="40" y="12"/>
                    </a:cubicBezTo>
                    <a:cubicBezTo>
                      <a:pt x="48" y="11"/>
                      <a:pt x="57" y="11"/>
                      <a:pt x="65" y="9"/>
                    </a:cubicBezTo>
                    <a:cubicBezTo>
                      <a:pt x="66" y="8"/>
                      <a:pt x="66" y="7"/>
                      <a:pt x="65" y="7"/>
                    </a:cubicBezTo>
                    <a:cubicBezTo>
                      <a:pt x="56" y="8"/>
                      <a:pt x="48" y="9"/>
                      <a:pt x="39" y="10"/>
                    </a:cubicBezTo>
                    <a:cubicBezTo>
                      <a:pt x="37" y="10"/>
                      <a:pt x="35" y="10"/>
                      <a:pt x="34" y="10"/>
                    </a:cubicBezTo>
                    <a:cubicBezTo>
                      <a:pt x="35" y="10"/>
                      <a:pt x="36" y="10"/>
                      <a:pt x="37" y="10"/>
                    </a:cubicBezTo>
                    <a:cubicBezTo>
                      <a:pt x="48" y="9"/>
                      <a:pt x="61" y="7"/>
                      <a:pt x="71"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6" name="Freeform 105"/>
              <p:cNvSpPr>
                <a:spLocks/>
              </p:cNvSpPr>
              <p:nvPr/>
            </p:nvSpPr>
            <p:spPr bwMode="auto">
              <a:xfrm>
                <a:off x="9139238" y="4879976"/>
                <a:ext cx="230188" cy="39688"/>
              </a:xfrm>
              <a:custGeom>
                <a:avLst/>
                <a:gdLst>
                  <a:gd name="T0" fmla="*/ 87 w 88"/>
                  <a:gd name="T1" fmla="*/ 1 h 15"/>
                  <a:gd name="T2" fmla="*/ 56 w 88"/>
                  <a:gd name="T3" fmla="*/ 2 h 15"/>
                  <a:gd name="T4" fmla="*/ 30 w 88"/>
                  <a:gd name="T5" fmla="*/ 6 h 15"/>
                  <a:gd name="T6" fmla="*/ 1 w 88"/>
                  <a:gd name="T7" fmla="*/ 0 h 15"/>
                  <a:gd name="T8" fmla="*/ 0 w 88"/>
                  <a:gd name="T9" fmla="*/ 1 h 15"/>
                  <a:gd name="T10" fmla="*/ 43 w 88"/>
                  <a:gd name="T11" fmla="*/ 10 h 15"/>
                  <a:gd name="T12" fmla="*/ 84 w 88"/>
                  <a:gd name="T13" fmla="*/ 10 h 15"/>
                  <a:gd name="T14" fmla="*/ 84 w 88"/>
                  <a:gd name="T15" fmla="*/ 9 h 15"/>
                  <a:gd name="T16" fmla="*/ 64 w 88"/>
                  <a:gd name="T17" fmla="*/ 10 h 15"/>
                  <a:gd name="T18" fmla="*/ 43 w 88"/>
                  <a:gd name="T19" fmla="*/ 8 h 15"/>
                  <a:gd name="T20" fmla="*/ 36 w 88"/>
                  <a:gd name="T21" fmla="*/ 7 h 15"/>
                  <a:gd name="T22" fmla="*/ 58 w 88"/>
                  <a:gd name="T23" fmla="*/ 5 h 15"/>
                  <a:gd name="T24" fmla="*/ 87 w 88"/>
                  <a:gd name="T25" fmla="*/ 2 h 15"/>
                  <a:gd name="T26" fmla="*/ 87 w 88"/>
                  <a:gd name="T27"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8" h="15">
                    <a:moveTo>
                      <a:pt x="87" y="1"/>
                    </a:moveTo>
                    <a:cubicBezTo>
                      <a:pt x="77" y="0"/>
                      <a:pt x="66" y="1"/>
                      <a:pt x="56" y="2"/>
                    </a:cubicBezTo>
                    <a:cubicBezTo>
                      <a:pt x="47" y="3"/>
                      <a:pt x="38" y="4"/>
                      <a:pt x="30" y="6"/>
                    </a:cubicBezTo>
                    <a:cubicBezTo>
                      <a:pt x="20" y="4"/>
                      <a:pt x="10" y="2"/>
                      <a:pt x="1" y="0"/>
                    </a:cubicBezTo>
                    <a:cubicBezTo>
                      <a:pt x="0" y="0"/>
                      <a:pt x="0" y="1"/>
                      <a:pt x="0" y="1"/>
                    </a:cubicBezTo>
                    <a:cubicBezTo>
                      <a:pt x="14" y="5"/>
                      <a:pt x="28" y="8"/>
                      <a:pt x="43" y="10"/>
                    </a:cubicBezTo>
                    <a:cubicBezTo>
                      <a:pt x="55" y="13"/>
                      <a:pt x="72" y="15"/>
                      <a:pt x="84" y="10"/>
                    </a:cubicBezTo>
                    <a:cubicBezTo>
                      <a:pt x="85" y="10"/>
                      <a:pt x="84" y="10"/>
                      <a:pt x="84" y="9"/>
                    </a:cubicBezTo>
                    <a:cubicBezTo>
                      <a:pt x="77" y="9"/>
                      <a:pt x="71" y="10"/>
                      <a:pt x="64" y="10"/>
                    </a:cubicBezTo>
                    <a:cubicBezTo>
                      <a:pt x="57" y="10"/>
                      <a:pt x="50" y="9"/>
                      <a:pt x="43" y="8"/>
                    </a:cubicBezTo>
                    <a:cubicBezTo>
                      <a:pt x="40" y="8"/>
                      <a:pt x="38" y="7"/>
                      <a:pt x="36" y="7"/>
                    </a:cubicBezTo>
                    <a:cubicBezTo>
                      <a:pt x="44" y="6"/>
                      <a:pt x="51" y="5"/>
                      <a:pt x="58" y="5"/>
                    </a:cubicBezTo>
                    <a:cubicBezTo>
                      <a:pt x="68" y="4"/>
                      <a:pt x="78" y="4"/>
                      <a:pt x="87" y="2"/>
                    </a:cubicBezTo>
                    <a:cubicBezTo>
                      <a:pt x="88" y="2"/>
                      <a:pt x="88" y="1"/>
                      <a:pt x="87"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7" name="Freeform 106"/>
              <p:cNvSpPr>
                <a:spLocks/>
              </p:cNvSpPr>
              <p:nvPr/>
            </p:nvSpPr>
            <p:spPr bwMode="auto">
              <a:xfrm>
                <a:off x="9131300" y="4903788"/>
                <a:ext cx="211138" cy="93663"/>
              </a:xfrm>
              <a:custGeom>
                <a:avLst/>
                <a:gdLst>
                  <a:gd name="T0" fmla="*/ 80 w 81"/>
                  <a:gd name="T1" fmla="*/ 29 h 36"/>
                  <a:gd name="T2" fmla="*/ 43 w 81"/>
                  <a:gd name="T3" fmla="*/ 13 h 36"/>
                  <a:gd name="T4" fmla="*/ 1 w 81"/>
                  <a:gd name="T5" fmla="*/ 0 h 36"/>
                  <a:gd name="T6" fmla="*/ 1 w 81"/>
                  <a:gd name="T7" fmla="*/ 1 h 36"/>
                  <a:gd name="T8" fmla="*/ 24 w 81"/>
                  <a:gd name="T9" fmla="*/ 9 h 36"/>
                  <a:gd name="T10" fmla="*/ 24 w 81"/>
                  <a:gd name="T11" fmla="*/ 10 h 36"/>
                  <a:gd name="T12" fmla="*/ 48 w 81"/>
                  <a:gd name="T13" fmla="*/ 25 h 36"/>
                  <a:gd name="T14" fmla="*/ 69 w 81"/>
                  <a:gd name="T15" fmla="*/ 36 h 36"/>
                  <a:gd name="T16" fmla="*/ 70 w 81"/>
                  <a:gd name="T17" fmla="*/ 34 h 36"/>
                  <a:gd name="T18" fmla="*/ 47 w 81"/>
                  <a:gd name="T19" fmla="*/ 21 h 36"/>
                  <a:gd name="T20" fmla="*/ 36 w 81"/>
                  <a:gd name="T21" fmla="*/ 13 h 36"/>
                  <a:gd name="T22" fmla="*/ 43 w 81"/>
                  <a:gd name="T23" fmla="*/ 16 h 36"/>
                  <a:gd name="T24" fmla="*/ 80 w 81"/>
                  <a:gd name="T25" fmla="*/ 30 h 36"/>
                  <a:gd name="T26" fmla="*/ 80 w 81"/>
                  <a:gd name="T27" fmla="*/ 2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36">
                    <a:moveTo>
                      <a:pt x="80" y="29"/>
                    </a:moveTo>
                    <a:cubicBezTo>
                      <a:pt x="67" y="24"/>
                      <a:pt x="56" y="18"/>
                      <a:pt x="43" y="13"/>
                    </a:cubicBezTo>
                    <a:cubicBezTo>
                      <a:pt x="29" y="9"/>
                      <a:pt x="15" y="4"/>
                      <a:pt x="1" y="0"/>
                    </a:cubicBezTo>
                    <a:cubicBezTo>
                      <a:pt x="0" y="0"/>
                      <a:pt x="0" y="1"/>
                      <a:pt x="1" y="1"/>
                    </a:cubicBezTo>
                    <a:cubicBezTo>
                      <a:pt x="8" y="4"/>
                      <a:pt x="16" y="7"/>
                      <a:pt x="24" y="9"/>
                    </a:cubicBezTo>
                    <a:cubicBezTo>
                      <a:pt x="24" y="9"/>
                      <a:pt x="24" y="9"/>
                      <a:pt x="24" y="10"/>
                    </a:cubicBezTo>
                    <a:cubicBezTo>
                      <a:pt x="32" y="14"/>
                      <a:pt x="40" y="19"/>
                      <a:pt x="48" y="25"/>
                    </a:cubicBezTo>
                    <a:cubicBezTo>
                      <a:pt x="54" y="29"/>
                      <a:pt x="61" y="35"/>
                      <a:pt x="69" y="36"/>
                    </a:cubicBezTo>
                    <a:cubicBezTo>
                      <a:pt x="70" y="36"/>
                      <a:pt x="70" y="35"/>
                      <a:pt x="70" y="34"/>
                    </a:cubicBezTo>
                    <a:cubicBezTo>
                      <a:pt x="62" y="30"/>
                      <a:pt x="54" y="26"/>
                      <a:pt x="47" y="21"/>
                    </a:cubicBezTo>
                    <a:cubicBezTo>
                      <a:pt x="43" y="18"/>
                      <a:pt x="40" y="15"/>
                      <a:pt x="36" y="13"/>
                    </a:cubicBezTo>
                    <a:cubicBezTo>
                      <a:pt x="38" y="14"/>
                      <a:pt x="41" y="15"/>
                      <a:pt x="43" y="16"/>
                    </a:cubicBezTo>
                    <a:cubicBezTo>
                      <a:pt x="55" y="20"/>
                      <a:pt x="67" y="29"/>
                      <a:pt x="80" y="30"/>
                    </a:cubicBezTo>
                    <a:cubicBezTo>
                      <a:pt x="81" y="30"/>
                      <a:pt x="81" y="29"/>
                      <a:pt x="80"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8" name="Freeform 107"/>
              <p:cNvSpPr>
                <a:spLocks/>
              </p:cNvSpPr>
              <p:nvPr/>
            </p:nvSpPr>
            <p:spPr bwMode="auto">
              <a:xfrm>
                <a:off x="9126538" y="4932363"/>
                <a:ext cx="169863" cy="114300"/>
              </a:xfrm>
              <a:custGeom>
                <a:avLst/>
                <a:gdLst>
                  <a:gd name="T0" fmla="*/ 65 w 65"/>
                  <a:gd name="T1" fmla="*/ 41 h 44"/>
                  <a:gd name="T2" fmla="*/ 50 w 65"/>
                  <a:gd name="T3" fmla="*/ 31 h 44"/>
                  <a:gd name="T4" fmla="*/ 34 w 65"/>
                  <a:gd name="T5" fmla="*/ 19 h 44"/>
                  <a:gd name="T6" fmla="*/ 1 w 65"/>
                  <a:gd name="T7" fmla="*/ 0 h 44"/>
                  <a:gd name="T8" fmla="*/ 0 w 65"/>
                  <a:gd name="T9" fmla="*/ 1 h 44"/>
                  <a:gd name="T10" fmla="*/ 19 w 65"/>
                  <a:gd name="T11" fmla="*/ 14 h 44"/>
                  <a:gd name="T12" fmla="*/ 29 w 65"/>
                  <a:gd name="T13" fmla="*/ 27 h 44"/>
                  <a:gd name="T14" fmla="*/ 47 w 65"/>
                  <a:gd name="T15" fmla="*/ 43 h 44"/>
                  <a:gd name="T16" fmla="*/ 48 w 65"/>
                  <a:gd name="T17" fmla="*/ 41 h 44"/>
                  <a:gd name="T18" fmla="*/ 34 w 65"/>
                  <a:gd name="T19" fmla="*/ 27 h 44"/>
                  <a:gd name="T20" fmla="*/ 21 w 65"/>
                  <a:gd name="T21" fmla="*/ 15 h 44"/>
                  <a:gd name="T22" fmla="*/ 32 w 65"/>
                  <a:gd name="T23" fmla="*/ 21 h 44"/>
                  <a:gd name="T24" fmla="*/ 64 w 65"/>
                  <a:gd name="T25" fmla="*/ 42 h 44"/>
                  <a:gd name="T26" fmla="*/ 65 w 65"/>
                  <a:gd name="T2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44">
                    <a:moveTo>
                      <a:pt x="65" y="41"/>
                    </a:moveTo>
                    <a:cubicBezTo>
                      <a:pt x="60" y="37"/>
                      <a:pt x="54" y="34"/>
                      <a:pt x="50" y="31"/>
                    </a:cubicBezTo>
                    <a:cubicBezTo>
                      <a:pt x="44" y="27"/>
                      <a:pt x="39" y="23"/>
                      <a:pt x="34" y="19"/>
                    </a:cubicBezTo>
                    <a:cubicBezTo>
                      <a:pt x="23" y="12"/>
                      <a:pt x="11" y="7"/>
                      <a:pt x="1" y="0"/>
                    </a:cubicBezTo>
                    <a:cubicBezTo>
                      <a:pt x="0" y="0"/>
                      <a:pt x="0" y="0"/>
                      <a:pt x="0" y="1"/>
                    </a:cubicBezTo>
                    <a:cubicBezTo>
                      <a:pt x="6" y="6"/>
                      <a:pt x="12" y="10"/>
                      <a:pt x="19" y="14"/>
                    </a:cubicBezTo>
                    <a:cubicBezTo>
                      <a:pt x="21" y="19"/>
                      <a:pt x="25" y="23"/>
                      <a:pt x="29" y="27"/>
                    </a:cubicBezTo>
                    <a:cubicBezTo>
                      <a:pt x="35" y="32"/>
                      <a:pt x="41" y="38"/>
                      <a:pt x="47" y="43"/>
                    </a:cubicBezTo>
                    <a:cubicBezTo>
                      <a:pt x="48" y="44"/>
                      <a:pt x="49" y="42"/>
                      <a:pt x="48" y="41"/>
                    </a:cubicBezTo>
                    <a:cubicBezTo>
                      <a:pt x="44" y="36"/>
                      <a:pt x="39" y="32"/>
                      <a:pt x="34" y="27"/>
                    </a:cubicBezTo>
                    <a:cubicBezTo>
                      <a:pt x="29" y="24"/>
                      <a:pt x="24" y="20"/>
                      <a:pt x="21" y="15"/>
                    </a:cubicBezTo>
                    <a:cubicBezTo>
                      <a:pt x="25" y="17"/>
                      <a:pt x="29" y="19"/>
                      <a:pt x="32" y="21"/>
                    </a:cubicBezTo>
                    <a:cubicBezTo>
                      <a:pt x="42" y="28"/>
                      <a:pt x="52" y="39"/>
                      <a:pt x="64" y="42"/>
                    </a:cubicBezTo>
                    <a:cubicBezTo>
                      <a:pt x="65" y="42"/>
                      <a:pt x="65" y="41"/>
                      <a:pt x="65" y="4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9" name="Freeform 108"/>
              <p:cNvSpPr>
                <a:spLocks/>
              </p:cNvSpPr>
              <p:nvPr/>
            </p:nvSpPr>
            <p:spPr bwMode="auto">
              <a:xfrm>
                <a:off x="8686800" y="4827588"/>
                <a:ext cx="204788" cy="49213"/>
              </a:xfrm>
              <a:custGeom>
                <a:avLst/>
                <a:gdLst>
                  <a:gd name="T0" fmla="*/ 76 w 78"/>
                  <a:gd name="T1" fmla="*/ 16 h 19"/>
                  <a:gd name="T2" fmla="*/ 0 w 78"/>
                  <a:gd name="T3" fmla="*/ 5 h 19"/>
                  <a:gd name="T4" fmla="*/ 1 w 78"/>
                  <a:gd name="T5" fmla="*/ 6 h 19"/>
                  <a:gd name="T6" fmla="*/ 75 w 78"/>
                  <a:gd name="T7" fmla="*/ 19 h 19"/>
                  <a:gd name="T8" fmla="*/ 76 w 78"/>
                  <a:gd name="T9" fmla="*/ 16 h 19"/>
                </a:gdLst>
                <a:ahLst/>
                <a:cxnLst>
                  <a:cxn ang="0">
                    <a:pos x="T0" y="T1"/>
                  </a:cxn>
                  <a:cxn ang="0">
                    <a:pos x="T2" y="T3"/>
                  </a:cxn>
                  <a:cxn ang="0">
                    <a:pos x="T4" y="T5"/>
                  </a:cxn>
                  <a:cxn ang="0">
                    <a:pos x="T6" y="T7"/>
                  </a:cxn>
                  <a:cxn ang="0">
                    <a:pos x="T8" y="T9"/>
                  </a:cxn>
                </a:cxnLst>
                <a:rect l="0" t="0" r="r" b="b"/>
                <a:pathLst>
                  <a:path w="78" h="19">
                    <a:moveTo>
                      <a:pt x="76" y="16"/>
                    </a:moveTo>
                    <a:cubicBezTo>
                      <a:pt x="52" y="8"/>
                      <a:pt x="26" y="0"/>
                      <a:pt x="0" y="5"/>
                    </a:cubicBezTo>
                    <a:cubicBezTo>
                      <a:pt x="0" y="5"/>
                      <a:pt x="0" y="6"/>
                      <a:pt x="1" y="6"/>
                    </a:cubicBezTo>
                    <a:cubicBezTo>
                      <a:pt x="27" y="4"/>
                      <a:pt x="50" y="12"/>
                      <a:pt x="75" y="19"/>
                    </a:cubicBezTo>
                    <a:cubicBezTo>
                      <a:pt x="77" y="19"/>
                      <a:pt x="78" y="17"/>
                      <a:pt x="76" y="16"/>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0" name="Freeform 109"/>
              <p:cNvSpPr>
                <a:spLocks/>
              </p:cNvSpPr>
              <p:nvPr/>
            </p:nvSpPr>
            <p:spPr bwMode="auto">
              <a:xfrm>
                <a:off x="8701088" y="4787901"/>
                <a:ext cx="212725" cy="80963"/>
              </a:xfrm>
              <a:custGeom>
                <a:avLst/>
                <a:gdLst>
                  <a:gd name="T0" fmla="*/ 80 w 82"/>
                  <a:gd name="T1" fmla="*/ 28 h 31"/>
                  <a:gd name="T2" fmla="*/ 1 w 82"/>
                  <a:gd name="T3" fmla="*/ 5 h 31"/>
                  <a:gd name="T4" fmla="*/ 1 w 82"/>
                  <a:gd name="T5" fmla="*/ 6 h 31"/>
                  <a:gd name="T6" fmla="*/ 80 w 82"/>
                  <a:gd name="T7" fmla="*/ 30 h 31"/>
                  <a:gd name="T8" fmla="*/ 80 w 82"/>
                  <a:gd name="T9" fmla="*/ 30 h 31"/>
                  <a:gd name="T10" fmla="*/ 80 w 82"/>
                  <a:gd name="T11" fmla="*/ 28 h 31"/>
                </a:gdLst>
                <a:ahLst/>
                <a:cxnLst>
                  <a:cxn ang="0">
                    <a:pos x="T0" y="T1"/>
                  </a:cxn>
                  <a:cxn ang="0">
                    <a:pos x="T2" y="T3"/>
                  </a:cxn>
                  <a:cxn ang="0">
                    <a:pos x="T4" y="T5"/>
                  </a:cxn>
                  <a:cxn ang="0">
                    <a:pos x="T6" y="T7"/>
                  </a:cxn>
                  <a:cxn ang="0">
                    <a:pos x="T8" y="T9"/>
                  </a:cxn>
                  <a:cxn ang="0">
                    <a:pos x="T10" y="T11"/>
                  </a:cxn>
                </a:cxnLst>
                <a:rect l="0" t="0" r="r" b="b"/>
                <a:pathLst>
                  <a:path w="82" h="31">
                    <a:moveTo>
                      <a:pt x="80" y="28"/>
                    </a:moveTo>
                    <a:cubicBezTo>
                      <a:pt x="54" y="21"/>
                      <a:pt x="29" y="0"/>
                      <a:pt x="1" y="5"/>
                    </a:cubicBezTo>
                    <a:cubicBezTo>
                      <a:pt x="0" y="5"/>
                      <a:pt x="0" y="6"/>
                      <a:pt x="1" y="6"/>
                    </a:cubicBezTo>
                    <a:cubicBezTo>
                      <a:pt x="31" y="2"/>
                      <a:pt x="52" y="26"/>
                      <a:pt x="80" y="30"/>
                    </a:cubicBezTo>
                    <a:cubicBezTo>
                      <a:pt x="80" y="30"/>
                      <a:pt x="80" y="30"/>
                      <a:pt x="80" y="30"/>
                    </a:cubicBezTo>
                    <a:cubicBezTo>
                      <a:pt x="81" y="31"/>
                      <a:pt x="82" y="28"/>
                      <a:pt x="80"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1" name="Freeform 110"/>
              <p:cNvSpPr>
                <a:spLocks/>
              </p:cNvSpPr>
              <p:nvPr/>
            </p:nvSpPr>
            <p:spPr bwMode="auto">
              <a:xfrm>
                <a:off x="8786813" y="4787901"/>
                <a:ext cx="73025" cy="36513"/>
              </a:xfrm>
              <a:custGeom>
                <a:avLst/>
                <a:gdLst>
                  <a:gd name="T0" fmla="*/ 26 w 28"/>
                  <a:gd name="T1" fmla="*/ 11 h 14"/>
                  <a:gd name="T2" fmla="*/ 2 w 28"/>
                  <a:gd name="T3" fmla="*/ 0 h 14"/>
                  <a:gd name="T4" fmla="*/ 1 w 28"/>
                  <a:gd name="T5" fmla="*/ 1 h 14"/>
                  <a:gd name="T6" fmla="*/ 25 w 28"/>
                  <a:gd name="T7" fmla="*/ 13 h 14"/>
                  <a:gd name="T8" fmla="*/ 26 w 28"/>
                  <a:gd name="T9" fmla="*/ 11 h 14"/>
                </a:gdLst>
                <a:ahLst/>
                <a:cxnLst>
                  <a:cxn ang="0">
                    <a:pos x="T0" y="T1"/>
                  </a:cxn>
                  <a:cxn ang="0">
                    <a:pos x="T2" y="T3"/>
                  </a:cxn>
                  <a:cxn ang="0">
                    <a:pos x="T4" y="T5"/>
                  </a:cxn>
                  <a:cxn ang="0">
                    <a:pos x="T6" y="T7"/>
                  </a:cxn>
                  <a:cxn ang="0">
                    <a:pos x="T8" y="T9"/>
                  </a:cxn>
                </a:cxnLst>
                <a:rect l="0" t="0" r="r" b="b"/>
                <a:pathLst>
                  <a:path w="28" h="14">
                    <a:moveTo>
                      <a:pt x="26" y="11"/>
                    </a:moveTo>
                    <a:cubicBezTo>
                      <a:pt x="18" y="7"/>
                      <a:pt x="10" y="3"/>
                      <a:pt x="2" y="0"/>
                    </a:cubicBezTo>
                    <a:cubicBezTo>
                      <a:pt x="1" y="0"/>
                      <a:pt x="0" y="1"/>
                      <a:pt x="1" y="1"/>
                    </a:cubicBezTo>
                    <a:cubicBezTo>
                      <a:pt x="9" y="6"/>
                      <a:pt x="17" y="9"/>
                      <a:pt x="25" y="13"/>
                    </a:cubicBezTo>
                    <a:cubicBezTo>
                      <a:pt x="27" y="14"/>
                      <a:pt x="28" y="12"/>
                      <a:pt x="26" y="1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2" name="Freeform 111"/>
              <p:cNvSpPr>
                <a:spLocks/>
              </p:cNvSpPr>
              <p:nvPr/>
            </p:nvSpPr>
            <p:spPr bwMode="auto">
              <a:xfrm>
                <a:off x="8742363" y="4735513"/>
                <a:ext cx="158750" cy="80963"/>
              </a:xfrm>
              <a:custGeom>
                <a:avLst/>
                <a:gdLst>
                  <a:gd name="T0" fmla="*/ 59 w 61"/>
                  <a:gd name="T1" fmla="*/ 27 h 31"/>
                  <a:gd name="T2" fmla="*/ 1 w 61"/>
                  <a:gd name="T3" fmla="*/ 0 h 31"/>
                  <a:gd name="T4" fmla="*/ 0 w 61"/>
                  <a:gd name="T5" fmla="*/ 1 h 31"/>
                  <a:gd name="T6" fmla="*/ 58 w 61"/>
                  <a:gd name="T7" fmla="*/ 30 h 31"/>
                  <a:gd name="T8" fmla="*/ 58 w 61"/>
                  <a:gd name="T9" fmla="*/ 30 h 31"/>
                  <a:gd name="T10" fmla="*/ 59 w 61"/>
                  <a:gd name="T11" fmla="*/ 27 h 31"/>
                </a:gdLst>
                <a:ahLst/>
                <a:cxnLst>
                  <a:cxn ang="0">
                    <a:pos x="T0" y="T1"/>
                  </a:cxn>
                  <a:cxn ang="0">
                    <a:pos x="T2" y="T3"/>
                  </a:cxn>
                  <a:cxn ang="0">
                    <a:pos x="T4" y="T5"/>
                  </a:cxn>
                  <a:cxn ang="0">
                    <a:pos x="T6" y="T7"/>
                  </a:cxn>
                  <a:cxn ang="0">
                    <a:pos x="T8" y="T9"/>
                  </a:cxn>
                  <a:cxn ang="0">
                    <a:pos x="T10" y="T11"/>
                  </a:cxn>
                </a:cxnLst>
                <a:rect l="0" t="0" r="r" b="b"/>
                <a:pathLst>
                  <a:path w="61" h="31">
                    <a:moveTo>
                      <a:pt x="59" y="27"/>
                    </a:moveTo>
                    <a:cubicBezTo>
                      <a:pt x="39" y="20"/>
                      <a:pt x="23" y="4"/>
                      <a:pt x="1" y="0"/>
                    </a:cubicBezTo>
                    <a:cubicBezTo>
                      <a:pt x="0" y="0"/>
                      <a:pt x="0" y="1"/>
                      <a:pt x="0" y="1"/>
                    </a:cubicBezTo>
                    <a:cubicBezTo>
                      <a:pt x="22" y="6"/>
                      <a:pt x="37" y="24"/>
                      <a:pt x="58" y="30"/>
                    </a:cubicBezTo>
                    <a:cubicBezTo>
                      <a:pt x="58" y="30"/>
                      <a:pt x="58" y="30"/>
                      <a:pt x="58" y="30"/>
                    </a:cubicBezTo>
                    <a:cubicBezTo>
                      <a:pt x="60" y="31"/>
                      <a:pt x="61" y="28"/>
                      <a:pt x="59" y="27"/>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3" name="Freeform 112"/>
              <p:cNvSpPr>
                <a:spLocks/>
              </p:cNvSpPr>
              <p:nvPr/>
            </p:nvSpPr>
            <p:spPr bwMode="auto">
              <a:xfrm>
                <a:off x="8778875" y="4718051"/>
                <a:ext cx="142875" cy="80963"/>
              </a:xfrm>
              <a:custGeom>
                <a:avLst/>
                <a:gdLst>
                  <a:gd name="T0" fmla="*/ 54 w 55"/>
                  <a:gd name="T1" fmla="*/ 28 h 31"/>
                  <a:gd name="T2" fmla="*/ 41 w 55"/>
                  <a:gd name="T3" fmla="*/ 21 h 31"/>
                  <a:gd name="T4" fmla="*/ 27 w 55"/>
                  <a:gd name="T5" fmla="*/ 11 h 31"/>
                  <a:gd name="T6" fmla="*/ 1 w 55"/>
                  <a:gd name="T7" fmla="*/ 0 h 31"/>
                  <a:gd name="T8" fmla="*/ 1 w 55"/>
                  <a:gd name="T9" fmla="*/ 1 h 31"/>
                  <a:gd name="T10" fmla="*/ 29 w 55"/>
                  <a:gd name="T11" fmla="*/ 16 h 31"/>
                  <a:gd name="T12" fmla="*/ 51 w 55"/>
                  <a:gd name="T13" fmla="*/ 30 h 31"/>
                  <a:gd name="T14" fmla="*/ 52 w 55"/>
                  <a:gd name="T15" fmla="*/ 31 h 31"/>
                  <a:gd name="T16" fmla="*/ 53 w 55"/>
                  <a:gd name="T17" fmla="*/ 31 h 31"/>
                  <a:gd name="T18" fmla="*/ 54 w 55"/>
                  <a:gd name="T19" fmla="*/ 31 h 31"/>
                  <a:gd name="T20" fmla="*/ 54 w 55"/>
                  <a:gd name="T21" fmla="*/ 30 h 31"/>
                  <a:gd name="T22" fmla="*/ 54 w 55"/>
                  <a:gd name="T23"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31">
                    <a:moveTo>
                      <a:pt x="54" y="28"/>
                    </a:moveTo>
                    <a:cubicBezTo>
                      <a:pt x="50" y="25"/>
                      <a:pt x="45" y="23"/>
                      <a:pt x="41" y="21"/>
                    </a:cubicBezTo>
                    <a:cubicBezTo>
                      <a:pt x="36" y="18"/>
                      <a:pt x="32" y="14"/>
                      <a:pt x="27" y="11"/>
                    </a:cubicBezTo>
                    <a:cubicBezTo>
                      <a:pt x="19" y="6"/>
                      <a:pt x="11" y="1"/>
                      <a:pt x="1" y="0"/>
                    </a:cubicBezTo>
                    <a:cubicBezTo>
                      <a:pt x="0" y="0"/>
                      <a:pt x="0" y="1"/>
                      <a:pt x="1" y="1"/>
                    </a:cubicBezTo>
                    <a:cubicBezTo>
                      <a:pt x="12" y="4"/>
                      <a:pt x="20" y="10"/>
                      <a:pt x="29" y="16"/>
                    </a:cubicBezTo>
                    <a:cubicBezTo>
                      <a:pt x="30" y="17"/>
                      <a:pt x="46" y="28"/>
                      <a:pt x="51" y="30"/>
                    </a:cubicBezTo>
                    <a:cubicBezTo>
                      <a:pt x="51" y="30"/>
                      <a:pt x="51" y="31"/>
                      <a:pt x="52" y="31"/>
                    </a:cubicBezTo>
                    <a:cubicBezTo>
                      <a:pt x="52" y="31"/>
                      <a:pt x="52" y="31"/>
                      <a:pt x="53" y="31"/>
                    </a:cubicBezTo>
                    <a:cubicBezTo>
                      <a:pt x="54" y="31"/>
                      <a:pt x="54" y="31"/>
                      <a:pt x="54" y="31"/>
                    </a:cubicBezTo>
                    <a:cubicBezTo>
                      <a:pt x="54" y="30"/>
                      <a:pt x="54" y="30"/>
                      <a:pt x="54" y="30"/>
                    </a:cubicBezTo>
                    <a:cubicBezTo>
                      <a:pt x="55" y="29"/>
                      <a:pt x="54" y="29"/>
                      <a:pt x="54"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sp>
        <p:nvSpPr>
          <p:cNvPr id="2" name="Rectangle 1"/>
          <p:cNvSpPr/>
          <p:nvPr/>
        </p:nvSpPr>
        <p:spPr>
          <a:xfrm>
            <a:off x="1137225" y="2570511"/>
            <a:ext cx="5414577" cy="3046988"/>
          </a:xfrm>
          <a:prstGeom prst="rect">
            <a:avLst/>
          </a:prstGeom>
        </p:spPr>
        <p:txBody>
          <a:bodyPr wrap="square" lIns="91440" tIns="45720" rIns="91440" bIns="45720" anchor="t">
            <a:spAutoFit/>
          </a:bodyPr>
          <a:lstStyle/>
          <a:p>
            <a:pPr marL="342900" indent="-342900">
              <a:buFont typeface="Arial" panose="020B0604020202020204" pitchFamily="34" charset="0"/>
              <a:buChar char="•"/>
            </a:pPr>
            <a:r>
              <a:rPr lang="en-US" sz="2400">
                <a:solidFill>
                  <a:schemeClr val="bg1"/>
                </a:solidFill>
              </a:rPr>
              <a:t>Mathematics</a:t>
            </a:r>
          </a:p>
          <a:p>
            <a:pPr marL="342900" indent="-342900">
              <a:buFont typeface="Arial" panose="020B0604020202020204" pitchFamily="34" charset="0"/>
              <a:buChar char="•"/>
            </a:pPr>
            <a:r>
              <a:rPr lang="en-US" sz="2400">
                <a:solidFill>
                  <a:schemeClr val="bg1"/>
                </a:solidFill>
              </a:rPr>
              <a:t>Reading </a:t>
            </a:r>
          </a:p>
          <a:p>
            <a:pPr marL="342900" indent="-342900">
              <a:buFont typeface="Arial" panose="020B0604020202020204" pitchFamily="34" charset="0"/>
              <a:buChar char="•"/>
            </a:pPr>
            <a:r>
              <a:rPr lang="en-US" sz="2400">
                <a:solidFill>
                  <a:schemeClr val="bg1"/>
                </a:solidFill>
              </a:rPr>
              <a:t>Spanish Reading </a:t>
            </a:r>
          </a:p>
          <a:p>
            <a:pPr marL="342900" indent="-342900">
              <a:buFont typeface="Arial" panose="020B0604020202020204" pitchFamily="34" charset="0"/>
              <a:buChar char="•"/>
            </a:pPr>
            <a:r>
              <a:rPr lang="en-US" sz="2400">
                <a:solidFill>
                  <a:schemeClr val="bg1"/>
                </a:solidFill>
              </a:rPr>
              <a:t>Science</a:t>
            </a:r>
          </a:p>
          <a:p>
            <a:pPr marL="342900" indent="-342900">
              <a:buFont typeface="Arial" panose="020B0604020202020204" pitchFamily="34" charset="0"/>
              <a:buChar char="•"/>
            </a:pPr>
            <a:r>
              <a:rPr lang="en-US" sz="2400">
                <a:solidFill>
                  <a:schemeClr val="bg1"/>
                </a:solidFill>
              </a:rPr>
              <a:t>Social Studies</a:t>
            </a:r>
          </a:p>
          <a:p>
            <a:pPr marL="342900" indent="-342900">
              <a:buFont typeface="Arial" panose="020B0604020202020204" pitchFamily="34" charset="0"/>
              <a:buChar char="•"/>
            </a:pPr>
            <a:r>
              <a:rPr lang="en-US" sz="2400">
                <a:solidFill>
                  <a:schemeClr val="bg1"/>
                </a:solidFill>
              </a:rPr>
              <a:t>English-as-a Second Language (ESL)</a:t>
            </a:r>
          </a:p>
          <a:p>
            <a:pPr marL="114300" indent="0">
              <a:buNone/>
            </a:pPr>
            <a:endParaRPr lang="en-US" sz="2400">
              <a:solidFill>
                <a:schemeClr val="bg1"/>
              </a:solidFill>
            </a:endParaRPr>
          </a:p>
          <a:p>
            <a:r>
              <a:rPr lang="en-US" sz="2400" dirty="0">
                <a:solidFill>
                  <a:schemeClr val="bg1"/>
                </a:solidFill>
                <a:hlinkClick r:id="rId3">
                  <a:extLst>
                    <a:ext uri="{A12FA001-AC4F-418D-AE19-62706E023703}">
                      <ahyp:hlinkClr xmlns:ahyp="http://schemas.microsoft.com/office/drawing/2018/hyperlinkcolor" val="tx"/>
                    </a:ext>
                  </a:extLst>
                </a:hlinkClick>
              </a:rPr>
              <a:t>Course to Test Look-Up Link</a:t>
            </a:r>
            <a:endParaRPr lang="en-US" sz="2400" dirty="0">
              <a:solidFill>
                <a:schemeClr val="bg1"/>
              </a:solidFill>
            </a:endParaRPr>
          </a:p>
        </p:txBody>
      </p:sp>
      <p:grpSp>
        <p:nvGrpSpPr>
          <p:cNvPr id="6" name="Group 5"/>
          <p:cNvGrpSpPr/>
          <p:nvPr/>
        </p:nvGrpSpPr>
        <p:grpSpPr>
          <a:xfrm>
            <a:off x="11522880" y="5809646"/>
            <a:ext cx="588963" cy="814388"/>
            <a:chOff x="5597525" y="5522913"/>
            <a:chExt cx="588963" cy="814388"/>
          </a:xfrm>
        </p:grpSpPr>
        <p:sp>
          <p:nvSpPr>
            <p:cNvPr id="7" name="Freeform 188"/>
            <p:cNvSpPr>
              <a:spLocks noEditPoints="1"/>
            </p:cNvSpPr>
            <p:nvPr/>
          </p:nvSpPr>
          <p:spPr bwMode="auto">
            <a:xfrm>
              <a:off x="5865813" y="5711826"/>
              <a:ext cx="320675" cy="280988"/>
            </a:xfrm>
            <a:custGeom>
              <a:avLst/>
              <a:gdLst>
                <a:gd name="T0" fmla="*/ 94 w 122"/>
                <a:gd name="T1" fmla="*/ 90 h 107"/>
                <a:gd name="T2" fmla="*/ 102 w 122"/>
                <a:gd name="T3" fmla="*/ 23 h 107"/>
                <a:gd name="T4" fmla="*/ 101 w 122"/>
                <a:gd name="T5" fmla="*/ 21 h 107"/>
                <a:gd name="T6" fmla="*/ 69 w 122"/>
                <a:gd name="T7" fmla="*/ 2 h 107"/>
                <a:gd name="T8" fmla="*/ 31 w 122"/>
                <a:gd name="T9" fmla="*/ 14 h 107"/>
                <a:gd name="T10" fmla="*/ 19 w 122"/>
                <a:gd name="T11" fmla="*/ 84 h 107"/>
                <a:gd name="T12" fmla="*/ 55 w 122"/>
                <a:gd name="T13" fmla="*/ 105 h 107"/>
                <a:gd name="T14" fmla="*/ 94 w 122"/>
                <a:gd name="T15" fmla="*/ 90 h 107"/>
                <a:gd name="T16" fmla="*/ 66 w 122"/>
                <a:gd name="T17" fmla="*/ 16 h 107"/>
                <a:gd name="T18" fmla="*/ 72 w 122"/>
                <a:gd name="T19" fmla="*/ 16 h 107"/>
                <a:gd name="T20" fmla="*/ 52 w 122"/>
                <a:gd name="T21" fmla="*/ 26 h 107"/>
                <a:gd name="T22" fmla="*/ 30 w 122"/>
                <a:gd name="T23" fmla="*/ 46 h 107"/>
                <a:gd name="T24" fmla="*/ 36 w 122"/>
                <a:gd name="T25" fmla="*/ 34 h 107"/>
                <a:gd name="T26" fmla="*/ 66 w 122"/>
                <a:gd name="T27" fmla="*/ 1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2" h="107">
                  <a:moveTo>
                    <a:pt x="94" y="90"/>
                  </a:moveTo>
                  <a:cubicBezTo>
                    <a:pt x="112" y="75"/>
                    <a:pt x="122" y="40"/>
                    <a:pt x="102" y="23"/>
                  </a:cubicBezTo>
                  <a:cubicBezTo>
                    <a:pt x="102" y="22"/>
                    <a:pt x="101" y="21"/>
                    <a:pt x="101" y="21"/>
                  </a:cubicBezTo>
                  <a:cubicBezTo>
                    <a:pt x="92" y="13"/>
                    <a:pt x="82" y="4"/>
                    <a:pt x="69" y="2"/>
                  </a:cubicBezTo>
                  <a:cubicBezTo>
                    <a:pt x="56" y="0"/>
                    <a:pt x="42" y="6"/>
                    <a:pt x="31" y="14"/>
                  </a:cubicBezTo>
                  <a:cubicBezTo>
                    <a:pt x="9" y="31"/>
                    <a:pt x="0" y="61"/>
                    <a:pt x="19" y="84"/>
                  </a:cubicBezTo>
                  <a:cubicBezTo>
                    <a:pt x="28" y="94"/>
                    <a:pt x="41" y="103"/>
                    <a:pt x="55" y="105"/>
                  </a:cubicBezTo>
                  <a:cubicBezTo>
                    <a:pt x="69" y="107"/>
                    <a:pt x="84" y="100"/>
                    <a:pt x="94" y="90"/>
                  </a:cubicBezTo>
                  <a:close/>
                  <a:moveTo>
                    <a:pt x="66" y="16"/>
                  </a:moveTo>
                  <a:cubicBezTo>
                    <a:pt x="68" y="16"/>
                    <a:pt x="70" y="16"/>
                    <a:pt x="72" y="16"/>
                  </a:cubicBezTo>
                  <a:cubicBezTo>
                    <a:pt x="65" y="18"/>
                    <a:pt x="58" y="22"/>
                    <a:pt x="52" y="26"/>
                  </a:cubicBezTo>
                  <a:cubicBezTo>
                    <a:pt x="43" y="31"/>
                    <a:pt x="36" y="38"/>
                    <a:pt x="30" y="46"/>
                  </a:cubicBezTo>
                  <a:cubicBezTo>
                    <a:pt x="31" y="42"/>
                    <a:pt x="33" y="38"/>
                    <a:pt x="36" y="34"/>
                  </a:cubicBezTo>
                  <a:cubicBezTo>
                    <a:pt x="43" y="26"/>
                    <a:pt x="55" y="16"/>
                    <a:pt x="66" y="16"/>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190"/>
            <p:cNvSpPr>
              <a:spLocks noEditPoints="1"/>
            </p:cNvSpPr>
            <p:nvPr/>
          </p:nvSpPr>
          <p:spPr bwMode="auto">
            <a:xfrm>
              <a:off x="5597525" y="5522913"/>
              <a:ext cx="257175" cy="285750"/>
            </a:xfrm>
            <a:custGeom>
              <a:avLst/>
              <a:gdLst>
                <a:gd name="T0" fmla="*/ 96 w 98"/>
                <a:gd name="T1" fmla="*/ 64 h 109"/>
                <a:gd name="T2" fmla="*/ 90 w 98"/>
                <a:gd name="T3" fmla="*/ 31 h 109"/>
                <a:gd name="T4" fmla="*/ 26 w 98"/>
                <a:gd name="T5" fmla="*/ 10 h 109"/>
                <a:gd name="T6" fmla="*/ 0 w 98"/>
                <a:gd name="T7" fmla="*/ 49 h 109"/>
                <a:gd name="T8" fmla="*/ 21 w 98"/>
                <a:gd name="T9" fmla="*/ 92 h 109"/>
                <a:gd name="T10" fmla="*/ 64 w 98"/>
                <a:gd name="T11" fmla="*/ 101 h 109"/>
                <a:gd name="T12" fmla="*/ 96 w 98"/>
                <a:gd name="T13" fmla="*/ 64 h 109"/>
                <a:gd name="T14" fmla="*/ 29 w 98"/>
                <a:gd name="T15" fmla="*/ 31 h 109"/>
                <a:gd name="T16" fmla="*/ 57 w 98"/>
                <a:gd name="T17" fmla="*/ 24 h 109"/>
                <a:gd name="T18" fmla="*/ 35 w 98"/>
                <a:gd name="T19" fmla="*/ 39 h 109"/>
                <a:gd name="T20" fmla="*/ 24 w 98"/>
                <a:gd name="T21" fmla="*/ 58 h 109"/>
                <a:gd name="T22" fmla="*/ 29 w 98"/>
                <a:gd name="T23" fmla="*/ 3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8" h="109">
                  <a:moveTo>
                    <a:pt x="96" y="64"/>
                  </a:moveTo>
                  <a:cubicBezTo>
                    <a:pt x="98" y="53"/>
                    <a:pt x="97" y="40"/>
                    <a:pt x="90" y="31"/>
                  </a:cubicBezTo>
                  <a:cubicBezTo>
                    <a:pt x="81" y="9"/>
                    <a:pt x="48" y="0"/>
                    <a:pt x="26" y="10"/>
                  </a:cubicBezTo>
                  <a:cubicBezTo>
                    <a:pt x="11" y="17"/>
                    <a:pt x="0" y="32"/>
                    <a:pt x="0" y="49"/>
                  </a:cubicBezTo>
                  <a:cubicBezTo>
                    <a:pt x="0" y="66"/>
                    <a:pt x="10" y="81"/>
                    <a:pt x="21" y="92"/>
                  </a:cubicBezTo>
                  <a:cubicBezTo>
                    <a:pt x="33" y="104"/>
                    <a:pt x="49" y="109"/>
                    <a:pt x="64" y="101"/>
                  </a:cubicBezTo>
                  <a:cubicBezTo>
                    <a:pt x="79" y="93"/>
                    <a:pt x="92" y="80"/>
                    <a:pt x="96" y="64"/>
                  </a:cubicBezTo>
                  <a:close/>
                  <a:moveTo>
                    <a:pt x="29" y="31"/>
                  </a:moveTo>
                  <a:cubicBezTo>
                    <a:pt x="37" y="23"/>
                    <a:pt x="47" y="21"/>
                    <a:pt x="57" y="24"/>
                  </a:cubicBezTo>
                  <a:cubicBezTo>
                    <a:pt x="48" y="27"/>
                    <a:pt x="41" y="33"/>
                    <a:pt x="35" y="39"/>
                  </a:cubicBezTo>
                  <a:cubicBezTo>
                    <a:pt x="30" y="44"/>
                    <a:pt x="25" y="51"/>
                    <a:pt x="24" y="58"/>
                  </a:cubicBezTo>
                  <a:cubicBezTo>
                    <a:pt x="20" y="49"/>
                    <a:pt x="21" y="39"/>
                    <a:pt x="29" y="31"/>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191"/>
            <p:cNvSpPr>
              <a:spLocks/>
            </p:cNvSpPr>
            <p:nvPr/>
          </p:nvSpPr>
          <p:spPr bwMode="auto">
            <a:xfrm>
              <a:off x="5605463" y="5759451"/>
              <a:ext cx="436563" cy="577850"/>
            </a:xfrm>
            <a:custGeom>
              <a:avLst/>
              <a:gdLst>
                <a:gd name="T0" fmla="*/ 162 w 166"/>
                <a:gd name="T1" fmla="*/ 96 h 221"/>
                <a:gd name="T2" fmla="*/ 78 w 166"/>
                <a:gd name="T3" fmla="*/ 178 h 221"/>
                <a:gd name="T4" fmla="*/ 79 w 166"/>
                <a:gd name="T5" fmla="*/ 171 h 221"/>
                <a:gd name="T6" fmla="*/ 82 w 166"/>
                <a:gd name="T7" fmla="*/ 138 h 221"/>
                <a:gd name="T8" fmla="*/ 84 w 166"/>
                <a:gd name="T9" fmla="*/ 136 h 221"/>
                <a:gd name="T10" fmla="*/ 115 w 166"/>
                <a:gd name="T11" fmla="*/ 85 h 221"/>
                <a:gd name="T12" fmla="*/ 118 w 166"/>
                <a:gd name="T13" fmla="*/ 85 h 221"/>
                <a:gd name="T14" fmla="*/ 131 w 166"/>
                <a:gd name="T15" fmla="*/ 75 h 221"/>
                <a:gd name="T16" fmla="*/ 124 w 166"/>
                <a:gd name="T17" fmla="*/ 57 h 221"/>
                <a:gd name="T18" fmla="*/ 118 w 166"/>
                <a:gd name="T19" fmla="*/ 58 h 221"/>
                <a:gd name="T20" fmla="*/ 117 w 166"/>
                <a:gd name="T21" fmla="*/ 60 h 221"/>
                <a:gd name="T22" fmla="*/ 116 w 166"/>
                <a:gd name="T23" fmla="*/ 61 h 221"/>
                <a:gd name="T24" fmla="*/ 108 w 166"/>
                <a:gd name="T25" fmla="*/ 79 h 221"/>
                <a:gd name="T26" fmla="*/ 108 w 166"/>
                <a:gd name="T27" fmla="*/ 81 h 221"/>
                <a:gd name="T28" fmla="*/ 95 w 166"/>
                <a:gd name="T29" fmla="*/ 99 h 221"/>
                <a:gd name="T30" fmla="*/ 82 w 166"/>
                <a:gd name="T31" fmla="*/ 123 h 221"/>
                <a:gd name="T32" fmla="*/ 82 w 166"/>
                <a:gd name="T33" fmla="*/ 120 h 221"/>
                <a:gd name="T34" fmla="*/ 76 w 166"/>
                <a:gd name="T35" fmla="*/ 69 h 221"/>
                <a:gd name="T36" fmla="*/ 66 w 166"/>
                <a:gd name="T37" fmla="*/ 29 h 221"/>
                <a:gd name="T38" fmla="*/ 67 w 166"/>
                <a:gd name="T39" fmla="*/ 28 h 221"/>
                <a:gd name="T40" fmla="*/ 71 w 166"/>
                <a:gd name="T41" fmla="*/ 3 h 221"/>
                <a:gd name="T42" fmla="*/ 66 w 166"/>
                <a:gd name="T43" fmla="*/ 1 h 221"/>
                <a:gd name="T44" fmla="*/ 54 w 166"/>
                <a:gd name="T45" fmla="*/ 6 h 221"/>
                <a:gd name="T46" fmla="*/ 52 w 166"/>
                <a:gd name="T47" fmla="*/ 9 h 221"/>
                <a:gd name="T48" fmla="*/ 51 w 166"/>
                <a:gd name="T49" fmla="*/ 12 h 221"/>
                <a:gd name="T50" fmla="*/ 54 w 166"/>
                <a:gd name="T51" fmla="*/ 21 h 221"/>
                <a:gd name="T52" fmla="*/ 57 w 166"/>
                <a:gd name="T53" fmla="*/ 28 h 221"/>
                <a:gd name="T54" fmla="*/ 60 w 166"/>
                <a:gd name="T55" fmla="*/ 30 h 221"/>
                <a:gd name="T56" fmla="*/ 70 w 166"/>
                <a:gd name="T57" fmla="*/ 73 h 221"/>
                <a:gd name="T58" fmla="*/ 75 w 166"/>
                <a:gd name="T59" fmla="*/ 120 h 221"/>
                <a:gd name="T60" fmla="*/ 73 w 166"/>
                <a:gd name="T61" fmla="*/ 169 h 221"/>
                <a:gd name="T62" fmla="*/ 70 w 166"/>
                <a:gd name="T63" fmla="*/ 187 h 221"/>
                <a:gd name="T64" fmla="*/ 11 w 166"/>
                <a:gd name="T65" fmla="*/ 51 h 221"/>
                <a:gd name="T66" fmla="*/ 2 w 166"/>
                <a:gd name="T67" fmla="*/ 40 h 221"/>
                <a:gd name="T68" fmla="*/ 12 w 166"/>
                <a:gd name="T69" fmla="*/ 126 h 221"/>
                <a:gd name="T70" fmla="*/ 63 w 166"/>
                <a:gd name="T71" fmla="*/ 205 h 221"/>
                <a:gd name="T72" fmla="*/ 65 w 166"/>
                <a:gd name="T73" fmla="*/ 206 h 221"/>
                <a:gd name="T74" fmla="*/ 65 w 166"/>
                <a:gd name="T75" fmla="*/ 206 h 221"/>
                <a:gd name="T76" fmla="*/ 66 w 166"/>
                <a:gd name="T77" fmla="*/ 209 h 221"/>
                <a:gd name="T78" fmla="*/ 64 w 166"/>
                <a:gd name="T79" fmla="*/ 218 h 221"/>
                <a:gd name="T80" fmla="*/ 68 w 166"/>
                <a:gd name="T81" fmla="*/ 219 h 221"/>
                <a:gd name="T82" fmla="*/ 72 w 166"/>
                <a:gd name="T83" fmla="*/ 208 h 221"/>
                <a:gd name="T84" fmla="*/ 135 w 166"/>
                <a:gd name="T85" fmla="*/ 164 h 221"/>
                <a:gd name="T86" fmla="*/ 162 w 166"/>
                <a:gd name="T87" fmla="*/ 96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6" h="221">
                  <a:moveTo>
                    <a:pt x="162" y="96"/>
                  </a:moveTo>
                  <a:cubicBezTo>
                    <a:pt x="161" y="94"/>
                    <a:pt x="97" y="144"/>
                    <a:pt x="78" y="178"/>
                  </a:cubicBezTo>
                  <a:cubicBezTo>
                    <a:pt x="79" y="176"/>
                    <a:pt x="79" y="173"/>
                    <a:pt x="79" y="171"/>
                  </a:cubicBezTo>
                  <a:cubicBezTo>
                    <a:pt x="81" y="160"/>
                    <a:pt x="81" y="149"/>
                    <a:pt x="82" y="138"/>
                  </a:cubicBezTo>
                  <a:cubicBezTo>
                    <a:pt x="83" y="138"/>
                    <a:pt x="83" y="137"/>
                    <a:pt x="84" y="136"/>
                  </a:cubicBezTo>
                  <a:cubicBezTo>
                    <a:pt x="92" y="119"/>
                    <a:pt x="102" y="100"/>
                    <a:pt x="115" y="85"/>
                  </a:cubicBezTo>
                  <a:cubicBezTo>
                    <a:pt x="116" y="85"/>
                    <a:pt x="117" y="85"/>
                    <a:pt x="118" y="85"/>
                  </a:cubicBezTo>
                  <a:cubicBezTo>
                    <a:pt x="123" y="85"/>
                    <a:pt x="129" y="79"/>
                    <a:pt x="131" y="75"/>
                  </a:cubicBezTo>
                  <a:cubicBezTo>
                    <a:pt x="133" y="69"/>
                    <a:pt x="127" y="62"/>
                    <a:pt x="124" y="57"/>
                  </a:cubicBezTo>
                  <a:cubicBezTo>
                    <a:pt x="122" y="55"/>
                    <a:pt x="119" y="56"/>
                    <a:pt x="118" y="58"/>
                  </a:cubicBezTo>
                  <a:cubicBezTo>
                    <a:pt x="118" y="59"/>
                    <a:pt x="117" y="60"/>
                    <a:pt x="117" y="60"/>
                  </a:cubicBezTo>
                  <a:cubicBezTo>
                    <a:pt x="117" y="60"/>
                    <a:pt x="116" y="61"/>
                    <a:pt x="116" y="61"/>
                  </a:cubicBezTo>
                  <a:cubicBezTo>
                    <a:pt x="112" y="65"/>
                    <a:pt x="106" y="72"/>
                    <a:pt x="108" y="79"/>
                  </a:cubicBezTo>
                  <a:cubicBezTo>
                    <a:pt x="108" y="80"/>
                    <a:pt x="108" y="80"/>
                    <a:pt x="108" y="81"/>
                  </a:cubicBezTo>
                  <a:cubicBezTo>
                    <a:pt x="104" y="87"/>
                    <a:pt x="99" y="93"/>
                    <a:pt x="95" y="99"/>
                  </a:cubicBezTo>
                  <a:cubicBezTo>
                    <a:pt x="91" y="106"/>
                    <a:pt x="86" y="114"/>
                    <a:pt x="82" y="123"/>
                  </a:cubicBezTo>
                  <a:cubicBezTo>
                    <a:pt x="82" y="122"/>
                    <a:pt x="82" y="121"/>
                    <a:pt x="82" y="120"/>
                  </a:cubicBezTo>
                  <a:cubicBezTo>
                    <a:pt x="81" y="103"/>
                    <a:pt x="80" y="86"/>
                    <a:pt x="76" y="69"/>
                  </a:cubicBezTo>
                  <a:cubicBezTo>
                    <a:pt x="74" y="56"/>
                    <a:pt x="71" y="42"/>
                    <a:pt x="66" y="29"/>
                  </a:cubicBezTo>
                  <a:cubicBezTo>
                    <a:pt x="66" y="29"/>
                    <a:pt x="67" y="29"/>
                    <a:pt x="67" y="28"/>
                  </a:cubicBezTo>
                  <a:cubicBezTo>
                    <a:pt x="73" y="22"/>
                    <a:pt x="73" y="10"/>
                    <a:pt x="71" y="3"/>
                  </a:cubicBezTo>
                  <a:cubicBezTo>
                    <a:pt x="71" y="1"/>
                    <a:pt x="68" y="0"/>
                    <a:pt x="66" y="1"/>
                  </a:cubicBezTo>
                  <a:cubicBezTo>
                    <a:pt x="62" y="2"/>
                    <a:pt x="58" y="4"/>
                    <a:pt x="54" y="6"/>
                  </a:cubicBezTo>
                  <a:cubicBezTo>
                    <a:pt x="53" y="6"/>
                    <a:pt x="52" y="7"/>
                    <a:pt x="52" y="9"/>
                  </a:cubicBezTo>
                  <a:cubicBezTo>
                    <a:pt x="51" y="9"/>
                    <a:pt x="50" y="11"/>
                    <a:pt x="51" y="12"/>
                  </a:cubicBezTo>
                  <a:cubicBezTo>
                    <a:pt x="52" y="15"/>
                    <a:pt x="53" y="18"/>
                    <a:pt x="54" y="21"/>
                  </a:cubicBezTo>
                  <a:cubicBezTo>
                    <a:pt x="55" y="23"/>
                    <a:pt x="56" y="26"/>
                    <a:pt x="57" y="28"/>
                  </a:cubicBezTo>
                  <a:cubicBezTo>
                    <a:pt x="58" y="29"/>
                    <a:pt x="59" y="30"/>
                    <a:pt x="60" y="30"/>
                  </a:cubicBezTo>
                  <a:cubicBezTo>
                    <a:pt x="63" y="44"/>
                    <a:pt x="68" y="58"/>
                    <a:pt x="70" y="73"/>
                  </a:cubicBezTo>
                  <a:cubicBezTo>
                    <a:pt x="73" y="88"/>
                    <a:pt x="75" y="104"/>
                    <a:pt x="75" y="120"/>
                  </a:cubicBezTo>
                  <a:cubicBezTo>
                    <a:pt x="76" y="136"/>
                    <a:pt x="75" y="152"/>
                    <a:pt x="73" y="169"/>
                  </a:cubicBezTo>
                  <a:cubicBezTo>
                    <a:pt x="72" y="175"/>
                    <a:pt x="71" y="181"/>
                    <a:pt x="70" y="187"/>
                  </a:cubicBezTo>
                  <a:cubicBezTo>
                    <a:pt x="62" y="138"/>
                    <a:pt x="42" y="90"/>
                    <a:pt x="11" y="51"/>
                  </a:cubicBezTo>
                  <a:cubicBezTo>
                    <a:pt x="11" y="51"/>
                    <a:pt x="4" y="43"/>
                    <a:pt x="2" y="40"/>
                  </a:cubicBezTo>
                  <a:cubicBezTo>
                    <a:pt x="0" y="37"/>
                    <a:pt x="4" y="103"/>
                    <a:pt x="12" y="126"/>
                  </a:cubicBezTo>
                  <a:cubicBezTo>
                    <a:pt x="23" y="154"/>
                    <a:pt x="40" y="185"/>
                    <a:pt x="63" y="205"/>
                  </a:cubicBezTo>
                  <a:cubicBezTo>
                    <a:pt x="63" y="206"/>
                    <a:pt x="64" y="206"/>
                    <a:pt x="65" y="206"/>
                  </a:cubicBezTo>
                  <a:cubicBezTo>
                    <a:pt x="65" y="206"/>
                    <a:pt x="65" y="206"/>
                    <a:pt x="65" y="206"/>
                  </a:cubicBezTo>
                  <a:cubicBezTo>
                    <a:pt x="64" y="207"/>
                    <a:pt x="65" y="208"/>
                    <a:pt x="66" y="209"/>
                  </a:cubicBezTo>
                  <a:cubicBezTo>
                    <a:pt x="65" y="212"/>
                    <a:pt x="65" y="215"/>
                    <a:pt x="64" y="218"/>
                  </a:cubicBezTo>
                  <a:cubicBezTo>
                    <a:pt x="64" y="220"/>
                    <a:pt x="67" y="221"/>
                    <a:pt x="68" y="219"/>
                  </a:cubicBezTo>
                  <a:cubicBezTo>
                    <a:pt x="69" y="215"/>
                    <a:pt x="71" y="212"/>
                    <a:pt x="72" y="208"/>
                  </a:cubicBezTo>
                  <a:cubicBezTo>
                    <a:pt x="97" y="200"/>
                    <a:pt x="120" y="185"/>
                    <a:pt x="135" y="164"/>
                  </a:cubicBezTo>
                  <a:cubicBezTo>
                    <a:pt x="149" y="145"/>
                    <a:pt x="166" y="121"/>
                    <a:pt x="162" y="96"/>
                  </a:cubicBezTo>
                  <a:close/>
                </a:path>
              </a:pathLst>
            </a:custGeom>
            <a:solidFill>
              <a:schemeClr val="accent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192"/>
            <p:cNvSpPr>
              <a:spLocks/>
            </p:cNvSpPr>
            <p:nvPr/>
          </p:nvSpPr>
          <p:spPr bwMode="auto">
            <a:xfrm>
              <a:off x="5626100" y="5562601"/>
              <a:ext cx="123825" cy="144463"/>
            </a:xfrm>
            <a:custGeom>
              <a:avLst/>
              <a:gdLst>
                <a:gd name="T0" fmla="*/ 26 w 47"/>
                <a:gd name="T1" fmla="*/ 48 h 55"/>
                <a:gd name="T2" fmla="*/ 23 w 47"/>
                <a:gd name="T3" fmla="*/ 44 h 55"/>
                <a:gd name="T4" fmla="*/ 33 w 47"/>
                <a:gd name="T5" fmla="*/ 36 h 55"/>
                <a:gd name="T6" fmla="*/ 39 w 47"/>
                <a:gd name="T7" fmla="*/ 26 h 55"/>
                <a:gd name="T8" fmla="*/ 42 w 47"/>
                <a:gd name="T9" fmla="*/ 16 h 55"/>
                <a:gd name="T10" fmla="*/ 45 w 47"/>
                <a:gd name="T11" fmla="*/ 14 h 55"/>
                <a:gd name="T12" fmla="*/ 46 w 47"/>
                <a:gd name="T13" fmla="*/ 11 h 55"/>
                <a:gd name="T14" fmla="*/ 40 w 47"/>
                <a:gd name="T15" fmla="*/ 7 h 55"/>
                <a:gd name="T16" fmla="*/ 12 w 47"/>
                <a:gd name="T17" fmla="*/ 18 h 55"/>
                <a:gd name="T18" fmla="*/ 7 w 47"/>
                <a:gd name="T19" fmla="*/ 45 h 55"/>
                <a:gd name="T20" fmla="*/ 13 w 47"/>
                <a:gd name="T21" fmla="*/ 49 h 55"/>
                <a:gd name="T22" fmla="*/ 26 w 47"/>
                <a:gd name="T23" fmla="*/ 4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 h="55">
                  <a:moveTo>
                    <a:pt x="26" y="48"/>
                  </a:moveTo>
                  <a:cubicBezTo>
                    <a:pt x="27" y="46"/>
                    <a:pt x="25" y="44"/>
                    <a:pt x="23" y="44"/>
                  </a:cubicBezTo>
                  <a:cubicBezTo>
                    <a:pt x="27" y="42"/>
                    <a:pt x="30" y="38"/>
                    <a:pt x="33" y="36"/>
                  </a:cubicBezTo>
                  <a:cubicBezTo>
                    <a:pt x="36" y="33"/>
                    <a:pt x="38" y="30"/>
                    <a:pt x="39" y="26"/>
                  </a:cubicBezTo>
                  <a:cubicBezTo>
                    <a:pt x="41" y="23"/>
                    <a:pt x="42" y="19"/>
                    <a:pt x="42" y="16"/>
                  </a:cubicBezTo>
                  <a:cubicBezTo>
                    <a:pt x="43" y="15"/>
                    <a:pt x="44" y="15"/>
                    <a:pt x="45" y="14"/>
                  </a:cubicBezTo>
                  <a:cubicBezTo>
                    <a:pt x="47" y="13"/>
                    <a:pt x="46" y="12"/>
                    <a:pt x="46" y="11"/>
                  </a:cubicBezTo>
                  <a:cubicBezTo>
                    <a:pt x="44" y="9"/>
                    <a:pt x="42" y="7"/>
                    <a:pt x="40" y="7"/>
                  </a:cubicBezTo>
                  <a:cubicBezTo>
                    <a:pt x="33" y="0"/>
                    <a:pt x="17" y="13"/>
                    <a:pt x="12" y="18"/>
                  </a:cubicBezTo>
                  <a:cubicBezTo>
                    <a:pt x="8" y="24"/>
                    <a:pt x="0" y="40"/>
                    <a:pt x="7" y="45"/>
                  </a:cubicBezTo>
                  <a:cubicBezTo>
                    <a:pt x="8" y="49"/>
                    <a:pt x="10" y="50"/>
                    <a:pt x="13" y="49"/>
                  </a:cubicBezTo>
                  <a:cubicBezTo>
                    <a:pt x="16" y="54"/>
                    <a:pt x="23" y="55"/>
                    <a:pt x="26" y="48"/>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Freeform 193"/>
            <p:cNvSpPr>
              <a:spLocks noEditPoints="1"/>
            </p:cNvSpPr>
            <p:nvPr/>
          </p:nvSpPr>
          <p:spPr bwMode="auto">
            <a:xfrm>
              <a:off x="5938838" y="5743576"/>
              <a:ext cx="134938" cy="117475"/>
            </a:xfrm>
            <a:custGeom>
              <a:avLst/>
              <a:gdLst>
                <a:gd name="T0" fmla="*/ 39 w 51"/>
                <a:gd name="T1" fmla="*/ 8 h 45"/>
                <a:gd name="T2" fmla="*/ 39 w 51"/>
                <a:gd name="T3" fmla="*/ 8 h 45"/>
                <a:gd name="T4" fmla="*/ 47 w 51"/>
                <a:gd name="T5" fmla="*/ 11 h 45"/>
                <a:gd name="T6" fmla="*/ 50 w 51"/>
                <a:gd name="T7" fmla="*/ 8 h 45"/>
                <a:gd name="T8" fmla="*/ 29 w 51"/>
                <a:gd name="T9" fmla="*/ 6 h 45"/>
                <a:gd name="T10" fmla="*/ 16 w 51"/>
                <a:gd name="T11" fmla="*/ 12 h 45"/>
                <a:gd name="T12" fmla="*/ 2 w 51"/>
                <a:gd name="T13" fmla="*/ 29 h 45"/>
                <a:gd name="T14" fmla="*/ 13 w 51"/>
                <a:gd name="T15" fmla="*/ 40 h 45"/>
                <a:gd name="T16" fmla="*/ 39 w 51"/>
                <a:gd name="T17" fmla="*/ 8 h 45"/>
                <a:gd name="T18" fmla="*/ 10 w 51"/>
                <a:gd name="T19" fmla="*/ 33 h 45"/>
                <a:gd name="T20" fmla="*/ 10 w 51"/>
                <a:gd name="T21" fmla="*/ 32 h 45"/>
                <a:gd name="T22" fmla="*/ 29 w 51"/>
                <a:gd name="T23" fmla="*/ 13 h 45"/>
                <a:gd name="T24" fmla="*/ 19 w 51"/>
                <a:gd name="T25" fmla="*/ 26 h 45"/>
                <a:gd name="T26" fmla="*/ 10 w 51"/>
                <a:gd name="T27" fmla="*/ 3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 h="45">
                  <a:moveTo>
                    <a:pt x="39" y="8"/>
                  </a:moveTo>
                  <a:cubicBezTo>
                    <a:pt x="39" y="8"/>
                    <a:pt x="39" y="8"/>
                    <a:pt x="39" y="8"/>
                  </a:cubicBezTo>
                  <a:cubicBezTo>
                    <a:pt x="42" y="8"/>
                    <a:pt x="45" y="9"/>
                    <a:pt x="47" y="11"/>
                  </a:cubicBezTo>
                  <a:cubicBezTo>
                    <a:pt x="48" y="13"/>
                    <a:pt x="51" y="10"/>
                    <a:pt x="50" y="8"/>
                  </a:cubicBezTo>
                  <a:cubicBezTo>
                    <a:pt x="46" y="0"/>
                    <a:pt x="36" y="3"/>
                    <a:pt x="29" y="6"/>
                  </a:cubicBezTo>
                  <a:cubicBezTo>
                    <a:pt x="24" y="7"/>
                    <a:pt x="20" y="9"/>
                    <a:pt x="16" y="12"/>
                  </a:cubicBezTo>
                  <a:cubicBezTo>
                    <a:pt x="10" y="16"/>
                    <a:pt x="5" y="22"/>
                    <a:pt x="2" y="29"/>
                  </a:cubicBezTo>
                  <a:cubicBezTo>
                    <a:pt x="0" y="38"/>
                    <a:pt x="4" y="45"/>
                    <a:pt x="13" y="40"/>
                  </a:cubicBezTo>
                  <a:cubicBezTo>
                    <a:pt x="25" y="33"/>
                    <a:pt x="34" y="21"/>
                    <a:pt x="39" y="8"/>
                  </a:cubicBezTo>
                  <a:close/>
                  <a:moveTo>
                    <a:pt x="10" y="33"/>
                  </a:moveTo>
                  <a:cubicBezTo>
                    <a:pt x="10" y="33"/>
                    <a:pt x="10" y="32"/>
                    <a:pt x="10" y="32"/>
                  </a:cubicBezTo>
                  <a:cubicBezTo>
                    <a:pt x="15" y="23"/>
                    <a:pt x="20" y="16"/>
                    <a:pt x="29" y="13"/>
                  </a:cubicBezTo>
                  <a:cubicBezTo>
                    <a:pt x="27" y="18"/>
                    <a:pt x="23" y="22"/>
                    <a:pt x="19" y="26"/>
                  </a:cubicBezTo>
                  <a:cubicBezTo>
                    <a:pt x="16" y="29"/>
                    <a:pt x="11" y="33"/>
                    <a:pt x="10" y="33"/>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194"/>
            <p:cNvSpPr>
              <a:spLocks/>
            </p:cNvSpPr>
            <p:nvPr/>
          </p:nvSpPr>
          <p:spPr bwMode="auto">
            <a:xfrm>
              <a:off x="5634038" y="5546726"/>
              <a:ext cx="68263" cy="63500"/>
            </a:xfrm>
            <a:custGeom>
              <a:avLst/>
              <a:gdLst>
                <a:gd name="T0" fmla="*/ 23 w 26"/>
                <a:gd name="T1" fmla="*/ 4 h 24"/>
                <a:gd name="T2" fmla="*/ 13 w 26"/>
                <a:gd name="T3" fmla="*/ 2 h 24"/>
                <a:gd name="T4" fmla="*/ 4 w 26"/>
                <a:gd name="T5" fmla="*/ 7 h 24"/>
                <a:gd name="T6" fmla="*/ 2 w 26"/>
                <a:gd name="T7" fmla="*/ 18 h 24"/>
                <a:gd name="T8" fmla="*/ 12 w 26"/>
                <a:gd name="T9" fmla="*/ 22 h 24"/>
                <a:gd name="T10" fmla="*/ 15 w 26"/>
                <a:gd name="T11" fmla="*/ 21 h 24"/>
                <a:gd name="T12" fmla="*/ 18 w 26"/>
                <a:gd name="T13" fmla="*/ 20 h 24"/>
                <a:gd name="T14" fmla="*/ 24 w 26"/>
                <a:gd name="T15" fmla="*/ 14 h 24"/>
                <a:gd name="T16" fmla="*/ 23 w 26"/>
                <a:gd name="T17"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24">
                  <a:moveTo>
                    <a:pt x="23" y="4"/>
                  </a:moveTo>
                  <a:cubicBezTo>
                    <a:pt x="21" y="1"/>
                    <a:pt x="16" y="0"/>
                    <a:pt x="13" y="2"/>
                  </a:cubicBezTo>
                  <a:cubicBezTo>
                    <a:pt x="10" y="3"/>
                    <a:pt x="6" y="5"/>
                    <a:pt x="4" y="7"/>
                  </a:cubicBezTo>
                  <a:cubicBezTo>
                    <a:pt x="1" y="10"/>
                    <a:pt x="0" y="14"/>
                    <a:pt x="2" y="18"/>
                  </a:cubicBezTo>
                  <a:cubicBezTo>
                    <a:pt x="4" y="21"/>
                    <a:pt x="8" y="24"/>
                    <a:pt x="12" y="22"/>
                  </a:cubicBezTo>
                  <a:cubicBezTo>
                    <a:pt x="13" y="22"/>
                    <a:pt x="14" y="22"/>
                    <a:pt x="15" y="21"/>
                  </a:cubicBezTo>
                  <a:cubicBezTo>
                    <a:pt x="16" y="21"/>
                    <a:pt x="17" y="21"/>
                    <a:pt x="18" y="20"/>
                  </a:cubicBezTo>
                  <a:cubicBezTo>
                    <a:pt x="21" y="19"/>
                    <a:pt x="23" y="17"/>
                    <a:pt x="24" y="14"/>
                  </a:cubicBezTo>
                  <a:cubicBezTo>
                    <a:pt x="26" y="11"/>
                    <a:pt x="26" y="6"/>
                    <a:pt x="23" y="4"/>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195"/>
            <p:cNvSpPr>
              <a:spLocks/>
            </p:cNvSpPr>
            <p:nvPr/>
          </p:nvSpPr>
          <p:spPr bwMode="auto">
            <a:xfrm>
              <a:off x="6073775" y="5737226"/>
              <a:ext cx="60325" cy="66675"/>
            </a:xfrm>
            <a:custGeom>
              <a:avLst/>
              <a:gdLst>
                <a:gd name="T0" fmla="*/ 21 w 23"/>
                <a:gd name="T1" fmla="*/ 13 h 25"/>
                <a:gd name="T2" fmla="*/ 18 w 23"/>
                <a:gd name="T3" fmla="*/ 7 h 25"/>
                <a:gd name="T4" fmla="*/ 15 w 23"/>
                <a:gd name="T5" fmla="*/ 3 h 25"/>
                <a:gd name="T6" fmla="*/ 4 w 23"/>
                <a:gd name="T7" fmla="*/ 3 h 25"/>
                <a:gd name="T8" fmla="*/ 1 w 23"/>
                <a:gd name="T9" fmla="*/ 12 h 25"/>
                <a:gd name="T10" fmla="*/ 3 w 23"/>
                <a:gd name="T11" fmla="*/ 15 h 25"/>
                <a:gd name="T12" fmla="*/ 3 w 23"/>
                <a:gd name="T13" fmla="*/ 15 h 25"/>
                <a:gd name="T14" fmla="*/ 6 w 23"/>
                <a:gd name="T15" fmla="*/ 21 h 25"/>
                <a:gd name="T16" fmla="*/ 6 w 23"/>
                <a:gd name="T17" fmla="*/ 21 h 25"/>
                <a:gd name="T18" fmla="*/ 11 w 23"/>
                <a:gd name="T19" fmla="*/ 24 h 25"/>
                <a:gd name="T20" fmla="*/ 21 w 23"/>
                <a:gd name="T21" fmla="*/ 1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25">
                  <a:moveTo>
                    <a:pt x="21" y="13"/>
                  </a:moveTo>
                  <a:cubicBezTo>
                    <a:pt x="21" y="10"/>
                    <a:pt x="19" y="8"/>
                    <a:pt x="18" y="7"/>
                  </a:cubicBezTo>
                  <a:cubicBezTo>
                    <a:pt x="17" y="5"/>
                    <a:pt x="16" y="4"/>
                    <a:pt x="15" y="3"/>
                  </a:cubicBezTo>
                  <a:cubicBezTo>
                    <a:pt x="12" y="1"/>
                    <a:pt x="8" y="0"/>
                    <a:pt x="4" y="3"/>
                  </a:cubicBezTo>
                  <a:cubicBezTo>
                    <a:pt x="2" y="5"/>
                    <a:pt x="0" y="8"/>
                    <a:pt x="1" y="12"/>
                  </a:cubicBezTo>
                  <a:cubicBezTo>
                    <a:pt x="1" y="13"/>
                    <a:pt x="2" y="14"/>
                    <a:pt x="3" y="15"/>
                  </a:cubicBezTo>
                  <a:cubicBezTo>
                    <a:pt x="3" y="15"/>
                    <a:pt x="3" y="15"/>
                    <a:pt x="3" y="15"/>
                  </a:cubicBezTo>
                  <a:cubicBezTo>
                    <a:pt x="3" y="17"/>
                    <a:pt x="4" y="20"/>
                    <a:pt x="6" y="21"/>
                  </a:cubicBezTo>
                  <a:cubicBezTo>
                    <a:pt x="6" y="21"/>
                    <a:pt x="6" y="21"/>
                    <a:pt x="6" y="21"/>
                  </a:cubicBezTo>
                  <a:cubicBezTo>
                    <a:pt x="7" y="22"/>
                    <a:pt x="9" y="23"/>
                    <a:pt x="11" y="24"/>
                  </a:cubicBezTo>
                  <a:cubicBezTo>
                    <a:pt x="17" y="25"/>
                    <a:pt x="23" y="19"/>
                    <a:pt x="21" y="13"/>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196"/>
            <p:cNvSpPr>
              <a:spLocks/>
            </p:cNvSpPr>
            <p:nvPr/>
          </p:nvSpPr>
          <p:spPr bwMode="auto">
            <a:xfrm>
              <a:off x="5600700" y="5591176"/>
              <a:ext cx="101600" cy="177800"/>
            </a:xfrm>
            <a:custGeom>
              <a:avLst/>
              <a:gdLst>
                <a:gd name="T0" fmla="*/ 39 w 39"/>
                <a:gd name="T1" fmla="*/ 67 h 68"/>
                <a:gd name="T2" fmla="*/ 10 w 39"/>
                <a:gd name="T3" fmla="*/ 42 h 68"/>
                <a:gd name="T4" fmla="*/ 8 w 39"/>
                <a:gd name="T5" fmla="*/ 1 h 68"/>
                <a:gd name="T6" fmla="*/ 7 w 39"/>
                <a:gd name="T7" fmla="*/ 0 h 68"/>
                <a:gd name="T8" fmla="*/ 8 w 39"/>
                <a:gd name="T9" fmla="*/ 43 h 68"/>
                <a:gd name="T10" fmla="*/ 38 w 39"/>
                <a:gd name="T11" fmla="*/ 68 h 68"/>
                <a:gd name="T12" fmla="*/ 39 w 39"/>
                <a:gd name="T13" fmla="*/ 67 h 68"/>
              </a:gdLst>
              <a:ahLst/>
              <a:cxnLst>
                <a:cxn ang="0">
                  <a:pos x="T0" y="T1"/>
                </a:cxn>
                <a:cxn ang="0">
                  <a:pos x="T2" y="T3"/>
                </a:cxn>
                <a:cxn ang="0">
                  <a:pos x="T4" y="T5"/>
                </a:cxn>
                <a:cxn ang="0">
                  <a:pos x="T6" y="T7"/>
                </a:cxn>
                <a:cxn ang="0">
                  <a:pos x="T8" y="T9"/>
                </a:cxn>
                <a:cxn ang="0">
                  <a:pos x="T10" y="T11"/>
                </a:cxn>
                <a:cxn ang="0">
                  <a:pos x="T12" y="T13"/>
                </a:cxn>
              </a:cxnLst>
              <a:rect l="0" t="0" r="r" b="b"/>
              <a:pathLst>
                <a:path w="39" h="68">
                  <a:moveTo>
                    <a:pt x="39" y="67"/>
                  </a:moveTo>
                  <a:cubicBezTo>
                    <a:pt x="27" y="61"/>
                    <a:pt x="17" y="53"/>
                    <a:pt x="10" y="42"/>
                  </a:cubicBezTo>
                  <a:cubicBezTo>
                    <a:pt x="2" y="28"/>
                    <a:pt x="6" y="15"/>
                    <a:pt x="8" y="1"/>
                  </a:cubicBezTo>
                  <a:cubicBezTo>
                    <a:pt x="9" y="0"/>
                    <a:pt x="8" y="0"/>
                    <a:pt x="7" y="0"/>
                  </a:cubicBezTo>
                  <a:cubicBezTo>
                    <a:pt x="1" y="14"/>
                    <a:pt x="0" y="30"/>
                    <a:pt x="8" y="43"/>
                  </a:cubicBezTo>
                  <a:cubicBezTo>
                    <a:pt x="14" y="53"/>
                    <a:pt x="25" y="67"/>
                    <a:pt x="38" y="68"/>
                  </a:cubicBezTo>
                  <a:cubicBezTo>
                    <a:pt x="39" y="68"/>
                    <a:pt x="39" y="67"/>
                    <a:pt x="39" y="67"/>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197"/>
            <p:cNvSpPr>
              <a:spLocks/>
            </p:cNvSpPr>
            <p:nvPr/>
          </p:nvSpPr>
          <p:spPr bwMode="auto">
            <a:xfrm>
              <a:off x="5661025" y="5715001"/>
              <a:ext cx="52388" cy="38100"/>
            </a:xfrm>
            <a:custGeom>
              <a:avLst/>
              <a:gdLst>
                <a:gd name="T0" fmla="*/ 20 w 20"/>
                <a:gd name="T1" fmla="*/ 13 h 15"/>
                <a:gd name="T2" fmla="*/ 11 w 20"/>
                <a:gd name="T3" fmla="*/ 8 h 15"/>
                <a:gd name="T4" fmla="*/ 2 w 20"/>
                <a:gd name="T5" fmla="*/ 0 h 15"/>
                <a:gd name="T6" fmla="*/ 1 w 20"/>
                <a:gd name="T7" fmla="*/ 1 h 15"/>
                <a:gd name="T8" fmla="*/ 9 w 20"/>
                <a:gd name="T9" fmla="*/ 10 h 15"/>
                <a:gd name="T10" fmla="*/ 20 w 20"/>
                <a:gd name="T11" fmla="*/ 14 h 15"/>
                <a:gd name="T12" fmla="*/ 20 w 20"/>
                <a:gd name="T13" fmla="*/ 13 h 15"/>
              </a:gdLst>
              <a:ahLst/>
              <a:cxnLst>
                <a:cxn ang="0">
                  <a:pos x="T0" y="T1"/>
                </a:cxn>
                <a:cxn ang="0">
                  <a:pos x="T2" y="T3"/>
                </a:cxn>
                <a:cxn ang="0">
                  <a:pos x="T4" y="T5"/>
                </a:cxn>
                <a:cxn ang="0">
                  <a:pos x="T6" y="T7"/>
                </a:cxn>
                <a:cxn ang="0">
                  <a:pos x="T8" y="T9"/>
                </a:cxn>
                <a:cxn ang="0">
                  <a:pos x="T10" y="T11"/>
                </a:cxn>
                <a:cxn ang="0">
                  <a:pos x="T12" y="T13"/>
                </a:cxn>
              </a:cxnLst>
              <a:rect l="0" t="0" r="r" b="b"/>
              <a:pathLst>
                <a:path w="20" h="15">
                  <a:moveTo>
                    <a:pt x="20" y="13"/>
                  </a:moveTo>
                  <a:cubicBezTo>
                    <a:pt x="18" y="11"/>
                    <a:pt x="14" y="10"/>
                    <a:pt x="11" y="8"/>
                  </a:cubicBezTo>
                  <a:cubicBezTo>
                    <a:pt x="8" y="6"/>
                    <a:pt x="4" y="3"/>
                    <a:pt x="2" y="0"/>
                  </a:cubicBezTo>
                  <a:cubicBezTo>
                    <a:pt x="1" y="0"/>
                    <a:pt x="0" y="0"/>
                    <a:pt x="1" y="1"/>
                  </a:cubicBezTo>
                  <a:cubicBezTo>
                    <a:pt x="3" y="5"/>
                    <a:pt x="6" y="8"/>
                    <a:pt x="9" y="10"/>
                  </a:cubicBezTo>
                  <a:cubicBezTo>
                    <a:pt x="12" y="12"/>
                    <a:pt x="16" y="15"/>
                    <a:pt x="20" y="14"/>
                  </a:cubicBezTo>
                  <a:cubicBezTo>
                    <a:pt x="20" y="14"/>
                    <a:pt x="20" y="14"/>
                    <a:pt x="20" y="13"/>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98"/>
            <p:cNvSpPr>
              <a:spLocks/>
            </p:cNvSpPr>
            <p:nvPr/>
          </p:nvSpPr>
          <p:spPr bwMode="auto">
            <a:xfrm>
              <a:off x="5784850" y="5586413"/>
              <a:ext cx="61913" cy="161925"/>
            </a:xfrm>
            <a:custGeom>
              <a:avLst/>
              <a:gdLst>
                <a:gd name="T0" fmla="*/ 6 w 24"/>
                <a:gd name="T1" fmla="*/ 0 h 62"/>
                <a:gd name="T2" fmla="*/ 5 w 24"/>
                <a:gd name="T3" fmla="*/ 1 h 62"/>
                <a:gd name="T4" fmla="*/ 14 w 24"/>
                <a:gd name="T5" fmla="*/ 34 h 62"/>
                <a:gd name="T6" fmla="*/ 1 w 24"/>
                <a:gd name="T7" fmla="*/ 60 h 62"/>
                <a:gd name="T8" fmla="*/ 1 w 24"/>
                <a:gd name="T9" fmla="*/ 61 h 62"/>
                <a:gd name="T10" fmla="*/ 6 w 24"/>
                <a:gd name="T11" fmla="*/ 0 h 62"/>
              </a:gdLst>
              <a:ahLst/>
              <a:cxnLst>
                <a:cxn ang="0">
                  <a:pos x="T0" y="T1"/>
                </a:cxn>
                <a:cxn ang="0">
                  <a:pos x="T2" y="T3"/>
                </a:cxn>
                <a:cxn ang="0">
                  <a:pos x="T4" y="T5"/>
                </a:cxn>
                <a:cxn ang="0">
                  <a:pos x="T6" y="T7"/>
                </a:cxn>
                <a:cxn ang="0">
                  <a:pos x="T8" y="T9"/>
                </a:cxn>
                <a:cxn ang="0">
                  <a:pos x="T10" y="T11"/>
                </a:cxn>
              </a:cxnLst>
              <a:rect l="0" t="0" r="r" b="b"/>
              <a:pathLst>
                <a:path w="24" h="62">
                  <a:moveTo>
                    <a:pt x="6" y="0"/>
                  </a:moveTo>
                  <a:cubicBezTo>
                    <a:pt x="5" y="0"/>
                    <a:pt x="4" y="1"/>
                    <a:pt x="5" y="1"/>
                  </a:cubicBezTo>
                  <a:cubicBezTo>
                    <a:pt x="12" y="11"/>
                    <a:pt x="16" y="22"/>
                    <a:pt x="14" y="34"/>
                  </a:cubicBezTo>
                  <a:cubicBezTo>
                    <a:pt x="12" y="45"/>
                    <a:pt x="7" y="52"/>
                    <a:pt x="1" y="60"/>
                  </a:cubicBezTo>
                  <a:cubicBezTo>
                    <a:pt x="0" y="61"/>
                    <a:pt x="1" y="62"/>
                    <a:pt x="1" y="61"/>
                  </a:cubicBezTo>
                  <a:cubicBezTo>
                    <a:pt x="24" y="50"/>
                    <a:pt x="21" y="16"/>
                    <a:pt x="6"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199"/>
            <p:cNvSpPr>
              <a:spLocks/>
            </p:cNvSpPr>
            <p:nvPr/>
          </p:nvSpPr>
          <p:spPr bwMode="auto">
            <a:xfrm>
              <a:off x="5762625" y="5683251"/>
              <a:ext cx="46038" cy="60325"/>
            </a:xfrm>
            <a:custGeom>
              <a:avLst/>
              <a:gdLst>
                <a:gd name="T0" fmla="*/ 16 w 17"/>
                <a:gd name="T1" fmla="*/ 1 h 23"/>
                <a:gd name="T2" fmla="*/ 15 w 17"/>
                <a:gd name="T3" fmla="*/ 1 h 23"/>
                <a:gd name="T4" fmla="*/ 9 w 17"/>
                <a:gd name="T5" fmla="*/ 12 h 23"/>
                <a:gd name="T6" fmla="*/ 1 w 17"/>
                <a:gd name="T7" fmla="*/ 22 h 23"/>
                <a:gd name="T8" fmla="*/ 2 w 17"/>
                <a:gd name="T9" fmla="*/ 23 h 23"/>
                <a:gd name="T10" fmla="*/ 12 w 17"/>
                <a:gd name="T11" fmla="*/ 13 h 23"/>
                <a:gd name="T12" fmla="*/ 16 w 17"/>
                <a:gd name="T13" fmla="*/ 1 h 23"/>
              </a:gdLst>
              <a:ahLst/>
              <a:cxnLst>
                <a:cxn ang="0">
                  <a:pos x="T0" y="T1"/>
                </a:cxn>
                <a:cxn ang="0">
                  <a:pos x="T2" y="T3"/>
                </a:cxn>
                <a:cxn ang="0">
                  <a:pos x="T4" y="T5"/>
                </a:cxn>
                <a:cxn ang="0">
                  <a:pos x="T6" y="T7"/>
                </a:cxn>
                <a:cxn ang="0">
                  <a:pos x="T8" y="T9"/>
                </a:cxn>
                <a:cxn ang="0">
                  <a:pos x="T10" y="T11"/>
                </a:cxn>
                <a:cxn ang="0">
                  <a:pos x="T12" y="T13"/>
                </a:cxn>
              </a:cxnLst>
              <a:rect l="0" t="0" r="r" b="b"/>
              <a:pathLst>
                <a:path w="17" h="23">
                  <a:moveTo>
                    <a:pt x="16" y="1"/>
                  </a:moveTo>
                  <a:cubicBezTo>
                    <a:pt x="16" y="0"/>
                    <a:pt x="15" y="0"/>
                    <a:pt x="15" y="1"/>
                  </a:cubicBezTo>
                  <a:cubicBezTo>
                    <a:pt x="13" y="5"/>
                    <a:pt x="12" y="9"/>
                    <a:pt x="9" y="12"/>
                  </a:cubicBezTo>
                  <a:cubicBezTo>
                    <a:pt x="6" y="16"/>
                    <a:pt x="3" y="18"/>
                    <a:pt x="1" y="22"/>
                  </a:cubicBezTo>
                  <a:cubicBezTo>
                    <a:pt x="0" y="23"/>
                    <a:pt x="1" y="23"/>
                    <a:pt x="2" y="23"/>
                  </a:cubicBezTo>
                  <a:cubicBezTo>
                    <a:pt x="6" y="21"/>
                    <a:pt x="10" y="17"/>
                    <a:pt x="12" y="13"/>
                  </a:cubicBezTo>
                  <a:cubicBezTo>
                    <a:pt x="15" y="9"/>
                    <a:pt x="17" y="5"/>
                    <a:pt x="16"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200"/>
            <p:cNvSpPr>
              <a:spLocks/>
            </p:cNvSpPr>
            <p:nvPr/>
          </p:nvSpPr>
          <p:spPr bwMode="auto">
            <a:xfrm>
              <a:off x="5902325" y="5737226"/>
              <a:ext cx="87313" cy="155575"/>
            </a:xfrm>
            <a:custGeom>
              <a:avLst/>
              <a:gdLst>
                <a:gd name="T0" fmla="*/ 31 w 33"/>
                <a:gd name="T1" fmla="*/ 0 h 59"/>
                <a:gd name="T2" fmla="*/ 7 w 33"/>
                <a:gd name="T3" fmla="*/ 26 h 59"/>
                <a:gd name="T4" fmla="*/ 7 w 33"/>
                <a:gd name="T5" fmla="*/ 58 h 59"/>
                <a:gd name="T6" fmla="*/ 9 w 33"/>
                <a:gd name="T7" fmla="*/ 57 h 59"/>
                <a:gd name="T8" fmla="*/ 32 w 33"/>
                <a:gd name="T9" fmla="*/ 1 h 59"/>
                <a:gd name="T10" fmla="*/ 31 w 33"/>
                <a:gd name="T11" fmla="*/ 0 h 59"/>
              </a:gdLst>
              <a:ahLst/>
              <a:cxnLst>
                <a:cxn ang="0">
                  <a:pos x="T0" y="T1"/>
                </a:cxn>
                <a:cxn ang="0">
                  <a:pos x="T2" y="T3"/>
                </a:cxn>
                <a:cxn ang="0">
                  <a:pos x="T4" y="T5"/>
                </a:cxn>
                <a:cxn ang="0">
                  <a:pos x="T6" y="T7"/>
                </a:cxn>
                <a:cxn ang="0">
                  <a:pos x="T8" y="T9"/>
                </a:cxn>
                <a:cxn ang="0">
                  <a:pos x="T10" y="T11"/>
                </a:cxn>
              </a:cxnLst>
              <a:rect l="0" t="0" r="r" b="b"/>
              <a:pathLst>
                <a:path w="33" h="59">
                  <a:moveTo>
                    <a:pt x="31" y="0"/>
                  </a:moveTo>
                  <a:cubicBezTo>
                    <a:pt x="20" y="5"/>
                    <a:pt x="12" y="15"/>
                    <a:pt x="7" y="26"/>
                  </a:cubicBezTo>
                  <a:cubicBezTo>
                    <a:pt x="4" y="35"/>
                    <a:pt x="0" y="50"/>
                    <a:pt x="7" y="58"/>
                  </a:cubicBezTo>
                  <a:cubicBezTo>
                    <a:pt x="8" y="59"/>
                    <a:pt x="10" y="58"/>
                    <a:pt x="9" y="57"/>
                  </a:cubicBezTo>
                  <a:cubicBezTo>
                    <a:pt x="3" y="35"/>
                    <a:pt x="15" y="14"/>
                    <a:pt x="32" y="1"/>
                  </a:cubicBezTo>
                  <a:cubicBezTo>
                    <a:pt x="33" y="1"/>
                    <a:pt x="32" y="0"/>
                    <a:pt x="31"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201"/>
            <p:cNvSpPr>
              <a:spLocks/>
            </p:cNvSpPr>
            <p:nvPr/>
          </p:nvSpPr>
          <p:spPr bwMode="auto">
            <a:xfrm>
              <a:off x="5934075" y="5811838"/>
              <a:ext cx="12700" cy="69850"/>
            </a:xfrm>
            <a:custGeom>
              <a:avLst/>
              <a:gdLst>
                <a:gd name="T0" fmla="*/ 3 w 5"/>
                <a:gd name="T1" fmla="*/ 12 h 27"/>
                <a:gd name="T2" fmla="*/ 5 w 5"/>
                <a:gd name="T3" fmla="*/ 0 h 27"/>
                <a:gd name="T4" fmla="*/ 4 w 5"/>
                <a:gd name="T5" fmla="*/ 0 h 27"/>
                <a:gd name="T6" fmla="*/ 0 w 5"/>
                <a:gd name="T7" fmla="*/ 12 h 27"/>
                <a:gd name="T8" fmla="*/ 2 w 5"/>
                <a:gd name="T9" fmla="*/ 26 h 27"/>
                <a:gd name="T10" fmla="*/ 3 w 5"/>
                <a:gd name="T11" fmla="*/ 26 h 27"/>
                <a:gd name="T12" fmla="*/ 3 w 5"/>
                <a:gd name="T13" fmla="*/ 12 h 27"/>
              </a:gdLst>
              <a:ahLst/>
              <a:cxnLst>
                <a:cxn ang="0">
                  <a:pos x="T0" y="T1"/>
                </a:cxn>
                <a:cxn ang="0">
                  <a:pos x="T2" y="T3"/>
                </a:cxn>
                <a:cxn ang="0">
                  <a:pos x="T4" y="T5"/>
                </a:cxn>
                <a:cxn ang="0">
                  <a:pos x="T6" y="T7"/>
                </a:cxn>
                <a:cxn ang="0">
                  <a:pos x="T8" y="T9"/>
                </a:cxn>
                <a:cxn ang="0">
                  <a:pos x="T10" y="T11"/>
                </a:cxn>
                <a:cxn ang="0">
                  <a:pos x="T12" y="T13"/>
                </a:cxn>
              </a:cxnLst>
              <a:rect l="0" t="0" r="r" b="b"/>
              <a:pathLst>
                <a:path w="5" h="27">
                  <a:moveTo>
                    <a:pt x="3" y="12"/>
                  </a:moveTo>
                  <a:cubicBezTo>
                    <a:pt x="3" y="8"/>
                    <a:pt x="5" y="4"/>
                    <a:pt x="5" y="0"/>
                  </a:cubicBezTo>
                  <a:cubicBezTo>
                    <a:pt x="4" y="0"/>
                    <a:pt x="4" y="0"/>
                    <a:pt x="4" y="0"/>
                  </a:cubicBezTo>
                  <a:cubicBezTo>
                    <a:pt x="1" y="3"/>
                    <a:pt x="1" y="8"/>
                    <a:pt x="0" y="12"/>
                  </a:cubicBezTo>
                  <a:cubicBezTo>
                    <a:pt x="0" y="16"/>
                    <a:pt x="0" y="22"/>
                    <a:pt x="2" y="26"/>
                  </a:cubicBezTo>
                  <a:cubicBezTo>
                    <a:pt x="2" y="27"/>
                    <a:pt x="3" y="26"/>
                    <a:pt x="3" y="26"/>
                  </a:cubicBezTo>
                  <a:cubicBezTo>
                    <a:pt x="4" y="21"/>
                    <a:pt x="2" y="17"/>
                    <a:pt x="3" y="12"/>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202"/>
            <p:cNvSpPr>
              <a:spLocks/>
            </p:cNvSpPr>
            <p:nvPr/>
          </p:nvSpPr>
          <p:spPr bwMode="auto">
            <a:xfrm>
              <a:off x="5961063" y="5848351"/>
              <a:ext cx="180975" cy="149225"/>
            </a:xfrm>
            <a:custGeom>
              <a:avLst/>
              <a:gdLst>
                <a:gd name="T0" fmla="*/ 67 w 69"/>
                <a:gd name="T1" fmla="*/ 0 h 57"/>
                <a:gd name="T2" fmla="*/ 60 w 69"/>
                <a:gd name="T3" fmla="*/ 19 h 57"/>
                <a:gd name="T4" fmla="*/ 43 w 69"/>
                <a:gd name="T5" fmla="*/ 34 h 57"/>
                <a:gd name="T6" fmla="*/ 1 w 69"/>
                <a:gd name="T7" fmla="*/ 36 h 57"/>
                <a:gd name="T8" fmla="*/ 1 w 69"/>
                <a:gd name="T9" fmla="*/ 37 h 57"/>
                <a:gd name="T10" fmla="*/ 68 w 69"/>
                <a:gd name="T11" fmla="*/ 1 h 57"/>
                <a:gd name="T12" fmla="*/ 67 w 69"/>
                <a:gd name="T13" fmla="*/ 0 h 57"/>
              </a:gdLst>
              <a:ahLst/>
              <a:cxnLst>
                <a:cxn ang="0">
                  <a:pos x="T0" y="T1"/>
                </a:cxn>
                <a:cxn ang="0">
                  <a:pos x="T2" y="T3"/>
                </a:cxn>
                <a:cxn ang="0">
                  <a:pos x="T4" y="T5"/>
                </a:cxn>
                <a:cxn ang="0">
                  <a:pos x="T6" y="T7"/>
                </a:cxn>
                <a:cxn ang="0">
                  <a:pos x="T8" y="T9"/>
                </a:cxn>
                <a:cxn ang="0">
                  <a:pos x="T10" y="T11"/>
                </a:cxn>
                <a:cxn ang="0">
                  <a:pos x="T12" y="T13"/>
                </a:cxn>
              </a:cxnLst>
              <a:rect l="0" t="0" r="r" b="b"/>
              <a:pathLst>
                <a:path w="69" h="57">
                  <a:moveTo>
                    <a:pt x="67" y="0"/>
                  </a:moveTo>
                  <a:cubicBezTo>
                    <a:pt x="65" y="7"/>
                    <a:pt x="64" y="13"/>
                    <a:pt x="60" y="19"/>
                  </a:cubicBezTo>
                  <a:cubicBezTo>
                    <a:pt x="56" y="25"/>
                    <a:pt x="49" y="30"/>
                    <a:pt x="43" y="34"/>
                  </a:cubicBezTo>
                  <a:cubicBezTo>
                    <a:pt x="30" y="42"/>
                    <a:pt x="16" y="41"/>
                    <a:pt x="1" y="36"/>
                  </a:cubicBezTo>
                  <a:cubicBezTo>
                    <a:pt x="1" y="36"/>
                    <a:pt x="0" y="37"/>
                    <a:pt x="1" y="37"/>
                  </a:cubicBezTo>
                  <a:cubicBezTo>
                    <a:pt x="26" y="57"/>
                    <a:pt x="69" y="31"/>
                    <a:pt x="68" y="1"/>
                  </a:cubicBezTo>
                  <a:cubicBezTo>
                    <a:pt x="68" y="0"/>
                    <a:pt x="67" y="0"/>
                    <a:pt x="67"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203"/>
            <p:cNvSpPr>
              <a:spLocks/>
            </p:cNvSpPr>
            <p:nvPr/>
          </p:nvSpPr>
          <p:spPr bwMode="auto">
            <a:xfrm>
              <a:off x="5969000" y="5924551"/>
              <a:ext cx="55563" cy="15875"/>
            </a:xfrm>
            <a:custGeom>
              <a:avLst/>
              <a:gdLst>
                <a:gd name="T0" fmla="*/ 21 w 21"/>
                <a:gd name="T1" fmla="*/ 1 h 6"/>
                <a:gd name="T2" fmla="*/ 11 w 21"/>
                <a:gd name="T3" fmla="*/ 2 h 6"/>
                <a:gd name="T4" fmla="*/ 1 w 21"/>
                <a:gd name="T5" fmla="*/ 0 h 6"/>
                <a:gd name="T6" fmla="*/ 1 w 21"/>
                <a:gd name="T7" fmla="*/ 1 h 6"/>
                <a:gd name="T8" fmla="*/ 21 w 21"/>
                <a:gd name="T9" fmla="*/ 2 h 6"/>
                <a:gd name="T10" fmla="*/ 21 w 21"/>
                <a:gd name="T11" fmla="*/ 1 h 6"/>
              </a:gdLst>
              <a:ahLst/>
              <a:cxnLst>
                <a:cxn ang="0">
                  <a:pos x="T0" y="T1"/>
                </a:cxn>
                <a:cxn ang="0">
                  <a:pos x="T2" y="T3"/>
                </a:cxn>
                <a:cxn ang="0">
                  <a:pos x="T4" y="T5"/>
                </a:cxn>
                <a:cxn ang="0">
                  <a:pos x="T6" y="T7"/>
                </a:cxn>
                <a:cxn ang="0">
                  <a:pos x="T8" y="T9"/>
                </a:cxn>
                <a:cxn ang="0">
                  <a:pos x="T10" y="T11"/>
                </a:cxn>
              </a:cxnLst>
              <a:rect l="0" t="0" r="r" b="b"/>
              <a:pathLst>
                <a:path w="21" h="6">
                  <a:moveTo>
                    <a:pt x="21" y="1"/>
                  </a:moveTo>
                  <a:cubicBezTo>
                    <a:pt x="18" y="1"/>
                    <a:pt x="15" y="2"/>
                    <a:pt x="11" y="2"/>
                  </a:cubicBezTo>
                  <a:cubicBezTo>
                    <a:pt x="8" y="2"/>
                    <a:pt x="5" y="1"/>
                    <a:pt x="1" y="0"/>
                  </a:cubicBezTo>
                  <a:cubicBezTo>
                    <a:pt x="1" y="0"/>
                    <a:pt x="0" y="1"/>
                    <a:pt x="1" y="1"/>
                  </a:cubicBezTo>
                  <a:cubicBezTo>
                    <a:pt x="7" y="4"/>
                    <a:pt x="15" y="6"/>
                    <a:pt x="21" y="2"/>
                  </a:cubicBezTo>
                  <a:cubicBezTo>
                    <a:pt x="21" y="2"/>
                    <a:pt x="21" y="2"/>
                    <a:pt x="21"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2" name="Group 21"/>
          <p:cNvGrpSpPr/>
          <p:nvPr/>
        </p:nvGrpSpPr>
        <p:grpSpPr>
          <a:xfrm>
            <a:off x="-103199" y="5219405"/>
            <a:ext cx="690562" cy="1147763"/>
            <a:chOff x="2130426" y="3314700"/>
            <a:chExt cx="690562" cy="1147763"/>
          </a:xfrm>
        </p:grpSpPr>
        <p:sp>
          <p:nvSpPr>
            <p:cNvPr id="23" name="Freeform 23"/>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rgbClr val="EFA7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24"/>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25"/>
            <p:cNvSpPr>
              <a:spLocks/>
            </p:cNvSpPr>
            <p:nvPr/>
          </p:nvSpPr>
          <p:spPr bwMode="auto">
            <a:xfrm>
              <a:off x="2208213" y="3398838"/>
              <a:ext cx="533400" cy="1063625"/>
            </a:xfrm>
            <a:custGeom>
              <a:avLst/>
              <a:gdLst>
                <a:gd name="T0" fmla="*/ 202 w 203"/>
                <a:gd name="T1" fmla="*/ 123 h 408"/>
                <a:gd name="T2" fmla="*/ 131 w 203"/>
                <a:gd name="T3" fmla="*/ 156 h 408"/>
                <a:gd name="T4" fmla="*/ 98 w 203"/>
                <a:gd name="T5" fmla="*/ 180 h 408"/>
                <a:gd name="T6" fmla="*/ 88 w 203"/>
                <a:gd name="T7" fmla="*/ 192 h 408"/>
                <a:gd name="T8" fmla="*/ 119 w 203"/>
                <a:gd name="T9" fmla="*/ 137 h 408"/>
                <a:gd name="T10" fmla="*/ 153 w 203"/>
                <a:gd name="T11" fmla="*/ 106 h 408"/>
                <a:gd name="T12" fmla="*/ 201 w 203"/>
                <a:gd name="T13" fmla="*/ 85 h 408"/>
                <a:gd name="T14" fmla="*/ 200 w 203"/>
                <a:gd name="T15" fmla="*/ 84 h 408"/>
                <a:gd name="T16" fmla="*/ 125 w 203"/>
                <a:gd name="T17" fmla="*/ 127 h 408"/>
                <a:gd name="T18" fmla="*/ 149 w 203"/>
                <a:gd name="T19" fmla="*/ 81 h 408"/>
                <a:gd name="T20" fmla="*/ 164 w 203"/>
                <a:gd name="T21" fmla="*/ 64 h 408"/>
                <a:gd name="T22" fmla="*/ 189 w 203"/>
                <a:gd name="T23" fmla="*/ 45 h 408"/>
                <a:gd name="T24" fmla="*/ 188 w 203"/>
                <a:gd name="T25" fmla="*/ 44 h 408"/>
                <a:gd name="T26" fmla="*/ 154 w 203"/>
                <a:gd name="T27" fmla="*/ 69 h 408"/>
                <a:gd name="T28" fmla="*/ 180 w 203"/>
                <a:gd name="T29" fmla="*/ 1 h 408"/>
                <a:gd name="T30" fmla="*/ 179 w 203"/>
                <a:gd name="T31" fmla="*/ 1 h 408"/>
                <a:gd name="T32" fmla="*/ 134 w 203"/>
                <a:gd name="T33" fmla="*/ 97 h 408"/>
                <a:gd name="T34" fmla="*/ 115 w 203"/>
                <a:gd name="T35" fmla="*/ 38 h 408"/>
                <a:gd name="T36" fmla="*/ 115 w 203"/>
                <a:gd name="T37" fmla="*/ 38 h 408"/>
                <a:gd name="T38" fmla="*/ 131 w 203"/>
                <a:gd name="T39" fmla="*/ 103 h 408"/>
                <a:gd name="T40" fmla="*/ 131 w 203"/>
                <a:gd name="T41" fmla="*/ 103 h 408"/>
                <a:gd name="T42" fmla="*/ 108 w 203"/>
                <a:gd name="T43" fmla="*/ 144 h 408"/>
                <a:gd name="T44" fmla="*/ 74 w 203"/>
                <a:gd name="T45" fmla="*/ 58 h 408"/>
                <a:gd name="T46" fmla="*/ 73 w 203"/>
                <a:gd name="T47" fmla="*/ 59 h 408"/>
                <a:gd name="T48" fmla="*/ 105 w 203"/>
                <a:gd name="T49" fmla="*/ 150 h 408"/>
                <a:gd name="T50" fmla="*/ 75 w 203"/>
                <a:gd name="T51" fmla="*/ 202 h 408"/>
                <a:gd name="T52" fmla="*/ 71 w 203"/>
                <a:gd name="T53" fmla="*/ 210 h 408"/>
                <a:gd name="T54" fmla="*/ 29 w 203"/>
                <a:gd name="T55" fmla="*/ 86 h 408"/>
                <a:gd name="T56" fmla="*/ 28 w 203"/>
                <a:gd name="T57" fmla="*/ 87 h 408"/>
                <a:gd name="T58" fmla="*/ 54 w 203"/>
                <a:gd name="T59" fmla="*/ 147 h 408"/>
                <a:gd name="T60" fmla="*/ 66 w 203"/>
                <a:gd name="T61" fmla="*/ 215 h 408"/>
                <a:gd name="T62" fmla="*/ 67 w 203"/>
                <a:gd name="T63" fmla="*/ 217 h 408"/>
                <a:gd name="T64" fmla="*/ 41 w 203"/>
                <a:gd name="T65" fmla="*/ 269 h 408"/>
                <a:gd name="T66" fmla="*/ 27 w 203"/>
                <a:gd name="T67" fmla="*/ 212 h 408"/>
                <a:gd name="T68" fmla="*/ 0 w 203"/>
                <a:gd name="T69" fmla="*/ 142 h 408"/>
                <a:gd name="T70" fmla="*/ 0 w 203"/>
                <a:gd name="T71" fmla="*/ 142 h 408"/>
                <a:gd name="T72" fmla="*/ 22 w 203"/>
                <a:gd name="T73" fmla="*/ 209 h 408"/>
                <a:gd name="T74" fmla="*/ 37 w 203"/>
                <a:gd name="T75" fmla="*/ 279 h 408"/>
                <a:gd name="T76" fmla="*/ 27 w 203"/>
                <a:gd name="T77" fmla="*/ 302 h 408"/>
                <a:gd name="T78" fmla="*/ 8 w 203"/>
                <a:gd name="T79" fmla="*/ 405 h 408"/>
                <a:gd name="T80" fmla="*/ 14 w 203"/>
                <a:gd name="T81" fmla="*/ 405 h 408"/>
                <a:gd name="T82" fmla="*/ 30 w 203"/>
                <a:gd name="T83" fmla="*/ 318 h 408"/>
                <a:gd name="T84" fmla="*/ 94 w 203"/>
                <a:gd name="T85" fmla="*/ 268 h 408"/>
                <a:gd name="T86" fmla="*/ 175 w 203"/>
                <a:gd name="T87" fmla="*/ 235 h 408"/>
                <a:gd name="T88" fmla="*/ 174 w 203"/>
                <a:gd name="T89" fmla="*/ 233 h 408"/>
                <a:gd name="T90" fmla="*/ 127 w 203"/>
                <a:gd name="T91" fmla="*/ 250 h 408"/>
                <a:gd name="T92" fmla="*/ 84 w 203"/>
                <a:gd name="T93" fmla="*/ 269 h 408"/>
                <a:gd name="T94" fmla="*/ 32 w 203"/>
                <a:gd name="T95" fmla="*/ 313 h 408"/>
                <a:gd name="T96" fmla="*/ 38 w 203"/>
                <a:gd name="T97" fmla="*/ 294 h 408"/>
                <a:gd name="T98" fmla="*/ 47 w 203"/>
                <a:gd name="T99" fmla="*/ 273 h 408"/>
                <a:gd name="T100" fmla="*/ 107 w 203"/>
                <a:gd name="T101" fmla="*/ 219 h 408"/>
                <a:gd name="T102" fmla="*/ 149 w 203"/>
                <a:gd name="T103" fmla="*/ 195 h 408"/>
                <a:gd name="T104" fmla="*/ 195 w 203"/>
                <a:gd name="T105" fmla="*/ 176 h 408"/>
                <a:gd name="T106" fmla="*/ 195 w 203"/>
                <a:gd name="T107" fmla="*/ 175 h 408"/>
                <a:gd name="T108" fmla="*/ 153 w 203"/>
                <a:gd name="T109" fmla="*/ 189 h 408"/>
                <a:gd name="T110" fmla="*/ 109 w 203"/>
                <a:gd name="T111" fmla="*/ 214 h 408"/>
                <a:gd name="T112" fmla="*/ 52 w 203"/>
                <a:gd name="T113" fmla="*/ 262 h 408"/>
                <a:gd name="T114" fmla="*/ 77 w 203"/>
                <a:gd name="T115" fmla="*/ 211 h 408"/>
                <a:gd name="T116" fmla="*/ 92 w 203"/>
                <a:gd name="T117" fmla="*/ 191 h 408"/>
                <a:gd name="T118" fmla="*/ 126 w 203"/>
                <a:gd name="T119" fmla="*/ 164 h 408"/>
                <a:gd name="T120" fmla="*/ 202 w 203"/>
                <a:gd name="T121" fmla="*/ 125 h 408"/>
                <a:gd name="T122" fmla="*/ 202 w 203"/>
                <a:gd name="T123" fmla="*/ 123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3" h="408">
                  <a:moveTo>
                    <a:pt x="202" y="123"/>
                  </a:moveTo>
                  <a:cubicBezTo>
                    <a:pt x="176" y="127"/>
                    <a:pt x="152" y="141"/>
                    <a:pt x="131" y="156"/>
                  </a:cubicBezTo>
                  <a:cubicBezTo>
                    <a:pt x="120" y="164"/>
                    <a:pt x="109" y="172"/>
                    <a:pt x="98" y="180"/>
                  </a:cubicBezTo>
                  <a:cubicBezTo>
                    <a:pt x="94" y="184"/>
                    <a:pt x="91" y="188"/>
                    <a:pt x="88" y="192"/>
                  </a:cubicBezTo>
                  <a:cubicBezTo>
                    <a:pt x="98" y="174"/>
                    <a:pt x="108" y="155"/>
                    <a:pt x="119" y="137"/>
                  </a:cubicBezTo>
                  <a:cubicBezTo>
                    <a:pt x="128" y="125"/>
                    <a:pt x="140" y="114"/>
                    <a:pt x="153" y="106"/>
                  </a:cubicBezTo>
                  <a:cubicBezTo>
                    <a:pt x="168" y="96"/>
                    <a:pt x="184" y="91"/>
                    <a:pt x="201" y="85"/>
                  </a:cubicBezTo>
                  <a:cubicBezTo>
                    <a:pt x="201" y="85"/>
                    <a:pt x="201" y="84"/>
                    <a:pt x="200" y="84"/>
                  </a:cubicBezTo>
                  <a:cubicBezTo>
                    <a:pt x="172" y="88"/>
                    <a:pt x="145" y="105"/>
                    <a:pt x="125" y="127"/>
                  </a:cubicBezTo>
                  <a:cubicBezTo>
                    <a:pt x="133" y="112"/>
                    <a:pt x="141" y="96"/>
                    <a:pt x="149" y="81"/>
                  </a:cubicBezTo>
                  <a:cubicBezTo>
                    <a:pt x="154" y="75"/>
                    <a:pt x="159" y="69"/>
                    <a:pt x="164" y="64"/>
                  </a:cubicBezTo>
                  <a:cubicBezTo>
                    <a:pt x="172" y="57"/>
                    <a:pt x="180" y="51"/>
                    <a:pt x="189" y="45"/>
                  </a:cubicBezTo>
                  <a:cubicBezTo>
                    <a:pt x="189" y="45"/>
                    <a:pt x="189" y="44"/>
                    <a:pt x="188" y="44"/>
                  </a:cubicBezTo>
                  <a:cubicBezTo>
                    <a:pt x="176" y="50"/>
                    <a:pt x="164" y="58"/>
                    <a:pt x="154" y="69"/>
                  </a:cubicBezTo>
                  <a:cubicBezTo>
                    <a:pt x="165" y="47"/>
                    <a:pt x="173" y="24"/>
                    <a:pt x="180" y="1"/>
                  </a:cubicBezTo>
                  <a:cubicBezTo>
                    <a:pt x="180" y="0"/>
                    <a:pt x="179" y="0"/>
                    <a:pt x="179" y="1"/>
                  </a:cubicBezTo>
                  <a:cubicBezTo>
                    <a:pt x="167" y="34"/>
                    <a:pt x="151" y="66"/>
                    <a:pt x="134" y="97"/>
                  </a:cubicBezTo>
                  <a:cubicBezTo>
                    <a:pt x="132" y="77"/>
                    <a:pt x="127" y="55"/>
                    <a:pt x="115" y="38"/>
                  </a:cubicBezTo>
                  <a:cubicBezTo>
                    <a:pt x="115" y="37"/>
                    <a:pt x="114" y="38"/>
                    <a:pt x="115" y="38"/>
                  </a:cubicBezTo>
                  <a:cubicBezTo>
                    <a:pt x="122" y="60"/>
                    <a:pt x="129" y="80"/>
                    <a:pt x="131" y="103"/>
                  </a:cubicBezTo>
                  <a:cubicBezTo>
                    <a:pt x="131" y="103"/>
                    <a:pt x="131" y="103"/>
                    <a:pt x="131" y="103"/>
                  </a:cubicBezTo>
                  <a:cubicBezTo>
                    <a:pt x="123" y="117"/>
                    <a:pt x="116" y="131"/>
                    <a:pt x="108" y="144"/>
                  </a:cubicBezTo>
                  <a:cubicBezTo>
                    <a:pt x="103" y="113"/>
                    <a:pt x="92" y="84"/>
                    <a:pt x="74" y="58"/>
                  </a:cubicBezTo>
                  <a:cubicBezTo>
                    <a:pt x="73" y="58"/>
                    <a:pt x="73" y="59"/>
                    <a:pt x="73" y="59"/>
                  </a:cubicBezTo>
                  <a:cubicBezTo>
                    <a:pt x="89" y="87"/>
                    <a:pt x="100" y="118"/>
                    <a:pt x="105" y="150"/>
                  </a:cubicBezTo>
                  <a:cubicBezTo>
                    <a:pt x="95" y="168"/>
                    <a:pt x="85" y="185"/>
                    <a:pt x="75" y="202"/>
                  </a:cubicBezTo>
                  <a:cubicBezTo>
                    <a:pt x="73" y="205"/>
                    <a:pt x="72" y="207"/>
                    <a:pt x="71" y="210"/>
                  </a:cubicBezTo>
                  <a:cubicBezTo>
                    <a:pt x="67" y="168"/>
                    <a:pt x="54" y="120"/>
                    <a:pt x="29" y="86"/>
                  </a:cubicBezTo>
                  <a:cubicBezTo>
                    <a:pt x="28" y="85"/>
                    <a:pt x="27" y="86"/>
                    <a:pt x="28" y="87"/>
                  </a:cubicBezTo>
                  <a:cubicBezTo>
                    <a:pt x="37" y="107"/>
                    <a:pt x="47" y="126"/>
                    <a:pt x="54" y="147"/>
                  </a:cubicBezTo>
                  <a:cubicBezTo>
                    <a:pt x="61" y="169"/>
                    <a:pt x="64" y="192"/>
                    <a:pt x="66" y="215"/>
                  </a:cubicBezTo>
                  <a:cubicBezTo>
                    <a:pt x="66" y="216"/>
                    <a:pt x="66" y="217"/>
                    <a:pt x="67" y="217"/>
                  </a:cubicBezTo>
                  <a:cubicBezTo>
                    <a:pt x="57" y="234"/>
                    <a:pt x="49" y="252"/>
                    <a:pt x="41" y="269"/>
                  </a:cubicBezTo>
                  <a:cubicBezTo>
                    <a:pt x="38" y="250"/>
                    <a:pt x="33" y="230"/>
                    <a:pt x="27" y="212"/>
                  </a:cubicBezTo>
                  <a:cubicBezTo>
                    <a:pt x="20" y="188"/>
                    <a:pt x="11" y="164"/>
                    <a:pt x="0" y="142"/>
                  </a:cubicBezTo>
                  <a:cubicBezTo>
                    <a:pt x="0" y="142"/>
                    <a:pt x="0" y="142"/>
                    <a:pt x="0" y="142"/>
                  </a:cubicBezTo>
                  <a:cubicBezTo>
                    <a:pt x="8" y="164"/>
                    <a:pt x="16" y="186"/>
                    <a:pt x="22" y="209"/>
                  </a:cubicBezTo>
                  <a:cubicBezTo>
                    <a:pt x="28" y="232"/>
                    <a:pt x="31" y="255"/>
                    <a:pt x="37" y="279"/>
                  </a:cubicBezTo>
                  <a:cubicBezTo>
                    <a:pt x="33" y="287"/>
                    <a:pt x="30" y="294"/>
                    <a:pt x="27" y="302"/>
                  </a:cubicBezTo>
                  <a:cubicBezTo>
                    <a:pt x="16" y="335"/>
                    <a:pt x="6" y="370"/>
                    <a:pt x="8" y="405"/>
                  </a:cubicBezTo>
                  <a:cubicBezTo>
                    <a:pt x="8" y="408"/>
                    <a:pt x="13" y="408"/>
                    <a:pt x="14" y="405"/>
                  </a:cubicBezTo>
                  <a:cubicBezTo>
                    <a:pt x="17" y="375"/>
                    <a:pt x="22" y="346"/>
                    <a:pt x="30" y="318"/>
                  </a:cubicBezTo>
                  <a:cubicBezTo>
                    <a:pt x="49" y="297"/>
                    <a:pt x="69" y="280"/>
                    <a:pt x="94" y="268"/>
                  </a:cubicBezTo>
                  <a:cubicBezTo>
                    <a:pt x="121" y="256"/>
                    <a:pt x="149" y="248"/>
                    <a:pt x="175" y="235"/>
                  </a:cubicBezTo>
                  <a:cubicBezTo>
                    <a:pt x="175" y="234"/>
                    <a:pt x="175" y="233"/>
                    <a:pt x="174" y="233"/>
                  </a:cubicBezTo>
                  <a:cubicBezTo>
                    <a:pt x="158" y="237"/>
                    <a:pt x="142" y="244"/>
                    <a:pt x="127" y="250"/>
                  </a:cubicBezTo>
                  <a:cubicBezTo>
                    <a:pt x="113" y="256"/>
                    <a:pt x="98" y="262"/>
                    <a:pt x="84" y="269"/>
                  </a:cubicBezTo>
                  <a:cubicBezTo>
                    <a:pt x="64" y="279"/>
                    <a:pt x="45" y="294"/>
                    <a:pt x="32" y="313"/>
                  </a:cubicBezTo>
                  <a:cubicBezTo>
                    <a:pt x="34" y="307"/>
                    <a:pt x="36" y="301"/>
                    <a:pt x="38" y="294"/>
                  </a:cubicBezTo>
                  <a:cubicBezTo>
                    <a:pt x="41" y="287"/>
                    <a:pt x="44" y="280"/>
                    <a:pt x="47" y="273"/>
                  </a:cubicBezTo>
                  <a:cubicBezTo>
                    <a:pt x="64" y="252"/>
                    <a:pt x="84" y="234"/>
                    <a:pt x="107" y="219"/>
                  </a:cubicBezTo>
                  <a:cubicBezTo>
                    <a:pt x="121" y="210"/>
                    <a:pt x="135" y="203"/>
                    <a:pt x="149" y="195"/>
                  </a:cubicBezTo>
                  <a:cubicBezTo>
                    <a:pt x="164" y="187"/>
                    <a:pt x="178" y="178"/>
                    <a:pt x="195" y="176"/>
                  </a:cubicBezTo>
                  <a:cubicBezTo>
                    <a:pt x="196" y="176"/>
                    <a:pt x="196" y="175"/>
                    <a:pt x="195" y="175"/>
                  </a:cubicBezTo>
                  <a:cubicBezTo>
                    <a:pt x="181" y="172"/>
                    <a:pt x="166" y="183"/>
                    <a:pt x="153" y="189"/>
                  </a:cubicBezTo>
                  <a:cubicBezTo>
                    <a:pt x="138" y="197"/>
                    <a:pt x="123" y="205"/>
                    <a:pt x="109" y="214"/>
                  </a:cubicBezTo>
                  <a:cubicBezTo>
                    <a:pt x="88" y="227"/>
                    <a:pt x="68" y="243"/>
                    <a:pt x="52" y="262"/>
                  </a:cubicBezTo>
                  <a:cubicBezTo>
                    <a:pt x="60" y="244"/>
                    <a:pt x="68" y="228"/>
                    <a:pt x="77" y="211"/>
                  </a:cubicBezTo>
                  <a:cubicBezTo>
                    <a:pt x="84" y="206"/>
                    <a:pt x="86" y="197"/>
                    <a:pt x="92" y="191"/>
                  </a:cubicBezTo>
                  <a:cubicBezTo>
                    <a:pt x="101" y="180"/>
                    <a:pt x="114" y="172"/>
                    <a:pt x="126" y="164"/>
                  </a:cubicBezTo>
                  <a:cubicBezTo>
                    <a:pt x="150" y="147"/>
                    <a:pt x="174" y="133"/>
                    <a:pt x="202" y="125"/>
                  </a:cubicBezTo>
                  <a:cubicBezTo>
                    <a:pt x="203" y="124"/>
                    <a:pt x="203" y="123"/>
                    <a:pt x="202" y="123"/>
                  </a:cubicBezTo>
                  <a:close/>
                </a:path>
              </a:pathLst>
            </a:custGeom>
            <a:solidFill>
              <a:schemeClr val="accent6">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62" name="Text Placeholder 3">
            <a:extLst>
              <a:ext uri="{FF2B5EF4-FFF2-40B4-BE49-F238E27FC236}">
                <a16:creationId xmlns:a16="http://schemas.microsoft.com/office/drawing/2014/main" id="{962DE3E6-5C3F-49F8-BB1A-BA411F543413}"/>
              </a:ext>
            </a:extLst>
          </p:cNvPr>
          <p:cNvSpPr txBox="1">
            <a:spLocks/>
          </p:cNvSpPr>
          <p:nvPr/>
        </p:nvSpPr>
        <p:spPr>
          <a:xfrm>
            <a:off x="919047" y="1253855"/>
            <a:ext cx="8266835" cy="1153785"/>
          </a:xfrm>
          <a:prstGeom prst="rect">
            <a:avLst/>
          </a:prstGeom>
          <a:noFill/>
          <a:ln>
            <a:noFill/>
          </a:ln>
        </p:spPr>
        <p:txBody>
          <a:bodyPr spcFirstLastPara="1" wrap="square" lIns="121900" tIns="121900" rIns="121900" bIns="121900" anchor="t" anchorCtr="0">
            <a:noAutofit/>
          </a:bodyPr>
          <a:lstStyle>
            <a:defPPr marR="0" lvl="0" algn="l" rtl="0">
              <a:lnSpc>
                <a:spcPct val="100000"/>
              </a:lnSpc>
              <a:spcBef>
                <a:spcPts val="0"/>
              </a:spcBef>
              <a:spcAft>
                <a:spcPts val="0"/>
              </a:spcAft>
            </a:defPPr>
            <a:lvl1pPr marL="457200" marR="0" lvl="0" indent="-342900" algn="l" rtl="0">
              <a:lnSpc>
                <a:spcPct val="115000"/>
              </a:lnSpc>
              <a:spcBef>
                <a:spcPts val="0"/>
              </a:spcBef>
              <a:spcAft>
                <a:spcPts val="0"/>
              </a:spcAft>
              <a:buClr>
                <a:srgbClr val="FFFFFF"/>
              </a:buClr>
              <a:buSzPts val="1800"/>
              <a:buFont typeface="Roboto"/>
              <a:buChar char="●"/>
              <a:defRPr sz="1800" b="0" i="0" u="none" strike="noStrike" cap="none">
                <a:solidFill>
                  <a:srgbClr val="FFFFFF"/>
                </a:solidFill>
                <a:latin typeface="Roboto"/>
                <a:ea typeface="Roboto"/>
                <a:cs typeface="Roboto"/>
                <a:sym typeface="Roboto"/>
              </a:defRPr>
            </a:lvl1pPr>
            <a:lvl2pPr marL="914400" marR="0" lvl="1" indent="-342900" algn="l" rtl="0">
              <a:lnSpc>
                <a:spcPct val="115000"/>
              </a:lnSpc>
              <a:spcBef>
                <a:spcPts val="2100"/>
              </a:spcBef>
              <a:spcAft>
                <a:spcPts val="0"/>
              </a:spcAft>
              <a:buClr>
                <a:srgbClr val="FFFFFF"/>
              </a:buClr>
              <a:buSzPts val="1800"/>
              <a:buFont typeface="Roboto"/>
              <a:buChar char="○"/>
              <a:defRPr sz="1800" b="0" i="0" u="none" strike="noStrike" cap="none">
                <a:solidFill>
                  <a:srgbClr val="FFFFFF"/>
                </a:solidFill>
                <a:latin typeface="Roboto"/>
                <a:ea typeface="Roboto"/>
                <a:cs typeface="Roboto"/>
                <a:sym typeface="Roboto"/>
              </a:defRPr>
            </a:lvl2pPr>
            <a:lvl3pPr marL="1371600" marR="0" lvl="2" indent="-342900" algn="l" rtl="0">
              <a:lnSpc>
                <a:spcPct val="115000"/>
              </a:lnSpc>
              <a:spcBef>
                <a:spcPts val="2100"/>
              </a:spcBef>
              <a:spcAft>
                <a:spcPts val="0"/>
              </a:spcAft>
              <a:buClr>
                <a:srgbClr val="FFFFFF"/>
              </a:buClr>
              <a:buSzPts val="1800"/>
              <a:buFont typeface="Roboto"/>
              <a:buChar char="■"/>
              <a:defRPr sz="1800" b="0" i="0" u="none" strike="noStrike" cap="none">
                <a:solidFill>
                  <a:srgbClr val="FFFFFF"/>
                </a:solidFill>
                <a:latin typeface="Roboto"/>
                <a:ea typeface="Roboto"/>
                <a:cs typeface="Roboto"/>
                <a:sym typeface="Roboto"/>
              </a:defRPr>
            </a:lvl3pPr>
            <a:lvl4pPr marL="1828800" marR="0" lvl="3" indent="-342900" algn="l" rtl="0">
              <a:lnSpc>
                <a:spcPct val="115000"/>
              </a:lnSpc>
              <a:spcBef>
                <a:spcPts val="2100"/>
              </a:spcBef>
              <a:spcAft>
                <a:spcPts val="0"/>
              </a:spcAft>
              <a:buClr>
                <a:srgbClr val="FFFFFF"/>
              </a:buClr>
              <a:buSzPts val="1800"/>
              <a:buFont typeface="Roboto"/>
              <a:buChar char="●"/>
              <a:defRPr sz="1800" b="0" i="0" u="none" strike="noStrike" cap="none">
                <a:solidFill>
                  <a:srgbClr val="FFFFFF"/>
                </a:solidFill>
                <a:latin typeface="Roboto"/>
                <a:ea typeface="Roboto"/>
                <a:cs typeface="Roboto"/>
                <a:sym typeface="Roboto"/>
              </a:defRPr>
            </a:lvl4pPr>
            <a:lvl5pPr marL="2286000" marR="0" lvl="4" indent="-342900" algn="l" rtl="0">
              <a:lnSpc>
                <a:spcPct val="115000"/>
              </a:lnSpc>
              <a:spcBef>
                <a:spcPts val="2100"/>
              </a:spcBef>
              <a:spcAft>
                <a:spcPts val="0"/>
              </a:spcAft>
              <a:buClr>
                <a:srgbClr val="FFFFFF"/>
              </a:buClr>
              <a:buSzPts val="1800"/>
              <a:buFont typeface="Roboto"/>
              <a:buChar char="○"/>
              <a:defRPr sz="1800" b="0" i="0" u="none" strike="noStrike" cap="none">
                <a:solidFill>
                  <a:srgbClr val="FFFFFF"/>
                </a:solidFill>
                <a:latin typeface="Roboto"/>
                <a:ea typeface="Roboto"/>
                <a:cs typeface="Roboto"/>
                <a:sym typeface="Roboto"/>
              </a:defRPr>
            </a:lvl5pPr>
            <a:lvl6pPr marL="2743200" marR="0" lvl="5" indent="-342900" algn="l" rtl="0">
              <a:lnSpc>
                <a:spcPct val="115000"/>
              </a:lnSpc>
              <a:spcBef>
                <a:spcPts val="2100"/>
              </a:spcBef>
              <a:spcAft>
                <a:spcPts val="0"/>
              </a:spcAft>
              <a:buClr>
                <a:srgbClr val="FFFFFF"/>
              </a:buClr>
              <a:buSzPts val="1800"/>
              <a:buFont typeface="Roboto"/>
              <a:buChar char="■"/>
              <a:defRPr sz="1800" b="0" i="0" u="none" strike="noStrike" cap="none">
                <a:solidFill>
                  <a:srgbClr val="FFFFFF"/>
                </a:solidFill>
                <a:latin typeface="Roboto"/>
                <a:ea typeface="Roboto"/>
                <a:cs typeface="Roboto"/>
                <a:sym typeface="Roboto"/>
              </a:defRPr>
            </a:lvl6pPr>
            <a:lvl7pPr marL="3200400" marR="0" lvl="6" indent="-342900" algn="l" rtl="0">
              <a:lnSpc>
                <a:spcPct val="115000"/>
              </a:lnSpc>
              <a:spcBef>
                <a:spcPts val="2100"/>
              </a:spcBef>
              <a:spcAft>
                <a:spcPts val="0"/>
              </a:spcAft>
              <a:buClr>
                <a:srgbClr val="FFFFFF"/>
              </a:buClr>
              <a:buSzPts val="1800"/>
              <a:buFont typeface="Roboto"/>
              <a:buChar char="●"/>
              <a:defRPr sz="1800" b="0" i="0" u="none" strike="noStrike" cap="none">
                <a:solidFill>
                  <a:srgbClr val="FFFFFF"/>
                </a:solidFill>
                <a:latin typeface="Roboto"/>
                <a:ea typeface="Roboto"/>
                <a:cs typeface="Roboto"/>
                <a:sym typeface="Roboto"/>
              </a:defRPr>
            </a:lvl7pPr>
            <a:lvl8pPr marL="3657600" marR="0" lvl="7" indent="-342900" algn="l" rtl="0">
              <a:lnSpc>
                <a:spcPct val="115000"/>
              </a:lnSpc>
              <a:spcBef>
                <a:spcPts val="2100"/>
              </a:spcBef>
              <a:spcAft>
                <a:spcPts val="0"/>
              </a:spcAft>
              <a:buClr>
                <a:srgbClr val="FFFFFF"/>
              </a:buClr>
              <a:buSzPts val="1800"/>
              <a:buFont typeface="Roboto"/>
              <a:buChar char="○"/>
              <a:defRPr sz="1800" b="0" i="0" u="none" strike="noStrike" cap="none">
                <a:solidFill>
                  <a:srgbClr val="FFFFFF"/>
                </a:solidFill>
                <a:latin typeface="Roboto"/>
                <a:ea typeface="Roboto"/>
                <a:cs typeface="Roboto"/>
                <a:sym typeface="Roboto"/>
              </a:defRPr>
            </a:lvl8pPr>
            <a:lvl9pPr marL="4114800" marR="0" lvl="8" indent="-342900" algn="l" rtl="0">
              <a:lnSpc>
                <a:spcPct val="115000"/>
              </a:lnSpc>
              <a:spcBef>
                <a:spcPts val="2100"/>
              </a:spcBef>
              <a:spcAft>
                <a:spcPts val="2100"/>
              </a:spcAft>
              <a:buClr>
                <a:srgbClr val="FFFFFF"/>
              </a:buClr>
              <a:buSzPts val="1800"/>
              <a:buFont typeface="Roboto"/>
              <a:buChar char="■"/>
              <a:defRPr sz="1800" b="0" i="0" u="none" strike="noStrike" cap="none">
                <a:solidFill>
                  <a:srgbClr val="FFFFFF"/>
                </a:solidFill>
                <a:latin typeface="Roboto"/>
                <a:ea typeface="Roboto"/>
                <a:cs typeface="Roboto"/>
                <a:sym typeface="Roboto"/>
              </a:defRPr>
            </a:lvl9pPr>
          </a:lstStyle>
          <a:p>
            <a:pPr marL="0" marR="0" lvl="0" indent="0" algn="l" defTabSz="914400" rtl="0" eaLnBrk="1" fontAlgn="auto" latinLnBrk="0" hangingPunct="1">
              <a:lnSpc>
                <a:spcPct val="115000"/>
              </a:lnSpc>
              <a:spcBef>
                <a:spcPts val="0"/>
              </a:spcBef>
              <a:spcAft>
                <a:spcPts val="0"/>
              </a:spcAft>
              <a:buClr>
                <a:srgbClr val="FFFFFF"/>
              </a:buClr>
              <a:buSzPts val="1800"/>
              <a:buNone/>
              <a:tabLst/>
              <a:defRPr/>
            </a:pPr>
            <a:r>
              <a:rPr kumimoji="0" lang="en-US" sz="2800" b="1" i="0" u="none" strike="noStrike" kern="0" cap="none" spc="0" normalizeH="0" baseline="0" noProof="0">
                <a:ln>
                  <a:noFill/>
                </a:ln>
                <a:solidFill>
                  <a:schemeClr val="accent3"/>
                </a:solidFill>
                <a:effectLst/>
                <a:uLnTx/>
                <a:uFillTx/>
                <a:latin typeface="Roboto"/>
                <a:ea typeface="Roboto"/>
                <a:sym typeface="Roboto"/>
              </a:rPr>
              <a:t>SECONDARY Grades 6-12:  </a:t>
            </a:r>
            <a:r>
              <a:rPr kumimoji="0" lang="en-US" sz="2800" b="0" i="0" u="none" strike="noStrike" kern="0" cap="none" spc="0" normalizeH="0" baseline="0" noProof="0">
                <a:ln>
                  <a:noFill/>
                </a:ln>
                <a:solidFill>
                  <a:schemeClr val="accent3"/>
                </a:solidFill>
                <a:effectLst/>
                <a:uLnTx/>
                <a:uFillTx/>
                <a:latin typeface="Roboto"/>
                <a:ea typeface="Roboto"/>
                <a:sym typeface="Roboto"/>
              </a:rPr>
              <a:t>Subjects are based on course enrollment</a:t>
            </a:r>
          </a:p>
          <a:p>
            <a:endParaRPr lang="en-US" sz="2000">
              <a:solidFill>
                <a:schemeClr val="accent3"/>
              </a:solidFill>
            </a:endParaRPr>
          </a:p>
        </p:txBody>
      </p:sp>
      <p:sp>
        <p:nvSpPr>
          <p:cNvPr id="3" name="TextBox 2">
            <a:extLst>
              <a:ext uri="{FF2B5EF4-FFF2-40B4-BE49-F238E27FC236}">
                <a16:creationId xmlns:a16="http://schemas.microsoft.com/office/drawing/2014/main" id="{F9B0A806-E000-4623-9C16-4CA1A0075984}"/>
              </a:ext>
            </a:extLst>
          </p:cNvPr>
          <p:cNvSpPr txBox="1"/>
          <p:nvPr/>
        </p:nvSpPr>
        <p:spPr>
          <a:xfrm>
            <a:off x="6962862" y="2540016"/>
            <a:ext cx="3909269" cy="1938992"/>
          </a:xfrm>
          <a:prstGeom prst="rect">
            <a:avLst/>
          </a:prstGeom>
          <a:noFill/>
        </p:spPr>
        <p:txBody>
          <a:bodyPr wrap="square" rtlCol="0">
            <a:spAutoFit/>
          </a:bodyPr>
          <a:lstStyle/>
          <a:p>
            <a:pPr marL="285750" indent="-285750">
              <a:buFont typeface="Arial" panose="020B0604020202020204" pitchFamily="34" charset="0"/>
              <a:buChar char="•"/>
            </a:pPr>
            <a:r>
              <a:rPr lang="en-US" sz="2400">
                <a:solidFill>
                  <a:schemeClr val="bg1"/>
                </a:solidFill>
              </a:rPr>
              <a:t>World Languages</a:t>
            </a:r>
          </a:p>
          <a:p>
            <a:pPr marL="285750" indent="-285750">
              <a:buFont typeface="Arial" panose="020B0604020202020204" pitchFamily="34" charset="0"/>
              <a:buChar char="•"/>
            </a:pPr>
            <a:r>
              <a:rPr lang="en-US" sz="2400">
                <a:solidFill>
                  <a:schemeClr val="bg1"/>
                </a:solidFill>
              </a:rPr>
              <a:t>Visual &amp; Performing Arts</a:t>
            </a:r>
          </a:p>
          <a:p>
            <a:pPr marL="285750" indent="-285750">
              <a:buFont typeface="Arial" panose="020B0604020202020204" pitchFamily="34" charset="0"/>
              <a:buChar char="•"/>
            </a:pPr>
            <a:r>
              <a:rPr lang="en-US" sz="2400">
                <a:solidFill>
                  <a:schemeClr val="bg1"/>
                </a:solidFill>
              </a:rPr>
              <a:t>Technology</a:t>
            </a:r>
          </a:p>
          <a:p>
            <a:pPr marL="285750" indent="-285750">
              <a:buFont typeface="Arial" panose="020B0604020202020204" pitchFamily="34" charset="0"/>
              <a:buChar char="•"/>
            </a:pPr>
            <a:r>
              <a:rPr lang="en-US" sz="2400">
                <a:solidFill>
                  <a:schemeClr val="bg1"/>
                </a:solidFill>
              </a:rPr>
              <a:t>Health</a:t>
            </a:r>
          </a:p>
          <a:p>
            <a:pPr marL="285750" indent="-285750">
              <a:buFont typeface="Arial" panose="020B0604020202020204" pitchFamily="34" charset="0"/>
              <a:buChar char="•"/>
            </a:pPr>
            <a:r>
              <a:rPr lang="en-US" sz="2400">
                <a:solidFill>
                  <a:schemeClr val="bg1"/>
                </a:solidFill>
              </a:rPr>
              <a:t>Physical Education</a:t>
            </a:r>
            <a:endParaRPr lang="en-US" sz="2400"/>
          </a:p>
        </p:txBody>
      </p:sp>
      <p:sp>
        <p:nvSpPr>
          <p:cNvPr id="4" name="TextBox 3">
            <a:extLst>
              <a:ext uri="{FF2B5EF4-FFF2-40B4-BE49-F238E27FC236}">
                <a16:creationId xmlns:a16="http://schemas.microsoft.com/office/drawing/2014/main" id="{2CCEECBB-EA22-41E1-96A5-7C123C6227D5}"/>
              </a:ext>
            </a:extLst>
          </p:cNvPr>
          <p:cNvSpPr txBox="1"/>
          <p:nvPr/>
        </p:nvSpPr>
        <p:spPr>
          <a:xfrm>
            <a:off x="371918" y="551354"/>
            <a:ext cx="10500151" cy="646331"/>
          </a:xfrm>
          <a:prstGeom prst="rect">
            <a:avLst/>
          </a:prstGeom>
          <a:noFill/>
          <a:effectLst>
            <a:outerShdw blurRad="139700" dist="165100" dir="5400000" algn="t" rotWithShape="0">
              <a:prstClr val="black">
                <a:alpha val="28000"/>
              </a:prstClr>
            </a:outerShdw>
          </a:effectLst>
        </p:spPr>
        <p:txBody>
          <a:bodyPr wrap="square" lIns="91440" tIns="45720" rIns="91440" bIns="45720" rtlCol="0" anchor="t">
            <a:spAutoFit/>
          </a:bodyPr>
          <a:lstStyle/>
          <a:p>
            <a:r>
              <a:rPr lang="en-US" sz="3600">
                <a:solidFill>
                  <a:schemeClr val="accent6"/>
                </a:solidFill>
                <a:latin typeface="Abadi"/>
              </a:rPr>
              <a:t>ACP </a:t>
            </a:r>
            <a:r>
              <a:rPr lang="en-US" sz="3600">
                <a:solidFill>
                  <a:schemeClr val="bg1"/>
                </a:solidFill>
                <a:latin typeface="Abadi"/>
              </a:rPr>
              <a:t>Tested Grade Levels and Subjects</a:t>
            </a:r>
          </a:p>
        </p:txBody>
      </p:sp>
    </p:spTree>
    <p:extLst>
      <p:ext uri="{BB962C8B-B14F-4D97-AF65-F5344CB8AC3E}">
        <p14:creationId xmlns:p14="http://schemas.microsoft.com/office/powerpoint/2010/main" val="3232923250"/>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 name="Group 25"/>
          <p:cNvGrpSpPr/>
          <p:nvPr/>
        </p:nvGrpSpPr>
        <p:grpSpPr>
          <a:xfrm rot="15541647">
            <a:off x="446802" y="6086680"/>
            <a:ext cx="826294" cy="1039813"/>
            <a:chOff x="2171701" y="1085850"/>
            <a:chExt cx="826294" cy="1039813"/>
          </a:xfrm>
        </p:grpSpPr>
        <p:sp>
          <p:nvSpPr>
            <p:cNvPr id="27" name="Freeform 29"/>
            <p:cNvSpPr>
              <a:spLocks/>
            </p:cNvSpPr>
            <p:nvPr/>
          </p:nvSpPr>
          <p:spPr bwMode="auto">
            <a:xfrm>
              <a:off x="2171701" y="1203325"/>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30"/>
            <p:cNvSpPr>
              <a:spLocks/>
            </p:cNvSpPr>
            <p:nvPr/>
          </p:nvSpPr>
          <p:spPr bwMode="auto">
            <a:xfrm>
              <a:off x="2186782" y="1181894"/>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29" name="Freeform 31"/>
            <p:cNvSpPr>
              <a:spLocks/>
            </p:cNvSpPr>
            <p:nvPr/>
          </p:nvSpPr>
          <p:spPr bwMode="auto">
            <a:xfrm>
              <a:off x="2228851" y="1085850"/>
              <a:ext cx="677863" cy="996950"/>
            </a:xfrm>
            <a:custGeom>
              <a:avLst/>
              <a:gdLst>
                <a:gd name="T0" fmla="*/ 86 w 259"/>
                <a:gd name="T1" fmla="*/ 77 h 382"/>
                <a:gd name="T2" fmla="*/ 58 w 259"/>
                <a:gd name="T3" fmla="*/ 116 h 382"/>
                <a:gd name="T4" fmla="*/ 0 w 259"/>
                <a:gd name="T5" fmla="*/ 187 h 382"/>
                <a:gd name="T6" fmla="*/ 55 w 259"/>
                <a:gd name="T7" fmla="*/ 125 h 382"/>
                <a:gd name="T8" fmla="*/ 36 w 259"/>
                <a:gd name="T9" fmla="*/ 260 h 382"/>
                <a:gd name="T10" fmla="*/ 48 w 259"/>
                <a:gd name="T11" fmla="*/ 162 h 382"/>
                <a:gd name="T12" fmla="*/ 88 w 259"/>
                <a:gd name="T13" fmla="*/ 83 h 382"/>
                <a:gd name="T14" fmla="*/ 102 w 259"/>
                <a:gd name="T15" fmla="*/ 115 h 382"/>
                <a:gd name="T16" fmla="*/ 74 w 259"/>
                <a:gd name="T17" fmla="*/ 200 h 382"/>
                <a:gd name="T18" fmla="*/ 45 w 259"/>
                <a:gd name="T19" fmla="*/ 236 h 382"/>
                <a:gd name="T20" fmla="*/ 73 w 259"/>
                <a:gd name="T21" fmla="*/ 207 h 382"/>
                <a:gd name="T22" fmla="*/ 85 w 259"/>
                <a:gd name="T23" fmla="*/ 306 h 382"/>
                <a:gd name="T24" fmla="*/ 108 w 259"/>
                <a:gd name="T25" fmla="*/ 127 h 382"/>
                <a:gd name="T26" fmla="*/ 120 w 259"/>
                <a:gd name="T27" fmla="*/ 150 h 382"/>
                <a:gd name="T28" fmla="*/ 132 w 259"/>
                <a:gd name="T29" fmla="*/ 323 h 382"/>
                <a:gd name="T30" fmla="*/ 150 w 259"/>
                <a:gd name="T31" fmla="*/ 199 h 382"/>
                <a:gd name="T32" fmla="*/ 154 w 259"/>
                <a:gd name="T33" fmla="*/ 207 h 382"/>
                <a:gd name="T34" fmla="*/ 162 w 259"/>
                <a:gd name="T35" fmla="*/ 232 h 382"/>
                <a:gd name="T36" fmla="*/ 173 w 259"/>
                <a:gd name="T37" fmla="*/ 346 h 382"/>
                <a:gd name="T38" fmla="*/ 152 w 259"/>
                <a:gd name="T39" fmla="*/ 291 h 382"/>
                <a:gd name="T40" fmla="*/ 176 w 259"/>
                <a:gd name="T41" fmla="*/ 261 h 382"/>
                <a:gd name="T42" fmla="*/ 192 w 259"/>
                <a:gd name="T43" fmla="*/ 303 h 382"/>
                <a:gd name="T44" fmla="*/ 243 w 259"/>
                <a:gd name="T45" fmla="*/ 382 h 382"/>
                <a:gd name="T46" fmla="*/ 181 w 259"/>
                <a:gd name="T47" fmla="*/ 265 h 382"/>
                <a:gd name="T48" fmla="*/ 247 w 259"/>
                <a:gd name="T49" fmla="*/ 325 h 382"/>
                <a:gd name="T50" fmla="*/ 179 w 259"/>
                <a:gd name="T51" fmla="*/ 259 h 382"/>
                <a:gd name="T52" fmla="*/ 209 w 259"/>
                <a:gd name="T53" fmla="*/ 234 h 382"/>
                <a:gd name="T54" fmla="*/ 253 w 259"/>
                <a:gd name="T55" fmla="*/ 280 h 382"/>
                <a:gd name="T56" fmla="*/ 154 w 259"/>
                <a:gd name="T57" fmla="*/ 197 h 382"/>
                <a:gd name="T58" fmla="*/ 158 w 259"/>
                <a:gd name="T59" fmla="*/ 149 h 382"/>
                <a:gd name="T60" fmla="*/ 256 w 259"/>
                <a:gd name="T61" fmla="*/ 242 h 382"/>
                <a:gd name="T62" fmla="*/ 200 w 259"/>
                <a:gd name="T63" fmla="*/ 171 h 382"/>
                <a:gd name="T64" fmla="*/ 119 w 259"/>
                <a:gd name="T65" fmla="*/ 129 h 382"/>
                <a:gd name="T66" fmla="*/ 109 w 259"/>
                <a:gd name="T67" fmla="*/ 109 h 382"/>
                <a:gd name="T68" fmla="*/ 180 w 259"/>
                <a:gd name="T69" fmla="*/ 114 h 382"/>
                <a:gd name="T70" fmla="*/ 257 w 259"/>
                <a:gd name="T71" fmla="*/ 175 h 382"/>
                <a:gd name="T72" fmla="*/ 186 w 259"/>
                <a:gd name="T73" fmla="*/ 111 h 382"/>
                <a:gd name="T74" fmla="*/ 246 w 259"/>
                <a:gd name="T75" fmla="*/ 113 h 382"/>
                <a:gd name="T76" fmla="*/ 121 w 259"/>
                <a:gd name="T77" fmla="*/ 80 h 382"/>
                <a:gd name="T78" fmla="*/ 242 w 259"/>
                <a:gd name="T79" fmla="*/ 92 h 382"/>
                <a:gd name="T80" fmla="*/ 173 w 259"/>
                <a:gd name="T81" fmla="*/ 75 h 382"/>
                <a:gd name="T82" fmla="*/ 95 w 259"/>
                <a:gd name="T83" fmla="*/ 76 h 382"/>
                <a:gd name="T84" fmla="*/ 58 w 259"/>
                <a:gd name="T85" fmla="*/ 8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9" h="382">
                  <a:moveTo>
                    <a:pt x="58" y="8"/>
                  </a:moveTo>
                  <a:cubicBezTo>
                    <a:pt x="66" y="31"/>
                    <a:pt x="76" y="54"/>
                    <a:pt x="86" y="77"/>
                  </a:cubicBezTo>
                  <a:cubicBezTo>
                    <a:pt x="86" y="77"/>
                    <a:pt x="85" y="77"/>
                    <a:pt x="85" y="77"/>
                  </a:cubicBezTo>
                  <a:cubicBezTo>
                    <a:pt x="73" y="86"/>
                    <a:pt x="65" y="101"/>
                    <a:pt x="58" y="116"/>
                  </a:cubicBezTo>
                  <a:cubicBezTo>
                    <a:pt x="58" y="116"/>
                    <a:pt x="57" y="116"/>
                    <a:pt x="57" y="116"/>
                  </a:cubicBezTo>
                  <a:cubicBezTo>
                    <a:pt x="31" y="132"/>
                    <a:pt x="9" y="157"/>
                    <a:pt x="0" y="187"/>
                  </a:cubicBezTo>
                  <a:cubicBezTo>
                    <a:pt x="0" y="187"/>
                    <a:pt x="0" y="187"/>
                    <a:pt x="0" y="187"/>
                  </a:cubicBezTo>
                  <a:cubicBezTo>
                    <a:pt x="13" y="160"/>
                    <a:pt x="30" y="140"/>
                    <a:pt x="55" y="125"/>
                  </a:cubicBezTo>
                  <a:cubicBezTo>
                    <a:pt x="50" y="138"/>
                    <a:pt x="46" y="151"/>
                    <a:pt x="42" y="163"/>
                  </a:cubicBezTo>
                  <a:cubicBezTo>
                    <a:pt x="32" y="196"/>
                    <a:pt x="28" y="227"/>
                    <a:pt x="36" y="260"/>
                  </a:cubicBezTo>
                  <a:cubicBezTo>
                    <a:pt x="36" y="261"/>
                    <a:pt x="38" y="261"/>
                    <a:pt x="38" y="260"/>
                  </a:cubicBezTo>
                  <a:cubicBezTo>
                    <a:pt x="30" y="227"/>
                    <a:pt x="37" y="194"/>
                    <a:pt x="48" y="162"/>
                  </a:cubicBezTo>
                  <a:cubicBezTo>
                    <a:pt x="53" y="148"/>
                    <a:pt x="58" y="134"/>
                    <a:pt x="65" y="120"/>
                  </a:cubicBezTo>
                  <a:cubicBezTo>
                    <a:pt x="71" y="107"/>
                    <a:pt x="81" y="95"/>
                    <a:pt x="88" y="83"/>
                  </a:cubicBezTo>
                  <a:cubicBezTo>
                    <a:pt x="88" y="83"/>
                    <a:pt x="88" y="83"/>
                    <a:pt x="88" y="83"/>
                  </a:cubicBezTo>
                  <a:cubicBezTo>
                    <a:pt x="93" y="94"/>
                    <a:pt x="98" y="104"/>
                    <a:pt x="102" y="115"/>
                  </a:cubicBezTo>
                  <a:cubicBezTo>
                    <a:pt x="103" y="117"/>
                    <a:pt x="104" y="119"/>
                    <a:pt x="105" y="120"/>
                  </a:cubicBezTo>
                  <a:cubicBezTo>
                    <a:pt x="85" y="142"/>
                    <a:pt x="78" y="172"/>
                    <a:pt x="74" y="200"/>
                  </a:cubicBezTo>
                  <a:cubicBezTo>
                    <a:pt x="68" y="206"/>
                    <a:pt x="63" y="211"/>
                    <a:pt x="57" y="218"/>
                  </a:cubicBezTo>
                  <a:cubicBezTo>
                    <a:pt x="53" y="224"/>
                    <a:pt x="49" y="230"/>
                    <a:pt x="45" y="236"/>
                  </a:cubicBezTo>
                  <a:cubicBezTo>
                    <a:pt x="45" y="237"/>
                    <a:pt x="46" y="237"/>
                    <a:pt x="46" y="237"/>
                  </a:cubicBezTo>
                  <a:cubicBezTo>
                    <a:pt x="54" y="226"/>
                    <a:pt x="63" y="216"/>
                    <a:pt x="73" y="207"/>
                  </a:cubicBezTo>
                  <a:cubicBezTo>
                    <a:pt x="70" y="240"/>
                    <a:pt x="74" y="274"/>
                    <a:pt x="84" y="306"/>
                  </a:cubicBezTo>
                  <a:cubicBezTo>
                    <a:pt x="84" y="307"/>
                    <a:pt x="85" y="307"/>
                    <a:pt x="85" y="306"/>
                  </a:cubicBezTo>
                  <a:cubicBezTo>
                    <a:pt x="77" y="275"/>
                    <a:pt x="74" y="242"/>
                    <a:pt x="78" y="210"/>
                  </a:cubicBezTo>
                  <a:cubicBezTo>
                    <a:pt x="81" y="181"/>
                    <a:pt x="89" y="150"/>
                    <a:pt x="108" y="127"/>
                  </a:cubicBezTo>
                  <a:cubicBezTo>
                    <a:pt x="112" y="135"/>
                    <a:pt x="116" y="142"/>
                    <a:pt x="120" y="149"/>
                  </a:cubicBezTo>
                  <a:cubicBezTo>
                    <a:pt x="120" y="150"/>
                    <a:pt x="120" y="150"/>
                    <a:pt x="120" y="150"/>
                  </a:cubicBezTo>
                  <a:cubicBezTo>
                    <a:pt x="83" y="199"/>
                    <a:pt x="101" y="276"/>
                    <a:pt x="130" y="324"/>
                  </a:cubicBezTo>
                  <a:cubicBezTo>
                    <a:pt x="131" y="326"/>
                    <a:pt x="133" y="325"/>
                    <a:pt x="132" y="323"/>
                  </a:cubicBezTo>
                  <a:cubicBezTo>
                    <a:pt x="103" y="276"/>
                    <a:pt x="90" y="204"/>
                    <a:pt x="124" y="156"/>
                  </a:cubicBezTo>
                  <a:cubicBezTo>
                    <a:pt x="133" y="170"/>
                    <a:pt x="142" y="184"/>
                    <a:pt x="150" y="199"/>
                  </a:cubicBezTo>
                  <a:cubicBezTo>
                    <a:pt x="150" y="200"/>
                    <a:pt x="150" y="200"/>
                    <a:pt x="150" y="200"/>
                  </a:cubicBezTo>
                  <a:cubicBezTo>
                    <a:pt x="151" y="202"/>
                    <a:pt x="153" y="204"/>
                    <a:pt x="154" y="207"/>
                  </a:cubicBezTo>
                  <a:cubicBezTo>
                    <a:pt x="157" y="214"/>
                    <a:pt x="161" y="222"/>
                    <a:pt x="164" y="230"/>
                  </a:cubicBezTo>
                  <a:cubicBezTo>
                    <a:pt x="163" y="230"/>
                    <a:pt x="162" y="231"/>
                    <a:pt x="162" y="232"/>
                  </a:cubicBezTo>
                  <a:cubicBezTo>
                    <a:pt x="153" y="251"/>
                    <a:pt x="146" y="272"/>
                    <a:pt x="148" y="293"/>
                  </a:cubicBezTo>
                  <a:cubicBezTo>
                    <a:pt x="150" y="314"/>
                    <a:pt x="164" y="328"/>
                    <a:pt x="173" y="346"/>
                  </a:cubicBezTo>
                  <a:cubicBezTo>
                    <a:pt x="173" y="346"/>
                    <a:pt x="173" y="346"/>
                    <a:pt x="173" y="346"/>
                  </a:cubicBezTo>
                  <a:cubicBezTo>
                    <a:pt x="165" y="327"/>
                    <a:pt x="153" y="312"/>
                    <a:pt x="152" y="291"/>
                  </a:cubicBezTo>
                  <a:cubicBezTo>
                    <a:pt x="151" y="271"/>
                    <a:pt x="158" y="253"/>
                    <a:pt x="166" y="235"/>
                  </a:cubicBezTo>
                  <a:cubicBezTo>
                    <a:pt x="169" y="244"/>
                    <a:pt x="173" y="252"/>
                    <a:pt x="176" y="261"/>
                  </a:cubicBezTo>
                  <a:cubicBezTo>
                    <a:pt x="176" y="262"/>
                    <a:pt x="176" y="262"/>
                    <a:pt x="177" y="262"/>
                  </a:cubicBezTo>
                  <a:cubicBezTo>
                    <a:pt x="182" y="276"/>
                    <a:pt x="187" y="289"/>
                    <a:pt x="192" y="303"/>
                  </a:cubicBezTo>
                  <a:cubicBezTo>
                    <a:pt x="204" y="331"/>
                    <a:pt x="218" y="363"/>
                    <a:pt x="243" y="382"/>
                  </a:cubicBezTo>
                  <a:cubicBezTo>
                    <a:pt x="243" y="382"/>
                    <a:pt x="243" y="382"/>
                    <a:pt x="243" y="382"/>
                  </a:cubicBezTo>
                  <a:cubicBezTo>
                    <a:pt x="217" y="360"/>
                    <a:pt x="204" y="323"/>
                    <a:pt x="192" y="293"/>
                  </a:cubicBezTo>
                  <a:cubicBezTo>
                    <a:pt x="188" y="284"/>
                    <a:pt x="185" y="274"/>
                    <a:pt x="181" y="265"/>
                  </a:cubicBezTo>
                  <a:cubicBezTo>
                    <a:pt x="207" y="281"/>
                    <a:pt x="228" y="301"/>
                    <a:pt x="246" y="325"/>
                  </a:cubicBezTo>
                  <a:cubicBezTo>
                    <a:pt x="246" y="326"/>
                    <a:pt x="247" y="325"/>
                    <a:pt x="247" y="325"/>
                  </a:cubicBezTo>
                  <a:cubicBezTo>
                    <a:pt x="230" y="297"/>
                    <a:pt x="207" y="275"/>
                    <a:pt x="179" y="259"/>
                  </a:cubicBezTo>
                  <a:cubicBezTo>
                    <a:pt x="179" y="259"/>
                    <a:pt x="179" y="259"/>
                    <a:pt x="179" y="259"/>
                  </a:cubicBezTo>
                  <a:cubicBezTo>
                    <a:pt x="172" y="240"/>
                    <a:pt x="165" y="221"/>
                    <a:pt x="157" y="202"/>
                  </a:cubicBezTo>
                  <a:cubicBezTo>
                    <a:pt x="176" y="207"/>
                    <a:pt x="194" y="222"/>
                    <a:pt x="209" y="234"/>
                  </a:cubicBezTo>
                  <a:cubicBezTo>
                    <a:pt x="226" y="247"/>
                    <a:pt x="241" y="262"/>
                    <a:pt x="253" y="281"/>
                  </a:cubicBezTo>
                  <a:cubicBezTo>
                    <a:pt x="253" y="281"/>
                    <a:pt x="253" y="281"/>
                    <a:pt x="253" y="280"/>
                  </a:cubicBezTo>
                  <a:cubicBezTo>
                    <a:pt x="243" y="259"/>
                    <a:pt x="227" y="244"/>
                    <a:pt x="209" y="229"/>
                  </a:cubicBezTo>
                  <a:cubicBezTo>
                    <a:pt x="193" y="216"/>
                    <a:pt x="175" y="200"/>
                    <a:pt x="154" y="197"/>
                  </a:cubicBezTo>
                  <a:cubicBezTo>
                    <a:pt x="145" y="176"/>
                    <a:pt x="133" y="156"/>
                    <a:pt x="122" y="136"/>
                  </a:cubicBezTo>
                  <a:cubicBezTo>
                    <a:pt x="133" y="141"/>
                    <a:pt x="146" y="144"/>
                    <a:pt x="158" y="149"/>
                  </a:cubicBezTo>
                  <a:cubicBezTo>
                    <a:pt x="171" y="155"/>
                    <a:pt x="184" y="162"/>
                    <a:pt x="195" y="171"/>
                  </a:cubicBezTo>
                  <a:cubicBezTo>
                    <a:pt x="221" y="190"/>
                    <a:pt x="238" y="215"/>
                    <a:pt x="256" y="242"/>
                  </a:cubicBezTo>
                  <a:cubicBezTo>
                    <a:pt x="256" y="242"/>
                    <a:pt x="257" y="242"/>
                    <a:pt x="257" y="242"/>
                  </a:cubicBezTo>
                  <a:cubicBezTo>
                    <a:pt x="245" y="214"/>
                    <a:pt x="223" y="189"/>
                    <a:pt x="200" y="171"/>
                  </a:cubicBezTo>
                  <a:cubicBezTo>
                    <a:pt x="187" y="161"/>
                    <a:pt x="174" y="152"/>
                    <a:pt x="160" y="145"/>
                  </a:cubicBezTo>
                  <a:cubicBezTo>
                    <a:pt x="148" y="138"/>
                    <a:pt x="133" y="130"/>
                    <a:pt x="119" y="129"/>
                  </a:cubicBezTo>
                  <a:cubicBezTo>
                    <a:pt x="118" y="129"/>
                    <a:pt x="118" y="129"/>
                    <a:pt x="118" y="129"/>
                  </a:cubicBezTo>
                  <a:cubicBezTo>
                    <a:pt x="115" y="123"/>
                    <a:pt x="112" y="116"/>
                    <a:pt x="109" y="109"/>
                  </a:cubicBezTo>
                  <a:cubicBezTo>
                    <a:pt x="105" y="101"/>
                    <a:pt x="102" y="92"/>
                    <a:pt x="98" y="84"/>
                  </a:cubicBezTo>
                  <a:cubicBezTo>
                    <a:pt x="128" y="87"/>
                    <a:pt x="155" y="98"/>
                    <a:pt x="180" y="114"/>
                  </a:cubicBezTo>
                  <a:cubicBezTo>
                    <a:pt x="193" y="121"/>
                    <a:pt x="205" y="130"/>
                    <a:pt x="217" y="138"/>
                  </a:cubicBezTo>
                  <a:cubicBezTo>
                    <a:pt x="232" y="148"/>
                    <a:pt x="248" y="159"/>
                    <a:pt x="257" y="175"/>
                  </a:cubicBezTo>
                  <a:cubicBezTo>
                    <a:pt x="258" y="175"/>
                    <a:pt x="259" y="175"/>
                    <a:pt x="259" y="174"/>
                  </a:cubicBezTo>
                  <a:cubicBezTo>
                    <a:pt x="244" y="147"/>
                    <a:pt x="212" y="127"/>
                    <a:pt x="186" y="111"/>
                  </a:cubicBezTo>
                  <a:cubicBezTo>
                    <a:pt x="206" y="104"/>
                    <a:pt x="226" y="107"/>
                    <a:pt x="246" y="114"/>
                  </a:cubicBezTo>
                  <a:cubicBezTo>
                    <a:pt x="246" y="114"/>
                    <a:pt x="247" y="113"/>
                    <a:pt x="246" y="113"/>
                  </a:cubicBezTo>
                  <a:cubicBezTo>
                    <a:pt x="226" y="101"/>
                    <a:pt x="202" y="102"/>
                    <a:pt x="181" y="108"/>
                  </a:cubicBezTo>
                  <a:cubicBezTo>
                    <a:pt x="162" y="96"/>
                    <a:pt x="142" y="86"/>
                    <a:pt x="121" y="80"/>
                  </a:cubicBezTo>
                  <a:cubicBezTo>
                    <a:pt x="138" y="79"/>
                    <a:pt x="154" y="78"/>
                    <a:pt x="171" y="78"/>
                  </a:cubicBezTo>
                  <a:cubicBezTo>
                    <a:pt x="196" y="79"/>
                    <a:pt x="218" y="87"/>
                    <a:pt x="242" y="92"/>
                  </a:cubicBezTo>
                  <a:cubicBezTo>
                    <a:pt x="243" y="92"/>
                    <a:pt x="243" y="92"/>
                    <a:pt x="243" y="92"/>
                  </a:cubicBezTo>
                  <a:cubicBezTo>
                    <a:pt x="223" y="80"/>
                    <a:pt x="196" y="77"/>
                    <a:pt x="173" y="75"/>
                  </a:cubicBezTo>
                  <a:cubicBezTo>
                    <a:pt x="150" y="74"/>
                    <a:pt x="127" y="74"/>
                    <a:pt x="104" y="77"/>
                  </a:cubicBezTo>
                  <a:cubicBezTo>
                    <a:pt x="101" y="76"/>
                    <a:pt x="98" y="76"/>
                    <a:pt x="95" y="76"/>
                  </a:cubicBezTo>
                  <a:cubicBezTo>
                    <a:pt x="86" y="52"/>
                    <a:pt x="76" y="28"/>
                    <a:pt x="65" y="5"/>
                  </a:cubicBezTo>
                  <a:cubicBezTo>
                    <a:pt x="63" y="0"/>
                    <a:pt x="56" y="4"/>
                    <a:pt x="58" y="8"/>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0" name="Group 29"/>
          <p:cNvGrpSpPr/>
          <p:nvPr/>
        </p:nvGrpSpPr>
        <p:grpSpPr>
          <a:xfrm>
            <a:off x="-232581" y="6094753"/>
            <a:ext cx="1074738" cy="942975"/>
            <a:chOff x="8523287" y="4378326"/>
            <a:chExt cx="1074738" cy="942975"/>
          </a:xfrm>
        </p:grpSpPr>
        <p:grpSp>
          <p:nvGrpSpPr>
            <p:cNvPr id="31" name="Group 30"/>
            <p:cNvGrpSpPr/>
            <p:nvPr/>
          </p:nvGrpSpPr>
          <p:grpSpPr>
            <a:xfrm>
              <a:off x="8523287" y="4378326"/>
              <a:ext cx="1074738" cy="942975"/>
              <a:chOff x="8523287" y="4378326"/>
              <a:chExt cx="1074738" cy="942975"/>
            </a:xfrm>
          </p:grpSpPr>
          <p:sp>
            <p:nvSpPr>
              <p:cNvPr id="60" name="Freeform 85"/>
              <p:cNvSpPr>
                <a:spLocks/>
              </p:cNvSpPr>
              <p:nvPr/>
            </p:nvSpPr>
            <p:spPr bwMode="auto">
              <a:xfrm>
                <a:off x="8523287" y="4378326"/>
                <a:ext cx="1074738" cy="942975"/>
              </a:xfrm>
              <a:custGeom>
                <a:avLst/>
                <a:gdLst>
                  <a:gd name="T0" fmla="*/ 398 w 412"/>
                  <a:gd name="T1" fmla="*/ 185 h 361"/>
                  <a:gd name="T2" fmla="*/ 362 w 412"/>
                  <a:gd name="T3" fmla="*/ 177 h 361"/>
                  <a:gd name="T4" fmla="*/ 321 w 412"/>
                  <a:gd name="T5" fmla="*/ 178 h 361"/>
                  <a:gd name="T6" fmla="*/ 381 w 412"/>
                  <a:gd name="T7" fmla="*/ 150 h 361"/>
                  <a:gd name="T8" fmla="*/ 377 w 412"/>
                  <a:gd name="T9" fmla="*/ 128 h 361"/>
                  <a:gd name="T10" fmla="*/ 366 w 412"/>
                  <a:gd name="T11" fmla="*/ 123 h 361"/>
                  <a:gd name="T12" fmla="*/ 359 w 412"/>
                  <a:gd name="T13" fmla="*/ 121 h 361"/>
                  <a:gd name="T14" fmla="*/ 352 w 412"/>
                  <a:gd name="T15" fmla="*/ 108 h 361"/>
                  <a:gd name="T16" fmla="*/ 346 w 412"/>
                  <a:gd name="T17" fmla="*/ 63 h 361"/>
                  <a:gd name="T18" fmla="*/ 327 w 412"/>
                  <a:gd name="T19" fmla="*/ 44 h 361"/>
                  <a:gd name="T20" fmla="*/ 297 w 412"/>
                  <a:gd name="T21" fmla="*/ 60 h 361"/>
                  <a:gd name="T22" fmla="*/ 267 w 412"/>
                  <a:gd name="T23" fmla="*/ 88 h 361"/>
                  <a:gd name="T24" fmla="*/ 255 w 412"/>
                  <a:gd name="T25" fmla="*/ 102 h 361"/>
                  <a:gd name="T26" fmla="*/ 248 w 412"/>
                  <a:gd name="T27" fmla="*/ 111 h 361"/>
                  <a:gd name="T28" fmla="*/ 245 w 412"/>
                  <a:gd name="T29" fmla="*/ 115 h 361"/>
                  <a:gd name="T30" fmla="*/ 238 w 412"/>
                  <a:gd name="T31" fmla="*/ 114 h 361"/>
                  <a:gd name="T32" fmla="*/ 235 w 412"/>
                  <a:gd name="T33" fmla="*/ 108 h 361"/>
                  <a:gd name="T34" fmla="*/ 245 w 412"/>
                  <a:gd name="T35" fmla="*/ 65 h 361"/>
                  <a:gd name="T36" fmla="*/ 222 w 412"/>
                  <a:gd name="T37" fmla="*/ 6 h 361"/>
                  <a:gd name="T38" fmla="*/ 194 w 412"/>
                  <a:gd name="T39" fmla="*/ 3 h 361"/>
                  <a:gd name="T40" fmla="*/ 183 w 412"/>
                  <a:gd name="T41" fmla="*/ 11 h 361"/>
                  <a:gd name="T42" fmla="*/ 162 w 412"/>
                  <a:gd name="T43" fmla="*/ 21 h 361"/>
                  <a:gd name="T44" fmla="*/ 124 w 412"/>
                  <a:gd name="T45" fmla="*/ 17 h 361"/>
                  <a:gd name="T46" fmla="*/ 98 w 412"/>
                  <a:gd name="T47" fmla="*/ 34 h 361"/>
                  <a:gd name="T48" fmla="*/ 104 w 412"/>
                  <a:gd name="T49" fmla="*/ 99 h 361"/>
                  <a:gd name="T50" fmla="*/ 161 w 412"/>
                  <a:gd name="T51" fmla="*/ 136 h 361"/>
                  <a:gd name="T52" fmla="*/ 82 w 412"/>
                  <a:gd name="T53" fmla="*/ 99 h 361"/>
                  <a:gd name="T54" fmla="*/ 46 w 412"/>
                  <a:gd name="T55" fmla="*/ 89 h 361"/>
                  <a:gd name="T56" fmla="*/ 34 w 412"/>
                  <a:gd name="T57" fmla="*/ 114 h 361"/>
                  <a:gd name="T58" fmla="*/ 8 w 412"/>
                  <a:gd name="T59" fmla="*/ 143 h 361"/>
                  <a:gd name="T60" fmla="*/ 3 w 412"/>
                  <a:gd name="T61" fmla="*/ 179 h 361"/>
                  <a:gd name="T62" fmla="*/ 9 w 412"/>
                  <a:gd name="T63" fmla="*/ 199 h 361"/>
                  <a:gd name="T64" fmla="*/ 21 w 412"/>
                  <a:gd name="T65" fmla="*/ 206 h 361"/>
                  <a:gd name="T66" fmla="*/ 68 w 412"/>
                  <a:gd name="T67" fmla="*/ 213 h 361"/>
                  <a:gd name="T68" fmla="*/ 78 w 412"/>
                  <a:gd name="T69" fmla="*/ 228 h 361"/>
                  <a:gd name="T70" fmla="*/ 99 w 412"/>
                  <a:gd name="T71" fmla="*/ 231 h 361"/>
                  <a:gd name="T72" fmla="*/ 100 w 412"/>
                  <a:gd name="T73" fmla="*/ 230 h 361"/>
                  <a:gd name="T74" fmla="*/ 57 w 412"/>
                  <a:gd name="T75" fmla="*/ 265 h 361"/>
                  <a:gd name="T76" fmla="*/ 68 w 412"/>
                  <a:gd name="T77" fmla="*/ 308 h 361"/>
                  <a:gd name="T78" fmla="*/ 97 w 412"/>
                  <a:gd name="T79" fmla="*/ 317 h 361"/>
                  <a:gd name="T80" fmla="*/ 100 w 412"/>
                  <a:gd name="T81" fmla="*/ 328 h 361"/>
                  <a:gd name="T82" fmla="*/ 121 w 412"/>
                  <a:gd name="T83" fmla="*/ 334 h 361"/>
                  <a:gd name="T84" fmla="*/ 154 w 412"/>
                  <a:gd name="T85" fmla="*/ 325 h 361"/>
                  <a:gd name="T86" fmla="*/ 189 w 412"/>
                  <a:gd name="T87" fmla="*/ 335 h 361"/>
                  <a:gd name="T88" fmla="*/ 239 w 412"/>
                  <a:gd name="T89" fmla="*/ 345 h 361"/>
                  <a:gd name="T90" fmla="*/ 251 w 412"/>
                  <a:gd name="T91" fmla="*/ 336 h 361"/>
                  <a:gd name="T92" fmla="*/ 264 w 412"/>
                  <a:gd name="T93" fmla="*/ 331 h 361"/>
                  <a:gd name="T94" fmla="*/ 275 w 412"/>
                  <a:gd name="T95" fmla="*/ 314 h 361"/>
                  <a:gd name="T96" fmla="*/ 265 w 412"/>
                  <a:gd name="T97" fmla="*/ 283 h 361"/>
                  <a:gd name="T98" fmla="*/ 256 w 412"/>
                  <a:gd name="T99" fmla="*/ 268 h 361"/>
                  <a:gd name="T100" fmla="*/ 250 w 412"/>
                  <a:gd name="T101" fmla="*/ 249 h 361"/>
                  <a:gd name="T102" fmla="*/ 292 w 412"/>
                  <a:gd name="T103" fmla="*/ 296 h 361"/>
                  <a:gd name="T104" fmla="*/ 347 w 412"/>
                  <a:gd name="T105" fmla="*/ 300 h 361"/>
                  <a:gd name="T106" fmla="*/ 365 w 412"/>
                  <a:gd name="T107" fmla="*/ 282 h 361"/>
                  <a:gd name="T108" fmla="*/ 368 w 412"/>
                  <a:gd name="T109" fmla="*/ 271 h 361"/>
                  <a:gd name="T110" fmla="*/ 370 w 412"/>
                  <a:gd name="T111" fmla="*/ 268 h 361"/>
                  <a:gd name="T112" fmla="*/ 375 w 412"/>
                  <a:gd name="T113" fmla="*/ 265 h 361"/>
                  <a:gd name="T114" fmla="*/ 389 w 412"/>
                  <a:gd name="T115" fmla="*/ 228 h 361"/>
                  <a:gd name="T116" fmla="*/ 409 w 412"/>
                  <a:gd name="T117" fmla="*/ 208 h 361"/>
                  <a:gd name="T118" fmla="*/ 398 w 412"/>
                  <a:gd name="T119" fmla="*/ 185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12" h="361">
                    <a:moveTo>
                      <a:pt x="398" y="185"/>
                    </a:moveTo>
                    <a:cubicBezTo>
                      <a:pt x="387" y="180"/>
                      <a:pt x="374" y="177"/>
                      <a:pt x="362" y="177"/>
                    </a:cubicBezTo>
                    <a:cubicBezTo>
                      <a:pt x="349" y="176"/>
                      <a:pt x="334" y="182"/>
                      <a:pt x="321" y="178"/>
                    </a:cubicBezTo>
                    <a:cubicBezTo>
                      <a:pt x="340" y="169"/>
                      <a:pt x="373" y="173"/>
                      <a:pt x="381" y="150"/>
                    </a:cubicBezTo>
                    <a:cubicBezTo>
                      <a:pt x="384" y="142"/>
                      <a:pt x="383" y="133"/>
                      <a:pt x="377" y="128"/>
                    </a:cubicBezTo>
                    <a:cubicBezTo>
                      <a:pt x="374" y="125"/>
                      <a:pt x="370" y="124"/>
                      <a:pt x="366" y="123"/>
                    </a:cubicBezTo>
                    <a:cubicBezTo>
                      <a:pt x="364" y="123"/>
                      <a:pt x="361" y="122"/>
                      <a:pt x="359" y="121"/>
                    </a:cubicBezTo>
                    <a:cubicBezTo>
                      <a:pt x="353" y="119"/>
                      <a:pt x="353" y="113"/>
                      <a:pt x="352" y="108"/>
                    </a:cubicBezTo>
                    <a:cubicBezTo>
                      <a:pt x="350" y="93"/>
                      <a:pt x="350" y="77"/>
                      <a:pt x="346" y="63"/>
                    </a:cubicBezTo>
                    <a:cubicBezTo>
                      <a:pt x="344" y="54"/>
                      <a:pt x="337" y="44"/>
                      <a:pt x="327" y="44"/>
                    </a:cubicBezTo>
                    <a:cubicBezTo>
                      <a:pt x="316" y="44"/>
                      <a:pt x="305" y="54"/>
                      <a:pt x="297" y="60"/>
                    </a:cubicBezTo>
                    <a:cubicBezTo>
                      <a:pt x="286" y="69"/>
                      <a:pt x="276" y="78"/>
                      <a:pt x="267" y="88"/>
                    </a:cubicBezTo>
                    <a:cubicBezTo>
                      <a:pt x="263" y="93"/>
                      <a:pt x="259" y="97"/>
                      <a:pt x="255" y="102"/>
                    </a:cubicBezTo>
                    <a:cubicBezTo>
                      <a:pt x="253" y="105"/>
                      <a:pt x="250" y="108"/>
                      <a:pt x="248" y="111"/>
                    </a:cubicBezTo>
                    <a:cubicBezTo>
                      <a:pt x="247" y="112"/>
                      <a:pt x="246" y="114"/>
                      <a:pt x="245" y="115"/>
                    </a:cubicBezTo>
                    <a:cubicBezTo>
                      <a:pt x="243" y="117"/>
                      <a:pt x="241" y="117"/>
                      <a:pt x="238" y="114"/>
                    </a:cubicBezTo>
                    <a:cubicBezTo>
                      <a:pt x="235" y="113"/>
                      <a:pt x="234" y="111"/>
                      <a:pt x="235" y="108"/>
                    </a:cubicBezTo>
                    <a:cubicBezTo>
                      <a:pt x="238" y="94"/>
                      <a:pt x="243" y="80"/>
                      <a:pt x="245" y="65"/>
                    </a:cubicBezTo>
                    <a:cubicBezTo>
                      <a:pt x="248" y="44"/>
                      <a:pt x="243" y="17"/>
                      <a:pt x="222" y="6"/>
                    </a:cubicBezTo>
                    <a:cubicBezTo>
                      <a:pt x="214" y="1"/>
                      <a:pt x="203" y="0"/>
                      <a:pt x="194" y="3"/>
                    </a:cubicBezTo>
                    <a:cubicBezTo>
                      <a:pt x="190" y="5"/>
                      <a:pt x="186" y="7"/>
                      <a:pt x="183" y="11"/>
                    </a:cubicBezTo>
                    <a:cubicBezTo>
                      <a:pt x="177" y="17"/>
                      <a:pt x="171" y="21"/>
                      <a:pt x="162" y="21"/>
                    </a:cubicBezTo>
                    <a:cubicBezTo>
                      <a:pt x="149" y="20"/>
                      <a:pt x="138" y="15"/>
                      <a:pt x="124" y="17"/>
                    </a:cubicBezTo>
                    <a:cubicBezTo>
                      <a:pt x="114" y="20"/>
                      <a:pt x="104" y="26"/>
                      <a:pt x="98" y="34"/>
                    </a:cubicBezTo>
                    <a:cubicBezTo>
                      <a:pt x="82" y="54"/>
                      <a:pt x="86" y="82"/>
                      <a:pt x="104" y="99"/>
                    </a:cubicBezTo>
                    <a:cubicBezTo>
                      <a:pt x="121" y="114"/>
                      <a:pt x="144" y="121"/>
                      <a:pt x="161" y="136"/>
                    </a:cubicBezTo>
                    <a:cubicBezTo>
                      <a:pt x="131" y="144"/>
                      <a:pt x="105" y="113"/>
                      <a:pt x="82" y="99"/>
                    </a:cubicBezTo>
                    <a:cubicBezTo>
                      <a:pt x="72" y="92"/>
                      <a:pt x="59" y="87"/>
                      <a:pt x="46" y="89"/>
                    </a:cubicBezTo>
                    <a:cubicBezTo>
                      <a:pt x="32" y="91"/>
                      <a:pt x="34" y="103"/>
                      <a:pt x="34" y="114"/>
                    </a:cubicBezTo>
                    <a:cubicBezTo>
                      <a:pt x="34" y="130"/>
                      <a:pt x="17" y="133"/>
                      <a:pt x="8" y="143"/>
                    </a:cubicBezTo>
                    <a:cubicBezTo>
                      <a:pt x="0" y="153"/>
                      <a:pt x="0" y="167"/>
                      <a:pt x="3" y="179"/>
                    </a:cubicBezTo>
                    <a:cubicBezTo>
                      <a:pt x="4" y="186"/>
                      <a:pt x="6" y="193"/>
                      <a:pt x="9" y="199"/>
                    </a:cubicBezTo>
                    <a:cubicBezTo>
                      <a:pt x="12" y="204"/>
                      <a:pt x="16" y="206"/>
                      <a:pt x="21" y="206"/>
                    </a:cubicBezTo>
                    <a:cubicBezTo>
                      <a:pt x="36" y="205"/>
                      <a:pt x="59" y="195"/>
                      <a:pt x="68" y="213"/>
                    </a:cubicBezTo>
                    <a:cubicBezTo>
                      <a:pt x="71" y="219"/>
                      <a:pt x="71" y="225"/>
                      <a:pt x="78" y="228"/>
                    </a:cubicBezTo>
                    <a:cubicBezTo>
                      <a:pt x="84" y="232"/>
                      <a:pt x="92" y="231"/>
                      <a:pt x="99" y="231"/>
                    </a:cubicBezTo>
                    <a:cubicBezTo>
                      <a:pt x="99" y="231"/>
                      <a:pt x="99" y="230"/>
                      <a:pt x="100" y="230"/>
                    </a:cubicBezTo>
                    <a:cubicBezTo>
                      <a:pt x="85" y="240"/>
                      <a:pt x="67" y="249"/>
                      <a:pt x="57" y="265"/>
                    </a:cubicBezTo>
                    <a:cubicBezTo>
                      <a:pt x="47" y="282"/>
                      <a:pt x="51" y="298"/>
                      <a:pt x="68" y="308"/>
                    </a:cubicBezTo>
                    <a:cubicBezTo>
                      <a:pt x="75" y="311"/>
                      <a:pt x="86" y="316"/>
                      <a:pt x="97" y="317"/>
                    </a:cubicBezTo>
                    <a:cubicBezTo>
                      <a:pt x="96" y="321"/>
                      <a:pt x="97" y="325"/>
                      <a:pt x="100" y="328"/>
                    </a:cubicBezTo>
                    <a:cubicBezTo>
                      <a:pt x="105" y="334"/>
                      <a:pt x="113" y="336"/>
                      <a:pt x="121" y="334"/>
                    </a:cubicBezTo>
                    <a:cubicBezTo>
                      <a:pt x="132" y="332"/>
                      <a:pt x="142" y="326"/>
                      <a:pt x="154" y="325"/>
                    </a:cubicBezTo>
                    <a:cubicBezTo>
                      <a:pt x="166" y="325"/>
                      <a:pt x="179" y="328"/>
                      <a:pt x="189" y="335"/>
                    </a:cubicBezTo>
                    <a:cubicBezTo>
                      <a:pt x="204" y="344"/>
                      <a:pt x="222" y="361"/>
                      <a:pt x="239" y="345"/>
                    </a:cubicBezTo>
                    <a:cubicBezTo>
                      <a:pt x="243" y="342"/>
                      <a:pt x="246" y="338"/>
                      <a:pt x="251" y="336"/>
                    </a:cubicBezTo>
                    <a:cubicBezTo>
                      <a:pt x="255" y="334"/>
                      <a:pt x="260" y="333"/>
                      <a:pt x="264" y="331"/>
                    </a:cubicBezTo>
                    <a:cubicBezTo>
                      <a:pt x="271" y="328"/>
                      <a:pt x="275" y="322"/>
                      <a:pt x="275" y="314"/>
                    </a:cubicBezTo>
                    <a:cubicBezTo>
                      <a:pt x="275" y="304"/>
                      <a:pt x="270" y="292"/>
                      <a:pt x="265" y="283"/>
                    </a:cubicBezTo>
                    <a:cubicBezTo>
                      <a:pt x="262" y="278"/>
                      <a:pt x="259" y="273"/>
                      <a:pt x="256" y="268"/>
                    </a:cubicBezTo>
                    <a:cubicBezTo>
                      <a:pt x="252" y="264"/>
                      <a:pt x="246" y="255"/>
                      <a:pt x="250" y="249"/>
                    </a:cubicBezTo>
                    <a:cubicBezTo>
                      <a:pt x="261" y="267"/>
                      <a:pt x="274" y="284"/>
                      <a:pt x="292" y="296"/>
                    </a:cubicBezTo>
                    <a:cubicBezTo>
                      <a:pt x="308" y="306"/>
                      <a:pt x="330" y="310"/>
                      <a:pt x="347" y="300"/>
                    </a:cubicBezTo>
                    <a:cubicBezTo>
                      <a:pt x="355" y="296"/>
                      <a:pt x="361" y="290"/>
                      <a:pt x="365" y="282"/>
                    </a:cubicBezTo>
                    <a:cubicBezTo>
                      <a:pt x="367" y="278"/>
                      <a:pt x="367" y="274"/>
                      <a:pt x="368" y="271"/>
                    </a:cubicBezTo>
                    <a:cubicBezTo>
                      <a:pt x="369" y="268"/>
                      <a:pt x="367" y="269"/>
                      <a:pt x="370" y="268"/>
                    </a:cubicBezTo>
                    <a:cubicBezTo>
                      <a:pt x="372" y="267"/>
                      <a:pt x="374" y="266"/>
                      <a:pt x="375" y="265"/>
                    </a:cubicBezTo>
                    <a:cubicBezTo>
                      <a:pt x="388" y="258"/>
                      <a:pt x="393" y="242"/>
                      <a:pt x="389" y="228"/>
                    </a:cubicBezTo>
                    <a:cubicBezTo>
                      <a:pt x="397" y="224"/>
                      <a:pt x="406" y="218"/>
                      <a:pt x="409" y="208"/>
                    </a:cubicBezTo>
                    <a:cubicBezTo>
                      <a:pt x="412" y="198"/>
                      <a:pt x="407" y="190"/>
                      <a:pt x="398" y="185"/>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61" name="Freeform 86"/>
              <p:cNvSpPr>
                <a:spLocks/>
              </p:cNvSpPr>
              <p:nvPr/>
            </p:nvSpPr>
            <p:spPr bwMode="auto">
              <a:xfrm>
                <a:off x="8670925" y="4529138"/>
                <a:ext cx="723900" cy="635000"/>
              </a:xfrm>
              <a:custGeom>
                <a:avLst/>
                <a:gdLst>
                  <a:gd name="T0" fmla="*/ 267 w 277"/>
                  <a:gd name="T1" fmla="*/ 124 h 243"/>
                  <a:gd name="T2" fmla="*/ 243 w 277"/>
                  <a:gd name="T3" fmla="*/ 119 h 243"/>
                  <a:gd name="T4" fmla="*/ 216 w 277"/>
                  <a:gd name="T5" fmla="*/ 119 h 243"/>
                  <a:gd name="T6" fmla="*/ 256 w 277"/>
                  <a:gd name="T7" fmla="*/ 100 h 243"/>
                  <a:gd name="T8" fmla="*/ 253 w 277"/>
                  <a:gd name="T9" fmla="*/ 86 h 243"/>
                  <a:gd name="T10" fmla="*/ 246 w 277"/>
                  <a:gd name="T11" fmla="*/ 83 h 243"/>
                  <a:gd name="T12" fmla="*/ 241 w 277"/>
                  <a:gd name="T13" fmla="*/ 82 h 243"/>
                  <a:gd name="T14" fmla="*/ 237 w 277"/>
                  <a:gd name="T15" fmla="*/ 72 h 243"/>
                  <a:gd name="T16" fmla="*/ 233 w 277"/>
                  <a:gd name="T17" fmla="*/ 42 h 243"/>
                  <a:gd name="T18" fmla="*/ 219 w 277"/>
                  <a:gd name="T19" fmla="*/ 30 h 243"/>
                  <a:gd name="T20" fmla="*/ 199 w 277"/>
                  <a:gd name="T21" fmla="*/ 40 h 243"/>
                  <a:gd name="T22" fmla="*/ 179 w 277"/>
                  <a:gd name="T23" fmla="*/ 59 h 243"/>
                  <a:gd name="T24" fmla="*/ 171 w 277"/>
                  <a:gd name="T25" fmla="*/ 68 h 243"/>
                  <a:gd name="T26" fmla="*/ 167 w 277"/>
                  <a:gd name="T27" fmla="*/ 74 h 243"/>
                  <a:gd name="T28" fmla="*/ 164 w 277"/>
                  <a:gd name="T29" fmla="*/ 77 h 243"/>
                  <a:gd name="T30" fmla="*/ 160 w 277"/>
                  <a:gd name="T31" fmla="*/ 77 h 243"/>
                  <a:gd name="T32" fmla="*/ 158 w 277"/>
                  <a:gd name="T33" fmla="*/ 73 h 243"/>
                  <a:gd name="T34" fmla="*/ 164 w 277"/>
                  <a:gd name="T35" fmla="*/ 44 h 243"/>
                  <a:gd name="T36" fmla="*/ 149 w 277"/>
                  <a:gd name="T37" fmla="*/ 4 h 243"/>
                  <a:gd name="T38" fmla="*/ 131 w 277"/>
                  <a:gd name="T39" fmla="*/ 2 h 243"/>
                  <a:gd name="T40" fmla="*/ 123 w 277"/>
                  <a:gd name="T41" fmla="*/ 7 h 243"/>
                  <a:gd name="T42" fmla="*/ 109 w 277"/>
                  <a:gd name="T43" fmla="*/ 14 h 243"/>
                  <a:gd name="T44" fmla="*/ 84 w 277"/>
                  <a:gd name="T45" fmla="*/ 12 h 243"/>
                  <a:gd name="T46" fmla="*/ 66 w 277"/>
                  <a:gd name="T47" fmla="*/ 23 h 243"/>
                  <a:gd name="T48" fmla="*/ 70 w 277"/>
                  <a:gd name="T49" fmla="*/ 66 h 243"/>
                  <a:gd name="T50" fmla="*/ 108 w 277"/>
                  <a:gd name="T51" fmla="*/ 91 h 243"/>
                  <a:gd name="T52" fmla="*/ 55 w 277"/>
                  <a:gd name="T53" fmla="*/ 66 h 243"/>
                  <a:gd name="T54" fmla="*/ 31 w 277"/>
                  <a:gd name="T55" fmla="*/ 59 h 243"/>
                  <a:gd name="T56" fmla="*/ 23 w 277"/>
                  <a:gd name="T57" fmla="*/ 77 h 243"/>
                  <a:gd name="T58" fmla="*/ 6 w 277"/>
                  <a:gd name="T59" fmla="*/ 96 h 243"/>
                  <a:gd name="T60" fmla="*/ 2 w 277"/>
                  <a:gd name="T61" fmla="*/ 120 h 243"/>
                  <a:gd name="T62" fmla="*/ 6 w 277"/>
                  <a:gd name="T63" fmla="*/ 134 h 243"/>
                  <a:gd name="T64" fmla="*/ 14 w 277"/>
                  <a:gd name="T65" fmla="*/ 138 h 243"/>
                  <a:gd name="T66" fmla="*/ 46 w 277"/>
                  <a:gd name="T67" fmla="*/ 143 h 243"/>
                  <a:gd name="T68" fmla="*/ 52 w 277"/>
                  <a:gd name="T69" fmla="*/ 153 h 243"/>
                  <a:gd name="T70" fmla="*/ 66 w 277"/>
                  <a:gd name="T71" fmla="*/ 155 h 243"/>
                  <a:gd name="T72" fmla="*/ 81 w 277"/>
                  <a:gd name="T73" fmla="*/ 150 h 243"/>
                  <a:gd name="T74" fmla="*/ 96 w 277"/>
                  <a:gd name="T75" fmla="*/ 142 h 243"/>
                  <a:gd name="T76" fmla="*/ 55 w 277"/>
                  <a:gd name="T77" fmla="*/ 181 h 243"/>
                  <a:gd name="T78" fmla="*/ 47 w 277"/>
                  <a:gd name="T79" fmla="*/ 202 h 243"/>
                  <a:gd name="T80" fmla="*/ 65 w 277"/>
                  <a:gd name="T81" fmla="*/ 211 h 243"/>
                  <a:gd name="T82" fmla="*/ 67 w 277"/>
                  <a:gd name="T83" fmla="*/ 220 h 243"/>
                  <a:gd name="T84" fmla="*/ 81 w 277"/>
                  <a:gd name="T85" fmla="*/ 224 h 243"/>
                  <a:gd name="T86" fmla="*/ 103 w 277"/>
                  <a:gd name="T87" fmla="*/ 218 h 243"/>
                  <a:gd name="T88" fmla="*/ 127 w 277"/>
                  <a:gd name="T89" fmla="*/ 225 h 243"/>
                  <a:gd name="T90" fmla="*/ 161 w 277"/>
                  <a:gd name="T91" fmla="*/ 232 h 243"/>
                  <a:gd name="T92" fmla="*/ 169 w 277"/>
                  <a:gd name="T93" fmla="*/ 225 h 243"/>
                  <a:gd name="T94" fmla="*/ 177 w 277"/>
                  <a:gd name="T95" fmla="*/ 222 h 243"/>
                  <a:gd name="T96" fmla="*/ 185 w 277"/>
                  <a:gd name="T97" fmla="*/ 211 h 243"/>
                  <a:gd name="T98" fmla="*/ 178 w 277"/>
                  <a:gd name="T99" fmla="*/ 190 h 243"/>
                  <a:gd name="T100" fmla="*/ 172 w 277"/>
                  <a:gd name="T101" fmla="*/ 180 h 243"/>
                  <a:gd name="T102" fmla="*/ 168 w 277"/>
                  <a:gd name="T103" fmla="*/ 167 h 243"/>
                  <a:gd name="T104" fmla="*/ 196 w 277"/>
                  <a:gd name="T105" fmla="*/ 198 h 243"/>
                  <a:gd name="T106" fmla="*/ 233 w 277"/>
                  <a:gd name="T107" fmla="*/ 202 h 243"/>
                  <a:gd name="T108" fmla="*/ 245 w 277"/>
                  <a:gd name="T109" fmla="*/ 189 h 243"/>
                  <a:gd name="T110" fmla="*/ 247 w 277"/>
                  <a:gd name="T111" fmla="*/ 182 h 243"/>
                  <a:gd name="T112" fmla="*/ 249 w 277"/>
                  <a:gd name="T113" fmla="*/ 180 h 243"/>
                  <a:gd name="T114" fmla="*/ 252 w 277"/>
                  <a:gd name="T115" fmla="*/ 178 h 243"/>
                  <a:gd name="T116" fmla="*/ 261 w 277"/>
                  <a:gd name="T117" fmla="*/ 153 h 243"/>
                  <a:gd name="T118" fmla="*/ 275 w 277"/>
                  <a:gd name="T119" fmla="*/ 140 h 243"/>
                  <a:gd name="T120" fmla="*/ 267 w 277"/>
                  <a:gd name="T121" fmla="*/ 124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7" h="243">
                    <a:moveTo>
                      <a:pt x="267" y="124"/>
                    </a:moveTo>
                    <a:cubicBezTo>
                      <a:pt x="260" y="121"/>
                      <a:pt x="251" y="119"/>
                      <a:pt x="243" y="119"/>
                    </a:cubicBezTo>
                    <a:cubicBezTo>
                      <a:pt x="234" y="118"/>
                      <a:pt x="224" y="122"/>
                      <a:pt x="216" y="119"/>
                    </a:cubicBezTo>
                    <a:cubicBezTo>
                      <a:pt x="229" y="113"/>
                      <a:pt x="250" y="116"/>
                      <a:pt x="256" y="100"/>
                    </a:cubicBezTo>
                    <a:cubicBezTo>
                      <a:pt x="258" y="96"/>
                      <a:pt x="257" y="89"/>
                      <a:pt x="253" y="86"/>
                    </a:cubicBezTo>
                    <a:cubicBezTo>
                      <a:pt x="251" y="84"/>
                      <a:pt x="248" y="83"/>
                      <a:pt x="246" y="83"/>
                    </a:cubicBezTo>
                    <a:cubicBezTo>
                      <a:pt x="244" y="82"/>
                      <a:pt x="242" y="82"/>
                      <a:pt x="241" y="82"/>
                    </a:cubicBezTo>
                    <a:cubicBezTo>
                      <a:pt x="237" y="80"/>
                      <a:pt x="237" y="76"/>
                      <a:pt x="237" y="72"/>
                    </a:cubicBezTo>
                    <a:cubicBezTo>
                      <a:pt x="235" y="63"/>
                      <a:pt x="235" y="52"/>
                      <a:pt x="233" y="42"/>
                    </a:cubicBezTo>
                    <a:cubicBezTo>
                      <a:pt x="231" y="36"/>
                      <a:pt x="226" y="30"/>
                      <a:pt x="219" y="30"/>
                    </a:cubicBezTo>
                    <a:cubicBezTo>
                      <a:pt x="212" y="29"/>
                      <a:pt x="205" y="36"/>
                      <a:pt x="199" y="40"/>
                    </a:cubicBezTo>
                    <a:cubicBezTo>
                      <a:pt x="192" y="46"/>
                      <a:pt x="185" y="52"/>
                      <a:pt x="179" y="59"/>
                    </a:cubicBezTo>
                    <a:cubicBezTo>
                      <a:pt x="176" y="62"/>
                      <a:pt x="174" y="65"/>
                      <a:pt x="171" y="68"/>
                    </a:cubicBezTo>
                    <a:cubicBezTo>
                      <a:pt x="170" y="70"/>
                      <a:pt x="168" y="72"/>
                      <a:pt x="167" y="74"/>
                    </a:cubicBezTo>
                    <a:cubicBezTo>
                      <a:pt x="166" y="75"/>
                      <a:pt x="165" y="76"/>
                      <a:pt x="164" y="77"/>
                    </a:cubicBezTo>
                    <a:cubicBezTo>
                      <a:pt x="163" y="79"/>
                      <a:pt x="162" y="79"/>
                      <a:pt x="160" y="77"/>
                    </a:cubicBezTo>
                    <a:cubicBezTo>
                      <a:pt x="158" y="76"/>
                      <a:pt x="157" y="75"/>
                      <a:pt x="158" y="73"/>
                    </a:cubicBezTo>
                    <a:cubicBezTo>
                      <a:pt x="160" y="63"/>
                      <a:pt x="163" y="54"/>
                      <a:pt x="164" y="44"/>
                    </a:cubicBezTo>
                    <a:cubicBezTo>
                      <a:pt x="166" y="29"/>
                      <a:pt x="163" y="11"/>
                      <a:pt x="149" y="4"/>
                    </a:cubicBezTo>
                    <a:cubicBezTo>
                      <a:pt x="144" y="1"/>
                      <a:pt x="137" y="0"/>
                      <a:pt x="131" y="2"/>
                    </a:cubicBezTo>
                    <a:cubicBezTo>
                      <a:pt x="128" y="3"/>
                      <a:pt x="125" y="5"/>
                      <a:pt x="123" y="7"/>
                    </a:cubicBezTo>
                    <a:cubicBezTo>
                      <a:pt x="119" y="11"/>
                      <a:pt x="115" y="14"/>
                      <a:pt x="109" y="14"/>
                    </a:cubicBezTo>
                    <a:cubicBezTo>
                      <a:pt x="100" y="13"/>
                      <a:pt x="92" y="10"/>
                      <a:pt x="84" y="12"/>
                    </a:cubicBezTo>
                    <a:cubicBezTo>
                      <a:pt x="77" y="13"/>
                      <a:pt x="70" y="17"/>
                      <a:pt x="66" y="23"/>
                    </a:cubicBezTo>
                    <a:cubicBezTo>
                      <a:pt x="55" y="36"/>
                      <a:pt x="58" y="55"/>
                      <a:pt x="70" y="66"/>
                    </a:cubicBezTo>
                    <a:cubicBezTo>
                      <a:pt x="81" y="77"/>
                      <a:pt x="96" y="82"/>
                      <a:pt x="108" y="91"/>
                    </a:cubicBezTo>
                    <a:cubicBezTo>
                      <a:pt x="88" y="97"/>
                      <a:pt x="70" y="76"/>
                      <a:pt x="55" y="66"/>
                    </a:cubicBezTo>
                    <a:cubicBezTo>
                      <a:pt x="48" y="62"/>
                      <a:pt x="39" y="58"/>
                      <a:pt x="31" y="59"/>
                    </a:cubicBezTo>
                    <a:cubicBezTo>
                      <a:pt x="22" y="61"/>
                      <a:pt x="23" y="69"/>
                      <a:pt x="23" y="77"/>
                    </a:cubicBezTo>
                    <a:cubicBezTo>
                      <a:pt x="23" y="88"/>
                      <a:pt x="11" y="89"/>
                      <a:pt x="6" y="96"/>
                    </a:cubicBezTo>
                    <a:cubicBezTo>
                      <a:pt x="0" y="103"/>
                      <a:pt x="0" y="112"/>
                      <a:pt x="2" y="120"/>
                    </a:cubicBezTo>
                    <a:cubicBezTo>
                      <a:pt x="3" y="125"/>
                      <a:pt x="4" y="130"/>
                      <a:pt x="6" y="134"/>
                    </a:cubicBezTo>
                    <a:cubicBezTo>
                      <a:pt x="8" y="137"/>
                      <a:pt x="10" y="139"/>
                      <a:pt x="14" y="138"/>
                    </a:cubicBezTo>
                    <a:cubicBezTo>
                      <a:pt x="24" y="138"/>
                      <a:pt x="40" y="131"/>
                      <a:pt x="46" y="143"/>
                    </a:cubicBezTo>
                    <a:cubicBezTo>
                      <a:pt x="48" y="147"/>
                      <a:pt x="48" y="151"/>
                      <a:pt x="52" y="153"/>
                    </a:cubicBezTo>
                    <a:cubicBezTo>
                      <a:pt x="56" y="156"/>
                      <a:pt x="62" y="155"/>
                      <a:pt x="66" y="155"/>
                    </a:cubicBezTo>
                    <a:cubicBezTo>
                      <a:pt x="71" y="154"/>
                      <a:pt x="76" y="153"/>
                      <a:pt x="81" y="150"/>
                    </a:cubicBezTo>
                    <a:cubicBezTo>
                      <a:pt x="86" y="147"/>
                      <a:pt x="90" y="142"/>
                      <a:pt x="96" y="142"/>
                    </a:cubicBezTo>
                    <a:cubicBezTo>
                      <a:pt x="87" y="159"/>
                      <a:pt x="68" y="168"/>
                      <a:pt x="55" y="181"/>
                    </a:cubicBezTo>
                    <a:cubicBezTo>
                      <a:pt x="49" y="186"/>
                      <a:pt x="43" y="195"/>
                      <a:pt x="47" y="202"/>
                    </a:cubicBezTo>
                    <a:cubicBezTo>
                      <a:pt x="51" y="208"/>
                      <a:pt x="59" y="210"/>
                      <a:pt x="65" y="211"/>
                    </a:cubicBezTo>
                    <a:cubicBezTo>
                      <a:pt x="64" y="214"/>
                      <a:pt x="65" y="217"/>
                      <a:pt x="67" y="220"/>
                    </a:cubicBezTo>
                    <a:cubicBezTo>
                      <a:pt x="71" y="224"/>
                      <a:pt x="76" y="225"/>
                      <a:pt x="81" y="224"/>
                    </a:cubicBezTo>
                    <a:cubicBezTo>
                      <a:pt x="89" y="223"/>
                      <a:pt x="95" y="219"/>
                      <a:pt x="103" y="218"/>
                    </a:cubicBezTo>
                    <a:cubicBezTo>
                      <a:pt x="112" y="218"/>
                      <a:pt x="120" y="220"/>
                      <a:pt x="127" y="225"/>
                    </a:cubicBezTo>
                    <a:cubicBezTo>
                      <a:pt x="137" y="231"/>
                      <a:pt x="149" y="243"/>
                      <a:pt x="161" y="232"/>
                    </a:cubicBezTo>
                    <a:cubicBezTo>
                      <a:pt x="163" y="230"/>
                      <a:pt x="165" y="227"/>
                      <a:pt x="169" y="225"/>
                    </a:cubicBezTo>
                    <a:cubicBezTo>
                      <a:pt x="171" y="224"/>
                      <a:pt x="174" y="223"/>
                      <a:pt x="177" y="222"/>
                    </a:cubicBezTo>
                    <a:cubicBezTo>
                      <a:pt x="182" y="220"/>
                      <a:pt x="185" y="216"/>
                      <a:pt x="185" y="211"/>
                    </a:cubicBezTo>
                    <a:cubicBezTo>
                      <a:pt x="185" y="204"/>
                      <a:pt x="181" y="196"/>
                      <a:pt x="178" y="190"/>
                    </a:cubicBezTo>
                    <a:cubicBezTo>
                      <a:pt x="176" y="187"/>
                      <a:pt x="174" y="183"/>
                      <a:pt x="172" y="180"/>
                    </a:cubicBezTo>
                    <a:cubicBezTo>
                      <a:pt x="169" y="177"/>
                      <a:pt x="165" y="172"/>
                      <a:pt x="168" y="167"/>
                    </a:cubicBezTo>
                    <a:cubicBezTo>
                      <a:pt x="176" y="179"/>
                      <a:pt x="184" y="191"/>
                      <a:pt x="196" y="198"/>
                    </a:cubicBezTo>
                    <a:cubicBezTo>
                      <a:pt x="207" y="205"/>
                      <a:pt x="221" y="208"/>
                      <a:pt x="233" y="202"/>
                    </a:cubicBezTo>
                    <a:cubicBezTo>
                      <a:pt x="238" y="199"/>
                      <a:pt x="243" y="195"/>
                      <a:pt x="245" y="189"/>
                    </a:cubicBezTo>
                    <a:cubicBezTo>
                      <a:pt x="246" y="187"/>
                      <a:pt x="246" y="184"/>
                      <a:pt x="247" y="182"/>
                    </a:cubicBezTo>
                    <a:cubicBezTo>
                      <a:pt x="248" y="180"/>
                      <a:pt x="247" y="181"/>
                      <a:pt x="249" y="180"/>
                    </a:cubicBezTo>
                    <a:cubicBezTo>
                      <a:pt x="250" y="179"/>
                      <a:pt x="251" y="179"/>
                      <a:pt x="252" y="178"/>
                    </a:cubicBezTo>
                    <a:cubicBezTo>
                      <a:pt x="260" y="173"/>
                      <a:pt x="264" y="162"/>
                      <a:pt x="261" y="153"/>
                    </a:cubicBezTo>
                    <a:cubicBezTo>
                      <a:pt x="267" y="150"/>
                      <a:pt x="273" y="146"/>
                      <a:pt x="275" y="140"/>
                    </a:cubicBezTo>
                    <a:cubicBezTo>
                      <a:pt x="277" y="133"/>
                      <a:pt x="273" y="127"/>
                      <a:pt x="267" y="124"/>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2" name="Group 31"/>
            <p:cNvGrpSpPr/>
            <p:nvPr/>
          </p:nvGrpSpPr>
          <p:grpSpPr>
            <a:xfrm>
              <a:off x="8916988" y="4733926"/>
              <a:ext cx="238125" cy="215900"/>
              <a:chOff x="8916988" y="4733926"/>
              <a:chExt cx="238125" cy="215900"/>
            </a:xfrm>
          </p:grpSpPr>
          <p:sp>
            <p:nvSpPr>
              <p:cNvPr id="54" name="Freeform 87"/>
              <p:cNvSpPr>
                <a:spLocks/>
              </p:cNvSpPr>
              <p:nvPr/>
            </p:nvSpPr>
            <p:spPr bwMode="auto">
              <a:xfrm>
                <a:off x="8916988" y="4819651"/>
                <a:ext cx="47625" cy="49213"/>
              </a:xfrm>
              <a:custGeom>
                <a:avLst/>
                <a:gdLst>
                  <a:gd name="T0" fmla="*/ 9 w 18"/>
                  <a:gd name="T1" fmla="*/ 0 h 19"/>
                  <a:gd name="T2" fmla="*/ 3 w 18"/>
                  <a:gd name="T3" fmla="*/ 3 h 19"/>
                  <a:gd name="T4" fmla="*/ 0 w 18"/>
                  <a:gd name="T5" fmla="*/ 10 h 19"/>
                  <a:gd name="T6" fmla="*/ 9 w 18"/>
                  <a:gd name="T7" fmla="*/ 19 h 19"/>
                  <a:gd name="T8" fmla="*/ 15 w 18"/>
                  <a:gd name="T9" fmla="*/ 17 h 19"/>
                  <a:gd name="T10" fmla="*/ 18 w 18"/>
                  <a:gd name="T11" fmla="*/ 10 h 19"/>
                  <a:gd name="T12" fmla="*/ 9 w 18"/>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18" h="19">
                    <a:moveTo>
                      <a:pt x="9" y="0"/>
                    </a:moveTo>
                    <a:cubicBezTo>
                      <a:pt x="7" y="0"/>
                      <a:pt x="4" y="1"/>
                      <a:pt x="3" y="3"/>
                    </a:cubicBezTo>
                    <a:cubicBezTo>
                      <a:pt x="1" y="5"/>
                      <a:pt x="0" y="7"/>
                      <a:pt x="0" y="10"/>
                    </a:cubicBezTo>
                    <a:cubicBezTo>
                      <a:pt x="0" y="14"/>
                      <a:pt x="4" y="19"/>
                      <a:pt x="9" y="19"/>
                    </a:cubicBezTo>
                    <a:cubicBezTo>
                      <a:pt x="11" y="19"/>
                      <a:pt x="14" y="18"/>
                      <a:pt x="15" y="17"/>
                    </a:cubicBezTo>
                    <a:cubicBezTo>
                      <a:pt x="17" y="15"/>
                      <a:pt x="18" y="12"/>
                      <a:pt x="18" y="10"/>
                    </a:cubicBezTo>
                    <a:cubicBezTo>
                      <a:pt x="18" y="5"/>
                      <a:pt x="14" y="0"/>
                      <a:pt x="9"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5" name="Freeform 88"/>
              <p:cNvSpPr>
                <a:spLocks/>
              </p:cNvSpPr>
              <p:nvPr/>
            </p:nvSpPr>
            <p:spPr bwMode="auto">
              <a:xfrm>
                <a:off x="8928100" y="4875213"/>
                <a:ext cx="36513" cy="33338"/>
              </a:xfrm>
              <a:custGeom>
                <a:avLst/>
                <a:gdLst>
                  <a:gd name="T0" fmla="*/ 7 w 14"/>
                  <a:gd name="T1" fmla="*/ 0 h 13"/>
                  <a:gd name="T2" fmla="*/ 0 w 14"/>
                  <a:gd name="T3" fmla="*/ 6 h 13"/>
                  <a:gd name="T4" fmla="*/ 7 w 14"/>
                  <a:gd name="T5" fmla="*/ 13 h 13"/>
                  <a:gd name="T6" fmla="*/ 14 w 14"/>
                  <a:gd name="T7" fmla="*/ 7 h 13"/>
                  <a:gd name="T8" fmla="*/ 7 w 14"/>
                  <a:gd name="T9" fmla="*/ 0 h 13"/>
                </a:gdLst>
                <a:ahLst/>
                <a:cxnLst>
                  <a:cxn ang="0">
                    <a:pos x="T0" y="T1"/>
                  </a:cxn>
                  <a:cxn ang="0">
                    <a:pos x="T2" y="T3"/>
                  </a:cxn>
                  <a:cxn ang="0">
                    <a:pos x="T4" y="T5"/>
                  </a:cxn>
                  <a:cxn ang="0">
                    <a:pos x="T6" y="T7"/>
                  </a:cxn>
                  <a:cxn ang="0">
                    <a:pos x="T8" y="T9"/>
                  </a:cxn>
                </a:cxnLst>
                <a:rect l="0" t="0" r="r" b="b"/>
                <a:pathLst>
                  <a:path w="14" h="13">
                    <a:moveTo>
                      <a:pt x="7" y="0"/>
                    </a:moveTo>
                    <a:cubicBezTo>
                      <a:pt x="4" y="0"/>
                      <a:pt x="0" y="2"/>
                      <a:pt x="0" y="6"/>
                    </a:cubicBezTo>
                    <a:cubicBezTo>
                      <a:pt x="0" y="10"/>
                      <a:pt x="3" y="13"/>
                      <a:pt x="7" y="13"/>
                    </a:cubicBezTo>
                    <a:cubicBezTo>
                      <a:pt x="10" y="13"/>
                      <a:pt x="14" y="10"/>
                      <a:pt x="14" y="7"/>
                    </a:cubicBezTo>
                    <a:cubicBezTo>
                      <a:pt x="14" y="3"/>
                      <a:pt x="11"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6" name="Freeform 89"/>
              <p:cNvSpPr>
                <a:spLocks/>
              </p:cNvSpPr>
              <p:nvPr/>
            </p:nvSpPr>
            <p:spPr bwMode="auto">
              <a:xfrm>
                <a:off x="8916988" y="4775201"/>
                <a:ext cx="41275" cy="39688"/>
              </a:xfrm>
              <a:custGeom>
                <a:avLst/>
                <a:gdLst>
                  <a:gd name="T0" fmla="*/ 15 w 16"/>
                  <a:gd name="T1" fmla="*/ 5 h 15"/>
                  <a:gd name="T2" fmla="*/ 11 w 16"/>
                  <a:gd name="T3" fmla="*/ 1 h 15"/>
                  <a:gd name="T4" fmla="*/ 11 w 16"/>
                  <a:gd name="T5" fmla="*/ 1 h 15"/>
                  <a:gd name="T6" fmla="*/ 2 w 16"/>
                  <a:gd name="T7" fmla="*/ 10 h 15"/>
                  <a:gd name="T8" fmla="*/ 7 w 16"/>
                  <a:gd name="T9" fmla="*/ 15 h 15"/>
                  <a:gd name="T10" fmla="*/ 14 w 16"/>
                  <a:gd name="T11" fmla="*/ 12 h 15"/>
                  <a:gd name="T12" fmla="*/ 15 w 16"/>
                  <a:gd name="T13" fmla="*/ 11 h 15"/>
                  <a:gd name="T14" fmla="*/ 15 w 16"/>
                  <a:gd name="T15" fmla="*/ 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5">
                    <a:moveTo>
                      <a:pt x="15" y="5"/>
                    </a:moveTo>
                    <a:cubicBezTo>
                      <a:pt x="14" y="3"/>
                      <a:pt x="13" y="2"/>
                      <a:pt x="11" y="1"/>
                    </a:cubicBezTo>
                    <a:cubicBezTo>
                      <a:pt x="11" y="1"/>
                      <a:pt x="11" y="1"/>
                      <a:pt x="11" y="1"/>
                    </a:cubicBezTo>
                    <a:cubicBezTo>
                      <a:pt x="5" y="0"/>
                      <a:pt x="0" y="5"/>
                      <a:pt x="2" y="10"/>
                    </a:cubicBezTo>
                    <a:cubicBezTo>
                      <a:pt x="3" y="13"/>
                      <a:pt x="5" y="14"/>
                      <a:pt x="7" y="15"/>
                    </a:cubicBezTo>
                    <a:cubicBezTo>
                      <a:pt x="10" y="15"/>
                      <a:pt x="13" y="14"/>
                      <a:pt x="14" y="12"/>
                    </a:cubicBezTo>
                    <a:cubicBezTo>
                      <a:pt x="15" y="11"/>
                      <a:pt x="15" y="11"/>
                      <a:pt x="15" y="11"/>
                    </a:cubicBezTo>
                    <a:cubicBezTo>
                      <a:pt x="16" y="10"/>
                      <a:pt x="16" y="7"/>
                      <a:pt x="15" y="5"/>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7" name="Freeform 90"/>
              <p:cNvSpPr>
                <a:spLocks noEditPoints="1"/>
              </p:cNvSpPr>
              <p:nvPr/>
            </p:nvSpPr>
            <p:spPr bwMode="auto">
              <a:xfrm>
                <a:off x="8956675" y="4733926"/>
                <a:ext cx="198438" cy="215900"/>
              </a:xfrm>
              <a:custGeom>
                <a:avLst/>
                <a:gdLst>
                  <a:gd name="T0" fmla="*/ 63 w 76"/>
                  <a:gd name="T1" fmla="*/ 45 h 83"/>
                  <a:gd name="T2" fmla="*/ 59 w 76"/>
                  <a:gd name="T3" fmla="*/ 39 h 83"/>
                  <a:gd name="T4" fmla="*/ 71 w 76"/>
                  <a:gd name="T5" fmla="*/ 38 h 83"/>
                  <a:gd name="T6" fmla="*/ 71 w 76"/>
                  <a:gd name="T7" fmla="*/ 30 h 83"/>
                  <a:gd name="T8" fmla="*/ 58 w 76"/>
                  <a:gd name="T9" fmla="*/ 28 h 83"/>
                  <a:gd name="T10" fmla="*/ 49 w 76"/>
                  <a:gd name="T11" fmla="*/ 22 h 83"/>
                  <a:gd name="T12" fmla="*/ 56 w 76"/>
                  <a:gd name="T13" fmla="*/ 13 h 83"/>
                  <a:gd name="T14" fmla="*/ 40 w 76"/>
                  <a:gd name="T15" fmla="*/ 6 h 83"/>
                  <a:gd name="T16" fmla="*/ 34 w 76"/>
                  <a:gd name="T17" fmla="*/ 2 h 83"/>
                  <a:gd name="T18" fmla="*/ 24 w 76"/>
                  <a:gd name="T19" fmla="*/ 8 h 83"/>
                  <a:gd name="T20" fmla="*/ 7 w 76"/>
                  <a:gd name="T21" fmla="*/ 22 h 83"/>
                  <a:gd name="T22" fmla="*/ 8 w 76"/>
                  <a:gd name="T23" fmla="*/ 38 h 83"/>
                  <a:gd name="T24" fmla="*/ 16 w 76"/>
                  <a:gd name="T25" fmla="*/ 27 h 83"/>
                  <a:gd name="T26" fmla="*/ 22 w 76"/>
                  <a:gd name="T27" fmla="*/ 31 h 83"/>
                  <a:gd name="T28" fmla="*/ 16 w 76"/>
                  <a:gd name="T29" fmla="*/ 36 h 83"/>
                  <a:gd name="T30" fmla="*/ 14 w 76"/>
                  <a:gd name="T31" fmla="*/ 42 h 83"/>
                  <a:gd name="T32" fmla="*/ 4 w 76"/>
                  <a:gd name="T33" fmla="*/ 49 h 83"/>
                  <a:gd name="T34" fmla="*/ 6 w 76"/>
                  <a:gd name="T35" fmla="*/ 61 h 83"/>
                  <a:gd name="T36" fmla="*/ 9 w 76"/>
                  <a:gd name="T37" fmla="*/ 77 h 83"/>
                  <a:gd name="T38" fmla="*/ 17 w 76"/>
                  <a:gd name="T39" fmla="*/ 64 h 83"/>
                  <a:gd name="T40" fmla="*/ 21 w 76"/>
                  <a:gd name="T41" fmla="*/ 70 h 83"/>
                  <a:gd name="T42" fmla="*/ 25 w 76"/>
                  <a:gd name="T43" fmla="*/ 83 h 83"/>
                  <a:gd name="T44" fmla="*/ 35 w 76"/>
                  <a:gd name="T45" fmla="*/ 83 h 83"/>
                  <a:gd name="T46" fmla="*/ 39 w 76"/>
                  <a:gd name="T47" fmla="*/ 77 h 83"/>
                  <a:gd name="T48" fmla="*/ 51 w 76"/>
                  <a:gd name="T49" fmla="*/ 75 h 83"/>
                  <a:gd name="T50" fmla="*/ 53 w 76"/>
                  <a:gd name="T51" fmla="*/ 65 h 83"/>
                  <a:gd name="T52" fmla="*/ 67 w 76"/>
                  <a:gd name="T53" fmla="*/ 52 h 83"/>
                  <a:gd name="T54" fmla="*/ 69 w 76"/>
                  <a:gd name="T55" fmla="*/ 41 h 83"/>
                  <a:gd name="T56" fmla="*/ 41 w 76"/>
                  <a:gd name="T57" fmla="*/ 24 h 83"/>
                  <a:gd name="T58" fmla="*/ 41 w 76"/>
                  <a:gd name="T59" fmla="*/ 21 h 83"/>
                  <a:gd name="T60" fmla="*/ 35 w 76"/>
                  <a:gd name="T61" fmla="*/ 73 h 83"/>
                  <a:gd name="T62" fmla="*/ 30 w 76"/>
                  <a:gd name="T63" fmla="*/ 75 h 83"/>
                  <a:gd name="T64" fmla="*/ 35 w 76"/>
                  <a:gd name="T65" fmla="*/ 71 h 83"/>
                  <a:gd name="T66" fmla="*/ 35 w 76"/>
                  <a:gd name="T67" fmla="*/ 73 h 83"/>
                  <a:gd name="T68" fmla="*/ 41 w 76"/>
                  <a:gd name="T69" fmla="*/ 47 h 83"/>
                  <a:gd name="T70" fmla="*/ 32 w 76"/>
                  <a:gd name="T71" fmla="*/ 49 h 83"/>
                  <a:gd name="T72" fmla="*/ 32 w 76"/>
                  <a:gd name="T73" fmla="*/ 34 h 83"/>
                  <a:gd name="T74" fmla="*/ 36 w 76"/>
                  <a:gd name="T75" fmla="*/ 34 h 83"/>
                  <a:gd name="T76" fmla="*/ 47 w 76"/>
                  <a:gd name="T77" fmla="*/ 4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 h="83">
                    <a:moveTo>
                      <a:pt x="69" y="41"/>
                    </a:moveTo>
                    <a:cubicBezTo>
                      <a:pt x="66" y="41"/>
                      <a:pt x="64" y="43"/>
                      <a:pt x="63" y="45"/>
                    </a:cubicBezTo>
                    <a:cubicBezTo>
                      <a:pt x="62" y="43"/>
                      <a:pt x="59" y="42"/>
                      <a:pt x="57" y="42"/>
                    </a:cubicBezTo>
                    <a:cubicBezTo>
                      <a:pt x="57" y="41"/>
                      <a:pt x="58" y="40"/>
                      <a:pt x="59" y="39"/>
                    </a:cubicBezTo>
                    <a:cubicBezTo>
                      <a:pt x="60" y="41"/>
                      <a:pt x="62" y="42"/>
                      <a:pt x="64" y="42"/>
                    </a:cubicBezTo>
                    <a:cubicBezTo>
                      <a:pt x="67" y="42"/>
                      <a:pt x="69" y="40"/>
                      <a:pt x="71" y="38"/>
                    </a:cubicBezTo>
                    <a:cubicBezTo>
                      <a:pt x="72" y="36"/>
                      <a:pt x="73" y="32"/>
                      <a:pt x="71" y="30"/>
                    </a:cubicBezTo>
                    <a:cubicBezTo>
                      <a:pt x="71" y="30"/>
                      <a:pt x="71" y="30"/>
                      <a:pt x="71" y="30"/>
                    </a:cubicBezTo>
                    <a:cubicBezTo>
                      <a:pt x="69" y="27"/>
                      <a:pt x="67" y="26"/>
                      <a:pt x="64" y="25"/>
                    </a:cubicBezTo>
                    <a:cubicBezTo>
                      <a:pt x="62" y="25"/>
                      <a:pt x="60" y="26"/>
                      <a:pt x="58" y="28"/>
                    </a:cubicBezTo>
                    <a:cubicBezTo>
                      <a:pt x="58" y="28"/>
                      <a:pt x="57" y="27"/>
                      <a:pt x="57" y="26"/>
                    </a:cubicBezTo>
                    <a:cubicBezTo>
                      <a:pt x="54" y="24"/>
                      <a:pt x="52" y="23"/>
                      <a:pt x="49" y="22"/>
                    </a:cubicBezTo>
                    <a:cubicBezTo>
                      <a:pt x="50" y="22"/>
                      <a:pt x="52" y="21"/>
                      <a:pt x="53" y="20"/>
                    </a:cubicBezTo>
                    <a:cubicBezTo>
                      <a:pt x="55" y="19"/>
                      <a:pt x="56" y="16"/>
                      <a:pt x="56" y="13"/>
                    </a:cubicBezTo>
                    <a:cubicBezTo>
                      <a:pt x="56" y="8"/>
                      <a:pt x="52" y="3"/>
                      <a:pt x="47" y="3"/>
                    </a:cubicBezTo>
                    <a:cubicBezTo>
                      <a:pt x="44" y="3"/>
                      <a:pt x="42" y="4"/>
                      <a:pt x="40" y="6"/>
                    </a:cubicBezTo>
                    <a:cubicBezTo>
                      <a:pt x="40" y="6"/>
                      <a:pt x="39" y="6"/>
                      <a:pt x="39" y="7"/>
                    </a:cubicBezTo>
                    <a:cubicBezTo>
                      <a:pt x="38" y="4"/>
                      <a:pt x="37" y="2"/>
                      <a:pt x="34" y="2"/>
                    </a:cubicBezTo>
                    <a:cubicBezTo>
                      <a:pt x="34" y="2"/>
                      <a:pt x="34" y="2"/>
                      <a:pt x="34" y="2"/>
                    </a:cubicBezTo>
                    <a:cubicBezTo>
                      <a:pt x="29" y="0"/>
                      <a:pt x="24" y="4"/>
                      <a:pt x="24" y="8"/>
                    </a:cubicBezTo>
                    <a:cubicBezTo>
                      <a:pt x="23" y="7"/>
                      <a:pt x="20" y="5"/>
                      <a:pt x="17" y="5"/>
                    </a:cubicBezTo>
                    <a:cubicBezTo>
                      <a:pt x="7" y="5"/>
                      <a:pt x="4" y="15"/>
                      <a:pt x="7" y="22"/>
                    </a:cubicBezTo>
                    <a:cubicBezTo>
                      <a:pt x="3" y="22"/>
                      <a:pt x="0" y="26"/>
                      <a:pt x="0" y="30"/>
                    </a:cubicBezTo>
                    <a:cubicBezTo>
                      <a:pt x="0" y="34"/>
                      <a:pt x="3" y="38"/>
                      <a:pt x="8" y="38"/>
                    </a:cubicBezTo>
                    <a:cubicBezTo>
                      <a:pt x="13" y="38"/>
                      <a:pt x="17" y="35"/>
                      <a:pt x="17" y="30"/>
                    </a:cubicBezTo>
                    <a:cubicBezTo>
                      <a:pt x="17" y="29"/>
                      <a:pt x="17" y="28"/>
                      <a:pt x="16" y="27"/>
                    </a:cubicBezTo>
                    <a:cubicBezTo>
                      <a:pt x="17" y="27"/>
                      <a:pt x="18" y="26"/>
                      <a:pt x="19" y="26"/>
                    </a:cubicBezTo>
                    <a:cubicBezTo>
                      <a:pt x="20" y="28"/>
                      <a:pt x="20" y="30"/>
                      <a:pt x="22" y="31"/>
                    </a:cubicBezTo>
                    <a:cubicBezTo>
                      <a:pt x="22" y="31"/>
                      <a:pt x="22" y="31"/>
                      <a:pt x="22" y="31"/>
                    </a:cubicBezTo>
                    <a:cubicBezTo>
                      <a:pt x="20" y="32"/>
                      <a:pt x="17" y="34"/>
                      <a:pt x="16" y="36"/>
                    </a:cubicBezTo>
                    <a:cubicBezTo>
                      <a:pt x="16" y="36"/>
                      <a:pt x="16" y="36"/>
                      <a:pt x="16" y="36"/>
                    </a:cubicBezTo>
                    <a:cubicBezTo>
                      <a:pt x="15" y="38"/>
                      <a:pt x="14" y="40"/>
                      <a:pt x="14" y="42"/>
                    </a:cubicBezTo>
                    <a:cubicBezTo>
                      <a:pt x="11" y="42"/>
                      <a:pt x="9" y="43"/>
                      <a:pt x="6" y="45"/>
                    </a:cubicBezTo>
                    <a:cubicBezTo>
                      <a:pt x="5" y="46"/>
                      <a:pt x="4" y="47"/>
                      <a:pt x="4" y="49"/>
                    </a:cubicBezTo>
                    <a:cubicBezTo>
                      <a:pt x="2" y="52"/>
                      <a:pt x="2" y="56"/>
                      <a:pt x="4" y="58"/>
                    </a:cubicBezTo>
                    <a:cubicBezTo>
                      <a:pt x="5" y="59"/>
                      <a:pt x="5" y="60"/>
                      <a:pt x="6" y="61"/>
                    </a:cubicBezTo>
                    <a:cubicBezTo>
                      <a:pt x="6" y="62"/>
                      <a:pt x="7" y="62"/>
                      <a:pt x="8" y="63"/>
                    </a:cubicBezTo>
                    <a:cubicBezTo>
                      <a:pt x="0" y="64"/>
                      <a:pt x="0" y="77"/>
                      <a:pt x="9" y="77"/>
                    </a:cubicBezTo>
                    <a:cubicBezTo>
                      <a:pt x="16" y="77"/>
                      <a:pt x="18" y="69"/>
                      <a:pt x="15" y="65"/>
                    </a:cubicBezTo>
                    <a:cubicBezTo>
                      <a:pt x="15" y="65"/>
                      <a:pt x="16" y="65"/>
                      <a:pt x="17" y="64"/>
                    </a:cubicBezTo>
                    <a:cubicBezTo>
                      <a:pt x="17" y="66"/>
                      <a:pt x="18" y="68"/>
                      <a:pt x="19" y="69"/>
                    </a:cubicBezTo>
                    <a:cubicBezTo>
                      <a:pt x="20" y="69"/>
                      <a:pt x="20" y="70"/>
                      <a:pt x="21" y="70"/>
                    </a:cubicBezTo>
                    <a:cubicBezTo>
                      <a:pt x="18" y="72"/>
                      <a:pt x="17" y="75"/>
                      <a:pt x="18" y="78"/>
                    </a:cubicBezTo>
                    <a:cubicBezTo>
                      <a:pt x="18" y="81"/>
                      <a:pt x="22" y="83"/>
                      <a:pt x="25" y="83"/>
                    </a:cubicBezTo>
                    <a:cubicBezTo>
                      <a:pt x="27" y="82"/>
                      <a:pt x="29" y="81"/>
                      <a:pt x="30" y="79"/>
                    </a:cubicBezTo>
                    <a:cubicBezTo>
                      <a:pt x="30" y="81"/>
                      <a:pt x="32" y="83"/>
                      <a:pt x="35" y="83"/>
                    </a:cubicBezTo>
                    <a:cubicBezTo>
                      <a:pt x="38" y="83"/>
                      <a:pt x="40" y="80"/>
                      <a:pt x="39" y="77"/>
                    </a:cubicBezTo>
                    <a:cubicBezTo>
                      <a:pt x="39" y="77"/>
                      <a:pt x="39" y="77"/>
                      <a:pt x="39" y="77"/>
                    </a:cubicBezTo>
                    <a:cubicBezTo>
                      <a:pt x="41" y="78"/>
                      <a:pt x="42" y="78"/>
                      <a:pt x="44" y="78"/>
                    </a:cubicBezTo>
                    <a:cubicBezTo>
                      <a:pt x="46" y="78"/>
                      <a:pt x="49" y="77"/>
                      <a:pt x="51" y="75"/>
                    </a:cubicBezTo>
                    <a:cubicBezTo>
                      <a:pt x="53" y="74"/>
                      <a:pt x="54" y="71"/>
                      <a:pt x="54" y="68"/>
                    </a:cubicBezTo>
                    <a:cubicBezTo>
                      <a:pt x="54" y="67"/>
                      <a:pt x="54" y="66"/>
                      <a:pt x="53" y="65"/>
                    </a:cubicBezTo>
                    <a:cubicBezTo>
                      <a:pt x="54" y="66"/>
                      <a:pt x="55" y="66"/>
                      <a:pt x="55" y="66"/>
                    </a:cubicBezTo>
                    <a:cubicBezTo>
                      <a:pt x="64" y="66"/>
                      <a:pt x="67" y="59"/>
                      <a:pt x="67" y="52"/>
                    </a:cubicBezTo>
                    <a:cubicBezTo>
                      <a:pt x="67" y="52"/>
                      <a:pt x="68" y="53"/>
                      <a:pt x="69" y="53"/>
                    </a:cubicBezTo>
                    <a:cubicBezTo>
                      <a:pt x="76" y="53"/>
                      <a:pt x="76" y="41"/>
                      <a:pt x="69" y="41"/>
                    </a:cubicBezTo>
                    <a:close/>
                    <a:moveTo>
                      <a:pt x="45" y="23"/>
                    </a:moveTo>
                    <a:cubicBezTo>
                      <a:pt x="44" y="23"/>
                      <a:pt x="42" y="23"/>
                      <a:pt x="41" y="24"/>
                    </a:cubicBezTo>
                    <a:cubicBezTo>
                      <a:pt x="41" y="24"/>
                      <a:pt x="41" y="24"/>
                      <a:pt x="41" y="23"/>
                    </a:cubicBezTo>
                    <a:cubicBezTo>
                      <a:pt x="41" y="23"/>
                      <a:pt x="41" y="22"/>
                      <a:pt x="41" y="21"/>
                    </a:cubicBezTo>
                    <a:cubicBezTo>
                      <a:pt x="42" y="22"/>
                      <a:pt x="44" y="22"/>
                      <a:pt x="45" y="23"/>
                    </a:cubicBezTo>
                    <a:close/>
                    <a:moveTo>
                      <a:pt x="35" y="73"/>
                    </a:moveTo>
                    <a:cubicBezTo>
                      <a:pt x="33" y="73"/>
                      <a:pt x="31" y="74"/>
                      <a:pt x="30" y="76"/>
                    </a:cubicBezTo>
                    <a:cubicBezTo>
                      <a:pt x="30" y="75"/>
                      <a:pt x="30" y="75"/>
                      <a:pt x="30" y="75"/>
                    </a:cubicBezTo>
                    <a:cubicBezTo>
                      <a:pt x="30" y="74"/>
                      <a:pt x="30" y="73"/>
                      <a:pt x="29" y="72"/>
                    </a:cubicBezTo>
                    <a:cubicBezTo>
                      <a:pt x="31" y="72"/>
                      <a:pt x="33" y="72"/>
                      <a:pt x="35" y="71"/>
                    </a:cubicBezTo>
                    <a:cubicBezTo>
                      <a:pt x="35" y="72"/>
                      <a:pt x="35" y="73"/>
                      <a:pt x="36" y="73"/>
                    </a:cubicBezTo>
                    <a:cubicBezTo>
                      <a:pt x="36" y="73"/>
                      <a:pt x="36" y="73"/>
                      <a:pt x="35" y="73"/>
                    </a:cubicBezTo>
                    <a:close/>
                    <a:moveTo>
                      <a:pt x="46" y="49"/>
                    </a:moveTo>
                    <a:cubicBezTo>
                      <a:pt x="44" y="48"/>
                      <a:pt x="43" y="47"/>
                      <a:pt x="41" y="47"/>
                    </a:cubicBezTo>
                    <a:cubicBezTo>
                      <a:pt x="38" y="47"/>
                      <a:pt x="36" y="48"/>
                      <a:pt x="35" y="51"/>
                    </a:cubicBezTo>
                    <a:cubicBezTo>
                      <a:pt x="34" y="50"/>
                      <a:pt x="33" y="49"/>
                      <a:pt x="32" y="49"/>
                    </a:cubicBezTo>
                    <a:cubicBezTo>
                      <a:pt x="34" y="47"/>
                      <a:pt x="35" y="45"/>
                      <a:pt x="35" y="42"/>
                    </a:cubicBezTo>
                    <a:cubicBezTo>
                      <a:pt x="35" y="39"/>
                      <a:pt x="34" y="36"/>
                      <a:pt x="32" y="34"/>
                    </a:cubicBezTo>
                    <a:cubicBezTo>
                      <a:pt x="33" y="34"/>
                      <a:pt x="35" y="33"/>
                      <a:pt x="36" y="33"/>
                    </a:cubicBezTo>
                    <a:cubicBezTo>
                      <a:pt x="36" y="33"/>
                      <a:pt x="36" y="34"/>
                      <a:pt x="36" y="34"/>
                    </a:cubicBezTo>
                    <a:cubicBezTo>
                      <a:pt x="36" y="37"/>
                      <a:pt x="37" y="40"/>
                      <a:pt x="39" y="42"/>
                    </a:cubicBezTo>
                    <a:cubicBezTo>
                      <a:pt x="41" y="45"/>
                      <a:pt x="44" y="46"/>
                      <a:pt x="47" y="46"/>
                    </a:cubicBezTo>
                    <a:cubicBezTo>
                      <a:pt x="46" y="47"/>
                      <a:pt x="46" y="48"/>
                      <a:pt x="46" y="49"/>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8" name="Freeform 91"/>
              <p:cNvSpPr>
                <a:spLocks/>
              </p:cNvSpPr>
              <p:nvPr/>
            </p:nvSpPr>
            <p:spPr bwMode="auto">
              <a:xfrm>
                <a:off x="9102725" y="4772026"/>
                <a:ext cx="25400" cy="26988"/>
              </a:xfrm>
              <a:custGeom>
                <a:avLst/>
                <a:gdLst>
                  <a:gd name="T0" fmla="*/ 5 w 10"/>
                  <a:gd name="T1" fmla="*/ 0 h 10"/>
                  <a:gd name="T2" fmla="*/ 0 w 10"/>
                  <a:gd name="T3" fmla="*/ 5 h 10"/>
                  <a:gd name="T4" fmla="*/ 5 w 10"/>
                  <a:gd name="T5" fmla="*/ 10 h 10"/>
                  <a:gd name="T6" fmla="*/ 10 w 10"/>
                  <a:gd name="T7" fmla="*/ 5 h 10"/>
                  <a:gd name="T8" fmla="*/ 5 w 10"/>
                  <a:gd name="T9" fmla="*/ 0 h 10"/>
                </a:gdLst>
                <a:ahLst/>
                <a:cxnLst>
                  <a:cxn ang="0">
                    <a:pos x="T0" y="T1"/>
                  </a:cxn>
                  <a:cxn ang="0">
                    <a:pos x="T2" y="T3"/>
                  </a:cxn>
                  <a:cxn ang="0">
                    <a:pos x="T4" y="T5"/>
                  </a:cxn>
                  <a:cxn ang="0">
                    <a:pos x="T6" y="T7"/>
                  </a:cxn>
                  <a:cxn ang="0">
                    <a:pos x="T8" y="T9"/>
                  </a:cxn>
                </a:cxnLst>
                <a:rect l="0" t="0" r="r" b="b"/>
                <a:pathLst>
                  <a:path w="10" h="10">
                    <a:moveTo>
                      <a:pt x="5" y="0"/>
                    </a:moveTo>
                    <a:cubicBezTo>
                      <a:pt x="2" y="0"/>
                      <a:pt x="0" y="2"/>
                      <a:pt x="0" y="5"/>
                    </a:cubicBezTo>
                    <a:cubicBezTo>
                      <a:pt x="0" y="7"/>
                      <a:pt x="2" y="10"/>
                      <a:pt x="5" y="10"/>
                    </a:cubicBezTo>
                    <a:cubicBezTo>
                      <a:pt x="7" y="10"/>
                      <a:pt x="10" y="8"/>
                      <a:pt x="10" y="5"/>
                    </a:cubicBezTo>
                    <a:cubicBezTo>
                      <a:pt x="10" y="2"/>
                      <a:pt x="8" y="0"/>
                      <a:pt x="5"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9" name="Freeform 92"/>
              <p:cNvSpPr>
                <a:spLocks/>
              </p:cNvSpPr>
              <p:nvPr/>
            </p:nvSpPr>
            <p:spPr bwMode="auto">
              <a:xfrm>
                <a:off x="9097963" y="4905376"/>
                <a:ext cx="36513" cy="28575"/>
              </a:xfrm>
              <a:custGeom>
                <a:avLst/>
                <a:gdLst>
                  <a:gd name="T0" fmla="*/ 7 w 14"/>
                  <a:gd name="T1" fmla="*/ 0 h 11"/>
                  <a:gd name="T2" fmla="*/ 7 w 14"/>
                  <a:gd name="T3" fmla="*/ 11 h 11"/>
                  <a:gd name="T4" fmla="*/ 7 w 14"/>
                  <a:gd name="T5" fmla="*/ 0 h 11"/>
                </a:gdLst>
                <a:ahLst/>
                <a:cxnLst>
                  <a:cxn ang="0">
                    <a:pos x="T0" y="T1"/>
                  </a:cxn>
                  <a:cxn ang="0">
                    <a:pos x="T2" y="T3"/>
                  </a:cxn>
                  <a:cxn ang="0">
                    <a:pos x="T4" y="T5"/>
                  </a:cxn>
                </a:cxnLst>
                <a:rect l="0" t="0" r="r" b="b"/>
                <a:pathLst>
                  <a:path w="14" h="11">
                    <a:moveTo>
                      <a:pt x="7" y="0"/>
                    </a:moveTo>
                    <a:cubicBezTo>
                      <a:pt x="0" y="0"/>
                      <a:pt x="0" y="11"/>
                      <a:pt x="7" y="11"/>
                    </a:cubicBezTo>
                    <a:cubicBezTo>
                      <a:pt x="14" y="11"/>
                      <a:pt x="14"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3" name="Group 32"/>
            <p:cNvGrpSpPr/>
            <p:nvPr/>
          </p:nvGrpSpPr>
          <p:grpSpPr>
            <a:xfrm>
              <a:off x="8686800" y="4557713"/>
              <a:ext cx="682626" cy="577851"/>
              <a:chOff x="8686800" y="4557713"/>
              <a:chExt cx="682626" cy="577851"/>
            </a:xfrm>
          </p:grpSpPr>
          <p:sp>
            <p:nvSpPr>
              <p:cNvPr id="34" name="Freeform 93"/>
              <p:cNvSpPr>
                <a:spLocks/>
              </p:cNvSpPr>
              <p:nvPr/>
            </p:nvSpPr>
            <p:spPr bwMode="auto">
              <a:xfrm>
                <a:off x="8843963" y="4919663"/>
                <a:ext cx="104775" cy="146050"/>
              </a:xfrm>
              <a:custGeom>
                <a:avLst/>
                <a:gdLst>
                  <a:gd name="T0" fmla="*/ 39 w 40"/>
                  <a:gd name="T1" fmla="*/ 1 h 56"/>
                  <a:gd name="T2" fmla="*/ 21 w 40"/>
                  <a:gd name="T3" fmla="*/ 27 h 56"/>
                  <a:gd name="T4" fmla="*/ 0 w 40"/>
                  <a:gd name="T5" fmla="*/ 55 h 56"/>
                  <a:gd name="T6" fmla="*/ 1 w 40"/>
                  <a:gd name="T7" fmla="*/ 56 h 56"/>
                  <a:gd name="T8" fmla="*/ 21 w 40"/>
                  <a:gd name="T9" fmla="*/ 29 h 56"/>
                  <a:gd name="T10" fmla="*/ 39 w 40"/>
                  <a:gd name="T11" fmla="*/ 1 h 56"/>
                  <a:gd name="T12" fmla="*/ 39 w 40"/>
                  <a:gd name="T13" fmla="*/ 1 h 56"/>
                </a:gdLst>
                <a:ahLst/>
                <a:cxnLst>
                  <a:cxn ang="0">
                    <a:pos x="T0" y="T1"/>
                  </a:cxn>
                  <a:cxn ang="0">
                    <a:pos x="T2" y="T3"/>
                  </a:cxn>
                  <a:cxn ang="0">
                    <a:pos x="T4" y="T5"/>
                  </a:cxn>
                  <a:cxn ang="0">
                    <a:pos x="T6" y="T7"/>
                  </a:cxn>
                  <a:cxn ang="0">
                    <a:pos x="T8" y="T9"/>
                  </a:cxn>
                  <a:cxn ang="0">
                    <a:pos x="T10" y="T11"/>
                  </a:cxn>
                  <a:cxn ang="0">
                    <a:pos x="T12" y="T13"/>
                  </a:cxn>
                </a:cxnLst>
                <a:rect l="0" t="0" r="r" b="b"/>
                <a:pathLst>
                  <a:path w="40" h="56">
                    <a:moveTo>
                      <a:pt x="39" y="1"/>
                    </a:moveTo>
                    <a:cubicBezTo>
                      <a:pt x="32" y="9"/>
                      <a:pt x="27" y="19"/>
                      <a:pt x="21" y="27"/>
                    </a:cubicBezTo>
                    <a:cubicBezTo>
                      <a:pt x="14" y="37"/>
                      <a:pt x="6" y="45"/>
                      <a:pt x="0" y="55"/>
                    </a:cubicBezTo>
                    <a:cubicBezTo>
                      <a:pt x="0" y="56"/>
                      <a:pt x="1" y="56"/>
                      <a:pt x="1" y="56"/>
                    </a:cubicBezTo>
                    <a:cubicBezTo>
                      <a:pt x="9" y="48"/>
                      <a:pt x="15" y="38"/>
                      <a:pt x="21" y="29"/>
                    </a:cubicBezTo>
                    <a:cubicBezTo>
                      <a:pt x="28" y="21"/>
                      <a:pt x="35" y="11"/>
                      <a:pt x="39" y="1"/>
                    </a:cubicBezTo>
                    <a:cubicBezTo>
                      <a:pt x="40" y="1"/>
                      <a:pt x="39" y="0"/>
                      <a:pt x="39"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5" name="Freeform 94"/>
              <p:cNvSpPr>
                <a:spLocks/>
              </p:cNvSpPr>
              <p:nvPr/>
            </p:nvSpPr>
            <p:spPr bwMode="auto">
              <a:xfrm>
                <a:off x="8899525" y="4937126"/>
                <a:ext cx="61913" cy="138113"/>
              </a:xfrm>
              <a:custGeom>
                <a:avLst/>
                <a:gdLst>
                  <a:gd name="T0" fmla="*/ 23 w 24"/>
                  <a:gd name="T1" fmla="*/ 0 h 53"/>
                  <a:gd name="T2" fmla="*/ 22 w 24"/>
                  <a:gd name="T3" fmla="*/ 0 h 53"/>
                  <a:gd name="T4" fmla="*/ 22 w 24"/>
                  <a:gd name="T5" fmla="*/ 0 h 53"/>
                  <a:gd name="T6" fmla="*/ 11 w 24"/>
                  <a:gd name="T7" fmla="*/ 25 h 53"/>
                  <a:gd name="T8" fmla="*/ 0 w 24"/>
                  <a:gd name="T9" fmla="*/ 52 h 53"/>
                  <a:gd name="T10" fmla="*/ 1 w 24"/>
                  <a:gd name="T11" fmla="*/ 53 h 53"/>
                  <a:gd name="T12" fmla="*/ 11 w 24"/>
                  <a:gd name="T13" fmla="*/ 28 h 53"/>
                  <a:gd name="T14" fmla="*/ 22 w 24"/>
                  <a:gd name="T15" fmla="*/ 2 h 53"/>
                  <a:gd name="T16" fmla="*/ 20 w 24"/>
                  <a:gd name="T17" fmla="*/ 26 h 53"/>
                  <a:gd name="T18" fmla="*/ 15 w 24"/>
                  <a:gd name="T19" fmla="*/ 51 h 53"/>
                  <a:gd name="T20" fmla="*/ 16 w 24"/>
                  <a:gd name="T21" fmla="*/ 51 h 53"/>
                  <a:gd name="T22" fmla="*/ 22 w 24"/>
                  <a:gd name="T23" fmla="*/ 26 h 53"/>
                  <a:gd name="T24" fmla="*/ 23 w 24"/>
                  <a:gd name="T25"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53">
                    <a:moveTo>
                      <a:pt x="23" y="0"/>
                    </a:moveTo>
                    <a:cubicBezTo>
                      <a:pt x="23" y="0"/>
                      <a:pt x="22" y="0"/>
                      <a:pt x="22" y="0"/>
                    </a:cubicBezTo>
                    <a:cubicBezTo>
                      <a:pt x="22" y="0"/>
                      <a:pt x="22" y="0"/>
                      <a:pt x="22" y="0"/>
                    </a:cubicBezTo>
                    <a:cubicBezTo>
                      <a:pt x="18" y="8"/>
                      <a:pt x="14" y="16"/>
                      <a:pt x="11" y="25"/>
                    </a:cubicBezTo>
                    <a:cubicBezTo>
                      <a:pt x="7" y="34"/>
                      <a:pt x="2" y="43"/>
                      <a:pt x="0" y="52"/>
                    </a:cubicBezTo>
                    <a:cubicBezTo>
                      <a:pt x="0" y="53"/>
                      <a:pt x="1" y="53"/>
                      <a:pt x="1" y="53"/>
                    </a:cubicBezTo>
                    <a:cubicBezTo>
                      <a:pt x="5" y="45"/>
                      <a:pt x="8" y="36"/>
                      <a:pt x="11" y="28"/>
                    </a:cubicBezTo>
                    <a:cubicBezTo>
                      <a:pt x="15" y="19"/>
                      <a:pt x="19" y="10"/>
                      <a:pt x="22" y="2"/>
                    </a:cubicBezTo>
                    <a:cubicBezTo>
                      <a:pt x="21" y="10"/>
                      <a:pt x="21" y="18"/>
                      <a:pt x="20" y="26"/>
                    </a:cubicBezTo>
                    <a:cubicBezTo>
                      <a:pt x="18" y="34"/>
                      <a:pt x="16" y="43"/>
                      <a:pt x="15" y="51"/>
                    </a:cubicBezTo>
                    <a:cubicBezTo>
                      <a:pt x="15" y="52"/>
                      <a:pt x="16" y="52"/>
                      <a:pt x="16" y="51"/>
                    </a:cubicBezTo>
                    <a:cubicBezTo>
                      <a:pt x="19" y="44"/>
                      <a:pt x="21" y="34"/>
                      <a:pt x="22" y="26"/>
                    </a:cubicBezTo>
                    <a:cubicBezTo>
                      <a:pt x="23" y="18"/>
                      <a:pt x="24" y="9"/>
                      <a:pt x="23"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6" name="Freeform 95"/>
              <p:cNvSpPr>
                <a:spLocks/>
              </p:cNvSpPr>
              <p:nvPr/>
            </p:nvSpPr>
            <p:spPr bwMode="auto">
              <a:xfrm>
                <a:off x="8997950" y="4949826"/>
                <a:ext cx="49213" cy="185738"/>
              </a:xfrm>
              <a:custGeom>
                <a:avLst/>
                <a:gdLst>
                  <a:gd name="T0" fmla="*/ 14 w 19"/>
                  <a:gd name="T1" fmla="*/ 38 h 71"/>
                  <a:gd name="T2" fmla="*/ 6 w 19"/>
                  <a:gd name="T3" fmla="*/ 3 h 71"/>
                  <a:gd name="T4" fmla="*/ 5 w 19"/>
                  <a:gd name="T5" fmla="*/ 2 h 71"/>
                  <a:gd name="T6" fmla="*/ 5 w 19"/>
                  <a:gd name="T7" fmla="*/ 1 h 71"/>
                  <a:gd name="T8" fmla="*/ 4 w 19"/>
                  <a:gd name="T9" fmla="*/ 1 h 71"/>
                  <a:gd name="T10" fmla="*/ 2 w 19"/>
                  <a:gd name="T11" fmla="*/ 59 h 71"/>
                  <a:gd name="T12" fmla="*/ 4 w 19"/>
                  <a:gd name="T13" fmla="*/ 59 h 71"/>
                  <a:gd name="T14" fmla="*/ 5 w 19"/>
                  <a:gd name="T15" fmla="*/ 5 h 71"/>
                  <a:gd name="T16" fmla="*/ 11 w 19"/>
                  <a:gd name="T17" fmla="*/ 38 h 71"/>
                  <a:gd name="T18" fmla="*/ 17 w 19"/>
                  <a:gd name="T19" fmla="*/ 71 h 71"/>
                  <a:gd name="T20" fmla="*/ 18 w 19"/>
                  <a:gd name="T21" fmla="*/ 70 h 71"/>
                  <a:gd name="T22" fmla="*/ 14 w 19"/>
                  <a:gd name="T23" fmla="*/ 38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71">
                    <a:moveTo>
                      <a:pt x="14" y="38"/>
                    </a:moveTo>
                    <a:cubicBezTo>
                      <a:pt x="11" y="26"/>
                      <a:pt x="9" y="14"/>
                      <a:pt x="6" y="3"/>
                    </a:cubicBezTo>
                    <a:cubicBezTo>
                      <a:pt x="6" y="2"/>
                      <a:pt x="5" y="2"/>
                      <a:pt x="5" y="2"/>
                    </a:cubicBezTo>
                    <a:cubicBezTo>
                      <a:pt x="5" y="2"/>
                      <a:pt x="5" y="2"/>
                      <a:pt x="5" y="1"/>
                    </a:cubicBezTo>
                    <a:cubicBezTo>
                      <a:pt x="5" y="0"/>
                      <a:pt x="4" y="0"/>
                      <a:pt x="4" y="1"/>
                    </a:cubicBezTo>
                    <a:cubicBezTo>
                      <a:pt x="1" y="20"/>
                      <a:pt x="0" y="40"/>
                      <a:pt x="2" y="59"/>
                    </a:cubicBezTo>
                    <a:cubicBezTo>
                      <a:pt x="2" y="60"/>
                      <a:pt x="4" y="61"/>
                      <a:pt x="4" y="59"/>
                    </a:cubicBezTo>
                    <a:cubicBezTo>
                      <a:pt x="5" y="41"/>
                      <a:pt x="5" y="23"/>
                      <a:pt x="5" y="5"/>
                    </a:cubicBezTo>
                    <a:cubicBezTo>
                      <a:pt x="6" y="16"/>
                      <a:pt x="9" y="27"/>
                      <a:pt x="11" y="38"/>
                    </a:cubicBezTo>
                    <a:cubicBezTo>
                      <a:pt x="13" y="49"/>
                      <a:pt x="13" y="61"/>
                      <a:pt x="17" y="71"/>
                    </a:cubicBezTo>
                    <a:cubicBezTo>
                      <a:pt x="17" y="71"/>
                      <a:pt x="18" y="71"/>
                      <a:pt x="18" y="70"/>
                    </a:cubicBezTo>
                    <a:cubicBezTo>
                      <a:pt x="19" y="60"/>
                      <a:pt x="15" y="48"/>
                      <a:pt x="14" y="3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7" name="Freeform 96"/>
              <p:cNvSpPr>
                <a:spLocks/>
              </p:cNvSpPr>
              <p:nvPr/>
            </p:nvSpPr>
            <p:spPr bwMode="auto">
              <a:xfrm>
                <a:off x="9047163" y="4960938"/>
                <a:ext cx="63500" cy="153988"/>
              </a:xfrm>
              <a:custGeom>
                <a:avLst/>
                <a:gdLst>
                  <a:gd name="T0" fmla="*/ 14 w 24"/>
                  <a:gd name="T1" fmla="*/ 29 h 59"/>
                  <a:gd name="T2" fmla="*/ 1 w 24"/>
                  <a:gd name="T3" fmla="*/ 1 h 59"/>
                  <a:gd name="T4" fmla="*/ 0 w 24"/>
                  <a:gd name="T5" fmla="*/ 1 h 59"/>
                  <a:gd name="T6" fmla="*/ 11 w 24"/>
                  <a:gd name="T7" fmla="*/ 29 h 59"/>
                  <a:gd name="T8" fmla="*/ 22 w 24"/>
                  <a:gd name="T9" fmla="*/ 58 h 59"/>
                  <a:gd name="T10" fmla="*/ 24 w 24"/>
                  <a:gd name="T11" fmla="*/ 57 h 59"/>
                  <a:gd name="T12" fmla="*/ 14 w 24"/>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4" h="59">
                    <a:moveTo>
                      <a:pt x="14" y="29"/>
                    </a:moveTo>
                    <a:cubicBezTo>
                      <a:pt x="10" y="20"/>
                      <a:pt x="6" y="10"/>
                      <a:pt x="1" y="1"/>
                    </a:cubicBezTo>
                    <a:cubicBezTo>
                      <a:pt x="1" y="0"/>
                      <a:pt x="0" y="0"/>
                      <a:pt x="0" y="1"/>
                    </a:cubicBezTo>
                    <a:cubicBezTo>
                      <a:pt x="4" y="11"/>
                      <a:pt x="8" y="20"/>
                      <a:pt x="11" y="29"/>
                    </a:cubicBezTo>
                    <a:cubicBezTo>
                      <a:pt x="15" y="39"/>
                      <a:pt x="17" y="49"/>
                      <a:pt x="22" y="58"/>
                    </a:cubicBezTo>
                    <a:cubicBezTo>
                      <a:pt x="22" y="59"/>
                      <a:pt x="24" y="58"/>
                      <a:pt x="24" y="57"/>
                    </a:cubicBezTo>
                    <a:cubicBezTo>
                      <a:pt x="22" y="48"/>
                      <a:pt x="17" y="38"/>
                      <a:pt x="14"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8" name="Freeform 97"/>
              <p:cNvSpPr>
                <a:spLocks/>
              </p:cNvSpPr>
              <p:nvPr/>
            </p:nvSpPr>
            <p:spPr bwMode="auto">
              <a:xfrm>
                <a:off x="8836025" y="4594226"/>
                <a:ext cx="136525" cy="152400"/>
              </a:xfrm>
              <a:custGeom>
                <a:avLst/>
                <a:gdLst>
                  <a:gd name="T0" fmla="*/ 51 w 52"/>
                  <a:gd name="T1" fmla="*/ 55 h 58"/>
                  <a:gd name="T2" fmla="*/ 29 w 52"/>
                  <a:gd name="T3" fmla="*/ 31 h 58"/>
                  <a:gd name="T4" fmla="*/ 10 w 52"/>
                  <a:gd name="T5" fmla="*/ 1 h 58"/>
                  <a:gd name="T6" fmla="*/ 9 w 52"/>
                  <a:gd name="T7" fmla="*/ 1 h 58"/>
                  <a:gd name="T8" fmla="*/ 26 w 52"/>
                  <a:gd name="T9" fmla="*/ 32 h 58"/>
                  <a:gd name="T10" fmla="*/ 30 w 52"/>
                  <a:gd name="T11" fmla="*/ 37 h 58"/>
                  <a:gd name="T12" fmla="*/ 1 w 52"/>
                  <a:gd name="T13" fmla="*/ 10 h 58"/>
                  <a:gd name="T14" fmla="*/ 0 w 52"/>
                  <a:gd name="T15" fmla="*/ 10 h 58"/>
                  <a:gd name="T16" fmla="*/ 19 w 52"/>
                  <a:gd name="T17" fmla="*/ 31 h 58"/>
                  <a:gd name="T18" fmla="*/ 35 w 52"/>
                  <a:gd name="T19" fmla="*/ 44 h 58"/>
                  <a:gd name="T20" fmla="*/ 50 w 52"/>
                  <a:gd name="T21" fmla="*/ 57 h 58"/>
                  <a:gd name="T22" fmla="*/ 51 w 52"/>
                  <a:gd name="T23" fmla="*/ 5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58">
                    <a:moveTo>
                      <a:pt x="51" y="55"/>
                    </a:moveTo>
                    <a:cubicBezTo>
                      <a:pt x="44" y="47"/>
                      <a:pt x="35" y="40"/>
                      <a:pt x="29" y="31"/>
                    </a:cubicBezTo>
                    <a:cubicBezTo>
                      <a:pt x="21" y="21"/>
                      <a:pt x="15" y="11"/>
                      <a:pt x="10" y="1"/>
                    </a:cubicBezTo>
                    <a:cubicBezTo>
                      <a:pt x="10" y="0"/>
                      <a:pt x="9" y="1"/>
                      <a:pt x="9" y="1"/>
                    </a:cubicBezTo>
                    <a:cubicBezTo>
                      <a:pt x="13" y="12"/>
                      <a:pt x="19" y="22"/>
                      <a:pt x="26" y="32"/>
                    </a:cubicBezTo>
                    <a:cubicBezTo>
                      <a:pt x="27" y="34"/>
                      <a:pt x="29" y="36"/>
                      <a:pt x="30" y="37"/>
                    </a:cubicBezTo>
                    <a:cubicBezTo>
                      <a:pt x="20" y="29"/>
                      <a:pt x="11" y="18"/>
                      <a:pt x="1" y="10"/>
                    </a:cubicBezTo>
                    <a:cubicBezTo>
                      <a:pt x="1" y="9"/>
                      <a:pt x="0" y="10"/>
                      <a:pt x="0" y="10"/>
                    </a:cubicBezTo>
                    <a:cubicBezTo>
                      <a:pt x="6" y="18"/>
                      <a:pt x="13" y="24"/>
                      <a:pt x="19" y="31"/>
                    </a:cubicBezTo>
                    <a:cubicBezTo>
                      <a:pt x="24" y="36"/>
                      <a:pt x="29" y="40"/>
                      <a:pt x="35" y="44"/>
                    </a:cubicBezTo>
                    <a:cubicBezTo>
                      <a:pt x="40" y="49"/>
                      <a:pt x="44" y="53"/>
                      <a:pt x="50" y="57"/>
                    </a:cubicBezTo>
                    <a:cubicBezTo>
                      <a:pt x="51" y="58"/>
                      <a:pt x="52" y="56"/>
                      <a:pt x="51" y="55"/>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9" name="Freeform 98"/>
              <p:cNvSpPr>
                <a:spLocks/>
              </p:cNvSpPr>
              <p:nvPr/>
            </p:nvSpPr>
            <p:spPr bwMode="auto">
              <a:xfrm>
                <a:off x="8901113" y="4572001"/>
                <a:ext cx="96838" cy="163513"/>
              </a:xfrm>
              <a:custGeom>
                <a:avLst/>
                <a:gdLst>
                  <a:gd name="T0" fmla="*/ 36 w 37"/>
                  <a:gd name="T1" fmla="*/ 61 h 63"/>
                  <a:gd name="T2" fmla="*/ 31 w 37"/>
                  <a:gd name="T3" fmla="*/ 44 h 63"/>
                  <a:gd name="T4" fmla="*/ 31 w 37"/>
                  <a:gd name="T5" fmla="*/ 44 h 63"/>
                  <a:gd name="T6" fmla="*/ 27 w 37"/>
                  <a:gd name="T7" fmla="*/ 1 h 63"/>
                  <a:gd name="T8" fmla="*/ 26 w 37"/>
                  <a:gd name="T9" fmla="*/ 1 h 63"/>
                  <a:gd name="T10" fmla="*/ 29 w 37"/>
                  <a:gd name="T11" fmla="*/ 37 h 63"/>
                  <a:gd name="T12" fmla="*/ 13 w 37"/>
                  <a:gd name="T13" fmla="*/ 3 h 63"/>
                  <a:gd name="T14" fmla="*/ 12 w 37"/>
                  <a:gd name="T15" fmla="*/ 4 h 63"/>
                  <a:gd name="T16" fmla="*/ 21 w 37"/>
                  <a:gd name="T17" fmla="*/ 26 h 63"/>
                  <a:gd name="T18" fmla="*/ 15 w 37"/>
                  <a:gd name="T19" fmla="*/ 19 h 63"/>
                  <a:gd name="T20" fmla="*/ 2 w 37"/>
                  <a:gd name="T21" fmla="*/ 3 h 63"/>
                  <a:gd name="T22" fmla="*/ 1 w 37"/>
                  <a:gd name="T23" fmla="*/ 4 h 63"/>
                  <a:gd name="T24" fmla="*/ 13 w 37"/>
                  <a:gd name="T25" fmla="*/ 20 h 63"/>
                  <a:gd name="T26" fmla="*/ 24 w 37"/>
                  <a:gd name="T27" fmla="*/ 34 h 63"/>
                  <a:gd name="T28" fmla="*/ 33 w 37"/>
                  <a:gd name="T29" fmla="*/ 61 h 63"/>
                  <a:gd name="T30" fmla="*/ 36 w 37"/>
                  <a:gd name="T31" fmla="*/ 6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 h="63">
                    <a:moveTo>
                      <a:pt x="36" y="61"/>
                    </a:moveTo>
                    <a:cubicBezTo>
                      <a:pt x="35" y="55"/>
                      <a:pt x="33" y="50"/>
                      <a:pt x="31" y="44"/>
                    </a:cubicBezTo>
                    <a:cubicBezTo>
                      <a:pt x="31" y="44"/>
                      <a:pt x="31" y="44"/>
                      <a:pt x="31" y="44"/>
                    </a:cubicBezTo>
                    <a:cubicBezTo>
                      <a:pt x="32" y="30"/>
                      <a:pt x="31" y="15"/>
                      <a:pt x="27" y="1"/>
                    </a:cubicBezTo>
                    <a:cubicBezTo>
                      <a:pt x="27" y="0"/>
                      <a:pt x="26" y="0"/>
                      <a:pt x="26" y="1"/>
                    </a:cubicBezTo>
                    <a:cubicBezTo>
                      <a:pt x="27" y="13"/>
                      <a:pt x="28" y="25"/>
                      <a:pt x="29" y="37"/>
                    </a:cubicBezTo>
                    <a:cubicBezTo>
                      <a:pt x="24" y="26"/>
                      <a:pt x="19" y="14"/>
                      <a:pt x="13" y="3"/>
                    </a:cubicBezTo>
                    <a:cubicBezTo>
                      <a:pt x="13" y="2"/>
                      <a:pt x="12" y="3"/>
                      <a:pt x="12" y="4"/>
                    </a:cubicBezTo>
                    <a:cubicBezTo>
                      <a:pt x="14" y="11"/>
                      <a:pt x="18" y="19"/>
                      <a:pt x="21" y="26"/>
                    </a:cubicBezTo>
                    <a:cubicBezTo>
                      <a:pt x="19" y="24"/>
                      <a:pt x="17" y="22"/>
                      <a:pt x="15" y="19"/>
                    </a:cubicBezTo>
                    <a:cubicBezTo>
                      <a:pt x="11" y="14"/>
                      <a:pt x="6" y="8"/>
                      <a:pt x="2" y="3"/>
                    </a:cubicBezTo>
                    <a:cubicBezTo>
                      <a:pt x="1" y="2"/>
                      <a:pt x="0" y="3"/>
                      <a:pt x="1" y="4"/>
                    </a:cubicBezTo>
                    <a:cubicBezTo>
                      <a:pt x="4" y="9"/>
                      <a:pt x="9" y="15"/>
                      <a:pt x="13" y="20"/>
                    </a:cubicBezTo>
                    <a:cubicBezTo>
                      <a:pt x="16" y="25"/>
                      <a:pt x="20" y="30"/>
                      <a:pt x="24" y="34"/>
                    </a:cubicBezTo>
                    <a:cubicBezTo>
                      <a:pt x="27" y="43"/>
                      <a:pt x="31" y="52"/>
                      <a:pt x="33" y="61"/>
                    </a:cubicBezTo>
                    <a:cubicBezTo>
                      <a:pt x="34" y="63"/>
                      <a:pt x="37" y="63"/>
                      <a:pt x="36" y="6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0" name="Freeform 99"/>
              <p:cNvSpPr>
                <a:spLocks/>
              </p:cNvSpPr>
              <p:nvPr/>
            </p:nvSpPr>
            <p:spPr bwMode="auto">
              <a:xfrm>
                <a:off x="9009063" y="4557713"/>
                <a:ext cx="20638" cy="169863"/>
              </a:xfrm>
              <a:custGeom>
                <a:avLst/>
                <a:gdLst>
                  <a:gd name="T0" fmla="*/ 6 w 8"/>
                  <a:gd name="T1" fmla="*/ 29 h 65"/>
                  <a:gd name="T2" fmla="*/ 1 w 8"/>
                  <a:gd name="T3" fmla="*/ 0 h 65"/>
                  <a:gd name="T4" fmla="*/ 0 w 8"/>
                  <a:gd name="T5" fmla="*/ 0 h 65"/>
                  <a:gd name="T6" fmla="*/ 4 w 8"/>
                  <a:gd name="T7" fmla="*/ 32 h 65"/>
                  <a:gd name="T8" fmla="*/ 6 w 8"/>
                  <a:gd name="T9" fmla="*/ 64 h 65"/>
                  <a:gd name="T10" fmla="*/ 7 w 8"/>
                  <a:gd name="T11" fmla="*/ 64 h 65"/>
                  <a:gd name="T12" fmla="*/ 6 w 8"/>
                  <a:gd name="T13" fmla="*/ 29 h 65"/>
                </a:gdLst>
                <a:ahLst/>
                <a:cxnLst>
                  <a:cxn ang="0">
                    <a:pos x="T0" y="T1"/>
                  </a:cxn>
                  <a:cxn ang="0">
                    <a:pos x="T2" y="T3"/>
                  </a:cxn>
                  <a:cxn ang="0">
                    <a:pos x="T4" y="T5"/>
                  </a:cxn>
                  <a:cxn ang="0">
                    <a:pos x="T6" y="T7"/>
                  </a:cxn>
                  <a:cxn ang="0">
                    <a:pos x="T8" y="T9"/>
                  </a:cxn>
                  <a:cxn ang="0">
                    <a:pos x="T10" y="T11"/>
                  </a:cxn>
                  <a:cxn ang="0">
                    <a:pos x="T12" y="T13"/>
                  </a:cxn>
                </a:cxnLst>
                <a:rect l="0" t="0" r="r" b="b"/>
                <a:pathLst>
                  <a:path w="8" h="65">
                    <a:moveTo>
                      <a:pt x="6" y="29"/>
                    </a:moveTo>
                    <a:cubicBezTo>
                      <a:pt x="5" y="20"/>
                      <a:pt x="5" y="9"/>
                      <a:pt x="1" y="0"/>
                    </a:cubicBezTo>
                    <a:cubicBezTo>
                      <a:pt x="1" y="0"/>
                      <a:pt x="0" y="0"/>
                      <a:pt x="0" y="0"/>
                    </a:cubicBezTo>
                    <a:cubicBezTo>
                      <a:pt x="1" y="11"/>
                      <a:pt x="3" y="21"/>
                      <a:pt x="4" y="32"/>
                    </a:cubicBezTo>
                    <a:cubicBezTo>
                      <a:pt x="5" y="43"/>
                      <a:pt x="5" y="53"/>
                      <a:pt x="6" y="64"/>
                    </a:cubicBezTo>
                    <a:cubicBezTo>
                      <a:pt x="6" y="65"/>
                      <a:pt x="7" y="65"/>
                      <a:pt x="7" y="64"/>
                    </a:cubicBezTo>
                    <a:cubicBezTo>
                      <a:pt x="8" y="53"/>
                      <a:pt x="7" y="41"/>
                      <a:pt x="6"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1" name="Freeform 100"/>
              <p:cNvSpPr>
                <a:spLocks/>
              </p:cNvSpPr>
              <p:nvPr/>
            </p:nvSpPr>
            <p:spPr bwMode="auto">
              <a:xfrm>
                <a:off x="9045575" y="4560888"/>
                <a:ext cx="20638" cy="173038"/>
              </a:xfrm>
              <a:custGeom>
                <a:avLst/>
                <a:gdLst>
                  <a:gd name="T0" fmla="*/ 4 w 8"/>
                  <a:gd name="T1" fmla="*/ 0 h 66"/>
                  <a:gd name="T2" fmla="*/ 3 w 8"/>
                  <a:gd name="T3" fmla="*/ 1 h 66"/>
                  <a:gd name="T4" fmla="*/ 5 w 8"/>
                  <a:gd name="T5" fmla="*/ 32 h 66"/>
                  <a:gd name="T6" fmla="*/ 0 w 8"/>
                  <a:gd name="T7" fmla="*/ 65 h 66"/>
                  <a:gd name="T8" fmla="*/ 1 w 8"/>
                  <a:gd name="T9" fmla="*/ 66 h 66"/>
                  <a:gd name="T10" fmla="*/ 7 w 8"/>
                  <a:gd name="T11" fmla="*/ 32 h 66"/>
                  <a:gd name="T12" fmla="*/ 4 w 8"/>
                  <a:gd name="T13" fmla="*/ 0 h 66"/>
                </a:gdLst>
                <a:ahLst/>
                <a:cxnLst>
                  <a:cxn ang="0">
                    <a:pos x="T0" y="T1"/>
                  </a:cxn>
                  <a:cxn ang="0">
                    <a:pos x="T2" y="T3"/>
                  </a:cxn>
                  <a:cxn ang="0">
                    <a:pos x="T4" y="T5"/>
                  </a:cxn>
                  <a:cxn ang="0">
                    <a:pos x="T6" y="T7"/>
                  </a:cxn>
                  <a:cxn ang="0">
                    <a:pos x="T8" y="T9"/>
                  </a:cxn>
                  <a:cxn ang="0">
                    <a:pos x="T10" y="T11"/>
                  </a:cxn>
                  <a:cxn ang="0">
                    <a:pos x="T12" y="T13"/>
                  </a:cxn>
                </a:cxnLst>
                <a:rect l="0" t="0" r="r" b="b"/>
                <a:pathLst>
                  <a:path w="8" h="66">
                    <a:moveTo>
                      <a:pt x="4" y="0"/>
                    </a:moveTo>
                    <a:cubicBezTo>
                      <a:pt x="4" y="0"/>
                      <a:pt x="3" y="0"/>
                      <a:pt x="3" y="1"/>
                    </a:cubicBezTo>
                    <a:cubicBezTo>
                      <a:pt x="3" y="11"/>
                      <a:pt x="5" y="21"/>
                      <a:pt x="5" y="32"/>
                    </a:cubicBezTo>
                    <a:cubicBezTo>
                      <a:pt x="4" y="43"/>
                      <a:pt x="2" y="54"/>
                      <a:pt x="0" y="65"/>
                    </a:cubicBezTo>
                    <a:cubicBezTo>
                      <a:pt x="0" y="66"/>
                      <a:pt x="0" y="66"/>
                      <a:pt x="1" y="66"/>
                    </a:cubicBezTo>
                    <a:cubicBezTo>
                      <a:pt x="5" y="55"/>
                      <a:pt x="7" y="43"/>
                      <a:pt x="7" y="32"/>
                    </a:cubicBezTo>
                    <a:cubicBezTo>
                      <a:pt x="7" y="22"/>
                      <a:pt x="8" y="10"/>
                      <a:pt x="4"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2" name="Freeform 101"/>
              <p:cNvSpPr>
                <a:spLocks/>
              </p:cNvSpPr>
              <p:nvPr/>
            </p:nvSpPr>
            <p:spPr bwMode="auto">
              <a:xfrm>
                <a:off x="9053513" y="4594226"/>
                <a:ext cx="28575" cy="139700"/>
              </a:xfrm>
              <a:custGeom>
                <a:avLst/>
                <a:gdLst>
                  <a:gd name="T0" fmla="*/ 10 w 11"/>
                  <a:gd name="T1" fmla="*/ 1 h 53"/>
                  <a:gd name="T2" fmla="*/ 7 w 11"/>
                  <a:gd name="T3" fmla="*/ 26 h 53"/>
                  <a:gd name="T4" fmla="*/ 0 w 11"/>
                  <a:gd name="T5" fmla="*/ 51 h 53"/>
                  <a:gd name="T6" fmla="*/ 2 w 11"/>
                  <a:gd name="T7" fmla="*/ 52 h 53"/>
                  <a:gd name="T8" fmla="*/ 8 w 11"/>
                  <a:gd name="T9" fmla="*/ 32 h 53"/>
                  <a:gd name="T10" fmla="*/ 11 w 11"/>
                  <a:gd name="T11" fmla="*/ 1 h 53"/>
                  <a:gd name="T12" fmla="*/ 10 w 11"/>
                  <a:gd name="T13" fmla="*/ 1 h 53"/>
                </a:gdLst>
                <a:ahLst/>
                <a:cxnLst>
                  <a:cxn ang="0">
                    <a:pos x="T0" y="T1"/>
                  </a:cxn>
                  <a:cxn ang="0">
                    <a:pos x="T2" y="T3"/>
                  </a:cxn>
                  <a:cxn ang="0">
                    <a:pos x="T4" y="T5"/>
                  </a:cxn>
                  <a:cxn ang="0">
                    <a:pos x="T6" y="T7"/>
                  </a:cxn>
                  <a:cxn ang="0">
                    <a:pos x="T8" y="T9"/>
                  </a:cxn>
                  <a:cxn ang="0">
                    <a:pos x="T10" y="T11"/>
                  </a:cxn>
                  <a:cxn ang="0">
                    <a:pos x="T12" y="T13"/>
                  </a:cxn>
                </a:cxnLst>
                <a:rect l="0" t="0" r="r" b="b"/>
                <a:pathLst>
                  <a:path w="11" h="53">
                    <a:moveTo>
                      <a:pt x="10" y="1"/>
                    </a:moveTo>
                    <a:cubicBezTo>
                      <a:pt x="9" y="9"/>
                      <a:pt x="8" y="18"/>
                      <a:pt x="7" y="26"/>
                    </a:cubicBezTo>
                    <a:cubicBezTo>
                      <a:pt x="6" y="34"/>
                      <a:pt x="5" y="44"/>
                      <a:pt x="0" y="51"/>
                    </a:cubicBezTo>
                    <a:cubicBezTo>
                      <a:pt x="0" y="52"/>
                      <a:pt x="1" y="53"/>
                      <a:pt x="2" y="52"/>
                    </a:cubicBezTo>
                    <a:cubicBezTo>
                      <a:pt x="6" y="47"/>
                      <a:pt x="7" y="39"/>
                      <a:pt x="8" y="32"/>
                    </a:cubicBezTo>
                    <a:cubicBezTo>
                      <a:pt x="10" y="22"/>
                      <a:pt x="11" y="11"/>
                      <a:pt x="11" y="1"/>
                    </a:cubicBezTo>
                    <a:cubicBezTo>
                      <a:pt x="11" y="0"/>
                      <a:pt x="10" y="0"/>
                      <a:pt x="10"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3" name="Freeform 102"/>
              <p:cNvSpPr>
                <a:spLocks/>
              </p:cNvSpPr>
              <p:nvPr/>
            </p:nvSpPr>
            <p:spPr bwMode="auto">
              <a:xfrm>
                <a:off x="9112250" y="4646613"/>
                <a:ext cx="144463" cy="120650"/>
              </a:xfrm>
              <a:custGeom>
                <a:avLst/>
                <a:gdLst>
                  <a:gd name="T0" fmla="*/ 55 w 55"/>
                  <a:gd name="T1" fmla="*/ 13 h 46"/>
                  <a:gd name="T2" fmla="*/ 29 w 55"/>
                  <a:gd name="T3" fmla="*/ 27 h 46"/>
                  <a:gd name="T4" fmla="*/ 16 w 55"/>
                  <a:gd name="T5" fmla="*/ 33 h 46"/>
                  <a:gd name="T6" fmla="*/ 12 w 55"/>
                  <a:gd name="T7" fmla="*/ 35 h 46"/>
                  <a:gd name="T8" fmla="*/ 26 w 55"/>
                  <a:gd name="T9" fmla="*/ 24 h 46"/>
                  <a:gd name="T10" fmla="*/ 51 w 55"/>
                  <a:gd name="T11" fmla="*/ 1 h 46"/>
                  <a:gd name="T12" fmla="*/ 50 w 55"/>
                  <a:gd name="T13" fmla="*/ 1 h 46"/>
                  <a:gd name="T14" fmla="*/ 23 w 55"/>
                  <a:gd name="T15" fmla="*/ 23 h 46"/>
                  <a:gd name="T16" fmla="*/ 0 w 55"/>
                  <a:gd name="T17" fmla="*/ 45 h 46"/>
                  <a:gd name="T18" fmla="*/ 1 w 55"/>
                  <a:gd name="T19" fmla="*/ 46 h 46"/>
                  <a:gd name="T20" fmla="*/ 8 w 55"/>
                  <a:gd name="T21" fmla="*/ 39 h 46"/>
                  <a:gd name="T22" fmla="*/ 8 w 55"/>
                  <a:gd name="T23" fmla="*/ 39 h 46"/>
                  <a:gd name="T24" fmla="*/ 8 w 55"/>
                  <a:gd name="T25" fmla="*/ 39 h 46"/>
                  <a:gd name="T26" fmla="*/ 8 w 55"/>
                  <a:gd name="T27" fmla="*/ 39 h 46"/>
                  <a:gd name="T28" fmla="*/ 9 w 55"/>
                  <a:gd name="T29" fmla="*/ 39 h 46"/>
                  <a:gd name="T30" fmla="*/ 9 w 55"/>
                  <a:gd name="T31" fmla="*/ 39 h 46"/>
                  <a:gd name="T32" fmla="*/ 19 w 55"/>
                  <a:gd name="T33" fmla="*/ 34 h 46"/>
                  <a:gd name="T34" fmla="*/ 33 w 55"/>
                  <a:gd name="T35" fmla="*/ 28 h 46"/>
                  <a:gd name="T36" fmla="*/ 55 w 55"/>
                  <a:gd name="T37" fmla="*/ 14 h 46"/>
                  <a:gd name="T38" fmla="*/ 55 w 55"/>
                  <a:gd name="T39"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5" h="46">
                    <a:moveTo>
                      <a:pt x="55" y="13"/>
                    </a:moveTo>
                    <a:cubicBezTo>
                      <a:pt x="46" y="19"/>
                      <a:pt x="38" y="23"/>
                      <a:pt x="29" y="27"/>
                    </a:cubicBezTo>
                    <a:cubicBezTo>
                      <a:pt x="25" y="29"/>
                      <a:pt x="20" y="31"/>
                      <a:pt x="16" y="33"/>
                    </a:cubicBezTo>
                    <a:cubicBezTo>
                      <a:pt x="15" y="34"/>
                      <a:pt x="14" y="34"/>
                      <a:pt x="12" y="35"/>
                    </a:cubicBezTo>
                    <a:cubicBezTo>
                      <a:pt x="17" y="31"/>
                      <a:pt x="21" y="28"/>
                      <a:pt x="26" y="24"/>
                    </a:cubicBezTo>
                    <a:cubicBezTo>
                      <a:pt x="34" y="17"/>
                      <a:pt x="43" y="10"/>
                      <a:pt x="51" y="1"/>
                    </a:cubicBezTo>
                    <a:cubicBezTo>
                      <a:pt x="51" y="1"/>
                      <a:pt x="51" y="0"/>
                      <a:pt x="50" y="1"/>
                    </a:cubicBezTo>
                    <a:cubicBezTo>
                      <a:pt x="41" y="7"/>
                      <a:pt x="32" y="15"/>
                      <a:pt x="23" y="23"/>
                    </a:cubicBezTo>
                    <a:cubicBezTo>
                      <a:pt x="15" y="30"/>
                      <a:pt x="6" y="36"/>
                      <a:pt x="0" y="45"/>
                    </a:cubicBezTo>
                    <a:cubicBezTo>
                      <a:pt x="0" y="46"/>
                      <a:pt x="1" y="46"/>
                      <a:pt x="1" y="46"/>
                    </a:cubicBezTo>
                    <a:cubicBezTo>
                      <a:pt x="3" y="43"/>
                      <a:pt x="5" y="41"/>
                      <a:pt x="8" y="39"/>
                    </a:cubicBezTo>
                    <a:cubicBezTo>
                      <a:pt x="8" y="39"/>
                      <a:pt x="8" y="39"/>
                      <a:pt x="8" y="39"/>
                    </a:cubicBezTo>
                    <a:cubicBezTo>
                      <a:pt x="8" y="39"/>
                      <a:pt x="8" y="39"/>
                      <a:pt x="8" y="39"/>
                    </a:cubicBezTo>
                    <a:cubicBezTo>
                      <a:pt x="8" y="39"/>
                      <a:pt x="8" y="39"/>
                      <a:pt x="8" y="39"/>
                    </a:cubicBezTo>
                    <a:cubicBezTo>
                      <a:pt x="8" y="39"/>
                      <a:pt x="9" y="39"/>
                      <a:pt x="9" y="39"/>
                    </a:cubicBezTo>
                    <a:cubicBezTo>
                      <a:pt x="9" y="39"/>
                      <a:pt x="9" y="39"/>
                      <a:pt x="9" y="39"/>
                    </a:cubicBezTo>
                    <a:cubicBezTo>
                      <a:pt x="10" y="40"/>
                      <a:pt x="18" y="35"/>
                      <a:pt x="19" y="34"/>
                    </a:cubicBezTo>
                    <a:cubicBezTo>
                      <a:pt x="24" y="32"/>
                      <a:pt x="28" y="30"/>
                      <a:pt x="33" y="28"/>
                    </a:cubicBezTo>
                    <a:cubicBezTo>
                      <a:pt x="41" y="24"/>
                      <a:pt x="49" y="20"/>
                      <a:pt x="55" y="14"/>
                    </a:cubicBezTo>
                    <a:cubicBezTo>
                      <a:pt x="55" y="14"/>
                      <a:pt x="55" y="13"/>
                      <a:pt x="55" y="13"/>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4" name="Freeform 103"/>
              <p:cNvSpPr>
                <a:spLocks/>
              </p:cNvSpPr>
              <p:nvPr/>
            </p:nvSpPr>
            <p:spPr bwMode="auto">
              <a:xfrm>
                <a:off x="9134475" y="4714876"/>
                <a:ext cx="163513" cy="65088"/>
              </a:xfrm>
              <a:custGeom>
                <a:avLst/>
                <a:gdLst>
                  <a:gd name="T0" fmla="*/ 62 w 63"/>
                  <a:gd name="T1" fmla="*/ 10 h 25"/>
                  <a:gd name="T2" fmla="*/ 37 w 63"/>
                  <a:gd name="T3" fmla="*/ 14 h 25"/>
                  <a:gd name="T4" fmla="*/ 24 w 63"/>
                  <a:gd name="T5" fmla="*/ 17 h 25"/>
                  <a:gd name="T6" fmla="*/ 30 w 63"/>
                  <a:gd name="T7" fmla="*/ 14 h 25"/>
                  <a:gd name="T8" fmla="*/ 58 w 63"/>
                  <a:gd name="T9" fmla="*/ 1 h 25"/>
                  <a:gd name="T10" fmla="*/ 57 w 63"/>
                  <a:gd name="T11" fmla="*/ 0 h 25"/>
                  <a:gd name="T12" fmla="*/ 30 w 63"/>
                  <a:gd name="T13" fmla="*/ 12 h 25"/>
                  <a:gd name="T14" fmla="*/ 0 w 63"/>
                  <a:gd name="T15" fmla="*/ 24 h 25"/>
                  <a:gd name="T16" fmla="*/ 1 w 63"/>
                  <a:gd name="T17" fmla="*/ 25 h 25"/>
                  <a:gd name="T18" fmla="*/ 14 w 63"/>
                  <a:gd name="T19" fmla="*/ 21 h 25"/>
                  <a:gd name="T20" fmla="*/ 37 w 63"/>
                  <a:gd name="T21" fmla="*/ 17 h 25"/>
                  <a:gd name="T22" fmla="*/ 62 w 63"/>
                  <a:gd name="T23" fmla="*/ 11 h 25"/>
                  <a:gd name="T24" fmla="*/ 62 w 63"/>
                  <a:gd name="T25"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25">
                    <a:moveTo>
                      <a:pt x="62" y="10"/>
                    </a:moveTo>
                    <a:cubicBezTo>
                      <a:pt x="54" y="10"/>
                      <a:pt x="46" y="13"/>
                      <a:pt x="37" y="14"/>
                    </a:cubicBezTo>
                    <a:cubicBezTo>
                      <a:pt x="33" y="15"/>
                      <a:pt x="29" y="16"/>
                      <a:pt x="24" y="17"/>
                    </a:cubicBezTo>
                    <a:cubicBezTo>
                      <a:pt x="26" y="16"/>
                      <a:pt x="28" y="15"/>
                      <a:pt x="30" y="14"/>
                    </a:cubicBezTo>
                    <a:cubicBezTo>
                      <a:pt x="39" y="10"/>
                      <a:pt x="50" y="7"/>
                      <a:pt x="58" y="1"/>
                    </a:cubicBezTo>
                    <a:cubicBezTo>
                      <a:pt x="58" y="0"/>
                      <a:pt x="58" y="0"/>
                      <a:pt x="57" y="0"/>
                    </a:cubicBezTo>
                    <a:cubicBezTo>
                      <a:pt x="48" y="3"/>
                      <a:pt x="39" y="8"/>
                      <a:pt x="30" y="12"/>
                    </a:cubicBezTo>
                    <a:cubicBezTo>
                      <a:pt x="20" y="16"/>
                      <a:pt x="10" y="20"/>
                      <a:pt x="0" y="24"/>
                    </a:cubicBezTo>
                    <a:cubicBezTo>
                      <a:pt x="0" y="24"/>
                      <a:pt x="0" y="25"/>
                      <a:pt x="1" y="25"/>
                    </a:cubicBezTo>
                    <a:cubicBezTo>
                      <a:pt x="5" y="24"/>
                      <a:pt x="10" y="22"/>
                      <a:pt x="14" y="21"/>
                    </a:cubicBezTo>
                    <a:cubicBezTo>
                      <a:pt x="22" y="21"/>
                      <a:pt x="30" y="19"/>
                      <a:pt x="37" y="17"/>
                    </a:cubicBezTo>
                    <a:cubicBezTo>
                      <a:pt x="45" y="15"/>
                      <a:pt x="54" y="14"/>
                      <a:pt x="62" y="11"/>
                    </a:cubicBezTo>
                    <a:cubicBezTo>
                      <a:pt x="63" y="11"/>
                      <a:pt x="63" y="10"/>
                      <a:pt x="62" y="1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5" name="Freeform 104"/>
              <p:cNvSpPr>
                <a:spLocks/>
              </p:cNvSpPr>
              <p:nvPr/>
            </p:nvSpPr>
            <p:spPr bwMode="auto">
              <a:xfrm>
                <a:off x="9139238" y="4775201"/>
                <a:ext cx="187325" cy="33338"/>
              </a:xfrm>
              <a:custGeom>
                <a:avLst/>
                <a:gdLst>
                  <a:gd name="T0" fmla="*/ 71 w 72"/>
                  <a:gd name="T1" fmla="*/ 1 h 13"/>
                  <a:gd name="T2" fmla="*/ 71 w 72"/>
                  <a:gd name="T3" fmla="*/ 0 h 13"/>
                  <a:gd name="T4" fmla="*/ 36 w 72"/>
                  <a:gd name="T5" fmla="*/ 7 h 13"/>
                  <a:gd name="T6" fmla="*/ 0 w 72"/>
                  <a:gd name="T7" fmla="*/ 10 h 13"/>
                  <a:gd name="T8" fmla="*/ 1 w 72"/>
                  <a:gd name="T9" fmla="*/ 11 h 13"/>
                  <a:gd name="T10" fmla="*/ 13 w 72"/>
                  <a:gd name="T11" fmla="*/ 11 h 13"/>
                  <a:gd name="T12" fmla="*/ 40 w 72"/>
                  <a:gd name="T13" fmla="*/ 12 h 13"/>
                  <a:gd name="T14" fmla="*/ 65 w 72"/>
                  <a:gd name="T15" fmla="*/ 9 h 13"/>
                  <a:gd name="T16" fmla="*/ 65 w 72"/>
                  <a:gd name="T17" fmla="*/ 7 h 13"/>
                  <a:gd name="T18" fmla="*/ 39 w 72"/>
                  <a:gd name="T19" fmla="*/ 10 h 13"/>
                  <a:gd name="T20" fmla="*/ 34 w 72"/>
                  <a:gd name="T21" fmla="*/ 10 h 13"/>
                  <a:gd name="T22" fmla="*/ 37 w 72"/>
                  <a:gd name="T23" fmla="*/ 10 h 13"/>
                  <a:gd name="T24" fmla="*/ 71 w 72"/>
                  <a:gd name="T25"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 h="13">
                    <a:moveTo>
                      <a:pt x="71" y="1"/>
                    </a:moveTo>
                    <a:cubicBezTo>
                      <a:pt x="72" y="1"/>
                      <a:pt x="71" y="0"/>
                      <a:pt x="71" y="0"/>
                    </a:cubicBezTo>
                    <a:cubicBezTo>
                      <a:pt x="59" y="2"/>
                      <a:pt x="48" y="6"/>
                      <a:pt x="36" y="7"/>
                    </a:cubicBezTo>
                    <a:cubicBezTo>
                      <a:pt x="24" y="9"/>
                      <a:pt x="12" y="9"/>
                      <a:pt x="0" y="10"/>
                    </a:cubicBezTo>
                    <a:cubicBezTo>
                      <a:pt x="0" y="10"/>
                      <a:pt x="0" y="11"/>
                      <a:pt x="1" y="11"/>
                    </a:cubicBezTo>
                    <a:cubicBezTo>
                      <a:pt x="5" y="11"/>
                      <a:pt x="9" y="11"/>
                      <a:pt x="13" y="11"/>
                    </a:cubicBezTo>
                    <a:cubicBezTo>
                      <a:pt x="22" y="13"/>
                      <a:pt x="31" y="12"/>
                      <a:pt x="40" y="12"/>
                    </a:cubicBezTo>
                    <a:cubicBezTo>
                      <a:pt x="48" y="11"/>
                      <a:pt x="57" y="11"/>
                      <a:pt x="65" y="9"/>
                    </a:cubicBezTo>
                    <a:cubicBezTo>
                      <a:pt x="66" y="8"/>
                      <a:pt x="66" y="7"/>
                      <a:pt x="65" y="7"/>
                    </a:cubicBezTo>
                    <a:cubicBezTo>
                      <a:pt x="56" y="8"/>
                      <a:pt x="48" y="9"/>
                      <a:pt x="39" y="10"/>
                    </a:cubicBezTo>
                    <a:cubicBezTo>
                      <a:pt x="37" y="10"/>
                      <a:pt x="35" y="10"/>
                      <a:pt x="34" y="10"/>
                    </a:cubicBezTo>
                    <a:cubicBezTo>
                      <a:pt x="35" y="10"/>
                      <a:pt x="36" y="10"/>
                      <a:pt x="37" y="10"/>
                    </a:cubicBezTo>
                    <a:cubicBezTo>
                      <a:pt x="48" y="9"/>
                      <a:pt x="61" y="7"/>
                      <a:pt x="71"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6" name="Freeform 105"/>
              <p:cNvSpPr>
                <a:spLocks/>
              </p:cNvSpPr>
              <p:nvPr/>
            </p:nvSpPr>
            <p:spPr bwMode="auto">
              <a:xfrm>
                <a:off x="9139238" y="4879976"/>
                <a:ext cx="230188" cy="39688"/>
              </a:xfrm>
              <a:custGeom>
                <a:avLst/>
                <a:gdLst>
                  <a:gd name="T0" fmla="*/ 87 w 88"/>
                  <a:gd name="T1" fmla="*/ 1 h 15"/>
                  <a:gd name="T2" fmla="*/ 56 w 88"/>
                  <a:gd name="T3" fmla="*/ 2 h 15"/>
                  <a:gd name="T4" fmla="*/ 30 w 88"/>
                  <a:gd name="T5" fmla="*/ 6 h 15"/>
                  <a:gd name="T6" fmla="*/ 1 w 88"/>
                  <a:gd name="T7" fmla="*/ 0 h 15"/>
                  <a:gd name="T8" fmla="*/ 0 w 88"/>
                  <a:gd name="T9" fmla="*/ 1 h 15"/>
                  <a:gd name="T10" fmla="*/ 43 w 88"/>
                  <a:gd name="T11" fmla="*/ 10 h 15"/>
                  <a:gd name="T12" fmla="*/ 84 w 88"/>
                  <a:gd name="T13" fmla="*/ 10 h 15"/>
                  <a:gd name="T14" fmla="*/ 84 w 88"/>
                  <a:gd name="T15" fmla="*/ 9 h 15"/>
                  <a:gd name="T16" fmla="*/ 64 w 88"/>
                  <a:gd name="T17" fmla="*/ 10 h 15"/>
                  <a:gd name="T18" fmla="*/ 43 w 88"/>
                  <a:gd name="T19" fmla="*/ 8 h 15"/>
                  <a:gd name="T20" fmla="*/ 36 w 88"/>
                  <a:gd name="T21" fmla="*/ 7 h 15"/>
                  <a:gd name="T22" fmla="*/ 58 w 88"/>
                  <a:gd name="T23" fmla="*/ 5 h 15"/>
                  <a:gd name="T24" fmla="*/ 87 w 88"/>
                  <a:gd name="T25" fmla="*/ 2 h 15"/>
                  <a:gd name="T26" fmla="*/ 87 w 88"/>
                  <a:gd name="T27"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8" h="15">
                    <a:moveTo>
                      <a:pt x="87" y="1"/>
                    </a:moveTo>
                    <a:cubicBezTo>
                      <a:pt x="77" y="0"/>
                      <a:pt x="66" y="1"/>
                      <a:pt x="56" y="2"/>
                    </a:cubicBezTo>
                    <a:cubicBezTo>
                      <a:pt x="47" y="3"/>
                      <a:pt x="38" y="4"/>
                      <a:pt x="30" y="6"/>
                    </a:cubicBezTo>
                    <a:cubicBezTo>
                      <a:pt x="20" y="4"/>
                      <a:pt x="10" y="2"/>
                      <a:pt x="1" y="0"/>
                    </a:cubicBezTo>
                    <a:cubicBezTo>
                      <a:pt x="0" y="0"/>
                      <a:pt x="0" y="1"/>
                      <a:pt x="0" y="1"/>
                    </a:cubicBezTo>
                    <a:cubicBezTo>
                      <a:pt x="14" y="5"/>
                      <a:pt x="28" y="8"/>
                      <a:pt x="43" y="10"/>
                    </a:cubicBezTo>
                    <a:cubicBezTo>
                      <a:pt x="55" y="13"/>
                      <a:pt x="72" y="15"/>
                      <a:pt x="84" y="10"/>
                    </a:cubicBezTo>
                    <a:cubicBezTo>
                      <a:pt x="85" y="10"/>
                      <a:pt x="84" y="10"/>
                      <a:pt x="84" y="9"/>
                    </a:cubicBezTo>
                    <a:cubicBezTo>
                      <a:pt x="77" y="9"/>
                      <a:pt x="71" y="10"/>
                      <a:pt x="64" y="10"/>
                    </a:cubicBezTo>
                    <a:cubicBezTo>
                      <a:pt x="57" y="10"/>
                      <a:pt x="50" y="9"/>
                      <a:pt x="43" y="8"/>
                    </a:cubicBezTo>
                    <a:cubicBezTo>
                      <a:pt x="40" y="8"/>
                      <a:pt x="38" y="7"/>
                      <a:pt x="36" y="7"/>
                    </a:cubicBezTo>
                    <a:cubicBezTo>
                      <a:pt x="44" y="6"/>
                      <a:pt x="51" y="5"/>
                      <a:pt x="58" y="5"/>
                    </a:cubicBezTo>
                    <a:cubicBezTo>
                      <a:pt x="68" y="4"/>
                      <a:pt x="78" y="4"/>
                      <a:pt x="87" y="2"/>
                    </a:cubicBezTo>
                    <a:cubicBezTo>
                      <a:pt x="88" y="2"/>
                      <a:pt x="88" y="1"/>
                      <a:pt x="87"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7" name="Freeform 106"/>
              <p:cNvSpPr>
                <a:spLocks/>
              </p:cNvSpPr>
              <p:nvPr/>
            </p:nvSpPr>
            <p:spPr bwMode="auto">
              <a:xfrm>
                <a:off x="9131300" y="4903788"/>
                <a:ext cx="211138" cy="93663"/>
              </a:xfrm>
              <a:custGeom>
                <a:avLst/>
                <a:gdLst>
                  <a:gd name="T0" fmla="*/ 80 w 81"/>
                  <a:gd name="T1" fmla="*/ 29 h 36"/>
                  <a:gd name="T2" fmla="*/ 43 w 81"/>
                  <a:gd name="T3" fmla="*/ 13 h 36"/>
                  <a:gd name="T4" fmla="*/ 1 w 81"/>
                  <a:gd name="T5" fmla="*/ 0 h 36"/>
                  <a:gd name="T6" fmla="*/ 1 w 81"/>
                  <a:gd name="T7" fmla="*/ 1 h 36"/>
                  <a:gd name="T8" fmla="*/ 24 w 81"/>
                  <a:gd name="T9" fmla="*/ 9 h 36"/>
                  <a:gd name="T10" fmla="*/ 24 w 81"/>
                  <a:gd name="T11" fmla="*/ 10 h 36"/>
                  <a:gd name="T12" fmla="*/ 48 w 81"/>
                  <a:gd name="T13" fmla="*/ 25 h 36"/>
                  <a:gd name="T14" fmla="*/ 69 w 81"/>
                  <a:gd name="T15" fmla="*/ 36 h 36"/>
                  <a:gd name="T16" fmla="*/ 70 w 81"/>
                  <a:gd name="T17" fmla="*/ 34 h 36"/>
                  <a:gd name="T18" fmla="*/ 47 w 81"/>
                  <a:gd name="T19" fmla="*/ 21 h 36"/>
                  <a:gd name="T20" fmla="*/ 36 w 81"/>
                  <a:gd name="T21" fmla="*/ 13 h 36"/>
                  <a:gd name="T22" fmla="*/ 43 w 81"/>
                  <a:gd name="T23" fmla="*/ 16 h 36"/>
                  <a:gd name="T24" fmla="*/ 80 w 81"/>
                  <a:gd name="T25" fmla="*/ 30 h 36"/>
                  <a:gd name="T26" fmla="*/ 80 w 81"/>
                  <a:gd name="T27" fmla="*/ 2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36">
                    <a:moveTo>
                      <a:pt x="80" y="29"/>
                    </a:moveTo>
                    <a:cubicBezTo>
                      <a:pt x="67" y="24"/>
                      <a:pt x="56" y="18"/>
                      <a:pt x="43" y="13"/>
                    </a:cubicBezTo>
                    <a:cubicBezTo>
                      <a:pt x="29" y="9"/>
                      <a:pt x="15" y="4"/>
                      <a:pt x="1" y="0"/>
                    </a:cubicBezTo>
                    <a:cubicBezTo>
                      <a:pt x="0" y="0"/>
                      <a:pt x="0" y="1"/>
                      <a:pt x="1" y="1"/>
                    </a:cubicBezTo>
                    <a:cubicBezTo>
                      <a:pt x="8" y="4"/>
                      <a:pt x="16" y="7"/>
                      <a:pt x="24" y="9"/>
                    </a:cubicBezTo>
                    <a:cubicBezTo>
                      <a:pt x="24" y="9"/>
                      <a:pt x="24" y="9"/>
                      <a:pt x="24" y="10"/>
                    </a:cubicBezTo>
                    <a:cubicBezTo>
                      <a:pt x="32" y="14"/>
                      <a:pt x="40" y="19"/>
                      <a:pt x="48" y="25"/>
                    </a:cubicBezTo>
                    <a:cubicBezTo>
                      <a:pt x="54" y="29"/>
                      <a:pt x="61" y="35"/>
                      <a:pt x="69" y="36"/>
                    </a:cubicBezTo>
                    <a:cubicBezTo>
                      <a:pt x="70" y="36"/>
                      <a:pt x="70" y="35"/>
                      <a:pt x="70" y="34"/>
                    </a:cubicBezTo>
                    <a:cubicBezTo>
                      <a:pt x="62" y="30"/>
                      <a:pt x="54" y="26"/>
                      <a:pt x="47" y="21"/>
                    </a:cubicBezTo>
                    <a:cubicBezTo>
                      <a:pt x="43" y="18"/>
                      <a:pt x="40" y="15"/>
                      <a:pt x="36" y="13"/>
                    </a:cubicBezTo>
                    <a:cubicBezTo>
                      <a:pt x="38" y="14"/>
                      <a:pt x="41" y="15"/>
                      <a:pt x="43" y="16"/>
                    </a:cubicBezTo>
                    <a:cubicBezTo>
                      <a:pt x="55" y="20"/>
                      <a:pt x="67" y="29"/>
                      <a:pt x="80" y="30"/>
                    </a:cubicBezTo>
                    <a:cubicBezTo>
                      <a:pt x="81" y="30"/>
                      <a:pt x="81" y="29"/>
                      <a:pt x="80"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8" name="Freeform 107"/>
              <p:cNvSpPr>
                <a:spLocks/>
              </p:cNvSpPr>
              <p:nvPr/>
            </p:nvSpPr>
            <p:spPr bwMode="auto">
              <a:xfrm>
                <a:off x="9126538" y="4932363"/>
                <a:ext cx="169863" cy="114300"/>
              </a:xfrm>
              <a:custGeom>
                <a:avLst/>
                <a:gdLst>
                  <a:gd name="T0" fmla="*/ 65 w 65"/>
                  <a:gd name="T1" fmla="*/ 41 h 44"/>
                  <a:gd name="T2" fmla="*/ 50 w 65"/>
                  <a:gd name="T3" fmla="*/ 31 h 44"/>
                  <a:gd name="T4" fmla="*/ 34 w 65"/>
                  <a:gd name="T5" fmla="*/ 19 h 44"/>
                  <a:gd name="T6" fmla="*/ 1 w 65"/>
                  <a:gd name="T7" fmla="*/ 0 h 44"/>
                  <a:gd name="T8" fmla="*/ 0 w 65"/>
                  <a:gd name="T9" fmla="*/ 1 h 44"/>
                  <a:gd name="T10" fmla="*/ 19 w 65"/>
                  <a:gd name="T11" fmla="*/ 14 h 44"/>
                  <a:gd name="T12" fmla="*/ 29 w 65"/>
                  <a:gd name="T13" fmla="*/ 27 h 44"/>
                  <a:gd name="T14" fmla="*/ 47 w 65"/>
                  <a:gd name="T15" fmla="*/ 43 h 44"/>
                  <a:gd name="T16" fmla="*/ 48 w 65"/>
                  <a:gd name="T17" fmla="*/ 41 h 44"/>
                  <a:gd name="T18" fmla="*/ 34 w 65"/>
                  <a:gd name="T19" fmla="*/ 27 h 44"/>
                  <a:gd name="T20" fmla="*/ 21 w 65"/>
                  <a:gd name="T21" fmla="*/ 15 h 44"/>
                  <a:gd name="T22" fmla="*/ 32 w 65"/>
                  <a:gd name="T23" fmla="*/ 21 h 44"/>
                  <a:gd name="T24" fmla="*/ 64 w 65"/>
                  <a:gd name="T25" fmla="*/ 42 h 44"/>
                  <a:gd name="T26" fmla="*/ 65 w 65"/>
                  <a:gd name="T2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44">
                    <a:moveTo>
                      <a:pt x="65" y="41"/>
                    </a:moveTo>
                    <a:cubicBezTo>
                      <a:pt x="60" y="37"/>
                      <a:pt x="54" y="34"/>
                      <a:pt x="50" y="31"/>
                    </a:cubicBezTo>
                    <a:cubicBezTo>
                      <a:pt x="44" y="27"/>
                      <a:pt x="39" y="23"/>
                      <a:pt x="34" y="19"/>
                    </a:cubicBezTo>
                    <a:cubicBezTo>
                      <a:pt x="23" y="12"/>
                      <a:pt x="11" y="7"/>
                      <a:pt x="1" y="0"/>
                    </a:cubicBezTo>
                    <a:cubicBezTo>
                      <a:pt x="0" y="0"/>
                      <a:pt x="0" y="0"/>
                      <a:pt x="0" y="1"/>
                    </a:cubicBezTo>
                    <a:cubicBezTo>
                      <a:pt x="6" y="6"/>
                      <a:pt x="12" y="10"/>
                      <a:pt x="19" y="14"/>
                    </a:cubicBezTo>
                    <a:cubicBezTo>
                      <a:pt x="21" y="19"/>
                      <a:pt x="25" y="23"/>
                      <a:pt x="29" y="27"/>
                    </a:cubicBezTo>
                    <a:cubicBezTo>
                      <a:pt x="35" y="32"/>
                      <a:pt x="41" y="38"/>
                      <a:pt x="47" y="43"/>
                    </a:cubicBezTo>
                    <a:cubicBezTo>
                      <a:pt x="48" y="44"/>
                      <a:pt x="49" y="42"/>
                      <a:pt x="48" y="41"/>
                    </a:cubicBezTo>
                    <a:cubicBezTo>
                      <a:pt x="44" y="36"/>
                      <a:pt x="39" y="32"/>
                      <a:pt x="34" y="27"/>
                    </a:cubicBezTo>
                    <a:cubicBezTo>
                      <a:pt x="29" y="24"/>
                      <a:pt x="24" y="20"/>
                      <a:pt x="21" y="15"/>
                    </a:cubicBezTo>
                    <a:cubicBezTo>
                      <a:pt x="25" y="17"/>
                      <a:pt x="29" y="19"/>
                      <a:pt x="32" y="21"/>
                    </a:cubicBezTo>
                    <a:cubicBezTo>
                      <a:pt x="42" y="28"/>
                      <a:pt x="52" y="39"/>
                      <a:pt x="64" y="42"/>
                    </a:cubicBezTo>
                    <a:cubicBezTo>
                      <a:pt x="65" y="42"/>
                      <a:pt x="65" y="41"/>
                      <a:pt x="65" y="4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9" name="Freeform 108"/>
              <p:cNvSpPr>
                <a:spLocks/>
              </p:cNvSpPr>
              <p:nvPr/>
            </p:nvSpPr>
            <p:spPr bwMode="auto">
              <a:xfrm>
                <a:off x="8686800" y="4827588"/>
                <a:ext cx="204788" cy="49213"/>
              </a:xfrm>
              <a:custGeom>
                <a:avLst/>
                <a:gdLst>
                  <a:gd name="T0" fmla="*/ 76 w 78"/>
                  <a:gd name="T1" fmla="*/ 16 h 19"/>
                  <a:gd name="T2" fmla="*/ 0 w 78"/>
                  <a:gd name="T3" fmla="*/ 5 h 19"/>
                  <a:gd name="T4" fmla="*/ 1 w 78"/>
                  <a:gd name="T5" fmla="*/ 6 h 19"/>
                  <a:gd name="T6" fmla="*/ 75 w 78"/>
                  <a:gd name="T7" fmla="*/ 19 h 19"/>
                  <a:gd name="T8" fmla="*/ 76 w 78"/>
                  <a:gd name="T9" fmla="*/ 16 h 19"/>
                </a:gdLst>
                <a:ahLst/>
                <a:cxnLst>
                  <a:cxn ang="0">
                    <a:pos x="T0" y="T1"/>
                  </a:cxn>
                  <a:cxn ang="0">
                    <a:pos x="T2" y="T3"/>
                  </a:cxn>
                  <a:cxn ang="0">
                    <a:pos x="T4" y="T5"/>
                  </a:cxn>
                  <a:cxn ang="0">
                    <a:pos x="T6" y="T7"/>
                  </a:cxn>
                  <a:cxn ang="0">
                    <a:pos x="T8" y="T9"/>
                  </a:cxn>
                </a:cxnLst>
                <a:rect l="0" t="0" r="r" b="b"/>
                <a:pathLst>
                  <a:path w="78" h="19">
                    <a:moveTo>
                      <a:pt x="76" y="16"/>
                    </a:moveTo>
                    <a:cubicBezTo>
                      <a:pt x="52" y="8"/>
                      <a:pt x="26" y="0"/>
                      <a:pt x="0" y="5"/>
                    </a:cubicBezTo>
                    <a:cubicBezTo>
                      <a:pt x="0" y="5"/>
                      <a:pt x="0" y="6"/>
                      <a:pt x="1" y="6"/>
                    </a:cubicBezTo>
                    <a:cubicBezTo>
                      <a:pt x="27" y="4"/>
                      <a:pt x="50" y="12"/>
                      <a:pt x="75" y="19"/>
                    </a:cubicBezTo>
                    <a:cubicBezTo>
                      <a:pt x="77" y="19"/>
                      <a:pt x="78" y="17"/>
                      <a:pt x="76" y="16"/>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0" name="Freeform 109"/>
              <p:cNvSpPr>
                <a:spLocks/>
              </p:cNvSpPr>
              <p:nvPr/>
            </p:nvSpPr>
            <p:spPr bwMode="auto">
              <a:xfrm>
                <a:off x="8701088" y="4787901"/>
                <a:ext cx="212725" cy="80963"/>
              </a:xfrm>
              <a:custGeom>
                <a:avLst/>
                <a:gdLst>
                  <a:gd name="T0" fmla="*/ 80 w 82"/>
                  <a:gd name="T1" fmla="*/ 28 h 31"/>
                  <a:gd name="T2" fmla="*/ 1 w 82"/>
                  <a:gd name="T3" fmla="*/ 5 h 31"/>
                  <a:gd name="T4" fmla="*/ 1 w 82"/>
                  <a:gd name="T5" fmla="*/ 6 h 31"/>
                  <a:gd name="T6" fmla="*/ 80 w 82"/>
                  <a:gd name="T7" fmla="*/ 30 h 31"/>
                  <a:gd name="T8" fmla="*/ 80 w 82"/>
                  <a:gd name="T9" fmla="*/ 30 h 31"/>
                  <a:gd name="T10" fmla="*/ 80 w 82"/>
                  <a:gd name="T11" fmla="*/ 28 h 31"/>
                </a:gdLst>
                <a:ahLst/>
                <a:cxnLst>
                  <a:cxn ang="0">
                    <a:pos x="T0" y="T1"/>
                  </a:cxn>
                  <a:cxn ang="0">
                    <a:pos x="T2" y="T3"/>
                  </a:cxn>
                  <a:cxn ang="0">
                    <a:pos x="T4" y="T5"/>
                  </a:cxn>
                  <a:cxn ang="0">
                    <a:pos x="T6" y="T7"/>
                  </a:cxn>
                  <a:cxn ang="0">
                    <a:pos x="T8" y="T9"/>
                  </a:cxn>
                  <a:cxn ang="0">
                    <a:pos x="T10" y="T11"/>
                  </a:cxn>
                </a:cxnLst>
                <a:rect l="0" t="0" r="r" b="b"/>
                <a:pathLst>
                  <a:path w="82" h="31">
                    <a:moveTo>
                      <a:pt x="80" y="28"/>
                    </a:moveTo>
                    <a:cubicBezTo>
                      <a:pt x="54" y="21"/>
                      <a:pt x="29" y="0"/>
                      <a:pt x="1" y="5"/>
                    </a:cubicBezTo>
                    <a:cubicBezTo>
                      <a:pt x="0" y="5"/>
                      <a:pt x="0" y="6"/>
                      <a:pt x="1" y="6"/>
                    </a:cubicBezTo>
                    <a:cubicBezTo>
                      <a:pt x="31" y="2"/>
                      <a:pt x="52" y="26"/>
                      <a:pt x="80" y="30"/>
                    </a:cubicBezTo>
                    <a:cubicBezTo>
                      <a:pt x="80" y="30"/>
                      <a:pt x="80" y="30"/>
                      <a:pt x="80" y="30"/>
                    </a:cubicBezTo>
                    <a:cubicBezTo>
                      <a:pt x="81" y="31"/>
                      <a:pt x="82" y="28"/>
                      <a:pt x="80"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1" name="Freeform 110"/>
              <p:cNvSpPr>
                <a:spLocks/>
              </p:cNvSpPr>
              <p:nvPr/>
            </p:nvSpPr>
            <p:spPr bwMode="auto">
              <a:xfrm>
                <a:off x="8786813" y="4787901"/>
                <a:ext cx="73025" cy="36513"/>
              </a:xfrm>
              <a:custGeom>
                <a:avLst/>
                <a:gdLst>
                  <a:gd name="T0" fmla="*/ 26 w 28"/>
                  <a:gd name="T1" fmla="*/ 11 h 14"/>
                  <a:gd name="T2" fmla="*/ 2 w 28"/>
                  <a:gd name="T3" fmla="*/ 0 h 14"/>
                  <a:gd name="T4" fmla="*/ 1 w 28"/>
                  <a:gd name="T5" fmla="*/ 1 h 14"/>
                  <a:gd name="T6" fmla="*/ 25 w 28"/>
                  <a:gd name="T7" fmla="*/ 13 h 14"/>
                  <a:gd name="T8" fmla="*/ 26 w 28"/>
                  <a:gd name="T9" fmla="*/ 11 h 14"/>
                </a:gdLst>
                <a:ahLst/>
                <a:cxnLst>
                  <a:cxn ang="0">
                    <a:pos x="T0" y="T1"/>
                  </a:cxn>
                  <a:cxn ang="0">
                    <a:pos x="T2" y="T3"/>
                  </a:cxn>
                  <a:cxn ang="0">
                    <a:pos x="T4" y="T5"/>
                  </a:cxn>
                  <a:cxn ang="0">
                    <a:pos x="T6" y="T7"/>
                  </a:cxn>
                  <a:cxn ang="0">
                    <a:pos x="T8" y="T9"/>
                  </a:cxn>
                </a:cxnLst>
                <a:rect l="0" t="0" r="r" b="b"/>
                <a:pathLst>
                  <a:path w="28" h="14">
                    <a:moveTo>
                      <a:pt x="26" y="11"/>
                    </a:moveTo>
                    <a:cubicBezTo>
                      <a:pt x="18" y="7"/>
                      <a:pt x="10" y="3"/>
                      <a:pt x="2" y="0"/>
                    </a:cubicBezTo>
                    <a:cubicBezTo>
                      <a:pt x="1" y="0"/>
                      <a:pt x="0" y="1"/>
                      <a:pt x="1" y="1"/>
                    </a:cubicBezTo>
                    <a:cubicBezTo>
                      <a:pt x="9" y="6"/>
                      <a:pt x="17" y="9"/>
                      <a:pt x="25" y="13"/>
                    </a:cubicBezTo>
                    <a:cubicBezTo>
                      <a:pt x="27" y="14"/>
                      <a:pt x="28" y="12"/>
                      <a:pt x="26" y="1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2" name="Freeform 111"/>
              <p:cNvSpPr>
                <a:spLocks/>
              </p:cNvSpPr>
              <p:nvPr/>
            </p:nvSpPr>
            <p:spPr bwMode="auto">
              <a:xfrm>
                <a:off x="8742363" y="4735513"/>
                <a:ext cx="158750" cy="80963"/>
              </a:xfrm>
              <a:custGeom>
                <a:avLst/>
                <a:gdLst>
                  <a:gd name="T0" fmla="*/ 59 w 61"/>
                  <a:gd name="T1" fmla="*/ 27 h 31"/>
                  <a:gd name="T2" fmla="*/ 1 w 61"/>
                  <a:gd name="T3" fmla="*/ 0 h 31"/>
                  <a:gd name="T4" fmla="*/ 0 w 61"/>
                  <a:gd name="T5" fmla="*/ 1 h 31"/>
                  <a:gd name="T6" fmla="*/ 58 w 61"/>
                  <a:gd name="T7" fmla="*/ 30 h 31"/>
                  <a:gd name="T8" fmla="*/ 58 w 61"/>
                  <a:gd name="T9" fmla="*/ 30 h 31"/>
                  <a:gd name="T10" fmla="*/ 59 w 61"/>
                  <a:gd name="T11" fmla="*/ 27 h 31"/>
                </a:gdLst>
                <a:ahLst/>
                <a:cxnLst>
                  <a:cxn ang="0">
                    <a:pos x="T0" y="T1"/>
                  </a:cxn>
                  <a:cxn ang="0">
                    <a:pos x="T2" y="T3"/>
                  </a:cxn>
                  <a:cxn ang="0">
                    <a:pos x="T4" y="T5"/>
                  </a:cxn>
                  <a:cxn ang="0">
                    <a:pos x="T6" y="T7"/>
                  </a:cxn>
                  <a:cxn ang="0">
                    <a:pos x="T8" y="T9"/>
                  </a:cxn>
                  <a:cxn ang="0">
                    <a:pos x="T10" y="T11"/>
                  </a:cxn>
                </a:cxnLst>
                <a:rect l="0" t="0" r="r" b="b"/>
                <a:pathLst>
                  <a:path w="61" h="31">
                    <a:moveTo>
                      <a:pt x="59" y="27"/>
                    </a:moveTo>
                    <a:cubicBezTo>
                      <a:pt x="39" y="20"/>
                      <a:pt x="23" y="4"/>
                      <a:pt x="1" y="0"/>
                    </a:cubicBezTo>
                    <a:cubicBezTo>
                      <a:pt x="0" y="0"/>
                      <a:pt x="0" y="1"/>
                      <a:pt x="0" y="1"/>
                    </a:cubicBezTo>
                    <a:cubicBezTo>
                      <a:pt x="22" y="6"/>
                      <a:pt x="37" y="24"/>
                      <a:pt x="58" y="30"/>
                    </a:cubicBezTo>
                    <a:cubicBezTo>
                      <a:pt x="58" y="30"/>
                      <a:pt x="58" y="30"/>
                      <a:pt x="58" y="30"/>
                    </a:cubicBezTo>
                    <a:cubicBezTo>
                      <a:pt x="60" y="31"/>
                      <a:pt x="61" y="28"/>
                      <a:pt x="59" y="27"/>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3" name="Freeform 112"/>
              <p:cNvSpPr>
                <a:spLocks/>
              </p:cNvSpPr>
              <p:nvPr/>
            </p:nvSpPr>
            <p:spPr bwMode="auto">
              <a:xfrm>
                <a:off x="8778875" y="4718051"/>
                <a:ext cx="142875" cy="80963"/>
              </a:xfrm>
              <a:custGeom>
                <a:avLst/>
                <a:gdLst>
                  <a:gd name="T0" fmla="*/ 54 w 55"/>
                  <a:gd name="T1" fmla="*/ 28 h 31"/>
                  <a:gd name="T2" fmla="*/ 41 w 55"/>
                  <a:gd name="T3" fmla="*/ 21 h 31"/>
                  <a:gd name="T4" fmla="*/ 27 w 55"/>
                  <a:gd name="T5" fmla="*/ 11 h 31"/>
                  <a:gd name="T6" fmla="*/ 1 w 55"/>
                  <a:gd name="T7" fmla="*/ 0 h 31"/>
                  <a:gd name="T8" fmla="*/ 1 w 55"/>
                  <a:gd name="T9" fmla="*/ 1 h 31"/>
                  <a:gd name="T10" fmla="*/ 29 w 55"/>
                  <a:gd name="T11" fmla="*/ 16 h 31"/>
                  <a:gd name="T12" fmla="*/ 51 w 55"/>
                  <a:gd name="T13" fmla="*/ 30 h 31"/>
                  <a:gd name="T14" fmla="*/ 52 w 55"/>
                  <a:gd name="T15" fmla="*/ 31 h 31"/>
                  <a:gd name="T16" fmla="*/ 53 w 55"/>
                  <a:gd name="T17" fmla="*/ 31 h 31"/>
                  <a:gd name="T18" fmla="*/ 54 w 55"/>
                  <a:gd name="T19" fmla="*/ 31 h 31"/>
                  <a:gd name="T20" fmla="*/ 54 w 55"/>
                  <a:gd name="T21" fmla="*/ 30 h 31"/>
                  <a:gd name="T22" fmla="*/ 54 w 55"/>
                  <a:gd name="T23"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31">
                    <a:moveTo>
                      <a:pt x="54" y="28"/>
                    </a:moveTo>
                    <a:cubicBezTo>
                      <a:pt x="50" y="25"/>
                      <a:pt x="45" y="23"/>
                      <a:pt x="41" y="21"/>
                    </a:cubicBezTo>
                    <a:cubicBezTo>
                      <a:pt x="36" y="18"/>
                      <a:pt x="32" y="14"/>
                      <a:pt x="27" y="11"/>
                    </a:cubicBezTo>
                    <a:cubicBezTo>
                      <a:pt x="19" y="6"/>
                      <a:pt x="11" y="1"/>
                      <a:pt x="1" y="0"/>
                    </a:cubicBezTo>
                    <a:cubicBezTo>
                      <a:pt x="0" y="0"/>
                      <a:pt x="0" y="1"/>
                      <a:pt x="1" y="1"/>
                    </a:cubicBezTo>
                    <a:cubicBezTo>
                      <a:pt x="12" y="4"/>
                      <a:pt x="20" y="10"/>
                      <a:pt x="29" y="16"/>
                    </a:cubicBezTo>
                    <a:cubicBezTo>
                      <a:pt x="30" y="17"/>
                      <a:pt x="46" y="28"/>
                      <a:pt x="51" y="30"/>
                    </a:cubicBezTo>
                    <a:cubicBezTo>
                      <a:pt x="51" y="30"/>
                      <a:pt x="51" y="31"/>
                      <a:pt x="52" y="31"/>
                    </a:cubicBezTo>
                    <a:cubicBezTo>
                      <a:pt x="52" y="31"/>
                      <a:pt x="52" y="31"/>
                      <a:pt x="53" y="31"/>
                    </a:cubicBezTo>
                    <a:cubicBezTo>
                      <a:pt x="54" y="31"/>
                      <a:pt x="54" y="31"/>
                      <a:pt x="54" y="31"/>
                    </a:cubicBezTo>
                    <a:cubicBezTo>
                      <a:pt x="54" y="30"/>
                      <a:pt x="54" y="30"/>
                      <a:pt x="54" y="30"/>
                    </a:cubicBezTo>
                    <a:cubicBezTo>
                      <a:pt x="55" y="29"/>
                      <a:pt x="54" y="29"/>
                      <a:pt x="54"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grpSp>
        <p:nvGrpSpPr>
          <p:cNvPr id="6" name="Group 5"/>
          <p:cNvGrpSpPr/>
          <p:nvPr/>
        </p:nvGrpSpPr>
        <p:grpSpPr>
          <a:xfrm>
            <a:off x="11522880" y="5809646"/>
            <a:ext cx="588963" cy="814388"/>
            <a:chOff x="5597525" y="5522913"/>
            <a:chExt cx="588963" cy="814388"/>
          </a:xfrm>
        </p:grpSpPr>
        <p:sp>
          <p:nvSpPr>
            <p:cNvPr id="7" name="Freeform 188"/>
            <p:cNvSpPr>
              <a:spLocks noEditPoints="1"/>
            </p:cNvSpPr>
            <p:nvPr/>
          </p:nvSpPr>
          <p:spPr bwMode="auto">
            <a:xfrm>
              <a:off x="5865813" y="5711826"/>
              <a:ext cx="320675" cy="280988"/>
            </a:xfrm>
            <a:custGeom>
              <a:avLst/>
              <a:gdLst>
                <a:gd name="T0" fmla="*/ 94 w 122"/>
                <a:gd name="T1" fmla="*/ 90 h 107"/>
                <a:gd name="T2" fmla="*/ 102 w 122"/>
                <a:gd name="T3" fmla="*/ 23 h 107"/>
                <a:gd name="T4" fmla="*/ 101 w 122"/>
                <a:gd name="T5" fmla="*/ 21 h 107"/>
                <a:gd name="T6" fmla="*/ 69 w 122"/>
                <a:gd name="T7" fmla="*/ 2 h 107"/>
                <a:gd name="T8" fmla="*/ 31 w 122"/>
                <a:gd name="T9" fmla="*/ 14 h 107"/>
                <a:gd name="T10" fmla="*/ 19 w 122"/>
                <a:gd name="T11" fmla="*/ 84 h 107"/>
                <a:gd name="T12" fmla="*/ 55 w 122"/>
                <a:gd name="T13" fmla="*/ 105 h 107"/>
                <a:gd name="T14" fmla="*/ 94 w 122"/>
                <a:gd name="T15" fmla="*/ 90 h 107"/>
                <a:gd name="T16" fmla="*/ 66 w 122"/>
                <a:gd name="T17" fmla="*/ 16 h 107"/>
                <a:gd name="T18" fmla="*/ 72 w 122"/>
                <a:gd name="T19" fmla="*/ 16 h 107"/>
                <a:gd name="T20" fmla="*/ 52 w 122"/>
                <a:gd name="T21" fmla="*/ 26 h 107"/>
                <a:gd name="T22" fmla="*/ 30 w 122"/>
                <a:gd name="T23" fmla="*/ 46 h 107"/>
                <a:gd name="T24" fmla="*/ 36 w 122"/>
                <a:gd name="T25" fmla="*/ 34 h 107"/>
                <a:gd name="T26" fmla="*/ 66 w 122"/>
                <a:gd name="T27" fmla="*/ 1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2" h="107">
                  <a:moveTo>
                    <a:pt x="94" y="90"/>
                  </a:moveTo>
                  <a:cubicBezTo>
                    <a:pt x="112" y="75"/>
                    <a:pt x="122" y="40"/>
                    <a:pt x="102" y="23"/>
                  </a:cubicBezTo>
                  <a:cubicBezTo>
                    <a:pt x="102" y="22"/>
                    <a:pt x="101" y="21"/>
                    <a:pt x="101" y="21"/>
                  </a:cubicBezTo>
                  <a:cubicBezTo>
                    <a:pt x="92" y="13"/>
                    <a:pt x="82" y="4"/>
                    <a:pt x="69" y="2"/>
                  </a:cubicBezTo>
                  <a:cubicBezTo>
                    <a:pt x="56" y="0"/>
                    <a:pt x="42" y="6"/>
                    <a:pt x="31" y="14"/>
                  </a:cubicBezTo>
                  <a:cubicBezTo>
                    <a:pt x="9" y="31"/>
                    <a:pt x="0" y="61"/>
                    <a:pt x="19" y="84"/>
                  </a:cubicBezTo>
                  <a:cubicBezTo>
                    <a:pt x="28" y="94"/>
                    <a:pt x="41" y="103"/>
                    <a:pt x="55" y="105"/>
                  </a:cubicBezTo>
                  <a:cubicBezTo>
                    <a:pt x="69" y="107"/>
                    <a:pt x="84" y="100"/>
                    <a:pt x="94" y="90"/>
                  </a:cubicBezTo>
                  <a:close/>
                  <a:moveTo>
                    <a:pt x="66" y="16"/>
                  </a:moveTo>
                  <a:cubicBezTo>
                    <a:pt x="68" y="16"/>
                    <a:pt x="70" y="16"/>
                    <a:pt x="72" y="16"/>
                  </a:cubicBezTo>
                  <a:cubicBezTo>
                    <a:pt x="65" y="18"/>
                    <a:pt x="58" y="22"/>
                    <a:pt x="52" y="26"/>
                  </a:cubicBezTo>
                  <a:cubicBezTo>
                    <a:pt x="43" y="31"/>
                    <a:pt x="36" y="38"/>
                    <a:pt x="30" y="46"/>
                  </a:cubicBezTo>
                  <a:cubicBezTo>
                    <a:pt x="31" y="42"/>
                    <a:pt x="33" y="38"/>
                    <a:pt x="36" y="34"/>
                  </a:cubicBezTo>
                  <a:cubicBezTo>
                    <a:pt x="43" y="26"/>
                    <a:pt x="55" y="16"/>
                    <a:pt x="66" y="16"/>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190"/>
            <p:cNvSpPr>
              <a:spLocks noEditPoints="1"/>
            </p:cNvSpPr>
            <p:nvPr/>
          </p:nvSpPr>
          <p:spPr bwMode="auto">
            <a:xfrm>
              <a:off x="5597525" y="5522913"/>
              <a:ext cx="257175" cy="285750"/>
            </a:xfrm>
            <a:custGeom>
              <a:avLst/>
              <a:gdLst>
                <a:gd name="T0" fmla="*/ 96 w 98"/>
                <a:gd name="T1" fmla="*/ 64 h 109"/>
                <a:gd name="T2" fmla="*/ 90 w 98"/>
                <a:gd name="T3" fmla="*/ 31 h 109"/>
                <a:gd name="T4" fmla="*/ 26 w 98"/>
                <a:gd name="T5" fmla="*/ 10 h 109"/>
                <a:gd name="T6" fmla="*/ 0 w 98"/>
                <a:gd name="T7" fmla="*/ 49 h 109"/>
                <a:gd name="T8" fmla="*/ 21 w 98"/>
                <a:gd name="T9" fmla="*/ 92 h 109"/>
                <a:gd name="T10" fmla="*/ 64 w 98"/>
                <a:gd name="T11" fmla="*/ 101 h 109"/>
                <a:gd name="T12" fmla="*/ 96 w 98"/>
                <a:gd name="T13" fmla="*/ 64 h 109"/>
                <a:gd name="T14" fmla="*/ 29 w 98"/>
                <a:gd name="T15" fmla="*/ 31 h 109"/>
                <a:gd name="T16" fmla="*/ 57 w 98"/>
                <a:gd name="T17" fmla="*/ 24 h 109"/>
                <a:gd name="T18" fmla="*/ 35 w 98"/>
                <a:gd name="T19" fmla="*/ 39 h 109"/>
                <a:gd name="T20" fmla="*/ 24 w 98"/>
                <a:gd name="T21" fmla="*/ 58 h 109"/>
                <a:gd name="T22" fmla="*/ 29 w 98"/>
                <a:gd name="T23" fmla="*/ 3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8" h="109">
                  <a:moveTo>
                    <a:pt x="96" y="64"/>
                  </a:moveTo>
                  <a:cubicBezTo>
                    <a:pt x="98" y="53"/>
                    <a:pt x="97" y="40"/>
                    <a:pt x="90" y="31"/>
                  </a:cubicBezTo>
                  <a:cubicBezTo>
                    <a:pt x="81" y="9"/>
                    <a:pt x="48" y="0"/>
                    <a:pt x="26" y="10"/>
                  </a:cubicBezTo>
                  <a:cubicBezTo>
                    <a:pt x="11" y="17"/>
                    <a:pt x="0" y="32"/>
                    <a:pt x="0" y="49"/>
                  </a:cubicBezTo>
                  <a:cubicBezTo>
                    <a:pt x="0" y="66"/>
                    <a:pt x="10" y="81"/>
                    <a:pt x="21" y="92"/>
                  </a:cubicBezTo>
                  <a:cubicBezTo>
                    <a:pt x="33" y="104"/>
                    <a:pt x="49" y="109"/>
                    <a:pt x="64" y="101"/>
                  </a:cubicBezTo>
                  <a:cubicBezTo>
                    <a:pt x="79" y="93"/>
                    <a:pt x="92" y="80"/>
                    <a:pt x="96" y="64"/>
                  </a:cubicBezTo>
                  <a:close/>
                  <a:moveTo>
                    <a:pt x="29" y="31"/>
                  </a:moveTo>
                  <a:cubicBezTo>
                    <a:pt x="37" y="23"/>
                    <a:pt x="47" y="21"/>
                    <a:pt x="57" y="24"/>
                  </a:cubicBezTo>
                  <a:cubicBezTo>
                    <a:pt x="48" y="27"/>
                    <a:pt x="41" y="33"/>
                    <a:pt x="35" y="39"/>
                  </a:cubicBezTo>
                  <a:cubicBezTo>
                    <a:pt x="30" y="44"/>
                    <a:pt x="25" y="51"/>
                    <a:pt x="24" y="58"/>
                  </a:cubicBezTo>
                  <a:cubicBezTo>
                    <a:pt x="20" y="49"/>
                    <a:pt x="21" y="39"/>
                    <a:pt x="29" y="31"/>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191"/>
            <p:cNvSpPr>
              <a:spLocks/>
            </p:cNvSpPr>
            <p:nvPr/>
          </p:nvSpPr>
          <p:spPr bwMode="auto">
            <a:xfrm>
              <a:off x="5605463" y="5759451"/>
              <a:ext cx="436563" cy="577850"/>
            </a:xfrm>
            <a:custGeom>
              <a:avLst/>
              <a:gdLst>
                <a:gd name="T0" fmla="*/ 162 w 166"/>
                <a:gd name="T1" fmla="*/ 96 h 221"/>
                <a:gd name="T2" fmla="*/ 78 w 166"/>
                <a:gd name="T3" fmla="*/ 178 h 221"/>
                <a:gd name="T4" fmla="*/ 79 w 166"/>
                <a:gd name="T5" fmla="*/ 171 h 221"/>
                <a:gd name="T6" fmla="*/ 82 w 166"/>
                <a:gd name="T7" fmla="*/ 138 h 221"/>
                <a:gd name="T8" fmla="*/ 84 w 166"/>
                <a:gd name="T9" fmla="*/ 136 h 221"/>
                <a:gd name="T10" fmla="*/ 115 w 166"/>
                <a:gd name="T11" fmla="*/ 85 h 221"/>
                <a:gd name="T12" fmla="*/ 118 w 166"/>
                <a:gd name="T13" fmla="*/ 85 h 221"/>
                <a:gd name="T14" fmla="*/ 131 w 166"/>
                <a:gd name="T15" fmla="*/ 75 h 221"/>
                <a:gd name="T16" fmla="*/ 124 w 166"/>
                <a:gd name="T17" fmla="*/ 57 h 221"/>
                <a:gd name="T18" fmla="*/ 118 w 166"/>
                <a:gd name="T19" fmla="*/ 58 h 221"/>
                <a:gd name="T20" fmla="*/ 117 w 166"/>
                <a:gd name="T21" fmla="*/ 60 h 221"/>
                <a:gd name="T22" fmla="*/ 116 w 166"/>
                <a:gd name="T23" fmla="*/ 61 h 221"/>
                <a:gd name="T24" fmla="*/ 108 w 166"/>
                <a:gd name="T25" fmla="*/ 79 h 221"/>
                <a:gd name="T26" fmla="*/ 108 w 166"/>
                <a:gd name="T27" fmla="*/ 81 h 221"/>
                <a:gd name="T28" fmla="*/ 95 w 166"/>
                <a:gd name="T29" fmla="*/ 99 h 221"/>
                <a:gd name="T30" fmla="*/ 82 w 166"/>
                <a:gd name="T31" fmla="*/ 123 h 221"/>
                <a:gd name="T32" fmla="*/ 82 w 166"/>
                <a:gd name="T33" fmla="*/ 120 h 221"/>
                <a:gd name="T34" fmla="*/ 76 w 166"/>
                <a:gd name="T35" fmla="*/ 69 h 221"/>
                <a:gd name="T36" fmla="*/ 66 w 166"/>
                <a:gd name="T37" fmla="*/ 29 h 221"/>
                <a:gd name="T38" fmla="*/ 67 w 166"/>
                <a:gd name="T39" fmla="*/ 28 h 221"/>
                <a:gd name="T40" fmla="*/ 71 w 166"/>
                <a:gd name="T41" fmla="*/ 3 h 221"/>
                <a:gd name="T42" fmla="*/ 66 w 166"/>
                <a:gd name="T43" fmla="*/ 1 h 221"/>
                <a:gd name="T44" fmla="*/ 54 w 166"/>
                <a:gd name="T45" fmla="*/ 6 h 221"/>
                <a:gd name="T46" fmla="*/ 52 w 166"/>
                <a:gd name="T47" fmla="*/ 9 h 221"/>
                <a:gd name="T48" fmla="*/ 51 w 166"/>
                <a:gd name="T49" fmla="*/ 12 h 221"/>
                <a:gd name="T50" fmla="*/ 54 w 166"/>
                <a:gd name="T51" fmla="*/ 21 h 221"/>
                <a:gd name="T52" fmla="*/ 57 w 166"/>
                <a:gd name="T53" fmla="*/ 28 h 221"/>
                <a:gd name="T54" fmla="*/ 60 w 166"/>
                <a:gd name="T55" fmla="*/ 30 h 221"/>
                <a:gd name="T56" fmla="*/ 70 w 166"/>
                <a:gd name="T57" fmla="*/ 73 h 221"/>
                <a:gd name="T58" fmla="*/ 75 w 166"/>
                <a:gd name="T59" fmla="*/ 120 h 221"/>
                <a:gd name="T60" fmla="*/ 73 w 166"/>
                <a:gd name="T61" fmla="*/ 169 h 221"/>
                <a:gd name="T62" fmla="*/ 70 w 166"/>
                <a:gd name="T63" fmla="*/ 187 h 221"/>
                <a:gd name="T64" fmla="*/ 11 w 166"/>
                <a:gd name="T65" fmla="*/ 51 h 221"/>
                <a:gd name="T66" fmla="*/ 2 w 166"/>
                <a:gd name="T67" fmla="*/ 40 h 221"/>
                <a:gd name="T68" fmla="*/ 12 w 166"/>
                <a:gd name="T69" fmla="*/ 126 h 221"/>
                <a:gd name="T70" fmla="*/ 63 w 166"/>
                <a:gd name="T71" fmla="*/ 205 h 221"/>
                <a:gd name="T72" fmla="*/ 65 w 166"/>
                <a:gd name="T73" fmla="*/ 206 h 221"/>
                <a:gd name="T74" fmla="*/ 65 w 166"/>
                <a:gd name="T75" fmla="*/ 206 h 221"/>
                <a:gd name="T76" fmla="*/ 66 w 166"/>
                <a:gd name="T77" fmla="*/ 209 h 221"/>
                <a:gd name="T78" fmla="*/ 64 w 166"/>
                <a:gd name="T79" fmla="*/ 218 h 221"/>
                <a:gd name="T80" fmla="*/ 68 w 166"/>
                <a:gd name="T81" fmla="*/ 219 h 221"/>
                <a:gd name="T82" fmla="*/ 72 w 166"/>
                <a:gd name="T83" fmla="*/ 208 h 221"/>
                <a:gd name="T84" fmla="*/ 135 w 166"/>
                <a:gd name="T85" fmla="*/ 164 h 221"/>
                <a:gd name="T86" fmla="*/ 162 w 166"/>
                <a:gd name="T87" fmla="*/ 96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6" h="221">
                  <a:moveTo>
                    <a:pt x="162" y="96"/>
                  </a:moveTo>
                  <a:cubicBezTo>
                    <a:pt x="161" y="94"/>
                    <a:pt x="97" y="144"/>
                    <a:pt x="78" y="178"/>
                  </a:cubicBezTo>
                  <a:cubicBezTo>
                    <a:pt x="79" y="176"/>
                    <a:pt x="79" y="173"/>
                    <a:pt x="79" y="171"/>
                  </a:cubicBezTo>
                  <a:cubicBezTo>
                    <a:pt x="81" y="160"/>
                    <a:pt x="81" y="149"/>
                    <a:pt x="82" y="138"/>
                  </a:cubicBezTo>
                  <a:cubicBezTo>
                    <a:pt x="83" y="138"/>
                    <a:pt x="83" y="137"/>
                    <a:pt x="84" y="136"/>
                  </a:cubicBezTo>
                  <a:cubicBezTo>
                    <a:pt x="92" y="119"/>
                    <a:pt x="102" y="100"/>
                    <a:pt x="115" y="85"/>
                  </a:cubicBezTo>
                  <a:cubicBezTo>
                    <a:pt x="116" y="85"/>
                    <a:pt x="117" y="85"/>
                    <a:pt x="118" y="85"/>
                  </a:cubicBezTo>
                  <a:cubicBezTo>
                    <a:pt x="123" y="85"/>
                    <a:pt x="129" y="79"/>
                    <a:pt x="131" y="75"/>
                  </a:cubicBezTo>
                  <a:cubicBezTo>
                    <a:pt x="133" y="69"/>
                    <a:pt x="127" y="62"/>
                    <a:pt x="124" y="57"/>
                  </a:cubicBezTo>
                  <a:cubicBezTo>
                    <a:pt x="122" y="55"/>
                    <a:pt x="119" y="56"/>
                    <a:pt x="118" y="58"/>
                  </a:cubicBezTo>
                  <a:cubicBezTo>
                    <a:pt x="118" y="59"/>
                    <a:pt x="117" y="60"/>
                    <a:pt x="117" y="60"/>
                  </a:cubicBezTo>
                  <a:cubicBezTo>
                    <a:pt x="117" y="60"/>
                    <a:pt x="116" y="61"/>
                    <a:pt x="116" y="61"/>
                  </a:cubicBezTo>
                  <a:cubicBezTo>
                    <a:pt x="112" y="65"/>
                    <a:pt x="106" y="72"/>
                    <a:pt x="108" y="79"/>
                  </a:cubicBezTo>
                  <a:cubicBezTo>
                    <a:pt x="108" y="80"/>
                    <a:pt x="108" y="80"/>
                    <a:pt x="108" y="81"/>
                  </a:cubicBezTo>
                  <a:cubicBezTo>
                    <a:pt x="104" y="87"/>
                    <a:pt x="99" y="93"/>
                    <a:pt x="95" y="99"/>
                  </a:cubicBezTo>
                  <a:cubicBezTo>
                    <a:pt x="91" y="106"/>
                    <a:pt x="86" y="114"/>
                    <a:pt x="82" y="123"/>
                  </a:cubicBezTo>
                  <a:cubicBezTo>
                    <a:pt x="82" y="122"/>
                    <a:pt x="82" y="121"/>
                    <a:pt x="82" y="120"/>
                  </a:cubicBezTo>
                  <a:cubicBezTo>
                    <a:pt x="81" y="103"/>
                    <a:pt x="80" y="86"/>
                    <a:pt x="76" y="69"/>
                  </a:cubicBezTo>
                  <a:cubicBezTo>
                    <a:pt x="74" y="56"/>
                    <a:pt x="71" y="42"/>
                    <a:pt x="66" y="29"/>
                  </a:cubicBezTo>
                  <a:cubicBezTo>
                    <a:pt x="66" y="29"/>
                    <a:pt x="67" y="29"/>
                    <a:pt x="67" y="28"/>
                  </a:cubicBezTo>
                  <a:cubicBezTo>
                    <a:pt x="73" y="22"/>
                    <a:pt x="73" y="10"/>
                    <a:pt x="71" y="3"/>
                  </a:cubicBezTo>
                  <a:cubicBezTo>
                    <a:pt x="71" y="1"/>
                    <a:pt x="68" y="0"/>
                    <a:pt x="66" y="1"/>
                  </a:cubicBezTo>
                  <a:cubicBezTo>
                    <a:pt x="62" y="2"/>
                    <a:pt x="58" y="4"/>
                    <a:pt x="54" y="6"/>
                  </a:cubicBezTo>
                  <a:cubicBezTo>
                    <a:pt x="53" y="6"/>
                    <a:pt x="52" y="7"/>
                    <a:pt x="52" y="9"/>
                  </a:cubicBezTo>
                  <a:cubicBezTo>
                    <a:pt x="51" y="9"/>
                    <a:pt x="50" y="11"/>
                    <a:pt x="51" y="12"/>
                  </a:cubicBezTo>
                  <a:cubicBezTo>
                    <a:pt x="52" y="15"/>
                    <a:pt x="53" y="18"/>
                    <a:pt x="54" y="21"/>
                  </a:cubicBezTo>
                  <a:cubicBezTo>
                    <a:pt x="55" y="23"/>
                    <a:pt x="56" y="26"/>
                    <a:pt x="57" y="28"/>
                  </a:cubicBezTo>
                  <a:cubicBezTo>
                    <a:pt x="58" y="29"/>
                    <a:pt x="59" y="30"/>
                    <a:pt x="60" y="30"/>
                  </a:cubicBezTo>
                  <a:cubicBezTo>
                    <a:pt x="63" y="44"/>
                    <a:pt x="68" y="58"/>
                    <a:pt x="70" y="73"/>
                  </a:cubicBezTo>
                  <a:cubicBezTo>
                    <a:pt x="73" y="88"/>
                    <a:pt x="75" y="104"/>
                    <a:pt x="75" y="120"/>
                  </a:cubicBezTo>
                  <a:cubicBezTo>
                    <a:pt x="76" y="136"/>
                    <a:pt x="75" y="152"/>
                    <a:pt x="73" y="169"/>
                  </a:cubicBezTo>
                  <a:cubicBezTo>
                    <a:pt x="72" y="175"/>
                    <a:pt x="71" y="181"/>
                    <a:pt x="70" y="187"/>
                  </a:cubicBezTo>
                  <a:cubicBezTo>
                    <a:pt x="62" y="138"/>
                    <a:pt x="42" y="90"/>
                    <a:pt x="11" y="51"/>
                  </a:cubicBezTo>
                  <a:cubicBezTo>
                    <a:pt x="11" y="51"/>
                    <a:pt x="4" y="43"/>
                    <a:pt x="2" y="40"/>
                  </a:cubicBezTo>
                  <a:cubicBezTo>
                    <a:pt x="0" y="37"/>
                    <a:pt x="4" y="103"/>
                    <a:pt x="12" y="126"/>
                  </a:cubicBezTo>
                  <a:cubicBezTo>
                    <a:pt x="23" y="154"/>
                    <a:pt x="40" y="185"/>
                    <a:pt x="63" y="205"/>
                  </a:cubicBezTo>
                  <a:cubicBezTo>
                    <a:pt x="63" y="206"/>
                    <a:pt x="64" y="206"/>
                    <a:pt x="65" y="206"/>
                  </a:cubicBezTo>
                  <a:cubicBezTo>
                    <a:pt x="65" y="206"/>
                    <a:pt x="65" y="206"/>
                    <a:pt x="65" y="206"/>
                  </a:cubicBezTo>
                  <a:cubicBezTo>
                    <a:pt x="64" y="207"/>
                    <a:pt x="65" y="208"/>
                    <a:pt x="66" y="209"/>
                  </a:cubicBezTo>
                  <a:cubicBezTo>
                    <a:pt x="65" y="212"/>
                    <a:pt x="65" y="215"/>
                    <a:pt x="64" y="218"/>
                  </a:cubicBezTo>
                  <a:cubicBezTo>
                    <a:pt x="64" y="220"/>
                    <a:pt x="67" y="221"/>
                    <a:pt x="68" y="219"/>
                  </a:cubicBezTo>
                  <a:cubicBezTo>
                    <a:pt x="69" y="215"/>
                    <a:pt x="71" y="212"/>
                    <a:pt x="72" y="208"/>
                  </a:cubicBezTo>
                  <a:cubicBezTo>
                    <a:pt x="97" y="200"/>
                    <a:pt x="120" y="185"/>
                    <a:pt x="135" y="164"/>
                  </a:cubicBezTo>
                  <a:cubicBezTo>
                    <a:pt x="149" y="145"/>
                    <a:pt x="166" y="121"/>
                    <a:pt x="162" y="96"/>
                  </a:cubicBezTo>
                  <a:close/>
                </a:path>
              </a:pathLst>
            </a:custGeom>
            <a:solidFill>
              <a:schemeClr val="accent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192"/>
            <p:cNvSpPr>
              <a:spLocks/>
            </p:cNvSpPr>
            <p:nvPr/>
          </p:nvSpPr>
          <p:spPr bwMode="auto">
            <a:xfrm>
              <a:off x="5626100" y="5562601"/>
              <a:ext cx="123825" cy="144463"/>
            </a:xfrm>
            <a:custGeom>
              <a:avLst/>
              <a:gdLst>
                <a:gd name="T0" fmla="*/ 26 w 47"/>
                <a:gd name="T1" fmla="*/ 48 h 55"/>
                <a:gd name="T2" fmla="*/ 23 w 47"/>
                <a:gd name="T3" fmla="*/ 44 h 55"/>
                <a:gd name="T4" fmla="*/ 33 w 47"/>
                <a:gd name="T5" fmla="*/ 36 h 55"/>
                <a:gd name="T6" fmla="*/ 39 w 47"/>
                <a:gd name="T7" fmla="*/ 26 h 55"/>
                <a:gd name="T8" fmla="*/ 42 w 47"/>
                <a:gd name="T9" fmla="*/ 16 h 55"/>
                <a:gd name="T10" fmla="*/ 45 w 47"/>
                <a:gd name="T11" fmla="*/ 14 h 55"/>
                <a:gd name="T12" fmla="*/ 46 w 47"/>
                <a:gd name="T13" fmla="*/ 11 h 55"/>
                <a:gd name="T14" fmla="*/ 40 w 47"/>
                <a:gd name="T15" fmla="*/ 7 h 55"/>
                <a:gd name="T16" fmla="*/ 12 w 47"/>
                <a:gd name="T17" fmla="*/ 18 h 55"/>
                <a:gd name="T18" fmla="*/ 7 w 47"/>
                <a:gd name="T19" fmla="*/ 45 h 55"/>
                <a:gd name="T20" fmla="*/ 13 w 47"/>
                <a:gd name="T21" fmla="*/ 49 h 55"/>
                <a:gd name="T22" fmla="*/ 26 w 47"/>
                <a:gd name="T23" fmla="*/ 4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 h="55">
                  <a:moveTo>
                    <a:pt x="26" y="48"/>
                  </a:moveTo>
                  <a:cubicBezTo>
                    <a:pt x="27" y="46"/>
                    <a:pt x="25" y="44"/>
                    <a:pt x="23" y="44"/>
                  </a:cubicBezTo>
                  <a:cubicBezTo>
                    <a:pt x="27" y="42"/>
                    <a:pt x="30" y="38"/>
                    <a:pt x="33" y="36"/>
                  </a:cubicBezTo>
                  <a:cubicBezTo>
                    <a:pt x="36" y="33"/>
                    <a:pt x="38" y="30"/>
                    <a:pt x="39" y="26"/>
                  </a:cubicBezTo>
                  <a:cubicBezTo>
                    <a:pt x="41" y="23"/>
                    <a:pt x="42" y="19"/>
                    <a:pt x="42" y="16"/>
                  </a:cubicBezTo>
                  <a:cubicBezTo>
                    <a:pt x="43" y="15"/>
                    <a:pt x="44" y="15"/>
                    <a:pt x="45" y="14"/>
                  </a:cubicBezTo>
                  <a:cubicBezTo>
                    <a:pt x="47" y="13"/>
                    <a:pt x="46" y="12"/>
                    <a:pt x="46" y="11"/>
                  </a:cubicBezTo>
                  <a:cubicBezTo>
                    <a:pt x="44" y="9"/>
                    <a:pt x="42" y="7"/>
                    <a:pt x="40" y="7"/>
                  </a:cubicBezTo>
                  <a:cubicBezTo>
                    <a:pt x="33" y="0"/>
                    <a:pt x="17" y="13"/>
                    <a:pt x="12" y="18"/>
                  </a:cubicBezTo>
                  <a:cubicBezTo>
                    <a:pt x="8" y="24"/>
                    <a:pt x="0" y="40"/>
                    <a:pt x="7" y="45"/>
                  </a:cubicBezTo>
                  <a:cubicBezTo>
                    <a:pt x="8" y="49"/>
                    <a:pt x="10" y="50"/>
                    <a:pt x="13" y="49"/>
                  </a:cubicBezTo>
                  <a:cubicBezTo>
                    <a:pt x="16" y="54"/>
                    <a:pt x="23" y="55"/>
                    <a:pt x="26" y="48"/>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Freeform 193"/>
            <p:cNvSpPr>
              <a:spLocks noEditPoints="1"/>
            </p:cNvSpPr>
            <p:nvPr/>
          </p:nvSpPr>
          <p:spPr bwMode="auto">
            <a:xfrm>
              <a:off x="5938838" y="5743576"/>
              <a:ext cx="134938" cy="117475"/>
            </a:xfrm>
            <a:custGeom>
              <a:avLst/>
              <a:gdLst>
                <a:gd name="T0" fmla="*/ 39 w 51"/>
                <a:gd name="T1" fmla="*/ 8 h 45"/>
                <a:gd name="T2" fmla="*/ 39 w 51"/>
                <a:gd name="T3" fmla="*/ 8 h 45"/>
                <a:gd name="T4" fmla="*/ 47 w 51"/>
                <a:gd name="T5" fmla="*/ 11 h 45"/>
                <a:gd name="T6" fmla="*/ 50 w 51"/>
                <a:gd name="T7" fmla="*/ 8 h 45"/>
                <a:gd name="T8" fmla="*/ 29 w 51"/>
                <a:gd name="T9" fmla="*/ 6 h 45"/>
                <a:gd name="T10" fmla="*/ 16 w 51"/>
                <a:gd name="T11" fmla="*/ 12 h 45"/>
                <a:gd name="T12" fmla="*/ 2 w 51"/>
                <a:gd name="T13" fmla="*/ 29 h 45"/>
                <a:gd name="T14" fmla="*/ 13 w 51"/>
                <a:gd name="T15" fmla="*/ 40 h 45"/>
                <a:gd name="T16" fmla="*/ 39 w 51"/>
                <a:gd name="T17" fmla="*/ 8 h 45"/>
                <a:gd name="T18" fmla="*/ 10 w 51"/>
                <a:gd name="T19" fmla="*/ 33 h 45"/>
                <a:gd name="T20" fmla="*/ 10 w 51"/>
                <a:gd name="T21" fmla="*/ 32 h 45"/>
                <a:gd name="T22" fmla="*/ 29 w 51"/>
                <a:gd name="T23" fmla="*/ 13 h 45"/>
                <a:gd name="T24" fmla="*/ 19 w 51"/>
                <a:gd name="T25" fmla="*/ 26 h 45"/>
                <a:gd name="T26" fmla="*/ 10 w 51"/>
                <a:gd name="T27" fmla="*/ 3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 h="45">
                  <a:moveTo>
                    <a:pt x="39" y="8"/>
                  </a:moveTo>
                  <a:cubicBezTo>
                    <a:pt x="39" y="8"/>
                    <a:pt x="39" y="8"/>
                    <a:pt x="39" y="8"/>
                  </a:cubicBezTo>
                  <a:cubicBezTo>
                    <a:pt x="42" y="8"/>
                    <a:pt x="45" y="9"/>
                    <a:pt x="47" y="11"/>
                  </a:cubicBezTo>
                  <a:cubicBezTo>
                    <a:pt x="48" y="13"/>
                    <a:pt x="51" y="10"/>
                    <a:pt x="50" y="8"/>
                  </a:cubicBezTo>
                  <a:cubicBezTo>
                    <a:pt x="46" y="0"/>
                    <a:pt x="36" y="3"/>
                    <a:pt x="29" y="6"/>
                  </a:cubicBezTo>
                  <a:cubicBezTo>
                    <a:pt x="24" y="7"/>
                    <a:pt x="20" y="9"/>
                    <a:pt x="16" y="12"/>
                  </a:cubicBezTo>
                  <a:cubicBezTo>
                    <a:pt x="10" y="16"/>
                    <a:pt x="5" y="22"/>
                    <a:pt x="2" y="29"/>
                  </a:cubicBezTo>
                  <a:cubicBezTo>
                    <a:pt x="0" y="38"/>
                    <a:pt x="4" y="45"/>
                    <a:pt x="13" y="40"/>
                  </a:cubicBezTo>
                  <a:cubicBezTo>
                    <a:pt x="25" y="33"/>
                    <a:pt x="34" y="21"/>
                    <a:pt x="39" y="8"/>
                  </a:cubicBezTo>
                  <a:close/>
                  <a:moveTo>
                    <a:pt x="10" y="33"/>
                  </a:moveTo>
                  <a:cubicBezTo>
                    <a:pt x="10" y="33"/>
                    <a:pt x="10" y="32"/>
                    <a:pt x="10" y="32"/>
                  </a:cubicBezTo>
                  <a:cubicBezTo>
                    <a:pt x="15" y="23"/>
                    <a:pt x="20" y="16"/>
                    <a:pt x="29" y="13"/>
                  </a:cubicBezTo>
                  <a:cubicBezTo>
                    <a:pt x="27" y="18"/>
                    <a:pt x="23" y="22"/>
                    <a:pt x="19" y="26"/>
                  </a:cubicBezTo>
                  <a:cubicBezTo>
                    <a:pt x="16" y="29"/>
                    <a:pt x="11" y="33"/>
                    <a:pt x="10" y="33"/>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194"/>
            <p:cNvSpPr>
              <a:spLocks/>
            </p:cNvSpPr>
            <p:nvPr/>
          </p:nvSpPr>
          <p:spPr bwMode="auto">
            <a:xfrm>
              <a:off x="5634038" y="5546726"/>
              <a:ext cx="68263" cy="63500"/>
            </a:xfrm>
            <a:custGeom>
              <a:avLst/>
              <a:gdLst>
                <a:gd name="T0" fmla="*/ 23 w 26"/>
                <a:gd name="T1" fmla="*/ 4 h 24"/>
                <a:gd name="T2" fmla="*/ 13 w 26"/>
                <a:gd name="T3" fmla="*/ 2 h 24"/>
                <a:gd name="T4" fmla="*/ 4 w 26"/>
                <a:gd name="T5" fmla="*/ 7 h 24"/>
                <a:gd name="T6" fmla="*/ 2 w 26"/>
                <a:gd name="T7" fmla="*/ 18 h 24"/>
                <a:gd name="T8" fmla="*/ 12 w 26"/>
                <a:gd name="T9" fmla="*/ 22 h 24"/>
                <a:gd name="T10" fmla="*/ 15 w 26"/>
                <a:gd name="T11" fmla="*/ 21 h 24"/>
                <a:gd name="T12" fmla="*/ 18 w 26"/>
                <a:gd name="T13" fmla="*/ 20 h 24"/>
                <a:gd name="T14" fmla="*/ 24 w 26"/>
                <a:gd name="T15" fmla="*/ 14 h 24"/>
                <a:gd name="T16" fmla="*/ 23 w 26"/>
                <a:gd name="T17"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24">
                  <a:moveTo>
                    <a:pt x="23" y="4"/>
                  </a:moveTo>
                  <a:cubicBezTo>
                    <a:pt x="21" y="1"/>
                    <a:pt x="16" y="0"/>
                    <a:pt x="13" y="2"/>
                  </a:cubicBezTo>
                  <a:cubicBezTo>
                    <a:pt x="10" y="3"/>
                    <a:pt x="6" y="5"/>
                    <a:pt x="4" y="7"/>
                  </a:cubicBezTo>
                  <a:cubicBezTo>
                    <a:pt x="1" y="10"/>
                    <a:pt x="0" y="14"/>
                    <a:pt x="2" y="18"/>
                  </a:cubicBezTo>
                  <a:cubicBezTo>
                    <a:pt x="4" y="21"/>
                    <a:pt x="8" y="24"/>
                    <a:pt x="12" y="22"/>
                  </a:cubicBezTo>
                  <a:cubicBezTo>
                    <a:pt x="13" y="22"/>
                    <a:pt x="14" y="22"/>
                    <a:pt x="15" y="21"/>
                  </a:cubicBezTo>
                  <a:cubicBezTo>
                    <a:pt x="16" y="21"/>
                    <a:pt x="17" y="21"/>
                    <a:pt x="18" y="20"/>
                  </a:cubicBezTo>
                  <a:cubicBezTo>
                    <a:pt x="21" y="19"/>
                    <a:pt x="23" y="17"/>
                    <a:pt x="24" y="14"/>
                  </a:cubicBezTo>
                  <a:cubicBezTo>
                    <a:pt x="26" y="11"/>
                    <a:pt x="26" y="6"/>
                    <a:pt x="23" y="4"/>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195"/>
            <p:cNvSpPr>
              <a:spLocks/>
            </p:cNvSpPr>
            <p:nvPr/>
          </p:nvSpPr>
          <p:spPr bwMode="auto">
            <a:xfrm>
              <a:off x="6073775" y="5737226"/>
              <a:ext cx="60325" cy="66675"/>
            </a:xfrm>
            <a:custGeom>
              <a:avLst/>
              <a:gdLst>
                <a:gd name="T0" fmla="*/ 21 w 23"/>
                <a:gd name="T1" fmla="*/ 13 h 25"/>
                <a:gd name="T2" fmla="*/ 18 w 23"/>
                <a:gd name="T3" fmla="*/ 7 h 25"/>
                <a:gd name="T4" fmla="*/ 15 w 23"/>
                <a:gd name="T5" fmla="*/ 3 h 25"/>
                <a:gd name="T6" fmla="*/ 4 w 23"/>
                <a:gd name="T7" fmla="*/ 3 h 25"/>
                <a:gd name="T8" fmla="*/ 1 w 23"/>
                <a:gd name="T9" fmla="*/ 12 h 25"/>
                <a:gd name="T10" fmla="*/ 3 w 23"/>
                <a:gd name="T11" fmla="*/ 15 h 25"/>
                <a:gd name="T12" fmla="*/ 3 w 23"/>
                <a:gd name="T13" fmla="*/ 15 h 25"/>
                <a:gd name="T14" fmla="*/ 6 w 23"/>
                <a:gd name="T15" fmla="*/ 21 h 25"/>
                <a:gd name="T16" fmla="*/ 6 w 23"/>
                <a:gd name="T17" fmla="*/ 21 h 25"/>
                <a:gd name="T18" fmla="*/ 11 w 23"/>
                <a:gd name="T19" fmla="*/ 24 h 25"/>
                <a:gd name="T20" fmla="*/ 21 w 23"/>
                <a:gd name="T21" fmla="*/ 1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25">
                  <a:moveTo>
                    <a:pt x="21" y="13"/>
                  </a:moveTo>
                  <a:cubicBezTo>
                    <a:pt x="21" y="10"/>
                    <a:pt x="19" y="8"/>
                    <a:pt x="18" y="7"/>
                  </a:cubicBezTo>
                  <a:cubicBezTo>
                    <a:pt x="17" y="5"/>
                    <a:pt x="16" y="4"/>
                    <a:pt x="15" y="3"/>
                  </a:cubicBezTo>
                  <a:cubicBezTo>
                    <a:pt x="12" y="1"/>
                    <a:pt x="8" y="0"/>
                    <a:pt x="4" y="3"/>
                  </a:cubicBezTo>
                  <a:cubicBezTo>
                    <a:pt x="2" y="5"/>
                    <a:pt x="0" y="8"/>
                    <a:pt x="1" y="12"/>
                  </a:cubicBezTo>
                  <a:cubicBezTo>
                    <a:pt x="1" y="13"/>
                    <a:pt x="2" y="14"/>
                    <a:pt x="3" y="15"/>
                  </a:cubicBezTo>
                  <a:cubicBezTo>
                    <a:pt x="3" y="15"/>
                    <a:pt x="3" y="15"/>
                    <a:pt x="3" y="15"/>
                  </a:cubicBezTo>
                  <a:cubicBezTo>
                    <a:pt x="3" y="17"/>
                    <a:pt x="4" y="20"/>
                    <a:pt x="6" y="21"/>
                  </a:cubicBezTo>
                  <a:cubicBezTo>
                    <a:pt x="6" y="21"/>
                    <a:pt x="6" y="21"/>
                    <a:pt x="6" y="21"/>
                  </a:cubicBezTo>
                  <a:cubicBezTo>
                    <a:pt x="7" y="22"/>
                    <a:pt x="9" y="23"/>
                    <a:pt x="11" y="24"/>
                  </a:cubicBezTo>
                  <a:cubicBezTo>
                    <a:pt x="17" y="25"/>
                    <a:pt x="23" y="19"/>
                    <a:pt x="21" y="13"/>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196"/>
            <p:cNvSpPr>
              <a:spLocks/>
            </p:cNvSpPr>
            <p:nvPr/>
          </p:nvSpPr>
          <p:spPr bwMode="auto">
            <a:xfrm>
              <a:off x="5600700" y="5591176"/>
              <a:ext cx="101600" cy="177800"/>
            </a:xfrm>
            <a:custGeom>
              <a:avLst/>
              <a:gdLst>
                <a:gd name="T0" fmla="*/ 39 w 39"/>
                <a:gd name="T1" fmla="*/ 67 h 68"/>
                <a:gd name="T2" fmla="*/ 10 w 39"/>
                <a:gd name="T3" fmla="*/ 42 h 68"/>
                <a:gd name="T4" fmla="*/ 8 w 39"/>
                <a:gd name="T5" fmla="*/ 1 h 68"/>
                <a:gd name="T6" fmla="*/ 7 w 39"/>
                <a:gd name="T7" fmla="*/ 0 h 68"/>
                <a:gd name="T8" fmla="*/ 8 w 39"/>
                <a:gd name="T9" fmla="*/ 43 h 68"/>
                <a:gd name="T10" fmla="*/ 38 w 39"/>
                <a:gd name="T11" fmla="*/ 68 h 68"/>
                <a:gd name="T12" fmla="*/ 39 w 39"/>
                <a:gd name="T13" fmla="*/ 67 h 68"/>
              </a:gdLst>
              <a:ahLst/>
              <a:cxnLst>
                <a:cxn ang="0">
                  <a:pos x="T0" y="T1"/>
                </a:cxn>
                <a:cxn ang="0">
                  <a:pos x="T2" y="T3"/>
                </a:cxn>
                <a:cxn ang="0">
                  <a:pos x="T4" y="T5"/>
                </a:cxn>
                <a:cxn ang="0">
                  <a:pos x="T6" y="T7"/>
                </a:cxn>
                <a:cxn ang="0">
                  <a:pos x="T8" y="T9"/>
                </a:cxn>
                <a:cxn ang="0">
                  <a:pos x="T10" y="T11"/>
                </a:cxn>
                <a:cxn ang="0">
                  <a:pos x="T12" y="T13"/>
                </a:cxn>
              </a:cxnLst>
              <a:rect l="0" t="0" r="r" b="b"/>
              <a:pathLst>
                <a:path w="39" h="68">
                  <a:moveTo>
                    <a:pt x="39" y="67"/>
                  </a:moveTo>
                  <a:cubicBezTo>
                    <a:pt x="27" y="61"/>
                    <a:pt x="17" y="53"/>
                    <a:pt x="10" y="42"/>
                  </a:cubicBezTo>
                  <a:cubicBezTo>
                    <a:pt x="2" y="28"/>
                    <a:pt x="6" y="15"/>
                    <a:pt x="8" y="1"/>
                  </a:cubicBezTo>
                  <a:cubicBezTo>
                    <a:pt x="9" y="0"/>
                    <a:pt x="8" y="0"/>
                    <a:pt x="7" y="0"/>
                  </a:cubicBezTo>
                  <a:cubicBezTo>
                    <a:pt x="1" y="14"/>
                    <a:pt x="0" y="30"/>
                    <a:pt x="8" y="43"/>
                  </a:cubicBezTo>
                  <a:cubicBezTo>
                    <a:pt x="14" y="53"/>
                    <a:pt x="25" y="67"/>
                    <a:pt x="38" y="68"/>
                  </a:cubicBezTo>
                  <a:cubicBezTo>
                    <a:pt x="39" y="68"/>
                    <a:pt x="39" y="67"/>
                    <a:pt x="39" y="67"/>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197"/>
            <p:cNvSpPr>
              <a:spLocks/>
            </p:cNvSpPr>
            <p:nvPr/>
          </p:nvSpPr>
          <p:spPr bwMode="auto">
            <a:xfrm>
              <a:off x="5661025" y="5715001"/>
              <a:ext cx="52388" cy="38100"/>
            </a:xfrm>
            <a:custGeom>
              <a:avLst/>
              <a:gdLst>
                <a:gd name="T0" fmla="*/ 20 w 20"/>
                <a:gd name="T1" fmla="*/ 13 h 15"/>
                <a:gd name="T2" fmla="*/ 11 w 20"/>
                <a:gd name="T3" fmla="*/ 8 h 15"/>
                <a:gd name="T4" fmla="*/ 2 w 20"/>
                <a:gd name="T5" fmla="*/ 0 h 15"/>
                <a:gd name="T6" fmla="*/ 1 w 20"/>
                <a:gd name="T7" fmla="*/ 1 h 15"/>
                <a:gd name="T8" fmla="*/ 9 w 20"/>
                <a:gd name="T9" fmla="*/ 10 h 15"/>
                <a:gd name="T10" fmla="*/ 20 w 20"/>
                <a:gd name="T11" fmla="*/ 14 h 15"/>
                <a:gd name="T12" fmla="*/ 20 w 20"/>
                <a:gd name="T13" fmla="*/ 13 h 15"/>
              </a:gdLst>
              <a:ahLst/>
              <a:cxnLst>
                <a:cxn ang="0">
                  <a:pos x="T0" y="T1"/>
                </a:cxn>
                <a:cxn ang="0">
                  <a:pos x="T2" y="T3"/>
                </a:cxn>
                <a:cxn ang="0">
                  <a:pos x="T4" y="T5"/>
                </a:cxn>
                <a:cxn ang="0">
                  <a:pos x="T6" y="T7"/>
                </a:cxn>
                <a:cxn ang="0">
                  <a:pos x="T8" y="T9"/>
                </a:cxn>
                <a:cxn ang="0">
                  <a:pos x="T10" y="T11"/>
                </a:cxn>
                <a:cxn ang="0">
                  <a:pos x="T12" y="T13"/>
                </a:cxn>
              </a:cxnLst>
              <a:rect l="0" t="0" r="r" b="b"/>
              <a:pathLst>
                <a:path w="20" h="15">
                  <a:moveTo>
                    <a:pt x="20" y="13"/>
                  </a:moveTo>
                  <a:cubicBezTo>
                    <a:pt x="18" y="11"/>
                    <a:pt x="14" y="10"/>
                    <a:pt x="11" y="8"/>
                  </a:cubicBezTo>
                  <a:cubicBezTo>
                    <a:pt x="8" y="6"/>
                    <a:pt x="4" y="3"/>
                    <a:pt x="2" y="0"/>
                  </a:cubicBezTo>
                  <a:cubicBezTo>
                    <a:pt x="1" y="0"/>
                    <a:pt x="0" y="0"/>
                    <a:pt x="1" y="1"/>
                  </a:cubicBezTo>
                  <a:cubicBezTo>
                    <a:pt x="3" y="5"/>
                    <a:pt x="6" y="8"/>
                    <a:pt x="9" y="10"/>
                  </a:cubicBezTo>
                  <a:cubicBezTo>
                    <a:pt x="12" y="12"/>
                    <a:pt x="16" y="15"/>
                    <a:pt x="20" y="14"/>
                  </a:cubicBezTo>
                  <a:cubicBezTo>
                    <a:pt x="20" y="14"/>
                    <a:pt x="20" y="14"/>
                    <a:pt x="20" y="13"/>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98"/>
            <p:cNvSpPr>
              <a:spLocks/>
            </p:cNvSpPr>
            <p:nvPr/>
          </p:nvSpPr>
          <p:spPr bwMode="auto">
            <a:xfrm>
              <a:off x="5784850" y="5586413"/>
              <a:ext cx="61913" cy="161925"/>
            </a:xfrm>
            <a:custGeom>
              <a:avLst/>
              <a:gdLst>
                <a:gd name="T0" fmla="*/ 6 w 24"/>
                <a:gd name="T1" fmla="*/ 0 h 62"/>
                <a:gd name="T2" fmla="*/ 5 w 24"/>
                <a:gd name="T3" fmla="*/ 1 h 62"/>
                <a:gd name="T4" fmla="*/ 14 w 24"/>
                <a:gd name="T5" fmla="*/ 34 h 62"/>
                <a:gd name="T6" fmla="*/ 1 w 24"/>
                <a:gd name="T7" fmla="*/ 60 h 62"/>
                <a:gd name="T8" fmla="*/ 1 w 24"/>
                <a:gd name="T9" fmla="*/ 61 h 62"/>
                <a:gd name="T10" fmla="*/ 6 w 24"/>
                <a:gd name="T11" fmla="*/ 0 h 62"/>
              </a:gdLst>
              <a:ahLst/>
              <a:cxnLst>
                <a:cxn ang="0">
                  <a:pos x="T0" y="T1"/>
                </a:cxn>
                <a:cxn ang="0">
                  <a:pos x="T2" y="T3"/>
                </a:cxn>
                <a:cxn ang="0">
                  <a:pos x="T4" y="T5"/>
                </a:cxn>
                <a:cxn ang="0">
                  <a:pos x="T6" y="T7"/>
                </a:cxn>
                <a:cxn ang="0">
                  <a:pos x="T8" y="T9"/>
                </a:cxn>
                <a:cxn ang="0">
                  <a:pos x="T10" y="T11"/>
                </a:cxn>
              </a:cxnLst>
              <a:rect l="0" t="0" r="r" b="b"/>
              <a:pathLst>
                <a:path w="24" h="62">
                  <a:moveTo>
                    <a:pt x="6" y="0"/>
                  </a:moveTo>
                  <a:cubicBezTo>
                    <a:pt x="5" y="0"/>
                    <a:pt x="4" y="1"/>
                    <a:pt x="5" y="1"/>
                  </a:cubicBezTo>
                  <a:cubicBezTo>
                    <a:pt x="12" y="11"/>
                    <a:pt x="16" y="22"/>
                    <a:pt x="14" y="34"/>
                  </a:cubicBezTo>
                  <a:cubicBezTo>
                    <a:pt x="12" y="45"/>
                    <a:pt x="7" y="52"/>
                    <a:pt x="1" y="60"/>
                  </a:cubicBezTo>
                  <a:cubicBezTo>
                    <a:pt x="0" y="61"/>
                    <a:pt x="1" y="62"/>
                    <a:pt x="1" y="61"/>
                  </a:cubicBezTo>
                  <a:cubicBezTo>
                    <a:pt x="24" y="50"/>
                    <a:pt x="21" y="16"/>
                    <a:pt x="6"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199"/>
            <p:cNvSpPr>
              <a:spLocks/>
            </p:cNvSpPr>
            <p:nvPr/>
          </p:nvSpPr>
          <p:spPr bwMode="auto">
            <a:xfrm>
              <a:off x="5762625" y="5683251"/>
              <a:ext cx="46038" cy="60325"/>
            </a:xfrm>
            <a:custGeom>
              <a:avLst/>
              <a:gdLst>
                <a:gd name="T0" fmla="*/ 16 w 17"/>
                <a:gd name="T1" fmla="*/ 1 h 23"/>
                <a:gd name="T2" fmla="*/ 15 w 17"/>
                <a:gd name="T3" fmla="*/ 1 h 23"/>
                <a:gd name="T4" fmla="*/ 9 w 17"/>
                <a:gd name="T5" fmla="*/ 12 h 23"/>
                <a:gd name="T6" fmla="*/ 1 w 17"/>
                <a:gd name="T7" fmla="*/ 22 h 23"/>
                <a:gd name="T8" fmla="*/ 2 w 17"/>
                <a:gd name="T9" fmla="*/ 23 h 23"/>
                <a:gd name="T10" fmla="*/ 12 w 17"/>
                <a:gd name="T11" fmla="*/ 13 h 23"/>
                <a:gd name="T12" fmla="*/ 16 w 17"/>
                <a:gd name="T13" fmla="*/ 1 h 23"/>
              </a:gdLst>
              <a:ahLst/>
              <a:cxnLst>
                <a:cxn ang="0">
                  <a:pos x="T0" y="T1"/>
                </a:cxn>
                <a:cxn ang="0">
                  <a:pos x="T2" y="T3"/>
                </a:cxn>
                <a:cxn ang="0">
                  <a:pos x="T4" y="T5"/>
                </a:cxn>
                <a:cxn ang="0">
                  <a:pos x="T6" y="T7"/>
                </a:cxn>
                <a:cxn ang="0">
                  <a:pos x="T8" y="T9"/>
                </a:cxn>
                <a:cxn ang="0">
                  <a:pos x="T10" y="T11"/>
                </a:cxn>
                <a:cxn ang="0">
                  <a:pos x="T12" y="T13"/>
                </a:cxn>
              </a:cxnLst>
              <a:rect l="0" t="0" r="r" b="b"/>
              <a:pathLst>
                <a:path w="17" h="23">
                  <a:moveTo>
                    <a:pt x="16" y="1"/>
                  </a:moveTo>
                  <a:cubicBezTo>
                    <a:pt x="16" y="0"/>
                    <a:pt x="15" y="0"/>
                    <a:pt x="15" y="1"/>
                  </a:cubicBezTo>
                  <a:cubicBezTo>
                    <a:pt x="13" y="5"/>
                    <a:pt x="12" y="9"/>
                    <a:pt x="9" y="12"/>
                  </a:cubicBezTo>
                  <a:cubicBezTo>
                    <a:pt x="6" y="16"/>
                    <a:pt x="3" y="18"/>
                    <a:pt x="1" y="22"/>
                  </a:cubicBezTo>
                  <a:cubicBezTo>
                    <a:pt x="0" y="23"/>
                    <a:pt x="1" y="23"/>
                    <a:pt x="2" y="23"/>
                  </a:cubicBezTo>
                  <a:cubicBezTo>
                    <a:pt x="6" y="21"/>
                    <a:pt x="10" y="17"/>
                    <a:pt x="12" y="13"/>
                  </a:cubicBezTo>
                  <a:cubicBezTo>
                    <a:pt x="15" y="9"/>
                    <a:pt x="17" y="5"/>
                    <a:pt x="16"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200"/>
            <p:cNvSpPr>
              <a:spLocks/>
            </p:cNvSpPr>
            <p:nvPr/>
          </p:nvSpPr>
          <p:spPr bwMode="auto">
            <a:xfrm>
              <a:off x="5902325" y="5737226"/>
              <a:ext cx="87313" cy="155575"/>
            </a:xfrm>
            <a:custGeom>
              <a:avLst/>
              <a:gdLst>
                <a:gd name="T0" fmla="*/ 31 w 33"/>
                <a:gd name="T1" fmla="*/ 0 h 59"/>
                <a:gd name="T2" fmla="*/ 7 w 33"/>
                <a:gd name="T3" fmla="*/ 26 h 59"/>
                <a:gd name="T4" fmla="*/ 7 w 33"/>
                <a:gd name="T5" fmla="*/ 58 h 59"/>
                <a:gd name="T6" fmla="*/ 9 w 33"/>
                <a:gd name="T7" fmla="*/ 57 h 59"/>
                <a:gd name="T8" fmla="*/ 32 w 33"/>
                <a:gd name="T9" fmla="*/ 1 h 59"/>
                <a:gd name="T10" fmla="*/ 31 w 33"/>
                <a:gd name="T11" fmla="*/ 0 h 59"/>
              </a:gdLst>
              <a:ahLst/>
              <a:cxnLst>
                <a:cxn ang="0">
                  <a:pos x="T0" y="T1"/>
                </a:cxn>
                <a:cxn ang="0">
                  <a:pos x="T2" y="T3"/>
                </a:cxn>
                <a:cxn ang="0">
                  <a:pos x="T4" y="T5"/>
                </a:cxn>
                <a:cxn ang="0">
                  <a:pos x="T6" y="T7"/>
                </a:cxn>
                <a:cxn ang="0">
                  <a:pos x="T8" y="T9"/>
                </a:cxn>
                <a:cxn ang="0">
                  <a:pos x="T10" y="T11"/>
                </a:cxn>
              </a:cxnLst>
              <a:rect l="0" t="0" r="r" b="b"/>
              <a:pathLst>
                <a:path w="33" h="59">
                  <a:moveTo>
                    <a:pt x="31" y="0"/>
                  </a:moveTo>
                  <a:cubicBezTo>
                    <a:pt x="20" y="5"/>
                    <a:pt x="12" y="15"/>
                    <a:pt x="7" y="26"/>
                  </a:cubicBezTo>
                  <a:cubicBezTo>
                    <a:pt x="4" y="35"/>
                    <a:pt x="0" y="50"/>
                    <a:pt x="7" y="58"/>
                  </a:cubicBezTo>
                  <a:cubicBezTo>
                    <a:pt x="8" y="59"/>
                    <a:pt x="10" y="58"/>
                    <a:pt x="9" y="57"/>
                  </a:cubicBezTo>
                  <a:cubicBezTo>
                    <a:pt x="3" y="35"/>
                    <a:pt x="15" y="14"/>
                    <a:pt x="32" y="1"/>
                  </a:cubicBezTo>
                  <a:cubicBezTo>
                    <a:pt x="33" y="1"/>
                    <a:pt x="32" y="0"/>
                    <a:pt x="31"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201"/>
            <p:cNvSpPr>
              <a:spLocks/>
            </p:cNvSpPr>
            <p:nvPr/>
          </p:nvSpPr>
          <p:spPr bwMode="auto">
            <a:xfrm>
              <a:off x="5934075" y="5811838"/>
              <a:ext cx="12700" cy="69850"/>
            </a:xfrm>
            <a:custGeom>
              <a:avLst/>
              <a:gdLst>
                <a:gd name="T0" fmla="*/ 3 w 5"/>
                <a:gd name="T1" fmla="*/ 12 h 27"/>
                <a:gd name="T2" fmla="*/ 5 w 5"/>
                <a:gd name="T3" fmla="*/ 0 h 27"/>
                <a:gd name="T4" fmla="*/ 4 w 5"/>
                <a:gd name="T5" fmla="*/ 0 h 27"/>
                <a:gd name="T6" fmla="*/ 0 w 5"/>
                <a:gd name="T7" fmla="*/ 12 h 27"/>
                <a:gd name="T8" fmla="*/ 2 w 5"/>
                <a:gd name="T9" fmla="*/ 26 h 27"/>
                <a:gd name="T10" fmla="*/ 3 w 5"/>
                <a:gd name="T11" fmla="*/ 26 h 27"/>
                <a:gd name="T12" fmla="*/ 3 w 5"/>
                <a:gd name="T13" fmla="*/ 12 h 27"/>
              </a:gdLst>
              <a:ahLst/>
              <a:cxnLst>
                <a:cxn ang="0">
                  <a:pos x="T0" y="T1"/>
                </a:cxn>
                <a:cxn ang="0">
                  <a:pos x="T2" y="T3"/>
                </a:cxn>
                <a:cxn ang="0">
                  <a:pos x="T4" y="T5"/>
                </a:cxn>
                <a:cxn ang="0">
                  <a:pos x="T6" y="T7"/>
                </a:cxn>
                <a:cxn ang="0">
                  <a:pos x="T8" y="T9"/>
                </a:cxn>
                <a:cxn ang="0">
                  <a:pos x="T10" y="T11"/>
                </a:cxn>
                <a:cxn ang="0">
                  <a:pos x="T12" y="T13"/>
                </a:cxn>
              </a:cxnLst>
              <a:rect l="0" t="0" r="r" b="b"/>
              <a:pathLst>
                <a:path w="5" h="27">
                  <a:moveTo>
                    <a:pt x="3" y="12"/>
                  </a:moveTo>
                  <a:cubicBezTo>
                    <a:pt x="3" y="8"/>
                    <a:pt x="5" y="4"/>
                    <a:pt x="5" y="0"/>
                  </a:cubicBezTo>
                  <a:cubicBezTo>
                    <a:pt x="4" y="0"/>
                    <a:pt x="4" y="0"/>
                    <a:pt x="4" y="0"/>
                  </a:cubicBezTo>
                  <a:cubicBezTo>
                    <a:pt x="1" y="3"/>
                    <a:pt x="1" y="8"/>
                    <a:pt x="0" y="12"/>
                  </a:cubicBezTo>
                  <a:cubicBezTo>
                    <a:pt x="0" y="16"/>
                    <a:pt x="0" y="22"/>
                    <a:pt x="2" y="26"/>
                  </a:cubicBezTo>
                  <a:cubicBezTo>
                    <a:pt x="2" y="27"/>
                    <a:pt x="3" y="26"/>
                    <a:pt x="3" y="26"/>
                  </a:cubicBezTo>
                  <a:cubicBezTo>
                    <a:pt x="4" y="21"/>
                    <a:pt x="2" y="17"/>
                    <a:pt x="3" y="12"/>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202"/>
            <p:cNvSpPr>
              <a:spLocks/>
            </p:cNvSpPr>
            <p:nvPr/>
          </p:nvSpPr>
          <p:spPr bwMode="auto">
            <a:xfrm>
              <a:off x="5961063" y="5848351"/>
              <a:ext cx="180975" cy="149225"/>
            </a:xfrm>
            <a:custGeom>
              <a:avLst/>
              <a:gdLst>
                <a:gd name="T0" fmla="*/ 67 w 69"/>
                <a:gd name="T1" fmla="*/ 0 h 57"/>
                <a:gd name="T2" fmla="*/ 60 w 69"/>
                <a:gd name="T3" fmla="*/ 19 h 57"/>
                <a:gd name="T4" fmla="*/ 43 w 69"/>
                <a:gd name="T5" fmla="*/ 34 h 57"/>
                <a:gd name="T6" fmla="*/ 1 w 69"/>
                <a:gd name="T7" fmla="*/ 36 h 57"/>
                <a:gd name="T8" fmla="*/ 1 w 69"/>
                <a:gd name="T9" fmla="*/ 37 h 57"/>
                <a:gd name="T10" fmla="*/ 68 w 69"/>
                <a:gd name="T11" fmla="*/ 1 h 57"/>
                <a:gd name="T12" fmla="*/ 67 w 69"/>
                <a:gd name="T13" fmla="*/ 0 h 57"/>
              </a:gdLst>
              <a:ahLst/>
              <a:cxnLst>
                <a:cxn ang="0">
                  <a:pos x="T0" y="T1"/>
                </a:cxn>
                <a:cxn ang="0">
                  <a:pos x="T2" y="T3"/>
                </a:cxn>
                <a:cxn ang="0">
                  <a:pos x="T4" y="T5"/>
                </a:cxn>
                <a:cxn ang="0">
                  <a:pos x="T6" y="T7"/>
                </a:cxn>
                <a:cxn ang="0">
                  <a:pos x="T8" y="T9"/>
                </a:cxn>
                <a:cxn ang="0">
                  <a:pos x="T10" y="T11"/>
                </a:cxn>
                <a:cxn ang="0">
                  <a:pos x="T12" y="T13"/>
                </a:cxn>
              </a:cxnLst>
              <a:rect l="0" t="0" r="r" b="b"/>
              <a:pathLst>
                <a:path w="69" h="57">
                  <a:moveTo>
                    <a:pt x="67" y="0"/>
                  </a:moveTo>
                  <a:cubicBezTo>
                    <a:pt x="65" y="7"/>
                    <a:pt x="64" y="13"/>
                    <a:pt x="60" y="19"/>
                  </a:cubicBezTo>
                  <a:cubicBezTo>
                    <a:pt x="56" y="25"/>
                    <a:pt x="49" y="30"/>
                    <a:pt x="43" y="34"/>
                  </a:cubicBezTo>
                  <a:cubicBezTo>
                    <a:pt x="30" y="42"/>
                    <a:pt x="16" y="41"/>
                    <a:pt x="1" y="36"/>
                  </a:cubicBezTo>
                  <a:cubicBezTo>
                    <a:pt x="1" y="36"/>
                    <a:pt x="0" y="37"/>
                    <a:pt x="1" y="37"/>
                  </a:cubicBezTo>
                  <a:cubicBezTo>
                    <a:pt x="26" y="57"/>
                    <a:pt x="69" y="31"/>
                    <a:pt x="68" y="1"/>
                  </a:cubicBezTo>
                  <a:cubicBezTo>
                    <a:pt x="68" y="0"/>
                    <a:pt x="67" y="0"/>
                    <a:pt x="67"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203"/>
            <p:cNvSpPr>
              <a:spLocks/>
            </p:cNvSpPr>
            <p:nvPr/>
          </p:nvSpPr>
          <p:spPr bwMode="auto">
            <a:xfrm>
              <a:off x="5969000" y="5924551"/>
              <a:ext cx="55563" cy="15875"/>
            </a:xfrm>
            <a:custGeom>
              <a:avLst/>
              <a:gdLst>
                <a:gd name="T0" fmla="*/ 21 w 21"/>
                <a:gd name="T1" fmla="*/ 1 h 6"/>
                <a:gd name="T2" fmla="*/ 11 w 21"/>
                <a:gd name="T3" fmla="*/ 2 h 6"/>
                <a:gd name="T4" fmla="*/ 1 w 21"/>
                <a:gd name="T5" fmla="*/ 0 h 6"/>
                <a:gd name="T6" fmla="*/ 1 w 21"/>
                <a:gd name="T7" fmla="*/ 1 h 6"/>
                <a:gd name="T8" fmla="*/ 21 w 21"/>
                <a:gd name="T9" fmla="*/ 2 h 6"/>
                <a:gd name="T10" fmla="*/ 21 w 21"/>
                <a:gd name="T11" fmla="*/ 1 h 6"/>
              </a:gdLst>
              <a:ahLst/>
              <a:cxnLst>
                <a:cxn ang="0">
                  <a:pos x="T0" y="T1"/>
                </a:cxn>
                <a:cxn ang="0">
                  <a:pos x="T2" y="T3"/>
                </a:cxn>
                <a:cxn ang="0">
                  <a:pos x="T4" y="T5"/>
                </a:cxn>
                <a:cxn ang="0">
                  <a:pos x="T6" y="T7"/>
                </a:cxn>
                <a:cxn ang="0">
                  <a:pos x="T8" y="T9"/>
                </a:cxn>
                <a:cxn ang="0">
                  <a:pos x="T10" y="T11"/>
                </a:cxn>
              </a:cxnLst>
              <a:rect l="0" t="0" r="r" b="b"/>
              <a:pathLst>
                <a:path w="21" h="6">
                  <a:moveTo>
                    <a:pt x="21" y="1"/>
                  </a:moveTo>
                  <a:cubicBezTo>
                    <a:pt x="18" y="1"/>
                    <a:pt x="15" y="2"/>
                    <a:pt x="11" y="2"/>
                  </a:cubicBezTo>
                  <a:cubicBezTo>
                    <a:pt x="8" y="2"/>
                    <a:pt x="5" y="1"/>
                    <a:pt x="1" y="0"/>
                  </a:cubicBezTo>
                  <a:cubicBezTo>
                    <a:pt x="1" y="0"/>
                    <a:pt x="0" y="1"/>
                    <a:pt x="1" y="1"/>
                  </a:cubicBezTo>
                  <a:cubicBezTo>
                    <a:pt x="7" y="4"/>
                    <a:pt x="15" y="6"/>
                    <a:pt x="21" y="2"/>
                  </a:cubicBezTo>
                  <a:cubicBezTo>
                    <a:pt x="21" y="2"/>
                    <a:pt x="21" y="2"/>
                    <a:pt x="21"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2" name="Group 21"/>
          <p:cNvGrpSpPr/>
          <p:nvPr/>
        </p:nvGrpSpPr>
        <p:grpSpPr>
          <a:xfrm>
            <a:off x="-103199" y="5219405"/>
            <a:ext cx="690562" cy="1147763"/>
            <a:chOff x="2130426" y="3314700"/>
            <a:chExt cx="690562" cy="1147763"/>
          </a:xfrm>
        </p:grpSpPr>
        <p:sp>
          <p:nvSpPr>
            <p:cNvPr id="23" name="Freeform 23"/>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rgbClr val="EFA7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24"/>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25"/>
            <p:cNvSpPr>
              <a:spLocks/>
            </p:cNvSpPr>
            <p:nvPr/>
          </p:nvSpPr>
          <p:spPr bwMode="auto">
            <a:xfrm>
              <a:off x="2208213" y="3398838"/>
              <a:ext cx="533400" cy="1063625"/>
            </a:xfrm>
            <a:custGeom>
              <a:avLst/>
              <a:gdLst>
                <a:gd name="T0" fmla="*/ 202 w 203"/>
                <a:gd name="T1" fmla="*/ 123 h 408"/>
                <a:gd name="T2" fmla="*/ 131 w 203"/>
                <a:gd name="T3" fmla="*/ 156 h 408"/>
                <a:gd name="T4" fmla="*/ 98 w 203"/>
                <a:gd name="T5" fmla="*/ 180 h 408"/>
                <a:gd name="T6" fmla="*/ 88 w 203"/>
                <a:gd name="T7" fmla="*/ 192 h 408"/>
                <a:gd name="T8" fmla="*/ 119 w 203"/>
                <a:gd name="T9" fmla="*/ 137 h 408"/>
                <a:gd name="T10" fmla="*/ 153 w 203"/>
                <a:gd name="T11" fmla="*/ 106 h 408"/>
                <a:gd name="T12" fmla="*/ 201 w 203"/>
                <a:gd name="T13" fmla="*/ 85 h 408"/>
                <a:gd name="T14" fmla="*/ 200 w 203"/>
                <a:gd name="T15" fmla="*/ 84 h 408"/>
                <a:gd name="T16" fmla="*/ 125 w 203"/>
                <a:gd name="T17" fmla="*/ 127 h 408"/>
                <a:gd name="T18" fmla="*/ 149 w 203"/>
                <a:gd name="T19" fmla="*/ 81 h 408"/>
                <a:gd name="T20" fmla="*/ 164 w 203"/>
                <a:gd name="T21" fmla="*/ 64 h 408"/>
                <a:gd name="T22" fmla="*/ 189 w 203"/>
                <a:gd name="T23" fmla="*/ 45 h 408"/>
                <a:gd name="T24" fmla="*/ 188 w 203"/>
                <a:gd name="T25" fmla="*/ 44 h 408"/>
                <a:gd name="T26" fmla="*/ 154 w 203"/>
                <a:gd name="T27" fmla="*/ 69 h 408"/>
                <a:gd name="T28" fmla="*/ 180 w 203"/>
                <a:gd name="T29" fmla="*/ 1 h 408"/>
                <a:gd name="T30" fmla="*/ 179 w 203"/>
                <a:gd name="T31" fmla="*/ 1 h 408"/>
                <a:gd name="T32" fmla="*/ 134 w 203"/>
                <a:gd name="T33" fmla="*/ 97 h 408"/>
                <a:gd name="T34" fmla="*/ 115 w 203"/>
                <a:gd name="T35" fmla="*/ 38 h 408"/>
                <a:gd name="T36" fmla="*/ 115 w 203"/>
                <a:gd name="T37" fmla="*/ 38 h 408"/>
                <a:gd name="T38" fmla="*/ 131 w 203"/>
                <a:gd name="T39" fmla="*/ 103 h 408"/>
                <a:gd name="T40" fmla="*/ 131 w 203"/>
                <a:gd name="T41" fmla="*/ 103 h 408"/>
                <a:gd name="T42" fmla="*/ 108 w 203"/>
                <a:gd name="T43" fmla="*/ 144 h 408"/>
                <a:gd name="T44" fmla="*/ 74 w 203"/>
                <a:gd name="T45" fmla="*/ 58 h 408"/>
                <a:gd name="T46" fmla="*/ 73 w 203"/>
                <a:gd name="T47" fmla="*/ 59 h 408"/>
                <a:gd name="T48" fmla="*/ 105 w 203"/>
                <a:gd name="T49" fmla="*/ 150 h 408"/>
                <a:gd name="T50" fmla="*/ 75 w 203"/>
                <a:gd name="T51" fmla="*/ 202 h 408"/>
                <a:gd name="T52" fmla="*/ 71 w 203"/>
                <a:gd name="T53" fmla="*/ 210 h 408"/>
                <a:gd name="T54" fmla="*/ 29 w 203"/>
                <a:gd name="T55" fmla="*/ 86 h 408"/>
                <a:gd name="T56" fmla="*/ 28 w 203"/>
                <a:gd name="T57" fmla="*/ 87 h 408"/>
                <a:gd name="T58" fmla="*/ 54 w 203"/>
                <a:gd name="T59" fmla="*/ 147 h 408"/>
                <a:gd name="T60" fmla="*/ 66 w 203"/>
                <a:gd name="T61" fmla="*/ 215 h 408"/>
                <a:gd name="T62" fmla="*/ 67 w 203"/>
                <a:gd name="T63" fmla="*/ 217 h 408"/>
                <a:gd name="T64" fmla="*/ 41 w 203"/>
                <a:gd name="T65" fmla="*/ 269 h 408"/>
                <a:gd name="T66" fmla="*/ 27 w 203"/>
                <a:gd name="T67" fmla="*/ 212 h 408"/>
                <a:gd name="T68" fmla="*/ 0 w 203"/>
                <a:gd name="T69" fmla="*/ 142 h 408"/>
                <a:gd name="T70" fmla="*/ 0 w 203"/>
                <a:gd name="T71" fmla="*/ 142 h 408"/>
                <a:gd name="T72" fmla="*/ 22 w 203"/>
                <a:gd name="T73" fmla="*/ 209 h 408"/>
                <a:gd name="T74" fmla="*/ 37 w 203"/>
                <a:gd name="T75" fmla="*/ 279 h 408"/>
                <a:gd name="T76" fmla="*/ 27 w 203"/>
                <a:gd name="T77" fmla="*/ 302 h 408"/>
                <a:gd name="T78" fmla="*/ 8 w 203"/>
                <a:gd name="T79" fmla="*/ 405 h 408"/>
                <a:gd name="T80" fmla="*/ 14 w 203"/>
                <a:gd name="T81" fmla="*/ 405 h 408"/>
                <a:gd name="T82" fmla="*/ 30 w 203"/>
                <a:gd name="T83" fmla="*/ 318 h 408"/>
                <a:gd name="T84" fmla="*/ 94 w 203"/>
                <a:gd name="T85" fmla="*/ 268 h 408"/>
                <a:gd name="T86" fmla="*/ 175 w 203"/>
                <a:gd name="T87" fmla="*/ 235 h 408"/>
                <a:gd name="T88" fmla="*/ 174 w 203"/>
                <a:gd name="T89" fmla="*/ 233 h 408"/>
                <a:gd name="T90" fmla="*/ 127 w 203"/>
                <a:gd name="T91" fmla="*/ 250 h 408"/>
                <a:gd name="T92" fmla="*/ 84 w 203"/>
                <a:gd name="T93" fmla="*/ 269 h 408"/>
                <a:gd name="T94" fmla="*/ 32 w 203"/>
                <a:gd name="T95" fmla="*/ 313 h 408"/>
                <a:gd name="T96" fmla="*/ 38 w 203"/>
                <a:gd name="T97" fmla="*/ 294 h 408"/>
                <a:gd name="T98" fmla="*/ 47 w 203"/>
                <a:gd name="T99" fmla="*/ 273 h 408"/>
                <a:gd name="T100" fmla="*/ 107 w 203"/>
                <a:gd name="T101" fmla="*/ 219 h 408"/>
                <a:gd name="T102" fmla="*/ 149 w 203"/>
                <a:gd name="T103" fmla="*/ 195 h 408"/>
                <a:gd name="T104" fmla="*/ 195 w 203"/>
                <a:gd name="T105" fmla="*/ 176 h 408"/>
                <a:gd name="T106" fmla="*/ 195 w 203"/>
                <a:gd name="T107" fmla="*/ 175 h 408"/>
                <a:gd name="T108" fmla="*/ 153 w 203"/>
                <a:gd name="T109" fmla="*/ 189 h 408"/>
                <a:gd name="T110" fmla="*/ 109 w 203"/>
                <a:gd name="T111" fmla="*/ 214 h 408"/>
                <a:gd name="T112" fmla="*/ 52 w 203"/>
                <a:gd name="T113" fmla="*/ 262 h 408"/>
                <a:gd name="T114" fmla="*/ 77 w 203"/>
                <a:gd name="T115" fmla="*/ 211 h 408"/>
                <a:gd name="T116" fmla="*/ 92 w 203"/>
                <a:gd name="T117" fmla="*/ 191 h 408"/>
                <a:gd name="T118" fmla="*/ 126 w 203"/>
                <a:gd name="T119" fmla="*/ 164 h 408"/>
                <a:gd name="T120" fmla="*/ 202 w 203"/>
                <a:gd name="T121" fmla="*/ 125 h 408"/>
                <a:gd name="T122" fmla="*/ 202 w 203"/>
                <a:gd name="T123" fmla="*/ 123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3" h="408">
                  <a:moveTo>
                    <a:pt x="202" y="123"/>
                  </a:moveTo>
                  <a:cubicBezTo>
                    <a:pt x="176" y="127"/>
                    <a:pt x="152" y="141"/>
                    <a:pt x="131" y="156"/>
                  </a:cubicBezTo>
                  <a:cubicBezTo>
                    <a:pt x="120" y="164"/>
                    <a:pt x="109" y="172"/>
                    <a:pt x="98" y="180"/>
                  </a:cubicBezTo>
                  <a:cubicBezTo>
                    <a:pt x="94" y="184"/>
                    <a:pt x="91" y="188"/>
                    <a:pt x="88" y="192"/>
                  </a:cubicBezTo>
                  <a:cubicBezTo>
                    <a:pt x="98" y="174"/>
                    <a:pt x="108" y="155"/>
                    <a:pt x="119" y="137"/>
                  </a:cubicBezTo>
                  <a:cubicBezTo>
                    <a:pt x="128" y="125"/>
                    <a:pt x="140" y="114"/>
                    <a:pt x="153" y="106"/>
                  </a:cubicBezTo>
                  <a:cubicBezTo>
                    <a:pt x="168" y="96"/>
                    <a:pt x="184" y="91"/>
                    <a:pt x="201" y="85"/>
                  </a:cubicBezTo>
                  <a:cubicBezTo>
                    <a:pt x="201" y="85"/>
                    <a:pt x="201" y="84"/>
                    <a:pt x="200" y="84"/>
                  </a:cubicBezTo>
                  <a:cubicBezTo>
                    <a:pt x="172" y="88"/>
                    <a:pt x="145" y="105"/>
                    <a:pt x="125" y="127"/>
                  </a:cubicBezTo>
                  <a:cubicBezTo>
                    <a:pt x="133" y="112"/>
                    <a:pt x="141" y="96"/>
                    <a:pt x="149" y="81"/>
                  </a:cubicBezTo>
                  <a:cubicBezTo>
                    <a:pt x="154" y="75"/>
                    <a:pt x="159" y="69"/>
                    <a:pt x="164" y="64"/>
                  </a:cubicBezTo>
                  <a:cubicBezTo>
                    <a:pt x="172" y="57"/>
                    <a:pt x="180" y="51"/>
                    <a:pt x="189" y="45"/>
                  </a:cubicBezTo>
                  <a:cubicBezTo>
                    <a:pt x="189" y="45"/>
                    <a:pt x="189" y="44"/>
                    <a:pt x="188" y="44"/>
                  </a:cubicBezTo>
                  <a:cubicBezTo>
                    <a:pt x="176" y="50"/>
                    <a:pt x="164" y="58"/>
                    <a:pt x="154" y="69"/>
                  </a:cubicBezTo>
                  <a:cubicBezTo>
                    <a:pt x="165" y="47"/>
                    <a:pt x="173" y="24"/>
                    <a:pt x="180" y="1"/>
                  </a:cubicBezTo>
                  <a:cubicBezTo>
                    <a:pt x="180" y="0"/>
                    <a:pt x="179" y="0"/>
                    <a:pt x="179" y="1"/>
                  </a:cubicBezTo>
                  <a:cubicBezTo>
                    <a:pt x="167" y="34"/>
                    <a:pt x="151" y="66"/>
                    <a:pt x="134" y="97"/>
                  </a:cubicBezTo>
                  <a:cubicBezTo>
                    <a:pt x="132" y="77"/>
                    <a:pt x="127" y="55"/>
                    <a:pt x="115" y="38"/>
                  </a:cubicBezTo>
                  <a:cubicBezTo>
                    <a:pt x="115" y="37"/>
                    <a:pt x="114" y="38"/>
                    <a:pt x="115" y="38"/>
                  </a:cubicBezTo>
                  <a:cubicBezTo>
                    <a:pt x="122" y="60"/>
                    <a:pt x="129" y="80"/>
                    <a:pt x="131" y="103"/>
                  </a:cubicBezTo>
                  <a:cubicBezTo>
                    <a:pt x="131" y="103"/>
                    <a:pt x="131" y="103"/>
                    <a:pt x="131" y="103"/>
                  </a:cubicBezTo>
                  <a:cubicBezTo>
                    <a:pt x="123" y="117"/>
                    <a:pt x="116" y="131"/>
                    <a:pt x="108" y="144"/>
                  </a:cubicBezTo>
                  <a:cubicBezTo>
                    <a:pt x="103" y="113"/>
                    <a:pt x="92" y="84"/>
                    <a:pt x="74" y="58"/>
                  </a:cubicBezTo>
                  <a:cubicBezTo>
                    <a:pt x="73" y="58"/>
                    <a:pt x="73" y="59"/>
                    <a:pt x="73" y="59"/>
                  </a:cubicBezTo>
                  <a:cubicBezTo>
                    <a:pt x="89" y="87"/>
                    <a:pt x="100" y="118"/>
                    <a:pt x="105" y="150"/>
                  </a:cubicBezTo>
                  <a:cubicBezTo>
                    <a:pt x="95" y="168"/>
                    <a:pt x="85" y="185"/>
                    <a:pt x="75" y="202"/>
                  </a:cubicBezTo>
                  <a:cubicBezTo>
                    <a:pt x="73" y="205"/>
                    <a:pt x="72" y="207"/>
                    <a:pt x="71" y="210"/>
                  </a:cubicBezTo>
                  <a:cubicBezTo>
                    <a:pt x="67" y="168"/>
                    <a:pt x="54" y="120"/>
                    <a:pt x="29" y="86"/>
                  </a:cubicBezTo>
                  <a:cubicBezTo>
                    <a:pt x="28" y="85"/>
                    <a:pt x="27" y="86"/>
                    <a:pt x="28" y="87"/>
                  </a:cubicBezTo>
                  <a:cubicBezTo>
                    <a:pt x="37" y="107"/>
                    <a:pt x="47" y="126"/>
                    <a:pt x="54" y="147"/>
                  </a:cubicBezTo>
                  <a:cubicBezTo>
                    <a:pt x="61" y="169"/>
                    <a:pt x="64" y="192"/>
                    <a:pt x="66" y="215"/>
                  </a:cubicBezTo>
                  <a:cubicBezTo>
                    <a:pt x="66" y="216"/>
                    <a:pt x="66" y="217"/>
                    <a:pt x="67" y="217"/>
                  </a:cubicBezTo>
                  <a:cubicBezTo>
                    <a:pt x="57" y="234"/>
                    <a:pt x="49" y="252"/>
                    <a:pt x="41" y="269"/>
                  </a:cubicBezTo>
                  <a:cubicBezTo>
                    <a:pt x="38" y="250"/>
                    <a:pt x="33" y="230"/>
                    <a:pt x="27" y="212"/>
                  </a:cubicBezTo>
                  <a:cubicBezTo>
                    <a:pt x="20" y="188"/>
                    <a:pt x="11" y="164"/>
                    <a:pt x="0" y="142"/>
                  </a:cubicBezTo>
                  <a:cubicBezTo>
                    <a:pt x="0" y="142"/>
                    <a:pt x="0" y="142"/>
                    <a:pt x="0" y="142"/>
                  </a:cubicBezTo>
                  <a:cubicBezTo>
                    <a:pt x="8" y="164"/>
                    <a:pt x="16" y="186"/>
                    <a:pt x="22" y="209"/>
                  </a:cubicBezTo>
                  <a:cubicBezTo>
                    <a:pt x="28" y="232"/>
                    <a:pt x="31" y="255"/>
                    <a:pt x="37" y="279"/>
                  </a:cubicBezTo>
                  <a:cubicBezTo>
                    <a:pt x="33" y="287"/>
                    <a:pt x="30" y="294"/>
                    <a:pt x="27" y="302"/>
                  </a:cubicBezTo>
                  <a:cubicBezTo>
                    <a:pt x="16" y="335"/>
                    <a:pt x="6" y="370"/>
                    <a:pt x="8" y="405"/>
                  </a:cubicBezTo>
                  <a:cubicBezTo>
                    <a:pt x="8" y="408"/>
                    <a:pt x="13" y="408"/>
                    <a:pt x="14" y="405"/>
                  </a:cubicBezTo>
                  <a:cubicBezTo>
                    <a:pt x="17" y="375"/>
                    <a:pt x="22" y="346"/>
                    <a:pt x="30" y="318"/>
                  </a:cubicBezTo>
                  <a:cubicBezTo>
                    <a:pt x="49" y="297"/>
                    <a:pt x="69" y="280"/>
                    <a:pt x="94" y="268"/>
                  </a:cubicBezTo>
                  <a:cubicBezTo>
                    <a:pt x="121" y="256"/>
                    <a:pt x="149" y="248"/>
                    <a:pt x="175" y="235"/>
                  </a:cubicBezTo>
                  <a:cubicBezTo>
                    <a:pt x="175" y="234"/>
                    <a:pt x="175" y="233"/>
                    <a:pt x="174" y="233"/>
                  </a:cubicBezTo>
                  <a:cubicBezTo>
                    <a:pt x="158" y="237"/>
                    <a:pt x="142" y="244"/>
                    <a:pt x="127" y="250"/>
                  </a:cubicBezTo>
                  <a:cubicBezTo>
                    <a:pt x="113" y="256"/>
                    <a:pt x="98" y="262"/>
                    <a:pt x="84" y="269"/>
                  </a:cubicBezTo>
                  <a:cubicBezTo>
                    <a:pt x="64" y="279"/>
                    <a:pt x="45" y="294"/>
                    <a:pt x="32" y="313"/>
                  </a:cubicBezTo>
                  <a:cubicBezTo>
                    <a:pt x="34" y="307"/>
                    <a:pt x="36" y="301"/>
                    <a:pt x="38" y="294"/>
                  </a:cubicBezTo>
                  <a:cubicBezTo>
                    <a:pt x="41" y="287"/>
                    <a:pt x="44" y="280"/>
                    <a:pt x="47" y="273"/>
                  </a:cubicBezTo>
                  <a:cubicBezTo>
                    <a:pt x="64" y="252"/>
                    <a:pt x="84" y="234"/>
                    <a:pt x="107" y="219"/>
                  </a:cubicBezTo>
                  <a:cubicBezTo>
                    <a:pt x="121" y="210"/>
                    <a:pt x="135" y="203"/>
                    <a:pt x="149" y="195"/>
                  </a:cubicBezTo>
                  <a:cubicBezTo>
                    <a:pt x="164" y="187"/>
                    <a:pt x="178" y="178"/>
                    <a:pt x="195" y="176"/>
                  </a:cubicBezTo>
                  <a:cubicBezTo>
                    <a:pt x="196" y="176"/>
                    <a:pt x="196" y="175"/>
                    <a:pt x="195" y="175"/>
                  </a:cubicBezTo>
                  <a:cubicBezTo>
                    <a:pt x="181" y="172"/>
                    <a:pt x="166" y="183"/>
                    <a:pt x="153" y="189"/>
                  </a:cubicBezTo>
                  <a:cubicBezTo>
                    <a:pt x="138" y="197"/>
                    <a:pt x="123" y="205"/>
                    <a:pt x="109" y="214"/>
                  </a:cubicBezTo>
                  <a:cubicBezTo>
                    <a:pt x="88" y="227"/>
                    <a:pt x="68" y="243"/>
                    <a:pt x="52" y="262"/>
                  </a:cubicBezTo>
                  <a:cubicBezTo>
                    <a:pt x="60" y="244"/>
                    <a:pt x="68" y="228"/>
                    <a:pt x="77" y="211"/>
                  </a:cubicBezTo>
                  <a:cubicBezTo>
                    <a:pt x="84" y="206"/>
                    <a:pt x="86" y="197"/>
                    <a:pt x="92" y="191"/>
                  </a:cubicBezTo>
                  <a:cubicBezTo>
                    <a:pt x="101" y="180"/>
                    <a:pt x="114" y="172"/>
                    <a:pt x="126" y="164"/>
                  </a:cubicBezTo>
                  <a:cubicBezTo>
                    <a:pt x="150" y="147"/>
                    <a:pt x="174" y="133"/>
                    <a:pt x="202" y="125"/>
                  </a:cubicBezTo>
                  <a:cubicBezTo>
                    <a:pt x="203" y="124"/>
                    <a:pt x="203" y="123"/>
                    <a:pt x="202" y="123"/>
                  </a:cubicBezTo>
                  <a:close/>
                </a:path>
              </a:pathLst>
            </a:custGeom>
            <a:solidFill>
              <a:schemeClr val="accent6">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62" name="Text Placeholder 3">
            <a:extLst>
              <a:ext uri="{FF2B5EF4-FFF2-40B4-BE49-F238E27FC236}">
                <a16:creationId xmlns:a16="http://schemas.microsoft.com/office/drawing/2014/main" id="{962DE3E6-5C3F-49F8-BB1A-BA411F543413}"/>
              </a:ext>
            </a:extLst>
          </p:cNvPr>
          <p:cNvSpPr txBox="1">
            <a:spLocks/>
          </p:cNvSpPr>
          <p:nvPr/>
        </p:nvSpPr>
        <p:spPr>
          <a:xfrm>
            <a:off x="944214" y="1564247"/>
            <a:ext cx="9877584" cy="2554748"/>
          </a:xfrm>
          <a:prstGeom prst="rect">
            <a:avLst/>
          </a:prstGeom>
          <a:noFill/>
          <a:ln>
            <a:noFill/>
          </a:ln>
        </p:spPr>
        <p:txBody>
          <a:bodyPr spcFirstLastPara="1" wrap="square" lIns="121900" tIns="121900" rIns="121900" bIns="121900" anchor="t" anchorCtr="0">
            <a:noAutofit/>
          </a:bodyPr>
          <a:lstStyle>
            <a:defPPr marR="0" lvl="0" algn="l" rtl="0">
              <a:lnSpc>
                <a:spcPct val="100000"/>
              </a:lnSpc>
              <a:spcBef>
                <a:spcPts val="0"/>
              </a:spcBef>
              <a:spcAft>
                <a:spcPts val="0"/>
              </a:spcAft>
            </a:defPPr>
            <a:lvl1pPr marL="457200" marR="0" lvl="0" indent="-342900" algn="l" rtl="0">
              <a:lnSpc>
                <a:spcPct val="115000"/>
              </a:lnSpc>
              <a:spcBef>
                <a:spcPts val="0"/>
              </a:spcBef>
              <a:spcAft>
                <a:spcPts val="0"/>
              </a:spcAft>
              <a:buClr>
                <a:srgbClr val="FFFFFF"/>
              </a:buClr>
              <a:buSzPts val="1800"/>
              <a:buFont typeface="Roboto"/>
              <a:buChar char="●"/>
              <a:defRPr sz="1800" b="0" i="0" u="none" strike="noStrike" cap="none">
                <a:solidFill>
                  <a:srgbClr val="FFFFFF"/>
                </a:solidFill>
                <a:latin typeface="Roboto"/>
                <a:ea typeface="Roboto"/>
                <a:cs typeface="Roboto"/>
                <a:sym typeface="Roboto"/>
              </a:defRPr>
            </a:lvl1pPr>
            <a:lvl2pPr marL="914400" marR="0" lvl="1" indent="-342900" algn="l" rtl="0">
              <a:lnSpc>
                <a:spcPct val="115000"/>
              </a:lnSpc>
              <a:spcBef>
                <a:spcPts val="2100"/>
              </a:spcBef>
              <a:spcAft>
                <a:spcPts val="0"/>
              </a:spcAft>
              <a:buClr>
                <a:srgbClr val="FFFFFF"/>
              </a:buClr>
              <a:buSzPts val="1800"/>
              <a:buFont typeface="Roboto"/>
              <a:buChar char="○"/>
              <a:defRPr sz="1800" b="0" i="0" u="none" strike="noStrike" cap="none">
                <a:solidFill>
                  <a:srgbClr val="FFFFFF"/>
                </a:solidFill>
                <a:latin typeface="Roboto"/>
                <a:ea typeface="Roboto"/>
                <a:cs typeface="Roboto"/>
                <a:sym typeface="Roboto"/>
              </a:defRPr>
            </a:lvl2pPr>
            <a:lvl3pPr marL="1371600" marR="0" lvl="2" indent="-342900" algn="l" rtl="0">
              <a:lnSpc>
                <a:spcPct val="115000"/>
              </a:lnSpc>
              <a:spcBef>
                <a:spcPts val="2100"/>
              </a:spcBef>
              <a:spcAft>
                <a:spcPts val="0"/>
              </a:spcAft>
              <a:buClr>
                <a:srgbClr val="FFFFFF"/>
              </a:buClr>
              <a:buSzPts val="1800"/>
              <a:buFont typeface="Roboto"/>
              <a:buChar char="■"/>
              <a:defRPr sz="1800" b="0" i="0" u="none" strike="noStrike" cap="none">
                <a:solidFill>
                  <a:srgbClr val="FFFFFF"/>
                </a:solidFill>
                <a:latin typeface="Roboto"/>
                <a:ea typeface="Roboto"/>
                <a:cs typeface="Roboto"/>
                <a:sym typeface="Roboto"/>
              </a:defRPr>
            </a:lvl3pPr>
            <a:lvl4pPr marL="1828800" marR="0" lvl="3" indent="-342900" algn="l" rtl="0">
              <a:lnSpc>
                <a:spcPct val="115000"/>
              </a:lnSpc>
              <a:spcBef>
                <a:spcPts val="2100"/>
              </a:spcBef>
              <a:spcAft>
                <a:spcPts val="0"/>
              </a:spcAft>
              <a:buClr>
                <a:srgbClr val="FFFFFF"/>
              </a:buClr>
              <a:buSzPts val="1800"/>
              <a:buFont typeface="Roboto"/>
              <a:buChar char="●"/>
              <a:defRPr sz="1800" b="0" i="0" u="none" strike="noStrike" cap="none">
                <a:solidFill>
                  <a:srgbClr val="FFFFFF"/>
                </a:solidFill>
                <a:latin typeface="Roboto"/>
                <a:ea typeface="Roboto"/>
                <a:cs typeface="Roboto"/>
                <a:sym typeface="Roboto"/>
              </a:defRPr>
            </a:lvl4pPr>
            <a:lvl5pPr marL="2286000" marR="0" lvl="4" indent="-342900" algn="l" rtl="0">
              <a:lnSpc>
                <a:spcPct val="115000"/>
              </a:lnSpc>
              <a:spcBef>
                <a:spcPts val="2100"/>
              </a:spcBef>
              <a:spcAft>
                <a:spcPts val="0"/>
              </a:spcAft>
              <a:buClr>
                <a:srgbClr val="FFFFFF"/>
              </a:buClr>
              <a:buSzPts val="1800"/>
              <a:buFont typeface="Roboto"/>
              <a:buChar char="○"/>
              <a:defRPr sz="1800" b="0" i="0" u="none" strike="noStrike" cap="none">
                <a:solidFill>
                  <a:srgbClr val="FFFFFF"/>
                </a:solidFill>
                <a:latin typeface="Roboto"/>
                <a:ea typeface="Roboto"/>
                <a:cs typeface="Roboto"/>
                <a:sym typeface="Roboto"/>
              </a:defRPr>
            </a:lvl5pPr>
            <a:lvl6pPr marL="2743200" marR="0" lvl="5" indent="-342900" algn="l" rtl="0">
              <a:lnSpc>
                <a:spcPct val="115000"/>
              </a:lnSpc>
              <a:spcBef>
                <a:spcPts val="2100"/>
              </a:spcBef>
              <a:spcAft>
                <a:spcPts val="0"/>
              </a:spcAft>
              <a:buClr>
                <a:srgbClr val="FFFFFF"/>
              </a:buClr>
              <a:buSzPts val="1800"/>
              <a:buFont typeface="Roboto"/>
              <a:buChar char="■"/>
              <a:defRPr sz="1800" b="0" i="0" u="none" strike="noStrike" cap="none">
                <a:solidFill>
                  <a:srgbClr val="FFFFFF"/>
                </a:solidFill>
                <a:latin typeface="Roboto"/>
                <a:ea typeface="Roboto"/>
                <a:cs typeface="Roboto"/>
                <a:sym typeface="Roboto"/>
              </a:defRPr>
            </a:lvl6pPr>
            <a:lvl7pPr marL="3200400" marR="0" lvl="6" indent="-342900" algn="l" rtl="0">
              <a:lnSpc>
                <a:spcPct val="115000"/>
              </a:lnSpc>
              <a:spcBef>
                <a:spcPts val="2100"/>
              </a:spcBef>
              <a:spcAft>
                <a:spcPts val="0"/>
              </a:spcAft>
              <a:buClr>
                <a:srgbClr val="FFFFFF"/>
              </a:buClr>
              <a:buSzPts val="1800"/>
              <a:buFont typeface="Roboto"/>
              <a:buChar char="●"/>
              <a:defRPr sz="1800" b="0" i="0" u="none" strike="noStrike" cap="none">
                <a:solidFill>
                  <a:srgbClr val="FFFFFF"/>
                </a:solidFill>
                <a:latin typeface="Roboto"/>
                <a:ea typeface="Roboto"/>
                <a:cs typeface="Roboto"/>
                <a:sym typeface="Roboto"/>
              </a:defRPr>
            </a:lvl7pPr>
            <a:lvl8pPr marL="3657600" marR="0" lvl="7" indent="-342900" algn="l" rtl="0">
              <a:lnSpc>
                <a:spcPct val="115000"/>
              </a:lnSpc>
              <a:spcBef>
                <a:spcPts val="2100"/>
              </a:spcBef>
              <a:spcAft>
                <a:spcPts val="0"/>
              </a:spcAft>
              <a:buClr>
                <a:srgbClr val="FFFFFF"/>
              </a:buClr>
              <a:buSzPts val="1800"/>
              <a:buFont typeface="Roboto"/>
              <a:buChar char="○"/>
              <a:defRPr sz="1800" b="0" i="0" u="none" strike="noStrike" cap="none">
                <a:solidFill>
                  <a:srgbClr val="FFFFFF"/>
                </a:solidFill>
                <a:latin typeface="Roboto"/>
                <a:ea typeface="Roboto"/>
                <a:cs typeface="Roboto"/>
                <a:sym typeface="Roboto"/>
              </a:defRPr>
            </a:lvl8pPr>
            <a:lvl9pPr marL="4114800" marR="0" lvl="8" indent="-342900" algn="l" rtl="0">
              <a:lnSpc>
                <a:spcPct val="115000"/>
              </a:lnSpc>
              <a:spcBef>
                <a:spcPts val="2100"/>
              </a:spcBef>
              <a:spcAft>
                <a:spcPts val="2100"/>
              </a:spcAft>
              <a:buClr>
                <a:srgbClr val="FFFFFF"/>
              </a:buClr>
              <a:buSzPts val="1800"/>
              <a:buFont typeface="Roboto"/>
              <a:buChar char="■"/>
              <a:defRPr sz="1800" b="0" i="0" u="none" strike="noStrike" cap="none">
                <a:solidFill>
                  <a:srgbClr val="FFFFFF"/>
                </a:solidFill>
                <a:latin typeface="Roboto"/>
                <a:ea typeface="Roboto"/>
                <a:cs typeface="Roboto"/>
                <a:sym typeface="Roboto"/>
              </a:defRPr>
            </a:lvl9pPr>
          </a:lstStyle>
          <a:p>
            <a:pPr marL="0" marR="0" lvl="0" indent="0" algn="l" defTabSz="914400" rtl="0" eaLnBrk="1" fontAlgn="auto" latinLnBrk="0" hangingPunct="1">
              <a:lnSpc>
                <a:spcPct val="115000"/>
              </a:lnSpc>
              <a:spcBef>
                <a:spcPts val="0"/>
              </a:spcBef>
              <a:spcAft>
                <a:spcPts val="0"/>
              </a:spcAft>
              <a:buClr>
                <a:srgbClr val="FFFFFF"/>
              </a:buClr>
              <a:buSzPts val="1800"/>
              <a:buNone/>
              <a:tabLst/>
              <a:defRPr/>
            </a:pPr>
            <a:r>
              <a:rPr lang="en-US" sz="2800" b="0" i="0" u="none" strike="noStrike">
                <a:solidFill>
                  <a:srgbClr val="F8F8F8"/>
                </a:solidFill>
                <a:effectLst/>
                <a:latin typeface="+mn-lt"/>
              </a:rPr>
              <a:t>Students enrolled in virtual academies will be assessed at their home campuses. These students are required to report to the campus to take ACPs. Campuses should ensure that all safety and social distancing guidelines are followed in the assigned testing areas.</a:t>
            </a:r>
            <a:r>
              <a:rPr lang="en-US" sz="2800" b="0" i="0">
                <a:solidFill>
                  <a:srgbClr val="000000"/>
                </a:solidFill>
                <a:effectLst/>
                <a:latin typeface="+mn-lt"/>
              </a:rPr>
              <a:t>​</a:t>
            </a:r>
            <a:endParaRPr lang="en-US" sz="2000">
              <a:solidFill>
                <a:schemeClr val="accent3"/>
              </a:solidFill>
              <a:latin typeface="+mn-lt"/>
            </a:endParaRPr>
          </a:p>
        </p:txBody>
      </p:sp>
      <p:sp>
        <p:nvSpPr>
          <p:cNvPr id="2" name="TextBox 1">
            <a:extLst>
              <a:ext uri="{FF2B5EF4-FFF2-40B4-BE49-F238E27FC236}">
                <a16:creationId xmlns:a16="http://schemas.microsoft.com/office/drawing/2014/main" id="{95867A47-F941-4BDA-AF65-2A4FB1D3B6CF}"/>
              </a:ext>
            </a:extLst>
          </p:cNvPr>
          <p:cNvSpPr txBox="1"/>
          <p:nvPr/>
        </p:nvSpPr>
        <p:spPr>
          <a:xfrm>
            <a:off x="501315" y="695128"/>
            <a:ext cx="10500151" cy="646331"/>
          </a:xfrm>
          <a:prstGeom prst="rect">
            <a:avLst/>
          </a:prstGeom>
          <a:noFill/>
          <a:effectLst>
            <a:outerShdw blurRad="139700" dist="165100" dir="5400000" algn="t" rotWithShape="0">
              <a:prstClr val="black">
                <a:alpha val="28000"/>
              </a:prstClr>
            </a:outerShdw>
          </a:effectLst>
        </p:spPr>
        <p:txBody>
          <a:bodyPr wrap="square" lIns="91440" tIns="45720" rIns="91440" bIns="45720" rtlCol="0" anchor="t">
            <a:spAutoFit/>
          </a:bodyPr>
          <a:lstStyle/>
          <a:p>
            <a:r>
              <a:rPr lang="en-US" sz="3600">
                <a:solidFill>
                  <a:schemeClr val="accent6"/>
                </a:solidFill>
                <a:latin typeface="Abadi"/>
              </a:rPr>
              <a:t>ACP </a:t>
            </a:r>
            <a:r>
              <a:rPr lang="en-US" sz="3600">
                <a:solidFill>
                  <a:schemeClr val="bg1"/>
                </a:solidFill>
                <a:latin typeface="Abadi"/>
              </a:rPr>
              <a:t>Virtual Academy Students</a:t>
            </a:r>
          </a:p>
        </p:txBody>
      </p:sp>
      <p:sp>
        <p:nvSpPr>
          <p:cNvPr id="3" name="TextBox 2">
            <a:extLst>
              <a:ext uri="{FF2B5EF4-FFF2-40B4-BE49-F238E27FC236}">
                <a16:creationId xmlns:a16="http://schemas.microsoft.com/office/drawing/2014/main" id="{69FAEF29-A453-41F4-96BF-075EA80E22BA}"/>
              </a:ext>
            </a:extLst>
          </p:cNvPr>
          <p:cNvSpPr txBox="1"/>
          <p:nvPr/>
        </p:nvSpPr>
        <p:spPr>
          <a:xfrm>
            <a:off x="5507549" y="4320453"/>
            <a:ext cx="4976127" cy="1015663"/>
          </a:xfrm>
          <a:prstGeom prst="rect">
            <a:avLst/>
          </a:prstGeom>
          <a:noFill/>
          <a:effectLst>
            <a:outerShdw blurRad="139700" dist="165100" dir="5400000" algn="t" rotWithShape="0">
              <a:prstClr val="black">
                <a:alpha val="28000"/>
              </a:prstClr>
            </a:outerShdw>
          </a:effectLst>
        </p:spPr>
        <p:txBody>
          <a:bodyPr wrap="square" lIns="91440" tIns="45720" rIns="91440" bIns="45720" rtlCol="0" anchor="t">
            <a:spAutoFit/>
          </a:bodyPr>
          <a:lstStyle/>
          <a:p>
            <a:r>
              <a:rPr lang="en-US" sz="2000" b="1">
                <a:solidFill>
                  <a:srgbClr val="FF0000"/>
                </a:solidFill>
                <a:latin typeface="Selima"/>
              </a:rPr>
              <a:t>**Note to TC: </a:t>
            </a:r>
            <a:r>
              <a:rPr lang="en-US" sz="2000">
                <a:solidFill>
                  <a:srgbClr val="FF0000"/>
                </a:solidFill>
                <a:ea typeface="+mn-lt"/>
                <a:cs typeface="+mn-lt"/>
              </a:rPr>
              <a:t>It is recommended that you communicate procedures such as where virtual students will report, etc. </a:t>
            </a:r>
            <a:endParaRPr lang="en-US" sz="2000">
              <a:ea typeface="+mn-lt"/>
              <a:cs typeface="+mn-lt"/>
            </a:endParaRPr>
          </a:p>
        </p:txBody>
      </p:sp>
    </p:spTree>
    <p:extLst>
      <p:ext uri="{BB962C8B-B14F-4D97-AF65-F5344CB8AC3E}">
        <p14:creationId xmlns:p14="http://schemas.microsoft.com/office/powerpoint/2010/main" val="2490434102"/>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 name="Group 25"/>
          <p:cNvGrpSpPr/>
          <p:nvPr/>
        </p:nvGrpSpPr>
        <p:grpSpPr>
          <a:xfrm rot="15541647">
            <a:off x="446802" y="6086680"/>
            <a:ext cx="826294" cy="1039813"/>
            <a:chOff x="2171701" y="1085850"/>
            <a:chExt cx="826294" cy="1039813"/>
          </a:xfrm>
        </p:grpSpPr>
        <p:sp>
          <p:nvSpPr>
            <p:cNvPr id="27" name="Freeform 29"/>
            <p:cNvSpPr>
              <a:spLocks/>
            </p:cNvSpPr>
            <p:nvPr/>
          </p:nvSpPr>
          <p:spPr bwMode="auto">
            <a:xfrm>
              <a:off x="2171701" y="1203325"/>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30"/>
            <p:cNvSpPr>
              <a:spLocks/>
            </p:cNvSpPr>
            <p:nvPr/>
          </p:nvSpPr>
          <p:spPr bwMode="auto">
            <a:xfrm>
              <a:off x="2186782" y="1181894"/>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29" name="Freeform 31"/>
            <p:cNvSpPr>
              <a:spLocks/>
            </p:cNvSpPr>
            <p:nvPr/>
          </p:nvSpPr>
          <p:spPr bwMode="auto">
            <a:xfrm>
              <a:off x="2228851" y="1085850"/>
              <a:ext cx="677863" cy="996950"/>
            </a:xfrm>
            <a:custGeom>
              <a:avLst/>
              <a:gdLst>
                <a:gd name="T0" fmla="*/ 86 w 259"/>
                <a:gd name="T1" fmla="*/ 77 h 382"/>
                <a:gd name="T2" fmla="*/ 58 w 259"/>
                <a:gd name="T3" fmla="*/ 116 h 382"/>
                <a:gd name="T4" fmla="*/ 0 w 259"/>
                <a:gd name="T5" fmla="*/ 187 h 382"/>
                <a:gd name="T6" fmla="*/ 55 w 259"/>
                <a:gd name="T7" fmla="*/ 125 h 382"/>
                <a:gd name="T8" fmla="*/ 36 w 259"/>
                <a:gd name="T9" fmla="*/ 260 h 382"/>
                <a:gd name="T10" fmla="*/ 48 w 259"/>
                <a:gd name="T11" fmla="*/ 162 h 382"/>
                <a:gd name="T12" fmla="*/ 88 w 259"/>
                <a:gd name="T13" fmla="*/ 83 h 382"/>
                <a:gd name="T14" fmla="*/ 102 w 259"/>
                <a:gd name="T15" fmla="*/ 115 h 382"/>
                <a:gd name="T16" fmla="*/ 74 w 259"/>
                <a:gd name="T17" fmla="*/ 200 h 382"/>
                <a:gd name="T18" fmla="*/ 45 w 259"/>
                <a:gd name="T19" fmla="*/ 236 h 382"/>
                <a:gd name="T20" fmla="*/ 73 w 259"/>
                <a:gd name="T21" fmla="*/ 207 h 382"/>
                <a:gd name="T22" fmla="*/ 85 w 259"/>
                <a:gd name="T23" fmla="*/ 306 h 382"/>
                <a:gd name="T24" fmla="*/ 108 w 259"/>
                <a:gd name="T25" fmla="*/ 127 h 382"/>
                <a:gd name="T26" fmla="*/ 120 w 259"/>
                <a:gd name="T27" fmla="*/ 150 h 382"/>
                <a:gd name="T28" fmla="*/ 132 w 259"/>
                <a:gd name="T29" fmla="*/ 323 h 382"/>
                <a:gd name="T30" fmla="*/ 150 w 259"/>
                <a:gd name="T31" fmla="*/ 199 h 382"/>
                <a:gd name="T32" fmla="*/ 154 w 259"/>
                <a:gd name="T33" fmla="*/ 207 h 382"/>
                <a:gd name="T34" fmla="*/ 162 w 259"/>
                <a:gd name="T35" fmla="*/ 232 h 382"/>
                <a:gd name="T36" fmla="*/ 173 w 259"/>
                <a:gd name="T37" fmla="*/ 346 h 382"/>
                <a:gd name="T38" fmla="*/ 152 w 259"/>
                <a:gd name="T39" fmla="*/ 291 h 382"/>
                <a:gd name="T40" fmla="*/ 176 w 259"/>
                <a:gd name="T41" fmla="*/ 261 h 382"/>
                <a:gd name="T42" fmla="*/ 192 w 259"/>
                <a:gd name="T43" fmla="*/ 303 h 382"/>
                <a:gd name="T44" fmla="*/ 243 w 259"/>
                <a:gd name="T45" fmla="*/ 382 h 382"/>
                <a:gd name="T46" fmla="*/ 181 w 259"/>
                <a:gd name="T47" fmla="*/ 265 h 382"/>
                <a:gd name="T48" fmla="*/ 247 w 259"/>
                <a:gd name="T49" fmla="*/ 325 h 382"/>
                <a:gd name="T50" fmla="*/ 179 w 259"/>
                <a:gd name="T51" fmla="*/ 259 h 382"/>
                <a:gd name="T52" fmla="*/ 209 w 259"/>
                <a:gd name="T53" fmla="*/ 234 h 382"/>
                <a:gd name="T54" fmla="*/ 253 w 259"/>
                <a:gd name="T55" fmla="*/ 280 h 382"/>
                <a:gd name="T56" fmla="*/ 154 w 259"/>
                <a:gd name="T57" fmla="*/ 197 h 382"/>
                <a:gd name="T58" fmla="*/ 158 w 259"/>
                <a:gd name="T59" fmla="*/ 149 h 382"/>
                <a:gd name="T60" fmla="*/ 256 w 259"/>
                <a:gd name="T61" fmla="*/ 242 h 382"/>
                <a:gd name="T62" fmla="*/ 200 w 259"/>
                <a:gd name="T63" fmla="*/ 171 h 382"/>
                <a:gd name="T64" fmla="*/ 119 w 259"/>
                <a:gd name="T65" fmla="*/ 129 h 382"/>
                <a:gd name="T66" fmla="*/ 109 w 259"/>
                <a:gd name="T67" fmla="*/ 109 h 382"/>
                <a:gd name="T68" fmla="*/ 180 w 259"/>
                <a:gd name="T69" fmla="*/ 114 h 382"/>
                <a:gd name="T70" fmla="*/ 257 w 259"/>
                <a:gd name="T71" fmla="*/ 175 h 382"/>
                <a:gd name="T72" fmla="*/ 186 w 259"/>
                <a:gd name="T73" fmla="*/ 111 h 382"/>
                <a:gd name="T74" fmla="*/ 246 w 259"/>
                <a:gd name="T75" fmla="*/ 113 h 382"/>
                <a:gd name="T76" fmla="*/ 121 w 259"/>
                <a:gd name="T77" fmla="*/ 80 h 382"/>
                <a:gd name="T78" fmla="*/ 242 w 259"/>
                <a:gd name="T79" fmla="*/ 92 h 382"/>
                <a:gd name="T80" fmla="*/ 173 w 259"/>
                <a:gd name="T81" fmla="*/ 75 h 382"/>
                <a:gd name="T82" fmla="*/ 95 w 259"/>
                <a:gd name="T83" fmla="*/ 76 h 382"/>
                <a:gd name="T84" fmla="*/ 58 w 259"/>
                <a:gd name="T85" fmla="*/ 8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9" h="382">
                  <a:moveTo>
                    <a:pt x="58" y="8"/>
                  </a:moveTo>
                  <a:cubicBezTo>
                    <a:pt x="66" y="31"/>
                    <a:pt x="76" y="54"/>
                    <a:pt x="86" y="77"/>
                  </a:cubicBezTo>
                  <a:cubicBezTo>
                    <a:pt x="86" y="77"/>
                    <a:pt x="85" y="77"/>
                    <a:pt x="85" y="77"/>
                  </a:cubicBezTo>
                  <a:cubicBezTo>
                    <a:pt x="73" y="86"/>
                    <a:pt x="65" y="101"/>
                    <a:pt x="58" y="116"/>
                  </a:cubicBezTo>
                  <a:cubicBezTo>
                    <a:pt x="58" y="116"/>
                    <a:pt x="57" y="116"/>
                    <a:pt x="57" y="116"/>
                  </a:cubicBezTo>
                  <a:cubicBezTo>
                    <a:pt x="31" y="132"/>
                    <a:pt x="9" y="157"/>
                    <a:pt x="0" y="187"/>
                  </a:cubicBezTo>
                  <a:cubicBezTo>
                    <a:pt x="0" y="187"/>
                    <a:pt x="0" y="187"/>
                    <a:pt x="0" y="187"/>
                  </a:cubicBezTo>
                  <a:cubicBezTo>
                    <a:pt x="13" y="160"/>
                    <a:pt x="30" y="140"/>
                    <a:pt x="55" y="125"/>
                  </a:cubicBezTo>
                  <a:cubicBezTo>
                    <a:pt x="50" y="138"/>
                    <a:pt x="46" y="151"/>
                    <a:pt x="42" y="163"/>
                  </a:cubicBezTo>
                  <a:cubicBezTo>
                    <a:pt x="32" y="196"/>
                    <a:pt x="28" y="227"/>
                    <a:pt x="36" y="260"/>
                  </a:cubicBezTo>
                  <a:cubicBezTo>
                    <a:pt x="36" y="261"/>
                    <a:pt x="38" y="261"/>
                    <a:pt x="38" y="260"/>
                  </a:cubicBezTo>
                  <a:cubicBezTo>
                    <a:pt x="30" y="227"/>
                    <a:pt x="37" y="194"/>
                    <a:pt x="48" y="162"/>
                  </a:cubicBezTo>
                  <a:cubicBezTo>
                    <a:pt x="53" y="148"/>
                    <a:pt x="58" y="134"/>
                    <a:pt x="65" y="120"/>
                  </a:cubicBezTo>
                  <a:cubicBezTo>
                    <a:pt x="71" y="107"/>
                    <a:pt x="81" y="95"/>
                    <a:pt x="88" y="83"/>
                  </a:cubicBezTo>
                  <a:cubicBezTo>
                    <a:pt x="88" y="83"/>
                    <a:pt x="88" y="83"/>
                    <a:pt x="88" y="83"/>
                  </a:cubicBezTo>
                  <a:cubicBezTo>
                    <a:pt x="93" y="94"/>
                    <a:pt x="98" y="104"/>
                    <a:pt x="102" y="115"/>
                  </a:cubicBezTo>
                  <a:cubicBezTo>
                    <a:pt x="103" y="117"/>
                    <a:pt x="104" y="119"/>
                    <a:pt x="105" y="120"/>
                  </a:cubicBezTo>
                  <a:cubicBezTo>
                    <a:pt x="85" y="142"/>
                    <a:pt x="78" y="172"/>
                    <a:pt x="74" y="200"/>
                  </a:cubicBezTo>
                  <a:cubicBezTo>
                    <a:pt x="68" y="206"/>
                    <a:pt x="63" y="211"/>
                    <a:pt x="57" y="218"/>
                  </a:cubicBezTo>
                  <a:cubicBezTo>
                    <a:pt x="53" y="224"/>
                    <a:pt x="49" y="230"/>
                    <a:pt x="45" y="236"/>
                  </a:cubicBezTo>
                  <a:cubicBezTo>
                    <a:pt x="45" y="237"/>
                    <a:pt x="46" y="237"/>
                    <a:pt x="46" y="237"/>
                  </a:cubicBezTo>
                  <a:cubicBezTo>
                    <a:pt x="54" y="226"/>
                    <a:pt x="63" y="216"/>
                    <a:pt x="73" y="207"/>
                  </a:cubicBezTo>
                  <a:cubicBezTo>
                    <a:pt x="70" y="240"/>
                    <a:pt x="74" y="274"/>
                    <a:pt x="84" y="306"/>
                  </a:cubicBezTo>
                  <a:cubicBezTo>
                    <a:pt x="84" y="307"/>
                    <a:pt x="85" y="307"/>
                    <a:pt x="85" y="306"/>
                  </a:cubicBezTo>
                  <a:cubicBezTo>
                    <a:pt x="77" y="275"/>
                    <a:pt x="74" y="242"/>
                    <a:pt x="78" y="210"/>
                  </a:cubicBezTo>
                  <a:cubicBezTo>
                    <a:pt x="81" y="181"/>
                    <a:pt x="89" y="150"/>
                    <a:pt x="108" y="127"/>
                  </a:cubicBezTo>
                  <a:cubicBezTo>
                    <a:pt x="112" y="135"/>
                    <a:pt x="116" y="142"/>
                    <a:pt x="120" y="149"/>
                  </a:cubicBezTo>
                  <a:cubicBezTo>
                    <a:pt x="120" y="150"/>
                    <a:pt x="120" y="150"/>
                    <a:pt x="120" y="150"/>
                  </a:cubicBezTo>
                  <a:cubicBezTo>
                    <a:pt x="83" y="199"/>
                    <a:pt x="101" y="276"/>
                    <a:pt x="130" y="324"/>
                  </a:cubicBezTo>
                  <a:cubicBezTo>
                    <a:pt x="131" y="326"/>
                    <a:pt x="133" y="325"/>
                    <a:pt x="132" y="323"/>
                  </a:cubicBezTo>
                  <a:cubicBezTo>
                    <a:pt x="103" y="276"/>
                    <a:pt x="90" y="204"/>
                    <a:pt x="124" y="156"/>
                  </a:cubicBezTo>
                  <a:cubicBezTo>
                    <a:pt x="133" y="170"/>
                    <a:pt x="142" y="184"/>
                    <a:pt x="150" y="199"/>
                  </a:cubicBezTo>
                  <a:cubicBezTo>
                    <a:pt x="150" y="200"/>
                    <a:pt x="150" y="200"/>
                    <a:pt x="150" y="200"/>
                  </a:cubicBezTo>
                  <a:cubicBezTo>
                    <a:pt x="151" y="202"/>
                    <a:pt x="153" y="204"/>
                    <a:pt x="154" y="207"/>
                  </a:cubicBezTo>
                  <a:cubicBezTo>
                    <a:pt x="157" y="214"/>
                    <a:pt x="161" y="222"/>
                    <a:pt x="164" y="230"/>
                  </a:cubicBezTo>
                  <a:cubicBezTo>
                    <a:pt x="163" y="230"/>
                    <a:pt x="162" y="231"/>
                    <a:pt x="162" y="232"/>
                  </a:cubicBezTo>
                  <a:cubicBezTo>
                    <a:pt x="153" y="251"/>
                    <a:pt x="146" y="272"/>
                    <a:pt x="148" y="293"/>
                  </a:cubicBezTo>
                  <a:cubicBezTo>
                    <a:pt x="150" y="314"/>
                    <a:pt x="164" y="328"/>
                    <a:pt x="173" y="346"/>
                  </a:cubicBezTo>
                  <a:cubicBezTo>
                    <a:pt x="173" y="346"/>
                    <a:pt x="173" y="346"/>
                    <a:pt x="173" y="346"/>
                  </a:cubicBezTo>
                  <a:cubicBezTo>
                    <a:pt x="165" y="327"/>
                    <a:pt x="153" y="312"/>
                    <a:pt x="152" y="291"/>
                  </a:cubicBezTo>
                  <a:cubicBezTo>
                    <a:pt x="151" y="271"/>
                    <a:pt x="158" y="253"/>
                    <a:pt x="166" y="235"/>
                  </a:cubicBezTo>
                  <a:cubicBezTo>
                    <a:pt x="169" y="244"/>
                    <a:pt x="173" y="252"/>
                    <a:pt x="176" y="261"/>
                  </a:cubicBezTo>
                  <a:cubicBezTo>
                    <a:pt x="176" y="262"/>
                    <a:pt x="176" y="262"/>
                    <a:pt x="177" y="262"/>
                  </a:cubicBezTo>
                  <a:cubicBezTo>
                    <a:pt x="182" y="276"/>
                    <a:pt x="187" y="289"/>
                    <a:pt x="192" y="303"/>
                  </a:cubicBezTo>
                  <a:cubicBezTo>
                    <a:pt x="204" y="331"/>
                    <a:pt x="218" y="363"/>
                    <a:pt x="243" y="382"/>
                  </a:cubicBezTo>
                  <a:cubicBezTo>
                    <a:pt x="243" y="382"/>
                    <a:pt x="243" y="382"/>
                    <a:pt x="243" y="382"/>
                  </a:cubicBezTo>
                  <a:cubicBezTo>
                    <a:pt x="217" y="360"/>
                    <a:pt x="204" y="323"/>
                    <a:pt x="192" y="293"/>
                  </a:cubicBezTo>
                  <a:cubicBezTo>
                    <a:pt x="188" y="284"/>
                    <a:pt x="185" y="274"/>
                    <a:pt x="181" y="265"/>
                  </a:cubicBezTo>
                  <a:cubicBezTo>
                    <a:pt x="207" y="281"/>
                    <a:pt x="228" y="301"/>
                    <a:pt x="246" y="325"/>
                  </a:cubicBezTo>
                  <a:cubicBezTo>
                    <a:pt x="246" y="326"/>
                    <a:pt x="247" y="325"/>
                    <a:pt x="247" y="325"/>
                  </a:cubicBezTo>
                  <a:cubicBezTo>
                    <a:pt x="230" y="297"/>
                    <a:pt x="207" y="275"/>
                    <a:pt x="179" y="259"/>
                  </a:cubicBezTo>
                  <a:cubicBezTo>
                    <a:pt x="179" y="259"/>
                    <a:pt x="179" y="259"/>
                    <a:pt x="179" y="259"/>
                  </a:cubicBezTo>
                  <a:cubicBezTo>
                    <a:pt x="172" y="240"/>
                    <a:pt x="165" y="221"/>
                    <a:pt x="157" y="202"/>
                  </a:cubicBezTo>
                  <a:cubicBezTo>
                    <a:pt x="176" y="207"/>
                    <a:pt x="194" y="222"/>
                    <a:pt x="209" y="234"/>
                  </a:cubicBezTo>
                  <a:cubicBezTo>
                    <a:pt x="226" y="247"/>
                    <a:pt x="241" y="262"/>
                    <a:pt x="253" y="281"/>
                  </a:cubicBezTo>
                  <a:cubicBezTo>
                    <a:pt x="253" y="281"/>
                    <a:pt x="253" y="281"/>
                    <a:pt x="253" y="280"/>
                  </a:cubicBezTo>
                  <a:cubicBezTo>
                    <a:pt x="243" y="259"/>
                    <a:pt x="227" y="244"/>
                    <a:pt x="209" y="229"/>
                  </a:cubicBezTo>
                  <a:cubicBezTo>
                    <a:pt x="193" y="216"/>
                    <a:pt x="175" y="200"/>
                    <a:pt x="154" y="197"/>
                  </a:cubicBezTo>
                  <a:cubicBezTo>
                    <a:pt x="145" y="176"/>
                    <a:pt x="133" y="156"/>
                    <a:pt x="122" y="136"/>
                  </a:cubicBezTo>
                  <a:cubicBezTo>
                    <a:pt x="133" y="141"/>
                    <a:pt x="146" y="144"/>
                    <a:pt x="158" y="149"/>
                  </a:cubicBezTo>
                  <a:cubicBezTo>
                    <a:pt x="171" y="155"/>
                    <a:pt x="184" y="162"/>
                    <a:pt x="195" y="171"/>
                  </a:cubicBezTo>
                  <a:cubicBezTo>
                    <a:pt x="221" y="190"/>
                    <a:pt x="238" y="215"/>
                    <a:pt x="256" y="242"/>
                  </a:cubicBezTo>
                  <a:cubicBezTo>
                    <a:pt x="256" y="242"/>
                    <a:pt x="257" y="242"/>
                    <a:pt x="257" y="242"/>
                  </a:cubicBezTo>
                  <a:cubicBezTo>
                    <a:pt x="245" y="214"/>
                    <a:pt x="223" y="189"/>
                    <a:pt x="200" y="171"/>
                  </a:cubicBezTo>
                  <a:cubicBezTo>
                    <a:pt x="187" y="161"/>
                    <a:pt x="174" y="152"/>
                    <a:pt x="160" y="145"/>
                  </a:cubicBezTo>
                  <a:cubicBezTo>
                    <a:pt x="148" y="138"/>
                    <a:pt x="133" y="130"/>
                    <a:pt x="119" y="129"/>
                  </a:cubicBezTo>
                  <a:cubicBezTo>
                    <a:pt x="118" y="129"/>
                    <a:pt x="118" y="129"/>
                    <a:pt x="118" y="129"/>
                  </a:cubicBezTo>
                  <a:cubicBezTo>
                    <a:pt x="115" y="123"/>
                    <a:pt x="112" y="116"/>
                    <a:pt x="109" y="109"/>
                  </a:cubicBezTo>
                  <a:cubicBezTo>
                    <a:pt x="105" y="101"/>
                    <a:pt x="102" y="92"/>
                    <a:pt x="98" y="84"/>
                  </a:cubicBezTo>
                  <a:cubicBezTo>
                    <a:pt x="128" y="87"/>
                    <a:pt x="155" y="98"/>
                    <a:pt x="180" y="114"/>
                  </a:cubicBezTo>
                  <a:cubicBezTo>
                    <a:pt x="193" y="121"/>
                    <a:pt x="205" y="130"/>
                    <a:pt x="217" y="138"/>
                  </a:cubicBezTo>
                  <a:cubicBezTo>
                    <a:pt x="232" y="148"/>
                    <a:pt x="248" y="159"/>
                    <a:pt x="257" y="175"/>
                  </a:cubicBezTo>
                  <a:cubicBezTo>
                    <a:pt x="258" y="175"/>
                    <a:pt x="259" y="175"/>
                    <a:pt x="259" y="174"/>
                  </a:cubicBezTo>
                  <a:cubicBezTo>
                    <a:pt x="244" y="147"/>
                    <a:pt x="212" y="127"/>
                    <a:pt x="186" y="111"/>
                  </a:cubicBezTo>
                  <a:cubicBezTo>
                    <a:pt x="206" y="104"/>
                    <a:pt x="226" y="107"/>
                    <a:pt x="246" y="114"/>
                  </a:cubicBezTo>
                  <a:cubicBezTo>
                    <a:pt x="246" y="114"/>
                    <a:pt x="247" y="113"/>
                    <a:pt x="246" y="113"/>
                  </a:cubicBezTo>
                  <a:cubicBezTo>
                    <a:pt x="226" y="101"/>
                    <a:pt x="202" y="102"/>
                    <a:pt x="181" y="108"/>
                  </a:cubicBezTo>
                  <a:cubicBezTo>
                    <a:pt x="162" y="96"/>
                    <a:pt x="142" y="86"/>
                    <a:pt x="121" y="80"/>
                  </a:cubicBezTo>
                  <a:cubicBezTo>
                    <a:pt x="138" y="79"/>
                    <a:pt x="154" y="78"/>
                    <a:pt x="171" y="78"/>
                  </a:cubicBezTo>
                  <a:cubicBezTo>
                    <a:pt x="196" y="79"/>
                    <a:pt x="218" y="87"/>
                    <a:pt x="242" y="92"/>
                  </a:cubicBezTo>
                  <a:cubicBezTo>
                    <a:pt x="243" y="92"/>
                    <a:pt x="243" y="92"/>
                    <a:pt x="243" y="92"/>
                  </a:cubicBezTo>
                  <a:cubicBezTo>
                    <a:pt x="223" y="80"/>
                    <a:pt x="196" y="77"/>
                    <a:pt x="173" y="75"/>
                  </a:cubicBezTo>
                  <a:cubicBezTo>
                    <a:pt x="150" y="74"/>
                    <a:pt x="127" y="74"/>
                    <a:pt x="104" y="77"/>
                  </a:cubicBezTo>
                  <a:cubicBezTo>
                    <a:pt x="101" y="76"/>
                    <a:pt x="98" y="76"/>
                    <a:pt x="95" y="76"/>
                  </a:cubicBezTo>
                  <a:cubicBezTo>
                    <a:pt x="86" y="52"/>
                    <a:pt x="76" y="28"/>
                    <a:pt x="65" y="5"/>
                  </a:cubicBezTo>
                  <a:cubicBezTo>
                    <a:pt x="63" y="0"/>
                    <a:pt x="56" y="4"/>
                    <a:pt x="58" y="8"/>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0" name="Group 29"/>
          <p:cNvGrpSpPr/>
          <p:nvPr/>
        </p:nvGrpSpPr>
        <p:grpSpPr>
          <a:xfrm>
            <a:off x="-232581" y="6094753"/>
            <a:ext cx="1074738" cy="942975"/>
            <a:chOff x="8523287" y="4378326"/>
            <a:chExt cx="1074738" cy="942975"/>
          </a:xfrm>
        </p:grpSpPr>
        <p:grpSp>
          <p:nvGrpSpPr>
            <p:cNvPr id="31" name="Group 30"/>
            <p:cNvGrpSpPr/>
            <p:nvPr/>
          </p:nvGrpSpPr>
          <p:grpSpPr>
            <a:xfrm>
              <a:off x="8523287" y="4378326"/>
              <a:ext cx="1074738" cy="942975"/>
              <a:chOff x="8523287" y="4378326"/>
              <a:chExt cx="1074738" cy="942975"/>
            </a:xfrm>
          </p:grpSpPr>
          <p:sp>
            <p:nvSpPr>
              <p:cNvPr id="60" name="Freeform 85"/>
              <p:cNvSpPr>
                <a:spLocks/>
              </p:cNvSpPr>
              <p:nvPr/>
            </p:nvSpPr>
            <p:spPr bwMode="auto">
              <a:xfrm>
                <a:off x="8523287" y="4378326"/>
                <a:ext cx="1074738" cy="942975"/>
              </a:xfrm>
              <a:custGeom>
                <a:avLst/>
                <a:gdLst>
                  <a:gd name="T0" fmla="*/ 398 w 412"/>
                  <a:gd name="T1" fmla="*/ 185 h 361"/>
                  <a:gd name="T2" fmla="*/ 362 w 412"/>
                  <a:gd name="T3" fmla="*/ 177 h 361"/>
                  <a:gd name="T4" fmla="*/ 321 w 412"/>
                  <a:gd name="T5" fmla="*/ 178 h 361"/>
                  <a:gd name="T6" fmla="*/ 381 w 412"/>
                  <a:gd name="T7" fmla="*/ 150 h 361"/>
                  <a:gd name="T8" fmla="*/ 377 w 412"/>
                  <a:gd name="T9" fmla="*/ 128 h 361"/>
                  <a:gd name="T10" fmla="*/ 366 w 412"/>
                  <a:gd name="T11" fmla="*/ 123 h 361"/>
                  <a:gd name="T12" fmla="*/ 359 w 412"/>
                  <a:gd name="T13" fmla="*/ 121 h 361"/>
                  <a:gd name="T14" fmla="*/ 352 w 412"/>
                  <a:gd name="T15" fmla="*/ 108 h 361"/>
                  <a:gd name="T16" fmla="*/ 346 w 412"/>
                  <a:gd name="T17" fmla="*/ 63 h 361"/>
                  <a:gd name="T18" fmla="*/ 327 w 412"/>
                  <a:gd name="T19" fmla="*/ 44 h 361"/>
                  <a:gd name="T20" fmla="*/ 297 w 412"/>
                  <a:gd name="T21" fmla="*/ 60 h 361"/>
                  <a:gd name="T22" fmla="*/ 267 w 412"/>
                  <a:gd name="T23" fmla="*/ 88 h 361"/>
                  <a:gd name="T24" fmla="*/ 255 w 412"/>
                  <a:gd name="T25" fmla="*/ 102 h 361"/>
                  <a:gd name="T26" fmla="*/ 248 w 412"/>
                  <a:gd name="T27" fmla="*/ 111 h 361"/>
                  <a:gd name="T28" fmla="*/ 245 w 412"/>
                  <a:gd name="T29" fmla="*/ 115 h 361"/>
                  <a:gd name="T30" fmla="*/ 238 w 412"/>
                  <a:gd name="T31" fmla="*/ 114 h 361"/>
                  <a:gd name="T32" fmla="*/ 235 w 412"/>
                  <a:gd name="T33" fmla="*/ 108 h 361"/>
                  <a:gd name="T34" fmla="*/ 245 w 412"/>
                  <a:gd name="T35" fmla="*/ 65 h 361"/>
                  <a:gd name="T36" fmla="*/ 222 w 412"/>
                  <a:gd name="T37" fmla="*/ 6 h 361"/>
                  <a:gd name="T38" fmla="*/ 194 w 412"/>
                  <a:gd name="T39" fmla="*/ 3 h 361"/>
                  <a:gd name="T40" fmla="*/ 183 w 412"/>
                  <a:gd name="T41" fmla="*/ 11 h 361"/>
                  <a:gd name="T42" fmla="*/ 162 w 412"/>
                  <a:gd name="T43" fmla="*/ 21 h 361"/>
                  <a:gd name="T44" fmla="*/ 124 w 412"/>
                  <a:gd name="T45" fmla="*/ 17 h 361"/>
                  <a:gd name="T46" fmla="*/ 98 w 412"/>
                  <a:gd name="T47" fmla="*/ 34 h 361"/>
                  <a:gd name="T48" fmla="*/ 104 w 412"/>
                  <a:gd name="T49" fmla="*/ 99 h 361"/>
                  <a:gd name="T50" fmla="*/ 161 w 412"/>
                  <a:gd name="T51" fmla="*/ 136 h 361"/>
                  <a:gd name="T52" fmla="*/ 82 w 412"/>
                  <a:gd name="T53" fmla="*/ 99 h 361"/>
                  <a:gd name="T54" fmla="*/ 46 w 412"/>
                  <a:gd name="T55" fmla="*/ 89 h 361"/>
                  <a:gd name="T56" fmla="*/ 34 w 412"/>
                  <a:gd name="T57" fmla="*/ 114 h 361"/>
                  <a:gd name="T58" fmla="*/ 8 w 412"/>
                  <a:gd name="T59" fmla="*/ 143 h 361"/>
                  <a:gd name="T60" fmla="*/ 3 w 412"/>
                  <a:gd name="T61" fmla="*/ 179 h 361"/>
                  <a:gd name="T62" fmla="*/ 9 w 412"/>
                  <a:gd name="T63" fmla="*/ 199 h 361"/>
                  <a:gd name="T64" fmla="*/ 21 w 412"/>
                  <a:gd name="T65" fmla="*/ 206 h 361"/>
                  <a:gd name="T66" fmla="*/ 68 w 412"/>
                  <a:gd name="T67" fmla="*/ 213 h 361"/>
                  <a:gd name="T68" fmla="*/ 78 w 412"/>
                  <a:gd name="T69" fmla="*/ 228 h 361"/>
                  <a:gd name="T70" fmla="*/ 99 w 412"/>
                  <a:gd name="T71" fmla="*/ 231 h 361"/>
                  <a:gd name="T72" fmla="*/ 100 w 412"/>
                  <a:gd name="T73" fmla="*/ 230 h 361"/>
                  <a:gd name="T74" fmla="*/ 57 w 412"/>
                  <a:gd name="T75" fmla="*/ 265 h 361"/>
                  <a:gd name="T76" fmla="*/ 68 w 412"/>
                  <a:gd name="T77" fmla="*/ 308 h 361"/>
                  <a:gd name="T78" fmla="*/ 97 w 412"/>
                  <a:gd name="T79" fmla="*/ 317 h 361"/>
                  <a:gd name="T80" fmla="*/ 100 w 412"/>
                  <a:gd name="T81" fmla="*/ 328 h 361"/>
                  <a:gd name="T82" fmla="*/ 121 w 412"/>
                  <a:gd name="T83" fmla="*/ 334 h 361"/>
                  <a:gd name="T84" fmla="*/ 154 w 412"/>
                  <a:gd name="T85" fmla="*/ 325 h 361"/>
                  <a:gd name="T86" fmla="*/ 189 w 412"/>
                  <a:gd name="T87" fmla="*/ 335 h 361"/>
                  <a:gd name="T88" fmla="*/ 239 w 412"/>
                  <a:gd name="T89" fmla="*/ 345 h 361"/>
                  <a:gd name="T90" fmla="*/ 251 w 412"/>
                  <a:gd name="T91" fmla="*/ 336 h 361"/>
                  <a:gd name="T92" fmla="*/ 264 w 412"/>
                  <a:gd name="T93" fmla="*/ 331 h 361"/>
                  <a:gd name="T94" fmla="*/ 275 w 412"/>
                  <a:gd name="T95" fmla="*/ 314 h 361"/>
                  <a:gd name="T96" fmla="*/ 265 w 412"/>
                  <a:gd name="T97" fmla="*/ 283 h 361"/>
                  <a:gd name="T98" fmla="*/ 256 w 412"/>
                  <a:gd name="T99" fmla="*/ 268 h 361"/>
                  <a:gd name="T100" fmla="*/ 250 w 412"/>
                  <a:gd name="T101" fmla="*/ 249 h 361"/>
                  <a:gd name="T102" fmla="*/ 292 w 412"/>
                  <a:gd name="T103" fmla="*/ 296 h 361"/>
                  <a:gd name="T104" fmla="*/ 347 w 412"/>
                  <a:gd name="T105" fmla="*/ 300 h 361"/>
                  <a:gd name="T106" fmla="*/ 365 w 412"/>
                  <a:gd name="T107" fmla="*/ 282 h 361"/>
                  <a:gd name="T108" fmla="*/ 368 w 412"/>
                  <a:gd name="T109" fmla="*/ 271 h 361"/>
                  <a:gd name="T110" fmla="*/ 370 w 412"/>
                  <a:gd name="T111" fmla="*/ 268 h 361"/>
                  <a:gd name="T112" fmla="*/ 375 w 412"/>
                  <a:gd name="T113" fmla="*/ 265 h 361"/>
                  <a:gd name="T114" fmla="*/ 389 w 412"/>
                  <a:gd name="T115" fmla="*/ 228 h 361"/>
                  <a:gd name="T116" fmla="*/ 409 w 412"/>
                  <a:gd name="T117" fmla="*/ 208 h 361"/>
                  <a:gd name="T118" fmla="*/ 398 w 412"/>
                  <a:gd name="T119" fmla="*/ 185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12" h="361">
                    <a:moveTo>
                      <a:pt x="398" y="185"/>
                    </a:moveTo>
                    <a:cubicBezTo>
                      <a:pt x="387" y="180"/>
                      <a:pt x="374" y="177"/>
                      <a:pt x="362" y="177"/>
                    </a:cubicBezTo>
                    <a:cubicBezTo>
                      <a:pt x="349" y="176"/>
                      <a:pt x="334" y="182"/>
                      <a:pt x="321" y="178"/>
                    </a:cubicBezTo>
                    <a:cubicBezTo>
                      <a:pt x="340" y="169"/>
                      <a:pt x="373" y="173"/>
                      <a:pt x="381" y="150"/>
                    </a:cubicBezTo>
                    <a:cubicBezTo>
                      <a:pt x="384" y="142"/>
                      <a:pt x="383" y="133"/>
                      <a:pt x="377" y="128"/>
                    </a:cubicBezTo>
                    <a:cubicBezTo>
                      <a:pt x="374" y="125"/>
                      <a:pt x="370" y="124"/>
                      <a:pt x="366" y="123"/>
                    </a:cubicBezTo>
                    <a:cubicBezTo>
                      <a:pt x="364" y="123"/>
                      <a:pt x="361" y="122"/>
                      <a:pt x="359" y="121"/>
                    </a:cubicBezTo>
                    <a:cubicBezTo>
                      <a:pt x="353" y="119"/>
                      <a:pt x="353" y="113"/>
                      <a:pt x="352" y="108"/>
                    </a:cubicBezTo>
                    <a:cubicBezTo>
                      <a:pt x="350" y="93"/>
                      <a:pt x="350" y="77"/>
                      <a:pt x="346" y="63"/>
                    </a:cubicBezTo>
                    <a:cubicBezTo>
                      <a:pt x="344" y="54"/>
                      <a:pt x="337" y="44"/>
                      <a:pt x="327" y="44"/>
                    </a:cubicBezTo>
                    <a:cubicBezTo>
                      <a:pt x="316" y="44"/>
                      <a:pt x="305" y="54"/>
                      <a:pt x="297" y="60"/>
                    </a:cubicBezTo>
                    <a:cubicBezTo>
                      <a:pt x="286" y="69"/>
                      <a:pt x="276" y="78"/>
                      <a:pt x="267" y="88"/>
                    </a:cubicBezTo>
                    <a:cubicBezTo>
                      <a:pt x="263" y="93"/>
                      <a:pt x="259" y="97"/>
                      <a:pt x="255" y="102"/>
                    </a:cubicBezTo>
                    <a:cubicBezTo>
                      <a:pt x="253" y="105"/>
                      <a:pt x="250" y="108"/>
                      <a:pt x="248" y="111"/>
                    </a:cubicBezTo>
                    <a:cubicBezTo>
                      <a:pt x="247" y="112"/>
                      <a:pt x="246" y="114"/>
                      <a:pt x="245" y="115"/>
                    </a:cubicBezTo>
                    <a:cubicBezTo>
                      <a:pt x="243" y="117"/>
                      <a:pt x="241" y="117"/>
                      <a:pt x="238" y="114"/>
                    </a:cubicBezTo>
                    <a:cubicBezTo>
                      <a:pt x="235" y="113"/>
                      <a:pt x="234" y="111"/>
                      <a:pt x="235" y="108"/>
                    </a:cubicBezTo>
                    <a:cubicBezTo>
                      <a:pt x="238" y="94"/>
                      <a:pt x="243" y="80"/>
                      <a:pt x="245" y="65"/>
                    </a:cubicBezTo>
                    <a:cubicBezTo>
                      <a:pt x="248" y="44"/>
                      <a:pt x="243" y="17"/>
                      <a:pt x="222" y="6"/>
                    </a:cubicBezTo>
                    <a:cubicBezTo>
                      <a:pt x="214" y="1"/>
                      <a:pt x="203" y="0"/>
                      <a:pt x="194" y="3"/>
                    </a:cubicBezTo>
                    <a:cubicBezTo>
                      <a:pt x="190" y="5"/>
                      <a:pt x="186" y="7"/>
                      <a:pt x="183" y="11"/>
                    </a:cubicBezTo>
                    <a:cubicBezTo>
                      <a:pt x="177" y="17"/>
                      <a:pt x="171" y="21"/>
                      <a:pt x="162" y="21"/>
                    </a:cubicBezTo>
                    <a:cubicBezTo>
                      <a:pt x="149" y="20"/>
                      <a:pt x="138" y="15"/>
                      <a:pt x="124" y="17"/>
                    </a:cubicBezTo>
                    <a:cubicBezTo>
                      <a:pt x="114" y="20"/>
                      <a:pt x="104" y="26"/>
                      <a:pt x="98" y="34"/>
                    </a:cubicBezTo>
                    <a:cubicBezTo>
                      <a:pt x="82" y="54"/>
                      <a:pt x="86" y="82"/>
                      <a:pt x="104" y="99"/>
                    </a:cubicBezTo>
                    <a:cubicBezTo>
                      <a:pt x="121" y="114"/>
                      <a:pt x="144" y="121"/>
                      <a:pt x="161" y="136"/>
                    </a:cubicBezTo>
                    <a:cubicBezTo>
                      <a:pt x="131" y="144"/>
                      <a:pt x="105" y="113"/>
                      <a:pt x="82" y="99"/>
                    </a:cubicBezTo>
                    <a:cubicBezTo>
                      <a:pt x="72" y="92"/>
                      <a:pt x="59" y="87"/>
                      <a:pt x="46" y="89"/>
                    </a:cubicBezTo>
                    <a:cubicBezTo>
                      <a:pt x="32" y="91"/>
                      <a:pt x="34" y="103"/>
                      <a:pt x="34" y="114"/>
                    </a:cubicBezTo>
                    <a:cubicBezTo>
                      <a:pt x="34" y="130"/>
                      <a:pt x="17" y="133"/>
                      <a:pt x="8" y="143"/>
                    </a:cubicBezTo>
                    <a:cubicBezTo>
                      <a:pt x="0" y="153"/>
                      <a:pt x="0" y="167"/>
                      <a:pt x="3" y="179"/>
                    </a:cubicBezTo>
                    <a:cubicBezTo>
                      <a:pt x="4" y="186"/>
                      <a:pt x="6" y="193"/>
                      <a:pt x="9" y="199"/>
                    </a:cubicBezTo>
                    <a:cubicBezTo>
                      <a:pt x="12" y="204"/>
                      <a:pt x="16" y="206"/>
                      <a:pt x="21" y="206"/>
                    </a:cubicBezTo>
                    <a:cubicBezTo>
                      <a:pt x="36" y="205"/>
                      <a:pt x="59" y="195"/>
                      <a:pt x="68" y="213"/>
                    </a:cubicBezTo>
                    <a:cubicBezTo>
                      <a:pt x="71" y="219"/>
                      <a:pt x="71" y="225"/>
                      <a:pt x="78" y="228"/>
                    </a:cubicBezTo>
                    <a:cubicBezTo>
                      <a:pt x="84" y="232"/>
                      <a:pt x="92" y="231"/>
                      <a:pt x="99" y="231"/>
                    </a:cubicBezTo>
                    <a:cubicBezTo>
                      <a:pt x="99" y="231"/>
                      <a:pt x="99" y="230"/>
                      <a:pt x="100" y="230"/>
                    </a:cubicBezTo>
                    <a:cubicBezTo>
                      <a:pt x="85" y="240"/>
                      <a:pt x="67" y="249"/>
                      <a:pt x="57" y="265"/>
                    </a:cubicBezTo>
                    <a:cubicBezTo>
                      <a:pt x="47" y="282"/>
                      <a:pt x="51" y="298"/>
                      <a:pt x="68" y="308"/>
                    </a:cubicBezTo>
                    <a:cubicBezTo>
                      <a:pt x="75" y="311"/>
                      <a:pt x="86" y="316"/>
                      <a:pt x="97" y="317"/>
                    </a:cubicBezTo>
                    <a:cubicBezTo>
                      <a:pt x="96" y="321"/>
                      <a:pt x="97" y="325"/>
                      <a:pt x="100" y="328"/>
                    </a:cubicBezTo>
                    <a:cubicBezTo>
                      <a:pt x="105" y="334"/>
                      <a:pt x="113" y="336"/>
                      <a:pt x="121" y="334"/>
                    </a:cubicBezTo>
                    <a:cubicBezTo>
                      <a:pt x="132" y="332"/>
                      <a:pt x="142" y="326"/>
                      <a:pt x="154" y="325"/>
                    </a:cubicBezTo>
                    <a:cubicBezTo>
                      <a:pt x="166" y="325"/>
                      <a:pt x="179" y="328"/>
                      <a:pt x="189" y="335"/>
                    </a:cubicBezTo>
                    <a:cubicBezTo>
                      <a:pt x="204" y="344"/>
                      <a:pt x="222" y="361"/>
                      <a:pt x="239" y="345"/>
                    </a:cubicBezTo>
                    <a:cubicBezTo>
                      <a:pt x="243" y="342"/>
                      <a:pt x="246" y="338"/>
                      <a:pt x="251" y="336"/>
                    </a:cubicBezTo>
                    <a:cubicBezTo>
                      <a:pt x="255" y="334"/>
                      <a:pt x="260" y="333"/>
                      <a:pt x="264" y="331"/>
                    </a:cubicBezTo>
                    <a:cubicBezTo>
                      <a:pt x="271" y="328"/>
                      <a:pt x="275" y="322"/>
                      <a:pt x="275" y="314"/>
                    </a:cubicBezTo>
                    <a:cubicBezTo>
                      <a:pt x="275" y="304"/>
                      <a:pt x="270" y="292"/>
                      <a:pt x="265" y="283"/>
                    </a:cubicBezTo>
                    <a:cubicBezTo>
                      <a:pt x="262" y="278"/>
                      <a:pt x="259" y="273"/>
                      <a:pt x="256" y="268"/>
                    </a:cubicBezTo>
                    <a:cubicBezTo>
                      <a:pt x="252" y="264"/>
                      <a:pt x="246" y="255"/>
                      <a:pt x="250" y="249"/>
                    </a:cubicBezTo>
                    <a:cubicBezTo>
                      <a:pt x="261" y="267"/>
                      <a:pt x="274" y="284"/>
                      <a:pt x="292" y="296"/>
                    </a:cubicBezTo>
                    <a:cubicBezTo>
                      <a:pt x="308" y="306"/>
                      <a:pt x="330" y="310"/>
                      <a:pt x="347" y="300"/>
                    </a:cubicBezTo>
                    <a:cubicBezTo>
                      <a:pt x="355" y="296"/>
                      <a:pt x="361" y="290"/>
                      <a:pt x="365" y="282"/>
                    </a:cubicBezTo>
                    <a:cubicBezTo>
                      <a:pt x="367" y="278"/>
                      <a:pt x="367" y="274"/>
                      <a:pt x="368" y="271"/>
                    </a:cubicBezTo>
                    <a:cubicBezTo>
                      <a:pt x="369" y="268"/>
                      <a:pt x="367" y="269"/>
                      <a:pt x="370" y="268"/>
                    </a:cubicBezTo>
                    <a:cubicBezTo>
                      <a:pt x="372" y="267"/>
                      <a:pt x="374" y="266"/>
                      <a:pt x="375" y="265"/>
                    </a:cubicBezTo>
                    <a:cubicBezTo>
                      <a:pt x="388" y="258"/>
                      <a:pt x="393" y="242"/>
                      <a:pt x="389" y="228"/>
                    </a:cubicBezTo>
                    <a:cubicBezTo>
                      <a:pt x="397" y="224"/>
                      <a:pt x="406" y="218"/>
                      <a:pt x="409" y="208"/>
                    </a:cubicBezTo>
                    <a:cubicBezTo>
                      <a:pt x="412" y="198"/>
                      <a:pt x="407" y="190"/>
                      <a:pt x="398" y="185"/>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61" name="Freeform 86"/>
              <p:cNvSpPr>
                <a:spLocks/>
              </p:cNvSpPr>
              <p:nvPr/>
            </p:nvSpPr>
            <p:spPr bwMode="auto">
              <a:xfrm>
                <a:off x="8670925" y="4529138"/>
                <a:ext cx="723900" cy="635000"/>
              </a:xfrm>
              <a:custGeom>
                <a:avLst/>
                <a:gdLst>
                  <a:gd name="T0" fmla="*/ 267 w 277"/>
                  <a:gd name="T1" fmla="*/ 124 h 243"/>
                  <a:gd name="T2" fmla="*/ 243 w 277"/>
                  <a:gd name="T3" fmla="*/ 119 h 243"/>
                  <a:gd name="T4" fmla="*/ 216 w 277"/>
                  <a:gd name="T5" fmla="*/ 119 h 243"/>
                  <a:gd name="T6" fmla="*/ 256 w 277"/>
                  <a:gd name="T7" fmla="*/ 100 h 243"/>
                  <a:gd name="T8" fmla="*/ 253 w 277"/>
                  <a:gd name="T9" fmla="*/ 86 h 243"/>
                  <a:gd name="T10" fmla="*/ 246 w 277"/>
                  <a:gd name="T11" fmla="*/ 83 h 243"/>
                  <a:gd name="T12" fmla="*/ 241 w 277"/>
                  <a:gd name="T13" fmla="*/ 82 h 243"/>
                  <a:gd name="T14" fmla="*/ 237 w 277"/>
                  <a:gd name="T15" fmla="*/ 72 h 243"/>
                  <a:gd name="T16" fmla="*/ 233 w 277"/>
                  <a:gd name="T17" fmla="*/ 42 h 243"/>
                  <a:gd name="T18" fmla="*/ 219 w 277"/>
                  <a:gd name="T19" fmla="*/ 30 h 243"/>
                  <a:gd name="T20" fmla="*/ 199 w 277"/>
                  <a:gd name="T21" fmla="*/ 40 h 243"/>
                  <a:gd name="T22" fmla="*/ 179 w 277"/>
                  <a:gd name="T23" fmla="*/ 59 h 243"/>
                  <a:gd name="T24" fmla="*/ 171 w 277"/>
                  <a:gd name="T25" fmla="*/ 68 h 243"/>
                  <a:gd name="T26" fmla="*/ 167 w 277"/>
                  <a:gd name="T27" fmla="*/ 74 h 243"/>
                  <a:gd name="T28" fmla="*/ 164 w 277"/>
                  <a:gd name="T29" fmla="*/ 77 h 243"/>
                  <a:gd name="T30" fmla="*/ 160 w 277"/>
                  <a:gd name="T31" fmla="*/ 77 h 243"/>
                  <a:gd name="T32" fmla="*/ 158 w 277"/>
                  <a:gd name="T33" fmla="*/ 73 h 243"/>
                  <a:gd name="T34" fmla="*/ 164 w 277"/>
                  <a:gd name="T35" fmla="*/ 44 h 243"/>
                  <a:gd name="T36" fmla="*/ 149 w 277"/>
                  <a:gd name="T37" fmla="*/ 4 h 243"/>
                  <a:gd name="T38" fmla="*/ 131 w 277"/>
                  <a:gd name="T39" fmla="*/ 2 h 243"/>
                  <a:gd name="T40" fmla="*/ 123 w 277"/>
                  <a:gd name="T41" fmla="*/ 7 h 243"/>
                  <a:gd name="T42" fmla="*/ 109 w 277"/>
                  <a:gd name="T43" fmla="*/ 14 h 243"/>
                  <a:gd name="T44" fmla="*/ 84 w 277"/>
                  <a:gd name="T45" fmla="*/ 12 h 243"/>
                  <a:gd name="T46" fmla="*/ 66 w 277"/>
                  <a:gd name="T47" fmla="*/ 23 h 243"/>
                  <a:gd name="T48" fmla="*/ 70 w 277"/>
                  <a:gd name="T49" fmla="*/ 66 h 243"/>
                  <a:gd name="T50" fmla="*/ 108 w 277"/>
                  <a:gd name="T51" fmla="*/ 91 h 243"/>
                  <a:gd name="T52" fmla="*/ 55 w 277"/>
                  <a:gd name="T53" fmla="*/ 66 h 243"/>
                  <a:gd name="T54" fmla="*/ 31 w 277"/>
                  <a:gd name="T55" fmla="*/ 59 h 243"/>
                  <a:gd name="T56" fmla="*/ 23 w 277"/>
                  <a:gd name="T57" fmla="*/ 77 h 243"/>
                  <a:gd name="T58" fmla="*/ 6 w 277"/>
                  <a:gd name="T59" fmla="*/ 96 h 243"/>
                  <a:gd name="T60" fmla="*/ 2 w 277"/>
                  <a:gd name="T61" fmla="*/ 120 h 243"/>
                  <a:gd name="T62" fmla="*/ 6 w 277"/>
                  <a:gd name="T63" fmla="*/ 134 h 243"/>
                  <a:gd name="T64" fmla="*/ 14 w 277"/>
                  <a:gd name="T65" fmla="*/ 138 h 243"/>
                  <a:gd name="T66" fmla="*/ 46 w 277"/>
                  <a:gd name="T67" fmla="*/ 143 h 243"/>
                  <a:gd name="T68" fmla="*/ 52 w 277"/>
                  <a:gd name="T69" fmla="*/ 153 h 243"/>
                  <a:gd name="T70" fmla="*/ 66 w 277"/>
                  <a:gd name="T71" fmla="*/ 155 h 243"/>
                  <a:gd name="T72" fmla="*/ 81 w 277"/>
                  <a:gd name="T73" fmla="*/ 150 h 243"/>
                  <a:gd name="T74" fmla="*/ 96 w 277"/>
                  <a:gd name="T75" fmla="*/ 142 h 243"/>
                  <a:gd name="T76" fmla="*/ 55 w 277"/>
                  <a:gd name="T77" fmla="*/ 181 h 243"/>
                  <a:gd name="T78" fmla="*/ 47 w 277"/>
                  <a:gd name="T79" fmla="*/ 202 h 243"/>
                  <a:gd name="T80" fmla="*/ 65 w 277"/>
                  <a:gd name="T81" fmla="*/ 211 h 243"/>
                  <a:gd name="T82" fmla="*/ 67 w 277"/>
                  <a:gd name="T83" fmla="*/ 220 h 243"/>
                  <a:gd name="T84" fmla="*/ 81 w 277"/>
                  <a:gd name="T85" fmla="*/ 224 h 243"/>
                  <a:gd name="T86" fmla="*/ 103 w 277"/>
                  <a:gd name="T87" fmla="*/ 218 h 243"/>
                  <a:gd name="T88" fmla="*/ 127 w 277"/>
                  <a:gd name="T89" fmla="*/ 225 h 243"/>
                  <a:gd name="T90" fmla="*/ 161 w 277"/>
                  <a:gd name="T91" fmla="*/ 232 h 243"/>
                  <a:gd name="T92" fmla="*/ 169 w 277"/>
                  <a:gd name="T93" fmla="*/ 225 h 243"/>
                  <a:gd name="T94" fmla="*/ 177 w 277"/>
                  <a:gd name="T95" fmla="*/ 222 h 243"/>
                  <a:gd name="T96" fmla="*/ 185 w 277"/>
                  <a:gd name="T97" fmla="*/ 211 h 243"/>
                  <a:gd name="T98" fmla="*/ 178 w 277"/>
                  <a:gd name="T99" fmla="*/ 190 h 243"/>
                  <a:gd name="T100" fmla="*/ 172 w 277"/>
                  <a:gd name="T101" fmla="*/ 180 h 243"/>
                  <a:gd name="T102" fmla="*/ 168 w 277"/>
                  <a:gd name="T103" fmla="*/ 167 h 243"/>
                  <a:gd name="T104" fmla="*/ 196 w 277"/>
                  <a:gd name="T105" fmla="*/ 198 h 243"/>
                  <a:gd name="T106" fmla="*/ 233 w 277"/>
                  <a:gd name="T107" fmla="*/ 202 h 243"/>
                  <a:gd name="T108" fmla="*/ 245 w 277"/>
                  <a:gd name="T109" fmla="*/ 189 h 243"/>
                  <a:gd name="T110" fmla="*/ 247 w 277"/>
                  <a:gd name="T111" fmla="*/ 182 h 243"/>
                  <a:gd name="T112" fmla="*/ 249 w 277"/>
                  <a:gd name="T113" fmla="*/ 180 h 243"/>
                  <a:gd name="T114" fmla="*/ 252 w 277"/>
                  <a:gd name="T115" fmla="*/ 178 h 243"/>
                  <a:gd name="T116" fmla="*/ 261 w 277"/>
                  <a:gd name="T117" fmla="*/ 153 h 243"/>
                  <a:gd name="T118" fmla="*/ 275 w 277"/>
                  <a:gd name="T119" fmla="*/ 140 h 243"/>
                  <a:gd name="T120" fmla="*/ 267 w 277"/>
                  <a:gd name="T121" fmla="*/ 124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7" h="243">
                    <a:moveTo>
                      <a:pt x="267" y="124"/>
                    </a:moveTo>
                    <a:cubicBezTo>
                      <a:pt x="260" y="121"/>
                      <a:pt x="251" y="119"/>
                      <a:pt x="243" y="119"/>
                    </a:cubicBezTo>
                    <a:cubicBezTo>
                      <a:pt x="234" y="118"/>
                      <a:pt x="224" y="122"/>
                      <a:pt x="216" y="119"/>
                    </a:cubicBezTo>
                    <a:cubicBezTo>
                      <a:pt x="229" y="113"/>
                      <a:pt x="250" y="116"/>
                      <a:pt x="256" y="100"/>
                    </a:cubicBezTo>
                    <a:cubicBezTo>
                      <a:pt x="258" y="96"/>
                      <a:pt x="257" y="89"/>
                      <a:pt x="253" y="86"/>
                    </a:cubicBezTo>
                    <a:cubicBezTo>
                      <a:pt x="251" y="84"/>
                      <a:pt x="248" y="83"/>
                      <a:pt x="246" y="83"/>
                    </a:cubicBezTo>
                    <a:cubicBezTo>
                      <a:pt x="244" y="82"/>
                      <a:pt x="242" y="82"/>
                      <a:pt x="241" y="82"/>
                    </a:cubicBezTo>
                    <a:cubicBezTo>
                      <a:pt x="237" y="80"/>
                      <a:pt x="237" y="76"/>
                      <a:pt x="237" y="72"/>
                    </a:cubicBezTo>
                    <a:cubicBezTo>
                      <a:pt x="235" y="63"/>
                      <a:pt x="235" y="52"/>
                      <a:pt x="233" y="42"/>
                    </a:cubicBezTo>
                    <a:cubicBezTo>
                      <a:pt x="231" y="36"/>
                      <a:pt x="226" y="30"/>
                      <a:pt x="219" y="30"/>
                    </a:cubicBezTo>
                    <a:cubicBezTo>
                      <a:pt x="212" y="29"/>
                      <a:pt x="205" y="36"/>
                      <a:pt x="199" y="40"/>
                    </a:cubicBezTo>
                    <a:cubicBezTo>
                      <a:pt x="192" y="46"/>
                      <a:pt x="185" y="52"/>
                      <a:pt x="179" y="59"/>
                    </a:cubicBezTo>
                    <a:cubicBezTo>
                      <a:pt x="176" y="62"/>
                      <a:pt x="174" y="65"/>
                      <a:pt x="171" y="68"/>
                    </a:cubicBezTo>
                    <a:cubicBezTo>
                      <a:pt x="170" y="70"/>
                      <a:pt x="168" y="72"/>
                      <a:pt x="167" y="74"/>
                    </a:cubicBezTo>
                    <a:cubicBezTo>
                      <a:pt x="166" y="75"/>
                      <a:pt x="165" y="76"/>
                      <a:pt x="164" y="77"/>
                    </a:cubicBezTo>
                    <a:cubicBezTo>
                      <a:pt x="163" y="79"/>
                      <a:pt x="162" y="79"/>
                      <a:pt x="160" y="77"/>
                    </a:cubicBezTo>
                    <a:cubicBezTo>
                      <a:pt x="158" y="76"/>
                      <a:pt x="157" y="75"/>
                      <a:pt x="158" y="73"/>
                    </a:cubicBezTo>
                    <a:cubicBezTo>
                      <a:pt x="160" y="63"/>
                      <a:pt x="163" y="54"/>
                      <a:pt x="164" y="44"/>
                    </a:cubicBezTo>
                    <a:cubicBezTo>
                      <a:pt x="166" y="29"/>
                      <a:pt x="163" y="11"/>
                      <a:pt x="149" y="4"/>
                    </a:cubicBezTo>
                    <a:cubicBezTo>
                      <a:pt x="144" y="1"/>
                      <a:pt x="137" y="0"/>
                      <a:pt x="131" y="2"/>
                    </a:cubicBezTo>
                    <a:cubicBezTo>
                      <a:pt x="128" y="3"/>
                      <a:pt x="125" y="5"/>
                      <a:pt x="123" y="7"/>
                    </a:cubicBezTo>
                    <a:cubicBezTo>
                      <a:pt x="119" y="11"/>
                      <a:pt x="115" y="14"/>
                      <a:pt x="109" y="14"/>
                    </a:cubicBezTo>
                    <a:cubicBezTo>
                      <a:pt x="100" y="13"/>
                      <a:pt x="92" y="10"/>
                      <a:pt x="84" y="12"/>
                    </a:cubicBezTo>
                    <a:cubicBezTo>
                      <a:pt x="77" y="13"/>
                      <a:pt x="70" y="17"/>
                      <a:pt x="66" y="23"/>
                    </a:cubicBezTo>
                    <a:cubicBezTo>
                      <a:pt x="55" y="36"/>
                      <a:pt x="58" y="55"/>
                      <a:pt x="70" y="66"/>
                    </a:cubicBezTo>
                    <a:cubicBezTo>
                      <a:pt x="81" y="77"/>
                      <a:pt x="96" y="82"/>
                      <a:pt x="108" y="91"/>
                    </a:cubicBezTo>
                    <a:cubicBezTo>
                      <a:pt x="88" y="97"/>
                      <a:pt x="70" y="76"/>
                      <a:pt x="55" y="66"/>
                    </a:cubicBezTo>
                    <a:cubicBezTo>
                      <a:pt x="48" y="62"/>
                      <a:pt x="39" y="58"/>
                      <a:pt x="31" y="59"/>
                    </a:cubicBezTo>
                    <a:cubicBezTo>
                      <a:pt x="22" y="61"/>
                      <a:pt x="23" y="69"/>
                      <a:pt x="23" y="77"/>
                    </a:cubicBezTo>
                    <a:cubicBezTo>
                      <a:pt x="23" y="88"/>
                      <a:pt x="11" y="89"/>
                      <a:pt x="6" y="96"/>
                    </a:cubicBezTo>
                    <a:cubicBezTo>
                      <a:pt x="0" y="103"/>
                      <a:pt x="0" y="112"/>
                      <a:pt x="2" y="120"/>
                    </a:cubicBezTo>
                    <a:cubicBezTo>
                      <a:pt x="3" y="125"/>
                      <a:pt x="4" y="130"/>
                      <a:pt x="6" y="134"/>
                    </a:cubicBezTo>
                    <a:cubicBezTo>
                      <a:pt x="8" y="137"/>
                      <a:pt x="10" y="139"/>
                      <a:pt x="14" y="138"/>
                    </a:cubicBezTo>
                    <a:cubicBezTo>
                      <a:pt x="24" y="138"/>
                      <a:pt x="40" y="131"/>
                      <a:pt x="46" y="143"/>
                    </a:cubicBezTo>
                    <a:cubicBezTo>
                      <a:pt x="48" y="147"/>
                      <a:pt x="48" y="151"/>
                      <a:pt x="52" y="153"/>
                    </a:cubicBezTo>
                    <a:cubicBezTo>
                      <a:pt x="56" y="156"/>
                      <a:pt x="62" y="155"/>
                      <a:pt x="66" y="155"/>
                    </a:cubicBezTo>
                    <a:cubicBezTo>
                      <a:pt x="71" y="154"/>
                      <a:pt x="76" y="153"/>
                      <a:pt x="81" y="150"/>
                    </a:cubicBezTo>
                    <a:cubicBezTo>
                      <a:pt x="86" y="147"/>
                      <a:pt x="90" y="142"/>
                      <a:pt x="96" y="142"/>
                    </a:cubicBezTo>
                    <a:cubicBezTo>
                      <a:pt x="87" y="159"/>
                      <a:pt x="68" y="168"/>
                      <a:pt x="55" y="181"/>
                    </a:cubicBezTo>
                    <a:cubicBezTo>
                      <a:pt x="49" y="186"/>
                      <a:pt x="43" y="195"/>
                      <a:pt x="47" y="202"/>
                    </a:cubicBezTo>
                    <a:cubicBezTo>
                      <a:pt x="51" y="208"/>
                      <a:pt x="59" y="210"/>
                      <a:pt x="65" y="211"/>
                    </a:cubicBezTo>
                    <a:cubicBezTo>
                      <a:pt x="64" y="214"/>
                      <a:pt x="65" y="217"/>
                      <a:pt x="67" y="220"/>
                    </a:cubicBezTo>
                    <a:cubicBezTo>
                      <a:pt x="71" y="224"/>
                      <a:pt x="76" y="225"/>
                      <a:pt x="81" y="224"/>
                    </a:cubicBezTo>
                    <a:cubicBezTo>
                      <a:pt x="89" y="223"/>
                      <a:pt x="95" y="219"/>
                      <a:pt x="103" y="218"/>
                    </a:cubicBezTo>
                    <a:cubicBezTo>
                      <a:pt x="112" y="218"/>
                      <a:pt x="120" y="220"/>
                      <a:pt x="127" y="225"/>
                    </a:cubicBezTo>
                    <a:cubicBezTo>
                      <a:pt x="137" y="231"/>
                      <a:pt x="149" y="243"/>
                      <a:pt x="161" y="232"/>
                    </a:cubicBezTo>
                    <a:cubicBezTo>
                      <a:pt x="163" y="230"/>
                      <a:pt x="165" y="227"/>
                      <a:pt x="169" y="225"/>
                    </a:cubicBezTo>
                    <a:cubicBezTo>
                      <a:pt x="171" y="224"/>
                      <a:pt x="174" y="223"/>
                      <a:pt x="177" y="222"/>
                    </a:cubicBezTo>
                    <a:cubicBezTo>
                      <a:pt x="182" y="220"/>
                      <a:pt x="185" y="216"/>
                      <a:pt x="185" y="211"/>
                    </a:cubicBezTo>
                    <a:cubicBezTo>
                      <a:pt x="185" y="204"/>
                      <a:pt x="181" y="196"/>
                      <a:pt x="178" y="190"/>
                    </a:cubicBezTo>
                    <a:cubicBezTo>
                      <a:pt x="176" y="187"/>
                      <a:pt x="174" y="183"/>
                      <a:pt x="172" y="180"/>
                    </a:cubicBezTo>
                    <a:cubicBezTo>
                      <a:pt x="169" y="177"/>
                      <a:pt x="165" y="172"/>
                      <a:pt x="168" y="167"/>
                    </a:cubicBezTo>
                    <a:cubicBezTo>
                      <a:pt x="176" y="179"/>
                      <a:pt x="184" y="191"/>
                      <a:pt x="196" y="198"/>
                    </a:cubicBezTo>
                    <a:cubicBezTo>
                      <a:pt x="207" y="205"/>
                      <a:pt x="221" y="208"/>
                      <a:pt x="233" y="202"/>
                    </a:cubicBezTo>
                    <a:cubicBezTo>
                      <a:pt x="238" y="199"/>
                      <a:pt x="243" y="195"/>
                      <a:pt x="245" y="189"/>
                    </a:cubicBezTo>
                    <a:cubicBezTo>
                      <a:pt x="246" y="187"/>
                      <a:pt x="246" y="184"/>
                      <a:pt x="247" y="182"/>
                    </a:cubicBezTo>
                    <a:cubicBezTo>
                      <a:pt x="248" y="180"/>
                      <a:pt x="247" y="181"/>
                      <a:pt x="249" y="180"/>
                    </a:cubicBezTo>
                    <a:cubicBezTo>
                      <a:pt x="250" y="179"/>
                      <a:pt x="251" y="179"/>
                      <a:pt x="252" y="178"/>
                    </a:cubicBezTo>
                    <a:cubicBezTo>
                      <a:pt x="260" y="173"/>
                      <a:pt x="264" y="162"/>
                      <a:pt x="261" y="153"/>
                    </a:cubicBezTo>
                    <a:cubicBezTo>
                      <a:pt x="267" y="150"/>
                      <a:pt x="273" y="146"/>
                      <a:pt x="275" y="140"/>
                    </a:cubicBezTo>
                    <a:cubicBezTo>
                      <a:pt x="277" y="133"/>
                      <a:pt x="273" y="127"/>
                      <a:pt x="267" y="124"/>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2" name="Group 31"/>
            <p:cNvGrpSpPr/>
            <p:nvPr/>
          </p:nvGrpSpPr>
          <p:grpSpPr>
            <a:xfrm>
              <a:off x="8916988" y="4733926"/>
              <a:ext cx="238125" cy="215900"/>
              <a:chOff x="8916988" y="4733926"/>
              <a:chExt cx="238125" cy="215900"/>
            </a:xfrm>
          </p:grpSpPr>
          <p:sp>
            <p:nvSpPr>
              <p:cNvPr id="54" name="Freeform 87"/>
              <p:cNvSpPr>
                <a:spLocks/>
              </p:cNvSpPr>
              <p:nvPr/>
            </p:nvSpPr>
            <p:spPr bwMode="auto">
              <a:xfrm>
                <a:off x="8916988" y="4819651"/>
                <a:ext cx="47625" cy="49213"/>
              </a:xfrm>
              <a:custGeom>
                <a:avLst/>
                <a:gdLst>
                  <a:gd name="T0" fmla="*/ 9 w 18"/>
                  <a:gd name="T1" fmla="*/ 0 h 19"/>
                  <a:gd name="T2" fmla="*/ 3 w 18"/>
                  <a:gd name="T3" fmla="*/ 3 h 19"/>
                  <a:gd name="T4" fmla="*/ 0 w 18"/>
                  <a:gd name="T5" fmla="*/ 10 h 19"/>
                  <a:gd name="T6" fmla="*/ 9 w 18"/>
                  <a:gd name="T7" fmla="*/ 19 h 19"/>
                  <a:gd name="T8" fmla="*/ 15 w 18"/>
                  <a:gd name="T9" fmla="*/ 17 h 19"/>
                  <a:gd name="T10" fmla="*/ 18 w 18"/>
                  <a:gd name="T11" fmla="*/ 10 h 19"/>
                  <a:gd name="T12" fmla="*/ 9 w 18"/>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18" h="19">
                    <a:moveTo>
                      <a:pt x="9" y="0"/>
                    </a:moveTo>
                    <a:cubicBezTo>
                      <a:pt x="7" y="0"/>
                      <a:pt x="4" y="1"/>
                      <a:pt x="3" y="3"/>
                    </a:cubicBezTo>
                    <a:cubicBezTo>
                      <a:pt x="1" y="5"/>
                      <a:pt x="0" y="7"/>
                      <a:pt x="0" y="10"/>
                    </a:cubicBezTo>
                    <a:cubicBezTo>
                      <a:pt x="0" y="14"/>
                      <a:pt x="4" y="19"/>
                      <a:pt x="9" y="19"/>
                    </a:cubicBezTo>
                    <a:cubicBezTo>
                      <a:pt x="11" y="19"/>
                      <a:pt x="14" y="18"/>
                      <a:pt x="15" y="17"/>
                    </a:cubicBezTo>
                    <a:cubicBezTo>
                      <a:pt x="17" y="15"/>
                      <a:pt x="18" y="12"/>
                      <a:pt x="18" y="10"/>
                    </a:cubicBezTo>
                    <a:cubicBezTo>
                      <a:pt x="18" y="5"/>
                      <a:pt x="14" y="0"/>
                      <a:pt x="9"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5" name="Freeform 88"/>
              <p:cNvSpPr>
                <a:spLocks/>
              </p:cNvSpPr>
              <p:nvPr/>
            </p:nvSpPr>
            <p:spPr bwMode="auto">
              <a:xfrm>
                <a:off x="8928100" y="4875213"/>
                <a:ext cx="36513" cy="33338"/>
              </a:xfrm>
              <a:custGeom>
                <a:avLst/>
                <a:gdLst>
                  <a:gd name="T0" fmla="*/ 7 w 14"/>
                  <a:gd name="T1" fmla="*/ 0 h 13"/>
                  <a:gd name="T2" fmla="*/ 0 w 14"/>
                  <a:gd name="T3" fmla="*/ 6 h 13"/>
                  <a:gd name="T4" fmla="*/ 7 w 14"/>
                  <a:gd name="T5" fmla="*/ 13 h 13"/>
                  <a:gd name="T6" fmla="*/ 14 w 14"/>
                  <a:gd name="T7" fmla="*/ 7 h 13"/>
                  <a:gd name="T8" fmla="*/ 7 w 14"/>
                  <a:gd name="T9" fmla="*/ 0 h 13"/>
                </a:gdLst>
                <a:ahLst/>
                <a:cxnLst>
                  <a:cxn ang="0">
                    <a:pos x="T0" y="T1"/>
                  </a:cxn>
                  <a:cxn ang="0">
                    <a:pos x="T2" y="T3"/>
                  </a:cxn>
                  <a:cxn ang="0">
                    <a:pos x="T4" y="T5"/>
                  </a:cxn>
                  <a:cxn ang="0">
                    <a:pos x="T6" y="T7"/>
                  </a:cxn>
                  <a:cxn ang="0">
                    <a:pos x="T8" y="T9"/>
                  </a:cxn>
                </a:cxnLst>
                <a:rect l="0" t="0" r="r" b="b"/>
                <a:pathLst>
                  <a:path w="14" h="13">
                    <a:moveTo>
                      <a:pt x="7" y="0"/>
                    </a:moveTo>
                    <a:cubicBezTo>
                      <a:pt x="4" y="0"/>
                      <a:pt x="0" y="2"/>
                      <a:pt x="0" y="6"/>
                    </a:cubicBezTo>
                    <a:cubicBezTo>
                      <a:pt x="0" y="10"/>
                      <a:pt x="3" y="13"/>
                      <a:pt x="7" y="13"/>
                    </a:cubicBezTo>
                    <a:cubicBezTo>
                      <a:pt x="10" y="13"/>
                      <a:pt x="14" y="10"/>
                      <a:pt x="14" y="7"/>
                    </a:cubicBezTo>
                    <a:cubicBezTo>
                      <a:pt x="14" y="3"/>
                      <a:pt x="11"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6" name="Freeform 89"/>
              <p:cNvSpPr>
                <a:spLocks/>
              </p:cNvSpPr>
              <p:nvPr/>
            </p:nvSpPr>
            <p:spPr bwMode="auto">
              <a:xfrm>
                <a:off x="8916988" y="4775201"/>
                <a:ext cx="41275" cy="39688"/>
              </a:xfrm>
              <a:custGeom>
                <a:avLst/>
                <a:gdLst>
                  <a:gd name="T0" fmla="*/ 15 w 16"/>
                  <a:gd name="T1" fmla="*/ 5 h 15"/>
                  <a:gd name="T2" fmla="*/ 11 w 16"/>
                  <a:gd name="T3" fmla="*/ 1 h 15"/>
                  <a:gd name="T4" fmla="*/ 11 w 16"/>
                  <a:gd name="T5" fmla="*/ 1 h 15"/>
                  <a:gd name="T6" fmla="*/ 2 w 16"/>
                  <a:gd name="T7" fmla="*/ 10 h 15"/>
                  <a:gd name="T8" fmla="*/ 7 w 16"/>
                  <a:gd name="T9" fmla="*/ 15 h 15"/>
                  <a:gd name="T10" fmla="*/ 14 w 16"/>
                  <a:gd name="T11" fmla="*/ 12 h 15"/>
                  <a:gd name="T12" fmla="*/ 15 w 16"/>
                  <a:gd name="T13" fmla="*/ 11 h 15"/>
                  <a:gd name="T14" fmla="*/ 15 w 16"/>
                  <a:gd name="T15" fmla="*/ 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5">
                    <a:moveTo>
                      <a:pt x="15" y="5"/>
                    </a:moveTo>
                    <a:cubicBezTo>
                      <a:pt x="14" y="3"/>
                      <a:pt x="13" y="2"/>
                      <a:pt x="11" y="1"/>
                    </a:cubicBezTo>
                    <a:cubicBezTo>
                      <a:pt x="11" y="1"/>
                      <a:pt x="11" y="1"/>
                      <a:pt x="11" y="1"/>
                    </a:cubicBezTo>
                    <a:cubicBezTo>
                      <a:pt x="5" y="0"/>
                      <a:pt x="0" y="5"/>
                      <a:pt x="2" y="10"/>
                    </a:cubicBezTo>
                    <a:cubicBezTo>
                      <a:pt x="3" y="13"/>
                      <a:pt x="5" y="14"/>
                      <a:pt x="7" y="15"/>
                    </a:cubicBezTo>
                    <a:cubicBezTo>
                      <a:pt x="10" y="15"/>
                      <a:pt x="13" y="14"/>
                      <a:pt x="14" y="12"/>
                    </a:cubicBezTo>
                    <a:cubicBezTo>
                      <a:pt x="15" y="11"/>
                      <a:pt x="15" y="11"/>
                      <a:pt x="15" y="11"/>
                    </a:cubicBezTo>
                    <a:cubicBezTo>
                      <a:pt x="16" y="10"/>
                      <a:pt x="16" y="7"/>
                      <a:pt x="15" y="5"/>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7" name="Freeform 90"/>
              <p:cNvSpPr>
                <a:spLocks noEditPoints="1"/>
              </p:cNvSpPr>
              <p:nvPr/>
            </p:nvSpPr>
            <p:spPr bwMode="auto">
              <a:xfrm>
                <a:off x="8956675" y="4733926"/>
                <a:ext cx="198438" cy="215900"/>
              </a:xfrm>
              <a:custGeom>
                <a:avLst/>
                <a:gdLst>
                  <a:gd name="T0" fmla="*/ 63 w 76"/>
                  <a:gd name="T1" fmla="*/ 45 h 83"/>
                  <a:gd name="T2" fmla="*/ 59 w 76"/>
                  <a:gd name="T3" fmla="*/ 39 h 83"/>
                  <a:gd name="T4" fmla="*/ 71 w 76"/>
                  <a:gd name="T5" fmla="*/ 38 h 83"/>
                  <a:gd name="T6" fmla="*/ 71 w 76"/>
                  <a:gd name="T7" fmla="*/ 30 h 83"/>
                  <a:gd name="T8" fmla="*/ 58 w 76"/>
                  <a:gd name="T9" fmla="*/ 28 h 83"/>
                  <a:gd name="T10" fmla="*/ 49 w 76"/>
                  <a:gd name="T11" fmla="*/ 22 h 83"/>
                  <a:gd name="T12" fmla="*/ 56 w 76"/>
                  <a:gd name="T13" fmla="*/ 13 h 83"/>
                  <a:gd name="T14" fmla="*/ 40 w 76"/>
                  <a:gd name="T15" fmla="*/ 6 h 83"/>
                  <a:gd name="T16" fmla="*/ 34 w 76"/>
                  <a:gd name="T17" fmla="*/ 2 h 83"/>
                  <a:gd name="T18" fmla="*/ 24 w 76"/>
                  <a:gd name="T19" fmla="*/ 8 h 83"/>
                  <a:gd name="T20" fmla="*/ 7 w 76"/>
                  <a:gd name="T21" fmla="*/ 22 h 83"/>
                  <a:gd name="T22" fmla="*/ 8 w 76"/>
                  <a:gd name="T23" fmla="*/ 38 h 83"/>
                  <a:gd name="T24" fmla="*/ 16 w 76"/>
                  <a:gd name="T25" fmla="*/ 27 h 83"/>
                  <a:gd name="T26" fmla="*/ 22 w 76"/>
                  <a:gd name="T27" fmla="*/ 31 h 83"/>
                  <a:gd name="T28" fmla="*/ 16 w 76"/>
                  <a:gd name="T29" fmla="*/ 36 h 83"/>
                  <a:gd name="T30" fmla="*/ 14 w 76"/>
                  <a:gd name="T31" fmla="*/ 42 h 83"/>
                  <a:gd name="T32" fmla="*/ 4 w 76"/>
                  <a:gd name="T33" fmla="*/ 49 h 83"/>
                  <a:gd name="T34" fmla="*/ 6 w 76"/>
                  <a:gd name="T35" fmla="*/ 61 h 83"/>
                  <a:gd name="T36" fmla="*/ 9 w 76"/>
                  <a:gd name="T37" fmla="*/ 77 h 83"/>
                  <a:gd name="T38" fmla="*/ 17 w 76"/>
                  <a:gd name="T39" fmla="*/ 64 h 83"/>
                  <a:gd name="T40" fmla="*/ 21 w 76"/>
                  <a:gd name="T41" fmla="*/ 70 h 83"/>
                  <a:gd name="T42" fmla="*/ 25 w 76"/>
                  <a:gd name="T43" fmla="*/ 83 h 83"/>
                  <a:gd name="T44" fmla="*/ 35 w 76"/>
                  <a:gd name="T45" fmla="*/ 83 h 83"/>
                  <a:gd name="T46" fmla="*/ 39 w 76"/>
                  <a:gd name="T47" fmla="*/ 77 h 83"/>
                  <a:gd name="T48" fmla="*/ 51 w 76"/>
                  <a:gd name="T49" fmla="*/ 75 h 83"/>
                  <a:gd name="T50" fmla="*/ 53 w 76"/>
                  <a:gd name="T51" fmla="*/ 65 h 83"/>
                  <a:gd name="T52" fmla="*/ 67 w 76"/>
                  <a:gd name="T53" fmla="*/ 52 h 83"/>
                  <a:gd name="T54" fmla="*/ 69 w 76"/>
                  <a:gd name="T55" fmla="*/ 41 h 83"/>
                  <a:gd name="T56" fmla="*/ 41 w 76"/>
                  <a:gd name="T57" fmla="*/ 24 h 83"/>
                  <a:gd name="T58" fmla="*/ 41 w 76"/>
                  <a:gd name="T59" fmla="*/ 21 h 83"/>
                  <a:gd name="T60" fmla="*/ 35 w 76"/>
                  <a:gd name="T61" fmla="*/ 73 h 83"/>
                  <a:gd name="T62" fmla="*/ 30 w 76"/>
                  <a:gd name="T63" fmla="*/ 75 h 83"/>
                  <a:gd name="T64" fmla="*/ 35 w 76"/>
                  <a:gd name="T65" fmla="*/ 71 h 83"/>
                  <a:gd name="T66" fmla="*/ 35 w 76"/>
                  <a:gd name="T67" fmla="*/ 73 h 83"/>
                  <a:gd name="T68" fmla="*/ 41 w 76"/>
                  <a:gd name="T69" fmla="*/ 47 h 83"/>
                  <a:gd name="T70" fmla="*/ 32 w 76"/>
                  <a:gd name="T71" fmla="*/ 49 h 83"/>
                  <a:gd name="T72" fmla="*/ 32 w 76"/>
                  <a:gd name="T73" fmla="*/ 34 h 83"/>
                  <a:gd name="T74" fmla="*/ 36 w 76"/>
                  <a:gd name="T75" fmla="*/ 34 h 83"/>
                  <a:gd name="T76" fmla="*/ 47 w 76"/>
                  <a:gd name="T77" fmla="*/ 4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 h="83">
                    <a:moveTo>
                      <a:pt x="69" y="41"/>
                    </a:moveTo>
                    <a:cubicBezTo>
                      <a:pt x="66" y="41"/>
                      <a:pt x="64" y="43"/>
                      <a:pt x="63" y="45"/>
                    </a:cubicBezTo>
                    <a:cubicBezTo>
                      <a:pt x="62" y="43"/>
                      <a:pt x="59" y="42"/>
                      <a:pt x="57" y="42"/>
                    </a:cubicBezTo>
                    <a:cubicBezTo>
                      <a:pt x="57" y="41"/>
                      <a:pt x="58" y="40"/>
                      <a:pt x="59" y="39"/>
                    </a:cubicBezTo>
                    <a:cubicBezTo>
                      <a:pt x="60" y="41"/>
                      <a:pt x="62" y="42"/>
                      <a:pt x="64" y="42"/>
                    </a:cubicBezTo>
                    <a:cubicBezTo>
                      <a:pt x="67" y="42"/>
                      <a:pt x="69" y="40"/>
                      <a:pt x="71" y="38"/>
                    </a:cubicBezTo>
                    <a:cubicBezTo>
                      <a:pt x="72" y="36"/>
                      <a:pt x="73" y="32"/>
                      <a:pt x="71" y="30"/>
                    </a:cubicBezTo>
                    <a:cubicBezTo>
                      <a:pt x="71" y="30"/>
                      <a:pt x="71" y="30"/>
                      <a:pt x="71" y="30"/>
                    </a:cubicBezTo>
                    <a:cubicBezTo>
                      <a:pt x="69" y="27"/>
                      <a:pt x="67" y="26"/>
                      <a:pt x="64" y="25"/>
                    </a:cubicBezTo>
                    <a:cubicBezTo>
                      <a:pt x="62" y="25"/>
                      <a:pt x="60" y="26"/>
                      <a:pt x="58" y="28"/>
                    </a:cubicBezTo>
                    <a:cubicBezTo>
                      <a:pt x="58" y="28"/>
                      <a:pt x="57" y="27"/>
                      <a:pt x="57" y="26"/>
                    </a:cubicBezTo>
                    <a:cubicBezTo>
                      <a:pt x="54" y="24"/>
                      <a:pt x="52" y="23"/>
                      <a:pt x="49" y="22"/>
                    </a:cubicBezTo>
                    <a:cubicBezTo>
                      <a:pt x="50" y="22"/>
                      <a:pt x="52" y="21"/>
                      <a:pt x="53" y="20"/>
                    </a:cubicBezTo>
                    <a:cubicBezTo>
                      <a:pt x="55" y="19"/>
                      <a:pt x="56" y="16"/>
                      <a:pt x="56" y="13"/>
                    </a:cubicBezTo>
                    <a:cubicBezTo>
                      <a:pt x="56" y="8"/>
                      <a:pt x="52" y="3"/>
                      <a:pt x="47" y="3"/>
                    </a:cubicBezTo>
                    <a:cubicBezTo>
                      <a:pt x="44" y="3"/>
                      <a:pt x="42" y="4"/>
                      <a:pt x="40" y="6"/>
                    </a:cubicBezTo>
                    <a:cubicBezTo>
                      <a:pt x="40" y="6"/>
                      <a:pt x="39" y="6"/>
                      <a:pt x="39" y="7"/>
                    </a:cubicBezTo>
                    <a:cubicBezTo>
                      <a:pt x="38" y="4"/>
                      <a:pt x="37" y="2"/>
                      <a:pt x="34" y="2"/>
                    </a:cubicBezTo>
                    <a:cubicBezTo>
                      <a:pt x="34" y="2"/>
                      <a:pt x="34" y="2"/>
                      <a:pt x="34" y="2"/>
                    </a:cubicBezTo>
                    <a:cubicBezTo>
                      <a:pt x="29" y="0"/>
                      <a:pt x="24" y="4"/>
                      <a:pt x="24" y="8"/>
                    </a:cubicBezTo>
                    <a:cubicBezTo>
                      <a:pt x="23" y="7"/>
                      <a:pt x="20" y="5"/>
                      <a:pt x="17" y="5"/>
                    </a:cubicBezTo>
                    <a:cubicBezTo>
                      <a:pt x="7" y="5"/>
                      <a:pt x="4" y="15"/>
                      <a:pt x="7" y="22"/>
                    </a:cubicBezTo>
                    <a:cubicBezTo>
                      <a:pt x="3" y="22"/>
                      <a:pt x="0" y="26"/>
                      <a:pt x="0" y="30"/>
                    </a:cubicBezTo>
                    <a:cubicBezTo>
                      <a:pt x="0" y="34"/>
                      <a:pt x="3" y="38"/>
                      <a:pt x="8" y="38"/>
                    </a:cubicBezTo>
                    <a:cubicBezTo>
                      <a:pt x="13" y="38"/>
                      <a:pt x="17" y="35"/>
                      <a:pt x="17" y="30"/>
                    </a:cubicBezTo>
                    <a:cubicBezTo>
                      <a:pt x="17" y="29"/>
                      <a:pt x="17" y="28"/>
                      <a:pt x="16" y="27"/>
                    </a:cubicBezTo>
                    <a:cubicBezTo>
                      <a:pt x="17" y="27"/>
                      <a:pt x="18" y="26"/>
                      <a:pt x="19" y="26"/>
                    </a:cubicBezTo>
                    <a:cubicBezTo>
                      <a:pt x="20" y="28"/>
                      <a:pt x="20" y="30"/>
                      <a:pt x="22" y="31"/>
                    </a:cubicBezTo>
                    <a:cubicBezTo>
                      <a:pt x="22" y="31"/>
                      <a:pt x="22" y="31"/>
                      <a:pt x="22" y="31"/>
                    </a:cubicBezTo>
                    <a:cubicBezTo>
                      <a:pt x="20" y="32"/>
                      <a:pt x="17" y="34"/>
                      <a:pt x="16" y="36"/>
                    </a:cubicBezTo>
                    <a:cubicBezTo>
                      <a:pt x="16" y="36"/>
                      <a:pt x="16" y="36"/>
                      <a:pt x="16" y="36"/>
                    </a:cubicBezTo>
                    <a:cubicBezTo>
                      <a:pt x="15" y="38"/>
                      <a:pt x="14" y="40"/>
                      <a:pt x="14" y="42"/>
                    </a:cubicBezTo>
                    <a:cubicBezTo>
                      <a:pt x="11" y="42"/>
                      <a:pt x="9" y="43"/>
                      <a:pt x="6" y="45"/>
                    </a:cubicBezTo>
                    <a:cubicBezTo>
                      <a:pt x="5" y="46"/>
                      <a:pt x="4" y="47"/>
                      <a:pt x="4" y="49"/>
                    </a:cubicBezTo>
                    <a:cubicBezTo>
                      <a:pt x="2" y="52"/>
                      <a:pt x="2" y="56"/>
                      <a:pt x="4" y="58"/>
                    </a:cubicBezTo>
                    <a:cubicBezTo>
                      <a:pt x="5" y="59"/>
                      <a:pt x="5" y="60"/>
                      <a:pt x="6" y="61"/>
                    </a:cubicBezTo>
                    <a:cubicBezTo>
                      <a:pt x="6" y="62"/>
                      <a:pt x="7" y="62"/>
                      <a:pt x="8" y="63"/>
                    </a:cubicBezTo>
                    <a:cubicBezTo>
                      <a:pt x="0" y="64"/>
                      <a:pt x="0" y="77"/>
                      <a:pt x="9" y="77"/>
                    </a:cubicBezTo>
                    <a:cubicBezTo>
                      <a:pt x="16" y="77"/>
                      <a:pt x="18" y="69"/>
                      <a:pt x="15" y="65"/>
                    </a:cubicBezTo>
                    <a:cubicBezTo>
                      <a:pt x="15" y="65"/>
                      <a:pt x="16" y="65"/>
                      <a:pt x="17" y="64"/>
                    </a:cubicBezTo>
                    <a:cubicBezTo>
                      <a:pt x="17" y="66"/>
                      <a:pt x="18" y="68"/>
                      <a:pt x="19" y="69"/>
                    </a:cubicBezTo>
                    <a:cubicBezTo>
                      <a:pt x="20" y="69"/>
                      <a:pt x="20" y="70"/>
                      <a:pt x="21" y="70"/>
                    </a:cubicBezTo>
                    <a:cubicBezTo>
                      <a:pt x="18" y="72"/>
                      <a:pt x="17" y="75"/>
                      <a:pt x="18" y="78"/>
                    </a:cubicBezTo>
                    <a:cubicBezTo>
                      <a:pt x="18" y="81"/>
                      <a:pt x="22" y="83"/>
                      <a:pt x="25" y="83"/>
                    </a:cubicBezTo>
                    <a:cubicBezTo>
                      <a:pt x="27" y="82"/>
                      <a:pt x="29" y="81"/>
                      <a:pt x="30" y="79"/>
                    </a:cubicBezTo>
                    <a:cubicBezTo>
                      <a:pt x="30" y="81"/>
                      <a:pt x="32" y="83"/>
                      <a:pt x="35" y="83"/>
                    </a:cubicBezTo>
                    <a:cubicBezTo>
                      <a:pt x="38" y="83"/>
                      <a:pt x="40" y="80"/>
                      <a:pt x="39" y="77"/>
                    </a:cubicBezTo>
                    <a:cubicBezTo>
                      <a:pt x="39" y="77"/>
                      <a:pt x="39" y="77"/>
                      <a:pt x="39" y="77"/>
                    </a:cubicBezTo>
                    <a:cubicBezTo>
                      <a:pt x="41" y="78"/>
                      <a:pt x="42" y="78"/>
                      <a:pt x="44" y="78"/>
                    </a:cubicBezTo>
                    <a:cubicBezTo>
                      <a:pt x="46" y="78"/>
                      <a:pt x="49" y="77"/>
                      <a:pt x="51" y="75"/>
                    </a:cubicBezTo>
                    <a:cubicBezTo>
                      <a:pt x="53" y="74"/>
                      <a:pt x="54" y="71"/>
                      <a:pt x="54" y="68"/>
                    </a:cubicBezTo>
                    <a:cubicBezTo>
                      <a:pt x="54" y="67"/>
                      <a:pt x="54" y="66"/>
                      <a:pt x="53" y="65"/>
                    </a:cubicBezTo>
                    <a:cubicBezTo>
                      <a:pt x="54" y="66"/>
                      <a:pt x="55" y="66"/>
                      <a:pt x="55" y="66"/>
                    </a:cubicBezTo>
                    <a:cubicBezTo>
                      <a:pt x="64" y="66"/>
                      <a:pt x="67" y="59"/>
                      <a:pt x="67" y="52"/>
                    </a:cubicBezTo>
                    <a:cubicBezTo>
                      <a:pt x="67" y="52"/>
                      <a:pt x="68" y="53"/>
                      <a:pt x="69" y="53"/>
                    </a:cubicBezTo>
                    <a:cubicBezTo>
                      <a:pt x="76" y="53"/>
                      <a:pt x="76" y="41"/>
                      <a:pt x="69" y="41"/>
                    </a:cubicBezTo>
                    <a:close/>
                    <a:moveTo>
                      <a:pt x="45" y="23"/>
                    </a:moveTo>
                    <a:cubicBezTo>
                      <a:pt x="44" y="23"/>
                      <a:pt x="42" y="23"/>
                      <a:pt x="41" y="24"/>
                    </a:cubicBezTo>
                    <a:cubicBezTo>
                      <a:pt x="41" y="24"/>
                      <a:pt x="41" y="24"/>
                      <a:pt x="41" y="23"/>
                    </a:cubicBezTo>
                    <a:cubicBezTo>
                      <a:pt x="41" y="23"/>
                      <a:pt x="41" y="22"/>
                      <a:pt x="41" y="21"/>
                    </a:cubicBezTo>
                    <a:cubicBezTo>
                      <a:pt x="42" y="22"/>
                      <a:pt x="44" y="22"/>
                      <a:pt x="45" y="23"/>
                    </a:cubicBezTo>
                    <a:close/>
                    <a:moveTo>
                      <a:pt x="35" y="73"/>
                    </a:moveTo>
                    <a:cubicBezTo>
                      <a:pt x="33" y="73"/>
                      <a:pt x="31" y="74"/>
                      <a:pt x="30" y="76"/>
                    </a:cubicBezTo>
                    <a:cubicBezTo>
                      <a:pt x="30" y="75"/>
                      <a:pt x="30" y="75"/>
                      <a:pt x="30" y="75"/>
                    </a:cubicBezTo>
                    <a:cubicBezTo>
                      <a:pt x="30" y="74"/>
                      <a:pt x="30" y="73"/>
                      <a:pt x="29" y="72"/>
                    </a:cubicBezTo>
                    <a:cubicBezTo>
                      <a:pt x="31" y="72"/>
                      <a:pt x="33" y="72"/>
                      <a:pt x="35" y="71"/>
                    </a:cubicBezTo>
                    <a:cubicBezTo>
                      <a:pt x="35" y="72"/>
                      <a:pt x="35" y="73"/>
                      <a:pt x="36" y="73"/>
                    </a:cubicBezTo>
                    <a:cubicBezTo>
                      <a:pt x="36" y="73"/>
                      <a:pt x="36" y="73"/>
                      <a:pt x="35" y="73"/>
                    </a:cubicBezTo>
                    <a:close/>
                    <a:moveTo>
                      <a:pt x="46" y="49"/>
                    </a:moveTo>
                    <a:cubicBezTo>
                      <a:pt x="44" y="48"/>
                      <a:pt x="43" y="47"/>
                      <a:pt x="41" y="47"/>
                    </a:cubicBezTo>
                    <a:cubicBezTo>
                      <a:pt x="38" y="47"/>
                      <a:pt x="36" y="48"/>
                      <a:pt x="35" y="51"/>
                    </a:cubicBezTo>
                    <a:cubicBezTo>
                      <a:pt x="34" y="50"/>
                      <a:pt x="33" y="49"/>
                      <a:pt x="32" y="49"/>
                    </a:cubicBezTo>
                    <a:cubicBezTo>
                      <a:pt x="34" y="47"/>
                      <a:pt x="35" y="45"/>
                      <a:pt x="35" y="42"/>
                    </a:cubicBezTo>
                    <a:cubicBezTo>
                      <a:pt x="35" y="39"/>
                      <a:pt x="34" y="36"/>
                      <a:pt x="32" y="34"/>
                    </a:cubicBezTo>
                    <a:cubicBezTo>
                      <a:pt x="33" y="34"/>
                      <a:pt x="35" y="33"/>
                      <a:pt x="36" y="33"/>
                    </a:cubicBezTo>
                    <a:cubicBezTo>
                      <a:pt x="36" y="33"/>
                      <a:pt x="36" y="34"/>
                      <a:pt x="36" y="34"/>
                    </a:cubicBezTo>
                    <a:cubicBezTo>
                      <a:pt x="36" y="37"/>
                      <a:pt x="37" y="40"/>
                      <a:pt x="39" y="42"/>
                    </a:cubicBezTo>
                    <a:cubicBezTo>
                      <a:pt x="41" y="45"/>
                      <a:pt x="44" y="46"/>
                      <a:pt x="47" y="46"/>
                    </a:cubicBezTo>
                    <a:cubicBezTo>
                      <a:pt x="46" y="47"/>
                      <a:pt x="46" y="48"/>
                      <a:pt x="46" y="49"/>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8" name="Freeform 91"/>
              <p:cNvSpPr>
                <a:spLocks/>
              </p:cNvSpPr>
              <p:nvPr/>
            </p:nvSpPr>
            <p:spPr bwMode="auto">
              <a:xfrm>
                <a:off x="9102725" y="4772026"/>
                <a:ext cx="25400" cy="26988"/>
              </a:xfrm>
              <a:custGeom>
                <a:avLst/>
                <a:gdLst>
                  <a:gd name="T0" fmla="*/ 5 w 10"/>
                  <a:gd name="T1" fmla="*/ 0 h 10"/>
                  <a:gd name="T2" fmla="*/ 0 w 10"/>
                  <a:gd name="T3" fmla="*/ 5 h 10"/>
                  <a:gd name="T4" fmla="*/ 5 w 10"/>
                  <a:gd name="T5" fmla="*/ 10 h 10"/>
                  <a:gd name="T6" fmla="*/ 10 w 10"/>
                  <a:gd name="T7" fmla="*/ 5 h 10"/>
                  <a:gd name="T8" fmla="*/ 5 w 10"/>
                  <a:gd name="T9" fmla="*/ 0 h 10"/>
                </a:gdLst>
                <a:ahLst/>
                <a:cxnLst>
                  <a:cxn ang="0">
                    <a:pos x="T0" y="T1"/>
                  </a:cxn>
                  <a:cxn ang="0">
                    <a:pos x="T2" y="T3"/>
                  </a:cxn>
                  <a:cxn ang="0">
                    <a:pos x="T4" y="T5"/>
                  </a:cxn>
                  <a:cxn ang="0">
                    <a:pos x="T6" y="T7"/>
                  </a:cxn>
                  <a:cxn ang="0">
                    <a:pos x="T8" y="T9"/>
                  </a:cxn>
                </a:cxnLst>
                <a:rect l="0" t="0" r="r" b="b"/>
                <a:pathLst>
                  <a:path w="10" h="10">
                    <a:moveTo>
                      <a:pt x="5" y="0"/>
                    </a:moveTo>
                    <a:cubicBezTo>
                      <a:pt x="2" y="0"/>
                      <a:pt x="0" y="2"/>
                      <a:pt x="0" y="5"/>
                    </a:cubicBezTo>
                    <a:cubicBezTo>
                      <a:pt x="0" y="7"/>
                      <a:pt x="2" y="10"/>
                      <a:pt x="5" y="10"/>
                    </a:cubicBezTo>
                    <a:cubicBezTo>
                      <a:pt x="7" y="10"/>
                      <a:pt x="10" y="8"/>
                      <a:pt x="10" y="5"/>
                    </a:cubicBezTo>
                    <a:cubicBezTo>
                      <a:pt x="10" y="2"/>
                      <a:pt x="8" y="0"/>
                      <a:pt x="5"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9" name="Freeform 92"/>
              <p:cNvSpPr>
                <a:spLocks/>
              </p:cNvSpPr>
              <p:nvPr/>
            </p:nvSpPr>
            <p:spPr bwMode="auto">
              <a:xfrm>
                <a:off x="9097963" y="4905376"/>
                <a:ext cx="36513" cy="28575"/>
              </a:xfrm>
              <a:custGeom>
                <a:avLst/>
                <a:gdLst>
                  <a:gd name="T0" fmla="*/ 7 w 14"/>
                  <a:gd name="T1" fmla="*/ 0 h 11"/>
                  <a:gd name="T2" fmla="*/ 7 w 14"/>
                  <a:gd name="T3" fmla="*/ 11 h 11"/>
                  <a:gd name="T4" fmla="*/ 7 w 14"/>
                  <a:gd name="T5" fmla="*/ 0 h 11"/>
                </a:gdLst>
                <a:ahLst/>
                <a:cxnLst>
                  <a:cxn ang="0">
                    <a:pos x="T0" y="T1"/>
                  </a:cxn>
                  <a:cxn ang="0">
                    <a:pos x="T2" y="T3"/>
                  </a:cxn>
                  <a:cxn ang="0">
                    <a:pos x="T4" y="T5"/>
                  </a:cxn>
                </a:cxnLst>
                <a:rect l="0" t="0" r="r" b="b"/>
                <a:pathLst>
                  <a:path w="14" h="11">
                    <a:moveTo>
                      <a:pt x="7" y="0"/>
                    </a:moveTo>
                    <a:cubicBezTo>
                      <a:pt x="0" y="0"/>
                      <a:pt x="0" y="11"/>
                      <a:pt x="7" y="11"/>
                    </a:cubicBezTo>
                    <a:cubicBezTo>
                      <a:pt x="14" y="11"/>
                      <a:pt x="14"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3" name="Group 32"/>
            <p:cNvGrpSpPr/>
            <p:nvPr/>
          </p:nvGrpSpPr>
          <p:grpSpPr>
            <a:xfrm>
              <a:off x="8686800" y="4557713"/>
              <a:ext cx="682626" cy="577851"/>
              <a:chOff x="8686800" y="4557713"/>
              <a:chExt cx="682626" cy="577851"/>
            </a:xfrm>
          </p:grpSpPr>
          <p:sp>
            <p:nvSpPr>
              <p:cNvPr id="34" name="Freeform 93"/>
              <p:cNvSpPr>
                <a:spLocks/>
              </p:cNvSpPr>
              <p:nvPr/>
            </p:nvSpPr>
            <p:spPr bwMode="auto">
              <a:xfrm>
                <a:off x="8843963" y="4919663"/>
                <a:ext cx="104775" cy="146050"/>
              </a:xfrm>
              <a:custGeom>
                <a:avLst/>
                <a:gdLst>
                  <a:gd name="T0" fmla="*/ 39 w 40"/>
                  <a:gd name="T1" fmla="*/ 1 h 56"/>
                  <a:gd name="T2" fmla="*/ 21 w 40"/>
                  <a:gd name="T3" fmla="*/ 27 h 56"/>
                  <a:gd name="T4" fmla="*/ 0 w 40"/>
                  <a:gd name="T5" fmla="*/ 55 h 56"/>
                  <a:gd name="T6" fmla="*/ 1 w 40"/>
                  <a:gd name="T7" fmla="*/ 56 h 56"/>
                  <a:gd name="T8" fmla="*/ 21 w 40"/>
                  <a:gd name="T9" fmla="*/ 29 h 56"/>
                  <a:gd name="T10" fmla="*/ 39 w 40"/>
                  <a:gd name="T11" fmla="*/ 1 h 56"/>
                  <a:gd name="T12" fmla="*/ 39 w 40"/>
                  <a:gd name="T13" fmla="*/ 1 h 56"/>
                </a:gdLst>
                <a:ahLst/>
                <a:cxnLst>
                  <a:cxn ang="0">
                    <a:pos x="T0" y="T1"/>
                  </a:cxn>
                  <a:cxn ang="0">
                    <a:pos x="T2" y="T3"/>
                  </a:cxn>
                  <a:cxn ang="0">
                    <a:pos x="T4" y="T5"/>
                  </a:cxn>
                  <a:cxn ang="0">
                    <a:pos x="T6" y="T7"/>
                  </a:cxn>
                  <a:cxn ang="0">
                    <a:pos x="T8" y="T9"/>
                  </a:cxn>
                  <a:cxn ang="0">
                    <a:pos x="T10" y="T11"/>
                  </a:cxn>
                  <a:cxn ang="0">
                    <a:pos x="T12" y="T13"/>
                  </a:cxn>
                </a:cxnLst>
                <a:rect l="0" t="0" r="r" b="b"/>
                <a:pathLst>
                  <a:path w="40" h="56">
                    <a:moveTo>
                      <a:pt x="39" y="1"/>
                    </a:moveTo>
                    <a:cubicBezTo>
                      <a:pt x="32" y="9"/>
                      <a:pt x="27" y="19"/>
                      <a:pt x="21" y="27"/>
                    </a:cubicBezTo>
                    <a:cubicBezTo>
                      <a:pt x="14" y="37"/>
                      <a:pt x="6" y="45"/>
                      <a:pt x="0" y="55"/>
                    </a:cubicBezTo>
                    <a:cubicBezTo>
                      <a:pt x="0" y="56"/>
                      <a:pt x="1" y="56"/>
                      <a:pt x="1" y="56"/>
                    </a:cubicBezTo>
                    <a:cubicBezTo>
                      <a:pt x="9" y="48"/>
                      <a:pt x="15" y="38"/>
                      <a:pt x="21" y="29"/>
                    </a:cubicBezTo>
                    <a:cubicBezTo>
                      <a:pt x="28" y="21"/>
                      <a:pt x="35" y="11"/>
                      <a:pt x="39" y="1"/>
                    </a:cubicBezTo>
                    <a:cubicBezTo>
                      <a:pt x="40" y="1"/>
                      <a:pt x="39" y="0"/>
                      <a:pt x="39"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5" name="Freeform 94"/>
              <p:cNvSpPr>
                <a:spLocks/>
              </p:cNvSpPr>
              <p:nvPr/>
            </p:nvSpPr>
            <p:spPr bwMode="auto">
              <a:xfrm>
                <a:off x="8899525" y="4937126"/>
                <a:ext cx="61913" cy="138113"/>
              </a:xfrm>
              <a:custGeom>
                <a:avLst/>
                <a:gdLst>
                  <a:gd name="T0" fmla="*/ 23 w 24"/>
                  <a:gd name="T1" fmla="*/ 0 h 53"/>
                  <a:gd name="T2" fmla="*/ 22 w 24"/>
                  <a:gd name="T3" fmla="*/ 0 h 53"/>
                  <a:gd name="T4" fmla="*/ 22 w 24"/>
                  <a:gd name="T5" fmla="*/ 0 h 53"/>
                  <a:gd name="T6" fmla="*/ 11 w 24"/>
                  <a:gd name="T7" fmla="*/ 25 h 53"/>
                  <a:gd name="T8" fmla="*/ 0 w 24"/>
                  <a:gd name="T9" fmla="*/ 52 h 53"/>
                  <a:gd name="T10" fmla="*/ 1 w 24"/>
                  <a:gd name="T11" fmla="*/ 53 h 53"/>
                  <a:gd name="T12" fmla="*/ 11 w 24"/>
                  <a:gd name="T13" fmla="*/ 28 h 53"/>
                  <a:gd name="T14" fmla="*/ 22 w 24"/>
                  <a:gd name="T15" fmla="*/ 2 h 53"/>
                  <a:gd name="T16" fmla="*/ 20 w 24"/>
                  <a:gd name="T17" fmla="*/ 26 h 53"/>
                  <a:gd name="T18" fmla="*/ 15 w 24"/>
                  <a:gd name="T19" fmla="*/ 51 h 53"/>
                  <a:gd name="T20" fmla="*/ 16 w 24"/>
                  <a:gd name="T21" fmla="*/ 51 h 53"/>
                  <a:gd name="T22" fmla="*/ 22 w 24"/>
                  <a:gd name="T23" fmla="*/ 26 h 53"/>
                  <a:gd name="T24" fmla="*/ 23 w 24"/>
                  <a:gd name="T25"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53">
                    <a:moveTo>
                      <a:pt x="23" y="0"/>
                    </a:moveTo>
                    <a:cubicBezTo>
                      <a:pt x="23" y="0"/>
                      <a:pt x="22" y="0"/>
                      <a:pt x="22" y="0"/>
                    </a:cubicBezTo>
                    <a:cubicBezTo>
                      <a:pt x="22" y="0"/>
                      <a:pt x="22" y="0"/>
                      <a:pt x="22" y="0"/>
                    </a:cubicBezTo>
                    <a:cubicBezTo>
                      <a:pt x="18" y="8"/>
                      <a:pt x="14" y="16"/>
                      <a:pt x="11" y="25"/>
                    </a:cubicBezTo>
                    <a:cubicBezTo>
                      <a:pt x="7" y="34"/>
                      <a:pt x="2" y="43"/>
                      <a:pt x="0" y="52"/>
                    </a:cubicBezTo>
                    <a:cubicBezTo>
                      <a:pt x="0" y="53"/>
                      <a:pt x="1" y="53"/>
                      <a:pt x="1" y="53"/>
                    </a:cubicBezTo>
                    <a:cubicBezTo>
                      <a:pt x="5" y="45"/>
                      <a:pt x="8" y="36"/>
                      <a:pt x="11" y="28"/>
                    </a:cubicBezTo>
                    <a:cubicBezTo>
                      <a:pt x="15" y="19"/>
                      <a:pt x="19" y="10"/>
                      <a:pt x="22" y="2"/>
                    </a:cubicBezTo>
                    <a:cubicBezTo>
                      <a:pt x="21" y="10"/>
                      <a:pt x="21" y="18"/>
                      <a:pt x="20" y="26"/>
                    </a:cubicBezTo>
                    <a:cubicBezTo>
                      <a:pt x="18" y="34"/>
                      <a:pt x="16" y="43"/>
                      <a:pt x="15" y="51"/>
                    </a:cubicBezTo>
                    <a:cubicBezTo>
                      <a:pt x="15" y="52"/>
                      <a:pt x="16" y="52"/>
                      <a:pt x="16" y="51"/>
                    </a:cubicBezTo>
                    <a:cubicBezTo>
                      <a:pt x="19" y="44"/>
                      <a:pt x="21" y="34"/>
                      <a:pt x="22" y="26"/>
                    </a:cubicBezTo>
                    <a:cubicBezTo>
                      <a:pt x="23" y="18"/>
                      <a:pt x="24" y="9"/>
                      <a:pt x="23"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6" name="Freeform 95"/>
              <p:cNvSpPr>
                <a:spLocks/>
              </p:cNvSpPr>
              <p:nvPr/>
            </p:nvSpPr>
            <p:spPr bwMode="auto">
              <a:xfrm>
                <a:off x="8997950" y="4949826"/>
                <a:ext cx="49213" cy="185738"/>
              </a:xfrm>
              <a:custGeom>
                <a:avLst/>
                <a:gdLst>
                  <a:gd name="T0" fmla="*/ 14 w 19"/>
                  <a:gd name="T1" fmla="*/ 38 h 71"/>
                  <a:gd name="T2" fmla="*/ 6 w 19"/>
                  <a:gd name="T3" fmla="*/ 3 h 71"/>
                  <a:gd name="T4" fmla="*/ 5 w 19"/>
                  <a:gd name="T5" fmla="*/ 2 h 71"/>
                  <a:gd name="T6" fmla="*/ 5 w 19"/>
                  <a:gd name="T7" fmla="*/ 1 h 71"/>
                  <a:gd name="T8" fmla="*/ 4 w 19"/>
                  <a:gd name="T9" fmla="*/ 1 h 71"/>
                  <a:gd name="T10" fmla="*/ 2 w 19"/>
                  <a:gd name="T11" fmla="*/ 59 h 71"/>
                  <a:gd name="T12" fmla="*/ 4 w 19"/>
                  <a:gd name="T13" fmla="*/ 59 h 71"/>
                  <a:gd name="T14" fmla="*/ 5 w 19"/>
                  <a:gd name="T15" fmla="*/ 5 h 71"/>
                  <a:gd name="T16" fmla="*/ 11 w 19"/>
                  <a:gd name="T17" fmla="*/ 38 h 71"/>
                  <a:gd name="T18" fmla="*/ 17 w 19"/>
                  <a:gd name="T19" fmla="*/ 71 h 71"/>
                  <a:gd name="T20" fmla="*/ 18 w 19"/>
                  <a:gd name="T21" fmla="*/ 70 h 71"/>
                  <a:gd name="T22" fmla="*/ 14 w 19"/>
                  <a:gd name="T23" fmla="*/ 38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71">
                    <a:moveTo>
                      <a:pt x="14" y="38"/>
                    </a:moveTo>
                    <a:cubicBezTo>
                      <a:pt x="11" y="26"/>
                      <a:pt x="9" y="14"/>
                      <a:pt x="6" y="3"/>
                    </a:cubicBezTo>
                    <a:cubicBezTo>
                      <a:pt x="6" y="2"/>
                      <a:pt x="5" y="2"/>
                      <a:pt x="5" y="2"/>
                    </a:cubicBezTo>
                    <a:cubicBezTo>
                      <a:pt x="5" y="2"/>
                      <a:pt x="5" y="2"/>
                      <a:pt x="5" y="1"/>
                    </a:cubicBezTo>
                    <a:cubicBezTo>
                      <a:pt x="5" y="0"/>
                      <a:pt x="4" y="0"/>
                      <a:pt x="4" y="1"/>
                    </a:cubicBezTo>
                    <a:cubicBezTo>
                      <a:pt x="1" y="20"/>
                      <a:pt x="0" y="40"/>
                      <a:pt x="2" y="59"/>
                    </a:cubicBezTo>
                    <a:cubicBezTo>
                      <a:pt x="2" y="60"/>
                      <a:pt x="4" y="61"/>
                      <a:pt x="4" y="59"/>
                    </a:cubicBezTo>
                    <a:cubicBezTo>
                      <a:pt x="5" y="41"/>
                      <a:pt x="5" y="23"/>
                      <a:pt x="5" y="5"/>
                    </a:cubicBezTo>
                    <a:cubicBezTo>
                      <a:pt x="6" y="16"/>
                      <a:pt x="9" y="27"/>
                      <a:pt x="11" y="38"/>
                    </a:cubicBezTo>
                    <a:cubicBezTo>
                      <a:pt x="13" y="49"/>
                      <a:pt x="13" y="61"/>
                      <a:pt x="17" y="71"/>
                    </a:cubicBezTo>
                    <a:cubicBezTo>
                      <a:pt x="17" y="71"/>
                      <a:pt x="18" y="71"/>
                      <a:pt x="18" y="70"/>
                    </a:cubicBezTo>
                    <a:cubicBezTo>
                      <a:pt x="19" y="60"/>
                      <a:pt x="15" y="48"/>
                      <a:pt x="14" y="3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7" name="Freeform 96"/>
              <p:cNvSpPr>
                <a:spLocks/>
              </p:cNvSpPr>
              <p:nvPr/>
            </p:nvSpPr>
            <p:spPr bwMode="auto">
              <a:xfrm>
                <a:off x="9047163" y="4960938"/>
                <a:ext cx="63500" cy="153988"/>
              </a:xfrm>
              <a:custGeom>
                <a:avLst/>
                <a:gdLst>
                  <a:gd name="T0" fmla="*/ 14 w 24"/>
                  <a:gd name="T1" fmla="*/ 29 h 59"/>
                  <a:gd name="T2" fmla="*/ 1 w 24"/>
                  <a:gd name="T3" fmla="*/ 1 h 59"/>
                  <a:gd name="T4" fmla="*/ 0 w 24"/>
                  <a:gd name="T5" fmla="*/ 1 h 59"/>
                  <a:gd name="T6" fmla="*/ 11 w 24"/>
                  <a:gd name="T7" fmla="*/ 29 h 59"/>
                  <a:gd name="T8" fmla="*/ 22 w 24"/>
                  <a:gd name="T9" fmla="*/ 58 h 59"/>
                  <a:gd name="T10" fmla="*/ 24 w 24"/>
                  <a:gd name="T11" fmla="*/ 57 h 59"/>
                  <a:gd name="T12" fmla="*/ 14 w 24"/>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4" h="59">
                    <a:moveTo>
                      <a:pt x="14" y="29"/>
                    </a:moveTo>
                    <a:cubicBezTo>
                      <a:pt x="10" y="20"/>
                      <a:pt x="6" y="10"/>
                      <a:pt x="1" y="1"/>
                    </a:cubicBezTo>
                    <a:cubicBezTo>
                      <a:pt x="1" y="0"/>
                      <a:pt x="0" y="0"/>
                      <a:pt x="0" y="1"/>
                    </a:cubicBezTo>
                    <a:cubicBezTo>
                      <a:pt x="4" y="11"/>
                      <a:pt x="8" y="20"/>
                      <a:pt x="11" y="29"/>
                    </a:cubicBezTo>
                    <a:cubicBezTo>
                      <a:pt x="15" y="39"/>
                      <a:pt x="17" y="49"/>
                      <a:pt x="22" y="58"/>
                    </a:cubicBezTo>
                    <a:cubicBezTo>
                      <a:pt x="22" y="59"/>
                      <a:pt x="24" y="58"/>
                      <a:pt x="24" y="57"/>
                    </a:cubicBezTo>
                    <a:cubicBezTo>
                      <a:pt x="22" y="48"/>
                      <a:pt x="17" y="38"/>
                      <a:pt x="14"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8" name="Freeform 97"/>
              <p:cNvSpPr>
                <a:spLocks/>
              </p:cNvSpPr>
              <p:nvPr/>
            </p:nvSpPr>
            <p:spPr bwMode="auto">
              <a:xfrm>
                <a:off x="8836025" y="4594226"/>
                <a:ext cx="136525" cy="152400"/>
              </a:xfrm>
              <a:custGeom>
                <a:avLst/>
                <a:gdLst>
                  <a:gd name="T0" fmla="*/ 51 w 52"/>
                  <a:gd name="T1" fmla="*/ 55 h 58"/>
                  <a:gd name="T2" fmla="*/ 29 w 52"/>
                  <a:gd name="T3" fmla="*/ 31 h 58"/>
                  <a:gd name="T4" fmla="*/ 10 w 52"/>
                  <a:gd name="T5" fmla="*/ 1 h 58"/>
                  <a:gd name="T6" fmla="*/ 9 w 52"/>
                  <a:gd name="T7" fmla="*/ 1 h 58"/>
                  <a:gd name="T8" fmla="*/ 26 w 52"/>
                  <a:gd name="T9" fmla="*/ 32 h 58"/>
                  <a:gd name="T10" fmla="*/ 30 w 52"/>
                  <a:gd name="T11" fmla="*/ 37 h 58"/>
                  <a:gd name="T12" fmla="*/ 1 w 52"/>
                  <a:gd name="T13" fmla="*/ 10 h 58"/>
                  <a:gd name="T14" fmla="*/ 0 w 52"/>
                  <a:gd name="T15" fmla="*/ 10 h 58"/>
                  <a:gd name="T16" fmla="*/ 19 w 52"/>
                  <a:gd name="T17" fmla="*/ 31 h 58"/>
                  <a:gd name="T18" fmla="*/ 35 w 52"/>
                  <a:gd name="T19" fmla="*/ 44 h 58"/>
                  <a:gd name="T20" fmla="*/ 50 w 52"/>
                  <a:gd name="T21" fmla="*/ 57 h 58"/>
                  <a:gd name="T22" fmla="*/ 51 w 52"/>
                  <a:gd name="T23" fmla="*/ 5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58">
                    <a:moveTo>
                      <a:pt x="51" y="55"/>
                    </a:moveTo>
                    <a:cubicBezTo>
                      <a:pt x="44" y="47"/>
                      <a:pt x="35" y="40"/>
                      <a:pt x="29" y="31"/>
                    </a:cubicBezTo>
                    <a:cubicBezTo>
                      <a:pt x="21" y="21"/>
                      <a:pt x="15" y="11"/>
                      <a:pt x="10" y="1"/>
                    </a:cubicBezTo>
                    <a:cubicBezTo>
                      <a:pt x="10" y="0"/>
                      <a:pt x="9" y="1"/>
                      <a:pt x="9" y="1"/>
                    </a:cubicBezTo>
                    <a:cubicBezTo>
                      <a:pt x="13" y="12"/>
                      <a:pt x="19" y="22"/>
                      <a:pt x="26" y="32"/>
                    </a:cubicBezTo>
                    <a:cubicBezTo>
                      <a:pt x="27" y="34"/>
                      <a:pt x="29" y="36"/>
                      <a:pt x="30" y="37"/>
                    </a:cubicBezTo>
                    <a:cubicBezTo>
                      <a:pt x="20" y="29"/>
                      <a:pt x="11" y="18"/>
                      <a:pt x="1" y="10"/>
                    </a:cubicBezTo>
                    <a:cubicBezTo>
                      <a:pt x="1" y="9"/>
                      <a:pt x="0" y="10"/>
                      <a:pt x="0" y="10"/>
                    </a:cubicBezTo>
                    <a:cubicBezTo>
                      <a:pt x="6" y="18"/>
                      <a:pt x="13" y="24"/>
                      <a:pt x="19" y="31"/>
                    </a:cubicBezTo>
                    <a:cubicBezTo>
                      <a:pt x="24" y="36"/>
                      <a:pt x="29" y="40"/>
                      <a:pt x="35" y="44"/>
                    </a:cubicBezTo>
                    <a:cubicBezTo>
                      <a:pt x="40" y="49"/>
                      <a:pt x="44" y="53"/>
                      <a:pt x="50" y="57"/>
                    </a:cubicBezTo>
                    <a:cubicBezTo>
                      <a:pt x="51" y="58"/>
                      <a:pt x="52" y="56"/>
                      <a:pt x="51" y="55"/>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9" name="Freeform 98"/>
              <p:cNvSpPr>
                <a:spLocks/>
              </p:cNvSpPr>
              <p:nvPr/>
            </p:nvSpPr>
            <p:spPr bwMode="auto">
              <a:xfrm>
                <a:off x="8901113" y="4572001"/>
                <a:ext cx="96838" cy="163513"/>
              </a:xfrm>
              <a:custGeom>
                <a:avLst/>
                <a:gdLst>
                  <a:gd name="T0" fmla="*/ 36 w 37"/>
                  <a:gd name="T1" fmla="*/ 61 h 63"/>
                  <a:gd name="T2" fmla="*/ 31 w 37"/>
                  <a:gd name="T3" fmla="*/ 44 h 63"/>
                  <a:gd name="T4" fmla="*/ 31 w 37"/>
                  <a:gd name="T5" fmla="*/ 44 h 63"/>
                  <a:gd name="T6" fmla="*/ 27 w 37"/>
                  <a:gd name="T7" fmla="*/ 1 h 63"/>
                  <a:gd name="T8" fmla="*/ 26 w 37"/>
                  <a:gd name="T9" fmla="*/ 1 h 63"/>
                  <a:gd name="T10" fmla="*/ 29 w 37"/>
                  <a:gd name="T11" fmla="*/ 37 h 63"/>
                  <a:gd name="T12" fmla="*/ 13 w 37"/>
                  <a:gd name="T13" fmla="*/ 3 h 63"/>
                  <a:gd name="T14" fmla="*/ 12 w 37"/>
                  <a:gd name="T15" fmla="*/ 4 h 63"/>
                  <a:gd name="T16" fmla="*/ 21 w 37"/>
                  <a:gd name="T17" fmla="*/ 26 h 63"/>
                  <a:gd name="T18" fmla="*/ 15 w 37"/>
                  <a:gd name="T19" fmla="*/ 19 h 63"/>
                  <a:gd name="T20" fmla="*/ 2 w 37"/>
                  <a:gd name="T21" fmla="*/ 3 h 63"/>
                  <a:gd name="T22" fmla="*/ 1 w 37"/>
                  <a:gd name="T23" fmla="*/ 4 h 63"/>
                  <a:gd name="T24" fmla="*/ 13 w 37"/>
                  <a:gd name="T25" fmla="*/ 20 h 63"/>
                  <a:gd name="T26" fmla="*/ 24 w 37"/>
                  <a:gd name="T27" fmla="*/ 34 h 63"/>
                  <a:gd name="T28" fmla="*/ 33 w 37"/>
                  <a:gd name="T29" fmla="*/ 61 h 63"/>
                  <a:gd name="T30" fmla="*/ 36 w 37"/>
                  <a:gd name="T31" fmla="*/ 6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 h="63">
                    <a:moveTo>
                      <a:pt x="36" y="61"/>
                    </a:moveTo>
                    <a:cubicBezTo>
                      <a:pt x="35" y="55"/>
                      <a:pt x="33" y="50"/>
                      <a:pt x="31" y="44"/>
                    </a:cubicBezTo>
                    <a:cubicBezTo>
                      <a:pt x="31" y="44"/>
                      <a:pt x="31" y="44"/>
                      <a:pt x="31" y="44"/>
                    </a:cubicBezTo>
                    <a:cubicBezTo>
                      <a:pt x="32" y="30"/>
                      <a:pt x="31" y="15"/>
                      <a:pt x="27" y="1"/>
                    </a:cubicBezTo>
                    <a:cubicBezTo>
                      <a:pt x="27" y="0"/>
                      <a:pt x="26" y="0"/>
                      <a:pt x="26" y="1"/>
                    </a:cubicBezTo>
                    <a:cubicBezTo>
                      <a:pt x="27" y="13"/>
                      <a:pt x="28" y="25"/>
                      <a:pt x="29" y="37"/>
                    </a:cubicBezTo>
                    <a:cubicBezTo>
                      <a:pt x="24" y="26"/>
                      <a:pt x="19" y="14"/>
                      <a:pt x="13" y="3"/>
                    </a:cubicBezTo>
                    <a:cubicBezTo>
                      <a:pt x="13" y="2"/>
                      <a:pt x="12" y="3"/>
                      <a:pt x="12" y="4"/>
                    </a:cubicBezTo>
                    <a:cubicBezTo>
                      <a:pt x="14" y="11"/>
                      <a:pt x="18" y="19"/>
                      <a:pt x="21" y="26"/>
                    </a:cubicBezTo>
                    <a:cubicBezTo>
                      <a:pt x="19" y="24"/>
                      <a:pt x="17" y="22"/>
                      <a:pt x="15" y="19"/>
                    </a:cubicBezTo>
                    <a:cubicBezTo>
                      <a:pt x="11" y="14"/>
                      <a:pt x="6" y="8"/>
                      <a:pt x="2" y="3"/>
                    </a:cubicBezTo>
                    <a:cubicBezTo>
                      <a:pt x="1" y="2"/>
                      <a:pt x="0" y="3"/>
                      <a:pt x="1" y="4"/>
                    </a:cubicBezTo>
                    <a:cubicBezTo>
                      <a:pt x="4" y="9"/>
                      <a:pt x="9" y="15"/>
                      <a:pt x="13" y="20"/>
                    </a:cubicBezTo>
                    <a:cubicBezTo>
                      <a:pt x="16" y="25"/>
                      <a:pt x="20" y="30"/>
                      <a:pt x="24" y="34"/>
                    </a:cubicBezTo>
                    <a:cubicBezTo>
                      <a:pt x="27" y="43"/>
                      <a:pt x="31" y="52"/>
                      <a:pt x="33" y="61"/>
                    </a:cubicBezTo>
                    <a:cubicBezTo>
                      <a:pt x="34" y="63"/>
                      <a:pt x="37" y="63"/>
                      <a:pt x="36" y="6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0" name="Freeform 99"/>
              <p:cNvSpPr>
                <a:spLocks/>
              </p:cNvSpPr>
              <p:nvPr/>
            </p:nvSpPr>
            <p:spPr bwMode="auto">
              <a:xfrm>
                <a:off x="9009063" y="4557713"/>
                <a:ext cx="20638" cy="169863"/>
              </a:xfrm>
              <a:custGeom>
                <a:avLst/>
                <a:gdLst>
                  <a:gd name="T0" fmla="*/ 6 w 8"/>
                  <a:gd name="T1" fmla="*/ 29 h 65"/>
                  <a:gd name="T2" fmla="*/ 1 w 8"/>
                  <a:gd name="T3" fmla="*/ 0 h 65"/>
                  <a:gd name="T4" fmla="*/ 0 w 8"/>
                  <a:gd name="T5" fmla="*/ 0 h 65"/>
                  <a:gd name="T6" fmla="*/ 4 w 8"/>
                  <a:gd name="T7" fmla="*/ 32 h 65"/>
                  <a:gd name="T8" fmla="*/ 6 w 8"/>
                  <a:gd name="T9" fmla="*/ 64 h 65"/>
                  <a:gd name="T10" fmla="*/ 7 w 8"/>
                  <a:gd name="T11" fmla="*/ 64 h 65"/>
                  <a:gd name="T12" fmla="*/ 6 w 8"/>
                  <a:gd name="T13" fmla="*/ 29 h 65"/>
                </a:gdLst>
                <a:ahLst/>
                <a:cxnLst>
                  <a:cxn ang="0">
                    <a:pos x="T0" y="T1"/>
                  </a:cxn>
                  <a:cxn ang="0">
                    <a:pos x="T2" y="T3"/>
                  </a:cxn>
                  <a:cxn ang="0">
                    <a:pos x="T4" y="T5"/>
                  </a:cxn>
                  <a:cxn ang="0">
                    <a:pos x="T6" y="T7"/>
                  </a:cxn>
                  <a:cxn ang="0">
                    <a:pos x="T8" y="T9"/>
                  </a:cxn>
                  <a:cxn ang="0">
                    <a:pos x="T10" y="T11"/>
                  </a:cxn>
                  <a:cxn ang="0">
                    <a:pos x="T12" y="T13"/>
                  </a:cxn>
                </a:cxnLst>
                <a:rect l="0" t="0" r="r" b="b"/>
                <a:pathLst>
                  <a:path w="8" h="65">
                    <a:moveTo>
                      <a:pt x="6" y="29"/>
                    </a:moveTo>
                    <a:cubicBezTo>
                      <a:pt x="5" y="20"/>
                      <a:pt x="5" y="9"/>
                      <a:pt x="1" y="0"/>
                    </a:cubicBezTo>
                    <a:cubicBezTo>
                      <a:pt x="1" y="0"/>
                      <a:pt x="0" y="0"/>
                      <a:pt x="0" y="0"/>
                    </a:cubicBezTo>
                    <a:cubicBezTo>
                      <a:pt x="1" y="11"/>
                      <a:pt x="3" y="21"/>
                      <a:pt x="4" y="32"/>
                    </a:cubicBezTo>
                    <a:cubicBezTo>
                      <a:pt x="5" y="43"/>
                      <a:pt x="5" y="53"/>
                      <a:pt x="6" y="64"/>
                    </a:cubicBezTo>
                    <a:cubicBezTo>
                      <a:pt x="6" y="65"/>
                      <a:pt x="7" y="65"/>
                      <a:pt x="7" y="64"/>
                    </a:cubicBezTo>
                    <a:cubicBezTo>
                      <a:pt x="8" y="53"/>
                      <a:pt x="7" y="41"/>
                      <a:pt x="6"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1" name="Freeform 100"/>
              <p:cNvSpPr>
                <a:spLocks/>
              </p:cNvSpPr>
              <p:nvPr/>
            </p:nvSpPr>
            <p:spPr bwMode="auto">
              <a:xfrm>
                <a:off x="9045575" y="4560888"/>
                <a:ext cx="20638" cy="173038"/>
              </a:xfrm>
              <a:custGeom>
                <a:avLst/>
                <a:gdLst>
                  <a:gd name="T0" fmla="*/ 4 w 8"/>
                  <a:gd name="T1" fmla="*/ 0 h 66"/>
                  <a:gd name="T2" fmla="*/ 3 w 8"/>
                  <a:gd name="T3" fmla="*/ 1 h 66"/>
                  <a:gd name="T4" fmla="*/ 5 w 8"/>
                  <a:gd name="T5" fmla="*/ 32 h 66"/>
                  <a:gd name="T6" fmla="*/ 0 w 8"/>
                  <a:gd name="T7" fmla="*/ 65 h 66"/>
                  <a:gd name="T8" fmla="*/ 1 w 8"/>
                  <a:gd name="T9" fmla="*/ 66 h 66"/>
                  <a:gd name="T10" fmla="*/ 7 w 8"/>
                  <a:gd name="T11" fmla="*/ 32 h 66"/>
                  <a:gd name="T12" fmla="*/ 4 w 8"/>
                  <a:gd name="T13" fmla="*/ 0 h 66"/>
                </a:gdLst>
                <a:ahLst/>
                <a:cxnLst>
                  <a:cxn ang="0">
                    <a:pos x="T0" y="T1"/>
                  </a:cxn>
                  <a:cxn ang="0">
                    <a:pos x="T2" y="T3"/>
                  </a:cxn>
                  <a:cxn ang="0">
                    <a:pos x="T4" y="T5"/>
                  </a:cxn>
                  <a:cxn ang="0">
                    <a:pos x="T6" y="T7"/>
                  </a:cxn>
                  <a:cxn ang="0">
                    <a:pos x="T8" y="T9"/>
                  </a:cxn>
                  <a:cxn ang="0">
                    <a:pos x="T10" y="T11"/>
                  </a:cxn>
                  <a:cxn ang="0">
                    <a:pos x="T12" y="T13"/>
                  </a:cxn>
                </a:cxnLst>
                <a:rect l="0" t="0" r="r" b="b"/>
                <a:pathLst>
                  <a:path w="8" h="66">
                    <a:moveTo>
                      <a:pt x="4" y="0"/>
                    </a:moveTo>
                    <a:cubicBezTo>
                      <a:pt x="4" y="0"/>
                      <a:pt x="3" y="0"/>
                      <a:pt x="3" y="1"/>
                    </a:cubicBezTo>
                    <a:cubicBezTo>
                      <a:pt x="3" y="11"/>
                      <a:pt x="5" y="21"/>
                      <a:pt x="5" y="32"/>
                    </a:cubicBezTo>
                    <a:cubicBezTo>
                      <a:pt x="4" y="43"/>
                      <a:pt x="2" y="54"/>
                      <a:pt x="0" y="65"/>
                    </a:cubicBezTo>
                    <a:cubicBezTo>
                      <a:pt x="0" y="66"/>
                      <a:pt x="0" y="66"/>
                      <a:pt x="1" y="66"/>
                    </a:cubicBezTo>
                    <a:cubicBezTo>
                      <a:pt x="5" y="55"/>
                      <a:pt x="7" y="43"/>
                      <a:pt x="7" y="32"/>
                    </a:cubicBezTo>
                    <a:cubicBezTo>
                      <a:pt x="7" y="22"/>
                      <a:pt x="8" y="10"/>
                      <a:pt x="4"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2" name="Freeform 101"/>
              <p:cNvSpPr>
                <a:spLocks/>
              </p:cNvSpPr>
              <p:nvPr/>
            </p:nvSpPr>
            <p:spPr bwMode="auto">
              <a:xfrm>
                <a:off x="9053513" y="4594226"/>
                <a:ext cx="28575" cy="139700"/>
              </a:xfrm>
              <a:custGeom>
                <a:avLst/>
                <a:gdLst>
                  <a:gd name="T0" fmla="*/ 10 w 11"/>
                  <a:gd name="T1" fmla="*/ 1 h 53"/>
                  <a:gd name="T2" fmla="*/ 7 w 11"/>
                  <a:gd name="T3" fmla="*/ 26 h 53"/>
                  <a:gd name="T4" fmla="*/ 0 w 11"/>
                  <a:gd name="T5" fmla="*/ 51 h 53"/>
                  <a:gd name="T6" fmla="*/ 2 w 11"/>
                  <a:gd name="T7" fmla="*/ 52 h 53"/>
                  <a:gd name="T8" fmla="*/ 8 w 11"/>
                  <a:gd name="T9" fmla="*/ 32 h 53"/>
                  <a:gd name="T10" fmla="*/ 11 w 11"/>
                  <a:gd name="T11" fmla="*/ 1 h 53"/>
                  <a:gd name="T12" fmla="*/ 10 w 11"/>
                  <a:gd name="T13" fmla="*/ 1 h 53"/>
                </a:gdLst>
                <a:ahLst/>
                <a:cxnLst>
                  <a:cxn ang="0">
                    <a:pos x="T0" y="T1"/>
                  </a:cxn>
                  <a:cxn ang="0">
                    <a:pos x="T2" y="T3"/>
                  </a:cxn>
                  <a:cxn ang="0">
                    <a:pos x="T4" y="T5"/>
                  </a:cxn>
                  <a:cxn ang="0">
                    <a:pos x="T6" y="T7"/>
                  </a:cxn>
                  <a:cxn ang="0">
                    <a:pos x="T8" y="T9"/>
                  </a:cxn>
                  <a:cxn ang="0">
                    <a:pos x="T10" y="T11"/>
                  </a:cxn>
                  <a:cxn ang="0">
                    <a:pos x="T12" y="T13"/>
                  </a:cxn>
                </a:cxnLst>
                <a:rect l="0" t="0" r="r" b="b"/>
                <a:pathLst>
                  <a:path w="11" h="53">
                    <a:moveTo>
                      <a:pt x="10" y="1"/>
                    </a:moveTo>
                    <a:cubicBezTo>
                      <a:pt x="9" y="9"/>
                      <a:pt x="8" y="18"/>
                      <a:pt x="7" y="26"/>
                    </a:cubicBezTo>
                    <a:cubicBezTo>
                      <a:pt x="6" y="34"/>
                      <a:pt x="5" y="44"/>
                      <a:pt x="0" y="51"/>
                    </a:cubicBezTo>
                    <a:cubicBezTo>
                      <a:pt x="0" y="52"/>
                      <a:pt x="1" y="53"/>
                      <a:pt x="2" y="52"/>
                    </a:cubicBezTo>
                    <a:cubicBezTo>
                      <a:pt x="6" y="47"/>
                      <a:pt x="7" y="39"/>
                      <a:pt x="8" y="32"/>
                    </a:cubicBezTo>
                    <a:cubicBezTo>
                      <a:pt x="10" y="22"/>
                      <a:pt x="11" y="11"/>
                      <a:pt x="11" y="1"/>
                    </a:cubicBezTo>
                    <a:cubicBezTo>
                      <a:pt x="11" y="0"/>
                      <a:pt x="10" y="0"/>
                      <a:pt x="10"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3" name="Freeform 102"/>
              <p:cNvSpPr>
                <a:spLocks/>
              </p:cNvSpPr>
              <p:nvPr/>
            </p:nvSpPr>
            <p:spPr bwMode="auto">
              <a:xfrm>
                <a:off x="9112250" y="4646613"/>
                <a:ext cx="144463" cy="120650"/>
              </a:xfrm>
              <a:custGeom>
                <a:avLst/>
                <a:gdLst>
                  <a:gd name="T0" fmla="*/ 55 w 55"/>
                  <a:gd name="T1" fmla="*/ 13 h 46"/>
                  <a:gd name="T2" fmla="*/ 29 w 55"/>
                  <a:gd name="T3" fmla="*/ 27 h 46"/>
                  <a:gd name="T4" fmla="*/ 16 w 55"/>
                  <a:gd name="T5" fmla="*/ 33 h 46"/>
                  <a:gd name="T6" fmla="*/ 12 w 55"/>
                  <a:gd name="T7" fmla="*/ 35 h 46"/>
                  <a:gd name="T8" fmla="*/ 26 w 55"/>
                  <a:gd name="T9" fmla="*/ 24 h 46"/>
                  <a:gd name="T10" fmla="*/ 51 w 55"/>
                  <a:gd name="T11" fmla="*/ 1 h 46"/>
                  <a:gd name="T12" fmla="*/ 50 w 55"/>
                  <a:gd name="T13" fmla="*/ 1 h 46"/>
                  <a:gd name="T14" fmla="*/ 23 w 55"/>
                  <a:gd name="T15" fmla="*/ 23 h 46"/>
                  <a:gd name="T16" fmla="*/ 0 w 55"/>
                  <a:gd name="T17" fmla="*/ 45 h 46"/>
                  <a:gd name="T18" fmla="*/ 1 w 55"/>
                  <a:gd name="T19" fmla="*/ 46 h 46"/>
                  <a:gd name="T20" fmla="*/ 8 w 55"/>
                  <a:gd name="T21" fmla="*/ 39 h 46"/>
                  <a:gd name="T22" fmla="*/ 8 w 55"/>
                  <a:gd name="T23" fmla="*/ 39 h 46"/>
                  <a:gd name="T24" fmla="*/ 8 w 55"/>
                  <a:gd name="T25" fmla="*/ 39 h 46"/>
                  <a:gd name="T26" fmla="*/ 8 w 55"/>
                  <a:gd name="T27" fmla="*/ 39 h 46"/>
                  <a:gd name="T28" fmla="*/ 9 w 55"/>
                  <a:gd name="T29" fmla="*/ 39 h 46"/>
                  <a:gd name="T30" fmla="*/ 9 w 55"/>
                  <a:gd name="T31" fmla="*/ 39 h 46"/>
                  <a:gd name="T32" fmla="*/ 19 w 55"/>
                  <a:gd name="T33" fmla="*/ 34 h 46"/>
                  <a:gd name="T34" fmla="*/ 33 w 55"/>
                  <a:gd name="T35" fmla="*/ 28 h 46"/>
                  <a:gd name="T36" fmla="*/ 55 w 55"/>
                  <a:gd name="T37" fmla="*/ 14 h 46"/>
                  <a:gd name="T38" fmla="*/ 55 w 55"/>
                  <a:gd name="T39"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5" h="46">
                    <a:moveTo>
                      <a:pt x="55" y="13"/>
                    </a:moveTo>
                    <a:cubicBezTo>
                      <a:pt x="46" y="19"/>
                      <a:pt x="38" y="23"/>
                      <a:pt x="29" y="27"/>
                    </a:cubicBezTo>
                    <a:cubicBezTo>
                      <a:pt x="25" y="29"/>
                      <a:pt x="20" y="31"/>
                      <a:pt x="16" y="33"/>
                    </a:cubicBezTo>
                    <a:cubicBezTo>
                      <a:pt x="15" y="34"/>
                      <a:pt x="14" y="34"/>
                      <a:pt x="12" y="35"/>
                    </a:cubicBezTo>
                    <a:cubicBezTo>
                      <a:pt x="17" y="31"/>
                      <a:pt x="21" y="28"/>
                      <a:pt x="26" y="24"/>
                    </a:cubicBezTo>
                    <a:cubicBezTo>
                      <a:pt x="34" y="17"/>
                      <a:pt x="43" y="10"/>
                      <a:pt x="51" y="1"/>
                    </a:cubicBezTo>
                    <a:cubicBezTo>
                      <a:pt x="51" y="1"/>
                      <a:pt x="51" y="0"/>
                      <a:pt x="50" y="1"/>
                    </a:cubicBezTo>
                    <a:cubicBezTo>
                      <a:pt x="41" y="7"/>
                      <a:pt x="32" y="15"/>
                      <a:pt x="23" y="23"/>
                    </a:cubicBezTo>
                    <a:cubicBezTo>
                      <a:pt x="15" y="30"/>
                      <a:pt x="6" y="36"/>
                      <a:pt x="0" y="45"/>
                    </a:cubicBezTo>
                    <a:cubicBezTo>
                      <a:pt x="0" y="46"/>
                      <a:pt x="1" y="46"/>
                      <a:pt x="1" y="46"/>
                    </a:cubicBezTo>
                    <a:cubicBezTo>
                      <a:pt x="3" y="43"/>
                      <a:pt x="5" y="41"/>
                      <a:pt x="8" y="39"/>
                    </a:cubicBezTo>
                    <a:cubicBezTo>
                      <a:pt x="8" y="39"/>
                      <a:pt x="8" y="39"/>
                      <a:pt x="8" y="39"/>
                    </a:cubicBezTo>
                    <a:cubicBezTo>
                      <a:pt x="8" y="39"/>
                      <a:pt x="8" y="39"/>
                      <a:pt x="8" y="39"/>
                    </a:cubicBezTo>
                    <a:cubicBezTo>
                      <a:pt x="8" y="39"/>
                      <a:pt x="8" y="39"/>
                      <a:pt x="8" y="39"/>
                    </a:cubicBezTo>
                    <a:cubicBezTo>
                      <a:pt x="8" y="39"/>
                      <a:pt x="9" y="39"/>
                      <a:pt x="9" y="39"/>
                    </a:cubicBezTo>
                    <a:cubicBezTo>
                      <a:pt x="9" y="39"/>
                      <a:pt x="9" y="39"/>
                      <a:pt x="9" y="39"/>
                    </a:cubicBezTo>
                    <a:cubicBezTo>
                      <a:pt x="10" y="40"/>
                      <a:pt x="18" y="35"/>
                      <a:pt x="19" y="34"/>
                    </a:cubicBezTo>
                    <a:cubicBezTo>
                      <a:pt x="24" y="32"/>
                      <a:pt x="28" y="30"/>
                      <a:pt x="33" y="28"/>
                    </a:cubicBezTo>
                    <a:cubicBezTo>
                      <a:pt x="41" y="24"/>
                      <a:pt x="49" y="20"/>
                      <a:pt x="55" y="14"/>
                    </a:cubicBezTo>
                    <a:cubicBezTo>
                      <a:pt x="55" y="14"/>
                      <a:pt x="55" y="13"/>
                      <a:pt x="55" y="13"/>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4" name="Freeform 103"/>
              <p:cNvSpPr>
                <a:spLocks/>
              </p:cNvSpPr>
              <p:nvPr/>
            </p:nvSpPr>
            <p:spPr bwMode="auto">
              <a:xfrm>
                <a:off x="9134475" y="4714876"/>
                <a:ext cx="163513" cy="65088"/>
              </a:xfrm>
              <a:custGeom>
                <a:avLst/>
                <a:gdLst>
                  <a:gd name="T0" fmla="*/ 62 w 63"/>
                  <a:gd name="T1" fmla="*/ 10 h 25"/>
                  <a:gd name="T2" fmla="*/ 37 w 63"/>
                  <a:gd name="T3" fmla="*/ 14 h 25"/>
                  <a:gd name="T4" fmla="*/ 24 w 63"/>
                  <a:gd name="T5" fmla="*/ 17 h 25"/>
                  <a:gd name="T6" fmla="*/ 30 w 63"/>
                  <a:gd name="T7" fmla="*/ 14 h 25"/>
                  <a:gd name="T8" fmla="*/ 58 w 63"/>
                  <a:gd name="T9" fmla="*/ 1 h 25"/>
                  <a:gd name="T10" fmla="*/ 57 w 63"/>
                  <a:gd name="T11" fmla="*/ 0 h 25"/>
                  <a:gd name="T12" fmla="*/ 30 w 63"/>
                  <a:gd name="T13" fmla="*/ 12 h 25"/>
                  <a:gd name="T14" fmla="*/ 0 w 63"/>
                  <a:gd name="T15" fmla="*/ 24 h 25"/>
                  <a:gd name="T16" fmla="*/ 1 w 63"/>
                  <a:gd name="T17" fmla="*/ 25 h 25"/>
                  <a:gd name="T18" fmla="*/ 14 w 63"/>
                  <a:gd name="T19" fmla="*/ 21 h 25"/>
                  <a:gd name="T20" fmla="*/ 37 w 63"/>
                  <a:gd name="T21" fmla="*/ 17 h 25"/>
                  <a:gd name="T22" fmla="*/ 62 w 63"/>
                  <a:gd name="T23" fmla="*/ 11 h 25"/>
                  <a:gd name="T24" fmla="*/ 62 w 63"/>
                  <a:gd name="T25"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25">
                    <a:moveTo>
                      <a:pt x="62" y="10"/>
                    </a:moveTo>
                    <a:cubicBezTo>
                      <a:pt x="54" y="10"/>
                      <a:pt x="46" y="13"/>
                      <a:pt x="37" y="14"/>
                    </a:cubicBezTo>
                    <a:cubicBezTo>
                      <a:pt x="33" y="15"/>
                      <a:pt x="29" y="16"/>
                      <a:pt x="24" y="17"/>
                    </a:cubicBezTo>
                    <a:cubicBezTo>
                      <a:pt x="26" y="16"/>
                      <a:pt x="28" y="15"/>
                      <a:pt x="30" y="14"/>
                    </a:cubicBezTo>
                    <a:cubicBezTo>
                      <a:pt x="39" y="10"/>
                      <a:pt x="50" y="7"/>
                      <a:pt x="58" y="1"/>
                    </a:cubicBezTo>
                    <a:cubicBezTo>
                      <a:pt x="58" y="0"/>
                      <a:pt x="58" y="0"/>
                      <a:pt x="57" y="0"/>
                    </a:cubicBezTo>
                    <a:cubicBezTo>
                      <a:pt x="48" y="3"/>
                      <a:pt x="39" y="8"/>
                      <a:pt x="30" y="12"/>
                    </a:cubicBezTo>
                    <a:cubicBezTo>
                      <a:pt x="20" y="16"/>
                      <a:pt x="10" y="20"/>
                      <a:pt x="0" y="24"/>
                    </a:cubicBezTo>
                    <a:cubicBezTo>
                      <a:pt x="0" y="24"/>
                      <a:pt x="0" y="25"/>
                      <a:pt x="1" y="25"/>
                    </a:cubicBezTo>
                    <a:cubicBezTo>
                      <a:pt x="5" y="24"/>
                      <a:pt x="10" y="22"/>
                      <a:pt x="14" y="21"/>
                    </a:cubicBezTo>
                    <a:cubicBezTo>
                      <a:pt x="22" y="21"/>
                      <a:pt x="30" y="19"/>
                      <a:pt x="37" y="17"/>
                    </a:cubicBezTo>
                    <a:cubicBezTo>
                      <a:pt x="45" y="15"/>
                      <a:pt x="54" y="14"/>
                      <a:pt x="62" y="11"/>
                    </a:cubicBezTo>
                    <a:cubicBezTo>
                      <a:pt x="63" y="11"/>
                      <a:pt x="63" y="10"/>
                      <a:pt x="62" y="1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5" name="Freeform 104"/>
              <p:cNvSpPr>
                <a:spLocks/>
              </p:cNvSpPr>
              <p:nvPr/>
            </p:nvSpPr>
            <p:spPr bwMode="auto">
              <a:xfrm>
                <a:off x="9139238" y="4775201"/>
                <a:ext cx="187325" cy="33338"/>
              </a:xfrm>
              <a:custGeom>
                <a:avLst/>
                <a:gdLst>
                  <a:gd name="T0" fmla="*/ 71 w 72"/>
                  <a:gd name="T1" fmla="*/ 1 h 13"/>
                  <a:gd name="T2" fmla="*/ 71 w 72"/>
                  <a:gd name="T3" fmla="*/ 0 h 13"/>
                  <a:gd name="T4" fmla="*/ 36 w 72"/>
                  <a:gd name="T5" fmla="*/ 7 h 13"/>
                  <a:gd name="T6" fmla="*/ 0 w 72"/>
                  <a:gd name="T7" fmla="*/ 10 h 13"/>
                  <a:gd name="T8" fmla="*/ 1 w 72"/>
                  <a:gd name="T9" fmla="*/ 11 h 13"/>
                  <a:gd name="T10" fmla="*/ 13 w 72"/>
                  <a:gd name="T11" fmla="*/ 11 h 13"/>
                  <a:gd name="T12" fmla="*/ 40 w 72"/>
                  <a:gd name="T13" fmla="*/ 12 h 13"/>
                  <a:gd name="T14" fmla="*/ 65 w 72"/>
                  <a:gd name="T15" fmla="*/ 9 h 13"/>
                  <a:gd name="T16" fmla="*/ 65 w 72"/>
                  <a:gd name="T17" fmla="*/ 7 h 13"/>
                  <a:gd name="T18" fmla="*/ 39 w 72"/>
                  <a:gd name="T19" fmla="*/ 10 h 13"/>
                  <a:gd name="T20" fmla="*/ 34 w 72"/>
                  <a:gd name="T21" fmla="*/ 10 h 13"/>
                  <a:gd name="T22" fmla="*/ 37 w 72"/>
                  <a:gd name="T23" fmla="*/ 10 h 13"/>
                  <a:gd name="T24" fmla="*/ 71 w 72"/>
                  <a:gd name="T25"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 h="13">
                    <a:moveTo>
                      <a:pt x="71" y="1"/>
                    </a:moveTo>
                    <a:cubicBezTo>
                      <a:pt x="72" y="1"/>
                      <a:pt x="71" y="0"/>
                      <a:pt x="71" y="0"/>
                    </a:cubicBezTo>
                    <a:cubicBezTo>
                      <a:pt x="59" y="2"/>
                      <a:pt x="48" y="6"/>
                      <a:pt x="36" y="7"/>
                    </a:cubicBezTo>
                    <a:cubicBezTo>
                      <a:pt x="24" y="9"/>
                      <a:pt x="12" y="9"/>
                      <a:pt x="0" y="10"/>
                    </a:cubicBezTo>
                    <a:cubicBezTo>
                      <a:pt x="0" y="10"/>
                      <a:pt x="0" y="11"/>
                      <a:pt x="1" y="11"/>
                    </a:cubicBezTo>
                    <a:cubicBezTo>
                      <a:pt x="5" y="11"/>
                      <a:pt x="9" y="11"/>
                      <a:pt x="13" y="11"/>
                    </a:cubicBezTo>
                    <a:cubicBezTo>
                      <a:pt x="22" y="13"/>
                      <a:pt x="31" y="12"/>
                      <a:pt x="40" y="12"/>
                    </a:cubicBezTo>
                    <a:cubicBezTo>
                      <a:pt x="48" y="11"/>
                      <a:pt x="57" y="11"/>
                      <a:pt x="65" y="9"/>
                    </a:cubicBezTo>
                    <a:cubicBezTo>
                      <a:pt x="66" y="8"/>
                      <a:pt x="66" y="7"/>
                      <a:pt x="65" y="7"/>
                    </a:cubicBezTo>
                    <a:cubicBezTo>
                      <a:pt x="56" y="8"/>
                      <a:pt x="48" y="9"/>
                      <a:pt x="39" y="10"/>
                    </a:cubicBezTo>
                    <a:cubicBezTo>
                      <a:pt x="37" y="10"/>
                      <a:pt x="35" y="10"/>
                      <a:pt x="34" y="10"/>
                    </a:cubicBezTo>
                    <a:cubicBezTo>
                      <a:pt x="35" y="10"/>
                      <a:pt x="36" y="10"/>
                      <a:pt x="37" y="10"/>
                    </a:cubicBezTo>
                    <a:cubicBezTo>
                      <a:pt x="48" y="9"/>
                      <a:pt x="61" y="7"/>
                      <a:pt x="71"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6" name="Freeform 105"/>
              <p:cNvSpPr>
                <a:spLocks/>
              </p:cNvSpPr>
              <p:nvPr/>
            </p:nvSpPr>
            <p:spPr bwMode="auto">
              <a:xfrm>
                <a:off x="9139238" y="4879976"/>
                <a:ext cx="230188" cy="39688"/>
              </a:xfrm>
              <a:custGeom>
                <a:avLst/>
                <a:gdLst>
                  <a:gd name="T0" fmla="*/ 87 w 88"/>
                  <a:gd name="T1" fmla="*/ 1 h 15"/>
                  <a:gd name="T2" fmla="*/ 56 w 88"/>
                  <a:gd name="T3" fmla="*/ 2 h 15"/>
                  <a:gd name="T4" fmla="*/ 30 w 88"/>
                  <a:gd name="T5" fmla="*/ 6 h 15"/>
                  <a:gd name="T6" fmla="*/ 1 w 88"/>
                  <a:gd name="T7" fmla="*/ 0 h 15"/>
                  <a:gd name="T8" fmla="*/ 0 w 88"/>
                  <a:gd name="T9" fmla="*/ 1 h 15"/>
                  <a:gd name="T10" fmla="*/ 43 w 88"/>
                  <a:gd name="T11" fmla="*/ 10 h 15"/>
                  <a:gd name="T12" fmla="*/ 84 w 88"/>
                  <a:gd name="T13" fmla="*/ 10 h 15"/>
                  <a:gd name="T14" fmla="*/ 84 w 88"/>
                  <a:gd name="T15" fmla="*/ 9 h 15"/>
                  <a:gd name="T16" fmla="*/ 64 w 88"/>
                  <a:gd name="T17" fmla="*/ 10 h 15"/>
                  <a:gd name="T18" fmla="*/ 43 w 88"/>
                  <a:gd name="T19" fmla="*/ 8 h 15"/>
                  <a:gd name="T20" fmla="*/ 36 w 88"/>
                  <a:gd name="T21" fmla="*/ 7 h 15"/>
                  <a:gd name="T22" fmla="*/ 58 w 88"/>
                  <a:gd name="T23" fmla="*/ 5 h 15"/>
                  <a:gd name="T24" fmla="*/ 87 w 88"/>
                  <a:gd name="T25" fmla="*/ 2 h 15"/>
                  <a:gd name="T26" fmla="*/ 87 w 88"/>
                  <a:gd name="T27"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8" h="15">
                    <a:moveTo>
                      <a:pt x="87" y="1"/>
                    </a:moveTo>
                    <a:cubicBezTo>
                      <a:pt x="77" y="0"/>
                      <a:pt x="66" y="1"/>
                      <a:pt x="56" y="2"/>
                    </a:cubicBezTo>
                    <a:cubicBezTo>
                      <a:pt x="47" y="3"/>
                      <a:pt x="38" y="4"/>
                      <a:pt x="30" y="6"/>
                    </a:cubicBezTo>
                    <a:cubicBezTo>
                      <a:pt x="20" y="4"/>
                      <a:pt x="10" y="2"/>
                      <a:pt x="1" y="0"/>
                    </a:cubicBezTo>
                    <a:cubicBezTo>
                      <a:pt x="0" y="0"/>
                      <a:pt x="0" y="1"/>
                      <a:pt x="0" y="1"/>
                    </a:cubicBezTo>
                    <a:cubicBezTo>
                      <a:pt x="14" y="5"/>
                      <a:pt x="28" y="8"/>
                      <a:pt x="43" y="10"/>
                    </a:cubicBezTo>
                    <a:cubicBezTo>
                      <a:pt x="55" y="13"/>
                      <a:pt x="72" y="15"/>
                      <a:pt x="84" y="10"/>
                    </a:cubicBezTo>
                    <a:cubicBezTo>
                      <a:pt x="85" y="10"/>
                      <a:pt x="84" y="10"/>
                      <a:pt x="84" y="9"/>
                    </a:cubicBezTo>
                    <a:cubicBezTo>
                      <a:pt x="77" y="9"/>
                      <a:pt x="71" y="10"/>
                      <a:pt x="64" y="10"/>
                    </a:cubicBezTo>
                    <a:cubicBezTo>
                      <a:pt x="57" y="10"/>
                      <a:pt x="50" y="9"/>
                      <a:pt x="43" y="8"/>
                    </a:cubicBezTo>
                    <a:cubicBezTo>
                      <a:pt x="40" y="8"/>
                      <a:pt x="38" y="7"/>
                      <a:pt x="36" y="7"/>
                    </a:cubicBezTo>
                    <a:cubicBezTo>
                      <a:pt x="44" y="6"/>
                      <a:pt x="51" y="5"/>
                      <a:pt x="58" y="5"/>
                    </a:cubicBezTo>
                    <a:cubicBezTo>
                      <a:pt x="68" y="4"/>
                      <a:pt x="78" y="4"/>
                      <a:pt x="87" y="2"/>
                    </a:cubicBezTo>
                    <a:cubicBezTo>
                      <a:pt x="88" y="2"/>
                      <a:pt x="88" y="1"/>
                      <a:pt x="87"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7" name="Freeform 106"/>
              <p:cNvSpPr>
                <a:spLocks/>
              </p:cNvSpPr>
              <p:nvPr/>
            </p:nvSpPr>
            <p:spPr bwMode="auto">
              <a:xfrm>
                <a:off x="9131300" y="4903788"/>
                <a:ext cx="211138" cy="93663"/>
              </a:xfrm>
              <a:custGeom>
                <a:avLst/>
                <a:gdLst>
                  <a:gd name="T0" fmla="*/ 80 w 81"/>
                  <a:gd name="T1" fmla="*/ 29 h 36"/>
                  <a:gd name="T2" fmla="*/ 43 w 81"/>
                  <a:gd name="T3" fmla="*/ 13 h 36"/>
                  <a:gd name="T4" fmla="*/ 1 w 81"/>
                  <a:gd name="T5" fmla="*/ 0 h 36"/>
                  <a:gd name="T6" fmla="*/ 1 w 81"/>
                  <a:gd name="T7" fmla="*/ 1 h 36"/>
                  <a:gd name="T8" fmla="*/ 24 w 81"/>
                  <a:gd name="T9" fmla="*/ 9 h 36"/>
                  <a:gd name="T10" fmla="*/ 24 w 81"/>
                  <a:gd name="T11" fmla="*/ 10 h 36"/>
                  <a:gd name="T12" fmla="*/ 48 w 81"/>
                  <a:gd name="T13" fmla="*/ 25 h 36"/>
                  <a:gd name="T14" fmla="*/ 69 w 81"/>
                  <a:gd name="T15" fmla="*/ 36 h 36"/>
                  <a:gd name="T16" fmla="*/ 70 w 81"/>
                  <a:gd name="T17" fmla="*/ 34 h 36"/>
                  <a:gd name="T18" fmla="*/ 47 w 81"/>
                  <a:gd name="T19" fmla="*/ 21 h 36"/>
                  <a:gd name="T20" fmla="*/ 36 w 81"/>
                  <a:gd name="T21" fmla="*/ 13 h 36"/>
                  <a:gd name="T22" fmla="*/ 43 w 81"/>
                  <a:gd name="T23" fmla="*/ 16 h 36"/>
                  <a:gd name="T24" fmla="*/ 80 w 81"/>
                  <a:gd name="T25" fmla="*/ 30 h 36"/>
                  <a:gd name="T26" fmla="*/ 80 w 81"/>
                  <a:gd name="T27" fmla="*/ 2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36">
                    <a:moveTo>
                      <a:pt x="80" y="29"/>
                    </a:moveTo>
                    <a:cubicBezTo>
                      <a:pt x="67" y="24"/>
                      <a:pt x="56" y="18"/>
                      <a:pt x="43" y="13"/>
                    </a:cubicBezTo>
                    <a:cubicBezTo>
                      <a:pt x="29" y="9"/>
                      <a:pt x="15" y="4"/>
                      <a:pt x="1" y="0"/>
                    </a:cubicBezTo>
                    <a:cubicBezTo>
                      <a:pt x="0" y="0"/>
                      <a:pt x="0" y="1"/>
                      <a:pt x="1" y="1"/>
                    </a:cubicBezTo>
                    <a:cubicBezTo>
                      <a:pt x="8" y="4"/>
                      <a:pt x="16" y="7"/>
                      <a:pt x="24" y="9"/>
                    </a:cubicBezTo>
                    <a:cubicBezTo>
                      <a:pt x="24" y="9"/>
                      <a:pt x="24" y="9"/>
                      <a:pt x="24" y="10"/>
                    </a:cubicBezTo>
                    <a:cubicBezTo>
                      <a:pt x="32" y="14"/>
                      <a:pt x="40" y="19"/>
                      <a:pt x="48" y="25"/>
                    </a:cubicBezTo>
                    <a:cubicBezTo>
                      <a:pt x="54" y="29"/>
                      <a:pt x="61" y="35"/>
                      <a:pt x="69" y="36"/>
                    </a:cubicBezTo>
                    <a:cubicBezTo>
                      <a:pt x="70" y="36"/>
                      <a:pt x="70" y="35"/>
                      <a:pt x="70" y="34"/>
                    </a:cubicBezTo>
                    <a:cubicBezTo>
                      <a:pt x="62" y="30"/>
                      <a:pt x="54" y="26"/>
                      <a:pt x="47" y="21"/>
                    </a:cubicBezTo>
                    <a:cubicBezTo>
                      <a:pt x="43" y="18"/>
                      <a:pt x="40" y="15"/>
                      <a:pt x="36" y="13"/>
                    </a:cubicBezTo>
                    <a:cubicBezTo>
                      <a:pt x="38" y="14"/>
                      <a:pt x="41" y="15"/>
                      <a:pt x="43" y="16"/>
                    </a:cubicBezTo>
                    <a:cubicBezTo>
                      <a:pt x="55" y="20"/>
                      <a:pt x="67" y="29"/>
                      <a:pt x="80" y="30"/>
                    </a:cubicBezTo>
                    <a:cubicBezTo>
                      <a:pt x="81" y="30"/>
                      <a:pt x="81" y="29"/>
                      <a:pt x="80"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8" name="Freeform 107"/>
              <p:cNvSpPr>
                <a:spLocks/>
              </p:cNvSpPr>
              <p:nvPr/>
            </p:nvSpPr>
            <p:spPr bwMode="auto">
              <a:xfrm>
                <a:off x="9126538" y="4932363"/>
                <a:ext cx="169863" cy="114300"/>
              </a:xfrm>
              <a:custGeom>
                <a:avLst/>
                <a:gdLst>
                  <a:gd name="T0" fmla="*/ 65 w 65"/>
                  <a:gd name="T1" fmla="*/ 41 h 44"/>
                  <a:gd name="T2" fmla="*/ 50 w 65"/>
                  <a:gd name="T3" fmla="*/ 31 h 44"/>
                  <a:gd name="T4" fmla="*/ 34 w 65"/>
                  <a:gd name="T5" fmla="*/ 19 h 44"/>
                  <a:gd name="T6" fmla="*/ 1 w 65"/>
                  <a:gd name="T7" fmla="*/ 0 h 44"/>
                  <a:gd name="T8" fmla="*/ 0 w 65"/>
                  <a:gd name="T9" fmla="*/ 1 h 44"/>
                  <a:gd name="T10" fmla="*/ 19 w 65"/>
                  <a:gd name="T11" fmla="*/ 14 h 44"/>
                  <a:gd name="T12" fmla="*/ 29 w 65"/>
                  <a:gd name="T13" fmla="*/ 27 h 44"/>
                  <a:gd name="T14" fmla="*/ 47 w 65"/>
                  <a:gd name="T15" fmla="*/ 43 h 44"/>
                  <a:gd name="T16" fmla="*/ 48 w 65"/>
                  <a:gd name="T17" fmla="*/ 41 h 44"/>
                  <a:gd name="T18" fmla="*/ 34 w 65"/>
                  <a:gd name="T19" fmla="*/ 27 h 44"/>
                  <a:gd name="T20" fmla="*/ 21 w 65"/>
                  <a:gd name="T21" fmla="*/ 15 h 44"/>
                  <a:gd name="T22" fmla="*/ 32 w 65"/>
                  <a:gd name="T23" fmla="*/ 21 h 44"/>
                  <a:gd name="T24" fmla="*/ 64 w 65"/>
                  <a:gd name="T25" fmla="*/ 42 h 44"/>
                  <a:gd name="T26" fmla="*/ 65 w 65"/>
                  <a:gd name="T2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44">
                    <a:moveTo>
                      <a:pt x="65" y="41"/>
                    </a:moveTo>
                    <a:cubicBezTo>
                      <a:pt x="60" y="37"/>
                      <a:pt x="54" y="34"/>
                      <a:pt x="50" y="31"/>
                    </a:cubicBezTo>
                    <a:cubicBezTo>
                      <a:pt x="44" y="27"/>
                      <a:pt x="39" y="23"/>
                      <a:pt x="34" y="19"/>
                    </a:cubicBezTo>
                    <a:cubicBezTo>
                      <a:pt x="23" y="12"/>
                      <a:pt x="11" y="7"/>
                      <a:pt x="1" y="0"/>
                    </a:cubicBezTo>
                    <a:cubicBezTo>
                      <a:pt x="0" y="0"/>
                      <a:pt x="0" y="0"/>
                      <a:pt x="0" y="1"/>
                    </a:cubicBezTo>
                    <a:cubicBezTo>
                      <a:pt x="6" y="6"/>
                      <a:pt x="12" y="10"/>
                      <a:pt x="19" y="14"/>
                    </a:cubicBezTo>
                    <a:cubicBezTo>
                      <a:pt x="21" y="19"/>
                      <a:pt x="25" y="23"/>
                      <a:pt x="29" y="27"/>
                    </a:cubicBezTo>
                    <a:cubicBezTo>
                      <a:pt x="35" y="32"/>
                      <a:pt x="41" y="38"/>
                      <a:pt x="47" y="43"/>
                    </a:cubicBezTo>
                    <a:cubicBezTo>
                      <a:pt x="48" y="44"/>
                      <a:pt x="49" y="42"/>
                      <a:pt x="48" y="41"/>
                    </a:cubicBezTo>
                    <a:cubicBezTo>
                      <a:pt x="44" y="36"/>
                      <a:pt x="39" y="32"/>
                      <a:pt x="34" y="27"/>
                    </a:cubicBezTo>
                    <a:cubicBezTo>
                      <a:pt x="29" y="24"/>
                      <a:pt x="24" y="20"/>
                      <a:pt x="21" y="15"/>
                    </a:cubicBezTo>
                    <a:cubicBezTo>
                      <a:pt x="25" y="17"/>
                      <a:pt x="29" y="19"/>
                      <a:pt x="32" y="21"/>
                    </a:cubicBezTo>
                    <a:cubicBezTo>
                      <a:pt x="42" y="28"/>
                      <a:pt x="52" y="39"/>
                      <a:pt x="64" y="42"/>
                    </a:cubicBezTo>
                    <a:cubicBezTo>
                      <a:pt x="65" y="42"/>
                      <a:pt x="65" y="41"/>
                      <a:pt x="65" y="4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9" name="Freeform 108"/>
              <p:cNvSpPr>
                <a:spLocks/>
              </p:cNvSpPr>
              <p:nvPr/>
            </p:nvSpPr>
            <p:spPr bwMode="auto">
              <a:xfrm>
                <a:off x="8686800" y="4827588"/>
                <a:ext cx="204788" cy="49213"/>
              </a:xfrm>
              <a:custGeom>
                <a:avLst/>
                <a:gdLst>
                  <a:gd name="T0" fmla="*/ 76 w 78"/>
                  <a:gd name="T1" fmla="*/ 16 h 19"/>
                  <a:gd name="T2" fmla="*/ 0 w 78"/>
                  <a:gd name="T3" fmla="*/ 5 h 19"/>
                  <a:gd name="T4" fmla="*/ 1 w 78"/>
                  <a:gd name="T5" fmla="*/ 6 h 19"/>
                  <a:gd name="T6" fmla="*/ 75 w 78"/>
                  <a:gd name="T7" fmla="*/ 19 h 19"/>
                  <a:gd name="T8" fmla="*/ 76 w 78"/>
                  <a:gd name="T9" fmla="*/ 16 h 19"/>
                </a:gdLst>
                <a:ahLst/>
                <a:cxnLst>
                  <a:cxn ang="0">
                    <a:pos x="T0" y="T1"/>
                  </a:cxn>
                  <a:cxn ang="0">
                    <a:pos x="T2" y="T3"/>
                  </a:cxn>
                  <a:cxn ang="0">
                    <a:pos x="T4" y="T5"/>
                  </a:cxn>
                  <a:cxn ang="0">
                    <a:pos x="T6" y="T7"/>
                  </a:cxn>
                  <a:cxn ang="0">
                    <a:pos x="T8" y="T9"/>
                  </a:cxn>
                </a:cxnLst>
                <a:rect l="0" t="0" r="r" b="b"/>
                <a:pathLst>
                  <a:path w="78" h="19">
                    <a:moveTo>
                      <a:pt x="76" y="16"/>
                    </a:moveTo>
                    <a:cubicBezTo>
                      <a:pt x="52" y="8"/>
                      <a:pt x="26" y="0"/>
                      <a:pt x="0" y="5"/>
                    </a:cubicBezTo>
                    <a:cubicBezTo>
                      <a:pt x="0" y="5"/>
                      <a:pt x="0" y="6"/>
                      <a:pt x="1" y="6"/>
                    </a:cubicBezTo>
                    <a:cubicBezTo>
                      <a:pt x="27" y="4"/>
                      <a:pt x="50" y="12"/>
                      <a:pt x="75" y="19"/>
                    </a:cubicBezTo>
                    <a:cubicBezTo>
                      <a:pt x="77" y="19"/>
                      <a:pt x="78" y="17"/>
                      <a:pt x="76" y="16"/>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0" name="Freeform 109"/>
              <p:cNvSpPr>
                <a:spLocks/>
              </p:cNvSpPr>
              <p:nvPr/>
            </p:nvSpPr>
            <p:spPr bwMode="auto">
              <a:xfrm>
                <a:off x="8701088" y="4787901"/>
                <a:ext cx="212725" cy="80963"/>
              </a:xfrm>
              <a:custGeom>
                <a:avLst/>
                <a:gdLst>
                  <a:gd name="T0" fmla="*/ 80 w 82"/>
                  <a:gd name="T1" fmla="*/ 28 h 31"/>
                  <a:gd name="T2" fmla="*/ 1 w 82"/>
                  <a:gd name="T3" fmla="*/ 5 h 31"/>
                  <a:gd name="T4" fmla="*/ 1 w 82"/>
                  <a:gd name="T5" fmla="*/ 6 h 31"/>
                  <a:gd name="T6" fmla="*/ 80 w 82"/>
                  <a:gd name="T7" fmla="*/ 30 h 31"/>
                  <a:gd name="T8" fmla="*/ 80 w 82"/>
                  <a:gd name="T9" fmla="*/ 30 h 31"/>
                  <a:gd name="T10" fmla="*/ 80 w 82"/>
                  <a:gd name="T11" fmla="*/ 28 h 31"/>
                </a:gdLst>
                <a:ahLst/>
                <a:cxnLst>
                  <a:cxn ang="0">
                    <a:pos x="T0" y="T1"/>
                  </a:cxn>
                  <a:cxn ang="0">
                    <a:pos x="T2" y="T3"/>
                  </a:cxn>
                  <a:cxn ang="0">
                    <a:pos x="T4" y="T5"/>
                  </a:cxn>
                  <a:cxn ang="0">
                    <a:pos x="T6" y="T7"/>
                  </a:cxn>
                  <a:cxn ang="0">
                    <a:pos x="T8" y="T9"/>
                  </a:cxn>
                  <a:cxn ang="0">
                    <a:pos x="T10" y="T11"/>
                  </a:cxn>
                </a:cxnLst>
                <a:rect l="0" t="0" r="r" b="b"/>
                <a:pathLst>
                  <a:path w="82" h="31">
                    <a:moveTo>
                      <a:pt x="80" y="28"/>
                    </a:moveTo>
                    <a:cubicBezTo>
                      <a:pt x="54" y="21"/>
                      <a:pt x="29" y="0"/>
                      <a:pt x="1" y="5"/>
                    </a:cubicBezTo>
                    <a:cubicBezTo>
                      <a:pt x="0" y="5"/>
                      <a:pt x="0" y="6"/>
                      <a:pt x="1" y="6"/>
                    </a:cubicBezTo>
                    <a:cubicBezTo>
                      <a:pt x="31" y="2"/>
                      <a:pt x="52" y="26"/>
                      <a:pt x="80" y="30"/>
                    </a:cubicBezTo>
                    <a:cubicBezTo>
                      <a:pt x="80" y="30"/>
                      <a:pt x="80" y="30"/>
                      <a:pt x="80" y="30"/>
                    </a:cubicBezTo>
                    <a:cubicBezTo>
                      <a:pt x="81" y="31"/>
                      <a:pt x="82" y="28"/>
                      <a:pt x="80"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1" name="Freeform 110"/>
              <p:cNvSpPr>
                <a:spLocks/>
              </p:cNvSpPr>
              <p:nvPr/>
            </p:nvSpPr>
            <p:spPr bwMode="auto">
              <a:xfrm>
                <a:off x="8786813" y="4787901"/>
                <a:ext cx="73025" cy="36513"/>
              </a:xfrm>
              <a:custGeom>
                <a:avLst/>
                <a:gdLst>
                  <a:gd name="T0" fmla="*/ 26 w 28"/>
                  <a:gd name="T1" fmla="*/ 11 h 14"/>
                  <a:gd name="T2" fmla="*/ 2 w 28"/>
                  <a:gd name="T3" fmla="*/ 0 h 14"/>
                  <a:gd name="T4" fmla="*/ 1 w 28"/>
                  <a:gd name="T5" fmla="*/ 1 h 14"/>
                  <a:gd name="T6" fmla="*/ 25 w 28"/>
                  <a:gd name="T7" fmla="*/ 13 h 14"/>
                  <a:gd name="T8" fmla="*/ 26 w 28"/>
                  <a:gd name="T9" fmla="*/ 11 h 14"/>
                </a:gdLst>
                <a:ahLst/>
                <a:cxnLst>
                  <a:cxn ang="0">
                    <a:pos x="T0" y="T1"/>
                  </a:cxn>
                  <a:cxn ang="0">
                    <a:pos x="T2" y="T3"/>
                  </a:cxn>
                  <a:cxn ang="0">
                    <a:pos x="T4" y="T5"/>
                  </a:cxn>
                  <a:cxn ang="0">
                    <a:pos x="T6" y="T7"/>
                  </a:cxn>
                  <a:cxn ang="0">
                    <a:pos x="T8" y="T9"/>
                  </a:cxn>
                </a:cxnLst>
                <a:rect l="0" t="0" r="r" b="b"/>
                <a:pathLst>
                  <a:path w="28" h="14">
                    <a:moveTo>
                      <a:pt x="26" y="11"/>
                    </a:moveTo>
                    <a:cubicBezTo>
                      <a:pt x="18" y="7"/>
                      <a:pt x="10" y="3"/>
                      <a:pt x="2" y="0"/>
                    </a:cubicBezTo>
                    <a:cubicBezTo>
                      <a:pt x="1" y="0"/>
                      <a:pt x="0" y="1"/>
                      <a:pt x="1" y="1"/>
                    </a:cubicBezTo>
                    <a:cubicBezTo>
                      <a:pt x="9" y="6"/>
                      <a:pt x="17" y="9"/>
                      <a:pt x="25" y="13"/>
                    </a:cubicBezTo>
                    <a:cubicBezTo>
                      <a:pt x="27" y="14"/>
                      <a:pt x="28" y="12"/>
                      <a:pt x="26" y="1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2" name="Freeform 111"/>
              <p:cNvSpPr>
                <a:spLocks/>
              </p:cNvSpPr>
              <p:nvPr/>
            </p:nvSpPr>
            <p:spPr bwMode="auto">
              <a:xfrm>
                <a:off x="8742363" y="4735513"/>
                <a:ext cx="158750" cy="80963"/>
              </a:xfrm>
              <a:custGeom>
                <a:avLst/>
                <a:gdLst>
                  <a:gd name="T0" fmla="*/ 59 w 61"/>
                  <a:gd name="T1" fmla="*/ 27 h 31"/>
                  <a:gd name="T2" fmla="*/ 1 w 61"/>
                  <a:gd name="T3" fmla="*/ 0 h 31"/>
                  <a:gd name="T4" fmla="*/ 0 w 61"/>
                  <a:gd name="T5" fmla="*/ 1 h 31"/>
                  <a:gd name="T6" fmla="*/ 58 w 61"/>
                  <a:gd name="T7" fmla="*/ 30 h 31"/>
                  <a:gd name="T8" fmla="*/ 58 w 61"/>
                  <a:gd name="T9" fmla="*/ 30 h 31"/>
                  <a:gd name="T10" fmla="*/ 59 w 61"/>
                  <a:gd name="T11" fmla="*/ 27 h 31"/>
                </a:gdLst>
                <a:ahLst/>
                <a:cxnLst>
                  <a:cxn ang="0">
                    <a:pos x="T0" y="T1"/>
                  </a:cxn>
                  <a:cxn ang="0">
                    <a:pos x="T2" y="T3"/>
                  </a:cxn>
                  <a:cxn ang="0">
                    <a:pos x="T4" y="T5"/>
                  </a:cxn>
                  <a:cxn ang="0">
                    <a:pos x="T6" y="T7"/>
                  </a:cxn>
                  <a:cxn ang="0">
                    <a:pos x="T8" y="T9"/>
                  </a:cxn>
                  <a:cxn ang="0">
                    <a:pos x="T10" y="T11"/>
                  </a:cxn>
                </a:cxnLst>
                <a:rect l="0" t="0" r="r" b="b"/>
                <a:pathLst>
                  <a:path w="61" h="31">
                    <a:moveTo>
                      <a:pt x="59" y="27"/>
                    </a:moveTo>
                    <a:cubicBezTo>
                      <a:pt x="39" y="20"/>
                      <a:pt x="23" y="4"/>
                      <a:pt x="1" y="0"/>
                    </a:cubicBezTo>
                    <a:cubicBezTo>
                      <a:pt x="0" y="0"/>
                      <a:pt x="0" y="1"/>
                      <a:pt x="0" y="1"/>
                    </a:cubicBezTo>
                    <a:cubicBezTo>
                      <a:pt x="22" y="6"/>
                      <a:pt x="37" y="24"/>
                      <a:pt x="58" y="30"/>
                    </a:cubicBezTo>
                    <a:cubicBezTo>
                      <a:pt x="58" y="30"/>
                      <a:pt x="58" y="30"/>
                      <a:pt x="58" y="30"/>
                    </a:cubicBezTo>
                    <a:cubicBezTo>
                      <a:pt x="60" y="31"/>
                      <a:pt x="61" y="28"/>
                      <a:pt x="59" y="27"/>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3" name="Freeform 112"/>
              <p:cNvSpPr>
                <a:spLocks/>
              </p:cNvSpPr>
              <p:nvPr/>
            </p:nvSpPr>
            <p:spPr bwMode="auto">
              <a:xfrm>
                <a:off x="8778875" y="4718051"/>
                <a:ext cx="142875" cy="80963"/>
              </a:xfrm>
              <a:custGeom>
                <a:avLst/>
                <a:gdLst>
                  <a:gd name="T0" fmla="*/ 54 w 55"/>
                  <a:gd name="T1" fmla="*/ 28 h 31"/>
                  <a:gd name="T2" fmla="*/ 41 w 55"/>
                  <a:gd name="T3" fmla="*/ 21 h 31"/>
                  <a:gd name="T4" fmla="*/ 27 w 55"/>
                  <a:gd name="T5" fmla="*/ 11 h 31"/>
                  <a:gd name="T6" fmla="*/ 1 w 55"/>
                  <a:gd name="T7" fmla="*/ 0 h 31"/>
                  <a:gd name="T8" fmla="*/ 1 w 55"/>
                  <a:gd name="T9" fmla="*/ 1 h 31"/>
                  <a:gd name="T10" fmla="*/ 29 w 55"/>
                  <a:gd name="T11" fmla="*/ 16 h 31"/>
                  <a:gd name="T12" fmla="*/ 51 w 55"/>
                  <a:gd name="T13" fmla="*/ 30 h 31"/>
                  <a:gd name="T14" fmla="*/ 52 w 55"/>
                  <a:gd name="T15" fmla="*/ 31 h 31"/>
                  <a:gd name="T16" fmla="*/ 53 w 55"/>
                  <a:gd name="T17" fmla="*/ 31 h 31"/>
                  <a:gd name="T18" fmla="*/ 54 w 55"/>
                  <a:gd name="T19" fmla="*/ 31 h 31"/>
                  <a:gd name="T20" fmla="*/ 54 w 55"/>
                  <a:gd name="T21" fmla="*/ 30 h 31"/>
                  <a:gd name="T22" fmla="*/ 54 w 55"/>
                  <a:gd name="T23"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31">
                    <a:moveTo>
                      <a:pt x="54" y="28"/>
                    </a:moveTo>
                    <a:cubicBezTo>
                      <a:pt x="50" y="25"/>
                      <a:pt x="45" y="23"/>
                      <a:pt x="41" y="21"/>
                    </a:cubicBezTo>
                    <a:cubicBezTo>
                      <a:pt x="36" y="18"/>
                      <a:pt x="32" y="14"/>
                      <a:pt x="27" y="11"/>
                    </a:cubicBezTo>
                    <a:cubicBezTo>
                      <a:pt x="19" y="6"/>
                      <a:pt x="11" y="1"/>
                      <a:pt x="1" y="0"/>
                    </a:cubicBezTo>
                    <a:cubicBezTo>
                      <a:pt x="0" y="0"/>
                      <a:pt x="0" y="1"/>
                      <a:pt x="1" y="1"/>
                    </a:cubicBezTo>
                    <a:cubicBezTo>
                      <a:pt x="12" y="4"/>
                      <a:pt x="20" y="10"/>
                      <a:pt x="29" y="16"/>
                    </a:cubicBezTo>
                    <a:cubicBezTo>
                      <a:pt x="30" y="17"/>
                      <a:pt x="46" y="28"/>
                      <a:pt x="51" y="30"/>
                    </a:cubicBezTo>
                    <a:cubicBezTo>
                      <a:pt x="51" y="30"/>
                      <a:pt x="51" y="31"/>
                      <a:pt x="52" y="31"/>
                    </a:cubicBezTo>
                    <a:cubicBezTo>
                      <a:pt x="52" y="31"/>
                      <a:pt x="52" y="31"/>
                      <a:pt x="53" y="31"/>
                    </a:cubicBezTo>
                    <a:cubicBezTo>
                      <a:pt x="54" y="31"/>
                      <a:pt x="54" y="31"/>
                      <a:pt x="54" y="31"/>
                    </a:cubicBezTo>
                    <a:cubicBezTo>
                      <a:pt x="54" y="30"/>
                      <a:pt x="54" y="30"/>
                      <a:pt x="54" y="30"/>
                    </a:cubicBezTo>
                    <a:cubicBezTo>
                      <a:pt x="55" y="29"/>
                      <a:pt x="54" y="29"/>
                      <a:pt x="54"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sp>
        <p:nvSpPr>
          <p:cNvPr id="2" name="Rectangle 1"/>
          <p:cNvSpPr/>
          <p:nvPr/>
        </p:nvSpPr>
        <p:spPr>
          <a:xfrm>
            <a:off x="1196461" y="1407970"/>
            <a:ext cx="10171832" cy="4109587"/>
          </a:xfrm>
          <a:prstGeom prst="rect">
            <a:avLst/>
          </a:prstGeom>
        </p:spPr>
        <p:txBody>
          <a:bodyPr wrap="square" lIns="91440" tIns="45720" rIns="91440" bIns="45720" anchor="t">
            <a:spAutoFit/>
          </a:bodyPr>
          <a:lstStyle/>
          <a:p>
            <a:pPr>
              <a:spcAft>
                <a:spcPts val="600"/>
              </a:spcAft>
            </a:pPr>
            <a:r>
              <a:rPr lang="en-US" sz="2000" dirty="0">
                <a:solidFill>
                  <a:srgbClr val="F8F8F8"/>
                </a:solidFill>
                <a:effectLst/>
                <a:ea typeface="Calibri" panose="020F0502020204030204" pitchFamily="34" charset="0"/>
                <a:cs typeface="Arial"/>
              </a:rPr>
              <a:t>ACPs will be available in online and paper formats.</a:t>
            </a:r>
            <a:r>
              <a:rPr lang="en-US" sz="2000" dirty="0">
                <a:solidFill>
                  <a:srgbClr val="F8F8F8"/>
                </a:solidFill>
                <a:ea typeface="Calibri" panose="020F0502020204030204" pitchFamily="34" charset="0"/>
                <a:cs typeface="Arial"/>
              </a:rPr>
              <a:t> </a:t>
            </a:r>
            <a:endParaRPr lang="en-US" sz="2000" dirty="0">
              <a:solidFill>
                <a:srgbClr val="F8F8F8"/>
              </a:solidFill>
              <a:effectLst/>
              <a:ea typeface="Calibri" panose="020F0502020204030204" pitchFamily="34" charset="0"/>
              <a:cs typeface="Times New Roman" panose="02020603050405020304" pitchFamily="18" charset="0"/>
            </a:endParaRPr>
          </a:p>
          <a:p>
            <a:pPr marL="342900" marR="0" lvl="0" indent="-342900">
              <a:lnSpc>
                <a:spcPct val="150000"/>
              </a:lnSpc>
              <a:spcBef>
                <a:spcPts val="0"/>
              </a:spcBef>
              <a:spcAft>
                <a:spcPts val="0"/>
              </a:spcAft>
              <a:buClr>
                <a:srgbClr val="F8F8F8"/>
              </a:buClr>
              <a:buFont typeface="Symbol" panose="05050102010706020507" pitchFamily="18" charset="2"/>
              <a:buChar char=""/>
            </a:pPr>
            <a:r>
              <a:rPr lang="en-US" sz="2000" dirty="0">
                <a:solidFill>
                  <a:srgbClr val="F8F8F8"/>
                </a:solidFill>
                <a:effectLst/>
                <a:ea typeface="Open Sans"/>
              </a:rPr>
              <a:t>The Dallas Assessment Navigator (DAN) system will be used for online testing.</a:t>
            </a:r>
            <a:endParaRPr lang="en-US" sz="2000" dirty="0">
              <a:solidFill>
                <a:srgbClr val="F8F8F8"/>
              </a:solidFill>
              <a:effectLst/>
              <a:ea typeface="Open Sans"/>
              <a:cs typeface="Lato"/>
            </a:endParaRPr>
          </a:p>
          <a:p>
            <a:pPr marL="342900" indent="-342900">
              <a:lnSpc>
                <a:spcPct val="150000"/>
              </a:lnSpc>
              <a:buClr>
                <a:srgbClr val="F8F8F8"/>
              </a:buClr>
              <a:buFont typeface="Symbol" panose="05050102010706020507" pitchFamily="18" charset="2"/>
              <a:buChar char=""/>
            </a:pPr>
            <a:r>
              <a:rPr lang="en-US" sz="2000" dirty="0">
                <a:solidFill>
                  <a:srgbClr val="F8F8F8"/>
                </a:solidFill>
                <a:ea typeface="Open Sans"/>
              </a:rPr>
              <a:t>Special Services </a:t>
            </a:r>
            <a:r>
              <a:rPr lang="en-US" sz="2000" dirty="0">
                <a:solidFill>
                  <a:srgbClr val="F8F8F8"/>
                </a:solidFill>
                <a:effectLst/>
                <a:ea typeface="Open Sans"/>
              </a:rPr>
              <a:t>students must meet eligibility requirements to receive paper tests.</a:t>
            </a:r>
            <a:r>
              <a:rPr lang="en-US" sz="2000" dirty="0">
                <a:solidFill>
                  <a:srgbClr val="F8F8F8"/>
                </a:solidFill>
                <a:ea typeface="Open Sans"/>
              </a:rPr>
              <a:t> </a:t>
            </a:r>
            <a:endParaRPr lang="en-US" sz="2000" dirty="0">
              <a:solidFill>
                <a:schemeClr val="bg1"/>
              </a:solidFill>
              <a:effectLst/>
              <a:ea typeface="Lato"/>
              <a:cs typeface="Lato"/>
            </a:endParaRPr>
          </a:p>
          <a:p>
            <a:pPr marL="342900" indent="-342900">
              <a:lnSpc>
                <a:spcPct val="150000"/>
              </a:lnSpc>
              <a:buClr>
                <a:srgbClr val="F8F8F8"/>
              </a:buClr>
              <a:buFont typeface="Symbol" panose="05050102010706020507" pitchFamily="18" charset="2"/>
              <a:buChar char=""/>
            </a:pPr>
            <a:r>
              <a:rPr lang="en-US" sz="2000" dirty="0">
                <a:solidFill>
                  <a:srgbClr val="F8F8F8"/>
                </a:solidFill>
                <a:effectLst/>
                <a:ea typeface="Open Sans"/>
              </a:rPr>
              <a:t>Teacher made exams will be created collaboratively by </a:t>
            </a:r>
            <a:r>
              <a:rPr lang="en-US" sz="2000" dirty="0">
                <a:solidFill>
                  <a:srgbClr val="F8F8F8"/>
                </a:solidFill>
                <a:ea typeface="Open Sans"/>
              </a:rPr>
              <a:t>Special</a:t>
            </a:r>
            <a:r>
              <a:rPr lang="en-US" sz="2000" dirty="0">
                <a:solidFill>
                  <a:srgbClr val="F8F8F8"/>
                </a:solidFill>
                <a:effectLst/>
                <a:ea typeface="Open Sans"/>
              </a:rPr>
              <a:t> </a:t>
            </a:r>
            <a:r>
              <a:rPr lang="en-US" sz="2000" dirty="0">
                <a:solidFill>
                  <a:srgbClr val="F8F8F8"/>
                </a:solidFill>
                <a:ea typeface="Open Sans"/>
              </a:rPr>
              <a:t>Services</a:t>
            </a:r>
            <a:r>
              <a:rPr lang="en-US" sz="2000" dirty="0">
                <a:solidFill>
                  <a:srgbClr val="F8F8F8"/>
                </a:solidFill>
                <a:effectLst/>
                <a:ea typeface="Open Sans"/>
              </a:rPr>
              <a:t> </a:t>
            </a:r>
            <a:r>
              <a:rPr lang="en-US" sz="2000" dirty="0">
                <a:solidFill>
                  <a:srgbClr val="F8F8F8"/>
                </a:solidFill>
                <a:ea typeface="Open Sans"/>
              </a:rPr>
              <a:t>teachers and </a:t>
            </a:r>
            <a:r>
              <a:rPr lang="en-US" sz="2000" dirty="0">
                <a:solidFill>
                  <a:srgbClr val="F8F8F8"/>
                </a:solidFill>
                <a:effectLst/>
                <a:ea typeface="Open Sans"/>
              </a:rPr>
              <a:t>content area teachers.</a:t>
            </a:r>
            <a:r>
              <a:rPr lang="en-US" sz="2000" dirty="0">
                <a:solidFill>
                  <a:srgbClr val="F8F8F8"/>
                </a:solidFill>
                <a:ea typeface="Open Sans"/>
              </a:rPr>
              <a:t> </a:t>
            </a:r>
            <a:r>
              <a:rPr lang="en-US" sz="2000" dirty="0">
                <a:solidFill>
                  <a:schemeClr val="bg1"/>
                </a:solidFill>
                <a:ea typeface="+mn-lt"/>
                <a:cs typeface="+mn-lt"/>
              </a:rPr>
              <a:t>See</a:t>
            </a:r>
            <a:r>
              <a:rPr lang="en-US" sz="2000" dirty="0">
                <a:ea typeface="+mn-lt"/>
                <a:cs typeface="+mn-lt"/>
              </a:rPr>
              <a:t> </a:t>
            </a:r>
            <a:r>
              <a:rPr lang="en-US" sz="2000" dirty="0">
                <a:ea typeface="+mn-lt"/>
                <a:cs typeface="+mn-lt"/>
                <a:hlinkClick r:id="rId3">
                  <a:extLst>
                    <a:ext uri="{A12FA001-AC4F-418D-AE19-62706E023703}">
                      <ahyp:hlinkClr xmlns:ahyp="http://schemas.microsoft.com/office/drawing/2018/hyperlinkcolor" val="tx"/>
                    </a:ext>
                  </a:extLst>
                </a:hlinkClick>
              </a:rPr>
              <a:t>Teacher-Made Test Guidance for Inclusion &amp; Resource</a:t>
            </a:r>
            <a:r>
              <a:rPr lang="en-US" sz="2000" dirty="0">
                <a:ea typeface="+mn-lt"/>
                <a:cs typeface="+mn-lt"/>
              </a:rPr>
              <a:t> </a:t>
            </a:r>
            <a:r>
              <a:rPr lang="en-US" sz="2000" dirty="0">
                <a:solidFill>
                  <a:schemeClr val="bg1"/>
                </a:solidFill>
                <a:ea typeface="+mn-lt"/>
                <a:cs typeface="+mn-lt"/>
              </a:rPr>
              <a:t>for more information.</a:t>
            </a:r>
            <a:endParaRPr lang="en-US" sz="2000" dirty="0">
              <a:solidFill>
                <a:schemeClr val="bg1"/>
              </a:solidFill>
              <a:effectLst/>
              <a:ea typeface="Open Sans" panose="020B0606030504020204" pitchFamily="34" charset="0"/>
              <a:cs typeface="Lato"/>
            </a:endParaRPr>
          </a:p>
          <a:p>
            <a:pPr marL="285750" indent="-342900">
              <a:lnSpc>
                <a:spcPct val="150000"/>
              </a:lnSpc>
              <a:buClr>
                <a:srgbClr val="F8F8F8"/>
              </a:buClr>
              <a:buFont typeface="Symbol,Sans-Serif" panose="05050102010706020507" pitchFamily="18" charset="2"/>
              <a:buChar char=""/>
            </a:pPr>
            <a:r>
              <a:rPr lang="en-US" sz="2000" dirty="0">
                <a:solidFill>
                  <a:srgbClr val="F8F8F8"/>
                </a:solidFill>
                <a:ea typeface="+mn-lt"/>
                <a:cs typeface="+mn-lt"/>
              </a:rPr>
              <a:t>Campuses are responsible for providing guidance on Teacher-made tests for elective courses without an ACP test.</a:t>
            </a:r>
            <a:endParaRPr lang="en-US" sz="2000" dirty="0">
              <a:ea typeface="+mn-lt"/>
              <a:cs typeface="+mn-lt"/>
            </a:endParaRPr>
          </a:p>
          <a:p>
            <a:pPr marL="342900" marR="0" lvl="0" indent="-342900">
              <a:lnSpc>
                <a:spcPct val="150000"/>
              </a:lnSpc>
              <a:spcBef>
                <a:spcPts val="0"/>
              </a:spcBef>
              <a:spcAft>
                <a:spcPts val="0"/>
              </a:spcAft>
              <a:buClr>
                <a:srgbClr val="F8F8F8"/>
              </a:buClr>
              <a:buFont typeface="Symbol" panose="05050102010706020507" pitchFamily="18" charset="2"/>
              <a:buChar char=""/>
            </a:pPr>
            <a:r>
              <a:rPr lang="en-US" sz="2000" dirty="0">
                <a:solidFill>
                  <a:srgbClr val="F8F8F8"/>
                </a:solidFill>
                <a:ea typeface="Open Sans"/>
              </a:rPr>
              <a:t>Students must test </a:t>
            </a:r>
            <a:r>
              <a:rPr lang="en-US" sz="2000" dirty="0">
                <a:solidFill>
                  <a:schemeClr val="accent1">
                    <a:lumMod val="50000"/>
                    <a:lumOff val="50000"/>
                  </a:schemeClr>
                </a:solidFill>
                <a:ea typeface="Open Sans"/>
              </a:rPr>
              <a:t>in person</a:t>
            </a:r>
            <a:r>
              <a:rPr lang="en-US" sz="2000" dirty="0">
                <a:solidFill>
                  <a:srgbClr val="F8F8F8"/>
                </a:solidFill>
                <a:ea typeface="Open Sans"/>
              </a:rPr>
              <a:t> at their home school.</a:t>
            </a:r>
            <a:endParaRPr lang="en-US" sz="2000" dirty="0">
              <a:solidFill>
                <a:srgbClr val="FFFF00"/>
              </a:solidFill>
              <a:ea typeface="Open Sans"/>
              <a:cs typeface="Lato"/>
            </a:endParaRPr>
          </a:p>
        </p:txBody>
      </p:sp>
      <p:grpSp>
        <p:nvGrpSpPr>
          <p:cNvPr id="6" name="Group 5"/>
          <p:cNvGrpSpPr/>
          <p:nvPr/>
        </p:nvGrpSpPr>
        <p:grpSpPr>
          <a:xfrm>
            <a:off x="11522880" y="5809646"/>
            <a:ext cx="588963" cy="814388"/>
            <a:chOff x="5597525" y="5522913"/>
            <a:chExt cx="588963" cy="814388"/>
          </a:xfrm>
        </p:grpSpPr>
        <p:sp>
          <p:nvSpPr>
            <p:cNvPr id="7" name="Freeform 188"/>
            <p:cNvSpPr>
              <a:spLocks noEditPoints="1"/>
            </p:cNvSpPr>
            <p:nvPr/>
          </p:nvSpPr>
          <p:spPr bwMode="auto">
            <a:xfrm>
              <a:off x="5865813" y="5711826"/>
              <a:ext cx="320675" cy="280988"/>
            </a:xfrm>
            <a:custGeom>
              <a:avLst/>
              <a:gdLst>
                <a:gd name="T0" fmla="*/ 94 w 122"/>
                <a:gd name="T1" fmla="*/ 90 h 107"/>
                <a:gd name="T2" fmla="*/ 102 w 122"/>
                <a:gd name="T3" fmla="*/ 23 h 107"/>
                <a:gd name="T4" fmla="*/ 101 w 122"/>
                <a:gd name="T5" fmla="*/ 21 h 107"/>
                <a:gd name="T6" fmla="*/ 69 w 122"/>
                <a:gd name="T7" fmla="*/ 2 h 107"/>
                <a:gd name="T8" fmla="*/ 31 w 122"/>
                <a:gd name="T9" fmla="*/ 14 h 107"/>
                <a:gd name="T10" fmla="*/ 19 w 122"/>
                <a:gd name="T11" fmla="*/ 84 h 107"/>
                <a:gd name="T12" fmla="*/ 55 w 122"/>
                <a:gd name="T13" fmla="*/ 105 h 107"/>
                <a:gd name="T14" fmla="*/ 94 w 122"/>
                <a:gd name="T15" fmla="*/ 90 h 107"/>
                <a:gd name="T16" fmla="*/ 66 w 122"/>
                <a:gd name="T17" fmla="*/ 16 h 107"/>
                <a:gd name="T18" fmla="*/ 72 w 122"/>
                <a:gd name="T19" fmla="*/ 16 h 107"/>
                <a:gd name="T20" fmla="*/ 52 w 122"/>
                <a:gd name="T21" fmla="*/ 26 h 107"/>
                <a:gd name="T22" fmla="*/ 30 w 122"/>
                <a:gd name="T23" fmla="*/ 46 h 107"/>
                <a:gd name="T24" fmla="*/ 36 w 122"/>
                <a:gd name="T25" fmla="*/ 34 h 107"/>
                <a:gd name="T26" fmla="*/ 66 w 122"/>
                <a:gd name="T27" fmla="*/ 1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2" h="107">
                  <a:moveTo>
                    <a:pt x="94" y="90"/>
                  </a:moveTo>
                  <a:cubicBezTo>
                    <a:pt x="112" y="75"/>
                    <a:pt x="122" y="40"/>
                    <a:pt x="102" y="23"/>
                  </a:cubicBezTo>
                  <a:cubicBezTo>
                    <a:pt x="102" y="22"/>
                    <a:pt x="101" y="21"/>
                    <a:pt x="101" y="21"/>
                  </a:cubicBezTo>
                  <a:cubicBezTo>
                    <a:pt x="92" y="13"/>
                    <a:pt x="82" y="4"/>
                    <a:pt x="69" y="2"/>
                  </a:cubicBezTo>
                  <a:cubicBezTo>
                    <a:pt x="56" y="0"/>
                    <a:pt x="42" y="6"/>
                    <a:pt x="31" y="14"/>
                  </a:cubicBezTo>
                  <a:cubicBezTo>
                    <a:pt x="9" y="31"/>
                    <a:pt x="0" y="61"/>
                    <a:pt x="19" y="84"/>
                  </a:cubicBezTo>
                  <a:cubicBezTo>
                    <a:pt x="28" y="94"/>
                    <a:pt x="41" y="103"/>
                    <a:pt x="55" y="105"/>
                  </a:cubicBezTo>
                  <a:cubicBezTo>
                    <a:pt x="69" y="107"/>
                    <a:pt x="84" y="100"/>
                    <a:pt x="94" y="90"/>
                  </a:cubicBezTo>
                  <a:close/>
                  <a:moveTo>
                    <a:pt x="66" y="16"/>
                  </a:moveTo>
                  <a:cubicBezTo>
                    <a:pt x="68" y="16"/>
                    <a:pt x="70" y="16"/>
                    <a:pt x="72" y="16"/>
                  </a:cubicBezTo>
                  <a:cubicBezTo>
                    <a:pt x="65" y="18"/>
                    <a:pt x="58" y="22"/>
                    <a:pt x="52" y="26"/>
                  </a:cubicBezTo>
                  <a:cubicBezTo>
                    <a:pt x="43" y="31"/>
                    <a:pt x="36" y="38"/>
                    <a:pt x="30" y="46"/>
                  </a:cubicBezTo>
                  <a:cubicBezTo>
                    <a:pt x="31" y="42"/>
                    <a:pt x="33" y="38"/>
                    <a:pt x="36" y="34"/>
                  </a:cubicBezTo>
                  <a:cubicBezTo>
                    <a:pt x="43" y="26"/>
                    <a:pt x="55" y="16"/>
                    <a:pt x="66" y="16"/>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190"/>
            <p:cNvSpPr>
              <a:spLocks noEditPoints="1"/>
            </p:cNvSpPr>
            <p:nvPr/>
          </p:nvSpPr>
          <p:spPr bwMode="auto">
            <a:xfrm>
              <a:off x="5597525" y="5522913"/>
              <a:ext cx="257175" cy="285750"/>
            </a:xfrm>
            <a:custGeom>
              <a:avLst/>
              <a:gdLst>
                <a:gd name="T0" fmla="*/ 96 w 98"/>
                <a:gd name="T1" fmla="*/ 64 h 109"/>
                <a:gd name="T2" fmla="*/ 90 w 98"/>
                <a:gd name="T3" fmla="*/ 31 h 109"/>
                <a:gd name="T4" fmla="*/ 26 w 98"/>
                <a:gd name="T5" fmla="*/ 10 h 109"/>
                <a:gd name="T6" fmla="*/ 0 w 98"/>
                <a:gd name="T7" fmla="*/ 49 h 109"/>
                <a:gd name="T8" fmla="*/ 21 w 98"/>
                <a:gd name="T9" fmla="*/ 92 h 109"/>
                <a:gd name="T10" fmla="*/ 64 w 98"/>
                <a:gd name="T11" fmla="*/ 101 h 109"/>
                <a:gd name="T12" fmla="*/ 96 w 98"/>
                <a:gd name="T13" fmla="*/ 64 h 109"/>
                <a:gd name="T14" fmla="*/ 29 w 98"/>
                <a:gd name="T15" fmla="*/ 31 h 109"/>
                <a:gd name="T16" fmla="*/ 57 w 98"/>
                <a:gd name="T17" fmla="*/ 24 h 109"/>
                <a:gd name="T18" fmla="*/ 35 w 98"/>
                <a:gd name="T19" fmla="*/ 39 h 109"/>
                <a:gd name="T20" fmla="*/ 24 w 98"/>
                <a:gd name="T21" fmla="*/ 58 h 109"/>
                <a:gd name="T22" fmla="*/ 29 w 98"/>
                <a:gd name="T23" fmla="*/ 3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8" h="109">
                  <a:moveTo>
                    <a:pt x="96" y="64"/>
                  </a:moveTo>
                  <a:cubicBezTo>
                    <a:pt x="98" y="53"/>
                    <a:pt x="97" y="40"/>
                    <a:pt x="90" y="31"/>
                  </a:cubicBezTo>
                  <a:cubicBezTo>
                    <a:pt x="81" y="9"/>
                    <a:pt x="48" y="0"/>
                    <a:pt x="26" y="10"/>
                  </a:cubicBezTo>
                  <a:cubicBezTo>
                    <a:pt x="11" y="17"/>
                    <a:pt x="0" y="32"/>
                    <a:pt x="0" y="49"/>
                  </a:cubicBezTo>
                  <a:cubicBezTo>
                    <a:pt x="0" y="66"/>
                    <a:pt x="10" y="81"/>
                    <a:pt x="21" y="92"/>
                  </a:cubicBezTo>
                  <a:cubicBezTo>
                    <a:pt x="33" y="104"/>
                    <a:pt x="49" y="109"/>
                    <a:pt x="64" y="101"/>
                  </a:cubicBezTo>
                  <a:cubicBezTo>
                    <a:pt x="79" y="93"/>
                    <a:pt x="92" y="80"/>
                    <a:pt x="96" y="64"/>
                  </a:cubicBezTo>
                  <a:close/>
                  <a:moveTo>
                    <a:pt x="29" y="31"/>
                  </a:moveTo>
                  <a:cubicBezTo>
                    <a:pt x="37" y="23"/>
                    <a:pt x="47" y="21"/>
                    <a:pt x="57" y="24"/>
                  </a:cubicBezTo>
                  <a:cubicBezTo>
                    <a:pt x="48" y="27"/>
                    <a:pt x="41" y="33"/>
                    <a:pt x="35" y="39"/>
                  </a:cubicBezTo>
                  <a:cubicBezTo>
                    <a:pt x="30" y="44"/>
                    <a:pt x="25" y="51"/>
                    <a:pt x="24" y="58"/>
                  </a:cubicBezTo>
                  <a:cubicBezTo>
                    <a:pt x="20" y="49"/>
                    <a:pt x="21" y="39"/>
                    <a:pt x="29" y="31"/>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191"/>
            <p:cNvSpPr>
              <a:spLocks/>
            </p:cNvSpPr>
            <p:nvPr/>
          </p:nvSpPr>
          <p:spPr bwMode="auto">
            <a:xfrm>
              <a:off x="5605463" y="5759451"/>
              <a:ext cx="436563" cy="577850"/>
            </a:xfrm>
            <a:custGeom>
              <a:avLst/>
              <a:gdLst>
                <a:gd name="T0" fmla="*/ 162 w 166"/>
                <a:gd name="T1" fmla="*/ 96 h 221"/>
                <a:gd name="T2" fmla="*/ 78 w 166"/>
                <a:gd name="T3" fmla="*/ 178 h 221"/>
                <a:gd name="T4" fmla="*/ 79 w 166"/>
                <a:gd name="T5" fmla="*/ 171 h 221"/>
                <a:gd name="T6" fmla="*/ 82 w 166"/>
                <a:gd name="T7" fmla="*/ 138 h 221"/>
                <a:gd name="T8" fmla="*/ 84 w 166"/>
                <a:gd name="T9" fmla="*/ 136 h 221"/>
                <a:gd name="T10" fmla="*/ 115 w 166"/>
                <a:gd name="T11" fmla="*/ 85 h 221"/>
                <a:gd name="T12" fmla="*/ 118 w 166"/>
                <a:gd name="T13" fmla="*/ 85 h 221"/>
                <a:gd name="T14" fmla="*/ 131 w 166"/>
                <a:gd name="T15" fmla="*/ 75 h 221"/>
                <a:gd name="T16" fmla="*/ 124 w 166"/>
                <a:gd name="T17" fmla="*/ 57 h 221"/>
                <a:gd name="T18" fmla="*/ 118 w 166"/>
                <a:gd name="T19" fmla="*/ 58 h 221"/>
                <a:gd name="T20" fmla="*/ 117 w 166"/>
                <a:gd name="T21" fmla="*/ 60 h 221"/>
                <a:gd name="T22" fmla="*/ 116 w 166"/>
                <a:gd name="T23" fmla="*/ 61 h 221"/>
                <a:gd name="T24" fmla="*/ 108 w 166"/>
                <a:gd name="T25" fmla="*/ 79 h 221"/>
                <a:gd name="T26" fmla="*/ 108 w 166"/>
                <a:gd name="T27" fmla="*/ 81 h 221"/>
                <a:gd name="T28" fmla="*/ 95 w 166"/>
                <a:gd name="T29" fmla="*/ 99 h 221"/>
                <a:gd name="T30" fmla="*/ 82 w 166"/>
                <a:gd name="T31" fmla="*/ 123 h 221"/>
                <a:gd name="T32" fmla="*/ 82 w 166"/>
                <a:gd name="T33" fmla="*/ 120 h 221"/>
                <a:gd name="T34" fmla="*/ 76 w 166"/>
                <a:gd name="T35" fmla="*/ 69 h 221"/>
                <a:gd name="T36" fmla="*/ 66 w 166"/>
                <a:gd name="T37" fmla="*/ 29 h 221"/>
                <a:gd name="T38" fmla="*/ 67 w 166"/>
                <a:gd name="T39" fmla="*/ 28 h 221"/>
                <a:gd name="T40" fmla="*/ 71 w 166"/>
                <a:gd name="T41" fmla="*/ 3 h 221"/>
                <a:gd name="T42" fmla="*/ 66 w 166"/>
                <a:gd name="T43" fmla="*/ 1 h 221"/>
                <a:gd name="T44" fmla="*/ 54 w 166"/>
                <a:gd name="T45" fmla="*/ 6 h 221"/>
                <a:gd name="T46" fmla="*/ 52 w 166"/>
                <a:gd name="T47" fmla="*/ 9 h 221"/>
                <a:gd name="T48" fmla="*/ 51 w 166"/>
                <a:gd name="T49" fmla="*/ 12 h 221"/>
                <a:gd name="T50" fmla="*/ 54 w 166"/>
                <a:gd name="T51" fmla="*/ 21 h 221"/>
                <a:gd name="T52" fmla="*/ 57 w 166"/>
                <a:gd name="T53" fmla="*/ 28 h 221"/>
                <a:gd name="T54" fmla="*/ 60 w 166"/>
                <a:gd name="T55" fmla="*/ 30 h 221"/>
                <a:gd name="T56" fmla="*/ 70 w 166"/>
                <a:gd name="T57" fmla="*/ 73 h 221"/>
                <a:gd name="T58" fmla="*/ 75 w 166"/>
                <a:gd name="T59" fmla="*/ 120 h 221"/>
                <a:gd name="T60" fmla="*/ 73 w 166"/>
                <a:gd name="T61" fmla="*/ 169 h 221"/>
                <a:gd name="T62" fmla="*/ 70 w 166"/>
                <a:gd name="T63" fmla="*/ 187 h 221"/>
                <a:gd name="T64" fmla="*/ 11 w 166"/>
                <a:gd name="T65" fmla="*/ 51 h 221"/>
                <a:gd name="T66" fmla="*/ 2 w 166"/>
                <a:gd name="T67" fmla="*/ 40 h 221"/>
                <a:gd name="T68" fmla="*/ 12 w 166"/>
                <a:gd name="T69" fmla="*/ 126 h 221"/>
                <a:gd name="T70" fmla="*/ 63 w 166"/>
                <a:gd name="T71" fmla="*/ 205 h 221"/>
                <a:gd name="T72" fmla="*/ 65 w 166"/>
                <a:gd name="T73" fmla="*/ 206 h 221"/>
                <a:gd name="T74" fmla="*/ 65 w 166"/>
                <a:gd name="T75" fmla="*/ 206 h 221"/>
                <a:gd name="T76" fmla="*/ 66 w 166"/>
                <a:gd name="T77" fmla="*/ 209 h 221"/>
                <a:gd name="T78" fmla="*/ 64 w 166"/>
                <a:gd name="T79" fmla="*/ 218 h 221"/>
                <a:gd name="T80" fmla="*/ 68 w 166"/>
                <a:gd name="T81" fmla="*/ 219 h 221"/>
                <a:gd name="T82" fmla="*/ 72 w 166"/>
                <a:gd name="T83" fmla="*/ 208 h 221"/>
                <a:gd name="T84" fmla="*/ 135 w 166"/>
                <a:gd name="T85" fmla="*/ 164 h 221"/>
                <a:gd name="T86" fmla="*/ 162 w 166"/>
                <a:gd name="T87" fmla="*/ 96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6" h="221">
                  <a:moveTo>
                    <a:pt x="162" y="96"/>
                  </a:moveTo>
                  <a:cubicBezTo>
                    <a:pt x="161" y="94"/>
                    <a:pt x="97" y="144"/>
                    <a:pt x="78" y="178"/>
                  </a:cubicBezTo>
                  <a:cubicBezTo>
                    <a:pt x="79" y="176"/>
                    <a:pt x="79" y="173"/>
                    <a:pt x="79" y="171"/>
                  </a:cubicBezTo>
                  <a:cubicBezTo>
                    <a:pt x="81" y="160"/>
                    <a:pt x="81" y="149"/>
                    <a:pt x="82" y="138"/>
                  </a:cubicBezTo>
                  <a:cubicBezTo>
                    <a:pt x="83" y="138"/>
                    <a:pt x="83" y="137"/>
                    <a:pt x="84" y="136"/>
                  </a:cubicBezTo>
                  <a:cubicBezTo>
                    <a:pt x="92" y="119"/>
                    <a:pt x="102" y="100"/>
                    <a:pt x="115" y="85"/>
                  </a:cubicBezTo>
                  <a:cubicBezTo>
                    <a:pt x="116" y="85"/>
                    <a:pt x="117" y="85"/>
                    <a:pt x="118" y="85"/>
                  </a:cubicBezTo>
                  <a:cubicBezTo>
                    <a:pt x="123" y="85"/>
                    <a:pt x="129" y="79"/>
                    <a:pt x="131" y="75"/>
                  </a:cubicBezTo>
                  <a:cubicBezTo>
                    <a:pt x="133" y="69"/>
                    <a:pt x="127" y="62"/>
                    <a:pt x="124" y="57"/>
                  </a:cubicBezTo>
                  <a:cubicBezTo>
                    <a:pt x="122" y="55"/>
                    <a:pt x="119" y="56"/>
                    <a:pt x="118" y="58"/>
                  </a:cubicBezTo>
                  <a:cubicBezTo>
                    <a:pt x="118" y="59"/>
                    <a:pt x="117" y="60"/>
                    <a:pt x="117" y="60"/>
                  </a:cubicBezTo>
                  <a:cubicBezTo>
                    <a:pt x="117" y="60"/>
                    <a:pt x="116" y="61"/>
                    <a:pt x="116" y="61"/>
                  </a:cubicBezTo>
                  <a:cubicBezTo>
                    <a:pt x="112" y="65"/>
                    <a:pt x="106" y="72"/>
                    <a:pt x="108" y="79"/>
                  </a:cubicBezTo>
                  <a:cubicBezTo>
                    <a:pt x="108" y="80"/>
                    <a:pt x="108" y="80"/>
                    <a:pt x="108" y="81"/>
                  </a:cubicBezTo>
                  <a:cubicBezTo>
                    <a:pt x="104" y="87"/>
                    <a:pt x="99" y="93"/>
                    <a:pt x="95" y="99"/>
                  </a:cubicBezTo>
                  <a:cubicBezTo>
                    <a:pt x="91" y="106"/>
                    <a:pt x="86" y="114"/>
                    <a:pt x="82" y="123"/>
                  </a:cubicBezTo>
                  <a:cubicBezTo>
                    <a:pt x="82" y="122"/>
                    <a:pt x="82" y="121"/>
                    <a:pt x="82" y="120"/>
                  </a:cubicBezTo>
                  <a:cubicBezTo>
                    <a:pt x="81" y="103"/>
                    <a:pt x="80" y="86"/>
                    <a:pt x="76" y="69"/>
                  </a:cubicBezTo>
                  <a:cubicBezTo>
                    <a:pt x="74" y="56"/>
                    <a:pt x="71" y="42"/>
                    <a:pt x="66" y="29"/>
                  </a:cubicBezTo>
                  <a:cubicBezTo>
                    <a:pt x="66" y="29"/>
                    <a:pt x="67" y="29"/>
                    <a:pt x="67" y="28"/>
                  </a:cubicBezTo>
                  <a:cubicBezTo>
                    <a:pt x="73" y="22"/>
                    <a:pt x="73" y="10"/>
                    <a:pt x="71" y="3"/>
                  </a:cubicBezTo>
                  <a:cubicBezTo>
                    <a:pt x="71" y="1"/>
                    <a:pt x="68" y="0"/>
                    <a:pt x="66" y="1"/>
                  </a:cubicBezTo>
                  <a:cubicBezTo>
                    <a:pt x="62" y="2"/>
                    <a:pt x="58" y="4"/>
                    <a:pt x="54" y="6"/>
                  </a:cubicBezTo>
                  <a:cubicBezTo>
                    <a:pt x="53" y="6"/>
                    <a:pt x="52" y="7"/>
                    <a:pt x="52" y="9"/>
                  </a:cubicBezTo>
                  <a:cubicBezTo>
                    <a:pt x="51" y="9"/>
                    <a:pt x="50" y="11"/>
                    <a:pt x="51" y="12"/>
                  </a:cubicBezTo>
                  <a:cubicBezTo>
                    <a:pt x="52" y="15"/>
                    <a:pt x="53" y="18"/>
                    <a:pt x="54" y="21"/>
                  </a:cubicBezTo>
                  <a:cubicBezTo>
                    <a:pt x="55" y="23"/>
                    <a:pt x="56" y="26"/>
                    <a:pt x="57" y="28"/>
                  </a:cubicBezTo>
                  <a:cubicBezTo>
                    <a:pt x="58" y="29"/>
                    <a:pt x="59" y="30"/>
                    <a:pt x="60" y="30"/>
                  </a:cubicBezTo>
                  <a:cubicBezTo>
                    <a:pt x="63" y="44"/>
                    <a:pt x="68" y="58"/>
                    <a:pt x="70" y="73"/>
                  </a:cubicBezTo>
                  <a:cubicBezTo>
                    <a:pt x="73" y="88"/>
                    <a:pt x="75" y="104"/>
                    <a:pt x="75" y="120"/>
                  </a:cubicBezTo>
                  <a:cubicBezTo>
                    <a:pt x="76" y="136"/>
                    <a:pt x="75" y="152"/>
                    <a:pt x="73" y="169"/>
                  </a:cubicBezTo>
                  <a:cubicBezTo>
                    <a:pt x="72" y="175"/>
                    <a:pt x="71" y="181"/>
                    <a:pt x="70" y="187"/>
                  </a:cubicBezTo>
                  <a:cubicBezTo>
                    <a:pt x="62" y="138"/>
                    <a:pt x="42" y="90"/>
                    <a:pt x="11" y="51"/>
                  </a:cubicBezTo>
                  <a:cubicBezTo>
                    <a:pt x="11" y="51"/>
                    <a:pt x="4" y="43"/>
                    <a:pt x="2" y="40"/>
                  </a:cubicBezTo>
                  <a:cubicBezTo>
                    <a:pt x="0" y="37"/>
                    <a:pt x="4" y="103"/>
                    <a:pt x="12" y="126"/>
                  </a:cubicBezTo>
                  <a:cubicBezTo>
                    <a:pt x="23" y="154"/>
                    <a:pt x="40" y="185"/>
                    <a:pt x="63" y="205"/>
                  </a:cubicBezTo>
                  <a:cubicBezTo>
                    <a:pt x="63" y="206"/>
                    <a:pt x="64" y="206"/>
                    <a:pt x="65" y="206"/>
                  </a:cubicBezTo>
                  <a:cubicBezTo>
                    <a:pt x="65" y="206"/>
                    <a:pt x="65" y="206"/>
                    <a:pt x="65" y="206"/>
                  </a:cubicBezTo>
                  <a:cubicBezTo>
                    <a:pt x="64" y="207"/>
                    <a:pt x="65" y="208"/>
                    <a:pt x="66" y="209"/>
                  </a:cubicBezTo>
                  <a:cubicBezTo>
                    <a:pt x="65" y="212"/>
                    <a:pt x="65" y="215"/>
                    <a:pt x="64" y="218"/>
                  </a:cubicBezTo>
                  <a:cubicBezTo>
                    <a:pt x="64" y="220"/>
                    <a:pt x="67" y="221"/>
                    <a:pt x="68" y="219"/>
                  </a:cubicBezTo>
                  <a:cubicBezTo>
                    <a:pt x="69" y="215"/>
                    <a:pt x="71" y="212"/>
                    <a:pt x="72" y="208"/>
                  </a:cubicBezTo>
                  <a:cubicBezTo>
                    <a:pt x="97" y="200"/>
                    <a:pt x="120" y="185"/>
                    <a:pt x="135" y="164"/>
                  </a:cubicBezTo>
                  <a:cubicBezTo>
                    <a:pt x="149" y="145"/>
                    <a:pt x="166" y="121"/>
                    <a:pt x="162" y="96"/>
                  </a:cubicBezTo>
                  <a:close/>
                </a:path>
              </a:pathLst>
            </a:custGeom>
            <a:solidFill>
              <a:schemeClr val="accent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192"/>
            <p:cNvSpPr>
              <a:spLocks/>
            </p:cNvSpPr>
            <p:nvPr/>
          </p:nvSpPr>
          <p:spPr bwMode="auto">
            <a:xfrm>
              <a:off x="5626100" y="5562601"/>
              <a:ext cx="123825" cy="144463"/>
            </a:xfrm>
            <a:custGeom>
              <a:avLst/>
              <a:gdLst>
                <a:gd name="T0" fmla="*/ 26 w 47"/>
                <a:gd name="T1" fmla="*/ 48 h 55"/>
                <a:gd name="T2" fmla="*/ 23 w 47"/>
                <a:gd name="T3" fmla="*/ 44 h 55"/>
                <a:gd name="T4" fmla="*/ 33 w 47"/>
                <a:gd name="T5" fmla="*/ 36 h 55"/>
                <a:gd name="T6" fmla="*/ 39 w 47"/>
                <a:gd name="T7" fmla="*/ 26 h 55"/>
                <a:gd name="T8" fmla="*/ 42 w 47"/>
                <a:gd name="T9" fmla="*/ 16 h 55"/>
                <a:gd name="T10" fmla="*/ 45 w 47"/>
                <a:gd name="T11" fmla="*/ 14 h 55"/>
                <a:gd name="T12" fmla="*/ 46 w 47"/>
                <a:gd name="T13" fmla="*/ 11 h 55"/>
                <a:gd name="T14" fmla="*/ 40 w 47"/>
                <a:gd name="T15" fmla="*/ 7 h 55"/>
                <a:gd name="T16" fmla="*/ 12 w 47"/>
                <a:gd name="T17" fmla="*/ 18 h 55"/>
                <a:gd name="T18" fmla="*/ 7 w 47"/>
                <a:gd name="T19" fmla="*/ 45 h 55"/>
                <a:gd name="T20" fmla="*/ 13 w 47"/>
                <a:gd name="T21" fmla="*/ 49 h 55"/>
                <a:gd name="T22" fmla="*/ 26 w 47"/>
                <a:gd name="T23" fmla="*/ 4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 h="55">
                  <a:moveTo>
                    <a:pt x="26" y="48"/>
                  </a:moveTo>
                  <a:cubicBezTo>
                    <a:pt x="27" y="46"/>
                    <a:pt x="25" y="44"/>
                    <a:pt x="23" y="44"/>
                  </a:cubicBezTo>
                  <a:cubicBezTo>
                    <a:pt x="27" y="42"/>
                    <a:pt x="30" y="38"/>
                    <a:pt x="33" y="36"/>
                  </a:cubicBezTo>
                  <a:cubicBezTo>
                    <a:pt x="36" y="33"/>
                    <a:pt x="38" y="30"/>
                    <a:pt x="39" y="26"/>
                  </a:cubicBezTo>
                  <a:cubicBezTo>
                    <a:pt x="41" y="23"/>
                    <a:pt x="42" y="19"/>
                    <a:pt x="42" y="16"/>
                  </a:cubicBezTo>
                  <a:cubicBezTo>
                    <a:pt x="43" y="15"/>
                    <a:pt x="44" y="15"/>
                    <a:pt x="45" y="14"/>
                  </a:cubicBezTo>
                  <a:cubicBezTo>
                    <a:pt x="47" y="13"/>
                    <a:pt x="46" y="12"/>
                    <a:pt x="46" y="11"/>
                  </a:cubicBezTo>
                  <a:cubicBezTo>
                    <a:pt x="44" y="9"/>
                    <a:pt x="42" y="7"/>
                    <a:pt x="40" y="7"/>
                  </a:cubicBezTo>
                  <a:cubicBezTo>
                    <a:pt x="33" y="0"/>
                    <a:pt x="17" y="13"/>
                    <a:pt x="12" y="18"/>
                  </a:cubicBezTo>
                  <a:cubicBezTo>
                    <a:pt x="8" y="24"/>
                    <a:pt x="0" y="40"/>
                    <a:pt x="7" y="45"/>
                  </a:cubicBezTo>
                  <a:cubicBezTo>
                    <a:pt x="8" y="49"/>
                    <a:pt x="10" y="50"/>
                    <a:pt x="13" y="49"/>
                  </a:cubicBezTo>
                  <a:cubicBezTo>
                    <a:pt x="16" y="54"/>
                    <a:pt x="23" y="55"/>
                    <a:pt x="26" y="48"/>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Freeform 193"/>
            <p:cNvSpPr>
              <a:spLocks noEditPoints="1"/>
            </p:cNvSpPr>
            <p:nvPr/>
          </p:nvSpPr>
          <p:spPr bwMode="auto">
            <a:xfrm>
              <a:off x="5938838" y="5743576"/>
              <a:ext cx="134938" cy="117475"/>
            </a:xfrm>
            <a:custGeom>
              <a:avLst/>
              <a:gdLst>
                <a:gd name="T0" fmla="*/ 39 w 51"/>
                <a:gd name="T1" fmla="*/ 8 h 45"/>
                <a:gd name="T2" fmla="*/ 39 w 51"/>
                <a:gd name="T3" fmla="*/ 8 h 45"/>
                <a:gd name="T4" fmla="*/ 47 w 51"/>
                <a:gd name="T5" fmla="*/ 11 h 45"/>
                <a:gd name="T6" fmla="*/ 50 w 51"/>
                <a:gd name="T7" fmla="*/ 8 h 45"/>
                <a:gd name="T8" fmla="*/ 29 w 51"/>
                <a:gd name="T9" fmla="*/ 6 h 45"/>
                <a:gd name="T10" fmla="*/ 16 w 51"/>
                <a:gd name="T11" fmla="*/ 12 h 45"/>
                <a:gd name="T12" fmla="*/ 2 w 51"/>
                <a:gd name="T13" fmla="*/ 29 h 45"/>
                <a:gd name="T14" fmla="*/ 13 w 51"/>
                <a:gd name="T15" fmla="*/ 40 h 45"/>
                <a:gd name="T16" fmla="*/ 39 w 51"/>
                <a:gd name="T17" fmla="*/ 8 h 45"/>
                <a:gd name="T18" fmla="*/ 10 w 51"/>
                <a:gd name="T19" fmla="*/ 33 h 45"/>
                <a:gd name="T20" fmla="*/ 10 w 51"/>
                <a:gd name="T21" fmla="*/ 32 h 45"/>
                <a:gd name="T22" fmla="*/ 29 w 51"/>
                <a:gd name="T23" fmla="*/ 13 h 45"/>
                <a:gd name="T24" fmla="*/ 19 w 51"/>
                <a:gd name="T25" fmla="*/ 26 h 45"/>
                <a:gd name="T26" fmla="*/ 10 w 51"/>
                <a:gd name="T27" fmla="*/ 3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 h="45">
                  <a:moveTo>
                    <a:pt x="39" y="8"/>
                  </a:moveTo>
                  <a:cubicBezTo>
                    <a:pt x="39" y="8"/>
                    <a:pt x="39" y="8"/>
                    <a:pt x="39" y="8"/>
                  </a:cubicBezTo>
                  <a:cubicBezTo>
                    <a:pt x="42" y="8"/>
                    <a:pt x="45" y="9"/>
                    <a:pt x="47" y="11"/>
                  </a:cubicBezTo>
                  <a:cubicBezTo>
                    <a:pt x="48" y="13"/>
                    <a:pt x="51" y="10"/>
                    <a:pt x="50" y="8"/>
                  </a:cubicBezTo>
                  <a:cubicBezTo>
                    <a:pt x="46" y="0"/>
                    <a:pt x="36" y="3"/>
                    <a:pt x="29" y="6"/>
                  </a:cubicBezTo>
                  <a:cubicBezTo>
                    <a:pt x="24" y="7"/>
                    <a:pt x="20" y="9"/>
                    <a:pt x="16" y="12"/>
                  </a:cubicBezTo>
                  <a:cubicBezTo>
                    <a:pt x="10" y="16"/>
                    <a:pt x="5" y="22"/>
                    <a:pt x="2" y="29"/>
                  </a:cubicBezTo>
                  <a:cubicBezTo>
                    <a:pt x="0" y="38"/>
                    <a:pt x="4" y="45"/>
                    <a:pt x="13" y="40"/>
                  </a:cubicBezTo>
                  <a:cubicBezTo>
                    <a:pt x="25" y="33"/>
                    <a:pt x="34" y="21"/>
                    <a:pt x="39" y="8"/>
                  </a:cubicBezTo>
                  <a:close/>
                  <a:moveTo>
                    <a:pt x="10" y="33"/>
                  </a:moveTo>
                  <a:cubicBezTo>
                    <a:pt x="10" y="33"/>
                    <a:pt x="10" y="32"/>
                    <a:pt x="10" y="32"/>
                  </a:cubicBezTo>
                  <a:cubicBezTo>
                    <a:pt x="15" y="23"/>
                    <a:pt x="20" y="16"/>
                    <a:pt x="29" y="13"/>
                  </a:cubicBezTo>
                  <a:cubicBezTo>
                    <a:pt x="27" y="18"/>
                    <a:pt x="23" y="22"/>
                    <a:pt x="19" y="26"/>
                  </a:cubicBezTo>
                  <a:cubicBezTo>
                    <a:pt x="16" y="29"/>
                    <a:pt x="11" y="33"/>
                    <a:pt x="10" y="33"/>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194"/>
            <p:cNvSpPr>
              <a:spLocks/>
            </p:cNvSpPr>
            <p:nvPr/>
          </p:nvSpPr>
          <p:spPr bwMode="auto">
            <a:xfrm>
              <a:off x="5634038" y="5546726"/>
              <a:ext cx="68263" cy="63500"/>
            </a:xfrm>
            <a:custGeom>
              <a:avLst/>
              <a:gdLst>
                <a:gd name="T0" fmla="*/ 23 w 26"/>
                <a:gd name="T1" fmla="*/ 4 h 24"/>
                <a:gd name="T2" fmla="*/ 13 w 26"/>
                <a:gd name="T3" fmla="*/ 2 h 24"/>
                <a:gd name="T4" fmla="*/ 4 w 26"/>
                <a:gd name="T5" fmla="*/ 7 h 24"/>
                <a:gd name="T6" fmla="*/ 2 w 26"/>
                <a:gd name="T7" fmla="*/ 18 h 24"/>
                <a:gd name="T8" fmla="*/ 12 w 26"/>
                <a:gd name="T9" fmla="*/ 22 h 24"/>
                <a:gd name="T10" fmla="*/ 15 w 26"/>
                <a:gd name="T11" fmla="*/ 21 h 24"/>
                <a:gd name="T12" fmla="*/ 18 w 26"/>
                <a:gd name="T13" fmla="*/ 20 h 24"/>
                <a:gd name="T14" fmla="*/ 24 w 26"/>
                <a:gd name="T15" fmla="*/ 14 h 24"/>
                <a:gd name="T16" fmla="*/ 23 w 26"/>
                <a:gd name="T17"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24">
                  <a:moveTo>
                    <a:pt x="23" y="4"/>
                  </a:moveTo>
                  <a:cubicBezTo>
                    <a:pt x="21" y="1"/>
                    <a:pt x="16" y="0"/>
                    <a:pt x="13" y="2"/>
                  </a:cubicBezTo>
                  <a:cubicBezTo>
                    <a:pt x="10" y="3"/>
                    <a:pt x="6" y="5"/>
                    <a:pt x="4" y="7"/>
                  </a:cubicBezTo>
                  <a:cubicBezTo>
                    <a:pt x="1" y="10"/>
                    <a:pt x="0" y="14"/>
                    <a:pt x="2" y="18"/>
                  </a:cubicBezTo>
                  <a:cubicBezTo>
                    <a:pt x="4" y="21"/>
                    <a:pt x="8" y="24"/>
                    <a:pt x="12" y="22"/>
                  </a:cubicBezTo>
                  <a:cubicBezTo>
                    <a:pt x="13" y="22"/>
                    <a:pt x="14" y="22"/>
                    <a:pt x="15" y="21"/>
                  </a:cubicBezTo>
                  <a:cubicBezTo>
                    <a:pt x="16" y="21"/>
                    <a:pt x="17" y="21"/>
                    <a:pt x="18" y="20"/>
                  </a:cubicBezTo>
                  <a:cubicBezTo>
                    <a:pt x="21" y="19"/>
                    <a:pt x="23" y="17"/>
                    <a:pt x="24" y="14"/>
                  </a:cubicBezTo>
                  <a:cubicBezTo>
                    <a:pt x="26" y="11"/>
                    <a:pt x="26" y="6"/>
                    <a:pt x="23" y="4"/>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195"/>
            <p:cNvSpPr>
              <a:spLocks/>
            </p:cNvSpPr>
            <p:nvPr/>
          </p:nvSpPr>
          <p:spPr bwMode="auto">
            <a:xfrm>
              <a:off x="6073775" y="5737226"/>
              <a:ext cx="60325" cy="66675"/>
            </a:xfrm>
            <a:custGeom>
              <a:avLst/>
              <a:gdLst>
                <a:gd name="T0" fmla="*/ 21 w 23"/>
                <a:gd name="T1" fmla="*/ 13 h 25"/>
                <a:gd name="T2" fmla="*/ 18 w 23"/>
                <a:gd name="T3" fmla="*/ 7 h 25"/>
                <a:gd name="T4" fmla="*/ 15 w 23"/>
                <a:gd name="T5" fmla="*/ 3 h 25"/>
                <a:gd name="T6" fmla="*/ 4 w 23"/>
                <a:gd name="T7" fmla="*/ 3 h 25"/>
                <a:gd name="T8" fmla="*/ 1 w 23"/>
                <a:gd name="T9" fmla="*/ 12 h 25"/>
                <a:gd name="T10" fmla="*/ 3 w 23"/>
                <a:gd name="T11" fmla="*/ 15 h 25"/>
                <a:gd name="T12" fmla="*/ 3 w 23"/>
                <a:gd name="T13" fmla="*/ 15 h 25"/>
                <a:gd name="T14" fmla="*/ 6 w 23"/>
                <a:gd name="T15" fmla="*/ 21 h 25"/>
                <a:gd name="T16" fmla="*/ 6 w 23"/>
                <a:gd name="T17" fmla="*/ 21 h 25"/>
                <a:gd name="T18" fmla="*/ 11 w 23"/>
                <a:gd name="T19" fmla="*/ 24 h 25"/>
                <a:gd name="T20" fmla="*/ 21 w 23"/>
                <a:gd name="T21" fmla="*/ 1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25">
                  <a:moveTo>
                    <a:pt x="21" y="13"/>
                  </a:moveTo>
                  <a:cubicBezTo>
                    <a:pt x="21" y="10"/>
                    <a:pt x="19" y="8"/>
                    <a:pt x="18" y="7"/>
                  </a:cubicBezTo>
                  <a:cubicBezTo>
                    <a:pt x="17" y="5"/>
                    <a:pt x="16" y="4"/>
                    <a:pt x="15" y="3"/>
                  </a:cubicBezTo>
                  <a:cubicBezTo>
                    <a:pt x="12" y="1"/>
                    <a:pt x="8" y="0"/>
                    <a:pt x="4" y="3"/>
                  </a:cubicBezTo>
                  <a:cubicBezTo>
                    <a:pt x="2" y="5"/>
                    <a:pt x="0" y="8"/>
                    <a:pt x="1" y="12"/>
                  </a:cubicBezTo>
                  <a:cubicBezTo>
                    <a:pt x="1" y="13"/>
                    <a:pt x="2" y="14"/>
                    <a:pt x="3" y="15"/>
                  </a:cubicBezTo>
                  <a:cubicBezTo>
                    <a:pt x="3" y="15"/>
                    <a:pt x="3" y="15"/>
                    <a:pt x="3" y="15"/>
                  </a:cubicBezTo>
                  <a:cubicBezTo>
                    <a:pt x="3" y="17"/>
                    <a:pt x="4" y="20"/>
                    <a:pt x="6" y="21"/>
                  </a:cubicBezTo>
                  <a:cubicBezTo>
                    <a:pt x="6" y="21"/>
                    <a:pt x="6" y="21"/>
                    <a:pt x="6" y="21"/>
                  </a:cubicBezTo>
                  <a:cubicBezTo>
                    <a:pt x="7" y="22"/>
                    <a:pt x="9" y="23"/>
                    <a:pt x="11" y="24"/>
                  </a:cubicBezTo>
                  <a:cubicBezTo>
                    <a:pt x="17" y="25"/>
                    <a:pt x="23" y="19"/>
                    <a:pt x="21" y="13"/>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196"/>
            <p:cNvSpPr>
              <a:spLocks/>
            </p:cNvSpPr>
            <p:nvPr/>
          </p:nvSpPr>
          <p:spPr bwMode="auto">
            <a:xfrm>
              <a:off x="5600700" y="5591176"/>
              <a:ext cx="101600" cy="177800"/>
            </a:xfrm>
            <a:custGeom>
              <a:avLst/>
              <a:gdLst>
                <a:gd name="T0" fmla="*/ 39 w 39"/>
                <a:gd name="T1" fmla="*/ 67 h 68"/>
                <a:gd name="T2" fmla="*/ 10 w 39"/>
                <a:gd name="T3" fmla="*/ 42 h 68"/>
                <a:gd name="T4" fmla="*/ 8 w 39"/>
                <a:gd name="T5" fmla="*/ 1 h 68"/>
                <a:gd name="T6" fmla="*/ 7 w 39"/>
                <a:gd name="T7" fmla="*/ 0 h 68"/>
                <a:gd name="T8" fmla="*/ 8 w 39"/>
                <a:gd name="T9" fmla="*/ 43 h 68"/>
                <a:gd name="T10" fmla="*/ 38 w 39"/>
                <a:gd name="T11" fmla="*/ 68 h 68"/>
                <a:gd name="T12" fmla="*/ 39 w 39"/>
                <a:gd name="T13" fmla="*/ 67 h 68"/>
              </a:gdLst>
              <a:ahLst/>
              <a:cxnLst>
                <a:cxn ang="0">
                  <a:pos x="T0" y="T1"/>
                </a:cxn>
                <a:cxn ang="0">
                  <a:pos x="T2" y="T3"/>
                </a:cxn>
                <a:cxn ang="0">
                  <a:pos x="T4" y="T5"/>
                </a:cxn>
                <a:cxn ang="0">
                  <a:pos x="T6" y="T7"/>
                </a:cxn>
                <a:cxn ang="0">
                  <a:pos x="T8" y="T9"/>
                </a:cxn>
                <a:cxn ang="0">
                  <a:pos x="T10" y="T11"/>
                </a:cxn>
                <a:cxn ang="0">
                  <a:pos x="T12" y="T13"/>
                </a:cxn>
              </a:cxnLst>
              <a:rect l="0" t="0" r="r" b="b"/>
              <a:pathLst>
                <a:path w="39" h="68">
                  <a:moveTo>
                    <a:pt x="39" y="67"/>
                  </a:moveTo>
                  <a:cubicBezTo>
                    <a:pt x="27" y="61"/>
                    <a:pt x="17" y="53"/>
                    <a:pt x="10" y="42"/>
                  </a:cubicBezTo>
                  <a:cubicBezTo>
                    <a:pt x="2" y="28"/>
                    <a:pt x="6" y="15"/>
                    <a:pt x="8" y="1"/>
                  </a:cubicBezTo>
                  <a:cubicBezTo>
                    <a:pt x="9" y="0"/>
                    <a:pt x="8" y="0"/>
                    <a:pt x="7" y="0"/>
                  </a:cubicBezTo>
                  <a:cubicBezTo>
                    <a:pt x="1" y="14"/>
                    <a:pt x="0" y="30"/>
                    <a:pt x="8" y="43"/>
                  </a:cubicBezTo>
                  <a:cubicBezTo>
                    <a:pt x="14" y="53"/>
                    <a:pt x="25" y="67"/>
                    <a:pt x="38" y="68"/>
                  </a:cubicBezTo>
                  <a:cubicBezTo>
                    <a:pt x="39" y="68"/>
                    <a:pt x="39" y="67"/>
                    <a:pt x="39" y="67"/>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197"/>
            <p:cNvSpPr>
              <a:spLocks/>
            </p:cNvSpPr>
            <p:nvPr/>
          </p:nvSpPr>
          <p:spPr bwMode="auto">
            <a:xfrm>
              <a:off x="5661025" y="5715001"/>
              <a:ext cx="52388" cy="38100"/>
            </a:xfrm>
            <a:custGeom>
              <a:avLst/>
              <a:gdLst>
                <a:gd name="T0" fmla="*/ 20 w 20"/>
                <a:gd name="T1" fmla="*/ 13 h 15"/>
                <a:gd name="T2" fmla="*/ 11 w 20"/>
                <a:gd name="T3" fmla="*/ 8 h 15"/>
                <a:gd name="T4" fmla="*/ 2 w 20"/>
                <a:gd name="T5" fmla="*/ 0 h 15"/>
                <a:gd name="T6" fmla="*/ 1 w 20"/>
                <a:gd name="T7" fmla="*/ 1 h 15"/>
                <a:gd name="T8" fmla="*/ 9 w 20"/>
                <a:gd name="T9" fmla="*/ 10 h 15"/>
                <a:gd name="T10" fmla="*/ 20 w 20"/>
                <a:gd name="T11" fmla="*/ 14 h 15"/>
                <a:gd name="T12" fmla="*/ 20 w 20"/>
                <a:gd name="T13" fmla="*/ 13 h 15"/>
              </a:gdLst>
              <a:ahLst/>
              <a:cxnLst>
                <a:cxn ang="0">
                  <a:pos x="T0" y="T1"/>
                </a:cxn>
                <a:cxn ang="0">
                  <a:pos x="T2" y="T3"/>
                </a:cxn>
                <a:cxn ang="0">
                  <a:pos x="T4" y="T5"/>
                </a:cxn>
                <a:cxn ang="0">
                  <a:pos x="T6" y="T7"/>
                </a:cxn>
                <a:cxn ang="0">
                  <a:pos x="T8" y="T9"/>
                </a:cxn>
                <a:cxn ang="0">
                  <a:pos x="T10" y="T11"/>
                </a:cxn>
                <a:cxn ang="0">
                  <a:pos x="T12" y="T13"/>
                </a:cxn>
              </a:cxnLst>
              <a:rect l="0" t="0" r="r" b="b"/>
              <a:pathLst>
                <a:path w="20" h="15">
                  <a:moveTo>
                    <a:pt x="20" y="13"/>
                  </a:moveTo>
                  <a:cubicBezTo>
                    <a:pt x="18" y="11"/>
                    <a:pt x="14" y="10"/>
                    <a:pt x="11" y="8"/>
                  </a:cubicBezTo>
                  <a:cubicBezTo>
                    <a:pt x="8" y="6"/>
                    <a:pt x="4" y="3"/>
                    <a:pt x="2" y="0"/>
                  </a:cubicBezTo>
                  <a:cubicBezTo>
                    <a:pt x="1" y="0"/>
                    <a:pt x="0" y="0"/>
                    <a:pt x="1" y="1"/>
                  </a:cubicBezTo>
                  <a:cubicBezTo>
                    <a:pt x="3" y="5"/>
                    <a:pt x="6" y="8"/>
                    <a:pt x="9" y="10"/>
                  </a:cubicBezTo>
                  <a:cubicBezTo>
                    <a:pt x="12" y="12"/>
                    <a:pt x="16" y="15"/>
                    <a:pt x="20" y="14"/>
                  </a:cubicBezTo>
                  <a:cubicBezTo>
                    <a:pt x="20" y="14"/>
                    <a:pt x="20" y="14"/>
                    <a:pt x="20" y="13"/>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98"/>
            <p:cNvSpPr>
              <a:spLocks/>
            </p:cNvSpPr>
            <p:nvPr/>
          </p:nvSpPr>
          <p:spPr bwMode="auto">
            <a:xfrm>
              <a:off x="5784850" y="5586413"/>
              <a:ext cx="61913" cy="161925"/>
            </a:xfrm>
            <a:custGeom>
              <a:avLst/>
              <a:gdLst>
                <a:gd name="T0" fmla="*/ 6 w 24"/>
                <a:gd name="T1" fmla="*/ 0 h 62"/>
                <a:gd name="T2" fmla="*/ 5 w 24"/>
                <a:gd name="T3" fmla="*/ 1 h 62"/>
                <a:gd name="T4" fmla="*/ 14 w 24"/>
                <a:gd name="T5" fmla="*/ 34 h 62"/>
                <a:gd name="T6" fmla="*/ 1 w 24"/>
                <a:gd name="T7" fmla="*/ 60 h 62"/>
                <a:gd name="T8" fmla="*/ 1 w 24"/>
                <a:gd name="T9" fmla="*/ 61 h 62"/>
                <a:gd name="T10" fmla="*/ 6 w 24"/>
                <a:gd name="T11" fmla="*/ 0 h 62"/>
              </a:gdLst>
              <a:ahLst/>
              <a:cxnLst>
                <a:cxn ang="0">
                  <a:pos x="T0" y="T1"/>
                </a:cxn>
                <a:cxn ang="0">
                  <a:pos x="T2" y="T3"/>
                </a:cxn>
                <a:cxn ang="0">
                  <a:pos x="T4" y="T5"/>
                </a:cxn>
                <a:cxn ang="0">
                  <a:pos x="T6" y="T7"/>
                </a:cxn>
                <a:cxn ang="0">
                  <a:pos x="T8" y="T9"/>
                </a:cxn>
                <a:cxn ang="0">
                  <a:pos x="T10" y="T11"/>
                </a:cxn>
              </a:cxnLst>
              <a:rect l="0" t="0" r="r" b="b"/>
              <a:pathLst>
                <a:path w="24" h="62">
                  <a:moveTo>
                    <a:pt x="6" y="0"/>
                  </a:moveTo>
                  <a:cubicBezTo>
                    <a:pt x="5" y="0"/>
                    <a:pt x="4" y="1"/>
                    <a:pt x="5" y="1"/>
                  </a:cubicBezTo>
                  <a:cubicBezTo>
                    <a:pt x="12" y="11"/>
                    <a:pt x="16" y="22"/>
                    <a:pt x="14" y="34"/>
                  </a:cubicBezTo>
                  <a:cubicBezTo>
                    <a:pt x="12" y="45"/>
                    <a:pt x="7" y="52"/>
                    <a:pt x="1" y="60"/>
                  </a:cubicBezTo>
                  <a:cubicBezTo>
                    <a:pt x="0" y="61"/>
                    <a:pt x="1" y="62"/>
                    <a:pt x="1" y="61"/>
                  </a:cubicBezTo>
                  <a:cubicBezTo>
                    <a:pt x="24" y="50"/>
                    <a:pt x="21" y="16"/>
                    <a:pt x="6"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199"/>
            <p:cNvSpPr>
              <a:spLocks/>
            </p:cNvSpPr>
            <p:nvPr/>
          </p:nvSpPr>
          <p:spPr bwMode="auto">
            <a:xfrm>
              <a:off x="5762625" y="5683251"/>
              <a:ext cx="46038" cy="60325"/>
            </a:xfrm>
            <a:custGeom>
              <a:avLst/>
              <a:gdLst>
                <a:gd name="T0" fmla="*/ 16 w 17"/>
                <a:gd name="T1" fmla="*/ 1 h 23"/>
                <a:gd name="T2" fmla="*/ 15 w 17"/>
                <a:gd name="T3" fmla="*/ 1 h 23"/>
                <a:gd name="T4" fmla="*/ 9 w 17"/>
                <a:gd name="T5" fmla="*/ 12 h 23"/>
                <a:gd name="T6" fmla="*/ 1 w 17"/>
                <a:gd name="T7" fmla="*/ 22 h 23"/>
                <a:gd name="T8" fmla="*/ 2 w 17"/>
                <a:gd name="T9" fmla="*/ 23 h 23"/>
                <a:gd name="T10" fmla="*/ 12 w 17"/>
                <a:gd name="T11" fmla="*/ 13 h 23"/>
                <a:gd name="T12" fmla="*/ 16 w 17"/>
                <a:gd name="T13" fmla="*/ 1 h 23"/>
              </a:gdLst>
              <a:ahLst/>
              <a:cxnLst>
                <a:cxn ang="0">
                  <a:pos x="T0" y="T1"/>
                </a:cxn>
                <a:cxn ang="0">
                  <a:pos x="T2" y="T3"/>
                </a:cxn>
                <a:cxn ang="0">
                  <a:pos x="T4" y="T5"/>
                </a:cxn>
                <a:cxn ang="0">
                  <a:pos x="T6" y="T7"/>
                </a:cxn>
                <a:cxn ang="0">
                  <a:pos x="T8" y="T9"/>
                </a:cxn>
                <a:cxn ang="0">
                  <a:pos x="T10" y="T11"/>
                </a:cxn>
                <a:cxn ang="0">
                  <a:pos x="T12" y="T13"/>
                </a:cxn>
              </a:cxnLst>
              <a:rect l="0" t="0" r="r" b="b"/>
              <a:pathLst>
                <a:path w="17" h="23">
                  <a:moveTo>
                    <a:pt x="16" y="1"/>
                  </a:moveTo>
                  <a:cubicBezTo>
                    <a:pt x="16" y="0"/>
                    <a:pt x="15" y="0"/>
                    <a:pt x="15" y="1"/>
                  </a:cubicBezTo>
                  <a:cubicBezTo>
                    <a:pt x="13" y="5"/>
                    <a:pt x="12" y="9"/>
                    <a:pt x="9" y="12"/>
                  </a:cubicBezTo>
                  <a:cubicBezTo>
                    <a:pt x="6" y="16"/>
                    <a:pt x="3" y="18"/>
                    <a:pt x="1" y="22"/>
                  </a:cubicBezTo>
                  <a:cubicBezTo>
                    <a:pt x="0" y="23"/>
                    <a:pt x="1" y="23"/>
                    <a:pt x="2" y="23"/>
                  </a:cubicBezTo>
                  <a:cubicBezTo>
                    <a:pt x="6" y="21"/>
                    <a:pt x="10" y="17"/>
                    <a:pt x="12" y="13"/>
                  </a:cubicBezTo>
                  <a:cubicBezTo>
                    <a:pt x="15" y="9"/>
                    <a:pt x="17" y="5"/>
                    <a:pt x="16"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200"/>
            <p:cNvSpPr>
              <a:spLocks/>
            </p:cNvSpPr>
            <p:nvPr/>
          </p:nvSpPr>
          <p:spPr bwMode="auto">
            <a:xfrm>
              <a:off x="5902325" y="5737226"/>
              <a:ext cx="87313" cy="155575"/>
            </a:xfrm>
            <a:custGeom>
              <a:avLst/>
              <a:gdLst>
                <a:gd name="T0" fmla="*/ 31 w 33"/>
                <a:gd name="T1" fmla="*/ 0 h 59"/>
                <a:gd name="T2" fmla="*/ 7 w 33"/>
                <a:gd name="T3" fmla="*/ 26 h 59"/>
                <a:gd name="T4" fmla="*/ 7 w 33"/>
                <a:gd name="T5" fmla="*/ 58 h 59"/>
                <a:gd name="T6" fmla="*/ 9 w 33"/>
                <a:gd name="T7" fmla="*/ 57 h 59"/>
                <a:gd name="T8" fmla="*/ 32 w 33"/>
                <a:gd name="T9" fmla="*/ 1 h 59"/>
                <a:gd name="T10" fmla="*/ 31 w 33"/>
                <a:gd name="T11" fmla="*/ 0 h 59"/>
              </a:gdLst>
              <a:ahLst/>
              <a:cxnLst>
                <a:cxn ang="0">
                  <a:pos x="T0" y="T1"/>
                </a:cxn>
                <a:cxn ang="0">
                  <a:pos x="T2" y="T3"/>
                </a:cxn>
                <a:cxn ang="0">
                  <a:pos x="T4" y="T5"/>
                </a:cxn>
                <a:cxn ang="0">
                  <a:pos x="T6" y="T7"/>
                </a:cxn>
                <a:cxn ang="0">
                  <a:pos x="T8" y="T9"/>
                </a:cxn>
                <a:cxn ang="0">
                  <a:pos x="T10" y="T11"/>
                </a:cxn>
              </a:cxnLst>
              <a:rect l="0" t="0" r="r" b="b"/>
              <a:pathLst>
                <a:path w="33" h="59">
                  <a:moveTo>
                    <a:pt x="31" y="0"/>
                  </a:moveTo>
                  <a:cubicBezTo>
                    <a:pt x="20" y="5"/>
                    <a:pt x="12" y="15"/>
                    <a:pt x="7" y="26"/>
                  </a:cubicBezTo>
                  <a:cubicBezTo>
                    <a:pt x="4" y="35"/>
                    <a:pt x="0" y="50"/>
                    <a:pt x="7" y="58"/>
                  </a:cubicBezTo>
                  <a:cubicBezTo>
                    <a:pt x="8" y="59"/>
                    <a:pt x="10" y="58"/>
                    <a:pt x="9" y="57"/>
                  </a:cubicBezTo>
                  <a:cubicBezTo>
                    <a:pt x="3" y="35"/>
                    <a:pt x="15" y="14"/>
                    <a:pt x="32" y="1"/>
                  </a:cubicBezTo>
                  <a:cubicBezTo>
                    <a:pt x="33" y="1"/>
                    <a:pt x="32" y="0"/>
                    <a:pt x="31"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201"/>
            <p:cNvSpPr>
              <a:spLocks/>
            </p:cNvSpPr>
            <p:nvPr/>
          </p:nvSpPr>
          <p:spPr bwMode="auto">
            <a:xfrm>
              <a:off x="5934075" y="5811838"/>
              <a:ext cx="12700" cy="69850"/>
            </a:xfrm>
            <a:custGeom>
              <a:avLst/>
              <a:gdLst>
                <a:gd name="T0" fmla="*/ 3 w 5"/>
                <a:gd name="T1" fmla="*/ 12 h 27"/>
                <a:gd name="T2" fmla="*/ 5 w 5"/>
                <a:gd name="T3" fmla="*/ 0 h 27"/>
                <a:gd name="T4" fmla="*/ 4 w 5"/>
                <a:gd name="T5" fmla="*/ 0 h 27"/>
                <a:gd name="T6" fmla="*/ 0 w 5"/>
                <a:gd name="T7" fmla="*/ 12 h 27"/>
                <a:gd name="T8" fmla="*/ 2 w 5"/>
                <a:gd name="T9" fmla="*/ 26 h 27"/>
                <a:gd name="T10" fmla="*/ 3 w 5"/>
                <a:gd name="T11" fmla="*/ 26 h 27"/>
                <a:gd name="T12" fmla="*/ 3 w 5"/>
                <a:gd name="T13" fmla="*/ 12 h 27"/>
              </a:gdLst>
              <a:ahLst/>
              <a:cxnLst>
                <a:cxn ang="0">
                  <a:pos x="T0" y="T1"/>
                </a:cxn>
                <a:cxn ang="0">
                  <a:pos x="T2" y="T3"/>
                </a:cxn>
                <a:cxn ang="0">
                  <a:pos x="T4" y="T5"/>
                </a:cxn>
                <a:cxn ang="0">
                  <a:pos x="T6" y="T7"/>
                </a:cxn>
                <a:cxn ang="0">
                  <a:pos x="T8" y="T9"/>
                </a:cxn>
                <a:cxn ang="0">
                  <a:pos x="T10" y="T11"/>
                </a:cxn>
                <a:cxn ang="0">
                  <a:pos x="T12" y="T13"/>
                </a:cxn>
              </a:cxnLst>
              <a:rect l="0" t="0" r="r" b="b"/>
              <a:pathLst>
                <a:path w="5" h="27">
                  <a:moveTo>
                    <a:pt x="3" y="12"/>
                  </a:moveTo>
                  <a:cubicBezTo>
                    <a:pt x="3" y="8"/>
                    <a:pt x="5" y="4"/>
                    <a:pt x="5" y="0"/>
                  </a:cubicBezTo>
                  <a:cubicBezTo>
                    <a:pt x="4" y="0"/>
                    <a:pt x="4" y="0"/>
                    <a:pt x="4" y="0"/>
                  </a:cubicBezTo>
                  <a:cubicBezTo>
                    <a:pt x="1" y="3"/>
                    <a:pt x="1" y="8"/>
                    <a:pt x="0" y="12"/>
                  </a:cubicBezTo>
                  <a:cubicBezTo>
                    <a:pt x="0" y="16"/>
                    <a:pt x="0" y="22"/>
                    <a:pt x="2" y="26"/>
                  </a:cubicBezTo>
                  <a:cubicBezTo>
                    <a:pt x="2" y="27"/>
                    <a:pt x="3" y="26"/>
                    <a:pt x="3" y="26"/>
                  </a:cubicBezTo>
                  <a:cubicBezTo>
                    <a:pt x="4" y="21"/>
                    <a:pt x="2" y="17"/>
                    <a:pt x="3" y="12"/>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202"/>
            <p:cNvSpPr>
              <a:spLocks/>
            </p:cNvSpPr>
            <p:nvPr/>
          </p:nvSpPr>
          <p:spPr bwMode="auto">
            <a:xfrm>
              <a:off x="5961063" y="5848351"/>
              <a:ext cx="180975" cy="149225"/>
            </a:xfrm>
            <a:custGeom>
              <a:avLst/>
              <a:gdLst>
                <a:gd name="T0" fmla="*/ 67 w 69"/>
                <a:gd name="T1" fmla="*/ 0 h 57"/>
                <a:gd name="T2" fmla="*/ 60 w 69"/>
                <a:gd name="T3" fmla="*/ 19 h 57"/>
                <a:gd name="T4" fmla="*/ 43 w 69"/>
                <a:gd name="T5" fmla="*/ 34 h 57"/>
                <a:gd name="T6" fmla="*/ 1 w 69"/>
                <a:gd name="T7" fmla="*/ 36 h 57"/>
                <a:gd name="T8" fmla="*/ 1 w 69"/>
                <a:gd name="T9" fmla="*/ 37 h 57"/>
                <a:gd name="T10" fmla="*/ 68 w 69"/>
                <a:gd name="T11" fmla="*/ 1 h 57"/>
                <a:gd name="T12" fmla="*/ 67 w 69"/>
                <a:gd name="T13" fmla="*/ 0 h 57"/>
              </a:gdLst>
              <a:ahLst/>
              <a:cxnLst>
                <a:cxn ang="0">
                  <a:pos x="T0" y="T1"/>
                </a:cxn>
                <a:cxn ang="0">
                  <a:pos x="T2" y="T3"/>
                </a:cxn>
                <a:cxn ang="0">
                  <a:pos x="T4" y="T5"/>
                </a:cxn>
                <a:cxn ang="0">
                  <a:pos x="T6" y="T7"/>
                </a:cxn>
                <a:cxn ang="0">
                  <a:pos x="T8" y="T9"/>
                </a:cxn>
                <a:cxn ang="0">
                  <a:pos x="T10" y="T11"/>
                </a:cxn>
                <a:cxn ang="0">
                  <a:pos x="T12" y="T13"/>
                </a:cxn>
              </a:cxnLst>
              <a:rect l="0" t="0" r="r" b="b"/>
              <a:pathLst>
                <a:path w="69" h="57">
                  <a:moveTo>
                    <a:pt x="67" y="0"/>
                  </a:moveTo>
                  <a:cubicBezTo>
                    <a:pt x="65" y="7"/>
                    <a:pt x="64" y="13"/>
                    <a:pt x="60" y="19"/>
                  </a:cubicBezTo>
                  <a:cubicBezTo>
                    <a:pt x="56" y="25"/>
                    <a:pt x="49" y="30"/>
                    <a:pt x="43" y="34"/>
                  </a:cubicBezTo>
                  <a:cubicBezTo>
                    <a:pt x="30" y="42"/>
                    <a:pt x="16" y="41"/>
                    <a:pt x="1" y="36"/>
                  </a:cubicBezTo>
                  <a:cubicBezTo>
                    <a:pt x="1" y="36"/>
                    <a:pt x="0" y="37"/>
                    <a:pt x="1" y="37"/>
                  </a:cubicBezTo>
                  <a:cubicBezTo>
                    <a:pt x="26" y="57"/>
                    <a:pt x="69" y="31"/>
                    <a:pt x="68" y="1"/>
                  </a:cubicBezTo>
                  <a:cubicBezTo>
                    <a:pt x="68" y="0"/>
                    <a:pt x="67" y="0"/>
                    <a:pt x="67"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203"/>
            <p:cNvSpPr>
              <a:spLocks/>
            </p:cNvSpPr>
            <p:nvPr/>
          </p:nvSpPr>
          <p:spPr bwMode="auto">
            <a:xfrm>
              <a:off x="5969000" y="5924551"/>
              <a:ext cx="55563" cy="15875"/>
            </a:xfrm>
            <a:custGeom>
              <a:avLst/>
              <a:gdLst>
                <a:gd name="T0" fmla="*/ 21 w 21"/>
                <a:gd name="T1" fmla="*/ 1 h 6"/>
                <a:gd name="T2" fmla="*/ 11 w 21"/>
                <a:gd name="T3" fmla="*/ 2 h 6"/>
                <a:gd name="T4" fmla="*/ 1 w 21"/>
                <a:gd name="T5" fmla="*/ 0 h 6"/>
                <a:gd name="T6" fmla="*/ 1 w 21"/>
                <a:gd name="T7" fmla="*/ 1 h 6"/>
                <a:gd name="T8" fmla="*/ 21 w 21"/>
                <a:gd name="T9" fmla="*/ 2 h 6"/>
                <a:gd name="T10" fmla="*/ 21 w 21"/>
                <a:gd name="T11" fmla="*/ 1 h 6"/>
              </a:gdLst>
              <a:ahLst/>
              <a:cxnLst>
                <a:cxn ang="0">
                  <a:pos x="T0" y="T1"/>
                </a:cxn>
                <a:cxn ang="0">
                  <a:pos x="T2" y="T3"/>
                </a:cxn>
                <a:cxn ang="0">
                  <a:pos x="T4" y="T5"/>
                </a:cxn>
                <a:cxn ang="0">
                  <a:pos x="T6" y="T7"/>
                </a:cxn>
                <a:cxn ang="0">
                  <a:pos x="T8" y="T9"/>
                </a:cxn>
                <a:cxn ang="0">
                  <a:pos x="T10" y="T11"/>
                </a:cxn>
              </a:cxnLst>
              <a:rect l="0" t="0" r="r" b="b"/>
              <a:pathLst>
                <a:path w="21" h="6">
                  <a:moveTo>
                    <a:pt x="21" y="1"/>
                  </a:moveTo>
                  <a:cubicBezTo>
                    <a:pt x="18" y="1"/>
                    <a:pt x="15" y="2"/>
                    <a:pt x="11" y="2"/>
                  </a:cubicBezTo>
                  <a:cubicBezTo>
                    <a:pt x="8" y="2"/>
                    <a:pt x="5" y="1"/>
                    <a:pt x="1" y="0"/>
                  </a:cubicBezTo>
                  <a:cubicBezTo>
                    <a:pt x="1" y="0"/>
                    <a:pt x="0" y="1"/>
                    <a:pt x="1" y="1"/>
                  </a:cubicBezTo>
                  <a:cubicBezTo>
                    <a:pt x="7" y="4"/>
                    <a:pt x="15" y="6"/>
                    <a:pt x="21" y="2"/>
                  </a:cubicBezTo>
                  <a:cubicBezTo>
                    <a:pt x="21" y="2"/>
                    <a:pt x="21" y="2"/>
                    <a:pt x="21"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2" name="Group 21"/>
          <p:cNvGrpSpPr/>
          <p:nvPr/>
        </p:nvGrpSpPr>
        <p:grpSpPr>
          <a:xfrm>
            <a:off x="-103199" y="5219405"/>
            <a:ext cx="690562" cy="1147763"/>
            <a:chOff x="2130426" y="3314700"/>
            <a:chExt cx="690562" cy="1147763"/>
          </a:xfrm>
        </p:grpSpPr>
        <p:sp>
          <p:nvSpPr>
            <p:cNvPr id="23" name="Freeform 23"/>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rgbClr val="EFA7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24"/>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25"/>
            <p:cNvSpPr>
              <a:spLocks/>
            </p:cNvSpPr>
            <p:nvPr/>
          </p:nvSpPr>
          <p:spPr bwMode="auto">
            <a:xfrm>
              <a:off x="2208213" y="3398838"/>
              <a:ext cx="533400" cy="1063625"/>
            </a:xfrm>
            <a:custGeom>
              <a:avLst/>
              <a:gdLst>
                <a:gd name="T0" fmla="*/ 202 w 203"/>
                <a:gd name="T1" fmla="*/ 123 h 408"/>
                <a:gd name="T2" fmla="*/ 131 w 203"/>
                <a:gd name="T3" fmla="*/ 156 h 408"/>
                <a:gd name="T4" fmla="*/ 98 w 203"/>
                <a:gd name="T5" fmla="*/ 180 h 408"/>
                <a:gd name="T6" fmla="*/ 88 w 203"/>
                <a:gd name="T7" fmla="*/ 192 h 408"/>
                <a:gd name="T8" fmla="*/ 119 w 203"/>
                <a:gd name="T9" fmla="*/ 137 h 408"/>
                <a:gd name="T10" fmla="*/ 153 w 203"/>
                <a:gd name="T11" fmla="*/ 106 h 408"/>
                <a:gd name="T12" fmla="*/ 201 w 203"/>
                <a:gd name="T13" fmla="*/ 85 h 408"/>
                <a:gd name="T14" fmla="*/ 200 w 203"/>
                <a:gd name="T15" fmla="*/ 84 h 408"/>
                <a:gd name="T16" fmla="*/ 125 w 203"/>
                <a:gd name="T17" fmla="*/ 127 h 408"/>
                <a:gd name="T18" fmla="*/ 149 w 203"/>
                <a:gd name="T19" fmla="*/ 81 h 408"/>
                <a:gd name="T20" fmla="*/ 164 w 203"/>
                <a:gd name="T21" fmla="*/ 64 h 408"/>
                <a:gd name="T22" fmla="*/ 189 w 203"/>
                <a:gd name="T23" fmla="*/ 45 h 408"/>
                <a:gd name="T24" fmla="*/ 188 w 203"/>
                <a:gd name="T25" fmla="*/ 44 h 408"/>
                <a:gd name="T26" fmla="*/ 154 w 203"/>
                <a:gd name="T27" fmla="*/ 69 h 408"/>
                <a:gd name="T28" fmla="*/ 180 w 203"/>
                <a:gd name="T29" fmla="*/ 1 h 408"/>
                <a:gd name="T30" fmla="*/ 179 w 203"/>
                <a:gd name="T31" fmla="*/ 1 h 408"/>
                <a:gd name="T32" fmla="*/ 134 w 203"/>
                <a:gd name="T33" fmla="*/ 97 h 408"/>
                <a:gd name="T34" fmla="*/ 115 w 203"/>
                <a:gd name="T35" fmla="*/ 38 h 408"/>
                <a:gd name="T36" fmla="*/ 115 w 203"/>
                <a:gd name="T37" fmla="*/ 38 h 408"/>
                <a:gd name="T38" fmla="*/ 131 w 203"/>
                <a:gd name="T39" fmla="*/ 103 h 408"/>
                <a:gd name="T40" fmla="*/ 131 w 203"/>
                <a:gd name="T41" fmla="*/ 103 h 408"/>
                <a:gd name="T42" fmla="*/ 108 w 203"/>
                <a:gd name="T43" fmla="*/ 144 h 408"/>
                <a:gd name="T44" fmla="*/ 74 w 203"/>
                <a:gd name="T45" fmla="*/ 58 h 408"/>
                <a:gd name="T46" fmla="*/ 73 w 203"/>
                <a:gd name="T47" fmla="*/ 59 h 408"/>
                <a:gd name="T48" fmla="*/ 105 w 203"/>
                <a:gd name="T49" fmla="*/ 150 h 408"/>
                <a:gd name="T50" fmla="*/ 75 w 203"/>
                <a:gd name="T51" fmla="*/ 202 h 408"/>
                <a:gd name="T52" fmla="*/ 71 w 203"/>
                <a:gd name="T53" fmla="*/ 210 h 408"/>
                <a:gd name="T54" fmla="*/ 29 w 203"/>
                <a:gd name="T55" fmla="*/ 86 h 408"/>
                <a:gd name="T56" fmla="*/ 28 w 203"/>
                <a:gd name="T57" fmla="*/ 87 h 408"/>
                <a:gd name="T58" fmla="*/ 54 w 203"/>
                <a:gd name="T59" fmla="*/ 147 h 408"/>
                <a:gd name="T60" fmla="*/ 66 w 203"/>
                <a:gd name="T61" fmla="*/ 215 h 408"/>
                <a:gd name="T62" fmla="*/ 67 w 203"/>
                <a:gd name="T63" fmla="*/ 217 h 408"/>
                <a:gd name="T64" fmla="*/ 41 w 203"/>
                <a:gd name="T65" fmla="*/ 269 h 408"/>
                <a:gd name="T66" fmla="*/ 27 w 203"/>
                <a:gd name="T67" fmla="*/ 212 h 408"/>
                <a:gd name="T68" fmla="*/ 0 w 203"/>
                <a:gd name="T69" fmla="*/ 142 h 408"/>
                <a:gd name="T70" fmla="*/ 0 w 203"/>
                <a:gd name="T71" fmla="*/ 142 h 408"/>
                <a:gd name="T72" fmla="*/ 22 w 203"/>
                <a:gd name="T73" fmla="*/ 209 h 408"/>
                <a:gd name="T74" fmla="*/ 37 w 203"/>
                <a:gd name="T75" fmla="*/ 279 h 408"/>
                <a:gd name="T76" fmla="*/ 27 w 203"/>
                <a:gd name="T77" fmla="*/ 302 h 408"/>
                <a:gd name="T78" fmla="*/ 8 w 203"/>
                <a:gd name="T79" fmla="*/ 405 h 408"/>
                <a:gd name="T80" fmla="*/ 14 w 203"/>
                <a:gd name="T81" fmla="*/ 405 h 408"/>
                <a:gd name="T82" fmla="*/ 30 w 203"/>
                <a:gd name="T83" fmla="*/ 318 h 408"/>
                <a:gd name="T84" fmla="*/ 94 w 203"/>
                <a:gd name="T85" fmla="*/ 268 h 408"/>
                <a:gd name="T86" fmla="*/ 175 w 203"/>
                <a:gd name="T87" fmla="*/ 235 h 408"/>
                <a:gd name="T88" fmla="*/ 174 w 203"/>
                <a:gd name="T89" fmla="*/ 233 h 408"/>
                <a:gd name="T90" fmla="*/ 127 w 203"/>
                <a:gd name="T91" fmla="*/ 250 h 408"/>
                <a:gd name="T92" fmla="*/ 84 w 203"/>
                <a:gd name="T93" fmla="*/ 269 h 408"/>
                <a:gd name="T94" fmla="*/ 32 w 203"/>
                <a:gd name="T95" fmla="*/ 313 h 408"/>
                <a:gd name="T96" fmla="*/ 38 w 203"/>
                <a:gd name="T97" fmla="*/ 294 h 408"/>
                <a:gd name="T98" fmla="*/ 47 w 203"/>
                <a:gd name="T99" fmla="*/ 273 h 408"/>
                <a:gd name="T100" fmla="*/ 107 w 203"/>
                <a:gd name="T101" fmla="*/ 219 h 408"/>
                <a:gd name="T102" fmla="*/ 149 w 203"/>
                <a:gd name="T103" fmla="*/ 195 h 408"/>
                <a:gd name="T104" fmla="*/ 195 w 203"/>
                <a:gd name="T105" fmla="*/ 176 h 408"/>
                <a:gd name="T106" fmla="*/ 195 w 203"/>
                <a:gd name="T107" fmla="*/ 175 h 408"/>
                <a:gd name="T108" fmla="*/ 153 w 203"/>
                <a:gd name="T109" fmla="*/ 189 h 408"/>
                <a:gd name="T110" fmla="*/ 109 w 203"/>
                <a:gd name="T111" fmla="*/ 214 h 408"/>
                <a:gd name="T112" fmla="*/ 52 w 203"/>
                <a:gd name="T113" fmla="*/ 262 h 408"/>
                <a:gd name="T114" fmla="*/ 77 w 203"/>
                <a:gd name="T115" fmla="*/ 211 h 408"/>
                <a:gd name="T116" fmla="*/ 92 w 203"/>
                <a:gd name="T117" fmla="*/ 191 h 408"/>
                <a:gd name="T118" fmla="*/ 126 w 203"/>
                <a:gd name="T119" fmla="*/ 164 h 408"/>
                <a:gd name="T120" fmla="*/ 202 w 203"/>
                <a:gd name="T121" fmla="*/ 125 h 408"/>
                <a:gd name="T122" fmla="*/ 202 w 203"/>
                <a:gd name="T123" fmla="*/ 123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3" h="408">
                  <a:moveTo>
                    <a:pt x="202" y="123"/>
                  </a:moveTo>
                  <a:cubicBezTo>
                    <a:pt x="176" y="127"/>
                    <a:pt x="152" y="141"/>
                    <a:pt x="131" y="156"/>
                  </a:cubicBezTo>
                  <a:cubicBezTo>
                    <a:pt x="120" y="164"/>
                    <a:pt x="109" y="172"/>
                    <a:pt x="98" y="180"/>
                  </a:cubicBezTo>
                  <a:cubicBezTo>
                    <a:pt x="94" y="184"/>
                    <a:pt x="91" y="188"/>
                    <a:pt x="88" y="192"/>
                  </a:cubicBezTo>
                  <a:cubicBezTo>
                    <a:pt x="98" y="174"/>
                    <a:pt x="108" y="155"/>
                    <a:pt x="119" y="137"/>
                  </a:cubicBezTo>
                  <a:cubicBezTo>
                    <a:pt x="128" y="125"/>
                    <a:pt x="140" y="114"/>
                    <a:pt x="153" y="106"/>
                  </a:cubicBezTo>
                  <a:cubicBezTo>
                    <a:pt x="168" y="96"/>
                    <a:pt x="184" y="91"/>
                    <a:pt x="201" y="85"/>
                  </a:cubicBezTo>
                  <a:cubicBezTo>
                    <a:pt x="201" y="85"/>
                    <a:pt x="201" y="84"/>
                    <a:pt x="200" y="84"/>
                  </a:cubicBezTo>
                  <a:cubicBezTo>
                    <a:pt x="172" y="88"/>
                    <a:pt x="145" y="105"/>
                    <a:pt x="125" y="127"/>
                  </a:cubicBezTo>
                  <a:cubicBezTo>
                    <a:pt x="133" y="112"/>
                    <a:pt x="141" y="96"/>
                    <a:pt x="149" y="81"/>
                  </a:cubicBezTo>
                  <a:cubicBezTo>
                    <a:pt x="154" y="75"/>
                    <a:pt x="159" y="69"/>
                    <a:pt x="164" y="64"/>
                  </a:cubicBezTo>
                  <a:cubicBezTo>
                    <a:pt x="172" y="57"/>
                    <a:pt x="180" y="51"/>
                    <a:pt x="189" y="45"/>
                  </a:cubicBezTo>
                  <a:cubicBezTo>
                    <a:pt x="189" y="45"/>
                    <a:pt x="189" y="44"/>
                    <a:pt x="188" y="44"/>
                  </a:cubicBezTo>
                  <a:cubicBezTo>
                    <a:pt x="176" y="50"/>
                    <a:pt x="164" y="58"/>
                    <a:pt x="154" y="69"/>
                  </a:cubicBezTo>
                  <a:cubicBezTo>
                    <a:pt x="165" y="47"/>
                    <a:pt x="173" y="24"/>
                    <a:pt x="180" y="1"/>
                  </a:cubicBezTo>
                  <a:cubicBezTo>
                    <a:pt x="180" y="0"/>
                    <a:pt x="179" y="0"/>
                    <a:pt x="179" y="1"/>
                  </a:cubicBezTo>
                  <a:cubicBezTo>
                    <a:pt x="167" y="34"/>
                    <a:pt x="151" y="66"/>
                    <a:pt x="134" y="97"/>
                  </a:cubicBezTo>
                  <a:cubicBezTo>
                    <a:pt x="132" y="77"/>
                    <a:pt x="127" y="55"/>
                    <a:pt x="115" y="38"/>
                  </a:cubicBezTo>
                  <a:cubicBezTo>
                    <a:pt x="115" y="37"/>
                    <a:pt x="114" y="38"/>
                    <a:pt x="115" y="38"/>
                  </a:cubicBezTo>
                  <a:cubicBezTo>
                    <a:pt x="122" y="60"/>
                    <a:pt x="129" y="80"/>
                    <a:pt x="131" y="103"/>
                  </a:cubicBezTo>
                  <a:cubicBezTo>
                    <a:pt x="131" y="103"/>
                    <a:pt x="131" y="103"/>
                    <a:pt x="131" y="103"/>
                  </a:cubicBezTo>
                  <a:cubicBezTo>
                    <a:pt x="123" y="117"/>
                    <a:pt x="116" y="131"/>
                    <a:pt x="108" y="144"/>
                  </a:cubicBezTo>
                  <a:cubicBezTo>
                    <a:pt x="103" y="113"/>
                    <a:pt x="92" y="84"/>
                    <a:pt x="74" y="58"/>
                  </a:cubicBezTo>
                  <a:cubicBezTo>
                    <a:pt x="73" y="58"/>
                    <a:pt x="73" y="59"/>
                    <a:pt x="73" y="59"/>
                  </a:cubicBezTo>
                  <a:cubicBezTo>
                    <a:pt x="89" y="87"/>
                    <a:pt x="100" y="118"/>
                    <a:pt x="105" y="150"/>
                  </a:cubicBezTo>
                  <a:cubicBezTo>
                    <a:pt x="95" y="168"/>
                    <a:pt x="85" y="185"/>
                    <a:pt x="75" y="202"/>
                  </a:cubicBezTo>
                  <a:cubicBezTo>
                    <a:pt x="73" y="205"/>
                    <a:pt x="72" y="207"/>
                    <a:pt x="71" y="210"/>
                  </a:cubicBezTo>
                  <a:cubicBezTo>
                    <a:pt x="67" y="168"/>
                    <a:pt x="54" y="120"/>
                    <a:pt x="29" y="86"/>
                  </a:cubicBezTo>
                  <a:cubicBezTo>
                    <a:pt x="28" y="85"/>
                    <a:pt x="27" y="86"/>
                    <a:pt x="28" y="87"/>
                  </a:cubicBezTo>
                  <a:cubicBezTo>
                    <a:pt x="37" y="107"/>
                    <a:pt x="47" y="126"/>
                    <a:pt x="54" y="147"/>
                  </a:cubicBezTo>
                  <a:cubicBezTo>
                    <a:pt x="61" y="169"/>
                    <a:pt x="64" y="192"/>
                    <a:pt x="66" y="215"/>
                  </a:cubicBezTo>
                  <a:cubicBezTo>
                    <a:pt x="66" y="216"/>
                    <a:pt x="66" y="217"/>
                    <a:pt x="67" y="217"/>
                  </a:cubicBezTo>
                  <a:cubicBezTo>
                    <a:pt x="57" y="234"/>
                    <a:pt x="49" y="252"/>
                    <a:pt x="41" y="269"/>
                  </a:cubicBezTo>
                  <a:cubicBezTo>
                    <a:pt x="38" y="250"/>
                    <a:pt x="33" y="230"/>
                    <a:pt x="27" y="212"/>
                  </a:cubicBezTo>
                  <a:cubicBezTo>
                    <a:pt x="20" y="188"/>
                    <a:pt x="11" y="164"/>
                    <a:pt x="0" y="142"/>
                  </a:cubicBezTo>
                  <a:cubicBezTo>
                    <a:pt x="0" y="142"/>
                    <a:pt x="0" y="142"/>
                    <a:pt x="0" y="142"/>
                  </a:cubicBezTo>
                  <a:cubicBezTo>
                    <a:pt x="8" y="164"/>
                    <a:pt x="16" y="186"/>
                    <a:pt x="22" y="209"/>
                  </a:cubicBezTo>
                  <a:cubicBezTo>
                    <a:pt x="28" y="232"/>
                    <a:pt x="31" y="255"/>
                    <a:pt x="37" y="279"/>
                  </a:cubicBezTo>
                  <a:cubicBezTo>
                    <a:pt x="33" y="287"/>
                    <a:pt x="30" y="294"/>
                    <a:pt x="27" y="302"/>
                  </a:cubicBezTo>
                  <a:cubicBezTo>
                    <a:pt x="16" y="335"/>
                    <a:pt x="6" y="370"/>
                    <a:pt x="8" y="405"/>
                  </a:cubicBezTo>
                  <a:cubicBezTo>
                    <a:pt x="8" y="408"/>
                    <a:pt x="13" y="408"/>
                    <a:pt x="14" y="405"/>
                  </a:cubicBezTo>
                  <a:cubicBezTo>
                    <a:pt x="17" y="375"/>
                    <a:pt x="22" y="346"/>
                    <a:pt x="30" y="318"/>
                  </a:cubicBezTo>
                  <a:cubicBezTo>
                    <a:pt x="49" y="297"/>
                    <a:pt x="69" y="280"/>
                    <a:pt x="94" y="268"/>
                  </a:cubicBezTo>
                  <a:cubicBezTo>
                    <a:pt x="121" y="256"/>
                    <a:pt x="149" y="248"/>
                    <a:pt x="175" y="235"/>
                  </a:cubicBezTo>
                  <a:cubicBezTo>
                    <a:pt x="175" y="234"/>
                    <a:pt x="175" y="233"/>
                    <a:pt x="174" y="233"/>
                  </a:cubicBezTo>
                  <a:cubicBezTo>
                    <a:pt x="158" y="237"/>
                    <a:pt x="142" y="244"/>
                    <a:pt x="127" y="250"/>
                  </a:cubicBezTo>
                  <a:cubicBezTo>
                    <a:pt x="113" y="256"/>
                    <a:pt x="98" y="262"/>
                    <a:pt x="84" y="269"/>
                  </a:cubicBezTo>
                  <a:cubicBezTo>
                    <a:pt x="64" y="279"/>
                    <a:pt x="45" y="294"/>
                    <a:pt x="32" y="313"/>
                  </a:cubicBezTo>
                  <a:cubicBezTo>
                    <a:pt x="34" y="307"/>
                    <a:pt x="36" y="301"/>
                    <a:pt x="38" y="294"/>
                  </a:cubicBezTo>
                  <a:cubicBezTo>
                    <a:pt x="41" y="287"/>
                    <a:pt x="44" y="280"/>
                    <a:pt x="47" y="273"/>
                  </a:cubicBezTo>
                  <a:cubicBezTo>
                    <a:pt x="64" y="252"/>
                    <a:pt x="84" y="234"/>
                    <a:pt x="107" y="219"/>
                  </a:cubicBezTo>
                  <a:cubicBezTo>
                    <a:pt x="121" y="210"/>
                    <a:pt x="135" y="203"/>
                    <a:pt x="149" y="195"/>
                  </a:cubicBezTo>
                  <a:cubicBezTo>
                    <a:pt x="164" y="187"/>
                    <a:pt x="178" y="178"/>
                    <a:pt x="195" y="176"/>
                  </a:cubicBezTo>
                  <a:cubicBezTo>
                    <a:pt x="196" y="176"/>
                    <a:pt x="196" y="175"/>
                    <a:pt x="195" y="175"/>
                  </a:cubicBezTo>
                  <a:cubicBezTo>
                    <a:pt x="181" y="172"/>
                    <a:pt x="166" y="183"/>
                    <a:pt x="153" y="189"/>
                  </a:cubicBezTo>
                  <a:cubicBezTo>
                    <a:pt x="138" y="197"/>
                    <a:pt x="123" y="205"/>
                    <a:pt x="109" y="214"/>
                  </a:cubicBezTo>
                  <a:cubicBezTo>
                    <a:pt x="88" y="227"/>
                    <a:pt x="68" y="243"/>
                    <a:pt x="52" y="262"/>
                  </a:cubicBezTo>
                  <a:cubicBezTo>
                    <a:pt x="60" y="244"/>
                    <a:pt x="68" y="228"/>
                    <a:pt x="77" y="211"/>
                  </a:cubicBezTo>
                  <a:cubicBezTo>
                    <a:pt x="84" y="206"/>
                    <a:pt x="86" y="197"/>
                    <a:pt x="92" y="191"/>
                  </a:cubicBezTo>
                  <a:cubicBezTo>
                    <a:pt x="101" y="180"/>
                    <a:pt x="114" y="172"/>
                    <a:pt x="126" y="164"/>
                  </a:cubicBezTo>
                  <a:cubicBezTo>
                    <a:pt x="150" y="147"/>
                    <a:pt x="174" y="133"/>
                    <a:pt x="202" y="125"/>
                  </a:cubicBezTo>
                  <a:cubicBezTo>
                    <a:pt x="203" y="124"/>
                    <a:pt x="203" y="123"/>
                    <a:pt x="202" y="123"/>
                  </a:cubicBezTo>
                  <a:close/>
                </a:path>
              </a:pathLst>
            </a:custGeom>
            <a:solidFill>
              <a:schemeClr val="accent6">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3" name="TextBox 2">
            <a:extLst>
              <a:ext uri="{FF2B5EF4-FFF2-40B4-BE49-F238E27FC236}">
                <a16:creationId xmlns:a16="http://schemas.microsoft.com/office/drawing/2014/main" id="{E82462A4-EEAB-4115-8752-B7F86F1C234D}"/>
              </a:ext>
            </a:extLst>
          </p:cNvPr>
          <p:cNvSpPr txBox="1"/>
          <p:nvPr/>
        </p:nvSpPr>
        <p:spPr>
          <a:xfrm>
            <a:off x="515692" y="465090"/>
            <a:ext cx="10500151" cy="646331"/>
          </a:xfrm>
          <a:prstGeom prst="rect">
            <a:avLst/>
          </a:prstGeom>
          <a:noFill/>
          <a:effectLst>
            <a:outerShdw blurRad="139700" dist="165100" dir="5400000" algn="t" rotWithShape="0">
              <a:prstClr val="black">
                <a:alpha val="28000"/>
              </a:prstClr>
            </a:outerShdw>
          </a:effectLst>
        </p:spPr>
        <p:txBody>
          <a:bodyPr wrap="square" lIns="91440" tIns="45720" rIns="91440" bIns="45720" rtlCol="0" anchor="t">
            <a:spAutoFit/>
          </a:bodyPr>
          <a:lstStyle/>
          <a:p>
            <a:r>
              <a:rPr lang="en-US" sz="3600">
                <a:solidFill>
                  <a:schemeClr val="accent6"/>
                </a:solidFill>
                <a:latin typeface="Abadi"/>
              </a:rPr>
              <a:t>ACP </a:t>
            </a:r>
            <a:r>
              <a:rPr lang="en-US" sz="3600">
                <a:solidFill>
                  <a:schemeClr val="bg1"/>
                </a:solidFill>
                <a:latin typeface="Abadi"/>
              </a:rPr>
              <a:t>Mode of Testing</a:t>
            </a:r>
          </a:p>
        </p:txBody>
      </p:sp>
    </p:spTree>
    <p:extLst>
      <p:ext uri="{BB962C8B-B14F-4D97-AF65-F5344CB8AC3E}">
        <p14:creationId xmlns:p14="http://schemas.microsoft.com/office/powerpoint/2010/main" val="2432093698"/>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p:cNvSpPr txBox="1"/>
          <p:nvPr/>
        </p:nvSpPr>
        <p:spPr>
          <a:xfrm>
            <a:off x="-59402" y="436335"/>
            <a:ext cx="10500151" cy="646331"/>
          </a:xfrm>
          <a:prstGeom prst="rect">
            <a:avLst/>
          </a:prstGeom>
          <a:noFill/>
          <a:effectLst>
            <a:outerShdw blurRad="139700" dist="165100" dir="5400000" algn="t" rotWithShape="0">
              <a:prstClr val="black">
                <a:alpha val="28000"/>
              </a:prstClr>
            </a:outerShdw>
          </a:effectLst>
        </p:spPr>
        <p:txBody>
          <a:bodyPr wrap="square" lIns="91440" tIns="45720" rIns="91440" bIns="45720" rtlCol="0" anchor="t">
            <a:spAutoFit/>
          </a:bodyPr>
          <a:lstStyle/>
          <a:p>
            <a:pPr algn="ctr"/>
            <a:r>
              <a:rPr lang="en-US" sz="3600">
                <a:solidFill>
                  <a:schemeClr val="accent6"/>
                </a:solidFill>
                <a:latin typeface="Abadi"/>
              </a:rPr>
              <a:t>Campus Specific Information </a:t>
            </a:r>
            <a:r>
              <a:rPr lang="en-US" sz="3600">
                <a:solidFill>
                  <a:schemeClr val="bg1"/>
                </a:solidFill>
                <a:latin typeface="Abadi"/>
              </a:rPr>
              <a:t>ACP Testing Window</a:t>
            </a:r>
          </a:p>
        </p:txBody>
      </p:sp>
      <p:grpSp>
        <p:nvGrpSpPr>
          <p:cNvPr id="6" name="Group 5"/>
          <p:cNvGrpSpPr/>
          <p:nvPr/>
        </p:nvGrpSpPr>
        <p:grpSpPr>
          <a:xfrm>
            <a:off x="11522880" y="5809646"/>
            <a:ext cx="588963" cy="814388"/>
            <a:chOff x="5597525" y="5522913"/>
            <a:chExt cx="588963" cy="814388"/>
          </a:xfrm>
        </p:grpSpPr>
        <p:sp>
          <p:nvSpPr>
            <p:cNvPr id="7" name="Freeform 188"/>
            <p:cNvSpPr>
              <a:spLocks noEditPoints="1"/>
            </p:cNvSpPr>
            <p:nvPr/>
          </p:nvSpPr>
          <p:spPr bwMode="auto">
            <a:xfrm>
              <a:off x="5865813" y="5711826"/>
              <a:ext cx="320675" cy="280988"/>
            </a:xfrm>
            <a:custGeom>
              <a:avLst/>
              <a:gdLst>
                <a:gd name="T0" fmla="*/ 94 w 122"/>
                <a:gd name="T1" fmla="*/ 90 h 107"/>
                <a:gd name="T2" fmla="*/ 102 w 122"/>
                <a:gd name="T3" fmla="*/ 23 h 107"/>
                <a:gd name="T4" fmla="*/ 101 w 122"/>
                <a:gd name="T5" fmla="*/ 21 h 107"/>
                <a:gd name="T6" fmla="*/ 69 w 122"/>
                <a:gd name="T7" fmla="*/ 2 h 107"/>
                <a:gd name="T8" fmla="*/ 31 w 122"/>
                <a:gd name="T9" fmla="*/ 14 h 107"/>
                <a:gd name="T10" fmla="*/ 19 w 122"/>
                <a:gd name="T11" fmla="*/ 84 h 107"/>
                <a:gd name="T12" fmla="*/ 55 w 122"/>
                <a:gd name="T13" fmla="*/ 105 h 107"/>
                <a:gd name="T14" fmla="*/ 94 w 122"/>
                <a:gd name="T15" fmla="*/ 90 h 107"/>
                <a:gd name="T16" fmla="*/ 66 w 122"/>
                <a:gd name="T17" fmla="*/ 16 h 107"/>
                <a:gd name="T18" fmla="*/ 72 w 122"/>
                <a:gd name="T19" fmla="*/ 16 h 107"/>
                <a:gd name="T20" fmla="*/ 52 w 122"/>
                <a:gd name="T21" fmla="*/ 26 h 107"/>
                <a:gd name="T22" fmla="*/ 30 w 122"/>
                <a:gd name="T23" fmla="*/ 46 h 107"/>
                <a:gd name="T24" fmla="*/ 36 w 122"/>
                <a:gd name="T25" fmla="*/ 34 h 107"/>
                <a:gd name="T26" fmla="*/ 66 w 122"/>
                <a:gd name="T27" fmla="*/ 1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2" h="107">
                  <a:moveTo>
                    <a:pt x="94" y="90"/>
                  </a:moveTo>
                  <a:cubicBezTo>
                    <a:pt x="112" y="75"/>
                    <a:pt x="122" y="40"/>
                    <a:pt x="102" y="23"/>
                  </a:cubicBezTo>
                  <a:cubicBezTo>
                    <a:pt x="102" y="22"/>
                    <a:pt x="101" y="21"/>
                    <a:pt x="101" y="21"/>
                  </a:cubicBezTo>
                  <a:cubicBezTo>
                    <a:pt x="92" y="13"/>
                    <a:pt x="82" y="4"/>
                    <a:pt x="69" y="2"/>
                  </a:cubicBezTo>
                  <a:cubicBezTo>
                    <a:pt x="56" y="0"/>
                    <a:pt x="42" y="6"/>
                    <a:pt x="31" y="14"/>
                  </a:cubicBezTo>
                  <a:cubicBezTo>
                    <a:pt x="9" y="31"/>
                    <a:pt x="0" y="61"/>
                    <a:pt x="19" y="84"/>
                  </a:cubicBezTo>
                  <a:cubicBezTo>
                    <a:pt x="28" y="94"/>
                    <a:pt x="41" y="103"/>
                    <a:pt x="55" y="105"/>
                  </a:cubicBezTo>
                  <a:cubicBezTo>
                    <a:pt x="69" y="107"/>
                    <a:pt x="84" y="100"/>
                    <a:pt x="94" y="90"/>
                  </a:cubicBezTo>
                  <a:close/>
                  <a:moveTo>
                    <a:pt x="66" y="16"/>
                  </a:moveTo>
                  <a:cubicBezTo>
                    <a:pt x="68" y="16"/>
                    <a:pt x="70" y="16"/>
                    <a:pt x="72" y="16"/>
                  </a:cubicBezTo>
                  <a:cubicBezTo>
                    <a:pt x="65" y="18"/>
                    <a:pt x="58" y="22"/>
                    <a:pt x="52" y="26"/>
                  </a:cubicBezTo>
                  <a:cubicBezTo>
                    <a:pt x="43" y="31"/>
                    <a:pt x="36" y="38"/>
                    <a:pt x="30" y="46"/>
                  </a:cubicBezTo>
                  <a:cubicBezTo>
                    <a:pt x="31" y="42"/>
                    <a:pt x="33" y="38"/>
                    <a:pt x="36" y="34"/>
                  </a:cubicBezTo>
                  <a:cubicBezTo>
                    <a:pt x="43" y="26"/>
                    <a:pt x="55" y="16"/>
                    <a:pt x="66" y="16"/>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190"/>
            <p:cNvSpPr>
              <a:spLocks noEditPoints="1"/>
            </p:cNvSpPr>
            <p:nvPr/>
          </p:nvSpPr>
          <p:spPr bwMode="auto">
            <a:xfrm>
              <a:off x="5597525" y="5522913"/>
              <a:ext cx="257175" cy="285750"/>
            </a:xfrm>
            <a:custGeom>
              <a:avLst/>
              <a:gdLst>
                <a:gd name="T0" fmla="*/ 96 w 98"/>
                <a:gd name="T1" fmla="*/ 64 h 109"/>
                <a:gd name="T2" fmla="*/ 90 w 98"/>
                <a:gd name="T3" fmla="*/ 31 h 109"/>
                <a:gd name="T4" fmla="*/ 26 w 98"/>
                <a:gd name="T5" fmla="*/ 10 h 109"/>
                <a:gd name="T6" fmla="*/ 0 w 98"/>
                <a:gd name="T7" fmla="*/ 49 h 109"/>
                <a:gd name="T8" fmla="*/ 21 w 98"/>
                <a:gd name="T9" fmla="*/ 92 h 109"/>
                <a:gd name="T10" fmla="*/ 64 w 98"/>
                <a:gd name="T11" fmla="*/ 101 h 109"/>
                <a:gd name="T12" fmla="*/ 96 w 98"/>
                <a:gd name="T13" fmla="*/ 64 h 109"/>
                <a:gd name="T14" fmla="*/ 29 w 98"/>
                <a:gd name="T15" fmla="*/ 31 h 109"/>
                <a:gd name="T16" fmla="*/ 57 w 98"/>
                <a:gd name="T17" fmla="*/ 24 h 109"/>
                <a:gd name="T18" fmla="*/ 35 w 98"/>
                <a:gd name="T19" fmla="*/ 39 h 109"/>
                <a:gd name="T20" fmla="*/ 24 w 98"/>
                <a:gd name="T21" fmla="*/ 58 h 109"/>
                <a:gd name="T22" fmla="*/ 29 w 98"/>
                <a:gd name="T23" fmla="*/ 3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8" h="109">
                  <a:moveTo>
                    <a:pt x="96" y="64"/>
                  </a:moveTo>
                  <a:cubicBezTo>
                    <a:pt x="98" y="53"/>
                    <a:pt x="97" y="40"/>
                    <a:pt x="90" y="31"/>
                  </a:cubicBezTo>
                  <a:cubicBezTo>
                    <a:pt x="81" y="9"/>
                    <a:pt x="48" y="0"/>
                    <a:pt x="26" y="10"/>
                  </a:cubicBezTo>
                  <a:cubicBezTo>
                    <a:pt x="11" y="17"/>
                    <a:pt x="0" y="32"/>
                    <a:pt x="0" y="49"/>
                  </a:cubicBezTo>
                  <a:cubicBezTo>
                    <a:pt x="0" y="66"/>
                    <a:pt x="10" y="81"/>
                    <a:pt x="21" y="92"/>
                  </a:cubicBezTo>
                  <a:cubicBezTo>
                    <a:pt x="33" y="104"/>
                    <a:pt x="49" y="109"/>
                    <a:pt x="64" y="101"/>
                  </a:cubicBezTo>
                  <a:cubicBezTo>
                    <a:pt x="79" y="93"/>
                    <a:pt x="92" y="80"/>
                    <a:pt x="96" y="64"/>
                  </a:cubicBezTo>
                  <a:close/>
                  <a:moveTo>
                    <a:pt x="29" y="31"/>
                  </a:moveTo>
                  <a:cubicBezTo>
                    <a:pt x="37" y="23"/>
                    <a:pt x="47" y="21"/>
                    <a:pt x="57" y="24"/>
                  </a:cubicBezTo>
                  <a:cubicBezTo>
                    <a:pt x="48" y="27"/>
                    <a:pt x="41" y="33"/>
                    <a:pt x="35" y="39"/>
                  </a:cubicBezTo>
                  <a:cubicBezTo>
                    <a:pt x="30" y="44"/>
                    <a:pt x="25" y="51"/>
                    <a:pt x="24" y="58"/>
                  </a:cubicBezTo>
                  <a:cubicBezTo>
                    <a:pt x="20" y="49"/>
                    <a:pt x="21" y="39"/>
                    <a:pt x="29" y="31"/>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191"/>
            <p:cNvSpPr>
              <a:spLocks/>
            </p:cNvSpPr>
            <p:nvPr/>
          </p:nvSpPr>
          <p:spPr bwMode="auto">
            <a:xfrm>
              <a:off x="5605463" y="5759451"/>
              <a:ext cx="436563" cy="577850"/>
            </a:xfrm>
            <a:custGeom>
              <a:avLst/>
              <a:gdLst>
                <a:gd name="T0" fmla="*/ 162 w 166"/>
                <a:gd name="T1" fmla="*/ 96 h 221"/>
                <a:gd name="T2" fmla="*/ 78 w 166"/>
                <a:gd name="T3" fmla="*/ 178 h 221"/>
                <a:gd name="T4" fmla="*/ 79 w 166"/>
                <a:gd name="T5" fmla="*/ 171 h 221"/>
                <a:gd name="T6" fmla="*/ 82 w 166"/>
                <a:gd name="T7" fmla="*/ 138 h 221"/>
                <a:gd name="T8" fmla="*/ 84 w 166"/>
                <a:gd name="T9" fmla="*/ 136 h 221"/>
                <a:gd name="T10" fmla="*/ 115 w 166"/>
                <a:gd name="T11" fmla="*/ 85 h 221"/>
                <a:gd name="T12" fmla="*/ 118 w 166"/>
                <a:gd name="T13" fmla="*/ 85 h 221"/>
                <a:gd name="T14" fmla="*/ 131 w 166"/>
                <a:gd name="T15" fmla="*/ 75 h 221"/>
                <a:gd name="T16" fmla="*/ 124 w 166"/>
                <a:gd name="T17" fmla="*/ 57 h 221"/>
                <a:gd name="T18" fmla="*/ 118 w 166"/>
                <a:gd name="T19" fmla="*/ 58 h 221"/>
                <a:gd name="T20" fmla="*/ 117 w 166"/>
                <a:gd name="T21" fmla="*/ 60 h 221"/>
                <a:gd name="T22" fmla="*/ 116 w 166"/>
                <a:gd name="T23" fmla="*/ 61 h 221"/>
                <a:gd name="T24" fmla="*/ 108 w 166"/>
                <a:gd name="T25" fmla="*/ 79 h 221"/>
                <a:gd name="T26" fmla="*/ 108 w 166"/>
                <a:gd name="T27" fmla="*/ 81 h 221"/>
                <a:gd name="T28" fmla="*/ 95 w 166"/>
                <a:gd name="T29" fmla="*/ 99 h 221"/>
                <a:gd name="T30" fmla="*/ 82 w 166"/>
                <a:gd name="T31" fmla="*/ 123 h 221"/>
                <a:gd name="T32" fmla="*/ 82 w 166"/>
                <a:gd name="T33" fmla="*/ 120 h 221"/>
                <a:gd name="T34" fmla="*/ 76 w 166"/>
                <a:gd name="T35" fmla="*/ 69 h 221"/>
                <a:gd name="T36" fmla="*/ 66 w 166"/>
                <a:gd name="T37" fmla="*/ 29 h 221"/>
                <a:gd name="T38" fmla="*/ 67 w 166"/>
                <a:gd name="T39" fmla="*/ 28 h 221"/>
                <a:gd name="T40" fmla="*/ 71 w 166"/>
                <a:gd name="T41" fmla="*/ 3 h 221"/>
                <a:gd name="T42" fmla="*/ 66 w 166"/>
                <a:gd name="T43" fmla="*/ 1 h 221"/>
                <a:gd name="T44" fmla="*/ 54 w 166"/>
                <a:gd name="T45" fmla="*/ 6 h 221"/>
                <a:gd name="T46" fmla="*/ 52 w 166"/>
                <a:gd name="T47" fmla="*/ 9 h 221"/>
                <a:gd name="T48" fmla="*/ 51 w 166"/>
                <a:gd name="T49" fmla="*/ 12 h 221"/>
                <a:gd name="T50" fmla="*/ 54 w 166"/>
                <a:gd name="T51" fmla="*/ 21 h 221"/>
                <a:gd name="T52" fmla="*/ 57 w 166"/>
                <a:gd name="T53" fmla="*/ 28 h 221"/>
                <a:gd name="T54" fmla="*/ 60 w 166"/>
                <a:gd name="T55" fmla="*/ 30 h 221"/>
                <a:gd name="T56" fmla="*/ 70 w 166"/>
                <a:gd name="T57" fmla="*/ 73 h 221"/>
                <a:gd name="T58" fmla="*/ 75 w 166"/>
                <a:gd name="T59" fmla="*/ 120 h 221"/>
                <a:gd name="T60" fmla="*/ 73 w 166"/>
                <a:gd name="T61" fmla="*/ 169 h 221"/>
                <a:gd name="T62" fmla="*/ 70 w 166"/>
                <a:gd name="T63" fmla="*/ 187 h 221"/>
                <a:gd name="T64" fmla="*/ 11 w 166"/>
                <a:gd name="T65" fmla="*/ 51 h 221"/>
                <a:gd name="T66" fmla="*/ 2 w 166"/>
                <a:gd name="T67" fmla="*/ 40 h 221"/>
                <a:gd name="T68" fmla="*/ 12 w 166"/>
                <a:gd name="T69" fmla="*/ 126 h 221"/>
                <a:gd name="T70" fmla="*/ 63 w 166"/>
                <a:gd name="T71" fmla="*/ 205 h 221"/>
                <a:gd name="T72" fmla="*/ 65 w 166"/>
                <a:gd name="T73" fmla="*/ 206 h 221"/>
                <a:gd name="T74" fmla="*/ 65 w 166"/>
                <a:gd name="T75" fmla="*/ 206 h 221"/>
                <a:gd name="T76" fmla="*/ 66 w 166"/>
                <a:gd name="T77" fmla="*/ 209 h 221"/>
                <a:gd name="T78" fmla="*/ 64 w 166"/>
                <a:gd name="T79" fmla="*/ 218 h 221"/>
                <a:gd name="T80" fmla="*/ 68 w 166"/>
                <a:gd name="T81" fmla="*/ 219 h 221"/>
                <a:gd name="T82" fmla="*/ 72 w 166"/>
                <a:gd name="T83" fmla="*/ 208 h 221"/>
                <a:gd name="T84" fmla="*/ 135 w 166"/>
                <a:gd name="T85" fmla="*/ 164 h 221"/>
                <a:gd name="T86" fmla="*/ 162 w 166"/>
                <a:gd name="T87" fmla="*/ 96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6" h="221">
                  <a:moveTo>
                    <a:pt x="162" y="96"/>
                  </a:moveTo>
                  <a:cubicBezTo>
                    <a:pt x="161" y="94"/>
                    <a:pt x="97" y="144"/>
                    <a:pt x="78" y="178"/>
                  </a:cubicBezTo>
                  <a:cubicBezTo>
                    <a:pt x="79" y="176"/>
                    <a:pt x="79" y="173"/>
                    <a:pt x="79" y="171"/>
                  </a:cubicBezTo>
                  <a:cubicBezTo>
                    <a:pt x="81" y="160"/>
                    <a:pt x="81" y="149"/>
                    <a:pt x="82" y="138"/>
                  </a:cubicBezTo>
                  <a:cubicBezTo>
                    <a:pt x="83" y="138"/>
                    <a:pt x="83" y="137"/>
                    <a:pt x="84" y="136"/>
                  </a:cubicBezTo>
                  <a:cubicBezTo>
                    <a:pt x="92" y="119"/>
                    <a:pt x="102" y="100"/>
                    <a:pt x="115" y="85"/>
                  </a:cubicBezTo>
                  <a:cubicBezTo>
                    <a:pt x="116" y="85"/>
                    <a:pt x="117" y="85"/>
                    <a:pt x="118" y="85"/>
                  </a:cubicBezTo>
                  <a:cubicBezTo>
                    <a:pt x="123" y="85"/>
                    <a:pt x="129" y="79"/>
                    <a:pt x="131" y="75"/>
                  </a:cubicBezTo>
                  <a:cubicBezTo>
                    <a:pt x="133" y="69"/>
                    <a:pt x="127" y="62"/>
                    <a:pt x="124" y="57"/>
                  </a:cubicBezTo>
                  <a:cubicBezTo>
                    <a:pt x="122" y="55"/>
                    <a:pt x="119" y="56"/>
                    <a:pt x="118" y="58"/>
                  </a:cubicBezTo>
                  <a:cubicBezTo>
                    <a:pt x="118" y="59"/>
                    <a:pt x="117" y="60"/>
                    <a:pt x="117" y="60"/>
                  </a:cubicBezTo>
                  <a:cubicBezTo>
                    <a:pt x="117" y="60"/>
                    <a:pt x="116" y="61"/>
                    <a:pt x="116" y="61"/>
                  </a:cubicBezTo>
                  <a:cubicBezTo>
                    <a:pt x="112" y="65"/>
                    <a:pt x="106" y="72"/>
                    <a:pt x="108" y="79"/>
                  </a:cubicBezTo>
                  <a:cubicBezTo>
                    <a:pt x="108" y="80"/>
                    <a:pt x="108" y="80"/>
                    <a:pt x="108" y="81"/>
                  </a:cubicBezTo>
                  <a:cubicBezTo>
                    <a:pt x="104" y="87"/>
                    <a:pt x="99" y="93"/>
                    <a:pt x="95" y="99"/>
                  </a:cubicBezTo>
                  <a:cubicBezTo>
                    <a:pt x="91" y="106"/>
                    <a:pt x="86" y="114"/>
                    <a:pt x="82" y="123"/>
                  </a:cubicBezTo>
                  <a:cubicBezTo>
                    <a:pt x="82" y="122"/>
                    <a:pt x="82" y="121"/>
                    <a:pt x="82" y="120"/>
                  </a:cubicBezTo>
                  <a:cubicBezTo>
                    <a:pt x="81" y="103"/>
                    <a:pt x="80" y="86"/>
                    <a:pt x="76" y="69"/>
                  </a:cubicBezTo>
                  <a:cubicBezTo>
                    <a:pt x="74" y="56"/>
                    <a:pt x="71" y="42"/>
                    <a:pt x="66" y="29"/>
                  </a:cubicBezTo>
                  <a:cubicBezTo>
                    <a:pt x="66" y="29"/>
                    <a:pt x="67" y="29"/>
                    <a:pt x="67" y="28"/>
                  </a:cubicBezTo>
                  <a:cubicBezTo>
                    <a:pt x="73" y="22"/>
                    <a:pt x="73" y="10"/>
                    <a:pt x="71" y="3"/>
                  </a:cubicBezTo>
                  <a:cubicBezTo>
                    <a:pt x="71" y="1"/>
                    <a:pt x="68" y="0"/>
                    <a:pt x="66" y="1"/>
                  </a:cubicBezTo>
                  <a:cubicBezTo>
                    <a:pt x="62" y="2"/>
                    <a:pt x="58" y="4"/>
                    <a:pt x="54" y="6"/>
                  </a:cubicBezTo>
                  <a:cubicBezTo>
                    <a:pt x="53" y="6"/>
                    <a:pt x="52" y="7"/>
                    <a:pt x="52" y="9"/>
                  </a:cubicBezTo>
                  <a:cubicBezTo>
                    <a:pt x="51" y="9"/>
                    <a:pt x="50" y="11"/>
                    <a:pt x="51" y="12"/>
                  </a:cubicBezTo>
                  <a:cubicBezTo>
                    <a:pt x="52" y="15"/>
                    <a:pt x="53" y="18"/>
                    <a:pt x="54" y="21"/>
                  </a:cubicBezTo>
                  <a:cubicBezTo>
                    <a:pt x="55" y="23"/>
                    <a:pt x="56" y="26"/>
                    <a:pt x="57" y="28"/>
                  </a:cubicBezTo>
                  <a:cubicBezTo>
                    <a:pt x="58" y="29"/>
                    <a:pt x="59" y="30"/>
                    <a:pt x="60" y="30"/>
                  </a:cubicBezTo>
                  <a:cubicBezTo>
                    <a:pt x="63" y="44"/>
                    <a:pt x="68" y="58"/>
                    <a:pt x="70" y="73"/>
                  </a:cubicBezTo>
                  <a:cubicBezTo>
                    <a:pt x="73" y="88"/>
                    <a:pt x="75" y="104"/>
                    <a:pt x="75" y="120"/>
                  </a:cubicBezTo>
                  <a:cubicBezTo>
                    <a:pt x="76" y="136"/>
                    <a:pt x="75" y="152"/>
                    <a:pt x="73" y="169"/>
                  </a:cubicBezTo>
                  <a:cubicBezTo>
                    <a:pt x="72" y="175"/>
                    <a:pt x="71" y="181"/>
                    <a:pt x="70" y="187"/>
                  </a:cubicBezTo>
                  <a:cubicBezTo>
                    <a:pt x="62" y="138"/>
                    <a:pt x="42" y="90"/>
                    <a:pt x="11" y="51"/>
                  </a:cubicBezTo>
                  <a:cubicBezTo>
                    <a:pt x="11" y="51"/>
                    <a:pt x="4" y="43"/>
                    <a:pt x="2" y="40"/>
                  </a:cubicBezTo>
                  <a:cubicBezTo>
                    <a:pt x="0" y="37"/>
                    <a:pt x="4" y="103"/>
                    <a:pt x="12" y="126"/>
                  </a:cubicBezTo>
                  <a:cubicBezTo>
                    <a:pt x="23" y="154"/>
                    <a:pt x="40" y="185"/>
                    <a:pt x="63" y="205"/>
                  </a:cubicBezTo>
                  <a:cubicBezTo>
                    <a:pt x="63" y="206"/>
                    <a:pt x="64" y="206"/>
                    <a:pt x="65" y="206"/>
                  </a:cubicBezTo>
                  <a:cubicBezTo>
                    <a:pt x="65" y="206"/>
                    <a:pt x="65" y="206"/>
                    <a:pt x="65" y="206"/>
                  </a:cubicBezTo>
                  <a:cubicBezTo>
                    <a:pt x="64" y="207"/>
                    <a:pt x="65" y="208"/>
                    <a:pt x="66" y="209"/>
                  </a:cubicBezTo>
                  <a:cubicBezTo>
                    <a:pt x="65" y="212"/>
                    <a:pt x="65" y="215"/>
                    <a:pt x="64" y="218"/>
                  </a:cubicBezTo>
                  <a:cubicBezTo>
                    <a:pt x="64" y="220"/>
                    <a:pt x="67" y="221"/>
                    <a:pt x="68" y="219"/>
                  </a:cubicBezTo>
                  <a:cubicBezTo>
                    <a:pt x="69" y="215"/>
                    <a:pt x="71" y="212"/>
                    <a:pt x="72" y="208"/>
                  </a:cubicBezTo>
                  <a:cubicBezTo>
                    <a:pt x="97" y="200"/>
                    <a:pt x="120" y="185"/>
                    <a:pt x="135" y="164"/>
                  </a:cubicBezTo>
                  <a:cubicBezTo>
                    <a:pt x="149" y="145"/>
                    <a:pt x="166" y="121"/>
                    <a:pt x="162" y="96"/>
                  </a:cubicBezTo>
                  <a:close/>
                </a:path>
              </a:pathLst>
            </a:custGeom>
            <a:solidFill>
              <a:schemeClr val="accent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192"/>
            <p:cNvSpPr>
              <a:spLocks/>
            </p:cNvSpPr>
            <p:nvPr/>
          </p:nvSpPr>
          <p:spPr bwMode="auto">
            <a:xfrm>
              <a:off x="5626100" y="5562601"/>
              <a:ext cx="123825" cy="144463"/>
            </a:xfrm>
            <a:custGeom>
              <a:avLst/>
              <a:gdLst>
                <a:gd name="T0" fmla="*/ 26 w 47"/>
                <a:gd name="T1" fmla="*/ 48 h 55"/>
                <a:gd name="T2" fmla="*/ 23 w 47"/>
                <a:gd name="T3" fmla="*/ 44 h 55"/>
                <a:gd name="T4" fmla="*/ 33 w 47"/>
                <a:gd name="T5" fmla="*/ 36 h 55"/>
                <a:gd name="T6" fmla="*/ 39 w 47"/>
                <a:gd name="T7" fmla="*/ 26 h 55"/>
                <a:gd name="T8" fmla="*/ 42 w 47"/>
                <a:gd name="T9" fmla="*/ 16 h 55"/>
                <a:gd name="T10" fmla="*/ 45 w 47"/>
                <a:gd name="T11" fmla="*/ 14 h 55"/>
                <a:gd name="T12" fmla="*/ 46 w 47"/>
                <a:gd name="T13" fmla="*/ 11 h 55"/>
                <a:gd name="T14" fmla="*/ 40 w 47"/>
                <a:gd name="T15" fmla="*/ 7 h 55"/>
                <a:gd name="T16" fmla="*/ 12 w 47"/>
                <a:gd name="T17" fmla="*/ 18 h 55"/>
                <a:gd name="T18" fmla="*/ 7 w 47"/>
                <a:gd name="T19" fmla="*/ 45 h 55"/>
                <a:gd name="T20" fmla="*/ 13 w 47"/>
                <a:gd name="T21" fmla="*/ 49 h 55"/>
                <a:gd name="T22" fmla="*/ 26 w 47"/>
                <a:gd name="T23" fmla="*/ 4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 h="55">
                  <a:moveTo>
                    <a:pt x="26" y="48"/>
                  </a:moveTo>
                  <a:cubicBezTo>
                    <a:pt x="27" y="46"/>
                    <a:pt x="25" y="44"/>
                    <a:pt x="23" y="44"/>
                  </a:cubicBezTo>
                  <a:cubicBezTo>
                    <a:pt x="27" y="42"/>
                    <a:pt x="30" y="38"/>
                    <a:pt x="33" y="36"/>
                  </a:cubicBezTo>
                  <a:cubicBezTo>
                    <a:pt x="36" y="33"/>
                    <a:pt x="38" y="30"/>
                    <a:pt x="39" y="26"/>
                  </a:cubicBezTo>
                  <a:cubicBezTo>
                    <a:pt x="41" y="23"/>
                    <a:pt x="42" y="19"/>
                    <a:pt x="42" y="16"/>
                  </a:cubicBezTo>
                  <a:cubicBezTo>
                    <a:pt x="43" y="15"/>
                    <a:pt x="44" y="15"/>
                    <a:pt x="45" y="14"/>
                  </a:cubicBezTo>
                  <a:cubicBezTo>
                    <a:pt x="47" y="13"/>
                    <a:pt x="46" y="12"/>
                    <a:pt x="46" y="11"/>
                  </a:cubicBezTo>
                  <a:cubicBezTo>
                    <a:pt x="44" y="9"/>
                    <a:pt x="42" y="7"/>
                    <a:pt x="40" y="7"/>
                  </a:cubicBezTo>
                  <a:cubicBezTo>
                    <a:pt x="33" y="0"/>
                    <a:pt x="17" y="13"/>
                    <a:pt x="12" y="18"/>
                  </a:cubicBezTo>
                  <a:cubicBezTo>
                    <a:pt x="8" y="24"/>
                    <a:pt x="0" y="40"/>
                    <a:pt x="7" y="45"/>
                  </a:cubicBezTo>
                  <a:cubicBezTo>
                    <a:pt x="8" y="49"/>
                    <a:pt x="10" y="50"/>
                    <a:pt x="13" y="49"/>
                  </a:cubicBezTo>
                  <a:cubicBezTo>
                    <a:pt x="16" y="54"/>
                    <a:pt x="23" y="55"/>
                    <a:pt x="26" y="48"/>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Freeform 193"/>
            <p:cNvSpPr>
              <a:spLocks noEditPoints="1"/>
            </p:cNvSpPr>
            <p:nvPr/>
          </p:nvSpPr>
          <p:spPr bwMode="auto">
            <a:xfrm>
              <a:off x="5938838" y="5743576"/>
              <a:ext cx="134938" cy="117475"/>
            </a:xfrm>
            <a:custGeom>
              <a:avLst/>
              <a:gdLst>
                <a:gd name="T0" fmla="*/ 39 w 51"/>
                <a:gd name="T1" fmla="*/ 8 h 45"/>
                <a:gd name="T2" fmla="*/ 39 w 51"/>
                <a:gd name="T3" fmla="*/ 8 h 45"/>
                <a:gd name="T4" fmla="*/ 47 w 51"/>
                <a:gd name="T5" fmla="*/ 11 h 45"/>
                <a:gd name="T6" fmla="*/ 50 w 51"/>
                <a:gd name="T7" fmla="*/ 8 h 45"/>
                <a:gd name="T8" fmla="*/ 29 w 51"/>
                <a:gd name="T9" fmla="*/ 6 h 45"/>
                <a:gd name="T10" fmla="*/ 16 w 51"/>
                <a:gd name="T11" fmla="*/ 12 h 45"/>
                <a:gd name="T12" fmla="*/ 2 w 51"/>
                <a:gd name="T13" fmla="*/ 29 h 45"/>
                <a:gd name="T14" fmla="*/ 13 w 51"/>
                <a:gd name="T15" fmla="*/ 40 h 45"/>
                <a:gd name="T16" fmla="*/ 39 w 51"/>
                <a:gd name="T17" fmla="*/ 8 h 45"/>
                <a:gd name="T18" fmla="*/ 10 w 51"/>
                <a:gd name="T19" fmla="*/ 33 h 45"/>
                <a:gd name="T20" fmla="*/ 10 w 51"/>
                <a:gd name="T21" fmla="*/ 32 h 45"/>
                <a:gd name="T22" fmla="*/ 29 w 51"/>
                <a:gd name="T23" fmla="*/ 13 h 45"/>
                <a:gd name="T24" fmla="*/ 19 w 51"/>
                <a:gd name="T25" fmla="*/ 26 h 45"/>
                <a:gd name="T26" fmla="*/ 10 w 51"/>
                <a:gd name="T27" fmla="*/ 3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 h="45">
                  <a:moveTo>
                    <a:pt x="39" y="8"/>
                  </a:moveTo>
                  <a:cubicBezTo>
                    <a:pt x="39" y="8"/>
                    <a:pt x="39" y="8"/>
                    <a:pt x="39" y="8"/>
                  </a:cubicBezTo>
                  <a:cubicBezTo>
                    <a:pt x="42" y="8"/>
                    <a:pt x="45" y="9"/>
                    <a:pt x="47" y="11"/>
                  </a:cubicBezTo>
                  <a:cubicBezTo>
                    <a:pt x="48" y="13"/>
                    <a:pt x="51" y="10"/>
                    <a:pt x="50" y="8"/>
                  </a:cubicBezTo>
                  <a:cubicBezTo>
                    <a:pt x="46" y="0"/>
                    <a:pt x="36" y="3"/>
                    <a:pt x="29" y="6"/>
                  </a:cubicBezTo>
                  <a:cubicBezTo>
                    <a:pt x="24" y="7"/>
                    <a:pt x="20" y="9"/>
                    <a:pt x="16" y="12"/>
                  </a:cubicBezTo>
                  <a:cubicBezTo>
                    <a:pt x="10" y="16"/>
                    <a:pt x="5" y="22"/>
                    <a:pt x="2" y="29"/>
                  </a:cubicBezTo>
                  <a:cubicBezTo>
                    <a:pt x="0" y="38"/>
                    <a:pt x="4" y="45"/>
                    <a:pt x="13" y="40"/>
                  </a:cubicBezTo>
                  <a:cubicBezTo>
                    <a:pt x="25" y="33"/>
                    <a:pt x="34" y="21"/>
                    <a:pt x="39" y="8"/>
                  </a:cubicBezTo>
                  <a:close/>
                  <a:moveTo>
                    <a:pt x="10" y="33"/>
                  </a:moveTo>
                  <a:cubicBezTo>
                    <a:pt x="10" y="33"/>
                    <a:pt x="10" y="32"/>
                    <a:pt x="10" y="32"/>
                  </a:cubicBezTo>
                  <a:cubicBezTo>
                    <a:pt x="15" y="23"/>
                    <a:pt x="20" y="16"/>
                    <a:pt x="29" y="13"/>
                  </a:cubicBezTo>
                  <a:cubicBezTo>
                    <a:pt x="27" y="18"/>
                    <a:pt x="23" y="22"/>
                    <a:pt x="19" y="26"/>
                  </a:cubicBezTo>
                  <a:cubicBezTo>
                    <a:pt x="16" y="29"/>
                    <a:pt x="11" y="33"/>
                    <a:pt x="10" y="33"/>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194"/>
            <p:cNvSpPr>
              <a:spLocks/>
            </p:cNvSpPr>
            <p:nvPr/>
          </p:nvSpPr>
          <p:spPr bwMode="auto">
            <a:xfrm>
              <a:off x="5634038" y="5546726"/>
              <a:ext cx="68263" cy="63500"/>
            </a:xfrm>
            <a:custGeom>
              <a:avLst/>
              <a:gdLst>
                <a:gd name="T0" fmla="*/ 23 w 26"/>
                <a:gd name="T1" fmla="*/ 4 h 24"/>
                <a:gd name="T2" fmla="*/ 13 w 26"/>
                <a:gd name="T3" fmla="*/ 2 h 24"/>
                <a:gd name="T4" fmla="*/ 4 w 26"/>
                <a:gd name="T5" fmla="*/ 7 h 24"/>
                <a:gd name="T6" fmla="*/ 2 w 26"/>
                <a:gd name="T7" fmla="*/ 18 h 24"/>
                <a:gd name="T8" fmla="*/ 12 w 26"/>
                <a:gd name="T9" fmla="*/ 22 h 24"/>
                <a:gd name="T10" fmla="*/ 15 w 26"/>
                <a:gd name="T11" fmla="*/ 21 h 24"/>
                <a:gd name="T12" fmla="*/ 18 w 26"/>
                <a:gd name="T13" fmla="*/ 20 h 24"/>
                <a:gd name="T14" fmla="*/ 24 w 26"/>
                <a:gd name="T15" fmla="*/ 14 h 24"/>
                <a:gd name="T16" fmla="*/ 23 w 26"/>
                <a:gd name="T17"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24">
                  <a:moveTo>
                    <a:pt x="23" y="4"/>
                  </a:moveTo>
                  <a:cubicBezTo>
                    <a:pt x="21" y="1"/>
                    <a:pt x="16" y="0"/>
                    <a:pt x="13" y="2"/>
                  </a:cubicBezTo>
                  <a:cubicBezTo>
                    <a:pt x="10" y="3"/>
                    <a:pt x="6" y="5"/>
                    <a:pt x="4" y="7"/>
                  </a:cubicBezTo>
                  <a:cubicBezTo>
                    <a:pt x="1" y="10"/>
                    <a:pt x="0" y="14"/>
                    <a:pt x="2" y="18"/>
                  </a:cubicBezTo>
                  <a:cubicBezTo>
                    <a:pt x="4" y="21"/>
                    <a:pt x="8" y="24"/>
                    <a:pt x="12" y="22"/>
                  </a:cubicBezTo>
                  <a:cubicBezTo>
                    <a:pt x="13" y="22"/>
                    <a:pt x="14" y="22"/>
                    <a:pt x="15" y="21"/>
                  </a:cubicBezTo>
                  <a:cubicBezTo>
                    <a:pt x="16" y="21"/>
                    <a:pt x="17" y="21"/>
                    <a:pt x="18" y="20"/>
                  </a:cubicBezTo>
                  <a:cubicBezTo>
                    <a:pt x="21" y="19"/>
                    <a:pt x="23" y="17"/>
                    <a:pt x="24" y="14"/>
                  </a:cubicBezTo>
                  <a:cubicBezTo>
                    <a:pt x="26" y="11"/>
                    <a:pt x="26" y="6"/>
                    <a:pt x="23" y="4"/>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195"/>
            <p:cNvSpPr>
              <a:spLocks/>
            </p:cNvSpPr>
            <p:nvPr/>
          </p:nvSpPr>
          <p:spPr bwMode="auto">
            <a:xfrm>
              <a:off x="6073775" y="5737226"/>
              <a:ext cx="60325" cy="66675"/>
            </a:xfrm>
            <a:custGeom>
              <a:avLst/>
              <a:gdLst>
                <a:gd name="T0" fmla="*/ 21 w 23"/>
                <a:gd name="T1" fmla="*/ 13 h 25"/>
                <a:gd name="T2" fmla="*/ 18 w 23"/>
                <a:gd name="T3" fmla="*/ 7 h 25"/>
                <a:gd name="T4" fmla="*/ 15 w 23"/>
                <a:gd name="T5" fmla="*/ 3 h 25"/>
                <a:gd name="T6" fmla="*/ 4 w 23"/>
                <a:gd name="T7" fmla="*/ 3 h 25"/>
                <a:gd name="T8" fmla="*/ 1 w 23"/>
                <a:gd name="T9" fmla="*/ 12 h 25"/>
                <a:gd name="T10" fmla="*/ 3 w 23"/>
                <a:gd name="T11" fmla="*/ 15 h 25"/>
                <a:gd name="T12" fmla="*/ 3 w 23"/>
                <a:gd name="T13" fmla="*/ 15 h 25"/>
                <a:gd name="T14" fmla="*/ 6 w 23"/>
                <a:gd name="T15" fmla="*/ 21 h 25"/>
                <a:gd name="T16" fmla="*/ 6 w 23"/>
                <a:gd name="T17" fmla="*/ 21 h 25"/>
                <a:gd name="T18" fmla="*/ 11 w 23"/>
                <a:gd name="T19" fmla="*/ 24 h 25"/>
                <a:gd name="T20" fmla="*/ 21 w 23"/>
                <a:gd name="T21" fmla="*/ 1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25">
                  <a:moveTo>
                    <a:pt x="21" y="13"/>
                  </a:moveTo>
                  <a:cubicBezTo>
                    <a:pt x="21" y="10"/>
                    <a:pt x="19" y="8"/>
                    <a:pt x="18" y="7"/>
                  </a:cubicBezTo>
                  <a:cubicBezTo>
                    <a:pt x="17" y="5"/>
                    <a:pt x="16" y="4"/>
                    <a:pt x="15" y="3"/>
                  </a:cubicBezTo>
                  <a:cubicBezTo>
                    <a:pt x="12" y="1"/>
                    <a:pt x="8" y="0"/>
                    <a:pt x="4" y="3"/>
                  </a:cubicBezTo>
                  <a:cubicBezTo>
                    <a:pt x="2" y="5"/>
                    <a:pt x="0" y="8"/>
                    <a:pt x="1" y="12"/>
                  </a:cubicBezTo>
                  <a:cubicBezTo>
                    <a:pt x="1" y="13"/>
                    <a:pt x="2" y="14"/>
                    <a:pt x="3" y="15"/>
                  </a:cubicBezTo>
                  <a:cubicBezTo>
                    <a:pt x="3" y="15"/>
                    <a:pt x="3" y="15"/>
                    <a:pt x="3" y="15"/>
                  </a:cubicBezTo>
                  <a:cubicBezTo>
                    <a:pt x="3" y="17"/>
                    <a:pt x="4" y="20"/>
                    <a:pt x="6" y="21"/>
                  </a:cubicBezTo>
                  <a:cubicBezTo>
                    <a:pt x="6" y="21"/>
                    <a:pt x="6" y="21"/>
                    <a:pt x="6" y="21"/>
                  </a:cubicBezTo>
                  <a:cubicBezTo>
                    <a:pt x="7" y="22"/>
                    <a:pt x="9" y="23"/>
                    <a:pt x="11" y="24"/>
                  </a:cubicBezTo>
                  <a:cubicBezTo>
                    <a:pt x="17" y="25"/>
                    <a:pt x="23" y="19"/>
                    <a:pt x="21" y="13"/>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196"/>
            <p:cNvSpPr>
              <a:spLocks/>
            </p:cNvSpPr>
            <p:nvPr/>
          </p:nvSpPr>
          <p:spPr bwMode="auto">
            <a:xfrm>
              <a:off x="5600700" y="5591176"/>
              <a:ext cx="101600" cy="177800"/>
            </a:xfrm>
            <a:custGeom>
              <a:avLst/>
              <a:gdLst>
                <a:gd name="T0" fmla="*/ 39 w 39"/>
                <a:gd name="T1" fmla="*/ 67 h 68"/>
                <a:gd name="T2" fmla="*/ 10 w 39"/>
                <a:gd name="T3" fmla="*/ 42 h 68"/>
                <a:gd name="T4" fmla="*/ 8 w 39"/>
                <a:gd name="T5" fmla="*/ 1 h 68"/>
                <a:gd name="T6" fmla="*/ 7 w 39"/>
                <a:gd name="T7" fmla="*/ 0 h 68"/>
                <a:gd name="T8" fmla="*/ 8 w 39"/>
                <a:gd name="T9" fmla="*/ 43 h 68"/>
                <a:gd name="T10" fmla="*/ 38 w 39"/>
                <a:gd name="T11" fmla="*/ 68 h 68"/>
                <a:gd name="T12" fmla="*/ 39 w 39"/>
                <a:gd name="T13" fmla="*/ 67 h 68"/>
              </a:gdLst>
              <a:ahLst/>
              <a:cxnLst>
                <a:cxn ang="0">
                  <a:pos x="T0" y="T1"/>
                </a:cxn>
                <a:cxn ang="0">
                  <a:pos x="T2" y="T3"/>
                </a:cxn>
                <a:cxn ang="0">
                  <a:pos x="T4" y="T5"/>
                </a:cxn>
                <a:cxn ang="0">
                  <a:pos x="T6" y="T7"/>
                </a:cxn>
                <a:cxn ang="0">
                  <a:pos x="T8" y="T9"/>
                </a:cxn>
                <a:cxn ang="0">
                  <a:pos x="T10" y="T11"/>
                </a:cxn>
                <a:cxn ang="0">
                  <a:pos x="T12" y="T13"/>
                </a:cxn>
              </a:cxnLst>
              <a:rect l="0" t="0" r="r" b="b"/>
              <a:pathLst>
                <a:path w="39" h="68">
                  <a:moveTo>
                    <a:pt x="39" y="67"/>
                  </a:moveTo>
                  <a:cubicBezTo>
                    <a:pt x="27" y="61"/>
                    <a:pt x="17" y="53"/>
                    <a:pt x="10" y="42"/>
                  </a:cubicBezTo>
                  <a:cubicBezTo>
                    <a:pt x="2" y="28"/>
                    <a:pt x="6" y="15"/>
                    <a:pt x="8" y="1"/>
                  </a:cubicBezTo>
                  <a:cubicBezTo>
                    <a:pt x="9" y="0"/>
                    <a:pt x="8" y="0"/>
                    <a:pt x="7" y="0"/>
                  </a:cubicBezTo>
                  <a:cubicBezTo>
                    <a:pt x="1" y="14"/>
                    <a:pt x="0" y="30"/>
                    <a:pt x="8" y="43"/>
                  </a:cubicBezTo>
                  <a:cubicBezTo>
                    <a:pt x="14" y="53"/>
                    <a:pt x="25" y="67"/>
                    <a:pt x="38" y="68"/>
                  </a:cubicBezTo>
                  <a:cubicBezTo>
                    <a:pt x="39" y="68"/>
                    <a:pt x="39" y="67"/>
                    <a:pt x="39" y="67"/>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197"/>
            <p:cNvSpPr>
              <a:spLocks/>
            </p:cNvSpPr>
            <p:nvPr/>
          </p:nvSpPr>
          <p:spPr bwMode="auto">
            <a:xfrm>
              <a:off x="5661025" y="5715001"/>
              <a:ext cx="52388" cy="38100"/>
            </a:xfrm>
            <a:custGeom>
              <a:avLst/>
              <a:gdLst>
                <a:gd name="T0" fmla="*/ 20 w 20"/>
                <a:gd name="T1" fmla="*/ 13 h 15"/>
                <a:gd name="T2" fmla="*/ 11 w 20"/>
                <a:gd name="T3" fmla="*/ 8 h 15"/>
                <a:gd name="T4" fmla="*/ 2 w 20"/>
                <a:gd name="T5" fmla="*/ 0 h 15"/>
                <a:gd name="T6" fmla="*/ 1 w 20"/>
                <a:gd name="T7" fmla="*/ 1 h 15"/>
                <a:gd name="T8" fmla="*/ 9 w 20"/>
                <a:gd name="T9" fmla="*/ 10 h 15"/>
                <a:gd name="T10" fmla="*/ 20 w 20"/>
                <a:gd name="T11" fmla="*/ 14 h 15"/>
                <a:gd name="T12" fmla="*/ 20 w 20"/>
                <a:gd name="T13" fmla="*/ 13 h 15"/>
              </a:gdLst>
              <a:ahLst/>
              <a:cxnLst>
                <a:cxn ang="0">
                  <a:pos x="T0" y="T1"/>
                </a:cxn>
                <a:cxn ang="0">
                  <a:pos x="T2" y="T3"/>
                </a:cxn>
                <a:cxn ang="0">
                  <a:pos x="T4" y="T5"/>
                </a:cxn>
                <a:cxn ang="0">
                  <a:pos x="T6" y="T7"/>
                </a:cxn>
                <a:cxn ang="0">
                  <a:pos x="T8" y="T9"/>
                </a:cxn>
                <a:cxn ang="0">
                  <a:pos x="T10" y="T11"/>
                </a:cxn>
                <a:cxn ang="0">
                  <a:pos x="T12" y="T13"/>
                </a:cxn>
              </a:cxnLst>
              <a:rect l="0" t="0" r="r" b="b"/>
              <a:pathLst>
                <a:path w="20" h="15">
                  <a:moveTo>
                    <a:pt x="20" y="13"/>
                  </a:moveTo>
                  <a:cubicBezTo>
                    <a:pt x="18" y="11"/>
                    <a:pt x="14" y="10"/>
                    <a:pt x="11" y="8"/>
                  </a:cubicBezTo>
                  <a:cubicBezTo>
                    <a:pt x="8" y="6"/>
                    <a:pt x="4" y="3"/>
                    <a:pt x="2" y="0"/>
                  </a:cubicBezTo>
                  <a:cubicBezTo>
                    <a:pt x="1" y="0"/>
                    <a:pt x="0" y="0"/>
                    <a:pt x="1" y="1"/>
                  </a:cubicBezTo>
                  <a:cubicBezTo>
                    <a:pt x="3" y="5"/>
                    <a:pt x="6" y="8"/>
                    <a:pt x="9" y="10"/>
                  </a:cubicBezTo>
                  <a:cubicBezTo>
                    <a:pt x="12" y="12"/>
                    <a:pt x="16" y="15"/>
                    <a:pt x="20" y="14"/>
                  </a:cubicBezTo>
                  <a:cubicBezTo>
                    <a:pt x="20" y="14"/>
                    <a:pt x="20" y="14"/>
                    <a:pt x="20" y="13"/>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98"/>
            <p:cNvSpPr>
              <a:spLocks/>
            </p:cNvSpPr>
            <p:nvPr/>
          </p:nvSpPr>
          <p:spPr bwMode="auto">
            <a:xfrm>
              <a:off x="5784850" y="5586413"/>
              <a:ext cx="61913" cy="161925"/>
            </a:xfrm>
            <a:custGeom>
              <a:avLst/>
              <a:gdLst>
                <a:gd name="T0" fmla="*/ 6 w 24"/>
                <a:gd name="T1" fmla="*/ 0 h 62"/>
                <a:gd name="T2" fmla="*/ 5 w 24"/>
                <a:gd name="T3" fmla="*/ 1 h 62"/>
                <a:gd name="T4" fmla="*/ 14 w 24"/>
                <a:gd name="T5" fmla="*/ 34 h 62"/>
                <a:gd name="T6" fmla="*/ 1 w 24"/>
                <a:gd name="T7" fmla="*/ 60 h 62"/>
                <a:gd name="T8" fmla="*/ 1 w 24"/>
                <a:gd name="T9" fmla="*/ 61 h 62"/>
                <a:gd name="T10" fmla="*/ 6 w 24"/>
                <a:gd name="T11" fmla="*/ 0 h 62"/>
              </a:gdLst>
              <a:ahLst/>
              <a:cxnLst>
                <a:cxn ang="0">
                  <a:pos x="T0" y="T1"/>
                </a:cxn>
                <a:cxn ang="0">
                  <a:pos x="T2" y="T3"/>
                </a:cxn>
                <a:cxn ang="0">
                  <a:pos x="T4" y="T5"/>
                </a:cxn>
                <a:cxn ang="0">
                  <a:pos x="T6" y="T7"/>
                </a:cxn>
                <a:cxn ang="0">
                  <a:pos x="T8" y="T9"/>
                </a:cxn>
                <a:cxn ang="0">
                  <a:pos x="T10" y="T11"/>
                </a:cxn>
              </a:cxnLst>
              <a:rect l="0" t="0" r="r" b="b"/>
              <a:pathLst>
                <a:path w="24" h="62">
                  <a:moveTo>
                    <a:pt x="6" y="0"/>
                  </a:moveTo>
                  <a:cubicBezTo>
                    <a:pt x="5" y="0"/>
                    <a:pt x="4" y="1"/>
                    <a:pt x="5" y="1"/>
                  </a:cubicBezTo>
                  <a:cubicBezTo>
                    <a:pt x="12" y="11"/>
                    <a:pt x="16" y="22"/>
                    <a:pt x="14" y="34"/>
                  </a:cubicBezTo>
                  <a:cubicBezTo>
                    <a:pt x="12" y="45"/>
                    <a:pt x="7" y="52"/>
                    <a:pt x="1" y="60"/>
                  </a:cubicBezTo>
                  <a:cubicBezTo>
                    <a:pt x="0" y="61"/>
                    <a:pt x="1" y="62"/>
                    <a:pt x="1" y="61"/>
                  </a:cubicBezTo>
                  <a:cubicBezTo>
                    <a:pt x="24" y="50"/>
                    <a:pt x="21" y="16"/>
                    <a:pt x="6"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199"/>
            <p:cNvSpPr>
              <a:spLocks/>
            </p:cNvSpPr>
            <p:nvPr/>
          </p:nvSpPr>
          <p:spPr bwMode="auto">
            <a:xfrm>
              <a:off x="5762625" y="5683251"/>
              <a:ext cx="46038" cy="60325"/>
            </a:xfrm>
            <a:custGeom>
              <a:avLst/>
              <a:gdLst>
                <a:gd name="T0" fmla="*/ 16 w 17"/>
                <a:gd name="T1" fmla="*/ 1 h 23"/>
                <a:gd name="T2" fmla="*/ 15 w 17"/>
                <a:gd name="T3" fmla="*/ 1 h 23"/>
                <a:gd name="T4" fmla="*/ 9 w 17"/>
                <a:gd name="T5" fmla="*/ 12 h 23"/>
                <a:gd name="T6" fmla="*/ 1 w 17"/>
                <a:gd name="T7" fmla="*/ 22 h 23"/>
                <a:gd name="T8" fmla="*/ 2 w 17"/>
                <a:gd name="T9" fmla="*/ 23 h 23"/>
                <a:gd name="T10" fmla="*/ 12 w 17"/>
                <a:gd name="T11" fmla="*/ 13 h 23"/>
                <a:gd name="T12" fmla="*/ 16 w 17"/>
                <a:gd name="T13" fmla="*/ 1 h 23"/>
              </a:gdLst>
              <a:ahLst/>
              <a:cxnLst>
                <a:cxn ang="0">
                  <a:pos x="T0" y="T1"/>
                </a:cxn>
                <a:cxn ang="0">
                  <a:pos x="T2" y="T3"/>
                </a:cxn>
                <a:cxn ang="0">
                  <a:pos x="T4" y="T5"/>
                </a:cxn>
                <a:cxn ang="0">
                  <a:pos x="T6" y="T7"/>
                </a:cxn>
                <a:cxn ang="0">
                  <a:pos x="T8" y="T9"/>
                </a:cxn>
                <a:cxn ang="0">
                  <a:pos x="T10" y="T11"/>
                </a:cxn>
                <a:cxn ang="0">
                  <a:pos x="T12" y="T13"/>
                </a:cxn>
              </a:cxnLst>
              <a:rect l="0" t="0" r="r" b="b"/>
              <a:pathLst>
                <a:path w="17" h="23">
                  <a:moveTo>
                    <a:pt x="16" y="1"/>
                  </a:moveTo>
                  <a:cubicBezTo>
                    <a:pt x="16" y="0"/>
                    <a:pt x="15" y="0"/>
                    <a:pt x="15" y="1"/>
                  </a:cubicBezTo>
                  <a:cubicBezTo>
                    <a:pt x="13" y="5"/>
                    <a:pt x="12" y="9"/>
                    <a:pt x="9" y="12"/>
                  </a:cubicBezTo>
                  <a:cubicBezTo>
                    <a:pt x="6" y="16"/>
                    <a:pt x="3" y="18"/>
                    <a:pt x="1" y="22"/>
                  </a:cubicBezTo>
                  <a:cubicBezTo>
                    <a:pt x="0" y="23"/>
                    <a:pt x="1" y="23"/>
                    <a:pt x="2" y="23"/>
                  </a:cubicBezTo>
                  <a:cubicBezTo>
                    <a:pt x="6" y="21"/>
                    <a:pt x="10" y="17"/>
                    <a:pt x="12" y="13"/>
                  </a:cubicBezTo>
                  <a:cubicBezTo>
                    <a:pt x="15" y="9"/>
                    <a:pt x="17" y="5"/>
                    <a:pt x="16"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200"/>
            <p:cNvSpPr>
              <a:spLocks/>
            </p:cNvSpPr>
            <p:nvPr/>
          </p:nvSpPr>
          <p:spPr bwMode="auto">
            <a:xfrm>
              <a:off x="5902325" y="5737226"/>
              <a:ext cx="87313" cy="155575"/>
            </a:xfrm>
            <a:custGeom>
              <a:avLst/>
              <a:gdLst>
                <a:gd name="T0" fmla="*/ 31 w 33"/>
                <a:gd name="T1" fmla="*/ 0 h 59"/>
                <a:gd name="T2" fmla="*/ 7 w 33"/>
                <a:gd name="T3" fmla="*/ 26 h 59"/>
                <a:gd name="T4" fmla="*/ 7 w 33"/>
                <a:gd name="T5" fmla="*/ 58 h 59"/>
                <a:gd name="T6" fmla="*/ 9 w 33"/>
                <a:gd name="T7" fmla="*/ 57 h 59"/>
                <a:gd name="T8" fmla="*/ 32 w 33"/>
                <a:gd name="T9" fmla="*/ 1 h 59"/>
                <a:gd name="T10" fmla="*/ 31 w 33"/>
                <a:gd name="T11" fmla="*/ 0 h 59"/>
              </a:gdLst>
              <a:ahLst/>
              <a:cxnLst>
                <a:cxn ang="0">
                  <a:pos x="T0" y="T1"/>
                </a:cxn>
                <a:cxn ang="0">
                  <a:pos x="T2" y="T3"/>
                </a:cxn>
                <a:cxn ang="0">
                  <a:pos x="T4" y="T5"/>
                </a:cxn>
                <a:cxn ang="0">
                  <a:pos x="T6" y="T7"/>
                </a:cxn>
                <a:cxn ang="0">
                  <a:pos x="T8" y="T9"/>
                </a:cxn>
                <a:cxn ang="0">
                  <a:pos x="T10" y="T11"/>
                </a:cxn>
              </a:cxnLst>
              <a:rect l="0" t="0" r="r" b="b"/>
              <a:pathLst>
                <a:path w="33" h="59">
                  <a:moveTo>
                    <a:pt x="31" y="0"/>
                  </a:moveTo>
                  <a:cubicBezTo>
                    <a:pt x="20" y="5"/>
                    <a:pt x="12" y="15"/>
                    <a:pt x="7" y="26"/>
                  </a:cubicBezTo>
                  <a:cubicBezTo>
                    <a:pt x="4" y="35"/>
                    <a:pt x="0" y="50"/>
                    <a:pt x="7" y="58"/>
                  </a:cubicBezTo>
                  <a:cubicBezTo>
                    <a:pt x="8" y="59"/>
                    <a:pt x="10" y="58"/>
                    <a:pt x="9" y="57"/>
                  </a:cubicBezTo>
                  <a:cubicBezTo>
                    <a:pt x="3" y="35"/>
                    <a:pt x="15" y="14"/>
                    <a:pt x="32" y="1"/>
                  </a:cubicBezTo>
                  <a:cubicBezTo>
                    <a:pt x="33" y="1"/>
                    <a:pt x="32" y="0"/>
                    <a:pt x="31"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201"/>
            <p:cNvSpPr>
              <a:spLocks/>
            </p:cNvSpPr>
            <p:nvPr/>
          </p:nvSpPr>
          <p:spPr bwMode="auto">
            <a:xfrm>
              <a:off x="5934075" y="5811838"/>
              <a:ext cx="12700" cy="69850"/>
            </a:xfrm>
            <a:custGeom>
              <a:avLst/>
              <a:gdLst>
                <a:gd name="T0" fmla="*/ 3 w 5"/>
                <a:gd name="T1" fmla="*/ 12 h 27"/>
                <a:gd name="T2" fmla="*/ 5 w 5"/>
                <a:gd name="T3" fmla="*/ 0 h 27"/>
                <a:gd name="T4" fmla="*/ 4 w 5"/>
                <a:gd name="T5" fmla="*/ 0 h 27"/>
                <a:gd name="T6" fmla="*/ 0 w 5"/>
                <a:gd name="T7" fmla="*/ 12 h 27"/>
                <a:gd name="T8" fmla="*/ 2 w 5"/>
                <a:gd name="T9" fmla="*/ 26 h 27"/>
                <a:gd name="T10" fmla="*/ 3 w 5"/>
                <a:gd name="T11" fmla="*/ 26 h 27"/>
                <a:gd name="T12" fmla="*/ 3 w 5"/>
                <a:gd name="T13" fmla="*/ 12 h 27"/>
              </a:gdLst>
              <a:ahLst/>
              <a:cxnLst>
                <a:cxn ang="0">
                  <a:pos x="T0" y="T1"/>
                </a:cxn>
                <a:cxn ang="0">
                  <a:pos x="T2" y="T3"/>
                </a:cxn>
                <a:cxn ang="0">
                  <a:pos x="T4" y="T5"/>
                </a:cxn>
                <a:cxn ang="0">
                  <a:pos x="T6" y="T7"/>
                </a:cxn>
                <a:cxn ang="0">
                  <a:pos x="T8" y="T9"/>
                </a:cxn>
                <a:cxn ang="0">
                  <a:pos x="T10" y="T11"/>
                </a:cxn>
                <a:cxn ang="0">
                  <a:pos x="T12" y="T13"/>
                </a:cxn>
              </a:cxnLst>
              <a:rect l="0" t="0" r="r" b="b"/>
              <a:pathLst>
                <a:path w="5" h="27">
                  <a:moveTo>
                    <a:pt x="3" y="12"/>
                  </a:moveTo>
                  <a:cubicBezTo>
                    <a:pt x="3" y="8"/>
                    <a:pt x="5" y="4"/>
                    <a:pt x="5" y="0"/>
                  </a:cubicBezTo>
                  <a:cubicBezTo>
                    <a:pt x="4" y="0"/>
                    <a:pt x="4" y="0"/>
                    <a:pt x="4" y="0"/>
                  </a:cubicBezTo>
                  <a:cubicBezTo>
                    <a:pt x="1" y="3"/>
                    <a:pt x="1" y="8"/>
                    <a:pt x="0" y="12"/>
                  </a:cubicBezTo>
                  <a:cubicBezTo>
                    <a:pt x="0" y="16"/>
                    <a:pt x="0" y="22"/>
                    <a:pt x="2" y="26"/>
                  </a:cubicBezTo>
                  <a:cubicBezTo>
                    <a:pt x="2" y="27"/>
                    <a:pt x="3" y="26"/>
                    <a:pt x="3" y="26"/>
                  </a:cubicBezTo>
                  <a:cubicBezTo>
                    <a:pt x="4" y="21"/>
                    <a:pt x="2" y="17"/>
                    <a:pt x="3" y="12"/>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202"/>
            <p:cNvSpPr>
              <a:spLocks/>
            </p:cNvSpPr>
            <p:nvPr/>
          </p:nvSpPr>
          <p:spPr bwMode="auto">
            <a:xfrm>
              <a:off x="5961063" y="5848351"/>
              <a:ext cx="180975" cy="149225"/>
            </a:xfrm>
            <a:custGeom>
              <a:avLst/>
              <a:gdLst>
                <a:gd name="T0" fmla="*/ 67 w 69"/>
                <a:gd name="T1" fmla="*/ 0 h 57"/>
                <a:gd name="T2" fmla="*/ 60 w 69"/>
                <a:gd name="T3" fmla="*/ 19 h 57"/>
                <a:gd name="T4" fmla="*/ 43 w 69"/>
                <a:gd name="T5" fmla="*/ 34 h 57"/>
                <a:gd name="T6" fmla="*/ 1 w 69"/>
                <a:gd name="T7" fmla="*/ 36 h 57"/>
                <a:gd name="T8" fmla="*/ 1 w 69"/>
                <a:gd name="T9" fmla="*/ 37 h 57"/>
                <a:gd name="T10" fmla="*/ 68 w 69"/>
                <a:gd name="T11" fmla="*/ 1 h 57"/>
                <a:gd name="T12" fmla="*/ 67 w 69"/>
                <a:gd name="T13" fmla="*/ 0 h 57"/>
              </a:gdLst>
              <a:ahLst/>
              <a:cxnLst>
                <a:cxn ang="0">
                  <a:pos x="T0" y="T1"/>
                </a:cxn>
                <a:cxn ang="0">
                  <a:pos x="T2" y="T3"/>
                </a:cxn>
                <a:cxn ang="0">
                  <a:pos x="T4" y="T5"/>
                </a:cxn>
                <a:cxn ang="0">
                  <a:pos x="T6" y="T7"/>
                </a:cxn>
                <a:cxn ang="0">
                  <a:pos x="T8" y="T9"/>
                </a:cxn>
                <a:cxn ang="0">
                  <a:pos x="T10" y="T11"/>
                </a:cxn>
                <a:cxn ang="0">
                  <a:pos x="T12" y="T13"/>
                </a:cxn>
              </a:cxnLst>
              <a:rect l="0" t="0" r="r" b="b"/>
              <a:pathLst>
                <a:path w="69" h="57">
                  <a:moveTo>
                    <a:pt x="67" y="0"/>
                  </a:moveTo>
                  <a:cubicBezTo>
                    <a:pt x="65" y="7"/>
                    <a:pt x="64" y="13"/>
                    <a:pt x="60" y="19"/>
                  </a:cubicBezTo>
                  <a:cubicBezTo>
                    <a:pt x="56" y="25"/>
                    <a:pt x="49" y="30"/>
                    <a:pt x="43" y="34"/>
                  </a:cubicBezTo>
                  <a:cubicBezTo>
                    <a:pt x="30" y="42"/>
                    <a:pt x="16" y="41"/>
                    <a:pt x="1" y="36"/>
                  </a:cubicBezTo>
                  <a:cubicBezTo>
                    <a:pt x="1" y="36"/>
                    <a:pt x="0" y="37"/>
                    <a:pt x="1" y="37"/>
                  </a:cubicBezTo>
                  <a:cubicBezTo>
                    <a:pt x="26" y="57"/>
                    <a:pt x="69" y="31"/>
                    <a:pt x="68" y="1"/>
                  </a:cubicBezTo>
                  <a:cubicBezTo>
                    <a:pt x="68" y="0"/>
                    <a:pt x="67" y="0"/>
                    <a:pt x="67"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203"/>
            <p:cNvSpPr>
              <a:spLocks/>
            </p:cNvSpPr>
            <p:nvPr/>
          </p:nvSpPr>
          <p:spPr bwMode="auto">
            <a:xfrm>
              <a:off x="5969000" y="5924551"/>
              <a:ext cx="55563" cy="15875"/>
            </a:xfrm>
            <a:custGeom>
              <a:avLst/>
              <a:gdLst>
                <a:gd name="T0" fmla="*/ 21 w 21"/>
                <a:gd name="T1" fmla="*/ 1 h 6"/>
                <a:gd name="T2" fmla="*/ 11 w 21"/>
                <a:gd name="T3" fmla="*/ 2 h 6"/>
                <a:gd name="T4" fmla="*/ 1 w 21"/>
                <a:gd name="T5" fmla="*/ 0 h 6"/>
                <a:gd name="T6" fmla="*/ 1 w 21"/>
                <a:gd name="T7" fmla="*/ 1 h 6"/>
                <a:gd name="T8" fmla="*/ 21 w 21"/>
                <a:gd name="T9" fmla="*/ 2 h 6"/>
                <a:gd name="T10" fmla="*/ 21 w 21"/>
                <a:gd name="T11" fmla="*/ 1 h 6"/>
              </a:gdLst>
              <a:ahLst/>
              <a:cxnLst>
                <a:cxn ang="0">
                  <a:pos x="T0" y="T1"/>
                </a:cxn>
                <a:cxn ang="0">
                  <a:pos x="T2" y="T3"/>
                </a:cxn>
                <a:cxn ang="0">
                  <a:pos x="T4" y="T5"/>
                </a:cxn>
                <a:cxn ang="0">
                  <a:pos x="T6" y="T7"/>
                </a:cxn>
                <a:cxn ang="0">
                  <a:pos x="T8" y="T9"/>
                </a:cxn>
                <a:cxn ang="0">
                  <a:pos x="T10" y="T11"/>
                </a:cxn>
              </a:cxnLst>
              <a:rect l="0" t="0" r="r" b="b"/>
              <a:pathLst>
                <a:path w="21" h="6">
                  <a:moveTo>
                    <a:pt x="21" y="1"/>
                  </a:moveTo>
                  <a:cubicBezTo>
                    <a:pt x="18" y="1"/>
                    <a:pt x="15" y="2"/>
                    <a:pt x="11" y="2"/>
                  </a:cubicBezTo>
                  <a:cubicBezTo>
                    <a:pt x="8" y="2"/>
                    <a:pt x="5" y="1"/>
                    <a:pt x="1" y="0"/>
                  </a:cubicBezTo>
                  <a:cubicBezTo>
                    <a:pt x="1" y="0"/>
                    <a:pt x="0" y="1"/>
                    <a:pt x="1" y="1"/>
                  </a:cubicBezTo>
                  <a:cubicBezTo>
                    <a:pt x="7" y="4"/>
                    <a:pt x="15" y="6"/>
                    <a:pt x="21" y="2"/>
                  </a:cubicBezTo>
                  <a:cubicBezTo>
                    <a:pt x="21" y="2"/>
                    <a:pt x="21" y="2"/>
                    <a:pt x="21"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2" name="Group 21"/>
          <p:cNvGrpSpPr/>
          <p:nvPr/>
        </p:nvGrpSpPr>
        <p:grpSpPr>
          <a:xfrm>
            <a:off x="-103199" y="5219405"/>
            <a:ext cx="690562" cy="1147763"/>
            <a:chOff x="2130426" y="3314700"/>
            <a:chExt cx="690562" cy="1147763"/>
          </a:xfrm>
        </p:grpSpPr>
        <p:sp>
          <p:nvSpPr>
            <p:cNvPr id="23" name="Freeform 23"/>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rgbClr val="EFA7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24"/>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25"/>
            <p:cNvSpPr>
              <a:spLocks/>
            </p:cNvSpPr>
            <p:nvPr/>
          </p:nvSpPr>
          <p:spPr bwMode="auto">
            <a:xfrm>
              <a:off x="2208213" y="3398838"/>
              <a:ext cx="533400" cy="1063625"/>
            </a:xfrm>
            <a:custGeom>
              <a:avLst/>
              <a:gdLst>
                <a:gd name="T0" fmla="*/ 202 w 203"/>
                <a:gd name="T1" fmla="*/ 123 h 408"/>
                <a:gd name="T2" fmla="*/ 131 w 203"/>
                <a:gd name="T3" fmla="*/ 156 h 408"/>
                <a:gd name="T4" fmla="*/ 98 w 203"/>
                <a:gd name="T5" fmla="*/ 180 h 408"/>
                <a:gd name="T6" fmla="*/ 88 w 203"/>
                <a:gd name="T7" fmla="*/ 192 h 408"/>
                <a:gd name="T8" fmla="*/ 119 w 203"/>
                <a:gd name="T9" fmla="*/ 137 h 408"/>
                <a:gd name="T10" fmla="*/ 153 w 203"/>
                <a:gd name="T11" fmla="*/ 106 h 408"/>
                <a:gd name="T12" fmla="*/ 201 w 203"/>
                <a:gd name="T13" fmla="*/ 85 h 408"/>
                <a:gd name="T14" fmla="*/ 200 w 203"/>
                <a:gd name="T15" fmla="*/ 84 h 408"/>
                <a:gd name="T16" fmla="*/ 125 w 203"/>
                <a:gd name="T17" fmla="*/ 127 h 408"/>
                <a:gd name="T18" fmla="*/ 149 w 203"/>
                <a:gd name="T19" fmla="*/ 81 h 408"/>
                <a:gd name="T20" fmla="*/ 164 w 203"/>
                <a:gd name="T21" fmla="*/ 64 h 408"/>
                <a:gd name="T22" fmla="*/ 189 w 203"/>
                <a:gd name="T23" fmla="*/ 45 h 408"/>
                <a:gd name="T24" fmla="*/ 188 w 203"/>
                <a:gd name="T25" fmla="*/ 44 h 408"/>
                <a:gd name="T26" fmla="*/ 154 w 203"/>
                <a:gd name="T27" fmla="*/ 69 h 408"/>
                <a:gd name="T28" fmla="*/ 180 w 203"/>
                <a:gd name="T29" fmla="*/ 1 h 408"/>
                <a:gd name="T30" fmla="*/ 179 w 203"/>
                <a:gd name="T31" fmla="*/ 1 h 408"/>
                <a:gd name="T32" fmla="*/ 134 w 203"/>
                <a:gd name="T33" fmla="*/ 97 h 408"/>
                <a:gd name="T34" fmla="*/ 115 w 203"/>
                <a:gd name="T35" fmla="*/ 38 h 408"/>
                <a:gd name="T36" fmla="*/ 115 w 203"/>
                <a:gd name="T37" fmla="*/ 38 h 408"/>
                <a:gd name="T38" fmla="*/ 131 w 203"/>
                <a:gd name="T39" fmla="*/ 103 h 408"/>
                <a:gd name="T40" fmla="*/ 131 w 203"/>
                <a:gd name="T41" fmla="*/ 103 h 408"/>
                <a:gd name="T42" fmla="*/ 108 w 203"/>
                <a:gd name="T43" fmla="*/ 144 h 408"/>
                <a:gd name="T44" fmla="*/ 74 w 203"/>
                <a:gd name="T45" fmla="*/ 58 h 408"/>
                <a:gd name="T46" fmla="*/ 73 w 203"/>
                <a:gd name="T47" fmla="*/ 59 h 408"/>
                <a:gd name="T48" fmla="*/ 105 w 203"/>
                <a:gd name="T49" fmla="*/ 150 h 408"/>
                <a:gd name="T50" fmla="*/ 75 w 203"/>
                <a:gd name="T51" fmla="*/ 202 h 408"/>
                <a:gd name="T52" fmla="*/ 71 w 203"/>
                <a:gd name="T53" fmla="*/ 210 h 408"/>
                <a:gd name="T54" fmla="*/ 29 w 203"/>
                <a:gd name="T55" fmla="*/ 86 h 408"/>
                <a:gd name="T56" fmla="*/ 28 w 203"/>
                <a:gd name="T57" fmla="*/ 87 h 408"/>
                <a:gd name="T58" fmla="*/ 54 w 203"/>
                <a:gd name="T59" fmla="*/ 147 h 408"/>
                <a:gd name="T60" fmla="*/ 66 w 203"/>
                <a:gd name="T61" fmla="*/ 215 h 408"/>
                <a:gd name="T62" fmla="*/ 67 w 203"/>
                <a:gd name="T63" fmla="*/ 217 h 408"/>
                <a:gd name="T64" fmla="*/ 41 w 203"/>
                <a:gd name="T65" fmla="*/ 269 h 408"/>
                <a:gd name="T66" fmla="*/ 27 w 203"/>
                <a:gd name="T67" fmla="*/ 212 h 408"/>
                <a:gd name="T68" fmla="*/ 0 w 203"/>
                <a:gd name="T69" fmla="*/ 142 h 408"/>
                <a:gd name="T70" fmla="*/ 0 w 203"/>
                <a:gd name="T71" fmla="*/ 142 h 408"/>
                <a:gd name="T72" fmla="*/ 22 w 203"/>
                <a:gd name="T73" fmla="*/ 209 h 408"/>
                <a:gd name="T74" fmla="*/ 37 w 203"/>
                <a:gd name="T75" fmla="*/ 279 h 408"/>
                <a:gd name="T76" fmla="*/ 27 w 203"/>
                <a:gd name="T77" fmla="*/ 302 h 408"/>
                <a:gd name="T78" fmla="*/ 8 w 203"/>
                <a:gd name="T79" fmla="*/ 405 h 408"/>
                <a:gd name="T80" fmla="*/ 14 w 203"/>
                <a:gd name="T81" fmla="*/ 405 h 408"/>
                <a:gd name="T82" fmla="*/ 30 w 203"/>
                <a:gd name="T83" fmla="*/ 318 h 408"/>
                <a:gd name="T84" fmla="*/ 94 w 203"/>
                <a:gd name="T85" fmla="*/ 268 h 408"/>
                <a:gd name="T86" fmla="*/ 175 w 203"/>
                <a:gd name="T87" fmla="*/ 235 h 408"/>
                <a:gd name="T88" fmla="*/ 174 w 203"/>
                <a:gd name="T89" fmla="*/ 233 h 408"/>
                <a:gd name="T90" fmla="*/ 127 w 203"/>
                <a:gd name="T91" fmla="*/ 250 h 408"/>
                <a:gd name="T92" fmla="*/ 84 w 203"/>
                <a:gd name="T93" fmla="*/ 269 h 408"/>
                <a:gd name="T94" fmla="*/ 32 w 203"/>
                <a:gd name="T95" fmla="*/ 313 h 408"/>
                <a:gd name="T96" fmla="*/ 38 w 203"/>
                <a:gd name="T97" fmla="*/ 294 h 408"/>
                <a:gd name="T98" fmla="*/ 47 w 203"/>
                <a:gd name="T99" fmla="*/ 273 h 408"/>
                <a:gd name="T100" fmla="*/ 107 w 203"/>
                <a:gd name="T101" fmla="*/ 219 h 408"/>
                <a:gd name="T102" fmla="*/ 149 w 203"/>
                <a:gd name="T103" fmla="*/ 195 h 408"/>
                <a:gd name="T104" fmla="*/ 195 w 203"/>
                <a:gd name="T105" fmla="*/ 176 h 408"/>
                <a:gd name="T106" fmla="*/ 195 w 203"/>
                <a:gd name="T107" fmla="*/ 175 h 408"/>
                <a:gd name="T108" fmla="*/ 153 w 203"/>
                <a:gd name="T109" fmla="*/ 189 h 408"/>
                <a:gd name="T110" fmla="*/ 109 w 203"/>
                <a:gd name="T111" fmla="*/ 214 h 408"/>
                <a:gd name="T112" fmla="*/ 52 w 203"/>
                <a:gd name="T113" fmla="*/ 262 h 408"/>
                <a:gd name="T114" fmla="*/ 77 w 203"/>
                <a:gd name="T115" fmla="*/ 211 h 408"/>
                <a:gd name="T116" fmla="*/ 92 w 203"/>
                <a:gd name="T117" fmla="*/ 191 h 408"/>
                <a:gd name="T118" fmla="*/ 126 w 203"/>
                <a:gd name="T119" fmla="*/ 164 h 408"/>
                <a:gd name="T120" fmla="*/ 202 w 203"/>
                <a:gd name="T121" fmla="*/ 125 h 408"/>
                <a:gd name="T122" fmla="*/ 202 w 203"/>
                <a:gd name="T123" fmla="*/ 123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3" h="408">
                  <a:moveTo>
                    <a:pt x="202" y="123"/>
                  </a:moveTo>
                  <a:cubicBezTo>
                    <a:pt x="176" y="127"/>
                    <a:pt x="152" y="141"/>
                    <a:pt x="131" y="156"/>
                  </a:cubicBezTo>
                  <a:cubicBezTo>
                    <a:pt x="120" y="164"/>
                    <a:pt x="109" y="172"/>
                    <a:pt x="98" y="180"/>
                  </a:cubicBezTo>
                  <a:cubicBezTo>
                    <a:pt x="94" y="184"/>
                    <a:pt x="91" y="188"/>
                    <a:pt x="88" y="192"/>
                  </a:cubicBezTo>
                  <a:cubicBezTo>
                    <a:pt x="98" y="174"/>
                    <a:pt x="108" y="155"/>
                    <a:pt x="119" y="137"/>
                  </a:cubicBezTo>
                  <a:cubicBezTo>
                    <a:pt x="128" y="125"/>
                    <a:pt x="140" y="114"/>
                    <a:pt x="153" y="106"/>
                  </a:cubicBezTo>
                  <a:cubicBezTo>
                    <a:pt x="168" y="96"/>
                    <a:pt x="184" y="91"/>
                    <a:pt x="201" y="85"/>
                  </a:cubicBezTo>
                  <a:cubicBezTo>
                    <a:pt x="201" y="85"/>
                    <a:pt x="201" y="84"/>
                    <a:pt x="200" y="84"/>
                  </a:cubicBezTo>
                  <a:cubicBezTo>
                    <a:pt x="172" y="88"/>
                    <a:pt x="145" y="105"/>
                    <a:pt x="125" y="127"/>
                  </a:cubicBezTo>
                  <a:cubicBezTo>
                    <a:pt x="133" y="112"/>
                    <a:pt x="141" y="96"/>
                    <a:pt x="149" y="81"/>
                  </a:cubicBezTo>
                  <a:cubicBezTo>
                    <a:pt x="154" y="75"/>
                    <a:pt x="159" y="69"/>
                    <a:pt x="164" y="64"/>
                  </a:cubicBezTo>
                  <a:cubicBezTo>
                    <a:pt x="172" y="57"/>
                    <a:pt x="180" y="51"/>
                    <a:pt x="189" y="45"/>
                  </a:cubicBezTo>
                  <a:cubicBezTo>
                    <a:pt x="189" y="45"/>
                    <a:pt x="189" y="44"/>
                    <a:pt x="188" y="44"/>
                  </a:cubicBezTo>
                  <a:cubicBezTo>
                    <a:pt x="176" y="50"/>
                    <a:pt x="164" y="58"/>
                    <a:pt x="154" y="69"/>
                  </a:cubicBezTo>
                  <a:cubicBezTo>
                    <a:pt x="165" y="47"/>
                    <a:pt x="173" y="24"/>
                    <a:pt x="180" y="1"/>
                  </a:cubicBezTo>
                  <a:cubicBezTo>
                    <a:pt x="180" y="0"/>
                    <a:pt x="179" y="0"/>
                    <a:pt x="179" y="1"/>
                  </a:cubicBezTo>
                  <a:cubicBezTo>
                    <a:pt x="167" y="34"/>
                    <a:pt x="151" y="66"/>
                    <a:pt x="134" y="97"/>
                  </a:cubicBezTo>
                  <a:cubicBezTo>
                    <a:pt x="132" y="77"/>
                    <a:pt x="127" y="55"/>
                    <a:pt x="115" y="38"/>
                  </a:cubicBezTo>
                  <a:cubicBezTo>
                    <a:pt x="115" y="37"/>
                    <a:pt x="114" y="38"/>
                    <a:pt x="115" y="38"/>
                  </a:cubicBezTo>
                  <a:cubicBezTo>
                    <a:pt x="122" y="60"/>
                    <a:pt x="129" y="80"/>
                    <a:pt x="131" y="103"/>
                  </a:cubicBezTo>
                  <a:cubicBezTo>
                    <a:pt x="131" y="103"/>
                    <a:pt x="131" y="103"/>
                    <a:pt x="131" y="103"/>
                  </a:cubicBezTo>
                  <a:cubicBezTo>
                    <a:pt x="123" y="117"/>
                    <a:pt x="116" y="131"/>
                    <a:pt x="108" y="144"/>
                  </a:cubicBezTo>
                  <a:cubicBezTo>
                    <a:pt x="103" y="113"/>
                    <a:pt x="92" y="84"/>
                    <a:pt x="74" y="58"/>
                  </a:cubicBezTo>
                  <a:cubicBezTo>
                    <a:pt x="73" y="58"/>
                    <a:pt x="73" y="59"/>
                    <a:pt x="73" y="59"/>
                  </a:cubicBezTo>
                  <a:cubicBezTo>
                    <a:pt x="89" y="87"/>
                    <a:pt x="100" y="118"/>
                    <a:pt x="105" y="150"/>
                  </a:cubicBezTo>
                  <a:cubicBezTo>
                    <a:pt x="95" y="168"/>
                    <a:pt x="85" y="185"/>
                    <a:pt x="75" y="202"/>
                  </a:cubicBezTo>
                  <a:cubicBezTo>
                    <a:pt x="73" y="205"/>
                    <a:pt x="72" y="207"/>
                    <a:pt x="71" y="210"/>
                  </a:cubicBezTo>
                  <a:cubicBezTo>
                    <a:pt x="67" y="168"/>
                    <a:pt x="54" y="120"/>
                    <a:pt x="29" y="86"/>
                  </a:cubicBezTo>
                  <a:cubicBezTo>
                    <a:pt x="28" y="85"/>
                    <a:pt x="27" y="86"/>
                    <a:pt x="28" y="87"/>
                  </a:cubicBezTo>
                  <a:cubicBezTo>
                    <a:pt x="37" y="107"/>
                    <a:pt x="47" y="126"/>
                    <a:pt x="54" y="147"/>
                  </a:cubicBezTo>
                  <a:cubicBezTo>
                    <a:pt x="61" y="169"/>
                    <a:pt x="64" y="192"/>
                    <a:pt x="66" y="215"/>
                  </a:cubicBezTo>
                  <a:cubicBezTo>
                    <a:pt x="66" y="216"/>
                    <a:pt x="66" y="217"/>
                    <a:pt x="67" y="217"/>
                  </a:cubicBezTo>
                  <a:cubicBezTo>
                    <a:pt x="57" y="234"/>
                    <a:pt x="49" y="252"/>
                    <a:pt x="41" y="269"/>
                  </a:cubicBezTo>
                  <a:cubicBezTo>
                    <a:pt x="38" y="250"/>
                    <a:pt x="33" y="230"/>
                    <a:pt x="27" y="212"/>
                  </a:cubicBezTo>
                  <a:cubicBezTo>
                    <a:pt x="20" y="188"/>
                    <a:pt x="11" y="164"/>
                    <a:pt x="0" y="142"/>
                  </a:cubicBezTo>
                  <a:cubicBezTo>
                    <a:pt x="0" y="142"/>
                    <a:pt x="0" y="142"/>
                    <a:pt x="0" y="142"/>
                  </a:cubicBezTo>
                  <a:cubicBezTo>
                    <a:pt x="8" y="164"/>
                    <a:pt x="16" y="186"/>
                    <a:pt x="22" y="209"/>
                  </a:cubicBezTo>
                  <a:cubicBezTo>
                    <a:pt x="28" y="232"/>
                    <a:pt x="31" y="255"/>
                    <a:pt x="37" y="279"/>
                  </a:cubicBezTo>
                  <a:cubicBezTo>
                    <a:pt x="33" y="287"/>
                    <a:pt x="30" y="294"/>
                    <a:pt x="27" y="302"/>
                  </a:cubicBezTo>
                  <a:cubicBezTo>
                    <a:pt x="16" y="335"/>
                    <a:pt x="6" y="370"/>
                    <a:pt x="8" y="405"/>
                  </a:cubicBezTo>
                  <a:cubicBezTo>
                    <a:pt x="8" y="408"/>
                    <a:pt x="13" y="408"/>
                    <a:pt x="14" y="405"/>
                  </a:cubicBezTo>
                  <a:cubicBezTo>
                    <a:pt x="17" y="375"/>
                    <a:pt x="22" y="346"/>
                    <a:pt x="30" y="318"/>
                  </a:cubicBezTo>
                  <a:cubicBezTo>
                    <a:pt x="49" y="297"/>
                    <a:pt x="69" y="280"/>
                    <a:pt x="94" y="268"/>
                  </a:cubicBezTo>
                  <a:cubicBezTo>
                    <a:pt x="121" y="256"/>
                    <a:pt x="149" y="248"/>
                    <a:pt x="175" y="235"/>
                  </a:cubicBezTo>
                  <a:cubicBezTo>
                    <a:pt x="175" y="234"/>
                    <a:pt x="175" y="233"/>
                    <a:pt x="174" y="233"/>
                  </a:cubicBezTo>
                  <a:cubicBezTo>
                    <a:pt x="158" y="237"/>
                    <a:pt x="142" y="244"/>
                    <a:pt x="127" y="250"/>
                  </a:cubicBezTo>
                  <a:cubicBezTo>
                    <a:pt x="113" y="256"/>
                    <a:pt x="98" y="262"/>
                    <a:pt x="84" y="269"/>
                  </a:cubicBezTo>
                  <a:cubicBezTo>
                    <a:pt x="64" y="279"/>
                    <a:pt x="45" y="294"/>
                    <a:pt x="32" y="313"/>
                  </a:cubicBezTo>
                  <a:cubicBezTo>
                    <a:pt x="34" y="307"/>
                    <a:pt x="36" y="301"/>
                    <a:pt x="38" y="294"/>
                  </a:cubicBezTo>
                  <a:cubicBezTo>
                    <a:pt x="41" y="287"/>
                    <a:pt x="44" y="280"/>
                    <a:pt x="47" y="273"/>
                  </a:cubicBezTo>
                  <a:cubicBezTo>
                    <a:pt x="64" y="252"/>
                    <a:pt x="84" y="234"/>
                    <a:pt x="107" y="219"/>
                  </a:cubicBezTo>
                  <a:cubicBezTo>
                    <a:pt x="121" y="210"/>
                    <a:pt x="135" y="203"/>
                    <a:pt x="149" y="195"/>
                  </a:cubicBezTo>
                  <a:cubicBezTo>
                    <a:pt x="164" y="187"/>
                    <a:pt x="178" y="178"/>
                    <a:pt x="195" y="176"/>
                  </a:cubicBezTo>
                  <a:cubicBezTo>
                    <a:pt x="196" y="176"/>
                    <a:pt x="196" y="175"/>
                    <a:pt x="195" y="175"/>
                  </a:cubicBezTo>
                  <a:cubicBezTo>
                    <a:pt x="181" y="172"/>
                    <a:pt x="166" y="183"/>
                    <a:pt x="153" y="189"/>
                  </a:cubicBezTo>
                  <a:cubicBezTo>
                    <a:pt x="138" y="197"/>
                    <a:pt x="123" y="205"/>
                    <a:pt x="109" y="214"/>
                  </a:cubicBezTo>
                  <a:cubicBezTo>
                    <a:pt x="88" y="227"/>
                    <a:pt x="68" y="243"/>
                    <a:pt x="52" y="262"/>
                  </a:cubicBezTo>
                  <a:cubicBezTo>
                    <a:pt x="60" y="244"/>
                    <a:pt x="68" y="228"/>
                    <a:pt x="77" y="211"/>
                  </a:cubicBezTo>
                  <a:cubicBezTo>
                    <a:pt x="84" y="206"/>
                    <a:pt x="86" y="197"/>
                    <a:pt x="92" y="191"/>
                  </a:cubicBezTo>
                  <a:cubicBezTo>
                    <a:pt x="101" y="180"/>
                    <a:pt x="114" y="172"/>
                    <a:pt x="126" y="164"/>
                  </a:cubicBezTo>
                  <a:cubicBezTo>
                    <a:pt x="150" y="147"/>
                    <a:pt x="174" y="133"/>
                    <a:pt x="202" y="125"/>
                  </a:cubicBezTo>
                  <a:cubicBezTo>
                    <a:pt x="203" y="124"/>
                    <a:pt x="203" y="123"/>
                    <a:pt x="202" y="123"/>
                  </a:cubicBezTo>
                  <a:close/>
                </a:path>
              </a:pathLst>
            </a:custGeom>
            <a:solidFill>
              <a:schemeClr val="accent6">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26" name="Group 25"/>
          <p:cNvGrpSpPr/>
          <p:nvPr/>
        </p:nvGrpSpPr>
        <p:grpSpPr>
          <a:xfrm rot="15541647">
            <a:off x="446802" y="6086680"/>
            <a:ext cx="826294" cy="1039813"/>
            <a:chOff x="2171701" y="1085850"/>
            <a:chExt cx="826294" cy="1039813"/>
          </a:xfrm>
        </p:grpSpPr>
        <p:sp>
          <p:nvSpPr>
            <p:cNvPr id="27" name="Freeform 29"/>
            <p:cNvSpPr>
              <a:spLocks/>
            </p:cNvSpPr>
            <p:nvPr/>
          </p:nvSpPr>
          <p:spPr bwMode="auto">
            <a:xfrm>
              <a:off x="2171701" y="1203325"/>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30"/>
            <p:cNvSpPr>
              <a:spLocks/>
            </p:cNvSpPr>
            <p:nvPr/>
          </p:nvSpPr>
          <p:spPr bwMode="auto">
            <a:xfrm>
              <a:off x="2186782" y="1181894"/>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29" name="Freeform 31"/>
            <p:cNvSpPr>
              <a:spLocks/>
            </p:cNvSpPr>
            <p:nvPr/>
          </p:nvSpPr>
          <p:spPr bwMode="auto">
            <a:xfrm>
              <a:off x="2228851" y="1085850"/>
              <a:ext cx="677863" cy="996950"/>
            </a:xfrm>
            <a:custGeom>
              <a:avLst/>
              <a:gdLst>
                <a:gd name="T0" fmla="*/ 86 w 259"/>
                <a:gd name="T1" fmla="*/ 77 h 382"/>
                <a:gd name="T2" fmla="*/ 58 w 259"/>
                <a:gd name="T3" fmla="*/ 116 h 382"/>
                <a:gd name="T4" fmla="*/ 0 w 259"/>
                <a:gd name="T5" fmla="*/ 187 h 382"/>
                <a:gd name="T6" fmla="*/ 55 w 259"/>
                <a:gd name="T7" fmla="*/ 125 h 382"/>
                <a:gd name="T8" fmla="*/ 36 w 259"/>
                <a:gd name="T9" fmla="*/ 260 h 382"/>
                <a:gd name="T10" fmla="*/ 48 w 259"/>
                <a:gd name="T11" fmla="*/ 162 h 382"/>
                <a:gd name="T12" fmla="*/ 88 w 259"/>
                <a:gd name="T13" fmla="*/ 83 h 382"/>
                <a:gd name="T14" fmla="*/ 102 w 259"/>
                <a:gd name="T15" fmla="*/ 115 h 382"/>
                <a:gd name="T16" fmla="*/ 74 w 259"/>
                <a:gd name="T17" fmla="*/ 200 h 382"/>
                <a:gd name="T18" fmla="*/ 45 w 259"/>
                <a:gd name="T19" fmla="*/ 236 h 382"/>
                <a:gd name="T20" fmla="*/ 73 w 259"/>
                <a:gd name="T21" fmla="*/ 207 h 382"/>
                <a:gd name="T22" fmla="*/ 85 w 259"/>
                <a:gd name="T23" fmla="*/ 306 h 382"/>
                <a:gd name="T24" fmla="*/ 108 w 259"/>
                <a:gd name="T25" fmla="*/ 127 h 382"/>
                <a:gd name="T26" fmla="*/ 120 w 259"/>
                <a:gd name="T27" fmla="*/ 150 h 382"/>
                <a:gd name="T28" fmla="*/ 132 w 259"/>
                <a:gd name="T29" fmla="*/ 323 h 382"/>
                <a:gd name="T30" fmla="*/ 150 w 259"/>
                <a:gd name="T31" fmla="*/ 199 h 382"/>
                <a:gd name="T32" fmla="*/ 154 w 259"/>
                <a:gd name="T33" fmla="*/ 207 h 382"/>
                <a:gd name="T34" fmla="*/ 162 w 259"/>
                <a:gd name="T35" fmla="*/ 232 h 382"/>
                <a:gd name="T36" fmla="*/ 173 w 259"/>
                <a:gd name="T37" fmla="*/ 346 h 382"/>
                <a:gd name="T38" fmla="*/ 152 w 259"/>
                <a:gd name="T39" fmla="*/ 291 h 382"/>
                <a:gd name="T40" fmla="*/ 176 w 259"/>
                <a:gd name="T41" fmla="*/ 261 h 382"/>
                <a:gd name="T42" fmla="*/ 192 w 259"/>
                <a:gd name="T43" fmla="*/ 303 h 382"/>
                <a:gd name="T44" fmla="*/ 243 w 259"/>
                <a:gd name="T45" fmla="*/ 382 h 382"/>
                <a:gd name="T46" fmla="*/ 181 w 259"/>
                <a:gd name="T47" fmla="*/ 265 h 382"/>
                <a:gd name="T48" fmla="*/ 247 w 259"/>
                <a:gd name="T49" fmla="*/ 325 h 382"/>
                <a:gd name="T50" fmla="*/ 179 w 259"/>
                <a:gd name="T51" fmla="*/ 259 h 382"/>
                <a:gd name="T52" fmla="*/ 209 w 259"/>
                <a:gd name="T53" fmla="*/ 234 h 382"/>
                <a:gd name="T54" fmla="*/ 253 w 259"/>
                <a:gd name="T55" fmla="*/ 280 h 382"/>
                <a:gd name="T56" fmla="*/ 154 w 259"/>
                <a:gd name="T57" fmla="*/ 197 h 382"/>
                <a:gd name="T58" fmla="*/ 158 w 259"/>
                <a:gd name="T59" fmla="*/ 149 h 382"/>
                <a:gd name="T60" fmla="*/ 256 w 259"/>
                <a:gd name="T61" fmla="*/ 242 h 382"/>
                <a:gd name="T62" fmla="*/ 200 w 259"/>
                <a:gd name="T63" fmla="*/ 171 h 382"/>
                <a:gd name="T64" fmla="*/ 119 w 259"/>
                <a:gd name="T65" fmla="*/ 129 h 382"/>
                <a:gd name="T66" fmla="*/ 109 w 259"/>
                <a:gd name="T67" fmla="*/ 109 h 382"/>
                <a:gd name="T68" fmla="*/ 180 w 259"/>
                <a:gd name="T69" fmla="*/ 114 h 382"/>
                <a:gd name="T70" fmla="*/ 257 w 259"/>
                <a:gd name="T71" fmla="*/ 175 h 382"/>
                <a:gd name="T72" fmla="*/ 186 w 259"/>
                <a:gd name="T73" fmla="*/ 111 h 382"/>
                <a:gd name="T74" fmla="*/ 246 w 259"/>
                <a:gd name="T75" fmla="*/ 113 h 382"/>
                <a:gd name="T76" fmla="*/ 121 w 259"/>
                <a:gd name="T77" fmla="*/ 80 h 382"/>
                <a:gd name="T78" fmla="*/ 242 w 259"/>
                <a:gd name="T79" fmla="*/ 92 h 382"/>
                <a:gd name="T80" fmla="*/ 173 w 259"/>
                <a:gd name="T81" fmla="*/ 75 h 382"/>
                <a:gd name="T82" fmla="*/ 95 w 259"/>
                <a:gd name="T83" fmla="*/ 76 h 382"/>
                <a:gd name="T84" fmla="*/ 58 w 259"/>
                <a:gd name="T85" fmla="*/ 8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9" h="382">
                  <a:moveTo>
                    <a:pt x="58" y="8"/>
                  </a:moveTo>
                  <a:cubicBezTo>
                    <a:pt x="66" y="31"/>
                    <a:pt x="76" y="54"/>
                    <a:pt x="86" y="77"/>
                  </a:cubicBezTo>
                  <a:cubicBezTo>
                    <a:pt x="86" y="77"/>
                    <a:pt x="85" y="77"/>
                    <a:pt x="85" y="77"/>
                  </a:cubicBezTo>
                  <a:cubicBezTo>
                    <a:pt x="73" y="86"/>
                    <a:pt x="65" y="101"/>
                    <a:pt x="58" y="116"/>
                  </a:cubicBezTo>
                  <a:cubicBezTo>
                    <a:pt x="58" y="116"/>
                    <a:pt x="57" y="116"/>
                    <a:pt x="57" y="116"/>
                  </a:cubicBezTo>
                  <a:cubicBezTo>
                    <a:pt x="31" y="132"/>
                    <a:pt x="9" y="157"/>
                    <a:pt x="0" y="187"/>
                  </a:cubicBezTo>
                  <a:cubicBezTo>
                    <a:pt x="0" y="187"/>
                    <a:pt x="0" y="187"/>
                    <a:pt x="0" y="187"/>
                  </a:cubicBezTo>
                  <a:cubicBezTo>
                    <a:pt x="13" y="160"/>
                    <a:pt x="30" y="140"/>
                    <a:pt x="55" y="125"/>
                  </a:cubicBezTo>
                  <a:cubicBezTo>
                    <a:pt x="50" y="138"/>
                    <a:pt x="46" y="151"/>
                    <a:pt x="42" y="163"/>
                  </a:cubicBezTo>
                  <a:cubicBezTo>
                    <a:pt x="32" y="196"/>
                    <a:pt x="28" y="227"/>
                    <a:pt x="36" y="260"/>
                  </a:cubicBezTo>
                  <a:cubicBezTo>
                    <a:pt x="36" y="261"/>
                    <a:pt x="38" y="261"/>
                    <a:pt x="38" y="260"/>
                  </a:cubicBezTo>
                  <a:cubicBezTo>
                    <a:pt x="30" y="227"/>
                    <a:pt x="37" y="194"/>
                    <a:pt x="48" y="162"/>
                  </a:cubicBezTo>
                  <a:cubicBezTo>
                    <a:pt x="53" y="148"/>
                    <a:pt x="58" y="134"/>
                    <a:pt x="65" y="120"/>
                  </a:cubicBezTo>
                  <a:cubicBezTo>
                    <a:pt x="71" y="107"/>
                    <a:pt x="81" y="95"/>
                    <a:pt x="88" y="83"/>
                  </a:cubicBezTo>
                  <a:cubicBezTo>
                    <a:pt x="88" y="83"/>
                    <a:pt x="88" y="83"/>
                    <a:pt x="88" y="83"/>
                  </a:cubicBezTo>
                  <a:cubicBezTo>
                    <a:pt x="93" y="94"/>
                    <a:pt x="98" y="104"/>
                    <a:pt x="102" y="115"/>
                  </a:cubicBezTo>
                  <a:cubicBezTo>
                    <a:pt x="103" y="117"/>
                    <a:pt x="104" y="119"/>
                    <a:pt x="105" y="120"/>
                  </a:cubicBezTo>
                  <a:cubicBezTo>
                    <a:pt x="85" y="142"/>
                    <a:pt x="78" y="172"/>
                    <a:pt x="74" y="200"/>
                  </a:cubicBezTo>
                  <a:cubicBezTo>
                    <a:pt x="68" y="206"/>
                    <a:pt x="63" y="211"/>
                    <a:pt x="57" y="218"/>
                  </a:cubicBezTo>
                  <a:cubicBezTo>
                    <a:pt x="53" y="224"/>
                    <a:pt x="49" y="230"/>
                    <a:pt x="45" y="236"/>
                  </a:cubicBezTo>
                  <a:cubicBezTo>
                    <a:pt x="45" y="237"/>
                    <a:pt x="46" y="237"/>
                    <a:pt x="46" y="237"/>
                  </a:cubicBezTo>
                  <a:cubicBezTo>
                    <a:pt x="54" y="226"/>
                    <a:pt x="63" y="216"/>
                    <a:pt x="73" y="207"/>
                  </a:cubicBezTo>
                  <a:cubicBezTo>
                    <a:pt x="70" y="240"/>
                    <a:pt x="74" y="274"/>
                    <a:pt x="84" y="306"/>
                  </a:cubicBezTo>
                  <a:cubicBezTo>
                    <a:pt x="84" y="307"/>
                    <a:pt x="85" y="307"/>
                    <a:pt x="85" y="306"/>
                  </a:cubicBezTo>
                  <a:cubicBezTo>
                    <a:pt x="77" y="275"/>
                    <a:pt x="74" y="242"/>
                    <a:pt x="78" y="210"/>
                  </a:cubicBezTo>
                  <a:cubicBezTo>
                    <a:pt x="81" y="181"/>
                    <a:pt x="89" y="150"/>
                    <a:pt x="108" y="127"/>
                  </a:cubicBezTo>
                  <a:cubicBezTo>
                    <a:pt x="112" y="135"/>
                    <a:pt x="116" y="142"/>
                    <a:pt x="120" y="149"/>
                  </a:cubicBezTo>
                  <a:cubicBezTo>
                    <a:pt x="120" y="150"/>
                    <a:pt x="120" y="150"/>
                    <a:pt x="120" y="150"/>
                  </a:cubicBezTo>
                  <a:cubicBezTo>
                    <a:pt x="83" y="199"/>
                    <a:pt x="101" y="276"/>
                    <a:pt x="130" y="324"/>
                  </a:cubicBezTo>
                  <a:cubicBezTo>
                    <a:pt x="131" y="326"/>
                    <a:pt x="133" y="325"/>
                    <a:pt x="132" y="323"/>
                  </a:cubicBezTo>
                  <a:cubicBezTo>
                    <a:pt x="103" y="276"/>
                    <a:pt x="90" y="204"/>
                    <a:pt x="124" y="156"/>
                  </a:cubicBezTo>
                  <a:cubicBezTo>
                    <a:pt x="133" y="170"/>
                    <a:pt x="142" y="184"/>
                    <a:pt x="150" y="199"/>
                  </a:cubicBezTo>
                  <a:cubicBezTo>
                    <a:pt x="150" y="200"/>
                    <a:pt x="150" y="200"/>
                    <a:pt x="150" y="200"/>
                  </a:cubicBezTo>
                  <a:cubicBezTo>
                    <a:pt x="151" y="202"/>
                    <a:pt x="153" y="204"/>
                    <a:pt x="154" y="207"/>
                  </a:cubicBezTo>
                  <a:cubicBezTo>
                    <a:pt x="157" y="214"/>
                    <a:pt x="161" y="222"/>
                    <a:pt x="164" y="230"/>
                  </a:cubicBezTo>
                  <a:cubicBezTo>
                    <a:pt x="163" y="230"/>
                    <a:pt x="162" y="231"/>
                    <a:pt x="162" y="232"/>
                  </a:cubicBezTo>
                  <a:cubicBezTo>
                    <a:pt x="153" y="251"/>
                    <a:pt x="146" y="272"/>
                    <a:pt x="148" y="293"/>
                  </a:cubicBezTo>
                  <a:cubicBezTo>
                    <a:pt x="150" y="314"/>
                    <a:pt x="164" y="328"/>
                    <a:pt x="173" y="346"/>
                  </a:cubicBezTo>
                  <a:cubicBezTo>
                    <a:pt x="173" y="346"/>
                    <a:pt x="173" y="346"/>
                    <a:pt x="173" y="346"/>
                  </a:cubicBezTo>
                  <a:cubicBezTo>
                    <a:pt x="165" y="327"/>
                    <a:pt x="153" y="312"/>
                    <a:pt x="152" y="291"/>
                  </a:cubicBezTo>
                  <a:cubicBezTo>
                    <a:pt x="151" y="271"/>
                    <a:pt x="158" y="253"/>
                    <a:pt x="166" y="235"/>
                  </a:cubicBezTo>
                  <a:cubicBezTo>
                    <a:pt x="169" y="244"/>
                    <a:pt x="173" y="252"/>
                    <a:pt x="176" y="261"/>
                  </a:cubicBezTo>
                  <a:cubicBezTo>
                    <a:pt x="176" y="262"/>
                    <a:pt x="176" y="262"/>
                    <a:pt x="177" y="262"/>
                  </a:cubicBezTo>
                  <a:cubicBezTo>
                    <a:pt x="182" y="276"/>
                    <a:pt x="187" y="289"/>
                    <a:pt x="192" y="303"/>
                  </a:cubicBezTo>
                  <a:cubicBezTo>
                    <a:pt x="204" y="331"/>
                    <a:pt x="218" y="363"/>
                    <a:pt x="243" y="382"/>
                  </a:cubicBezTo>
                  <a:cubicBezTo>
                    <a:pt x="243" y="382"/>
                    <a:pt x="243" y="382"/>
                    <a:pt x="243" y="382"/>
                  </a:cubicBezTo>
                  <a:cubicBezTo>
                    <a:pt x="217" y="360"/>
                    <a:pt x="204" y="323"/>
                    <a:pt x="192" y="293"/>
                  </a:cubicBezTo>
                  <a:cubicBezTo>
                    <a:pt x="188" y="284"/>
                    <a:pt x="185" y="274"/>
                    <a:pt x="181" y="265"/>
                  </a:cubicBezTo>
                  <a:cubicBezTo>
                    <a:pt x="207" y="281"/>
                    <a:pt x="228" y="301"/>
                    <a:pt x="246" y="325"/>
                  </a:cubicBezTo>
                  <a:cubicBezTo>
                    <a:pt x="246" y="326"/>
                    <a:pt x="247" y="325"/>
                    <a:pt x="247" y="325"/>
                  </a:cubicBezTo>
                  <a:cubicBezTo>
                    <a:pt x="230" y="297"/>
                    <a:pt x="207" y="275"/>
                    <a:pt x="179" y="259"/>
                  </a:cubicBezTo>
                  <a:cubicBezTo>
                    <a:pt x="179" y="259"/>
                    <a:pt x="179" y="259"/>
                    <a:pt x="179" y="259"/>
                  </a:cubicBezTo>
                  <a:cubicBezTo>
                    <a:pt x="172" y="240"/>
                    <a:pt x="165" y="221"/>
                    <a:pt x="157" y="202"/>
                  </a:cubicBezTo>
                  <a:cubicBezTo>
                    <a:pt x="176" y="207"/>
                    <a:pt x="194" y="222"/>
                    <a:pt x="209" y="234"/>
                  </a:cubicBezTo>
                  <a:cubicBezTo>
                    <a:pt x="226" y="247"/>
                    <a:pt x="241" y="262"/>
                    <a:pt x="253" y="281"/>
                  </a:cubicBezTo>
                  <a:cubicBezTo>
                    <a:pt x="253" y="281"/>
                    <a:pt x="253" y="281"/>
                    <a:pt x="253" y="280"/>
                  </a:cubicBezTo>
                  <a:cubicBezTo>
                    <a:pt x="243" y="259"/>
                    <a:pt x="227" y="244"/>
                    <a:pt x="209" y="229"/>
                  </a:cubicBezTo>
                  <a:cubicBezTo>
                    <a:pt x="193" y="216"/>
                    <a:pt x="175" y="200"/>
                    <a:pt x="154" y="197"/>
                  </a:cubicBezTo>
                  <a:cubicBezTo>
                    <a:pt x="145" y="176"/>
                    <a:pt x="133" y="156"/>
                    <a:pt x="122" y="136"/>
                  </a:cubicBezTo>
                  <a:cubicBezTo>
                    <a:pt x="133" y="141"/>
                    <a:pt x="146" y="144"/>
                    <a:pt x="158" y="149"/>
                  </a:cubicBezTo>
                  <a:cubicBezTo>
                    <a:pt x="171" y="155"/>
                    <a:pt x="184" y="162"/>
                    <a:pt x="195" y="171"/>
                  </a:cubicBezTo>
                  <a:cubicBezTo>
                    <a:pt x="221" y="190"/>
                    <a:pt x="238" y="215"/>
                    <a:pt x="256" y="242"/>
                  </a:cubicBezTo>
                  <a:cubicBezTo>
                    <a:pt x="256" y="242"/>
                    <a:pt x="257" y="242"/>
                    <a:pt x="257" y="242"/>
                  </a:cubicBezTo>
                  <a:cubicBezTo>
                    <a:pt x="245" y="214"/>
                    <a:pt x="223" y="189"/>
                    <a:pt x="200" y="171"/>
                  </a:cubicBezTo>
                  <a:cubicBezTo>
                    <a:pt x="187" y="161"/>
                    <a:pt x="174" y="152"/>
                    <a:pt x="160" y="145"/>
                  </a:cubicBezTo>
                  <a:cubicBezTo>
                    <a:pt x="148" y="138"/>
                    <a:pt x="133" y="130"/>
                    <a:pt x="119" y="129"/>
                  </a:cubicBezTo>
                  <a:cubicBezTo>
                    <a:pt x="118" y="129"/>
                    <a:pt x="118" y="129"/>
                    <a:pt x="118" y="129"/>
                  </a:cubicBezTo>
                  <a:cubicBezTo>
                    <a:pt x="115" y="123"/>
                    <a:pt x="112" y="116"/>
                    <a:pt x="109" y="109"/>
                  </a:cubicBezTo>
                  <a:cubicBezTo>
                    <a:pt x="105" y="101"/>
                    <a:pt x="102" y="92"/>
                    <a:pt x="98" y="84"/>
                  </a:cubicBezTo>
                  <a:cubicBezTo>
                    <a:pt x="128" y="87"/>
                    <a:pt x="155" y="98"/>
                    <a:pt x="180" y="114"/>
                  </a:cubicBezTo>
                  <a:cubicBezTo>
                    <a:pt x="193" y="121"/>
                    <a:pt x="205" y="130"/>
                    <a:pt x="217" y="138"/>
                  </a:cubicBezTo>
                  <a:cubicBezTo>
                    <a:pt x="232" y="148"/>
                    <a:pt x="248" y="159"/>
                    <a:pt x="257" y="175"/>
                  </a:cubicBezTo>
                  <a:cubicBezTo>
                    <a:pt x="258" y="175"/>
                    <a:pt x="259" y="175"/>
                    <a:pt x="259" y="174"/>
                  </a:cubicBezTo>
                  <a:cubicBezTo>
                    <a:pt x="244" y="147"/>
                    <a:pt x="212" y="127"/>
                    <a:pt x="186" y="111"/>
                  </a:cubicBezTo>
                  <a:cubicBezTo>
                    <a:pt x="206" y="104"/>
                    <a:pt x="226" y="107"/>
                    <a:pt x="246" y="114"/>
                  </a:cubicBezTo>
                  <a:cubicBezTo>
                    <a:pt x="246" y="114"/>
                    <a:pt x="247" y="113"/>
                    <a:pt x="246" y="113"/>
                  </a:cubicBezTo>
                  <a:cubicBezTo>
                    <a:pt x="226" y="101"/>
                    <a:pt x="202" y="102"/>
                    <a:pt x="181" y="108"/>
                  </a:cubicBezTo>
                  <a:cubicBezTo>
                    <a:pt x="162" y="96"/>
                    <a:pt x="142" y="86"/>
                    <a:pt x="121" y="80"/>
                  </a:cubicBezTo>
                  <a:cubicBezTo>
                    <a:pt x="138" y="79"/>
                    <a:pt x="154" y="78"/>
                    <a:pt x="171" y="78"/>
                  </a:cubicBezTo>
                  <a:cubicBezTo>
                    <a:pt x="196" y="79"/>
                    <a:pt x="218" y="87"/>
                    <a:pt x="242" y="92"/>
                  </a:cubicBezTo>
                  <a:cubicBezTo>
                    <a:pt x="243" y="92"/>
                    <a:pt x="243" y="92"/>
                    <a:pt x="243" y="92"/>
                  </a:cubicBezTo>
                  <a:cubicBezTo>
                    <a:pt x="223" y="80"/>
                    <a:pt x="196" y="77"/>
                    <a:pt x="173" y="75"/>
                  </a:cubicBezTo>
                  <a:cubicBezTo>
                    <a:pt x="150" y="74"/>
                    <a:pt x="127" y="74"/>
                    <a:pt x="104" y="77"/>
                  </a:cubicBezTo>
                  <a:cubicBezTo>
                    <a:pt x="101" y="76"/>
                    <a:pt x="98" y="76"/>
                    <a:pt x="95" y="76"/>
                  </a:cubicBezTo>
                  <a:cubicBezTo>
                    <a:pt x="86" y="52"/>
                    <a:pt x="76" y="28"/>
                    <a:pt x="65" y="5"/>
                  </a:cubicBezTo>
                  <a:cubicBezTo>
                    <a:pt x="63" y="0"/>
                    <a:pt x="56" y="4"/>
                    <a:pt x="58" y="8"/>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0" name="Group 29"/>
          <p:cNvGrpSpPr/>
          <p:nvPr/>
        </p:nvGrpSpPr>
        <p:grpSpPr>
          <a:xfrm>
            <a:off x="-232581" y="6094753"/>
            <a:ext cx="1074738" cy="942975"/>
            <a:chOff x="8523287" y="4378326"/>
            <a:chExt cx="1074738" cy="942975"/>
          </a:xfrm>
        </p:grpSpPr>
        <p:grpSp>
          <p:nvGrpSpPr>
            <p:cNvPr id="31" name="Group 30"/>
            <p:cNvGrpSpPr/>
            <p:nvPr/>
          </p:nvGrpSpPr>
          <p:grpSpPr>
            <a:xfrm>
              <a:off x="8523287" y="4378326"/>
              <a:ext cx="1074738" cy="942975"/>
              <a:chOff x="8523287" y="4378326"/>
              <a:chExt cx="1074738" cy="942975"/>
            </a:xfrm>
          </p:grpSpPr>
          <p:sp>
            <p:nvSpPr>
              <p:cNvPr id="60" name="Freeform 85"/>
              <p:cNvSpPr>
                <a:spLocks/>
              </p:cNvSpPr>
              <p:nvPr/>
            </p:nvSpPr>
            <p:spPr bwMode="auto">
              <a:xfrm>
                <a:off x="8523287" y="4378326"/>
                <a:ext cx="1074738" cy="942975"/>
              </a:xfrm>
              <a:custGeom>
                <a:avLst/>
                <a:gdLst>
                  <a:gd name="T0" fmla="*/ 398 w 412"/>
                  <a:gd name="T1" fmla="*/ 185 h 361"/>
                  <a:gd name="T2" fmla="*/ 362 w 412"/>
                  <a:gd name="T3" fmla="*/ 177 h 361"/>
                  <a:gd name="T4" fmla="*/ 321 w 412"/>
                  <a:gd name="T5" fmla="*/ 178 h 361"/>
                  <a:gd name="T6" fmla="*/ 381 w 412"/>
                  <a:gd name="T7" fmla="*/ 150 h 361"/>
                  <a:gd name="T8" fmla="*/ 377 w 412"/>
                  <a:gd name="T9" fmla="*/ 128 h 361"/>
                  <a:gd name="T10" fmla="*/ 366 w 412"/>
                  <a:gd name="T11" fmla="*/ 123 h 361"/>
                  <a:gd name="T12" fmla="*/ 359 w 412"/>
                  <a:gd name="T13" fmla="*/ 121 h 361"/>
                  <a:gd name="T14" fmla="*/ 352 w 412"/>
                  <a:gd name="T15" fmla="*/ 108 h 361"/>
                  <a:gd name="T16" fmla="*/ 346 w 412"/>
                  <a:gd name="T17" fmla="*/ 63 h 361"/>
                  <a:gd name="T18" fmla="*/ 327 w 412"/>
                  <a:gd name="T19" fmla="*/ 44 h 361"/>
                  <a:gd name="T20" fmla="*/ 297 w 412"/>
                  <a:gd name="T21" fmla="*/ 60 h 361"/>
                  <a:gd name="T22" fmla="*/ 267 w 412"/>
                  <a:gd name="T23" fmla="*/ 88 h 361"/>
                  <a:gd name="T24" fmla="*/ 255 w 412"/>
                  <a:gd name="T25" fmla="*/ 102 h 361"/>
                  <a:gd name="T26" fmla="*/ 248 w 412"/>
                  <a:gd name="T27" fmla="*/ 111 h 361"/>
                  <a:gd name="T28" fmla="*/ 245 w 412"/>
                  <a:gd name="T29" fmla="*/ 115 h 361"/>
                  <a:gd name="T30" fmla="*/ 238 w 412"/>
                  <a:gd name="T31" fmla="*/ 114 h 361"/>
                  <a:gd name="T32" fmla="*/ 235 w 412"/>
                  <a:gd name="T33" fmla="*/ 108 h 361"/>
                  <a:gd name="T34" fmla="*/ 245 w 412"/>
                  <a:gd name="T35" fmla="*/ 65 h 361"/>
                  <a:gd name="T36" fmla="*/ 222 w 412"/>
                  <a:gd name="T37" fmla="*/ 6 h 361"/>
                  <a:gd name="T38" fmla="*/ 194 w 412"/>
                  <a:gd name="T39" fmla="*/ 3 h 361"/>
                  <a:gd name="T40" fmla="*/ 183 w 412"/>
                  <a:gd name="T41" fmla="*/ 11 h 361"/>
                  <a:gd name="T42" fmla="*/ 162 w 412"/>
                  <a:gd name="T43" fmla="*/ 21 h 361"/>
                  <a:gd name="T44" fmla="*/ 124 w 412"/>
                  <a:gd name="T45" fmla="*/ 17 h 361"/>
                  <a:gd name="T46" fmla="*/ 98 w 412"/>
                  <a:gd name="T47" fmla="*/ 34 h 361"/>
                  <a:gd name="T48" fmla="*/ 104 w 412"/>
                  <a:gd name="T49" fmla="*/ 99 h 361"/>
                  <a:gd name="T50" fmla="*/ 161 w 412"/>
                  <a:gd name="T51" fmla="*/ 136 h 361"/>
                  <a:gd name="T52" fmla="*/ 82 w 412"/>
                  <a:gd name="T53" fmla="*/ 99 h 361"/>
                  <a:gd name="T54" fmla="*/ 46 w 412"/>
                  <a:gd name="T55" fmla="*/ 89 h 361"/>
                  <a:gd name="T56" fmla="*/ 34 w 412"/>
                  <a:gd name="T57" fmla="*/ 114 h 361"/>
                  <a:gd name="T58" fmla="*/ 8 w 412"/>
                  <a:gd name="T59" fmla="*/ 143 h 361"/>
                  <a:gd name="T60" fmla="*/ 3 w 412"/>
                  <a:gd name="T61" fmla="*/ 179 h 361"/>
                  <a:gd name="T62" fmla="*/ 9 w 412"/>
                  <a:gd name="T63" fmla="*/ 199 h 361"/>
                  <a:gd name="T64" fmla="*/ 21 w 412"/>
                  <a:gd name="T65" fmla="*/ 206 h 361"/>
                  <a:gd name="T66" fmla="*/ 68 w 412"/>
                  <a:gd name="T67" fmla="*/ 213 h 361"/>
                  <a:gd name="T68" fmla="*/ 78 w 412"/>
                  <a:gd name="T69" fmla="*/ 228 h 361"/>
                  <a:gd name="T70" fmla="*/ 99 w 412"/>
                  <a:gd name="T71" fmla="*/ 231 h 361"/>
                  <a:gd name="T72" fmla="*/ 100 w 412"/>
                  <a:gd name="T73" fmla="*/ 230 h 361"/>
                  <a:gd name="T74" fmla="*/ 57 w 412"/>
                  <a:gd name="T75" fmla="*/ 265 h 361"/>
                  <a:gd name="T76" fmla="*/ 68 w 412"/>
                  <a:gd name="T77" fmla="*/ 308 h 361"/>
                  <a:gd name="T78" fmla="*/ 97 w 412"/>
                  <a:gd name="T79" fmla="*/ 317 h 361"/>
                  <a:gd name="T80" fmla="*/ 100 w 412"/>
                  <a:gd name="T81" fmla="*/ 328 h 361"/>
                  <a:gd name="T82" fmla="*/ 121 w 412"/>
                  <a:gd name="T83" fmla="*/ 334 h 361"/>
                  <a:gd name="T84" fmla="*/ 154 w 412"/>
                  <a:gd name="T85" fmla="*/ 325 h 361"/>
                  <a:gd name="T86" fmla="*/ 189 w 412"/>
                  <a:gd name="T87" fmla="*/ 335 h 361"/>
                  <a:gd name="T88" fmla="*/ 239 w 412"/>
                  <a:gd name="T89" fmla="*/ 345 h 361"/>
                  <a:gd name="T90" fmla="*/ 251 w 412"/>
                  <a:gd name="T91" fmla="*/ 336 h 361"/>
                  <a:gd name="T92" fmla="*/ 264 w 412"/>
                  <a:gd name="T93" fmla="*/ 331 h 361"/>
                  <a:gd name="T94" fmla="*/ 275 w 412"/>
                  <a:gd name="T95" fmla="*/ 314 h 361"/>
                  <a:gd name="T96" fmla="*/ 265 w 412"/>
                  <a:gd name="T97" fmla="*/ 283 h 361"/>
                  <a:gd name="T98" fmla="*/ 256 w 412"/>
                  <a:gd name="T99" fmla="*/ 268 h 361"/>
                  <a:gd name="T100" fmla="*/ 250 w 412"/>
                  <a:gd name="T101" fmla="*/ 249 h 361"/>
                  <a:gd name="T102" fmla="*/ 292 w 412"/>
                  <a:gd name="T103" fmla="*/ 296 h 361"/>
                  <a:gd name="T104" fmla="*/ 347 w 412"/>
                  <a:gd name="T105" fmla="*/ 300 h 361"/>
                  <a:gd name="T106" fmla="*/ 365 w 412"/>
                  <a:gd name="T107" fmla="*/ 282 h 361"/>
                  <a:gd name="T108" fmla="*/ 368 w 412"/>
                  <a:gd name="T109" fmla="*/ 271 h 361"/>
                  <a:gd name="T110" fmla="*/ 370 w 412"/>
                  <a:gd name="T111" fmla="*/ 268 h 361"/>
                  <a:gd name="T112" fmla="*/ 375 w 412"/>
                  <a:gd name="T113" fmla="*/ 265 h 361"/>
                  <a:gd name="T114" fmla="*/ 389 w 412"/>
                  <a:gd name="T115" fmla="*/ 228 h 361"/>
                  <a:gd name="T116" fmla="*/ 409 w 412"/>
                  <a:gd name="T117" fmla="*/ 208 h 361"/>
                  <a:gd name="T118" fmla="*/ 398 w 412"/>
                  <a:gd name="T119" fmla="*/ 185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12" h="361">
                    <a:moveTo>
                      <a:pt x="398" y="185"/>
                    </a:moveTo>
                    <a:cubicBezTo>
                      <a:pt x="387" y="180"/>
                      <a:pt x="374" y="177"/>
                      <a:pt x="362" y="177"/>
                    </a:cubicBezTo>
                    <a:cubicBezTo>
                      <a:pt x="349" y="176"/>
                      <a:pt x="334" y="182"/>
                      <a:pt x="321" y="178"/>
                    </a:cubicBezTo>
                    <a:cubicBezTo>
                      <a:pt x="340" y="169"/>
                      <a:pt x="373" y="173"/>
                      <a:pt x="381" y="150"/>
                    </a:cubicBezTo>
                    <a:cubicBezTo>
                      <a:pt x="384" y="142"/>
                      <a:pt x="383" y="133"/>
                      <a:pt x="377" y="128"/>
                    </a:cubicBezTo>
                    <a:cubicBezTo>
                      <a:pt x="374" y="125"/>
                      <a:pt x="370" y="124"/>
                      <a:pt x="366" y="123"/>
                    </a:cubicBezTo>
                    <a:cubicBezTo>
                      <a:pt x="364" y="123"/>
                      <a:pt x="361" y="122"/>
                      <a:pt x="359" y="121"/>
                    </a:cubicBezTo>
                    <a:cubicBezTo>
                      <a:pt x="353" y="119"/>
                      <a:pt x="353" y="113"/>
                      <a:pt x="352" y="108"/>
                    </a:cubicBezTo>
                    <a:cubicBezTo>
                      <a:pt x="350" y="93"/>
                      <a:pt x="350" y="77"/>
                      <a:pt x="346" y="63"/>
                    </a:cubicBezTo>
                    <a:cubicBezTo>
                      <a:pt x="344" y="54"/>
                      <a:pt x="337" y="44"/>
                      <a:pt x="327" y="44"/>
                    </a:cubicBezTo>
                    <a:cubicBezTo>
                      <a:pt x="316" y="44"/>
                      <a:pt x="305" y="54"/>
                      <a:pt x="297" y="60"/>
                    </a:cubicBezTo>
                    <a:cubicBezTo>
                      <a:pt x="286" y="69"/>
                      <a:pt x="276" y="78"/>
                      <a:pt x="267" y="88"/>
                    </a:cubicBezTo>
                    <a:cubicBezTo>
                      <a:pt x="263" y="93"/>
                      <a:pt x="259" y="97"/>
                      <a:pt x="255" y="102"/>
                    </a:cubicBezTo>
                    <a:cubicBezTo>
                      <a:pt x="253" y="105"/>
                      <a:pt x="250" y="108"/>
                      <a:pt x="248" y="111"/>
                    </a:cubicBezTo>
                    <a:cubicBezTo>
                      <a:pt x="247" y="112"/>
                      <a:pt x="246" y="114"/>
                      <a:pt x="245" y="115"/>
                    </a:cubicBezTo>
                    <a:cubicBezTo>
                      <a:pt x="243" y="117"/>
                      <a:pt x="241" y="117"/>
                      <a:pt x="238" y="114"/>
                    </a:cubicBezTo>
                    <a:cubicBezTo>
                      <a:pt x="235" y="113"/>
                      <a:pt x="234" y="111"/>
                      <a:pt x="235" y="108"/>
                    </a:cubicBezTo>
                    <a:cubicBezTo>
                      <a:pt x="238" y="94"/>
                      <a:pt x="243" y="80"/>
                      <a:pt x="245" y="65"/>
                    </a:cubicBezTo>
                    <a:cubicBezTo>
                      <a:pt x="248" y="44"/>
                      <a:pt x="243" y="17"/>
                      <a:pt x="222" y="6"/>
                    </a:cubicBezTo>
                    <a:cubicBezTo>
                      <a:pt x="214" y="1"/>
                      <a:pt x="203" y="0"/>
                      <a:pt x="194" y="3"/>
                    </a:cubicBezTo>
                    <a:cubicBezTo>
                      <a:pt x="190" y="5"/>
                      <a:pt x="186" y="7"/>
                      <a:pt x="183" y="11"/>
                    </a:cubicBezTo>
                    <a:cubicBezTo>
                      <a:pt x="177" y="17"/>
                      <a:pt x="171" y="21"/>
                      <a:pt x="162" y="21"/>
                    </a:cubicBezTo>
                    <a:cubicBezTo>
                      <a:pt x="149" y="20"/>
                      <a:pt x="138" y="15"/>
                      <a:pt x="124" y="17"/>
                    </a:cubicBezTo>
                    <a:cubicBezTo>
                      <a:pt x="114" y="20"/>
                      <a:pt x="104" y="26"/>
                      <a:pt x="98" y="34"/>
                    </a:cubicBezTo>
                    <a:cubicBezTo>
                      <a:pt x="82" y="54"/>
                      <a:pt x="86" y="82"/>
                      <a:pt x="104" y="99"/>
                    </a:cubicBezTo>
                    <a:cubicBezTo>
                      <a:pt x="121" y="114"/>
                      <a:pt x="144" y="121"/>
                      <a:pt x="161" y="136"/>
                    </a:cubicBezTo>
                    <a:cubicBezTo>
                      <a:pt x="131" y="144"/>
                      <a:pt x="105" y="113"/>
                      <a:pt x="82" y="99"/>
                    </a:cubicBezTo>
                    <a:cubicBezTo>
                      <a:pt x="72" y="92"/>
                      <a:pt x="59" y="87"/>
                      <a:pt x="46" y="89"/>
                    </a:cubicBezTo>
                    <a:cubicBezTo>
                      <a:pt x="32" y="91"/>
                      <a:pt x="34" y="103"/>
                      <a:pt x="34" y="114"/>
                    </a:cubicBezTo>
                    <a:cubicBezTo>
                      <a:pt x="34" y="130"/>
                      <a:pt x="17" y="133"/>
                      <a:pt x="8" y="143"/>
                    </a:cubicBezTo>
                    <a:cubicBezTo>
                      <a:pt x="0" y="153"/>
                      <a:pt x="0" y="167"/>
                      <a:pt x="3" y="179"/>
                    </a:cubicBezTo>
                    <a:cubicBezTo>
                      <a:pt x="4" y="186"/>
                      <a:pt x="6" y="193"/>
                      <a:pt x="9" y="199"/>
                    </a:cubicBezTo>
                    <a:cubicBezTo>
                      <a:pt x="12" y="204"/>
                      <a:pt x="16" y="206"/>
                      <a:pt x="21" y="206"/>
                    </a:cubicBezTo>
                    <a:cubicBezTo>
                      <a:pt x="36" y="205"/>
                      <a:pt x="59" y="195"/>
                      <a:pt x="68" y="213"/>
                    </a:cubicBezTo>
                    <a:cubicBezTo>
                      <a:pt x="71" y="219"/>
                      <a:pt x="71" y="225"/>
                      <a:pt x="78" y="228"/>
                    </a:cubicBezTo>
                    <a:cubicBezTo>
                      <a:pt x="84" y="232"/>
                      <a:pt x="92" y="231"/>
                      <a:pt x="99" y="231"/>
                    </a:cubicBezTo>
                    <a:cubicBezTo>
                      <a:pt x="99" y="231"/>
                      <a:pt x="99" y="230"/>
                      <a:pt x="100" y="230"/>
                    </a:cubicBezTo>
                    <a:cubicBezTo>
                      <a:pt x="85" y="240"/>
                      <a:pt x="67" y="249"/>
                      <a:pt x="57" y="265"/>
                    </a:cubicBezTo>
                    <a:cubicBezTo>
                      <a:pt x="47" y="282"/>
                      <a:pt x="51" y="298"/>
                      <a:pt x="68" y="308"/>
                    </a:cubicBezTo>
                    <a:cubicBezTo>
                      <a:pt x="75" y="311"/>
                      <a:pt x="86" y="316"/>
                      <a:pt x="97" y="317"/>
                    </a:cubicBezTo>
                    <a:cubicBezTo>
                      <a:pt x="96" y="321"/>
                      <a:pt x="97" y="325"/>
                      <a:pt x="100" y="328"/>
                    </a:cubicBezTo>
                    <a:cubicBezTo>
                      <a:pt x="105" y="334"/>
                      <a:pt x="113" y="336"/>
                      <a:pt x="121" y="334"/>
                    </a:cubicBezTo>
                    <a:cubicBezTo>
                      <a:pt x="132" y="332"/>
                      <a:pt x="142" y="326"/>
                      <a:pt x="154" y="325"/>
                    </a:cubicBezTo>
                    <a:cubicBezTo>
                      <a:pt x="166" y="325"/>
                      <a:pt x="179" y="328"/>
                      <a:pt x="189" y="335"/>
                    </a:cubicBezTo>
                    <a:cubicBezTo>
                      <a:pt x="204" y="344"/>
                      <a:pt x="222" y="361"/>
                      <a:pt x="239" y="345"/>
                    </a:cubicBezTo>
                    <a:cubicBezTo>
                      <a:pt x="243" y="342"/>
                      <a:pt x="246" y="338"/>
                      <a:pt x="251" y="336"/>
                    </a:cubicBezTo>
                    <a:cubicBezTo>
                      <a:pt x="255" y="334"/>
                      <a:pt x="260" y="333"/>
                      <a:pt x="264" y="331"/>
                    </a:cubicBezTo>
                    <a:cubicBezTo>
                      <a:pt x="271" y="328"/>
                      <a:pt x="275" y="322"/>
                      <a:pt x="275" y="314"/>
                    </a:cubicBezTo>
                    <a:cubicBezTo>
                      <a:pt x="275" y="304"/>
                      <a:pt x="270" y="292"/>
                      <a:pt x="265" y="283"/>
                    </a:cubicBezTo>
                    <a:cubicBezTo>
                      <a:pt x="262" y="278"/>
                      <a:pt x="259" y="273"/>
                      <a:pt x="256" y="268"/>
                    </a:cubicBezTo>
                    <a:cubicBezTo>
                      <a:pt x="252" y="264"/>
                      <a:pt x="246" y="255"/>
                      <a:pt x="250" y="249"/>
                    </a:cubicBezTo>
                    <a:cubicBezTo>
                      <a:pt x="261" y="267"/>
                      <a:pt x="274" y="284"/>
                      <a:pt x="292" y="296"/>
                    </a:cubicBezTo>
                    <a:cubicBezTo>
                      <a:pt x="308" y="306"/>
                      <a:pt x="330" y="310"/>
                      <a:pt x="347" y="300"/>
                    </a:cubicBezTo>
                    <a:cubicBezTo>
                      <a:pt x="355" y="296"/>
                      <a:pt x="361" y="290"/>
                      <a:pt x="365" y="282"/>
                    </a:cubicBezTo>
                    <a:cubicBezTo>
                      <a:pt x="367" y="278"/>
                      <a:pt x="367" y="274"/>
                      <a:pt x="368" y="271"/>
                    </a:cubicBezTo>
                    <a:cubicBezTo>
                      <a:pt x="369" y="268"/>
                      <a:pt x="367" y="269"/>
                      <a:pt x="370" y="268"/>
                    </a:cubicBezTo>
                    <a:cubicBezTo>
                      <a:pt x="372" y="267"/>
                      <a:pt x="374" y="266"/>
                      <a:pt x="375" y="265"/>
                    </a:cubicBezTo>
                    <a:cubicBezTo>
                      <a:pt x="388" y="258"/>
                      <a:pt x="393" y="242"/>
                      <a:pt x="389" y="228"/>
                    </a:cubicBezTo>
                    <a:cubicBezTo>
                      <a:pt x="397" y="224"/>
                      <a:pt x="406" y="218"/>
                      <a:pt x="409" y="208"/>
                    </a:cubicBezTo>
                    <a:cubicBezTo>
                      <a:pt x="412" y="198"/>
                      <a:pt x="407" y="190"/>
                      <a:pt x="398" y="185"/>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61" name="Freeform 86"/>
              <p:cNvSpPr>
                <a:spLocks/>
              </p:cNvSpPr>
              <p:nvPr/>
            </p:nvSpPr>
            <p:spPr bwMode="auto">
              <a:xfrm>
                <a:off x="8670925" y="4529138"/>
                <a:ext cx="723900" cy="635000"/>
              </a:xfrm>
              <a:custGeom>
                <a:avLst/>
                <a:gdLst>
                  <a:gd name="T0" fmla="*/ 267 w 277"/>
                  <a:gd name="T1" fmla="*/ 124 h 243"/>
                  <a:gd name="T2" fmla="*/ 243 w 277"/>
                  <a:gd name="T3" fmla="*/ 119 h 243"/>
                  <a:gd name="T4" fmla="*/ 216 w 277"/>
                  <a:gd name="T5" fmla="*/ 119 h 243"/>
                  <a:gd name="T6" fmla="*/ 256 w 277"/>
                  <a:gd name="T7" fmla="*/ 100 h 243"/>
                  <a:gd name="T8" fmla="*/ 253 w 277"/>
                  <a:gd name="T9" fmla="*/ 86 h 243"/>
                  <a:gd name="T10" fmla="*/ 246 w 277"/>
                  <a:gd name="T11" fmla="*/ 83 h 243"/>
                  <a:gd name="T12" fmla="*/ 241 w 277"/>
                  <a:gd name="T13" fmla="*/ 82 h 243"/>
                  <a:gd name="T14" fmla="*/ 237 w 277"/>
                  <a:gd name="T15" fmla="*/ 72 h 243"/>
                  <a:gd name="T16" fmla="*/ 233 w 277"/>
                  <a:gd name="T17" fmla="*/ 42 h 243"/>
                  <a:gd name="T18" fmla="*/ 219 w 277"/>
                  <a:gd name="T19" fmla="*/ 30 h 243"/>
                  <a:gd name="T20" fmla="*/ 199 w 277"/>
                  <a:gd name="T21" fmla="*/ 40 h 243"/>
                  <a:gd name="T22" fmla="*/ 179 w 277"/>
                  <a:gd name="T23" fmla="*/ 59 h 243"/>
                  <a:gd name="T24" fmla="*/ 171 w 277"/>
                  <a:gd name="T25" fmla="*/ 68 h 243"/>
                  <a:gd name="T26" fmla="*/ 167 w 277"/>
                  <a:gd name="T27" fmla="*/ 74 h 243"/>
                  <a:gd name="T28" fmla="*/ 164 w 277"/>
                  <a:gd name="T29" fmla="*/ 77 h 243"/>
                  <a:gd name="T30" fmla="*/ 160 w 277"/>
                  <a:gd name="T31" fmla="*/ 77 h 243"/>
                  <a:gd name="T32" fmla="*/ 158 w 277"/>
                  <a:gd name="T33" fmla="*/ 73 h 243"/>
                  <a:gd name="T34" fmla="*/ 164 w 277"/>
                  <a:gd name="T35" fmla="*/ 44 h 243"/>
                  <a:gd name="T36" fmla="*/ 149 w 277"/>
                  <a:gd name="T37" fmla="*/ 4 h 243"/>
                  <a:gd name="T38" fmla="*/ 131 w 277"/>
                  <a:gd name="T39" fmla="*/ 2 h 243"/>
                  <a:gd name="T40" fmla="*/ 123 w 277"/>
                  <a:gd name="T41" fmla="*/ 7 h 243"/>
                  <a:gd name="T42" fmla="*/ 109 w 277"/>
                  <a:gd name="T43" fmla="*/ 14 h 243"/>
                  <a:gd name="T44" fmla="*/ 84 w 277"/>
                  <a:gd name="T45" fmla="*/ 12 h 243"/>
                  <a:gd name="T46" fmla="*/ 66 w 277"/>
                  <a:gd name="T47" fmla="*/ 23 h 243"/>
                  <a:gd name="T48" fmla="*/ 70 w 277"/>
                  <a:gd name="T49" fmla="*/ 66 h 243"/>
                  <a:gd name="T50" fmla="*/ 108 w 277"/>
                  <a:gd name="T51" fmla="*/ 91 h 243"/>
                  <a:gd name="T52" fmla="*/ 55 w 277"/>
                  <a:gd name="T53" fmla="*/ 66 h 243"/>
                  <a:gd name="T54" fmla="*/ 31 w 277"/>
                  <a:gd name="T55" fmla="*/ 59 h 243"/>
                  <a:gd name="T56" fmla="*/ 23 w 277"/>
                  <a:gd name="T57" fmla="*/ 77 h 243"/>
                  <a:gd name="T58" fmla="*/ 6 w 277"/>
                  <a:gd name="T59" fmla="*/ 96 h 243"/>
                  <a:gd name="T60" fmla="*/ 2 w 277"/>
                  <a:gd name="T61" fmla="*/ 120 h 243"/>
                  <a:gd name="T62" fmla="*/ 6 w 277"/>
                  <a:gd name="T63" fmla="*/ 134 h 243"/>
                  <a:gd name="T64" fmla="*/ 14 w 277"/>
                  <a:gd name="T65" fmla="*/ 138 h 243"/>
                  <a:gd name="T66" fmla="*/ 46 w 277"/>
                  <a:gd name="T67" fmla="*/ 143 h 243"/>
                  <a:gd name="T68" fmla="*/ 52 w 277"/>
                  <a:gd name="T69" fmla="*/ 153 h 243"/>
                  <a:gd name="T70" fmla="*/ 66 w 277"/>
                  <a:gd name="T71" fmla="*/ 155 h 243"/>
                  <a:gd name="T72" fmla="*/ 81 w 277"/>
                  <a:gd name="T73" fmla="*/ 150 h 243"/>
                  <a:gd name="T74" fmla="*/ 96 w 277"/>
                  <a:gd name="T75" fmla="*/ 142 h 243"/>
                  <a:gd name="T76" fmla="*/ 55 w 277"/>
                  <a:gd name="T77" fmla="*/ 181 h 243"/>
                  <a:gd name="T78" fmla="*/ 47 w 277"/>
                  <a:gd name="T79" fmla="*/ 202 h 243"/>
                  <a:gd name="T80" fmla="*/ 65 w 277"/>
                  <a:gd name="T81" fmla="*/ 211 h 243"/>
                  <a:gd name="T82" fmla="*/ 67 w 277"/>
                  <a:gd name="T83" fmla="*/ 220 h 243"/>
                  <a:gd name="T84" fmla="*/ 81 w 277"/>
                  <a:gd name="T85" fmla="*/ 224 h 243"/>
                  <a:gd name="T86" fmla="*/ 103 w 277"/>
                  <a:gd name="T87" fmla="*/ 218 h 243"/>
                  <a:gd name="T88" fmla="*/ 127 w 277"/>
                  <a:gd name="T89" fmla="*/ 225 h 243"/>
                  <a:gd name="T90" fmla="*/ 161 w 277"/>
                  <a:gd name="T91" fmla="*/ 232 h 243"/>
                  <a:gd name="T92" fmla="*/ 169 w 277"/>
                  <a:gd name="T93" fmla="*/ 225 h 243"/>
                  <a:gd name="T94" fmla="*/ 177 w 277"/>
                  <a:gd name="T95" fmla="*/ 222 h 243"/>
                  <a:gd name="T96" fmla="*/ 185 w 277"/>
                  <a:gd name="T97" fmla="*/ 211 h 243"/>
                  <a:gd name="T98" fmla="*/ 178 w 277"/>
                  <a:gd name="T99" fmla="*/ 190 h 243"/>
                  <a:gd name="T100" fmla="*/ 172 w 277"/>
                  <a:gd name="T101" fmla="*/ 180 h 243"/>
                  <a:gd name="T102" fmla="*/ 168 w 277"/>
                  <a:gd name="T103" fmla="*/ 167 h 243"/>
                  <a:gd name="T104" fmla="*/ 196 w 277"/>
                  <a:gd name="T105" fmla="*/ 198 h 243"/>
                  <a:gd name="T106" fmla="*/ 233 w 277"/>
                  <a:gd name="T107" fmla="*/ 202 h 243"/>
                  <a:gd name="T108" fmla="*/ 245 w 277"/>
                  <a:gd name="T109" fmla="*/ 189 h 243"/>
                  <a:gd name="T110" fmla="*/ 247 w 277"/>
                  <a:gd name="T111" fmla="*/ 182 h 243"/>
                  <a:gd name="T112" fmla="*/ 249 w 277"/>
                  <a:gd name="T113" fmla="*/ 180 h 243"/>
                  <a:gd name="T114" fmla="*/ 252 w 277"/>
                  <a:gd name="T115" fmla="*/ 178 h 243"/>
                  <a:gd name="T116" fmla="*/ 261 w 277"/>
                  <a:gd name="T117" fmla="*/ 153 h 243"/>
                  <a:gd name="T118" fmla="*/ 275 w 277"/>
                  <a:gd name="T119" fmla="*/ 140 h 243"/>
                  <a:gd name="T120" fmla="*/ 267 w 277"/>
                  <a:gd name="T121" fmla="*/ 124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7" h="243">
                    <a:moveTo>
                      <a:pt x="267" y="124"/>
                    </a:moveTo>
                    <a:cubicBezTo>
                      <a:pt x="260" y="121"/>
                      <a:pt x="251" y="119"/>
                      <a:pt x="243" y="119"/>
                    </a:cubicBezTo>
                    <a:cubicBezTo>
                      <a:pt x="234" y="118"/>
                      <a:pt x="224" y="122"/>
                      <a:pt x="216" y="119"/>
                    </a:cubicBezTo>
                    <a:cubicBezTo>
                      <a:pt x="229" y="113"/>
                      <a:pt x="250" y="116"/>
                      <a:pt x="256" y="100"/>
                    </a:cubicBezTo>
                    <a:cubicBezTo>
                      <a:pt x="258" y="96"/>
                      <a:pt x="257" y="89"/>
                      <a:pt x="253" y="86"/>
                    </a:cubicBezTo>
                    <a:cubicBezTo>
                      <a:pt x="251" y="84"/>
                      <a:pt x="248" y="83"/>
                      <a:pt x="246" y="83"/>
                    </a:cubicBezTo>
                    <a:cubicBezTo>
                      <a:pt x="244" y="82"/>
                      <a:pt x="242" y="82"/>
                      <a:pt x="241" y="82"/>
                    </a:cubicBezTo>
                    <a:cubicBezTo>
                      <a:pt x="237" y="80"/>
                      <a:pt x="237" y="76"/>
                      <a:pt x="237" y="72"/>
                    </a:cubicBezTo>
                    <a:cubicBezTo>
                      <a:pt x="235" y="63"/>
                      <a:pt x="235" y="52"/>
                      <a:pt x="233" y="42"/>
                    </a:cubicBezTo>
                    <a:cubicBezTo>
                      <a:pt x="231" y="36"/>
                      <a:pt x="226" y="30"/>
                      <a:pt x="219" y="30"/>
                    </a:cubicBezTo>
                    <a:cubicBezTo>
                      <a:pt x="212" y="29"/>
                      <a:pt x="205" y="36"/>
                      <a:pt x="199" y="40"/>
                    </a:cubicBezTo>
                    <a:cubicBezTo>
                      <a:pt x="192" y="46"/>
                      <a:pt x="185" y="52"/>
                      <a:pt x="179" y="59"/>
                    </a:cubicBezTo>
                    <a:cubicBezTo>
                      <a:pt x="176" y="62"/>
                      <a:pt x="174" y="65"/>
                      <a:pt x="171" y="68"/>
                    </a:cubicBezTo>
                    <a:cubicBezTo>
                      <a:pt x="170" y="70"/>
                      <a:pt x="168" y="72"/>
                      <a:pt x="167" y="74"/>
                    </a:cubicBezTo>
                    <a:cubicBezTo>
                      <a:pt x="166" y="75"/>
                      <a:pt x="165" y="76"/>
                      <a:pt x="164" y="77"/>
                    </a:cubicBezTo>
                    <a:cubicBezTo>
                      <a:pt x="163" y="79"/>
                      <a:pt x="162" y="79"/>
                      <a:pt x="160" y="77"/>
                    </a:cubicBezTo>
                    <a:cubicBezTo>
                      <a:pt x="158" y="76"/>
                      <a:pt x="157" y="75"/>
                      <a:pt x="158" y="73"/>
                    </a:cubicBezTo>
                    <a:cubicBezTo>
                      <a:pt x="160" y="63"/>
                      <a:pt x="163" y="54"/>
                      <a:pt x="164" y="44"/>
                    </a:cubicBezTo>
                    <a:cubicBezTo>
                      <a:pt x="166" y="29"/>
                      <a:pt x="163" y="11"/>
                      <a:pt x="149" y="4"/>
                    </a:cubicBezTo>
                    <a:cubicBezTo>
                      <a:pt x="144" y="1"/>
                      <a:pt x="137" y="0"/>
                      <a:pt x="131" y="2"/>
                    </a:cubicBezTo>
                    <a:cubicBezTo>
                      <a:pt x="128" y="3"/>
                      <a:pt x="125" y="5"/>
                      <a:pt x="123" y="7"/>
                    </a:cubicBezTo>
                    <a:cubicBezTo>
                      <a:pt x="119" y="11"/>
                      <a:pt x="115" y="14"/>
                      <a:pt x="109" y="14"/>
                    </a:cubicBezTo>
                    <a:cubicBezTo>
                      <a:pt x="100" y="13"/>
                      <a:pt x="92" y="10"/>
                      <a:pt x="84" y="12"/>
                    </a:cubicBezTo>
                    <a:cubicBezTo>
                      <a:pt x="77" y="13"/>
                      <a:pt x="70" y="17"/>
                      <a:pt x="66" y="23"/>
                    </a:cubicBezTo>
                    <a:cubicBezTo>
                      <a:pt x="55" y="36"/>
                      <a:pt x="58" y="55"/>
                      <a:pt x="70" y="66"/>
                    </a:cubicBezTo>
                    <a:cubicBezTo>
                      <a:pt x="81" y="77"/>
                      <a:pt x="96" y="82"/>
                      <a:pt x="108" y="91"/>
                    </a:cubicBezTo>
                    <a:cubicBezTo>
                      <a:pt x="88" y="97"/>
                      <a:pt x="70" y="76"/>
                      <a:pt x="55" y="66"/>
                    </a:cubicBezTo>
                    <a:cubicBezTo>
                      <a:pt x="48" y="62"/>
                      <a:pt x="39" y="58"/>
                      <a:pt x="31" y="59"/>
                    </a:cubicBezTo>
                    <a:cubicBezTo>
                      <a:pt x="22" y="61"/>
                      <a:pt x="23" y="69"/>
                      <a:pt x="23" y="77"/>
                    </a:cubicBezTo>
                    <a:cubicBezTo>
                      <a:pt x="23" y="88"/>
                      <a:pt x="11" y="89"/>
                      <a:pt x="6" y="96"/>
                    </a:cubicBezTo>
                    <a:cubicBezTo>
                      <a:pt x="0" y="103"/>
                      <a:pt x="0" y="112"/>
                      <a:pt x="2" y="120"/>
                    </a:cubicBezTo>
                    <a:cubicBezTo>
                      <a:pt x="3" y="125"/>
                      <a:pt x="4" y="130"/>
                      <a:pt x="6" y="134"/>
                    </a:cubicBezTo>
                    <a:cubicBezTo>
                      <a:pt x="8" y="137"/>
                      <a:pt x="10" y="139"/>
                      <a:pt x="14" y="138"/>
                    </a:cubicBezTo>
                    <a:cubicBezTo>
                      <a:pt x="24" y="138"/>
                      <a:pt x="40" y="131"/>
                      <a:pt x="46" y="143"/>
                    </a:cubicBezTo>
                    <a:cubicBezTo>
                      <a:pt x="48" y="147"/>
                      <a:pt x="48" y="151"/>
                      <a:pt x="52" y="153"/>
                    </a:cubicBezTo>
                    <a:cubicBezTo>
                      <a:pt x="56" y="156"/>
                      <a:pt x="62" y="155"/>
                      <a:pt x="66" y="155"/>
                    </a:cubicBezTo>
                    <a:cubicBezTo>
                      <a:pt x="71" y="154"/>
                      <a:pt x="76" y="153"/>
                      <a:pt x="81" y="150"/>
                    </a:cubicBezTo>
                    <a:cubicBezTo>
                      <a:pt x="86" y="147"/>
                      <a:pt x="90" y="142"/>
                      <a:pt x="96" y="142"/>
                    </a:cubicBezTo>
                    <a:cubicBezTo>
                      <a:pt x="87" y="159"/>
                      <a:pt x="68" y="168"/>
                      <a:pt x="55" y="181"/>
                    </a:cubicBezTo>
                    <a:cubicBezTo>
                      <a:pt x="49" y="186"/>
                      <a:pt x="43" y="195"/>
                      <a:pt x="47" y="202"/>
                    </a:cubicBezTo>
                    <a:cubicBezTo>
                      <a:pt x="51" y="208"/>
                      <a:pt x="59" y="210"/>
                      <a:pt x="65" y="211"/>
                    </a:cubicBezTo>
                    <a:cubicBezTo>
                      <a:pt x="64" y="214"/>
                      <a:pt x="65" y="217"/>
                      <a:pt x="67" y="220"/>
                    </a:cubicBezTo>
                    <a:cubicBezTo>
                      <a:pt x="71" y="224"/>
                      <a:pt x="76" y="225"/>
                      <a:pt x="81" y="224"/>
                    </a:cubicBezTo>
                    <a:cubicBezTo>
                      <a:pt x="89" y="223"/>
                      <a:pt x="95" y="219"/>
                      <a:pt x="103" y="218"/>
                    </a:cubicBezTo>
                    <a:cubicBezTo>
                      <a:pt x="112" y="218"/>
                      <a:pt x="120" y="220"/>
                      <a:pt x="127" y="225"/>
                    </a:cubicBezTo>
                    <a:cubicBezTo>
                      <a:pt x="137" y="231"/>
                      <a:pt x="149" y="243"/>
                      <a:pt x="161" y="232"/>
                    </a:cubicBezTo>
                    <a:cubicBezTo>
                      <a:pt x="163" y="230"/>
                      <a:pt x="165" y="227"/>
                      <a:pt x="169" y="225"/>
                    </a:cubicBezTo>
                    <a:cubicBezTo>
                      <a:pt x="171" y="224"/>
                      <a:pt x="174" y="223"/>
                      <a:pt x="177" y="222"/>
                    </a:cubicBezTo>
                    <a:cubicBezTo>
                      <a:pt x="182" y="220"/>
                      <a:pt x="185" y="216"/>
                      <a:pt x="185" y="211"/>
                    </a:cubicBezTo>
                    <a:cubicBezTo>
                      <a:pt x="185" y="204"/>
                      <a:pt x="181" y="196"/>
                      <a:pt x="178" y="190"/>
                    </a:cubicBezTo>
                    <a:cubicBezTo>
                      <a:pt x="176" y="187"/>
                      <a:pt x="174" y="183"/>
                      <a:pt x="172" y="180"/>
                    </a:cubicBezTo>
                    <a:cubicBezTo>
                      <a:pt x="169" y="177"/>
                      <a:pt x="165" y="172"/>
                      <a:pt x="168" y="167"/>
                    </a:cubicBezTo>
                    <a:cubicBezTo>
                      <a:pt x="176" y="179"/>
                      <a:pt x="184" y="191"/>
                      <a:pt x="196" y="198"/>
                    </a:cubicBezTo>
                    <a:cubicBezTo>
                      <a:pt x="207" y="205"/>
                      <a:pt x="221" y="208"/>
                      <a:pt x="233" y="202"/>
                    </a:cubicBezTo>
                    <a:cubicBezTo>
                      <a:pt x="238" y="199"/>
                      <a:pt x="243" y="195"/>
                      <a:pt x="245" y="189"/>
                    </a:cubicBezTo>
                    <a:cubicBezTo>
                      <a:pt x="246" y="187"/>
                      <a:pt x="246" y="184"/>
                      <a:pt x="247" y="182"/>
                    </a:cubicBezTo>
                    <a:cubicBezTo>
                      <a:pt x="248" y="180"/>
                      <a:pt x="247" y="181"/>
                      <a:pt x="249" y="180"/>
                    </a:cubicBezTo>
                    <a:cubicBezTo>
                      <a:pt x="250" y="179"/>
                      <a:pt x="251" y="179"/>
                      <a:pt x="252" y="178"/>
                    </a:cubicBezTo>
                    <a:cubicBezTo>
                      <a:pt x="260" y="173"/>
                      <a:pt x="264" y="162"/>
                      <a:pt x="261" y="153"/>
                    </a:cubicBezTo>
                    <a:cubicBezTo>
                      <a:pt x="267" y="150"/>
                      <a:pt x="273" y="146"/>
                      <a:pt x="275" y="140"/>
                    </a:cubicBezTo>
                    <a:cubicBezTo>
                      <a:pt x="277" y="133"/>
                      <a:pt x="273" y="127"/>
                      <a:pt x="267" y="124"/>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2" name="Group 31"/>
            <p:cNvGrpSpPr/>
            <p:nvPr/>
          </p:nvGrpSpPr>
          <p:grpSpPr>
            <a:xfrm>
              <a:off x="8916988" y="4733926"/>
              <a:ext cx="238125" cy="215900"/>
              <a:chOff x="8916988" y="4733926"/>
              <a:chExt cx="238125" cy="215900"/>
            </a:xfrm>
          </p:grpSpPr>
          <p:sp>
            <p:nvSpPr>
              <p:cNvPr id="54" name="Freeform 87"/>
              <p:cNvSpPr>
                <a:spLocks/>
              </p:cNvSpPr>
              <p:nvPr/>
            </p:nvSpPr>
            <p:spPr bwMode="auto">
              <a:xfrm>
                <a:off x="8916988" y="4819651"/>
                <a:ext cx="47625" cy="49213"/>
              </a:xfrm>
              <a:custGeom>
                <a:avLst/>
                <a:gdLst>
                  <a:gd name="T0" fmla="*/ 9 w 18"/>
                  <a:gd name="T1" fmla="*/ 0 h 19"/>
                  <a:gd name="T2" fmla="*/ 3 w 18"/>
                  <a:gd name="T3" fmla="*/ 3 h 19"/>
                  <a:gd name="T4" fmla="*/ 0 w 18"/>
                  <a:gd name="T5" fmla="*/ 10 h 19"/>
                  <a:gd name="T6" fmla="*/ 9 w 18"/>
                  <a:gd name="T7" fmla="*/ 19 h 19"/>
                  <a:gd name="T8" fmla="*/ 15 w 18"/>
                  <a:gd name="T9" fmla="*/ 17 h 19"/>
                  <a:gd name="T10" fmla="*/ 18 w 18"/>
                  <a:gd name="T11" fmla="*/ 10 h 19"/>
                  <a:gd name="T12" fmla="*/ 9 w 18"/>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18" h="19">
                    <a:moveTo>
                      <a:pt x="9" y="0"/>
                    </a:moveTo>
                    <a:cubicBezTo>
                      <a:pt x="7" y="0"/>
                      <a:pt x="4" y="1"/>
                      <a:pt x="3" y="3"/>
                    </a:cubicBezTo>
                    <a:cubicBezTo>
                      <a:pt x="1" y="5"/>
                      <a:pt x="0" y="7"/>
                      <a:pt x="0" y="10"/>
                    </a:cubicBezTo>
                    <a:cubicBezTo>
                      <a:pt x="0" y="14"/>
                      <a:pt x="4" y="19"/>
                      <a:pt x="9" y="19"/>
                    </a:cubicBezTo>
                    <a:cubicBezTo>
                      <a:pt x="11" y="19"/>
                      <a:pt x="14" y="18"/>
                      <a:pt x="15" y="17"/>
                    </a:cubicBezTo>
                    <a:cubicBezTo>
                      <a:pt x="17" y="15"/>
                      <a:pt x="18" y="12"/>
                      <a:pt x="18" y="10"/>
                    </a:cubicBezTo>
                    <a:cubicBezTo>
                      <a:pt x="18" y="5"/>
                      <a:pt x="14" y="0"/>
                      <a:pt x="9"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5" name="Freeform 88"/>
              <p:cNvSpPr>
                <a:spLocks/>
              </p:cNvSpPr>
              <p:nvPr/>
            </p:nvSpPr>
            <p:spPr bwMode="auto">
              <a:xfrm>
                <a:off x="8928100" y="4875213"/>
                <a:ext cx="36513" cy="33338"/>
              </a:xfrm>
              <a:custGeom>
                <a:avLst/>
                <a:gdLst>
                  <a:gd name="T0" fmla="*/ 7 w 14"/>
                  <a:gd name="T1" fmla="*/ 0 h 13"/>
                  <a:gd name="T2" fmla="*/ 0 w 14"/>
                  <a:gd name="T3" fmla="*/ 6 h 13"/>
                  <a:gd name="T4" fmla="*/ 7 w 14"/>
                  <a:gd name="T5" fmla="*/ 13 h 13"/>
                  <a:gd name="T6" fmla="*/ 14 w 14"/>
                  <a:gd name="T7" fmla="*/ 7 h 13"/>
                  <a:gd name="T8" fmla="*/ 7 w 14"/>
                  <a:gd name="T9" fmla="*/ 0 h 13"/>
                </a:gdLst>
                <a:ahLst/>
                <a:cxnLst>
                  <a:cxn ang="0">
                    <a:pos x="T0" y="T1"/>
                  </a:cxn>
                  <a:cxn ang="0">
                    <a:pos x="T2" y="T3"/>
                  </a:cxn>
                  <a:cxn ang="0">
                    <a:pos x="T4" y="T5"/>
                  </a:cxn>
                  <a:cxn ang="0">
                    <a:pos x="T6" y="T7"/>
                  </a:cxn>
                  <a:cxn ang="0">
                    <a:pos x="T8" y="T9"/>
                  </a:cxn>
                </a:cxnLst>
                <a:rect l="0" t="0" r="r" b="b"/>
                <a:pathLst>
                  <a:path w="14" h="13">
                    <a:moveTo>
                      <a:pt x="7" y="0"/>
                    </a:moveTo>
                    <a:cubicBezTo>
                      <a:pt x="4" y="0"/>
                      <a:pt x="0" y="2"/>
                      <a:pt x="0" y="6"/>
                    </a:cubicBezTo>
                    <a:cubicBezTo>
                      <a:pt x="0" y="10"/>
                      <a:pt x="3" y="13"/>
                      <a:pt x="7" y="13"/>
                    </a:cubicBezTo>
                    <a:cubicBezTo>
                      <a:pt x="10" y="13"/>
                      <a:pt x="14" y="10"/>
                      <a:pt x="14" y="7"/>
                    </a:cubicBezTo>
                    <a:cubicBezTo>
                      <a:pt x="14" y="3"/>
                      <a:pt x="11"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6" name="Freeform 89"/>
              <p:cNvSpPr>
                <a:spLocks/>
              </p:cNvSpPr>
              <p:nvPr/>
            </p:nvSpPr>
            <p:spPr bwMode="auto">
              <a:xfrm>
                <a:off x="8916988" y="4775201"/>
                <a:ext cx="41275" cy="39688"/>
              </a:xfrm>
              <a:custGeom>
                <a:avLst/>
                <a:gdLst>
                  <a:gd name="T0" fmla="*/ 15 w 16"/>
                  <a:gd name="T1" fmla="*/ 5 h 15"/>
                  <a:gd name="T2" fmla="*/ 11 w 16"/>
                  <a:gd name="T3" fmla="*/ 1 h 15"/>
                  <a:gd name="T4" fmla="*/ 11 w 16"/>
                  <a:gd name="T5" fmla="*/ 1 h 15"/>
                  <a:gd name="T6" fmla="*/ 2 w 16"/>
                  <a:gd name="T7" fmla="*/ 10 h 15"/>
                  <a:gd name="T8" fmla="*/ 7 w 16"/>
                  <a:gd name="T9" fmla="*/ 15 h 15"/>
                  <a:gd name="T10" fmla="*/ 14 w 16"/>
                  <a:gd name="T11" fmla="*/ 12 h 15"/>
                  <a:gd name="T12" fmla="*/ 15 w 16"/>
                  <a:gd name="T13" fmla="*/ 11 h 15"/>
                  <a:gd name="T14" fmla="*/ 15 w 16"/>
                  <a:gd name="T15" fmla="*/ 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5">
                    <a:moveTo>
                      <a:pt x="15" y="5"/>
                    </a:moveTo>
                    <a:cubicBezTo>
                      <a:pt x="14" y="3"/>
                      <a:pt x="13" y="2"/>
                      <a:pt x="11" y="1"/>
                    </a:cubicBezTo>
                    <a:cubicBezTo>
                      <a:pt x="11" y="1"/>
                      <a:pt x="11" y="1"/>
                      <a:pt x="11" y="1"/>
                    </a:cubicBezTo>
                    <a:cubicBezTo>
                      <a:pt x="5" y="0"/>
                      <a:pt x="0" y="5"/>
                      <a:pt x="2" y="10"/>
                    </a:cubicBezTo>
                    <a:cubicBezTo>
                      <a:pt x="3" y="13"/>
                      <a:pt x="5" y="14"/>
                      <a:pt x="7" y="15"/>
                    </a:cubicBezTo>
                    <a:cubicBezTo>
                      <a:pt x="10" y="15"/>
                      <a:pt x="13" y="14"/>
                      <a:pt x="14" y="12"/>
                    </a:cubicBezTo>
                    <a:cubicBezTo>
                      <a:pt x="15" y="11"/>
                      <a:pt x="15" y="11"/>
                      <a:pt x="15" y="11"/>
                    </a:cubicBezTo>
                    <a:cubicBezTo>
                      <a:pt x="16" y="10"/>
                      <a:pt x="16" y="7"/>
                      <a:pt x="15" y="5"/>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7" name="Freeform 90"/>
              <p:cNvSpPr>
                <a:spLocks noEditPoints="1"/>
              </p:cNvSpPr>
              <p:nvPr/>
            </p:nvSpPr>
            <p:spPr bwMode="auto">
              <a:xfrm>
                <a:off x="8956675" y="4733926"/>
                <a:ext cx="198438" cy="215900"/>
              </a:xfrm>
              <a:custGeom>
                <a:avLst/>
                <a:gdLst>
                  <a:gd name="T0" fmla="*/ 63 w 76"/>
                  <a:gd name="T1" fmla="*/ 45 h 83"/>
                  <a:gd name="T2" fmla="*/ 59 w 76"/>
                  <a:gd name="T3" fmla="*/ 39 h 83"/>
                  <a:gd name="T4" fmla="*/ 71 w 76"/>
                  <a:gd name="T5" fmla="*/ 38 h 83"/>
                  <a:gd name="T6" fmla="*/ 71 w 76"/>
                  <a:gd name="T7" fmla="*/ 30 h 83"/>
                  <a:gd name="T8" fmla="*/ 58 w 76"/>
                  <a:gd name="T9" fmla="*/ 28 h 83"/>
                  <a:gd name="T10" fmla="*/ 49 w 76"/>
                  <a:gd name="T11" fmla="*/ 22 h 83"/>
                  <a:gd name="T12" fmla="*/ 56 w 76"/>
                  <a:gd name="T13" fmla="*/ 13 h 83"/>
                  <a:gd name="T14" fmla="*/ 40 w 76"/>
                  <a:gd name="T15" fmla="*/ 6 h 83"/>
                  <a:gd name="T16" fmla="*/ 34 w 76"/>
                  <a:gd name="T17" fmla="*/ 2 h 83"/>
                  <a:gd name="T18" fmla="*/ 24 w 76"/>
                  <a:gd name="T19" fmla="*/ 8 h 83"/>
                  <a:gd name="T20" fmla="*/ 7 w 76"/>
                  <a:gd name="T21" fmla="*/ 22 h 83"/>
                  <a:gd name="T22" fmla="*/ 8 w 76"/>
                  <a:gd name="T23" fmla="*/ 38 h 83"/>
                  <a:gd name="T24" fmla="*/ 16 w 76"/>
                  <a:gd name="T25" fmla="*/ 27 h 83"/>
                  <a:gd name="T26" fmla="*/ 22 w 76"/>
                  <a:gd name="T27" fmla="*/ 31 h 83"/>
                  <a:gd name="T28" fmla="*/ 16 w 76"/>
                  <a:gd name="T29" fmla="*/ 36 h 83"/>
                  <a:gd name="T30" fmla="*/ 14 w 76"/>
                  <a:gd name="T31" fmla="*/ 42 h 83"/>
                  <a:gd name="T32" fmla="*/ 4 w 76"/>
                  <a:gd name="T33" fmla="*/ 49 h 83"/>
                  <a:gd name="T34" fmla="*/ 6 w 76"/>
                  <a:gd name="T35" fmla="*/ 61 h 83"/>
                  <a:gd name="T36" fmla="*/ 9 w 76"/>
                  <a:gd name="T37" fmla="*/ 77 h 83"/>
                  <a:gd name="T38" fmla="*/ 17 w 76"/>
                  <a:gd name="T39" fmla="*/ 64 h 83"/>
                  <a:gd name="T40" fmla="*/ 21 w 76"/>
                  <a:gd name="T41" fmla="*/ 70 h 83"/>
                  <a:gd name="T42" fmla="*/ 25 w 76"/>
                  <a:gd name="T43" fmla="*/ 83 h 83"/>
                  <a:gd name="T44" fmla="*/ 35 w 76"/>
                  <a:gd name="T45" fmla="*/ 83 h 83"/>
                  <a:gd name="T46" fmla="*/ 39 w 76"/>
                  <a:gd name="T47" fmla="*/ 77 h 83"/>
                  <a:gd name="T48" fmla="*/ 51 w 76"/>
                  <a:gd name="T49" fmla="*/ 75 h 83"/>
                  <a:gd name="T50" fmla="*/ 53 w 76"/>
                  <a:gd name="T51" fmla="*/ 65 h 83"/>
                  <a:gd name="T52" fmla="*/ 67 w 76"/>
                  <a:gd name="T53" fmla="*/ 52 h 83"/>
                  <a:gd name="T54" fmla="*/ 69 w 76"/>
                  <a:gd name="T55" fmla="*/ 41 h 83"/>
                  <a:gd name="T56" fmla="*/ 41 w 76"/>
                  <a:gd name="T57" fmla="*/ 24 h 83"/>
                  <a:gd name="T58" fmla="*/ 41 w 76"/>
                  <a:gd name="T59" fmla="*/ 21 h 83"/>
                  <a:gd name="T60" fmla="*/ 35 w 76"/>
                  <a:gd name="T61" fmla="*/ 73 h 83"/>
                  <a:gd name="T62" fmla="*/ 30 w 76"/>
                  <a:gd name="T63" fmla="*/ 75 h 83"/>
                  <a:gd name="T64" fmla="*/ 35 w 76"/>
                  <a:gd name="T65" fmla="*/ 71 h 83"/>
                  <a:gd name="T66" fmla="*/ 35 w 76"/>
                  <a:gd name="T67" fmla="*/ 73 h 83"/>
                  <a:gd name="T68" fmla="*/ 41 w 76"/>
                  <a:gd name="T69" fmla="*/ 47 h 83"/>
                  <a:gd name="T70" fmla="*/ 32 w 76"/>
                  <a:gd name="T71" fmla="*/ 49 h 83"/>
                  <a:gd name="T72" fmla="*/ 32 w 76"/>
                  <a:gd name="T73" fmla="*/ 34 h 83"/>
                  <a:gd name="T74" fmla="*/ 36 w 76"/>
                  <a:gd name="T75" fmla="*/ 34 h 83"/>
                  <a:gd name="T76" fmla="*/ 47 w 76"/>
                  <a:gd name="T77" fmla="*/ 4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 h="83">
                    <a:moveTo>
                      <a:pt x="69" y="41"/>
                    </a:moveTo>
                    <a:cubicBezTo>
                      <a:pt x="66" y="41"/>
                      <a:pt x="64" y="43"/>
                      <a:pt x="63" y="45"/>
                    </a:cubicBezTo>
                    <a:cubicBezTo>
                      <a:pt x="62" y="43"/>
                      <a:pt x="59" y="42"/>
                      <a:pt x="57" y="42"/>
                    </a:cubicBezTo>
                    <a:cubicBezTo>
                      <a:pt x="57" y="41"/>
                      <a:pt x="58" y="40"/>
                      <a:pt x="59" y="39"/>
                    </a:cubicBezTo>
                    <a:cubicBezTo>
                      <a:pt x="60" y="41"/>
                      <a:pt x="62" y="42"/>
                      <a:pt x="64" y="42"/>
                    </a:cubicBezTo>
                    <a:cubicBezTo>
                      <a:pt x="67" y="42"/>
                      <a:pt x="69" y="40"/>
                      <a:pt x="71" y="38"/>
                    </a:cubicBezTo>
                    <a:cubicBezTo>
                      <a:pt x="72" y="36"/>
                      <a:pt x="73" y="32"/>
                      <a:pt x="71" y="30"/>
                    </a:cubicBezTo>
                    <a:cubicBezTo>
                      <a:pt x="71" y="30"/>
                      <a:pt x="71" y="30"/>
                      <a:pt x="71" y="30"/>
                    </a:cubicBezTo>
                    <a:cubicBezTo>
                      <a:pt x="69" y="27"/>
                      <a:pt x="67" y="26"/>
                      <a:pt x="64" y="25"/>
                    </a:cubicBezTo>
                    <a:cubicBezTo>
                      <a:pt x="62" y="25"/>
                      <a:pt x="60" y="26"/>
                      <a:pt x="58" y="28"/>
                    </a:cubicBezTo>
                    <a:cubicBezTo>
                      <a:pt x="58" y="28"/>
                      <a:pt x="57" y="27"/>
                      <a:pt x="57" y="26"/>
                    </a:cubicBezTo>
                    <a:cubicBezTo>
                      <a:pt x="54" y="24"/>
                      <a:pt x="52" y="23"/>
                      <a:pt x="49" y="22"/>
                    </a:cubicBezTo>
                    <a:cubicBezTo>
                      <a:pt x="50" y="22"/>
                      <a:pt x="52" y="21"/>
                      <a:pt x="53" y="20"/>
                    </a:cubicBezTo>
                    <a:cubicBezTo>
                      <a:pt x="55" y="19"/>
                      <a:pt x="56" y="16"/>
                      <a:pt x="56" y="13"/>
                    </a:cubicBezTo>
                    <a:cubicBezTo>
                      <a:pt x="56" y="8"/>
                      <a:pt x="52" y="3"/>
                      <a:pt x="47" y="3"/>
                    </a:cubicBezTo>
                    <a:cubicBezTo>
                      <a:pt x="44" y="3"/>
                      <a:pt x="42" y="4"/>
                      <a:pt x="40" y="6"/>
                    </a:cubicBezTo>
                    <a:cubicBezTo>
                      <a:pt x="40" y="6"/>
                      <a:pt x="39" y="6"/>
                      <a:pt x="39" y="7"/>
                    </a:cubicBezTo>
                    <a:cubicBezTo>
                      <a:pt x="38" y="4"/>
                      <a:pt x="37" y="2"/>
                      <a:pt x="34" y="2"/>
                    </a:cubicBezTo>
                    <a:cubicBezTo>
                      <a:pt x="34" y="2"/>
                      <a:pt x="34" y="2"/>
                      <a:pt x="34" y="2"/>
                    </a:cubicBezTo>
                    <a:cubicBezTo>
                      <a:pt x="29" y="0"/>
                      <a:pt x="24" y="4"/>
                      <a:pt x="24" y="8"/>
                    </a:cubicBezTo>
                    <a:cubicBezTo>
                      <a:pt x="23" y="7"/>
                      <a:pt x="20" y="5"/>
                      <a:pt x="17" y="5"/>
                    </a:cubicBezTo>
                    <a:cubicBezTo>
                      <a:pt x="7" y="5"/>
                      <a:pt x="4" y="15"/>
                      <a:pt x="7" y="22"/>
                    </a:cubicBezTo>
                    <a:cubicBezTo>
                      <a:pt x="3" y="22"/>
                      <a:pt x="0" y="26"/>
                      <a:pt x="0" y="30"/>
                    </a:cubicBezTo>
                    <a:cubicBezTo>
                      <a:pt x="0" y="34"/>
                      <a:pt x="3" y="38"/>
                      <a:pt x="8" y="38"/>
                    </a:cubicBezTo>
                    <a:cubicBezTo>
                      <a:pt x="13" y="38"/>
                      <a:pt x="17" y="35"/>
                      <a:pt x="17" y="30"/>
                    </a:cubicBezTo>
                    <a:cubicBezTo>
                      <a:pt x="17" y="29"/>
                      <a:pt x="17" y="28"/>
                      <a:pt x="16" y="27"/>
                    </a:cubicBezTo>
                    <a:cubicBezTo>
                      <a:pt x="17" y="27"/>
                      <a:pt x="18" y="26"/>
                      <a:pt x="19" y="26"/>
                    </a:cubicBezTo>
                    <a:cubicBezTo>
                      <a:pt x="20" y="28"/>
                      <a:pt x="20" y="30"/>
                      <a:pt x="22" y="31"/>
                    </a:cubicBezTo>
                    <a:cubicBezTo>
                      <a:pt x="22" y="31"/>
                      <a:pt x="22" y="31"/>
                      <a:pt x="22" y="31"/>
                    </a:cubicBezTo>
                    <a:cubicBezTo>
                      <a:pt x="20" y="32"/>
                      <a:pt x="17" y="34"/>
                      <a:pt x="16" y="36"/>
                    </a:cubicBezTo>
                    <a:cubicBezTo>
                      <a:pt x="16" y="36"/>
                      <a:pt x="16" y="36"/>
                      <a:pt x="16" y="36"/>
                    </a:cubicBezTo>
                    <a:cubicBezTo>
                      <a:pt x="15" y="38"/>
                      <a:pt x="14" y="40"/>
                      <a:pt x="14" y="42"/>
                    </a:cubicBezTo>
                    <a:cubicBezTo>
                      <a:pt x="11" y="42"/>
                      <a:pt x="9" y="43"/>
                      <a:pt x="6" y="45"/>
                    </a:cubicBezTo>
                    <a:cubicBezTo>
                      <a:pt x="5" y="46"/>
                      <a:pt x="4" y="47"/>
                      <a:pt x="4" y="49"/>
                    </a:cubicBezTo>
                    <a:cubicBezTo>
                      <a:pt x="2" y="52"/>
                      <a:pt x="2" y="56"/>
                      <a:pt x="4" y="58"/>
                    </a:cubicBezTo>
                    <a:cubicBezTo>
                      <a:pt x="5" y="59"/>
                      <a:pt x="5" y="60"/>
                      <a:pt x="6" y="61"/>
                    </a:cubicBezTo>
                    <a:cubicBezTo>
                      <a:pt x="6" y="62"/>
                      <a:pt x="7" y="62"/>
                      <a:pt x="8" y="63"/>
                    </a:cubicBezTo>
                    <a:cubicBezTo>
                      <a:pt x="0" y="64"/>
                      <a:pt x="0" y="77"/>
                      <a:pt x="9" y="77"/>
                    </a:cubicBezTo>
                    <a:cubicBezTo>
                      <a:pt x="16" y="77"/>
                      <a:pt x="18" y="69"/>
                      <a:pt x="15" y="65"/>
                    </a:cubicBezTo>
                    <a:cubicBezTo>
                      <a:pt x="15" y="65"/>
                      <a:pt x="16" y="65"/>
                      <a:pt x="17" y="64"/>
                    </a:cubicBezTo>
                    <a:cubicBezTo>
                      <a:pt x="17" y="66"/>
                      <a:pt x="18" y="68"/>
                      <a:pt x="19" y="69"/>
                    </a:cubicBezTo>
                    <a:cubicBezTo>
                      <a:pt x="20" y="69"/>
                      <a:pt x="20" y="70"/>
                      <a:pt x="21" y="70"/>
                    </a:cubicBezTo>
                    <a:cubicBezTo>
                      <a:pt x="18" y="72"/>
                      <a:pt x="17" y="75"/>
                      <a:pt x="18" y="78"/>
                    </a:cubicBezTo>
                    <a:cubicBezTo>
                      <a:pt x="18" y="81"/>
                      <a:pt x="22" y="83"/>
                      <a:pt x="25" y="83"/>
                    </a:cubicBezTo>
                    <a:cubicBezTo>
                      <a:pt x="27" y="82"/>
                      <a:pt x="29" y="81"/>
                      <a:pt x="30" y="79"/>
                    </a:cubicBezTo>
                    <a:cubicBezTo>
                      <a:pt x="30" y="81"/>
                      <a:pt x="32" y="83"/>
                      <a:pt x="35" y="83"/>
                    </a:cubicBezTo>
                    <a:cubicBezTo>
                      <a:pt x="38" y="83"/>
                      <a:pt x="40" y="80"/>
                      <a:pt x="39" y="77"/>
                    </a:cubicBezTo>
                    <a:cubicBezTo>
                      <a:pt x="39" y="77"/>
                      <a:pt x="39" y="77"/>
                      <a:pt x="39" y="77"/>
                    </a:cubicBezTo>
                    <a:cubicBezTo>
                      <a:pt x="41" y="78"/>
                      <a:pt x="42" y="78"/>
                      <a:pt x="44" y="78"/>
                    </a:cubicBezTo>
                    <a:cubicBezTo>
                      <a:pt x="46" y="78"/>
                      <a:pt x="49" y="77"/>
                      <a:pt x="51" y="75"/>
                    </a:cubicBezTo>
                    <a:cubicBezTo>
                      <a:pt x="53" y="74"/>
                      <a:pt x="54" y="71"/>
                      <a:pt x="54" y="68"/>
                    </a:cubicBezTo>
                    <a:cubicBezTo>
                      <a:pt x="54" y="67"/>
                      <a:pt x="54" y="66"/>
                      <a:pt x="53" y="65"/>
                    </a:cubicBezTo>
                    <a:cubicBezTo>
                      <a:pt x="54" y="66"/>
                      <a:pt x="55" y="66"/>
                      <a:pt x="55" y="66"/>
                    </a:cubicBezTo>
                    <a:cubicBezTo>
                      <a:pt x="64" y="66"/>
                      <a:pt x="67" y="59"/>
                      <a:pt x="67" y="52"/>
                    </a:cubicBezTo>
                    <a:cubicBezTo>
                      <a:pt x="67" y="52"/>
                      <a:pt x="68" y="53"/>
                      <a:pt x="69" y="53"/>
                    </a:cubicBezTo>
                    <a:cubicBezTo>
                      <a:pt x="76" y="53"/>
                      <a:pt x="76" y="41"/>
                      <a:pt x="69" y="41"/>
                    </a:cubicBezTo>
                    <a:close/>
                    <a:moveTo>
                      <a:pt x="45" y="23"/>
                    </a:moveTo>
                    <a:cubicBezTo>
                      <a:pt x="44" y="23"/>
                      <a:pt x="42" y="23"/>
                      <a:pt x="41" y="24"/>
                    </a:cubicBezTo>
                    <a:cubicBezTo>
                      <a:pt x="41" y="24"/>
                      <a:pt x="41" y="24"/>
                      <a:pt x="41" y="23"/>
                    </a:cubicBezTo>
                    <a:cubicBezTo>
                      <a:pt x="41" y="23"/>
                      <a:pt x="41" y="22"/>
                      <a:pt x="41" y="21"/>
                    </a:cubicBezTo>
                    <a:cubicBezTo>
                      <a:pt x="42" y="22"/>
                      <a:pt x="44" y="22"/>
                      <a:pt x="45" y="23"/>
                    </a:cubicBezTo>
                    <a:close/>
                    <a:moveTo>
                      <a:pt x="35" y="73"/>
                    </a:moveTo>
                    <a:cubicBezTo>
                      <a:pt x="33" y="73"/>
                      <a:pt x="31" y="74"/>
                      <a:pt x="30" y="76"/>
                    </a:cubicBezTo>
                    <a:cubicBezTo>
                      <a:pt x="30" y="75"/>
                      <a:pt x="30" y="75"/>
                      <a:pt x="30" y="75"/>
                    </a:cubicBezTo>
                    <a:cubicBezTo>
                      <a:pt x="30" y="74"/>
                      <a:pt x="30" y="73"/>
                      <a:pt x="29" y="72"/>
                    </a:cubicBezTo>
                    <a:cubicBezTo>
                      <a:pt x="31" y="72"/>
                      <a:pt x="33" y="72"/>
                      <a:pt x="35" y="71"/>
                    </a:cubicBezTo>
                    <a:cubicBezTo>
                      <a:pt x="35" y="72"/>
                      <a:pt x="35" y="73"/>
                      <a:pt x="36" y="73"/>
                    </a:cubicBezTo>
                    <a:cubicBezTo>
                      <a:pt x="36" y="73"/>
                      <a:pt x="36" y="73"/>
                      <a:pt x="35" y="73"/>
                    </a:cubicBezTo>
                    <a:close/>
                    <a:moveTo>
                      <a:pt x="46" y="49"/>
                    </a:moveTo>
                    <a:cubicBezTo>
                      <a:pt x="44" y="48"/>
                      <a:pt x="43" y="47"/>
                      <a:pt x="41" y="47"/>
                    </a:cubicBezTo>
                    <a:cubicBezTo>
                      <a:pt x="38" y="47"/>
                      <a:pt x="36" y="48"/>
                      <a:pt x="35" y="51"/>
                    </a:cubicBezTo>
                    <a:cubicBezTo>
                      <a:pt x="34" y="50"/>
                      <a:pt x="33" y="49"/>
                      <a:pt x="32" y="49"/>
                    </a:cubicBezTo>
                    <a:cubicBezTo>
                      <a:pt x="34" y="47"/>
                      <a:pt x="35" y="45"/>
                      <a:pt x="35" y="42"/>
                    </a:cubicBezTo>
                    <a:cubicBezTo>
                      <a:pt x="35" y="39"/>
                      <a:pt x="34" y="36"/>
                      <a:pt x="32" y="34"/>
                    </a:cubicBezTo>
                    <a:cubicBezTo>
                      <a:pt x="33" y="34"/>
                      <a:pt x="35" y="33"/>
                      <a:pt x="36" y="33"/>
                    </a:cubicBezTo>
                    <a:cubicBezTo>
                      <a:pt x="36" y="33"/>
                      <a:pt x="36" y="34"/>
                      <a:pt x="36" y="34"/>
                    </a:cubicBezTo>
                    <a:cubicBezTo>
                      <a:pt x="36" y="37"/>
                      <a:pt x="37" y="40"/>
                      <a:pt x="39" y="42"/>
                    </a:cubicBezTo>
                    <a:cubicBezTo>
                      <a:pt x="41" y="45"/>
                      <a:pt x="44" y="46"/>
                      <a:pt x="47" y="46"/>
                    </a:cubicBezTo>
                    <a:cubicBezTo>
                      <a:pt x="46" y="47"/>
                      <a:pt x="46" y="48"/>
                      <a:pt x="46" y="49"/>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8" name="Freeform 91"/>
              <p:cNvSpPr>
                <a:spLocks/>
              </p:cNvSpPr>
              <p:nvPr/>
            </p:nvSpPr>
            <p:spPr bwMode="auto">
              <a:xfrm>
                <a:off x="9102725" y="4772026"/>
                <a:ext cx="25400" cy="26988"/>
              </a:xfrm>
              <a:custGeom>
                <a:avLst/>
                <a:gdLst>
                  <a:gd name="T0" fmla="*/ 5 w 10"/>
                  <a:gd name="T1" fmla="*/ 0 h 10"/>
                  <a:gd name="T2" fmla="*/ 0 w 10"/>
                  <a:gd name="T3" fmla="*/ 5 h 10"/>
                  <a:gd name="T4" fmla="*/ 5 w 10"/>
                  <a:gd name="T5" fmla="*/ 10 h 10"/>
                  <a:gd name="T6" fmla="*/ 10 w 10"/>
                  <a:gd name="T7" fmla="*/ 5 h 10"/>
                  <a:gd name="T8" fmla="*/ 5 w 10"/>
                  <a:gd name="T9" fmla="*/ 0 h 10"/>
                </a:gdLst>
                <a:ahLst/>
                <a:cxnLst>
                  <a:cxn ang="0">
                    <a:pos x="T0" y="T1"/>
                  </a:cxn>
                  <a:cxn ang="0">
                    <a:pos x="T2" y="T3"/>
                  </a:cxn>
                  <a:cxn ang="0">
                    <a:pos x="T4" y="T5"/>
                  </a:cxn>
                  <a:cxn ang="0">
                    <a:pos x="T6" y="T7"/>
                  </a:cxn>
                  <a:cxn ang="0">
                    <a:pos x="T8" y="T9"/>
                  </a:cxn>
                </a:cxnLst>
                <a:rect l="0" t="0" r="r" b="b"/>
                <a:pathLst>
                  <a:path w="10" h="10">
                    <a:moveTo>
                      <a:pt x="5" y="0"/>
                    </a:moveTo>
                    <a:cubicBezTo>
                      <a:pt x="2" y="0"/>
                      <a:pt x="0" y="2"/>
                      <a:pt x="0" y="5"/>
                    </a:cubicBezTo>
                    <a:cubicBezTo>
                      <a:pt x="0" y="7"/>
                      <a:pt x="2" y="10"/>
                      <a:pt x="5" y="10"/>
                    </a:cubicBezTo>
                    <a:cubicBezTo>
                      <a:pt x="7" y="10"/>
                      <a:pt x="10" y="8"/>
                      <a:pt x="10" y="5"/>
                    </a:cubicBezTo>
                    <a:cubicBezTo>
                      <a:pt x="10" y="2"/>
                      <a:pt x="8" y="0"/>
                      <a:pt x="5"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9" name="Freeform 92"/>
              <p:cNvSpPr>
                <a:spLocks/>
              </p:cNvSpPr>
              <p:nvPr/>
            </p:nvSpPr>
            <p:spPr bwMode="auto">
              <a:xfrm>
                <a:off x="9097963" y="4905376"/>
                <a:ext cx="36513" cy="28575"/>
              </a:xfrm>
              <a:custGeom>
                <a:avLst/>
                <a:gdLst>
                  <a:gd name="T0" fmla="*/ 7 w 14"/>
                  <a:gd name="T1" fmla="*/ 0 h 11"/>
                  <a:gd name="T2" fmla="*/ 7 w 14"/>
                  <a:gd name="T3" fmla="*/ 11 h 11"/>
                  <a:gd name="T4" fmla="*/ 7 w 14"/>
                  <a:gd name="T5" fmla="*/ 0 h 11"/>
                </a:gdLst>
                <a:ahLst/>
                <a:cxnLst>
                  <a:cxn ang="0">
                    <a:pos x="T0" y="T1"/>
                  </a:cxn>
                  <a:cxn ang="0">
                    <a:pos x="T2" y="T3"/>
                  </a:cxn>
                  <a:cxn ang="0">
                    <a:pos x="T4" y="T5"/>
                  </a:cxn>
                </a:cxnLst>
                <a:rect l="0" t="0" r="r" b="b"/>
                <a:pathLst>
                  <a:path w="14" h="11">
                    <a:moveTo>
                      <a:pt x="7" y="0"/>
                    </a:moveTo>
                    <a:cubicBezTo>
                      <a:pt x="0" y="0"/>
                      <a:pt x="0" y="11"/>
                      <a:pt x="7" y="11"/>
                    </a:cubicBezTo>
                    <a:cubicBezTo>
                      <a:pt x="14" y="11"/>
                      <a:pt x="14"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3" name="Group 32"/>
            <p:cNvGrpSpPr/>
            <p:nvPr/>
          </p:nvGrpSpPr>
          <p:grpSpPr>
            <a:xfrm>
              <a:off x="8686800" y="4557713"/>
              <a:ext cx="682626" cy="577851"/>
              <a:chOff x="8686800" y="4557713"/>
              <a:chExt cx="682626" cy="577851"/>
            </a:xfrm>
          </p:grpSpPr>
          <p:sp>
            <p:nvSpPr>
              <p:cNvPr id="34" name="Freeform 93"/>
              <p:cNvSpPr>
                <a:spLocks/>
              </p:cNvSpPr>
              <p:nvPr/>
            </p:nvSpPr>
            <p:spPr bwMode="auto">
              <a:xfrm>
                <a:off x="8843963" y="4919663"/>
                <a:ext cx="104775" cy="146050"/>
              </a:xfrm>
              <a:custGeom>
                <a:avLst/>
                <a:gdLst>
                  <a:gd name="T0" fmla="*/ 39 w 40"/>
                  <a:gd name="T1" fmla="*/ 1 h 56"/>
                  <a:gd name="T2" fmla="*/ 21 w 40"/>
                  <a:gd name="T3" fmla="*/ 27 h 56"/>
                  <a:gd name="T4" fmla="*/ 0 w 40"/>
                  <a:gd name="T5" fmla="*/ 55 h 56"/>
                  <a:gd name="T6" fmla="*/ 1 w 40"/>
                  <a:gd name="T7" fmla="*/ 56 h 56"/>
                  <a:gd name="T8" fmla="*/ 21 w 40"/>
                  <a:gd name="T9" fmla="*/ 29 h 56"/>
                  <a:gd name="T10" fmla="*/ 39 w 40"/>
                  <a:gd name="T11" fmla="*/ 1 h 56"/>
                  <a:gd name="T12" fmla="*/ 39 w 40"/>
                  <a:gd name="T13" fmla="*/ 1 h 56"/>
                </a:gdLst>
                <a:ahLst/>
                <a:cxnLst>
                  <a:cxn ang="0">
                    <a:pos x="T0" y="T1"/>
                  </a:cxn>
                  <a:cxn ang="0">
                    <a:pos x="T2" y="T3"/>
                  </a:cxn>
                  <a:cxn ang="0">
                    <a:pos x="T4" y="T5"/>
                  </a:cxn>
                  <a:cxn ang="0">
                    <a:pos x="T6" y="T7"/>
                  </a:cxn>
                  <a:cxn ang="0">
                    <a:pos x="T8" y="T9"/>
                  </a:cxn>
                  <a:cxn ang="0">
                    <a:pos x="T10" y="T11"/>
                  </a:cxn>
                  <a:cxn ang="0">
                    <a:pos x="T12" y="T13"/>
                  </a:cxn>
                </a:cxnLst>
                <a:rect l="0" t="0" r="r" b="b"/>
                <a:pathLst>
                  <a:path w="40" h="56">
                    <a:moveTo>
                      <a:pt x="39" y="1"/>
                    </a:moveTo>
                    <a:cubicBezTo>
                      <a:pt x="32" y="9"/>
                      <a:pt x="27" y="19"/>
                      <a:pt x="21" y="27"/>
                    </a:cubicBezTo>
                    <a:cubicBezTo>
                      <a:pt x="14" y="37"/>
                      <a:pt x="6" y="45"/>
                      <a:pt x="0" y="55"/>
                    </a:cubicBezTo>
                    <a:cubicBezTo>
                      <a:pt x="0" y="56"/>
                      <a:pt x="1" y="56"/>
                      <a:pt x="1" y="56"/>
                    </a:cubicBezTo>
                    <a:cubicBezTo>
                      <a:pt x="9" y="48"/>
                      <a:pt x="15" y="38"/>
                      <a:pt x="21" y="29"/>
                    </a:cubicBezTo>
                    <a:cubicBezTo>
                      <a:pt x="28" y="21"/>
                      <a:pt x="35" y="11"/>
                      <a:pt x="39" y="1"/>
                    </a:cubicBezTo>
                    <a:cubicBezTo>
                      <a:pt x="40" y="1"/>
                      <a:pt x="39" y="0"/>
                      <a:pt x="39"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5" name="Freeform 94"/>
              <p:cNvSpPr>
                <a:spLocks/>
              </p:cNvSpPr>
              <p:nvPr/>
            </p:nvSpPr>
            <p:spPr bwMode="auto">
              <a:xfrm>
                <a:off x="8899525" y="4937126"/>
                <a:ext cx="61913" cy="138113"/>
              </a:xfrm>
              <a:custGeom>
                <a:avLst/>
                <a:gdLst>
                  <a:gd name="T0" fmla="*/ 23 w 24"/>
                  <a:gd name="T1" fmla="*/ 0 h 53"/>
                  <a:gd name="T2" fmla="*/ 22 w 24"/>
                  <a:gd name="T3" fmla="*/ 0 h 53"/>
                  <a:gd name="T4" fmla="*/ 22 w 24"/>
                  <a:gd name="T5" fmla="*/ 0 h 53"/>
                  <a:gd name="T6" fmla="*/ 11 w 24"/>
                  <a:gd name="T7" fmla="*/ 25 h 53"/>
                  <a:gd name="T8" fmla="*/ 0 w 24"/>
                  <a:gd name="T9" fmla="*/ 52 h 53"/>
                  <a:gd name="T10" fmla="*/ 1 w 24"/>
                  <a:gd name="T11" fmla="*/ 53 h 53"/>
                  <a:gd name="T12" fmla="*/ 11 w 24"/>
                  <a:gd name="T13" fmla="*/ 28 h 53"/>
                  <a:gd name="T14" fmla="*/ 22 w 24"/>
                  <a:gd name="T15" fmla="*/ 2 h 53"/>
                  <a:gd name="T16" fmla="*/ 20 w 24"/>
                  <a:gd name="T17" fmla="*/ 26 h 53"/>
                  <a:gd name="T18" fmla="*/ 15 w 24"/>
                  <a:gd name="T19" fmla="*/ 51 h 53"/>
                  <a:gd name="T20" fmla="*/ 16 w 24"/>
                  <a:gd name="T21" fmla="*/ 51 h 53"/>
                  <a:gd name="T22" fmla="*/ 22 w 24"/>
                  <a:gd name="T23" fmla="*/ 26 h 53"/>
                  <a:gd name="T24" fmla="*/ 23 w 24"/>
                  <a:gd name="T25"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53">
                    <a:moveTo>
                      <a:pt x="23" y="0"/>
                    </a:moveTo>
                    <a:cubicBezTo>
                      <a:pt x="23" y="0"/>
                      <a:pt x="22" y="0"/>
                      <a:pt x="22" y="0"/>
                    </a:cubicBezTo>
                    <a:cubicBezTo>
                      <a:pt x="22" y="0"/>
                      <a:pt x="22" y="0"/>
                      <a:pt x="22" y="0"/>
                    </a:cubicBezTo>
                    <a:cubicBezTo>
                      <a:pt x="18" y="8"/>
                      <a:pt x="14" y="16"/>
                      <a:pt x="11" y="25"/>
                    </a:cubicBezTo>
                    <a:cubicBezTo>
                      <a:pt x="7" y="34"/>
                      <a:pt x="2" y="43"/>
                      <a:pt x="0" y="52"/>
                    </a:cubicBezTo>
                    <a:cubicBezTo>
                      <a:pt x="0" y="53"/>
                      <a:pt x="1" y="53"/>
                      <a:pt x="1" y="53"/>
                    </a:cubicBezTo>
                    <a:cubicBezTo>
                      <a:pt x="5" y="45"/>
                      <a:pt x="8" y="36"/>
                      <a:pt x="11" y="28"/>
                    </a:cubicBezTo>
                    <a:cubicBezTo>
                      <a:pt x="15" y="19"/>
                      <a:pt x="19" y="10"/>
                      <a:pt x="22" y="2"/>
                    </a:cubicBezTo>
                    <a:cubicBezTo>
                      <a:pt x="21" y="10"/>
                      <a:pt x="21" y="18"/>
                      <a:pt x="20" y="26"/>
                    </a:cubicBezTo>
                    <a:cubicBezTo>
                      <a:pt x="18" y="34"/>
                      <a:pt x="16" y="43"/>
                      <a:pt x="15" y="51"/>
                    </a:cubicBezTo>
                    <a:cubicBezTo>
                      <a:pt x="15" y="52"/>
                      <a:pt x="16" y="52"/>
                      <a:pt x="16" y="51"/>
                    </a:cubicBezTo>
                    <a:cubicBezTo>
                      <a:pt x="19" y="44"/>
                      <a:pt x="21" y="34"/>
                      <a:pt x="22" y="26"/>
                    </a:cubicBezTo>
                    <a:cubicBezTo>
                      <a:pt x="23" y="18"/>
                      <a:pt x="24" y="9"/>
                      <a:pt x="23"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6" name="Freeform 95"/>
              <p:cNvSpPr>
                <a:spLocks/>
              </p:cNvSpPr>
              <p:nvPr/>
            </p:nvSpPr>
            <p:spPr bwMode="auto">
              <a:xfrm>
                <a:off x="8997950" y="4949826"/>
                <a:ext cx="49213" cy="185738"/>
              </a:xfrm>
              <a:custGeom>
                <a:avLst/>
                <a:gdLst>
                  <a:gd name="T0" fmla="*/ 14 w 19"/>
                  <a:gd name="T1" fmla="*/ 38 h 71"/>
                  <a:gd name="T2" fmla="*/ 6 w 19"/>
                  <a:gd name="T3" fmla="*/ 3 h 71"/>
                  <a:gd name="T4" fmla="*/ 5 w 19"/>
                  <a:gd name="T5" fmla="*/ 2 h 71"/>
                  <a:gd name="T6" fmla="*/ 5 w 19"/>
                  <a:gd name="T7" fmla="*/ 1 h 71"/>
                  <a:gd name="T8" fmla="*/ 4 w 19"/>
                  <a:gd name="T9" fmla="*/ 1 h 71"/>
                  <a:gd name="T10" fmla="*/ 2 w 19"/>
                  <a:gd name="T11" fmla="*/ 59 h 71"/>
                  <a:gd name="T12" fmla="*/ 4 w 19"/>
                  <a:gd name="T13" fmla="*/ 59 h 71"/>
                  <a:gd name="T14" fmla="*/ 5 w 19"/>
                  <a:gd name="T15" fmla="*/ 5 h 71"/>
                  <a:gd name="T16" fmla="*/ 11 w 19"/>
                  <a:gd name="T17" fmla="*/ 38 h 71"/>
                  <a:gd name="T18" fmla="*/ 17 w 19"/>
                  <a:gd name="T19" fmla="*/ 71 h 71"/>
                  <a:gd name="T20" fmla="*/ 18 w 19"/>
                  <a:gd name="T21" fmla="*/ 70 h 71"/>
                  <a:gd name="T22" fmla="*/ 14 w 19"/>
                  <a:gd name="T23" fmla="*/ 38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71">
                    <a:moveTo>
                      <a:pt x="14" y="38"/>
                    </a:moveTo>
                    <a:cubicBezTo>
                      <a:pt x="11" y="26"/>
                      <a:pt x="9" y="14"/>
                      <a:pt x="6" y="3"/>
                    </a:cubicBezTo>
                    <a:cubicBezTo>
                      <a:pt x="6" y="2"/>
                      <a:pt x="5" y="2"/>
                      <a:pt x="5" y="2"/>
                    </a:cubicBezTo>
                    <a:cubicBezTo>
                      <a:pt x="5" y="2"/>
                      <a:pt x="5" y="2"/>
                      <a:pt x="5" y="1"/>
                    </a:cubicBezTo>
                    <a:cubicBezTo>
                      <a:pt x="5" y="0"/>
                      <a:pt x="4" y="0"/>
                      <a:pt x="4" y="1"/>
                    </a:cubicBezTo>
                    <a:cubicBezTo>
                      <a:pt x="1" y="20"/>
                      <a:pt x="0" y="40"/>
                      <a:pt x="2" y="59"/>
                    </a:cubicBezTo>
                    <a:cubicBezTo>
                      <a:pt x="2" y="60"/>
                      <a:pt x="4" y="61"/>
                      <a:pt x="4" y="59"/>
                    </a:cubicBezTo>
                    <a:cubicBezTo>
                      <a:pt x="5" y="41"/>
                      <a:pt x="5" y="23"/>
                      <a:pt x="5" y="5"/>
                    </a:cubicBezTo>
                    <a:cubicBezTo>
                      <a:pt x="6" y="16"/>
                      <a:pt x="9" y="27"/>
                      <a:pt x="11" y="38"/>
                    </a:cubicBezTo>
                    <a:cubicBezTo>
                      <a:pt x="13" y="49"/>
                      <a:pt x="13" y="61"/>
                      <a:pt x="17" y="71"/>
                    </a:cubicBezTo>
                    <a:cubicBezTo>
                      <a:pt x="17" y="71"/>
                      <a:pt x="18" y="71"/>
                      <a:pt x="18" y="70"/>
                    </a:cubicBezTo>
                    <a:cubicBezTo>
                      <a:pt x="19" y="60"/>
                      <a:pt x="15" y="48"/>
                      <a:pt x="14" y="3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7" name="Freeform 96"/>
              <p:cNvSpPr>
                <a:spLocks/>
              </p:cNvSpPr>
              <p:nvPr/>
            </p:nvSpPr>
            <p:spPr bwMode="auto">
              <a:xfrm>
                <a:off x="9047163" y="4960938"/>
                <a:ext cx="63500" cy="153988"/>
              </a:xfrm>
              <a:custGeom>
                <a:avLst/>
                <a:gdLst>
                  <a:gd name="T0" fmla="*/ 14 w 24"/>
                  <a:gd name="T1" fmla="*/ 29 h 59"/>
                  <a:gd name="T2" fmla="*/ 1 w 24"/>
                  <a:gd name="T3" fmla="*/ 1 h 59"/>
                  <a:gd name="T4" fmla="*/ 0 w 24"/>
                  <a:gd name="T5" fmla="*/ 1 h 59"/>
                  <a:gd name="T6" fmla="*/ 11 w 24"/>
                  <a:gd name="T7" fmla="*/ 29 h 59"/>
                  <a:gd name="T8" fmla="*/ 22 w 24"/>
                  <a:gd name="T9" fmla="*/ 58 h 59"/>
                  <a:gd name="T10" fmla="*/ 24 w 24"/>
                  <a:gd name="T11" fmla="*/ 57 h 59"/>
                  <a:gd name="T12" fmla="*/ 14 w 24"/>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4" h="59">
                    <a:moveTo>
                      <a:pt x="14" y="29"/>
                    </a:moveTo>
                    <a:cubicBezTo>
                      <a:pt x="10" y="20"/>
                      <a:pt x="6" y="10"/>
                      <a:pt x="1" y="1"/>
                    </a:cubicBezTo>
                    <a:cubicBezTo>
                      <a:pt x="1" y="0"/>
                      <a:pt x="0" y="0"/>
                      <a:pt x="0" y="1"/>
                    </a:cubicBezTo>
                    <a:cubicBezTo>
                      <a:pt x="4" y="11"/>
                      <a:pt x="8" y="20"/>
                      <a:pt x="11" y="29"/>
                    </a:cubicBezTo>
                    <a:cubicBezTo>
                      <a:pt x="15" y="39"/>
                      <a:pt x="17" y="49"/>
                      <a:pt x="22" y="58"/>
                    </a:cubicBezTo>
                    <a:cubicBezTo>
                      <a:pt x="22" y="59"/>
                      <a:pt x="24" y="58"/>
                      <a:pt x="24" y="57"/>
                    </a:cubicBezTo>
                    <a:cubicBezTo>
                      <a:pt x="22" y="48"/>
                      <a:pt x="17" y="38"/>
                      <a:pt x="14"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8" name="Freeform 97"/>
              <p:cNvSpPr>
                <a:spLocks/>
              </p:cNvSpPr>
              <p:nvPr/>
            </p:nvSpPr>
            <p:spPr bwMode="auto">
              <a:xfrm>
                <a:off x="8836025" y="4594226"/>
                <a:ext cx="136525" cy="152400"/>
              </a:xfrm>
              <a:custGeom>
                <a:avLst/>
                <a:gdLst>
                  <a:gd name="T0" fmla="*/ 51 w 52"/>
                  <a:gd name="T1" fmla="*/ 55 h 58"/>
                  <a:gd name="T2" fmla="*/ 29 w 52"/>
                  <a:gd name="T3" fmla="*/ 31 h 58"/>
                  <a:gd name="T4" fmla="*/ 10 w 52"/>
                  <a:gd name="T5" fmla="*/ 1 h 58"/>
                  <a:gd name="T6" fmla="*/ 9 w 52"/>
                  <a:gd name="T7" fmla="*/ 1 h 58"/>
                  <a:gd name="T8" fmla="*/ 26 w 52"/>
                  <a:gd name="T9" fmla="*/ 32 h 58"/>
                  <a:gd name="T10" fmla="*/ 30 w 52"/>
                  <a:gd name="T11" fmla="*/ 37 h 58"/>
                  <a:gd name="T12" fmla="*/ 1 w 52"/>
                  <a:gd name="T13" fmla="*/ 10 h 58"/>
                  <a:gd name="T14" fmla="*/ 0 w 52"/>
                  <a:gd name="T15" fmla="*/ 10 h 58"/>
                  <a:gd name="T16" fmla="*/ 19 w 52"/>
                  <a:gd name="T17" fmla="*/ 31 h 58"/>
                  <a:gd name="T18" fmla="*/ 35 w 52"/>
                  <a:gd name="T19" fmla="*/ 44 h 58"/>
                  <a:gd name="T20" fmla="*/ 50 w 52"/>
                  <a:gd name="T21" fmla="*/ 57 h 58"/>
                  <a:gd name="T22" fmla="*/ 51 w 52"/>
                  <a:gd name="T23" fmla="*/ 5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58">
                    <a:moveTo>
                      <a:pt x="51" y="55"/>
                    </a:moveTo>
                    <a:cubicBezTo>
                      <a:pt x="44" y="47"/>
                      <a:pt x="35" y="40"/>
                      <a:pt x="29" y="31"/>
                    </a:cubicBezTo>
                    <a:cubicBezTo>
                      <a:pt x="21" y="21"/>
                      <a:pt x="15" y="11"/>
                      <a:pt x="10" y="1"/>
                    </a:cubicBezTo>
                    <a:cubicBezTo>
                      <a:pt x="10" y="0"/>
                      <a:pt x="9" y="1"/>
                      <a:pt x="9" y="1"/>
                    </a:cubicBezTo>
                    <a:cubicBezTo>
                      <a:pt x="13" y="12"/>
                      <a:pt x="19" y="22"/>
                      <a:pt x="26" y="32"/>
                    </a:cubicBezTo>
                    <a:cubicBezTo>
                      <a:pt x="27" y="34"/>
                      <a:pt x="29" y="36"/>
                      <a:pt x="30" y="37"/>
                    </a:cubicBezTo>
                    <a:cubicBezTo>
                      <a:pt x="20" y="29"/>
                      <a:pt x="11" y="18"/>
                      <a:pt x="1" y="10"/>
                    </a:cubicBezTo>
                    <a:cubicBezTo>
                      <a:pt x="1" y="9"/>
                      <a:pt x="0" y="10"/>
                      <a:pt x="0" y="10"/>
                    </a:cubicBezTo>
                    <a:cubicBezTo>
                      <a:pt x="6" y="18"/>
                      <a:pt x="13" y="24"/>
                      <a:pt x="19" y="31"/>
                    </a:cubicBezTo>
                    <a:cubicBezTo>
                      <a:pt x="24" y="36"/>
                      <a:pt x="29" y="40"/>
                      <a:pt x="35" y="44"/>
                    </a:cubicBezTo>
                    <a:cubicBezTo>
                      <a:pt x="40" y="49"/>
                      <a:pt x="44" y="53"/>
                      <a:pt x="50" y="57"/>
                    </a:cubicBezTo>
                    <a:cubicBezTo>
                      <a:pt x="51" y="58"/>
                      <a:pt x="52" y="56"/>
                      <a:pt x="51" y="55"/>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9" name="Freeform 98"/>
              <p:cNvSpPr>
                <a:spLocks/>
              </p:cNvSpPr>
              <p:nvPr/>
            </p:nvSpPr>
            <p:spPr bwMode="auto">
              <a:xfrm>
                <a:off x="8901113" y="4572001"/>
                <a:ext cx="96838" cy="163513"/>
              </a:xfrm>
              <a:custGeom>
                <a:avLst/>
                <a:gdLst>
                  <a:gd name="T0" fmla="*/ 36 w 37"/>
                  <a:gd name="T1" fmla="*/ 61 h 63"/>
                  <a:gd name="T2" fmla="*/ 31 w 37"/>
                  <a:gd name="T3" fmla="*/ 44 h 63"/>
                  <a:gd name="T4" fmla="*/ 31 w 37"/>
                  <a:gd name="T5" fmla="*/ 44 h 63"/>
                  <a:gd name="T6" fmla="*/ 27 w 37"/>
                  <a:gd name="T7" fmla="*/ 1 h 63"/>
                  <a:gd name="T8" fmla="*/ 26 w 37"/>
                  <a:gd name="T9" fmla="*/ 1 h 63"/>
                  <a:gd name="T10" fmla="*/ 29 w 37"/>
                  <a:gd name="T11" fmla="*/ 37 h 63"/>
                  <a:gd name="T12" fmla="*/ 13 w 37"/>
                  <a:gd name="T13" fmla="*/ 3 h 63"/>
                  <a:gd name="T14" fmla="*/ 12 w 37"/>
                  <a:gd name="T15" fmla="*/ 4 h 63"/>
                  <a:gd name="T16" fmla="*/ 21 w 37"/>
                  <a:gd name="T17" fmla="*/ 26 h 63"/>
                  <a:gd name="T18" fmla="*/ 15 w 37"/>
                  <a:gd name="T19" fmla="*/ 19 h 63"/>
                  <a:gd name="T20" fmla="*/ 2 w 37"/>
                  <a:gd name="T21" fmla="*/ 3 h 63"/>
                  <a:gd name="T22" fmla="*/ 1 w 37"/>
                  <a:gd name="T23" fmla="*/ 4 h 63"/>
                  <a:gd name="T24" fmla="*/ 13 w 37"/>
                  <a:gd name="T25" fmla="*/ 20 h 63"/>
                  <a:gd name="T26" fmla="*/ 24 w 37"/>
                  <a:gd name="T27" fmla="*/ 34 h 63"/>
                  <a:gd name="T28" fmla="*/ 33 w 37"/>
                  <a:gd name="T29" fmla="*/ 61 h 63"/>
                  <a:gd name="T30" fmla="*/ 36 w 37"/>
                  <a:gd name="T31" fmla="*/ 6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 h="63">
                    <a:moveTo>
                      <a:pt x="36" y="61"/>
                    </a:moveTo>
                    <a:cubicBezTo>
                      <a:pt x="35" y="55"/>
                      <a:pt x="33" y="50"/>
                      <a:pt x="31" y="44"/>
                    </a:cubicBezTo>
                    <a:cubicBezTo>
                      <a:pt x="31" y="44"/>
                      <a:pt x="31" y="44"/>
                      <a:pt x="31" y="44"/>
                    </a:cubicBezTo>
                    <a:cubicBezTo>
                      <a:pt x="32" y="30"/>
                      <a:pt x="31" y="15"/>
                      <a:pt x="27" y="1"/>
                    </a:cubicBezTo>
                    <a:cubicBezTo>
                      <a:pt x="27" y="0"/>
                      <a:pt x="26" y="0"/>
                      <a:pt x="26" y="1"/>
                    </a:cubicBezTo>
                    <a:cubicBezTo>
                      <a:pt x="27" y="13"/>
                      <a:pt x="28" y="25"/>
                      <a:pt x="29" y="37"/>
                    </a:cubicBezTo>
                    <a:cubicBezTo>
                      <a:pt x="24" y="26"/>
                      <a:pt x="19" y="14"/>
                      <a:pt x="13" y="3"/>
                    </a:cubicBezTo>
                    <a:cubicBezTo>
                      <a:pt x="13" y="2"/>
                      <a:pt x="12" y="3"/>
                      <a:pt x="12" y="4"/>
                    </a:cubicBezTo>
                    <a:cubicBezTo>
                      <a:pt x="14" y="11"/>
                      <a:pt x="18" y="19"/>
                      <a:pt x="21" y="26"/>
                    </a:cubicBezTo>
                    <a:cubicBezTo>
                      <a:pt x="19" y="24"/>
                      <a:pt x="17" y="22"/>
                      <a:pt x="15" y="19"/>
                    </a:cubicBezTo>
                    <a:cubicBezTo>
                      <a:pt x="11" y="14"/>
                      <a:pt x="6" y="8"/>
                      <a:pt x="2" y="3"/>
                    </a:cubicBezTo>
                    <a:cubicBezTo>
                      <a:pt x="1" y="2"/>
                      <a:pt x="0" y="3"/>
                      <a:pt x="1" y="4"/>
                    </a:cubicBezTo>
                    <a:cubicBezTo>
                      <a:pt x="4" y="9"/>
                      <a:pt x="9" y="15"/>
                      <a:pt x="13" y="20"/>
                    </a:cubicBezTo>
                    <a:cubicBezTo>
                      <a:pt x="16" y="25"/>
                      <a:pt x="20" y="30"/>
                      <a:pt x="24" y="34"/>
                    </a:cubicBezTo>
                    <a:cubicBezTo>
                      <a:pt x="27" y="43"/>
                      <a:pt x="31" y="52"/>
                      <a:pt x="33" y="61"/>
                    </a:cubicBezTo>
                    <a:cubicBezTo>
                      <a:pt x="34" y="63"/>
                      <a:pt x="37" y="63"/>
                      <a:pt x="36" y="6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0" name="Freeform 99"/>
              <p:cNvSpPr>
                <a:spLocks/>
              </p:cNvSpPr>
              <p:nvPr/>
            </p:nvSpPr>
            <p:spPr bwMode="auto">
              <a:xfrm>
                <a:off x="9009063" y="4557713"/>
                <a:ext cx="20638" cy="169863"/>
              </a:xfrm>
              <a:custGeom>
                <a:avLst/>
                <a:gdLst>
                  <a:gd name="T0" fmla="*/ 6 w 8"/>
                  <a:gd name="T1" fmla="*/ 29 h 65"/>
                  <a:gd name="T2" fmla="*/ 1 w 8"/>
                  <a:gd name="T3" fmla="*/ 0 h 65"/>
                  <a:gd name="T4" fmla="*/ 0 w 8"/>
                  <a:gd name="T5" fmla="*/ 0 h 65"/>
                  <a:gd name="T6" fmla="*/ 4 w 8"/>
                  <a:gd name="T7" fmla="*/ 32 h 65"/>
                  <a:gd name="T8" fmla="*/ 6 w 8"/>
                  <a:gd name="T9" fmla="*/ 64 h 65"/>
                  <a:gd name="T10" fmla="*/ 7 w 8"/>
                  <a:gd name="T11" fmla="*/ 64 h 65"/>
                  <a:gd name="T12" fmla="*/ 6 w 8"/>
                  <a:gd name="T13" fmla="*/ 29 h 65"/>
                </a:gdLst>
                <a:ahLst/>
                <a:cxnLst>
                  <a:cxn ang="0">
                    <a:pos x="T0" y="T1"/>
                  </a:cxn>
                  <a:cxn ang="0">
                    <a:pos x="T2" y="T3"/>
                  </a:cxn>
                  <a:cxn ang="0">
                    <a:pos x="T4" y="T5"/>
                  </a:cxn>
                  <a:cxn ang="0">
                    <a:pos x="T6" y="T7"/>
                  </a:cxn>
                  <a:cxn ang="0">
                    <a:pos x="T8" y="T9"/>
                  </a:cxn>
                  <a:cxn ang="0">
                    <a:pos x="T10" y="T11"/>
                  </a:cxn>
                  <a:cxn ang="0">
                    <a:pos x="T12" y="T13"/>
                  </a:cxn>
                </a:cxnLst>
                <a:rect l="0" t="0" r="r" b="b"/>
                <a:pathLst>
                  <a:path w="8" h="65">
                    <a:moveTo>
                      <a:pt x="6" y="29"/>
                    </a:moveTo>
                    <a:cubicBezTo>
                      <a:pt x="5" y="20"/>
                      <a:pt x="5" y="9"/>
                      <a:pt x="1" y="0"/>
                    </a:cubicBezTo>
                    <a:cubicBezTo>
                      <a:pt x="1" y="0"/>
                      <a:pt x="0" y="0"/>
                      <a:pt x="0" y="0"/>
                    </a:cubicBezTo>
                    <a:cubicBezTo>
                      <a:pt x="1" y="11"/>
                      <a:pt x="3" y="21"/>
                      <a:pt x="4" y="32"/>
                    </a:cubicBezTo>
                    <a:cubicBezTo>
                      <a:pt x="5" y="43"/>
                      <a:pt x="5" y="53"/>
                      <a:pt x="6" y="64"/>
                    </a:cubicBezTo>
                    <a:cubicBezTo>
                      <a:pt x="6" y="65"/>
                      <a:pt x="7" y="65"/>
                      <a:pt x="7" y="64"/>
                    </a:cubicBezTo>
                    <a:cubicBezTo>
                      <a:pt x="8" y="53"/>
                      <a:pt x="7" y="41"/>
                      <a:pt x="6"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1" name="Freeform 100"/>
              <p:cNvSpPr>
                <a:spLocks/>
              </p:cNvSpPr>
              <p:nvPr/>
            </p:nvSpPr>
            <p:spPr bwMode="auto">
              <a:xfrm>
                <a:off x="9045575" y="4560888"/>
                <a:ext cx="20638" cy="173038"/>
              </a:xfrm>
              <a:custGeom>
                <a:avLst/>
                <a:gdLst>
                  <a:gd name="T0" fmla="*/ 4 w 8"/>
                  <a:gd name="T1" fmla="*/ 0 h 66"/>
                  <a:gd name="T2" fmla="*/ 3 w 8"/>
                  <a:gd name="T3" fmla="*/ 1 h 66"/>
                  <a:gd name="T4" fmla="*/ 5 w 8"/>
                  <a:gd name="T5" fmla="*/ 32 h 66"/>
                  <a:gd name="T6" fmla="*/ 0 w 8"/>
                  <a:gd name="T7" fmla="*/ 65 h 66"/>
                  <a:gd name="T8" fmla="*/ 1 w 8"/>
                  <a:gd name="T9" fmla="*/ 66 h 66"/>
                  <a:gd name="T10" fmla="*/ 7 w 8"/>
                  <a:gd name="T11" fmla="*/ 32 h 66"/>
                  <a:gd name="T12" fmla="*/ 4 w 8"/>
                  <a:gd name="T13" fmla="*/ 0 h 66"/>
                </a:gdLst>
                <a:ahLst/>
                <a:cxnLst>
                  <a:cxn ang="0">
                    <a:pos x="T0" y="T1"/>
                  </a:cxn>
                  <a:cxn ang="0">
                    <a:pos x="T2" y="T3"/>
                  </a:cxn>
                  <a:cxn ang="0">
                    <a:pos x="T4" y="T5"/>
                  </a:cxn>
                  <a:cxn ang="0">
                    <a:pos x="T6" y="T7"/>
                  </a:cxn>
                  <a:cxn ang="0">
                    <a:pos x="T8" y="T9"/>
                  </a:cxn>
                  <a:cxn ang="0">
                    <a:pos x="T10" y="T11"/>
                  </a:cxn>
                  <a:cxn ang="0">
                    <a:pos x="T12" y="T13"/>
                  </a:cxn>
                </a:cxnLst>
                <a:rect l="0" t="0" r="r" b="b"/>
                <a:pathLst>
                  <a:path w="8" h="66">
                    <a:moveTo>
                      <a:pt x="4" y="0"/>
                    </a:moveTo>
                    <a:cubicBezTo>
                      <a:pt x="4" y="0"/>
                      <a:pt x="3" y="0"/>
                      <a:pt x="3" y="1"/>
                    </a:cubicBezTo>
                    <a:cubicBezTo>
                      <a:pt x="3" y="11"/>
                      <a:pt x="5" y="21"/>
                      <a:pt x="5" y="32"/>
                    </a:cubicBezTo>
                    <a:cubicBezTo>
                      <a:pt x="4" y="43"/>
                      <a:pt x="2" y="54"/>
                      <a:pt x="0" y="65"/>
                    </a:cubicBezTo>
                    <a:cubicBezTo>
                      <a:pt x="0" y="66"/>
                      <a:pt x="0" y="66"/>
                      <a:pt x="1" y="66"/>
                    </a:cubicBezTo>
                    <a:cubicBezTo>
                      <a:pt x="5" y="55"/>
                      <a:pt x="7" y="43"/>
                      <a:pt x="7" y="32"/>
                    </a:cubicBezTo>
                    <a:cubicBezTo>
                      <a:pt x="7" y="22"/>
                      <a:pt x="8" y="10"/>
                      <a:pt x="4"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2" name="Freeform 101"/>
              <p:cNvSpPr>
                <a:spLocks/>
              </p:cNvSpPr>
              <p:nvPr/>
            </p:nvSpPr>
            <p:spPr bwMode="auto">
              <a:xfrm>
                <a:off x="9053513" y="4594226"/>
                <a:ext cx="28575" cy="139700"/>
              </a:xfrm>
              <a:custGeom>
                <a:avLst/>
                <a:gdLst>
                  <a:gd name="T0" fmla="*/ 10 w 11"/>
                  <a:gd name="T1" fmla="*/ 1 h 53"/>
                  <a:gd name="T2" fmla="*/ 7 w 11"/>
                  <a:gd name="T3" fmla="*/ 26 h 53"/>
                  <a:gd name="T4" fmla="*/ 0 w 11"/>
                  <a:gd name="T5" fmla="*/ 51 h 53"/>
                  <a:gd name="T6" fmla="*/ 2 w 11"/>
                  <a:gd name="T7" fmla="*/ 52 h 53"/>
                  <a:gd name="T8" fmla="*/ 8 w 11"/>
                  <a:gd name="T9" fmla="*/ 32 h 53"/>
                  <a:gd name="T10" fmla="*/ 11 w 11"/>
                  <a:gd name="T11" fmla="*/ 1 h 53"/>
                  <a:gd name="T12" fmla="*/ 10 w 11"/>
                  <a:gd name="T13" fmla="*/ 1 h 53"/>
                </a:gdLst>
                <a:ahLst/>
                <a:cxnLst>
                  <a:cxn ang="0">
                    <a:pos x="T0" y="T1"/>
                  </a:cxn>
                  <a:cxn ang="0">
                    <a:pos x="T2" y="T3"/>
                  </a:cxn>
                  <a:cxn ang="0">
                    <a:pos x="T4" y="T5"/>
                  </a:cxn>
                  <a:cxn ang="0">
                    <a:pos x="T6" y="T7"/>
                  </a:cxn>
                  <a:cxn ang="0">
                    <a:pos x="T8" y="T9"/>
                  </a:cxn>
                  <a:cxn ang="0">
                    <a:pos x="T10" y="T11"/>
                  </a:cxn>
                  <a:cxn ang="0">
                    <a:pos x="T12" y="T13"/>
                  </a:cxn>
                </a:cxnLst>
                <a:rect l="0" t="0" r="r" b="b"/>
                <a:pathLst>
                  <a:path w="11" h="53">
                    <a:moveTo>
                      <a:pt x="10" y="1"/>
                    </a:moveTo>
                    <a:cubicBezTo>
                      <a:pt x="9" y="9"/>
                      <a:pt x="8" y="18"/>
                      <a:pt x="7" y="26"/>
                    </a:cubicBezTo>
                    <a:cubicBezTo>
                      <a:pt x="6" y="34"/>
                      <a:pt x="5" y="44"/>
                      <a:pt x="0" y="51"/>
                    </a:cubicBezTo>
                    <a:cubicBezTo>
                      <a:pt x="0" y="52"/>
                      <a:pt x="1" y="53"/>
                      <a:pt x="2" y="52"/>
                    </a:cubicBezTo>
                    <a:cubicBezTo>
                      <a:pt x="6" y="47"/>
                      <a:pt x="7" y="39"/>
                      <a:pt x="8" y="32"/>
                    </a:cubicBezTo>
                    <a:cubicBezTo>
                      <a:pt x="10" y="22"/>
                      <a:pt x="11" y="11"/>
                      <a:pt x="11" y="1"/>
                    </a:cubicBezTo>
                    <a:cubicBezTo>
                      <a:pt x="11" y="0"/>
                      <a:pt x="10" y="0"/>
                      <a:pt x="10"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3" name="Freeform 102"/>
              <p:cNvSpPr>
                <a:spLocks/>
              </p:cNvSpPr>
              <p:nvPr/>
            </p:nvSpPr>
            <p:spPr bwMode="auto">
              <a:xfrm>
                <a:off x="9112250" y="4646613"/>
                <a:ext cx="144463" cy="120650"/>
              </a:xfrm>
              <a:custGeom>
                <a:avLst/>
                <a:gdLst>
                  <a:gd name="T0" fmla="*/ 55 w 55"/>
                  <a:gd name="T1" fmla="*/ 13 h 46"/>
                  <a:gd name="T2" fmla="*/ 29 w 55"/>
                  <a:gd name="T3" fmla="*/ 27 h 46"/>
                  <a:gd name="T4" fmla="*/ 16 w 55"/>
                  <a:gd name="T5" fmla="*/ 33 h 46"/>
                  <a:gd name="T6" fmla="*/ 12 w 55"/>
                  <a:gd name="T7" fmla="*/ 35 h 46"/>
                  <a:gd name="T8" fmla="*/ 26 w 55"/>
                  <a:gd name="T9" fmla="*/ 24 h 46"/>
                  <a:gd name="T10" fmla="*/ 51 w 55"/>
                  <a:gd name="T11" fmla="*/ 1 h 46"/>
                  <a:gd name="T12" fmla="*/ 50 w 55"/>
                  <a:gd name="T13" fmla="*/ 1 h 46"/>
                  <a:gd name="T14" fmla="*/ 23 w 55"/>
                  <a:gd name="T15" fmla="*/ 23 h 46"/>
                  <a:gd name="T16" fmla="*/ 0 w 55"/>
                  <a:gd name="T17" fmla="*/ 45 h 46"/>
                  <a:gd name="T18" fmla="*/ 1 w 55"/>
                  <a:gd name="T19" fmla="*/ 46 h 46"/>
                  <a:gd name="T20" fmla="*/ 8 w 55"/>
                  <a:gd name="T21" fmla="*/ 39 h 46"/>
                  <a:gd name="T22" fmla="*/ 8 w 55"/>
                  <a:gd name="T23" fmla="*/ 39 h 46"/>
                  <a:gd name="T24" fmla="*/ 8 w 55"/>
                  <a:gd name="T25" fmla="*/ 39 h 46"/>
                  <a:gd name="T26" fmla="*/ 8 w 55"/>
                  <a:gd name="T27" fmla="*/ 39 h 46"/>
                  <a:gd name="T28" fmla="*/ 9 w 55"/>
                  <a:gd name="T29" fmla="*/ 39 h 46"/>
                  <a:gd name="T30" fmla="*/ 9 w 55"/>
                  <a:gd name="T31" fmla="*/ 39 h 46"/>
                  <a:gd name="T32" fmla="*/ 19 w 55"/>
                  <a:gd name="T33" fmla="*/ 34 h 46"/>
                  <a:gd name="T34" fmla="*/ 33 w 55"/>
                  <a:gd name="T35" fmla="*/ 28 h 46"/>
                  <a:gd name="T36" fmla="*/ 55 w 55"/>
                  <a:gd name="T37" fmla="*/ 14 h 46"/>
                  <a:gd name="T38" fmla="*/ 55 w 55"/>
                  <a:gd name="T39"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5" h="46">
                    <a:moveTo>
                      <a:pt x="55" y="13"/>
                    </a:moveTo>
                    <a:cubicBezTo>
                      <a:pt x="46" y="19"/>
                      <a:pt x="38" y="23"/>
                      <a:pt x="29" y="27"/>
                    </a:cubicBezTo>
                    <a:cubicBezTo>
                      <a:pt x="25" y="29"/>
                      <a:pt x="20" y="31"/>
                      <a:pt x="16" y="33"/>
                    </a:cubicBezTo>
                    <a:cubicBezTo>
                      <a:pt x="15" y="34"/>
                      <a:pt x="14" y="34"/>
                      <a:pt x="12" y="35"/>
                    </a:cubicBezTo>
                    <a:cubicBezTo>
                      <a:pt x="17" y="31"/>
                      <a:pt x="21" y="28"/>
                      <a:pt x="26" y="24"/>
                    </a:cubicBezTo>
                    <a:cubicBezTo>
                      <a:pt x="34" y="17"/>
                      <a:pt x="43" y="10"/>
                      <a:pt x="51" y="1"/>
                    </a:cubicBezTo>
                    <a:cubicBezTo>
                      <a:pt x="51" y="1"/>
                      <a:pt x="51" y="0"/>
                      <a:pt x="50" y="1"/>
                    </a:cubicBezTo>
                    <a:cubicBezTo>
                      <a:pt x="41" y="7"/>
                      <a:pt x="32" y="15"/>
                      <a:pt x="23" y="23"/>
                    </a:cubicBezTo>
                    <a:cubicBezTo>
                      <a:pt x="15" y="30"/>
                      <a:pt x="6" y="36"/>
                      <a:pt x="0" y="45"/>
                    </a:cubicBezTo>
                    <a:cubicBezTo>
                      <a:pt x="0" y="46"/>
                      <a:pt x="1" y="46"/>
                      <a:pt x="1" y="46"/>
                    </a:cubicBezTo>
                    <a:cubicBezTo>
                      <a:pt x="3" y="43"/>
                      <a:pt x="5" y="41"/>
                      <a:pt x="8" y="39"/>
                    </a:cubicBezTo>
                    <a:cubicBezTo>
                      <a:pt x="8" y="39"/>
                      <a:pt x="8" y="39"/>
                      <a:pt x="8" y="39"/>
                    </a:cubicBezTo>
                    <a:cubicBezTo>
                      <a:pt x="8" y="39"/>
                      <a:pt x="8" y="39"/>
                      <a:pt x="8" y="39"/>
                    </a:cubicBezTo>
                    <a:cubicBezTo>
                      <a:pt x="8" y="39"/>
                      <a:pt x="8" y="39"/>
                      <a:pt x="8" y="39"/>
                    </a:cubicBezTo>
                    <a:cubicBezTo>
                      <a:pt x="8" y="39"/>
                      <a:pt x="9" y="39"/>
                      <a:pt x="9" y="39"/>
                    </a:cubicBezTo>
                    <a:cubicBezTo>
                      <a:pt x="9" y="39"/>
                      <a:pt x="9" y="39"/>
                      <a:pt x="9" y="39"/>
                    </a:cubicBezTo>
                    <a:cubicBezTo>
                      <a:pt x="10" y="40"/>
                      <a:pt x="18" y="35"/>
                      <a:pt x="19" y="34"/>
                    </a:cubicBezTo>
                    <a:cubicBezTo>
                      <a:pt x="24" y="32"/>
                      <a:pt x="28" y="30"/>
                      <a:pt x="33" y="28"/>
                    </a:cubicBezTo>
                    <a:cubicBezTo>
                      <a:pt x="41" y="24"/>
                      <a:pt x="49" y="20"/>
                      <a:pt x="55" y="14"/>
                    </a:cubicBezTo>
                    <a:cubicBezTo>
                      <a:pt x="55" y="14"/>
                      <a:pt x="55" y="13"/>
                      <a:pt x="55" y="13"/>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4" name="Freeform 103"/>
              <p:cNvSpPr>
                <a:spLocks/>
              </p:cNvSpPr>
              <p:nvPr/>
            </p:nvSpPr>
            <p:spPr bwMode="auto">
              <a:xfrm>
                <a:off x="9134475" y="4714876"/>
                <a:ext cx="163513" cy="65088"/>
              </a:xfrm>
              <a:custGeom>
                <a:avLst/>
                <a:gdLst>
                  <a:gd name="T0" fmla="*/ 62 w 63"/>
                  <a:gd name="T1" fmla="*/ 10 h 25"/>
                  <a:gd name="T2" fmla="*/ 37 w 63"/>
                  <a:gd name="T3" fmla="*/ 14 h 25"/>
                  <a:gd name="T4" fmla="*/ 24 w 63"/>
                  <a:gd name="T5" fmla="*/ 17 h 25"/>
                  <a:gd name="T6" fmla="*/ 30 w 63"/>
                  <a:gd name="T7" fmla="*/ 14 h 25"/>
                  <a:gd name="T8" fmla="*/ 58 w 63"/>
                  <a:gd name="T9" fmla="*/ 1 h 25"/>
                  <a:gd name="T10" fmla="*/ 57 w 63"/>
                  <a:gd name="T11" fmla="*/ 0 h 25"/>
                  <a:gd name="T12" fmla="*/ 30 w 63"/>
                  <a:gd name="T13" fmla="*/ 12 h 25"/>
                  <a:gd name="T14" fmla="*/ 0 w 63"/>
                  <a:gd name="T15" fmla="*/ 24 h 25"/>
                  <a:gd name="T16" fmla="*/ 1 w 63"/>
                  <a:gd name="T17" fmla="*/ 25 h 25"/>
                  <a:gd name="T18" fmla="*/ 14 w 63"/>
                  <a:gd name="T19" fmla="*/ 21 h 25"/>
                  <a:gd name="T20" fmla="*/ 37 w 63"/>
                  <a:gd name="T21" fmla="*/ 17 h 25"/>
                  <a:gd name="T22" fmla="*/ 62 w 63"/>
                  <a:gd name="T23" fmla="*/ 11 h 25"/>
                  <a:gd name="T24" fmla="*/ 62 w 63"/>
                  <a:gd name="T25"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25">
                    <a:moveTo>
                      <a:pt x="62" y="10"/>
                    </a:moveTo>
                    <a:cubicBezTo>
                      <a:pt x="54" y="10"/>
                      <a:pt x="46" y="13"/>
                      <a:pt x="37" y="14"/>
                    </a:cubicBezTo>
                    <a:cubicBezTo>
                      <a:pt x="33" y="15"/>
                      <a:pt x="29" y="16"/>
                      <a:pt x="24" y="17"/>
                    </a:cubicBezTo>
                    <a:cubicBezTo>
                      <a:pt x="26" y="16"/>
                      <a:pt x="28" y="15"/>
                      <a:pt x="30" y="14"/>
                    </a:cubicBezTo>
                    <a:cubicBezTo>
                      <a:pt x="39" y="10"/>
                      <a:pt x="50" y="7"/>
                      <a:pt x="58" y="1"/>
                    </a:cubicBezTo>
                    <a:cubicBezTo>
                      <a:pt x="58" y="0"/>
                      <a:pt x="58" y="0"/>
                      <a:pt x="57" y="0"/>
                    </a:cubicBezTo>
                    <a:cubicBezTo>
                      <a:pt x="48" y="3"/>
                      <a:pt x="39" y="8"/>
                      <a:pt x="30" y="12"/>
                    </a:cubicBezTo>
                    <a:cubicBezTo>
                      <a:pt x="20" y="16"/>
                      <a:pt x="10" y="20"/>
                      <a:pt x="0" y="24"/>
                    </a:cubicBezTo>
                    <a:cubicBezTo>
                      <a:pt x="0" y="24"/>
                      <a:pt x="0" y="25"/>
                      <a:pt x="1" y="25"/>
                    </a:cubicBezTo>
                    <a:cubicBezTo>
                      <a:pt x="5" y="24"/>
                      <a:pt x="10" y="22"/>
                      <a:pt x="14" y="21"/>
                    </a:cubicBezTo>
                    <a:cubicBezTo>
                      <a:pt x="22" y="21"/>
                      <a:pt x="30" y="19"/>
                      <a:pt x="37" y="17"/>
                    </a:cubicBezTo>
                    <a:cubicBezTo>
                      <a:pt x="45" y="15"/>
                      <a:pt x="54" y="14"/>
                      <a:pt x="62" y="11"/>
                    </a:cubicBezTo>
                    <a:cubicBezTo>
                      <a:pt x="63" y="11"/>
                      <a:pt x="63" y="10"/>
                      <a:pt x="62" y="1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5" name="Freeform 104"/>
              <p:cNvSpPr>
                <a:spLocks/>
              </p:cNvSpPr>
              <p:nvPr/>
            </p:nvSpPr>
            <p:spPr bwMode="auto">
              <a:xfrm>
                <a:off x="9139238" y="4775201"/>
                <a:ext cx="187325" cy="33338"/>
              </a:xfrm>
              <a:custGeom>
                <a:avLst/>
                <a:gdLst>
                  <a:gd name="T0" fmla="*/ 71 w 72"/>
                  <a:gd name="T1" fmla="*/ 1 h 13"/>
                  <a:gd name="T2" fmla="*/ 71 w 72"/>
                  <a:gd name="T3" fmla="*/ 0 h 13"/>
                  <a:gd name="T4" fmla="*/ 36 w 72"/>
                  <a:gd name="T5" fmla="*/ 7 h 13"/>
                  <a:gd name="T6" fmla="*/ 0 w 72"/>
                  <a:gd name="T7" fmla="*/ 10 h 13"/>
                  <a:gd name="T8" fmla="*/ 1 w 72"/>
                  <a:gd name="T9" fmla="*/ 11 h 13"/>
                  <a:gd name="T10" fmla="*/ 13 w 72"/>
                  <a:gd name="T11" fmla="*/ 11 h 13"/>
                  <a:gd name="T12" fmla="*/ 40 w 72"/>
                  <a:gd name="T13" fmla="*/ 12 h 13"/>
                  <a:gd name="T14" fmla="*/ 65 w 72"/>
                  <a:gd name="T15" fmla="*/ 9 h 13"/>
                  <a:gd name="T16" fmla="*/ 65 w 72"/>
                  <a:gd name="T17" fmla="*/ 7 h 13"/>
                  <a:gd name="T18" fmla="*/ 39 w 72"/>
                  <a:gd name="T19" fmla="*/ 10 h 13"/>
                  <a:gd name="T20" fmla="*/ 34 w 72"/>
                  <a:gd name="T21" fmla="*/ 10 h 13"/>
                  <a:gd name="T22" fmla="*/ 37 w 72"/>
                  <a:gd name="T23" fmla="*/ 10 h 13"/>
                  <a:gd name="T24" fmla="*/ 71 w 72"/>
                  <a:gd name="T25"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 h="13">
                    <a:moveTo>
                      <a:pt x="71" y="1"/>
                    </a:moveTo>
                    <a:cubicBezTo>
                      <a:pt x="72" y="1"/>
                      <a:pt x="71" y="0"/>
                      <a:pt x="71" y="0"/>
                    </a:cubicBezTo>
                    <a:cubicBezTo>
                      <a:pt x="59" y="2"/>
                      <a:pt x="48" y="6"/>
                      <a:pt x="36" y="7"/>
                    </a:cubicBezTo>
                    <a:cubicBezTo>
                      <a:pt x="24" y="9"/>
                      <a:pt x="12" y="9"/>
                      <a:pt x="0" y="10"/>
                    </a:cubicBezTo>
                    <a:cubicBezTo>
                      <a:pt x="0" y="10"/>
                      <a:pt x="0" y="11"/>
                      <a:pt x="1" y="11"/>
                    </a:cubicBezTo>
                    <a:cubicBezTo>
                      <a:pt x="5" y="11"/>
                      <a:pt x="9" y="11"/>
                      <a:pt x="13" y="11"/>
                    </a:cubicBezTo>
                    <a:cubicBezTo>
                      <a:pt x="22" y="13"/>
                      <a:pt x="31" y="12"/>
                      <a:pt x="40" y="12"/>
                    </a:cubicBezTo>
                    <a:cubicBezTo>
                      <a:pt x="48" y="11"/>
                      <a:pt x="57" y="11"/>
                      <a:pt x="65" y="9"/>
                    </a:cubicBezTo>
                    <a:cubicBezTo>
                      <a:pt x="66" y="8"/>
                      <a:pt x="66" y="7"/>
                      <a:pt x="65" y="7"/>
                    </a:cubicBezTo>
                    <a:cubicBezTo>
                      <a:pt x="56" y="8"/>
                      <a:pt x="48" y="9"/>
                      <a:pt x="39" y="10"/>
                    </a:cubicBezTo>
                    <a:cubicBezTo>
                      <a:pt x="37" y="10"/>
                      <a:pt x="35" y="10"/>
                      <a:pt x="34" y="10"/>
                    </a:cubicBezTo>
                    <a:cubicBezTo>
                      <a:pt x="35" y="10"/>
                      <a:pt x="36" y="10"/>
                      <a:pt x="37" y="10"/>
                    </a:cubicBezTo>
                    <a:cubicBezTo>
                      <a:pt x="48" y="9"/>
                      <a:pt x="61" y="7"/>
                      <a:pt x="71"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6" name="Freeform 105"/>
              <p:cNvSpPr>
                <a:spLocks/>
              </p:cNvSpPr>
              <p:nvPr/>
            </p:nvSpPr>
            <p:spPr bwMode="auto">
              <a:xfrm>
                <a:off x="9139238" y="4879976"/>
                <a:ext cx="230188" cy="39688"/>
              </a:xfrm>
              <a:custGeom>
                <a:avLst/>
                <a:gdLst>
                  <a:gd name="T0" fmla="*/ 87 w 88"/>
                  <a:gd name="T1" fmla="*/ 1 h 15"/>
                  <a:gd name="T2" fmla="*/ 56 w 88"/>
                  <a:gd name="T3" fmla="*/ 2 h 15"/>
                  <a:gd name="T4" fmla="*/ 30 w 88"/>
                  <a:gd name="T5" fmla="*/ 6 h 15"/>
                  <a:gd name="T6" fmla="*/ 1 w 88"/>
                  <a:gd name="T7" fmla="*/ 0 h 15"/>
                  <a:gd name="T8" fmla="*/ 0 w 88"/>
                  <a:gd name="T9" fmla="*/ 1 h 15"/>
                  <a:gd name="T10" fmla="*/ 43 w 88"/>
                  <a:gd name="T11" fmla="*/ 10 h 15"/>
                  <a:gd name="T12" fmla="*/ 84 w 88"/>
                  <a:gd name="T13" fmla="*/ 10 h 15"/>
                  <a:gd name="T14" fmla="*/ 84 w 88"/>
                  <a:gd name="T15" fmla="*/ 9 h 15"/>
                  <a:gd name="T16" fmla="*/ 64 w 88"/>
                  <a:gd name="T17" fmla="*/ 10 h 15"/>
                  <a:gd name="T18" fmla="*/ 43 w 88"/>
                  <a:gd name="T19" fmla="*/ 8 h 15"/>
                  <a:gd name="T20" fmla="*/ 36 w 88"/>
                  <a:gd name="T21" fmla="*/ 7 h 15"/>
                  <a:gd name="T22" fmla="*/ 58 w 88"/>
                  <a:gd name="T23" fmla="*/ 5 h 15"/>
                  <a:gd name="T24" fmla="*/ 87 w 88"/>
                  <a:gd name="T25" fmla="*/ 2 h 15"/>
                  <a:gd name="T26" fmla="*/ 87 w 88"/>
                  <a:gd name="T27"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8" h="15">
                    <a:moveTo>
                      <a:pt x="87" y="1"/>
                    </a:moveTo>
                    <a:cubicBezTo>
                      <a:pt x="77" y="0"/>
                      <a:pt x="66" y="1"/>
                      <a:pt x="56" y="2"/>
                    </a:cubicBezTo>
                    <a:cubicBezTo>
                      <a:pt x="47" y="3"/>
                      <a:pt x="38" y="4"/>
                      <a:pt x="30" y="6"/>
                    </a:cubicBezTo>
                    <a:cubicBezTo>
                      <a:pt x="20" y="4"/>
                      <a:pt x="10" y="2"/>
                      <a:pt x="1" y="0"/>
                    </a:cubicBezTo>
                    <a:cubicBezTo>
                      <a:pt x="0" y="0"/>
                      <a:pt x="0" y="1"/>
                      <a:pt x="0" y="1"/>
                    </a:cubicBezTo>
                    <a:cubicBezTo>
                      <a:pt x="14" y="5"/>
                      <a:pt x="28" y="8"/>
                      <a:pt x="43" y="10"/>
                    </a:cubicBezTo>
                    <a:cubicBezTo>
                      <a:pt x="55" y="13"/>
                      <a:pt x="72" y="15"/>
                      <a:pt x="84" y="10"/>
                    </a:cubicBezTo>
                    <a:cubicBezTo>
                      <a:pt x="85" y="10"/>
                      <a:pt x="84" y="10"/>
                      <a:pt x="84" y="9"/>
                    </a:cubicBezTo>
                    <a:cubicBezTo>
                      <a:pt x="77" y="9"/>
                      <a:pt x="71" y="10"/>
                      <a:pt x="64" y="10"/>
                    </a:cubicBezTo>
                    <a:cubicBezTo>
                      <a:pt x="57" y="10"/>
                      <a:pt x="50" y="9"/>
                      <a:pt x="43" y="8"/>
                    </a:cubicBezTo>
                    <a:cubicBezTo>
                      <a:pt x="40" y="8"/>
                      <a:pt x="38" y="7"/>
                      <a:pt x="36" y="7"/>
                    </a:cubicBezTo>
                    <a:cubicBezTo>
                      <a:pt x="44" y="6"/>
                      <a:pt x="51" y="5"/>
                      <a:pt x="58" y="5"/>
                    </a:cubicBezTo>
                    <a:cubicBezTo>
                      <a:pt x="68" y="4"/>
                      <a:pt x="78" y="4"/>
                      <a:pt x="87" y="2"/>
                    </a:cubicBezTo>
                    <a:cubicBezTo>
                      <a:pt x="88" y="2"/>
                      <a:pt x="88" y="1"/>
                      <a:pt x="87"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7" name="Freeform 106"/>
              <p:cNvSpPr>
                <a:spLocks/>
              </p:cNvSpPr>
              <p:nvPr/>
            </p:nvSpPr>
            <p:spPr bwMode="auto">
              <a:xfrm>
                <a:off x="9131300" y="4903788"/>
                <a:ext cx="211138" cy="93663"/>
              </a:xfrm>
              <a:custGeom>
                <a:avLst/>
                <a:gdLst>
                  <a:gd name="T0" fmla="*/ 80 w 81"/>
                  <a:gd name="T1" fmla="*/ 29 h 36"/>
                  <a:gd name="T2" fmla="*/ 43 w 81"/>
                  <a:gd name="T3" fmla="*/ 13 h 36"/>
                  <a:gd name="T4" fmla="*/ 1 w 81"/>
                  <a:gd name="T5" fmla="*/ 0 h 36"/>
                  <a:gd name="T6" fmla="*/ 1 w 81"/>
                  <a:gd name="T7" fmla="*/ 1 h 36"/>
                  <a:gd name="T8" fmla="*/ 24 w 81"/>
                  <a:gd name="T9" fmla="*/ 9 h 36"/>
                  <a:gd name="T10" fmla="*/ 24 w 81"/>
                  <a:gd name="T11" fmla="*/ 10 h 36"/>
                  <a:gd name="T12" fmla="*/ 48 w 81"/>
                  <a:gd name="T13" fmla="*/ 25 h 36"/>
                  <a:gd name="T14" fmla="*/ 69 w 81"/>
                  <a:gd name="T15" fmla="*/ 36 h 36"/>
                  <a:gd name="T16" fmla="*/ 70 w 81"/>
                  <a:gd name="T17" fmla="*/ 34 h 36"/>
                  <a:gd name="T18" fmla="*/ 47 w 81"/>
                  <a:gd name="T19" fmla="*/ 21 h 36"/>
                  <a:gd name="T20" fmla="*/ 36 w 81"/>
                  <a:gd name="T21" fmla="*/ 13 h 36"/>
                  <a:gd name="T22" fmla="*/ 43 w 81"/>
                  <a:gd name="T23" fmla="*/ 16 h 36"/>
                  <a:gd name="T24" fmla="*/ 80 w 81"/>
                  <a:gd name="T25" fmla="*/ 30 h 36"/>
                  <a:gd name="T26" fmla="*/ 80 w 81"/>
                  <a:gd name="T27" fmla="*/ 2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36">
                    <a:moveTo>
                      <a:pt x="80" y="29"/>
                    </a:moveTo>
                    <a:cubicBezTo>
                      <a:pt x="67" y="24"/>
                      <a:pt x="56" y="18"/>
                      <a:pt x="43" y="13"/>
                    </a:cubicBezTo>
                    <a:cubicBezTo>
                      <a:pt x="29" y="9"/>
                      <a:pt x="15" y="4"/>
                      <a:pt x="1" y="0"/>
                    </a:cubicBezTo>
                    <a:cubicBezTo>
                      <a:pt x="0" y="0"/>
                      <a:pt x="0" y="1"/>
                      <a:pt x="1" y="1"/>
                    </a:cubicBezTo>
                    <a:cubicBezTo>
                      <a:pt x="8" y="4"/>
                      <a:pt x="16" y="7"/>
                      <a:pt x="24" y="9"/>
                    </a:cubicBezTo>
                    <a:cubicBezTo>
                      <a:pt x="24" y="9"/>
                      <a:pt x="24" y="9"/>
                      <a:pt x="24" y="10"/>
                    </a:cubicBezTo>
                    <a:cubicBezTo>
                      <a:pt x="32" y="14"/>
                      <a:pt x="40" y="19"/>
                      <a:pt x="48" y="25"/>
                    </a:cubicBezTo>
                    <a:cubicBezTo>
                      <a:pt x="54" y="29"/>
                      <a:pt x="61" y="35"/>
                      <a:pt x="69" y="36"/>
                    </a:cubicBezTo>
                    <a:cubicBezTo>
                      <a:pt x="70" y="36"/>
                      <a:pt x="70" y="35"/>
                      <a:pt x="70" y="34"/>
                    </a:cubicBezTo>
                    <a:cubicBezTo>
                      <a:pt x="62" y="30"/>
                      <a:pt x="54" y="26"/>
                      <a:pt x="47" y="21"/>
                    </a:cubicBezTo>
                    <a:cubicBezTo>
                      <a:pt x="43" y="18"/>
                      <a:pt x="40" y="15"/>
                      <a:pt x="36" y="13"/>
                    </a:cubicBezTo>
                    <a:cubicBezTo>
                      <a:pt x="38" y="14"/>
                      <a:pt x="41" y="15"/>
                      <a:pt x="43" y="16"/>
                    </a:cubicBezTo>
                    <a:cubicBezTo>
                      <a:pt x="55" y="20"/>
                      <a:pt x="67" y="29"/>
                      <a:pt x="80" y="30"/>
                    </a:cubicBezTo>
                    <a:cubicBezTo>
                      <a:pt x="81" y="30"/>
                      <a:pt x="81" y="29"/>
                      <a:pt x="80"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8" name="Freeform 107"/>
              <p:cNvSpPr>
                <a:spLocks/>
              </p:cNvSpPr>
              <p:nvPr/>
            </p:nvSpPr>
            <p:spPr bwMode="auto">
              <a:xfrm>
                <a:off x="9126538" y="4932363"/>
                <a:ext cx="169863" cy="114300"/>
              </a:xfrm>
              <a:custGeom>
                <a:avLst/>
                <a:gdLst>
                  <a:gd name="T0" fmla="*/ 65 w 65"/>
                  <a:gd name="T1" fmla="*/ 41 h 44"/>
                  <a:gd name="T2" fmla="*/ 50 w 65"/>
                  <a:gd name="T3" fmla="*/ 31 h 44"/>
                  <a:gd name="T4" fmla="*/ 34 w 65"/>
                  <a:gd name="T5" fmla="*/ 19 h 44"/>
                  <a:gd name="T6" fmla="*/ 1 w 65"/>
                  <a:gd name="T7" fmla="*/ 0 h 44"/>
                  <a:gd name="T8" fmla="*/ 0 w 65"/>
                  <a:gd name="T9" fmla="*/ 1 h 44"/>
                  <a:gd name="T10" fmla="*/ 19 w 65"/>
                  <a:gd name="T11" fmla="*/ 14 h 44"/>
                  <a:gd name="T12" fmla="*/ 29 w 65"/>
                  <a:gd name="T13" fmla="*/ 27 h 44"/>
                  <a:gd name="T14" fmla="*/ 47 w 65"/>
                  <a:gd name="T15" fmla="*/ 43 h 44"/>
                  <a:gd name="T16" fmla="*/ 48 w 65"/>
                  <a:gd name="T17" fmla="*/ 41 h 44"/>
                  <a:gd name="T18" fmla="*/ 34 w 65"/>
                  <a:gd name="T19" fmla="*/ 27 h 44"/>
                  <a:gd name="T20" fmla="*/ 21 w 65"/>
                  <a:gd name="T21" fmla="*/ 15 h 44"/>
                  <a:gd name="T22" fmla="*/ 32 w 65"/>
                  <a:gd name="T23" fmla="*/ 21 h 44"/>
                  <a:gd name="T24" fmla="*/ 64 w 65"/>
                  <a:gd name="T25" fmla="*/ 42 h 44"/>
                  <a:gd name="T26" fmla="*/ 65 w 65"/>
                  <a:gd name="T2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44">
                    <a:moveTo>
                      <a:pt x="65" y="41"/>
                    </a:moveTo>
                    <a:cubicBezTo>
                      <a:pt x="60" y="37"/>
                      <a:pt x="54" y="34"/>
                      <a:pt x="50" y="31"/>
                    </a:cubicBezTo>
                    <a:cubicBezTo>
                      <a:pt x="44" y="27"/>
                      <a:pt x="39" y="23"/>
                      <a:pt x="34" y="19"/>
                    </a:cubicBezTo>
                    <a:cubicBezTo>
                      <a:pt x="23" y="12"/>
                      <a:pt x="11" y="7"/>
                      <a:pt x="1" y="0"/>
                    </a:cubicBezTo>
                    <a:cubicBezTo>
                      <a:pt x="0" y="0"/>
                      <a:pt x="0" y="0"/>
                      <a:pt x="0" y="1"/>
                    </a:cubicBezTo>
                    <a:cubicBezTo>
                      <a:pt x="6" y="6"/>
                      <a:pt x="12" y="10"/>
                      <a:pt x="19" y="14"/>
                    </a:cubicBezTo>
                    <a:cubicBezTo>
                      <a:pt x="21" y="19"/>
                      <a:pt x="25" y="23"/>
                      <a:pt x="29" y="27"/>
                    </a:cubicBezTo>
                    <a:cubicBezTo>
                      <a:pt x="35" y="32"/>
                      <a:pt x="41" y="38"/>
                      <a:pt x="47" y="43"/>
                    </a:cubicBezTo>
                    <a:cubicBezTo>
                      <a:pt x="48" y="44"/>
                      <a:pt x="49" y="42"/>
                      <a:pt x="48" y="41"/>
                    </a:cubicBezTo>
                    <a:cubicBezTo>
                      <a:pt x="44" y="36"/>
                      <a:pt x="39" y="32"/>
                      <a:pt x="34" y="27"/>
                    </a:cubicBezTo>
                    <a:cubicBezTo>
                      <a:pt x="29" y="24"/>
                      <a:pt x="24" y="20"/>
                      <a:pt x="21" y="15"/>
                    </a:cubicBezTo>
                    <a:cubicBezTo>
                      <a:pt x="25" y="17"/>
                      <a:pt x="29" y="19"/>
                      <a:pt x="32" y="21"/>
                    </a:cubicBezTo>
                    <a:cubicBezTo>
                      <a:pt x="42" y="28"/>
                      <a:pt x="52" y="39"/>
                      <a:pt x="64" y="42"/>
                    </a:cubicBezTo>
                    <a:cubicBezTo>
                      <a:pt x="65" y="42"/>
                      <a:pt x="65" y="41"/>
                      <a:pt x="65" y="4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9" name="Freeform 108"/>
              <p:cNvSpPr>
                <a:spLocks/>
              </p:cNvSpPr>
              <p:nvPr/>
            </p:nvSpPr>
            <p:spPr bwMode="auto">
              <a:xfrm>
                <a:off x="8686800" y="4827588"/>
                <a:ext cx="204788" cy="49213"/>
              </a:xfrm>
              <a:custGeom>
                <a:avLst/>
                <a:gdLst>
                  <a:gd name="T0" fmla="*/ 76 w 78"/>
                  <a:gd name="T1" fmla="*/ 16 h 19"/>
                  <a:gd name="T2" fmla="*/ 0 w 78"/>
                  <a:gd name="T3" fmla="*/ 5 h 19"/>
                  <a:gd name="T4" fmla="*/ 1 w 78"/>
                  <a:gd name="T5" fmla="*/ 6 h 19"/>
                  <a:gd name="T6" fmla="*/ 75 w 78"/>
                  <a:gd name="T7" fmla="*/ 19 h 19"/>
                  <a:gd name="T8" fmla="*/ 76 w 78"/>
                  <a:gd name="T9" fmla="*/ 16 h 19"/>
                </a:gdLst>
                <a:ahLst/>
                <a:cxnLst>
                  <a:cxn ang="0">
                    <a:pos x="T0" y="T1"/>
                  </a:cxn>
                  <a:cxn ang="0">
                    <a:pos x="T2" y="T3"/>
                  </a:cxn>
                  <a:cxn ang="0">
                    <a:pos x="T4" y="T5"/>
                  </a:cxn>
                  <a:cxn ang="0">
                    <a:pos x="T6" y="T7"/>
                  </a:cxn>
                  <a:cxn ang="0">
                    <a:pos x="T8" y="T9"/>
                  </a:cxn>
                </a:cxnLst>
                <a:rect l="0" t="0" r="r" b="b"/>
                <a:pathLst>
                  <a:path w="78" h="19">
                    <a:moveTo>
                      <a:pt x="76" y="16"/>
                    </a:moveTo>
                    <a:cubicBezTo>
                      <a:pt x="52" y="8"/>
                      <a:pt x="26" y="0"/>
                      <a:pt x="0" y="5"/>
                    </a:cubicBezTo>
                    <a:cubicBezTo>
                      <a:pt x="0" y="5"/>
                      <a:pt x="0" y="6"/>
                      <a:pt x="1" y="6"/>
                    </a:cubicBezTo>
                    <a:cubicBezTo>
                      <a:pt x="27" y="4"/>
                      <a:pt x="50" y="12"/>
                      <a:pt x="75" y="19"/>
                    </a:cubicBezTo>
                    <a:cubicBezTo>
                      <a:pt x="77" y="19"/>
                      <a:pt x="78" y="17"/>
                      <a:pt x="76" y="16"/>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0" name="Freeform 109"/>
              <p:cNvSpPr>
                <a:spLocks/>
              </p:cNvSpPr>
              <p:nvPr/>
            </p:nvSpPr>
            <p:spPr bwMode="auto">
              <a:xfrm>
                <a:off x="8701088" y="4787901"/>
                <a:ext cx="212725" cy="80963"/>
              </a:xfrm>
              <a:custGeom>
                <a:avLst/>
                <a:gdLst>
                  <a:gd name="T0" fmla="*/ 80 w 82"/>
                  <a:gd name="T1" fmla="*/ 28 h 31"/>
                  <a:gd name="T2" fmla="*/ 1 w 82"/>
                  <a:gd name="T3" fmla="*/ 5 h 31"/>
                  <a:gd name="T4" fmla="*/ 1 w 82"/>
                  <a:gd name="T5" fmla="*/ 6 h 31"/>
                  <a:gd name="T6" fmla="*/ 80 w 82"/>
                  <a:gd name="T7" fmla="*/ 30 h 31"/>
                  <a:gd name="T8" fmla="*/ 80 w 82"/>
                  <a:gd name="T9" fmla="*/ 30 h 31"/>
                  <a:gd name="T10" fmla="*/ 80 w 82"/>
                  <a:gd name="T11" fmla="*/ 28 h 31"/>
                </a:gdLst>
                <a:ahLst/>
                <a:cxnLst>
                  <a:cxn ang="0">
                    <a:pos x="T0" y="T1"/>
                  </a:cxn>
                  <a:cxn ang="0">
                    <a:pos x="T2" y="T3"/>
                  </a:cxn>
                  <a:cxn ang="0">
                    <a:pos x="T4" y="T5"/>
                  </a:cxn>
                  <a:cxn ang="0">
                    <a:pos x="T6" y="T7"/>
                  </a:cxn>
                  <a:cxn ang="0">
                    <a:pos x="T8" y="T9"/>
                  </a:cxn>
                  <a:cxn ang="0">
                    <a:pos x="T10" y="T11"/>
                  </a:cxn>
                </a:cxnLst>
                <a:rect l="0" t="0" r="r" b="b"/>
                <a:pathLst>
                  <a:path w="82" h="31">
                    <a:moveTo>
                      <a:pt x="80" y="28"/>
                    </a:moveTo>
                    <a:cubicBezTo>
                      <a:pt x="54" y="21"/>
                      <a:pt x="29" y="0"/>
                      <a:pt x="1" y="5"/>
                    </a:cubicBezTo>
                    <a:cubicBezTo>
                      <a:pt x="0" y="5"/>
                      <a:pt x="0" y="6"/>
                      <a:pt x="1" y="6"/>
                    </a:cubicBezTo>
                    <a:cubicBezTo>
                      <a:pt x="31" y="2"/>
                      <a:pt x="52" y="26"/>
                      <a:pt x="80" y="30"/>
                    </a:cubicBezTo>
                    <a:cubicBezTo>
                      <a:pt x="80" y="30"/>
                      <a:pt x="80" y="30"/>
                      <a:pt x="80" y="30"/>
                    </a:cubicBezTo>
                    <a:cubicBezTo>
                      <a:pt x="81" y="31"/>
                      <a:pt x="82" y="28"/>
                      <a:pt x="80"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1" name="Freeform 110"/>
              <p:cNvSpPr>
                <a:spLocks/>
              </p:cNvSpPr>
              <p:nvPr/>
            </p:nvSpPr>
            <p:spPr bwMode="auto">
              <a:xfrm>
                <a:off x="8786813" y="4787901"/>
                <a:ext cx="73025" cy="36513"/>
              </a:xfrm>
              <a:custGeom>
                <a:avLst/>
                <a:gdLst>
                  <a:gd name="T0" fmla="*/ 26 w 28"/>
                  <a:gd name="T1" fmla="*/ 11 h 14"/>
                  <a:gd name="T2" fmla="*/ 2 w 28"/>
                  <a:gd name="T3" fmla="*/ 0 h 14"/>
                  <a:gd name="T4" fmla="*/ 1 w 28"/>
                  <a:gd name="T5" fmla="*/ 1 h 14"/>
                  <a:gd name="T6" fmla="*/ 25 w 28"/>
                  <a:gd name="T7" fmla="*/ 13 h 14"/>
                  <a:gd name="T8" fmla="*/ 26 w 28"/>
                  <a:gd name="T9" fmla="*/ 11 h 14"/>
                </a:gdLst>
                <a:ahLst/>
                <a:cxnLst>
                  <a:cxn ang="0">
                    <a:pos x="T0" y="T1"/>
                  </a:cxn>
                  <a:cxn ang="0">
                    <a:pos x="T2" y="T3"/>
                  </a:cxn>
                  <a:cxn ang="0">
                    <a:pos x="T4" y="T5"/>
                  </a:cxn>
                  <a:cxn ang="0">
                    <a:pos x="T6" y="T7"/>
                  </a:cxn>
                  <a:cxn ang="0">
                    <a:pos x="T8" y="T9"/>
                  </a:cxn>
                </a:cxnLst>
                <a:rect l="0" t="0" r="r" b="b"/>
                <a:pathLst>
                  <a:path w="28" h="14">
                    <a:moveTo>
                      <a:pt x="26" y="11"/>
                    </a:moveTo>
                    <a:cubicBezTo>
                      <a:pt x="18" y="7"/>
                      <a:pt x="10" y="3"/>
                      <a:pt x="2" y="0"/>
                    </a:cubicBezTo>
                    <a:cubicBezTo>
                      <a:pt x="1" y="0"/>
                      <a:pt x="0" y="1"/>
                      <a:pt x="1" y="1"/>
                    </a:cubicBezTo>
                    <a:cubicBezTo>
                      <a:pt x="9" y="6"/>
                      <a:pt x="17" y="9"/>
                      <a:pt x="25" y="13"/>
                    </a:cubicBezTo>
                    <a:cubicBezTo>
                      <a:pt x="27" y="14"/>
                      <a:pt x="28" y="12"/>
                      <a:pt x="26" y="1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2" name="Freeform 111"/>
              <p:cNvSpPr>
                <a:spLocks/>
              </p:cNvSpPr>
              <p:nvPr/>
            </p:nvSpPr>
            <p:spPr bwMode="auto">
              <a:xfrm>
                <a:off x="8742363" y="4735513"/>
                <a:ext cx="158750" cy="80963"/>
              </a:xfrm>
              <a:custGeom>
                <a:avLst/>
                <a:gdLst>
                  <a:gd name="T0" fmla="*/ 59 w 61"/>
                  <a:gd name="T1" fmla="*/ 27 h 31"/>
                  <a:gd name="T2" fmla="*/ 1 w 61"/>
                  <a:gd name="T3" fmla="*/ 0 h 31"/>
                  <a:gd name="T4" fmla="*/ 0 w 61"/>
                  <a:gd name="T5" fmla="*/ 1 h 31"/>
                  <a:gd name="T6" fmla="*/ 58 w 61"/>
                  <a:gd name="T7" fmla="*/ 30 h 31"/>
                  <a:gd name="T8" fmla="*/ 58 w 61"/>
                  <a:gd name="T9" fmla="*/ 30 h 31"/>
                  <a:gd name="T10" fmla="*/ 59 w 61"/>
                  <a:gd name="T11" fmla="*/ 27 h 31"/>
                </a:gdLst>
                <a:ahLst/>
                <a:cxnLst>
                  <a:cxn ang="0">
                    <a:pos x="T0" y="T1"/>
                  </a:cxn>
                  <a:cxn ang="0">
                    <a:pos x="T2" y="T3"/>
                  </a:cxn>
                  <a:cxn ang="0">
                    <a:pos x="T4" y="T5"/>
                  </a:cxn>
                  <a:cxn ang="0">
                    <a:pos x="T6" y="T7"/>
                  </a:cxn>
                  <a:cxn ang="0">
                    <a:pos x="T8" y="T9"/>
                  </a:cxn>
                  <a:cxn ang="0">
                    <a:pos x="T10" y="T11"/>
                  </a:cxn>
                </a:cxnLst>
                <a:rect l="0" t="0" r="r" b="b"/>
                <a:pathLst>
                  <a:path w="61" h="31">
                    <a:moveTo>
                      <a:pt x="59" y="27"/>
                    </a:moveTo>
                    <a:cubicBezTo>
                      <a:pt x="39" y="20"/>
                      <a:pt x="23" y="4"/>
                      <a:pt x="1" y="0"/>
                    </a:cubicBezTo>
                    <a:cubicBezTo>
                      <a:pt x="0" y="0"/>
                      <a:pt x="0" y="1"/>
                      <a:pt x="0" y="1"/>
                    </a:cubicBezTo>
                    <a:cubicBezTo>
                      <a:pt x="22" y="6"/>
                      <a:pt x="37" y="24"/>
                      <a:pt x="58" y="30"/>
                    </a:cubicBezTo>
                    <a:cubicBezTo>
                      <a:pt x="58" y="30"/>
                      <a:pt x="58" y="30"/>
                      <a:pt x="58" y="30"/>
                    </a:cubicBezTo>
                    <a:cubicBezTo>
                      <a:pt x="60" y="31"/>
                      <a:pt x="61" y="28"/>
                      <a:pt x="59" y="27"/>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3" name="Freeform 112"/>
              <p:cNvSpPr>
                <a:spLocks/>
              </p:cNvSpPr>
              <p:nvPr/>
            </p:nvSpPr>
            <p:spPr bwMode="auto">
              <a:xfrm>
                <a:off x="8778875" y="4718051"/>
                <a:ext cx="142875" cy="80963"/>
              </a:xfrm>
              <a:custGeom>
                <a:avLst/>
                <a:gdLst>
                  <a:gd name="T0" fmla="*/ 54 w 55"/>
                  <a:gd name="T1" fmla="*/ 28 h 31"/>
                  <a:gd name="T2" fmla="*/ 41 w 55"/>
                  <a:gd name="T3" fmla="*/ 21 h 31"/>
                  <a:gd name="T4" fmla="*/ 27 w 55"/>
                  <a:gd name="T5" fmla="*/ 11 h 31"/>
                  <a:gd name="T6" fmla="*/ 1 w 55"/>
                  <a:gd name="T7" fmla="*/ 0 h 31"/>
                  <a:gd name="T8" fmla="*/ 1 w 55"/>
                  <a:gd name="T9" fmla="*/ 1 h 31"/>
                  <a:gd name="T10" fmla="*/ 29 w 55"/>
                  <a:gd name="T11" fmla="*/ 16 h 31"/>
                  <a:gd name="T12" fmla="*/ 51 w 55"/>
                  <a:gd name="T13" fmla="*/ 30 h 31"/>
                  <a:gd name="T14" fmla="*/ 52 w 55"/>
                  <a:gd name="T15" fmla="*/ 31 h 31"/>
                  <a:gd name="T16" fmla="*/ 53 w 55"/>
                  <a:gd name="T17" fmla="*/ 31 h 31"/>
                  <a:gd name="T18" fmla="*/ 54 w 55"/>
                  <a:gd name="T19" fmla="*/ 31 h 31"/>
                  <a:gd name="T20" fmla="*/ 54 w 55"/>
                  <a:gd name="T21" fmla="*/ 30 h 31"/>
                  <a:gd name="T22" fmla="*/ 54 w 55"/>
                  <a:gd name="T23"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31">
                    <a:moveTo>
                      <a:pt x="54" y="28"/>
                    </a:moveTo>
                    <a:cubicBezTo>
                      <a:pt x="50" y="25"/>
                      <a:pt x="45" y="23"/>
                      <a:pt x="41" y="21"/>
                    </a:cubicBezTo>
                    <a:cubicBezTo>
                      <a:pt x="36" y="18"/>
                      <a:pt x="32" y="14"/>
                      <a:pt x="27" y="11"/>
                    </a:cubicBezTo>
                    <a:cubicBezTo>
                      <a:pt x="19" y="6"/>
                      <a:pt x="11" y="1"/>
                      <a:pt x="1" y="0"/>
                    </a:cubicBezTo>
                    <a:cubicBezTo>
                      <a:pt x="0" y="0"/>
                      <a:pt x="0" y="1"/>
                      <a:pt x="1" y="1"/>
                    </a:cubicBezTo>
                    <a:cubicBezTo>
                      <a:pt x="12" y="4"/>
                      <a:pt x="20" y="10"/>
                      <a:pt x="29" y="16"/>
                    </a:cubicBezTo>
                    <a:cubicBezTo>
                      <a:pt x="30" y="17"/>
                      <a:pt x="46" y="28"/>
                      <a:pt x="51" y="30"/>
                    </a:cubicBezTo>
                    <a:cubicBezTo>
                      <a:pt x="51" y="30"/>
                      <a:pt x="51" y="31"/>
                      <a:pt x="52" y="31"/>
                    </a:cubicBezTo>
                    <a:cubicBezTo>
                      <a:pt x="52" y="31"/>
                      <a:pt x="52" y="31"/>
                      <a:pt x="53" y="31"/>
                    </a:cubicBezTo>
                    <a:cubicBezTo>
                      <a:pt x="54" y="31"/>
                      <a:pt x="54" y="31"/>
                      <a:pt x="54" y="31"/>
                    </a:cubicBezTo>
                    <a:cubicBezTo>
                      <a:pt x="54" y="30"/>
                      <a:pt x="54" y="30"/>
                      <a:pt x="54" y="30"/>
                    </a:cubicBezTo>
                    <a:cubicBezTo>
                      <a:pt x="55" y="29"/>
                      <a:pt x="54" y="29"/>
                      <a:pt x="54"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sp>
        <p:nvSpPr>
          <p:cNvPr id="62" name="TextBox 61">
            <a:extLst>
              <a:ext uri="{FF2B5EF4-FFF2-40B4-BE49-F238E27FC236}">
                <a16:creationId xmlns:a16="http://schemas.microsoft.com/office/drawing/2014/main" id="{6FAF9D0C-464E-4B98-871D-18F16AFD8605}"/>
              </a:ext>
            </a:extLst>
          </p:cNvPr>
          <p:cNvSpPr txBox="1"/>
          <p:nvPr/>
        </p:nvSpPr>
        <p:spPr>
          <a:xfrm>
            <a:off x="308249" y="1153474"/>
            <a:ext cx="10434291" cy="707886"/>
          </a:xfrm>
          <a:prstGeom prst="rect">
            <a:avLst/>
          </a:prstGeom>
          <a:noFill/>
        </p:spPr>
        <p:txBody>
          <a:bodyPr wrap="square">
            <a:spAutoFit/>
          </a:bodyPr>
          <a:lstStyle/>
          <a:p>
            <a:r>
              <a:rPr lang="en-US" sz="2000" b="1">
                <a:solidFill>
                  <a:srgbClr val="FF0000"/>
                </a:solidFill>
                <a:latin typeface="Selima" panose="02000000000000000000" pitchFamily="50" charset="0"/>
              </a:rPr>
              <a:t>**Note to TC: edit and adjust these slides to reflect campus information that your test administrators need to be aware of to ensure your testing day flows smoothly.**</a:t>
            </a:r>
          </a:p>
        </p:txBody>
      </p:sp>
      <p:graphicFrame>
        <p:nvGraphicFramePr>
          <p:cNvPr id="64" name="Table 63">
            <a:extLst>
              <a:ext uri="{FF2B5EF4-FFF2-40B4-BE49-F238E27FC236}">
                <a16:creationId xmlns:a16="http://schemas.microsoft.com/office/drawing/2014/main" id="{CA93F150-FD3D-45DA-AD21-69613FA071F2}"/>
              </a:ext>
            </a:extLst>
          </p:cNvPr>
          <p:cNvGraphicFramePr>
            <a:graphicFrameLocks noGrp="1"/>
          </p:cNvGraphicFramePr>
          <p:nvPr>
            <p:extLst>
              <p:ext uri="{D42A27DB-BD31-4B8C-83A1-F6EECF244321}">
                <p14:modId xmlns:p14="http://schemas.microsoft.com/office/powerpoint/2010/main" val="861101059"/>
              </p:ext>
            </p:extLst>
          </p:nvPr>
        </p:nvGraphicFramePr>
        <p:xfrm>
          <a:off x="274214" y="2124645"/>
          <a:ext cx="11360150" cy="1158814"/>
        </p:xfrm>
        <a:graphic>
          <a:graphicData uri="http://schemas.openxmlformats.org/drawingml/2006/table">
            <a:tbl>
              <a:tblPr firstRow="1" firstCol="1" lastRow="1" lastCol="1" bandRow="1" bandCol="1"/>
              <a:tblGrid>
                <a:gridCol w="2833712">
                  <a:extLst>
                    <a:ext uri="{9D8B030D-6E8A-4147-A177-3AD203B41FA5}">
                      <a16:colId xmlns:a16="http://schemas.microsoft.com/office/drawing/2014/main" val="2148252235"/>
                    </a:ext>
                  </a:extLst>
                </a:gridCol>
                <a:gridCol w="3826412">
                  <a:extLst>
                    <a:ext uri="{9D8B030D-6E8A-4147-A177-3AD203B41FA5}">
                      <a16:colId xmlns:a16="http://schemas.microsoft.com/office/drawing/2014/main" val="3662535549"/>
                    </a:ext>
                  </a:extLst>
                </a:gridCol>
                <a:gridCol w="2480253">
                  <a:extLst>
                    <a:ext uri="{9D8B030D-6E8A-4147-A177-3AD203B41FA5}">
                      <a16:colId xmlns:a16="http://schemas.microsoft.com/office/drawing/2014/main" val="4059166413"/>
                    </a:ext>
                  </a:extLst>
                </a:gridCol>
                <a:gridCol w="2219773">
                  <a:extLst>
                    <a:ext uri="{9D8B030D-6E8A-4147-A177-3AD203B41FA5}">
                      <a16:colId xmlns:a16="http://schemas.microsoft.com/office/drawing/2014/main" val="3525994468"/>
                    </a:ext>
                  </a:extLst>
                </a:gridCol>
              </a:tblGrid>
              <a:tr h="522323">
                <a:tc>
                  <a:txBody>
                    <a:bodyPr/>
                    <a:lstStyle/>
                    <a:p>
                      <a:pPr marL="0" marR="0" algn="ctr">
                        <a:spcBef>
                          <a:spcPts val="0"/>
                        </a:spcBef>
                        <a:spcAft>
                          <a:spcPts val="0"/>
                        </a:spcAft>
                      </a:pPr>
                      <a:r>
                        <a:rPr lang="en-US" sz="2400" b="1">
                          <a:solidFill>
                            <a:schemeClr val="tx1"/>
                          </a:solidFill>
                          <a:effectLst/>
                          <a:latin typeface="Roboto" panose="02000000000000000000" pitchFamily="2" charset="0"/>
                          <a:ea typeface="Roboto" panose="02000000000000000000" pitchFamily="2" charset="0"/>
                          <a:cs typeface="Times New Roman" panose="02020603050405020304" pitchFamily="18" charset="0"/>
                        </a:rPr>
                        <a:t>Elementary Window</a:t>
                      </a:r>
                      <a:endParaRPr lang="en-US" sz="2400">
                        <a:solidFill>
                          <a:schemeClr val="tx1"/>
                        </a:solidFill>
                        <a:effectLst/>
                        <a:latin typeface="Roboto" panose="02000000000000000000" pitchFamily="2" charset="0"/>
                        <a:ea typeface="Roboto" panose="02000000000000000000" pitchFamily="2" charset="0"/>
                        <a:cs typeface="Times New Roman" panose="02020603050405020304" pitchFamily="18"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60000"/>
                        <a:lumOff val="40000"/>
                      </a:schemeClr>
                    </a:solidFill>
                  </a:tcPr>
                </a:tc>
                <a:tc>
                  <a:txBody>
                    <a:bodyPr/>
                    <a:lstStyle/>
                    <a:p>
                      <a:pPr marL="0" marR="0" algn="ctr">
                        <a:spcBef>
                          <a:spcPts val="0"/>
                        </a:spcBef>
                        <a:spcAft>
                          <a:spcPts val="0"/>
                        </a:spcAft>
                      </a:pPr>
                      <a:r>
                        <a:rPr lang="en-US" sz="2400" b="1">
                          <a:solidFill>
                            <a:schemeClr val="tx1"/>
                          </a:solidFill>
                          <a:effectLst/>
                          <a:latin typeface="Roboto" panose="02000000000000000000" pitchFamily="2" charset="0"/>
                          <a:ea typeface="Roboto" panose="02000000000000000000" pitchFamily="2" charset="0"/>
                          <a:cs typeface="Times New Roman" panose="02020603050405020304" pitchFamily="18" charset="0"/>
                        </a:rPr>
                        <a:t>Testing Dates</a:t>
                      </a:r>
                      <a:endParaRPr lang="en-US" sz="2400">
                        <a:solidFill>
                          <a:schemeClr val="tx1"/>
                        </a:solidFill>
                        <a:effectLst/>
                        <a:latin typeface="Roboto" panose="02000000000000000000" pitchFamily="2" charset="0"/>
                        <a:ea typeface="Roboto" panose="02000000000000000000" pitchFamily="2" charset="0"/>
                        <a:cs typeface="Times New Roman" panose="02020603050405020304" pitchFamily="18"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60000"/>
                        <a:lumOff val="40000"/>
                      </a:schemeClr>
                    </a:solidFill>
                  </a:tcPr>
                </a:tc>
                <a:tc>
                  <a:txBody>
                    <a:bodyPr/>
                    <a:lstStyle/>
                    <a:p>
                      <a:pPr marL="0" marR="0" algn="ctr">
                        <a:spcBef>
                          <a:spcPts val="0"/>
                        </a:spcBef>
                        <a:spcAft>
                          <a:spcPts val="0"/>
                        </a:spcAft>
                      </a:pPr>
                      <a:r>
                        <a:rPr lang="en-US" sz="2400" b="1">
                          <a:solidFill>
                            <a:schemeClr val="tx1"/>
                          </a:solidFill>
                          <a:effectLst/>
                          <a:latin typeface="Roboto" panose="02000000000000000000" pitchFamily="2" charset="0"/>
                          <a:ea typeface="Roboto" panose="02000000000000000000" pitchFamily="2" charset="0"/>
                          <a:cs typeface="Times New Roman" panose="02020603050405020304" pitchFamily="18" charset="0"/>
                        </a:rPr>
                        <a:t>Bell Schedule</a:t>
                      </a:r>
                      <a:endParaRPr lang="en-US" sz="2400">
                        <a:solidFill>
                          <a:schemeClr val="tx1"/>
                        </a:solidFill>
                        <a:effectLst/>
                        <a:latin typeface="Roboto" panose="02000000000000000000" pitchFamily="2" charset="0"/>
                        <a:ea typeface="Roboto" panose="02000000000000000000" pitchFamily="2" charset="0"/>
                        <a:cs typeface="Times New Roman" panose="02020603050405020304" pitchFamily="18"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60000"/>
                        <a:lumOff val="40000"/>
                      </a:schemeClr>
                    </a:solidFill>
                  </a:tcPr>
                </a:tc>
                <a:tc>
                  <a:txBody>
                    <a:bodyPr/>
                    <a:lstStyle/>
                    <a:p>
                      <a:pPr marL="0" marR="0" algn="ctr">
                        <a:spcBef>
                          <a:spcPts val="0"/>
                        </a:spcBef>
                        <a:spcAft>
                          <a:spcPts val="0"/>
                        </a:spcAft>
                      </a:pPr>
                      <a:r>
                        <a:rPr lang="en-US" sz="2400" b="1">
                          <a:solidFill>
                            <a:schemeClr val="tx1"/>
                          </a:solidFill>
                          <a:effectLst/>
                          <a:latin typeface="Roboto" panose="02000000000000000000" pitchFamily="2" charset="0"/>
                          <a:ea typeface="Roboto" panose="02000000000000000000" pitchFamily="2" charset="0"/>
                          <a:cs typeface="Times New Roman" panose="02020603050405020304" pitchFamily="18" charset="0"/>
                        </a:rPr>
                        <a:t>Tested Grades</a:t>
                      </a:r>
                      <a:endParaRPr lang="en-US" sz="2400">
                        <a:solidFill>
                          <a:schemeClr val="tx1"/>
                        </a:solidFill>
                        <a:effectLst/>
                        <a:latin typeface="Roboto" panose="02000000000000000000" pitchFamily="2" charset="0"/>
                        <a:ea typeface="Roboto" panose="02000000000000000000" pitchFamily="2" charset="0"/>
                        <a:cs typeface="Times New Roman" panose="02020603050405020304" pitchFamily="18"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60000"/>
                        <a:lumOff val="40000"/>
                      </a:schemeClr>
                    </a:solidFill>
                  </a:tcPr>
                </a:tc>
                <a:extLst>
                  <a:ext uri="{0D108BD9-81ED-4DB2-BD59-A6C34878D82A}">
                    <a16:rowId xmlns:a16="http://schemas.microsoft.com/office/drawing/2014/main" val="1622451196"/>
                  </a:ext>
                </a:extLst>
              </a:tr>
              <a:tr h="636491">
                <a:tc>
                  <a:txBody>
                    <a:bodyPr/>
                    <a:lstStyle/>
                    <a:p>
                      <a:pPr marL="0" marR="0" algn="ctr">
                        <a:spcBef>
                          <a:spcPts val="0"/>
                        </a:spcBef>
                        <a:spcAft>
                          <a:spcPts val="0"/>
                        </a:spcAft>
                      </a:pPr>
                      <a:r>
                        <a:rPr lang="en-US" sz="2400">
                          <a:solidFill>
                            <a:schemeClr val="accent3">
                              <a:lumMod val="40000"/>
                              <a:lumOff val="60000"/>
                            </a:schemeClr>
                          </a:solidFill>
                          <a:effectLst/>
                          <a:latin typeface="Roboto" panose="02000000000000000000" pitchFamily="2" charset="0"/>
                          <a:ea typeface="Roboto" panose="02000000000000000000" pitchFamily="2" charset="0"/>
                          <a:cs typeface="Times New Roman" panose="02020603050405020304" pitchFamily="18" charset="0"/>
                        </a:rPr>
                        <a:t>Fall</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algn="ctr">
                        <a:spcBef>
                          <a:spcPts val="0"/>
                        </a:spcBef>
                        <a:spcAft>
                          <a:spcPts val="0"/>
                        </a:spcAft>
                      </a:pPr>
                      <a:r>
                        <a:rPr lang="en-US" sz="2400">
                          <a:solidFill>
                            <a:schemeClr val="accent3">
                              <a:lumMod val="40000"/>
                              <a:lumOff val="60000"/>
                            </a:schemeClr>
                          </a:solidFill>
                          <a:effectLst/>
                          <a:latin typeface="Roboto" panose="02000000000000000000" pitchFamily="2" charset="0"/>
                          <a:ea typeface="Roboto" panose="02000000000000000000" pitchFamily="2" charset="0"/>
                          <a:cs typeface="Times New Roman" panose="02020603050405020304" pitchFamily="18" charset="0"/>
                        </a:rPr>
                        <a:t>December 13-17</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algn="ctr">
                        <a:spcBef>
                          <a:spcPts val="0"/>
                        </a:spcBef>
                        <a:spcAft>
                          <a:spcPts val="0"/>
                        </a:spcAft>
                      </a:pPr>
                      <a:r>
                        <a:rPr lang="en-US" sz="2400">
                          <a:solidFill>
                            <a:schemeClr val="accent3">
                              <a:lumMod val="40000"/>
                              <a:lumOff val="60000"/>
                            </a:schemeClr>
                          </a:solidFill>
                          <a:effectLst/>
                          <a:latin typeface="Roboto" panose="02000000000000000000" pitchFamily="2" charset="0"/>
                          <a:ea typeface="Roboto" panose="02000000000000000000" pitchFamily="2" charset="0"/>
                          <a:cs typeface="Times New Roman" panose="02020603050405020304" pitchFamily="18" charset="0"/>
                        </a:rPr>
                        <a:t>Full day</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algn="ctr">
                        <a:spcBef>
                          <a:spcPts val="0"/>
                        </a:spcBef>
                        <a:spcAft>
                          <a:spcPts val="0"/>
                        </a:spcAft>
                      </a:pPr>
                      <a:r>
                        <a:rPr lang="en-US" sz="2400">
                          <a:solidFill>
                            <a:schemeClr val="accent3">
                              <a:lumMod val="40000"/>
                              <a:lumOff val="60000"/>
                            </a:schemeClr>
                          </a:solidFill>
                          <a:effectLst/>
                          <a:latin typeface="Roboto" panose="02000000000000000000" pitchFamily="2" charset="0"/>
                          <a:ea typeface="Roboto" panose="02000000000000000000" pitchFamily="2" charset="0"/>
                          <a:cs typeface="Times New Roman" panose="02020603050405020304" pitchFamily="18" charset="0"/>
                        </a:rPr>
                        <a:t>3-5/6</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802249"/>
                  </a:ext>
                </a:extLst>
              </a:tr>
            </a:tbl>
          </a:graphicData>
        </a:graphic>
      </p:graphicFrame>
      <p:sp>
        <p:nvSpPr>
          <p:cNvPr id="67" name="TextBox 66">
            <a:extLst>
              <a:ext uri="{FF2B5EF4-FFF2-40B4-BE49-F238E27FC236}">
                <a16:creationId xmlns:a16="http://schemas.microsoft.com/office/drawing/2014/main" id="{FBAAA90F-0FEB-4E06-8358-18D38A06F310}"/>
              </a:ext>
            </a:extLst>
          </p:cNvPr>
          <p:cNvSpPr txBox="1"/>
          <p:nvPr/>
        </p:nvSpPr>
        <p:spPr>
          <a:xfrm>
            <a:off x="715157" y="3492080"/>
            <a:ext cx="10424160" cy="2308324"/>
          </a:xfrm>
          <a:prstGeom prst="rect">
            <a:avLst/>
          </a:prstGeom>
          <a:noFill/>
        </p:spPr>
        <p:txBody>
          <a:bodyPr wrap="square" lIns="91440" tIns="45720" rIns="91440" bIns="45720" anchor="t">
            <a:spAutoFit/>
          </a:bodyPr>
          <a:lstStyle/>
          <a:p>
            <a:pPr marL="342900" indent="-342900" algn="just">
              <a:buClr>
                <a:srgbClr val="F8F8F8"/>
              </a:buClr>
              <a:buFont typeface="Arial" panose="020B0604020202020204" pitchFamily="34" charset="0"/>
              <a:buChar char="•"/>
            </a:pPr>
            <a:r>
              <a:rPr lang="en-US" sz="2400">
                <a:solidFill>
                  <a:schemeClr val="accent3">
                    <a:lumMod val="40000"/>
                    <a:lumOff val="60000"/>
                  </a:schemeClr>
                </a:solidFill>
                <a:effectLst/>
                <a:latin typeface="Roboto"/>
                <a:ea typeface="Roboto"/>
              </a:rPr>
              <a:t>Elementary schools maintain a full-day schedule for each testing day.</a:t>
            </a:r>
            <a:r>
              <a:rPr lang="en-US" sz="2400">
                <a:solidFill>
                  <a:schemeClr val="accent3">
                    <a:lumMod val="40000"/>
                    <a:lumOff val="60000"/>
                  </a:schemeClr>
                </a:solidFill>
                <a:latin typeface="Roboto"/>
                <a:ea typeface="Roboto"/>
              </a:rPr>
              <a:t> </a:t>
            </a:r>
            <a:endParaRPr lang="en-US" sz="2400">
              <a:solidFill>
                <a:schemeClr val="accent3">
                  <a:lumMod val="40000"/>
                  <a:lumOff val="60000"/>
                </a:schemeClr>
              </a:solidFill>
              <a:effectLst/>
              <a:latin typeface="Roboto" panose="02000000000000000000" pitchFamily="2" charset="0"/>
              <a:ea typeface="Roboto" panose="02000000000000000000" pitchFamily="2" charset="0"/>
            </a:endParaRPr>
          </a:p>
          <a:p>
            <a:pPr marL="342900" indent="-342900" algn="just">
              <a:buClr>
                <a:srgbClr val="F8F8F8"/>
              </a:buClr>
              <a:buFont typeface="Arial" panose="020B0604020202020204" pitchFamily="34" charset="0"/>
              <a:buChar char="•"/>
            </a:pPr>
            <a:r>
              <a:rPr lang="en-US" sz="2400">
                <a:solidFill>
                  <a:schemeClr val="accent3">
                    <a:lumMod val="40000"/>
                    <a:lumOff val="60000"/>
                  </a:schemeClr>
                </a:solidFill>
                <a:effectLst/>
                <a:latin typeface="Roboto"/>
                <a:ea typeface="Roboto"/>
              </a:rPr>
              <a:t>Test Coordinators determine the testing schedule for each content area.</a:t>
            </a:r>
            <a:endParaRPr lang="en-US" sz="2400">
              <a:solidFill>
                <a:schemeClr val="accent3">
                  <a:lumMod val="40000"/>
                  <a:lumOff val="60000"/>
                </a:schemeClr>
              </a:solidFill>
              <a:latin typeface="Roboto" panose="02000000000000000000" pitchFamily="2" charset="0"/>
              <a:ea typeface="Roboto" panose="02000000000000000000" pitchFamily="2" charset="0"/>
            </a:endParaRPr>
          </a:p>
          <a:p>
            <a:pPr marL="342900" indent="-342900" algn="just">
              <a:buClr>
                <a:srgbClr val="F8F8F8"/>
              </a:buClr>
              <a:buFont typeface="Arial" panose="020B0604020202020204" pitchFamily="34" charset="0"/>
              <a:buChar char="•"/>
            </a:pPr>
            <a:r>
              <a:rPr lang="en-US" sz="2400">
                <a:solidFill>
                  <a:schemeClr val="accent3">
                    <a:lumMod val="40000"/>
                    <a:lumOff val="60000"/>
                  </a:schemeClr>
                </a:solidFill>
                <a:latin typeface="Roboto"/>
                <a:ea typeface="Roboto"/>
              </a:rPr>
              <a:t>Multi-age campuses that have students in 6-8 or 6-7 will have early release for those students only.</a:t>
            </a:r>
            <a:endParaRPr lang="en-US" sz="2400">
              <a:solidFill>
                <a:schemeClr val="accent3">
                  <a:lumMod val="40000"/>
                  <a:lumOff val="60000"/>
                </a:schemeClr>
              </a:solidFill>
              <a:latin typeface="Roboto" panose="02000000000000000000" pitchFamily="2" charset="0"/>
              <a:ea typeface="Roboto" panose="02000000000000000000" pitchFamily="2" charset="0"/>
            </a:endParaRPr>
          </a:p>
          <a:p>
            <a:pPr marL="342900" indent="-342900" algn="just">
              <a:buClr>
                <a:srgbClr val="F8F8F8"/>
              </a:buClr>
              <a:buFont typeface="Arial" panose="020B0604020202020204" pitchFamily="34" charset="0"/>
              <a:buChar char="•"/>
            </a:pPr>
            <a:r>
              <a:rPr lang="en-US" sz="2400">
                <a:solidFill>
                  <a:schemeClr val="accent3">
                    <a:lumMod val="40000"/>
                    <a:lumOff val="60000"/>
                  </a:schemeClr>
                </a:solidFill>
                <a:latin typeface="Roboto"/>
                <a:ea typeface="Roboto"/>
              </a:rPr>
              <a:t>Campuses with PK-6 are considered an elementary campus and will not have early release.</a:t>
            </a:r>
          </a:p>
        </p:txBody>
      </p:sp>
      <p:sp>
        <p:nvSpPr>
          <p:cNvPr id="68" name="TextBox 67">
            <a:extLst>
              <a:ext uri="{FF2B5EF4-FFF2-40B4-BE49-F238E27FC236}">
                <a16:creationId xmlns:a16="http://schemas.microsoft.com/office/drawing/2014/main" id="{A4A9ACB5-BDAB-4ED3-9417-C1A1BB1307B6}"/>
              </a:ext>
            </a:extLst>
          </p:cNvPr>
          <p:cNvSpPr txBox="1"/>
          <p:nvPr/>
        </p:nvSpPr>
        <p:spPr>
          <a:xfrm rot="19546798">
            <a:off x="8397218" y="4386850"/>
            <a:ext cx="3655863" cy="1323439"/>
          </a:xfrm>
          <a:prstGeom prst="rect">
            <a:avLst/>
          </a:prstGeom>
          <a:noFill/>
        </p:spPr>
        <p:txBody>
          <a:bodyPr wrap="square">
            <a:spAutoFit/>
          </a:bodyPr>
          <a:lstStyle/>
          <a:p>
            <a:pPr algn="ctr">
              <a:defRPr/>
            </a:pPr>
            <a:r>
              <a:rPr lang="en-US" sz="4000" b="1">
                <a:ln w="10160">
                  <a:solidFill>
                    <a:srgbClr val="C00000"/>
                  </a:solidFill>
                  <a:prstDash val="solid"/>
                </a:ln>
                <a:solidFill>
                  <a:schemeClr val="accent6">
                    <a:lumMod val="40000"/>
                    <a:lumOff val="60000"/>
                  </a:schemeClr>
                </a:solidFill>
                <a:effectLst>
                  <a:outerShdw blurRad="38100" dist="22860" dir="5400000" algn="tl" rotWithShape="0">
                    <a:srgbClr val="000000">
                      <a:alpha val="30000"/>
                    </a:srgbClr>
                  </a:outerShdw>
                </a:effectLst>
              </a:rPr>
              <a:t>SAMPLE, TC should edit</a:t>
            </a:r>
          </a:p>
        </p:txBody>
      </p:sp>
    </p:spTree>
    <p:extLst>
      <p:ext uri="{BB962C8B-B14F-4D97-AF65-F5344CB8AC3E}">
        <p14:creationId xmlns:p14="http://schemas.microsoft.com/office/powerpoint/2010/main" val="942152270"/>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5"/>
          <p:cNvGrpSpPr/>
          <p:nvPr/>
        </p:nvGrpSpPr>
        <p:grpSpPr>
          <a:xfrm>
            <a:off x="11522880" y="5809646"/>
            <a:ext cx="588963" cy="814388"/>
            <a:chOff x="5597525" y="5522913"/>
            <a:chExt cx="588963" cy="814388"/>
          </a:xfrm>
        </p:grpSpPr>
        <p:sp>
          <p:nvSpPr>
            <p:cNvPr id="7" name="Freeform 188"/>
            <p:cNvSpPr>
              <a:spLocks noEditPoints="1"/>
            </p:cNvSpPr>
            <p:nvPr/>
          </p:nvSpPr>
          <p:spPr bwMode="auto">
            <a:xfrm>
              <a:off x="5865813" y="5711826"/>
              <a:ext cx="320675" cy="280988"/>
            </a:xfrm>
            <a:custGeom>
              <a:avLst/>
              <a:gdLst>
                <a:gd name="T0" fmla="*/ 94 w 122"/>
                <a:gd name="T1" fmla="*/ 90 h 107"/>
                <a:gd name="T2" fmla="*/ 102 w 122"/>
                <a:gd name="T3" fmla="*/ 23 h 107"/>
                <a:gd name="T4" fmla="*/ 101 w 122"/>
                <a:gd name="T5" fmla="*/ 21 h 107"/>
                <a:gd name="T6" fmla="*/ 69 w 122"/>
                <a:gd name="T7" fmla="*/ 2 h 107"/>
                <a:gd name="T8" fmla="*/ 31 w 122"/>
                <a:gd name="T9" fmla="*/ 14 h 107"/>
                <a:gd name="T10" fmla="*/ 19 w 122"/>
                <a:gd name="T11" fmla="*/ 84 h 107"/>
                <a:gd name="T12" fmla="*/ 55 w 122"/>
                <a:gd name="T13" fmla="*/ 105 h 107"/>
                <a:gd name="T14" fmla="*/ 94 w 122"/>
                <a:gd name="T15" fmla="*/ 90 h 107"/>
                <a:gd name="T16" fmla="*/ 66 w 122"/>
                <a:gd name="T17" fmla="*/ 16 h 107"/>
                <a:gd name="T18" fmla="*/ 72 w 122"/>
                <a:gd name="T19" fmla="*/ 16 h 107"/>
                <a:gd name="T20" fmla="*/ 52 w 122"/>
                <a:gd name="T21" fmla="*/ 26 h 107"/>
                <a:gd name="T22" fmla="*/ 30 w 122"/>
                <a:gd name="T23" fmla="*/ 46 h 107"/>
                <a:gd name="T24" fmla="*/ 36 w 122"/>
                <a:gd name="T25" fmla="*/ 34 h 107"/>
                <a:gd name="T26" fmla="*/ 66 w 122"/>
                <a:gd name="T27" fmla="*/ 1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2" h="107">
                  <a:moveTo>
                    <a:pt x="94" y="90"/>
                  </a:moveTo>
                  <a:cubicBezTo>
                    <a:pt x="112" y="75"/>
                    <a:pt x="122" y="40"/>
                    <a:pt x="102" y="23"/>
                  </a:cubicBezTo>
                  <a:cubicBezTo>
                    <a:pt x="102" y="22"/>
                    <a:pt x="101" y="21"/>
                    <a:pt x="101" y="21"/>
                  </a:cubicBezTo>
                  <a:cubicBezTo>
                    <a:pt x="92" y="13"/>
                    <a:pt x="82" y="4"/>
                    <a:pt x="69" y="2"/>
                  </a:cubicBezTo>
                  <a:cubicBezTo>
                    <a:pt x="56" y="0"/>
                    <a:pt x="42" y="6"/>
                    <a:pt x="31" y="14"/>
                  </a:cubicBezTo>
                  <a:cubicBezTo>
                    <a:pt x="9" y="31"/>
                    <a:pt x="0" y="61"/>
                    <a:pt x="19" y="84"/>
                  </a:cubicBezTo>
                  <a:cubicBezTo>
                    <a:pt x="28" y="94"/>
                    <a:pt x="41" y="103"/>
                    <a:pt x="55" y="105"/>
                  </a:cubicBezTo>
                  <a:cubicBezTo>
                    <a:pt x="69" y="107"/>
                    <a:pt x="84" y="100"/>
                    <a:pt x="94" y="90"/>
                  </a:cubicBezTo>
                  <a:close/>
                  <a:moveTo>
                    <a:pt x="66" y="16"/>
                  </a:moveTo>
                  <a:cubicBezTo>
                    <a:pt x="68" y="16"/>
                    <a:pt x="70" y="16"/>
                    <a:pt x="72" y="16"/>
                  </a:cubicBezTo>
                  <a:cubicBezTo>
                    <a:pt x="65" y="18"/>
                    <a:pt x="58" y="22"/>
                    <a:pt x="52" y="26"/>
                  </a:cubicBezTo>
                  <a:cubicBezTo>
                    <a:pt x="43" y="31"/>
                    <a:pt x="36" y="38"/>
                    <a:pt x="30" y="46"/>
                  </a:cubicBezTo>
                  <a:cubicBezTo>
                    <a:pt x="31" y="42"/>
                    <a:pt x="33" y="38"/>
                    <a:pt x="36" y="34"/>
                  </a:cubicBezTo>
                  <a:cubicBezTo>
                    <a:pt x="43" y="26"/>
                    <a:pt x="55" y="16"/>
                    <a:pt x="66" y="16"/>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190"/>
            <p:cNvSpPr>
              <a:spLocks noEditPoints="1"/>
            </p:cNvSpPr>
            <p:nvPr/>
          </p:nvSpPr>
          <p:spPr bwMode="auto">
            <a:xfrm>
              <a:off x="5597525" y="5522913"/>
              <a:ext cx="257175" cy="285750"/>
            </a:xfrm>
            <a:custGeom>
              <a:avLst/>
              <a:gdLst>
                <a:gd name="T0" fmla="*/ 96 w 98"/>
                <a:gd name="T1" fmla="*/ 64 h 109"/>
                <a:gd name="T2" fmla="*/ 90 w 98"/>
                <a:gd name="T3" fmla="*/ 31 h 109"/>
                <a:gd name="T4" fmla="*/ 26 w 98"/>
                <a:gd name="T5" fmla="*/ 10 h 109"/>
                <a:gd name="T6" fmla="*/ 0 w 98"/>
                <a:gd name="T7" fmla="*/ 49 h 109"/>
                <a:gd name="T8" fmla="*/ 21 w 98"/>
                <a:gd name="T9" fmla="*/ 92 h 109"/>
                <a:gd name="T10" fmla="*/ 64 w 98"/>
                <a:gd name="T11" fmla="*/ 101 h 109"/>
                <a:gd name="T12" fmla="*/ 96 w 98"/>
                <a:gd name="T13" fmla="*/ 64 h 109"/>
                <a:gd name="T14" fmla="*/ 29 w 98"/>
                <a:gd name="T15" fmla="*/ 31 h 109"/>
                <a:gd name="T16" fmla="*/ 57 w 98"/>
                <a:gd name="T17" fmla="*/ 24 h 109"/>
                <a:gd name="T18" fmla="*/ 35 w 98"/>
                <a:gd name="T19" fmla="*/ 39 h 109"/>
                <a:gd name="T20" fmla="*/ 24 w 98"/>
                <a:gd name="T21" fmla="*/ 58 h 109"/>
                <a:gd name="T22" fmla="*/ 29 w 98"/>
                <a:gd name="T23" fmla="*/ 3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8" h="109">
                  <a:moveTo>
                    <a:pt x="96" y="64"/>
                  </a:moveTo>
                  <a:cubicBezTo>
                    <a:pt x="98" y="53"/>
                    <a:pt x="97" y="40"/>
                    <a:pt x="90" y="31"/>
                  </a:cubicBezTo>
                  <a:cubicBezTo>
                    <a:pt x="81" y="9"/>
                    <a:pt x="48" y="0"/>
                    <a:pt x="26" y="10"/>
                  </a:cubicBezTo>
                  <a:cubicBezTo>
                    <a:pt x="11" y="17"/>
                    <a:pt x="0" y="32"/>
                    <a:pt x="0" y="49"/>
                  </a:cubicBezTo>
                  <a:cubicBezTo>
                    <a:pt x="0" y="66"/>
                    <a:pt x="10" y="81"/>
                    <a:pt x="21" y="92"/>
                  </a:cubicBezTo>
                  <a:cubicBezTo>
                    <a:pt x="33" y="104"/>
                    <a:pt x="49" y="109"/>
                    <a:pt x="64" y="101"/>
                  </a:cubicBezTo>
                  <a:cubicBezTo>
                    <a:pt x="79" y="93"/>
                    <a:pt x="92" y="80"/>
                    <a:pt x="96" y="64"/>
                  </a:cubicBezTo>
                  <a:close/>
                  <a:moveTo>
                    <a:pt x="29" y="31"/>
                  </a:moveTo>
                  <a:cubicBezTo>
                    <a:pt x="37" y="23"/>
                    <a:pt x="47" y="21"/>
                    <a:pt x="57" y="24"/>
                  </a:cubicBezTo>
                  <a:cubicBezTo>
                    <a:pt x="48" y="27"/>
                    <a:pt x="41" y="33"/>
                    <a:pt x="35" y="39"/>
                  </a:cubicBezTo>
                  <a:cubicBezTo>
                    <a:pt x="30" y="44"/>
                    <a:pt x="25" y="51"/>
                    <a:pt x="24" y="58"/>
                  </a:cubicBezTo>
                  <a:cubicBezTo>
                    <a:pt x="20" y="49"/>
                    <a:pt x="21" y="39"/>
                    <a:pt x="29" y="31"/>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191"/>
            <p:cNvSpPr>
              <a:spLocks/>
            </p:cNvSpPr>
            <p:nvPr/>
          </p:nvSpPr>
          <p:spPr bwMode="auto">
            <a:xfrm>
              <a:off x="5605463" y="5759451"/>
              <a:ext cx="436563" cy="577850"/>
            </a:xfrm>
            <a:custGeom>
              <a:avLst/>
              <a:gdLst>
                <a:gd name="T0" fmla="*/ 162 w 166"/>
                <a:gd name="T1" fmla="*/ 96 h 221"/>
                <a:gd name="T2" fmla="*/ 78 w 166"/>
                <a:gd name="T3" fmla="*/ 178 h 221"/>
                <a:gd name="T4" fmla="*/ 79 w 166"/>
                <a:gd name="T5" fmla="*/ 171 h 221"/>
                <a:gd name="T6" fmla="*/ 82 w 166"/>
                <a:gd name="T7" fmla="*/ 138 h 221"/>
                <a:gd name="T8" fmla="*/ 84 w 166"/>
                <a:gd name="T9" fmla="*/ 136 h 221"/>
                <a:gd name="T10" fmla="*/ 115 w 166"/>
                <a:gd name="T11" fmla="*/ 85 h 221"/>
                <a:gd name="T12" fmla="*/ 118 w 166"/>
                <a:gd name="T13" fmla="*/ 85 h 221"/>
                <a:gd name="T14" fmla="*/ 131 w 166"/>
                <a:gd name="T15" fmla="*/ 75 h 221"/>
                <a:gd name="T16" fmla="*/ 124 w 166"/>
                <a:gd name="T17" fmla="*/ 57 h 221"/>
                <a:gd name="T18" fmla="*/ 118 w 166"/>
                <a:gd name="T19" fmla="*/ 58 h 221"/>
                <a:gd name="T20" fmla="*/ 117 w 166"/>
                <a:gd name="T21" fmla="*/ 60 h 221"/>
                <a:gd name="T22" fmla="*/ 116 w 166"/>
                <a:gd name="T23" fmla="*/ 61 h 221"/>
                <a:gd name="T24" fmla="*/ 108 w 166"/>
                <a:gd name="T25" fmla="*/ 79 h 221"/>
                <a:gd name="T26" fmla="*/ 108 w 166"/>
                <a:gd name="T27" fmla="*/ 81 h 221"/>
                <a:gd name="T28" fmla="*/ 95 w 166"/>
                <a:gd name="T29" fmla="*/ 99 h 221"/>
                <a:gd name="T30" fmla="*/ 82 w 166"/>
                <a:gd name="T31" fmla="*/ 123 h 221"/>
                <a:gd name="T32" fmla="*/ 82 w 166"/>
                <a:gd name="T33" fmla="*/ 120 h 221"/>
                <a:gd name="T34" fmla="*/ 76 w 166"/>
                <a:gd name="T35" fmla="*/ 69 h 221"/>
                <a:gd name="T36" fmla="*/ 66 w 166"/>
                <a:gd name="T37" fmla="*/ 29 h 221"/>
                <a:gd name="T38" fmla="*/ 67 w 166"/>
                <a:gd name="T39" fmla="*/ 28 h 221"/>
                <a:gd name="T40" fmla="*/ 71 w 166"/>
                <a:gd name="T41" fmla="*/ 3 h 221"/>
                <a:gd name="T42" fmla="*/ 66 w 166"/>
                <a:gd name="T43" fmla="*/ 1 h 221"/>
                <a:gd name="T44" fmla="*/ 54 w 166"/>
                <a:gd name="T45" fmla="*/ 6 h 221"/>
                <a:gd name="T46" fmla="*/ 52 w 166"/>
                <a:gd name="T47" fmla="*/ 9 h 221"/>
                <a:gd name="T48" fmla="*/ 51 w 166"/>
                <a:gd name="T49" fmla="*/ 12 h 221"/>
                <a:gd name="T50" fmla="*/ 54 w 166"/>
                <a:gd name="T51" fmla="*/ 21 h 221"/>
                <a:gd name="T52" fmla="*/ 57 w 166"/>
                <a:gd name="T53" fmla="*/ 28 h 221"/>
                <a:gd name="T54" fmla="*/ 60 w 166"/>
                <a:gd name="T55" fmla="*/ 30 h 221"/>
                <a:gd name="T56" fmla="*/ 70 w 166"/>
                <a:gd name="T57" fmla="*/ 73 h 221"/>
                <a:gd name="T58" fmla="*/ 75 w 166"/>
                <a:gd name="T59" fmla="*/ 120 h 221"/>
                <a:gd name="T60" fmla="*/ 73 w 166"/>
                <a:gd name="T61" fmla="*/ 169 h 221"/>
                <a:gd name="T62" fmla="*/ 70 w 166"/>
                <a:gd name="T63" fmla="*/ 187 h 221"/>
                <a:gd name="T64" fmla="*/ 11 w 166"/>
                <a:gd name="T65" fmla="*/ 51 h 221"/>
                <a:gd name="T66" fmla="*/ 2 w 166"/>
                <a:gd name="T67" fmla="*/ 40 h 221"/>
                <a:gd name="T68" fmla="*/ 12 w 166"/>
                <a:gd name="T69" fmla="*/ 126 h 221"/>
                <a:gd name="T70" fmla="*/ 63 w 166"/>
                <a:gd name="T71" fmla="*/ 205 h 221"/>
                <a:gd name="T72" fmla="*/ 65 w 166"/>
                <a:gd name="T73" fmla="*/ 206 h 221"/>
                <a:gd name="T74" fmla="*/ 65 w 166"/>
                <a:gd name="T75" fmla="*/ 206 h 221"/>
                <a:gd name="T76" fmla="*/ 66 w 166"/>
                <a:gd name="T77" fmla="*/ 209 h 221"/>
                <a:gd name="T78" fmla="*/ 64 w 166"/>
                <a:gd name="T79" fmla="*/ 218 h 221"/>
                <a:gd name="T80" fmla="*/ 68 w 166"/>
                <a:gd name="T81" fmla="*/ 219 h 221"/>
                <a:gd name="T82" fmla="*/ 72 w 166"/>
                <a:gd name="T83" fmla="*/ 208 h 221"/>
                <a:gd name="T84" fmla="*/ 135 w 166"/>
                <a:gd name="T85" fmla="*/ 164 h 221"/>
                <a:gd name="T86" fmla="*/ 162 w 166"/>
                <a:gd name="T87" fmla="*/ 96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6" h="221">
                  <a:moveTo>
                    <a:pt x="162" y="96"/>
                  </a:moveTo>
                  <a:cubicBezTo>
                    <a:pt x="161" y="94"/>
                    <a:pt x="97" y="144"/>
                    <a:pt x="78" y="178"/>
                  </a:cubicBezTo>
                  <a:cubicBezTo>
                    <a:pt x="79" y="176"/>
                    <a:pt x="79" y="173"/>
                    <a:pt x="79" y="171"/>
                  </a:cubicBezTo>
                  <a:cubicBezTo>
                    <a:pt x="81" y="160"/>
                    <a:pt x="81" y="149"/>
                    <a:pt x="82" y="138"/>
                  </a:cubicBezTo>
                  <a:cubicBezTo>
                    <a:pt x="83" y="138"/>
                    <a:pt x="83" y="137"/>
                    <a:pt x="84" y="136"/>
                  </a:cubicBezTo>
                  <a:cubicBezTo>
                    <a:pt x="92" y="119"/>
                    <a:pt x="102" y="100"/>
                    <a:pt x="115" y="85"/>
                  </a:cubicBezTo>
                  <a:cubicBezTo>
                    <a:pt x="116" y="85"/>
                    <a:pt x="117" y="85"/>
                    <a:pt x="118" y="85"/>
                  </a:cubicBezTo>
                  <a:cubicBezTo>
                    <a:pt x="123" y="85"/>
                    <a:pt x="129" y="79"/>
                    <a:pt x="131" y="75"/>
                  </a:cubicBezTo>
                  <a:cubicBezTo>
                    <a:pt x="133" y="69"/>
                    <a:pt x="127" y="62"/>
                    <a:pt x="124" y="57"/>
                  </a:cubicBezTo>
                  <a:cubicBezTo>
                    <a:pt x="122" y="55"/>
                    <a:pt x="119" y="56"/>
                    <a:pt x="118" y="58"/>
                  </a:cubicBezTo>
                  <a:cubicBezTo>
                    <a:pt x="118" y="59"/>
                    <a:pt x="117" y="60"/>
                    <a:pt x="117" y="60"/>
                  </a:cubicBezTo>
                  <a:cubicBezTo>
                    <a:pt x="117" y="60"/>
                    <a:pt x="116" y="61"/>
                    <a:pt x="116" y="61"/>
                  </a:cubicBezTo>
                  <a:cubicBezTo>
                    <a:pt x="112" y="65"/>
                    <a:pt x="106" y="72"/>
                    <a:pt x="108" y="79"/>
                  </a:cubicBezTo>
                  <a:cubicBezTo>
                    <a:pt x="108" y="80"/>
                    <a:pt x="108" y="80"/>
                    <a:pt x="108" y="81"/>
                  </a:cubicBezTo>
                  <a:cubicBezTo>
                    <a:pt x="104" y="87"/>
                    <a:pt x="99" y="93"/>
                    <a:pt x="95" y="99"/>
                  </a:cubicBezTo>
                  <a:cubicBezTo>
                    <a:pt x="91" y="106"/>
                    <a:pt x="86" y="114"/>
                    <a:pt x="82" y="123"/>
                  </a:cubicBezTo>
                  <a:cubicBezTo>
                    <a:pt x="82" y="122"/>
                    <a:pt x="82" y="121"/>
                    <a:pt x="82" y="120"/>
                  </a:cubicBezTo>
                  <a:cubicBezTo>
                    <a:pt x="81" y="103"/>
                    <a:pt x="80" y="86"/>
                    <a:pt x="76" y="69"/>
                  </a:cubicBezTo>
                  <a:cubicBezTo>
                    <a:pt x="74" y="56"/>
                    <a:pt x="71" y="42"/>
                    <a:pt x="66" y="29"/>
                  </a:cubicBezTo>
                  <a:cubicBezTo>
                    <a:pt x="66" y="29"/>
                    <a:pt x="67" y="29"/>
                    <a:pt x="67" y="28"/>
                  </a:cubicBezTo>
                  <a:cubicBezTo>
                    <a:pt x="73" y="22"/>
                    <a:pt x="73" y="10"/>
                    <a:pt x="71" y="3"/>
                  </a:cubicBezTo>
                  <a:cubicBezTo>
                    <a:pt x="71" y="1"/>
                    <a:pt x="68" y="0"/>
                    <a:pt x="66" y="1"/>
                  </a:cubicBezTo>
                  <a:cubicBezTo>
                    <a:pt x="62" y="2"/>
                    <a:pt x="58" y="4"/>
                    <a:pt x="54" y="6"/>
                  </a:cubicBezTo>
                  <a:cubicBezTo>
                    <a:pt x="53" y="6"/>
                    <a:pt x="52" y="7"/>
                    <a:pt x="52" y="9"/>
                  </a:cubicBezTo>
                  <a:cubicBezTo>
                    <a:pt x="51" y="9"/>
                    <a:pt x="50" y="11"/>
                    <a:pt x="51" y="12"/>
                  </a:cubicBezTo>
                  <a:cubicBezTo>
                    <a:pt x="52" y="15"/>
                    <a:pt x="53" y="18"/>
                    <a:pt x="54" y="21"/>
                  </a:cubicBezTo>
                  <a:cubicBezTo>
                    <a:pt x="55" y="23"/>
                    <a:pt x="56" y="26"/>
                    <a:pt x="57" y="28"/>
                  </a:cubicBezTo>
                  <a:cubicBezTo>
                    <a:pt x="58" y="29"/>
                    <a:pt x="59" y="30"/>
                    <a:pt x="60" y="30"/>
                  </a:cubicBezTo>
                  <a:cubicBezTo>
                    <a:pt x="63" y="44"/>
                    <a:pt x="68" y="58"/>
                    <a:pt x="70" y="73"/>
                  </a:cubicBezTo>
                  <a:cubicBezTo>
                    <a:pt x="73" y="88"/>
                    <a:pt x="75" y="104"/>
                    <a:pt x="75" y="120"/>
                  </a:cubicBezTo>
                  <a:cubicBezTo>
                    <a:pt x="76" y="136"/>
                    <a:pt x="75" y="152"/>
                    <a:pt x="73" y="169"/>
                  </a:cubicBezTo>
                  <a:cubicBezTo>
                    <a:pt x="72" y="175"/>
                    <a:pt x="71" y="181"/>
                    <a:pt x="70" y="187"/>
                  </a:cubicBezTo>
                  <a:cubicBezTo>
                    <a:pt x="62" y="138"/>
                    <a:pt x="42" y="90"/>
                    <a:pt x="11" y="51"/>
                  </a:cubicBezTo>
                  <a:cubicBezTo>
                    <a:pt x="11" y="51"/>
                    <a:pt x="4" y="43"/>
                    <a:pt x="2" y="40"/>
                  </a:cubicBezTo>
                  <a:cubicBezTo>
                    <a:pt x="0" y="37"/>
                    <a:pt x="4" y="103"/>
                    <a:pt x="12" y="126"/>
                  </a:cubicBezTo>
                  <a:cubicBezTo>
                    <a:pt x="23" y="154"/>
                    <a:pt x="40" y="185"/>
                    <a:pt x="63" y="205"/>
                  </a:cubicBezTo>
                  <a:cubicBezTo>
                    <a:pt x="63" y="206"/>
                    <a:pt x="64" y="206"/>
                    <a:pt x="65" y="206"/>
                  </a:cubicBezTo>
                  <a:cubicBezTo>
                    <a:pt x="65" y="206"/>
                    <a:pt x="65" y="206"/>
                    <a:pt x="65" y="206"/>
                  </a:cubicBezTo>
                  <a:cubicBezTo>
                    <a:pt x="64" y="207"/>
                    <a:pt x="65" y="208"/>
                    <a:pt x="66" y="209"/>
                  </a:cubicBezTo>
                  <a:cubicBezTo>
                    <a:pt x="65" y="212"/>
                    <a:pt x="65" y="215"/>
                    <a:pt x="64" y="218"/>
                  </a:cubicBezTo>
                  <a:cubicBezTo>
                    <a:pt x="64" y="220"/>
                    <a:pt x="67" y="221"/>
                    <a:pt x="68" y="219"/>
                  </a:cubicBezTo>
                  <a:cubicBezTo>
                    <a:pt x="69" y="215"/>
                    <a:pt x="71" y="212"/>
                    <a:pt x="72" y="208"/>
                  </a:cubicBezTo>
                  <a:cubicBezTo>
                    <a:pt x="97" y="200"/>
                    <a:pt x="120" y="185"/>
                    <a:pt x="135" y="164"/>
                  </a:cubicBezTo>
                  <a:cubicBezTo>
                    <a:pt x="149" y="145"/>
                    <a:pt x="166" y="121"/>
                    <a:pt x="162" y="96"/>
                  </a:cubicBezTo>
                  <a:close/>
                </a:path>
              </a:pathLst>
            </a:custGeom>
            <a:solidFill>
              <a:schemeClr val="accent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192"/>
            <p:cNvSpPr>
              <a:spLocks/>
            </p:cNvSpPr>
            <p:nvPr/>
          </p:nvSpPr>
          <p:spPr bwMode="auto">
            <a:xfrm>
              <a:off x="5626100" y="5562601"/>
              <a:ext cx="123825" cy="144463"/>
            </a:xfrm>
            <a:custGeom>
              <a:avLst/>
              <a:gdLst>
                <a:gd name="T0" fmla="*/ 26 w 47"/>
                <a:gd name="T1" fmla="*/ 48 h 55"/>
                <a:gd name="T2" fmla="*/ 23 w 47"/>
                <a:gd name="T3" fmla="*/ 44 h 55"/>
                <a:gd name="T4" fmla="*/ 33 w 47"/>
                <a:gd name="T5" fmla="*/ 36 h 55"/>
                <a:gd name="T6" fmla="*/ 39 w 47"/>
                <a:gd name="T7" fmla="*/ 26 h 55"/>
                <a:gd name="T8" fmla="*/ 42 w 47"/>
                <a:gd name="T9" fmla="*/ 16 h 55"/>
                <a:gd name="T10" fmla="*/ 45 w 47"/>
                <a:gd name="T11" fmla="*/ 14 h 55"/>
                <a:gd name="T12" fmla="*/ 46 w 47"/>
                <a:gd name="T13" fmla="*/ 11 h 55"/>
                <a:gd name="T14" fmla="*/ 40 w 47"/>
                <a:gd name="T15" fmla="*/ 7 h 55"/>
                <a:gd name="T16" fmla="*/ 12 w 47"/>
                <a:gd name="T17" fmla="*/ 18 h 55"/>
                <a:gd name="T18" fmla="*/ 7 w 47"/>
                <a:gd name="T19" fmla="*/ 45 h 55"/>
                <a:gd name="T20" fmla="*/ 13 w 47"/>
                <a:gd name="T21" fmla="*/ 49 h 55"/>
                <a:gd name="T22" fmla="*/ 26 w 47"/>
                <a:gd name="T23" fmla="*/ 4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 h="55">
                  <a:moveTo>
                    <a:pt x="26" y="48"/>
                  </a:moveTo>
                  <a:cubicBezTo>
                    <a:pt x="27" y="46"/>
                    <a:pt x="25" y="44"/>
                    <a:pt x="23" y="44"/>
                  </a:cubicBezTo>
                  <a:cubicBezTo>
                    <a:pt x="27" y="42"/>
                    <a:pt x="30" y="38"/>
                    <a:pt x="33" y="36"/>
                  </a:cubicBezTo>
                  <a:cubicBezTo>
                    <a:pt x="36" y="33"/>
                    <a:pt x="38" y="30"/>
                    <a:pt x="39" y="26"/>
                  </a:cubicBezTo>
                  <a:cubicBezTo>
                    <a:pt x="41" y="23"/>
                    <a:pt x="42" y="19"/>
                    <a:pt x="42" y="16"/>
                  </a:cubicBezTo>
                  <a:cubicBezTo>
                    <a:pt x="43" y="15"/>
                    <a:pt x="44" y="15"/>
                    <a:pt x="45" y="14"/>
                  </a:cubicBezTo>
                  <a:cubicBezTo>
                    <a:pt x="47" y="13"/>
                    <a:pt x="46" y="12"/>
                    <a:pt x="46" y="11"/>
                  </a:cubicBezTo>
                  <a:cubicBezTo>
                    <a:pt x="44" y="9"/>
                    <a:pt x="42" y="7"/>
                    <a:pt x="40" y="7"/>
                  </a:cubicBezTo>
                  <a:cubicBezTo>
                    <a:pt x="33" y="0"/>
                    <a:pt x="17" y="13"/>
                    <a:pt x="12" y="18"/>
                  </a:cubicBezTo>
                  <a:cubicBezTo>
                    <a:pt x="8" y="24"/>
                    <a:pt x="0" y="40"/>
                    <a:pt x="7" y="45"/>
                  </a:cubicBezTo>
                  <a:cubicBezTo>
                    <a:pt x="8" y="49"/>
                    <a:pt x="10" y="50"/>
                    <a:pt x="13" y="49"/>
                  </a:cubicBezTo>
                  <a:cubicBezTo>
                    <a:pt x="16" y="54"/>
                    <a:pt x="23" y="55"/>
                    <a:pt x="26" y="48"/>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Freeform 193"/>
            <p:cNvSpPr>
              <a:spLocks noEditPoints="1"/>
            </p:cNvSpPr>
            <p:nvPr/>
          </p:nvSpPr>
          <p:spPr bwMode="auto">
            <a:xfrm>
              <a:off x="5938838" y="5743576"/>
              <a:ext cx="134938" cy="117475"/>
            </a:xfrm>
            <a:custGeom>
              <a:avLst/>
              <a:gdLst>
                <a:gd name="T0" fmla="*/ 39 w 51"/>
                <a:gd name="T1" fmla="*/ 8 h 45"/>
                <a:gd name="T2" fmla="*/ 39 w 51"/>
                <a:gd name="T3" fmla="*/ 8 h 45"/>
                <a:gd name="T4" fmla="*/ 47 w 51"/>
                <a:gd name="T5" fmla="*/ 11 h 45"/>
                <a:gd name="T6" fmla="*/ 50 w 51"/>
                <a:gd name="T7" fmla="*/ 8 h 45"/>
                <a:gd name="T8" fmla="*/ 29 w 51"/>
                <a:gd name="T9" fmla="*/ 6 h 45"/>
                <a:gd name="T10" fmla="*/ 16 w 51"/>
                <a:gd name="T11" fmla="*/ 12 h 45"/>
                <a:gd name="T12" fmla="*/ 2 w 51"/>
                <a:gd name="T13" fmla="*/ 29 h 45"/>
                <a:gd name="T14" fmla="*/ 13 w 51"/>
                <a:gd name="T15" fmla="*/ 40 h 45"/>
                <a:gd name="T16" fmla="*/ 39 w 51"/>
                <a:gd name="T17" fmla="*/ 8 h 45"/>
                <a:gd name="T18" fmla="*/ 10 w 51"/>
                <a:gd name="T19" fmla="*/ 33 h 45"/>
                <a:gd name="T20" fmla="*/ 10 w 51"/>
                <a:gd name="T21" fmla="*/ 32 h 45"/>
                <a:gd name="T22" fmla="*/ 29 w 51"/>
                <a:gd name="T23" fmla="*/ 13 h 45"/>
                <a:gd name="T24" fmla="*/ 19 w 51"/>
                <a:gd name="T25" fmla="*/ 26 h 45"/>
                <a:gd name="T26" fmla="*/ 10 w 51"/>
                <a:gd name="T27" fmla="*/ 3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 h="45">
                  <a:moveTo>
                    <a:pt x="39" y="8"/>
                  </a:moveTo>
                  <a:cubicBezTo>
                    <a:pt x="39" y="8"/>
                    <a:pt x="39" y="8"/>
                    <a:pt x="39" y="8"/>
                  </a:cubicBezTo>
                  <a:cubicBezTo>
                    <a:pt x="42" y="8"/>
                    <a:pt x="45" y="9"/>
                    <a:pt x="47" y="11"/>
                  </a:cubicBezTo>
                  <a:cubicBezTo>
                    <a:pt x="48" y="13"/>
                    <a:pt x="51" y="10"/>
                    <a:pt x="50" y="8"/>
                  </a:cubicBezTo>
                  <a:cubicBezTo>
                    <a:pt x="46" y="0"/>
                    <a:pt x="36" y="3"/>
                    <a:pt x="29" y="6"/>
                  </a:cubicBezTo>
                  <a:cubicBezTo>
                    <a:pt x="24" y="7"/>
                    <a:pt x="20" y="9"/>
                    <a:pt x="16" y="12"/>
                  </a:cubicBezTo>
                  <a:cubicBezTo>
                    <a:pt x="10" y="16"/>
                    <a:pt x="5" y="22"/>
                    <a:pt x="2" y="29"/>
                  </a:cubicBezTo>
                  <a:cubicBezTo>
                    <a:pt x="0" y="38"/>
                    <a:pt x="4" y="45"/>
                    <a:pt x="13" y="40"/>
                  </a:cubicBezTo>
                  <a:cubicBezTo>
                    <a:pt x="25" y="33"/>
                    <a:pt x="34" y="21"/>
                    <a:pt x="39" y="8"/>
                  </a:cubicBezTo>
                  <a:close/>
                  <a:moveTo>
                    <a:pt x="10" y="33"/>
                  </a:moveTo>
                  <a:cubicBezTo>
                    <a:pt x="10" y="33"/>
                    <a:pt x="10" y="32"/>
                    <a:pt x="10" y="32"/>
                  </a:cubicBezTo>
                  <a:cubicBezTo>
                    <a:pt x="15" y="23"/>
                    <a:pt x="20" y="16"/>
                    <a:pt x="29" y="13"/>
                  </a:cubicBezTo>
                  <a:cubicBezTo>
                    <a:pt x="27" y="18"/>
                    <a:pt x="23" y="22"/>
                    <a:pt x="19" y="26"/>
                  </a:cubicBezTo>
                  <a:cubicBezTo>
                    <a:pt x="16" y="29"/>
                    <a:pt x="11" y="33"/>
                    <a:pt x="10" y="33"/>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194"/>
            <p:cNvSpPr>
              <a:spLocks/>
            </p:cNvSpPr>
            <p:nvPr/>
          </p:nvSpPr>
          <p:spPr bwMode="auto">
            <a:xfrm>
              <a:off x="5634038" y="5546726"/>
              <a:ext cx="68263" cy="63500"/>
            </a:xfrm>
            <a:custGeom>
              <a:avLst/>
              <a:gdLst>
                <a:gd name="T0" fmla="*/ 23 w 26"/>
                <a:gd name="T1" fmla="*/ 4 h 24"/>
                <a:gd name="T2" fmla="*/ 13 w 26"/>
                <a:gd name="T3" fmla="*/ 2 h 24"/>
                <a:gd name="T4" fmla="*/ 4 w 26"/>
                <a:gd name="T5" fmla="*/ 7 h 24"/>
                <a:gd name="T6" fmla="*/ 2 w 26"/>
                <a:gd name="T7" fmla="*/ 18 h 24"/>
                <a:gd name="T8" fmla="*/ 12 w 26"/>
                <a:gd name="T9" fmla="*/ 22 h 24"/>
                <a:gd name="T10" fmla="*/ 15 w 26"/>
                <a:gd name="T11" fmla="*/ 21 h 24"/>
                <a:gd name="T12" fmla="*/ 18 w 26"/>
                <a:gd name="T13" fmla="*/ 20 h 24"/>
                <a:gd name="T14" fmla="*/ 24 w 26"/>
                <a:gd name="T15" fmla="*/ 14 h 24"/>
                <a:gd name="T16" fmla="*/ 23 w 26"/>
                <a:gd name="T17"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24">
                  <a:moveTo>
                    <a:pt x="23" y="4"/>
                  </a:moveTo>
                  <a:cubicBezTo>
                    <a:pt x="21" y="1"/>
                    <a:pt x="16" y="0"/>
                    <a:pt x="13" y="2"/>
                  </a:cubicBezTo>
                  <a:cubicBezTo>
                    <a:pt x="10" y="3"/>
                    <a:pt x="6" y="5"/>
                    <a:pt x="4" y="7"/>
                  </a:cubicBezTo>
                  <a:cubicBezTo>
                    <a:pt x="1" y="10"/>
                    <a:pt x="0" y="14"/>
                    <a:pt x="2" y="18"/>
                  </a:cubicBezTo>
                  <a:cubicBezTo>
                    <a:pt x="4" y="21"/>
                    <a:pt x="8" y="24"/>
                    <a:pt x="12" y="22"/>
                  </a:cubicBezTo>
                  <a:cubicBezTo>
                    <a:pt x="13" y="22"/>
                    <a:pt x="14" y="22"/>
                    <a:pt x="15" y="21"/>
                  </a:cubicBezTo>
                  <a:cubicBezTo>
                    <a:pt x="16" y="21"/>
                    <a:pt x="17" y="21"/>
                    <a:pt x="18" y="20"/>
                  </a:cubicBezTo>
                  <a:cubicBezTo>
                    <a:pt x="21" y="19"/>
                    <a:pt x="23" y="17"/>
                    <a:pt x="24" y="14"/>
                  </a:cubicBezTo>
                  <a:cubicBezTo>
                    <a:pt x="26" y="11"/>
                    <a:pt x="26" y="6"/>
                    <a:pt x="23" y="4"/>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195"/>
            <p:cNvSpPr>
              <a:spLocks/>
            </p:cNvSpPr>
            <p:nvPr/>
          </p:nvSpPr>
          <p:spPr bwMode="auto">
            <a:xfrm>
              <a:off x="6073775" y="5737226"/>
              <a:ext cx="60325" cy="66675"/>
            </a:xfrm>
            <a:custGeom>
              <a:avLst/>
              <a:gdLst>
                <a:gd name="T0" fmla="*/ 21 w 23"/>
                <a:gd name="T1" fmla="*/ 13 h 25"/>
                <a:gd name="T2" fmla="*/ 18 w 23"/>
                <a:gd name="T3" fmla="*/ 7 h 25"/>
                <a:gd name="T4" fmla="*/ 15 w 23"/>
                <a:gd name="T5" fmla="*/ 3 h 25"/>
                <a:gd name="T6" fmla="*/ 4 w 23"/>
                <a:gd name="T7" fmla="*/ 3 h 25"/>
                <a:gd name="T8" fmla="*/ 1 w 23"/>
                <a:gd name="T9" fmla="*/ 12 h 25"/>
                <a:gd name="T10" fmla="*/ 3 w 23"/>
                <a:gd name="T11" fmla="*/ 15 h 25"/>
                <a:gd name="T12" fmla="*/ 3 w 23"/>
                <a:gd name="T13" fmla="*/ 15 h 25"/>
                <a:gd name="T14" fmla="*/ 6 w 23"/>
                <a:gd name="T15" fmla="*/ 21 h 25"/>
                <a:gd name="T16" fmla="*/ 6 w 23"/>
                <a:gd name="T17" fmla="*/ 21 h 25"/>
                <a:gd name="T18" fmla="*/ 11 w 23"/>
                <a:gd name="T19" fmla="*/ 24 h 25"/>
                <a:gd name="T20" fmla="*/ 21 w 23"/>
                <a:gd name="T21" fmla="*/ 1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25">
                  <a:moveTo>
                    <a:pt x="21" y="13"/>
                  </a:moveTo>
                  <a:cubicBezTo>
                    <a:pt x="21" y="10"/>
                    <a:pt x="19" y="8"/>
                    <a:pt x="18" y="7"/>
                  </a:cubicBezTo>
                  <a:cubicBezTo>
                    <a:pt x="17" y="5"/>
                    <a:pt x="16" y="4"/>
                    <a:pt x="15" y="3"/>
                  </a:cubicBezTo>
                  <a:cubicBezTo>
                    <a:pt x="12" y="1"/>
                    <a:pt x="8" y="0"/>
                    <a:pt x="4" y="3"/>
                  </a:cubicBezTo>
                  <a:cubicBezTo>
                    <a:pt x="2" y="5"/>
                    <a:pt x="0" y="8"/>
                    <a:pt x="1" y="12"/>
                  </a:cubicBezTo>
                  <a:cubicBezTo>
                    <a:pt x="1" y="13"/>
                    <a:pt x="2" y="14"/>
                    <a:pt x="3" y="15"/>
                  </a:cubicBezTo>
                  <a:cubicBezTo>
                    <a:pt x="3" y="15"/>
                    <a:pt x="3" y="15"/>
                    <a:pt x="3" y="15"/>
                  </a:cubicBezTo>
                  <a:cubicBezTo>
                    <a:pt x="3" y="17"/>
                    <a:pt x="4" y="20"/>
                    <a:pt x="6" y="21"/>
                  </a:cubicBezTo>
                  <a:cubicBezTo>
                    <a:pt x="6" y="21"/>
                    <a:pt x="6" y="21"/>
                    <a:pt x="6" y="21"/>
                  </a:cubicBezTo>
                  <a:cubicBezTo>
                    <a:pt x="7" y="22"/>
                    <a:pt x="9" y="23"/>
                    <a:pt x="11" y="24"/>
                  </a:cubicBezTo>
                  <a:cubicBezTo>
                    <a:pt x="17" y="25"/>
                    <a:pt x="23" y="19"/>
                    <a:pt x="21" y="13"/>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196"/>
            <p:cNvSpPr>
              <a:spLocks/>
            </p:cNvSpPr>
            <p:nvPr/>
          </p:nvSpPr>
          <p:spPr bwMode="auto">
            <a:xfrm>
              <a:off x="5600700" y="5591176"/>
              <a:ext cx="101600" cy="177800"/>
            </a:xfrm>
            <a:custGeom>
              <a:avLst/>
              <a:gdLst>
                <a:gd name="T0" fmla="*/ 39 w 39"/>
                <a:gd name="T1" fmla="*/ 67 h 68"/>
                <a:gd name="T2" fmla="*/ 10 w 39"/>
                <a:gd name="T3" fmla="*/ 42 h 68"/>
                <a:gd name="T4" fmla="*/ 8 w 39"/>
                <a:gd name="T5" fmla="*/ 1 h 68"/>
                <a:gd name="T6" fmla="*/ 7 w 39"/>
                <a:gd name="T7" fmla="*/ 0 h 68"/>
                <a:gd name="T8" fmla="*/ 8 w 39"/>
                <a:gd name="T9" fmla="*/ 43 h 68"/>
                <a:gd name="T10" fmla="*/ 38 w 39"/>
                <a:gd name="T11" fmla="*/ 68 h 68"/>
                <a:gd name="T12" fmla="*/ 39 w 39"/>
                <a:gd name="T13" fmla="*/ 67 h 68"/>
              </a:gdLst>
              <a:ahLst/>
              <a:cxnLst>
                <a:cxn ang="0">
                  <a:pos x="T0" y="T1"/>
                </a:cxn>
                <a:cxn ang="0">
                  <a:pos x="T2" y="T3"/>
                </a:cxn>
                <a:cxn ang="0">
                  <a:pos x="T4" y="T5"/>
                </a:cxn>
                <a:cxn ang="0">
                  <a:pos x="T6" y="T7"/>
                </a:cxn>
                <a:cxn ang="0">
                  <a:pos x="T8" y="T9"/>
                </a:cxn>
                <a:cxn ang="0">
                  <a:pos x="T10" y="T11"/>
                </a:cxn>
                <a:cxn ang="0">
                  <a:pos x="T12" y="T13"/>
                </a:cxn>
              </a:cxnLst>
              <a:rect l="0" t="0" r="r" b="b"/>
              <a:pathLst>
                <a:path w="39" h="68">
                  <a:moveTo>
                    <a:pt x="39" y="67"/>
                  </a:moveTo>
                  <a:cubicBezTo>
                    <a:pt x="27" y="61"/>
                    <a:pt x="17" y="53"/>
                    <a:pt x="10" y="42"/>
                  </a:cubicBezTo>
                  <a:cubicBezTo>
                    <a:pt x="2" y="28"/>
                    <a:pt x="6" y="15"/>
                    <a:pt x="8" y="1"/>
                  </a:cubicBezTo>
                  <a:cubicBezTo>
                    <a:pt x="9" y="0"/>
                    <a:pt x="8" y="0"/>
                    <a:pt x="7" y="0"/>
                  </a:cubicBezTo>
                  <a:cubicBezTo>
                    <a:pt x="1" y="14"/>
                    <a:pt x="0" y="30"/>
                    <a:pt x="8" y="43"/>
                  </a:cubicBezTo>
                  <a:cubicBezTo>
                    <a:pt x="14" y="53"/>
                    <a:pt x="25" y="67"/>
                    <a:pt x="38" y="68"/>
                  </a:cubicBezTo>
                  <a:cubicBezTo>
                    <a:pt x="39" y="68"/>
                    <a:pt x="39" y="67"/>
                    <a:pt x="39" y="67"/>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197"/>
            <p:cNvSpPr>
              <a:spLocks/>
            </p:cNvSpPr>
            <p:nvPr/>
          </p:nvSpPr>
          <p:spPr bwMode="auto">
            <a:xfrm>
              <a:off x="5661025" y="5715001"/>
              <a:ext cx="52388" cy="38100"/>
            </a:xfrm>
            <a:custGeom>
              <a:avLst/>
              <a:gdLst>
                <a:gd name="T0" fmla="*/ 20 w 20"/>
                <a:gd name="T1" fmla="*/ 13 h 15"/>
                <a:gd name="T2" fmla="*/ 11 w 20"/>
                <a:gd name="T3" fmla="*/ 8 h 15"/>
                <a:gd name="T4" fmla="*/ 2 w 20"/>
                <a:gd name="T5" fmla="*/ 0 h 15"/>
                <a:gd name="T6" fmla="*/ 1 w 20"/>
                <a:gd name="T7" fmla="*/ 1 h 15"/>
                <a:gd name="T8" fmla="*/ 9 w 20"/>
                <a:gd name="T9" fmla="*/ 10 h 15"/>
                <a:gd name="T10" fmla="*/ 20 w 20"/>
                <a:gd name="T11" fmla="*/ 14 h 15"/>
                <a:gd name="T12" fmla="*/ 20 w 20"/>
                <a:gd name="T13" fmla="*/ 13 h 15"/>
              </a:gdLst>
              <a:ahLst/>
              <a:cxnLst>
                <a:cxn ang="0">
                  <a:pos x="T0" y="T1"/>
                </a:cxn>
                <a:cxn ang="0">
                  <a:pos x="T2" y="T3"/>
                </a:cxn>
                <a:cxn ang="0">
                  <a:pos x="T4" y="T5"/>
                </a:cxn>
                <a:cxn ang="0">
                  <a:pos x="T6" y="T7"/>
                </a:cxn>
                <a:cxn ang="0">
                  <a:pos x="T8" y="T9"/>
                </a:cxn>
                <a:cxn ang="0">
                  <a:pos x="T10" y="T11"/>
                </a:cxn>
                <a:cxn ang="0">
                  <a:pos x="T12" y="T13"/>
                </a:cxn>
              </a:cxnLst>
              <a:rect l="0" t="0" r="r" b="b"/>
              <a:pathLst>
                <a:path w="20" h="15">
                  <a:moveTo>
                    <a:pt x="20" y="13"/>
                  </a:moveTo>
                  <a:cubicBezTo>
                    <a:pt x="18" y="11"/>
                    <a:pt x="14" y="10"/>
                    <a:pt x="11" y="8"/>
                  </a:cubicBezTo>
                  <a:cubicBezTo>
                    <a:pt x="8" y="6"/>
                    <a:pt x="4" y="3"/>
                    <a:pt x="2" y="0"/>
                  </a:cubicBezTo>
                  <a:cubicBezTo>
                    <a:pt x="1" y="0"/>
                    <a:pt x="0" y="0"/>
                    <a:pt x="1" y="1"/>
                  </a:cubicBezTo>
                  <a:cubicBezTo>
                    <a:pt x="3" y="5"/>
                    <a:pt x="6" y="8"/>
                    <a:pt x="9" y="10"/>
                  </a:cubicBezTo>
                  <a:cubicBezTo>
                    <a:pt x="12" y="12"/>
                    <a:pt x="16" y="15"/>
                    <a:pt x="20" y="14"/>
                  </a:cubicBezTo>
                  <a:cubicBezTo>
                    <a:pt x="20" y="14"/>
                    <a:pt x="20" y="14"/>
                    <a:pt x="20" y="13"/>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98"/>
            <p:cNvSpPr>
              <a:spLocks/>
            </p:cNvSpPr>
            <p:nvPr/>
          </p:nvSpPr>
          <p:spPr bwMode="auto">
            <a:xfrm>
              <a:off x="5784850" y="5586413"/>
              <a:ext cx="61913" cy="161925"/>
            </a:xfrm>
            <a:custGeom>
              <a:avLst/>
              <a:gdLst>
                <a:gd name="T0" fmla="*/ 6 w 24"/>
                <a:gd name="T1" fmla="*/ 0 h 62"/>
                <a:gd name="T2" fmla="*/ 5 w 24"/>
                <a:gd name="T3" fmla="*/ 1 h 62"/>
                <a:gd name="T4" fmla="*/ 14 w 24"/>
                <a:gd name="T5" fmla="*/ 34 h 62"/>
                <a:gd name="T6" fmla="*/ 1 w 24"/>
                <a:gd name="T7" fmla="*/ 60 h 62"/>
                <a:gd name="T8" fmla="*/ 1 w 24"/>
                <a:gd name="T9" fmla="*/ 61 h 62"/>
                <a:gd name="T10" fmla="*/ 6 w 24"/>
                <a:gd name="T11" fmla="*/ 0 h 62"/>
              </a:gdLst>
              <a:ahLst/>
              <a:cxnLst>
                <a:cxn ang="0">
                  <a:pos x="T0" y="T1"/>
                </a:cxn>
                <a:cxn ang="0">
                  <a:pos x="T2" y="T3"/>
                </a:cxn>
                <a:cxn ang="0">
                  <a:pos x="T4" y="T5"/>
                </a:cxn>
                <a:cxn ang="0">
                  <a:pos x="T6" y="T7"/>
                </a:cxn>
                <a:cxn ang="0">
                  <a:pos x="T8" y="T9"/>
                </a:cxn>
                <a:cxn ang="0">
                  <a:pos x="T10" y="T11"/>
                </a:cxn>
              </a:cxnLst>
              <a:rect l="0" t="0" r="r" b="b"/>
              <a:pathLst>
                <a:path w="24" h="62">
                  <a:moveTo>
                    <a:pt x="6" y="0"/>
                  </a:moveTo>
                  <a:cubicBezTo>
                    <a:pt x="5" y="0"/>
                    <a:pt x="4" y="1"/>
                    <a:pt x="5" y="1"/>
                  </a:cubicBezTo>
                  <a:cubicBezTo>
                    <a:pt x="12" y="11"/>
                    <a:pt x="16" y="22"/>
                    <a:pt x="14" y="34"/>
                  </a:cubicBezTo>
                  <a:cubicBezTo>
                    <a:pt x="12" y="45"/>
                    <a:pt x="7" y="52"/>
                    <a:pt x="1" y="60"/>
                  </a:cubicBezTo>
                  <a:cubicBezTo>
                    <a:pt x="0" y="61"/>
                    <a:pt x="1" y="62"/>
                    <a:pt x="1" y="61"/>
                  </a:cubicBezTo>
                  <a:cubicBezTo>
                    <a:pt x="24" y="50"/>
                    <a:pt x="21" y="16"/>
                    <a:pt x="6"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199"/>
            <p:cNvSpPr>
              <a:spLocks/>
            </p:cNvSpPr>
            <p:nvPr/>
          </p:nvSpPr>
          <p:spPr bwMode="auto">
            <a:xfrm>
              <a:off x="5762625" y="5683251"/>
              <a:ext cx="46038" cy="60325"/>
            </a:xfrm>
            <a:custGeom>
              <a:avLst/>
              <a:gdLst>
                <a:gd name="T0" fmla="*/ 16 w 17"/>
                <a:gd name="T1" fmla="*/ 1 h 23"/>
                <a:gd name="T2" fmla="*/ 15 w 17"/>
                <a:gd name="T3" fmla="*/ 1 h 23"/>
                <a:gd name="T4" fmla="*/ 9 w 17"/>
                <a:gd name="T5" fmla="*/ 12 h 23"/>
                <a:gd name="T6" fmla="*/ 1 w 17"/>
                <a:gd name="T7" fmla="*/ 22 h 23"/>
                <a:gd name="T8" fmla="*/ 2 w 17"/>
                <a:gd name="T9" fmla="*/ 23 h 23"/>
                <a:gd name="T10" fmla="*/ 12 w 17"/>
                <a:gd name="T11" fmla="*/ 13 h 23"/>
                <a:gd name="T12" fmla="*/ 16 w 17"/>
                <a:gd name="T13" fmla="*/ 1 h 23"/>
              </a:gdLst>
              <a:ahLst/>
              <a:cxnLst>
                <a:cxn ang="0">
                  <a:pos x="T0" y="T1"/>
                </a:cxn>
                <a:cxn ang="0">
                  <a:pos x="T2" y="T3"/>
                </a:cxn>
                <a:cxn ang="0">
                  <a:pos x="T4" y="T5"/>
                </a:cxn>
                <a:cxn ang="0">
                  <a:pos x="T6" y="T7"/>
                </a:cxn>
                <a:cxn ang="0">
                  <a:pos x="T8" y="T9"/>
                </a:cxn>
                <a:cxn ang="0">
                  <a:pos x="T10" y="T11"/>
                </a:cxn>
                <a:cxn ang="0">
                  <a:pos x="T12" y="T13"/>
                </a:cxn>
              </a:cxnLst>
              <a:rect l="0" t="0" r="r" b="b"/>
              <a:pathLst>
                <a:path w="17" h="23">
                  <a:moveTo>
                    <a:pt x="16" y="1"/>
                  </a:moveTo>
                  <a:cubicBezTo>
                    <a:pt x="16" y="0"/>
                    <a:pt x="15" y="0"/>
                    <a:pt x="15" y="1"/>
                  </a:cubicBezTo>
                  <a:cubicBezTo>
                    <a:pt x="13" y="5"/>
                    <a:pt x="12" y="9"/>
                    <a:pt x="9" y="12"/>
                  </a:cubicBezTo>
                  <a:cubicBezTo>
                    <a:pt x="6" y="16"/>
                    <a:pt x="3" y="18"/>
                    <a:pt x="1" y="22"/>
                  </a:cubicBezTo>
                  <a:cubicBezTo>
                    <a:pt x="0" y="23"/>
                    <a:pt x="1" y="23"/>
                    <a:pt x="2" y="23"/>
                  </a:cubicBezTo>
                  <a:cubicBezTo>
                    <a:pt x="6" y="21"/>
                    <a:pt x="10" y="17"/>
                    <a:pt x="12" y="13"/>
                  </a:cubicBezTo>
                  <a:cubicBezTo>
                    <a:pt x="15" y="9"/>
                    <a:pt x="17" y="5"/>
                    <a:pt x="16"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200"/>
            <p:cNvSpPr>
              <a:spLocks/>
            </p:cNvSpPr>
            <p:nvPr/>
          </p:nvSpPr>
          <p:spPr bwMode="auto">
            <a:xfrm>
              <a:off x="5902325" y="5737226"/>
              <a:ext cx="87313" cy="155575"/>
            </a:xfrm>
            <a:custGeom>
              <a:avLst/>
              <a:gdLst>
                <a:gd name="T0" fmla="*/ 31 w 33"/>
                <a:gd name="T1" fmla="*/ 0 h 59"/>
                <a:gd name="T2" fmla="*/ 7 w 33"/>
                <a:gd name="T3" fmla="*/ 26 h 59"/>
                <a:gd name="T4" fmla="*/ 7 w 33"/>
                <a:gd name="T5" fmla="*/ 58 h 59"/>
                <a:gd name="T6" fmla="*/ 9 w 33"/>
                <a:gd name="T7" fmla="*/ 57 h 59"/>
                <a:gd name="T8" fmla="*/ 32 w 33"/>
                <a:gd name="T9" fmla="*/ 1 h 59"/>
                <a:gd name="T10" fmla="*/ 31 w 33"/>
                <a:gd name="T11" fmla="*/ 0 h 59"/>
              </a:gdLst>
              <a:ahLst/>
              <a:cxnLst>
                <a:cxn ang="0">
                  <a:pos x="T0" y="T1"/>
                </a:cxn>
                <a:cxn ang="0">
                  <a:pos x="T2" y="T3"/>
                </a:cxn>
                <a:cxn ang="0">
                  <a:pos x="T4" y="T5"/>
                </a:cxn>
                <a:cxn ang="0">
                  <a:pos x="T6" y="T7"/>
                </a:cxn>
                <a:cxn ang="0">
                  <a:pos x="T8" y="T9"/>
                </a:cxn>
                <a:cxn ang="0">
                  <a:pos x="T10" y="T11"/>
                </a:cxn>
              </a:cxnLst>
              <a:rect l="0" t="0" r="r" b="b"/>
              <a:pathLst>
                <a:path w="33" h="59">
                  <a:moveTo>
                    <a:pt x="31" y="0"/>
                  </a:moveTo>
                  <a:cubicBezTo>
                    <a:pt x="20" y="5"/>
                    <a:pt x="12" y="15"/>
                    <a:pt x="7" y="26"/>
                  </a:cubicBezTo>
                  <a:cubicBezTo>
                    <a:pt x="4" y="35"/>
                    <a:pt x="0" y="50"/>
                    <a:pt x="7" y="58"/>
                  </a:cubicBezTo>
                  <a:cubicBezTo>
                    <a:pt x="8" y="59"/>
                    <a:pt x="10" y="58"/>
                    <a:pt x="9" y="57"/>
                  </a:cubicBezTo>
                  <a:cubicBezTo>
                    <a:pt x="3" y="35"/>
                    <a:pt x="15" y="14"/>
                    <a:pt x="32" y="1"/>
                  </a:cubicBezTo>
                  <a:cubicBezTo>
                    <a:pt x="33" y="1"/>
                    <a:pt x="32" y="0"/>
                    <a:pt x="31"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201"/>
            <p:cNvSpPr>
              <a:spLocks/>
            </p:cNvSpPr>
            <p:nvPr/>
          </p:nvSpPr>
          <p:spPr bwMode="auto">
            <a:xfrm>
              <a:off x="5934075" y="5811838"/>
              <a:ext cx="12700" cy="69850"/>
            </a:xfrm>
            <a:custGeom>
              <a:avLst/>
              <a:gdLst>
                <a:gd name="T0" fmla="*/ 3 w 5"/>
                <a:gd name="T1" fmla="*/ 12 h 27"/>
                <a:gd name="T2" fmla="*/ 5 w 5"/>
                <a:gd name="T3" fmla="*/ 0 h 27"/>
                <a:gd name="T4" fmla="*/ 4 w 5"/>
                <a:gd name="T5" fmla="*/ 0 h 27"/>
                <a:gd name="T6" fmla="*/ 0 w 5"/>
                <a:gd name="T7" fmla="*/ 12 h 27"/>
                <a:gd name="T8" fmla="*/ 2 w 5"/>
                <a:gd name="T9" fmla="*/ 26 h 27"/>
                <a:gd name="T10" fmla="*/ 3 w 5"/>
                <a:gd name="T11" fmla="*/ 26 h 27"/>
                <a:gd name="T12" fmla="*/ 3 w 5"/>
                <a:gd name="T13" fmla="*/ 12 h 27"/>
              </a:gdLst>
              <a:ahLst/>
              <a:cxnLst>
                <a:cxn ang="0">
                  <a:pos x="T0" y="T1"/>
                </a:cxn>
                <a:cxn ang="0">
                  <a:pos x="T2" y="T3"/>
                </a:cxn>
                <a:cxn ang="0">
                  <a:pos x="T4" y="T5"/>
                </a:cxn>
                <a:cxn ang="0">
                  <a:pos x="T6" y="T7"/>
                </a:cxn>
                <a:cxn ang="0">
                  <a:pos x="T8" y="T9"/>
                </a:cxn>
                <a:cxn ang="0">
                  <a:pos x="T10" y="T11"/>
                </a:cxn>
                <a:cxn ang="0">
                  <a:pos x="T12" y="T13"/>
                </a:cxn>
              </a:cxnLst>
              <a:rect l="0" t="0" r="r" b="b"/>
              <a:pathLst>
                <a:path w="5" h="27">
                  <a:moveTo>
                    <a:pt x="3" y="12"/>
                  </a:moveTo>
                  <a:cubicBezTo>
                    <a:pt x="3" y="8"/>
                    <a:pt x="5" y="4"/>
                    <a:pt x="5" y="0"/>
                  </a:cubicBezTo>
                  <a:cubicBezTo>
                    <a:pt x="4" y="0"/>
                    <a:pt x="4" y="0"/>
                    <a:pt x="4" y="0"/>
                  </a:cubicBezTo>
                  <a:cubicBezTo>
                    <a:pt x="1" y="3"/>
                    <a:pt x="1" y="8"/>
                    <a:pt x="0" y="12"/>
                  </a:cubicBezTo>
                  <a:cubicBezTo>
                    <a:pt x="0" y="16"/>
                    <a:pt x="0" y="22"/>
                    <a:pt x="2" y="26"/>
                  </a:cubicBezTo>
                  <a:cubicBezTo>
                    <a:pt x="2" y="27"/>
                    <a:pt x="3" y="26"/>
                    <a:pt x="3" y="26"/>
                  </a:cubicBezTo>
                  <a:cubicBezTo>
                    <a:pt x="4" y="21"/>
                    <a:pt x="2" y="17"/>
                    <a:pt x="3" y="12"/>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202"/>
            <p:cNvSpPr>
              <a:spLocks/>
            </p:cNvSpPr>
            <p:nvPr/>
          </p:nvSpPr>
          <p:spPr bwMode="auto">
            <a:xfrm>
              <a:off x="5961063" y="5848351"/>
              <a:ext cx="180975" cy="149225"/>
            </a:xfrm>
            <a:custGeom>
              <a:avLst/>
              <a:gdLst>
                <a:gd name="T0" fmla="*/ 67 w 69"/>
                <a:gd name="T1" fmla="*/ 0 h 57"/>
                <a:gd name="T2" fmla="*/ 60 w 69"/>
                <a:gd name="T3" fmla="*/ 19 h 57"/>
                <a:gd name="T4" fmla="*/ 43 w 69"/>
                <a:gd name="T5" fmla="*/ 34 h 57"/>
                <a:gd name="T6" fmla="*/ 1 w 69"/>
                <a:gd name="T7" fmla="*/ 36 h 57"/>
                <a:gd name="T8" fmla="*/ 1 w 69"/>
                <a:gd name="T9" fmla="*/ 37 h 57"/>
                <a:gd name="T10" fmla="*/ 68 w 69"/>
                <a:gd name="T11" fmla="*/ 1 h 57"/>
                <a:gd name="T12" fmla="*/ 67 w 69"/>
                <a:gd name="T13" fmla="*/ 0 h 57"/>
              </a:gdLst>
              <a:ahLst/>
              <a:cxnLst>
                <a:cxn ang="0">
                  <a:pos x="T0" y="T1"/>
                </a:cxn>
                <a:cxn ang="0">
                  <a:pos x="T2" y="T3"/>
                </a:cxn>
                <a:cxn ang="0">
                  <a:pos x="T4" y="T5"/>
                </a:cxn>
                <a:cxn ang="0">
                  <a:pos x="T6" y="T7"/>
                </a:cxn>
                <a:cxn ang="0">
                  <a:pos x="T8" y="T9"/>
                </a:cxn>
                <a:cxn ang="0">
                  <a:pos x="T10" y="T11"/>
                </a:cxn>
                <a:cxn ang="0">
                  <a:pos x="T12" y="T13"/>
                </a:cxn>
              </a:cxnLst>
              <a:rect l="0" t="0" r="r" b="b"/>
              <a:pathLst>
                <a:path w="69" h="57">
                  <a:moveTo>
                    <a:pt x="67" y="0"/>
                  </a:moveTo>
                  <a:cubicBezTo>
                    <a:pt x="65" y="7"/>
                    <a:pt x="64" y="13"/>
                    <a:pt x="60" y="19"/>
                  </a:cubicBezTo>
                  <a:cubicBezTo>
                    <a:pt x="56" y="25"/>
                    <a:pt x="49" y="30"/>
                    <a:pt x="43" y="34"/>
                  </a:cubicBezTo>
                  <a:cubicBezTo>
                    <a:pt x="30" y="42"/>
                    <a:pt x="16" y="41"/>
                    <a:pt x="1" y="36"/>
                  </a:cubicBezTo>
                  <a:cubicBezTo>
                    <a:pt x="1" y="36"/>
                    <a:pt x="0" y="37"/>
                    <a:pt x="1" y="37"/>
                  </a:cubicBezTo>
                  <a:cubicBezTo>
                    <a:pt x="26" y="57"/>
                    <a:pt x="69" y="31"/>
                    <a:pt x="68" y="1"/>
                  </a:cubicBezTo>
                  <a:cubicBezTo>
                    <a:pt x="68" y="0"/>
                    <a:pt x="67" y="0"/>
                    <a:pt x="67"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203"/>
            <p:cNvSpPr>
              <a:spLocks/>
            </p:cNvSpPr>
            <p:nvPr/>
          </p:nvSpPr>
          <p:spPr bwMode="auto">
            <a:xfrm>
              <a:off x="5969000" y="5924551"/>
              <a:ext cx="55563" cy="15875"/>
            </a:xfrm>
            <a:custGeom>
              <a:avLst/>
              <a:gdLst>
                <a:gd name="T0" fmla="*/ 21 w 21"/>
                <a:gd name="T1" fmla="*/ 1 h 6"/>
                <a:gd name="T2" fmla="*/ 11 w 21"/>
                <a:gd name="T3" fmla="*/ 2 h 6"/>
                <a:gd name="T4" fmla="*/ 1 w 21"/>
                <a:gd name="T5" fmla="*/ 0 h 6"/>
                <a:gd name="T6" fmla="*/ 1 w 21"/>
                <a:gd name="T7" fmla="*/ 1 h 6"/>
                <a:gd name="T8" fmla="*/ 21 w 21"/>
                <a:gd name="T9" fmla="*/ 2 h 6"/>
                <a:gd name="T10" fmla="*/ 21 w 21"/>
                <a:gd name="T11" fmla="*/ 1 h 6"/>
              </a:gdLst>
              <a:ahLst/>
              <a:cxnLst>
                <a:cxn ang="0">
                  <a:pos x="T0" y="T1"/>
                </a:cxn>
                <a:cxn ang="0">
                  <a:pos x="T2" y="T3"/>
                </a:cxn>
                <a:cxn ang="0">
                  <a:pos x="T4" y="T5"/>
                </a:cxn>
                <a:cxn ang="0">
                  <a:pos x="T6" y="T7"/>
                </a:cxn>
                <a:cxn ang="0">
                  <a:pos x="T8" y="T9"/>
                </a:cxn>
                <a:cxn ang="0">
                  <a:pos x="T10" y="T11"/>
                </a:cxn>
              </a:cxnLst>
              <a:rect l="0" t="0" r="r" b="b"/>
              <a:pathLst>
                <a:path w="21" h="6">
                  <a:moveTo>
                    <a:pt x="21" y="1"/>
                  </a:moveTo>
                  <a:cubicBezTo>
                    <a:pt x="18" y="1"/>
                    <a:pt x="15" y="2"/>
                    <a:pt x="11" y="2"/>
                  </a:cubicBezTo>
                  <a:cubicBezTo>
                    <a:pt x="8" y="2"/>
                    <a:pt x="5" y="1"/>
                    <a:pt x="1" y="0"/>
                  </a:cubicBezTo>
                  <a:cubicBezTo>
                    <a:pt x="1" y="0"/>
                    <a:pt x="0" y="1"/>
                    <a:pt x="1" y="1"/>
                  </a:cubicBezTo>
                  <a:cubicBezTo>
                    <a:pt x="7" y="4"/>
                    <a:pt x="15" y="6"/>
                    <a:pt x="21" y="2"/>
                  </a:cubicBezTo>
                  <a:cubicBezTo>
                    <a:pt x="21" y="2"/>
                    <a:pt x="21" y="2"/>
                    <a:pt x="21"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2" name="Group 21"/>
          <p:cNvGrpSpPr/>
          <p:nvPr/>
        </p:nvGrpSpPr>
        <p:grpSpPr>
          <a:xfrm>
            <a:off x="-103199" y="5219405"/>
            <a:ext cx="690562" cy="1147763"/>
            <a:chOff x="2130426" y="3314700"/>
            <a:chExt cx="690562" cy="1147763"/>
          </a:xfrm>
        </p:grpSpPr>
        <p:sp>
          <p:nvSpPr>
            <p:cNvPr id="23" name="Freeform 23"/>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rgbClr val="EFA7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24"/>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25"/>
            <p:cNvSpPr>
              <a:spLocks/>
            </p:cNvSpPr>
            <p:nvPr/>
          </p:nvSpPr>
          <p:spPr bwMode="auto">
            <a:xfrm>
              <a:off x="2208213" y="3398838"/>
              <a:ext cx="533400" cy="1063625"/>
            </a:xfrm>
            <a:custGeom>
              <a:avLst/>
              <a:gdLst>
                <a:gd name="T0" fmla="*/ 202 w 203"/>
                <a:gd name="T1" fmla="*/ 123 h 408"/>
                <a:gd name="T2" fmla="*/ 131 w 203"/>
                <a:gd name="T3" fmla="*/ 156 h 408"/>
                <a:gd name="T4" fmla="*/ 98 w 203"/>
                <a:gd name="T5" fmla="*/ 180 h 408"/>
                <a:gd name="T6" fmla="*/ 88 w 203"/>
                <a:gd name="T7" fmla="*/ 192 h 408"/>
                <a:gd name="T8" fmla="*/ 119 w 203"/>
                <a:gd name="T9" fmla="*/ 137 h 408"/>
                <a:gd name="T10" fmla="*/ 153 w 203"/>
                <a:gd name="T11" fmla="*/ 106 h 408"/>
                <a:gd name="T12" fmla="*/ 201 w 203"/>
                <a:gd name="T13" fmla="*/ 85 h 408"/>
                <a:gd name="T14" fmla="*/ 200 w 203"/>
                <a:gd name="T15" fmla="*/ 84 h 408"/>
                <a:gd name="T16" fmla="*/ 125 w 203"/>
                <a:gd name="T17" fmla="*/ 127 h 408"/>
                <a:gd name="T18" fmla="*/ 149 w 203"/>
                <a:gd name="T19" fmla="*/ 81 h 408"/>
                <a:gd name="T20" fmla="*/ 164 w 203"/>
                <a:gd name="T21" fmla="*/ 64 h 408"/>
                <a:gd name="T22" fmla="*/ 189 w 203"/>
                <a:gd name="T23" fmla="*/ 45 h 408"/>
                <a:gd name="T24" fmla="*/ 188 w 203"/>
                <a:gd name="T25" fmla="*/ 44 h 408"/>
                <a:gd name="T26" fmla="*/ 154 w 203"/>
                <a:gd name="T27" fmla="*/ 69 h 408"/>
                <a:gd name="T28" fmla="*/ 180 w 203"/>
                <a:gd name="T29" fmla="*/ 1 h 408"/>
                <a:gd name="T30" fmla="*/ 179 w 203"/>
                <a:gd name="T31" fmla="*/ 1 h 408"/>
                <a:gd name="T32" fmla="*/ 134 w 203"/>
                <a:gd name="T33" fmla="*/ 97 h 408"/>
                <a:gd name="T34" fmla="*/ 115 w 203"/>
                <a:gd name="T35" fmla="*/ 38 h 408"/>
                <a:gd name="T36" fmla="*/ 115 w 203"/>
                <a:gd name="T37" fmla="*/ 38 h 408"/>
                <a:gd name="T38" fmla="*/ 131 w 203"/>
                <a:gd name="T39" fmla="*/ 103 h 408"/>
                <a:gd name="T40" fmla="*/ 131 w 203"/>
                <a:gd name="T41" fmla="*/ 103 h 408"/>
                <a:gd name="T42" fmla="*/ 108 w 203"/>
                <a:gd name="T43" fmla="*/ 144 h 408"/>
                <a:gd name="T44" fmla="*/ 74 w 203"/>
                <a:gd name="T45" fmla="*/ 58 h 408"/>
                <a:gd name="T46" fmla="*/ 73 w 203"/>
                <a:gd name="T47" fmla="*/ 59 h 408"/>
                <a:gd name="T48" fmla="*/ 105 w 203"/>
                <a:gd name="T49" fmla="*/ 150 h 408"/>
                <a:gd name="T50" fmla="*/ 75 w 203"/>
                <a:gd name="T51" fmla="*/ 202 h 408"/>
                <a:gd name="T52" fmla="*/ 71 w 203"/>
                <a:gd name="T53" fmla="*/ 210 h 408"/>
                <a:gd name="T54" fmla="*/ 29 w 203"/>
                <a:gd name="T55" fmla="*/ 86 h 408"/>
                <a:gd name="T56" fmla="*/ 28 w 203"/>
                <a:gd name="T57" fmla="*/ 87 h 408"/>
                <a:gd name="T58" fmla="*/ 54 w 203"/>
                <a:gd name="T59" fmla="*/ 147 h 408"/>
                <a:gd name="T60" fmla="*/ 66 w 203"/>
                <a:gd name="T61" fmla="*/ 215 h 408"/>
                <a:gd name="T62" fmla="*/ 67 w 203"/>
                <a:gd name="T63" fmla="*/ 217 h 408"/>
                <a:gd name="T64" fmla="*/ 41 w 203"/>
                <a:gd name="T65" fmla="*/ 269 h 408"/>
                <a:gd name="T66" fmla="*/ 27 w 203"/>
                <a:gd name="T67" fmla="*/ 212 h 408"/>
                <a:gd name="T68" fmla="*/ 0 w 203"/>
                <a:gd name="T69" fmla="*/ 142 h 408"/>
                <a:gd name="T70" fmla="*/ 0 w 203"/>
                <a:gd name="T71" fmla="*/ 142 h 408"/>
                <a:gd name="T72" fmla="*/ 22 w 203"/>
                <a:gd name="T73" fmla="*/ 209 h 408"/>
                <a:gd name="T74" fmla="*/ 37 w 203"/>
                <a:gd name="T75" fmla="*/ 279 h 408"/>
                <a:gd name="T76" fmla="*/ 27 w 203"/>
                <a:gd name="T77" fmla="*/ 302 h 408"/>
                <a:gd name="T78" fmla="*/ 8 w 203"/>
                <a:gd name="T79" fmla="*/ 405 h 408"/>
                <a:gd name="T80" fmla="*/ 14 w 203"/>
                <a:gd name="T81" fmla="*/ 405 h 408"/>
                <a:gd name="T82" fmla="*/ 30 w 203"/>
                <a:gd name="T83" fmla="*/ 318 h 408"/>
                <a:gd name="T84" fmla="*/ 94 w 203"/>
                <a:gd name="T85" fmla="*/ 268 h 408"/>
                <a:gd name="T86" fmla="*/ 175 w 203"/>
                <a:gd name="T87" fmla="*/ 235 h 408"/>
                <a:gd name="T88" fmla="*/ 174 w 203"/>
                <a:gd name="T89" fmla="*/ 233 h 408"/>
                <a:gd name="T90" fmla="*/ 127 w 203"/>
                <a:gd name="T91" fmla="*/ 250 h 408"/>
                <a:gd name="T92" fmla="*/ 84 w 203"/>
                <a:gd name="T93" fmla="*/ 269 h 408"/>
                <a:gd name="T94" fmla="*/ 32 w 203"/>
                <a:gd name="T95" fmla="*/ 313 h 408"/>
                <a:gd name="T96" fmla="*/ 38 w 203"/>
                <a:gd name="T97" fmla="*/ 294 h 408"/>
                <a:gd name="T98" fmla="*/ 47 w 203"/>
                <a:gd name="T99" fmla="*/ 273 h 408"/>
                <a:gd name="T100" fmla="*/ 107 w 203"/>
                <a:gd name="T101" fmla="*/ 219 h 408"/>
                <a:gd name="T102" fmla="*/ 149 w 203"/>
                <a:gd name="T103" fmla="*/ 195 h 408"/>
                <a:gd name="T104" fmla="*/ 195 w 203"/>
                <a:gd name="T105" fmla="*/ 176 h 408"/>
                <a:gd name="T106" fmla="*/ 195 w 203"/>
                <a:gd name="T107" fmla="*/ 175 h 408"/>
                <a:gd name="T108" fmla="*/ 153 w 203"/>
                <a:gd name="T109" fmla="*/ 189 h 408"/>
                <a:gd name="T110" fmla="*/ 109 w 203"/>
                <a:gd name="T111" fmla="*/ 214 h 408"/>
                <a:gd name="T112" fmla="*/ 52 w 203"/>
                <a:gd name="T113" fmla="*/ 262 h 408"/>
                <a:gd name="T114" fmla="*/ 77 w 203"/>
                <a:gd name="T115" fmla="*/ 211 h 408"/>
                <a:gd name="T116" fmla="*/ 92 w 203"/>
                <a:gd name="T117" fmla="*/ 191 h 408"/>
                <a:gd name="T118" fmla="*/ 126 w 203"/>
                <a:gd name="T119" fmla="*/ 164 h 408"/>
                <a:gd name="T120" fmla="*/ 202 w 203"/>
                <a:gd name="T121" fmla="*/ 125 h 408"/>
                <a:gd name="T122" fmla="*/ 202 w 203"/>
                <a:gd name="T123" fmla="*/ 123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3" h="408">
                  <a:moveTo>
                    <a:pt x="202" y="123"/>
                  </a:moveTo>
                  <a:cubicBezTo>
                    <a:pt x="176" y="127"/>
                    <a:pt x="152" y="141"/>
                    <a:pt x="131" y="156"/>
                  </a:cubicBezTo>
                  <a:cubicBezTo>
                    <a:pt x="120" y="164"/>
                    <a:pt x="109" y="172"/>
                    <a:pt x="98" y="180"/>
                  </a:cubicBezTo>
                  <a:cubicBezTo>
                    <a:pt x="94" y="184"/>
                    <a:pt x="91" y="188"/>
                    <a:pt x="88" y="192"/>
                  </a:cubicBezTo>
                  <a:cubicBezTo>
                    <a:pt x="98" y="174"/>
                    <a:pt x="108" y="155"/>
                    <a:pt x="119" y="137"/>
                  </a:cubicBezTo>
                  <a:cubicBezTo>
                    <a:pt x="128" y="125"/>
                    <a:pt x="140" y="114"/>
                    <a:pt x="153" y="106"/>
                  </a:cubicBezTo>
                  <a:cubicBezTo>
                    <a:pt x="168" y="96"/>
                    <a:pt x="184" y="91"/>
                    <a:pt x="201" y="85"/>
                  </a:cubicBezTo>
                  <a:cubicBezTo>
                    <a:pt x="201" y="85"/>
                    <a:pt x="201" y="84"/>
                    <a:pt x="200" y="84"/>
                  </a:cubicBezTo>
                  <a:cubicBezTo>
                    <a:pt x="172" y="88"/>
                    <a:pt x="145" y="105"/>
                    <a:pt x="125" y="127"/>
                  </a:cubicBezTo>
                  <a:cubicBezTo>
                    <a:pt x="133" y="112"/>
                    <a:pt x="141" y="96"/>
                    <a:pt x="149" y="81"/>
                  </a:cubicBezTo>
                  <a:cubicBezTo>
                    <a:pt x="154" y="75"/>
                    <a:pt x="159" y="69"/>
                    <a:pt x="164" y="64"/>
                  </a:cubicBezTo>
                  <a:cubicBezTo>
                    <a:pt x="172" y="57"/>
                    <a:pt x="180" y="51"/>
                    <a:pt x="189" y="45"/>
                  </a:cubicBezTo>
                  <a:cubicBezTo>
                    <a:pt x="189" y="45"/>
                    <a:pt x="189" y="44"/>
                    <a:pt x="188" y="44"/>
                  </a:cubicBezTo>
                  <a:cubicBezTo>
                    <a:pt x="176" y="50"/>
                    <a:pt x="164" y="58"/>
                    <a:pt x="154" y="69"/>
                  </a:cubicBezTo>
                  <a:cubicBezTo>
                    <a:pt x="165" y="47"/>
                    <a:pt x="173" y="24"/>
                    <a:pt x="180" y="1"/>
                  </a:cubicBezTo>
                  <a:cubicBezTo>
                    <a:pt x="180" y="0"/>
                    <a:pt x="179" y="0"/>
                    <a:pt x="179" y="1"/>
                  </a:cubicBezTo>
                  <a:cubicBezTo>
                    <a:pt x="167" y="34"/>
                    <a:pt x="151" y="66"/>
                    <a:pt x="134" y="97"/>
                  </a:cubicBezTo>
                  <a:cubicBezTo>
                    <a:pt x="132" y="77"/>
                    <a:pt x="127" y="55"/>
                    <a:pt x="115" y="38"/>
                  </a:cubicBezTo>
                  <a:cubicBezTo>
                    <a:pt x="115" y="37"/>
                    <a:pt x="114" y="38"/>
                    <a:pt x="115" y="38"/>
                  </a:cubicBezTo>
                  <a:cubicBezTo>
                    <a:pt x="122" y="60"/>
                    <a:pt x="129" y="80"/>
                    <a:pt x="131" y="103"/>
                  </a:cubicBezTo>
                  <a:cubicBezTo>
                    <a:pt x="131" y="103"/>
                    <a:pt x="131" y="103"/>
                    <a:pt x="131" y="103"/>
                  </a:cubicBezTo>
                  <a:cubicBezTo>
                    <a:pt x="123" y="117"/>
                    <a:pt x="116" y="131"/>
                    <a:pt x="108" y="144"/>
                  </a:cubicBezTo>
                  <a:cubicBezTo>
                    <a:pt x="103" y="113"/>
                    <a:pt x="92" y="84"/>
                    <a:pt x="74" y="58"/>
                  </a:cubicBezTo>
                  <a:cubicBezTo>
                    <a:pt x="73" y="58"/>
                    <a:pt x="73" y="59"/>
                    <a:pt x="73" y="59"/>
                  </a:cubicBezTo>
                  <a:cubicBezTo>
                    <a:pt x="89" y="87"/>
                    <a:pt x="100" y="118"/>
                    <a:pt x="105" y="150"/>
                  </a:cubicBezTo>
                  <a:cubicBezTo>
                    <a:pt x="95" y="168"/>
                    <a:pt x="85" y="185"/>
                    <a:pt x="75" y="202"/>
                  </a:cubicBezTo>
                  <a:cubicBezTo>
                    <a:pt x="73" y="205"/>
                    <a:pt x="72" y="207"/>
                    <a:pt x="71" y="210"/>
                  </a:cubicBezTo>
                  <a:cubicBezTo>
                    <a:pt x="67" y="168"/>
                    <a:pt x="54" y="120"/>
                    <a:pt x="29" y="86"/>
                  </a:cubicBezTo>
                  <a:cubicBezTo>
                    <a:pt x="28" y="85"/>
                    <a:pt x="27" y="86"/>
                    <a:pt x="28" y="87"/>
                  </a:cubicBezTo>
                  <a:cubicBezTo>
                    <a:pt x="37" y="107"/>
                    <a:pt x="47" y="126"/>
                    <a:pt x="54" y="147"/>
                  </a:cubicBezTo>
                  <a:cubicBezTo>
                    <a:pt x="61" y="169"/>
                    <a:pt x="64" y="192"/>
                    <a:pt x="66" y="215"/>
                  </a:cubicBezTo>
                  <a:cubicBezTo>
                    <a:pt x="66" y="216"/>
                    <a:pt x="66" y="217"/>
                    <a:pt x="67" y="217"/>
                  </a:cubicBezTo>
                  <a:cubicBezTo>
                    <a:pt x="57" y="234"/>
                    <a:pt x="49" y="252"/>
                    <a:pt x="41" y="269"/>
                  </a:cubicBezTo>
                  <a:cubicBezTo>
                    <a:pt x="38" y="250"/>
                    <a:pt x="33" y="230"/>
                    <a:pt x="27" y="212"/>
                  </a:cubicBezTo>
                  <a:cubicBezTo>
                    <a:pt x="20" y="188"/>
                    <a:pt x="11" y="164"/>
                    <a:pt x="0" y="142"/>
                  </a:cubicBezTo>
                  <a:cubicBezTo>
                    <a:pt x="0" y="142"/>
                    <a:pt x="0" y="142"/>
                    <a:pt x="0" y="142"/>
                  </a:cubicBezTo>
                  <a:cubicBezTo>
                    <a:pt x="8" y="164"/>
                    <a:pt x="16" y="186"/>
                    <a:pt x="22" y="209"/>
                  </a:cubicBezTo>
                  <a:cubicBezTo>
                    <a:pt x="28" y="232"/>
                    <a:pt x="31" y="255"/>
                    <a:pt x="37" y="279"/>
                  </a:cubicBezTo>
                  <a:cubicBezTo>
                    <a:pt x="33" y="287"/>
                    <a:pt x="30" y="294"/>
                    <a:pt x="27" y="302"/>
                  </a:cubicBezTo>
                  <a:cubicBezTo>
                    <a:pt x="16" y="335"/>
                    <a:pt x="6" y="370"/>
                    <a:pt x="8" y="405"/>
                  </a:cubicBezTo>
                  <a:cubicBezTo>
                    <a:pt x="8" y="408"/>
                    <a:pt x="13" y="408"/>
                    <a:pt x="14" y="405"/>
                  </a:cubicBezTo>
                  <a:cubicBezTo>
                    <a:pt x="17" y="375"/>
                    <a:pt x="22" y="346"/>
                    <a:pt x="30" y="318"/>
                  </a:cubicBezTo>
                  <a:cubicBezTo>
                    <a:pt x="49" y="297"/>
                    <a:pt x="69" y="280"/>
                    <a:pt x="94" y="268"/>
                  </a:cubicBezTo>
                  <a:cubicBezTo>
                    <a:pt x="121" y="256"/>
                    <a:pt x="149" y="248"/>
                    <a:pt x="175" y="235"/>
                  </a:cubicBezTo>
                  <a:cubicBezTo>
                    <a:pt x="175" y="234"/>
                    <a:pt x="175" y="233"/>
                    <a:pt x="174" y="233"/>
                  </a:cubicBezTo>
                  <a:cubicBezTo>
                    <a:pt x="158" y="237"/>
                    <a:pt x="142" y="244"/>
                    <a:pt x="127" y="250"/>
                  </a:cubicBezTo>
                  <a:cubicBezTo>
                    <a:pt x="113" y="256"/>
                    <a:pt x="98" y="262"/>
                    <a:pt x="84" y="269"/>
                  </a:cubicBezTo>
                  <a:cubicBezTo>
                    <a:pt x="64" y="279"/>
                    <a:pt x="45" y="294"/>
                    <a:pt x="32" y="313"/>
                  </a:cubicBezTo>
                  <a:cubicBezTo>
                    <a:pt x="34" y="307"/>
                    <a:pt x="36" y="301"/>
                    <a:pt x="38" y="294"/>
                  </a:cubicBezTo>
                  <a:cubicBezTo>
                    <a:pt x="41" y="287"/>
                    <a:pt x="44" y="280"/>
                    <a:pt x="47" y="273"/>
                  </a:cubicBezTo>
                  <a:cubicBezTo>
                    <a:pt x="64" y="252"/>
                    <a:pt x="84" y="234"/>
                    <a:pt x="107" y="219"/>
                  </a:cubicBezTo>
                  <a:cubicBezTo>
                    <a:pt x="121" y="210"/>
                    <a:pt x="135" y="203"/>
                    <a:pt x="149" y="195"/>
                  </a:cubicBezTo>
                  <a:cubicBezTo>
                    <a:pt x="164" y="187"/>
                    <a:pt x="178" y="178"/>
                    <a:pt x="195" y="176"/>
                  </a:cubicBezTo>
                  <a:cubicBezTo>
                    <a:pt x="196" y="176"/>
                    <a:pt x="196" y="175"/>
                    <a:pt x="195" y="175"/>
                  </a:cubicBezTo>
                  <a:cubicBezTo>
                    <a:pt x="181" y="172"/>
                    <a:pt x="166" y="183"/>
                    <a:pt x="153" y="189"/>
                  </a:cubicBezTo>
                  <a:cubicBezTo>
                    <a:pt x="138" y="197"/>
                    <a:pt x="123" y="205"/>
                    <a:pt x="109" y="214"/>
                  </a:cubicBezTo>
                  <a:cubicBezTo>
                    <a:pt x="88" y="227"/>
                    <a:pt x="68" y="243"/>
                    <a:pt x="52" y="262"/>
                  </a:cubicBezTo>
                  <a:cubicBezTo>
                    <a:pt x="60" y="244"/>
                    <a:pt x="68" y="228"/>
                    <a:pt x="77" y="211"/>
                  </a:cubicBezTo>
                  <a:cubicBezTo>
                    <a:pt x="84" y="206"/>
                    <a:pt x="86" y="197"/>
                    <a:pt x="92" y="191"/>
                  </a:cubicBezTo>
                  <a:cubicBezTo>
                    <a:pt x="101" y="180"/>
                    <a:pt x="114" y="172"/>
                    <a:pt x="126" y="164"/>
                  </a:cubicBezTo>
                  <a:cubicBezTo>
                    <a:pt x="150" y="147"/>
                    <a:pt x="174" y="133"/>
                    <a:pt x="202" y="125"/>
                  </a:cubicBezTo>
                  <a:cubicBezTo>
                    <a:pt x="203" y="124"/>
                    <a:pt x="203" y="123"/>
                    <a:pt x="202" y="123"/>
                  </a:cubicBezTo>
                  <a:close/>
                </a:path>
              </a:pathLst>
            </a:custGeom>
            <a:solidFill>
              <a:schemeClr val="accent6">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26" name="Group 25"/>
          <p:cNvGrpSpPr/>
          <p:nvPr/>
        </p:nvGrpSpPr>
        <p:grpSpPr>
          <a:xfrm rot="15541647">
            <a:off x="446802" y="6086680"/>
            <a:ext cx="826294" cy="1039813"/>
            <a:chOff x="2171701" y="1085850"/>
            <a:chExt cx="826294" cy="1039813"/>
          </a:xfrm>
        </p:grpSpPr>
        <p:sp>
          <p:nvSpPr>
            <p:cNvPr id="27" name="Freeform 29"/>
            <p:cNvSpPr>
              <a:spLocks/>
            </p:cNvSpPr>
            <p:nvPr/>
          </p:nvSpPr>
          <p:spPr bwMode="auto">
            <a:xfrm>
              <a:off x="2171701" y="1203325"/>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30"/>
            <p:cNvSpPr>
              <a:spLocks/>
            </p:cNvSpPr>
            <p:nvPr/>
          </p:nvSpPr>
          <p:spPr bwMode="auto">
            <a:xfrm>
              <a:off x="2186782" y="1181894"/>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29" name="Freeform 31"/>
            <p:cNvSpPr>
              <a:spLocks/>
            </p:cNvSpPr>
            <p:nvPr/>
          </p:nvSpPr>
          <p:spPr bwMode="auto">
            <a:xfrm>
              <a:off x="2228851" y="1085850"/>
              <a:ext cx="677863" cy="996950"/>
            </a:xfrm>
            <a:custGeom>
              <a:avLst/>
              <a:gdLst>
                <a:gd name="T0" fmla="*/ 86 w 259"/>
                <a:gd name="T1" fmla="*/ 77 h 382"/>
                <a:gd name="T2" fmla="*/ 58 w 259"/>
                <a:gd name="T3" fmla="*/ 116 h 382"/>
                <a:gd name="T4" fmla="*/ 0 w 259"/>
                <a:gd name="T5" fmla="*/ 187 h 382"/>
                <a:gd name="T6" fmla="*/ 55 w 259"/>
                <a:gd name="T7" fmla="*/ 125 h 382"/>
                <a:gd name="T8" fmla="*/ 36 w 259"/>
                <a:gd name="T9" fmla="*/ 260 h 382"/>
                <a:gd name="T10" fmla="*/ 48 w 259"/>
                <a:gd name="T11" fmla="*/ 162 h 382"/>
                <a:gd name="T12" fmla="*/ 88 w 259"/>
                <a:gd name="T13" fmla="*/ 83 h 382"/>
                <a:gd name="T14" fmla="*/ 102 w 259"/>
                <a:gd name="T15" fmla="*/ 115 h 382"/>
                <a:gd name="T16" fmla="*/ 74 w 259"/>
                <a:gd name="T17" fmla="*/ 200 h 382"/>
                <a:gd name="T18" fmla="*/ 45 w 259"/>
                <a:gd name="T19" fmla="*/ 236 h 382"/>
                <a:gd name="T20" fmla="*/ 73 w 259"/>
                <a:gd name="T21" fmla="*/ 207 h 382"/>
                <a:gd name="T22" fmla="*/ 85 w 259"/>
                <a:gd name="T23" fmla="*/ 306 h 382"/>
                <a:gd name="T24" fmla="*/ 108 w 259"/>
                <a:gd name="T25" fmla="*/ 127 h 382"/>
                <a:gd name="T26" fmla="*/ 120 w 259"/>
                <a:gd name="T27" fmla="*/ 150 h 382"/>
                <a:gd name="T28" fmla="*/ 132 w 259"/>
                <a:gd name="T29" fmla="*/ 323 h 382"/>
                <a:gd name="T30" fmla="*/ 150 w 259"/>
                <a:gd name="T31" fmla="*/ 199 h 382"/>
                <a:gd name="T32" fmla="*/ 154 w 259"/>
                <a:gd name="T33" fmla="*/ 207 h 382"/>
                <a:gd name="T34" fmla="*/ 162 w 259"/>
                <a:gd name="T35" fmla="*/ 232 h 382"/>
                <a:gd name="T36" fmla="*/ 173 w 259"/>
                <a:gd name="T37" fmla="*/ 346 h 382"/>
                <a:gd name="T38" fmla="*/ 152 w 259"/>
                <a:gd name="T39" fmla="*/ 291 h 382"/>
                <a:gd name="T40" fmla="*/ 176 w 259"/>
                <a:gd name="T41" fmla="*/ 261 h 382"/>
                <a:gd name="T42" fmla="*/ 192 w 259"/>
                <a:gd name="T43" fmla="*/ 303 h 382"/>
                <a:gd name="T44" fmla="*/ 243 w 259"/>
                <a:gd name="T45" fmla="*/ 382 h 382"/>
                <a:gd name="T46" fmla="*/ 181 w 259"/>
                <a:gd name="T47" fmla="*/ 265 h 382"/>
                <a:gd name="T48" fmla="*/ 247 w 259"/>
                <a:gd name="T49" fmla="*/ 325 h 382"/>
                <a:gd name="T50" fmla="*/ 179 w 259"/>
                <a:gd name="T51" fmla="*/ 259 h 382"/>
                <a:gd name="T52" fmla="*/ 209 w 259"/>
                <a:gd name="T53" fmla="*/ 234 h 382"/>
                <a:gd name="T54" fmla="*/ 253 w 259"/>
                <a:gd name="T55" fmla="*/ 280 h 382"/>
                <a:gd name="T56" fmla="*/ 154 w 259"/>
                <a:gd name="T57" fmla="*/ 197 h 382"/>
                <a:gd name="T58" fmla="*/ 158 w 259"/>
                <a:gd name="T59" fmla="*/ 149 h 382"/>
                <a:gd name="T60" fmla="*/ 256 w 259"/>
                <a:gd name="T61" fmla="*/ 242 h 382"/>
                <a:gd name="T62" fmla="*/ 200 w 259"/>
                <a:gd name="T63" fmla="*/ 171 h 382"/>
                <a:gd name="T64" fmla="*/ 119 w 259"/>
                <a:gd name="T65" fmla="*/ 129 h 382"/>
                <a:gd name="T66" fmla="*/ 109 w 259"/>
                <a:gd name="T67" fmla="*/ 109 h 382"/>
                <a:gd name="T68" fmla="*/ 180 w 259"/>
                <a:gd name="T69" fmla="*/ 114 h 382"/>
                <a:gd name="T70" fmla="*/ 257 w 259"/>
                <a:gd name="T71" fmla="*/ 175 h 382"/>
                <a:gd name="T72" fmla="*/ 186 w 259"/>
                <a:gd name="T73" fmla="*/ 111 h 382"/>
                <a:gd name="T74" fmla="*/ 246 w 259"/>
                <a:gd name="T75" fmla="*/ 113 h 382"/>
                <a:gd name="T76" fmla="*/ 121 w 259"/>
                <a:gd name="T77" fmla="*/ 80 h 382"/>
                <a:gd name="T78" fmla="*/ 242 w 259"/>
                <a:gd name="T79" fmla="*/ 92 h 382"/>
                <a:gd name="T80" fmla="*/ 173 w 259"/>
                <a:gd name="T81" fmla="*/ 75 h 382"/>
                <a:gd name="T82" fmla="*/ 95 w 259"/>
                <a:gd name="T83" fmla="*/ 76 h 382"/>
                <a:gd name="T84" fmla="*/ 58 w 259"/>
                <a:gd name="T85" fmla="*/ 8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9" h="382">
                  <a:moveTo>
                    <a:pt x="58" y="8"/>
                  </a:moveTo>
                  <a:cubicBezTo>
                    <a:pt x="66" y="31"/>
                    <a:pt x="76" y="54"/>
                    <a:pt x="86" y="77"/>
                  </a:cubicBezTo>
                  <a:cubicBezTo>
                    <a:pt x="86" y="77"/>
                    <a:pt x="85" y="77"/>
                    <a:pt x="85" y="77"/>
                  </a:cubicBezTo>
                  <a:cubicBezTo>
                    <a:pt x="73" y="86"/>
                    <a:pt x="65" y="101"/>
                    <a:pt x="58" y="116"/>
                  </a:cubicBezTo>
                  <a:cubicBezTo>
                    <a:pt x="58" y="116"/>
                    <a:pt x="57" y="116"/>
                    <a:pt x="57" y="116"/>
                  </a:cubicBezTo>
                  <a:cubicBezTo>
                    <a:pt x="31" y="132"/>
                    <a:pt x="9" y="157"/>
                    <a:pt x="0" y="187"/>
                  </a:cubicBezTo>
                  <a:cubicBezTo>
                    <a:pt x="0" y="187"/>
                    <a:pt x="0" y="187"/>
                    <a:pt x="0" y="187"/>
                  </a:cubicBezTo>
                  <a:cubicBezTo>
                    <a:pt x="13" y="160"/>
                    <a:pt x="30" y="140"/>
                    <a:pt x="55" y="125"/>
                  </a:cubicBezTo>
                  <a:cubicBezTo>
                    <a:pt x="50" y="138"/>
                    <a:pt x="46" y="151"/>
                    <a:pt x="42" y="163"/>
                  </a:cubicBezTo>
                  <a:cubicBezTo>
                    <a:pt x="32" y="196"/>
                    <a:pt x="28" y="227"/>
                    <a:pt x="36" y="260"/>
                  </a:cubicBezTo>
                  <a:cubicBezTo>
                    <a:pt x="36" y="261"/>
                    <a:pt x="38" y="261"/>
                    <a:pt x="38" y="260"/>
                  </a:cubicBezTo>
                  <a:cubicBezTo>
                    <a:pt x="30" y="227"/>
                    <a:pt x="37" y="194"/>
                    <a:pt x="48" y="162"/>
                  </a:cubicBezTo>
                  <a:cubicBezTo>
                    <a:pt x="53" y="148"/>
                    <a:pt x="58" y="134"/>
                    <a:pt x="65" y="120"/>
                  </a:cubicBezTo>
                  <a:cubicBezTo>
                    <a:pt x="71" y="107"/>
                    <a:pt x="81" y="95"/>
                    <a:pt x="88" y="83"/>
                  </a:cubicBezTo>
                  <a:cubicBezTo>
                    <a:pt x="88" y="83"/>
                    <a:pt x="88" y="83"/>
                    <a:pt x="88" y="83"/>
                  </a:cubicBezTo>
                  <a:cubicBezTo>
                    <a:pt x="93" y="94"/>
                    <a:pt x="98" y="104"/>
                    <a:pt x="102" y="115"/>
                  </a:cubicBezTo>
                  <a:cubicBezTo>
                    <a:pt x="103" y="117"/>
                    <a:pt x="104" y="119"/>
                    <a:pt x="105" y="120"/>
                  </a:cubicBezTo>
                  <a:cubicBezTo>
                    <a:pt x="85" y="142"/>
                    <a:pt x="78" y="172"/>
                    <a:pt x="74" y="200"/>
                  </a:cubicBezTo>
                  <a:cubicBezTo>
                    <a:pt x="68" y="206"/>
                    <a:pt x="63" y="211"/>
                    <a:pt x="57" y="218"/>
                  </a:cubicBezTo>
                  <a:cubicBezTo>
                    <a:pt x="53" y="224"/>
                    <a:pt x="49" y="230"/>
                    <a:pt x="45" y="236"/>
                  </a:cubicBezTo>
                  <a:cubicBezTo>
                    <a:pt x="45" y="237"/>
                    <a:pt x="46" y="237"/>
                    <a:pt x="46" y="237"/>
                  </a:cubicBezTo>
                  <a:cubicBezTo>
                    <a:pt x="54" y="226"/>
                    <a:pt x="63" y="216"/>
                    <a:pt x="73" y="207"/>
                  </a:cubicBezTo>
                  <a:cubicBezTo>
                    <a:pt x="70" y="240"/>
                    <a:pt x="74" y="274"/>
                    <a:pt x="84" y="306"/>
                  </a:cubicBezTo>
                  <a:cubicBezTo>
                    <a:pt x="84" y="307"/>
                    <a:pt x="85" y="307"/>
                    <a:pt x="85" y="306"/>
                  </a:cubicBezTo>
                  <a:cubicBezTo>
                    <a:pt x="77" y="275"/>
                    <a:pt x="74" y="242"/>
                    <a:pt x="78" y="210"/>
                  </a:cubicBezTo>
                  <a:cubicBezTo>
                    <a:pt x="81" y="181"/>
                    <a:pt x="89" y="150"/>
                    <a:pt x="108" y="127"/>
                  </a:cubicBezTo>
                  <a:cubicBezTo>
                    <a:pt x="112" y="135"/>
                    <a:pt x="116" y="142"/>
                    <a:pt x="120" y="149"/>
                  </a:cubicBezTo>
                  <a:cubicBezTo>
                    <a:pt x="120" y="150"/>
                    <a:pt x="120" y="150"/>
                    <a:pt x="120" y="150"/>
                  </a:cubicBezTo>
                  <a:cubicBezTo>
                    <a:pt x="83" y="199"/>
                    <a:pt x="101" y="276"/>
                    <a:pt x="130" y="324"/>
                  </a:cubicBezTo>
                  <a:cubicBezTo>
                    <a:pt x="131" y="326"/>
                    <a:pt x="133" y="325"/>
                    <a:pt x="132" y="323"/>
                  </a:cubicBezTo>
                  <a:cubicBezTo>
                    <a:pt x="103" y="276"/>
                    <a:pt x="90" y="204"/>
                    <a:pt x="124" y="156"/>
                  </a:cubicBezTo>
                  <a:cubicBezTo>
                    <a:pt x="133" y="170"/>
                    <a:pt x="142" y="184"/>
                    <a:pt x="150" y="199"/>
                  </a:cubicBezTo>
                  <a:cubicBezTo>
                    <a:pt x="150" y="200"/>
                    <a:pt x="150" y="200"/>
                    <a:pt x="150" y="200"/>
                  </a:cubicBezTo>
                  <a:cubicBezTo>
                    <a:pt x="151" y="202"/>
                    <a:pt x="153" y="204"/>
                    <a:pt x="154" y="207"/>
                  </a:cubicBezTo>
                  <a:cubicBezTo>
                    <a:pt x="157" y="214"/>
                    <a:pt x="161" y="222"/>
                    <a:pt x="164" y="230"/>
                  </a:cubicBezTo>
                  <a:cubicBezTo>
                    <a:pt x="163" y="230"/>
                    <a:pt x="162" y="231"/>
                    <a:pt x="162" y="232"/>
                  </a:cubicBezTo>
                  <a:cubicBezTo>
                    <a:pt x="153" y="251"/>
                    <a:pt x="146" y="272"/>
                    <a:pt x="148" y="293"/>
                  </a:cubicBezTo>
                  <a:cubicBezTo>
                    <a:pt x="150" y="314"/>
                    <a:pt x="164" y="328"/>
                    <a:pt x="173" y="346"/>
                  </a:cubicBezTo>
                  <a:cubicBezTo>
                    <a:pt x="173" y="346"/>
                    <a:pt x="173" y="346"/>
                    <a:pt x="173" y="346"/>
                  </a:cubicBezTo>
                  <a:cubicBezTo>
                    <a:pt x="165" y="327"/>
                    <a:pt x="153" y="312"/>
                    <a:pt x="152" y="291"/>
                  </a:cubicBezTo>
                  <a:cubicBezTo>
                    <a:pt x="151" y="271"/>
                    <a:pt x="158" y="253"/>
                    <a:pt x="166" y="235"/>
                  </a:cubicBezTo>
                  <a:cubicBezTo>
                    <a:pt x="169" y="244"/>
                    <a:pt x="173" y="252"/>
                    <a:pt x="176" y="261"/>
                  </a:cubicBezTo>
                  <a:cubicBezTo>
                    <a:pt x="176" y="262"/>
                    <a:pt x="176" y="262"/>
                    <a:pt x="177" y="262"/>
                  </a:cubicBezTo>
                  <a:cubicBezTo>
                    <a:pt x="182" y="276"/>
                    <a:pt x="187" y="289"/>
                    <a:pt x="192" y="303"/>
                  </a:cubicBezTo>
                  <a:cubicBezTo>
                    <a:pt x="204" y="331"/>
                    <a:pt x="218" y="363"/>
                    <a:pt x="243" y="382"/>
                  </a:cubicBezTo>
                  <a:cubicBezTo>
                    <a:pt x="243" y="382"/>
                    <a:pt x="243" y="382"/>
                    <a:pt x="243" y="382"/>
                  </a:cubicBezTo>
                  <a:cubicBezTo>
                    <a:pt x="217" y="360"/>
                    <a:pt x="204" y="323"/>
                    <a:pt x="192" y="293"/>
                  </a:cubicBezTo>
                  <a:cubicBezTo>
                    <a:pt x="188" y="284"/>
                    <a:pt x="185" y="274"/>
                    <a:pt x="181" y="265"/>
                  </a:cubicBezTo>
                  <a:cubicBezTo>
                    <a:pt x="207" y="281"/>
                    <a:pt x="228" y="301"/>
                    <a:pt x="246" y="325"/>
                  </a:cubicBezTo>
                  <a:cubicBezTo>
                    <a:pt x="246" y="326"/>
                    <a:pt x="247" y="325"/>
                    <a:pt x="247" y="325"/>
                  </a:cubicBezTo>
                  <a:cubicBezTo>
                    <a:pt x="230" y="297"/>
                    <a:pt x="207" y="275"/>
                    <a:pt x="179" y="259"/>
                  </a:cubicBezTo>
                  <a:cubicBezTo>
                    <a:pt x="179" y="259"/>
                    <a:pt x="179" y="259"/>
                    <a:pt x="179" y="259"/>
                  </a:cubicBezTo>
                  <a:cubicBezTo>
                    <a:pt x="172" y="240"/>
                    <a:pt x="165" y="221"/>
                    <a:pt x="157" y="202"/>
                  </a:cubicBezTo>
                  <a:cubicBezTo>
                    <a:pt x="176" y="207"/>
                    <a:pt x="194" y="222"/>
                    <a:pt x="209" y="234"/>
                  </a:cubicBezTo>
                  <a:cubicBezTo>
                    <a:pt x="226" y="247"/>
                    <a:pt x="241" y="262"/>
                    <a:pt x="253" y="281"/>
                  </a:cubicBezTo>
                  <a:cubicBezTo>
                    <a:pt x="253" y="281"/>
                    <a:pt x="253" y="281"/>
                    <a:pt x="253" y="280"/>
                  </a:cubicBezTo>
                  <a:cubicBezTo>
                    <a:pt x="243" y="259"/>
                    <a:pt x="227" y="244"/>
                    <a:pt x="209" y="229"/>
                  </a:cubicBezTo>
                  <a:cubicBezTo>
                    <a:pt x="193" y="216"/>
                    <a:pt x="175" y="200"/>
                    <a:pt x="154" y="197"/>
                  </a:cubicBezTo>
                  <a:cubicBezTo>
                    <a:pt x="145" y="176"/>
                    <a:pt x="133" y="156"/>
                    <a:pt x="122" y="136"/>
                  </a:cubicBezTo>
                  <a:cubicBezTo>
                    <a:pt x="133" y="141"/>
                    <a:pt x="146" y="144"/>
                    <a:pt x="158" y="149"/>
                  </a:cubicBezTo>
                  <a:cubicBezTo>
                    <a:pt x="171" y="155"/>
                    <a:pt x="184" y="162"/>
                    <a:pt x="195" y="171"/>
                  </a:cubicBezTo>
                  <a:cubicBezTo>
                    <a:pt x="221" y="190"/>
                    <a:pt x="238" y="215"/>
                    <a:pt x="256" y="242"/>
                  </a:cubicBezTo>
                  <a:cubicBezTo>
                    <a:pt x="256" y="242"/>
                    <a:pt x="257" y="242"/>
                    <a:pt x="257" y="242"/>
                  </a:cubicBezTo>
                  <a:cubicBezTo>
                    <a:pt x="245" y="214"/>
                    <a:pt x="223" y="189"/>
                    <a:pt x="200" y="171"/>
                  </a:cubicBezTo>
                  <a:cubicBezTo>
                    <a:pt x="187" y="161"/>
                    <a:pt x="174" y="152"/>
                    <a:pt x="160" y="145"/>
                  </a:cubicBezTo>
                  <a:cubicBezTo>
                    <a:pt x="148" y="138"/>
                    <a:pt x="133" y="130"/>
                    <a:pt x="119" y="129"/>
                  </a:cubicBezTo>
                  <a:cubicBezTo>
                    <a:pt x="118" y="129"/>
                    <a:pt x="118" y="129"/>
                    <a:pt x="118" y="129"/>
                  </a:cubicBezTo>
                  <a:cubicBezTo>
                    <a:pt x="115" y="123"/>
                    <a:pt x="112" y="116"/>
                    <a:pt x="109" y="109"/>
                  </a:cubicBezTo>
                  <a:cubicBezTo>
                    <a:pt x="105" y="101"/>
                    <a:pt x="102" y="92"/>
                    <a:pt x="98" y="84"/>
                  </a:cubicBezTo>
                  <a:cubicBezTo>
                    <a:pt x="128" y="87"/>
                    <a:pt x="155" y="98"/>
                    <a:pt x="180" y="114"/>
                  </a:cubicBezTo>
                  <a:cubicBezTo>
                    <a:pt x="193" y="121"/>
                    <a:pt x="205" y="130"/>
                    <a:pt x="217" y="138"/>
                  </a:cubicBezTo>
                  <a:cubicBezTo>
                    <a:pt x="232" y="148"/>
                    <a:pt x="248" y="159"/>
                    <a:pt x="257" y="175"/>
                  </a:cubicBezTo>
                  <a:cubicBezTo>
                    <a:pt x="258" y="175"/>
                    <a:pt x="259" y="175"/>
                    <a:pt x="259" y="174"/>
                  </a:cubicBezTo>
                  <a:cubicBezTo>
                    <a:pt x="244" y="147"/>
                    <a:pt x="212" y="127"/>
                    <a:pt x="186" y="111"/>
                  </a:cubicBezTo>
                  <a:cubicBezTo>
                    <a:pt x="206" y="104"/>
                    <a:pt x="226" y="107"/>
                    <a:pt x="246" y="114"/>
                  </a:cubicBezTo>
                  <a:cubicBezTo>
                    <a:pt x="246" y="114"/>
                    <a:pt x="247" y="113"/>
                    <a:pt x="246" y="113"/>
                  </a:cubicBezTo>
                  <a:cubicBezTo>
                    <a:pt x="226" y="101"/>
                    <a:pt x="202" y="102"/>
                    <a:pt x="181" y="108"/>
                  </a:cubicBezTo>
                  <a:cubicBezTo>
                    <a:pt x="162" y="96"/>
                    <a:pt x="142" y="86"/>
                    <a:pt x="121" y="80"/>
                  </a:cubicBezTo>
                  <a:cubicBezTo>
                    <a:pt x="138" y="79"/>
                    <a:pt x="154" y="78"/>
                    <a:pt x="171" y="78"/>
                  </a:cubicBezTo>
                  <a:cubicBezTo>
                    <a:pt x="196" y="79"/>
                    <a:pt x="218" y="87"/>
                    <a:pt x="242" y="92"/>
                  </a:cubicBezTo>
                  <a:cubicBezTo>
                    <a:pt x="243" y="92"/>
                    <a:pt x="243" y="92"/>
                    <a:pt x="243" y="92"/>
                  </a:cubicBezTo>
                  <a:cubicBezTo>
                    <a:pt x="223" y="80"/>
                    <a:pt x="196" y="77"/>
                    <a:pt x="173" y="75"/>
                  </a:cubicBezTo>
                  <a:cubicBezTo>
                    <a:pt x="150" y="74"/>
                    <a:pt x="127" y="74"/>
                    <a:pt x="104" y="77"/>
                  </a:cubicBezTo>
                  <a:cubicBezTo>
                    <a:pt x="101" y="76"/>
                    <a:pt x="98" y="76"/>
                    <a:pt x="95" y="76"/>
                  </a:cubicBezTo>
                  <a:cubicBezTo>
                    <a:pt x="86" y="52"/>
                    <a:pt x="76" y="28"/>
                    <a:pt x="65" y="5"/>
                  </a:cubicBezTo>
                  <a:cubicBezTo>
                    <a:pt x="63" y="0"/>
                    <a:pt x="56" y="4"/>
                    <a:pt x="58" y="8"/>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0" name="Group 29"/>
          <p:cNvGrpSpPr/>
          <p:nvPr/>
        </p:nvGrpSpPr>
        <p:grpSpPr>
          <a:xfrm>
            <a:off x="-232581" y="6094753"/>
            <a:ext cx="1074738" cy="942975"/>
            <a:chOff x="8523287" y="4378326"/>
            <a:chExt cx="1074738" cy="942975"/>
          </a:xfrm>
        </p:grpSpPr>
        <p:grpSp>
          <p:nvGrpSpPr>
            <p:cNvPr id="31" name="Group 30"/>
            <p:cNvGrpSpPr/>
            <p:nvPr/>
          </p:nvGrpSpPr>
          <p:grpSpPr>
            <a:xfrm>
              <a:off x="8523287" y="4378326"/>
              <a:ext cx="1074738" cy="942975"/>
              <a:chOff x="8523287" y="4378326"/>
              <a:chExt cx="1074738" cy="942975"/>
            </a:xfrm>
          </p:grpSpPr>
          <p:sp>
            <p:nvSpPr>
              <p:cNvPr id="60" name="Freeform 85"/>
              <p:cNvSpPr>
                <a:spLocks/>
              </p:cNvSpPr>
              <p:nvPr/>
            </p:nvSpPr>
            <p:spPr bwMode="auto">
              <a:xfrm>
                <a:off x="8523287" y="4378326"/>
                <a:ext cx="1074738" cy="942975"/>
              </a:xfrm>
              <a:custGeom>
                <a:avLst/>
                <a:gdLst>
                  <a:gd name="T0" fmla="*/ 398 w 412"/>
                  <a:gd name="T1" fmla="*/ 185 h 361"/>
                  <a:gd name="T2" fmla="*/ 362 w 412"/>
                  <a:gd name="T3" fmla="*/ 177 h 361"/>
                  <a:gd name="T4" fmla="*/ 321 w 412"/>
                  <a:gd name="T5" fmla="*/ 178 h 361"/>
                  <a:gd name="T6" fmla="*/ 381 w 412"/>
                  <a:gd name="T7" fmla="*/ 150 h 361"/>
                  <a:gd name="T8" fmla="*/ 377 w 412"/>
                  <a:gd name="T9" fmla="*/ 128 h 361"/>
                  <a:gd name="T10" fmla="*/ 366 w 412"/>
                  <a:gd name="T11" fmla="*/ 123 h 361"/>
                  <a:gd name="T12" fmla="*/ 359 w 412"/>
                  <a:gd name="T13" fmla="*/ 121 h 361"/>
                  <a:gd name="T14" fmla="*/ 352 w 412"/>
                  <a:gd name="T15" fmla="*/ 108 h 361"/>
                  <a:gd name="T16" fmla="*/ 346 w 412"/>
                  <a:gd name="T17" fmla="*/ 63 h 361"/>
                  <a:gd name="T18" fmla="*/ 327 w 412"/>
                  <a:gd name="T19" fmla="*/ 44 h 361"/>
                  <a:gd name="T20" fmla="*/ 297 w 412"/>
                  <a:gd name="T21" fmla="*/ 60 h 361"/>
                  <a:gd name="T22" fmla="*/ 267 w 412"/>
                  <a:gd name="T23" fmla="*/ 88 h 361"/>
                  <a:gd name="T24" fmla="*/ 255 w 412"/>
                  <a:gd name="T25" fmla="*/ 102 h 361"/>
                  <a:gd name="T26" fmla="*/ 248 w 412"/>
                  <a:gd name="T27" fmla="*/ 111 h 361"/>
                  <a:gd name="T28" fmla="*/ 245 w 412"/>
                  <a:gd name="T29" fmla="*/ 115 h 361"/>
                  <a:gd name="T30" fmla="*/ 238 w 412"/>
                  <a:gd name="T31" fmla="*/ 114 h 361"/>
                  <a:gd name="T32" fmla="*/ 235 w 412"/>
                  <a:gd name="T33" fmla="*/ 108 h 361"/>
                  <a:gd name="T34" fmla="*/ 245 w 412"/>
                  <a:gd name="T35" fmla="*/ 65 h 361"/>
                  <a:gd name="T36" fmla="*/ 222 w 412"/>
                  <a:gd name="T37" fmla="*/ 6 h 361"/>
                  <a:gd name="T38" fmla="*/ 194 w 412"/>
                  <a:gd name="T39" fmla="*/ 3 h 361"/>
                  <a:gd name="T40" fmla="*/ 183 w 412"/>
                  <a:gd name="T41" fmla="*/ 11 h 361"/>
                  <a:gd name="T42" fmla="*/ 162 w 412"/>
                  <a:gd name="T43" fmla="*/ 21 h 361"/>
                  <a:gd name="T44" fmla="*/ 124 w 412"/>
                  <a:gd name="T45" fmla="*/ 17 h 361"/>
                  <a:gd name="T46" fmla="*/ 98 w 412"/>
                  <a:gd name="T47" fmla="*/ 34 h 361"/>
                  <a:gd name="T48" fmla="*/ 104 w 412"/>
                  <a:gd name="T49" fmla="*/ 99 h 361"/>
                  <a:gd name="T50" fmla="*/ 161 w 412"/>
                  <a:gd name="T51" fmla="*/ 136 h 361"/>
                  <a:gd name="T52" fmla="*/ 82 w 412"/>
                  <a:gd name="T53" fmla="*/ 99 h 361"/>
                  <a:gd name="T54" fmla="*/ 46 w 412"/>
                  <a:gd name="T55" fmla="*/ 89 h 361"/>
                  <a:gd name="T56" fmla="*/ 34 w 412"/>
                  <a:gd name="T57" fmla="*/ 114 h 361"/>
                  <a:gd name="T58" fmla="*/ 8 w 412"/>
                  <a:gd name="T59" fmla="*/ 143 h 361"/>
                  <a:gd name="T60" fmla="*/ 3 w 412"/>
                  <a:gd name="T61" fmla="*/ 179 h 361"/>
                  <a:gd name="T62" fmla="*/ 9 w 412"/>
                  <a:gd name="T63" fmla="*/ 199 h 361"/>
                  <a:gd name="T64" fmla="*/ 21 w 412"/>
                  <a:gd name="T65" fmla="*/ 206 h 361"/>
                  <a:gd name="T66" fmla="*/ 68 w 412"/>
                  <a:gd name="T67" fmla="*/ 213 h 361"/>
                  <a:gd name="T68" fmla="*/ 78 w 412"/>
                  <a:gd name="T69" fmla="*/ 228 h 361"/>
                  <a:gd name="T70" fmla="*/ 99 w 412"/>
                  <a:gd name="T71" fmla="*/ 231 h 361"/>
                  <a:gd name="T72" fmla="*/ 100 w 412"/>
                  <a:gd name="T73" fmla="*/ 230 h 361"/>
                  <a:gd name="T74" fmla="*/ 57 w 412"/>
                  <a:gd name="T75" fmla="*/ 265 h 361"/>
                  <a:gd name="T76" fmla="*/ 68 w 412"/>
                  <a:gd name="T77" fmla="*/ 308 h 361"/>
                  <a:gd name="T78" fmla="*/ 97 w 412"/>
                  <a:gd name="T79" fmla="*/ 317 h 361"/>
                  <a:gd name="T80" fmla="*/ 100 w 412"/>
                  <a:gd name="T81" fmla="*/ 328 h 361"/>
                  <a:gd name="T82" fmla="*/ 121 w 412"/>
                  <a:gd name="T83" fmla="*/ 334 h 361"/>
                  <a:gd name="T84" fmla="*/ 154 w 412"/>
                  <a:gd name="T85" fmla="*/ 325 h 361"/>
                  <a:gd name="T86" fmla="*/ 189 w 412"/>
                  <a:gd name="T87" fmla="*/ 335 h 361"/>
                  <a:gd name="T88" fmla="*/ 239 w 412"/>
                  <a:gd name="T89" fmla="*/ 345 h 361"/>
                  <a:gd name="T90" fmla="*/ 251 w 412"/>
                  <a:gd name="T91" fmla="*/ 336 h 361"/>
                  <a:gd name="T92" fmla="*/ 264 w 412"/>
                  <a:gd name="T93" fmla="*/ 331 h 361"/>
                  <a:gd name="T94" fmla="*/ 275 w 412"/>
                  <a:gd name="T95" fmla="*/ 314 h 361"/>
                  <a:gd name="T96" fmla="*/ 265 w 412"/>
                  <a:gd name="T97" fmla="*/ 283 h 361"/>
                  <a:gd name="T98" fmla="*/ 256 w 412"/>
                  <a:gd name="T99" fmla="*/ 268 h 361"/>
                  <a:gd name="T100" fmla="*/ 250 w 412"/>
                  <a:gd name="T101" fmla="*/ 249 h 361"/>
                  <a:gd name="T102" fmla="*/ 292 w 412"/>
                  <a:gd name="T103" fmla="*/ 296 h 361"/>
                  <a:gd name="T104" fmla="*/ 347 w 412"/>
                  <a:gd name="T105" fmla="*/ 300 h 361"/>
                  <a:gd name="T106" fmla="*/ 365 w 412"/>
                  <a:gd name="T107" fmla="*/ 282 h 361"/>
                  <a:gd name="T108" fmla="*/ 368 w 412"/>
                  <a:gd name="T109" fmla="*/ 271 h 361"/>
                  <a:gd name="T110" fmla="*/ 370 w 412"/>
                  <a:gd name="T111" fmla="*/ 268 h 361"/>
                  <a:gd name="T112" fmla="*/ 375 w 412"/>
                  <a:gd name="T113" fmla="*/ 265 h 361"/>
                  <a:gd name="T114" fmla="*/ 389 w 412"/>
                  <a:gd name="T115" fmla="*/ 228 h 361"/>
                  <a:gd name="T116" fmla="*/ 409 w 412"/>
                  <a:gd name="T117" fmla="*/ 208 h 361"/>
                  <a:gd name="T118" fmla="*/ 398 w 412"/>
                  <a:gd name="T119" fmla="*/ 185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12" h="361">
                    <a:moveTo>
                      <a:pt x="398" y="185"/>
                    </a:moveTo>
                    <a:cubicBezTo>
                      <a:pt x="387" y="180"/>
                      <a:pt x="374" y="177"/>
                      <a:pt x="362" y="177"/>
                    </a:cubicBezTo>
                    <a:cubicBezTo>
                      <a:pt x="349" y="176"/>
                      <a:pt x="334" y="182"/>
                      <a:pt x="321" y="178"/>
                    </a:cubicBezTo>
                    <a:cubicBezTo>
                      <a:pt x="340" y="169"/>
                      <a:pt x="373" y="173"/>
                      <a:pt x="381" y="150"/>
                    </a:cubicBezTo>
                    <a:cubicBezTo>
                      <a:pt x="384" y="142"/>
                      <a:pt x="383" y="133"/>
                      <a:pt x="377" y="128"/>
                    </a:cubicBezTo>
                    <a:cubicBezTo>
                      <a:pt x="374" y="125"/>
                      <a:pt x="370" y="124"/>
                      <a:pt x="366" y="123"/>
                    </a:cubicBezTo>
                    <a:cubicBezTo>
                      <a:pt x="364" y="123"/>
                      <a:pt x="361" y="122"/>
                      <a:pt x="359" y="121"/>
                    </a:cubicBezTo>
                    <a:cubicBezTo>
                      <a:pt x="353" y="119"/>
                      <a:pt x="353" y="113"/>
                      <a:pt x="352" y="108"/>
                    </a:cubicBezTo>
                    <a:cubicBezTo>
                      <a:pt x="350" y="93"/>
                      <a:pt x="350" y="77"/>
                      <a:pt x="346" y="63"/>
                    </a:cubicBezTo>
                    <a:cubicBezTo>
                      <a:pt x="344" y="54"/>
                      <a:pt x="337" y="44"/>
                      <a:pt x="327" y="44"/>
                    </a:cubicBezTo>
                    <a:cubicBezTo>
                      <a:pt x="316" y="44"/>
                      <a:pt x="305" y="54"/>
                      <a:pt x="297" y="60"/>
                    </a:cubicBezTo>
                    <a:cubicBezTo>
                      <a:pt x="286" y="69"/>
                      <a:pt x="276" y="78"/>
                      <a:pt x="267" y="88"/>
                    </a:cubicBezTo>
                    <a:cubicBezTo>
                      <a:pt x="263" y="93"/>
                      <a:pt x="259" y="97"/>
                      <a:pt x="255" y="102"/>
                    </a:cubicBezTo>
                    <a:cubicBezTo>
                      <a:pt x="253" y="105"/>
                      <a:pt x="250" y="108"/>
                      <a:pt x="248" y="111"/>
                    </a:cubicBezTo>
                    <a:cubicBezTo>
                      <a:pt x="247" y="112"/>
                      <a:pt x="246" y="114"/>
                      <a:pt x="245" y="115"/>
                    </a:cubicBezTo>
                    <a:cubicBezTo>
                      <a:pt x="243" y="117"/>
                      <a:pt x="241" y="117"/>
                      <a:pt x="238" y="114"/>
                    </a:cubicBezTo>
                    <a:cubicBezTo>
                      <a:pt x="235" y="113"/>
                      <a:pt x="234" y="111"/>
                      <a:pt x="235" y="108"/>
                    </a:cubicBezTo>
                    <a:cubicBezTo>
                      <a:pt x="238" y="94"/>
                      <a:pt x="243" y="80"/>
                      <a:pt x="245" y="65"/>
                    </a:cubicBezTo>
                    <a:cubicBezTo>
                      <a:pt x="248" y="44"/>
                      <a:pt x="243" y="17"/>
                      <a:pt x="222" y="6"/>
                    </a:cubicBezTo>
                    <a:cubicBezTo>
                      <a:pt x="214" y="1"/>
                      <a:pt x="203" y="0"/>
                      <a:pt x="194" y="3"/>
                    </a:cubicBezTo>
                    <a:cubicBezTo>
                      <a:pt x="190" y="5"/>
                      <a:pt x="186" y="7"/>
                      <a:pt x="183" y="11"/>
                    </a:cubicBezTo>
                    <a:cubicBezTo>
                      <a:pt x="177" y="17"/>
                      <a:pt x="171" y="21"/>
                      <a:pt x="162" y="21"/>
                    </a:cubicBezTo>
                    <a:cubicBezTo>
                      <a:pt x="149" y="20"/>
                      <a:pt x="138" y="15"/>
                      <a:pt x="124" y="17"/>
                    </a:cubicBezTo>
                    <a:cubicBezTo>
                      <a:pt x="114" y="20"/>
                      <a:pt x="104" y="26"/>
                      <a:pt x="98" y="34"/>
                    </a:cubicBezTo>
                    <a:cubicBezTo>
                      <a:pt x="82" y="54"/>
                      <a:pt x="86" y="82"/>
                      <a:pt x="104" y="99"/>
                    </a:cubicBezTo>
                    <a:cubicBezTo>
                      <a:pt x="121" y="114"/>
                      <a:pt x="144" y="121"/>
                      <a:pt x="161" y="136"/>
                    </a:cubicBezTo>
                    <a:cubicBezTo>
                      <a:pt x="131" y="144"/>
                      <a:pt x="105" y="113"/>
                      <a:pt x="82" y="99"/>
                    </a:cubicBezTo>
                    <a:cubicBezTo>
                      <a:pt x="72" y="92"/>
                      <a:pt x="59" y="87"/>
                      <a:pt x="46" y="89"/>
                    </a:cubicBezTo>
                    <a:cubicBezTo>
                      <a:pt x="32" y="91"/>
                      <a:pt x="34" y="103"/>
                      <a:pt x="34" y="114"/>
                    </a:cubicBezTo>
                    <a:cubicBezTo>
                      <a:pt x="34" y="130"/>
                      <a:pt x="17" y="133"/>
                      <a:pt x="8" y="143"/>
                    </a:cubicBezTo>
                    <a:cubicBezTo>
                      <a:pt x="0" y="153"/>
                      <a:pt x="0" y="167"/>
                      <a:pt x="3" y="179"/>
                    </a:cubicBezTo>
                    <a:cubicBezTo>
                      <a:pt x="4" y="186"/>
                      <a:pt x="6" y="193"/>
                      <a:pt x="9" y="199"/>
                    </a:cubicBezTo>
                    <a:cubicBezTo>
                      <a:pt x="12" y="204"/>
                      <a:pt x="16" y="206"/>
                      <a:pt x="21" y="206"/>
                    </a:cubicBezTo>
                    <a:cubicBezTo>
                      <a:pt x="36" y="205"/>
                      <a:pt x="59" y="195"/>
                      <a:pt x="68" y="213"/>
                    </a:cubicBezTo>
                    <a:cubicBezTo>
                      <a:pt x="71" y="219"/>
                      <a:pt x="71" y="225"/>
                      <a:pt x="78" y="228"/>
                    </a:cubicBezTo>
                    <a:cubicBezTo>
                      <a:pt x="84" y="232"/>
                      <a:pt x="92" y="231"/>
                      <a:pt x="99" y="231"/>
                    </a:cubicBezTo>
                    <a:cubicBezTo>
                      <a:pt x="99" y="231"/>
                      <a:pt x="99" y="230"/>
                      <a:pt x="100" y="230"/>
                    </a:cubicBezTo>
                    <a:cubicBezTo>
                      <a:pt x="85" y="240"/>
                      <a:pt x="67" y="249"/>
                      <a:pt x="57" y="265"/>
                    </a:cubicBezTo>
                    <a:cubicBezTo>
                      <a:pt x="47" y="282"/>
                      <a:pt x="51" y="298"/>
                      <a:pt x="68" y="308"/>
                    </a:cubicBezTo>
                    <a:cubicBezTo>
                      <a:pt x="75" y="311"/>
                      <a:pt x="86" y="316"/>
                      <a:pt x="97" y="317"/>
                    </a:cubicBezTo>
                    <a:cubicBezTo>
                      <a:pt x="96" y="321"/>
                      <a:pt x="97" y="325"/>
                      <a:pt x="100" y="328"/>
                    </a:cubicBezTo>
                    <a:cubicBezTo>
                      <a:pt x="105" y="334"/>
                      <a:pt x="113" y="336"/>
                      <a:pt x="121" y="334"/>
                    </a:cubicBezTo>
                    <a:cubicBezTo>
                      <a:pt x="132" y="332"/>
                      <a:pt x="142" y="326"/>
                      <a:pt x="154" y="325"/>
                    </a:cubicBezTo>
                    <a:cubicBezTo>
                      <a:pt x="166" y="325"/>
                      <a:pt x="179" y="328"/>
                      <a:pt x="189" y="335"/>
                    </a:cubicBezTo>
                    <a:cubicBezTo>
                      <a:pt x="204" y="344"/>
                      <a:pt x="222" y="361"/>
                      <a:pt x="239" y="345"/>
                    </a:cubicBezTo>
                    <a:cubicBezTo>
                      <a:pt x="243" y="342"/>
                      <a:pt x="246" y="338"/>
                      <a:pt x="251" y="336"/>
                    </a:cubicBezTo>
                    <a:cubicBezTo>
                      <a:pt x="255" y="334"/>
                      <a:pt x="260" y="333"/>
                      <a:pt x="264" y="331"/>
                    </a:cubicBezTo>
                    <a:cubicBezTo>
                      <a:pt x="271" y="328"/>
                      <a:pt x="275" y="322"/>
                      <a:pt x="275" y="314"/>
                    </a:cubicBezTo>
                    <a:cubicBezTo>
                      <a:pt x="275" y="304"/>
                      <a:pt x="270" y="292"/>
                      <a:pt x="265" y="283"/>
                    </a:cubicBezTo>
                    <a:cubicBezTo>
                      <a:pt x="262" y="278"/>
                      <a:pt x="259" y="273"/>
                      <a:pt x="256" y="268"/>
                    </a:cubicBezTo>
                    <a:cubicBezTo>
                      <a:pt x="252" y="264"/>
                      <a:pt x="246" y="255"/>
                      <a:pt x="250" y="249"/>
                    </a:cubicBezTo>
                    <a:cubicBezTo>
                      <a:pt x="261" y="267"/>
                      <a:pt x="274" y="284"/>
                      <a:pt x="292" y="296"/>
                    </a:cubicBezTo>
                    <a:cubicBezTo>
                      <a:pt x="308" y="306"/>
                      <a:pt x="330" y="310"/>
                      <a:pt x="347" y="300"/>
                    </a:cubicBezTo>
                    <a:cubicBezTo>
                      <a:pt x="355" y="296"/>
                      <a:pt x="361" y="290"/>
                      <a:pt x="365" y="282"/>
                    </a:cubicBezTo>
                    <a:cubicBezTo>
                      <a:pt x="367" y="278"/>
                      <a:pt x="367" y="274"/>
                      <a:pt x="368" y="271"/>
                    </a:cubicBezTo>
                    <a:cubicBezTo>
                      <a:pt x="369" y="268"/>
                      <a:pt x="367" y="269"/>
                      <a:pt x="370" y="268"/>
                    </a:cubicBezTo>
                    <a:cubicBezTo>
                      <a:pt x="372" y="267"/>
                      <a:pt x="374" y="266"/>
                      <a:pt x="375" y="265"/>
                    </a:cubicBezTo>
                    <a:cubicBezTo>
                      <a:pt x="388" y="258"/>
                      <a:pt x="393" y="242"/>
                      <a:pt x="389" y="228"/>
                    </a:cubicBezTo>
                    <a:cubicBezTo>
                      <a:pt x="397" y="224"/>
                      <a:pt x="406" y="218"/>
                      <a:pt x="409" y="208"/>
                    </a:cubicBezTo>
                    <a:cubicBezTo>
                      <a:pt x="412" y="198"/>
                      <a:pt x="407" y="190"/>
                      <a:pt x="398" y="185"/>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61" name="Freeform 86"/>
              <p:cNvSpPr>
                <a:spLocks/>
              </p:cNvSpPr>
              <p:nvPr/>
            </p:nvSpPr>
            <p:spPr bwMode="auto">
              <a:xfrm>
                <a:off x="8670925" y="4529138"/>
                <a:ext cx="723900" cy="635000"/>
              </a:xfrm>
              <a:custGeom>
                <a:avLst/>
                <a:gdLst>
                  <a:gd name="T0" fmla="*/ 267 w 277"/>
                  <a:gd name="T1" fmla="*/ 124 h 243"/>
                  <a:gd name="T2" fmla="*/ 243 w 277"/>
                  <a:gd name="T3" fmla="*/ 119 h 243"/>
                  <a:gd name="T4" fmla="*/ 216 w 277"/>
                  <a:gd name="T5" fmla="*/ 119 h 243"/>
                  <a:gd name="T6" fmla="*/ 256 w 277"/>
                  <a:gd name="T7" fmla="*/ 100 h 243"/>
                  <a:gd name="T8" fmla="*/ 253 w 277"/>
                  <a:gd name="T9" fmla="*/ 86 h 243"/>
                  <a:gd name="T10" fmla="*/ 246 w 277"/>
                  <a:gd name="T11" fmla="*/ 83 h 243"/>
                  <a:gd name="T12" fmla="*/ 241 w 277"/>
                  <a:gd name="T13" fmla="*/ 82 h 243"/>
                  <a:gd name="T14" fmla="*/ 237 w 277"/>
                  <a:gd name="T15" fmla="*/ 72 h 243"/>
                  <a:gd name="T16" fmla="*/ 233 w 277"/>
                  <a:gd name="T17" fmla="*/ 42 h 243"/>
                  <a:gd name="T18" fmla="*/ 219 w 277"/>
                  <a:gd name="T19" fmla="*/ 30 h 243"/>
                  <a:gd name="T20" fmla="*/ 199 w 277"/>
                  <a:gd name="T21" fmla="*/ 40 h 243"/>
                  <a:gd name="T22" fmla="*/ 179 w 277"/>
                  <a:gd name="T23" fmla="*/ 59 h 243"/>
                  <a:gd name="T24" fmla="*/ 171 w 277"/>
                  <a:gd name="T25" fmla="*/ 68 h 243"/>
                  <a:gd name="T26" fmla="*/ 167 w 277"/>
                  <a:gd name="T27" fmla="*/ 74 h 243"/>
                  <a:gd name="T28" fmla="*/ 164 w 277"/>
                  <a:gd name="T29" fmla="*/ 77 h 243"/>
                  <a:gd name="T30" fmla="*/ 160 w 277"/>
                  <a:gd name="T31" fmla="*/ 77 h 243"/>
                  <a:gd name="T32" fmla="*/ 158 w 277"/>
                  <a:gd name="T33" fmla="*/ 73 h 243"/>
                  <a:gd name="T34" fmla="*/ 164 w 277"/>
                  <a:gd name="T35" fmla="*/ 44 h 243"/>
                  <a:gd name="T36" fmla="*/ 149 w 277"/>
                  <a:gd name="T37" fmla="*/ 4 h 243"/>
                  <a:gd name="T38" fmla="*/ 131 w 277"/>
                  <a:gd name="T39" fmla="*/ 2 h 243"/>
                  <a:gd name="T40" fmla="*/ 123 w 277"/>
                  <a:gd name="T41" fmla="*/ 7 h 243"/>
                  <a:gd name="T42" fmla="*/ 109 w 277"/>
                  <a:gd name="T43" fmla="*/ 14 h 243"/>
                  <a:gd name="T44" fmla="*/ 84 w 277"/>
                  <a:gd name="T45" fmla="*/ 12 h 243"/>
                  <a:gd name="T46" fmla="*/ 66 w 277"/>
                  <a:gd name="T47" fmla="*/ 23 h 243"/>
                  <a:gd name="T48" fmla="*/ 70 w 277"/>
                  <a:gd name="T49" fmla="*/ 66 h 243"/>
                  <a:gd name="T50" fmla="*/ 108 w 277"/>
                  <a:gd name="T51" fmla="*/ 91 h 243"/>
                  <a:gd name="T52" fmla="*/ 55 w 277"/>
                  <a:gd name="T53" fmla="*/ 66 h 243"/>
                  <a:gd name="T54" fmla="*/ 31 w 277"/>
                  <a:gd name="T55" fmla="*/ 59 h 243"/>
                  <a:gd name="T56" fmla="*/ 23 w 277"/>
                  <a:gd name="T57" fmla="*/ 77 h 243"/>
                  <a:gd name="T58" fmla="*/ 6 w 277"/>
                  <a:gd name="T59" fmla="*/ 96 h 243"/>
                  <a:gd name="T60" fmla="*/ 2 w 277"/>
                  <a:gd name="T61" fmla="*/ 120 h 243"/>
                  <a:gd name="T62" fmla="*/ 6 w 277"/>
                  <a:gd name="T63" fmla="*/ 134 h 243"/>
                  <a:gd name="T64" fmla="*/ 14 w 277"/>
                  <a:gd name="T65" fmla="*/ 138 h 243"/>
                  <a:gd name="T66" fmla="*/ 46 w 277"/>
                  <a:gd name="T67" fmla="*/ 143 h 243"/>
                  <a:gd name="T68" fmla="*/ 52 w 277"/>
                  <a:gd name="T69" fmla="*/ 153 h 243"/>
                  <a:gd name="T70" fmla="*/ 66 w 277"/>
                  <a:gd name="T71" fmla="*/ 155 h 243"/>
                  <a:gd name="T72" fmla="*/ 81 w 277"/>
                  <a:gd name="T73" fmla="*/ 150 h 243"/>
                  <a:gd name="T74" fmla="*/ 96 w 277"/>
                  <a:gd name="T75" fmla="*/ 142 h 243"/>
                  <a:gd name="T76" fmla="*/ 55 w 277"/>
                  <a:gd name="T77" fmla="*/ 181 h 243"/>
                  <a:gd name="T78" fmla="*/ 47 w 277"/>
                  <a:gd name="T79" fmla="*/ 202 h 243"/>
                  <a:gd name="T80" fmla="*/ 65 w 277"/>
                  <a:gd name="T81" fmla="*/ 211 h 243"/>
                  <a:gd name="T82" fmla="*/ 67 w 277"/>
                  <a:gd name="T83" fmla="*/ 220 h 243"/>
                  <a:gd name="T84" fmla="*/ 81 w 277"/>
                  <a:gd name="T85" fmla="*/ 224 h 243"/>
                  <a:gd name="T86" fmla="*/ 103 w 277"/>
                  <a:gd name="T87" fmla="*/ 218 h 243"/>
                  <a:gd name="T88" fmla="*/ 127 w 277"/>
                  <a:gd name="T89" fmla="*/ 225 h 243"/>
                  <a:gd name="T90" fmla="*/ 161 w 277"/>
                  <a:gd name="T91" fmla="*/ 232 h 243"/>
                  <a:gd name="T92" fmla="*/ 169 w 277"/>
                  <a:gd name="T93" fmla="*/ 225 h 243"/>
                  <a:gd name="T94" fmla="*/ 177 w 277"/>
                  <a:gd name="T95" fmla="*/ 222 h 243"/>
                  <a:gd name="T96" fmla="*/ 185 w 277"/>
                  <a:gd name="T97" fmla="*/ 211 h 243"/>
                  <a:gd name="T98" fmla="*/ 178 w 277"/>
                  <a:gd name="T99" fmla="*/ 190 h 243"/>
                  <a:gd name="T100" fmla="*/ 172 w 277"/>
                  <a:gd name="T101" fmla="*/ 180 h 243"/>
                  <a:gd name="T102" fmla="*/ 168 w 277"/>
                  <a:gd name="T103" fmla="*/ 167 h 243"/>
                  <a:gd name="T104" fmla="*/ 196 w 277"/>
                  <a:gd name="T105" fmla="*/ 198 h 243"/>
                  <a:gd name="T106" fmla="*/ 233 w 277"/>
                  <a:gd name="T107" fmla="*/ 202 h 243"/>
                  <a:gd name="T108" fmla="*/ 245 w 277"/>
                  <a:gd name="T109" fmla="*/ 189 h 243"/>
                  <a:gd name="T110" fmla="*/ 247 w 277"/>
                  <a:gd name="T111" fmla="*/ 182 h 243"/>
                  <a:gd name="T112" fmla="*/ 249 w 277"/>
                  <a:gd name="T113" fmla="*/ 180 h 243"/>
                  <a:gd name="T114" fmla="*/ 252 w 277"/>
                  <a:gd name="T115" fmla="*/ 178 h 243"/>
                  <a:gd name="T116" fmla="*/ 261 w 277"/>
                  <a:gd name="T117" fmla="*/ 153 h 243"/>
                  <a:gd name="T118" fmla="*/ 275 w 277"/>
                  <a:gd name="T119" fmla="*/ 140 h 243"/>
                  <a:gd name="T120" fmla="*/ 267 w 277"/>
                  <a:gd name="T121" fmla="*/ 124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7" h="243">
                    <a:moveTo>
                      <a:pt x="267" y="124"/>
                    </a:moveTo>
                    <a:cubicBezTo>
                      <a:pt x="260" y="121"/>
                      <a:pt x="251" y="119"/>
                      <a:pt x="243" y="119"/>
                    </a:cubicBezTo>
                    <a:cubicBezTo>
                      <a:pt x="234" y="118"/>
                      <a:pt x="224" y="122"/>
                      <a:pt x="216" y="119"/>
                    </a:cubicBezTo>
                    <a:cubicBezTo>
                      <a:pt x="229" y="113"/>
                      <a:pt x="250" y="116"/>
                      <a:pt x="256" y="100"/>
                    </a:cubicBezTo>
                    <a:cubicBezTo>
                      <a:pt x="258" y="96"/>
                      <a:pt x="257" y="89"/>
                      <a:pt x="253" y="86"/>
                    </a:cubicBezTo>
                    <a:cubicBezTo>
                      <a:pt x="251" y="84"/>
                      <a:pt x="248" y="83"/>
                      <a:pt x="246" y="83"/>
                    </a:cubicBezTo>
                    <a:cubicBezTo>
                      <a:pt x="244" y="82"/>
                      <a:pt x="242" y="82"/>
                      <a:pt x="241" y="82"/>
                    </a:cubicBezTo>
                    <a:cubicBezTo>
                      <a:pt x="237" y="80"/>
                      <a:pt x="237" y="76"/>
                      <a:pt x="237" y="72"/>
                    </a:cubicBezTo>
                    <a:cubicBezTo>
                      <a:pt x="235" y="63"/>
                      <a:pt x="235" y="52"/>
                      <a:pt x="233" y="42"/>
                    </a:cubicBezTo>
                    <a:cubicBezTo>
                      <a:pt x="231" y="36"/>
                      <a:pt x="226" y="30"/>
                      <a:pt x="219" y="30"/>
                    </a:cubicBezTo>
                    <a:cubicBezTo>
                      <a:pt x="212" y="29"/>
                      <a:pt x="205" y="36"/>
                      <a:pt x="199" y="40"/>
                    </a:cubicBezTo>
                    <a:cubicBezTo>
                      <a:pt x="192" y="46"/>
                      <a:pt x="185" y="52"/>
                      <a:pt x="179" y="59"/>
                    </a:cubicBezTo>
                    <a:cubicBezTo>
                      <a:pt x="176" y="62"/>
                      <a:pt x="174" y="65"/>
                      <a:pt x="171" y="68"/>
                    </a:cubicBezTo>
                    <a:cubicBezTo>
                      <a:pt x="170" y="70"/>
                      <a:pt x="168" y="72"/>
                      <a:pt x="167" y="74"/>
                    </a:cubicBezTo>
                    <a:cubicBezTo>
                      <a:pt x="166" y="75"/>
                      <a:pt x="165" y="76"/>
                      <a:pt x="164" y="77"/>
                    </a:cubicBezTo>
                    <a:cubicBezTo>
                      <a:pt x="163" y="79"/>
                      <a:pt x="162" y="79"/>
                      <a:pt x="160" y="77"/>
                    </a:cubicBezTo>
                    <a:cubicBezTo>
                      <a:pt x="158" y="76"/>
                      <a:pt x="157" y="75"/>
                      <a:pt x="158" y="73"/>
                    </a:cubicBezTo>
                    <a:cubicBezTo>
                      <a:pt x="160" y="63"/>
                      <a:pt x="163" y="54"/>
                      <a:pt x="164" y="44"/>
                    </a:cubicBezTo>
                    <a:cubicBezTo>
                      <a:pt x="166" y="29"/>
                      <a:pt x="163" y="11"/>
                      <a:pt x="149" y="4"/>
                    </a:cubicBezTo>
                    <a:cubicBezTo>
                      <a:pt x="144" y="1"/>
                      <a:pt x="137" y="0"/>
                      <a:pt x="131" y="2"/>
                    </a:cubicBezTo>
                    <a:cubicBezTo>
                      <a:pt x="128" y="3"/>
                      <a:pt x="125" y="5"/>
                      <a:pt x="123" y="7"/>
                    </a:cubicBezTo>
                    <a:cubicBezTo>
                      <a:pt x="119" y="11"/>
                      <a:pt x="115" y="14"/>
                      <a:pt x="109" y="14"/>
                    </a:cubicBezTo>
                    <a:cubicBezTo>
                      <a:pt x="100" y="13"/>
                      <a:pt x="92" y="10"/>
                      <a:pt x="84" y="12"/>
                    </a:cubicBezTo>
                    <a:cubicBezTo>
                      <a:pt x="77" y="13"/>
                      <a:pt x="70" y="17"/>
                      <a:pt x="66" y="23"/>
                    </a:cubicBezTo>
                    <a:cubicBezTo>
                      <a:pt x="55" y="36"/>
                      <a:pt x="58" y="55"/>
                      <a:pt x="70" y="66"/>
                    </a:cubicBezTo>
                    <a:cubicBezTo>
                      <a:pt x="81" y="77"/>
                      <a:pt x="96" y="82"/>
                      <a:pt x="108" y="91"/>
                    </a:cubicBezTo>
                    <a:cubicBezTo>
                      <a:pt x="88" y="97"/>
                      <a:pt x="70" y="76"/>
                      <a:pt x="55" y="66"/>
                    </a:cubicBezTo>
                    <a:cubicBezTo>
                      <a:pt x="48" y="62"/>
                      <a:pt x="39" y="58"/>
                      <a:pt x="31" y="59"/>
                    </a:cubicBezTo>
                    <a:cubicBezTo>
                      <a:pt x="22" y="61"/>
                      <a:pt x="23" y="69"/>
                      <a:pt x="23" y="77"/>
                    </a:cubicBezTo>
                    <a:cubicBezTo>
                      <a:pt x="23" y="88"/>
                      <a:pt x="11" y="89"/>
                      <a:pt x="6" y="96"/>
                    </a:cubicBezTo>
                    <a:cubicBezTo>
                      <a:pt x="0" y="103"/>
                      <a:pt x="0" y="112"/>
                      <a:pt x="2" y="120"/>
                    </a:cubicBezTo>
                    <a:cubicBezTo>
                      <a:pt x="3" y="125"/>
                      <a:pt x="4" y="130"/>
                      <a:pt x="6" y="134"/>
                    </a:cubicBezTo>
                    <a:cubicBezTo>
                      <a:pt x="8" y="137"/>
                      <a:pt x="10" y="139"/>
                      <a:pt x="14" y="138"/>
                    </a:cubicBezTo>
                    <a:cubicBezTo>
                      <a:pt x="24" y="138"/>
                      <a:pt x="40" y="131"/>
                      <a:pt x="46" y="143"/>
                    </a:cubicBezTo>
                    <a:cubicBezTo>
                      <a:pt x="48" y="147"/>
                      <a:pt x="48" y="151"/>
                      <a:pt x="52" y="153"/>
                    </a:cubicBezTo>
                    <a:cubicBezTo>
                      <a:pt x="56" y="156"/>
                      <a:pt x="62" y="155"/>
                      <a:pt x="66" y="155"/>
                    </a:cubicBezTo>
                    <a:cubicBezTo>
                      <a:pt x="71" y="154"/>
                      <a:pt x="76" y="153"/>
                      <a:pt x="81" y="150"/>
                    </a:cubicBezTo>
                    <a:cubicBezTo>
                      <a:pt x="86" y="147"/>
                      <a:pt x="90" y="142"/>
                      <a:pt x="96" y="142"/>
                    </a:cubicBezTo>
                    <a:cubicBezTo>
                      <a:pt x="87" y="159"/>
                      <a:pt x="68" y="168"/>
                      <a:pt x="55" y="181"/>
                    </a:cubicBezTo>
                    <a:cubicBezTo>
                      <a:pt x="49" y="186"/>
                      <a:pt x="43" y="195"/>
                      <a:pt x="47" y="202"/>
                    </a:cubicBezTo>
                    <a:cubicBezTo>
                      <a:pt x="51" y="208"/>
                      <a:pt x="59" y="210"/>
                      <a:pt x="65" y="211"/>
                    </a:cubicBezTo>
                    <a:cubicBezTo>
                      <a:pt x="64" y="214"/>
                      <a:pt x="65" y="217"/>
                      <a:pt x="67" y="220"/>
                    </a:cubicBezTo>
                    <a:cubicBezTo>
                      <a:pt x="71" y="224"/>
                      <a:pt x="76" y="225"/>
                      <a:pt x="81" y="224"/>
                    </a:cubicBezTo>
                    <a:cubicBezTo>
                      <a:pt x="89" y="223"/>
                      <a:pt x="95" y="219"/>
                      <a:pt x="103" y="218"/>
                    </a:cubicBezTo>
                    <a:cubicBezTo>
                      <a:pt x="112" y="218"/>
                      <a:pt x="120" y="220"/>
                      <a:pt x="127" y="225"/>
                    </a:cubicBezTo>
                    <a:cubicBezTo>
                      <a:pt x="137" y="231"/>
                      <a:pt x="149" y="243"/>
                      <a:pt x="161" y="232"/>
                    </a:cubicBezTo>
                    <a:cubicBezTo>
                      <a:pt x="163" y="230"/>
                      <a:pt x="165" y="227"/>
                      <a:pt x="169" y="225"/>
                    </a:cubicBezTo>
                    <a:cubicBezTo>
                      <a:pt x="171" y="224"/>
                      <a:pt x="174" y="223"/>
                      <a:pt x="177" y="222"/>
                    </a:cubicBezTo>
                    <a:cubicBezTo>
                      <a:pt x="182" y="220"/>
                      <a:pt x="185" y="216"/>
                      <a:pt x="185" y="211"/>
                    </a:cubicBezTo>
                    <a:cubicBezTo>
                      <a:pt x="185" y="204"/>
                      <a:pt x="181" y="196"/>
                      <a:pt x="178" y="190"/>
                    </a:cubicBezTo>
                    <a:cubicBezTo>
                      <a:pt x="176" y="187"/>
                      <a:pt x="174" y="183"/>
                      <a:pt x="172" y="180"/>
                    </a:cubicBezTo>
                    <a:cubicBezTo>
                      <a:pt x="169" y="177"/>
                      <a:pt x="165" y="172"/>
                      <a:pt x="168" y="167"/>
                    </a:cubicBezTo>
                    <a:cubicBezTo>
                      <a:pt x="176" y="179"/>
                      <a:pt x="184" y="191"/>
                      <a:pt x="196" y="198"/>
                    </a:cubicBezTo>
                    <a:cubicBezTo>
                      <a:pt x="207" y="205"/>
                      <a:pt x="221" y="208"/>
                      <a:pt x="233" y="202"/>
                    </a:cubicBezTo>
                    <a:cubicBezTo>
                      <a:pt x="238" y="199"/>
                      <a:pt x="243" y="195"/>
                      <a:pt x="245" y="189"/>
                    </a:cubicBezTo>
                    <a:cubicBezTo>
                      <a:pt x="246" y="187"/>
                      <a:pt x="246" y="184"/>
                      <a:pt x="247" y="182"/>
                    </a:cubicBezTo>
                    <a:cubicBezTo>
                      <a:pt x="248" y="180"/>
                      <a:pt x="247" y="181"/>
                      <a:pt x="249" y="180"/>
                    </a:cubicBezTo>
                    <a:cubicBezTo>
                      <a:pt x="250" y="179"/>
                      <a:pt x="251" y="179"/>
                      <a:pt x="252" y="178"/>
                    </a:cubicBezTo>
                    <a:cubicBezTo>
                      <a:pt x="260" y="173"/>
                      <a:pt x="264" y="162"/>
                      <a:pt x="261" y="153"/>
                    </a:cubicBezTo>
                    <a:cubicBezTo>
                      <a:pt x="267" y="150"/>
                      <a:pt x="273" y="146"/>
                      <a:pt x="275" y="140"/>
                    </a:cubicBezTo>
                    <a:cubicBezTo>
                      <a:pt x="277" y="133"/>
                      <a:pt x="273" y="127"/>
                      <a:pt x="267" y="124"/>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2" name="Group 31"/>
            <p:cNvGrpSpPr/>
            <p:nvPr/>
          </p:nvGrpSpPr>
          <p:grpSpPr>
            <a:xfrm>
              <a:off x="8916988" y="4733926"/>
              <a:ext cx="238125" cy="215900"/>
              <a:chOff x="8916988" y="4733926"/>
              <a:chExt cx="238125" cy="215900"/>
            </a:xfrm>
          </p:grpSpPr>
          <p:sp>
            <p:nvSpPr>
              <p:cNvPr id="54" name="Freeform 87"/>
              <p:cNvSpPr>
                <a:spLocks/>
              </p:cNvSpPr>
              <p:nvPr/>
            </p:nvSpPr>
            <p:spPr bwMode="auto">
              <a:xfrm>
                <a:off x="8916988" y="4819651"/>
                <a:ext cx="47625" cy="49213"/>
              </a:xfrm>
              <a:custGeom>
                <a:avLst/>
                <a:gdLst>
                  <a:gd name="T0" fmla="*/ 9 w 18"/>
                  <a:gd name="T1" fmla="*/ 0 h 19"/>
                  <a:gd name="T2" fmla="*/ 3 w 18"/>
                  <a:gd name="T3" fmla="*/ 3 h 19"/>
                  <a:gd name="T4" fmla="*/ 0 w 18"/>
                  <a:gd name="T5" fmla="*/ 10 h 19"/>
                  <a:gd name="T6" fmla="*/ 9 w 18"/>
                  <a:gd name="T7" fmla="*/ 19 h 19"/>
                  <a:gd name="T8" fmla="*/ 15 w 18"/>
                  <a:gd name="T9" fmla="*/ 17 h 19"/>
                  <a:gd name="T10" fmla="*/ 18 w 18"/>
                  <a:gd name="T11" fmla="*/ 10 h 19"/>
                  <a:gd name="T12" fmla="*/ 9 w 18"/>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18" h="19">
                    <a:moveTo>
                      <a:pt x="9" y="0"/>
                    </a:moveTo>
                    <a:cubicBezTo>
                      <a:pt x="7" y="0"/>
                      <a:pt x="4" y="1"/>
                      <a:pt x="3" y="3"/>
                    </a:cubicBezTo>
                    <a:cubicBezTo>
                      <a:pt x="1" y="5"/>
                      <a:pt x="0" y="7"/>
                      <a:pt x="0" y="10"/>
                    </a:cubicBezTo>
                    <a:cubicBezTo>
                      <a:pt x="0" y="14"/>
                      <a:pt x="4" y="19"/>
                      <a:pt x="9" y="19"/>
                    </a:cubicBezTo>
                    <a:cubicBezTo>
                      <a:pt x="11" y="19"/>
                      <a:pt x="14" y="18"/>
                      <a:pt x="15" y="17"/>
                    </a:cubicBezTo>
                    <a:cubicBezTo>
                      <a:pt x="17" y="15"/>
                      <a:pt x="18" y="12"/>
                      <a:pt x="18" y="10"/>
                    </a:cubicBezTo>
                    <a:cubicBezTo>
                      <a:pt x="18" y="5"/>
                      <a:pt x="14" y="0"/>
                      <a:pt x="9"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5" name="Freeform 88"/>
              <p:cNvSpPr>
                <a:spLocks/>
              </p:cNvSpPr>
              <p:nvPr/>
            </p:nvSpPr>
            <p:spPr bwMode="auto">
              <a:xfrm>
                <a:off x="8928100" y="4875213"/>
                <a:ext cx="36513" cy="33338"/>
              </a:xfrm>
              <a:custGeom>
                <a:avLst/>
                <a:gdLst>
                  <a:gd name="T0" fmla="*/ 7 w 14"/>
                  <a:gd name="T1" fmla="*/ 0 h 13"/>
                  <a:gd name="T2" fmla="*/ 0 w 14"/>
                  <a:gd name="T3" fmla="*/ 6 h 13"/>
                  <a:gd name="T4" fmla="*/ 7 w 14"/>
                  <a:gd name="T5" fmla="*/ 13 h 13"/>
                  <a:gd name="T6" fmla="*/ 14 w 14"/>
                  <a:gd name="T7" fmla="*/ 7 h 13"/>
                  <a:gd name="T8" fmla="*/ 7 w 14"/>
                  <a:gd name="T9" fmla="*/ 0 h 13"/>
                </a:gdLst>
                <a:ahLst/>
                <a:cxnLst>
                  <a:cxn ang="0">
                    <a:pos x="T0" y="T1"/>
                  </a:cxn>
                  <a:cxn ang="0">
                    <a:pos x="T2" y="T3"/>
                  </a:cxn>
                  <a:cxn ang="0">
                    <a:pos x="T4" y="T5"/>
                  </a:cxn>
                  <a:cxn ang="0">
                    <a:pos x="T6" y="T7"/>
                  </a:cxn>
                  <a:cxn ang="0">
                    <a:pos x="T8" y="T9"/>
                  </a:cxn>
                </a:cxnLst>
                <a:rect l="0" t="0" r="r" b="b"/>
                <a:pathLst>
                  <a:path w="14" h="13">
                    <a:moveTo>
                      <a:pt x="7" y="0"/>
                    </a:moveTo>
                    <a:cubicBezTo>
                      <a:pt x="4" y="0"/>
                      <a:pt x="0" y="2"/>
                      <a:pt x="0" y="6"/>
                    </a:cubicBezTo>
                    <a:cubicBezTo>
                      <a:pt x="0" y="10"/>
                      <a:pt x="3" y="13"/>
                      <a:pt x="7" y="13"/>
                    </a:cubicBezTo>
                    <a:cubicBezTo>
                      <a:pt x="10" y="13"/>
                      <a:pt x="14" y="10"/>
                      <a:pt x="14" y="7"/>
                    </a:cubicBezTo>
                    <a:cubicBezTo>
                      <a:pt x="14" y="3"/>
                      <a:pt x="11"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6" name="Freeform 89"/>
              <p:cNvSpPr>
                <a:spLocks/>
              </p:cNvSpPr>
              <p:nvPr/>
            </p:nvSpPr>
            <p:spPr bwMode="auto">
              <a:xfrm>
                <a:off x="8916988" y="4775201"/>
                <a:ext cx="41275" cy="39688"/>
              </a:xfrm>
              <a:custGeom>
                <a:avLst/>
                <a:gdLst>
                  <a:gd name="T0" fmla="*/ 15 w 16"/>
                  <a:gd name="T1" fmla="*/ 5 h 15"/>
                  <a:gd name="T2" fmla="*/ 11 w 16"/>
                  <a:gd name="T3" fmla="*/ 1 h 15"/>
                  <a:gd name="T4" fmla="*/ 11 w 16"/>
                  <a:gd name="T5" fmla="*/ 1 h 15"/>
                  <a:gd name="T6" fmla="*/ 2 w 16"/>
                  <a:gd name="T7" fmla="*/ 10 h 15"/>
                  <a:gd name="T8" fmla="*/ 7 w 16"/>
                  <a:gd name="T9" fmla="*/ 15 h 15"/>
                  <a:gd name="T10" fmla="*/ 14 w 16"/>
                  <a:gd name="T11" fmla="*/ 12 h 15"/>
                  <a:gd name="T12" fmla="*/ 15 w 16"/>
                  <a:gd name="T13" fmla="*/ 11 h 15"/>
                  <a:gd name="T14" fmla="*/ 15 w 16"/>
                  <a:gd name="T15" fmla="*/ 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5">
                    <a:moveTo>
                      <a:pt x="15" y="5"/>
                    </a:moveTo>
                    <a:cubicBezTo>
                      <a:pt x="14" y="3"/>
                      <a:pt x="13" y="2"/>
                      <a:pt x="11" y="1"/>
                    </a:cubicBezTo>
                    <a:cubicBezTo>
                      <a:pt x="11" y="1"/>
                      <a:pt x="11" y="1"/>
                      <a:pt x="11" y="1"/>
                    </a:cubicBezTo>
                    <a:cubicBezTo>
                      <a:pt x="5" y="0"/>
                      <a:pt x="0" y="5"/>
                      <a:pt x="2" y="10"/>
                    </a:cubicBezTo>
                    <a:cubicBezTo>
                      <a:pt x="3" y="13"/>
                      <a:pt x="5" y="14"/>
                      <a:pt x="7" y="15"/>
                    </a:cubicBezTo>
                    <a:cubicBezTo>
                      <a:pt x="10" y="15"/>
                      <a:pt x="13" y="14"/>
                      <a:pt x="14" y="12"/>
                    </a:cubicBezTo>
                    <a:cubicBezTo>
                      <a:pt x="15" y="11"/>
                      <a:pt x="15" y="11"/>
                      <a:pt x="15" y="11"/>
                    </a:cubicBezTo>
                    <a:cubicBezTo>
                      <a:pt x="16" y="10"/>
                      <a:pt x="16" y="7"/>
                      <a:pt x="15" y="5"/>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7" name="Freeform 90"/>
              <p:cNvSpPr>
                <a:spLocks noEditPoints="1"/>
              </p:cNvSpPr>
              <p:nvPr/>
            </p:nvSpPr>
            <p:spPr bwMode="auto">
              <a:xfrm>
                <a:off x="8956675" y="4733926"/>
                <a:ext cx="198438" cy="215900"/>
              </a:xfrm>
              <a:custGeom>
                <a:avLst/>
                <a:gdLst>
                  <a:gd name="T0" fmla="*/ 63 w 76"/>
                  <a:gd name="T1" fmla="*/ 45 h 83"/>
                  <a:gd name="T2" fmla="*/ 59 w 76"/>
                  <a:gd name="T3" fmla="*/ 39 h 83"/>
                  <a:gd name="T4" fmla="*/ 71 w 76"/>
                  <a:gd name="T5" fmla="*/ 38 h 83"/>
                  <a:gd name="T6" fmla="*/ 71 w 76"/>
                  <a:gd name="T7" fmla="*/ 30 h 83"/>
                  <a:gd name="T8" fmla="*/ 58 w 76"/>
                  <a:gd name="T9" fmla="*/ 28 h 83"/>
                  <a:gd name="T10" fmla="*/ 49 w 76"/>
                  <a:gd name="T11" fmla="*/ 22 h 83"/>
                  <a:gd name="T12" fmla="*/ 56 w 76"/>
                  <a:gd name="T13" fmla="*/ 13 h 83"/>
                  <a:gd name="T14" fmla="*/ 40 w 76"/>
                  <a:gd name="T15" fmla="*/ 6 h 83"/>
                  <a:gd name="T16" fmla="*/ 34 w 76"/>
                  <a:gd name="T17" fmla="*/ 2 h 83"/>
                  <a:gd name="T18" fmla="*/ 24 w 76"/>
                  <a:gd name="T19" fmla="*/ 8 h 83"/>
                  <a:gd name="T20" fmla="*/ 7 w 76"/>
                  <a:gd name="T21" fmla="*/ 22 h 83"/>
                  <a:gd name="T22" fmla="*/ 8 w 76"/>
                  <a:gd name="T23" fmla="*/ 38 h 83"/>
                  <a:gd name="T24" fmla="*/ 16 w 76"/>
                  <a:gd name="T25" fmla="*/ 27 h 83"/>
                  <a:gd name="T26" fmla="*/ 22 w 76"/>
                  <a:gd name="T27" fmla="*/ 31 h 83"/>
                  <a:gd name="T28" fmla="*/ 16 w 76"/>
                  <a:gd name="T29" fmla="*/ 36 h 83"/>
                  <a:gd name="T30" fmla="*/ 14 w 76"/>
                  <a:gd name="T31" fmla="*/ 42 h 83"/>
                  <a:gd name="T32" fmla="*/ 4 w 76"/>
                  <a:gd name="T33" fmla="*/ 49 h 83"/>
                  <a:gd name="T34" fmla="*/ 6 w 76"/>
                  <a:gd name="T35" fmla="*/ 61 h 83"/>
                  <a:gd name="T36" fmla="*/ 9 w 76"/>
                  <a:gd name="T37" fmla="*/ 77 h 83"/>
                  <a:gd name="T38" fmla="*/ 17 w 76"/>
                  <a:gd name="T39" fmla="*/ 64 h 83"/>
                  <a:gd name="T40" fmla="*/ 21 w 76"/>
                  <a:gd name="T41" fmla="*/ 70 h 83"/>
                  <a:gd name="T42" fmla="*/ 25 w 76"/>
                  <a:gd name="T43" fmla="*/ 83 h 83"/>
                  <a:gd name="T44" fmla="*/ 35 w 76"/>
                  <a:gd name="T45" fmla="*/ 83 h 83"/>
                  <a:gd name="T46" fmla="*/ 39 w 76"/>
                  <a:gd name="T47" fmla="*/ 77 h 83"/>
                  <a:gd name="T48" fmla="*/ 51 w 76"/>
                  <a:gd name="T49" fmla="*/ 75 h 83"/>
                  <a:gd name="T50" fmla="*/ 53 w 76"/>
                  <a:gd name="T51" fmla="*/ 65 h 83"/>
                  <a:gd name="T52" fmla="*/ 67 w 76"/>
                  <a:gd name="T53" fmla="*/ 52 h 83"/>
                  <a:gd name="T54" fmla="*/ 69 w 76"/>
                  <a:gd name="T55" fmla="*/ 41 h 83"/>
                  <a:gd name="T56" fmla="*/ 41 w 76"/>
                  <a:gd name="T57" fmla="*/ 24 h 83"/>
                  <a:gd name="T58" fmla="*/ 41 w 76"/>
                  <a:gd name="T59" fmla="*/ 21 h 83"/>
                  <a:gd name="T60" fmla="*/ 35 w 76"/>
                  <a:gd name="T61" fmla="*/ 73 h 83"/>
                  <a:gd name="T62" fmla="*/ 30 w 76"/>
                  <a:gd name="T63" fmla="*/ 75 h 83"/>
                  <a:gd name="T64" fmla="*/ 35 w 76"/>
                  <a:gd name="T65" fmla="*/ 71 h 83"/>
                  <a:gd name="T66" fmla="*/ 35 w 76"/>
                  <a:gd name="T67" fmla="*/ 73 h 83"/>
                  <a:gd name="T68" fmla="*/ 41 w 76"/>
                  <a:gd name="T69" fmla="*/ 47 h 83"/>
                  <a:gd name="T70" fmla="*/ 32 w 76"/>
                  <a:gd name="T71" fmla="*/ 49 h 83"/>
                  <a:gd name="T72" fmla="*/ 32 w 76"/>
                  <a:gd name="T73" fmla="*/ 34 h 83"/>
                  <a:gd name="T74" fmla="*/ 36 w 76"/>
                  <a:gd name="T75" fmla="*/ 34 h 83"/>
                  <a:gd name="T76" fmla="*/ 47 w 76"/>
                  <a:gd name="T77" fmla="*/ 4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 h="83">
                    <a:moveTo>
                      <a:pt x="69" y="41"/>
                    </a:moveTo>
                    <a:cubicBezTo>
                      <a:pt x="66" y="41"/>
                      <a:pt x="64" y="43"/>
                      <a:pt x="63" y="45"/>
                    </a:cubicBezTo>
                    <a:cubicBezTo>
                      <a:pt x="62" y="43"/>
                      <a:pt x="59" y="42"/>
                      <a:pt x="57" y="42"/>
                    </a:cubicBezTo>
                    <a:cubicBezTo>
                      <a:pt x="57" y="41"/>
                      <a:pt x="58" y="40"/>
                      <a:pt x="59" y="39"/>
                    </a:cubicBezTo>
                    <a:cubicBezTo>
                      <a:pt x="60" y="41"/>
                      <a:pt x="62" y="42"/>
                      <a:pt x="64" y="42"/>
                    </a:cubicBezTo>
                    <a:cubicBezTo>
                      <a:pt x="67" y="42"/>
                      <a:pt x="69" y="40"/>
                      <a:pt x="71" y="38"/>
                    </a:cubicBezTo>
                    <a:cubicBezTo>
                      <a:pt x="72" y="36"/>
                      <a:pt x="73" y="32"/>
                      <a:pt x="71" y="30"/>
                    </a:cubicBezTo>
                    <a:cubicBezTo>
                      <a:pt x="71" y="30"/>
                      <a:pt x="71" y="30"/>
                      <a:pt x="71" y="30"/>
                    </a:cubicBezTo>
                    <a:cubicBezTo>
                      <a:pt x="69" y="27"/>
                      <a:pt x="67" y="26"/>
                      <a:pt x="64" y="25"/>
                    </a:cubicBezTo>
                    <a:cubicBezTo>
                      <a:pt x="62" y="25"/>
                      <a:pt x="60" y="26"/>
                      <a:pt x="58" y="28"/>
                    </a:cubicBezTo>
                    <a:cubicBezTo>
                      <a:pt x="58" y="28"/>
                      <a:pt x="57" y="27"/>
                      <a:pt x="57" y="26"/>
                    </a:cubicBezTo>
                    <a:cubicBezTo>
                      <a:pt x="54" y="24"/>
                      <a:pt x="52" y="23"/>
                      <a:pt x="49" y="22"/>
                    </a:cubicBezTo>
                    <a:cubicBezTo>
                      <a:pt x="50" y="22"/>
                      <a:pt x="52" y="21"/>
                      <a:pt x="53" y="20"/>
                    </a:cubicBezTo>
                    <a:cubicBezTo>
                      <a:pt x="55" y="19"/>
                      <a:pt x="56" y="16"/>
                      <a:pt x="56" y="13"/>
                    </a:cubicBezTo>
                    <a:cubicBezTo>
                      <a:pt x="56" y="8"/>
                      <a:pt x="52" y="3"/>
                      <a:pt x="47" y="3"/>
                    </a:cubicBezTo>
                    <a:cubicBezTo>
                      <a:pt x="44" y="3"/>
                      <a:pt x="42" y="4"/>
                      <a:pt x="40" y="6"/>
                    </a:cubicBezTo>
                    <a:cubicBezTo>
                      <a:pt x="40" y="6"/>
                      <a:pt x="39" y="6"/>
                      <a:pt x="39" y="7"/>
                    </a:cubicBezTo>
                    <a:cubicBezTo>
                      <a:pt x="38" y="4"/>
                      <a:pt x="37" y="2"/>
                      <a:pt x="34" y="2"/>
                    </a:cubicBezTo>
                    <a:cubicBezTo>
                      <a:pt x="34" y="2"/>
                      <a:pt x="34" y="2"/>
                      <a:pt x="34" y="2"/>
                    </a:cubicBezTo>
                    <a:cubicBezTo>
                      <a:pt x="29" y="0"/>
                      <a:pt x="24" y="4"/>
                      <a:pt x="24" y="8"/>
                    </a:cubicBezTo>
                    <a:cubicBezTo>
                      <a:pt x="23" y="7"/>
                      <a:pt x="20" y="5"/>
                      <a:pt x="17" y="5"/>
                    </a:cubicBezTo>
                    <a:cubicBezTo>
                      <a:pt x="7" y="5"/>
                      <a:pt x="4" y="15"/>
                      <a:pt x="7" y="22"/>
                    </a:cubicBezTo>
                    <a:cubicBezTo>
                      <a:pt x="3" y="22"/>
                      <a:pt x="0" y="26"/>
                      <a:pt x="0" y="30"/>
                    </a:cubicBezTo>
                    <a:cubicBezTo>
                      <a:pt x="0" y="34"/>
                      <a:pt x="3" y="38"/>
                      <a:pt x="8" y="38"/>
                    </a:cubicBezTo>
                    <a:cubicBezTo>
                      <a:pt x="13" y="38"/>
                      <a:pt x="17" y="35"/>
                      <a:pt x="17" y="30"/>
                    </a:cubicBezTo>
                    <a:cubicBezTo>
                      <a:pt x="17" y="29"/>
                      <a:pt x="17" y="28"/>
                      <a:pt x="16" y="27"/>
                    </a:cubicBezTo>
                    <a:cubicBezTo>
                      <a:pt x="17" y="27"/>
                      <a:pt x="18" y="26"/>
                      <a:pt x="19" y="26"/>
                    </a:cubicBezTo>
                    <a:cubicBezTo>
                      <a:pt x="20" y="28"/>
                      <a:pt x="20" y="30"/>
                      <a:pt x="22" y="31"/>
                    </a:cubicBezTo>
                    <a:cubicBezTo>
                      <a:pt x="22" y="31"/>
                      <a:pt x="22" y="31"/>
                      <a:pt x="22" y="31"/>
                    </a:cubicBezTo>
                    <a:cubicBezTo>
                      <a:pt x="20" y="32"/>
                      <a:pt x="17" y="34"/>
                      <a:pt x="16" y="36"/>
                    </a:cubicBezTo>
                    <a:cubicBezTo>
                      <a:pt x="16" y="36"/>
                      <a:pt x="16" y="36"/>
                      <a:pt x="16" y="36"/>
                    </a:cubicBezTo>
                    <a:cubicBezTo>
                      <a:pt x="15" y="38"/>
                      <a:pt x="14" y="40"/>
                      <a:pt x="14" y="42"/>
                    </a:cubicBezTo>
                    <a:cubicBezTo>
                      <a:pt x="11" y="42"/>
                      <a:pt x="9" y="43"/>
                      <a:pt x="6" y="45"/>
                    </a:cubicBezTo>
                    <a:cubicBezTo>
                      <a:pt x="5" y="46"/>
                      <a:pt x="4" y="47"/>
                      <a:pt x="4" y="49"/>
                    </a:cubicBezTo>
                    <a:cubicBezTo>
                      <a:pt x="2" y="52"/>
                      <a:pt x="2" y="56"/>
                      <a:pt x="4" y="58"/>
                    </a:cubicBezTo>
                    <a:cubicBezTo>
                      <a:pt x="5" y="59"/>
                      <a:pt x="5" y="60"/>
                      <a:pt x="6" y="61"/>
                    </a:cubicBezTo>
                    <a:cubicBezTo>
                      <a:pt x="6" y="62"/>
                      <a:pt x="7" y="62"/>
                      <a:pt x="8" y="63"/>
                    </a:cubicBezTo>
                    <a:cubicBezTo>
                      <a:pt x="0" y="64"/>
                      <a:pt x="0" y="77"/>
                      <a:pt x="9" y="77"/>
                    </a:cubicBezTo>
                    <a:cubicBezTo>
                      <a:pt x="16" y="77"/>
                      <a:pt x="18" y="69"/>
                      <a:pt x="15" y="65"/>
                    </a:cubicBezTo>
                    <a:cubicBezTo>
                      <a:pt x="15" y="65"/>
                      <a:pt x="16" y="65"/>
                      <a:pt x="17" y="64"/>
                    </a:cubicBezTo>
                    <a:cubicBezTo>
                      <a:pt x="17" y="66"/>
                      <a:pt x="18" y="68"/>
                      <a:pt x="19" y="69"/>
                    </a:cubicBezTo>
                    <a:cubicBezTo>
                      <a:pt x="20" y="69"/>
                      <a:pt x="20" y="70"/>
                      <a:pt x="21" y="70"/>
                    </a:cubicBezTo>
                    <a:cubicBezTo>
                      <a:pt x="18" y="72"/>
                      <a:pt x="17" y="75"/>
                      <a:pt x="18" y="78"/>
                    </a:cubicBezTo>
                    <a:cubicBezTo>
                      <a:pt x="18" y="81"/>
                      <a:pt x="22" y="83"/>
                      <a:pt x="25" y="83"/>
                    </a:cubicBezTo>
                    <a:cubicBezTo>
                      <a:pt x="27" y="82"/>
                      <a:pt x="29" y="81"/>
                      <a:pt x="30" y="79"/>
                    </a:cubicBezTo>
                    <a:cubicBezTo>
                      <a:pt x="30" y="81"/>
                      <a:pt x="32" y="83"/>
                      <a:pt x="35" y="83"/>
                    </a:cubicBezTo>
                    <a:cubicBezTo>
                      <a:pt x="38" y="83"/>
                      <a:pt x="40" y="80"/>
                      <a:pt x="39" y="77"/>
                    </a:cubicBezTo>
                    <a:cubicBezTo>
                      <a:pt x="39" y="77"/>
                      <a:pt x="39" y="77"/>
                      <a:pt x="39" y="77"/>
                    </a:cubicBezTo>
                    <a:cubicBezTo>
                      <a:pt x="41" y="78"/>
                      <a:pt x="42" y="78"/>
                      <a:pt x="44" y="78"/>
                    </a:cubicBezTo>
                    <a:cubicBezTo>
                      <a:pt x="46" y="78"/>
                      <a:pt x="49" y="77"/>
                      <a:pt x="51" y="75"/>
                    </a:cubicBezTo>
                    <a:cubicBezTo>
                      <a:pt x="53" y="74"/>
                      <a:pt x="54" y="71"/>
                      <a:pt x="54" y="68"/>
                    </a:cubicBezTo>
                    <a:cubicBezTo>
                      <a:pt x="54" y="67"/>
                      <a:pt x="54" y="66"/>
                      <a:pt x="53" y="65"/>
                    </a:cubicBezTo>
                    <a:cubicBezTo>
                      <a:pt x="54" y="66"/>
                      <a:pt x="55" y="66"/>
                      <a:pt x="55" y="66"/>
                    </a:cubicBezTo>
                    <a:cubicBezTo>
                      <a:pt x="64" y="66"/>
                      <a:pt x="67" y="59"/>
                      <a:pt x="67" y="52"/>
                    </a:cubicBezTo>
                    <a:cubicBezTo>
                      <a:pt x="67" y="52"/>
                      <a:pt x="68" y="53"/>
                      <a:pt x="69" y="53"/>
                    </a:cubicBezTo>
                    <a:cubicBezTo>
                      <a:pt x="76" y="53"/>
                      <a:pt x="76" y="41"/>
                      <a:pt x="69" y="41"/>
                    </a:cubicBezTo>
                    <a:close/>
                    <a:moveTo>
                      <a:pt x="45" y="23"/>
                    </a:moveTo>
                    <a:cubicBezTo>
                      <a:pt x="44" y="23"/>
                      <a:pt x="42" y="23"/>
                      <a:pt x="41" y="24"/>
                    </a:cubicBezTo>
                    <a:cubicBezTo>
                      <a:pt x="41" y="24"/>
                      <a:pt x="41" y="24"/>
                      <a:pt x="41" y="23"/>
                    </a:cubicBezTo>
                    <a:cubicBezTo>
                      <a:pt x="41" y="23"/>
                      <a:pt x="41" y="22"/>
                      <a:pt x="41" y="21"/>
                    </a:cubicBezTo>
                    <a:cubicBezTo>
                      <a:pt x="42" y="22"/>
                      <a:pt x="44" y="22"/>
                      <a:pt x="45" y="23"/>
                    </a:cubicBezTo>
                    <a:close/>
                    <a:moveTo>
                      <a:pt x="35" y="73"/>
                    </a:moveTo>
                    <a:cubicBezTo>
                      <a:pt x="33" y="73"/>
                      <a:pt x="31" y="74"/>
                      <a:pt x="30" y="76"/>
                    </a:cubicBezTo>
                    <a:cubicBezTo>
                      <a:pt x="30" y="75"/>
                      <a:pt x="30" y="75"/>
                      <a:pt x="30" y="75"/>
                    </a:cubicBezTo>
                    <a:cubicBezTo>
                      <a:pt x="30" y="74"/>
                      <a:pt x="30" y="73"/>
                      <a:pt x="29" y="72"/>
                    </a:cubicBezTo>
                    <a:cubicBezTo>
                      <a:pt x="31" y="72"/>
                      <a:pt x="33" y="72"/>
                      <a:pt x="35" y="71"/>
                    </a:cubicBezTo>
                    <a:cubicBezTo>
                      <a:pt x="35" y="72"/>
                      <a:pt x="35" y="73"/>
                      <a:pt x="36" y="73"/>
                    </a:cubicBezTo>
                    <a:cubicBezTo>
                      <a:pt x="36" y="73"/>
                      <a:pt x="36" y="73"/>
                      <a:pt x="35" y="73"/>
                    </a:cubicBezTo>
                    <a:close/>
                    <a:moveTo>
                      <a:pt x="46" y="49"/>
                    </a:moveTo>
                    <a:cubicBezTo>
                      <a:pt x="44" y="48"/>
                      <a:pt x="43" y="47"/>
                      <a:pt x="41" y="47"/>
                    </a:cubicBezTo>
                    <a:cubicBezTo>
                      <a:pt x="38" y="47"/>
                      <a:pt x="36" y="48"/>
                      <a:pt x="35" y="51"/>
                    </a:cubicBezTo>
                    <a:cubicBezTo>
                      <a:pt x="34" y="50"/>
                      <a:pt x="33" y="49"/>
                      <a:pt x="32" y="49"/>
                    </a:cubicBezTo>
                    <a:cubicBezTo>
                      <a:pt x="34" y="47"/>
                      <a:pt x="35" y="45"/>
                      <a:pt x="35" y="42"/>
                    </a:cubicBezTo>
                    <a:cubicBezTo>
                      <a:pt x="35" y="39"/>
                      <a:pt x="34" y="36"/>
                      <a:pt x="32" y="34"/>
                    </a:cubicBezTo>
                    <a:cubicBezTo>
                      <a:pt x="33" y="34"/>
                      <a:pt x="35" y="33"/>
                      <a:pt x="36" y="33"/>
                    </a:cubicBezTo>
                    <a:cubicBezTo>
                      <a:pt x="36" y="33"/>
                      <a:pt x="36" y="34"/>
                      <a:pt x="36" y="34"/>
                    </a:cubicBezTo>
                    <a:cubicBezTo>
                      <a:pt x="36" y="37"/>
                      <a:pt x="37" y="40"/>
                      <a:pt x="39" y="42"/>
                    </a:cubicBezTo>
                    <a:cubicBezTo>
                      <a:pt x="41" y="45"/>
                      <a:pt x="44" y="46"/>
                      <a:pt x="47" y="46"/>
                    </a:cubicBezTo>
                    <a:cubicBezTo>
                      <a:pt x="46" y="47"/>
                      <a:pt x="46" y="48"/>
                      <a:pt x="46" y="49"/>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8" name="Freeform 91"/>
              <p:cNvSpPr>
                <a:spLocks/>
              </p:cNvSpPr>
              <p:nvPr/>
            </p:nvSpPr>
            <p:spPr bwMode="auto">
              <a:xfrm>
                <a:off x="9102725" y="4772026"/>
                <a:ext cx="25400" cy="26988"/>
              </a:xfrm>
              <a:custGeom>
                <a:avLst/>
                <a:gdLst>
                  <a:gd name="T0" fmla="*/ 5 w 10"/>
                  <a:gd name="T1" fmla="*/ 0 h 10"/>
                  <a:gd name="T2" fmla="*/ 0 w 10"/>
                  <a:gd name="T3" fmla="*/ 5 h 10"/>
                  <a:gd name="T4" fmla="*/ 5 w 10"/>
                  <a:gd name="T5" fmla="*/ 10 h 10"/>
                  <a:gd name="T6" fmla="*/ 10 w 10"/>
                  <a:gd name="T7" fmla="*/ 5 h 10"/>
                  <a:gd name="T8" fmla="*/ 5 w 10"/>
                  <a:gd name="T9" fmla="*/ 0 h 10"/>
                </a:gdLst>
                <a:ahLst/>
                <a:cxnLst>
                  <a:cxn ang="0">
                    <a:pos x="T0" y="T1"/>
                  </a:cxn>
                  <a:cxn ang="0">
                    <a:pos x="T2" y="T3"/>
                  </a:cxn>
                  <a:cxn ang="0">
                    <a:pos x="T4" y="T5"/>
                  </a:cxn>
                  <a:cxn ang="0">
                    <a:pos x="T6" y="T7"/>
                  </a:cxn>
                  <a:cxn ang="0">
                    <a:pos x="T8" y="T9"/>
                  </a:cxn>
                </a:cxnLst>
                <a:rect l="0" t="0" r="r" b="b"/>
                <a:pathLst>
                  <a:path w="10" h="10">
                    <a:moveTo>
                      <a:pt x="5" y="0"/>
                    </a:moveTo>
                    <a:cubicBezTo>
                      <a:pt x="2" y="0"/>
                      <a:pt x="0" y="2"/>
                      <a:pt x="0" y="5"/>
                    </a:cubicBezTo>
                    <a:cubicBezTo>
                      <a:pt x="0" y="7"/>
                      <a:pt x="2" y="10"/>
                      <a:pt x="5" y="10"/>
                    </a:cubicBezTo>
                    <a:cubicBezTo>
                      <a:pt x="7" y="10"/>
                      <a:pt x="10" y="8"/>
                      <a:pt x="10" y="5"/>
                    </a:cubicBezTo>
                    <a:cubicBezTo>
                      <a:pt x="10" y="2"/>
                      <a:pt x="8" y="0"/>
                      <a:pt x="5"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9" name="Freeform 92"/>
              <p:cNvSpPr>
                <a:spLocks/>
              </p:cNvSpPr>
              <p:nvPr/>
            </p:nvSpPr>
            <p:spPr bwMode="auto">
              <a:xfrm>
                <a:off x="9097963" y="4905376"/>
                <a:ext cx="36513" cy="28575"/>
              </a:xfrm>
              <a:custGeom>
                <a:avLst/>
                <a:gdLst>
                  <a:gd name="T0" fmla="*/ 7 w 14"/>
                  <a:gd name="T1" fmla="*/ 0 h 11"/>
                  <a:gd name="T2" fmla="*/ 7 w 14"/>
                  <a:gd name="T3" fmla="*/ 11 h 11"/>
                  <a:gd name="T4" fmla="*/ 7 w 14"/>
                  <a:gd name="T5" fmla="*/ 0 h 11"/>
                </a:gdLst>
                <a:ahLst/>
                <a:cxnLst>
                  <a:cxn ang="0">
                    <a:pos x="T0" y="T1"/>
                  </a:cxn>
                  <a:cxn ang="0">
                    <a:pos x="T2" y="T3"/>
                  </a:cxn>
                  <a:cxn ang="0">
                    <a:pos x="T4" y="T5"/>
                  </a:cxn>
                </a:cxnLst>
                <a:rect l="0" t="0" r="r" b="b"/>
                <a:pathLst>
                  <a:path w="14" h="11">
                    <a:moveTo>
                      <a:pt x="7" y="0"/>
                    </a:moveTo>
                    <a:cubicBezTo>
                      <a:pt x="0" y="0"/>
                      <a:pt x="0" y="11"/>
                      <a:pt x="7" y="11"/>
                    </a:cubicBezTo>
                    <a:cubicBezTo>
                      <a:pt x="14" y="11"/>
                      <a:pt x="14"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3" name="Group 32"/>
            <p:cNvGrpSpPr/>
            <p:nvPr/>
          </p:nvGrpSpPr>
          <p:grpSpPr>
            <a:xfrm>
              <a:off x="8686800" y="4557713"/>
              <a:ext cx="682626" cy="577851"/>
              <a:chOff x="8686800" y="4557713"/>
              <a:chExt cx="682626" cy="577851"/>
            </a:xfrm>
          </p:grpSpPr>
          <p:sp>
            <p:nvSpPr>
              <p:cNvPr id="34" name="Freeform 93"/>
              <p:cNvSpPr>
                <a:spLocks/>
              </p:cNvSpPr>
              <p:nvPr/>
            </p:nvSpPr>
            <p:spPr bwMode="auto">
              <a:xfrm>
                <a:off x="8843963" y="4919663"/>
                <a:ext cx="104775" cy="146050"/>
              </a:xfrm>
              <a:custGeom>
                <a:avLst/>
                <a:gdLst>
                  <a:gd name="T0" fmla="*/ 39 w 40"/>
                  <a:gd name="T1" fmla="*/ 1 h 56"/>
                  <a:gd name="T2" fmla="*/ 21 w 40"/>
                  <a:gd name="T3" fmla="*/ 27 h 56"/>
                  <a:gd name="T4" fmla="*/ 0 w 40"/>
                  <a:gd name="T5" fmla="*/ 55 h 56"/>
                  <a:gd name="T6" fmla="*/ 1 w 40"/>
                  <a:gd name="T7" fmla="*/ 56 h 56"/>
                  <a:gd name="T8" fmla="*/ 21 w 40"/>
                  <a:gd name="T9" fmla="*/ 29 h 56"/>
                  <a:gd name="T10" fmla="*/ 39 w 40"/>
                  <a:gd name="T11" fmla="*/ 1 h 56"/>
                  <a:gd name="T12" fmla="*/ 39 w 40"/>
                  <a:gd name="T13" fmla="*/ 1 h 56"/>
                </a:gdLst>
                <a:ahLst/>
                <a:cxnLst>
                  <a:cxn ang="0">
                    <a:pos x="T0" y="T1"/>
                  </a:cxn>
                  <a:cxn ang="0">
                    <a:pos x="T2" y="T3"/>
                  </a:cxn>
                  <a:cxn ang="0">
                    <a:pos x="T4" y="T5"/>
                  </a:cxn>
                  <a:cxn ang="0">
                    <a:pos x="T6" y="T7"/>
                  </a:cxn>
                  <a:cxn ang="0">
                    <a:pos x="T8" y="T9"/>
                  </a:cxn>
                  <a:cxn ang="0">
                    <a:pos x="T10" y="T11"/>
                  </a:cxn>
                  <a:cxn ang="0">
                    <a:pos x="T12" y="T13"/>
                  </a:cxn>
                </a:cxnLst>
                <a:rect l="0" t="0" r="r" b="b"/>
                <a:pathLst>
                  <a:path w="40" h="56">
                    <a:moveTo>
                      <a:pt x="39" y="1"/>
                    </a:moveTo>
                    <a:cubicBezTo>
                      <a:pt x="32" y="9"/>
                      <a:pt x="27" y="19"/>
                      <a:pt x="21" y="27"/>
                    </a:cubicBezTo>
                    <a:cubicBezTo>
                      <a:pt x="14" y="37"/>
                      <a:pt x="6" y="45"/>
                      <a:pt x="0" y="55"/>
                    </a:cubicBezTo>
                    <a:cubicBezTo>
                      <a:pt x="0" y="56"/>
                      <a:pt x="1" y="56"/>
                      <a:pt x="1" y="56"/>
                    </a:cubicBezTo>
                    <a:cubicBezTo>
                      <a:pt x="9" y="48"/>
                      <a:pt x="15" y="38"/>
                      <a:pt x="21" y="29"/>
                    </a:cubicBezTo>
                    <a:cubicBezTo>
                      <a:pt x="28" y="21"/>
                      <a:pt x="35" y="11"/>
                      <a:pt x="39" y="1"/>
                    </a:cubicBezTo>
                    <a:cubicBezTo>
                      <a:pt x="40" y="1"/>
                      <a:pt x="39" y="0"/>
                      <a:pt x="39"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5" name="Freeform 94"/>
              <p:cNvSpPr>
                <a:spLocks/>
              </p:cNvSpPr>
              <p:nvPr/>
            </p:nvSpPr>
            <p:spPr bwMode="auto">
              <a:xfrm>
                <a:off x="8899525" y="4937126"/>
                <a:ext cx="61913" cy="138113"/>
              </a:xfrm>
              <a:custGeom>
                <a:avLst/>
                <a:gdLst>
                  <a:gd name="T0" fmla="*/ 23 w 24"/>
                  <a:gd name="T1" fmla="*/ 0 h 53"/>
                  <a:gd name="T2" fmla="*/ 22 w 24"/>
                  <a:gd name="T3" fmla="*/ 0 h 53"/>
                  <a:gd name="T4" fmla="*/ 22 w 24"/>
                  <a:gd name="T5" fmla="*/ 0 h 53"/>
                  <a:gd name="T6" fmla="*/ 11 w 24"/>
                  <a:gd name="T7" fmla="*/ 25 h 53"/>
                  <a:gd name="T8" fmla="*/ 0 w 24"/>
                  <a:gd name="T9" fmla="*/ 52 h 53"/>
                  <a:gd name="T10" fmla="*/ 1 w 24"/>
                  <a:gd name="T11" fmla="*/ 53 h 53"/>
                  <a:gd name="T12" fmla="*/ 11 w 24"/>
                  <a:gd name="T13" fmla="*/ 28 h 53"/>
                  <a:gd name="T14" fmla="*/ 22 w 24"/>
                  <a:gd name="T15" fmla="*/ 2 h 53"/>
                  <a:gd name="T16" fmla="*/ 20 w 24"/>
                  <a:gd name="T17" fmla="*/ 26 h 53"/>
                  <a:gd name="T18" fmla="*/ 15 w 24"/>
                  <a:gd name="T19" fmla="*/ 51 h 53"/>
                  <a:gd name="T20" fmla="*/ 16 w 24"/>
                  <a:gd name="T21" fmla="*/ 51 h 53"/>
                  <a:gd name="T22" fmla="*/ 22 w 24"/>
                  <a:gd name="T23" fmla="*/ 26 h 53"/>
                  <a:gd name="T24" fmla="*/ 23 w 24"/>
                  <a:gd name="T25"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53">
                    <a:moveTo>
                      <a:pt x="23" y="0"/>
                    </a:moveTo>
                    <a:cubicBezTo>
                      <a:pt x="23" y="0"/>
                      <a:pt x="22" y="0"/>
                      <a:pt x="22" y="0"/>
                    </a:cubicBezTo>
                    <a:cubicBezTo>
                      <a:pt x="22" y="0"/>
                      <a:pt x="22" y="0"/>
                      <a:pt x="22" y="0"/>
                    </a:cubicBezTo>
                    <a:cubicBezTo>
                      <a:pt x="18" y="8"/>
                      <a:pt x="14" y="16"/>
                      <a:pt x="11" y="25"/>
                    </a:cubicBezTo>
                    <a:cubicBezTo>
                      <a:pt x="7" y="34"/>
                      <a:pt x="2" y="43"/>
                      <a:pt x="0" y="52"/>
                    </a:cubicBezTo>
                    <a:cubicBezTo>
                      <a:pt x="0" y="53"/>
                      <a:pt x="1" y="53"/>
                      <a:pt x="1" y="53"/>
                    </a:cubicBezTo>
                    <a:cubicBezTo>
                      <a:pt x="5" y="45"/>
                      <a:pt x="8" y="36"/>
                      <a:pt x="11" y="28"/>
                    </a:cubicBezTo>
                    <a:cubicBezTo>
                      <a:pt x="15" y="19"/>
                      <a:pt x="19" y="10"/>
                      <a:pt x="22" y="2"/>
                    </a:cubicBezTo>
                    <a:cubicBezTo>
                      <a:pt x="21" y="10"/>
                      <a:pt x="21" y="18"/>
                      <a:pt x="20" y="26"/>
                    </a:cubicBezTo>
                    <a:cubicBezTo>
                      <a:pt x="18" y="34"/>
                      <a:pt x="16" y="43"/>
                      <a:pt x="15" y="51"/>
                    </a:cubicBezTo>
                    <a:cubicBezTo>
                      <a:pt x="15" y="52"/>
                      <a:pt x="16" y="52"/>
                      <a:pt x="16" y="51"/>
                    </a:cubicBezTo>
                    <a:cubicBezTo>
                      <a:pt x="19" y="44"/>
                      <a:pt x="21" y="34"/>
                      <a:pt x="22" y="26"/>
                    </a:cubicBezTo>
                    <a:cubicBezTo>
                      <a:pt x="23" y="18"/>
                      <a:pt x="24" y="9"/>
                      <a:pt x="23"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6" name="Freeform 95"/>
              <p:cNvSpPr>
                <a:spLocks/>
              </p:cNvSpPr>
              <p:nvPr/>
            </p:nvSpPr>
            <p:spPr bwMode="auto">
              <a:xfrm>
                <a:off x="8997950" y="4949826"/>
                <a:ext cx="49213" cy="185738"/>
              </a:xfrm>
              <a:custGeom>
                <a:avLst/>
                <a:gdLst>
                  <a:gd name="T0" fmla="*/ 14 w 19"/>
                  <a:gd name="T1" fmla="*/ 38 h 71"/>
                  <a:gd name="T2" fmla="*/ 6 w 19"/>
                  <a:gd name="T3" fmla="*/ 3 h 71"/>
                  <a:gd name="T4" fmla="*/ 5 w 19"/>
                  <a:gd name="T5" fmla="*/ 2 h 71"/>
                  <a:gd name="T6" fmla="*/ 5 w 19"/>
                  <a:gd name="T7" fmla="*/ 1 h 71"/>
                  <a:gd name="T8" fmla="*/ 4 w 19"/>
                  <a:gd name="T9" fmla="*/ 1 h 71"/>
                  <a:gd name="T10" fmla="*/ 2 w 19"/>
                  <a:gd name="T11" fmla="*/ 59 h 71"/>
                  <a:gd name="T12" fmla="*/ 4 w 19"/>
                  <a:gd name="T13" fmla="*/ 59 h 71"/>
                  <a:gd name="T14" fmla="*/ 5 w 19"/>
                  <a:gd name="T15" fmla="*/ 5 h 71"/>
                  <a:gd name="T16" fmla="*/ 11 w 19"/>
                  <a:gd name="T17" fmla="*/ 38 h 71"/>
                  <a:gd name="T18" fmla="*/ 17 w 19"/>
                  <a:gd name="T19" fmla="*/ 71 h 71"/>
                  <a:gd name="T20" fmla="*/ 18 w 19"/>
                  <a:gd name="T21" fmla="*/ 70 h 71"/>
                  <a:gd name="T22" fmla="*/ 14 w 19"/>
                  <a:gd name="T23" fmla="*/ 38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71">
                    <a:moveTo>
                      <a:pt x="14" y="38"/>
                    </a:moveTo>
                    <a:cubicBezTo>
                      <a:pt x="11" y="26"/>
                      <a:pt x="9" y="14"/>
                      <a:pt x="6" y="3"/>
                    </a:cubicBezTo>
                    <a:cubicBezTo>
                      <a:pt x="6" y="2"/>
                      <a:pt x="5" y="2"/>
                      <a:pt x="5" y="2"/>
                    </a:cubicBezTo>
                    <a:cubicBezTo>
                      <a:pt x="5" y="2"/>
                      <a:pt x="5" y="2"/>
                      <a:pt x="5" y="1"/>
                    </a:cubicBezTo>
                    <a:cubicBezTo>
                      <a:pt x="5" y="0"/>
                      <a:pt x="4" y="0"/>
                      <a:pt x="4" y="1"/>
                    </a:cubicBezTo>
                    <a:cubicBezTo>
                      <a:pt x="1" y="20"/>
                      <a:pt x="0" y="40"/>
                      <a:pt x="2" y="59"/>
                    </a:cubicBezTo>
                    <a:cubicBezTo>
                      <a:pt x="2" y="60"/>
                      <a:pt x="4" y="61"/>
                      <a:pt x="4" y="59"/>
                    </a:cubicBezTo>
                    <a:cubicBezTo>
                      <a:pt x="5" y="41"/>
                      <a:pt x="5" y="23"/>
                      <a:pt x="5" y="5"/>
                    </a:cubicBezTo>
                    <a:cubicBezTo>
                      <a:pt x="6" y="16"/>
                      <a:pt x="9" y="27"/>
                      <a:pt x="11" y="38"/>
                    </a:cubicBezTo>
                    <a:cubicBezTo>
                      <a:pt x="13" y="49"/>
                      <a:pt x="13" y="61"/>
                      <a:pt x="17" y="71"/>
                    </a:cubicBezTo>
                    <a:cubicBezTo>
                      <a:pt x="17" y="71"/>
                      <a:pt x="18" y="71"/>
                      <a:pt x="18" y="70"/>
                    </a:cubicBezTo>
                    <a:cubicBezTo>
                      <a:pt x="19" y="60"/>
                      <a:pt x="15" y="48"/>
                      <a:pt x="14" y="3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7" name="Freeform 96"/>
              <p:cNvSpPr>
                <a:spLocks/>
              </p:cNvSpPr>
              <p:nvPr/>
            </p:nvSpPr>
            <p:spPr bwMode="auto">
              <a:xfrm>
                <a:off x="9047163" y="4960938"/>
                <a:ext cx="63500" cy="153988"/>
              </a:xfrm>
              <a:custGeom>
                <a:avLst/>
                <a:gdLst>
                  <a:gd name="T0" fmla="*/ 14 w 24"/>
                  <a:gd name="T1" fmla="*/ 29 h 59"/>
                  <a:gd name="T2" fmla="*/ 1 w 24"/>
                  <a:gd name="T3" fmla="*/ 1 h 59"/>
                  <a:gd name="T4" fmla="*/ 0 w 24"/>
                  <a:gd name="T5" fmla="*/ 1 h 59"/>
                  <a:gd name="T6" fmla="*/ 11 w 24"/>
                  <a:gd name="T7" fmla="*/ 29 h 59"/>
                  <a:gd name="T8" fmla="*/ 22 w 24"/>
                  <a:gd name="T9" fmla="*/ 58 h 59"/>
                  <a:gd name="T10" fmla="*/ 24 w 24"/>
                  <a:gd name="T11" fmla="*/ 57 h 59"/>
                  <a:gd name="T12" fmla="*/ 14 w 24"/>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4" h="59">
                    <a:moveTo>
                      <a:pt x="14" y="29"/>
                    </a:moveTo>
                    <a:cubicBezTo>
                      <a:pt x="10" y="20"/>
                      <a:pt x="6" y="10"/>
                      <a:pt x="1" y="1"/>
                    </a:cubicBezTo>
                    <a:cubicBezTo>
                      <a:pt x="1" y="0"/>
                      <a:pt x="0" y="0"/>
                      <a:pt x="0" y="1"/>
                    </a:cubicBezTo>
                    <a:cubicBezTo>
                      <a:pt x="4" y="11"/>
                      <a:pt x="8" y="20"/>
                      <a:pt x="11" y="29"/>
                    </a:cubicBezTo>
                    <a:cubicBezTo>
                      <a:pt x="15" y="39"/>
                      <a:pt x="17" y="49"/>
                      <a:pt x="22" y="58"/>
                    </a:cubicBezTo>
                    <a:cubicBezTo>
                      <a:pt x="22" y="59"/>
                      <a:pt x="24" y="58"/>
                      <a:pt x="24" y="57"/>
                    </a:cubicBezTo>
                    <a:cubicBezTo>
                      <a:pt x="22" y="48"/>
                      <a:pt x="17" y="38"/>
                      <a:pt x="14"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8" name="Freeform 97"/>
              <p:cNvSpPr>
                <a:spLocks/>
              </p:cNvSpPr>
              <p:nvPr/>
            </p:nvSpPr>
            <p:spPr bwMode="auto">
              <a:xfrm>
                <a:off x="8836025" y="4594226"/>
                <a:ext cx="136525" cy="152400"/>
              </a:xfrm>
              <a:custGeom>
                <a:avLst/>
                <a:gdLst>
                  <a:gd name="T0" fmla="*/ 51 w 52"/>
                  <a:gd name="T1" fmla="*/ 55 h 58"/>
                  <a:gd name="T2" fmla="*/ 29 w 52"/>
                  <a:gd name="T3" fmla="*/ 31 h 58"/>
                  <a:gd name="T4" fmla="*/ 10 w 52"/>
                  <a:gd name="T5" fmla="*/ 1 h 58"/>
                  <a:gd name="T6" fmla="*/ 9 w 52"/>
                  <a:gd name="T7" fmla="*/ 1 h 58"/>
                  <a:gd name="T8" fmla="*/ 26 w 52"/>
                  <a:gd name="T9" fmla="*/ 32 h 58"/>
                  <a:gd name="T10" fmla="*/ 30 w 52"/>
                  <a:gd name="T11" fmla="*/ 37 h 58"/>
                  <a:gd name="T12" fmla="*/ 1 w 52"/>
                  <a:gd name="T13" fmla="*/ 10 h 58"/>
                  <a:gd name="T14" fmla="*/ 0 w 52"/>
                  <a:gd name="T15" fmla="*/ 10 h 58"/>
                  <a:gd name="T16" fmla="*/ 19 w 52"/>
                  <a:gd name="T17" fmla="*/ 31 h 58"/>
                  <a:gd name="T18" fmla="*/ 35 w 52"/>
                  <a:gd name="T19" fmla="*/ 44 h 58"/>
                  <a:gd name="T20" fmla="*/ 50 w 52"/>
                  <a:gd name="T21" fmla="*/ 57 h 58"/>
                  <a:gd name="T22" fmla="*/ 51 w 52"/>
                  <a:gd name="T23" fmla="*/ 5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58">
                    <a:moveTo>
                      <a:pt x="51" y="55"/>
                    </a:moveTo>
                    <a:cubicBezTo>
                      <a:pt x="44" y="47"/>
                      <a:pt x="35" y="40"/>
                      <a:pt x="29" y="31"/>
                    </a:cubicBezTo>
                    <a:cubicBezTo>
                      <a:pt x="21" y="21"/>
                      <a:pt x="15" y="11"/>
                      <a:pt x="10" y="1"/>
                    </a:cubicBezTo>
                    <a:cubicBezTo>
                      <a:pt x="10" y="0"/>
                      <a:pt x="9" y="1"/>
                      <a:pt x="9" y="1"/>
                    </a:cubicBezTo>
                    <a:cubicBezTo>
                      <a:pt x="13" y="12"/>
                      <a:pt x="19" y="22"/>
                      <a:pt x="26" y="32"/>
                    </a:cubicBezTo>
                    <a:cubicBezTo>
                      <a:pt x="27" y="34"/>
                      <a:pt x="29" y="36"/>
                      <a:pt x="30" y="37"/>
                    </a:cubicBezTo>
                    <a:cubicBezTo>
                      <a:pt x="20" y="29"/>
                      <a:pt x="11" y="18"/>
                      <a:pt x="1" y="10"/>
                    </a:cubicBezTo>
                    <a:cubicBezTo>
                      <a:pt x="1" y="9"/>
                      <a:pt x="0" y="10"/>
                      <a:pt x="0" y="10"/>
                    </a:cubicBezTo>
                    <a:cubicBezTo>
                      <a:pt x="6" y="18"/>
                      <a:pt x="13" y="24"/>
                      <a:pt x="19" y="31"/>
                    </a:cubicBezTo>
                    <a:cubicBezTo>
                      <a:pt x="24" y="36"/>
                      <a:pt x="29" y="40"/>
                      <a:pt x="35" y="44"/>
                    </a:cubicBezTo>
                    <a:cubicBezTo>
                      <a:pt x="40" y="49"/>
                      <a:pt x="44" y="53"/>
                      <a:pt x="50" y="57"/>
                    </a:cubicBezTo>
                    <a:cubicBezTo>
                      <a:pt x="51" y="58"/>
                      <a:pt x="52" y="56"/>
                      <a:pt x="51" y="55"/>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9" name="Freeform 98"/>
              <p:cNvSpPr>
                <a:spLocks/>
              </p:cNvSpPr>
              <p:nvPr/>
            </p:nvSpPr>
            <p:spPr bwMode="auto">
              <a:xfrm>
                <a:off x="8901113" y="4572001"/>
                <a:ext cx="96838" cy="163513"/>
              </a:xfrm>
              <a:custGeom>
                <a:avLst/>
                <a:gdLst>
                  <a:gd name="T0" fmla="*/ 36 w 37"/>
                  <a:gd name="T1" fmla="*/ 61 h 63"/>
                  <a:gd name="T2" fmla="*/ 31 w 37"/>
                  <a:gd name="T3" fmla="*/ 44 h 63"/>
                  <a:gd name="T4" fmla="*/ 31 w 37"/>
                  <a:gd name="T5" fmla="*/ 44 h 63"/>
                  <a:gd name="T6" fmla="*/ 27 w 37"/>
                  <a:gd name="T7" fmla="*/ 1 h 63"/>
                  <a:gd name="T8" fmla="*/ 26 w 37"/>
                  <a:gd name="T9" fmla="*/ 1 h 63"/>
                  <a:gd name="T10" fmla="*/ 29 w 37"/>
                  <a:gd name="T11" fmla="*/ 37 h 63"/>
                  <a:gd name="T12" fmla="*/ 13 w 37"/>
                  <a:gd name="T13" fmla="*/ 3 h 63"/>
                  <a:gd name="T14" fmla="*/ 12 w 37"/>
                  <a:gd name="T15" fmla="*/ 4 h 63"/>
                  <a:gd name="T16" fmla="*/ 21 w 37"/>
                  <a:gd name="T17" fmla="*/ 26 h 63"/>
                  <a:gd name="T18" fmla="*/ 15 w 37"/>
                  <a:gd name="T19" fmla="*/ 19 h 63"/>
                  <a:gd name="T20" fmla="*/ 2 w 37"/>
                  <a:gd name="T21" fmla="*/ 3 h 63"/>
                  <a:gd name="T22" fmla="*/ 1 w 37"/>
                  <a:gd name="T23" fmla="*/ 4 h 63"/>
                  <a:gd name="T24" fmla="*/ 13 w 37"/>
                  <a:gd name="T25" fmla="*/ 20 h 63"/>
                  <a:gd name="T26" fmla="*/ 24 w 37"/>
                  <a:gd name="T27" fmla="*/ 34 h 63"/>
                  <a:gd name="T28" fmla="*/ 33 w 37"/>
                  <a:gd name="T29" fmla="*/ 61 h 63"/>
                  <a:gd name="T30" fmla="*/ 36 w 37"/>
                  <a:gd name="T31" fmla="*/ 6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 h="63">
                    <a:moveTo>
                      <a:pt x="36" y="61"/>
                    </a:moveTo>
                    <a:cubicBezTo>
                      <a:pt x="35" y="55"/>
                      <a:pt x="33" y="50"/>
                      <a:pt x="31" y="44"/>
                    </a:cubicBezTo>
                    <a:cubicBezTo>
                      <a:pt x="31" y="44"/>
                      <a:pt x="31" y="44"/>
                      <a:pt x="31" y="44"/>
                    </a:cubicBezTo>
                    <a:cubicBezTo>
                      <a:pt x="32" y="30"/>
                      <a:pt x="31" y="15"/>
                      <a:pt x="27" y="1"/>
                    </a:cubicBezTo>
                    <a:cubicBezTo>
                      <a:pt x="27" y="0"/>
                      <a:pt x="26" y="0"/>
                      <a:pt x="26" y="1"/>
                    </a:cubicBezTo>
                    <a:cubicBezTo>
                      <a:pt x="27" y="13"/>
                      <a:pt x="28" y="25"/>
                      <a:pt x="29" y="37"/>
                    </a:cubicBezTo>
                    <a:cubicBezTo>
                      <a:pt x="24" y="26"/>
                      <a:pt x="19" y="14"/>
                      <a:pt x="13" y="3"/>
                    </a:cubicBezTo>
                    <a:cubicBezTo>
                      <a:pt x="13" y="2"/>
                      <a:pt x="12" y="3"/>
                      <a:pt x="12" y="4"/>
                    </a:cubicBezTo>
                    <a:cubicBezTo>
                      <a:pt x="14" y="11"/>
                      <a:pt x="18" y="19"/>
                      <a:pt x="21" y="26"/>
                    </a:cubicBezTo>
                    <a:cubicBezTo>
                      <a:pt x="19" y="24"/>
                      <a:pt x="17" y="22"/>
                      <a:pt x="15" y="19"/>
                    </a:cubicBezTo>
                    <a:cubicBezTo>
                      <a:pt x="11" y="14"/>
                      <a:pt x="6" y="8"/>
                      <a:pt x="2" y="3"/>
                    </a:cubicBezTo>
                    <a:cubicBezTo>
                      <a:pt x="1" y="2"/>
                      <a:pt x="0" y="3"/>
                      <a:pt x="1" y="4"/>
                    </a:cubicBezTo>
                    <a:cubicBezTo>
                      <a:pt x="4" y="9"/>
                      <a:pt x="9" y="15"/>
                      <a:pt x="13" y="20"/>
                    </a:cubicBezTo>
                    <a:cubicBezTo>
                      <a:pt x="16" y="25"/>
                      <a:pt x="20" y="30"/>
                      <a:pt x="24" y="34"/>
                    </a:cubicBezTo>
                    <a:cubicBezTo>
                      <a:pt x="27" y="43"/>
                      <a:pt x="31" y="52"/>
                      <a:pt x="33" y="61"/>
                    </a:cubicBezTo>
                    <a:cubicBezTo>
                      <a:pt x="34" y="63"/>
                      <a:pt x="37" y="63"/>
                      <a:pt x="36" y="6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0" name="Freeform 99"/>
              <p:cNvSpPr>
                <a:spLocks/>
              </p:cNvSpPr>
              <p:nvPr/>
            </p:nvSpPr>
            <p:spPr bwMode="auto">
              <a:xfrm>
                <a:off x="9009063" y="4557713"/>
                <a:ext cx="20638" cy="169863"/>
              </a:xfrm>
              <a:custGeom>
                <a:avLst/>
                <a:gdLst>
                  <a:gd name="T0" fmla="*/ 6 w 8"/>
                  <a:gd name="T1" fmla="*/ 29 h 65"/>
                  <a:gd name="T2" fmla="*/ 1 w 8"/>
                  <a:gd name="T3" fmla="*/ 0 h 65"/>
                  <a:gd name="T4" fmla="*/ 0 w 8"/>
                  <a:gd name="T5" fmla="*/ 0 h 65"/>
                  <a:gd name="T6" fmla="*/ 4 w 8"/>
                  <a:gd name="T7" fmla="*/ 32 h 65"/>
                  <a:gd name="T8" fmla="*/ 6 w 8"/>
                  <a:gd name="T9" fmla="*/ 64 h 65"/>
                  <a:gd name="T10" fmla="*/ 7 w 8"/>
                  <a:gd name="T11" fmla="*/ 64 h 65"/>
                  <a:gd name="T12" fmla="*/ 6 w 8"/>
                  <a:gd name="T13" fmla="*/ 29 h 65"/>
                </a:gdLst>
                <a:ahLst/>
                <a:cxnLst>
                  <a:cxn ang="0">
                    <a:pos x="T0" y="T1"/>
                  </a:cxn>
                  <a:cxn ang="0">
                    <a:pos x="T2" y="T3"/>
                  </a:cxn>
                  <a:cxn ang="0">
                    <a:pos x="T4" y="T5"/>
                  </a:cxn>
                  <a:cxn ang="0">
                    <a:pos x="T6" y="T7"/>
                  </a:cxn>
                  <a:cxn ang="0">
                    <a:pos x="T8" y="T9"/>
                  </a:cxn>
                  <a:cxn ang="0">
                    <a:pos x="T10" y="T11"/>
                  </a:cxn>
                  <a:cxn ang="0">
                    <a:pos x="T12" y="T13"/>
                  </a:cxn>
                </a:cxnLst>
                <a:rect l="0" t="0" r="r" b="b"/>
                <a:pathLst>
                  <a:path w="8" h="65">
                    <a:moveTo>
                      <a:pt x="6" y="29"/>
                    </a:moveTo>
                    <a:cubicBezTo>
                      <a:pt x="5" y="20"/>
                      <a:pt x="5" y="9"/>
                      <a:pt x="1" y="0"/>
                    </a:cubicBezTo>
                    <a:cubicBezTo>
                      <a:pt x="1" y="0"/>
                      <a:pt x="0" y="0"/>
                      <a:pt x="0" y="0"/>
                    </a:cubicBezTo>
                    <a:cubicBezTo>
                      <a:pt x="1" y="11"/>
                      <a:pt x="3" y="21"/>
                      <a:pt x="4" y="32"/>
                    </a:cubicBezTo>
                    <a:cubicBezTo>
                      <a:pt x="5" y="43"/>
                      <a:pt x="5" y="53"/>
                      <a:pt x="6" y="64"/>
                    </a:cubicBezTo>
                    <a:cubicBezTo>
                      <a:pt x="6" y="65"/>
                      <a:pt x="7" y="65"/>
                      <a:pt x="7" y="64"/>
                    </a:cubicBezTo>
                    <a:cubicBezTo>
                      <a:pt x="8" y="53"/>
                      <a:pt x="7" y="41"/>
                      <a:pt x="6"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1" name="Freeform 100"/>
              <p:cNvSpPr>
                <a:spLocks/>
              </p:cNvSpPr>
              <p:nvPr/>
            </p:nvSpPr>
            <p:spPr bwMode="auto">
              <a:xfrm>
                <a:off x="9045575" y="4560888"/>
                <a:ext cx="20638" cy="173038"/>
              </a:xfrm>
              <a:custGeom>
                <a:avLst/>
                <a:gdLst>
                  <a:gd name="T0" fmla="*/ 4 w 8"/>
                  <a:gd name="T1" fmla="*/ 0 h 66"/>
                  <a:gd name="T2" fmla="*/ 3 w 8"/>
                  <a:gd name="T3" fmla="*/ 1 h 66"/>
                  <a:gd name="T4" fmla="*/ 5 w 8"/>
                  <a:gd name="T5" fmla="*/ 32 h 66"/>
                  <a:gd name="T6" fmla="*/ 0 w 8"/>
                  <a:gd name="T7" fmla="*/ 65 h 66"/>
                  <a:gd name="T8" fmla="*/ 1 w 8"/>
                  <a:gd name="T9" fmla="*/ 66 h 66"/>
                  <a:gd name="T10" fmla="*/ 7 w 8"/>
                  <a:gd name="T11" fmla="*/ 32 h 66"/>
                  <a:gd name="T12" fmla="*/ 4 w 8"/>
                  <a:gd name="T13" fmla="*/ 0 h 66"/>
                </a:gdLst>
                <a:ahLst/>
                <a:cxnLst>
                  <a:cxn ang="0">
                    <a:pos x="T0" y="T1"/>
                  </a:cxn>
                  <a:cxn ang="0">
                    <a:pos x="T2" y="T3"/>
                  </a:cxn>
                  <a:cxn ang="0">
                    <a:pos x="T4" y="T5"/>
                  </a:cxn>
                  <a:cxn ang="0">
                    <a:pos x="T6" y="T7"/>
                  </a:cxn>
                  <a:cxn ang="0">
                    <a:pos x="T8" y="T9"/>
                  </a:cxn>
                  <a:cxn ang="0">
                    <a:pos x="T10" y="T11"/>
                  </a:cxn>
                  <a:cxn ang="0">
                    <a:pos x="T12" y="T13"/>
                  </a:cxn>
                </a:cxnLst>
                <a:rect l="0" t="0" r="r" b="b"/>
                <a:pathLst>
                  <a:path w="8" h="66">
                    <a:moveTo>
                      <a:pt x="4" y="0"/>
                    </a:moveTo>
                    <a:cubicBezTo>
                      <a:pt x="4" y="0"/>
                      <a:pt x="3" y="0"/>
                      <a:pt x="3" y="1"/>
                    </a:cubicBezTo>
                    <a:cubicBezTo>
                      <a:pt x="3" y="11"/>
                      <a:pt x="5" y="21"/>
                      <a:pt x="5" y="32"/>
                    </a:cubicBezTo>
                    <a:cubicBezTo>
                      <a:pt x="4" y="43"/>
                      <a:pt x="2" y="54"/>
                      <a:pt x="0" y="65"/>
                    </a:cubicBezTo>
                    <a:cubicBezTo>
                      <a:pt x="0" y="66"/>
                      <a:pt x="0" y="66"/>
                      <a:pt x="1" y="66"/>
                    </a:cubicBezTo>
                    <a:cubicBezTo>
                      <a:pt x="5" y="55"/>
                      <a:pt x="7" y="43"/>
                      <a:pt x="7" y="32"/>
                    </a:cubicBezTo>
                    <a:cubicBezTo>
                      <a:pt x="7" y="22"/>
                      <a:pt x="8" y="10"/>
                      <a:pt x="4"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2" name="Freeform 101"/>
              <p:cNvSpPr>
                <a:spLocks/>
              </p:cNvSpPr>
              <p:nvPr/>
            </p:nvSpPr>
            <p:spPr bwMode="auto">
              <a:xfrm>
                <a:off x="9053513" y="4594226"/>
                <a:ext cx="28575" cy="139700"/>
              </a:xfrm>
              <a:custGeom>
                <a:avLst/>
                <a:gdLst>
                  <a:gd name="T0" fmla="*/ 10 w 11"/>
                  <a:gd name="T1" fmla="*/ 1 h 53"/>
                  <a:gd name="T2" fmla="*/ 7 w 11"/>
                  <a:gd name="T3" fmla="*/ 26 h 53"/>
                  <a:gd name="T4" fmla="*/ 0 w 11"/>
                  <a:gd name="T5" fmla="*/ 51 h 53"/>
                  <a:gd name="T6" fmla="*/ 2 w 11"/>
                  <a:gd name="T7" fmla="*/ 52 h 53"/>
                  <a:gd name="T8" fmla="*/ 8 w 11"/>
                  <a:gd name="T9" fmla="*/ 32 h 53"/>
                  <a:gd name="T10" fmla="*/ 11 w 11"/>
                  <a:gd name="T11" fmla="*/ 1 h 53"/>
                  <a:gd name="T12" fmla="*/ 10 w 11"/>
                  <a:gd name="T13" fmla="*/ 1 h 53"/>
                </a:gdLst>
                <a:ahLst/>
                <a:cxnLst>
                  <a:cxn ang="0">
                    <a:pos x="T0" y="T1"/>
                  </a:cxn>
                  <a:cxn ang="0">
                    <a:pos x="T2" y="T3"/>
                  </a:cxn>
                  <a:cxn ang="0">
                    <a:pos x="T4" y="T5"/>
                  </a:cxn>
                  <a:cxn ang="0">
                    <a:pos x="T6" y="T7"/>
                  </a:cxn>
                  <a:cxn ang="0">
                    <a:pos x="T8" y="T9"/>
                  </a:cxn>
                  <a:cxn ang="0">
                    <a:pos x="T10" y="T11"/>
                  </a:cxn>
                  <a:cxn ang="0">
                    <a:pos x="T12" y="T13"/>
                  </a:cxn>
                </a:cxnLst>
                <a:rect l="0" t="0" r="r" b="b"/>
                <a:pathLst>
                  <a:path w="11" h="53">
                    <a:moveTo>
                      <a:pt x="10" y="1"/>
                    </a:moveTo>
                    <a:cubicBezTo>
                      <a:pt x="9" y="9"/>
                      <a:pt x="8" y="18"/>
                      <a:pt x="7" y="26"/>
                    </a:cubicBezTo>
                    <a:cubicBezTo>
                      <a:pt x="6" y="34"/>
                      <a:pt x="5" y="44"/>
                      <a:pt x="0" y="51"/>
                    </a:cubicBezTo>
                    <a:cubicBezTo>
                      <a:pt x="0" y="52"/>
                      <a:pt x="1" y="53"/>
                      <a:pt x="2" y="52"/>
                    </a:cubicBezTo>
                    <a:cubicBezTo>
                      <a:pt x="6" y="47"/>
                      <a:pt x="7" y="39"/>
                      <a:pt x="8" y="32"/>
                    </a:cubicBezTo>
                    <a:cubicBezTo>
                      <a:pt x="10" y="22"/>
                      <a:pt x="11" y="11"/>
                      <a:pt x="11" y="1"/>
                    </a:cubicBezTo>
                    <a:cubicBezTo>
                      <a:pt x="11" y="0"/>
                      <a:pt x="10" y="0"/>
                      <a:pt x="10"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3" name="Freeform 102"/>
              <p:cNvSpPr>
                <a:spLocks/>
              </p:cNvSpPr>
              <p:nvPr/>
            </p:nvSpPr>
            <p:spPr bwMode="auto">
              <a:xfrm>
                <a:off x="9112250" y="4646613"/>
                <a:ext cx="144463" cy="120650"/>
              </a:xfrm>
              <a:custGeom>
                <a:avLst/>
                <a:gdLst>
                  <a:gd name="T0" fmla="*/ 55 w 55"/>
                  <a:gd name="T1" fmla="*/ 13 h 46"/>
                  <a:gd name="T2" fmla="*/ 29 w 55"/>
                  <a:gd name="T3" fmla="*/ 27 h 46"/>
                  <a:gd name="T4" fmla="*/ 16 w 55"/>
                  <a:gd name="T5" fmla="*/ 33 h 46"/>
                  <a:gd name="T6" fmla="*/ 12 w 55"/>
                  <a:gd name="T7" fmla="*/ 35 h 46"/>
                  <a:gd name="T8" fmla="*/ 26 w 55"/>
                  <a:gd name="T9" fmla="*/ 24 h 46"/>
                  <a:gd name="T10" fmla="*/ 51 w 55"/>
                  <a:gd name="T11" fmla="*/ 1 h 46"/>
                  <a:gd name="T12" fmla="*/ 50 w 55"/>
                  <a:gd name="T13" fmla="*/ 1 h 46"/>
                  <a:gd name="T14" fmla="*/ 23 w 55"/>
                  <a:gd name="T15" fmla="*/ 23 h 46"/>
                  <a:gd name="T16" fmla="*/ 0 w 55"/>
                  <a:gd name="T17" fmla="*/ 45 h 46"/>
                  <a:gd name="T18" fmla="*/ 1 w 55"/>
                  <a:gd name="T19" fmla="*/ 46 h 46"/>
                  <a:gd name="T20" fmla="*/ 8 w 55"/>
                  <a:gd name="T21" fmla="*/ 39 h 46"/>
                  <a:gd name="T22" fmla="*/ 8 w 55"/>
                  <a:gd name="T23" fmla="*/ 39 h 46"/>
                  <a:gd name="T24" fmla="*/ 8 w 55"/>
                  <a:gd name="T25" fmla="*/ 39 h 46"/>
                  <a:gd name="T26" fmla="*/ 8 w 55"/>
                  <a:gd name="T27" fmla="*/ 39 h 46"/>
                  <a:gd name="T28" fmla="*/ 9 w 55"/>
                  <a:gd name="T29" fmla="*/ 39 h 46"/>
                  <a:gd name="T30" fmla="*/ 9 w 55"/>
                  <a:gd name="T31" fmla="*/ 39 h 46"/>
                  <a:gd name="T32" fmla="*/ 19 w 55"/>
                  <a:gd name="T33" fmla="*/ 34 h 46"/>
                  <a:gd name="T34" fmla="*/ 33 w 55"/>
                  <a:gd name="T35" fmla="*/ 28 h 46"/>
                  <a:gd name="T36" fmla="*/ 55 w 55"/>
                  <a:gd name="T37" fmla="*/ 14 h 46"/>
                  <a:gd name="T38" fmla="*/ 55 w 55"/>
                  <a:gd name="T39"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5" h="46">
                    <a:moveTo>
                      <a:pt x="55" y="13"/>
                    </a:moveTo>
                    <a:cubicBezTo>
                      <a:pt x="46" y="19"/>
                      <a:pt x="38" y="23"/>
                      <a:pt x="29" y="27"/>
                    </a:cubicBezTo>
                    <a:cubicBezTo>
                      <a:pt x="25" y="29"/>
                      <a:pt x="20" y="31"/>
                      <a:pt x="16" y="33"/>
                    </a:cubicBezTo>
                    <a:cubicBezTo>
                      <a:pt x="15" y="34"/>
                      <a:pt x="14" y="34"/>
                      <a:pt x="12" y="35"/>
                    </a:cubicBezTo>
                    <a:cubicBezTo>
                      <a:pt x="17" y="31"/>
                      <a:pt x="21" y="28"/>
                      <a:pt x="26" y="24"/>
                    </a:cubicBezTo>
                    <a:cubicBezTo>
                      <a:pt x="34" y="17"/>
                      <a:pt x="43" y="10"/>
                      <a:pt x="51" y="1"/>
                    </a:cubicBezTo>
                    <a:cubicBezTo>
                      <a:pt x="51" y="1"/>
                      <a:pt x="51" y="0"/>
                      <a:pt x="50" y="1"/>
                    </a:cubicBezTo>
                    <a:cubicBezTo>
                      <a:pt x="41" y="7"/>
                      <a:pt x="32" y="15"/>
                      <a:pt x="23" y="23"/>
                    </a:cubicBezTo>
                    <a:cubicBezTo>
                      <a:pt x="15" y="30"/>
                      <a:pt x="6" y="36"/>
                      <a:pt x="0" y="45"/>
                    </a:cubicBezTo>
                    <a:cubicBezTo>
                      <a:pt x="0" y="46"/>
                      <a:pt x="1" y="46"/>
                      <a:pt x="1" y="46"/>
                    </a:cubicBezTo>
                    <a:cubicBezTo>
                      <a:pt x="3" y="43"/>
                      <a:pt x="5" y="41"/>
                      <a:pt x="8" y="39"/>
                    </a:cubicBezTo>
                    <a:cubicBezTo>
                      <a:pt x="8" y="39"/>
                      <a:pt x="8" y="39"/>
                      <a:pt x="8" y="39"/>
                    </a:cubicBezTo>
                    <a:cubicBezTo>
                      <a:pt x="8" y="39"/>
                      <a:pt x="8" y="39"/>
                      <a:pt x="8" y="39"/>
                    </a:cubicBezTo>
                    <a:cubicBezTo>
                      <a:pt x="8" y="39"/>
                      <a:pt x="8" y="39"/>
                      <a:pt x="8" y="39"/>
                    </a:cubicBezTo>
                    <a:cubicBezTo>
                      <a:pt x="8" y="39"/>
                      <a:pt x="9" y="39"/>
                      <a:pt x="9" y="39"/>
                    </a:cubicBezTo>
                    <a:cubicBezTo>
                      <a:pt x="9" y="39"/>
                      <a:pt x="9" y="39"/>
                      <a:pt x="9" y="39"/>
                    </a:cubicBezTo>
                    <a:cubicBezTo>
                      <a:pt x="10" y="40"/>
                      <a:pt x="18" y="35"/>
                      <a:pt x="19" y="34"/>
                    </a:cubicBezTo>
                    <a:cubicBezTo>
                      <a:pt x="24" y="32"/>
                      <a:pt x="28" y="30"/>
                      <a:pt x="33" y="28"/>
                    </a:cubicBezTo>
                    <a:cubicBezTo>
                      <a:pt x="41" y="24"/>
                      <a:pt x="49" y="20"/>
                      <a:pt x="55" y="14"/>
                    </a:cubicBezTo>
                    <a:cubicBezTo>
                      <a:pt x="55" y="14"/>
                      <a:pt x="55" y="13"/>
                      <a:pt x="55" y="13"/>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4" name="Freeform 103"/>
              <p:cNvSpPr>
                <a:spLocks/>
              </p:cNvSpPr>
              <p:nvPr/>
            </p:nvSpPr>
            <p:spPr bwMode="auto">
              <a:xfrm>
                <a:off x="9134475" y="4714876"/>
                <a:ext cx="163513" cy="65088"/>
              </a:xfrm>
              <a:custGeom>
                <a:avLst/>
                <a:gdLst>
                  <a:gd name="T0" fmla="*/ 62 w 63"/>
                  <a:gd name="T1" fmla="*/ 10 h 25"/>
                  <a:gd name="T2" fmla="*/ 37 w 63"/>
                  <a:gd name="T3" fmla="*/ 14 h 25"/>
                  <a:gd name="T4" fmla="*/ 24 w 63"/>
                  <a:gd name="T5" fmla="*/ 17 h 25"/>
                  <a:gd name="T6" fmla="*/ 30 w 63"/>
                  <a:gd name="T7" fmla="*/ 14 h 25"/>
                  <a:gd name="T8" fmla="*/ 58 w 63"/>
                  <a:gd name="T9" fmla="*/ 1 h 25"/>
                  <a:gd name="T10" fmla="*/ 57 w 63"/>
                  <a:gd name="T11" fmla="*/ 0 h 25"/>
                  <a:gd name="T12" fmla="*/ 30 w 63"/>
                  <a:gd name="T13" fmla="*/ 12 h 25"/>
                  <a:gd name="T14" fmla="*/ 0 w 63"/>
                  <a:gd name="T15" fmla="*/ 24 h 25"/>
                  <a:gd name="T16" fmla="*/ 1 w 63"/>
                  <a:gd name="T17" fmla="*/ 25 h 25"/>
                  <a:gd name="T18" fmla="*/ 14 w 63"/>
                  <a:gd name="T19" fmla="*/ 21 h 25"/>
                  <a:gd name="T20" fmla="*/ 37 w 63"/>
                  <a:gd name="T21" fmla="*/ 17 h 25"/>
                  <a:gd name="T22" fmla="*/ 62 w 63"/>
                  <a:gd name="T23" fmla="*/ 11 h 25"/>
                  <a:gd name="T24" fmla="*/ 62 w 63"/>
                  <a:gd name="T25"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25">
                    <a:moveTo>
                      <a:pt x="62" y="10"/>
                    </a:moveTo>
                    <a:cubicBezTo>
                      <a:pt x="54" y="10"/>
                      <a:pt x="46" y="13"/>
                      <a:pt x="37" y="14"/>
                    </a:cubicBezTo>
                    <a:cubicBezTo>
                      <a:pt x="33" y="15"/>
                      <a:pt x="29" y="16"/>
                      <a:pt x="24" y="17"/>
                    </a:cubicBezTo>
                    <a:cubicBezTo>
                      <a:pt x="26" y="16"/>
                      <a:pt x="28" y="15"/>
                      <a:pt x="30" y="14"/>
                    </a:cubicBezTo>
                    <a:cubicBezTo>
                      <a:pt x="39" y="10"/>
                      <a:pt x="50" y="7"/>
                      <a:pt x="58" y="1"/>
                    </a:cubicBezTo>
                    <a:cubicBezTo>
                      <a:pt x="58" y="0"/>
                      <a:pt x="58" y="0"/>
                      <a:pt x="57" y="0"/>
                    </a:cubicBezTo>
                    <a:cubicBezTo>
                      <a:pt x="48" y="3"/>
                      <a:pt x="39" y="8"/>
                      <a:pt x="30" y="12"/>
                    </a:cubicBezTo>
                    <a:cubicBezTo>
                      <a:pt x="20" y="16"/>
                      <a:pt x="10" y="20"/>
                      <a:pt x="0" y="24"/>
                    </a:cubicBezTo>
                    <a:cubicBezTo>
                      <a:pt x="0" y="24"/>
                      <a:pt x="0" y="25"/>
                      <a:pt x="1" y="25"/>
                    </a:cubicBezTo>
                    <a:cubicBezTo>
                      <a:pt x="5" y="24"/>
                      <a:pt x="10" y="22"/>
                      <a:pt x="14" y="21"/>
                    </a:cubicBezTo>
                    <a:cubicBezTo>
                      <a:pt x="22" y="21"/>
                      <a:pt x="30" y="19"/>
                      <a:pt x="37" y="17"/>
                    </a:cubicBezTo>
                    <a:cubicBezTo>
                      <a:pt x="45" y="15"/>
                      <a:pt x="54" y="14"/>
                      <a:pt x="62" y="11"/>
                    </a:cubicBezTo>
                    <a:cubicBezTo>
                      <a:pt x="63" y="11"/>
                      <a:pt x="63" y="10"/>
                      <a:pt x="62" y="1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5" name="Freeform 104"/>
              <p:cNvSpPr>
                <a:spLocks/>
              </p:cNvSpPr>
              <p:nvPr/>
            </p:nvSpPr>
            <p:spPr bwMode="auto">
              <a:xfrm>
                <a:off x="9139238" y="4775201"/>
                <a:ext cx="187325" cy="33338"/>
              </a:xfrm>
              <a:custGeom>
                <a:avLst/>
                <a:gdLst>
                  <a:gd name="T0" fmla="*/ 71 w 72"/>
                  <a:gd name="T1" fmla="*/ 1 h 13"/>
                  <a:gd name="T2" fmla="*/ 71 w 72"/>
                  <a:gd name="T3" fmla="*/ 0 h 13"/>
                  <a:gd name="T4" fmla="*/ 36 w 72"/>
                  <a:gd name="T5" fmla="*/ 7 h 13"/>
                  <a:gd name="T6" fmla="*/ 0 w 72"/>
                  <a:gd name="T7" fmla="*/ 10 h 13"/>
                  <a:gd name="T8" fmla="*/ 1 w 72"/>
                  <a:gd name="T9" fmla="*/ 11 h 13"/>
                  <a:gd name="T10" fmla="*/ 13 w 72"/>
                  <a:gd name="T11" fmla="*/ 11 h 13"/>
                  <a:gd name="T12" fmla="*/ 40 w 72"/>
                  <a:gd name="T13" fmla="*/ 12 h 13"/>
                  <a:gd name="T14" fmla="*/ 65 w 72"/>
                  <a:gd name="T15" fmla="*/ 9 h 13"/>
                  <a:gd name="T16" fmla="*/ 65 w 72"/>
                  <a:gd name="T17" fmla="*/ 7 h 13"/>
                  <a:gd name="T18" fmla="*/ 39 w 72"/>
                  <a:gd name="T19" fmla="*/ 10 h 13"/>
                  <a:gd name="T20" fmla="*/ 34 w 72"/>
                  <a:gd name="T21" fmla="*/ 10 h 13"/>
                  <a:gd name="T22" fmla="*/ 37 w 72"/>
                  <a:gd name="T23" fmla="*/ 10 h 13"/>
                  <a:gd name="T24" fmla="*/ 71 w 72"/>
                  <a:gd name="T25"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 h="13">
                    <a:moveTo>
                      <a:pt x="71" y="1"/>
                    </a:moveTo>
                    <a:cubicBezTo>
                      <a:pt x="72" y="1"/>
                      <a:pt x="71" y="0"/>
                      <a:pt x="71" y="0"/>
                    </a:cubicBezTo>
                    <a:cubicBezTo>
                      <a:pt x="59" y="2"/>
                      <a:pt x="48" y="6"/>
                      <a:pt x="36" y="7"/>
                    </a:cubicBezTo>
                    <a:cubicBezTo>
                      <a:pt x="24" y="9"/>
                      <a:pt x="12" y="9"/>
                      <a:pt x="0" y="10"/>
                    </a:cubicBezTo>
                    <a:cubicBezTo>
                      <a:pt x="0" y="10"/>
                      <a:pt x="0" y="11"/>
                      <a:pt x="1" y="11"/>
                    </a:cubicBezTo>
                    <a:cubicBezTo>
                      <a:pt x="5" y="11"/>
                      <a:pt x="9" y="11"/>
                      <a:pt x="13" y="11"/>
                    </a:cubicBezTo>
                    <a:cubicBezTo>
                      <a:pt x="22" y="13"/>
                      <a:pt x="31" y="12"/>
                      <a:pt x="40" y="12"/>
                    </a:cubicBezTo>
                    <a:cubicBezTo>
                      <a:pt x="48" y="11"/>
                      <a:pt x="57" y="11"/>
                      <a:pt x="65" y="9"/>
                    </a:cubicBezTo>
                    <a:cubicBezTo>
                      <a:pt x="66" y="8"/>
                      <a:pt x="66" y="7"/>
                      <a:pt x="65" y="7"/>
                    </a:cubicBezTo>
                    <a:cubicBezTo>
                      <a:pt x="56" y="8"/>
                      <a:pt x="48" y="9"/>
                      <a:pt x="39" y="10"/>
                    </a:cubicBezTo>
                    <a:cubicBezTo>
                      <a:pt x="37" y="10"/>
                      <a:pt x="35" y="10"/>
                      <a:pt x="34" y="10"/>
                    </a:cubicBezTo>
                    <a:cubicBezTo>
                      <a:pt x="35" y="10"/>
                      <a:pt x="36" y="10"/>
                      <a:pt x="37" y="10"/>
                    </a:cubicBezTo>
                    <a:cubicBezTo>
                      <a:pt x="48" y="9"/>
                      <a:pt x="61" y="7"/>
                      <a:pt x="71"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6" name="Freeform 105"/>
              <p:cNvSpPr>
                <a:spLocks/>
              </p:cNvSpPr>
              <p:nvPr/>
            </p:nvSpPr>
            <p:spPr bwMode="auto">
              <a:xfrm>
                <a:off x="9139238" y="4879976"/>
                <a:ext cx="230188" cy="39688"/>
              </a:xfrm>
              <a:custGeom>
                <a:avLst/>
                <a:gdLst>
                  <a:gd name="T0" fmla="*/ 87 w 88"/>
                  <a:gd name="T1" fmla="*/ 1 h 15"/>
                  <a:gd name="T2" fmla="*/ 56 w 88"/>
                  <a:gd name="T3" fmla="*/ 2 h 15"/>
                  <a:gd name="T4" fmla="*/ 30 w 88"/>
                  <a:gd name="T5" fmla="*/ 6 h 15"/>
                  <a:gd name="T6" fmla="*/ 1 w 88"/>
                  <a:gd name="T7" fmla="*/ 0 h 15"/>
                  <a:gd name="T8" fmla="*/ 0 w 88"/>
                  <a:gd name="T9" fmla="*/ 1 h 15"/>
                  <a:gd name="T10" fmla="*/ 43 w 88"/>
                  <a:gd name="T11" fmla="*/ 10 h 15"/>
                  <a:gd name="T12" fmla="*/ 84 w 88"/>
                  <a:gd name="T13" fmla="*/ 10 h 15"/>
                  <a:gd name="T14" fmla="*/ 84 w 88"/>
                  <a:gd name="T15" fmla="*/ 9 h 15"/>
                  <a:gd name="T16" fmla="*/ 64 w 88"/>
                  <a:gd name="T17" fmla="*/ 10 h 15"/>
                  <a:gd name="T18" fmla="*/ 43 w 88"/>
                  <a:gd name="T19" fmla="*/ 8 h 15"/>
                  <a:gd name="T20" fmla="*/ 36 w 88"/>
                  <a:gd name="T21" fmla="*/ 7 h 15"/>
                  <a:gd name="T22" fmla="*/ 58 w 88"/>
                  <a:gd name="T23" fmla="*/ 5 h 15"/>
                  <a:gd name="T24" fmla="*/ 87 w 88"/>
                  <a:gd name="T25" fmla="*/ 2 h 15"/>
                  <a:gd name="T26" fmla="*/ 87 w 88"/>
                  <a:gd name="T27"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8" h="15">
                    <a:moveTo>
                      <a:pt x="87" y="1"/>
                    </a:moveTo>
                    <a:cubicBezTo>
                      <a:pt x="77" y="0"/>
                      <a:pt x="66" y="1"/>
                      <a:pt x="56" y="2"/>
                    </a:cubicBezTo>
                    <a:cubicBezTo>
                      <a:pt x="47" y="3"/>
                      <a:pt x="38" y="4"/>
                      <a:pt x="30" y="6"/>
                    </a:cubicBezTo>
                    <a:cubicBezTo>
                      <a:pt x="20" y="4"/>
                      <a:pt x="10" y="2"/>
                      <a:pt x="1" y="0"/>
                    </a:cubicBezTo>
                    <a:cubicBezTo>
                      <a:pt x="0" y="0"/>
                      <a:pt x="0" y="1"/>
                      <a:pt x="0" y="1"/>
                    </a:cubicBezTo>
                    <a:cubicBezTo>
                      <a:pt x="14" y="5"/>
                      <a:pt x="28" y="8"/>
                      <a:pt x="43" y="10"/>
                    </a:cubicBezTo>
                    <a:cubicBezTo>
                      <a:pt x="55" y="13"/>
                      <a:pt x="72" y="15"/>
                      <a:pt x="84" y="10"/>
                    </a:cubicBezTo>
                    <a:cubicBezTo>
                      <a:pt x="85" y="10"/>
                      <a:pt x="84" y="10"/>
                      <a:pt x="84" y="9"/>
                    </a:cubicBezTo>
                    <a:cubicBezTo>
                      <a:pt x="77" y="9"/>
                      <a:pt x="71" y="10"/>
                      <a:pt x="64" y="10"/>
                    </a:cubicBezTo>
                    <a:cubicBezTo>
                      <a:pt x="57" y="10"/>
                      <a:pt x="50" y="9"/>
                      <a:pt x="43" y="8"/>
                    </a:cubicBezTo>
                    <a:cubicBezTo>
                      <a:pt x="40" y="8"/>
                      <a:pt x="38" y="7"/>
                      <a:pt x="36" y="7"/>
                    </a:cubicBezTo>
                    <a:cubicBezTo>
                      <a:pt x="44" y="6"/>
                      <a:pt x="51" y="5"/>
                      <a:pt x="58" y="5"/>
                    </a:cubicBezTo>
                    <a:cubicBezTo>
                      <a:pt x="68" y="4"/>
                      <a:pt x="78" y="4"/>
                      <a:pt x="87" y="2"/>
                    </a:cubicBezTo>
                    <a:cubicBezTo>
                      <a:pt x="88" y="2"/>
                      <a:pt x="88" y="1"/>
                      <a:pt x="87"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7" name="Freeform 106"/>
              <p:cNvSpPr>
                <a:spLocks/>
              </p:cNvSpPr>
              <p:nvPr/>
            </p:nvSpPr>
            <p:spPr bwMode="auto">
              <a:xfrm>
                <a:off x="9131300" y="4903788"/>
                <a:ext cx="211138" cy="93663"/>
              </a:xfrm>
              <a:custGeom>
                <a:avLst/>
                <a:gdLst>
                  <a:gd name="T0" fmla="*/ 80 w 81"/>
                  <a:gd name="T1" fmla="*/ 29 h 36"/>
                  <a:gd name="T2" fmla="*/ 43 w 81"/>
                  <a:gd name="T3" fmla="*/ 13 h 36"/>
                  <a:gd name="T4" fmla="*/ 1 w 81"/>
                  <a:gd name="T5" fmla="*/ 0 h 36"/>
                  <a:gd name="T6" fmla="*/ 1 w 81"/>
                  <a:gd name="T7" fmla="*/ 1 h 36"/>
                  <a:gd name="T8" fmla="*/ 24 w 81"/>
                  <a:gd name="T9" fmla="*/ 9 h 36"/>
                  <a:gd name="T10" fmla="*/ 24 w 81"/>
                  <a:gd name="T11" fmla="*/ 10 h 36"/>
                  <a:gd name="T12" fmla="*/ 48 w 81"/>
                  <a:gd name="T13" fmla="*/ 25 h 36"/>
                  <a:gd name="T14" fmla="*/ 69 w 81"/>
                  <a:gd name="T15" fmla="*/ 36 h 36"/>
                  <a:gd name="T16" fmla="*/ 70 w 81"/>
                  <a:gd name="T17" fmla="*/ 34 h 36"/>
                  <a:gd name="T18" fmla="*/ 47 w 81"/>
                  <a:gd name="T19" fmla="*/ 21 h 36"/>
                  <a:gd name="T20" fmla="*/ 36 w 81"/>
                  <a:gd name="T21" fmla="*/ 13 h 36"/>
                  <a:gd name="T22" fmla="*/ 43 w 81"/>
                  <a:gd name="T23" fmla="*/ 16 h 36"/>
                  <a:gd name="T24" fmla="*/ 80 w 81"/>
                  <a:gd name="T25" fmla="*/ 30 h 36"/>
                  <a:gd name="T26" fmla="*/ 80 w 81"/>
                  <a:gd name="T27" fmla="*/ 2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36">
                    <a:moveTo>
                      <a:pt x="80" y="29"/>
                    </a:moveTo>
                    <a:cubicBezTo>
                      <a:pt x="67" y="24"/>
                      <a:pt x="56" y="18"/>
                      <a:pt x="43" y="13"/>
                    </a:cubicBezTo>
                    <a:cubicBezTo>
                      <a:pt x="29" y="9"/>
                      <a:pt x="15" y="4"/>
                      <a:pt x="1" y="0"/>
                    </a:cubicBezTo>
                    <a:cubicBezTo>
                      <a:pt x="0" y="0"/>
                      <a:pt x="0" y="1"/>
                      <a:pt x="1" y="1"/>
                    </a:cubicBezTo>
                    <a:cubicBezTo>
                      <a:pt x="8" y="4"/>
                      <a:pt x="16" y="7"/>
                      <a:pt x="24" y="9"/>
                    </a:cubicBezTo>
                    <a:cubicBezTo>
                      <a:pt x="24" y="9"/>
                      <a:pt x="24" y="9"/>
                      <a:pt x="24" y="10"/>
                    </a:cubicBezTo>
                    <a:cubicBezTo>
                      <a:pt x="32" y="14"/>
                      <a:pt x="40" y="19"/>
                      <a:pt x="48" y="25"/>
                    </a:cubicBezTo>
                    <a:cubicBezTo>
                      <a:pt x="54" y="29"/>
                      <a:pt x="61" y="35"/>
                      <a:pt x="69" y="36"/>
                    </a:cubicBezTo>
                    <a:cubicBezTo>
                      <a:pt x="70" y="36"/>
                      <a:pt x="70" y="35"/>
                      <a:pt x="70" y="34"/>
                    </a:cubicBezTo>
                    <a:cubicBezTo>
                      <a:pt x="62" y="30"/>
                      <a:pt x="54" y="26"/>
                      <a:pt x="47" y="21"/>
                    </a:cubicBezTo>
                    <a:cubicBezTo>
                      <a:pt x="43" y="18"/>
                      <a:pt x="40" y="15"/>
                      <a:pt x="36" y="13"/>
                    </a:cubicBezTo>
                    <a:cubicBezTo>
                      <a:pt x="38" y="14"/>
                      <a:pt x="41" y="15"/>
                      <a:pt x="43" y="16"/>
                    </a:cubicBezTo>
                    <a:cubicBezTo>
                      <a:pt x="55" y="20"/>
                      <a:pt x="67" y="29"/>
                      <a:pt x="80" y="30"/>
                    </a:cubicBezTo>
                    <a:cubicBezTo>
                      <a:pt x="81" y="30"/>
                      <a:pt x="81" y="29"/>
                      <a:pt x="80"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8" name="Freeform 107"/>
              <p:cNvSpPr>
                <a:spLocks/>
              </p:cNvSpPr>
              <p:nvPr/>
            </p:nvSpPr>
            <p:spPr bwMode="auto">
              <a:xfrm>
                <a:off x="9126538" y="4932363"/>
                <a:ext cx="169863" cy="114300"/>
              </a:xfrm>
              <a:custGeom>
                <a:avLst/>
                <a:gdLst>
                  <a:gd name="T0" fmla="*/ 65 w 65"/>
                  <a:gd name="T1" fmla="*/ 41 h 44"/>
                  <a:gd name="T2" fmla="*/ 50 w 65"/>
                  <a:gd name="T3" fmla="*/ 31 h 44"/>
                  <a:gd name="T4" fmla="*/ 34 w 65"/>
                  <a:gd name="T5" fmla="*/ 19 h 44"/>
                  <a:gd name="T6" fmla="*/ 1 w 65"/>
                  <a:gd name="T7" fmla="*/ 0 h 44"/>
                  <a:gd name="T8" fmla="*/ 0 w 65"/>
                  <a:gd name="T9" fmla="*/ 1 h 44"/>
                  <a:gd name="T10" fmla="*/ 19 w 65"/>
                  <a:gd name="T11" fmla="*/ 14 h 44"/>
                  <a:gd name="T12" fmla="*/ 29 w 65"/>
                  <a:gd name="T13" fmla="*/ 27 h 44"/>
                  <a:gd name="T14" fmla="*/ 47 w 65"/>
                  <a:gd name="T15" fmla="*/ 43 h 44"/>
                  <a:gd name="T16" fmla="*/ 48 w 65"/>
                  <a:gd name="T17" fmla="*/ 41 h 44"/>
                  <a:gd name="T18" fmla="*/ 34 w 65"/>
                  <a:gd name="T19" fmla="*/ 27 h 44"/>
                  <a:gd name="T20" fmla="*/ 21 w 65"/>
                  <a:gd name="T21" fmla="*/ 15 h 44"/>
                  <a:gd name="T22" fmla="*/ 32 w 65"/>
                  <a:gd name="T23" fmla="*/ 21 h 44"/>
                  <a:gd name="T24" fmla="*/ 64 w 65"/>
                  <a:gd name="T25" fmla="*/ 42 h 44"/>
                  <a:gd name="T26" fmla="*/ 65 w 65"/>
                  <a:gd name="T2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44">
                    <a:moveTo>
                      <a:pt x="65" y="41"/>
                    </a:moveTo>
                    <a:cubicBezTo>
                      <a:pt x="60" y="37"/>
                      <a:pt x="54" y="34"/>
                      <a:pt x="50" y="31"/>
                    </a:cubicBezTo>
                    <a:cubicBezTo>
                      <a:pt x="44" y="27"/>
                      <a:pt x="39" y="23"/>
                      <a:pt x="34" y="19"/>
                    </a:cubicBezTo>
                    <a:cubicBezTo>
                      <a:pt x="23" y="12"/>
                      <a:pt x="11" y="7"/>
                      <a:pt x="1" y="0"/>
                    </a:cubicBezTo>
                    <a:cubicBezTo>
                      <a:pt x="0" y="0"/>
                      <a:pt x="0" y="0"/>
                      <a:pt x="0" y="1"/>
                    </a:cubicBezTo>
                    <a:cubicBezTo>
                      <a:pt x="6" y="6"/>
                      <a:pt x="12" y="10"/>
                      <a:pt x="19" y="14"/>
                    </a:cubicBezTo>
                    <a:cubicBezTo>
                      <a:pt x="21" y="19"/>
                      <a:pt x="25" y="23"/>
                      <a:pt x="29" y="27"/>
                    </a:cubicBezTo>
                    <a:cubicBezTo>
                      <a:pt x="35" y="32"/>
                      <a:pt x="41" y="38"/>
                      <a:pt x="47" y="43"/>
                    </a:cubicBezTo>
                    <a:cubicBezTo>
                      <a:pt x="48" y="44"/>
                      <a:pt x="49" y="42"/>
                      <a:pt x="48" y="41"/>
                    </a:cubicBezTo>
                    <a:cubicBezTo>
                      <a:pt x="44" y="36"/>
                      <a:pt x="39" y="32"/>
                      <a:pt x="34" y="27"/>
                    </a:cubicBezTo>
                    <a:cubicBezTo>
                      <a:pt x="29" y="24"/>
                      <a:pt x="24" y="20"/>
                      <a:pt x="21" y="15"/>
                    </a:cubicBezTo>
                    <a:cubicBezTo>
                      <a:pt x="25" y="17"/>
                      <a:pt x="29" y="19"/>
                      <a:pt x="32" y="21"/>
                    </a:cubicBezTo>
                    <a:cubicBezTo>
                      <a:pt x="42" y="28"/>
                      <a:pt x="52" y="39"/>
                      <a:pt x="64" y="42"/>
                    </a:cubicBezTo>
                    <a:cubicBezTo>
                      <a:pt x="65" y="42"/>
                      <a:pt x="65" y="41"/>
                      <a:pt x="65" y="4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9" name="Freeform 108"/>
              <p:cNvSpPr>
                <a:spLocks/>
              </p:cNvSpPr>
              <p:nvPr/>
            </p:nvSpPr>
            <p:spPr bwMode="auto">
              <a:xfrm>
                <a:off x="8686800" y="4827588"/>
                <a:ext cx="204788" cy="49213"/>
              </a:xfrm>
              <a:custGeom>
                <a:avLst/>
                <a:gdLst>
                  <a:gd name="T0" fmla="*/ 76 w 78"/>
                  <a:gd name="T1" fmla="*/ 16 h 19"/>
                  <a:gd name="T2" fmla="*/ 0 w 78"/>
                  <a:gd name="T3" fmla="*/ 5 h 19"/>
                  <a:gd name="T4" fmla="*/ 1 w 78"/>
                  <a:gd name="T5" fmla="*/ 6 h 19"/>
                  <a:gd name="T6" fmla="*/ 75 w 78"/>
                  <a:gd name="T7" fmla="*/ 19 h 19"/>
                  <a:gd name="T8" fmla="*/ 76 w 78"/>
                  <a:gd name="T9" fmla="*/ 16 h 19"/>
                </a:gdLst>
                <a:ahLst/>
                <a:cxnLst>
                  <a:cxn ang="0">
                    <a:pos x="T0" y="T1"/>
                  </a:cxn>
                  <a:cxn ang="0">
                    <a:pos x="T2" y="T3"/>
                  </a:cxn>
                  <a:cxn ang="0">
                    <a:pos x="T4" y="T5"/>
                  </a:cxn>
                  <a:cxn ang="0">
                    <a:pos x="T6" y="T7"/>
                  </a:cxn>
                  <a:cxn ang="0">
                    <a:pos x="T8" y="T9"/>
                  </a:cxn>
                </a:cxnLst>
                <a:rect l="0" t="0" r="r" b="b"/>
                <a:pathLst>
                  <a:path w="78" h="19">
                    <a:moveTo>
                      <a:pt x="76" y="16"/>
                    </a:moveTo>
                    <a:cubicBezTo>
                      <a:pt x="52" y="8"/>
                      <a:pt x="26" y="0"/>
                      <a:pt x="0" y="5"/>
                    </a:cubicBezTo>
                    <a:cubicBezTo>
                      <a:pt x="0" y="5"/>
                      <a:pt x="0" y="6"/>
                      <a:pt x="1" y="6"/>
                    </a:cubicBezTo>
                    <a:cubicBezTo>
                      <a:pt x="27" y="4"/>
                      <a:pt x="50" y="12"/>
                      <a:pt x="75" y="19"/>
                    </a:cubicBezTo>
                    <a:cubicBezTo>
                      <a:pt x="77" y="19"/>
                      <a:pt x="78" y="17"/>
                      <a:pt x="76" y="16"/>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0" name="Freeform 109"/>
              <p:cNvSpPr>
                <a:spLocks/>
              </p:cNvSpPr>
              <p:nvPr/>
            </p:nvSpPr>
            <p:spPr bwMode="auto">
              <a:xfrm>
                <a:off x="8701088" y="4787901"/>
                <a:ext cx="212725" cy="80963"/>
              </a:xfrm>
              <a:custGeom>
                <a:avLst/>
                <a:gdLst>
                  <a:gd name="T0" fmla="*/ 80 w 82"/>
                  <a:gd name="T1" fmla="*/ 28 h 31"/>
                  <a:gd name="T2" fmla="*/ 1 w 82"/>
                  <a:gd name="T3" fmla="*/ 5 h 31"/>
                  <a:gd name="T4" fmla="*/ 1 w 82"/>
                  <a:gd name="T5" fmla="*/ 6 h 31"/>
                  <a:gd name="T6" fmla="*/ 80 w 82"/>
                  <a:gd name="T7" fmla="*/ 30 h 31"/>
                  <a:gd name="T8" fmla="*/ 80 w 82"/>
                  <a:gd name="T9" fmla="*/ 30 h 31"/>
                  <a:gd name="T10" fmla="*/ 80 w 82"/>
                  <a:gd name="T11" fmla="*/ 28 h 31"/>
                </a:gdLst>
                <a:ahLst/>
                <a:cxnLst>
                  <a:cxn ang="0">
                    <a:pos x="T0" y="T1"/>
                  </a:cxn>
                  <a:cxn ang="0">
                    <a:pos x="T2" y="T3"/>
                  </a:cxn>
                  <a:cxn ang="0">
                    <a:pos x="T4" y="T5"/>
                  </a:cxn>
                  <a:cxn ang="0">
                    <a:pos x="T6" y="T7"/>
                  </a:cxn>
                  <a:cxn ang="0">
                    <a:pos x="T8" y="T9"/>
                  </a:cxn>
                  <a:cxn ang="0">
                    <a:pos x="T10" y="T11"/>
                  </a:cxn>
                </a:cxnLst>
                <a:rect l="0" t="0" r="r" b="b"/>
                <a:pathLst>
                  <a:path w="82" h="31">
                    <a:moveTo>
                      <a:pt x="80" y="28"/>
                    </a:moveTo>
                    <a:cubicBezTo>
                      <a:pt x="54" y="21"/>
                      <a:pt x="29" y="0"/>
                      <a:pt x="1" y="5"/>
                    </a:cubicBezTo>
                    <a:cubicBezTo>
                      <a:pt x="0" y="5"/>
                      <a:pt x="0" y="6"/>
                      <a:pt x="1" y="6"/>
                    </a:cubicBezTo>
                    <a:cubicBezTo>
                      <a:pt x="31" y="2"/>
                      <a:pt x="52" y="26"/>
                      <a:pt x="80" y="30"/>
                    </a:cubicBezTo>
                    <a:cubicBezTo>
                      <a:pt x="80" y="30"/>
                      <a:pt x="80" y="30"/>
                      <a:pt x="80" y="30"/>
                    </a:cubicBezTo>
                    <a:cubicBezTo>
                      <a:pt x="81" y="31"/>
                      <a:pt x="82" y="28"/>
                      <a:pt x="80"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1" name="Freeform 110"/>
              <p:cNvSpPr>
                <a:spLocks/>
              </p:cNvSpPr>
              <p:nvPr/>
            </p:nvSpPr>
            <p:spPr bwMode="auto">
              <a:xfrm>
                <a:off x="8786813" y="4787901"/>
                <a:ext cx="73025" cy="36513"/>
              </a:xfrm>
              <a:custGeom>
                <a:avLst/>
                <a:gdLst>
                  <a:gd name="T0" fmla="*/ 26 w 28"/>
                  <a:gd name="T1" fmla="*/ 11 h 14"/>
                  <a:gd name="T2" fmla="*/ 2 w 28"/>
                  <a:gd name="T3" fmla="*/ 0 h 14"/>
                  <a:gd name="T4" fmla="*/ 1 w 28"/>
                  <a:gd name="T5" fmla="*/ 1 h 14"/>
                  <a:gd name="T6" fmla="*/ 25 w 28"/>
                  <a:gd name="T7" fmla="*/ 13 h 14"/>
                  <a:gd name="T8" fmla="*/ 26 w 28"/>
                  <a:gd name="T9" fmla="*/ 11 h 14"/>
                </a:gdLst>
                <a:ahLst/>
                <a:cxnLst>
                  <a:cxn ang="0">
                    <a:pos x="T0" y="T1"/>
                  </a:cxn>
                  <a:cxn ang="0">
                    <a:pos x="T2" y="T3"/>
                  </a:cxn>
                  <a:cxn ang="0">
                    <a:pos x="T4" y="T5"/>
                  </a:cxn>
                  <a:cxn ang="0">
                    <a:pos x="T6" y="T7"/>
                  </a:cxn>
                  <a:cxn ang="0">
                    <a:pos x="T8" y="T9"/>
                  </a:cxn>
                </a:cxnLst>
                <a:rect l="0" t="0" r="r" b="b"/>
                <a:pathLst>
                  <a:path w="28" h="14">
                    <a:moveTo>
                      <a:pt x="26" y="11"/>
                    </a:moveTo>
                    <a:cubicBezTo>
                      <a:pt x="18" y="7"/>
                      <a:pt x="10" y="3"/>
                      <a:pt x="2" y="0"/>
                    </a:cubicBezTo>
                    <a:cubicBezTo>
                      <a:pt x="1" y="0"/>
                      <a:pt x="0" y="1"/>
                      <a:pt x="1" y="1"/>
                    </a:cubicBezTo>
                    <a:cubicBezTo>
                      <a:pt x="9" y="6"/>
                      <a:pt x="17" y="9"/>
                      <a:pt x="25" y="13"/>
                    </a:cubicBezTo>
                    <a:cubicBezTo>
                      <a:pt x="27" y="14"/>
                      <a:pt x="28" y="12"/>
                      <a:pt x="26" y="1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2" name="Freeform 111"/>
              <p:cNvSpPr>
                <a:spLocks/>
              </p:cNvSpPr>
              <p:nvPr/>
            </p:nvSpPr>
            <p:spPr bwMode="auto">
              <a:xfrm>
                <a:off x="8742363" y="4735513"/>
                <a:ext cx="158750" cy="80963"/>
              </a:xfrm>
              <a:custGeom>
                <a:avLst/>
                <a:gdLst>
                  <a:gd name="T0" fmla="*/ 59 w 61"/>
                  <a:gd name="T1" fmla="*/ 27 h 31"/>
                  <a:gd name="T2" fmla="*/ 1 w 61"/>
                  <a:gd name="T3" fmla="*/ 0 h 31"/>
                  <a:gd name="T4" fmla="*/ 0 w 61"/>
                  <a:gd name="T5" fmla="*/ 1 h 31"/>
                  <a:gd name="T6" fmla="*/ 58 w 61"/>
                  <a:gd name="T7" fmla="*/ 30 h 31"/>
                  <a:gd name="T8" fmla="*/ 58 w 61"/>
                  <a:gd name="T9" fmla="*/ 30 h 31"/>
                  <a:gd name="T10" fmla="*/ 59 w 61"/>
                  <a:gd name="T11" fmla="*/ 27 h 31"/>
                </a:gdLst>
                <a:ahLst/>
                <a:cxnLst>
                  <a:cxn ang="0">
                    <a:pos x="T0" y="T1"/>
                  </a:cxn>
                  <a:cxn ang="0">
                    <a:pos x="T2" y="T3"/>
                  </a:cxn>
                  <a:cxn ang="0">
                    <a:pos x="T4" y="T5"/>
                  </a:cxn>
                  <a:cxn ang="0">
                    <a:pos x="T6" y="T7"/>
                  </a:cxn>
                  <a:cxn ang="0">
                    <a:pos x="T8" y="T9"/>
                  </a:cxn>
                  <a:cxn ang="0">
                    <a:pos x="T10" y="T11"/>
                  </a:cxn>
                </a:cxnLst>
                <a:rect l="0" t="0" r="r" b="b"/>
                <a:pathLst>
                  <a:path w="61" h="31">
                    <a:moveTo>
                      <a:pt x="59" y="27"/>
                    </a:moveTo>
                    <a:cubicBezTo>
                      <a:pt x="39" y="20"/>
                      <a:pt x="23" y="4"/>
                      <a:pt x="1" y="0"/>
                    </a:cubicBezTo>
                    <a:cubicBezTo>
                      <a:pt x="0" y="0"/>
                      <a:pt x="0" y="1"/>
                      <a:pt x="0" y="1"/>
                    </a:cubicBezTo>
                    <a:cubicBezTo>
                      <a:pt x="22" y="6"/>
                      <a:pt x="37" y="24"/>
                      <a:pt x="58" y="30"/>
                    </a:cubicBezTo>
                    <a:cubicBezTo>
                      <a:pt x="58" y="30"/>
                      <a:pt x="58" y="30"/>
                      <a:pt x="58" y="30"/>
                    </a:cubicBezTo>
                    <a:cubicBezTo>
                      <a:pt x="60" y="31"/>
                      <a:pt x="61" y="28"/>
                      <a:pt x="59" y="27"/>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3" name="Freeform 112"/>
              <p:cNvSpPr>
                <a:spLocks/>
              </p:cNvSpPr>
              <p:nvPr/>
            </p:nvSpPr>
            <p:spPr bwMode="auto">
              <a:xfrm>
                <a:off x="8778875" y="4718051"/>
                <a:ext cx="142875" cy="80963"/>
              </a:xfrm>
              <a:custGeom>
                <a:avLst/>
                <a:gdLst>
                  <a:gd name="T0" fmla="*/ 54 w 55"/>
                  <a:gd name="T1" fmla="*/ 28 h 31"/>
                  <a:gd name="T2" fmla="*/ 41 w 55"/>
                  <a:gd name="T3" fmla="*/ 21 h 31"/>
                  <a:gd name="T4" fmla="*/ 27 w 55"/>
                  <a:gd name="T5" fmla="*/ 11 h 31"/>
                  <a:gd name="T6" fmla="*/ 1 w 55"/>
                  <a:gd name="T7" fmla="*/ 0 h 31"/>
                  <a:gd name="T8" fmla="*/ 1 w 55"/>
                  <a:gd name="T9" fmla="*/ 1 h 31"/>
                  <a:gd name="T10" fmla="*/ 29 w 55"/>
                  <a:gd name="T11" fmla="*/ 16 h 31"/>
                  <a:gd name="T12" fmla="*/ 51 w 55"/>
                  <a:gd name="T13" fmla="*/ 30 h 31"/>
                  <a:gd name="T14" fmla="*/ 52 w 55"/>
                  <a:gd name="T15" fmla="*/ 31 h 31"/>
                  <a:gd name="T16" fmla="*/ 53 w 55"/>
                  <a:gd name="T17" fmla="*/ 31 h 31"/>
                  <a:gd name="T18" fmla="*/ 54 w 55"/>
                  <a:gd name="T19" fmla="*/ 31 h 31"/>
                  <a:gd name="T20" fmla="*/ 54 w 55"/>
                  <a:gd name="T21" fmla="*/ 30 h 31"/>
                  <a:gd name="T22" fmla="*/ 54 w 55"/>
                  <a:gd name="T23"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31">
                    <a:moveTo>
                      <a:pt x="54" y="28"/>
                    </a:moveTo>
                    <a:cubicBezTo>
                      <a:pt x="50" y="25"/>
                      <a:pt x="45" y="23"/>
                      <a:pt x="41" y="21"/>
                    </a:cubicBezTo>
                    <a:cubicBezTo>
                      <a:pt x="36" y="18"/>
                      <a:pt x="32" y="14"/>
                      <a:pt x="27" y="11"/>
                    </a:cubicBezTo>
                    <a:cubicBezTo>
                      <a:pt x="19" y="6"/>
                      <a:pt x="11" y="1"/>
                      <a:pt x="1" y="0"/>
                    </a:cubicBezTo>
                    <a:cubicBezTo>
                      <a:pt x="0" y="0"/>
                      <a:pt x="0" y="1"/>
                      <a:pt x="1" y="1"/>
                    </a:cubicBezTo>
                    <a:cubicBezTo>
                      <a:pt x="12" y="4"/>
                      <a:pt x="20" y="10"/>
                      <a:pt x="29" y="16"/>
                    </a:cubicBezTo>
                    <a:cubicBezTo>
                      <a:pt x="30" y="17"/>
                      <a:pt x="46" y="28"/>
                      <a:pt x="51" y="30"/>
                    </a:cubicBezTo>
                    <a:cubicBezTo>
                      <a:pt x="51" y="30"/>
                      <a:pt x="51" y="31"/>
                      <a:pt x="52" y="31"/>
                    </a:cubicBezTo>
                    <a:cubicBezTo>
                      <a:pt x="52" y="31"/>
                      <a:pt x="52" y="31"/>
                      <a:pt x="53" y="31"/>
                    </a:cubicBezTo>
                    <a:cubicBezTo>
                      <a:pt x="54" y="31"/>
                      <a:pt x="54" y="31"/>
                      <a:pt x="54" y="31"/>
                    </a:cubicBezTo>
                    <a:cubicBezTo>
                      <a:pt x="54" y="30"/>
                      <a:pt x="54" y="30"/>
                      <a:pt x="54" y="30"/>
                    </a:cubicBezTo>
                    <a:cubicBezTo>
                      <a:pt x="55" y="29"/>
                      <a:pt x="54" y="29"/>
                      <a:pt x="54"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sp>
        <p:nvSpPr>
          <p:cNvPr id="62" name="TextBox 61">
            <a:extLst>
              <a:ext uri="{FF2B5EF4-FFF2-40B4-BE49-F238E27FC236}">
                <a16:creationId xmlns:a16="http://schemas.microsoft.com/office/drawing/2014/main" id="{6FAF9D0C-464E-4B98-871D-18F16AFD8605}"/>
              </a:ext>
            </a:extLst>
          </p:cNvPr>
          <p:cNvSpPr txBox="1"/>
          <p:nvPr/>
        </p:nvSpPr>
        <p:spPr>
          <a:xfrm>
            <a:off x="135720" y="1254115"/>
            <a:ext cx="10434291" cy="707886"/>
          </a:xfrm>
          <a:prstGeom prst="rect">
            <a:avLst/>
          </a:prstGeom>
          <a:noFill/>
        </p:spPr>
        <p:txBody>
          <a:bodyPr wrap="square">
            <a:spAutoFit/>
          </a:bodyPr>
          <a:lstStyle/>
          <a:p>
            <a:r>
              <a:rPr lang="en-US" sz="2000" b="1">
                <a:solidFill>
                  <a:srgbClr val="FF0000"/>
                </a:solidFill>
                <a:latin typeface="Selima" panose="02000000000000000000" pitchFamily="50" charset="0"/>
              </a:rPr>
              <a:t>**Note to TC: edit and adjust these slides to reflect campus information that your test administrators need to be aware of to ensure your testing day flows smoothly.**</a:t>
            </a:r>
          </a:p>
        </p:txBody>
      </p:sp>
      <p:sp>
        <p:nvSpPr>
          <p:cNvPr id="65" name="TextBox 64">
            <a:extLst>
              <a:ext uri="{FF2B5EF4-FFF2-40B4-BE49-F238E27FC236}">
                <a16:creationId xmlns:a16="http://schemas.microsoft.com/office/drawing/2014/main" id="{6F901695-712F-48A1-B264-6769C5F93C07}"/>
              </a:ext>
            </a:extLst>
          </p:cNvPr>
          <p:cNvSpPr txBox="1"/>
          <p:nvPr/>
        </p:nvSpPr>
        <p:spPr>
          <a:xfrm rot="19546798">
            <a:off x="8317741" y="4818076"/>
            <a:ext cx="3655863" cy="1323439"/>
          </a:xfrm>
          <a:prstGeom prst="rect">
            <a:avLst/>
          </a:prstGeom>
          <a:noFill/>
        </p:spPr>
        <p:txBody>
          <a:bodyPr wrap="square">
            <a:spAutoFit/>
          </a:bodyPr>
          <a:lstStyle/>
          <a:p>
            <a:pPr algn="ctr">
              <a:defRPr/>
            </a:pPr>
            <a:r>
              <a:rPr lang="en-US" sz="4000" b="1">
                <a:ln w="10160">
                  <a:solidFill>
                    <a:srgbClr val="C00000"/>
                  </a:solidFill>
                  <a:prstDash val="solid"/>
                </a:ln>
                <a:solidFill>
                  <a:schemeClr val="accent6">
                    <a:lumMod val="40000"/>
                    <a:lumOff val="60000"/>
                  </a:schemeClr>
                </a:solidFill>
                <a:effectLst>
                  <a:outerShdw blurRad="38100" dist="22860" dir="5400000" algn="tl" rotWithShape="0">
                    <a:srgbClr val="000000">
                      <a:alpha val="30000"/>
                    </a:srgbClr>
                  </a:outerShdw>
                </a:effectLst>
              </a:rPr>
              <a:t>SAMPLE, TC should edit</a:t>
            </a:r>
          </a:p>
        </p:txBody>
      </p:sp>
      <p:graphicFrame>
        <p:nvGraphicFramePr>
          <p:cNvPr id="2" name="Table 1">
            <a:extLst>
              <a:ext uri="{FF2B5EF4-FFF2-40B4-BE49-F238E27FC236}">
                <a16:creationId xmlns:a16="http://schemas.microsoft.com/office/drawing/2014/main" id="{08727810-DE6D-47A6-91BF-681FECC04820}"/>
              </a:ext>
            </a:extLst>
          </p:cNvPr>
          <p:cNvGraphicFramePr>
            <a:graphicFrameLocks noGrp="1"/>
          </p:cNvGraphicFramePr>
          <p:nvPr>
            <p:extLst>
              <p:ext uri="{D42A27DB-BD31-4B8C-83A1-F6EECF244321}">
                <p14:modId xmlns:p14="http://schemas.microsoft.com/office/powerpoint/2010/main" val="43799341"/>
              </p:ext>
            </p:extLst>
          </p:nvPr>
        </p:nvGraphicFramePr>
        <p:xfrm>
          <a:off x="230772" y="2297301"/>
          <a:ext cx="11457208" cy="1676827"/>
        </p:xfrm>
        <a:graphic>
          <a:graphicData uri="http://schemas.openxmlformats.org/drawingml/2006/table">
            <a:tbl>
              <a:tblPr firstRow="1" firstCol="1" lastRow="1" lastCol="1" bandRow="1" bandCol="1"/>
              <a:tblGrid>
                <a:gridCol w="2833712">
                  <a:extLst>
                    <a:ext uri="{9D8B030D-6E8A-4147-A177-3AD203B41FA5}">
                      <a16:colId xmlns:a16="http://schemas.microsoft.com/office/drawing/2014/main" val="3914060748"/>
                    </a:ext>
                  </a:extLst>
                </a:gridCol>
                <a:gridCol w="3967090">
                  <a:extLst>
                    <a:ext uri="{9D8B030D-6E8A-4147-A177-3AD203B41FA5}">
                      <a16:colId xmlns:a16="http://schemas.microsoft.com/office/drawing/2014/main" val="251476483"/>
                    </a:ext>
                  </a:extLst>
                </a:gridCol>
                <a:gridCol w="2512607">
                  <a:extLst>
                    <a:ext uri="{9D8B030D-6E8A-4147-A177-3AD203B41FA5}">
                      <a16:colId xmlns:a16="http://schemas.microsoft.com/office/drawing/2014/main" val="2643014942"/>
                    </a:ext>
                  </a:extLst>
                </a:gridCol>
                <a:gridCol w="2143799">
                  <a:extLst>
                    <a:ext uri="{9D8B030D-6E8A-4147-A177-3AD203B41FA5}">
                      <a16:colId xmlns:a16="http://schemas.microsoft.com/office/drawing/2014/main" val="2745509489"/>
                    </a:ext>
                  </a:extLst>
                </a:gridCol>
              </a:tblGrid>
              <a:tr h="493822">
                <a:tc>
                  <a:txBody>
                    <a:bodyPr/>
                    <a:lstStyle/>
                    <a:p>
                      <a:pPr marL="0" marR="0" algn="ctr">
                        <a:spcBef>
                          <a:spcPts val="0"/>
                        </a:spcBef>
                        <a:spcAft>
                          <a:spcPts val="0"/>
                        </a:spcAft>
                      </a:pPr>
                      <a:r>
                        <a:rPr lang="en-US" sz="2400" b="1">
                          <a:solidFill>
                            <a:schemeClr val="tx1"/>
                          </a:solidFill>
                          <a:effectLst/>
                          <a:latin typeface="Roboto" panose="02000000000000000000" pitchFamily="2" charset="0"/>
                          <a:ea typeface="Roboto" panose="02000000000000000000" pitchFamily="2" charset="0"/>
                          <a:cs typeface="Times New Roman" panose="02020603050405020304" pitchFamily="18" charset="0"/>
                        </a:rPr>
                        <a:t>Secondary Window</a:t>
                      </a:r>
                      <a:endParaRPr lang="en-US" sz="2400">
                        <a:solidFill>
                          <a:schemeClr val="tx1"/>
                        </a:solidFill>
                        <a:effectLst/>
                        <a:latin typeface="Roboto" panose="02000000000000000000" pitchFamily="2" charset="0"/>
                        <a:ea typeface="Roboto" panose="02000000000000000000" pitchFamily="2" charset="0"/>
                        <a:cs typeface="Times New Roman" panose="02020603050405020304" pitchFamily="18"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60000"/>
                        <a:lumOff val="40000"/>
                      </a:schemeClr>
                    </a:solidFill>
                  </a:tcPr>
                </a:tc>
                <a:tc>
                  <a:txBody>
                    <a:bodyPr/>
                    <a:lstStyle/>
                    <a:p>
                      <a:pPr marL="0" marR="0" algn="ctr">
                        <a:spcBef>
                          <a:spcPts val="0"/>
                        </a:spcBef>
                        <a:spcAft>
                          <a:spcPts val="0"/>
                        </a:spcAft>
                      </a:pPr>
                      <a:r>
                        <a:rPr lang="en-US" sz="2400" b="1">
                          <a:solidFill>
                            <a:schemeClr val="tx1"/>
                          </a:solidFill>
                          <a:effectLst/>
                          <a:latin typeface="Roboto" panose="02000000000000000000" pitchFamily="2" charset="0"/>
                          <a:ea typeface="Roboto" panose="02000000000000000000" pitchFamily="2" charset="0"/>
                          <a:cs typeface="Times New Roman" panose="02020603050405020304" pitchFamily="18" charset="0"/>
                        </a:rPr>
                        <a:t>Testing Dates</a:t>
                      </a:r>
                      <a:endParaRPr lang="en-US" sz="2400">
                        <a:solidFill>
                          <a:schemeClr val="tx1"/>
                        </a:solidFill>
                        <a:effectLst/>
                        <a:latin typeface="Roboto" panose="02000000000000000000" pitchFamily="2" charset="0"/>
                        <a:ea typeface="Roboto" panose="02000000000000000000" pitchFamily="2" charset="0"/>
                        <a:cs typeface="Times New Roman" panose="02020603050405020304" pitchFamily="18"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60000"/>
                        <a:lumOff val="40000"/>
                      </a:schemeClr>
                    </a:solidFill>
                  </a:tcPr>
                </a:tc>
                <a:tc>
                  <a:txBody>
                    <a:bodyPr/>
                    <a:lstStyle/>
                    <a:p>
                      <a:pPr marL="0" marR="0" algn="ctr">
                        <a:spcBef>
                          <a:spcPts val="0"/>
                        </a:spcBef>
                        <a:spcAft>
                          <a:spcPts val="0"/>
                        </a:spcAft>
                      </a:pPr>
                      <a:r>
                        <a:rPr lang="en-US" sz="2400" b="1">
                          <a:solidFill>
                            <a:schemeClr val="tx1"/>
                          </a:solidFill>
                          <a:effectLst/>
                          <a:latin typeface="Roboto" panose="02000000000000000000" pitchFamily="2" charset="0"/>
                          <a:ea typeface="Roboto" panose="02000000000000000000" pitchFamily="2" charset="0"/>
                          <a:cs typeface="Times New Roman" panose="02020603050405020304" pitchFamily="18" charset="0"/>
                        </a:rPr>
                        <a:t>Bell Schedule</a:t>
                      </a:r>
                      <a:endParaRPr lang="en-US" sz="2400">
                        <a:solidFill>
                          <a:schemeClr val="tx1"/>
                        </a:solidFill>
                        <a:effectLst/>
                        <a:latin typeface="Roboto" panose="02000000000000000000" pitchFamily="2" charset="0"/>
                        <a:ea typeface="Roboto" panose="02000000000000000000" pitchFamily="2" charset="0"/>
                        <a:cs typeface="Times New Roman" panose="02020603050405020304" pitchFamily="18"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60000"/>
                        <a:lumOff val="40000"/>
                      </a:schemeClr>
                    </a:solidFill>
                  </a:tcPr>
                </a:tc>
                <a:tc>
                  <a:txBody>
                    <a:bodyPr/>
                    <a:lstStyle/>
                    <a:p>
                      <a:pPr marL="0" marR="0" algn="ctr">
                        <a:spcBef>
                          <a:spcPts val="0"/>
                        </a:spcBef>
                        <a:spcAft>
                          <a:spcPts val="0"/>
                        </a:spcAft>
                      </a:pPr>
                      <a:r>
                        <a:rPr lang="en-US" sz="2400" b="1">
                          <a:solidFill>
                            <a:schemeClr val="tx1"/>
                          </a:solidFill>
                          <a:effectLst/>
                          <a:latin typeface="Roboto" panose="02000000000000000000" pitchFamily="2" charset="0"/>
                          <a:ea typeface="Roboto" panose="02000000000000000000" pitchFamily="2" charset="0"/>
                          <a:cs typeface="Times New Roman" panose="02020603050405020304" pitchFamily="18" charset="0"/>
                        </a:rPr>
                        <a:t>Tested Grades</a:t>
                      </a:r>
                      <a:endParaRPr lang="en-US" sz="2400">
                        <a:solidFill>
                          <a:schemeClr val="tx1"/>
                        </a:solidFill>
                        <a:effectLst/>
                        <a:latin typeface="Roboto" panose="02000000000000000000" pitchFamily="2" charset="0"/>
                        <a:ea typeface="Roboto" panose="02000000000000000000" pitchFamily="2" charset="0"/>
                        <a:cs typeface="Times New Roman" panose="02020603050405020304" pitchFamily="18"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60000"/>
                        <a:lumOff val="40000"/>
                      </a:schemeClr>
                    </a:solidFill>
                  </a:tcPr>
                </a:tc>
                <a:extLst>
                  <a:ext uri="{0D108BD9-81ED-4DB2-BD59-A6C34878D82A}">
                    <a16:rowId xmlns:a16="http://schemas.microsoft.com/office/drawing/2014/main" val="2257003684"/>
                  </a:ext>
                </a:extLst>
              </a:tr>
              <a:tr h="581025">
                <a:tc rowSpan="2">
                  <a:txBody>
                    <a:bodyPr/>
                    <a:lstStyle/>
                    <a:p>
                      <a:pPr marL="0" marR="0" algn="ctr">
                        <a:spcBef>
                          <a:spcPts val="0"/>
                        </a:spcBef>
                        <a:spcAft>
                          <a:spcPts val="0"/>
                        </a:spcAft>
                      </a:pPr>
                      <a:r>
                        <a:rPr lang="en-US" sz="2400">
                          <a:solidFill>
                            <a:schemeClr val="accent3">
                              <a:lumMod val="40000"/>
                              <a:lumOff val="60000"/>
                            </a:schemeClr>
                          </a:solidFill>
                          <a:effectLst/>
                          <a:latin typeface="Roboto" panose="02000000000000000000" pitchFamily="2" charset="0"/>
                          <a:ea typeface="Roboto" panose="02000000000000000000" pitchFamily="2" charset="0"/>
                          <a:cs typeface="Times New Roman" panose="02020603050405020304" pitchFamily="18" charset="0"/>
                        </a:rPr>
                        <a:t>Fall</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algn="ctr">
                        <a:spcBef>
                          <a:spcPts val="0"/>
                        </a:spcBef>
                        <a:spcAft>
                          <a:spcPts val="0"/>
                        </a:spcAft>
                      </a:pPr>
                      <a:r>
                        <a:rPr lang="en-US" sz="2400">
                          <a:solidFill>
                            <a:schemeClr val="accent3">
                              <a:lumMod val="40000"/>
                              <a:lumOff val="60000"/>
                            </a:schemeClr>
                          </a:solidFill>
                          <a:effectLst/>
                          <a:latin typeface="Roboto" panose="02000000000000000000" pitchFamily="2" charset="0"/>
                          <a:ea typeface="Roboto" panose="02000000000000000000" pitchFamily="2" charset="0"/>
                          <a:cs typeface="Times New Roman" panose="02020603050405020304" pitchFamily="18" charset="0"/>
                        </a:rPr>
                        <a:t>December 13</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algn="ctr">
                        <a:spcBef>
                          <a:spcPts val="0"/>
                        </a:spcBef>
                        <a:spcAft>
                          <a:spcPts val="0"/>
                        </a:spcAft>
                      </a:pPr>
                      <a:r>
                        <a:rPr lang="en-US" sz="2400">
                          <a:solidFill>
                            <a:schemeClr val="accent3">
                              <a:lumMod val="40000"/>
                              <a:lumOff val="60000"/>
                            </a:schemeClr>
                          </a:solidFill>
                          <a:effectLst/>
                          <a:latin typeface="Roboto" panose="02000000000000000000" pitchFamily="2" charset="0"/>
                          <a:ea typeface="Roboto" panose="02000000000000000000" pitchFamily="2" charset="0"/>
                          <a:cs typeface="Times New Roman" panose="02020603050405020304" pitchFamily="18" charset="0"/>
                        </a:rPr>
                        <a:t>Full day</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algn="ctr">
                        <a:spcBef>
                          <a:spcPts val="0"/>
                        </a:spcBef>
                        <a:spcAft>
                          <a:spcPts val="0"/>
                        </a:spcAft>
                      </a:pPr>
                      <a:r>
                        <a:rPr lang="en-US" sz="2400">
                          <a:solidFill>
                            <a:schemeClr val="accent3">
                              <a:lumMod val="40000"/>
                              <a:lumOff val="60000"/>
                            </a:schemeClr>
                          </a:solidFill>
                          <a:effectLst/>
                          <a:latin typeface="Roboto" panose="02000000000000000000" pitchFamily="2" charset="0"/>
                          <a:ea typeface="Roboto" panose="02000000000000000000" pitchFamily="2" charset="0"/>
                          <a:cs typeface="Times New Roman" panose="02020603050405020304" pitchFamily="18" charset="0"/>
                        </a:rPr>
                        <a:t>6-12</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01326546"/>
                  </a:ext>
                </a:extLst>
              </a:tr>
              <a:tr h="601980">
                <a:tc vMerge="1">
                  <a:txBody>
                    <a:bodyPr/>
                    <a:lstStyle/>
                    <a:p>
                      <a:pPr marL="0" marR="0" algn="ctr">
                        <a:spcBef>
                          <a:spcPts val="0"/>
                        </a:spcBef>
                        <a:spcAft>
                          <a:spcPts val="0"/>
                        </a:spcAft>
                      </a:pPr>
                      <a:endParaRPr lang="en-US" sz="2400">
                        <a:solidFill>
                          <a:srgbClr val="F8F8F8"/>
                        </a:solidFill>
                        <a:effectLst/>
                        <a:latin typeface="Calibri" panose="020F0502020204030204" pitchFamily="34" charset="0"/>
                        <a:ea typeface="Calibri" panose="020F0502020204030204" pitchFamily="34" charset="0"/>
                        <a:cs typeface="Times New Roman" panose="02020603050405020304" pitchFamily="18"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algn="ctr">
                        <a:spcBef>
                          <a:spcPts val="0"/>
                        </a:spcBef>
                        <a:spcAft>
                          <a:spcPts val="0"/>
                        </a:spcAft>
                      </a:pPr>
                      <a:r>
                        <a:rPr lang="en-US" sz="2400">
                          <a:solidFill>
                            <a:schemeClr val="accent3">
                              <a:lumMod val="40000"/>
                              <a:lumOff val="60000"/>
                            </a:schemeClr>
                          </a:solidFill>
                          <a:effectLst/>
                          <a:latin typeface="Roboto" panose="02000000000000000000" pitchFamily="2" charset="0"/>
                          <a:ea typeface="Roboto" panose="02000000000000000000" pitchFamily="2" charset="0"/>
                          <a:cs typeface="Times New Roman" panose="02020603050405020304" pitchFamily="18" charset="0"/>
                        </a:rPr>
                        <a:t>December 14-17</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algn="ctr">
                        <a:spcBef>
                          <a:spcPts val="0"/>
                        </a:spcBef>
                        <a:spcAft>
                          <a:spcPts val="0"/>
                        </a:spcAft>
                      </a:pPr>
                      <a:r>
                        <a:rPr lang="en-US" sz="2400">
                          <a:solidFill>
                            <a:schemeClr val="accent3">
                              <a:lumMod val="40000"/>
                              <a:lumOff val="60000"/>
                            </a:schemeClr>
                          </a:solidFill>
                          <a:effectLst/>
                          <a:latin typeface="Roboto" panose="02000000000000000000" pitchFamily="2" charset="0"/>
                          <a:ea typeface="Roboto" panose="02000000000000000000" pitchFamily="2" charset="0"/>
                          <a:cs typeface="Times New Roman" panose="02020603050405020304" pitchFamily="18" charset="0"/>
                        </a:rPr>
                        <a:t>Half days</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algn="ctr">
                        <a:spcBef>
                          <a:spcPts val="0"/>
                        </a:spcBef>
                        <a:spcAft>
                          <a:spcPts val="0"/>
                        </a:spcAft>
                      </a:pPr>
                      <a:r>
                        <a:rPr lang="en-US" sz="2400">
                          <a:solidFill>
                            <a:schemeClr val="accent3">
                              <a:lumMod val="40000"/>
                              <a:lumOff val="60000"/>
                            </a:schemeClr>
                          </a:solidFill>
                          <a:effectLst/>
                          <a:latin typeface="Roboto" panose="02000000000000000000" pitchFamily="2" charset="0"/>
                          <a:ea typeface="Roboto" panose="02000000000000000000" pitchFamily="2" charset="0"/>
                          <a:cs typeface="Times New Roman" panose="02020603050405020304" pitchFamily="18" charset="0"/>
                        </a:rPr>
                        <a:t>6-12</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17795024"/>
                  </a:ext>
                </a:extLst>
              </a:tr>
            </a:tbl>
          </a:graphicData>
        </a:graphic>
      </p:graphicFrame>
      <p:sp>
        <p:nvSpPr>
          <p:cNvPr id="67" name="TextBox 66">
            <a:extLst>
              <a:ext uri="{FF2B5EF4-FFF2-40B4-BE49-F238E27FC236}">
                <a16:creationId xmlns:a16="http://schemas.microsoft.com/office/drawing/2014/main" id="{F8D78BEB-7C70-41FE-AC41-7ECF401CE1CC}"/>
              </a:ext>
            </a:extLst>
          </p:cNvPr>
          <p:cNvSpPr txBox="1"/>
          <p:nvPr/>
        </p:nvSpPr>
        <p:spPr>
          <a:xfrm>
            <a:off x="789249" y="4327299"/>
            <a:ext cx="8299828" cy="1569660"/>
          </a:xfrm>
          <a:prstGeom prst="rect">
            <a:avLst/>
          </a:prstGeom>
          <a:noFill/>
        </p:spPr>
        <p:txBody>
          <a:bodyPr wrap="square" lIns="91440" tIns="45720" rIns="91440" bIns="45720" anchor="t">
            <a:spAutoFit/>
          </a:bodyPr>
          <a:lstStyle/>
          <a:p>
            <a:pPr algn="just">
              <a:buClr>
                <a:srgbClr val="F8F8F8"/>
              </a:buClr>
            </a:pPr>
            <a:r>
              <a:rPr lang="en-US" sz="2400">
                <a:solidFill>
                  <a:schemeClr val="accent3">
                    <a:lumMod val="40000"/>
                    <a:lumOff val="60000"/>
                  </a:schemeClr>
                </a:solidFill>
                <a:effectLst/>
                <a:latin typeface="Roboto"/>
                <a:ea typeface="Roboto"/>
                <a:cs typeface="Times New Roman"/>
              </a:rPr>
              <a:t>Seconda</a:t>
            </a:r>
            <a:r>
              <a:rPr lang="en-US" sz="2400">
                <a:solidFill>
                  <a:schemeClr val="accent3">
                    <a:lumMod val="40000"/>
                    <a:lumOff val="60000"/>
                  </a:schemeClr>
                </a:solidFill>
                <a:latin typeface="Roboto"/>
                <a:ea typeface="Roboto"/>
                <a:cs typeface="Times New Roman"/>
              </a:rPr>
              <a:t>ry schools receive dismissal times assigned by School Leadership for each testing day.  Refer to the School Leadership </a:t>
            </a:r>
            <a:r>
              <a:rPr lang="en-US" sz="2400" dirty="0">
                <a:ea typeface="+mn-lt"/>
                <a:cs typeface="+mn-lt"/>
                <a:hlinkClick r:id="rId3">
                  <a:extLst>
                    <a:ext uri="{A12FA001-AC4F-418D-AE19-62706E023703}">
                      <ahyp:hlinkClr xmlns:ahyp="http://schemas.microsoft.com/office/drawing/2018/hyperlinkcolor" val="tx"/>
                    </a:ext>
                  </a:extLst>
                </a:hlinkClick>
              </a:rPr>
              <a:t>WAIP</a:t>
            </a:r>
            <a:r>
              <a:rPr lang="en-US" sz="2400">
                <a:solidFill>
                  <a:schemeClr val="accent3">
                    <a:lumMod val="40000"/>
                    <a:lumOff val="60000"/>
                  </a:schemeClr>
                </a:solidFill>
                <a:latin typeface="Roboto"/>
                <a:ea typeface="Roboto"/>
                <a:cs typeface="Times New Roman"/>
              </a:rPr>
              <a:t> for dismissal times.</a:t>
            </a:r>
          </a:p>
          <a:p>
            <a:pPr marR="0" lvl="0" algn="just">
              <a:spcBef>
                <a:spcPts val="0"/>
              </a:spcBef>
              <a:spcAft>
                <a:spcPts val="0"/>
              </a:spcAft>
              <a:buClr>
                <a:srgbClr val="F8F8F8"/>
              </a:buClr>
            </a:pPr>
            <a:endParaRPr lang="en-US" sz="2400">
              <a:solidFill>
                <a:schemeClr val="accent3">
                  <a:lumMod val="40000"/>
                  <a:lumOff val="60000"/>
                </a:schemeClr>
              </a:solidFill>
              <a:effectLst/>
              <a:latin typeface="Roboto" panose="02000000000000000000" pitchFamily="2" charset="0"/>
              <a:ea typeface="Roboto" panose="02000000000000000000" pitchFamily="2" charset="0"/>
              <a:cs typeface="Times New Roman" panose="02020603050405020304" pitchFamily="18" charset="0"/>
            </a:endParaRPr>
          </a:p>
        </p:txBody>
      </p:sp>
      <p:sp>
        <p:nvSpPr>
          <p:cNvPr id="3" name="TextBox 2">
            <a:extLst>
              <a:ext uri="{FF2B5EF4-FFF2-40B4-BE49-F238E27FC236}">
                <a16:creationId xmlns:a16="http://schemas.microsoft.com/office/drawing/2014/main" id="{0A318070-6DE3-4DD5-95D1-053EFABE70D1}"/>
              </a:ext>
            </a:extLst>
          </p:cNvPr>
          <p:cNvSpPr txBox="1"/>
          <p:nvPr/>
        </p:nvSpPr>
        <p:spPr>
          <a:xfrm>
            <a:off x="-59402" y="536977"/>
            <a:ext cx="10500151" cy="646331"/>
          </a:xfrm>
          <a:prstGeom prst="rect">
            <a:avLst/>
          </a:prstGeom>
          <a:noFill/>
          <a:effectLst>
            <a:outerShdw blurRad="139700" dist="165100" dir="5400000" algn="t" rotWithShape="0">
              <a:prstClr val="black">
                <a:alpha val="28000"/>
              </a:prstClr>
            </a:outerShdw>
          </a:effectLst>
        </p:spPr>
        <p:txBody>
          <a:bodyPr wrap="square" lIns="91440" tIns="45720" rIns="91440" bIns="45720" rtlCol="0" anchor="t">
            <a:spAutoFit/>
          </a:bodyPr>
          <a:lstStyle/>
          <a:p>
            <a:pPr algn="ctr"/>
            <a:r>
              <a:rPr lang="en-US" sz="3600">
                <a:solidFill>
                  <a:schemeClr val="accent6"/>
                </a:solidFill>
                <a:latin typeface="Abadi"/>
              </a:rPr>
              <a:t>Campus Specific Information </a:t>
            </a:r>
            <a:r>
              <a:rPr lang="en-US" sz="3600">
                <a:solidFill>
                  <a:schemeClr val="bg1"/>
                </a:solidFill>
                <a:latin typeface="Abadi"/>
              </a:rPr>
              <a:t>ACP Testing Window</a:t>
            </a:r>
          </a:p>
        </p:txBody>
      </p:sp>
    </p:spTree>
    <p:extLst>
      <p:ext uri="{BB962C8B-B14F-4D97-AF65-F5344CB8AC3E}">
        <p14:creationId xmlns:p14="http://schemas.microsoft.com/office/powerpoint/2010/main" val="3345148628"/>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5"/>
          <p:cNvGrpSpPr/>
          <p:nvPr/>
        </p:nvGrpSpPr>
        <p:grpSpPr>
          <a:xfrm>
            <a:off x="11522880" y="5809646"/>
            <a:ext cx="588963" cy="814388"/>
            <a:chOff x="5597525" y="5522913"/>
            <a:chExt cx="588963" cy="814388"/>
          </a:xfrm>
        </p:grpSpPr>
        <p:sp>
          <p:nvSpPr>
            <p:cNvPr id="7" name="Freeform 188"/>
            <p:cNvSpPr>
              <a:spLocks noEditPoints="1"/>
            </p:cNvSpPr>
            <p:nvPr/>
          </p:nvSpPr>
          <p:spPr bwMode="auto">
            <a:xfrm>
              <a:off x="5865813" y="5711826"/>
              <a:ext cx="320675" cy="280988"/>
            </a:xfrm>
            <a:custGeom>
              <a:avLst/>
              <a:gdLst>
                <a:gd name="T0" fmla="*/ 94 w 122"/>
                <a:gd name="T1" fmla="*/ 90 h 107"/>
                <a:gd name="T2" fmla="*/ 102 w 122"/>
                <a:gd name="T3" fmla="*/ 23 h 107"/>
                <a:gd name="T4" fmla="*/ 101 w 122"/>
                <a:gd name="T5" fmla="*/ 21 h 107"/>
                <a:gd name="T6" fmla="*/ 69 w 122"/>
                <a:gd name="T7" fmla="*/ 2 h 107"/>
                <a:gd name="T8" fmla="*/ 31 w 122"/>
                <a:gd name="T9" fmla="*/ 14 h 107"/>
                <a:gd name="T10" fmla="*/ 19 w 122"/>
                <a:gd name="T11" fmla="*/ 84 h 107"/>
                <a:gd name="T12" fmla="*/ 55 w 122"/>
                <a:gd name="T13" fmla="*/ 105 h 107"/>
                <a:gd name="T14" fmla="*/ 94 w 122"/>
                <a:gd name="T15" fmla="*/ 90 h 107"/>
                <a:gd name="T16" fmla="*/ 66 w 122"/>
                <a:gd name="T17" fmla="*/ 16 h 107"/>
                <a:gd name="T18" fmla="*/ 72 w 122"/>
                <a:gd name="T19" fmla="*/ 16 h 107"/>
                <a:gd name="T20" fmla="*/ 52 w 122"/>
                <a:gd name="T21" fmla="*/ 26 h 107"/>
                <a:gd name="T22" fmla="*/ 30 w 122"/>
                <a:gd name="T23" fmla="*/ 46 h 107"/>
                <a:gd name="T24" fmla="*/ 36 w 122"/>
                <a:gd name="T25" fmla="*/ 34 h 107"/>
                <a:gd name="T26" fmla="*/ 66 w 122"/>
                <a:gd name="T27" fmla="*/ 1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2" h="107">
                  <a:moveTo>
                    <a:pt x="94" y="90"/>
                  </a:moveTo>
                  <a:cubicBezTo>
                    <a:pt x="112" y="75"/>
                    <a:pt x="122" y="40"/>
                    <a:pt x="102" y="23"/>
                  </a:cubicBezTo>
                  <a:cubicBezTo>
                    <a:pt x="102" y="22"/>
                    <a:pt x="101" y="21"/>
                    <a:pt x="101" y="21"/>
                  </a:cubicBezTo>
                  <a:cubicBezTo>
                    <a:pt x="92" y="13"/>
                    <a:pt x="82" y="4"/>
                    <a:pt x="69" y="2"/>
                  </a:cubicBezTo>
                  <a:cubicBezTo>
                    <a:pt x="56" y="0"/>
                    <a:pt x="42" y="6"/>
                    <a:pt x="31" y="14"/>
                  </a:cubicBezTo>
                  <a:cubicBezTo>
                    <a:pt x="9" y="31"/>
                    <a:pt x="0" y="61"/>
                    <a:pt x="19" y="84"/>
                  </a:cubicBezTo>
                  <a:cubicBezTo>
                    <a:pt x="28" y="94"/>
                    <a:pt x="41" y="103"/>
                    <a:pt x="55" y="105"/>
                  </a:cubicBezTo>
                  <a:cubicBezTo>
                    <a:pt x="69" y="107"/>
                    <a:pt x="84" y="100"/>
                    <a:pt x="94" y="90"/>
                  </a:cubicBezTo>
                  <a:close/>
                  <a:moveTo>
                    <a:pt x="66" y="16"/>
                  </a:moveTo>
                  <a:cubicBezTo>
                    <a:pt x="68" y="16"/>
                    <a:pt x="70" y="16"/>
                    <a:pt x="72" y="16"/>
                  </a:cubicBezTo>
                  <a:cubicBezTo>
                    <a:pt x="65" y="18"/>
                    <a:pt x="58" y="22"/>
                    <a:pt x="52" y="26"/>
                  </a:cubicBezTo>
                  <a:cubicBezTo>
                    <a:pt x="43" y="31"/>
                    <a:pt x="36" y="38"/>
                    <a:pt x="30" y="46"/>
                  </a:cubicBezTo>
                  <a:cubicBezTo>
                    <a:pt x="31" y="42"/>
                    <a:pt x="33" y="38"/>
                    <a:pt x="36" y="34"/>
                  </a:cubicBezTo>
                  <a:cubicBezTo>
                    <a:pt x="43" y="26"/>
                    <a:pt x="55" y="16"/>
                    <a:pt x="66" y="16"/>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190"/>
            <p:cNvSpPr>
              <a:spLocks noEditPoints="1"/>
            </p:cNvSpPr>
            <p:nvPr/>
          </p:nvSpPr>
          <p:spPr bwMode="auto">
            <a:xfrm>
              <a:off x="5597525" y="5522913"/>
              <a:ext cx="257175" cy="285750"/>
            </a:xfrm>
            <a:custGeom>
              <a:avLst/>
              <a:gdLst>
                <a:gd name="T0" fmla="*/ 96 w 98"/>
                <a:gd name="T1" fmla="*/ 64 h 109"/>
                <a:gd name="T2" fmla="*/ 90 w 98"/>
                <a:gd name="T3" fmla="*/ 31 h 109"/>
                <a:gd name="T4" fmla="*/ 26 w 98"/>
                <a:gd name="T5" fmla="*/ 10 h 109"/>
                <a:gd name="T6" fmla="*/ 0 w 98"/>
                <a:gd name="T7" fmla="*/ 49 h 109"/>
                <a:gd name="T8" fmla="*/ 21 w 98"/>
                <a:gd name="T9" fmla="*/ 92 h 109"/>
                <a:gd name="T10" fmla="*/ 64 w 98"/>
                <a:gd name="T11" fmla="*/ 101 h 109"/>
                <a:gd name="T12" fmla="*/ 96 w 98"/>
                <a:gd name="T13" fmla="*/ 64 h 109"/>
                <a:gd name="T14" fmla="*/ 29 w 98"/>
                <a:gd name="T15" fmla="*/ 31 h 109"/>
                <a:gd name="T16" fmla="*/ 57 w 98"/>
                <a:gd name="T17" fmla="*/ 24 h 109"/>
                <a:gd name="T18" fmla="*/ 35 w 98"/>
                <a:gd name="T19" fmla="*/ 39 h 109"/>
                <a:gd name="T20" fmla="*/ 24 w 98"/>
                <a:gd name="T21" fmla="*/ 58 h 109"/>
                <a:gd name="T22" fmla="*/ 29 w 98"/>
                <a:gd name="T23" fmla="*/ 3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8" h="109">
                  <a:moveTo>
                    <a:pt x="96" y="64"/>
                  </a:moveTo>
                  <a:cubicBezTo>
                    <a:pt x="98" y="53"/>
                    <a:pt x="97" y="40"/>
                    <a:pt x="90" y="31"/>
                  </a:cubicBezTo>
                  <a:cubicBezTo>
                    <a:pt x="81" y="9"/>
                    <a:pt x="48" y="0"/>
                    <a:pt x="26" y="10"/>
                  </a:cubicBezTo>
                  <a:cubicBezTo>
                    <a:pt x="11" y="17"/>
                    <a:pt x="0" y="32"/>
                    <a:pt x="0" y="49"/>
                  </a:cubicBezTo>
                  <a:cubicBezTo>
                    <a:pt x="0" y="66"/>
                    <a:pt x="10" y="81"/>
                    <a:pt x="21" y="92"/>
                  </a:cubicBezTo>
                  <a:cubicBezTo>
                    <a:pt x="33" y="104"/>
                    <a:pt x="49" y="109"/>
                    <a:pt x="64" y="101"/>
                  </a:cubicBezTo>
                  <a:cubicBezTo>
                    <a:pt x="79" y="93"/>
                    <a:pt x="92" y="80"/>
                    <a:pt x="96" y="64"/>
                  </a:cubicBezTo>
                  <a:close/>
                  <a:moveTo>
                    <a:pt x="29" y="31"/>
                  </a:moveTo>
                  <a:cubicBezTo>
                    <a:pt x="37" y="23"/>
                    <a:pt x="47" y="21"/>
                    <a:pt x="57" y="24"/>
                  </a:cubicBezTo>
                  <a:cubicBezTo>
                    <a:pt x="48" y="27"/>
                    <a:pt x="41" y="33"/>
                    <a:pt x="35" y="39"/>
                  </a:cubicBezTo>
                  <a:cubicBezTo>
                    <a:pt x="30" y="44"/>
                    <a:pt x="25" y="51"/>
                    <a:pt x="24" y="58"/>
                  </a:cubicBezTo>
                  <a:cubicBezTo>
                    <a:pt x="20" y="49"/>
                    <a:pt x="21" y="39"/>
                    <a:pt x="29" y="31"/>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191"/>
            <p:cNvSpPr>
              <a:spLocks/>
            </p:cNvSpPr>
            <p:nvPr/>
          </p:nvSpPr>
          <p:spPr bwMode="auto">
            <a:xfrm>
              <a:off x="5605463" y="5759451"/>
              <a:ext cx="436563" cy="577850"/>
            </a:xfrm>
            <a:custGeom>
              <a:avLst/>
              <a:gdLst>
                <a:gd name="T0" fmla="*/ 162 w 166"/>
                <a:gd name="T1" fmla="*/ 96 h 221"/>
                <a:gd name="T2" fmla="*/ 78 w 166"/>
                <a:gd name="T3" fmla="*/ 178 h 221"/>
                <a:gd name="T4" fmla="*/ 79 w 166"/>
                <a:gd name="T5" fmla="*/ 171 h 221"/>
                <a:gd name="T6" fmla="*/ 82 w 166"/>
                <a:gd name="T7" fmla="*/ 138 h 221"/>
                <a:gd name="T8" fmla="*/ 84 w 166"/>
                <a:gd name="T9" fmla="*/ 136 h 221"/>
                <a:gd name="T10" fmla="*/ 115 w 166"/>
                <a:gd name="T11" fmla="*/ 85 h 221"/>
                <a:gd name="T12" fmla="*/ 118 w 166"/>
                <a:gd name="T13" fmla="*/ 85 h 221"/>
                <a:gd name="T14" fmla="*/ 131 w 166"/>
                <a:gd name="T15" fmla="*/ 75 h 221"/>
                <a:gd name="T16" fmla="*/ 124 w 166"/>
                <a:gd name="T17" fmla="*/ 57 h 221"/>
                <a:gd name="T18" fmla="*/ 118 w 166"/>
                <a:gd name="T19" fmla="*/ 58 h 221"/>
                <a:gd name="T20" fmla="*/ 117 w 166"/>
                <a:gd name="T21" fmla="*/ 60 h 221"/>
                <a:gd name="T22" fmla="*/ 116 w 166"/>
                <a:gd name="T23" fmla="*/ 61 h 221"/>
                <a:gd name="T24" fmla="*/ 108 w 166"/>
                <a:gd name="T25" fmla="*/ 79 h 221"/>
                <a:gd name="T26" fmla="*/ 108 w 166"/>
                <a:gd name="T27" fmla="*/ 81 h 221"/>
                <a:gd name="T28" fmla="*/ 95 w 166"/>
                <a:gd name="T29" fmla="*/ 99 h 221"/>
                <a:gd name="T30" fmla="*/ 82 w 166"/>
                <a:gd name="T31" fmla="*/ 123 h 221"/>
                <a:gd name="T32" fmla="*/ 82 w 166"/>
                <a:gd name="T33" fmla="*/ 120 h 221"/>
                <a:gd name="T34" fmla="*/ 76 w 166"/>
                <a:gd name="T35" fmla="*/ 69 h 221"/>
                <a:gd name="T36" fmla="*/ 66 w 166"/>
                <a:gd name="T37" fmla="*/ 29 h 221"/>
                <a:gd name="T38" fmla="*/ 67 w 166"/>
                <a:gd name="T39" fmla="*/ 28 h 221"/>
                <a:gd name="T40" fmla="*/ 71 w 166"/>
                <a:gd name="T41" fmla="*/ 3 h 221"/>
                <a:gd name="T42" fmla="*/ 66 w 166"/>
                <a:gd name="T43" fmla="*/ 1 h 221"/>
                <a:gd name="T44" fmla="*/ 54 w 166"/>
                <a:gd name="T45" fmla="*/ 6 h 221"/>
                <a:gd name="T46" fmla="*/ 52 w 166"/>
                <a:gd name="T47" fmla="*/ 9 h 221"/>
                <a:gd name="T48" fmla="*/ 51 w 166"/>
                <a:gd name="T49" fmla="*/ 12 h 221"/>
                <a:gd name="T50" fmla="*/ 54 w 166"/>
                <a:gd name="T51" fmla="*/ 21 h 221"/>
                <a:gd name="T52" fmla="*/ 57 w 166"/>
                <a:gd name="T53" fmla="*/ 28 h 221"/>
                <a:gd name="T54" fmla="*/ 60 w 166"/>
                <a:gd name="T55" fmla="*/ 30 h 221"/>
                <a:gd name="T56" fmla="*/ 70 w 166"/>
                <a:gd name="T57" fmla="*/ 73 h 221"/>
                <a:gd name="T58" fmla="*/ 75 w 166"/>
                <a:gd name="T59" fmla="*/ 120 h 221"/>
                <a:gd name="T60" fmla="*/ 73 w 166"/>
                <a:gd name="T61" fmla="*/ 169 h 221"/>
                <a:gd name="T62" fmla="*/ 70 w 166"/>
                <a:gd name="T63" fmla="*/ 187 h 221"/>
                <a:gd name="T64" fmla="*/ 11 w 166"/>
                <a:gd name="T65" fmla="*/ 51 h 221"/>
                <a:gd name="T66" fmla="*/ 2 w 166"/>
                <a:gd name="T67" fmla="*/ 40 h 221"/>
                <a:gd name="T68" fmla="*/ 12 w 166"/>
                <a:gd name="T69" fmla="*/ 126 h 221"/>
                <a:gd name="T70" fmla="*/ 63 w 166"/>
                <a:gd name="T71" fmla="*/ 205 h 221"/>
                <a:gd name="T72" fmla="*/ 65 w 166"/>
                <a:gd name="T73" fmla="*/ 206 h 221"/>
                <a:gd name="T74" fmla="*/ 65 w 166"/>
                <a:gd name="T75" fmla="*/ 206 h 221"/>
                <a:gd name="T76" fmla="*/ 66 w 166"/>
                <a:gd name="T77" fmla="*/ 209 h 221"/>
                <a:gd name="T78" fmla="*/ 64 w 166"/>
                <a:gd name="T79" fmla="*/ 218 h 221"/>
                <a:gd name="T80" fmla="*/ 68 w 166"/>
                <a:gd name="T81" fmla="*/ 219 h 221"/>
                <a:gd name="T82" fmla="*/ 72 w 166"/>
                <a:gd name="T83" fmla="*/ 208 h 221"/>
                <a:gd name="T84" fmla="*/ 135 w 166"/>
                <a:gd name="T85" fmla="*/ 164 h 221"/>
                <a:gd name="T86" fmla="*/ 162 w 166"/>
                <a:gd name="T87" fmla="*/ 96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6" h="221">
                  <a:moveTo>
                    <a:pt x="162" y="96"/>
                  </a:moveTo>
                  <a:cubicBezTo>
                    <a:pt x="161" y="94"/>
                    <a:pt x="97" y="144"/>
                    <a:pt x="78" y="178"/>
                  </a:cubicBezTo>
                  <a:cubicBezTo>
                    <a:pt x="79" y="176"/>
                    <a:pt x="79" y="173"/>
                    <a:pt x="79" y="171"/>
                  </a:cubicBezTo>
                  <a:cubicBezTo>
                    <a:pt x="81" y="160"/>
                    <a:pt x="81" y="149"/>
                    <a:pt x="82" y="138"/>
                  </a:cubicBezTo>
                  <a:cubicBezTo>
                    <a:pt x="83" y="138"/>
                    <a:pt x="83" y="137"/>
                    <a:pt x="84" y="136"/>
                  </a:cubicBezTo>
                  <a:cubicBezTo>
                    <a:pt x="92" y="119"/>
                    <a:pt x="102" y="100"/>
                    <a:pt x="115" y="85"/>
                  </a:cubicBezTo>
                  <a:cubicBezTo>
                    <a:pt x="116" y="85"/>
                    <a:pt x="117" y="85"/>
                    <a:pt x="118" y="85"/>
                  </a:cubicBezTo>
                  <a:cubicBezTo>
                    <a:pt x="123" y="85"/>
                    <a:pt x="129" y="79"/>
                    <a:pt x="131" y="75"/>
                  </a:cubicBezTo>
                  <a:cubicBezTo>
                    <a:pt x="133" y="69"/>
                    <a:pt x="127" y="62"/>
                    <a:pt x="124" y="57"/>
                  </a:cubicBezTo>
                  <a:cubicBezTo>
                    <a:pt x="122" y="55"/>
                    <a:pt x="119" y="56"/>
                    <a:pt x="118" y="58"/>
                  </a:cubicBezTo>
                  <a:cubicBezTo>
                    <a:pt x="118" y="59"/>
                    <a:pt x="117" y="60"/>
                    <a:pt x="117" y="60"/>
                  </a:cubicBezTo>
                  <a:cubicBezTo>
                    <a:pt x="117" y="60"/>
                    <a:pt x="116" y="61"/>
                    <a:pt x="116" y="61"/>
                  </a:cubicBezTo>
                  <a:cubicBezTo>
                    <a:pt x="112" y="65"/>
                    <a:pt x="106" y="72"/>
                    <a:pt x="108" y="79"/>
                  </a:cubicBezTo>
                  <a:cubicBezTo>
                    <a:pt x="108" y="80"/>
                    <a:pt x="108" y="80"/>
                    <a:pt x="108" y="81"/>
                  </a:cubicBezTo>
                  <a:cubicBezTo>
                    <a:pt x="104" y="87"/>
                    <a:pt x="99" y="93"/>
                    <a:pt x="95" y="99"/>
                  </a:cubicBezTo>
                  <a:cubicBezTo>
                    <a:pt x="91" y="106"/>
                    <a:pt x="86" y="114"/>
                    <a:pt x="82" y="123"/>
                  </a:cubicBezTo>
                  <a:cubicBezTo>
                    <a:pt x="82" y="122"/>
                    <a:pt x="82" y="121"/>
                    <a:pt x="82" y="120"/>
                  </a:cubicBezTo>
                  <a:cubicBezTo>
                    <a:pt x="81" y="103"/>
                    <a:pt x="80" y="86"/>
                    <a:pt x="76" y="69"/>
                  </a:cubicBezTo>
                  <a:cubicBezTo>
                    <a:pt x="74" y="56"/>
                    <a:pt x="71" y="42"/>
                    <a:pt x="66" y="29"/>
                  </a:cubicBezTo>
                  <a:cubicBezTo>
                    <a:pt x="66" y="29"/>
                    <a:pt x="67" y="29"/>
                    <a:pt x="67" y="28"/>
                  </a:cubicBezTo>
                  <a:cubicBezTo>
                    <a:pt x="73" y="22"/>
                    <a:pt x="73" y="10"/>
                    <a:pt x="71" y="3"/>
                  </a:cubicBezTo>
                  <a:cubicBezTo>
                    <a:pt x="71" y="1"/>
                    <a:pt x="68" y="0"/>
                    <a:pt x="66" y="1"/>
                  </a:cubicBezTo>
                  <a:cubicBezTo>
                    <a:pt x="62" y="2"/>
                    <a:pt x="58" y="4"/>
                    <a:pt x="54" y="6"/>
                  </a:cubicBezTo>
                  <a:cubicBezTo>
                    <a:pt x="53" y="6"/>
                    <a:pt x="52" y="7"/>
                    <a:pt x="52" y="9"/>
                  </a:cubicBezTo>
                  <a:cubicBezTo>
                    <a:pt x="51" y="9"/>
                    <a:pt x="50" y="11"/>
                    <a:pt x="51" y="12"/>
                  </a:cubicBezTo>
                  <a:cubicBezTo>
                    <a:pt x="52" y="15"/>
                    <a:pt x="53" y="18"/>
                    <a:pt x="54" y="21"/>
                  </a:cubicBezTo>
                  <a:cubicBezTo>
                    <a:pt x="55" y="23"/>
                    <a:pt x="56" y="26"/>
                    <a:pt x="57" y="28"/>
                  </a:cubicBezTo>
                  <a:cubicBezTo>
                    <a:pt x="58" y="29"/>
                    <a:pt x="59" y="30"/>
                    <a:pt x="60" y="30"/>
                  </a:cubicBezTo>
                  <a:cubicBezTo>
                    <a:pt x="63" y="44"/>
                    <a:pt x="68" y="58"/>
                    <a:pt x="70" y="73"/>
                  </a:cubicBezTo>
                  <a:cubicBezTo>
                    <a:pt x="73" y="88"/>
                    <a:pt x="75" y="104"/>
                    <a:pt x="75" y="120"/>
                  </a:cubicBezTo>
                  <a:cubicBezTo>
                    <a:pt x="76" y="136"/>
                    <a:pt x="75" y="152"/>
                    <a:pt x="73" y="169"/>
                  </a:cubicBezTo>
                  <a:cubicBezTo>
                    <a:pt x="72" y="175"/>
                    <a:pt x="71" y="181"/>
                    <a:pt x="70" y="187"/>
                  </a:cubicBezTo>
                  <a:cubicBezTo>
                    <a:pt x="62" y="138"/>
                    <a:pt x="42" y="90"/>
                    <a:pt x="11" y="51"/>
                  </a:cubicBezTo>
                  <a:cubicBezTo>
                    <a:pt x="11" y="51"/>
                    <a:pt x="4" y="43"/>
                    <a:pt x="2" y="40"/>
                  </a:cubicBezTo>
                  <a:cubicBezTo>
                    <a:pt x="0" y="37"/>
                    <a:pt x="4" y="103"/>
                    <a:pt x="12" y="126"/>
                  </a:cubicBezTo>
                  <a:cubicBezTo>
                    <a:pt x="23" y="154"/>
                    <a:pt x="40" y="185"/>
                    <a:pt x="63" y="205"/>
                  </a:cubicBezTo>
                  <a:cubicBezTo>
                    <a:pt x="63" y="206"/>
                    <a:pt x="64" y="206"/>
                    <a:pt x="65" y="206"/>
                  </a:cubicBezTo>
                  <a:cubicBezTo>
                    <a:pt x="65" y="206"/>
                    <a:pt x="65" y="206"/>
                    <a:pt x="65" y="206"/>
                  </a:cubicBezTo>
                  <a:cubicBezTo>
                    <a:pt x="64" y="207"/>
                    <a:pt x="65" y="208"/>
                    <a:pt x="66" y="209"/>
                  </a:cubicBezTo>
                  <a:cubicBezTo>
                    <a:pt x="65" y="212"/>
                    <a:pt x="65" y="215"/>
                    <a:pt x="64" y="218"/>
                  </a:cubicBezTo>
                  <a:cubicBezTo>
                    <a:pt x="64" y="220"/>
                    <a:pt x="67" y="221"/>
                    <a:pt x="68" y="219"/>
                  </a:cubicBezTo>
                  <a:cubicBezTo>
                    <a:pt x="69" y="215"/>
                    <a:pt x="71" y="212"/>
                    <a:pt x="72" y="208"/>
                  </a:cubicBezTo>
                  <a:cubicBezTo>
                    <a:pt x="97" y="200"/>
                    <a:pt x="120" y="185"/>
                    <a:pt x="135" y="164"/>
                  </a:cubicBezTo>
                  <a:cubicBezTo>
                    <a:pt x="149" y="145"/>
                    <a:pt x="166" y="121"/>
                    <a:pt x="162" y="96"/>
                  </a:cubicBezTo>
                  <a:close/>
                </a:path>
              </a:pathLst>
            </a:custGeom>
            <a:solidFill>
              <a:schemeClr val="accent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192"/>
            <p:cNvSpPr>
              <a:spLocks/>
            </p:cNvSpPr>
            <p:nvPr/>
          </p:nvSpPr>
          <p:spPr bwMode="auto">
            <a:xfrm>
              <a:off x="5626100" y="5562601"/>
              <a:ext cx="123825" cy="144463"/>
            </a:xfrm>
            <a:custGeom>
              <a:avLst/>
              <a:gdLst>
                <a:gd name="T0" fmla="*/ 26 w 47"/>
                <a:gd name="T1" fmla="*/ 48 h 55"/>
                <a:gd name="T2" fmla="*/ 23 w 47"/>
                <a:gd name="T3" fmla="*/ 44 h 55"/>
                <a:gd name="T4" fmla="*/ 33 w 47"/>
                <a:gd name="T5" fmla="*/ 36 h 55"/>
                <a:gd name="T6" fmla="*/ 39 w 47"/>
                <a:gd name="T7" fmla="*/ 26 h 55"/>
                <a:gd name="T8" fmla="*/ 42 w 47"/>
                <a:gd name="T9" fmla="*/ 16 h 55"/>
                <a:gd name="T10" fmla="*/ 45 w 47"/>
                <a:gd name="T11" fmla="*/ 14 h 55"/>
                <a:gd name="T12" fmla="*/ 46 w 47"/>
                <a:gd name="T13" fmla="*/ 11 h 55"/>
                <a:gd name="T14" fmla="*/ 40 w 47"/>
                <a:gd name="T15" fmla="*/ 7 h 55"/>
                <a:gd name="T16" fmla="*/ 12 w 47"/>
                <a:gd name="T17" fmla="*/ 18 h 55"/>
                <a:gd name="T18" fmla="*/ 7 w 47"/>
                <a:gd name="T19" fmla="*/ 45 h 55"/>
                <a:gd name="T20" fmla="*/ 13 w 47"/>
                <a:gd name="T21" fmla="*/ 49 h 55"/>
                <a:gd name="T22" fmla="*/ 26 w 47"/>
                <a:gd name="T23" fmla="*/ 4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 h="55">
                  <a:moveTo>
                    <a:pt x="26" y="48"/>
                  </a:moveTo>
                  <a:cubicBezTo>
                    <a:pt x="27" y="46"/>
                    <a:pt x="25" y="44"/>
                    <a:pt x="23" y="44"/>
                  </a:cubicBezTo>
                  <a:cubicBezTo>
                    <a:pt x="27" y="42"/>
                    <a:pt x="30" y="38"/>
                    <a:pt x="33" y="36"/>
                  </a:cubicBezTo>
                  <a:cubicBezTo>
                    <a:pt x="36" y="33"/>
                    <a:pt x="38" y="30"/>
                    <a:pt x="39" y="26"/>
                  </a:cubicBezTo>
                  <a:cubicBezTo>
                    <a:pt x="41" y="23"/>
                    <a:pt x="42" y="19"/>
                    <a:pt x="42" y="16"/>
                  </a:cubicBezTo>
                  <a:cubicBezTo>
                    <a:pt x="43" y="15"/>
                    <a:pt x="44" y="15"/>
                    <a:pt x="45" y="14"/>
                  </a:cubicBezTo>
                  <a:cubicBezTo>
                    <a:pt x="47" y="13"/>
                    <a:pt x="46" y="12"/>
                    <a:pt x="46" y="11"/>
                  </a:cubicBezTo>
                  <a:cubicBezTo>
                    <a:pt x="44" y="9"/>
                    <a:pt x="42" y="7"/>
                    <a:pt x="40" y="7"/>
                  </a:cubicBezTo>
                  <a:cubicBezTo>
                    <a:pt x="33" y="0"/>
                    <a:pt x="17" y="13"/>
                    <a:pt x="12" y="18"/>
                  </a:cubicBezTo>
                  <a:cubicBezTo>
                    <a:pt x="8" y="24"/>
                    <a:pt x="0" y="40"/>
                    <a:pt x="7" y="45"/>
                  </a:cubicBezTo>
                  <a:cubicBezTo>
                    <a:pt x="8" y="49"/>
                    <a:pt x="10" y="50"/>
                    <a:pt x="13" y="49"/>
                  </a:cubicBezTo>
                  <a:cubicBezTo>
                    <a:pt x="16" y="54"/>
                    <a:pt x="23" y="55"/>
                    <a:pt x="26" y="48"/>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Freeform 193"/>
            <p:cNvSpPr>
              <a:spLocks noEditPoints="1"/>
            </p:cNvSpPr>
            <p:nvPr/>
          </p:nvSpPr>
          <p:spPr bwMode="auto">
            <a:xfrm>
              <a:off x="5938838" y="5743576"/>
              <a:ext cx="134938" cy="117475"/>
            </a:xfrm>
            <a:custGeom>
              <a:avLst/>
              <a:gdLst>
                <a:gd name="T0" fmla="*/ 39 w 51"/>
                <a:gd name="T1" fmla="*/ 8 h 45"/>
                <a:gd name="T2" fmla="*/ 39 w 51"/>
                <a:gd name="T3" fmla="*/ 8 h 45"/>
                <a:gd name="T4" fmla="*/ 47 w 51"/>
                <a:gd name="T5" fmla="*/ 11 h 45"/>
                <a:gd name="T6" fmla="*/ 50 w 51"/>
                <a:gd name="T7" fmla="*/ 8 h 45"/>
                <a:gd name="T8" fmla="*/ 29 w 51"/>
                <a:gd name="T9" fmla="*/ 6 h 45"/>
                <a:gd name="T10" fmla="*/ 16 w 51"/>
                <a:gd name="T11" fmla="*/ 12 h 45"/>
                <a:gd name="T12" fmla="*/ 2 w 51"/>
                <a:gd name="T13" fmla="*/ 29 h 45"/>
                <a:gd name="T14" fmla="*/ 13 w 51"/>
                <a:gd name="T15" fmla="*/ 40 h 45"/>
                <a:gd name="T16" fmla="*/ 39 w 51"/>
                <a:gd name="T17" fmla="*/ 8 h 45"/>
                <a:gd name="T18" fmla="*/ 10 w 51"/>
                <a:gd name="T19" fmla="*/ 33 h 45"/>
                <a:gd name="T20" fmla="*/ 10 w 51"/>
                <a:gd name="T21" fmla="*/ 32 h 45"/>
                <a:gd name="T22" fmla="*/ 29 w 51"/>
                <a:gd name="T23" fmla="*/ 13 h 45"/>
                <a:gd name="T24" fmla="*/ 19 w 51"/>
                <a:gd name="T25" fmla="*/ 26 h 45"/>
                <a:gd name="T26" fmla="*/ 10 w 51"/>
                <a:gd name="T27" fmla="*/ 3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 h="45">
                  <a:moveTo>
                    <a:pt x="39" y="8"/>
                  </a:moveTo>
                  <a:cubicBezTo>
                    <a:pt x="39" y="8"/>
                    <a:pt x="39" y="8"/>
                    <a:pt x="39" y="8"/>
                  </a:cubicBezTo>
                  <a:cubicBezTo>
                    <a:pt x="42" y="8"/>
                    <a:pt x="45" y="9"/>
                    <a:pt x="47" y="11"/>
                  </a:cubicBezTo>
                  <a:cubicBezTo>
                    <a:pt x="48" y="13"/>
                    <a:pt x="51" y="10"/>
                    <a:pt x="50" y="8"/>
                  </a:cubicBezTo>
                  <a:cubicBezTo>
                    <a:pt x="46" y="0"/>
                    <a:pt x="36" y="3"/>
                    <a:pt x="29" y="6"/>
                  </a:cubicBezTo>
                  <a:cubicBezTo>
                    <a:pt x="24" y="7"/>
                    <a:pt x="20" y="9"/>
                    <a:pt x="16" y="12"/>
                  </a:cubicBezTo>
                  <a:cubicBezTo>
                    <a:pt x="10" y="16"/>
                    <a:pt x="5" y="22"/>
                    <a:pt x="2" y="29"/>
                  </a:cubicBezTo>
                  <a:cubicBezTo>
                    <a:pt x="0" y="38"/>
                    <a:pt x="4" y="45"/>
                    <a:pt x="13" y="40"/>
                  </a:cubicBezTo>
                  <a:cubicBezTo>
                    <a:pt x="25" y="33"/>
                    <a:pt x="34" y="21"/>
                    <a:pt x="39" y="8"/>
                  </a:cubicBezTo>
                  <a:close/>
                  <a:moveTo>
                    <a:pt x="10" y="33"/>
                  </a:moveTo>
                  <a:cubicBezTo>
                    <a:pt x="10" y="33"/>
                    <a:pt x="10" y="32"/>
                    <a:pt x="10" y="32"/>
                  </a:cubicBezTo>
                  <a:cubicBezTo>
                    <a:pt x="15" y="23"/>
                    <a:pt x="20" y="16"/>
                    <a:pt x="29" y="13"/>
                  </a:cubicBezTo>
                  <a:cubicBezTo>
                    <a:pt x="27" y="18"/>
                    <a:pt x="23" y="22"/>
                    <a:pt x="19" y="26"/>
                  </a:cubicBezTo>
                  <a:cubicBezTo>
                    <a:pt x="16" y="29"/>
                    <a:pt x="11" y="33"/>
                    <a:pt x="10" y="33"/>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194"/>
            <p:cNvSpPr>
              <a:spLocks/>
            </p:cNvSpPr>
            <p:nvPr/>
          </p:nvSpPr>
          <p:spPr bwMode="auto">
            <a:xfrm>
              <a:off x="5634038" y="5546726"/>
              <a:ext cx="68263" cy="63500"/>
            </a:xfrm>
            <a:custGeom>
              <a:avLst/>
              <a:gdLst>
                <a:gd name="T0" fmla="*/ 23 w 26"/>
                <a:gd name="T1" fmla="*/ 4 h 24"/>
                <a:gd name="T2" fmla="*/ 13 w 26"/>
                <a:gd name="T3" fmla="*/ 2 h 24"/>
                <a:gd name="T4" fmla="*/ 4 w 26"/>
                <a:gd name="T5" fmla="*/ 7 h 24"/>
                <a:gd name="T6" fmla="*/ 2 w 26"/>
                <a:gd name="T7" fmla="*/ 18 h 24"/>
                <a:gd name="T8" fmla="*/ 12 w 26"/>
                <a:gd name="T9" fmla="*/ 22 h 24"/>
                <a:gd name="T10" fmla="*/ 15 w 26"/>
                <a:gd name="T11" fmla="*/ 21 h 24"/>
                <a:gd name="T12" fmla="*/ 18 w 26"/>
                <a:gd name="T13" fmla="*/ 20 h 24"/>
                <a:gd name="T14" fmla="*/ 24 w 26"/>
                <a:gd name="T15" fmla="*/ 14 h 24"/>
                <a:gd name="T16" fmla="*/ 23 w 26"/>
                <a:gd name="T17"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24">
                  <a:moveTo>
                    <a:pt x="23" y="4"/>
                  </a:moveTo>
                  <a:cubicBezTo>
                    <a:pt x="21" y="1"/>
                    <a:pt x="16" y="0"/>
                    <a:pt x="13" y="2"/>
                  </a:cubicBezTo>
                  <a:cubicBezTo>
                    <a:pt x="10" y="3"/>
                    <a:pt x="6" y="5"/>
                    <a:pt x="4" y="7"/>
                  </a:cubicBezTo>
                  <a:cubicBezTo>
                    <a:pt x="1" y="10"/>
                    <a:pt x="0" y="14"/>
                    <a:pt x="2" y="18"/>
                  </a:cubicBezTo>
                  <a:cubicBezTo>
                    <a:pt x="4" y="21"/>
                    <a:pt x="8" y="24"/>
                    <a:pt x="12" y="22"/>
                  </a:cubicBezTo>
                  <a:cubicBezTo>
                    <a:pt x="13" y="22"/>
                    <a:pt x="14" y="22"/>
                    <a:pt x="15" y="21"/>
                  </a:cubicBezTo>
                  <a:cubicBezTo>
                    <a:pt x="16" y="21"/>
                    <a:pt x="17" y="21"/>
                    <a:pt x="18" y="20"/>
                  </a:cubicBezTo>
                  <a:cubicBezTo>
                    <a:pt x="21" y="19"/>
                    <a:pt x="23" y="17"/>
                    <a:pt x="24" y="14"/>
                  </a:cubicBezTo>
                  <a:cubicBezTo>
                    <a:pt x="26" y="11"/>
                    <a:pt x="26" y="6"/>
                    <a:pt x="23" y="4"/>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195"/>
            <p:cNvSpPr>
              <a:spLocks/>
            </p:cNvSpPr>
            <p:nvPr/>
          </p:nvSpPr>
          <p:spPr bwMode="auto">
            <a:xfrm>
              <a:off x="6073775" y="5737226"/>
              <a:ext cx="60325" cy="66675"/>
            </a:xfrm>
            <a:custGeom>
              <a:avLst/>
              <a:gdLst>
                <a:gd name="T0" fmla="*/ 21 w 23"/>
                <a:gd name="T1" fmla="*/ 13 h 25"/>
                <a:gd name="T2" fmla="*/ 18 w 23"/>
                <a:gd name="T3" fmla="*/ 7 h 25"/>
                <a:gd name="T4" fmla="*/ 15 w 23"/>
                <a:gd name="T5" fmla="*/ 3 h 25"/>
                <a:gd name="T6" fmla="*/ 4 w 23"/>
                <a:gd name="T7" fmla="*/ 3 h 25"/>
                <a:gd name="T8" fmla="*/ 1 w 23"/>
                <a:gd name="T9" fmla="*/ 12 h 25"/>
                <a:gd name="T10" fmla="*/ 3 w 23"/>
                <a:gd name="T11" fmla="*/ 15 h 25"/>
                <a:gd name="T12" fmla="*/ 3 w 23"/>
                <a:gd name="T13" fmla="*/ 15 h 25"/>
                <a:gd name="T14" fmla="*/ 6 w 23"/>
                <a:gd name="T15" fmla="*/ 21 h 25"/>
                <a:gd name="T16" fmla="*/ 6 w 23"/>
                <a:gd name="T17" fmla="*/ 21 h 25"/>
                <a:gd name="T18" fmla="*/ 11 w 23"/>
                <a:gd name="T19" fmla="*/ 24 h 25"/>
                <a:gd name="T20" fmla="*/ 21 w 23"/>
                <a:gd name="T21" fmla="*/ 1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25">
                  <a:moveTo>
                    <a:pt x="21" y="13"/>
                  </a:moveTo>
                  <a:cubicBezTo>
                    <a:pt x="21" y="10"/>
                    <a:pt x="19" y="8"/>
                    <a:pt x="18" y="7"/>
                  </a:cubicBezTo>
                  <a:cubicBezTo>
                    <a:pt x="17" y="5"/>
                    <a:pt x="16" y="4"/>
                    <a:pt x="15" y="3"/>
                  </a:cubicBezTo>
                  <a:cubicBezTo>
                    <a:pt x="12" y="1"/>
                    <a:pt x="8" y="0"/>
                    <a:pt x="4" y="3"/>
                  </a:cubicBezTo>
                  <a:cubicBezTo>
                    <a:pt x="2" y="5"/>
                    <a:pt x="0" y="8"/>
                    <a:pt x="1" y="12"/>
                  </a:cubicBezTo>
                  <a:cubicBezTo>
                    <a:pt x="1" y="13"/>
                    <a:pt x="2" y="14"/>
                    <a:pt x="3" y="15"/>
                  </a:cubicBezTo>
                  <a:cubicBezTo>
                    <a:pt x="3" y="15"/>
                    <a:pt x="3" y="15"/>
                    <a:pt x="3" y="15"/>
                  </a:cubicBezTo>
                  <a:cubicBezTo>
                    <a:pt x="3" y="17"/>
                    <a:pt x="4" y="20"/>
                    <a:pt x="6" y="21"/>
                  </a:cubicBezTo>
                  <a:cubicBezTo>
                    <a:pt x="6" y="21"/>
                    <a:pt x="6" y="21"/>
                    <a:pt x="6" y="21"/>
                  </a:cubicBezTo>
                  <a:cubicBezTo>
                    <a:pt x="7" y="22"/>
                    <a:pt x="9" y="23"/>
                    <a:pt x="11" y="24"/>
                  </a:cubicBezTo>
                  <a:cubicBezTo>
                    <a:pt x="17" y="25"/>
                    <a:pt x="23" y="19"/>
                    <a:pt x="21" y="13"/>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196"/>
            <p:cNvSpPr>
              <a:spLocks/>
            </p:cNvSpPr>
            <p:nvPr/>
          </p:nvSpPr>
          <p:spPr bwMode="auto">
            <a:xfrm>
              <a:off x="5600700" y="5591176"/>
              <a:ext cx="101600" cy="177800"/>
            </a:xfrm>
            <a:custGeom>
              <a:avLst/>
              <a:gdLst>
                <a:gd name="T0" fmla="*/ 39 w 39"/>
                <a:gd name="T1" fmla="*/ 67 h 68"/>
                <a:gd name="T2" fmla="*/ 10 w 39"/>
                <a:gd name="T3" fmla="*/ 42 h 68"/>
                <a:gd name="T4" fmla="*/ 8 w 39"/>
                <a:gd name="T5" fmla="*/ 1 h 68"/>
                <a:gd name="T6" fmla="*/ 7 w 39"/>
                <a:gd name="T7" fmla="*/ 0 h 68"/>
                <a:gd name="T8" fmla="*/ 8 w 39"/>
                <a:gd name="T9" fmla="*/ 43 h 68"/>
                <a:gd name="T10" fmla="*/ 38 w 39"/>
                <a:gd name="T11" fmla="*/ 68 h 68"/>
                <a:gd name="T12" fmla="*/ 39 w 39"/>
                <a:gd name="T13" fmla="*/ 67 h 68"/>
              </a:gdLst>
              <a:ahLst/>
              <a:cxnLst>
                <a:cxn ang="0">
                  <a:pos x="T0" y="T1"/>
                </a:cxn>
                <a:cxn ang="0">
                  <a:pos x="T2" y="T3"/>
                </a:cxn>
                <a:cxn ang="0">
                  <a:pos x="T4" y="T5"/>
                </a:cxn>
                <a:cxn ang="0">
                  <a:pos x="T6" y="T7"/>
                </a:cxn>
                <a:cxn ang="0">
                  <a:pos x="T8" y="T9"/>
                </a:cxn>
                <a:cxn ang="0">
                  <a:pos x="T10" y="T11"/>
                </a:cxn>
                <a:cxn ang="0">
                  <a:pos x="T12" y="T13"/>
                </a:cxn>
              </a:cxnLst>
              <a:rect l="0" t="0" r="r" b="b"/>
              <a:pathLst>
                <a:path w="39" h="68">
                  <a:moveTo>
                    <a:pt x="39" y="67"/>
                  </a:moveTo>
                  <a:cubicBezTo>
                    <a:pt x="27" y="61"/>
                    <a:pt x="17" y="53"/>
                    <a:pt x="10" y="42"/>
                  </a:cubicBezTo>
                  <a:cubicBezTo>
                    <a:pt x="2" y="28"/>
                    <a:pt x="6" y="15"/>
                    <a:pt x="8" y="1"/>
                  </a:cubicBezTo>
                  <a:cubicBezTo>
                    <a:pt x="9" y="0"/>
                    <a:pt x="8" y="0"/>
                    <a:pt x="7" y="0"/>
                  </a:cubicBezTo>
                  <a:cubicBezTo>
                    <a:pt x="1" y="14"/>
                    <a:pt x="0" y="30"/>
                    <a:pt x="8" y="43"/>
                  </a:cubicBezTo>
                  <a:cubicBezTo>
                    <a:pt x="14" y="53"/>
                    <a:pt x="25" y="67"/>
                    <a:pt x="38" y="68"/>
                  </a:cubicBezTo>
                  <a:cubicBezTo>
                    <a:pt x="39" y="68"/>
                    <a:pt x="39" y="67"/>
                    <a:pt x="39" y="67"/>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197"/>
            <p:cNvSpPr>
              <a:spLocks/>
            </p:cNvSpPr>
            <p:nvPr/>
          </p:nvSpPr>
          <p:spPr bwMode="auto">
            <a:xfrm>
              <a:off x="5661025" y="5715001"/>
              <a:ext cx="52388" cy="38100"/>
            </a:xfrm>
            <a:custGeom>
              <a:avLst/>
              <a:gdLst>
                <a:gd name="T0" fmla="*/ 20 w 20"/>
                <a:gd name="T1" fmla="*/ 13 h 15"/>
                <a:gd name="T2" fmla="*/ 11 w 20"/>
                <a:gd name="T3" fmla="*/ 8 h 15"/>
                <a:gd name="T4" fmla="*/ 2 w 20"/>
                <a:gd name="T5" fmla="*/ 0 h 15"/>
                <a:gd name="T6" fmla="*/ 1 w 20"/>
                <a:gd name="T7" fmla="*/ 1 h 15"/>
                <a:gd name="T8" fmla="*/ 9 w 20"/>
                <a:gd name="T9" fmla="*/ 10 h 15"/>
                <a:gd name="T10" fmla="*/ 20 w 20"/>
                <a:gd name="T11" fmla="*/ 14 h 15"/>
                <a:gd name="T12" fmla="*/ 20 w 20"/>
                <a:gd name="T13" fmla="*/ 13 h 15"/>
              </a:gdLst>
              <a:ahLst/>
              <a:cxnLst>
                <a:cxn ang="0">
                  <a:pos x="T0" y="T1"/>
                </a:cxn>
                <a:cxn ang="0">
                  <a:pos x="T2" y="T3"/>
                </a:cxn>
                <a:cxn ang="0">
                  <a:pos x="T4" y="T5"/>
                </a:cxn>
                <a:cxn ang="0">
                  <a:pos x="T6" y="T7"/>
                </a:cxn>
                <a:cxn ang="0">
                  <a:pos x="T8" y="T9"/>
                </a:cxn>
                <a:cxn ang="0">
                  <a:pos x="T10" y="T11"/>
                </a:cxn>
                <a:cxn ang="0">
                  <a:pos x="T12" y="T13"/>
                </a:cxn>
              </a:cxnLst>
              <a:rect l="0" t="0" r="r" b="b"/>
              <a:pathLst>
                <a:path w="20" h="15">
                  <a:moveTo>
                    <a:pt x="20" y="13"/>
                  </a:moveTo>
                  <a:cubicBezTo>
                    <a:pt x="18" y="11"/>
                    <a:pt x="14" y="10"/>
                    <a:pt x="11" y="8"/>
                  </a:cubicBezTo>
                  <a:cubicBezTo>
                    <a:pt x="8" y="6"/>
                    <a:pt x="4" y="3"/>
                    <a:pt x="2" y="0"/>
                  </a:cubicBezTo>
                  <a:cubicBezTo>
                    <a:pt x="1" y="0"/>
                    <a:pt x="0" y="0"/>
                    <a:pt x="1" y="1"/>
                  </a:cubicBezTo>
                  <a:cubicBezTo>
                    <a:pt x="3" y="5"/>
                    <a:pt x="6" y="8"/>
                    <a:pt x="9" y="10"/>
                  </a:cubicBezTo>
                  <a:cubicBezTo>
                    <a:pt x="12" y="12"/>
                    <a:pt x="16" y="15"/>
                    <a:pt x="20" y="14"/>
                  </a:cubicBezTo>
                  <a:cubicBezTo>
                    <a:pt x="20" y="14"/>
                    <a:pt x="20" y="14"/>
                    <a:pt x="20" y="13"/>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98"/>
            <p:cNvSpPr>
              <a:spLocks/>
            </p:cNvSpPr>
            <p:nvPr/>
          </p:nvSpPr>
          <p:spPr bwMode="auto">
            <a:xfrm>
              <a:off x="5784850" y="5586413"/>
              <a:ext cx="61913" cy="161925"/>
            </a:xfrm>
            <a:custGeom>
              <a:avLst/>
              <a:gdLst>
                <a:gd name="T0" fmla="*/ 6 w 24"/>
                <a:gd name="T1" fmla="*/ 0 h 62"/>
                <a:gd name="T2" fmla="*/ 5 w 24"/>
                <a:gd name="T3" fmla="*/ 1 h 62"/>
                <a:gd name="T4" fmla="*/ 14 w 24"/>
                <a:gd name="T5" fmla="*/ 34 h 62"/>
                <a:gd name="T6" fmla="*/ 1 w 24"/>
                <a:gd name="T7" fmla="*/ 60 h 62"/>
                <a:gd name="T8" fmla="*/ 1 w 24"/>
                <a:gd name="T9" fmla="*/ 61 h 62"/>
                <a:gd name="T10" fmla="*/ 6 w 24"/>
                <a:gd name="T11" fmla="*/ 0 h 62"/>
              </a:gdLst>
              <a:ahLst/>
              <a:cxnLst>
                <a:cxn ang="0">
                  <a:pos x="T0" y="T1"/>
                </a:cxn>
                <a:cxn ang="0">
                  <a:pos x="T2" y="T3"/>
                </a:cxn>
                <a:cxn ang="0">
                  <a:pos x="T4" y="T5"/>
                </a:cxn>
                <a:cxn ang="0">
                  <a:pos x="T6" y="T7"/>
                </a:cxn>
                <a:cxn ang="0">
                  <a:pos x="T8" y="T9"/>
                </a:cxn>
                <a:cxn ang="0">
                  <a:pos x="T10" y="T11"/>
                </a:cxn>
              </a:cxnLst>
              <a:rect l="0" t="0" r="r" b="b"/>
              <a:pathLst>
                <a:path w="24" h="62">
                  <a:moveTo>
                    <a:pt x="6" y="0"/>
                  </a:moveTo>
                  <a:cubicBezTo>
                    <a:pt x="5" y="0"/>
                    <a:pt x="4" y="1"/>
                    <a:pt x="5" y="1"/>
                  </a:cubicBezTo>
                  <a:cubicBezTo>
                    <a:pt x="12" y="11"/>
                    <a:pt x="16" y="22"/>
                    <a:pt x="14" y="34"/>
                  </a:cubicBezTo>
                  <a:cubicBezTo>
                    <a:pt x="12" y="45"/>
                    <a:pt x="7" y="52"/>
                    <a:pt x="1" y="60"/>
                  </a:cubicBezTo>
                  <a:cubicBezTo>
                    <a:pt x="0" y="61"/>
                    <a:pt x="1" y="62"/>
                    <a:pt x="1" y="61"/>
                  </a:cubicBezTo>
                  <a:cubicBezTo>
                    <a:pt x="24" y="50"/>
                    <a:pt x="21" y="16"/>
                    <a:pt x="6"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199"/>
            <p:cNvSpPr>
              <a:spLocks/>
            </p:cNvSpPr>
            <p:nvPr/>
          </p:nvSpPr>
          <p:spPr bwMode="auto">
            <a:xfrm>
              <a:off x="5762625" y="5683251"/>
              <a:ext cx="46038" cy="60325"/>
            </a:xfrm>
            <a:custGeom>
              <a:avLst/>
              <a:gdLst>
                <a:gd name="T0" fmla="*/ 16 w 17"/>
                <a:gd name="T1" fmla="*/ 1 h 23"/>
                <a:gd name="T2" fmla="*/ 15 w 17"/>
                <a:gd name="T3" fmla="*/ 1 h 23"/>
                <a:gd name="T4" fmla="*/ 9 w 17"/>
                <a:gd name="T5" fmla="*/ 12 h 23"/>
                <a:gd name="T6" fmla="*/ 1 w 17"/>
                <a:gd name="T7" fmla="*/ 22 h 23"/>
                <a:gd name="T8" fmla="*/ 2 w 17"/>
                <a:gd name="T9" fmla="*/ 23 h 23"/>
                <a:gd name="T10" fmla="*/ 12 w 17"/>
                <a:gd name="T11" fmla="*/ 13 h 23"/>
                <a:gd name="T12" fmla="*/ 16 w 17"/>
                <a:gd name="T13" fmla="*/ 1 h 23"/>
              </a:gdLst>
              <a:ahLst/>
              <a:cxnLst>
                <a:cxn ang="0">
                  <a:pos x="T0" y="T1"/>
                </a:cxn>
                <a:cxn ang="0">
                  <a:pos x="T2" y="T3"/>
                </a:cxn>
                <a:cxn ang="0">
                  <a:pos x="T4" y="T5"/>
                </a:cxn>
                <a:cxn ang="0">
                  <a:pos x="T6" y="T7"/>
                </a:cxn>
                <a:cxn ang="0">
                  <a:pos x="T8" y="T9"/>
                </a:cxn>
                <a:cxn ang="0">
                  <a:pos x="T10" y="T11"/>
                </a:cxn>
                <a:cxn ang="0">
                  <a:pos x="T12" y="T13"/>
                </a:cxn>
              </a:cxnLst>
              <a:rect l="0" t="0" r="r" b="b"/>
              <a:pathLst>
                <a:path w="17" h="23">
                  <a:moveTo>
                    <a:pt x="16" y="1"/>
                  </a:moveTo>
                  <a:cubicBezTo>
                    <a:pt x="16" y="0"/>
                    <a:pt x="15" y="0"/>
                    <a:pt x="15" y="1"/>
                  </a:cubicBezTo>
                  <a:cubicBezTo>
                    <a:pt x="13" y="5"/>
                    <a:pt x="12" y="9"/>
                    <a:pt x="9" y="12"/>
                  </a:cubicBezTo>
                  <a:cubicBezTo>
                    <a:pt x="6" y="16"/>
                    <a:pt x="3" y="18"/>
                    <a:pt x="1" y="22"/>
                  </a:cubicBezTo>
                  <a:cubicBezTo>
                    <a:pt x="0" y="23"/>
                    <a:pt x="1" y="23"/>
                    <a:pt x="2" y="23"/>
                  </a:cubicBezTo>
                  <a:cubicBezTo>
                    <a:pt x="6" y="21"/>
                    <a:pt x="10" y="17"/>
                    <a:pt x="12" y="13"/>
                  </a:cubicBezTo>
                  <a:cubicBezTo>
                    <a:pt x="15" y="9"/>
                    <a:pt x="17" y="5"/>
                    <a:pt x="16"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200"/>
            <p:cNvSpPr>
              <a:spLocks/>
            </p:cNvSpPr>
            <p:nvPr/>
          </p:nvSpPr>
          <p:spPr bwMode="auto">
            <a:xfrm>
              <a:off x="5902325" y="5737226"/>
              <a:ext cx="87313" cy="155575"/>
            </a:xfrm>
            <a:custGeom>
              <a:avLst/>
              <a:gdLst>
                <a:gd name="T0" fmla="*/ 31 w 33"/>
                <a:gd name="T1" fmla="*/ 0 h 59"/>
                <a:gd name="T2" fmla="*/ 7 w 33"/>
                <a:gd name="T3" fmla="*/ 26 h 59"/>
                <a:gd name="T4" fmla="*/ 7 w 33"/>
                <a:gd name="T5" fmla="*/ 58 h 59"/>
                <a:gd name="T6" fmla="*/ 9 w 33"/>
                <a:gd name="T7" fmla="*/ 57 h 59"/>
                <a:gd name="T8" fmla="*/ 32 w 33"/>
                <a:gd name="T9" fmla="*/ 1 h 59"/>
                <a:gd name="T10" fmla="*/ 31 w 33"/>
                <a:gd name="T11" fmla="*/ 0 h 59"/>
              </a:gdLst>
              <a:ahLst/>
              <a:cxnLst>
                <a:cxn ang="0">
                  <a:pos x="T0" y="T1"/>
                </a:cxn>
                <a:cxn ang="0">
                  <a:pos x="T2" y="T3"/>
                </a:cxn>
                <a:cxn ang="0">
                  <a:pos x="T4" y="T5"/>
                </a:cxn>
                <a:cxn ang="0">
                  <a:pos x="T6" y="T7"/>
                </a:cxn>
                <a:cxn ang="0">
                  <a:pos x="T8" y="T9"/>
                </a:cxn>
                <a:cxn ang="0">
                  <a:pos x="T10" y="T11"/>
                </a:cxn>
              </a:cxnLst>
              <a:rect l="0" t="0" r="r" b="b"/>
              <a:pathLst>
                <a:path w="33" h="59">
                  <a:moveTo>
                    <a:pt x="31" y="0"/>
                  </a:moveTo>
                  <a:cubicBezTo>
                    <a:pt x="20" y="5"/>
                    <a:pt x="12" y="15"/>
                    <a:pt x="7" y="26"/>
                  </a:cubicBezTo>
                  <a:cubicBezTo>
                    <a:pt x="4" y="35"/>
                    <a:pt x="0" y="50"/>
                    <a:pt x="7" y="58"/>
                  </a:cubicBezTo>
                  <a:cubicBezTo>
                    <a:pt x="8" y="59"/>
                    <a:pt x="10" y="58"/>
                    <a:pt x="9" y="57"/>
                  </a:cubicBezTo>
                  <a:cubicBezTo>
                    <a:pt x="3" y="35"/>
                    <a:pt x="15" y="14"/>
                    <a:pt x="32" y="1"/>
                  </a:cubicBezTo>
                  <a:cubicBezTo>
                    <a:pt x="33" y="1"/>
                    <a:pt x="32" y="0"/>
                    <a:pt x="31"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201"/>
            <p:cNvSpPr>
              <a:spLocks/>
            </p:cNvSpPr>
            <p:nvPr/>
          </p:nvSpPr>
          <p:spPr bwMode="auto">
            <a:xfrm>
              <a:off x="5934075" y="5811838"/>
              <a:ext cx="12700" cy="69850"/>
            </a:xfrm>
            <a:custGeom>
              <a:avLst/>
              <a:gdLst>
                <a:gd name="T0" fmla="*/ 3 w 5"/>
                <a:gd name="T1" fmla="*/ 12 h 27"/>
                <a:gd name="T2" fmla="*/ 5 w 5"/>
                <a:gd name="T3" fmla="*/ 0 h 27"/>
                <a:gd name="T4" fmla="*/ 4 w 5"/>
                <a:gd name="T5" fmla="*/ 0 h 27"/>
                <a:gd name="T6" fmla="*/ 0 w 5"/>
                <a:gd name="T7" fmla="*/ 12 h 27"/>
                <a:gd name="T8" fmla="*/ 2 w 5"/>
                <a:gd name="T9" fmla="*/ 26 h 27"/>
                <a:gd name="T10" fmla="*/ 3 w 5"/>
                <a:gd name="T11" fmla="*/ 26 h 27"/>
                <a:gd name="T12" fmla="*/ 3 w 5"/>
                <a:gd name="T13" fmla="*/ 12 h 27"/>
              </a:gdLst>
              <a:ahLst/>
              <a:cxnLst>
                <a:cxn ang="0">
                  <a:pos x="T0" y="T1"/>
                </a:cxn>
                <a:cxn ang="0">
                  <a:pos x="T2" y="T3"/>
                </a:cxn>
                <a:cxn ang="0">
                  <a:pos x="T4" y="T5"/>
                </a:cxn>
                <a:cxn ang="0">
                  <a:pos x="T6" y="T7"/>
                </a:cxn>
                <a:cxn ang="0">
                  <a:pos x="T8" y="T9"/>
                </a:cxn>
                <a:cxn ang="0">
                  <a:pos x="T10" y="T11"/>
                </a:cxn>
                <a:cxn ang="0">
                  <a:pos x="T12" y="T13"/>
                </a:cxn>
              </a:cxnLst>
              <a:rect l="0" t="0" r="r" b="b"/>
              <a:pathLst>
                <a:path w="5" h="27">
                  <a:moveTo>
                    <a:pt x="3" y="12"/>
                  </a:moveTo>
                  <a:cubicBezTo>
                    <a:pt x="3" y="8"/>
                    <a:pt x="5" y="4"/>
                    <a:pt x="5" y="0"/>
                  </a:cubicBezTo>
                  <a:cubicBezTo>
                    <a:pt x="4" y="0"/>
                    <a:pt x="4" y="0"/>
                    <a:pt x="4" y="0"/>
                  </a:cubicBezTo>
                  <a:cubicBezTo>
                    <a:pt x="1" y="3"/>
                    <a:pt x="1" y="8"/>
                    <a:pt x="0" y="12"/>
                  </a:cubicBezTo>
                  <a:cubicBezTo>
                    <a:pt x="0" y="16"/>
                    <a:pt x="0" y="22"/>
                    <a:pt x="2" y="26"/>
                  </a:cubicBezTo>
                  <a:cubicBezTo>
                    <a:pt x="2" y="27"/>
                    <a:pt x="3" y="26"/>
                    <a:pt x="3" y="26"/>
                  </a:cubicBezTo>
                  <a:cubicBezTo>
                    <a:pt x="4" y="21"/>
                    <a:pt x="2" y="17"/>
                    <a:pt x="3" y="12"/>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202"/>
            <p:cNvSpPr>
              <a:spLocks/>
            </p:cNvSpPr>
            <p:nvPr/>
          </p:nvSpPr>
          <p:spPr bwMode="auto">
            <a:xfrm>
              <a:off x="5961063" y="5848351"/>
              <a:ext cx="180975" cy="149225"/>
            </a:xfrm>
            <a:custGeom>
              <a:avLst/>
              <a:gdLst>
                <a:gd name="T0" fmla="*/ 67 w 69"/>
                <a:gd name="T1" fmla="*/ 0 h 57"/>
                <a:gd name="T2" fmla="*/ 60 w 69"/>
                <a:gd name="T3" fmla="*/ 19 h 57"/>
                <a:gd name="T4" fmla="*/ 43 w 69"/>
                <a:gd name="T5" fmla="*/ 34 h 57"/>
                <a:gd name="T6" fmla="*/ 1 w 69"/>
                <a:gd name="T7" fmla="*/ 36 h 57"/>
                <a:gd name="T8" fmla="*/ 1 w 69"/>
                <a:gd name="T9" fmla="*/ 37 h 57"/>
                <a:gd name="T10" fmla="*/ 68 w 69"/>
                <a:gd name="T11" fmla="*/ 1 h 57"/>
                <a:gd name="T12" fmla="*/ 67 w 69"/>
                <a:gd name="T13" fmla="*/ 0 h 57"/>
              </a:gdLst>
              <a:ahLst/>
              <a:cxnLst>
                <a:cxn ang="0">
                  <a:pos x="T0" y="T1"/>
                </a:cxn>
                <a:cxn ang="0">
                  <a:pos x="T2" y="T3"/>
                </a:cxn>
                <a:cxn ang="0">
                  <a:pos x="T4" y="T5"/>
                </a:cxn>
                <a:cxn ang="0">
                  <a:pos x="T6" y="T7"/>
                </a:cxn>
                <a:cxn ang="0">
                  <a:pos x="T8" y="T9"/>
                </a:cxn>
                <a:cxn ang="0">
                  <a:pos x="T10" y="T11"/>
                </a:cxn>
                <a:cxn ang="0">
                  <a:pos x="T12" y="T13"/>
                </a:cxn>
              </a:cxnLst>
              <a:rect l="0" t="0" r="r" b="b"/>
              <a:pathLst>
                <a:path w="69" h="57">
                  <a:moveTo>
                    <a:pt x="67" y="0"/>
                  </a:moveTo>
                  <a:cubicBezTo>
                    <a:pt x="65" y="7"/>
                    <a:pt x="64" y="13"/>
                    <a:pt x="60" y="19"/>
                  </a:cubicBezTo>
                  <a:cubicBezTo>
                    <a:pt x="56" y="25"/>
                    <a:pt x="49" y="30"/>
                    <a:pt x="43" y="34"/>
                  </a:cubicBezTo>
                  <a:cubicBezTo>
                    <a:pt x="30" y="42"/>
                    <a:pt x="16" y="41"/>
                    <a:pt x="1" y="36"/>
                  </a:cubicBezTo>
                  <a:cubicBezTo>
                    <a:pt x="1" y="36"/>
                    <a:pt x="0" y="37"/>
                    <a:pt x="1" y="37"/>
                  </a:cubicBezTo>
                  <a:cubicBezTo>
                    <a:pt x="26" y="57"/>
                    <a:pt x="69" y="31"/>
                    <a:pt x="68" y="1"/>
                  </a:cubicBezTo>
                  <a:cubicBezTo>
                    <a:pt x="68" y="0"/>
                    <a:pt x="67" y="0"/>
                    <a:pt x="67"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203"/>
            <p:cNvSpPr>
              <a:spLocks/>
            </p:cNvSpPr>
            <p:nvPr/>
          </p:nvSpPr>
          <p:spPr bwMode="auto">
            <a:xfrm>
              <a:off x="5969000" y="5924551"/>
              <a:ext cx="55563" cy="15875"/>
            </a:xfrm>
            <a:custGeom>
              <a:avLst/>
              <a:gdLst>
                <a:gd name="T0" fmla="*/ 21 w 21"/>
                <a:gd name="T1" fmla="*/ 1 h 6"/>
                <a:gd name="T2" fmla="*/ 11 w 21"/>
                <a:gd name="T3" fmla="*/ 2 h 6"/>
                <a:gd name="T4" fmla="*/ 1 w 21"/>
                <a:gd name="T5" fmla="*/ 0 h 6"/>
                <a:gd name="T6" fmla="*/ 1 w 21"/>
                <a:gd name="T7" fmla="*/ 1 h 6"/>
                <a:gd name="T8" fmla="*/ 21 w 21"/>
                <a:gd name="T9" fmla="*/ 2 h 6"/>
                <a:gd name="T10" fmla="*/ 21 w 21"/>
                <a:gd name="T11" fmla="*/ 1 h 6"/>
              </a:gdLst>
              <a:ahLst/>
              <a:cxnLst>
                <a:cxn ang="0">
                  <a:pos x="T0" y="T1"/>
                </a:cxn>
                <a:cxn ang="0">
                  <a:pos x="T2" y="T3"/>
                </a:cxn>
                <a:cxn ang="0">
                  <a:pos x="T4" y="T5"/>
                </a:cxn>
                <a:cxn ang="0">
                  <a:pos x="T6" y="T7"/>
                </a:cxn>
                <a:cxn ang="0">
                  <a:pos x="T8" y="T9"/>
                </a:cxn>
                <a:cxn ang="0">
                  <a:pos x="T10" y="T11"/>
                </a:cxn>
              </a:cxnLst>
              <a:rect l="0" t="0" r="r" b="b"/>
              <a:pathLst>
                <a:path w="21" h="6">
                  <a:moveTo>
                    <a:pt x="21" y="1"/>
                  </a:moveTo>
                  <a:cubicBezTo>
                    <a:pt x="18" y="1"/>
                    <a:pt x="15" y="2"/>
                    <a:pt x="11" y="2"/>
                  </a:cubicBezTo>
                  <a:cubicBezTo>
                    <a:pt x="8" y="2"/>
                    <a:pt x="5" y="1"/>
                    <a:pt x="1" y="0"/>
                  </a:cubicBezTo>
                  <a:cubicBezTo>
                    <a:pt x="1" y="0"/>
                    <a:pt x="0" y="1"/>
                    <a:pt x="1" y="1"/>
                  </a:cubicBezTo>
                  <a:cubicBezTo>
                    <a:pt x="7" y="4"/>
                    <a:pt x="15" y="6"/>
                    <a:pt x="21" y="2"/>
                  </a:cubicBezTo>
                  <a:cubicBezTo>
                    <a:pt x="21" y="2"/>
                    <a:pt x="21" y="2"/>
                    <a:pt x="21"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2" name="Group 21"/>
          <p:cNvGrpSpPr/>
          <p:nvPr/>
        </p:nvGrpSpPr>
        <p:grpSpPr>
          <a:xfrm>
            <a:off x="-103199" y="5219405"/>
            <a:ext cx="690562" cy="1147763"/>
            <a:chOff x="2130426" y="3314700"/>
            <a:chExt cx="690562" cy="1147763"/>
          </a:xfrm>
        </p:grpSpPr>
        <p:sp>
          <p:nvSpPr>
            <p:cNvPr id="23" name="Freeform 23"/>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rgbClr val="EFA7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24"/>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25"/>
            <p:cNvSpPr>
              <a:spLocks/>
            </p:cNvSpPr>
            <p:nvPr/>
          </p:nvSpPr>
          <p:spPr bwMode="auto">
            <a:xfrm>
              <a:off x="2208213" y="3398838"/>
              <a:ext cx="533400" cy="1063625"/>
            </a:xfrm>
            <a:custGeom>
              <a:avLst/>
              <a:gdLst>
                <a:gd name="T0" fmla="*/ 202 w 203"/>
                <a:gd name="T1" fmla="*/ 123 h 408"/>
                <a:gd name="T2" fmla="*/ 131 w 203"/>
                <a:gd name="T3" fmla="*/ 156 h 408"/>
                <a:gd name="T4" fmla="*/ 98 w 203"/>
                <a:gd name="T5" fmla="*/ 180 h 408"/>
                <a:gd name="T6" fmla="*/ 88 w 203"/>
                <a:gd name="T7" fmla="*/ 192 h 408"/>
                <a:gd name="T8" fmla="*/ 119 w 203"/>
                <a:gd name="T9" fmla="*/ 137 h 408"/>
                <a:gd name="T10" fmla="*/ 153 w 203"/>
                <a:gd name="T11" fmla="*/ 106 h 408"/>
                <a:gd name="T12" fmla="*/ 201 w 203"/>
                <a:gd name="T13" fmla="*/ 85 h 408"/>
                <a:gd name="T14" fmla="*/ 200 w 203"/>
                <a:gd name="T15" fmla="*/ 84 h 408"/>
                <a:gd name="T16" fmla="*/ 125 w 203"/>
                <a:gd name="T17" fmla="*/ 127 h 408"/>
                <a:gd name="T18" fmla="*/ 149 w 203"/>
                <a:gd name="T19" fmla="*/ 81 h 408"/>
                <a:gd name="T20" fmla="*/ 164 w 203"/>
                <a:gd name="T21" fmla="*/ 64 h 408"/>
                <a:gd name="T22" fmla="*/ 189 w 203"/>
                <a:gd name="T23" fmla="*/ 45 h 408"/>
                <a:gd name="T24" fmla="*/ 188 w 203"/>
                <a:gd name="T25" fmla="*/ 44 h 408"/>
                <a:gd name="T26" fmla="*/ 154 w 203"/>
                <a:gd name="T27" fmla="*/ 69 h 408"/>
                <a:gd name="T28" fmla="*/ 180 w 203"/>
                <a:gd name="T29" fmla="*/ 1 h 408"/>
                <a:gd name="T30" fmla="*/ 179 w 203"/>
                <a:gd name="T31" fmla="*/ 1 h 408"/>
                <a:gd name="T32" fmla="*/ 134 w 203"/>
                <a:gd name="T33" fmla="*/ 97 h 408"/>
                <a:gd name="T34" fmla="*/ 115 w 203"/>
                <a:gd name="T35" fmla="*/ 38 h 408"/>
                <a:gd name="T36" fmla="*/ 115 w 203"/>
                <a:gd name="T37" fmla="*/ 38 h 408"/>
                <a:gd name="T38" fmla="*/ 131 w 203"/>
                <a:gd name="T39" fmla="*/ 103 h 408"/>
                <a:gd name="T40" fmla="*/ 131 w 203"/>
                <a:gd name="T41" fmla="*/ 103 h 408"/>
                <a:gd name="T42" fmla="*/ 108 w 203"/>
                <a:gd name="T43" fmla="*/ 144 h 408"/>
                <a:gd name="T44" fmla="*/ 74 w 203"/>
                <a:gd name="T45" fmla="*/ 58 h 408"/>
                <a:gd name="T46" fmla="*/ 73 w 203"/>
                <a:gd name="T47" fmla="*/ 59 h 408"/>
                <a:gd name="T48" fmla="*/ 105 w 203"/>
                <a:gd name="T49" fmla="*/ 150 h 408"/>
                <a:gd name="T50" fmla="*/ 75 w 203"/>
                <a:gd name="T51" fmla="*/ 202 h 408"/>
                <a:gd name="T52" fmla="*/ 71 w 203"/>
                <a:gd name="T53" fmla="*/ 210 h 408"/>
                <a:gd name="T54" fmla="*/ 29 w 203"/>
                <a:gd name="T55" fmla="*/ 86 h 408"/>
                <a:gd name="T56" fmla="*/ 28 w 203"/>
                <a:gd name="T57" fmla="*/ 87 h 408"/>
                <a:gd name="T58" fmla="*/ 54 w 203"/>
                <a:gd name="T59" fmla="*/ 147 h 408"/>
                <a:gd name="T60" fmla="*/ 66 w 203"/>
                <a:gd name="T61" fmla="*/ 215 h 408"/>
                <a:gd name="T62" fmla="*/ 67 w 203"/>
                <a:gd name="T63" fmla="*/ 217 h 408"/>
                <a:gd name="T64" fmla="*/ 41 w 203"/>
                <a:gd name="T65" fmla="*/ 269 h 408"/>
                <a:gd name="T66" fmla="*/ 27 w 203"/>
                <a:gd name="T67" fmla="*/ 212 h 408"/>
                <a:gd name="T68" fmla="*/ 0 w 203"/>
                <a:gd name="T69" fmla="*/ 142 h 408"/>
                <a:gd name="T70" fmla="*/ 0 w 203"/>
                <a:gd name="T71" fmla="*/ 142 h 408"/>
                <a:gd name="T72" fmla="*/ 22 w 203"/>
                <a:gd name="T73" fmla="*/ 209 h 408"/>
                <a:gd name="T74" fmla="*/ 37 w 203"/>
                <a:gd name="T75" fmla="*/ 279 h 408"/>
                <a:gd name="T76" fmla="*/ 27 w 203"/>
                <a:gd name="T77" fmla="*/ 302 h 408"/>
                <a:gd name="T78" fmla="*/ 8 w 203"/>
                <a:gd name="T79" fmla="*/ 405 h 408"/>
                <a:gd name="T80" fmla="*/ 14 w 203"/>
                <a:gd name="T81" fmla="*/ 405 h 408"/>
                <a:gd name="T82" fmla="*/ 30 w 203"/>
                <a:gd name="T83" fmla="*/ 318 h 408"/>
                <a:gd name="T84" fmla="*/ 94 w 203"/>
                <a:gd name="T85" fmla="*/ 268 h 408"/>
                <a:gd name="T86" fmla="*/ 175 w 203"/>
                <a:gd name="T87" fmla="*/ 235 h 408"/>
                <a:gd name="T88" fmla="*/ 174 w 203"/>
                <a:gd name="T89" fmla="*/ 233 h 408"/>
                <a:gd name="T90" fmla="*/ 127 w 203"/>
                <a:gd name="T91" fmla="*/ 250 h 408"/>
                <a:gd name="T92" fmla="*/ 84 w 203"/>
                <a:gd name="T93" fmla="*/ 269 h 408"/>
                <a:gd name="T94" fmla="*/ 32 w 203"/>
                <a:gd name="T95" fmla="*/ 313 h 408"/>
                <a:gd name="T96" fmla="*/ 38 w 203"/>
                <a:gd name="T97" fmla="*/ 294 h 408"/>
                <a:gd name="T98" fmla="*/ 47 w 203"/>
                <a:gd name="T99" fmla="*/ 273 h 408"/>
                <a:gd name="T100" fmla="*/ 107 w 203"/>
                <a:gd name="T101" fmla="*/ 219 h 408"/>
                <a:gd name="T102" fmla="*/ 149 w 203"/>
                <a:gd name="T103" fmla="*/ 195 h 408"/>
                <a:gd name="T104" fmla="*/ 195 w 203"/>
                <a:gd name="T105" fmla="*/ 176 h 408"/>
                <a:gd name="T106" fmla="*/ 195 w 203"/>
                <a:gd name="T107" fmla="*/ 175 h 408"/>
                <a:gd name="T108" fmla="*/ 153 w 203"/>
                <a:gd name="T109" fmla="*/ 189 h 408"/>
                <a:gd name="T110" fmla="*/ 109 w 203"/>
                <a:gd name="T111" fmla="*/ 214 h 408"/>
                <a:gd name="T112" fmla="*/ 52 w 203"/>
                <a:gd name="T113" fmla="*/ 262 h 408"/>
                <a:gd name="T114" fmla="*/ 77 w 203"/>
                <a:gd name="T115" fmla="*/ 211 h 408"/>
                <a:gd name="T116" fmla="*/ 92 w 203"/>
                <a:gd name="T117" fmla="*/ 191 h 408"/>
                <a:gd name="T118" fmla="*/ 126 w 203"/>
                <a:gd name="T119" fmla="*/ 164 h 408"/>
                <a:gd name="T120" fmla="*/ 202 w 203"/>
                <a:gd name="T121" fmla="*/ 125 h 408"/>
                <a:gd name="T122" fmla="*/ 202 w 203"/>
                <a:gd name="T123" fmla="*/ 123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3" h="408">
                  <a:moveTo>
                    <a:pt x="202" y="123"/>
                  </a:moveTo>
                  <a:cubicBezTo>
                    <a:pt x="176" y="127"/>
                    <a:pt x="152" y="141"/>
                    <a:pt x="131" y="156"/>
                  </a:cubicBezTo>
                  <a:cubicBezTo>
                    <a:pt x="120" y="164"/>
                    <a:pt x="109" y="172"/>
                    <a:pt x="98" y="180"/>
                  </a:cubicBezTo>
                  <a:cubicBezTo>
                    <a:pt x="94" y="184"/>
                    <a:pt x="91" y="188"/>
                    <a:pt x="88" y="192"/>
                  </a:cubicBezTo>
                  <a:cubicBezTo>
                    <a:pt x="98" y="174"/>
                    <a:pt x="108" y="155"/>
                    <a:pt x="119" y="137"/>
                  </a:cubicBezTo>
                  <a:cubicBezTo>
                    <a:pt x="128" y="125"/>
                    <a:pt x="140" y="114"/>
                    <a:pt x="153" y="106"/>
                  </a:cubicBezTo>
                  <a:cubicBezTo>
                    <a:pt x="168" y="96"/>
                    <a:pt x="184" y="91"/>
                    <a:pt x="201" y="85"/>
                  </a:cubicBezTo>
                  <a:cubicBezTo>
                    <a:pt x="201" y="85"/>
                    <a:pt x="201" y="84"/>
                    <a:pt x="200" y="84"/>
                  </a:cubicBezTo>
                  <a:cubicBezTo>
                    <a:pt x="172" y="88"/>
                    <a:pt x="145" y="105"/>
                    <a:pt x="125" y="127"/>
                  </a:cubicBezTo>
                  <a:cubicBezTo>
                    <a:pt x="133" y="112"/>
                    <a:pt x="141" y="96"/>
                    <a:pt x="149" y="81"/>
                  </a:cubicBezTo>
                  <a:cubicBezTo>
                    <a:pt x="154" y="75"/>
                    <a:pt x="159" y="69"/>
                    <a:pt x="164" y="64"/>
                  </a:cubicBezTo>
                  <a:cubicBezTo>
                    <a:pt x="172" y="57"/>
                    <a:pt x="180" y="51"/>
                    <a:pt x="189" y="45"/>
                  </a:cubicBezTo>
                  <a:cubicBezTo>
                    <a:pt x="189" y="45"/>
                    <a:pt x="189" y="44"/>
                    <a:pt x="188" y="44"/>
                  </a:cubicBezTo>
                  <a:cubicBezTo>
                    <a:pt x="176" y="50"/>
                    <a:pt x="164" y="58"/>
                    <a:pt x="154" y="69"/>
                  </a:cubicBezTo>
                  <a:cubicBezTo>
                    <a:pt x="165" y="47"/>
                    <a:pt x="173" y="24"/>
                    <a:pt x="180" y="1"/>
                  </a:cubicBezTo>
                  <a:cubicBezTo>
                    <a:pt x="180" y="0"/>
                    <a:pt x="179" y="0"/>
                    <a:pt x="179" y="1"/>
                  </a:cubicBezTo>
                  <a:cubicBezTo>
                    <a:pt x="167" y="34"/>
                    <a:pt x="151" y="66"/>
                    <a:pt x="134" y="97"/>
                  </a:cubicBezTo>
                  <a:cubicBezTo>
                    <a:pt x="132" y="77"/>
                    <a:pt x="127" y="55"/>
                    <a:pt x="115" y="38"/>
                  </a:cubicBezTo>
                  <a:cubicBezTo>
                    <a:pt x="115" y="37"/>
                    <a:pt x="114" y="38"/>
                    <a:pt x="115" y="38"/>
                  </a:cubicBezTo>
                  <a:cubicBezTo>
                    <a:pt x="122" y="60"/>
                    <a:pt x="129" y="80"/>
                    <a:pt x="131" y="103"/>
                  </a:cubicBezTo>
                  <a:cubicBezTo>
                    <a:pt x="131" y="103"/>
                    <a:pt x="131" y="103"/>
                    <a:pt x="131" y="103"/>
                  </a:cubicBezTo>
                  <a:cubicBezTo>
                    <a:pt x="123" y="117"/>
                    <a:pt x="116" y="131"/>
                    <a:pt x="108" y="144"/>
                  </a:cubicBezTo>
                  <a:cubicBezTo>
                    <a:pt x="103" y="113"/>
                    <a:pt x="92" y="84"/>
                    <a:pt x="74" y="58"/>
                  </a:cubicBezTo>
                  <a:cubicBezTo>
                    <a:pt x="73" y="58"/>
                    <a:pt x="73" y="59"/>
                    <a:pt x="73" y="59"/>
                  </a:cubicBezTo>
                  <a:cubicBezTo>
                    <a:pt x="89" y="87"/>
                    <a:pt x="100" y="118"/>
                    <a:pt x="105" y="150"/>
                  </a:cubicBezTo>
                  <a:cubicBezTo>
                    <a:pt x="95" y="168"/>
                    <a:pt x="85" y="185"/>
                    <a:pt x="75" y="202"/>
                  </a:cubicBezTo>
                  <a:cubicBezTo>
                    <a:pt x="73" y="205"/>
                    <a:pt x="72" y="207"/>
                    <a:pt x="71" y="210"/>
                  </a:cubicBezTo>
                  <a:cubicBezTo>
                    <a:pt x="67" y="168"/>
                    <a:pt x="54" y="120"/>
                    <a:pt x="29" y="86"/>
                  </a:cubicBezTo>
                  <a:cubicBezTo>
                    <a:pt x="28" y="85"/>
                    <a:pt x="27" y="86"/>
                    <a:pt x="28" y="87"/>
                  </a:cubicBezTo>
                  <a:cubicBezTo>
                    <a:pt x="37" y="107"/>
                    <a:pt x="47" y="126"/>
                    <a:pt x="54" y="147"/>
                  </a:cubicBezTo>
                  <a:cubicBezTo>
                    <a:pt x="61" y="169"/>
                    <a:pt x="64" y="192"/>
                    <a:pt x="66" y="215"/>
                  </a:cubicBezTo>
                  <a:cubicBezTo>
                    <a:pt x="66" y="216"/>
                    <a:pt x="66" y="217"/>
                    <a:pt x="67" y="217"/>
                  </a:cubicBezTo>
                  <a:cubicBezTo>
                    <a:pt x="57" y="234"/>
                    <a:pt x="49" y="252"/>
                    <a:pt x="41" y="269"/>
                  </a:cubicBezTo>
                  <a:cubicBezTo>
                    <a:pt x="38" y="250"/>
                    <a:pt x="33" y="230"/>
                    <a:pt x="27" y="212"/>
                  </a:cubicBezTo>
                  <a:cubicBezTo>
                    <a:pt x="20" y="188"/>
                    <a:pt x="11" y="164"/>
                    <a:pt x="0" y="142"/>
                  </a:cubicBezTo>
                  <a:cubicBezTo>
                    <a:pt x="0" y="142"/>
                    <a:pt x="0" y="142"/>
                    <a:pt x="0" y="142"/>
                  </a:cubicBezTo>
                  <a:cubicBezTo>
                    <a:pt x="8" y="164"/>
                    <a:pt x="16" y="186"/>
                    <a:pt x="22" y="209"/>
                  </a:cubicBezTo>
                  <a:cubicBezTo>
                    <a:pt x="28" y="232"/>
                    <a:pt x="31" y="255"/>
                    <a:pt x="37" y="279"/>
                  </a:cubicBezTo>
                  <a:cubicBezTo>
                    <a:pt x="33" y="287"/>
                    <a:pt x="30" y="294"/>
                    <a:pt x="27" y="302"/>
                  </a:cubicBezTo>
                  <a:cubicBezTo>
                    <a:pt x="16" y="335"/>
                    <a:pt x="6" y="370"/>
                    <a:pt x="8" y="405"/>
                  </a:cubicBezTo>
                  <a:cubicBezTo>
                    <a:pt x="8" y="408"/>
                    <a:pt x="13" y="408"/>
                    <a:pt x="14" y="405"/>
                  </a:cubicBezTo>
                  <a:cubicBezTo>
                    <a:pt x="17" y="375"/>
                    <a:pt x="22" y="346"/>
                    <a:pt x="30" y="318"/>
                  </a:cubicBezTo>
                  <a:cubicBezTo>
                    <a:pt x="49" y="297"/>
                    <a:pt x="69" y="280"/>
                    <a:pt x="94" y="268"/>
                  </a:cubicBezTo>
                  <a:cubicBezTo>
                    <a:pt x="121" y="256"/>
                    <a:pt x="149" y="248"/>
                    <a:pt x="175" y="235"/>
                  </a:cubicBezTo>
                  <a:cubicBezTo>
                    <a:pt x="175" y="234"/>
                    <a:pt x="175" y="233"/>
                    <a:pt x="174" y="233"/>
                  </a:cubicBezTo>
                  <a:cubicBezTo>
                    <a:pt x="158" y="237"/>
                    <a:pt x="142" y="244"/>
                    <a:pt x="127" y="250"/>
                  </a:cubicBezTo>
                  <a:cubicBezTo>
                    <a:pt x="113" y="256"/>
                    <a:pt x="98" y="262"/>
                    <a:pt x="84" y="269"/>
                  </a:cubicBezTo>
                  <a:cubicBezTo>
                    <a:pt x="64" y="279"/>
                    <a:pt x="45" y="294"/>
                    <a:pt x="32" y="313"/>
                  </a:cubicBezTo>
                  <a:cubicBezTo>
                    <a:pt x="34" y="307"/>
                    <a:pt x="36" y="301"/>
                    <a:pt x="38" y="294"/>
                  </a:cubicBezTo>
                  <a:cubicBezTo>
                    <a:pt x="41" y="287"/>
                    <a:pt x="44" y="280"/>
                    <a:pt x="47" y="273"/>
                  </a:cubicBezTo>
                  <a:cubicBezTo>
                    <a:pt x="64" y="252"/>
                    <a:pt x="84" y="234"/>
                    <a:pt x="107" y="219"/>
                  </a:cubicBezTo>
                  <a:cubicBezTo>
                    <a:pt x="121" y="210"/>
                    <a:pt x="135" y="203"/>
                    <a:pt x="149" y="195"/>
                  </a:cubicBezTo>
                  <a:cubicBezTo>
                    <a:pt x="164" y="187"/>
                    <a:pt x="178" y="178"/>
                    <a:pt x="195" y="176"/>
                  </a:cubicBezTo>
                  <a:cubicBezTo>
                    <a:pt x="196" y="176"/>
                    <a:pt x="196" y="175"/>
                    <a:pt x="195" y="175"/>
                  </a:cubicBezTo>
                  <a:cubicBezTo>
                    <a:pt x="181" y="172"/>
                    <a:pt x="166" y="183"/>
                    <a:pt x="153" y="189"/>
                  </a:cubicBezTo>
                  <a:cubicBezTo>
                    <a:pt x="138" y="197"/>
                    <a:pt x="123" y="205"/>
                    <a:pt x="109" y="214"/>
                  </a:cubicBezTo>
                  <a:cubicBezTo>
                    <a:pt x="88" y="227"/>
                    <a:pt x="68" y="243"/>
                    <a:pt x="52" y="262"/>
                  </a:cubicBezTo>
                  <a:cubicBezTo>
                    <a:pt x="60" y="244"/>
                    <a:pt x="68" y="228"/>
                    <a:pt x="77" y="211"/>
                  </a:cubicBezTo>
                  <a:cubicBezTo>
                    <a:pt x="84" y="206"/>
                    <a:pt x="86" y="197"/>
                    <a:pt x="92" y="191"/>
                  </a:cubicBezTo>
                  <a:cubicBezTo>
                    <a:pt x="101" y="180"/>
                    <a:pt x="114" y="172"/>
                    <a:pt x="126" y="164"/>
                  </a:cubicBezTo>
                  <a:cubicBezTo>
                    <a:pt x="150" y="147"/>
                    <a:pt x="174" y="133"/>
                    <a:pt x="202" y="125"/>
                  </a:cubicBezTo>
                  <a:cubicBezTo>
                    <a:pt x="203" y="124"/>
                    <a:pt x="203" y="123"/>
                    <a:pt x="202" y="123"/>
                  </a:cubicBezTo>
                  <a:close/>
                </a:path>
              </a:pathLst>
            </a:custGeom>
            <a:solidFill>
              <a:schemeClr val="accent6">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26" name="Group 25"/>
          <p:cNvGrpSpPr/>
          <p:nvPr/>
        </p:nvGrpSpPr>
        <p:grpSpPr>
          <a:xfrm rot="15541647">
            <a:off x="446802" y="6086680"/>
            <a:ext cx="826294" cy="1039813"/>
            <a:chOff x="2171701" y="1085850"/>
            <a:chExt cx="826294" cy="1039813"/>
          </a:xfrm>
        </p:grpSpPr>
        <p:sp>
          <p:nvSpPr>
            <p:cNvPr id="27" name="Freeform 29"/>
            <p:cNvSpPr>
              <a:spLocks/>
            </p:cNvSpPr>
            <p:nvPr/>
          </p:nvSpPr>
          <p:spPr bwMode="auto">
            <a:xfrm>
              <a:off x="2171701" y="1203325"/>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30"/>
            <p:cNvSpPr>
              <a:spLocks/>
            </p:cNvSpPr>
            <p:nvPr/>
          </p:nvSpPr>
          <p:spPr bwMode="auto">
            <a:xfrm>
              <a:off x="2186782" y="1181894"/>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29" name="Freeform 31"/>
            <p:cNvSpPr>
              <a:spLocks/>
            </p:cNvSpPr>
            <p:nvPr/>
          </p:nvSpPr>
          <p:spPr bwMode="auto">
            <a:xfrm>
              <a:off x="2228851" y="1085850"/>
              <a:ext cx="677863" cy="996950"/>
            </a:xfrm>
            <a:custGeom>
              <a:avLst/>
              <a:gdLst>
                <a:gd name="T0" fmla="*/ 86 w 259"/>
                <a:gd name="T1" fmla="*/ 77 h 382"/>
                <a:gd name="T2" fmla="*/ 58 w 259"/>
                <a:gd name="T3" fmla="*/ 116 h 382"/>
                <a:gd name="T4" fmla="*/ 0 w 259"/>
                <a:gd name="T5" fmla="*/ 187 h 382"/>
                <a:gd name="T6" fmla="*/ 55 w 259"/>
                <a:gd name="T7" fmla="*/ 125 h 382"/>
                <a:gd name="T8" fmla="*/ 36 w 259"/>
                <a:gd name="T9" fmla="*/ 260 h 382"/>
                <a:gd name="T10" fmla="*/ 48 w 259"/>
                <a:gd name="T11" fmla="*/ 162 h 382"/>
                <a:gd name="T12" fmla="*/ 88 w 259"/>
                <a:gd name="T13" fmla="*/ 83 h 382"/>
                <a:gd name="T14" fmla="*/ 102 w 259"/>
                <a:gd name="T15" fmla="*/ 115 h 382"/>
                <a:gd name="T16" fmla="*/ 74 w 259"/>
                <a:gd name="T17" fmla="*/ 200 h 382"/>
                <a:gd name="T18" fmla="*/ 45 w 259"/>
                <a:gd name="T19" fmla="*/ 236 h 382"/>
                <a:gd name="T20" fmla="*/ 73 w 259"/>
                <a:gd name="T21" fmla="*/ 207 h 382"/>
                <a:gd name="T22" fmla="*/ 85 w 259"/>
                <a:gd name="T23" fmla="*/ 306 h 382"/>
                <a:gd name="T24" fmla="*/ 108 w 259"/>
                <a:gd name="T25" fmla="*/ 127 h 382"/>
                <a:gd name="T26" fmla="*/ 120 w 259"/>
                <a:gd name="T27" fmla="*/ 150 h 382"/>
                <a:gd name="T28" fmla="*/ 132 w 259"/>
                <a:gd name="T29" fmla="*/ 323 h 382"/>
                <a:gd name="T30" fmla="*/ 150 w 259"/>
                <a:gd name="T31" fmla="*/ 199 h 382"/>
                <a:gd name="T32" fmla="*/ 154 w 259"/>
                <a:gd name="T33" fmla="*/ 207 h 382"/>
                <a:gd name="T34" fmla="*/ 162 w 259"/>
                <a:gd name="T35" fmla="*/ 232 h 382"/>
                <a:gd name="T36" fmla="*/ 173 w 259"/>
                <a:gd name="T37" fmla="*/ 346 h 382"/>
                <a:gd name="T38" fmla="*/ 152 w 259"/>
                <a:gd name="T39" fmla="*/ 291 h 382"/>
                <a:gd name="T40" fmla="*/ 176 w 259"/>
                <a:gd name="T41" fmla="*/ 261 h 382"/>
                <a:gd name="T42" fmla="*/ 192 w 259"/>
                <a:gd name="T43" fmla="*/ 303 h 382"/>
                <a:gd name="T44" fmla="*/ 243 w 259"/>
                <a:gd name="T45" fmla="*/ 382 h 382"/>
                <a:gd name="T46" fmla="*/ 181 w 259"/>
                <a:gd name="T47" fmla="*/ 265 h 382"/>
                <a:gd name="T48" fmla="*/ 247 w 259"/>
                <a:gd name="T49" fmla="*/ 325 h 382"/>
                <a:gd name="T50" fmla="*/ 179 w 259"/>
                <a:gd name="T51" fmla="*/ 259 h 382"/>
                <a:gd name="T52" fmla="*/ 209 w 259"/>
                <a:gd name="T53" fmla="*/ 234 h 382"/>
                <a:gd name="T54" fmla="*/ 253 w 259"/>
                <a:gd name="T55" fmla="*/ 280 h 382"/>
                <a:gd name="T56" fmla="*/ 154 w 259"/>
                <a:gd name="T57" fmla="*/ 197 h 382"/>
                <a:gd name="T58" fmla="*/ 158 w 259"/>
                <a:gd name="T59" fmla="*/ 149 h 382"/>
                <a:gd name="T60" fmla="*/ 256 w 259"/>
                <a:gd name="T61" fmla="*/ 242 h 382"/>
                <a:gd name="T62" fmla="*/ 200 w 259"/>
                <a:gd name="T63" fmla="*/ 171 h 382"/>
                <a:gd name="T64" fmla="*/ 119 w 259"/>
                <a:gd name="T65" fmla="*/ 129 h 382"/>
                <a:gd name="T66" fmla="*/ 109 w 259"/>
                <a:gd name="T67" fmla="*/ 109 h 382"/>
                <a:gd name="T68" fmla="*/ 180 w 259"/>
                <a:gd name="T69" fmla="*/ 114 h 382"/>
                <a:gd name="T70" fmla="*/ 257 w 259"/>
                <a:gd name="T71" fmla="*/ 175 h 382"/>
                <a:gd name="T72" fmla="*/ 186 w 259"/>
                <a:gd name="T73" fmla="*/ 111 h 382"/>
                <a:gd name="T74" fmla="*/ 246 w 259"/>
                <a:gd name="T75" fmla="*/ 113 h 382"/>
                <a:gd name="T76" fmla="*/ 121 w 259"/>
                <a:gd name="T77" fmla="*/ 80 h 382"/>
                <a:gd name="T78" fmla="*/ 242 w 259"/>
                <a:gd name="T79" fmla="*/ 92 h 382"/>
                <a:gd name="T80" fmla="*/ 173 w 259"/>
                <a:gd name="T81" fmla="*/ 75 h 382"/>
                <a:gd name="T82" fmla="*/ 95 w 259"/>
                <a:gd name="T83" fmla="*/ 76 h 382"/>
                <a:gd name="T84" fmla="*/ 58 w 259"/>
                <a:gd name="T85" fmla="*/ 8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9" h="382">
                  <a:moveTo>
                    <a:pt x="58" y="8"/>
                  </a:moveTo>
                  <a:cubicBezTo>
                    <a:pt x="66" y="31"/>
                    <a:pt x="76" y="54"/>
                    <a:pt x="86" y="77"/>
                  </a:cubicBezTo>
                  <a:cubicBezTo>
                    <a:pt x="86" y="77"/>
                    <a:pt x="85" y="77"/>
                    <a:pt x="85" y="77"/>
                  </a:cubicBezTo>
                  <a:cubicBezTo>
                    <a:pt x="73" y="86"/>
                    <a:pt x="65" y="101"/>
                    <a:pt x="58" y="116"/>
                  </a:cubicBezTo>
                  <a:cubicBezTo>
                    <a:pt x="58" y="116"/>
                    <a:pt x="57" y="116"/>
                    <a:pt x="57" y="116"/>
                  </a:cubicBezTo>
                  <a:cubicBezTo>
                    <a:pt x="31" y="132"/>
                    <a:pt x="9" y="157"/>
                    <a:pt x="0" y="187"/>
                  </a:cubicBezTo>
                  <a:cubicBezTo>
                    <a:pt x="0" y="187"/>
                    <a:pt x="0" y="187"/>
                    <a:pt x="0" y="187"/>
                  </a:cubicBezTo>
                  <a:cubicBezTo>
                    <a:pt x="13" y="160"/>
                    <a:pt x="30" y="140"/>
                    <a:pt x="55" y="125"/>
                  </a:cubicBezTo>
                  <a:cubicBezTo>
                    <a:pt x="50" y="138"/>
                    <a:pt x="46" y="151"/>
                    <a:pt x="42" y="163"/>
                  </a:cubicBezTo>
                  <a:cubicBezTo>
                    <a:pt x="32" y="196"/>
                    <a:pt x="28" y="227"/>
                    <a:pt x="36" y="260"/>
                  </a:cubicBezTo>
                  <a:cubicBezTo>
                    <a:pt x="36" y="261"/>
                    <a:pt x="38" y="261"/>
                    <a:pt x="38" y="260"/>
                  </a:cubicBezTo>
                  <a:cubicBezTo>
                    <a:pt x="30" y="227"/>
                    <a:pt x="37" y="194"/>
                    <a:pt x="48" y="162"/>
                  </a:cubicBezTo>
                  <a:cubicBezTo>
                    <a:pt x="53" y="148"/>
                    <a:pt x="58" y="134"/>
                    <a:pt x="65" y="120"/>
                  </a:cubicBezTo>
                  <a:cubicBezTo>
                    <a:pt x="71" y="107"/>
                    <a:pt x="81" y="95"/>
                    <a:pt x="88" y="83"/>
                  </a:cubicBezTo>
                  <a:cubicBezTo>
                    <a:pt x="88" y="83"/>
                    <a:pt x="88" y="83"/>
                    <a:pt x="88" y="83"/>
                  </a:cubicBezTo>
                  <a:cubicBezTo>
                    <a:pt x="93" y="94"/>
                    <a:pt x="98" y="104"/>
                    <a:pt x="102" y="115"/>
                  </a:cubicBezTo>
                  <a:cubicBezTo>
                    <a:pt x="103" y="117"/>
                    <a:pt x="104" y="119"/>
                    <a:pt x="105" y="120"/>
                  </a:cubicBezTo>
                  <a:cubicBezTo>
                    <a:pt x="85" y="142"/>
                    <a:pt x="78" y="172"/>
                    <a:pt x="74" y="200"/>
                  </a:cubicBezTo>
                  <a:cubicBezTo>
                    <a:pt x="68" y="206"/>
                    <a:pt x="63" y="211"/>
                    <a:pt x="57" y="218"/>
                  </a:cubicBezTo>
                  <a:cubicBezTo>
                    <a:pt x="53" y="224"/>
                    <a:pt x="49" y="230"/>
                    <a:pt x="45" y="236"/>
                  </a:cubicBezTo>
                  <a:cubicBezTo>
                    <a:pt x="45" y="237"/>
                    <a:pt x="46" y="237"/>
                    <a:pt x="46" y="237"/>
                  </a:cubicBezTo>
                  <a:cubicBezTo>
                    <a:pt x="54" y="226"/>
                    <a:pt x="63" y="216"/>
                    <a:pt x="73" y="207"/>
                  </a:cubicBezTo>
                  <a:cubicBezTo>
                    <a:pt x="70" y="240"/>
                    <a:pt x="74" y="274"/>
                    <a:pt x="84" y="306"/>
                  </a:cubicBezTo>
                  <a:cubicBezTo>
                    <a:pt x="84" y="307"/>
                    <a:pt x="85" y="307"/>
                    <a:pt x="85" y="306"/>
                  </a:cubicBezTo>
                  <a:cubicBezTo>
                    <a:pt x="77" y="275"/>
                    <a:pt x="74" y="242"/>
                    <a:pt x="78" y="210"/>
                  </a:cubicBezTo>
                  <a:cubicBezTo>
                    <a:pt x="81" y="181"/>
                    <a:pt x="89" y="150"/>
                    <a:pt x="108" y="127"/>
                  </a:cubicBezTo>
                  <a:cubicBezTo>
                    <a:pt x="112" y="135"/>
                    <a:pt x="116" y="142"/>
                    <a:pt x="120" y="149"/>
                  </a:cubicBezTo>
                  <a:cubicBezTo>
                    <a:pt x="120" y="150"/>
                    <a:pt x="120" y="150"/>
                    <a:pt x="120" y="150"/>
                  </a:cubicBezTo>
                  <a:cubicBezTo>
                    <a:pt x="83" y="199"/>
                    <a:pt x="101" y="276"/>
                    <a:pt x="130" y="324"/>
                  </a:cubicBezTo>
                  <a:cubicBezTo>
                    <a:pt x="131" y="326"/>
                    <a:pt x="133" y="325"/>
                    <a:pt x="132" y="323"/>
                  </a:cubicBezTo>
                  <a:cubicBezTo>
                    <a:pt x="103" y="276"/>
                    <a:pt x="90" y="204"/>
                    <a:pt x="124" y="156"/>
                  </a:cubicBezTo>
                  <a:cubicBezTo>
                    <a:pt x="133" y="170"/>
                    <a:pt x="142" y="184"/>
                    <a:pt x="150" y="199"/>
                  </a:cubicBezTo>
                  <a:cubicBezTo>
                    <a:pt x="150" y="200"/>
                    <a:pt x="150" y="200"/>
                    <a:pt x="150" y="200"/>
                  </a:cubicBezTo>
                  <a:cubicBezTo>
                    <a:pt x="151" y="202"/>
                    <a:pt x="153" y="204"/>
                    <a:pt x="154" y="207"/>
                  </a:cubicBezTo>
                  <a:cubicBezTo>
                    <a:pt x="157" y="214"/>
                    <a:pt x="161" y="222"/>
                    <a:pt x="164" y="230"/>
                  </a:cubicBezTo>
                  <a:cubicBezTo>
                    <a:pt x="163" y="230"/>
                    <a:pt x="162" y="231"/>
                    <a:pt x="162" y="232"/>
                  </a:cubicBezTo>
                  <a:cubicBezTo>
                    <a:pt x="153" y="251"/>
                    <a:pt x="146" y="272"/>
                    <a:pt x="148" y="293"/>
                  </a:cubicBezTo>
                  <a:cubicBezTo>
                    <a:pt x="150" y="314"/>
                    <a:pt x="164" y="328"/>
                    <a:pt x="173" y="346"/>
                  </a:cubicBezTo>
                  <a:cubicBezTo>
                    <a:pt x="173" y="346"/>
                    <a:pt x="173" y="346"/>
                    <a:pt x="173" y="346"/>
                  </a:cubicBezTo>
                  <a:cubicBezTo>
                    <a:pt x="165" y="327"/>
                    <a:pt x="153" y="312"/>
                    <a:pt x="152" y="291"/>
                  </a:cubicBezTo>
                  <a:cubicBezTo>
                    <a:pt x="151" y="271"/>
                    <a:pt x="158" y="253"/>
                    <a:pt x="166" y="235"/>
                  </a:cubicBezTo>
                  <a:cubicBezTo>
                    <a:pt x="169" y="244"/>
                    <a:pt x="173" y="252"/>
                    <a:pt x="176" y="261"/>
                  </a:cubicBezTo>
                  <a:cubicBezTo>
                    <a:pt x="176" y="262"/>
                    <a:pt x="176" y="262"/>
                    <a:pt x="177" y="262"/>
                  </a:cubicBezTo>
                  <a:cubicBezTo>
                    <a:pt x="182" y="276"/>
                    <a:pt x="187" y="289"/>
                    <a:pt x="192" y="303"/>
                  </a:cubicBezTo>
                  <a:cubicBezTo>
                    <a:pt x="204" y="331"/>
                    <a:pt x="218" y="363"/>
                    <a:pt x="243" y="382"/>
                  </a:cubicBezTo>
                  <a:cubicBezTo>
                    <a:pt x="243" y="382"/>
                    <a:pt x="243" y="382"/>
                    <a:pt x="243" y="382"/>
                  </a:cubicBezTo>
                  <a:cubicBezTo>
                    <a:pt x="217" y="360"/>
                    <a:pt x="204" y="323"/>
                    <a:pt x="192" y="293"/>
                  </a:cubicBezTo>
                  <a:cubicBezTo>
                    <a:pt x="188" y="284"/>
                    <a:pt x="185" y="274"/>
                    <a:pt x="181" y="265"/>
                  </a:cubicBezTo>
                  <a:cubicBezTo>
                    <a:pt x="207" y="281"/>
                    <a:pt x="228" y="301"/>
                    <a:pt x="246" y="325"/>
                  </a:cubicBezTo>
                  <a:cubicBezTo>
                    <a:pt x="246" y="326"/>
                    <a:pt x="247" y="325"/>
                    <a:pt x="247" y="325"/>
                  </a:cubicBezTo>
                  <a:cubicBezTo>
                    <a:pt x="230" y="297"/>
                    <a:pt x="207" y="275"/>
                    <a:pt x="179" y="259"/>
                  </a:cubicBezTo>
                  <a:cubicBezTo>
                    <a:pt x="179" y="259"/>
                    <a:pt x="179" y="259"/>
                    <a:pt x="179" y="259"/>
                  </a:cubicBezTo>
                  <a:cubicBezTo>
                    <a:pt x="172" y="240"/>
                    <a:pt x="165" y="221"/>
                    <a:pt x="157" y="202"/>
                  </a:cubicBezTo>
                  <a:cubicBezTo>
                    <a:pt x="176" y="207"/>
                    <a:pt x="194" y="222"/>
                    <a:pt x="209" y="234"/>
                  </a:cubicBezTo>
                  <a:cubicBezTo>
                    <a:pt x="226" y="247"/>
                    <a:pt x="241" y="262"/>
                    <a:pt x="253" y="281"/>
                  </a:cubicBezTo>
                  <a:cubicBezTo>
                    <a:pt x="253" y="281"/>
                    <a:pt x="253" y="281"/>
                    <a:pt x="253" y="280"/>
                  </a:cubicBezTo>
                  <a:cubicBezTo>
                    <a:pt x="243" y="259"/>
                    <a:pt x="227" y="244"/>
                    <a:pt x="209" y="229"/>
                  </a:cubicBezTo>
                  <a:cubicBezTo>
                    <a:pt x="193" y="216"/>
                    <a:pt x="175" y="200"/>
                    <a:pt x="154" y="197"/>
                  </a:cubicBezTo>
                  <a:cubicBezTo>
                    <a:pt x="145" y="176"/>
                    <a:pt x="133" y="156"/>
                    <a:pt x="122" y="136"/>
                  </a:cubicBezTo>
                  <a:cubicBezTo>
                    <a:pt x="133" y="141"/>
                    <a:pt x="146" y="144"/>
                    <a:pt x="158" y="149"/>
                  </a:cubicBezTo>
                  <a:cubicBezTo>
                    <a:pt x="171" y="155"/>
                    <a:pt x="184" y="162"/>
                    <a:pt x="195" y="171"/>
                  </a:cubicBezTo>
                  <a:cubicBezTo>
                    <a:pt x="221" y="190"/>
                    <a:pt x="238" y="215"/>
                    <a:pt x="256" y="242"/>
                  </a:cubicBezTo>
                  <a:cubicBezTo>
                    <a:pt x="256" y="242"/>
                    <a:pt x="257" y="242"/>
                    <a:pt x="257" y="242"/>
                  </a:cubicBezTo>
                  <a:cubicBezTo>
                    <a:pt x="245" y="214"/>
                    <a:pt x="223" y="189"/>
                    <a:pt x="200" y="171"/>
                  </a:cubicBezTo>
                  <a:cubicBezTo>
                    <a:pt x="187" y="161"/>
                    <a:pt x="174" y="152"/>
                    <a:pt x="160" y="145"/>
                  </a:cubicBezTo>
                  <a:cubicBezTo>
                    <a:pt x="148" y="138"/>
                    <a:pt x="133" y="130"/>
                    <a:pt x="119" y="129"/>
                  </a:cubicBezTo>
                  <a:cubicBezTo>
                    <a:pt x="118" y="129"/>
                    <a:pt x="118" y="129"/>
                    <a:pt x="118" y="129"/>
                  </a:cubicBezTo>
                  <a:cubicBezTo>
                    <a:pt x="115" y="123"/>
                    <a:pt x="112" y="116"/>
                    <a:pt x="109" y="109"/>
                  </a:cubicBezTo>
                  <a:cubicBezTo>
                    <a:pt x="105" y="101"/>
                    <a:pt x="102" y="92"/>
                    <a:pt x="98" y="84"/>
                  </a:cubicBezTo>
                  <a:cubicBezTo>
                    <a:pt x="128" y="87"/>
                    <a:pt x="155" y="98"/>
                    <a:pt x="180" y="114"/>
                  </a:cubicBezTo>
                  <a:cubicBezTo>
                    <a:pt x="193" y="121"/>
                    <a:pt x="205" y="130"/>
                    <a:pt x="217" y="138"/>
                  </a:cubicBezTo>
                  <a:cubicBezTo>
                    <a:pt x="232" y="148"/>
                    <a:pt x="248" y="159"/>
                    <a:pt x="257" y="175"/>
                  </a:cubicBezTo>
                  <a:cubicBezTo>
                    <a:pt x="258" y="175"/>
                    <a:pt x="259" y="175"/>
                    <a:pt x="259" y="174"/>
                  </a:cubicBezTo>
                  <a:cubicBezTo>
                    <a:pt x="244" y="147"/>
                    <a:pt x="212" y="127"/>
                    <a:pt x="186" y="111"/>
                  </a:cubicBezTo>
                  <a:cubicBezTo>
                    <a:pt x="206" y="104"/>
                    <a:pt x="226" y="107"/>
                    <a:pt x="246" y="114"/>
                  </a:cubicBezTo>
                  <a:cubicBezTo>
                    <a:pt x="246" y="114"/>
                    <a:pt x="247" y="113"/>
                    <a:pt x="246" y="113"/>
                  </a:cubicBezTo>
                  <a:cubicBezTo>
                    <a:pt x="226" y="101"/>
                    <a:pt x="202" y="102"/>
                    <a:pt x="181" y="108"/>
                  </a:cubicBezTo>
                  <a:cubicBezTo>
                    <a:pt x="162" y="96"/>
                    <a:pt x="142" y="86"/>
                    <a:pt x="121" y="80"/>
                  </a:cubicBezTo>
                  <a:cubicBezTo>
                    <a:pt x="138" y="79"/>
                    <a:pt x="154" y="78"/>
                    <a:pt x="171" y="78"/>
                  </a:cubicBezTo>
                  <a:cubicBezTo>
                    <a:pt x="196" y="79"/>
                    <a:pt x="218" y="87"/>
                    <a:pt x="242" y="92"/>
                  </a:cubicBezTo>
                  <a:cubicBezTo>
                    <a:pt x="243" y="92"/>
                    <a:pt x="243" y="92"/>
                    <a:pt x="243" y="92"/>
                  </a:cubicBezTo>
                  <a:cubicBezTo>
                    <a:pt x="223" y="80"/>
                    <a:pt x="196" y="77"/>
                    <a:pt x="173" y="75"/>
                  </a:cubicBezTo>
                  <a:cubicBezTo>
                    <a:pt x="150" y="74"/>
                    <a:pt x="127" y="74"/>
                    <a:pt x="104" y="77"/>
                  </a:cubicBezTo>
                  <a:cubicBezTo>
                    <a:pt x="101" y="76"/>
                    <a:pt x="98" y="76"/>
                    <a:pt x="95" y="76"/>
                  </a:cubicBezTo>
                  <a:cubicBezTo>
                    <a:pt x="86" y="52"/>
                    <a:pt x="76" y="28"/>
                    <a:pt x="65" y="5"/>
                  </a:cubicBezTo>
                  <a:cubicBezTo>
                    <a:pt x="63" y="0"/>
                    <a:pt x="56" y="4"/>
                    <a:pt x="58" y="8"/>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0" name="Group 29"/>
          <p:cNvGrpSpPr/>
          <p:nvPr/>
        </p:nvGrpSpPr>
        <p:grpSpPr>
          <a:xfrm>
            <a:off x="-232581" y="6094753"/>
            <a:ext cx="1074738" cy="942975"/>
            <a:chOff x="8523287" y="4378326"/>
            <a:chExt cx="1074738" cy="942975"/>
          </a:xfrm>
        </p:grpSpPr>
        <p:grpSp>
          <p:nvGrpSpPr>
            <p:cNvPr id="31" name="Group 30"/>
            <p:cNvGrpSpPr/>
            <p:nvPr/>
          </p:nvGrpSpPr>
          <p:grpSpPr>
            <a:xfrm>
              <a:off x="8523287" y="4378326"/>
              <a:ext cx="1074738" cy="942975"/>
              <a:chOff x="8523287" y="4378326"/>
              <a:chExt cx="1074738" cy="942975"/>
            </a:xfrm>
          </p:grpSpPr>
          <p:sp>
            <p:nvSpPr>
              <p:cNvPr id="60" name="Freeform 85"/>
              <p:cNvSpPr>
                <a:spLocks/>
              </p:cNvSpPr>
              <p:nvPr/>
            </p:nvSpPr>
            <p:spPr bwMode="auto">
              <a:xfrm>
                <a:off x="8523287" y="4378326"/>
                <a:ext cx="1074738" cy="942975"/>
              </a:xfrm>
              <a:custGeom>
                <a:avLst/>
                <a:gdLst>
                  <a:gd name="T0" fmla="*/ 398 w 412"/>
                  <a:gd name="T1" fmla="*/ 185 h 361"/>
                  <a:gd name="T2" fmla="*/ 362 w 412"/>
                  <a:gd name="T3" fmla="*/ 177 h 361"/>
                  <a:gd name="T4" fmla="*/ 321 w 412"/>
                  <a:gd name="T5" fmla="*/ 178 h 361"/>
                  <a:gd name="T6" fmla="*/ 381 w 412"/>
                  <a:gd name="T7" fmla="*/ 150 h 361"/>
                  <a:gd name="T8" fmla="*/ 377 w 412"/>
                  <a:gd name="T9" fmla="*/ 128 h 361"/>
                  <a:gd name="T10" fmla="*/ 366 w 412"/>
                  <a:gd name="T11" fmla="*/ 123 h 361"/>
                  <a:gd name="T12" fmla="*/ 359 w 412"/>
                  <a:gd name="T13" fmla="*/ 121 h 361"/>
                  <a:gd name="T14" fmla="*/ 352 w 412"/>
                  <a:gd name="T15" fmla="*/ 108 h 361"/>
                  <a:gd name="T16" fmla="*/ 346 w 412"/>
                  <a:gd name="T17" fmla="*/ 63 h 361"/>
                  <a:gd name="T18" fmla="*/ 327 w 412"/>
                  <a:gd name="T19" fmla="*/ 44 h 361"/>
                  <a:gd name="T20" fmla="*/ 297 w 412"/>
                  <a:gd name="T21" fmla="*/ 60 h 361"/>
                  <a:gd name="T22" fmla="*/ 267 w 412"/>
                  <a:gd name="T23" fmla="*/ 88 h 361"/>
                  <a:gd name="T24" fmla="*/ 255 w 412"/>
                  <a:gd name="T25" fmla="*/ 102 h 361"/>
                  <a:gd name="T26" fmla="*/ 248 w 412"/>
                  <a:gd name="T27" fmla="*/ 111 h 361"/>
                  <a:gd name="T28" fmla="*/ 245 w 412"/>
                  <a:gd name="T29" fmla="*/ 115 h 361"/>
                  <a:gd name="T30" fmla="*/ 238 w 412"/>
                  <a:gd name="T31" fmla="*/ 114 h 361"/>
                  <a:gd name="T32" fmla="*/ 235 w 412"/>
                  <a:gd name="T33" fmla="*/ 108 h 361"/>
                  <a:gd name="T34" fmla="*/ 245 w 412"/>
                  <a:gd name="T35" fmla="*/ 65 h 361"/>
                  <a:gd name="T36" fmla="*/ 222 w 412"/>
                  <a:gd name="T37" fmla="*/ 6 h 361"/>
                  <a:gd name="T38" fmla="*/ 194 w 412"/>
                  <a:gd name="T39" fmla="*/ 3 h 361"/>
                  <a:gd name="T40" fmla="*/ 183 w 412"/>
                  <a:gd name="T41" fmla="*/ 11 h 361"/>
                  <a:gd name="T42" fmla="*/ 162 w 412"/>
                  <a:gd name="T43" fmla="*/ 21 h 361"/>
                  <a:gd name="T44" fmla="*/ 124 w 412"/>
                  <a:gd name="T45" fmla="*/ 17 h 361"/>
                  <a:gd name="T46" fmla="*/ 98 w 412"/>
                  <a:gd name="T47" fmla="*/ 34 h 361"/>
                  <a:gd name="T48" fmla="*/ 104 w 412"/>
                  <a:gd name="T49" fmla="*/ 99 h 361"/>
                  <a:gd name="T50" fmla="*/ 161 w 412"/>
                  <a:gd name="T51" fmla="*/ 136 h 361"/>
                  <a:gd name="T52" fmla="*/ 82 w 412"/>
                  <a:gd name="T53" fmla="*/ 99 h 361"/>
                  <a:gd name="T54" fmla="*/ 46 w 412"/>
                  <a:gd name="T55" fmla="*/ 89 h 361"/>
                  <a:gd name="T56" fmla="*/ 34 w 412"/>
                  <a:gd name="T57" fmla="*/ 114 h 361"/>
                  <a:gd name="T58" fmla="*/ 8 w 412"/>
                  <a:gd name="T59" fmla="*/ 143 h 361"/>
                  <a:gd name="T60" fmla="*/ 3 w 412"/>
                  <a:gd name="T61" fmla="*/ 179 h 361"/>
                  <a:gd name="T62" fmla="*/ 9 w 412"/>
                  <a:gd name="T63" fmla="*/ 199 h 361"/>
                  <a:gd name="T64" fmla="*/ 21 w 412"/>
                  <a:gd name="T65" fmla="*/ 206 h 361"/>
                  <a:gd name="T66" fmla="*/ 68 w 412"/>
                  <a:gd name="T67" fmla="*/ 213 h 361"/>
                  <a:gd name="T68" fmla="*/ 78 w 412"/>
                  <a:gd name="T69" fmla="*/ 228 h 361"/>
                  <a:gd name="T70" fmla="*/ 99 w 412"/>
                  <a:gd name="T71" fmla="*/ 231 h 361"/>
                  <a:gd name="T72" fmla="*/ 100 w 412"/>
                  <a:gd name="T73" fmla="*/ 230 h 361"/>
                  <a:gd name="T74" fmla="*/ 57 w 412"/>
                  <a:gd name="T75" fmla="*/ 265 h 361"/>
                  <a:gd name="T76" fmla="*/ 68 w 412"/>
                  <a:gd name="T77" fmla="*/ 308 h 361"/>
                  <a:gd name="T78" fmla="*/ 97 w 412"/>
                  <a:gd name="T79" fmla="*/ 317 h 361"/>
                  <a:gd name="T80" fmla="*/ 100 w 412"/>
                  <a:gd name="T81" fmla="*/ 328 h 361"/>
                  <a:gd name="T82" fmla="*/ 121 w 412"/>
                  <a:gd name="T83" fmla="*/ 334 h 361"/>
                  <a:gd name="T84" fmla="*/ 154 w 412"/>
                  <a:gd name="T85" fmla="*/ 325 h 361"/>
                  <a:gd name="T86" fmla="*/ 189 w 412"/>
                  <a:gd name="T87" fmla="*/ 335 h 361"/>
                  <a:gd name="T88" fmla="*/ 239 w 412"/>
                  <a:gd name="T89" fmla="*/ 345 h 361"/>
                  <a:gd name="T90" fmla="*/ 251 w 412"/>
                  <a:gd name="T91" fmla="*/ 336 h 361"/>
                  <a:gd name="T92" fmla="*/ 264 w 412"/>
                  <a:gd name="T93" fmla="*/ 331 h 361"/>
                  <a:gd name="T94" fmla="*/ 275 w 412"/>
                  <a:gd name="T95" fmla="*/ 314 h 361"/>
                  <a:gd name="T96" fmla="*/ 265 w 412"/>
                  <a:gd name="T97" fmla="*/ 283 h 361"/>
                  <a:gd name="T98" fmla="*/ 256 w 412"/>
                  <a:gd name="T99" fmla="*/ 268 h 361"/>
                  <a:gd name="T100" fmla="*/ 250 w 412"/>
                  <a:gd name="T101" fmla="*/ 249 h 361"/>
                  <a:gd name="T102" fmla="*/ 292 w 412"/>
                  <a:gd name="T103" fmla="*/ 296 h 361"/>
                  <a:gd name="T104" fmla="*/ 347 w 412"/>
                  <a:gd name="T105" fmla="*/ 300 h 361"/>
                  <a:gd name="T106" fmla="*/ 365 w 412"/>
                  <a:gd name="T107" fmla="*/ 282 h 361"/>
                  <a:gd name="T108" fmla="*/ 368 w 412"/>
                  <a:gd name="T109" fmla="*/ 271 h 361"/>
                  <a:gd name="T110" fmla="*/ 370 w 412"/>
                  <a:gd name="T111" fmla="*/ 268 h 361"/>
                  <a:gd name="T112" fmla="*/ 375 w 412"/>
                  <a:gd name="T113" fmla="*/ 265 h 361"/>
                  <a:gd name="T114" fmla="*/ 389 w 412"/>
                  <a:gd name="T115" fmla="*/ 228 h 361"/>
                  <a:gd name="T116" fmla="*/ 409 w 412"/>
                  <a:gd name="T117" fmla="*/ 208 h 361"/>
                  <a:gd name="T118" fmla="*/ 398 w 412"/>
                  <a:gd name="T119" fmla="*/ 185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12" h="361">
                    <a:moveTo>
                      <a:pt x="398" y="185"/>
                    </a:moveTo>
                    <a:cubicBezTo>
                      <a:pt x="387" y="180"/>
                      <a:pt x="374" y="177"/>
                      <a:pt x="362" y="177"/>
                    </a:cubicBezTo>
                    <a:cubicBezTo>
                      <a:pt x="349" y="176"/>
                      <a:pt x="334" y="182"/>
                      <a:pt x="321" y="178"/>
                    </a:cubicBezTo>
                    <a:cubicBezTo>
                      <a:pt x="340" y="169"/>
                      <a:pt x="373" y="173"/>
                      <a:pt x="381" y="150"/>
                    </a:cubicBezTo>
                    <a:cubicBezTo>
                      <a:pt x="384" y="142"/>
                      <a:pt x="383" y="133"/>
                      <a:pt x="377" y="128"/>
                    </a:cubicBezTo>
                    <a:cubicBezTo>
                      <a:pt x="374" y="125"/>
                      <a:pt x="370" y="124"/>
                      <a:pt x="366" y="123"/>
                    </a:cubicBezTo>
                    <a:cubicBezTo>
                      <a:pt x="364" y="123"/>
                      <a:pt x="361" y="122"/>
                      <a:pt x="359" y="121"/>
                    </a:cubicBezTo>
                    <a:cubicBezTo>
                      <a:pt x="353" y="119"/>
                      <a:pt x="353" y="113"/>
                      <a:pt x="352" y="108"/>
                    </a:cubicBezTo>
                    <a:cubicBezTo>
                      <a:pt x="350" y="93"/>
                      <a:pt x="350" y="77"/>
                      <a:pt x="346" y="63"/>
                    </a:cubicBezTo>
                    <a:cubicBezTo>
                      <a:pt x="344" y="54"/>
                      <a:pt x="337" y="44"/>
                      <a:pt x="327" y="44"/>
                    </a:cubicBezTo>
                    <a:cubicBezTo>
                      <a:pt x="316" y="44"/>
                      <a:pt x="305" y="54"/>
                      <a:pt x="297" y="60"/>
                    </a:cubicBezTo>
                    <a:cubicBezTo>
                      <a:pt x="286" y="69"/>
                      <a:pt x="276" y="78"/>
                      <a:pt x="267" y="88"/>
                    </a:cubicBezTo>
                    <a:cubicBezTo>
                      <a:pt x="263" y="93"/>
                      <a:pt x="259" y="97"/>
                      <a:pt x="255" y="102"/>
                    </a:cubicBezTo>
                    <a:cubicBezTo>
                      <a:pt x="253" y="105"/>
                      <a:pt x="250" y="108"/>
                      <a:pt x="248" y="111"/>
                    </a:cubicBezTo>
                    <a:cubicBezTo>
                      <a:pt x="247" y="112"/>
                      <a:pt x="246" y="114"/>
                      <a:pt x="245" y="115"/>
                    </a:cubicBezTo>
                    <a:cubicBezTo>
                      <a:pt x="243" y="117"/>
                      <a:pt x="241" y="117"/>
                      <a:pt x="238" y="114"/>
                    </a:cubicBezTo>
                    <a:cubicBezTo>
                      <a:pt x="235" y="113"/>
                      <a:pt x="234" y="111"/>
                      <a:pt x="235" y="108"/>
                    </a:cubicBezTo>
                    <a:cubicBezTo>
                      <a:pt x="238" y="94"/>
                      <a:pt x="243" y="80"/>
                      <a:pt x="245" y="65"/>
                    </a:cubicBezTo>
                    <a:cubicBezTo>
                      <a:pt x="248" y="44"/>
                      <a:pt x="243" y="17"/>
                      <a:pt x="222" y="6"/>
                    </a:cubicBezTo>
                    <a:cubicBezTo>
                      <a:pt x="214" y="1"/>
                      <a:pt x="203" y="0"/>
                      <a:pt x="194" y="3"/>
                    </a:cubicBezTo>
                    <a:cubicBezTo>
                      <a:pt x="190" y="5"/>
                      <a:pt x="186" y="7"/>
                      <a:pt x="183" y="11"/>
                    </a:cubicBezTo>
                    <a:cubicBezTo>
                      <a:pt x="177" y="17"/>
                      <a:pt x="171" y="21"/>
                      <a:pt x="162" y="21"/>
                    </a:cubicBezTo>
                    <a:cubicBezTo>
                      <a:pt x="149" y="20"/>
                      <a:pt x="138" y="15"/>
                      <a:pt x="124" y="17"/>
                    </a:cubicBezTo>
                    <a:cubicBezTo>
                      <a:pt x="114" y="20"/>
                      <a:pt x="104" y="26"/>
                      <a:pt x="98" y="34"/>
                    </a:cubicBezTo>
                    <a:cubicBezTo>
                      <a:pt x="82" y="54"/>
                      <a:pt x="86" y="82"/>
                      <a:pt x="104" y="99"/>
                    </a:cubicBezTo>
                    <a:cubicBezTo>
                      <a:pt x="121" y="114"/>
                      <a:pt x="144" y="121"/>
                      <a:pt x="161" y="136"/>
                    </a:cubicBezTo>
                    <a:cubicBezTo>
                      <a:pt x="131" y="144"/>
                      <a:pt x="105" y="113"/>
                      <a:pt x="82" y="99"/>
                    </a:cubicBezTo>
                    <a:cubicBezTo>
                      <a:pt x="72" y="92"/>
                      <a:pt x="59" y="87"/>
                      <a:pt x="46" y="89"/>
                    </a:cubicBezTo>
                    <a:cubicBezTo>
                      <a:pt x="32" y="91"/>
                      <a:pt x="34" y="103"/>
                      <a:pt x="34" y="114"/>
                    </a:cubicBezTo>
                    <a:cubicBezTo>
                      <a:pt x="34" y="130"/>
                      <a:pt x="17" y="133"/>
                      <a:pt x="8" y="143"/>
                    </a:cubicBezTo>
                    <a:cubicBezTo>
                      <a:pt x="0" y="153"/>
                      <a:pt x="0" y="167"/>
                      <a:pt x="3" y="179"/>
                    </a:cubicBezTo>
                    <a:cubicBezTo>
                      <a:pt x="4" y="186"/>
                      <a:pt x="6" y="193"/>
                      <a:pt x="9" y="199"/>
                    </a:cubicBezTo>
                    <a:cubicBezTo>
                      <a:pt x="12" y="204"/>
                      <a:pt x="16" y="206"/>
                      <a:pt x="21" y="206"/>
                    </a:cubicBezTo>
                    <a:cubicBezTo>
                      <a:pt x="36" y="205"/>
                      <a:pt x="59" y="195"/>
                      <a:pt x="68" y="213"/>
                    </a:cubicBezTo>
                    <a:cubicBezTo>
                      <a:pt x="71" y="219"/>
                      <a:pt x="71" y="225"/>
                      <a:pt x="78" y="228"/>
                    </a:cubicBezTo>
                    <a:cubicBezTo>
                      <a:pt x="84" y="232"/>
                      <a:pt x="92" y="231"/>
                      <a:pt x="99" y="231"/>
                    </a:cubicBezTo>
                    <a:cubicBezTo>
                      <a:pt x="99" y="231"/>
                      <a:pt x="99" y="230"/>
                      <a:pt x="100" y="230"/>
                    </a:cubicBezTo>
                    <a:cubicBezTo>
                      <a:pt x="85" y="240"/>
                      <a:pt x="67" y="249"/>
                      <a:pt x="57" y="265"/>
                    </a:cubicBezTo>
                    <a:cubicBezTo>
                      <a:pt x="47" y="282"/>
                      <a:pt x="51" y="298"/>
                      <a:pt x="68" y="308"/>
                    </a:cubicBezTo>
                    <a:cubicBezTo>
                      <a:pt x="75" y="311"/>
                      <a:pt x="86" y="316"/>
                      <a:pt x="97" y="317"/>
                    </a:cubicBezTo>
                    <a:cubicBezTo>
                      <a:pt x="96" y="321"/>
                      <a:pt x="97" y="325"/>
                      <a:pt x="100" y="328"/>
                    </a:cubicBezTo>
                    <a:cubicBezTo>
                      <a:pt x="105" y="334"/>
                      <a:pt x="113" y="336"/>
                      <a:pt x="121" y="334"/>
                    </a:cubicBezTo>
                    <a:cubicBezTo>
                      <a:pt x="132" y="332"/>
                      <a:pt x="142" y="326"/>
                      <a:pt x="154" y="325"/>
                    </a:cubicBezTo>
                    <a:cubicBezTo>
                      <a:pt x="166" y="325"/>
                      <a:pt x="179" y="328"/>
                      <a:pt x="189" y="335"/>
                    </a:cubicBezTo>
                    <a:cubicBezTo>
                      <a:pt x="204" y="344"/>
                      <a:pt x="222" y="361"/>
                      <a:pt x="239" y="345"/>
                    </a:cubicBezTo>
                    <a:cubicBezTo>
                      <a:pt x="243" y="342"/>
                      <a:pt x="246" y="338"/>
                      <a:pt x="251" y="336"/>
                    </a:cubicBezTo>
                    <a:cubicBezTo>
                      <a:pt x="255" y="334"/>
                      <a:pt x="260" y="333"/>
                      <a:pt x="264" y="331"/>
                    </a:cubicBezTo>
                    <a:cubicBezTo>
                      <a:pt x="271" y="328"/>
                      <a:pt x="275" y="322"/>
                      <a:pt x="275" y="314"/>
                    </a:cubicBezTo>
                    <a:cubicBezTo>
                      <a:pt x="275" y="304"/>
                      <a:pt x="270" y="292"/>
                      <a:pt x="265" y="283"/>
                    </a:cubicBezTo>
                    <a:cubicBezTo>
                      <a:pt x="262" y="278"/>
                      <a:pt x="259" y="273"/>
                      <a:pt x="256" y="268"/>
                    </a:cubicBezTo>
                    <a:cubicBezTo>
                      <a:pt x="252" y="264"/>
                      <a:pt x="246" y="255"/>
                      <a:pt x="250" y="249"/>
                    </a:cubicBezTo>
                    <a:cubicBezTo>
                      <a:pt x="261" y="267"/>
                      <a:pt x="274" y="284"/>
                      <a:pt x="292" y="296"/>
                    </a:cubicBezTo>
                    <a:cubicBezTo>
                      <a:pt x="308" y="306"/>
                      <a:pt x="330" y="310"/>
                      <a:pt x="347" y="300"/>
                    </a:cubicBezTo>
                    <a:cubicBezTo>
                      <a:pt x="355" y="296"/>
                      <a:pt x="361" y="290"/>
                      <a:pt x="365" y="282"/>
                    </a:cubicBezTo>
                    <a:cubicBezTo>
                      <a:pt x="367" y="278"/>
                      <a:pt x="367" y="274"/>
                      <a:pt x="368" y="271"/>
                    </a:cubicBezTo>
                    <a:cubicBezTo>
                      <a:pt x="369" y="268"/>
                      <a:pt x="367" y="269"/>
                      <a:pt x="370" y="268"/>
                    </a:cubicBezTo>
                    <a:cubicBezTo>
                      <a:pt x="372" y="267"/>
                      <a:pt x="374" y="266"/>
                      <a:pt x="375" y="265"/>
                    </a:cubicBezTo>
                    <a:cubicBezTo>
                      <a:pt x="388" y="258"/>
                      <a:pt x="393" y="242"/>
                      <a:pt x="389" y="228"/>
                    </a:cubicBezTo>
                    <a:cubicBezTo>
                      <a:pt x="397" y="224"/>
                      <a:pt x="406" y="218"/>
                      <a:pt x="409" y="208"/>
                    </a:cubicBezTo>
                    <a:cubicBezTo>
                      <a:pt x="412" y="198"/>
                      <a:pt x="407" y="190"/>
                      <a:pt x="398" y="185"/>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61" name="Freeform 86"/>
              <p:cNvSpPr>
                <a:spLocks/>
              </p:cNvSpPr>
              <p:nvPr/>
            </p:nvSpPr>
            <p:spPr bwMode="auto">
              <a:xfrm>
                <a:off x="8670925" y="4529138"/>
                <a:ext cx="723900" cy="635000"/>
              </a:xfrm>
              <a:custGeom>
                <a:avLst/>
                <a:gdLst>
                  <a:gd name="T0" fmla="*/ 267 w 277"/>
                  <a:gd name="T1" fmla="*/ 124 h 243"/>
                  <a:gd name="T2" fmla="*/ 243 w 277"/>
                  <a:gd name="T3" fmla="*/ 119 h 243"/>
                  <a:gd name="T4" fmla="*/ 216 w 277"/>
                  <a:gd name="T5" fmla="*/ 119 h 243"/>
                  <a:gd name="T6" fmla="*/ 256 w 277"/>
                  <a:gd name="T7" fmla="*/ 100 h 243"/>
                  <a:gd name="T8" fmla="*/ 253 w 277"/>
                  <a:gd name="T9" fmla="*/ 86 h 243"/>
                  <a:gd name="T10" fmla="*/ 246 w 277"/>
                  <a:gd name="T11" fmla="*/ 83 h 243"/>
                  <a:gd name="T12" fmla="*/ 241 w 277"/>
                  <a:gd name="T13" fmla="*/ 82 h 243"/>
                  <a:gd name="T14" fmla="*/ 237 w 277"/>
                  <a:gd name="T15" fmla="*/ 72 h 243"/>
                  <a:gd name="T16" fmla="*/ 233 w 277"/>
                  <a:gd name="T17" fmla="*/ 42 h 243"/>
                  <a:gd name="T18" fmla="*/ 219 w 277"/>
                  <a:gd name="T19" fmla="*/ 30 h 243"/>
                  <a:gd name="T20" fmla="*/ 199 w 277"/>
                  <a:gd name="T21" fmla="*/ 40 h 243"/>
                  <a:gd name="T22" fmla="*/ 179 w 277"/>
                  <a:gd name="T23" fmla="*/ 59 h 243"/>
                  <a:gd name="T24" fmla="*/ 171 w 277"/>
                  <a:gd name="T25" fmla="*/ 68 h 243"/>
                  <a:gd name="T26" fmla="*/ 167 w 277"/>
                  <a:gd name="T27" fmla="*/ 74 h 243"/>
                  <a:gd name="T28" fmla="*/ 164 w 277"/>
                  <a:gd name="T29" fmla="*/ 77 h 243"/>
                  <a:gd name="T30" fmla="*/ 160 w 277"/>
                  <a:gd name="T31" fmla="*/ 77 h 243"/>
                  <a:gd name="T32" fmla="*/ 158 w 277"/>
                  <a:gd name="T33" fmla="*/ 73 h 243"/>
                  <a:gd name="T34" fmla="*/ 164 w 277"/>
                  <a:gd name="T35" fmla="*/ 44 h 243"/>
                  <a:gd name="T36" fmla="*/ 149 w 277"/>
                  <a:gd name="T37" fmla="*/ 4 h 243"/>
                  <a:gd name="T38" fmla="*/ 131 w 277"/>
                  <a:gd name="T39" fmla="*/ 2 h 243"/>
                  <a:gd name="T40" fmla="*/ 123 w 277"/>
                  <a:gd name="T41" fmla="*/ 7 h 243"/>
                  <a:gd name="T42" fmla="*/ 109 w 277"/>
                  <a:gd name="T43" fmla="*/ 14 h 243"/>
                  <a:gd name="T44" fmla="*/ 84 w 277"/>
                  <a:gd name="T45" fmla="*/ 12 h 243"/>
                  <a:gd name="T46" fmla="*/ 66 w 277"/>
                  <a:gd name="T47" fmla="*/ 23 h 243"/>
                  <a:gd name="T48" fmla="*/ 70 w 277"/>
                  <a:gd name="T49" fmla="*/ 66 h 243"/>
                  <a:gd name="T50" fmla="*/ 108 w 277"/>
                  <a:gd name="T51" fmla="*/ 91 h 243"/>
                  <a:gd name="T52" fmla="*/ 55 w 277"/>
                  <a:gd name="T53" fmla="*/ 66 h 243"/>
                  <a:gd name="T54" fmla="*/ 31 w 277"/>
                  <a:gd name="T55" fmla="*/ 59 h 243"/>
                  <a:gd name="T56" fmla="*/ 23 w 277"/>
                  <a:gd name="T57" fmla="*/ 77 h 243"/>
                  <a:gd name="T58" fmla="*/ 6 w 277"/>
                  <a:gd name="T59" fmla="*/ 96 h 243"/>
                  <a:gd name="T60" fmla="*/ 2 w 277"/>
                  <a:gd name="T61" fmla="*/ 120 h 243"/>
                  <a:gd name="T62" fmla="*/ 6 w 277"/>
                  <a:gd name="T63" fmla="*/ 134 h 243"/>
                  <a:gd name="T64" fmla="*/ 14 w 277"/>
                  <a:gd name="T65" fmla="*/ 138 h 243"/>
                  <a:gd name="T66" fmla="*/ 46 w 277"/>
                  <a:gd name="T67" fmla="*/ 143 h 243"/>
                  <a:gd name="T68" fmla="*/ 52 w 277"/>
                  <a:gd name="T69" fmla="*/ 153 h 243"/>
                  <a:gd name="T70" fmla="*/ 66 w 277"/>
                  <a:gd name="T71" fmla="*/ 155 h 243"/>
                  <a:gd name="T72" fmla="*/ 81 w 277"/>
                  <a:gd name="T73" fmla="*/ 150 h 243"/>
                  <a:gd name="T74" fmla="*/ 96 w 277"/>
                  <a:gd name="T75" fmla="*/ 142 h 243"/>
                  <a:gd name="T76" fmla="*/ 55 w 277"/>
                  <a:gd name="T77" fmla="*/ 181 h 243"/>
                  <a:gd name="T78" fmla="*/ 47 w 277"/>
                  <a:gd name="T79" fmla="*/ 202 h 243"/>
                  <a:gd name="T80" fmla="*/ 65 w 277"/>
                  <a:gd name="T81" fmla="*/ 211 h 243"/>
                  <a:gd name="T82" fmla="*/ 67 w 277"/>
                  <a:gd name="T83" fmla="*/ 220 h 243"/>
                  <a:gd name="T84" fmla="*/ 81 w 277"/>
                  <a:gd name="T85" fmla="*/ 224 h 243"/>
                  <a:gd name="T86" fmla="*/ 103 w 277"/>
                  <a:gd name="T87" fmla="*/ 218 h 243"/>
                  <a:gd name="T88" fmla="*/ 127 w 277"/>
                  <a:gd name="T89" fmla="*/ 225 h 243"/>
                  <a:gd name="T90" fmla="*/ 161 w 277"/>
                  <a:gd name="T91" fmla="*/ 232 h 243"/>
                  <a:gd name="T92" fmla="*/ 169 w 277"/>
                  <a:gd name="T93" fmla="*/ 225 h 243"/>
                  <a:gd name="T94" fmla="*/ 177 w 277"/>
                  <a:gd name="T95" fmla="*/ 222 h 243"/>
                  <a:gd name="T96" fmla="*/ 185 w 277"/>
                  <a:gd name="T97" fmla="*/ 211 h 243"/>
                  <a:gd name="T98" fmla="*/ 178 w 277"/>
                  <a:gd name="T99" fmla="*/ 190 h 243"/>
                  <a:gd name="T100" fmla="*/ 172 w 277"/>
                  <a:gd name="T101" fmla="*/ 180 h 243"/>
                  <a:gd name="T102" fmla="*/ 168 w 277"/>
                  <a:gd name="T103" fmla="*/ 167 h 243"/>
                  <a:gd name="T104" fmla="*/ 196 w 277"/>
                  <a:gd name="T105" fmla="*/ 198 h 243"/>
                  <a:gd name="T106" fmla="*/ 233 w 277"/>
                  <a:gd name="T107" fmla="*/ 202 h 243"/>
                  <a:gd name="T108" fmla="*/ 245 w 277"/>
                  <a:gd name="T109" fmla="*/ 189 h 243"/>
                  <a:gd name="T110" fmla="*/ 247 w 277"/>
                  <a:gd name="T111" fmla="*/ 182 h 243"/>
                  <a:gd name="T112" fmla="*/ 249 w 277"/>
                  <a:gd name="T113" fmla="*/ 180 h 243"/>
                  <a:gd name="T114" fmla="*/ 252 w 277"/>
                  <a:gd name="T115" fmla="*/ 178 h 243"/>
                  <a:gd name="T116" fmla="*/ 261 w 277"/>
                  <a:gd name="T117" fmla="*/ 153 h 243"/>
                  <a:gd name="T118" fmla="*/ 275 w 277"/>
                  <a:gd name="T119" fmla="*/ 140 h 243"/>
                  <a:gd name="T120" fmla="*/ 267 w 277"/>
                  <a:gd name="T121" fmla="*/ 124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7" h="243">
                    <a:moveTo>
                      <a:pt x="267" y="124"/>
                    </a:moveTo>
                    <a:cubicBezTo>
                      <a:pt x="260" y="121"/>
                      <a:pt x="251" y="119"/>
                      <a:pt x="243" y="119"/>
                    </a:cubicBezTo>
                    <a:cubicBezTo>
                      <a:pt x="234" y="118"/>
                      <a:pt x="224" y="122"/>
                      <a:pt x="216" y="119"/>
                    </a:cubicBezTo>
                    <a:cubicBezTo>
                      <a:pt x="229" y="113"/>
                      <a:pt x="250" y="116"/>
                      <a:pt x="256" y="100"/>
                    </a:cubicBezTo>
                    <a:cubicBezTo>
                      <a:pt x="258" y="96"/>
                      <a:pt x="257" y="89"/>
                      <a:pt x="253" y="86"/>
                    </a:cubicBezTo>
                    <a:cubicBezTo>
                      <a:pt x="251" y="84"/>
                      <a:pt x="248" y="83"/>
                      <a:pt x="246" y="83"/>
                    </a:cubicBezTo>
                    <a:cubicBezTo>
                      <a:pt x="244" y="82"/>
                      <a:pt x="242" y="82"/>
                      <a:pt x="241" y="82"/>
                    </a:cubicBezTo>
                    <a:cubicBezTo>
                      <a:pt x="237" y="80"/>
                      <a:pt x="237" y="76"/>
                      <a:pt x="237" y="72"/>
                    </a:cubicBezTo>
                    <a:cubicBezTo>
                      <a:pt x="235" y="63"/>
                      <a:pt x="235" y="52"/>
                      <a:pt x="233" y="42"/>
                    </a:cubicBezTo>
                    <a:cubicBezTo>
                      <a:pt x="231" y="36"/>
                      <a:pt x="226" y="30"/>
                      <a:pt x="219" y="30"/>
                    </a:cubicBezTo>
                    <a:cubicBezTo>
                      <a:pt x="212" y="29"/>
                      <a:pt x="205" y="36"/>
                      <a:pt x="199" y="40"/>
                    </a:cubicBezTo>
                    <a:cubicBezTo>
                      <a:pt x="192" y="46"/>
                      <a:pt x="185" y="52"/>
                      <a:pt x="179" y="59"/>
                    </a:cubicBezTo>
                    <a:cubicBezTo>
                      <a:pt x="176" y="62"/>
                      <a:pt x="174" y="65"/>
                      <a:pt x="171" y="68"/>
                    </a:cubicBezTo>
                    <a:cubicBezTo>
                      <a:pt x="170" y="70"/>
                      <a:pt x="168" y="72"/>
                      <a:pt x="167" y="74"/>
                    </a:cubicBezTo>
                    <a:cubicBezTo>
                      <a:pt x="166" y="75"/>
                      <a:pt x="165" y="76"/>
                      <a:pt x="164" y="77"/>
                    </a:cubicBezTo>
                    <a:cubicBezTo>
                      <a:pt x="163" y="79"/>
                      <a:pt x="162" y="79"/>
                      <a:pt x="160" y="77"/>
                    </a:cubicBezTo>
                    <a:cubicBezTo>
                      <a:pt x="158" y="76"/>
                      <a:pt x="157" y="75"/>
                      <a:pt x="158" y="73"/>
                    </a:cubicBezTo>
                    <a:cubicBezTo>
                      <a:pt x="160" y="63"/>
                      <a:pt x="163" y="54"/>
                      <a:pt x="164" y="44"/>
                    </a:cubicBezTo>
                    <a:cubicBezTo>
                      <a:pt x="166" y="29"/>
                      <a:pt x="163" y="11"/>
                      <a:pt x="149" y="4"/>
                    </a:cubicBezTo>
                    <a:cubicBezTo>
                      <a:pt x="144" y="1"/>
                      <a:pt x="137" y="0"/>
                      <a:pt x="131" y="2"/>
                    </a:cubicBezTo>
                    <a:cubicBezTo>
                      <a:pt x="128" y="3"/>
                      <a:pt x="125" y="5"/>
                      <a:pt x="123" y="7"/>
                    </a:cubicBezTo>
                    <a:cubicBezTo>
                      <a:pt x="119" y="11"/>
                      <a:pt x="115" y="14"/>
                      <a:pt x="109" y="14"/>
                    </a:cubicBezTo>
                    <a:cubicBezTo>
                      <a:pt x="100" y="13"/>
                      <a:pt x="92" y="10"/>
                      <a:pt x="84" y="12"/>
                    </a:cubicBezTo>
                    <a:cubicBezTo>
                      <a:pt x="77" y="13"/>
                      <a:pt x="70" y="17"/>
                      <a:pt x="66" y="23"/>
                    </a:cubicBezTo>
                    <a:cubicBezTo>
                      <a:pt x="55" y="36"/>
                      <a:pt x="58" y="55"/>
                      <a:pt x="70" y="66"/>
                    </a:cubicBezTo>
                    <a:cubicBezTo>
                      <a:pt x="81" y="77"/>
                      <a:pt x="96" y="82"/>
                      <a:pt x="108" y="91"/>
                    </a:cubicBezTo>
                    <a:cubicBezTo>
                      <a:pt x="88" y="97"/>
                      <a:pt x="70" y="76"/>
                      <a:pt x="55" y="66"/>
                    </a:cubicBezTo>
                    <a:cubicBezTo>
                      <a:pt x="48" y="62"/>
                      <a:pt x="39" y="58"/>
                      <a:pt x="31" y="59"/>
                    </a:cubicBezTo>
                    <a:cubicBezTo>
                      <a:pt x="22" y="61"/>
                      <a:pt x="23" y="69"/>
                      <a:pt x="23" y="77"/>
                    </a:cubicBezTo>
                    <a:cubicBezTo>
                      <a:pt x="23" y="88"/>
                      <a:pt x="11" y="89"/>
                      <a:pt x="6" y="96"/>
                    </a:cubicBezTo>
                    <a:cubicBezTo>
                      <a:pt x="0" y="103"/>
                      <a:pt x="0" y="112"/>
                      <a:pt x="2" y="120"/>
                    </a:cubicBezTo>
                    <a:cubicBezTo>
                      <a:pt x="3" y="125"/>
                      <a:pt x="4" y="130"/>
                      <a:pt x="6" y="134"/>
                    </a:cubicBezTo>
                    <a:cubicBezTo>
                      <a:pt x="8" y="137"/>
                      <a:pt x="10" y="139"/>
                      <a:pt x="14" y="138"/>
                    </a:cubicBezTo>
                    <a:cubicBezTo>
                      <a:pt x="24" y="138"/>
                      <a:pt x="40" y="131"/>
                      <a:pt x="46" y="143"/>
                    </a:cubicBezTo>
                    <a:cubicBezTo>
                      <a:pt x="48" y="147"/>
                      <a:pt x="48" y="151"/>
                      <a:pt x="52" y="153"/>
                    </a:cubicBezTo>
                    <a:cubicBezTo>
                      <a:pt x="56" y="156"/>
                      <a:pt x="62" y="155"/>
                      <a:pt x="66" y="155"/>
                    </a:cubicBezTo>
                    <a:cubicBezTo>
                      <a:pt x="71" y="154"/>
                      <a:pt x="76" y="153"/>
                      <a:pt x="81" y="150"/>
                    </a:cubicBezTo>
                    <a:cubicBezTo>
                      <a:pt x="86" y="147"/>
                      <a:pt x="90" y="142"/>
                      <a:pt x="96" y="142"/>
                    </a:cubicBezTo>
                    <a:cubicBezTo>
                      <a:pt x="87" y="159"/>
                      <a:pt x="68" y="168"/>
                      <a:pt x="55" y="181"/>
                    </a:cubicBezTo>
                    <a:cubicBezTo>
                      <a:pt x="49" y="186"/>
                      <a:pt x="43" y="195"/>
                      <a:pt x="47" y="202"/>
                    </a:cubicBezTo>
                    <a:cubicBezTo>
                      <a:pt x="51" y="208"/>
                      <a:pt x="59" y="210"/>
                      <a:pt x="65" y="211"/>
                    </a:cubicBezTo>
                    <a:cubicBezTo>
                      <a:pt x="64" y="214"/>
                      <a:pt x="65" y="217"/>
                      <a:pt x="67" y="220"/>
                    </a:cubicBezTo>
                    <a:cubicBezTo>
                      <a:pt x="71" y="224"/>
                      <a:pt x="76" y="225"/>
                      <a:pt x="81" y="224"/>
                    </a:cubicBezTo>
                    <a:cubicBezTo>
                      <a:pt x="89" y="223"/>
                      <a:pt x="95" y="219"/>
                      <a:pt x="103" y="218"/>
                    </a:cubicBezTo>
                    <a:cubicBezTo>
                      <a:pt x="112" y="218"/>
                      <a:pt x="120" y="220"/>
                      <a:pt x="127" y="225"/>
                    </a:cubicBezTo>
                    <a:cubicBezTo>
                      <a:pt x="137" y="231"/>
                      <a:pt x="149" y="243"/>
                      <a:pt x="161" y="232"/>
                    </a:cubicBezTo>
                    <a:cubicBezTo>
                      <a:pt x="163" y="230"/>
                      <a:pt x="165" y="227"/>
                      <a:pt x="169" y="225"/>
                    </a:cubicBezTo>
                    <a:cubicBezTo>
                      <a:pt x="171" y="224"/>
                      <a:pt x="174" y="223"/>
                      <a:pt x="177" y="222"/>
                    </a:cubicBezTo>
                    <a:cubicBezTo>
                      <a:pt x="182" y="220"/>
                      <a:pt x="185" y="216"/>
                      <a:pt x="185" y="211"/>
                    </a:cubicBezTo>
                    <a:cubicBezTo>
                      <a:pt x="185" y="204"/>
                      <a:pt x="181" y="196"/>
                      <a:pt x="178" y="190"/>
                    </a:cubicBezTo>
                    <a:cubicBezTo>
                      <a:pt x="176" y="187"/>
                      <a:pt x="174" y="183"/>
                      <a:pt x="172" y="180"/>
                    </a:cubicBezTo>
                    <a:cubicBezTo>
                      <a:pt x="169" y="177"/>
                      <a:pt x="165" y="172"/>
                      <a:pt x="168" y="167"/>
                    </a:cubicBezTo>
                    <a:cubicBezTo>
                      <a:pt x="176" y="179"/>
                      <a:pt x="184" y="191"/>
                      <a:pt x="196" y="198"/>
                    </a:cubicBezTo>
                    <a:cubicBezTo>
                      <a:pt x="207" y="205"/>
                      <a:pt x="221" y="208"/>
                      <a:pt x="233" y="202"/>
                    </a:cubicBezTo>
                    <a:cubicBezTo>
                      <a:pt x="238" y="199"/>
                      <a:pt x="243" y="195"/>
                      <a:pt x="245" y="189"/>
                    </a:cubicBezTo>
                    <a:cubicBezTo>
                      <a:pt x="246" y="187"/>
                      <a:pt x="246" y="184"/>
                      <a:pt x="247" y="182"/>
                    </a:cubicBezTo>
                    <a:cubicBezTo>
                      <a:pt x="248" y="180"/>
                      <a:pt x="247" y="181"/>
                      <a:pt x="249" y="180"/>
                    </a:cubicBezTo>
                    <a:cubicBezTo>
                      <a:pt x="250" y="179"/>
                      <a:pt x="251" y="179"/>
                      <a:pt x="252" y="178"/>
                    </a:cubicBezTo>
                    <a:cubicBezTo>
                      <a:pt x="260" y="173"/>
                      <a:pt x="264" y="162"/>
                      <a:pt x="261" y="153"/>
                    </a:cubicBezTo>
                    <a:cubicBezTo>
                      <a:pt x="267" y="150"/>
                      <a:pt x="273" y="146"/>
                      <a:pt x="275" y="140"/>
                    </a:cubicBezTo>
                    <a:cubicBezTo>
                      <a:pt x="277" y="133"/>
                      <a:pt x="273" y="127"/>
                      <a:pt x="267" y="124"/>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2" name="Group 31"/>
            <p:cNvGrpSpPr/>
            <p:nvPr/>
          </p:nvGrpSpPr>
          <p:grpSpPr>
            <a:xfrm>
              <a:off x="8916988" y="4733926"/>
              <a:ext cx="238125" cy="215900"/>
              <a:chOff x="8916988" y="4733926"/>
              <a:chExt cx="238125" cy="215900"/>
            </a:xfrm>
          </p:grpSpPr>
          <p:sp>
            <p:nvSpPr>
              <p:cNvPr id="54" name="Freeform 87"/>
              <p:cNvSpPr>
                <a:spLocks/>
              </p:cNvSpPr>
              <p:nvPr/>
            </p:nvSpPr>
            <p:spPr bwMode="auto">
              <a:xfrm>
                <a:off x="8916988" y="4819651"/>
                <a:ext cx="47625" cy="49213"/>
              </a:xfrm>
              <a:custGeom>
                <a:avLst/>
                <a:gdLst>
                  <a:gd name="T0" fmla="*/ 9 w 18"/>
                  <a:gd name="T1" fmla="*/ 0 h 19"/>
                  <a:gd name="T2" fmla="*/ 3 w 18"/>
                  <a:gd name="T3" fmla="*/ 3 h 19"/>
                  <a:gd name="T4" fmla="*/ 0 w 18"/>
                  <a:gd name="T5" fmla="*/ 10 h 19"/>
                  <a:gd name="T6" fmla="*/ 9 w 18"/>
                  <a:gd name="T7" fmla="*/ 19 h 19"/>
                  <a:gd name="T8" fmla="*/ 15 w 18"/>
                  <a:gd name="T9" fmla="*/ 17 h 19"/>
                  <a:gd name="T10" fmla="*/ 18 w 18"/>
                  <a:gd name="T11" fmla="*/ 10 h 19"/>
                  <a:gd name="T12" fmla="*/ 9 w 18"/>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18" h="19">
                    <a:moveTo>
                      <a:pt x="9" y="0"/>
                    </a:moveTo>
                    <a:cubicBezTo>
                      <a:pt x="7" y="0"/>
                      <a:pt x="4" y="1"/>
                      <a:pt x="3" y="3"/>
                    </a:cubicBezTo>
                    <a:cubicBezTo>
                      <a:pt x="1" y="5"/>
                      <a:pt x="0" y="7"/>
                      <a:pt x="0" y="10"/>
                    </a:cubicBezTo>
                    <a:cubicBezTo>
                      <a:pt x="0" y="14"/>
                      <a:pt x="4" y="19"/>
                      <a:pt x="9" y="19"/>
                    </a:cubicBezTo>
                    <a:cubicBezTo>
                      <a:pt x="11" y="19"/>
                      <a:pt x="14" y="18"/>
                      <a:pt x="15" y="17"/>
                    </a:cubicBezTo>
                    <a:cubicBezTo>
                      <a:pt x="17" y="15"/>
                      <a:pt x="18" y="12"/>
                      <a:pt x="18" y="10"/>
                    </a:cubicBezTo>
                    <a:cubicBezTo>
                      <a:pt x="18" y="5"/>
                      <a:pt x="14" y="0"/>
                      <a:pt x="9"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5" name="Freeform 88"/>
              <p:cNvSpPr>
                <a:spLocks/>
              </p:cNvSpPr>
              <p:nvPr/>
            </p:nvSpPr>
            <p:spPr bwMode="auto">
              <a:xfrm>
                <a:off x="8928100" y="4875213"/>
                <a:ext cx="36513" cy="33338"/>
              </a:xfrm>
              <a:custGeom>
                <a:avLst/>
                <a:gdLst>
                  <a:gd name="T0" fmla="*/ 7 w 14"/>
                  <a:gd name="T1" fmla="*/ 0 h 13"/>
                  <a:gd name="T2" fmla="*/ 0 w 14"/>
                  <a:gd name="T3" fmla="*/ 6 h 13"/>
                  <a:gd name="T4" fmla="*/ 7 w 14"/>
                  <a:gd name="T5" fmla="*/ 13 h 13"/>
                  <a:gd name="T6" fmla="*/ 14 w 14"/>
                  <a:gd name="T7" fmla="*/ 7 h 13"/>
                  <a:gd name="T8" fmla="*/ 7 w 14"/>
                  <a:gd name="T9" fmla="*/ 0 h 13"/>
                </a:gdLst>
                <a:ahLst/>
                <a:cxnLst>
                  <a:cxn ang="0">
                    <a:pos x="T0" y="T1"/>
                  </a:cxn>
                  <a:cxn ang="0">
                    <a:pos x="T2" y="T3"/>
                  </a:cxn>
                  <a:cxn ang="0">
                    <a:pos x="T4" y="T5"/>
                  </a:cxn>
                  <a:cxn ang="0">
                    <a:pos x="T6" y="T7"/>
                  </a:cxn>
                  <a:cxn ang="0">
                    <a:pos x="T8" y="T9"/>
                  </a:cxn>
                </a:cxnLst>
                <a:rect l="0" t="0" r="r" b="b"/>
                <a:pathLst>
                  <a:path w="14" h="13">
                    <a:moveTo>
                      <a:pt x="7" y="0"/>
                    </a:moveTo>
                    <a:cubicBezTo>
                      <a:pt x="4" y="0"/>
                      <a:pt x="0" y="2"/>
                      <a:pt x="0" y="6"/>
                    </a:cubicBezTo>
                    <a:cubicBezTo>
                      <a:pt x="0" y="10"/>
                      <a:pt x="3" y="13"/>
                      <a:pt x="7" y="13"/>
                    </a:cubicBezTo>
                    <a:cubicBezTo>
                      <a:pt x="10" y="13"/>
                      <a:pt x="14" y="10"/>
                      <a:pt x="14" y="7"/>
                    </a:cubicBezTo>
                    <a:cubicBezTo>
                      <a:pt x="14" y="3"/>
                      <a:pt x="11"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6" name="Freeform 89"/>
              <p:cNvSpPr>
                <a:spLocks/>
              </p:cNvSpPr>
              <p:nvPr/>
            </p:nvSpPr>
            <p:spPr bwMode="auto">
              <a:xfrm>
                <a:off x="8916988" y="4775201"/>
                <a:ext cx="41275" cy="39688"/>
              </a:xfrm>
              <a:custGeom>
                <a:avLst/>
                <a:gdLst>
                  <a:gd name="T0" fmla="*/ 15 w 16"/>
                  <a:gd name="T1" fmla="*/ 5 h 15"/>
                  <a:gd name="T2" fmla="*/ 11 w 16"/>
                  <a:gd name="T3" fmla="*/ 1 h 15"/>
                  <a:gd name="T4" fmla="*/ 11 w 16"/>
                  <a:gd name="T5" fmla="*/ 1 h 15"/>
                  <a:gd name="T6" fmla="*/ 2 w 16"/>
                  <a:gd name="T7" fmla="*/ 10 h 15"/>
                  <a:gd name="T8" fmla="*/ 7 w 16"/>
                  <a:gd name="T9" fmla="*/ 15 h 15"/>
                  <a:gd name="T10" fmla="*/ 14 w 16"/>
                  <a:gd name="T11" fmla="*/ 12 h 15"/>
                  <a:gd name="T12" fmla="*/ 15 w 16"/>
                  <a:gd name="T13" fmla="*/ 11 h 15"/>
                  <a:gd name="T14" fmla="*/ 15 w 16"/>
                  <a:gd name="T15" fmla="*/ 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5">
                    <a:moveTo>
                      <a:pt x="15" y="5"/>
                    </a:moveTo>
                    <a:cubicBezTo>
                      <a:pt x="14" y="3"/>
                      <a:pt x="13" y="2"/>
                      <a:pt x="11" y="1"/>
                    </a:cubicBezTo>
                    <a:cubicBezTo>
                      <a:pt x="11" y="1"/>
                      <a:pt x="11" y="1"/>
                      <a:pt x="11" y="1"/>
                    </a:cubicBezTo>
                    <a:cubicBezTo>
                      <a:pt x="5" y="0"/>
                      <a:pt x="0" y="5"/>
                      <a:pt x="2" y="10"/>
                    </a:cubicBezTo>
                    <a:cubicBezTo>
                      <a:pt x="3" y="13"/>
                      <a:pt x="5" y="14"/>
                      <a:pt x="7" y="15"/>
                    </a:cubicBezTo>
                    <a:cubicBezTo>
                      <a:pt x="10" y="15"/>
                      <a:pt x="13" y="14"/>
                      <a:pt x="14" y="12"/>
                    </a:cubicBezTo>
                    <a:cubicBezTo>
                      <a:pt x="15" y="11"/>
                      <a:pt x="15" y="11"/>
                      <a:pt x="15" y="11"/>
                    </a:cubicBezTo>
                    <a:cubicBezTo>
                      <a:pt x="16" y="10"/>
                      <a:pt x="16" y="7"/>
                      <a:pt x="15" y="5"/>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7" name="Freeform 90"/>
              <p:cNvSpPr>
                <a:spLocks noEditPoints="1"/>
              </p:cNvSpPr>
              <p:nvPr/>
            </p:nvSpPr>
            <p:spPr bwMode="auto">
              <a:xfrm>
                <a:off x="8956675" y="4733926"/>
                <a:ext cx="198438" cy="215900"/>
              </a:xfrm>
              <a:custGeom>
                <a:avLst/>
                <a:gdLst>
                  <a:gd name="T0" fmla="*/ 63 w 76"/>
                  <a:gd name="T1" fmla="*/ 45 h 83"/>
                  <a:gd name="T2" fmla="*/ 59 w 76"/>
                  <a:gd name="T3" fmla="*/ 39 h 83"/>
                  <a:gd name="T4" fmla="*/ 71 w 76"/>
                  <a:gd name="T5" fmla="*/ 38 h 83"/>
                  <a:gd name="T6" fmla="*/ 71 w 76"/>
                  <a:gd name="T7" fmla="*/ 30 h 83"/>
                  <a:gd name="T8" fmla="*/ 58 w 76"/>
                  <a:gd name="T9" fmla="*/ 28 h 83"/>
                  <a:gd name="T10" fmla="*/ 49 w 76"/>
                  <a:gd name="T11" fmla="*/ 22 h 83"/>
                  <a:gd name="T12" fmla="*/ 56 w 76"/>
                  <a:gd name="T13" fmla="*/ 13 h 83"/>
                  <a:gd name="T14" fmla="*/ 40 w 76"/>
                  <a:gd name="T15" fmla="*/ 6 h 83"/>
                  <a:gd name="T16" fmla="*/ 34 w 76"/>
                  <a:gd name="T17" fmla="*/ 2 h 83"/>
                  <a:gd name="T18" fmla="*/ 24 w 76"/>
                  <a:gd name="T19" fmla="*/ 8 h 83"/>
                  <a:gd name="T20" fmla="*/ 7 w 76"/>
                  <a:gd name="T21" fmla="*/ 22 h 83"/>
                  <a:gd name="T22" fmla="*/ 8 w 76"/>
                  <a:gd name="T23" fmla="*/ 38 h 83"/>
                  <a:gd name="T24" fmla="*/ 16 w 76"/>
                  <a:gd name="T25" fmla="*/ 27 h 83"/>
                  <a:gd name="T26" fmla="*/ 22 w 76"/>
                  <a:gd name="T27" fmla="*/ 31 h 83"/>
                  <a:gd name="T28" fmla="*/ 16 w 76"/>
                  <a:gd name="T29" fmla="*/ 36 h 83"/>
                  <a:gd name="T30" fmla="*/ 14 w 76"/>
                  <a:gd name="T31" fmla="*/ 42 h 83"/>
                  <a:gd name="T32" fmla="*/ 4 w 76"/>
                  <a:gd name="T33" fmla="*/ 49 h 83"/>
                  <a:gd name="T34" fmla="*/ 6 w 76"/>
                  <a:gd name="T35" fmla="*/ 61 h 83"/>
                  <a:gd name="T36" fmla="*/ 9 w 76"/>
                  <a:gd name="T37" fmla="*/ 77 h 83"/>
                  <a:gd name="T38" fmla="*/ 17 w 76"/>
                  <a:gd name="T39" fmla="*/ 64 h 83"/>
                  <a:gd name="T40" fmla="*/ 21 w 76"/>
                  <a:gd name="T41" fmla="*/ 70 h 83"/>
                  <a:gd name="T42" fmla="*/ 25 w 76"/>
                  <a:gd name="T43" fmla="*/ 83 h 83"/>
                  <a:gd name="T44" fmla="*/ 35 w 76"/>
                  <a:gd name="T45" fmla="*/ 83 h 83"/>
                  <a:gd name="T46" fmla="*/ 39 w 76"/>
                  <a:gd name="T47" fmla="*/ 77 h 83"/>
                  <a:gd name="T48" fmla="*/ 51 w 76"/>
                  <a:gd name="T49" fmla="*/ 75 h 83"/>
                  <a:gd name="T50" fmla="*/ 53 w 76"/>
                  <a:gd name="T51" fmla="*/ 65 h 83"/>
                  <a:gd name="T52" fmla="*/ 67 w 76"/>
                  <a:gd name="T53" fmla="*/ 52 h 83"/>
                  <a:gd name="T54" fmla="*/ 69 w 76"/>
                  <a:gd name="T55" fmla="*/ 41 h 83"/>
                  <a:gd name="T56" fmla="*/ 41 w 76"/>
                  <a:gd name="T57" fmla="*/ 24 h 83"/>
                  <a:gd name="T58" fmla="*/ 41 w 76"/>
                  <a:gd name="T59" fmla="*/ 21 h 83"/>
                  <a:gd name="T60" fmla="*/ 35 w 76"/>
                  <a:gd name="T61" fmla="*/ 73 h 83"/>
                  <a:gd name="T62" fmla="*/ 30 w 76"/>
                  <a:gd name="T63" fmla="*/ 75 h 83"/>
                  <a:gd name="T64" fmla="*/ 35 w 76"/>
                  <a:gd name="T65" fmla="*/ 71 h 83"/>
                  <a:gd name="T66" fmla="*/ 35 w 76"/>
                  <a:gd name="T67" fmla="*/ 73 h 83"/>
                  <a:gd name="T68" fmla="*/ 41 w 76"/>
                  <a:gd name="T69" fmla="*/ 47 h 83"/>
                  <a:gd name="T70" fmla="*/ 32 w 76"/>
                  <a:gd name="T71" fmla="*/ 49 h 83"/>
                  <a:gd name="T72" fmla="*/ 32 w 76"/>
                  <a:gd name="T73" fmla="*/ 34 h 83"/>
                  <a:gd name="T74" fmla="*/ 36 w 76"/>
                  <a:gd name="T75" fmla="*/ 34 h 83"/>
                  <a:gd name="T76" fmla="*/ 47 w 76"/>
                  <a:gd name="T77" fmla="*/ 4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 h="83">
                    <a:moveTo>
                      <a:pt x="69" y="41"/>
                    </a:moveTo>
                    <a:cubicBezTo>
                      <a:pt x="66" y="41"/>
                      <a:pt x="64" y="43"/>
                      <a:pt x="63" y="45"/>
                    </a:cubicBezTo>
                    <a:cubicBezTo>
                      <a:pt x="62" y="43"/>
                      <a:pt x="59" y="42"/>
                      <a:pt x="57" y="42"/>
                    </a:cubicBezTo>
                    <a:cubicBezTo>
                      <a:pt x="57" y="41"/>
                      <a:pt x="58" y="40"/>
                      <a:pt x="59" y="39"/>
                    </a:cubicBezTo>
                    <a:cubicBezTo>
                      <a:pt x="60" y="41"/>
                      <a:pt x="62" y="42"/>
                      <a:pt x="64" y="42"/>
                    </a:cubicBezTo>
                    <a:cubicBezTo>
                      <a:pt x="67" y="42"/>
                      <a:pt x="69" y="40"/>
                      <a:pt x="71" y="38"/>
                    </a:cubicBezTo>
                    <a:cubicBezTo>
                      <a:pt x="72" y="36"/>
                      <a:pt x="73" y="32"/>
                      <a:pt x="71" y="30"/>
                    </a:cubicBezTo>
                    <a:cubicBezTo>
                      <a:pt x="71" y="30"/>
                      <a:pt x="71" y="30"/>
                      <a:pt x="71" y="30"/>
                    </a:cubicBezTo>
                    <a:cubicBezTo>
                      <a:pt x="69" y="27"/>
                      <a:pt x="67" y="26"/>
                      <a:pt x="64" y="25"/>
                    </a:cubicBezTo>
                    <a:cubicBezTo>
                      <a:pt x="62" y="25"/>
                      <a:pt x="60" y="26"/>
                      <a:pt x="58" y="28"/>
                    </a:cubicBezTo>
                    <a:cubicBezTo>
                      <a:pt x="58" y="28"/>
                      <a:pt x="57" y="27"/>
                      <a:pt x="57" y="26"/>
                    </a:cubicBezTo>
                    <a:cubicBezTo>
                      <a:pt x="54" y="24"/>
                      <a:pt x="52" y="23"/>
                      <a:pt x="49" y="22"/>
                    </a:cubicBezTo>
                    <a:cubicBezTo>
                      <a:pt x="50" y="22"/>
                      <a:pt x="52" y="21"/>
                      <a:pt x="53" y="20"/>
                    </a:cubicBezTo>
                    <a:cubicBezTo>
                      <a:pt x="55" y="19"/>
                      <a:pt x="56" y="16"/>
                      <a:pt x="56" y="13"/>
                    </a:cubicBezTo>
                    <a:cubicBezTo>
                      <a:pt x="56" y="8"/>
                      <a:pt x="52" y="3"/>
                      <a:pt x="47" y="3"/>
                    </a:cubicBezTo>
                    <a:cubicBezTo>
                      <a:pt x="44" y="3"/>
                      <a:pt x="42" y="4"/>
                      <a:pt x="40" y="6"/>
                    </a:cubicBezTo>
                    <a:cubicBezTo>
                      <a:pt x="40" y="6"/>
                      <a:pt x="39" y="6"/>
                      <a:pt x="39" y="7"/>
                    </a:cubicBezTo>
                    <a:cubicBezTo>
                      <a:pt x="38" y="4"/>
                      <a:pt x="37" y="2"/>
                      <a:pt x="34" y="2"/>
                    </a:cubicBezTo>
                    <a:cubicBezTo>
                      <a:pt x="34" y="2"/>
                      <a:pt x="34" y="2"/>
                      <a:pt x="34" y="2"/>
                    </a:cubicBezTo>
                    <a:cubicBezTo>
                      <a:pt x="29" y="0"/>
                      <a:pt x="24" y="4"/>
                      <a:pt x="24" y="8"/>
                    </a:cubicBezTo>
                    <a:cubicBezTo>
                      <a:pt x="23" y="7"/>
                      <a:pt x="20" y="5"/>
                      <a:pt x="17" y="5"/>
                    </a:cubicBezTo>
                    <a:cubicBezTo>
                      <a:pt x="7" y="5"/>
                      <a:pt x="4" y="15"/>
                      <a:pt x="7" y="22"/>
                    </a:cubicBezTo>
                    <a:cubicBezTo>
                      <a:pt x="3" y="22"/>
                      <a:pt x="0" y="26"/>
                      <a:pt x="0" y="30"/>
                    </a:cubicBezTo>
                    <a:cubicBezTo>
                      <a:pt x="0" y="34"/>
                      <a:pt x="3" y="38"/>
                      <a:pt x="8" y="38"/>
                    </a:cubicBezTo>
                    <a:cubicBezTo>
                      <a:pt x="13" y="38"/>
                      <a:pt x="17" y="35"/>
                      <a:pt x="17" y="30"/>
                    </a:cubicBezTo>
                    <a:cubicBezTo>
                      <a:pt x="17" y="29"/>
                      <a:pt x="17" y="28"/>
                      <a:pt x="16" y="27"/>
                    </a:cubicBezTo>
                    <a:cubicBezTo>
                      <a:pt x="17" y="27"/>
                      <a:pt x="18" y="26"/>
                      <a:pt x="19" y="26"/>
                    </a:cubicBezTo>
                    <a:cubicBezTo>
                      <a:pt x="20" y="28"/>
                      <a:pt x="20" y="30"/>
                      <a:pt x="22" y="31"/>
                    </a:cubicBezTo>
                    <a:cubicBezTo>
                      <a:pt x="22" y="31"/>
                      <a:pt x="22" y="31"/>
                      <a:pt x="22" y="31"/>
                    </a:cubicBezTo>
                    <a:cubicBezTo>
                      <a:pt x="20" y="32"/>
                      <a:pt x="17" y="34"/>
                      <a:pt x="16" y="36"/>
                    </a:cubicBezTo>
                    <a:cubicBezTo>
                      <a:pt x="16" y="36"/>
                      <a:pt x="16" y="36"/>
                      <a:pt x="16" y="36"/>
                    </a:cubicBezTo>
                    <a:cubicBezTo>
                      <a:pt x="15" y="38"/>
                      <a:pt x="14" y="40"/>
                      <a:pt x="14" y="42"/>
                    </a:cubicBezTo>
                    <a:cubicBezTo>
                      <a:pt x="11" y="42"/>
                      <a:pt x="9" y="43"/>
                      <a:pt x="6" y="45"/>
                    </a:cubicBezTo>
                    <a:cubicBezTo>
                      <a:pt x="5" y="46"/>
                      <a:pt x="4" y="47"/>
                      <a:pt x="4" y="49"/>
                    </a:cubicBezTo>
                    <a:cubicBezTo>
                      <a:pt x="2" y="52"/>
                      <a:pt x="2" y="56"/>
                      <a:pt x="4" y="58"/>
                    </a:cubicBezTo>
                    <a:cubicBezTo>
                      <a:pt x="5" y="59"/>
                      <a:pt x="5" y="60"/>
                      <a:pt x="6" y="61"/>
                    </a:cubicBezTo>
                    <a:cubicBezTo>
                      <a:pt x="6" y="62"/>
                      <a:pt x="7" y="62"/>
                      <a:pt x="8" y="63"/>
                    </a:cubicBezTo>
                    <a:cubicBezTo>
                      <a:pt x="0" y="64"/>
                      <a:pt x="0" y="77"/>
                      <a:pt x="9" y="77"/>
                    </a:cubicBezTo>
                    <a:cubicBezTo>
                      <a:pt x="16" y="77"/>
                      <a:pt x="18" y="69"/>
                      <a:pt x="15" y="65"/>
                    </a:cubicBezTo>
                    <a:cubicBezTo>
                      <a:pt x="15" y="65"/>
                      <a:pt x="16" y="65"/>
                      <a:pt x="17" y="64"/>
                    </a:cubicBezTo>
                    <a:cubicBezTo>
                      <a:pt x="17" y="66"/>
                      <a:pt x="18" y="68"/>
                      <a:pt x="19" y="69"/>
                    </a:cubicBezTo>
                    <a:cubicBezTo>
                      <a:pt x="20" y="69"/>
                      <a:pt x="20" y="70"/>
                      <a:pt x="21" y="70"/>
                    </a:cubicBezTo>
                    <a:cubicBezTo>
                      <a:pt x="18" y="72"/>
                      <a:pt x="17" y="75"/>
                      <a:pt x="18" y="78"/>
                    </a:cubicBezTo>
                    <a:cubicBezTo>
                      <a:pt x="18" y="81"/>
                      <a:pt x="22" y="83"/>
                      <a:pt x="25" y="83"/>
                    </a:cubicBezTo>
                    <a:cubicBezTo>
                      <a:pt x="27" y="82"/>
                      <a:pt x="29" y="81"/>
                      <a:pt x="30" y="79"/>
                    </a:cubicBezTo>
                    <a:cubicBezTo>
                      <a:pt x="30" y="81"/>
                      <a:pt x="32" y="83"/>
                      <a:pt x="35" y="83"/>
                    </a:cubicBezTo>
                    <a:cubicBezTo>
                      <a:pt x="38" y="83"/>
                      <a:pt x="40" y="80"/>
                      <a:pt x="39" y="77"/>
                    </a:cubicBezTo>
                    <a:cubicBezTo>
                      <a:pt x="39" y="77"/>
                      <a:pt x="39" y="77"/>
                      <a:pt x="39" y="77"/>
                    </a:cubicBezTo>
                    <a:cubicBezTo>
                      <a:pt x="41" y="78"/>
                      <a:pt x="42" y="78"/>
                      <a:pt x="44" y="78"/>
                    </a:cubicBezTo>
                    <a:cubicBezTo>
                      <a:pt x="46" y="78"/>
                      <a:pt x="49" y="77"/>
                      <a:pt x="51" y="75"/>
                    </a:cubicBezTo>
                    <a:cubicBezTo>
                      <a:pt x="53" y="74"/>
                      <a:pt x="54" y="71"/>
                      <a:pt x="54" y="68"/>
                    </a:cubicBezTo>
                    <a:cubicBezTo>
                      <a:pt x="54" y="67"/>
                      <a:pt x="54" y="66"/>
                      <a:pt x="53" y="65"/>
                    </a:cubicBezTo>
                    <a:cubicBezTo>
                      <a:pt x="54" y="66"/>
                      <a:pt x="55" y="66"/>
                      <a:pt x="55" y="66"/>
                    </a:cubicBezTo>
                    <a:cubicBezTo>
                      <a:pt x="64" y="66"/>
                      <a:pt x="67" y="59"/>
                      <a:pt x="67" y="52"/>
                    </a:cubicBezTo>
                    <a:cubicBezTo>
                      <a:pt x="67" y="52"/>
                      <a:pt x="68" y="53"/>
                      <a:pt x="69" y="53"/>
                    </a:cubicBezTo>
                    <a:cubicBezTo>
                      <a:pt x="76" y="53"/>
                      <a:pt x="76" y="41"/>
                      <a:pt x="69" y="41"/>
                    </a:cubicBezTo>
                    <a:close/>
                    <a:moveTo>
                      <a:pt x="45" y="23"/>
                    </a:moveTo>
                    <a:cubicBezTo>
                      <a:pt x="44" y="23"/>
                      <a:pt x="42" y="23"/>
                      <a:pt x="41" y="24"/>
                    </a:cubicBezTo>
                    <a:cubicBezTo>
                      <a:pt x="41" y="24"/>
                      <a:pt x="41" y="24"/>
                      <a:pt x="41" y="23"/>
                    </a:cubicBezTo>
                    <a:cubicBezTo>
                      <a:pt x="41" y="23"/>
                      <a:pt x="41" y="22"/>
                      <a:pt x="41" y="21"/>
                    </a:cubicBezTo>
                    <a:cubicBezTo>
                      <a:pt x="42" y="22"/>
                      <a:pt x="44" y="22"/>
                      <a:pt x="45" y="23"/>
                    </a:cubicBezTo>
                    <a:close/>
                    <a:moveTo>
                      <a:pt x="35" y="73"/>
                    </a:moveTo>
                    <a:cubicBezTo>
                      <a:pt x="33" y="73"/>
                      <a:pt x="31" y="74"/>
                      <a:pt x="30" y="76"/>
                    </a:cubicBezTo>
                    <a:cubicBezTo>
                      <a:pt x="30" y="75"/>
                      <a:pt x="30" y="75"/>
                      <a:pt x="30" y="75"/>
                    </a:cubicBezTo>
                    <a:cubicBezTo>
                      <a:pt x="30" y="74"/>
                      <a:pt x="30" y="73"/>
                      <a:pt x="29" y="72"/>
                    </a:cubicBezTo>
                    <a:cubicBezTo>
                      <a:pt x="31" y="72"/>
                      <a:pt x="33" y="72"/>
                      <a:pt x="35" y="71"/>
                    </a:cubicBezTo>
                    <a:cubicBezTo>
                      <a:pt x="35" y="72"/>
                      <a:pt x="35" y="73"/>
                      <a:pt x="36" y="73"/>
                    </a:cubicBezTo>
                    <a:cubicBezTo>
                      <a:pt x="36" y="73"/>
                      <a:pt x="36" y="73"/>
                      <a:pt x="35" y="73"/>
                    </a:cubicBezTo>
                    <a:close/>
                    <a:moveTo>
                      <a:pt x="46" y="49"/>
                    </a:moveTo>
                    <a:cubicBezTo>
                      <a:pt x="44" y="48"/>
                      <a:pt x="43" y="47"/>
                      <a:pt x="41" y="47"/>
                    </a:cubicBezTo>
                    <a:cubicBezTo>
                      <a:pt x="38" y="47"/>
                      <a:pt x="36" y="48"/>
                      <a:pt x="35" y="51"/>
                    </a:cubicBezTo>
                    <a:cubicBezTo>
                      <a:pt x="34" y="50"/>
                      <a:pt x="33" y="49"/>
                      <a:pt x="32" y="49"/>
                    </a:cubicBezTo>
                    <a:cubicBezTo>
                      <a:pt x="34" y="47"/>
                      <a:pt x="35" y="45"/>
                      <a:pt x="35" y="42"/>
                    </a:cubicBezTo>
                    <a:cubicBezTo>
                      <a:pt x="35" y="39"/>
                      <a:pt x="34" y="36"/>
                      <a:pt x="32" y="34"/>
                    </a:cubicBezTo>
                    <a:cubicBezTo>
                      <a:pt x="33" y="34"/>
                      <a:pt x="35" y="33"/>
                      <a:pt x="36" y="33"/>
                    </a:cubicBezTo>
                    <a:cubicBezTo>
                      <a:pt x="36" y="33"/>
                      <a:pt x="36" y="34"/>
                      <a:pt x="36" y="34"/>
                    </a:cubicBezTo>
                    <a:cubicBezTo>
                      <a:pt x="36" y="37"/>
                      <a:pt x="37" y="40"/>
                      <a:pt x="39" y="42"/>
                    </a:cubicBezTo>
                    <a:cubicBezTo>
                      <a:pt x="41" y="45"/>
                      <a:pt x="44" y="46"/>
                      <a:pt x="47" y="46"/>
                    </a:cubicBezTo>
                    <a:cubicBezTo>
                      <a:pt x="46" y="47"/>
                      <a:pt x="46" y="48"/>
                      <a:pt x="46" y="49"/>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8" name="Freeform 91"/>
              <p:cNvSpPr>
                <a:spLocks/>
              </p:cNvSpPr>
              <p:nvPr/>
            </p:nvSpPr>
            <p:spPr bwMode="auto">
              <a:xfrm>
                <a:off x="9102725" y="4772026"/>
                <a:ext cx="25400" cy="26988"/>
              </a:xfrm>
              <a:custGeom>
                <a:avLst/>
                <a:gdLst>
                  <a:gd name="T0" fmla="*/ 5 w 10"/>
                  <a:gd name="T1" fmla="*/ 0 h 10"/>
                  <a:gd name="T2" fmla="*/ 0 w 10"/>
                  <a:gd name="T3" fmla="*/ 5 h 10"/>
                  <a:gd name="T4" fmla="*/ 5 w 10"/>
                  <a:gd name="T5" fmla="*/ 10 h 10"/>
                  <a:gd name="T6" fmla="*/ 10 w 10"/>
                  <a:gd name="T7" fmla="*/ 5 h 10"/>
                  <a:gd name="T8" fmla="*/ 5 w 10"/>
                  <a:gd name="T9" fmla="*/ 0 h 10"/>
                </a:gdLst>
                <a:ahLst/>
                <a:cxnLst>
                  <a:cxn ang="0">
                    <a:pos x="T0" y="T1"/>
                  </a:cxn>
                  <a:cxn ang="0">
                    <a:pos x="T2" y="T3"/>
                  </a:cxn>
                  <a:cxn ang="0">
                    <a:pos x="T4" y="T5"/>
                  </a:cxn>
                  <a:cxn ang="0">
                    <a:pos x="T6" y="T7"/>
                  </a:cxn>
                  <a:cxn ang="0">
                    <a:pos x="T8" y="T9"/>
                  </a:cxn>
                </a:cxnLst>
                <a:rect l="0" t="0" r="r" b="b"/>
                <a:pathLst>
                  <a:path w="10" h="10">
                    <a:moveTo>
                      <a:pt x="5" y="0"/>
                    </a:moveTo>
                    <a:cubicBezTo>
                      <a:pt x="2" y="0"/>
                      <a:pt x="0" y="2"/>
                      <a:pt x="0" y="5"/>
                    </a:cubicBezTo>
                    <a:cubicBezTo>
                      <a:pt x="0" y="7"/>
                      <a:pt x="2" y="10"/>
                      <a:pt x="5" y="10"/>
                    </a:cubicBezTo>
                    <a:cubicBezTo>
                      <a:pt x="7" y="10"/>
                      <a:pt x="10" y="8"/>
                      <a:pt x="10" y="5"/>
                    </a:cubicBezTo>
                    <a:cubicBezTo>
                      <a:pt x="10" y="2"/>
                      <a:pt x="8" y="0"/>
                      <a:pt x="5"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9" name="Freeform 92"/>
              <p:cNvSpPr>
                <a:spLocks/>
              </p:cNvSpPr>
              <p:nvPr/>
            </p:nvSpPr>
            <p:spPr bwMode="auto">
              <a:xfrm>
                <a:off x="9097963" y="4905376"/>
                <a:ext cx="36513" cy="28575"/>
              </a:xfrm>
              <a:custGeom>
                <a:avLst/>
                <a:gdLst>
                  <a:gd name="T0" fmla="*/ 7 w 14"/>
                  <a:gd name="T1" fmla="*/ 0 h 11"/>
                  <a:gd name="T2" fmla="*/ 7 w 14"/>
                  <a:gd name="T3" fmla="*/ 11 h 11"/>
                  <a:gd name="T4" fmla="*/ 7 w 14"/>
                  <a:gd name="T5" fmla="*/ 0 h 11"/>
                </a:gdLst>
                <a:ahLst/>
                <a:cxnLst>
                  <a:cxn ang="0">
                    <a:pos x="T0" y="T1"/>
                  </a:cxn>
                  <a:cxn ang="0">
                    <a:pos x="T2" y="T3"/>
                  </a:cxn>
                  <a:cxn ang="0">
                    <a:pos x="T4" y="T5"/>
                  </a:cxn>
                </a:cxnLst>
                <a:rect l="0" t="0" r="r" b="b"/>
                <a:pathLst>
                  <a:path w="14" h="11">
                    <a:moveTo>
                      <a:pt x="7" y="0"/>
                    </a:moveTo>
                    <a:cubicBezTo>
                      <a:pt x="0" y="0"/>
                      <a:pt x="0" y="11"/>
                      <a:pt x="7" y="11"/>
                    </a:cubicBezTo>
                    <a:cubicBezTo>
                      <a:pt x="14" y="11"/>
                      <a:pt x="14"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3" name="Group 32"/>
            <p:cNvGrpSpPr/>
            <p:nvPr/>
          </p:nvGrpSpPr>
          <p:grpSpPr>
            <a:xfrm>
              <a:off x="8686800" y="4557713"/>
              <a:ext cx="682626" cy="577851"/>
              <a:chOff x="8686800" y="4557713"/>
              <a:chExt cx="682626" cy="577851"/>
            </a:xfrm>
          </p:grpSpPr>
          <p:sp>
            <p:nvSpPr>
              <p:cNvPr id="34" name="Freeform 93"/>
              <p:cNvSpPr>
                <a:spLocks/>
              </p:cNvSpPr>
              <p:nvPr/>
            </p:nvSpPr>
            <p:spPr bwMode="auto">
              <a:xfrm>
                <a:off x="8843963" y="4919663"/>
                <a:ext cx="104775" cy="146050"/>
              </a:xfrm>
              <a:custGeom>
                <a:avLst/>
                <a:gdLst>
                  <a:gd name="T0" fmla="*/ 39 w 40"/>
                  <a:gd name="T1" fmla="*/ 1 h 56"/>
                  <a:gd name="T2" fmla="*/ 21 w 40"/>
                  <a:gd name="T3" fmla="*/ 27 h 56"/>
                  <a:gd name="T4" fmla="*/ 0 w 40"/>
                  <a:gd name="T5" fmla="*/ 55 h 56"/>
                  <a:gd name="T6" fmla="*/ 1 w 40"/>
                  <a:gd name="T7" fmla="*/ 56 h 56"/>
                  <a:gd name="T8" fmla="*/ 21 w 40"/>
                  <a:gd name="T9" fmla="*/ 29 h 56"/>
                  <a:gd name="T10" fmla="*/ 39 w 40"/>
                  <a:gd name="T11" fmla="*/ 1 h 56"/>
                  <a:gd name="T12" fmla="*/ 39 w 40"/>
                  <a:gd name="T13" fmla="*/ 1 h 56"/>
                </a:gdLst>
                <a:ahLst/>
                <a:cxnLst>
                  <a:cxn ang="0">
                    <a:pos x="T0" y="T1"/>
                  </a:cxn>
                  <a:cxn ang="0">
                    <a:pos x="T2" y="T3"/>
                  </a:cxn>
                  <a:cxn ang="0">
                    <a:pos x="T4" y="T5"/>
                  </a:cxn>
                  <a:cxn ang="0">
                    <a:pos x="T6" y="T7"/>
                  </a:cxn>
                  <a:cxn ang="0">
                    <a:pos x="T8" y="T9"/>
                  </a:cxn>
                  <a:cxn ang="0">
                    <a:pos x="T10" y="T11"/>
                  </a:cxn>
                  <a:cxn ang="0">
                    <a:pos x="T12" y="T13"/>
                  </a:cxn>
                </a:cxnLst>
                <a:rect l="0" t="0" r="r" b="b"/>
                <a:pathLst>
                  <a:path w="40" h="56">
                    <a:moveTo>
                      <a:pt x="39" y="1"/>
                    </a:moveTo>
                    <a:cubicBezTo>
                      <a:pt x="32" y="9"/>
                      <a:pt x="27" y="19"/>
                      <a:pt x="21" y="27"/>
                    </a:cubicBezTo>
                    <a:cubicBezTo>
                      <a:pt x="14" y="37"/>
                      <a:pt x="6" y="45"/>
                      <a:pt x="0" y="55"/>
                    </a:cubicBezTo>
                    <a:cubicBezTo>
                      <a:pt x="0" y="56"/>
                      <a:pt x="1" y="56"/>
                      <a:pt x="1" y="56"/>
                    </a:cubicBezTo>
                    <a:cubicBezTo>
                      <a:pt x="9" y="48"/>
                      <a:pt x="15" y="38"/>
                      <a:pt x="21" y="29"/>
                    </a:cubicBezTo>
                    <a:cubicBezTo>
                      <a:pt x="28" y="21"/>
                      <a:pt x="35" y="11"/>
                      <a:pt x="39" y="1"/>
                    </a:cubicBezTo>
                    <a:cubicBezTo>
                      <a:pt x="40" y="1"/>
                      <a:pt x="39" y="0"/>
                      <a:pt x="39"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5" name="Freeform 94"/>
              <p:cNvSpPr>
                <a:spLocks/>
              </p:cNvSpPr>
              <p:nvPr/>
            </p:nvSpPr>
            <p:spPr bwMode="auto">
              <a:xfrm>
                <a:off x="8899525" y="4937126"/>
                <a:ext cx="61913" cy="138113"/>
              </a:xfrm>
              <a:custGeom>
                <a:avLst/>
                <a:gdLst>
                  <a:gd name="T0" fmla="*/ 23 w 24"/>
                  <a:gd name="T1" fmla="*/ 0 h 53"/>
                  <a:gd name="T2" fmla="*/ 22 w 24"/>
                  <a:gd name="T3" fmla="*/ 0 h 53"/>
                  <a:gd name="T4" fmla="*/ 22 w 24"/>
                  <a:gd name="T5" fmla="*/ 0 h 53"/>
                  <a:gd name="T6" fmla="*/ 11 w 24"/>
                  <a:gd name="T7" fmla="*/ 25 h 53"/>
                  <a:gd name="T8" fmla="*/ 0 w 24"/>
                  <a:gd name="T9" fmla="*/ 52 h 53"/>
                  <a:gd name="T10" fmla="*/ 1 w 24"/>
                  <a:gd name="T11" fmla="*/ 53 h 53"/>
                  <a:gd name="T12" fmla="*/ 11 w 24"/>
                  <a:gd name="T13" fmla="*/ 28 h 53"/>
                  <a:gd name="T14" fmla="*/ 22 w 24"/>
                  <a:gd name="T15" fmla="*/ 2 h 53"/>
                  <a:gd name="T16" fmla="*/ 20 w 24"/>
                  <a:gd name="T17" fmla="*/ 26 h 53"/>
                  <a:gd name="T18" fmla="*/ 15 w 24"/>
                  <a:gd name="T19" fmla="*/ 51 h 53"/>
                  <a:gd name="T20" fmla="*/ 16 w 24"/>
                  <a:gd name="T21" fmla="*/ 51 h 53"/>
                  <a:gd name="T22" fmla="*/ 22 w 24"/>
                  <a:gd name="T23" fmla="*/ 26 h 53"/>
                  <a:gd name="T24" fmla="*/ 23 w 24"/>
                  <a:gd name="T25"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53">
                    <a:moveTo>
                      <a:pt x="23" y="0"/>
                    </a:moveTo>
                    <a:cubicBezTo>
                      <a:pt x="23" y="0"/>
                      <a:pt x="22" y="0"/>
                      <a:pt x="22" y="0"/>
                    </a:cubicBezTo>
                    <a:cubicBezTo>
                      <a:pt x="22" y="0"/>
                      <a:pt x="22" y="0"/>
                      <a:pt x="22" y="0"/>
                    </a:cubicBezTo>
                    <a:cubicBezTo>
                      <a:pt x="18" y="8"/>
                      <a:pt x="14" y="16"/>
                      <a:pt x="11" y="25"/>
                    </a:cubicBezTo>
                    <a:cubicBezTo>
                      <a:pt x="7" y="34"/>
                      <a:pt x="2" y="43"/>
                      <a:pt x="0" y="52"/>
                    </a:cubicBezTo>
                    <a:cubicBezTo>
                      <a:pt x="0" y="53"/>
                      <a:pt x="1" y="53"/>
                      <a:pt x="1" y="53"/>
                    </a:cubicBezTo>
                    <a:cubicBezTo>
                      <a:pt x="5" y="45"/>
                      <a:pt x="8" y="36"/>
                      <a:pt x="11" y="28"/>
                    </a:cubicBezTo>
                    <a:cubicBezTo>
                      <a:pt x="15" y="19"/>
                      <a:pt x="19" y="10"/>
                      <a:pt x="22" y="2"/>
                    </a:cubicBezTo>
                    <a:cubicBezTo>
                      <a:pt x="21" y="10"/>
                      <a:pt x="21" y="18"/>
                      <a:pt x="20" y="26"/>
                    </a:cubicBezTo>
                    <a:cubicBezTo>
                      <a:pt x="18" y="34"/>
                      <a:pt x="16" y="43"/>
                      <a:pt x="15" y="51"/>
                    </a:cubicBezTo>
                    <a:cubicBezTo>
                      <a:pt x="15" y="52"/>
                      <a:pt x="16" y="52"/>
                      <a:pt x="16" y="51"/>
                    </a:cubicBezTo>
                    <a:cubicBezTo>
                      <a:pt x="19" y="44"/>
                      <a:pt x="21" y="34"/>
                      <a:pt x="22" y="26"/>
                    </a:cubicBezTo>
                    <a:cubicBezTo>
                      <a:pt x="23" y="18"/>
                      <a:pt x="24" y="9"/>
                      <a:pt x="23"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6" name="Freeform 95"/>
              <p:cNvSpPr>
                <a:spLocks/>
              </p:cNvSpPr>
              <p:nvPr/>
            </p:nvSpPr>
            <p:spPr bwMode="auto">
              <a:xfrm>
                <a:off x="8997950" y="4949826"/>
                <a:ext cx="49213" cy="185738"/>
              </a:xfrm>
              <a:custGeom>
                <a:avLst/>
                <a:gdLst>
                  <a:gd name="T0" fmla="*/ 14 w 19"/>
                  <a:gd name="T1" fmla="*/ 38 h 71"/>
                  <a:gd name="T2" fmla="*/ 6 w 19"/>
                  <a:gd name="T3" fmla="*/ 3 h 71"/>
                  <a:gd name="T4" fmla="*/ 5 w 19"/>
                  <a:gd name="T5" fmla="*/ 2 h 71"/>
                  <a:gd name="T6" fmla="*/ 5 w 19"/>
                  <a:gd name="T7" fmla="*/ 1 h 71"/>
                  <a:gd name="T8" fmla="*/ 4 w 19"/>
                  <a:gd name="T9" fmla="*/ 1 h 71"/>
                  <a:gd name="T10" fmla="*/ 2 w 19"/>
                  <a:gd name="T11" fmla="*/ 59 h 71"/>
                  <a:gd name="T12" fmla="*/ 4 w 19"/>
                  <a:gd name="T13" fmla="*/ 59 h 71"/>
                  <a:gd name="T14" fmla="*/ 5 w 19"/>
                  <a:gd name="T15" fmla="*/ 5 h 71"/>
                  <a:gd name="T16" fmla="*/ 11 w 19"/>
                  <a:gd name="T17" fmla="*/ 38 h 71"/>
                  <a:gd name="T18" fmla="*/ 17 w 19"/>
                  <a:gd name="T19" fmla="*/ 71 h 71"/>
                  <a:gd name="T20" fmla="*/ 18 w 19"/>
                  <a:gd name="T21" fmla="*/ 70 h 71"/>
                  <a:gd name="T22" fmla="*/ 14 w 19"/>
                  <a:gd name="T23" fmla="*/ 38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71">
                    <a:moveTo>
                      <a:pt x="14" y="38"/>
                    </a:moveTo>
                    <a:cubicBezTo>
                      <a:pt x="11" y="26"/>
                      <a:pt x="9" y="14"/>
                      <a:pt x="6" y="3"/>
                    </a:cubicBezTo>
                    <a:cubicBezTo>
                      <a:pt x="6" y="2"/>
                      <a:pt x="5" y="2"/>
                      <a:pt x="5" y="2"/>
                    </a:cubicBezTo>
                    <a:cubicBezTo>
                      <a:pt x="5" y="2"/>
                      <a:pt x="5" y="2"/>
                      <a:pt x="5" y="1"/>
                    </a:cubicBezTo>
                    <a:cubicBezTo>
                      <a:pt x="5" y="0"/>
                      <a:pt x="4" y="0"/>
                      <a:pt x="4" y="1"/>
                    </a:cubicBezTo>
                    <a:cubicBezTo>
                      <a:pt x="1" y="20"/>
                      <a:pt x="0" y="40"/>
                      <a:pt x="2" y="59"/>
                    </a:cubicBezTo>
                    <a:cubicBezTo>
                      <a:pt x="2" y="60"/>
                      <a:pt x="4" y="61"/>
                      <a:pt x="4" y="59"/>
                    </a:cubicBezTo>
                    <a:cubicBezTo>
                      <a:pt x="5" y="41"/>
                      <a:pt x="5" y="23"/>
                      <a:pt x="5" y="5"/>
                    </a:cubicBezTo>
                    <a:cubicBezTo>
                      <a:pt x="6" y="16"/>
                      <a:pt x="9" y="27"/>
                      <a:pt x="11" y="38"/>
                    </a:cubicBezTo>
                    <a:cubicBezTo>
                      <a:pt x="13" y="49"/>
                      <a:pt x="13" y="61"/>
                      <a:pt x="17" y="71"/>
                    </a:cubicBezTo>
                    <a:cubicBezTo>
                      <a:pt x="17" y="71"/>
                      <a:pt x="18" y="71"/>
                      <a:pt x="18" y="70"/>
                    </a:cubicBezTo>
                    <a:cubicBezTo>
                      <a:pt x="19" y="60"/>
                      <a:pt x="15" y="48"/>
                      <a:pt x="14" y="3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7" name="Freeform 96"/>
              <p:cNvSpPr>
                <a:spLocks/>
              </p:cNvSpPr>
              <p:nvPr/>
            </p:nvSpPr>
            <p:spPr bwMode="auto">
              <a:xfrm>
                <a:off x="9047163" y="4960938"/>
                <a:ext cx="63500" cy="153988"/>
              </a:xfrm>
              <a:custGeom>
                <a:avLst/>
                <a:gdLst>
                  <a:gd name="T0" fmla="*/ 14 w 24"/>
                  <a:gd name="T1" fmla="*/ 29 h 59"/>
                  <a:gd name="T2" fmla="*/ 1 w 24"/>
                  <a:gd name="T3" fmla="*/ 1 h 59"/>
                  <a:gd name="T4" fmla="*/ 0 w 24"/>
                  <a:gd name="T5" fmla="*/ 1 h 59"/>
                  <a:gd name="T6" fmla="*/ 11 w 24"/>
                  <a:gd name="T7" fmla="*/ 29 h 59"/>
                  <a:gd name="T8" fmla="*/ 22 w 24"/>
                  <a:gd name="T9" fmla="*/ 58 h 59"/>
                  <a:gd name="T10" fmla="*/ 24 w 24"/>
                  <a:gd name="T11" fmla="*/ 57 h 59"/>
                  <a:gd name="T12" fmla="*/ 14 w 24"/>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4" h="59">
                    <a:moveTo>
                      <a:pt x="14" y="29"/>
                    </a:moveTo>
                    <a:cubicBezTo>
                      <a:pt x="10" y="20"/>
                      <a:pt x="6" y="10"/>
                      <a:pt x="1" y="1"/>
                    </a:cubicBezTo>
                    <a:cubicBezTo>
                      <a:pt x="1" y="0"/>
                      <a:pt x="0" y="0"/>
                      <a:pt x="0" y="1"/>
                    </a:cubicBezTo>
                    <a:cubicBezTo>
                      <a:pt x="4" y="11"/>
                      <a:pt x="8" y="20"/>
                      <a:pt x="11" y="29"/>
                    </a:cubicBezTo>
                    <a:cubicBezTo>
                      <a:pt x="15" y="39"/>
                      <a:pt x="17" y="49"/>
                      <a:pt x="22" y="58"/>
                    </a:cubicBezTo>
                    <a:cubicBezTo>
                      <a:pt x="22" y="59"/>
                      <a:pt x="24" y="58"/>
                      <a:pt x="24" y="57"/>
                    </a:cubicBezTo>
                    <a:cubicBezTo>
                      <a:pt x="22" y="48"/>
                      <a:pt x="17" y="38"/>
                      <a:pt x="14"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8" name="Freeform 97"/>
              <p:cNvSpPr>
                <a:spLocks/>
              </p:cNvSpPr>
              <p:nvPr/>
            </p:nvSpPr>
            <p:spPr bwMode="auto">
              <a:xfrm>
                <a:off x="8836025" y="4594226"/>
                <a:ext cx="136525" cy="152400"/>
              </a:xfrm>
              <a:custGeom>
                <a:avLst/>
                <a:gdLst>
                  <a:gd name="T0" fmla="*/ 51 w 52"/>
                  <a:gd name="T1" fmla="*/ 55 h 58"/>
                  <a:gd name="T2" fmla="*/ 29 w 52"/>
                  <a:gd name="T3" fmla="*/ 31 h 58"/>
                  <a:gd name="T4" fmla="*/ 10 w 52"/>
                  <a:gd name="T5" fmla="*/ 1 h 58"/>
                  <a:gd name="T6" fmla="*/ 9 w 52"/>
                  <a:gd name="T7" fmla="*/ 1 h 58"/>
                  <a:gd name="T8" fmla="*/ 26 w 52"/>
                  <a:gd name="T9" fmla="*/ 32 h 58"/>
                  <a:gd name="T10" fmla="*/ 30 w 52"/>
                  <a:gd name="T11" fmla="*/ 37 h 58"/>
                  <a:gd name="T12" fmla="*/ 1 w 52"/>
                  <a:gd name="T13" fmla="*/ 10 h 58"/>
                  <a:gd name="T14" fmla="*/ 0 w 52"/>
                  <a:gd name="T15" fmla="*/ 10 h 58"/>
                  <a:gd name="T16" fmla="*/ 19 w 52"/>
                  <a:gd name="T17" fmla="*/ 31 h 58"/>
                  <a:gd name="T18" fmla="*/ 35 w 52"/>
                  <a:gd name="T19" fmla="*/ 44 h 58"/>
                  <a:gd name="T20" fmla="*/ 50 w 52"/>
                  <a:gd name="T21" fmla="*/ 57 h 58"/>
                  <a:gd name="T22" fmla="*/ 51 w 52"/>
                  <a:gd name="T23" fmla="*/ 5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58">
                    <a:moveTo>
                      <a:pt x="51" y="55"/>
                    </a:moveTo>
                    <a:cubicBezTo>
                      <a:pt x="44" y="47"/>
                      <a:pt x="35" y="40"/>
                      <a:pt x="29" y="31"/>
                    </a:cubicBezTo>
                    <a:cubicBezTo>
                      <a:pt x="21" y="21"/>
                      <a:pt x="15" y="11"/>
                      <a:pt x="10" y="1"/>
                    </a:cubicBezTo>
                    <a:cubicBezTo>
                      <a:pt x="10" y="0"/>
                      <a:pt x="9" y="1"/>
                      <a:pt x="9" y="1"/>
                    </a:cubicBezTo>
                    <a:cubicBezTo>
                      <a:pt x="13" y="12"/>
                      <a:pt x="19" y="22"/>
                      <a:pt x="26" y="32"/>
                    </a:cubicBezTo>
                    <a:cubicBezTo>
                      <a:pt x="27" y="34"/>
                      <a:pt x="29" y="36"/>
                      <a:pt x="30" y="37"/>
                    </a:cubicBezTo>
                    <a:cubicBezTo>
                      <a:pt x="20" y="29"/>
                      <a:pt x="11" y="18"/>
                      <a:pt x="1" y="10"/>
                    </a:cubicBezTo>
                    <a:cubicBezTo>
                      <a:pt x="1" y="9"/>
                      <a:pt x="0" y="10"/>
                      <a:pt x="0" y="10"/>
                    </a:cubicBezTo>
                    <a:cubicBezTo>
                      <a:pt x="6" y="18"/>
                      <a:pt x="13" y="24"/>
                      <a:pt x="19" y="31"/>
                    </a:cubicBezTo>
                    <a:cubicBezTo>
                      <a:pt x="24" y="36"/>
                      <a:pt x="29" y="40"/>
                      <a:pt x="35" y="44"/>
                    </a:cubicBezTo>
                    <a:cubicBezTo>
                      <a:pt x="40" y="49"/>
                      <a:pt x="44" y="53"/>
                      <a:pt x="50" y="57"/>
                    </a:cubicBezTo>
                    <a:cubicBezTo>
                      <a:pt x="51" y="58"/>
                      <a:pt x="52" y="56"/>
                      <a:pt x="51" y="55"/>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9" name="Freeform 98"/>
              <p:cNvSpPr>
                <a:spLocks/>
              </p:cNvSpPr>
              <p:nvPr/>
            </p:nvSpPr>
            <p:spPr bwMode="auto">
              <a:xfrm>
                <a:off x="8901113" y="4572001"/>
                <a:ext cx="96838" cy="163513"/>
              </a:xfrm>
              <a:custGeom>
                <a:avLst/>
                <a:gdLst>
                  <a:gd name="T0" fmla="*/ 36 w 37"/>
                  <a:gd name="T1" fmla="*/ 61 h 63"/>
                  <a:gd name="T2" fmla="*/ 31 w 37"/>
                  <a:gd name="T3" fmla="*/ 44 h 63"/>
                  <a:gd name="T4" fmla="*/ 31 w 37"/>
                  <a:gd name="T5" fmla="*/ 44 h 63"/>
                  <a:gd name="T6" fmla="*/ 27 w 37"/>
                  <a:gd name="T7" fmla="*/ 1 h 63"/>
                  <a:gd name="T8" fmla="*/ 26 w 37"/>
                  <a:gd name="T9" fmla="*/ 1 h 63"/>
                  <a:gd name="T10" fmla="*/ 29 w 37"/>
                  <a:gd name="T11" fmla="*/ 37 h 63"/>
                  <a:gd name="T12" fmla="*/ 13 w 37"/>
                  <a:gd name="T13" fmla="*/ 3 h 63"/>
                  <a:gd name="T14" fmla="*/ 12 w 37"/>
                  <a:gd name="T15" fmla="*/ 4 h 63"/>
                  <a:gd name="T16" fmla="*/ 21 w 37"/>
                  <a:gd name="T17" fmla="*/ 26 h 63"/>
                  <a:gd name="T18" fmla="*/ 15 w 37"/>
                  <a:gd name="T19" fmla="*/ 19 h 63"/>
                  <a:gd name="T20" fmla="*/ 2 w 37"/>
                  <a:gd name="T21" fmla="*/ 3 h 63"/>
                  <a:gd name="T22" fmla="*/ 1 w 37"/>
                  <a:gd name="T23" fmla="*/ 4 h 63"/>
                  <a:gd name="T24" fmla="*/ 13 w 37"/>
                  <a:gd name="T25" fmla="*/ 20 h 63"/>
                  <a:gd name="T26" fmla="*/ 24 w 37"/>
                  <a:gd name="T27" fmla="*/ 34 h 63"/>
                  <a:gd name="T28" fmla="*/ 33 w 37"/>
                  <a:gd name="T29" fmla="*/ 61 h 63"/>
                  <a:gd name="T30" fmla="*/ 36 w 37"/>
                  <a:gd name="T31" fmla="*/ 6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 h="63">
                    <a:moveTo>
                      <a:pt x="36" y="61"/>
                    </a:moveTo>
                    <a:cubicBezTo>
                      <a:pt x="35" y="55"/>
                      <a:pt x="33" y="50"/>
                      <a:pt x="31" y="44"/>
                    </a:cubicBezTo>
                    <a:cubicBezTo>
                      <a:pt x="31" y="44"/>
                      <a:pt x="31" y="44"/>
                      <a:pt x="31" y="44"/>
                    </a:cubicBezTo>
                    <a:cubicBezTo>
                      <a:pt x="32" y="30"/>
                      <a:pt x="31" y="15"/>
                      <a:pt x="27" y="1"/>
                    </a:cubicBezTo>
                    <a:cubicBezTo>
                      <a:pt x="27" y="0"/>
                      <a:pt x="26" y="0"/>
                      <a:pt x="26" y="1"/>
                    </a:cubicBezTo>
                    <a:cubicBezTo>
                      <a:pt x="27" y="13"/>
                      <a:pt x="28" y="25"/>
                      <a:pt x="29" y="37"/>
                    </a:cubicBezTo>
                    <a:cubicBezTo>
                      <a:pt x="24" y="26"/>
                      <a:pt x="19" y="14"/>
                      <a:pt x="13" y="3"/>
                    </a:cubicBezTo>
                    <a:cubicBezTo>
                      <a:pt x="13" y="2"/>
                      <a:pt x="12" y="3"/>
                      <a:pt x="12" y="4"/>
                    </a:cubicBezTo>
                    <a:cubicBezTo>
                      <a:pt x="14" y="11"/>
                      <a:pt x="18" y="19"/>
                      <a:pt x="21" y="26"/>
                    </a:cubicBezTo>
                    <a:cubicBezTo>
                      <a:pt x="19" y="24"/>
                      <a:pt x="17" y="22"/>
                      <a:pt x="15" y="19"/>
                    </a:cubicBezTo>
                    <a:cubicBezTo>
                      <a:pt x="11" y="14"/>
                      <a:pt x="6" y="8"/>
                      <a:pt x="2" y="3"/>
                    </a:cubicBezTo>
                    <a:cubicBezTo>
                      <a:pt x="1" y="2"/>
                      <a:pt x="0" y="3"/>
                      <a:pt x="1" y="4"/>
                    </a:cubicBezTo>
                    <a:cubicBezTo>
                      <a:pt x="4" y="9"/>
                      <a:pt x="9" y="15"/>
                      <a:pt x="13" y="20"/>
                    </a:cubicBezTo>
                    <a:cubicBezTo>
                      <a:pt x="16" y="25"/>
                      <a:pt x="20" y="30"/>
                      <a:pt x="24" y="34"/>
                    </a:cubicBezTo>
                    <a:cubicBezTo>
                      <a:pt x="27" y="43"/>
                      <a:pt x="31" y="52"/>
                      <a:pt x="33" y="61"/>
                    </a:cubicBezTo>
                    <a:cubicBezTo>
                      <a:pt x="34" y="63"/>
                      <a:pt x="37" y="63"/>
                      <a:pt x="36" y="6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0" name="Freeform 99"/>
              <p:cNvSpPr>
                <a:spLocks/>
              </p:cNvSpPr>
              <p:nvPr/>
            </p:nvSpPr>
            <p:spPr bwMode="auto">
              <a:xfrm>
                <a:off x="9009063" y="4557713"/>
                <a:ext cx="20638" cy="169863"/>
              </a:xfrm>
              <a:custGeom>
                <a:avLst/>
                <a:gdLst>
                  <a:gd name="T0" fmla="*/ 6 w 8"/>
                  <a:gd name="T1" fmla="*/ 29 h 65"/>
                  <a:gd name="T2" fmla="*/ 1 w 8"/>
                  <a:gd name="T3" fmla="*/ 0 h 65"/>
                  <a:gd name="T4" fmla="*/ 0 w 8"/>
                  <a:gd name="T5" fmla="*/ 0 h 65"/>
                  <a:gd name="T6" fmla="*/ 4 w 8"/>
                  <a:gd name="T7" fmla="*/ 32 h 65"/>
                  <a:gd name="T8" fmla="*/ 6 w 8"/>
                  <a:gd name="T9" fmla="*/ 64 h 65"/>
                  <a:gd name="T10" fmla="*/ 7 w 8"/>
                  <a:gd name="T11" fmla="*/ 64 h 65"/>
                  <a:gd name="T12" fmla="*/ 6 w 8"/>
                  <a:gd name="T13" fmla="*/ 29 h 65"/>
                </a:gdLst>
                <a:ahLst/>
                <a:cxnLst>
                  <a:cxn ang="0">
                    <a:pos x="T0" y="T1"/>
                  </a:cxn>
                  <a:cxn ang="0">
                    <a:pos x="T2" y="T3"/>
                  </a:cxn>
                  <a:cxn ang="0">
                    <a:pos x="T4" y="T5"/>
                  </a:cxn>
                  <a:cxn ang="0">
                    <a:pos x="T6" y="T7"/>
                  </a:cxn>
                  <a:cxn ang="0">
                    <a:pos x="T8" y="T9"/>
                  </a:cxn>
                  <a:cxn ang="0">
                    <a:pos x="T10" y="T11"/>
                  </a:cxn>
                  <a:cxn ang="0">
                    <a:pos x="T12" y="T13"/>
                  </a:cxn>
                </a:cxnLst>
                <a:rect l="0" t="0" r="r" b="b"/>
                <a:pathLst>
                  <a:path w="8" h="65">
                    <a:moveTo>
                      <a:pt x="6" y="29"/>
                    </a:moveTo>
                    <a:cubicBezTo>
                      <a:pt x="5" y="20"/>
                      <a:pt x="5" y="9"/>
                      <a:pt x="1" y="0"/>
                    </a:cubicBezTo>
                    <a:cubicBezTo>
                      <a:pt x="1" y="0"/>
                      <a:pt x="0" y="0"/>
                      <a:pt x="0" y="0"/>
                    </a:cubicBezTo>
                    <a:cubicBezTo>
                      <a:pt x="1" y="11"/>
                      <a:pt x="3" y="21"/>
                      <a:pt x="4" y="32"/>
                    </a:cubicBezTo>
                    <a:cubicBezTo>
                      <a:pt x="5" y="43"/>
                      <a:pt x="5" y="53"/>
                      <a:pt x="6" y="64"/>
                    </a:cubicBezTo>
                    <a:cubicBezTo>
                      <a:pt x="6" y="65"/>
                      <a:pt x="7" y="65"/>
                      <a:pt x="7" y="64"/>
                    </a:cubicBezTo>
                    <a:cubicBezTo>
                      <a:pt x="8" y="53"/>
                      <a:pt x="7" y="41"/>
                      <a:pt x="6"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1" name="Freeform 100"/>
              <p:cNvSpPr>
                <a:spLocks/>
              </p:cNvSpPr>
              <p:nvPr/>
            </p:nvSpPr>
            <p:spPr bwMode="auto">
              <a:xfrm>
                <a:off x="9045575" y="4560888"/>
                <a:ext cx="20638" cy="173038"/>
              </a:xfrm>
              <a:custGeom>
                <a:avLst/>
                <a:gdLst>
                  <a:gd name="T0" fmla="*/ 4 w 8"/>
                  <a:gd name="T1" fmla="*/ 0 h 66"/>
                  <a:gd name="T2" fmla="*/ 3 w 8"/>
                  <a:gd name="T3" fmla="*/ 1 h 66"/>
                  <a:gd name="T4" fmla="*/ 5 w 8"/>
                  <a:gd name="T5" fmla="*/ 32 h 66"/>
                  <a:gd name="T6" fmla="*/ 0 w 8"/>
                  <a:gd name="T7" fmla="*/ 65 h 66"/>
                  <a:gd name="T8" fmla="*/ 1 w 8"/>
                  <a:gd name="T9" fmla="*/ 66 h 66"/>
                  <a:gd name="T10" fmla="*/ 7 w 8"/>
                  <a:gd name="T11" fmla="*/ 32 h 66"/>
                  <a:gd name="T12" fmla="*/ 4 w 8"/>
                  <a:gd name="T13" fmla="*/ 0 h 66"/>
                </a:gdLst>
                <a:ahLst/>
                <a:cxnLst>
                  <a:cxn ang="0">
                    <a:pos x="T0" y="T1"/>
                  </a:cxn>
                  <a:cxn ang="0">
                    <a:pos x="T2" y="T3"/>
                  </a:cxn>
                  <a:cxn ang="0">
                    <a:pos x="T4" y="T5"/>
                  </a:cxn>
                  <a:cxn ang="0">
                    <a:pos x="T6" y="T7"/>
                  </a:cxn>
                  <a:cxn ang="0">
                    <a:pos x="T8" y="T9"/>
                  </a:cxn>
                  <a:cxn ang="0">
                    <a:pos x="T10" y="T11"/>
                  </a:cxn>
                  <a:cxn ang="0">
                    <a:pos x="T12" y="T13"/>
                  </a:cxn>
                </a:cxnLst>
                <a:rect l="0" t="0" r="r" b="b"/>
                <a:pathLst>
                  <a:path w="8" h="66">
                    <a:moveTo>
                      <a:pt x="4" y="0"/>
                    </a:moveTo>
                    <a:cubicBezTo>
                      <a:pt x="4" y="0"/>
                      <a:pt x="3" y="0"/>
                      <a:pt x="3" y="1"/>
                    </a:cubicBezTo>
                    <a:cubicBezTo>
                      <a:pt x="3" y="11"/>
                      <a:pt x="5" y="21"/>
                      <a:pt x="5" y="32"/>
                    </a:cubicBezTo>
                    <a:cubicBezTo>
                      <a:pt x="4" y="43"/>
                      <a:pt x="2" y="54"/>
                      <a:pt x="0" y="65"/>
                    </a:cubicBezTo>
                    <a:cubicBezTo>
                      <a:pt x="0" y="66"/>
                      <a:pt x="0" y="66"/>
                      <a:pt x="1" y="66"/>
                    </a:cubicBezTo>
                    <a:cubicBezTo>
                      <a:pt x="5" y="55"/>
                      <a:pt x="7" y="43"/>
                      <a:pt x="7" y="32"/>
                    </a:cubicBezTo>
                    <a:cubicBezTo>
                      <a:pt x="7" y="22"/>
                      <a:pt x="8" y="10"/>
                      <a:pt x="4"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2" name="Freeform 101"/>
              <p:cNvSpPr>
                <a:spLocks/>
              </p:cNvSpPr>
              <p:nvPr/>
            </p:nvSpPr>
            <p:spPr bwMode="auto">
              <a:xfrm>
                <a:off x="9053513" y="4594226"/>
                <a:ext cx="28575" cy="139700"/>
              </a:xfrm>
              <a:custGeom>
                <a:avLst/>
                <a:gdLst>
                  <a:gd name="T0" fmla="*/ 10 w 11"/>
                  <a:gd name="T1" fmla="*/ 1 h 53"/>
                  <a:gd name="T2" fmla="*/ 7 w 11"/>
                  <a:gd name="T3" fmla="*/ 26 h 53"/>
                  <a:gd name="T4" fmla="*/ 0 w 11"/>
                  <a:gd name="T5" fmla="*/ 51 h 53"/>
                  <a:gd name="T6" fmla="*/ 2 w 11"/>
                  <a:gd name="T7" fmla="*/ 52 h 53"/>
                  <a:gd name="T8" fmla="*/ 8 w 11"/>
                  <a:gd name="T9" fmla="*/ 32 h 53"/>
                  <a:gd name="T10" fmla="*/ 11 w 11"/>
                  <a:gd name="T11" fmla="*/ 1 h 53"/>
                  <a:gd name="T12" fmla="*/ 10 w 11"/>
                  <a:gd name="T13" fmla="*/ 1 h 53"/>
                </a:gdLst>
                <a:ahLst/>
                <a:cxnLst>
                  <a:cxn ang="0">
                    <a:pos x="T0" y="T1"/>
                  </a:cxn>
                  <a:cxn ang="0">
                    <a:pos x="T2" y="T3"/>
                  </a:cxn>
                  <a:cxn ang="0">
                    <a:pos x="T4" y="T5"/>
                  </a:cxn>
                  <a:cxn ang="0">
                    <a:pos x="T6" y="T7"/>
                  </a:cxn>
                  <a:cxn ang="0">
                    <a:pos x="T8" y="T9"/>
                  </a:cxn>
                  <a:cxn ang="0">
                    <a:pos x="T10" y="T11"/>
                  </a:cxn>
                  <a:cxn ang="0">
                    <a:pos x="T12" y="T13"/>
                  </a:cxn>
                </a:cxnLst>
                <a:rect l="0" t="0" r="r" b="b"/>
                <a:pathLst>
                  <a:path w="11" h="53">
                    <a:moveTo>
                      <a:pt x="10" y="1"/>
                    </a:moveTo>
                    <a:cubicBezTo>
                      <a:pt x="9" y="9"/>
                      <a:pt x="8" y="18"/>
                      <a:pt x="7" y="26"/>
                    </a:cubicBezTo>
                    <a:cubicBezTo>
                      <a:pt x="6" y="34"/>
                      <a:pt x="5" y="44"/>
                      <a:pt x="0" y="51"/>
                    </a:cubicBezTo>
                    <a:cubicBezTo>
                      <a:pt x="0" y="52"/>
                      <a:pt x="1" y="53"/>
                      <a:pt x="2" y="52"/>
                    </a:cubicBezTo>
                    <a:cubicBezTo>
                      <a:pt x="6" y="47"/>
                      <a:pt x="7" y="39"/>
                      <a:pt x="8" y="32"/>
                    </a:cubicBezTo>
                    <a:cubicBezTo>
                      <a:pt x="10" y="22"/>
                      <a:pt x="11" y="11"/>
                      <a:pt x="11" y="1"/>
                    </a:cubicBezTo>
                    <a:cubicBezTo>
                      <a:pt x="11" y="0"/>
                      <a:pt x="10" y="0"/>
                      <a:pt x="10"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3" name="Freeform 102"/>
              <p:cNvSpPr>
                <a:spLocks/>
              </p:cNvSpPr>
              <p:nvPr/>
            </p:nvSpPr>
            <p:spPr bwMode="auto">
              <a:xfrm>
                <a:off x="9112250" y="4646613"/>
                <a:ext cx="144463" cy="120650"/>
              </a:xfrm>
              <a:custGeom>
                <a:avLst/>
                <a:gdLst>
                  <a:gd name="T0" fmla="*/ 55 w 55"/>
                  <a:gd name="T1" fmla="*/ 13 h 46"/>
                  <a:gd name="T2" fmla="*/ 29 w 55"/>
                  <a:gd name="T3" fmla="*/ 27 h 46"/>
                  <a:gd name="T4" fmla="*/ 16 w 55"/>
                  <a:gd name="T5" fmla="*/ 33 h 46"/>
                  <a:gd name="T6" fmla="*/ 12 w 55"/>
                  <a:gd name="T7" fmla="*/ 35 h 46"/>
                  <a:gd name="T8" fmla="*/ 26 w 55"/>
                  <a:gd name="T9" fmla="*/ 24 h 46"/>
                  <a:gd name="T10" fmla="*/ 51 w 55"/>
                  <a:gd name="T11" fmla="*/ 1 h 46"/>
                  <a:gd name="T12" fmla="*/ 50 w 55"/>
                  <a:gd name="T13" fmla="*/ 1 h 46"/>
                  <a:gd name="T14" fmla="*/ 23 w 55"/>
                  <a:gd name="T15" fmla="*/ 23 h 46"/>
                  <a:gd name="T16" fmla="*/ 0 w 55"/>
                  <a:gd name="T17" fmla="*/ 45 h 46"/>
                  <a:gd name="T18" fmla="*/ 1 w 55"/>
                  <a:gd name="T19" fmla="*/ 46 h 46"/>
                  <a:gd name="T20" fmla="*/ 8 w 55"/>
                  <a:gd name="T21" fmla="*/ 39 h 46"/>
                  <a:gd name="T22" fmla="*/ 8 w 55"/>
                  <a:gd name="T23" fmla="*/ 39 h 46"/>
                  <a:gd name="T24" fmla="*/ 8 w 55"/>
                  <a:gd name="T25" fmla="*/ 39 h 46"/>
                  <a:gd name="T26" fmla="*/ 8 w 55"/>
                  <a:gd name="T27" fmla="*/ 39 h 46"/>
                  <a:gd name="T28" fmla="*/ 9 w 55"/>
                  <a:gd name="T29" fmla="*/ 39 h 46"/>
                  <a:gd name="T30" fmla="*/ 9 w 55"/>
                  <a:gd name="T31" fmla="*/ 39 h 46"/>
                  <a:gd name="T32" fmla="*/ 19 w 55"/>
                  <a:gd name="T33" fmla="*/ 34 h 46"/>
                  <a:gd name="T34" fmla="*/ 33 w 55"/>
                  <a:gd name="T35" fmla="*/ 28 h 46"/>
                  <a:gd name="T36" fmla="*/ 55 w 55"/>
                  <a:gd name="T37" fmla="*/ 14 h 46"/>
                  <a:gd name="T38" fmla="*/ 55 w 55"/>
                  <a:gd name="T39"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5" h="46">
                    <a:moveTo>
                      <a:pt x="55" y="13"/>
                    </a:moveTo>
                    <a:cubicBezTo>
                      <a:pt x="46" y="19"/>
                      <a:pt x="38" y="23"/>
                      <a:pt x="29" y="27"/>
                    </a:cubicBezTo>
                    <a:cubicBezTo>
                      <a:pt x="25" y="29"/>
                      <a:pt x="20" y="31"/>
                      <a:pt x="16" y="33"/>
                    </a:cubicBezTo>
                    <a:cubicBezTo>
                      <a:pt x="15" y="34"/>
                      <a:pt x="14" y="34"/>
                      <a:pt x="12" y="35"/>
                    </a:cubicBezTo>
                    <a:cubicBezTo>
                      <a:pt x="17" y="31"/>
                      <a:pt x="21" y="28"/>
                      <a:pt x="26" y="24"/>
                    </a:cubicBezTo>
                    <a:cubicBezTo>
                      <a:pt x="34" y="17"/>
                      <a:pt x="43" y="10"/>
                      <a:pt x="51" y="1"/>
                    </a:cubicBezTo>
                    <a:cubicBezTo>
                      <a:pt x="51" y="1"/>
                      <a:pt x="51" y="0"/>
                      <a:pt x="50" y="1"/>
                    </a:cubicBezTo>
                    <a:cubicBezTo>
                      <a:pt x="41" y="7"/>
                      <a:pt x="32" y="15"/>
                      <a:pt x="23" y="23"/>
                    </a:cubicBezTo>
                    <a:cubicBezTo>
                      <a:pt x="15" y="30"/>
                      <a:pt x="6" y="36"/>
                      <a:pt x="0" y="45"/>
                    </a:cubicBezTo>
                    <a:cubicBezTo>
                      <a:pt x="0" y="46"/>
                      <a:pt x="1" y="46"/>
                      <a:pt x="1" y="46"/>
                    </a:cubicBezTo>
                    <a:cubicBezTo>
                      <a:pt x="3" y="43"/>
                      <a:pt x="5" y="41"/>
                      <a:pt x="8" y="39"/>
                    </a:cubicBezTo>
                    <a:cubicBezTo>
                      <a:pt x="8" y="39"/>
                      <a:pt x="8" y="39"/>
                      <a:pt x="8" y="39"/>
                    </a:cubicBezTo>
                    <a:cubicBezTo>
                      <a:pt x="8" y="39"/>
                      <a:pt x="8" y="39"/>
                      <a:pt x="8" y="39"/>
                    </a:cubicBezTo>
                    <a:cubicBezTo>
                      <a:pt x="8" y="39"/>
                      <a:pt x="8" y="39"/>
                      <a:pt x="8" y="39"/>
                    </a:cubicBezTo>
                    <a:cubicBezTo>
                      <a:pt x="8" y="39"/>
                      <a:pt x="9" y="39"/>
                      <a:pt x="9" y="39"/>
                    </a:cubicBezTo>
                    <a:cubicBezTo>
                      <a:pt x="9" y="39"/>
                      <a:pt x="9" y="39"/>
                      <a:pt x="9" y="39"/>
                    </a:cubicBezTo>
                    <a:cubicBezTo>
                      <a:pt x="10" y="40"/>
                      <a:pt x="18" y="35"/>
                      <a:pt x="19" y="34"/>
                    </a:cubicBezTo>
                    <a:cubicBezTo>
                      <a:pt x="24" y="32"/>
                      <a:pt x="28" y="30"/>
                      <a:pt x="33" y="28"/>
                    </a:cubicBezTo>
                    <a:cubicBezTo>
                      <a:pt x="41" y="24"/>
                      <a:pt x="49" y="20"/>
                      <a:pt x="55" y="14"/>
                    </a:cubicBezTo>
                    <a:cubicBezTo>
                      <a:pt x="55" y="14"/>
                      <a:pt x="55" y="13"/>
                      <a:pt x="55" y="13"/>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4" name="Freeform 103"/>
              <p:cNvSpPr>
                <a:spLocks/>
              </p:cNvSpPr>
              <p:nvPr/>
            </p:nvSpPr>
            <p:spPr bwMode="auto">
              <a:xfrm>
                <a:off x="9134475" y="4714876"/>
                <a:ext cx="163513" cy="65088"/>
              </a:xfrm>
              <a:custGeom>
                <a:avLst/>
                <a:gdLst>
                  <a:gd name="T0" fmla="*/ 62 w 63"/>
                  <a:gd name="T1" fmla="*/ 10 h 25"/>
                  <a:gd name="T2" fmla="*/ 37 w 63"/>
                  <a:gd name="T3" fmla="*/ 14 h 25"/>
                  <a:gd name="T4" fmla="*/ 24 w 63"/>
                  <a:gd name="T5" fmla="*/ 17 h 25"/>
                  <a:gd name="T6" fmla="*/ 30 w 63"/>
                  <a:gd name="T7" fmla="*/ 14 h 25"/>
                  <a:gd name="T8" fmla="*/ 58 w 63"/>
                  <a:gd name="T9" fmla="*/ 1 h 25"/>
                  <a:gd name="T10" fmla="*/ 57 w 63"/>
                  <a:gd name="T11" fmla="*/ 0 h 25"/>
                  <a:gd name="T12" fmla="*/ 30 w 63"/>
                  <a:gd name="T13" fmla="*/ 12 h 25"/>
                  <a:gd name="T14" fmla="*/ 0 w 63"/>
                  <a:gd name="T15" fmla="*/ 24 h 25"/>
                  <a:gd name="T16" fmla="*/ 1 w 63"/>
                  <a:gd name="T17" fmla="*/ 25 h 25"/>
                  <a:gd name="T18" fmla="*/ 14 w 63"/>
                  <a:gd name="T19" fmla="*/ 21 h 25"/>
                  <a:gd name="T20" fmla="*/ 37 w 63"/>
                  <a:gd name="T21" fmla="*/ 17 h 25"/>
                  <a:gd name="T22" fmla="*/ 62 w 63"/>
                  <a:gd name="T23" fmla="*/ 11 h 25"/>
                  <a:gd name="T24" fmla="*/ 62 w 63"/>
                  <a:gd name="T25"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25">
                    <a:moveTo>
                      <a:pt x="62" y="10"/>
                    </a:moveTo>
                    <a:cubicBezTo>
                      <a:pt x="54" y="10"/>
                      <a:pt x="46" y="13"/>
                      <a:pt x="37" y="14"/>
                    </a:cubicBezTo>
                    <a:cubicBezTo>
                      <a:pt x="33" y="15"/>
                      <a:pt x="29" y="16"/>
                      <a:pt x="24" y="17"/>
                    </a:cubicBezTo>
                    <a:cubicBezTo>
                      <a:pt x="26" y="16"/>
                      <a:pt x="28" y="15"/>
                      <a:pt x="30" y="14"/>
                    </a:cubicBezTo>
                    <a:cubicBezTo>
                      <a:pt x="39" y="10"/>
                      <a:pt x="50" y="7"/>
                      <a:pt x="58" y="1"/>
                    </a:cubicBezTo>
                    <a:cubicBezTo>
                      <a:pt x="58" y="0"/>
                      <a:pt x="58" y="0"/>
                      <a:pt x="57" y="0"/>
                    </a:cubicBezTo>
                    <a:cubicBezTo>
                      <a:pt x="48" y="3"/>
                      <a:pt x="39" y="8"/>
                      <a:pt x="30" y="12"/>
                    </a:cubicBezTo>
                    <a:cubicBezTo>
                      <a:pt x="20" y="16"/>
                      <a:pt x="10" y="20"/>
                      <a:pt x="0" y="24"/>
                    </a:cubicBezTo>
                    <a:cubicBezTo>
                      <a:pt x="0" y="24"/>
                      <a:pt x="0" y="25"/>
                      <a:pt x="1" y="25"/>
                    </a:cubicBezTo>
                    <a:cubicBezTo>
                      <a:pt x="5" y="24"/>
                      <a:pt x="10" y="22"/>
                      <a:pt x="14" y="21"/>
                    </a:cubicBezTo>
                    <a:cubicBezTo>
                      <a:pt x="22" y="21"/>
                      <a:pt x="30" y="19"/>
                      <a:pt x="37" y="17"/>
                    </a:cubicBezTo>
                    <a:cubicBezTo>
                      <a:pt x="45" y="15"/>
                      <a:pt x="54" y="14"/>
                      <a:pt x="62" y="11"/>
                    </a:cubicBezTo>
                    <a:cubicBezTo>
                      <a:pt x="63" y="11"/>
                      <a:pt x="63" y="10"/>
                      <a:pt x="62" y="1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5" name="Freeform 104"/>
              <p:cNvSpPr>
                <a:spLocks/>
              </p:cNvSpPr>
              <p:nvPr/>
            </p:nvSpPr>
            <p:spPr bwMode="auto">
              <a:xfrm>
                <a:off x="9139238" y="4775201"/>
                <a:ext cx="187325" cy="33338"/>
              </a:xfrm>
              <a:custGeom>
                <a:avLst/>
                <a:gdLst>
                  <a:gd name="T0" fmla="*/ 71 w 72"/>
                  <a:gd name="T1" fmla="*/ 1 h 13"/>
                  <a:gd name="T2" fmla="*/ 71 w 72"/>
                  <a:gd name="T3" fmla="*/ 0 h 13"/>
                  <a:gd name="T4" fmla="*/ 36 w 72"/>
                  <a:gd name="T5" fmla="*/ 7 h 13"/>
                  <a:gd name="T6" fmla="*/ 0 w 72"/>
                  <a:gd name="T7" fmla="*/ 10 h 13"/>
                  <a:gd name="T8" fmla="*/ 1 w 72"/>
                  <a:gd name="T9" fmla="*/ 11 h 13"/>
                  <a:gd name="T10" fmla="*/ 13 w 72"/>
                  <a:gd name="T11" fmla="*/ 11 h 13"/>
                  <a:gd name="T12" fmla="*/ 40 w 72"/>
                  <a:gd name="T13" fmla="*/ 12 h 13"/>
                  <a:gd name="T14" fmla="*/ 65 w 72"/>
                  <a:gd name="T15" fmla="*/ 9 h 13"/>
                  <a:gd name="T16" fmla="*/ 65 w 72"/>
                  <a:gd name="T17" fmla="*/ 7 h 13"/>
                  <a:gd name="T18" fmla="*/ 39 w 72"/>
                  <a:gd name="T19" fmla="*/ 10 h 13"/>
                  <a:gd name="T20" fmla="*/ 34 w 72"/>
                  <a:gd name="T21" fmla="*/ 10 h 13"/>
                  <a:gd name="T22" fmla="*/ 37 w 72"/>
                  <a:gd name="T23" fmla="*/ 10 h 13"/>
                  <a:gd name="T24" fmla="*/ 71 w 72"/>
                  <a:gd name="T25"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 h="13">
                    <a:moveTo>
                      <a:pt x="71" y="1"/>
                    </a:moveTo>
                    <a:cubicBezTo>
                      <a:pt x="72" y="1"/>
                      <a:pt x="71" y="0"/>
                      <a:pt x="71" y="0"/>
                    </a:cubicBezTo>
                    <a:cubicBezTo>
                      <a:pt x="59" y="2"/>
                      <a:pt x="48" y="6"/>
                      <a:pt x="36" y="7"/>
                    </a:cubicBezTo>
                    <a:cubicBezTo>
                      <a:pt x="24" y="9"/>
                      <a:pt x="12" y="9"/>
                      <a:pt x="0" y="10"/>
                    </a:cubicBezTo>
                    <a:cubicBezTo>
                      <a:pt x="0" y="10"/>
                      <a:pt x="0" y="11"/>
                      <a:pt x="1" y="11"/>
                    </a:cubicBezTo>
                    <a:cubicBezTo>
                      <a:pt x="5" y="11"/>
                      <a:pt x="9" y="11"/>
                      <a:pt x="13" y="11"/>
                    </a:cubicBezTo>
                    <a:cubicBezTo>
                      <a:pt x="22" y="13"/>
                      <a:pt x="31" y="12"/>
                      <a:pt x="40" y="12"/>
                    </a:cubicBezTo>
                    <a:cubicBezTo>
                      <a:pt x="48" y="11"/>
                      <a:pt x="57" y="11"/>
                      <a:pt x="65" y="9"/>
                    </a:cubicBezTo>
                    <a:cubicBezTo>
                      <a:pt x="66" y="8"/>
                      <a:pt x="66" y="7"/>
                      <a:pt x="65" y="7"/>
                    </a:cubicBezTo>
                    <a:cubicBezTo>
                      <a:pt x="56" y="8"/>
                      <a:pt x="48" y="9"/>
                      <a:pt x="39" y="10"/>
                    </a:cubicBezTo>
                    <a:cubicBezTo>
                      <a:pt x="37" y="10"/>
                      <a:pt x="35" y="10"/>
                      <a:pt x="34" y="10"/>
                    </a:cubicBezTo>
                    <a:cubicBezTo>
                      <a:pt x="35" y="10"/>
                      <a:pt x="36" y="10"/>
                      <a:pt x="37" y="10"/>
                    </a:cubicBezTo>
                    <a:cubicBezTo>
                      <a:pt x="48" y="9"/>
                      <a:pt x="61" y="7"/>
                      <a:pt x="71"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6" name="Freeform 105"/>
              <p:cNvSpPr>
                <a:spLocks/>
              </p:cNvSpPr>
              <p:nvPr/>
            </p:nvSpPr>
            <p:spPr bwMode="auto">
              <a:xfrm>
                <a:off x="9139238" y="4879976"/>
                <a:ext cx="230188" cy="39688"/>
              </a:xfrm>
              <a:custGeom>
                <a:avLst/>
                <a:gdLst>
                  <a:gd name="T0" fmla="*/ 87 w 88"/>
                  <a:gd name="T1" fmla="*/ 1 h 15"/>
                  <a:gd name="T2" fmla="*/ 56 w 88"/>
                  <a:gd name="T3" fmla="*/ 2 h 15"/>
                  <a:gd name="T4" fmla="*/ 30 w 88"/>
                  <a:gd name="T5" fmla="*/ 6 h 15"/>
                  <a:gd name="T6" fmla="*/ 1 w 88"/>
                  <a:gd name="T7" fmla="*/ 0 h 15"/>
                  <a:gd name="T8" fmla="*/ 0 w 88"/>
                  <a:gd name="T9" fmla="*/ 1 h 15"/>
                  <a:gd name="T10" fmla="*/ 43 w 88"/>
                  <a:gd name="T11" fmla="*/ 10 h 15"/>
                  <a:gd name="T12" fmla="*/ 84 w 88"/>
                  <a:gd name="T13" fmla="*/ 10 h 15"/>
                  <a:gd name="T14" fmla="*/ 84 w 88"/>
                  <a:gd name="T15" fmla="*/ 9 h 15"/>
                  <a:gd name="T16" fmla="*/ 64 w 88"/>
                  <a:gd name="T17" fmla="*/ 10 h 15"/>
                  <a:gd name="T18" fmla="*/ 43 w 88"/>
                  <a:gd name="T19" fmla="*/ 8 h 15"/>
                  <a:gd name="T20" fmla="*/ 36 w 88"/>
                  <a:gd name="T21" fmla="*/ 7 h 15"/>
                  <a:gd name="T22" fmla="*/ 58 w 88"/>
                  <a:gd name="T23" fmla="*/ 5 h 15"/>
                  <a:gd name="T24" fmla="*/ 87 w 88"/>
                  <a:gd name="T25" fmla="*/ 2 h 15"/>
                  <a:gd name="T26" fmla="*/ 87 w 88"/>
                  <a:gd name="T27"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8" h="15">
                    <a:moveTo>
                      <a:pt x="87" y="1"/>
                    </a:moveTo>
                    <a:cubicBezTo>
                      <a:pt x="77" y="0"/>
                      <a:pt x="66" y="1"/>
                      <a:pt x="56" y="2"/>
                    </a:cubicBezTo>
                    <a:cubicBezTo>
                      <a:pt x="47" y="3"/>
                      <a:pt x="38" y="4"/>
                      <a:pt x="30" y="6"/>
                    </a:cubicBezTo>
                    <a:cubicBezTo>
                      <a:pt x="20" y="4"/>
                      <a:pt x="10" y="2"/>
                      <a:pt x="1" y="0"/>
                    </a:cubicBezTo>
                    <a:cubicBezTo>
                      <a:pt x="0" y="0"/>
                      <a:pt x="0" y="1"/>
                      <a:pt x="0" y="1"/>
                    </a:cubicBezTo>
                    <a:cubicBezTo>
                      <a:pt x="14" y="5"/>
                      <a:pt x="28" y="8"/>
                      <a:pt x="43" y="10"/>
                    </a:cubicBezTo>
                    <a:cubicBezTo>
                      <a:pt x="55" y="13"/>
                      <a:pt x="72" y="15"/>
                      <a:pt x="84" y="10"/>
                    </a:cubicBezTo>
                    <a:cubicBezTo>
                      <a:pt x="85" y="10"/>
                      <a:pt x="84" y="10"/>
                      <a:pt x="84" y="9"/>
                    </a:cubicBezTo>
                    <a:cubicBezTo>
                      <a:pt x="77" y="9"/>
                      <a:pt x="71" y="10"/>
                      <a:pt x="64" y="10"/>
                    </a:cubicBezTo>
                    <a:cubicBezTo>
                      <a:pt x="57" y="10"/>
                      <a:pt x="50" y="9"/>
                      <a:pt x="43" y="8"/>
                    </a:cubicBezTo>
                    <a:cubicBezTo>
                      <a:pt x="40" y="8"/>
                      <a:pt x="38" y="7"/>
                      <a:pt x="36" y="7"/>
                    </a:cubicBezTo>
                    <a:cubicBezTo>
                      <a:pt x="44" y="6"/>
                      <a:pt x="51" y="5"/>
                      <a:pt x="58" y="5"/>
                    </a:cubicBezTo>
                    <a:cubicBezTo>
                      <a:pt x="68" y="4"/>
                      <a:pt x="78" y="4"/>
                      <a:pt x="87" y="2"/>
                    </a:cubicBezTo>
                    <a:cubicBezTo>
                      <a:pt x="88" y="2"/>
                      <a:pt x="88" y="1"/>
                      <a:pt x="87"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7" name="Freeform 106"/>
              <p:cNvSpPr>
                <a:spLocks/>
              </p:cNvSpPr>
              <p:nvPr/>
            </p:nvSpPr>
            <p:spPr bwMode="auto">
              <a:xfrm>
                <a:off x="9131300" y="4903788"/>
                <a:ext cx="211138" cy="93663"/>
              </a:xfrm>
              <a:custGeom>
                <a:avLst/>
                <a:gdLst>
                  <a:gd name="T0" fmla="*/ 80 w 81"/>
                  <a:gd name="T1" fmla="*/ 29 h 36"/>
                  <a:gd name="T2" fmla="*/ 43 w 81"/>
                  <a:gd name="T3" fmla="*/ 13 h 36"/>
                  <a:gd name="T4" fmla="*/ 1 w 81"/>
                  <a:gd name="T5" fmla="*/ 0 h 36"/>
                  <a:gd name="T6" fmla="*/ 1 w 81"/>
                  <a:gd name="T7" fmla="*/ 1 h 36"/>
                  <a:gd name="T8" fmla="*/ 24 w 81"/>
                  <a:gd name="T9" fmla="*/ 9 h 36"/>
                  <a:gd name="T10" fmla="*/ 24 w 81"/>
                  <a:gd name="T11" fmla="*/ 10 h 36"/>
                  <a:gd name="T12" fmla="*/ 48 w 81"/>
                  <a:gd name="T13" fmla="*/ 25 h 36"/>
                  <a:gd name="T14" fmla="*/ 69 w 81"/>
                  <a:gd name="T15" fmla="*/ 36 h 36"/>
                  <a:gd name="T16" fmla="*/ 70 w 81"/>
                  <a:gd name="T17" fmla="*/ 34 h 36"/>
                  <a:gd name="T18" fmla="*/ 47 w 81"/>
                  <a:gd name="T19" fmla="*/ 21 h 36"/>
                  <a:gd name="T20" fmla="*/ 36 w 81"/>
                  <a:gd name="T21" fmla="*/ 13 h 36"/>
                  <a:gd name="T22" fmla="*/ 43 w 81"/>
                  <a:gd name="T23" fmla="*/ 16 h 36"/>
                  <a:gd name="T24" fmla="*/ 80 w 81"/>
                  <a:gd name="T25" fmla="*/ 30 h 36"/>
                  <a:gd name="T26" fmla="*/ 80 w 81"/>
                  <a:gd name="T27" fmla="*/ 2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36">
                    <a:moveTo>
                      <a:pt x="80" y="29"/>
                    </a:moveTo>
                    <a:cubicBezTo>
                      <a:pt x="67" y="24"/>
                      <a:pt x="56" y="18"/>
                      <a:pt x="43" y="13"/>
                    </a:cubicBezTo>
                    <a:cubicBezTo>
                      <a:pt x="29" y="9"/>
                      <a:pt x="15" y="4"/>
                      <a:pt x="1" y="0"/>
                    </a:cubicBezTo>
                    <a:cubicBezTo>
                      <a:pt x="0" y="0"/>
                      <a:pt x="0" y="1"/>
                      <a:pt x="1" y="1"/>
                    </a:cubicBezTo>
                    <a:cubicBezTo>
                      <a:pt x="8" y="4"/>
                      <a:pt x="16" y="7"/>
                      <a:pt x="24" y="9"/>
                    </a:cubicBezTo>
                    <a:cubicBezTo>
                      <a:pt x="24" y="9"/>
                      <a:pt x="24" y="9"/>
                      <a:pt x="24" y="10"/>
                    </a:cubicBezTo>
                    <a:cubicBezTo>
                      <a:pt x="32" y="14"/>
                      <a:pt x="40" y="19"/>
                      <a:pt x="48" y="25"/>
                    </a:cubicBezTo>
                    <a:cubicBezTo>
                      <a:pt x="54" y="29"/>
                      <a:pt x="61" y="35"/>
                      <a:pt x="69" y="36"/>
                    </a:cubicBezTo>
                    <a:cubicBezTo>
                      <a:pt x="70" y="36"/>
                      <a:pt x="70" y="35"/>
                      <a:pt x="70" y="34"/>
                    </a:cubicBezTo>
                    <a:cubicBezTo>
                      <a:pt x="62" y="30"/>
                      <a:pt x="54" y="26"/>
                      <a:pt x="47" y="21"/>
                    </a:cubicBezTo>
                    <a:cubicBezTo>
                      <a:pt x="43" y="18"/>
                      <a:pt x="40" y="15"/>
                      <a:pt x="36" y="13"/>
                    </a:cubicBezTo>
                    <a:cubicBezTo>
                      <a:pt x="38" y="14"/>
                      <a:pt x="41" y="15"/>
                      <a:pt x="43" y="16"/>
                    </a:cubicBezTo>
                    <a:cubicBezTo>
                      <a:pt x="55" y="20"/>
                      <a:pt x="67" y="29"/>
                      <a:pt x="80" y="30"/>
                    </a:cubicBezTo>
                    <a:cubicBezTo>
                      <a:pt x="81" y="30"/>
                      <a:pt x="81" y="29"/>
                      <a:pt x="80"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8" name="Freeform 107"/>
              <p:cNvSpPr>
                <a:spLocks/>
              </p:cNvSpPr>
              <p:nvPr/>
            </p:nvSpPr>
            <p:spPr bwMode="auto">
              <a:xfrm>
                <a:off x="9126538" y="4932363"/>
                <a:ext cx="169863" cy="114300"/>
              </a:xfrm>
              <a:custGeom>
                <a:avLst/>
                <a:gdLst>
                  <a:gd name="T0" fmla="*/ 65 w 65"/>
                  <a:gd name="T1" fmla="*/ 41 h 44"/>
                  <a:gd name="T2" fmla="*/ 50 w 65"/>
                  <a:gd name="T3" fmla="*/ 31 h 44"/>
                  <a:gd name="T4" fmla="*/ 34 w 65"/>
                  <a:gd name="T5" fmla="*/ 19 h 44"/>
                  <a:gd name="T6" fmla="*/ 1 w 65"/>
                  <a:gd name="T7" fmla="*/ 0 h 44"/>
                  <a:gd name="T8" fmla="*/ 0 w 65"/>
                  <a:gd name="T9" fmla="*/ 1 h 44"/>
                  <a:gd name="T10" fmla="*/ 19 w 65"/>
                  <a:gd name="T11" fmla="*/ 14 h 44"/>
                  <a:gd name="T12" fmla="*/ 29 w 65"/>
                  <a:gd name="T13" fmla="*/ 27 h 44"/>
                  <a:gd name="T14" fmla="*/ 47 w 65"/>
                  <a:gd name="T15" fmla="*/ 43 h 44"/>
                  <a:gd name="T16" fmla="*/ 48 w 65"/>
                  <a:gd name="T17" fmla="*/ 41 h 44"/>
                  <a:gd name="T18" fmla="*/ 34 w 65"/>
                  <a:gd name="T19" fmla="*/ 27 h 44"/>
                  <a:gd name="T20" fmla="*/ 21 w 65"/>
                  <a:gd name="T21" fmla="*/ 15 h 44"/>
                  <a:gd name="T22" fmla="*/ 32 w 65"/>
                  <a:gd name="T23" fmla="*/ 21 h 44"/>
                  <a:gd name="T24" fmla="*/ 64 w 65"/>
                  <a:gd name="T25" fmla="*/ 42 h 44"/>
                  <a:gd name="T26" fmla="*/ 65 w 65"/>
                  <a:gd name="T2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44">
                    <a:moveTo>
                      <a:pt x="65" y="41"/>
                    </a:moveTo>
                    <a:cubicBezTo>
                      <a:pt x="60" y="37"/>
                      <a:pt x="54" y="34"/>
                      <a:pt x="50" y="31"/>
                    </a:cubicBezTo>
                    <a:cubicBezTo>
                      <a:pt x="44" y="27"/>
                      <a:pt x="39" y="23"/>
                      <a:pt x="34" y="19"/>
                    </a:cubicBezTo>
                    <a:cubicBezTo>
                      <a:pt x="23" y="12"/>
                      <a:pt x="11" y="7"/>
                      <a:pt x="1" y="0"/>
                    </a:cubicBezTo>
                    <a:cubicBezTo>
                      <a:pt x="0" y="0"/>
                      <a:pt x="0" y="0"/>
                      <a:pt x="0" y="1"/>
                    </a:cubicBezTo>
                    <a:cubicBezTo>
                      <a:pt x="6" y="6"/>
                      <a:pt x="12" y="10"/>
                      <a:pt x="19" y="14"/>
                    </a:cubicBezTo>
                    <a:cubicBezTo>
                      <a:pt x="21" y="19"/>
                      <a:pt x="25" y="23"/>
                      <a:pt x="29" y="27"/>
                    </a:cubicBezTo>
                    <a:cubicBezTo>
                      <a:pt x="35" y="32"/>
                      <a:pt x="41" y="38"/>
                      <a:pt x="47" y="43"/>
                    </a:cubicBezTo>
                    <a:cubicBezTo>
                      <a:pt x="48" y="44"/>
                      <a:pt x="49" y="42"/>
                      <a:pt x="48" y="41"/>
                    </a:cubicBezTo>
                    <a:cubicBezTo>
                      <a:pt x="44" y="36"/>
                      <a:pt x="39" y="32"/>
                      <a:pt x="34" y="27"/>
                    </a:cubicBezTo>
                    <a:cubicBezTo>
                      <a:pt x="29" y="24"/>
                      <a:pt x="24" y="20"/>
                      <a:pt x="21" y="15"/>
                    </a:cubicBezTo>
                    <a:cubicBezTo>
                      <a:pt x="25" y="17"/>
                      <a:pt x="29" y="19"/>
                      <a:pt x="32" y="21"/>
                    </a:cubicBezTo>
                    <a:cubicBezTo>
                      <a:pt x="42" y="28"/>
                      <a:pt x="52" y="39"/>
                      <a:pt x="64" y="42"/>
                    </a:cubicBezTo>
                    <a:cubicBezTo>
                      <a:pt x="65" y="42"/>
                      <a:pt x="65" y="41"/>
                      <a:pt x="65" y="4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9" name="Freeform 108"/>
              <p:cNvSpPr>
                <a:spLocks/>
              </p:cNvSpPr>
              <p:nvPr/>
            </p:nvSpPr>
            <p:spPr bwMode="auto">
              <a:xfrm>
                <a:off x="8686800" y="4827588"/>
                <a:ext cx="204788" cy="49213"/>
              </a:xfrm>
              <a:custGeom>
                <a:avLst/>
                <a:gdLst>
                  <a:gd name="T0" fmla="*/ 76 w 78"/>
                  <a:gd name="T1" fmla="*/ 16 h 19"/>
                  <a:gd name="T2" fmla="*/ 0 w 78"/>
                  <a:gd name="T3" fmla="*/ 5 h 19"/>
                  <a:gd name="T4" fmla="*/ 1 w 78"/>
                  <a:gd name="T5" fmla="*/ 6 h 19"/>
                  <a:gd name="T6" fmla="*/ 75 w 78"/>
                  <a:gd name="T7" fmla="*/ 19 h 19"/>
                  <a:gd name="T8" fmla="*/ 76 w 78"/>
                  <a:gd name="T9" fmla="*/ 16 h 19"/>
                </a:gdLst>
                <a:ahLst/>
                <a:cxnLst>
                  <a:cxn ang="0">
                    <a:pos x="T0" y="T1"/>
                  </a:cxn>
                  <a:cxn ang="0">
                    <a:pos x="T2" y="T3"/>
                  </a:cxn>
                  <a:cxn ang="0">
                    <a:pos x="T4" y="T5"/>
                  </a:cxn>
                  <a:cxn ang="0">
                    <a:pos x="T6" y="T7"/>
                  </a:cxn>
                  <a:cxn ang="0">
                    <a:pos x="T8" y="T9"/>
                  </a:cxn>
                </a:cxnLst>
                <a:rect l="0" t="0" r="r" b="b"/>
                <a:pathLst>
                  <a:path w="78" h="19">
                    <a:moveTo>
                      <a:pt x="76" y="16"/>
                    </a:moveTo>
                    <a:cubicBezTo>
                      <a:pt x="52" y="8"/>
                      <a:pt x="26" y="0"/>
                      <a:pt x="0" y="5"/>
                    </a:cubicBezTo>
                    <a:cubicBezTo>
                      <a:pt x="0" y="5"/>
                      <a:pt x="0" y="6"/>
                      <a:pt x="1" y="6"/>
                    </a:cubicBezTo>
                    <a:cubicBezTo>
                      <a:pt x="27" y="4"/>
                      <a:pt x="50" y="12"/>
                      <a:pt x="75" y="19"/>
                    </a:cubicBezTo>
                    <a:cubicBezTo>
                      <a:pt x="77" y="19"/>
                      <a:pt x="78" y="17"/>
                      <a:pt x="76" y="16"/>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0" name="Freeform 109"/>
              <p:cNvSpPr>
                <a:spLocks/>
              </p:cNvSpPr>
              <p:nvPr/>
            </p:nvSpPr>
            <p:spPr bwMode="auto">
              <a:xfrm>
                <a:off x="8701088" y="4787901"/>
                <a:ext cx="212725" cy="80963"/>
              </a:xfrm>
              <a:custGeom>
                <a:avLst/>
                <a:gdLst>
                  <a:gd name="T0" fmla="*/ 80 w 82"/>
                  <a:gd name="T1" fmla="*/ 28 h 31"/>
                  <a:gd name="T2" fmla="*/ 1 w 82"/>
                  <a:gd name="T3" fmla="*/ 5 h 31"/>
                  <a:gd name="T4" fmla="*/ 1 w 82"/>
                  <a:gd name="T5" fmla="*/ 6 h 31"/>
                  <a:gd name="T6" fmla="*/ 80 w 82"/>
                  <a:gd name="T7" fmla="*/ 30 h 31"/>
                  <a:gd name="T8" fmla="*/ 80 w 82"/>
                  <a:gd name="T9" fmla="*/ 30 h 31"/>
                  <a:gd name="T10" fmla="*/ 80 w 82"/>
                  <a:gd name="T11" fmla="*/ 28 h 31"/>
                </a:gdLst>
                <a:ahLst/>
                <a:cxnLst>
                  <a:cxn ang="0">
                    <a:pos x="T0" y="T1"/>
                  </a:cxn>
                  <a:cxn ang="0">
                    <a:pos x="T2" y="T3"/>
                  </a:cxn>
                  <a:cxn ang="0">
                    <a:pos x="T4" y="T5"/>
                  </a:cxn>
                  <a:cxn ang="0">
                    <a:pos x="T6" y="T7"/>
                  </a:cxn>
                  <a:cxn ang="0">
                    <a:pos x="T8" y="T9"/>
                  </a:cxn>
                  <a:cxn ang="0">
                    <a:pos x="T10" y="T11"/>
                  </a:cxn>
                </a:cxnLst>
                <a:rect l="0" t="0" r="r" b="b"/>
                <a:pathLst>
                  <a:path w="82" h="31">
                    <a:moveTo>
                      <a:pt x="80" y="28"/>
                    </a:moveTo>
                    <a:cubicBezTo>
                      <a:pt x="54" y="21"/>
                      <a:pt x="29" y="0"/>
                      <a:pt x="1" y="5"/>
                    </a:cubicBezTo>
                    <a:cubicBezTo>
                      <a:pt x="0" y="5"/>
                      <a:pt x="0" y="6"/>
                      <a:pt x="1" y="6"/>
                    </a:cubicBezTo>
                    <a:cubicBezTo>
                      <a:pt x="31" y="2"/>
                      <a:pt x="52" y="26"/>
                      <a:pt x="80" y="30"/>
                    </a:cubicBezTo>
                    <a:cubicBezTo>
                      <a:pt x="80" y="30"/>
                      <a:pt x="80" y="30"/>
                      <a:pt x="80" y="30"/>
                    </a:cubicBezTo>
                    <a:cubicBezTo>
                      <a:pt x="81" y="31"/>
                      <a:pt x="82" y="28"/>
                      <a:pt x="80"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1" name="Freeform 110"/>
              <p:cNvSpPr>
                <a:spLocks/>
              </p:cNvSpPr>
              <p:nvPr/>
            </p:nvSpPr>
            <p:spPr bwMode="auto">
              <a:xfrm>
                <a:off x="8786813" y="4787901"/>
                <a:ext cx="73025" cy="36513"/>
              </a:xfrm>
              <a:custGeom>
                <a:avLst/>
                <a:gdLst>
                  <a:gd name="T0" fmla="*/ 26 w 28"/>
                  <a:gd name="T1" fmla="*/ 11 h 14"/>
                  <a:gd name="T2" fmla="*/ 2 w 28"/>
                  <a:gd name="T3" fmla="*/ 0 h 14"/>
                  <a:gd name="T4" fmla="*/ 1 w 28"/>
                  <a:gd name="T5" fmla="*/ 1 h 14"/>
                  <a:gd name="T6" fmla="*/ 25 w 28"/>
                  <a:gd name="T7" fmla="*/ 13 h 14"/>
                  <a:gd name="T8" fmla="*/ 26 w 28"/>
                  <a:gd name="T9" fmla="*/ 11 h 14"/>
                </a:gdLst>
                <a:ahLst/>
                <a:cxnLst>
                  <a:cxn ang="0">
                    <a:pos x="T0" y="T1"/>
                  </a:cxn>
                  <a:cxn ang="0">
                    <a:pos x="T2" y="T3"/>
                  </a:cxn>
                  <a:cxn ang="0">
                    <a:pos x="T4" y="T5"/>
                  </a:cxn>
                  <a:cxn ang="0">
                    <a:pos x="T6" y="T7"/>
                  </a:cxn>
                  <a:cxn ang="0">
                    <a:pos x="T8" y="T9"/>
                  </a:cxn>
                </a:cxnLst>
                <a:rect l="0" t="0" r="r" b="b"/>
                <a:pathLst>
                  <a:path w="28" h="14">
                    <a:moveTo>
                      <a:pt x="26" y="11"/>
                    </a:moveTo>
                    <a:cubicBezTo>
                      <a:pt x="18" y="7"/>
                      <a:pt x="10" y="3"/>
                      <a:pt x="2" y="0"/>
                    </a:cubicBezTo>
                    <a:cubicBezTo>
                      <a:pt x="1" y="0"/>
                      <a:pt x="0" y="1"/>
                      <a:pt x="1" y="1"/>
                    </a:cubicBezTo>
                    <a:cubicBezTo>
                      <a:pt x="9" y="6"/>
                      <a:pt x="17" y="9"/>
                      <a:pt x="25" y="13"/>
                    </a:cubicBezTo>
                    <a:cubicBezTo>
                      <a:pt x="27" y="14"/>
                      <a:pt x="28" y="12"/>
                      <a:pt x="26" y="1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2" name="Freeform 111"/>
              <p:cNvSpPr>
                <a:spLocks/>
              </p:cNvSpPr>
              <p:nvPr/>
            </p:nvSpPr>
            <p:spPr bwMode="auto">
              <a:xfrm>
                <a:off x="8742363" y="4735513"/>
                <a:ext cx="158750" cy="80963"/>
              </a:xfrm>
              <a:custGeom>
                <a:avLst/>
                <a:gdLst>
                  <a:gd name="T0" fmla="*/ 59 w 61"/>
                  <a:gd name="T1" fmla="*/ 27 h 31"/>
                  <a:gd name="T2" fmla="*/ 1 w 61"/>
                  <a:gd name="T3" fmla="*/ 0 h 31"/>
                  <a:gd name="T4" fmla="*/ 0 w 61"/>
                  <a:gd name="T5" fmla="*/ 1 h 31"/>
                  <a:gd name="T6" fmla="*/ 58 w 61"/>
                  <a:gd name="T7" fmla="*/ 30 h 31"/>
                  <a:gd name="T8" fmla="*/ 58 w 61"/>
                  <a:gd name="T9" fmla="*/ 30 h 31"/>
                  <a:gd name="T10" fmla="*/ 59 w 61"/>
                  <a:gd name="T11" fmla="*/ 27 h 31"/>
                </a:gdLst>
                <a:ahLst/>
                <a:cxnLst>
                  <a:cxn ang="0">
                    <a:pos x="T0" y="T1"/>
                  </a:cxn>
                  <a:cxn ang="0">
                    <a:pos x="T2" y="T3"/>
                  </a:cxn>
                  <a:cxn ang="0">
                    <a:pos x="T4" y="T5"/>
                  </a:cxn>
                  <a:cxn ang="0">
                    <a:pos x="T6" y="T7"/>
                  </a:cxn>
                  <a:cxn ang="0">
                    <a:pos x="T8" y="T9"/>
                  </a:cxn>
                  <a:cxn ang="0">
                    <a:pos x="T10" y="T11"/>
                  </a:cxn>
                </a:cxnLst>
                <a:rect l="0" t="0" r="r" b="b"/>
                <a:pathLst>
                  <a:path w="61" h="31">
                    <a:moveTo>
                      <a:pt x="59" y="27"/>
                    </a:moveTo>
                    <a:cubicBezTo>
                      <a:pt x="39" y="20"/>
                      <a:pt x="23" y="4"/>
                      <a:pt x="1" y="0"/>
                    </a:cubicBezTo>
                    <a:cubicBezTo>
                      <a:pt x="0" y="0"/>
                      <a:pt x="0" y="1"/>
                      <a:pt x="0" y="1"/>
                    </a:cubicBezTo>
                    <a:cubicBezTo>
                      <a:pt x="22" y="6"/>
                      <a:pt x="37" y="24"/>
                      <a:pt x="58" y="30"/>
                    </a:cubicBezTo>
                    <a:cubicBezTo>
                      <a:pt x="58" y="30"/>
                      <a:pt x="58" y="30"/>
                      <a:pt x="58" y="30"/>
                    </a:cubicBezTo>
                    <a:cubicBezTo>
                      <a:pt x="60" y="31"/>
                      <a:pt x="61" y="28"/>
                      <a:pt x="59" y="27"/>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3" name="Freeform 112"/>
              <p:cNvSpPr>
                <a:spLocks/>
              </p:cNvSpPr>
              <p:nvPr/>
            </p:nvSpPr>
            <p:spPr bwMode="auto">
              <a:xfrm>
                <a:off x="8778875" y="4718051"/>
                <a:ext cx="142875" cy="80963"/>
              </a:xfrm>
              <a:custGeom>
                <a:avLst/>
                <a:gdLst>
                  <a:gd name="T0" fmla="*/ 54 w 55"/>
                  <a:gd name="T1" fmla="*/ 28 h 31"/>
                  <a:gd name="T2" fmla="*/ 41 w 55"/>
                  <a:gd name="T3" fmla="*/ 21 h 31"/>
                  <a:gd name="T4" fmla="*/ 27 w 55"/>
                  <a:gd name="T5" fmla="*/ 11 h 31"/>
                  <a:gd name="T6" fmla="*/ 1 w 55"/>
                  <a:gd name="T7" fmla="*/ 0 h 31"/>
                  <a:gd name="T8" fmla="*/ 1 w 55"/>
                  <a:gd name="T9" fmla="*/ 1 h 31"/>
                  <a:gd name="T10" fmla="*/ 29 w 55"/>
                  <a:gd name="T11" fmla="*/ 16 h 31"/>
                  <a:gd name="T12" fmla="*/ 51 w 55"/>
                  <a:gd name="T13" fmla="*/ 30 h 31"/>
                  <a:gd name="T14" fmla="*/ 52 w 55"/>
                  <a:gd name="T15" fmla="*/ 31 h 31"/>
                  <a:gd name="T16" fmla="*/ 53 w 55"/>
                  <a:gd name="T17" fmla="*/ 31 h 31"/>
                  <a:gd name="T18" fmla="*/ 54 w 55"/>
                  <a:gd name="T19" fmla="*/ 31 h 31"/>
                  <a:gd name="T20" fmla="*/ 54 w 55"/>
                  <a:gd name="T21" fmla="*/ 30 h 31"/>
                  <a:gd name="T22" fmla="*/ 54 w 55"/>
                  <a:gd name="T23"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31">
                    <a:moveTo>
                      <a:pt x="54" y="28"/>
                    </a:moveTo>
                    <a:cubicBezTo>
                      <a:pt x="50" y="25"/>
                      <a:pt x="45" y="23"/>
                      <a:pt x="41" y="21"/>
                    </a:cubicBezTo>
                    <a:cubicBezTo>
                      <a:pt x="36" y="18"/>
                      <a:pt x="32" y="14"/>
                      <a:pt x="27" y="11"/>
                    </a:cubicBezTo>
                    <a:cubicBezTo>
                      <a:pt x="19" y="6"/>
                      <a:pt x="11" y="1"/>
                      <a:pt x="1" y="0"/>
                    </a:cubicBezTo>
                    <a:cubicBezTo>
                      <a:pt x="0" y="0"/>
                      <a:pt x="0" y="1"/>
                      <a:pt x="1" y="1"/>
                    </a:cubicBezTo>
                    <a:cubicBezTo>
                      <a:pt x="12" y="4"/>
                      <a:pt x="20" y="10"/>
                      <a:pt x="29" y="16"/>
                    </a:cubicBezTo>
                    <a:cubicBezTo>
                      <a:pt x="30" y="17"/>
                      <a:pt x="46" y="28"/>
                      <a:pt x="51" y="30"/>
                    </a:cubicBezTo>
                    <a:cubicBezTo>
                      <a:pt x="51" y="30"/>
                      <a:pt x="51" y="31"/>
                      <a:pt x="52" y="31"/>
                    </a:cubicBezTo>
                    <a:cubicBezTo>
                      <a:pt x="52" y="31"/>
                      <a:pt x="52" y="31"/>
                      <a:pt x="53" y="31"/>
                    </a:cubicBezTo>
                    <a:cubicBezTo>
                      <a:pt x="54" y="31"/>
                      <a:pt x="54" y="31"/>
                      <a:pt x="54" y="31"/>
                    </a:cubicBezTo>
                    <a:cubicBezTo>
                      <a:pt x="54" y="30"/>
                      <a:pt x="54" y="30"/>
                      <a:pt x="54" y="30"/>
                    </a:cubicBezTo>
                    <a:cubicBezTo>
                      <a:pt x="55" y="29"/>
                      <a:pt x="54" y="29"/>
                      <a:pt x="54"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sp>
        <p:nvSpPr>
          <p:cNvPr id="62" name="TextBox 61">
            <a:extLst>
              <a:ext uri="{FF2B5EF4-FFF2-40B4-BE49-F238E27FC236}">
                <a16:creationId xmlns:a16="http://schemas.microsoft.com/office/drawing/2014/main" id="{6FAF9D0C-464E-4B98-871D-18F16AFD8605}"/>
              </a:ext>
            </a:extLst>
          </p:cNvPr>
          <p:cNvSpPr txBox="1"/>
          <p:nvPr/>
        </p:nvSpPr>
        <p:spPr>
          <a:xfrm>
            <a:off x="193229" y="1182228"/>
            <a:ext cx="10434291" cy="707886"/>
          </a:xfrm>
          <a:prstGeom prst="rect">
            <a:avLst/>
          </a:prstGeom>
          <a:noFill/>
        </p:spPr>
        <p:txBody>
          <a:bodyPr wrap="square">
            <a:spAutoFit/>
          </a:bodyPr>
          <a:lstStyle/>
          <a:p>
            <a:r>
              <a:rPr lang="en-US" sz="2000" b="1">
                <a:solidFill>
                  <a:srgbClr val="FF0000"/>
                </a:solidFill>
                <a:latin typeface="Selima" panose="02000000000000000000" pitchFamily="50" charset="0"/>
              </a:rPr>
              <a:t>**Note to TC: edit and adjust these slides to reflect campus information that your test administrators need to be aware of to ensure your testing day flows smoothly.**</a:t>
            </a:r>
          </a:p>
        </p:txBody>
      </p:sp>
      <p:graphicFrame>
        <p:nvGraphicFramePr>
          <p:cNvPr id="63" name="Table 62">
            <a:extLst>
              <a:ext uri="{FF2B5EF4-FFF2-40B4-BE49-F238E27FC236}">
                <a16:creationId xmlns:a16="http://schemas.microsoft.com/office/drawing/2014/main" id="{9A336189-B146-440A-883D-DCF508E8999D}"/>
              </a:ext>
            </a:extLst>
          </p:cNvPr>
          <p:cNvGraphicFramePr>
            <a:graphicFrameLocks noGrp="1"/>
          </p:cNvGraphicFramePr>
          <p:nvPr>
            <p:extLst>
              <p:ext uri="{D42A27DB-BD31-4B8C-83A1-F6EECF244321}">
                <p14:modId xmlns:p14="http://schemas.microsoft.com/office/powerpoint/2010/main" val="3888225258"/>
              </p:ext>
            </p:extLst>
          </p:nvPr>
        </p:nvGraphicFramePr>
        <p:xfrm>
          <a:off x="2735250" y="2078920"/>
          <a:ext cx="8049908" cy="4267352"/>
        </p:xfrm>
        <a:graphic>
          <a:graphicData uri="http://schemas.openxmlformats.org/drawingml/2006/table">
            <a:tbl>
              <a:tblPr/>
              <a:tblGrid>
                <a:gridCol w="1593270">
                  <a:extLst>
                    <a:ext uri="{9D8B030D-6E8A-4147-A177-3AD203B41FA5}">
                      <a16:colId xmlns:a16="http://schemas.microsoft.com/office/drawing/2014/main" val="20000"/>
                    </a:ext>
                  </a:extLst>
                </a:gridCol>
                <a:gridCol w="1731688">
                  <a:extLst>
                    <a:ext uri="{9D8B030D-6E8A-4147-A177-3AD203B41FA5}">
                      <a16:colId xmlns:a16="http://schemas.microsoft.com/office/drawing/2014/main" val="20001"/>
                    </a:ext>
                  </a:extLst>
                </a:gridCol>
                <a:gridCol w="944990">
                  <a:extLst>
                    <a:ext uri="{9D8B030D-6E8A-4147-A177-3AD203B41FA5}">
                      <a16:colId xmlns:a16="http://schemas.microsoft.com/office/drawing/2014/main" val="20002"/>
                    </a:ext>
                  </a:extLst>
                </a:gridCol>
                <a:gridCol w="944990">
                  <a:extLst>
                    <a:ext uri="{9D8B030D-6E8A-4147-A177-3AD203B41FA5}">
                      <a16:colId xmlns:a16="http://schemas.microsoft.com/office/drawing/2014/main" val="20003"/>
                    </a:ext>
                  </a:extLst>
                </a:gridCol>
                <a:gridCol w="944990">
                  <a:extLst>
                    <a:ext uri="{9D8B030D-6E8A-4147-A177-3AD203B41FA5}">
                      <a16:colId xmlns:a16="http://schemas.microsoft.com/office/drawing/2014/main" val="20004"/>
                    </a:ext>
                  </a:extLst>
                </a:gridCol>
                <a:gridCol w="944990">
                  <a:extLst>
                    <a:ext uri="{9D8B030D-6E8A-4147-A177-3AD203B41FA5}">
                      <a16:colId xmlns:a16="http://schemas.microsoft.com/office/drawing/2014/main" val="20005"/>
                    </a:ext>
                  </a:extLst>
                </a:gridCol>
                <a:gridCol w="944990">
                  <a:extLst>
                    <a:ext uri="{9D8B030D-6E8A-4147-A177-3AD203B41FA5}">
                      <a16:colId xmlns:a16="http://schemas.microsoft.com/office/drawing/2014/main" val="1895853123"/>
                    </a:ext>
                  </a:extLst>
                </a:gridCol>
              </a:tblGrid>
              <a:tr h="255974">
                <a:tc rowSpan="2" gridSpan="2">
                  <a:txBody>
                    <a:bodyPr/>
                    <a:lstStyle/>
                    <a:p>
                      <a:pPr marR="0" indent="0" algn="ctr" rtl="0">
                        <a:lnSpc>
                          <a:spcPct val="119000"/>
                        </a:lnSpc>
                        <a:spcBef>
                          <a:spcPts val="0"/>
                        </a:spcBef>
                        <a:spcAft>
                          <a:spcPts val="1400"/>
                        </a:spcAft>
                      </a:pPr>
                      <a:r>
                        <a:rPr lang="en-US" sz="1800" b="1" kern="1400">
                          <a:ln>
                            <a:noFill/>
                          </a:ln>
                          <a:solidFill>
                            <a:schemeClr val="bg1"/>
                          </a:solidFill>
                          <a:effectLst/>
                          <a:latin typeface="Arial" panose="020B0604020202020204" pitchFamily="34" charset="0"/>
                        </a:rPr>
                        <a:t>FALL 2021 ACP Schedule</a:t>
                      </a:r>
                      <a:endParaRPr lang="en-US" sz="1000" kern="1400">
                        <a:ln>
                          <a:noFill/>
                        </a:ln>
                        <a:solidFill>
                          <a:schemeClr val="bg1"/>
                        </a:solidFill>
                        <a:effectLst/>
                        <a:latin typeface="Calibri" panose="020F0502020204030204" pitchFamily="34" charset="0"/>
                      </a:endParaRPr>
                    </a:p>
                  </a:txBody>
                  <a:tcPr marL="6502" marR="6502" marT="650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rowSpan="2" hMerge="1">
                  <a:txBody>
                    <a:bodyPr/>
                    <a:lstStyle/>
                    <a:p>
                      <a:endParaRPr lang="en-US"/>
                    </a:p>
                  </a:txBody>
                  <a:tcPr/>
                </a:tc>
                <a:tc>
                  <a:txBody>
                    <a:bodyPr/>
                    <a:lstStyle/>
                    <a:p>
                      <a:pPr marR="0" indent="0" algn="ctr" rtl="0">
                        <a:lnSpc>
                          <a:spcPct val="119000"/>
                        </a:lnSpc>
                        <a:spcBef>
                          <a:spcPts val="0"/>
                        </a:spcBef>
                        <a:spcAft>
                          <a:spcPts val="1400"/>
                        </a:spcAft>
                      </a:pPr>
                      <a:r>
                        <a:rPr lang="en-US" sz="1100" b="1" kern="1400">
                          <a:ln>
                            <a:noFill/>
                          </a:ln>
                          <a:solidFill>
                            <a:schemeClr val="tx1"/>
                          </a:solidFill>
                          <a:effectLst/>
                          <a:latin typeface="Arial" panose="020B0604020202020204" pitchFamily="34" charset="0"/>
                        </a:rPr>
                        <a:t>MONDAY</a:t>
                      </a:r>
                      <a:endParaRPr lang="en-US" sz="1100" b="1" kern="1400">
                        <a:ln>
                          <a:noFill/>
                        </a:ln>
                        <a:solidFill>
                          <a:schemeClr val="tx1"/>
                        </a:solidFill>
                        <a:effectLst/>
                        <a:latin typeface="Calibri" panose="020F0502020204030204" pitchFamily="34" charset="0"/>
                      </a:endParaRPr>
                    </a:p>
                  </a:txBody>
                  <a:tcPr marL="6502" marR="6502" marT="650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tc>
                  <a:txBody>
                    <a:bodyPr/>
                    <a:lstStyle/>
                    <a:p>
                      <a:pPr marR="0" indent="0" algn="ctr" rtl="0">
                        <a:lnSpc>
                          <a:spcPct val="119000"/>
                        </a:lnSpc>
                        <a:spcBef>
                          <a:spcPts val="0"/>
                        </a:spcBef>
                        <a:spcAft>
                          <a:spcPts val="1400"/>
                        </a:spcAft>
                      </a:pPr>
                      <a:r>
                        <a:rPr lang="en-US" sz="1100" b="1" kern="1400">
                          <a:ln>
                            <a:noFill/>
                          </a:ln>
                          <a:solidFill>
                            <a:schemeClr val="bg1"/>
                          </a:solidFill>
                          <a:effectLst/>
                          <a:latin typeface="Arial" panose="020B0604020202020204" pitchFamily="34" charset="0"/>
                        </a:rPr>
                        <a:t>TUESDAY</a:t>
                      </a:r>
                      <a:endParaRPr lang="en-US" sz="1100" b="1" kern="1400">
                        <a:ln>
                          <a:noFill/>
                        </a:ln>
                        <a:solidFill>
                          <a:schemeClr val="bg1"/>
                        </a:solidFill>
                        <a:effectLst/>
                        <a:latin typeface="Calibri" panose="020F0502020204030204" pitchFamily="34" charset="0"/>
                      </a:endParaRPr>
                    </a:p>
                  </a:txBody>
                  <a:tcPr marL="6502" marR="6502" marT="650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R="0" indent="0" algn="ctr" rtl="0">
                        <a:lnSpc>
                          <a:spcPct val="119000"/>
                        </a:lnSpc>
                        <a:spcBef>
                          <a:spcPts val="0"/>
                        </a:spcBef>
                        <a:spcAft>
                          <a:spcPts val="1400"/>
                        </a:spcAft>
                      </a:pPr>
                      <a:r>
                        <a:rPr lang="en-US" sz="1100" b="1" kern="1400">
                          <a:ln>
                            <a:noFill/>
                          </a:ln>
                          <a:solidFill>
                            <a:schemeClr val="tx1"/>
                          </a:solidFill>
                          <a:effectLst/>
                          <a:latin typeface="Arial" panose="020B0604020202020204" pitchFamily="34" charset="0"/>
                        </a:rPr>
                        <a:t>WEDNESDAY</a:t>
                      </a:r>
                      <a:endParaRPr lang="en-US" sz="1100" b="1" kern="1400">
                        <a:ln>
                          <a:noFill/>
                        </a:ln>
                        <a:solidFill>
                          <a:schemeClr val="tx1"/>
                        </a:solidFill>
                        <a:effectLst/>
                        <a:latin typeface="Calibri" panose="020F0502020204030204" pitchFamily="34" charset="0"/>
                      </a:endParaRPr>
                    </a:p>
                  </a:txBody>
                  <a:tcPr marL="6502" marR="6502" marT="650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tc>
                  <a:txBody>
                    <a:bodyPr/>
                    <a:lstStyle/>
                    <a:p>
                      <a:pPr marR="0" indent="0" algn="ctr" rtl="0">
                        <a:lnSpc>
                          <a:spcPct val="119000"/>
                        </a:lnSpc>
                        <a:spcBef>
                          <a:spcPts val="0"/>
                        </a:spcBef>
                        <a:spcAft>
                          <a:spcPts val="1400"/>
                        </a:spcAft>
                      </a:pPr>
                      <a:r>
                        <a:rPr lang="en-US" sz="1100" b="1" kern="1400">
                          <a:ln>
                            <a:noFill/>
                          </a:ln>
                          <a:solidFill>
                            <a:schemeClr val="bg1"/>
                          </a:solidFill>
                          <a:effectLst/>
                          <a:latin typeface="Arial" panose="020B0604020202020204" pitchFamily="34" charset="0"/>
                        </a:rPr>
                        <a:t>THURSDAY</a:t>
                      </a:r>
                      <a:endParaRPr lang="en-US" sz="1100" b="1" kern="1400">
                        <a:ln>
                          <a:noFill/>
                        </a:ln>
                        <a:solidFill>
                          <a:schemeClr val="bg1"/>
                        </a:solidFill>
                        <a:effectLst/>
                        <a:latin typeface="Calibri" panose="020F0502020204030204" pitchFamily="34" charset="0"/>
                      </a:endParaRPr>
                    </a:p>
                  </a:txBody>
                  <a:tcPr marL="6502" marR="6502" marT="650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R="0" indent="0" algn="ctr" rtl="0">
                        <a:lnSpc>
                          <a:spcPct val="119000"/>
                        </a:lnSpc>
                        <a:spcBef>
                          <a:spcPts val="0"/>
                        </a:spcBef>
                        <a:spcAft>
                          <a:spcPts val="1400"/>
                        </a:spcAft>
                      </a:pPr>
                      <a:r>
                        <a:rPr lang="en-US" sz="1100" b="1" kern="1400">
                          <a:ln>
                            <a:noFill/>
                          </a:ln>
                          <a:solidFill>
                            <a:schemeClr val="tx1"/>
                          </a:solidFill>
                          <a:effectLst/>
                          <a:latin typeface="Arial" panose="020B0604020202020204" pitchFamily="34" charset="0"/>
                        </a:rPr>
                        <a:t>FRIDAY</a:t>
                      </a:r>
                      <a:endParaRPr lang="en-US" sz="1100" b="1" kern="1400">
                        <a:ln>
                          <a:noFill/>
                        </a:ln>
                        <a:solidFill>
                          <a:schemeClr val="tx1"/>
                        </a:solidFill>
                        <a:effectLst/>
                        <a:latin typeface="Calibri" panose="020F0502020204030204" pitchFamily="34" charset="0"/>
                      </a:endParaRPr>
                    </a:p>
                  </a:txBody>
                  <a:tcPr marL="6502" marR="6502" marT="650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0"/>
                  </a:ext>
                </a:extLst>
              </a:tr>
              <a:tr h="300304">
                <a:tc gridSpan="2" vMerge="1">
                  <a:txBody>
                    <a:bodyPr/>
                    <a:lstStyle/>
                    <a:p>
                      <a:endParaRPr lang="en-US"/>
                    </a:p>
                  </a:txBody>
                  <a:tcPr/>
                </a:tc>
                <a:tc hMerge="1" vMerge="1">
                  <a:txBody>
                    <a:bodyPr/>
                    <a:lstStyle/>
                    <a:p>
                      <a:endParaRPr lang="en-US"/>
                    </a:p>
                  </a:txBody>
                  <a:tcPr/>
                </a:tc>
                <a:tc>
                  <a:txBody>
                    <a:bodyPr/>
                    <a:lstStyle/>
                    <a:p>
                      <a:pPr marR="0" indent="0" algn="ctr" rtl="0">
                        <a:lnSpc>
                          <a:spcPct val="119000"/>
                        </a:lnSpc>
                        <a:spcBef>
                          <a:spcPts val="0"/>
                        </a:spcBef>
                        <a:spcAft>
                          <a:spcPts val="1400"/>
                        </a:spcAft>
                      </a:pPr>
                      <a:r>
                        <a:rPr lang="en-US" sz="1100" b="1" i="1" kern="1400">
                          <a:ln>
                            <a:noFill/>
                          </a:ln>
                          <a:solidFill>
                            <a:schemeClr val="tx1"/>
                          </a:solidFill>
                          <a:effectLst/>
                          <a:latin typeface="Arial Narrow" panose="020B0606020202030204" pitchFamily="34" charset="0"/>
                        </a:rPr>
                        <a:t>DEC 13</a:t>
                      </a:r>
                      <a:endParaRPr lang="en-US" sz="1100" kern="1400">
                        <a:ln>
                          <a:noFill/>
                        </a:ln>
                        <a:solidFill>
                          <a:schemeClr val="tx1"/>
                        </a:solidFill>
                        <a:effectLst/>
                        <a:latin typeface="Calibri" panose="020F0502020204030204" pitchFamily="34" charset="0"/>
                      </a:endParaRPr>
                    </a:p>
                  </a:txBody>
                  <a:tcPr marL="6502" marR="6502" marT="650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tc>
                  <a:txBody>
                    <a:bodyPr/>
                    <a:lstStyle/>
                    <a:p>
                      <a:pPr marR="0" indent="0" algn="ctr" rtl="0">
                        <a:lnSpc>
                          <a:spcPct val="119000"/>
                        </a:lnSpc>
                        <a:spcBef>
                          <a:spcPts val="0"/>
                        </a:spcBef>
                        <a:spcAft>
                          <a:spcPts val="1400"/>
                        </a:spcAft>
                      </a:pPr>
                      <a:r>
                        <a:rPr lang="en-US" sz="1100" b="1" i="1" kern="1400">
                          <a:ln>
                            <a:noFill/>
                          </a:ln>
                          <a:solidFill>
                            <a:schemeClr val="bg1"/>
                          </a:solidFill>
                          <a:effectLst/>
                          <a:latin typeface="Arial Narrow" panose="020B0606020202030204" pitchFamily="34" charset="0"/>
                        </a:rPr>
                        <a:t>DEC 14</a:t>
                      </a:r>
                      <a:endParaRPr lang="en-US" sz="1100" kern="1400">
                        <a:ln>
                          <a:noFill/>
                        </a:ln>
                        <a:solidFill>
                          <a:schemeClr val="bg1"/>
                        </a:solidFill>
                        <a:effectLst/>
                        <a:latin typeface="Calibri" panose="020F0502020204030204" pitchFamily="34" charset="0"/>
                      </a:endParaRPr>
                    </a:p>
                  </a:txBody>
                  <a:tcPr marL="6502" marR="6502" marT="650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R="0" indent="0" algn="ctr" rtl="0">
                        <a:lnSpc>
                          <a:spcPct val="119000"/>
                        </a:lnSpc>
                        <a:spcBef>
                          <a:spcPts val="0"/>
                        </a:spcBef>
                        <a:spcAft>
                          <a:spcPts val="1400"/>
                        </a:spcAft>
                      </a:pPr>
                      <a:r>
                        <a:rPr lang="en-US" sz="1100" b="1" i="1" kern="1400">
                          <a:ln>
                            <a:noFill/>
                          </a:ln>
                          <a:solidFill>
                            <a:schemeClr val="tx1"/>
                          </a:solidFill>
                          <a:effectLst/>
                          <a:latin typeface="Arial Narrow" panose="020B0606020202030204" pitchFamily="34" charset="0"/>
                        </a:rPr>
                        <a:t>DEC 15</a:t>
                      </a:r>
                      <a:endParaRPr lang="en-US" sz="1100" kern="1400">
                        <a:ln>
                          <a:noFill/>
                        </a:ln>
                        <a:solidFill>
                          <a:schemeClr val="tx1"/>
                        </a:solidFill>
                        <a:effectLst/>
                        <a:latin typeface="Calibri" panose="020F0502020204030204" pitchFamily="34" charset="0"/>
                      </a:endParaRPr>
                    </a:p>
                  </a:txBody>
                  <a:tcPr marL="6502" marR="6502" marT="650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tc>
                  <a:txBody>
                    <a:bodyPr/>
                    <a:lstStyle/>
                    <a:p>
                      <a:pPr marR="0" indent="0" algn="ctr" rtl="0">
                        <a:lnSpc>
                          <a:spcPct val="119000"/>
                        </a:lnSpc>
                        <a:spcBef>
                          <a:spcPts val="0"/>
                        </a:spcBef>
                        <a:spcAft>
                          <a:spcPts val="1400"/>
                        </a:spcAft>
                      </a:pPr>
                      <a:r>
                        <a:rPr lang="en-US" sz="1100" b="1" i="1" kern="1400">
                          <a:ln>
                            <a:noFill/>
                          </a:ln>
                          <a:solidFill>
                            <a:schemeClr val="bg1"/>
                          </a:solidFill>
                          <a:effectLst/>
                          <a:latin typeface="Arial Narrow" panose="020B0606020202030204" pitchFamily="34" charset="0"/>
                        </a:rPr>
                        <a:t>DEC 16</a:t>
                      </a:r>
                      <a:endParaRPr lang="en-US" sz="1100" kern="1400">
                        <a:ln>
                          <a:noFill/>
                        </a:ln>
                        <a:solidFill>
                          <a:schemeClr val="bg1"/>
                        </a:solidFill>
                        <a:effectLst/>
                        <a:latin typeface="Calibri" panose="020F0502020204030204" pitchFamily="34" charset="0"/>
                      </a:endParaRPr>
                    </a:p>
                  </a:txBody>
                  <a:tcPr marL="6502" marR="6502" marT="650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R="0" indent="0" algn="ctr" rtl="0">
                        <a:lnSpc>
                          <a:spcPct val="119000"/>
                        </a:lnSpc>
                        <a:spcBef>
                          <a:spcPts val="0"/>
                        </a:spcBef>
                        <a:spcAft>
                          <a:spcPts val="1400"/>
                        </a:spcAft>
                      </a:pPr>
                      <a:r>
                        <a:rPr lang="en-US" sz="1100" b="1" i="1" kern="1400">
                          <a:ln>
                            <a:noFill/>
                          </a:ln>
                          <a:solidFill>
                            <a:schemeClr val="tx1"/>
                          </a:solidFill>
                          <a:effectLst/>
                          <a:latin typeface="Arial Narrow" panose="020B0606020202030204" pitchFamily="34" charset="0"/>
                        </a:rPr>
                        <a:t>DEC 17</a:t>
                      </a:r>
                      <a:endParaRPr lang="en-US" sz="1100" kern="1400">
                        <a:ln>
                          <a:noFill/>
                        </a:ln>
                        <a:solidFill>
                          <a:schemeClr val="tx1"/>
                        </a:solidFill>
                        <a:effectLst/>
                        <a:latin typeface="Calibri" panose="020F0502020204030204" pitchFamily="34" charset="0"/>
                      </a:endParaRPr>
                    </a:p>
                  </a:txBody>
                  <a:tcPr marL="6502" marR="6502" marT="650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1"/>
                  </a:ext>
                </a:extLst>
              </a:tr>
              <a:tr h="769845">
                <a:tc rowSpan="2">
                  <a:txBody>
                    <a:bodyPr/>
                    <a:lstStyle/>
                    <a:p>
                      <a:pPr marR="0" indent="0" algn="ctr" rtl="0">
                        <a:lnSpc>
                          <a:spcPct val="119000"/>
                        </a:lnSpc>
                        <a:spcBef>
                          <a:spcPts val="0"/>
                        </a:spcBef>
                        <a:spcAft>
                          <a:spcPts val="1400"/>
                        </a:spcAft>
                      </a:pPr>
                      <a:r>
                        <a:rPr lang="en-US" sz="1100" b="1" kern="1400">
                          <a:ln>
                            <a:noFill/>
                          </a:ln>
                          <a:solidFill>
                            <a:schemeClr val="bg1"/>
                          </a:solidFill>
                          <a:effectLst/>
                          <a:latin typeface="Arial" panose="020B0604020202020204" pitchFamily="34" charset="0"/>
                        </a:rPr>
                        <a:t>8:35 AM-10:15 AM</a:t>
                      </a:r>
                      <a:endParaRPr lang="en-US" sz="1100" kern="1400">
                        <a:ln>
                          <a:noFill/>
                        </a:ln>
                        <a:solidFill>
                          <a:schemeClr val="bg1"/>
                        </a:solidFill>
                        <a:effectLst/>
                        <a:latin typeface="Calibri" panose="020F0502020204030204" pitchFamily="34" charset="0"/>
                      </a:endParaRPr>
                    </a:p>
                  </a:txBody>
                  <a:tcPr marL="6502" marR="6502" marT="650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R="0" indent="0" algn="ctr" rtl="0">
                        <a:lnSpc>
                          <a:spcPct val="119000"/>
                        </a:lnSpc>
                        <a:spcBef>
                          <a:spcPts val="0"/>
                        </a:spcBef>
                        <a:spcAft>
                          <a:spcPts val="1400"/>
                        </a:spcAft>
                      </a:pPr>
                      <a:r>
                        <a:rPr lang="en-US" sz="1100" b="1" kern="1400">
                          <a:ln>
                            <a:noFill/>
                          </a:ln>
                          <a:solidFill>
                            <a:schemeClr val="bg1"/>
                          </a:solidFill>
                          <a:effectLst/>
                          <a:latin typeface="Arial"/>
                        </a:rPr>
                        <a:t>8:35 AM- 8:45 AM     </a:t>
                      </a:r>
                      <a:r>
                        <a:rPr lang="en-US" sz="1100" kern="1400" dirty="0">
                          <a:ln>
                            <a:noFill/>
                          </a:ln>
                          <a:solidFill>
                            <a:schemeClr val="bg1"/>
                          </a:solidFill>
                          <a:effectLst/>
                          <a:latin typeface="Arial"/>
                        </a:rPr>
                        <a:t>  </a:t>
                      </a:r>
                      <a:r>
                        <a:rPr lang="en-US" sz="1100" b="1" kern="1400">
                          <a:ln>
                            <a:noFill/>
                          </a:ln>
                          <a:solidFill>
                            <a:schemeClr val="bg1"/>
                          </a:solidFill>
                          <a:effectLst/>
                          <a:latin typeface="Arial"/>
                        </a:rPr>
                        <a:t>ATTENDANCE &amp; TESTING DIRECTIONS</a:t>
                      </a:r>
                      <a:endParaRPr lang="en-US" sz="1100" kern="1400">
                        <a:ln>
                          <a:noFill/>
                        </a:ln>
                        <a:solidFill>
                          <a:schemeClr val="bg1"/>
                        </a:solidFill>
                        <a:effectLst/>
                        <a:latin typeface="Arial"/>
                      </a:endParaRPr>
                    </a:p>
                  </a:txBody>
                  <a:tcPr marL="6502" marR="6502" marT="650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rowSpan="2">
                  <a:txBody>
                    <a:bodyPr/>
                    <a:lstStyle/>
                    <a:p>
                      <a:pPr marR="0" indent="0" algn="ctr" rtl="0">
                        <a:lnSpc>
                          <a:spcPct val="119000"/>
                        </a:lnSpc>
                        <a:spcBef>
                          <a:spcPts val="0"/>
                        </a:spcBef>
                        <a:spcAft>
                          <a:spcPts val="1400"/>
                        </a:spcAft>
                      </a:pPr>
                      <a:r>
                        <a:rPr lang="en-US" sz="1100" b="1" kern="1400">
                          <a:ln>
                            <a:noFill/>
                          </a:ln>
                          <a:solidFill>
                            <a:schemeClr val="tx1"/>
                          </a:solidFill>
                          <a:effectLst/>
                          <a:latin typeface="Arial" panose="020B0604020202020204" pitchFamily="34" charset="0"/>
                        </a:rPr>
                        <a:t>1st Period</a:t>
                      </a:r>
                      <a:endParaRPr lang="en-US" sz="1100" kern="1400">
                        <a:ln>
                          <a:noFill/>
                        </a:ln>
                        <a:solidFill>
                          <a:schemeClr val="tx1"/>
                        </a:solidFill>
                        <a:effectLst/>
                        <a:latin typeface="Calibri" panose="020F0502020204030204" pitchFamily="34" charset="0"/>
                      </a:endParaRPr>
                    </a:p>
                  </a:txBody>
                  <a:tcPr marL="6502" marR="6502" marT="650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tc rowSpan="2">
                  <a:txBody>
                    <a:bodyPr/>
                    <a:lstStyle/>
                    <a:p>
                      <a:pPr marR="0" indent="0" algn="ctr" rtl="0">
                        <a:lnSpc>
                          <a:spcPct val="119000"/>
                        </a:lnSpc>
                        <a:spcBef>
                          <a:spcPts val="0"/>
                        </a:spcBef>
                        <a:spcAft>
                          <a:spcPts val="1400"/>
                        </a:spcAft>
                      </a:pPr>
                      <a:r>
                        <a:rPr lang="en-US" sz="1100" b="1" kern="1400">
                          <a:ln>
                            <a:noFill/>
                          </a:ln>
                          <a:solidFill>
                            <a:schemeClr val="bg1"/>
                          </a:solidFill>
                          <a:effectLst/>
                          <a:latin typeface="Arial" panose="020B0604020202020204" pitchFamily="34" charset="0"/>
                        </a:rPr>
                        <a:t>3rd Period</a:t>
                      </a:r>
                      <a:endParaRPr lang="en-US" sz="1100" kern="1400">
                        <a:ln>
                          <a:noFill/>
                        </a:ln>
                        <a:solidFill>
                          <a:schemeClr val="bg1"/>
                        </a:solidFill>
                        <a:effectLst/>
                        <a:latin typeface="Calibri" panose="020F0502020204030204" pitchFamily="34" charset="0"/>
                      </a:endParaRPr>
                    </a:p>
                  </a:txBody>
                  <a:tcPr marL="6502" marR="6502" marT="650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rowSpan="2">
                  <a:txBody>
                    <a:bodyPr/>
                    <a:lstStyle/>
                    <a:p>
                      <a:pPr marR="0" indent="0" algn="ctr" rtl="0">
                        <a:lnSpc>
                          <a:spcPct val="119000"/>
                        </a:lnSpc>
                        <a:spcBef>
                          <a:spcPts val="0"/>
                        </a:spcBef>
                        <a:spcAft>
                          <a:spcPts val="1400"/>
                        </a:spcAft>
                      </a:pPr>
                      <a:r>
                        <a:rPr lang="en-US" sz="1100" b="1" kern="1400">
                          <a:ln>
                            <a:noFill/>
                          </a:ln>
                          <a:solidFill>
                            <a:schemeClr val="tx1"/>
                          </a:solidFill>
                          <a:effectLst/>
                          <a:latin typeface="Arial" panose="020B0604020202020204" pitchFamily="34" charset="0"/>
                        </a:rPr>
                        <a:t>5th Period</a:t>
                      </a:r>
                      <a:endParaRPr lang="en-US" sz="1100" kern="1400">
                        <a:ln>
                          <a:noFill/>
                        </a:ln>
                        <a:solidFill>
                          <a:schemeClr val="tx1"/>
                        </a:solidFill>
                        <a:effectLst/>
                        <a:latin typeface="Calibri" panose="020F0502020204030204" pitchFamily="34" charset="0"/>
                      </a:endParaRPr>
                    </a:p>
                  </a:txBody>
                  <a:tcPr marL="6502" marR="6502" marT="650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tc rowSpan="2">
                  <a:txBody>
                    <a:bodyPr/>
                    <a:lstStyle/>
                    <a:p>
                      <a:pPr marR="0" indent="0" algn="ctr" rtl="0">
                        <a:lnSpc>
                          <a:spcPct val="119000"/>
                        </a:lnSpc>
                        <a:spcBef>
                          <a:spcPts val="0"/>
                        </a:spcBef>
                        <a:spcAft>
                          <a:spcPts val="1400"/>
                        </a:spcAft>
                      </a:pPr>
                      <a:r>
                        <a:rPr lang="en-US" sz="1100" b="1" kern="1400">
                          <a:ln>
                            <a:noFill/>
                          </a:ln>
                          <a:solidFill>
                            <a:schemeClr val="bg1"/>
                          </a:solidFill>
                          <a:effectLst/>
                          <a:latin typeface="Arial" panose="020B0604020202020204" pitchFamily="34" charset="0"/>
                        </a:rPr>
                        <a:t>7th Period</a:t>
                      </a:r>
                      <a:endParaRPr lang="en-US" sz="1100" kern="1400">
                        <a:ln>
                          <a:noFill/>
                        </a:ln>
                        <a:solidFill>
                          <a:schemeClr val="bg1"/>
                        </a:solidFill>
                        <a:effectLst/>
                        <a:latin typeface="Calibri" panose="020F0502020204030204" pitchFamily="34" charset="0"/>
                      </a:endParaRPr>
                    </a:p>
                  </a:txBody>
                  <a:tcPr marL="6502" marR="6502" marT="650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rowSpan="2">
                  <a:txBody>
                    <a:bodyPr/>
                    <a:lstStyle/>
                    <a:p>
                      <a:pPr marL="0" marR="0" lvl="0" indent="0" algn="ctr" rtl="0" eaLnBrk="1" fontAlgn="auto" latinLnBrk="0" hangingPunct="1">
                        <a:lnSpc>
                          <a:spcPct val="119000"/>
                        </a:lnSpc>
                        <a:spcBef>
                          <a:spcPts val="0"/>
                        </a:spcBef>
                        <a:spcAft>
                          <a:spcPts val="1400"/>
                        </a:spcAft>
                        <a:buClrTx/>
                        <a:buSzTx/>
                        <a:buFontTx/>
                        <a:buNone/>
                      </a:pPr>
                      <a:r>
                        <a:rPr lang="en-US" sz="1100" b="1" kern="1400">
                          <a:ln>
                            <a:noFill/>
                          </a:ln>
                          <a:solidFill>
                            <a:schemeClr val="tx1"/>
                          </a:solidFill>
                          <a:effectLst/>
                          <a:latin typeface="Arial"/>
                        </a:rPr>
                        <a:t>Report to 1st Period Class</a:t>
                      </a:r>
                      <a:endParaRPr lang="en-US" sz="1100" kern="1400">
                        <a:ln>
                          <a:noFill/>
                        </a:ln>
                        <a:solidFill>
                          <a:schemeClr val="tx1"/>
                        </a:solidFill>
                        <a:effectLst/>
                        <a:latin typeface="Arial"/>
                      </a:endParaRPr>
                    </a:p>
                  </a:txBody>
                  <a:tcPr marL="6502" marR="6502" marT="650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2"/>
                  </a:ext>
                </a:extLst>
              </a:tr>
              <a:tr h="510588">
                <a:tc vMerge="1">
                  <a:txBody>
                    <a:bodyPr/>
                    <a:lstStyle/>
                    <a:p>
                      <a:endParaRPr lang="en-US"/>
                    </a:p>
                  </a:txBody>
                  <a:tcPr/>
                </a:tc>
                <a:tc>
                  <a:txBody>
                    <a:bodyPr/>
                    <a:lstStyle/>
                    <a:p>
                      <a:pPr marR="0" indent="0" algn="ctr" rtl="0">
                        <a:lnSpc>
                          <a:spcPct val="119000"/>
                        </a:lnSpc>
                        <a:spcBef>
                          <a:spcPts val="0"/>
                        </a:spcBef>
                        <a:spcAft>
                          <a:spcPts val="1400"/>
                        </a:spcAft>
                      </a:pPr>
                      <a:r>
                        <a:rPr lang="en-US" sz="1100" b="1" kern="1400">
                          <a:ln>
                            <a:noFill/>
                          </a:ln>
                          <a:solidFill>
                            <a:schemeClr val="bg1"/>
                          </a:solidFill>
                          <a:effectLst/>
                          <a:latin typeface="Arial" panose="020B0604020202020204" pitchFamily="34" charset="0"/>
                        </a:rPr>
                        <a:t>8:45 AM-10:15 AM             </a:t>
                      </a:r>
                      <a:r>
                        <a:rPr lang="en-US" sz="1100" kern="1400">
                          <a:ln>
                            <a:noFill/>
                          </a:ln>
                          <a:solidFill>
                            <a:schemeClr val="bg1"/>
                          </a:solidFill>
                          <a:effectLst/>
                          <a:latin typeface="Arial" panose="020B0604020202020204" pitchFamily="34" charset="0"/>
                        </a:rPr>
                        <a:t>Testing                                           </a:t>
                      </a:r>
                      <a:endParaRPr lang="en-US" sz="1100" kern="1400">
                        <a:ln>
                          <a:noFill/>
                        </a:ln>
                        <a:solidFill>
                          <a:schemeClr val="bg1"/>
                        </a:solidFill>
                        <a:effectLst/>
                        <a:latin typeface="Calibri" panose="020F0502020204030204" pitchFamily="34" charset="0"/>
                      </a:endParaRPr>
                    </a:p>
                  </a:txBody>
                  <a:tcPr marL="6502" marR="6502" marT="650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extLst>
                  <a:ext uri="{0D108BD9-81ED-4DB2-BD59-A6C34878D82A}">
                    <a16:rowId xmlns:a16="http://schemas.microsoft.com/office/drawing/2014/main" val="10003"/>
                  </a:ext>
                </a:extLst>
              </a:tr>
              <a:tr h="575104">
                <a:tc gridSpan="7">
                  <a:txBody>
                    <a:bodyPr/>
                    <a:lstStyle/>
                    <a:p>
                      <a:pPr marL="0" marR="0" lvl="0" indent="0" algn="ctr" defTabSz="914400" rtl="0" eaLnBrk="1" fontAlgn="auto" latinLnBrk="0" hangingPunct="1">
                        <a:lnSpc>
                          <a:spcPct val="119000"/>
                        </a:lnSpc>
                        <a:spcBef>
                          <a:spcPts val="0"/>
                        </a:spcBef>
                        <a:spcAft>
                          <a:spcPts val="1400"/>
                        </a:spcAft>
                        <a:buClrTx/>
                        <a:buSzTx/>
                        <a:buFontTx/>
                        <a:buNone/>
                        <a:tabLst/>
                        <a:defRPr/>
                      </a:pPr>
                      <a:r>
                        <a:rPr lang="en-US" sz="2000" b="1" i="1" kern="1400">
                          <a:ln>
                            <a:noFill/>
                          </a:ln>
                          <a:solidFill>
                            <a:schemeClr val="bg1"/>
                          </a:solidFill>
                          <a:effectLst/>
                          <a:latin typeface="Arial" panose="020B0604020202020204" pitchFamily="34" charset="0"/>
                        </a:rPr>
                        <a:t>10:15 AM-10:20 AM - Passing Period</a:t>
                      </a:r>
                      <a:endParaRPr lang="en-US" sz="2000" b="1" kern="1400">
                        <a:ln>
                          <a:noFill/>
                        </a:ln>
                        <a:solidFill>
                          <a:schemeClr val="bg1"/>
                        </a:solidFill>
                        <a:effectLst/>
                        <a:latin typeface="Calibri" panose="020F0502020204030204" pitchFamily="34" charset="0"/>
                      </a:endParaRPr>
                    </a:p>
                  </a:txBody>
                  <a:tcPr marL="6502" marR="6502" marT="650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endParaRPr lang="en-US"/>
                    </a:p>
                  </a:txBody>
                  <a:tcPr/>
                </a:tc>
                <a:tc hMerge="1">
                  <a:txBody>
                    <a:bodyPr/>
                    <a:lstStyle/>
                    <a:p>
                      <a:pPr marR="0" indent="0" algn="ctr" rtl="0">
                        <a:lnSpc>
                          <a:spcPct val="119000"/>
                        </a:lnSpc>
                        <a:spcBef>
                          <a:spcPts val="0"/>
                        </a:spcBef>
                        <a:spcAft>
                          <a:spcPts val="1400"/>
                        </a:spcAft>
                      </a:pPr>
                      <a:endParaRPr lang="en-US" sz="900" kern="1400">
                        <a:ln>
                          <a:noFill/>
                        </a:ln>
                        <a:solidFill>
                          <a:srgbClr val="000000"/>
                        </a:solidFill>
                        <a:effectLst/>
                        <a:latin typeface="Calibri" panose="020F0502020204030204" pitchFamily="34" charset="0"/>
                      </a:endParaRPr>
                    </a:p>
                  </a:txBody>
                  <a:tcPr marL="6502" marR="6502" marT="650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tc hMerge="1">
                  <a:txBody>
                    <a:bodyPr/>
                    <a:lstStyle/>
                    <a:p>
                      <a:pPr marR="0" indent="0" algn="ctr" rtl="0">
                        <a:lnSpc>
                          <a:spcPct val="119000"/>
                        </a:lnSpc>
                        <a:spcBef>
                          <a:spcPts val="0"/>
                        </a:spcBef>
                        <a:spcAft>
                          <a:spcPts val="1400"/>
                        </a:spcAft>
                      </a:pPr>
                      <a:endParaRPr lang="en-US" sz="900" kern="1400">
                        <a:ln>
                          <a:noFill/>
                        </a:ln>
                        <a:solidFill>
                          <a:srgbClr val="000000"/>
                        </a:solidFill>
                        <a:effectLst/>
                        <a:latin typeface="Calibri" panose="020F0502020204030204" pitchFamily="34" charset="0"/>
                      </a:endParaRPr>
                    </a:p>
                  </a:txBody>
                  <a:tcPr marL="6502" marR="6502" marT="650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R="0" indent="0" algn="ctr" rtl="0">
                        <a:lnSpc>
                          <a:spcPct val="119000"/>
                        </a:lnSpc>
                        <a:spcBef>
                          <a:spcPts val="0"/>
                        </a:spcBef>
                        <a:spcAft>
                          <a:spcPts val="1400"/>
                        </a:spcAft>
                      </a:pPr>
                      <a:endParaRPr lang="en-US" sz="900" kern="1400">
                        <a:ln>
                          <a:noFill/>
                        </a:ln>
                        <a:solidFill>
                          <a:srgbClr val="000000"/>
                        </a:solidFill>
                        <a:effectLst/>
                        <a:latin typeface="Calibri" panose="020F0502020204030204" pitchFamily="34" charset="0"/>
                      </a:endParaRPr>
                    </a:p>
                  </a:txBody>
                  <a:tcPr marL="6502" marR="6502" marT="650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tc hMerge="1">
                  <a:txBody>
                    <a:bodyPr/>
                    <a:lstStyle/>
                    <a:p>
                      <a:pPr marL="0" marR="0" lvl="0" indent="0" algn="ctr" defTabSz="914400" rtl="0" eaLnBrk="1" fontAlgn="auto" latinLnBrk="0" hangingPunct="1">
                        <a:lnSpc>
                          <a:spcPct val="119000"/>
                        </a:lnSpc>
                        <a:spcBef>
                          <a:spcPts val="0"/>
                        </a:spcBef>
                        <a:spcAft>
                          <a:spcPts val="1400"/>
                        </a:spcAft>
                        <a:buClrTx/>
                        <a:buSzTx/>
                        <a:buFontTx/>
                        <a:buNone/>
                        <a:tabLst/>
                        <a:defRPr/>
                      </a:pPr>
                      <a:endParaRPr lang="en-US" sz="900" kern="1400">
                        <a:ln>
                          <a:noFill/>
                        </a:ln>
                        <a:solidFill>
                          <a:srgbClr val="000000"/>
                        </a:solidFill>
                        <a:effectLst/>
                        <a:latin typeface="Calibri" panose="020F0502020204030204" pitchFamily="34" charset="0"/>
                      </a:endParaRPr>
                    </a:p>
                  </a:txBody>
                  <a:tcPr marL="6502" marR="6502" marT="650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0" marR="0" lvl="0" indent="0" algn="ctr" defTabSz="914400" rtl="0" eaLnBrk="1" fontAlgn="auto" latinLnBrk="0" hangingPunct="1">
                        <a:lnSpc>
                          <a:spcPct val="119000"/>
                        </a:lnSpc>
                        <a:spcBef>
                          <a:spcPts val="0"/>
                        </a:spcBef>
                        <a:spcAft>
                          <a:spcPts val="1400"/>
                        </a:spcAft>
                        <a:buClrTx/>
                        <a:buSzTx/>
                        <a:buFontTx/>
                        <a:buNone/>
                        <a:tabLst/>
                        <a:defRPr/>
                      </a:pPr>
                      <a:endParaRPr lang="en-US" sz="900" kern="1400">
                        <a:ln>
                          <a:noFill/>
                        </a:ln>
                        <a:solidFill>
                          <a:srgbClr val="000000"/>
                        </a:solidFill>
                        <a:effectLst/>
                        <a:latin typeface="Calibri" panose="020F0502020204030204" pitchFamily="34" charset="0"/>
                      </a:endParaRPr>
                    </a:p>
                  </a:txBody>
                  <a:tcPr marL="6502" marR="6502" marT="650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4"/>
                  </a:ext>
                </a:extLst>
              </a:tr>
              <a:tr h="769845">
                <a:tc rowSpan="2">
                  <a:txBody>
                    <a:bodyPr/>
                    <a:lstStyle/>
                    <a:p>
                      <a:pPr marR="0" indent="0" algn="ctr" rtl="0">
                        <a:lnSpc>
                          <a:spcPct val="119000"/>
                        </a:lnSpc>
                        <a:spcBef>
                          <a:spcPts val="0"/>
                        </a:spcBef>
                        <a:spcAft>
                          <a:spcPts val="1400"/>
                        </a:spcAft>
                      </a:pPr>
                      <a:r>
                        <a:rPr lang="en-US" sz="1100" b="1" kern="1400">
                          <a:ln>
                            <a:noFill/>
                          </a:ln>
                          <a:solidFill>
                            <a:schemeClr val="bg1"/>
                          </a:solidFill>
                          <a:effectLst/>
                          <a:latin typeface="Arial" panose="020B0604020202020204" pitchFamily="34" charset="0"/>
                        </a:rPr>
                        <a:t>10:20 PM-12:00 PM</a:t>
                      </a:r>
                      <a:endParaRPr lang="en-US" sz="1100" kern="1400">
                        <a:ln>
                          <a:noFill/>
                        </a:ln>
                        <a:solidFill>
                          <a:schemeClr val="bg1"/>
                        </a:solidFill>
                        <a:effectLst/>
                        <a:latin typeface="Calibri" panose="020F0502020204030204" pitchFamily="34" charset="0"/>
                      </a:endParaRPr>
                    </a:p>
                  </a:txBody>
                  <a:tcPr marL="6502" marR="6502" marT="650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R="0" indent="0" algn="ctr" rtl="0">
                        <a:lnSpc>
                          <a:spcPct val="119000"/>
                        </a:lnSpc>
                        <a:spcBef>
                          <a:spcPts val="0"/>
                        </a:spcBef>
                        <a:spcAft>
                          <a:spcPts val="1400"/>
                        </a:spcAft>
                      </a:pPr>
                      <a:r>
                        <a:rPr lang="en-US" sz="1100" b="1" kern="1400">
                          <a:ln>
                            <a:noFill/>
                          </a:ln>
                          <a:solidFill>
                            <a:schemeClr val="bg1"/>
                          </a:solidFill>
                          <a:effectLst/>
                          <a:latin typeface="Arial" panose="020B0604020202020204" pitchFamily="34" charset="0"/>
                        </a:rPr>
                        <a:t>10:20 AM - 10:30 AM           ATTENDANCE &amp; TESTING DIRECTIONS</a:t>
                      </a:r>
                      <a:endParaRPr lang="en-US" sz="1100" kern="1400">
                        <a:ln>
                          <a:noFill/>
                        </a:ln>
                        <a:solidFill>
                          <a:schemeClr val="bg1"/>
                        </a:solidFill>
                        <a:effectLst/>
                        <a:latin typeface="Calibri" panose="020F0502020204030204" pitchFamily="34" charset="0"/>
                      </a:endParaRPr>
                    </a:p>
                  </a:txBody>
                  <a:tcPr marL="6502" marR="6502" marT="650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rowSpan="2">
                  <a:txBody>
                    <a:bodyPr/>
                    <a:lstStyle/>
                    <a:p>
                      <a:pPr marR="0" indent="0" algn="ctr" rtl="0">
                        <a:lnSpc>
                          <a:spcPct val="119000"/>
                        </a:lnSpc>
                        <a:spcBef>
                          <a:spcPts val="0"/>
                        </a:spcBef>
                        <a:spcAft>
                          <a:spcPts val="1400"/>
                        </a:spcAft>
                      </a:pPr>
                      <a:r>
                        <a:rPr lang="en-US" sz="1100" b="1" kern="1400">
                          <a:ln>
                            <a:noFill/>
                          </a:ln>
                          <a:solidFill>
                            <a:schemeClr val="tx1"/>
                          </a:solidFill>
                          <a:effectLst/>
                          <a:latin typeface="Arial"/>
                        </a:rPr>
                        <a:t>2nd Period</a:t>
                      </a:r>
                      <a:r>
                        <a:rPr lang="en-US" sz="1100" b="1" kern="1400" dirty="0">
                          <a:ln>
                            <a:noFill/>
                          </a:ln>
                          <a:solidFill>
                            <a:schemeClr val="bg1"/>
                          </a:solidFill>
                          <a:effectLst/>
                          <a:latin typeface="Arial"/>
                        </a:rPr>
                        <a:t>     </a:t>
                      </a:r>
                      <a:r>
                        <a:rPr lang="en-US" sz="1100" i="1" kern="1400" dirty="0">
                          <a:ln>
                            <a:noFill/>
                          </a:ln>
                          <a:solidFill>
                            <a:schemeClr val="bg1"/>
                          </a:solidFill>
                          <a:effectLst/>
                          <a:latin typeface="Arial"/>
                        </a:rPr>
                        <a:t> </a:t>
                      </a:r>
                      <a:endParaRPr lang="en-US" sz="1100" kern="1400">
                        <a:ln>
                          <a:noFill/>
                        </a:ln>
                        <a:solidFill>
                          <a:schemeClr val="bg1"/>
                        </a:solidFill>
                        <a:effectLst/>
                        <a:latin typeface="Calibri" panose="020F0502020204030204" pitchFamily="34" charset="0"/>
                      </a:endParaRPr>
                    </a:p>
                  </a:txBody>
                  <a:tcPr marL="6502" marR="6502" marT="650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tc rowSpan="2">
                  <a:txBody>
                    <a:bodyPr/>
                    <a:lstStyle/>
                    <a:p>
                      <a:pPr marR="0" indent="0" algn="ctr" rtl="0">
                        <a:lnSpc>
                          <a:spcPct val="119000"/>
                        </a:lnSpc>
                        <a:spcBef>
                          <a:spcPts val="0"/>
                        </a:spcBef>
                        <a:spcAft>
                          <a:spcPts val="1400"/>
                        </a:spcAft>
                      </a:pPr>
                      <a:r>
                        <a:rPr lang="en-US" sz="1100" b="1" kern="1400">
                          <a:ln>
                            <a:noFill/>
                          </a:ln>
                          <a:solidFill>
                            <a:schemeClr val="bg1"/>
                          </a:solidFill>
                          <a:effectLst/>
                          <a:latin typeface="Arial"/>
                        </a:rPr>
                        <a:t>4th Period      </a:t>
                      </a:r>
                      <a:r>
                        <a:rPr lang="en-US" sz="1100" i="1" kern="1400" dirty="0">
                          <a:ln>
                            <a:noFill/>
                          </a:ln>
                          <a:solidFill>
                            <a:schemeClr val="bg1"/>
                          </a:solidFill>
                          <a:effectLst/>
                          <a:latin typeface="Arial"/>
                        </a:rPr>
                        <a:t> </a:t>
                      </a:r>
                      <a:endParaRPr lang="en-US" sz="1100" kern="1400">
                        <a:ln>
                          <a:noFill/>
                        </a:ln>
                        <a:solidFill>
                          <a:schemeClr val="bg1"/>
                        </a:solidFill>
                        <a:effectLst/>
                        <a:latin typeface="Calibri" panose="020F0502020204030204" pitchFamily="34" charset="0"/>
                      </a:endParaRPr>
                    </a:p>
                  </a:txBody>
                  <a:tcPr marL="6502" marR="6502" marT="650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rowSpan="2">
                  <a:txBody>
                    <a:bodyPr/>
                    <a:lstStyle/>
                    <a:p>
                      <a:pPr marR="0" indent="0" algn="ctr" rtl="0">
                        <a:lnSpc>
                          <a:spcPct val="119000"/>
                        </a:lnSpc>
                        <a:spcBef>
                          <a:spcPts val="0"/>
                        </a:spcBef>
                        <a:spcAft>
                          <a:spcPts val="1400"/>
                        </a:spcAft>
                      </a:pPr>
                      <a:r>
                        <a:rPr lang="en-US" sz="1100" b="1" kern="1400">
                          <a:ln>
                            <a:noFill/>
                          </a:ln>
                          <a:solidFill>
                            <a:schemeClr val="tx1"/>
                          </a:solidFill>
                          <a:effectLst/>
                          <a:latin typeface="Arial"/>
                        </a:rPr>
                        <a:t>6th Period</a:t>
                      </a:r>
                      <a:r>
                        <a:rPr lang="en-US" sz="1100" b="1" kern="1400" dirty="0">
                          <a:ln>
                            <a:noFill/>
                          </a:ln>
                          <a:solidFill>
                            <a:schemeClr val="bg1"/>
                          </a:solidFill>
                          <a:effectLst/>
                          <a:latin typeface="Arial"/>
                        </a:rPr>
                        <a:t>      </a:t>
                      </a:r>
                      <a:r>
                        <a:rPr lang="en-US" sz="1100" i="1" kern="1400" dirty="0">
                          <a:ln>
                            <a:noFill/>
                          </a:ln>
                          <a:solidFill>
                            <a:schemeClr val="bg1"/>
                          </a:solidFill>
                          <a:effectLst/>
                          <a:latin typeface="Arial"/>
                        </a:rPr>
                        <a:t> </a:t>
                      </a:r>
                      <a:endParaRPr lang="en-US" sz="1100" kern="1400">
                        <a:ln>
                          <a:noFill/>
                        </a:ln>
                        <a:solidFill>
                          <a:schemeClr val="bg1"/>
                        </a:solidFill>
                        <a:effectLst/>
                        <a:latin typeface="Calibri" panose="020F0502020204030204" pitchFamily="34" charset="0"/>
                      </a:endParaRPr>
                    </a:p>
                  </a:txBody>
                  <a:tcPr marL="6502" marR="6502" marT="650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tc rowSpan="2">
                  <a:txBody>
                    <a:bodyPr/>
                    <a:lstStyle/>
                    <a:p>
                      <a:pPr marL="0" marR="0" lvl="0" indent="0" algn="ctr" rtl="0" eaLnBrk="1" fontAlgn="auto" latinLnBrk="0" hangingPunct="1">
                        <a:lnSpc>
                          <a:spcPct val="119000"/>
                        </a:lnSpc>
                        <a:spcBef>
                          <a:spcPts val="0"/>
                        </a:spcBef>
                        <a:spcAft>
                          <a:spcPts val="1400"/>
                        </a:spcAft>
                        <a:buClrTx/>
                        <a:buSzTx/>
                        <a:buFontTx/>
                        <a:buNone/>
                      </a:pPr>
                      <a:r>
                        <a:rPr lang="en-US" sz="1100" b="1" kern="1400">
                          <a:ln>
                            <a:noFill/>
                          </a:ln>
                          <a:solidFill>
                            <a:schemeClr val="bg1"/>
                          </a:solidFill>
                          <a:effectLst/>
                          <a:latin typeface="Arial"/>
                        </a:rPr>
                        <a:t>8th Period</a:t>
                      </a:r>
                      <a:r>
                        <a:rPr lang="en-US" sz="1100" i="1" kern="1400" dirty="0">
                          <a:ln>
                            <a:noFill/>
                          </a:ln>
                          <a:solidFill>
                            <a:schemeClr val="bg1"/>
                          </a:solidFill>
                          <a:effectLst/>
                          <a:latin typeface="Arial"/>
                        </a:rPr>
                        <a:t>  </a:t>
                      </a:r>
                      <a:endParaRPr lang="en-US" sz="1100" kern="1400" dirty="0">
                        <a:ln>
                          <a:noFill/>
                        </a:ln>
                        <a:solidFill>
                          <a:schemeClr val="bg1"/>
                        </a:solidFill>
                        <a:effectLst/>
                        <a:latin typeface="Calibri" panose="020F0502020204030204" pitchFamily="34" charset="0"/>
                      </a:endParaRPr>
                    </a:p>
                  </a:txBody>
                  <a:tcPr marL="6502" marR="6502" marT="650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rowSpan="2">
                  <a:txBody>
                    <a:bodyPr/>
                    <a:lstStyle/>
                    <a:p>
                      <a:pPr marL="0" marR="0" lvl="0" indent="0" algn="ctr" rtl="0" eaLnBrk="1" fontAlgn="auto" latinLnBrk="0" hangingPunct="1">
                        <a:lnSpc>
                          <a:spcPct val="119000"/>
                        </a:lnSpc>
                        <a:spcBef>
                          <a:spcPts val="0"/>
                        </a:spcBef>
                        <a:spcAft>
                          <a:spcPts val="1400"/>
                        </a:spcAft>
                        <a:buClrTx/>
                        <a:buSzTx/>
                        <a:buFontTx/>
                        <a:buNone/>
                      </a:pPr>
                      <a:r>
                        <a:rPr lang="en-US" sz="1100" b="1" kern="1400">
                          <a:ln>
                            <a:noFill/>
                          </a:ln>
                          <a:solidFill>
                            <a:schemeClr val="tx1"/>
                          </a:solidFill>
                          <a:effectLst/>
                          <a:latin typeface="Arial"/>
                        </a:rPr>
                        <a:t>Report to 2</a:t>
                      </a:r>
                      <a:r>
                        <a:rPr lang="en-US" sz="1100" b="1" kern="1400" baseline="30000">
                          <a:ln>
                            <a:noFill/>
                          </a:ln>
                          <a:solidFill>
                            <a:schemeClr val="tx1"/>
                          </a:solidFill>
                          <a:effectLst/>
                          <a:latin typeface="Arial"/>
                        </a:rPr>
                        <a:t>nd</a:t>
                      </a:r>
                      <a:r>
                        <a:rPr lang="en-US" sz="1100" b="1" kern="1400" dirty="0">
                          <a:ln>
                            <a:noFill/>
                          </a:ln>
                          <a:solidFill>
                            <a:schemeClr val="tx1"/>
                          </a:solidFill>
                          <a:effectLst/>
                          <a:latin typeface="Arial"/>
                        </a:rPr>
                        <a:t> </a:t>
                      </a:r>
                      <a:r>
                        <a:rPr lang="en-US" sz="1100" b="1" kern="1400">
                          <a:ln>
                            <a:noFill/>
                          </a:ln>
                          <a:solidFill>
                            <a:schemeClr val="tx1"/>
                          </a:solidFill>
                          <a:effectLst/>
                          <a:latin typeface="Arial"/>
                        </a:rPr>
                        <a:t>Period Class</a:t>
                      </a:r>
                      <a:endParaRPr lang="en-US" sz="1100" kern="1400">
                        <a:ln>
                          <a:noFill/>
                        </a:ln>
                        <a:solidFill>
                          <a:schemeClr val="tx1"/>
                        </a:solidFill>
                        <a:effectLst/>
                        <a:latin typeface="Arial"/>
                      </a:endParaRPr>
                    </a:p>
                  </a:txBody>
                  <a:tcPr marL="6502" marR="6502" marT="650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5"/>
                  </a:ext>
                </a:extLst>
              </a:tr>
              <a:tr h="510588">
                <a:tc vMerge="1">
                  <a:txBody>
                    <a:bodyPr/>
                    <a:lstStyle/>
                    <a:p>
                      <a:endParaRPr lang="en-US"/>
                    </a:p>
                  </a:txBody>
                  <a:tcPr/>
                </a:tc>
                <a:tc>
                  <a:txBody>
                    <a:bodyPr/>
                    <a:lstStyle/>
                    <a:p>
                      <a:pPr marR="0" indent="0" algn="ctr" rtl="0">
                        <a:lnSpc>
                          <a:spcPct val="119000"/>
                        </a:lnSpc>
                        <a:spcBef>
                          <a:spcPts val="0"/>
                        </a:spcBef>
                        <a:spcAft>
                          <a:spcPts val="1400"/>
                        </a:spcAft>
                      </a:pPr>
                      <a:r>
                        <a:rPr lang="en-US" sz="1100" b="1" kern="1400">
                          <a:ln>
                            <a:noFill/>
                          </a:ln>
                          <a:solidFill>
                            <a:schemeClr val="bg1"/>
                          </a:solidFill>
                          <a:effectLst/>
                          <a:latin typeface="Arial"/>
                        </a:rPr>
                        <a:t>10:30 AM-12:00 PM </a:t>
                      </a:r>
                      <a:r>
                        <a:rPr lang="en-US" sz="1100" kern="1400" dirty="0">
                          <a:ln>
                            <a:noFill/>
                          </a:ln>
                          <a:solidFill>
                            <a:schemeClr val="bg1"/>
                          </a:solidFill>
                          <a:effectLst/>
                          <a:latin typeface="Arial"/>
                        </a:rPr>
                        <a:t>                </a:t>
                      </a:r>
                      <a:r>
                        <a:rPr lang="en-US" sz="1100" kern="1400">
                          <a:ln>
                            <a:noFill/>
                          </a:ln>
                          <a:solidFill>
                            <a:schemeClr val="bg1"/>
                          </a:solidFill>
                          <a:effectLst/>
                          <a:latin typeface="Arial"/>
                        </a:rPr>
                        <a:t>Testing</a:t>
                      </a:r>
                    </a:p>
                  </a:txBody>
                  <a:tcPr marL="6502" marR="6502" marT="650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extLst>
                  <a:ext uri="{0D108BD9-81ED-4DB2-BD59-A6C34878D82A}">
                    <a16:rowId xmlns:a16="http://schemas.microsoft.com/office/drawing/2014/main" val="10006"/>
                  </a:ext>
                </a:extLst>
              </a:tr>
              <a:tr h="575104">
                <a:tc gridSpan="7">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000" b="1" i="1" kern="1400">
                          <a:ln>
                            <a:noFill/>
                          </a:ln>
                          <a:solidFill>
                            <a:schemeClr val="bg1"/>
                          </a:solidFill>
                          <a:effectLst/>
                          <a:latin typeface="Arial" panose="020B0604020202020204" pitchFamily="34" charset="0"/>
                        </a:rPr>
                        <a:t>Regular dismissal time</a:t>
                      </a:r>
                      <a:endParaRPr lang="en-US" sz="2000" b="1">
                        <a:solidFill>
                          <a:schemeClr val="bg1"/>
                        </a:solidFill>
                      </a:endParaRPr>
                    </a:p>
                  </a:txBody>
                  <a:tcPr marL="6502" marR="6502" marT="650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endParaRPr lang="en-US" sz="1800"/>
                    </a:p>
                  </a:txBody>
                  <a:tcPr marL="6502" marR="6502" marT="650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endParaRPr lang="en-US"/>
                    </a:p>
                  </a:txBody>
                  <a:tcPr marL="6502" marR="6502" marT="650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tc hMerge="1">
                  <a:txBody>
                    <a:bodyPr/>
                    <a:lstStyle/>
                    <a:p>
                      <a:endParaRPr lang="en-US"/>
                    </a:p>
                  </a:txBody>
                  <a:tcPr marL="6502" marR="6502" marT="650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en-US"/>
                    </a:p>
                  </a:txBody>
                  <a:tcPr marL="6502" marR="6502" marT="650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tc hMerge="1">
                  <a:txBody>
                    <a:bodyPr/>
                    <a:lstStyle/>
                    <a:p>
                      <a:endParaRPr lang="en-US"/>
                    </a:p>
                  </a:txBody>
                  <a:tcPr marL="6502" marR="6502" marT="650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en-US"/>
                    </a:p>
                  </a:txBody>
                  <a:tcPr marL="6502" marR="6502" marT="650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007"/>
                  </a:ext>
                </a:extLst>
              </a:tr>
            </a:tbl>
          </a:graphicData>
        </a:graphic>
      </p:graphicFrame>
      <p:sp>
        <p:nvSpPr>
          <p:cNvPr id="65" name="TextBox 64">
            <a:extLst>
              <a:ext uri="{FF2B5EF4-FFF2-40B4-BE49-F238E27FC236}">
                <a16:creationId xmlns:a16="http://schemas.microsoft.com/office/drawing/2014/main" id="{6F901695-712F-48A1-B264-6769C5F93C07}"/>
              </a:ext>
            </a:extLst>
          </p:cNvPr>
          <p:cNvSpPr txBox="1"/>
          <p:nvPr/>
        </p:nvSpPr>
        <p:spPr>
          <a:xfrm rot="19546798">
            <a:off x="8599966" y="3438193"/>
            <a:ext cx="3655863" cy="1323439"/>
          </a:xfrm>
          <a:prstGeom prst="rect">
            <a:avLst/>
          </a:prstGeom>
          <a:noFill/>
        </p:spPr>
        <p:txBody>
          <a:bodyPr wrap="square">
            <a:spAutoFit/>
          </a:bodyPr>
          <a:lstStyle/>
          <a:p>
            <a:pPr algn="ctr">
              <a:defRPr/>
            </a:pPr>
            <a:r>
              <a:rPr lang="en-US" sz="4000" b="1">
                <a:ln w="10160">
                  <a:solidFill>
                    <a:srgbClr val="C00000"/>
                  </a:solidFill>
                  <a:prstDash val="solid"/>
                </a:ln>
                <a:solidFill>
                  <a:schemeClr val="accent6">
                    <a:lumMod val="40000"/>
                    <a:lumOff val="60000"/>
                  </a:schemeClr>
                </a:solidFill>
                <a:effectLst>
                  <a:outerShdw blurRad="38100" dist="22860" dir="5400000" algn="tl" rotWithShape="0">
                    <a:srgbClr val="000000">
                      <a:alpha val="30000"/>
                    </a:srgbClr>
                  </a:outerShdw>
                </a:effectLst>
              </a:rPr>
              <a:t>SAMPLE, TC should edit</a:t>
            </a:r>
          </a:p>
        </p:txBody>
      </p:sp>
      <p:sp>
        <p:nvSpPr>
          <p:cNvPr id="66" name="TextBox 65">
            <a:extLst>
              <a:ext uri="{FF2B5EF4-FFF2-40B4-BE49-F238E27FC236}">
                <a16:creationId xmlns:a16="http://schemas.microsoft.com/office/drawing/2014/main" id="{C55A0C12-C629-48FE-9DFC-A54870905459}"/>
              </a:ext>
            </a:extLst>
          </p:cNvPr>
          <p:cNvSpPr txBox="1"/>
          <p:nvPr/>
        </p:nvSpPr>
        <p:spPr>
          <a:xfrm>
            <a:off x="143657" y="2239124"/>
            <a:ext cx="2398932" cy="2530629"/>
          </a:xfrm>
          <a:prstGeom prst="rect">
            <a:avLst/>
          </a:prstGeom>
          <a:noFill/>
        </p:spPr>
        <p:txBody>
          <a:bodyPr wrap="square" rtlCol="0">
            <a:spAutoFit/>
          </a:bodyPr>
          <a:lstStyle/>
          <a:p>
            <a:pPr>
              <a:lnSpc>
                <a:spcPct val="150000"/>
              </a:lnSpc>
            </a:pPr>
            <a:r>
              <a:rPr lang="en-US">
                <a:solidFill>
                  <a:schemeClr val="bg1"/>
                </a:solidFill>
              </a:rPr>
              <a:t>ACP Testing Window:</a:t>
            </a:r>
          </a:p>
          <a:p>
            <a:pPr marL="628650" lvl="1" indent="-171450">
              <a:lnSpc>
                <a:spcPct val="150000"/>
              </a:lnSpc>
              <a:buFont typeface="Arial" panose="020B0604020202020204" pitchFamily="34" charset="0"/>
              <a:buChar char="•"/>
            </a:pPr>
            <a:r>
              <a:rPr lang="en-US">
                <a:solidFill>
                  <a:schemeClr val="bg1"/>
                </a:solidFill>
              </a:rPr>
              <a:t>December 13-17, 2021</a:t>
            </a:r>
          </a:p>
          <a:p>
            <a:pPr marL="628650" lvl="1" indent="-171450">
              <a:lnSpc>
                <a:spcPct val="150000"/>
              </a:lnSpc>
              <a:buFont typeface="Arial" panose="020B0604020202020204" pitchFamily="34" charset="0"/>
              <a:buChar char="•"/>
            </a:pPr>
            <a:r>
              <a:rPr lang="en-US">
                <a:solidFill>
                  <a:schemeClr val="bg1"/>
                </a:solidFill>
              </a:rPr>
              <a:t>District testing is allowed on Monday.</a:t>
            </a:r>
          </a:p>
        </p:txBody>
      </p:sp>
      <p:sp>
        <p:nvSpPr>
          <p:cNvPr id="2" name="TextBox 1">
            <a:extLst>
              <a:ext uri="{FF2B5EF4-FFF2-40B4-BE49-F238E27FC236}">
                <a16:creationId xmlns:a16="http://schemas.microsoft.com/office/drawing/2014/main" id="{2386E9B6-9B30-427A-8A4A-CD87B308BAA9}"/>
              </a:ext>
            </a:extLst>
          </p:cNvPr>
          <p:cNvSpPr txBox="1"/>
          <p:nvPr/>
        </p:nvSpPr>
        <p:spPr>
          <a:xfrm>
            <a:off x="-102534" y="378826"/>
            <a:ext cx="10500151" cy="646331"/>
          </a:xfrm>
          <a:prstGeom prst="rect">
            <a:avLst/>
          </a:prstGeom>
          <a:noFill/>
          <a:effectLst>
            <a:outerShdw blurRad="139700" dist="165100" dir="5400000" algn="t" rotWithShape="0">
              <a:prstClr val="black">
                <a:alpha val="28000"/>
              </a:prstClr>
            </a:outerShdw>
          </a:effectLst>
        </p:spPr>
        <p:txBody>
          <a:bodyPr wrap="square" lIns="91440" tIns="45720" rIns="91440" bIns="45720" rtlCol="0" anchor="t">
            <a:spAutoFit/>
          </a:bodyPr>
          <a:lstStyle/>
          <a:p>
            <a:pPr algn="ctr"/>
            <a:r>
              <a:rPr lang="en-US" sz="3600">
                <a:solidFill>
                  <a:schemeClr val="accent6"/>
                </a:solidFill>
                <a:latin typeface="Abadi"/>
              </a:rPr>
              <a:t>Campus Specific Information </a:t>
            </a:r>
            <a:r>
              <a:rPr lang="en-US" sz="3600">
                <a:solidFill>
                  <a:schemeClr val="bg1"/>
                </a:solidFill>
                <a:latin typeface="Abadi"/>
              </a:rPr>
              <a:t>ACP Testing Window</a:t>
            </a:r>
          </a:p>
        </p:txBody>
      </p:sp>
    </p:spTree>
    <p:extLst>
      <p:ext uri="{BB962C8B-B14F-4D97-AF65-F5344CB8AC3E}">
        <p14:creationId xmlns:p14="http://schemas.microsoft.com/office/powerpoint/2010/main" val="2509453261"/>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5"/>
          <p:cNvGrpSpPr/>
          <p:nvPr/>
        </p:nvGrpSpPr>
        <p:grpSpPr>
          <a:xfrm>
            <a:off x="11580030" y="6016965"/>
            <a:ext cx="588963" cy="814388"/>
            <a:chOff x="5597525" y="5522913"/>
            <a:chExt cx="588963" cy="814388"/>
          </a:xfrm>
        </p:grpSpPr>
        <p:sp>
          <p:nvSpPr>
            <p:cNvPr id="7" name="Freeform 188"/>
            <p:cNvSpPr>
              <a:spLocks noEditPoints="1"/>
            </p:cNvSpPr>
            <p:nvPr/>
          </p:nvSpPr>
          <p:spPr bwMode="auto">
            <a:xfrm>
              <a:off x="5865813" y="5711826"/>
              <a:ext cx="320675" cy="280988"/>
            </a:xfrm>
            <a:custGeom>
              <a:avLst/>
              <a:gdLst>
                <a:gd name="T0" fmla="*/ 94 w 122"/>
                <a:gd name="T1" fmla="*/ 90 h 107"/>
                <a:gd name="T2" fmla="*/ 102 w 122"/>
                <a:gd name="T3" fmla="*/ 23 h 107"/>
                <a:gd name="T4" fmla="*/ 101 w 122"/>
                <a:gd name="T5" fmla="*/ 21 h 107"/>
                <a:gd name="T6" fmla="*/ 69 w 122"/>
                <a:gd name="T7" fmla="*/ 2 h 107"/>
                <a:gd name="T8" fmla="*/ 31 w 122"/>
                <a:gd name="T9" fmla="*/ 14 h 107"/>
                <a:gd name="T10" fmla="*/ 19 w 122"/>
                <a:gd name="T11" fmla="*/ 84 h 107"/>
                <a:gd name="T12" fmla="*/ 55 w 122"/>
                <a:gd name="T13" fmla="*/ 105 h 107"/>
                <a:gd name="T14" fmla="*/ 94 w 122"/>
                <a:gd name="T15" fmla="*/ 90 h 107"/>
                <a:gd name="T16" fmla="*/ 66 w 122"/>
                <a:gd name="T17" fmla="*/ 16 h 107"/>
                <a:gd name="T18" fmla="*/ 72 w 122"/>
                <a:gd name="T19" fmla="*/ 16 h 107"/>
                <a:gd name="T20" fmla="*/ 52 w 122"/>
                <a:gd name="T21" fmla="*/ 26 h 107"/>
                <a:gd name="T22" fmla="*/ 30 w 122"/>
                <a:gd name="T23" fmla="*/ 46 h 107"/>
                <a:gd name="T24" fmla="*/ 36 w 122"/>
                <a:gd name="T25" fmla="*/ 34 h 107"/>
                <a:gd name="T26" fmla="*/ 66 w 122"/>
                <a:gd name="T27" fmla="*/ 1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2" h="107">
                  <a:moveTo>
                    <a:pt x="94" y="90"/>
                  </a:moveTo>
                  <a:cubicBezTo>
                    <a:pt x="112" y="75"/>
                    <a:pt x="122" y="40"/>
                    <a:pt x="102" y="23"/>
                  </a:cubicBezTo>
                  <a:cubicBezTo>
                    <a:pt x="102" y="22"/>
                    <a:pt x="101" y="21"/>
                    <a:pt x="101" y="21"/>
                  </a:cubicBezTo>
                  <a:cubicBezTo>
                    <a:pt x="92" y="13"/>
                    <a:pt x="82" y="4"/>
                    <a:pt x="69" y="2"/>
                  </a:cubicBezTo>
                  <a:cubicBezTo>
                    <a:pt x="56" y="0"/>
                    <a:pt x="42" y="6"/>
                    <a:pt x="31" y="14"/>
                  </a:cubicBezTo>
                  <a:cubicBezTo>
                    <a:pt x="9" y="31"/>
                    <a:pt x="0" y="61"/>
                    <a:pt x="19" y="84"/>
                  </a:cubicBezTo>
                  <a:cubicBezTo>
                    <a:pt x="28" y="94"/>
                    <a:pt x="41" y="103"/>
                    <a:pt x="55" y="105"/>
                  </a:cubicBezTo>
                  <a:cubicBezTo>
                    <a:pt x="69" y="107"/>
                    <a:pt x="84" y="100"/>
                    <a:pt x="94" y="90"/>
                  </a:cubicBezTo>
                  <a:close/>
                  <a:moveTo>
                    <a:pt x="66" y="16"/>
                  </a:moveTo>
                  <a:cubicBezTo>
                    <a:pt x="68" y="16"/>
                    <a:pt x="70" y="16"/>
                    <a:pt x="72" y="16"/>
                  </a:cubicBezTo>
                  <a:cubicBezTo>
                    <a:pt x="65" y="18"/>
                    <a:pt x="58" y="22"/>
                    <a:pt x="52" y="26"/>
                  </a:cubicBezTo>
                  <a:cubicBezTo>
                    <a:pt x="43" y="31"/>
                    <a:pt x="36" y="38"/>
                    <a:pt x="30" y="46"/>
                  </a:cubicBezTo>
                  <a:cubicBezTo>
                    <a:pt x="31" y="42"/>
                    <a:pt x="33" y="38"/>
                    <a:pt x="36" y="34"/>
                  </a:cubicBezTo>
                  <a:cubicBezTo>
                    <a:pt x="43" y="26"/>
                    <a:pt x="55" y="16"/>
                    <a:pt x="66" y="16"/>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190"/>
            <p:cNvSpPr>
              <a:spLocks noEditPoints="1"/>
            </p:cNvSpPr>
            <p:nvPr/>
          </p:nvSpPr>
          <p:spPr bwMode="auto">
            <a:xfrm>
              <a:off x="5597525" y="5522913"/>
              <a:ext cx="257175" cy="285750"/>
            </a:xfrm>
            <a:custGeom>
              <a:avLst/>
              <a:gdLst>
                <a:gd name="T0" fmla="*/ 96 w 98"/>
                <a:gd name="T1" fmla="*/ 64 h 109"/>
                <a:gd name="T2" fmla="*/ 90 w 98"/>
                <a:gd name="T3" fmla="*/ 31 h 109"/>
                <a:gd name="T4" fmla="*/ 26 w 98"/>
                <a:gd name="T5" fmla="*/ 10 h 109"/>
                <a:gd name="T6" fmla="*/ 0 w 98"/>
                <a:gd name="T7" fmla="*/ 49 h 109"/>
                <a:gd name="T8" fmla="*/ 21 w 98"/>
                <a:gd name="T9" fmla="*/ 92 h 109"/>
                <a:gd name="T10" fmla="*/ 64 w 98"/>
                <a:gd name="T11" fmla="*/ 101 h 109"/>
                <a:gd name="T12" fmla="*/ 96 w 98"/>
                <a:gd name="T13" fmla="*/ 64 h 109"/>
                <a:gd name="T14" fmla="*/ 29 w 98"/>
                <a:gd name="T15" fmla="*/ 31 h 109"/>
                <a:gd name="T16" fmla="*/ 57 w 98"/>
                <a:gd name="T17" fmla="*/ 24 h 109"/>
                <a:gd name="T18" fmla="*/ 35 w 98"/>
                <a:gd name="T19" fmla="*/ 39 h 109"/>
                <a:gd name="T20" fmla="*/ 24 w 98"/>
                <a:gd name="T21" fmla="*/ 58 h 109"/>
                <a:gd name="T22" fmla="*/ 29 w 98"/>
                <a:gd name="T23" fmla="*/ 3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8" h="109">
                  <a:moveTo>
                    <a:pt x="96" y="64"/>
                  </a:moveTo>
                  <a:cubicBezTo>
                    <a:pt x="98" y="53"/>
                    <a:pt x="97" y="40"/>
                    <a:pt x="90" y="31"/>
                  </a:cubicBezTo>
                  <a:cubicBezTo>
                    <a:pt x="81" y="9"/>
                    <a:pt x="48" y="0"/>
                    <a:pt x="26" y="10"/>
                  </a:cubicBezTo>
                  <a:cubicBezTo>
                    <a:pt x="11" y="17"/>
                    <a:pt x="0" y="32"/>
                    <a:pt x="0" y="49"/>
                  </a:cubicBezTo>
                  <a:cubicBezTo>
                    <a:pt x="0" y="66"/>
                    <a:pt x="10" y="81"/>
                    <a:pt x="21" y="92"/>
                  </a:cubicBezTo>
                  <a:cubicBezTo>
                    <a:pt x="33" y="104"/>
                    <a:pt x="49" y="109"/>
                    <a:pt x="64" y="101"/>
                  </a:cubicBezTo>
                  <a:cubicBezTo>
                    <a:pt x="79" y="93"/>
                    <a:pt x="92" y="80"/>
                    <a:pt x="96" y="64"/>
                  </a:cubicBezTo>
                  <a:close/>
                  <a:moveTo>
                    <a:pt x="29" y="31"/>
                  </a:moveTo>
                  <a:cubicBezTo>
                    <a:pt x="37" y="23"/>
                    <a:pt x="47" y="21"/>
                    <a:pt x="57" y="24"/>
                  </a:cubicBezTo>
                  <a:cubicBezTo>
                    <a:pt x="48" y="27"/>
                    <a:pt x="41" y="33"/>
                    <a:pt x="35" y="39"/>
                  </a:cubicBezTo>
                  <a:cubicBezTo>
                    <a:pt x="30" y="44"/>
                    <a:pt x="25" y="51"/>
                    <a:pt x="24" y="58"/>
                  </a:cubicBezTo>
                  <a:cubicBezTo>
                    <a:pt x="20" y="49"/>
                    <a:pt x="21" y="39"/>
                    <a:pt x="29" y="31"/>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191"/>
            <p:cNvSpPr>
              <a:spLocks/>
            </p:cNvSpPr>
            <p:nvPr/>
          </p:nvSpPr>
          <p:spPr bwMode="auto">
            <a:xfrm>
              <a:off x="5605463" y="5759451"/>
              <a:ext cx="436563" cy="577850"/>
            </a:xfrm>
            <a:custGeom>
              <a:avLst/>
              <a:gdLst>
                <a:gd name="T0" fmla="*/ 162 w 166"/>
                <a:gd name="T1" fmla="*/ 96 h 221"/>
                <a:gd name="T2" fmla="*/ 78 w 166"/>
                <a:gd name="T3" fmla="*/ 178 h 221"/>
                <a:gd name="T4" fmla="*/ 79 w 166"/>
                <a:gd name="T5" fmla="*/ 171 h 221"/>
                <a:gd name="T6" fmla="*/ 82 w 166"/>
                <a:gd name="T7" fmla="*/ 138 h 221"/>
                <a:gd name="T8" fmla="*/ 84 w 166"/>
                <a:gd name="T9" fmla="*/ 136 h 221"/>
                <a:gd name="T10" fmla="*/ 115 w 166"/>
                <a:gd name="T11" fmla="*/ 85 h 221"/>
                <a:gd name="T12" fmla="*/ 118 w 166"/>
                <a:gd name="T13" fmla="*/ 85 h 221"/>
                <a:gd name="T14" fmla="*/ 131 w 166"/>
                <a:gd name="T15" fmla="*/ 75 h 221"/>
                <a:gd name="T16" fmla="*/ 124 w 166"/>
                <a:gd name="T17" fmla="*/ 57 h 221"/>
                <a:gd name="T18" fmla="*/ 118 w 166"/>
                <a:gd name="T19" fmla="*/ 58 h 221"/>
                <a:gd name="T20" fmla="*/ 117 w 166"/>
                <a:gd name="T21" fmla="*/ 60 h 221"/>
                <a:gd name="T22" fmla="*/ 116 w 166"/>
                <a:gd name="T23" fmla="*/ 61 h 221"/>
                <a:gd name="T24" fmla="*/ 108 w 166"/>
                <a:gd name="T25" fmla="*/ 79 h 221"/>
                <a:gd name="T26" fmla="*/ 108 w 166"/>
                <a:gd name="T27" fmla="*/ 81 h 221"/>
                <a:gd name="T28" fmla="*/ 95 w 166"/>
                <a:gd name="T29" fmla="*/ 99 h 221"/>
                <a:gd name="T30" fmla="*/ 82 w 166"/>
                <a:gd name="T31" fmla="*/ 123 h 221"/>
                <a:gd name="T32" fmla="*/ 82 w 166"/>
                <a:gd name="T33" fmla="*/ 120 h 221"/>
                <a:gd name="T34" fmla="*/ 76 w 166"/>
                <a:gd name="T35" fmla="*/ 69 h 221"/>
                <a:gd name="T36" fmla="*/ 66 w 166"/>
                <a:gd name="T37" fmla="*/ 29 h 221"/>
                <a:gd name="T38" fmla="*/ 67 w 166"/>
                <a:gd name="T39" fmla="*/ 28 h 221"/>
                <a:gd name="T40" fmla="*/ 71 w 166"/>
                <a:gd name="T41" fmla="*/ 3 h 221"/>
                <a:gd name="T42" fmla="*/ 66 w 166"/>
                <a:gd name="T43" fmla="*/ 1 h 221"/>
                <a:gd name="T44" fmla="*/ 54 w 166"/>
                <a:gd name="T45" fmla="*/ 6 h 221"/>
                <a:gd name="T46" fmla="*/ 52 w 166"/>
                <a:gd name="T47" fmla="*/ 9 h 221"/>
                <a:gd name="T48" fmla="*/ 51 w 166"/>
                <a:gd name="T49" fmla="*/ 12 h 221"/>
                <a:gd name="T50" fmla="*/ 54 w 166"/>
                <a:gd name="T51" fmla="*/ 21 h 221"/>
                <a:gd name="T52" fmla="*/ 57 w 166"/>
                <a:gd name="T53" fmla="*/ 28 h 221"/>
                <a:gd name="T54" fmla="*/ 60 w 166"/>
                <a:gd name="T55" fmla="*/ 30 h 221"/>
                <a:gd name="T56" fmla="*/ 70 w 166"/>
                <a:gd name="T57" fmla="*/ 73 h 221"/>
                <a:gd name="T58" fmla="*/ 75 w 166"/>
                <a:gd name="T59" fmla="*/ 120 h 221"/>
                <a:gd name="T60" fmla="*/ 73 w 166"/>
                <a:gd name="T61" fmla="*/ 169 h 221"/>
                <a:gd name="T62" fmla="*/ 70 w 166"/>
                <a:gd name="T63" fmla="*/ 187 h 221"/>
                <a:gd name="T64" fmla="*/ 11 w 166"/>
                <a:gd name="T65" fmla="*/ 51 h 221"/>
                <a:gd name="T66" fmla="*/ 2 w 166"/>
                <a:gd name="T67" fmla="*/ 40 h 221"/>
                <a:gd name="T68" fmla="*/ 12 w 166"/>
                <a:gd name="T69" fmla="*/ 126 h 221"/>
                <a:gd name="T70" fmla="*/ 63 w 166"/>
                <a:gd name="T71" fmla="*/ 205 h 221"/>
                <a:gd name="T72" fmla="*/ 65 w 166"/>
                <a:gd name="T73" fmla="*/ 206 h 221"/>
                <a:gd name="T74" fmla="*/ 65 w 166"/>
                <a:gd name="T75" fmla="*/ 206 h 221"/>
                <a:gd name="T76" fmla="*/ 66 w 166"/>
                <a:gd name="T77" fmla="*/ 209 h 221"/>
                <a:gd name="T78" fmla="*/ 64 w 166"/>
                <a:gd name="T79" fmla="*/ 218 h 221"/>
                <a:gd name="T80" fmla="*/ 68 w 166"/>
                <a:gd name="T81" fmla="*/ 219 h 221"/>
                <a:gd name="T82" fmla="*/ 72 w 166"/>
                <a:gd name="T83" fmla="*/ 208 h 221"/>
                <a:gd name="T84" fmla="*/ 135 w 166"/>
                <a:gd name="T85" fmla="*/ 164 h 221"/>
                <a:gd name="T86" fmla="*/ 162 w 166"/>
                <a:gd name="T87" fmla="*/ 96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6" h="221">
                  <a:moveTo>
                    <a:pt x="162" y="96"/>
                  </a:moveTo>
                  <a:cubicBezTo>
                    <a:pt x="161" y="94"/>
                    <a:pt x="97" y="144"/>
                    <a:pt x="78" y="178"/>
                  </a:cubicBezTo>
                  <a:cubicBezTo>
                    <a:pt x="79" y="176"/>
                    <a:pt x="79" y="173"/>
                    <a:pt x="79" y="171"/>
                  </a:cubicBezTo>
                  <a:cubicBezTo>
                    <a:pt x="81" y="160"/>
                    <a:pt x="81" y="149"/>
                    <a:pt x="82" y="138"/>
                  </a:cubicBezTo>
                  <a:cubicBezTo>
                    <a:pt x="83" y="138"/>
                    <a:pt x="83" y="137"/>
                    <a:pt x="84" y="136"/>
                  </a:cubicBezTo>
                  <a:cubicBezTo>
                    <a:pt x="92" y="119"/>
                    <a:pt x="102" y="100"/>
                    <a:pt x="115" y="85"/>
                  </a:cubicBezTo>
                  <a:cubicBezTo>
                    <a:pt x="116" y="85"/>
                    <a:pt x="117" y="85"/>
                    <a:pt x="118" y="85"/>
                  </a:cubicBezTo>
                  <a:cubicBezTo>
                    <a:pt x="123" y="85"/>
                    <a:pt x="129" y="79"/>
                    <a:pt x="131" y="75"/>
                  </a:cubicBezTo>
                  <a:cubicBezTo>
                    <a:pt x="133" y="69"/>
                    <a:pt x="127" y="62"/>
                    <a:pt x="124" y="57"/>
                  </a:cubicBezTo>
                  <a:cubicBezTo>
                    <a:pt x="122" y="55"/>
                    <a:pt x="119" y="56"/>
                    <a:pt x="118" y="58"/>
                  </a:cubicBezTo>
                  <a:cubicBezTo>
                    <a:pt x="118" y="59"/>
                    <a:pt x="117" y="60"/>
                    <a:pt x="117" y="60"/>
                  </a:cubicBezTo>
                  <a:cubicBezTo>
                    <a:pt x="117" y="60"/>
                    <a:pt x="116" y="61"/>
                    <a:pt x="116" y="61"/>
                  </a:cubicBezTo>
                  <a:cubicBezTo>
                    <a:pt x="112" y="65"/>
                    <a:pt x="106" y="72"/>
                    <a:pt x="108" y="79"/>
                  </a:cubicBezTo>
                  <a:cubicBezTo>
                    <a:pt x="108" y="80"/>
                    <a:pt x="108" y="80"/>
                    <a:pt x="108" y="81"/>
                  </a:cubicBezTo>
                  <a:cubicBezTo>
                    <a:pt x="104" y="87"/>
                    <a:pt x="99" y="93"/>
                    <a:pt x="95" y="99"/>
                  </a:cubicBezTo>
                  <a:cubicBezTo>
                    <a:pt x="91" y="106"/>
                    <a:pt x="86" y="114"/>
                    <a:pt x="82" y="123"/>
                  </a:cubicBezTo>
                  <a:cubicBezTo>
                    <a:pt x="82" y="122"/>
                    <a:pt x="82" y="121"/>
                    <a:pt x="82" y="120"/>
                  </a:cubicBezTo>
                  <a:cubicBezTo>
                    <a:pt x="81" y="103"/>
                    <a:pt x="80" y="86"/>
                    <a:pt x="76" y="69"/>
                  </a:cubicBezTo>
                  <a:cubicBezTo>
                    <a:pt x="74" y="56"/>
                    <a:pt x="71" y="42"/>
                    <a:pt x="66" y="29"/>
                  </a:cubicBezTo>
                  <a:cubicBezTo>
                    <a:pt x="66" y="29"/>
                    <a:pt x="67" y="29"/>
                    <a:pt x="67" y="28"/>
                  </a:cubicBezTo>
                  <a:cubicBezTo>
                    <a:pt x="73" y="22"/>
                    <a:pt x="73" y="10"/>
                    <a:pt x="71" y="3"/>
                  </a:cubicBezTo>
                  <a:cubicBezTo>
                    <a:pt x="71" y="1"/>
                    <a:pt x="68" y="0"/>
                    <a:pt x="66" y="1"/>
                  </a:cubicBezTo>
                  <a:cubicBezTo>
                    <a:pt x="62" y="2"/>
                    <a:pt x="58" y="4"/>
                    <a:pt x="54" y="6"/>
                  </a:cubicBezTo>
                  <a:cubicBezTo>
                    <a:pt x="53" y="6"/>
                    <a:pt x="52" y="7"/>
                    <a:pt x="52" y="9"/>
                  </a:cubicBezTo>
                  <a:cubicBezTo>
                    <a:pt x="51" y="9"/>
                    <a:pt x="50" y="11"/>
                    <a:pt x="51" y="12"/>
                  </a:cubicBezTo>
                  <a:cubicBezTo>
                    <a:pt x="52" y="15"/>
                    <a:pt x="53" y="18"/>
                    <a:pt x="54" y="21"/>
                  </a:cubicBezTo>
                  <a:cubicBezTo>
                    <a:pt x="55" y="23"/>
                    <a:pt x="56" y="26"/>
                    <a:pt x="57" y="28"/>
                  </a:cubicBezTo>
                  <a:cubicBezTo>
                    <a:pt x="58" y="29"/>
                    <a:pt x="59" y="30"/>
                    <a:pt x="60" y="30"/>
                  </a:cubicBezTo>
                  <a:cubicBezTo>
                    <a:pt x="63" y="44"/>
                    <a:pt x="68" y="58"/>
                    <a:pt x="70" y="73"/>
                  </a:cubicBezTo>
                  <a:cubicBezTo>
                    <a:pt x="73" y="88"/>
                    <a:pt x="75" y="104"/>
                    <a:pt x="75" y="120"/>
                  </a:cubicBezTo>
                  <a:cubicBezTo>
                    <a:pt x="76" y="136"/>
                    <a:pt x="75" y="152"/>
                    <a:pt x="73" y="169"/>
                  </a:cubicBezTo>
                  <a:cubicBezTo>
                    <a:pt x="72" y="175"/>
                    <a:pt x="71" y="181"/>
                    <a:pt x="70" y="187"/>
                  </a:cubicBezTo>
                  <a:cubicBezTo>
                    <a:pt x="62" y="138"/>
                    <a:pt x="42" y="90"/>
                    <a:pt x="11" y="51"/>
                  </a:cubicBezTo>
                  <a:cubicBezTo>
                    <a:pt x="11" y="51"/>
                    <a:pt x="4" y="43"/>
                    <a:pt x="2" y="40"/>
                  </a:cubicBezTo>
                  <a:cubicBezTo>
                    <a:pt x="0" y="37"/>
                    <a:pt x="4" y="103"/>
                    <a:pt x="12" y="126"/>
                  </a:cubicBezTo>
                  <a:cubicBezTo>
                    <a:pt x="23" y="154"/>
                    <a:pt x="40" y="185"/>
                    <a:pt x="63" y="205"/>
                  </a:cubicBezTo>
                  <a:cubicBezTo>
                    <a:pt x="63" y="206"/>
                    <a:pt x="64" y="206"/>
                    <a:pt x="65" y="206"/>
                  </a:cubicBezTo>
                  <a:cubicBezTo>
                    <a:pt x="65" y="206"/>
                    <a:pt x="65" y="206"/>
                    <a:pt x="65" y="206"/>
                  </a:cubicBezTo>
                  <a:cubicBezTo>
                    <a:pt x="64" y="207"/>
                    <a:pt x="65" y="208"/>
                    <a:pt x="66" y="209"/>
                  </a:cubicBezTo>
                  <a:cubicBezTo>
                    <a:pt x="65" y="212"/>
                    <a:pt x="65" y="215"/>
                    <a:pt x="64" y="218"/>
                  </a:cubicBezTo>
                  <a:cubicBezTo>
                    <a:pt x="64" y="220"/>
                    <a:pt x="67" y="221"/>
                    <a:pt x="68" y="219"/>
                  </a:cubicBezTo>
                  <a:cubicBezTo>
                    <a:pt x="69" y="215"/>
                    <a:pt x="71" y="212"/>
                    <a:pt x="72" y="208"/>
                  </a:cubicBezTo>
                  <a:cubicBezTo>
                    <a:pt x="97" y="200"/>
                    <a:pt x="120" y="185"/>
                    <a:pt x="135" y="164"/>
                  </a:cubicBezTo>
                  <a:cubicBezTo>
                    <a:pt x="149" y="145"/>
                    <a:pt x="166" y="121"/>
                    <a:pt x="162" y="96"/>
                  </a:cubicBezTo>
                  <a:close/>
                </a:path>
              </a:pathLst>
            </a:custGeom>
            <a:solidFill>
              <a:schemeClr val="accent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192"/>
            <p:cNvSpPr>
              <a:spLocks/>
            </p:cNvSpPr>
            <p:nvPr/>
          </p:nvSpPr>
          <p:spPr bwMode="auto">
            <a:xfrm>
              <a:off x="5626100" y="5562601"/>
              <a:ext cx="123825" cy="144463"/>
            </a:xfrm>
            <a:custGeom>
              <a:avLst/>
              <a:gdLst>
                <a:gd name="T0" fmla="*/ 26 w 47"/>
                <a:gd name="T1" fmla="*/ 48 h 55"/>
                <a:gd name="T2" fmla="*/ 23 w 47"/>
                <a:gd name="T3" fmla="*/ 44 h 55"/>
                <a:gd name="T4" fmla="*/ 33 w 47"/>
                <a:gd name="T5" fmla="*/ 36 h 55"/>
                <a:gd name="T6" fmla="*/ 39 w 47"/>
                <a:gd name="T7" fmla="*/ 26 h 55"/>
                <a:gd name="T8" fmla="*/ 42 w 47"/>
                <a:gd name="T9" fmla="*/ 16 h 55"/>
                <a:gd name="T10" fmla="*/ 45 w 47"/>
                <a:gd name="T11" fmla="*/ 14 h 55"/>
                <a:gd name="T12" fmla="*/ 46 w 47"/>
                <a:gd name="T13" fmla="*/ 11 h 55"/>
                <a:gd name="T14" fmla="*/ 40 w 47"/>
                <a:gd name="T15" fmla="*/ 7 h 55"/>
                <a:gd name="T16" fmla="*/ 12 w 47"/>
                <a:gd name="T17" fmla="*/ 18 h 55"/>
                <a:gd name="T18" fmla="*/ 7 w 47"/>
                <a:gd name="T19" fmla="*/ 45 h 55"/>
                <a:gd name="T20" fmla="*/ 13 w 47"/>
                <a:gd name="T21" fmla="*/ 49 h 55"/>
                <a:gd name="T22" fmla="*/ 26 w 47"/>
                <a:gd name="T23" fmla="*/ 4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 h="55">
                  <a:moveTo>
                    <a:pt x="26" y="48"/>
                  </a:moveTo>
                  <a:cubicBezTo>
                    <a:pt x="27" y="46"/>
                    <a:pt x="25" y="44"/>
                    <a:pt x="23" y="44"/>
                  </a:cubicBezTo>
                  <a:cubicBezTo>
                    <a:pt x="27" y="42"/>
                    <a:pt x="30" y="38"/>
                    <a:pt x="33" y="36"/>
                  </a:cubicBezTo>
                  <a:cubicBezTo>
                    <a:pt x="36" y="33"/>
                    <a:pt x="38" y="30"/>
                    <a:pt x="39" y="26"/>
                  </a:cubicBezTo>
                  <a:cubicBezTo>
                    <a:pt x="41" y="23"/>
                    <a:pt x="42" y="19"/>
                    <a:pt x="42" y="16"/>
                  </a:cubicBezTo>
                  <a:cubicBezTo>
                    <a:pt x="43" y="15"/>
                    <a:pt x="44" y="15"/>
                    <a:pt x="45" y="14"/>
                  </a:cubicBezTo>
                  <a:cubicBezTo>
                    <a:pt x="47" y="13"/>
                    <a:pt x="46" y="12"/>
                    <a:pt x="46" y="11"/>
                  </a:cubicBezTo>
                  <a:cubicBezTo>
                    <a:pt x="44" y="9"/>
                    <a:pt x="42" y="7"/>
                    <a:pt x="40" y="7"/>
                  </a:cubicBezTo>
                  <a:cubicBezTo>
                    <a:pt x="33" y="0"/>
                    <a:pt x="17" y="13"/>
                    <a:pt x="12" y="18"/>
                  </a:cubicBezTo>
                  <a:cubicBezTo>
                    <a:pt x="8" y="24"/>
                    <a:pt x="0" y="40"/>
                    <a:pt x="7" y="45"/>
                  </a:cubicBezTo>
                  <a:cubicBezTo>
                    <a:pt x="8" y="49"/>
                    <a:pt x="10" y="50"/>
                    <a:pt x="13" y="49"/>
                  </a:cubicBezTo>
                  <a:cubicBezTo>
                    <a:pt x="16" y="54"/>
                    <a:pt x="23" y="55"/>
                    <a:pt x="26" y="48"/>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Freeform 193"/>
            <p:cNvSpPr>
              <a:spLocks noEditPoints="1"/>
            </p:cNvSpPr>
            <p:nvPr/>
          </p:nvSpPr>
          <p:spPr bwMode="auto">
            <a:xfrm>
              <a:off x="5938838" y="5743576"/>
              <a:ext cx="134938" cy="117475"/>
            </a:xfrm>
            <a:custGeom>
              <a:avLst/>
              <a:gdLst>
                <a:gd name="T0" fmla="*/ 39 w 51"/>
                <a:gd name="T1" fmla="*/ 8 h 45"/>
                <a:gd name="T2" fmla="*/ 39 w 51"/>
                <a:gd name="T3" fmla="*/ 8 h 45"/>
                <a:gd name="T4" fmla="*/ 47 w 51"/>
                <a:gd name="T5" fmla="*/ 11 h 45"/>
                <a:gd name="T6" fmla="*/ 50 w 51"/>
                <a:gd name="T7" fmla="*/ 8 h 45"/>
                <a:gd name="T8" fmla="*/ 29 w 51"/>
                <a:gd name="T9" fmla="*/ 6 h 45"/>
                <a:gd name="T10" fmla="*/ 16 w 51"/>
                <a:gd name="T11" fmla="*/ 12 h 45"/>
                <a:gd name="T12" fmla="*/ 2 w 51"/>
                <a:gd name="T13" fmla="*/ 29 h 45"/>
                <a:gd name="T14" fmla="*/ 13 w 51"/>
                <a:gd name="T15" fmla="*/ 40 h 45"/>
                <a:gd name="T16" fmla="*/ 39 w 51"/>
                <a:gd name="T17" fmla="*/ 8 h 45"/>
                <a:gd name="T18" fmla="*/ 10 w 51"/>
                <a:gd name="T19" fmla="*/ 33 h 45"/>
                <a:gd name="T20" fmla="*/ 10 w 51"/>
                <a:gd name="T21" fmla="*/ 32 h 45"/>
                <a:gd name="T22" fmla="*/ 29 w 51"/>
                <a:gd name="T23" fmla="*/ 13 h 45"/>
                <a:gd name="T24" fmla="*/ 19 w 51"/>
                <a:gd name="T25" fmla="*/ 26 h 45"/>
                <a:gd name="T26" fmla="*/ 10 w 51"/>
                <a:gd name="T27" fmla="*/ 3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 h="45">
                  <a:moveTo>
                    <a:pt x="39" y="8"/>
                  </a:moveTo>
                  <a:cubicBezTo>
                    <a:pt x="39" y="8"/>
                    <a:pt x="39" y="8"/>
                    <a:pt x="39" y="8"/>
                  </a:cubicBezTo>
                  <a:cubicBezTo>
                    <a:pt x="42" y="8"/>
                    <a:pt x="45" y="9"/>
                    <a:pt x="47" y="11"/>
                  </a:cubicBezTo>
                  <a:cubicBezTo>
                    <a:pt x="48" y="13"/>
                    <a:pt x="51" y="10"/>
                    <a:pt x="50" y="8"/>
                  </a:cubicBezTo>
                  <a:cubicBezTo>
                    <a:pt x="46" y="0"/>
                    <a:pt x="36" y="3"/>
                    <a:pt x="29" y="6"/>
                  </a:cubicBezTo>
                  <a:cubicBezTo>
                    <a:pt x="24" y="7"/>
                    <a:pt x="20" y="9"/>
                    <a:pt x="16" y="12"/>
                  </a:cubicBezTo>
                  <a:cubicBezTo>
                    <a:pt x="10" y="16"/>
                    <a:pt x="5" y="22"/>
                    <a:pt x="2" y="29"/>
                  </a:cubicBezTo>
                  <a:cubicBezTo>
                    <a:pt x="0" y="38"/>
                    <a:pt x="4" y="45"/>
                    <a:pt x="13" y="40"/>
                  </a:cubicBezTo>
                  <a:cubicBezTo>
                    <a:pt x="25" y="33"/>
                    <a:pt x="34" y="21"/>
                    <a:pt x="39" y="8"/>
                  </a:cubicBezTo>
                  <a:close/>
                  <a:moveTo>
                    <a:pt x="10" y="33"/>
                  </a:moveTo>
                  <a:cubicBezTo>
                    <a:pt x="10" y="33"/>
                    <a:pt x="10" y="32"/>
                    <a:pt x="10" y="32"/>
                  </a:cubicBezTo>
                  <a:cubicBezTo>
                    <a:pt x="15" y="23"/>
                    <a:pt x="20" y="16"/>
                    <a:pt x="29" y="13"/>
                  </a:cubicBezTo>
                  <a:cubicBezTo>
                    <a:pt x="27" y="18"/>
                    <a:pt x="23" y="22"/>
                    <a:pt x="19" y="26"/>
                  </a:cubicBezTo>
                  <a:cubicBezTo>
                    <a:pt x="16" y="29"/>
                    <a:pt x="11" y="33"/>
                    <a:pt x="10" y="33"/>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194"/>
            <p:cNvSpPr>
              <a:spLocks/>
            </p:cNvSpPr>
            <p:nvPr/>
          </p:nvSpPr>
          <p:spPr bwMode="auto">
            <a:xfrm>
              <a:off x="5634038" y="5546726"/>
              <a:ext cx="68263" cy="63500"/>
            </a:xfrm>
            <a:custGeom>
              <a:avLst/>
              <a:gdLst>
                <a:gd name="T0" fmla="*/ 23 w 26"/>
                <a:gd name="T1" fmla="*/ 4 h 24"/>
                <a:gd name="T2" fmla="*/ 13 w 26"/>
                <a:gd name="T3" fmla="*/ 2 h 24"/>
                <a:gd name="T4" fmla="*/ 4 w 26"/>
                <a:gd name="T5" fmla="*/ 7 h 24"/>
                <a:gd name="T6" fmla="*/ 2 w 26"/>
                <a:gd name="T7" fmla="*/ 18 h 24"/>
                <a:gd name="T8" fmla="*/ 12 w 26"/>
                <a:gd name="T9" fmla="*/ 22 h 24"/>
                <a:gd name="T10" fmla="*/ 15 w 26"/>
                <a:gd name="T11" fmla="*/ 21 h 24"/>
                <a:gd name="T12" fmla="*/ 18 w 26"/>
                <a:gd name="T13" fmla="*/ 20 h 24"/>
                <a:gd name="T14" fmla="*/ 24 w 26"/>
                <a:gd name="T15" fmla="*/ 14 h 24"/>
                <a:gd name="T16" fmla="*/ 23 w 26"/>
                <a:gd name="T17"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24">
                  <a:moveTo>
                    <a:pt x="23" y="4"/>
                  </a:moveTo>
                  <a:cubicBezTo>
                    <a:pt x="21" y="1"/>
                    <a:pt x="16" y="0"/>
                    <a:pt x="13" y="2"/>
                  </a:cubicBezTo>
                  <a:cubicBezTo>
                    <a:pt x="10" y="3"/>
                    <a:pt x="6" y="5"/>
                    <a:pt x="4" y="7"/>
                  </a:cubicBezTo>
                  <a:cubicBezTo>
                    <a:pt x="1" y="10"/>
                    <a:pt x="0" y="14"/>
                    <a:pt x="2" y="18"/>
                  </a:cubicBezTo>
                  <a:cubicBezTo>
                    <a:pt x="4" y="21"/>
                    <a:pt x="8" y="24"/>
                    <a:pt x="12" y="22"/>
                  </a:cubicBezTo>
                  <a:cubicBezTo>
                    <a:pt x="13" y="22"/>
                    <a:pt x="14" y="22"/>
                    <a:pt x="15" y="21"/>
                  </a:cubicBezTo>
                  <a:cubicBezTo>
                    <a:pt x="16" y="21"/>
                    <a:pt x="17" y="21"/>
                    <a:pt x="18" y="20"/>
                  </a:cubicBezTo>
                  <a:cubicBezTo>
                    <a:pt x="21" y="19"/>
                    <a:pt x="23" y="17"/>
                    <a:pt x="24" y="14"/>
                  </a:cubicBezTo>
                  <a:cubicBezTo>
                    <a:pt x="26" y="11"/>
                    <a:pt x="26" y="6"/>
                    <a:pt x="23" y="4"/>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195"/>
            <p:cNvSpPr>
              <a:spLocks/>
            </p:cNvSpPr>
            <p:nvPr/>
          </p:nvSpPr>
          <p:spPr bwMode="auto">
            <a:xfrm>
              <a:off x="6073775" y="5737226"/>
              <a:ext cx="60325" cy="66675"/>
            </a:xfrm>
            <a:custGeom>
              <a:avLst/>
              <a:gdLst>
                <a:gd name="T0" fmla="*/ 21 w 23"/>
                <a:gd name="T1" fmla="*/ 13 h 25"/>
                <a:gd name="T2" fmla="*/ 18 w 23"/>
                <a:gd name="T3" fmla="*/ 7 h 25"/>
                <a:gd name="T4" fmla="*/ 15 w 23"/>
                <a:gd name="T5" fmla="*/ 3 h 25"/>
                <a:gd name="T6" fmla="*/ 4 w 23"/>
                <a:gd name="T7" fmla="*/ 3 h 25"/>
                <a:gd name="T8" fmla="*/ 1 w 23"/>
                <a:gd name="T9" fmla="*/ 12 h 25"/>
                <a:gd name="T10" fmla="*/ 3 w 23"/>
                <a:gd name="T11" fmla="*/ 15 h 25"/>
                <a:gd name="T12" fmla="*/ 3 w 23"/>
                <a:gd name="T13" fmla="*/ 15 h 25"/>
                <a:gd name="T14" fmla="*/ 6 w 23"/>
                <a:gd name="T15" fmla="*/ 21 h 25"/>
                <a:gd name="T16" fmla="*/ 6 w 23"/>
                <a:gd name="T17" fmla="*/ 21 h 25"/>
                <a:gd name="T18" fmla="*/ 11 w 23"/>
                <a:gd name="T19" fmla="*/ 24 h 25"/>
                <a:gd name="T20" fmla="*/ 21 w 23"/>
                <a:gd name="T21" fmla="*/ 1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25">
                  <a:moveTo>
                    <a:pt x="21" y="13"/>
                  </a:moveTo>
                  <a:cubicBezTo>
                    <a:pt x="21" y="10"/>
                    <a:pt x="19" y="8"/>
                    <a:pt x="18" y="7"/>
                  </a:cubicBezTo>
                  <a:cubicBezTo>
                    <a:pt x="17" y="5"/>
                    <a:pt x="16" y="4"/>
                    <a:pt x="15" y="3"/>
                  </a:cubicBezTo>
                  <a:cubicBezTo>
                    <a:pt x="12" y="1"/>
                    <a:pt x="8" y="0"/>
                    <a:pt x="4" y="3"/>
                  </a:cubicBezTo>
                  <a:cubicBezTo>
                    <a:pt x="2" y="5"/>
                    <a:pt x="0" y="8"/>
                    <a:pt x="1" y="12"/>
                  </a:cubicBezTo>
                  <a:cubicBezTo>
                    <a:pt x="1" y="13"/>
                    <a:pt x="2" y="14"/>
                    <a:pt x="3" y="15"/>
                  </a:cubicBezTo>
                  <a:cubicBezTo>
                    <a:pt x="3" y="15"/>
                    <a:pt x="3" y="15"/>
                    <a:pt x="3" y="15"/>
                  </a:cubicBezTo>
                  <a:cubicBezTo>
                    <a:pt x="3" y="17"/>
                    <a:pt x="4" y="20"/>
                    <a:pt x="6" y="21"/>
                  </a:cubicBezTo>
                  <a:cubicBezTo>
                    <a:pt x="6" y="21"/>
                    <a:pt x="6" y="21"/>
                    <a:pt x="6" y="21"/>
                  </a:cubicBezTo>
                  <a:cubicBezTo>
                    <a:pt x="7" y="22"/>
                    <a:pt x="9" y="23"/>
                    <a:pt x="11" y="24"/>
                  </a:cubicBezTo>
                  <a:cubicBezTo>
                    <a:pt x="17" y="25"/>
                    <a:pt x="23" y="19"/>
                    <a:pt x="21" y="13"/>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196"/>
            <p:cNvSpPr>
              <a:spLocks/>
            </p:cNvSpPr>
            <p:nvPr/>
          </p:nvSpPr>
          <p:spPr bwMode="auto">
            <a:xfrm>
              <a:off x="5600700" y="5591176"/>
              <a:ext cx="101600" cy="177800"/>
            </a:xfrm>
            <a:custGeom>
              <a:avLst/>
              <a:gdLst>
                <a:gd name="T0" fmla="*/ 39 w 39"/>
                <a:gd name="T1" fmla="*/ 67 h 68"/>
                <a:gd name="T2" fmla="*/ 10 w 39"/>
                <a:gd name="T3" fmla="*/ 42 h 68"/>
                <a:gd name="T4" fmla="*/ 8 w 39"/>
                <a:gd name="T5" fmla="*/ 1 h 68"/>
                <a:gd name="T6" fmla="*/ 7 w 39"/>
                <a:gd name="T7" fmla="*/ 0 h 68"/>
                <a:gd name="T8" fmla="*/ 8 w 39"/>
                <a:gd name="T9" fmla="*/ 43 h 68"/>
                <a:gd name="T10" fmla="*/ 38 w 39"/>
                <a:gd name="T11" fmla="*/ 68 h 68"/>
                <a:gd name="T12" fmla="*/ 39 w 39"/>
                <a:gd name="T13" fmla="*/ 67 h 68"/>
              </a:gdLst>
              <a:ahLst/>
              <a:cxnLst>
                <a:cxn ang="0">
                  <a:pos x="T0" y="T1"/>
                </a:cxn>
                <a:cxn ang="0">
                  <a:pos x="T2" y="T3"/>
                </a:cxn>
                <a:cxn ang="0">
                  <a:pos x="T4" y="T5"/>
                </a:cxn>
                <a:cxn ang="0">
                  <a:pos x="T6" y="T7"/>
                </a:cxn>
                <a:cxn ang="0">
                  <a:pos x="T8" y="T9"/>
                </a:cxn>
                <a:cxn ang="0">
                  <a:pos x="T10" y="T11"/>
                </a:cxn>
                <a:cxn ang="0">
                  <a:pos x="T12" y="T13"/>
                </a:cxn>
              </a:cxnLst>
              <a:rect l="0" t="0" r="r" b="b"/>
              <a:pathLst>
                <a:path w="39" h="68">
                  <a:moveTo>
                    <a:pt x="39" y="67"/>
                  </a:moveTo>
                  <a:cubicBezTo>
                    <a:pt x="27" y="61"/>
                    <a:pt x="17" y="53"/>
                    <a:pt x="10" y="42"/>
                  </a:cubicBezTo>
                  <a:cubicBezTo>
                    <a:pt x="2" y="28"/>
                    <a:pt x="6" y="15"/>
                    <a:pt x="8" y="1"/>
                  </a:cubicBezTo>
                  <a:cubicBezTo>
                    <a:pt x="9" y="0"/>
                    <a:pt x="8" y="0"/>
                    <a:pt x="7" y="0"/>
                  </a:cubicBezTo>
                  <a:cubicBezTo>
                    <a:pt x="1" y="14"/>
                    <a:pt x="0" y="30"/>
                    <a:pt x="8" y="43"/>
                  </a:cubicBezTo>
                  <a:cubicBezTo>
                    <a:pt x="14" y="53"/>
                    <a:pt x="25" y="67"/>
                    <a:pt x="38" y="68"/>
                  </a:cubicBezTo>
                  <a:cubicBezTo>
                    <a:pt x="39" y="68"/>
                    <a:pt x="39" y="67"/>
                    <a:pt x="39" y="67"/>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197"/>
            <p:cNvSpPr>
              <a:spLocks/>
            </p:cNvSpPr>
            <p:nvPr/>
          </p:nvSpPr>
          <p:spPr bwMode="auto">
            <a:xfrm>
              <a:off x="5661025" y="5715001"/>
              <a:ext cx="52388" cy="38100"/>
            </a:xfrm>
            <a:custGeom>
              <a:avLst/>
              <a:gdLst>
                <a:gd name="T0" fmla="*/ 20 w 20"/>
                <a:gd name="T1" fmla="*/ 13 h 15"/>
                <a:gd name="T2" fmla="*/ 11 w 20"/>
                <a:gd name="T3" fmla="*/ 8 h 15"/>
                <a:gd name="T4" fmla="*/ 2 w 20"/>
                <a:gd name="T5" fmla="*/ 0 h 15"/>
                <a:gd name="T6" fmla="*/ 1 w 20"/>
                <a:gd name="T7" fmla="*/ 1 h 15"/>
                <a:gd name="T8" fmla="*/ 9 w 20"/>
                <a:gd name="T9" fmla="*/ 10 h 15"/>
                <a:gd name="T10" fmla="*/ 20 w 20"/>
                <a:gd name="T11" fmla="*/ 14 h 15"/>
                <a:gd name="T12" fmla="*/ 20 w 20"/>
                <a:gd name="T13" fmla="*/ 13 h 15"/>
              </a:gdLst>
              <a:ahLst/>
              <a:cxnLst>
                <a:cxn ang="0">
                  <a:pos x="T0" y="T1"/>
                </a:cxn>
                <a:cxn ang="0">
                  <a:pos x="T2" y="T3"/>
                </a:cxn>
                <a:cxn ang="0">
                  <a:pos x="T4" y="T5"/>
                </a:cxn>
                <a:cxn ang="0">
                  <a:pos x="T6" y="T7"/>
                </a:cxn>
                <a:cxn ang="0">
                  <a:pos x="T8" y="T9"/>
                </a:cxn>
                <a:cxn ang="0">
                  <a:pos x="T10" y="T11"/>
                </a:cxn>
                <a:cxn ang="0">
                  <a:pos x="T12" y="T13"/>
                </a:cxn>
              </a:cxnLst>
              <a:rect l="0" t="0" r="r" b="b"/>
              <a:pathLst>
                <a:path w="20" h="15">
                  <a:moveTo>
                    <a:pt x="20" y="13"/>
                  </a:moveTo>
                  <a:cubicBezTo>
                    <a:pt x="18" y="11"/>
                    <a:pt x="14" y="10"/>
                    <a:pt x="11" y="8"/>
                  </a:cubicBezTo>
                  <a:cubicBezTo>
                    <a:pt x="8" y="6"/>
                    <a:pt x="4" y="3"/>
                    <a:pt x="2" y="0"/>
                  </a:cubicBezTo>
                  <a:cubicBezTo>
                    <a:pt x="1" y="0"/>
                    <a:pt x="0" y="0"/>
                    <a:pt x="1" y="1"/>
                  </a:cubicBezTo>
                  <a:cubicBezTo>
                    <a:pt x="3" y="5"/>
                    <a:pt x="6" y="8"/>
                    <a:pt x="9" y="10"/>
                  </a:cubicBezTo>
                  <a:cubicBezTo>
                    <a:pt x="12" y="12"/>
                    <a:pt x="16" y="15"/>
                    <a:pt x="20" y="14"/>
                  </a:cubicBezTo>
                  <a:cubicBezTo>
                    <a:pt x="20" y="14"/>
                    <a:pt x="20" y="14"/>
                    <a:pt x="20" y="13"/>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98"/>
            <p:cNvSpPr>
              <a:spLocks/>
            </p:cNvSpPr>
            <p:nvPr/>
          </p:nvSpPr>
          <p:spPr bwMode="auto">
            <a:xfrm>
              <a:off x="5784850" y="5586413"/>
              <a:ext cx="61913" cy="161925"/>
            </a:xfrm>
            <a:custGeom>
              <a:avLst/>
              <a:gdLst>
                <a:gd name="T0" fmla="*/ 6 w 24"/>
                <a:gd name="T1" fmla="*/ 0 h 62"/>
                <a:gd name="T2" fmla="*/ 5 w 24"/>
                <a:gd name="T3" fmla="*/ 1 h 62"/>
                <a:gd name="T4" fmla="*/ 14 w 24"/>
                <a:gd name="T5" fmla="*/ 34 h 62"/>
                <a:gd name="T6" fmla="*/ 1 w 24"/>
                <a:gd name="T7" fmla="*/ 60 h 62"/>
                <a:gd name="T8" fmla="*/ 1 w 24"/>
                <a:gd name="T9" fmla="*/ 61 h 62"/>
                <a:gd name="T10" fmla="*/ 6 w 24"/>
                <a:gd name="T11" fmla="*/ 0 h 62"/>
              </a:gdLst>
              <a:ahLst/>
              <a:cxnLst>
                <a:cxn ang="0">
                  <a:pos x="T0" y="T1"/>
                </a:cxn>
                <a:cxn ang="0">
                  <a:pos x="T2" y="T3"/>
                </a:cxn>
                <a:cxn ang="0">
                  <a:pos x="T4" y="T5"/>
                </a:cxn>
                <a:cxn ang="0">
                  <a:pos x="T6" y="T7"/>
                </a:cxn>
                <a:cxn ang="0">
                  <a:pos x="T8" y="T9"/>
                </a:cxn>
                <a:cxn ang="0">
                  <a:pos x="T10" y="T11"/>
                </a:cxn>
              </a:cxnLst>
              <a:rect l="0" t="0" r="r" b="b"/>
              <a:pathLst>
                <a:path w="24" h="62">
                  <a:moveTo>
                    <a:pt x="6" y="0"/>
                  </a:moveTo>
                  <a:cubicBezTo>
                    <a:pt x="5" y="0"/>
                    <a:pt x="4" y="1"/>
                    <a:pt x="5" y="1"/>
                  </a:cubicBezTo>
                  <a:cubicBezTo>
                    <a:pt x="12" y="11"/>
                    <a:pt x="16" y="22"/>
                    <a:pt x="14" y="34"/>
                  </a:cubicBezTo>
                  <a:cubicBezTo>
                    <a:pt x="12" y="45"/>
                    <a:pt x="7" y="52"/>
                    <a:pt x="1" y="60"/>
                  </a:cubicBezTo>
                  <a:cubicBezTo>
                    <a:pt x="0" y="61"/>
                    <a:pt x="1" y="62"/>
                    <a:pt x="1" y="61"/>
                  </a:cubicBezTo>
                  <a:cubicBezTo>
                    <a:pt x="24" y="50"/>
                    <a:pt x="21" y="16"/>
                    <a:pt x="6"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199"/>
            <p:cNvSpPr>
              <a:spLocks/>
            </p:cNvSpPr>
            <p:nvPr/>
          </p:nvSpPr>
          <p:spPr bwMode="auto">
            <a:xfrm>
              <a:off x="5762625" y="5683251"/>
              <a:ext cx="46038" cy="60325"/>
            </a:xfrm>
            <a:custGeom>
              <a:avLst/>
              <a:gdLst>
                <a:gd name="T0" fmla="*/ 16 w 17"/>
                <a:gd name="T1" fmla="*/ 1 h 23"/>
                <a:gd name="T2" fmla="*/ 15 w 17"/>
                <a:gd name="T3" fmla="*/ 1 h 23"/>
                <a:gd name="T4" fmla="*/ 9 w 17"/>
                <a:gd name="T5" fmla="*/ 12 h 23"/>
                <a:gd name="T6" fmla="*/ 1 w 17"/>
                <a:gd name="T7" fmla="*/ 22 h 23"/>
                <a:gd name="T8" fmla="*/ 2 w 17"/>
                <a:gd name="T9" fmla="*/ 23 h 23"/>
                <a:gd name="T10" fmla="*/ 12 w 17"/>
                <a:gd name="T11" fmla="*/ 13 h 23"/>
                <a:gd name="T12" fmla="*/ 16 w 17"/>
                <a:gd name="T13" fmla="*/ 1 h 23"/>
              </a:gdLst>
              <a:ahLst/>
              <a:cxnLst>
                <a:cxn ang="0">
                  <a:pos x="T0" y="T1"/>
                </a:cxn>
                <a:cxn ang="0">
                  <a:pos x="T2" y="T3"/>
                </a:cxn>
                <a:cxn ang="0">
                  <a:pos x="T4" y="T5"/>
                </a:cxn>
                <a:cxn ang="0">
                  <a:pos x="T6" y="T7"/>
                </a:cxn>
                <a:cxn ang="0">
                  <a:pos x="T8" y="T9"/>
                </a:cxn>
                <a:cxn ang="0">
                  <a:pos x="T10" y="T11"/>
                </a:cxn>
                <a:cxn ang="0">
                  <a:pos x="T12" y="T13"/>
                </a:cxn>
              </a:cxnLst>
              <a:rect l="0" t="0" r="r" b="b"/>
              <a:pathLst>
                <a:path w="17" h="23">
                  <a:moveTo>
                    <a:pt x="16" y="1"/>
                  </a:moveTo>
                  <a:cubicBezTo>
                    <a:pt x="16" y="0"/>
                    <a:pt x="15" y="0"/>
                    <a:pt x="15" y="1"/>
                  </a:cubicBezTo>
                  <a:cubicBezTo>
                    <a:pt x="13" y="5"/>
                    <a:pt x="12" y="9"/>
                    <a:pt x="9" y="12"/>
                  </a:cubicBezTo>
                  <a:cubicBezTo>
                    <a:pt x="6" y="16"/>
                    <a:pt x="3" y="18"/>
                    <a:pt x="1" y="22"/>
                  </a:cubicBezTo>
                  <a:cubicBezTo>
                    <a:pt x="0" y="23"/>
                    <a:pt x="1" y="23"/>
                    <a:pt x="2" y="23"/>
                  </a:cubicBezTo>
                  <a:cubicBezTo>
                    <a:pt x="6" y="21"/>
                    <a:pt x="10" y="17"/>
                    <a:pt x="12" y="13"/>
                  </a:cubicBezTo>
                  <a:cubicBezTo>
                    <a:pt x="15" y="9"/>
                    <a:pt x="17" y="5"/>
                    <a:pt x="16"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200"/>
            <p:cNvSpPr>
              <a:spLocks/>
            </p:cNvSpPr>
            <p:nvPr/>
          </p:nvSpPr>
          <p:spPr bwMode="auto">
            <a:xfrm>
              <a:off x="5902325" y="5737226"/>
              <a:ext cx="87313" cy="155575"/>
            </a:xfrm>
            <a:custGeom>
              <a:avLst/>
              <a:gdLst>
                <a:gd name="T0" fmla="*/ 31 w 33"/>
                <a:gd name="T1" fmla="*/ 0 h 59"/>
                <a:gd name="T2" fmla="*/ 7 w 33"/>
                <a:gd name="T3" fmla="*/ 26 h 59"/>
                <a:gd name="T4" fmla="*/ 7 w 33"/>
                <a:gd name="T5" fmla="*/ 58 h 59"/>
                <a:gd name="T6" fmla="*/ 9 w 33"/>
                <a:gd name="T7" fmla="*/ 57 h 59"/>
                <a:gd name="T8" fmla="*/ 32 w 33"/>
                <a:gd name="T9" fmla="*/ 1 h 59"/>
                <a:gd name="T10" fmla="*/ 31 w 33"/>
                <a:gd name="T11" fmla="*/ 0 h 59"/>
              </a:gdLst>
              <a:ahLst/>
              <a:cxnLst>
                <a:cxn ang="0">
                  <a:pos x="T0" y="T1"/>
                </a:cxn>
                <a:cxn ang="0">
                  <a:pos x="T2" y="T3"/>
                </a:cxn>
                <a:cxn ang="0">
                  <a:pos x="T4" y="T5"/>
                </a:cxn>
                <a:cxn ang="0">
                  <a:pos x="T6" y="T7"/>
                </a:cxn>
                <a:cxn ang="0">
                  <a:pos x="T8" y="T9"/>
                </a:cxn>
                <a:cxn ang="0">
                  <a:pos x="T10" y="T11"/>
                </a:cxn>
              </a:cxnLst>
              <a:rect l="0" t="0" r="r" b="b"/>
              <a:pathLst>
                <a:path w="33" h="59">
                  <a:moveTo>
                    <a:pt x="31" y="0"/>
                  </a:moveTo>
                  <a:cubicBezTo>
                    <a:pt x="20" y="5"/>
                    <a:pt x="12" y="15"/>
                    <a:pt x="7" y="26"/>
                  </a:cubicBezTo>
                  <a:cubicBezTo>
                    <a:pt x="4" y="35"/>
                    <a:pt x="0" y="50"/>
                    <a:pt x="7" y="58"/>
                  </a:cubicBezTo>
                  <a:cubicBezTo>
                    <a:pt x="8" y="59"/>
                    <a:pt x="10" y="58"/>
                    <a:pt x="9" y="57"/>
                  </a:cubicBezTo>
                  <a:cubicBezTo>
                    <a:pt x="3" y="35"/>
                    <a:pt x="15" y="14"/>
                    <a:pt x="32" y="1"/>
                  </a:cubicBezTo>
                  <a:cubicBezTo>
                    <a:pt x="33" y="1"/>
                    <a:pt x="32" y="0"/>
                    <a:pt x="31"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201"/>
            <p:cNvSpPr>
              <a:spLocks/>
            </p:cNvSpPr>
            <p:nvPr/>
          </p:nvSpPr>
          <p:spPr bwMode="auto">
            <a:xfrm>
              <a:off x="5934075" y="5811838"/>
              <a:ext cx="12700" cy="69850"/>
            </a:xfrm>
            <a:custGeom>
              <a:avLst/>
              <a:gdLst>
                <a:gd name="T0" fmla="*/ 3 w 5"/>
                <a:gd name="T1" fmla="*/ 12 h 27"/>
                <a:gd name="T2" fmla="*/ 5 w 5"/>
                <a:gd name="T3" fmla="*/ 0 h 27"/>
                <a:gd name="T4" fmla="*/ 4 w 5"/>
                <a:gd name="T5" fmla="*/ 0 h 27"/>
                <a:gd name="T6" fmla="*/ 0 w 5"/>
                <a:gd name="T7" fmla="*/ 12 h 27"/>
                <a:gd name="T8" fmla="*/ 2 w 5"/>
                <a:gd name="T9" fmla="*/ 26 h 27"/>
                <a:gd name="T10" fmla="*/ 3 w 5"/>
                <a:gd name="T11" fmla="*/ 26 h 27"/>
                <a:gd name="T12" fmla="*/ 3 w 5"/>
                <a:gd name="T13" fmla="*/ 12 h 27"/>
              </a:gdLst>
              <a:ahLst/>
              <a:cxnLst>
                <a:cxn ang="0">
                  <a:pos x="T0" y="T1"/>
                </a:cxn>
                <a:cxn ang="0">
                  <a:pos x="T2" y="T3"/>
                </a:cxn>
                <a:cxn ang="0">
                  <a:pos x="T4" y="T5"/>
                </a:cxn>
                <a:cxn ang="0">
                  <a:pos x="T6" y="T7"/>
                </a:cxn>
                <a:cxn ang="0">
                  <a:pos x="T8" y="T9"/>
                </a:cxn>
                <a:cxn ang="0">
                  <a:pos x="T10" y="T11"/>
                </a:cxn>
                <a:cxn ang="0">
                  <a:pos x="T12" y="T13"/>
                </a:cxn>
              </a:cxnLst>
              <a:rect l="0" t="0" r="r" b="b"/>
              <a:pathLst>
                <a:path w="5" h="27">
                  <a:moveTo>
                    <a:pt x="3" y="12"/>
                  </a:moveTo>
                  <a:cubicBezTo>
                    <a:pt x="3" y="8"/>
                    <a:pt x="5" y="4"/>
                    <a:pt x="5" y="0"/>
                  </a:cubicBezTo>
                  <a:cubicBezTo>
                    <a:pt x="4" y="0"/>
                    <a:pt x="4" y="0"/>
                    <a:pt x="4" y="0"/>
                  </a:cubicBezTo>
                  <a:cubicBezTo>
                    <a:pt x="1" y="3"/>
                    <a:pt x="1" y="8"/>
                    <a:pt x="0" y="12"/>
                  </a:cubicBezTo>
                  <a:cubicBezTo>
                    <a:pt x="0" y="16"/>
                    <a:pt x="0" y="22"/>
                    <a:pt x="2" y="26"/>
                  </a:cubicBezTo>
                  <a:cubicBezTo>
                    <a:pt x="2" y="27"/>
                    <a:pt x="3" y="26"/>
                    <a:pt x="3" y="26"/>
                  </a:cubicBezTo>
                  <a:cubicBezTo>
                    <a:pt x="4" y="21"/>
                    <a:pt x="2" y="17"/>
                    <a:pt x="3" y="12"/>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202"/>
            <p:cNvSpPr>
              <a:spLocks/>
            </p:cNvSpPr>
            <p:nvPr/>
          </p:nvSpPr>
          <p:spPr bwMode="auto">
            <a:xfrm>
              <a:off x="5961063" y="5848351"/>
              <a:ext cx="180975" cy="149225"/>
            </a:xfrm>
            <a:custGeom>
              <a:avLst/>
              <a:gdLst>
                <a:gd name="T0" fmla="*/ 67 w 69"/>
                <a:gd name="T1" fmla="*/ 0 h 57"/>
                <a:gd name="T2" fmla="*/ 60 w 69"/>
                <a:gd name="T3" fmla="*/ 19 h 57"/>
                <a:gd name="T4" fmla="*/ 43 w 69"/>
                <a:gd name="T5" fmla="*/ 34 h 57"/>
                <a:gd name="T6" fmla="*/ 1 w 69"/>
                <a:gd name="T7" fmla="*/ 36 h 57"/>
                <a:gd name="T8" fmla="*/ 1 w 69"/>
                <a:gd name="T9" fmla="*/ 37 h 57"/>
                <a:gd name="T10" fmla="*/ 68 w 69"/>
                <a:gd name="T11" fmla="*/ 1 h 57"/>
                <a:gd name="T12" fmla="*/ 67 w 69"/>
                <a:gd name="T13" fmla="*/ 0 h 57"/>
              </a:gdLst>
              <a:ahLst/>
              <a:cxnLst>
                <a:cxn ang="0">
                  <a:pos x="T0" y="T1"/>
                </a:cxn>
                <a:cxn ang="0">
                  <a:pos x="T2" y="T3"/>
                </a:cxn>
                <a:cxn ang="0">
                  <a:pos x="T4" y="T5"/>
                </a:cxn>
                <a:cxn ang="0">
                  <a:pos x="T6" y="T7"/>
                </a:cxn>
                <a:cxn ang="0">
                  <a:pos x="T8" y="T9"/>
                </a:cxn>
                <a:cxn ang="0">
                  <a:pos x="T10" y="T11"/>
                </a:cxn>
                <a:cxn ang="0">
                  <a:pos x="T12" y="T13"/>
                </a:cxn>
              </a:cxnLst>
              <a:rect l="0" t="0" r="r" b="b"/>
              <a:pathLst>
                <a:path w="69" h="57">
                  <a:moveTo>
                    <a:pt x="67" y="0"/>
                  </a:moveTo>
                  <a:cubicBezTo>
                    <a:pt x="65" y="7"/>
                    <a:pt x="64" y="13"/>
                    <a:pt x="60" y="19"/>
                  </a:cubicBezTo>
                  <a:cubicBezTo>
                    <a:pt x="56" y="25"/>
                    <a:pt x="49" y="30"/>
                    <a:pt x="43" y="34"/>
                  </a:cubicBezTo>
                  <a:cubicBezTo>
                    <a:pt x="30" y="42"/>
                    <a:pt x="16" y="41"/>
                    <a:pt x="1" y="36"/>
                  </a:cubicBezTo>
                  <a:cubicBezTo>
                    <a:pt x="1" y="36"/>
                    <a:pt x="0" y="37"/>
                    <a:pt x="1" y="37"/>
                  </a:cubicBezTo>
                  <a:cubicBezTo>
                    <a:pt x="26" y="57"/>
                    <a:pt x="69" y="31"/>
                    <a:pt x="68" y="1"/>
                  </a:cubicBezTo>
                  <a:cubicBezTo>
                    <a:pt x="68" y="0"/>
                    <a:pt x="67" y="0"/>
                    <a:pt x="67"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203"/>
            <p:cNvSpPr>
              <a:spLocks/>
            </p:cNvSpPr>
            <p:nvPr/>
          </p:nvSpPr>
          <p:spPr bwMode="auto">
            <a:xfrm>
              <a:off x="5969000" y="5924551"/>
              <a:ext cx="55563" cy="15875"/>
            </a:xfrm>
            <a:custGeom>
              <a:avLst/>
              <a:gdLst>
                <a:gd name="T0" fmla="*/ 21 w 21"/>
                <a:gd name="T1" fmla="*/ 1 h 6"/>
                <a:gd name="T2" fmla="*/ 11 w 21"/>
                <a:gd name="T3" fmla="*/ 2 h 6"/>
                <a:gd name="T4" fmla="*/ 1 w 21"/>
                <a:gd name="T5" fmla="*/ 0 h 6"/>
                <a:gd name="T6" fmla="*/ 1 w 21"/>
                <a:gd name="T7" fmla="*/ 1 h 6"/>
                <a:gd name="T8" fmla="*/ 21 w 21"/>
                <a:gd name="T9" fmla="*/ 2 h 6"/>
                <a:gd name="T10" fmla="*/ 21 w 21"/>
                <a:gd name="T11" fmla="*/ 1 h 6"/>
              </a:gdLst>
              <a:ahLst/>
              <a:cxnLst>
                <a:cxn ang="0">
                  <a:pos x="T0" y="T1"/>
                </a:cxn>
                <a:cxn ang="0">
                  <a:pos x="T2" y="T3"/>
                </a:cxn>
                <a:cxn ang="0">
                  <a:pos x="T4" y="T5"/>
                </a:cxn>
                <a:cxn ang="0">
                  <a:pos x="T6" y="T7"/>
                </a:cxn>
                <a:cxn ang="0">
                  <a:pos x="T8" y="T9"/>
                </a:cxn>
                <a:cxn ang="0">
                  <a:pos x="T10" y="T11"/>
                </a:cxn>
              </a:cxnLst>
              <a:rect l="0" t="0" r="r" b="b"/>
              <a:pathLst>
                <a:path w="21" h="6">
                  <a:moveTo>
                    <a:pt x="21" y="1"/>
                  </a:moveTo>
                  <a:cubicBezTo>
                    <a:pt x="18" y="1"/>
                    <a:pt x="15" y="2"/>
                    <a:pt x="11" y="2"/>
                  </a:cubicBezTo>
                  <a:cubicBezTo>
                    <a:pt x="8" y="2"/>
                    <a:pt x="5" y="1"/>
                    <a:pt x="1" y="0"/>
                  </a:cubicBezTo>
                  <a:cubicBezTo>
                    <a:pt x="1" y="0"/>
                    <a:pt x="0" y="1"/>
                    <a:pt x="1" y="1"/>
                  </a:cubicBezTo>
                  <a:cubicBezTo>
                    <a:pt x="7" y="4"/>
                    <a:pt x="15" y="6"/>
                    <a:pt x="21" y="2"/>
                  </a:cubicBezTo>
                  <a:cubicBezTo>
                    <a:pt x="21" y="2"/>
                    <a:pt x="21" y="2"/>
                    <a:pt x="21"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2" name="Group 21"/>
          <p:cNvGrpSpPr/>
          <p:nvPr/>
        </p:nvGrpSpPr>
        <p:grpSpPr>
          <a:xfrm>
            <a:off x="-103199" y="5219405"/>
            <a:ext cx="690562" cy="1147763"/>
            <a:chOff x="2130426" y="3314700"/>
            <a:chExt cx="690562" cy="1147763"/>
          </a:xfrm>
        </p:grpSpPr>
        <p:sp>
          <p:nvSpPr>
            <p:cNvPr id="23" name="Freeform 23"/>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rgbClr val="EFA7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24"/>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25"/>
            <p:cNvSpPr>
              <a:spLocks/>
            </p:cNvSpPr>
            <p:nvPr/>
          </p:nvSpPr>
          <p:spPr bwMode="auto">
            <a:xfrm>
              <a:off x="2208213" y="3398838"/>
              <a:ext cx="533400" cy="1063625"/>
            </a:xfrm>
            <a:custGeom>
              <a:avLst/>
              <a:gdLst>
                <a:gd name="T0" fmla="*/ 202 w 203"/>
                <a:gd name="T1" fmla="*/ 123 h 408"/>
                <a:gd name="T2" fmla="*/ 131 w 203"/>
                <a:gd name="T3" fmla="*/ 156 h 408"/>
                <a:gd name="T4" fmla="*/ 98 w 203"/>
                <a:gd name="T5" fmla="*/ 180 h 408"/>
                <a:gd name="T6" fmla="*/ 88 w 203"/>
                <a:gd name="T7" fmla="*/ 192 h 408"/>
                <a:gd name="T8" fmla="*/ 119 w 203"/>
                <a:gd name="T9" fmla="*/ 137 h 408"/>
                <a:gd name="T10" fmla="*/ 153 w 203"/>
                <a:gd name="T11" fmla="*/ 106 h 408"/>
                <a:gd name="T12" fmla="*/ 201 w 203"/>
                <a:gd name="T13" fmla="*/ 85 h 408"/>
                <a:gd name="T14" fmla="*/ 200 w 203"/>
                <a:gd name="T15" fmla="*/ 84 h 408"/>
                <a:gd name="T16" fmla="*/ 125 w 203"/>
                <a:gd name="T17" fmla="*/ 127 h 408"/>
                <a:gd name="T18" fmla="*/ 149 w 203"/>
                <a:gd name="T19" fmla="*/ 81 h 408"/>
                <a:gd name="T20" fmla="*/ 164 w 203"/>
                <a:gd name="T21" fmla="*/ 64 h 408"/>
                <a:gd name="T22" fmla="*/ 189 w 203"/>
                <a:gd name="T23" fmla="*/ 45 h 408"/>
                <a:gd name="T24" fmla="*/ 188 w 203"/>
                <a:gd name="T25" fmla="*/ 44 h 408"/>
                <a:gd name="T26" fmla="*/ 154 w 203"/>
                <a:gd name="T27" fmla="*/ 69 h 408"/>
                <a:gd name="T28" fmla="*/ 180 w 203"/>
                <a:gd name="T29" fmla="*/ 1 h 408"/>
                <a:gd name="T30" fmla="*/ 179 w 203"/>
                <a:gd name="T31" fmla="*/ 1 h 408"/>
                <a:gd name="T32" fmla="*/ 134 w 203"/>
                <a:gd name="T33" fmla="*/ 97 h 408"/>
                <a:gd name="T34" fmla="*/ 115 w 203"/>
                <a:gd name="T35" fmla="*/ 38 h 408"/>
                <a:gd name="T36" fmla="*/ 115 w 203"/>
                <a:gd name="T37" fmla="*/ 38 h 408"/>
                <a:gd name="T38" fmla="*/ 131 w 203"/>
                <a:gd name="T39" fmla="*/ 103 h 408"/>
                <a:gd name="T40" fmla="*/ 131 w 203"/>
                <a:gd name="T41" fmla="*/ 103 h 408"/>
                <a:gd name="T42" fmla="*/ 108 w 203"/>
                <a:gd name="T43" fmla="*/ 144 h 408"/>
                <a:gd name="T44" fmla="*/ 74 w 203"/>
                <a:gd name="T45" fmla="*/ 58 h 408"/>
                <a:gd name="T46" fmla="*/ 73 w 203"/>
                <a:gd name="T47" fmla="*/ 59 h 408"/>
                <a:gd name="T48" fmla="*/ 105 w 203"/>
                <a:gd name="T49" fmla="*/ 150 h 408"/>
                <a:gd name="T50" fmla="*/ 75 w 203"/>
                <a:gd name="T51" fmla="*/ 202 h 408"/>
                <a:gd name="T52" fmla="*/ 71 w 203"/>
                <a:gd name="T53" fmla="*/ 210 h 408"/>
                <a:gd name="T54" fmla="*/ 29 w 203"/>
                <a:gd name="T55" fmla="*/ 86 h 408"/>
                <a:gd name="T56" fmla="*/ 28 w 203"/>
                <a:gd name="T57" fmla="*/ 87 h 408"/>
                <a:gd name="T58" fmla="*/ 54 w 203"/>
                <a:gd name="T59" fmla="*/ 147 h 408"/>
                <a:gd name="T60" fmla="*/ 66 w 203"/>
                <a:gd name="T61" fmla="*/ 215 h 408"/>
                <a:gd name="T62" fmla="*/ 67 w 203"/>
                <a:gd name="T63" fmla="*/ 217 h 408"/>
                <a:gd name="T64" fmla="*/ 41 w 203"/>
                <a:gd name="T65" fmla="*/ 269 h 408"/>
                <a:gd name="T66" fmla="*/ 27 w 203"/>
                <a:gd name="T67" fmla="*/ 212 h 408"/>
                <a:gd name="T68" fmla="*/ 0 w 203"/>
                <a:gd name="T69" fmla="*/ 142 h 408"/>
                <a:gd name="T70" fmla="*/ 0 w 203"/>
                <a:gd name="T71" fmla="*/ 142 h 408"/>
                <a:gd name="T72" fmla="*/ 22 w 203"/>
                <a:gd name="T73" fmla="*/ 209 h 408"/>
                <a:gd name="T74" fmla="*/ 37 w 203"/>
                <a:gd name="T75" fmla="*/ 279 h 408"/>
                <a:gd name="T76" fmla="*/ 27 w 203"/>
                <a:gd name="T77" fmla="*/ 302 h 408"/>
                <a:gd name="T78" fmla="*/ 8 w 203"/>
                <a:gd name="T79" fmla="*/ 405 h 408"/>
                <a:gd name="T80" fmla="*/ 14 w 203"/>
                <a:gd name="T81" fmla="*/ 405 h 408"/>
                <a:gd name="T82" fmla="*/ 30 w 203"/>
                <a:gd name="T83" fmla="*/ 318 h 408"/>
                <a:gd name="T84" fmla="*/ 94 w 203"/>
                <a:gd name="T85" fmla="*/ 268 h 408"/>
                <a:gd name="T86" fmla="*/ 175 w 203"/>
                <a:gd name="T87" fmla="*/ 235 h 408"/>
                <a:gd name="T88" fmla="*/ 174 w 203"/>
                <a:gd name="T89" fmla="*/ 233 h 408"/>
                <a:gd name="T90" fmla="*/ 127 w 203"/>
                <a:gd name="T91" fmla="*/ 250 h 408"/>
                <a:gd name="T92" fmla="*/ 84 w 203"/>
                <a:gd name="T93" fmla="*/ 269 h 408"/>
                <a:gd name="T94" fmla="*/ 32 w 203"/>
                <a:gd name="T95" fmla="*/ 313 h 408"/>
                <a:gd name="T96" fmla="*/ 38 w 203"/>
                <a:gd name="T97" fmla="*/ 294 h 408"/>
                <a:gd name="T98" fmla="*/ 47 w 203"/>
                <a:gd name="T99" fmla="*/ 273 h 408"/>
                <a:gd name="T100" fmla="*/ 107 w 203"/>
                <a:gd name="T101" fmla="*/ 219 h 408"/>
                <a:gd name="T102" fmla="*/ 149 w 203"/>
                <a:gd name="T103" fmla="*/ 195 h 408"/>
                <a:gd name="T104" fmla="*/ 195 w 203"/>
                <a:gd name="T105" fmla="*/ 176 h 408"/>
                <a:gd name="T106" fmla="*/ 195 w 203"/>
                <a:gd name="T107" fmla="*/ 175 h 408"/>
                <a:gd name="T108" fmla="*/ 153 w 203"/>
                <a:gd name="T109" fmla="*/ 189 h 408"/>
                <a:gd name="T110" fmla="*/ 109 w 203"/>
                <a:gd name="T111" fmla="*/ 214 h 408"/>
                <a:gd name="T112" fmla="*/ 52 w 203"/>
                <a:gd name="T113" fmla="*/ 262 h 408"/>
                <a:gd name="T114" fmla="*/ 77 w 203"/>
                <a:gd name="T115" fmla="*/ 211 h 408"/>
                <a:gd name="T116" fmla="*/ 92 w 203"/>
                <a:gd name="T117" fmla="*/ 191 h 408"/>
                <a:gd name="T118" fmla="*/ 126 w 203"/>
                <a:gd name="T119" fmla="*/ 164 h 408"/>
                <a:gd name="T120" fmla="*/ 202 w 203"/>
                <a:gd name="T121" fmla="*/ 125 h 408"/>
                <a:gd name="T122" fmla="*/ 202 w 203"/>
                <a:gd name="T123" fmla="*/ 123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3" h="408">
                  <a:moveTo>
                    <a:pt x="202" y="123"/>
                  </a:moveTo>
                  <a:cubicBezTo>
                    <a:pt x="176" y="127"/>
                    <a:pt x="152" y="141"/>
                    <a:pt x="131" y="156"/>
                  </a:cubicBezTo>
                  <a:cubicBezTo>
                    <a:pt x="120" y="164"/>
                    <a:pt x="109" y="172"/>
                    <a:pt x="98" y="180"/>
                  </a:cubicBezTo>
                  <a:cubicBezTo>
                    <a:pt x="94" y="184"/>
                    <a:pt x="91" y="188"/>
                    <a:pt x="88" y="192"/>
                  </a:cubicBezTo>
                  <a:cubicBezTo>
                    <a:pt x="98" y="174"/>
                    <a:pt x="108" y="155"/>
                    <a:pt x="119" y="137"/>
                  </a:cubicBezTo>
                  <a:cubicBezTo>
                    <a:pt x="128" y="125"/>
                    <a:pt x="140" y="114"/>
                    <a:pt x="153" y="106"/>
                  </a:cubicBezTo>
                  <a:cubicBezTo>
                    <a:pt x="168" y="96"/>
                    <a:pt x="184" y="91"/>
                    <a:pt x="201" y="85"/>
                  </a:cubicBezTo>
                  <a:cubicBezTo>
                    <a:pt x="201" y="85"/>
                    <a:pt x="201" y="84"/>
                    <a:pt x="200" y="84"/>
                  </a:cubicBezTo>
                  <a:cubicBezTo>
                    <a:pt x="172" y="88"/>
                    <a:pt x="145" y="105"/>
                    <a:pt x="125" y="127"/>
                  </a:cubicBezTo>
                  <a:cubicBezTo>
                    <a:pt x="133" y="112"/>
                    <a:pt x="141" y="96"/>
                    <a:pt x="149" y="81"/>
                  </a:cubicBezTo>
                  <a:cubicBezTo>
                    <a:pt x="154" y="75"/>
                    <a:pt x="159" y="69"/>
                    <a:pt x="164" y="64"/>
                  </a:cubicBezTo>
                  <a:cubicBezTo>
                    <a:pt x="172" y="57"/>
                    <a:pt x="180" y="51"/>
                    <a:pt x="189" y="45"/>
                  </a:cubicBezTo>
                  <a:cubicBezTo>
                    <a:pt x="189" y="45"/>
                    <a:pt x="189" y="44"/>
                    <a:pt x="188" y="44"/>
                  </a:cubicBezTo>
                  <a:cubicBezTo>
                    <a:pt x="176" y="50"/>
                    <a:pt x="164" y="58"/>
                    <a:pt x="154" y="69"/>
                  </a:cubicBezTo>
                  <a:cubicBezTo>
                    <a:pt x="165" y="47"/>
                    <a:pt x="173" y="24"/>
                    <a:pt x="180" y="1"/>
                  </a:cubicBezTo>
                  <a:cubicBezTo>
                    <a:pt x="180" y="0"/>
                    <a:pt x="179" y="0"/>
                    <a:pt x="179" y="1"/>
                  </a:cubicBezTo>
                  <a:cubicBezTo>
                    <a:pt x="167" y="34"/>
                    <a:pt x="151" y="66"/>
                    <a:pt x="134" y="97"/>
                  </a:cubicBezTo>
                  <a:cubicBezTo>
                    <a:pt x="132" y="77"/>
                    <a:pt x="127" y="55"/>
                    <a:pt x="115" y="38"/>
                  </a:cubicBezTo>
                  <a:cubicBezTo>
                    <a:pt x="115" y="37"/>
                    <a:pt x="114" y="38"/>
                    <a:pt x="115" y="38"/>
                  </a:cubicBezTo>
                  <a:cubicBezTo>
                    <a:pt x="122" y="60"/>
                    <a:pt x="129" y="80"/>
                    <a:pt x="131" y="103"/>
                  </a:cubicBezTo>
                  <a:cubicBezTo>
                    <a:pt x="131" y="103"/>
                    <a:pt x="131" y="103"/>
                    <a:pt x="131" y="103"/>
                  </a:cubicBezTo>
                  <a:cubicBezTo>
                    <a:pt x="123" y="117"/>
                    <a:pt x="116" y="131"/>
                    <a:pt x="108" y="144"/>
                  </a:cubicBezTo>
                  <a:cubicBezTo>
                    <a:pt x="103" y="113"/>
                    <a:pt x="92" y="84"/>
                    <a:pt x="74" y="58"/>
                  </a:cubicBezTo>
                  <a:cubicBezTo>
                    <a:pt x="73" y="58"/>
                    <a:pt x="73" y="59"/>
                    <a:pt x="73" y="59"/>
                  </a:cubicBezTo>
                  <a:cubicBezTo>
                    <a:pt x="89" y="87"/>
                    <a:pt x="100" y="118"/>
                    <a:pt x="105" y="150"/>
                  </a:cubicBezTo>
                  <a:cubicBezTo>
                    <a:pt x="95" y="168"/>
                    <a:pt x="85" y="185"/>
                    <a:pt x="75" y="202"/>
                  </a:cubicBezTo>
                  <a:cubicBezTo>
                    <a:pt x="73" y="205"/>
                    <a:pt x="72" y="207"/>
                    <a:pt x="71" y="210"/>
                  </a:cubicBezTo>
                  <a:cubicBezTo>
                    <a:pt x="67" y="168"/>
                    <a:pt x="54" y="120"/>
                    <a:pt x="29" y="86"/>
                  </a:cubicBezTo>
                  <a:cubicBezTo>
                    <a:pt x="28" y="85"/>
                    <a:pt x="27" y="86"/>
                    <a:pt x="28" y="87"/>
                  </a:cubicBezTo>
                  <a:cubicBezTo>
                    <a:pt x="37" y="107"/>
                    <a:pt x="47" y="126"/>
                    <a:pt x="54" y="147"/>
                  </a:cubicBezTo>
                  <a:cubicBezTo>
                    <a:pt x="61" y="169"/>
                    <a:pt x="64" y="192"/>
                    <a:pt x="66" y="215"/>
                  </a:cubicBezTo>
                  <a:cubicBezTo>
                    <a:pt x="66" y="216"/>
                    <a:pt x="66" y="217"/>
                    <a:pt x="67" y="217"/>
                  </a:cubicBezTo>
                  <a:cubicBezTo>
                    <a:pt x="57" y="234"/>
                    <a:pt x="49" y="252"/>
                    <a:pt x="41" y="269"/>
                  </a:cubicBezTo>
                  <a:cubicBezTo>
                    <a:pt x="38" y="250"/>
                    <a:pt x="33" y="230"/>
                    <a:pt x="27" y="212"/>
                  </a:cubicBezTo>
                  <a:cubicBezTo>
                    <a:pt x="20" y="188"/>
                    <a:pt x="11" y="164"/>
                    <a:pt x="0" y="142"/>
                  </a:cubicBezTo>
                  <a:cubicBezTo>
                    <a:pt x="0" y="142"/>
                    <a:pt x="0" y="142"/>
                    <a:pt x="0" y="142"/>
                  </a:cubicBezTo>
                  <a:cubicBezTo>
                    <a:pt x="8" y="164"/>
                    <a:pt x="16" y="186"/>
                    <a:pt x="22" y="209"/>
                  </a:cubicBezTo>
                  <a:cubicBezTo>
                    <a:pt x="28" y="232"/>
                    <a:pt x="31" y="255"/>
                    <a:pt x="37" y="279"/>
                  </a:cubicBezTo>
                  <a:cubicBezTo>
                    <a:pt x="33" y="287"/>
                    <a:pt x="30" y="294"/>
                    <a:pt x="27" y="302"/>
                  </a:cubicBezTo>
                  <a:cubicBezTo>
                    <a:pt x="16" y="335"/>
                    <a:pt x="6" y="370"/>
                    <a:pt x="8" y="405"/>
                  </a:cubicBezTo>
                  <a:cubicBezTo>
                    <a:pt x="8" y="408"/>
                    <a:pt x="13" y="408"/>
                    <a:pt x="14" y="405"/>
                  </a:cubicBezTo>
                  <a:cubicBezTo>
                    <a:pt x="17" y="375"/>
                    <a:pt x="22" y="346"/>
                    <a:pt x="30" y="318"/>
                  </a:cubicBezTo>
                  <a:cubicBezTo>
                    <a:pt x="49" y="297"/>
                    <a:pt x="69" y="280"/>
                    <a:pt x="94" y="268"/>
                  </a:cubicBezTo>
                  <a:cubicBezTo>
                    <a:pt x="121" y="256"/>
                    <a:pt x="149" y="248"/>
                    <a:pt x="175" y="235"/>
                  </a:cubicBezTo>
                  <a:cubicBezTo>
                    <a:pt x="175" y="234"/>
                    <a:pt x="175" y="233"/>
                    <a:pt x="174" y="233"/>
                  </a:cubicBezTo>
                  <a:cubicBezTo>
                    <a:pt x="158" y="237"/>
                    <a:pt x="142" y="244"/>
                    <a:pt x="127" y="250"/>
                  </a:cubicBezTo>
                  <a:cubicBezTo>
                    <a:pt x="113" y="256"/>
                    <a:pt x="98" y="262"/>
                    <a:pt x="84" y="269"/>
                  </a:cubicBezTo>
                  <a:cubicBezTo>
                    <a:pt x="64" y="279"/>
                    <a:pt x="45" y="294"/>
                    <a:pt x="32" y="313"/>
                  </a:cubicBezTo>
                  <a:cubicBezTo>
                    <a:pt x="34" y="307"/>
                    <a:pt x="36" y="301"/>
                    <a:pt x="38" y="294"/>
                  </a:cubicBezTo>
                  <a:cubicBezTo>
                    <a:pt x="41" y="287"/>
                    <a:pt x="44" y="280"/>
                    <a:pt x="47" y="273"/>
                  </a:cubicBezTo>
                  <a:cubicBezTo>
                    <a:pt x="64" y="252"/>
                    <a:pt x="84" y="234"/>
                    <a:pt x="107" y="219"/>
                  </a:cubicBezTo>
                  <a:cubicBezTo>
                    <a:pt x="121" y="210"/>
                    <a:pt x="135" y="203"/>
                    <a:pt x="149" y="195"/>
                  </a:cubicBezTo>
                  <a:cubicBezTo>
                    <a:pt x="164" y="187"/>
                    <a:pt x="178" y="178"/>
                    <a:pt x="195" y="176"/>
                  </a:cubicBezTo>
                  <a:cubicBezTo>
                    <a:pt x="196" y="176"/>
                    <a:pt x="196" y="175"/>
                    <a:pt x="195" y="175"/>
                  </a:cubicBezTo>
                  <a:cubicBezTo>
                    <a:pt x="181" y="172"/>
                    <a:pt x="166" y="183"/>
                    <a:pt x="153" y="189"/>
                  </a:cubicBezTo>
                  <a:cubicBezTo>
                    <a:pt x="138" y="197"/>
                    <a:pt x="123" y="205"/>
                    <a:pt x="109" y="214"/>
                  </a:cubicBezTo>
                  <a:cubicBezTo>
                    <a:pt x="88" y="227"/>
                    <a:pt x="68" y="243"/>
                    <a:pt x="52" y="262"/>
                  </a:cubicBezTo>
                  <a:cubicBezTo>
                    <a:pt x="60" y="244"/>
                    <a:pt x="68" y="228"/>
                    <a:pt x="77" y="211"/>
                  </a:cubicBezTo>
                  <a:cubicBezTo>
                    <a:pt x="84" y="206"/>
                    <a:pt x="86" y="197"/>
                    <a:pt x="92" y="191"/>
                  </a:cubicBezTo>
                  <a:cubicBezTo>
                    <a:pt x="101" y="180"/>
                    <a:pt x="114" y="172"/>
                    <a:pt x="126" y="164"/>
                  </a:cubicBezTo>
                  <a:cubicBezTo>
                    <a:pt x="150" y="147"/>
                    <a:pt x="174" y="133"/>
                    <a:pt x="202" y="125"/>
                  </a:cubicBezTo>
                  <a:cubicBezTo>
                    <a:pt x="203" y="124"/>
                    <a:pt x="203" y="123"/>
                    <a:pt x="202" y="123"/>
                  </a:cubicBezTo>
                  <a:close/>
                </a:path>
              </a:pathLst>
            </a:custGeom>
            <a:solidFill>
              <a:schemeClr val="accent6">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26" name="Group 25"/>
          <p:cNvGrpSpPr/>
          <p:nvPr/>
        </p:nvGrpSpPr>
        <p:grpSpPr>
          <a:xfrm rot="15541647">
            <a:off x="446802" y="6086680"/>
            <a:ext cx="826294" cy="1039813"/>
            <a:chOff x="2171701" y="1085850"/>
            <a:chExt cx="826294" cy="1039813"/>
          </a:xfrm>
        </p:grpSpPr>
        <p:sp>
          <p:nvSpPr>
            <p:cNvPr id="27" name="Freeform 29"/>
            <p:cNvSpPr>
              <a:spLocks/>
            </p:cNvSpPr>
            <p:nvPr/>
          </p:nvSpPr>
          <p:spPr bwMode="auto">
            <a:xfrm>
              <a:off x="2171701" y="1203325"/>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30"/>
            <p:cNvSpPr>
              <a:spLocks/>
            </p:cNvSpPr>
            <p:nvPr/>
          </p:nvSpPr>
          <p:spPr bwMode="auto">
            <a:xfrm>
              <a:off x="2186782" y="1181894"/>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29" name="Freeform 31"/>
            <p:cNvSpPr>
              <a:spLocks/>
            </p:cNvSpPr>
            <p:nvPr/>
          </p:nvSpPr>
          <p:spPr bwMode="auto">
            <a:xfrm>
              <a:off x="2228851" y="1085850"/>
              <a:ext cx="677863" cy="996950"/>
            </a:xfrm>
            <a:custGeom>
              <a:avLst/>
              <a:gdLst>
                <a:gd name="T0" fmla="*/ 86 w 259"/>
                <a:gd name="T1" fmla="*/ 77 h 382"/>
                <a:gd name="T2" fmla="*/ 58 w 259"/>
                <a:gd name="T3" fmla="*/ 116 h 382"/>
                <a:gd name="T4" fmla="*/ 0 w 259"/>
                <a:gd name="T5" fmla="*/ 187 h 382"/>
                <a:gd name="T6" fmla="*/ 55 w 259"/>
                <a:gd name="T7" fmla="*/ 125 h 382"/>
                <a:gd name="T8" fmla="*/ 36 w 259"/>
                <a:gd name="T9" fmla="*/ 260 h 382"/>
                <a:gd name="T10" fmla="*/ 48 w 259"/>
                <a:gd name="T11" fmla="*/ 162 h 382"/>
                <a:gd name="T12" fmla="*/ 88 w 259"/>
                <a:gd name="T13" fmla="*/ 83 h 382"/>
                <a:gd name="T14" fmla="*/ 102 w 259"/>
                <a:gd name="T15" fmla="*/ 115 h 382"/>
                <a:gd name="T16" fmla="*/ 74 w 259"/>
                <a:gd name="T17" fmla="*/ 200 h 382"/>
                <a:gd name="T18" fmla="*/ 45 w 259"/>
                <a:gd name="T19" fmla="*/ 236 h 382"/>
                <a:gd name="T20" fmla="*/ 73 w 259"/>
                <a:gd name="T21" fmla="*/ 207 h 382"/>
                <a:gd name="T22" fmla="*/ 85 w 259"/>
                <a:gd name="T23" fmla="*/ 306 h 382"/>
                <a:gd name="T24" fmla="*/ 108 w 259"/>
                <a:gd name="T25" fmla="*/ 127 h 382"/>
                <a:gd name="T26" fmla="*/ 120 w 259"/>
                <a:gd name="T27" fmla="*/ 150 h 382"/>
                <a:gd name="T28" fmla="*/ 132 w 259"/>
                <a:gd name="T29" fmla="*/ 323 h 382"/>
                <a:gd name="T30" fmla="*/ 150 w 259"/>
                <a:gd name="T31" fmla="*/ 199 h 382"/>
                <a:gd name="T32" fmla="*/ 154 w 259"/>
                <a:gd name="T33" fmla="*/ 207 h 382"/>
                <a:gd name="T34" fmla="*/ 162 w 259"/>
                <a:gd name="T35" fmla="*/ 232 h 382"/>
                <a:gd name="T36" fmla="*/ 173 w 259"/>
                <a:gd name="T37" fmla="*/ 346 h 382"/>
                <a:gd name="T38" fmla="*/ 152 w 259"/>
                <a:gd name="T39" fmla="*/ 291 h 382"/>
                <a:gd name="T40" fmla="*/ 176 w 259"/>
                <a:gd name="T41" fmla="*/ 261 h 382"/>
                <a:gd name="T42" fmla="*/ 192 w 259"/>
                <a:gd name="T43" fmla="*/ 303 h 382"/>
                <a:gd name="T44" fmla="*/ 243 w 259"/>
                <a:gd name="T45" fmla="*/ 382 h 382"/>
                <a:gd name="T46" fmla="*/ 181 w 259"/>
                <a:gd name="T47" fmla="*/ 265 h 382"/>
                <a:gd name="T48" fmla="*/ 247 w 259"/>
                <a:gd name="T49" fmla="*/ 325 h 382"/>
                <a:gd name="T50" fmla="*/ 179 w 259"/>
                <a:gd name="T51" fmla="*/ 259 h 382"/>
                <a:gd name="T52" fmla="*/ 209 w 259"/>
                <a:gd name="T53" fmla="*/ 234 h 382"/>
                <a:gd name="T54" fmla="*/ 253 w 259"/>
                <a:gd name="T55" fmla="*/ 280 h 382"/>
                <a:gd name="T56" fmla="*/ 154 w 259"/>
                <a:gd name="T57" fmla="*/ 197 h 382"/>
                <a:gd name="T58" fmla="*/ 158 w 259"/>
                <a:gd name="T59" fmla="*/ 149 h 382"/>
                <a:gd name="T60" fmla="*/ 256 w 259"/>
                <a:gd name="T61" fmla="*/ 242 h 382"/>
                <a:gd name="T62" fmla="*/ 200 w 259"/>
                <a:gd name="T63" fmla="*/ 171 h 382"/>
                <a:gd name="T64" fmla="*/ 119 w 259"/>
                <a:gd name="T65" fmla="*/ 129 h 382"/>
                <a:gd name="T66" fmla="*/ 109 w 259"/>
                <a:gd name="T67" fmla="*/ 109 h 382"/>
                <a:gd name="T68" fmla="*/ 180 w 259"/>
                <a:gd name="T69" fmla="*/ 114 h 382"/>
                <a:gd name="T70" fmla="*/ 257 w 259"/>
                <a:gd name="T71" fmla="*/ 175 h 382"/>
                <a:gd name="T72" fmla="*/ 186 w 259"/>
                <a:gd name="T73" fmla="*/ 111 h 382"/>
                <a:gd name="T74" fmla="*/ 246 w 259"/>
                <a:gd name="T75" fmla="*/ 113 h 382"/>
                <a:gd name="T76" fmla="*/ 121 w 259"/>
                <a:gd name="T77" fmla="*/ 80 h 382"/>
                <a:gd name="T78" fmla="*/ 242 w 259"/>
                <a:gd name="T79" fmla="*/ 92 h 382"/>
                <a:gd name="T80" fmla="*/ 173 w 259"/>
                <a:gd name="T81" fmla="*/ 75 h 382"/>
                <a:gd name="T82" fmla="*/ 95 w 259"/>
                <a:gd name="T83" fmla="*/ 76 h 382"/>
                <a:gd name="T84" fmla="*/ 58 w 259"/>
                <a:gd name="T85" fmla="*/ 8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9" h="382">
                  <a:moveTo>
                    <a:pt x="58" y="8"/>
                  </a:moveTo>
                  <a:cubicBezTo>
                    <a:pt x="66" y="31"/>
                    <a:pt x="76" y="54"/>
                    <a:pt x="86" y="77"/>
                  </a:cubicBezTo>
                  <a:cubicBezTo>
                    <a:pt x="86" y="77"/>
                    <a:pt x="85" y="77"/>
                    <a:pt x="85" y="77"/>
                  </a:cubicBezTo>
                  <a:cubicBezTo>
                    <a:pt x="73" y="86"/>
                    <a:pt x="65" y="101"/>
                    <a:pt x="58" y="116"/>
                  </a:cubicBezTo>
                  <a:cubicBezTo>
                    <a:pt x="58" y="116"/>
                    <a:pt x="57" y="116"/>
                    <a:pt x="57" y="116"/>
                  </a:cubicBezTo>
                  <a:cubicBezTo>
                    <a:pt x="31" y="132"/>
                    <a:pt x="9" y="157"/>
                    <a:pt x="0" y="187"/>
                  </a:cubicBezTo>
                  <a:cubicBezTo>
                    <a:pt x="0" y="187"/>
                    <a:pt x="0" y="187"/>
                    <a:pt x="0" y="187"/>
                  </a:cubicBezTo>
                  <a:cubicBezTo>
                    <a:pt x="13" y="160"/>
                    <a:pt x="30" y="140"/>
                    <a:pt x="55" y="125"/>
                  </a:cubicBezTo>
                  <a:cubicBezTo>
                    <a:pt x="50" y="138"/>
                    <a:pt x="46" y="151"/>
                    <a:pt x="42" y="163"/>
                  </a:cubicBezTo>
                  <a:cubicBezTo>
                    <a:pt x="32" y="196"/>
                    <a:pt x="28" y="227"/>
                    <a:pt x="36" y="260"/>
                  </a:cubicBezTo>
                  <a:cubicBezTo>
                    <a:pt x="36" y="261"/>
                    <a:pt x="38" y="261"/>
                    <a:pt x="38" y="260"/>
                  </a:cubicBezTo>
                  <a:cubicBezTo>
                    <a:pt x="30" y="227"/>
                    <a:pt x="37" y="194"/>
                    <a:pt x="48" y="162"/>
                  </a:cubicBezTo>
                  <a:cubicBezTo>
                    <a:pt x="53" y="148"/>
                    <a:pt x="58" y="134"/>
                    <a:pt x="65" y="120"/>
                  </a:cubicBezTo>
                  <a:cubicBezTo>
                    <a:pt x="71" y="107"/>
                    <a:pt x="81" y="95"/>
                    <a:pt x="88" y="83"/>
                  </a:cubicBezTo>
                  <a:cubicBezTo>
                    <a:pt x="88" y="83"/>
                    <a:pt x="88" y="83"/>
                    <a:pt x="88" y="83"/>
                  </a:cubicBezTo>
                  <a:cubicBezTo>
                    <a:pt x="93" y="94"/>
                    <a:pt x="98" y="104"/>
                    <a:pt x="102" y="115"/>
                  </a:cubicBezTo>
                  <a:cubicBezTo>
                    <a:pt x="103" y="117"/>
                    <a:pt x="104" y="119"/>
                    <a:pt x="105" y="120"/>
                  </a:cubicBezTo>
                  <a:cubicBezTo>
                    <a:pt x="85" y="142"/>
                    <a:pt x="78" y="172"/>
                    <a:pt x="74" y="200"/>
                  </a:cubicBezTo>
                  <a:cubicBezTo>
                    <a:pt x="68" y="206"/>
                    <a:pt x="63" y="211"/>
                    <a:pt x="57" y="218"/>
                  </a:cubicBezTo>
                  <a:cubicBezTo>
                    <a:pt x="53" y="224"/>
                    <a:pt x="49" y="230"/>
                    <a:pt x="45" y="236"/>
                  </a:cubicBezTo>
                  <a:cubicBezTo>
                    <a:pt x="45" y="237"/>
                    <a:pt x="46" y="237"/>
                    <a:pt x="46" y="237"/>
                  </a:cubicBezTo>
                  <a:cubicBezTo>
                    <a:pt x="54" y="226"/>
                    <a:pt x="63" y="216"/>
                    <a:pt x="73" y="207"/>
                  </a:cubicBezTo>
                  <a:cubicBezTo>
                    <a:pt x="70" y="240"/>
                    <a:pt x="74" y="274"/>
                    <a:pt x="84" y="306"/>
                  </a:cubicBezTo>
                  <a:cubicBezTo>
                    <a:pt x="84" y="307"/>
                    <a:pt x="85" y="307"/>
                    <a:pt x="85" y="306"/>
                  </a:cubicBezTo>
                  <a:cubicBezTo>
                    <a:pt x="77" y="275"/>
                    <a:pt x="74" y="242"/>
                    <a:pt x="78" y="210"/>
                  </a:cubicBezTo>
                  <a:cubicBezTo>
                    <a:pt x="81" y="181"/>
                    <a:pt x="89" y="150"/>
                    <a:pt x="108" y="127"/>
                  </a:cubicBezTo>
                  <a:cubicBezTo>
                    <a:pt x="112" y="135"/>
                    <a:pt x="116" y="142"/>
                    <a:pt x="120" y="149"/>
                  </a:cubicBezTo>
                  <a:cubicBezTo>
                    <a:pt x="120" y="150"/>
                    <a:pt x="120" y="150"/>
                    <a:pt x="120" y="150"/>
                  </a:cubicBezTo>
                  <a:cubicBezTo>
                    <a:pt x="83" y="199"/>
                    <a:pt x="101" y="276"/>
                    <a:pt x="130" y="324"/>
                  </a:cubicBezTo>
                  <a:cubicBezTo>
                    <a:pt x="131" y="326"/>
                    <a:pt x="133" y="325"/>
                    <a:pt x="132" y="323"/>
                  </a:cubicBezTo>
                  <a:cubicBezTo>
                    <a:pt x="103" y="276"/>
                    <a:pt x="90" y="204"/>
                    <a:pt x="124" y="156"/>
                  </a:cubicBezTo>
                  <a:cubicBezTo>
                    <a:pt x="133" y="170"/>
                    <a:pt x="142" y="184"/>
                    <a:pt x="150" y="199"/>
                  </a:cubicBezTo>
                  <a:cubicBezTo>
                    <a:pt x="150" y="200"/>
                    <a:pt x="150" y="200"/>
                    <a:pt x="150" y="200"/>
                  </a:cubicBezTo>
                  <a:cubicBezTo>
                    <a:pt x="151" y="202"/>
                    <a:pt x="153" y="204"/>
                    <a:pt x="154" y="207"/>
                  </a:cubicBezTo>
                  <a:cubicBezTo>
                    <a:pt x="157" y="214"/>
                    <a:pt x="161" y="222"/>
                    <a:pt x="164" y="230"/>
                  </a:cubicBezTo>
                  <a:cubicBezTo>
                    <a:pt x="163" y="230"/>
                    <a:pt x="162" y="231"/>
                    <a:pt x="162" y="232"/>
                  </a:cubicBezTo>
                  <a:cubicBezTo>
                    <a:pt x="153" y="251"/>
                    <a:pt x="146" y="272"/>
                    <a:pt x="148" y="293"/>
                  </a:cubicBezTo>
                  <a:cubicBezTo>
                    <a:pt x="150" y="314"/>
                    <a:pt x="164" y="328"/>
                    <a:pt x="173" y="346"/>
                  </a:cubicBezTo>
                  <a:cubicBezTo>
                    <a:pt x="173" y="346"/>
                    <a:pt x="173" y="346"/>
                    <a:pt x="173" y="346"/>
                  </a:cubicBezTo>
                  <a:cubicBezTo>
                    <a:pt x="165" y="327"/>
                    <a:pt x="153" y="312"/>
                    <a:pt x="152" y="291"/>
                  </a:cubicBezTo>
                  <a:cubicBezTo>
                    <a:pt x="151" y="271"/>
                    <a:pt x="158" y="253"/>
                    <a:pt x="166" y="235"/>
                  </a:cubicBezTo>
                  <a:cubicBezTo>
                    <a:pt x="169" y="244"/>
                    <a:pt x="173" y="252"/>
                    <a:pt x="176" y="261"/>
                  </a:cubicBezTo>
                  <a:cubicBezTo>
                    <a:pt x="176" y="262"/>
                    <a:pt x="176" y="262"/>
                    <a:pt x="177" y="262"/>
                  </a:cubicBezTo>
                  <a:cubicBezTo>
                    <a:pt x="182" y="276"/>
                    <a:pt x="187" y="289"/>
                    <a:pt x="192" y="303"/>
                  </a:cubicBezTo>
                  <a:cubicBezTo>
                    <a:pt x="204" y="331"/>
                    <a:pt x="218" y="363"/>
                    <a:pt x="243" y="382"/>
                  </a:cubicBezTo>
                  <a:cubicBezTo>
                    <a:pt x="243" y="382"/>
                    <a:pt x="243" y="382"/>
                    <a:pt x="243" y="382"/>
                  </a:cubicBezTo>
                  <a:cubicBezTo>
                    <a:pt x="217" y="360"/>
                    <a:pt x="204" y="323"/>
                    <a:pt x="192" y="293"/>
                  </a:cubicBezTo>
                  <a:cubicBezTo>
                    <a:pt x="188" y="284"/>
                    <a:pt x="185" y="274"/>
                    <a:pt x="181" y="265"/>
                  </a:cubicBezTo>
                  <a:cubicBezTo>
                    <a:pt x="207" y="281"/>
                    <a:pt x="228" y="301"/>
                    <a:pt x="246" y="325"/>
                  </a:cubicBezTo>
                  <a:cubicBezTo>
                    <a:pt x="246" y="326"/>
                    <a:pt x="247" y="325"/>
                    <a:pt x="247" y="325"/>
                  </a:cubicBezTo>
                  <a:cubicBezTo>
                    <a:pt x="230" y="297"/>
                    <a:pt x="207" y="275"/>
                    <a:pt x="179" y="259"/>
                  </a:cubicBezTo>
                  <a:cubicBezTo>
                    <a:pt x="179" y="259"/>
                    <a:pt x="179" y="259"/>
                    <a:pt x="179" y="259"/>
                  </a:cubicBezTo>
                  <a:cubicBezTo>
                    <a:pt x="172" y="240"/>
                    <a:pt x="165" y="221"/>
                    <a:pt x="157" y="202"/>
                  </a:cubicBezTo>
                  <a:cubicBezTo>
                    <a:pt x="176" y="207"/>
                    <a:pt x="194" y="222"/>
                    <a:pt x="209" y="234"/>
                  </a:cubicBezTo>
                  <a:cubicBezTo>
                    <a:pt x="226" y="247"/>
                    <a:pt x="241" y="262"/>
                    <a:pt x="253" y="281"/>
                  </a:cubicBezTo>
                  <a:cubicBezTo>
                    <a:pt x="253" y="281"/>
                    <a:pt x="253" y="281"/>
                    <a:pt x="253" y="280"/>
                  </a:cubicBezTo>
                  <a:cubicBezTo>
                    <a:pt x="243" y="259"/>
                    <a:pt x="227" y="244"/>
                    <a:pt x="209" y="229"/>
                  </a:cubicBezTo>
                  <a:cubicBezTo>
                    <a:pt x="193" y="216"/>
                    <a:pt x="175" y="200"/>
                    <a:pt x="154" y="197"/>
                  </a:cubicBezTo>
                  <a:cubicBezTo>
                    <a:pt x="145" y="176"/>
                    <a:pt x="133" y="156"/>
                    <a:pt x="122" y="136"/>
                  </a:cubicBezTo>
                  <a:cubicBezTo>
                    <a:pt x="133" y="141"/>
                    <a:pt x="146" y="144"/>
                    <a:pt x="158" y="149"/>
                  </a:cubicBezTo>
                  <a:cubicBezTo>
                    <a:pt x="171" y="155"/>
                    <a:pt x="184" y="162"/>
                    <a:pt x="195" y="171"/>
                  </a:cubicBezTo>
                  <a:cubicBezTo>
                    <a:pt x="221" y="190"/>
                    <a:pt x="238" y="215"/>
                    <a:pt x="256" y="242"/>
                  </a:cubicBezTo>
                  <a:cubicBezTo>
                    <a:pt x="256" y="242"/>
                    <a:pt x="257" y="242"/>
                    <a:pt x="257" y="242"/>
                  </a:cubicBezTo>
                  <a:cubicBezTo>
                    <a:pt x="245" y="214"/>
                    <a:pt x="223" y="189"/>
                    <a:pt x="200" y="171"/>
                  </a:cubicBezTo>
                  <a:cubicBezTo>
                    <a:pt x="187" y="161"/>
                    <a:pt x="174" y="152"/>
                    <a:pt x="160" y="145"/>
                  </a:cubicBezTo>
                  <a:cubicBezTo>
                    <a:pt x="148" y="138"/>
                    <a:pt x="133" y="130"/>
                    <a:pt x="119" y="129"/>
                  </a:cubicBezTo>
                  <a:cubicBezTo>
                    <a:pt x="118" y="129"/>
                    <a:pt x="118" y="129"/>
                    <a:pt x="118" y="129"/>
                  </a:cubicBezTo>
                  <a:cubicBezTo>
                    <a:pt x="115" y="123"/>
                    <a:pt x="112" y="116"/>
                    <a:pt x="109" y="109"/>
                  </a:cubicBezTo>
                  <a:cubicBezTo>
                    <a:pt x="105" y="101"/>
                    <a:pt x="102" y="92"/>
                    <a:pt x="98" y="84"/>
                  </a:cubicBezTo>
                  <a:cubicBezTo>
                    <a:pt x="128" y="87"/>
                    <a:pt x="155" y="98"/>
                    <a:pt x="180" y="114"/>
                  </a:cubicBezTo>
                  <a:cubicBezTo>
                    <a:pt x="193" y="121"/>
                    <a:pt x="205" y="130"/>
                    <a:pt x="217" y="138"/>
                  </a:cubicBezTo>
                  <a:cubicBezTo>
                    <a:pt x="232" y="148"/>
                    <a:pt x="248" y="159"/>
                    <a:pt x="257" y="175"/>
                  </a:cubicBezTo>
                  <a:cubicBezTo>
                    <a:pt x="258" y="175"/>
                    <a:pt x="259" y="175"/>
                    <a:pt x="259" y="174"/>
                  </a:cubicBezTo>
                  <a:cubicBezTo>
                    <a:pt x="244" y="147"/>
                    <a:pt x="212" y="127"/>
                    <a:pt x="186" y="111"/>
                  </a:cubicBezTo>
                  <a:cubicBezTo>
                    <a:pt x="206" y="104"/>
                    <a:pt x="226" y="107"/>
                    <a:pt x="246" y="114"/>
                  </a:cubicBezTo>
                  <a:cubicBezTo>
                    <a:pt x="246" y="114"/>
                    <a:pt x="247" y="113"/>
                    <a:pt x="246" y="113"/>
                  </a:cubicBezTo>
                  <a:cubicBezTo>
                    <a:pt x="226" y="101"/>
                    <a:pt x="202" y="102"/>
                    <a:pt x="181" y="108"/>
                  </a:cubicBezTo>
                  <a:cubicBezTo>
                    <a:pt x="162" y="96"/>
                    <a:pt x="142" y="86"/>
                    <a:pt x="121" y="80"/>
                  </a:cubicBezTo>
                  <a:cubicBezTo>
                    <a:pt x="138" y="79"/>
                    <a:pt x="154" y="78"/>
                    <a:pt x="171" y="78"/>
                  </a:cubicBezTo>
                  <a:cubicBezTo>
                    <a:pt x="196" y="79"/>
                    <a:pt x="218" y="87"/>
                    <a:pt x="242" y="92"/>
                  </a:cubicBezTo>
                  <a:cubicBezTo>
                    <a:pt x="243" y="92"/>
                    <a:pt x="243" y="92"/>
                    <a:pt x="243" y="92"/>
                  </a:cubicBezTo>
                  <a:cubicBezTo>
                    <a:pt x="223" y="80"/>
                    <a:pt x="196" y="77"/>
                    <a:pt x="173" y="75"/>
                  </a:cubicBezTo>
                  <a:cubicBezTo>
                    <a:pt x="150" y="74"/>
                    <a:pt x="127" y="74"/>
                    <a:pt x="104" y="77"/>
                  </a:cubicBezTo>
                  <a:cubicBezTo>
                    <a:pt x="101" y="76"/>
                    <a:pt x="98" y="76"/>
                    <a:pt x="95" y="76"/>
                  </a:cubicBezTo>
                  <a:cubicBezTo>
                    <a:pt x="86" y="52"/>
                    <a:pt x="76" y="28"/>
                    <a:pt x="65" y="5"/>
                  </a:cubicBezTo>
                  <a:cubicBezTo>
                    <a:pt x="63" y="0"/>
                    <a:pt x="56" y="4"/>
                    <a:pt x="58" y="8"/>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0" name="Group 29"/>
          <p:cNvGrpSpPr/>
          <p:nvPr/>
        </p:nvGrpSpPr>
        <p:grpSpPr>
          <a:xfrm>
            <a:off x="-232581" y="6094753"/>
            <a:ext cx="1074738" cy="942975"/>
            <a:chOff x="8523287" y="4378326"/>
            <a:chExt cx="1074738" cy="942975"/>
          </a:xfrm>
        </p:grpSpPr>
        <p:grpSp>
          <p:nvGrpSpPr>
            <p:cNvPr id="31" name="Group 30"/>
            <p:cNvGrpSpPr/>
            <p:nvPr/>
          </p:nvGrpSpPr>
          <p:grpSpPr>
            <a:xfrm>
              <a:off x="8523287" y="4378326"/>
              <a:ext cx="1074738" cy="942975"/>
              <a:chOff x="8523287" y="4378326"/>
              <a:chExt cx="1074738" cy="942975"/>
            </a:xfrm>
          </p:grpSpPr>
          <p:sp>
            <p:nvSpPr>
              <p:cNvPr id="60" name="Freeform 85"/>
              <p:cNvSpPr>
                <a:spLocks/>
              </p:cNvSpPr>
              <p:nvPr/>
            </p:nvSpPr>
            <p:spPr bwMode="auto">
              <a:xfrm>
                <a:off x="8523287" y="4378326"/>
                <a:ext cx="1074738" cy="942975"/>
              </a:xfrm>
              <a:custGeom>
                <a:avLst/>
                <a:gdLst>
                  <a:gd name="T0" fmla="*/ 398 w 412"/>
                  <a:gd name="T1" fmla="*/ 185 h 361"/>
                  <a:gd name="T2" fmla="*/ 362 w 412"/>
                  <a:gd name="T3" fmla="*/ 177 h 361"/>
                  <a:gd name="T4" fmla="*/ 321 w 412"/>
                  <a:gd name="T5" fmla="*/ 178 h 361"/>
                  <a:gd name="T6" fmla="*/ 381 w 412"/>
                  <a:gd name="T7" fmla="*/ 150 h 361"/>
                  <a:gd name="T8" fmla="*/ 377 w 412"/>
                  <a:gd name="T9" fmla="*/ 128 h 361"/>
                  <a:gd name="T10" fmla="*/ 366 w 412"/>
                  <a:gd name="T11" fmla="*/ 123 h 361"/>
                  <a:gd name="T12" fmla="*/ 359 w 412"/>
                  <a:gd name="T13" fmla="*/ 121 h 361"/>
                  <a:gd name="T14" fmla="*/ 352 w 412"/>
                  <a:gd name="T15" fmla="*/ 108 h 361"/>
                  <a:gd name="T16" fmla="*/ 346 w 412"/>
                  <a:gd name="T17" fmla="*/ 63 h 361"/>
                  <a:gd name="T18" fmla="*/ 327 w 412"/>
                  <a:gd name="T19" fmla="*/ 44 h 361"/>
                  <a:gd name="T20" fmla="*/ 297 w 412"/>
                  <a:gd name="T21" fmla="*/ 60 h 361"/>
                  <a:gd name="T22" fmla="*/ 267 w 412"/>
                  <a:gd name="T23" fmla="*/ 88 h 361"/>
                  <a:gd name="T24" fmla="*/ 255 w 412"/>
                  <a:gd name="T25" fmla="*/ 102 h 361"/>
                  <a:gd name="T26" fmla="*/ 248 w 412"/>
                  <a:gd name="T27" fmla="*/ 111 h 361"/>
                  <a:gd name="T28" fmla="*/ 245 w 412"/>
                  <a:gd name="T29" fmla="*/ 115 h 361"/>
                  <a:gd name="T30" fmla="*/ 238 w 412"/>
                  <a:gd name="T31" fmla="*/ 114 h 361"/>
                  <a:gd name="T32" fmla="*/ 235 w 412"/>
                  <a:gd name="T33" fmla="*/ 108 h 361"/>
                  <a:gd name="T34" fmla="*/ 245 w 412"/>
                  <a:gd name="T35" fmla="*/ 65 h 361"/>
                  <a:gd name="T36" fmla="*/ 222 w 412"/>
                  <a:gd name="T37" fmla="*/ 6 h 361"/>
                  <a:gd name="T38" fmla="*/ 194 w 412"/>
                  <a:gd name="T39" fmla="*/ 3 h 361"/>
                  <a:gd name="T40" fmla="*/ 183 w 412"/>
                  <a:gd name="T41" fmla="*/ 11 h 361"/>
                  <a:gd name="T42" fmla="*/ 162 w 412"/>
                  <a:gd name="T43" fmla="*/ 21 h 361"/>
                  <a:gd name="T44" fmla="*/ 124 w 412"/>
                  <a:gd name="T45" fmla="*/ 17 h 361"/>
                  <a:gd name="T46" fmla="*/ 98 w 412"/>
                  <a:gd name="T47" fmla="*/ 34 h 361"/>
                  <a:gd name="T48" fmla="*/ 104 w 412"/>
                  <a:gd name="T49" fmla="*/ 99 h 361"/>
                  <a:gd name="T50" fmla="*/ 161 w 412"/>
                  <a:gd name="T51" fmla="*/ 136 h 361"/>
                  <a:gd name="T52" fmla="*/ 82 w 412"/>
                  <a:gd name="T53" fmla="*/ 99 h 361"/>
                  <a:gd name="T54" fmla="*/ 46 w 412"/>
                  <a:gd name="T55" fmla="*/ 89 h 361"/>
                  <a:gd name="T56" fmla="*/ 34 w 412"/>
                  <a:gd name="T57" fmla="*/ 114 h 361"/>
                  <a:gd name="T58" fmla="*/ 8 w 412"/>
                  <a:gd name="T59" fmla="*/ 143 h 361"/>
                  <a:gd name="T60" fmla="*/ 3 w 412"/>
                  <a:gd name="T61" fmla="*/ 179 h 361"/>
                  <a:gd name="T62" fmla="*/ 9 w 412"/>
                  <a:gd name="T63" fmla="*/ 199 h 361"/>
                  <a:gd name="T64" fmla="*/ 21 w 412"/>
                  <a:gd name="T65" fmla="*/ 206 h 361"/>
                  <a:gd name="T66" fmla="*/ 68 w 412"/>
                  <a:gd name="T67" fmla="*/ 213 h 361"/>
                  <a:gd name="T68" fmla="*/ 78 w 412"/>
                  <a:gd name="T69" fmla="*/ 228 h 361"/>
                  <a:gd name="T70" fmla="*/ 99 w 412"/>
                  <a:gd name="T71" fmla="*/ 231 h 361"/>
                  <a:gd name="T72" fmla="*/ 100 w 412"/>
                  <a:gd name="T73" fmla="*/ 230 h 361"/>
                  <a:gd name="T74" fmla="*/ 57 w 412"/>
                  <a:gd name="T75" fmla="*/ 265 h 361"/>
                  <a:gd name="T76" fmla="*/ 68 w 412"/>
                  <a:gd name="T77" fmla="*/ 308 h 361"/>
                  <a:gd name="T78" fmla="*/ 97 w 412"/>
                  <a:gd name="T79" fmla="*/ 317 h 361"/>
                  <a:gd name="T80" fmla="*/ 100 w 412"/>
                  <a:gd name="T81" fmla="*/ 328 h 361"/>
                  <a:gd name="T82" fmla="*/ 121 w 412"/>
                  <a:gd name="T83" fmla="*/ 334 h 361"/>
                  <a:gd name="T84" fmla="*/ 154 w 412"/>
                  <a:gd name="T85" fmla="*/ 325 h 361"/>
                  <a:gd name="T86" fmla="*/ 189 w 412"/>
                  <a:gd name="T87" fmla="*/ 335 h 361"/>
                  <a:gd name="T88" fmla="*/ 239 w 412"/>
                  <a:gd name="T89" fmla="*/ 345 h 361"/>
                  <a:gd name="T90" fmla="*/ 251 w 412"/>
                  <a:gd name="T91" fmla="*/ 336 h 361"/>
                  <a:gd name="T92" fmla="*/ 264 w 412"/>
                  <a:gd name="T93" fmla="*/ 331 h 361"/>
                  <a:gd name="T94" fmla="*/ 275 w 412"/>
                  <a:gd name="T95" fmla="*/ 314 h 361"/>
                  <a:gd name="T96" fmla="*/ 265 w 412"/>
                  <a:gd name="T97" fmla="*/ 283 h 361"/>
                  <a:gd name="T98" fmla="*/ 256 w 412"/>
                  <a:gd name="T99" fmla="*/ 268 h 361"/>
                  <a:gd name="T100" fmla="*/ 250 w 412"/>
                  <a:gd name="T101" fmla="*/ 249 h 361"/>
                  <a:gd name="T102" fmla="*/ 292 w 412"/>
                  <a:gd name="T103" fmla="*/ 296 h 361"/>
                  <a:gd name="T104" fmla="*/ 347 w 412"/>
                  <a:gd name="T105" fmla="*/ 300 h 361"/>
                  <a:gd name="T106" fmla="*/ 365 w 412"/>
                  <a:gd name="T107" fmla="*/ 282 h 361"/>
                  <a:gd name="T108" fmla="*/ 368 w 412"/>
                  <a:gd name="T109" fmla="*/ 271 h 361"/>
                  <a:gd name="T110" fmla="*/ 370 w 412"/>
                  <a:gd name="T111" fmla="*/ 268 h 361"/>
                  <a:gd name="T112" fmla="*/ 375 w 412"/>
                  <a:gd name="T113" fmla="*/ 265 h 361"/>
                  <a:gd name="T114" fmla="*/ 389 w 412"/>
                  <a:gd name="T115" fmla="*/ 228 h 361"/>
                  <a:gd name="T116" fmla="*/ 409 w 412"/>
                  <a:gd name="T117" fmla="*/ 208 h 361"/>
                  <a:gd name="T118" fmla="*/ 398 w 412"/>
                  <a:gd name="T119" fmla="*/ 185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12" h="361">
                    <a:moveTo>
                      <a:pt x="398" y="185"/>
                    </a:moveTo>
                    <a:cubicBezTo>
                      <a:pt x="387" y="180"/>
                      <a:pt x="374" y="177"/>
                      <a:pt x="362" y="177"/>
                    </a:cubicBezTo>
                    <a:cubicBezTo>
                      <a:pt x="349" y="176"/>
                      <a:pt x="334" y="182"/>
                      <a:pt x="321" y="178"/>
                    </a:cubicBezTo>
                    <a:cubicBezTo>
                      <a:pt x="340" y="169"/>
                      <a:pt x="373" y="173"/>
                      <a:pt x="381" y="150"/>
                    </a:cubicBezTo>
                    <a:cubicBezTo>
                      <a:pt x="384" y="142"/>
                      <a:pt x="383" y="133"/>
                      <a:pt x="377" y="128"/>
                    </a:cubicBezTo>
                    <a:cubicBezTo>
                      <a:pt x="374" y="125"/>
                      <a:pt x="370" y="124"/>
                      <a:pt x="366" y="123"/>
                    </a:cubicBezTo>
                    <a:cubicBezTo>
                      <a:pt x="364" y="123"/>
                      <a:pt x="361" y="122"/>
                      <a:pt x="359" y="121"/>
                    </a:cubicBezTo>
                    <a:cubicBezTo>
                      <a:pt x="353" y="119"/>
                      <a:pt x="353" y="113"/>
                      <a:pt x="352" y="108"/>
                    </a:cubicBezTo>
                    <a:cubicBezTo>
                      <a:pt x="350" y="93"/>
                      <a:pt x="350" y="77"/>
                      <a:pt x="346" y="63"/>
                    </a:cubicBezTo>
                    <a:cubicBezTo>
                      <a:pt x="344" y="54"/>
                      <a:pt x="337" y="44"/>
                      <a:pt x="327" y="44"/>
                    </a:cubicBezTo>
                    <a:cubicBezTo>
                      <a:pt x="316" y="44"/>
                      <a:pt x="305" y="54"/>
                      <a:pt x="297" y="60"/>
                    </a:cubicBezTo>
                    <a:cubicBezTo>
                      <a:pt x="286" y="69"/>
                      <a:pt x="276" y="78"/>
                      <a:pt x="267" y="88"/>
                    </a:cubicBezTo>
                    <a:cubicBezTo>
                      <a:pt x="263" y="93"/>
                      <a:pt x="259" y="97"/>
                      <a:pt x="255" y="102"/>
                    </a:cubicBezTo>
                    <a:cubicBezTo>
                      <a:pt x="253" y="105"/>
                      <a:pt x="250" y="108"/>
                      <a:pt x="248" y="111"/>
                    </a:cubicBezTo>
                    <a:cubicBezTo>
                      <a:pt x="247" y="112"/>
                      <a:pt x="246" y="114"/>
                      <a:pt x="245" y="115"/>
                    </a:cubicBezTo>
                    <a:cubicBezTo>
                      <a:pt x="243" y="117"/>
                      <a:pt x="241" y="117"/>
                      <a:pt x="238" y="114"/>
                    </a:cubicBezTo>
                    <a:cubicBezTo>
                      <a:pt x="235" y="113"/>
                      <a:pt x="234" y="111"/>
                      <a:pt x="235" y="108"/>
                    </a:cubicBezTo>
                    <a:cubicBezTo>
                      <a:pt x="238" y="94"/>
                      <a:pt x="243" y="80"/>
                      <a:pt x="245" y="65"/>
                    </a:cubicBezTo>
                    <a:cubicBezTo>
                      <a:pt x="248" y="44"/>
                      <a:pt x="243" y="17"/>
                      <a:pt x="222" y="6"/>
                    </a:cubicBezTo>
                    <a:cubicBezTo>
                      <a:pt x="214" y="1"/>
                      <a:pt x="203" y="0"/>
                      <a:pt x="194" y="3"/>
                    </a:cubicBezTo>
                    <a:cubicBezTo>
                      <a:pt x="190" y="5"/>
                      <a:pt x="186" y="7"/>
                      <a:pt x="183" y="11"/>
                    </a:cubicBezTo>
                    <a:cubicBezTo>
                      <a:pt x="177" y="17"/>
                      <a:pt x="171" y="21"/>
                      <a:pt x="162" y="21"/>
                    </a:cubicBezTo>
                    <a:cubicBezTo>
                      <a:pt x="149" y="20"/>
                      <a:pt x="138" y="15"/>
                      <a:pt x="124" y="17"/>
                    </a:cubicBezTo>
                    <a:cubicBezTo>
                      <a:pt x="114" y="20"/>
                      <a:pt x="104" y="26"/>
                      <a:pt x="98" y="34"/>
                    </a:cubicBezTo>
                    <a:cubicBezTo>
                      <a:pt x="82" y="54"/>
                      <a:pt x="86" y="82"/>
                      <a:pt x="104" y="99"/>
                    </a:cubicBezTo>
                    <a:cubicBezTo>
                      <a:pt x="121" y="114"/>
                      <a:pt x="144" y="121"/>
                      <a:pt x="161" y="136"/>
                    </a:cubicBezTo>
                    <a:cubicBezTo>
                      <a:pt x="131" y="144"/>
                      <a:pt x="105" y="113"/>
                      <a:pt x="82" y="99"/>
                    </a:cubicBezTo>
                    <a:cubicBezTo>
                      <a:pt x="72" y="92"/>
                      <a:pt x="59" y="87"/>
                      <a:pt x="46" y="89"/>
                    </a:cubicBezTo>
                    <a:cubicBezTo>
                      <a:pt x="32" y="91"/>
                      <a:pt x="34" y="103"/>
                      <a:pt x="34" y="114"/>
                    </a:cubicBezTo>
                    <a:cubicBezTo>
                      <a:pt x="34" y="130"/>
                      <a:pt x="17" y="133"/>
                      <a:pt x="8" y="143"/>
                    </a:cubicBezTo>
                    <a:cubicBezTo>
                      <a:pt x="0" y="153"/>
                      <a:pt x="0" y="167"/>
                      <a:pt x="3" y="179"/>
                    </a:cubicBezTo>
                    <a:cubicBezTo>
                      <a:pt x="4" y="186"/>
                      <a:pt x="6" y="193"/>
                      <a:pt x="9" y="199"/>
                    </a:cubicBezTo>
                    <a:cubicBezTo>
                      <a:pt x="12" y="204"/>
                      <a:pt x="16" y="206"/>
                      <a:pt x="21" y="206"/>
                    </a:cubicBezTo>
                    <a:cubicBezTo>
                      <a:pt x="36" y="205"/>
                      <a:pt x="59" y="195"/>
                      <a:pt x="68" y="213"/>
                    </a:cubicBezTo>
                    <a:cubicBezTo>
                      <a:pt x="71" y="219"/>
                      <a:pt x="71" y="225"/>
                      <a:pt x="78" y="228"/>
                    </a:cubicBezTo>
                    <a:cubicBezTo>
                      <a:pt x="84" y="232"/>
                      <a:pt x="92" y="231"/>
                      <a:pt x="99" y="231"/>
                    </a:cubicBezTo>
                    <a:cubicBezTo>
                      <a:pt x="99" y="231"/>
                      <a:pt x="99" y="230"/>
                      <a:pt x="100" y="230"/>
                    </a:cubicBezTo>
                    <a:cubicBezTo>
                      <a:pt x="85" y="240"/>
                      <a:pt x="67" y="249"/>
                      <a:pt x="57" y="265"/>
                    </a:cubicBezTo>
                    <a:cubicBezTo>
                      <a:pt x="47" y="282"/>
                      <a:pt x="51" y="298"/>
                      <a:pt x="68" y="308"/>
                    </a:cubicBezTo>
                    <a:cubicBezTo>
                      <a:pt x="75" y="311"/>
                      <a:pt x="86" y="316"/>
                      <a:pt x="97" y="317"/>
                    </a:cubicBezTo>
                    <a:cubicBezTo>
                      <a:pt x="96" y="321"/>
                      <a:pt x="97" y="325"/>
                      <a:pt x="100" y="328"/>
                    </a:cubicBezTo>
                    <a:cubicBezTo>
                      <a:pt x="105" y="334"/>
                      <a:pt x="113" y="336"/>
                      <a:pt x="121" y="334"/>
                    </a:cubicBezTo>
                    <a:cubicBezTo>
                      <a:pt x="132" y="332"/>
                      <a:pt x="142" y="326"/>
                      <a:pt x="154" y="325"/>
                    </a:cubicBezTo>
                    <a:cubicBezTo>
                      <a:pt x="166" y="325"/>
                      <a:pt x="179" y="328"/>
                      <a:pt x="189" y="335"/>
                    </a:cubicBezTo>
                    <a:cubicBezTo>
                      <a:pt x="204" y="344"/>
                      <a:pt x="222" y="361"/>
                      <a:pt x="239" y="345"/>
                    </a:cubicBezTo>
                    <a:cubicBezTo>
                      <a:pt x="243" y="342"/>
                      <a:pt x="246" y="338"/>
                      <a:pt x="251" y="336"/>
                    </a:cubicBezTo>
                    <a:cubicBezTo>
                      <a:pt x="255" y="334"/>
                      <a:pt x="260" y="333"/>
                      <a:pt x="264" y="331"/>
                    </a:cubicBezTo>
                    <a:cubicBezTo>
                      <a:pt x="271" y="328"/>
                      <a:pt x="275" y="322"/>
                      <a:pt x="275" y="314"/>
                    </a:cubicBezTo>
                    <a:cubicBezTo>
                      <a:pt x="275" y="304"/>
                      <a:pt x="270" y="292"/>
                      <a:pt x="265" y="283"/>
                    </a:cubicBezTo>
                    <a:cubicBezTo>
                      <a:pt x="262" y="278"/>
                      <a:pt x="259" y="273"/>
                      <a:pt x="256" y="268"/>
                    </a:cubicBezTo>
                    <a:cubicBezTo>
                      <a:pt x="252" y="264"/>
                      <a:pt x="246" y="255"/>
                      <a:pt x="250" y="249"/>
                    </a:cubicBezTo>
                    <a:cubicBezTo>
                      <a:pt x="261" y="267"/>
                      <a:pt x="274" y="284"/>
                      <a:pt x="292" y="296"/>
                    </a:cubicBezTo>
                    <a:cubicBezTo>
                      <a:pt x="308" y="306"/>
                      <a:pt x="330" y="310"/>
                      <a:pt x="347" y="300"/>
                    </a:cubicBezTo>
                    <a:cubicBezTo>
                      <a:pt x="355" y="296"/>
                      <a:pt x="361" y="290"/>
                      <a:pt x="365" y="282"/>
                    </a:cubicBezTo>
                    <a:cubicBezTo>
                      <a:pt x="367" y="278"/>
                      <a:pt x="367" y="274"/>
                      <a:pt x="368" y="271"/>
                    </a:cubicBezTo>
                    <a:cubicBezTo>
                      <a:pt x="369" y="268"/>
                      <a:pt x="367" y="269"/>
                      <a:pt x="370" y="268"/>
                    </a:cubicBezTo>
                    <a:cubicBezTo>
                      <a:pt x="372" y="267"/>
                      <a:pt x="374" y="266"/>
                      <a:pt x="375" y="265"/>
                    </a:cubicBezTo>
                    <a:cubicBezTo>
                      <a:pt x="388" y="258"/>
                      <a:pt x="393" y="242"/>
                      <a:pt x="389" y="228"/>
                    </a:cubicBezTo>
                    <a:cubicBezTo>
                      <a:pt x="397" y="224"/>
                      <a:pt x="406" y="218"/>
                      <a:pt x="409" y="208"/>
                    </a:cubicBezTo>
                    <a:cubicBezTo>
                      <a:pt x="412" y="198"/>
                      <a:pt x="407" y="190"/>
                      <a:pt x="398" y="185"/>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61" name="Freeform 86"/>
              <p:cNvSpPr>
                <a:spLocks/>
              </p:cNvSpPr>
              <p:nvPr/>
            </p:nvSpPr>
            <p:spPr bwMode="auto">
              <a:xfrm>
                <a:off x="8670925" y="4529138"/>
                <a:ext cx="723900" cy="635000"/>
              </a:xfrm>
              <a:custGeom>
                <a:avLst/>
                <a:gdLst>
                  <a:gd name="T0" fmla="*/ 267 w 277"/>
                  <a:gd name="T1" fmla="*/ 124 h 243"/>
                  <a:gd name="T2" fmla="*/ 243 w 277"/>
                  <a:gd name="T3" fmla="*/ 119 h 243"/>
                  <a:gd name="T4" fmla="*/ 216 w 277"/>
                  <a:gd name="T5" fmla="*/ 119 h 243"/>
                  <a:gd name="T6" fmla="*/ 256 w 277"/>
                  <a:gd name="T7" fmla="*/ 100 h 243"/>
                  <a:gd name="T8" fmla="*/ 253 w 277"/>
                  <a:gd name="T9" fmla="*/ 86 h 243"/>
                  <a:gd name="T10" fmla="*/ 246 w 277"/>
                  <a:gd name="T11" fmla="*/ 83 h 243"/>
                  <a:gd name="T12" fmla="*/ 241 w 277"/>
                  <a:gd name="T13" fmla="*/ 82 h 243"/>
                  <a:gd name="T14" fmla="*/ 237 w 277"/>
                  <a:gd name="T15" fmla="*/ 72 h 243"/>
                  <a:gd name="T16" fmla="*/ 233 w 277"/>
                  <a:gd name="T17" fmla="*/ 42 h 243"/>
                  <a:gd name="T18" fmla="*/ 219 w 277"/>
                  <a:gd name="T19" fmla="*/ 30 h 243"/>
                  <a:gd name="T20" fmla="*/ 199 w 277"/>
                  <a:gd name="T21" fmla="*/ 40 h 243"/>
                  <a:gd name="T22" fmla="*/ 179 w 277"/>
                  <a:gd name="T23" fmla="*/ 59 h 243"/>
                  <a:gd name="T24" fmla="*/ 171 w 277"/>
                  <a:gd name="T25" fmla="*/ 68 h 243"/>
                  <a:gd name="T26" fmla="*/ 167 w 277"/>
                  <a:gd name="T27" fmla="*/ 74 h 243"/>
                  <a:gd name="T28" fmla="*/ 164 w 277"/>
                  <a:gd name="T29" fmla="*/ 77 h 243"/>
                  <a:gd name="T30" fmla="*/ 160 w 277"/>
                  <a:gd name="T31" fmla="*/ 77 h 243"/>
                  <a:gd name="T32" fmla="*/ 158 w 277"/>
                  <a:gd name="T33" fmla="*/ 73 h 243"/>
                  <a:gd name="T34" fmla="*/ 164 w 277"/>
                  <a:gd name="T35" fmla="*/ 44 h 243"/>
                  <a:gd name="T36" fmla="*/ 149 w 277"/>
                  <a:gd name="T37" fmla="*/ 4 h 243"/>
                  <a:gd name="T38" fmla="*/ 131 w 277"/>
                  <a:gd name="T39" fmla="*/ 2 h 243"/>
                  <a:gd name="T40" fmla="*/ 123 w 277"/>
                  <a:gd name="T41" fmla="*/ 7 h 243"/>
                  <a:gd name="T42" fmla="*/ 109 w 277"/>
                  <a:gd name="T43" fmla="*/ 14 h 243"/>
                  <a:gd name="T44" fmla="*/ 84 w 277"/>
                  <a:gd name="T45" fmla="*/ 12 h 243"/>
                  <a:gd name="T46" fmla="*/ 66 w 277"/>
                  <a:gd name="T47" fmla="*/ 23 h 243"/>
                  <a:gd name="T48" fmla="*/ 70 w 277"/>
                  <a:gd name="T49" fmla="*/ 66 h 243"/>
                  <a:gd name="T50" fmla="*/ 108 w 277"/>
                  <a:gd name="T51" fmla="*/ 91 h 243"/>
                  <a:gd name="T52" fmla="*/ 55 w 277"/>
                  <a:gd name="T53" fmla="*/ 66 h 243"/>
                  <a:gd name="T54" fmla="*/ 31 w 277"/>
                  <a:gd name="T55" fmla="*/ 59 h 243"/>
                  <a:gd name="T56" fmla="*/ 23 w 277"/>
                  <a:gd name="T57" fmla="*/ 77 h 243"/>
                  <a:gd name="T58" fmla="*/ 6 w 277"/>
                  <a:gd name="T59" fmla="*/ 96 h 243"/>
                  <a:gd name="T60" fmla="*/ 2 w 277"/>
                  <a:gd name="T61" fmla="*/ 120 h 243"/>
                  <a:gd name="T62" fmla="*/ 6 w 277"/>
                  <a:gd name="T63" fmla="*/ 134 h 243"/>
                  <a:gd name="T64" fmla="*/ 14 w 277"/>
                  <a:gd name="T65" fmla="*/ 138 h 243"/>
                  <a:gd name="T66" fmla="*/ 46 w 277"/>
                  <a:gd name="T67" fmla="*/ 143 h 243"/>
                  <a:gd name="T68" fmla="*/ 52 w 277"/>
                  <a:gd name="T69" fmla="*/ 153 h 243"/>
                  <a:gd name="T70" fmla="*/ 66 w 277"/>
                  <a:gd name="T71" fmla="*/ 155 h 243"/>
                  <a:gd name="T72" fmla="*/ 81 w 277"/>
                  <a:gd name="T73" fmla="*/ 150 h 243"/>
                  <a:gd name="T74" fmla="*/ 96 w 277"/>
                  <a:gd name="T75" fmla="*/ 142 h 243"/>
                  <a:gd name="T76" fmla="*/ 55 w 277"/>
                  <a:gd name="T77" fmla="*/ 181 h 243"/>
                  <a:gd name="T78" fmla="*/ 47 w 277"/>
                  <a:gd name="T79" fmla="*/ 202 h 243"/>
                  <a:gd name="T80" fmla="*/ 65 w 277"/>
                  <a:gd name="T81" fmla="*/ 211 h 243"/>
                  <a:gd name="T82" fmla="*/ 67 w 277"/>
                  <a:gd name="T83" fmla="*/ 220 h 243"/>
                  <a:gd name="T84" fmla="*/ 81 w 277"/>
                  <a:gd name="T85" fmla="*/ 224 h 243"/>
                  <a:gd name="T86" fmla="*/ 103 w 277"/>
                  <a:gd name="T87" fmla="*/ 218 h 243"/>
                  <a:gd name="T88" fmla="*/ 127 w 277"/>
                  <a:gd name="T89" fmla="*/ 225 h 243"/>
                  <a:gd name="T90" fmla="*/ 161 w 277"/>
                  <a:gd name="T91" fmla="*/ 232 h 243"/>
                  <a:gd name="T92" fmla="*/ 169 w 277"/>
                  <a:gd name="T93" fmla="*/ 225 h 243"/>
                  <a:gd name="T94" fmla="*/ 177 w 277"/>
                  <a:gd name="T95" fmla="*/ 222 h 243"/>
                  <a:gd name="T96" fmla="*/ 185 w 277"/>
                  <a:gd name="T97" fmla="*/ 211 h 243"/>
                  <a:gd name="T98" fmla="*/ 178 w 277"/>
                  <a:gd name="T99" fmla="*/ 190 h 243"/>
                  <a:gd name="T100" fmla="*/ 172 w 277"/>
                  <a:gd name="T101" fmla="*/ 180 h 243"/>
                  <a:gd name="T102" fmla="*/ 168 w 277"/>
                  <a:gd name="T103" fmla="*/ 167 h 243"/>
                  <a:gd name="T104" fmla="*/ 196 w 277"/>
                  <a:gd name="T105" fmla="*/ 198 h 243"/>
                  <a:gd name="T106" fmla="*/ 233 w 277"/>
                  <a:gd name="T107" fmla="*/ 202 h 243"/>
                  <a:gd name="T108" fmla="*/ 245 w 277"/>
                  <a:gd name="T109" fmla="*/ 189 h 243"/>
                  <a:gd name="T110" fmla="*/ 247 w 277"/>
                  <a:gd name="T111" fmla="*/ 182 h 243"/>
                  <a:gd name="T112" fmla="*/ 249 w 277"/>
                  <a:gd name="T113" fmla="*/ 180 h 243"/>
                  <a:gd name="T114" fmla="*/ 252 w 277"/>
                  <a:gd name="T115" fmla="*/ 178 h 243"/>
                  <a:gd name="T116" fmla="*/ 261 w 277"/>
                  <a:gd name="T117" fmla="*/ 153 h 243"/>
                  <a:gd name="T118" fmla="*/ 275 w 277"/>
                  <a:gd name="T119" fmla="*/ 140 h 243"/>
                  <a:gd name="T120" fmla="*/ 267 w 277"/>
                  <a:gd name="T121" fmla="*/ 124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7" h="243">
                    <a:moveTo>
                      <a:pt x="267" y="124"/>
                    </a:moveTo>
                    <a:cubicBezTo>
                      <a:pt x="260" y="121"/>
                      <a:pt x="251" y="119"/>
                      <a:pt x="243" y="119"/>
                    </a:cubicBezTo>
                    <a:cubicBezTo>
                      <a:pt x="234" y="118"/>
                      <a:pt x="224" y="122"/>
                      <a:pt x="216" y="119"/>
                    </a:cubicBezTo>
                    <a:cubicBezTo>
                      <a:pt x="229" y="113"/>
                      <a:pt x="250" y="116"/>
                      <a:pt x="256" y="100"/>
                    </a:cubicBezTo>
                    <a:cubicBezTo>
                      <a:pt x="258" y="96"/>
                      <a:pt x="257" y="89"/>
                      <a:pt x="253" y="86"/>
                    </a:cubicBezTo>
                    <a:cubicBezTo>
                      <a:pt x="251" y="84"/>
                      <a:pt x="248" y="83"/>
                      <a:pt x="246" y="83"/>
                    </a:cubicBezTo>
                    <a:cubicBezTo>
                      <a:pt x="244" y="82"/>
                      <a:pt x="242" y="82"/>
                      <a:pt x="241" y="82"/>
                    </a:cubicBezTo>
                    <a:cubicBezTo>
                      <a:pt x="237" y="80"/>
                      <a:pt x="237" y="76"/>
                      <a:pt x="237" y="72"/>
                    </a:cubicBezTo>
                    <a:cubicBezTo>
                      <a:pt x="235" y="63"/>
                      <a:pt x="235" y="52"/>
                      <a:pt x="233" y="42"/>
                    </a:cubicBezTo>
                    <a:cubicBezTo>
                      <a:pt x="231" y="36"/>
                      <a:pt x="226" y="30"/>
                      <a:pt x="219" y="30"/>
                    </a:cubicBezTo>
                    <a:cubicBezTo>
                      <a:pt x="212" y="29"/>
                      <a:pt x="205" y="36"/>
                      <a:pt x="199" y="40"/>
                    </a:cubicBezTo>
                    <a:cubicBezTo>
                      <a:pt x="192" y="46"/>
                      <a:pt x="185" y="52"/>
                      <a:pt x="179" y="59"/>
                    </a:cubicBezTo>
                    <a:cubicBezTo>
                      <a:pt x="176" y="62"/>
                      <a:pt x="174" y="65"/>
                      <a:pt x="171" y="68"/>
                    </a:cubicBezTo>
                    <a:cubicBezTo>
                      <a:pt x="170" y="70"/>
                      <a:pt x="168" y="72"/>
                      <a:pt x="167" y="74"/>
                    </a:cubicBezTo>
                    <a:cubicBezTo>
                      <a:pt x="166" y="75"/>
                      <a:pt x="165" y="76"/>
                      <a:pt x="164" y="77"/>
                    </a:cubicBezTo>
                    <a:cubicBezTo>
                      <a:pt x="163" y="79"/>
                      <a:pt x="162" y="79"/>
                      <a:pt x="160" y="77"/>
                    </a:cubicBezTo>
                    <a:cubicBezTo>
                      <a:pt x="158" y="76"/>
                      <a:pt x="157" y="75"/>
                      <a:pt x="158" y="73"/>
                    </a:cubicBezTo>
                    <a:cubicBezTo>
                      <a:pt x="160" y="63"/>
                      <a:pt x="163" y="54"/>
                      <a:pt x="164" y="44"/>
                    </a:cubicBezTo>
                    <a:cubicBezTo>
                      <a:pt x="166" y="29"/>
                      <a:pt x="163" y="11"/>
                      <a:pt x="149" y="4"/>
                    </a:cubicBezTo>
                    <a:cubicBezTo>
                      <a:pt x="144" y="1"/>
                      <a:pt x="137" y="0"/>
                      <a:pt x="131" y="2"/>
                    </a:cubicBezTo>
                    <a:cubicBezTo>
                      <a:pt x="128" y="3"/>
                      <a:pt x="125" y="5"/>
                      <a:pt x="123" y="7"/>
                    </a:cubicBezTo>
                    <a:cubicBezTo>
                      <a:pt x="119" y="11"/>
                      <a:pt x="115" y="14"/>
                      <a:pt x="109" y="14"/>
                    </a:cubicBezTo>
                    <a:cubicBezTo>
                      <a:pt x="100" y="13"/>
                      <a:pt x="92" y="10"/>
                      <a:pt x="84" y="12"/>
                    </a:cubicBezTo>
                    <a:cubicBezTo>
                      <a:pt x="77" y="13"/>
                      <a:pt x="70" y="17"/>
                      <a:pt x="66" y="23"/>
                    </a:cubicBezTo>
                    <a:cubicBezTo>
                      <a:pt x="55" y="36"/>
                      <a:pt x="58" y="55"/>
                      <a:pt x="70" y="66"/>
                    </a:cubicBezTo>
                    <a:cubicBezTo>
                      <a:pt x="81" y="77"/>
                      <a:pt x="96" y="82"/>
                      <a:pt x="108" y="91"/>
                    </a:cubicBezTo>
                    <a:cubicBezTo>
                      <a:pt x="88" y="97"/>
                      <a:pt x="70" y="76"/>
                      <a:pt x="55" y="66"/>
                    </a:cubicBezTo>
                    <a:cubicBezTo>
                      <a:pt x="48" y="62"/>
                      <a:pt x="39" y="58"/>
                      <a:pt x="31" y="59"/>
                    </a:cubicBezTo>
                    <a:cubicBezTo>
                      <a:pt x="22" y="61"/>
                      <a:pt x="23" y="69"/>
                      <a:pt x="23" y="77"/>
                    </a:cubicBezTo>
                    <a:cubicBezTo>
                      <a:pt x="23" y="88"/>
                      <a:pt x="11" y="89"/>
                      <a:pt x="6" y="96"/>
                    </a:cubicBezTo>
                    <a:cubicBezTo>
                      <a:pt x="0" y="103"/>
                      <a:pt x="0" y="112"/>
                      <a:pt x="2" y="120"/>
                    </a:cubicBezTo>
                    <a:cubicBezTo>
                      <a:pt x="3" y="125"/>
                      <a:pt x="4" y="130"/>
                      <a:pt x="6" y="134"/>
                    </a:cubicBezTo>
                    <a:cubicBezTo>
                      <a:pt x="8" y="137"/>
                      <a:pt x="10" y="139"/>
                      <a:pt x="14" y="138"/>
                    </a:cubicBezTo>
                    <a:cubicBezTo>
                      <a:pt x="24" y="138"/>
                      <a:pt x="40" y="131"/>
                      <a:pt x="46" y="143"/>
                    </a:cubicBezTo>
                    <a:cubicBezTo>
                      <a:pt x="48" y="147"/>
                      <a:pt x="48" y="151"/>
                      <a:pt x="52" y="153"/>
                    </a:cubicBezTo>
                    <a:cubicBezTo>
                      <a:pt x="56" y="156"/>
                      <a:pt x="62" y="155"/>
                      <a:pt x="66" y="155"/>
                    </a:cubicBezTo>
                    <a:cubicBezTo>
                      <a:pt x="71" y="154"/>
                      <a:pt x="76" y="153"/>
                      <a:pt x="81" y="150"/>
                    </a:cubicBezTo>
                    <a:cubicBezTo>
                      <a:pt x="86" y="147"/>
                      <a:pt x="90" y="142"/>
                      <a:pt x="96" y="142"/>
                    </a:cubicBezTo>
                    <a:cubicBezTo>
                      <a:pt x="87" y="159"/>
                      <a:pt x="68" y="168"/>
                      <a:pt x="55" y="181"/>
                    </a:cubicBezTo>
                    <a:cubicBezTo>
                      <a:pt x="49" y="186"/>
                      <a:pt x="43" y="195"/>
                      <a:pt x="47" y="202"/>
                    </a:cubicBezTo>
                    <a:cubicBezTo>
                      <a:pt x="51" y="208"/>
                      <a:pt x="59" y="210"/>
                      <a:pt x="65" y="211"/>
                    </a:cubicBezTo>
                    <a:cubicBezTo>
                      <a:pt x="64" y="214"/>
                      <a:pt x="65" y="217"/>
                      <a:pt x="67" y="220"/>
                    </a:cubicBezTo>
                    <a:cubicBezTo>
                      <a:pt x="71" y="224"/>
                      <a:pt x="76" y="225"/>
                      <a:pt x="81" y="224"/>
                    </a:cubicBezTo>
                    <a:cubicBezTo>
                      <a:pt x="89" y="223"/>
                      <a:pt x="95" y="219"/>
                      <a:pt x="103" y="218"/>
                    </a:cubicBezTo>
                    <a:cubicBezTo>
                      <a:pt x="112" y="218"/>
                      <a:pt x="120" y="220"/>
                      <a:pt x="127" y="225"/>
                    </a:cubicBezTo>
                    <a:cubicBezTo>
                      <a:pt x="137" y="231"/>
                      <a:pt x="149" y="243"/>
                      <a:pt x="161" y="232"/>
                    </a:cubicBezTo>
                    <a:cubicBezTo>
                      <a:pt x="163" y="230"/>
                      <a:pt x="165" y="227"/>
                      <a:pt x="169" y="225"/>
                    </a:cubicBezTo>
                    <a:cubicBezTo>
                      <a:pt x="171" y="224"/>
                      <a:pt x="174" y="223"/>
                      <a:pt x="177" y="222"/>
                    </a:cubicBezTo>
                    <a:cubicBezTo>
                      <a:pt x="182" y="220"/>
                      <a:pt x="185" y="216"/>
                      <a:pt x="185" y="211"/>
                    </a:cubicBezTo>
                    <a:cubicBezTo>
                      <a:pt x="185" y="204"/>
                      <a:pt x="181" y="196"/>
                      <a:pt x="178" y="190"/>
                    </a:cubicBezTo>
                    <a:cubicBezTo>
                      <a:pt x="176" y="187"/>
                      <a:pt x="174" y="183"/>
                      <a:pt x="172" y="180"/>
                    </a:cubicBezTo>
                    <a:cubicBezTo>
                      <a:pt x="169" y="177"/>
                      <a:pt x="165" y="172"/>
                      <a:pt x="168" y="167"/>
                    </a:cubicBezTo>
                    <a:cubicBezTo>
                      <a:pt x="176" y="179"/>
                      <a:pt x="184" y="191"/>
                      <a:pt x="196" y="198"/>
                    </a:cubicBezTo>
                    <a:cubicBezTo>
                      <a:pt x="207" y="205"/>
                      <a:pt x="221" y="208"/>
                      <a:pt x="233" y="202"/>
                    </a:cubicBezTo>
                    <a:cubicBezTo>
                      <a:pt x="238" y="199"/>
                      <a:pt x="243" y="195"/>
                      <a:pt x="245" y="189"/>
                    </a:cubicBezTo>
                    <a:cubicBezTo>
                      <a:pt x="246" y="187"/>
                      <a:pt x="246" y="184"/>
                      <a:pt x="247" y="182"/>
                    </a:cubicBezTo>
                    <a:cubicBezTo>
                      <a:pt x="248" y="180"/>
                      <a:pt x="247" y="181"/>
                      <a:pt x="249" y="180"/>
                    </a:cubicBezTo>
                    <a:cubicBezTo>
                      <a:pt x="250" y="179"/>
                      <a:pt x="251" y="179"/>
                      <a:pt x="252" y="178"/>
                    </a:cubicBezTo>
                    <a:cubicBezTo>
                      <a:pt x="260" y="173"/>
                      <a:pt x="264" y="162"/>
                      <a:pt x="261" y="153"/>
                    </a:cubicBezTo>
                    <a:cubicBezTo>
                      <a:pt x="267" y="150"/>
                      <a:pt x="273" y="146"/>
                      <a:pt x="275" y="140"/>
                    </a:cubicBezTo>
                    <a:cubicBezTo>
                      <a:pt x="277" y="133"/>
                      <a:pt x="273" y="127"/>
                      <a:pt x="267" y="124"/>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2" name="Group 31"/>
            <p:cNvGrpSpPr/>
            <p:nvPr/>
          </p:nvGrpSpPr>
          <p:grpSpPr>
            <a:xfrm>
              <a:off x="8916988" y="4733926"/>
              <a:ext cx="238125" cy="215900"/>
              <a:chOff x="8916988" y="4733926"/>
              <a:chExt cx="238125" cy="215900"/>
            </a:xfrm>
          </p:grpSpPr>
          <p:sp>
            <p:nvSpPr>
              <p:cNvPr id="54" name="Freeform 87"/>
              <p:cNvSpPr>
                <a:spLocks/>
              </p:cNvSpPr>
              <p:nvPr/>
            </p:nvSpPr>
            <p:spPr bwMode="auto">
              <a:xfrm>
                <a:off x="8916988" y="4819651"/>
                <a:ext cx="47625" cy="49213"/>
              </a:xfrm>
              <a:custGeom>
                <a:avLst/>
                <a:gdLst>
                  <a:gd name="T0" fmla="*/ 9 w 18"/>
                  <a:gd name="T1" fmla="*/ 0 h 19"/>
                  <a:gd name="T2" fmla="*/ 3 w 18"/>
                  <a:gd name="T3" fmla="*/ 3 h 19"/>
                  <a:gd name="T4" fmla="*/ 0 w 18"/>
                  <a:gd name="T5" fmla="*/ 10 h 19"/>
                  <a:gd name="T6" fmla="*/ 9 w 18"/>
                  <a:gd name="T7" fmla="*/ 19 h 19"/>
                  <a:gd name="T8" fmla="*/ 15 w 18"/>
                  <a:gd name="T9" fmla="*/ 17 h 19"/>
                  <a:gd name="T10" fmla="*/ 18 w 18"/>
                  <a:gd name="T11" fmla="*/ 10 h 19"/>
                  <a:gd name="T12" fmla="*/ 9 w 18"/>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18" h="19">
                    <a:moveTo>
                      <a:pt x="9" y="0"/>
                    </a:moveTo>
                    <a:cubicBezTo>
                      <a:pt x="7" y="0"/>
                      <a:pt x="4" y="1"/>
                      <a:pt x="3" y="3"/>
                    </a:cubicBezTo>
                    <a:cubicBezTo>
                      <a:pt x="1" y="5"/>
                      <a:pt x="0" y="7"/>
                      <a:pt x="0" y="10"/>
                    </a:cubicBezTo>
                    <a:cubicBezTo>
                      <a:pt x="0" y="14"/>
                      <a:pt x="4" y="19"/>
                      <a:pt x="9" y="19"/>
                    </a:cubicBezTo>
                    <a:cubicBezTo>
                      <a:pt x="11" y="19"/>
                      <a:pt x="14" y="18"/>
                      <a:pt x="15" y="17"/>
                    </a:cubicBezTo>
                    <a:cubicBezTo>
                      <a:pt x="17" y="15"/>
                      <a:pt x="18" y="12"/>
                      <a:pt x="18" y="10"/>
                    </a:cubicBezTo>
                    <a:cubicBezTo>
                      <a:pt x="18" y="5"/>
                      <a:pt x="14" y="0"/>
                      <a:pt x="9"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5" name="Freeform 88"/>
              <p:cNvSpPr>
                <a:spLocks/>
              </p:cNvSpPr>
              <p:nvPr/>
            </p:nvSpPr>
            <p:spPr bwMode="auto">
              <a:xfrm>
                <a:off x="8928100" y="4875213"/>
                <a:ext cx="36513" cy="33338"/>
              </a:xfrm>
              <a:custGeom>
                <a:avLst/>
                <a:gdLst>
                  <a:gd name="T0" fmla="*/ 7 w 14"/>
                  <a:gd name="T1" fmla="*/ 0 h 13"/>
                  <a:gd name="T2" fmla="*/ 0 w 14"/>
                  <a:gd name="T3" fmla="*/ 6 h 13"/>
                  <a:gd name="T4" fmla="*/ 7 w 14"/>
                  <a:gd name="T5" fmla="*/ 13 h 13"/>
                  <a:gd name="T6" fmla="*/ 14 w 14"/>
                  <a:gd name="T7" fmla="*/ 7 h 13"/>
                  <a:gd name="T8" fmla="*/ 7 w 14"/>
                  <a:gd name="T9" fmla="*/ 0 h 13"/>
                </a:gdLst>
                <a:ahLst/>
                <a:cxnLst>
                  <a:cxn ang="0">
                    <a:pos x="T0" y="T1"/>
                  </a:cxn>
                  <a:cxn ang="0">
                    <a:pos x="T2" y="T3"/>
                  </a:cxn>
                  <a:cxn ang="0">
                    <a:pos x="T4" y="T5"/>
                  </a:cxn>
                  <a:cxn ang="0">
                    <a:pos x="T6" y="T7"/>
                  </a:cxn>
                  <a:cxn ang="0">
                    <a:pos x="T8" y="T9"/>
                  </a:cxn>
                </a:cxnLst>
                <a:rect l="0" t="0" r="r" b="b"/>
                <a:pathLst>
                  <a:path w="14" h="13">
                    <a:moveTo>
                      <a:pt x="7" y="0"/>
                    </a:moveTo>
                    <a:cubicBezTo>
                      <a:pt x="4" y="0"/>
                      <a:pt x="0" y="2"/>
                      <a:pt x="0" y="6"/>
                    </a:cubicBezTo>
                    <a:cubicBezTo>
                      <a:pt x="0" y="10"/>
                      <a:pt x="3" y="13"/>
                      <a:pt x="7" y="13"/>
                    </a:cubicBezTo>
                    <a:cubicBezTo>
                      <a:pt x="10" y="13"/>
                      <a:pt x="14" y="10"/>
                      <a:pt x="14" y="7"/>
                    </a:cubicBezTo>
                    <a:cubicBezTo>
                      <a:pt x="14" y="3"/>
                      <a:pt x="11"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6" name="Freeform 89"/>
              <p:cNvSpPr>
                <a:spLocks/>
              </p:cNvSpPr>
              <p:nvPr/>
            </p:nvSpPr>
            <p:spPr bwMode="auto">
              <a:xfrm>
                <a:off x="8916988" y="4775201"/>
                <a:ext cx="41275" cy="39688"/>
              </a:xfrm>
              <a:custGeom>
                <a:avLst/>
                <a:gdLst>
                  <a:gd name="T0" fmla="*/ 15 w 16"/>
                  <a:gd name="T1" fmla="*/ 5 h 15"/>
                  <a:gd name="T2" fmla="*/ 11 w 16"/>
                  <a:gd name="T3" fmla="*/ 1 h 15"/>
                  <a:gd name="T4" fmla="*/ 11 w 16"/>
                  <a:gd name="T5" fmla="*/ 1 h 15"/>
                  <a:gd name="T6" fmla="*/ 2 w 16"/>
                  <a:gd name="T7" fmla="*/ 10 h 15"/>
                  <a:gd name="T8" fmla="*/ 7 w 16"/>
                  <a:gd name="T9" fmla="*/ 15 h 15"/>
                  <a:gd name="T10" fmla="*/ 14 w 16"/>
                  <a:gd name="T11" fmla="*/ 12 h 15"/>
                  <a:gd name="T12" fmla="*/ 15 w 16"/>
                  <a:gd name="T13" fmla="*/ 11 h 15"/>
                  <a:gd name="T14" fmla="*/ 15 w 16"/>
                  <a:gd name="T15" fmla="*/ 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5">
                    <a:moveTo>
                      <a:pt x="15" y="5"/>
                    </a:moveTo>
                    <a:cubicBezTo>
                      <a:pt x="14" y="3"/>
                      <a:pt x="13" y="2"/>
                      <a:pt x="11" y="1"/>
                    </a:cubicBezTo>
                    <a:cubicBezTo>
                      <a:pt x="11" y="1"/>
                      <a:pt x="11" y="1"/>
                      <a:pt x="11" y="1"/>
                    </a:cubicBezTo>
                    <a:cubicBezTo>
                      <a:pt x="5" y="0"/>
                      <a:pt x="0" y="5"/>
                      <a:pt x="2" y="10"/>
                    </a:cubicBezTo>
                    <a:cubicBezTo>
                      <a:pt x="3" y="13"/>
                      <a:pt x="5" y="14"/>
                      <a:pt x="7" y="15"/>
                    </a:cubicBezTo>
                    <a:cubicBezTo>
                      <a:pt x="10" y="15"/>
                      <a:pt x="13" y="14"/>
                      <a:pt x="14" y="12"/>
                    </a:cubicBezTo>
                    <a:cubicBezTo>
                      <a:pt x="15" y="11"/>
                      <a:pt x="15" y="11"/>
                      <a:pt x="15" y="11"/>
                    </a:cubicBezTo>
                    <a:cubicBezTo>
                      <a:pt x="16" y="10"/>
                      <a:pt x="16" y="7"/>
                      <a:pt x="15" y="5"/>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7" name="Freeform 90"/>
              <p:cNvSpPr>
                <a:spLocks noEditPoints="1"/>
              </p:cNvSpPr>
              <p:nvPr/>
            </p:nvSpPr>
            <p:spPr bwMode="auto">
              <a:xfrm>
                <a:off x="8956675" y="4733926"/>
                <a:ext cx="198438" cy="215900"/>
              </a:xfrm>
              <a:custGeom>
                <a:avLst/>
                <a:gdLst>
                  <a:gd name="T0" fmla="*/ 63 w 76"/>
                  <a:gd name="T1" fmla="*/ 45 h 83"/>
                  <a:gd name="T2" fmla="*/ 59 w 76"/>
                  <a:gd name="T3" fmla="*/ 39 h 83"/>
                  <a:gd name="T4" fmla="*/ 71 w 76"/>
                  <a:gd name="T5" fmla="*/ 38 h 83"/>
                  <a:gd name="T6" fmla="*/ 71 w 76"/>
                  <a:gd name="T7" fmla="*/ 30 h 83"/>
                  <a:gd name="T8" fmla="*/ 58 w 76"/>
                  <a:gd name="T9" fmla="*/ 28 h 83"/>
                  <a:gd name="T10" fmla="*/ 49 w 76"/>
                  <a:gd name="T11" fmla="*/ 22 h 83"/>
                  <a:gd name="T12" fmla="*/ 56 w 76"/>
                  <a:gd name="T13" fmla="*/ 13 h 83"/>
                  <a:gd name="T14" fmla="*/ 40 w 76"/>
                  <a:gd name="T15" fmla="*/ 6 h 83"/>
                  <a:gd name="T16" fmla="*/ 34 w 76"/>
                  <a:gd name="T17" fmla="*/ 2 h 83"/>
                  <a:gd name="T18" fmla="*/ 24 w 76"/>
                  <a:gd name="T19" fmla="*/ 8 h 83"/>
                  <a:gd name="T20" fmla="*/ 7 w 76"/>
                  <a:gd name="T21" fmla="*/ 22 h 83"/>
                  <a:gd name="T22" fmla="*/ 8 w 76"/>
                  <a:gd name="T23" fmla="*/ 38 h 83"/>
                  <a:gd name="T24" fmla="*/ 16 w 76"/>
                  <a:gd name="T25" fmla="*/ 27 h 83"/>
                  <a:gd name="T26" fmla="*/ 22 w 76"/>
                  <a:gd name="T27" fmla="*/ 31 h 83"/>
                  <a:gd name="T28" fmla="*/ 16 w 76"/>
                  <a:gd name="T29" fmla="*/ 36 h 83"/>
                  <a:gd name="T30" fmla="*/ 14 w 76"/>
                  <a:gd name="T31" fmla="*/ 42 h 83"/>
                  <a:gd name="T32" fmla="*/ 4 w 76"/>
                  <a:gd name="T33" fmla="*/ 49 h 83"/>
                  <a:gd name="T34" fmla="*/ 6 w 76"/>
                  <a:gd name="T35" fmla="*/ 61 h 83"/>
                  <a:gd name="T36" fmla="*/ 9 w 76"/>
                  <a:gd name="T37" fmla="*/ 77 h 83"/>
                  <a:gd name="T38" fmla="*/ 17 w 76"/>
                  <a:gd name="T39" fmla="*/ 64 h 83"/>
                  <a:gd name="T40" fmla="*/ 21 w 76"/>
                  <a:gd name="T41" fmla="*/ 70 h 83"/>
                  <a:gd name="T42" fmla="*/ 25 w 76"/>
                  <a:gd name="T43" fmla="*/ 83 h 83"/>
                  <a:gd name="T44" fmla="*/ 35 w 76"/>
                  <a:gd name="T45" fmla="*/ 83 h 83"/>
                  <a:gd name="T46" fmla="*/ 39 w 76"/>
                  <a:gd name="T47" fmla="*/ 77 h 83"/>
                  <a:gd name="T48" fmla="*/ 51 w 76"/>
                  <a:gd name="T49" fmla="*/ 75 h 83"/>
                  <a:gd name="T50" fmla="*/ 53 w 76"/>
                  <a:gd name="T51" fmla="*/ 65 h 83"/>
                  <a:gd name="T52" fmla="*/ 67 w 76"/>
                  <a:gd name="T53" fmla="*/ 52 h 83"/>
                  <a:gd name="T54" fmla="*/ 69 w 76"/>
                  <a:gd name="T55" fmla="*/ 41 h 83"/>
                  <a:gd name="T56" fmla="*/ 41 w 76"/>
                  <a:gd name="T57" fmla="*/ 24 h 83"/>
                  <a:gd name="T58" fmla="*/ 41 w 76"/>
                  <a:gd name="T59" fmla="*/ 21 h 83"/>
                  <a:gd name="T60" fmla="*/ 35 w 76"/>
                  <a:gd name="T61" fmla="*/ 73 h 83"/>
                  <a:gd name="T62" fmla="*/ 30 w 76"/>
                  <a:gd name="T63" fmla="*/ 75 h 83"/>
                  <a:gd name="T64" fmla="*/ 35 w 76"/>
                  <a:gd name="T65" fmla="*/ 71 h 83"/>
                  <a:gd name="T66" fmla="*/ 35 w 76"/>
                  <a:gd name="T67" fmla="*/ 73 h 83"/>
                  <a:gd name="T68" fmla="*/ 41 w 76"/>
                  <a:gd name="T69" fmla="*/ 47 h 83"/>
                  <a:gd name="T70" fmla="*/ 32 w 76"/>
                  <a:gd name="T71" fmla="*/ 49 h 83"/>
                  <a:gd name="T72" fmla="*/ 32 w 76"/>
                  <a:gd name="T73" fmla="*/ 34 h 83"/>
                  <a:gd name="T74" fmla="*/ 36 w 76"/>
                  <a:gd name="T75" fmla="*/ 34 h 83"/>
                  <a:gd name="T76" fmla="*/ 47 w 76"/>
                  <a:gd name="T77" fmla="*/ 4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 h="83">
                    <a:moveTo>
                      <a:pt x="69" y="41"/>
                    </a:moveTo>
                    <a:cubicBezTo>
                      <a:pt x="66" y="41"/>
                      <a:pt x="64" y="43"/>
                      <a:pt x="63" y="45"/>
                    </a:cubicBezTo>
                    <a:cubicBezTo>
                      <a:pt x="62" y="43"/>
                      <a:pt x="59" y="42"/>
                      <a:pt x="57" y="42"/>
                    </a:cubicBezTo>
                    <a:cubicBezTo>
                      <a:pt x="57" y="41"/>
                      <a:pt x="58" y="40"/>
                      <a:pt x="59" y="39"/>
                    </a:cubicBezTo>
                    <a:cubicBezTo>
                      <a:pt x="60" y="41"/>
                      <a:pt x="62" y="42"/>
                      <a:pt x="64" y="42"/>
                    </a:cubicBezTo>
                    <a:cubicBezTo>
                      <a:pt x="67" y="42"/>
                      <a:pt x="69" y="40"/>
                      <a:pt x="71" y="38"/>
                    </a:cubicBezTo>
                    <a:cubicBezTo>
                      <a:pt x="72" y="36"/>
                      <a:pt x="73" y="32"/>
                      <a:pt x="71" y="30"/>
                    </a:cubicBezTo>
                    <a:cubicBezTo>
                      <a:pt x="71" y="30"/>
                      <a:pt x="71" y="30"/>
                      <a:pt x="71" y="30"/>
                    </a:cubicBezTo>
                    <a:cubicBezTo>
                      <a:pt x="69" y="27"/>
                      <a:pt x="67" y="26"/>
                      <a:pt x="64" y="25"/>
                    </a:cubicBezTo>
                    <a:cubicBezTo>
                      <a:pt x="62" y="25"/>
                      <a:pt x="60" y="26"/>
                      <a:pt x="58" y="28"/>
                    </a:cubicBezTo>
                    <a:cubicBezTo>
                      <a:pt x="58" y="28"/>
                      <a:pt x="57" y="27"/>
                      <a:pt x="57" y="26"/>
                    </a:cubicBezTo>
                    <a:cubicBezTo>
                      <a:pt x="54" y="24"/>
                      <a:pt x="52" y="23"/>
                      <a:pt x="49" y="22"/>
                    </a:cubicBezTo>
                    <a:cubicBezTo>
                      <a:pt x="50" y="22"/>
                      <a:pt x="52" y="21"/>
                      <a:pt x="53" y="20"/>
                    </a:cubicBezTo>
                    <a:cubicBezTo>
                      <a:pt x="55" y="19"/>
                      <a:pt x="56" y="16"/>
                      <a:pt x="56" y="13"/>
                    </a:cubicBezTo>
                    <a:cubicBezTo>
                      <a:pt x="56" y="8"/>
                      <a:pt x="52" y="3"/>
                      <a:pt x="47" y="3"/>
                    </a:cubicBezTo>
                    <a:cubicBezTo>
                      <a:pt x="44" y="3"/>
                      <a:pt x="42" y="4"/>
                      <a:pt x="40" y="6"/>
                    </a:cubicBezTo>
                    <a:cubicBezTo>
                      <a:pt x="40" y="6"/>
                      <a:pt x="39" y="6"/>
                      <a:pt x="39" y="7"/>
                    </a:cubicBezTo>
                    <a:cubicBezTo>
                      <a:pt x="38" y="4"/>
                      <a:pt x="37" y="2"/>
                      <a:pt x="34" y="2"/>
                    </a:cubicBezTo>
                    <a:cubicBezTo>
                      <a:pt x="34" y="2"/>
                      <a:pt x="34" y="2"/>
                      <a:pt x="34" y="2"/>
                    </a:cubicBezTo>
                    <a:cubicBezTo>
                      <a:pt x="29" y="0"/>
                      <a:pt x="24" y="4"/>
                      <a:pt x="24" y="8"/>
                    </a:cubicBezTo>
                    <a:cubicBezTo>
                      <a:pt x="23" y="7"/>
                      <a:pt x="20" y="5"/>
                      <a:pt x="17" y="5"/>
                    </a:cubicBezTo>
                    <a:cubicBezTo>
                      <a:pt x="7" y="5"/>
                      <a:pt x="4" y="15"/>
                      <a:pt x="7" y="22"/>
                    </a:cubicBezTo>
                    <a:cubicBezTo>
                      <a:pt x="3" y="22"/>
                      <a:pt x="0" y="26"/>
                      <a:pt x="0" y="30"/>
                    </a:cubicBezTo>
                    <a:cubicBezTo>
                      <a:pt x="0" y="34"/>
                      <a:pt x="3" y="38"/>
                      <a:pt x="8" y="38"/>
                    </a:cubicBezTo>
                    <a:cubicBezTo>
                      <a:pt x="13" y="38"/>
                      <a:pt x="17" y="35"/>
                      <a:pt x="17" y="30"/>
                    </a:cubicBezTo>
                    <a:cubicBezTo>
                      <a:pt x="17" y="29"/>
                      <a:pt x="17" y="28"/>
                      <a:pt x="16" y="27"/>
                    </a:cubicBezTo>
                    <a:cubicBezTo>
                      <a:pt x="17" y="27"/>
                      <a:pt x="18" y="26"/>
                      <a:pt x="19" y="26"/>
                    </a:cubicBezTo>
                    <a:cubicBezTo>
                      <a:pt x="20" y="28"/>
                      <a:pt x="20" y="30"/>
                      <a:pt x="22" y="31"/>
                    </a:cubicBezTo>
                    <a:cubicBezTo>
                      <a:pt x="22" y="31"/>
                      <a:pt x="22" y="31"/>
                      <a:pt x="22" y="31"/>
                    </a:cubicBezTo>
                    <a:cubicBezTo>
                      <a:pt x="20" y="32"/>
                      <a:pt x="17" y="34"/>
                      <a:pt x="16" y="36"/>
                    </a:cubicBezTo>
                    <a:cubicBezTo>
                      <a:pt x="16" y="36"/>
                      <a:pt x="16" y="36"/>
                      <a:pt x="16" y="36"/>
                    </a:cubicBezTo>
                    <a:cubicBezTo>
                      <a:pt x="15" y="38"/>
                      <a:pt x="14" y="40"/>
                      <a:pt x="14" y="42"/>
                    </a:cubicBezTo>
                    <a:cubicBezTo>
                      <a:pt x="11" y="42"/>
                      <a:pt x="9" y="43"/>
                      <a:pt x="6" y="45"/>
                    </a:cubicBezTo>
                    <a:cubicBezTo>
                      <a:pt x="5" y="46"/>
                      <a:pt x="4" y="47"/>
                      <a:pt x="4" y="49"/>
                    </a:cubicBezTo>
                    <a:cubicBezTo>
                      <a:pt x="2" y="52"/>
                      <a:pt x="2" y="56"/>
                      <a:pt x="4" y="58"/>
                    </a:cubicBezTo>
                    <a:cubicBezTo>
                      <a:pt x="5" y="59"/>
                      <a:pt x="5" y="60"/>
                      <a:pt x="6" y="61"/>
                    </a:cubicBezTo>
                    <a:cubicBezTo>
                      <a:pt x="6" y="62"/>
                      <a:pt x="7" y="62"/>
                      <a:pt x="8" y="63"/>
                    </a:cubicBezTo>
                    <a:cubicBezTo>
                      <a:pt x="0" y="64"/>
                      <a:pt x="0" y="77"/>
                      <a:pt x="9" y="77"/>
                    </a:cubicBezTo>
                    <a:cubicBezTo>
                      <a:pt x="16" y="77"/>
                      <a:pt x="18" y="69"/>
                      <a:pt x="15" y="65"/>
                    </a:cubicBezTo>
                    <a:cubicBezTo>
                      <a:pt x="15" y="65"/>
                      <a:pt x="16" y="65"/>
                      <a:pt x="17" y="64"/>
                    </a:cubicBezTo>
                    <a:cubicBezTo>
                      <a:pt x="17" y="66"/>
                      <a:pt x="18" y="68"/>
                      <a:pt x="19" y="69"/>
                    </a:cubicBezTo>
                    <a:cubicBezTo>
                      <a:pt x="20" y="69"/>
                      <a:pt x="20" y="70"/>
                      <a:pt x="21" y="70"/>
                    </a:cubicBezTo>
                    <a:cubicBezTo>
                      <a:pt x="18" y="72"/>
                      <a:pt x="17" y="75"/>
                      <a:pt x="18" y="78"/>
                    </a:cubicBezTo>
                    <a:cubicBezTo>
                      <a:pt x="18" y="81"/>
                      <a:pt x="22" y="83"/>
                      <a:pt x="25" y="83"/>
                    </a:cubicBezTo>
                    <a:cubicBezTo>
                      <a:pt x="27" y="82"/>
                      <a:pt x="29" y="81"/>
                      <a:pt x="30" y="79"/>
                    </a:cubicBezTo>
                    <a:cubicBezTo>
                      <a:pt x="30" y="81"/>
                      <a:pt x="32" y="83"/>
                      <a:pt x="35" y="83"/>
                    </a:cubicBezTo>
                    <a:cubicBezTo>
                      <a:pt x="38" y="83"/>
                      <a:pt x="40" y="80"/>
                      <a:pt x="39" y="77"/>
                    </a:cubicBezTo>
                    <a:cubicBezTo>
                      <a:pt x="39" y="77"/>
                      <a:pt x="39" y="77"/>
                      <a:pt x="39" y="77"/>
                    </a:cubicBezTo>
                    <a:cubicBezTo>
                      <a:pt x="41" y="78"/>
                      <a:pt x="42" y="78"/>
                      <a:pt x="44" y="78"/>
                    </a:cubicBezTo>
                    <a:cubicBezTo>
                      <a:pt x="46" y="78"/>
                      <a:pt x="49" y="77"/>
                      <a:pt x="51" y="75"/>
                    </a:cubicBezTo>
                    <a:cubicBezTo>
                      <a:pt x="53" y="74"/>
                      <a:pt x="54" y="71"/>
                      <a:pt x="54" y="68"/>
                    </a:cubicBezTo>
                    <a:cubicBezTo>
                      <a:pt x="54" y="67"/>
                      <a:pt x="54" y="66"/>
                      <a:pt x="53" y="65"/>
                    </a:cubicBezTo>
                    <a:cubicBezTo>
                      <a:pt x="54" y="66"/>
                      <a:pt x="55" y="66"/>
                      <a:pt x="55" y="66"/>
                    </a:cubicBezTo>
                    <a:cubicBezTo>
                      <a:pt x="64" y="66"/>
                      <a:pt x="67" y="59"/>
                      <a:pt x="67" y="52"/>
                    </a:cubicBezTo>
                    <a:cubicBezTo>
                      <a:pt x="67" y="52"/>
                      <a:pt x="68" y="53"/>
                      <a:pt x="69" y="53"/>
                    </a:cubicBezTo>
                    <a:cubicBezTo>
                      <a:pt x="76" y="53"/>
                      <a:pt x="76" y="41"/>
                      <a:pt x="69" y="41"/>
                    </a:cubicBezTo>
                    <a:close/>
                    <a:moveTo>
                      <a:pt x="45" y="23"/>
                    </a:moveTo>
                    <a:cubicBezTo>
                      <a:pt x="44" y="23"/>
                      <a:pt x="42" y="23"/>
                      <a:pt x="41" y="24"/>
                    </a:cubicBezTo>
                    <a:cubicBezTo>
                      <a:pt x="41" y="24"/>
                      <a:pt x="41" y="24"/>
                      <a:pt x="41" y="23"/>
                    </a:cubicBezTo>
                    <a:cubicBezTo>
                      <a:pt x="41" y="23"/>
                      <a:pt x="41" y="22"/>
                      <a:pt x="41" y="21"/>
                    </a:cubicBezTo>
                    <a:cubicBezTo>
                      <a:pt x="42" y="22"/>
                      <a:pt x="44" y="22"/>
                      <a:pt x="45" y="23"/>
                    </a:cubicBezTo>
                    <a:close/>
                    <a:moveTo>
                      <a:pt x="35" y="73"/>
                    </a:moveTo>
                    <a:cubicBezTo>
                      <a:pt x="33" y="73"/>
                      <a:pt x="31" y="74"/>
                      <a:pt x="30" y="76"/>
                    </a:cubicBezTo>
                    <a:cubicBezTo>
                      <a:pt x="30" y="75"/>
                      <a:pt x="30" y="75"/>
                      <a:pt x="30" y="75"/>
                    </a:cubicBezTo>
                    <a:cubicBezTo>
                      <a:pt x="30" y="74"/>
                      <a:pt x="30" y="73"/>
                      <a:pt x="29" y="72"/>
                    </a:cubicBezTo>
                    <a:cubicBezTo>
                      <a:pt x="31" y="72"/>
                      <a:pt x="33" y="72"/>
                      <a:pt x="35" y="71"/>
                    </a:cubicBezTo>
                    <a:cubicBezTo>
                      <a:pt x="35" y="72"/>
                      <a:pt x="35" y="73"/>
                      <a:pt x="36" y="73"/>
                    </a:cubicBezTo>
                    <a:cubicBezTo>
                      <a:pt x="36" y="73"/>
                      <a:pt x="36" y="73"/>
                      <a:pt x="35" y="73"/>
                    </a:cubicBezTo>
                    <a:close/>
                    <a:moveTo>
                      <a:pt x="46" y="49"/>
                    </a:moveTo>
                    <a:cubicBezTo>
                      <a:pt x="44" y="48"/>
                      <a:pt x="43" y="47"/>
                      <a:pt x="41" y="47"/>
                    </a:cubicBezTo>
                    <a:cubicBezTo>
                      <a:pt x="38" y="47"/>
                      <a:pt x="36" y="48"/>
                      <a:pt x="35" y="51"/>
                    </a:cubicBezTo>
                    <a:cubicBezTo>
                      <a:pt x="34" y="50"/>
                      <a:pt x="33" y="49"/>
                      <a:pt x="32" y="49"/>
                    </a:cubicBezTo>
                    <a:cubicBezTo>
                      <a:pt x="34" y="47"/>
                      <a:pt x="35" y="45"/>
                      <a:pt x="35" y="42"/>
                    </a:cubicBezTo>
                    <a:cubicBezTo>
                      <a:pt x="35" y="39"/>
                      <a:pt x="34" y="36"/>
                      <a:pt x="32" y="34"/>
                    </a:cubicBezTo>
                    <a:cubicBezTo>
                      <a:pt x="33" y="34"/>
                      <a:pt x="35" y="33"/>
                      <a:pt x="36" y="33"/>
                    </a:cubicBezTo>
                    <a:cubicBezTo>
                      <a:pt x="36" y="33"/>
                      <a:pt x="36" y="34"/>
                      <a:pt x="36" y="34"/>
                    </a:cubicBezTo>
                    <a:cubicBezTo>
                      <a:pt x="36" y="37"/>
                      <a:pt x="37" y="40"/>
                      <a:pt x="39" y="42"/>
                    </a:cubicBezTo>
                    <a:cubicBezTo>
                      <a:pt x="41" y="45"/>
                      <a:pt x="44" y="46"/>
                      <a:pt x="47" y="46"/>
                    </a:cubicBezTo>
                    <a:cubicBezTo>
                      <a:pt x="46" y="47"/>
                      <a:pt x="46" y="48"/>
                      <a:pt x="46" y="49"/>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8" name="Freeform 91"/>
              <p:cNvSpPr>
                <a:spLocks/>
              </p:cNvSpPr>
              <p:nvPr/>
            </p:nvSpPr>
            <p:spPr bwMode="auto">
              <a:xfrm>
                <a:off x="9102725" y="4772026"/>
                <a:ext cx="25400" cy="26988"/>
              </a:xfrm>
              <a:custGeom>
                <a:avLst/>
                <a:gdLst>
                  <a:gd name="T0" fmla="*/ 5 w 10"/>
                  <a:gd name="T1" fmla="*/ 0 h 10"/>
                  <a:gd name="T2" fmla="*/ 0 w 10"/>
                  <a:gd name="T3" fmla="*/ 5 h 10"/>
                  <a:gd name="T4" fmla="*/ 5 w 10"/>
                  <a:gd name="T5" fmla="*/ 10 h 10"/>
                  <a:gd name="T6" fmla="*/ 10 w 10"/>
                  <a:gd name="T7" fmla="*/ 5 h 10"/>
                  <a:gd name="T8" fmla="*/ 5 w 10"/>
                  <a:gd name="T9" fmla="*/ 0 h 10"/>
                </a:gdLst>
                <a:ahLst/>
                <a:cxnLst>
                  <a:cxn ang="0">
                    <a:pos x="T0" y="T1"/>
                  </a:cxn>
                  <a:cxn ang="0">
                    <a:pos x="T2" y="T3"/>
                  </a:cxn>
                  <a:cxn ang="0">
                    <a:pos x="T4" y="T5"/>
                  </a:cxn>
                  <a:cxn ang="0">
                    <a:pos x="T6" y="T7"/>
                  </a:cxn>
                  <a:cxn ang="0">
                    <a:pos x="T8" y="T9"/>
                  </a:cxn>
                </a:cxnLst>
                <a:rect l="0" t="0" r="r" b="b"/>
                <a:pathLst>
                  <a:path w="10" h="10">
                    <a:moveTo>
                      <a:pt x="5" y="0"/>
                    </a:moveTo>
                    <a:cubicBezTo>
                      <a:pt x="2" y="0"/>
                      <a:pt x="0" y="2"/>
                      <a:pt x="0" y="5"/>
                    </a:cubicBezTo>
                    <a:cubicBezTo>
                      <a:pt x="0" y="7"/>
                      <a:pt x="2" y="10"/>
                      <a:pt x="5" y="10"/>
                    </a:cubicBezTo>
                    <a:cubicBezTo>
                      <a:pt x="7" y="10"/>
                      <a:pt x="10" y="8"/>
                      <a:pt x="10" y="5"/>
                    </a:cubicBezTo>
                    <a:cubicBezTo>
                      <a:pt x="10" y="2"/>
                      <a:pt x="8" y="0"/>
                      <a:pt x="5"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9" name="Freeform 92"/>
              <p:cNvSpPr>
                <a:spLocks/>
              </p:cNvSpPr>
              <p:nvPr/>
            </p:nvSpPr>
            <p:spPr bwMode="auto">
              <a:xfrm>
                <a:off x="9097963" y="4905376"/>
                <a:ext cx="36513" cy="28575"/>
              </a:xfrm>
              <a:custGeom>
                <a:avLst/>
                <a:gdLst>
                  <a:gd name="T0" fmla="*/ 7 w 14"/>
                  <a:gd name="T1" fmla="*/ 0 h 11"/>
                  <a:gd name="T2" fmla="*/ 7 w 14"/>
                  <a:gd name="T3" fmla="*/ 11 h 11"/>
                  <a:gd name="T4" fmla="*/ 7 w 14"/>
                  <a:gd name="T5" fmla="*/ 0 h 11"/>
                </a:gdLst>
                <a:ahLst/>
                <a:cxnLst>
                  <a:cxn ang="0">
                    <a:pos x="T0" y="T1"/>
                  </a:cxn>
                  <a:cxn ang="0">
                    <a:pos x="T2" y="T3"/>
                  </a:cxn>
                  <a:cxn ang="0">
                    <a:pos x="T4" y="T5"/>
                  </a:cxn>
                </a:cxnLst>
                <a:rect l="0" t="0" r="r" b="b"/>
                <a:pathLst>
                  <a:path w="14" h="11">
                    <a:moveTo>
                      <a:pt x="7" y="0"/>
                    </a:moveTo>
                    <a:cubicBezTo>
                      <a:pt x="0" y="0"/>
                      <a:pt x="0" y="11"/>
                      <a:pt x="7" y="11"/>
                    </a:cubicBezTo>
                    <a:cubicBezTo>
                      <a:pt x="14" y="11"/>
                      <a:pt x="14"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3" name="Group 32"/>
            <p:cNvGrpSpPr/>
            <p:nvPr/>
          </p:nvGrpSpPr>
          <p:grpSpPr>
            <a:xfrm>
              <a:off x="8686800" y="4557713"/>
              <a:ext cx="682626" cy="577851"/>
              <a:chOff x="8686800" y="4557713"/>
              <a:chExt cx="682626" cy="577851"/>
            </a:xfrm>
          </p:grpSpPr>
          <p:sp>
            <p:nvSpPr>
              <p:cNvPr id="34" name="Freeform 93"/>
              <p:cNvSpPr>
                <a:spLocks/>
              </p:cNvSpPr>
              <p:nvPr/>
            </p:nvSpPr>
            <p:spPr bwMode="auto">
              <a:xfrm>
                <a:off x="8843963" y="4919663"/>
                <a:ext cx="104775" cy="146050"/>
              </a:xfrm>
              <a:custGeom>
                <a:avLst/>
                <a:gdLst>
                  <a:gd name="T0" fmla="*/ 39 w 40"/>
                  <a:gd name="T1" fmla="*/ 1 h 56"/>
                  <a:gd name="T2" fmla="*/ 21 w 40"/>
                  <a:gd name="T3" fmla="*/ 27 h 56"/>
                  <a:gd name="T4" fmla="*/ 0 w 40"/>
                  <a:gd name="T5" fmla="*/ 55 h 56"/>
                  <a:gd name="T6" fmla="*/ 1 w 40"/>
                  <a:gd name="T7" fmla="*/ 56 h 56"/>
                  <a:gd name="T8" fmla="*/ 21 w 40"/>
                  <a:gd name="T9" fmla="*/ 29 h 56"/>
                  <a:gd name="T10" fmla="*/ 39 w 40"/>
                  <a:gd name="T11" fmla="*/ 1 h 56"/>
                  <a:gd name="T12" fmla="*/ 39 w 40"/>
                  <a:gd name="T13" fmla="*/ 1 h 56"/>
                </a:gdLst>
                <a:ahLst/>
                <a:cxnLst>
                  <a:cxn ang="0">
                    <a:pos x="T0" y="T1"/>
                  </a:cxn>
                  <a:cxn ang="0">
                    <a:pos x="T2" y="T3"/>
                  </a:cxn>
                  <a:cxn ang="0">
                    <a:pos x="T4" y="T5"/>
                  </a:cxn>
                  <a:cxn ang="0">
                    <a:pos x="T6" y="T7"/>
                  </a:cxn>
                  <a:cxn ang="0">
                    <a:pos x="T8" y="T9"/>
                  </a:cxn>
                  <a:cxn ang="0">
                    <a:pos x="T10" y="T11"/>
                  </a:cxn>
                  <a:cxn ang="0">
                    <a:pos x="T12" y="T13"/>
                  </a:cxn>
                </a:cxnLst>
                <a:rect l="0" t="0" r="r" b="b"/>
                <a:pathLst>
                  <a:path w="40" h="56">
                    <a:moveTo>
                      <a:pt x="39" y="1"/>
                    </a:moveTo>
                    <a:cubicBezTo>
                      <a:pt x="32" y="9"/>
                      <a:pt x="27" y="19"/>
                      <a:pt x="21" y="27"/>
                    </a:cubicBezTo>
                    <a:cubicBezTo>
                      <a:pt x="14" y="37"/>
                      <a:pt x="6" y="45"/>
                      <a:pt x="0" y="55"/>
                    </a:cubicBezTo>
                    <a:cubicBezTo>
                      <a:pt x="0" y="56"/>
                      <a:pt x="1" y="56"/>
                      <a:pt x="1" y="56"/>
                    </a:cubicBezTo>
                    <a:cubicBezTo>
                      <a:pt x="9" y="48"/>
                      <a:pt x="15" y="38"/>
                      <a:pt x="21" y="29"/>
                    </a:cubicBezTo>
                    <a:cubicBezTo>
                      <a:pt x="28" y="21"/>
                      <a:pt x="35" y="11"/>
                      <a:pt x="39" y="1"/>
                    </a:cubicBezTo>
                    <a:cubicBezTo>
                      <a:pt x="40" y="1"/>
                      <a:pt x="39" y="0"/>
                      <a:pt x="39"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5" name="Freeform 94"/>
              <p:cNvSpPr>
                <a:spLocks/>
              </p:cNvSpPr>
              <p:nvPr/>
            </p:nvSpPr>
            <p:spPr bwMode="auto">
              <a:xfrm>
                <a:off x="8899525" y="4937126"/>
                <a:ext cx="61913" cy="138113"/>
              </a:xfrm>
              <a:custGeom>
                <a:avLst/>
                <a:gdLst>
                  <a:gd name="T0" fmla="*/ 23 w 24"/>
                  <a:gd name="T1" fmla="*/ 0 h 53"/>
                  <a:gd name="T2" fmla="*/ 22 w 24"/>
                  <a:gd name="T3" fmla="*/ 0 h 53"/>
                  <a:gd name="T4" fmla="*/ 22 w 24"/>
                  <a:gd name="T5" fmla="*/ 0 h 53"/>
                  <a:gd name="T6" fmla="*/ 11 w 24"/>
                  <a:gd name="T7" fmla="*/ 25 h 53"/>
                  <a:gd name="T8" fmla="*/ 0 w 24"/>
                  <a:gd name="T9" fmla="*/ 52 h 53"/>
                  <a:gd name="T10" fmla="*/ 1 w 24"/>
                  <a:gd name="T11" fmla="*/ 53 h 53"/>
                  <a:gd name="T12" fmla="*/ 11 w 24"/>
                  <a:gd name="T13" fmla="*/ 28 h 53"/>
                  <a:gd name="T14" fmla="*/ 22 w 24"/>
                  <a:gd name="T15" fmla="*/ 2 h 53"/>
                  <a:gd name="T16" fmla="*/ 20 w 24"/>
                  <a:gd name="T17" fmla="*/ 26 h 53"/>
                  <a:gd name="T18" fmla="*/ 15 w 24"/>
                  <a:gd name="T19" fmla="*/ 51 h 53"/>
                  <a:gd name="T20" fmla="*/ 16 w 24"/>
                  <a:gd name="T21" fmla="*/ 51 h 53"/>
                  <a:gd name="T22" fmla="*/ 22 w 24"/>
                  <a:gd name="T23" fmla="*/ 26 h 53"/>
                  <a:gd name="T24" fmla="*/ 23 w 24"/>
                  <a:gd name="T25"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53">
                    <a:moveTo>
                      <a:pt x="23" y="0"/>
                    </a:moveTo>
                    <a:cubicBezTo>
                      <a:pt x="23" y="0"/>
                      <a:pt x="22" y="0"/>
                      <a:pt x="22" y="0"/>
                    </a:cubicBezTo>
                    <a:cubicBezTo>
                      <a:pt x="22" y="0"/>
                      <a:pt x="22" y="0"/>
                      <a:pt x="22" y="0"/>
                    </a:cubicBezTo>
                    <a:cubicBezTo>
                      <a:pt x="18" y="8"/>
                      <a:pt x="14" y="16"/>
                      <a:pt x="11" y="25"/>
                    </a:cubicBezTo>
                    <a:cubicBezTo>
                      <a:pt x="7" y="34"/>
                      <a:pt x="2" y="43"/>
                      <a:pt x="0" y="52"/>
                    </a:cubicBezTo>
                    <a:cubicBezTo>
                      <a:pt x="0" y="53"/>
                      <a:pt x="1" y="53"/>
                      <a:pt x="1" y="53"/>
                    </a:cubicBezTo>
                    <a:cubicBezTo>
                      <a:pt x="5" y="45"/>
                      <a:pt x="8" y="36"/>
                      <a:pt x="11" y="28"/>
                    </a:cubicBezTo>
                    <a:cubicBezTo>
                      <a:pt x="15" y="19"/>
                      <a:pt x="19" y="10"/>
                      <a:pt x="22" y="2"/>
                    </a:cubicBezTo>
                    <a:cubicBezTo>
                      <a:pt x="21" y="10"/>
                      <a:pt x="21" y="18"/>
                      <a:pt x="20" y="26"/>
                    </a:cubicBezTo>
                    <a:cubicBezTo>
                      <a:pt x="18" y="34"/>
                      <a:pt x="16" y="43"/>
                      <a:pt x="15" y="51"/>
                    </a:cubicBezTo>
                    <a:cubicBezTo>
                      <a:pt x="15" y="52"/>
                      <a:pt x="16" y="52"/>
                      <a:pt x="16" y="51"/>
                    </a:cubicBezTo>
                    <a:cubicBezTo>
                      <a:pt x="19" y="44"/>
                      <a:pt x="21" y="34"/>
                      <a:pt x="22" y="26"/>
                    </a:cubicBezTo>
                    <a:cubicBezTo>
                      <a:pt x="23" y="18"/>
                      <a:pt x="24" y="9"/>
                      <a:pt x="23"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6" name="Freeform 95"/>
              <p:cNvSpPr>
                <a:spLocks/>
              </p:cNvSpPr>
              <p:nvPr/>
            </p:nvSpPr>
            <p:spPr bwMode="auto">
              <a:xfrm>
                <a:off x="8997950" y="4949826"/>
                <a:ext cx="49213" cy="185738"/>
              </a:xfrm>
              <a:custGeom>
                <a:avLst/>
                <a:gdLst>
                  <a:gd name="T0" fmla="*/ 14 w 19"/>
                  <a:gd name="T1" fmla="*/ 38 h 71"/>
                  <a:gd name="T2" fmla="*/ 6 w 19"/>
                  <a:gd name="T3" fmla="*/ 3 h 71"/>
                  <a:gd name="T4" fmla="*/ 5 w 19"/>
                  <a:gd name="T5" fmla="*/ 2 h 71"/>
                  <a:gd name="T6" fmla="*/ 5 w 19"/>
                  <a:gd name="T7" fmla="*/ 1 h 71"/>
                  <a:gd name="T8" fmla="*/ 4 w 19"/>
                  <a:gd name="T9" fmla="*/ 1 h 71"/>
                  <a:gd name="T10" fmla="*/ 2 w 19"/>
                  <a:gd name="T11" fmla="*/ 59 h 71"/>
                  <a:gd name="T12" fmla="*/ 4 w 19"/>
                  <a:gd name="T13" fmla="*/ 59 h 71"/>
                  <a:gd name="T14" fmla="*/ 5 w 19"/>
                  <a:gd name="T15" fmla="*/ 5 h 71"/>
                  <a:gd name="T16" fmla="*/ 11 w 19"/>
                  <a:gd name="T17" fmla="*/ 38 h 71"/>
                  <a:gd name="T18" fmla="*/ 17 w 19"/>
                  <a:gd name="T19" fmla="*/ 71 h 71"/>
                  <a:gd name="T20" fmla="*/ 18 w 19"/>
                  <a:gd name="T21" fmla="*/ 70 h 71"/>
                  <a:gd name="T22" fmla="*/ 14 w 19"/>
                  <a:gd name="T23" fmla="*/ 38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71">
                    <a:moveTo>
                      <a:pt x="14" y="38"/>
                    </a:moveTo>
                    <a:cubicBezTo>
                      <a:pt x="11" y="26"/>
                      <a:pt x="9" y="14"/>
                      <a:pt x="6" y="3"/>
                    </a:cubicBezTo>
                    <a:cubicBezTo>
                      <a:pt x="6" y="2"/>
                      <a:pt x="5" y="2"/>
                      <a:pt x="5" y="2"/>
                    </a:cubicBezTo>
                    <a:cubicBezTo>
                      <a:pt x="5" y="2"/>
                      <a:pt x="5" y="2"/>
                      <a:pt x="5" y="1"/>
                    </a:cubicBezTo>
                    <a:cubicBezTo>
                      <a:pt x="5" y="0"/>
                      <a:pt x="4" y="0"/>
                      <a:pt x="4" y="1"/>
                    </a:cubicBezTo>
                    <a:cubicBezTo>
                      <a:pt x="1" y="20"/>
                      <a:pt x="0" y="40"/>
                      <a:pt x="2" y="59"/>
                    </a:cubicBezTo>
                    <a:cubicBezTo>
                      <a:pt x="2" y="60"/>
                      <a:pt x="4" y="61"/>
                      <a:pt x="4" y="59"/>
                    </a:cubicBezTo>
                    <a:cubicBezTo>
                      <a:pt x="5" y="41"/>
                      <a:pt x="5" y="23"/>
                      <a:pt x="5" y="5"/>
                    </a:cubicBezTo>
                    <a:cubicBezTo>
                      <a:pt x="6" y="16"/>
                      <a:pt x="9" y="27"/>
                      <a:pt x="11" y="38"/>
                    </a:cubicBezTo>
                    <a:cubicBezTo>
                      <a:pt x="13" y="49"/>
                      <a:pt x="13" y="61"/>
                      <a:pt x="17" y="71"/>
                    </a:cubicBezTo>
                    <a:cubicBezTo>
                      <a:pt x="17" y="71"/>
                      <a:pt x="18" y="71"/>
                      <a:pt x="18" y="70"/>
                    </a:cubicBezTo>
                    <a:cubicBezTo>
                      <a:pt x="19" y="60"/>
                      <a:pt x="15" y="48"/>
                      <a:pt x="14" y="3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7" name="Freeform 96"/>
              <p:cNvSpPr>
                <a:spLocks/>
              </p:cNvSpPr>
              <p:nvPr/>
            </p:nvSpPr>
            <p:spPr bwMode="auto">
              <a:xfrm>
                <a:off x="9047163" y="4960938"/>
                <a:ext cx="63500" cy="153988"/>
              </a:xfrm>
              <a:custGeom>
                <a:avLst/>
                <a:gdLst>
                  <a:gd name="T0" fmla="*/ 14 w 24"/>
                  <a:gd name="T1" fmla="*/ 29 h 59"/>
                  <a:gd name="T2" fmla="*/ 1 w 24"/>
                  <a:gd name="T3" fmla="*/ 1 h 59"/>
                  <a:gd name="T4" fmla="*/ 0 w 24"/>
                  <a:gd name="T5" fmla="*/ 1 h 59"/>
                  <a:gd name="T6" fmla="*/ 11 w 24"/>
                  <a:gd name="T7" fmla="*/ 29 h 59"/>
                  <a:gd name="T8" fmla="*/ 22 w 24"/>
                  <a:gd name="T9" fmla="*/ 58 h 59"/>
                  <a:gd name="T10" fmla="*/ 24 w 24"/>
                  <a:gd name="T11" fmla="*/ 57 h 59"/>
                  <a:gd name="T12" fmla="*/ 14 w 24"/>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4" h="59">
                    <a:moveTo>
                      <a:pt x="14" y="29"/>
                    </a:moveTo>
                    <a:cubicBezTo>
                      <a:pt x="10" y="20"/>
                      <a:pt x="6" y="10"/>
                      <a:pt x="1" y="1"/>
                    </a:cubicBezTo>
                    <a:cubicBezTo>
                      <a:pt x="1" y="0"/>
                      <a:pt x="0" y="0"/>
                      <a:pt x="0" y="1"/>
                    </a:cubicBezTo>
                    <a:cubicBezTo>
                      <a:pt x="4" y="11"/>
                      <a:pt x="8" y="20"/>
                      <a:pt x="11" y="29"/>
                    </a:cubicBezTo>
                    <a:cubicBezTo>
                      <a:pt x="15" y="39"/>
                      <a:pt x="17" y="49"/>
                      <a:pt x="22" y="58"/>
                    </a:cubicBezTo>
                    <a:cubicBezTo>
                      <a:pt x="22" y="59"/>
                      <a:pt x="24" y="58"/>
                      <a:pt x="24" y="57"/>
                    </a:cubicBezTo>
                    <a:cubicBezTo>
                      <a:pt x="22" y="48"/>
                      <a:pt x="17" y="38"/>
                      <a:pt x="14"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8" name="Freeform 97"/>
              <p:cNvSpPr>
                <a:spLocks/>
              </p:cNvSpPr>
              <p:nvPr/>
            </p:nvSpPr>
            <p:spPr bwMode="auto">
              <a:xfrm>
                <a:off x="8836025" y="4594226"/>
                <a:ext cx="136525" cy="152400"/>
              </a:xfrm>
              <a:custGeom>
                <a:avLst/>
                <a:gdLst>
                  <a:gd name="T0" fmla="*/ 51 w 52"/>
                  <a:gd name="T1" fmla="*/ 55 h 58"/>
                  <a:gd name="T2" fmla="*/ 29 w 52"/>
                  <a:gd name="T3" fmla="*/ 31 h 58"/>
                  <a:gd name="T4" fmla="*/ 10 w 52"/>
                  <a:gd name="T5" fmla="*/ 1 h 58"/>
                  <a:gd name="T6" fmla="*/ 9 w 52"/>
                  <a:gd name="T7" fmla="*/ 1 h 58"/>
                  <a:gd name="T8" fmla="*/ 26 w 52"/>
                  <a:gd name="T9" fmla="*/ 32 h 58"/>
                  <a:gd name="T10" fmla="*/ 30 w 52"/>
                  <a:gd name="T11" fmla="*/ 37 h 58"/>
                  <a:gd name="T12" fmla="*/ 1 w 52"/>
                  <a:gd name="T13" fmla="*/ 10 h 58"/>
                  <a:gd name="T14" fmla="*/ 0 w 52"/>
                  <a:gd name="T15" fmla="*/ 10 h 58"/>
                  <a:gd name="T16" fmla="*/ 19 w 52"/>
                  <a:gd name="T17" fmla="*/ 31 h 58"/>
                  <a:gd name="T18" fmla="*/ 35 w 52"/>
                  <a:gd name="T19" fmla="*/ 44 h 58"/>
                  <a:gd name="T20" fmla="*/ 50 w 52"/>
                  <a:gd name="T21" fmla="*/ 57 h 58"/>
                  <a:gd name="T22" fmla="*/ 51 w 52"/>
                  <a:gd name="T23" fmla="*/ 5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58">
                    <a:moveTo>
                      <a:pt x="51" y="55"/>
                    </a:moveTo>
                    <a:cubicBezTo>
                      <a:pt x="44" y="47"/>
                      <a:pt x="35" y="40"/>
                      <a:pt x="29" y="31"/>
                    </a:cubicBezTo>
                    <a:cubicBezTo>
                      <a:pt x="21" y="21"/>
                      <a:pt x="15" y="11"/>
                      <a:pt x="10" y="1"/>
                    </a:cubicBezTo>
                    <a:cubicBezTo>
                      <a:pt x="10" y="0"/>
                      <a:pt x="9" y="1"/>
                      <a:pt x="9" y="1"/>
                    </a:cubicBezTo>
                    <a:cubicBezTo>
                      <a:pt x="13" y="12"/>
                      <a:pt x="19" y="22"/>
                      <a:pt x="26" y="32"/>
                    </a:cubicBezTo>
                    <a:cubicBezTo>
                      <a:pt x="27" y="34"/>
                      <a:pt x="29" y="36"/>
                      <a:pt x="30" y="37"/>
                    </a:cubicBezTo>
                    <a:cubicBezTo>
                      <a:pt x="20" y="29"/>
                      <a:pt x="11" y="18"/>
                      <a:pt x="1" y="10"/>
                    </a:cubicBezTo>
                    <a:cubicBezTo>
                      <a:pt x="1" y="9"/>
                      <a:pt x="0" y="10"/>
                      <a:pt x="0" y="10"/>
                    </a:cubicBezTo>
                    <a:cubicBezTo>
                      <a:pt x="6" y="18"/>
                      <a:pt x="13" y="24"/>
                      <a:pt x="19" y="31"/>
                    </a:cubicBezTo>
                    <a:cubicBezTo>
                      <a:pt x="24" y="36"/>
                      <a:pt x="29" y="40"/>
                      <a:pt x="35" y="44"/>
                    </a:cubicBezTo>
                    <a:cubicBezTo>
                      <a:pt x="40" y="49"/>
                      <a:pt x="44" y="53"/>
                      <a:pt x="50" y="57"/>
                    </a:cubicBezTo>
                    <a:cubicBezTo>
                      <a:pt x="51" y="58"/>
                      <a:pt x="52" y="56"/>
                      <a:pt x="51" y="55"/>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9" name="Freeform 98"/>
              <p:cNvSpPr>
                <a:spLocks/>
              </p:cNvSpPr>
              <p:nvPr/>
            </p:nvSpPr>
            <p:spPr bwMode="auto">
              <a:xfrm>
                <a:off x="8901113" y="4572001"/>
                <a:ext cx="96838" cy="163513"/>
              </a:xfrm>
              <a:custGeom>
                <a:avLst/>
                <a:gdLst>
                  <a:gd name="T0" fmla="*/ 36 w 37"/>
                  <a:gd name="T1" fmla="*/ 61 h 63"/>
                  <a:gd name="T2" fmla="*/ 31 w 37"/>
                  <a:gd name="T3" fmla="*/ 44 h 63"/>
                  <a:gd name="T4" fmla="*/ 31 w 37"/>
                  <a:gd name="T5" fmla="*/ 44 h 63"/>
                  <a:gd name="T6" fmla="*/ 27 w 37"/>
                  <a:gd name="T7" fmla="*/ 1 h 63"/>
                  <a:gd name="T8" fmla="*/ 26 w 37"/>
                  <a:gd name="T9" fmla="*/ 1 h 63"/>
                  <a:gd name="T10" fmla="*/ 29 w 37"/>
                  <a:gd name="T11" fmla="*/ 37 h 63"/>
                  <a:gd name="T12" fmla="*/ 13 w 37"/>
                  <a:gd name="T13" fmla="*/ 3 h 63"/>
                  <a:gd name="T14" fmla="*/ 12 w 37"/>
                  <a:gd name="T15" fmla="*/ 4 h 63"/>
                  <a:gd name="T16" fmla="*/ 21 w 37"/>
                  <a:gd name="T17" fmla="*/ 26 h 63"/>
                  <a:gd name="T18" fmla="*/ 15 w 37"/>
                  <a:gd name="T19" fmla="*/ 19 h 63"/>
                  <a:gd name="T20" fmla="*/ 2 w 37"/>
                  <a:gd name="T21" fmla="*/ 3 h 63"/>
                  <a:gd name="T22" fmla="*/ 1 w 37"/>
                  <a:gd name="T23" fmla="*/ 4 h 63"/>
                  <a:gd name="T24" fmla="*/ 13 w 37"/>
                  <a:gd name="T25" fmla="*/ 20 h 63"/>
                  <a:gd name="T26" fmla="*/ 24 w 37"/>
                  <a:gd name="T27" fmla="*/ 34 h 63"/>
                  <a:gd name="T28" fmla="*/ 33 w 37"/>
                  <a:gd name="T29" fmla="*/ 61 h 63"/>
                  <a:gd name="T30" fmla="*/ 36 w 37"/>
                  <a:gd name="T31" fmla="*/ 6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 h="63">
                    <a:moveTo>
                      <a:pt x="36" y="61"/>
                    </a:moveTo>
                    <a:cubicBezTo>
                      <a:pt x="35" y="55"/>
                      <a:pt x="33" y="50"/>
                      <a:pt x="31" y="44"/>
                    </a:cubicBezTo>
                    <a:cubicBezTo>
                      <a:pt x="31" y="44"/>
                      <a:pt x="31" y="44"/>
                      <a:pt x="31" y="44"/>
                    </a:cubicBezTo>
                    <a:cubicBezTo>
                      <a:pt x="32" y="30"/>
                      <a:pt x="31" y="15"/>
                      <a:pt x="27" y="1"/>
                    </a:cubicBezTo>
                    <a:cubicBezTo>
                      <a:pt x="27" y="0"/>
                      <a:pt x="26" y="0"/>
                      <a:pt x="26" y="1"/>
                    </a:cubicBezTo>
                    <a:cubicBezTo>
                      <a:pt x="27" y="13"/>
                      <a:pt x="28" y="25"/>
                      <a:pt x="29" y="37"/>
                    </a:cubicBezTo>
                    <a:cubicBezTo>
                      <a:pt x="24" y="26"/>
                      <a:pt x="19" y="14"/>
                      <a:pt x="13" y="3"/>
                    </a:cubicBezTo>
                    <a:cubicBezTo>
                      <a:pt x="13" y="2"/>
                      <a:pt x="12" y="3"/>
                      <a:pt x="12" y="4"/>
                    </a:cubicBezTo>
                    <a:cubicBezTo>
                      <a:pt x="14" y="11"/>
                      <a:pt x="18" y="19"/>
                      <a:pt x="21" y="26"/>
                    </a:cubicBezTo>
                    <a:cubicBezTo>
                      <a:pt x="19" y="24"/>
                      <a:pt x="17" y="22"/>
                      <a:pt x="15" y="19"/>
                    </a:cubicBezTo>
                    <a:cubicBezTo>
                      <a:pt x="11" y="14"/>
                      <a:pt x="6" y="8"/>
                      <a:pt x="2" y="3"/>
                    </a:cubicBezTo>
                    <a:cubicBezTo>
                      <a:pt x="1" y="2"/>
                      <a:pt x="0" y="3"/>
                      <a:pt x="1" y="4"/>
                    </a:cubicBezTo>
                    <a:cubicBezTo>
                      <a:pt x="4" y="9"/>
                      <a:pt x="9" y="15"/>
                      <a:pt x="13" y="20"/>
                    </a:cubicBezTo>
                    <a:cubicBezTo>
                      <a:pt x="16" y="25"/>
                      <a:pt x="20" y="30"/>
                      <a:pt x="24" y="34"/>
                    </a:cubicBezTo>
                    <a:cubicBezTo>
                      <a:pt x="27" y="43"/>
                      <a:pt x="31" y="52"/>
                      <a:pt x="33" y="61"/>
                    </a:cubicBezTo>
                    <a:cubicBezTo>
                      <a:pt x="34" y="63"/>
                      <a:pt x="37" y="63"/>
                      <a:pt x="36" y="6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0" name="Freeform 99"/>
              <p:cNvSpPr>
                <a:spLocks/>
              </p:cNvSpPr>
              <p:nvPr/>
            </p:nvSpPr>
            <p:spPr bwMode="auto">
              <a:xfrm>
                <a:off x="9009063" y="4557713"/>
                <a:ext cx="20638" cy="169863"/>
              </a:xfrm>
              <a:custGeom>
                <a:avLst/>
                <a:gdLst>
                  <a:gd name="T0" fmla="*/ 6 w 8"/>
                  <a:gd name="T1" fmla="*/ 29 h 65"/>
                  <a:gd name="T2" fmla="*/ 1 w 8"/>
                  <a:gd name="T3" fmla="*/ 0 h 65"/>
                  <a:gd name="T4" fmla="*/ 0 w 8"/>
                  <a:gd name="T5" fmla="*/ 0 h 65"/>
                  <a:gd name="T6" fmla="*/ 4 w 8"/>
                  <a:gd name="T7" fmla="*/ 32 h 65"/>
                  <a:gd name="T8" fmla="*/ 6 w 8"/>
                  <a:gd name="T9" fmla="*/ 64 h 65"/>
                  <a:gd name="T10" fmla="*/ 7 w 8"/>
                  <a:gd name="T11" fmla="*/ 64 h 65"/>
                  <a:gd name="T12" fmla="*/ 6 w 8"/>
                  <a:gd name="T13" fmla="*/ 29 h 65"/>
                </a:gdLst>
                <a:ahLst/>
                <a:cxnLst>
                  <a:cxn ang="0">
                    <a:pos x="T0" y="T1"/>
                  </a:cxn>
                  <a:cxn ang="0">
                    <a:pos x="T2" y="T3"/>
                  </a:cxn>
                  <a:cxn ang="0">
                    <a:pos x="T4" y="T5"/>
                  </a:cxn>
                  <a:cxn ang="0">
                    <a:pos x="T6" y="T7"/>
                  </a:cxn>
                  <a:cxn ang="0">
                    <a:pos x="T8" y="T9"/>
                  </a:cxn>
                  <a:cxn ang="0">
                    <a:pos x="T10" y="T11"/>
                  </a:cxn>
                  <a:cxn ang="0">
                    <a:pos x="T12" y="T13"/>
                  </a:cxn>
                </a:cxnLst>
                <a:rect l="0" t="0" r="r" b="b"/>
                <a:pathLst>
                  <a:path w="8" h="65">
                    <a:moveTo>
                      <a:pt x="6" y="29"/>
                    </a:moveTo>
                    <a:cubicBezTo>
                      <a:pt x="5" y="20"/>
                      <a:pt x="5" y="9"/>
                      <a:pt x="1" y="0"/>
                    </a:cubicBezTo>
                    <a:cubicBezTo>
                      <a:pt x="1" y="0"/>
                      <a:pt x="0" y="0"/>
                      <a:pt x="0" y="0"/>
                    </a:cubicBezTo>
                    <a:cubicBezTo>
                      <a:pt x="1" y="11"/>
                      <a:pt x="3" y="21"/>
                      <a:pt x="4" y="32"/>
                    </a:cubicBezTo>
                    <a:cubicBezTo>
                      <a:pt x="5" y="43"/>
                      <a:pt x="5" y="53"/>
                      <a:pt x="6" y="64"/>
                    </a:cubicBezTo>
                    <a:cubicBezTo>
                      <a:pt x="6" y="65"/>
                      <a:pt x="7" y="65"/>
                      <a:pt x="7" y="64"/>
                    </a:cubicBezTo>
                    <a:cubicBezTo>
                      <a:pt x="8" y="53"/>
                      <a:pt x="7" y="41"/>
                      <a:pt x="6"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1" name="Freeform 100"/>
              <p:cNvSpPr>
                <a:spLocks/>
              </p:cNvSpPr>
              <p:nvPr/>
            </p:nvSpPr>
            <p:spPr bwMode="auto">
              <a:xfrm>
                <a:off x="9045575" y="4560888"/>
                <a:ext cx="20638" cy="173038"/>
              </a:xfrm>
              <a:custGeom>
                <a:avLst/>
                <a:gdLst>
                  <a:gd name="T0" fmla="*/ 4 w 8"/>
                  <a:gd name="T1" fmla="*/ 0 h 66"/>
                  <a:gd name="T2" fmla="*/ 3 w 8"/>
                  <a:gd name="T3" fmla="*/ 1 h 66"/>
                  <a:gd name="T4" fmla="*/ 5 w 8"/>
                  <a:gd name="T5" fmla="*/ 32 h 66"/>
                  <a:gd name="T6" fmla="*/ 0 w 8"/>
                  <a:gd name="T7" fmla="*/ 65 h 66"/>
                  <a:gd name="T8" fmla="*/ 1 w 8"/>
                  <a:gd name="T9" fmla="*/ 66 h 66"/>
                  <a:gd name="T10" fmla="*/ 7 w 8"/>
                  <a:gd name="T11" fmla="*/ 32 h 66"/>
                  <a:gd name="T12" fmla="*/ 4 w 8"/>
                  <a:gd name="T13" fmla="*/ 0 h 66"/>
                </a:gdLst>
                <a:ahLst/>
                <a:cxnLst>
                  <a:cxn ang="0">
                    <a:pos x="T0" y="T1"/>
                  </a:cxn>
                  <a:cxn ang="0">
                    <a:pos x="T2" y="T3"/>
                  </a:cxn>
                  <a:cxn ang="0">
                    <a:pos x="T4" y="T5"/>
                  </a:cxn>
                  <a:cxn ang="0">
                    <a:pos x="T6" y="T7"/>
                  </a:cxn>
                  <a:cxn ang="0">
                    <a:pos x="T8" y="T9"/>
                  </a:cxn>
                  <a:cxn ang="0">
                    <a:pos x="T10" y="T11"/>
                  </a:cxn>
                  <a:cxn ang="0">
                    <a:pos x="T12" y="T13"/>
                  </a:cxn>
                </a:cxnLst>
                <a:rect l="0" t="0" r="r" b="b"/>
                <a:pathLst>
                  <a:path w="8" h="66">
                    <a:moveTo>
                      <a:pt x="4" y="0"/>
                    </a:moveTo>
                    <a:cubicBezTo>
                      <a:pt x="4" y="0"/>
                      <a:pt x="3" y="0"/>
                      <a:pt x="3" y="1"/>
                    </a:cubicBezTo>
                    <a:cubicBezTo>
                      <a:pt x="3" y="11"/>
                      <a:pt x="5" y="21"/>
                      <a:pt x="5" y="32"/>
                    </a:cubicBezTo>
                    <a:cubicBezTo>
                      <a:pt x="4" y="43"/>
                      <a:pt x="2" y="54"/>
                      <a:pt x="0" y="65"/>
                    </a:cubicBezTo>
                    <a:cubicBezTo>
                      <a:pt x="0" y="66"/>
                      <a:pt x="0" y="66"/>
                      <a:pt x="1" y="66"/>
                    </a:cubicBezTo>
                    <a:cubicBezTo>
                      <a:pt x="5" y="55"/>
                      <a:pt x="7" y="43"/>
                      <a:pt x="7" y="32"/>
                    </a:cubicBezTo>
                    <a:cubicBezTo>
                      <a:pt x="7" y="22"/>
                      <a:pt x="8" y="10"/>
                      <a:pt x="4"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2" name="Freeform 101"/>
              <p:cNvSpPr>
                <a:spLocks/>
              </p:cNvSpPr>
              <p:nvPr/>
            </p:nvSpPr>
            <p:spPr bwMode="auto">
              <a:xfrm>
                <a:off x="9053513" y="4594226"/>
                <a:ext cx="28575" cy="139700"/>
              </a:xfrm>
              <a:custGeom>
                <a:avLst/>
                <a:gdLst>
                  <a:gd name="T0" fmla="*/ 10 w 11"/>
                  <a:gd name="T1" fmla="*/ 1 h 53"/>
                  <a:gd name="T2" fmla="*/ 7 w 11"/>
                  <a:gd name="T3" fmla="*/ 26 h 53"/>
                  <a:gd name="T4" fmla="*/ 0 w 11"/>
                  <a:gd name="T5" fmla="*/ 51 h 53"/>
                  <a:gd name="T6" fmla="*/ 2 w 11"/>
                  <a:gd name="T7" fmla="*/ 52 h 53"/>
                  <a:gd name="T8" fmla="*/ 8 w 11"/>
                  <a:gd name="T9" fmla="*/ 32 h 53"/>
                  <a:gd name="T10" fmla="*/ 11 w 11"/>
                  <a:gd name="T11" fmla="*/ 1 h 53"/>
                  <a:gd name="T12" fmla="*/ 10 w 11"/>
                  <a:gd name="T13" fmla="*/ 1 h 53"/>
                </a:gdLst>
                <a:ahLst/>
                <a:cxnLst>
                  <a:cxn ang="0">
                    <a:pos x="T0" y="T1"/>
                  </a:cxn>
                  <a:cxn ang="0">
                    <a:pos x="T2" y="T3"/>
                  </a:cxn>
                  <a:cxn ang="0">
                    <a:pos x="T4" y="T5"/>
                  </a:cxn>
                  <a:cxn ang="0">
                    <a:pos x="T6" y="T7"/>
                  </a:cxn>
                  <a:cxn ang="0">
                    <a:pos x="T8" y="T9"/>
                  </a:cxn>
                  <a:cxn ang="0">
                    <a:pos x="T10" y="T11"/>
                  </a:cxn>
                  <a:cxn ang="0">
                    <a:pos x="T12" y="T13"/>
                  </a:cxn>
                </a:cxnLst>
                <a:rect l="0" t="0" r="r" b="b"/>
                <a:pathLst>
                  <a:path w="11" h="53">
                    <a:moveTo>
                      <a:pt x="10" y="1"/>
                    </a:moveTo>
                    <a:cubicBezTo>
                      <a:pt x="9" y="9"/>
                      <a:pt x="8" y="18"/>
                      <a:pt x="7" y="26"/>
                    </a:cubicBezTo>
                    <a:cubicBezTo>
                      <a:pt x="6" y="34"/>
                      <a:pt x="5" y="44"/>
                      <a:pt x="0" y="51"/>
                    </a:cubicBezTo>
                    <a:cubicBezTo>
                      <a:pt x="0" y="52"/>
                      <a:pt x="1" y="53"/>
                      <a:pt x="2" y="52"/>
                    </a:cubicBezTo>
                    <a:cubicBezTo>
                      <a:pt x="6" y="47"/>
                      <a:pt x="7" y="39"/>
                      <a:pt x="8" y="32"/>
                    </a:cubicBezTo>
                    <a:cubicBezTo>
                      <a:pt x="10" y="22"/>
                      <a:pt x="11" y="11"/>
                      <a:pt x="11" y="1"/>
                    </a:cubicBezTo>
                    <a:cubicBezTo>
                      <a:pt x="11" y="0"/>
                      <a:pt x="10" y="0"/>
                      <a:pt x="10"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3" name="Freeform 102"/>
              <p:cNvSpPr>
                <a:spLocks/>
              </p:cNvSpPr>
              <p:nvPr/>
            </p:nvSpPr>
            <p:spPr bwMode="auto">
              <a:xfrm>
                <a:off x="9112250" y="4646613"/>
                <a:ext cx="144463" cy="120650"/>
              </a:xfrm>
              <a:custGeom>
                <a:avLst/>
                <a:gdLst>
                  <a:gd name="T0" fmla="*/ 55 w 55"/>
                  <a:gd name="T1" fmla="*/ 13 h 46"/>
                  <a:gd name="T2" fmla="*/ 29 w 55"/>
                  <a:gd name="T3" fmla="*/ 27 h 46"/>
                  <a:gd name="T4" fmla="*/ 16 w 55"/>
                  <a:gd name="T5" fmla="*/ 33 h 46"/>
                  <a:gd name="T6" fmla="*/ 12 w 55"/>
                  <a:gd name="T7" fmla="*/ 35 h 46"/>
                  <a:gd name="T8" fmla="*/ 26 w 55"/>
                  <a:gd name="T9" fmla="*/ 24 h 46"/>
                  <a:gd name="T10" fmla="*/ 51 w 55"/>
                  <a:gd name="T11" fmla="*/ 1 h 46"/>
                  <a:gd name="T12" fmla="*/ 50 w 55"/>
                  <a:gd name="T13" fmla="*/ 1 h 46"/>
                  <a:gd name="T14" fmla="*/ 23 w 55"/>
                  <a:gd name="T15" fmla="*/ 23 h 46"/>
                  <a:gd name="T16" fmla="*/ 0 w 55"/>
                  <a:gd name="T17" fmla="*/ 45 h 46"/>
                  <a:gd name="T18" fmla="*/ 1 w 55"/>
                  <a:gd name="T19" fmla="*/ 46 h 46"/>
                  <a:gd name="T20" fmla="*/ 8 w 55"/>
                  <a:gd name="T21" fmla="*/ 39 h 46"/>
                  <a:gd name="T22" fmla="*/ 8 w 55"/>
                  <a:gd name="T23" fmla="*/ 39 h 46"/>
                  <a:gd name="T24" fmla="*/ 8 w 55"/>
                  <a:gd name="T25" fmla="*/ 39 h 46"/>
                  <a:gd name="T26" fmla="*/ 8 w 55"/>
                  <a:gd name="T27" fmla="*/ 39 h 46"/>
                  <a:gd name="T28" fmla="*/ 9 w 55"/>
                  <a:gd name="T29" fmla="*/ 39 h 46"/>
                  <a:gd name="T30" fmla="*/ 9 w 55"/>
                  <a:gd name="T31" fmla="*/ 39 h 46"/>
                  <a:gd name="T32" fmla="*/ 19 w 55"/>
                  <a:gd name="T33" fmla="*/ 34 h 46"/>
                  <a:gd name="T34" fmla="*/ 33 w 55"/>
                  <a:gd name="T35" fmla="*/ 28 h 46"/>
                  <a:gd name="T36" fmla="*/ 55 w 55"/>
                  <a:gd name="T37" fmla="*/ 14 h 46"/>
                  <a:gd name="T38" fmla="*/ 55 w 55"/>
                  <a:gd name="T39"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5" h="46">
                    <a:moveTo>
                      <a:pt x="55" y="13"/>
                    </a:moveTo>
                    <a:cubicBezTo>
                      <a:pt x="46" y="19"/>
                      <a:pt x="38" y="23"/>
                      <a:pt x="29" y="27"/>
                    </a:cubicBezTo>
                    <a:cubicBezTo>
                      <a:pt x="25" y="29"/>
                      <a:pt x="20" y="31"/>
                      <a:pt x="16" y="33"/>
                    </a:cubicBezTo>
                    <a:cubicBezTo>
                      <a:pt x="15" y="34"/>
                      <a:pt x="14" y="34"/>
                      <a:pt x="12" y="35"/>
                    </a:cubicBezTo>
                    <a:cubicBezTo>
                      <a:pt x="17" y="31"/>
                      <a:pt x="21" y="28"/>
                      <a:pt x="26" y="24"/>
                    </a:cubicBezTo>
                    <a:cubicBezTo>
                      <a:pt x="34" y="17"/>
                      <a:pt x="43" y="10"/>
                      <a:pt x="51" y="1"/>
                    </a:cubicBezTo>
                    <a:cubicBezTo>
                      <a:pt x="51" y="1"/>
                      <a:pt x="51" y="0"/>
                      <a:pt x="50" y="1"/>
                    </a:cubicBezTo>
                    <a:cubicBezTo>
                      <a:pt x="41" y="7"/>
                      <a:pt x="32" y="15"/>
                      <a:pt x="23" y="23"/>
                    </a:cubicBezTo>
                    <a:cubicBezTo>
                      <a:pt x="15" y="30"/>
                      <a:pt x="6" y="36"/>
                      <a:pt x="0" y="45"/>
                    </a:cubicBezTo>
                    <a:cubicBezTo>
                      <a:pt x="0" y="46"/>
                      <a:pt x="1" y="46"/>
                      <a:pt x="1" y="46"/>
                    </a:cubicBezTo>
                    <a:cubicBezTo>
                      <a:pt x="3" y="43"/>
                      <a:pt x="5" y="41"/>
                      <a:pt x="8" y="39"/>
                    </a:cubicBezTo>
                    <a:cubicBezTo>
                      <a:pt x="8" y="39"/>
                      <a:pt x="8" y="39"/>
                      <a:pt x="8" y="39"/>
                    </a:cubicBezTo>
                    <a:cubicBezTo>
                      <a:pt x="8" y="39"/>
                      <a:pt x="8" y="39"/>
                      <a:pt x="8" y="39"/>
                    </a:cubicBezTo>
                    <a:cubicBezTo>
                      <a:pt x="8" y="39"/>
                      <a:pt x="8" y="39"/>
                      <a:pt x="8" y="39"/>
                    </a:cubicBezTo>
                    <a:cubicBezTo>
                      <a:pt x="8" y="39"/>
                      <a:pt x="9" y="39"/>
                      <a:pt x="9" y="39"/>
                    </a:cubicBezTo>
                    <a:cubicBezTo>
                      <a:pt x="9" y="39"/>
                      <a:pt x="9" y="39"/>
                      <a:pt x="9" y="39"/>
                    </a:cubicBezTo>
                    <a:cubicBezTo>
                      <a:pt x="10" y="40"/>
                      <a:pt x="18" y="35"/>
                      <a:pt x="19" y="34"/>
                    </a:cubicBezTo>
                    <a:cubicBezTo>
                      <a:pt x="24" y="32"/>
                      <a:pt x="28" y="30"/>
                      <a:pt x="33" y="28"/>
                    </a:cubicBezTo>
                    <a:cubicBezTo>
                      <a:pt x="41" y="24"/>
                      <a:pt x="49" y="20"/>
                      <a:pt x="55" y="14"/>
                    </a:cubicBezTo>
                    <a:cubicBezTo>
                      <a:pt x="55" y="14"/>
                      <a:pt x="55" y="13"/>
                      <a:pt x="55" y="13"/>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4" name="Freeform 103"/>
              <p:cNvSpPr>
                <a:spLocks/>
              </p:cNvSpPr>
              <p:nvPr/>
            </p:nvSpPr>
            <p:spPr bwMode="auto">
              <a:xfrm>
                <a:off x="9134475" y="4714876"/>
                <a:ext cx="163513" cy="65088"/>
              </a:xfrm>
              <a:custGeom>
                <a:avLst/>
                <a:gdLst>
                  <a:gd name="T0" fmla="*/ 62 w 63"/>
                  <a:gd name="T1" fmla="*/ 10 h 25"/>
                  <a:gd name="T2" fmla="*/ 37 w 63"/>
                  <a:gd name="T3" fmla="*/ 14 h 25"/>
                  <a:gd name="T4" fmla="*/ 24 w 63"/>
                  <a:gd name="T5" fmla="*/ 17 h 25"/>
                  <a:gd name="T6" fmla="*/ 30 w 63"/>
                  <a:gd name="T7" fmla="*/ 14 h 25"/>
                  <a:gd name="T8" fmla="*/ 58 w 63"/>
                  <a:gd name="T9" fmla="*/ 1 h 25"/>
                  <a:gd name="T10" fmla="*/ 57 w 63"/>
                  <a:gd name="T11" fmla="*/ 0 h 25"/>
                  <a:gd name="T12" fmla="*/ 30 w 63"/>
                  <a:gd name="T13" fmla="*/ 12 h 25"/>
                  <a:gd name="T14" fmla="*/ 0 w 63"/>
                  <a:gd name="T15" fmla="*/ 24 h 25"/>
                  <a:gd name="T16" fmla="*/ 1 w 63"/>
                  <a:gd name="T17" fmla="*/ 25 h 25"/>
                  <a:gd name="T18" fmla="*/ 14 w 63"/>
                  <a:gd name="T19" fmla="*/ 21 h 25"/>
                  <a:gd name="T20" fmla="*/ 37 w 63"/>
                  <a:gd name="T21" fmla="*/ 17 h 25"/>
                  <a:gd name="T22" fmla="*/ 62 w 63"/>
                  <a:gd name="T23" fmla="*/ 11 h 25"/>
                  <a:gd name="T24" fmla="*/ 62 w 63"/>
                  <a:gd name="T25"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25">
                    <a:moveTo>
                      <a:pt x="62" y="10"/>
                    </a:moveTo>
                    <a:cubicBezTo>
                      <a:pt x="54" y="10"/>
                      <a:pt x="46" y="13"/>
                      <a:pt x="37" y="14"/>
                    </a:cubicBezTo>
                    <a:cubicBezTo>
                      <a:pt x="33" y="15"/>
                      <a:pt x="29" y="16"/>
                      <a:pt x="24" y="17"/>
                    </a:cubicBezTo>
                    <a:cubicBezTo>
                      <a:pt x="26" y="16"/>
                      <a:pt x="28" y="15"/>
                      <a:pt x="30" y="14"/>
                    </a:cubicBezTo>
                    <a:cubicBezTo>
                      <a:pt x="39" y="10"/>
                      <a:pt x="50" y="7"/>
                      <a:pt x="58" y="1"/>
                    </a:cubicBezTo>
                    <a:cubicBezTo>
                      <a:pt x="58" y="0"/>
                      <a:pt x="58" y="0"/>
                      <a:pt x="57" y="0"/>
                    </a:cubicBezTo>
                    <a:cubicBezTo>
                      <a:pt x="48" y="3"/>
                      <a:pt x="39" y="8"/>
                      <a:pt x="30" y="12"/>
                    </a:cubicBezTo>
                    <a:cubicBezTo>
                      <a:pt x="20" y="16"/>
                      <a:pt x="10" y="20"/>
                      <a:pt x="0" y="24"/>
                    </a:cubicBezTo>
                    <a:cubicBezTo>
                      <a:pt x="0" y="24"/>
                      <a:pt x="0" y="25"/>
                      <a:pt x="1" y="25"/>
                    </a:cubicBezTo>
                    <a:cubicBezTo>
                      <a:pt x="5" y="24"/>
                      <a:pt x="10" y="22"/>
                      <a:pt x="14" y="21"/>
                    </a:cubicBezTo>
                    <a:cubicBezTo>
                      <a:pt x="22" y="21"/>
                      <a:pt x="30" y="19"/>
                      <a:pt x="37" y="17"/>
                    </a:cubicBezTo>
                    <a:cubicBezTo>
                      <a:pt x="45" y="15"/>
                      <a:pt x="54" y="14"/>
                      <a:pt x="62" y="11"/>
                    </a:cubicBezTo>
                    <a:cubicBezTo>
                      <a:pt x="63" y="11"/>
                      <a:pt x="63" y="10"/>
                      <a:pt x="62" y="1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5" name="Freeform 104"/>
              <p:cNvSpPr>
                <a:spLocks/>
              </p:cNvSpPr>
              <p:nvPr/>
            </p:nvSpPr>
            <p:spPr bwMode="auto">
              <a:xfrm>
                <a:off x="9139238" y="4775201"/>
                <a:ext cx="187325" cy="33338"/>
              </a:xfrm>
              <a:custGeom>
                <a:avLst/>
                <a:gdLst>
                  <a:gd name="T0" fmla="*/ 71 w 72"/>
                  <a:gd name="T1" fmla="*/ 1 h 13"/>
                  <a:gd name="T2" fmla="*/ 71 w 72"/>
                  <a:gd name="T3" fmla="*/ 0 h 13"/>
                  <a:gd name="T4" fmla="*/ 36 w 72"/>
                  <a:gd name="T5" fmla="*/ 7 h 13"/>
                  <a:gd name="T6" fmla="*/ 0 w 72"/>
                  <a:gd name="T7" fmla="*/ 10 h 13"/>
                  <a:gd name="T8" fmla="*/ 1 w 72"/>
                  <a:gd name="T9" fmla="*/ 11 h 13"/>
                  <a:gd name="T10" fmla="*/ 13 w 72"/>
                  <a:gd name="T11" fmla="*/ 11 h 13"/>
                  <a:gd name="T12" fmla="*/ 40 w 72"/>
                  <a:gd name="T13" fmla="*/ 12 h 13"/>
                  <a:gd name="T14" fmla="*/ 65 w 72"/>
                  <a:gd name="T15" fmla="*/ 9 h 13"/>
                  <a:gd name="T16" fmla="*/ 65 w 72"/>
                  <a:gd name="T17" fmla="*/ 7 h 13"/>
                  <a:gd name="T18" fmla="*/ 39 w 72"/>
                  <a:gd name="T19" fmla="*/ 10 h 13"/>
                  <a:gd name="T20" fmla="*/ 34 w 72"/>
                  <a:gd name="T21" fmla="*/ 10 h 13"/>
                  <a:gd name="T22" fmla="*/ 37 w 72"/>
                  <a:gd name="T23" fmla="*/ 10 h 13"/>
                  <a:gd name="T24" fmla="*/ 71 w 72"/>
                  <a:gd name="T25"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 h="13">
                    <a:moveTo>
                      <a:pt x="71" y="1"/>
                    </a:moveTo>
                    <a:cubicBezTo>
                      <a:pt x="72" y="1"/>
                      <a:pt x="71" y="0"/>
                      <a:pt x="71" y="0"/>
                    </a:cubicBezTo>
                    <a:cubicBezTo>
                      <a:pt x="59" y="2"/>
                      <a:pt x="48" y="6"/>
                      <a:pt x="36" y="7"/>
                    </a:cubicBezTo>
                    <a:cubicBezTo>
                      <a:pt x="24" y="9"/>
                      <a:pt x="12" y="9"/>
                      <a:pt x="0" y="10"/>
                    </a:cubicBezTo>
                    <a:cubicBezTo>
                      <a:pt x="0" y="10"/>
                      <a:pt x="0" y="11"/>
                      <a:pt x="1" y="11"/>
                    </a:cubicBezTo>
                    <a:cubicBezTo>
                      <a:pt x="5" y="11"/>
                      <a:pt x="9" y="11"/>
                      <a:pt x="13" y="11"/>
                    </a:cubicBezTo>
                    <a:cubicBezTo>
                      <a:pt x="22" y="13"/>
                      <a:pt x="31" y="12"/>
                      <a:pt x="40" y="12"/>
                    </a:cubicBezTo>
                    <a:cubicBezTo>
                      <a:pt x="48" y="11"/>
                      <a:pt x="57" y="11"/>
                      <a:pt x="65" y="9"/>
                    </a:cubicBezTo>
                    <a:cubicBezTo>
                      <a:pt x="66" y="8"/>
                      <a:pt x="66" y="7"/>
                      <a:pt x="65" y="7"/>
                    </a:cubicBezTo>
                    <a:cubicBezTo>
                      <a:pt x="56" y="8"/>
                      <a:pt x="48" y="9"/>
                      <a:pt x="39" y="10"/>
                    </a:cubicBezTo>
                    <a:cubicBezTo>
                      <a:pt x="37" y="10"/>
                      <a:pt x="35" y="10"/>
                      <a:pt x="34" y="10"/>
                    </a:cubicBezTo>
                    <a:cubicBezTo>
                      <a:pt x="35" y="10"/>
                      <a:pt x="36" y="10"/>
                      <a:pt x="37" y="10"/>
                    </a:cubicBezTo>
                    <a:cubicBezTo>
                      <a:pt x="48" y="9"/>
                      <a:pt x="61" y="7"/>
                      <a:pt x="71"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6" name="Freeform 105"/>
              <p:cNvSpPr>
                <a:spLocks/>
              </p:cNvSpPr>
              <p:nvPr/>
            </p:nvSpPr>
            <p:spPr bwMode="auto">
              <a:xfrm>
                <a:off x="9139238" y="4879976"/>
                <a:ext cx="230188" cy="39688"/>
              </a:xfrm>
              <a:custGeom>
                <a:avLst/>
                <a:gdLst>
                  <a:gd name="T0" fmla="*/ 87 w 88"/>
                  <a:gd name="T1" fmla="*/ 1 h 15"/>
                  <a:gd name="T2" fmla="*/ 56 w 88"/>
                  <a:gd name="T3" fmla="*/ 2 h 15"/>
                  <a:gd name="T4" fmla="*/ 30 w 88"/>
                  <a:gd name="T5" fmla="*/ 6 h 15"/>
                  <a:gd name="T6" fmla="*/ 1 w 88"/>
                  <a:gd name="T7" fmla="*/ 0 h 15"/>
                  <a:gd name="T8" fmla="*/ 0 w 88"/>
                  <a:gd name="T9" fmla="*/ 1 h 15"/>
                  <a:gd name="T10" fmla="*/ 43 w 88"/>
                  <a:gd name="T11" fmla="*/ 10 h 15"/>
                  <a:gd name="T12" fmla="*/ 84 w 88"/>
                  <a:gd name="T13" fmla="*/ 10 h 15"/>
                  <a:gd name="T14" fmla="*/ 84 w 88"/>
                  <a:gd name="T15" fmla="*/ 9 h 15"/>
                  <a:gd name="T16" fmla="*/ 64 w 88"/>
                  <a:gd name="T17" fmla="*/ 10 h 15"/>
                  <a:gd name="T18" fmla="*/ 43 w 88"/>
                  <a:gd name="T19" fmla="*/ 8 h 15"/>
                  <a:gd name="T20" fmla="*/ 36 w 88"/>
                  <a:gd name="T21" fmla="*/ 7 h 15"/>
                  <a:gd name="T22" fmla="*/ 58 w 88"/>
                  <a:gd name="T23" fmla="*/ 5 h 15"/>
                  <a:gd name="T24" fmla="*/ 87 w 88"/>
                  <a:gd name="T25" fmla="*/ 2 h 15"/>
                  <a:gd name="T26" fmla="*/ 87 w 88"/>
                  <a:gd name="T27"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8" h="15">
                    <a:moveTo>
                      <a:pt x="87" y="1"/>
                    </a:moveTo>
                    <a:cubicBezTo>
                      <a:pt x="77" y="0"/>
                      <a:pt x="66" y="1"/>
                      <a:pt x="56" y="2"/>
                    </a:cubicBezTo>
                    <a:cubicBezTo>
                      <a:pt x="47" y="3"/>
                      <a:pt x="38" y="4"/>
                      <a:pt x="30" y="6"/>
                    </a:cubicBezTo>
                    <a:cubicBezTo>
                      <a:pt x="20" y="4"/>
                      <a:pt x="10" y="2"/>
                      <a:pt x="1" y="0"/>
                    </a:cubicBezTo>
                    <a:cubicBezTo>
                      <a:pt x="0" y="0"/>
                      <a:pt x="0" y="1"/>
                      <a:pt x="0" y="1"/>
                    </a:cubicBezTo>
                    <a:cubicBezTo>
                      <a:pt x="14" y="5"/>
                      <a:pt x="28" y="8"/>
                      <a:pt x="43" y="10"/>
                    </a:cubicBezTo>
                    <a:cubicBezTo>
                      <a:pt x="55" y="13"/>
                      <a:pt x="72" y="15"/>
                      <a:pt x="84" y="10"/>
                    </a:cubicBezTo>
                    <a:cubicBezTo>
                      <a:pt x="85" y="10"/>
                      <a:pt x="84" y="10"/>
                      <a:pt x="84" y="9"/>
                    </a:cubicBezTo>
                    <a:cubicBezTo>
                      <a:pt x="77" y="9"/>
                      <a:pt x="71" y="10"/>
                      <a:pt x="64" y="10"/>
                    </a:cubicBezTo>
                    <a:cubicBezTo>
                      <a:pt x="57" y="10"/>
                      <a:pt x="50" y="9"/>
                      <a:pt x="43" y="8"/>
                    </a:cubicBezTo>
                    <a:cubicBezTo>
                      <a:pt x="40" y="8"/>
                      <a:pt x="38" y="7"/>
                      <a:pt x="36" y="7"/>
                    </a:cubicBezTo>
                    <a:cubicBezTo>
                      <a:pt x="44" y="6"/>
                      <a:pt x="51" y="5"/>
                      <a:pt x="58" y="5"/>
                    </a:cubicBezTo>
                    <a:cubicBezTo>
                      <a:pt x="68" y="4"/>
                      <a:pt x="78" y="4"/>
                      <a:pt x="87" y="2"/>
                    </a:cubicBezTo>
                    <a:cubicBezTo>
                      <a:pt x="88" y="2"/>
                      <a:pt x="88" y="1"/>
                      <a:pt x="87"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7" name="Freeform 106"/>
              <p:cNvSpPr>
                <a:spLocks/>
              </p:cNvSpPr>
              <p:nvPr/>
            </p:nvSpPr>
            <p:spPr bwMode="auto">
              <a:xfrm>
                <a:off x="9131300" y="4903788"/>
                <a:ext cx="211138" cy="93663"/>
              </a:xfrm>
              <a:custGeom>
                <a:avLst/>
                <a:gdLst>
                  <a:gd name="T0" fmla="*/ 80 w 81"/>
                  <a:gd name="T1" fmla="*/ 29 h 36"/>
                  <a:gd name="T2" fmla="*/ 43 w 81"/>
                  <a:gd name="T3" fmla="*/ 13 h 36"/>
                  <a:gd name="T4" fmla="*/ 1 w 81"/>
                  <a:gd name="T5" fmla="*/ 0 h 36"/>
                  <a:gd name="T6" fmla="*/ 1 w 81"/>
                  <a:gd name="T7" fmla="*/ 1 h 36"/>
                  <a:gd name="T8" fmla="*/ 24 w 81"/>
                  <a:gd name="T9" fmla="*/ 9 h 36"/>
                  <a:gd name="T10" fmla="*/ 24 w 81"/>
                  <a:gd name="T11" fmla="*/ 10 h 36"/>
                  <a:gd name="T12" fmla="*/ 48 w 81"/>
                  <a:gd name="T13" fmla="*/ 25 h 36"/>
                  <a:gd name="T14" fmla="*/ 69 w 81"/>
                  <a:gd name="T15" fmla="*/ 36 h 36"/>
                  <a:gd name="T16" fmla="*/ 70 w 81"/>
                  <a:gd name="T17" fmla="*/ 34 h 36"/>
                  <a:gd name="T18" fmla="*/ 47 w 81"/>
                  <a:gd name="T19" fmla="*/ 21 h 36"/>
                  <a:gd name="T20" fmla="*/ 36 w 81"/>
                  <a:gd name="T21" fmla="*/ 13 h 36"/>
                  <a:gd name="T22" fmla="*/ 43 w 81"/>
                  <a:gd name="T23" fmla="*/ 16 h 36"/>
                  <a:gd name="T24" fmla="*/ 80 w 81"/>
                  <a:gd name="T25" fmla="*/ 30 h 36"/>
                  <a:gd name="T26" fmla="*/ 80 w 81"/>
                  <a:gd name="T27" fmla="*/ 2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36">
                    <a:moveTo>
                      <a:pt x="80" y="29"/>
                    </a:moveTo>
                    <a:cubicBezTo>
                      <a:pt x="67" y="24"/>
                      <a:pt x="56" y="18"/>
                      <a:pt x="43" y="13"/>
                    </a:cubicBezTo>
                    <a:cubicBezTo>
                      <a:pt x="29" y="9"/>
                      <a:pt x="15" y="4"/>
                      <a:pt x="1" y="0"/>
                    </a:cubicBezTo>
                    <a:cubicBezTo>
                      <a:pt x="0" y="0"/>
                      <a:pt x="0" y="1"/>
                      <a:pt x="1" y="1"/>
                    </a:cubicBezTo>
                    <a:cubicBezTo>
                      <a:pt x="8" y="4"/>
                      <a:pt x="16" y="7"/>
                      <a:pt x="24" y="9"/>
                    </a:cubicBezTo>
                    <a:cubicBezTo>
                      <a:pt x="24" y="9"/>
                      <a:pt x="24" y="9"/>
                      <a:pt x="24" y="10"/>
                    </a:cubicBezTo>
                    <a:cubicBezTo>
                      <a:pt x="32" y="14"/>
                      <a:pt x="40" y="19"/>
                      <a:pt x="48" y="25"/>
                    </a:cubicBezTo>
                    <a:cubicBezTo>
                      <a:pt x="54" y="29"/>
                      <a:pt x="61" y="35"/>
                      <a:pt x="69" y="36"/>
                    </a:cubicBezTo>
                    <a:cubicBezTo>
                      <a:pt x="70" y="36"/>
                      <a:pt x="70" y="35"/>
                      <a:pt x="70" y="34"/>
                    </a:cubicBezTo>
                    <a:cubicBezTo>
                      <a:pt x="62" y="30"/>
                      <a:pt x="54" y="26"/>
                      <a:pt x="47" y="21"/>
                    </a:cubicBezTo>
                    <a:cubicBezTo>
                      <a:pt x="43" y="18"/>
                      <a:pt x="40" y="15"/>
                      <a:pt x="36" y="13"/>
                    </a:cubicBezTo>
                    <a:cubicBezTo>
                      <a:pt x="38" y="14"/>
                      <a:pt x="41" y="15"/>
                      <a:pt x="43" y="16"/>
                    </a:cubicBezTo>
                    <a:cubicBezTo>
                      <a:pt x="55" y="20"/>
                      <a:pt x="67" y="29"/>
                      <a:pt x="80" y="30"/>
                    </a:cubicBezTo>
                    <a:cubicBezTo>
                      <a:pt x="81" y="30"/>
                      <a:pt x="81" y="29"/>
                      <a:pt x="80"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8" name="Freeform 107"/>
              <p:cNvSpPr>
                <a:spLocks/>
              </p:cNvSpPr>
              <p:nvPr/>
            </p:nvSpPr>
            <p:spPr bwMode="auto">
              <a:xfrm>
                <a:off x="9126538" y="4932363"/>
                <a:ext cx="169863" cy="114300"/>
              </a:xfrm>
              <a:custGeom>
                <a:avLst/>
                <a:gdLst>
                  <a:gd name="T0" fmla="*/ 65 w 65"/>
                  <a:gd name="T1" fmla="*/ 41 h 44"/>
                  <a:gd name="T2" fmla="*/ 50 w 65"/>
                  <a:gd name="T3" fmla="*/ 31 h 44"/>
                  <a:gd name="T4" fmla="*/ 34 w 65"/>
                  <a:gd name="T5" fmla="*/ 19 h 44"/>
                  <a:gd name="T6" fmla="*/ 1 w 65"/>
                  <a:gd name="T7" fmla="*/ 0 h 44"/>
                  <a:gd name="T8" fmla="*/ 0 w 65"/>
                  <a:gd name="T9" fmla="*/ 1 h 44"/>
                  <a:gd name="T10" fmla="*/ 19 w 65"/>
                  <a:gd name="T11" fmla="*/ 14 h 44"/>
                  <a:gd name="T12" fmla="*/ 29 w 65"/>
                  <a:gd name="T13" fmla="*/ 27 h 44"/>
                  <a:gd name="T14" fmla="*/ 47 w 65"/>
                  <a:gd name="T15" fmla="*/ 43 h 44"/>
                  <a:gd name="T16" fmla="*/ 48 w 65"/>
                  <a:gd name="T17" fmla="*/ 41 h 44"/>
                  <a:gd name="T18" fmla="*/ 34 w 65"/>
                  <a:gd name="T19" fmla="*/ 27 h 44"/>
                  <a:gd name="T20" fmla="*/ 21 w 65"/>
                  <a:gd name="T21" fmla="*/ 15 h 44"/>
                  <a:gd name="T22" fmla="*/ 32 w 65"/>
                  <a:gd name="T23" fmla="*/ 21 h 44"/>
                  <a:gd name="T24" fmla="*/ 64 w 65"/>
                  <a:gd name="T25" fmla="*/ 42 h 44"/>
                  <a:gd name="T26" fmla="*/ 65 w 65"/>
                  <a:gd name="T2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44">
                    <a:moveTo>
                      <a:pt x="65" y="41"/>
                    </a:moveTo>
                    <a:cubicBezTo>
                      <a:pt x="60" y="37"/>
                      <a:pt x="54" y="34"/>
                      <a:pt x="50" y="31"/>
                    </a:cubicBezTo>
                    <a:cubicBezTo>
                      <a:pt x="44" y="27"/>
                      <a:pt x="39" y="23"/>
                      <a:pt x="34" y="19"/>
                    </a:cubicBezTo>
                    <a:cubicBezTo>
                      <a:pt x="23" y="12"/>
                      <a:pt x="11" y="7"/>
                      <a:pt x="1" y="0"/>
                    </a:cubicBezTo>
                    <a:cubicBezTo>
                      <a:pt x="0" y="0"/>
                      <a:pt x="0" y="0"/>
                      <a:pt x="0" y="1"/>
                    </a:cubicBezTo>
                    <a:cubicBezTo>
                      <a:pt x="6" y="6"/>
                      <a:pt x="12" y="10"/>
                      <a:pt x="19" y="14"/>
                    </a:cubicBezTo>
                    <a:cubicBezTo>
                      <a:pt x="21" y="19"/>
                      <a:pt x="25" y="23"/>
                      <a:pt x="29" y="27"/>
                    </a:cubicBezTo>
                    <a:cubicBezTo>
                      <a:pt x="35" y="32"/>
                      <a:pt x="41" y="38"/>
                      <a:pt x="47" y="43"/>
                    </a:cubicBezTo>
                    <a:cubicBezTo>
                      <a:pt x="48" y="44"/>
                      <a:pt x="49" y="42"/>
                      <a:pt x="48" y="41"/>
                    </a:cubicBezTo>
                    <a:cubicBezTo>
                      <a:pt x="44" y="36"/>
                      <a:pt x="39" y="32"/>
                      <a:pt x="34" y="27"/>
                    </a:cubicBezTo>
                    <a:cubicBezTo>
                      <a:pt x="29" y="24"/>
                      <a:pt x="24" y="20"/>
                      <a:pt x="21" y="15"/>
                    </a:cubicBezTo>
                    <a:cubicBezTo>
                      <a:pt x="25" y="17"/>
                      <a:pt x="29" y="19"/>
                      <a:pt x="32" y="21"/>
                    </a:cubicBezTo>
                    <a:cubicBezTo>
                      <a:pt x="42" y="28"/>
                      <a:pt x="52" y="39"/>
                      <a:pt x="64" y="42"/>
                    </a:cubicBezTo>
                    <a:cubicBezTo>
                      <a:pt x="65" y="42"/>
                      <a:pt x="65" y="41"/>
                      <a:pt x="65" y="4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9" name="Freeform 108"/>
              <p:cNvSpPr>
                <a:spLocks/>
              </p:cNvSpPr>
              <p:nvPr/>
            </p:nvSpPr>
            <p:spPr bwMode="auto">
              <a:xfrm>
                <a:off x="8686800" y="4827588"/>
                <a:ext cx="204788" cy="49213"/>
              </a:xfrm>
              <a:custGeom>
                <a:avLst/>
                <a:gdLst>
                  <a:gd name="T0" fmla="*/ 76 w 78"/>
                  <a:gd name="T1" fmla="*/ 16 h 19"/>
                  <a:gd name="T2" fmla="*/ 0 w 78"/>
                  <a:gd name="T3" fmla="*/ 5 h 19"/>
                  <a:gd name="T4" fmla="*/ 1 w 78"/>
                  <a:gd name="T5" fmla="*/ 6 h 19"/>
                  <a:gd name="T6" fmla="*/ 75 w 78"/>
                  <a:gd name="T7" fmla="*/ 19 h 19"/>
                  <a:gd name="T8" fmla="*/ 76 w 78"/>
                  <a:gd name="T9" fmla="*/ 16 h 19"/>
                </a:gdLst>
                <a:ahLst/>
                <a:cxnLst>
                  <a:cxn ang="0">
                    <a:pos x="T0" y="T1"/>
                  </a:cxn>
                  <a:cxn ang="0">
                    <a:pos x="T2" y="T3"/>
                  </a:cxn>
                  <a:cxn ang="0">
                    <a:pos x="T4" y="T5"/>
                  </a:cxn>
                  <a:cxn ang="0">
                    <a:pos x="T6" y="T7"/>
                  </a:cxn>
                  <a:cxn ang="0">
                    <a:pos x="T8" y="T9"/>
                  </a:cxn>
                </a:cxnLst>
                <a:rect l="0" t="0" r="r" b="b"/>
                <a:pathLst>
                  <a:path w="78" h="19">
                    <a:moveTo>
                      <a:pt x="76" y="16"/>
                    </a:moveTo>
                    <a:cubicBezTo>
                      <a:pt x="52" y="8"/>
                      <a:pt x="26" y="0"/>
                      <a:pt x="0" y="5"/>
                    </a:cubicBezTo>
                    <a:cubicBezTo>
                      <a:pt x="0" y="5"/>
                      <a:pt x="0" y="6"/>
                      <a:pt x="1" y="6"/>
                    </a:cubicBezTo>
                    <a:cubicBezTo>
                      <a:pt x="27" y="4"/>
                      <a:pt x="50" y="12"/>
                      <a:pt x="75" y="19"/>
                    </a:cubicBezTo>
                    <a:cubicBezTo>
                      <a:pt x="77" y="19"/>
                      <a:pt x="78" y="17"/>
                      <a:pt x="76" y="16"/>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0" name="Freeform 109"/>
              <p:cNvSpPr>
                <a:spLocks/>
              </p:cNvSpPr>
              <p:nvPr/>
            </p:nvSpPr>
            <p:spPr bwMode="auto">
              <a:xfrm>
                <a:off x="8701088" y="4787901"/>
                <a:ext cx="212725" cy="80963"/>
              </a:xfrm>
              <a:custGeom>
                <a:avLst/>
                <a:gdLst>
                  <a:gd name="T0" fmla="*/ 80 w 82"/>
                  <a:gd name="T1" fmla="*/ 28 h 31"/>
                  <a:gd name="T2" fmla="*/ 1 w 82"/>
                  <a:gd name="T3" fmla="*/ 5 h 31"/>
                  <a:gd name="T4" fmla="*/ 1 w 82"/>
                  <a:gd name="T5" fmla="*/ 6 h 31"/>
                  <a:gd name="T6" fmla="*/ 80 w 82"/>
                  <a:gd name="T7" fmla="*/ 30 h 31"/>
                  <a:gd name="T8" fmla="*/ 80 w 82"/>
                  <a:gd name="T9" fmla="*/ 30 h 31"/>
                  <a:gd name="T10" fmla="*/ 80 w 82"/>
                  <a:gd name="T11" fmla="*/ 28 h 31"/>
                </a:gdLst>
                <a:ahLst/>
                <a:cxnLst>
                  <a:cxn ang="0">
                    <a:pos x="T0" y="T1"/>
                  </a:cxn>
                  <a:cxn ang="0">
                    <a:pos x="T2" y="T3"/>
                  </a:cxn>
                  <a:cxn ang="0">
                    <a:pos x="T4" y="T5"/>
                  </a:cxn>
                  <a:cxn ang="0">
                    <a:pos x="T6" y="T7"/>
                  </a:cxn>
                  <a:cxn ang="0">
                    <a:pos x="T8" y="T9"/>
                  </a:cxn>
                  <a:cxn ang="0">
                    <a:pos x="T10" y="T11"/>
                  </a:cxn>
                </a:cxnLst>
                <a:rect l="0" t="0" r="r" b="b"/>
                <a:pathLst>
                  <a:path w="82" h="31">
                    <a:moveTo>
                      <a:pt x="80" y="28"/>
                    </a:moveTo>
                    <a:cubicBezTo>
                      <a:pt x="54" y="21"/>
                      <a:pt x="29" y="0"/>
                      <a:pt x="1" y="5"/>
                    </a:cubicBezTo>
                    <a:cubicBezTo>
                      <a:pt x="0" y="5"/>
                      <a:pt x="0" y="6"/>
                      <a:pt x="1" y="6"/>
                    </a:cubicBezTo>
                    <a:cubicBezTo>
                      <a:pt x="31" y="2"/>
                      <a:pt x="52" y="26"/>
                      <a:pt x="80" y="30"/>
                    </a:cubicBezTo>
                    <a:cubicBezTo>
                      <a:pt x="80" y="30"/>
                      <a:pt x="80" y="30"/>
                      <a:pt x="80" y="30"/>
                    </a:cubicBezTo>
                    <a:cubicBezTo>
                      <a:pt x="81" y="31"/>
                      <a:pt x="82" y="28"/>
                      <a:pt x="80"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1" name="Freeform 110"/>
              <p:cNvSpPr>
                <a:spLocks/>
              </p:cNvSpPr>
              <p:nvPr/>
            </p:nvSpPr>
            <p:spPr bwMode="auto">
              <a:xfrm>
                <a:off x="8786813" y="4787901"/>
                <a:ext cx="73025" cy="36513"/>
              </a:xfrm>
              <a:custGeom>
                <a:avLst/>
                <a:gdLst>
                  <a:gd name="T0" fmla="*/ 26 w 28"/>
                  <a:gd name="T1" fmla="*/ 11 h 14"/>
                  <a:gd name="T2" fmla="*/ 2 w 28"/>
                  <a:gd name="T3" fmla="*/ 0 h 14"/>
                  <a:gd name="T4" fmla="*/ 1 w 28"/>
                  <a:gd name="T5" fmla="*/ 1 h 14"/>
                  <a:gd name="T6" fmla="*/ 25 w 28"/>
                  <a:gd name="T7" fmla="*/ 13 h 14"/>
                  <a:gd name="T8" fmla="*/ 26 w 28"/>
                  <a:gd name="T9" fmla="*/ 11 h 14"/>
                </a:gdLst>
                <a:ahLst/>
                <a:cxnLst>
                  <a:cxn ang="0">
                    <a:pos x="T0" y="T1"/>
                  </a:cxn>
                  <a:cxn ang="0">
                    <a:pos x="T2" y="T3"/>
                  </a:cxn>
                  <a:cxn ang="0">
                    <a:pos x="T4" y="T5"/>
                  </a:cxn>
                  <a:cxn ang="0">
                    <a:pos x="T6" y="T7"/>
                  </a:cxn>
                  <a:cxn ang="0">
                    <a:pos x="T8" y="T9"/>
                  </a:cxn>
                </a:cxnLst>
                <a:rect l="0" t="0" r="r" b="b"/>
                <a:pathLst>
                  <a:path w="28" h="14">
                    <a:moveTo>
                      <a:pt x="26" y="11"/>
                    </a:moveTo>
                    <a:cubicBezTo>
                      <a:pt x="18" y="7"/>
                      <a:pt x="10" y="3"/>
                      <a:pt x="2" y="0"/>
                    </a:cubicBezTo>
                    <a:cubicBezTo>
                      <a:pt x="1" y="0"/>
                      <a:pt x="0" y="1"/>
                      <a:pt x="1" y="1"/>
                    </a:cubicBezTo>
                    <a:cubicBezTo>
                      <a:pt x="9" y="6"/>
                      <a:pt x="17" y="9"/>
                      <a:pt x="25" y="13"/>
                    </a:cubicBezTo>
                    <a:cubicBezTo>
                      <a:pt x="27" y="14"/>
                      <a:pt x="28" y="12"/>
                      <a:pt x="26" y="1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2" name="Freeform 111"/>
              <p:cNvSpPr>
                <a:spLocks/>
              </p:cNvSpPr>
              <p:nvPr/>
            </p:nvSpPr>
            <p:spPr bwMode="auto">
              <a:xfrm>
                <a:off x="8742363" y="4735513"/>
                <a:ext cx="158750" cy="80963"/>
              </a:xfrm>
              <a:custGeom>
                <a:avLst/>
                <a:gdLst>
                  <a:gd name="T0" fmla="*/ 59 w 61"/>
                  <a:gd name="T1" fmla="*/ 27 h 31"/>
                  <a:gd name="T2" fmla="*/ 1 w 61"/>
                  <a:gd name="T3" fmla="*/ 0 h 31"/>
                  <a:gd name="T4" fmla="*/ 0 w 61"/>
                  <a:gd name="T5" fmla="*/ 1 h 31"/>
                  <a:gd name="T6" fmla="*/ 58 w 61"/>
                  <a:gd name="T7" fmla="*/ 30 h 31"/>
                  <a:gd name="T8" fmla="*/ 58 w 61"/>
                  <a:gd name="T9" fmla="*/ 30 h 31"/>
                  <a:gd name="T10" fmla="*/ 59 w 61"/>
                  <a:gd name="T11" fmla="*/ 27 h 31"/>
                </a:gdLst>
                <a:ahLst/>
                <a:cxnLst>
                  <a:cxn ang="0">
                    <a:pos x="T0" y="T1"/>
                  </a:cxn>
                  <a:cxn ang="0">
                    <a:pos x="T2" y="T3"/>
                  </a:cxn>
                  <a:cxn ang="0">
                    <a:pos x="T4" y="T5"/>
                  </a:cxn>
                  <a:cxn ang="0">
                    <a:pos x="T6" y="T7"/>
                  </a:cxn>
                  <a:cxn ang="0">
                    <a:pos x="T8" y="T9"/>
                  </a:cxn>
                  <a:cxn ang="0">
                    <a:pos x="T10" y="T11"/>
                  </a:cxn>
                </a:cxnLst>
                <a:rect l="0" t="0" r="r" b="b"/>
                <a:pathLst>
                  <a:path w="61" h="31">
                    <a:moveTo>
                      <a:pt x="59" y="27"/>
                    </a:moveTo>
                    <a:cubicBezTo>
                      <a:pt x="39" y="20"/>
                      <a:pt x="23" y="4"/>
                      <a:pt x="1" y="0"/>
                    </a:cubicBezTo>
                    <a:cubicBezTo>
                      <a:pt x="0" y="0"/>
                      <a:pt x="0" y="1"/>
                      <a:pt x="0" y="1"/>
                    </a:cubicBezTo>
                    <a:cubicBezTo>
                      <a:pt x="22" y="6"/>
                      <a:pt x="37" y="24"/>
                      <a:pt x="58" y="30"/>
                    </a:cubicBezTo>
                    <a:cubicBezTo>
                      <a:pt x="58" y="30"/>
                      <a:pt x="58" y="30"/>
                      <a:pt x="58" y="30"/>
                    </a:cubicBezTo>
                    <a:cubicBezTo>
                      <a:pt x="60" y="31"/>
                      <a:pt x="61" y="28"/>
                      <a:pt x="59" y="27"/>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3" name="Freeform 112"/>
              <p:cNvSpPr>
                <a:spLocks/>
              </p:cNvSpPr>
              <p:nvPr/>
            </p:nvSpPr>
            <p:spPr bwMode="auto">
              <a:xfrm>
                <a:off x="8778875" y="4718051"/>
                <a:ext cx="142875" cy="80963"/>
              </a:xfrm>
              <a:custGeom>
                <a:avLst/>
                <a:gdLst>
                  <a:gd name="T0" fmla="*/ 54 w 55"/>
                  <a:gd name="T1" fmla="*/ 28 h 31"/>
                  <a:gd name="T2" fmla="*/ 41 w 55"/>
                  <a:gd name="T3" fmla="*/ 21 h 31"/>
                  <a:gd name="T4" fmla="*/ 27 w 55"/>
                  <a:gd name="T5" fmla="*/ 11 h 31"/>
                  <a:gd name="T6" fmla="*/ 1 w 55"/>
                  <a:gd name="T7" fmla="*/ 0 h 31"/>
                  <a:gd name="T8" fmla="*/ 1 w 55"/>
                  <a:gd name="T9" fmla="*/ 1 h 31"/>
                  <a:gd name="T10" fmla="*/ 29 w 55"/>
                  <a:gd name="T11" fmla="*/ 16 h 31"/>
                  <a:gd name="T12" fmla="*/ 51 w 55"/>
                  <a:gd name="T13" fmla="*/ 30 h 31"/>
                  <a:gd name="T14" fmla="*/ 52 w 55"/>
                  <a:gd name="T15" fmla="*/ 31 h 31"/>
                  <a:gd name="T16" fmla="*/ 53 w 55"/>
                  <a:gd name="T17" fmla="*/ 31 h 31"/>
                  <a:gd name="T18" fmla="*/ 54 w 55"/>
                  <a:gd name="T19" fmla="*/ 31 h 31"/>
                  <a:gd name="T20" fmla="*/ 54 w 55"/>
                  <a:gd name="T21" fmla="*/ 30 h 31"/>
                  <a:gd name="T22" fmla="*/ 54 w 55"/>
                  <a:gd name="T23"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31">
                    <a:moveTo>
                      <a:pt x="54" y="28"/>
                    </a:moveTo>
                    <a:cubicBezTo>
                      <a:pt x="50" y="25"/>
                      <a:pt x="45" y="23"/>
                      <a:pt x="41" y="21"/>
                    </a:cubicBezTo>
                    <a:cubicBezTo>
                      <a:pt x="36" y="18"/>
                      <a:pt x="32" y="14"/>
                      <a:pt x="27" y="11"/>
                    </a:cubicBezTo>
                    <a:cubicBezTo>
                      <a:pt x="19" y="6"/>
                      <a:pt x="11" y="1"/>
                      <a:pt x="1" y="0"/>
                    </a:cubicBezTo>
                    <a:cubicBezTo>
                      <a:pt x="0" y="0"/>
                      <a:pt x="0" y="1"/>
                      <a:pt x="1" y="1"/>
                    </a:cubicBezTo>
                    <a:cubicBezTo>
                      <a:pt x="12" y="4"/>
                      <a:pt x="20" y="10"/>
                      <a:pt x="29" y="16"/>
                    </a:cubicBezTo>
                    <a:cubicBezTo>
                      <a:pt x="30" y="17"/>
                      <a:pt x="46" y="28"/>
                      <a:pt x="51" y="30"/>
                    </a:cubicBezTo>
                    <a:cubicBezTo>
                      <a:pt x="51" y="30"/>
                      <a:pt x="51" y="31"/>
                      <a:pt x="52" y="31"/>
                    </a:cubicBezTo>
                    <a:cubicBezTo>
                      <a:pt x="52" y="31"/>
                      <a:pt x="52" y="31"/>
                      <a:pt x="53" y="31"/>
                    </a:cubicBezTo>
                    <a:cubicBezTo>
                      <a:pt x="54" y="31"/>
                      <a:pt x="54" y="31"/>
                      <a:pt x="54" y="31"/>
                    </a:cubicBezTo>
                    <a:cubicBezTo>
                      <a:pt x="54" y="30"/>
                      <a:pt x="54" y="30"/>
                      <a:pt x="54" y="30"/>
                    </a:cubicBezTo>
                    <a:cubicBezTo>
                      <a:pt x="55" y="29"/>
                      <a:pt x="54" y="29"/>
                      <a:pt x="54"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sp>
        <p:nvSpPr>
          <p:cNvPr id="63" name="TextBox 62">
            <a:extLst>
              <a:ext uri="{FF2B5EF4-FFF2-40B4-BE49-F238E27FC236}">
                <a16:creationId xmlns:a16="http://schemas.microsoft.com/office/drawing/2014/main" id="{A56A29DE-2EB8-4444-A94F-96BB13E35B9A}"/>
              </a:ext>
            </a:extLst>
          </p:cNvPr>
          <p:cNvSpPr txBox="1"/>
          <p:nvPr/>
        </p:nvSpPr>
        <p:spPr>
          <a:xfrm>
            <a:off x="4941805" y="2434616"/>
            <a:ext cx="6035215" cy="2868927"/>
          </a:xfrm>
          <a:prstGeom prst="rect">
            <a:avLst/>
          </a:prstGeom>
          <a:noFill/>
        </p:spPr>
        <p:txBody>
          <a:bodyPr wrap="square">
            <a:spAutoFit/>
          </a:bodyPr>
          <a:lstStyle/>
          <a:p>
            <a:pPr marL="342900" indent="-342900" eaLnBrk="1" hangingPunct="1">
              <a:lnSpc>
                <a:spcPct val="119000"/>
              </a:lnSpc>
              <a:spcBef>
                <a:spcPts val="0"/>
              </a:spcBef>
              <a:spcAft>
                <a:spcPts val="1400"/>
              </a:spcAft>
              <a:buFont typeface="Arial" panose="020B0604020202020204" pitchFamily="34" charset="0"/>
              <a:buChar char="•"/>
              <a:defRPr/>
            </a:pPr>
            <a:r>
              <a:rPr lang="en-US" sz="2400" b="1" kern="1400">
                <a:solidFill>
                  <a:schemeClr val="accent3">
                    <a:lumMod val="40000"/>
                    <a:lumOff val="60000"/>
                  </a:schemeClr>
                </a:solidFill>
              </a:rPr>
              <a:t>Each campus will need to determine how take attendance and identify make-up testers.</a:t>
            </a:r>
          </a:p>
          <a:p>
            <a:pPr marL="342900" indent="-342900" eaLnBrk="1" hangingPunct="1">
              <a:lnSpc>
                <a:spcPct val="119000"/>
              </a:lnSpc>
              <a:spcBef>
                <a:spcPts val="0"/>
              </a:spcBef>
              <a:spcAft>
                <a:spcPts val="1400"/>
              </a:spcAft>
              <a:buFont typeface="Arial" panose="020B0604020202020204" pitchFamily="34" charset="0"/>
              <a:buChar char="•"/>
              <a:defRPr/>
            </a:pPr>
            <a:r>
              <a:rPr lang="en-US" sz="2400" b="1" kern="1400">
                <a:solidFill>
                  <a:schemeClr val="accent3">
                    <a:lumMod val="40000"/>
                    <a:lumOff val="60000"/>
                  </a:schemeClr>
                </a:solidFill>
              </a:rPr>
              <a:t>Keep in mind: campuses will likely need to develop new procedures for these two processes.</a:t>
            </a:r>
          </a:p>
        </p:txBody>
      </p:sp>
      <p:sp>
        <p:nvSpPr>
          <p:cNvPr id="66" name="TextBox 65">
            <a:extLst>
              <a:ext uri="{FF2B5EF4-FFF2-40B4-BE49-F238E27FC236}">
                <a16:creationId xmlns:a16="http://schemas.microsoft.com/office/drawing/2014/main" id="{D54CEE0A-AFC7-4A2A-BD3A-B21E07441B0B}"/>
              </a:ext>
            </a:extLst>
          </p:cNvPr>
          <p:cNvSpPr txBox="1"/>
          <p:nvPr/>
        </p:nvSpPr>
        <p:spPr>
          <a:xfrm>
            <a:off x="236361" y="1254115"/>
            <a:ext cx="10434291" cy="707886"/>
          </a:xfrm>
          <a:prstGeom prst="rect">
            <a:avLst/>
          </a:prstGeom>
          <a:noFill/>
        </p:spPr>
        <p:txBody>
          <a:bodyPr wrap="square">
            <a:spAutoFit/>
          </a:bodyPr>
          <a:lstStyle/>
          <a:p>
            <a:r>
              <a:rPr lang="en-US" sz="2000" b="1">
                <a:solidFill>
                  <a:srgbClr val="FF0000"/>
                </a:solidFill>
                <a:latin typeface="Selima" panose="02000000000000000000" pitchFamily="50" charset="0"/>
              </a:rPr>
              <a:t>**Note to TC: edit and adjust these slides to reflect campus information that your test administrators need to be aware of to ensure your testing day flows smoothly.**</a:t>
            </a:r>
          </a:p>
        </p:txBody>
      </p:sp>
      <p:sp>
        <p:nvSpPr>
          <p:cNvPr id="67" name="TextBox 66">
            <a:extLst>
              <a:ext uri="{FF2B5EF4-FFF2-40B4-BE49-F238E27FC236}">
                <a16:creationId xmlns:a16="http://schemas.microsoft.com/office/drawing/2014/main" id="{7CADC9C3-8F68-4EA0-BC5F-785D18A485B4}"/>
              </a:ext>
            </a:extLst>
          </p:cNvPr>
          <p:cNvSpPr txBox="1"/>
          <p:nvPr/>
        </p:nvSpPr>
        <p:spPr>
          <a:xfrm rot="19546798">
            <a:off x="413011" y="3242078"/>
            <a:ext cx="4628272" cy="1569660"/>
          </a:xfrm>
          <a:prstGeom prst="rect">
            <a:avLst/>
          </a:prstGeom>
          <a:noFill/>
        </p:spPr>
        <p:txBody>
          <a:bodyPr wrap="square">
            <a:spAutoFit/>
          </a:bodyPr>
          <a:lstStyle/>
          <a:p>
            <a:pPr algn="ctr">
              <a:defRPr/>
            </a:pPr>
            <a:r>
              <a:rPr lang="en-US" sz="4800" b="1">
                <a:ln w="10160">
                  <a:solidFill>
                    <a:srgbClr val="C00000"/>
                  </a:solidFill>
                  <a:prstDash val="solid"/>
                </a:ln>
                <a:solidFill>
                  <a:schemeClr val="accent6">
                    <a:lumMod val="40000"/>
                    <a:lumOff val="60000"/>
                  </a:schemeClr>
                </a:solidFill>
                <a:effectLst>
                  <a:outerShdw blurRad="38100" dist="22860" dir="5400000" algn="tl" rotWithShape="0">
                    <a:srgbClr val="000000">
                      <a:alpha val="30000"/>
                    </a:srgbClr>
                  </a:outerShdw>
                </a:effectLst>
              </a:rPr>
              <a:t>SAMPLE, TC should edit</a:t>
            </a:r>
          </a:p>
        </p:txBody>
      </p:sp>
      <p:sp>
        <p:nvSpPr>
          <p:cNvPr id="2" name="TextBox 1">
            <a:extLst>
              <a:ext uri="{FF2B5EF4-FFF2-40B4-BE49-F238E27FC236}">
                <a16:creationId xmlns:a16="http://schemas.microsoft.com/office/drawing/2014/main" id="{184425F4-CC58-414C-AD46-CEC96A9A2EAE}"/>
              </a:ext>
            </a:extLst>
          </p:cNvPr>
          <p:cNvSpPr txBox="1"/>
          <p:nvPr/>
        </p:nvSpPr>
        <p:spPr>
          <a:xfrm>
            <a:off x="141881" y="421959"/>
            <a:ext cx="10500151" cy="646331"/>
          </a:xfrm>
          <a:prstGeom prst="rect">
            <a:avLst/>
          </a:prstGeom>
          <a:noFill/>
          <a:effectLst>
            <a:outerShdw blurRad="139700" dist="165100" dir="5400000" algn="t" rotWithShape="0">
              <a:prstClr val="black">
                <a:alpha val="28000"/>
              </a:prstClr>
            </a:outerShdw>
          </a:effectLst>
        </p:spPr>
        <p:txBody>
          <a:bodyPr wrap="square" lIns="91440" tIns="45720" rIns="91440" bIns="45720" rtlCol="0" anchor="t">
            <a:spAutoFit/>
          </a:bodyPr>
          <a:lstStyle/>
          <a:p>
            <a:r>
              <a:rPr lang="en-US" sz="3600">
                <a:solidFill>
                  <a:schemeClr val="accent6"/>
                </a:solidFill>
                <a:latin typeface="Abadi"/>
              </a:rPr>
              <a:t>Campus Specific Information </a:t>
            </a:r>
            <a:r>
              <a:rPr lang="en-US" sz="3600">
                <a:solidFill>
                  <a:schemeClr val="bg1"/>
                </a:solidFill>
                <a:latin typeface="Abadi"/>
              </a:rPr>
              <a:t>Attendance Procedures</a:t>
            </a:r>
          </a:p>
        </p:txBody>
      </p:sp>
    </p:spTree>
    <p:extLst>
      <p:ext uri="{BB962C8B-B14F-4D97-AF65-F5344CB8AC3E}">
        <p14:creationId xmlns:p14="http://schemas.microsoft.com/office/powerpoint/2010/main" val="598521168"/>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5"/>
          <p:cNvGrpSpPr/>
          <p:nvPr/>
        </p:nvGrpSpPr>
        <p:grpSpPr>
          <a:xfrm>
            <a:off x="11580030" y="6016965"/>
            <a:ext cx="588963" cy="814388"/>
            <a:chOff x="5597525" y="5522913"/>
            <a:chExt cx="588963" cy="814388"/>
          </a:xfrm>
        </p:grpSpPr>
        <p:sp>
          <p:nvSpPr>
            <p:cNvPr id="7" name="Freeform 188"/>
            <p:cNvSpPr>
              <a:spLocks noEditPoints="1"/>
            </p:cNvSpPr>
            <p:nvPr/>
          </p:nvSpPr>
          <p:spPr bwMode="auto">
            <a:xfrm>
              <a:off x="5865813" y="5711826"/>
              <a:ext cx="320675" cy="280988"/>
            </a:xfrm>
            <a:custGeom>
              <a:avLst/>
              <a:gdLst>
                <a:gd name="T0" fmla="*/ 94 w 122"/>
                <a:gd name="T1" fmla="*/ 90 h 107"/>
                <a:gd name="T2" fmla="*/ 102 w 122"/>
                <a:gd name="T3" fmla="*/ 23 h 107"/>
                <a:gd name="T4" fmla="*/ 101 w 122"/>
                <a:gd name="T5" fmla="*/ 21 h 107"/>
                <a:gd name="T6" fmla="*/ 69 w 122"/>
                <a:gd name="T7" fmla="*/ 2 h 107"/>
                <a:gd name="T8" fmla="*/ 31 w 122"/>
                <a:gd name="T9" fmla="*/ 14 h 107"/>
                <a:gd name="T10" fmla="*/ 19 w 122"/>
                <a:gd name="T11" fmla="*/ 84 h 107"/>
                <a:gd name="T12" fmla="*/ 55 w 122"/>
                <a:gd name="T13" fmla="*/ 105 h 107"/>
                <a:gd name="T14" fmla="*/ 94 w 122"/>
                <a:gd name="T15" fmla="*/ 90 h 107"/>
                <a:gd name="T16" fmla="*/ 66 w 122"/>
                <a:gd name="T17" fmla="*/ 16 h 107"/>
                <a:gd name="T18" fmla="*/ 72 w 122"/>
                <a:gd name="T19" fmla="*/ 16 h 107"/>
                <a:gd name="T20" fmla="*/ 52 w 122"/>
                <a:gd name="T21" fmla="*/ 26 h 107"/>
                <a:gd name="T22" fmla="*/ 30 w 122"/>
                <a:gd name="T23" fmla="*/ 46 h 107"/>
                <a:gd name="T24" fmla="*/ 36 w 122"/>
                <a:gd name="T25" fmla="*/ 34 h 107"/>
                <a:gd name="T26" fmla="*/ 66 w 122"/>
                <a:gd name="T27" fmla="*/ 1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2" h="107">
                  <a:moveTo>
                    <a:pt x="94" y="90"/>
                  </a:moveTo>
                  <a:cubicBezTo>
                    <a:pt x="112" y="75"/>
                    <a:pt x="122" y="40"/>
                    <a:pt x="102" y="23"/>
                  </a:cubicBezTo>
                  <a:cubicBezTo>
                    <a:pt x="102" y="22"/>
                    <a:pt x="101" y="21"/>
                    <a:pt x="101" y="21"/>
                  </a:cubicBezTo>
                  <a:cubicBezTo>
                    <a:pt x="92" y="13"/>
                    <a:pt x="82" y="4"/>
                    <a:pt x="69" y="2"/>
                  </a:cubicBezTo>
                  <a:cubicBezTo>
                    <a:pt x="56" y="0"/>
                    <a:pt x="42" y="6"/>
                    <a:pt x="31" y="14"/>
                  </a:cubicBezTo>
                  <a:cubicBezTo>
                    <a:pt x="9" y="31"/>
                    <a:pt x="0" y="61"/>
                    <a:pt x="19" y="84"/>
                  </a:cubicBezTo>
                  <a:cubicBezTo>
                    <a:pt x="28" y="94"/>
                    <a:pt x="41" y="103"/>
                    <a:pt x="55" y="105"/>
                  </a:cubicBezTo>
                  <a:cubicBezTo>
                    <a:pt x="69" y="107"/>
                    <a:pt x="84" y="100"/>
                    <a:pt x="94" y="90"/>
                  </a:cubicBezTo>
                  <a:close/>
                  <a:moveTo>
                    <a:pt x="66" y="16"/>
                  </a:moveTo>
                  <a:cubicBezTo>
                    <a:pt x="68" y="16"/>
                    <a:pt x="70" y="16"/>
                    <a:pt x="72" y="16"/>
                  </a:cubicBezTo>
                  <a:cubicBezTo>
                    <a:pt x="65" y="18"/>
                    <a:pt x="58" y="22"/>
                    <a:pt x="52" y="26"/>
                  </a:cubicBezTo>
                  <a:cubicBezTo>
                    <a:pt x="43" y="31"/>
                    <a:pt x="36" y="38"/>
                    <a:pt x="30" y="46"/>
                  </a:cubicBezTo>
                  <a:cubicBezTo>
                    <a:pt x="31" y="42"/>
                    <a:pt x="33" y="38"/>
                    <a:pt x="36" y="34"/>
                  </a:cubicBezTo>
                  <a:cubicBezTo>
                    <a:pt x="43" y="26"/>
                    <a:pt x="55" y="16"/>
                    <a:pt x="66" y="16"/>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190"/>
            <p:cNvSpPr>
              <a:spLocks noEditPoints="1"/>
            </p:cNvSpPr>
            <p:nvPr/>
          </p:nvSpPr>
          <p:spPr bwMode="auto">
            <a:xfrm>
              <a:off x="5597525" y="5522913"/>
              <a:ext cx="257175" cy="285750"/>
            </a:xfrm>
            <a:custGeom>
              <a:avLst/>
              <a:gdLst>
                <a:gd name="T0" fmla="*/ 96 w 98"/>
                <a:gd name="T1" fmla="*/ 64 h 109"/>
                <a:gd name="T2" fmla="*/ 90 w 98"/>
                <a:gd name="T3" fmla="*/ 31 h 109"/>
                <a:gd name="T4" fmla="*/ 26 w 98"/>
                <a:gd name="T5" fmla="*/ 10 h 109"/>
                <a:gd name="T6" fmla="*/ 0 w 98"/>
                <a:gd name="T7" fmla="*/ 49 h 109"/>
                <a:gd name="T8" fmla="*/ 21 w 98"/>
                <a:gd name="T9" fmla="*/ 92 h 109"/>
                <a:gd name="T10" fmla="*/ 64 w 98"/>
                <a:gd name="T11" fmla="*/ 101 h 109"/>
                <a:gd name="T12" fmla="*/ 96 w 98"/>
                <a:gd name="T13" fmla="*/ 64 h 109"/>
                <a:gd name="T14" fmla="*/ 29 w 98"/>
                <a:gd name="T15" fmla="*/ 31 h 109"/>
                <a:gd name="T16" fmla="*/ 57 w 98"/>
                <a:gd name="T17" fmla="*/ 24 h 109"/>
                <a:gd name="T18" fmla="*/ 35 w 98"/>
                <a:gd name="T19" fmla="*/ 39 h 109"/>
                <a:gd name="T20" fmla="*/ 24 w 98"/>
                <a:gd name="T21" fmla="*/ 58 h 109"/>
                <a:gd name="T22" fmla="*/ 29 w 98"/>
                <a:gd name="T23" fmla="*/ 3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8" h="109">
                  <a:moveTo>
                    <a:pt x="96" y="64"/>
                  </a:moveTo>
                  <a:cubicBezTo>
                    <a:pt x="98" y="53"/>
                    <a:pt x="97" y="40"/>
                    <a:pt x="90" y="31"/>
                  </a:cubicBezTo>
                  <a:cubicBezTo>
                    <a:pt x="81" y="9"/>
                    <a:pt x="48" y="0"/>
                    <a:pt x="26" y="10"/>
                  </a:cubicBezTo>
                  <a:cubicBezTo>
                    <a:pt x="11" y="17"/>
                    <a:pt x="0" y="32"/>
                    <a:pt x="0" y="49"/>
                  </a:cubicBezTo>
                  <a:cubicBezTo>
                    <a:pt x="0" y="66"/>
                    <a:pt x="10" y="81"/>
                    <a:pt x="21" y="92"/>
                  </a:cubicBezTo>
                  <a:cubicBezTo>
                    <a:pt x="33" y="104"/>
                    <a:pt x="49" y="109"/>
                    <a:pt x="64" y="101"/>
                  </a:cubicBezTo>
                  <a:cubicBezTo>
                    <a:pt x="79" y="93"/>
                    <a:pt x="92" y="80"/>
                    <a:pt x="96" y="64"/>
                  </a:cubicBezTo>
                  <a:close/>
                  <a:moveTo>
                    <a:pt x="29" y="31"/>
                  </a:moveTo>
                  <a:cubicBezTo>
                    <a:pt x="37" y="23"/>
                    <a:pt x="47" y="21"/>
                    <a:pt x="57" y="24"/>
                  </a:cubicBezTo>
                  <a:cubicBezTo>
                    <a:pt x="48" y="27"/>
                    <a:pt x="41" y="33"/>
                    <a:pt x="35" y="39"/>
                  </a:cubicBezTo>
                  <a:cubicBezTo>
                    <a:pt x="30" y="44"/>
                    <a:pt x="25" y="51"/>
                    <a:pt x="24" y="58"/>
                  </a:cubicBezTo>
                  <a:cubicBezTo>
                    <a:pt x="20" y="49"/>
                    <a:pt x="21" y="39"/>
                    <a:pt x="29" y="31"/>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191"/>
            <p:cNvSpPr>
              <a:spLocks/>
            </p:cNvSpPr>
            <p:nvPr/>
          </p:nvSpPr>
          <p:spPr bwMode="auto">
            <a:xfrm>
              <a:off x="5605463" y="5759451"/>
              <a:ext cx="436563" cy="577850"/>
            </a:xfrm>
            <a:custGeom>
              <a:avLst/>
              <a:gdLst>
                <a:gd name="T0" fmla="*/ 162 w 166"/>
                <a:gd name="T1" fmla="*/ 96 h 221"/>
                <a:gd name="T2" fmla="*/ 78 w 166"/>
                <a:gd name="T3" fmla="*/ 178 h 221"/>
                <a:gd name="T4" fmla="*/ 79 w 166"/>
                <a:gd name="T5" fmla="*/ 171 h 221"/>
                <a:gd name="T6" fmla="*/ 82 w 166"/>
                <a:gd name="T7" fmla="*/ 138 h 221"/>
                <a:gd name="T8" fmla="*/ 84 w 166"/>
                <a:gd name="T9" fmla="*/ 136 h 221"/>
                <a:gd name="T10" fmla="*/ 115 w 166"/>
                <a:gd name="T11" fmla="*/ 85 h 221"/>
                <a:gd name="T12" fmla="*/ 118 w 166"/>
                <a:gd name="T13" fmla="*/ 85 h 221"/>
                <a:gd name="T14" fmla="*/ 131 w 166"/>
                <a:gd name="T15" fmla="*/ 75 h 221"/>
                <a:gd name="T16" fmla="*/ 124 w 166"/>
                <a:gd name="T17" fmla="*/ 57 h 221"/>
                <a:gd name="T18" fmla="*/ 118 w 166"/>
                <a:gd name="T19" fmla="*/ 58 h 221"/>
                <a:gd name="T20" fmla="*/ 117 w 166"/>
                <a:gd name="T21" fmla="*/ 60 h 221"/>
                <a:gd name="T22" fmla="*/ 116 w 166"/>
                <a:gd name="T23" fmla="*/ 61 h 221"/>
                <a:gd name="T24" fmla="*/ 108 w 166"/>
                <a:gd name="T25" fmla="*/ 79 h 221"/>
                <a:gd name="T26" fmla="*/ 108 w 166"/>
                <a:gd name="T27" fmla="*/ 81 h 221"/>
                <a:gd name="T28" fmla="*/ 95 w 166"/>
                <a:gd name="T29" fmla="*/ 99 h 221"/>
                <a:gd name="T30" fmla="*/ 82 w 166"/>
                <a:gd name="T31" fmla="*/ 123 h 221"/>
                <a:gd name="T32" fmla="*/ 82 w 166"/>
                <a:gd name="T33" fmla="*/ 120 h 221"/>
                <a:gd name="T34" fmla="*/ 76 w 166"/>
                <a:gd name="T35" fmla="*/ 69 h 221"/>
                <a:gd name="T36" fmla="*/ 66 w 166"/>
                <a:gd name="T37" fmla="*/ 29 h 221"/>
                <a:gd name="T38" fmla="*/ 67 w 166"/>
                <a:gd name="T39" fmla="*/ 28 h 221"/>
                <a:gd name="T40" fmla="*/ 71 w 166"/>
                <a:gd name="T41" fmla="*/ 3 h 221"/>
                <a:gd name="T42" fmla="*/ 66 w 166"/>
                <a:gd name="T43" fmla="*/ 1 h 221"/>
                <a:gd name="T44" fmla="*/ 54 w 166"/>
                <a:gd name="T45" fmla="*/ 6 h 221"/>
                <a:gd name="T46" fmla="*/ 52 w 166"/>
                <a:gd name="T47" fmla="*/ 9 h 221"/>
                <a:gd name="T48" fmla="*/ 51 w 166"/>
                <a:gd name="T49" fmla="*/ 12 h 221"/>
                <a:gd name="T50" fmla="*/ 54 w 166"/>
                <a:gd name="T51" fmla="*/ 21 h 221"/>
                <a:gd name="T52" fmla="*/ 57 w 166"/>
                <a:gd name="T53" fmla="*/ 28 h 221"/>
                <a:gd name="T54" fmla="*/ 60 w 166"/>
                <a:gd name="T55" fmla="*/ 30 h 221"/>
                <a:gd name="T56" fmla="*/ 70 w 166"/>
                <a:gd name="T57" fmla="*/ 73 h 221"/>
                <a:gd name="T58" fmla="*/ 75 w 166"/>
                <a:gd name="T59" fmla="*/ 120 h 221"/>
                <a:gd name="T60" fmla="*/ 73 w 166"/>
                <a:gd name="T61" fmla="*/ 169 h 221"/>
                <a:gd name="T62" fmla="*/ 70 w 166"/>
                <a:gd name="T63" fmla="*/ 187 h 221"/>
                <a:gd name="T64" fmla="*/ 11 w 166"/>
                <a:gd name="T65" fmla="*/ 51 h 221"/>
                <a:gd name="T66" fmla="*/ 2 w 166"/>
                <a:gd name="T67" fmla="*/ 40 h 221"/>
                <a:gd name="T68" fmla="*/ 12 w 166"/>
                <a:gd name="T69" fmla="*/ 126 h 221"/>
                <a:gd name="T70" fmla="*/ 63 w 166"/>
                <a:gd name="T71" fmla="*/ 205 h 221"/>
                <a:gd name="T72" fmla="*/ 65 w 166"/>
                <a:gd name="T73" fmla="*/ 206 h 221"/>
                <a:gd name="T74" fmla="*/ 65 w 166"/>
                <a:gd name="T75" fmla="*/ 206 h 221"/>
                <a:gd name="T76" fmla="*/ 66 w 166"/>
                <a:gd name="T77" fmla="*/ 209 h 221"/>
                <a:gd name="T78" fmla="*/ 64 w 166"/>
                <a:gd name="T79" fmla="*/ 218 h 221"/>
                <a:gd name="T80" fmla="*/ 68 w 166"/>
                <a:gd name="T81" fmla="*/ 219 h 221"/>
                <a:gd name="T82" fmla="*/ 72 w 166"/>
                <a:gd name="T83" fmla="*/ 208 h 221"/>
                <a:gd name="T84" fmla="*/ 135 w 166"/>
                <a:gd name="T85" fmla="*/ 164 h 221"/>
                <a:gd name="T86" fmla="*/ 162 w 166"/>
                <a:gd name="T87" fmla="*/ 96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6" h="221">
                  <a:moveTo>
                    <a:pt x="162" y="96"/>
                  </a:moveTo>
                  <a:cubicBezTo>
                    <a:pt x="161" y="94"/>
                    <a:pt x="97" y="144"/>
                    <a:pt x="78" y="178"/>
                  </a:cubicBezTo>
                  <a:cubicBezTo>
                    <a:pt x="79" y="176"/>
                    <a:pt x="79" y="173"/>
                    <a:pt x="79" y="171"/>
                  </a:cubicBezTo>
                  <a:cubicBezTo>
                    <a:pt x="81" y="160"/>
                    <a:pt x="81" y="149"/>
                    <a:pt x="82" y="138"/>
                  </a:cubicBezTo>
                  <a:cubicBezTo>
                    <a:pt x="83" y="138"/>
                    <a:pt x="83" y="137"/>
                    <a:pt x="84" y="136"/>
                  </a:cubicBezTo>
                  <a:cubicBezTo>
                    <a:pt x="92" y="119"/>
                    <a:pt x="102" y="100"/>
                    <a:pt x="115" y="85"/>
                  </a:cubicBezTo>
                  <a:cubicBezTo>
                    <a:pt x="116" y="85"/>
                    <a:pt x="117" y="85"/>
                    <a:pt x="118" y="85"/>
                  </a:cubicBezTo>
                  <a:cubicBezTo>
                    <a:pt x="123" y="85"/>
                    <a:pt x="129" y="79"/>
                    <a:pt x="131" y="75"/>
                  </a:cubicBezTo>
                  <a:cubicBezTo>
                    <a:pt x="133" y="69"/>
                    <a:pt x="127" y="62"/>
                    <a:pt x="124" y="57"/>
                  </a:cubicBezTo>
                  <a:cubicBezTo>
                    <a:pt x="122" y="55"/>
                    <a:pt x="119" y="56"/>
                    <a:pt x="118" y="58"/>
                  </a:cubicBezTo>
                  <a:cubicBezTo>
                    <a:pt x="118" y="59"/>
                    <a:pt x="117" y="60"/>
                    <a:pt x="117" y="60"/>
                  </a:cubicBezTo>
                  <a:cubicBezTo>
                    <a:pt x="117" y="60"/>
                    <a:pt x="116" y="61"/>
                    <a:pt x="116" y="61"/>
                  </a:cubicBezTo>
                  <a:cubicBezTo>
                    <a:pt x="112" y="65"/>
                    <a:pt x="106" y="72"/>
                    <a:pt x="108" y="79"/>
                  </a:cubicBezTo>
                  <a:cubicBezTo>
                    <a:pt x="108" y="80"/>
                    <a:pt x="108" y="80"/>
                    <a:pt x="108" y="81"/>
                  </a:cubicBezTo>
                  <a:cubicBezTo>
                    <a:pt x="104" y="87"/>
                    <a:pt x="99" y="93"/>
                    <a:pt x="95" y="99"/>
                  </a:cubicBezTo>
                  <a:cubicBezTo>
                    <a:pt x="91" y="106"/>
                    <a:pt x="86" y="114"/>
                    <a:pt x="82" y="123"/>
                  </a:cubicBezTo>
                  <a:cubicBezTo>
                    <a:pt x="82" y="122"/>
                    <a:pt x="82" y="121"/>
                    <a:pt x="82" y="120"/>
                  </a:cubicBezTo>
                  <a:cubicBezTo>
                    <a:pt x="81" y="103"/>
                    <a:pt x="80" y="86"/>
                    <a:pt x="76" y="69"/>
                  </a:cubicBezTo>
                  <a:cubicBezTo>
                    <a:pt x="74" y="56"/>
                    <a:pt x="71" y="42"/>
                    <a:pt x="66" y="29"/>
                  </a:cubicBezTo>
                  <a:cubicBezTo>
                    <a:pt x="66" y="29"/>
                    <a:pt x="67" y="29"/>
                    <a:pt x="67" y="28"/>
                  </a:cubicBezTo>
                  <a:cubicBezTo>
                    <a:pt x="73" y="22"/>
                    <a:pt x="73" y="10"/>
                    <a:pt x="71" y="3"/>
                  </a:cubicBezTo>
                  <a:cubicBezTo>
                    <a:pt x="71" y="1"/>
                    <a:pt x="68" y="0"/>
                    <a:pt x="66" y="1"/>
                  </a:cubicBezTo>
                  <a:cubicBezTo>
                    <a:pt x="62" y="2"/>
                    <a:pt x="58" y="4"/>
                    <a:pt x="54" y="6"/>
                  </a:cubicBezTo>
                  <a:cubicBezTo>
                    <a:pt x="53" y="6"/>
                    <a:pt x="52" y="7"/>
                    <a:pt x="52" y="9"/>
                  </a:cubicBezTo>
                  <a:cubicBezTo>
                    <a:pt x="51" y="9"/>
                    <a:pt x="50" y="11"/>
                    <a:pt x="51" y="12"/>
                  </a:cubicBezTo>
                  <a:cubicBezTo>
                    <a:pt x="52" y="15"/>
                    <a:pt x="53" y="18"/>
                    <a:pt x="54" y="21"/>
                  </a:cubicBezTo>
                  <a:cubicBezTo>
                    <a:pt x="55" y="23"/>
                    <a:pt x="56" y="26"/>
                    <a:pt x="57" y="28"/>
                  </a:cubicBezTo>
                  <a:cubicBezTo>
                    <a:pt x="58" y="29"/>
                    <a:pt x="59" y="30"/>
                    <a:pt x="60" y="30"/>
                  </a:cubicBezTo>
                  <a:cubicBezTo>
                    <a:pt x="63" y="44"/>
                    <a:pt x="68" y="58"/>
                    <a:pt x="70" y="73"/>
                  </a:cubicBezTo>
                  <a:cubicBezTo>
                    <a:pt x="73" y="88"/>
                    <a:pt x="75" y="104"/>
                    <a:pt x="75" y="120"/>
                  </a:cubicBezTo>
                  <a:cubicBezTo>
                    <a:pt x="76" y="136"/>
                    <a:pt x="75" y="152"/>
                    <a:pt x="73" y="169"/>
                  </a:cubicBezTo>
                  <a:cubicBezTo>
                    <a:pt x="72" y="175"/>
                    <a:pt x="71" y="181"/>
                    <a:pt x="70" y="187"/>
                  </a:cubicBezTo>
                  <a:cubicBezTo>
                    <a:pt x="62" y="138"/>
                    <a:pt x="42" y="90"/>
                    <a:pt x="11" y="51"/>
                  </a:cubicBezTo>
                  <a:cubicBezTo>
                    <a:pt x="11" y="51"/>
                    <a:pt x="4" y="43"/>
                    <a:pt x="2" y="40"/>
                  </a:cubicBezTo>
                  <a:cubicBezTo>
                    <a:pt x="0" y="37"/>
                    <a:pt x="4" y="103"/>
                    <a:pt x="12" y="126"/>
                  </a:cubicBezTo>
                  <a:cubicBezTo>
                    <a:pt x="23" y="154"/>
                    <a:pt x="40" y="185"/>
                    <a:pt x="63" y="205"/>
                  </a:cubicBezTo>
                  <a:cubicBezTo>
                    <a:pt x="63" y="206"/>
                    <a:pt x="64" y="206"/>
                    <a:pt x="65" y="206"/>
                  </a:cubicBezTo>
                  <a:cubicBezTo>
                    <a:pt x="65" y="206"/>
                    <a:pt x="65" y="206"/>
                    <a:pt x="65" y="206"/>
                  </a:cubicBezTo>
                  <a:cubicBezTo>
                    <a:pt x="64" y="207"/>
                    <a:pt x="65" y="208"/>
                    <a:pt x="66" y="209"/>
                  </a:cubicBezTo>
                  <a:cubicBezTo>
                    <a:pt x="65" y="212"/>
                    <a:pt x="65" y="215"/>
                    <a:pt x="64" y="218"/>
                  </a:cubicBezTo>
                  <a:cubicBezTo>
                    <a:pt x="64" y="220"/>
                    <a:pt x="67" y="221"/>
                    <a:pt x="68" y="219"/>
                  </a:cubicBezTo>
                  <a:cubicBezTo>
                    <a:pt x="69" y="215"/>
                    <a:pt x="71" y="212"/>
                    <a:pt x="72" y="208"/>
                  </a:cubicBezTo>
                  <a:cubicBezTo>
                    <a:pt x="97" y="200"/>
                    <a:pt x="120" y="185"/>
                    <a:pt x="135" y="164"/>
                  </a:cubicBezTo>
                  <a:cubicBezTo>
                    <a:pt x="149" y="145"/>
                    <a:pt x="166" y="121"/>
                    <a:pt x="162" y="96"/>
                  </a:cubicBezTo>
                  <a:close/>
                </a:path>
              </a:pathLst>
            </a:custGeom>
            <a:solidFill>
              <a:schemeClr val="accent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192"/>
            <p:cNvSpPr>
              <a:spLocks/>
            </p:cNvSpPr>
            <p:nvPr/>
          </p:nvSpPr>
          <p:spPr bwMode="auto">
            <a:xfrm>
              <a:off x="5626100" y="5562601"/>
              <a:ext cx="123825" cy="144463"/>
            </a:xfrm>
            <a:custGeom>
              <a:avLst/>
              <a:gdLst>
                <a:gd name="T0" fmla="*/ 26 w 47"/>
                <a:gd name="T1" fmla="*/ 48 h 55"/>
                <a:gd name="T2" fmla="*/ 23 w 47"/>
                <a:gd name="T3" fmla="*/ 44 h 55"/>
                <a:gd name="T4" fmla="*/ 33 w 47"/>
                <a:gd name="T5" fmla="*/ 36 h 55"/>
                <a:gd name="T6" fmla="*/ 39 w 47"/>
                <a:gd name="T7" fmla="*/ 26 h 55"/>
                <a:gd name="T8" fmla="*/ 42 w 47"/>
                <a:gd name="T9" fmla="*/ 16 h 55"/>
                <a:gd name="T10" fmla="*/ 45 w 47"/>
                <a:gd name="T11" fmla="*/ 14 h 55"/>
                <a:gd name="T12" fmla="*/ 46 w 47"/>
                <a:gd name="T13" fmla="*/ 11 h 55"/>
                <a:gd name="T14" fmla="*/ 40 w 47"/>
                <a:gd name="T15" fmla="*/ 7 h 55"/>
                <a:gd name="T16" fmla="*/ 12 w 47"/>
                <a:gd name="T17" fmla="*/ 18 h 55"/>
                <a:gd name="T18" fmla="*/ 7 w 47"/>
                <a:gd name="T19" fmla="*/ 45 h 55"/>
                <a:gd name="T20" fmla="*/ 13 w 47"/>
                <a:gd name="T21" fmla="*/ 49 h 55"/>
                <a:gd name="T22" fmla="*/ 26 w 47"/>
                <a:gd name="T23" fmla="*/ 4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 h="55">
                  <a:moveTo>
                    <a:pt x="26" y="48"/>
                  </a:moveTo>
                  <a:cubicBezTo>
                    <a:pt x="27" y="46"/>
                    <a:pt x="25" y="44"/>
                    <a:pt x="23" y="44"/>
                  </a:cubicBezTo>
                  <a:cubicBezTo>
                    <a:pt x="27" y="42"/>
                    <a:pt x="30" y="38"/>
                    <a:pt x="33" y="36"/>
                  </a:cubicBezTo>
                  <a:cubicBezTo>
                    <a:pt x="36" y="33"/>
                    <a:pt x="38" y="30"/>
                    <a:pt x="39" y="26"/>
                  </a:cubicBezTo>
                  <a:cubicBezTo>
                    <a:pt x="41" y="23"/>
                    <a:pt x="42" y="19"/>
                    <a:pt x="42" y="16"/>
                  </a:cubicBezTo>
                  <a:cubicBezTo>
                    <a:pt x="43" y="15"/>
                    <a:pt x="44" y="15"/>
                    <a:pt x="45" y="14"/>
                  </a:cubicBezTo>
                  <a:cubicBezTo>
                    <a:pt x="47" y="13"/>
                    <a:pt x="46" y="12"/>
                    <a:pt x="46" y="11"/>
                  </a:cubicBezTo>
                  <a:cubicBezTo>
                    <a:pt x="44" y="9"/>
                    <a:pt x="42" y="7"/>
                    <a:pt x="40" y="7"/>
                  </a:cubicBezTo>
                  <a:cubicBezTo>
                    <a:pt x="33" y="0"/>
                    <a:pt x="17" y="13"/>
                    <a:pt x="12" y="18"/>
                  </a:cubicBezTo>
                  <a:cubicBezTo>
                    <a:pt x="8" y="24"/>
                    <a:pt x="0" y="40"/>
                    <a:pt x="7" y="45"/>
                  </a:cubicBezTo>
                  <a:cubicBezTo>
                    <a:pt x="8" y="49"/>
                    <a:pt x="10" y="50"/>
                    <a:pt x="13" y="49"/>
                  </a:cubicBezTo>
                  <a:cubicBezTo>
                    <a:pt x="16" y="54"/>
                    <a:pt x="23" y="55"/>
                    <a:pt x="26" y="48"/>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Freeform 193"/>
            <p:cNvSpPr>
              <a:spLocks noEditPoints="1"/>
            </p:cNvSpPr>
            <p:nvPr/>
          </p:nvSpPr>
          <p:spPr bwMode="auto">
            <a:xfrm>
              <a:off x="5938838" y="5743576"/>
              <a:ext cx="134938" cy="117475"/>
            </a:xfrm>
            <a:custGeom>
              <a:avLst/>
              <a:gdLst>
                <a:gd name="T0" fmla="*/ 39 w 51"/>
                <a:gd name="T1" fmla="*/ 8 h 45"/>
                <a:gd name="T2" fmla="*/ 39 w 51"/>
                <a:gd name="T3" fmla="*/ 8 h 45"/>
                <a:gd name="T4" fmla="*/ 47 w 51"/>
                <a:gd name="T5" fmla="*/ 11 h 45"/>
                <a:gd name="T6" fmla="*/ 50 w 51"/>
                <a:gd name="T7" fmla="*/ 8 h 45"/>
                <a:gd name="T8" fmla="*/ 29 w 51"/>
                <a:gd name="T9" fmla="*/ 6 h 45"/>
                <a:gd name="T10" fmla="*/ 16 w 51"/>
                <a:gd name="T11" fmla="*/ 12 h 45"/>
                <a:gd name="T12" fmla="*/ 2 w 51"/>
                <a:gd name="T13" fmla="*/ 29 h 45"/>
                <a:gd name="T14" fmla="*/ 13 w 51"/>
                <a:gd name="T15" fmla="*/ 40 h 45"/>
                <a:gd name="T16" fmla="*/ 39 w 51"/>
                <a:gd name="T17" fmla="*/ 8 h 45"/>
                <a:gd name="T18" fmla="*/ 10 w 51"/>
                <a:gd name="T19" fmla="*/ 33 h 45"/>
                <a:gd name="T20" fmla="*/ 10 w 51"/>
                <a:gd name="T21" fmla="*/ 32 h 45"/>
                <a:gd name="T22" fmla="*/ 29 w 51"/>
                <a:gd name="T23" fmla="*/ 13 h 45"/>
                <a:gd name="T24" fmla="*/ 19 w 51"/>
                <a:gd name="T25" fmla="*/ 26 h 45"/>
                <a:gd name="T26" fmla="*/ 10 w 51"/>
                <a:gd name="T27" fmla="*/ 3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 h="45">
                  <a:moveTo>
                    <a:pt x="39" y="8"/>
                  </a:moveTo>
                  <a:cubicBezTo>
                    <a:pt x="39" y="8"/>
                    <a:pt x="39" y="8"/>
                    <a:pt x="39" y="8"/>
                  </a:cubicBezTo>
                  <a:cubicBezTo>
                    <a:pt x="42" y="8"/>
                    <a:pt x="45" y="9"/>
                    <a:pt x="47" y="11"/>
                  </a:cubicBezTo>
                  <a:cubicBezTo>
                    <a:pt x="48" y="13"/>
                    <a:pt x="51" y="10"/>
                    <a:pt x="50" y="8"/>
                  </a:cubicBezTo>
                  <a:cubicBezTo>
                    <a:pt x="46" y="0"/>
                    <a:pt x="36" y="3"/>
                    <a:pt x="29" y="6"/>
                  </a:cubicBezTo>
                  <a:cubicBezTo>
                    <a:pt x="24" y="7"/>
                    <a:pt x="20" y="9"/>
                    <a:pt x="16" y="12"/>
                  </a:cubicBezTo>
                  <a:cubicBezTo>
                    <a:pt x="10" y="16"/>
                    <a:pt x="5" y="22"/>
                    <a:pt x="2" y="29"/>
                  </a:cubicBezTo>
                  <a:cubicBezTo>
                    <a:pt x="0" y="38"/>
                    <a:pt x="4" y="45"/>
                    <a:pt x="13" y="40"/>
                  </a:cubicBezTo>
                  <a:cubicBezTo>
                    <a:pt x="25" y="33"/>
                    <a:pt x="34" y="21"/>
                    <a:pt x="39" y="8"/>
                  </a:cubicBezTo>
                  <a:close/>
                  <a:moveTo>
                    <a:pt x="10" y="33"/>
                  </a:moveTo>
                  <a:cubicBezTo>
                    <a:pt x="10" y="33"/>
                    <a:pt x="10" y="32"/>
                    <a:pt x="10" y="32"/>
                  </a:cubicBezTo>
                  <a:cubicBezTo>
                    <a:pt x="15" y="23"/>
                    <a:pt x="20" y="16"/>
                    <a:pt x="29" y="13"/>
                  </a:cubicBezTo>
                  <a:cubicBezTo>
                    <a:pt x="27" y="18"/>
                    <a:pt x="23" y="22"/>
                    <a:pt x="19" y="26"/>
                  </a:cubicBezTo>
                  <a:cubicBezTo>
                    <a:pt x="16" y="29"/>
                    <a:pt x="11" y="33"/>
                    <a:pt x="10" y="33"/>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194"/>
            <p:cNvSpPr>
              <a:spLocks/>
            </p:cNvSpPr>
            <p:nvPr/>
          </p:nvSpPr>
          <p:spPr bwMode="auto">
            <a:xfrm>
              <a:off x="5634038" y="5546726"/>
              <a:ext cx="68263" cy="63500"/>
            </a:xfrm>
            <a:custGeom>
              <a:avLst/>
              <a:gdLst>
                <a:gd name="T0" fmla="*/ 23 w 26"/>
                <a:gd name="T1" fmla="*/ 4 h 24"/>
                <a:gd name="T2" fmla="*/ 13 w 26"/>
                <a:gd name="T3" fmla="*/ 2 h 24"/>
                <a:gd name="T4" fmla="*/ 4 w 26"/>
                <a:gd name="T5" fmla="*/ 7 h 24"/>
                <a:gd name="T6" fmla="*/ 2 w 26"/>
                <a:gd name="T7" fmla="*/ 18 h 24"/>
                <a:gd name="T8" fmla="*/ 12 w 26"/>
                <a:gd name="T9" fmla="*/ 22 h 24"/>
                <a:gd name="T10" fmla="*/ 15 w 26"/>
                <a:gd name="T11" fmla="*/ 21 h 24"/>
                <a:gd name="T12" fmla="*/ 18 w 26"/>
                <a:gd name="T13" fmla="*/ 20 h 24"/>
                <a:gd name="T14" fmla="*/ 24 w 26"/>
                <a:gd name="T15" fmla="*/ 14 h 24"/>
                <a:gd name="T16" fmla="*/ 23 w 26"/>
                <a:gd name="T17"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24">
                  <a:moveTo>
                    <a:pt x="23" y="4"/>
                  </a:moveTo>
                  <a:cubicBezTo>
                    <a:pt x="21" y="1"/>
                    <a:pt x="16" y="0"/>
                    <a:pt x="13" y="2"/>
                  </a:cubicBezTo>
                  <a:cubicBezTo>
                    <a:pt x="10" y="3"/>
                    <a:pt x="6" y="5"/>
                    <a:pt x="4" y="7"/>
                  </a:cubicBezTo>
                  <a:cubicBezTo>
                    <a:pt x="1" y="10"/>
                    <a:pt x="0" y="14"/>
                    <a:pt x="2" y="18"/>
                  </a:cubicBezTo>
                  <a:cubicBezTo>
                    <a:pt x="4" y="21"/>
                    <a:pt x="8" y="24"/>
                    <a:pt x="12" y="22"/>
                  </a:cubicBezTo>
                  <a:cubicBezTo>
                    <a:pt x="13" y="22"/>
                    <a:pt x="14" y="22"/>
                    <a:pt x="15" y="21"/>
                  </a:cubicBezTo>
                  <a:cubicBezTo>
                    <a:pt x="16" y="21"/>
                    <a:pt x="17" y="21"/>
                    <a:pt x="18" y="20"/>
                  </a:cubicBezTo>
                  <a:cubicBezTo>
                    <a:pt x="21" y="19"/>
                    <a:pt x="23" y="17"/>
                    <a:pt x="24" y="14"/>
                  </a:cubicBezTo>
                  <a:cubicBezTo>
                    <a:pt x="26" y="11"/>
                    <a:pt x="26" y="6"/>
                    <a:pt x="23" y="4"/>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195"/>
            <p:cNvSpPr>
              <a:spLocks/>
            </p:cNvSpPr>
            <p:nvPr/>
          </p:nvSpPr>
          <p:spPr bwMode="auto">
            <a:xfrm>
              <a:off x="6073775" y="5737226"/>
              <a:ext cx="60325" cy="66675"/>
            </a:xfrm>
            <a:custGeom>
              <a:avLst/>
              <a:gdLst>
                <a:gd name="T0" fmla="*/ 21 w 23"/>
                <a:gd name="T1" fmla="*/ 13 h 25"/>
                <a:gd name="T2" fmla="*/ 18 w 23"/>
                <a:gd name="T3" fmla="*/ 7 h 25"/>
                <a:gd name="T4" fmla="*/ 15 w 23"/>
                <a:gd name="T5" fmla="*/ 3 h 25"/>
                <a:gd name="T6" fmla="*/ 4 w 23"/>
                <a:gd name="T7" fmla="*/ 3 h 25"/>
                <a:gd name="T8" fmla="*/ 1 w 23"/>
                <a:gd name="T9" fmla="*/ 12 h 25"/>
                <a:gd name="T10" fmla="*/ 3 w 23"/>
                <a:gd name="T11" fmla="*/ 15 h 25"/>
                <a:gd name="T12" fmla="*/ 3 w 23"/>
                <a:gd name="T13" fmla="*/ 15 h 25"/>
                <a:gd name="T14" fmla="*/ 6 w 23"/>
                <a:gd name="T15" fmla="*/ 21 h 25"/>
                <a:gd name="T16" fmla="*/ 6 w 23"/>
                <a:gd name="T17" fmla="*/ 21 h 25"/>
                <a:gd name="T18" fmla="*/ 11 w 23"/>
                <a:gd name="T19" fmla="*/ 24 h 25"/>
                <a:gd name="T20" fmla="*/ 21 w 23"/>
                <a:gd name="T21" fmla="*/ 1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25">
                  <a:moveTo>
                    <a:pt x="21" y="13"/>
                  </a:moveTo>
                  <a:cubicBezTo>
                    <a:pt x="21" y="10"/>
                    <a:pt x="19" y="8"/>
                    <a:pt x="18" y="7"/>
                  </a:cubicBezTo>
                  <a:cubicBezTo>
                    <a:pt x="17" y="5"/>
                    <a:pt x="16" y="4"/>
                    <a:pt x="15" y="3"/>
                  </a:cubicBezTo>
                  <a:cubicBezTo>
                    <a:pt x="12" y="1"/>
                    <a:pt x="8" y="0"/>
                    <a:pt x="4" y="3"/>
                  </a:cubicBezTo>
                  <a:cubicBezTo>
                    <a:pt x="2" y="5"/>
                    <a:pt x="0" y="8"/>
                    <a:pt x="1" y="12"/>
                  </a:cubicBezTo>
                  <a:cubicBezTo>
                    <a:pt x="1" y="13"/>
                    <a:pt x="2" y="14"/>
                    <a:pt x="3" y="15"/>
                  </a:cubicBezTo>
                  <a:cubicBezTo>
                    <a:pt x="3" y="15"/>
                    <a:pt x="3" y="15"/>
                    <a:pt x="3" y="15"/>
                  </a:cubicBezTo>
                  <a:cubicBezTo>
                    <a:pt x="3" y="17"/>
                    <a:pt x="4" y="20"/>
                    <a:pt x="6" y="21"/>
                  </a:cubicBezTo>
                  <a:cubicBezTo>
                    <a:pt x="6" y="21"/>
                    <a:pt x="6" y="21"/>
                    <a:pt x="6" y="21"/>
                  </a:cubicBezTo>
                  <a:cubicBezTo>
                    <a:pt x="7" y="22"/>
                    <a:pt x="9" y="23"/>
                    <a:pt x="11" y="24"/>
                  </a:cubicBezTo>
                  <a:cubicBezTo>
                    <a:pt x="17" y="25"/>
                    <a:pt x="23" y="19"/>
                    <a:pt x="21" y="13"/>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196"/>
            <p:cNvSpPr>
              <a:spLocks/>
            </p:cNvSpPr>
            <p:nvPr/>
          </p:nvSpPr>
          <p:spPr bwMode="auto">
            <a:xfrm>
              <a:off x="5600700" y="5591176"/>
              <a:ext cx="101600" cy="177800"/>
            </a:xfrm>
            <a:custGeom>
              <a:avLst/>
              <a:gdLst>
                <a:gd name="T0" fmla="*/ 39 w 39"/>
                <a:gd name="T1" fmla="*/ 67 h 68"/>
                <a:gd name="T2" fmla="*/ 10 w 39"/>
                <a:gd name="T3" fmla="*/ 42 h 68"/>
                <a:gd name="T4" fmla="*/ 8 w 39"/>
                <a:gd name="T5" fmla="*/ 1 h 68"/>
                <a:gd name="T6" fmla="*/ 7 w 39"/>
                <a:gd name="T7" fmla="*/ 0 h 68"/>
                <a:gd name="T8" fmla="*/ 8 w 39"/>
                <a:gd name="T9" fmla="*/ 43 h 68"/>
                <a:gd name="T10" fmla="*/ 38 w 39"/>
                <a:gd name="T11" fmla="*/ 68 h 68"/>
                <a:gd name="T12" fmla="*/ 39 w 39"/>
                <a:gd name="T13" fmla="*/ 67 h 68"/>
              </a:gdLst>
              <a:ahLst/>
              <a:cxnLst>
                <a:cxn ang="0">
                  <a:pos x="T0" y="T1"/>
                </a:cxn>
                <a:cxn ang="0">
                  <a:pos x="T2" y="T3"/>
                </a:cxn>
                <a:cxn ang="0">
                  <a:pos x="T4" y="T5"/>
                </a:cxn>
                <a:cxn ang="0">
                  <a:pos x="T6" y="T7"/>
                </a:cxn>
                <a:cxn ang="0">
                  <a:pos x="T8" y="T9"/>
                </a:cxn>
                <a:cxn ang="0">
                  <a:pos x="T10" y="T11"/>
                </a:cxn>
                <a:cxn ang="0">
                  <a:pos x="T12" y="T13"/>
                </a:cxn>
              </a:cxnLst>
              <a:rect l="0" t="0" r="r" b="b"/>
              <a:pathLst>
                <a:path w="39" h="68">
                  <a:moveTo>
                    <a:pt x="39" y="67"/>
                  </a:moveTo>
                  <a:cubicBezTo>
                    <a:pt x="27" y="61"/>
                    <a:pt x="17" y="53"/>
                    <a:pt x="10" y="42"/>
                  </a:cubicBezTo>
                  <a:cubicBezTo>
                    <a:pt x="2" y="28"/>
                    <a:pt x="6" y="15"/>
                    <a:pt x="8" y="1"/>
                  </a:cubicBezTo>
                  <a:cubicBezTo>
                    <a:pt x="9" y="0"/>
                    <a:pt x="8" y="0"/>
                    <a:pt x="7" y="0"/>
                  </a:cubicBezTo>
                  <a:cubicBezTo>
                    <a:pt x="1" y="14"/>
                    <a:pt x="0" y="30"/>
                    <a:pt x="8" y="43"/>
                  </a:cubicBezTo>
                  <a:cubicBezTo>
                    <a:pt x="14" y="53"/>
                    <a:pt x="25" y="67"/>
                    <a:pt x="38" y="68"/>
                  </a:cubicBezTo>
                  <a:cubicBezTo>
                    <a:pt x="39" y="68"/>
                    <a:pt x="39" y="67"/>
                    <a:pt x="39" y="67"/>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197"/>
            <p:cNvSpPr>
              <a:spLocks/>
            </p:cNvSpPr>
            <p:nvPr/>
          </p:nvSpPr>
          <p:spPr bwMode="auto">
            <a:xfrm>
              <a:off x="5661025" y="5715001"/>
              <a:ext cx="52388" cy="38100"/>
            </a:xfrm>
            <a:custGeom>
              <a:avLst/>
              <a:gdLst>
                <a:gd name="T0" fmla="*/ 20 w 20"/>
                <a:gd name="T1" fmla="*/ 13 h 15"/>
                <a:gd name="T2" fmla="*/ 11 w 20"/>
                <a:gd name="T3" fmla="*/ 8 h 15"/>
                <a:gd name="T4" fmla="*/ 2 w 20"/>
                <a:gd name="T5" fmla="*/ 0 h 15"/>
                <a:gd name="T6" fmla="*/ 1 w 20"/>
                <a:gd name="T7" fmla="*/ 1 h 15"/>
                <a:gd name="T8" fmla="*/ 9 w 20"/>
                <a:gd name="T9" fmla="*/ 10 h 15"/>
                <a:gd name="T10" fmla="*/ 20 w 20"/>
                <a:gd name="T11" fmla="*/ 14 h 15"/>
                <a:gd name="T12" fmla="*/ 20 w 20"/>
                <a:gd name="T13" fmla="*/ 13 h 15"/>
              </a:gdLst>
              <a:ahLst/>
              <a:cxnLst>
                <a:cxn ang="0">
                  <a:pos x="T0" y="T1"/>
                </a:cxn>
                <a:cxn ang="0">
                  <a:pos x="T2" y="T3"/>
                </a:cxn>
                <a:cxn ang="0">
                  <a:pos x="T4" y="T5"/>
                </a:cxn>
                <a:cxn ang="0">
                  <a:pos x="T6" y="T7"/>
                </a:cxn>
                <a:cxn ang="0">
                  <a:pos x="T8" y="T9"/>
                </a:cxn>
                <a:cxn ang="0">
                  <a:pos x="T10" y="T11"/>
                </a:cxn>
                <a:cxn ang="0">
                  <a:pos x="T12" y="T13"/>
                </a:cxn>
              </a:cxnLst>
              <a:rect l="0" t="0" r="r" b="b"/>
              <a:pathLst>
                <a:path w="20" h="15">
                  <a:moveTo>
                    <a:pt x="20" y="13"/>
                  </a:moveTo>
                  <a:cubicBezTo>
                    <a:pt x="18" y="11"/>
                    <a:pt x="14" y="10"/>
                    <a:pt x="11" y="8"/>
                  </a:cubicBezTo>
                  <a:cubicBezTo>
                    <a:pt x="8" y="6"/>
                    <a:pt x="4" y="3"/>
                    <a:pt x="2" y="0"/>
                  </a:cubicBezTo>
                  <a:cubicBezTo>
                    <a:pt x="1" y="0"/>
                    <a:pt x="0" y="0"/>
                    <a:pt x="1" y="1"/>
                  </a:cubicBezTo>
                  <a:cubicBezTo>
                    <a:pt x="3" y="5"/>
                    <a:pt x="6" y="8"/>
                    <a:pt x="9" y="10"/>
                  </a:cubicBezTo>
                  <a:cubicBezTo>
                    <a:pt x="12" y="12"/>
                    <a:pt x="16" y="15"/>
                    <a:pt x="20" y="14"/>
                  </a:cubicBezTo>
                  <a:cubicBezTo>
                    <a:pt x="20" y="14"/>
                    <a:pt x="20" y="14"/>
                    <a:pt x="20" y="13"/>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98"/>
            <p:cNvSpPr>
              <a:spLocks/>
            </p:cNvSpPr>
            <p:nvPr/>
          </p:nvSpPr>
          <p:spPr bwMode="auto">
            <a:xfrm>
              <a:off x="5784850" y="5586413"/>
              <a:ext cx="61913" cy="161925"/>
            </a:xfrm>
            <a:custGeom>
              <a:avLst/>
              <a:gdLst>
                <a:gd name="T0" fmla="*/ 6 w 24"/>
                <a:gd name="T1" fmla="*/ 0 h 62"/>
                <a:gd name="T2" fmla="*/ 5 w 24"/>
                <a:gd name="T3" fmla="*/ 1 h 62"/>
                <a:gd name="T4" fmla="*/ 14 w 24"/>
                <a:gd name="T5" fmla="*/ 34 h 62"/>
                <a:gd name="T6" fmla="*/ 1 w 24"/>
                <a:gd name="T7" fmla="*/ 60 h 62"/>
                <a:gd name="T8" fmla="*/ 1 w 24"/>
                <a:gd name="T9" fmla="*/ 61 h 62"/>
                <a:gd name="T10" fmla="*/ 6 w 24"/>
                <a:gd name="T11" fmla="*/ 0 h 62"/>
              </a:gdLst>
              <a:ahLst/>
              <a:cxnLst>
                <a:cxn ang="0">
                  <a:pos x="T0" y="T1"/>
                </a:cxn>
                <a:cxn ang="0">
                  <a:pos x="T2" y="T3"/>
                </a:cxn>
                <a:cxn ang="0">
                  <a:pos x="T4" y="T5"/>
                </a:cxn>
                <a:cxn ang="0">
                  <a:pos x="T6" y="T7"/>
                </a:cxn>
                <a:cxn ang="0">
                  <a:pos x="T8" y="T9"/>
                </a:cxn>
                <a:cxn ang="0">
                  <a:pos x="T10" y="T11"/>
                </a:cxn>
              </a:cxnLst>
              <a:rect l="0" t="0" r="r" b="b"/>
              <a:pathLst>
                <a:path w="24" h="62">
                  <a:moveTo>
                    <a:pt x="6" y="0"/>
                  </a:moveTo>
                  <a:cubicBezTo>
                    <a:pt x="5" y="0"/>
                    <a:pt x="4" y="1"/>
                    <a:pt x="5" y="1"/>
                  </a:cubicBezTo>
                  <a:cubicBezTo>
                    <a:pt x="12" y="11"/>
                    <a:pt x="16" y="22"/>
                    <a:pt x="14" y="34"/>
                  </a:cubicBezTo>
                  <a:cubicBezTo>
                    <a:pt x="12" y="45"/>
                    <a:pt x="7" y="52"/>
                    <a:pt x="1" y="60"/>
                  </a:cubicBezTo>
                  <a:cubicBezTo>
                    <a:pt x="0" y="61"/>
                    <a:pt x="1" y="62"/>
                    <a:pt x="1" y="61"/>
                  </a:cubicBezTo>
                  <a:cubicBezTo>
                    <a:pt x="24" y="50"/>
                    <a:pt x="21" y="16"/>
                    <a:pt x="6"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199"/>
            <p:cNvSpPr>
              <a:spLocks/>
            </p:cNvSpPr>
            <p:nvPr/>
          </p:nvSpPr>
          <p:spPr bwMode="auto">
            <a:xfrm>
              <a:off x="5762625" y="5683251"/>
              <a:ext cx="46038" cy="60325"/>
            </a:xfrm>
            <a:custGeom>
              <a:avLst/>
              <a:gdLst>
                <a:gd name="T0" fmla="*/ 16 w 17"/>
                <a:gd name="T1" fmla="*/ 1 h 23"/>
                <a:gd name="T2" fmla="*/ 15 w 17"/>
                <a:gd name="T3" fmla="*/ 1 h 23"/>
                <a:gd name="T4" fmla="*/ 9 w 17"/>
                <a:gd name="T5" fmla="*/ 12 h 23"/>
                <a:gd name="T6" fmla="*/ 1 w 17"/>
                <a:gd name="T7" fmla="*/ 22 h 23"/>
                <a:gd name="T8" fmla="*/ 2 w 17"/>
                <a:gd name="T9" fmla="*/ 23 h 23"/>
                <a:gd name="T10" fmla="*/ 12 w 17"/>
                <a:gd name="T11" fmla="*/ 13 h 23"/>
                <a:gd name="T12" fmla="*/ 16 w 17"/>
                <a:gd name="T13" fmla="*/ 1 h 23"/>
              </a:gdLst>
              <a:ahLst/>
              <a:cxnLst>
                <a:cxn ang="0">
                  <a:pos x="T0" y="T1"/>
                </a:cxn>
                <a:cxn ang="0">
                  <a:pos x="T2" y="T3"/>
                </a:cxn>
                <a:cxn ang="0">
                  <a:pos x="T4" y="T5"/>
                </a:cxn>
                <a:cxn ang="0">
                  <a:pos x="T6" y="T7"/>
                </a:cxn>
                <a:cxn ang="0">
                  <a:pos x="T8" y="T9"/>
                </a:cxn>
                <a:cxn ang="0">
                  <a:pos x="T10" y="T11"/>
                </a:cxn>
                <a:cxn ang="0">
                  <a:pos x="T12" y="T13"/>
                </a:cxn>
              </a:cxnLst>
              <a:rect l="0" t="0" r="r" b="b"/>
              <a:pathLst>
                <a:path w="17" h="23">
                  <a:moveTo>
                    <a:pt x="16" y="1"/>
                  </a:moveTo>
                  <a:cubicBezTo>
                    <a:pt x="16" y="0"/>
                    <a:pt x="15" y="0"/>
                    <a:pt x="15" y="1"/>
                  </a:cubicBezTo>
                  <a:cubicBezTo>
                    <a:pt x="13" y="5"/>
                    <a:pt x="12" y="9"/>
                    <a:pt x="9" y="12"/>
                  </a:cubicBezTo>
                  <a:cubicBezTo>
                    <a:pt x="6" y="16"/>
                    <a:pt x="3" y="18"/>
                    <a:pt x="1" y="22"/>
                  </a:cubicBezTo>
                  <a:cubicBezTo>
                    <a:pt x="0" y="23"/>
                    <a:pt x="1" y="23"/>
                    <a:pt x="2" y="23"/>
                  </a:cubicBezTo>
                  <a:cubicBezTo>
                    <a:pt x="6" y="21"/>
                    <a:pt x="10" y="17"/>
                    <a:pt x="12" y="13"/>
                  </a:cubicBezTo>
                  <a:cubicBezTo>
                    <a:pt x="15" y="9"/>
                    <a:pt x="17" y="5"/>
                    <a:pt x="16"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200"/>
            <p:cNvSpPr>
              <a:spLocks/>
            </p:cNvSpPr>
            <p:nvPr/>
          </p:nvSpPr>
          <p:spPr bwMode="auto">
            <a:xfrm>
              <a:off x="5902325" y="5737226"/>
              <a:ext cx="87313" cy="155575"/>
            </a:xfrm>
            <a:custGeom>
              <a:avLst/>
              <a:gdLst>
                <a:gd name="T0" fmla="*/ 31 w 33"/>
                <a:gd name="T1" fmla="*/ 0 h 59"/>
                <a:gd name="T2" fmla="*/ 7 w 33"/>
                <a:gd name="T3" fmla="*/ 26 h 59"/>
                <a:gd name="T4" fmla="*/ 7 w 33"/>
                <a:gd name="T5" fmla="*/ 58 h 59"/>
                <a:gd name="T6" fmla="*/ 9 w 33"/>
                <a:gd name="T7" fmla="*/ 57 h 59"/>
                <a:gd name="T8" fmla="*/ 32 w 33"/>
                <a:gd name="T9" fmla="*/ 1 h 59"/>
                <a:gd name="T10" fmla="*/ 31 w 33"/>
                <a:gd name="T11" fmla="*/ 0 h 59"/>
              </a:gdLst>
              <a:ahLst/>
              <a:cxnLst>
                <a:cxn ang="0">
                  <a:pos x="T0" y="T1"/>
                </a:cxn>
                <a:cxn ang="0">
                  <a:pos x="T2" y="T3"/>
                </a:cxn>
                <a:cxn ang="0">
                  <a:pos x="T4" y="T5"/>
                </a:cxn>
                <a:cxn ang="0">
                  <a:pos x="T6" y="T7"/>
                </a:cxn>
                <a:cxn ang="0">
                  <a:pos x="T8" y="T9"/>
                </a:cxn>
                <a:cxn ang="0">
                  <a:pos x="T10" y="T11"/>
                </a:cxn>
              </a:cxnLst>
              <a:rect l="0" t="0" r="r" b="b"/>
              <a:pathLst>
                <a:path w="33" h="59">
                  <a:moveTo>
                    <a:pt x="31" y="0"/>
                  </a:moveTo>
                  <a:cubicBezTo>
                    <a:pt x="20" y="5"/>
                    <a:pt x="12" y="15"/>
                    <a:pt x="7" y="26"/>
                  </a:cubicBezTo>
                  <a:cubicBezTo>
                    <a:pt x="4" y="35"/>
                    <a:pt x="0" y="50"/>
                    <a:pt x="7" y="58"/>
                  </a:cubicBezTo>
                  <a:cubicBezTo>
                    <a:pt x="8" y="59"/>
                    <a:pt x="10" y="58"/>
                    <a:pt x="9" y="57"/>
                  </a:cubicBezTo>
                  <a:cubicBezTo>
                    <a:pt x="3" y="35"/>
                    <a:pt x="15" y="14"/>
                    <a:pt x="32" y="1"/>
                  </a:cubicBezTo>
                  <a:cubicBezTo>
                    <a:pt x="33" y="1"/>
                    <a:pt x="32" y="0"/>
                    <a:pt x="31"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201"/>
            <p:cNvSpPr>
              <a:spLocks/>
            </p:cNvSpPr>
            <p:nvPr/>
          </p:nvSpPr>
          <p:spPr bwMode="auto">
            <a:xfrm>
              <a:off x="5934075" y="5811838"/>
              <a:ext cx="12700" cy="69850"/>
            </a:xfrm>
            <a:custGeom>
              <a:avLst/>
              <a:gdLst>
                <a:gd name="T0" fmla="*/ 3 w 5"/>
                <a:gd name="T1" fmla="*/ 12 h 27"/>
                <a:gd name="T2" fmla="*/ 5 w 5"/>
                <a:gd name="T3" fmla="*/ 0 h 27"/>
                <a:gd name="T4" fmla="*/ 4 w 5"/>
                <a:gd name="T5" fmla="*/ 0 h 27"/>
                <a:gd name="T6" fmla="*/ 0 w 5"/>
                <a:gd name="T7" fmla="*/ 12 h 27"/>
                <a:gd name="T8" fmla="*/ 2 w 5"/>
                <a:gd name="T9" fmla="*/ 26 h 27"/>
                <a:gd name="T10" fmla="*/ 3 w 5"/>
                <a:gd name="T11" fmla="*/ 26 h 27"/>
                <a:gd name="T12" fmla="*/ 3 w 5"/>
                <a:gd name="T13" fmla="*/ 12 h 27"/>
              </a:gdLst>
              <a:ahLst/>
              <a:cxnLst>
                <a:cxn ang="0">
                  <a:pos x="T0" y="T1"/>
                </a:cxn>
                <a:cxn ang="0">
                  <a:pos x="T2" y="T3"/>
                </a:cxn>
                <a:cxn ang="0">
                  <a:pos x="T4" y="T5"/>
                </a:cxn>
                <a:cxn ang="0">
                  <a:pos x="T6" y="T7"/>
                </a:cxn>
                <a:cxn ang="0">
                  <a:pos x="T8" y="T9"/>
                </a:cxn>
                <a:cxn ang="0">
                  <a:pos x="T10" y="T11"/>
                </a:cxn>
                <a:cxn ang="0">
                  <a:pos x="T12" y="T13"/>
                </a:cxn>
              </a:cxnLst>
              <a:rect l="0" t="0" r="r" b="b"/>
              <a:pathLst>
                <a:path w="5" h="27">
                  <a:moveTo>
                    <a:pt x="3" y="12"/>
                  </a:moveTo>
                  <a:cubicBezTo>
                    <a:pt x="3" y="8"/>
                    <a:pt x="5" y="4"/>
                    <a:pt x="5" y="0"/>
                  </a:cubicBezTo>
                  <a:cubicBezTo>
                    <a:pt x="4" y="0"/>
                    <a:pt x="4" y="0"/>
                    <a:pt x="4" y="0"/>
                  </a:cubicBezTo>
                  <a:cubicBezTo>
                    <a:pt x="1" y="3"/>
                    <a:pt x="1" y="8"/>
                    <a:pt x="0" y="12"/>
                  </a:cubicBezTo>
                  <a:cubicBezTo>
                    <a:pt x="0" y="16"/>
                    <a:pt x="0" y="22"/>
                    <a:pt x="2" y="26"/>
                  </a:cubicBezTo>
                  <a:cubicBezTo>
                    <a:pt x="2" y="27"/>
                    <a:pt x="3" y="26"/>
                    <a:pt x="3" y="26"/>
                  </a:cubicBezTo>
                  <a:cubicBezTo>
                    <a:pt x="4" y="21"/>
                    <a:pt x="2" y="17"/>
                    <a:pt x="3" y="12"/>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202"/>
            <p:cNvSpPr>
              <a:spLocks/>
            </p:cNvSpPr>
            <p:nvPr/>
          </p:nvSpPr>
          <p:spPr bwMode="auto">
            <a:xfrm>
              <a:off x="5961063" y="5848351"/>
              <a:ext cx="180975" cy="149225"/>
            </a:xfrm>
            <a:custGeom>
              <a:avLst/>
              <a:gdLst>
                <a:gd name="T0" fmla="*/ 67 w 69"/>
                <a:gd name="T1" fmla="*/ 0 h 57"/>
                <a:gd name="T2" fmla="*/ 60 w 69"/>
                <a:gd name="T3" fmla="*/ 19 h 57"/>
                <a:gd name="T4" fmla="*/ 43 w 69"/>
                <a:gd name="T5" fmla="*/ 34 h 57"/>
                <a:gd name="T6" fmla="*/ 1 w 69"/>
                <a:gd name="T7" fmla="*/ 36 h 57"/>
                <a:gd name="T8" fmla="*/ 1 w 69"/>
                <a:gd name="T9" fmla="*/ 37 h 57"/>
                <a:gd name="T10" fmla="*/ 68 w 69"/>
                <a:gd name="T11" fmla="*/ 1 h 57"/>
                <a:gd name="T12" fmla="*/ 67 w 69"/>
                <a:gd name="T13" fmla="*/ 0 h 57"/>
              </a:gdLst>
              <a:ahLst/>
              <a:cxnLst>
                <a:cxn ang="0">
                  <a:pos x="T0" y="T1"/>
                </a:cxn>
                <a:cxn ang="0">
                  <a:pos x="T2" y="T3"/>
                </a:cxn>
                <a:cxn ang="0">
                  <a:pos x="T4" y="T5"/>
                </a:cxn>
                <a:cxn ang="0">
                  <a:pos x="T6" y="T7"/>
                </a:cxn>
                <a:cxn ang="0">
                  <a:pos x="T8" y="T9"/>
                </a:cxn>
                <a:cxn ang="0">
                  <a:pos x="T10" y="T11"/>
                </a:cxn>
                <a:cxn ang="0">
                  <a:pos x="T12" y="T13"/>
                </a:cxn>
              </a:cxnLst>
              <a:rect l="0" t="0" r="r" b="b"/>
              <a:pathLst>
                <a:path w="69" h="57">
                  <a:moveTo>
                    <a:pt x="67" y="0"/>
                  </a:moveTo>
                  <a:cubicBezTo>
                    <a:pt x="65" y="7"/>
                    <a:pt x="64" y="13"/>
                    <a:pt x="60" y="19"/>
                  </a:cubicBezTo>
                  <a:cubicBezTo>
                    <a:pt x="56" y="25"/>
                    <a:pt x="49" y="30"/>
                    <a:pt x="43" y="34"/>
                  </a:cubicBezTo>
                  <a:cubicBezTo>
                    <a:pt x="30" y="42"/>
                    <a:pt x="16" y="41"/>
                    <a:pt x="1" y="36"/>
                  </a:cubicBezTo>
                  <a:cubicBezTo>
                    <a:pt x="1" y="36"/>
                    <a:pt x="0" y="37"/>
                    <a:pt x="1" y="37"/>
                  </a:cubicBezTo>
                  <a:cubicBezTo>
                    <a:pt x="26" y="57"/>
                    <a:pt x="69" y="31"/>
                    <a:pt x="68" y="1"/>
                  </a:cubicBezTo>
                  <a:cubicBezTo>
                    <a:pt x="68" y="0"/>
                    <a:pt x="67" y="0"/>
                    <a:pt x="67"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203"/>
            <p:cNvSpPr>
              <a:spLocks/>
            </p:cNvSpPr>
            <p:nvPr/>
          </p:nvSpPr>
          <p:spPr bwMode="auto">
            <a:xfrm>
              <a:off x="5969000" y="5924551"/>
              <a:ext cx="55563" cy="15875"/>
            </a:xfrm>
            <a:custGeom>
              <a:avLst/>
              <a:gdLst>
                <a:gd name="T0" fmla="*/ 21 w 21"/>
                <a:gd name="T1" fmla="*/ 1 h 6"/>
                <a:gd name="T2" fmla="*/ 11 w 21"/>
                <a:gd name="T3" fmla="*/ 2 h 6"/>
                <a:gd name="T4" fmla="*/ 1 w 21"/>
                <a:gd name="T5" fmla="*/ 0 h 6"/>
                <a:gd name="T6" fmla="*/ 1 w 21"/>
                <a:gd name="T7" fmla="*/ 1 h 6"/>
                <a:gd name="T8" fmla="*/ 21 w 21"/>
                <a:gd name="T9" fmla="*/ 2 h 6"/>
                <a:gd name="T10" fmla="*/ 21 w 21"/>
                <a:gd name="T11" fmla="*/ 1 h 6"/>
              </a:gdLst>
              <a:ahLst/>
              <a:cxnLst>
                <a:cxn ang="0">
                  <a:pos x="T0" y="T1"/>
                </a:cxn>
                <a:cxn ang="0">
                  <a:pos x="T2" y="T3"/>
                </a:cxn>
                <a:cxn ang="0">
                  <a:pos x="T4" y="T5"/>
                </a:cxn>
                <a:cxn ang="0">
                  <a:pos x="T6" y="T7"/>
                </a:cxn>
                <a:cxn ang="0">
                  <a:pos x="T8" y="T9"/>
                </a:cxn>
                <a:cxn ang="0">
                  <a:pos x="T10" y="T11"/>
                </a:cxn>
              </a:cxnLst>
              <a:rect l="0" t="0" r="r" b="b"/>
              <a:pathLst>
                <a:path w="21" h="6">
                  <a:moveTo>
                    <a:pt x="21" y="1"/>
                  </a:moveTo>
                  <a:cubicBezTo>
                    <a:pt x="18" y="1"/>
                    <a:pt x="15" y="2"/>
                    <a:pt x="11" y="2"/>
                  </a:cubicBezTo>
                  <a:cubicBezTo>
                    <a:pt x="8" y="2"/>
                    <a:pt x="5" y="1"/>
                    <a:pt x="1" y="0"/>
                  </a:cubicBezTo>
                  <a:cubicBezTo>
                    <a:pt x="1" y="0"/>
                    <a:pt x="0" y="1"/>
                    <a:pt x="1" y="1"/>
                  </a:cubicBezTo>
                  <a:cubicBezTo>
                    <a:pt x="7" y="4"/>
                    <a:pt x="15" y="6"/>
                    <a:pt x="21" y="2"/>
                  </a:cubicBezTo>
                  <a:cubicBezTo>
                    <a:pt x="21" y="2"/>
                    <a:pt x="21" y="2"/>
                    <a:pt x="21"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2" name="Group 21"/>
          <p:cNvGrpSpPr/>
          <p:nvPr/>
        </p:nvGrpSpPr>
        <p:grpSpPr>
          <a:xfrm>
            <a:off x="-103199" y="5219405"/>
            <a:ext cx="690562" cy="1147763"/>
            <a:chOff x="2130426" y="3314700"/>
            <a:chExt cx="690562" cy="1147763"/>
          </a:xfrm>
        </p:grpSpPr>
        <p:sp>
          <p:nvSpPr>
            <p:cNvPr id="23" name="Freeform 23"/>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rgbClr val="EFA7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24"/>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25"/>
            <p:cNvSpPr>
              <a:spLocks/>
            </p:cNvSpPr>
            <p:nvPr/>
          </p:nvSpPr>
          <p:spPr bwMode="auto">
            <a:xfrm>
              <a:off x="2208213" y="3398838"/>
              <a:ext cx="533400" cy="1063625"/>
            </a:xfrm>
            <a:custGeom>
              <a:avLst/>
              <a:gdLst>
                <a:gd name="T0" fmla="*/ 202 w 203"/>
                <a:gd name="T1" fmla="*/ 123 h 408"/>
                <a:gd name="T2" fmla="*/ 131 w 203"/>
                <a:gd name="T3" fmla="*/ 156 h 408"/>
                <a:gd name="T4" fmla="*/ 98 w 203"/>
                <a:gd name="T5" fmla="*/ 180 h 408"/>
                <a:gd name="T6" fmla="*/ 88 w 203"/>
                <a:gd name="T7" fmla="*/ 192 h 408"/>
                <a:gd name="T8" fmla="*/ 119 w 203"/>
                <a:gd name="T9" fmla="*/ 137 h 408"/>
                <a:gd name="T10" fmla="*/ 153 w 203"/>
                <a:gd name="T11" fmla="*/ 106 h 408"/>
                <a:gd name="T12" fmla="*/ 201 w 203"/>
                <a:gd name="T13" fmla="*/ 85 h 408"/>
                <a:gd name="T14" fmla="*/ 200 w 203"/>
                <a:gd name="T15" fmla="*/ 84 h 408"/>
                <a:gd name="T16" fmla="*/ 125 w 203"/>
                <a:gd name="T17" fmla="*/ 127 h 408"/>
                <a:gd name="T18" fmla="*/ 149 w 203"/>
                <a:gd name="T19" fmla="*/ 81 h 408"/>
                <a:gd name="T20" fmla="*/ 164 w 203"/>
                <a:gd name="T21" fmla="*/ 64 h 408"/>
                <a:gd name="T22" fmla="*/ 189 w 203"/>
                <a:gd name="T23" fmla="*/ 45 h 408"/>
                <a:gd name="T24" fmla="*/ 188 w 203"/>
                <a:gd name="T25" fmla="*/ 44 h 408"/>
                <a:gd name="T26" fmla="*/ 154 w 203"/>
                <a:gd name="T27" fmla="*/ 69 h 408"/>
                <a:gd name="T28" fmla="*/ 180 w 203"/>
                <a:gd name="T29" fmla="*/ 1 h 408"/>
                <a:gd name="T30" fmla="*/ 179 w 203"/>
                <a:gd name="T31" fmla="*/ 1 h 408"/>
                <a:gd name="T32" fmla="*/ 134 w 203"/>
                <a:gd name="T33" fmla="*/ 97 h 408"/>
                <a:gd name="T34" fmla="*/ 115 w 203"/>
                <a:gd name="T35" fmla="*/ 38 h 408"/>
                <a:gd name="T36" fmla="*/ 115 w 203"/>
                <a:gd name="T37" fmla="*/ 38 h 408"/>
                <a:gd name="T38" fmla="*/ 131 w 203"/>
                <a:gd name="T39" fmla="*/ 103 h 408"/>
                <a:gd name="T40" fmla="*/ 131 w 203"/>
                <a:gd name="T41" fmla="*/ 103 h 408"/>
                <a:gd name="T42" fmla="*/ 108 w 203"/>
                <a:gd name="T43" fmla="*/ 144 h 408"/>
                <a:gd name="T44" fmla="*/ 74 w 203"/>
                <a:gd name="T45" fmla="*/ 58 h 408"/>
                <a:gd name="T46" fmla="*/ 73 w 203"/>
                <a:gd name="T47" fmla="*/ 59 h 408"/>
                <a:gd name="T48" fmla="*/ 105 w 203"/>
                <a:gd name="T49" fmla="*/ 150 h 408"/>
                <a:gd name="T50" fmla="*/ 75 w 203"/>
                <a:gd name="T51" fmla="*/ 202 h 408"/>
                <a:gd name="T52" fmla="*/ 71 w 203"/>
                <a:gd name="T53" fmla="*/ 210 h 408"/>
                <a:gd name="T54" fmla="*/ 29 w 203"/>
                <a:gd name="T55" fmla="*/ 86 h 408"/>
                <a:gd name="T56" fmla="*/ 28 w 203"/>
                <a:gd name="T57" fmla="*/ 87 h 408"/>
                <a:gd name="T58" fmla="*/ 54 w 203"/>
                <a:gd name="T59" fmla="*/ 147 h 408"/>
                <a:gd name="T60" fmla="*/ 66 w 203"/>
                <a:gd name="T61" fmla="*/ 215 h 408"/>
                <a:gd name="T62" fmla="*/ 67 w 203"/>
                <a:gd name="T63" fmla="*/ 217 h 408"/>
                <a:gd name="T64" fmla="*/ 41 w 203"/>
                <a:gd name="T65" fmla="*/ 269 h 408"/>
                <a:gd name="T66" fmla="*/ 27 w 203"/>
                <a:gd name="T67" fmla="*/ 212 h 408"/>
                <a:gd name="T68" fmla="*/ 0 w 203"/>
                <a:gd name="T69" fmla="*/ 142 h 408"/>
                <a:gd name="T70" fmla="*/ 0 w 203"/>
                <a:gd name="T71" fmla="*/ 142 h 408"/>
                <a:gd name="T72" fmla="*/ 22 w 203"/>
                <a:gd name="T73" fmla="*/ 209 h 408"/>
                <a:gd name="T74" fmla="*/ 37 w 203"/>
                <a:gd name="T75" fmla="*/ 279 h 408"/>
                <a:gd name="T76" fmla="*/ 27 w 203"/>
                <a:gd name="T77" fmla="*/ 302 h 408"/>
                <a:gd name="T78" fmla="*/ 8 w 203"/>
                <a:gd name="T79" fmla="*/ 405 h 408"/>
                <a:gd name="T80" fmla="*/ 14 w 203"/>
                <a:gd name="T81" fmla="*/ 405 h 408"/>
                <a:gd name="T82" fmla="*/ 30 w 203"/>
                <a:gd name="T83" fmla="*/ 318 h 408"/>
                <a:gd name="T84" fmla="*/ 94 w 203"/>
                <a:gd name="T85" fmla="*/ 268 h 408"/>
                <a:gd name="T86" fmla="*/ 175 w 203"/>
                <a:gd name="T87" fmla="*/ 235 h 408"/>
                <a:gd name="T88" fmla="*/ 174 w 203"/>
                <a:gd name="T89" fmla="*/ 233 h 408"/>
                <a:gd name="T90" fmla="*/ 127 w 203"/>
                <a:gd name="T91" fmla="*/ 250 h 408"/>
                <a:gd name="T92" fmla="*/ 84 w 203"/>
                <a:gd name="T93" fmla="*/ 269 h 408"/>
                <a:gd name="T94" fmla="*/ 32 w 203"/>
                <a:gd name="T95" fmla="*/ 313 h 408"/>
                <a:gd name="T96" fmla="*/ 38 w 203"/>
                <a:gd name="T97" fmla="*/ 294 h 408"/>
                <a:gd name="T98" fmla="*/ 47 w 203"/>
                <a:gd name="T99" fmla="*/ 273 h 408"/>
                <a:gd name="T100" fmla="*/ 107 w 203"/>
                <a:gd name="T101" fmla="*/ 219 h 408"/>
                <a:gd name="T102" fmla="*/ 149 w 203"/>
                <a:gd name="T103" fmla="*/ 195 h 408"/>
                <a:gd name="T104" fmla="*/ 195 w 203"/>
                <a:gd name="T105" fmla="*/ 176 h 408"/>
                <a:gd name="T106" fmla="*/ 195 w 203"/>
                <a:gd name="T107" fmla="*/ 175 h 408"/>
                <a:gd name="T108" fmla="*/ 153 w 203"/>
                <a:gd name="T109" fmla="*/ 189 h 408"/>
                <a:gd name="T110" fmla="*/ 109 w 203"/>
                <a:gd name="T111" fmla="*/ 214 h 408"/>
                <a:gd name="T112" fmla="*/ 52 w 203"/>
                <a:gd name="T113" fmla="*/ 262 h 408"/>
                <a:gd name="T114" fmla="*/ 77 w 203"/>
                <a:gd name="T115" fmla="*/ 211 h 408"/>
                <a:gd name="T116" fmla="*/ 92 w 203"/>
                <a:gd name="T117" fmla="*/ 191 h 408"/>
                <a:gd name="T118" fmla="*/ 126 w 203"/>
                <a:gd name="T119" fmla="*/ 164 h 408"/>
                <a:gd name="T120" fmla="*/ 202 w 203"/>
                <a:gd name="T121" fmla="*/ 125 h 408"/>
                <a:gd name="T122" fmla="*/ 202 w 203"/>
                <a:gd name="T123" fmla="*/ 123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3" h="408">
                  <a:moveTo>
                    <a:pt x="202" y="123"/>
                  </a:moveTo>
                  <a:cubicBezTo>
                    <a:pt x="176" y="127"/>
                    <a:pt x="152" y="141"/>
                    <a:pt x="131" y="156"/>
                  </a:cubicBezTo>
                  <a:cubicBezTo>
                    <a:pt x="120" y="164"/>
                    <a:pt x="109" y="172"/>
                    <a:pt x="98" y="180"/>
                  </a:cubicBezTo>
                  <a:cubicBezTo>
                    <a:pt x="94" y="184"/>
                    <a:pt x="91" y="188"/>
                    <a:pt x="88" y="192"/>
                  </a:cubicBezTo>
                  <a:cubicBezTo>
                    <a:pt x="98" y="174"/>
                    <a:pt x="108" y="155"/>
                    <a:pt x="119" y="137"/>
                  </a:cubicBezTo>
                  <a:cubicBezTo>
                    <a:pt x="128" y="125"/>
                    <a:pt x="140" y="114"/>
                    <a:pt x="153" y="106"/>
                  </a:cubicBezTo>
                  <a:cubicBezTo>
                    <a:pt x="168" y="96"/>
                    <a:pt x="184" y="91"/>
                    <a:pt x="201" y="85"/>
                  </a:cubicBezTo>
                  <a:cubicBezTo>
                    <a:pt x="201" y="85"/>
                    <a:pt x="201" y="84"/>
                    <a:pt x="200" y="84"/>
                  </a:cubicBezTo>
                  <a:cubicBezTo>
                    <a:pt x="172" y="88"/>
                    <a:pt x="145" y="105"/>
                    <a:pt x="125" y="127"/>
                  </a:cubicBezTo>
                  <a:cubicBezTo>
                    <a:pt x="133" y="112"/>
                    <a:pt x="141" y="96"/>
                    <a:pt x="149" y="81"/>
                  </a:cubicBezTo>
                  <a:cubicBezTo>
                    <a:pt x="154" y="75"/>
                    <a:pt x="159" y="69"/>
                    <a:pt x="164" y="64"/>
                  </a:cubicBezTo>
                  <a:cubicBezTo>
                    <a:pt x="172" y="57"/>
                    <a:pt x="180" y="51"/>
                    <a:pt x="189" y="45"/>
                  </a:cubicBezTo>
                  <a:cubicBezTo>
                    <a:pt x="189" y="45"/>
                    <a:pt x="189" y="44"/>
                    <a:pt x="188" y="44"/>
                  </a:cubicBezTo>
                  <a:cubicBezTo>
                    <a:pt x="176" y="50"/>
                    <a:pt x="164" y="58"/>
                    <a:pt x="154" y="69"/>
                  </a:cubicBezTo>
                  <a:cubicBezTo>
                    <a:pt x="165" y="47"/>
                    <a:pt x="173" y="24"/>
                    <a:pt x="180" y="1"/>
                  </a:cubicBezTo>
                  <a:cubicBezTo>
                    <a:pt x="180" y="0"/>
                    <a:pt x="179" y="0"/>
                    <a:pt x="179" y="1"/>
                  </a:cubicBezTo>
                  <a:cubicBezTo>
                    <a:pt x="167" y="34"/>
                    <a:pt x="151" y="66"/>
                    <a:pt x="134" y="97"/>
                  </a:cubicBezTo>
                  <a:cubicBezTo>
                    <a:pt x="132" y="77"/>
                    <a:pt x="127" y="55"/>
                    <a:pt x="115" y="38"/>
                  </a:cubicBezTo>
                  <a:cubicBezTo>
                    <a:pt x="115" y="37"/>
                    <a:pt x="114" y="38"/>
                    <a:pt x="115" y="38"/>
                  </a:cubicBezTo>
                  <a:cubicBezTo>
                    <a:pt x="122" y="60"/>
                    <a:pt x="129" y="80"/>
                    <a:pt x="131" y="103"/>
                  </a:cubicBezTo>
                  <a:cubicBezTo>
                    <a:pt x="131" y="103"/>
                    <a:pt x="131" y="103"/>
                    <a:pt x="131" y="103"/>
                  </a:cubicBezTo>
                  <a:cubicBezTo>
                    <a:pt x="123" y="117"/>
                    <a:pt x="116" y="131"/>
                    <a:pt x="108" y="144"/>
                  </a:cubicBezTo>
                  <a:cubicBezTo>
                    <a:pt x="103" y="113"/>
                    <a:pt x="92" y="84"/>
                    <a:pt x="74" y="58"/>
                  </a:cubicBezTo>
                  <a:cubicBezTo>
                    <a:pt x="73" y="58"/>
                    <a:pt x="73" y="59"/>
                    <a:pt x="73" y="59"/>
                  </a:cubicBezTo>
                  <a:cubicBezTo>
                    <a:pt x="89" y="87"/>
                    <a:pt x="100" y="118"/>
                    <a:pt x="105" y="150"/>
                  </a:cubicBezTo>
                  <a:cubicBezTo>
                    <a:pt x="95" y="168"/>
                    <a:pt x="85" y="185"/>
                    <a:pt x="75" y="202"/>
                  </a:cubicBezTo>
                  <a:cubicBezTo>
                    <a:pt x="73" y="205"/>
                    <a:pt x="72" y="207"/>
                    <a:pt x="71" y="210"/>
                  </a:cubicBezTo>
                  <a:cubicBezTo>
                    <a:pt x="67" y="168"/>
                    <a:pt x="54" y="120"/>
                    <a:pt x="29" y="86"/>
                  </a:cubicBezTo>
                  <a:cubicBezTo>
                    <a:pt x="28" y="85"/>
                    <a:pt x="27" y="86"/>
                    <a:pt x="28" y="87"/>
                  </a:cubicBezTo>
                  <a:cubicBezTo>
                    <a:pt x="37" y="107"/>
                    <a:pt x="47" y="126"/>
                    <a:pt x="54" y="147"/>
                  </a:cubicBezTo>
                  <a:cubicBezTo>
                    <a:pt x="61" y="169"/>
                    <a:pt x="64" y="192"/>
                    <a:pt x="66" y="215"/>
                  </a:cubicBezTo>
                  <a:cubicBezTo>
                    <a:pt x="66" y="216"/>
                    <a:pt x="66" y="217"/>
                    <a:pt x="67" y="217"/>
                  </a:cubicBezTo>
                  <a:cubicBezTo>
                    <a:pt x="57" y="234"/>
                    <a:pt x="49" y="252"/>
                    <a:pt x="41" y="269"/>
                  </a:cubicBezTo>
                  <a:cubicBezTo>
                    <a:pt x="38" y="250"/>
                    <a:pt x="33" y="230"/>
                    <a:pt x="27" y="212"/>
                  </a:cubicBezTo>
                  <a:cubicBezTo>
                    <a:pt x="20" y="188"/>
                    <a:pt x="11" y="164"/>
                    <a:pt x="0" y="142"/>
                  </a:cubicBezTo>
                  <a:cubicBezTo>
                    <a:pt x="0" y="142"/>
                    <a:pt x="0" y="142"/>
                    <a:pt x="0" y="142"/>
                  </a:cubicBezTo>
                  <a:cubicBezTo>
                    <a:pt x="8" y="164"/>
                    <a:pt x="16" y="186"/>
                    <a:pt x="22" y="209"/>
                  </a:cubicBezTo>
                  <a:cubicBezTo>
                    <a:pt x="28" y="232"/>
                    <a:pt x="31" y="255"/>
                    <a:pt x="37" y="279"/>
                  </a:cubicBezTo>
                  <a:cubicBezTo>
                    <a:pt x="33" y="287"/>
                    <a:pt x="30" y="294"/>
                    <a:pt x="27" y="302"/>
                  </a:cubicBezTo>
                  <a:cubicBezTo>
                    <a:pt x="16" y="335"/>
                    <a:pt x="6" y="370"/>
                    <a:pt x="8" y="405"/>
                  </a:cubicBezTo>
                  <a:cubicBezTo>
                    <a:pt x="8" y="408"/>
                    <a:pt x="13" y="408"/>
                    <a:pt x="14" y="405"/>
                  </a:cubicBezTo>
                  <a:cubicBezTo>
                    <a:pt x="17" y="375"/>
                    <a:pt x="22" y="346"/>
                    <a:pt x="30" y="318"/>
                  </a:cubicBezTo>
                  <a:cubicBezTo>
                    <a:pt x="49" y="297"/>
                    <a:pt x="69" y="280"/>
                    <a:pt x="94" y="268"/>
                  </a:cubicBezTo>
                  <a:cubicBezTo>
                    <a:pt x="121" y="256"/>
                    <a:pt x="149" y="248"/>
                    <a:pt x="175" y="235"/>
                  </a:cubicBezTo>
                  <a:cubicBezTo>
                    <a:pt x="175" y="234"/>
                    <a:pt x="175" y="233"/>
                    <a:pt x="174" y="233"/>
                  </a:cubicBezTo>
                  <a:cubicBezTo>
                    <a:pt x="158" y="237"/>
                    <a:pt x="142" y="244"/>
                    <a:pt x="127" y="250"/>
                  </a:cubicBezTo>
                  <a:cubicBezTo>
                    <a:pt x="113" y="256"/>
                    <a:pt x="98" y="262"/>
                    <a:pt x="84" y="269"/>
                  </a:cubicBezTo>
                  <a:cubicBezTo>
                    <a:pt x="64" y="279"/>
                    <a:pt x="45" y="294"/>
                    <a:pt x="32" y="313"/>
                  </a:cubicBezTo>
                  <a:cubicBezTo>
                    <a:pt x="34" y="307"/>
                    <a:pt x="36" y="301"/>
                    <a:pt x="38" y="294"/>
                  </a:cubicBezTo>
                  <a:cubicBezTo>
                    <a:pt x="41" y="287"/>
                    <a:pt x="44" y="280"/>
                    <a:pt x="47" y="273"/>
                  </a:cubicBezTo>
                  <a:cubicBezTo>
                    <a:pt x="64" y="252"/>
                    <a:pt x="84" y="234"/>
                    <a:pt x="107" y="219"/>
                  </a:cubicBezTo>
                  <a:cubicBezTo>
                    <a:pt x="121" y="210"/>
                    <a:pt x="135" y="203"/>
                    <a:pt x="149" y="195"/>
                  </a:cubicBezTo>
                  <a:cubicBezTo>
                    <a:pt x="164" y="187"/>
                    <a:pt x="178" y="178"/>
                    <a:pt x="195" y="176"/>
                  </a:cubicBezTo>
                  <a:cubicBezTo>
                    <a:pt x="196" y="176"/>
                    <a:pt x="196" y="175"/>
                    <a:pt x="195" y="175"/>
                  </a:cubicBezTo>
                  <a:cubicBezTo>
                    <a:pt x="181" y="172"/>
                    <a:pt x="166" y="183"/>
                    <a:pt x="153" y="189"/>
                  </a:cubicBezTo>
                  <a:cubicBezTo>
                    <a:pt x="138" y="197"/>
                    <a:pt x="123" y="205"/>
                    <a:pt x="109" y="214"/>
                  </a:cubicBezTo>
                  <a:cubicBezTo>
                    <a:pt x="88" y="227"/>
                    <a:pt x="68" y="243"/>
                    <a:pt x="52" y="262"/>
                  </a:cubicBezTo>
                  <a:cubicBezTo>
                    <a:pt x="60" y="244"/>
                    <a:pt x="68" y="228"/>
                    <a:pt x="77" y="211"/>
                  </a:cubicBezTo>
                  <a:cubicBezTo>
                    <a:pt x="84" y="206"/>
                    <a:pt x="86" y="197"/>
                    <a:pt x="92" y="191"/>
                  </a:cubicBezTo>
                  <a:cubicBezTo>
                    <a:pt x="101" y="180"/>
                    <a:pt x="114" y="172"/>
                    <a:pt x="126" y="164"/>
                  </a:cubicBezTo>
                  <a:cubicBezTo>
                    <a:pt x="150" y="147"/>
                    <a:pt x="174" y="133"/>
                    <a:pt x="202" y="125"/>
                  </a:cubicBezTo>
                  <a:cubicBezTo>
                    <a:pt x="203" y="124"/>
                    <a:pt x="203" y="123"/>
                    <a:pt x="202" y="123"/>
                  </a:cubicBezTo>
                  <a:close/>
                </a:path>
              </a:pathLst>
            </a:custGeom>
            <a:solidFill>
              <a:schemeClr val="accent6">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26" name="Group 25"/>
          <p:cNvGrpSpPr/>
          <p:nvPr/>
        </p:nvGrpSpPr>
        <p:grpSpPr>
          <a:xfrm rot="15541647">
            <a:off x="446802" y="6086680"/>
            <a:ext cx="826294" cy="1039813"/>
            <a:chOff x="2171701" y="1085850"/>
            <a:chExt cx="826294" cy="1039813"/>
          </a:xfrm>
        </p:grpSpPr>
        <p:sp>
          <p:nvSpPr>
            <p:cNvPr id="27" name="Freeform 29"/>
            <p:cNvSpPr>
              <a:spLocks/>
            </p:cNvSpPr>
            <p:nvPr/>
          </p:nvSpPr>
          <p:spPr bwMode="auto">
            <a:xfrm>
              <a:off x="2171701" y="1203325"/>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30"/>
            <p:cNvSpPr>
              <a:spLocks/>
            </p:cNvSpPr>
            <p:nvPr/>
          </p:nvSpPr>
          <p:spPr bwMode="auto">
            <a:xfrm>
              <a:off x="2186782" y="1181894"/>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29" name="Freeform 31"/>
            <p:cNvSpPr>
              <a:spLocks/>
            </p:cNvSpPr>
            <p:nvPr/>
          </p:nvSpPr>
          <p:spPr bwMode="auto">
            <a:xfrm>
              <a:off x="2228851" y="1085850"/>
              <a:ext cx="677863" cy="996950"/>
            </a:xfrm>
            <a:custGeom>
              <a:avLst/>
              <a:gdLst>
                <a:gd name="T0" fmla="*/ 86 w 259"/>
                <a:gd name="T1" fmla="*/ 77 h 382"/>
                <a:gd name="T2" fmla="*/ 58 w 259"/>
                <a:gd name="T3" fmla="*/ 116 h 382"/>
                <a:gd name="T4" fmla="*/ 0 w 259"/>
                <a:gd name="T5" fmla="*/ 187 h 382"/>
                <a:gd name="T6" fmla="*/ 55 w 259"/>
                <a:gd name="T7" fmla="*/ 125 h 382"/>
                <a:gd name="T8" fmla="*/ 36 w 259"/>
                <a:gd name="T9" fmla="*/ 260 h 382"/>
                <a:gd name="T10" fmla="*/ 48 w 259"/>
                <a:gd name="T11" fmla="*/ 162 h 382"/>
                <a:gd name="T12" fmla="*/ 88 w 259"/>
                <a:gd name="T13" fmla="*/ 83 h 382"/>
                <a:gd name="T14" fmla="*/ 102 w 259"/>
                <a:gd name="T15" fmla="*/ 115 h 382"/>
                <a:gd name="T16" fmla="*/ 74 w 259"/>
                <a:gd name="T17" fmla="*/ 200 h 382"/>
                <a:gd name="T18" fmla="*/ 45 w 259"/>
                <a:gd name="T19" fmla="*/ 236 h 382"/>
                <a:gd name="T20" fmla="*/ 73 w 259"/>
                <a:gd name="T21" fmla="*/ 207 h 382"/>
                <a:gd name="T22" fmla="*/ 85 w 259"/>
                <a:gd name="T23" fmla="*/ 306 h 382"/>
                <a:gd name="T24" fmla="*/ 108 w 259"/>
                <a:gd name="T25" fmla="*/ 127 h 382"/>
                <a:gd name="T26" fmla="*/ 120 w 259"/>
                <a:gd name="T27" fmla="*/ 150 h 382"/>
                <a:gd name="T28" fmla="*/ 132 w 259"/>
                <a:gd name="T29" fmla="*/ 323 h 382"/>
                <a:gd name="T30" fmla="*/ 150 w 259"/>
                <a:gd name="T31" fmla="*/ 199 h 382"/>
                <a:gd name="T32" fmla="*/ 154 w 259"/>
                <a:gd name="T33" fmla="*/ 207 h 382"/>
                <a:gd name="T34" fmla="*/ 162 w 259"/>
                <a:gd name="T35" fmla="*/ 232 h 382"/>
                <a:gd name="T36" fmla="*/ 173 w 259"/>
                <a:gd name="T37" fmla="*/ 346 h 382"/>
                <a:gd name="T38" fmla="*/ 152 w 259"/>
                <a:gd name="T39" fmla="*/ 291 h 382"/>
                <a:gd name="T40" fmla="*/ 176 w 259"/>
                <a:gd name="T41" fmla="*/ 261 h 382"/>
                <a:gd name="T42" fmla="*/ 192 w 259"/>
                <a:gd name="T43" fmla="*/ 303 h 382"/>
                <a:gd name="T44" fmla="*/ 243 w 259"/>
                <a:gd name="T45" fmla="*/ 382 h 382"/>
                <a:gd name="T46" fmla="*/ 181 w 259"/>
                <a:gd name="T47" fmla="*/ 265 h 382"/>
                <a:gd name="T48" fmla="*/ 247 w 259"/>
                <a:gd name="T49" fmla="*/ 325 h 382"/>
                <a:gd name="T50" fmla="*/ 179 w 259"/>
                <a:gd name="T51" fmla="*/ 259 h 382"/>
                <a:gd name="T52" fmla="*/ 209 w 259"/>
                <a:gd name="T53" fmla="*/ 234 h 382"/>
                <a:gd name="T54" fmla="*/ 253 w 259"/>
                <a:gd name="T55" fmla="*/ 280 h 382"/>
                <a:gd name="T56" fmla="*/ 154 w 259"/>
                <a:gd name="T57" fmla="*/ 197 h 382"/>
                <a:gd name="T58" fmla="*/ 158 w 259"/>
                <a:gd name="T59" fmla="*/ 149 h 382"/>
                <a:gd name="T60" fmla="*/ 256 w 259"/>
                <a:gd name="T61" fmla="*/ 242 h 382"/>
                <a:gd name="T62" fmla="*/ 200 w 259"/>
                <a:gd name="T63" fmla="*/ 171 h 382"/>
                <a:gd name="T64" fmla="*/ 119 w 259"/>
                <a:gd name="T65" fmla="*/ 129 h 382"/>
                <a:gd name="T66" fmla="*/ 109 w 259"/>
                <a:gd name="T67" fmla="*/ 109 h 382"/>
                <a:gd name="T68" fmla="*/ 180 w 259"/>
                <a:gd name="T69" fmla="*/ 114 h 382"/>
                <a:gd name="T70" fmla="*/ 257 w 259"/>
                <a:gd name="T71" fmla="*/ 175 h 382"/>
                <a:gd name="T72" fmla="*/ 186 w 259"/>
                <a:gd name="T73" fmla="*/ 111 h 382"/>
                <a:gd name="T74" fmla="*/ 246 w 259"/>
                <a:gd name="T75" fmla="*/ 113 h 382"/>
                <a:gd name="T76" fmla="*/ 121 w 259"/>
                <a:gd name="T77" fmla="*/ 80 h 382"/>
                <a:gd name="T78" fmla="*/ 242 w 259"/>
                <a:gd name="T79" fmla="*/ 92 h 382"/>
                <a:gd name="T80" fmla="*/ 173 w 259"/>
                <a:gd name="T81" fmla="*/ 75 h 382"/>
                <a:gd name="T82" fmla="*/ 95 w 259"/>
                <a:gd name="T83" fmla="*/ 76 h 382"/>
                <a:gd name="T84" fmla="*/ 58 w 259"/>
                <a:gd name="T85" fmla="*/ 8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9" h="382">
                  <a:moveTo>
                    <a:pt x="58" y="8"/>
                  </a:moveTo>
                  <a:cubicBezTo>
                    <a:pt x="66" y="31"/>
                    <a:pt x="76" y="54"/>
                    <a:pt x="86" y="77"/>
                  </a:cubicBezTo>
                  <a:cubicBezTo>
                    <a:pt x="86" y="77"/>
                    <a:pt x="85" y="77"/>
                    <a:pt x="85" y="77"/>
                  </a:cubicBezTo>
                  <a:cubicBezTo>
                    <a:pt x="73" y="86"/>
                    <a:pt x="65" y="101"/>
                    <a:pt x="58" y="116"/>
                  </a:cubicBezTo>
                  <a:cubicBezTo>
                    <a:pt x="58" y="116"/>
                    <a:pt x="57" y="116"/>
                    <a:pt x="57" y="116"/>
                  </a:cubicBezTo>
                  <a:cubicBezTo>
                    <a:pt x="31" y="132"/>
                    <a:pt x="9" y="157"/>
                    <a:pt x="0" y="187"/>
                  </a:cubicBezTo>
                  <a:cubicBezTo>
                    <a:pt x="0" y="187"/>
                    <a:pt x="0" y="187"/>
                    <a:pt x="0" y="187"/>
                  </a:cubicBezTo>
                  <a:cubicBezTo>
                    <a:pt x="13" y="160"/>
                    <a:pt x="30" y="140"/>
                    <a:pt x="55" y="125"/>
                  </a:cubicBezTo>
                  <a:cubicBezTo>
                    <a:pt x="50" y="138"/>
                    <a:pt x="46" y="151"/>
                    <a:pt x="42" y="163"/>
                  </a:cubicBezTo>
                  <a:cubicBezTo>
                    <a:pt x="32" y="196"/>
                    <a:pt x="28" y="227"/>
                    <a:pt x="36" y="260"/>
                  </a:cubicBezTo>
                  <a:cubicBezTo>
                    <a:pt x="36" y="261"/>
                    <a:pt x="38" y="261"/>
                    <a:pt x="38" y="260"/>
                  </a:cubicBezTo>
                  <a:cubicBezTo>
                    <a:pt x="30" y="227"/>
                    <a:pt x="37" y="194"/>
                    <a:pt x="48" y="162"/>
                  </a:cubicBezTo>
                  <a:cubicBezTo>
                    <a:pt x="53" y="148"/>
                    <a:pt x="58" y="134"/>
                    <a:pt x="65" y="120"/>
                  </a:cubicBezTo>
                  <a:cubicBezTo>
                    <a:pt x="71" y="107"/>
                    <a:pt x="81" y="95"/>
                    <a:pt x="88" y="83"/>
                  </a:cubicBezTo>
                  <a:cubicBezTo>
                    <a:pt x="88" y="83"/>
                    <a:pt x="88" y="83"/>
                    <a:pt x="88" y="83"/>
                  </a:cubicBezTo>
                  <a:cubicBezTo>
                    <a:pt x="93" y="94"/>
                    <a:pt x="98" y="104"/>
                    <a:pt x="102" y="115"/>
                  </a:cubicBezTo>
                  <a:cubicBezTo>
                    <a:pt x="103" y="117"/>
                    <a:pt x="104" y="119"/>
                    <a:pt x="105" y="120"/>
                  </a:cubicBezTo>
                  <a:cubicBezTo>
                    <a:pt x="85" y="142"/>
                    <a:pt x="78" y="172"/>
                    <a:pt x="74" y="200"/>
                  </a:cubicBezTo>
                  <a:cubicBezTo>
                    <a:pt x="68" y="206"/>
                    <a:pt x="63" y="211"/>
                    <a:pt x="57" y="218"/>
                  </a:cubicBezTo>
                  <a:cubicBezTo>
                    <a:pt x="53" y="224"/>
                    <a:pt x="49" y="230"/>
                    <a:pt x="45" y="236"/>
                  </a:cubicBezTo>
                  <a:cubicBezTo>
                    <a:pt x="45" y="237"/>
                    <a:pt x="46" y="237"/>
                    <a:pt x="46" y="237"/>
                  </a:cubicBezTo>
                  <a:cubicBezTo>
                    <a:pt x="54" y="226"/>
                    <a:pt x="63" y="216"/>
                    <a:pt x="73" y="207"/>
                  </a:cubicBezTo>
                  <a:cubicBezTo>
                    <a:pt x="70" y="240"/>
                    <a:pt x="74" y="274"/>
                    <a:pt x="84" y="306"/>
                  </a:cubicBezTo>
                  <a:cubicBezTo>
                    <a:pt x="84" y="307"/>
                    <a:pt x="85" y="307"/>
                    <a:pt x="85" y="306"/>
                  </a:cubicBezTo>
                  <a:cubicBezTo>
                    <a:pt x="77" y="275"/>
                    <a:pt x="74" y="242"/>
                    <a:pt x="78" y="210"/>
                  </a:cubicBezTo>
                  <a:cubicBezTo>
                    <a:pt x="81" y="181"/>
                    <a:pt x="89" y="150"/>
                    <a:pt x="108" y="127"/>
                  </a:cubicBezTo>
                  <a:cubicBezTo>
                    <a:pt x="112" y="135"/>
                    <a:pt x="116" y="142"/>
                    <a:pt x="120" y="149"/>
                  </a:cubicBezTo>
                  <a:cubicBezTo>
                    <a:pt x="120" y="150"/>
                    <a:pt x="120" y="150"/>
                    <a:pt x="120" y="150"/>
                  </a:cubicBezTo>
                  <a:cubicBezTo>
                    <a:pt x="83" y="199"/>
                    <a:pt x="101" y="276"/>
                    <a:pt x="130" y="324"/>
                  </a:cubicBezTo>
                  <a:cubicBezTo>
                    <a:pt x="131" y="326"/>
                    <a:pt x="133" y="325"/>
                    <a:pt x="132" y="323"/>
                  </a:cubicBezTo>
                  <a:cubicBezTo>
                    <a:pt x="103" y="276"/>
                    <a:pt x="90" y="204"/>
                    <a:pt x="124" y="156"/>
                  </a:cubicBezTo>
                  <a:cubicBezTo>
                    <a:pt x="133" y="170"/>
                    <a:pt x="142" y="184"/>
                    <a:pt x="150" y="199"/>
                  </a:cubicBezTo>
                  <a:cubicBezTo>
                    <a:pt x="150" y="200"/>
                    <a:pt x="150" y="200"/>
                    <a:pt x="150" y="200"/>
                  </a:cubicBezTo>
                  <a:cubicBezTo>
                    <a:pt x="151" y="202"/>
                    <a:pt x="153" y="204"/>
                    <a:pt x="154" y="207"/>
                  </a:cubicBezTo>
                  <a:cubicBezTo>
                    <a:pt x="157" y="214"/>
                    <a:pt x="161" y="222"/>
                    <a:pt x="164" y="230"/>
                  </a:cubicBezTo>
                  <a:cubicBezTo>
                    <a:pt x="163" y="230"/>
                    <a:pt x="162" y="231"/>
                    <a:pt x="162" y="232"/>
                  </a:cubicBezTo>
                  <a:cubicBezTo>
                    <a:pt x="153" y="251"/>
                    <a:pt x="146" y="272"/>
                    <a:pt x="148" y="293"/>
                  </a:cubicBezTo>
                  <a:cubicBezTo>
                    <a:pt x="150" y="314"/>
                    <a:pt x="164" y="328"/>
                    <a:pt x="173" y="346"/>
                  </a:cubicBezTo>
                  <a:cubicBezTo>
                    <a:pt x="173" y="346"/>
                    <a:pt x="173" y="346"/>
                    <a:pt x="173" y="346"/>
                  </a:cubicBezTo>
                  <a:cubicBezTo>
                    <a:pt x="165" y="327"/>
                    <a:pt x="153" y="312"/>
                    <a:pt x="152" y="291"/>
                  </a:cubicBezTo>
                  <a:cubicBezTo>
                    <a:pt x="151" y="271"/>
                    <a:pt x="158" y="253"/>
                    <a:pt x="166" y="235"/>
                  </a:cubicBezTo>
                  <a:cubicBezTo>
                    <a:pt x="169" y="244"/>
                    <a:pt x="173" y="252"/>
                    <a:pt x="176" y="261"/>
                  </a:cubicBezTo>
                  <a:cubicBezTo>
                    <a:pt x="176" y="262"/>
                    <a:pt x="176" y="262"/>
                    <a:pt x="177" y="262"/>
                  </a:cubicBezTo>
                  <a:cubicBezTo>
                    <a:pt x="182" y="276"/>
                    <a:pt x="187" y="289"/>
                    <a:pt x="192" y="303"/>
                  </a:cubicBezTo>
                  <a:cubicBezTo>
                    <a:pt x="204" y="331"/>
                    <a:pt x="218" y="363"/>
                    <a:pt x="243" y="382"/>
                  </a:cubicBezTo>
                  <a:cubicBezTo>
                    <a:pt x="243" y="382"/>
                    <a:pt x="243" y="382"/>
                    <a:pt x="243" y="382"/>
                  </a:cubicBezTo>
                  <a:cubicBezTo>
                    <a:pt x="217" y="360"/>
                    <a:pt x="204" y="323"/>
                    <a:pt x="192" y="293"/>
                  </a:cubicBezTo>
                  <a:cubicBezTo>
                    <a:pt x="188" y="284"/>
                    <a:pt x="185" y="274"/>
                    <a:pt x="181" y="265"/>
                  </a:cubicBezTo>
                  <a:cubicBezTo>
                    <a:pt x="207" y="281"/>
                    <a:pt x="228" y="301"/>
                    <a:pt x="246" y="325"/>
                  </a:cubicBezTo>
                  <a:cubicBezTo>
                    <a:pt x="246" y="326"/>
                    <a:pt x="247" y="325"/>
                    <a:pt x="247" y="325"/>
                  </a:cubicBezTo>
                  <a:cubicBezTo>
                    <a:pt x="230" y="297"/>
                    <a:pt x="207" y="275"/>
                    <a:pt x="179" y="259"/>
                  </a:cubicBezTo>
                  <a:cubicBezTo>
                    <a:pt x="179" y="259"/>
                    <a:pt x="179" y="259"/>
                    <a:pt x="179" y="259"/>
                  </a:cubicBezTo>
                  <a:cubicBezTo>
                    <a:pt x="172" y="240"/>
                    <a:pt x="165" y="221"/>
                    <a:pt x="157" y="202"/>
                  </a:cubicBezTo>
                  <a:cubicBezTo>
                    <a:pt x="176" y="207"/>
                    <a:pt x="194" y="222"/>
                    <a:pt x="209" y="234"/>
                  </a:cubicBezTo>
                  <a:cubicBezTo>
                    <a:pt x="226" y="247"/>
                    <a:pt x="241" y="262"/>
                    <a:pt x="253" y="281"/>
                  </a:cubicBezTo>
                  <a:cubicBezTo>
                    <a:pt x="253" y="281"/>
                    <a:pt x="253" y="281"/>
                    <a:pt x="253" y="280"/>
                  </a:cubicBezTo>
                  <a:cubicBezTo>
                    <a:pt x="243" y="259"/>
                    <a:pt x="227" y="244"/>
                    <a:pt x="209" y="229"/>
                  </a:cubicBezTo>
                  <a:cubicBezTo>
                    <a:pt x="193" y="216"/>
                    <a:pt x="175" y="200"/>
                    <a:pt x="154" y="197"/>
                  </a:cubicBezTo>
                  <a:cubicBezTo>
                    <a:pt x="145" y="176"/>
                    <a:pt x="133" y="156"/>
                    <a:pt x="122" y="136"/>
                  </a:cubicBezTo>
                  <a:cubicBezTo>
                    <a:pt x="133" y="141"/>
                    <a:pt x="146" y="144"/>
                    <a:pt x="158" y="149"/>
                  </a:cubicBezTo>
                  <a:cubicBezTo>
                    <a:pt x="171" y="155"/>
                    <a:pt x="184" y="162"/>
                    <a:pt x="195" y="171"/>
                  </a:cubicBezTo>
                  <a:cubicBezTo>
                    <a:pt x="221" y="190"/>
                    <a:pt x="238" y="215"/>
                    <a:pt x="256" y="242"/>
                  </a:cubicBezTo>
                  <a:cubicBezTo>
                    <a:pt x="256" y="242"/>
                    <a:pt x="257" y="242"/>
                    <a:pt x="257" y="242"/>
                  </a:cubicBezTo>
                  <a:cubicBezTo>
                    <a:pt x="245" y="214"/>
                    <a:pt x="223" y="189"/>
                    <a:pt x="200" y="171"/>
                  </a:cubicBezTo>
                  <a:cubicBezTo>
                    <a:pt x="187" y="161"/>
                    <a:pt x="174" y="152"/>
                    <a:pt x="160" y="145"/>
                  </a:cubicBezTo>
                  <a:cubicBezTo>
                    <a:pt x="148" y="138"/>
                    <a:pt x="133" y="130"/>
                    <a:pt x="119" y="129"/>
                  </a:cubicBezTo>
                  <a:cubicBezTo>
                    <a:pt x="118" y="129"/>
                    <a:pt x="118" y="129"/>
                    <a:pt x="118" y="129"/>
                  </a:cubicBezTo>
                  <a:cubicBezTo>
                    <a:pt x="115" y="123"/>
                    <a:pt x="112" y="116"/>
                    <a:pt x="109" y="109"/>
                  </a:cubicBezTo>
                  <a:cubicBezTo>
                    <a:pt x="105" y="101"/>
                    <a:pt x="102" y="92"/>
                    <a:pt x="98" y="84"/>
                  </a:cubicBezTo>
                  <a:cubicBezTo>
                    <a:pt x="128" y="87"/>
                    <a:pt x="155" y="98"/>
                    <a:pt x="180" y="114"/>
                  </a:cubicBezTo>
                  <a:cubicBezTo>
                    <a:pt x="193" y="121"/>
                    <a:pt x="205" y="130"/>
                    <a:pt x="217" y="138"/>
                  </a:cubicBezTo>
                  <a:cubicBezTo>
                    <a:pt x="232" y="148"/>
                    <a:pt x="248" y="159"/>
                    <a:pt x="257" y="175"/>
                  </a:cubicBezTo>
                  <a:cubicBezTo>
                    <a:pt x="258" y="175"/>
                    <a:pt x="259" y="175"/>
                    <a:pt x="259" y="174"/>
                  </a:cubicBezTo>
                  <a:cubicBezTo>
                    <a:pt x="244" y="147"/>
                    <a:pt x="212" y="127"/>
                    <a:pt x="186" y="111"/>
                  </a:cubicBezTo>
                  <a:cubicBezTo>
                    <a:pt x="206" y="104"/>
                    <a:pt x="226" y="107"/>
                    <a:pt x="246" y="114"/>
                  </a:cubicBezTo>
                  <a:cubicBezTo>
                    <a:pt x="246" y="114"/>
                    <a:pt x="247" y="113"/>
                    <a:pt x="246" y="113"/>
                  </a:cubicBezTo>
                  <a:cubicBezTo>
                    <a:pt x="226" y="101"/>
                    <a:pt x="202" y="102"/>
                    <a:pt x="181" y="108"/>
                  </a:cubicBezTo>
                  <a:cubicBezTo>
                    <a:pt x="162" y="96"/>
                    <a:pt x="142" y="86"/>
                    <a:pt x="121" y="80"/>
                  </a:cubicBezTo>
                  <a:cubicBezTo>
                    <a:pt x="138" y="79"/>
                    <a:pt x="154" y="78"/>
                    <a:pt x="171" y="78"/>
                  </a:cubicBezTo>
                  <a:cubicBezTo>
                    <a:pt x="196" y="79"/>
                    <a:pt x="218" y="87"/>
                    <a:pt x="242" y="92"/>
                  </a:cubicBezTo>
                  <a:cubicBezTo>
                    <a:pt x="243" y="92"/>
                    <a:pt x="243" y="92"/>
                    <a:pt x="243" y="92"/>
                  </a:cubicBezTo>
                  <a:cubicBezTo>
                    <a:pt x="223" y="80"/>
                    <a:pt x="196" y="77"/>
                    <a:pt x="173" y="75"/>
                  </a:cubicBezTo>
                  <a:cubicBezTo>
                    <a:pt x="150" y="74"/>
                    <a:pt x="127" y="74"/>
                    <a:pt x="104" y="77"/>
                  </a:cubicBezTo>
                  <a:cubicBezTo>
                    <a:pt x="101" y="76"/>
                    <a:pt x="98" y="76"/>
                    <a:pt x="95" y="76"/>
                  </a:cubicBezTo>
                  <a:cubicBezTo>
                    <a:pt x="86" y="52"/>
                    <a:pt x="76" y="28"/>
                    <a:pt x="65" y="5"/>
                  </a:cubicBezTo>
                  <a:cubicBezTo>
                    <a:pt x="63" y="0"/>
                    <a:pt x="56" y="4"/>
                    <a:pt x="58" y="8"/>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0" name="Group 29"/>
          <p:cNvGrpSpPr/>
          <p:nvPr/>
        </p:nvGrpSpPr>
        <p:grpSpPr>
          <a:xfrm>
            <a:off x="-232581" y="6094753"/>
            <a:ext cx="1074738" cy="942975"/>
            <a:chOff x="8523287" y="4378326"/>
            <a:chExt cx="1074738" cy="942975"/>
          </a:xfrm>
        </p:grpSpPr>
        <p:grpSp>
          <p:nvGrpSpPr>
            <p:cNvPr id="31" name="Group 30"/>
            <p:cNvGrpSpPr/>
            <p:nvPr/>
          </p:nvGrpSpPr>
          <p:grpSpPr>
            <a:xfrm>
              <a:off x="8523287" y="4378326"/>
              <a:ext cx="1074738" cy="942975"/>
              <a:chOff x="8523287" y="4378326"/>
              <a:chExt cx="1074738" cy="942975"/>
            </a:xfrm>
          </p:grpSpPr>
          <p:sp>
            <p:nvSpPr>
              <p:cNvPr id="60" name="Freeform 85"/>
              <p:cNvSpPr>
                <a:spLocks/>
              </p:cNvSpPr>
              <p:nvPr/>
            </p:nvSpPr>
            <p:spPr bwMode="auto">
              <a:xfrm>
                <a:off x="8523287" y="4378326"/>
                <a:ext cx="1074738" cy="942975"/>
              </a:xfrm>
              <a:custGeom>
                <a:avLst/>
                <a:gdLst>
                  <a:gd name="T0" fmla="*/ 398 w 412"/>
                  <a:gd name="T1" fmla="*/ 185 h 361"/>
                  <a:gd name="T2" fmla="*/ 362 w 412"/>
                  <a:gd name="T3" fmla="*/ 177 h 361"/>
                  <a:gd name="T4" fmla="*/ 321 w 412"/>
                  <a:gd name="T5" fmla="*/ 178 h 361"/>
                  <a:gd name="T6" fmla="*/ 381 w 412"/>
                  <a:gd name="T7" fmla="*/ 150 h 361"/>
                  <a:gd name="T8" fmla="*/ 377 w 412"/>
                  <a:gd name="T9" fmla="*/ 128 h 361"/>
                  <a:gd name="T10" fmla="*/ 366 w 412"/>
                  <a:gd name="T11" fmla="*/ 123 h 361"/>
                  <a:gd name="T12" fmla="*/ 359 w 412"/>
                  <a:gd name="T13" fmla="*/ 121 h 361"/>
                  <a:gd name="T14" fmla="*/ 352 w 412"/>
                  <a:gd name="T15" fmla="*/ 108 h 361"/>
                  <a:gd name="T16" fmla="*/ 346 w 412"/>
                  <a:gd name="T17" fmla="*/ 63 h 361"/>
                  <a:gd name="T18" fmla="*/ 327 w 412"/>
                  <a:gd name="T19" fmla="*/ 44 h 361"/>
                  <a:gd name="T20" fmla="*/ 297 w 412"/>
                  <a:gd name="T21" fmla="*/ 60 h 361"/>
                  <a:gd name="T22" fmla="*/ 267 w 412"/>
                  <a:gd name="T23" fmla="*/ 88 h 361"/>
                  <a:gd name="T24" fmla="*/ 255 w 412"/>
                  <a:gd name="T25" fmla="*/ 102 h 361"/>
                  <a:gd name="T26" fmla="*/ 248 w 412"/>
                  <a:gd name="T27" fmla="*/ 111 h 361"/>
                  <a:gd name="T28" fmla="*/ 245 w 412"/>
                  <a:gd name="T29" fmla="*/ 115 h 361"/>
                  <a:gd name="T30" fmla="*/ 238 w 412"/>
                  <a:gd name="T31" fmla="*/ 114 h 361"/>
                  <a:gd name="T32" fmla="*/ 235 w 412"/>
                  <a:gd name="T33" fmla="*/ 108 h 361"/>
                  <a:gd name="T34" fmla="*/ 245 w 412"/>
                  <a:gd name="T35" fmla="*/ 65 h 361"/>
                  <a:gd name="T36" fmla="*/ 222 w 412"/>
                  <a:gd name="T37" fmla="*/ 6 h 361"/>
                  <a:gd name="T38" fmla="*/ 194 w 412"/>
                  <a:gd name="T39" fmla="*/ 3 h 361"/>
                  <a:gd name="T40" fmla="*/ 183 w 412"/>
                  <a:gd name="T41" fmla="*/ 11 h 361"/>
                  <a:gd name="T42" fmla="*/ 162 w 412"/>
                  <a:gd name="T43" fmla="*/ 21 h 361"/>
                  <a:gd name="T44" fmla="*/ 124 w 412"/>
                  <a:gd name="T45" fmla="*/ 17 h 361"/>
                  <a:gd name="T46" fmla="*/ 98 w 412"/>
                  <a:gd name="T47" fmla="*/ 34 h 361"/>
                  <a:gd name="T48" fmla="*/ 104 w 412"/>
                  <a:gd name="T49" fmla="*/ 99 h 361"/>
                  <a:gd name="T50" fmla="*/ 161 w 412"/>
                  <a:gd name="T51" fmla="*/ 136 h 361"/>
                  <a:gd name="T52" fmla="*/ 82 w 412"/>
                  <a:gd name="T53" fmla="*/ 99 h 361"/>
                  <a:gd name="T54" fmla="*/ 46 w 412"/>
                  <a:gd name="T55" fmla="*/ 89 h 361"/>
                  <a:gd name="T56" fmla="*/ 34 w 412"/>
                  <a:gd name="T57" fmla="*/ 114 h 361"/>
                  <a:gd name="T58" fmla="*/ 8 w 412"/>
                  <a:gd name="T59" fmla="*/ 143 h 361"/>
                  <a:gd name="T60" fmla="*/ 3 w 412"/>
                  <a:gd name="T61" fmla="*/ 179 h 361"/>
                  <a:gd name="T62" fmla="*/ 9 w 412"/>
                  <a:gd name="T63" fmla="*/ 199 h 361"/>
                  <a:gd name="T64" fmla="*/ 21 w 412"/>
                  <a:gd name="T65" fmla="*/ 206 h 361"/>
                  <a:gd name="T66" fmla="*/ 68 w 412"/>
                  <a:gd name="T67" fmla="*/ 213 h 361"/>
                  <a:gd name="T68" fmla="*/ 78 w 412"/>
                  <a:gd name="T69" fmla="*/ 228 h 361"/>
                  <a:gd name="T70" fmla="*/ 99 w 412"/>
                  <a:gd name="T71" fmla="*/ 231 h 361"/>
                  <a:gd name="T72" fmla="*/ 100 w 412"/>
                  <a:gd name="T73" fmla="*/ 230 h 361"/>
                  <a:gd name="T74" fmla="*/ 57 w 412"/>
                  <a:gd name="T75" fmla="*/ 265 h 361"/>
                  <a:gd name="T76" fmla="*/ 68 w 412"/>
                  <a:gd name="T77" fmla="*/ 308 h 361"/>
                  <a:gd name="T78" fmla="*/ 97 w 412"/>
                  <a:gd name="T79" fmla="*/ 317 h 361"/>
                  <a:gd name="T80" fmla="*/ 100 w 412"/>
                  <a:gd name="T81" fmla="*/ 328 h 361"/>
                  <a:gd name="T82" fmla="*/ 121 w 412"/>
                  <a:gd name="T83" fmla="*/ 334 h 361"/>
                  <a:gd name="T84" fmla="*/ 154 w 412"/>
                  <a:gd name="T85" fmla="*/ 325 h 361"/>
                  <a:gd name="T86" fmla="*/ 189 w 412"/>
                  <a:gd name="T87" fmla="*/ 335 h 361"/>
                  <a:gd name="T88" fmla="*/ 239 w 412"/>
                  <a:gd name="T89" fmla="*/ 345 h 361"/>
                  <a:gd name="T90" fmla="*/ 251 w 412"/>
                  <a:gd name="T91" fmla="*/ 336 h 361"/>
                  <a:gd name="T92" fmla="*/ 264 w 412"/>
                  <a:gd name="T93" fmla="*/ 331 h 361"/>
                  <a:gd name="T94" fmla="*/ 275 w 412"/>
                  <a:gd name="T95" fmla="*/ 314 h 361"/>
                  <a:gd name="T96" fmla="*/ 265 w 412"/>
                  <a:gd name="T97" fmla="*/ 283 h 361"/>
                  <a:gd name="T98" fmla="*/ 256 w 412"/>
                  <a:gd name="T99" fmla="*/ 268 h 361"/>
                  <a:gd name="T100" fmla="*/ 250 w 412"/>
                  <a:gd name="T101" fmla="*/ 249 h 361"/>
                  <a:gd name="T102" fmla="*/ 292 w 412"/>
                  <a:gd name="T103" fmla="*/ 296 h 361"/>
                  <a:gd name="T104" fmla="*/ 347 w 412"/>
                  <a:gd name="T105" fmla="*/ 300 h 361"/>
                  <a:gd name="T106" fmla="*/ 365 w 412"/>
                  <a:gd name="T107" fmla="*/ 282 h 361"/>
                  <a:gd name="T108" fmla="*/ 368 w 412"/>
                  <a:gd name="T109" fmla="*/ 271 h 361"/>
                  <a:gd name="T110" fmla="*/ 370 w 412"/>
                  <a:gd name="T111" fmla="*/ 268 h 361"/>
                  <a:gd name="T112" fmla="*/ 375 w 412"/>
                  <a:gd name="T113" fmla="*/ 265 h 361"/>
                  <a:gd name="T114" fmla="*/ 389 w 412"/>
                  <a:gd name="T115" fmla="*/ 228 h 361"/>
                  <a:gd name="T116" fmla="*/ 409 w 412"/>
                  <a:gd name="T117" fmla="*/ 208 h 361"/>
                  <a:gd name="T118" fmla="*/ 398 w 412"/>
                  <a:gd name="T119" fmla="*/ 185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12" h="361">
                    <a:moveTo>
                      <a:pt x="398" y="185"/>
                    </a:moveTo>
                    <a:cubicBezTo>
                      <a:pt x="387" y="180"/>
                      <a:pt x="374" y="177"/>
                      <a:pt x="362" y="177"/>
                    </a:cubicBezTo>
                    <a:cubicBezTo>
                      <a:pt x="349" y="176"/>
                      <a:pt x="334" y="182"/>
                      <a:pt x="321" y="178"/>
                    </a:cubicBezTo>
                    <a:cubicBezTo>
                      <a:pt x="340" y="169"/>
                      <a:pt x="373" y="173"/>
                      <a:pt x="381" y="150"/>
                    </a:cubicBezTo>
                    <a:cubicBezTo>
                      <a:pt x="384" y="142"/>
                      <a:pt x="383" y="133"/>
                      <a:pt x="377" y="128"/>
                    </a:cubicBezTo>
                    <a:cubicBezTo>
                      <a:pt x="374" y="125"/>
                      <a:pt x="370" y="124"/>
                      <a:pt x="366" y="123"/>
                    </a:cubicBezTo>
                    <a:cubicBezTo>
                      <a:pt x="364" y="123"/>
                      <a:pt x="361" y="122"/>
                      <a:pt x="359" y="121"/>
                    </a:cubicBezTo>
                    <a:cubicBezTo>
                      <a:pt x="353" y="119"/>
                      <a:pt x="353" y="113"/>
                      <a:pt x="352" y="108"/>
                    </a:cubicBezTo>
                    <a:cubicBezTo>
                      <a:pt x="350" y="93"/>
                      <a:pt x="350" y="77"/>
                      <a:pt x="346" y="63"/>
                    </a:cubicBezTo>
                    <a:cubicBezTo>
                      <a:pt x="344" y="54"/>
                      <a:pt x="337" y="44"/>
                      <a:pt x="327" y="44"/>
                    </a:cubicBezTo>
                    <a:cubicBezTo>
                      <a:pt x="316" y="44"/>
                      <a:pt x="305" y="54"/>
                      <a:pt x="297" y="60"/>
                    </a:cubicBezTo>
                    <a:cubicBezTo>
                      <a:pt x="286" y="69"/>
                      <a:pt x="276" y="78"/>
                      <a:pt x="267" y="88"/>
                    </a:cubicBezTo>
                    <a:cubicBezTo>
                      <a:pt x="263" y="93"/>
                      <a:pt x="259" y="97"/>
                      <a:pt x="255" y="102"/>
                    </a:cubicBezTo>
                    <a:cubicBezTo>
                      <a:pt x="253" y="105"/>
                      <a:pt x="250" y="108"/>
                      <a:pt x="248" y="111"/>
                    </a:cubicBezTo>
                    <a:cubicBezTo>
                      <a:pt x="247" y="112"/>
                      <a:pt x="246" y="114"/>
                      <a:pt x="245" y="115"/>
                    </a:cubicBezTo>
                    <a:cubicBezTo>
                      <a:pt x="243" y="117"/>
                      <a:pt x="241" y="117"/>
                      <a:pt x="238" y="114"/>
                    </a:cubicBezTo>
                    <a:cubicBezTo>
                      <a:pt x="235" y="113"/>
                      <a:pt x="234" y="111"/>
                      <a:pt x="235" y="108"/>
                    </a:cubicBezTo>
                    <a:cubicBezTo>
                      <a:pt x="238" y="94"/>
                      <a:pt x="243" y="80"/>
                      <a:pt x="245" y="65"/>
                    </a:cubicBezTo>
                    <a:cubicBezTo>
                      <a:pt x="248" y="44"/>
                      <a:pt x="243" y="17"/>
                      <a:pt x="222" y="6"/>
                    </a:cubicBezTo>
                    <a:cubicBezTo>
                      <a:pt x="214" y="1"/>
                      <a:pt x="203" y="0"/>
                      <a:pt x="194" y="3"/>
                    </a:cubicBezTo>
                    <a:cubicBezTo>
                      <a:pt x="190" y="5"/>
                      <a:pt x="186" y="7"/>
                      <a:pt x="183" y="11"/>
                    </a:cubicBezTo>
                    <a:cubicBezTo>
                      <a:pt x="177" y="17"/>
                      <a:pt x="171" y="21"/>
                      <a:pt x="162" y="21"/>
                    </a:cubicBezTo>
                    <a:cubicBezTo>
                      <a:pt x="149" y="20"/>
                      <a:pt x="138" y="15"/>
                      <a:pt x="124" y="17"/>
                    </a:cubicBezTo>
                    <a:cubicBezTo>
                      <a:pt x="114" y="20"/>
                      <a:pt x="104" y="26"/>
                      <a:pt x="98" y="34"/>
                    </a:cubicBezTo>
                    <a:cubicBezTo>
                      <a:pt x="82" y="54"/>
                      <a:pt x="86" y="82"/>
                      <a:pt x="104" y="99"/>
                    </a:cubicBezTo>
                    <a:cubicBezTo>
                      <a:pt x="121" y="114"/>
                      <a:pt x="144" y="121"/>
                      <a:pt x="161" y="136"/>
                    </a:cubicBezTo>
                    <a:cubicBezTo>
                      <a:pt x="131" y="144"/>
                      <a:pt x="105" y="113"/>
                      <a:pt x="82" y="99"/>
                    </a:cubicBezTo>
                    <a:cubicBezTo>
                      <a:pt x="72" y="92"/>
                      <a:pt x="59" y="87"/>
                      <a:pt x="46" y="89"/>
                    </a:cubicBezTo>
                    <a:cubicBezTo>
                      <a:pt x="32" y="91"/>
                      <a:pt x="34" y="103"/>
                      <a:pt x="34" y="114"/>
                    </a:cubicBezTo>
                    <a:cubicBezTo>
                      <a:pt x="34" y="130"/>
                      <a:pt x="17" y="133"/>
                      <a:pt x="8" y="143"/>
                    </a:cubicBezTo>
                    <a:cubicBezTo>
                      <a:pt x="0" y="153"/>
                      <a:pt x="0" y="167"/>
                      <a:pt x="3" y="179"/>
                    </a:cubicBezTo>
                    <a:cubicBezTo>
                      <a:pt x="4" y="186"/>
                      <a:pt x="6" y="193"/>
                      <a:pt x="9" y="199"/>
                    </a:cubicBezTo>
                    <a:cubicBezTo>
                      <a:pt x="12" y="204"/>
                      <a:pt x="16" y="206"/>
                      <a:pt x="21" y="206"/>
                    </a:cubicBezTo>
                    <a:cubicBezTo>
                      <a:pt x="36" y="205"/>
                      <a:pt x="59" y="195"/>
                      <a:pt x="68" y="213"/>
                    </a:cubicBezTo>
                    <a:cubicBezTo>
                      <a:pt x="71" y="219"/>
                      <a:pt x="71" y="225"/>
                      <a:pt x="78" y="228"/>
                    </a:cubicBezTo>
                    <a:cubicBezTo>
                      <a:pt x="84" y="232"/>
                      <a:pt x="92" y="231"/>
                      <a:pt x="99" y="231"/>
                    </a:cubicBezTo>
                    <a:cubicBezTo>
                      <a:pt x="99" y="231"/>
                      <a:pt x="99" y="230"/>
                      <a:pt x="100" y="230"/>
                    </a:cubicBezTo>
                    <a:cubicBezTo>
                      <a:pt x="85" y="240"/>
                      <a:pt x="67" y="249"/>
                      <a:pt x="57" y="265"/>
                    </a:cubicBezTo>
                    <a:cubicBezTo>
                      <a:pt x="47" y="282"/>
                      <a:pt x="51" y="298"/>
                      <a:pt x="68" y="308"/>
                    </a:cubicBezTo>
                    <a:cubicBezTo>
                      <a:pt x="75" y="311"/>
                      <a:pt x="86" y="316"/>
                      <a:pt x="97" y="317"/>
                    </a:cubicBezTo>
                    <a:cubicBezTo>
                      <a:pt x="96" y="321"/>
                      <a:pt x="97" y="325"/>
                      <a:pt x="100" y="328"/>
                    </a:cubicBezTo>
                    <a:cubicBezTo>
                      <a:pt x="105" y="334"/>
                      <a:pt x="113" y="336"/>
                      <a:pt x="121" y="334"/>
                    </a:cubicBezTo>
                    <a:cubicBezTo>
                      <a:pt x="132" y="332"/>
                      <a:pt x="142" y="326"/>
                      <a:pt x="154" y="325"/>
                    </a:cubicBezTo>
                    <a:cubicBezTo>
                      <a:pt x="166" y="325"/>
                      <a:pt x="179" y="328"/>
                      <a:pt x="189" y="335"/>
                    </a:cubicBezTo>
                    <a:cubicBezTo>
                      <a:pt x="204" y="344"/>
                      <a:pt x="222" y="361"/>
                      <a:pt x="239" y="345"/>
                    </a:cubicBezTo>
                    <a:cubicBezTo>
                      <a:pt x="243" y="342"/>
                      <a:pt x="246" y="338"/>
                      <a:pt x="251" y="336"/>
                    </a:cubicBezTo>
                    <a:cubicBezTo>
                      <a:pt x="255" y="334"/>
                      <a:pt x="260" y="333"/>
                      <a:pt x="264" y="331"/>
                    </a:cubicBezTo>
                    <a:cubicBezTo>
                      <a:pt x="271" y="328"/>
                      <a:pt x="275" y="322"/>
                      <a:pt x="275" y="314"/>
                    </a:cubicBezTo>
                    <a:cubicBezTo>
                      <a:pt x="275" y="304"/>
                      <a:pt x="270" y="292"/>
                      <a:pt x="265" y="283"/>
                    </a:cubicBezTo>
                    <a:cubicBezTo>
                      <a:pt x="262" y="278"/>
                      <a:pt x="259" y="273"/>
                      <a:pt x="256" y="268"/>
                    </a:cubicBezTo>
                    <a:cubicBezTo>
                      <a:pt x="252" y="264"/>
                      <a:pt x="246" y="255"/>
                      <a:pt x="250" y="249"/>
                    </a:cubicBezTo>
                    <a:cubicBezTo>
                      <a:pt x="261" y="267"/>
                      <a:pt x="274" y="284"/>
                      <a:pt x="292" y="296"/>
                    </a:cubicBezTo>
                    <a:cubicBezTo>
                      <a:pt x="308" y="306"/>
                      <a:pt x="330" y="310"/>
                      <a:pt x="347" y="300"/>
                    </a:cubicBezTo>
                    <a:cubicBezTo>
                      <a:pt x="355" y="296"/>
                      <a:pt x="361" y="290"/>
                      <a:pt x="365" y="282"/>
                    </a:cubicBezTo>
                    <a:cubicBezTo>
                      <a:pt x="367" y="278"/>
                      <a:pt x="367" y="274"/>
                      <a:pt x="368" y="271"/>
                    </a:cubicBezTo>
                    <a:cubicBezTo>
                      <a:pt x="369" y="268"/>
                      <a:pt x="367" y="269"/>
                      <a:pt x="370" y="268"/>
                    </a:cubicBezTo>
                    <a:cubicBezTo>
                      <a:pt x="372" y="267"/>
                      <a:pt x="374" y="266"/>
                      <a:pt x="375" y="265"/>
                    </a:cubicBezTo>
                    <a:cubicBezTo>
                      <a:pt x="388" y="258"/>
                      <a:pt x="393" y="242"/>
                      <a:pt x="389" y="228"/>
                    </a:cubicBezTo>
                    <a:cubicBezTo>
                      <a:pt x="397" y="224"/>
                      <a:pt x="406" y="218"/>
                      <a:pt x="409" y="208"/>
                    </a:cubicBezTo>
                    <a:cubicBezTo>
                      <a:pt x="412" y="198"/>
                      <a:pt x="407" y="190"/>
                      <a:pt x="398" y="185"/>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61" name="Freeform 86"/>
              <p:cNvSpPr>
                <a:spLocks/>
              </p:cNvSpPr>
              <p:nvPr/>
            </p:nvSpPr>
            <p:spPr bwMode="auto">
              <a:xfrm>
                <a:off x="8670925" y="4529138"/>
                <a:ext cx="723900" cy="635000"/>
              </a:xfrm>
              <a:custGeom>
                <a:avLst/>
                <a:gdLst>
                  <a:gd name="T0" fmla="*/ 267 w 277"/>
                  <a:gd name="T1" fmla="*/ 124 h 243"/>
                  <a:gd name="T2" fmla="*/ 243 w 277"/>
                  <a:gd name="T3" fmla="*/ 119 h 243"/>
                  <a:gd name="T4" fmla="*/ 216 w 277"/>
                  <a:gd name="T5" fmla="*/ 119 h 243"/>
                  <a:gd name="T6" fmla="*/ 256 w 277"/>
                  <a:gd name="T7" fmla="*/ 100 h 243"/>
                  <a:gd name="T8" fmla="*/ 253 w 277"/>
                  <a:gd name="T9" fmla="*/ 86 h 243"/>
                  <a:gd name="T10" fmla="*/ 246 w 277"/>
                  <a:gd name="T11" fmla="*/ 83 h 243"/>
                  <a:gd name="T12" fmla="*/ 241 w 277"/>
                  <a:gd name="T13" fmla="*/ 82 h 243"/>
                  <a:gd name="T14" fmla="*/ 237 w 277"/>
                  <a:gd name="T15" fmla="*/ 72 h 243"/>
                  <a:gd name="T16" fmla="*/ 233 w 277"/>
                  <a:gd name="T17" fmla="*/ 42 h 243"/>
                  <a:gd name="T18" fmla="*/ 219 w 277"/>
                  <a:gd name="T19" fmla="*/ 30 h 243"/>
                  <a:gd name="T20" fmla="*/ 199 w 277"/>
                  <a:gd name="T21" fmla="*/ 40 h 243"/>
                  <a:gd name="T22" fmla="*/ 179 w 277"/>
                  <a:gd name="T23" fmla="*/ 59 h 243"/>
                  <a:gd name="T24" fmla="*/ 171 w 277"/>
                  <a:gd name="T25" fmla="*/ 68 h 243"/>
                  <a:gd name="T26" fmla="*/ 167 w 277"/>
                  <a:gd name="T27" fmla="*/ 74 h 243"/>
                  <a:gd name="T28" fmla="*/ 164 w 277"/>
                  <a:gd name="T29" fmla="*/ 77 h 243"/>
                  <a:gd name="T30" fmla="*/ 160 w 277"/>
                  <a:gd name="T31" fmla="*/ 77 h 243"/>
                  <a:gd name="T32" fmla="*/ 158 w 277"/>
                  <a:gd name="T33" fmla="*/ 73 h 243"/>
                  <a:gd name="T34" fmla="*/ 164 w 277"/>
                  <a:gd name="T35" fmla="*/ 44 h 243"/>
                  <a:gd name="T36" fmla="*/ 149 w 277"/>
                  <a:gd name="T37" fmla="*/ 4 h 243"/>
                  <a:gd name="T38" fmla="*/ 131 w 277"/>
                  <a:gd name="T39" fmla="*/ 2 h 243"/>
                  <a:gd name="T40" fmla="*/ 123 w 277"/>
                  <a:gd name="T41" fmla="*/ 7 h 243"/>
                  <a:gd name="T42" fmla="*/ 109 w 277"/>
                  <a:gd name="T43" fmla="*/ 14 h 243"/>
                  <a:gd name="T44" fmla="*/ 84 w 277"/>
                  <a:gd name="T45" fmla="*/ 12 h 243"/>
                  <a:gd name="T46" fmla="*/ 66 w 277"/>
                  <a:gd name="T47" fmla="*/ 23 h 243"/>
                  <a:gd name="T48" fmla="*/ 70 w 277"/>
                  <a:gd name="T49" fmla="*/ 66 h 243"/>
                  <a:gd name="T50" fmla="*/ 108 w 277"/>
                  <a:gd name="T51" fmla="*/ 91 h 243"/>
                  <a:gd name="T52" fmla="*/ 55 w 277"/>
                  <a:gd name="T53" fmla="*/ 66 h 243"/>
                  <a:gd name="T54" fmla="*/ 31 w 277"/>
                  <a:gd name="T55" fmla="*/ 59 h 243"/>
                  <a:gd name="T56" fmla="*/ 23 w 277"/>
                  <a:gd name="T57" fmla="*/ 77 h 243"/>
                  <a:gd name="T58" fmla="*/ 6 w 277"/>
                  <a:gd name="T59" fmla="*/ 96 h 243"/>
                  <a:gd name="T60" fmla="*/ 2 w 277"/>
                  <a:gd name="T61" fmla="*/ 120 h 243"/>
                  <a:gd name="T62" fmla="*/ 6 w 277"/>
                  <a:gd name="T63" fmla="*/ 134 h 243"/>
                  <a:gd name="T64" fmla="*/ 14 w 277"/>
                  <a:gd name="T65" fmla="*/ 138 h 243"/>
                  <a:gd name="T66" fmla="*/ 46 w 277"/>
                  <a:gd name="T67" fmla="*/ 143 h 243"/>
                  <a:gd name="T68" fmla="*/ 52 w 277"/>
                  <a:gd name="T69" fmla="*/ 153 h 243"/>
                  <a:gd name="T70" fmla="*/ 66 w 277"/>
                  <a:gd name="T71" fmla="*/ 155 h 243"/>
                  <a:gd name="T72" fmla="*/ 81 w 277"/>
                  <a:gd name="T73" fmla="*/ 150 h 243"/>
                  <a:gd name="T74" fmla="*/ 96 w 277"/>
                  <a:gd name="T75" fmla="*/ 142 h 243"/>
                  <a:gd name="T76" fmla="*/ 55 w 277"/>
                  <a:gd name="T77" fmla="*/ 181 h 243"/>
                  <a:gd name="T78" fmla="*/ 47 w 277"/>
                  <a:gd name="T79" fmla="*/ 202 h 243"/>
                  <a:gd name="T80" fmla="*/ 65 w 277"/>
                  <a:gd name="T81" fmla="*/ 211 h 243"/>
                  <a:gd name="T82" fmla="*/ 67 w 277"/>
                  <a:gd name="T83" fmla="*/ 220 h 243"/>
                  <a:gd name="T84" fmla="*/ 81 w 277"/>
                  <a:gd name="T85" fmla="*/ 224 h 243"/>
                  <a:gd name="T86" fmla="*/ 103 w 277"/>
                  <a:gd name="T87" fmla="*/ 218 h 243"/>
                  <a:gd name="T88" fmla="*/ 127 w 277"/>
                  <a:gd name="T89" fmla="*/ 225 h 243"/>
                  <a:gd name="T90" fmla="*/ 161 w 277"/>
                  <a:gd name="T91" fmla="*/ 232 h 243"/>
                  <a:gd name="T92" fmla="*/ 169 w 277"/>
                  <a:gd name="T93" fmla="*/ 225 h 243"/>
                  <a:gd name="T94" fmla="*/ 177 w 277"/>
                  <a:gd name="T95" fmla="*/ 222 h 243"/>
                  <a:gd name="T96" fmla="*/ 185 w 277"/>
                  <a:gd name="T97" fmla="*/ 211 h 243"/>
                  <a:gd name="T98" fmla="*/ 178 w 277"/>
                  <a:gd name="T99" fmla="*/ 190 h 243"/>
                  <a:gd name="T100" fmla="*/ 172 w 277"/>
                  <a:gd name="T101" fmla="*/ 180 h 243"/>
                  <a:gd name="T102" fmla="*/ 168 w 277"/>
                  <a:gd name="T103" fmla="*/ 167 h 243"/>
                  <a:gd name="T104" fmla="*/ 196 w 277"/>
                  <a:gd name="T105" fmla="*/ 198 h 243"/>
                  <a:gd name="T106" fmla="*/ 233 w 277"/>
                  <a:gd name="T107" fmla="*/ 202 h 243"/>
                  <a:gd name="T108" fmla="*/ 245 w 277"/>
                  <a:gd name="T109" fmla="*/ 189 h 243"/>
                  <a:gd name="T110" fmla="*/ 247 w 277"/>
                  <a:gd name="T111" fmla="*/ 182 h 243"/>
                  <a:gd name="T112" fmla="*/ 249 w 277"/>
                  <a:gd name="T113" fmla="*/ 180 h 243"/>
                  <a:gd name="T114" fmla="*/ 252 w 277"/>
                  <a:gd name="T115" fmla="*/ 178 h 243"/>
                  <a:gd name="T116" fmla="*/ 261 w 277"/>
                  <a:gd name="T117" fmla="*/ 153 h 243"/>
                  <a:gd name="T118" fmla="*/ 275 w 277"/>
                  <a:gd name="T119" fmla="*/ 140 h 243"/>
                  <a:gd name="T120" fmla="*/ 267 w 277"/>
                  <a:gd name="T121" fmla="*/ 124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7" h="243">
                    <a:moveTo>
                      <a:pt x="267" y="124"/>
                    </a:moveTo>
                    <a:cubicBezTo>
                      <a:pt x="260" y="121"/>
                      <a:pt x="251" y="119"/>
                      <a:pt x="243" y="119"/>
                    </a:cubicBezTo>
                    <a:cubicBezTo>
                      <a:pt x="234" y="118"/>
                      <a:pt x="224" y="122"/>
                      <a:pt x="216" y="119"/>
                    </a:cubicBezTo>
                    <a:cubicBezTo>
                      <a:pt x="229" y="113"/>
                      <a:pt x="250" y="116"/>
                      <a:pt x="256" y="100"/>
                    </a:cubicBezTo>
                    <a:cubicBezTo>
                      <a:pt x="258" y="96"/>
                      <a:pt x="257" y="89"/>
                      <a:pt x="253" y="86"/>
                    </a:cubicBezTo>
                    <a:cubicBezTo>
                      <a:pt x="251" y="84"/>
                      <a:pt x="248" y="83"/>
                      <a:pt x="246" y="83"/>
                    </a:cubicBezTo>
                    <a:cubicBezTo>
                      <a:pt x="244" y="82"/>
                      <a:pt x="242" y="82"/>
                      <a:pt x="241" y="82"/>
                    </a:cubicBezTo>
                    <a:cubicBezTo>
                      <a:pt x="237" y="80"/>
                      <a:pt x="237" y="76"/>
                      <a:pt x="237" y="72"/>
                    </a:cubicBezTo>
                    <a:cubicBezTo>
                      <a:pt x="235" y="63"/>
                      <a:pt x="235" y="52"/>
                      <a:pt x="233" y="42"/>
                    </a:cubicBezTo>
                    <a:cubicBezTo>
                      <a:pt x="231" y="36"/>
                      <a:pt x="226" y="30"/>
                      <a:pt x="219" y="30"/>
                    </a:cubicBezTo>
                    <a:cubicBezTo>
                      <a:pt x="212" y="29"/>
                      <a:pt x="205" y="36"/>
                      <a:pt x="199" y="40"/>
                    </a:cubicBezTo>
                    <a:cubicBezTo>
                      <a:pt x="192" y="46"/>
                      <a:pt x="185" y="52"/>
                      <a:pt x="179" y="59"/>
                    </a:cubicBezTo>
                    <a:cubicBezTo>
                      <a:pt x="176" y="62"/>
                      <a:pt x="174" y="65"/>
                      <a:pt x="171" y="68"/>
                    </a:cubicBezTo>
                    <a:cubicBezTo>
                      <a:pt x="170" y="70"/>
                      <a:pt x="168" y="72"/>
                      <a:pt x="167" y="74"/>
                    </a:cubicBezTo>
                    <a:cubicBezTo>
                      <a:pt x="166" y="75"/>
                      <a:pt x="165" y="76"/>
                      <a:pt x="164" y="77"/>
                    </a:cubicBezTo>
                    <a:cubicBezTo>
                      <a:pt x="163" y="79"/>
                      <a:pt x="162" y="79"/>
                      <a:pt x="160" y="77"/>
                    </a:cubicBezTo>
                    <a:cubicBezTo>
                      <a:pt x="158" y="76"/>
                      <a:pt x="157" y="75"/>
                      <a:pt x="158" y="73"/>
                    </a:cubicBezTo>
                    <a:cubicBezTo>
                      <a:pt x="160" y="63"/>
                      <a:pt x="163" y="54"/>
                      <a:pt x="164" y="44"/>
                    </a:cubicBezTo>
                    <a:cubicBezTo>
                      <a:pt x="166" y="29"/>
                      <a:pt x="163" y="11"/>
                      <a:pt x="149" y="4"/>
                    </a:cubicBezTo>
                    <a:cubicBezTo>
                      <a:pt x="144" y="1"/>
                      <a:pt x="137" y="0"/>
                      <a:pt x="131" y="2"/>
                    </a:cubicBezTo>
                    <a:cubicBezTo>
                      <a:pt x="128" y="3"/>
                      <a:pt x="125" y="5"/>
                      <a:pt x="123" y="7"/>
                    </a:cubicBezTo>
                    <a:cubicBezTo>
                      <a:pt x="119" y="11"/>
                      <a:pt x="115" y="14"/>
                      <a:pt x="109" y="14"/>
                    </a:cubicBezTo>
                    <a:cubicBezTo>
                      <a:pt x="100" y="13"/>
                      <a:pt x="92" y="10"/>
                      <a:pt x="84" y="12"/>
                    </a:cubicBezTo>
                    <a:cubicBezTo>
                      <a:pt x="77" y="13"/>
                      <a:pt x="70" y="17"/>
                      <a:pt x="66" y="23"/>
                    </a:cubicBezTo>
                    <a:cubicBezTo>
                      <a:pt x="55" y="36"/>
                      <a:pt x="58" y="55"/>
                      <a:pt x="70" y="66"/>
                    </a:cubicBezTo>
                    <a:cubicBezTo>
                      <a:pt x="81" y="77"/>
                      <a:pt x="96" y="82"/>
                      <a:pt x="108" y="91"/>
                    </a:cubicBezTo>
                    <a:cubicBezTo>
                      <a:pt x="88" y="97"/>
                      <a:pt x="70" y="76"/>
                      <a:pt x="55" y="66"/>
                    </a:cubicBezTo>
                    <a:cubicBezTo>
                      <a:pt x="48" y="62"/>
                      <a:pt x="39" y="58"/>
                      <a:pt x="31" y="59"/>
                    </a:cubicBezTo>
                    <a:cubicBezTo>
                      <a:pt x="22" y="61"/>
                      <a:pt x="23" y="69"/>
                      <a:pt x="23" y="77"/>
                    </a:cubicBezTo>
                    <a:cubicBezTo>
                      <a:pt x="23" y="88"/>
                      <a:pt x="11" y="89"/>
                      <a:pt x="6" y="96"/>
                    </a:cubicBezTo>
                    <a:cubicBezTo>
                      <a:pt x="0" y="103"/>
                      <a:pt x="0" y="112"/>
                      <a:pt x="2" y="120"/>
                    </a:cubicBezTo>
                    <a:cubicBezTo>
                      <a:pt x="3" y="125"/>
                      <a:pt x="4" y="130"/>
                      <a:pt x="6" y="134"/>
                    </a:cubicBezTo>
                    <a:cubicBezTo>
                      <a:pt x="8" y="137"/>
                      <a:pt x="10" y="139"/>
                      <a:pt x="14" y="138"/>
                    </a:cubicBezTo>
                    <a:cubicBezTo>
                      <a:pt x="24" y="138"/>
                      <a:pt x="40" y="131"/>
                      <a:pt x="46" y="143"/>
                    </a:cubicBezTo>
                    <a:cubicBezTo>
                      <a:pt x="48" y="147"/>
                      <a:pt x="48" y="151"/>
                      <a:pt x="52" y="153"/>
                    </a:cubicBezTo>
                    <a:cubicBezTo>
                      <a:pt x="56" y="156"/>
                      <a:pt x="62" y="155"/>
                      <a:pt x="66" y="155"/>
                    </a:cubicBezTo>
                    <a:cubicBezTo>
                      <a:pt x="71" y="154"/>
                      <a:pt x="76" y="153"/>
                      <a:pt x="81" y="150"/>
                    </a:cubicBezTo>
                    <a:cubicBezTo>
                      <a:pt x="86" y="147"/>
                      <a:pt x="90" y="142"/>
                      <a:pt x="96" y="142"/>
                    </a:cubicBezTo>
                    <a:cubicBezTo>
                      <a:pt x="87" y="159"/>
                      <a:pt x="68" y="168"/>
                      <a:pt x="55" y="181"/>
                    </a:cubicBezTo>
                    <a:cubicBezTo>
                      <a:pt x="49" y="186"/>
                      <a:pt x="43" y="195"/>
                      <a:pt x="47" y="202"/>
                    </a:cubicBezTo>
                    <a:cubicBezTo>
                      <a:pt x="51" y="208"/>
                      <a:pt x="59" y="210"/>
                      <a:pt x="65" y="211"/>
                    </a:cubicBezTo>
                    <a:cubicBezTo>
                      <a:pt x="64" y="214"/>
                      <a:pt x="65" y="217"/>
                      <a:pt x="67" y="220"/>
                    </a:cubicBezTo>
                    <a:cubicBezTo>
                      <a:pt x="71" y="224"/>
                      <a:pt x="76" y="225"/>
                      <a:pt x="81" y="224"/>
                    </a:cubicBezTo>
                    <a:cubicBezTo>
                      <a:pt x="89" y="223"/>
                      <a:pt x="95" y="219"/>
                      <a:pt x="103" y="218"/>
                    </a:cubicBezTo>
                    <a:cubicBezTo>
                      <a:pt x="112" y="218"/>
                      <a:pt x="120" y="220"/>
                      <a:pt x="127" y="225"/>
                    </a:cubicBezTo>
                    <a:cubicBezTo>
                      <a:pt x="137" y="231"/>
                      <a:pt x="149" y="243"/>
                      <a:pt x="161" y="232"/>
                    </a:cubicBezTo>
                    <a:cubicBezTo>
                      <a:pt x="163" y="230"/>
                      <a:pt x="165" y="227"/>
                      <a:pt x="169" y="225"/>
                    </a:cubicBezTo>
                    <a:cubicBezTo>
                      <a:pt x="171" y="224"/>
                      <a:pt x="174" y="223"/>
                      <a:pt x="177" y="222"/>
                    </a:cubicBezTo>
                    <a:cubicBezTo>
                      <a:pt x="182" y="220"/>
                      <a:pt x="185" y="216"/>
                      <a:pt x="185" y="211"/>
                    </a:cubicBezTo>
                    <a:cubicBezTo>
                      <a:pt x="185" y="204"/>
                      <a:pt x="181" y="196"/>
                      <a:pt x="178" y="190"/>
                    </a:cubicBezTo>
                    <a:cubicBezTo>
                      <a:pt x="176" y="187"/>
                      <a:pt x="174" y="183"/>
                      <a:pt x="172" y="180"/>
                    </a:cubicBezTo>
                    <a:cubicBezTo>
                      <a:pt x="169" y="177"/>
                      <a:pt x="165" y="172"/>
                      <a:pt x="168" y="167"/>
                    </a:cubicBezTo>
                    <a:cubicBezTo>
                      <a:pt x="176" y="179"/>
                      <a:pt x="184" y="191"/>
                      <a:pt x="196" y="198"/>
                    </a:cubicBezTo>
                    <a:cubicBezTo>
                      <a:pt x="207" y="205"/>
                      <a:pt x="221" y="208"/>
                      <a:pt x="233" y="202"/>
                    </a:cubicBezTo>
                    <a:cubicBezTo>
                      <a:pt x="238" y="199"/>
                      <a:pt x="243" y="195"/>
                      <a:pt x="245" y="189"/>
                    </a:cubicBezTo>
                    <a:cubicBezTo>
                      <a:pt x="246" y="187"/>
                      <a:pt x="246" y="184"/>
                      <a:pt x="247" y="182"/>
                    </a:cubicBezTo>
                    <a:cubicBezTo>
                      <a:pt x="248" y="180"/>
                      <a:pt x="247" y="181"/>
                      <a:pt x="249" y="180"/>
                    </a:cubicBezTo>
                    <a:cubicBezTo>
                      <a:pt x="250" y="179"/>
                      <a:pt x="251" y="179"/>
                      <a:pt x="252" y="178"/>
                    </a:cubicBezTo>
                    <a:cubicBezTo>
                      <a:pt x="260" y="173"/>
                      <a:pt x="264" y="162"/>
                      <a:pt x="261" y="153"/>
                    </a:cubicBezTo>
                    <a:cubicBezTo>
                      <a:pt x="267" y="150"/>
                      <a:pt x="273" y="146"/>
                      <a:pt x="275" y="140"/>
                    </a:cubicBezTo>
                    <a:cubicBezTo>
                      <a:pt x="277" y="133"/>
                      <a:pt x="273" y="127"/>
                      <a:pt x="267" y="124"/>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2" name="Group 31"/>
            <p:cNvGrpSpPr/>
            <p:nvPr/>
          </p:nvGrpSpPr>
          <p:grpSpPr>
            <a:xfrm>
              <a:off x="8916988" y="4733926"/>
              <a:ext cx="238125" cy="215900"/>
              <a:chOff x="8916988" y="4733926"/>
              <a:chExt cx="238125" cy="215900"/>
            </a:xfrm>
          </p:grpSpPr>
          <p:sp>
            <p:nvSpPr>
              <p:cNvPr id="54" name="Freeform 87"/>
              <p:cNvSpPr>
                <a:spLocks/>
              </p:cNvSpPr>
              <p:nvPr/>
            </p:nvSpPr>
            <p:spPr bwMode="auto">
              <a:xfrm>
                <a:off x="8916988" y="4819651"/>
                <a:ext cx="47625" cy="49213"/>
              </a:xfrm>
              <a:custGeom>
                <a:avLst/>
                <a:gdLst>
                  <a:gd name="T0" fmla="*/ 9 w 18"/>
                  <a:gd name="T1" fmla="*/ 0 h 19"/>
                  <a:gd name="T2" fmla="*/ 3 w 18"/>
                  <a:gd name="T3" fmla="*/ 3 h 19"/>
                  <a:gd name="T4" fmla="*/ 0 w 18"/>
                  <a:gd name="T5" fmla="*/ 10 h 19"/>
                  <a:gd name="T6" fmla="*/ 9 w 18"/>
                  <a:gd name="T7" fmla="*/ 19 h 19"/>
                  <a:gd name="T8" fmla="*/ 15 w 18"/>
                  <a:gd name="T9" fmla="*/ 17 h 19"/>
                  <a:gd name="T10" fmla="*/ 18 w 18"/>
                  <a:gd name="T11" fmla="*/ 10 h 19"/>
                  <a:gd name="T12" fmla="*/ 9 w 18"/>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18" h="19">
                    <a:moveTo>
                      <a:pt x="9" y="0"/>
                    </a:moveTo>
                    <a:cubicBezTo>
                      <a:pt x="7" y="0"/>
                      <a:pt x="4" y="1"/>
                      <a:pt x="3" y="3"/>
                    </a:cubicBezTo>
                    <a:cubicBezTo>
                      <a:pt x="1" y="5"/>
                      <a:pt x="0" y="7"/>
                      <a:pt x="0" y="10"/>
                    </a:cubicBezTo>
                    <a:cubicBezTo>
                      <a:pt x="0" y="14"/>
                      <a:pt x="4" y="19"/>
                      <a:pt x="9" y="19"/>
                    </a:cubicBezTo>
                    <a:cubicBezTo>
                      <a:pt x="11" y="19"/>
                      <a:pt x="14" y="18"/>
                      <a:pt x="15" y="17"/>
                    </a:cubicBezTo>
                    <a:cubicBezTo>
                      <a:pt x="17" y="15"/>
                      <a:pt x="18" y="12"/>
                      <a:pt x="18" y="10"/>
                    </a:cubicBezTo>
                    <a:cubicBezTo>
                      <a:pt x="18" y="5"/>
                      <a:pt x="14" y="0"/>
                      <a:pt x="9"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5" name="Freeform 88"/>
              <p:cNvSpPr>
                <a:spLocks/>
              </p:cNvSpPr>
              <p:nvPr/>
            </p:nvSpPr>
            <p:spPr bwMode="auto">
              <a:xfrm>
                <a:off x="8928100" y="4875213"/>
                <a:ext cx="36513" cy="33338"/>
              </a:xfrm>
              <a:custGeom>
                <a:avLst/>
                <a:gdLst>
                  <a:gd name="T0" fmla="*/ 7 w 14"/>
                  <a:gd name="T1" fmla="*/ 0 h 13"/>
                  <a:gd name="T2" fmla="*/ 0 w 14"/>
                  <a:gd name="T3" fmla="*/ 6 h 13"/>
                  <a:gd name="T4" fmla="*/ 7 w 14"/>
                  <a:gd name="T5" fmla="*/ 13 h 13"/>
                  <a:gd name="T6" fmla="*/ 14 w 14"/>
                  <a:gd name="T7" fmla="*/ 7 h 13"/>
                  <a:gd name="T8" fmla="*/ 7 w 14"/>
                  <a:gd name="T9" fmla="*/ 0 h 13"/>
                </a:gdLst>
                <a:ahLst/>
                <a:cxnLst>
                  <a:cxn ang="0">
                    <a:pos x="T0" y="T1"/>
                  </a:cxn>
                  <a:cxn ang="0">
                    <a:pos x="T2" y="T3"/>
                  </a:cxn>
                  <a:cxn ang="0">
                    <a:pos x="T4" y="T5"/>
                  </a:cxn>
                  <a:cxn ang="0">
                    <a:pos x="T6" y="T7"/>
                  </a:cxn>
                  <a:cxn ang="0">
                    <a:pos x="T8" y="T9"/>
                  </a:cxn>
                </a:cxnLst>
                <a:rect l="0" t="0" r="r" b="b"/>
                <a:pathLst>
                  <a:path w="14" h="13">
                    <a:moveTo>
                      <a:pt x="7" y="0"/>
                    </a:moveTo>
                    <a:cubicBezTo>
                      <a:pt x="4" y="0"/>
                      <a:pt x="0" y="2"/>
                      <a:pt x="0" y="6"/>
                    </a:cubicBezTo>
                    <a:cubicBezTo>
                      <a:pt x="0" y="10"/>
                      <a:pt x="3" y="13"/>
                      <a:pt x="7" y="13"/>
                    </a:cubicBezTo>
                    <a:cubicBezTo>
                      <a:pt x="10" y="13"/>
                      <a:pt x="14" y="10"/>
                      <a:pt x="14" y="7"/>
                    </a:cubicBezTo>
                    <a:cubicBezTo>
                      <a:pt x="14" y="3"/>
                      <a:pt x="11"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6" name="Freeform 89"/>
              <p:cNvSpPr>
                <a:spLocks/>
              </p:cNvSpPr>
              <p:nvPr/>
            </p:nvSpPr>
            <p:spPr bwMode="auto">
              <a:xfrm>
                <a:off x="8916988" y="4775201"/>
                <a:ext cx="41275" cy="39688"/>
              </a:xfrm>
              <a:custGeom>
                <a:avLst/>
                <a:gdLst>
                  <a:gd name="T0" fmla="*/ 15 w 16"/>
                  <a:gd name="T1" fmla="*/ 5 h 15"/>
                  <a:gd name="T2" fmla="*/ 11 w 16"/>
                  <a:gd name="T3" fmla="*/ 1 h 15"/>
                  <a:gd name="T4" fmla="*/ 11 w 16"/>
                  <a:gd name="T5" fmla="*/ 1 h 15"/>
                  <a:gd name="T6" fmla="*/ 2 w 16"/>
                  <a:gd name="T7" fmla="*/ 10 h 15"/>
                  <a:gd name="T8" fmla="*/ 7 w 16"/>
                  <a:gd name="T9" fmla="*/ 15 h 15"/>
                  <a:gd name="T10" fmla="*/ 14 w 16"/>
                  <a:gd name="T11" fmla="*/ 12 h 15"/>
                  <a:gd name="T12" fmla="*/ 15 w 16"/>
                  <a:gd name="T13" fmla="*/ 11 h 15"/>
                  <a:gd name="T14" fmla="*/ 15 w 16"/>
                  <a:gd name="T15" fmla="*/ 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5">
                    <a:moveTo>
                      <a:pt x="15" y="5"/>
                    </a:moveTo>
                    <a:cubicBezTo>
                      <a:pt x="14" y="3"/>
                      <a:pt x="13" y="2"/>
                      <a:pt x="11" y="1"/>
                    </a:cubicBezTo>
                    <a:cubicBezTo>
                      <a:pt x="11" y="1"/>
                      <a:pt x="11" y="1"/>
                      <a:pt x="11" y="1"/>
                    </a:cubicBezTo>
                    <a:cubicBezTo>
                      <a:pt x="5" y="0"/>
                      <a:pt x="0" y="5"/>
                      <a:pt x="2" y="10"/>
                    </a:cubicBezTo>
                    <a:cubicBezTo>
                      <a:pt x="3" y="13"/>
                      <a:pt x="5" y="14"/>
                      <a:pt x="7" y="15"/>
                    </a:cubicBezTo>
                    <a:cubicBezTo>
                      <a:pt x="10" y="15"/>
                      <a:pt x="13" y="14"/>
                      <a:pt x="14" y="12"/>
                    </a:cubicBezTo>
                    <a:cubicBezTo>
                      <a:pt x="15" y="11"/>
                      <a:pt x="15" y="11"/>
                      <a:pt x="15" y="11"/>
                    </a:cubicBezTo>
                    <a:cubicBezTo>
                      <a:pt x="16" y="10"/>
                      <a:pt x="16" y="7"/>
                      <a:pt x="15" y="5"/>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7" name="Freeform 90"/>
              <p:cNvSpPr>
                <a:spLocks noEditPoints="1"/>
              </p:cNvSpPr>
              <p:nvPr/>
            </p:nvSpPr>
            <p:spPr bwMode="auto">
              <a:xfrm>
                <a:off x="8956675" y="4733926"/>
                <a:ext cx="198438" cy="215900"/>
              </a:xfrm>
              <a:custGeom>
                <a:avLst/>
                <a:gdLst>
                  <a:gd name="T0" fmla="*/ 63 w 76"/>
                  <a:gd name="T1" fmla="*/ 45 h 83"/>
                  <a:gd name="T2" fmla="*/ 59 w 76"/>
                  <a:gd name="T3" fmla="*/ 39 h 83"/>
                  <a:gd name="T4" fmla="*/ 71 w 76"/>
                  <a:gd name="T5" fmla="*/ 38 h 83"/>
                  <a:gd name="T6" fmla="*/ 71 w 76"/>
                  <a:gd name="T7" fmla="*/ 30 h 83"/>
                  <a:gd name="T8" fmla="*/ 58 w 76"/>
                  <a:gd name="T9" fmla="*/ 28 h 83"/>
                  <a:gd name="T10" fmla="*/ 49 w 76"/>
                  <a:gd name="T11" fmla="*/ 22 h 83"/>
                  <a:gd name="T12" fmla="*/ 56 w 76"/>
                  <a:gd name="T13" fmla="*/ 13 h 83"/>
                  <a:gd name="T14" fmla="*/ 40 w 76"/>
                  <a:gd name="T15" fmla="*/ 6 h 83"/>
                  <a:gd name="T16" fmla="*/ 34 w 76"/>
                  <a:gd name="T17" fmla="*/ 2 h 83"/>
                  <a:gd name="T18" fmla="*/ 24 w 76"/>
                  <a:gd name="T19" fmla="*/ 8 h 83"/>
                  <a:gd name="T20" fmla="*/ 7 w 76"/>
                  <a:gd name="T21" fmla="*/ 22 h 83"/>
                  <a:gd name="T22" fmla="*/ 8 w 76"/>
                  <a:gd name="T23" fmla="*/ 38 h 83"/>
                  <a:gd name="T24" fmla="*/ 16 w 76"/>
                  <a:gd name="T25" fmla="*/ 27 h 83"/>
                  <a:gd name="T26" fmla="*/ 22 w 76"/>
                  <a:gd name="T27" fmla="*/ 31 h 83"/>
                  <a:gd name="T28" fmla="*/ 16 w 76"/>
                  <a:gd name="T29" fmla="*/ 36 h 83"/>
                  <a:gd name="T30" fmla="*/ 14 w 76"/>
                  <a:gd name="T31" fmla="*/ 42 h 83"/>
                  <a:gd name="T32" fmla="*/ 4 w 76"/>
                  <a:gd name="T33" fmla="*/ 49 h 83"/>
                  <a:gd name="T34" fmla="*/ 6 w 76"/>
                  <a:gd name="T35" fmla="*/ 61 h 83"/>
                  <a:gd name="T36" fmla="*/ 9 w 76"/>
                  <a:gd name="T37" fmla="*/ 77 h 83"/>
                  <a:gd name="T38" fmla="*/ 17 w 76"/>
                  <a:gd name="T39" fmla="*/ 64 h 83"/>
                  <a:gd name="T40" fmla="*/ 21 w 76"/>
                  <a:gd name="T41" fmla="*/ 70 h 83"/>
                  <a:gd name="T42" fmla="*/ 25 w 76"/>
                  <a:gd name="T43" fmla="*/ 83 h 83"/>
                  <a:gd name="T44" fmla="*/ 35 w 76"/>
                  <a:gd name="T45" fmla="*/ 83 h 83"/>
                  <a:gd name="T46" fmla="*/ 39 w 76"/>
                  <a:gd name="T47" fmla="*/ 77 h 83"/>
                  <a:gd name="T48" fmla="*/ 51 w 76"/>
                  <a:gd name="T49" fmla="*/ 75 h 83"/>
                  <a:gd name="T50" fmla="*/ 53 w 76"/>
                  <a:gd name="T51" fmla="*/ 65 h 83"/>
                  <a:gd name="T52" fmla="*/ 67 w 76"/>
                  <a:gd name="T53" fmla="*/ 52 h 83"/>
                  <a:gd name="T54" fmla="*/ 69 w 76"/>
                  <a:gd name="T55" fmla="*/ 41 h 83"/>
                  <a:gd name="T56" fmla="*/ 41 w 76"/>
                  <a:gd name="T57" fmla="*/ 24 h 83"/>
                  <a:gd name="T58" fmla="*/ 41 w 76"/>
                  <a:gd name="T59" fmla="*/ 21 h 83"/>
                  <a:gd name="T60" fmla="*/ 35 w 76"/>
                  <a:gd name="T61" fmla="*/ 73 h 83"/>
                  <a:gd name="T62" fmla="*/ 30 w 76"/>
                  <a:gd name="T63" fmla="*/ 75 h 83"/>
                  <a:gd name="T64" fmla="*/ 35 w 76"/>
                  <a:gd name="T65" fmla="*/ 71 h 83"/>
                  <a:gd name="T66" fmla="*/ 35 w 76"/>
                  <a:gd name="T67" fmla="*/ 73 h 83"/>
                  <a:gd name="T68" fmla="*/ 41 w 76"/>
                  <a:gd name="T69" fmla="*/ 47 h 83"/>
                  <a:gd name="T70" fmla="*/ 32 w 76"/>
                  <a:gd name="T71" fmla="*/ 49 h 83"/>
                  <a:gd name="T72" fmla="*/ 32 w 76"/>
                  <a:gd name="T73" fmla="*/ 34 h 83"/>
                  <a:gd name="T74" fmla="*/ 36 w 76"/>
                  <a:gd name="T75" fmla="*/ 34 h 83"/>
                  <a:gd name="T76" fmla="*/ 47 w 76"/>
                  <a:gd name="T77" fmla="*/ 4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 h="83">
                    <a:moveTo>
                      <a:pt x="69" y="41"/>
                    </a:moveTo>
                    <a:cubicBezTo>
                      <a:pt x="66" y="41"/>
                      <a:pt x="64" y="43"/>
                      <a:pt x="63" y="45"/>
                    </a:cubicBezTo>
                    <a:cubicBezTo>
                      <a:pt x="62" y="43"/>
                      <a:pt x="59" y="42"/>
                      <a:pt x="57" y="42"/>
                    </a:cubicBezTo>
                    <a:cubicBezTo>
                      <a:pt x="57" y="41"/>
                      <a:pt x="58" y="40"/>
                      <a:pt x="59" y="39"/>
                    </a:cubicBezTo>
                    <a:cubicBezTo>
                      <a:pt x="60" y="41"/>
                      <a:pt x="62" y="42"/>
                      <a:pt x="64" y="42"/>
                    </a:cubicBezTo>
                    <a:cubicBezTo>
                      <a:pt x="67" y="42"/>
                      <a:pt x="69" y="40"/>
                      <a:pt x="71" y="38"/>
                    </a:cubicBezTo>
                    <a:cubicBezTo>
                      <a:pt x="72" y="36"/>
                      <a:pt x="73" y="32"/>
                      <a:pt x="71" y="30"/>
                    </a:cubicBezTo>
                    <a:cubicBezTo>
                      <a:pt x="71" y="30"/>
                      <a:pt x="71" y="30"/>
                      <a:pt x="71" y="30"/>
                    </a:cubicBezTo>
                    <a:cubicBezTo>
                      <a:pt x="69" y="27"/>
                      <a:pt x="67" y="26"/>
                      <a:pt x="64" y="25"/>
                    </a:cubicBezTo>
                    <a:cubicBezTo>
                      <a:pt x="62" y="25"/>
                      <a:pt x="60" y="26"/>
                      <a:pt x="58" y="28"/>
                    </a:cubicBezTo>
                    <a:cubicBezTo>
                      <a:pt x="58" y="28"/>
                      <a:pt x="57" y="27"/>
                      <a:pt x="57" y="26"/>
                    </a:cubicBezTo>
                    <a:cubicBezTo>
                      <a:pt x="54" y="24"/>
                      <a:pt x="52" y="23"/>
                      <a:pt x="49" y="22"/>
                    </a:cubicBezTo>
                    <a:cubicBezTo>
                      <a:pt x="50" y="22"/>
                      <a:pt x="52" y="21"/>
                      <a:pt x="53" y="20"/>
                    </a:cubicBezTo>
                    <a:cubicBezTo>
                      <a:pt x="55" y="19"/>
                      <a:pt x="56" y="16"/>
                      <a:pt x="56" y="13"/>
                    </a:cubicBezTo>
                    <a:cubicBezTo>
                      <a:pt x="56" y="8"/>
                      <a:pt x="52" y="3"/>
                      <a:pt x="47" y="3"/>
                    </a:cubicBezTo>
                    <a:cubicBezTo>
                      <a:pt x="44" y="3"/>
                      <a:pt x="42" y="4"/>
                      <a:pt x="40" y="6"/>
                    </a:cubicBezTo>
                    <a:cubicBezTo>
                      <a:pt x="40" y="6"/>
                      <a:pt x="39" y="6"/>
                      <a:pt x="39" y="7"/>
                    </a:cubicBezTo>
                    <a:cubicBezTo>
                      <a:pt x="38" y="4"/>
                      <a:pt x="37" y="2"/>
                      <a:pt x="34" y="2"/>
                    </a:cubicBezTo>
                    <a:cubicBezTo>
                      <a:pt x="34" y="2"/>
                      <a:pt x="34" y="2"/>
                      <a:pt x="34" y="2"/>
                    </a:cubicBezTo>
                    <a:cubicBezTo>
                      <a:pt x="29" y="0"/>
                      <a:pt x="24" y="4"/>
                      <a:pt x="24" y="8"/>
                    </a:cubicBezTo>
                    <a:cubicBezTo>
                      <a:pt x="23" y="7"/>
                      <a:pt x="20" y="5"/>
                      <a:pt x="17" y="5"/>
                    </a:cubicBezTo>
                    <a:cubicBezTo>
                      <a:pt x="7" y="5"/>
                      <a:pt x="4" y="15"/>
                      <a:pt x="7" y="22"/>
                    </a:cubicBezTo>
                    <a:cubicBezTo>
                      <a:pt x="3" y="22"/>
                      <a:pt x="0" y="26"/>
                      <a:pt x="0" y="30"/>
                    </a:cubicBezTo>
                    <a:cubicBezTo>
                      <a:pt x="0" y="34"/>
                      <a:pt x="3" y="38"/>
                      <a:pt x="8" y="38"/>
                    </a:cubicBezTo>
                    <a:cubicBezTo>
                      <a:pt x="13" y="38"/>
                      <a:pt x="17" y="35"/>
                      <a:pt x="17" y="30"/>
                    </a:cubicBezTo>
                    <a:cubicBezTo>
                      <a:pt x="17" y="29"/>
                      <a:pt x="17" y="28"/>
                      <a:pt x="16" y="27"/>
                    </a:cubicBezTo>
                    <a:cubicBezTo>
                      <a:pt x="17" y="27"/>
                      <a:pt x="18" y="26"/>
                      <a:pt x="19" y="26"/>
                    </a:cubicBezTo>
                    <a:cubicBezTo>
                      <a:pt x="20" y="28"/>
                      <a:pt x="20" y="30"/>
                      <a:pt x="22" y="31"/>
                    </a:cubicBezTo>
                    <a:cubicBezTo>
                      <a:pt x="22" y="31"/>
                      <a:pt x="22" y="31"/>
                      <a:pt x="22" y="31"/>
                    </a:cubicBezTo>
                    <a:cubicBezTo>
                      <a:pt x="20" y="32"/>
                      <a:pt x="17" y="34"/>
                      <a:pt x="16" y="36"/>
                    </a:cubicBezTo>
                    <a:cubicBezTo>
                      <a:pt x="16" y="36"/>
                      <a:pt x="16" y="36"/>
                      <a:pt x="16" y="36"/>
                    </a:cubicBezTo>
                    <a:cubicBezTo>
                      <a:pt x="15" y="38"/>
                      <a:pt x="14" y="40"/>
                      <a:pt x="14" y="42"/>
                    </a:cubicBezTo>
                    <a:cubicBezTo>
                      <a:pt x="11" y="42"/>
                      <a:pt x="9" y="43"/>
                      <a:pt x="6" y="45"/>
                    </a:cubicBezTo>
                    <a:cubicBezTo>
                      <a:pt x="5" y="46"/>
                      <a:pt x="4" y="47"/>
                      <a:pt x="4" y="49"/>
                    </a:cubicBezTo>
                    <a:cubicBezTo>
                      <a:pt x="2" y="52"/>
                      <a:pt x="2" y="56"/>
                      <a:pt x="4" y="58"/>
                    </a:cubicBezTo>
                    <a:cubicBezTo>
                      <a:pt x="5" y="59"/>
                      <a:pt x="5" y="60"/>
                      <a:pt x="6" y="61"/>
                    </a:cubicBezTo>
                    <a:cubicBezTo>
                      <a:pt x="6" y="62"/>
                      <a:pt x="7" y="62"/>
                      <a:pt x="8" y="63"/>
                    </a:cubicBezTo>
                    <a:cubicBezTo>
                      <a:pt x="0" y="64"/>
                      <a:pt x="0" y="77"/>
                      <a:pt x="9" y="77"/>
                    </a:cubicBezTo>
                    <a:cubicBezTo>
                      <a:pt x="16" y="77"/>
                      <a:pt x="18" y="69"/>
                      <a:pt x="15" y="65"/>
                    </a:cubicBezTo>
                    <a:cubicBezTo>
                      <a:pt x="15" y="65"/>
                      <a:pt x="16" y="65"/>
                      <a:pt x="17" y="64"/>
                    </a:cubicBezTo>
                    <a:cubicBezTo>
                      <a:pt x="17" y="66"/>
                      <a:pt x="18" y="68"/>
                      <a:pt x="19" y="69"/>
                    </a:cubicBezTo>
                    <a:cubicBezTo>
                      <a:pt x="20" y="69"/>
                      <a:pt x="20" y="70"/>
                      <a:pt x="21" y="70"/>
                    </a:cubicBezTo>
                    <a:cubicBezTo>
                      <a:pt x="18" y="72"/>
                      <a:pt x="17" y="75"/>
                      <a:pt x="18" y="78"/>
                    </a:cubicBezTo>
                    <a:cubicBezTo>
                      <a:pt x="18" y="81"/>
                      <a:pt x="22" y="83"/>
                      <a:pt x="25" y="83"/>
                    </a:cubicBezTo>
                    <a:cubicBezTo>
                      <a:pt x="27" y="82"/>
                      <a:pt x="29" y="81"/>
                      <a:pt x="30" y="79"/>
                    </a:cubicBezTo>
                    <a:cubicBezTo>
                      <a:pt x="30" y="81"/>
                      <a:pt x="32" y="83"/>
                      <a:pt x="35" y="83"/>
                    </a:cubicBezTo>
                    <a:cubicBezTo>
                      <a:pt x="38" y="83"/>
                      <a:pt x="40" y="80"/>
                      <a:pt x="39" y="77"/>
                    </a:cubicBezTo>
                    <a:cubicBezTo>
                      <a:pt x="39" y="77"/>
                      <a:pt x="39" y="77"/>
                      <a:pt x="39" y="77"/>
                    </a:cubicBezTo>
                    <a:cubicBezTo>
                      <a:pt x="41" y="78"/>
                      <a:pt x="42" y="78"/>
                      <a:pt x="44" y="78"/>
                    </a:cubicBezTo>
                    <a:cubicBezTo>
                      <a:pt x="46" y="78"/>
                      <a:pt x="49" y="77"/>
                      <a:pt x="51" y="75"/>
                    </a:cubicBezTo>
                    <a:cubicBezTo>
                      <a:pt x="53" y="74"/>
                      <a:pt x="54" y="71"/>
                      <a:pt x="54" y="68"/>
                    </a:cubicBezTo>
                    <a:cubicBezTo>
                      <a:pt x="54" y="67"/>
                      <a:pt x="54" y="66"/>
                      <a:pt x="53" y="65"/>
                    </a:cubicBezTo>
                    <a:cubicBezTo>
                      <a:pt x="54" y="66"/>
                      <a:pt x="55" y="66"/>
                      <a:pt x="55" y="66"/>
                    </a:cubicBezTo>
                    <a:cubicBezTo>
                      <a:pt x="64" y="66"/>
                      <a:pt x="67" y="59"/>
                      <a:pt x="67" y="52"/>
                    </a:cubicBezTo>
                    <a:cubicBezTo>
                      <a:pt x="67" y="52"/>
                      <a:pt x="68" y="53"/>
                      <a:pt x="69" y="53"/>
                    </a:cubicBezTo>
                    <a:cubicBezTo>
                      <a:pt x="76" y="53"/>
                      <a:pt x="76" y="41"/>
                      <a:pt x="69" y="41"/>
                    </a:cubicBezTo>
                    <a:close/>
                    <a:moveTo>
                      <a:pt x="45" y="23"/>
                    </a:moveTo>
                    <a:cubicBezTo>
                      <a:pt x="44" y="23"/>
                      <a:pt x="42" y="23"/>
                      <a:pt x="41" y="24"/>
                    </a:cubicBezTo>
                    <a:cubicBezTo>
                      <a:pt x="41" y="24"/>
                      <a:pt x="41" y="24"/>
                      <a:pt x="41" y="23"/>
                    </a:cubicBezTo>
                    <a:cubicBezTo>
                      <a:pt x="41" y="23"/>
                      <a:pt x="41" y="22"/>
                      <a:pt x="41" y="21"/>
                    </a:cubicBezTo>
                    <a:cubicBezTo>
                      <a:pt x="42" y="22"/>
                      <a:pt x="44" y="22"/>
                      <a:pt x="45" y="23"/>
                    </a:cubicBezTo>
                    <a:close/>
                    <a:moveTo>
                      <a:pt x="35" y="73"/>
                    </a:moveTo>
                    <a:cubicBezTo>
                      <a:pt x="33" y="73"/>
                      <a:pt x="31" y="74"/>
                      <a:pt x="30" y="76"/>
                    </a:cubicBezTo>
                    <a:cubicBezTo>
                      <a:pt x="30" y="75"/>
                      <a:pt x="30" y="75"/>
                      <a:pt x="30" y="75"/>
                    </a:cubicBezTo>
                    <a:cubicBezTo>
                      <a:pt x="30" y="74"/>
                      <a:pt x="30" y="73"/>
                      <a:pt x="29" y="72"/>
                    </a:cubicBezTo>
                    <a:cubicBezTo>
                      <a:pt x="31" y="72"/>
                      <a:pt x="33" y="72"/>
                      <a:pt x="35" y="71"/>
                    </a:cubicBezTo>
                    <a:cubicBezTo>
                      <a:pt x="35" y="72"/>
                      <a:pt x="35" y="73"/>
                      <a:pt x="36" y="73"/>
                    </a:cubicBezTo>
                    <a:cubicBezTo>
                      <a:pt x="36" y="73"/>
                      <a:pt x="36" y="73"/>
                      <a:pt x="35" y="73"/>
                    </a:cubicBezTo>
                    <a:close/>
                    <a:moveTo>
                      <a:pt x="46" y="49"/>
                    </a:moveTo>
                    <a:cubicBezTo>
                      <a:pt x="44" y="48"/>
                      <a:pt x="43" y="47"/>
                      <a:pt x="41" y="47"/>
                    </a:cubicBezTo>
                    <a:cubicBezTo>
                      <a:pt x="38" y="47"/>
                      <a:pt x="36" y="48"/>
                      <a:pt x="35" y="51"/>
                    </a:cubicBezTo>
                    <a:cubicBezTo>
                      <a:pt x="34" y="50"/>
                      <a:pt x="33" y="49"/>
                      <a:pt x="32" y="49"/>
                    </a:cubicBezTo>
                    <a:cubicBezTo>
                      <a:pt x="34" y="47"/>
                      <a:pt x="35" y="45"/>
                      <a:pt x="35" y="42"/>
                    </a:cubicBezTo>
                    <a:cubicBezTo>
                      <a:pt x="35" y="39"/>
                      <a:pt x="34" y="36"/>
                      <a:pt x="32" y="34"/>
                    </a:cubicBezTo>
                    <a:cubicBezTo>
                      <a:pt x="33" y="34"/>
                      <a:pt x="35" y="33"/>
                      <a:pt x="36" y="33"/>
                    </a:cubicBezTo>
                    <a:cubicBezTo>
                      <a:pt x="36" y="33"/>
                      <a:pt x="36" y="34"/>
                      <a:pt x="36" y="34"/>
                    </a:cubicBezTo>
                    <a:cubicBezTo>
                      <a:pt x="36" y="37"/>
                      <a:pt x="37" y="40"/>
                      <a:pt x="39" y="42"/>
                    </a:cubicBezTo>
                    <a:cubicBezTo>
                      <a:pt x="41" y="45"/>
                      <a:pt x="44" y="46"/>
                      <a:pt x="47" y="46"/>
                    </a:cubicBezTo>
                    <a:cubicBezTo>
                      <a:pt x="46" y="47"/>
                      <a:pt x="46" y="48"/>
                      <a:pt x="46" y="49"/>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8" name="Freeform 91"/>
              <p:cNvSpPr>
                <a:spLocks/>
              </p:cNvSpPr>
              <p:nvPr/>
            </p:nvSpPr>
            <p:spPr bwMode="auto">
              <a:xfrm>
                <a:off x="9102725" y="4772026"/>
                <a:ext cx="25400" cy="26988"/>
              </a:xfrm>
              <a:custGeom>
                <a:avLst/>
                <a:gdLst>
                  <a:gd name="T0" fmla="*/ 5 w 10"/>
                  <a:gd name="T1" fmla="*/ 0 h 10"/>
                  <a:gd name="T2" fmla="*/ 0 w 10"/>
                  <a:gd name="T3" fmla="*/ 5 h 10"/>
                  <a:gd name="T4" fmla="*/ 5 w 10"/>
                  <a:gd name="T5" fmla="*/ 10 h 10"/>
                  <a:gd name="T6" fmla="*/ 10 w 10"/>
                  <a:gd name="T7" fmla="*/ 5 h 10"/>
                  <a:gd name="T8" fmla="*/ 5 w 10"/>
                  <a:gd name="T9" fmla="*/ 0 h 10"/>
                </a:gdLst>
                <a:ahLst/>
                <a:cxnLst>
                  <a:cxn ang="0">
                    <a:pos x="T0" y="T1"/>
                  </a:cxn>
                  <a:cxn ang="0">
                    <a:pos x="T2" y="T3"/>
                  </a:cxn>
                  <a:cxn ang="0">
                    <a:pos x="T4" y="T5"/>
                  </a:cxn>
                  <a:cxn ang="0">
                    <a:pos x="T6" y="T7"/>
                  </a:cxn>
                  <a:cxn ang="0">
                    <a:pos x="T8" y="T9"/>
                  </a:cxn>
                </a:cxnLst>
                <a:rect l="0" t="0" r="r" b="b"/>
                <a:pathLst>
                  <a:path w="10" h="10">
                    <a:moveTo>
                      <a:pt x="5" y="0"/>
                    </a:moveTo>
                    <a:cubicBezTo>
                      <a:pt x="2" y="0"/>
                      <a:pt x="0" y="2"/>
                      <a:pt x="0" y="5"/>
                    </a:cubicBezTo>
                    <a:cubicBezTo>
                      <a:pt x="0" y="7"/>
                      <a:pt x="2" y="10"/>
                      <a:pt x="5" y="10"/>
                    </a:cubicBezTo>
                    <a:cubicBezTo>
                      <a:pt x="7" y="10"/>
                      <a:pt x="10" y="8"/>
                      <a:pt x="10" y="5"/>
                    </a:cubicBezTo>
                    <a:cubicBezTo>
                      <a:pt x="10" y="2"/>
                      <a:pt x="8" y="0"/>
                      <a:pt x="5"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9" name="Freeform 92"/>
              <p:cNvSpPr>
                <a:spLocks/>
              </p:cNvSpPr>
              <p:nvPr/>
            </p:nvSpPr>
            <p:spPr bwMode="auto">
              <a:xfrm>
                <a:off x="9097963" y="4905376"/>
                <a:ext cx="36513" cy="28575"/>
              </a:xfrm>
              <a:custGeom>
                <a:avLst/>
                <a:gdLst>
                  <a:gd name="T0" fmla="*/ 7 w 14"/>
                  <a:gd name="T1" fmla="*/ 0 h 11"/>
                  <a:gd name="T2" fmla="*/ 7 w 14"/>
                  <a:gd name="T3" fmla="*/ 11 h 11"/>
                  <a:gd name="T4" fmla="*/ 7 w 14"/>
                  <a:gd name="T5" fmla="*/ 0 h 11"/>
                </a:gdLst>
                <a:ahLst/>
                <a:cxnLst>
                  <a:cxn ang="0">
                    <a:pos x="T0" y="T1"/>
                  </a:cxn>
                  <a:cxn ang="0">
                    <a:pos x="T2" y="T3"/>
                  </a:cxn>
                  <a:cxn ang="0">
                    <a:pos x="T4" y="T5"/>
                  </a:cxn>
                </a:cxnLst>
                <a:rect l="0" t="0" r="r" b="b"/>
                <a:pathLst>
                  <a:path w="14" h="11">
                    <a:moveTo>
                      <a:pt x="7" y="0"/>
                    </a:moveTo>
                    <a:cubicBezTo>
                      <a:pt x="0" y="0"/>
                      <a:pt x="0" y="11"/>
                      <a:pt x="7" y="11"/>
                    </a:cubicBezTo>
                    <a:cubicBezTo>
                      <a:pt x="14" y="11"/>
                      <a:pt x="14"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3" name="Group 32"/>
            <p:cNvGrpSpPr/>
            <p:nvPr/>
          </p:nvGrpSpPr>
          <p:grpSpPr>
            <a:xfrm>
              <a:off x="8686800" y="4557713"/>
              <a:ext cx="682626" cy="577851"/>
              <a:chOff x="8686800" y="4557713"/>
              <a:chExt cx="682626" cy="577851"/>
            </a:xfrm>
          </p:grpSpPr>
          <p:sp>
            <p:nvSpPr>
              <p:cNvPr id="34" name="Freeform 93"/>
              <p:cNvSpPr>
                <a:spLocks/>
              </p:cNvSpPr>
              <p:nvPr/>
            </p:nvSpPr>
            <p:spPr bwMode="auto">
              <a:xfrm>
                <a:off x="8843963" y="4919663"/>
                <a:ext cx="104775" cy="146050"/>
              </a:xfrm>
              <a:custGeom>
                <a:avLst/>
                <a:gdLst>
                  <a:gd name="T0" fmla="*/ 39 w 40"/>
                  <a:gd name="T1" fmla="*/ 1 h 56"/>
                  <a:gd name="T2" fmla="*/ 21 w 40"/>
                  <a:gd name="T3" fmla="*/ 27 h 56"/>
                  <a:gd name="T4" fmla="*/ 0 w 40"/>
                  <a:gd name="T5" fmla="*/ 55 h 56"/>
                  <a:gd name="T6" fmla="*/ 1 w 40"/>
                  <a:gd name="T7" fmla="*/ 56 h 56"/>
                  <a:gd name="T8" fmla="*/ 21 w 40"/>
                  <a:gd name="T9" fmla="*/ 29 h 56"/>
                  <a:gd name="T10" fmla="*/ 39 w 40"/>
                  <a:gd name="T11" fmla="*/ 1 h 56"/>
                  <a:gd name="T12" fmla="*/ 39 w 40"/>
                  <a:gd name="T13" fmla="*/ 1 h 56"/>
                </a:gdLst>
                <a:ahLst/>
                <a:cxnLst>
                  <a:cxn ang="0">
                    <a:pos x="T0" y="T1"/>
                  </a:cxn>
                  <a:cxn ang="0">
                    <a:pos x="T2" y="T3"/>
                  </a:cxn>
                  <a:cxn ang="0">
                    <a:pos x="T4" y="T5"/>
                  </a:cxn>
                  <a:cxn ang="0">
                    <a:pos x="T6" y="T7"/>
                  </a:cxn>
                  <a:cxn ang="0">
                    <a:pos x="T8" y="T9"/>
                  </a:cxn>
                  <a:cxn ang="0">
                    <a:pos x="T10" y="T11"/>
                  </a:cxn>
                  <a:cxn ang="0">
                    <a:pos x="T12" y="T13"/>
                  </a:cxn>
                </a:cxnLst>
                <a:rect l="0" t="0" r="r" b="b"/>
                <a:pathLst>
                  <a:path w="40" h="56">
                    <a:moveTo>
                      <a:pt x="39" y="1"/>
                    </a:moveTo>
                    <a:cubicBezTo>
                      <a:pt x="32" y="9"/>
                      <a:pt x="27" y="19"/>
                      <a:pt x="21" y="27"/>
                    </a:cubicBezTo>
                    <a:cubicBezTo>
                      <a:pt x="14" y="37"/>
                      <a:pt x="6" y="45"/>
                      <a:pt x="0" y="55"/>
                    </a:cubicBezTo>
                    <a:cubicBezTo>
                      <a:pt x="0" y="56"/>
                      <a:pt x="1" y="56"/>
                      <a:pt x="1" y="56"/>
                    </a:cubicBezTo>
                    <a:cubicBezTo>
                      <a:pt x="9" y="48"/>
                      <a:pt x="15" y="38"/>
                      <a:pt x="21" y="29"/>
                    </a:cubicBezTo>
                    <a:cubicBezTo>
                      <a:pt x="28" y="21"/>
                      <a:pt x="35" y="11"/>
                      <a:pt x="39" y="1"/>
                    </a:cubicBezTo>
                    <a:cubicBezTo>
                      <a:pt x="40" y="1"/>
                      <a:pt x="39" y="0"/>
                      <a:pt x="39"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5" name="Freeform 94"/>
              <p:cNvSpPr>
                <a:spLocks/>
              </p:cNvSpPr>
              <p:nvPr/>
            </p:nvSpPr>
            <p:spPr bwMode="auto">
              <a:xfrm>
                <a:off x="8899525" y="4937126"/>
                <a:ext cx="61913" cy="138113"/>
              </a:xfrm>
              <a:custGeom>
                <a:avLst/>
                <a:gdLst>
                  <a:gd name="T0" fmla="*/ 23 w 24"/>
                  <a:gd name="T1" fmla="*/ 0 h 53"/>
                  <a:gd name="T2" fmla="*/ 22 w 24"/>
                  <a:gd name="T3" fmla="*/ 0 h 53"/>
                  <a:gd name="T4" fmla="*/ 22 w 24"/>
                  <a:gd name="T5" fmla="*/ 0 h 53"/>
                  <a:gd name="T6" fmla="*/ 11 w 24"/>
                  <a:gd name="T7" fmla="*/ 25 h 53"/>
                  <a:gd name="T8" fmla="*/ 0 w 24"/>
                  <a:gd name="T9" fmla="*/ 52 h 53"/>
                  <a:gd name="T10" fmla="*/ 1 w 24"/>
                  <a:gd name="T11" fmla="*/ 53 h 53"/>
                  <a:gd name="T12" fmla="*/ 11 w 24"/>
                  <a:gd name="T13" fmla="*/ 28 h 53"/>
                  <a:gd name="T14" fmla="*/ 22 w 24"/>
                  <a:gd name="T15" fmla="*/ 2 h 53"/>
                  <a:gd name="T16" fmla="*/ 20 w 24"/>
                  <a:gd name="T17" fmla="*/ 26 h 53"/>
                  <a:gd name="T18" fmla="*/ 15 w 24"/>
                  <a:gd name="T19" fmla="*/ 51 h 53"/>
                  <a:gd name="T20" fmla="*/ 16 w 24"/>
                  <a:gd name="T21" fmla="*/ 51 h 53"/>
                  <a:gd name="T22" fmla="*/ 22 w 24"/>
                  <a:gd name="T23" fmla="*/ 26 h 53"/>
                  <a:gd name="T24" fmla="*/ 23 w 24"/>
                  <a:gd name="T25"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53">
                    <a:moveTo>
                      <a:pt x="23" y="0"/>
                    </a:moveTo>
                    <a:cubicBezTo>
                      <a:pt x="23" y="0"/>
                      <a:pt x="22" y="0"/>
                      <a:pt x="22" y="0"/>
                    </a:cubicBezTo>
                    <a:cubicBezTo>
                      <a:pt x="22" y="0"/>
                      <a:pt x="22" y="0"/>
                      <a:pt x="22" y="0"/>
                    </a:cubicBezTo>
                    <a:cubicBezTo>
                      <a:pt x="18" y="8"/>
                      <a:pt x="14" y="16"/>
                      <a:pt x="11" y="25"/>
                    </a:cubicBezTo>
                    <a:cubicBezTo>
                      <a:pt x="7" y="34"/>
                      <a:pt x="2" y="43"/>
                      <a:pt x="0" y="52"/>
                    </a:cubicBezTo>
                    <a:cubicBezTo>
                      <a:pt x="0" y="53"/>
                      <a:pt x="1" y="53"/>
                      <a:pt x="1" y="53"/>
                    </a:cubicBezTo>
                    <a:cubicBezTo>
                      <a:pt x="5" y="45"/>
                      <a:pt x="8" y="36"/>
                      <a:pt x="11" y="28"/>
                    </a:cubicBezTo>
                    <a:cubicBezTo>
                      <a:pt x="15" y="19"/>
                      <a:pt x="19" y="10"/>
                      <a:pt x="22" y="2"/>
                    </a:cubicBezTo>
                    <a:cubicBezTo>
                      <a:pt x="21" y="10"/>
                      <a:pt x="21" y="18"/>
                      <a:pt x="20" y="26"/>
                    </a:cubicBezTo>
                    <a:cubicBezTo>
                      <a:pt x="18" y="34"/>
                      <a:pt x="16" y="43"/>
                      <a:pt x="15" y="51"/>
                    </a:cubicBezTo>
                    <a:cubicBezTo>
                      <a:pt x="15" y="52"/>
                      <a:pt x="16" y="52"/>
                      <a:pt x="16" y="51"/>
                    </a:cubicBezTo>
                    <a:cubicBezTo>
                      <a:pt x="19" y="44"/>
                      <a:pt x="21" y="34"/>
                      <a:pt x="22" y="26"/>
                    </a:cubicBezTo>
                    <a:cubicBezTo>
                      <a:pt x="23" y="18"/>
                      <a:pt x="24" y="9"/>
                      <a:pt x="23"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6" name="Freeform 95"/>
              <p:cNvSpPr>
                <a:spLocks/>
              </p:cNvSpPr>
              <p:nvPr/>
            </p:nvSpPr>
            <p:spPr bwMode="auto">
              <a:xfrm>
                <a:off x="8997950" y="4949826"/>
                <a:ext cx="49213" cy="185738"/>
              </a:xfrm>
              <a:custGeom>
                <a:avLst/>
                <a:gdLst>
                  <a:gd name="T0" fmla="*/ 14 w 19"/>
                  <a:gd name="T1" fmla="*/ 38 h 71"/>
                  <a:gd name="T2" fmla="*/ 6 w 19"/>
                  <a:gd name="T3" fmla="*/ 3 h 71"/>
                  <a:gd name="T4" fmla="*/ 5 w 19"/>
                  <a:gd name="T5" fmla="*/ 2 h 71"/>
                  <a:gd name="T6" fmla="*/ 5 w 19"/>
                  <a:gd name="T7" fmla="*/ 1 h 71"/>
                  <a:gd name="T8" fmla="*/ 4 w 19"/>
                  <a:gd name="T9" fmla="*/ 1 h 71"/>
                  <a:gd name="T10" fmla="*/ 2 w 19"/>
                  <a:gd name="T11" fmla="*/ 59 h 71"/>
                  <a:gd name="T12" fmla="*/ 4 w 19"/>
                  <a:gd name="T13" fmla="*/ 59 h 71"/>
                  <a:gd name="T14" fmla="*/ 5 w 19"/>
                  <a:gd name="T15" fmla="*/ 5 h 71"/>
                  <a:gd name="T16" fmla="*/ 11 w 19"/>
                  <a:gd name="T17" fmla="*/ 38 h 71"/>
                  <a:gd name="T18" fmla="*/ 17 w 19"/>
                  <a:gd name="T19" fmla="*/ 71 h 71"/>
                  <a:gd name="T20" fmla="*/ 18 w 19"/>
                  <a:gd name="T21" fmla="*/ 70 h 71"/>
                  <a:gd name="T22" fmla="*/ 14 w 19"/>
                  <a:gd name="T23" fmla="*/ 38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71">
                    <a:moveTo>
                      <a:pt x="14" y="38"/>
                    </a:moveTo>
                    <a:cubicBezTo>
                      <a:pt x="11" y="26"/>
                      <a:pt x="9" y="14"/>
                      <a:pt x="6" y="3"/>
                    </a:cubicBezTo>
                    <a:cubicBezTo>
                      <a:pt x="6" y="2"/>
                      <a:pt x="5" y="2"/>
                      <a:pt x="5" y="2"/>
                    </a:cubicBezTo>
                    <a:cubicBezTo>
                      <a:pt x="5" y="2"/>
                      <a:pt x="5" y="2"/>
                      <a:pt x="5" y="1"/>
                    </a:cubicBezTo>
                    <a:cubicBezTo>
                      <a:pt x="5" y="0"/>
                      <a:pt x="4" y="0"/>
                      <a:pt x="4" y="1"/>
                    </a:cubicBezTo>
                    <a:cubicBezTo>
                      <a:pt x="1" y="20"/>
                      <a:pt x="0" y="40"/>
                      <a:pt x="2" y="59"/>
                    </a:cubicBezTo>
                    <a:cubicBezTo>
                      <a:pt x="2" y="60"/>
                      <a:pt x="4" y="61"/>
                      <a:pt x="4" y="59"/>
                    </a:cubicBezTo>
                    <a:cubicBezTo>
                      <a:pt x="5" y="41"/>
                      <a:pt x="5" y="23"/>
                      <a:pt x="5" y="5"/>
                    </a:cubicBezTo>
                    <a:cubicBezTo>
                      <a:pt x="6" y="16"/>
                      <a:pt x="9" y="27"/>
                      <a:pt x="11" y="38"/>
                    </a:cubicBezTo>
                    <a:cubicBezTo>
                      <a:pt x="13" y="49"/>
                      <a:pt x="13" y="61"/>
                      <a:pt x="17" y="71"/>
                    </a:cubicBezTo>
                    <a:cubicBezTo>
                      <a:pt x="17" y="71"/>
                      <a:pt x="18" y="71"/>
                      <a:pt x="18" y="70"/>
                    </a:cubicBezTo>
                    <a:cubicBezTo>
                      <a:pt x="19" y="60"/>
                      <a:pt x="15" y="48"/>
                      <a:pt x="14" y="3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7" name="Freeform 96"/>
              <p:cNvSpPr>
                <a:spLocks/>
              </p:cNvSpPr>
              <p:nvPr/>
            </p:nvSpPr>
            <p:spPr bwMode="auto">
              <a:xfrm>
                <a:off x="9047163" y="4960938"/>
                <a:ext cx="63500" cy="153988"/>
              </a:xfrm>
              <a:custGeom>
                <a:avLst/>
                <a:gdLst>
                  <a:gd name="T0" fmla="*/ 14 w 24"/>
                  <a:gd name="T1" fmla="*/ 29 h 59"/>
                  <a:gd name="T2" fmla="*/ 1 w 24"/>
                  <a:gd name="T3" fmla="*/ 1 h 59"/>
                  <a:gd name="T4" fmla="*/ 0 w 24"/>
                  <a:gd name="T5" fmla="*/ 1 h 59"/>
                  <a:gd name="T6" fmla="*/ 11 w 24"/>
                  <a:gd name="T7" fmla="*/ 29 h 59"/>
                  <a:gd name="T8" fmla="*/ 22 w 24"/>
                  <a:gd name="T9" fmla="*/ 58 h 59"/>
                  <a:gd name="T10" fmla="*/ 24 w 24"/>
                  <a:gd name="T11" fmla="*/ 57 h 59"/>
                  <a:gd name="T12" fmla="*/ 14 w 24"/>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4" h="59">
                    <a:moveTo>
                      <a:pt x="14" y="29"/>
                    </a:moveTo>
                    <a:cubicBezTo>
                      <a:pt x="10" y="20"/>
                      <a:pt x="6" y="10"/>
                      <a:pt x="1" y="1"/>
                    </a:cubicBezTo>
                    <a:cubicBezTo>
                      <a:pt x="1" y="0"/>
                      <a:pt x="0" y="0"/>
                      <a:pt x="0" y="1"/>
                    </a:cubicBezTo>
                    <a:cubicBezTo>
                      <a:pt x="4" y="11"/>
                      <a:pt x="8" y="20"/>
                      <a:pt x="11" y="29"/>
                    </a:cubicBezTo>
                    <a:cubicBezTo>
                      <a:pt x="15" y="39"/>
                      <a:pt x="17" y="49"/>
                      <a:pt x="22" y="58"/>
                    </a:cubicBezTo>
                    <a:cubicBezTo>
                      <a:pt x="22" y="59"/>
                      <a:pt x="24" y="58"/>
                      <a:pt x="24" y="57"/>
                    </a:cubicBezTo>
                    <a:cubicBezTo>
                      <a:pt x="22" y="48"/>
                      <a:pt x="17" y="38"/>
                      <a:pt x="14"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8" name="Freeform 97"/>
              <p:cNvSpPr>
                <a:spLocks/>
              </p:cNvSpPr>
              <p:nvPr/>
            </p:nvSpPr>
            <p:spPr bwMode="auto">
              <a:xfrm>
                <a:off x="8836025" y="4594226"/>
                <a:ext cx="136525" cy="152400"/>
              </a:xfrm>
              <a:custGeom>
                <a:avLst/>
                <a:gdLst>
                  <a:gd name="T0" fmla="*/ 51 w 52"/>
                  <a:gd name="T1" fmla="*/ 55 h 58"/>
                  <a:gd name="T2" fmla="*/ 29 w 52"/>
                  <a:gd name="T3" fmla="*/ 31 h 58"/>
                  <a:gd name="T4" fmla="*/ 10 w 52"/>
                  <a:gd name="T5" fmla="*/ 1 h 58"/>
                  <a:gd name="T6" fmla="*/ 9 w 52"/>
                  <a:gd name="T7" fmla="*/ 1 h 58"/>
                  <a:gd name="T8" fmla="*/ 26 w 52"/>
                  <a:gd name="T9" fmla="*/ 32 h 58"/>
                  <a:gd name="T10" fmla="*/ 30 w 52"/>
                  <a:gd name="T11" fmla="*/ 37 h 58"/>
                  <a:gd name="T12" fmla="*/ 1 w 52"/>
                  <a:gd name="T13" fmla="*/ 10 h 58"/>
                  <a:gd name="T14" fmla="*/ 0 w 52"/>
                  <a:gd name="T15" fmla="*/ 10 h 58"/>
                  <a:gd name="T16" fmla="*/ 19 w 52"/>
                  <a:gd name="T17" fmla="*/ 31 h 58"/>
                  <a:gd name="T18" fmla="*/ 35 w 52"/>
                  <a:gd name="T19" fmla="*/ 44 h 58"/>
                  <a:gd name="T20" fmla="*/ 50 w 52"/>
                  <a:gd name="T21" fmla="*/ 57 h 58"/>
                  <a:gd name="T22" fmla="*/ 51 w 52"/>
                  <a:gd name="T23" fmla="*/ 5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58">
                    <a:moveTo>
                      <a:pt x="51" y="55"/>
                    </a:moveTo>
                    <a:cubicBezTo>
                      <a:pt x="44" y="47"/>
                      <a:pt x="35" y="40"/>
                      <a:pt x="29" y="31"/>
                    </a:cubicBezTo>
                    <a:cubicBezTo>
                      <a:pt x="21" y="21"/>
                      <a:pt x="15" y="11"/>
                      <a:pt x="10" y="1"/>
                    </a:cubicBezTo>
                    <a:cubicBezTo>
                      <a:pt x="10" y="0"/>
                      <a:pt x="9" y="1"/>
                      <a:pt x="9" y="1"/>
                    </a:cubicBezTo>
                    <a:cubicBezTo>
                      <a:pt x="13" y="12"/>
                      <a:pt x="19" y="22"/>
                      <a:pt x="26" y="32"/>
                    </a:cubicBezTo>
                    <a:cubicBezTo>
                      <a:pt x="27" y="34"/>
                      <a:pt x="29" y="36"/>
                      <a:pt x="30" y="37"/>
                    </a:cubicBezTo>
                    <a:cubicBezTo>
                      <a:pt x="20" y="29"/>
                      <a:pt x="11" y="18"/>
                      <a:pt x="1" y="10"/>
                    </a:cubicBezTo>
                    <a:cubicBezTo>
                      <a:pt x="1" y="9"/>
                      <a:pt x="0" y="10"/>
                      <a:pt x="0" y="10"/>
                    </a:cubicBezTo>
                    <a:cubicBezTo>
                      <a:pt x="6" y="18"/>
                      <a:pt x="13" y="24"/>
                      <a:pt x="19" y="31"/>
                    </a:cubicBezTo>
                    <a:cubicBezTo>
                      <a:pt x="24" y="36"/>
                      <a:pt x="29" y="40"/>
                      <a:pt x="35" y="44"/>
                    </a:cubicBezTo>
                    <a:cubicBezTo>
                      <a:pt x="40" y="49"/>
                      <a:pt x="44" y="53"/>
                      <a:pt x="50" y="57"/>
                    </a:cubicBezTo>
                    <a:cubicBezTo>
                      <a:pt x="51" y="58"/>
                      <a:pt x="52" y="56"/>
                      <a:pt x="51" y="55"/>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9" name="Freeform 98"/>
              <p:cNvSpPr>
                <a:spLocks/>
              </p:cNvSpPr>
              <p:nvPr/>
            </p:nvSpPr>
            <p:spPr bwMode="auto">
              <a:xfrm>
                <a:off x="8901113" y="4572001"/>
                <a:ext cx="96838" cy="163513"/>
              </a:xfrm>
              <a:custGeom>
                <a:avLst/>
                <a:gdLst>
                  <a:gd name="T0" fmla="*/ 36 w 37"/>
                  <a:gd name="T1" fmla="*/ 61 h 63"/>
                  <a:gd name="T2" fmla="*/ 31 w 37"/>
                  <a:gd name="T3" fmla="*/ 44 h 63"/>
                  <a:gd name="T4" fmla="*/ 31 w 37"/>
                  <a:gd name="T5" fmla="*/ 44 h 63"/>
                  <a:gd name="T6" fmla="*/ 27 w 37"/>
                  <a:gd name="T7" fmla="*/ 1 h 63"/>
                  <a:gd name="T8" fmla="*/ 26 w 37"/>
                  <a:gd name="T9" fmla="*/ 1 h 63"/>
                  <a:gd name="T10" fmla="*/ 29 w 37"/>
                  <a:gd name="T11" fmla="*/ 37 h 63"/>
                  <a:gd name="T12" fmla="*/ 13 w 37"/>
                  <a:gd name="T13" fmla="*/ 3 h 63"/>
                  <a:gd name="T14" fmla="*/ 12 w 37"/>
                  <a:gd name="T15" fmla="*/ 4 h 63"/>
                  <a:gd name="T16" fmla="*/ 21 w 37"/>
                  <a:gd name="T17" fmla="*/ 26 h 63"/>
                  <a:gd name="T18" fmla="*/ 15 w 37"/>
                  <a:gd name="T19" fmla="*/ 19 h 63"/>
                  <a:gd name="T20" fmla="*/ 2 w 37"/>
                  <a:gd name="T21" fmla="*/ 3 h 63"/>
                  <a:gd name="T22" fmla="*/ 1 w 37"/>
                  <a:gd name="T23" fmla="*/ 4 h 63"/>
                  <a:gd name="T24" fmla="*/ 13 w 37"/>
                  <a:gd name="T25" fmla="*/ 20 h 63"/>
                  <a:gd name="T26" fmla="*/ 24 w 37"/>
                  <a:gd name="T27" fmla="*/ 34 h 63"/>
                  <a:gd name="T28" fmla="*/ 33 w 37"/>
                  <a:gd name="T29" fmla="*/ 61 h 63"/>
                  <a:gd name="T30" fmla="*/ 36 w 37"/>
                  <a:gd name="T31" fmla="*/ 6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 h="63">
                    <a:moveTo>
                      <a:pt x="36" y="61"/>
                    </a:moveTo>
                    <a:cubicBezTo>
                      <a:pt x="35" y="55"/>
                      <a:pt x="33" y="50"/>
                      <a:pt x="31" y="44"/>
                    </a:cubicBezTo>
                    <a:cubicBezTo>
                      <a:pt x="31" y="44"/>
                      <a:pt x="31" y="44"/>
                      <a:pt x="31" y="44"/>
                    </a:cubicBezTo>
                    <a:cubicBezTo>
                      <a:pt x="32" y="30"/>
                      <a:pt x="31" y="15"/>
                      <a:pt x="27" y="1"/>
                    </a:cubicBezTo>
                    <a:cubicBezTo>
                      <a:pt x="27" y="0"/>
                      <a:pt x="26" y="0"/>
                      <a:pt x="26" y="1"/>
                    </a:cubicBezTo>
                    <a:cubicBezTo>
                      <a:pt x="27" y="13"/>
                      <a:pt x="28" y="25"/>
                      <a:pt x="29" y="37"/>
                    </a:cubicBezTo>
                    <a:cubicBezTo>
                      <a:pt x="24" y="26"/>
                      <a:pt x="19" y="14"/>
                      <a:pt x="13" y="3"/>
                    </a:cubicBezTo>
                    <a:cubicBezTo>
                      <a:pt x="13" y="2"/>
                      <a:pt x="12" y="3"/>
                      <a:pt x="12" y="4"/>
                    </a:cubicBezTo>
                    <a:cubicBezTo>
                      <a:pt x="14" y="11"/>
                      <a:pt x="18" y="19"/>
                      <a:pt x="21" y="26"/>
                    </a:cubicBezTo>
                    <a:cubicBezTo>
                      <a:pt x="19" y="24"/>
                      <a:pt x="17" y="22"/>
                      <a:pt x="15" y="19"/>
                    </a:cubicBezTo>
                    <a:cubicBezTo>
                      <a:pt x="11" y="14"/>
                      <a:pt x="6" y="8"/>
                      <a:pt x="2" y="3"/>
                    </a:cubicBezTo>
                    <a:cubicBezTo>
                      <a:pt x="1" y="2"/>
                      <a:pt x="0" y="3"/>
                      <a:pt x="1" y="4"/>
                    </a:cubicBezTo>
                    <a:cubicBezTo>
                      <a:pt x="4" y="9"/>
                      <a:pt x="9" y="15"/>
                      <a:pt x="13" y="20"/>
                    </a:cubicBezTo>
                    <a:cubicBezTo>
                      <a:pt x="16" y="25"/>
                      <a:pt x="20" y="30"/>
                      <a:pt x="24" y="34"/>
                    </a:cubicBezTo>
                    <a:cubicBezTo>
                      <a:pt x="27" y="43"/>
                      <a:pt x="31" y="52"/>
                      <a:pt x="33" y="61"/>
                    </a:cubicBezTo>
                    <a:cubicBezTo>
                      <a:pt x="34" y="63"/>
                      <a:pt x="37" y="63"/>
                      <a:pt x="36" y="6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0" name="Freeform 99"/>
              <p:cNvSpPr>
                <a:spLocks/>
              </p:cNvSpPr>
              <p:nvPr/>
            </p:nvSpPr>
            <p:spPr bwMode="auto">
              <a:xfrm>
                <a:off x="9009063" y="4557713"/>
                <a:ext cx="20638" cy="169863"/>
              </a:xfrm>
              <a:custGeom>
                <a:avLst/>
                <a:gdLst>
                  <a:gd name="T0" fmla="*/ 6 w 8"/>
                  <a:gd name="T1" fmla="*/ 29 h 65"/>
                  <a:gd name="T2" fmla="*/ 1 w 8"/>
                  <a:gd name="T3" fmla="*/ 0 h 65"/>
                  <a:gd name="T4" fmla="*/ 0 w 8"/>
                  <a:gd name="T5" fmla="*/ 0 h 65"/>
                  <a:gd name="T6" fmla="*/ 4 w 8"/>
                  <a:gd name="T7" fmla="*/ 32 h 65"/>
                  <a:gd name="T8" fmla="*/ 6 w 8"/>
                  <a:gd name="T9" fmla="*/ 64 h 65"/>
                  <a:gd name="T10" fmla="*/ 7 w 8"/>
                  <a:gd name="T11" fmla="*/ 64 h 65"/>
                  <a:gd name="T12" fmla="*/ 6 w 8"/>
                  <a:gd name="T13" fmla="*/ 29 h 65"/>
                </a:gdLst>
                <a:ahLst/>
                <a:cxnLst>
                  <a:cxn ang="0">
                    <a:pos x="T0" y="T1"/>
                  </a:cxn>
                  <a:cxn ang="0">
                    <a:pos x="T2" y="T3"/>
                  </a:cxn>
                  <a:cxn ang="0">
                    <a:pos x="T4" y="T5"/>
                  </a:cxn>
                  <a:cxn ang="0">
                    <a:pos x="T6" y="T7"/>
                  </a:cxn>
                  <a:cxn ang="0">
                    <a:pos x="T8" y="T9"/>
                  </a:cxn>
                  <a:cxn ang="0">
                    <a:pos x="T10" y="T11"/>
                  </a:cxn>
                  <a:cxn ang="0">
                    <a:pos x="T12" y="T13"/>
                  </a:cxn>
                </a:cxnLst>
                <a:rect l="0" t="0" r="r" b="b"/>
                <a:pathLst>
                  <a:path w="8" h="65">
                    <a:moveTo>
                      <a:pt x="6" y="29"/>
                    </a:moveTo>
                    <a:cubicBezTo>
                      <a:pt x="5" y="20"/>
                      <a:pt x="5" y="9"/>
                      <a:pt x="1" y="0"/>
                    </a:cubicBezTo>
                    <a:cubicBezTo>
                      <a:pt x="1" y="0"/>
                      <a:pt x="0" y="0"/>
                      <a:pt x="0" y="0"/>
                    </a:cubicBezTo>
                    <a:cubicBezTo>
                      <a:pt x="1" y="11"/>
                      <a:pt x="3" y="21"/>
                      <a:pt x="4" y="32"/>
                    </a:cubicBezTo>
                    <a:cubicBezTo>
                      <a:pt x="5" y="43"/>
                      <a:pt x="5" y="53"/>
                      <a:pt x="6" y="64"/>
                    </a:cubicBezTo>
                    <a:cubicBezTo>
                      <a:pt x="6" y="65"/>
                      <a:pt x="7" y="65"/>
                      <a:pt x="7" y="64"/>
                    </a:cubicBezTo>
                    <a:cubicBezTo>
                      <a:pt x="8" y="53"/>
                      <a:pt x="7" y="41"/>
                      <a:pt x="6"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1" name="Freeform 100"/>
              <p:cNvSpPr>
                <a:spLocks/>
              </p:cNvSpPr>
              <p:nvPr/>
            </p:nvSpPr>
            <p:spPr bwMode="auto">
              <a:xfrm>
                <a:off x="9045575" y="4560888"/>
                <a:ext cx="20638" cy="173038"/>
              </a:xfrm>
              <a:custGeom>
                <a:avLst/>
                <a:gdLst>
                  <a:gd name="T0" fmla="*/ 4 w 8"/>
                  <a:gd name="T1" fmla="*/ 0 h 66"/>
                  <a:gd name="T2" fmla="*/ 3 w 8"/>
                  <a:gd name="T3" fmla="*/ 1 h 66"/>
                  <a:gd name="T4" fmla="*/ 5 w 8"/>
                  <a:gd name="T5" fmla="*/ 32 h 66"/>
                  <a:gd name="T6" fmla="*/ 0 w 8"/>
                  <a:gd name="T7" fmla="*/ 65 h 66"/>
                  <a:gd name="T8" fmla="*/ 1 w 8"/>
                  <a:gd name="T9" fmla="*/ 66 h 66"/>
                  <a:gd name="T10" fmla="*/ 7 w 8"/>
                  <a:gd name="T11" fmla="*/ 32 h 66"/>
                  <a:gd name="T12" fmla="*/ 4 w 8"/>
                  <a:gd name="T13" fmla="*/ 0 h 66"/>
                </a:gdLst>
                <a:ahLst/>
                <a:cxnLst>
                  <a:cxn ang="0">
                    <a:pos x="T0" y="T1"/>
                  </a:cxn>
                  <a:cxn ang="0">
                    <a:pos x="T2" y="T3"/>
                  </a:cxn>
                  <a:cxn ang="0">
                    <a:pos x="T4" y="T5"/>
                  </a:cxn>
                  <a:cxn ang="0">
                    <a:pos x="T6" y="T7"/>
                  </a:cxn>
                  <a:cxn ang="0">
                    <a:pos x="T8" y="T9"/>
                  </a:cxn>
                  <a:cxn ang="0">
                    <a:pos x="T10" y="T11"/>
                  </a:cxn>
                  <a:cxn ang="0">
                    <a:pos x="T12" y="T13"/>
                  </a:cxn>
                </a:cxnLst>
                <a:rect l="0" t="0" r="r" b="b"/>
                <a:pathLst>
                  <a:path w="8" h="66">
                    <a:moveTo>
                      <a:pt x="4" y="0"/>
                    </a:moveTo>
                    <a:cubicBezTo>
                      <a:pt x="4" y="0"/>
                      <a:pt x="3" y="0"/>
                      <a:pt x="3" y="1"/>
                    </a:cubicBezTo>
                    <a:cubicBezTo>
                      <a:pt x="3" y="11"/>
                      <a:pt x="5" y="21"/>
                      <a:pt x="5" y="32"/>
                    </a:cubicBezTo>
                    <a:cubicBezTo>
                      <a:pt x="4" y="43"/>
                      <a:pt x="2" y="54"/>
                      <a:pt x="0" y="65"/>
                    </a:cubicBezTo>
                    <a:cubicBezTo>
                      <a:pt x="0" y="66"/>
                      <a:pt x="0" y="66"/>
                      <a:pt x="1" y="66"/>
                    </a:cubicBezTo>
                    <a:cubicBezTo>
                      <a:pt x="5" y="55"/>
                      <a:pt x="7" y="43"/>
                      <a:pt x="7" y="32"/>
                    </a:cubicBezTo>
                    <a:cubicBezTo>
                      <a:pt x="7" y="22"/>
                      <a:pt x="8" y="10"/>
                      <a:pt x="4"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2" name="Freeform 101"/>
              <p:cNvSpPr>
                <a:spLocks/>
              </p:cNvSpPr>
              <p:nvPr/>
            </p:nvSpPr>
            <p:spPr bwMode="auto">
              <a:xfrm>
                <a:off x="9053513" y="4594226"/>
                <a:ext cx="28575" cy="139700"/>
              </a:xfrm>
              <a:custGeom>
                <a:avLst/>
                <a:gdLst>
                  <a:gd name="T0" fmla="*/ 10 w 11"/>
                  <a:gd name="T1" fmla="*/ 1 h 53"/>
                  <a:gd name="T2" fmla="*/ 7 w 11"/>
                  <a:gd name="T3" fmla="*/ 26 h 53"/>
                  <a:gd name="T4" fmla="*/ 0 w 11"/>
                  <a:gd name="T5" fmla="*/ 51 h 53"/>
                  <a:gd name="T6" fmla="*/ 2 w 11"/>
                  <a:gd name="T7" fmla="*/ 52 h 53"/>
                  <a:gd name="T8" fmla="*/ 8 w 11"/>
                  <a:gd name="T9" fmla="*/ 32 h 53"/>
                  <a:gd name="T10" fmla="*/ 11 w 11"/>
                  <a:gd name="T11" fmla="*/ 1 h 53"/>
                  <a:gd name="T12" fmla="*/ 10 w 11"/>
                  <a:gd name="T13" fmla="*/ 1 h 53"/>
                </a:gdLst>
                <a:ahLst/>
                <a:cxnLst>
                  <a:cxn ang="0">
                    <a:pos x="T0" y="T1"/>
                  </a:cxn>
                  <a:cxn ang="0">
                    <a:pos x="T2" y="T3"/>
                  </a:cxn>
                  <a:cxn ang="0">
                    <a:pos x="T4" y="T5"/>
                  </a:cxn>
                  <a:cxn ang="0">
                    <a:pos x="T6" y="T7"/>
                  </a:cxn>
                  <a:cxn ang="0">
                    <a:pos x="T8" y="T9"/>
                  </a:cxn>
                  <a:cxn ang="0">
                    <a:pos x="T10" y="T11"/>
                  </a:cxn>
                  <a:cxn ang="0">
                    <a:pos x="T12" y="T13"/>
                  </a:cxn>
                </a:cxnLst>
                <a:rect l="0" t="0" r="r" b="b"/>
                <a:pathLst>
                  <a:path w="11" h="53">
                    <a:moveTo>
                      <a:pt x="10" y="1"/>
                    </a:moveTo>
                    <a:cubicBezTo>
                      <a:pt x="9" y="9"/>
                      <a:pt x="8" y="18"/>
                      <a:pt x="7" y="26"/>
                    </a:cubicBezTo>
                    <a:cubicBezTo>
                      <a:pt x="6" y="34"/>
                      <a:pt x="5" y="44"/>
                      <a:pt x="0" y="51"/>
                    </a:cubicBezTo>
                    <a:cubicBezTo>
                      <a:pt x="0" y="52"/>
                      <a:pt x="1" y="53"/>
                      <a:pt x="2" y="52"/>
                    </a:cubicBezTo>
                    <a:cubicBezTo>
                      <a:pt x="6" y="47"/>
                      <a:pt x="7" y="39"/>
                      <a:pt x="8" y="32"/>
                    </a:cubicBezTo>
                    <a:cubicBezTo>
                      <a:pt x="10" y="22"/>
                      <a:pt x="11" y="11"/>
                      <a:pt x="11" y="1"/>
                    </a:cubicBezTo>
                    <a:cubicBezTo>
                      <a:pt x="11" y="0"/>
                      <a:pt x="10" y="0"/>
                      <a:pt x="10"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3" name="Freeform 102"/>
              <p:cNvSpPr>
                <a:spLocks/>
              </p:cNvSpPr>
              <p:nvPr/>
            </p:nvSpPr>
            <p:spPr bwMode="auto">
              <a:xfrm>
                <a:off x="9112250" y="4646613"/>
                <a:ext cx="144463" cy="120650"/>
              </a:xfrm>
              <a:custGeom>
                <a:avLst/>
                <a:gdLst>
                  <a:gd name="T0" fmla="*/ 55 w 55"/>
                  <a:gd name="T1" fmla="*/ 13 h 46"/>
                  <a:gd name="T2" fmla="*/ 29 w 55"/>
                  <a:gd name="T3" fmla="*/ 27 h 46"/>
                  <a:gd name="T4" fmla="*/ 16 w 55"/>
                  <a:gd name="T5" fmla="*/ 33 h 46"/>
                  <a:gd name="T6" fmla="*/ 12 w 55"/>
                  <a:gd name="T7" fmla="*/ 35 h 46"/>
                  <a:gd name="T8" fmla="*/ 26 w 55"/>
                  <a:gd name="T9" fmla="*/ 24 h 46"/>
                  <a:gd name="T10" fmla="*/ 51 w 55"/>
                  <a:gd name="T11" fmla="*/ 1 h 46"/>
                  <a:gd name="T12" fmla="*/ 50 w 55"/>
                  <a:gd name="T13" fmla="*/ 1 h 46"/>
                  <a:gd name="T14" fmla="*/ 23 w 55"/>
                  <a:gd name="T15" fmla="*/ 23 h 46"/>
                  <a:gd name="T16" fmla="*/ 0 w 55"/>
                  <a:gd name="T17" fmla="*/ 45 h 46"/>
                  <a:gd name="T18" fmla="*/ 1 w 55"/>
                  <a:gd name="T19" fmla="*/ 46 h 46"/>
                  <a:gd name="T20" fmla="*/ 8 w 55"/>
                  <a:gd name="T21" fmla="*/ 39 h 46"/>
                  <a:gd name="T22" fmla="*/ 8 w 55"/>
                  <a:gd name="T23" fmla="*/ 39 h 46"/>
                  <a:gd name="T24" fmla="*/ 8 w 55"/>
                  <a:gd name="T25" fmla="*/ 39 h 46"/>
                  <a:gd name="T26" fmla="*/ 8 w 55"/>
                  <a:gd name="T27" fmla="*/ 39 h 46"/>
                  <a:gd name="T28" fmla="*/ 9 w 55"/>
                  <a:gd name="T29" fmla="*/ 39 h 46"/>
                  <a:gd name="T30" fmla="*/ 9 w 55"/>
                  <a:gd name="T31" fmla="*/ 39 h 46"/>
                  <a:gd name="T32" fmla="*/ 19 w 55"/>
                  <a:gd name="T33" fmla="*/ 34 h 46"/>
                  <a:gd name="T34" fmla="*/ 33 w 55"/>
                  <a:gd name="T35" fmla="*/ 28 h 46"/>
                  <a:gd name="T36" fmla="*/ 55 w 55"/>
                  <a:gd name="T37" fmla="*/ 14 h 46"/>
                  <a:gd name="T38" fmla="*/ 55 w 55"/>
                  <a:gd name="T39"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5" h="46">
                    <a:moveTo>
                      <a:pt x="55" y="13"/>
                    </a:moveTo>
                    <a:cubicBezTo>
                      <a:pt x="46" y="19"/>
                      <a:pt x="38" y="23"/>
                      <a:pt x="29" y="27"/>
                    </a:cubicBezTo>
                    <a:cubicBezTo>
                      <a:pt x="25" y="29"/>
                      <a:pt x="20" y="31"/>
                      <a:pt x="16" y="33"/>
                    </a:cubicBezTo>
                    <a:cubicBezTo>
                      <a:pt x="15" y="34"/>
                      <a:pt x="14" y="34"/>
                      <a:pt x="12" y="35"/>
                    </a:cubicBezTo>
                    <a:cubicBezTo>
                      <a:pt x="17" y="31"/>
                      <a:pt x="21" y="28"/>
                      <a:pt x="26" y="24"/>
                    </a:cubicBezTo>
                    <a:cubicBezTo>
                      <a:pt x="34" y="17"/>
                      <a:pt x="43" y="10"/>
                      <a:pt x="51" y="1"/>
                    </a:cubicBezTo>
                    <a:cubicBezTo>
                      <a:pt x="51" y="1"/>
                      <a:pt x="51" y="0"/>
                      <a:pt x="50" y="1"/>
                    </a:cubicBezTo>
                    <a:cubicBezTo>
                      <a:pt x="41" y="7"/>
                      <a:pt x="32" y="15"/>
                      <a:pt x="23" y="23"/>
                    </a:cubicBezTo>
                    <a:cubicBezTo>
                      <a:pt x="15" y="30"/>
                      <a:pt x="6" y="36"/>
                      <a:pt x="0" y="45"/>
                    </a:cubicBezTo>
                    <a:cubicBezTo>
                      <a:pt x="0" y="46"/>
                      <a:pt x="1" y="46"/>
                      <a:pt x="1" y="46"/>
                    </a:cubicBezTo>
                    <a:cubicBezTo>
                      <a:pt x="3" y="43"/>
                      <a:pt x="5" y="41"/>
                      <a:pt x="8" y="39"/>
                    </a:cubicBezTo>
                    <a:cubicBezTo>
                      <a:pt x="8" y="39"/>
                      <a:pt x="8" y="39"/>
                      <a:pt x="8" y="39"/>
                    </a:cubicBezTo>
                    <a:cubicBezTo>
                      <a:pt x="8" y="39"/>
                      <a:pt x="8" y="39"/>
                      <a:pt x="8" y="39"/>
                    </a:cubicBezTo>
                    <a:cubicBezTo>
                      <a:pt x="8" y="39"/>
                      <a:pt x="8" y="39"/>
                      <a:pt x="8" y="39"/>
                    </a:cubicBezTo>
                    <a:cubicBezTo>
                      <a:pt x="8" y="39"/>
                      <a:pt x="9" y="39"/>
                      <a:pt x="9" y="39"/>
                    </a:cubicBezTo>
                    <a:cubicBezTo>
                      <a:pt x="9" y="39"/>
                      <a:pt x="9" y="39"/>
                      <a:pt x="9" y="39"/>
                    </a:cubicBezTo>
                    <a:cubicBezTo>
                      <a:pt x="10" y="40"/>
                      <a:pt x="18" y="35"/>
                      <a:pt x="19" y="34"/>
                    </a:cubicBezTo>
                    <a:cubicBezTo>
                      <a:pt x="24" y="32"/>
                      <a:pt x="28" y="30"/>
                      <a:pt x="33" y="28"/>
                    </a:cubicBezTo>
                    <a:cubicBezTo>
                      <a:pt x="41" y="24"/>
                      <a:pt x="49" y="20"/>
                      <a:pt x="55" y="14"/>
                    </a:cubicBezTo>
                    <a:cubicBezTo>
                      <a:pt x="55" y="14"/>
                      <a:pt x="55" y="13"/>
                      <a:pt x="55" y="13"/>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4" name="Freeform 103"/>
              <p:cNvSpPr>
                <a:spLocks/>
              </p:cNvSpPr>
              <p:nvPr/>
            </p:nvSpPr>
            <p:spPr bwMode="auto">
              <a:xfrm>
                <a:off x="9134475" y="4714876"/>
                <a:ext cx="163513" cy="65088"/>
              </a:xfrm>
              <a:custGeom>
                <a:avLst/>
                <a:gdLst>
                  <a:gd name="T0" fmla="*/ 62 w 63"/>
                  <a:gd name="T1" fmla="*/ 10 h 25"/>
                  <a:gd name="T2" fmla="*/ 37 w 63"/>
                  <a:gd name="T3" fmla="*/ 14 h 25"/>
                  <a:gd name="T4" fmla="*/ 24 w 63"/>
                  <a:gd name="T5" fmla="*/ 17 h 25"/>
                  <a:gd name="T6" fmla="*/ 30 w 63"/>
                  <a:gd name="T7" fmla="*/ 14 h 25"/>
                  <a:gd name="T8" fmla="*/ 58 w 63"/>
                  <a:gd name="T9" fmla="*/ 1 h 25"/>
                  <a:gd name="T10" fmla="*/ 57 w 63"/>
                  <a:gd name="T11" fmla="*/ 0 h 25"/>
                  <a:gd name="T12" fmla="*/ 30 w 63"/>
                  <a:gd name="T13" fmla="*/ 12 h 25"/>
                  <a:gd name="T14" fmla="*/ 0 w 63"/>
                  <a:gd name="T15" fmla="*/ 24 h 25"/>
                  <a:gd name="T16" fmla="*/ 1 w 63"/>
                  <a:gd name="T17" fmla="*/ 25 h 25"/>
                  <a:gd name="T18" fmla="*/ 14 w 63"/>
                  <a:gd name="T19" fmla="*/ 21 h 25"/>
                  <a:gd name="T20" fmla="*/ 37 w 63"/>
                  <a:gd name="T21" fmla="*/ 17 h 25"/>
                  <a:gd name="T22" fmla="*/ 62 w 63"/>
                  <a:gd name="T23" fmla="*/ 11 h 25"/>
                  <a:gd name="T24" fmla="*/ 62 w 63"/>
                  <a:gd name="T25"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25">
                    <a:moveTo>
                      <a:pt x="62" y="10"/>
                    </a:moveTo>
                    <a:cubicBezTo>
                      <a:pt x="54" y="10"/>
                      <a:pt x="46" y="13"/>
                      <a:pt x="37" y="14"/>
                    </a:cubicBezTo>
                    <a:cubicBezTo>
                      <a:pt x="33" y="15"/>
                      <a:pt x="29" y="16"/>
                      <a:pt x="24" y="17"/>
                    </a:cubicBezTo>
                    <a:cubicBezTo>
                      <a:pt x="26" y="16"/>
                      <a:pt x="28" y="15"/>
                      <a:pt x="30" y="14"/>
                    </a:cubicBezTo>
                    <a:cubicBezTo>
                      <a:pt x="39" y="10"/>
                      <a:pt x="50" y="7"/>
                      <a:pt x="58" y="1"/>
                    </a:cubicBezTo>
                    <a:cubicBezTo>
                      <a:pt x="58" y="0"/>
                      <a:pt x="58" y="0"/>
                      <a:pt x="57" y="0"/>
                    </a:cubicBezTo>
                    <a:cubicBezTo>
                      <a:pt x="48" y="3"/>
                      <a:pt x="39" y="8"/>
                      <a:pt x="30" y="12"/>
                    </a:cubicBezTo>
                    <a:cubicBezTo>
                      <a:pt x="20" y="16"/>
                      <a:pt x="10" y="20"/>
                      <a:pt x="0" y="24"/>
                    </a:cubicBezTo>
                    <a:cubicBezTo>
                      <a:pt x="0" y="24"/>
                      <a:pt x="0" y="25"/>
                      <a:pt x="1" y="25"/>
                    </a:cubicBezTo>
                    <a:cubicBezTo>
                      <a:pt x="5" y="24"/>
                      <a:pt x="10" y="22"/>
                      <a:pt x="14" y="21"/>
                    </a:cubicBezTo>
                    <a:cubicBezTo>
                      <a:pt x="22" y="21"/>
                      <a:pt x="30" y="19"/>
                      <a:pt x="37" y="17"/>
                    </a:cubicBezTo>
                    <a:cubicBezTo>
                      <a:pt x="45" y="15"/>
                      <a:pt x="54" y="14"/>
                      <a:pt x="62" y="11"/>
                    </a:cubicBezTo>
                    <a:cubicBezTo>
                      <a:pt x="63" y="11"/>
                      <a:pt x="63" y="10"/>
                      <a:pt x="62" y="1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5" name="Freeform 104"/>
              <p:cNvSpPr>
                <a:spLocks/>
              </p:cNvSpPr>
              <p:nvPr/>
            </p:nvSpPr>
            <p:spPr bwMode="auto">
              <a:xfrm>
                <a:off x="9139238" y="4775201"/>
                <a:ext cx="187325" cy="33338"/>
              </a:xfrm>
              <a:custGeom>
                <a:avLst/>
                <a:gdLst>
                  <a:gd name="T0" fmla="*/ 71 w 72"/>
                  <a:gd name="T1" fmla="*/ 1 h 13"/>
                  <a:gd name="T2" fmla="*/ 71 w 72"/>
                  <a:gd name="T3" fmla="*/ 0 h 13"/>
                  <a:gd name="T4" fmla="*/ 36 w 72"/>
                  <a:gd name="T5" fmla="*/ 7 h 13"/>
                  <a:gd name="T6" fmla="*/ 0 w 72"/>
                  <a:gd name="T7" fmla="*/ 10 h 13"/>
                  <a:gd name="T8" fmla="*/ 1 w 72"/>
                  <a:gd name="T9" fmla="*/ 11 h 13"/>
                  <a:gd name="T10" fmla="*/ 13 w 72"/>
                  <a:gd name="T11" fmla="*/ 11 h 13"/>
                  <a:gd name="T12" fmla="*/ 40 w 72"/>
                  <a:gd name="T13" fmla="*/ 12 h 13"/>
                  <a:gd name="T14" fmla="*/ 65 w 72"/>
                  <a:gd name="T15" fmla="*/ 9 h 13"/>
                  <a:gd name="T16" fmla="*/ 65 w 72"/>
                  <a:gd name="T17" fmla="*/ 7 h 13"/>
                  <a:gd name="T18" fmla="*/ 39 w 72"/>
                  <a:gd name="T19" fmla="*/ 10 h 13"/>
                  <a:gd name="T20" fmla="*/ 34 w 72"/>
                  <a:gd name="T21" fmla="*/ 10 h 13"/>
                  <a:gd name="T22" fmla="*/ 37 w 72"/>
                  <a:gd name="T23" fmla="*/ 10 h 13"/>
                  <a:gd name="T24" fmla="*/ 71 w 72"/>
                  <a:gd name="T25"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 h="13">
                    <a:moveTo>
                      <a:pt x="71" y="1"/>
                    </a:moveTo>
                    <a:cubicBezTo>
                      <a:pt x="72" y="1"/>
                      <a:pt x="71" y="0"/>
                      <a:pt x="71" y="0"/>
                    </a:cubicBezTo>
                    <a:cubicBezTo>
                      <a:pt x="59" y="2"/>
                      <a:pt x="48" y="6"/>
                      <a:pt x="36" y="7"/>
                    </a:cubicBezTo>
                    <a:cubicBezTo>
                      <a:pt x="24" y="9"/>
                      <a:pt x="12" y="9"/>
                      <a:pt x="0" y="10"/>
                    </a:cubicBezTo>
                    <a:cubicBezTo>
                      <a:pt x="0" y="10"/>
                      <a:pt x="0" y="11"/>
                      <a:pt x="1" y="11"/>
                    </a:cubicBezTo>
                    <a:cubicBezTo>
                      <a:pt x="5" y="11"/>
                      <a:pt x="9" y="11"/>
                      <a:pt x="13" y="11"/>
                    </a:cubicBezTo>
                    <a:cubicBezTo>
                      <a:pt x="22" y="13"/>
                      <a:pt x="31" y="12"/>
                      <a:pt x="40" y="12"/>
                    </a:cubicBezTo>
                    <a:cubicBezTo>
                      <a:pt x="48" y="11"/>
                      <a:pt x="57" y="11"/>
                      <a:pt x="65" y="9"/>
                    </a:cubicBezTo>
                    <a:cubicBezTo>
                      <a:pt x="66" y="8"/>
                      <a:pt x="66" y="7"/>
                      <a:pt x="65" y="7"/>
                    </a:cubicBezTo>
                    <a:cubicBezTo>
                      <a:pt x="56" y="8"/>
                      <a:pt x="48" y="9"/>
                      <a:pt x="39" y="10"/>
                    </a:cubicBezTo>
                    <a:cubicBezTo>
                      <a:pt x="37" y="10"/>
                      <a:pt x="35" y="10"/>
                      <a:pt x="34" y="10"/>
                    </a:cubicBezTo>
                    <a:cubicBezTo>
                      <a:pt x="35" y="10"/>
                      <a:pt x="36" y="10"/>
                      <a:pt x="37" y="10"/>
                    </a:cubicBezTo>
                    <a:cubicBezTo>
                      <a:pt x="48" y="9"/>
                      <a:pt x="61" y="7"/>
                      <a:pt x="71"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6" name="Freeform 105"/>
              <p:cNvSpPr>
                <a:spLocks/>
              </p:cNvSpPr>
              <p:nvPr/>
            </p:nvSpPr>
            <p:spPr bwMode="auto">
              <a:xfrm>
                <a:off x="9139238" y="4879976"/>
                <a:ext cx="230188" cy="39688"/>
              </a:xfrm>
              <a:custGeom>
                <a:avLst/>
                <a:gdLst>
                  <a:gd name="T0" fmla="*/ 87 w 88"/>
                  <a:gd name="T1" fmla="*/ 1 h 15"/>
                  <a:gd name="T2" fmla="*/ 56 w 88"/>
                  <a:gd name="T3" fmla="*/ 2 h 15"/>
                  <a:gd name="T4" fmla="*/ 30 w 88"/>
                  <a:gd name="T5" fmla="*/ 6 h 15"/>
                  <a:gd name="T6" fmla="*/ 1 w 88"/>
                  <a:gd name="T7" fmla="*/ 0 h 15"/>
                  <a:gd name="T8" fmla="*/ 0 w 88"/>
                  <a:gd name="T9" fmla="*/ 1 h 15"/>
                  <a:gd name="T10" fmla="*/ 43 w 88"/>
                  <a:gd name="T11" fmla="*/ 10 h 15"/>
                  <a:gd name="T12" fmla="*/ 84 w 88"/>
                  <a:gd name="T13" fmla="*/ 10 h 15"/>
                  <a:gd name="T14" fmla="*/ 84 w 88"/>
                  <a:gd name="T15" fmla="*/ 9 h 15"/>
                  <a:gd name="T16" fmla="*/ 64 w 88"/>
                  <a:gd name="T17" fmla="*/ 10 h 15"/>
                  <a:gd name="T18" fmla="*/ 43 w 88"/>
                  <a:gd name="T19" fmla="*/ 8 h 15"/>
                  <a:gd name="T20" fmla="*/ 36 w 88"/>
                  <a:gd name="T21" fmla="*/ 7 h 15"/>
                  <a:gd name="T22" fmla="*/ 58 w 88"/>
                  <a:gd name="T23" fmla="*/ 5 h 15"/>
                  <a:gd name="T24" fmla="*/ 87 w 88"/>
                  <a:gd name="T25" fmla="*/ 2 h 15"/>
                  <a:gd name="T26" fmla="*/ 87 w 88"/>
                  <a:gd name="T27"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8" h="15">
                    <a:moveTo>
                      <a:pt x="87" y="1"/>
                    </a:moveTo>
                    <a:cubicBezTo>
                      <a:pt x="77" y="0"/>
                      <a:pt x="66" y="1"/>
                      <a:pt x="56" y="2"/>
                    </a:cubicBezTo>
                    <a:cubicBezTo>
                      <a:pt x="47" y="3"/>
                      <a:pt x="38" y="4"/>
                      <a:pt x="30" y="6"/>
                    </a:cubicBezTo>
                    <a:cubicBezTo>
                      <a:pt x="20" y="4"/>
                      <a:pt x="10" y="2"/>
                      <a:pt x="1" y="0"/>
                    </a:cubicBezTo>
                    <a:cubicBezTo>
                      <a:pt x="0" y="0"/>
                      <a:pt x="0" y="1"/>
                      <a:pt x="0" y="1"/>
                    </a:cubicBezTo>
                    <a:cubicBezTo>
                      <a:pt x="14" y="5"/>
                      <a:pt x="28" y="8"/>
                      <a:pt x="43" y="10"/>
                    </a:cubicBezTo>
                    <a:cubicBezTo>
                      <a:pt x="55" y="13"/>
                      <a:pt x="72" y="15"/>
                      <a:pt x="84" y="10"/>
                    </a:cubicBezTo>
                    <a:cubicBezTo>
                      <a:pt x="85" y="10"/>
                      <a:pt x="84" y="10"/>
                      <a:pt x="84" y="9"/>
                    </a:cubicBezTo>
                    <a:cubicBezTo>
                      <a:pt x="77" y="9"/>
                      <a:pt x="71" y="10"/>
                      <a:pt x="64" y="10"/>
                    </a:cubicBezTo>
                    <a:cubicBezTo>
                      <a:pt x="57" y="10"/>
                      <a:pt x="50" y="9"/>
                      <a:pt x="43" y="8"/>
                    </a:cubicBezTo>
                    <a:cubicBezTo>
                      <a:pt x="40" y="8"/>
                      <a:pt x="38" y="7"/>
                      <a:pt x="36" y="7"/>
                    </a:cubicBezTo>
                    <a:cubicBezTo>
                      <a:pt x="44" y="6"/>
                      <a:pt x="51" y="5"/>
                      <a:pt x="58" y="5"/>
                    </a:cubicBezTo>
                    <a:cubicBezTo>
                      <a:pt x="68" y="4"/>
                      <a:pt x="78" y="4"/>
                      <a:pt x="87" y="2"/>
                    </a:cubicBezTo>
                    <a:cubicBezTo>
                      <a:pt x="88" y="2"/>
                      <a:pt x="88" y="1"/>
                      <a:pt x="87"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7" name="Freeform 106"/>
              <p:cNvSpPr>
                <a:spLocks/>
              </p:cNvSpPr>
              <p:nvPr/>
            </p:nvSpPr>
            <p:spPr bwMode="auto">
              <a:xfrm>
                <a:off x="9131300" y="4903788"/>
                <a:ext cx="211138" cy="93663"/>
              </a:xfrm>
              <a:custGeom>
                <a:avLst/>
                <a:gdLst>
                  <a:gd name="T0" fmla="*/ 80 w 81"/>
                  <a:gd name="T1" fmla="*/ 29 h 36"/>
                  <a:gd name="T2" fmla="*/ 43 w 81"/>
                  <a:gd name="T3" fmla="*/ 13 h 36"/>
                  <a:gd name="T4" fmla="*/ 1 w 81"/>
                  <a:gd name="T5" fmla="*/ 0 h 36"/>
                  <a:gd name="T6" fmla="*/ 1 w 81"/>
                  <a:gd name="T7" fmla="*/ 1 h 36"/>
                  <a:gd name="T8" fmla="*/ 24 w 81"/>
                  <a:gd name="T9" fmla="*/ 9 h 36"/>
                  <a:gd name="T10" fmla="*/ 24 w 81"/>
                  <a:gd name="T11" fmla="*/ 10 h 36"/>
                  <a:gd name="T12" fmla="*/ 48 w 81"/>
                  <a:gd name="T13" fmla="*/ 25 h 36"/>
                  <a:gd name="T14" fmla="*/ 69 w 81"/>
                  <a:gd name="T15" fmla="*/ 36 h 36"/>
                  <a:gd name="T16" fmla="*/ 70 w 81"/>
                  <a:gd name="T17" fmla="*/ 34 h 36"/>
                  <a:gd name="T18" fmla="*/ 47 w 81"/>
                  <a:gd name="T19" fmla="*/ 21 h 36"/>
                  <a:gd name="T20" fmla="*/ 36 w 81"/>
                  <a:gd name="T21" fmla="*/ 13 h 36"/>
                  <a:gd name="T22" fmla="*/ 43 w 81"/>
                  <a:gd name="T23" fmla="*/ 16 h 36"/>
                  <a:gd name="T24" fmla="*/ 80 w 81"/>
                  <a:gd name="T25" fmla="*/ 30 h 36"/>
                  <a:gd name="T26" fmla="*/ 80 w 81"/>
                  <a:gd name="T27" fmla="*/ 2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36">
                    <a:moveTo>
                      <a:pt x="80" y="29"/>
                    </a:moveTo>
                    <a:cubicBezTo>
                      <a:pt x="67" y="24"/>
                      <a:pt x="56" y="18"/>
                      <a:pt x="43" y="13"/>
                    </a:cubicBezTo>
                    <a:cubicBezTo>
                      <a:pt x="29" y="9"/>
                      <a:pt x="15" y="4"/>
                      <a:pt x="1" y="0"/>
                    </a:cubicBezTo>
                    <a:cubicBezTo>
                      <a:pt x="0" y="0"/>
                      <a:pt x="0" y="1"/>
                      <a:pt x="1" y="1"/>
                    </a:cubicBezTo>
                    <a:cubicBezTo>
                      <a:pt x="8" y="4"/>
                      <a:pt x="16" y="7"/>
                      <a:pt x="24" y="9"/>
                    </a:cubicBezTo>
                    <a:cubicBezTo>
                      <a:pt x="24" y="9"/>
                      <a:pt x="24" y="9"/>
                      <a:pt x="24" y="10"/>
                    </a:cubicBezTo>
                    <a:cubicBezTo>
                      <a:pt x="32" y="14"/>
                      <a:pt x="40" y="19"/>
                      <a:pt x="48" y="25"/>
                    </a:cubicBezTo>
                    <a:cubicBezTo>
                      <a:pt x="54" y="29"/>
                      <a:pt x="61" y="35"/>
                      <a:pt x="69" y="36"/>
                    </a:cubicBezTo>
                    <a:cubicBezTo>
                      <a:pt x="70" y="36"/>
                      <a:pt x="70" y="35"/>
                      <a:pt x="70" y="34"/>
                    </a:cubicBezTo>
                    <a:cubicBezTo>
                      <a:pt x="62" y="30"/>
                      <a:pt x="54" y="26"/>
                      <a:pt x="47" y="21"/>
                    </a:cubicBezTo>
                    <a:cubicBezTo>
                      <a:pt x="43" y="18"/>
                      <a:pt x="40" y="15"/>
                      <a:pt x="36" y="13"/>
                    </a:cubicBezTo>
                    <a:cubicBezTo>
                      <a:pt x="38" y="14"/>
                      <a:pt x="41" y="15"/>
                      <a:pt x="43" y="16"/>
                    </a:cubicBezTo>
                    <a:cubicBezTo>
                      <a:pt x="55" y="20"/>
                      <a:pt x="67" y="29"/>
                      <a:pt x="80" y="30"/>
                    </a:cubicBezTo>
                    <a:cubicBezTo>
                      <a:pt x="81" y="30"/>
                      <a:pt x="81" y="29"/>
                      <a:pt x="80"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8" name="Freeform 107"/>
              <p:cNvSpPr>
                <a:spLocks/>
              </p:cNvSpPr>
              <p:nvPr/>
            </p:nvSpPr>
            <p:spPr bwMode="auto">
              <a:xfrm>
                <a:off x="9126538" y="4932363"/>
                <a:ext cx="169863" cy="114300"/>
              </a:xfrm>
              <a:custGeom>
                <a:avLst/>
                <a:gdLst>
                  <a:gd name="T0" fmla="*/ 65 w 65"/>
                  <a:gd name="T1" fmla="*/ 41 h 44"/>
                  <a:gd name="T2" fmla="*/ 50 w 65"/>
                  <a:gd name="T3" fmla="*/ 31 h 44"/>
                  <a:gd name="T4" fmla="*/ 34 w 65"/>
                  <a:gd name="T5" fmla="*/ 19 h 44"/>
                  <a:gd name="T6" fmla="*/ 1 w 65"/>
                  <a:gd name="T7" fmla="*/ 0 h 44"/>
                  <a:gd name="T8" fmla="*/ 0 w 65"/>
                  <a:gd name="T9" fmla="*/ 1 h 44"/>
                  <a:gd name="T10" fmla="*/ 19 w 65"/>
                  <a:gd name="T11" fmla="*/ 14 h 44"/>
                  <a:gd name="T12" fmla="*/ 29 w 65"/>
                  <a:gd name="T13" fmla="*/ 27 h 44"/>
                  <a:gd name="T14" fmla="*/ 47 w 65"/>
                  <a:gd name="T15" fmla="*/ 43 h 44"/>
                  <a:gd name="T16" fmla="*/ 48 w 65"/>
                  <a:gd name="T17" fmla="*/ 41 h 44"/>
                  <a:gd name="T18" fmla="*/ 34 w 65"/>
                  <a:gd name="T19" fmla="*/ 27 h 44"/>
                  <a:gd name="T20" fmla="*/ 21 w 65"/>
                  <a:gd name="T21" fmla="*/ 15 h 44"/>
                  <a:gd name="T22" fmla="*/ 32 w 65"/>
                  <a:gd name="T23" fmla="*/ 21 h 44"/>
                  <a:gd name="T24" fmla="*/ 64 w 65"/>
                  <a:gd name="T25" fmla="*/ 42 h 44"/>
                  <a:gd name="T26" fmla="*/ 65 w 65"/>
                  <a:gd name="T2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44">
                    <a:moveTo>
                      <a:pt x="65" y="41"/>
                    </a:moveTo>
                    <a:cubicBezTo>
                      <a:pt x="60" y="37"/>
                      <a:pt x="54" y="34"/>
                      <a:pt x="50" y="31"/>
                    </a:cubicBezTo>
                    <a:cubicBezTo>
                      <a:pt x="44" y="27"/>
                      <a:pt x="39" y="23"/>
                      <a:pt x="34" y="19"/>
                    </a:cubicBezTo>
                    <a:cubicBezTo>
                      <a:pt x="23" y="12"/>
                      <a:pt x="11" y="7"/>
                      <a:pt x="1" y="0"/>
                    </a:cubicBezTo>
                    <a:cubicBezTo>
                      <a:pt x="0" y="0"/>
                      <a:pt x="0" y="0"/>
                      <a:pt x="0" y="1"/>
                    </a:cubicBezTo>
                    <a:cubicBezTo>
                      <a:pt x="6" y="6"/>
                      <a:pt x="12" y="10"/>
                      <a:pt x="19" y="14"/>
                    </a:cubicBezTo>
                    <a:cubicBezTo>
                      <a:pt x="21" y="19"/>
                      <a:pt x="25" y="23"/>
                      <a:pt x="29" y="27"/>
                    </a:cubicBezTo>
                    <a:cubicBezTo>
                      <a:pt x="35" y="32"/>
                      <a:pt x="41" y="38"/>
                      <a:pt x="47" y="43"/>
                    </a:cubicBezTo>
                    <a:cubicBezTo>
                      <a:pt x="48" y="44"/>
                      <a:pt x="49" y="42"/>
                      <a:pt x="48" y="41"/>
                    </a:cubicBezTo>
                    <a:cubicBezTo>
                      <a:pt x="44" y="36"/>
                      <a:pt x="39" y="32"/>
                      <a:pt x="34" y="27"/>
                    </a:cubicBezTo>
                    <a:cubicBezTo>
                      <a:pt x="29" y="24"/>
                      <a:pt x="24" y="20"/>
                      <a:pt x="21" y="15"/>
                    </a:cubicBezTo>
                    <a:cubicBezTo>
                      <a:pt x="25" y="17"/>
                      <a:pt x="29" y="19"/>
                      <a:pt x="32" y="21"/>
                    </a:cubicBezTo>
                    <a:cubicBezTo>
                      <a:pt x="42" y="28"/>
                      <a:pt x="52" y="39"/>
                      <a:pt x="64" y="42"/>
                    </a:cubicBezTo>
                    <a:cubicBezTo>
                      <a:pt x="65" y="42"/>
                      <a:pt x="65" y="41"/>
                      <a:pt x="65" y="4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9" name="Freeform 108"/>
              <p:cNvSpPr>
                <a:spLocks/>
              </p:cNvSpPr>
              <p:nvPr/>
            </p:nvSpPr>
            <p:spPr bwMode="auto">
              <a:xfrm>
                <a:off x="8686800" y="4827588"/>
                <a:ext cx="204788" cy="49213"/>
              </a:xfrm>
              <a:custGeom>
                <a:avLst/>
                <a:gdLst>
                  <a:gd name="T0" fmla="*/ 76 w 78"/>
                  <a:gd name="T1" fmla="*/ 16 h 19"/>
                  <a:gd name="T2" fmla="*/ 0 w 78"/>
                  <a:gd name="T3" fmla="*/ 5 h 19"/>
                  <a:gd name="T4" fmla="*/ 1 w 78"/>
                  <a:gd name="T5" fmla="*/ 6 h 19"/>
                  <a:gd name="T6" fmla="*/ 75 w 78"/>
                  <a:gd name="T7" fmla="*/ 19 h 19"/>
                  <a:gd name="T8" fmla="*/ 76 w 78"/>
                  <a:gd name="T9" fmla="*/ 16 h 19"/>
                </a:gdLst>
                <a:ahLst/>
                <a:cxnLst>
                  <a:cxn ang="0">
                    <a:pos x="T0" y="T1"/>
                  </a:cxn>
                  <a:cxn ang="0">
                    <a:pos x="T2" y="T3"/>
                  </a:cxn>
                  <a:cxn ang="0">
                    <a:pos x="T4" y="T5"/>
                  </a:cxn>
                  <a:cxn ang="0">
                    <a:pos x="T6" y="T7"/>
                  </a:cxn>
                  <a:cxn ang="0">
                    <a:pos x="T8" y="T9"/>
                  </a:cxn>
                </a:cxnLst>
                <a:rect l="0" t="0" r="r" b="b"/>
                <a:pathLst>
                  <a:path w="78" h="19">
                    <a:moveTo>
                      <a:pt x="76" y="16"/>
                    </a:moveTo>
                    <a:cubicBezTo>
                      <a:pt x="52" y="8"/>
                      <a:pt x="26" y="0"/>
                      <a:pt x="0" y="5"/>
                    </a:cubicBezTo>
                    <a:cubicBezTo>
                      <a:pt x="0" y="5"/>
                      <a:pt x="0" y="6"/>
                      <a:pt x="1" y="6"/>
                    </a:cubicBezTo>
                    <a:cubicBezTo>
                      <a:pt x="27" y="4"/>
                      <a:pt x="50" y="12"/>
                      <a:pt x="75" y="19"/>
                    </a:cubicBezTo>
                    <a:cubicBezTo>
                      <a:pt x="77" y="19"/>
                      <a:pt x="78" y="17"/>
                      <a:pt x="76" y="16"/>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0" name="Freeform 109"/>
              <p:cNvSpPr>
                <a:spLocks/>
              </p:cNvSpPr>
              <p:nvPr/>
            </p:nvSpPr>
            <p:spPr bwMode="auto">
              <a:xfrm>
                <a:off x="8701088" y="4787901"/>
                <a:ext cx="212725" cy="80963"/>
              </a:xfrm>
              <a:custGeom>
                <a:avLst/>
                <a:gdLst>
                  <a:gd name="T0" fmla="*/ 80 w 82"/>
                  <a:gd name="T1" fmla="*/ 28 h 31"/>
                  <a:gd name="T2" fmla="*/ 1 w 82"/>
                  <a:gd name="T3" fmla="*/ 5 h 31"/>
                  <a:gd name="T4" fmla="*/ 1 w 82"/>
                  <a:gd name="T5" fmla="*/ 6 h 31"/>
                  <a:gd name="T6" fmla="*/ 80 w 82"/>
                  <a:gd name="T7" fmla="*/ 30 h 31"/>
                  <a:gd name="T8" fmla="*/ 80 w 82"/>
                  <a:gd name="T9" fmla="*/ 30 h 31"/>
                  <a:gd name="T10" fmla="*/ 80 w 82"/>
                  <a:gd name="T11" fmla="*/ 28 h 31"/>
                </a:gdLst>
                <a:ahLst/>
                <a:cxnLst>
                  <a:cxn ang="0">
                    <a:pos x="T0" y="T1"/>
                  </a:cxn>
                  <a:cxn ang="0">
                    <a:pos x="T2" y="T3"/>
                  </a:cxn>
                  <a:cxn ang="0">
                    <a:pos x="T4" y="T5"/>
                  </a:cxn>
                  <a:cxn ang="0">
                    <a:pos x="T6" y="T7"/>
                  </a:cxn>
                  <a:cxn ang="0">
                    <a:pos x="T8" y="T9"/>
                  </a:cxn>
                  <a:cxn ang="0">
                    <a:pos x="T10" y="T11"/>
                  </a:cxn>
                </a:cxnLst>
                <a:rect l="0" t="0" r="r" b="b"/>
                <a:pathLst>
                  <a:path w="82" h="31">
                    <a:moveTo>
                      <a:pt x="80" y="28"/>
                    </a:moveTo>
                    <a:cubicBezTo>
                      <a:pt x="54" y="21"/>
                      <a:pt x="29" y="0"/>
                      <a:pt x="1" y="5"/>
                    </a:cubicBezTo>
                    <a:cubicBezTo>
                      <a:pt x="0" y="5"/>
                      <a:pt x="0" y="6"/>
                      <a:pt x="1" y="6"/>
                    </a:cubicBezTo>
                    <a:cubicBezTo>
                      <a:pt x="31" y="2"/>
                      <a:pt x="52" y="26"/>
                      <a:pt x="80" y="30"/>
                    </a:cubicBezTo>
                    <a:cubicBezTo>
                      <a:pt x="80" y="30"/>
                      <a:pt x="80" y="30"/>
                      <a:pt x="80" y="30"/>
                    </a:cubicBezTo>
                    <a:cubicBezTo>
                      <a:pt x="81" y="31"/>
                      <a:pt x="82" y="28"/>
                      <a:pt x="80"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1" name="Freeform 110"/>
              <p:cNvSpPr>
                <a:spLocks/>
              </p:cNvSpPr>
              <p:nvPr/>
            </p:nvSpPr>
            <p:spPr bwMode="auto">
              <a:xfrm>
                <a:off x="8786813" y="4787901"/>
                <a:ext cx="73025" cy="36513"/>
              </a:xfrm>
              <a:custGeom>
                <a:avLst/>
                <a:gdLst>
                  <a:gd name="T0" fmla="*/ 26 w 28"/>
                  <a:gd name="T1" fmla="*/ 11 h 14"/>
                  <a:gd name="T2" fmla="*/ 2 w 28"/>
                  <a:gd name="T3" fmla="*/ 0 h 14"/>
                  <a:gd name="T4" fmla="*/ 1 w 28"/>
                  <a:gd name="T5" fmla="*/ 1 h 14"/>
                  <a:gd name="T6" fmla="*/ 25 w 28"/>
                  <a:gd name="T7" fmla="*/ 13 h 14"/>
                  <a:gd name="T8" fmla="*/ 26 w 28"/>
                  <a:gd name="T9" fmla="*/ 11 h 14"/>
                </a:gdLst>
                <a:ahLst/>
                <a:cxnLst>
                  <a:cxn ang="0">
                    <a:pos x="T0" y="T1"/>
                  </a:cxn>
                  <a:cxn ang="0">
                    <a:pos x="T2" y="T3"/>
                  </a:cxn>
                  <a:cxn ang="0">
                    <a:pos x="T4" y="T5"/>
                  </a:cxn>
                  <a:cxn ang="0">
                    <a:pos x="T6" y="T7"/>
                  </a:cxn>
                  <a:cxn ang="0">
                    <a:pos x="T8" y="T9"/>
                  </a:cxn>
                </a:cxnLst>
                <a:rect l="0" t="0" r="r" b="b"/>
                <a:pathLst>
                  <a:path w="28" h="14">
                    <a:moveTo>
                      <a:pt x="26" y="11"/>
                    </a:moveTo>
                    <a:cubicBezTo>
                      <a:pt x="18" y="7"/>
                      <a:pt x="10" y="3"/>
                      <a:pt x="2" y="0"/>
                    </a:cubicBezTo>
                    <a:cubicBezTo>
                      <a:pt x="1" y="0"/>
                      <a:pt x="0" y="1"/>
                      <a:pt x="1" y="1"/>
                    </a:cubicBezTo>
                    <a:cubicBezTo>
                      <a:pt x="9" y="6"/>
                      <a:pt x="17" y="9"/>
                      <a:pt x="25" y="13"/>
                    </a:cubicBezTo>
                    <a:cubicBezTo>
                      <a:pt x="27" y="14"/>
                      <a:pt x="28" y="12"/>
                      <a:pt x="26" y="1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2" name="Freeform 111"/>
              <p:cNvSpPr>
                <a:spLocks/>
              </p:cNvSpPr>
              <p:nvPr/>
            </p:nvSpPr>
            <p:spPr bwMode="auto">
              <a:xfrm>
                <a:off x="8742363" y="4735513"/>
                <a:ext cx="158750" cy="80963"/>
              </a:xfrm>
              <a:custGeom>
                <a:avLst/>
                <a:gdLst>
                  <a:gd name="T0" fmla="*/ 59 w 61"/>
                  <a:gd name="T1" fmla="*/ 27 h 31"/>
                  <a:gd name="T2" fmla="*/ 1 w 61"/>
                  <a:gd name="T3" fmla="*/ 0 h 31"/>
                  <a:gd name="T4" fmla="*/ 0 w 61"/>
                  <a:gd name="T5" fmla="*/ 1 h 31"/>
                  <a:gd name="T6" fmla="*/ 58 w 61"/>
                  <a:gd name="T7" fmla="*/ 30 h 31"/>
                  <a:gd name="T8" fmla="*/ 58 w 61"/>
                  <a:gd name="T9" fmla="*/ 30 h 31"/>
                  <a:gd name="T10" fmla="*/ 59 w 61"/>
                  <a:gd name="T11" fmla="*/ 27 h 31"/>
                </a:gdLst>
                <a:ahLst/>
                <a:cxnLst>
                  <a:cxn ang="0">
                    <a:pos x="T0" y="T1"/>
                  </a:cxn>
                  <a:cxn ang="0">
                    <a:pos x="T2" y="T3"/>
                  </a:cxn>
                  <a:cxn ang="0">
                    <a:pos x="T4" y="T5"/>
                  </a:cxn>
                  <a:cxn ang="0">
                    <a:pos x="T6" y="T7"/>
                  </a:cxn>
                  <a:cxn ang="0">
                    <a:pos x="T8" y="T9"/>
                  </a:cxn>
                  <a:cxn ang="0">
                    <a:pos x="T10" y="T11"/>
                  </a:cxn>
                </a:cxnLst>
                <a:rect l="0" t="0" r="r" b="b"/>
                <a:pathLst>
                  <a:path w="61" h="31">
                    <a:moveTo>
                      <a:pt x="59" y="27"/>
                    </a:moveTo>
                    <a:cubicBezTo>
                      <a:pt x="39" y="20"/>
                      <a:pt x="23" y="4"/>
                      <a:pt x="1" y="0"/>
                    </a:cubicBezTo>
                    <a:cubicBezTo>
                      <a:pt x="0" y="0"/>
                      <a:pt x="0" y="1"/>
                      <a:pt x="0" y="1"/>
                    </a:cubicBezTo>
                    <a:cubicBezTo>
                      <a:pt x="22" y="6"/>
                      <a:pt x="37" y="24"/>
                      <a:pt x="58" y="30"/>
                    </a:cubicBezTo>
                    <a:cubicBezTo>
                      <a:pt x="58" y="30"/>
                      <a:pt x="58" y="30"/>
                      <a:pt x="58" y="30"/>
                    </a:cubicBezTo>
                    <a:cubicBezTo>
                      <a:pt x="60" y="31"/>
                      <a:pt x="61" y="28"/>
                      <a:pt x="59" y="27"/>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3" name="Freeform 112"/>
              <p:cNvSpPr>
                <a:spLocks/>
              </p:cNvSpPr>
              <p:nvPr/>
            </p:nvSpPr>
            <p:spPr bwMode="auto">
              <a:xfrm>
                <a:off x="8778875" y="4718051"/>
                <a:ext cx="142875" cy="80963"/>
              </a:xfrm>
              <a:custGeom>
                <a:avLst/>
                <a:gdLst>
                  <a:gd name="T0" fmla="*/ 54 w 55"/>
                  <a:gd name="T1" fmla="*/ 28 h 31"/>
                  <a:gd name="T2" fmla="*/ 41 w 55"/>
                  <a:gd name="T3" fmla="*/ 21 h 31"/>
                  <a:gd name="T4" fmla="*/ 27 w 55"/>
                  <a:gd name="T5" fmla="*/ 11 h 31"/>
                  <a:gd name="T6" fmla="*/ 1 w 55"/>
                  <a:gd name="T7" fmla="*/ 0 h 31"/>
                  <a:gd name="T8" fmla="*/ 1 w 55"/>
                  <a:gd name="T9" fmla="*/ 1 h 31"/>
                  <a:gd name="T10" fmla="*/ 29 w 55"/>
                  <a:gd name="T11" fmla="*/ 16 h 31"/>
                  <a:gd name="T12" fmla="*/ 51 w 55"/>
                  <a:gd name="T13" fmla="*/ 30 h 31"/>
                  <a:gd name="T14" fmla="*/ 52 w 55"/>
                  <a:gd name="T15" fmla="*/ 31 h 31"/>
                  <a:gd name="T16" fmla="*/ 53 w 55"/>
                  <a:gd name="T17" fmla="*/ 31 h 31"/>
                  <a:gd name="T18" fmla="*/ 54 w 55"/>
                  <a:gd name="T19" fmla="*/ 31 h 31"/>
                  <a:gd name="T20" fmla="*/ 54 w 55"/>
                  <a:gd name="T21" fmla="*/ 30 h 31"/>
                  <a:gd name="T22" fmla="*/ 54 w 55"/>
                  <a:gd name="T23"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31">
                    <a:moveTo>
                      <a:pt x="54" y="28"/>
                    </a:moveTo>
                    <a:cubicBezTo>
                      <a:pt x="50" y="25"/>
                      <a:pt x="45" y="23"/>
                      <a:pt x="41" y="21"/>
                    </a:cubicBezTo>
                    <a:cubicBezTo>
                      <a:pt x="36" y="18"/>
                      <a:pt x="32" y="14"/>
                      <a:pt x="27" y="11"/>
                    </a:cubicBezTo>
                    <a:cubicBezTo>
                      <a:pt x="19" y="6"/>
                      <a:pt x="11" y="1"/>
                      <a:pt x="1" y="0"/>
                    </a:cubicBezTo>
                    <a:cubicBezTo>
                      <a:pt x="0" y="0"/>
                      <a:pt x="0" y="1"/>
                      <a:pt x="1" y="1"/>
                    </a:cubicBezTo>
                    <a:cubicBezTo>
                      <a:pt x="12" y="4"/>
                      <a:pt x="20" y="10"/>
                      <a:pt x="29" y="16"/>
                    </a:cubicBezTo>
                    <a:cubicBezTo>
                      <a:pt x="30" y="17"/>
                      <a:pt x="46" y="28"/>
                      <a:pt x="51" y="30"/>
                    </a:cubicBezTo>
                    <a:cubicBezTo>
                      <a:pt x="51" y="30"/>
                      <a:pt x="51" y="31"/>
                      <a:pt x="52" y="31"/>
                    </a:cubicBezTo>
                    <a:cubicBezTo>
                      <a:pt x="52" y="31"/>
                      <a:pt x="52" y="31"/>
                      <a:pt x="53" y="31"/>
                    </a:cubicBezTo>
                    <a:cubicBezTo>
                      <a:pt x="54" y="31"/>
                      <a:pt x="54" y="31"/>
                      <a:pt x="54" y="31"/>
                    </a:cubicBezTo>
                    <a:cubicBezTo>
                      <a:pt x="54" y="30"/>
                      <a:pt x="54" y="30"/>
                      <a:pt x="54" y="30"/>
                    </a:cubicBezTo>
                    <a:cubicBezTo>
                      <a:pt x="55" y="29"/>
                      <a:pt x="54" y="29"/>
                      <a:pt x="54"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sp>
        <p:nvSpPr>
          <p:cNvPr id="63" name="TextBox 62">
            <a:extLst>
              <a:ext uri="{FF2B5EF4-FFF2-40B4-BE49-F238E27FC236}">
                <a16:creationId xmlns:a16="http://schemas.microsoft.com/office/drawing/2014/main" id="{A56A29DE-2EB8-4444-A94F-96BB13E35B9A}"/>
              </a:ext>
            </a:extLst>
          </p:cNvPr>
          <p:cNvSpPr txBox="1"/>
          <p:nvPr/>
        </p:nvSpPr>
        <p:spPr>
          <a:xfrm>
            <a:off x="5017758" y="2073454"/>
            <a:ext cx="6852485" cy="4343561"/>
          </a:xfrm>
          <a:prstGeom prst="rect">
            <a:avLst/>
          </a:prstGeom>
          <a:noFill/>
        </p:spPr>
        <p:txBody>
          <a:bodyPr wrap="square">
            <a:spAutoFit/>
          </a:bodyPr>
          <a:lstStyle/>
          <a:p>
            <a:pPr algn="ctr" eaLnBrk="1" hangingPunct="1">
              <a:lnSpc>
                <a:spcPct val="119000"/>
              </a:lnSpc>
              <a:spcBef>
                <a:spcPts val="0"/>
              </a:spcBef>
              <a:spcAft>
                <a:spcPts val="1400"/>
              </a:spcAft>
              <a:defRPr/>
            </a:pPr>
            <a:r>
              <a:rPr lang="en-US" sz="2400" b="1" kern="1400">
                <a:solidFill>
                  <a:srgbClr val="C00000"/>
                </a:solidFill>
                <a:latin typeface="Arial" panose="020B0604020202020204" pitchFamily="34" charset="0"/>
              </a:rPr>
              <a:t>DAY 1 TESTING LUNCH SCHEDULE </a:t>
            </a:r>
          </a:p>
          <a:p>
            <a:pPr algn="ctr" eaLnBrk="1" hangingPunct="1">
              <a:lnSpc>
                <a:spcPct val="119000"/>
              </a:lnSpc>
              <a:spcBef>
                <a:spcPts val="0"/>
              </a:spcBef>
              <a:spcAft>
                <a:spcPts val="1400"/>
              </a:spcAft>
              <a:defRPr/>
            </a:pPr>
            <a:r>
              <a:rPr lang="en-US" b="1" kern="1400">
                <a:solidFill>
                  <a:schemeClr val="bg1"/>
                </a:solidFill>
                <a:latin typeface="Arial" panose="020B0604020202020204" pitchFamily="34" charset="0"/>
              </a:rPr>
              <a:t>11:00-11:30</a:t>
            </a:r>
            <a:r>
              <a:rPr lang="en-US" kern="1400">
                <a:solidFill>
                  <a:schemeClr val="bg1"/>
                </a:solidFill>
                <a:latin typeface="Arial" panose="020B0604020202020204" pitchFamily="34" charset="0"/>
              </a:rPr>
              <a:t>:                                                                                        Non-ACP classes Sped teacher made test groups, band, orchestra, AVID/college, dance, choir, STEM, theatre, Pond's classes, AEP, FLS                                                                                  </a:t>
            </a:r>
          </a:p>
          <a:p>
            <a:pPr algn="ctr" eaLnBrk="1" hangingPunct="1">
              <a:lnSpc>
                <a:spcPct val="119000"/>
              </a:lnSpc>
              <a:spcBef>
                <a:spcPts val="0"/>
              </a:spcBef>
              <a:spcAft>
                <a:spcPts val="1400"/>
              </a:spcAft>
              <a:defRPr/>
            </a:pPr>
            <a:r>
              <a:rPr lang="en-US" kern="1400">
                <a:solidFill>
                  <a:schemeClr val="bg1"/>
                </a:solidFill>
                <a:latin typeface="Arial" panose="020B0604020202020204" pitchFamily="34" charset="0"/>
              </a:rPr>
              <a:t> </a:t>
            </a:r>
            <a:r>
              <a:rPr lang="en-US" b="1" kern="1400">
                <a:solidFill>
                  <a:schemeClr val="bg1"/>
                </a:solidFill>
                <a:latin typeface="Arial" panose="020B0604020202020204" pitchFamily="34" charset="0"/>
              </a:rPr>
              <a:t>11:30-12:00</a:t>
            </a:r>
            <a:r>
              <a:rPr lang="en-US" kern="1400">
                <a:solidFill>
                  <a:schemeClr val="bg1"/>
                </a:solidFill>
                <a:latin typeface="Arial" panose="020B0604020202020204" pitchFamily="34" charset="0"/>
              </a:rPr>
              <a:t>                                                                                     only ACP elective and Sped ACP small group classes that are finished per administration.  Do not just bring your classes, someone will notify you.                                       </a:t>
            </a:r>
          </a:p>
          <a:p>
            <a:pPr algn="ctr" eaLnBrk="1" hangingPunct="1">
              <a:lnSpc>
                <a:spcPct val="119000"/>
              </a:lnSpc>
              <a:spcBef>
                <a:spcPts val="0"/>
              </a:spcBef>
              <a:spcAft>
                <a:spcPts val="1400"/>
              </a:spcAft>
              <a:defRPr/>
            </a:pPr>
            <a:r>
              <a:rPr lang="en-US" b="1" kern="1400">
                <a:solidFill>
                  <a:schemeClr val="bg1"/>
                </a:solidFill>
                <a:latin typeface="Arial" panose="020B0604020202020204" pitchFamily="34" charset="0"/>
              </a:rPr>
              <a:t>12:00-12:30</a:t>
            </a:r>
            <a:r>
              <a:rPr lang="en-US" kern="1400">
                <a:solidFill>
                  <a:schemeClr val="bg1"/>
                </a:solidFill>
                <a:latin typeface="Arial" panose="020B0604020202020204" pitchFamily="34" charset="0"/>
              </a:rPr>
              <a:t>                                                                                          ACP Classes called down to pick up a sack lunch.</a:t>
            </a:r>
            <a:endParaRPr lang="en-US" kern="1400">
              <a:solidFill>
                <a:schemeClr val="bg1"/>
              </a:solidFill>
              <a:latin typeface="Calibri" panose="020F0502020204030204" pitchFamily="34" charset="0"/>
            </a:endParaRPr>
          </a:p>
        </p:txBody>
      </p:sp>
      <p:sp>
        <p:nvSpPr>
          <p:cNvPr id="66" name="TextBox 65">
            <a:extLst>
              <a:ext uri="{FF2B5EF4-FFF2-40B4-BE49-F238E27FC236}">
                <a16:creationId xmlns:a16="http://schemas.microsoft.com/office/drawing/2014/main" id="{D54CEE0A-AFC7-4A2A-BD3A-B21E07441B0B}"/>
              </a:ext>
            </a:extLst>
          </p:cNvPr>
          <p:cNvSpPr txBox="1"/>
          <p:nvPr/>
        </p:nvSpPr>
        <p:spPr>
          <a:xfrm>
            <a:off x="135720" y="1254115"/>
            <a:ext cx="10434291" cy="707886"/>
          </a:xfrm>
          <a:prstGeom prst="rect">
            <a:avLst/>
          </a:prstGeom>
          <a:noFill/>
        </p:spPr>
        <p:txBody>
          <a:bodyPr wrap="square">
            <a:spAutoFit/>
          </a:bodyPr>
          <a:lstStyle/>
          <a:p>
            <a:r>
              <a:rPr lang="en-US" sz="2000" b="1">
                <a:solidFill>
                  <a:srgbClr val="FF0000"/>
                </a:solidFill>
                <a:latin typeface="Selima" panose="02000000000000000000" pitchFamily="50" charset="0"/>
              </a:rPr>
              <a:t>**Note to TC: edit and adjust these slides to reflect campus information that your test administrators need to be aware of to ensure your testing day flows smoothly.**</a:t>
            </a:r>
          </a:p>
        </p:txBody>
      </p:sp>
      <p:sp>
        <p:nvSpPr>
          <p:cNvPr id="67" name="TextBox 66">
            <a:extLst>
              <a:ext uri="{FF2B5EF4-FFF2-40B4-BE49-F238E27FC236}">
                <a16:creationId xmlns:a16="http://schemas.microsoft.com/office/drawing/2014/main" id="{7CADC9C3-8F68-4EA0-BC5F-785D18A485B4}"/>
              </a:ext>
            </a:extLst>
          </p:cNvPr>
          <p:cNvSpPr txBox="1"/>
          <p:nvPr/>
        </p:nvSpPr>
        <p:spPr>
          <a:xfrm rot="19546798">
            <a:off x="413011" y="3242078"/>
            <a:ext cx="4628272" cy="1569660"/>
          </a:xfrm>
          <a:prstGeom prst="rect">
            <a:avLst/>
          </a:prstGeom>
          <a:noFill/>
        </p:spPr>
        <p:txBody>
          <a:bodyPr wrap="square">
            <a:spAutoFit/>
          </a:bodyPr>
          <a:lstStyle/>
          <a:p>
            <a:pPr algn="ctr">
              <a:defRPr/>
            </a:pPr>
            <a:r>
              <a:rPr lang="en-US" sz="4800" b="1">
                <a:ln w="10160">
                  <a:solidFill>
                    <a:srgbClr val="C00000"/>
                  </a:solidFill>
                  <a:prstDash val="solid"/>
                </a:ln>
                <a:solidFill>
                  <a:schemeClr val="accent6">
                    <a:lumMod val="40000"/>
                    <a:lumOff val="60000"/>
                  </a:schemeClr>
                </a:solidFill>
                <a:effectLst>
                  <a:outerShdw blurRad="38100" dist="22860" dir="5400000" algn="tl" rotWithShape="0">
                    <a:srgbClr val="000000">
                      <a:alpha val="30000"/>
                    </a:srgbClr>
                  </a:outerShdw>
                </a:effectLst>
              </a:rPr>
              <a:t>SAMPLE, TC should edit</a:t>
            </a:r>
          </a:p>
        </p:txBody>
      </p:sp>
      <p:sp>
        <p:nvSpPr>
          <p:cNvPr id="2" name="TextBox 1">
            <a:extLst>
              <a:ext uri="{FF2B5EF4-FFF2-40B4-BE49-F238E27FC236}">
                <a16:creationId xmlns:a16="http://schemas.microsoft.com/office/drawing/2014/main" id="{70A853CF-8031-487F-A533-9D4382993217}"/>
              </a:ext>
            </a:extLst>
          </p:cNvPr>
          <p:cNvSpPr txBox="1"/>
          <p:nvPr/>
        </p:nvSpPr>
        <p:spPr>
          <a:xfrm>
            <a:off x="185013" y="479468"/>
            <a:ext cx="10500151" cy="646331"/>
          </a:xfrm>
          <a:prstGeom prst="rect">
            <a:avLst/>
          </a:prstGeom>
          <a:noFill/>
          <a:effectLst>
            <a:outerShdw blurRad="139700" dist="165100" dir="5400000" algn="t" rotWithShape="0">
              <a:prstClr val="black">
                <a:alpha val="28000"/>
              </a:prstClr>
            </a:outerShdw>
          </a:effectLst>
        </p:spPr>
        <p:txBody>
          <a:bodyPr wrap="square" lIns="91440" tIns="45720" rIns="91440" bIns="45720" rtlCol="0" anchor="t">
            <a:spAutoFit/>
          </a:bodyPr>
          <a:lstStyle/>
          <a:p>
            <a:r>
              <a:rPr lang="en-US" sz="3600">
                <a:solidFill>
                  <a:schemeClr val="accent6"/>
                </a:solidFill>
                <a:latin typeface="Abadi"/>
              </a:rPr>
              <a:t>Campus Specific Information </a:t>
            </a:r>
            <a:r>
              <a:rPr lang="en-US" sz="3600">
                <a:solidFill>
                  <a:schemeClr val="bg1"/>
                </a:solidFill>
                <a:latin typeface="Abadi"/>
              </a:rPr>
              <a:t>Lunch Procedures</a:t>
            </a:r>
          </a:p>
        </p:txBody>
      </p:sp>
    </p:spTree>
    <p:extLst>
      <p:ext uri="{BB962C8B-B14F-4D97-AF65-F5344CB8AC3E}">
        <p14:creationId xmlns:p14="http://schemas.microsoft.com/office/powerpoint/2010/main" val="1962281809"/>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5"/>
          <p:cNvGrpSpPr/>
          <p:nvPr/>
        </p:nvGrpSpPr>
        <p:grpSpPr>
          <a:xfrm>
            <a:off x="11580030" y="6016965"/>
            <a:ext cx="588963" cy="814388"/>
            <a:chOff x="5597525" y="5522913"/>
            <a:chExt cx="588963" cy="814388"/>
          </a:xfrm>
        </p:grpSpPr>
        <p:sp>
          <p:nvSpPr>
            <p:cNvPr id="7" name="Freeform 188"/>
            <p:cNvSpPr>
              <a:spLocks noEditPoints="1"/>
            </p:cNvSpPr>
            <p:nvPr/>
          </p:nvSpPr>
          <p:spPr bwMode="auto">
            <a:xfrm>
              <a:off x="5865813" y="5711826"/>
              <a:ext cx="320675" cy="280988"/>
            </a:xfrm>
            <a:custGeom>
              <a:avLst/>
              <a:gdLst>
                <a:gd name="T0" fmla="*/ 94 w 122"/>
                <a:gd name="T1" fmla="*/ 90 h 107"/>
                <a:gd name="T2" fmla="*/ 102 w 122"/>
                <a:gd name="T3" fmla="*/ 23 h 107"/>
                <a:gd name="T4" fmla="*/ 101 w 122"/>
                <a:gd name="T5" fmla="*/ 21 h 107"/>
                <a:gd name="T6" fmla="*/ 69 w 122"/>
                <a:gd name="T7" fmla="*/ 2 h 107"/>
                <a:gd name="T8" fmla="*/ 31 w 122"/>
                <a:gd name="T9" fmla="*/ 14 h 107"/>
                <a:gd name="T10" fmla="*/ 19 w 122"/>
                <a:gd name="T11" fmla="*/ 84 h 107"/>
                <a:gd name="T12" fmla="*/ 55 w 122"/>
                <a:gd name="T13" fmla="*/ 105 h 107"/>
                <a:gd name="T14" fmla="*/ 94 w 122"/>
                <a:gd name="T15" fmla="*/ 90 h 107"/>
                <a:gd name="T16" fmla="*/ 66 w 122"/>
                <a:gd name="T17" fmla="*/ 16 h 107"/>
                <a:gd name="T18" fmla="*/ 72 w 122"/>
                <a:gd name="T19" fmla="*/ 16 h 107"/>
                <a:gd name="T20" fmla="*/ 52 w 122"/>
                <a:gd name="T21" fmla="*/ 26 h 107"/>
                <a:gd name="T22" fmla="*/ 30 w 122"/>
                <a:gd name="T23" fmla="*/ 46 h 107"/>
                <a:gd name="T24" fmla="*/ 36 w 122"/>
                <a:gd name="T25" fmla="*/ 34 h 107"/>
                <a:gd name="T26" fmla="*/ 66 w 122"/>
                <a:gd name="T27" fmla="*/ 1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2" h="107">
                  <a:moveTo>
                    <a:pt x="94" y="90"/>
                  </a:moveTo>
                  <a:cubicBezTo>
                    <a:pt x="112" y="75"/>
                    <a:pt x="122" y="40"/>
                    <a:pt x="102" y="23"/>
                  </a:cubicBezTo>
                  <a:cubicBezTo>
                    <a:pt x="102" y="22"/>
                    <a:pt x="101" y="21"/>
                    <a:pt x="101" y="21"/>
                  </a:cubicBezTo>
                  <a:cubicBezTo>
                    <a:pt x="92" y="13"/>
                    <a:pt x="82" y="4"/>
                    <a:pt x="69" y="2"/>
                  </a:cubicBezTo>
                  <a:cubicBezTo>
                    <a:pt x="56" y="0"/>
                    <a:pt x="42" y="6"/>
                    <a:pt x="31" y="14"/>
                  </a:cubicBezTo>
                  <a:cubicBezTo>
                    <a:pt x="9" y="31"/>
                    <a:pt x="0" y="61"/>
                    <a:pt x="19" y="84"/>
                  </a:cubicBezTo>
                  <a:cubicBezTo>
                    <a:pt x="28" y="94"/>
                    <a:pt x="41" y="103"/>
                    <a:pt x="55" y="105"/>
                  </a:cubicBezTo>
                  <a:cubicBezTo>
                    <a:pt x="69" y="107"/>
                    <a:pt x="84" y="100"/>
                    <a:pt x="94" y="90"/>
                  </a:cubicBezTo>
                  <a:close/>
                  <a:moveTo>
                    <a:pt x="66" y="16"/>
                  </a:moveTo>
                  <a:cubicBezTo>
                    <a:pt x="68" y="16"/>
                    <a:pt x="70" y="16"/>
                    <a:pt x="72" y="16"/>
                  </a:cubicBezTo>
                  <a:cubicBezTo>
                    <a:pt x="65" y="18"/>
                    <a:pt x="58" y="22"/>
                    <a:pt x="52" y="26"/>
                  </a:cubicBezTo>
                  <a:cubicBezTo>
                    <a:pt x="43" y="31"/>
                    <a:pt x="36" y="38"/>
                    <a:pt x="30" y="46"/>
                  </a:cubicBezTo>
                  <a:cubicBezTo>
                    <a:pt x="31" y="42"/>
                    <a:pt x="33" y="38"/>
                    <a:pt x="36" y="34"/>
                  </a:cubicBezTo>
                  <a:cubicBezTo>
                    <a:pt x="43" y="26"/>
                    <a:pt x="55" y="16"/>
                    <a:pt x="66" y="16"/>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190"/>
            <p:cNvSpPr>
              <a:spLocks noEditPoints="1"/>
            </p:cNvSpPr>
            <p:nvPr/>
          </p:nvSpPr>
          <p:spPr bwMode="auto">
            <a:xfrm>
              <a:off x="5597525" y="5522913"/>
              <a:ext cx="257175" cy="285750"/>
            </a:xfrm>
            <a:custGeom>
              <a:avLst/>
              <a:gdLst>
                <a:gd name="T0" fmla="*/ 96 w 98"/>
                <a:gd name="T1" fmla="*/ 64 h 109"/>
                <a:gd name="T2" fmla="*/ 90 w 98"/>
                <a:gd name="T3" fmla="*/ 31 h 109"/>
                <a:gd name="T4" fmla="*/ 26 w 98"/>
                <a:gd name="T5" fmla="*/ 10 h 109"/>
                <a:gd name="T6" fmla="*/ 0 w 98"/>
                <a:gd name="T7" fmla="*/ 49 h 109"/>
                <a:gd name="T8" fmla="*/ 21 w 98"/>
                <a:gd name="T9" fmla="*/ 92 h 109"/>
                <a:gd name="T10" fmla="*/ 64 w 98"/>
                <a:gd name="T11" fmla="*/ 101 h 109"/>
                <a:gd name="T12" fmla="*/ 96 w 98"/>
                <a:gd name="T13" fmla="*/ 64 h 109"/>
                <a:gd name="T14" fmla="*/ 29 w 98"/>
                <a:gd name="T15" fmla="*/ 31 h 109"/>
                <a:gd name="T16" fmla="*/ 57 w 98"/>
                <a:gd name="T17" fmla="*/ 24 h 109"/>
                <a:gd name="T18" fmla="*/ 35 w 98"/>
                <a:gd name="T19" fmla="*/ 39 h 109"/>
                <a:gd name="T20" fmla="*/ 24 w 98"/>
                <a:gd name="T21" fmla="*/ 58 h 109"/>
                <a:gd name="T22" fmla="*/ 29 w 98"/>
                <a:gd name="T23" fmla="*/ 3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8" h="109">
                  <a:moveTo>
                    <a:pt x="96" y="64"/>
                  </a:moveTo>
                  <a:cubicBezTo>
                    <a:pt x="98" y="53"/>
                    <a:pt x="97" y="40"/>
                    <a:pt x="90" y="31"/>
                  </a:cubicBezTo>
                  <a:cubicBezTo>
                    <a:pt x="81" y="9"/>
                    <a:pt x="48" y="0"/>
                    <a:pt x="26" y="10"/>
                  </a:cubicBezTo>
                  <a:cubicBezTo>
                    <a:pt x="11" y="17"/>
                    <a:pt x="0" y="32"/>
                    <a:pt x="0" y="49"/>
                  </a:cubicBezTo>
                  <a:cubicBezTo>
                    <a:pt x="0" y="66"/>
                    <a:pt x="10" y="81"/>
                    <a:pt x="21" y="92"/>
                  </a:cubicBezTo>
                  <a:cubicBezTo>
                    <a:pt x="33" y="104"/>
                    <a:pt x="49" y="109"/>
                    <a:pt x="64" y="101"/>
                  </a:cubicBezTo>
                  <a:cubicBezTo>
                    <a:pt x="79" y="93"/>
                    <a:pt x="92" y="80"/>
                    <a:pt x="96" y="64"/>
                  </a:cubicBezTo>
                  <a:close/>
                  <a:moveTo>
                    <a:pt x="29" y="31"/>
                  </a:moveTo>
                  <a:cubicBezTo>
                    <a:pt x="37" y="23"/>
                    <a:pt x="47" y="21"/>
                    <a:pt x="57" y="24"/>
                  </a:cubicBezTo>
                  <a:cubicBezTo>
                    <a:pt x="48" y="27"/>
                    <a:pt x="41" y="33"/>
                    <a:pt x="35" y="39"/>
                  </a:cubicBezTo>
                  <a:cubicBezTo>
                    <a:pt x="30" y="44"/>
                    <a:pt x="25" y="51"/>
                    <a:pt x="24" y="58"/>
                  </a:cubicBezTo>
                  <a:cubicBezTo>
                    <a:pt x="20" y="49"/>
                    <a:pt x="21" y="39"/>
                    <a:pt x="29" y="31"/>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191"/>
            <p:cNvSpPr>
              <a:spLocks/>
            </p:cNvSpPr>
            <p:nvPr/>
          </p:nvSpPr>
          <p:spPr bwMode="auto">
            <a:xfrm>
              <a:off x="5605463" y="5759451"/>
              <a:ext cx="436563" cy="577850"/>
            </a:xfrm>
            <a:custGeom>
              <a:avLst/>
              <a:gdLst>
                <a:gd name="T0" fmla="*/ 162 w 166"/>
                <a:gd name="T1" fmla="*/ 96 h 221"/>
                <a:gd name="T2" fmla="*/ 78 w 166"/>
                <a:gd name="T3" fmla="*/ 178 h 221"/>
                <a:gd name="T4" fmla="*/ 79 w 166"/>
                <a:gd name="T5" fmla="*/ 171 h 221"/>
                <a:gd name="T6" fmla="*/ 82 w 166"/>
                <a:gd name="T7" fmla="*/ 138 h 221"/>
                <a:gd name="T8" fmla="*/ 84 w 166"/>
                <a:gd name="T9" fmla="*/ 136 h 221"/>
                <a:gd name="T10" fmla="*/ 115 w 166"/>
                <a:gd name="T11" fmla="*/ 85 h 221"/>
                <a:gd name="T12" fmla="*/ 118 w 166"/>
                <a:gd name="T13" fmla="*/ 85 h 221"/>
                <a:gd name="T14" fmla="*/ 131 w 166"/>
                <a:gd name="T15" fmla="*/ 75 h 221"/>
                <a:gd name="T16" fmla="*/ 124 w 166"/>
                <a:gd name="T17" fmla="*/ 57 h 221"/>
                <a:gd name="T18" fmla="*/ 118 w 166"/>
                <a:gd name="T19" fmla="*/ 58 h 221"/>
                <a:gd name="T20" fmla="*/ 117 w 166"/>
                <a:gd name="T21" fmla="*/ 60 h 221"/>
                <a:gd name="T22" fmla="*/ 116 w 166"/>
                <a:gd name="T23" fmla="*/ 61 h 221"/>
                <a:gd name="T24" fmla="*/ 108 w 166"/>
                <a:gd name="T25" fmla="*/ 79 h 221"/>
                <a:gd name="T26" fmla="*/ 108 w 166"/>
                <a:gd name="T27" fmla="*/ 81 h 221"/>
                <a:gd name="T28" fmla="*/ 95 w 166"/>
                <a:gd name="T29" fmla="*/ 99 h 221"/>
                <a:gd name="T30" fmla="*/ 82 w 166"/>
                <a:gd name="T31" fmla="*/ 123 h 221"/>
                <a:gd name="T32" fmla="*/ 82 w 166"/>
                <a:gd name="T33" fmla="*/ 120 h 221"/>
                <a:gd name="T34" fmla="*/ 76 w 166"/>
                <a:gd name="T35" fmla="*/ 69 h 221"/>
                <a:gd name="T36" fmla="*/ 66 w 166"/>
                <a:gd name="T37" fmla="*/ 29 h 221"/>
                <a:gd name="T38" fmla="*/ 67 w 166"/>
                <a:gd name="T39" fmla="*/ 28 h 221"/>
                <a:gd name="T40" fmla="*/ 71 w 166"/>
                <a:gd name="T41" fmla="*/ 3 h 221"/>
                <a:gd name="T42" fmla="*/ 66 w 166"/>
                <a:gd name="T43" fmla="*/ 1 h 221"/>
                <a:gd name="T44" fmla="*/ 54 w 166"/>
                <a:gd name="T45" fmla="*/ 6 h 221"/>
                <a:gd name="T46" fmla="*/ 52 w 166"/>
                <a:gd name="T47" fmla="*/ 9 h 221"/>
                <a:gd name="T48" fmla="*/ 51 w 166"/>
                <a:gd name="T49" fmla="*/ 12 h 221"/>
                <a:gd name="T50" fmla="*/ 54 w 166"/>
                <a:gd name="T51" fmla="*/ 21 h 221"/>
                <a:gd name="T52" fmla="*/ 57 w 166"/>
                <a:gd name="T53" fmla="*/ 28 h 221"/>
                <a:gd name="T54" fmla="*/ 60 w 166"/>
                <a:gd name="T55" fmla="*/ 30 h 221"/>
                <a:gd name="T56" fmla="*/ 70 w 166"/>
                <a:gd name="T57" fmla="*/ 73 h 221"/>
                <a:gd name="T58" fmla="*/ 75 w 166"/>
                <a:gd name="T59" fmla="*/ 120 h 221"/>
                <a:gd name="T60" fmla="*/ 73 w 166"/>
                <a:gd name="T61" fmla="*/ 169 h 221"/>
                <a:gd name="T62" fmla="*/ 70 w 166"/>
                <a:gd name="T63" fmla="*/ 187 h 221"/>
                <a:gd name="T64" fmla="*/ 11 w 166"/>
                <a:gd name="T65" fmla="*/ 51 h 221"/>
                <a:gd name="T66" fmla="*/ 2 w 166"/>
                <a:gd name="T67" fmla="*/ 40 h 221"/>
                <a:gd name="T68" fmla="*/ 12 w 166"/>
                <a:gd name="T69" fmla="*/ 126 h 221"/>
                <a:gd name="T70" fmla="*/ 63 w 166"/>
                <a:gd name="T71" fmla="*/ 205 h 221"/>
                <a:gd name="T72" fmla="*/ 65 w 166"/>
                <a:gd name="T73" fmla="*/ 206 h 221"/>
                <a:gd name="T74" fmla="*/ 65 w 166"/>
                <a:gd name="T75" fmla="*/ 206 h 221"/>
                <a:gd name="T76" fmla="*/ 66 w 166"/>
                <a:gd name="T77" fmla="*/ 209 h 221"/>
                <a:gd name="T78" fmla="*/ 64 w 166"/>
                <a:gd name="T79" fmla="*/ 218 h 221"/>
                <a:gd name="T80" fmla="*/ 68 w 166"/>
                <a:gd name="T81" fmla="*/ 219 h 221"/>
                <a:gd name="T82" fmla="*/ 72 w 166"/>
                <a:gd name="T83" fmla="*/ 208 h 221"/>
                <a:gd name="T84" fmla="*/ 135 w 166"/>
                <a:gd name="T85" fmla="*/ 164 h 221"/>
                <a:gd name="T86" fmla="*/ 162 w 166"/>
                <a:gd name="T87" fmla="*/ 96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6" h="221">
                  <a:moveTo>
                    <a:pt x="162" y="96"/>
                  </a:moveTo>
                  <a:cubicBezTo>
                    <a:pt x="161" y="94"/>
                    <a:pt x="97" y="144"/>
                    <a:pt x="78" y="178"/>
                  </a:cubicBezTo>
                  <a:cubicBezTo>
                    <a:pt x="79" y="176"/>
                    <a:pt x="79" y="173"/>
                    <a:pt x="79" y="171"/>
                  </a:cubicBezTo>
                  <a:cubicBezTo>
                    <a:pt x="81" y="160"/>
                    <a:pt x="81" y="149"/>
                    <a:pt x="82" y="138"/>
                  </a:cubicBezTo>
                  <a:cubicBezTo>
                    <a:pt x="83" y="138"/>
                    <a:pt x="83" y="137"/>
                    <a:pt x="84" y="136"/>
                  </a:cubicBezTo>
                  <a:cubicBezTo>
                    <a:pt x="92" y="119"/>
                    <a:pt x="102" y="100"/>
                    <a:pt x="115" y="85"/>
                  </a:cubicBezTo>
                  <a:cubicBezTo>
                    <a:pt x="116" y="85"/>
                    <a:pt x="117" y="85"/>
                    <a:pt x="118" y="85"/>
                  </a:cubicBezTo>
                  <a:cubicBezTo>
                    <a:pt x="123" y="85"/>
                    <a:pt x="129" y="79"/>
                    <a:pt x="131" y="75"/>
                  </a:cubicBezTo>
                  <a:cubicBezTo>
                    <a:pt x="133" y="69"/>
                    <a:pt x="127" y="62"/>
                    <a:pt x="124" y="57"/>
                  </a:cubicBezTo>
                  <a:cubicBezTo>
                    <a:pt x="122" y="55"/>
                    <a:pt x="119" y="56"/>
                    <a:pt x="118" y="58"/>
                  </a:cubicBezTo>
                  <a:cubicBezTo>
                    <a:pt x="118" y="59"/>
                    <a:pt x="117" y="60"/>
                    <a:pt x="117" y="60"/>
                  </a:cubicBezTo>
                  <a:cubicBezTo>
                    <a:pt x="117" y="60"/>
                    <a:pt x="116" y="61"/>
                    <a:pt x="116" y="61"/>
                  </a:cubicBezTo>
                  <a:cubicBezTo>
                    <a:pt x="112" y="65"/>
                    <a:pt x="106" y="72"/>
                    <a:pt x="108" y="79"/>
                  </a:cubicBezTo>
                  <a:cubicBezTo>
                    <a:pt x="108" y="80"/>
                    <a:pt x="108" y="80"/>
                    <a:pt x="108" y="81"/>
                  </a:cubicBezTo>
                  <a:cubicBezTo>
                    <a:pt x="104" y="87"/>
                    <a:pt x="99" y="93"/>
                    <a:pt x="95" y="99"/>
                  </a:cubicBezTo>
                  <a:cubicBezTo>
                    <a:pt x="91" y="106"/>
                    <a:pt x="86" y="114"/>
                    <a:pt x="82" y="123"/>
                  </a:cubicBezTo>
                  <a:cubicBezTo>
                    <a:pt x="82" y="122"/>
                    <a:pt x="82" y="121"/>
                    <a:pt x="82" y="120"/>
                  </a:cubicBezTo>
                  <a:cubicBezTo>
                    <a:pt x="81" y="103"/>
                    <a:pt x="80" y="86"/>
                    <a:pt x="76" y="69"/>
                  </a:cubicBezTo>
                  <a:cubicBezTo>
                    <a:pt x="74" y="56"/>
                    <a:pt x="71" y="42"/>
                    <a:pt x="66" y="29"/>
                  </a:cubicBezTo>
                  <a:cubicBezTo>
                    <a:pt x="66" y="29"/>
                    <a:pt x="67" y="29"/>
                    <a:pt x="67" y="28"/>
                  </a:cubicBezTo>
                  <a:cubicBezTo>
                    <a:pt x="73" y="22"/>
                    <a:pt x="73" y="10"/>
                    <a:pt x="71" y="3"/>
                  </a:cubicBezTo>
                  <a:cubicBezTo>
                    <a:pt x="71" y="1"/>
                    <a:pt x="68" y="0"/>
                    <a:pt x="66" y="1"/>
                  </a:cubicBezTo>
                  <a:cubicBezTo>
                    <a:pt x="62" y="2"/>
                    <a:pt x="58" y="4"/>
                    <a:pt x="54" y="6"/>
                  </a:cubicBezTo>
                  <a:cubicBezTo>
                    <a:pt x="53" y="6"/>
                    <a:pt x="52" y="7"/>
                    <a:pt x="52" y="9"/>
                  </a:cubicBezTo>
                  <a:cubicBezTo>
                    <a:pt x="51" y="9"/>
                    <a:pt x="50" y="11"/>
                    <a:pt x="51" y="12"/>
                  </a:cubicBezTo>
                  <a:cubicBezTo>
                    <a:pt x="52" y="15"/>
                    <a:pt x="53" y="18"/>
                    <a:pt x="54" y="21"/>
                  </a:cubicBezTo>
                  <a:cubicBezTo>
                    <a:pt x="55" y="23"/>
                    <a:pt x="56" y="26"/>
                    <a:pt x="57" y="28"/>
                  </a:cubicBezTo>
                  <a:cubicBezTo>
                    <a:pt x="58" y="29"/>
                    <a:pt x="59" y="30"/>
                    <a:pt x="60" y="30"/>
                  </a:cubicBezTo>
                  <a:cubicBezTo>
                    <a:pt x="63" y="44"/>
                    <a:pt x="68" y="58"/>
                    <a:pt x="70" y="73"/>
                  </a:cubicBezTo>
                  <a:cubicBezTo>
                    <a:pt x="73" y="88"/>
                    <a:pt x="75" y="104"/>
                    <a:pt x="75" y="120"/>
                  </a:cubicBezTo>
                  <a:cubicBezTo>
                    <a:pt x="76" y="136"/>
                    <a:pt x="75" y="152"/>
                    <a:pt x="73" y="169"/>
                  </a:cubicBezTo>
                  <a:cubicBezTo>
                    <a:pt x="72" y="175"/>
                    <a:pt x="71" y="181"/>
                    <a:pt x="70" y="187"/>
                  </a:cubicBezTo>
                  <a:cubicBezTo>
                    <a:pt x="62" y="138"/>
                    <a:pt x="42" y="90"/>
                    <a:pt x="11" y="51"/>
                  </a:cubicBezTo>
                  <a:cubicBezTo>
                    <a:pt x="11" y="51"/>
                    <a:pt x="4" y="43"/>
                    <a:pt x="2" y="40"/>
                  </a:cubicBezTo>
                  <a:cubicBezTo>
                    <a:pt x="0" y="37"/>
                    <a:pt x="4" y="103"/>
                    <a:pt x="12" y="126"/>
                  </a:cubicBezTo>
                  <a:cubicBezTo>
                    <a:pt x="23" y="154"/>
                    <a:pt x="40" y="185"/>
                    <a:pt x="63" y="205"/>
                  </a:cubicBezTo>
                  <a:cubicBezTo>
                    <a:pt x="63" y="206"/>
                    <a:pt x="64" y="206"/>
                    <a:pt x="65" y="206"/>
                  </a:cubicBezTo>
                  <a:cubicBezTo>
                    <a:pt x="65" y="206"/>
                    <a:pt x="65" y="206"/>
                    <a:pt x="65" y="206"/>
                  </a:cubicBezTo>
                  <a:cubicBezTo>
                    <a:pt x="64" y="207"/>
                    <a:pt x="65" y="208"/>
                    <a:pt x="66" y="209"/>
                  </a:cubicBezTo>
                  <a:cubicBezTo>
                    <a:pt x="65" y="212"/>
                    <a:pt x="65" y="215"/>
                    <a:pt x="64" y="218"/>
                  </a:cubicBezTo>
                  <a:cubicBezTo>
                    <a:pt x="64" y="220"/>
                    <a:pt x="67" y="221"/>
                    <a:pt x="68" y="219"/>
                  </a:cubicBezTo>
                  <a:cubicBezTo>
                    <a:pt x="69" y="215"/>
                    <a:pt x="71" y="212"/>
                    <a:pt x="72" y="208"/>
                  </a:cubicBezTo>
                  <a:cubicBezTo>
                    <a:pt x="97" y="200"/>
                    <a:pt x="120" y="185"/>
                    <a:pt x="135" y="164"/>
                  </a:cubicBezTo>
                  <a:cubicBezTo>
                    <a:pt x="149" y="145"/>
                    <a:pt x="166" y="121"/>
                    <a:pt x="162" y="96"/>
                  </a:cubicBezTo>
                  <a:close/>
                </a:path>
              </a:pathLst>
            </a:custGeom>
            <a:solidFill>
              <a:schemeClr val="accent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192"/>
            <p:cNvSpPr>
              <a:spLocks/>
            </p:cNvSpPr>
            <p:nvPr/>
          </p:nvSpPr>
          <p:spPr bwMode="auto">
            <a:xfrm>
              <a:off x="5626100" y="5562601"/>
              <a:ext cx="123825" cy="144463"/>
            </a:xfrm>
            <a:custGeom>
              <a:avLst/>
              <a:gdLst>
                <a:gd name="T0" fmla="*/ 26 w 47"/>
                <a:gd name="T1" fmla="*/ 48 h 55"/>
                <a:gd name="T2" fmla="*/ 23 w 47"/>
                <a:gd name="T3" fmla="*/ 44 h 55"/>
                <a:gd name="T4" fmla="*/ 33 w 47"/>
                <a:gd name="T5" fmla="*/ 36 h 55"/>
                <a:gd name="T6" fmla="*/ 39 w 47"/>
                <a:gd name="T7" fmla="*/ 26 h 55"/>
                <a:gd name="T8" fmla="*/ 42 w 47"/>
                <a:gd name="T9" fmla="*/ 16 h 55"/>
                <a:gd name="T10" fmla="*/ 45 w 47"/>
                <a:gd name="T11" fmla="*/ 14 h 55"/>
                <a:gd name="T12" fmla="*/ 46 w 47"/>
                <a:gd name="T13" fmla="*/ 11 h 55"/>
                <a:gd name="T14" fmla="*/ 40 w 47"/>
                <a:gd name="T15" fmla="*/ 7 h 55"/>
                <a:gd name="T16" fmla="*/ 12 w 47"/>
                <a:gd name="T17" fmla="*/ 18 h 55"/>
                <a:gd name="T18" fmla="*/ 7 w 47"/>
                <a:gd name="T19" fmla="*/ 45 h 55"/>
                <a:gd name="T20" fmla="*/ 13 w 47"/>
                <a:gd name="T21" fmla="*/ 49 h 55"/>
                <a:gd name="T22" fmla="*/ 26 w 47"/>
                <a:gd name="T23" fmla="*/ 4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 h="55">
                  <a:moveTo>
                    <a:pt x="26" y="48"/>
                  </a:moveTo>
                  <a:cubicBezTo>
                    <a:pt x="27" y="46"/>
                    <a:pt x="25" y="44"/>
                    <a:pt x="23" y="44"/>
                  </a:cubicBezTo>
                  <a:cubicBezTo>
                    <a:pt x="27" y="42"/>
                    <a:pt x="30" y="38"/>
                    <a:pt x="33" y="36"/>
                  </a:cubicBezTo>
                  <a:cubicBezTo>
                    <a:pt x="36" y="33"/>
                    <a:pt x="38" y="30"/>
                    <a:pt x="39" y="26"/>
                  </a:cubicBezTo>
                  <a:cubicBezTo>
                    <a:pt x="41" y="23"/>
                    <a:pt x="42" y="19"/>
                    <a:pt x="42" y="16"/>
                  </a:cubicBezTo>
                  <a:cubicBezTo>
                    <a:pt x="43" y="15"/>
                    <a:pt x="44" y="15"/>
                    <a:pt x="45" y="14"/>
                  </a:cubicBezTo>
                  <a:cubicBezTo>
                    <a:pt x="47" y="13"/>
                    <a:pt x="46" y="12"/>
                    <a:pt x="46" y="11"/>
                  </a:cubicBezTo>
                  <a:cubicBezTo>
                    <a:pt x="44" y="9"/>
                    <a:pt x="42" y="7"/>
                    <a:pt x="40" y="7"/>
                  </a:cubicBezTo>
                  <a:cubicBezTo>
                    <a:pt x="33" y="0"/>
                    <a:pt x="17" y="13"/>
                    <a:pt x="12" y="18"/>
                  </a:cubicBezTo>
                  <a:cubicBezTo>
                    <a:pt x="8" y="24"/>
                    <a:pt x="0" y="40"/>
                    <a:pt x="7" y="45"/>
                  </a:cubicBezTo>
                  <a:cubicBezTo>
                    <a:pt x="8" y="49"/>
                    <a:pt x="10" y="50"/>
                    <a:pt x="13" y="49"/>
                  </a:cubicBezTo>
                  <a:cubicBezTo>
                    <a:pt x="16" y="54"/>
                    <a:pt x="23" y="55"/>
                    <a:pt x="26" y="48"/>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Freeform 193"/>
            <p:cNvSpPr>
              <a:spLocks noEditPoints="1"/>
            </p:cNvSpPr>
            <p:nvPr/>
          </p:nvSpPr>
          <p:spPr bwMode="auto">
            <a:xfrm>
              <a:off x="5938838" y="5743576"/>
              <a:ext cx="134938" cy="117475"/>
            </a:xfrm>
            <a:custGeom>
              <a:avLst/>
              <a:gdLst>
                <a:gd name="T0" fmla="*/ 39 w 51"/>
                <a:gd name="T1" fmla="*/ 8 h 45"/>
                <a:gd name="T2" fmla="*/ 39 w 51"/>
                <a:gd name="T3" fmla="*/ 8 h 45"/>
                <a:gd name="T4" fmla="*/ 47 w 51"/>
                <a:gd name="T5" fmla="*/ 11 h 45"/>
                <a:gd name="T6" fmla="*/ 50 w 51"/>
                <a:gd name="T7" fmla="*/ 8 h 45"/>
                <a:gd name="T8" fmla="*/ 29 w 51"/>
                <a:gd name="T9" fmla="*/ 6 h 45"/>
                <a:gd name="T10" fmla="*/ 16 w 51"/>
                <a:gd name="T11" fmla="*/ 12 h 45"/>
                <a:gd name="T12" fmla="*/ 2 w 51"/>
                <a:gd name="T13" fmla="*/ 29 h 45"/>
                <a:gd name="T14" fmla="*/ 13 w 51"/>
                <a:gd name="T15" fmla="*/ 40 h 45"/>
                <a:gd name="T16" fmla="*/ 39 w 51"/>
                <a:gd name="T17" fmla="*/ 8 h 45"/>
                <a:gd name="T18" fmla="*/ 10 w 51"/>
                <a:gd name="T19" fmla="*/ 33 h 45"/>
                <a:gd name="T20" fmla="*/ 10 w 51"/>
                <a:gd name="T21" fmla="*/ 32 h 45"/>
                <a:gd name="T22" fmla="*/ 29 w 51"/>
                <a:gd name="T23" fmla="*/ 13 h 45"/>
                <a:gd name="T24" fmla="*/ 19 w 51"/>
                <a:gd name="T25" fmla="*/ 26 h 45"/>
                <a:gd name="T26" fmla="*/ 10 w 51"/>
                <a:gd name="T27" fmla="*/ 3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 h="45">
                  <a:moveTo>
                    <a:pt x="39" y="8"/>
                  </a:moveTo>
                  <a:cubicBezTo>
                    <a:pt x="39" y="8"/>
                    <a:pt x="39" y="8"/>
                    <a:pt x="39" y="8"/>
                  </a:cubicBezTo>
                  <a:cubicBezTo>
                    <a:pt x="42" y="8"/>
                    <a:pt x="45" y="9"/>
                    <a:pt x="47" y="11"/>
                  </a:cubicBezTo>
                  <a:cubicBezTo>
                    <a:pt x="48" y="13"/>
                    <a:pt x="51" y="10"/>
                    <a:pt x="50" y="8"/>
                  </a:cubicBezTo>
                  <a:cubicBezTo>
                    <a:pt x="46" y="0"/>
                    <a:pt x="36" y="3"/>
                    <a:pt x="29" y="6"/>
                  </a:cubicBezTo>
                  <a:cubicBezTo>
                    <a:pt x="24" y="7"/>
                    <a:pt x="20" y="9"/>
                    <a:pt x="16" y="12"/>
                  </a:cubicBezTo>
                  <a:cubicBezTo>
                    <a:pt x="10" y="16"/>
                    <a:pt x="5" y="22"/>
                    <a:pt x="2" y="29"/>
                  </a:cubicBezTo>
                  <a:cubicBezTo>
                    <a:pt x="0" y="38"/>
                    <a:pt x="4" y="45"/>
                    <a:pt x="13" y="40"/>
                  </a:cubicBezTo>
                  <a:cubicBezTo>
                    <a:pt x="25" y="33"/>
                    <a:pt x="34" y="21"/>
                    <a:pt x="39" y="8"/>
                  </a:cubicBezTo>
                  <a:close/>
                  <a:moveTo>
                    <a:pt x="10" y="33"/>
                  </a:moveTo>
                  <a:cubicBezTo>
                    <a:pt x="10" y="33"/>
                    <a:pt x="10" y="32"/>
                    <a:pt x="10" y="32"/>
                  </a:cubicBezTo>
                  <a:cubicBezTo>
                    <a:pt x="15" y="23"/>
                    <a:pt x="20" y="16"/>
                    <a:pt x="29" y="13"/>
                  </a:cubicBezTo>
                  <a:cubicBezTo>
                    <a:pt x="27" y="18"/>
                    <a:pt x="23" y="22"/>
                    <a:pt x="19" y="26"/>
                  </a:cubicBezTo>
                  <a:cubicBezTo>
                    <a:pt x="16" y="29"/>
                    <a:pt x="11" y="33"/>
                    <a:pt x="10" y="33"/>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194"/>
            <p:cNvSpPr>
              <a:spLocks/>
            </p:cNvSpPr>
            <p:nvPr/>
          </p:nvSpPr>
          <p:spPr bwMode="auto">
            <a:xfrm>
              <a:off x="5634038" y="5546726"/>
              <a:ext cx="68263" cy="63500"/>
            </a:xfrm>
            <a:custGeom>
              <a:avLst/>
              <a:gdLst>
                <a:gd name="T0" fmla="*/ 23 w 26"/>
                <a:gd name="T1" fmla="*/ 4 h 24"/>
                <a:gd name="T2" fmla="*/ 13 w 26"/>
                <a:gd name="T3" fmla="*/ 2 h 24"/>
                <a:gd name="T4" fmla="*/ 4 w 26"/>
                <a:gd name="T5" fmla="*/ 7 h 24"/>
                <a:gd name="T6" fmla="*/ 2 w 26"/>
                <a:gd name="T7" fmla="*/ 18 h 24"/>
                <a:gd name="T8" fmla="*/ 12 w 26"/>
                <a:gd name="T9" fmla="*/ 22 h 24"/>
                <a:gd name="T10" fmla="*/ 15 w 26"/>
                <a:gd name="T11" fmla="*/ 21 h 24"/>
                <a:gd name="T12" fmla="*/ 18 w 26"/>
                <a:gd name="T13" fmla="*/ 20 h 24"/>
                <a:gd name="T14" fmla="*/ 24 w 26"/>
                <a:gd name="T15" fmla="*/ 14 h 24"/>
                <a:gd name="T16" fmla="*/ 23 w 26"/>
                <a:gd name="T17"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24">
                  <a:moveTo>
                    <a:pt x="23" y="4"/>
                  </a:moveTo>
                  <a:cubicBezTo>
                    <a:pt x="21" y="1"/>
                    <a:pt x="16" y="0"/>
                    <a:pt x="13" y="2"/>
                  </a:cubicBezTo>
                  <a:cubicBezTo>
                    <a:pt x="10" y="3"/>
                    <a:pt x="6" y="5"/>
                    <a:pt x="4" y="7"/>
                  </a:cubicBezTo>
                  <a:cubicBezTo>
                    <a:pt x="1" y="10"/>
                    <a:pt x="0" y="14"/>
                    <a:pt x="2" y="18"/>
                  </a:cubicBezTo>
                  <a:cubicBezTo>
                    <a:pt x="4" y="21"/>
                    <a:pt x="8" y="24"/>
                    <a:pt x="12" y="22"/>
                  </a:cubicBezTo>
                  <a:cubicBezTo>
                    <a:pt x="13" y="22"/>
                    <a:pt x="14" y="22"/>
                    <a:pt x="15" y="21"/>
                  </a:cubicBezTo>
                  <a:cubicBezTo>
                    <a:pt x="16" y="21"/>
                    <a:pt x="17" y="21"/>
                    <a:pt x="18" y="20"/>
                  </a:cubicBezTo>
                  <a:cubicBezTo>
                    <a:pt x="21" y="19"/>
                    <a:pt x="23" y="17"/>
                    <a:pt x="24" y="14"/>
                  </a:cubicBezTo>
                  <a:cubicBezTo>
                    <a:pt x="26" y="11"/>
                    <a:pt x="26" y="6"/>
                    <a:pt x="23" y="4"/>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195"/>
            <p:cNvSpPr>
              <a:spLocks/>
            </p:cNvSpPr>
            <p:nvPr/>
          </p:nvSpPr>
          <p:spPr bwMode="auto">
            <a:xfrm>
              <a:off x="6073775" y="5737226"/>
              <a:ext cx="60325" cy="66675"/>
            </a:xfrm>
            <a:custGeom>
              <a:avLst/>
              <a:gdLst>
                <a:gd name="T0" fmla="*/ 21 w 23"/>
                <a:gd name="T1" fmla="*/ 13 h 25"/>
                <a:gd name="T2" fmla="*/ 18 w 23"/>
                <a:gd name="T3" fmla="*/ 7 h 25"/>
                <a:gd name="T4" fmla="*/ 15 w 23"/>
                <a:gd name="T5" fmla="*/ 3 h 25"/>
                <a:gd name="T6" fmla="*/ 4 w 23"/>
                <a:gd name="T7" fmla="*/ 3 h 25"/>
                <a:gd name="T8" fmla="*/ 1 w 23"/>
                <a:gd name="T9" fmla="*/ 12 h 25"/>
                <a:gd name="T10" fmla="*/ 3 w 23"/>
                <a:gd name="T11" fmla="*/ 15 h 25"/>
                <a:gd name="T12" fmla="*/ 3 w 23"/>
                <a:gd name="T13" fmla="*/ 15 h 25"/>
                <a:gd name="T14" fmla="*/ 6 w 23"/>
                <a:gd name="T15" fmla="*/ 21 h 25"/>
                <a:gd name="T16" fmla="*/ 6 w 23"/>
                <a:gd name="T17" fmla="*/ 21 h 25"/>
                <a:gd name="T18" fmla="*/ 11 w 23"/>
                <a:gd name="T19" fmla="*/ 24 h 25"/>
                <a:gd name="T20" fmla="*/ 21 w 23"/>
                <a:gd name="T21" fmla="*/ 1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25">
                  <a:moveTo>
                    <a:pt x="21" y="13"/>
                  </a:moveTo>
                  <a:cubicBezTo>
                    <a:pt x="21" y="10"/>
                    <a:pt x="19" y="8"/>
                    <a:pt x="18" y="7"/>
                  </a:cubicBezTo>
                  <a:cubicBezTo>
                    <a:pt x="17" y="5"/>
                    <a:pt x="16" y="4"/>
                    <a:pt x="15" y="3"/>
                  </a:cubicBezTo>
                  <a:cubicBezTo>
                    <a:pt x="12" y="1"/>
                    <a:pt x="8" y="0"/>
                    <a:pt x="4" y="3"/>
                  </a:cubicBezTo>
                  <a:cubicBezTo>
                    <a:pt x="2" y="5"/>
                    <a:pt x="0" y="8"/>
                    <a:pt x="1" y="12"/>
                  </a:cubicBezTo>
                  <a:cubicBezTo>
                    <a:pt x="1" y="13"/>
                    <a:pt x="2" y="14"/>
                    <a:pt x="3" y="15"/>
                  </a:cubicBezTo>
                  <a:cubicBezTo>
                    <a:pt x="3" y="15"/>
                    <a:pt x="3" y="15"/>
                    <a:pt x="3" y="15"/>
                  </a:cubicBezTo>
                  <a:cubicBezTo>
                    <a:pt x="3" y="17"/>
                    <a:pt x="4" y="20"/>
                    <a:pt x="6" y="21"/>
                  </a:cubicBezTo>
                  <a:cubicBezTo>
                    <a:pt x="6" y="21"/>
                    <a:pt x="6" y="21"/>
                    <a:pt x="6" y="21"/>
                  </a:cubicBezTo>
                  <a:cubicBezTo>
                    <a:pt x="7" y="22"/>
                    <a:pt x="9" y="23"/>
                    <a:pt x="11" y="24"/>
                  </a:cubicBezTo>
                  <a:cubicBezTo>
                    <a:pt x="17" y="25"/>
                    <a:pt x="23" y="19"/>
                    <a:pt x="21" y="13"/>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196"/>
            <p:cNvSpPr>
              <a:spLocks/>
            </p:cNvSpPr>
            <p:nvPr/>
          </p:nvSpPr>
          <p:spPr bwMode="auto">
            <a:xfrm>
              <a:off x="5600700" y="5591176"/>
              <a:ext cx="101600" cy="177800"/>
            </a:xfrm>
            <a:custGeom>
              <a:avLst/>
              <a:gdLst>
                <a:gd name="T0" fmla="*/ 39 w 39"/>
                <a:gd name="T1" fmla="*/ 67 h 68"/>
                <a:gd name="T2" fmla="*/ 10 w 39"/>
                <a:gd name="T3" fmla="*/ 42 h 68"/>
                <a:gd name="T4" fmla="*/ 8 w 39"/>
                <a:gd name="T5" fmla="*/ 1 h 68"/>
                <a:gd name="T6" fmla="*/ 7 w 39"/>
                <a:gd name="T7" fmla="*/ 0 h 68"/>
                <a:gd name="T8" fmla="*/ 8 w 39"/>
                <a:gd name="T9" fmla="*/ 43 h 68"/>
                <a:gd name="T10" fmla="*/ 38 w 39"/>
                <a:gd name="T11" fmla="*/ 68 h 68"/>
                <a:gd name="T12" fmla="*/ 39 w 39"/>
                <a:gd name="T13" fmla="*/ 67 h 68"/>
              </a:gdLst>
              <a:ahLst/>
              <a:cxnLst>
                <a:cxn ang="0">
                  <a:pos x="T0" y="T1"/>
                </a:cxn>
                <a:cxn ang="0">
                  <a:pos x="T2" y="T3"/>
                </a:cxn>
                <a:cxn ang="0">
                  <a:pos x="T4" y="T5"/>
                </a:cxn>
                <a:cxn ang="0">
                  <a:pos x="T6" y="T7"/>
                </a:cxn>
                <a:cxn ang="0">
                  <a:pos x="T8" y="T9"/>
                </a:cxn>
                <a:cxn ang="0">
                  <a:pos x="T10" y="T11"/>
                </a:cxn>
                <a:cxn ang="0">
                  <a:pos x="T12" y="T13"/>
                </a:cxn>
              </a:cxnLst>
              <a:rect l="0" t="0" r="r" b="b"/>
              <a:pathLst>
                <a:path w="39" h="68">
                  <a:moveTo>
                    <a:pt x="39" y="67"/>
                  </a:moveTo>
                  <a:cubicBezTo>
                    <a:pt x="27" y="61"/>
                    <a:pt x="17" y="53"/>
                    <a:pt x="10" y="42"/>
                  </a:cubicBezTo>
                  <a:cubicBezTo>
                    <a:pt x="2" y="28"/>
                    <a:pt x="6" y="15"/>
                    <a:pt x="8" y="1"/>
                  </a:cubicBezTo>
                  <a:cubicBezTo>
                    <a:pt x="9" y="0"/>
                    <a:pt x="8" y="0"/>
                    <a:pt x="7" y="0"/>
                  </a:cubicBezTo>
                  <a:cubicBezTo>
                    <a:pt x="1" y="14"/>
                    <a:pt x="0" y="30"/>
                    <a:pt x="8" y="43"/>
                  </a:cubicBezTo>
                  <a:cubicBezTo>
                    <a:pt x="14" y="53"/>
                    <a:pt x="25" y="67"/>
                    <a:pt x="38" y="68"/>
                  </a:cubicBezTo>
                  <a:cubicBezTo>
                    <a:pt x="39" y="68"/>
                    <a:pt x="39" y="67"/>
                    <a:pt x="39" y="67"/>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197"/>
            <p:cNvSpPr>
              <a:spLocks/>
            </p:cNvSpPr>
            <p:nvPr/>
          </p:nvSpPr>
          <p:spPr bwMode="auto">
            <a:xfrm>
              <a:off x="5661025" y="5715001"/>
              <a:ext cx="52388" cy="38100"/>
            </a:xfrm>
            <a:custGeom>
              <a:avLst/>
              <a:gdLst>
                <a:gd name="T0" fmla="*/ 20 w 20"/>
                <a:gd name="T1" fmla="*/ 13 h 15"/>
                <a:gd name="T2" fmla="*/ 11 w 20"/>
                <a:gd name="T3" fmla="*/ 8 h 15"/>
                <a:gd name="T4" fmla="*/ 2 w 20"/>
                <a:gd name="T5" fmla="*/ 0 h 15"/>
                <a:gd name="T6" fmla="*/ 1 w 20"/>
                <a:gd name="T7" fmla="*/ 1 h 15"/>
                <a:gd name="T8" fmla="*/ 9 w 20"/>
                <a:gd name="T9" fmla="*/ 10 h 15"/>
                <a:gd name="T10" fmla="*/ 20 w 20"/>
                <a:gd name="T11" fmla="*/ 14 h 15"/>
                <a:gd name="T12" fmla="*/ 20 w 20"/>
                <a:gd name="T13" fmla="*/ 13 h 15"/>
              </a:gdLst>
              <a:ahLst/>
              <a:cxnLst>
                <a:cxn ang="0">
                  <a:pos x="T0" y="T1"/>
                </a:cxn>
                <a:cxn ang="0">
                  <a:pos x="T2" y="T3"/>
                </a:cxn>
                <a:cxn ang="0">
                  <a:pos x="T4" y="T5"/>
                </a:cxn>
                <a:cxn ang="0">
                  <a:pos x="T6" y="T7"/>
                </a:cxn>
                <a:cxn ang="0">
                  <a:pos x="T8" y="T9"/>
                </a:cxn>
                <a:cxn ang="0">
                  <a:pos x="T10" y="T11"/>
                </a:cxn>
                <a:cxn ang="0">
                  <a:pos x="T12" y="T13"/>
                </a:cxn>
              </a:cxnLst>
              <a:rect l="0" t="0" r="r" b="b"/>
              <a:pathLst>
                <a:path w="20" h="15">
                  <a:moveTo>
                    <a:pt x="20" y="13"/>
                  </a:moveTo>
                  <a:cubicBezTo>
                    <a:pt x="18" y="11"/>
                    <a:pt x="14" y="10"/>
                    <a:pt x="11" y="8"/>
                  </a:cubicBezTo>
                  <a:cubicBezTo>
                    <a:pt x="8" y="6"/>
                    <a:pt x="4" y="3"/>
                    <a:pt x="2" y="0"/>
                  </a:cubicBezTo>
                  <a:cubicBezTo>
                    <a:pt x="1" y="0"/>
                    <a:pt x="0" y="0"/>
                    <a:pt x="1" y="1"/>
                  </a:cubicBezTo>
                  <a:cubicBezTo>
                    <a:pt x="3" y="5"/>
                    <a:pt x="6" y="8"/>
                    <a:pt x="9" y="10"/>
                  </a:cubicBezTo>
                  <a:cubicBezTo>
                    <a:pt x="12" y="12"/>
                    <a:pt x="16" y="15"/>
                    <a:pt x="20" y="14"/>
                  </a:cubicBezTo>
                  <a:cubicBezTo>
                    <a:pt x="20" y="14"/>
                    <a:pt x="20" y="14"/>
                    <a:pt x="20" y="13"/>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98"/>
            <p:cNvSpPr>
              <a:spLocks/>
            </p:cNvSpPr>
            <p:nvPr/>
          </p:nvSpPr>
          <p:spPr bwMode="auto">
            <a:xfrm>
              <a:off x="5784850" y="5586413"/>
              <a:ext cx="61913" cy="161925"/>
            </a:xfrm>
            <a:custGeom>
              <a:avLst/>
              <a:gdLst>
                <a:gd name="T0" fmla="*/ 6 w 24"/>
                <a:gd name="T1" fmla="*/ 0 h 62"/>
                <a:gd name="T2" fmla="*/ 5 w 24"/>
                <a:gd name="T3" fmla="*/ 1 h 62"/>
                <a:gd name="T4" fmla="*/ 14 w 24"/>
                <a:gd name="T5" fmla="*/ 34 h 62"/>
                <a:gd name="T6" fmla="*/ 1 w 24"/>
                <a:gd name="T7" fmla="*/ 60 h 62"/>
                <a:gd name="T8" fmla="*/ 1 w 24"/>
                <a:gd name="T9" fmla="*/ 61 h 62"/>
                <a:gd name="T10" fmla="*/ 6 w 24"/>
                <a:gd name="T11" fmla="*/ 0 h 62"/>
              </a:gdLst>
              <a:ahLst/>
              <a:cxnLst>
                <a:cxn ang="0">
                  <a:pos x="T0" y="T1"/>
                </a:cxn>
                <a:cxn ang="0">
                  <a:pos x="T2" y="T3"/>
                </a:cxn>
                <a:cxn ang="0">
                  <a:pos x="T4" y="T5"/>
                </a:cxn>
                <a:cxn ang="0">
                  <a:pos x="T6" y="T7"/>
                </a:cxn>
                <a:cxn ang="0">
                  <a:pos x="T8" y="T9"/>
                </a:cxn>
                <a:cxn ang="0">
                  <a:pos x="T10" y="T11"/>
                </a:cxn>
              </a:cxnLst>
              <a:rect l="0" t="0" r="r" b="b"/>
              <a:pathLst>
                <a:path w="24" h="62">
                  <a:moveTo>
                    <a:pt x="6" y="0"/>
                  </a:moveTo>
                  <a:cubicBezTo>
                    <a:pt x="5" y="0"/>
                    <a:pt x="4" y="1"/>
                    <a:pt x="5" y="1"/>
                  </a:cubicBezTo>
                  <a:cubicBezTo>
                    <a:pt x="12" y="11"/>
                    <a:pt x="16" y="22"/>
                    <a:pt x="14" y="34"/>
                  </a:cubicBezTo>
                  <a:cubicBezTo>
                    <a:pt x="12" y="45"/>
                    <a:pt x="7" y="52"/>
                    <a:pt x="1" y="60"/>
                  </a:cubicBezTo>
                  <a:cubicBezTo>
                    <a:pt x="0" y="61"/>
                    <a:pt x="1" y="62"/>
                    <a:pt x="1" y="61"/>
                  </a:cubicBezTo>
                  <a:cubicBezTo>
                    <a:pt x="24" y="50"/>
                    <a:pt x="21" y="16"/>
                    <a:pt x="6"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199"/>
            <p:cNvSpPr>
              <a:spLocks/>
            </p:cNvSpPr>
            <p:nvPr/>
          </p:nvSpPr>
          <p:spPr bwMode="auto">
            <a:xfrm>
              <a:off x="5762625" y="5683251"/>
              <a:ext cx="46038" cy="60325"/>
            </a:xfrm>
            <a:custGeom>
              <a:avLst/>
              <a:gdLst>
                <a:gd name="T0" fmla="*/ 16 w 17"/>
                <a:gd name="T1" fmla="*/ 1 h 23"/>
                <a:gd name="T2" fmla="*/ 15 w 17"/>
                <a:gd name="T3" fmla="*/ 1 h 23"/>
                <a:gd name="T4" fmla="*/ 9 w 17"/>
                <a:gd name="T5" fmla="*/ 12 h 23"/>
                <a:gd name="T6" fmla="*/ 1 w 17"/>
                <a:gd name="T7" fmla="*/ 22 h 23"/>
                <a:gd name="T8" fmla="*/ 2 w 17"/>
                <a:gd name="T9" fmla="*/ 23 h 23"/>
                <a:gd name="T10" fmla="*/ 12 w 17"/>
                <a:gd name="T11" fmla="*/ 13 h 23"/>
                <a:gd name="T12" fmla="*/ 16 w 17"/>
                <a:gd name="T13" fmla="*/ 1 h 23"/>
              </a:gdLst>
              <a:ahLst/>
              <a:cxnLst>
                <a:cxn ang="0">
                  <a:pos x="T0" y="T1"/>
                </a:cxn>
                <a:cxn ang="0">
                  <a:pos x="T2" y="T3"/>
                </a:cxn>
                <a:cxn ang="0">
                  <a:pos x="T4" y="T5"/>
                </a:cxn>
                <a:cxn ang="0">
                  <a:pos x="T6" y="T7"/>
                </a:cxn>
                <a:cxn ang="0">
                  <a:pos x="T8" y="T9"/>
                </a:cxn>
                <a:cxn ang="0">
                  <a:pos x="T10" y="T11"/>
                </a:cxn>
                <a:cxn ang="0">
                  <a:pos x="T12" y="T13"/>
                </a:cxn>
              </a:cxnLst>
              <a:rect l="0" t="0" r="r" b="b"/>
              <a:pathLst>
                <a:path w="17" h="23">
                  <a:moveTo>
                    <a:pt x="16" y="1"/>
                  </a:moveTo>
                  <a:cubicBezTo>
                    <a:pt x="16" y="0"/>
                    <a:pt x="15" y="0"/>
                    <a:pt x="15" y="1"/>
                  </a:cubicBezTo>
                  <a:cubicBezTo>
                    <a:pt x="13" y="5"/>
                    <a:pt x="12" y="9"/>
                    <a:pt x="9" y="12"/>
                  </a:cubicBezTo>
                  <a:cubicBezTo>
                    <a:pt x="6" y="16"/>
                    <a:pt x="3" y="18"/>
                    <a:pt x="1" y="22"/>
                  </a:cubicBezTo>
                  <a:cubicBezTo>
                    <a:pt x="0" y="23"/>
                    <a:pt x="1" y="23"/>
                    <a:pt x="2" y="23"/>
                  </a:cubicBezTo>
                  <a:cubicBezTo>
                    <a:pt x="6" y="21"/>
                    <a:pt x="10" y="17"/>
                    <a:pt x="12" y="13"/>
                  </a:cubicBezTo>
                  <a:cubicBezTo>
                    <a:pt x="15" y="9"/>
                    <a:pt x="17" y="5"/>
                    <a:pt x="16"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200"/>
            <p:cNvSpPr>
              <a:spLocks/>
            </p:cNvSpPr>
            <p:nvPr/>
          </p:nvSpPr>
          <p:spPr bwMode="auto">
            <a:xfrm>
              <a:off x="5902325" y="5737226"/>
              <a:ext cx="87313" cy="155575"/>
            </a:xfrm>
            <a:custGeom>
              <a:avLst/>
              <a:gdLst>
                <a:gd name="T0" fmla="*/ 31 w 33"/>
                <a:gd name="T1" fmla="*/ 0 h 59"/>
                <a:gd name="T2" fmla="*/ 7 w 33"/>
                <a:gd name="T3" fmla="*/ 26 h 59"/>
                <a:gd name="T4" fmla="*/ 7 w 33"/>
                <a:gd name="T5" fmla="*/ 58 h 59"/>
                <a:gd name="T6" fmla="*/ 9 w 33"/>
                <a:gd name="T7" fmla="*/ 57 h 59"/>
                <a:gd name="T8" fmla="*/ 32 w 33"/>
                <a:gd name="T9" fmla="*/ 1 h 59"/>
                <a:gd name="T10" fmla="*/ 31 w 33"/>
                <a:gd name="T11" fmla="*/ 0 h 59"/>
              </a:gdLst>
              <a:ahLst/>
              <a:cxnLst>
                <a:cxn ang="0">
                  <a:pos x="T0" y="T1"/>
                </a:cxn>
                <a:cxn ang="0">
                  <a:pos x="T2" y="T3"/>
                </a:cxn>
                <a:cxn ang="0">
                  <a:pos x="T4" y="T5"/>
                </a:cxn>
                <a:cxn ang="0">
                  <a:pos x="T6" y="T7"/>
                </a:cxn>
                <a:cxn ang="0">
                  <a:pos x="T8" y="T9"/>
                </a:cxn>
                <a:cxn ang="0">
                  <a:pos x="T10" y="T11"/>
                </a:cxn>
              </a:cxnLst>
              <a:rect l="0" t="0" r="r" b="b"/>
              <a:pathLst>
                <a:path w="33" h="59">
                  <a:moveTo>
                    <a:pt x="31" y="0"/>
                  </a:moveTo>
                  <a:cubicBezTo>
                    <a:pt x="20" y="5"/>
                    <a:pt x="12" y="15"/>
                    <a:pt x="7" y="26"/>
                  </a:cubicBezTo>
                  <a:cubicBezTo>
                    <a:pt x="4" y="35"/>
                    <a:pt x="0" y="50"/>
                    <a:pt x="7" y="58"/>
                  </a:cubicBezTo>
                  <a:cubicBezTo>
                    <a:pt x="8" y="59"/>
                    <a:pt x="10" y="58"/>
                    <a:pt x="9" y="57"/>
                  </a:cubicBezTo>
                  <a:cubicBezTo>
                    <a:pt x="3" y="35"/>
                    <a:pt x="15" y="14"/>
                    <a:pt x="32" y="1"/>
                  </a:cubicBezTo>
                  <a:cubicBezTo>
                    <a:pt x="33" y="1"/>
                    <a:pt x="32" y="0"/>
                    <a:pt x="31"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201"/>
            <p:cNvSpPr>
              <a:spLocks/>
            </p:cNvSpPr>
            <p:nvPr/>
          </p:nvSpPr>
          <p:spPr bwMode="auto">
            <a:xfrm>
              <a:off x="5934075" y="5811838"/>
              <a:ext cx="12700" cy="69850"/>
            </a:xfrm>
            <a:custGeom>
              <a:avLst/>
              <a:gdLst>
                <a:gd name="T0" fmla="*/ 3 w 5"/>
                <a:gd name="T1" fmla="*/ 12 h 27"/>
                <a:gd name="T2" fmla="*/ 5 w 5"/>
                <a:gd name="T3" fmla="*/ 0 h 27"/>
                <a:gd name="T4" fmla="*/ 4 w 5"/>
                <a:gd name="T5" fmla="*/ 0 h 27"/>
                <a:gd name="T6" fmla="*/ 0 w 5"/>
                <a:gd name="T7" fmla="*/ 12 h 27"/>
                <a:gd name="T8" fmla="*/ 2 w 5"/>
                <a:gd name="T9" fmla="*/ 26 h 27"/>
                <a:gd name="T10" fmla="*/ 3 w 5"/>
                <a:gd name="T11" fmla="*/ 26 h 27"/>
                <a:gd name="T12" fmla="*/ 3 w 5"/>
                <a:gd name="T13" fmla="*/ 12 h 27"/>
              </a:gdLst>
              <a:ahLst/>
              <a:cxnLst>
                <a:cxn ang="0">
                  <a:pos x="T0" y="T1"/>
                </a:cxn>
                <a:cxn ang="0">
                  <a:pos x="T2" y="T3"/>
                </a:cxn>
                <a:cxn ang="0">
                  <a:pos x="T4" y="T5"/>
                </a:cxn>
                <a:cxn ang="0">
                  <a:pos x="T6" y="T7"/>
                </a:cxn>
                <a:cxn ang="0">
                  <a:pos x="T8" y="T9"/>
                </a:cxn>
                <a:cxn ang="0">
                  <a:pos x="T10" y="T11"/>
                </a:cxn>
                <a:cxn ang="0">
                  <a:pos x="T12" y="T13"/>
                </a:cxn>
              </a:cxnLst>
              <a:rect l="0" t="0" r="r" b="b"/>
              <a:pathLst>
                <a:path w="5" h="27">
                  <a:moveTo>
                    <a:pt x="3" y="12"/>
                  </a:moveTo>
                  <a:cubicBezTo>
                    <a:pt x="3" y="8"/>
                    <a:pt x="5" y="4"/>
                    <a:pt x="5" y="0"/>
                  </a:cubicBezTo>
                  <a:cubicBezTo>
                    <a:pt x="4" y="0"/>
                    <a:pt x="4" y="0"/>
                    <a:pt x="4" y="0"/>
                  </a:cubicBezTo>
                  <a:cubicBezTo>
                    <a:pt x="1" y="3"/>
                    <a:pt x="1" y="8"/>
                    <a:pt x="0" y="12"/>
                  </a:cubicBezTo>
                  <a:cubicBezTo>
                    <a:pt x="0" y="16"/>
                    <a:pt x="0" y="22"/>
                    <a:pt x="2" y="26"/>
                  </a:cubicBezTo>
                  <a:cubicBezTo>
                    <a:pt x="2" y="27"/>
                    <a:pt x="3" y="26"/>
                    <a:pt x="3" y="26"/>
                  </a:cubicBezTo>
                  <a:cubicBezTo>
                    <a:pt x="4" y="21"/>
                    <a:pt x="2" y="17"/>
                    <a:pt x="3" y="12"/>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202"/>
            <p:cNvSpPr>
              <a:spLocks/>
            </p:cNvSpPr>
            <p:nvPr/>
          </p:nvSpPr>
          <p:spPr bwMode="auto">
            <a:xfrm>
              <a:off x="5961063" y="5848351"/>
              <a:ext cx="180975" cy="149225"/>
            </a:xfrm>
            <a:custGeom>
              <a:avLst/>
              <a:gdLst>
                <a:gd name="T0" fmla="*/ 67 w 69"/>
                <a:gd name="T1" fmla="*/ 0 h 57"/>
                <a:gd name="T2" fmla="*/ 60 w 69"/>
                <a:gd name="T3" fmla="*/ 19 h 57"/>
                <a:gd name="T4" fmla="*/ 43 w 69"/>
                <a:gd name="T5" fmla="*/ 34 h 57"/>
                <a:gd name="T6" fmla="*/ 1 w 69"/>
                <a:gd name="T7" fmla="*/ 36 h 57"/>
                <a:gd name="T8" fmla="*/ 1 w 69"/>
                <a:gd name="T9" fmla="*/ 37 h 57"/>
                <a:gd name="T10" fmla="*/ 68 w 69"/>
                <a:gd name="T11" fmla="*/ 1 h 57"/>
                <a:gd name="T12" fmla="*/ 67 w 69"/>
                <a:gd name="T13" fmla="*/ 0 h 57"/>
              </a:gdLst>
              <a:ahLst/>
              <a:cxnLst>
                <a:cxn ang="0">
                  <a:pos x="T0" y="T1"/>
                </a:cxn>
                <a:cxn ang="0">
                  <a:pos x="T2" y="T3"/>
                </a:cxn>
                <a:cxn ang="0">
                  <a:pos x="T4" y="T5"/>
                </a:cxn>
                <a:cxn ang="0">
                  <a:pos x="T6" y="T7"/>
                </a:cxn>
                <a:cxn ang="0">
                  <a:pos x="T8" y="T9"/>
                </a:cxn>
                <a:cxn ang="0">
                  <a:pos x="T10" y="T11"/>
                </a:cxn>
                <a:cxn ang="0">
                  <a:pos x="T12" y="T13"/>
                </a:cxn>
              </a:cxnLst>
              <a:rect l="0" t="0" r="r" b="b"/>
              <a:pathLst>
                <a:path w="69" h="57">
                  <a:moveTo>
                    <a:pt x="67" y="0"/>
                  </a:moveTo>
                  <a:cubicBezTo>
                    <a:pt x="65" y="7"/>
                    <a:pt x="64" y="13"/>
                    <a:pt x="60" y="19"/>
                  </a:cubicBezTo>
                  <a:cubicBezTo>
                    <a:pt x="56" y="25"/>
                    <a:pt x="49" y="30"/>
                    <a:pt x="43" y="34"/>
                  </a:cubicBezTo>
                  <a:cubicBezTo>
                    <a:pt x="30" y="42"/>
                    <a:pt x="16" y="41"/>
                    <a:pt x="1" y="36"/>
                  </a:cubicBezTo>
                  <a:cubicBezTo>
                    <a:pt x="1" y="36"/>
                    <a:pt x="0" y="37"/>
                    <a:pt x="1" y="37"/>
                  </a:cubicBezTo>
                  <a:cubicBezTo>
                    <a:pt x="26" y="57"/>
                    <a:pt x="69" y="31"/>
                    <a:pt x="68" y="1"/>
                  </a:cubicBezTo>
                  <a:cubicBezTo>
                    <a:pt x="68" y="0"/>
                    <a:pt x="67" y="0"/>
                    <a:pt x="67"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203"/>
            <p:cNvSpPr>
              <a:spLocks/>
            </p:cNvSpPr>
            <p:nvPr/>
          </p:nvSpPr>
          <p:spPr bwMode="auto">
            <a:xfrm>
              <a:off x="5969000" y="5924551"/>
              <a:ext cx="55563" cy="15875"/>
            </a:xfrm>
            <a:custGeom>
              <a:avLst/>
              <a:gdLst>
                <a:gd name="T0" fmla="*/ 21 w 21"/>
                <a:gd name="T1" fmla="*/ 1 h 6"/>
                <a:gd name="T2" fmla="*/ 11 w 21"/>
                <a:gd name="T3" fmla="*/ 2 h 6"/>
                <a:gd name="T4" fmla="*/ 1 w 21"/>
                <a:gd name="T5" fmla="*/ 0 h 6"/>
                <a:gd name="T6" fmla="*/ 1 w 21"/>
                <a:gd name="T7" fmla="*/ 1 h 6"/>
                <a:gd name="T8" fmla="*/ 21 w 21"/>
                <a:gd name="T9" fmla="*/ 2 h 6"/>
                <a:gd name="T10" fmla="*/ 21 w 21"/>
                <a:gd name="T11" fmla="*/ 1 h 6"/>
              </a:gdLst>
              <a:ahLst/>
              <a:cxnLst>
                <a:cxn ang="0">
                  <a:pos x="T0" y="T1"/>
                </a:cxn>
                <a:cxn ang="0">
                  <a:pos x="T2" y="T3"/>
                </a:cxn>
                <a:cxn ang="0">
                  <a:pos x="T4" y="T5"/>
                </a:cxn>
                <a:cxn ang="0">
                  <a:pos x="T6" y="T7"/>
                </a:cxn>
                <a:cxn ang="0">
                  <a:pos x="T8" y="T9"/>
                </a:cxn>
                <a:cxn ang="0">
                  <a:pos x="T10" y="T11"/>
                </a:cxn>
              </a:cxnLst>
              <a:rect l="0" t="0" r="r" b="b"/>
              <a:pathLst>
                <a:path w="21" h="6">
                  <a:moveTo>
                    <a:pt x="21" y="1"/>
                  </a:moveTo>
                  <a:cubicBezTo>
                    <a:pt x="18" y="1"/>
                    <a:pt x="15" y="2"/>
                    <a:pt x="11" y="2"/>
                  </a:cubicBezTo>
                  <a:cubicBezTo>
                    <a:pt x="8" y="2"/>
                    <a:pt x="5" y="1"/>
                    <a:pt x="1" y="0"/>
                  </a:cubicBezTo>
                  <a:cubicBezTo>
                    <a:pt x="1" y="0"/>
                    <a:pt x="0" y="1"/>
                    <a:pt x="1" y="1"/>
                  </a:cubicBezTo>
                  <a:cubicBezTo>
                    <a:pt x="7" y="4"/>
                    <a:pt x="15" y="6"/>
                    <a:pt x="21" y="2"/>
                  </a:cubicBezTo>
                  <a:cubicBezTo>
                    <a:pt x="21" y="2"/>
                    <a:pt x="21" y="2"/>
                    <a:pt x="21"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2" name="Group 21"/>
          <p:cNvGrpSpPr/>
          <p:nvPr/>
        </p:nvGrpSpPr>
        <p:grpSpPr>
          <a:xfrm>
            <a:off x="-103199" y="5219405"/>
            <a:ext cx="690562" cy="1147763"/>
            <a:chOff x="2130426" y="3314700"/>
            <a:chExt cx="690562" cy="1147763"/>
          </a:xfrm>
        </p:grpSpPr>
        <p:sp>
          <p:nvSpPr>
            <p:cNvPr id="23" name="Freeform 23"/>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rgbClr val="EFA7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24"/>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25"/>
            <p:cNvSpPr>
              <a:spLocks/>
            </p:cNvSpPr>
            <p:nvPr/>
          </p:nvSpPr>
          <p:spPr bwMode="auto">
            <a:xfrm>
              <a:off x="2208213" y="3398838"/>
              <a:ext cx="533400" cy="1063625"/>
            </a:xfrm>
            <a:custGeom>
              <a:avLst/>
              <a:gdLst>
                <a:gd name="T0" fmla="*/ 202 w 203"/>
                <a:gd name="T1" fmla="*/ 123 h 408"/>
                <a:gd name="T2" fmla="*/ 131 w 203"/>
                <a:gd name="T3" fmla="*/ 156 h 408"/>
                <a:gd name="T4" fmla="*/ 98 w 203"/>
                <a:gd name="T5" fmla="*/ 180 h 408"/>
                <a:gd name="T6" fmla="*/ 88 w 203"/>
                <a:gd name="T7" fmla="*/ 192 h 408"/>
                <a:gd name="T8" fmla="*/ 119 w 203"/>
                <a:gd name="T9" fmla="*/ 137 h 408"/>
                <a:gd name="T10" fmla="*/ 153 w 203"/>
                <a:gd name="T11" fmla="*/ 106 h 408"/>
                <a:gd name="T12" fmla="*/ 201 w 203"/>
                <a:gd name="T13" fmla="*/ 85 h 408"/>
                <a:gd name="T14" fmla="*/ 200 w 203"/>
                <a:gd name="T15" fmla="*/ 84 h 408"/>
                <a:gd name="T16" fmla="*/ 125 w 203"/>
                <a:gd name="T17" fmla="*/ 127 h 408"/>
                <a:gd name="T18" fmla="*/ 149 w 203"/>
                <a:gd name="T19" fmla="*/ 81 h 408"/>
                <a:gd name="T20" fmla="*/ 164 w 203"/>
                <a:gd name="T21" fmla="*/ 64 h 408"/>
                <a:gd name="T22" fmla="*/ 189 w 203"/>
                <a:gd name="T23" fmla="*/ 45 h 408"/>
                <a:gd name="T24" fmla="*/ 188 w 203"/>
                <a:gd name="T25" fmla="*/ 44 h 408"/>
                <a:gd name="T26" fmla="*/ 154 w 203"/>
                <a:gd name="T27" fmla="*/ 69 h 408"/>
                <a:gd name="T28" fmla="*/ 180 w 203"/>
                <a:gd name="T29" fmla="*/ 1 h 408"/>
                <a:gd name="T30" fmla="*/ 179 w 203"/>
                <a:gd name="T31" fmla="*/ 1 h 408"/>
                <a:gd name="T32" fmla="*/ 134 w 203"/>
                <a:gd name="T33" fmla="*/ 97 h 408"/>
                <a:gd name="T34" fmla="*/ 115 w 203"/>
                <a:gd name="T35" fmla="*/ 38 h 408"/>
                <a:gd name="T36" fmla="*/ 115 w 203"/>
                <a:gd name="T37" fmla="*/ 38 h 408"/>
                <a:gd name="T38" fmla="*/ 131 w 203"/>
                <a:gd name="T39" fmla="*/ 103 h 408"/>
                <a:gd name="T40" fmla="*/ 131 w 203"/>
                <a:gd name="T41" fmla="*/ 103 h 408"/>
                <a:gd name="T42" fmla="*/ 108 w 203"/>
                <a:gd name="T43" fmla="*/ 144 h 408"/>
                <a:gd name="T44" fmla="*/ 74 w 203"/>
                <a:gd name="T45" fmla="*/ 58 h 408"/>
                <a:gd name="T46" fmla="*/ 73 w 203"/>
                <a:gd name="T47" fmla="*/ 59 h 408"/>
                <a:gd name="T48" fmla="*/ 105 w 203"/>
                <a:gd name="T49" fmla="*/ 150 h 408"/>
                <a:gd name="T50" fmla="*/ 75 w 203"/>
                <a:gd name="T51" fmla="*/ 202 h 408"/>
                <a:gd name="T52" fmla="*/ 71 w 203"/>
                <a:gd name="T53" fmla="*/ 210 h 408"/>
                <a:gd name="T54" fmla="*/ 29 w 203"/>
                <a:gd name="T55" fmla="*/ 86 h 408"/>
                <a:gd name="T56" fmla="*/ 28 w 203"/>
                <a:gd name="T57" fmla="*/ 87 h 408"/>
                <a:gd name="T58" fmla="*/ 54 w 203"/>
                <a:gd name="T59" fmla="*/ 147 h 408"/>
                <a:gd name="T60" fmla="*/ 66 w 203"/>
                <a:gd name="T61" fmla="*/ 215 h 408"/>
                <a:gd name="T62" fmla="*/ 67 w 203"/>
                <a:gd name="T63" fmla="*/ 217 h 408"/>
                <a:gd name="T64" fmla="*/ 41 w 203"/>
                <a:gd name="T65" fmla="*/ 269 h 408"/>
                <a:gd name="T66" fmla="*/ 27 w 203"/>
                <a:gd name="T67" fmla="*/ 212 h 408"/>
                <a:gd name="T68" fmla="*/ 0 w 203"/>
                <a:gd name="T69" fmla="*/ 142 h 408"/>
                <a:gd name="T70" fmla="*/ 0 w 203"/>
                <a:gd name="T71" fmla="*/ 142 h 408"/>
                <a:gd name="T72" fmla="*/ 22 w 203"/>
                <a:gd name="T73" fmla="*/ 209 h 408"/>
                <a:gd name="T74" fmla="*/ 37 w 203"/>
                <a:gd name="T75" fmla="*/ 279 h 408"/>
                <a:gd name="T76" fmla="*/ 27 w 203"/>
                <a:gd name="T77" fmla="*/ 302 h 408"/>
                <a:gd name="T78" fmla="*/ 8 w 203"/>
                <a:gd name="T79" fmla="*/ 405 h 408"/>
                <a:gd name="T80" fmla="*/ 14 w 203"/>
                <a:gd name="T81" fmla="*/ 405 h 408"/>
                <a:gd name="T82" fmla="*/ 30 w 203"/>
                <a:gd name="T83" fmla="*/ 318 h 408"/>
                <a:gd name="T84" fmla="*/ 94 w 203"/>
                <a:gd name="T85" fmla="*/ 268 h 408"/>
                <a:gd name="T86" fmla="*/ 175 w 203"/>
                <a:gd name="T87" fmla="*/ 235 h 408"/>
                <a:gd name="T88" fmla="*/ 174 w 203"/>
                <a:gd name="T89" fmla="*/ 233 h 408"/>
                <a:gd name="T90" fmla="*/ 127 w 203"/>
                <a:gd name="T91" fmla="*/ 250 h 408"/>
                <a:gd name="T92" fmla="*/ 84 w 203"/>
                <a:gd name="T93" fmla="*/ 269 h 408"/>
                <a:gd name="T94" fmla="*/ 32 w 203"/>
                <a:gd name="T95" fmla="*/ 313 h 408"/>
                <a:gd name="T96" fmla="*/ 38 w 203"/>
                <a:gd name="T97" fmla="*/ 294 h 408"/>
                <a:gd name="T98" fmla="*/ 47 w 203"/>
                <a:gd name="T99" fmla="*/ 273 h 408"/>
                <a:gd name="T100" fmla="*/ 107 w 203"/>
                <a:gd name="T101" fmla="*/ 219 h 408"/>
                <a:gd name="T102" fmla="*/ 149 w 203"/>
                <a:gd name="T103" fmla="*/ 195 h 408"/>
                <a:gd name="T104" fmla="*/ 195 w 203"/>
                <a:gd name="T105" fmla="*/ 176 h 408"/>
                <a:gd name="T106" fmla="*/ 195 w 203"/>
                <a:gd name="T107" fmla="*/ 175 h 408"/>
                <a:gd name="T108" fmla="*/ 153 w 203"/>
                <a:gd name="T109" fmla="*/ 189 h 408"/>
                <a:gd name="T110" fmla="*/ 109 w 203"/>
                <a:gd name="T111" fmla="*/ 214 h 408"/>
                <a:gd name="T112" fmla="*/ 52 w 203"/>
                <a:gd name="T113" fmla="*/ 262 h 408"/>
                <a:gd name="T114" fmla="*/ 77 w 203"/>
                <a:gd name="T115" fmla="*/ 211 h 408"/>
                <a:gd name="T116" fmla="*/ 92 w 203"/>
                <a:gd name="T117" fmla="*/ 191 h 408"/>
                <a:gd name="T118" fmla="*/ 126 w 203"/>
                <a:gd name="T119" fmla="*/ 164 h 408"/>
                <a:gd name="T120" fmla="*/ 202 w 203"/>
                <a:gd name="T121" fmla="*/ 125 h 408"/>
                <a:gd name="T122" fmla="*/ 202 w 203"/>
                <a:gd name="T123" fmla="*/ 123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3" h="408">
                  <a:moveTo>
                    <a:pt x="202" y="123"/>
                  </a:moveTo>
                  <a:cubicBezTo>
                    <a:pt x="176" y="127"/>
                    <a:pt x="152" y="141"/>
                    <a:pt x="131" y="156"/>
                  </a:cubicBezTo>
                  <a:cubicBezTo>
                    <a:pt x="120" y="164"/>
                    <a:pt x="109" y="172"/>
                    <a:pt x="98" y="180"/>
                  </a:cubicBezTo>
                  <a:cubicBezTo>
                    <a:pt x="94" y="184"/>
                    <a:pt x="91" y="188"/>
                    <a:pt x="88" y="192"/>
                  </a:cubicBezTo>
                  <a:cubicBezTo>
                    <a:pt x="98" y="174"/>
                    <a:pt x="108" y="155"/>
                    <a:pt x="119" y="137"/>
                  </a:cubicBezTo>
                  <a:cubicBezTo>
                    <a:pt x="128" y="125"/>
                    <a:pt x="140" y="114"/>
                    <a:pt x="153" y="106"/>
                  </a:cubicBezTo>
                  <a:cubicBezTo>
                    <a:pt x="168" y="96"/>
                    <a:pt x="184" y="91"/>
                    <a:pt x="201" y="85"/>
                  </a:cubicBezTo>
                  <a:cubicBezTo>
                    <a:pt x="201" y="85"/>
                    <a:pt x="201" y="84"/>
                    <a:pt x="200" y="84"/>
                  </a:cubicBezTo>
                  <a:cubicBezTo>
                    <a:pt x="172" y="88"/>
                    <a:pt x="145" y="105"/>
                    <a:pt x="125" y="127"/>
                  </a:cubicBezTo>
                  <a:cubicBezTo>
                    <a:pt x="133" y="112"/>
                    <a:pt x="141" y="96"/>
                    <a:pt x="149" y="81"/>
                  </a:cubicBezTo>
                  <a:cubicBezTo>
                    <a:pt x="154" y="75"/>
                    <a:pt x="159" y="69"/>
                    <a:pt x="164" y="64"/>
                  </a:cubicBezTo>
                  <a:cubicBezTo>
                    <a:pt x="172" y="57"/>
                    <a:pt x="180" y="51"/>
                    <a:pt x="189" y="45"/>
                  </a:cubicBezTo>
                  <a:cubicBezTo>
                    <a:pt x="189" y="45"/>
                    <a:pt x="189" y="44"/>
                    <a:pt x="188" y="44"/>
                  </a:cubicBezTo>
                  <a:cubicBezTo>
                    <a:pt x="176" y="50"/>
                    <a:pt x="164" y="58"/>
                    <a:pt x="154" y="69"/>
                  </a:cubicBezTo>
                  <a:cubicBezTo>
                    <a:pt x="165" y="47"/>
                    <a:pt x="173" y="24"/>
                    <a:pt x="180" y="1"/>
                  </a:cubicBezTo>
                  <a:cubicBezTo>
                    <a:pt x="180" y="0"/>
                    <a:pt x="179" y="0"/>
                    <a:pt x="179" y="1"/>
                  </a:cubicBezTo>
                  <a:cubicBezTo>
                    <a:pt x="167" y="34"/>
                    <a:pt x="151" y="66"/>
                    <a:pt x="134" y="97"/>
                  </a:cubicBezTo>
                  <a:cubicBezTo>
                    <a:pt x="132" y="77"/>
                    <a:pt x="127" y="55"/>
                    <a:pt x="115" y="38"/>
                  </a:cubicBezTo>
                  <a:cubicBezTo>
                    <a:pt x="115" y="37"/>
                    <a:pt x="114" y="38"/>
                    <a:pt x="115" y="38"/>
                  </a:cubicBezTo>
                  <a:cubicBezTo>
                    <a:pt x="122" y="60"/>
                    <a:pt x="129" y="80"/>
                    <a:pt x="131" y="103"/>
                  </a:cubicBezTo>
                  <a:cubicBezTo>
                    <a:pt x="131" y="103"/>
                    <a:pt x="131" y="103"/>
                    <a:pt x="131" y="103"/>
                  </a:cubicBezTo>
                  <a:cubicBezTo>
                    <a:pt x="123" y="117"/>
                    <a:pt x="116" y="131"/>
                    <a:pt x="108" y="144"/>
                  </a:cubicBezTo>
                  <a:cubicBezTo>
                    <a:pt x="103" y="113"/>
                    <a:pt x="92" y="84"/>
                    <a:pt x="74" y="58"/>
                  </a:cubicBezTo>
                  <a:cubicBezTo>
                    <a:pt x="73" y="58"/>
                    <a:pt x="73" y="59"/>
                    <a:pt x="73" y="59"/>
                  </a:cubicBezTo>
                  <a:cubicBezTo>
                    <a:pt x="89" y="87"/>
                    <a:pt x="100" y="118"/>
                    <a:pt x="105" y="150"/>
                  </a:cubicBezTo>
                  <a:cubicBezTo>
                    <a:pt x="95" y="168"/>
                    <a:pt x="85" y="185"/>
                    <a:pt x="75" y="202"/>
                  </a:cubicBezTo>
                  <a:cubicBezTo>
                    <a:pt x="73" y="205"/>
                    <a:pt x="72" y="207"/>
                    <a:pt x="71" y="210"/>
                  </a:cubicBezTo>
                  <a:cubicBezTo>
                    <a:pt x="67" y="168"/>
                    <a:pt x="54" y="120"/>
                    <a:pt x="29" y="86"/>
                  </a:cubicBezTo>
                  <a:cubicBezTo>
                    <a:pt x="28" y="85"/>
                    <a:pt x="27" y="86"/>
                    <a:pt x="28" y="87"/>
                  </a:cubicBezTo>
                  <a:cubicBezTo>
                    <a:pt x="37" y="107"/>
                    <a:pt x="47" y="126"/>
                    <a:pt x="54" y="147"/>
                  </a:cubicBezTo>
                  <a:cubicBezTo>
                    <a:pt x="61" y="169"/>
                    <a:pt x="64" y="192"/>
                    <a:pt x="66" y="215"/>
                  </a:cubicBezTo>
                  <a:cubicBezTo>
                    <a:pt x="66" y="216"/>
                    <a:pt x="66" y="217"/>
                    <a:pt x="67" y="217"/>
                  </a:cubicBezTo>
                  <a:cubicBezTo>
                    <a:pt x="57" y="234"/>
                    <a:pt x="49" y="252"/>
                    <a:pt x="41" y="269"/>
                  </a:cubicBezTo>
                  <a:cubicBezTo>
                    <a:pt x="38" y="250"/>
                    <a:pt x="33" y="230"/>
                    <a:pt x="27" y="212"/>
                  </a:cubicBezTo>
                  <a:cubicBezTo>
                    <a:pt x="20" y="188"/>
                    <a:pt x="11" y="164"/>
                    <a:pt x="0" y="142"/>
                  </a:cubicBezTo>
                  <a:cubicBezTo>
                    <a:pt x="0" y="142"/>
                    <a:pt x="0" y="142"/>
                    <a:pt x="0" y="142"/>
                  </a:cubicBezTo>
                  <a:cubicBezTo>
                    <a:pt x="8" y="164"/>
                    <a:pt x="16" y="186"/>
                    <a:pt x="22" y="209"/>
                  </a:cubicBezTo>
                  <a:cubicBezTo>
                    <a:pt x="28" y="232"/>
                    <a:pt x="31" y="255"/>
                    <a:pt x="37" y="279"/>
                  </a:cubicBezTo>
                  <a:cubicBezTo>
                    <a:pt x="33" y="287"/>
                    <a:pt x="30" y="294"/>
                    <a:pt x="27" y="302"/>
                  </a:cubicBezTo>
                  <a:cubicBezTo>
                    <a:pt x="16" y="335"/>
                    <a:pt x="6" y="370"/>
                    <a:pt x="8" y="405"/>
                  </a:cubicBezTo>
                  <a:cubicBezTo>
                    <a:pt x="8" y="408"/>
                    <a:pt x="13" y="408"/>
                    <a:pt x="14" y="405"/>
                  </a:cubicBezTo>
                  <a:cubicBezTo>
                    <a:pt x="17" y="375"/>
                    <a:pt x="22" y="346"/>
                    <a:pt x="30" y="318"/>
                  </a:cubicBezTo>
                  <a:cubicBezTo>
                    <a:pt x="49" y="297"/>
                    <a:pt x="69" y="280"/>
                    <a:pt x="94" y="268"/>
                  </a:cubicBezTo>
                  <a:cubicBezTo>
                    <a:pt x="121" y="256"/>
                    <a:pt x="149" y="248"/>
                    <a:pt x="175" y="235"/>
                  </a:cubicBezTo>
                  <a:cubicBezTo>
                    <a:pt x="175" y="234"/>
                    <a:pt x="175" y="233"/>
                    <a:pt x="174" y="233"/>
                  </a:cubicBezTo>
                  <a:cubicBezTo>
                    <a:pt x="158" y="237"/>
                    <a:pt x="142" y="244"/>
                    <a:pt x="127" y="250"/>
                  </a:cubicBezTo>
                  <a:cubicBezTo>
                    <a:pt x="113" y="256"/>
                    <a:pt x="98" y="262"/>
                    <a:pt x="84" y="269"/>
                  </a:cubicBezTo>
                  <a:cubicBezTo>
                    <a:pt x="64" y="279"/>
                    <a:pt x="45" y="294"/>
                    <a:pt x="32" y="313"/>
                  </a:cubicBezTo>
                  <a:cubicBezTo>
                    <a:pt x="34" y="307"/>
                    <a:pt x="36" y="301"/>
                    <a:pt x="38" y="294"/>
                  </a:cubicBezTo>
                  <a:cubicBezTo>
                    <a:pt x="41" y="287"/>
                    <a:pt x="44" y="280"/>
                    <a:pt x="47" y="273"/>
                  </a:cubicBezTo>
                  <a:cubicBezTo>
                    <a:pt x="64" y="252"/>
                    <a:pt x="84" y="234"/>
                    <a:pt x="107" y="219"/>
                  </a:cubicBezTo>
                  <a:cubicBezTo>
                    <a:pt x="121" y="210"/>
                    <a:pt x="135" y="203"/>
                    <a:pt x="149" y="195"/>
                  </a:cubicBezTo>
                  <a:cubicBezTo>
                    <a:pt x="164" y="187"/>
                    <a:pt x="178" y="178"/>
                    <a:pt x="195" y="176"/>
                  </a:cubicBezTo>
                  <a:cubicBezTo>
                    <a:pt x="196" y="176"/>
                    <a:pt x="196" y="175"/>
                    <a:pt x="195" y="175"/>
                  </a:cubicBezTo>
                  <a:cubicBezTo>
                    <a:pt x="181" y="172"/>
                    <a:pt x="166" y="183"/>
                    <a:pt x="153" y="189"/>
                  </a:cubicBezTo>
                  <a:cubicBezTo>
                    <a:pt x="138" y="197"/>
                    <a:pt x="123" y="205"/>
                    <a:pt x="109" y="214"/>
                  </a:cubicBezTo>
                  <a:cubicBezTo>
                    <a:pt x="88" y="227"/>
                    <a:pt x="68" y="243"/>
                    <a:pt x="52" y="262"/>
                  </a:cubicBezTo>
                  <a:cubicBezTo>
                    <a:pt x="60" y="244"/>
                    <a:pt x="68" y="228"/>
                    <a:pt x="77" y="211"/>
                  </a:cubicBezTo>
                  <a:cubicBezTo>
                    <a:pt x="84" y="206"/>
                    <a:pt x="86" y="197"/>
                    <a:pt x="92" y="191"/>
                  </a:cubicBezTo>
                  <a:cubicBezTo>
                    <a:pt x="101" y="180"/>
                    <a:pt x="114" y="172"/>
                    <a:pt x="126" y="164"/>
                  </a:cubicBezTo>
                  <a:cubicBezTo>
                    <a:pt x="150" y="147"/>
                    <a:pt x="174" y="133"/>
                    <a:pt x="202" y="125"/>
                  </a:cubicBezTo>
                  <a:cubicBezTo>
                    <a:pt x="203" y="124"/>
                    <a:pt x="203" y="123"/>
                    <a:pt x="202" y="123"/>
                  </a:cubicBezTo>
                  <a:close/>
                </a:path>
              </a:pathLst>
            </a:custGeom>
            <a:solidFill>
              <a:schemeClr val="accent6">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26" name="Group 25"/>
          <p:cNvGrpSpPr/>
          <p:nvPr/>
        </p:nvGrpSpPr>
        <p:grpSpPr>
          <a:xfrm rot="15541647">
            <a:off x="446802" y="6086680"/>
            <a:ext cx="826294" cy="1039813"/>
            <a:chOff x="2171701" y="1085850"/>
            <a:chExt cx="826294" cy="1039813"/>
          </a:xfrm>
        </p:grpSpPr>
        <p:sp>
          <p:nvSpPr>
            <p:cNvPr id="27" name="Freeform 29"/>
            <p:cNvSpPr>
              <a:spLocks/>
            </p:cNvSpPr>
            <p:nvPr/>
          </p:nvSpPr>
          <p:spPr bwMode="auto">
            <a:xfrm>
              <a:off x="2171701" y="1203325"/>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30"/>
            <p:cNvSpPr>
              <a:spLocks/>
            </p:cNvSpPr>
            <p:nvPr/>
          </p:nvSpPr>
          <p:spPr bwMode="auto">
            <a:xfrm>
              <a:off x="2186782" y="1181894"/>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29" name="Freeform 31"/>
            <p:cNvSpPr>
              <a:spLocks/>
            </p:cNvSpPr>
            <p:nvPr/>
          </p:nvSpPr>
          <p:spPr bwMode="auto">
            <a:xfrm>
              <a:off x="2228851" y="1085850"/>
              <a:ext cx="677863" cy="996950"/>
            </a:xfrm>
            <a:custGeom>
              <a:avLst/>
              <a:gdLst>
                <a:gd name="T0" fmla="*/ 86 w 259"/>
                <a:gd name="T1" fmla="*/ 77 h 382"/>
                <a:gd name="T2" fmla="*/ 58 w 259"/>
                <a:gd name="T3" fmla="*/ 116 h 382"/>
                <a:gd name="T4" fmla="*/ 0 w 259"/>
                <a:gd name="T5" fmla="*/ 187 h 382"/>
                <a:gd name="T6" fmla="*/ 55 w 259"/>
                <a:gd name="T7" fmla="*/ 125 h 382"/>
                <a:gd name="T8" fmla="*/ 36 w 259"/>
                <a:gd name="T9" fmla="*/ 260 h 382"/>
                <a:gd name="T10" fmla="*/ 48 w 259"/>
                <a:gd name="T11" fmla="*/ 162 h 382"/>
                <a:gd name="T12" fmla="*/ 88 w 259"/>
                <a:gd name="T13" fmla="*/ 83 h 382"/>
                <a:gd name="T14" fmla="*/ 102 w 259"/>
                <a:gd name="T15" fmla="*/ 115 h 382"/>
                <a:gd name="T16" fmla="*/ 74 w 259"/>
                <a:gd name="T17" fmla="*/ 200 h 382"/>
                <a:gd name="T18" fmla="*/ 45 w 259"/>
                <a:gd name="T19" fmla="*/ 236 h 382"/>
                <a:gd name="T20" fmla="*/ 73 w 259"/>
                <a:gd name="T21" fmla="*/ 207 h 382"/>
                <a:gd name="T22" fmla="*/ 85 w 259"/>
                <a:gd name="T23" fmla="*/ 306 h 382"/>
                <a:gd name="T24" fmla="*/ 108 w 259"/>
                <a:gd name="T25" fmla="*/ 127 h 382"/>
                <a:gd name="T26" fmla="*/ 120 w 259"/>
                <a:gd name="T27" fmla="*/ 150 h 382"/>
                <a:gd name="T28" fmla="*/ 132 w 259"/>
                <a:gd name="T29" fmla="*/ 323 h 382"/>
                <a:gd name="T30" fmla="*/ 150 w 259"/>
                <a:gd name="T31" fmla="*/ 199 h 382"/>
                <a:gd name="T32" fmla="*/ 154 w 259"/>
                <a:gd name="T33" fmla="*/ 207 h 382"/>
                <a:gd name="T34" fmla="*/ 162 w 259"/>
                <a:gd name="T35" fmla="*/ 232 h 382"/>
                <a:gd name="T36" fmla="*/ 173 w 259"/>
                <a:gd name="T37" fmla="*/ 346 h 382"/>
                <a:gd name="T38" fmla="*/ 152 w 259"/>
                <a:gd name="T39" fmla="*/ 291 h 382"/>
                <a:gd name="T40" fmla="*/ 176 w 259"/>
                <a:gd name="T41" fmla="*/ 261 h 382"/>
                <a:gd name="T42" fmla="*/ 192 w 259"/>
                <a:gd name="T43" fmla="*/ 303 h 382"/>
                <a:gd name="T44" fmla="*/ 243 w 259"/>
                <a:gd name="T45" fmla="*/ 382 h 382"/>
                <a:gd name="T46" fmla="*/ 181 w 259"/>
                <a:gd name="T47" fmla="*/ 265 h 382"/>
                <a:gd name="T48" fmla="*/ 247 w 259"/>
                <a:gd name="T49" fmla="*/ 325 h 382"/>
                <a:gd name="T50" fmla="*/ 179 w 259"/>
                <a:gd name="T51" fmla="*/ 259 h 382"/>
                <a:gd name="T52" fmla="*/ 209 w 259"/>
                <a:gd name="T53" fmla="*/ 234 h 382"/>
                <a:gd name="T54" fmla="*/ 253 w 259"/>
                <a:gd name="T55" fmla="*/ 280 h 382"/>
                <a:gd name="T56" fmla="*/ 154 w 259"/>
                <a:gd name="T57" fmla="*/ 197 h 382"/>
                <a:gd name="T58" fmla="*/ 158 w 259"/>
                <a:gd name="T59" fmla="*/ 149 h 382"/>
                <a:gd name="T60" fmla="*/ 256 w 259"/>
                <a:gd name="T61" fmla="*/ 242 h 382"/>
                <a:gd name="T62" fmla="*/ 200 w 259"/>
                <a:gd name="T63" fmla="*/ 171 h 382"/>
                <a:gd name="T64" fmla="*/ 119 w 259"/>
                <a:gd name="T65" fmla="*/ 129 h 382"/>
                <a:gd name="T66" fmla="*/ 109 w 259"/>
                <a:gd name="T67" fmla="*/ 109 h 382"/>
                <a:gd name="T68" fmla="*/ 180 w 259"/>
                <a:gd name="T69" fmla="*/ 114 h 382"/>
                <a:gd name="T70" fmla="*/ 257 w 259"/>
                <a:gd name="T71" fmla="*/ 175 h 382"/>
                <a:gd name="T72" fmla="*/ 186 w 259"/>
                <a:gd name="T73" fmla="*/ 111 h 382"/>
                <a:gd name="T74" fmla="*/ 246 w 259"/>
                <a:gd name="T75" fmla="*/ 113 h 382"/>
                <a:gd name="T76" fmla="*/ 121 w 259"/>
                <a:gd name="T77" fmla="*/ 80 h 382"/>
                <a:gd name="T78" fmla="*/ 242 w 259"/>
                <a:gd name="T79" fmla="*/ 92 h 382"/>
                <a:gd name="T80" fmla="*/ 173 w 259"/>
                <a:gd name="T81" fmla="*/ 75 h 382"/>
                <a:gd name="T82" fmla="*/ 95 w 259"/>
                <a:gd name="T83" fmla="*/ 76 h 382"/>
                <a:gd name="T84" fmla="*/ 58 w 259"/>
                <a:gd name="T85" fmla="*/ 8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9" h="382">
                  <a:moveTo>
                    <a:pt x="58" y="8"/>
                  </a:moveTo>
                  <a:cubicBezTo>
                    <a:pt x="66" y="31"/>
                    <a:pt x="76" y="54"/>
                    <a:pt x="86" y="77"/>
                  </a:cubicBezTo>
                  <a:cubicBezTo>
                    <a:pt x="86" y="77"/>
                    <a:pt x="85" y="77"/>
                    <a:pt x="85" y="77"/>
                  </a:cubicBezTo>
                  <a:cubicBezTo>
                    <a:pt x="73" y="86"/>
                    <a:pt x="65" y="101"/>
                    <a:pt x="58" y="116"/>
                  </a:cubicBezTo>
                  <a:cubicBezTo>
                    <a:pt x="58" y="116"/>
                    <a:pt x="57" y="116"/>
                    <a:pt x="57" y="116"/>
                  </a:cubicBezTo>
                  <a:cubicBezTo>
                    <a:pt x="31" y="132"/>
                    <a:pt x="9" y="157"/>
                    <a:pt x="0" y="187"/>
                  </a:cubicBezTo>
                  <a:cubicBezTo>
                    <a:pt x="0" y="187"/>
                    <a:pt x="0" y="187"/>
                    <a:pt x="0" y="187"/>
                  </a:cubicBezTo>
                  <a:cubicBezTo>
                    <a:pt x="13" y="160"/>
                    <a:pt x="30" y="140"/>
                    <a:pt x="55" y="125"/>
                  </a:cubicBezTo>
                  <a:cubicBezTo>
                    <a:pt x="50" y="138"/>
                    <a:pt x="46" y="151"/>
                    <a:pt x="42" y="163"/>
                  </a:cubicBezTo>
                  <a:cubicBezTo>
                    <a:pt x="32" y="196"/>
                    <a:pt x="28" y="227"/>
                    <a:pt x="36" y="260"/>
                  </a:cubicBezTo>
                  <a:cubicBezTo>
                    <a:pt x="36" y="261"/>
                    <a:pt x="38" y="261"/>
                    <a:pt x="38" y="260"/>
                  </a:cubicBezTo>
                  <a:cubicBezTo>
                    <a:pt x="30" y="227"/>
                    <a:pt x="37" y="194"/>
                    <a:pt x="48" y="162"/>
                  </a:cubicBezTo>
                  <a:cubicBezTo>
                    <a:pt x="53" y="148"/>
                    <a:pt x="58" y="134"/>
                    <a:pt x="65" y="120"/>
                  </a:cubicBezTo>
                  <a:cubicBezTo>
                    <a:pt x="71" y="107"/>
                    <a:pt x="81" y="95"/>
                    <a:pt x="88" y="83"/>
                  </a:cubicBezTo>
                  <a:cubicBezTo>
                    <a:pt x="88" y="83"/>
                    <a:pt x="88" y="83"/>
                    <a:pt x="88" y="83"/>
                  </a:cubicBezTo>
                  <a:cubicBezTo>
                    <a:pt x="93" y="94"/>
                    <a:pt x="98" y="104"/>
                    <a:pt x="102" y="115"/>
                  </a:cubicBezTo>
                  <a:cubicBezTo>
                    <a:pt x="103" y="117"/>
                    <a:pt x="104" y="119"/>
                    <a:pt x="105" y="120"/>
                  </a:cubicBezTo>
                  <a:cubicBezTo>
                    <a:pt x="85" y="142"/>
                    <a:pt x="78" y="172"/>
                    <a:pt x="74" y="200"/>
                  </a:cubicBezTo>
                  <a:cubicBezTo>
                    <a:pt x="68" y="206"/>
                    <a:pt x="63" y="211"/>
                    <a:pt x="57" y="218"/>
                  </a:cubicBezTo>
                  <a:cubicBezTo>
                    <a:pt x="53" y="224"/>
                    <a:pt x="49" y="230"/>
                    <a:pt x="45" y="236"/>
                  </a:cubicBezTo>
                  <a:cubicBezTo>
                    <a:pt x="45" y="237"/>
                    <a:pt x="46" y="237"/>
                    <a:pt x="46" y="237"/>
                  </a:cubicBezTo>
                  <a:cubicBezTo>
                    <a:pt x="54" y="226"/>
                    <a:pt x="63" y="216"/>
                    <a:pt x="73" y="207"/>
                  </a:cubicBezTo>
                  <a:cubicBezTo>
                    <a:pt x="70" y="240"/>
                    <a:pt x="74" y="274"/>
                    <a:pt x="84" y="306"/>
                  </a:cubicBezTo>
                  <a:cubicBezTo>
                    <a:pt x="84" y="307"/>
                    <a:pt x="85" y="307"/>
                    <a:pt x="85" y="306"/>
                  </a:cubicBezTo>
                  <a:cubicBezTo>
                    <a:pt x="77" y="275"/>
                    <a:pt x="74" y="242"/>
                    <a:pt x="78" y="210"/>
                  </a:cubicBezTo>
                  <a:cubicBezTo>
                    <a:pt x="81" y="181"/>
                    <a:pt x="89" y="150"/>
                    <a:pt x="108" y="127"/>
                  </a:cubicBezTo>
                  <a:cubicBezTo>
                    <a:pt x="112" y="135"/>
                    <a:pt x="116" y="142"/>
                    <a:pt x="120" y="149"/>
                  </a:cubicBezTo>
                  <a:cubicBezTo>
                    <a:pt x="120" y="150"/>
                    <a:pt x="120" y="150"/>
                    <a:pt x="120" y="150"/>
                  </a:cubicBezTo>
                  <a:cubicBezTo>
                    <a:pt x="83" y="199"/>
                    <a:pt x="101" y="276"/>
                    <a:pt x="130" y="324"/>
                  </a:cubicBezTo>
                  <a:cubicBezTo>
                    <a:pt x="131" y="326"/>
                    <a:pt x="133" y="325"/>
                    <a:pt x="132" y="323"/>
                  </a:cubicBezTo>
                  <a:cubicBezTo>
                    <a:pt x="103" y="276"/>
                    <a:pt x="90" y="204"/>
                    <a:pt x="124" y="156"/>
                  </a:cubicBezTo>
                  <a:cubicBezTo>
                    <a:pt x="133" y="170"/>
                    <a:pt x="142" y="184"/>
                    <a:pt x="150" y="199"/>
                  </a:cubicBezTo>
                  <a:cubicBezTo>
                    <a:pt x="150" y="200"/>
                    <a:pt x="150" y="200"/>
                    <a:pt x="150" y="200"/>
                  </a:cubicBezTo>
                  <a:cubicBezTo>
                    <a:pt x="151" y="202"/>
                    <a:pt x="153" y="204"/>
                    <a:pt x="154" y="207"/>
                  </a:cubicBezTo>
                  <a:cubicBezTo>
                    <a:pt x="157" y="214"/>
                    <a:pt x="161" y="222"/>
                    <a:pt x="164" y="230"/>
                  </a:cubicBezTo>
                  <a:cubicBezTo>
                    <a:pt x="163" y="230"/>
                    <a:pt x="162" y="231"/>
                    <a:pt x="162" y="232"/>
                  </a:cubicBezTo>
                  <a:cubicBezTo>
                    <a:pt x="153" y="251"/>
                    <a:pt x="146" y="272"/>
                    <a:pt x="148" y="293"/>
                  </a:cubicBezTo>
                  <a:cubicBezTo>
                    <a:pt x="150" y="314"/>
                    <a:pt x="164" y="328"/>
                    <a:pt x="173" y="346"/>
                  </a:cubicBezTo>
                  <a:cubicBezTo>
                    <a:pt x="173" y="346"/>
                    <a:pt x="173" y="346"/>
                    <a:pt x="173" y="346"/>
                  </a:cubicBezTo>
                  <a:cubicBezTo>
                    <a:pt x="165" y="327"/>
                    <a:pt x="153" y="312"/>
                    <a:pt x="152" y="291"/>
                  </a:cubicBezTo>
                  <a:cubicBezTo>
                    <a:pt x="151" y="271"/>
                    <a:pt x="158" y="253"/>
                    <a:pt x="166" y="235"/>
                  </a:cubicBezTo>
                  <a:cubicBezTo>
                    <a:pt x="169" y="244"/>
                    <a:pt x="173" y="252"/>
                    <a:pt x="176" y="261"/>
                  </a:cubicBezTo>
                  <a:cubicBezTo>
                    <a:pt x="176" y="262"/>
                    <a:pt x="176" y="262"/>
                    <a:pt x="177" y="262"/>
                  </a:cubicBezTo>
                  <a:cubicBezTo>
                    <a:pt x="182" y="276"/>
                    <a:pt x="187" y="289"/>
                    <a:pt x="192" y="303"/>
                  </a:cubicBezTo>
                  <a:cubicBezTo>
                    <a:pt x="204" y="331"/>
                    <a:pt x="218" y="363"/>
                    <a:pt x="243" y="382"/>
                  </a:cubicBezTo>
                  <a:cubicBezTo>
                    <a:pt x="243" y="382"/>
                    <a:pt x="243" y="382"/>
                    <a:pt x="243" y="382"/>
                  </a:cubicBezTo>
                  <a:cubicBezTo>
                    <a:pt x="217" y="360"/>
                    <a:pt x="204" y="323"/>
                    <a:pt x="192" y="293"/>
                  </a:cubicBezTo>
                  <a:cubicBezTo>
                    <a:pt x="188" y="284"/>
                    <a:pt x="185" y="274"/>
                    <a:pt x="181" y="265"/>
                  </a:cubicBezTo>
                  <a:cubicBezTo>
                    <a:pt x="207" y="281"/>
                    <a:pt x="228" y="301"/>
                    <a:pt x="246" y="325"/>
                  </a:cubicBezTo>
                  <a:cubicBezTo>
                    <a:pt x="246" y="326"/>
                    <a:pt x="247" y="325"/>
                    <a:pt x="247" y="325"/>
                  </a:cubicBezTo>
                  <a:cubicBezTo>
                    <a:pt x="230" y="297"/>
                    <a:pt x="207" y="275"/>
                    <a:pt x="179" y="259"/>
                  </a:cubicBezTo>
                  <a:cubicBezTo>
                    <a:pt x="179" y="259"/>
                    <a:pt x="179" y="259"/>
                    <a:pt x="179" y="259"/>
                  </a:cubicBezTo>
                  <a:cubicBezTo>
                    <a:pt x="172" y="240"/>
                    <a:pt x="165" y="221"/>
                    <a:pt x="157" y="202"/>
                  </a:cubicBezTo>
                  <a:cubicBezTo>
                    <a:pt x="176" y="207"/>
                    <a:pt x="194" y="222"/>
                    <a:pt x="209" y="234"/>
                  </a:cubicBezTo>
                  <a:cubicBezTo>
                    <a:pt x="226" y="247"/>
                    <a:pt x="241" y="262"/>
                    <a:pt x="253" y="281"/>
                  </a:cubicBezTo>
                  <a:cubicBezTo>
                    <a:pt x="253" y="281"/>
                    <a:pt x="253" y="281"/>
                    <a:pt x="253" y="280"/>
                  </a:cubicBezTo>
                  <a:cubicBezTo>
                    <a:pt x="243" y="259"/>
                    <a:pt x="227" y="244"/>
                    <a:pt x="209" y="229"/>
                  </a:cubicBezTo>
                  <a:cubicBezTo>
                    <a:pt x="193" y="216"/>
                    <a:pt x="175" y="200"/>
                    <a:pt x="154" y="197"/>
                  </a:cubicBezTo>
                  <a:cubicBezTo>
                    <a:pt x="145" y="176"/>
                    <a:pt x="133" y="156"/>
                    <a:pt x="122" y="136"/>
                  </a:cubicBezTo>
                  <a:cubicBezTo>
                    <a:pt x="133" y="141"/>
                    <a:pt x="146" y="144"/>
                    <a:pt x="158" y="149"/>
                  </a:cubicBezTo>
                  <a:cubicBezTo>
                    <a:pt x="171" y="155"/>
                    <a:pt x="184" y="162"/>
                    <a:pt x="195" y="171"/>
                  </a:cubicBezTo>
                  <a:cubicBezTo>
                    <a:pt x="221" y="190"/>
                    <a:pt x="238" y="215"/>
                    <a:pt x="256" y="242"/>
                  </a:cubicBezTo>
                  <a:cubicBezTo>
                    <a:pt x="256" y="242"/>
                    <a:pt x="257" y="242"/>
                    <a:pt x="257" y="242"/>
                  </a:cubicBezTo>
                  <a:cubicBezTo>
                    <a:pt x="245" y="214"/>
                    <a:pt x="223" y="189"/>
                    <a:pt x="200" y="171"/>
                  </a:cubicBezTo>
                  <a:cubicBezTo>
                    <a:pt x="187" y="161"/>
                    <a:pt x="174" y="152"/>
                    <a:pt x="160" y="145"/>
                  </a:cubicBezTo>
                  <a:cubicBezTo>
                    <a:pt x="148" y="138"/>
                    <a:pt x="133" y="130"/>
                    <a:pt x="119" y="129"/>
                  </a:cubicBezTo>
                  <a:cubicBezTo>
                    <a:pt x="118" y="129"/>
                    <a:pt x="118" y="129"/>
                    <a:pt x="118" y="129"/>
                  </a:cubicBezTo>
                  <a:cubicBezTo>
                    <a:pt x="115" y="123"/>
                    <a:pt x="112" y="116"/>
                    <a:pt x="109" y="109"/>
                  </a:cubicBezTo>
                  <a:cubicBezTo>
                    <a:pt x="105" y="101"/>
                    <a:pt x="102" y="92"/>
                    <a:pt x="98" y="84"/>
                  </a:cubicBezTo>
                  <a:cubicBezTo>
                    <a:pt x="128" y="87"/>
                    <a:pt x="155" y="98"/>
                    <a:pt x="180" y="114"/>
                  </a:cubicBezTo>
                  <a:cubicBezTo>
                    <a:pt x="193" y="121"/>
                    <a:pt x="205" y="130"/>
                    <a:pt x="217" y="138"/>
                  </a:cubicBezTo>
                  <a:cubicBezTo>
                    <a:pt x="232" y="148"/>
                    <a:pt x="248" y="159"/>
                    <a:pt x="257" y="175"/>
                  </a:cubicBezTo>
                  <a:cubicBezTo>
                    <a:pt x="258" y="175"/>
                    <a:pt x="259" y="175"/>
                    <a:pt x="259" y="174"/>
                  </a:cubicBezTo>
                  <a:cubicBezTo>
                    <a:pt x="244" y="147"/>
                    <a:pt x="212" y="127"/>
                    <a:pt x="186" y="111"/>
                  </a:cubicBezTo>
                  <a:cubicBezTo>
                    <a:pt x="206" y="104"/>
                    <a:pt x="226" y="107"/>
                    <a:pt x="246" y="114"/>
                  </a:cubicBezTo>
                  <a:cubicBezTo>
                    <a:pt x="246" y="114"/>
                    <a:pt x="247" y="113"/>
                    <a:pt x="246" y="113"/>
                  </a:cubicBezTo>
                  <a:cubicBezTo>
                    <a:pt x="226" y="101"/>
                    <a:pt x="202" y="102"/>
                    <a:pt x="181" y="108"/>
                  </a:cubicBezTo>
                  <a:cubicBezTo>
                    <a:pt x="162" y="96"/>
                    <a:pt x="142" y="86"/>
                    <a:pt x="121" y="80"/>
                  </a:cubicBezTo>
                  <a:cubicBezTo>
                    <a:pt x="138" y="79"/>
                    <a:pt x="154" y="78"/>
                    <a:pt x="171" y="78"/>
                  </a:cubicBezTo>
                  <a:cubicBezTo>
                    <a:pt x="196" y="79"/>
                    <a:pt x="218" y="87"/>
                    <a:pt x="242" y="92"/>
                  </a:cubicBezTo>
                  <a:cubicBezTo>
                    <a:pt x="243" y="92"/>
                    <a:pt x="243" y="92"/>
                    <a:pt x="243" y="92"/>
                  </a:cubicBezTo>
                  <a:cubicBezTo>
                    <a:pt x="223" y="80"/>
                    <a:pt x="196" y="77"/>
                    <a:pt x="173" y="75"/>
                  </a:cubicBezTo>
                  <a:cubicBezTo>
                    <a:pt x="150" y="74"/>
                    <a:pt x="127" y="74"/>
                    <a:pt x="104" y="77"/>
                  </a:cubicBezTo>
                  <a:cubicBezTo>
                    <a:pt x="101" y="76"/>
                    <a:pt x="98" y="76"/>
                    <a:pt x="95" y="76"/>
                  </a:cubicBezTo>
                  <a:cubicBezTo>
                    <a:pt x="86" y="52"/>
                    <a:pt x="76" y="28"/>
                    <a:pt x="65" y="5"/>
                  </a:cubicBezTo>
                  <a:cubicBezTo>
                    <a:pt x="63" y="0"/>
                    <a:pt x="56" y="4"/>
                    <a:pt x="58" y="8"/>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0" name="Group 29"/>
          <p:cNvGrpSpPr/>
          <p:nvPr/>
        </p:nvGrpSpPr>
        <p:grpSpPr>
          <a:xfrm>
            <a:off x="-232581" y="6094753"/>
            <a:ext cx="1074738" cy="942975"/>
            <a:chOff x="8523287" y="4378326"/>
            <a:chExt cx="1074738" cy="942975"/>
          </a:xfrm>
        </p:grpSpPr>
        <p:grpSp>
          <p:nvGrpSpPr>
            <p:cNvPr id="31" name="Group 30"/>
            <p:cNvGrpSpPr/>
            <p:nvPr/>
          </p:nvGrpSpPr>
          <p:grpSpPr>
            <a:xfrm>
              <a:off x="8523287" y="4378326"/>
              <a:ext cx="1074738" cy="942975"/>
              <a:chOff x="8523287" y="4378326"/>
              <a:chExt cx="1074738" cy="942975"/>
            </a:xfrm>
          </p:grpSpPr>
          <p:sp>
            <p:nvSpPr>
              <p:cNvPr id="60" name="Freeform 85"/>
              <p:cNvSpPr>
                <a:spLocks/>
              </p:cNvSpPr>
              <p:nvPr/>
            </p:nvSpPr>
            <p:spPr bwMode="auto">
              <a:xfrm>
                <a:off x="8523287" y="4378326"/>
                <a:ext cx="1074738" cy="942975"/>
              </a:xfrm>
              <a:custGeom>
                <a:avLst/>
                <a:gdLst>
                  <a:gd name="T0" fmla="*/ 398 w 412"/>
                  <a:gd name="T1" fmla="*/ 185 h 361"/>
                  <a:gd name="T2" fmla="*/ 362 w 412"/>
                  <a:gd name="T3" fmla="*/ 177 h 361"/>
                  <a:gd name="T4" fmla="*/ 321 w 412"/>
                  <a:gd name="T5" fmla="*/ 178 h 361"/>
                  <a:gd name="T6" fmla="*/ 381 w 412"/>
                  <a:gd name="T7" fmla="*/ 150 h 361"/>
                  <a:gd name="T8" fmla="*/ 377 w 412"/>
                  <a:gd name="T9" fmla="*/ 128 h 361"/>
                  <a:gd name="T10" fmla="*/ 366 w 412"/>
                  <a:gd name="T11" fmla="*/ 123 h 361"/>
                  <a:gd name="T12" fmla="*/ 359 w 412"/>
                  <a:gd name="T13" fmla="*/ 121 h 361"/>
                  <a:gd name="T14" fmla="*/ 352 w 412"/>
                  <a:gd name="T15" fmla="*/ 108 h 361"/>
                  <a:gd name="T16" fmla="*/ 346 w 412"/>
                  <a:gd name="T17" fmla="*/ 63 h 361"/>
                  <a:gd name="T18" fmla="*/ 327 w 412"/>
                  <a:gd name="T19" fmla="*/ 44 h 361"/>
                  <a:gd name="T20" fmla="*/ 297 w 412"/>
                  <a:gd name="T21" fmla="*/ 60 h 361"/>
                  <a:gd name="T22" fmla="*/ 267 w 412"/>
                  <a:gd name="T23" fmla="*/ 88 h 361"/>
                  <a:gd name="T24" fmla="*/ 255 w 412"/>
                  <a:gd name="T25" fmla="*/ 102 h 361"/>
                  <a:gd name="T26" fmla="*/ 248 w 412"/>
                  <a:gd name="T27" fmla="*/ 111 h 361"/>
                  <a:gd name="T28" fmla="*/ 245 w 412"/>
                  <a:gd name="T29" fmla="*/ 115 h 361"/>
                  <a:gd name="T30" fmla="*/ 238 w 412"/>
                  <a:gd name="T31" fmla="*/ 114 h 361"/>
                  <a:gd name="T32" fmla="*/ 235 w 412"/>
                  <a:gd name="T33" fmla="*/ 108 h 361"/>
                  <a:gd name="T34" fmla="*/ 245 w 412"/>
                  <a:gd name="T35" fmla="*/ 65 h 361"/>
                  <a:gd name="T36" fmla="*/ 222 w 412"/>
                  <a:gd name="T37" fmla="*/ 6 h 361"/>
                  <a:gd name="T38" fmla="*/ 194 w 412"/>
                  <a:gd name="T39" fmla="*/ 3 h 361"/>
                  <a:gd name="T40" fmla="*/ 183 w 412"/>
                  <a:gd name="T41" fmla="*/ 11 h 361"/>
                  <a:gd name="T42" fmla="*/ 162 w 412"/>
                  <a:gd name="T43" fmla="*/ 21 h 361"/>
                  <a:gd name="T44" fmla="*/ 124 w 412"/>
                  <a:gd name="T45" fmla="*/ 17 h 361"/>
                  <a:gd name="T46" fmla="*/ 98 w 412"/>
                  <a:gd name="T47" fmla="*/ 34 h 361"/>
                  <a:gd name="T48" fmla="*/ 104 w 412"/>
                  <a:gd name="T49" fmla="*/ 99 h 361"/>
                  <a:gd name="T50" fmla="*/ 161 w 412"/>
                  <a:gd name="T51" fmla="*/ 136 h 361"/>
                  <a:gd name="T52" fmla="*/ 82 w 412"/>
                  <a:gd name="T53" fmla="*/ 99 h 361"/>
                  <a:gd name="T54" fmla="*/ 46 w 412"/>
                  <a:gd name="T55" fmla="*/ 89 h 361"/>
                  <a:gd name="T56" fmla="*/ 34 w 412"/>
                  <a:gd name="T57" fmla="*/ 114 h 361"/>
                  <a:gd name="T58" fmla="*/ 8 w 412"/>
                  <a:gd name="T59" fmla="*/ 143 h 361"/>
                  <a:gd name="T60" fmla="*/ 3 w 412"/>
                  <a:gd name="T61" fmla="*/ 179 h 361"/>
                  <a:gd name="T62" fmla="*/ 9 w 412"/>
                  <a:gd name="T63" fmla="*/ 199 h 361"/>
                  <a:gd name="T64" fmla="*/ 21 w 412"/>
                  <a:gd name="T65" fmla="*/ 206 h 361"/>
                  <a:gd name="T66" fmla="*/ 68 w 412"/>
                  <a:gd name="T67" fmla="*/ 213 h 361"/>
                  <a:gd name="T68" fmla="*/ 78 w 412"/>
                  <a:gd name="T69" fmla="*/ 228 h 361"/>
                  <a:gd name="T70" fmla="*/ 99 w 412"/>
                  <a:gd name="T71" fmla="*/ 231 h 361"/>
                  <a:gd name="T72" fmla="*/ 100 w 412"/>
                  <a:gd name="T73" fmla="*/ 230 h 361"/>
                  <a:gd name="T74" fmla="*/ 57 w 412"/>
                  <a:gd name="T75" fmla="*/ 265 h 361"/>
                  <a:gd name="T76" fmla="*/ 68 w 412"/>
                  <a:gd name="T77" fmla="*/ 308 h 361"/>
                  <a:gd name="T78" fmla="*/ 97 w 412"/>
                  <a:gd name="T79" fmla="*/ 317 h 361"/>
                  <a:gd name="T80" fmla="*/ 100 w 412"/>
                  <a:gd name="T81" fmla="*/ 328 h 361"/>
                  <a:gd name="T82" fmla="*/ 121 w 412"/>
                  <a:gd name="T83" fmla="*/ 334 h 361"/>
                  <a:gd name="T84" fmla="*/ 154 w 412"/>
                  <a:gd name="T85" fmla="*/ 325 h 361"/>
                  <a:gd name="T86" fmla="*/ 189 w 412"/>
                  <a:gd name="T87" fmla="*/ 335 h 361"/>
                  <a:gd name="T88" fmla="*/ 239 w 412"/>
                  <a:gd name="T89" fmla="*/ 345 h 361"/>
                  <a:gd name="T90" fmla="*/ 251 w 412"/>
                  <a:gd name="T91" fmla="*/ 336 h 361"/>
                  <a:gd name="T92" fmla="*/ 264 w 412"/>
                  <a:gd name="T93" fmla="*/ 331 h 361"/>
                  <a:gd name="T94" fmla="*/ 275 w 412"/>
                  <a:gd name="T95" fmla="*/ 314 h 361"/>
                  <a:gd name="T96" fmla="*/ 265 w 412"/>
                  <a:gd name="T97" fmla="*/ 283 h 361"/>
                  <a:gd name="T98" fmla="*/ 256 w 412"/>
                  <a:gd name="T99" fmla="*/ 268 h 361"/>
                  <a:gd name="T100" fmla="*/ 250 w 412"/>
                  <a:gd name="T101" fmla="*/ 249 h 361"/>
                  <a:gd name="T102" fmla="*/ 292 w 412"/>
                  <a:gd name="T103" fmla="*/ 296 h 361"/>
                  <a:gd name="T104" fmla="*/ 347 w 412"/>
                  <a:gd name="T105" fmla="*/ 300 h 361"/>
                  <a:gd name="T106" fmla="*/ 365 w 412"/>
                  <a:gd name="T107" fmla="*/ 282 h 361"/>
                  <a:gd name="T108" fmla="*/ 368 w 412"/>
                  <a:gd name="T109" fmla="*/ 271 h 361"/>
                  <a:gd name="T110" fmla="*/ 370 w 412"/>
                  <a:gd name="T111" fmla="*/ 268 h 361"/>
                  <a:gd name="T112" fmla="*/ 375 w 412"/>
                  <a:gd name="T113" fmla="*/ 265 h 361"/>
                  <a:gd name="T114" fmla="*/ 389 w 412"/>
                  <a:gd name="T115" fmla="*/ 228 h 361"/>
                  <a:gd name="T116" fmla="*/ 409 w 412"/>
                  <a:gd name="T117" fmla="*/ 208 h 361"/>
                  <a:gd name="T118" fmla="*/ 398 w 412"/>
                  <a:gd name="T119" fmla="*/ 185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12" h="361">
                    <a:moveTo>
                      <a:pt x="398" y="185"/>
                    </a:moveTo>
                    <a:cubicBezTo>
                      <a:pt x="387" y="180"/>
                      <a:pt x="374" y="177"/>
                      <a:pt x="362" y="177"/>
                    </a:cubicBezTo>
                    <a:cubicBezTo>
                      <a:pt x="349" y="176"/>
                      <a:pt x="334" y="182"/>
                      <a:pt x="321" y="178"/>
                    </a:cubicBezTo>
                    <a:cubicBezTo>
                      <a:pt x="340" y="169"/>
                      <a:pt x="373" y="173"/>
                      <a:pt x="381" y="150"/>
                    </a:cubicBezTo>
                    <a:cubicBezTo>
                      <a:pt x="384" y="142"/>
                      <a:pt x="383" y="133"/>
                      <a:pt x="377" y="128"/>
                    </a:cubicBezTo>
                    <a:cubicBezTo>
                      <a:pt x="374" y="125"/>
                      <a:pt x="370" y="124"/>
                      <a:pt x="366" y="123"/>
                    </a:cubicBezTo>
                    <a:cubicBezTo>
                      <a:pt x="364" y="123"/>
                      <a:pt x="361" y="122"/>
                      <a:pt x="359" y="121"/>
                    </a:cubicBezTo>
                    <a:cubicBezTo>
                      <a:pt x="353" y="119"/>
                      <a:pt x="353" y="113"/>
                      <a:pt x="352" y="108"/>
                    </a:cubicBezTo>
                    <a:cubicBezTo>
                      <a:pt x="350" y="93"/>
                      <a:pt x="350" y="77"/>
                      <a:pt x="346" y="63"/>
                    </a:cubicBezTo>
                    <a:cubicBezTo>
                      <a:pt x="344" y="54"/>
                      <a:pt x="337" y="44"/>
                      <a:pt x="327" y="44"/>
                    </a:cubicBezTo>
                    <a:cubicBezTo>
                      <a:pt x="316" y="44"/>
                      <a:pt x="305" y="54"/>
                      <a:pt x="297" y="60"/>
                    </a:cubicBezTo>
                    <a:cubicBezTo>
                      <a:pt x="286" y="69"/>
                      <a:pt x="276" y="78"/>
                      <a:pt x="267" y="88"/>
                    </a:cubicBezTo>
                    <a:cubicBezTo>
                      <a:pt x="263" y="93"/>
                      <a:pt x="259" y="97"/>
                      <a:pt x="255" y="102"/>
                    </a:cubicBezTo>
                    <a:cubicBezTo>
                      <a:pt x="253" y="105"/>
                      <a:pt x="250" y="108"/>
                      <a:pt x="248" y="111"/>
                    </a:cubicBezTo>
                    <a:cubicBezTo>
                      <a:pt x="247" y="112"/>
                      <a:pt x="246" y="114"/>
                      <a:pt x="245" y="115"/>
                    </a:cubicBezTo>
                    <a:cubicBezTo>
                      <a:pt x="243" y="117"/>
                      <a:pt x="241" y="117"/>
                      <a:pt x="238" y="114"/>
                    </a:cubicBezTo>
                    <a:cubicBezTo>
                      <a:pt x="235" y="113"/>
                      <a:pt x="234" y="111"/>
                      <a:pt x="235" y="108"/>
                    </a:cubicBezTo>
                    <a:cubicBezTo>
                      <a:pt x="238" y="94"/>
                      <a:pt x="243" y="80"/>
                      <a:pt x="245" y="65"/>
                    </a:cubicBezTo>
                    <a:cubicBezTo>
                      <a:pt x="248" y="44"/>
                      <a:pt x="243" y="17"/>
                      <a:pt x="222" y="6"/>
                    </a:cubicBezTo>
                    <a:cubicBezTo>
                      <a:pt x="214" y="1"/>
                      <a:pt x="203" y="0"/>
                      <a:pt x="194" y="3"/>
                    </a:cubicBezTo>
                    <a:cubicBezTo>
                      <a:pt x="190" y="5"/>
                      <a:pt x="186" y="7"/>
                      <a:pt x="183" y="11"/>
                    </a:cubicBezTo>
                    <a:cubicBezTo>
                      <a:pt x="177" y="17"/>
                      <a:pt x="171" y="21"/>
                      <a:pt x="162" y="21"/>
                    </a:cubicBezTo>
                    <a:cubicBezTo>
                      <a:pt x="149" y="20"/>
                      <a:pt x="138" y="15"/>
                      <a:pt x="124" y="17"/>
                    </a:cubicBezTo>
                    <a:cubicBezTo>
                      <a:pt x="114" y="20"/>
                      <a:pt x="104" y="26"/>
                      <a:pt x="98" y="34"/>
                    </a:cubicBezTo>
                    <a:cubicBezTo>
                      <a:pt x="82" y="54"/>
                      <a:pt x="86" y="82"/>
                      <a:pt x="104" y="99"/>
                    </a:cubicBezTo>
                    <a:cubicBezTo>
                      <a:pt x="121" y="114"/>
                      <a:pt x="144" y="121"/>
                      <a:pt x="161" y="136"/>
                    </a:cubicBezTo>
                    <a:cubicBezTo>
                      <a:pt x="131" y="144"/>
                      <a:pt x="105" y="113"/>
                      <a:pt x="82" y="99"/>
                    </a:cubicBezTo>
                    <a:cubicBezTo>
                      <a:pt x="72" y="92"/>
                      <a:pt x="59" y="87"/>
                      <a:pt x="46" y="89"/>
                    </a:cubicBezTo>
                    <a:cubicBezTo>
                      <a:pt x="32" y="91"/>
                      <a:pt x="34" y="103"/>
                      <a:pt x="34" y="114"/>
                    </a:cubicBezTo>
                    <a:cubicBezTo>
                      <a:pt x="34" y="130"/>
                      <a:pt x="17" y="133"/>
                      <a:pt x="8" y="143"/>
                    </a:cubicBezTo>
                    <a:cubicBezTo>
                      <a:pt x="0" y="153"/>
                      <a:pt x="0" y="167"/>
                      <a:pt x="3" y="179"/>
                    </a:cubicBezTo>
                    <a:cubicBezTo>
                      <a:pt x="4" y="186"/>
                      <a:pt x="6" y="193"/>
                      <a:pt x="9" y="199"/>
                    </a:cubicBezTo>
                    <a:cubicBezTo>
                      <a:pt x="12" y="204"/>
                      <a:pt x="16" y="206"/>
                      <a:pt x="21" y="206"/>
                    </a:cubicBezTo>
                    <a:cubicBezTo>
                      <a:pt x="36" y="205"/>
                      <a:pt x="59" y="195"/>
                      <a:pt x="68" y="213"/>
                    </a:cubicBezTo>
                    <a:cubicBezTo>
                      <a:pt x="71" y="219"/>
                      <a:pt x="71" y="225"/>
                      <a:pt x="78" y="228"/>
                    </a:cubicBezTo>
                    <a:cubicBezTo>
                      <a:pt x="84" y="232"/>
                      <a:pt x="92" y="231"/>
                      <a:pt x="99" y="231"/>
                    </a:cubicBezTo>
                    <a:cubicBezTo>
                      <a:pt x="99" y="231"/>
                      <a:pt x="99" y="230"/>
                      <a:pt x="100" y="230"/>
                    </a:cubicBezTo>
                    <a:cubicBezTo>
                      <a:pt x="85" y="240"/>
                      <a:pt x="67" y="249"/>
                      <a:pt x="57" y="265"/>
                    </a:cubicBezTo>
                    <a:cubicBezTo>
                      <a:pt x="47" y="282"/>
                      <a:pt x="51" y="298"/>
                      <a:pt x="68" y="308"/>
                    </a:cubicBezTo>
                    <a:cubicBezTo>
                      <a:pt x="75" y="311"/>
                      <a:pt x="86" y="316"/>
                      <a:pt x="97" y="317"/>
                    </a:cubicBezTo>
                    <a:cubicBezTo>
                      <a:pt x="96" y="321"/>
                      <a:pt x="97" y="325"/>
                      <a:pt x="100" y="328"/>
                    </a:cubicBezTo>
                    <a:cubicBezTo>
                      <a:pt x="105" y="334"/>
                      <a:pt x="113" y="336"/>
                      <a:pt x="121" y="334"/>
                    </a:cubicBezTo>
                    <a:cubicBezTo>
                      <a:pt x="132" y="332"/>
                      <a:pt x="142" y="326"/>
                      <a:pt x="154" y="325"/>
                    </a:cubicBezTo>
                    <a:cubicBezTo>
                      <a:pt x="166" y="325"/>
                      <a:pt x="179" y="328"/>
                      <a:pt x="189" y="335"/>
                    </a:cubicBezTo>
                    <a:cubicBezTo>
                      <a:pt x="204" y="344"/>
                      <a:pt x="222" y="361"/>
                      <a:pt x="239" y="345"/>
                    </a:cubicBezTo>
                    <a:cubicBezTo>
                      <a:pt x="243" y="342"/>
                      <a:pt x="246" y="338"/>
                      <a:pt x="251" y="336"/>
                    </a:cubicBezTo>
                    <a:cubicBezTo>
                      <a:pt x="255" y="334"/>
                      <a:pt x="260" y="333"/>
                      <a:pt x="264" y="331"/>
                    </a:cubicBezTo>
                    <a:cubicBezTo>
                      <a:pt x="271" y="328"/>
                      <a:pt x="275" y="322"/>
                      <a:pt x="275" y="314"/>
                    </a:cubicBezTo>
                    <a:cubicBezTo>
                      <a:pt x="275" y="304"/>
                      <a:pt x="270" y="292"/>
                      <a:pt x="265" y="283"/>
                    </a:cubicBezTo>
                    <a:cubicBezTo>
                      <a:pt x="262" y="278"/>
                      <a:pt x="259" y="273"/>
                      <a:pt x="256" y="268"/>
                    </a:cubicBezTo>
                    <a:cubicBezTo>
                      <a:pt x="252" y="264"/>
                      <a:pt x="246" y="255"/>
                      <a:pt x="250" y="249"/>
                    </a:cubicBezTo>
                    <a:cubicBezTo>
                      <a:pt x="261" y="267"/>
                      <a:pt x="274" y="284"/>
                      <a:pt x="292" y="296"/>
                    </a:cubicBezTo>
                    <a:cubicBezTo>
                      <a:pt x="308" y="306"/>
                      <a:pt x="330" y="310"/>
                      <a:pt x="347" y="300"/>
                    </a:cubicBezTo>
                    <a:cubicBezTo>
                      <a:pt x="355" y="296"/>
                      <a:pt x="361" y="290"/>
                      <a:pt x="365" y="282"/>
                    </a:cubicBezTo>
                    <a:cubicBezTo>
                      <a:pt x="367" y="278"/>
                      <a:pt x="367" y="274"/>
                      <a:pt x="368" y="271"/>
                    </a:cubicBezTo>
                    <a:cubicBezTo>
                      <a:pt x="369" y="268"/>
                      <a:pt x="367" y="269"/>
                      <a:pt x="370" y="268"/>
                    </a:cubicBezTo>
                    <a:cubicBezTo>
                      <a:pt x="372" y="267"/>
                      <a:pt x="374" y="266"/>
                      <a:pt x="375" y="265"/>
                    </a:cubicBezTo>
                    <a:cubicBezTo>
                      <a:pt x="388" y="258"/>
                      <a:pt x="393" y="242"/>
                      <a:pt x="389" y="228"/>
                    </a:cubicBezTo>
                    <a:cubicBezTo>
                      <a:pt x="397" y="224"/>
                      <a:pt x="406" y="218"/>
                      <a:pt x="409" y="208"/>
                    </a:cubicBezTo>
                    <a:cubicBezTo>
                      <a:pt x="412" y="198"/>
                      <a:pt x="407" y="190"/>
                      <a:pt x="398" y="185"/>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61" name="Freeform 86"/>
              <p:cNvSpPr>
                <a:spLocks/>
              </p:cNvSpPr>
              <p:nvPr/>
            </p:nvSpPr>
            <p:spPr bwMode="auto">
              <a:xfrm>
                <a:off x="8670925" y="4529138"/>
                <a:ext cx="723900" cy="635000"/>
              </a:xfrm>
              <a:custGeom>
                <a:avLst/>
                <a:gdLst>
                  <a:gd name="T0" fmla="*/ 267 w 277"/>
                  <a:gd name="T1" fmla="*/ 124 h 243"/>
                  <a:gd name="T2" fmla="*/ 243 w 277"/>
                  <a:gd name="T3" fmla="*/ 119 h 243"/>
                  <a:gd name="T4" fmla="*/ 216 w 277"/>
                  <a:gd name="T5" fmla="*/ 119 h 243"/>
                  <a:gd name="T6" fmla="*/ 256 w 277"/>
                  <a:gd name="T7" fmla="*/ 100 h 243"/>
                  <a:gd name="T8" fmla="*/ 253 w 277"/>
                  <a:gd name="T9" fmla="*/ 86 h 243"/>
                  <a:gd name="T10" fmla="*/ 246 w 277"/>
                  <a:gd name="T11" fmla="*/ 83 h 243"/>
                  <a:gd name="T12" fmla="*/ 241 w 277"/>
                  <a:gd name="T13" fmla="*/ 82 h 243"/>
                  <a:gd name="T14" fmla="*/ 237 w 277"/>
                  <a:gd name="T15" fmla="*/ 72 h 243"/>
                  <a:gd name="T16" fmla="*/ 233 w 277"/>
                  <a:gd name="T17" fmla="*/ 42 h 243"/>
                  <a:gd name="T18" fmla="*/ 219 w 277"/>
                  <a:gd name="T19" fmla="*/ 30 h 243"/>
                  <a:gd name="T20" fmla="*/ 199 w 277"/>
                  <a:gd name="T21" fmla="*/ 40 h 243"/>
                  <a:gd name="T22" fmla="*/ 179 w 277"/>
                  <a:gd name="T23" fmla="*/ 59 h 243"/>
                  <a:gd name="T24" fmla="*/ 171 w 277"/>
                  <a:gd name="T25" fmla="*/ 68 h 243"/>
                  <a:gd name="T26" fmla="*/ 167 w 277"/>
                  <a:gd name="T27" fmla="*/ 74 h 243"/>
                  <a:gd name="T28" fmla="*/ 164 w 277"/>
                  <a:gd name="T29" fmla="*/ 77 h 243"/>
                  <a:gd name="T30" fmla="*/ 160 w 277"/>
                  <a:gd name="T31" fmla="*/ 77 h 243"/>
                  <a:gd name="T32" fmla="*/ 158 w 277"/>
                  <a:gd name="T33" fmla="*/ 73 h 243"/>
                  <a:gd name="T34" fmla="*/ 164 w 277"/>
                  <a:gd name="T35" fmla="*/ 44 h 243"/>
                  <a:gd name="T36" fmla="*/ 149 w 277"/>
                  <a:gd name="T37" fmla="*/ 4 h 243"/>
                  <a:gd name="T38" fmla="*/ 131 w 277"/>
                  <a:gd name="T39" fmla="*/ 2 h 243"/>
                  <a:gd name="T40" fmla="*/ 123 w 277"/>
                  <a:gd name="T41" fmla="*/ 7 h 243"/>
                  <a:gd name="T42" fmla="*/ 109 w 277"/>
                  <a:gd name="T43" fmla="*/ 14 h 243"/>
                  <a:gd name="T44" fmla="*/ 84 w 277"/>
                  <a:gd name="T45" fmla="*/ 12 h 243"/>
                  <a:gd name="T46" fmla="*/ 66 w 277"/>
                  <a:gd name="T47" fmla="*/ 23 h 243"/>
                  <a:gd name="T48" fmla="*/ 70 w 277"/>
                  <a:gd name="T49" fmla="*/ 66 h 243"/>
                  <a:gd name="T50" fmla="*/ 108 w 277"/>
                  <a:gd name="T51" fmla="*/ 91 h 243"/>
                  <a:gd name="T52" fmla="*/ 55 w 277"/>
                  <a:gd name="T53" fmla="*/ 66 h 243"/>
                  <a:gd name="T54" fmla="*/ 31 w 277"/>
                  <a:gd name="T55" fmla="*/ 59 h 243"/>
                  <a:gd name="T56" fmla="*/ 23 w 277"/>
                  <a:gd name="T57" fmla="*/ 77 h 243"/>
                  <a:gd name="T58" fmla="*/ 6 w 277"/>
                  <a:gd name="T59" fmla="*/ 96 h 243"/>
                  <a:gd name="T60" fmla="*/ 2 w 277"/>
                  <a:gd name="T61" fmla="*/ 120 h 243"/>
                  <a:gd name="T62" fmla="*/ 6 w 277"/>
                  <a:gd name="T63" fmla="*/ 134 h 243"/>
                  <a:gd name="T64" fmla="*/ 14 w 277"/>
                  <a:gd name="T65" fmla="*/ 138 h 243"/>
                  <a:gd name="T66" fmla="*/ 46 w 277"/>
                  <a:gd name="T67" fmla="*/ 143 h 243"/>
                  <a:gd name="T68" fmla="*/ 52 w 277"/>
                  <a:gd name="T69" fmla="*/ 153 h 243"/>
                  <a:gd name="T70" fmla="*/ 66 w 277"/>
                  <a:gd name="T71" fmla="*/ 155 h 243"/>
                  <a:gd name="T72" fmla="*/ 81 w 277"/>
                  <a:gd name="T73" fmla="*/ 150 h 243"/>
                  <a:gd name="T74" fmla="*/ 96 w 277"/>
                  <a:gd name="T75" fmla="*/ 142 h 243"/>
                  <a:gd name="T76" fmla="*/ 55 w 277"/>
                  <a:gd name="T77" fmla="*/ 181 h 243"/>
                  <a:gd name="T78" fmla="*/ 47 w 277"/>
                  <a:gd name="T79" fmla="*/ 202 h 243"/>
                  <a:gd name="T80" fmla="*/ 65 w 277"/>
                  <a:gd name="T81" fmla="*/ 211 h 243"/>
                  <a:gd name="T82" fmla="*/ 67 w 277"/>
                  <a:gd name="T83" fmla="*/ 220 h 243"/>
                  <a:gd name="T84" fmla="*/ 81 w 277"/>
                  <a:gd name="T85" fmla="*/ 224 h 243"/>
                  <a:gd name="T86" fmla="*/ 103 w 277"/>
                  <a:gd name="T87" fmla="*/ 218 h 243"/>
                  <a:gd name="T88" fmla="*/ 127 w 277"/>
                  <a:gd name="T89" fmla="*/ 225 h 243"/>
                  <a:gd name="T90" fmla="*/ 161 w 277"/>
                  <a:gd name="T91" fmla="*/ 232 h 243"/>
                  <a:gd name="T92" fmla="*/ 169 w 277"/>
                  <a:gd name="T93" fmla="*/ 225 h 243"/>
                  <a:gd name="T94" fmla="*/ 177 w 277"/>
                  <a:gd name="T95" fmla="*/ 222 h 243"/>
                  <a:gd name="T96" fmla="*/ 185 w 277"/>
                  <a:gd name="T97" fmla="*/ 211 h 243"/>
                  <a:gd name="T98" fmla="*/ 178 w 277"/>
                  <a:gd name="T99" fmla="*/ 190 h 243"/>
                  <a:gd name="T100" fmla="*/ 172 w 277"/>
                  <a:gd name="T101" fmla="*/ 180 h 243"/>
                  <a:gd name="T102" fmla="*/ 168 w 277"/>
                  <a:gd name="T103" fmla="*/ 167 h 243"/>
                  <a:gd name="T104" fmla="*/ 196 w 277"/>
                  <a:gd name="T105" fmla="*/ 198 h 243"/>
                  <a:gd name="T106" fmla="*/ 233 w 277"/>
                  <a:gd name="T107" fmla="*/ 202 h 243"/>
                  <a:gd name="T108" fmla="*/ 245 w 277"/>
                  <a:gd name="T109" fmla="*/ 189 h 243"/>
                  <a:gd name="T110" fmla="*/ 247 w 277"/>
                  <a:gd name="T111" fmla="*/ 182 h 243"/>
                  <a:gd name="T112" fmla="*/ 249 w 277"/>
                  <a:gd name="T113" fmla="*/ 180 h 243"/>
                  <a:gd name="T114" fmla="*/ 252 w 277"/>
                  <a:gd name="T115" fmla="*/ 178 h 243"/>
                  <a:gd name="T116" fmla="*/ 261 w 277"/>
                  <a:gd name="T117" fmla="*/ 153 h 243"/>
                  <a:gd name="T118" fmla="*/ 275 w 277"/>
                  <a:gd name="T119" fmla="*/ 140 h 243"/>
                  <a:gd name="T120" fmla="*/ 267 w 277"/>
                  <a:gd name="T121" fmla="*/ 124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7" h="243">
                    <a:moveTo>
                      <a:pt x="267" y="124"/>
                    </a:moveTo>
                    <a:cubicBezTo>
                      <a:pt x="260" y="121"/>
                      <a:pt x="251" y="119"/>
                      <a:pt x="243" y="119"/>
                    </a:cubicBezTo>
                    <a:cubicBezTo>
                      <a:pt x="234" y="118"/>
                      <a:pt x="224" y="122"/>
                      <a:pt x="216" y="119"/>
                    </a:cubicBezTo>
                    <a:cubicBezTo>
                      <a:pt x="229" y="113"/>
                      <a:pt x="250" y="116"/>
                      <a:pt x="256" y="100"/>
                    </a:cubicBezTo>
                    <a:cubicBezTo>
                      <a:pt x="258" y="96"/>
                      <a:pt x="257" y="89"/>
                      <a:pt x="253" y="86"/>
                    </a:cubicBezTo>
                    <a:cubicBezTo>
                      <a:pt x="251" y="84"/>
                      <a:pt x="248" y="83"/>
                      <a:pt x="246" y="83"/>
                    </a:cubicBezTo>
                    <a:cubicBezTo>
                      <a:pt x="244" y="82"/>
                      <a:pt x="242" y="82"/>
                      <a:pt x="241" y="82"/>
                    </a:cubicBezTo>
                    <a:cubicBezTo>
                      <a:pt x="237" y="80"/>
                      <a:pt x="237" y="76"/>
                      <a:pt x="237" y="72"/>
                    </a:cubicBezTo>
                    <a:cubicBezTo>
                      <a:pt x="235" y="63"/>
                      <a:pt x="235" y="52"/>
                      <a:pt x="233" y="42"/>
                    </a:cubicBezTo>
                    <a:cubicBezTo>
                      <a:pt x="231" y="36"/>
                      <a:pt x="226" y="30"/>
                      <a:pt x="219" y="30"/>
                    </a:cubicBezTo>
                    <a:cubicBezTo>
                      <a:pt x="212" y="29"/>
                      <a:pt x="205" y="36"/>
                      <a:pt x="199" y="40"/>
                    </a:cubicBezTo>
                    <a:cubicBezTo>
                      <a:pt x="192" y="46"/>
                      <a:pt x="185" y="52"/>
                      <a:pt x="179" y="59"/>
                    </a:cubicBezTo>
                    <a:cubicBezTo>
                      <a:pt x="176" y="62"/>
                      <a:pt x="174" y="65"/>
                      <a:pt x="171" y="68"/>
                    </a:cubicBezTo>
                    <a:cubicBezTo>
                      <a:pt x="170" y="70"/>
                      <a:pt x="168" y="72"/>
                      <a:pt x="167" y="74"/>
                    </a:cubicBezTo>
                    <a:cubicBezTo>
                      <a:pt x="166" y="75"/>
                      <a:pt x="165" y="76"/>
                      <a:pt x="164" y="77"/>
                    </a:cubicBezTo>
                    <a:cubicBezTo>
                      <a:pt x="163" y="79"/>
                      <a:pt x="162" y="79"/>
                      <a:pt x="160" y="77"/>
                    </a:cubicBezTo>
                    <a:cubicBezTo>
                      <a:pt x="158" y="76"/>
                      <a:pt x="157" y="75"/>
                      <a:pt x="158" y="73"/>
                    </a:cubicBezTo>
                    <a:cubicBezTo>
                      <a:pt x="160" y="63"/>
                      <a:pt x="163" y="54"/>
                      <a:pt x="164" y="44"/>
                    </a:cubicBezTo>
                    <a:cubicBezTo>
                      <a:pt x="166" y="29"/>
                      <a:pt x="163" y="11"/>
                      <a:pt x="149" y="4"/>
                    </a:cubicBezTo>
                    <a:cubicBezTo>
                      <a:pt x="144" y="1"/>
                      <a:pt x="137" y="0"/>
                      <a:pt x="131" y="2"/>
                    </a:cubicBezTo>
                    <a:cubicBezTo>
                      <a:pt x="128" y="3"/>
                      <a:pt x="125" y="5"/>
                      <a:pt x="123" y="7"/>
                    </a:cubicBezTo>
                    <a:cubicBezTo>
                      <a:pt x="119" y="11"/>
                      <a:pt x="115" y="14"/>
                      <a:pt x="109" y="14"/>
                    </a:cubicBezTo>
                    <a:cubicBezTo>
                      <a:pt x="100" y="13"/>
                      <a:pt x="92" y="10"/>
                      <a:pt x="84" y="12"/>
                    </a:cubicBezTo>
                    <a:cubicBezTo>
                      <a:pt x="77" y="13"/>
                      <a:pt x="70" y="17"/>
                      <a:pt x="66" y="23"/>
                    </a:cubicBezTo>
                    <a:cubicBezTo>
                      <a:pt x="55" y="36"/>
                      <a:pt x="58" y="55"/>
                      <a:pt x="70" y="66"/>
                    </a:cubicBezTo>
                    <a:cubicBezTo>
                      <a:pt x="81" y="77"/>
                      <a:pt x="96" y="82"/>
                      <a:pt x="108" y="91"/>
                    </a:cubicBezTo>
                    <a:cubicBezTo>
                      <a:pt x="88" y="97"/>
                      <a:pt x="70" y="76"/>
                      <a:pt x="55" y="66"/>
                    </a:cubicBezTo>
                    <a:cubicBezTo>
                      <a:pt x="48" y="62"/>
                      <a:pt x="39" y="58"/>
                      <a:pt x="31" y="59"/>
                    </a:cubicBezTo>
                    <a:cubicBezTo>
                      <a:pt x="22" y="61"/>
                      <a:pt x="23" y="69"/>
                      <a:pt x="23" y="77"/>
                    </a:cubicBezTo>
                    <a:cubicBezTo>
                      <a:pt x="23" y="88"/>
                      <a:pt x="11" y="89"/>
                      <a:pt x="6" y="96"/>
                    </a:cubicBezTo>
                    <a:cubicBezTo>
                      <a:pt x="0" y="103"/>
                      <a:pt x="0" y="112"/>
                      <a:pt x="2" y="120"/>
                    </a:cubicBezTo>
                    <a:cubicBezTo>
                      <a:pt x="3" y="125"/>
                      <a:pt x="4" y="130"/>
                      <a:pt x="6" y="134"/>
                    </a:cubicBezTo>
                    <a:cubicBezTo>
                      <a:pt x="8" y="137"/>
                      <a:pt x="10" y="139"/>
                      <a:pt x="14" y="138"/>
                    </a:cubicBezTo>
                    <a:cubicBezTo>
                      <a:pt x="24" y="138"/>
                      <a:pt x="40" y="131"/>
                      <a:pt x="46" y="143"/>
                    </a:cubicBezTo>
                    <a:cubicBezTo>
                      <a:pt x="48" y="147"/>
                      <a:pt x="48" y="151"/>
                      <a:pt x="52" y="153"/>
                    </a:cubicBezTo>
                    <a:cubicBezTo>
                      <a:pt x="56" y="156"/>
                      <a:pt x="62" y="155"/>
                      <a:pt x="66" y="155"/>
                    </a:cubicBezTo>
                    <a:cubicBezTo>
                      <a:pt x="71" y="154"/>
                      <a:pt x="76" y="153"/>
                      <a:pt x="81" y="150"/>
                    </a:cubicBezTo>
                    <a:cubicBezTo>
                      <a:pt x="86" y="147"/>
                      <a:pt x="90" y="142"/>
                      <a:pt x="96" y="142"/>
                    </a:cubicBezTo>
                    <a:cubicBezTo>
                      <a:pt x="87" y="159"/>
                      <a:pt x="68" y="168"/>
                      <a:pt x="55" y="181"/>
                    </a:cubicBezTo>
                    <a:cubicBezTo>
                      <a:pt x="49" y="186"/>
                      <a:pt x="43" y="195"/>
                      <a:pt x="47" y="202"/>
                    </a:cubicBezTo>
                    <a:cubicBezTo>
                      <a:pt x="51" y="208"/>
                      <a:pt x="59" y="210"/>
                      <a:pt x="65" y="211"/>
                    </a:cubicBezTo>
                    <a:cubicBezTo>
                      <a:pt x="64" y="214"/>
                      <a:pt x="65" y="217"/>
                      <a:pt x="67" y="220"/>
                    </a:cubicBezTo>
                    <a:cubicBezTo>
                      <a:pt x="71" y="224"/>
                      <a:pt x="76" y="225"/>
                      <a:pt x="81" y="224"/>
                    </a:cubicBezTo>
                    <a:cubicBezTo>
                      <a:pt x="89" y="223"/>
                      <a:pt x="95" y="219"/>
                      <a:pt x="103" y="218"/>
                    </a:cubicBezTo>
                    <a:cubicBezTo>
                      <a:pt x="112" y="218"/>
                      <a:pt x="120" y="220"/>
                      <a:pt x="127" y="225"/>
                    </a:cubicBezTo>
                    <a:cubicBezTo>
                      <a:pt x="137" y="231"/>
                      <a:pt x="149" y="243"/>
                      <a:pt x="161" y="232"/>
                    </a:cubicBezTo>
                    <a:cubicBezTo>
                      <a:pt x="163" y="230"/>
                      <a:pt x="165" y="227"/>
                      <a:pt x="169" y="225"/>
                    </a:cubicBezTo>
                    <a:cubicBezTo>
                      <a:pt x="171" y="224"/>
                      <a:pt x="174" y="223"/>
                      <a:pt x="177" y="222"/>
                    </a:cubicBezTo>
                    <a:cubicBezTo>
                      <a:pt x="182" y="220"/>
                      <a:pt x="185" y="216"/>
                      <a:pt x="185" y="211"/>
                    </a:cubicBezTo>
                    <a:cubicBezTo>
                      <a:pt x="185" y="204"/>
                      <a:pt x="181" y="196"/>
                      <a:pt x="178" y="190"/>
                    </a:cubicBezTo>
                    <a:cubicBezTo>
                      <a:pt x="176" y="187"/>
                      <a:pt x="174" y="183"/>
                      <a:pt x="172" y="180"/>
                    </a:cubicBezTo>
                    <a:cubicBezTo>
                      <a:pt x="169" y="177"/>
                      <a:pt x="165" y="172"/>
                      <a:pt x="168" y="167"/>
                    </a:cubicBezTo>
                    <a:cubicBezTo>
                      <a:pt x="176" y="179"/>
                      <a:pt x="184" y="191"/>
                      <a:pt x="196" y="198"/>
                    </a:cubicBezTo>
                    <a:cubicBezTo>
                      <a:pt x="207" y="205"/>
                      <a:pt x="221" y="208"/>
                      <a:pt x="233" y="202"/>
                    </a:cubicBezTo>
                    <a:cubicBezTo>
                      <a:pt x="238" y="199"/>
                      <a:pt x="243" y="195"/>
                      <a:pt x="245" y="189"/>
                    </a:cubicBezTo>
                    <a:cubicBezTo>
                      <a:pt x="246" y="187"/>
                      <a:pt x="246" y="184"/>
                      <a:pt x="247" y="182"/>
                    </a:cubicBezTo>
                    <a:cubicBezTo>
                      <a:pt x="248" y="180"/>
                      <a:pt x="247" y="181"/>
                      <a:pt x="249" y="180"/>
                    </a:cubicBezTo>
                    <a:cubicBezTo>
                      <a:pt x="250" y="179"/>
                      <a:pt x="251" y="179"/>
                      <a:pt x="252" y="178"/>
                    </a:cubicBezTo>
                    <a:cubicBezTo>
                      <a:pt x="260" y="173"/>
                      <a:pt x="264" y="162"/>
                      <a:pt x="261" y="153"/>
                    </a:cubicBezTo>
                    <a:cubicBezTo>
                      <a:pt x="267" y="150"/>
                      <a:pt x="273" y="146"/>
                      <a:pt x="275" y="140"/>
                    </a:cubicBezTo>
                    <a:cubicBezTo>
                      <a:pt x="277" y="133"/>
                      <a:pt x="273" y="127"/>
                      <a:pt x="267" y="124"/>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2" name="Group 31"/>
            <p:cNvGrpSpPr/>
            <p:nvPr/>
          </p:nvGrpSpPr>
          <p:grpSpPr>
            <a:xfrm>
              <a:off x="8916988" y="4733926"/>
              <a:ext cx="238125" cy="215900"/>
              <a:chOff x="8916988" y="4733926"/>
              <a:chExt cx="238125" cy="215900"/>
            </a:xfrm>
          </p:grpSpPr>
          <p:sp>
            <p:nvSpPr>
              <p:cNvPr id="54" name="Freeform 87"/>
              <p:cNvSpPr>
                <a:spLocks/>
              </p:cNvSpPr>
              <p:nvPr/>
            </p:nvSpPr>
            <p:spPr bwMode="auto">
              <a:xfrm>
                <a:off x="8916988" y="4819651"/>
                <a:ext cx="47625" cy="49213"/>
              </a:xfrm>
              <a:custGeom>
                <a:avLst/>
                <a:gdLst>
                  <a:gd name="T0" fmla="*/ 9 w 18"/>
                  <a:gd name="T1" fmla="*/ 0 h 19"/>
                  <a:gd name="T2" fmla="*/ 3 w 18"/>
                  <a:gd name="T3" fmla="*/ 3 h 19"/>
                  <a:gd name="T4" fmla="*/ 0 w 18"/>
                  <a:gd name="T5" fmla="*/ 10 h 19"/>
                  <a:gd name="T6" fmla="*/ 9 w 18"/>
                  <a:gd name="T7" fmla="*/ 19 h 19"/>
                  <a:gd name="T8" fmla="*/ 15 w 18"/>
                  <a:gd name="T9" fmla="*/ 17 h 19"/>
                  <a:gd name="T10" fmla="*/ 18 w 18"/>
                  <a:gd name="T11" fmla="*/ 10 h 19"/>
                  <a:gd name="T12" fmla="*/ 9 w 18"/>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18" h="19">
                    <a:moveTo>
                      <a:pt x="9" y="0"/>
                    </a:moveTo>
                    <a:cubicBezTo>
                      <a:pt x="7" y="0"/>
                      <a:pt x="4" y="1"/>
                      <a:pt x="3" y="3"/>
                    </a:cubicBezTo>
                    <a:cubicBezTo>
                      <a:pt x="1" y="5"/>
                      <a:pt x="0" y="7"/>
                      <a:pt x="0" y="10"/>
                    </a:cubicBezTo>
                    <a:cubicBezTo>
                      <a:pt x="0" y="14"/>
                      <a:pt x="4" y="19"/>
                      <a:pt x="9" y="19"/>
                    </a:cubicBezTo>
                    <a:cubicBezTo>
                      <a:pt x="11" y="19"/>
                      <a:pt x="14" y="18"/>
                      <a:pt x="15" y="17"/>
                    </a:cubicBezTo>
                    <a:cubicBezTo>
                      <a:pt x="17" y="15"/>
                      <a:pt x="18" y="12"/>
                      <a:pt x="18" y="10"/>
                    </a:cubicBezTo>
                    <a:cubicBezTo>
                      <a:pt x="18" y="5"/>
                      <a:pt x="14" y="0"/>
                      <a:pt x="9"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5" name="Freeform 88"/>
              <p:cNvSpPr>
                <a:spLocks/>
              </p:cNvSpPr>
              <p:nvPr/>
            </p:nvSpPr>
            <p:spPr bwMode="auto">
              <a:xfrm>
                <a:off x="8928100" y="4875213"/>
                <a:ext cx="36513" cy="33338"/>
              </a:xfrm>
              <a:custGeom>
                <a:avLst/>
                <a:gdLst>
                  <a:gd name="T0" fmla="*/ 7 w 14"/>
                  <a:gd name="T1" fmla="*/ 0 h 13"/>
                  <a:gd name="T2" fmla="*/ 0 w 14"/>
                  <a:gd name="T3" fmla="*/ 6 h 13"/>
                  <a:gd name="T4" fmla="*/ 7 w 14"/>
                  <a:gd name="T5" fmla="*/ 13 h 13"/>
                  <a:gd name="T6" fmla="*/ 14 w 14"/>
                  <a:gd name="T7" fmla="*/ 7 h 13"/>
                  <a:gd name="T8" fmla="*/ 7 w 14"/>
                  <a:gd name="T9" fmla="*/ 0 h 13"/>
                </a:gdLst>
                <a:ahLst/>
                <a:cxnLst>
                  <a:cxn ang="0">
                    <a:pos x="T0" y="T1"/>
                  </a:cxn>
                  <a:cxn ang="0">
                    <a:pos x="T2" y="T3"/>
                  </a:cxn>
                  <a:cxn ang="0">
                    <a:pos x="T4" y="T5"/>
                  </a:cxn>
                  <a:cxn ang="0">
                    <a:pos x="T6" y="T7"/>
                  </a:cxn>
                  <a:cxn ang="0">
                    <a:pos x="T8" y="T9"/>
                  </a:cxn>
                </a:cxnLst>
                <a:rect l="0" t="0" r="r" b="b"/>
                <a:pathLst>
                  <a:path w="14" h="13">
                    <a:moveTo>
                      <a:pt x="7" y="0"/>
                    </a:moveTo>
                    <a:cubicBezTo>
                      <a:pt x="4" y="0"/>
                      <a:pt x="0" y="2"/>
                      <a:pt x="0" y="6"/>
                    </a:cubicBezTo>
                    <a:cubicBezTo>
                      <a:pt x="0" y="10"/>
                      <a:pt x="3" y="13"/>
                      <a:pt x="7" y="13"/>
                    </a:cubicBezTo>
                    <a:cubicBezTo>
                      <a:pt x="10" y="13"/>
                      <a:pt x="14" y="10"/>
                      <a:pt x="14" y="7"/>
                    </a:cubicBezTo>
                    <a:cubicBezTo>
                      <a:pt x="14" y="3"/>
                      <a:pt x="11"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6" name="Freeform 89"/>
              <p:cNvSpPr>
                <a:spLocks/>
              </p:cNvSpPr>
              <p:nvPr/>
            </p:nvSpPr>
            <p:spPr bwMode="auto">
              <a:xfrm>
                <a:off x="8916988" y="4775201"/>
                <a:ext cx="41275" cy="39688"/>
              </a:xfrm>
              <a:custGeom>
                <a:avLst/>
                <a:gdLst>
                  <a:gd name="T0" fmla="*/ 15 w 16"/>
                  <a:gd name="T1" fmla="*/ 5 h 15"/>
                  <a:gd name="T2" fmla="*/ 11 w 16"/>
                  <a:gd name="T3" fmla="*/ 1 h 15"/>
                  <a:gd name="T4" fmla="*/ 11 w 16"/>
                  <a:gd name="T5" fmla="*/ 1 h 15"/>
                  <a:gd name="T6" fmla="*/ 2 w 16"/>
                  <a:gd name="T7" fmla="*/ 10 h 15"/>
                  <a:gd name="T8" fmla="*/ 7 w 16"/>
                  <a:gd name="T9" fmla="*/ 15 h 15"/>
                  <a:gd name="T10" fmla="*/ 14 w 16"/>
                  <a:gd name="T11" fmla="*/ 12 h 15"/>
                  <a:gd name="T12" fmla="*/ 15 w 16"/>
                  <a:gd name="T13" fmla="*/ 11 h 15"/>
                  <a:gd name="T14" fmla="*/ 15 w 16"/>
                  <a:gd name="T15" fmla="*/ 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5">
                    <a:moveTo>
                      <a:pt x="15" y="5"/>
                    </a:moveTo>
                    <a:cubicBezTo>
                      <a:pt x="14" y="3"/>
                      <a:pt x="13" y="2"/>
                      <a:pt x="11" y="1"/>
                    </a:cubicBezTo>
                    <a:cubicBezTo>
                      <a:pt x="11" y="1"/>
                      <a:pt x="11" y="1"/>
                      <a:pt x="11" y="1"/>
                    </a:cubicBezTo>
                    <a:cubicBezTo>
                      <a:pt x="5" y="0"/>
                      <a:pt x="0" y="5"/>
                      <a:pt x="2" y="10"/>
                    </a:cubicBezTo>
                    <a:cubicBezTo>
                      <a:pt x="3" y="13"/>
                      <a:pt x="5" y="14"/>
                      <a:pt x="7" y="15"/>
                    </a:cubicBezTo>
                    <a:cubicBezTo>
                      <a:pt x="10" y="15"/>
                      <a:pt x="13" y="14"/>
                      <a:pt x="14" y="12"/>
                    </a:cubicBezTo>
                    <a:cubicBezTo>
                      <a:pt x="15" y="11"/>
                      <a:pt x="15" y="11"/>
                      <a:pt x="15" y="11"/>
                    </a:cubicBezTo>
                    <a:cubicBezTo>
                      <a:pt x="16" y="10"/>
                      <a:pt x="16" y="7"/>
                      <a:pt x="15" y="5"/>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7" name="Freeform 90"/>
              <p:cNvSpPr>
                <a:spLocks noEditPoints="1"/>
              </p:cNvSpPr>
              <p:nvPr/>
            </p:nvSpPr>
            <p:spPr bwMode="auto">
              <a:xfrm>
                <a:off x="8956675" y="4733926"/>
                <a:ext cx="198438" cy="215900"/>
              </a:xfrm>
              <a:custGeom>
                <a:avLst/>
                <a:gdLst>
                  <a:gd name="T0" fmla="*/ 63 w 76"/>
                  <a:gd name="T1" fmla="*/ 45 h 83"/>
                  <a:gd name="T2" fmla="*/ 59 w 76"/>
                  <a:gd name="T3" fmla="*/ 39 h 83"/>
                  <a:gd name="T4" fmla="*/ 71 w 76"/>
                  <a:gd name="T5" fmla="*/ 38 h 83"/>
                  <a:gd name="T6" fmla="*/ 71 w 76"/>
                  <a:gd name="T7" fmla="*/ 30 h 83"/>
                  <a:gd name="T8" fmla="*/ 58 w 76"/>
                  <a:gd name="T9" fmla="*/ 28 h 83"/>
                  <a:gd name="T10" fmla="*/ 49 w 76"/>
                  <a:gd name="T11" fmla="*/ 22 h 83"/>
                  <a:gd name="T12" fmla="*/ 56 w 76"/>
                  <a:gd name="T13" fmla="*/ 13 h 83"/>
                  <a:gd name="T14" fmla="*/ 40 w 76"/>
                  <a:gd name="T15" fmla="*/ 6 h 83"/>
                  <a:gd name="T16" fmla="*/ 34 w 76"/>
                  <a:gd name="T17" fmla="*/ 2 h 83"/>
                  <a:gd name="T18" fmla="*/ 24 w 76"/>
                  <a:gd name="T19" fmla="*/ 8 h 83"/>
                  <a:gd name="T20" fmla="*/ 7 w 76"/>
                  <a:gd name="T21" fmla="*/ 22 h 83"/>
                  <a:gd name="T22" fmla="*/ 8 w 76"/>
                  <a:gd name="T23" fmla="*/ 38 h 83"/>
                  <a:gd name="T24" fmla="*/ 16 w 76"/>
                  <a:gd name="T25" fmla="*/ 27 h 83"/>
                  <a:gd name="T26" fmla="*/ 22 w 76"/>
                  <a:gd name="T27" fmla="*/ 31 h 83"/>
                  <a:gd name="T28" fmla="*/ 16 w 76"/>
                  <a:gd name="T29" fmla="*/ 36 h 83"/>
                  <a:gd name="T30" fmla="*/ 14 w 76"/>
                  <a:gd name="T31" fmla="*/ 42 h 83"/>
                  <a:gd name="T32" fmla="*/ 4 w 76"/>
                  <a:gd name="T33" fmla="*/ 49 h 83"/>
                  <a:gd name="T34" fmla="*/ 6 w 76"/>
                  <a:gd name="T35" fmla="*/ 61 h 83"/>
                  <a:gd name="T36" fmla="*/ 9 w 76"/>
                  <a:gd name="T37" fmla="*/ 77 h 83"/>
                  <a:gd name="T38" fmla="*/ 17 w 76"/>
                  <a:gd name="T39" fmla="*/ 64 h 83"/>
                  <a:gd name="T40" fmla="*/ 21 w 76"/>
                  <a:gd name="T41" fmla="*/ 70 h 83"/>
                  <a:gd name="T42" fmla="*/ 25 w 76"/>
                  <a:gd name="T43" fmla="*/ 83 h 83"/>
                  <a:gd name="T44" fmla="*/ 35 w 76"/>
                  <a:gd name="T45" fmla="*/ 83 h 83"/>
                  <a:gd name="T46" fmla="*/ 39 w 76"/>
                  <a:gd name="T47" fmla="*/ 77 h 83"/>
                  <a:gd name="T48" fmla="*/ 51 w 76"/>
                  <a:gd name="T49" fmla="*/ 75 h 83"/>
                  <a:gd name="T50" fmla="*/ 53 w 76"/>
                  <a:gd name="T51" fmla="*/ 65 h 83"/>
                  <a:gd name="T52" fmla="*/ 67 w 76"/>
                  <a:gd name="T53" fmla="*/ 52 h 83"/>
                  <a:gd name="T54" fmla="*/ 69 w 76"/>
                  <a:gd name="T55" fmla="*/ 41 h 83"/>
                  <a:gd name="T56" fmla="*/ 41 w 76"/>
                  <a:gd name="T57" fmla="*/ 24 h 83"/>
                  <a:gd name="T58" fmla="*/ 41 w 76"/>
                  <a:gd name="T59" fmla="*/ 21 h 83"/>
                  <a:gd name="T60" fmla="*/ 35 w 76"/>
                  <a:gd name="T61" fmla="*/ 73 h 83"/>
                  <a:gd name="T62" fmla="*/ 30 w 76"/>
                  <a:gd name="T63" fmla="*/ 75 h 83"/>
                  <a:gd name="T64" fmla="*/ 35 w 76"/>
                  <a:gd name="T65" fmla="*/ 71 h 83"/>
                  <a:gd name="T66" fmla="*/ 35 w 76"/>
                  <a:gd name="T67" fmla="*/ 73 h 83"/>
                  <a:gd name="T68" fmla="*/ 41 w 76"/>
                  <a:gd name="T69" fmla="*/ 47 h 83"/>
                  <a:gd name="T70" fmla="*/ 32 w 76"/>
                  <a:gd name="T71" fmla="*/ 49 h 83"/>
                  <a:gd name="T72" fmla="*/ 32 w 76"/>
                  <a:gd name="T73" fmla="*/ 34 h 83"/>
                  <a:gd name="T74" fmla="*/ 36 w 76"/>
                  <a:gd name="T75" fmla="*/ 34 h 83"/>
                  <a:gd name="T76" fmla="*/ 47 w 76"/>
                  <a:gd name="T77" fmla="*/ 4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 h="83">
                    <a:moveTo>
                      <a:pt x="69" y="41"/>
                    </a:moveTo>
                    <a:cubicBezTo>
                      <a:pt x="66" y="41"/>
                      <a:pt x="64" y="43"/>
                      <a:pt x="63" y="45"/>
                    </a:cubicBezTo>
                    <a:cubicBezTo>
                      <a:pt x="62" y="43"/>
                      <a:pt x="59" y="42"/>
                      <a:pt x="57" y="42"/>
                    </a:cubicBezTo>
                    <a:cubicBezTo>
                      <a:pt x="57" y="41"/>
                      <a:pt x="58" y="40"/>
                      <a:pt x="59" y="39"/>
                    </a:cubicBezTo>
                    <a:cubicBezTo>
                      <a:pt x="60" y="41"/>
                      <a:pt x="62" y="42"/>
                      <a:pt x="64" y="42"/>
                    </a:cubicBezTo>
                    <a:cubicBezTo>
                      <a:pt x="67" y="42"/>
                      <a:pt x="69" y="40"/>
                      <a:pt x="71" y="38"/>
                    </a:cubicBezTo>
                    <a:cubicBezTo>
                      <a:pt x="72" y="36"/>
                      <a:pt x="73" y="32"/>
                      <a:pt x="71" y="30"/>
                    </a:cubicBezTo>
                    <a:cubicBezTo>
                      <a:pt x="71" y="30"/>
                      <a:pt x="71" y="30"/>
                      <a:pt x="71" y="30"/>
                    </a:cubicBezTo>
                    <a:cubicBezTo>
                      <a:pt x="69" y="27"/>
                      <a:pt x="67" y="26"/>
                      <a:pt x="64" y="25"/>
                    </a:cubicBezTo>
                    <a:cubicBezTo>
                      <a:pt x="62" y="25"/>
                      <a:pt x="60" y="26"/>
                      <a:pt x="58" y="28"/>
                    </a:cubicBezTo>
                    <a:cubicBezTo>
                      <a:pt x="58" y="28"/>
                      <a:pt x="57" y="27"/>
                      <a:pt x="57" y="26"/>
                    </a:cubicBezTo>
                    <a:cubicBezTo>
                      <a:pt x="54" y="24"/>
                      <a:pt x="52" y="23"/>
                      <a:pt x="49" y="22"/>
                    </a:cubicBezTo>
                    <a:cubicBezTo>
                      <a:pt x="50" y="22"/>
                      <a:pt x="52" y="21"/>
                      <a:pt x="53" y="20"/>
                    </a:cubicBezTo>
                    <a:cubicBezTo>
                      <a:pt x="55" y="19"/>
                      <a:pt x="56" y="16"/>
                      <a:pt x="56" y="13"/>
                    </a:cubicBezTo>
                    <a:cubicBezTo>
                      <a:pt x="56" y="8"/>
                      <a:pt x="52" y="3"/>
                      <a:pt x="47" y="3"/>
                    </a:cubicBezTo>
                    <a:cubicBezTo>
                      <a:pt x="44" y="3"/>
                      <a:pt x="42" y="4"/>
                      <a:pt x="40" y="6"/>
                    </a:cubicBezTo>
                    <a:cubicBezTo>
                      <a:pt x="40" y="6"/>
                      <a:pt x="39" y="6"/>
                      <a:pt x="39" y="7"/>
                    </a:cubicBezTo>
                    <a:cubicBezTo>
                      <a:pt x="38" y="4"/>
                      <a:pt x="37" y="2"/>
                      <a:pt x="34" y="2"/>
                    </a:cubicBezTo>
                    <a:cubicBezTo>
                      <a:pt x="34" y="2"/>
                      <a:pt x="34" y="2"/>
                      <a:pt x="34" y="2"/>
                    </a:cubicBezTo>
                    <a:cubicBezTo>
                      <a:pt x="29" y="0"/>
                      <a:pt x="24" y="4"/>
                      <a:pt x="24" y="8"/>
                    </a:cubicBezTo>
                    <a:cubicBezTo>
                      <a:pt x="23" y="7"/>
                      <a:pt x="20" y="5"/>
                      <a:pt x="17" y="5"/>
                    </a:cubicBezTo>
                    <a:cubicBezTo>
                      <a:pt x="7" y="5"/>
                      <a:pt x="4" y="15"/>
                      <a:pt x="7" y="22"/>
                    </a:cubicBezTo>
                    <a:cubicBezTo>
                      <a:pt x="3" y="22"/>
                      <a:pt x="0" y="26"/>
                      <a:pt x="0" y="30"/>
                    </a:cubicBezTo>
                    <a:cubicBezTo>
                      <a:pt x="0" y="34"/>
                      <a:pt x="3" y="38"/>
                      <a:pt x="8" y="38"/>
                    </a:cubicBezTo>
                    <a:cubicBezTo>
                      <a:pt x="13" y="38"/>
                      <a:pt x="17" y="35"/>
                      <a:pt x="17" y="30"/>
                    </a:cubicBezTo>
                    <a:cubicBezTo>
                      <a:pt x="17" y="29"/>
                      <a:pt x="17" y="28"/>
                      <a:pt x="16" y="27"/>
                    </a:cubicBezTo>
                    <a:cubicBezTo>
                      <a:pt x="17" y="27"/>
                      <a:pt x="18" y="26"/>
                      <a:pt x="19" y="26"/>
                    </a:cubicBezTo>
                    <a:cubicBezTo>
                      <a:pt x="20" y="28"/>
                      <a:pt x="20" y="30"/>
                      <a:pt x="22" y="31"/>
                    </a:cubicBezTo>
                    <a:cubicBezTo>
                      <a:pt x="22" y="31"/>
                      <a:pt x="22" y="31"/>
                      <a:pt x="22" y="31"/>
                    </a:cubicBezTo>
                    <a:cubicBezTo>
                      <a:pt x="20" y="32"/>
                      <a:pt x="17" y="34"/>
                      <a:pt x="16" y="36"/>
                    </a:cubicBezTo>
                    <a:cubicBezTo>
                      <a:pt x="16" y="36"/>
                      <a:pt x="16" y="36"/>
                      <a:pt x="16" y="36"/>
                    </a:cubicBezTo>
                    <a:cubicBezTo>
                      <a:pt x="15" y="38"/>
                      <a:pt x="14" y="40"/>
                      <a:pt x="14" y="42"/>
                    </a:cubicBezTo>
                    <a:cubicBezTo>
                      <a:pt x="11" y="42"/>
                      <a:pt x="9" y="43"/>
                      <a:pt x="6" y="45"/>
                    </a:cubicBezTo>
                    <a:cubicBezTo>
                      <a:pt x="5" y="46"/>
                      <a:pt x="4" y="47"/>
                      <a:pt x="4" y="49"/>
                    </a:cubicBezTo>
                    <a:cubicBezTo>
                      <a:pt x="2" y="52"/>
                      <a:pt x="2" y="56"/>
                      <a:pt x="4" y="58"/>
                    </a:cubicBezTo>
                    <a:cubicBezTo>
                      <a:pt x="5" y="59"/>
                      <a:pt x="5" y="60"/>
                      <a:pt x="6" y="61"/>
                    </a:cubicBezTo>
                    <a:cubicBezTo>
                      <a:pt x="6" y="62"/>
                      <a:pt x="7" y="62"/>
                      <a:pt x="8" y="63"/>
                    </a:cubicBezTo>
                    <a:cubicBezTo>
                      <a:pt x="0" y="64"/>
                      <a:pt x="0" y="77"/>
                      <a:pt x="9" y="77"/>
                    </a:cubicBezTo>
                    <a:cubicBezTo>
                      <a:pt x="16" y="77"/>
                      <a:pt x="18" y="69"/>
                      <a:pt x="15" y="65"/>
                    </a:cubicBezTo>
                    <a:cubicBezTo>
                      <a:pt x="15" y="65"/>
                      <a:pt x="16" y="65"/>
                      <a:pt x="17" y="64"/>
                    </a:cubicBezTo>
                    <a:cubicBezTo>
                      <a:pt x="17" y="66"/>
                      <a:pt x="18" y="68"/>
                      <a:pt x="19" y="69"/>
                    </a:cubicBezTo>
                    <a:cubicBezTo>
                      <a:pt x="20" y="69"/>
                      <a:pt x="20" y="70"/>
                      <a:pt x="21" y="70"/>
                    </a:cubicBezTo>
                    <a:cubicBezTo>
                      <a:pt x="18" y="72"/>
                      <a:pt x="17" y="75"/>
                      <a:pt x="18" y="78"/>
                    </a:cubicBezTo>
                    <a:cubicBezTo>
                      <a:pt x="18" y="81"/>
                      <a:pt x="22" y="83"/>
                      <a:pt x="25" y="83"/>
                    </a:cubicBezTo>
                    <a:cubicBezTo>
                      <a:pt x="27" y="82"/>
                      <a:pt x="29" y="81"/>
                      <a:pt x="30" y="79"/>
                    </a:cubicBezTo>
                    <a:cubicBezTo>
                      <a:pt x="30" y="81"/>
                      <a:pt x="32" y="83"/>
                      <a:pt x="35" y="83"/>
                    </a:cubicBezTo>
                    <a:cubicBezTo>
                      <a:pt x="38" y="83"/>
                      <a:pt x="40" y="80"/>
                      <a:pt x="39" y="77"/>
                    </a:cubicBezTo>
                    <a:cubicBezTo>
                      <a:pt x="39" y="77"/>
                      <a:pt x="39" y="77"/>
                      <a:pt x="39" y="77"/>
                    </a:cubicBezTo>
                    <a:cubicBezTo>
                      <a:pt x="41" y="78"/>
                      <a:pt x="42" y="78"/>
                      <a:pt x="44" y="78"/>
                    </a:cubicBezTo>
                    <a:cubicBezTo>
                      <a:pt x="46" y="78"/>
                      <a:pt x="49" y="77"/>
                      <a:pt x="51" y="75"/>
                    </a:cubicBezTo>
                    <a:cubicBezTo>
                      <a:pt x="53" y="74"/>
                      <a:pt x="54" y="71"/>
                      <a:pt x="54" y="68"/>
                    </a:cubicBezTo>
                    <a:cubicBezTo>
                      <a:pt x="54" y="67"/>
                      <a:pt x="54" y="66"/>
                      <a:pt x="53" y="65"/>
                    </a:cubicBezTo>
                    <a:cubicBezTo>
                      <a:pt x="54" y="66"/>
                      <a:pt x="55" y="66"/>
                      <a:pt x="55" y="66"/>
                    </a:cubicBezTo>
                    <a:cubicBezTo>
                      <a:pt x="64" y="66"/>
                      <a:pt x="67" y="59"/>
                      <a:pt x="67" y="52"/>
                    </a:cubicBezTo>
                    <a:cubicBezTo>
                      <a:pt x="67" y="52"/>
                      <a:pt x="68" y="53"/>
                      <a:pt x="69" y="53"/>
                    </a:cubicBezTo>
                    <a:cubicBezTo>
                      <a:pt x="76" y="53"/>
                      <a:pt x="76" y="41"/>
                      <a:pt x="69" y="41"/>
                    </a:cubicBezTo>
                    <a:close/>
                    <a:moveTo>
                      <a:pt x="45" y="23"/>
                    </a:moveTo>
                    <a:cubicBezTo>
                      <a:pt x="44" y="23"/>
                      <a:pt x="42" y="23"/>
                      <a:pt x="41" y="24"/>
                    </a:cubicBezTo>
                    <a:cubicBezTo>
                      <a:pt x="41" y="24"/>
                      <a:pt x="41" y="24"/>
                      <a:pt x="41" y="23"/>
                    </a:cubicBezTo>
                    <a:cubicBezTo>
                      <a:pt x="41" y="23"/>
                      <a:pt x="41" y="22"/>
                      <a:pt x="41" y="21"/>
                    </a:cubicBezTo>
                    <a:cubicBezTo>
                      <a:pt x="42" y="22"/>
                      <a:pt x="44" y="22"/>
                      <a:pt x="45" y="23"/>
                    </a:cubicBezTo>
                    <a:close/>
                    <a:moveTo>
                      <a:pt x="35" y="73"/>
                    </a:moveTo>
                    <a:cubicBezTo>
                      <a:pt x="33" y="73"/>
                      <a:pt x="31" y="74"/>
                      <a:pt x="30" y="76"/>
                    </a:cubicBezTo>
                    <a:cubicBezTo>
                      <a:pt x="30" y="75"/>
                      <a:pt x="30" y="75"/>
                      <a:pt x="30" y="75"/>
                    </a:cubicBezTo>
                    <a:cubicBezTo>
                      <a:pt x="30" y="74"/>
                      <a:pt x="30" y="73"/>
                      <a:pt x="29" y="72"/>
                    </a:cubicBezTo>
                    <a:cubicBezTo>
                      <a:pt x="31" y="72"/>
                      <a:pt x="33" y="72"/>
                      <a:pt x="35" y="71"/>
                    </a:cubicBezTo>
                    <a:cubicBezTo>
                      <a:pt x="35" y="72"/>
                      <a:pt x="35" y="73"/>
                      <a:pt x="36" y="73"/>
                    </a:cubicBezTo>
                    <a:cubicBezTo>
                      <a:pt x="36" y="73"/>
                      <a:pt x="36" y="73"/>
                      <a:pt x="35" y="73"/>
                    </a:cubicBezTo>
                    <a:close/>
                    <a:moveTo>
                      <a:pt x="46" y="49"/>
                    </a:moveTo>
                    <a:cubicBezTo>
                      <a:pt x="44" y="48"/>
                      <a:pt x="43" y="47"/>
                      <a:pt x="41" y="47"/>
                    </a:cubicBezTo>
                    <a:cubicBezTo>
                      <a:pt x="38" y="47"/>
                      <a:pt x="36" y="48"/>
                      <a:pt x="35" y="51"/>
                    </a:cubicBezTo>
                    <a:cubicBezTo>
                      <a:pt x="34" y="50"/>
                      <a:pt x="33" y="49"/>
                      <a:pt x="32" y="49"/>
                    </a:cubicBezTo>
                    <a:cubicBezTo>
                      <a:pt x="34" y="47"/>
                      <a:pt x="35" y="45"/>
                      <a:pt x="35" y="42"/>
                    </a:cubicBezTo>
                    <a:cubicBezTo>
                      <a:pt x="35" y="39"/>
                      <a:pt x="34" y="36"/>
                      <a:pt x="32" y="34"/>
                    </a:cubicBezTo>
                    <a:cubicBezTo>
                      <a:pt x="33" y="34"/>
                      <a:pt x="35" y="33"/>
                      <a:pt x="36" y="33"/>
                    </a:cubicBezTo>
                    <a:cubicBezTo>
                      <a:pt x="36" y="33"/>
                      <a:pt x="36" y="34"/>
                      <a:pt x="36" y="34"/>
                    </a:cubicBezTo>
                    <a:cubicBezTo>
                      <a:pt x="36" y="37"/>
                      <a:pt x="37" y="40"/>
                      <a:pt x="39" y="42"/>
                    </a:cubicBezTo>
                    <a:cubicBezTo>
                      <a:pt x="41" y="45"/>
                      <a:pt x="44" y="46"/>
                      <a:pt x="47" y="46"/>
                    </a:cubicBezTo>
                    <a:cubicBezTo>
                      <a:pt x="46" y="47"/>
                      <a:pt x="46" y="48"/>
                      <a:pt x="46" y="49"/>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8" name="Freeform 91"/>
              <p:cNvSpPr>
                <a:spLocks/>
              </p:cNvSpPr>
              <p:nvPr/>
            </p:nvSpPr>
            <p:spPr bwMode="auto">
              <a:xfrm>
                <a:off x="9102725" y="4772026"/>
                <a:ext cx="25400" cy="26988"/>
              </a:xfrm>
              <a:custGeom>
                <a:avLst/>
                <a:gdLst>
                  <a:gd name="T0" fmla="*/ 5 w 10"/>
                  <a:gd name="T1" fmla="*/ 0 h 10"/>
                  <a:gd name="T2" fmla="*/ 0 w 10"/>
                  <a:gd name="T3" fmla="*/ 5 h 10"/>
                  <a:gd name="T4" fmla="*/ 5 w 10"/>
                  <a:gd name="T5" fmla="*/ 10 h 10"/>
                  <a:gd name="T6" fmla="*/ 10 w 10"/>
                  <a:gd name="T7" fmla="*/ 5 h 10"/>
                  <a:gd name="T8" fmla="*/ 5 w 10"/>
                  <a:gd name="T9" fmla="*/ 0 h 10"/>
                </a:gdLst>
                <a:ahLst/>
                <a:cxnLst>
                  <a:cxn ang="0">
                    <a:pos x="T0" y="T1"/>
                  </a:cxn>
                  <a:cxn ang="0">
                    <a:pos x="T2" y="T3"/>
                  </a:cxn>
                  <a:cxn ang="0">
                    <a:pos x="T4" y="T5"/>
                  </a:cxn>
                  <a:cxn ang="0">
                    <a:pos x="T6" y="T7"/>
                  </a:cxn>
                  <a:cxn ang="0">
                    <a:pos x="T8" y="T9"/>
                  </a:cxn>
                </a:cxnLst>
                <a:rect l="0" t="0" r="r" b="b"/>
                <a:pathLst>
                  <a:path w="10" h="10">
                    <a:moveTo>
                      <a:pt x="5" y="0"/>
                    </a:moveTo>
                    <a:cubicBezTo>
                      <a:pt x="2" y="0"/>
                      <a:pt x="0" y="2"/>
                      <a:pt x="0" y="5"/>
                    </a:cubicBezTo>
                    <a:cubicBezTo>
                      <a:pt x="0" y="7"/>
                      <a:pt x="2" y="10"/>
                      <a:pt x="5" y="10"/>
                    </a:cubicBezTo>
                    <a:cubicBezTo>
                      <a:pt x="7" y="10"/>
                      <a:pt x="10" y="8"/>
                      <a:pt x="10" y="5"/>
                    </a:cubicBezTo>
                    <a:cubicBezTo>
                      <a:pt x="10" y="2"/>
                      <a:pt x="8" y="0"/>
                      <a:pt x="5"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9" name="Freeform 92"/>
              <p:cNvSpPr>
                <a:spLocks/>
              </p:cNvSpPr>
              <p:nvPr/>
            </p:nvSpPr>
            <p:spPr bwMode="auto">
              <a:xfrm>
                <a:off x="9097963" y="4905376"/>
                <a:ext cx="36513" cy="28575"/>
              </a:xfrm>
              <a:custGeom>
                <a:avLst/>
                <a:gdLst>
                  <a:gd name="T0" fmla="*/ 7 w 14"/>
                  <a:gd name="T1" fmla="*/ 0 h 11"/>
                  <a:gd name="T2" fmla="*/ 7 w 14"/>
                  <a:gd name="T3" fmla="*/ 11 h 11"/>
                  <a:gd name="T4" fmla="*/ 7 w 14"/>
                  <a:gd name="T5" fmla="*/ 0 h 11"/>
                </a:gdLst>
                <a:ahLst/>
                <a:cxnLst>
                  <a:cxn ang="0">
                    <a:pos x="T0" y="T1"/>
                  </a:cxn>
                  <a:cxn ang="0">
                    <a:pos x="T2" y="T3"/>
                  </a:cxn>
                  <a:cxn ang="0">
                    <a:pos x="T4" y="T5"/>
                  </a:cxn>
                </a:cxnLst>
                <a:rect l="0" t="0" r="r" b="b"/>
                <a:pathLst>
                  <a:path w="14" h="11">
                    <a:moveTo>
                      <a:pt x="7" y="0"/>
                    </a:moveTo>
                    <a:cubicBezTo>
                      <a:pt x="0" y="0"/>
                      <a:pt x="0" y="11"/>
                      <a:pt x="7" y="11"/>
                    </a:cubicBezTo>
                    <a:cubicBezTo>
                      <a:pt x="14" y="11"/>
                      <a:pt x="14"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3" name="Group 32"/>
            <p:cNvGrpSpPr/>
            <p:nvPr/>
          </p:nvGrpSpPr>
          <p:grpSpPr>
            <a:xfrm>
              <a:off x="8686800" y="4557713"/>
              <a:ext cx="682626" cy="577851"/>
              <a:chOff x="8686800" y="4557713"/>
              <a:chExt cx="682626" cy="577851"/>
            </a:xfrm>
          </p:grpSpPr>
          <p:sp>
            <p:nvSpPr>
              <p:cNvPr id="34" name="Freeform 93"/>
              <p:cNvSpPr>
                <a:spLocks/>
              </p:cNvSpPr>
              <p:nvPr/>
            </p:nvSpPr>
            <p:spPr bwMode="auto">
              <a:xfrm>
                <a:off x="8843963" y="4919663"/>
                <a:ext cx="104775" cy="146050"/>
              </a:xfrm>
              <a:custGeom>
                <a:avLst/>
                <a:gdLst>
                  <a:gd name="T0" fmla="*/ 39 w 40"/>
                  <a:gd name="T1" fmla="*/ 1 h 56"/>
                  <a:gd name="T2" fmla="*/ 21 w 40"/>
                  <a:gd name="T3" fmla="*/ 27 h 56"/>
                  <a:gd name="T4" fmla="*/ 0 w 40"/>
                  <a:gd name="T5" fmla="*/ 55 h 56"/>
                  <a:gd name="T6" fmla="*/ 1 w 40"/>
                  <a:gd name="T7" fmla="*/ 56 h 56"/>
                  <a:gd name="T8" fmla="*/ 21 w 40"/>
                  <a:gd name="T9" fmla="*/ 29 h 56"/>
                  <a:gd name="T10" fmla="*/ 39 w 40"/>
                  <a:gd name="T11" fmla="*/ 1 h 56"/>
                  <a:gd name="T12" fmla="*/ 39 w 40"/>
                  <a:gd name="T13" fmla="*/ 1 h 56"/>
                </a:gdLst>
                <a:ahLst/>
                <a:cxnLst>
                  <a:cxn ang="0">
                    <a:pos x="T0" y="T1"/>
                  </a:cxn>
                  <a:cxn ang="0">
                    <a:pos x="T2" y="T3"/>
                  </a:cxn>
                  <a:cxn ang="0">
                    <a:pos x="T4" y="T5"/>
                  </a:cxn>
                  <a:cxn ang="0">
                    <a:pos x="T6" y="T7"/>
                  </a:cxn>
                  <a:cxn ang="0">
                    <a:pos x="T8" y="T9"/>
                  </a:cxn>
                  <a:cxn ang="0">
                    <a:pos x="T10" y="T11"/>
                  </a:cxn>
                  <a:cxn ang="0">
                    <a:pos x="T12" y="T13"/>
                  </a:cxn>
                </a:cxnLst>
                <a:rect l="0" t="0" r="r" b="b"/>
                <a:pathLst>
                  <a:path w="40" h="56">
                    <a:moveTo>
                      <a:pt x="39" y="1"/>
                    </a:moveTo>
                    <a:cubicBezTo>
                      <a:pt x="32" y="9"/>
                      <a:pt x="27" y="19"/>
                      <a:pt x="21" y="27"/>
                    </a:cubicBezTo>
                    <a:cubicBezTo>
                      <a:pt x="14" y="37"/>
                      <a:pt x="6" y="45"/>
                      <a:pt x="0" y="55"/>
                    </a:cubicBezTo>
                    <a:cubicBezTo>
                      <a:pt x="0" y="56"/>
                      <a:pt x="1" y="56"/>
                      <a:pt x="1" y="56"/>
                    </a:cubicBezTo>
                    <a:cubicBezTo>
                      <a:pt x="9" y="48"/>
                      <a:pt x="15" y="38"/>
                      <a:pt x="21" y="29"/>
                    </a:cubicBezTo>
                    <a:cubicBezTo>
                      <a:pt x="28" y="21"/>
                      <a:pt x="35" y="11"/>
                      <a:pt x="39" y="1"/>
                    </a:cubicBezTo>
                    <a:cubicBezTo>
                      <a:pt x="40" y="1"/>
                      <a:pt x="39" y="0"/>
                      <a:pt x="39"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5" name="Freeform 94"/>
              <p:cNvSpPr>
                <a:spLocks/>
              </p:cNvSpPr>
              <p:nvPr/>
            </p:nvSpPr>
            <p:spPr bwMode="auto">
              <a:xfrm>
                <a:off x="8899525" y="4937126"/>
                <a:ext cx="61913" cy="138113"/>
              </a:xfrm>
              <a:custGeom>
                <a:avLst/>
                <a:gdLst>
                  <a:gd name="T0" fmla="*/ 23 w 24"/>
                  <a:gd name="T1" fmla="*/ 0 h 53"/>
                  <a:gd name="T2" fmla="*/ 22 w 24"/>
                  <a:gd name="T3" fmla="*/ 0 h 53"/>
                  <a:gd name="T4" fmla="*/ 22 w 24"/>
                  <a:gd name="T5" fmla="*/ 0 h 53"/>
                  <a:gd name="T6" fmla="*/ 11 w 24"/>
                  <a:gd name="T7" fmla="*/ 25 h 53"/>
                  <a:gd name="T8" fmla="*/ 0 w 24"/>
                  <a:gd name="T9" fmla="*/ 52 h 53"/>
                  <a:gd name="T10" fmla="*/ 1 w 24"/>
                  <a:gd name="T11" fmla="*/ 53 h 53"/>
                  <a:gd name="T12" fmla="*/ 11 w 24"/>
                  <a:gd name="T13" fmla="*/ 28 h 53"/>
                  <a:gd name="T14" fmla="*/ 22 w 24"/>
                  <a:gd name="T15" fmla="*/ 2 h 53"/>
                  <a:gd name="T16" fmla="*/ 20 w 24"/>
                  <a:gd name="T17" fmla="*/ 26 h 53"/>
                  <a:gd name="T18" fmla="*/ 15 w 24"/>
                  <a:gd name="T19" fmla="*/ 51 h 53"/>
                  <a:gd name="T20" fmla="*/ 16 w 24"/>
                  <a:gd name="T21" fmla="*/ 51 h 53"/>
                  <a:gd name="T22" fmla="*/ 22 w 24"/>
                  <a:gd name="T23" fmla="*/ 26 h 53"/>
                  <a:gd name="T24" fmla="*/ 23 w 24"/>
                  <a:gd name="T25"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53">
                    <a:moveTo>
                      <a:pt x="23" y="0"/>
                    </a:moveTo>
                    <a:cubicBezTo>
                      <a:pt x="23" y="0"/>
                      <a:pt x="22" y="0"/>
                      <a:pt x="22" y="0"/>
                    </a:cubicBezTo>
                    <a:cubicBezTo>
                      <a:pt x="22" y="0"/>
                      <a:pt x="22" y="0"/>
                      <a:pt x="22" y="0"/>
                    </a:cubicBezTo>
                    <a:cubicBezTo>
                      <a:pt x="18" y="8"/>
                      <a:pt x="14" y="16"/>
                      <a:pt x="11" y="25"/>
                    </a:cubicBezTo>
                    <a:cubicBezTo>
                      <a:pt x="7" y="34"/>
                      <a:pt x="2" y="43"/>
                      <a:pt x="0" y="52"/>
                    </a:cubicBezTo>
                    <a:cubicBezTo>
                      <a:pt x="0" y="53"/>
                      <a:pt x="1" y="53"/>
                      <a:pt x="1" y="53"/>
                    </a:cubicBezTo>
                    <a:cubicBezTo>
                      <a:pt x="5" y="45"/>
                      <a:pt x="8" y="36"/>
                      <a:pt x="11" y="28"/>
                    </a:cubicBezTo>
                    <a:cubicBezTo>
                      <a:pt x="15" y="19"/>
                      <a:pt x="19" y="10"/>
                      <a:pt x="22" y="2"/>
                    </a:cubicBezTo>
                    <a:cubicBezTo>
                      <a:pt x="21" y="10"/>
                      <a:pt x="21" y="18"/>
                      <a:pt x="20" y="26"/>
                    </a:cubicBezTo>
                    <a:cubicBezTo>
                      <a:pt x="18" y="34"/>
                      <a:pt x="16" y="43"/>
                      <a:pt x="15" y="51"/>
                    </a:cubicBezTo>
                    <a:cubicBezTo>
                      <a:pt x="15" y="52"/>
                      <a:pt x="16" y="52"/>
                      <a:pt x="16" y="51"/>
                    </a:cubicBezTo>
                    <a:cubicBezTo>
                      <a:pt x="19" y="44"/>
                      <a:pt x="21" y="34"/>
                      <a:pt x="22" y="26"/>
                    </a:cubicBezTo>
                    <a:cubicBezTo>
                      <a:pt x="23" y="18"/>
                      <a:pt x="24" y="9"/>
                      <a:pt x="23"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6" name="Freeform 95"/>
              <p:cNvSpPr>
                <a:spLocks/>
              </p:cNvSpPr>
              <p:nvPr/>
            </p:nvSpPr>
            <p:spPr bwMode="auto">
              <a:xfrm>
                <a:off x="8997950" y="4949826"/>
                <a:ext cx="49213" cy="185738"/>
              </a:xfrm>
              <a:custGeom>
                <a:avLst/>
                <a:gdLst>
                  <a:gd name="T0" fmla="*/ 14 w 19"/>
                  <a:gd name="T1" fmla="*/ 38 h 71"/>
                  <a:gd name="T2" fmla="*/ 6 w 19"/>
                  <a:gd name="T3" fmla="*/ 3 h 71"/>
                  <a:gd name="T4" fmla="*/ 5 w 19"/>
                  <a:gd name="T5" fmla="*/ 2 h 71"/>
                  <a:gd name="T6" fmla="*/ 5 w 19"/>
                  <a:gd name="T7" fmla="*/ 1 h 71"/>
                  <a:gd name="T8" fmla="*/ 4 w 19"/>
                  <a:gd name="T9" fmla="*/ 1 h 71"/>
                  <a:gd name="T10" fmla="*/ 2 w 19"/>
                  <a:gd name="T11" fmla="*/ 59 h 71"/>
                  <a:gd name="T12" fmla="*/ 4 w 19"/>
                  <a:gd name="T13" fmla="*/ 59 h 71"/>
                  <a:gd name="T14" fmla="*/ 5 w 19"/>
                  <a:gd name="T15" fmla="*/ 5 h 71"/>
                  <a:gd name="T16" fmla="*/ 11 w 19"/>
                  <a:gd name="T17" fmla="*/ 38 h 71"/>
                  <a:gd name="T18" fmla="*/ 17 w 19"/>
                  <a:gd name="T19" fmla="*/ 71 h 71"/>
                  <a:gd name="T20" fmla="*/ 18 w 19"/>
                  <a:gd name="T21" fmla="*/ 70 h 71"/>
                  <a:gd name="T22" fmla="*/ 14 w 19"/>
                  <a:gd name="T23" fmla="*/ 38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71">
                    <a:moveTo>
                      <a:pt x="14" y="38"/>
                    </a:moveTo>
                    <a:cubicBezTo>
                      <a:pt x="11" y="26"/>
                      <a:pt x="9" y="14"/>
                      <a:pt x="6" y="3"/>
                    </a:cubicBezTo>
                    <a:cubicBezTo>
                      <a:pt x="6" y="2"/>
                      <a:pt x="5" y="2"/>
                      <a:pt x="5" y="2"/>
                    </a:cubicBezTo>
                    <a:cubicBezTo>
                      <a:pt x="5" y="2"/>
                      <a:pt x="5" y="2"/>
                      <a:pt x="5" y="1"/>
                    </a:cubicBezTo>
                    <a:cubicBezTo>
                      <a:pt x="5" y="0"/>
                      <a:pt x="4" y="0"/>
                      <a:pt x="4" y="1"/>
                    </a:cubicBezTo>
                    <a:cubicBezTo>
                      <a:pt x="1" y="20"/>
                      <a:pt x="0" y="40"/>
                      <a:pt x="2" y="59"/>
                    </a:cubicBezTo>
                    <a:cubicBezTo>
                      <a:pt x="2" y="60"/>
                      <a:pt x="4" y="61"/>
                      <a:pt x="4" y="59"/>
                    </a:cubicBezTo>
                    <a:cubicBezTo>
                      <a:pt x="5" y="41"/>
                      <a:pt x="5" y="23"/>
                      <a:pt x="5" y="5"/>
                    </a:cubicBezTo>
                    <a:cubicBezTo>
                      <a:pt x="6" y="16"/>
                      <a:pt x="9" y="27"/>
                      <a:pt x="11" y="38"/>
                    </a:cubicBezTo>
                    <a:cubicBezTo>
                      <a:pt x="13" y="49"/>
                      <a:pt x="13" y="61"/>
                      <a:pt x="17" y="71"/>
                    </a:cubicBezTo>
                    <a:cubicBezTo>
                      <a:pt x="17" y="71"/>
                      <a:pt x="18" y="71"/>
                      <a:pt x="18" y="70"/>
                    </a:cubicBezTo>
                    <a:cubicBezTo>
                      <a:pt x="19" y="60"/>
                      <a:pt x="15" y="48"/>
                      <a:pt x="14" y="3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7" name="Freeform 96"/>
              <p:cNvSpPr>
                <a:spLocks/>
              </p:cNvSpPr>
              <p:nvPr/>
            </p:nvSpPr>
            <p:spPr bwMode="auto">
              <a:xfrm>
                <a:off x="9047163" y="4960938"/>
                <a:ext cx="63500" cy="153988"/>
              </a:xfrm>
              <a:custGeom>
                <a:avLst/>
                <a:gdLst>
                  <a:gd name="T0" fmla="*/ 14 w 24"/>
                  <a:gd name="T1" fmla="*/ 29 h 59"/>
                  <a:gd name="T2" fmla="*/ 1 w 24"/>
                  <a:gd name="T3" fmla="*/ 1 h 59"/>
                  <a:gd name="T4" fmla="*/ 0 w 24"/>
                  <a:gd name="T5" fmla="*/ 1 h 59"/>
                  <a:gd name="T6" fmla="*/ 11 w 24"/>
                  <a:gd name="T7" fmla="*/ 29 h 59"/>
                  <a:gd name="T8" fmla="*/ 22 w 24"/>
                  <a:gd name="T9" fmla="*/ 58 h 59"/>
                  <a:gd name="T10" fmla="*/ 24 w 24"/>
                  <a:gd name="T11" fmla="*/ 57 h 59"/>
                  <a:gd name="T12" fmla="*/ 14 w 24"/>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4" h="59">
                    <a:moveTo>
                      <a:pt x="14" y="29"/>
                    </a:moveTo>
                    <a:cubicBezTo>
                      <a:pt x="10" y="20"/>
                      <a:pt x="6" y="10"/>
                      <a:pt x="1" y="1"/>
                    </a:cubicBezTo>
                    <a:cubicBezTo>
                      <a:pt x="1" y="0"/>
                      <a:pt x="0" y="0"/>
                      <a:pt x="0" y="1"/>
                    </a:cubicBezTo>
                    <a:cubicBezTo>
                      <a:pt x="4" y="11"/>
                      <a:pt x="8" y="20"/>
                      <a:pt x="11" y="29"/>
                    </a:cubicBezTo>
                    <a:cubicBezTo>
                      <a:pt x="15" y="39"/>
                      <a:pt x="17" y="49"/>
                      <a:pt x="22" y="58"/>
                    </a:cubicBezTo>
                    <a:cubicBezTo>
                      <a:pt x="22" y="59"/>
                      <a:pt x="24" y="58"/>
                      <a:pt x="24" y="57"/>
                    </a:cubicBezTo>
                    <a:cubicBezTo>
                      <a:pt x="22" y="48"/>
                      <a:pt x="17" y="38"/>
                      <a:pt x="14"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8" name="Freeform 97"/>
              <p:cNvSpPr>
                <a:spLocks/>
              </p:cNvSpPr>
              <p:nvPr/>
            </p:nvSpPr>
            <p:spPr bwMode="auto">
              <a:xfrm>
                <a:off x="8836025" y="4594226"/>
                <a:ext cx="136525" cy="152400"/>
              </a:xfrm>
              <a:custGeom>
                <a:avLst/>
                <a:gdLst>
                  <a:gd name="T0" fmla="*/ 51 w 52"/>
                  <a:gd name="T1" fmla="*/ 55 h 58"/>
                  <a:gd name="T2" fmla="*/ 29 w 52"/>
                  <a:gd name="T3" fmla="*/ 31 h 58"/>
                  <a:gd name="T4" fmla="*/ 10 w 52"/>
                  <a:gd name="T5" fmla="*/ 1 h 58"/>
                  <a:gd name="T6" fmla="*/ 9 w 52"/>
                  <a:gd name="T7" fmla="*/ 1 h 58"/>
                  <a:gd name="T8" fmla="*/ 26 w 52"/>
                  <a:gd name="T9" fmla="*/ 32 h 58"/>
                  <a:gd name="T10" fmla="*/ 30 w 52"/>
                  <a:gd name="T11" fmla="*/ 37 h 58"/>
                  <a:gd name="T12" fmla="*/ 1 w 52"/>
                  <a:gd name="T13" fmla="*/ 10 h 58"/>
                  <a:gd name="T14" fmla="*/ 0 w 52"/>
                  <a:gd name="T15" fmla="*/ 10 h 58"/>
                  <a:gd name="T16" fmla="*/ 19 w 52"/>
                  <a:gd name="T17" fmla="*/ 31 h 58"/>
                  <a:gd name="T18" fmla="*/ 35 w 52"/>
                  <a:gd name="T19" fmla="*/ 44 h 58"/>
                  <a:gd name="T20" fmla="*/ 50 w 52"/>
                  <a:gd name="T21" fmla="*/ 57 h 58"/>
                  <a:gd name="T22" fmla="*/ 51 w 52"/>
                  <a:gd name="T23" fmla="*/ 5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58">
                    <a:moveTo>
                      <a:pt x="51" y="55"/>
                    </a:moveTo>
                    <a:cubicBezTo>
                      <a:pt x="44" y="47"/>
                      <a:pt x="35" y="40"/>
                      <a:pt x="29" y="31"/>
                    </a:cubicBezTo>
                    <a:cubicBezTo>
                      <a:pt x="21" y="21"/>
                      <a:pt x="15" y="11"/>
                      <a:pt x="10" y="1"/>
                    </a:cubicBezTo>
                    <a:cubicBezTo>
                      <a:pt x="10" y="0"/>
                      <a:pt x="9" y="1"/>
                      <a:pt x="9" y="1"/>
                    </a:cubicBezTo>
                    <a:cubicBezTo>
                      <a:pt x="13" y="12"/>
                      <a:pt x="19" y="22"/>
                      <a:pt x="26" y="32"/>
                    </a:cubicBezTo>
                    <a:cubicBezTo>
                      <a:pt x="27" y="34"/>
                      <a:pt x="29" y="36"/>
                      <a:pt x="30" y="37"/>
                    </a:cubicBezTo>
                    <a:cubicBezTo>
                      <a:pt x="20" y="29"/>
                      <a:pt x="11" y="18"/>
                      <a:pt x="1" y="10"/>
                    </a:cubicBezTo>
                    <a:cubicBezTo>
                      <a:pt x="1" y="9"/>
                      <a:pt x="0" y="10"/>
                      <a:pt x="0" y="10"/>
                    </a:cubicBezTo>
                    <a:cubicBezTo>
                      <a:pt x="6" y="18"/>
                      <a:pt x="13" y="24"/>
                      <a:pt x="19" y="31"/>
                    </a:cubicBezTo>
                    <a:cubicBezTo>
                      <a:pt x="24" y="36"/>
                      <a:pt x="29" y="40"/>
                      <a:pt x="35" y="44"/>
                    </a:cubicBezTo>
                    <a:cubicBezTo>
                      <a:pt x="40" y="49"/>
                      <a:pt x="44" y="53"/>
                      <a:pt x="50" y="57"/>
                    </a:cubicBezTo>
                    <a:cubicBezTo>
                      <a:pt x="51" y="58"/>
                      <a:pt x="52" y="56"/>
                      <a:pt x="51" y="55"/>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9" name="Freeform 98"/>
              <p:cNvSpPr>
                <a:spLocks/>
              </p:cNvSpPr>
              <p:nvPr/>
            </p:nvSpPr>
            <p:spPr bwMode="auto">
              <a:xfrm>
                <a:off x="8901113" y="4572001"/>
                <a:ext cx="96838" cy="163513"/>
              </a:xfrm>
              <a:custGeom>
                <a:avLst/>
                <a:gdLst>
                  <a:gd name="T0" fmla="*/ 36 w 37"/>
                  <a:gd name="T1" fmla="*/ 61 h 63"/>
                  <a:gd name="T2" fmla="*/ 31 w 37"/>
                  <a:gd name="T3" fmla="*/ 44 h 63"/>
                  <a:gd name="T4" fmla="*/ 31 w 37"/>
                  <a:gd name="T5" fmla="*/ 44 h 63"/>
                  <a:gd name="T6" fmla="*/ 27 w 37"/>
                  <a:gd name="T7" fmla="*/ 1 h 63"/>
                  <a:gd name="T8" fmla="*/ 26 w 37"/>
                  <a:gd name="T9" fmla="*/ 1 h 63"/>
                  <a:gd name="T10" fmla="*/ 29 w 37"/>
                  <a:gd name="T11" fmla="*/ 37 h 63"/>
                  <a:gd name="T12" fmla="*/ 13 w 37"/>
                  <a:gd name="T13" fmla="*/ 3 h 63"/>
                  <a:gd name="T14" fmla="*/ 12 w 37"/>
                  <a:gd name="T15" fmla="*/ 4 h 63"/>
                  <a:gd name="T16" fmla="*/ 21 w 37"/>
                  <a:gd name="T17" fmla="*/ 26 h 63"/>
                  <a:gd name="T18" fmla="*/ 15 w 37"/>
                  <a:gd name="T19" fmla="*/ 19 h 63"/>
                  <a:gd name="T20" fmla="*/ 2 w 37"/>
                  <a:gd name="T21" fmla="*/ 3 h 63"/>
                  <a:gd name="T22" fmla="*/ 1 w 37"/>
                  <a:gd name="T23" fmla="*/ 4 h 63"/>
                  <a:gd name="T24" fmla="*/ 13 w 37"/>
                  <a:gd name="T25" fmla="*/ 20 h 63"/>
                  <a:gd name="T26" fmla="*/ 24 w 37"/>
                  <a:gd name="T27" fmla="*/ 34 h 63"/>
                  <a:gd name="T28" fmla="*/ 33 w 37"/>
                  <a:gd name="T29" fmla="*/ 61 h 63"/>
                  <a:gd name="T30" fmla="*/ 36 w 37"/>
                  <a:gd name="T31" fmla="*/ 6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 h="63">
                    <a:moveTo>
                      <a:pt x="36" y="61"/>
                    </a:moveTo>
                    <a:cubicBezTo>
                      <a:pt x="35" y="55"/>
                      <a:pt x="33" y="50"/>
                      <a:pt x="31" y="44"/>
                    </a:cubicBezTo>
                    <a:cubicBezTo>
                      <a:pt x="31" y="44"/>
                      <a:pt x="31" y="44"/>
                      <a:pt x="31" y="44"/>
                    </a:cubicBezTo>
                    <a:cubicBezTo>
                      <a:pt x="32" y="30"/>
                      <a:pt x="31" y="15"/>
                      <a:pt x="27" y="1"/>
                    </a:cubicBezTo>
                    <a:cubicBezTo>
                      <a:pt x="27" y="0"/>
                      <a:pt x="26" y="0"/>
                      <a:pt x="26" y="1"/>
                    </a:cubicBezTo>
                    <a:cubicBezTo>
                      <a:pt x="27" y="13"/>
                      <a:pt x="28" y="25"/>
                      <a:pt x="29" y="37"/>
                    </a:cubicBezTo>
                    <a:cubicBezTo>
                      <a:pt x="24" y="26"/>
                      <a:pt x="19" y="14"/>
                      <a:pt x="13" y="3"/>
                    </a:cubicBezTo>
                    <a:cubicBezTo>
                      <a:pt x="13" y="2"/>
                      <a:pt x="12" y="3"/>
                      <a:pt x="12" y="4"/>
                    </a:cubicBezTo>
                    <a:cubicBezTo>
                      <a:pt x="14" y="11"/>
                      <a:pt x="18" y="19"/>
                      <a:pt x="21" y="26"/>
                    </a:cubicBezTo>
                    <a:cubicBezTo>
                      <a:pt x="19" y="24"/>
                      <a:pt x="17" y="22"/>
                      <a:pt x="15" y="19"/>
                    </a:cubicBezTo>
                    <a:cubicBezTo>
                      <a:pt x="11" y="14"/>
                      <a:pt x="6" y="8"/>
                      <a:pt x="2" y="3"/>
                    </a:cubicBezTo>
                    <a:cubicBezTo>
                      <a:pt x="1" y="2"/>
                      <a:pt x="0" y="3"/>
                      <a:pt x="1" y="4"/>
                    </a:cubicBezTo>
                    <a:cubicBezTo>
                      <a:pt x="4" y="9"/>
                      <a:pt x="9" y="15"/>
                      <a:pt x="13" y="20"/>
                    </a:cubicBezTo>
                    <a:cubicBezTo>
                      <a:pt x="16" y="25"/>
                      <a:pt x="20" y="30"/>
                      <a:pt x="24" y="34"/>
                    </a:cubicBezTo>
                    <a:cubicBezTo>
                      <a:pt x="27" y="43"/>
                      <a:pt x="31" y="52"/>
                      <a:pt x="33" y="61"/>
                    </a:cubicBezTo>
                    <a:cubicBezTo>
                      <a:pt x="34" y="63"/>
                      <a:pt x="37" y="63"/>
                      <a:pt x="36" y="6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0" name="Freeform 99"/>
              <p:cNvSpPr>
                <a:spLocks/>
              </p:cNvSpPr>
              <p:nvPr/>
            </p:nvSpPr>
            <p:spPr bwMode="auto">
              <a:xfrm>
                <a:off x="9009063" y="4557713"/>
                <a:ext cx="20638" cy="169863"/>
              </a:xfrm>
              <a:custGeom>
                <a:avLst/>
                <a:gdLst>
                  <a:gd name="T0" fmla="*/ 6 w 8"/>
                  <a:gd name="T1" fmla="*/ 29 h 65"/>
                  <a:gd name="T2" fmla="*/ 1 w 8"/>
                  <a:gd name="T3" fmla="*/ 0 h 65"/>
                  <a:gd name="T4" fmla="*/ 0 w 8"/>
                  <a:gd name="T5" fmla="*/ 0 h 65"/>
                  <a:gd name="T6" fmla="*/ 4 w 8"/>
                  <a:gd name="T7" fmla="*/ 32 h 65"/>
                  <a:gd name="T8" fmla="*/ 6 w 8"/>
                  <a:gd name="T9" fmla="*/ 64 h 65"/>
                  <a:gd name="T10" fmla="*/ 7 w 8"/>
                  <a:gd name="T11" fmla="*/ 64 h 65"/>
                  <a:gd name="T12" fmla="*/ 6 w 8"/>
                  <a:gd name="T13" fmla="*/ 29 h 65"/>
                </a:gdLst>
                <a:ahLst/>
                <a:cxnLst>
                  <a:cxn ang="0">
                    <a:pos x="T0" y="T1"/>
                  </a:cxn>
                  <a:cxn ang="0">
                    <a:pos x="T2" y="T3"/>
                  </a:cxn>
                  <a:cxn ang="0">
                    <a:pos x="T4" y="T5"/>
                  </a:cxn>
                  <a:cxn ang="0">
                    <a:pos x="T6" y="T7"/>
                  </a:cxn>
                  <a:cxn ang="0">
                    <a:pos x="T8" y="T9"/>
                  </a:cxn>
                  <a:cxn ang="0">
                    <a:pos x="T10" y="T11"/>
                  </a:cxn>
                  <a:cxn ang="0">
                    <a:pos x="T12" y="T13"/>
                  </a:cxn>
                </a:cxnLst>
                <a:rect l="0" t="0" r="r" b="b"/>
                <a:pathLst>
                  <a:path w="8" h="65">
                    <a:moveTo>
                      <a:pt x="6" y="29"/>
                    </a:moveTo>
                    <a:cubicBezTo>
                      <a:pt x="5" y="20"/>
                      <a:pt x="5" y="9"/>
                      <a:pt x="1" y="0"/>
                    </a:cubicBezTo>
                    <a:cubicBezTo>
                      <a:pt x="1" y="0"/>
                      <a:pt x="0" y="0"/>
                      <a:pt x="0" y="0"/>
                    </a:cubicBezTo>
                    <a:cubicBezTo>
                      <a:pt x="1" y="11"/>
                      <a:pt x="3" y="21"/>
                      <a:pt x="4" y="32"/>
                    </a:cubicBezTo>
                    <a:cubicBezTo>
                      <a:pt x="5" y="43"/>
                      <a:pt x="5" y="53"/>
                      <a:pt x="6" y="64"/>
                    </a:cubicBezTo>
                    <a:cubicBezTo>
                      <a:pt x="6" y="65"/>
                      <a:pt x="7" y="65"/>
                      <a:pt x="7" y="64"/>
                    </a:cubicBezTo>
                    <a:cubicBezTo>
                      <a:pt x="8" y="53"/>
                      <a:pt x="7" y="41"/>
                      <a:pt x="6"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1" name="Freeform 100"/>
              <p:cNvSpPr>
                <a:spLocks/>
              </p:cNvSpPr>
              <p:nvPr/>
            </p:nvSpPr>
            <p:spPr bwMode="auto">
              <a:xfrm>
                <a:off x="9045575" y="4560888"/>
                <a:ext cx="20638" cy="173038"/>
              </a:xfrm>
              <a:custGeom>
                <a:avLst/>
                <a:gdLst>
                  <a:gd name="T0" fmla="*/ 4 w 8"/>
                  <a:gd name="T1" fmla="*/ 0 h 66"/>
                  <a:gd name="T2" fmla="*/ 3 w 8"/>
                  <a:gd name="T3" fmla="*/ 1 h 66"/>
                  <a:gd name="T4" fmla="*/ 5 w 8"/>
                  <a:gd name="T5" fmla="*/ 32 h 66"/>
                  <a:gd name="T6" fmla="*/ 0 w 8"/>
                  <a:gd name="T7" fmla="*/ 65 h 66"/>
                  <a:gd name="T8" fmla="*/ 1 w 8"/>
                  <a:gd name="T9" fmla="*/ 66 h 66"/>
                  <a:gd name="T10" fmla="*/ 7 w 8"/>
                  <a:gd name="T11" fmla="*/ 32 h 66"/>
                  <a:gd name="T12" fmla="*/ 4 w 8"/>
                  <a:gd name="T13" fmla="*/ 0 h 66"/>
                </a:gdLst>
                <a:ahLst/>
                <a:cxnLst>
                  <a:cxn ang="0">
                    <a:pos x="T0" y="T1"/>
                  </a:cxn>
                  <a:cxn ang="0">
                    <a:pos x="T2" y="T3"/>
                  </a:cxn>
                  <a:cxn ang="0">
                    <a:pos x="T4" y="T5"/>
                  </a:cxn>
                  <a:cxn ang="0">
                    <a:pos x="T6" y="T7"/>
                  </a:cxn>
                  <a:cxn ang="0">
                    <a:pos x="T8" y="T9"/>
                  </a:cxn>
                  <a:cxn ang="0">
                    <a:pos x="T10" y="T11"/>
                  </a:cxn>
                  <a:cxn ang="0">
                    <a:pos x="T12" y="T13"/>
                  </a:cxn>
                </a:cxnLst>
                <a:rect l="0" t="0" r="r" b="b"/>
                <a:pathLst>
                  <a:path w="8" h="66">
                    <a:moveTo>
                      <a:pt x="4" y="0"/>
                    </a:moveTo>
                    <a:cubicBezTo>
                      <a:pt x="4" y="0"/>
                      <a:pt x="3" y="0"/>
                      <a:pt x="3" y="1"/>
                    </a:cubicBezTo>
                    <a:cubicBezTo>
                      <a:pt x="3" y="11"/>
                      <a:pt x="5" y="21"/>
                      <a:pt x="5" y="32"/>
                    </a:cubicBezTo>
                    <a:cubicBezTo>
                      <a:pt x="4" y="43"/>
                      <a:pt x="2" y="54"/>
                      <a:pt x="0" y="65"/>
                    </a:cubicBezTo>
                    <a:cubicBezTo>
                      <a:pt x="0" y="66"/>
                      <a:pt x="0" y="66"/>
                      <a:pt x="1" y="66"/>
                    </a:cubicBezTo>
                    <a:cubicBezTo>
                      <a:pt x="5" y="55"/>
                      <a:pt x="7" y="43"/>
                      <a:pt x="7" y="32"/>
                    </a:cubicBezTo>
                    <a:cubicBezTo>
                      <a:pt x="7" y="22"/>
                      <a:pt x="8" y="10"/>
                      <a:pt x="4"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2" name="Freeform 101"/>
              <p:cNvSpPr>
                <a:spLocks/>
              </p:cNvSpPr>
              <p:nvPr/>
            </p:nvSpPr>
            <p:spPr bwMode="auto">
              <a:xfrm>
                <a:off x="9053513" y="4594226"/>
                <a:ext cx="28575" cy="139700"/>
              </a:xfrm>
              <a:custGeom>
                <a:avLst/>
                <a:gdLst>
                  <a:gd name="T0" fmla="*/ 10 w 11"/>
                  <a:gd name="T1" fmla="*/ 1 h 53"/>
                  <a:gd name="T2" fmla="*/ 7 w 11"/>
                  <a:gd name="T3" fmla="*/ 26 h 53"/>
                  <a:gd name="T4" fmla="*/ 0 w 11"/>
                  <a:gd name="T5" fmla="*/ 51 h 53"/>
                  <a:gd name="T6" fmla="*/ 2 w 11"/>
                  <a:gd name="T7" fmla="*/ 52 h 53"/>
                  <a:gd name="T8" fmla="*/ 8 w 11"/>
                  <a:gd name="T9" fmla="*/ 32 h 53"/>
                  <a:gd name="T10" fmla="*/ 11 w 11"/>
                  <a:gd name="T11" fmla="*/ 1 h 53"/>
                  <a:gd name="T12" fmla="*/ 10 w 11"/>
                  <a:gd name="T13" fmla="*/ 1 h 53"/>
                </a:gdLst>
                <a:ahLst/>
                <a:cxnLst>
                  <a:cxn ang="0">
                    <a:pos x="T0" y="T1"/>
                  </a:cxn>
                  <a:cxn ang="0">
                    <a:pos x="T2" y="T3"/>
                  </a:cxn>
                  <a:cxn ang="0">
                    <a:pos x="T4" y="T5"/>
                  </a:cxn>
                  <a:cxn ang="0">
                    <a:pos x="T6" y="T7"/>
                  </a:cxn>
                  <a:cxn ang="0">
                    <a:pos x="T8" y="T9"/>
                  </a:cxn>
                  <a:cxn ang="0">
                    <a:pos x="T10" y="T11"/>
                  </a:cxn>
                  <a:cxn ang="0">
                    <a:pos x="T12" y="T13"/>
                  </a:cxn>
                </a:cxnLst>
                <a:rect l="0" t="0" r="r" b="b"/>
                <a:pathLst>
                  <a:path w="11" h="53">
                    <a:moveTo>
                      <a:pt x="10" y="1"/>
                    </a:moveTo>
                    <a:cubicBezTo>
                      <a:pt x="9" y="9"/>
                      <a:pt x="8" y="18"/>
                      <a:pt x="7" y="26"/>
                    </a:cubicBezTo>
                    <a:cubicBezTo>
                      <a:pt x="6" y="34"/>
                      <a:pt x="5" y="44"/>
                      <a:pt x="0" y="51"/>
                    </a:cubicBezTo>
                    <a:cubicBezTo>
                      <a:pt x="0" y="52"/>
                      <a:pt x="1" y="53"/>
                      <a:pt x="2" y="52"/>
                    </a:cubicBezTo>
                    <a:cubicBezTo>
                      <a:pt x="6" y="47"/>
                      <a:pt x="7" y="39"/>
                      <a:pt x="8" y="32"/>
                    </a:cubicBezTo>
                    <a:cubicBezTo>
                      <a:pt x="10" y="22"/>
                      <a:pt x="11" y="11"/>
                      <a:pt x="11" y="1"/>
                    </a:cubicBezTo>
                    <a:cubicBezTo>
                      <a:pt x="11" y="0"/>
                      <a:pt x="10" y="0"/>
                      <a:pt x="10"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3" name="Freeform 102"/>
              <p:cNvSpPr>
                <a:spLocks/>
              </p:cNvSpPr>
              <p:nvPr/>
            </p:nvSpPr>
            <p:spPr bwMode="auto">
              <a:xfrm>
                <a:off x="9112250" y="4646613"/>
                <a:ext cx="144463" cy="120650"/>
              </a:xfrm>
              <a:custGeom>
                <a:avLst/>
                <a:gdLst>
                  <a:gd name="T0" fmla="*/ 55 w 55"/>
                  <a:gd name="T1" fmla="*/ 13 h 46"/>
                  <a:gd name="T2" fmla="*/ 29 w 55"/>
                  <a:gd name="T3" fmla="*/ 27 h 46"/>
                  <a:gd name="T4" fmla="*/ 16 w 55"/>
                  <a:gd name="T5" fmla="*/ 33 h 46"/>
                  <a:gd name="T6" fmla="*/ 12 w 55"/>
                  <a:gd name="T7" fmla="*/ 35 h 46"/>
                  <a:gd name="T8" fmla="*/ 26 w 55"/>
                  <a:gd name="T9" fmla="*/ 24 h 46"/>
                  <a:gd name="T10" fmla="*/ 51 w 55"/>
                  <a:gd name="T11" fmla="*/ 1 h 46"/>
                  <a:gd name="T12" fmla="*/ 50 w 55"/>
                  <a:gd name="T13" fmla="*/ 1 h 46"/>
                  <a:gd name="T14" fmla="*/ 23 w 55"/>
                  <a:gd name="T15" fmla="*/ 23 h 46"/>
                  <a:gd name="T16" fmla="*/ 0 w 55"/>
                  <a:gd name="T17" fmla="*/ 45 h 46"/>
                  <a:gd name="T18" fmla="*/ 1 w 55"/>
                  <a:gd name="T19" fmla="*/ 46 h 46"/>
                  <a:gd name="T20" fmla="*/ 8 w 55"/>
                  <a:gd name="T21" fmla="*/ 39 h 46"/>
                  <a:gd name="T22" fmla="*/ 8 w 55"/>
                  <a:gd name="T23" fmla="*/ 39 h 46"/>
                  <a:gd name="T24" fmla="*/ 8 w 55"/>
                  <a:gd name="T25" fmla="*/ 39 h 46"/>
                  <a:gd name="T26" fmla="*/ 8 w 55"/>
                  <a:gd name="T27" fmla="*/ 39 h 46"/>
                  <a:gd name="T28" fmla="*/ 9 w 55"/>
                  <a:gd name="T29" fmla="*/ 39 h 46"/>
                  <a:gd name="T30" fmla="*/ 9 w 55"/>
                  <a:gd name="T31" fmla="*/ 39 h 46"/>
                  <a:gd name="T32" fmla="*/ 19 w 55"/>
                  <a:gd name="T33" fmla="*/ 34 h 46"/>
                  <a:gd name="T34" fmla="*/ 33 w 55"/>
                  <a:gd name="T35" fmla="*/ 28 h 46"/>
                  <a:gd name="T36" fmla="*/ 55 w 55"/>
                  <a:gd name="T37" fmla="*/ 14 h 46"/>
                  <a:gd name="T38" fmla="*/ 55 w 55"/>
                  <a:gd name="T39"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5" h="46">
                    <a:moveTo>
                      <a:pt x="55" y="13"/>
                    </a:moveTo>
                    <a:cubicBezTo>
                      <a:pt x="46" y="19"/>
                      <a:pt x="38" y="23"/>
                      <a:pt x="29" y="27"/>
                    </a:cubicBezTo>
                    <a:cubicBezTo>
                      <a:pt x="25" y="29"/>
                      <a:pt x="20" y="31"/>
                      <a:pt x="16" y="33"/>
                    </a:cubicBezTo>
                    <a:cubicBezTo>
                      <a:pt x="15" y="34"/>
                      <a:pt x="14" y="34"/>
                      <a:pt x="12" y="35"/>
                    </a:cubicBezTo>
                    <a:cubicBezTo>
                      <a:pt x="17" y="31"/>
                      <a:pt x="21" y="28"/>
                      <a:pt x="26" y="24"/>
                    </a:cubicBezTo>
                    <a:cubicBezTo>
                      <a:pt x="34" y="17"/>
                      <a:pt x="43" y="10"/>
                      <a:pt x="51" y="1"/>
                    </a:cubicBezTo>
                    <a:cubicBezTo>
                      <a:pt x="51" y="1"/>
                      <a:pt x="51" y="0"/>
                      <a:pt x="50" y="1"/>
                    </a:cubicBezTo>
                    <a:cubicBezTo>
                      <a:pt x="41" y="7"/>
                      <a:pt x="32" y="15"/>
                      <a:pt x="23" y="23"/>
                    </a:cubicBezTo>
                    <a:cubicBezTo>
                      <a:pt x="15" y="30"/>
                      <a:pt x="6" y="36"/>
                      <a:pt x="0" y="45"/>
                    </a:cubicBezTo>
                    <a:cubicBezTo>
                      <a:pt x="0" y="46"/>
                      <a:pt x="1" y="46"/>
                      <a:pt x="1" y="46"/>
                    </a:cubicBezTo>
                    <a:cubicBezTo>
                      <a:pt x="3" y="43"/>
                      <a:pt x="5" y="41"/>
                      <a:pt x="8" y="39"/>
                    </a:cubicBezTo>
                    <a:cubicBezTo>
                      <a:pt x="8" y="39"/>
                      <a:pt x="8" y="39"/>
                      <a:pt x="8" y="39"/>
                    </a:cubicBezTo>
                    <a:cubicBezTo>
                      <a:pt x="8" y="39"/>
                      <a:pt x="8" y="39"/>
                      <a:pt x="8" y="39"/>
                    </a:cubicBezTo>
                    <a:cubicBezTo>
                      <a:pt x="8" y="39"/>
                      <a:pt x="8" y="39"/>
                      <a:pt x="8" y="39"/>
                    </a:cubicBezTo>
                    <a:cubicBezTo>
                      <a:pt x="8" y="39"/>
                      <a:pt x="9" y="39"/>
                      <a:pt x="9" y="39"/>
                    </a:cubicBezTo>
                    <a:cubicBezTo>
                      <a:pt x="9" y="39"/>
                      <a:pt x="9" y="39"/>
                      <a:pt x="9" y="39"/>
                    </a:cubicBezTo>
                    <a:cubicBezTo>
                      <a:pt x="10" y="40"/>
                      <a:pt x="18" y="35"/>
                      <a:pt x="19" y="34"/>
                    </a:cubicBezTo>
                    <a:cubicBezTo>
                      <a:pt x="24" y="32"/>
                      <a:pt x="28" y="30"/>
                      <a:pt x="33" y="28"/>
                    </a:cubicBezTo>
                    <a:cubicBezTo>
                      <a:pt x="41" y="24"/>
                      <a:pt x="49" y="20"/>
                      <a:pt x="55" y="14"/>
                    </a:cubicBezTo>
                    <a:cubicBezTo>
                      <a:pt x="55" y="14"/>
                      <a:pt x="55" y="13"/>
                      <a:pt x="55" y="13"/>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4" name="Freeform 103"/>
              <p:cNvSpPr>
                <a:spLocks/>
              </p:cNvSpPr>
              <p:nvPr/>
            </p:nvSpPr>
            <p:spPr bwMode="auto">
              <a:xfrm>
                <a:off x="9134475" y="4714876"/>
                <a:ext cx="163513" cy="65088"/>
              </a:xfrm>
              <a:custGeom>
                <a:avLst/>
                <a:gdLst>
                  <a:gd name="T0" fmla="*/ 62 w 63"/>
                  <a:gd name="T1" fmla="*/ 10 h 25"/>
                  <a:gd name="T2" fmla="*/ 37 w 63"/>
                  <a:gd name="T3" fmla="*/ 14 h 25"/>
                  <a:gd name="T4" fmla="*/ 24 w 63"/>
                  <a:gd name="T5" fmla="*/ 17 h 25"/>
                  <a:gd name="T6" fmla="*/ 30 w 63"/>
                  <a:gd name="T7" fmla="*/ 14 h 25"/>
                  <a:gd name="T8" fmla="*/ 58 w 63"/>
                  <a:gd name="T9" fmla="*/ 1 h 25"/>
                  <a:gd name="T10" fmla="*/ 57 w 63"/>
                  <a:gd name="T11" fmla="*/ 0 h 25"/>
                  <a:gd name="T12" fmla="*/ 30 w 63"/>
                  <a:gd name="T13" fmla="*/ 12 h 25"/>
                  <a:gd name="T14" fmla="*/ 0 w 63"/>
                  <a:gd name="T15" fmla="*/ 24 h 25"/>
                  <a:gd name="T16" fmla="*/ 1 w 63"/>
                  <a:gd name="T17" fmla="*/ 25 h 25"/>
                  <a:gd name="T18" fmla="*/ 14 w 63"/>
                  <a:gd name="T19" fmla="*/ 21 h 25"/>
                  <a:gd name="T20" fmla="*/ 37 w 63"/>
                  <a:gd name="T21" fmla="*/ 17 h 25"/>
                  <a:gd name="T22" fmla="*/ 62 w 63"/>
                  <a:gd name="T23" fmla="*/ 11 h 25"/>
                  <a:gd name="T24" fmla="*/ 62 w 63"/>
                  <a:gd name="T25"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25">
                    <a:moveTo>
                      <a:pt x="62" y="10"/>
                    </a:moveTo>
                    <a:cubicBezTo>
                      <a:pt x="54" y="10"/>
                      <a:pt x="46" y="13"/>
                      <a:pt x="37" y="14"/>
                    </a:cubicBezTo>
                    <a:cubicBezTo>
                      <a:pt x="33" y="15"/>
                      <a:pt x="29" y="16"/>
                      <a:pt x="24" y="17"/>
                    </a:cubicBezTo>
                    <a:cubicBezTo>
                      <a:pt x="26" y="16"/>
                      <a:pt x="28" y="15"/>
                      <a:pt x="30" y="14"/>
                    </a:cubicBezTo>
                    <a:cubicBezTo>
                      <a:pt x="39" y="10"/>
                      <a:pt x="50" y="7"/>
                      <a:pt x="58" y="1"/>
                    </a:cubicBezTo>
                    <a:cubicBezTo>
                      <a:pt x="58" y="0"/>
                      <a:pt x="58" y="0"/>
                      <a:pt x="57" y="0"/>
                    </a:cubicBezTo>
                    <a:cubicBezTo>
                      <a:pt x="48" y="3"/>
                      <a:pt x="39" y="8"/>
                      <a:pt x="30" y="12"/>
                    </a:cubicBezTo>
                    <a:cubicBezTo>
                      <a:pt x="20" y="16"/>
                      <a:pt x="10" y="20"/>
                      <a:pt x="0" y="24"/>
                    </a:cubicBezTo>
                    <a:cubicBezTo>
                      <a:pt x="0" y="24"/>
                      <a:pt x="0" y="25"/>
                      <a:pt x="1" y="25"/>
                    </a:cubicBezTo>
                    <a:cubicBezTo>
                      <a:pt x="5" y="24"/>
                      <a:pt x="10" y="22"/>
                      <a:pt x="14" y="21"/>
                    </a:cubicBezTo>
                    <a:cubicBezTo>
                      <a:pt x="22" y="21"/>
                      <a:pt x="30" y="19"/>
                      <a:pt x="37" y="17"/>
                    </a:cubicBezTo>
                    <a:cubicBezTo>
                      <a:pt x="45" y="15"/>
                      <a:pt x="54" y="14"/>
                      <a:pt x="62" y="11"/>
                    </a:cubicBezTo>
                    <a:cubicBezTo>
                      <a:pt x="63" y="11"/>
                      <a:pt x="63" y="10"/>
                      <a:pt x="62" y="1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5" name="Freeform 104"/>
              <p:cNvSpPr>
                <a:spLocks/>
              </p:cNvSpPr>
              <p:nvPr/>
            </p:nvSpPr>
            <p:spPr bwMode="auto">
              <a:xfrm>
                <a:off x="9139238" y="4775201"/>
                <a:ext cx="187325" cy="33338"/>
              </a:xfrm>
              <a:custGeom>
                <a:avLst/>
                <a:gdLst>
                  <a:gd name="T0" fmla="*/ 71 w 72"/>
                  <a:gd name="T1" fmla="*/ 1 h 13"/>
                  <a:gd name="T2" fmla="*/ 71 w 72"/>
                  <a:gd name="T3" fmla="*/ 0 h 13"/>
                  <a:gd name="T4" fmla="*/ 36 w 72"/>
                  <a:gd name="T5" fmla="*/ 7 h 13"/>
                  <a:gd name="T6" fmla="*/ 0 w 72"/>
                  <a:gd name="T7" fmla="*/ 10 h 13"/>
                  <a:gd name="T8" fmla="*/ 1 w 72"/>
                  <a:gd name="T9" fmla="*/ 11 h 13"/>
                  <a:gd name="T10" fmla="*/ 13 w 72"/>
                  <a:gd name="T11" fmla="*/ 11 h 13"/>
                  <a:gd name="T12" fmla="*/ 40 w 72"/>
                  <a:gd name="T13" fmla="*/ 12 h 13"/>
                  <a:gd name="T14" fmla="*/ 65 w 72"/>
                  <a:gd name="T15" fmla="*/ 9 h 13"/>
                  <a:gd name="T16" fmla="*/ 65 w 72"/>
                  <a:gd name="T17" fmla="*/ 7 h 13"/>
                  <a:gd name="T18" fmla="*/ 39 w 72"/>
                  <a:gd name="T19" fmla="*/ 10 h 13"/>
                  <a:gd name="T20" fmla="*/ 34 w 72"/>
                  <a:gd name="T21" fmla="*/ 10 h 13"/>
                  <a:gd name="T22" fmla="*/ 37 w 72"/>
                  <a:gd name="T23" fmla="*/ 10 h 13"/>
                  <a:gd name="T24" fmla="*/ 71 w 72"/>
                  <a:gd name="T25"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 h="13">
                    <a:moveTo>
                      <a:pt x="71" y="1"/>
                    </a:moveTo>
                    <a:cubicBezTo>
                      <a:pt x="72" y="1"/>
                      <a:pt x="71" y="0"/>
                      <a:pt x="71" y="0"/>
                    </a:cubicBezTo>
                    <a:cubicBezTo>
                      <a:pt x="59" y="2"/>
                      <a:pt x="48" y="6"/>
                      <a:pt x="36" y="7"/>
                    </a:cubicBezTo>
                    <a:cubicBezTo>
                      <a:pt x="24" y="9"/>
                      <a:pt x="12" y="9"/>
                      <a:pt x="0" y="10"/>
                    </a:cubicBezTo>
                    <a:cubicBezTo>
                      <a:pt x="0" y="10"/>
                      <a:pt x="0" y="11"/>
                      <a:pt x="1" y="11"/>
                    </a:cubicBezTo>
                    <a:cubicBezTo>
                      <a:pt x="5" y="11"/>
                      <a:pt x="9" y="11"/>
                      <a:pt x="13" y="11"/>
                    </a:cubicBezTo>
                    <a:cubicBezTo>
                      <a:pt x="22" y="13"/>
                      <a:pt x="31" y="12"/>
                      <a:pt x="40" y="12"/>
                    </a:cubicBezTo>
                    <a:cubicBezTo>
                      <a:pt x="48" y="11"/>
                      <a:pt x="57" y="11"/>
                      <a:pt x="65" y="9"/>
                    </a:cubicBezTo>
                    <a:cubicBezTo>
                      <a:pt x="66" y="8"/>
                      <a:pt x="66" y="7"/>
                      <a:pt x="65" y="7"/>
                    </a:cubicBezTo>
                    <a:cubicBezTo>
                      <a:pt x="56" y="8"/>
                      <a:pt x="48" y="9"/>
                      <a:pt x="39" y="10"/>
                    </a:cubicBezTo>
                    <a:cubicBezTo>
                      <a:pt x="37" y="10"/>
                      <a:pt x="35" y="10"/>
                      <a:pt x="34" y="10"/>
                    </a:cubicBezTo>
                    <a:cubicBezTo>
                      <a:pt x="35" y="10"/>
                      <a:pt x="36" y="10"/>
                      <a:pt x="37" y="10"/>
                    </a:cubicBezTo>
                    <a:cubicBezTo>
                      <a:pt x="48" y="9"/>
                      <a:pt x="61" y="7"/>
                      <a:pt x="71"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6" name="Freeform 105"/>
              <p:cNvSpPr>
                <a:spLocks/>
              </p:cNvSpPr>
              <p:nvPr/>
            </p:nvSpPr>
            <p:spPr bwMode="auto">
              <a:xfrm>
                <a:off x="9139238" y="4879976"/>
                <a:ext cx="230188" cy="39688"/>
              </a:xfrm>
              <a:custGeom>
                <a:avLst/>
                <a:gdLst>
                  <a:gd name="T0" fmla="*/ 87 w 88"/>
                  <a:gd name="T1" fmla="*/ 1 h 15"/>
                  <a:gd name="T2" fmla="*/ 56 w 88"/>
                  <a:gd name="T3" fmla="*/ 2 h 15"/>
                  <a:gd name="T4" fmla="*/ 30 w 88"/>
                  <a:gd name="T5" fmla="*/ 6 h 15"/>
                  <a:gd name="T6" fmla="*/ 1 w 88"/>
                  <a:gd name="T7" fmla="*/ 0 h 15"/>
                  <a:gd name="T8" fmla="*/ 0 w 88"/>
                  <a:gd name="T9" fmla="*/ 1 h 15"/>
                  <a:gd name="T10" fmla="*/ 43 w 88"/>
                  <a:gd name="T11" fmla="*/ 10 h 15"/>
                  <a:gd name="T12" fmla="*/ 84 w 88"/>
                  <a:gd name="T13" fmla="*/ 10 h 15"/>
                  <a:gd name="T14" fmla="*/ 84 w 88"/>
                  <a:gd name="T15" fmla="*/ 9 h 15"/>
                  <a:gd name="T16" fmla="*/ 64 w 88"/>
                  <a:gd name="T17" fmla="*/ 10 h 15"/>
                  <a:gd name="T18" fmla="*/ 43 w 88"/>
                  <a:gd name="T19" fmla="*/ 8 h 15"/>
                  <a:gd name="T20" fmla="*/ 36 w 88"/>
                  <a:gd name="T21" fmla="*/ 7 h 15"/>
                  <a:gd name="T22" fmla="*/ 58 w 88"/>
                  <a:gd name="T23" fmla="*/ 5 h 15"/>
                  <a:gd name="T24" fmla="*/ 87 w 88"/>
                  <a:gd name="T25" fmla="*/ 2 h 15"/>
                  <a:gd name="T26" fmla="*/ 87 w 88"/>
                  <a:gd name="T27"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8" h="15">
                    <a:moveTo>
                      <a:pt x="87" y="1"/>
                    </a:moveTo>
                    <a:cubicBezTo>
                      <a:pt x="77" y="0"/>
                      <a:pt x="66" y="1"/>
                      <a:pt x="56" y="2"/>
                    </a:cubicBezTo>
                    <a:cubicBezTo>
                      <a:pt x="47" y="3"/>
                      <a:pt x="38" y="4"/>
                      <a:pt x="30" y="6"/>
                    </a:cubicBezTo>
                    <a:cubicBezTo>
                      <a:pt x="20" y="4"/>
                      <a:pt x="10" y="2"/>
                      <a:pt x="1" y="0"/>
                    </a:cubicBezTo>
                    <a:cubicBezTo>
                      <a:pt x="0" y="0"/>
                      <a:pt x="0" y="1"/>
                      <a:pt x="0" y="1"/>
                    </a:cubicBezTo>
                    <a:cubicBezTo>
                      <a:pt x="14" y="5"/>
                      <a:pt x="28" y="8"/>
                      <a:pt x="43" y="10"/>
                    </a:cubicBezTo>
                    <a:cubicBezTo>
                      <a:pt x="55" y="13"/>
                      <a:pt x="72" y="15"/>
                      <a:pt x="84" y="10"/>
                    </a:cubicBezTo>
                    <a:cubicBezTo>
                      <a:pt x="85" y="10"/>
                      <a:pt x="84" y="10"/>
                      <a:pt x="84" y="9"/>
                    </a:cubicBezTo>
                    <a:cubicBezTo>
                      <a:pt x="77" y="9"/>
                      <a:pt x="71" y="10"/>
                      <a:pt x="64" y="10"/>
                    </a:cubicBezTo>
                    <a:cubicBezTo>
                      <a:pt x="57" y="10"/>
                      <a:pt x="50" y="9"/>
                      <a:pt x="43" y="8"/>
                    </a:cubicBezTo>
                    <a:cubicBezTo>
                      <a:pt x="40" y="8"/>
                      <a:pt x="38" y="7"/>
                      <a:pt x="36" y="7"/>
                    </a:cubicBezTo>
                    <a:cubicBezTo>
                      <a:pt x="44" y="6"/>
                      <a:pt x="51" y="5"/>
                      <a:pt x="58" y="5"/>
                    </a:cubicBezTo>
                    <a:cubicBezTo>
                      <a:pt x="68" y="4"/>
                      <a:pt x="78" y="4"/>
                      <a:pt x="87" y="2"/>
                    </a:cubicBezTo>
                    <a:cubicBezTo>
                      <a:pt x="88" y="2"/>
                      <a:pt x="88" y="1"/>
                      <a:pt x="87"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7" name="Freeform 106"/>
              <p:cNvSpPr>
                <a:spLocks/>
              </p:cNvSpPr>
              <p:nvPr/>
            </p:nvSpPr>
            <p:spPr bwMode="auto">
              <a:xfrm>
                <a:off x="9131300" y="4903788"/>
                <a:ext cx="211138" cy="93663"/>
              </a:xfrm>
              <a:custGeom>
                <a:avLst/>
                <a:gdLst>
                  <a:gd name="T0" fmla="*/ 80 w 81"/>
                  <a:gd name="T1" fmla="*/ 29 h 36"/>
                  <a:gd name="T2" fmla="*/ 43 w 81"/>
                  <a:gd name="T3" fmla="*/ 13 h 36"/>
                  <a:gd name="T4" fmla="*/ 1 w 81"/>
                  <a:gd name="T5" fmla="*/ 0 h 36"/>
                  <a:gd name="T6" fmla="*/ 1 w 81"/>
                  <a:gd name="T7" fmla="*/ 1 h 36"/>
                  <a:gd name="T8" fmla="*/ 24 w 81"/>
                  <a:gd name="T9" fmla="*/ 9 h 36"/>
                  <a:gd name="T10" fmla="*/ 24 w 81"/>
                  <a:gd name="T11" fmla="*/ 10 h 36"/>
                  <a:gd name="T12" fmla="*/ 48 w 81"/>
                  <a:gd name="T13" fmla="*/ 25 h 36"/>
                  <a:gd name="T14" fmla="*/ 69 w 81"/>
                  <a:gd name="T15" fmla="*/ 36 h 36"/>
                  <a:gd name="T16" fmla="*/ 70 w 81"/>
                  <a:gd name="T17" fmla="*/ 34 h 36"/>
                  <a:gd name="T18" fmla="*/ 47 w 81"/>
                  <a:gd name="T19" fmla="*/ 21 h 36"/>
                  <a:gd name="T20" fmla="*/ 36 w 81"/>
                  <a:gd name="T21" fmla="*/ 13 h 36"/>
                  <a:gd name="T22" fmla="*/ 43 w 81"/>
                  <a:gd name="T23" fmla="*/ 16 h 36"/>
                  <a:gd name="T24" fmla="*/ 80 w 81"/>
                  <a:gd name="T25" fmla="*/ 30 h 36"/>
                  <a:gd name="T26" fmla="*/ 80 w 81"/>
                  <a:gd name="T27" fmla="*/ 2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36">
                    <a:moveTo>
                      <a:pt x="80" y="29"/>
                    </a:moveTo>
                    <a:cubicBezTo>
                      <a:pt x="67" y="24"/>
                      <a:pt x="56" y="18"/>
                      <a:pt x="43" y="13"/>
                    </a:cubicBezTo>
                    <a:cubicBezTo>
                      <a:pt x="29" y="9"/>
                      <a:pt x="15" y="4"/>
                      <a:pt x="1" y="0"/>
                    </a:cubicBezTo>
                    <a:cubicBezTo>
                      <a:pt x="0" y="0"/>
                      <a:pt x="0" y="1"/>
                      <a:pt x="1" y="1"/>
                    </a:cubicBezTo>
                    <a:cubicBezTo>
                      <a:pt x="8" y="4"/>
                      <a:pt x="16" y="7"/>
                      <a:pt x="24" y="9"/>
                    </a:cubicBezTo>
                    <a:cubicBezTo>
                      <a:pt x="24" y="9"/>
                      <a:pt x="24" y="9"/>
                      <a:pt x="24" y="10"/>
                    </a:cubicBezTo>
                    <a:cubicBezTo>
                      <a:pt x="32" y="14"/>
                      <a:pt x="40" y="19"/>
                      <a:pt x="48" y="25"/>
                    </a:cubicBezTo>
                    <a:cubicBezTo>
                      <a:pt x="54" y="29"/>
                      <a:pt x="61" y="35"/>
                      <a:pt x="69" y="36"/>
                    </a:cubicBezTo>
                    <a:cubicBezTo>
                      <a:pt x="70" y="36"/>
                      <a:pt x="70" y="35"/>
                      <a:pt x="70" y="34"/>
                    </a:cubicBezTo>
                    <a:cubicBezTo>
                      <a:pt x="62" y="30"/>
                      <a:pt x="54" y="26"/>
                      <a:pt x="47" y="21"/>
                    </a:cubicBezTo>
                    <a:cubicBezTo>
                      <a:pt x="43" y="18"/>
                      <a:pt x="40" y="15"/>
                      <a:pt x="36" y="13"/>
                    </a:cubicBezTo>
                    <a:cubicBezTo>
                      <a:pt x="38" y="14"/>
                      <a:pt x="41" y="15"/>
                      <a:pt x="43" y="16"/>
                    </a:cubicBezTo>
                    <a:cubicBezTo>
                      <a:pt x="55" y="20"/>
                      <a:pt x="67" y="29"/>
                      <a:pt x="80" y="30"/>
                    </a:cubicBezTo>
                    <a:cubicBezTo>
                      <a:pt x="81" y="30"/>
                      <a:pt x="81" y="29"/>
                      <a:pt x="80"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8" name="Freeform 107"/>
              <p:cNvSpPr>
                <a:spLocks/>
              </p:cNvSpPr>
              <p:nvPr/>
            </p:nvSpPr>
            <p:spPr bwMode="auto">
              <a:xfrm>
                <a:off x="9126538" y="4932363"/>
                <a:ext cx="169863" cy="114300"/>
              </a:xfrm>
              <a:custGeom>
                <a:avLst/>
                <a:gdLst>
                  <a:gd name="T0" fmla="*/ 65 w 65"/>
                  <a:gd name="T1" fmla="*/ 41 h 44"/>
                  <a:gd name="T2" fmla="*/ 50 w 65"/>
                  <a:gd name="T3" fmla="*/ 31 h 44"/>
                  <a:gd name="T4" fmla="*/ 34 w 65"/>
                  <a:gd name="T5" fmla="*/ 19 h 44"/>
                  <a:gd name="T6" fmla="*/ 1 w 65"/>
                  <a:gd name="T7" fmla="*/ 0 h 44"/>
                  <a:gd name="T8" fmla="*/ 0 w 65"/>
                  <a:gd name="T9" fmla="*/ 1 h 44"/>
                  <a:gd name="T10" fmla="*/ 19 w 65"/>
                  <a:gd name="T11" fmla="*/ 14 h 44"/>
                  <a:gd name="T12" fmla="*/ 29 w 65"/>
                  <a:gd name="T13" fmla="*/ 27 h 44"/>
                  <a:gd name="T14" fmla="*/ 47 w 65"/>
                  <a:gd name="T15" fmla="*/ 43 h 44"/>
                  <a:gd name="T16" fmla="*/ 48 w 65"/>
                  <a:gd name="T17" fmla="*/ 41 h 44"/>
                  <a:gd name="T18" fmla="*/ 34 w 65"/>
                  <a:gd name="T19" fmla="*/ 27 h 44"/>
                  <a:gd name="T20" fmla="*/ 21 w 65"/>
                  <a:gd name="T21" fmla="*/ 15 h 44"/>
                  <a:gd name="T22" fmla="*/ 32 w 65"/>
                  <a:gd name="T23" fmla="*/ 21 h 44"/>
                  <a:gd name="T24" fmla="*/ 64 w 65"/>
                  <a:gd name="T25" fmla="*/ 42 h 44"/>
                  <a:gd name="T26" fmla="*/ 65 w 65"/>
                  <a:gd name="T2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44">
                    <a:moveTo>
                      <a:pt x="65" y="41"/>
                    </a:moveTo>
                    <a:cubicBezTo>
                      <a:pt x="60" y="37"/>
                      <a:pt x="54" y="34"/>
                      <a:pt x="50" y="31"/>
                    </a:cubicBezTo>
                    <a:cubicBezTo>
                      <a:pt x="44" y="27"/>
                      <a:pt x="39" y="23"/>
                      <a:pt x="34" y="19"/>
                    </a:cubicBezTo>
                    <a:cubicBezTo>
                      <a:pt x="23" y="12"/>
                      <a:pt x="11" y="7"/>
                      <a:pt x="1" y="0"/>
                    </a:cubicBezTo>
                    <a:cubicBezTo>
                      <a:pt x="0" y="0"/>
                      <a:pt x="0" y="0"/>
                      <a:pt x="0" y="1"/>
                    </a:cubicBezTo>
                    <a:cubicBezTo>
                      <a:pt x="6" y="6"/>
                      <a:pt x="12" y="10"/>
                      <a:pt x="19" y="14"/>
                    </a:cubicBezTo>
                    <a:cubicBezTo>
                      <a:pt x="21" y="19"/>
                      <a:pt x="25" y="23"/>
                      <a:pt x="29" y="27"/>
                    </a:cubicBezTo>
                    <a:cubicBezTo>
                      <a:pt x="35" y="32"/>
                      <a:pt x="41" y="38"/>
                      <a:pt x="47" y="43"/>
                    </a:cubicBezTo>
                    <a:cubicBezTo>
                      <a:pt x="48" y="44"/>
                      <a:pt x="49" y="42"/>
                      <a:pt x="48" y="41"/>
                    </a:cubicBezTo>
                    <a:cubicBezTo>
                      <a:pt x="44" y="36"/>
                      <a:pt x="39" y="32"/>
                      <a:pt x="34" y="27"/>
                    </a:cubicBezTo>
                    <a:cubicBezTo>
                      <a:pt x="29" y="24"/>
                      <a:pt x="24" y="20"/>
                      <a:pt x="21" y="15"/>
                    </a:cubicBezTo>
                    <a:cubicBezTo>
                      <a:pt x="25" y="17"/>
                      <a:pt x="29" y="19"/>
                      <a:pt x="32" y="21"/>
                    </a:cubicBezTo>
                    <a:cubicBezTo>
                      <a:pt x="42" y="28"/>
                      <a:pt x="52" y="39"/>
                      <a:pt x="64" y="42"/>
                    </a:cubicBezTo>
                    <a:cubicBezTo>
                      <a:pt x="65" y="42"/>
                      <a:pt x="65" y="41"/>
                      <a:pt x="65" y="4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9" name="Freeform 108"/>
              <p:cNvSpPr>
                <a:spLocks/>
              </p:cNvSpPr>
              <p:nvPr/>
            </p:nvSpPr>
            <p:spPr bwMode="auto">
              <a:xfrm>
                <a:off x="8686800" y="4827588"/>
                <a:ext cx="204788" cy="49213"/>
              </a:xfrm>
              <a:custGeom>
                <a:avLst/>
                <a:gdLst>
                  <a:gd name="T0" fmla="*/ 76 w 78"/>
                  <a:gd name="T1" fmla="*/ 16 h 19"/>
                  <a:gd name="T2" fmla="*/ 0 w 78"/>
                  <a:gd name="T3" fmla="*/ 5 h 19"/>
                  <a:gd name="T4" fmla="*/ 1 w 78"/>
                  <a:gd name="T5" fmla="*/ 6 h 19"/>
                  <a:gd name="T6" fmla="*/ 75 w 78"/>
                  <a:gd name="T7" fmla="*/ 19 h 19"/>
                  <a:gd name="T8" fmla="*/ 76 w 78"/>
                  <a:gd name="T9" fmla="*/ 16 h 19"/>
                </a:gdLst>
                <a:ahLst/>
                <a:cxnLst>
                  <a:cxn ang="0">
                    <a:pos x="T0" y="T1"/>
                  </a:cxn>
                  <a:cxn ang="0">
                    <a:pos x="T2" y="T3"/>
                  </a:cxn>
                  <a:cxn ang="0">
                    <a:pos x="T4" y="T5"/>
                  </a:cxn>
                  <a:cxn ang="0">
                    <a:pos x="T6" y="T7"/>
                  </a:cxn>
                  <a:cxn ang="0">
                    <a:pos x="T8" y="T9"/>
                  </a:cxn>
                </a:cxnLst>
                <a:rect l="0" t="0" r="r" b="b"/>
                <a:pathLst>
                  <a:path w="78" h="19">
                    <a:moveTo>
                      <a:pt x="76" y="16"/>
                    </a:moveTo>
                    <a:cubicBezTo>
                      <a:pt x="52" y="8"/>
                      <a:pt x="26" y="0"/>
                      <a:pt x="0" y="5"/>
                    </a:cubicBezTo>
                    <a:cubicBezTo>
                      <a:pt x="0" y="5"/>
                      <a:pt x="0" y="6"/>
                      <a:pt x="1" y="6"/>
                    </a:cubicBezTo>
                    <a:cubicBezTo>
                      <a:pt x="27" y="4"/>
                      <a:pt x="50" y="12"/>
                      <a:pt x="75" y="19"/>
                    </a:cubicBezTo>
                    <a:cubicBezTo>
                      <a:pt x="77" y="19"/>
                      <a:pt x="78" y="17"/>
                      <a:pt x="76" y="16"/>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0" name="Freeform 109"/>
              <p:cNvSpPr>
                <a:spLocks/>
              </p:cNvSpPr>
              <p:nvPr/>
            </p:nvSpPr>
            <p:spPr bwMode="auto">
              <a:xfrm>
                <a:off x="8701088" y="4787901"/>
                <a:ext cx="212725" cy="80963"/>
              </a:xfrm>
              <a:custGeom>
                <a:avLst/>
                <a:gdLst>
                  <a:gd name="T0" fmla="*/ 80 w 82"/>
                  <a:gd name="T1" fmla="*/ 28 h 31"/>
                  <a:gd name="T2" fmla="*/ 1 w 82"/>
                  <a:gd name="T3" fmla="*/ 5 h 31"/>
                  <a:gd name="T4" fmla="*/ 1 w 82"/>
                  <a:gd name="T5" fmla="*/ 6 h 31"/>
                  <a:gd name="T6" fmla="*/ 80 w 82"/>
                  <a:gd name="T7" fmla="*/ 30 h 31"/>
                  <a:gd name="T8" fmla="*/ 80 w 82"/>
                  <a:gd name="T9" fmla="*/ 30 h 31"/>
                  <a:gd name="T10" fmla="*/ 80 w 82"/>
                  <a:gd name="T11" fmla="*/ 28 h 31"/>
                </a:gdLst>
                <a:ahLst/>
                <a:cxnLst>
                  <a:cxn ang="0">
                    <a:pos x="T0" y="T1"/>
                  </a:cxn>
                  <a:cxn ang="0">
                    <a:pos x="T2" y="T3"/>
                  </a:cxn>
                  <a:cxn ang="0">
                    <a:pos x="T4" y="T5"/>
                  </a:cxn>
                  <a:cxn ang="0">
                    <a:pos x="T6" y="T7"/>
                  </a:cxn>
                  <a:cxn ang="0">
                    <a:pos x="T8" y="T9"/>
                  </a:cxn>
                  <a:cxn ang="0">
                    <a:pos x="T10" y="T11"/>
                  </a:cxn>
                </a:cxnLst>
                <a:rect l="0" t="0" r="r" b="b"/>
                <a:pathLst>
                  <a:path w="82" h="31">
                    <a:moveTo>
                      <a:pt x="80" y="28"/>
                    </a:moveTo>
                    <a:cubicBezTo>
                      <a:pt x="54" y="21"/>
                      <a:pt x="29" y="0"/>
                      <a:pt x="1" y="5"/>
                    </a:cubicBezTo>
                    <a:cubicBezTo>
                      <a:pt x="0" y="5"/>
                      <a:pt x="0" y="6"/>
                      <a:pt x="1" y="6"/>
                    </a:cubicBezTo>
                    <a:cubicBezTo>
                      <a:pt x="31" y="2"/>
                      <a:pt x="52" y="26"/>
                      <a:pt x="80" y="30"/>
                    </a:cubicBezTo>
                    <a:cubicBezTo>
                      <a:pt x="80" y="30"/>
                      <a:pt x="80" y="30"/>
                      <a:pt x="80" y="30"/>
                    </a:cubicBezTo>
                    <a:cubicBezTo>
                      <a:pt x="81" y="31"/>
                      <a:pt x="82" y="28"/>
                      <a:pt x="80"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1" name="Freeform 110"/>
              <p:cNvSpPr>
                <a:spLocks/>
              </p:cNvSpPr>
              <p:nvPr/>
            </p:nvSpPr>
            <p:spPr bwMode="auto">
              <a:xfrm>
                <a:off x="8786813" y="4787901"/>
                <a:ext cx="73025" cy="36513"/>
              </a:xfrm>
              <a:custGeom>
                <a:avLst/>
                <a:gdLst>
                  <a:gd name="T0" fmla="*/ 26 w 28"/>
                  <a:gd name="T1" fmla="*/ 11 h 14"/>
                  <a:gd name="T2" fmla="*/ 2 w 28"/>
                  <a:gd name="T3" fmla="*/ 0 h 14"/>
                  <a:gd name="T4" fmla="*/ 1 w 28"/>
                  <a:gd name="T5" fmla="*/ 1 h 14"/>
                  <a:gd name="T6" fmla="*/ 25 w 28"/>
                  <a:gd name="T7" fmla="*/ 13 h 14"/>
                  <a:gd name="T8" fmla="*/ 26 w 28"/>
                  <a:gd name="T9" fmla="*/ 11 h 14"/>
                </a:gdLst>
                <a:ahLst/>
                <a:cxnLst>
                  <a:cxn ang="0">
                    <a:pos x="T0" y="T1"/>
                  </a:cxn>
                  <a:cxn ang="0">
                    <a:pos x="T2" y="T3"/>
                  </a:cxn>
                  <a:cxn ang="0">
                    <a:pos x="T4" y="T5"/>
                  </a:cxn>
                  <a:cxn ang="0">
                    <a:pos x="T6" y="T7"/>
                  </a:cxn>
                  <a:cxn ang="0">
                    <a:pos x="T8" y="T9"/>
                  </a:cxn>
                </a:cxnLst>
                <a:rect l="0" t="0" r="r" b="b"/>
                <a:pathLst>
                  <a:path w="28" h="14">
                    <a:moveTo>
                      <a:pt x="26" y="11"/>
                    </a:moveTo>
                    <a:cubicBezTo>
                      <a:pt x="18" y="7"/>
                      <a:pt x="10" y="3"/>
                      <a:pt x="2" y="0"/>
                    </a:cubicBezTo>
                    <a:cubicBezTo>
                      <a:pt x="1" y="0"/>
                      <a:pt x="0" y="1"/>
                      <a:pt x="1" y="1"/>
                    </a:cubicBezTo>
                    <a:cubicBezTo>
                      <a:pt x="9" y="6"/>
                      <a:pt x="17" y="9"/>
                      <a:pt x="25" y="13"/>
                    </a:cubicBezTo>
                    <a:cubicBezTo>
                      <a:pt x="27" y="14"/>
                      <a:pt x="28" y="12"/>
                      <a:pt x="26" y="1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2" name="Freeform 111"/>
              <p:cNvSpPr>
                <a:spLocks/>
              </p:cNvSpPr>
              <p:nvPr/>
            </p:nvSpPr>
            <p:spPr bwMode="auto">
              <a:xfrm>
                <a:off x="8742363" y="4735513"/>
                <a:ext cx="158750" cy="80963"/>
              </a:xfrm>
              <a:custGeom>
                <a:avLst/>
                <a:gdLst>
                  <a:gd name="T0" fmla="*/ 59 w 61"/>
                  <a:gd name="T1" fmla="*/ 27 h 31"/>
                  <a:gd name="T2" fmla="*/ 1 w 61"/>
                  <a:gd name="T3" fmla="*/ 0 h 31"/>
                  <a:gd name="T4" fmla="*/ 0 w 61"/>
                  <a:gd name="T5" fmla="*/ 1 h 31"/>
                  <a:gd name="T6" fmla="*/ 58 w 61"/>
                  <a:gd name="T7" fmla="*/ 30 h 31"/>
                  <a:gd name="T8" fmla="*/ 58 w 61"/>
                  <a:gd name="T9" fmla="*/ 30 h 31"/>
                  <a:gd name="T10" fmla="*/ 59 w 61"/>
                  <a:gd name="T11" fmla="*/ 27 h 31"/>
                </a:gdLst>
                <a:ahLst/>
                <a:cxnLst>
                  <a:cxn ang="0">
                    <a:pos x="T0" y="T1"/>
                  </a:cxn>
                  <a:cxn ang="0">
                    <a:pos x="T2" y="T3"/>
                  </a:cxn>
                  <a:cxn ang="0">
                    <a:pos x="T4" y="T5"/>
                  </a:cxn>
                  <a:cxn ang="0">
                    <a:pos x="T6" y="T7"/>
                  </a:cxn>
                  <a:cxn ang="0">
                    <a:pos x="T8" y="T9"/>
                  </a:cxn>
                  <a:cxn ang="0">
                    <a:pos x="T10" y="T11"/>
                  </a:cxn>
                </a:cxnLst>
                <a:rect l="0" t="0" r="r" b="b"/>
                <a:pathLst>
                  <a:path w="61" h="31">
                    <a:moveTo>
                      <a:pt x="59" y="27"/>
                    </a:moveTo>
                    <a:cubicBezTo>
                      <a:pt x="39" y="20"/>
                      <a:pt x="23" y="4"/>
                      <a:pt x="1" y="0"/>
                    </a:cubicBezTo>
                    <a:cubicBezTo>
                      <a:pt x="0" y="0"/>
                      <a:pt x="0" y="1"/>
                      <a:pt x="0" y="1"/>
                    </a:cubicBezTo>
                    <a:cubicBezTo>
                      <a:pt x="22" y="6"/>
                      <a:pt x="37" y="24"/>
                      <a:pt x="58" y="30"/>
                    </a:cubicBezTo>
                    <a:cubicBezTo>
                      <a:pt x="58" y="30"/>
                      <a:pt x="58" y="30"/>
                      <a:pt x="58" y="30"/>
                    </a:cubicBezTo>
                    <a:cubicBezTo>
                      <a:pt x="60" y="31"/>
                      <a:pt x="61" y="28"/>
                      <a:pt x="59" y="27"/>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3" name="Freeform 112"/>
              <p:cNvSpPr>
                <a:spLocks/>
              </p:cNvSpPr>
              <p:nvPr/>
            </p:nvSpPr>
            <p:spPr bwMode="auto">
              <a:xfrm>
                <a:off x="8778875" y="4718051"/>
                <a:ext cx="142875" cy="80963"/>
              </a:xfrm>
              <a:custGeom>
                <a:avLst/>
                <a:gdLst>
                  <a:gd name="T0" fmla="*/ 54 w 55"/>
                  <a:gd name="T1" fmla="*/ 28 h 31"/>
                  <a:gd name="T2" fmla="*/ 41 w 55"/>
                  <a:gd name="T3" fmla="*/ 21 h 31"/>
                  <a:gd name="T4" fmla="*/ 27 w 55"/>
                  <a:gd name="T5" fmla="*/ 11 h 31"/>
                  <a:gd name="T6" fmla="*/ 1 w 55"/>
                  <a:gd name="T7" fmla="*/ 0 h 31"/>
                  <a:gd name="T8" fmla="*/ 1 w 55"/>
                  <a:gd name="T9" fmla="*/ 1 h 31"/>
                  <a:gd name="T10" fmla="*/ 29 w 55"/>
                  <a:gd name="T11" fmla="*/ 16 h 31"/>
                  <a:gd name="T12" fmla="*/ 51 w 55"/>
                  <a:gd name="T13" fmla="*/ 30 h 31"/>
                  <a:gd name="T14" fmla="*/ 52 w 55"/>
                  <a:gd name="T15" fmla="*/ 31 h 31"/>
                  <a:gd name="T16" fmla="*/ 53 w 55"/>
                  <a:gd name="T17" fmla="*/ 31 h 31"/>
                  <a:gd name="T18" fmla="*/ 54 w 55"/>
                  <a:gd name="T19" fmla="*/ 31 h 31"/>
                  <a:gd name="T20" fmla="*/ 54 w 55"/>
                  <a:gd name="T21" fmla="*/ 30 h 31"/>
                  <a:gd name="T22" fmla="*/ 54 w 55"/>
                  <a:gd name="T23"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31">
                    <a:moveTo>
                      <a:pt x="54" y="28"/>
                    </a:moveTo>
                    <a:cubicBezTo>
                      <a:pt x="50" y="25"/>
                      <a:pt x="45" y="23"/>
                      <a:pt x="41" y="21"/>
                    </a:cubicBezTo>
                    <a:cubicBezTo>
                      <a:pt x="36" y="18"/>
                      <a:pt x="32" y="14"/>
                      <a:pt x="27" y="11"/>
                    </a:cubicBezTo>
                    <a:cubicBezTo>
                      <a:pt x="19" y="6"/>
                      <a:pt x="11" y="1"/>
                      <a:pt x="1" y="0"/>
                    </a:cubicBezTo>
                    <a:cubicBezTo>
                      <a:pt x="0" y="0"/>
                      <a:pt x="0" y="1"/>
                      <a:pt x="1" y="1"/>
                    </a:cubicBezTo>
                    <a:cubicBezTo>
                      <a:pt x="12" y="4"/>
                      <a:pt x="20" y="10"/>
                      <a:pt x="29" y="16"/>
                    </a:cubicBezTo>
                    <a:cubicBezTo>
                      <a:pt x="30" y="17"/>
                      <a:pt x="46" y="28"/>
                      <a:pt x="51" y="30"/>
                    </a:cubicBezTo>
                    <a:cubicBezTo>
                      <a:pt x="51" y="30"/>
                      <a:pt x="51" y="31"/>
                      <a:pt x="52" y="31"/>
                    </a:cubicBezTo>
                    <a:cubicBezTo>
                      <a:pt x="52" y="31"/>
                      <a:pt x="52" y="31"/>
                      <a:pt x="53" y="31"/>
                    </a:cubicBezTo>
                    <a:cubicBezTo>
                      <a:pt x="54" y="31"/>
                      <a:pt x="54" y="31"/>
                      <a:pt x="54" y="31"/>
                    </a:cubicBezTo>
                    <a:cubicBezTo>
                      <a:pt x="54" y="30"/>
                      <a:pt x="54" y="30"/>
                      <a:pt x="54" y="30"/>
                    </a:cubicBezTo>
                    <a:cubicBezTo>
                      <a:pt x="55" y="29"/>
                      <a:pt x="54" y="29"/>
                      <a:pt x="54"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sp>
        <p:nvSpPr>
          <p:cNvPr id="66" name="TextBox 65">
            <a:extLst>
              <a:ext uri="{FF2B5EF4-FFF2-40B4-BE49-F238E27FC236}">
                <a16:creationId xmlns:a16="http://schemas.microsoft.com/office/drawing/2014/main" id="{D54CEE0A-AFC7-4A2A-BD3A-B21E07441B0B}"/>
              </a:ext>
            </a:extLst>
          </p:cNvPr>
          <p:cNvSpPr txBox="1"/>
          <p:nvPr/>
        </p:nvSpPr>
        <p:spPr>
          <a:xfrm>
            <a:off x="135720" y="1254115"/>
            <a:ext cx="10434291" cy="707886"/>
          </a:xfrm>
          <a:prstGeom prst="rect">
            <a:avLst/>
          </a:prstGeom>
          <a:noFill/>
        </p:spPr>
        <p:txBody>
          <a:bodyPr wrap="square">
            <a:spAutoFit/>
          </a:bodyPr>
          <a:lstStyle/>
          <a:p>
            <a:r>
              <a:rPr lang="en-US" sz="2000" b="1">
                <a:solidFill>
                  <a:srgbClr val="FF0000"/>
                </a:solidFill>
                <a:latin typeface="Selima" panose="02000000000000000000" pitchFamily="50" charset="0"/>
              </a:rPr>
              <a:t>**Note to TC: edit and adjust these slides to reflect campus information that your test administrators need to be aware of to ensure your testing day flows smoothly.**</a:t>
            </a:r>
          </a:p>
        </p:txBody>
      </p:sp>
      <p:sp>
        <p:nvSpPr>
          <p:cNvPr id="67" name="TextBox 66">
            <a:extLst>
              <a:ext uri="{FF2B5EF4-FFF2-40B4-BE49-F238E27FC236}">
                <a16:creationId xmlns:a16="http://schemas.microsoft.com/office/drawing/2014/main" id="{7CADC9C3-8F68-4EA0-BC5F-785D18A485B4}"/>
              </a:ext>
            </a:extLst>
          </p:cNvPr>
          <p:cNvSpPr txBox="1"/>
          <p:nvPr/>
        </p:nvSpPr>
        <p:spPr>
          <a:xfrm rot="19546798">
            <a:off x="222510" y="3156534"/>
            <a:ext cx="4628272" cy="1569660"/>
          </a:xfrm>
          <a:prstGeom prst="rect">
            <a:avLst/>
          </a:prstGeom>
          <a:noFill/>
        </p:spPr>
        <p:txBody>
          <a:bodyPr wrap="square">
            <a:spAutoFit/>
          </a:bodyPr>
          <a:lstStyle/>
          <a:p>
            <a:pPr algn="ctr">
              <a:defRPr/>
            </a:pPr>
            <a:r>
              <a:rPr lang="en-US" sz="4800" b="1">
                <a:ln w="10160">
                  <a:solidFill>
                    <a:srgbClr val="C00000"/>
                  </a:solidFill>
                  <a:prstDash val="solid"/>
                </a:ln>
                <a:solidFill>
                  <a:schemeClr val="accent6">
                    <a:lumMod val="40000"/>
                    <a:lumOff val="60000"/>
                  </a:schemeClr>
                </a:solidFill>
                <a:effectLst>
                  <a:outerShdw blurRad="38100" dist="22860" dir="5400000" algn="tl" rotWithShape="0">
                    <a:srgbClr val="000000">
                      <a:alpha val="30000"/>
                    </a:srgbClr>
                  </a:outerShdw>
                </a:effectLst>
              </a:rPr>
              <a:t>SAMPLE, TC should edit</a:t>
            </a:r>
          </a:p>
        </p:txBody>
      </p:sp>
      <p:sp>
        <p:nvSpPr>
          <p:cNvPr id="68" name="TextBox 67">
            <a:extLst>
              <a:ext uri="{FF2B5EF4-FFF2-40B4-BE49-F238E27FC236}">
                <a16:creationId xmlns:a16="http://schemas.microsoft.com/office/drawing/2014/main" id="{EE0F15D5-B8F0-428A-929A-BB763CC6BA03}"/>
              </a:ext>
            </a:extLst>
          </p:cNvPr>
          <p:cNvSpPr txBox="1"/>
          <p:nvPr/>
        </p:nvSpPr>
        <p:spPr>
          <a:xfrm>
            <a:off x="4888905" y="1961781"/>
            <a:ext cx="6429982" cy="4623510"/>
          </a:xfrm>
          <a:prstGeom prst="rect">
            <a:avLst/>
          </a:prstGeom>
          <a:noFill/>
        </p:spPr>
        <p:txBody>
          <a:bodyPr wrap="square">
            <a:spAutoFit/>
          </a:bodyPr>
          <a:lstStyle/>
          <a:p>
            <a:pPr marL="0" indent="0">
              <a:buFont typeface="Arial" panose="020B0604020202020204" pitchFamily="34" charset="0"/>
              <a:buNone/>
            </a:pPr>
            <a:r>
              <a:rPr lang="en-US" sz="2800" b="1">
                <a:solidFill>
                  <a:schemeClr val="bg1"/>
                </a:solidFill>
              </a:rPr>
              <a:t>Small Group Testing Assignments:</a:t>
            </a:r>
          </a:p>
          <a:p>
            <a:pPr marL="0" indent="0">
              <a:lnSpc>
                <a:spcPct val="150000"/>
              </a:lnSpc>
              <a:buNone/>
            </a:pPr>
            <a:r>
              <a:rPr lang="en-US" b="1" u="sng">
                <a:solidFill>
                  <a:schemeClr val="accent1">
                    <a:lumMod val="50000"/>
                    <a:lumOff val="50000"/>
                  </a:schemeClr>
                </a:solidFill>
              </a:rPr>
              <a:t>DAY 1</a:t>
            </a:r>
          </a:p>
          <a:p>
            <a:pPr marL="0" indent="0">
              <a:lnSpc>
                <a:spcPct val="150000"/>
              </a:lnSpc>
              <a:buNone/>
            </a:pPr>
            <a:r>
              <a:rPr lang="en-US">
                <a:solidFill>
                  <a:schemeClr val="bg1"/>
                </a:solidFill>
              </a:rPr>
              <a:t>Fajardo- 6</a:t>
            </a:r>
            <a:r>
              <a:rPr lang="en-US" baseline="30000">
                <a:solidFill>
                  <a:schemeClr val="bg1"/>
                </a:solidFill>
              </a:rPr>
              <a:t>th</a:t>
            </a:r>
            <a:r>
              <a:rPr lang="en-US">
                <a:solidFill>
                  <a:schemeClr val="bg1"/>
                </a:solidFill>
              </a:rPr>
              <a:t> ACP small group testers P143</a:t>
            </a:r>
          </a:p>
          <a:p>
            <a:pPr marL="0" indent="0">
              <a:lnSpc>
                <a:spcPct val="150000"/>
              </a:lnSpc>
              <a:buNone/>
            </a:pPr>
            <a:r>
              <a:rPr lang="en-US">
                <a:solidFill>
                  <a:schemeClr val="bg1"/>
                </a:solidFill>
              </a:rPr>
              <a:t>R. Wright- 7</a:t>
            </a:r>
            <a:r>
              <a:rPr lang="en-US" baseline="30000">
                <a:solidFill>
                  <a:schemeClr val="bg1"/>
                </a:solidFill>
              </a:rPr>
              <a:t>th</a:t>
            </a:r>
            <a:r>
              <a:rPr lang="en-US">
                <a:solidFill>
                  <a:schemeClr val="bg1"/>
                </a:solidFill>
              </a:rPr>
              <a:t> small group ACP testers room 109</a:t>
            </a:r>
          </a:p>
          <a:p>
            <a:pPr marL="0" indent="0">
              <a:lnSpc>
                <a:spcPct val="150000"/>
              </a:lnSpc>
              <a:buNone/>
            </a:pPr>
            <a:r>
              <a:rPr lang="en-US">
                <a:solidFill>
                  <a:schemeClr val="bg1"/>
                </a:solidFill>
              </a:rPr>
              <a:t>O’Donnell- 8</a:t>
            </a:r>
            <a:r>
              <a:rPr lang="en-US" baseline="30000">
                <a:solidFill>
                  <a:schemeClr val="bg1"/>
                </a:solidFill>
              </a:rPr>
              <a:t>th</a:t>
            </a:r>
            <a:r>
              <a:rPr lang="en-US">
                <a:solidFill>
                  <a:schemeClr val="bg1"/>
                </a:solidFill>
              </a:rPr>
              <a:t> small group ACP testers room 126</a:t>
            </a:r>
          </a:p>
          <a:p>
            <a:pPr marL="0" indent="0">
              <a:lnSpc>
                <a:spcPct val="150000"/>
              </a:lnSpc>
              <a:buNone/>
            </a:pPr>
            <a:r>
              <a:rPr lang="en-US">
                <a:solidFill>
                  <a:schemeClr val="bg1"/>
                </a:solidFill>
              </a:rPr>
              <a:t>Ballard- Elective small group ACP testers or as needed</a:t>
            </a:r>
          </a:p>
          <a:p>
            <a:pPr marL="0" indent="0">
              <a:lnSpc>
                <a:spcPct val="150000"/>
              </a:lnSpc>
              <a:buNone/>
            </a:pPr>
            <a:endParaRPr lang="en-US">
              <a:solidFill>
                <a:schemeClr val="bg1"/>
              </a:solidFill>
            </a:endParaRPr>
          </a:p>
          <a:p>
            <a:pPr marL="0" indent="0">
              <a:lnSpc>
                <a:spcPct val="150000"/>
              </a:lnSpc>
              <a:buNone/>
            </a:pPr>
            <a:r>
              <a:rPr lang="en-US" b="1" u="sng">
                <a:solidFill>
                  <a:schemeClr val="accent1">
                    <a:lumMod val="50000"/>
                    <a:lumOff val="50000"/>
                  </a:schemeClr>
                </a:solidFill>
              </a:rPr>
              <a:t>DAY 2</a:t>
            </a:r>
          </a:p>
          <a:p>
            <a:pPr marL="0" indent="0">
              <a:lnSpc>
                <a:spcPct val="150000"/>
              </a:lnSpc>
              <a:buNone/>
            </a:pPr>
            <a:r>
              <a:rPr lang="en-US">
                <a:solidFill>
                  <a:schemeClr val="bg1"/>
                </a:solidFill>
              </a:rPr>
              <a:t>Burrows- 6</a:t>
            </a:r>
            <a:r>
              <a:rPr lang="en-US" baseline="30000">
                <a:solidFill>
                  <a:schemeClr val="bg1"/>
                </a:solidFill>
              </a:rPr>
              <a:t>th</a:t>
            </a:r>
            <a:r>
              <a:rPr lang="en-US">
                <a:solidFill>
                  <a:schemeClr val="bg1"/>
                </a:solidFill>
              </a:rPr>
              <a:t> ACP exempt testers library </a:t>
            </a:r>
          </a:p>
          <a:p>
            <a:pPr marL="0" indent="0">
              <a:lnSpc>
                <a:spcPct val="150000"/>
              </a:lnSpc>
              <a:buNone/>
            </a:pPr>
            <a:r>
              <a:rPr lang="en-US">
                <a:solidFill>
                  <a:schemeClr val="bg1"/>
                </a:solidFill>
              </a:rPr>
              <a:t>Ballard- 7</a:t>
            </a:r>
            <a:r>
              <a:rPr lang="en-US" baseline="30000">
                <a:solidFill>
                  <a:schemeClr val="bg1"/>
                </a:solidFill>
              </a:rPr>
              <a:t>th</a:t>
            </a:r>
            <a:r>
              <a:rPr lang="en-US">
                <a:solidFill>
                  <a:schemeClr val="bg1"/>
                </a:solidFill>
              </a:rPr>
              <a:t> ACP exempt testers library </a:t>
            </a:r>
          </a:p>
          <a:p>
            <a:pPr marL="0" indent="0">
              <a:lnSpc>
                <a:spcPct val="150000"/>
              </a:lnSpc>
              <a:buNone/>
            </a:pPr>
            <a:r>
              <a:rPr lang="en-US">
                <a:solidFill>
                  <a:schemeClr val="bg1"/>
                </a:solidFill>
              </a:rPr>
              <a:t>M. Wright- 8</a:t>
            </a:r>
            <a:r>
              <a:rPr lang="en-US" baseline="30000">
                <a:solidFill>
                  <a:schemeClr val="bg1"/>
                </a:solidFill>
              </a:rPr>
              <a:t>th</a:t>
            </a:r>
            <a:r>
              <a:rPr lang="en-US">
                <a:solidFill>
                  <a:schemeClr val="bg1"/>
                </a:solidFill>
              </a:rPr>
              <a:t> ACP exempt testers library </a:t>
            </a:r>
          </a:p>
        </p:txBody>
      </p:sp>
      <p:sp>
        <p:nvSpPr>
          <p:cNvPr id="2" name="TextBox 1">
            <a:extLst>
              <a:ext uri="{FF2B5EF4-FFF2-40B4-BE49-F238E27FC236}">
                <a16:creationId xmlns:a16="http://schemas.microsoft.com/office/drawing/2014/main" id="{54B1F280-9A83-4067-A65B-F4FC234D649E}"/>
              </a:ext>
            </a:extLst>
          </p:cNvPr>
          <p:cNvSpPr txBox="1"/>
          <p:nvPr/>
        </p:nvSpPr>
        <p:spPr>
          <a:xfrm>
            <a:off x="141881" y="479468"/>
            <a:ext cx="10500151" cy="646331"/>
          </a:xfrm>
          <a:prstGeom prst="rect">
            <a:avLst/>
          </a:prstGeom>
          <a:noFill/>
          <a:effectLst>
            <a:outerShdw blurRad="139700" dist="165100" dir="5400000" algn="t" rotWithShape="0">
              <a:prstClr val="black">
                <a:alpha val="28000"/>
              </a:prstClr>
            </a:outerShdw>
          </a:effectLst>
        </p:spPr>
        <p:txBody>
          <a:bodyPr wrap="square" lIns="91440" tIns="45720" rIns="91440" bIns="45720" rtlCol="0" anchor="t">
            <a:spAutoFit/>
          </a:bodyPr>
          <a:lstStyle/>
          <a:p>
            <a:r>
              <a:rPr lang="en-US" sz="3600">
                <a:solidFill>
                  <a:schemeClr val="accent6"/>
                </a:solidFill>
                <a:latin typeface="Abadi"/>
              </a:rPr>
              <a:t>Campus Specific Information </a:t>
            </a:r>
            <a:r>
              <a:rPr lang="en-US" sz="3600">
                <a:solidFill>
                  <a:schemeClr val="bg1"/>
                </a:solidFill>
                <a:latin typeface="Abadi"/>
              </a:rPr>
              <a:t>Small Group Locations</a:t>
            </a:r>
          </a:p>
        </p:txBody>
      </p:sp>
    </p:spTree>
    <p:extLst>
      <p:ext uri="{BB962C8B-B14F-4D97-AF65-F5344CB8AC3E}">
        <p14:creationId xmlns:p14="http://schemas.microsoft.com/office/powerpoint/2010/main" val="2208876546"/>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 name="Group 10"/>
          <p:cNvGrpSpPr/>
          <p:nvPr/>
        </p:nvGrpSpPr>
        <p:grpSpPr>
          <a:xfrm>
            <a:off x="2053014" y="322594"/>
            <a:ext cx="2477651" cy="2173891"/>
            <a:chOff x="8523287" y="4378326"/>
            <a:chExt cx="1074738" cy="942975"/>
          </a:xfrm>
          <a:effectLst>
            <a:outerShdw blurRad="127000" dist="63500" dir="8100000" algn="tr" rotWithShape="0">
              <a:prstClr val="black">
                <a:alpha val="20000"/>
              </a:prstClr>
            </a:outerShdw>
          </a:effectLst>
        </p:grpSpPr>
        <p:grpSp>
          <p:nvGrpSpPr>
            <p:cNvPr id="45" name="Group 44"/>
            <p:cNvGrpSpPr/>
            <p:nvPr/>
          </p:nvGrpSpPr>
          <p:grpSpPr>
            <a:xfrm>
              <a:off x="8523287" y="4378326"/>
              <a:ext cx="1074738" cy="942975"/>
              <a:chOff x="8523287" y="4378326"/>
              <a:chExt cx="1074738" cy="942975"/>
            </a:xfrm>
          </p:grpSpPr>
          <p:sp>
            <p:nvSpPr>
              <p:cNvPr id="74" name="Freeform 85"/>
              <p:cNvSpPr>
                <a:spLocks/>
              </p:cNvSpPr>
              <p:nvPr/>
            </p:nvSpPr>
            <p:spPr bwMode="auto">
              <a:xfrm>
                <a:off x="8523287" y="4378326"/>
                <a:ext cx="1074738" cy="942975"/>
              </a:xfrm>
              <a:custGeom>
                <a:avLst/>
                <a:gdLst>
                  <a:gd name="T0" fmla="*/ 398 w 412"/>
                  <a:gd name="T1" fmla="*/ 185 h 361"/>
                  <a:gd name="T2" fmla="*/ 362 w 412"/>
                  <a:gd name="T3" fmla="*/ 177 h 361"/>
                  <a:gd name="T4" fmla="*/ 321 w 412"/>
                  <a:gd name="T5" fmla="*/ 178 h 361"/>
                  <a:gd name="T6" fmla="*/ 381 w 412"/>
                  <a:gd name="T7" fmla="*/ 150 h 361"/>
                  <a:gd name="T8" fmla="*/ 377 w 412"/>
                  <a:gd name="T9" fmla="*/ 128 h 361"/>
                  <a:gd name="T10" fmla="*/ 366 w 412"/>
                  <a:gd name="T11" fmla="*/ 123 h 361"/>
                  <a:gd name="T12" fmla="*/ 359 w 412"/>
                  <a:gd name="T13" fmla="*/ 121 h 361"/>
                  <a:gd name="T14" fmla="*/ 352 w 412"/>
                  <a:gd name="T15" fmla="*/ 108 h 361"/>
                  <a:gd name="T16" fmla="*/ 346 w 412"/>
                  <a:gd name="T17" fmla="*/ 63 h 361"/>
                  <a:gd name="T18" fmla="*/ 327 w 412"/>
                  <a:gd name="T19" fmla="*/ 44 h 361"/>
                  <a:gd name="T20" fmla="*/ 297 w 412"/>
                  <a:gd name="T21" fmla="*/ 60 h 361"/>
                  <a:gd name="T22" fmla="*/ 267 w 412"/>
                  <a:gd name="T23" fmla="*/ 88 h 361"/>
                  <a:gd name="T24" fmla="*/ 255 w 412"/>
                  <a:gd name="T25" fmla="*/ 102 h 361"/>
                  <a:gd name="T26" fmla="*/ 248 w 412"/>
                  <a:gd name="T27" fmla="*/ 111 h 361"/>
                  <a:gd name="T28" fmla="*/ 245 w 412"/>
                  <a:gd name="T29" fmla="*/ 115 h 361"/>
                  <a:gd name="T30" fmla="*/ 238 w 412"/>
                  <a:gd name="T31" fmla="*/ 114 h 361"/>
                  <a:gd name="T32" fmla="*/ 235 w 412"/>
                  <a:gd name="T33" fmla="*/ 108 h 361"/>
                  <a:gd name="T34" fmla="*/ 245 w 412"/>
                  <a:gd name="T35" fmla="*/ 65 h 361"/>
                  <a:gd name="T36" fmla="*/ 222 w 412"/>
                  <a:gd name="T37" fmla="*/ 6 h 361"/>
                  <a:gd name="T38" fmla="*/ 194 w 412"/>
                  <a:gd name="T39" fmla="*/ 3 h 361"/>
                  <a:gd name="T40" fmla="*/ 183 w 412"/>
                  <a:gd name="T41" fmla="*/ 11 h 361"/>
                  <a:gd name="T42" fmla="*/ 162 w 412"/>
                  <a:gd name="T43" fmla="*/ 21 h 361"/>
                  <a:gd name="T44" fmla="*/ 124 w 412"/>
                  <a:gd name="T45" fmla="*/ 17 h 361"/>
                  <a:gd name="T46" fmla="*/ 98 w 412"/>
                  <a:gd name="T47" fmla="*/ 34 h 361"/>
                  <a:gd name="T48" fmla="*/ 104 w 412"/>
                  <a:gd name="T49" fmla="*/ 99 h 361"/>
                  <a:gd name="T50" fmla="*/ 161 w 412"/>
                  <a:gd name="T51" fmla="*/ 136 h 361"/>
                  <a:gd name="T52" fmla="*/ 82 w 412"/>
                  <a:gd name="T53" fmla="*/ 99 h 361"/>
                  <a:gd name="T54" fmla="*/ 46 w 412"/>
                  <a:gd name="T55" fmla="*/ 89 h 361"/>
                  <a:gd name="T56" fmla="*/ 34 w 412"/>
                  <a:gd name="T57" fmla="*/ 114 h 361"/>
                  <a:gd name="T58" fmla="*/ 8 w 412"/>
                  <a:gd name="T59" fmla="*/ 143 h 361"/>
                  <a:gd name="T60" fmla="*/ 3 w 412"/>
                  <a:gd name="T61" fmla="*/ 179 h 361"/>
                  <a:gd name="T62" fmla="*/ 9 w 412"/>
                  <a:gd name="T63" fmla="*/ 199 h 361"/>
                  <a:gd name="T64" fmla="*/ 21 w 412"/>
                  <a:gd name="T65" fmla="*/ 206 h 361"/>
                  <a:gd name="T66" fmla="*/ 68 w 412"/>
                  <a:gd name="T67" fmla="*/ 213 h 361"/>
                  <a:gd name="T68" fmla="*/ 78 w 412"/>
                  <a:gd name="T69" fmla="*/ 228 h 361"/>
                  <a:gd name="T70" fmla="*/ 99 w 412"/>
                  <a:gd name="T71" fmla="*/ 231 h 361"/>
                  <a:gd name="T72" fmla="*/ 100 w 412"/>
                  <a:gd name="T73" fmla="*/ 230 h 361"/>
                  <a:gd name="T74" fmla="*/ 57 w 412"/>
                  <a:gd name="T75" fmla="*/ 265 h 361"/>
                  <a:gd name="T76" fmla="*/ 68 w 412"/>
                  <a:gd name="T77" fmla="*/ 308 h 361"/>
                  <a:gd name="T78" fmla="*/ 97 w 412"/>
                  <a:gd name="T79" fmla="*/ 317 h 361"/>
                  <a:gd name="T80" fmla="*/ 100 w 412"/>
                  <a:gd name="T81" fmla="*/ 328 h 361"/>
                  <a:gd name="T82" fmla="*/ 121 w 412"/>
                  <a:gd name="T83" fmla="*/ 334 h 361"/>
                  <a:gd name="T84" fmla="*/ 154 w 412"/>
                  <a:gd name="T85" fmla="*/ 325 h 361"/>
                  <a:gd name="T86" fmla="*/ 189 w 412"/>
                  <a:gd name="T87" fmla="*/ 335 h 361"/>
                  <a:gd name="T88" fmla="*/ 239 w 412"/>
                  <a:gd name="T89" fmla="*/ 345 h 361"/>
                  <a:gd name="T90" fmla="*/ 251 w 412"/>
                  <a:gd name="T91" fmla="*/ 336 h 361"/>
                  <a:gd name="T92" fmla="*/ 264 w 412"/>
                  <a:gd name="T93" fmla="*/ 331 h 361"/>
                  <a:gd name="T94" fmla="*/ 275 w 412"/>
                  <a:gd name="T95" fmla="*/ 314 h 361"/>
                  <a:gd name="T96" fmla="*/ 265 w 412"/>
                  <a:gd name="T97" fmla="*/ 283 h 361"/>
                  <a:gd name="T98" fmla="*/ 256 w 412"/>
                  <a:gd name="T99" fmla="*/ 268 h 361"/>
                  <a:gd name="T100" fmla="*/ 250 w 412"/>
                  <a:gd name="T101" fmla="*/ 249 h 361"/>
                  <a:gd name="T102" fmla="*/ 292 w 412"/>
                  <a:gd name="T103" fmla="*/ 296 h 361"/>
                  <a:gd name="T104" fmla="*/ 347 w 412"/>
                  <a:gd name="T105" fmla="*/ 300 h 361"/>
                  <a:gd name="T106" fmla="*/ 365 w 412"/>
                  <a:gd name="T107" fmla="*/ 282 h 361"/>
                  <a:gd name="T108" fmla="*/ 368 w 412"/>
                  <a:gd name="T109" fmla="*/ 271 h 361"/>
                  <a:gd name="T110" fmla="*/ 370 w 412"/>
                  <a:gd name="T111" fmla="*/ 268 h 361"/>
                  <a:gd name="T112" fmla="*/ 375 w 412"/>
                  <a:gd name="T113" fmla="*/ 265 h 361"/>
                  <a:gd name="T114" fmla="*/ 389 w 412"/>
                  <a:gd name="T115" fmla="*/ 228 h 361"/>
                  <a:gd name="T116" fmla="*/ 409 w 412"/>
                  <a:gd name="T117" fmla="*/ 208 h 361"/>
                  <a:gd name="T118" fmla="*/ 398 w 412"/>
                  <a:gd name="T119" fmla="*/ 185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12" h="361">
                    <a:moveTo>
                      <a:pt x="398" y="185"/>
                    </a:moveTo>
                    <a:cubicBezTo>
                      <a:pt x="387" y="180"/>
                      <a:pt x="374" y="177"/>
                      <a:pt x="362" y="177"/>
                    </a:cubicBezTo>
                    <a:cubicBezTo>
                      <a:pt x="349" y="176"/>
                      <a:pt x="334" y="182"/>
                      <a:pt x="321" y="178"/>
                    </a:cubicBezTo>
                    <a:cubicBezTo>
                      <a:pt x="340" y="169"/>
                      <a:pt x="373" y="173"/>
                      <a:pt x="381" y="150"/>
                    </a:cubicBezTo>
                    <a:cubicBezTo>
                      <a:pt x="384" y="142"/>
                      <a:pt x="383" y="133"/>
                      <a:pt x="377" y="128"/>
                    </a:cubicBezTo>
                    <a:cubicBezTo>
                      <a:pt x="374" y="125"/>
                      <a:pt x="370" y="124"/>
                      <a:pt x="366" y="123"/>
                    </a:cubicBezTo>
                    <a:cubicBezTo>
                      <a:pt x="364" y="123"/>
                      <a:pt x="361" y="122"/>
                      <a:pt x="359" y="121"/>
                    </a:cubicBezTo>
                    <a:cubicBezTo>
                      <a:pt x="353" y="119"/>
                      <a:pt x="353" y="113"/>
                      <a:pt x="352" y="108"/>
                    </a:cubicBezTo>
                    <a:cubicBezTo>
                      <a:pt x="350" y="93"/>
                      <a:pt x="350" y="77"/>
                      <a:pt x="346" y="63"/>
                    </a:cubicBezTo>
                    <a:cubicBezTo>
                      <a:pt x="344" y="54"/>
                      <a:pt x="337" y="44"/>
                      <a:pt x="327" y="44"/>
                    </a:cubicBezTo>
                    <a:cubicBezTo>
                      <a:pt x="316" y="44"/>
                      <a:pt x="305" y="54"/>
                      <a:pt x="297" y="60"/>
                    </a:cubicBezTo>
                    <a:cubicBezTo>
                      <a:pt x="286" y="69"/>
                      <a:pt x="276" y="78"/>
                      <a:pt x="267" y="88"/>
                    </a:cubicBezTo>
                    <a:cubicBezTo>
                      <a:pt x="263" y="93"/>
                      <a:pt x="259" y="97"/>
                      <a:pt x="255" y="102"/>
                    </a:cubicBezTo>
                    <a:cubicBezTo>
                      <a:pt x="253" y="105"/>
                      <a:pt x="250" y="108"/>
                      <a:pt x="248" y="111"/>
                    </a:cubicBezTo>
                    <a:cubicBezTo>
                      <a:pt x="247" y="112"/>
                      <a:pt x="246" y="114"/>
                      <a:pt x="245" y="115"/>
                    </a:cubicBezTo>
                    <a:cubicBezTo>
                      <a:pt x="243" y="117"/>
                      <a:pt x="241" y="117"/>
                      <a:pt x="238" y="114"/>
                    </a:cubicBezTo>
                    <a:cubicBezTo>
                      <a:pt x="235" y="113"/>
                      <a:pt x="234" y="111"/>
                      <a:pt x="235" y="108"/>
                    </a:cubicBezTo>
                    <a:cubicBezTo>
                      <a:pt x="238" y="94"/>
                      <a:pt x="243" y="80"/>
                      <a:pt x="245" y="65"/>
                    </a:cubicBezTo>
                    <a:cubicBezTo>
                      <a:pt x="248" y="44"/>
                      <a:pt x="243" y="17"/>
                      <a:pt x="222" y="6"/>
                    </a:cubicBezTo>
                    <a:cubicBezTo>
                      <a:pt x="214" y="1"/>
                      <a:pt x="203" y="0"/>
                      <a:pt x="194" y="3"/>
                    </a:cubicBezTo>
                    <a:cubicBezTo>
                      <a:pt x="190" y="5"/>
                      <a:pt x="186" y="7"/>
                      <a:pt x="183" y="11"/>
                    </a:cubicBezTo>
                    <a:cubicBezTo>
                      <a:pt x="177" y="17"/>
                      <a:pt x="171" y="21"/>
                      <a:pt x="162" y="21"/>
                    </a:cubicBezTo>
                    <a:cubicBezTo>
                      <a:pt x="149" y="20"/>
                      <a:pt x="138" y="15"/>
                      <a:pt x="124" y="17"/>
                    </a:cubicBezTo>
                    <a:cubicBezTo>
                      <a:pt x="114" y="20"/>
                      <a:pt x="104" y="26"/>
                      <a:pt x="98" y="34"/>
                    </a:cubicBezTo>
                    <a:cubicBezTo>
                      <a:pt x="82" y="54"/>
                      <a:pt x="86" y="82"/>
                      <a:pt x="104" y="99"/>
                    </a:cubicBezTo>
                    <a:cubicBezTo>
                      <a:pt x="121" y="114"/>
                      <a:pt x="144" y="121"/>
                      <a:pt x="161" y="136"/>
                    </a:cubicBezTo>
                    <a:cubicBezTo>
                      <a:pt x="131" y="144"/>
                      <a:pt x="105" y="113"/>
                      <a:pt x="82" y="99"/>
                    </a:cubicBezTo>
                    <a:cubicBezTo>
                      <a:pt x="72" y="92"/>
                      <a:pt x="59" y="87"/>
                      <a:pt x="46" y="89"/>
                    </a:cubicBezTo>
                    <a:cubicBezTo>
                      <a:pt x="32" y="91"/>
                      <a:pt x="34" y="103"/>
                      <a:pt x="34" y="114"/>
                    </a:cubicBezTo>
                    <a:cubicBezTo>
                      <a:pt x="34" y="130"/>
                      <a:pt x="17" y="133"/>
                      <a:pt x="8" y="143"/>
                    </a:cubicBezTo>
                    <a:cubicBezTo>
                      <a:pt x="0" y="153"/>
                      <a:pt x="0" y="167"/>
                      <a:pt x="3" y="179"/>
                    </a:cubicBezTo>
                    <a:cubicBezTo>
                      <a:pt x="4" y="186"/>
                      <a:pt x="6" y="193"/>
                      <a:pt x="9" y="199"/>
                    </a:cubicBezTo>
                    <a:cubicBezTo>
                      <a:pt x="12" y="204"/>
                      <a:pt x="16" y="206"/>
                      <a:pt x="21" y="206"/>
                    </a:cubicBezTo>
                    <a:cubicBezTo>
                      <a:pt x="36" y="205"/>
                      <a:pt x="59" y="195"/>
                      <a:pt x="68" y="213"/>
                    </a:cubicBezTo>
                    <a:cubicBezTo>
                      <a:pt x="71" y="219"/>
                      <a:pt x="71" y="225"/>
                      <a:pt x="78" y="228"/>
                    </a:cubicBezTo>
                    <a:cubicBezTo>
                      <a:pt x="84" y="232"/>
                      <a:pt x="92" y="231"/>
                      <a:pt x="99" y="231"/>
                    </a:cubicBezTo>
                    <a:cubicBezTo>
                      <a:pt x="99" y="231"/>
                      <a:pt x="99" y="230"/>
                      <a:pt x="100" y="230"/>
                    </a:cubicBezTo>
                    <a:cubicBezTo>
                      <a:pt x="85" y="240"/>
                      <a:pt x="67" y="249"/>
                      <a:pt x="57" y="265"/>
                    </a:cubicBezTo>
                    <a:cubicBezTo>
                      <a:pt x="47" y="282"/>
                      <a:pt x="51" y="298"/>
                      <a:pt x="68" y="308"/>
                    </a:cubicBezTo>
                    <a:cubicBezTo>
                      <a:pt x="75" y="311"/>
                      <a:pt x="86" y="316"/>
                      <a:pt x="97" y="317"/>
                    </a:cubicBezTo>
                    <a:cubicBezTo>
                      <a:pt x="96" y="321"/>
                      <a:pt x="97" y="325"/>
                      <a:pt x="100" y="328"/>
                    </a:cubicBezTo>
                    <a:cubicBezTo>
                      <a:pt x="105" y="334"/>
                      <a:pt x="113" y="336"/>
                      <a:pt x="121" y="334"/>
                    </a:cubicBezTo>
                    <a:cubicBezTo>
                      <a:pt x="132" y="332"/>
                      <a:pt x="142" y="326"/>
                      <a:pt x="154" y="325"/>
                    </a:cubicBezTo>
                    <a:cubicBezTo>
                      <a:pt x="166" y="325"/>
                      <a:pt x="179" y="328"/>
                      <a:pt x="189" y="335"/>
                    </a:cubicBezTo>
                    <a:cubicBezTo>
                      <a:pt x="204" y="344"/>
                      <a:pt x="222" y="361"/>
                      <a:pt x="239" y="345"/>
                    </a:cubicBezTo>
                    <a:cubicBezTo>
                      <a:pt x="243" y="342"/>
                      <a:pt x="246" y="338"/>
                      <a:pt x="251" y="336"/>
                    </a:cubicBezTo>
                    <a:cubicBezTo>
                      <a:pt x="255" y="334"/>
                      <a:pt x="260" y="333"/>
                      <a:pt x="264" y="331"/>
                    </a:cubicBezTo>
                    <a:cubicBezTo>
                      <a:pt x="271" y="328"/>
                      <a:pt x="275" y="322"/>
                      <a:pt x="275" y="314"/>
                    </a:cubicBezTo>
                    <a:cubicBezTo>
                      <a:pt x="275" y="304"/>
                      <a:pt x="270" y="292"/>
                      <a:pt x="265" y="283"/>
                    </a:cubicBezTo>
                    <a:cubicBezTo>
                      <a:pt x="262" y="278"/>
                      <a:pt x="259" y="273"/>
                      <a:pt x="256" y="268"/>
                    </a:cubicBezTo>
                    <a:cubicBezTo>
                      <a:pt x="252" y="264"/>
                      <a:pt x="246" y="255"/>
                      <a:pt x="250" y="249"/>
                    </a:cubicBezTo>
                    <a:cubicBezTo>
                      <a:pt x="261" y="267"/>
                      <a:pt x="274" y="284"/>
                      <a:pt x="292" y="296"/>
                    </a:cubicBezTo>
                    <a:cubicBezTo>
                      <a:pt x="308" y="306"/>
                      <a:pt x="330" y="310"/>
                      <a:pt x="347" y="300"/>
                    </a:cubicBezTo>
                    <a:cubicBezTo>
                      <a:pt x="355" y="296"/>
                      <a:pt x="361" y="290"/>
                      <a:pt x="365" y="282"/>
                    </a:cubicBezTo>
                    <a:cubicBezTo>
                      <a:pt x="367" y="278"/>
                      <a:pt x="367" y="274"/>
                      <a:pt x="368" y="271"/>
                    </a:cubicBezTo>
                    <a:cubicBezTo>
                      <a:pt x="369" y="268"/>
                      <a:pt x="367" y="269"/>
                      <a:pt x="370" y="268"/>
                    </a:cubicBezTo>
                    <a:cubicBezTo>
                      <a:pt x="372" y="267"/>
                      <a:pt x="374" y="266"/>
                      <a:pt x="375" y="265"/>
                    </a:cubicBezTo>
                    <a:cubicBezTo>
                      <a:pt x="388" y="258"/>
                      <a:pt x="393" y="242"/>
                      <a:pt x="389" y="228"/>
                    </a:cubicBezTo>
                    <a:cubicBezTo>
                      <a:pt x="397" y="224"/>
                      <a:pt x="406" y="218"/>
                      <a:pt x="409" y="208"/>
                    </a:cubicBezTo>
                    <a:cubicBezTo>
                      <a:pt x="412" y="198"/>
                      <a:pt x="407" y="190"/>
                      <a:pt x="398" y="185"/>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75" name="Freeform 86"/>
              <p:cNvSpPr>
                <a:spLocks/>
              </p:cNvSpPr>
              <p:nvPr/>
            </p:nvSpPr>
            <p:spPr bwMode="auto">
              <a:xfrm>
                <a:off x="8670925" y="4529138"/>
                <a:ext cx="723900" cy="635000"/>
              </a:xfrm>
              <a:custGeom>
                <a:avLst/>
                <a:gdLst>
                  <a:gd name="T0" fmla="*/ 267 w 277"/>
                  <a:gd name="T1" fmla="*/ 124 h 243"/>
                  <a:gd name="T2" fmla="*/ 243 w 277"/>
                  <a:gd name="T3" fmla="*/ 119 h 243"/>
                  <a:gd name="T4" fmla="*/ 216 w 277"/>
                  <a:gd name="T5" fmla="*/ 119 h 243"/>
                  <a:gd name="T6" fmla="*/ 256 w 277"/>
                  <a:gd name="T7" fmla="*/ 100 h 243"/>
                  <a:gd name="T8" fmla="*/ 253 w 277"/>
                  <a:gd name="T9" fmla="*/ 86 h 243"/>
                  <a:gd name="T10" fmla="*/ 246 w 277"/>
                  <a:gd name="T11" fmla="*/ 83 h 243"/>
                  <a:gd name="T12" fmla="*/ 241 w 277"/>
                  <a:gd name="T13" fmla="*/ 82 h 243"/>
                  <a:gd name="T14" fmla="*/ 237 w 277"/>
                  <a:gd name="T15" fmla="*/ 72 h 243"/>
                  <a:gd name="T16" fmla="*/ 233 w 277"/>
                  <a:gd name="T17" fmla="*/ 42 h 243"/>
                  <a:gd name="T18" fmla="*/ 219 w 277"/>
                  <a:gd name="T19" fmla="*/ 30 h 243"/>
                  <a:gd name="T20" fmla="*/ 199 w 277"/>
                  <a:gd name="T21" fmla="*/ 40 h 243"/>
                  <a:gd name="T22" fmla="*/ 179 w 277"/>
                  <a:gd name="T23" fmla="*/ 59 h 243"/>
                  <a:gd name="T24" fmla="*/ 171 w 277"/>
                  <a:gd name="T25" fmla="*/ 68 h 243"/>
                  <a:gd name="T26" fmla="*/ 167 w 277"/>
                  <a:gd name="T27" fmla="*/ 74 h 243"/>
                  <a:gd name="T28" fmla="*/ 164 w 277"/>
                  <a:gd name="T29" fmla="*/ 77 h 243"/>
                  <a:gd name="T30" fmla="*/ 160 w 277"/>
                  <a:gd name="T31" fmla="*/ 77 h 243"/>
                  <a:gd name="T32" fmla="*/ 158 w 277"/>
                  <a:gd name="T33" fmla="*/ 73 h 243"/>
                  <a:gd name="T34" fmla="*/ 164 w 277"/>
                  <a:gd name="T35" fmla="*/ 44 h 243"/>
                  <a:gd name="T36" fmla="*/ 149 w 277"/>
                  <a:gd name="T37" fmla="*/ 4 h 243"/>
                  <a:gd name="T38" fmla="*/ 131 w 277"/>
                  <a:gd name="T39" fmla="*/ 2 h 243"/>
                  <a:gd name="T40" fmla="*/ 123 w 277"/>
                  <a:gd name="T41" fmla="*/ 7 h 243"/>
                  <a:gd name="T42" fmla="*/ 109 w 277"/>
                  <a:gd name="T43" fmla="*/ 14 h 243"/>
                  <a:gd name="T44" fmla="*/ 84 w 277"/>
                  <a:gd name="T45" fmla="*/ 12 h 243"/>
                  <a:gd name="T46" fmla="*/ 66 w 277"/>
                  <a:gd name="T47" fmla="*/ 23 h 243"/>
                  <a:gd name="T48" fmla="*/ 70 w 277"/>
                  <a:gd name="T49" fmla="*/ 66 h 243"/>
                  <a:gd name="T50" fmla="*/ 108 w 277"/>
                  <a:gd name="T51" fmla="*/ 91 h 243"/>
                  <a:gd name="T52" fmla="*/ 55 w 277"/>
                  <a:gd name="T53" fmla="*/ 66 h 243"/>
                  <a:gd name="T54" fmla="*/ 31 w 277"/>
                  <a:gd name="T55" fmla="*/ 59 h 243"/>
                  <a:gd name="T56" fmla="*/ 23 w 277"/>
                  <a:gd name="T57" fmla="*/ 77 h 243"/>
                  <a:gd name="T58" fmla="*/ 6 w 277"/>
                  <a:gd name="T59" fmla="*/ 96 h 243"/>
                  <a:gd name="T60" fmla="*/ 2 w 277"/>
                  <a:gd name="T61" fmla="*/ 120 h 243"/>
                  <a:gd name="T62" fmla="*/ 6 w 277"/>
                  <a:gd name="T63" fmla="*/ 134 h 243"/>
                  <a:gd name="T64" fmla="*/ 14 w 277"/>
                  <a:gd name="T65" fmla="*/ 138 h 243"/>
                  <a:gd name="T66" fmla="*/ 46 w 277"/>
                  <a:gd name="T67" fmla="*/ 143 h 243"/>
                  <a:gd name="T68" fmla="*/ 52 w 277"/>
                  <a:gd name="T69" fmla="*/ 153 h 243"/>
                  <a:gd name="T70" fmla="*/ 66 w 277"/>
                  <a:gd name="T71" fmla="*/ 155 h 243"/>
                  <a:gd name="T72" fmla="*/ 81 w 277"/>
                  <a:gd name="T73" fmla="*/ 150 h 243"/>
                  <a:gd name="T74" fmla="*/ 96 w 277"/>
                  <a:gd name="T75" fmla="*/ 142 h 243"/>
                  <a:gd name="T76" fmla="*/ 55 w 277"/>
                  <a:gd name="T77" fmla="*/ 181 h 243"/>
                  <a:gd name="T78" fmla="*/ 47 w 277"/>
                  <a:gd name="T79" fmla="*/ 202 h 243"/>
                  <a:gd name="T80" fmla="*/ 65 w 277"/>
                  <a:gd name="T81" fmla="*/ 211 h 243"/>
                  <a:gd name="T82" fmla="*/ 67 w 277"/>
                  <a:gd name="T83" fmla="*/ 220 h 243"/>
                  <a:gd name="T84" fmla="*/ 81 w 277"/>
                  <a:gd name="T85" fmla="*/ 224 h 243"/>
                  <a:gd name="T86" fmla="*/ 103 w 277"/>
                  <a:gd name="T87" fmla="*/ 218 h 243"/>
                  <a:gd name="T88" fmla="*/ 127 w 277"/>
                  <a:gd name="T89" fmla="*/ 225 h 243"/>
                  <a:gd name="T90" fmla="*/ 161 w 277"/>
                  <a:gd name="T91" fmla="*/ 232 h 243"/>
                  <a:gd name="T92" fmla="*/ 169 w 277"/>
                  <a:gd name="T93" fmla="*/ 225 h 243"/>
                  <a:gd name="T94" fmla="*/ 177 w 277"/>
                  <a:gd name="T95" fmla="*/ 222 h 243"/>
                  <a:gd name="T96" fmla="*/ 185 w 277"/>
                  <a:gd name="T97" fmla="*/ 211 h 243"/>
                  <a:gd name="T98" fmla="*/ 178 w 277"/>
                  <a:gd name="T99" fmla="*/ 190 h 243"/>
                  <a:gd name="T100" fmla="*/ 172 w 277"/>
                  <a:gd name="T101" fmla="*/ 180 h 243"/>
                  <a:gd name="T102" fmla="*/ 168 w 277"/>
                  <a:gd name="T103" fmla="*/ 167 h 243"/>
                  <a:gd name="T104" fmla="*/ 196 w 277"/>
                  <a:gd name="T105" fmla="*/ 198 h 243"/>
                  <a:gd name="T106" fmla="*/ 233 w 277"/>
                  <a:gd name="T107" fmla="*/ 202 h 243"/>
                  <a:gd name="T108" fmla="*/ 245 w 277"/>
                  <a:gd name="T109" fmla="*/ 189 h 243"/>
                  <a:gd name="T110" fmla="*/ 247 w 277"/>
                  <a:gd name="T111" fmla="*/ 182 h 243"/>
                  <a:gd name="T112" fmla="*/ 249 w 277"/>
                  <a:gd name="T113" fmla="*/ 180 h 243"/>
                  <a:gd name="T114" fmla="*/ 252 w 277"/>
                  <a:gd name="T115" fmla="*/ 178 h 243"/>
                  <a:gd name="T116" fmla="*/ 261 w 277"/>
                  <a:gd name="T117" fmla="*/ 153 h 243"/>
                  <a:gd name="T118" fmla="*/ 275 w 277"/>
                  <a:gd name="T119" fmla="*/ 140 h 243"/>
                  <a:gd name="T120" fmla="*/ 267 w 277"/>
                  <a:gd name="T121" fmla="*/ 124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7" h="243">
                    <a:moveTo>
                      <a:pt x="267" y="124"/>
                    </a:moveTo>
                    <a:cubicBezTo>
                      <a:pt x="260" y="121"/>
                      <a:pt x="251" y="119"/>
                      <a:pt x="243" y="119"/>
                    </a:cubicBezTo>
                    <a:cubicBezTo>
                      <a:pt x="234" y="118"/>
                      <a:pt x="224" y="122"/>
                      <a:pt x="216" y="119"/>
                    </a:cubicBezTo>
                    <a:cubicBezTo>
                      <a:pt x="229" y="113"/>
                      <a:pt x="250" y="116"/>
                      <a:pt x="256" y="100"/>
                    </a:cubicBezTo>
                    <a:cubicBezTo>
                      <a:pt x="258" y="96"/>
                      <a:pt x="257" y="89"/>
                      <a:pt x="253" y="86"/>
                    </a:cubicBezTo>
                    <a:cubicBezTo>
                      <a:pt x="251" y="84"/>
                      <a:pt x="248" y="83"/>
                      <a:pt x="246" y="83"/>
                    </a:cubicBezTo>
                    <a:cubicBezTo>
                      <a:pt x="244" y="82"/>
                      <a:pt x="242" y="82"/>
                      <a:pt x="241" y="82"/>
                    </a:cubicBezTo>
                    <a:cubicBezTo>
                      <a:pt x="237" y="80"/>
                      <a:pt x="237" y="76"/>
                      <a:pt x="237" y="72"/>
                    </a:cubicBezTo>
                    <a:cubicBezTo>
                      <a:pt x="235" y="63"/>
                      <a:pt x="235" y="52"/>
                      <a:pt x="233" y="42"/>
                    </a:cubicBezTo>
                    <a:cubicBezTo>
                      <a:pt x="231" y="36"/>
                      <a:pt x="226" y="30"/>
                      <a:pt x="219" y="30"/>
                    </a:cubicBezTo>
                    <a:cubicBezTo>
                      <a:pt x="212" y="29"/>
                      <a:pt x="205" y="36"/>
                      <a:pt x="199" y="40"/>
                    </a:cubicBezTo>
                    <a:cubicBezTo>
                      <a:pt x="192" y="46"/>
                      <a:pt x="185" y="52"/>
                      <a:pt x="179" y="59"/>
                    </a:cubicBezTo>
                    <a:cubicBezTo>
                      <a:pt x="176" y="62"/>
                      <a:pt x="174" y="65"/>
                      <a:pt x="171" y="68"/>
                    </a:cubicBezTo>
                    <a:cubicBezTo>
                      <a:pt x="170" y="70"/>
                      <a:pt x="168" y="72"/>
                      <a:pt x="167" y="74"/>
                    </a:cubicBezTo>
                    <a:cubicBezTo>
                      <a:pt x="166" y="75"/>
                      <a:pt x="165" y="76"/>
                      <a:pt x="164" y="77"/>
                    </a:cubicBezTo>
                    <a:cubicBezTo>
                      <a:pt x="163" y="79"/>
                      <a:pt x="162" y="79"/>
                      <a:pt x="160" y="77"/>
                    </a:cubicBezTo>
                    <a:cubicBezTo>
                      <a:pt x="158" y="76"/>
                      <a:pt x="157" y="75"/>
                      <a:pt x="158" y="73"/>
                    </a:cubicBezTo>
                    <a:cubicBezTo>
                      <a:pt x="160" y="63"/>
                      <a:pt x="163" y="54"/>
                      <a:pt x="164" y="44"/>
                    </a:cubicBezTo>
                    <a:cubicBezTo>
                      <a:pt x="166" y="29"/>
                      <a:pt x="163" y="11"/>
                      <a:pt x="149" y="4"/>
                    </a:cubicBezTo>
                    <a:cubicBezTo>
                      <a:pt x="144" y="1"/>
                      <a:pt x="137" y="0"/>
                      <a:pt x="131" y="2"/>
                    </a:cubicBezTo>
                    <a:cubicBezTo>
                      <a:pt x="128" y="3"/>
                      <a:pt x="125" y="5"/>
                      <a:pt x="123" y="7"/>
                    </a:cubicBezTo>
                    <a:cubicBezTo>
                      <a:pt x="119" y="11"/>
                      <a:pt x="115" y="14"/>
                      <a:pt x="109" y="14"/>
                    </a:cubicBezTo>
                    <a:cubicBezTo>
                      <a:pt x="100" y="13"/>
                      <a:pt x="92" y="10"/>
                      <a:pt x="84" y="12"/>
                    </a:cubicBezTo>
                    <a:cubicBezTo>
                      <a:pt x="77" y="13"/>
                      <a:pt x="70" y="17"/>
                      <a:pt x="66" y="23"/>
                    </a:cubicBezTo>
                    <a:cubicBezTo>
                      <a:pt x="55" y="36"/>
                      <a:pt x="58" y="55"/>
                      <a:pt x="70" y="66"/>
                    </a:cubicBezTo>
                    <a:cubicBezTo>
                      <a:pt x="81" y="77"/>
                      <a:pt x="96" y="82"/>
                      <a:pt x="108" y="91"/>
                    </a:cubicBezTo>
                    <a:cubicBezTo>
                      <a:pt x="88" y="97"/>
                      <a:pt x="70" y="76"/>
                      <a:pt x="55" y="66"/>
                    </a:cubicBezTo>
                    <a:cubicBezTo>
                      <a:pt x="48" y="62"/>
                      <a:pt x="39" y="58"/>
                      <a:pt x="31" y="59"/>
                    </a:cubicBezTo>
                    <a:cubicBezTo>
                      <a:pt x="22" y="61"/>
                      <a:pt x="23" y="69"/>
                      <a:pt x="23" y="77"/>
                    </a:cubicBezTo>
                    <a:cubicBezTo>
                      <a:pt x="23" y="88"/>
                      <a:pt x="11" y="89"/>
                      <a:pt x="6" y="96"/>
                    </a:cubicBezTo>
                    <a:cubicBezTo>
                      <a:pt x="0" y="103"/>
                      <a:pt x="0" y="112"/>
                      <a:pt x="2" y="120"/>
                    </a:cubicBezTo>
                    <a:cubicBezTo>
                      <a:pt x="3" y="125"/>
                      <a:pt x="4" y="130"/>
                      <a:pt x="6" y="134"/>
                    </a:cubicBezTo>
                    <a:cubicBezTo>
                      <a:pt x="8" y="137"/>
                      <a:pt x="10" y="139"/>
                      <a:pt x="14" y="138"/>
                    </a:cubicBezTo>
                    <a:cubicBezTo>
                      <a:pt x="24" y="138"/>
                      <a:pt x="40" y="131"/>
                      <a:pt x="46" y="143"/>
                    </a:cubicBezTo>
                    <a:cubicBezTo>
                      <a:pt x="48" y="147"/>
                      <a:pt x="48" y="151"/>
                      <a:pt x="52" y="153"/>
                    </a:cubicBezTo>
                    <a:cubicBezTo>
                      <a:pt x="56" y="156"/>
                      <a:pt x="62" y="155"/>
                      <a:pt x="66" y="155"/>
                    </a:cubicBezTo>
                    <a:cubicBezTo>
                      <a:pt x="71" y="154"/>
                      <a:pt x="76" y="153"/>
                      <a:pt x="81" y="150"/>
                    </a:cubicBezTo>
                    <a:cubicBezTo>
                      <a:pt x="86" y="147"/>
                      <a:pt x="90" y="142"/>
                      <a:pt x="96" y="142"/>
                    </a:cubicBezTo>
                    <a:cubicBezTo>
                      <a:pt x="87" y="159"/>
                      <a:pt x="68" y="168"/>
                      <a:pt x="55" y="181"/>
                    </a:cubicBezTo>
                    <a:cubicBezTo>
                      <a:pt x="49" y="186"/>
                      <a:pt x="43" y="195"/>
                      <a:pt x="47" y="202"/>
                    </a:cubicBezTo>
                    <a:cubicBezTo>
                      <a:pt x="51" y="208"/>
                      <a:pt x="59" y="210"/>
                      <a:pt x="65" y="211"/>
                    </a:cubicBezTo>
                    <a:cubicBezTo>
                      <a:pt x="64" y="214"/>
                      <a:pt x="65" y="217"/>
                      <a:pt x="67" y="220"/>
                    </a:cubicBezTo>
                    <a:cubicBezTo>
                      <a:pt x="71" y="224"/>
                      <a:pt x="76" y="225"/>
                      <a:pt x="81" y="224"/>
                    </a:cubicBezTo>
                    <a:cubicBezTo>
                      <a:pt x="89" y="223"/>
                      <a:pt x="95" y="219"/>
                      <a:pt x="103" y="218"/>
                    </a:cubicBezTo>
                    <a:cubicBezTo>
                      <a:pt x="112" y="218"/>
                      <a:pt x="120" y="220"/>
                      <a:pt x="127" y="225"/>
                    </a:cubicBezTo>
                    <a:cubicBezTo>
                      <a:pt x="137" y="231"/>
                      <a:pt x="149" y="243"/>
                      <a:pt x="161" y="232"/>
                    </a:cubicBezTo>
                    <a:cubicBezTo>
                      <a:pt x="163" y="230"/>
                      <a:pt x="165" y="227"/>
                      <a:pt x="169" y="225"/>
                    </a:cubicBezTo>
                    <a:cubicBezTo>
                      <a:pt x="171" y="224"/>
                      <a:pt x="174" y="223"/>
                      <a:pt x="177" y="222"/>
                    </a:cubicBezTo>
                    <a:cubicBezTo>
                      <a:pt x="182" y="220"/>
                      <a:pt x="185" y="216"/>
                      <a:pt x="185" y="211"/>
                    </a:cubicBezTo>
                    <a:cubicBezTo>
                      <a:pt x="185" y="204"/>
                      <a:pt x="181" y="196"/>
                      <a:pt x="178" y="190"/>
                    </a:cubicBezTo>
                    <a:cubicBezTo>
                      <a:pt x="176" y="187"/>
                      <a:pt x="174" y="183"/>
                      <a:pt x="172" y="180"/>
                    </a:cubicBezTo>
                    <a:cubicBezTo>
                      <a:pt x="169" y="177"/>
                      <a:pt x="165" y="172"/>
                      <a:pt x="168" y="167"/>
                    </a:cubicBezTo>
                    <a:cubicBezTo>
                      <a:pt x="176" y="179"/>
                      <a:pt x="184" y="191"/>
                      <a:pt x="196" y="198"/>
                    </a:cubicBezTo>
                    <a:cubicBezTo>
                      <a:pt x="207" y="205"/>
                      <a:pt x="221" y="208"/>
                      <a:pt x="233" y="202"/>
                    </a:cubicBezTo>
                    <a:cubicBezTo>
                      <a:pt x="238" y="199"/>
                      <a:pt x="243" y="195"/>
                      <a:pt x="245" y="189"/>
                    </a:cubicBezTo>
                    <a:cubicBezTo>
                      <a:pt x="246" y="187"/>
                      <a:pt x="246" y="184"/>
                      <a:pt x="247" y="182"/>
                    </a:cubicBezTo>
                    <a:cubicBezTo>
                      <a:pt x="248" y="180"/>
                      <a:pt x="247" y="181"/>
                      <a:pt x="249" y="180"/>
                    </a:cubicBezTo>
                    <a:cubicBezTo>
                      <a:pt x="250" y="179"/>
                      <a:pt x="251" y="179"/>
                      <a:pt x="252" y="178"/>
                    </a:cubicBezTo>
                    <a:cubicBezTo>
                      <a:pt x="260" y="173"/>
                      <a:pt x="264" y="162"/>
                      <a:pt x="261" y="153"/>
                    </a:cubicBezTo>
                    <a:cubicBezTo>
                      <a:pt x="267" y="150"/>
                      <a:pt x="273" y="146"/>
                      <a:pt x="275" y="140"/>
                    </a:cubicBezTo>
                    <a:cubicBezTo>
                      <a:pt x="277" y="133"/>
                      <a:pt x="273" y="127"/>
                      <a:pt x="267" y="124"/>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46" name="Group 45"/>
            <p:cNvGrpSpPr/>
            <p:nvPr/>
          </p:nvGrpSpPr>
          <p:grpSpPr>
            <a:xfrm>
              <a:off x="8916988" y="4733926"/>
              <a:ext cx="238125" cy="215900"/>
              <a:chOff x="8916988" y="4733926"/>
              <a:chExt cx="238125" cy="215900"/>
            </a:xfrm>
          </p:grpSpPr>
          <p:sp>
            <p:nvSpPr>
              <p:cNvPr id="68" name="Freeform 87"/>
              <p:cNvSpPr>
                <a:spLocks/>
              </p:cNvSpPr>
              <p:nvPr/>
            </p:nvSpPr>
            <p:spPr bwMode="auto">
              <a:xfrm>
                <a:off x="8916988" y="4819651"/>
                <a:ext cx="47625" cy="49213"/>
              </a:xfrm>
              <a:custGeom>
                <a:avLst/>
                <a:gdLst>
                  <a:gd name="T0" fmla="*/ 9 w 18"/>
                  <a:gd name="T1" fmla="*/ 0 h 19"/>
                  <a:gd name="T2" fmla="*/ 3 w 18"/>
                  <a:gd name="T3" fmla="*/ 3 h 19"/>
                  <a:gd name="T4" fmla="*/ 0 w 18"/>
                  <a:gd name="T5" fmla="*/ 10 h 19"/>
                  <a:gd name="T6" fmla="*/ 9 w 18"/>
                  <a:gd name="T7" fmla="*/ 19 h 19"/>
                  <a:gd name="T8" fmla="*/ 15 w 18"/>
                  <a:gd name="T9" fmla="*/ 17 h 19"/>
                  <a:gd name="T10" fmla="*/ 18 w 18"/>
                  <a:gd name="T11" fmla="*/ 10 h 19"/>
                  <a:gd name="T12" fmla="*/ 9 w 18"/>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18" h="19">
                    <a:moveTo>
                      <a:pt x="9" y="0"/>
                    </a:moveTo>
                    <a:cubicBezTo>
                      <a:pt x="7" y="0"/>
                      <a:pt x="4" y="1"/>
                      <a:pt x="3" y="3"/>
                    </a:cubicBezTo>
                    <a:cubicBezTo>
                      <a:pt x="1" y="5"/>
                      <a:pt x="0" y="7"/>
                      <a:pt x="0" y="10"/>
                    </a:cubicBezTo>
                    <a:cubicBezTo>
                      <a:pt x="0" y="14"/>
                      <a:pt x="4" y="19"/>
                      <a:pt x="9" y="19"/>
                    </a:cubicBezTo>
                    <a:cubicBezTo>
                      <a:pt x="11" y="19"/>
                      <a:pt x="14" y="18"/>
                      <a:pt x="15" y="17"/>
                    </a:cubicBezTo>
                    <a:cubicBezTo>
                      <a:pt x="17" y="15"/>
                      <a:pt x="18" y="12"/>
                      <a:pt x="18" y="10"/>
                    </a:cubicBezTo>
                    <a:cubicBezTo>
                      <a:pt x="18" y="5"/>
                      <a:pt x="14" y="0"/>
                      <a:pt x="9"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69" name="Freeform 88"/>
              <p:cNvSpPr>
                <a:spLocks/>
              </p:cNvSpPr>
              <p:nvPr/>
            </p:nvSpPr>
            <p:spPr bwMode="auto">
              <a:xfrm>
                <a:off x="8928100" y="4875213"/>
                <a:ext cx="36513" cy="33338"/>
              </a:xfrm>
              <a:custGeom>
                <a:avLst/>
                <a:gdLst>
                  <a:gd name="T0" fmla="*/ 7 w 14"/>
                  <a:gd name="T1" fmla="*/ 0 h 13"/>
                  <a:gd name="T2" fmla="*/ 0 w 14"/>
                  <a:gd name="T3" fmla="*/ 6 h 13"/>
                  <a:gd name="T4" fmla="*/ 7 w 14"/>
                  <a:gd name="T5" fmla="*/ 13 h 13"/>
                  <a:gd name="T6" fmla="*/ 14 w 14"/>
                  <a:gd name="T7" fmla="*/ 7 h 13"/>
                  <a:gd name="T8" fmla="*/ 7 w 14"/>
                  <a:gd name="T9" fmla="*/ 0 h 13"/>
                </a:gdLst>
                <a:ahLst/>
                <a:cxnLst>
                  <a:cxn ang="0">
                    <a:pos x="T0" y="T1"/>
                  </a:cxn>
                  <a:cxn ang="0">
                    <a:pos x="T2" y="T3"/>
                  </a:cxn>
                  <a:cxn ang="0">
                    <a:pos x="T4" y="T5"/>
                  </a:cxn>
                  <a:cxn ang="0">
                    <a:pos x="T6" y="T7"/>
                  </a:cxn>
                  <a:cxn ang="0">
                    <a:pos x="T8" y="T9"/>
                  </a:cxn>
                </a:cxnLst>
                <a:rect l="0" t="0" r="r" b="b"/>
                <a:pathLst>
                  <a:path w="14" h="13">
                    <a:moveTo>
                      <a:pt x="7" y="0"/>
                    </a:moveTo>
                    <a:cubicBezTo>
                      <a:pt x="4" y="0"/>
                      <a:pt x="0" y="2"/>
                      <a:pt x="0" y="6"/>
                    </a:cubicBezTo>
                    <a:cubicBezTo>
                      <a:pt x="0" y="10"/>
                      <a:pt x="3" y="13"/>
                      <a:pt x="7" y="13"/>
                    </a:cubicBezTo>
                    <a:cubicBezTo>
                      <a:pt x="10" y="13"/>
                      <a:pt x="14" y="10"/>
                      <a:pt x="14" y="7"/>
                    </a:cubicBezTo>
                    <a:cubicBezTo>
                      <a:pt x="14" y="3"/>
                      <a:pt x="11"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70" name="Freeform 89"/>
              <p:cNvSpPr>
                <a:spLocks/>
              </p:cNvSpPr>
              <p:nvPr/>
            </p:nvSpPr>
            <p:spPr bwMode="auto">
              <a:xfrm>
                <a:off x="8916988" y="4775201"/>
                <a:ext cx="41275" cy="39688"/>
              </a:xfrm>
              <a:custGeom>
                <a:avLst/>
                <a:gdLst>
                  <a:gd name="T0" fmla="*/ 15 w 16"/>
                  <a:gd name="T1" fmla="*/ 5 h 15"/>
                  <a:gd name="T2" fmla="*/ 11 w 16"/>
                  <a:gd name="T3" fmla="*/ 1 h 15"/>
                  <a:gd name="T4" fmla="*/ 11 w 16"/>
                  <a:gd name="T5" fmla="*/ 1 h 15"/>
                  <a:gd name="T6" fmla="*/ 2 w 16"/>
                  <a:gd name="T7" fmla="*/ 10 h 15"/>
                  <a:gd name="T8" fmla="*/ 7 w 16"/>
                  <a:gd name="T9" fmla="*/ 15 h 15"/>
                  <a:gd name="T10" fmla="*/ 14 w 16"/>
                  <a:gd name="T11" fmla="*/ 12 h 15"/>
                  <a:gd name="T12" fmla="*/ 15 w 16"/>
                  <a:gd name="T13" fmla="*/ 11 h 15"/>
                  <a:gd name="T14" fmla="*/ 15 w 16"/>
                  <a:gd name="T15" fmla="*/ 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5">
                    <a:moveTo>
                      <a:pt x="15" y="5"/>
                    </a:moveTo>
                    <a:cubicBezTo>
                      <a:pt x="14" y="3"/>
                      <a:pt x="13" y="2"/>
                      <a:pt x="11" y="1"/>
                    </a:cubicBezTo>
                    <a:cubicBezTo>
                      <a:pt x="11" y="1"/>
                      <a:pt x="11" y="1"/>
                      <a:pt x="11" y="1"/>
                    </a:cubicBezTo>
                    <a:cubicBezTo>
                      <a:pt x="5" y="0"/>
                      <a:pt x="0" y="5"/>
                      <a:pt x="2" y="10"/>
                    </a:cubicBezTo>
                    <a:cubicBezTo>
                      <a:pt x="3" y="13"/>
                      <a:pt x="5" y="14"/>
                      <a:pt x="7" y="15"/>
                    </a:cubicBezTo>
                    <a:cubicBezTo>
                      <a:pt x="10" y="15"/>
                      <a:pt x="13" y="14"/>
                      <a:pt x="14" y="12"/>
                    </a:cubicBezTo>
                    <a:cubicBezTo>
                      <a:pt x="15" y="11"/>
                      <a:pt x="15" y="11"/>
                      <a:pt x="15" y="11"/>
                    </a:cubicBezTo>
                    <a:cubicBezTo>
                      <a:pt x="16" y="10"/>
                      <a:pt x="16" y="7"/>
                      <a:pt x="15" y="5"/>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71" name="Freeform 90"/>
              <p:cNvSpPr>
                <a:spLocks noEditPoints="1"/>
              </p:cNvSpPr>
              <p:nvPr/>
            </p:nvSpPr>
            <p:spPr bwMode="auto">
              <a:xfrm>
                <a:off x="8956675" y="4733926"/>
                <a:ext cx="198438" cy="215900"/>
              </a:xfrm>
              <a:custGeom>
                <a:avLst/>
                <a:gdLst>
                  <a:gd name="T0" fmla="*/ 63 w 76"/>
                  <a:gd name="T1" fmla="*/ 45 h 83"/>
                  <a:gd name="T2" fmla="*/ 59 w 76"/>
                  <a:gd name="T3" fmla="*/ 39 h 83"/>
                  <a:gd name="T4" fmla="*/ 71 w 76"/>
                  <a:gd name="T5" fmla="*/ 38 h 83"/>
                  <a:gd name="T6" fmla="*/ 71 w 76"/>
                  <a:gd name="T7" fmla="*/ 30 h 83"/>
                  <a:gd name="T8" fmla="*/ 58 w 76"/>
                  <a:gd name="T9" fmla="*/ 28 h 83"/>
                  <a:gd name="T10" fmla="*/ 49 w 76"/>
                  <a:gd name="T11" fmla="*/ 22 h 83"/>
                  <a:gd name="T12" fmla="*/ 56 w 76"/>
                  <a:gd name="T13" fmla="*/ 13 h 83"/>
                  <a:gd name="T14" fmla="*/ 40 w 76"/>
                  <a:gd name="T15" fmla="*/ 6 h 83"/>
                  <a:gd name="T16" fmla="*/ 34 w 76"/>
                  <a:gd name="T17" fmla="*/ 2 h 83"/>
                  <a:gd name="T18" fmla="*/ 24 w 76"/>
                  <a:gd name="T19" fmla="*/ 8 h 83"/>
                  <a:gd name="T20" fmla="*/ 7 w 76"/>
                  <a:gd name="T21" fmla="*/ 22 h 83"/>
                  <a:gd name="T22" fmla="*/ 8 w 76"/>
                  <a:gd name="T23" fmla="*/ 38 h 83"/>
                  <a:gd name="T24" fmla="*/ 16 w 76"/>
                  <a:gd name="T25" fmla="*/ 27 h 83"/>
                  <a:gd name="T26" fmla="*/ 22 w 76"/>
                  <a:gd name="T27" fmla="*/ 31 h 83"/>
                  <a:gd name="T28" fmla="*/ 16 w 76"/>
                  <a:gd name="T29" fmla="*/ 36 h 83"/>
                  <a:gd name="T30" fmla="*/ 14 w 76"/>
                  <a:gd name="T31" fmla="*/ 42 h 83"/>
                  <a:gd name="T32" fmla="*/ 4 w 76"/>
                  <a:gd name="T33" fmla="*/ 49 h 83"/>
                  <a:gd name="T34" fmla="*/ 6 w 76"/>
                  <a:gd name="T35" fmla="*/ 61 h 83"/>
                  <a:gd name="T36" fmla="*/ 9 w 76"/>
                  <a:gd name="T37" fmla="*/ 77 h 83"/>
                  <a:gd name="T38" fmla="*/ 17 w 76"/>
                  <a:gd name="T39" fmla="*/ 64 h 83"/>
                  <a:gd name="T40" fmla="*/ 21 w 76"/>
                  <a:gd name="T41" fmla="*/ 70 h 83"/>
                  <a:gd name="T42" fmla="*/ 25 w 76"/>
                  <a:gd name="T43" fmla="*/ 83 h 83"/>
                  <a:gd name="T44" fmla="*/ 35 w 76"/>
                  <a:gd name="T45" fmla="*/ 83 h 83"/>
                  <a:gd name="T46" fmla="*/ 39 w 76"/>
                  <a:gd name="T47" fmla="*/ 77 h 83"/>
                  <a:gd name="T48" fmla="*/ 51 w 76"/>
                  <a:gd name="T49" fmla="*/ 75 h 83"/>
                  <a:gd name="T50" fmla="*/ 53 w 76"/>
                  <a:gd name="T51" fmla="*/ 65 h 83"/>
                  <a:gd name="T52" fmla="*/ 67 w 76"/>
                  <a:gd name="T53" fmla="*/ 52 h 83"/>
                  <a:gd name="T54" fmla="*/ 69 w 76"/>
                  <a:gd name="T55" fmla="*/ 41 h 83"/>
                  <a:gd name="T56" fmla="*/ 41 w 76"/>
                  <a:gd name="T57" fmla="*/ 24 h 83"/>
                  <a:gd name="T58" fmla="*/ 41 w 76"/>
                  <a:gd name="T59" fmla="*/ 21 h 83"/>
                  <a:gd name="T60" fmla="*/ 35 w 76"/>
                  <a:gd name="T61" fmla="*/ 73 h 83"/>
                  <a:gd name="T62" fmla="*/ 30 w 76"/>
                  <a:gd name="T63" fmla="*/ 75 h 83"/>
                  <a:gd name="T64" fmla="*/ 35 w 76"/>
                  <a:gd name="T65" fmla="*/ 71 h 83"/>
                  <a:gd name="T66" fmla="*/ 35 w 76"/>
                  <a:gd name="T67" fmla="*/ 73 h 83"/>
                  <a:gd name="T68" fmla="*/ 41 w 76"/>
                  <a:gd name="T69" fmla="*/ 47 h 83"/>
                  <a:gd name="T70" fmla="*/ 32 w 76"/>
                  <a:gd name="T71" fmla="*/ 49 h 83"/>
                  <a:gd name="T72" fmla="*/ 32 w 76"/>
                  <a:gd name="T73" fmla="*/ 34 h 83"/>
                  <a:gd name="T74" fmla="*/ 36 w 76"/>
                  <a:gd name="T75" fmla="*/ 34 h 83"/>
                  <a:gd name="T76" fmla="*/ 47 w 76"/>
                  <a:gd name="T77" fmla="*/ 4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 h="83">
                    <a:moveTo>
                      <a:pt x="69" y="41"/>
                    </a:moveTo>
                    <a:cubicBezTo>
                      <a:pt x="66" y="41"/>
                      <a:pt x="64" y="43"/>
                      <a:pt x="63" y="45"/>
                    </a:cubicBezTo>
                    <a:cubicBezTo>
                      <a:pt x="62" y="43"/>
                      <a:pt x="59" y="42"/>
                      <a:pt x="57" y="42"/>
                    </a:cubicBezTo>
                    <a:cubicBezTo>
                      <a:pt x="57" y="41"/>
                      <a:pt x="58" y="40"/>
                      <a:pt x="59" y="39"/>
                    </a:cubicBezTo>
                    <a:cubicBezTo>
                      <a:pt x="60" y="41"/>
                      <a:pt x="62" y="42"/>
                      <a:pt x="64" y="42"/>
                    </a:cubicBezTo>
                    <a:cubicBezTo>
                      <a:pt x="67" y="42"/>
                      <a:pt x="69" y="40"/>
                      <a:pt x="71" y="38"/>
                    </a:cubicBezTo>
                    <a:cubicBezTo>
                      <a:pt x="72" y="36"/>
                      <a:pt x="73" y="32"/>
                      <a:pt x="71" y="30"/>
                    </a:cubicBezTo>
                    <a:cubicBezTo>
                      <a:pt x="71" y="30"/>
                      <a:pt x="71" y="30"/>
                      <a:pt x="71" y="30"/>
                    </a:cubicBezTo>
                    <a:cubicBezTo>
                      <a:pt x="69" y="27"/>
                      <a:pt x="67" y="26"/>
                      <a:pt x="64" y="25"/>
                    </a:cubicBezTo>
                    <a:cubicBezTo>
                      <a:pt x="62" y="25"/>
                      <a:pt x="60" y="26"/>
                      <a:pt x="58" y="28"/>
                    </a:cubicBezTo>
                    <a:cubicBezTo>
                      <a:pt x="58" y="28"/>
                      <a:pt x="57" y="27"/>
                      <a:pt x="57" y="26"/>
                    </a:cubicBezTo>
                    <a:cubicBezTo>
                      <a:pt x="54" y="24"/>
                      <a:pt x="52" y="23"/>
                      <a:pt x="49" y="22"/>
                    </a:cubicBezTo>
                    <a:cubicBezTo>
                      <a:pt x="50" y="22"/>
                      <a:pt x="52" y="21"/>
                      <a:pt x="53" y="20"/>
                    </a:cubicBezTo>
                    <a:cubicBezTo>
                      <a:pt x="55" y="19"/>
                      <a:pt x="56" y="16"/>
                      <a:pt x="56" y="13"/>
                    </a:cubicBezTo>
                    <a:cubicBezTo>
                      <a:pt x="56" y="8"/>
                      <a:pt x="52" y="3"/>
                      <a:pt x="47" y="3"/>
                    </a:cubicBezTo>
                    <a:cubicBezTo>
                      <a:pt x="44" y="3"/>
                      <a:pt x="42" y="4"/>
                      <a:pt x="40" y="6"/>
                    </a:cubicBezTo>
                    <a:cubicBezTo>
                      <a:pt x="40" y="6"/>
                      <a:pt x="39" y="6"/>
                      <a:pt x="39" y="7"/>
                    </a:cubicBezTo>
                    <a:cubicBezTo>
                      <a:pt x="38" y="4"/>
                      <a:pt x="37" y="2"/>
                      <a:pt x="34" y="2"/>
                    </a:cubicBezTo>
                    <a:cubicBezTo>
                      <a:pt x="34" y="2"/>
                      <a:pt x="34" y="2"/>
                      <a:pt x="34" y="2"/>
                    </a:cubicBezTo>
                    <a:cubicBezTo>
                      <a:pt x="29" y="0"/>
                      <a:pt x="24" y="4"/>
                      <a:pt x="24" y="8"/>
                    </a:cubicBezTo>
                    <a:cubicBezTo>
                      <a:pt x="23" y="7"/>
                      <a:pt x="20" y="5"/>
                      <a:pt x="17" y="5"/>
                    </a:cubicBezTo>
                    <a:cubicBezTo>
                      <a:pt x="7" y="5"/>
                      <a:pt x="4" y="15"/>
                      <a:pt x="7" y="22"/>
                    </a:cubicBezTo>
                    <a:cubicBezTo>
                      <a:pt x="3" y="22"/>
                      <a:pt x="0" y="26"/>
                      <a:pt x="0" y="30"/>
                    </a:cubicBezTo>
                    <a:cubicBezTo>
                      <a:pt x="0" y="34"/>
                      <a:pt x="3" y="38"/>
                      <a:pt x="8" y="38"/>
                    </a:cubicBezTo>
                    <a:cubicBezTo>
                      <a:pt x="13" y="38"/>
                      <a:pt x="17" y="35"/>
                      <a:pt x="17" y="30"/>
                    </a:cubicBezTo>
                    <a:cubicBezTo>
                      <a:pt x="17" y="29"/>
                      <a:pt x="17" y="28"/>
                      <a:pt x="16" y="27"/>
                    </a:cubicBezTo>
                    <a:cubicBezTo>
                      <a:pt x="17" y="27"/>
                      <a:pt x="18" y="26"/>
                      <a:pt x="19" y="26"/>
                    </a:cubicBezTo>
                    <a:cubicBezTo>
                      <a:pt x="20" y="28"/>
                      <a:pt x="20" y="30"/>
                      <a:pt x="22" y="31"/>
                    </a:cubicBezTo>
                    <a:cubicBezTo>
                      <a:pt x="22" y="31"/>
                      <a:pt x="22" y="31"/>
                      <a:pt x="22" y="31"/>
                    </a:cubicBezTo>
                    <a:cubicBezTo>
                      <a:pt x="20" y="32"/>
                      <a:pt x="17" y="34"/>
                      <a:pt x="16" y="36"/>
                    </a:cubicBezTo>
                    <a:cubicBezTo>
                      <a:pt x="16" y="36"/>
                      <a:pt x="16" y="36"/>
                      <a:pt x="16" y="36"/>
                    </a:cubicBezTo>
                    <a:cubicBezTo>
                      <a:pt x="15" y="38"/>
                      <a:pt x="14" y="40"/>
                      <a:pt x="14" y="42"/>
                    </a:cubicBezTo>
                    <a:cubicBezTo>
                      <a:pt x="11" y="42"/>
                      <a:pt x="9" y="43"/>
                      <a:pt x="6" y="45"/>
                    </a:cubicBezTo>
                    <a:cubicBezTo>
                      <a:pt x="5" y="46"/>
                      <a:pt x="4" y="47"/>
                      <a:pt x="4" y="49"/>
                    </a:cubicBezTo>
                    <a:cubicBezTo>
                      <a:pt x="2" y="52"/>
                      <a:pt x="2" y="56"/>
                      <a:pt x="4" y="58"/>
                    </a:cubicBezTo>
                    <a:cubicBezTo>
                      <a:pt x="5" y="59"/>
                      <a:pt x="5" y="60"/>
                      <a:pt x="6" y="61"/>
                    </a:cubicBezTo>
                    <a:cubicBezTo>
                      <a:pt x="6" y="62"/>
                      <a:pt x="7" y="62"/>
                      <a:pt x="8" y="63"/>
                    </a:cubicBezTo>
                    <a:cubicBezTo>
                      <a:pt x="0" y="64"/>
                      <a:pt x="0" y="77"/>
                      <a:pt x="9" y="77"/>
                    </a:cubicBezTo>
                    <a:cubicBezTo>
                      <a:pt x="16" y="77"/>
                      <a:pt x="18" y="69"/>
                      <a:pt x="15" y="65"/>
                    </a:cubicBezTo>
                    <a:cubicBezTo>
                      <a:pt x="15" y="65"/>
                      <a:pt x="16" y="65"/>
                      <a:pt x="17" y="64"/>
                    </a:cubicBezTo>
                    <a:cubicBezTo>
                      <a:pt x="17" y="66"/>
                      <a:pt x="18" y="68"/>
                      <a:pt x="19" y="69"/>
                    </a:cubicBezTo>
                    <a:cubicBezTo>
                      <a:pt x="20" y="69"/>
                      <a:pt x="20" y="70"/>
                      <a:pt x="21" y="70"/>
                    </a:cubicBezTo>
                    <a:cubicBezTo>
                      <a:pt x="18" y="72"/>
                      <a:pt x="17" y="75"/>
                      <a:pt x="18" y="78"/>
                    </a:cubicBezTo>
                    <a:cubicBezTo>
                      <a:pt x="18" y="81"/>
                      <a:pt x="22" y="83"/>
                      <a:pt x="25" y="83"/>
                    </a:cubicBezTo>
                    <a:cubicBezTo>
                      <a:pt x="27" y="82"/>
                      <a:pt x="29" y="81"/>
                      <a:pt x="30" y="79"/>
                    </a:cubicBezTo>
                    <a:cubicBezTo>
                      <a:pt x="30" y="81"/>
                      <a:pt x="32" y="83"/>
                      <a:pt x="35" y="83"/>
                    </a:cubicBezTo>
                    <a:cubicBezTo>
                      <a:pt x="38" y="83"/>
                      <a:pt x="40" y="80"/>
                      <a:pt x="39" y="77"/>
                    </a:cubicBezTo>
                    <a:cubicBezTo>
                      <a:pt x="39" y="77"/>
                      <a:pt x="39" y="77"/>
                      <a:pt x="39" y="77"/>
                    </a:cubicBezTo>
                    <a:cubicBezTo>
                      <a:pt x="41" y="78"/>
                      <a:pt x="42" y="78"/>
                      <a:pt x="44" y="78"/>
                    </a:cubicBezTo>
                    <a:cubicBezTo>
                      <a:pt x="46" y="78"/>
                      <a:pt x="49" y="77"/>
                      <a:pt x="51" y="75"/>
                    </a:cubicBezTo>
                    <a:cubicBezTo>
                      <a:pt x="53" y="74"/>
                      <a:pt x="54" y="71"/>
                      <a:pt x="54" y="68"/>
                    </a:cubicBezTo>
                    <a:cubicBezTo>
                      <a:pt x="54" y="67"/>
                      <a:pt x="54" y="66"/>
                      <a:pt x="53" y="65"/>
                    </a:cubicBezTo>
                    <a:cubicBezTo>
                      <a:pt x="54" y="66"/>
                      <a:pt x="55" y="66"/>
                      <a:pt x="55" y="66"/>
                    </a:cubicBezTo>
                    <a:cubicBezTo>
                      <a:pt x="64" y="66"/>
                      <a:pt x="67" y="59"/>
                      <a:pt x="67" y="52"/>
                    </a:cubicBezTo>
                    <a:cubicBezTo>
                      <a:pt x="67" y="52"/>
                      <a:pt x="68" y="53"/>
                      <a:pt x="69" y="53"/>
                    </a:cubicBezTo>
                    <a:cubicBezTo>
                      <a:pt x="76" y="53"/>
                      <a:pt x="76" y="41"/>
                      <a:pt x="69" y="41"/>
                    </a:cubicBezTo>
                    <a:close/>
                    <a:moveTo>
                      <a:pt x="45" y="23"/>
                    </a:moveTo>
                    <a:cubicBezTo>
                      <a:pt x="44" y="23"/>
                      <a:pt x="42" y="23"/>
                      <a:pt x="41" y="24"/>
                    </a:cubicBezTo>
                    <a:cubicBezTo>
                      <a:pt x="41" y="24"/>
                      <a:pt x="41" y="24"/>
                      <a:pt x="41" y="23"/>
                    </a:cubicBezTo>
                    <a:cubicBezTo>
                      <a:pt x="41" y="23"/>
                      <a:pt x="41" y="22"/>
                      <a:pt x="41" y="21"/>
                    </a:cubicBezTo>
                    <a:cubicBezTo>
                      <a:pt x="42" y="22"/>
                      <a:pt x="44" y="22"/>
                      <a:pt x="45" y="23"/>
                    </a:cubicBezTo>
                    <a:close/>
                    <a:moveTo>
                      <a:pt x="35" y="73"/>
                    </a:moveTo>
                    <a:cubicBezTo>
                      <a:pt x="33" y="73"/>
                      <a:pt x="31" y="74"/>
                      <a:pt x="30" y="76"/>
                    </a:cubicBezTo>
                    <a:cubicBezTo>
                      <a:pt x="30" y="75"/>
                      <a:pt x="30" y="75"/>
                      <a:pt x="30" y="75"/>
                    </a:cubicBezTo>
                    <a:cubicBezTo>
                      <a:pt x="30" y="74"/>
                      <a:pt x="30" y="73"/>
                      <a:pt x="29" y="72"/>
                    </a:cubicBezTo>
                    <a:cubicBezTo>
                      <a:pt x="31" y="72"/>
                      <a:pt x="33" y="72"/>
                      <a:pt x="35" y="71"/>
                    </a:cubicBezTo>
                    <a:cubicBezTo>
                      <a:pt x="35" y="72"/>
                      <a:pt x="35" y="73"/>
                      <a:pt x="36" y="73"/>
                    </a:cubicBezTo>
                    <a:cubicBezTo>
                      <a:pt x="36" y="73"/>
                      <a:pt x="36" y="73"/>
                      <a:pt x="35" y="73"/>
                    </a:cubicBezTo>
                    <a:close/>
                    <a:moveTo>
                      <a:pt x="46" y="49"/>
                    </a:moveTo>
                    <a:cubicBezTo>
                      <a:pt x="44" y="48"/>
                      <a:pt x="43" y="47"/>
                      <a:pt x="41" y="47"/>
                    </a:cubicBezTo>
                    <a:cubicBezTo>
                      <a:pt x="38" y="47"/>
                      <a:pt x="36" y="48"/>
                      <a:pt x="35" y="51"/>
                    </a:cubicBezTo>
                    <a:cubicBezTo>
                      <a:pt x="34" y="50"/>
                      <a:pt x="33" y="49"/>
                      <a:pt x="32" y="49"/>
                    </a:cubicBezTo>
                    <a:cubicBezTo>
                      <a:pt x="34" y="47"/>
                      <a:pt x="35" y="45"/>
                      <a:pt x="35" y="42"/>
                    </a:cubicBezTo>
                    <a:cubicBezTo>
                      <a:pt x="35" y="39"/>
                      <a:pt x="34" y="36"/>
                      <a:pt x="32" y="34"/>
                    </a:cubicBezTo>
                    <a:cubicBezTo>
                      <a:pt x="33" y="34"/>
                      <a:pt x="35" y="33"/>
                      <a:pt x="36" y="33"/>
                    </a:cubicBezTo>
                    <a:cubicBezTo>
                      <a:pt x="36" y="33"/>
                      <a:pt x="36" y="34"/>
                      <a:pt x="36" y="34"/>
                    </a:cubicBezTo>
                    <a:cubicBezTo>
                      <a:pt x="36" y="37"/>
                      <a:pt x="37" y="40"/>
                      <a:pt x="39" y="42"/>
                    </a:cubicBezTo>
                    <a:cubicBezTo>
                      <a:pt x="41" y="45"/>
                      <a:pt x="44" y="46"/>
                      <a:pt x="47" y="46"/>
                    </a:cubicBezTo>
                    <a:cubicBezTo>
                      <a:pt x="46" y="47"/>
                      <a:pt x="46" y="48"/>
                      <a:pt x="46" y="49"/>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72" name="Freeform 91"/>
              <p:cNvSpPr>
                <a:spLocks/>
              </p:cNvSpPr>
              <p:nvPr/>
            </p:nvSpPr>
            <p:spPr bwMode="auto">
              <a:xfrm>
                <a:off x="9102725" y="4772026"/>
                <a:ext cx="25400" cy="26988"/>
              </a:xfrm>
              <a:custGeom>
                <a:avLst/>
                <a:gdLst>
                  <a:gd name="T0" fmla="*/ 5 w 10"/>
                  <a:gd name="T1" fmla="*/ 0 h 10"/>
                  <a:gd name="T2" fmla="*/ 0 w 10"/>
                  <a:gd name="T3" fmla="*/ 5 h 10"/>
                  <a:gd name="T4" fmla="*/ 5 w 10"/>
                  <a:gd name="T5" fmla="*/ 10 h 10"/>
                  <a:gd name="T6" fmla="*/ 10 w 10"/>
                  <a:gd name="T7" fmla="*/ 5 h 10"/>
                  <a:gd name="T8" fmla="*/ 5 w 10"/>
                  <a:gd name="T9" fmla="*/ 0 h 10"/>
                </a:gdLst>
                <a:ahLst/>
                <a:cxnLst>
                  <a:cxn ang="0">
                    <a:pos x="T0" y="T1"/>
                  </a:cxn>
                  <a:cxn ang="0">
                    <a:pos x="T2" y="T3"/>
                  </a:cxn>
                  <a:cxn ang="0">
                    <a:pos x="T4" y="T5"/>
                  </a:cxn>
                  <a:cxn ang="0">
                    <a:pos x="T6" y="T7"/>
                  </a:cxn>
                  <a:cxn ang="0">
                    <a:pos x="T8" y="T9"/>
                  </a:cxn>
                </a:cxnLst>
                <a:rect l="0" t="0" r="r" b="b"/>
                <a:pathLst>
                  <a:path w="10" h="10">
                    <a:moveTo>
                      <a:pt x="5" y="0"/>
                    </a:moveTo>
                    <a:cubicBezTo>
                      <a:pt x="2" y="0"/>
                      <a:pt x="0" y="2"/>
                      <a:pt x="0" y="5"/>
                    </a:cubicBezTo>
                    <a:cubicBezTo>
                      <a:pt x="0" y="7"/>
                      <a:pt x="2" y="10"/>
                      <a:pt x="5" y="10"/>
                    </a:cubicBezTo>
                    <a:cubicBezTo>
                      <a:pt x="7" y="10"/>
                      <a:pt x="10" y="8"/>
                      <a:pt x="10" y="5"/>
                    </a:cubicBezTo>
                    <a:cubicBezTo>
                      <a:pt x="10" y="2"/>
                      <a:pt x="8" y="0"/>
                      <a:pt x="5"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73" name="Freeform 92"/>
              <p:cNvSpPr>
                <a:spLocks/>
              </p:cNvSpPr>
              <p:nvPr/>
            </p:nvSpPr>
            <p:spPr bwMode="auto">
              <a:xfrm>
                <a:off x="9097963" y="4905376"/>
                <a:ext cx="36513" cy="28575"/>
              </a:xfrm>
              <a:custGeom>
                <a:avLst/>
                <a:gdLst>
                  <a:gd name="T0" fmla="*/ 7 w 14"/>
                  <a:gd name="T1" fmla="*/ 0 h 11"/>
                  <a:gd name="T2" fmla="*/ 7 w 14"/>
                  <a:gd name="T3" fmla="*/ 11 h 11"/>
                  <a:gd name="T4" fmla="*/ 7 w 14"/>
                  <a:gd name="T5" fmla="*/ 0 h 11"/>
                </a:gdLst>
                <a:ahLst/>
                <a:cxnLst>
                  <a:cxn ang="0">
                    <a:pos x="T0" y="T1"/>
                  </a:cxn>
                  <a:cxn ang="0">
                    <a:pos x="T2" y="T3"/>
                  </a:cxn>
                  <a:cxn ang="0">
                    <a:pos x="T4" y="T5"/>
                  </a:cxn>
                </a:cxnLst>
                <a:rect l="0" t="0" r="r" b="b"/>
                <a:pathLst>
                  <a:path w="14" h="11">
                    <a:moveTo>
                      <a:pt x="7" y="0"/>
                    </a:moveTo>
                    <a:cubicBezTo>
                      <a:pt x="0" y="0"/>
                      <a:pt x="0" y="11"/>
                      <a:pt x="7" y="11"/>
                    </a:cubicBezTo>
                    <a:cubicBezTo>
                      <a:pt x="14" y="11"/>
                      <a:pt x="14"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47" name="Group 46"/>
            <p:cNvGrpSpPr/>
            <p:nvPr/>
          </p:nvGrpSpPr>
          <p:grpSpPr>
            <a:xfrm>
              <a:off x="8686800" y="4557713"/>
              <a:ext cx="682626" cy="577851"/>
              <a:chOff x="8686800" y="4557713"/>
              <a:chExt cx="682626" cy="577851"/>
            </a:xfrm>
          </p:grpSpPr>
          <p:sp>
            <p:nvSpPr>
              <p:cNvPr id="48" name="Freeform 93"/>
              <p:cNvSpPr>
                <a:spLocks/>
              </p:cNvSpPr>
              <p:nvPr/>
            </p:nvSpPr>
            <p:spPr bwMode="auto">
              <a:xfrm>
                <a:off x="8843963" y="4919663"/>
                <a:ext cx="104775" cy="146050"/>
              </a:xfrm>
              <a:custGeom>
                <a:avLst/>
                <a:gdLst>
                  <a:gd name="T0" fmla="*/ 39 w 40"/>
                  <a:gd name="T1" fmla="*/ 1 h 56"/>
                  <a:gd name="T2" fmla="*/ 21 w 40"/>
                  <a:gd name="T3" fmla="*/ 27 h 56"/>
                  <a:gd name="T4" fmla="*/ 0 w 40"/>
                  <a:gd name="T5" fmla="*/ 55 h 56"/>
                  <a:gd name="T6" fmla="*/ 1 w 40"/>
                  <a:gd name="T7" fmla="*/ 56 h 56"/>
                  <a:gd name="T8" fmla="*/ 21 w 40"/>
                  <a:gd name="T9" fmla="*/ 29 h 56"/>
                  <a:gd name="T10" fmla="*/ 39 w 40"/>
                  <a:gd name="T11" fmla="*/ 1 h 56"/>
                  <a:gd name="T12" fmla="*/ 39 w 40"/>
                  <a:gd name="T13" fmla="*/ 1 h 56"/>
                </a:gdLst>
                <a:ahLst/>
                <a:cxnLst>
                  <a:cxn ang="0">
                    <a:pos x="T0" y="T1"/>
                  </a:cxn>
                  <a:cxn ang="0">
                    <a:pos x="T2" y="T3"/>
                  </a:cxn>
                  <a:cxn ang="0">
                    <a:pos x="T4" y="T5"/>
                  </a:cxn>
                  <a:cxn ang="0">
                    <a:pos x="T6" y="T7"/>
                  </a:cxn>
                  <a:cxn ang="0">
                    <a:pos x="T8" y="T9"/>
                  </a:cxn>
                  <a:cxn ang="0">
                    <a:pos x="T10" y="T11"/>
                  </a:cxn>
                  <a:cxn ang="0">
                    <a:pos x="T12" y="T13"/>
                  </a:cxn>
                </a:cxnLst>
                <a:rect l="0" t="0" r="r" b="b"/>
                <a:pathLst>
                  <a:path w="40" h="56">
                    <a:moveTo>
                      <a:pt x="39" y="1"/>
                    </a:moveTo>
                    <a:cubicBezTo>
                      <a:pt x="32" y="9"/>
                      <a:pt x="27" y="19"/>
                      <a:pt x="21" y="27"/>
                    </a:cubicBezTo>
                    <a:cubicBezTo>
                      <a:pt x="14" y="37"/>
                      <a:pt x="6" y="45"/>
                      <a:pt x="0" y="55"/>
                    </a:cubicBezTo>
                    <a:cubicBezTo>
                      <a:pt x="0" y="56"/>
                      <a:pt x="1" y="56"/>
                      <a:pt x="1" y="56"/>
                    </a:cubicBezTo>
                    <a:cubicBezTo>
                      <a:pt x="9" y="48"/>
                      <a:pt x="15" y="38"/>
                      <a:pt x="21" y="29"/>
                    </a:cubicBezTo>
                    <a:cubicBezTo>
                      <a:pt x="28" y="21"/>
                      <a:pt x="35" y="11"/>
                      <a:pt x="39" y="1"/>
                    </a:cubicBezTo>
                    <a:cubicBezTo>
                      <a:pt x="40" y="1"/>
                      <a:pt x="39" y="0"/>
                      <a:pt x="39"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9" name="Freeform 94"/>
              <p:cNvSpPr>
                <a:spLocks/>
              </p:cNvSpPr>
              <p:nvPr/>
            </p:nvSpPr>
            <p:spPr bwMode="auto">
              <a:xfrm>
                <a:off x="8899525" y="4937126"/>
                <a:ext cx="61913" cy="138113"/>
              </a:xfrm>
              <a:custGeom>
                <a:avLst/>
                <a:gdLst>
                  <a:gd name="T0" fmla="*/ 23 w 24"/>
                  <a:gd name="T1" fmla="*/ 0 h 53"/>
                  <a:gd name="T2" fmla="*/ 22 w 24"/>
                  <a:gd name="T3" fmla="*/ 0 h 53"/>
                  <a:gd name="T4" fmla="*/ 22 w 24"/>
                  <a:gd name="T5" fmla="*/ 0 h 53"/>
                  <a:gd name="T6" fmla="*/ 11 w 24"/>
                  <a:gd name="T7" fmla="*/ 25 h 53"/>
                  <a:gd name="T8" fmla="*/ 0 w 24"/>
                  <a:gd name="T9" fmla="*/ 52 h 53"/>
                  <a:gd name="T10" fmla="*/ 1 w 24"/>
                  <a:gd name="T11" fmla="*/ 53 h 53"/>
                  <a:gd name="T12" fmla="*/ 11 w 24"/>
                  <a:gd name="T13" fmla="*/ 28 h 53"/>
                  <a:gd name="T14" fmla="*/ 22 w 24"/>
                  <a:gd name="T15" fmla="*/ 2 h 53"/>
                  <a:gd name="T16" fmla="*/ 20 w 24"/>
                  <a:gd name="T17" fmla="*/ 26 h 53"/>
                  <a:gd name="T18" fmla="*/ 15 w 24"/>
                  <a:gd name="T19" fmla="*/ 51 h 53"/>
                  <a:gd name="T20" fmla="*/ 16 w 24"/>
                  <a:gd name="T21" fmla="*/ 51 h 53"/>
                  <a:gd name="T22" fmla="*/ 22 w 24"/>
                  <a:gd name="T23" fmla="*/ 26 h 53"/>
                  <a:gd name="T24" fmla="*/ 23 w 24"/>
                  <a:gd name="T25"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53">
                    <a:moveTo>
                      <a:pt x="23" y="0"/>
                    </a:moveTo>
                    <a:cubicBezTo>
                      <a:pt x="23" y="0"/>
                      <a:pt x="22" y="0"/>
                      <a:pt x="22" y="0"/>
                    </a:cubicBezTo>
                    <a:cubicBezTo>
                      <a:pt x="22" y="0"/>
                      <a:pt x="22" y="0"/>
                      <a:pt x="22" y="0"/>
                    </a:cubicBezTo>
                    <a:cubicBezTo>
                      <a:pt x="18" y="8"/>
                      <a:pt x="14" y="16"/>
                      <a:pt x="11" y="25"/>
                    </a:cubicBezTo>
                    <a:cubicBezTo>
                      <a:pt x="7" y="34"/>
                      <a:pt x="2" y="43"/>
                      <a:pt x="0" y="52"/>
                    </a:cubicBezTo>
                    <a:cubicBezTo>
                      <a:pt x="0" y="53"/>
                      <a:pt x="1" y="53"/>
                      <a:pt x="1" y="53"/>
                    </a:cubicBezTo>
                    <a:cubicBezTo>
                      <a:pt x="5" y="45"/>
                      <a:pt x="8" y="36"/>
                      <a:pt x="11" y="28"/>
                    </a:cubicBezTo>
                    <a:cubicBezTo>
                      <a:pt x="15" y="19"/>
                      <a:pt x="19" y="10"/>
                      <a:pt x="22" y="2"/>
                    </a:cubicBezTo>
                    <a:cubicBezTo>
                      <a:pt x="21" y="10"/>
                      <a:pt x="21" y="18"/>
                      <a:pt x="20" y="26"/>
                    </a:cubicBezTo>
                    <a:cubicBezTo>
                      <a:pt x="18" y="34"/>
                      <a:pt x="16" y="43"/>
                      <a:pt x="15" y="51"/>
                    </a:cubicBezTo>
                    <a:cubicBezTo>
                      <a:pt x="15" y="52"/>
                      <a:pt x="16" y="52"/>
                      <a:pt x="16" y="51"/>
                    </a:cubicBezTo>
                    <a:cubicBezTo>
                      <a:pt x="19" y="44"/>
                      <a:pt x="21" y="34"/>
                      <a:pt x="22" y="26"/>
                    </a:cubicBezTo>
                    <a:cubicBezTo>
                      <a:pt x="23" y="18"/>
                      <a:pt x="24" y="9"/>
                      <a:pt x="23"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0" name="Freeform 95"/>
              <p:cNvSpPr>
                <a:spLocks/>
              </p:cNvSpPr>
              <p:nvPr/>
            </p:nvSpPr>
            <p:spPr bwMode="auto">
              <a:xfrm>
                <a:off x="8997950" y="4949826"/>
                <a:ext cx="49213" cy="185738"/>
              </a:xfrm>
              <a:custGeom>
                <a:avLst/>
                <a:gdLst>
                  <a:gd name="T0" fmla="*/ 14 w 19"/>
                  <a:gd name="T1" fmla="*/ 38 h 71"/>
                  <a:gd name="T2" fmla="*/ 6 w 19"/>
                  <a:gd name="T3" fmla="*/ 3 h 71"/>
                  <a:gd name="T4" fmla="*/ 5 w 19"/>
                  <a:gd name="T5" fmla="*/ 2 h 71"/>
                  <a:gd name="T6" fmla="*/ 5 w 19"/>
                  <a:gd name="T7" fmla="*/ 1 h 71"/>
                  <a:gd name="T8" fmla="*/ 4 w 19"/>
                  <a:gd name="T9" fmla="*/ 1 h 71"/>
                  <a:gd name="T10" fmla="*/ 2 w 19"/>
                  <a:gd name="T11" fmla="*/ 59 h 71"/>
                  <a:gd name="T12" fmla="*/ 4 w 19"/>
                  <a:gd name="T13" fmla="*/ 59 h 71"/>
                  <a:gd name="T14" fmla="*/ 5 w 19"/>
                  <a:gd name="T15" fmla="*/ 5 h 71"/>
                  <a:gd name="T16" fmla="*/ 11 w 19"/>
                  <a:gd name="T17" fmla="*/ 38 h 71"/>
                  <a:gd name="T18" fmla="*/ 17 w 19"/>
                  <a:gd name="T19" fmla="*/ 71 h 71"/>
                  <a:gd name="T20" fmla="*/ 18 w 19"/>
                  <a:gd name="T21" fmla="*/ 70 h 71"/>
                  <a:gd name="T22" fmla="*/ 14 w 19"/>
                  <a:gd name="T23" fmla="*/ 38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71">
                    <a:moveTo>
                      <a:pt x="14" y="38"/>
                    </a:moveTo>
                    <a:cubicBezTo>
                      <a:pt x="11" y="26"/>
                      <a:pt x="9" y="14"/>
                      <a:pt x="6" y="3"/>
                    </a:cubicBezTo>
                    <a:cubicBezTo>
                      <a:pt x="6" y="2"/>
                      <a:pt x="5" y="2"/>
                      <a:pt x="5" y="2"/>
                    </a:cubicBezTo>
                    <a:cubicBezTo>
                      <a:pt x="5" y="2"/>
                      <a:pt x="5" y="2"/>
                      <a:pt x="5" y="1"/>
                    </a:cubicBezTo>
                    <a:cubicBezTo>
                      <a:pt x="5" y="0"/>
                      <a:pt x="4" y="0"/>
                      <a:pt x="4" y="1"/>
                    </a:cubicBezTo>
                    <a:cubicBezTo>
                      <a:pt x="1" y="20"/>
                      <a:pt x="0" y="40"/>
                      <a:pt x="2" y="59"/>
                    </a:cubicBezTo>
                    <a:cubicBezTo>
                      <a:pt x="2" y="60"/>
                      <a:pt x="4" y="61"/>
                      <a:pt x="4" y="59"/>
                    </a:cubicBezTo>
                    <a:cubicBezTo>
                      <a:pt x="5" y="41"/>
                      <a:pt x="5" y="23"/>
                      <a:pt x="5" y="5"/>
                    </a:cubicBezTo>
                    <a:cubicBezTo>
                      <a:pt x="6" y="16"/>
                      <a:pt x="9" y="27"/>
                      <a:pt x="11" y="38"/>
                    </a:cubicBezTo>
                    <a:cubicBezTo>
                      <a:pt x="13" y="49"/>
                      <a:pt x="13" y="61"/>
                      <a:pt x="17" y="71"/>
                    </a:cubicBezTo>
                    <a:cubicBezTo>
                      <a:pt x="17" y="71"/>
                      <a:pt x="18" y="71"/>
                      <a:pt x="18" y="70"/>
                    </a:cubicBezTo>
                    <a:cubicBezTo>
                      <a:pt x="19" y="60"/>
                      <a:pt x="15" y="48"/>
                      <a:pt x="14" y="3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1" name="Freeform 96"/>
              <p:cNvSpPr>
                <a:spLocks/>
              </p:cNvSpPr>
              <p:nvPr/>
            </p:nvSpPr>
            <p:spPr bwMode="auto">
              <a:xfrm>
                <a:off x="9047163" y="4960938"/>
                <a:ext cx="63500" cy="153988"/>
              </a:xfrm>
              <a:custGeom>
                <a:avLst/>
                <a:gdLst>
                  <a:gd name="T0" fmla="*/ 14 w 24"/>
                  <a:gd name="T1" fmla="*/ 29 h 59"/>
                  <a:gd name="T2" fmla="*/ 1 w 24"/>
                  <a:gd name="T3" fmla="*/ 1 h 59"/>
                  <a:gd name="T4" fmla="*/ 0 w 24"/>
                  <a:gd name="T5" fmla="*/ 1 h 59"/>
                  <a:gd name="T6" fmla="*/ 11 w 24"/>
                  <a:gd name="T7" fmla="*/ 29 h 59"/>
                  <a:gd name="T8" fmla="*/ 22 w 24"/>
                  <a:gd name="T9" fmla="*/ 58 h 59"/>
                  <a:gd name="T10" fmla="*/ 24 w 24"/>
                  <a:gd name="T11" fmla="*/ 57 h 59"/>
                  <a:gd name="T12" fmla="*/ 14 w 24"/>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4" h="59">
                    <a:moveTo>
                      <a:pt x="14" y="29"/>
                    </a:moveTo>
                    <a:cubicBezTo>
                      <a:pt x="10" y="20"/>
                      <a:pt x="6" y="10"/>
                      <a:pt x="1" y="1"/>
                    </a:cubicBezTo>
                    <a:cubicBezTo>
                      <a:pt x="1" y="0"/>
                      <a:pt x="0" y="0"/>
                      <a:pt x="0" y="1"/>
                    </a:cubicBezTo>
                    <a:cubicBezTo>
                      <a:pt x="4" y="11"/>
                      <a:pt x="8" y="20"/>
                      <a:pt x="11" y="29"/>
                    </a:cubicBezTo>
                    <a:cubicBezTo>
                      <a:pt x="15" y="39"/>
                      <a:pt x="17" y="49"/>
                      <a:pt x="22" y="58"/>
                    </a:cubicBezTo>
                    <a:cubicBezTo>
                      <a:pt x="22" y="59"/>
                      <a:pt x="24" y="58"/>
                      <a:pt x="24" y="57"/>
                    </a:cubicBezTo>
                    <a:cubicBezTo>
                      <a:pt x="22" y="48"/>
                      <a:pt x="17" y="38"/>
                      <a:pt x="14"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2" name="Freeform 97"/>
              <p:cNvSpPr>
                <a:spLocks/>
              </p:cNvSpPr>
              <p:nvPr/>
            </p:nvSpPr>
            <p:spPr bwMode="auto">
              <a:xfrm>
                <a:off x="8836025" y="4594226"/>
                <a:ext cx="136525" cy="152400"/>
              </a:xfrm>
              <a:custGeom>
                <a:avLst/>
                <a:gdLst>
                  <a:gd name="T0" fmla="*/ 51 w 52"/>
                  <a:gd name="T1" fmla="*/ 55 h 58"/>
                  <a:gd name="T2" fmla="*/ 29 w 52"/>
                  <a:gd name="T3" fmla="*/ 31 h 58"/>
                  <a:gd name="T4" fmla="*/ 10 w 52"/>
                  <a:gd name="T5" fmla="*/ 1 h 58"/>
                  <a:gd name="T6" fmla="*/ 9 w 52"/>
                  <a:gd name="T7" fmla="*/ 1 h 58"/>
                  <a:gd name="T8" fmla="*/ 26 w 52"/>
                  <a:gd name="T9" fmla="*/ 32 h 58"/>
                  <a:gd name="T10" fmla="*/ 30 w 52"/>
                  <a:gd name="T11" fmla="*/ 37 h 58"/>
                  <a:gd name="T12" fmla="*/ 1 w 52"/>
                  <a:gd name="T13" fmla="*/ 10 h 58"/>
                  <a:gd name="T14" fmla="*/ 0 w 52"/>
                  <a:gd name="T15" fmla="*/ 10 h 58"/>
                  <a:gd name="T16" fmla="*/ 19 w 52"/>
                  <a:gd name="T17" fmla="*/ 31 h 58"/>
                  <a:gd name="T18" fmla="*/ 35 w 52"/>
                  <a:gd name="T19" fmla="*/ 44 h 58"/>
                  <a:gd name="T20" fmla="*/ 50 w 52"/>
                  <a:gd name="T21" fmla="*/ 57 h 58"/>
                  <a:gd name="T22" fmla="*/ 51 w 52"/>
                  <a:gd name="T23" fmla="*/ 5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58">
                    <a:moveTo>
                      <a:pt x="51" y="55"/>
                    </a:moveTo>
                    <a:cubicBezTo>
                      <a:pt x="44" y="47"/>
                      <a:pt x="35" y="40"/>
                      <a:pt x="29" y="31"/>
                    </a:cubicBezTo>
                    <a:cubicBezTo>
                      <a:pt x="21" y="21"/>
                      <a:pt x="15" y="11"/>
                      <a:pt x="10" y="1"/>
                    </a:cubicBezTo>
                    <a:cubicBezTo>
                      <a:pt x="10" y="0"/>
                      <a:pt x="9" y="1"/>
                      <a:pt x="9" y="1"/>
                    </a:cubicBezTo>
                    <a:cubicBezTo>
                      <a:pt x="13" y="12"/>
                      <a:pt x="19" y="22"/>
                      <a:pt x="26" y="32"/>
                    </a:cubicBezTo>
                    <a:cubicBezTo>
                      <a:pt x="27" y="34"/>
                      <a:pt x="29" y="36"/>
                      <a:pt x="30" y="37"/>
                    </a:cubicBezTo>
                    <a:cubicBezTo>
                      <a:pt x="20" y="29"/>
                      <a:pt x="11" y="18"/>
                      <a:pt x="1" y="10"/>
                    </a:cubicBezTo>
                    <a:cubicBezTo>
                      <a:pt x="1" y="9"/>
                      <a:pt x="0" y="10"/>
                      <a:pt x="0" y="10"/>
                    </a:cubicBezTo>
                    <a:cubicBezTo>
                      <a:pt x="6" y="18"/>
                      <a:pt x="13" y="24"/>
                      <a:pt x="19" y="31"/>
                    </a:cubicBezTo>
                    <a:cubicBezTo>
                      <a:pt x="24" y="36"/>
                      <a:pt x="29" y="40"/>
                      <a:pt x="35" y="44"/>
                    </a:cubicBezTo>
                    <a:cubicBezTo>
                      <a:pt x="40" y="49"/>
                      <a:pt x="44" y="53"/>
                      <a:pt x="50" y="57"/>
                    </a:cubicBezTo>
                    <a:cubicBezTo>
                      <a:pt x="51" y="58"/>
                      <a:pt x="52" y="56"/>
                      <a:pt x="51" y="55"/>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3" name="Freeform 98"/>
              <p:cNvSpPr>
                <a:spLocks/>
              </p:cNvSpPr>
              <p:nvPr/>
            </p:nvSpPr>
            <p:spPr bwMode="auto">
              <a:xfrm>
                <a:off x="8901113" y="4572001"/>
                <a:ext cx="96838" cy="163513"/>
              </a:xfrm>
              <a:custGeom>
                <a:avLst/>
                <a:gdLst>
                  <a:gd name="T0" fmla="*/ 36 w 37"/>
                  <a:gd name="T1" fmla="*/ 61 h 63"/>
                  <a:gd name="T2" fmla="*/ 31 w 37"/>
                  <a:gd name="T3" fmla="*/ 44 h 63"/>
                  <a:gd name="T4" fmla="*/ 31 w 37"/>
                  <a:gd name="T5" fmla="*/ 44 h 63"/>
                  <a:gd name="T6" fmla="*/ 27 w 37"/>
                  <a:gd name="T7" fmla="*/ 1 h 63"/>
                  <a:gd name="T8" fmla="*/ 26 w 37"/>
                  <a:gd name="T9" fmla="*/ 1 h 63"/>
                  <a:gd name="T10" fmla="*/ 29 w 37"/>
                  <a:gd name="T11" fmla="*/ 37 h 63"/>
                  <a:gd name="T12" fmla="*/ 13 w 37"/>
                  <a:gd name="T13" fmla="*/ 3 h 63"/>
                  <a:gd name="T14" fmla="*/ 12 w 37"/>
                  <a:gd name="T15" fmla="*/ 4 h 63"/>
                  <a:gd name="T16" fmla="*/ 21 w 37"/>
                  <a:gd name="T17" fmla="*/ 26 h 63"/>
                  <a:gd name="T18" fmla="*/ 15 w 37"/>
                  <a:gd name="T19" fmla="*/ 19 h 63"/>
                  <a:gd name="T20" fmla="*/ 2 w 37"/>
                  <a:gd name="T21" fmla="*/ 3 h 63"/>
                  <a:gd name="T22" fmla="*/ 1 w 37"/>
                  <a:gd name="T23" fmla="*/ 4 h 63"/>
                  <a:gd name="T24" fmla="*/ 13 w 37"/>
                  <a:gd name="T25" fmla="*/ 20 h 63"/>
                  <a:gd name="T26" fmla="*/ 24 w 37"/>
                  <a:gd name="T27" fmla="*/ 34 h 63"/>
                  <a:gd name="T28" fmla="*/ 33 w 37"/>
                  <a:gd name="T29" fmla="*/ 61 h 63"/>
                  <a:gd name="T30" fmla="*/ 36 w 37"/>
                  <a:gd name="T31" fmla="*/ 6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 h="63">
                    <a:moveTo>
                      <a:pt x="36" y="61"/>
                    </a:moveTo>
                    <a:cubicBezTo>
                      <a:pt x="35" y="55"/>
                      <a:pt x="33" y="50"/>
                      <a:pt x="31" y="44"/>
                    </a:cubicBezTo>
                    <a:cubicBezTo>
                      <a:pt x="31" y="44"/>
                      <a:pt x="31" y="44"/>
                      <a:pt x="31" y="44"/>
                    </a:cubicBezTo>
                    <a:cubicBezTo>
                      <a:pt x="32" y="30"/>
                      <a:pt x="31" y="15"/>
                      <a:pt x="27" y="1"/>
                    </a:cubicBezTo>
                    <a:cubicBezTo>
                      <a:pt x="27" y="0"/>
                      <a:pt x="26" y="0"/>
                      <a:pt x="26" y="1"/>
                    </a:cubicBezTo>
                    <a:cubicBezTo>
                      <a:pt x="27" y="13"/>
                      <a:pt x="28" y="25"/>
                      <a:pt x="29" y="37"/>
                    </a:cubicBezTo>
                    <a:cubicBezTo>
                      <a:pt x="24" y="26"/>
                      <a:pt x="19" y="14"/>
                      <a:pt x="13" y="3"/>
                    </a:cubicBezTo>
                    <a:cubicBezTo>
                      <a:pt x="13" y="2"/>
                      <a:pt x="12" y="3"/>
                      <a:pt x="12" y="4"/>
                    </a:cubicBezTo>
                    <a:cubicBezTo>
                      <a:pt x="14" y="11"/>
                      <a:pt x="18" y="19"/>
                      <a:pt x="21" y="26"/>
                    </a:cubicBezTo>
                    <a:cubicBezTo>
                      <a:pt x="19" y="24"/>
                      <a:pt x="17" y="22"/>
                      <a:pt x="15" y="19"/>
                    </a:cubicBezTo>
                    <a:cubicBezTo>
                      <a:pt x="11" y="14"/>
                      <a:pt x="6" y="8"/>
                      <a:pt x="2" y="3"/>
                    </a:cubicBezTo>
                    <a:cubicBezTo>
                      <a:pt x="1" y="2"/>
                      <a:pt x="0" y="3"/>
                      <a:pt x="1" y="4"/>
                    </a:cubicBezTo>
                    <a:cubicBezTo>
                      <a:pt x="4" y="9"/>
                      <a:pt x="9" y="15"/>
                      <a:pt x="13" y="20"/>
                    </a:cubicBezTo>
                    <a:cubicBezTo>
                      <a:pt x="16" y="25"/>
                      <a:pt x="20" y="30"/>
                      <a:pt x="24" y="34"/>
                    </a:cubicBezTo>
                    <a:cubicBezTo>
                      <a:pt x="27" y="43"/>
                      <a:pt x="31" y="52"/>
                      <a:pt x="33" y="61"/>
                    </a:cubicBezTo>
                    <a:cubicBezTo>
                      <a:pt x="34" y="63"/>
                      <a:pt x="37" y="63"/>
                      <a:pt x="36" y="6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4" name="Freeform 99"/>
              <p:cNvSpPr>
                <a:spLocks/>
              </p:cNvSpPr>
              <p:nvPr/>
            </p:nvSpPr>
            <p:spPr bwMode="auto">
              <a:xfrm>
                <a:off x="9009063" y="4557713"/>
                <a:ext cx="20638" cy="169863"/>
              </a:xfrm>
              <a:custGeom>
                <a:avLst/>
                <a:gdLst>
                  <a:gd name="T0" fmla="*/ 6 w 8"/>
                  <a:gd name="T1" fmla="*/ 29 h 65"/>
                  <a:gd name="T2" fmla="*/ 1 w 8"/>
                  <a:gd name="T3" fmla="*/ 0 h 65"/>
                  <a:gd name="T4" fmla="*/ 0 w 8"/>
                  <a:gd name="T5" fmla="*/ 0 h 65"/>
                  <a:gd name="T6" fmla="*/ 4 w 8"/>
                  <a:gd name="T7" fmla="*/ 32 h 65"/>
                  <a:gd name="T8" fmla="*/ 6 w 8"/>
                  <a:gd name="T9" fmla="*/ 64 h 65"/>
                  <a:gd name="T10" fmla="*/ 7 w 8"/>
                  <a:gd name="T11" fmla="*/ 64 h 65"/>
                  <a:gd name="T12" fmla="*/ 6 w 8"/>
                  <a:gd name="T13" fmla="*/ 29 h 65"/>
                </a:gdLst>
                <a:ahLst/>
                <a:cxnLst>
                  <a:cxn ang="0">
                    <a:pos x="T0" y="T1"/>
                  </a:cxn>
                  <a:cxn ang="0">
                    <a:pos x="T2" y="T3"/>
                  </a:cxn>
                  <a:cxn ang="0">
                    <a:pos x="T4" y="T5"/>
                  </a:cxn>
                  <a:cxn ang="0">
                    <a:pos x="T6" y="T7"/>
                  </a:cxn>
                  <a:cxn ang="0">
                    <a:pos x="T8" y="T9"/>
                  </a:cxn>
                  <a:cxn ang="0">
                    <a:pos x="T10" y="T11"/>
                  </a:cxn>
                  <a:cxn ang="0">
                    <a:pos x="T12" y="T13"/>
                  </a:cxn>
                </a:cxnLst>
                <a:rect l="0" t="0" r="r" b="b"/>
                <a:pathLst>
                  <a:path w="8" h="65">
                    <a:moveTo>
                      <a:pt x="6" y="29"/>
                    </a:moveTo>
                    <a:cubicBezTo>
                      <a:pt x="5" y="20"/>
                      <a:pt x="5" y="9"/>
                      <a:pt x="1" y="0"/>
                    </a:cubicBezTo>
                    <a:cubicBezTo>
                      <a:pt x="1" y="0"/>
                      <a:pt x="0" y="0"/>
                      <a:pt x="0" y="0"/>
                    </a:cubicBezTo>
                    <a:cubicBezTo>
                      <a:pt x="1" y="11"/>
                      <a:pt x="3" y="21"/>
                      <a:pt x="4" y="32"/>
                    </a:cubicBezTo>
                    <a:cubicBezTo>
                      <a:pt x="5" y="43"/>
                      <a:pt x="5" y="53"/>
                      <a:pt x="6" y="64"/>
                    </a:cubicBezTo>
                    <a:cubicBezTo>
                      <a:pt x="6" y="65"/>
                      <a:pt x="7" y="65"/>
                      <a:pt x="7" y="64"/>
                    </a:cubicBezTo>
                    <a:cubicBezTo>
                      <a:pt x="8" y="53"/>
                      <a:pt x="7" y="41"/>
                      <a:pt x="6"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5" name="Freeform 100"/>
              <p:cNvSpPr>
                <a:spLocks/>
              </p:cNvSpPr>
              <p:nvPr/>
            </p:nvSpPr>
            <p:spPr bwMode="auto">
              <a:xfrm>
                <a:off x="9045575" y="4560888"/>
                <a:ext cx="20638" cy="173038"/>
              </a:xfrm>
              <a:custGeom>
                <a:avLst/>
                <a:gdLst>
                  <a:gd name="T0" fmla="*/ 4 w 8"/>
                  <a:gd name="T1" fmla="*/ 0 h 66"/>
                  <a:gd name="T2" fmla="*/ 3 w 8"/>
                  <a:gd name="T3" fmla="*/ 1 h 66"/>
                  <a:gd name="T4" fmla="*/ 5 w 8"/>
                  <a:gd name="T5" fmla="*/ 32 h 66"/>
                  <a:gd name="T6" fmla="*/ 0 w 8"/>
                  <a:gd name="T7" fmla="*/ 65 h 66"/>
                  <a:gd name="T8" fmla="*/ 1 w 8"/>
                  <a:gd name="T9" fmla="*/ 66 h 66"/>
                  <a:gd name="T10" fmla="*/ 7 w 8"/>
                  <a:gd name="T11" fmla="*/ 32 h 66"/>
                  <a:gd name="T12" fmla="*/ 4 w 8"/>
                  <a:gd name="T13" fmla="*/ 0 h 66"/>
                </a:gdLst>
                <a:ahLst/>
                <a:cxnLst>
                  <a:cxn ang="0">
                    <a:pos x="T0" y="T1"/>
                  </a:cxn>
                  <a:cxn ang="0">
                    <a:pos x="T2" y="T3"/>
                  </a:cxn>
                  <a:cxn ang="0">
                    <a:pos x="T4" y="T5"/>
                  </a:cxn>
                  <a:cxn ang="0">
                    <a:pos x="T6" y="T7"/>
                  </a:cxn>
                  <a:cxn ang="0">
                    <a:pos x="T8" y="T9"/>
                  </a:cxn>
                  <a:cxn ang="0">
                    <a:pos x="T10" y="T11"/>
                  </a:cxn>
                  <a:cxn ang="0">
                    <a:pos x="T12" y="T13"/>
                  </a:cxn>
                </a:cxnLst>
                <a:rect l="0" t="0" r="r" b="b"/>
                <a:pathLst>
                  <a:path w="8" h="66">
                    <a:moveTo>
                      <a:pt x="4" y="0"/>
                    </a:moveTo>
                    <a:cubicBezTo>
                      <a:pt x="4" y="0"/>
                      <a:pt x="3" y="0"/>
                      <a:pt x="3" y="1"/>
                    </a:cubicBezTo>
                    <a:cubicBezTo>
                      <a:pt x="3" y="11"/>
                      <a:pt x="5" y="21"/>
                      <a:pt x="5" y="32"/>
                    </a:cubicBezTo>
                    <a:cubicBezTo>
                      <a:pt x="4" y="43"/>
                      <a:pt x="2" y="54"/>
                      <a:pt x="0" y="65"/>
                    </a:cubicBezTo>
                    <a:cubicBezTo>
                      <a:pt x="0" y="66"/>
                      <a:pt x="0" y="66"/>
                      <a:pt x="1" y="66"/>
                    </a:cubicBezTo>
                    <a:cubicBezTo>
                      <a:pt x="5" y="55"/>
                      <a:pt x="7" y="43"/>
                      <a:pt x="7" y="32"/>
                    </a:cubicBezTo>
                    <a:cubicBezTo>
                      <a:pt x="7" y="22"/>
                      <a:pt x="8" y="10"/>
                      <a:pt x="4"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6" name="Freeform 101"/>
              <p:cNvSpPr>
                <a:spLocks/>
              </p:cNvSpPr>
              <p:nvPr/>
            </p:nvSpPr>
            <p:spPr bwMode="auto">
              <a:xfrm>
                <a:off x="9053513" y="4594226"/>
                <a:ext cx="28575" cy="139700"/>
              </a:xfrm>
              <a:custGeom>
                <a:avLst/>
                <a:gdLst>
                  <a:gd name="T0" fmla="*/ 10 w 11"/>
                  <a:gd name="T1" fmla="*/ 1 h 53"/>
                  <a:gd name="T2" fmla="*/ 7 w 11"/>
                  <a:gd name="T3" fmla="*/ 26 h 53"/>
                  <a:gd name="T4" fmla="*/ 0 w 11"/>
                  <a:gd name="T5" fmla="*/ 51 h 53"/>
                  <a:gd name="T6" fmla="*/ 2 w 11"/>
                  <a:gd name="T7" fmla="*/ 52 h 53"/>
                  <a:gd name="T8" fmla="*/ 8 w 11"/>
                  <a:gd name="T9" fmla="*/ 32 h 53"/>
                  <a:gd name="T10" fmla="*/ 11 w 11"/>
                  <a:gd name="T11" fmla="*/ 1 h 53"/>
                  <a:gd name="T12" fmla="*/ 10 w 11"/>
                  <a:gd name="T13" fmla="*/ 1 h 53"/>
                </a:gdLst>
                <a:ahLst/>
                <a:cxnLst>
                  <a:cxn ang="0">
                    <a:pos x="T0" y="T1"/>
                  </a:cxn>
                  <a:cxn ang="0">
                    <a:pos x="T2" y="T3"/>
                  </a:cxn>
                  <a:cxn ang="0">
                    <a:pos x="T4" y="T5"/>
                  </a:cxn>
                  <a:cxn ang="0">
                    <a:pos x="T6" y="T7"/>
                  </a:cxn>
                  <a:cxn ang="0">
                    <a:pos x="T8" y="T9"/>
                  </a:cxn>
                  <a:cxn ang="0">
                    <a:pos x="T10" y="T11"/>
                  </a:cxn>
                  <a:cxn ang="0">
                    <a:pos x="T12" y="T13"/>
                  </a:cxn>
                </a:cxnLst>
                <a:rect l="0" t="0" r="r" b="b"/>
                <a:pathLst>
                  <a:path w="11" h="53">
                    <a:moveTo>
                      <a:pt x="10" y="1"/>
                    </a:moveTo>
                    <a:cubicBezTo>
                      <a:pt x="9" y="9"/>
                      <a:pt x="8" y="18"/>
                      <a:pt x="7" y="26"/>
                    </a:cubicBezTo>
                    <a:cubicBezTo>
                      <a:pt x="6" y="34"/>
                      <a:pt x="5" y="44"/>
                      <a:pt x="0" y="51"/>
                    </a:cubicBezTo>
                    <a:cubicBezTo>
                      <a:pt x="0" y="52"/>
                      <a:pt x="1" y="53"/>
                      <a:pt x="2" y="52"/>
                    </a:cubicBezTo>
                    <a:cubicBezTo>
                      <a:pt x="6" y="47"/>
                      <a:pt x="7" y="39"/>
                      <a:pt x="8" y="32"/>
                    </a:cubicBezTo>
                    <a:cubicBezTo>
                      <a:pt x="10" y="22"/>
                      <a:pt x="11" y="11"/>
                      <a:pt x="11" y="1"/>
                    </a:cubicBezTo>
                    <a:cubicBezTo>
                      <a:pt x="11" y="0"/>
                      <a:pt x="10" y="0"/>
                      <a:pt x="10"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7" name="Freeform 102"/>
              <p:cNvSpPr>
                <a:spLocks/>
              </p:cNvSpPr>
              <p:nvPr/>
            </p:nvSpPr>
            <p:spPr bwMode="auto">
              <a:xfrm>
                <a:off x="9112250" y="4646613"/>
                <a:ext cx="144463" cy="120650"/>
              </a:xfrm>
              <a:custGeom>
                <a:avLst/>
                <a:gdLst>
                  <a:gd name="T0" fmla="*/ 55 w 55"/>
                  <a:gd name="T1" fmla="*/ 13 h 46"/>
                  <a:gd name="T2" fmla="*/ 29 w 55"/>
                  <a:gd name="T3" fmla="*/ 27 h 46"/>
                  <a:gd name="T4" fmla="*/ 16 w 55"/>
                  <a:gd name="T5" fmla="*/ 33 h 46"/>
                  <a:gd name="T6" fmla="*/ 12 w 55"/>
                  <a:gd name="T7" fmla="*/ 35 h 46"/>
                  <a:gd name="T8" fmla="*/ 26 w 55"/>
                  <a:gd name="T9" fmla="*/ 24 h 46"/>
                  <a:gd name="T10" fmla="*/ 51 w 55"/>
                  <a:gd name="T11" fmla="*/ 1 h 46"/>
                  <a:gd name="T12" fmla="*/ 50 w 55"/>
                  <a:gd name="T13" fmla="*/ 1 h 46"/>
                  <a:gd name="T14" fmla="*/ 23 w 55"/>
                  <a:gd name="T15" fmla="*/ 23 h 46"/>
                  <a:gd name="T16" fmla="*/ 0 w 55"/>
                  <a:gd name="T17" fmla="*/ 45 h 46"/>
                  <a:gd name="T18" fmla="*/ 1 w 55"/>
                  <a:gd name="T19" fmla="*/ 46 h 46"/>
                  <a:gd name="T20" fmla="*/ 8 w 55"/>
                  <a:gd name="T21" fmla="*/ 39 h 46"/>
                  <a:gd name="T22" fmla="*/ 8 w 55"/>
                  <a:gd name="T23" fmla="*/ 39 h 46"/>
                  <a:gd name="T24" fmla="*/ 8 w 55"/>
                  <a:gd name="T25" fmla="*/ 39 h 46"/>
                  <a:gd name="T26" fmla="*/ 8 w 55"/>
                  <a:gd name="T27" fmla="*/ 39 h 46"/>
                  <a:gd name="T28" fmla="*/ 9 w 55"/>
                  <a:gd name="T29" fmla="*/ 39 h 46"/>
                  <a:gd name="T30" fmla="*/ 9 w 55"/>
                  <a:gd name="T31" fmla="*/ 39 h 46"/>
                  <a:gd name="T32" fmla="*/ 19 w 55"/>
                  <a:gd name="T33" fmla="*/ 34 h 46"/>
                  <a:gd name="T34" fmla="*/ 33 w 55"/>
                  <a:gd name="T35" fmla="*/ 28 h 46"/>
                  <a:gd name="T36" fmla="*/ 55 w 55"/>
                  <a:gd name="T37" fmla="*/ 14 h 46"/>
                  <a:gd name="T38" fmla="*/ 55 w 55"/>
                  <a:gd name="T39"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5" h="46">
                    <a:moveTo>
                      <a:pt x="55" y="13"/>
                    </a:moveTo>
                    <a:cubicBezTo>
                      <a:pt x="46" y="19"/>
                      <a:pt x="38" y="23"/>
                      <a:pt x="29" y="27"/>
                    </a:cubicBezTo>
                    <a:cubicBezTo>
                      <a:pt x="25" y="29"/>
                      <a:pt x="20" y="31"/>
                      <a:pt x="16" y="33"/>
                    </a:cubicBezTo>
                    <a:cubicBezTo>
                      <a:pt x="15" y="34"/>
                      <a:pt x="14" y="34"/>
                      <a:pt x="12" y="35"/>
                    </a:cubicBezTo>
                    <a:cubicBezTo>
                      <a:pt x="17" y="31"/>
                      <a:pt x="21" y="28"/>
                      <a:pt x="26" y="24"/>
                    </a:cubicBezTo>
                    <a:cubicBezTo>
                      <a:pt x="34" y="17"/>
                      <a:pt x="43" y="10"/>
                      <a:pt x="51" y="1"/>
                    </a:cubicBezTo>
                    <a:cubicBezTo>
                      <a:pt x="51" y="1"/>
                      <a:pt x="51" y="0"/>
                      <a:pt x="50" y="1"/>
                    </a:cubicBezTo>
                    <a:cubicBezTo>
                      <a:pt x="41" y="7"/>
                      <a:pt x="32" y="15"/>
                      <a:pt x="23" y="23"/>
                    </a:cubicBezTo>
                    <a:cubicBezTo>
                      <a:pt x="15" y="30"/>
                      <a:pt x="6" y="36"/>
                      <a:pt x="0" y="45"/>
                    </a:cubicBezTo>
                    <a:cubicBezTo>
                      <a:pt x="0" y="46"/>
                      <a:pt x="1" y="46"/>
                      <a:pt x="1" y="46"/>
                    </a:cubicBezTo>
                    <a:cubicBezTo>
                      <a:pt x="3" y="43"/>
                      <a:pt x="5" y="41"/>
                      <a:pt x="8" y="39"/>
                    </a:cubicBezTo>
                    <a:cubicBezTo>
                      <a:pt x="8" y="39"/>
                      <a:pt x="8" y="39"/>
                      <a:pt x="8" y="39"/>
                    </a:cubicBezTo>
                    <a:cubicBezTo>
                      <a:pt x="8" y="39"/>
                      <a:pt x="8" y="39"/>
                      <a:pt x="8" y="39"/>
                    </a:cubicBezTo>
                    <a:cubicBezTo>
                      <a:pt x="8" y="39"/>
                      <a:pt x="8" y="39"/>
                      <a:pt x="8" y="39"/>
                    </a:cubicBezTo>
                    <a:cubicBezTo>
                      <a:pt x="8" y="39"/>
                      <a:pt x="9" y="39"/>
                      <a:pt x="9" y="39"/>
                    </a:cubicBezTo>
                    <a:cubicBezTo>
                      <a:pt x="9" y="39"/>
                      <a:pt x="9" y="39"/>
                      <a:pt x="9" y="39"/>
                    </a:cubicBezTo>
                    <a:cubicBezTo>
                      <a:pt x="10" y="40"/>
                      <a:pt x="18" y="35"/>
                      <a:pt x="19" y="34"/>
                    </a:cubicBezTo>
                    <a:cubicBezTo>
                      <a:pt x="24" y="32"/>
                      <a:pt x="28" y="30"/>
                      <a:pt x="33" y="28"/>
                    </a:cubicBezTo>
                    <a:cubicBezTo>
                      <a:pt x="41" y="24"/>
                      <a:pt x="49" y="20"/>
                      <a:pt x="55" y="14"/>
                    </a:cubicBezTo>
                    <a:cubicBezTo>
                      <a:pt x="55" y="14"/>
                      <a:pt x="55" y="13"/>
                      <a:pt x="55" y="13"/>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8" name="Freeform 103"/>
              <p:cNvSpPr>
                <a:spLocks/>
              </p:cNvSpPr>
              <p:nvPr/>
            </p:nvSpPr>
            <p:spPr bwMode="auto">
              <a:xfrm>
                <a:off x="9134475" y="4714876"/>
                <a:ext cx="163513" cy="65088"/>
              </a:xfrm>
              <a:custGeom>
                <a:avLst/>
                <a:gdLst>
                  <a:gd name="T0" fmla="*/ 62 w 63"/>
                  <a:gd name="T1" fmla="*/ 10 h 25"/>
                  <a:gd name="T2" fmla="*/ 37 w 63"/>
                  <a:gd name="T3" fmla="*/ 14 h 25"/>
                  <a:gd name="T4" fmla="*/ 24 w 63"/>
                  <a:gd name="T5" fmla="*/ 17 h 25"/>
                  <a:gd name="T6" fmla="*/ 30 w 63"/>
                  <a:gd name="T7" fmla="*/ 14 h 25"/>
                  <a:gd name="T8" fmla="*/ 58 w 63"/>
                  <a:gd name="T9" fmla="*/ 1 h 25"/>
                  <a:gd name="T10" fmla="*/ 57 w 63"/>
                  <a:gd name="T11" fmla="*/ 0 h 25"/>
                  <a:gd name="T12" fmla="*/ 30 w 63"/>
                  <a:gd name="T13" fmla="*/ 12 h 25"/>
                  <a:gd name="T14" fmla="*/ 0 w 63"/>
                  <a:gd name="T15" fmla="*/ 24 h 25"/>
                  <a:gd name="T16" fmla="*/ 1 w 63"/>
                  <a:gd name="T17" fmla="*/ 25 h 25"/>
                  <a:gd name="T18" fmla="*/ 14 w 63"/>
                  <a:gd name="T19" fmla="*/ 21 h 25"/>
                  <a:gd name="T20" fmla="*/ 37 w 63"/>
                  <a:gd name="T21" fmla="*/ 17 h 25"/>
                  <a:gd name="T22" fmla="*/ 62 w 63"/>
                  <a:gd name="T23" fmla="*/ 11 h 25"/>
                  <a:gd name="T24" fmla="*/ 62 w 63"/>
                  <a:gd name="T25"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25">
                    <a:moveTo>
                      <a:pt x="62" y="10"/>
                    </a:moveTo>
                    <a:cubicBezTo>
                      <a:pt x="54" y="10"/>
                      <a:pt x="46" y="13"/>
                      <a:pt x="37" y="14"/>
                    </a:cubicBezTo>
                    <a:cubicBezTo>
                      <a:pt x="33" y="15"/>
                      <a:pt x="29" y="16"/>
                      <a:pt x="24" y="17"/>
                    </a:cubicBezTo>
                    <a:cubicBezTo>
                      <a:pt x="26" y="16"/>
                      <a:pt x="28" y="15"/>
                      <a:pt x="30" y="14"/>
                    </a:cubicBezTo>
                    <a:cubicBezTo>
                      <a:pt x="39" y="10"/>
                      <a:pt x="50" y="7"/>
                      <a:pt x="58" y="1"/>
                    </a:cubicBezTo>
                    <a:cubicBezTo>
                      <a:pt x="58" y="0"/>
                      <a:pt x="58" y="0"/>
                      <a:pt x="57" y="0"/>
                    </a:cubicBezTo>
                    <a:cubicBezTo>
                      <a:pt x="48" y="3"/>
                      <a:pt x="39" y="8"/>
                      <a:pt x="30" y="12"/>
                    </a:cubicBezTo>
                    <a:cubicBezTo>
                      <a:pt x="20" y="16"/>
                      <a:pt x="10" y="20"/>
                      <a:pt x="0" y="24"/>
                    </a:cubicBezTo>
                    <a:cubicBezTo>
                      <a:pt x="0" y="24"/>
                      <a:pt x="0" y="25"/>
                      <a:pt x="1" y="25"/>
                    </a:cubicBezTo>
                    <a:cubicBezTo>
                      <a:pt x="5" y="24"/>
                      <a:pt x="10" y="22"/>
                      <a:pt x="14" y="21"/>
                    </a:cubicBezTo>
                    <a:cubicBezTo>
                      <a:pt x="22" y="21"/>
                      <a:pt x="30" y="19"/>
                      <a:pt x="37" y="17"/>
                    </a:cubicBezTo>
                    <a:cubicBezTo>
                      <a:pt x="45" y="15"/>
                      <a:pt x="54" y="14"/>
                      <a:pt x="62" y="11"/>
                    </a:cubicBezTo>
                    <a:cubicBezTo>
                      <a:pt x="63" y="11"/>
                      <a:pt x="63" y="10"/>
                      <a:pt x="62" y="1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9" name="Freeform 104"/>
              <p:cNvSpPr>
                <a:spLocks/>
              </p:cNvSpPr>
              <p:nvPr/>
            </p:nvSpPr>
            <p:spPr bwMode="auto">
              <a:xfrm>
                <a:off x="9139238" y="4775201"/>
                <a:ext cx="187325" cy="33338"/>
              </a:xfrm>
              <a:custGeom>
                <a:avLst/>
                <a:gdLst>
                  <a:gd name="T0" fmla="*/ 71 w 72"/>
                  <a:gd name="T1" fmla="*/ 1 h 13"/>
                  <a:gd name="T2" fmla="*/ 71 w 72"/>
                  <a:gd name="T3" fmla="*/ 0 h 13"/>
                  <a:gd name="T4" fmla="*/ 36 w 72"/>
                  <a:gd name="T5" fmla="*/ 7 h 13"/>
                  <a:gd name="T6" fmla="*/ 0 w 72"/>
                  <a:gd name="T7" fmla="*/ 10 h 13"/>
                  <a:gd name="T8" fmla="*/ 1 w 72"/>
                  <a:gd name="T9" fmla="*/ 11 h 13"/>
                  <a:gd name="T10" fmla="*/ 13 w 72"/>
                  <a:gd name="T11" fmla="*/ 11 h 13"/>
                  <a:gd name="T12" fmla="*/ 40 w 72"/>
                  <a:gd name="T13" fmla="*/ 12 h 13"/>
                  <a:gd name="T14" fmla="*/ 65 w 72"/>
                  <a:gd name="T15" fmla="*/ 9 h 13"/>
                  <a:gd name="T16" fmla="*/ 65 w 72"/>
                  <a:gd name="T17" fmla="*/ 7 h 13"/>
                  <a:gd name="T18" fmla="*/ 39 w 72"/>
                  <a:gd name="T19" fmla="*/ 10 h 13"/>
                  <a:gd name="T20" fmla="*/ 34 w 72"/>
                  <a:gd name="T21" fmla="*/ 10 h 13"/>
                  <a:gd name="T22" fmla="*/ 37 w 72"/>
                  <a:gd name="T23" fmla="*/ 10 h 13"/>
                  <a:gd name="T24" fmla="*/ 71 w 72"/>
                  <a:gd name="T25"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 h="13">
                    <a:moveTo>
                      <a:pt x="71" y="1"/>
                    </a:moveTo>
                    <a:cubicBezTo>
                      <a:pt x="72" y="1"/>
                      <a:pt x="71" y="0"/>
                      <a:pt x="71" y="0"/>
                    </a:cubicBezTo>
                    <a:cubicBezTo>
                      <a:pt x="59" y="2"/>
                      <a:pt x="48" y="6"/>
                      <a:pt x="36" y="7"/>
                    </a:cubicBezTo>
                    <a:cubicBezTo>
                      <a:pt x="24" y="9"/>
                      <a:pt x="12" y="9"/>
                      <a:pt x="0" y="10"/>
                    </a:cubicBezTo>
                    <a:cubicBezTo>
                      <a:pt x="0" y="10"/>
                      <a:pt x="0" y="11"/>
                      <a:pt x="1" y="11"/>
                    </a:cubicBezTo>
                    <a:cubicBezTo>
                      <a:pt x="5" y="11"/>
                      <a:pt x="9" y="11"/>
                      <a:pt x="13" y="11"/>
                    </a:cubicBezTo>
                    <a:cubicBezTo>
                      <a:pt x="22" y="13"/>
                      <a:pt x="31" y="12"/>
                      <a:pt x="40" y="12"/>
                    </a:cubicBezTo>
                    <a:cubicBezTo>
                      <a:pt x="48" y="11"/>
                      <a:pt x="57" y="11"/>
                      <a:pt x="65" y="9"/>
                    </a:cubicBezTo>
                    <a:cubicBezTo>
                      <a:pt x="66" y="8"/>
                      <a:pt x="66" y="7"/>
                      <a:pt x="65" y="7"/>
                    </a:cubicBezTo>
                    <a:cubicBezTo>
                      <a:pt x="56" y="8"/>
                      <a:pt x="48" y="9"/>
                      <a:pt x="39" y="10"/>
                    </a:cubicBezTo>
                    <a:cubicBezTo>
                      <a:pt x="37" y="10"/>
                      <a:pt x="35" y="10"/>
                      <a:pt x="34" y="10"/>
                    </a:cubicBezTo>
                    <a:cubicBezTo>
                      <a:pt x="35" y="10"/>
                      <a:pt x="36" y="10"/>
                      <a:pt x="37" y="10"/>
                    </a:cubicBezTo>
                    <a:cubicBezTo>
                      <a:pt x="48" y="9"/>
                      <a:pt x="61" y="7"/>
                      <a:pt x="71"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0" name="Freeform 105"/>
              <p:cNvSpPr>
                <a:spLocks/>
              </p:cNvSpPr>
              <p:nvPr/>
            </p:nvSpPr>
            <p:spPr bwMode="auto">
              <a:xfrm>
                <a:off x="9139238" y="4879976"/>
                <a:ext cx="230188" cy="39688"/>
              </a:xfrm>
              <a:custGeom>
                <a:avLst/>
                <a:gdLst>
                  <a:gd name="T0" fmla="*/ 87 w 88"/>
                  <a:gd name="T1" fmla="*/ 1 h 15"/>
                  <a:gd name="T2" fmla="*/ 56 w 88"/>
                  <a:gd name="T3" fmla="*/ 2 h 15"/>
                  <a:gd name="T4" fmla="*/ 30 w 88"/>
                  <a:gd name="T5" fmla="*/ 6 h 15"/>
                  <a:gd name="T6" fmla="*/ 1 w 88"/>
                  <a:gd name="T7" fmla="*/ 0 h 15"/>
                  <a:gd name="T8" fmla="*/ 0 w 88"/>
                  <a:gd name="T9" fmla="*/ 1 h 15"/>
                  <a:gd name="T10" fmla="*/ 43 w 88"/>
                  <a:gd name="T11" fmla="*/ 10 h 15"/>
                  <a:gd name="T12" fmla="*/ 84 w 88"/>
                  <a:gd name="T13" fmla="*/ 10 h 15"/>
                  <a:gd name="T14" fmla="*/ 84 w 88"/>
                  <a:gd name="T15" fmla="*/ 9 h 15"/>
                  <a:gd name="T16" fmla="*/ 64 w 88"/>
                  <a:gd name="T17" fmla="*/ 10 h 15"/>
                  <a:gd name="T18" fmla="*/ 43 w 88"/>
                  <a:gd name="T19" fmla="*/ 8 h 15"/>
                  <a:gd name="T20" fmla="*/ 36 w 88"/>
                  <a:gd name="T21" fmla="*/ 7 h 15"/>
                  <a:gd name="T22" fmla="*/ 58 w 88"/>
                  <a:gd name="T23" fmla="*/ 5 h 15"/>
                  <a:gd name="T24" fmla="*/ 87 w 88"/>
                  <a:gd name="T25" fmla="*/ 2 h 15"/>
                  <a:gd name="T26" fmla="*/ 87 w 88"/>
                  <a:gd name="T27"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8" h="15">
                    <a:moveTo>
                      <a:pt x="87" y="1"/>
                    </a:moveTo>
                    <a:cubicBezTo>
                      <a:pt x="77" y="0"/>
                      <a:pt x="66" y="1"/>
                      <a:pt x="56" y="2"/>
                    </a:cubicBezTo>
                    <a:cubicBezTo>
                      <a:pt x="47" y="3"/>
                      <a:pt x="38" y="4"/>
                      <a:pt x="30" y="6"/>
                    </a:cubicBezTo>
                    <a:cubicBezTo>
                      <a:pt x="20" y="4"/>
                      <a:pt x="10" y="2"/>
                      <a:pt x="1" y="0"/>
                    </a:cubicBezTo>
                    <a:cubicBezTo>
                      <a:pt x="0" y="0"/>
                      <a:pt x="0" y="1"/>
                      <a:pt x="0" y="1"/>
                    </a:cubicBezTo>
                    <a:cubicBezTo>
                      <a:pt x="14" y="5"/>
                      <a:pt x="28" y="8"/>
                      <a:pt x="43" y="10"/>
                    </a:cubicBezTo>
                    <a:cubicBezTo>
                      <a:pt x="55" y="13"/>
                      <a:pt x="72" y="15"/>
                      <a:pt x="84" y="10"/>
                    </a:cubicBezTo>
                    <a:cubicBezTo>
                      <a:pt x="85" y="10"/>
                      <a:pt x="84" y="10"/>
                      <a:pt x="84" y="9"/>
                    </a:cubicBezTo>
                    <a:cubicBezTo>
                      <a:pt x="77" y="9"/>
                      <a:pt x="71" y="10"/>
                      <a:pt x="64" y="10"/>
                    </a:cubicBezTo>
                    <a:cubicBezTo>
                      <a:pt x="57" y="10"/>
                      <a:pt x="50" y="9"/>
                      <a:pt x="43" y="8"/>
                    </a:cubicBezTo>
                    <a:cubicBezTo>
                      <a:pt x="40" y="8"/>
                      <a:pt x="38" y="7"/>
                      <a:pt x="36" y="7"/>
                    </a:cubicBezTo>
                    <a:cubicBezTo>
                      <a:pt x="44" y="6"/>
                      <a:pt x="51" y="5"/>
                      <a:pt x="58" y="5"/>
                    </a:cubicBezTo>
                    <a:cubicBezTo>
                      <a:pt x="68" y="4"/>
                      <a:pt x="78" y="4"/>
                      <a:pt x="87" y="2"/>
                    </a:cubicBezTo>
                    <a:cubicBezTo>
                      <a:pt x="88" y="2"/>
                      <a:pt x="88" y="1"/>
                      <a:pt x="87"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1" name="Freeform 106"/>
              <p:cNvSpPr>
                <a:spLocks/>
              </p:cNvSpPr>
              <p:nvPr/>
            </p:nvSpPr>
            <p:spPr bwMode="auto">
              <a:xfrm>
                <a:off x="9131300" y="4903788"/>
                <a:ext cx="211138" cy="93663"/>
              </a:xfrm>
              <a:custGeom>
                <a:avLst/>
                <a:gdLst>
                  <a:gd name="T0" fmla="*/ 80 w 81"/>
                  <a:gd name="T1" fmla="*/ 29 h 36"/>
                  <a:gd name="T2" fmla="*/ 43 w 81"/>
                  <a:gd name="T3" fmla="*/ 13 h 36"/>
                  <a:gd name="T4" fmla="*/ 1 w 81"/>
                  <a:gd name="T5" fmla="*/ 0 h 36"/>
                  <a:gd name="T6" fmla="*/ 1 w 81"/>
                  <a:gd name="T7" fmla="*/ 1 h 36"/>
                  <a:gd name="T8" fmla="*/ 24 w 81"/>
                  <a:gd name="T9" fmla="*/ 9 h 36"/>
                  <a:gd name="T10" fmla="*/ 24 w 81"/>
                  <a:gd name="T11" fmla="*/ 10 h 36"/>
                  <a:gd name="T12" fmla="*/ 48 w 81"/>
                  <a:gd name="T13" fmla="*/ 25 h 36"/>
                  <a:gd name="T14" fmla="*/ 69 w 81"/>
                  <a:gd name="T15" fmla="*/ 36 h 36"/>
                  <a:gd name="T16" fmla="*/ 70 w 81"/>
                  <a:gd name="T17" fmla="*/ 34 h 36"/>
                  <a:gd name="T18" fmla="*/ 47 w 81"/>
                  <a:gd name="T19" fmla="*/ 21 h 36"/>
                  <a:gd name="T20" fmla="*/ 36 w 81"/>
                  <a:gd name="T21" fmla="*/ 13 h 36"/>
                  <a:gd name="T22" fmla="*/ 43 w 81"/>
                  <a:gd name="T23" fmla="*/ 16 h 36"/>
                  <a:gd name="T24" fmla="*/ 80 w 81"/>
                  <a:gd name="T25" fmla="*/ 30 h 36"/>
                  <a:gd name="T26" fmla="*/ 80 w 81"/>
                  <a:gd name="T27" fmla="*/ 2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36">
                    <a:moveTo>
                      <a:pt x="80" y="29"/>
                    </a:moveTo>
                    <a:cubicBezTo>
                      <a:pt x="67" y="24"/>
                      <a:pt x="56" y="18"/>
                      <a:pt x="43" y="13"/>
                    </a:cubicBezTo>
                    <a:cubicBezTo>
                      <a:pt x="29" y="9"/>
                      <a:pt x="15" y="4"/>
                      <a:pt x="1" y="0"/>
                    </a:cubicBezTo>
                    <a:cubicBezTo>
                      <a:pt x="0" y="0"/>
                      <a:pt x="0" y="1"/>
                      <a:pt x="1" y="1"/>
                    </a:cubicBezTo>
                    <a:cubicBezTo>
                      <a:pt x="8" y="4"/>
                      <a:pt x="16" y="7"/>
                      <a:pt x="24" y="9"/>
                    </a:cubicBezTo>
                    <a:cubicBezTo>
                      <a:pt x="24" y="9"/>
                      <a:pt x="24" y="9"/>
                      <a:pt x="24" y="10"/>
                    </a:cubicBezTo>
                    <a:cubicBezTo>
                      <a:pt x="32" y="14"/>
                      <a:pt x="40" y="19"/>
                      <a:pt x="48" y="25"/>
                    </a:cubicBezTo>
                    <a:cubicBezTo>
                      <a:pt x="54" y="29"/>
                      <a:pt x="61" y="35"/>
                      <a:pt x="69" y="36"/>
                    </a:cubicBezTo>
                    <a:cubicBezTo>
                      <a:pt x="70" y="36"/>
                      <a:pt x="70" y="35"/>
                      <a:pt x="70" y="34"/>
                    </a:cubicBezTo>
                    <a:cubicBezTo>
                      <a:pt x="62" y="30"/>
                      <a:pt x="54" y="26"/>
                      <a:pt x="47" y="21"/>
                    </a:cubicBezTo>
                    <a:cubicBezTo>
                      <a:pt x="43" y="18"/>
                      <a:pt x="40" y="15"/>
                      <a:pt x="36" y="13"/>
                    </a:cubicBezTo>
                    <a:cubicBezTo>
                      <a:pt x="38" y="14"/>
                      <a:pt x="41" y="15"/>
                      <a:pt x="43" y="16"/>
                    </a:cubicBezTo>
                    <a:cubicBezTo>
                      <a:pt x="55" y="20"/>
                      <a:pt x="67" y="29"/>
                      <a:pt x="80" y="30"/>
                    </a:cubicBezTo>
                    <a:cubicBezTo>
                      <a:pt x="81" y="30"/>
                      <a:pt x="81" y="29"/>
                      <a:pt x="80"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2" name="Freeform 107"/>
              <p:cNvSpPr>
                <a:spLocks/>
              </p:cNvSpPr>
              <p:nvPr/>
            </p:nvSpPr>
            <p:spPr bwMode="auto">
              <a:xfrm>
                <a:off x="9126538" y="4932363"/>
                <a:ext cx="169863" cy="114300"/>
              </a:xfrm>
              <a:custGeom>
                <a:avLst/>
                <a:gdLst>
                  <a:gd name="T0" fmla="*/ 65 w 65"/>
                  <a:gd name="T1" fmla="*/ 41 h 44"/>
                  <a:gd name="T2" fmla="*/ 50 w 65"/>
                  <a:gd name="T3" fmla="*/ 31 h 44"/>
                  <a:gd name="T4" fmla="*/ 34 w 65"/>
                  <a:gd name="T5" fmla="*/ 19 h 44"/>
                  <a:gd name="T6" fmla="*/ 1 w 65"/>
                  <a:gd name="T7" fmla="*/ 0 h 44"/>
                  <a:gd name="T8" fmla="*/ 0 w 65"/>
                  <a:gd name="T9" fmla="*/ 1 h 44"/>
                  <a:gd name="T10" fmla="*/ 19 w 65"/>
                  <a:gd name="T11" fmla="*/ 14 h 44"/>
                  <a:gd name="T12" fmla="*/ 29 w 65"/>
                  <a:gd name="T13" fmla="*/ 27 h 44"/>
                  <a:gd name="T14" fmla="*/ 47 w 65"/>
                  <a:gd name="T15" fmla="*/ 43 h 44"/>
                  <a:gd name="T16" fmla="*/ 48 w 65"/>
                  <a:gd name="T17" fmla="*/ 41 h 44"/>
                  <a:gd name="T18" fmla="*/ 34 w 65"/>
                  <a:gd name="T19" fmla="*/ 27 h 44"/>
                  <a:gd name="T20" fmla="*/ 21 w 65"/>
                  <a:gd name="T21" fmla="*/ 15 h 44"/>
                  <a:gd name="T22" fmla="*/ 32 w 65"/>
                  <a:gd name="T23" fmla="*/ 21 h 44"/>
                  <a:gd name="T24" fmla="*/ 64 w 65"/>
                  <a:gd name="T25" fmla="*/ 42 h 44"/>
                  <a:gd name="T26" fmla="*/ 65 w 65"/>
                  <a:gd name="T2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44">
                    <a:moveTo>
                      <a:pt x="65" y="41"/>
                    </a:moveTo>
                    <a:cubicBezTo>
                      <a:pt x="60" y="37"/>
                      <a:pt x="54" y="34"/>
                      <a:pt x="50" y="31"/>
                    </a:cubicBezTo>
                    <a:cubicBezTo>
                      <a:pt x="44" y="27"/>
                      <a:pt x="39" y="23"/>
                      <a:pt x="34" y="19"/>
                    </a:cubicBezTo>
                    <a:cubicBezTo>
                      <a:pt x="23" y="12"/>
                      <a:pt x="11" y="7"/>
                      <a:pt x="1" y="0"/>
                    </a:cubicBezTo>
                    <a:cubicBezTo>
                      <a:pt x="0" y="0"/>
                      <a:pt x="0" y="0"/>
                      <a:pt x="0" y="1"/>
                    </a:cubicBezTo>
                    <a:cubicBezTo>
                      <a:pt x="6" y="6"/>
                      <a:pt x="12" y="10"/>
                      <a:pt x="19" y="14"/>
                    </a:cubicBezTo>
                    <a:cubicBezTo>
                      <a:pt x="21" y="19"/>
                      <a:pt x="25" y="23"/>
                      <a:pt x="29" y="27"/>
                    </a:cubicBezTo>
                    <a:cubicBezTo>
                      <a:pt x="35" y="32"/>
                      <a:pt x="41" y="38"/>
                      <a:pt x="47" y="43"/>
                    </a:cubicBezTo>
                    <a:cubicBezTo>
                      <a:pt x="48" y="44"/>
                      <a:pt x="49" y="42"/>
                      <a:pt x="48" y="41"/>
                    </a:cubicBezTo>
                    <a:cubicBezTo>
                      <a:pt x="44" y="36"/>
                      <a:pt x="39" y="32"/>
                      <a:pt x="34" y="27"/>
                    </a:cubicBezTo>
                    <a:cubicBezTo>
                      <a:pt x="29" y="24"/>
                      <a:pt x="24" y="20"/>
                      <a:pt x="21" y="15"/>
                    </a:cubicBezTo>
                    <a:cubicBezTo>
                      <a:pt x="25" y="17"/>
                      <a:pt x="29" y="19"/>
                      <a:pt x="32" y="21"/>
                    </a:cubicBezTo>
                    <a:cubicBezTo>
                      <a:pt x="42" y="28"/>
                      <a:pt x="52" y="39"/>
                      <a:pt x="64" y="42"/>
                    </a:cubicBezTo>
                    <a:cubicBezTo>
                      <a:pt x="65" y="42"/>
                      <a:pt x="65" y="41"/>
                      <a:pt x="65" y="4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3" name="Freeform 108"/>
              <p:cNvSpPr>
                <a:spLocks/>
              </p:cNvSpPr>
              <p:nvPr/>
            </p:nvSpPr>
            <p:spPr bwMode="auto">
              <a:xfrm>
                <a:off x="8686800" y="4827588"/>
                <a:ext cx="204788" cy="49213"/>
              </a:xfrm>
              <a:custGeom>
                <a:avLst/>
                <a:gdLst>
                  <a:gd name="T0" fmla="*/ 76 w 78"/>
                  <a:gd name="T1" fmla="*/ 16 h 19"/>
                  <a:gd name="T2" fmla="*/ 0 w 78"/>
                  <a:gd name="T3" fmla="*/ 5 h 19"/>
                  <a:gd name="T4" fmla="*/ 1 w 78"/>
                  <a:gd name="T5" fmla="*/ 6 h 19"/>
                  <a:gd name="T6" fmla="*/ 75 w 78"/>
                  <a:gd name="T7" fmla="*/ 19 h 19"/>
                  <a:gd name="T8" fmla="*/ 76 w 78"/>
                  <a:gd name="T9" fmla="*/ 16 h 19"/>
                </a:gdLst>
                <a:ahLst/>
                <a:cxnLst>
                  <a:cxn ang="0">
                    <a:pos x="T0" y="T1"/>
                  </a:cxn>
                  <a:cxn ang="0">
                    <a:pos x="T2" y="T3"/>
                  </a:cxn>
                  <a:cxn ang="0">
                    <a:pos x="T4" y="T5"/>
                  </a:cxn>
                  <a:cxn ang="0">
                    <a:pos x="T6" y="T7"/>
                  </a:cxn>
                  <a:cxn ang="0">
                    <a:pos x="T8" y="T9"/>
                  </a:cxn>
                </a:cxnLst>
                <a:rect l="0" t="0" r="r" b="b"/>
                <a:pathLst>
                  <a:path w="78" h="19">
                    <a:moveTo>
                      <a:pt x="76" y="16"/>
                    </a:moveTo>
                    <a:cubicBezTo>
                      <a:pt x="52" y="8"/>
                      <a:pt x="26" y="0"/>
                      <a:pt x="0" y="5"/>
                    </a:cubicBezTo>
                    <a:cubicBezTo>
                      <a:pt x="0" y="5"/>
                      <a:pt x="0" y="6"/>
                      <a:pt x="1" y="6"/>
                    </a:cubicBezTo>
                    <a:cubicBezTo>
                      <a:pt x="27" y="4"/>
                      <a:pt x="50" y="12"/>
                      <a:pt x="75" y="19"/>
                    </a:cubicBezTo>
                    <a:cubicBezTo>
                      <a:pt x="77" y="19"/>
                      <a:pt x="78" y="17"/>
                      <a:pt x="76" y="16"/>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4" name="Freeform 109"/>
              <p:cNvSpPr>
                <a:spLocks/>
              </p:cNvSpPr>
              <p:nvPr/>
            </p:nvSpPr>
            <p:spPr bwMode="auto">
              <a:xfrm>
                <a:off x="8701088" y="4787901"/>
                <a:ext cx="212725" cy="80963"/>
              </a:xfrm>
              <a:custGeom>
                <a:avLst/>
                <a:gdLst>
                  <a:gd name="T0" fmla="*/ 80 w 82"/>
                  <a:gd name="T1" fmla="*/ 28 h 31"/>
                  <a:gd name="T2" fmla="*/ 1 w 82"/>
                  <a:gd name="T3" fmla="*/ 5 h 31"/>
                  <a:gd name="T4" fmla="*/ 1 w 82"/>
                  <a:gd name="T5" fmla="*/ 6 h 31"/>
                  <a:gd name="T6" fmla="*/ 80 w 82"/>
                  <a:gd name="T7" fmla="*/ 30 h 31"/>
                  <a:gd name="T8" fmla="*/ 80 w 82"/>
                  <a:gd name="T9" fmla="*/ 30 h 31"/>
                  <a:gd name="T10" fmla="*/ 80 w 82"/>
                  <a:gd name="T11" fmla="*/ 28 h 31"/>
                </a:gdLst>
                <a:ahLst/>
                <a:cxnLst>
                  <a:cxn ang="0">
                    <a:pos x="T0" y="T1"/>
                  </a:cxn>
                  <a:cxn ang="0">
                    <a:pos x="T2" y="T3"/>
                  </a:cxn>
                  <a:cxn ang="0">
                    <a:pos x="T4" y="T5"/>
                  </a:cxn>
                  <a:cxn ang="0">
                    <a:pos x="T6" y="T7"/>
                  </a:cxn>
                  <a:cxn ang="0">
                    <a:pos x="T8" y="T9"/>
                  </a:cxn>
                  <a:cxn ang="0">
                    <a:pos x="T10" y="T11"/>
                  </a:cxn>
                </a:cxnLst>
                <a:rect l="0" t="0" r="r" b="b"/>
                <a:pathLst>
                  <a:path w="82" h="31">
                    <a:moveTo>
                      <a:pt x="80" y="28"/>
                    </a:moveTo>
                    <a:cubicBezTo>
                      <a:pt x="54" y="21"/>
                      <a:pt x="29" y="0"/>
                      <a:pt x="1" y="5"/>
                    </a:cubicBezTo>
                    <a:cubicBezTo>
                      <a:pt x="0" y="5"/>
                      <a:pt x="0" y="6"/>
                      <a:pt x="1" y="6"/>
                    </a:cubicBezTo>
                    <a:cubicBezTo>
                      <a:pt x="31" y="2"/>
                      <a:pt x="52" y="26"/>
                      <a:pt x="80" y="30"/>
                    </a:cubicBezTo>
                    <a:cubicBezTo>
                      <a:pt x="80" y="30"/>
                      <a:pt x="80" y="30"/>
                      <a:pt x="80" y="30"/>
                    </a:cubicBezTo>
                    <a:cubicBezTo>
                      <a:pt x="81" y="31"/>
                      <a:pt x="82" y="28"/>
                      <a:pt x="80"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5" name="Freeform 110"/>
              <p:cNvSpPr>
                <a:spLocks/>
              </p:cNvSpPr>
              <p:nvPr/>
            </p:nvSpPr>
            <p:spPr bwMode="auto">
              <a:xfrm>
                <a:off x="8786813" y="4787901"/>
                <a:ext cx="73025" cy="36513"/>
              </a:xfrm>
              <a:custGeom>
                <a:avLst/>
                <a:gdLst>
                  <a:gd name="T0" fmla="*/ 26 w 28"/>
                  <a:gd name="T1" fmla="*/ 11 h 14"/>
                  <a:gd name="T2" fmla="*/ 2 w 28"/>
                  <a:gd name="T3" fmla="*/ 0 h 14"/>
                  <a:gd name="T4" fmla="*/ 1 w 28"/>
                  <a:gd name="T5" fmla="*/ 1 h 14"/>
                  <a:gd name="T6" fmla="*/ 25 w 28"/>
                  <a:gd name="T7" fmla="*/ 13 h 14"/>
                  <a:gd name="T8" fmla="*/ 26 w 28"/>
                  <a:gd name="T9" fmla="*/ 11 h 14"/>
                </a:gdLst>
                <a:ahLst/>
                <a:cxnLst>
                  <a:cxn ang="0">
                    <a:pos x="T0" y="T1"/>
                  </a:cxn>
                  <a:cxn ang="0">
                    <a:pos x="T2" y="T3"/>
                  </a:cxn>
                  <a:cxn ang="0">
                    <a:pos x="T4" y="T5"/>
                  </a:cxn>
                  <a:cxn ang="0">
                    <a:pos x="T6" y="T7"/>
                  </a:cxn>
                  <a:cxn ang="0">
                    <a:pos x="T8" y="T9"/>
                  </a:cxn>
                </a:cxnLst>
                <a:rect l="0" t="0" r="r" b="b"/>
                <a:pathLst>
                  <a:path w="28" h="14">
                    <a:moveTo>
                      <a:pt x="26" y="11"/>
                    </a:moveTo>
                    <a:cubicBezTo>
                      <a:pt x="18" y="7"/>
                      <a:pt x="10" y="3"/>
                      <a:pt x="2" y="0"/>
                    </a:cubicBezTo>
                    <a:cubicBezTo>
                      <a:pt x="1" y="0"/>
                      <a:pt x="0" y="1"/>
                      <a:pt x="1" y="1"/>
                    </a:cubicBezTo>
                    <a:cubicBezTo>
                      <a:pt x="9" y="6"/>
                      <a:pt x="17" y="9"/>
                      <a:pt x="25" y="13"/>
                    </a:cubicBezTo>
                    <a:cubicBezTo>
                      <a:pt x="27" y="14"/>
                      <a:pt x="28" y="12"/>
                      <a:pt x="26" y="1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6" name="Freeform 111"/>
              <p:cNvSpPr>
                <a:spLocks/>
              </p:cNvSpPr>
              <p:nvPr/>
            </p:nvSpPr>
            <p:spPr bwMode="auto">
              <a:xfrm>
                <a:off x="8742363" y="4735513"/>
                <a:ext cx="158750" cy="80963"/>
              </a:xfrm>
              <a:custGeom>
                <a:avLst/>
                <a:gdLst>
                  <a:gd name="T0" fmla="*/ 59 w 61"/>
                  <a:gd name="T1" fmla="*/ 27 h 31"/>
                  <a:gd name="T2" fmla="*/ 1 w 61"/>
                  <a:gd name="T3" fmla="*/ 0 h 31"/>
                  <a:gd name="T4" fmla="*/ 0 w 61"/>
                  <a:gd name="T5" fmla="*/ 1 h 31"/>
                  <a:gd name="T6" fmla="*/ 58 w 61"/>
                  <a:gd name="T7" fmla="*/ 30 h 31"/>
                  <a:gd name="T8" fmla="*/ 58 w 61"/>
                  <a:gd name="T9" fmla="*/ 30 h 31"/>
                  <a:gd name="T10" fmla="*/ 59 w 61"/>
                  <a:gd name="T11" fmla="*/ 27 h 31"/>
                </a:gdLst>
                <a:ahLst/>
                <a:cxnLst>
                  <a:cxn ang="0">
                    <a:pos x="T0" y="T1"/>
                  </a:cxn>
                  <a:cxn ang="0">
                    <a:pos x="T2" y="T3"/>
                  </a:cxn>
                  <a:cxn ang="0">
                    <a:pos x="T4" y="T5"/>
                  </a:cxn>
                  <a:cxn ang="0">
                    <a:pos x="T6" y="T7"/>
                  </a:cxn>
                  <a:cxn ang="0">
                    <a:pos x="T8" y="T9"/>
                  </a:cxn>
                  <a:cxn ang="0">
                    <a:pos x="T10" y="T11"/>
                  </a:cxn>
                </a:cxnLst>
                <a:rect l="0" t="0" r="r" b="b"/>
                <a:pathLst>
                  <a:path w="61" h="31">
                    <a:moveTo>
                      <a:pt x="59" y="27"/>
                    </a:moveTo>
                    <a:cubicBezTo>
                      <a:pt x="39" y="20"/>
                      <a:pt x="23" y="4"/>
                      <a:pt x="1" y="0"/>
                    </a:cubicBezTo>
                    <a:cubicBezTo>
                      <a:pt x="0" y="0"/>
                      <a:pt x="0" y="1"/>
                      <a:pt x="0" y="1"/>
                    </a:cubicBezTo>
                    <a:cubicBezTo>
                      <a:pt x="22" y="6"/>
                      <a:pt x="37" y="24"/>
                      <a:pt x="58" y="30"/>
                    </a:cubicBezTo>
                    <a:cubicBezTo>
                      <a:pt x="58" y="30"/>
                      <a:pt x="58" y="30"/>
                      <a:pt x="58" y="30"/>
                    </a:cubicBezTo>
                    <a:cubicBezTo>
                      <a:pt x="60" y="31"/>
                      <a:pt x="61" y="28"/>
                      <a:pt x="59" y="27"/>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7" name="Freeform 112"/>
              <p:cNvSpPr>
                <a:spLocks/>
              </p:cNvSpPr>
              <p:nvPr/>
            </p:nvSpPr>
            <p:spPr bwMode="auto">
              <a:xfrm>
                <a:off x="8778875" y="4718051"/>
                <a:ext cx="142875" cy="80963"/>
              </a:xfrm>
              <a:custGeom>
                <a:avLst/>
                <a:gdLst>
                  <a:gd name="T0" fmla="*/ 54 w 55"/>
                  <a:gd name="T1" fmla="*/ 28 h 31"/>
                  <a:gd name="T2" fmla="*/ 41 w 55"/>
                  <a:gd name="T3" fmla="*/ 21 h 31"/>
                  <a:gd name="T4" fmla="*/ 27 w 55"/>
                  <a:gd name="T5" fmla="*/ 11 h 31"/>
                  <a:gd name="T6" fmla="*/ 1 w 55"/>
                  <a:gd name="T7" fmla="*/ 0 h 31"/>
                  <a:gd name="T8" fmla="*/ 1 w 55"/>
                  <a:gd name="T9" fmla="*/ 1 h 31"/>
                  <a:gd name="T10" fmla="*/ 29 w 55"/>
                  <a:gd name="T11" fmla="*/ 16 h 31"/>
                  <a:gd name="T12" fmla="*/ 51 w 55"/>
                  <a:gd name="T13" fmla="*/ 30 h 31"/>
                  <a:gd name="T14" fmla="*/ 52 w 55"/>
                  <a:gd name="T15" fmla="*/ 31 h 31"/>
                  <a:gd name="T16" fmla="*/ 53 w 55"/>
                  <a:gd name="T17" fmla="*/ 31 h 31"/>
                  <a:gd name="T18" fmla="*/ 54 w 55"/>
                  <a:gd name="T19" fmla="*/ 31 h 31"/>
                  <a:gd name="T20" fmla="*/ 54 w 55"/>
                  <a:gd name="T21" fmla="*/ 30 h 31"/>
                  <a:gd name="T22" fmla="*/ 54 w 55"/>
                  <a:gd name="T23"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31">
                    <a:moveTo>
                      <a:pt x="54" y="28"/>
                    </a:moveTo>
                    <a:cubicBezTo>
                      <a:pt x="50" y="25"/>
                      <a:pt x="45" y="23"/>
                      <a:pt x="41" y="21"/>
                    </a:cubicBezTo>
                    <a:cubicBezTo>
                      <a:pt x="36" y="18"/>
                      <a:pt x="32" y="14"/>
                      <a:pt x="27" y="11"/>
                    </a:cubicBezTo>
                    <a:cubicBezTo>
                      <a:pt x="19" y="6"/>
                      <a:pt x="11" y="1"/>
                      <a:pt x="1" y="0"/>
                    </a:cubicBezTo>
                    <a:cubicBezTo>
                      <a:pt x="0" y="0"/>
                      <a:pt x="0" y="1"/>
                      <a:pt x="1" y="1"/>
                    </a:cubicBezTo>
                    <a:cubicBezTo>
                      <a:pt x="12" y="4"/>
                      <a:pt x="20" y="10"/>
                      <a:pt x="29" y="16"/>
                    </a:cubicBezTo>
                    <a:cubicBezTo>
                      <a:pt x="30" y="17"/>
                      <a:pt x="46" y="28"/>
                      <a:pt x="51" y="30"/>
                    </a:cubicBezTo>
                    <a:cubicBezTo>
                      <a:pt x="51" y="30"/>
                      <a:pt x="51" y="31"/>
                      <a:pt x="52" y="31"/>
                    </a:cubicBezTo>
                    <a:cubicBezTo>
                      <a:pt x="52" y="31"/>
                      <a:pt x="52" y="31"/>
                      <a:pt x="53" y="31"/>
                    </a:cubicBezTo>
                    <a:cubicBezTo>
                      <a:pt x="54" y="31"/>
                      <a:pt x="54" y="31"/>
                      <a:pt x="54" y="31"/>
                    </a:cubicBezTo>
                    <a:cubicBezTo>
                      <a:pt x="54" y="30"/>
                      <a:pt x="54" y="30"/>
                      <a:pt x="54" y="30"/>
                    </a:cubicBezTo>
                    <a:cubicBezTo>
                      <a:pt x="55" y="29"/>
                      <a:pt x="54" y="29"/>
                      <a:pt x="54"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grpSp>
        <p:nvGrpSpPr>
          <p:cNvPr id="7" name="Group 6"/>
          <p:cNvGrpSpPr/>
          <p:nvPr/>
        </p:nvGrpSpPr>
        <p:grpSpPr>
          <a:xfrm rot="11858063">
            <a:off x="2122859" y="4411114"/>
            <a:ext cx="1846128" cy="1772205"/>
            <a:chOff x="4513263" y="3576638"/>
            <a:chExt cx="1506538" cy="1446213"/>
          </a:xfrm>
          <a:effectLst>
            <a:outerShdw blurRad="127000" dist="63500" dir="8100000" algn="tr" rotWithShape="0">
              <a:prstClr val="black">
                <a:alpha val="20000"/>
              </a:prstClr>
            </a:outerShdw>
          </a:effectLst>
        </p:grpSpPr>
        <p:sp>
          <p:nvSpPr>
            <p:cNvPr id="91" name="Freeform 35"/>
            <p:cNvSpPr>
              <a:spLocks/>
            </p:cNvSpPr>
            <p:nvPr/>
          </p:nvSpPr>
          <p:spPr bwMode="auto">
            <a:xfrm>
              <a:off x="4513263" y="3576638"/>
              <a:ext cx="1506538" cy="1446213"/>
            </a:xfrm>
            <a:custGeom>
              <a:avLst/>
              <a:gdLst>
                <a:gd name="T0" fmla="*/ 534 w 578"/>
                <a:gd name="T1" fmla="*/ 311 h 556"/>
                <a:gd name="T2" fmla="*/ 534 w 578"/>
                <a:gd name="T3" fmla="*/ 284 h 556"/>
                <a:gd name="T4" fmla="*/ 500 w 578"/>
                <a:gd name="T5" fmla="*/ 287 h 556"/>
                <a:gd name="T6" fmla="*/ 427 w 578"/>
                <a:gd name="T7" fmla="*/ 316 h 556"/>
                <a:gd name="T8" fmla="*/ 384 w 578"/>
                <a:gd name="T9" fmla="*/ 311 h 556"/>
                <a:gd name="T10" fmla="*/ 391 w 578"/>
                <a:gd name="T11" fmla="*/ 256 h 556"/>
                <a:gd name="T12" fmla="*/ 477 w 578"/>
                <a:gd name="T13" fmla="*/ 186 h 556"/>
                <a:gd name="T14" fmla="*/ 424 w 578"/>
                <a:gd name="T15" fmla="*/ 151 h 556"/>
                <a:gd name="T16" fmla="*/ 433 w 578"/>
                <a:gd name="T17" fmla="*/ 107 h 556"/>
                <a:gd name="T18" fmla="*/ 417 w 578"/>
                <a:gd name="T19" fmla="*/ 113 h 556"/>
                <a:gd name="T20" fmla="*/ 434 w 578"/>
                <a:gd name="T21" fmla="*/ 58 h 556"/>
                <a:gd name="T22" fmla="*/ 416 w 578"/>
                <a:gd name="T23" fmla="*/ 37 h 556"/>
                <a:gd name="T24" fmla="*/ 396 w 578"/>
                <a:gd name="T25" fmla="*/ 29 h 556"/>
                <a:gd name="T26" fmla="*/ 389 w 578"/>
                <a:gd name="T27" fmla="*/ 19 h 556"/>
                <a:gd name="T28" fmla="*/ 373 w 578"/>
                <a:gd name="T29" fmla="*/ 32 h 556"/>
                <a:gd name="T30" fmla="*/ 360 w 578"/>
                <a:gd name="T31" fmla="*/ 64 h 556"/>
                <a:gd name="T32" fmla="*/ 334 w 578"/>
                <a:gd name="T33" fmla="*/ 72 h 556"/>
                <a:gd name="T34" fmla="*/ 308 w 578"/>
                <a:gd name="T35" fmla="*/ 103 h 556"/>
                <a:gd name="T36" fmla="*/ 258 w 578"/>
                <a:gd name="T37" fmla="*/ 66 h 556"/>
                <a:gd name="T38" fmla="*/ 245 w 578"/>
                <a:gd name="T39" fmla="*/ 102 h 556"/>
                <a:gd name="T40" fmla="*/ 223 w 578"/>
                <a:gd name="T41" fmla="*/ 139 h 556"/>
                <a:gd name="T42" fmla="*/ 224 w 578"/>
                <a:gd name="T43" fmla="*/ 235 h 556"/>
                <a:gd name="T44" fmla="*/ 204 w 578"/>
                <a:gd name="T45" fmla="*/ 226 h 556"/>
                <a:gd name="T46" fmla="*/ 184 w 578"/>
                <a:gd name="T47" fmla="*/ 186 h 556"/>
                <a:gd name="T48" fmla="*/ 166 w 578"/>
                <a:gd name="T49" fmla="*/ 205 h 556"/>
                <a:gd name="T50" fmla="*/ 130 w 578"/>
                <a:gd name="T51" fmla="*/ 124 h 556"/>
                <a:gd name="T52" fmla="*/ 104 w 578"/>
                <a:gd name="T53" fmla="*/ 93 h 556"/>
                <a:gd name="T54" fmla="*/ 75 w 578"/>
                <a:gd name="T55" fmla="*/ 73 h 556"/>
                <a:gd name="T56" fmla="*/ 53 w 578"/>
                <a:gd name="T57" fmla="*/ 45 h 556"/>
                <a:gd name="T58" fmla="*/ 54 w 578"/>
                <a:gd name="T59" fmla="*/ 89 h 556"/>
                <a:gd name="T60" fmla="*/ 55 w 578"/>
                <a:gd name="T61" fmla="*/ 127 h 556"/>
                <a:gd name="T62" fmla="*/ 58 w 578"/>
                <a:gd name="T63" fmla="*/ 179 h 556"/>
                <a:gd name="T64" fmla="*/ 72 w 578"/>
                <a:gd name="T65" fmla="*/ 244 h 556"/>
                <a:gd name="T66" fmla="*/ 106 w 578"/>
                <a:gd name="T67" fmla="*/ 334 h 556"/>
                <a:gd name="T68" fmla="*/ 83 w 578"/>
                <a:gd name="T69" fmla="*/ 340 h 556"/>
                <a:gd name="T70" fmla="*/ 42 w 578"/>
                <a:gd name="T71" fmla="*/ 358 h 556"/>
                <a:gd name="T72" fmla="*/ 60 w 578"/>
                <a:gd name="T73" fmla="*/ 388 h 556"/>
                <a:gd name="T74" fmla="*/ 111 w 578"/>
                <a:gd name="T75" fmla="*/ 401 h 556"/>
                <a:gd name="T76" fmla="*/ 176 w 578"/>
                <a:gd name="T77" fmla="*/ 425 h 556"/>
                <a:gd name="T78" fmla="*/ 195 w 578"/>
                <a:gd name="T79" fmla="*/ 552 h 556"/>
                <a:gd name="T80" fmla="*/ 217 w 578"/>
                <a:gd name="T81" fmla="*/ 414 h 556"/>
                <a:gd name="T82" fmla="*/ 304 w 578"/>
                <a:gd name="T83" fmla="*/ 470 h 556"/>
                <a:gd name="T84" fmla="*/ 371 w 578"/>
                <a:gd name="T85" fmla="*/ 479 h 556"/>
                <a:gd name="T86" fmla="*/ 386 w 578"/>
                <a:gd name="T87" fmla="*/ 466 h 556"/>
                <a:gd name="T88" fmla="*/ 395 w 578"/>
                <a:gd name="T89" fmla="*/ 456 h 556"/>
                <a:gd name="T90" fmla="*/ 457 w 578"/>
                <a:gd name="T91" fmla="*/ 427 h 556"/>
                <a:gd name="T92" fmla="*/ 509 w 578"/>
                <a:gd name="T93" fmla="*/ 377 h 556"/>
                <a:gd name="T94" fmla="*/ 545 w 578"/>
                <a:gd name="T95" fmla="*/ 349 h 556"/>
                <a:gd name="T96" fmla="*/ 576 w 578"/>
                <a:gd name="T97" fmla="*/ 304 h 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78" h="556">
                  <a:moveTo>
                    <a:pt x="571" y="299"/>
                  </a:moveTo>
                  <a:cubicBezTo>
                    <a:pt x="563" y="302"/>
                    <a:pt x="555" y="305"/>
                    <a:pt x="546" y="308"/>
                  </a:cubicBezTo>
                  <a:cubicBezTo>
                    <a:pt x="542" y="309"/>
                    <a:pt x="538" y="310"/>
                    <a:pt x="534" y="311"/>
                  </a:cubicBezTo>
                  <a:cubicBezTo>
                    <a:pt x="533" y="311"/>
                    <a:pt x="533" y="311"/>
                    <a:pt x="532" y="312"/>
                  </a:cubicBezTo>
                  <a:cubicBezTo>
                    <a:pt x="535" y="304"/>
                    <a:pt x="537" y="296"/>
                    <a:pt x="539" y="288"/>
                  </a:cubicBezTo>
                  <a:cubicBezTo>
                    <a:pt x="540" y="286"/>
                    <a:pt x="537" y="282"/>
                    <a:pt x="534" y="284"/>
                  </a:cubicBezTo>
                  <a:cubicBezTo>
                    <a:pt x="525" y="289"/>
                    <a:pt x="517" y="294"/>
                    <a:pt x="509" y="300"/>
                  </a:cubicBezTo>
                  <a:cubicBezTo>
                    <a:pt x="502" y="304"/>
                    <a:pt x="495" y="308"/>
                    <a:pt x="488" y="312"/>
                  </a:cubicBezTo>
                  <a:cubicBezTo>
                    <a:pt x="492" y="304"/>
                    <a:pt x="495" y="295"/>
                    <a:pt x="500" y="287"/>
                  </a:cubicBezTo>
                  <a:cubicBezTo>
                    <a:pt x="503" y="283"/>
                    <a:pt x="498" y="278"/>
                    <a:pt x="494" y="281"/>
                  </a:cubicBezTo>
                  <a:cubicBezTo>
                    <a:pt x="482" y="289"/>
                    <a:pt x="470" y="298"/>
                    <a:pt x="458" y="304"/>
                  </a:cubicBezTo>
                  <a:cubicBezTo>
                    <a:pt x="448" y="310"/>
                    <a:pt x="438" y="313"/>
                    <a:pt x="427" y="316"/>
                  </a:cubicBezTo>
                  <a:cubicBezTo>
                    <a:pt x="431" y="307"/>
                    <a:pt x="435" y="297"/>
                    <a:pt x="438" y="288"/>
                  </a:cubicBezTo>
                  <a:cubicBezTo>
                    <a:pt x="440" y="283"/>
                    <a:pt x="434" y="279"/>
                    <a:pt x="430" y="282"/>
                  </a:cubicBezTo>
                  <a:cubicBezTo>
                    <a:pt x="415" y="293"/>
                    <a:pt x="400" y="302"/>
                    <a:pt x="384" y="311"/>
                  </a:cubicBezTo>
                  <a:cubicBezTo>
                    <a:pt x="370" y="319"/>
                    <a:pt x="354" y="329"/>
                    <a:pt x="338" y="324"/>
                  </a:cubicBezTo>
                  <a:cubicBezTo>
                    <a:pt x="348" y="297"/>
                    <a:pt x="364" y="275"/>
                    <a:pt x="394" y="265"/>
                  </a:cubicBezTo>
                  <a:cubicBezTo>
                    <a:pt x="398" y="263"/>
                    <a:pt x="396" y="255"/>
                    <a:pt x="391" y="256"/>
                  </a:cubicBezTo>
                  <a:cubicBezTo>
                    <a:pt x="387" y="257"/>
                    <a:pt x="383" y="258"/>
                    <a:pt x="379" y="259"/>
                  </a:cubicBezTo>
                  <a:cubicBezTo>
                    <a:pt x="413" y="237"/>
                    <a:pt x="456" y="223"/>
                    <a:pt x="480" y="190"/>
                  </a:cubicBezTo>
                  <a:cubicBezTo>
                    <a:pt x="482" y="187"/>
                    <a:pt x="479" y="184"/>
                    <a:pt x="477" y="186"/>
                  </a:cubicBezTo>
                  <a:cubicBezTo>
                    <a:pt x="476" y="186"/>
                    <a:pt x="475" y="186"/>
                    <a:pt x="475" y="186"/>
                  </a:cubicBezTo>
                  <a:cubicBezTo>
                    <a:pt x="450" y="199"/>
                    <a:pt x="422" y="198"/>
                    <a:pt x="395" y="200"/>
                  </a:cubicBezTo>
                  <a:cubicBezTo>
                    <a:pt x="400" y="181"/>
                    <a:pt x="414" y="167"/>
                    <a:pt x="424" y="151"/>
                  </a:cubicBezTo>
                  <a:cubicBezTo>
                    <a:pt x="433" y="135"/>
                    <a:pt x="439" y="117"/>
                    <a:pt x="443" y="99"/>
                  </a:cubicBezTo>
                  <a:cubicBezTo>
                    <a:pt x="443" y="98"/>
                    <a:pt x="443" y="97"/>
                    <a:pt x="442" y="97"/>
                  </a:cubicBezTo>
                  <a:cubicBezTo>
                    <a:pt x="439" y="100"/>
                    <a:pt x="435" y="105"/>
                    <a:pt x="433" y="107"/>
                  </a:cubicBezTo>
                  <a:cubicBezTo>
                    <a:pt x="429" y="110"/>
                    <a:pt x="424" y="116"/>
                    <a:pt x="418" y="114"/>
                  </a:cubicBezTo>
                  <a:cubicBezTo>
                    <a:pt x="418" y="114"/>
                    <a:pt x="417" y="113"/>
                    <a:pt x="417" y="113"/>
                  </a:cubicBezTo>
                  <a:cubicBezTo>
                    <a:pt x="417" y="113"/>
                    <a:pt x="417" y="113"/>
                    <a:pt x="417" y="113"/>
                  </a:cubicBezTo>
                  <a:cubicBezTo>
                    <a:pt x="412" y="113"/>
                    <a:pt x="413" y="112"/>
                    <a:pt x="414" y="109"/>
                  </a:cubicBezTo>
                  <a:cubicBezTo>
                    <a:pt x="409" y="96"/>
                    <a:pt x="430" y="65"/>
                    <a:pt x="433" y="58"/>
                  </a:cubicBezTo>
                  <a:cubicBezTo>
                    <a:pt x="434" y="58"/>
                    <a:pt x="434" y="58"/>
                    <a:pt x="434" y="58"/>
                  </a:cubicBezTo>
                  <a:cubicBezTo>
                    <a:pt x="434" y="58"/>
                    <a:pt x="434" y="57"/>
                    <a:pt x="434" y="57"/>
                  </a:cubicBezTo>
                  <a:cubicBezTo>
                    <a:pt x="427" y="63"/>
                    <a:pt x="418" y="67"/>
                    <a:pt x="413" y="61"/>
                  </a:cubicBezTo>
                  <a:cubicBezTo>
                    <a:pt x="409" y="55"/>
                    <a:pt x="414" y="43"/>
                    <a:pt x="416" y="37"/>
                  </a:cubicBezTo>
                  <a:cubicBezTo>
                    <a:pt x="418" y="25"/>
                    <a:pt x="422" y="11"/>
                    <a:pt x="417" y="0"/>
                  </a:cubicBezTo>
                  <a:cubicBezTo>
                    <a:pt x="413" y="10"/>
                    <a:pt x="409" y="19"/>
                    <a:pt x="402" y="28"/>
                  </a:cubicBezTo>
                  <a:cubicBezTo>
                    <a:pt x="401" y="29"/>
                    <a:pt x="398" y="30"/>
                    <a:pt x="396" y="29"/>
                  </a:cubicBezTo>
                  <a:cubicBezTo>
                    <a:pt x="396" y="29"/>
                    <a:pt x="396" y="29"/>
                    <a:pt x="395" y="28"/>
                  </a:cubicBezTo>
                  <a:cubicBezTo>
                    <a:pt x="393" y="29"/>
                    <a:pt x="393" y="28"/>
                    <a:pt x="393" y="25"/>
                  </a:cubicBezTo>
                  <a:cubicBezTo>
                    <a:pt x="391" y="23"/>
                    <a:pt x="390" y="21"/>
                    <a:pt x="389" y="19"/>
                  </a:cubicBezTo>
                  <a:cubicBezTo>
                    <a:pt x="389" y="19"/>
                    <a:pt x="389" y="19"/>
                    <a:pt x="389" y="19"/>
                  </a:cubicBezTo>
                  <a:cubicBezTo>
                    <a:pt x="388" y="30"/>
                    <a:pt x="384" y="39"/>
                    <a:pt x="379" y="48"/>
                  </a:cubicBezTo>
                  <a:cubicBezTo>
                    <a:pt x="376" y="43"/>
                    <a:pt x="374" y="38"/>
                    <a:pt x="373" y="32"/>
                  </a:cubicBezTo>
                  <a:cubicBezTo>
                    <a:pt x="372" y="31"/>
                    <a:pt x="371" y="31"/>
                    <a:pt x="370" y="31"/>
                  </a:cubicBezTo>
                  <a:cubicBezTo>
                    <a:pt x="370" y="35"/>
                    <a:pt x="369" y="39"/>
                    <a:pt x="368" y="43"/>
                  </a:cubicBezTo>
                  <a:cubicBezTo>
                    <a:pt x="367" y="50"/>
                    <a:pt x="365" y="59"/>
                    <a:pt x="360" y="64"/>
                  </a:cubicBezTo>
                  <a:cubicBezTo>
                    <a:pt x="349" y="78"/>
                    <a:pt x="343" y="56"/>
                    <a:pt x="341" y="45"/>
                  </a:cubicBezTo>
                  <a:cubicBezTo>
                    <a:pt x="341" y="45"/>
                    <a:pt x="340" y="45"/>
                    <a:pt x="340" y="45"/>
                  </a:cubicBezTo>
                  <a:cubicBezTo>
                    <a:pt x="339" y="54"/>
                    <a:pt x="336" y="63"/>
                    <a:pt x="334" y="72"/>
                  </a:cubicBezTo>
                  <a:cubicBezTo>
                    <a:pt x="332" y="77"/>
                    <a:pt x="331" y="86"/>
                    <a:pt x="325" y="88"/>
                  </a:cubicBezTo>
                  <a:cubicBezTo>
                    <a:pt x="318" y="90"/>
                    <a:pt x="315" y="85"/>
                    <a:pt x="312" y="78"/>
                  </a:cubicBezTo>
                  <a:cubicBezTo>
                    <a:pt x="311" y="87"/>
                    <a:pt x="310" y="95"/>
                    <a:pt x="308" y="103"/>
                  </a:cubicBezTo>
                  <a:cubicBezTo>
                    <a:pt x="307" y="107"/>
                    <a:pt x="306" y="114"/>
                    <a:pt x="304" y="117"/>
                  </a:cubicBezTo>
                  <a:cubicBezTo>
                    <a:pt x="296" y="130"/>
                    <a:pt x="288" y="122"/>
                    <a:pt x="283" y="115"/>
                  </a:cubicBezTo>
                  <a:cubicBezTo>
                    <a:pt x="272" y="101"/>
                    <a:pt x="266" y="82"/>
                    <a:pt x="258" y="66"/>
                  </a:cubicBezTo>
                  <a:cubicBezTo>
                    <a:pt x="257" y="64"/>
                    <a:pt x="255" y="65"/>
                    <a:pt x="255" y="67"/>
                  </a:cubicBezTo>
                  <a:cubicBezTo>
                    <a:pt x="255" y="70"/>
                    <a:pt x="254" y="100"/>
                    <a:pt x="247" y="100"/>
                  </a:cubicBezTo>
                  <a:cubicBezTo>
                    <a:pt x="246" y="100"/>
                    <a:pt x="245" y="101"/>
                    <a:pt x="245" y="102"/>
                  </a:cubicBezTo>
                  <a:cubicBezTo>
                    <a:pt x="247" y="117"/>
                    <a:pt x="242" y="129"/>
                    <a:pt x="237" y="143"/>
                  </a:cubicBezTo>
                  <a:cubicBezTo>
                    <a:pt x="235" y="141"/>
                    <a:pt x="233" y="139"/>
                    <a:pt x="231" y="137"/>
                  </a:cubicBezTo>
                  <a:cubicBezTo>
                    <a:pt x="229" y="134"/>
                    <a:pt x="223" y="135"/>
                    <a:pt x="223" y="139"/>
                  </a:cubicBezTo>
                  <a:cubicBezTo>
                    <a:pt x="222" y="169"/>
                    <a:pt x="223" y="198"/>
                    <a:pt x="227" y="228"/>
                  </a:cubicBezTo>
                  <a:cubicBezTo>
                    <a:pt x="226" y="231"/>
                    <a:pt x="225" y="233"/>
                    <a:pt x="225" y="236"/>
                  </a:cubicBezTo>
                  <a:cubicBezTo>
                    <a:pt x="224" y="236"/>
                    <a:pt x="224" y="235"/>
                    <a:pt x="224" y="235"/>
                  </a:cubicBezTo>
                  <a:cubicBezTo>
                    <a:pt x="220" y="230"/>
                    <a:pt x="214" y="233"/>
                    <a:pt x="213" y="238"/>
                  </a:cubicBezTo>
                  <a:cubicBezTo>
                    <a:pt x="212" y="247"/>
                    <a:pt x="210" y="256"/>
                    <a:pt x="210" y="265"/>
                  </a:cubicBezTo>
                  <a:cubicBezTo>
                    <a:pt x="208" y="252"/>
                    <a:pt x="207" y="239"/>
                    <a:pt x="204" y="226"/>
                  </a:cubicBezTo>
                  <a:cubicBezTo>
                    <a:pt x="203" y="221"/>
                    <a:pt x="196" y="220"/>
                    <a:pt x="194" y="225"/>
                  </a:cubicBezTo>
                  <a:cubicBezTo>
                    <a:pt x="193" y="227"/>
                    <a:pt x="193" y="228"/>
                    <a:pt x="192" y="229"/>
                  </a:cubicBezTo>
                  <a:cubicBezTo>
                    <a:pt x="190" y="214"/>
                    <a:pt x="188" y="200"/>
                    <a:pt x="184" y="186"/>
                  </a:cubicBezTo>
                  <a:cubicBezTo>
                    <a:pt x="183" y="182"/>
                    <a:pt x="177" y="180"/>
                    <a:pt x="176" y="185"/>
                  </a:cubicBezTo>
                  <a:cubicBezTo>
                    <a:pt x="174" y="191"/>
                    <a:pt x="171" y="197"/>
                    <a:pt x="168" y="203"/>
                  </a:cubicBezTo>
                  <a:cubicBezTo>
                    <a:pt x="167" y="204"/>
                    <a:pt x="167" y="205"/>
                    <a:pt x="166" y="205"/>
                  </a:cubicBezTo>
                  <a:cubicBezTo>
                    <a:pt x="165" y="195"/>
                    <a:pt x="162" y="184"/>
                    <a:pt x="159" y="174"/>
                  </a:cubicBezTo>
                  <a:cubicBezTo>
                    <a:pt x="158" y="169"/>
                    <a:pt x="152" y="167"/>
                    <a:pt x="150" y="171"/>
                  </a:cubicBezTo>
                  <a:cubicBezTo>
                    <a:pt x="147" y="154"/>
                    <a:pt x="142" y="138"/>
                    <a:pt x="130" y="124"/>
                  </a:cubicBezTo>
                  <a:cubicBezTo>
                    <a:pt x="128" y="122"/>
                    <a:pt x="124" y="122"/>
                    <a:pt x="122" y="125"/>
                  </a:cubicBezTo>
                  <a:cubicBezTo>
                    <a:pt x="121" y="125"/>
                    <a:pt x="120" y="126"/>
                    <a:pt x="120" y="127"/>
                  </a:cubicBezTo>
                  <a:cubicBezTo>
                    <a:pt x="116" y="115"/>
                    <a:pt x="111" y="104"/>
                    <a:pt x="104" y="93"/>
                  </a:cubicBezTo>
                  <a:cubicBezTo>
                    <a:pt x="103" y="90"/>
                    <a:pt x="98" y="91"/>
                    <a:pt x="97" y="94"/>
                  </a:cubicBezTo>
                  <a:cubicBezTo>
                    <a:pt x="96" y="98"/>
                    <a:pt x="95" y="102"/>
                    <a:pt x="93" y="105"/>
                  </a:cubicBezTo>
                  <a:cubicBezTo>
                    <a:pt x="88" y="94"/>
                    <a:pt x="82" y="83"/>
                    <a:pt x="75" y="73"/>
                  </a:cubicBezTo>
                  <a:cubicBezTo>
                    <a:pt x="75" y="72"/>
                    <a:pt x="73" y="72"/>
                    <a:pt x="73" y="73"/>
                  </a:cubicBezTo>
                  <a:cubicBezTo>
                    <a:pt x="73" y="74"/>
                    <a:pt x="73" y="75"/>
                    <a:pt x="72" y="76"/>
                  </a:cubicBezTo>
                  <a:cubicBezTo>
                    <a:pt x="68" y="64"/>
                    <a:pt x="62" y="53"/>
                    <a:pt x="53" y="45"/>
                  </a:cubicBezTo>
                  <a:cubicBezTo>
                    <a:pt x="53" y="45"/>
                    <a:pt x="53" y="45"/>
                    <a:pt x="53" y="45"/>
                  </a:cubicBezTo>
                  <a:cubicBezTo>
                    <a:pt x="53" y="42"/>
                    <a:pt x="49" y="42"/>
                    <a:pt x="49" y="45"/>
                  </a:cubicBezTo>
                  <a:cubicBezTo>
                    <a:pt x="47" y="60"/>
                    <a:pt x="50" y="75"/>
                    <a:pt x="54" y="89"/>
                  </a:cubicBezTo>
                  <a:cubicBezTo>
                    <a:pt x="52" y="88"/>
                    <a:pt x="50" y="86"/>
                    <a:pt x="48" y="85"/>
                  </a:cubicBezTo>
                  <a:cubicBezTo>
                    <a:pt x="44" y="82"/>
                    <a:pt x="40" y="87"/>
                    <a:pt x="41" y="91"/>
                  </a:cubicBezTo>
                  <a:cubicBezTo>
                    <a:pt x="45" y="103"/>
                    <a:pt x="50" y="115"/>
                    <a:pt x="55" y="127"/>
                  </a:cubicBezTo>
                  <a:cubicBezTo>
                    <a:pt x="52" y="124"/>
                    <a:pt x="49" y="122"/>
                    <a:pt x="46" y="120"/>
                  </a:cubicBezTo>
                  <a:cubicBezTo>
                    <a:pt x="42" y="117"/>
                    <a:pt x="36" y="120"/>
                    <a:pt x="37" y="125"/>
                  </a:cubicBezTo>
                  <a:cubicBezTo>
                    <a:pt x="42" y="144"/>
                    <a:pt x="49" y="161"/>
                    <a:pt x="58" y="179"/>
                  </a:cubicBezTo>
                  <a:cubicBezTo>
                    <a:pt x="54" y="177"/>
                    <a:pt x="49" y="176"/>
                    <a:pt x="45" y="174"/>
                  </a:cubicBezTo>
                  <a:cubicBezTo>
                    <a:pt x="41" y="173"/>
                    <a:pt x="36" y="177"/>
                    <a:pt x="38" y="181"/>
                  </a:cubicBezTo>
                  <a:cubicBezTo>
                    <a:pt x="48" y="202"/>
                    <a:pt x="58" y="225"/>
                    <a:pt x="72" y="244"/>
                  </a:cubicBezTo>
                  <a:cubicBezTo>
                    <a:pt x="61" y="244"/>
                    <a:pt x="50" y="245"/>
                    <a:pt x="39" y="245"/>
                  </a:cubicBezTo>
                  <a:cubicBezTo>
                    <a:pt x="36" y="246"/>
                    <a:pt x="33" y="248"/>
                    <a:pt x="35" y="252"/>
                  </a:cubicBezTo>
                  <a:cubicBezTo>
                    <a:pt x="50" y="284"/>
                    <a:pt x="76" y="313"/>
                    <a:pt x="106" y="334"/>
                  </a:cubicBezTo>
                  <a:cubicBezTo>
                    <a:pt x="97" y="332"/>
                    <a:pt x="88" y="331"/>
                    <a:pt x="79" y="330"/>
                  </a:cubicBezTo>
                  <a:cubicBezTo>
                    <a:pt x="75" y="330"/>
                    <a:pt x="72" y="337"/>
                    <a:pt x="77" y="338"/>
                  </a:cubicBezTo>
                  <a:cubicBezTo>
                    <a:pt x="79" y="339"/>
                    <a:pt x="81" y="340"/>
                    <a:pt x="83" y="340"/>
                  </a:cubicBezTo>
                  <a:cubicBezTo>
                    <a:pt x="69" y="340"/>
                    <a:pt x="56" y="341"/>
                    <a:pt x="42" y="343"/>
                  </a:cubicBezTo>
                  <a:cubicBezTo>
                    <a:pt x="39" y="343"/>
                    <a:pt x="37" y="347"/>
                    <a:pt x="39" y="349"/>
                  </a:cubicBezTo>
                  <a:cubicBezTo>
                    <a:pt x="40" y="352"/>
                    <a:pt x="41" y="355"/>
                    <a:pt x="42" y="358"/>
                  </a:cubicBezTo>
                  <a:cubicBezTo>
                    <a:pt x="31" y="358"/>
                    <a:pt x="19" y="358"/>
                    <a:pt x="8" y="359"/>
                  </a:cubicBezTo>
                  <a:cubicBezTo>
                    <a:pt x="4" y="359"/>
                    <a:pt x="0" y="365"/>
                    <a:pt x="5" y="368"/>
                  </a:cubicBezTo>
                  <a:cubicBezTo>
                    <a:pt x="22" y="378"/>
                    <a:pt x="41" y="385"/>
                    <a:pt x="60" y="388"/>
                  </a:cubicBezTo>
                  <a:cubicBezTo>
                    <a:pt x="57" y="390"/>
                    <a:pt x="55" y="392"/>
                    <a:pt x="52" y="393"/>
                  </a:cubicBezTo>
                  <a:cubicBezTo>
                    <a:pt x="47" y="396"/>
                    <a:pt x="51" y="402"/>
                    <a:pt x="55" y="403"/>
                  </a:cubicBezTo>
                  <a:cubicBezTo>
                    <a:pt x="74" y="407"/>
                    <a:pt x="93" y="406"/>
                    <a:pt x="111" y="401"/>
                  </a:cubicBezTo>
                  <a:cubicBezTo>
                    <a:pt x="106" y="408"/>
                    <a:pt x="101" y="415"/>
                    <a:pt x="97" y="422"/>
                  </a:cubicBezTo>
                  <a:cubicBezTo>
                    <a:pt x="95" y="425"/>
                    <a:pt x="96" y="429"/>
                    <a:pt x="100" y="430"/>
                  </a:cubicBezTo>
                  <a:cubicBezTo>
                    <a:pt x="125" y="433"/>
                    <a:pt x="151" y="432"/>
                    <a:pt x="176" y="425"/>
                  </a:cubicBezTo>
                  <a:cubicBezTo>
                    <a:pt x="185" y="423"/>
                    <a:pt x="198" y="420"/>
                    <a:pt x="209" y="415"/>
                  </a:cubicBezTo>
                  <a:cubicBezTo>
                    <a:pt x="207" y="423"/>
                    <a:pt x="205" y="431"/>
                    <a:pt x="204" y="439"/>
                  </a:cubicBezTo>
                  <a:cubicBezTo>
                    <a:pt x="196" y="476"/>
                    <a:pt x="191" y="515"/>
                    <a:pt x="195" y="552"/>
                  </a:cubicBezTo>
                  <a:cubicBezTo>
                    <a:pt x="196" y="556"/>
                    <a:pt x="202" y="556"/>
                    <a:pt x="201" y="552"/>
                  </a:cubicBezTo>
                  <a:cubicBezTo>
                    <a:pt x="201" y="517"/>
                    <a:pt x="202" y="484"/>
                    <a:pt x="209" y="449"/>
                  </a:cubicBezTo>
                  <a:cubicBezTo>
                    <a:pt x="211" y="437"/>
                    <a:pt x="214" y="425"/>
                    <a:pt x="217" y="414"/>
                  </a:cubicBezTo>
                  <a:cubicBezTo>
                    <a:pt x="245" y="435"/>
                    <a:pt x="268" y="464"/>
                    <a:pt x="287" y="493"/>
                  </a:cubicBezTo>
                  <a:cubicBezTo>
                    <a:pt x="289" y="497"/>
                    <a:pt x="296" y="496"/>
                    <a:pt x="298" y="492"/>
                  </a:cubicBezTo>
                  <a:cubicBezTo>
                    <a:pt x="300" y="484"/>
                    <a:pt x="302" y="477"/>
                    <a:pt x="304" y="470"/>
                  </a:cubicBezTo>
                  <a:cubicBezTo>
                    <a:pt x="325" y="480"/>
                    <a:pt x="346" y="489"/>
                    <a:pt x="367" y="499"/>
                  </a:cubicBezTo>
                  <a:cubicBezTo>
                    <a:pt x="372" y="501"/>
                    <a:pt x="376" y="495"/>
                    <a:pt x="375" y="491"/>
                  </a:cubicBezTo>
                  <a:cubicBezTo>
                    <a:pt x="373" y="487"/>
                    <a:pt x="372" y="483"/>
                    <a:pt x="371" y="479"/>
                  </a:cubicBezTo>
                  <a:cubicBezTo>
                    <a:pt x="380" y="483"/>
                    <a:pt x="389" y="487"/>
                    <a:pt x="398" y="492"/>
                  </a:cubicBezTo>
                  <a:cubicBezTo>
                    <a:pt x="403" y="494"/>
                    <a:pt x="409" y="488"/>
                    <a:pt x="406" y="484"/>
                  </a:cubicBezTo>
                  <a:cubicBezTo>
                    <a:pt x="401" y="476"/>
                    <a:pt x="394" y="471"/>
                    <a:pt x="386" y="466"/>
                  </a:cubicBezTo>
                  <a:cubicBezTo>
                    <a:pt x="386" y="466"/>
                    <a:pt x="386" y="466"/>
                    <a:pt x="387" y="465"/>
                  </a:cubicBezTo>
                  <a:cubicBezTo>
                    <a:pt x="388" y="466"/>
                    <a:pt x="388" y="466"/>
                    <a:pt x="389" y="466"/>
                  </a:cubicBezTo>
                  <a:cubicBezTo>
                    <a:pt x="396" y="468"/>
                    <a:pt x="401" y="460"/>
                    <a:pt x="395" y="456"/>
                  </a:cubicBezTo>
                  <a:cubicBezTo>
                    <a:pt x="384" y="447"/>
                    <a:pt x="372" y="439"/>
                    <a:pt x="361" y="431"/>
                  </a:cubicBezTo>
                  <a:cubicBezTo>
                    <a:pt x="361" y="431"/>
                    <a:pt x="362" y="431"/>
                    <a:pt x="362" y="430"/>
                  </a:cubicBezTo>
                  <a:cubicBezTo>
                    <a:pt x="393" y="433"/>
                    <a:pt x="426" y="428"/>
                    <a:pt x="457" y="427"/>
                  </a:cubicBezTo>
                  <a:cubicBezTo>
                    <a:pt x="463" y="427"/>
                    <a:pt x="462" y="419"/>
                    <a:pt x="458" y="417"/>
                  </a:cubicBezTo>
                  <a:cubicBezTo>
                    <a:pt x="452" y="414"/>
                    <a:pt x="445" y="411"/>
                    <a:pt x="439" y="408"/>
                  </a:cubicBezTo>
                  <a:cubicBezTo>
                    <a:pt x="464" y="405"/>
                    <a:pt x="491" y="393"/>
                    <a:pt x="509" y="377"/>
                  </a:cubicBezTo>
                  <a:cubicBezTo>
                    <a:pt x="512" y="374"/>
                    <a:pt x="511" y="370"/>
                    <a:pt x="508" y="368"/>
                  </a:cubicBezTo>
                  <a:cubicBezTo>
                    <a:pt x="505" y="367"/>
                    <a:pt x="502" y="366"/>
                    <a:pt x="499" y="365"/>
                  </a:cubicBezTo>
                  <a:cubicBezTo>
                    <a:pt x="516" y="363"/>
                    <a:pt x="533" y="358"/>
                    <a:pt x="545" y="349"/>
                  </a:cubicBezTo>
                  <a:cubicBezTo>
                    <a:pt x="549" y="347"/>
                    <a:pt x="547" y="341"/>
                    <a:pt x="543" y="341"/>
                  </a:cubicBezTo>
                  <a:cubicBezTo>
                    <a:pt x="541" y="340"/>
                    <a:pt x="539" y="340"/>
                    <a:pt x="538" y="340"/>
                  </a:cubicBezTo>
                  <a:cubicBezTo>
                    <a:pt x="553" y="333"/>
                    <a:pt x="568" y="316"/>
                    <a:pt x="576" y="304"/>
                  </a:cubicBezTo>
                  <a:cubicBezTo>
                    <a:pt x="578" y="301"/>
                    <a:pt x="575" y="297"/>
                    <a:pt x="571" y="299"/>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92" name="Freeform 36"/>
            <p:cNvSpPr>
              <a:spLocks/>
            </p:cNvSpPr>
            <p:nvPr/>
          </p:nvSpPr>
          <p:spPr bwMode="auto">
            <a:xfrm>
              <a:off x="4533900" y="3662363"/>
              <a:ext cx="1343025" cy="1360488"/>
            </a:xfrm>
            <a:custGeom>
              <a:avLst/>
              <a:gdLst>
                <a:gd name="T0" fmla="*/ 440 w 515"/>
                <a:gd name="T1" fmla="*/ 322 h 523"/>
                <a:gd name="T2" fmla="*/ 453 w 515"/>
                <a:gd name="T3" fmla="*/ 309 h 523"/>
                <a:gd name="T4" fmla="*/ 370 w 515"/>
                <a:gd name="T5" fmla="*/ 321 h 523"/>
                <a:gd name="T6" fmla="*/ 340 w 515"/>
                <a:gd name="T7" fmla="*/ 335 h 523"/>
                <a:gd name="T8" fmla="*/ 277 w 515"/>
                <a:gd name="T9" fmla="*/ 315 h 523"/>
                <a:gd name="T10" fmla="*/ 277 w 515"/>
                <a:gd name="T11" fmla="*/ 310 h 523"/>
                <a:gd name="T12" fmla="*/ 228 w 515"/>
                <a:gd name="T13" fmla="*/ 304 h 523"/>
                <a:gd name="T14" fmla="*/ 307 w 515"/>
                <a:gd name="T15" fmla="*/ 254 h 523"/>
                <a:gd name="T16" fmla="*/ 301 w 515"/>
                <a:gd name="T17" fmla="*/ 252 h 523"/>
                <a:gd name="T18" fmla="*/ 429 w 515"/>
                <a:gd name="T19" fmla="*/ 178 h 523"/>
                <a:gd name="T20" fmla="*/ 251 w 515"/>
                <a:gd name="T21" fmla="*/ 267 h 523"/>
                <a:gd name="T22" fmla="*/ 237 w 515"/>
                <a:gd name="T23" fmla="*/ 282 h 523"/>
                <a:gd name="T24" fmla="*/ 419 w 515"/>
                <a:gd name="T25" fmla="*/ 92 h 523"/>
                <a:gd name="T26" fmla="*/ 330 w 515"/>
                <a:gd name="T27" fmla="*/ 107 h 523"/>
                <a:gd name="T28" fmla="*/ 408 w 515"/>
                <a:gd name="T29" fmla="*/ 40 h 523"/>
                <a:gd name="T30" fmla="*/ 398 w 515"/>
                <a:gd name="T31" fmla="*/ 0 h 523"/>
                <a:gd name="T32" fmla="*/ 331 w 515"/>
                <a:gd name="T33" fmla="*/ 100 h 523"/>
                <a:gd name="T34" fmla="*/ 309 w 515"/>
                <a:gd name="T35" fmla="*/ 63 h 523"/>
                <a:gd name="T36" fmla="*/ 303 w 515"/>
                <a:gd name="T37" fmla="*/ 142 h 523"/>
                <a:gd name="T38" fmla="*/ 259 w 515"/>
                <a:gd name="T39" fmla="*/ 128 h 523"/>
                <a:gd name="T40" fmla="*/ 256 w 515"/>
                <a:gd name="T41" fmla="*/ 132 h 523"/>
                <a:gd name="T42" fmla="*/ 253 w 515"/>
                <a:gd name="T43" fmla="*/ 236 h 523"/>
                <a:gd name="T44" fmla="*/ 224 w 515"/>
                <a:gd name="T45" fmla="*/ 121 h 523"/>
                <a:gd name="T46" fmla="*/ 251 w 515"/>
                <a:gd name="T47" fmla="*/ 240 h 523"/>
                <a:gd name="T48" fmla="*/ 214 w 515"/>
                <a:gd name="T49" fmla="*/ 211 h 523"/>
                <a:gd name="T50" fmla="*/ 228 w 515"/>
                <a:gd name="T51" fmla="*/ 291 h 523"/>
                <a:gd name="T52" fmla="*/ 165 w 515"/>
                <a:gd name="T53" fmla="*/ 267 h 523"/>
                <a:gd name="T54" fmla="*/ 171 w 515"/>
                <a:gd name="T55" fmla="*/ 177 h 523"/>
                <a:gd name="T56" fmla="*/ 163 w 515"/>
                <a:gd name="T57" fmla="*/ 264 h 523"/>
                <a:gd name="T58" fmla="*/ 97 w 515"/>
                <a:gd name="T59" fmla="*/ 83 h 523"/>
                <a:gd name="T60" fmla="*/ 53 w 515"/>
                <a:gd name="T61" fmla="*/ 43 h 523"/>
                <a:gd name="T62" fmla="*/ 122 w 515"/>
                <a:gd name="T63" fmla="*/ 199 h 523"/>
                <a:gd name="T64" fmla="*/ 124 w 515"/>
                <a:gd name="T65" fmla="*/ 204 h 523"/>
                <a:gd name="T66" fmla="*/ 177 w 515"/>
                <a:gd name="T67" fmla="*/ 294 h 523"/>
                <a:gd name="T68" fmla="*/ 178 w 515"/>
                <a:gd name="T69" fmla="*/ 299 h 523"/>
                <a:gd name="T70" fmla="*/ 204 w 515"/>
                <a:gd name="T71" fmla="*/ 338 h 523"/>
                <a:gd name="T72" fmla="*/ 92 w 515"/>
                <a:gd name="T73" fmla="*/ 306 h 523"/>
                <a:gd name="T74" fmla="*/ 187 w 515"/>
                <a:gd name="T75" fmla="*/ 340 h 523"/>
                <a:gd name="T76" fmla="*/ 133 w 515"/>
                <a:gd name="T77" fmla="*/ 344 h 523"/>
                <a:gd name="T78" fmla="*/ 125 w 515"/>
                <a:gd name="T79" fmla="*/ 345 h 523"/>
                <a:gd name="T80" fmla="*/ 0 w 515"/>
                <a:gd name="T81" fmla="*/ 333 h 523"/>
                <a:gd name="T82" fmla="*/ 89 w 515"/>
                <a:gd name="T83" fmla="*/ 360 h 523"/>
                <a:gd name="T84" fmla="*/ 120 w 515"/>
                <a:gd name="T85" fmla="*/ 351 h 523"/>
                <a:gd name="T86" fmla="*/ 180 w 515"/>
                <a:gd name="T87" fmla="*/ 346 h 523"/>
                <a:gd name="T88" fmla="*/ 185 w 515"/>
                <a:gd name="T89" fmla="*/ 346 h 523"/>
                <a:gd name="T90" fmla="*/ 186 w 515"/>
                <a:gd name="T91" fmla="*/ 520 h 523"/>
                <a:gd name="T92" fmla="*/ 232 w 515"/>
                <a:gd name="T93" fmla="*/ 356 h 523"/>
                <a:gd name="T94" fmla="*/ 276 w 515"/>
                <a:gd name="T95" fmla="*/ 431 h 523"/>
                <a:gd name="T96" fmla="*/ 264 w 515"/>
                <a:gd name="T97" fmla="*/ 368 h 523"/>
                <a:gd name="T98" fmla="*/ 349 w 515"/>
                <a:gd name="T99" fmla="*/ 443 h 523"/>
                <a:gd name="T100" fmla="*/ 301 w 515"/>
                <a:gd name="T101" fmla="*/ 386 h 523"/>
                <a:gd name="T102" fmla="*/ 377 w 515"/>
                <a:gd name="T103" fmla="*/ 433 h 523"/>
                <a:gd name="T104" fmla="*/ 270 w 515"/>
                <a:gd name="T105" fmla="*/ 347 h 523"/>
                <a:gd name="T106" fmla="*/ 405 w 515"/>
                <a:gd name="T107" fmla="*/ 377 h 523"/>
                <a:gd name="T108" fmla="*/ 323 w 515"/>
                <a:gd name="T109" fmla="*/ 342 h 523"/>
                <a:gd name="T110" fmla="*/ 515 w 515"/>
                <a:gd name="T111" fmla="*/ 292 h 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15" h="523">
                  <a:moveTo>
                    <a:pt x="514" y="291"/>
                  </a:moveTo>
                  <a:cubicBezTo>
                    <a:pt x="502" y="298"/>
                    <a:pt x="491" y="306"/>
                    <a:pt x="478" y="311"/>
                  </a:cubicBezTo>
                  <a:cubicBezTo>
                    <a:pt x="466" y="317"/>
                    <a:pt x="453" y="320"/>
                    <a:pt x="440" y="322"/>
                  </a:cubicBezTo>
                  <a:cubicBezTo>
                    <a:pt x="456" y="314"/>
                    <a:pt x="471" y="299"/>
                    <a:pt x="478" y="285"/>
                  </a:cubicBezTo>
                  <a:cubicBezTo>
                    <a:pt x="478" y="284"/>
                    <a:pt x="477" y="284"/>
                    <a:pt x="477" y="284"/>
                  </a:cubicBezTo>
                  <a:cubicBezTo>
                    <a:pt x="469" y="293"/>
                    <a:pt x="462" y="302"/>
                    <a:pt x="453" y="309"/>
                  </a:cubicBezTo>
                  <a:cubicBezTo>
                    <a:pt x="445" y="315"/>
                    <a:pt x="436" y="319"/>
                    <a:pt x="427" y="324"/>
                  </a:cubicBezTo>
                  <a:cubicBezTo>
                    <a:pt x="402" y="328"/>
                    <a:pt x="377" y="331"/>
                    <a:pt x="351" y="334"/>
                  </a:cubicBezTo>
                  <a:cubicBezTo>
                    <a:pt x="358" y="330"/>
                    <a:pt x="364" y="325"/>
                    <a:pt x="370" y="321"/>
                  </a:cubicBezTo>
                  <a:cubicBezTo>
                    <a:pt x="382" y="313"/>
                    <a:pt x="392" y="303"/>
                    <a:pt x="402" y="292"/>
                  </a:cubicBezTo>
                  <a:cubicBezTo>
                    <a:pt x="402" y="292"/>
                    <a:pt x="401" y="292"/>
                    <a:pt x="401" y="292"/>
                  </a:cubicBezTo>
                  <a:cubicBezTo>
                    <a:pt x="382" y="308"/>
                    <a:pt x="363" y="324"/>
                    <a:pt x="340" y="335"/>
                  </a:cubicBezTo>
                  <a:cubicBezTo>
                    <a:pt x="313" y="338"/>
                    <a:pt x="285" y="340"/>
                    <a:pt x="258" y="344"/>
                  </a:cubicBezTo>
                  <a:cubicBezTo>
                    <a:pt x="252" y="345"/>
                    <a:pt x="245" y="346"/>
                    <a:pt x="239" y="348"/>
                  </a:cubicBezTo>
                  <a:cubicBezTo>
                    <a:pt x="253" y="339"/>
                    <a:pt x="265" y="326"/>
                    <a:pt x="277" y="315"/>
                  </a:cubicBezTo>
                  <a:cubicBezTo>
                    <a:pt x="292" y="300"/>
                    <a:pt x="307" y="287"/>
                    <a:pt x="325" y="275"/>
                  </a:cubicBezTo>
                  <a:cubicBezTo>
                    <a:pt x="325" y="274"/>
                    <a:pt x="325" y="274"/>
                    <a:pt x="324" y="274"/>
                  </a:cubicBezTo>
                  <a:cubicBezTo>
                    <a:pt x="306" y="281"/>
                    <a:pt x="291" y="297"/>
                    <a:pt x="277" y="310"/>
                  </a:cubicBezTo>
                  <a:cubicBezTo>
                    <a:pt x="262" y="325"/>
                    <a:pt x="246" y="338"/>
                    <a:pt x="229" y="351"/>
                  </a:cubicBezTo>
                  <a:cubicBezTo>
                    <a:pt x="222" y="354"/>
                    <a:pt x="214" y="358"/>
                    <a:pt x="208" y="364"/>
                  </a:cubicBezTo>
                  <a:cubicBezTo>
                    <a:pt x="214" y="344"/>
                    <a:pt x="221" y="324"/>
                    <a:pt x="228" y="304"/>
                  </a:cubicBezTo>
                  <a:cubicBezTo>
                    <a:pt x="230" y="300"/>
                    <a:pt x="232" y="295"/>
                    <a:pt x="233" y="290"/>
                  </a:cubicBezTo>
                  <a:cubicBezTo>
                    <a:pt x="240" y="282"/>
                    <a:pt x="248" y="275"/>
                    <a:pt x="256" y="268"/>
                  </a:cubicBezTo>
                  <a:cubicBezTo>
                    <a:pt x="272" y="262"/>
                    <a:pt x="290" y="259"/>
                    <a:pt x="307" y="254"/>
                  </a:cubicBezTo>
                  <a:cubicBezTo>
                    <a:pt x="325" y="248"/>
                    <a:pt x="344" y="241"/>
                    <a:pt x="360" y="231"/>
                  </a:cubicBezTo>
                  <a:cubicBezTo>
                    <a:pt x="360" y="231"/>
                    <a:pt x="360" y="230"/>
                    <a:pt x="360" y="231"/>
                  </a:cubicBezTo>
                  <a:cubicBezTo>
                    <a:pt x="340" y="238"/>
                    <a:pt x="322" y="247"/>
                    <a:pt x="301" y="252"/>
                  </a:cubicBezTo>
                  <a:cubicBezTo>
                    <a:pt x="289" y="256"/>
                    <a:pt x="275" y="258"/>
                    <a:pt x="263" y="262"/>
                  </a:cubicBezTo>
                  <a:cubicBezTo>
                    <a:pt x="281" y="247"/>
                    <a:pt x="301" y="234"/>
                    <a:pt x="322" y="223"/>
                  </a:cubicBezTo>
                  <a:cubicBezTo>
                    <a:pt x="357" y="205"/>
                    <a:pt x="394" y="193"/>
                    <a:pt x="429" y="178"/>
                  </a:cubicBezTo>
                  <a:cubicBezTo>
                    <a:pt x="430" y="178"/>
                    <a:pt x="429" y="177"/>
                    <a:pt x="429" y="177"/>
                  </a:cubicBezTo>
                  <a:cubicBezTo>
                    <a:pt x="390" y="188"/>
                    <a:pt x="351" y="203"/>
                    <a:pt x="316" y="222"/>
                  </a:cubicBezTo>
                  <a:cubicBezTo>
                    <a:pt x="293" y="234"/>
                    <a:pt x="270" y="249"/>
                    <a:pt x="251" y="267"/>
                  </a:cubicBezTo>
                  <a:cubicBezTo>
                    <a:pt x="251" y="267"/>
                    <a:pt x="250" y="268"/>
                    <a:pt x="249" y="268"/>
                  </a:cubicBezTo>
                  <a:cubicBezTo>
                    <a:pt x="249" y="268"/>
                    <a:pt x="249" y="269"/>
                    <a:pt x="249" y="269"/>
                  </a:cubicBezTo>
                  <a:cubicBezTo>
                    <a:pt x="245" y="273"/>
                    <a:pt x="241" y="277"/>
                    <a:pt x="237" y="282"/>
                  </a:cubicBezTo>
                  <a:cubicBezTo>
                    <a:pt x="250" y="249"/>
                    <a:pt x="266" y="218"/>
                    <a:pt x="283" y="187"/>
                  </a:cubicBezTo>
                  <a:cubicBezTo>
                    <a:pt x="340" y="181"/>
                    <a:pt x="392" y="141"/>
                    <a:pt x="420" y="92"/>
                  </a:cubicBezTo>
                  <a:cubicBezTo>
                    <a:pt x="420" y="92"/>
                    <a:pt x="419" y="91"/>
                    <a:pt x="419" y="92"/>
                  </a:cubicBezTo>
                  <a:cubicBezTo>
                    <a:pt x="405" y="116"/>
                    <a:pt x="384" y="136"/>
                    <a:pt x="361" y="152"/>
                  </a:cubicBezTo>
                  <a:cubicBezTo>
                    <a:pt x="338" y="168"/>
                    <a:pt x="313" y="176"/>
                    <a:pt x="285" y="182"/>
                  </a:cubicBezTo>
                  <a:cubicBezTo>
                    <a:pt x="299" y="157"/>
                    <a:pt x="314" y="132"/>
                    <a:pt x="330" y="107"/>
                  </a:cubicBezTo>
                  <a:cubicBezTo>
                    <a:pt x="332" y="104"/>
                    <a:pt x="333" y="101"/>
                    <a:pt x="335" y="98"/>
                  </a:cubicBezTo>
                  <a:cubicBezTo>
                    <a:pt x="361" y="82"/>
                    <a:pt x="387" y="63"/>
                    <a:pt x="408" y="41"/>
                  </a:cubicBezTo>
                  <a:cubicBezTo>
                    <a:pt x="408" y="40"/>
                    <a:pt x="408" y="40"/>
                    <a:pt x="408" y="40"/>
                  </a:cubicBezTo>
                  <a:cubicBezTo>
                    <a:pt x="385" y="59"/>
                    <a:pt x="362" y="78"/>
                    <a:pt x="337" y="95"/>
                  </a:cubicBezTo>
                  <a:cubicBezTo>
                    <a:pt x="357" y="63"/>
                    <a:pt x="378" y="32"/>
                    <a:pt x="399" y="1"/>
                  </a:cubicBezTo>
                  <a:cubicBezTo>
                    <a:pt x="399" y="0"/>
                    <a:pt x="399" y="0"/>
                    <a:pt x="398" y="0"/>
                  </a:cubicBezTo>
                  <a:cubicBezTo>
                    <a:pt x="376" y="32"/>
                    <a:pt x="354" y="65"/>
                    <a:pt x="332" y="98"/>
                  </a:cubicBezTo>
                  <a:cubicBezTo>
                    <a:pt x="332" y="98"/>
                    <a:pt x="332" y="99"/>
                    <a:pt x="331" y="99"/>
                  </a:cubicBezTo>
                  <a:cubicBezTo>
                    <a:pt x="331" y="99"/>
                    <a:pt x="331" y="99"/>
                    <a:pt x="331" y="100"/>
                  </a:cubicBezTo>
                  <a:cubicBezTo>
                    <a:pt x="323" y="113"/>
                    <a:pt x="314" y="126"/>
                    <a:pt x="306" y="139"/>
                  </a:cubicBezTo>
                  <a:cubicBezTo>
                    <a:pt x="305" y="126"/>
                    <a:pt x="305" y="112"/>
                    <a:pt x="306" y="99"/>
                  </a:cubicBezTo>
                  <a:cubicBezTo>
                    <a:pt x="306" y="87"/>
                    <a:pt x="310" y="74"/>
                    <a:pt x="309" y="63"/>
                  </a:cubicBezTo>
                  <a:cubicBezTo>
                    <a:pt x="309" y="63"/>
                    <a:pt x="309" y="63"/>
                    <a:pt x="309" y="63"/>
                  </a:cubicBezTo>
                  <a:cubicBezTo>
                    <a:pt x="303" y="74"/>
                    <a:pt x="303" y="90"/>
                    <a:pt x="303" y="102"/>
                  </a:cubicBezTo>
                  <a:cubicBezTo>
                    <a:pt x="302" y="115"/>
                    <a:pt x="302" y="128"/>
                    <a:pt x="303" y="142"/>
                  </a:cubicBezTo>
                  <a:cubicBezTo>
                    <a:pt x="303" y="142"/>
                    <a:pt x="304" y="143"/>
                    <a:pt x="304" y="143"/>
                  </a:cubicBezTo>
                  <a:cubicBezTo>
                    <a:pt x="293" y="161"/>
                    <a:pt x="282" y="179"/>
                    <a:pt x="272" y="198"/>
                  </a:cubicBezTo>
                  <a:cubicBezTo>
                    <a:pt x="263" y="176"/>
                    <a:pt x="261" y="152"/>
                    <a:pt x="259" y="128"/>
                  </a:cubicBezTo>
                  <a:cubicBezTo>
                    <a:pt x="256" y="101"/>
                    <a:pt x="253" y="74"/>
                    <a:pt x="251" y="47"/>
                  </a:cubicBezTo>
                  <a:cubicBezTo>
                    <a:pt x="250" y="46"/>
                    <a:pt x="250" y="47"/>
                    <a:pt x="250" y="47"/>
                  </a:cubicBezTo>
                  <a:cubicBezTo>
                    <a:pt x="252" y="75"/>
                    <a:pt x="253" y="104"/>
                    <a:pt x="256" y="132"/>
                  </a:cubicBezTo>
                  <a:cubicBezTo>
                    <a:pt x="258" y="156"/>
                    <a:pt x="259" y="180"/>
                    <a:pt x="269" y="203"/>
                  </a:cubicBezTo>
                  <a:cubicBezTo>
                    <a:pt x="269" y="203"/>
                    <a:pt x="269" y="203"/>
                    <a:pt x="269" y="203"/>
                  </a:cubicBezTo>
                  <a:cubicBezTo>
                    <a:pt x="264" y="214"/>
                    <a:pt x="258" y="225"/>
                    <a:pt x="253" y="236"/>
                  </a:cubicBezTo>
                  <a:cubicBezTo>
                    <a:pt x="242" y="219"/>
                    <a:pt x="238" y="201"/>
                    <a:pt x="235" y="182"/>
                  </a:cubicBezTo>
                  <a:cubicBezTo>
                    <a:pt x="232" y="162"/>
                    <a:pt x="229" y="141"/>
                    <a:pt x="225" y="121"/>
                  </a:cubicBezTo>
                  <a:cubicBezTo>
                    <a:pt x="225" y="120"/>
                    <a:pt x="224" y="120"/>
                    <a:pt x="224" y="121"/>
                  </a:cubicBezTo>
                  <a:cubicBezTo>
                    <a:pt x="226" y="144"/>
                    <a:pt x="230" y="166"/>
                    <a:pt x="233" y="189"/>
                  </a:cubicBezTo>
                  <a:cubicBezTo>
                    <a:pt x="236" y="206"/>
                    <a:pt x="239" y="225"/>
                    <a:pt x="250" y="239"/>
                  </a:cubicBezTo>
                  <a:cubicBezTo>
                    <a:pt x="251" y="239"/>
                    <a:pt x="251" y="239"/>
                    <a:pt x="251" y="240"/>
                  </a:cubicBezTo>
                  <a:cubicBezTo>
                    <a:pt x="243" y="256"/>
                    <a:pt x="236" y="272"/>
                    <a:pt x="229" y="288"/>
                  </a:cubicBezTo>
                  <a:cubicBezTo>
                    <a:pt x="222" y="278"/>
                    <a:pt x="221" y="264"/>
                    <a:pt x="219" y="252"/>
                  </a:cubicBezTo>
                  <a:cubicBezTo>
                    <a:pt x="217" y="238"/>
                    <a:pt x="215" y="224"/>
                    <a:pt x="214" y="211"/>
                  </a:cubicBezTo>
                  <a:cubicBezTo>
                    <a:pt x="214" y="210"/>
                    <a:pt x="212" y="210"/>
                    <a:pt x="212" y="211"/>
                  </a:cubicBezTo>
                  <a:cubicBezTo>
                    <a:pt x="213" y="229"/>
                    <a:pt x="214" y="246"/>
                    <a:pt x="217" y="263"/>
                  </a:cubicBezTo>
                  <a:cubicBezTo>
                    <a:pt x="218" y="272"/>
                    <a:pt x="219" y="287"/>
                    <a:pt x="228" y="291"/>
                  </a:cubicBezTo>
                  <a:cubicBezTo>
                    <a:pt x="222" y="306"/>
                    <a:pt x="217" y="320"/>
                    <a:pt x="212" y="335"/>
                  </a:cubicBezTo>
                  <a:cubicBezTo>
                    <a:pt x="194" y="315"/>
                    <a:pt x="180" y="291"/>
                    <a:pt x="166" y="268"/>
                  </a:cubicBezTo>
                  <a:cubicBezTo>
                    <a:pt x="166" y="268"/>
                    <a:pt x="165" y="267"/>
                    <a:pt x="165" y="267"/>
                  </a:cubicBezTo>
                  <a:cubicBezTo>
                    <a:pt x="168" y="264"/>
                    <a:pt x="169" y="259"/>
                    <a:pt x="170" y="255"/>
                  </a:cubicBezTo>
                  <a:cubicBezTo>
                    <a:pt x="172" y="247"/>
                    <a:pt x="174" y="238"/>
                    <a:pt x="175" y="230"/>
                  </a:cubicBezTo>
                  <a:cubicBezTo>
                    <a:pt x="177" y="212"/>
                    <a:pt x="175" y="194"/>
                    <a:pt x="171" y="177"/>
                  </a:cubicBezTo>
                  <a:cubicBezTo>
                    <a:pt x="171" y="176"/>
                    <a:pt x="169" y="176"/>
                    <a:pt x="169" y="177"/>
                  </a:cubicBezTo>
                  <a:cubicBezTo>
                    <a:pt x="173" y="191"/>
                    <a:pt x="174" y="206"/>
                    <a:pt x="173" y="221"/>
                  </a:cubicBezTo>
                  <a:cubicBezTo>
                    <a:pt x="172" y="225"/>
                    <a:pt x="167" y="262"/>
                    <a:pt x="163" y="264"/>
                  </a:cubicBezTo>
                  <a:cubicBezTo>
                    <a:pt x="149" y="241"/>
                    <a:pt x="136" y="217"/>
                    <a:pt x="123" y="194"/>
                  </a:cubicBezTo>
                  <a:cubicBezTo>
                    <a:pt x="119" y="186"/>
                    <a:pt x="115" y="178"/>
                    <a:pt x="110" y="169"/>
                  </a:cubicBezTo>
                  <a:cubicBezTo>
                    <a:pt x="116" y="140"/>
                    <a:pt x="110" y="109"/>
                    <a:pt x="97" y="83"/>
                  </a:cubicBezTo>
                  <a:cubicBezTo>
                    <a:pt x="97" y="82"/>
                    <a:pt x="96" y="82"/>
                    <a:pt x="96" y="83"/>
                  </a:cubicBezTo>
                  <a:cubicBezTo>
                    <a:pt x="108" y="109"/>
                    <a:pt x="110" y="136"/>
                    <a:pt x="108" y="164"/>
                  </a:cubicBezTo>
                  <a:cubicBezTo>
                    <a:pt x="88" y="125"/>
                    <a:pt x="69" y="84"/>
                    <a:pt x="53" y="43"/>
                  </a:cubicBezTo>
                  <a:cubicBezTo>
                    <a:pt x="53" y="43"/>
                    <a:pt x="52" y="43"/>
                    <a:pt x="52" y="43"/>
                  </a:cubicBezTo>
                  <a:cubicBezTo>
                    <a:pt x="73" y="96"/>
                    <a:pt x="95" y="148"/>
                    <a:pt x="122" y="198"/>
                  </a:cubicBezTo>
                  <a:cubicBezTo>
                    <a:pt x="122" y="198"/>
                    <a:pt x="122" y="199"/>
                    <a:pt x="122" y="199"/>
                  </a:cubicBezTo>
                  <a:cubicBezTo>
                    <a:pt x="93" y="188"/>
                    <a:pt x="67" y="171"/>
                    <a:pt x="44" y="151"/>
                  </a:cubicBezTo>
                  <a:cubicBezTo>
                    <a:pt x="43" y="150"/>
                    <a:pt x="42" y="151"/>
                    <a:pt x="43" y="152"/>
                  </a:cubicBezTo>
                  <a:cubicBezTo>
                    <a:pt x="66" y="175"/>
                    <a:pt x="93" y="192"/>
                    <a:pt x="124" y="204"/>
                  </a:cubicBezTo>
                  <a:cubicBezTo>
                    <a:pt x="124" y="204"/>
                    <a:pt x="124" y="204"/>
                    <a:pt x="125" y="204"/>
                  </a:cubicBezTo>
                  <a:cubicBezTo>
                    <a:pt x="136" y="226"/>
                    <a:pt x="148" y="247"/>
                    <a:pt x="161" y="268"/>
                  </a:cubicBezTo>
                  <a:cubicBezTo>
                    <a:pt x="166" y="276"/>
                    <a:pt x="172" y="285"/>
                    <a:pt x="177" y="294"/>
                  </a:cubicBezTo>
                  <a:cubicBezTo>
                    <a:pt x="124" y="288"/>
                    <a:pt x="82" y="256"/>
                    <a:pt x="38" y="229"/>
                  </a:cubicBezTo>
                  <a:cubicBezTo>
                    <a:pt x="37" y="229"/>
                    <a:pt x="36" y="230"/>
                    <a:pt x="37" y="230"/>
                  </a:cubicBezTo>
                  <a:cubicBezTo>
                    <a:pt x="81" y="260"/>
                    <a:pt x="123" y="294"/>
                    <a:pt x="178" y="299"/>
                  </a:cubicBezTo>
                  <a:cubicBezTo>
                    <a:pt x="179" y="299"/>
                    <a:pt x="179" y="299"/>
                    <a:pt x="180" y="299"/>
                  </a:cubicBezTo>
                  <a:cubicBezTo>
                    <a:pt x="188" y="313"/>
                    <a:pt x="198" y="326"/>
                    <a:pt x="208" y="338"/>
                  </a:cubicBezTo>
                  <a:cubicBezTo>
                    <a:pt x="207" y="338"/>
                    <a:pt x="205" y="338"/>
                    <a:pt x="204" y="338"/>
                  </a:cubicBezTo>
                  <a:cubicBezTo>
                    <a:pt x="203" y="338"/>
                    <a:pt x="203" y="338"/>
                    <a:pt x="203" y="338"/>
                  </a:cubicBezTo>
                  <a:cubicBezTo>
                    <a:pt x="169" y="318"/>
                    <a:pt x="131" y="307"/>
                    <a:pt x="92" y="304"/>
                  </a:cubicBezTo>
                  <a:cubicBezTo>
                    <a:pt x="91" y="304"/>
                    <a:pt x="91" y="305"/>
                    <a:pt x="92" y="306"/>
                  </a:cubicBezTo>
                  <a:cubicBezTo>
                    <a:pt x="129" y="310"/>
                    <a:pt x="164" y="321"/>
                    <a:pt x="196" y="339"/>
                  </a:cubicBezTo>
                  <a:cubicBezTo>
                    <a:pt x="194" y="339"/>
                    <a:pt x="192" y="340"/>
                    <a:pt x="190" y="340"/>
                  </a:cubicBezTo>
                  <a:cubicBezTo>
                    <a:pt x="189" y="339"/>
                    <a:pt x="188" y="339"/>
                    <a:pt x="187" y="340"/>
                  </a:cubicBezTo>
                  <a:cubicBezTo>
                    <a:pt x="187" y="340"/>
                    <a:pt x="187" y="340"/>
                    <a:pt x="186" y="340"/>
                  </a:cubicBezTo>
                  <a:cubicBezTo>
                    <a:pt x="178" y="341"/>
                    <a:pt x="170" y="342"/>
                    <a:pt x="162" y="342"/>
                  </a:cubicBezTo>
                  <a:cubicBezTo>
                    <a:pt x="152" y="343"/>
                    <a:pt x="143" y="344"/>
                    <a:pt x="133" y="344"/>
                  </a:cubicBezTo>
                  <a:cubicBezTo>
                    <a:pt x="104" y="328"/>
                    <a:pt x="70" y="318"/>
                    <a:pt x="36" y="321"/>
                  </a:cubicBezTo>
                  <a:cubicBezTo>
                    <a:pt x="35" y="321"/>
                    <a:pt x="35" y="322"/>
                    <a:pt x="36" y="322"/>
                  </a:cubicBezTo>
                  <a:cubicBezTo>
                    <a:pt x="68" y="324"/>
                    <a:pt x="97" y="331"/>
                    <a:pt x="125" y="345"/>
                  </a:cubicBezTo>
                  <a:cubicBezTo>
                    <a:pt x="120" y="345"/>
                    <a:pt x="115" y="345"/>
                    <a:pt x="110" y="345"/>
                  </a:cubicBezTo>
                  <a:cubicBezTo>
                    <a:pt x="72" y="348"/>
                    <a:pt x="36" y="346"/>
                    <a:pt x="1" y="332"/>
                  </a:cubicBezTo>
                  <a:cubicBezTo>
                    <a:pt x="0" y="332"/>
                    <a:pt x="0" y="333"/>
                    <a:pt x="0" y="333"/>
                  </a:cubicBezTo>
                  <a:cubicBezTo>
                    <a:pt x="31" y="351"/>
                    <a:pt x="69" y="351"/>
                    <a:pt x="103" y="350"/>
                  </a:cubicBezTo>
                  <a:cubicBezTo>
                    <a:pt x="108" y="350"/>
                    <a:pt x="113" y="350"/>
                    <a:pt x="118" y="349"/>
                  </a:cubicBezTo>
                  <a:cubicBezTo>
                    <a:pt x="108" y="352"/>
                    <a:pt x="99" y="357"/>
                    <a:pt x="89" y="360"/>
                  </a:cubicBezTo>
                  <a:cubicBezTo>
                    <a:pt x="77" y="363"/>
                    <a:pt x="66" y="364"/>
                    <a:pt x="54" y="364"/>
                  </a:cubicBezTo>
                  <a:cubicBezTo>
                    <a:pt x="54" y="364"/>
                    <a:pt x="53" y="365"/>
                    <a:pt x="54" y="365"/>
                  </a:cubicBezTo>
                  <a:cubicBezTo>
                    <a:pt x="75" y="370"/>
                    <a:pt x="102" y="361"/>
                    <a:pt x="120" y="351"/>
                  </a:cubicBezTo>
                  <a:cubicBezTo>
                    <a:pt x="121" y="351"/>
                    <a:pt x="121" y="350"/>
                    <a:pt x="121" y="349"/>
                  </a:cubicBezTo>
                  <a:cubicBezTo>
                    <a:pt x="133" y="349"/>
                    <a:pt x="146" y="348"/>
                    <a:pt x="159" y="347"/>
                  </a:cubicBezTo>
                  <a:cubicBezTo>
                    <a:pt x="166" y="347"/>
                    <a:pt x="173" y="347"/>
                    <a:pt x="180" y="346"/>
                  </a:cubicBezTo>
                  <a:cubicBezTo>
                    <a:pt x="156" y="368"/>
                    <a:pt x="128" y="383"/>
                    <a:pt x="98" y="393"/>
                  </a:cubicBezTo>
                  <a:cubicBezTo>
                    <a:pt x="97" y="394"/>
                    <a:pt x="97" y="395"/>
                    <a:pt x="98" y="395"/>
                  </a:cubicBezTo>
                  <a:cubicBezTo>
                    <a:pt x="131" y="388"/>
                    <a:pt x="162" y="370"/>
                    <a:pt x="185" y="346"/>
                  </a:cubicBezTo>
                  <a:cubicBezTo>
                    <a:pt x="194" y="346"/>
                    <a:pt x="202" y="344"/>
                    <a:pt x="210" y="342"/>
                  </a:cubicBezTo>
                  <a:cubicBezTo>
                    <a:pt x="204" y="361"/>
                    <a:pt x="199" y="381"/>
                    <a:pt x="195" y="401"/>
                  </a:cubicBezTo>
                  <a:cubicBezTo>
                    <a:pt x="187" y="440"/>
                    <a:pt x="183" y="480"/>
                    <a:pt x="186" y="520"/>
                  </a:cubicBezTo>
                  <a:cubicBezTo>
                    <a:pt x="186" y="523"/>
                    <a:pt x="191" y="522"/>
                    <a:pt x="191" y="519"/>
                  </a:cubicBezTo>
                  <a:cubicBezTo>
                    <a:pt x="187" y="469"/>
                    <a:pt x="194" y="419"/>
                    <a:pt x="207" y="370"/>
                  </a:cubicBezTo>
                  <a:cubicBezTo>
                    <a:pt x="214" y="363"/>
                    <a:pt x="223" y="359"/>
                    <a:pt x="232" y="356"/>
                  </a:cubicBezTo>
                  <a:cubicBezTo>
                    <a:pt x="242" y="359"/>
                    <a:pt x="252" y="363"/>
                    <a:pt x="262" y="367"/>
                  </a:cubicBezTo>
                  <a:cubicBezTo>
                    <a:pt x="260" y="378"/>
                    <a:pt x="262" y="392"/>
                    <a:pt x="264" y="403"/>
                  </a:cubicBezTo>
                  <a:cubicBezTo>
                    <a:pt x="265" y="413"/>
                    <a:pt x="268" y="423"/>
                    <a:pt x="276" y="431"/>
                  </a:cubicBezTo>
                  <a:cubicBezTo>
                    <a:pt x="276" y="431"/>
                    <a:pt x="276" y="431"/>
                    <a:pt x="276" y="430"/>
                  </a:cubicBezTo>
                  <a:cubicBezTo>
                    <a:pt x="271" y="420"/>
                    <a:pt x="268" y="409"/>
                    <a:pt x="267" y="397"/>
                  </a:cubicBezTo>
                  <a:cubicBezTo>
                    <a:pt x="266" y="388"/>
                    <a:pt x="267" y="377"/>
                    <a:pt x="264" y="368"/>
                  </a:cubicBezTo>
                  <a:cubicBezTo>
                    <a:pt x="276" y="373"/>
                    <a:pt x="287" y="378"/>
                    <a:pt x="298" y="384"/>
                  </a:cubicBezTo>
                  <a:cubicBezTo>
                    <a:pt x="301" y="396"/>
                    <a:pt x="310" y="408"/>
                    <a:pt x="318" y="417"/>
                  </a:cubicBezTo>
                  <a:cubicBezTo>
                    <a:pt x="327" y="427"/>
                    <a:pt x="337" y="437"/>
                    <a:pt x="349" y="443"/>
                  </a:cubicBezTo>
                  <a:cubicBezTo>
                    <a:pt x="349" y="443"/>
                    <a:pt x="350" y="443"/>
                    <a:pt x="349" y="442"/>
                  </a:cubicBezTo>
                  <a:cubicBezTo>
                    <a:pt x="340" y="433"/>
                    <a:pt x="330" y="425"/>
                    <a:pt x="321" y="414"/>
                  </a:cubicBezTo>
                  <a:cubicBezTo>
                    <a:pt x="314" y="405"/>
                    <a:pt x="308" y="395"/>
                    <a:pt x="301" y="386"/>
                  </a:cubicBezTo>
                  <a:cubicBezTo>
                    <a:pt x="303" y="387"/>
                    <a:pt x="305" y="388"/>
                    <a:pt x="307" y="389"/>
                  </a:cubicBezTo>
                  <a:cubicBezTo>
                    <a:pt x="330" y="403"/>
                    <a:pt x="352" y="420"/>
                    <a:pt x="376" y="435"/>
                  </a:cubicBezTo>
                  <a:cubicBezTo>
                    <a:pt x="377" y="435"/>
                    <a:pt x="378" y="434"/>
                    <a:pt x="377" y="433"/>
                  </a:cubicBezTo>
                  <a:cubicBezTo>
                    <a:pt x="355" y="414"/>
                    <a:pt x="330" y="397"/>
                    <a:pt x="304" y="382"/>
                  </a:cubicBezTo>
                  <a:cubicBezTo>
                    <a:pt x="284" y="370"/>
                    <a:pt x="262" y="358"/>
                    <a:pt x="238" y="353"/>
                  </a:cubicBezTo>
                  <a:cubicBezTo>
                    <a:pt x="248" y="350"/>
                    <a:pt x="259" y="349"/>
                    <a:pt x="270" y="347"/>
                  </a:cubicBezTo>
                  <a:cubicBezTo>
                    <a:pt x="282" y="346"/>
                    <a:pt x="294" y="345"/>
                    <a:pt x="306" y="344"/>
                  </a:cubicBezTo>
                  <a:cubicBezTo>
                    <a:pt x="329" y="347"/>
                    <a:pt x="351" y="352"/>
                    <a:pt x="373" y="362"/>
                  </a:cubicBezTo>
                  <a:cubicBezTo>
                    <a:pt x="384" y="366"/>
                    <a:pt x="394" y="372"/>
                    <a:pt x="405" y="377"/>
                  </a:cubicBezTo>
                  <a:cubicBezTo>
                    <a:pt x="414" y="382"/>
                    <a:pt x="425" y="388"/>
                    <a:pt x="436" y="389"/>
                  </a:cubicBezTo>
                  <a:cubicBezTo>
                    <a:pt x="436" y="389"/>
                    <a:pt x="436" y="388"/>
                    <a:pt x="436" y="387"/>
                  </a:cubicBezTo>
                  <a:cubicBezTo>
                    <a:pt x="400" y="372"/>
                    <a:pt x="363" y="348"/>
                    <a:pt x="323" y="342"/>
                  </a:cubicBezTo>
                  <a:cubicBezTo>
                    <a:pt x="335" y="341"/>
                    <a:pt x="347" y="340"/>
                    <a:pt x="359" y="338"/>
                  </a:cubicBezTo>
                  <a:cubicBezTo>
                    <a:pt x="389" y="334"/>
                    <a:pt x="419" y="331"/>
                    <a:pt x="448" y="325"/>
                  </a:cubicBezTo>
                  <a:cubicBezTo>
                    <a:pt x="473" y="320"/>
                    <a:pt x="495" y="307"/>
                    <a:pt x="515" y="292"/>
                  </a:cubicBezTo>
                  <a:cubicBezTo>
                    <a:pt x="515" y="291"/>
                    <a:pt x="515" y="291"/>
                    <a:pt x="514" y="291"/>
                  </a:cubicBez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10" name="Group 9"/>
          <p:cNvGrpSpPr/>
          <p:nvPr/>
        </p:nvGrpSpPr>
        <p:grpSpPr>
          <a:xfrm rot="20120674">
            <a:off x="925196" y="3188728"/>
            <a:ext cx="973849" cy="1658238"/>
            <a:chOff x="6249988" y="4214813"/>
            <a:chExt cx="688974" cy="1173162"/>
          </a:xfrm>
          <a:effectLst>
            <a:outerShdw blurRad="127000" dist="63500" dir="8100000" algn="tr" rotWithShape="0">
              <a:prstClr val="black">
                <a:alpha val="20000"/>
              </a:prstClr>
            </a:outerShdw>
          </a:effectLst>
        </p:grpSpPr>
        <p:sp>
          <p:nvSpPr>
            <p:cNvPr id="76" name="Freeform 40"/>
            <p:cNvSpPr>
              <a:spLocks/>
            </p:cNvSpPr>
            <p:nvPr/>
          </p:nvSpPr>
          <p:spPr bwMode="auto">
            <a:xfrm>
              <a:off x="6249988" y="4214813"/>
              <a:ext cx="688974" cy="1006475"/>
            </a:xfrm>
            <a:custGeom>
              <a:avLst/>
              <a:gdLst>
                <a:gd name="T0" fmla="*/ 13 w 263"/>
                <a:gd name="T1" fmla="*/ 86 h 386"/>
                <a:gd name="T2" fmla="*/ 4 w 263"/>
                <a:gd name="T3" fmla="*/ 187 h 386"/>
                <a:gd name="T4" fmla="*/ 33 w 263"/>
                <a:gd name="T5" fmla="*/ 276 h 386"/>
                <a:gd name="T6" fmla="*/ 102 w 263"/>
                <a:gd name="T7" fmla="*/ 355 h 386"/>
                <a:gd name="T8" fmla="*/ 150 w 263"/>
                <a:gd name="T9" fmla="*/ 383 h 386"/>
                <a:gd name="T10" fmla="*/ 166 w 263"/>
                <a:gd name="T11" fmla="*/ 377 h 386"/>
                <a:gd name="T12" fmla="*/ 235 w 263"/>
                <a:gd name="T13" fmla="*/ 287 h 386"/>
                <a:gd name="T14" fmla="*/ 262 w 263"/>
                <a:gd name="T15" fmla="*/ 190 h 386"/>
                <a:gd name="T16" fmla="*/ 236 w 263"/>
                <a:gd name="T17" fmla="*/ 89 h 386"/>
                <a:gd name="T18" fmla="*/ 167 w 263"/>
                <a:gd name="T19" fmla="*/ 20 h 386"/>
                <a:gd name="T20" fmla="*/ 77 w 263"/>
                <a:gd name="T21" fmla="*/ 11 h 386"/>
                <a:gd name="T22" fmla="*/ 13 w 263"/>
                <a:gd name="T23" fmla="*/ 86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3" h="386">
                  <a:moveTo>
                    <a:pt x="13" y="86"/>
                  </a:moveTo>
                  <a:cubicBezTo>
                    <a:pt x="0" y="116"/>
                    <a:pt x="0" y="154"/>
                    <a:pt x="4" y="187"/>
                  </a:cubicBezTo>
                  <a:cubicBezTo>
                    <a:pt x="7" y="218"/>
                    <a:pt x="18" y="248"/>
                    <a:pt x="33" y="276"/>
                  </a:cubicBezTo>
                  <a:cubicBezTo>
                    <a:pt x="50" y="307"/>
                    <a:pt x="74" y="334"/>
                    <a:pt x="102" y="355"/>
                  </a:cubicBezTo>
                  <a:cubicBezTo>
                    <a:pt x="117" y="366"/>
                    <a:pt x="133" y="375"/>
                    <a:pt x="150" y="383"/>
                  </a:cubicBezTo>
                  <a:cubicBezTo>
                    <a:pt x="156" y="386"/>
                    <a:pt x="168" y="386"/>
                    <a:pt x="166" y="377"/>
                  </a:cubicBezTo>
                  <a:cubicBezTo>
                    <a:pt x="190" y="349"/>
                    <a:pt x="218" y="320"/>
                    <a:pt x="235" y="287"/>
                  </a:cubicBezTo>
                  <a:cubicBezTo>
                    <a:pt x="249" y="258"/>
                    <a:pt x="263" y="223"/>
                    <a:pt x="262" y="190"/>
                  </a:cubicBezTo>
                  <a:cubicBezTo>
                    <a:pt x="261" y="156"/>
                    <a:pt x="252" y="119"/>
                    <a:pt x="236" y="89"/>
                  </a:cubicBezTo>
                  <a:cubicBezTo>
                    <a:pt x="221" y="60"/>
                    <a:pt x="197" y="34"/>
                    <a:pt x="167" y="20"/>
                  </a:cubicBezTo>
                  <a:cubicBezTo>
                    <a:pt x="140" y="7"/>
                    <a:pt x="106" y="0"/>
                    <a:pt x="77" y="11"/>
                  </a:cubicBezTo>
                  <a:cubicBezTo>
                    <a:pt x="47" y="22"/>
                    <a:pt x="25" y="57"/>
                    <a:pt x="13" y="86"/>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77" name="Freeform 42"/>
            <p:cNvSpPr>
              <a:spLocks/>
            </p:cNvSpPr>
            <p:nvPr/>
          </p:nvSpPr>
          <p:spPr bwMode="auto">
            <a:xfrm>
              <a:off x="6546850" y="4308475"/>
              <a:ext cx="15875" cy="25400"/>
            </a:xfrm>
            <a:custGeom>
              <a:avLst/>
              <a:gdLst>
                <a:gd name="T0" fmla="*/ 5 w 6"/>
                <a:gd name="T1" fmla="*/ 9 h 10"/>
                <a:gd name="T2" fmla="*/ 2 w 6"/>
                <a:gd name="T3" fmla="*/ 1 h 10"/>
                <a:gd name="T4" fmla="*/ 1 w 6"/>
                <a:gd name="T5" fmla="*/ 1 h 10"/>
                <a:gd name="T6" fmla="*/ 3 w 6"/>
                <a:gd name="T7" fmla="*/ 9 h 10"/>
                <a:gd name="T8" fmla="*/ 5 w 6"/>
                <a:gd name="T9" fmla="*/ 9 h 10"/>
              </a:gdLst>
              <a:ahLst/>
              <a:cxnLst>
                <a:cxn ang="0">
                  <a:pos x="T0" y="T1"/>
                </a:cxn>
                <a:cxn ang="0">
                  <a:pos x="T2" y="T3"/>
                </a:cxn>
                <a:cxn ang="0">
                  <a:pos x="T4" y="T5"/>
                </a:cxn>
                <a:cxn ang="0">
                  <a:pos x="T6" y="T7"/>
                </a:cxn>
                <a:cxn ang="0">
                  <a:pos x="T8" y="T9"/>
                </a:cxn>
              </a:cxnLst>
              <a:rect l="0" t="0" r="r" b="b"/>
              <a:pathLst>
                <a:path w="6" h="10">
                  <a:moveTo>
                    <a:pt x="5" y="9"/>
                  </a:moveTo>
                  <a:cubicBezTo>
                    <a:pt x="4" y="6"/>
                    <a:pt x="3" y="3"/>
                    <a:pt x="2" y="1"/>
                  </a:cubicBezTo>
                  <a:cubicBezTo>
                    <a:pt x="1" y="0"/>
                    <a:pt x="0" y="0"/>
                    <a:pt x="1" y="1"/>
                  </a:cubicBezTo>
                  <a:cubicBezTo>
                    <a:pt x="1" y="4"/>
                    <a:pt x="2" y="7"/>
                    <a:pt x="3" y="9"/>
                  </a:cubicBezTo>
                  <a:cubicBezTo>
                    <a:pt x="4" y="10"/>
                    <a:pt x="6" y="10"/>
                    <a:pt x="5" y="9"/>
                  </a:cubicBezTo>
                  <a:close/>
                </a:path>
              </a:pathLst>
            </a:custGeom>
            <a:solidFill>
              <a:srgbClr val="9E1D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 name="Freeform 43"/>
            <p:cNvSpPr>
              <a:spLocks/>
            </p:cNvSpPr>
            <p:nvPr/>
          </p:nvSpPr>
          <p:spPr bwMode="auto">
            <a:xfrm>
              <a:off x="6276975" y="4289425"/>
              <a:ext cx="654050" cy="1098550"/>
            </a:xfrm>
            <a:custGeom>
              <a:avLst/>
              <a:gdLst>
                <a:gd name="T0" fmla="*/ 220 w 250"/>
                <a:gd name="T1" fmla="*/ 191 h 421"/>
                <a:gd name="T2" fmla="*/ 249 w 250"/>
                <a:gd name="T3" fmla="*/ 176 h 421"/>
                <a:gd name="T4" fmla="*/ 244 w 250"/>
                <a:gd name="T5" fmla="*/ 149 h 421"/>
                <a:gd name="T6" fmla="*/ 149 w 250"/>
                <a:gd name="T7" fmla="*/ 254 h 421"/>
                <a:gd name="T8" fmla="*/ 140 w 250"/>
                <a:gd name="T9" fmla="*/ 192 h 421"/>
                <a:gd name="T10" fmla="*/ 213 w 250"/>
                <a:gd name="T11" fmla="*/ 132 h 421"/>
                <a:gd name="T12" fmla="*/ 241 w 250"/>
                <a:gd name="T13" fmla="*/ 132 h 421"/>
                <a:gd name="T14" fmla="*/ 211 w 250"/>
                <a:gd name="T15" fmla="*/ 117 h 421"/>
                <a:gd name="T16" fmla="*/ 217 w 250"/>
                <a:gd name="T17" fmla="*/ 91 h 421"/>
                <a:gd name="T18" fmla="*/ 130 w 250"/>
                <a:gd name="T19" fmla="*/ 137 h 421"/>
                <a:gd name="T20" fmla="*/ 203 w 250"/>
                <a:gd name="T21" fmla="*/ 74 h 421"/>
                <a:gd name="T22" fmla="*/ 201 w 250"/>
                <a:gd name="T23" fmla="*/ 73 h 421"/>
                <a:gd name="T24" fmla="*/ 196 w 250"/>
                <a:gd name="T25" fmla="*/ 54 h 421"/>
                <a:gd name="T26" fmla="*/ 196 w 250"/>
                <a:gd name="T27" fmla="*/ 52 h 421"/>
                <a:gd name="T28" fmla="*/ 172 w 250"/>
                <a:gd name="T29" fmla="*/ 95 h 421"/>
                <a:gd name="T30" fmla="*/ 153 w 250"/>
                <a:gd name="T31" fmla="*/ 53 h 421"/>
                <a:gd name="T32" fmla="*/ 174 w 250"/>
                <a:gd name="T33" fmla="*/ 4 h 421"/>
                <a:gd name="T34" fmla="*/ 160 w 250"/>
                <a:gd name="T35" fmla="*/ 1 h 421"/>
                <a:gd name="T36" fmla="*/ 109 w 250"/>
                <a:gd name="T37" fmla="*/ 23 h 421"/>
                <a:gd name="T38" fmla="*/ 73 w 250"/>
                <a:gd name="T39" fmla="*/ 93 h 421"/>
                <a:gd name="T40" fmla="*/ 64 w 250"/>
                <a:gd name="T41" fmla="*/ 92 h 421"/>
                <a:gd name="T42" fmla="*/ 55 w 250"/>
                <a:gd name="T43" fmla="*/ 93 h 421"/>
                <a:gd name="T44" fmla="*/ 70 w 250"/>
                <a:gd name="T45" fmla="*/ 96 h 421"/>
                <a:gd name="T46" fmla="*/ 80 w 250"/>
                <a:gd name="T47" fmla="*/ 97 h 421"/>
                <a:gd name="T48" fmla="*/ 88 w 250"/>
                <a:gd name="T49" fmla="*/ 181 h 421"/>
                <a:gd name="T50" fmla="*/ 1 w 250"/>
                <a:gd name="T51" fmla="*/ 104 h 421"/>
                <a:gd name="T52" fmla="*/ 84 w 250"/>
                <a:gd name="T53" fmla="*/ 181 h 421"/>
                <a:gd name="T54" fmla="*/ 2 w 250"/>
                <a:gd name="T55" fmla="*/ 143 h 421"/>
                <a:gd name="T56" fmla="*/ 41 w 250"/>
                <a:gd name="T57" fmla="*/ 172 h 421"/>
                <a:gd name="T58" fmla="*/ 65 w 250"/>
                <a:gd name="T59" fmla="*/ 180 h 421"/>
                <a:gd name="T60" fmla="*/ 122 w 250"/>
                <a:gd name="T61" fmla="*/ 216 h 421"/>
                <a:gd name="T62" fmla="*/ 139 w 250"/>
                <a:gd name="T63" fmla="*/ 231 h 421"/>
                <a:gd name="T64" fmla="*/ 118 w 250"/>
                <a:gd name="T65" fmla="*/ 249 h 421"/>
                <a:gd name="T66" fmla="*/ 13 w 250"/>
                <a:gd name="T67" fmla="*/ 179 h 421"/>
                <a:gd name="T68" fmla="*/ 60 w 250"/>
                <a:gd name="T69" fmla="*/ 231 h 421"/>
                <a:gd name="T70" fmla="*/ 84 w 250"/>
                <a:gd name="T71" fmla="*/ 236 h 421"/>
                <a:gd name="T72" fmla="*/ 144 w 250"/>
                <a:gd name="T73" fmla="*/ 314 h 421"/>
                <a:gd name="T74" fmla="*/ 145 w 250"/>
                <a:gd name="T75" fmla="*/ 319 h 421"/>
                <a:gd name="T76" fmla="*/ 164 w 250"/>
                <a:gd name="T77" fmla="*/ 419 h 421"/>
                <a:gd name="T78" fmla="*/ 153 w 250"/>
                <a:gd name="T79" fmla="*/ 320 h 421"/>
                <a:gd name="T80" fmla="*/ 153 w 250"/>
                <a:gd name="T81" fmla="*/ 317 h 421"/>
                <a:gd name="T82" fmla="*/ 206 w 250"/>
                <a:gd name="T83" fmla="*/ 256 h 421"/>
                <a:gd name="T84" fmla="*/ 221 w 250"/>
                <a:gd name="T85" fmla="*/ 240 h 421"/>
                <a:gd name="T86" fmla="*/ 149 w 250"/>
                <a:gd name="T87" fmla="*/ 257 h 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50" h="421">
                  <a:moveTo>
                    <a:pt x="178" y="235"/>
                  </a:moveTo>
                  <a:cubicBezTo>
                    <a:pt x="187" y="227"/>
                    <a:pt x="197" y="220"/>
                    <a:pt x="205" y="211"/>
                  </a:cubicBezTo>
                  <a:cubicBezTo>
                    <a:pt x="211" y="205"/>
                    <a:pt x="216" y="198"/>
                    <a:pt x="220" y="191"/>
                  </a:cubicBezTo>
                  <a:cubicBezTo>
                    <a:pt x="220" y="191"/>
                    <a:pt x="221" y="191"/>
                    <a:pt x="221" y="191"/>
                  </a:cubicBezTo>
                  <a:cubicBezTo>
                    <a:pt x="230" y="186"/>
                    <a:pt x="242" y="184"/>
                    <a:pt x="250" y="177"/>
                  </a:cubicBezTo>
                  <a:cubicBezTo>
                    <a:pt x="250" y="177"/>
                    <a:pt x="250" y="176"/>
                    <a:pt x="249" y="176"/>
                  </a:cubicBezTo>
                  <a:cubicBezTo>
                    <a:pt x="241" y="184"/>
                    <a:pt x="230" y="184"/>
                    <a:pt x="221" y="189"/>
                  </a:cubicBezTo>
                  <a:cubicBezTo>
                    <a:pt x="222" y="188"/>
                    <a:pt x="223" y="186"/>
                    <a:pt x="224" y="184"/>
                  </a:cubicBezTo>
                  <a:cubicBezTo>
                    <a:pt x="231" y="173"/>
                    <a:pt x="238" y="161"/>
                    <a:pt x="244" y="149"/>
                  </a:cubicBezTo>
                  <a:cubicBezTo>
                    <a:pt x="245" y="148"/>
                    <a:pt x="243" y="147"/>
                    <a:pt x="243" y="148"/>
                  </a:cubicBezTo>
                  <a:cubicBezTo>
                    <a:pt x="229" y="168"/>
                    <a:pt x="220" y="193"/>
                    <a:pt x="202" y="211"/>
                  </a:cubicBezTo>
                  <a:cubicBezTo>
                    <a:pt x="186" y="227"/>
                    <a:pt x="166" y="239"/>
                    <a:pt x="149" y="254"/>
                  </a:cubicBezTo>
                  <a:cubicBezTo>
                    <a:pt x="149" y="246"/>
                    <a:pt x="148" y="238"/>
                    <a:pt x="147" y="229"/>
                  </a:cubicBezTo>
                  <a:cubicBezTo>
                    <a:pt x="145" y="217"/>
                    <a:pt x="143" y="204"/>
                    <a:pt x="140" y="192"/>
                  </a:cubicBezTo>
                  <a:cubicBezTo>
                    <a:pt x="140" y="192"/>
                    <a:pt x="140" y="192"/>
                    <a:pt x="140" y="192"/>
                  </a:cubicBezTo>
                  <a:cubicBezTo>
                    <a:pt x="157" y="173"/>
                    <a:pt x="177" y="159"/>
                    <a:pt x="194" y="141"/>
                  </a:cubicBezTo>
                  <a:cubicBezTo>
                    <a:pt x="197" y="138"/>
                    <a:pt x="200" y="135"/>
                    <a:pt x="202" y="132"/>
                  </a:cubicBezTo>
                  <a:cubicBezTo>
                    <a:pt x="206" y="132"/>
                    <a:pt x="209" y="131"/>
                    <a:pt x="213" y="132"/>
                  </a:cubicBezTo>
                  <a:cubicBezTo>
                    <a:pt x="217" y="132"/>
                    <a:pt x="222" y="133"/>
                    <a:pt x="226" y="134"/>
                  </a:cubicBezTo>
                  <a:cubicBezTo>
                    <a:pt x="231" y="135"/>
                    <a:pt x="236" y="136"/>
                    <a:pt x="241" y="134"/>
                  </a:cubicBezTo>
                  <a:cubicBezTo>
                    <a:pt x="242" y="133"/>
                    <a:pt x="241" y="132"/>
                    <a:pt x="241" y="132"/>
                  </a:cubicBezTo>
                  <a:cubicBezTo>
                    <a:pt x="234" y="134"/>
                    <a:pt x="227" y="131"/>
                    <a:pt x="220" y="130"/>
                  </a:cubicBezTo>
                  <a:cubicBezTo>
                    <a:pt x="215" y="130"/>
                    <a:pt x="209" y="129"/>
                    <a:pt x="203" y="130"/>
                  </a:cubicBezTo>
                  <a:cubicBezTo>
                    <a:pt x="206" y="126"/>
                    <a:pt x="209" y="121"/>
                    <a:pt x="211" y="117"/>
                  </a:cubicBezTo>
                  <a:cubicBezTo>
                    <a:pt x="215" y="106"/>
                    <a:pt x="218" y="84"/>
                    <a:pt x="230" y="79"/>
                  </a:cubicBezTo>
                  <a:cubicBezTo>
                    <a:pt x="231" y="79"/>
                    <a:pt x="231" y="77"/>
                    <a:pt x="230" y="77"/>
                  </a:cubicBezTo>
                  <a:cubicBezTo>
                    <a:pt x="223" y="76"/>
                    <a:pt x="220" y="85"/>
                    <a:pt x="217" y="91"/>
                  </a:cubicBezTo>
                  <a:cubicBezTo>
                    <a:pt x="211" y="103"/>
                    <a:pt x="209" y="117"/>
                    <a:pt x="201" y="129"/>
                  </a:cubicBezTo>
                  <a:cubicBezTo>
                    <a:pt x="185" y="153"/>
                    <a:pt x="154" y="165"/>
                    <a:pt x="140" y="190"/>
                  </a:cubicBezTo>
                  <a:cubicBezTo>
                    <a:pt x="137" y="172"/>
                    <a:pt x="134" y="155"/>
                    <a:pt x="130" y="137"/>
                  </a:cubicBezTo>
                  <a:cubicBezTo>
                    <a:pt x="148" y="125"/>
                    <a:pt x="164" y="110"/>
                    <a:pt x="176" y="93"/>
                  </a:cubicBezTo>
                  <a:cubicBezTo>
                    <a:pt x="179" y="90"/>
                    <a:pt x="181" y="87"/>
                    <a:pt x="183" y="83"/>
                  </a:cubicBezTo>
                  <a:cubicBezTo>
                    <a:pt x="189" y="80"/>
                    <a:pt x="196" y="77"/>
                    <a:pt x="203" y="74"/>
                  </a:cubicBezTo>
                  <a:cubicBezTo>
                    <a:pt x="209" y="72"/>
                    <a:pt x="215" y="70"/>
                    <a:pt x="221" y="66"/>
                  </a:cubicBezTo>
                  <a:cubicBezTo>
                    <a:pt x="221" y="66"/>
                    <a:pt x="221" y="66"/>
                    <a:pt x="220" y="66"/>
                  </a:cubicBezTo>
                  <a:cubicBezTo>
                    <a:pt x="214" y="66"/>
                    <a:pt x="207" y="70"/>
                    <a:pt x="201" y="73"/>
                  </a:cubicBezTo>
                  <a:cubicBezTo>
                    <a:pt x="195" y="75"/>
                    <a:pt x="190" y="77"/>
                    <a:pt x="185" y="80"/>
                  </a:cubicBezTo>
                  <a:cubicBezTo>
                    <a:pt x="189" y="71"/>
                    <a:pt x="192" y="63"/>
                    <a:pt x="195" y="54"/>
                  </a:cubicBezTo>
                  <a:cubicBezTo>
                    <a:pt x="195" y="54"/>
                    <a:pt x="196" y="54"/>
                    <a:pt x="196" y="54"/>
                  </a:cubicBezTo>
                  <a:cubicBezTo>
                    <a:pt x="202" y="51"/>
                    <a:pt x="210" y="48"/>
                    <a:pt x="215" y="44"/>
                  </a:cubicBezTo>
                  <a:cubicBezTo>
                    <a:pt x="216" y="44"/>
                    <a:pt x="215" y="43"/>
                    <a:pt x="215" y="43"/>
                  </a:cubicBezTo>
                  <a:cubicBezTo>
                    <a:pt x="209" y="45"/>
                    <a:pt x="201" y="48"/>
                    <a:pt x="196" y="52"/>
                  </a:cubicBezTo>
                  <a:cubicBezTo>
                    <a:pt x="198" y="44"/>
                    <a:pt x="200" y="37"/>
                    <a:pt x="202" y="30"/>
                  </a:cubicBezTo>
                  <a:cubicBezTo>
                    <a:pt x="202" y="28"/>
                    <a:pt x="200" y="28"/>
                    <a:pt x="199" y="29"/>
                  </a:cubicBezTo>
                  <a:cubicBezTo>
                    <a:pt x="194" y="53"/>
                    <a:pt x="187" y="76"/>
                    <a:pt x="172" y="95"/>
                  </a:cubicBezTo>
                  <a:cubicBezTo>
                    <a:pt x="160" y="110"/>
                    <a:pt x="144" y="122"/>
                    <a:pt x="130" y="136"/>
                  </a:cubicBezTo>
                  <a:cubicBezTo>
                    <a:pt x="127" y="121"/>
                    <a:pt x="125" y="107"/>
                    <a:pt x="122" y="92"/>
                  </a:cubicBezTo>
                  <a:cubicBezTo>
                    <a:pt x="135" y="82"/>
                    <a:pt x="147" y="68"/>
                    <a:pt x="153" y="53"/>
                  </a:cubicBezTo>
                  <a:cubicBezTo>
                    <a:pt x="158" y="42"/>
                    <a:pt x="158" y="31"/>
                    <a:pt x="159" y="20"/>
                  </a:cubicBezTo>
                  <a:cubicBezTo>
                    <a:pt x="165" y="16"/>
                    <a:pt x="171" y="11"/>
                    <a:pt x="175" y="4"/>
                  </a:cubicBezTo>
                  <a:cubicBezTo>
                    <a:pt x="175" y="3"/>
                    <a:pt x="174" y="3"/>
                    <a:pt x="174" y="4"/>
                  </a:cubicBezTo>
                  <a:cubicBezTo>
                    <a:pt x="169" y="10"/>
                    <a:pt x="165" y="15"/>
                    <a:pt x="159" y="19"/>
                  </a:cubicBezTo>
                  <a:cubicBezTo>
                    <a:pt x="159" y="13"/>
                    <a:pt x="160" y="8"/>
                    <a:pt x="162" y="2"/>
                  </a:cubicBezTo>
                  <a:cubicBezTo>
                    <a:pt x="163" y="1"/>
                    <a:pt x="161" y="0"/>
                    <a:pt x="160" y="1"/>
                  </a:cubicBezTo>
                  <a:cubicBezTo>
                    <a:pt x="155" y="17"/>
                    <a:pt x="158" y="32"/>
                    <a:pt x="153" y="47"/>
                  </a:cubicBezTo>
                  <a:cubicBezTo>
                    <a:pt x="148" y="65"/>
                    <a:pt x="134" y="77"/>
                    <a:pt x="122" y="91"/>
                  </a:cubicBezTo>
                  <a:cubicBezTo>
                    <a:pt x="117" y="68"/>
                    <a:pt x="113" y="45"/>
                    <a:pt x="109" y="23"/>
                  </a:cubicBezTo>
                  <a:cubicBezTo>
                    <a:pt x="109" y="21"/>
                    <a:pt x="107" y="22"/>
                    <a:pt x="107" y="23"/>
                  </a:cubicBezTo>
                  <a:cubicBezTo>
                    <a:pt x="113" y="57"/>
                    <a:pt x="118" y="90"/>
                    <a:pt x="123" y="124"/>
                  </a:cubicBezTo>
                  <a:cubicBezTo>
                    <a:pt x="114" y="106"/>
                    <a:pt x="94" y="97"/>
                    <a:pt x="73" y="93"/>
                  </a:cubicBezTo>
                  <a:cubicBezTo>
                    <a:pt x="62" y="90"/>
                    <a:pt x="54" y="82"/>
                    <a:pt x="47" y="73"/>
                  </a:cubicBezTo>
                  <a:cubicBezTo>
                    <a:pt x="46" y="72"/>
                    <a:pt x="45" y="73"/>
                    <a:pt x="45" y="74"/>
                  </a:cubicBezTo>
                  <a:cubicBezTo>
                    <a:pt x="49" y="82"/>
                    <a:pt x="56" y="88"/>
                    <a:pt x="64" y="92"/>
                  </a:cubicBezTo>
                  <a:cubicBezTo>
                    <a:pt x="52" y="90"/>
                    <a:pt x="40" y="90"/>
                    <a:pt x="30" y="90"/>
                  </a:cubicBezTo>
                  <a:cubicBezTo>
                    <a:pt x="30" y="90"/>
                    <a:pt x="30" y="91"/>
                    <a:pt x="30" y="91"/>
                  </a:cubicBezTo>
                  <a:cubicBezTo>
                    <a:pt x="38" y="92"/>
                    <a:pt x="46" y="92"/>
                    <a:pt x="55" y="93"/>
                  </a:cubicBezTo>
                  <a:cubicBezTo>
                    <a:pt x="44" y="95"/>
                    <a:pt x="33" y="102"/>
                    <a:pt x="24" y="105"/>
                  </a:cubicBezTo>
                  <a:cubicBezTo>
                    <a:pt x="23" y="105"/>
                    <a:pt x="23" y="106"/>
                    <a:pt x="24" y="106"/>
                  </a:cubicBezTo>
                  <a:cubicBezTo>
                    <a:pt x="40" y="106"/>
                    <a:pt x="53" y="90"/>
                    <a:pt x="70" y="96"/>
                  </a:cubicBezTo>
                  <a:cubicBezTo>
                    <a:pt x="70" y="96"/>
                    <a:pt x="70" y="96"/>
                    <a:pt x="70" y="96"/>
                  </a:cubicBezTo>
                  <a:cubicBezTo>
                    <a:pt x="69" y="95"/>
                    <a:pt x="69" y="95"/>
                    <a:pt x="69" y="95"/>
                  </a:cubicBezTo>
                  <a:cubicBezTo>
                    <a:pt x="72" y="96"/>
                    <a:pt x="76" y="96"/>
                    <a:pt x="80" y="97"/>
                  </a:cubicBezTo>
                  <a:cubicBezTo>
                    <a:pt x="99" y="103"/>
                    <a:pt x="112" y="114"/>
                    <a:pt x="124" y="129"/>
                  </a:cubicBezTo>
                  <a:cubicBezTo>
                    <a:pt x="128" y="154"/>
                    <a:pt x="132" y="178"/>
                    <a:pt x="135" y="202"/>
                  </a:cubicBezTo>
                  <a:cubicBezTo>
                    <a:pt x="124" y="189"/>
                    <a:pt x="106" y="184"/>
                    <a:pt x="88" y="181"/>
                  </a:cubicBezTo>
                  <a:cubicBezTo>
                    <a:pt x="80" y="176"/>
                    <a:pt x="71" y="170"/>
                    <a:pt x="64" y="163"/>
                  </a:cubicBezTo>
                  <a:cubicBezTo>
                    <a:pt x="58" y="157"/>
                    <a:pt x="52" y="149"/>
                    <a:pt x="45" y="143"/>
                  </a:cubicBezTo>
                  <a:cubicBezTo>
                    <a:pt x="31" y="129"/>
                    <a:pt x="15" y="118"/>
                    <a:pt x="1" y="104"/>
                  </a:cubicBezTo>
                  <a:cubicBezTo>
                    <a:pt x="1" y="103"/>
                    <a:pt x="0" y="104"/>
                    <a:pt x="0" y="105"/>
                  </a:cubicBezTo>
                  <a:cubicBezTo>
                    <a:pt x="11" y="123"/>
                    <a:pt x="32" y="133"/>
                    <a:pt x="47" y="148"/>
                  </a:cubicBezTo>
                  <a:cubicBezTo>
                    <a:pt x="59" y="160"/>
                    <a:pt x="69" y="173"/>
                    <a:pt x="84" y="181"/>
                  </a:cubicBezTo>
                  <a:cubicBezTo>
                    <a:pt x="71" y="179"/>
                    <a:pt x="58" y="178"/>
                    <a:pt x="46" y="174"/>
                  </a:cubicBezTo>
                  <a:cubicBezTo>
                    <a:pt x="39" y="169"/>
                    <a:pt x="33" y="163"/>
                    <a:pt x="26" y="158"/>
                  </a:cubicBezTo>
                  <a:cubicBezTo>
                    <a:pt x="18" y="152"/>
                    <a:pt x="10" y="148"/>
                    <a:pt x="2" y="143"/>
                  </a:cubicBezTo>
                  <a:cubicBezTo>
                    <a:pt x="1" y="143"/>
                    <a:pt x="1" y="144"/>
                    <a:pt x="1" y="144"/>
                  </a:cubicBezTo>
                  <a:cubicBezTo>
                    <a:pt x="11" y="149"/>
                    <a:pt x="21" y="155"/>
                    <a:pt x="30" y="162"/>
                  </a:cubicBezTo>
                  <a:cubicBezTo>
                    <a:pt x="33" y="165"/>
                    <a:pt x="37" y="169"/>
                    <a:pt x="41" y="172"/>
                  </a:cubicBezTo>
                  <a:cubicBezTo>
                    <a:pt x="28" y="167"/>
                    <a:pt x="16" y="159"/>
                    <a:pt x="4" y="151"/>
                  </a:cubicBezTo>
                  <a:cubicBezTo>
                    <a:pt x="4" y="151"/>
                    <a:pt x="4" y="151"/>
                    <a:pt x="4" y="152"/>
                  </a:cubicBezTo>
                  <a:cubicBezTo>
                    <a:pt x="20" y="167"/>
                    <a:pt x="43" y="176"/>
                    <a:pt x="65" y="180"/>
                  </a:cubicBezTo>
                  <a:cubicBezTo>
                    <a:pt x="90" y="185"/>
                    <a:pt x="119" y="186"/>
                    <a:pt x="136" y="206"/>
                  </a:cubicBezTo>
                  <a:cubicBezTo>
                    <a:pt x="137" y="213"/>
                    <a:pt x="138" y="219"/>
                    <a:pt x="139" y="226"/>
                  </a:cubicBezTo>
                  <a:cubicBezTo>
                    <a:pt x="134" y="221"/>
                    <a:pt x="129" y="218"/>
                    <a:pt x="122" y="216"/>
                  </a:cubicBezTo>
                  <a:cubicBezTo>
                    <a:pt x="110" y="212"/>
                    <a:pt x="95" y="209"/>
                    <a:pt x="82" y="207"/>
                  </a:cubicBezTo>
                  <a:cubicBezTo>
                    <a:pt x="82" y="207"/>
                    <a:pt x="82" y="208"/>
                    <a:pt x="82" y="208"/>
                  </a:cubicBezTo>
                  <a:cubicBezTo>
                    <a:pt x="101" y="214"/>
                    <a:pt x="125" y="215"/>
                    <a:pt x="139" y="231"/>
                  </a:cubicBezTo>
                  <a:cubicBezTo>
                    <a:pt x="139" y="232"/>
                    <a:pt x="139" y="233"/>
                    <a:pt x="140" y="234"/>
                  </a:cubicBezTo>
                  <a:cubicBezTo>
                    <a:pt x="141" y="244"/>
                    <a:pt x="141" y="254"/>
                    <a:pt x="142" y="265"/>
                  </a:cubicBezTo>
                  <a:cubicBezTo>
                    <a:pt x="136" y="257"/>
                    <a:pt x="127" y="253"/>
                    <a:pt x="118" y="249"/>
                  </a:cubicBezTo>
                  <a:cubicBezTo>
                    <a:pt x="106" y="244"/>
                    <a:pt x="94" y="239"/>
                    <a:pt x="82" y="232"/>
                  </a:cubicBezTo>
                  <a:cubicBezTo>
                    <a:pt x="56" y="218"/>
                    <a:pt x="34" y="199"/>
                    <a:pt x="13" y="179"/>
                  </a:cubicBezTo>
                  <a:cubicBezTo>
                    <a:pt x="13" y="178"/>
                    <a:pt x="12" y="179"/>
                    <a:pt x="13" y="179"/>
                  </a:cubicBezTo>
                  <a:cubicBezTo>
                    <a:pt x="28" y="199"/>
                    <a:pt x="48" y="215"/>
                    <a:pt x="70" y="228"/>
                  </a:cubicBezTo>
                  <a:cubicBezTo>
                    <a:pt x="72" y="229"/>
                    <a:pt x="74" y="231"/>
                    <a:pt x="76" y="232"/>
                  </a:cubicBezTo>
                  <a:cubicBezTo>
                    <a:pt x="71" y="230"/>
                    <a:pt x="65" y="230"/>
                    <a:pt x="60" y="231"/>
                  </a:cubicBezTo>
                  <a:cubicBezTo>
                    <a:pt x="59" y="231"/>
                    <a:pt x="59" y="232"/>
                    <a:pt x="60" y="232"/>
                  </a:cubicBezTo>
                  <a:cubicBezTo>
                    <a:pt x="64" y="232"/>
                    <a:pt x="69" y="232"/>
                    <a:pt x="73" y="233"/>
                  </a:cubicBezTo>
                  <a:cubicBezTo>
                    <a:pt x="77" y="234"/>
                    <a:pt x="80" y="235"/>
                    <a:pt x="84" y="236"/>
                  </a:cubicBezTo>
                  <a:cubicBezTo>
                    <a:pt x="91" y="240"/>
                    <a:pt x="98" y="243"/>
                    <a:pt x="106" y="247"/>
                  </a:cubicBezTo>
                  <a:cubicBezTo>
                    <a:pt x="119" y="252"/>
                    <a:pt x="131" y="257"/>
                    <a:pt x="142" y="267"/>
                  </a:cubicBezTo>
                  <a:cubicBezTo>
                    <a:pt x="142" y="283"/>
                    <a:pt x="142" y="299"/>
                    <a:pt x="144" y="314"/>
                  </a:cubicBezTo>
                  <a:cubicBezTo>
                    <a:pt x="136" y="305"/>
                    <a:pt x="118" y="300"/>
                    <a:pt x="107" y="298"/>
                  </a:cubicBezTo>
                  <a:cubicBezTo>
                    <a:pt x="107" y="298"/>
                    <a:pt x="107" y="298"/>
                    <a:pt x="107" y="298"/>
                  </a:cubicBezTo>
                  <a:cubicBezTo>
                    <a:pt x="119" y="302"/>
                    <a:pt x="137" y="307"/>
                    <a:pt x="145" y="319"/>
                  </a:cubicBezTo>
                  <a:cubicBezTo>
                    <a:pt x="145" y="320"/>
                    <a:pt x="145" y="322"/>
                    <a:pt x="146" y="324"/>
                  </a:cubicBezTo>
                  <a:cubicBezTo>
                    <a:pt x="152" y="355"/>
                    <a:pt x="161" y="386"/>
                    <a:pt x="160" y="419"/>
                  </a:cubicBezTo>
                  <a:cubicBezTo>
                    <a:pt x="160" y="421"/>
                    <a:pt x="164" y="421"/>
                    <a:pt x="164" y="419"/>
                  </a:cubicBezTo>
                  <a:cubicBezTo>
                    <a:pt x="165" y="403"/>
                    <a:pt x="166" y="387"/>
                    <a:pt x="164" y="371"/>
                  </a:cubicBezTo>
                  <a:cubicBezTo>
                    <a:pt x="162" y="356"/>
                    <a:pt x="158" y="342"/>
                    <a:pt x="155" y="328"/>
                  </a:cubicBezTo>
                  <a:cubicBezTo>
                    <a:pt x="154" y="325"/>
                    <a:pt x="154" y="322"/>
                    <a:pt x="153" y="320"/>
                  </a:cubicBezTo>
                  <a:cubicBezTo>
                    <a:pt x="176" y="303"/>
                    <a:pt x="202" y="288"/>
                    <a:pt x="218" y="265"/>
                  </a:cubicBezTo>
                  <a:cubicBezTo>
                    <a:pt x="218" y="265"/>
                    <a:pt x="218" y="265"/>
                    <a:pt x="217" y="265"/>
                  </a:cubicBezTo>
                  <a:cubicBezTo>
                    <a:pt x="199" y="286"/>
                    <a:pt x="174" y="299"/>
                    <a:pt x="153" y="317"/>
                  </a:cubicBezTo>
                  <a:cubicBezTo>
                    <a:pt x="152" y="309"/>
                    <a:pt x="151" y="301"/>
                    <a:pt x="151" y="294"/>
                  </a:cubicBezTo>
                  <a:cubicBezTo>
                    <a:pt x="159" y="288"/>
                    <a:pt x="167" y="281"/>
                    <a:pt x="176" y="276"/>
                  </a:cubicBezTo>
                  <a:cubicBezTo>
                    <a:pt x="186" y="270"/>
                    <a:pt x="197" y="264"/>
                    <a:pt x="206" y="256"/>
                  </a:cubicBezTo>
                  <a:cubicBezTo>
                    <a:pt x="219" y="247"/>
                    <a:pt x="236" y="232"/>
                    <a:pt x="238" y="215"/>
                  </a:cubicBezTo>
                  <a:cubicBezTo>
                    <a:pt x="238" y="215"/>
                    <a:pt x="237" y="215"/>
                    <a:pt x="237" y="215"/>
                  </a:cubicBezTo>
                  <a:cubicBezTo>
                    <a:pt x="232" y="224"/>
                    <a:pt x="228" y="232"/>
                    <a:pt x="221" y="240"/>
                  </a:cubicBezTo>
                  <a:cubicBezTo>
                    <a:pt x="213" y="248"/>
                    <a:pt x="204" y="254"/>
                    <a:pt x="195" y="260"/>
                  </a:cubicBezTo>
                  <a:cubicBezTo>
                    <a:pt x="180" y="269"/>
                    <a:pt x="163" y="277"/>
                    <a:pt x="150" y="289"/>
                  </a:cubicBezTo>
                  <a:cubicBezTo>
                    <a:pt x="150" y="279"/>
                    <a:pt x="150" y="268"/>
                    <a:pt x="149" y="257"/>
                  </a:cubicBezTo>
                  <a:cubicBezTo>
                    <a:pt x="159" y="250"/>
                    <a:pt x="168" y="242"/>
                    <a:pt x="178" y="235"/>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79" name="Freeform 44"/>
            <p:cNvSpPr>
              <a:spLocks/>
            </p:cNvSpPr>
            <p:nvPr/>
          </p:nvSpPr>
          <p:spPr bwMode="auto">
            <a:xfrm>
              <a:off x="6677025" y="4337050"/>
              <a:ext cx="95250" cy="93662"/>
            </a:xfrm>
            <a:custGeom>
              <a:avLst/>
              <a:gdLst>
                <a:gd name="T0" fmla="*/ 1 w 36"/>
                <a:gd name="T1" fmla="*/ 34 h 36"/>
                <a:gd name="T2" fmla="*/ 2 w 36"/>
                <a:gd name="T3" fmla="*/ 35 h 36"/>
                <a:gd name="T4" fmla="*/ 35 w 36"/>
                <a:gd name="T5" fmla="*/ 1 h 36"/>
                <a:gd name="T6" fmla="*/ 34 w 36"/>
                <a:gd name="T7" fmla="*/ 1 h 36"/>
                <a:gd name="T8" fmla="*/ 1 w 36"/>
                <a:gd name="T9" fmla="*/ 34 h 36"/>
              </a:gdLst>
              <a:ahLst/>
              <a:cxnLst>
                <a:cxn ang="0">
                  <a:pos x="T0" y="T1"/>
                </a:cxn>
                <a:cxn ang="0">
                  <a:pos x="T2" y="T3"/>
                </a:cxn>
                <a:cxn ang="0">
                  <a:pos x="T4" y="T5"/>
                </a:cxn>
                <a:cxn ang="0">
                  <a:pos x="T6" y="T7"/>
                </a:cxn>
                <a:cxn ang="0">
                  <a:pos x="T8" y="T9"/>
                </a:cxn>
              </a:cxnLst>
              <a:rect l="0" t="0" r="r" b="b"/>
              <a:pathLst>
                <a:path w="36" h="36">
                  <a:moveTo>
                    <a:pt x="1" y="34"/>
                  </a:moveTo>
                  <a:cubicBezTo>
                    <a:pt x="0" y="34"/>
                    <a:pt x="1" y="36"/>
                    <a:pt x="2" y="35"/>
                  </a:cubicBezTo>
                  <a:cubicBezTo>
                    <a:pt x="16" y="28"/>
                    <a:pt x="28" y="16"/>
                    <a:pt x="35" y="1"/>
                  </a:cubicBezTo>
                  <a:cubicBezTo>
                    <a:pt x="36" y="0"/>
                    <a:pt x="34" y="0"/>
                    <a:pt x="34" y="1"/>
                  </a:cubicBezTo>
                  <a:cubicBezTo>
                    <a:pt x="26" y="15"/>
                    <a:pt x="15" y="26"/>
                    <a:pt x="1" y="34"/>
                  </a:cubicBezTo>
                  <a:close/>
                </a:path>
              </a:pathLst>
            </a:custGeom>
            <a:solidFill>
              <a:srgbClr val="9E1D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 name="Freeform 45"/>
            <p:cNvSpPr>
              <a:spLocks/>
            </p:cNvSpPr>
            <p:nvPr/>
          </p:nvSpPr>
          <p:spPr bwMode="auto">
            <a:xfrm>
              <a:off x="6478588" y="5051425"/>
              <a:ext cx="60325" cy="11112"/>
            </a:xfrm>
            <a:custGeom>
              <a:avLst/>
              <a:gdLst>
                <a:gd name="T0" fmla="*/ 0 w 23"/>
                <a:gd name="T1" fmla="*/ 0 h 4"/>
                <a:gd name="T2" fmla="*/ 0 w 23"/>
                <a:gd name="T3" fmla="*/ 0 h 4"/>
                <a:gd name="T4" fmla="*/ 23 w 23"/>
                <a:gd name="T5" fmla="*/ 4 h 4"/>
                <a:gd name="T6" fmla="*/ 23 w 23"/>
                <a:gd name="T7" fmla="*/ 4 h 4"/>
                <a:gd name="T8" fmla="*/ 0 w 23"/>
                <a:gd name="T9" fmla="*/ 0 h 4"/>
              </a:gdLst>
              <a:ahLst/>
              <a:cxnLst>
                <a:cxn ang="0">
                  <a:pos x="T0" y="T1"/>
                </a:cxn>
                <a:cxn ang="0">
                  <a:pos x="T2" y="T3"/>
                </a:cxn>
                <a:cxn ang="0">
                  <a:pos x="T4" y="T5"/>
                </a:cxn>
                <a:cxn ang="0">
                  <a:pos x="T6" y="T7"/>
                </a:cxn>
                <a:cxn ang="0">
                  <a:pos x="T8" y="T9"/>
                </a:cxn>
              </a:cxnLst>
              <a:rect l="0" t="0" r="r" b="b"/>
              <a:pathLst>
                <a:path w="23" h="4">
                  <a:moveTo>
                    <a:pt x="0" y="0"/>
                  </a:moveTo>
                  <a:cubicBezTo>
                    <a:pt x="0" y="0"/>
                    <a:pt x="0" y="0"/>
                    <a:pt x="0" y="0"/>
                  </a:cubicBezTo>
                  <a:cubicBezTo>
                    <a:pt x="7" y="3"/>
                    <a:pt x="15" y="3"/>
                    <a:pt x="23" y="4"/>
                  </a:cubicBezTo>
                  <a:cubicBezTo>
                    <a:pt x="23" y="4"/>
                    <a:pt x="23" y="4"/>
                    <a:pt x="23" y="4"/>
                  </a:cubicBezTo>
                  <a:cubicBezTo>
                    <a:pt x="15" y="3"/>
                    <a:pt x="8" y="0"/>
                    <a:pt x="0" y="0"/>
                  </a:cubicBezTo>
                  <a:close/>
                </a:path>
              </a:pathLst>
            </a:custGeom>
            <a:solidFill>
              <a:srgbClr val="9E1D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 name="Freeform 46"/>
            <p:cNvSpPr>
              <a:spLocks/>
            </p:cNvSpPr>
            <p:nvPr/>
          </p:nvSpPr>
          <p:spPr bwMode="auto">
            <a:xfrm>
              <a:off x="6391275" y="4960938"/>
              <a:ext cx="252412" cy="90487"/>
            </a:xfrm>
            <a:custGeom>
              <a:avLst/>
              <a:gdLst>
                <a:gd name="T0" fmla="*/ 95 w 96"/>
                <a:gd name="T1" fmla="*/ 34 h 35"/>
                <a:gd name="T2" fmla="*/ 96 w 96"/>
                <a:gd name="T3" fmla="*/ 34 h 35"/>
                <a:gd name="T4" fmla="*/ 59 w 96"/>
                <a:gd name="T5" fmla="*/ 19 h 35"/>
                <a:gd name="T6" fmla="*/ 0 w 96"/>
                <a:gd name="T7" fmla="*/ 0 h 35"/>
                <a:gd name="T8" fmla="*/ 0 w 96"/>
                <a:gd name="T9" fmla="*/ 1 h 35"/>
                <a:gd name="T10" fmla="*/ 41 w 96"/>
                <a:gd name="T11" fmla="*/ 18 h 35"/>
                <a:gd name="T12" fmla="*/ 95 w 96"/>
                <a:gd name="T13" fmla="*/ 34 h 35"/>
              </a:gdLst>
              <a:ahLst/>
              <a:cxnLst>
                <a:cxn ang="0">
                  <a:pos x="T0" y="T1"/>
                </a:cxn>
                <a:cxn ang="0">
                  <a:pos x="T2" y="T3"/>
                </a:cxn>
                <a:cxn ang="0">
                  <a:pos x="T4" y="T5"/>
                </a:cxn>
                <a:cxn ang="0">
                  <a:pos x="T6" y="T7"/>
                </a:cxn>
                <a:cxn ang="0">
                  <a:pos x="T8" y="T9"/>
                </a:cxn>
                <a:cxn ang="0">
                  <a:pos x="T10" y="T11"/>
                </a:cxn>
                <a:cxn ang="0">
                  <a:pos x="T12" y="T13"/>
                </a:cxn>
              </a:cxnLst>
              <a:rect l="0" t="0" r="r" b="b"/>
              <a:pathLst>
                <a:path w="96" h="35">
                  <a:moveTo>
                    <a:pt x="95" y="34"/>
                  </a:moveTo>
                  <a:cubicBezTo>
                    <a:pt x="96" y="35"/>
                    <a:pt x="96" y="34"/>
                    <a:pt x="96" y="34"/>
                  </a:cubicBezTo>
                  <a:cubicBezTo>
                    <a:pt x="86" y="23"/>
                    <a:pt x="72" y="21"/>
                    <a:pt x="59" y="19"/>
                  </a:cubicBezTo>
                  <a:cubicBezTo>
                    <a:pt x="41" y="17"/>
                    <a:pt x="12" y="16"/>
                    <a:pt x="0" y="0"/>
                  </a:cubicBezTo>
                  <a:cubicBezTo>
                    <a:pt x="0" y="0"/>
                    <a:pt x="0" y="0"/>
                    <a:pt x="0" y="1"/>
                  </a:cubicBezTo>
                  <a:cubicBezTo>
                    <a:pt x="9" y="13"/>
                    <a:pt x="27" y="15"/>
                    <a:pt x="41" y="18"/>
                  </a:cubicBezTo>
                  <a:cubicBezTo>
                    <a:pt x="60" y="22"/>
                    <a:pt x="79" y="23"/>
                    <a:pt x="95" y="34"/>
                  </a:cubicBezTo>
                  <a:close/>
                </a:path>
              </a:pathLst>
            </a:custGeom>
            <a:solidFill>
              <a:srgbClr val="9E1D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 name="Freeform 47"/>
            <p:cNvSpPr>
              <a:spLocks/>
            </p:cNvSpPr>
            <p:nvPr/>
          </p:nvSpPr>
          <p:spPr bwMode="auto">
            <a:xfrm>
              <a:off x="6299200" y="4514850"/>
              <a:ext cx="31750" cy="7937"/>
            </a:xfrm>
            <a:custGeom>
              <a:avLst/>
              <a:gdLst>
                <a:gd name="T0" fmla="*/ 12 w 12"/>
                <a:gd name="T1" fmla="*/ 3 h 3"/>
                <a:gd name="T2" fmla="*/ 12 w 12"/>
                <a:gd name="T3" fmla="*/ 2 h 3"/>
                <a:gd name="T4" fmla="*/ 0 w 12"/>
                <a:gd name="T5" fmla="*/ 0 h 3"/>
                <a:gd name="T6" fmla="*/ 0 w 12"/>
                <a:gd name="T7" fmla="*/ 0 h 3"/>
                <a:gd name="T8" fmla="*/ 12 w 12"/>
                <a:gd name="T9" fmla="*/ 3 h 3"/>
              </a:gdLst>
              <a:ahLst/>
              <a:cxnLst>
                <a:cxn ang="0">
                  <a:pos x="T0" y="T1"/>
                </a:cxn>
                <a:cxn ang="0">
                  <a:pos x="T2" y="T3"/>
                </a:cxn>
                <a:cxn ang="0">
                  <a:pos x="T4" y="T5"/>
                </a:cxn>
                <a:cxn ang="0">
                  <a:pos x="T6" y="T7"/>
                </a:cxn>
                <a:cxn ang="0">
                  <a:pos x="T8" y="T9"/>
                </a:cxn>
              </a:cxnLst>
              <a:rect l="0" t="0" r="r" b="b"/>
              <a:pathLst>
                <a:path w="12" h="3">
                  <a:moveTo>
                    <a:pt x="12" y="3"/>
                  </a:moveTo>
                  <a:cubicBezTo>
                    <a:pt x="12" y="3"/>
                    <a:pt x="12" y="2"/>
                    <a:pt x="12" y="2"/>
                  </a:cubicBezTo>
                  <a:cubicBezTo>
                    <a:pt x="8" y="0"/>
                    <a:pt x="4" y="0"/>
                    <a:pt x="0" y="0"/>
                  </a:cubicBezTo>
                  <a:cubicBezTo>
                    <a:pt x="0" y="0"/>
                    <a:pt x="0" y="0"/>
                    <a:pt x="0" y="0"/>
                  </a:cubicBezTo>
                  <a:cubicBezTo>
                    <a:pt x="4" y="0"/>
                    <a:pt x="8" y="1"/>
                    <a:pt x="12" y="3"/>
                  </a:cubicBezTo>
                  <a:close/>
                </a:path>
              </a:pathLst>
            </a:custGeom>
            <a:solidFill>
              <a:srgbClr val="9E1D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 name="Freeform 48"/>
            <p:cNvSpPr>
              <a:spLocks/>
            </p:cNvSpPr>
            <p:nvPr/>
          </p:nvSpPr>
          <p:spPr bwMode="auto">
            <a:xfrm>
              <a:off x="6351588" y="4386263"/>
              <a:ext cx="42862" cy="88900"/>
            </a:xfrm>
            <a:custGeom>
              <a:avLst/>
              <a:gdLst>
                <a:gd name="T0" fmla="*/ 16 w 16"/>
                <a:gd name="T1" fmla="*/ 32 h 34"/>
                <a:gd name="T2" fmla="*/ 1 w 16"/>
                <a:gd name="T3" fmla="*/ 1 h 34"/>
                <a:gd name="T4" fmla="*/ 0 w 16"/>
                <a:gd name="T5" fmla="*/ 2 h 34"/>
                <a:gd name="T6" fmla="*/ 14 w 16"/>
                <a:gd name="T7" fmla="*/ 33 h 34"/>
                <a:gd name="T8" fmla="*/ 16 w 16"/>
                <a:gd name="T9" fmla="*/ 32 h 34"/>
              </a:gdLst>
              <a:ahLst/>
              <a:cxnLst>
                <a:cxn ang="0">
                  <a:pos x="T0" y="T1"/>
                </a:cxn>
                <a:cxn ang="0">
                  <a:pos x="T2" y="T3"/>
                </a:cxn>
                <a:cxn ang="0">
                  <a:pos x="T4" y="T5"/>
                </a:cxn>
                <a:cxn ang="0">
                  <a:pos x="T6" y="T7"/>
                </a:cxn>
                <a:cxn ang="0">
                  <a:pos x="T8" y="T9"/>
                </a:cxn>
              </a:cxnLst>
              <a:rect l="0" t="0" r="r" b="b"/>
              <a:pathLst>
                <a:path w="16" h="34">
                  <a:moveTo>
                    <a:pt x="16" y="32"/>
                  </a:moveTo>
                  <a:cubicBezTo>
                    <a:pt x="10" y="22"/>
                    <a:pt x="8" y="10"/>
                    <a:pt x="1" y="1"/>
                  </a:cubicBezTo>
                  <a:cubicBezTo>
                    <a:pt x="1" y="0"/>
                    <a:pt x="0" y="1"/>
                    <a:pt x="0" y="2"/>
                  </a:cubicBezTo>
                  <a:cubicBezTo>
                    <a:pt x="3" y="12"/>
                    <a:pt x="10" y="22"/>
                    <a:pt x="14" y="33"/>
                  </a:cubicBezTo>
                  <a:cubicBezTo>
                    <a:pt x="15" y="34"/>
                    <a:pt x="16" y="33"/>
                    <a:pt x="16" y="32"/>
                  </a:cubicBezTo>
                  <a:close/>
                </a:path>
              </a:pathLst>
            </a:custGeom>
            <a:solidFill>
              <a:srgbClr val="9E1D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 name="Freeform 49"/>
            <p:cNvSpPr>
              <a:spLocks/>
            </p:cNvSpPr>
            <p:nvPr/>
          </p:nvSpPr>
          <p:spPr bwMode="auto">
            <a:xfrm>
              <a:off x="6427788" y="4294188"/>
              <a:ext cx="141287" cy="149225"/>
            </a:xfrm>
            <a:custGeom>
              <a:avLst/>
              <a:gdLst>
                <a:gd name="T0" fmla="*/ 53 w 54"/>
                <a:gd name="T1" fmla="*/ 56 h 57"/>
                <a:gd name="T2" fmla="*/ 54 w 54"/>
                <a:gd name="T3" fmla="*/ 56 h 57"/>
                <a:gd name="T4" fmla="*/ 33 w 54"/>
                <a:gd name="T5" fmla="*/ 38 h 57"/>
                <a:gd name="T6" fmla="*/ 9 w 54"/>
                <a:gd name="T7" fmla="*/ 21 h 57"/>
                <a:gd name="T8" fmla="*/ 9 w 54"/>
                <a:gd name="T9" fmla="*/ 21 h 57"/>
                <a:gd name="T10" fmla="*/ 9 w 54"/>
                <a:gd name="T11" fmla="*/ 9 h 57"/>
                <a:gd name="T12" fmla="*/ 7 w 54"/>
                <a:gd name="T13" fmla="*/ 1 h 57"/>
                <a:gd name="T14" fmla="*/ 6 w 54"/>
                <a:gd name="T15" fmla="*/ 1 h 57"/>
                <a:gd name="T16" fmla="*/ 7 w 54"/>
                <a:gd name="T17" fmla="*/ 11 h 57"/>
                <a:gd name="T18" fmla="*/ 8 w 54"/>
                <a:gd name="T19" fmla="*/ 20 h 57"/>
                <a:gd name="T20" fmla="*/ 0 w 54"/>
                <a:gd name="T21" fmla="*/ 8 h 57"/>
                <a:gd name="T22" fmla="*/ 0 w 54"/>
                <a:gd name="T23" fmla="*/ 8 h 57"/>
                <a:gd name="T24" fmla="*/ 53 w 54"/>
                <a:gd name="T25" fmla="*/ 5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4" h="57">
                  <a:moveTo>
                    <a:pt x="53" y="56"/>
                  </a:moveTo>
                  <a:cubicBezTo>
                    <a:pt x="53" y="57"/>
                    <a:pt x="54" y="56"/>
                    <a:pt x="54" y="56"/>
                  </a:cubicBezTo>
                  <a:cubicBezTo>
                    <a:pt x="50" y="46"/>
                    <a:pt x="42" y="43"/>
                    <a:pt x="33" y="38"/>
                  </a:cubicBezTo>
                  <a:cubicBezTo>
                    <a:pt x="24" y="33"/>
                    <a:pt x="16" y="28"/>
                    <a:pt x="9" y="21"/>
                  </a:cubicBezTo>
                  <a:cubicBezTo>
                    <a:pt x="9" y="21"/>
                    <a:pt x="9" y="21"/>
                    <a:pt x="9" y="21"/>
                  </a:cubicBezTo>
                  <a:cubicBezTo>
                    <a:pt x="9" y="17"/>
                    <a:pt x="9" y="13"/>
                    <a:pt x="9" y="9"/>
                  </a:cubicBezTo>
                  <a:cubicBezTo>
                    <a:pt x="8" y="7"/>
                    <a:pt x="8" y="3"/>
                    <a:pt x="7" y="1"/>
                  </a:cubicBezTo>
                  <a:cubicBezTo>
                    <a:pt x="7" y="0"/>
                    <a:pt x="6" y="0"/>
                    <a:pt x="6" y="1"/>
                  </a:cubicBezTo>
                  <a:cubicBezTo>
                    <a:pt x="5" y="4"/>
                    <a:pt x="7" y="8"/>
                    <a:pt x="7" y="11"/>
                  </a:cubicBezTo>
                  <a:cubicBezTo>
                    <a:pt x="8" y="14"/>
                    <a:pt x="8" y="17"/>
                    <a:pt x="8" y="20"/>
                  </a:cubicBezTo>
                  <a:cubicBezTo>
                    <a:pt x="5" y="17"/>
                    <a:pt x="3" y="13"/>
                    <a:pt x="0" y="8"/>
                  </a:cubicBezTo>
                  <a:cubicBezTo>
                    <a:pt x="0" y="7"/>
                    <a:pt x="0" y="7"/>
                    <a:pt x="0" y="8"/>
                  </a:cubicBezTo>
                  <a:cubicBezTo>
                    <a:pt x="1" y="34"/>
                    <a:pt x="41" y="38"/>
                    <a:pt x="53" y="56"/>
                  </a:cubicBezTo>
                  <a:close/>
                </a:path>
              </a:pathLst>
            </a:custGeom>
            <a:solidFill>
              <a:srgbClr val="9E1D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2" name="Group 11"/>
          <p:cNvGrpSpPr/>
          <p:nvPr/>
        </p:nvGrpSpPr>
        <p:grpSpPr>
          <a:xfrm rot="12520222">
            <a:off x="4217963" y="3217204"/>
            <a:ext cx="1590670" cy="1947242"/>
            <a:chOff x="5167313" y="1530351"/>
            <a:chExt cx="998537" cy="1222374"/>
          </a:xfrm>
          <a:effectLst>
            <a:outerShdw blurRad="127000" dist="63500" dir="8100000" algn="tr" rotWithShape="0">
              <a:prstClr val="black">
                <a:alpha val="20000"/>
              </a:prstClr>
            </a:outerShdw>
          </a:effectLst>
        </p:grpSpPr>
        <p:sp>
          <p:nvSpPr>
            <p:cNvPr id="43" name="Freeform 10"/>
            <p:cNvSpPr>
              <a:spLocks noEditPoints="1"/>
            </p:cNvSpPr>
            <p:nvPr/>
          </p:nvSpPr>
          <p:spPr bwMode="auto">
            <a:xfrm>
              <a:off x="5167313" y="1751013"/>
              <a:ext cx="998537" cy="1001712"/>
            </a:xfrm>
            <a:custGeom>
              <a:avLst/>
              <a:gdLst>
                <a:gd name="T0" fmla="*/ 382 w 382"/>
                <a:gd name="T1" fmla="*/ 185 h 384"/>
                <a:gd name="T2" fmla="*/ 354 w 382"/>
                <a:gd name="T3" fmla="*/ 128 h 384"/>
                <a:gd name="T4" fmla="*/ 349 w 382"/>
                <a:gd name="T5" fmla="*/ 98 h 384"/>
                <a:gd name="T6" fmla="*/ 358 w 382"/>
                <a:gd name="T7" fmla="*/ 86 h 384"/>
                <a:gd name="T8" fmla="*/ 350 w 382"/>
                <a:gd name="T9" fmla="*/ 78 h 384"/>
                <a:gd name="T10" fmla="*/ 325 w 382"/>
                <a:gd name="T11" fmla="*/ 68 h 384"/>
                <a:gd name="T12" fmla="*/ 281 w 382"/>
                <a:gd name="T13" fmla="*/ 28 h 384"/>
                <a:gd name="T14" fmla="*/ 277 w 382"/>
                <a:gd name="T15" fmla="*/ 27 h 384"/>
                <a:gd name="T16" fmla="*/ 249 w 382"/>
                <a:gd name="T17" fmla="*/ 40 h 384"/>
                <a:gd name="T18" fmla="*/ 231 w 382"/>
                <a:gd name="T19" fmla="*/ 45 h 384"/>
                <a:gd name="T20" fmla="*/ 217 w 382"/>
                <a:gd name="T21" fmla="*/ 47 h 384"/>
                <a:gd name="T22" fmla="*/ 153 w 382"/>
                <a:gd name="T23" fmla="*/ 6 h 384"/>
                <a:gd name="T24" fmla="*/ 133 w 382"/>
                <a:gd name="T25" fmla="*/ 8 h 384"/>
                <a:gd name="T26" fmla="*/ 130 w 382"/>
                <a:gd name="T27" fmla="*/ 11 h 384"/>
                <a:gd name="T28" fmla="*/ 56 w 382"/>
                <a:gd name="T29" fmla="*/ 80 h 384"/>
                <a:gd name="T30" fmla="*/ 80 w 382"/>
                <a:gd name="T31" fmla="*/ 101 h 384"/>
                <a:gd name="T32" fmla="*/ 13 w 382"/>
                <a:gd name="T33" fmla="*/ 161 h 384"/>
                <a:gd name="T34" fmla="*/ 23 w 382"/>
                <a:gd name="T35" fmla="*/ 168 h 384"/>
                <a:gd name="T36" fmla="*/ 57 w 382"/>
                <a:gd name="T37" fmla="*/ 187 h 384"/>
                <a:gd name="T38" fmla="*/ 58 w 382"/>
                <a:gd name="T39" fmla="*/ 189 h 384"/>
                <a:gd name="T40" fmla="*/ 64 w 382"/>
                <a:gd name="T41" fmla="*/ 200 h 384"/>
                <a:gd name="T42" fmla="*/ 49 w 382"/>
                <a:gd name="T43" fmla="*/ 263 h 384"/>
                <a:gd name="T44" fmla="*/ 54 w 382"/>
                <a:gd name="T45" fmla="*/ 271 h 384"/>
                <a:gd name="T46" fmla="*/ 103 w 382"/>
                <a:gd name="T47" fmla="*/ 330 h 384"/>
                <a:gd name="T48" fmla="*/ 103 w 382"/>
                <a:gd name="T49" fmla="*/ 334 h 384"/>
                <a:gd name="T50" fmla="*/ 144 w 382"/>
                <a:gd name="T51" fmla="*/ 354 h 384"/>
                <a:gd name="T52" fmla="*/ 168 w 382"/>
                <a:gd name="T53" fmla="*/ 384 h 384"/>
                <a:gd name="T54" fmla="*/ 199 w 382"/>
                <a:gd name="T55" fmla="*/ 347 h 384"/>
                <a:gd name="T56" fmla="*/ 221 w 382"/>
                <a:gd name="T57" fmla="*/ 335 h 384"/>
                <a:gd name="T58" fmla="*/ 247 w 382"/>
                <a:gd name="T59" fmla="*/ 337 h 384"/>
                <a:gd name="T60" fmla="*/ 248 w 382"/>
                <a:gd name="T61" fmla="*/ 335 h 384"/>
                <a:gd name="T62" fmla="*/ 304 w 382"/>
                <a:gd name="T63" fmla="*/ 300 h 384"/>
                <a:gd name="T64" fmla="*/ 311 w 382"/>
                <a:gd name="T65" fmla="*/ 295 h 384"/>
                <a:gd name="T66" fmla="*/ 311 w 382"/>
                <a:gd name="T67" fmla="*/ 264 h 384"/>
                <a:gd name="T68" fmla="*/ 328 w 382"/>
                <a:gd name="T69" fmla="*/ 233 h 384"/>
                <a:gd name="T70" fmla="*/ 341 w 382"/>
                <a:gd name="T71" fmla="*/ 204 h 384"/>
                <a:gd name="T72" fmla="*/ 380 w 382"/>
                <a:gd name="T73" fmla="*/ 187 h 384"/>
                <a:gd name="T74" fmla="*/ 382 w 382"/>
                <a:gd name="T75" fmla="*/ 186 h 384"/>
                <a:gd name="T76" fmla="*/ 382 w 382"/>
                <a:gd name="T77" fmla="*/ 185 h 384"/>
                <a:gd name="T78" fmla="*/ 64 w 382"/>
                <a:gd name="T79" fmla="*/ 85 h 384"/>
                <a:gd name="T80" fmla="*/ 68 w 382"/>
                <a:gd name="T81" fmla="*/ 80 h 384"/>
                <a:gd name="T82" fmla="*/ 71 w 382"/>
                <a:gd name="T83" fmla="*/ 90 h 384"/>
                <a:gd name="T84" fmla="*/ 73 w 382"/>
                <a:gd name="T85" fmla="*/ 90 h 384"/>
                <a:gd name="T86" fmla="*/ 64 w 382"/>
                <a:gd name="T87" fmla="*/ 85 h 384"/>
                <a:gd name="T88" fmla="*/ 24 w 382"/>
                <a:gd name="T89" fmla="*/ 155 h 384"/>
                <a:gd name="T90" fmla="*/ 54 w 382"/>
                <a:gd name="T91" fmla="*/ 129 h 384"/>
                <a:gd name="T92" fmla="*/ 56 w 382"/>
                <a:gd name="T93" fmla="*/ 128 h 384"/>
                <a:gd name="T94" fmla="*/ 24 w 382"/>
                <a:gd name="T95"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82" h="384">
                  <a:moveTo>
                    <a:pt x="382" y="185"/>
                  </a:moveTo>
                  <a:cubicBezTo>
                    <a:pt x="374" y="166"/>
                    <a:pt x="364" y="147"/>
                    <a:pt x="354" y="128"/>
                  </a:cubicBezTo>
                  <a:cubicBezTo>
                    <a:pt x="350" y="120"/>
                    <a:pt x="339" y="105"/>
                    <a:pt x="349" y="98"/>
                  </a:cubicBezTo>
                  <a:cubicBezTo>
                    <a:pt x="353" y="95"/>
                    <a:pt x="358" y="92"/>
                    <a:pt x="358" y="86"/>
                  </a:cubicBezTo>
                  <a:cubicBezTo>
                    <a:pt x="358" y="81"/>
                    <a:pt x="354" y="79"/>
                    <a:pt x="350" y="78"/>
                  </a:cubicBezTo>
                  <a:cubicBezTo>
                    <a:pt x="341" y="75"/>
                    <a:pt x="333" y="72"/>
                    <a:pt x="325" y="68"/>
                  </a:cubicBezTo>
                  <a:cubicBezTo>
                    <a:pt x="306" y="60"/>
                    <a:pt x="290" y="47"/>
                    <a:pt x="281" y="28"/>
                  </a:cubicBezTo>
                  <a:cubicBezTo>
                    <a:pt x="280" y="27"/>
                    <a:pt x="278" y="26"/>
                    <a:pt x="277" y="27"/>
                  </a:cubicBezTo>
                  <a:cubicBezTo>
                    <a:pt x="268" y="32"/>
                    <a:pt x="259" y="37"/>
                    <a:pt x="249" y="40"/>
                  </a:cubicBezTo>
                  <a:cubicBezTo>
                    <a:pt x="243" y="42"/>
                    <a:pt x="237" y="44"/>
                    <a:pt x="231" y="45"/>
                  </a:cubicBezTo>
                  <a:cubicBezTo>
                    <a:pt x="226" y="46"/>
                    <a:pt x="221" y="46"/>
                    <a:pt x="217" y="47"/>
                  </a:cubicBezTo>
                  <a:cubicBezTo>
                    <a:pt x="201" y="27"/>
                    <a:pt x="179" y="12"/>
                    <a:pt x="153" y="6"/>
                  </a:cubicBezTo>
                  <a:cubicBezTo>
                    <a:pt x="147" y="4"/>
                    <a:pt x="136" y="0"/>
                    <a:pt x="133" y="8"/>
                  </a:cubicBezTo>
                  <a:cubicBezTo>
                    <a:pt x="131" y="8"/>
                    <a:pt x="130" y="9"/>
                    <a:pt x="130" y="11"/>
                  </a:cubicBezTo>
                  <a:cubicBezTo>
                    <a:pt x="136" y="54"/>
                    <a:pt x="79" y="57"/>
                    <a:pt x="56" y="80"/>
                  </a:cubicBezTo>
                  <a:cubicBezTo>
                    <a:pt x="40" y="96"/>
                    <a:pt x="65" y="99"/>
                    <a:pt x="80" y="101"/>
                  </a:cubicBezTo>
                  <a:cubicBezTo>
                    <a:pt x="62" y="118"/>
                    <a:pt x="0" y="136"/>
                    <a:pt x="13" y="161"/>
                  </a:cubicBezTo>
                  <a:cubicBezTo>
                    <a:pt x="15" y="165"/>
                    <a:pt x="19" y="166"/>
                    <a:pt x="23" y="168"/>
                  </a:cubicBezTo>
                  <a:cubicBezTo>
                    <a:pt x="36" y="173"/>
                    <a:pt x="48" y="175"/>
                    <a:pt x="57" y="187"/>
                  </a:cubicBezTo>
                  <a:cubicBezTo>
                    <a:pt x="57" y="187"/>
                    <a:pt x="58" y="188"/>
                    <a:pt x="58" y="189"/>
                  </a:cubicBezTo>
                  <a:cubicBezTo>
                    <a:pt x="60" y="192"/>
                    <a:pt x="62" y="196"/>
                    <a:pt x="64" y="200"/>
                  </a:cubicBezTo>
                  <a:cubicBezTo>
                    <a:pt x="70" y="221"/>
                    <a:pt x="60" y="244"/>
                    <a:pt x="49" y="263"/>
                  </a:cubicBezTo>
                  <a:cubicBezTo>
                    <a:pt x="47" y="266"/>
                    <a:pt x="49" y="271"/>
                    <a:pt x="54" y="271"/>
                  </a:cubicBezTo>
                  <a:cubicBezTo>
                    <a:pt x="88" y="268"/>
                    <a:pt x="112" y="297"/>
                    <a:pt x="103" y="330"/>
                  </a:cubicBezTo>
                  <a:cubicBezTo>
                    <a:pt x="102" y="331"/>
                    <a:pt x="103" y="333"/>
                    <a:pt x="103" y="334"/>
                  </a:cubicBezTo>
                  <a:cubicBezTo>
                    <a:pt x="119" y="329"/>
                    <a:pt x="133" y="343"/>
                    <a:pt x="144" y="354"/>
                  </a:cubicBezTo>
                  <a:cubicBezTo>
                    <a:pt x="153" y="363"/>
                    <a:pt x="162" y="373"/>
                    <a:pt x="168" y="384"/>
                  </a:cubicBezTo>
                  <a:cubicBezTo>
                    <a:pt x="176" y="370"/>
                    <a:pt x="187" y="357"/>
                    <a:pt x="199" y="347"/>
                  </a:cubicBezTo>
                  <a:cubicBezTo>
                    <a:pt x="205" y="340"/>
                    <a:pt x="212" y="336"/>
                    <a:pt x="221" y="335"/>
                  </a:cubicBezTo>
                  <a:cubicBezTo>
                    <a:pt x="230" y="332"/>
                    <a:pt x="240" y="332"/>
                    <a:pt x="247" y="337"/>
                  </a:cubicBezTo>
                  <a:cubicBezTo>
                    <a:pt x="247" y="336"/>
                    <a:pt x="248" y="336"/>
                    <a:pt x="248" y="335"/>
                  </a:cubicBezTo>
                  <a:cubicBezTo>
                    <a:pt x="252" y="307"/>
                    <a:pt x="277" y="291"/>
                    <a:pt x="304" y="300"/>
                  </a:cubicBezTo>
                  <a:cubicBezTo>
                    <a:pt x="307" y="301"/>
                    <a:pt x="311" y="298"/>
                    <a:pt x="311" y="295"/>
                  </a:cubicBezTo>
                  <a:cubicBezTo>
                    <a:pt x="310" y="285"/>
                    <a:pt x="309" y="275"/>
                    <a:pt x="311" y="264"/>
                  </a:cubicBezTo>
                  <a:cubicBezTo>
                    <a:pt x="312" y="250"/>
                    <a:pt x="319" y="244"/>
                    <a:pt x="328" y="233"/>
                  </a:cubicBezTo>
                  <a:cubicBezTo>
                    <a:pt x="334" y="225"/>
                    <a:pt x="338" y="214"/>
                    <a:pt x="341" y="204"/>
                  </a:cubicBezTo>
                  <a:cubicBezTo>
                    <a:pt x="350" y="193"/>
                    <a:pt x="365" y="186"/>
                    <a:pt x="380" y="187"/>
                  </a:cubicBezTo>
                  <a:cubicBezTo>
                    <a:pt x="381" y="187"/>
                    <a:pt x="381" y="187"/>
                    <a:pt x="382" y="186"/>
                  </a:cubicBezTo>
                  <a:cubicBezTo>
                    <a:pt x="382" y="186"/>
                    <a:pt x="382" y="185"/>
                    <a:pt x="382" y="185"/>
                  </a:cubicBezTo>
                  <a:close/>
                  <a:moveTo>
                    <a:pt x="64" y="85"/>
                  </a:moveTo>
                  <a:cubicBezTo>
                    <a:pt x="63" y="83"/>
                    <a:pt x="66" y="82"/>
                    <a:pt x="68" y="80"/>
                  </a:cubicBezTo>
                  <a:cubicBezTo>
                    <a:pt x="67" y="83"/>
                    <a:pt x="67" y="87"/>
                    <a:pt x="71" y="90"/>
                  </a:cubicBezTo>
                  <a:cubicBezTo>
                    <a:pt x="72" y="90"/>
                    <a:pt x="72" y="90"/>
                    <a:pt x="73" y="90"/>
                  </a:cubicBezTo>
                  <a:cubicBezTo>
                    <a:pt x="68" y="90"/>
                    <a:pt x="64" y="88"/>
                    <a:pt x="64" y="85"/>
                  </a:cubicBezTo>
                  <a:close/>
                  <a:moveTo>
                    <a:pt x="24" y="155"/>
                  </a:moveTo>
                  <a:cubicBezTo>
                    <a:pt x="22" y="145"/>
                    <a:pt x="48" y="132"/>
                    <a:pt x="54" y="129"/>
                  </a:cubicBezTo>
                  <a:cubicBezTo>
                    <a:pt x="54" y="129"/>
                    <a:pt x="55" y="128"/>
                    <a:pt x="56" y="128"/>
                  </a:cubicBezTo>
                  <a:cubicBezTo>
                    <a:pt x="45" y="137"/>
                    <a:pt x="35" y="146"/>
                    <a:pt x="24" y="155"/>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44" name="Freeform 11"/>
            <p:cNvSpPr>
              <a:spLocks/>
            </p:cNvSpPr>
            <p:nvPr/>
          </p:nvSpPr>
          <p:spPr bwMode="auto">
            <a:xfrm>
              <a:off x="5268913" y="1530351"/>
              <a:ext cx="866775" cy="1184275"/>
            </a:xfrm>
            <a:custGeom>
              <a:avLst/>
              <a:gdLst>
                <a:gd name="T0" fmla="*/ 147 w 331"/>
                <a:gd name="T1" fmla="*/ 255 h 454"/>
                <a:gd name="T2" fmla="*/ 132 w 331"/>
                <a:gd name="T3" fmla="*/ 356 h 454"/>
                <a:gd name="T4" fmla="*/ 132 w 331"/>
                <a:gd name="T5" fmla="*/ 357 h 454"/>
                <a:gd name="T6" fmla="*/ 96 w 331"/>
                <a:gd name="T7" fmla="*/ 416 h 454"/>
                <a:gd name="T8" fmla="*/ 132 w 331"/>
                <a:gd name="T9" fmla="*/ 360 h 454"/>
                <a:gd name="T10" fmla="*/ 129 w 331"/>
                <a:gd name="T11" fmla="*/ 454 h 454"/>
                <a:gd name="T12" fmla="*/ 145 w 331"/>
                <a:gd name="T13" fmla="*/ 311 h 454"/>
                <a:gd name="T14" fmla="*/ 191 w 331"/>
                <a:gd name="T15" fmla="*/ 404 h 454"/>
                <a:gd name="T16" fmla="*/ 146 w 331"/>
                <a:gd name="T17" fmla="*/ 308 h 454"/>
                <a:gd name="T18" fmla="*/ 149 w 331"/>
                <a:gd name="T19" fmla="*/ 281 h 454"/>
                <a:gd name="T20" fmla="*/ 215 w 331"/>
                <a:gd name="T21" fmla="*/ 287 h 454"/>
                <a:gd name="T22" fmla="*/ 258 w 331"/>
                <a:gd name="T23" fmla="*/ 367 h 454"/>
                <a:gd name="T24" fmla="*/ 218 w 331"/>
                <a:gd name="T25" fmla="*/ 287 h 454"/>
                <a:gd name="T26" fmla="*/ 253 w 331"/>
                <a:gd name="T27" fmla="*/ 310 h 454"/>
                <a:gd name="T28" fmla="*/ 201 w 331"/>
                <a:gd name="T29" fmla="*/ 262 h 454"/>
                <a:gd name="T30" fmla="*/ 157 w 331"/>
                <a:gd name="T31" fmla="*/ 216 h 454"/>
                <a:gd name="T32" fmla="*/ 159 w 331"/>
                <a:gd name="T33" fmla="*/ 196 h 454"/>
                <a:gd name="T34" fmla="*/ 169 w 331"/>
                <a:gd name="T35" fmla="*/ 163 h 454"/>
                <a:gd name="T36" fmla="*/ 211 w 331"/>
                <a:gd name="T37" fmla="*/ 196 h 454"/>
                <a:gd name="T38" fmla="*/ 288 w 331"/>
                <a:gd name="T39" fmla="*/ 263 h 454"/>
                <a:gd name="T40" fmla="*/ 236 w 331"/>
                <a:gd name="T41" fmla="*/ 222 h 454"/>
                <a:gd name="T42" fmla="*/ 201 w 331"/>
                <a:gd name="T43" fmla="*/ 175 h 454"/>
                <a:gd name="T44" fmla="*/ 330 w 331"/>
                <a:gd name="T45" fmla="*/ 262 h 454"/>
                <a:gd name="T46" fmla="*/ 247 w 331"/>
                <a:gd name="T47" fmla="*/ 201 h 454"/>
                <a:gd name="T48" fmla="*/ 300 w 331"/>
                <a:gd name="T49" fmla="*/ 212 h 454"/>
                <a:gd name="T50" fmla="*/ 170 w 331"/>
                <a:gd name="T51" fmla="*/ 158 h 454"/>
                <a:gd name="T52" fmla="*/ 185 w 331"/>
                <a:gd name="T53" fmla="*/ 105 h 454"/>
                <a:gd name="T54" fmla="*/ 211 w 331"/>
                <a:gd name="T55" fmla="*/ 3 h 454"/>
                <a:gd name="T56" fmla="*/ 164 w 331"/>
                <a:gd name="T57" fmla="*/ 158 h 454"/>
                <a:gd name="T58" fmla="*/ 120 w 331"/>
                <a:gd name="T59" fmla="*/ 168 h 454"/>
                <a:gd name="T60" fmla="*/ 53 w 331"/>
                <a:gd name="T61" fmla="*/ 158 h 454"/>
                <a:gd name="T62" fmla="*/ 84 w 331"/>
                <a:gd name="T63" fmla="*/ 186 h 454"/>
                <a:gd name="T64" fmla="*/ 1 w 331"/>
                <a:gd name="T65" fmla="*/ 243 h 454"/>
                <a:gd name="T66" fmla="*/ 123 w 331"/>
                <a:gd name="T67" fmla="*/ 170 h 454"/>
                <a:gd name="T68" fmla="*/ 156 w 331"/>
                <a:gd name="T69" fmla="*/ 186 h 454"/>
                <a:gd name="T70" fmla="*/ 95 w 331"/>
                <a:gd name="T71" fmla="*/ 238 h 454"/>
                <a:gd name="T72" fmla="*/ 37 w 331"/>
                <a:gd name="T73" fmla="*/ 285 h 454"/>
                <a:gd name="T74" fmla="*/ 153 w 331"/>
                <a:gd name="T75" fmla="*/ 202 h 454"/>
                <a:gd name="T76" fmla="*/ 43 w 331"/>
                <a:gd name="T77" fmla="*/ 347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31" h="454">
                  <a:moveTo>
                    <a:pt x="44" y="348"/>
                  </a:moveTo>
                  <a:cubicBezTo>
                    <a:pt x="82" y="323"/>
                    <a:pt x="122" y="294"/>
                    <a:pt x="147" y="255"/>
                  </a:cubicBezTo>
                  <a:cubicBezTo>
                    <a:pt x="147" y="260"/>
                    <a:pt x="147" y="265"/>
                    <a:pt x="146" y="270"/>
                  </a:cubicBezTo>
                  <a:cubicBezTo>
                    <a:pt x="144" y="299"/>
                    <a:pt x="138" y="327"/>
                    <a:pt x="132" y="356"/>
                  </a:cubicBezTo>
                  <a:cubicBezTo>
                    <a:pt x="132" y="356"/>
                    <a:pt x="132" y="357"/>
                    <a:pt x="132" y="357"/>
                  </a:cubicBezTo>
                  <a:cubicBezTo>
                    <a:pt x="132" y="357"/>
                    <a:pt x="132" y="357"/>
                    <a:pt x="132" y="357"/>
                  </a:cubicBezTo>
                  <a:cubicBezTo>
                    <a:pt x="123" y="367"/>
                    <a:pt x="114" y="377"/>
                    <a:pt x="106" y="388"/>
                  </a:cubicBezTo>
                  <a:cubicBezTo>
                    <a:pt x="101" y="396"/>
                    <a:pt x="96" y="406"/>
                    <a:pt x="96" y="416"/>
                  </a:cubicBezTo>
                  <a:cubicBezTo>
                    <a:pt x="96" y="416"/>
                    <a:pt x="97" y="417"/>
                    <a:pt x="97" y="416"/>
                  </a:cubicBezTo>
                  <a:cubicBezTo>
                    <a:pt x="100" y="393"/>
                    <a:pt x="118" y="377"/>
                    <a:pt x="132" y="360"/>
                  </a:cubicBezTo>
                  <a:cubicBezTo>
                    <a:pt x="125" y="391"/>
                    <a:pt x="125" y="423"/>
                    <a:pt x="128" y="454"/>
                  </a:cubicBezTo>
                  <a:cubicBezTo>
                    <a:pt x="128" y="454"/>
                    <a:pt x="129" y="454"/>
                    <a:pt x="129" y="454"/>
                  </a:cubicBezTo>
                  <a:cubicBezTo>
                    <a:pt x="129" y="424"/>
                    <a:pt x="128" y="395"/>
                    <a:pt x="134" y="366"/>
                  </a:cubicBezTo>
                  <a:cubicBezTo>
                    <a:pt x="137" y="347"/>
                    <a:pt x="141" y="329"/>
                    <a:pt x="145" y="311"/>
                  </a:cubicBezTo>
                  <a:cubicBezTo>
                    <a:pt x="156" y="325"/>
                    <a:pt x="165" y="340"/>
                    <a:pt x="173" y="356"/>
                  </a:cubicBezTo>
                  <a:cubicBezTo>
                    <a:pt x="181" y="371"/>
                    <a:pt x="186" y="388"/>
                    <a:pt x="191" y="404"/>
                  </a:cubicBezTo>
                  <a:cubicBezTo>
                    <a:pt x="191" y="404"/>
                    <a:pt x="191" y="404"/>
                    <a:pt x="191" y="404"/>
                  </a:cubicBezTo>
                  <a:cubicBezTo>
                    <a:pt x="186" y="369"/>
                    <a:pt x="167" y="336"/>
                    <a:pt x="146" y="308"/>
                  </a:cubicBezTo>
                  <a:cubicBezTo>
                    <a:pt x="146" y="308"/>
                    <a:pt x="146" y="308"/>
                    <a:pt x="145" y="307"/>
                  </a:cubicBezTo>
                  <a:cubicBezTo>
                    <a:pt x="147" y="299"/>
                    <a:pt x="148" y="290"/>
                    <a:pt x="149" y="281"/>
                  </a:cubicBezTo>
                  <a:cubicBezTo>
                    <a:pt x="151" y="261"/>
                    <a:pt x="152" y="240"/>
                    <a:pt x="155" y="220"/>
                  </a:cubicBezTo>
                  <a:cubicBezTo>
                    <a:pt x="177" y="240"/>
                    <a:pt x="198" y="262"/>
                    <a:pt x="215" y="287"/>
                  </a:cubicBezTo>
                  <a:cubicBezTo>
                    <a:pt x="224" y="300"/>
                    <a:pt x="232" y="313"/>
                    <a:pt x="239" y="327"/>
                  </a:cubicBezTo>
                  <a:cubicBezTo>
                    <a:pt x="245" y="340"/>
                    <a:pt x="251" y="354"/>
                    <a:pt x="258" y="367"/>
                  </a:cubicBezTo>
                  <a:cubicBezTo>
                    <a:pt x="258" y="367"/>
                    <a:pt x="258" y="367"/>
                    <a:pt x="258" y="367"/>
                  </a:cubicBezTo>
                  <a:cubicBezTo>
                    <a:pt x="251" y="339"/>
                    <a:pt x="234" y="311"/>
                    <a:pt x="218" y="287"/>
                  </a:cubicBezTo>
                  <a:cubicBezTo>
                    <a:pt x="213" y="279"/>
                    <a:pt x="208" y="272"/>
                    <a:pt x="202" y="265"/>
                  </a:cubicBezTo>
                  <a:cubicBezTo>
                    <a:pt x="223" y="275"/>
                    <a:pt x="240" y="291"/>
                    <a:pt x="253" y="310"/>
                  </a:cubicBezTo>
                  <a:cubicBezTo>
                    <a:pt x="253" y="310"/>
                    <a:pt x="253" y="310"/>
                    <a:pt x="253" y="310"/>
                  </a:cubicBezTo>
                  <a:cubicBezTo>
                    <a:pt x="241" y="289"/>
                    <a:pt x="223" y="273"/>
                    <a:pt x="201" y="262"/>
                  </a:cubicBezTo>
                  <a:cubicBezTo>
                    <a:pt x="201" y="262"/>
                    <a:pt x="200" y="262"/>
                    <a:pt x="200" y="262"/>
                  </a:cubicBezTo>
                  <a:cubicBezTo>
                    <a:pt x="187" y="246"/>
                    <a:pt x="173" y="230"/>
                    <a:pt x="157" y="216"/>
                  </a:cubicBezTo>
                  <a:cubicBezTo>
                    <a:pt x="157" y="216"/>
                    <a:pt x="156" y="216"/>
                    <a:pt x="155" y="216"/>
                  </a:cubicBezTo>
                  <a:cubicBezTo>
                    <a:pt x="156" y="209"/>
                    <a:pt x="157" y="202"/>
                    <a:pt x="159" y="196"/>
                  </a:cubicBezTo>
                  <a:cubicBezTo>
                    <a:pt x="161" y="184"/>
                    <a:pt x="164" y="173"/>
                    <a:pt x="167" y="161"/>
                  </a:cubicBezTo>
                  <a:cubicBezTo>
                    <a:pt x="168" y="162"/>
                    <a:pt x="168" y="163"/>
                    <a:pt x="169" y="163"/>
                  </a:cubicBezTo>
                  <a:cubicBezTo>
                    <a:pt x="179" y="165"/>
                    <a:pt x="187" y="168"/>
                    <a:pt x="196" y="172"/>
                  </a:cubicBezTo>
                  <a:cubicBezTo>
                    <a:pt x="199" y="181"/>
                    <a:pt x="205" y="189"/>
                    <a:pt x="211" y="196"/>
                  </a:cubicBezTo>
                  <a:cubicBezTo>
                    <a:pt x="218" y="205"/>
                    <a:pt x="225" y="215"/>
                    <a:pt x="234" y="223"/>
                  </a:cubicBezTo>
                  <a:cubicBezTo>
                    <a:pt x="250" y="239"/>
                    <a:pt x="268" y="252"/>
                    <a:pt x="288" y="263"/>
                  </a:cubicBezTo>
                  <a:cubicBezTo>
                    <a:pt x="288" y="263"/>
                    <a:pt x="288" y="263"/>
                    <a:pt x="288" y="263"/>
                  </a:cubicBezTo>
                  <a:cubicBezTo>
                    <a:pt x="269" y="252"/>
                    <a:pt x="251" y="238"/>
                    <a:pt x="236" y="222"/>
                  </a:cubicBezTo>
                  <a:cubicBezTo>
                    <a:pt x="228" y="214"/>
                    <a:pt x="222" y="206"/>
                    <a:pt x="216" y="198"/>
                  </a:cubicBezTo>
                  <a:cubicBezTo>
                    <a:pt x="210" y="190"/>
                    <a:pt x="206" y="182"/>
                    <a:pt x="201" y="175"/>
                  </a:cubicBezTo>
                  <a:cubicBezTo>
                    <a:pt x="218" y="184"/>
                    <a:pt x="233" y="196"/>
                    <a:pt x="249" y="207"/>
                  </a:cubicBezTo>
                  <a:cubicBezTo>
                    <a:pt x="276" y="225"/>
                    <a:pt x="302" y="245"/>
                    <a:pt x="330" y="262"/>
                  </a:cubicBezTo>
                  <a:cubicBezTo>
                    <a:pt x="331" y="262"/>
                    <a:pt x="331" y="261"/>
                    <a:pt x="331" y="261"/>
                  </a:cubicBezTo>
                  <a:cubicBezTo>
                    <a:pt x="304" y="240"/>
                    <a:pt x="275" y="221"/>
                    <a:pt x="247" y="201"/>
                  </a:cubicBezTo>
                  <a:cubicBezTo>
                    <a:pt x="265" y="203"/>
                    <a:pt x="282" y="206"/>
                    <a:pt x="299" y="212"/>
                  </a:cubicBezTo>
                  <a:cubicBezTo>
                    <a:pt x="300" y="212"/>
                    <a:pt x="300" y="212"/>
                    <a:pt x="300" y="212"/>
                  </a:cubicBezTo>
                  <a:cubicBezTo>
                    <a:pt x="281" y="204"/>
                    <a:pt x="262" y="200"/>
                    <a:pt x="243" y="198"/>
                  </a:cubicBezTo>
                  <a:cubicBezTo>
                    <a:pt x="220" y="182"/>
                    <a:pt x="197" y="164"/>
                    <a:pt x="170" y="158"/>
                  </a:cubicBezTo>
                  <a:cubicBezTo>
                    <a:pt x="169" y="158"/>
                    <a:pt x="169" y="158"/>
                    <a:pt x="168" y="158"/>
                  </a:cubicBezTo>
                  <a:cubicBezTo>
                    <a:pt x="174" y="140"/>
                    <a:pt x="180" y="123"/>
                    <a:pt x="185" y="105"/>
                  </a:cubicBezTo>
                  <a:cubicBezTo>
                    <a:pt x="195" y="71"/>
                    <a:pt x="208" y="38"/>
                    <a:pt x="216" y="4"/>
                  </a:cubicBezTo>
                  <a:cubicBezTo>
                    <a:pt x="216" y="1"/>
                    <a:pt x="212" y="0"/>
                    <a:pt x="211" y="3"/>
                  </a:cubicBezTo>
                  <a:cubicBezTo>
                    <a:pt x="200" y="32"/>
                    <a:pt x="192" y="64"/>
                    <a:pt x="183" y="95"/>
                  </a:cubicBezTo>
                  <a:cubicBezTo>
                    <a:pt x="177" y="116"/>
                    <a:pt x="170" y="137"/>
                    <a:pt x="164" y="158"/>
                  </a:cubicBezTo>
                  <a:cubicBezTo>
                    <a:pt x="152" y="157"/>
                    <a:pt x="141" y="160"/>
                    <a:pt x="130" y="164"/>
                  </a:cubicBezTo>
                  <a:cubicBezTo>
                    <a:pt x="127" y="166"/>
                    <a:pt x="124" y="167"/>
                    <a:pt x="120" y="168"/>
                  </a:cubicBezTo>
                  <a:cubicBezTo>
                    <a:pt x="103" y="154"/>
                    <a:pt x="74" y="151"/>
                    <a:pt x="53" y="158"/>
                  </a:cubicBezTo>
                  <a:cubicBezTo>
                    <a:pt x="52" y="158"/>
                    <a:pt x="52" y="158"/>
                    <a:pt x="53" y="158"/>
                  </a:cubicBezTo>
                  <a:cubicBezTo>
                    <a:pt x="77" y="158"/>
                    <a:pt x="98" y="155"/>
                    <a:pt x="118" y="169"/>
                  </a:cubicBezTo>
                  <a:cubicBezTo>
                    <a:pt x="107" y="174"/>
                    <a:pt x="95" y="180"/>
                    <a:pt x="84" y="186"/>
                  </a:cubicBezTo>
                  <a:cubicBezTo>
                    <a:pt x="54" y="201"/>
                    <a:pt x="25" y="220"/>
                    <a:pt x="0" y="242"/>
                  </a:cubicBezTo>
                  <a:cubicBezTo>
                    <a:pt x="0" y="243"/>
                    <a:pt x="1" y="244"/>
                    <a:pt x="1" y="243"/>
                  </a:cubicBezTo>
                  <a:cubicBezTo>
                    <a:pt x="27" y="224"/>
                    <a:pt x="53" y="205"/>
                    <a:pt x="82" y="190"/>
                  </a:cubicBezTo>
                  <a:cubicBezTo>
                    <a:pt x="95" y="183"/>
                    <a:pt x="109" y="176"/>
                    <a:pt x="123" y="170"/>
                  </a:cubicBezTo>
                  <a:cubicBezTo>
                    <a:pt x="136" y="165"/>
                    <a:pt x="149" y="160"/>
                    <a:pt x="163" y="160"/>
                  </a:cubicBezTo>
                  <a:cubicBezTo>
                    <a:pt x="161" y="169"/>
                    <a:pt x="158" y="177"/>
                    <a:pt x="156" y="186"/>
                  </a:cubicBezTo>
                  <a:cubicBezTo>
                    <a:pt x="155" y="190"/>
                    <a:pt x="154" y="195"/>
                    <a:pt x="153" y="200"/>
                  </a:cubicBezTo>
                  <a:cubicBezTo>
                    <a:pt x="133" y="211"/>
                    <a:pt x="114" y="225"/>
                    <a:pt x="95" y="238"/>
                  </a:cubicBezTo>
                  <a:cubicBezTo>
                    <a:pt x="75" y="253"/>
                    <a:pt x="55" y="268"/>
                    <a:pt x="37" y="285"/>
                  </a:cubicBezTo>
                  <a:cubicBezTo>
                    <a:pt x="37" y="285"/>
                    <a:pt x="37" y="286"/>
                    <a:pt x="37" y="285"/>
                  </a:cubicBezTo>
                  <a:cubicBezTo>
                    <a:pt x="56" y="270"/>
                    <a:pt x="75" y="255"/>
                    <a:pt x="95" y="241"/>
                  </a:cubicBezTo>
                  <a:cubicBezTo>
                    <a:pt x="114" y="227"/>
                    <a:pt x="134" y="215"/>
                    <a:pt x="153" y="202"/>
                  </a:cubicBezTo>
                  <a:cubicBezTo>
                    <a:pt x="150" y="219"/>
                    <a:pt x="149" y="235"/>
                    <a:pt x="148" y="252"/>
                  </a:cubicBezTo>
                  <a:cubicBezTo>
                    <a:pt x="120" y="292"/>
                    <a:pt x="82" y="319"/>
                    <a:pt x="43" y="347"/>
                  </a:cubicBezTo>
                  <a:cubicBezTo>
                    <a:pt x="42" y="347"/>
                    <a:pt x="43" y="348"/>
                    <a:pt x="44" y="348"/>
                  </a:cubicBez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120" name="TextBox 119"/>
          <p:cNvSpPr txBox="1"/>
          <p:nvPr/>
        </p:nvSpPr>
        <p:spPr>
          <a:xfrm>
            <a:off x="5543822" y="1669790"/>
            <a:ext cx="6605418" cy="3046988"/>
          </a:xfrm>
          <a:prstGeom prst="rect">
            <a:avLst/>
          </a:prstGeom>
          <a:noFill/>
          <a:effectLst>
            <a:outerShdw blurRad="139700" dist="165100" dir="5400000" algn="t" rotWithShape="0">
              <a:prstClr val="black">
                <a:alpha val="28000"/>
              </a:prstClr>
            </a:outerShdw>
          </a:effectLst>
        </p:spPr>
        <p:txBody>
          <a:bodyPr wrap="square" lIns="91440" tIns="45720" rIns="91440" bIns="45720" rtlCol="0" anchor="t">
            <a:spAutoFit/>
          </a:bodyPr>
          <a:lstStyle/>
          <a:p>
            <a:pPr algn="ctr"/>
            <a:r>
              <a:rPr lang="en-US" sz="9600">
                <a:solidFill>
                  <a:schemeClr val="accent6"/>
                </a:solidFill>
                <a:latin typeface="Selima"/>
              </a:rPr>
              <a:t> </a:t>
            </a:r>
            <a:r>
              <a:rPr lang="en-US" sz="9600">
                <a:solidFill>
                  <a:schemeClr val="accent6">
                    <a:lumMod val="20000"/>
                    <a:lumOff val="80000"/>
                  </a:schemeClr>
                </a:solidFill>
                <a:latin typeface="Selima"/>
              </a:rPr>
              <a:t>ACP</a:t>
            </a:r>
            <a:endParaRPr lang="en-US" sz="9600">
              <a:solidFill>
                <a:schemeClr val="accent6">
                  <a:lumMod val="20000"/>
                  <a:lumOff val="80000"/>
                </a:schemeClr>
              </a:solidFill>
              <a:latin typeface="Selima" panose="02000000000000000000" pitchFamily="50" charset="0"/>
            </a:endParaRPr>
          </a:p>
          <a:p>
            <a:pPr algn="ctr"/>
            <a:r>
              <a:rPr lang="en-US" sz="9600">
                <a:solidFill>
                  <a:schemeClr val="accent6">
                    <a:lumMod val="20000"/>
                    <a:lumOff val="80000"/>
                  </a:schemeClr>
                </a:solidFill>
                <a:latin typeface="Selima"/>
              </a:rPr>
              <a:t>Components</a:t>
            </a:r>
            <a:endParaRPr lang="en-US" sz="9600">
              <a:solidFill>
                <a:schemeClr val="accent6">
                  <a:lumMod val="20000"/>
                  <a:lumOff val="80000"/>
                </a:schemeClr>
              </a:solidFill>
              <a:latin typeface="Selima" panose="02000000000000000000" pitchFamily="50" charset="0"/>
            </a:endParaRPr>
          </a:p>
        </p:txBody>
      </p:sp>
      <p:pic>
        <p:nvPicPr>
          <p:cNvPr id="114" name="Picture Placeholder 113"/>
          <p:cNvPicPr>
            <a:picLocks noGrp="1" noChangeAspect="1"/>
          </p:cNvPicPr>
          <p:nvPr>
            <p:ph type="pic" sz="quarter" idx="10"/>
          </p:nvPr>
        </p:nvPicPr>
        <p:blipFill>
          <a:blip r:embed="rId3" cstate="print">
            <a:extLst>
              <a:ext uri="{28A0092B-C50C-407E-A947-70E740481C1C}">
                <a14:useLocalDpi xmlns:a14="http://schemas.microsoft.com/office/drawing/2010/main" val="0"/>
              </a:ext>
            </a:extLst>
          </a:blip>
          <a:srcRect l="16694" r="16694"/>
          <a:stretch/>
        </p:blipFill>
        <p:spPr>
          <a:xfrm>
            <a:off x="1444149" y="1573689"/>
            <a:ext cx="3710622" cy="3710622"/>
          </a:xfrm>
        </p:spPr>
      </p:pic>
      <p:grpSp>
        <p:nvGrpSpPr>
          <p:cNvPr id="2" name="Group 1"/>
          <p:cNvGrpSpPr/>
          <p:nvPr/>
        </p:nvGrpSpPr>
        <p:grpSpPr>
          <a:xfrm>
            <a:off x="1197591" y="1304339"/>
            <a:ext cx="4492925" cy="4732124"/>
            <a:chOff x="1197591" y="1304339"/>
            <a:chExt cx="4492925" cy="4732124"/>
          </a:xfrm>
        </p:grpSpPr>
        <p:grpSp>
          <p:nvGrpSpPr>
            <p:cNvPr id="4" name="Group 3"/>
            <p:cNvGrpSpPr/>
            <p:nvPr/>
          </p:nvGrpSpPr>
          <p:grpSpPr>
            <a:xfrm rot="1241917">
              <a:off x="5007891" y="2192033"/>
              <a:ext cx="682625" cy="1738313"/>
              <a:chOff x="9215438" y="1976438"/>
              <a:chExt cx="682625" cy="1738313"/>
            </a:xfrm>
            <a:effectLst>
              <a:outerShdw blurRad="127000" dist="63500" dir="8100000" algn="tr" rotWithShape="0">
                <a:prstClr val="black">
                  <a:alpha val="20000"/>
                </a:prstClr>
              </a:outerShdw>
            </a:effectLst>
          </p:grpSpPr>
          <p:sp>
            <p:nvSpPr>
              <p:cNvPr id="98" name="Freeform 66"/>
              <p:cNvSpPr>
                <a:spLocks/>
              </p:cNvSpPr>
              <p:nvPr/>
            </p:nvSpPr>
            <p:spPr bwMode="auto">
              <a:xfrm>
                <a:off x="9250363" y="2138363"/>
                <a:ext cx="193675" cy="152400"/>
              </a:xfrm>
              <a:custGeom>
                <a:avLst/>
                <a:gdLst>
                  <a:gd name="T0" fmla="*/ 70 w 74"/>
                  <a:gd name="T1" fmla="*/ 40 h 59"/>
                  <a:gd name="T2" fmla="*/ 8 w 74"/>
                  <a:gd name="T3" fmla="*/ 23 h 59"/>
                  <a:gd name="T4" fmla="*/ 18 w 74"/>
                  <a:gd name="T5" fmla="*/ 51 h 59"/>
                  <a:gd name="T6" fmla="*/ 69 w 74"/>
                  <a:gd name="T7" fmla="*/ 49 h 59"/>
                  <a:gd name="T8" fmla="*/ 70 w 74"/>
                  <a:gd name="T9" fmla="*/ 40 h 59"/>
                </a:gdLst>
                <a:ahLst/>
                <a:cxnLst>
                  <a:cxn ang="0">
                    <a:pos x="T0" y="T1"/>
                  </a:cxn>
                  <a:cxn ang="0">
                    <a:pos x="T2" y="T3"/>
                  </a:cxn>
                  <a:cxn ang="0">
                    <a:pos x="T4" y="T5"/>
                  </a:cxn>
                  <a:cxn ang="0">
                    <a:pos x="T6" y="T7"/>
                  </a:cxn>
                  <a:cxn ang="0">
                    <a:pos x="T8" y="T9"/>
                  </a:cxn>
                </a:cxnLst>
                <a:rect l="0" t="0" r="r" b="b"/>
                <a:pathLst>
                  <a:path w="74" h="59">
                    <a:moveTo>
                      <a:pt x="70" y="40"/>
                    </a:moveTo>
                    <a:cubicBezTo>
                      <a:pt x="60" y="19"/>
                      <a:pt x="23" y="0"/>
                      <a:pt x="8" y="23"/>
                    </a:cubicBezTo>
                    <a:cubicBezTo>
                      <a:pt x="0" y="35"/>
                      <a:pt x="8" y="46"/>
                      <a:pt x="18" y="51"/>
                    </a:cubicBezTo>
                    <a:cubicBezTo>
                      <a:pt x="35" y="59"/>
                      <a:pt x="53" y="55"/>
                      <a:pt x="69" y="49"/>
                    </a:cubicBezTo>
                    <a:cubicBezTo>
                      <a:pt x="74" y="47"/>
                      <a:pt x="74" y="40"/>
                      <a:pt x="70" y="40"/>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99" name="Freeform 67"/>
              <p:cNvSpPr>
                <a:spLocks/>
              </p:cNvSpPr>
              <p:nvPr/>
            </p:nvSpPr>
            <p:spPr bwMode="auto">
              <a:xfrm>
                <a:off x="9218613" y="2252663"/>
                <a:ext cx="246063" cy="204788"/>
              </a:xfrm>
              <a:custGeom>
                <a:avLst/>
                <a:gdLst>
                  <a:gd name="T0" fmla="*/ 94 w 94"/>
                  <a:gd name="T1" fmla="*/ 64 h 79"/>
                  <a:gd name="T2" fmla="*/ 93 w 94"/>
                  <a:gd name="T3" fmla="*/ 63 h 79"/>
                  <a:gd name="T4" fmla="*/ 9 w 94"/>
                  <a:gd name="T5" fmla="*/ 40 h 79"/>
                  <a:gd name="T6" fmla="*/ 33 w 94"/>
                  <a:gd name="T7" fmla="*/ 73 h 79"/>
                  <a:gd name="T8" fmla="*/ 91 w 94"/>
                  <a:gd name="T9" fmla="*/ 69 h 79"/>
                  <a:gd name="T10" fmla="*/ 94 w 94"/>
                  <a:gd name="T11" fmla="*/ 64 h 79"/>
                </a:gdLst>
                <a:ahLst/>
                <a:cxnLst>
                  <a:cxn ang="0">
                    <a:pos x="T0" y="T1"/>
                  </a:cxn>
                  <a:cxn ang="0">
                    <a:pos x="T2" y="T3"/>
                  </a:cxn>
                  <a:cxn ang="0">
                    <a:pos x="T4" y="T5"/>
                  </a:cxn>
                  <a:cxn ang="0">
                    <a:pos x="T6" y="T7"/>
                  </a:cxn>
                  <a:cxn ang="0">
                    <a:pos x="T8" y="T9"/>
                  </a:cxn>
                  <a:cxn ang="0">
                    <a:pos x="T10" y="T11"/>
                  </a:cxn>
                </a:cxnLst>
                <a:rect l="0" t="0" r="r" b="b"/>
                <a:pathLst>
                  <a:path w="94" h="79">
                    <a:moveTo>
                      <a:pt x="94" y="64"/>
                    </a:moveTo>
                    <a:cubicBezTo>
                      <a:pt x="94" y="64"/>
                      <a:pt x="94" y="64"/>
                      <a:pt x="93" y="63"/>
                    </a:cubicBezTo>
                    <a:cubicBezTo>
                      <a:pt x="83" y="34"/>
                      <a:pt x="30" y="0"/>
                      <a:pt x="9" y="40"/>
                    </a:cubicBezTo>
                    <a:cubicBezTo>
                      <a:pt x="0" y="57"/>
                      <a:pt x="18" y="68"/>
                      <a:pt x="33" y="73"/>
                    </a:cubicBezTo>
                    <a:cubicBezTo>
                      <a:pt x="52" y="79"/>
                      <a:pt x="72" y="77"/>
                      <a:pt x="91" y="69"/>
                    </a:cubicBezTo>
                    <a:cubicBezTo>
                      <a:pt x="93" y="68"/>
                      <a:pt x="94" y="66"/>
                      <a:pt x="94" y="64"/>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00" name="Freeform 68"/>
              <p:cNvSpPr>
                <a:spLocks/>
              </p:cNvSpPr>
              <p:nvPr/>
            </p:nvSpPr>
            <p:spPr bwMode="auto">
              <a:xfrm>
                <a:off x="9236075" y="2486026"/>
                <a:ext cx="257175" cy="158750"/>
              </a:xfrm>
              <a:custGeom>
                <a:avLst/>
                <a:gdLst>
                  <a:gd name="T0" fmla="*/ 97 w 98"/>
                  <a:gd name="T1" fmla="*/ 44 h 61"/>
                  <a:gd name="T2" fmla="*/ 56 w 98"/>
                  <a:gd name="T3" fmla="*/ 6 h 61"/>
                  <a:gd name="T4" fmla="*/ 8 w 98"/>
                  <a:gd name="T5" fmla="*/ 15 h 61"/>
                  <a:gd name="T6" fmla="*/ 28 w 98"/>
                  <a:gd name="T7" fmla="*/ 53 h 61"/>
                  <a:gd name="T8" fmla="*/ 90 w 98"/>
                  <a:gd name="T9" fmla="*/ 47 h 61"/>
                  <a:gd name="T10" fmla="*/ 93 w 98"/>
                  <a:gd name="T11" fmla="*/ 46 h 61"/>
                  <a:gd name="T12" fmla="*/ 93 w 98"/>
                  <a:gd name="T13" fmla="*/ 46 h 61"/>
                  <a:gd name="T14" fmla="*/ 97 w 98"/>
                  <a:gd name="T15" fmla="*/ 44 h 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 h="61">
                    <a:moveTo>
                      <a:pt x="97" y="44"/>
                    </a:moveTo>
                    <a:cubicBezTo>
                      <a:pt x="91" y="26"/>
                      <a:pt x="73" y="12"/>
                      <a:pt x="56" y="6"/>
                    </a:cubicBezTo>
                    <a:cubicBezTo>
                      <a:pt x="42" y="1"/>
                      <a:pt x="17" y="0"/>
                      <a:pt x="8" y="15"/>
                    </a:cubicBezTo>
                    <a:cubicBezTo>
                      <a:pt x="0" y="29"/>
                      <a:pt x="15" y="48"/>
                      <a:pt x="28" y="53"/>
                    </a:cubicBezTo>
                    <a:cubicBezTo>
                      <a:pt x="49" y="61"/>
                      <a:pt x="69" y="47"/>
                      <a:pt x="90" y="47"/>
                    </a:cubicBezTo>
                    <a:cubicBezTo>
                      <a:pt x="91" y="47"/>
                      <a:pt x="92" y="47"/>
                      <a:pt x="93" y="46"/>
                    </a:cubicBezTo>
                    <a:cubicBezTo>
                      <a:pt x="93" y="46"/>
                      <a:pt x="93" y="46"/>
                      <a:pt x="93" y="46"/>
                    </a:cubicBezTo>
                    <a:cubicBezTo>
                      <a:pt x="95" y="47"/>
                      <a:pt x="98" y="46"/>
                      <a:pt x="97" y="44"/>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01" name="Freeform 69"/>
              <p:cNvSpPr>
                <a:spLocks/>
              </p:cNvSpPr>
              <p:nvPr/>
            </p:nvSpPr>
            <p:spPr bwMode="auto">
              <a:xfrm>
                <a:off x="9215438" y="2608263"/>
                <a:ext cx="301625" cy="236538"/>
              </a:xfrm>
              <a:custGeom>
                <a:avLst/>
                <a:gdLst>
                  <a:gd name="T0" fmla="*/ 113 w 115"/>
                  <a:gd name="T1" fmla="*/ 71 h 91"/>
                  <a:gd name="T2" fmla="*/ 112 w 115"/>
                  <a:gd name="T3" fmla="*/ 70 h 91"/>
                  <a:gd name="T4" fmla="*/ 12 w 115"/>
                  <a:gd name="T5" fmla="*/ 38 h 91"/>
                  <a:gd name="T6" fmla="*/ 31 w 115"/>
                  <a:gd name="T7" fmla="*/ 81 h 91"/>
                  <a:gd name="T8" fmla="*/ 109 w 115"/>
                  <a:gd name="T9" fmla="*/ 81 h 91"/>
                  <a:gd name="T10" fmla="*/ 113 w 115"/>
                  <a:gd name="T11" fmla="*/ 71 h 91"/>
                </a:gdLst>
                <a:ahLst/>
                <a:cxnLst>
                  <a:cxn ang="0">
                    <a:pos x="T0" y="T1"/>
                  </a:cxn>
                  <a:cxn ang="0">
                    <a:pos x="T2" y="T3"/>
                  </a:cxn>
                  <a:cxn ang="0">
                    <a:pos x="T4" y="T5"/>
                  </a:cxn>
                  <a:cxn ang="0">
                    <a:pos x="T6" y="T7"/>
                  </a:cxn>
                  <a:cxn ang="0">
                    <a:pos x="T8" y="T9"/>
                  </a:cxn>
                  <a:cxn ang="0">
                    <a:pos x="T10" y="T11"/>
                  </a:cxn>
                </a:cxnLst>
                <a:rect l="0" t="0" r="r" b="b"/>
                <a:pathLst>
                  <a:path w="115" h="91">
                    <a:moveTo>
                      <a:pt x="113" y="71"/>
                    </a:moveTo>
                    <a:cubicBezTo>
                      <a:pt x="113" y="71"/>
                      <a:pt x="113" y="71"/>
                      <a:pt x="112" y="70"/>
                    </a:cubicBezTo>
                    <a:cubicBezTo>
                      <a:pt x="101" y="39"/>
                      <a:pt x="36" y="0"/>
                      <a:pt x="12" y="38"/>
                    </a:cubicBezTo>
                    <a:cubicBezTo>
                      <a:pt x="0" y="55"/>
                      <a:pt x="14" y="74"/>
                      <a:pt x="31" y="81"/>
                    </a:cubicBezTo>
                    <a:cubicBezTo>
                      <a:pt x="55" y="91"/>
                      <a:pt x="85" y="89"/>
                      <a:pt x="109" y="81"/>
                    </a:cubicBezTo>
                    <a:cubicBezTo>
                      <a:pt x="114" y="79"/>
                      <a:pt x="115" y="74"/>
                      <a:pt x="113" y="71"/>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02" name="Freeform 70"/>
              <p:cNvSpPr>
                <a:spLocks/>
              </p:cNvSpPr>
              <p:nvPr/>
            </p:nvSpPr>
            <p:spPr bwMode="auto">
              <a:xfrm>
                <a:off x="9278938" y="2881313"/>
                <a:ext cx="252413" cy="153988"/>
              </a:xfrm>
              <a:custGeom>
                <a:avLst/>
                <a:gdLst>
                  <a:gd name="T0" fmla="*/ 96 w 96"/>
                  <a:gd name="T1" fmla="*/ 45 h 59"/>
                  <a:gd name="T2" fmla="*/ 57 w 96"/>
                  <a:gd name="T3" fmla="*/ 7 h 59"/>
                  <a:gd name="T4" fmla="*/ 10 w 96"/>
                  <a:gd name="T5" fmla="*/ 15 h 59"/>
                  <a:gd name="T6" fmla="*/ 22 w 96"/>
                  <a:gd name="T7" fmla="*/ 50 h 59"/>
                  <a:gd name="T8" fmla="*/ 89 w 96"/>
                  <a:gd name="T9" fmla="*/ 51 h 59"/>
                  <a:gd name="T10" fmla="*/ 95 w 96"/>
                  <a:gd name="T11" fmla="*/ 48 h 59"/>
                  <a:gd name="T12" fmla="*/ 96 w 96"/>
                  <a:gd name="T13" fmla="*/ 45 h 59"/>
                </a:gdLst>
                <a:ahLst/>
                <a:cxnLst>
                  <a:cxn ang="0">
                    <a:pos x="T0" y="T1"/>
                  </a:cxn>
                  <a:cxn ang="0">
                    <a:pos x="T2" y="T3"/>
                  </a:cxn>
                  <a:cxn ang="0">
                    <a:pos x="T4" y="T5"/>
                  </a:cxn>
                  <a:cxn ang="0">
                    <a:pos x="T6" y="T7"/>
                  </a:cxn>
                  <a:cxn ang="0">
                    <a:pos x="T8" y="T9"/>
                  </a:cxn>
                  <a:cxn ang="0">
                    <a:pos x="T10" y="T11"/>
                  </a:cxn>
                  <a:cxn ang="0">
                    <a:pos x="T12" y="T13"/>
                  </a:cxn>
                </a:cxnLst>
                <a:rect l="0" t="0" r="r" b="b"/>
                <a:pathLst>
                  <a:path w="96" h="59">
                    <a:moveTo>
                      <a:pt x="96" y="45"/>
                    </a:moveTo>
                    <a:cubicBezTo>
                      <a:pt x="92" y="25"/>
                      <a:pt x="75" y="14"/>
                      <a:pt x="57" y="7"/>
                    </a:cubicBezTo>
                    <a:cubicBezTo>
                      <a:pt x="41" y="1"/>
                      <a:pt x="21" y="0"/>
                      <a:pt x="10" y="15"/>
                    </a:cubicBezTo>
                    <a:cubicBezTo>
                      <a:pt x="0" y="29"/>
                      <a:pt x="7" y="44"/>
                      <a:pt x="22" y="50"/>
                    </a:cubicBezTo>
                    <a:cubicBezTo>
                      <a:pt x="44" y="59"/>
                      <a:pt x="67" y="50"/>
                      <a:pt x="89" y="51"/>
                    </a:cubicBezTo>
                    <a:cubicBezTo>
                      <a:pt x="92" y="51"/>
                      <a:pt x="94" y="50"/>
                      <a:pt x="95" y="48"/>
                    </a:cubicBezTo>
                    <a:cubicBezTo>
                      <a:pt x="96" y="47"/>
                      <a:pt x="96" y="46"/>
                      <a:pt x="96" y="45"/>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03" name="Freeform 71"/>
              <p:cNvSpPr>
                <a:spLocks/>
              </p:cNvSpPr>
              <p:nvPr/>
            </p:nvSpPr>
            <p:spPr bwMode="auto">
              <a:xfrm>
                <a:off x="9286875" y="3063876"/>
                <a:ext cx="268288" cy="158750"/>
              </a:xfrm>
              <a:custGeom>
                <a:avLst/>
                <a:gdLst>
                  <a:gd name="T0" fmla="*/ 99 w 102"/>
                  <a:gd name="T1" fmla="*/ 40 h 61"/>
                  <a:gd name="T2" fmla="*/ 64 w 102"/>
                  <a:gd name="T3" fmla="*/ 5 h 61"/>
                  <a:gd name="T4" fmla="*/ 12 w 102"/>
                  <a:gd name="T5" fmla="*/ 16 h 61"/>
                  <a:gd name="T6" fmla="*/ 28 w 102"/>
                  <a:gd name="T7" fmla="*/ 52 h 61"/>
                  <a:gd name="T8" fmla="*/ 96 w 102"/>
                  <a:gd name="T9" fmla="*/ 50 h 61"/>
                  <a:gd name="T10" fmla="*/ 99 w 102"/>
                  <a:gd name="T11" fmla="*/ 40 h 61"/>
                </a:gdLst>
                <a:ahLst/>
                <a:cxnLst>
                  <a:cxn ang="0">
                    <a:pos x="T0" y="T1"/>
                  </a:cxn>
                  <a:cxn ang="0">
                    <a:pos x="T2" y="T3"/>
                  </a:cxn>
                  <a:cxn ang="0">
                    <a:pos x="T4" y="T5"/>
                  </a:cxn>
                  <a:cxn ang="0">
                    <a:pos x="T6" y="T7"/>
                  </a:cxn>
                  <a:cxn ang="0">
                    <a:pos x="T8" y="T9"/>
                  </a:cxn>
                  <a:cxn ang="0">
                    <a:pos x="T10" y="T11"/>
                  </a:cxn>
                </a:cxnLst>
                <a:rect l="0" t="0" r="r" b="b"/>
                <a:pathLst>
                  <a:path w="102" h="61">
                    <a:moveTo>
                      <a:pt x="99" y="40"/>
                    </a:moveTo>
                    <a:cubicBezTo>
                      <a:pt x="93" y="23"/>
                      <a:pt x="81" y="10"/>
                      <a:pt x="64" y="5"/>
                    </a:cubicBezTo>
                    <a:cubicBezTo>
                      <a:pt x="47" y="0"/>
                      <a:pt x="23" y="1"/>
                      <a:pt x="12" y="16"/>
                    </a:cubicBezTo>
                    <a:cubicBezTo>
                      <a:pt x="0" y="31"/>
                      <a:pt x="12" y="47"/>
                      <a:pt x="28" y="52"/>
                    </a:cubicBezTo>
                    <a:cubicBezTo>
                      <a:pt x="51" y="61"/>
                      <a:pt x="72" y="56"/>
                      <a:pt x="96" y="50"/>
                    </a:cubicBezTo>
                    <a:cubicBezTo>
                      <a:pt x="101" y="48"/>
                      <a:pt x="102" y="43"/>
                      <a:pt x="99" y="40"/>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04" name="Freeform 72"/>
              <p:cNvSpPr>
                <a:spLocks/>
              </p:cNvSpPr>
              <p:nvPr/>
            </p:nvSpPr>
            <p:spPr bwMode="auto">
              <a:xfrm>
                <a:off x="9355138" y="3238501"/>
                <a:ext cx="206375" cy="117475"/>
              </a:xfrm>
              <a:custGeom>
                <a:avLst/>
                <a:gdLst>
                  <a:gd name="T0" fmla="*/ 75 w 79"/>
                  <a:gd name="T1" fmla="*/ 29 h 45"/>
                  <a:gd name="T2" fmla="*/ 75 w 79"/>
                  <a:gd name="T3" fmla="*/ 28 h 45"/>
                  <a:gd name="T4" fmla="*/ 36 w 79"/>
                  <a:gd name="T5" fmla="*/ 3 h 45"/>
                  <a:gd name="T6" fmla="*/ 5 w 79"/>
                  <a:gd name="T7" fmla="*/ 14 h 45"/>
                  <a:gd name="T8" fmla="*/ 28 w 79"/>
                  <a:gd name="T9" fmla="*/ 38 h 45"/>
                  <a:gd name="T10" fmla="*/ 75 w 79"/>
                  <a:gd name="T11" fmla="*/ 38 h 45"/>
                  <a:gd name="T12" fmla="*/ 75 w 79"/>
                  <a:gd name="T13" fmla="*/ 29 h 45"/>
                </a:gdLst>
                <a:ahLst/>
                <a:cxnLst>
                  <a:cxn ang="0">
                    <a:pos x="T0" y="T1"/>
                  </a:cxn>
                  <a:cxn ang="0">
                    <a:pos x="T2" y="T3"/>
                  </a:cxn>
                  <a:cxn ang="0">
                    <a:pos x="T4" y="T5"/>
                  </a:cxn>
                  <a:cxn ang="0">
                    <a:pos x="T6" y="T7"/>
                  </a:cxn>
                  <a:cxn ang="0">
                    <a:pos x="T8" y="T9"/>
                  </a:cxn>
                  <a:cxn ang="0">
                    <a:pos x="T10" y="T11"/>
                  </a:cxn>
                  <a:cxn ang="0">
                    <a:pos x="T12" y="T13"/>
                  </a:cxn>
                </a:cxnLst>
                <a:rect l="0" t="0" r="r" b="b"/>
                <a:pathLst>
                  <a:path w="79" h="45">
                    <a:moveTo>
                      <a:pt x="75" y="29"/>
                    </a:moveTo>
                    <a:cubicBezTo>
                      <a:pt x="75" y="29"/>
                      <a:pt x="75" y="29"/>
                      <a:pt x="75" y="28"/>
                    </a:cubicBezTo>
                    <a:cubicBezTo>
                      <a:pt x="67" y="14"/>
                      <a:pt x="51" y="6"/>
                      <a:pt x="36" y="3"/>
                    </a:cubicBezTo>
                    <a:cubicBezTo>
                      <a:pt x="25" y="1"/>
                      <a:pt x="9" y="0"/>
                      <a:pt x="5" y="14"/>
                    </a:cubicBezTo>
                    <a:cubicBezTo>
                      <a:pt x="0" y="28"/>
                      <a:pt x="18" y="35"/>
                      <a:pt x="28" y="38"/>
                    </a:cubicBezTo>
                    <a:cubicBezTo>
                      <a:pt x="43" y="43"/>
                      <a:pt x="60" y="45"/>
                      <a:pt x="75" y="38"/>
                    </a:cubicBezTo>
                    <a:cubicBezTo>
                      <a:pt x="79" y="36"/>
                      <a:pt x="79" y="31"/>
                      <a:pt x="75" y="29"/>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05" name="Freeform 73"/>
              <p:cNvSpPr>
                <a:spLocks/>
              </p:cNvSpPr>
              <p:nvPr/>
            </p:nvSpPr>
            <p:spPr bwMode="auto">
              <a:xfrm>
                <a:off x="9463088" y="2130426"/>
                <a:ext cx="177800" cy="131763"/>
              </a:xfrm>
              <a:custGeom>
                <a:avLst/>
                <a:gdLst>
                  <a:gd name="T0" fmla="*/ 65 w 68"/>
                  <a:gd name="T1" fmla="*/ 20 h 51"/>
                  <a:gd name="T2" fmla="*/ 32 w 68"/>
                  <a:gd name="T3" fmla="*/ 5 h 51"/>
                  <a:gd name="T4" fmla="*/ 0 w 68"/>
                  <a:gd name="T5" fmla="*/ 39 h 51"/>
                  <a:gd name="T6" fmla="*/ 2 w 68"/>
                  <a:gd name="T7" fmla="*/ 42 h 51"/>
                  <a:gd name="T8" fmla="*/ 2 w 68"/>
                  <a:gd name="T9" fmla="*/ 44 h 51"/>
                  <a:gd name="T10" fmla="*/ 7 w 68"/>
                  <a:gd name="T11" fmla="*/ 48 h 51"/>
                  <a:gd name="T12" fmla="*/ 36 w 68"/>
                  <a:gd name="T13" fmla="*/ 48 h 51"/>
                  <a:gd name="T14" fmla="*/ 65 w 68"/>
                  <a:gd name="T15" fmla="*/ 20 h 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51">
                    <a:moveTo>
                      <a:pt x="65" y="20"/>
                    </a:moveTo>
                    <a:cubicBezTo>
                      <a:pt x="63" y="4"/>
                      <a:pt x="45" y="0"/>
                      <a:pt x="32" y="5"/>
                    </a:cubicBezTo>
                    <a:cubicBezTo>
                      <a:pt x="16" y="10"/>
                      <a:pt x="4" y="24"/>
                      <a:pt x="0" y="39"/>
                    </a:cubicBezTo>
                    <a:cubicBezTo>
                      <a:pt x="0" y="41"/>
                      <a:pt x="1" y="42"/>
                      <a:pt x="2" y="42"/>
                    </a:cubicBezTo>
                    <a:cubicBezTo>
                      <a:pt x="2" y="42"/>
                      <a:pt x="2" y="43"/>
                      <a:pt x="2" y="44"/>
                    </a:cubicBezTo>
                    <a:cubicBezTo>
                      <a:pt x="2" y="47"/>
                      <a:pt x="4" y="48"/>
                      <a:pt x="7" y="48"/>
                    </a:cubicBezTo>
                    <a:cubicBezTo>
                      <a:pt x="15" y="51"/>
                      <a:pt x="31" y="49"/>
                      <a:pt x="36" y="48"/>
                    </a:cubicBezTo>
                    <a:cubicBezTo>
                      <a:pt x="49" y="46"/>
                      <a:pt x="68" y="36"/>
                      <a:pt x="65" y="20"/>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06" name="Freeform 74"/>
              <p:cNvSpPr>
                <a:spLocks/>
              </p:cNvSpPr>
              <p:nvPr/>
            </p:nvSpPr>
            <p:spPr bwMode="auto">
              <a:xfrm>
                <a:off x="9507538" y="2233613"/>
                <a:ext cx="225425" cy="200025"/>
              </a:xfrm>
              <a:custGeom>
                <a:avLst/>
                <a:gdLst>
                  <a:gd name="T0" fmla="*/ 86 w 86"/>
                  <a:gd name="T1" fmla="*/ 29 h 77"/>
                  <a:gd name="T2" fmla="*/ 44 w 86"/>
                  <a:gd name="T3" fmla="*/ 8 h 77"/>
                  <a:gd name="T4" fmla="*/ 3 w 86"/>
                  <a:gd name="T5" fmla="*/ 59 h 77"/>
                  <a:gd name="T6" fmla="*/ 1 w 86"/>
                  <a:gd name="T7" fmla="*/ 67 h 77"/>
                  <a:gd name="T8" fmla="*/ 6 w 86"/>
                  <a:gd name="T9" fmla="*/ 71 h 77"/>
                  <a:gd name="T10" fmla="*/ 41 w 86"/>
                  <a:gd name="T11" fmla="*/ 75 h 77"/>
                  <a:gd name="T12" fmla="*/ 86 w 86"/>
                  <a:gd name="T13" fmla="*/ 29 h 77"/>
                </a:gdLst>
                <a:ahLst/>
                <a:cxnLst>
                  <a:cxn ang="0">
                    <a:pos x="T0" y="T1"/>
                  </a:cxn>
                  <a:cxn ang="0">
                    <a:pos x="T2" y="T3"/>
                  </a:cxn>
                  <a:cxn ang="0">
                    <a:pos x="T4" y="T5"/>
                  </a:cxn>
                  <a:cxn ang="0">
                    <a:pos x="T6" y="T7"/>
                  </a:cxn>
                  <a:cxn ang="0">
                    <a:pos x="T8" y="T9"/>
                  </a:cxn>
                  <a:cxn ang="0">
                    <a:pos x="T10" y="T11"/>
                  </a:cxn>
                  <a:cxn ang="0">
                    <a:pos x="T12" y="T13"/>
                  </a:cxn>
                </a:cxnLst>
                <a:rect l="0" t="0" r="r" b="b"/>
                <a:pathLst>
                  <a:path w="86" h="77">
                    <a:moveTo>
                      <a:pt x="86" y="29"/>
                    </a:moveTo>
                    <a:cubicBezTo>
                      <a:pt x="85" y="7"/>
                      <a:pt x="62" y="0"/>
                      <a:pt x="44" y="8"/>
                    </a:cubicBezTo>
                    <a:cubicBezTo>
                      <a:pt x="26" y="16"/>
                      <a:pt x="7" y="39"/>
                      <a:pt x="3" y="59"/>
                    </a:cubicBezTo>
                    <a:cubicBezTo>
                      <a:pt x="2" y="61"/>
                      <a:pt x="1" y="64"/>
                      <a:pt x="1" y="67"/>
                    </a:cubicBezTo>
                    <a:cubicBezTo>
                      <a:pt x="0" y="71"/>
                      <a:pt x="3" y="72"/>
                      <a:pt x="6" y="71"/>
                    </a:cubicBezTo>
                    <a:cubicBezTo>
                      <a:pt x="15" y="77"/>
                      <a:pt x="35" y="76"/>
                      <a:pt x="41" y="75"/>
                    </a:cubicBezTo>
                    <a:cubicBezTo>
                      <a:pt x="63" y="72"/>
                      <a:pt x="86" y="52"/>
                      <a:pt x="86" y="29"/>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07" name="Freeform 75"/>
              <p:cNvSpPr>
                <a:spLocks/>
              </p:cNvSpPr>
              <p:nvPr/>
            </p:nvSpPr>
            <p:spPr bwMode="auto">
              <a:xfrm>
                <a:off x="9540875" y="2424113"/>
                <a:ext cx="271463" cy="200025"/>
              </a:xfrm>
              <a:custGeom>
                <a:avLst/>
                <a:gdLst>
                  <a:gd name="T0" fmla="*/ 90 w 103"/>
                  <a:gd name="T1" fmla="*/ 14 h 77"/>
                  <a:gd name="T2" fmla="*/ 37 w 103"/>
                  <a:gd name="T3" fmla="*/ 15 h 77"/>
                  <a:gd name="T4" fmla="*/ 1 w 103"/>
                  <a:gd name="T5" fmla="*/ 65 h 77"/>
                  <a:gd name="T6" fmla="*/ 0 w 103"/>
                  <a:gd name="T7" fmla="*/ 69 h 77"/>
                  <a:gd name="T8" fmla="*/ 0 w 103"/>
                  <a:gd name="T9" fmla="*/ 69 h 77"/>
                  <a:gd name="T10" fmla="*/ 1 w 103"/>
                  <a:gd name="T11" fmla="*/ 71 h 77"/>
                  <a:gd name="T12" fmla="*/ 5 w 103"/>
                  <a:gd name="T13" fmla="*/ 72 h 77"/>
                  <a:gd name="T14" fmla="*/ 78 w 103"/>
                  <a:gd name="T15" fmla="*/ 62 h 77"/>
                  <a:gd name="T16" fmla="*/ 90 w 103"/>
                  <a:gd name="T17" fmla="*/ 14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77">
                    <a:moveTo>
                      <a:pt x="90" y="14"/>
                    </a:moveTo>
                    <a:cubicBezTo>
                      <a:pt x="77" y="0"/>
                      <a:pt x="51" y="7"/>
                      <a:pt x="37" y="15"/>
                    </a:cubicBezTo>
                    <a:cubicBezTo>
                      <a:pt x="19" y="26"/>
                      <a:pt x="5" y="45"/>
                      <a:pt x="1" y="65"/>
                    </a:cubicBezTo>
                    <a:cubicBezTo>
                      <a:pt x="0" y="66"/>
                      <a:pt x="0" y="67"/>
                      <a:pt x="0" y="69"/>
                    </a:cubicBezTo>
                    <a:cubicBezTo>
                      <a:pt x="0" y="69"/>
                      <a:pt x="0" y="69"/>
                      <a:pt x="0" y="69"/>
                    </a:cubicBezTo>
                    <a:cubicBezTo>
                      <a:pt x="0" y="70"/>
                      <a:pt x="0" y="71"/>
                      <a:pt x="1" y="71"/>
                    </a:cubicBezTo>
                    <a:cubicBezTo>
                      <a:pt x="2" y="72"/>
                      <a:pt x="3" y="72"/>
                      <a:pt x="5" y="72"/>
                    </a:cubicBezTo>
                    <a:cubicBezTo>
                      <a:pt x="29" y="73"/>
                      <a:pt x="57" y="77"/>
                      <a:pt x="78" y="62"/>
                    </a:cubicBezTo>
                    <a:cubicBezTo>
                      <a:pt x="91" y="52"/>
                      <a:pt x="103" y="29"/>
                      <a:pt x="90" y="14"/>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08" name="Freeform 76"/>
              <p:cNvSpPr>
                <a:spLocks/>
              </p:cNvSpPr>
              <p:nvPr/>
            </p:nvSpPr>
            <p:spPr bwMode="auto">
              <a:xfrm>
                <a:off x="9569450" y="2595563"/>
                <a:ext cx="327025" cy="231775"/>
              </a:xfrm>
              <a:custGeom>
                <a:avLst/>
                <a:gdLst>
                  <a:gd name="T0" fmla="*/ 111 w 124"/>
                  <a:gd name="T1" fmla="*/ 21 h 89"/>
                  <a:gd name="T2" fmla="*/ 48 w 124"/>
                  <a:gd name="T3" fmla="*/ 21 h 89"/>
                  <a:gd name="T4" fmla="*/ 2 w 124"/>
                  <a:gd name="T5" fmla="*/ 77 h 89"/>
                  <a:gd name="T6" fmla="*/ 6 w 124"/>
                  <a:gd name="T7" fmla="*/ 86 h 89"/>
                  <a:gd name="T8" fmla="*/ 95 w 124"/>
                  <a:gd name="T9" fmla="*/ 74 h 89"/>
                  <a:gd name="T10" fmla="*/ 111 w 124"/>
                  <a:gd name="T11" fmla="*/ 21 h 89"/>
                </a:gdLst>
                <a:ahLst/>
                <a:cxnLst>
                  <a:cxn ang="0">
                    <a:pos x="T0" y="T1"/>
                  </a:cxn>
                  <a:cxn ang="0">
                    <a:pos x="T2" y="T3"/>
                  </a:cxn>
                  <a:cxn ang="0">
                    <a:pos x="T4" y="T5"/>
                  </a:cxn>
                  <a:cxn ang="0">
                    <a:pos x="T6" y="T7"/>
                  </a:cxn>
                  <a:cxn ang="0">
                    <a:pos x="T8" y="T9"/>
                  </a:cxn>
                  <a:cxn ang="0">
                    <a:pos x="T10" y="T11"/>
                  </a:cxn>
                </a:cxnLst>
                <a:rect l="0" t="0" r="r" b="b"/>
                <a:pathLst>
                  <a:path w="124" h="89">
                    <a:moveTo>
                      <a:pt x="111" y="21"/>
                    </a:moveTo>
                    <a:cubicBezTo>
                      <a:pt x="96" y="0"/>
                      <a:pt x="65" y="10"/>
                      <a:pt x="48" y="21"/>
                    </a:cubicBezTo>
                    <a:cubicBezTo>
                      <a:pt x="29" y="33"/>
                      <a:pt x="6" y="54"/>
                      <a:pt x="2" y="77"/>
                    </a:cubicBezTo>
                    <a:cubicBezTo>
                      <a:pt x="0" y="80"/>
                      <a:pt x="1" y="86"/>
                      <a:pt x="6" y="86"/>
                    </a:cubicBezTo>
                    <a:cubicBezTo>
                      <a:pt x="34" y="87"/>
                      <a:pt x="70" y="89"/>
                      <a:pt x="95" y="74"/>
                    </a:cubicBezTo>
                    <a:cubicBezTo>
                      <a:pt x="112" y="63"/>
                      <a:pt x="124" y="40"/>
                      <a:pt x="111" y="21"/>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09" name="Freeform 77"/>
              <p:cNvSpPr>
                <a:spLocks/>
              </p:cNvSpPr>
              <p:nvPr/>
            </p:nvSpPr>
            <p:spPr bwMode="auto">
              <a:xfrm>
                <a:off x="9593263" y="2816226"/>
                <a:ext cx="304800" cy="230188"/>
              </a:xfrm>
              <a:custGeom>
                <a:avLst/>
                <a:gdLst>
                  <a:gd name="T0" fmla="*/ 106 w 116"/>
                  <a:gd name="T1" fmla="*/ 20 h 88"/>
                  <a:gd name="T2" fmla="*/ 47 w 116"/>
                  <a:gd name="T3" fmla="*/ 13 h 88"/>
                  <a:gd name="T4" fmla="*/ 0 w 116"/>
                  <a:gd name="T5" fmla="*/ 77 h 88"/>
                  <a:gd name="T6" fmla="*/ 3 w 116"/>
                  <a:gd name="T7" fmla="*/ 79 h 88"/>
                  <a:gd name="T8" fmla="*/ 5 w 116"/>
                  <a:gd name="T9" fmla="*/ 80 h 88"/>
                  <a:gd name="T10" fmla="*/ 80 w 116"/>
                  <a:gd name="T11" fmla="*/ 74 h 88"/>
                  <a:gd name="T12" fmla="*/ 106 w 116"/>
                  <a:gd name="T13" fmla="*/ 20 h 88"/>
                </a:gdLst>
                <a:ahLst/>
                <a:cxnLst>
                  <a:cxn ang="0">
                    <a:pos x="T0" y="T1"/>
                  </a:cxn>
                  <a:cxn ang="0">
                    <a:pos x="T2" y="T3"/>
                  </a:cxn>
                  <a:cxn ang="0">
                    <a:pos x="T4" y="T5"/>
                  </a:cxn>
                  <a:cxn ang="0">
                    <a:pos x="T6" y="T7"/>
                  </a:cxn>
                  <a:cxn ang="0">
                    <a:pos x="T8" y="T9"/>
                  </a:cxn>
                  <a:cxn ang="0">
                    <a:pos x="T10" y="T11"/>
                  </a:cxn>
                  <a:cxn ang="0">
                    <a:pos x="T12" y="T13"/>
                  </a:cxn>
                </a:cxnLst>
                <a:rect l="0" t="0" r="r" b="b"/>
                <a:pathLst>
                  <a:path w="116" h="88">
                    <a:moveTo>
                      <a:pt x="106" y="20"/>
                    </a:moveTo>
                    <a:cubicBezTo>
                      <a:pt x="96" y="0"/>
                      <a:pt x="62" y="3"/>
                      <a:pt x="47" y="13"/>
                    </a:cubicBezTo>
                    <a:cubicBezTo>
                      <a:pt x="27" y="26"/>
                      <a:pt x="5" y="53"/>
                      <a:pt x="0" y="77"/>
                    </a:cubicBezTo>
                    <a:cubicBezTo>
                      <a:pt x="0" y="79"/>
                      <a:pt x="2" y="79"/>
                      <a:pt x="3" y="79"/>
                    </a:cubicBezTo>
                    <a:cubicBezTo>
                      <a:pt x="4" y="79"/>
                      <a:pt x="4" y="79"/>
                      <a:pt x="5" y="80"/>
                    </a:cubicBezTo>
                    <a:cubicBezTo>
                      <a:pt x="30" y="88"/>
                      <a:pt x="57" y="87"/>
                      <a:pt x="80" y="74"/>
                    </a:cubicBezTo>
                    <a:cubicBezTo>
                      <a:pt x="97" y="64"/>
                      <a:pt x="116" y="41"/>
                      <a:pt x="106" y="20"/>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10" name="Freeform 78"/>
              <p:cNvSpPr>
                <a:spLocks/>
              </p:cNvSpPr>
              <p:nvPr/>
            </p:nvSpPr>
            <p:spPr bwMode="auto">
              <a:xfrm>
                <a:off x="9593263" y="3038476"/>
                <a:ext cx="284163" cy="204788"/>
              </a:xfrm>
              <a:custGeom>
                <a:avLst/>
                <a:gdLst>
                  <a:gd name="T0" fmla="*/ 93 w 108"/>
                  <a:gd name="T1" fmla="*/ 14 h 79"/>
                  <a:gd name="T2" fmla="*/ 36 w 108"/>
                  <a:gd name="T3" fmla="*/ 17 h 79"/>
                  <a:gd name="T4" fmla="*/ 0 w 108"/>
                  <a:gd name="T5" fmla="*/ 66 h 79"/>
                  <a:gd name="T6" fmla="*/ 5 w 108"/>
                  <a:gd name="T7" fmla="*/ 68 h 79"/>
                  <a:gd name="T8" fmla="*/ 8 w 108"/>
                  <a:gd name="T9" fmla="*/ 68 h 79"/>
                  <a:gd name="T10" fmla="*/ 86 w 108"/>
                  <a:gd name="T11" fmla="*/ 62 h 79"/>
                  <a:gd name="T12" fmla="*/ 93 w 108"/>
                  <a:gd name="T13" fmla="*/ 14 h 79"/>
                </a:gdLst>
                <a:ahLst/>
                <a:cxnLst>
                  <a:cxn ang="0">
                    <a:pos x="T0" y="T1"/>
                  </a:cxn>
                  <a:cxn ang="0">
                    <a:pos x="T2" y="T3"/>
                  </a:cxn>
                  <a:cxn ang="0">
                    <a:pos x="T4" y="T5"/>
                  </a:cxn>
                  <a:cxn ang="0">
                    <a:pos x="T6" y="T7"/>
                  </a:cxn>
                  <a:cxn ang="0">
                    <a:pos x="T8" y="T9"/>
                  </a:cxn>
                  <a:cxn ang="0">
                    <a:pos x="T10" y="T11"/>
                  </a:cxn>
                  <a:cxn ang="0">
                    <a:pos x="T12" y="T13"/>
                  </a:cxn>
                </a:cxnLst>
                <a:rect l="0" t="0" r="r" b="b"/>
                <a:pathLst>
                  <a:path w="108" h="79">
                    <a:moveTo>
                      <a:pt x="93" y="14"/>
                    </a:moveTo>
                    <a:cubicBezTo>
                      <a:pt x="78" y="0"/>
                      <a:pt x="51" y="9"/>
                      <a:pt x="36" y="17"/>
                    </a:cubicBezTo>
                    <a:cubicBezTo>
                      <a:pt x="19" y="27"/>
                      <a:pt x="2" y="45"/>
                      <a:pt x="0" y="66"/>
                    </a:cubicBezTo>
                    <a:cubicBezTo>
                      <a:pt x="0" y="69"/>
                      <a:pt x="3" y="69"/>
                      <a:pt x="5" y="68"/>
                    </a:cubicBezTo>
                    <a:cubicBezTo>
                      <a:pt x="6" y="68"/>
                      <a:pt x="7" y="68"/>
                      <a:pt x="8" y="68"/>
                    </a:cubicBezTo>
                    <a:cubicBezTo>
                      <a:pt x="34" y="70"/>
                      <a:pt x="63" y="79"/>
                      <a:pt x="86" y="62"/>
                    </a:cubicBezTo>
                    <a:cubicBezTo>
                      <a:pt x="101" y="51"/>
                      <a:pt x="108" y="28"/>
                      <a:pt x="93" y="14"/>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11" name="Freeform 79"/>
              <p:cNvSpPr>
                <a:spLocks/>
              </p:cNvSpPr>
              <p:nvPr/>
            </p:nvSpPr>
            <p:spPr bwMode="auto">
              <a:xfrm>
                <a:off x="9601200" y="3233738"/>
                <a:ext cx="219075" cy="119063"/>
              </a:xfrm>
              <a:custGeom>
                <a:avLst/>
                <a:gdLst>
                  <a:gd name="T0" fmla="*/ 75 w 83"/>
                  <a:gd name="T1" fmla="*/ 10 h 46"/>
                  <a:gd name="T2" fmla="*/ 40 w 83"/>
                  <a:gd name="T3" fmla="*/ 8 h 46"/>
                  <a:gd name="T4" fmla="*/ 1 w 83"/>
                  <a:gd name="T5" fmla="*/ 35 h 46"/>
                  <a:gd name="T6" fmla="*/ 2 w 83"/>
                  <a:gd name="T7" fmla="*/ 38 h 46"/>
                  <a:gd name="T8" fmla="*/ 5 w 83"/>
                  <a:gd name="T9" fmla="*/ 41 h 46"/>
                  <a:gd name="T10" fmla="*/ 60 w 83"/>
                  <a:gd name="T11" fmla="*/ 39 h 46"/>
                  <a:gd name="T12" fmla="*/ 75 w 83"/>
                  <a:gd name="T13" fmla="*/ 10 h 46"/>
                </a:gdLst>
                <a:ahLst/>
                <a:cxnLst>
                  <a:cxn ang="0">
                    <a:pos x="T0" y="T1"/>
                  </a:cxn>
                  <a:cxn ang="0">
                    <a:pos x="T2" y="T3"/>
                  </a:cxn>
                  <a:cxn ang="0">
                    <a:pos x="T4" y="T5"/>
                  </a:cxn>
                  <a:cxn ang="0">
                    <a:pos x="T6" y="T7"/>
                  </a:cxn>
                  <a:cxn ang="0">
                    <a:pos x="T8" y="T9"/>
                  </a:cxn>
                  <a:cxn ang="0">
                    <a:pos x="T10" y="T11"/>
                  </a:cxn>
                  <a:cxn ang="0">
                    <a:pos x="T12" y="T13"/>
                  </a:cxn>
                </a:cxnLst>
                <a:rect l="0" t="0" r="r" b="b"/>
                <a:pathLst>
                  <a:path w="83" h="46">
                    <a:moveTo>
                      <a:pt x="75" y="10"/>
                    </a:moveTo>
                    <a:cubicBezTo>
                      <a:pt x="68" y="0"/>
                      <a:pt x="49" y="5"/>
                      <a:pt x="40" y="8"/>
                    </a:cubicBezTo>
                    <a:cubicBezTo>
                      <a:pt x="25" y="12"/>
                      <a:pt x="9" y="21"/>
                      <a:pt x="1" y="35"/>
                    </a:cubicBezTo>
                    <a:cubicBezTo>
                      <a:pt x="0" y="36"/>
                      <a:pt x="0" y="37"/>
                      <a:pt x="2" y="38"/>
                    </a:cubicBezTo>
                    <a:cubicBezTo>
                      <a:pt x="2" y="39"/>
                      <a:pt x="3" y="41"/>
                      <a:pt x="5" y="41"/>
                    </a:cubicBezTo>
                    <a:cubicBezTo>
                      <a:pt x="22" y="42"/>
                      <a:pt x="44" y="46"/>
                      <a:pt x="60" y="39"/>
                    </a:cubicBezTo>
                    <a:cubicBezTo>
                      <a:pt x="70" y="35"/>
                      <a:pt x="83" y="22"/>
                      <a:pt x="75" y="10"/>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12" name="Freeform 80"/>
              <p:cNvSpPr>
                <a:spLocks/>
              </p:cNvSpPr>
              <p:nvPr/>
            </p:nvSpPr>
            <p:spPr bwMode="auto">
              <a:xfrm>
                <a:off x="9320213" y="1976438"/>
                <a:ext cx="160338" cy="227013"/>
              </a:xfrm>
              <a:custGeom>
                <a:avLst/>
                <a:gdLst>
                  <a:gd name="T0" fmla="*/ 51 w 61"/>
                  <a:gd name="T1" fmla="*/ 21 h 87"/>
                  <a:gd name="T2" fmla="*/ 17 w 61"/>
                  <a:gd name="T3" fmla="*/ 7 h 87"/>
                  <a:gd name="T4" fmla="*/ 5 w 61"/>
                  <a:gd name="T5" fmla="*/ 47 h 87"/>
                  <a:gd name="T6" fmla="*/ 41 w 61"/>
                  <a:gd name="T7" fmla="*/ 84 h 87"/>
                  <a:gd name="T8" fmla="*/ 42 w 61"/>
                  <a:gd name="T9" fmla="*/ 85 h 87"/>
                  <a:gd name="T10" fmla="*/ 50 w 61"/>
                  <a:gd name="T11" fmla="*/ 81 h 87"/>
                  <a:gd name="T12" fmla="*/ 51 w 61"/>
                  <a:gd name="T13" fmla="*/ 21 h 87"/>
                </a:gdLst>
                <a:ahLst/>
                <a:cxnLst>
                  <a:cxn ang="0">
                    <a:pos x="T0" y="T1"/>
                  </a:cxn>
                  <a:cxn ang="0">
                    <a:pos x="T2" y="T3"/>
                  </a:cxn>
                  <a:cxn ang="0">
                    <a:pos x="T4" y="T5"/>
                  </a:cxn>
                  <a:cxn ang="0">
                    <a:pos x="T6" y="T7"/>
                  </a:cxn>
                  <a:cxn ang="0">
                    <a:pos x="T8" y="T9"/>
                  </a:cxn>
                  <a:cxn ang="0">
                    <a:pos x="T10" y="T11"/>
                  </a:cxn>
                  <a:cxn ang="0">
                    <a:pos x="T12" y="T13"/>
                  </a:cxn>
                </a:cxnLst>
                <a:rect l="0" t="0" r="r" b="b"/>
                <a:pathLst>
                  <a:path w="61" h="87">
                    <a:moveTo>
                      <a:pt x="51" y="21"/>
                    </a:moveTo>
                    <a:cubicBezTo>
                      <a:pt x="44" y="9"/>
                      <a:pt x="30" y="0"/>
                      <a:pt x="17" y="7"/>
                    </a:cubicBezTo>
                    <a:cubicBezTo>
                      <a:pt x="3" y="14"/>
                      <a:pt x="0" y="34"/>
                      <a:pt x="5" y="47"/>
                    </a:cubicBezTo>
                    <a:cubicBezTo>
                      <a:pt x="10" y="63"/>
                      <a:pt x="25" y="80"/>
                      <a:pt x="41" y="84"/>
                    </a:cubicBezTo>
                    <a:cubicBezTo>
                      <a:pt x="41" y="85"/>
                      <a:pt x="42" y="85"/>
                      <a:pt x="42" y="85"/>
                    </a:cubicBezTo>
                    <a:cubicBezTo>
                      <a:pt x="45" y="87"/>
                      <a:pt x="49" y="84"/>
                      <a:pt x="50" y="81"/>
                    </a:cubicBezTo>
                    <a:cubicBezTo>
                      <a:pt x="54" y="62"/>
                      <a:pt x="61" y="39"/>
                      <a:pt x="51" y="21"/>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13" name="Freeform 81"/>
              <p:cNvSpPr>
                <a:spLocks/>
              </p:cNvSpPr>
              <p:nvPr/>
            </p:nvSpPr>
            <p:spPr bwMode="auto">
              <a:xfrm>
                <a:off x="9271000" y="2111376"/>
                <a:ext cx="541338" cy="1603375"/>
              </a:xfrm>
              <a:custGeom>
                <a:avLst/>
                <a:gdLst>
                  <a:gd name="T0" fmla="*/ 151 w 206"/>
                  <a:gd name="T1" fmla="*/ 401 h 616"/>
                  <a:gd name="T2" fmla="*/ 116 w 206"/>
                  <a:gd name="T3" fmla="*/ 366 h 616"/>
                  <a:gd name="T4" fmla="*/ 152 w 206"/>
                  <a:gd name="T5" fmla="*/ 332 h 616"/>
                  <a:gd name="T6" fmla="*/ 202 w 206"/>
                  <a:gd name="T7" fmla="*/ 307 h 616"/>
                  <a:gd name="T8" fmla="*/ 125 w 206"/>
                  <a:gd name="T9" fmla="*/ 344 h 616"/>
                  <a:gd name="T10" fmla="*/ 109 w 206"/>
                  <a:gd name="T11" fmla="*/ 292 h 616"/>
                  <a:gd name="T12" fmla="*/ 124 w 206"/>
                  <a:gd name="T13" fmla="*/ 267 h 616"/>
                  <a:gd name="T14" fmla="*/ 198 w 206"/>
                  <a:gd name="T15" fmla="*/ 223 h 616"/>
                  <a:gd name="T16" fmla="*/ 144 w 206"/>
                  <a:gd name="T17" fmla="*/ 242 h 616"/>
                  <a:gd name="T18" fmla="*/ 99 w 206"/>
                  <a:gd name="T19" fmla="*/ 205 h 616"/>
                  <a:gd name="T20" fmla="*/ 178 w 206"/>
                  <a:gd name="T21" fmla="*/ 151 h 616"/>
                  <a:gd name="T22" fmla="*/ 98 w 206"/>
                  <a:gd name="T23" fmla="*/ 192 h 616"/>
                  <a:gd name="T24" fmla="*/ 88 w 206"/>
                  <a:gd name="T25" fmla="*/ 129 h 616"/>
                  <a:gd name="T26" fmla="*/ 91 w 206"/>
                  <a:gd name="T27" fmla="*/ 123 h 616"/>
                  <a:gd name="T28" fmla="*/ 154 w 206"/>
                  <a:gd name="T29" fmla="*/ 78 h 616"/>
                  <a:gd name="T30" fmla="*/ 114 w 206"/>
                  <a:gd name="T31" fmla="*/ 90 h 616"/>
                  <a:gd name="T32" fmla="*/ 73 w 206"/>
                  <a:gd name="T33" fmla="*/ 60 h 616"/>
                  <a:gd name="T34" fmla="*/ 95 w 206"/>
                  <a:gd name="T35" fmla="*/ 38 h 616"/>
                  <a:gd name="T36" fmla="*/ 117 w 206"/>
                  <a:gd name="T37" fmla="*/ 25 h 616"/>
                  <a:gd name="T38" fmla="*/ 53 w 206"/>
                  <a:gd name="T39" fmla="*/ 0 h 616"/>
                  <a:gd name="T40" fmla="*/ 68 w 206"/>
                  <a:gd name="T41" fmla="*/ 60 h 616"/>
                  <a:gd name="T42" fmla="*/ 16 w 206"/>
                  <a:gd name="T43" fmla="*/ 42 h 616"/>
                  <a:gd name="T44" fmla="*/ 70 w 206"/>
                  <a:gd name="T45" fmla="*/ 70 h 616"/>
                  <a:gd name="T46" fmla="*/ 42 w 206"/>
                  <a:gd name="T47" fmla="*/ 100 h 616"/>
                  <a:gd name="T48" fmla="*/ 3 w 206"/>
                  <a:gd name="T49" fmla="*/ 100 h 616"/>
                  <a:gd name="T50" fmla="*/ 79 w 206"/>
                  <a:gd name="T51" fmla="*/ 128 h 616"/>
                  <a:gd name="T52" fmla="*/ 87 w 206"/>
                  <a:gd name="T53" fmla="*/ 186 h 616"/>
                  <a:gd name="T54" fmla="*/ 7 w 206"/>
                  <a:gd name="T55" fmla="*/ 169 h 616"/>
                  <a:gd name="T56" fmla="*/ 88 w 206"/>
                  <a:gd name="T57" fmla="*/ 199 h 616"/>
                  <a:gd name="T58" fmla="*/ 52 w 206"/>
                  <a:gd name="T59" fmla="*/ 244 h 616"/>
                  <a:gd name="T60" fmla="*/ 9 w 206"/>
                  <a:gd name="T61" fmla="*/ 244 h 616"/>
                  <a:gd name="T62" fmla="*/ 97 w 206"/>
                  <a:gd name="T63" fmla="*/ 293 h 616"/>
                  <a:gd name="T64" fmla="*/ 79 w 206"/>
                  <a:gd name="T65" fmla="*/ 331 h 616"/>
                  <a:gd name="T66" fmla="*/ 26 w 206"/>
                  <a:gd name="T67" fmla="*/ 324 h 616"/>
                  <a:gd name="T68" fmla="*/ 105 w 206"/>
                  <a:gd name="T69" fmla="*/ 402 h 616"/>
                  <a:gd name="T70" fmla="*/ 32 w 206"/>
                  <a:gd name="T71" fmla="*/ 390 h 616"/>
                  <a:gd name="T72" fmla="*/ 81 w 206"/>
                  <a:gd name="T73" fmla="*/ 399 h 616"/>
                  <a:gd name="T74" fmla="*/ 107 w 206"/>
                  <a:gd name="T75" fmla="*/ 450 h 616"/>
                  <a:gd name="T76" fmla="*/ 61 w 206"/>
                  <a:gd name="T77" fmla="*/ 451 h 616"/>
                  <a:gd name="T78" fmla="*/ 107 w 206"/>
                  <a:gd name="T79" fmla="*/ 468 h 616"/>
                  <a:gd name="T80" fmla="*/ 114 w 206"/>
                  <a:gd name="T81" fmla="*/ 606 h 616"/>
                  <a:gd name="T82" fmla="*/ 183 w 206"/>
                  <a:gd name="T83" fmla="*/ 446 h 616"/>
                  <a:gd name="T84" fmla="*/ 122 w 206"/>
                  <a:gd name="T85" fmla="*/ 471 h 616"/>
                  <a:gd name="T86" fmla="*/ 121 w 206"/>
                  <a:gd name="T87" fmla="*/ 436 h 616"/>
                  <a:gd name="T88" fmla="*/ 154 w 206"/>
                  <a:gd name="T89" fmla="*/ 405 h 616"/>
                  <a:gd name="T90" fmla="*/ 204 w 206"/>
                  <a:gd name="T91" fmla="*/ 381 h 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06" h="616">
                    <a:moveTo>
                      <a:pt x="204" y="381"/>
                    </a:moveTo>
                    <a:cubicBezTo>
                      <a:pt x="185" y="382"/>
                      <a:pt x="166" y="391"/>
                      <a:pt x="151" y="401"/>
                    </a:cubicBezTo>
                    <a:cubicBezTo>
                      <a:pt x="142" y="406"/>
                      <a:pt x="128" y="414"/>
                      <a:pt x="120" y="424"/>
                    </a:cubicBezTo>
                    <a:cubicBezTo>
                      <a:pt x="119" y="405"/>
                      <a:pt x="118" y="385"/>
                      <a:pt x="116" y="366"/>
                    </a:cubicBezTo>
                    <a:cubicBezTo>
                      <a:pt x="121" y="362"/>
                      <a:pt x="125" y="357"/>
                      <a:pt x="129" y="352"/>
                    </a:cubicBezTo>
                    <a:cubicBezTo>
                      <a:pt x="136" y="344"/>
                      <a:pt x="144" y="338"/>
                      <a:pt x="152" y="332"/>
                    </a:cubicBezTo>
                    <a:cubicBezTo>
                      <a:pt x="167" y="322"/>
                      <a:pt x="185" y="315"/>
                      <a:pt x="202" y="309"/>
                    </a:cubicBezTo>
                    <a:cubicBezTo>
                      <a:pt x="204" y="309"/>
                      <a:pt x="204" y="307"/>
                      <a:pt x="202" y="307"/>
                    </a:cubicBezTo>
                    <a:cubicBezTo>
                      <a:pt x="183" y="309"/>
                      <a:pt x="165" y="315"/>
                      <a:pt x="149" y="326"/>
                    </a:cubicBezTo>
                    <a:cubicBezTo>
                      <a:pt x="140" y="331"/>
                      <a:pt x="133" y="337"/>
                      <a:pt x="125" y="344"/>
                    </a:cubicBezTo>
                    <a:cubicBezTo>
                      <a:pt x="122" y="347"/>
                      <a:pt x="118" y="350"/>
                      <a:pt x="115" y="354"/>
                    </a:cubicBezTo>
                    <a:cubicBezTo>
                      <a:pt x="113" y="333"/>
                      <a:pt x="111" y="313"/>
                      <a:pt x="109" y="292"/>
                    </a:cubicBezTo>
                    <a:cubicBezTo>
                      <a:pt x="109" y="290"/>
                      <a:pt x="108" y="287"/>
                      <a:pt x="108" y="285"/>
                    </a:cubicBezTo>
                    <a:cubicBezTo>
                      <a:pt x="114" y="280"/>
                      <a:pt x="118" y="273"/>
                      <a:pt x="124" y="267"/>
                    </a:cubicBezTo>
                    <a:cubicBezTo>
                      <a:pt x="130" y="261"/>
                      <a:pt x="136" y="256"/>
                      <a:pt x="142" y="250"/>
                    </a:cubicBezTo>
                    <a:cubicBezTo>
                      <a:pt x="158" y="236"/>
                      <a:pt x="177" y="226"/>
                      <a:pt x="198" y="223"/>
                    </a:cubicBezTo>
                    <a:cubicBezTo>
                      <a:pt x="198" y="223"/>
                      <a:pt x="199" y="222"/>
                      <a:pt x="198" y="222"/>
                    </a:cubicBezTo>
                    <a:cubicBezTo>
                      <a:pt x="180" y="220"/>
                      <a:pt x="159" y="233"/>
                      <a:pt x="144" y="242"/>
                    </a:cubicBezTo>
                    <a:cubicBezTo>
                      <a:pt x="132" y="250"/>
                      <a:pt x="116" y="261"/>
                      <a:pt x="107" y="273"/>
                    </a:cubicBezTo>
                    <a:cubicBezTo>
                      <a:pt x="104" y="250"/>
                      <a:pt x="102" y="227"/>
                      <a:pt x="99" y="205"/>
                    </a:cubicBezTo>
                    <a:cubicBezTo>
                      <a:pt x="100" y="204"/>
                      <a:pt x="100" y="204"/>
                      <a:pt x="101" y="203"/>
                    </a:cubicBezTo>
                    <a:cubicBezTo>
                      <a:pt x="117" y="173"/>
                      <a:pt x="149" y="165"/>
                      <a:pt x="178" y="151"/>
                    </a:cubicBezTo>
                    <a:cubicBezTo>
                      <a:pt x="180" y="150"/>
                      <a:pt x="179" y="148"/>
                      <a:pt x="177" y="149"/>
                    </a:cubicBezTo>
                    <a:cubicBezTo>
                      <a:pt x="147" y="154"/>
                      <a:pt x="116" y="167"/>
                      <a:pt x="98" y="192"/>
                    </a:cubicBezTo>
                    <a:cubicBezTo>
                      <a:pt x="95" y="175"/>
                      <a:pt x="93" y="158"/>
                      <a:pt x="90" y="142"/>
                    </a:cubicBezTo>
                    <a:cubicBezTo>
                      <a:pt x="90" y="137"/>
                      <a:pt x="89" y="133"/>
                      <a:pt x="88" y="129"/>
                    </a:cubicBezTo>
                    <a:cubicBezTo>
                      <a:pt x="89" y="128"/>
                      <a:pt x="89" y="127"/>
                      <a:pt x="88" y="125"/>
                    </a:cubicBezTo>
                    <a:cubicBezTo>
                      <a:pt x="89" y="125"/>
                      <a:pt x="90" y="124"/>
                      <a:pt x="91" y="123"/>
                    </a:cubicBezTo>
                    <a:cubicBezTo>
                      <a:pt x="99" y="111"/>
                      <a:pt x="108" y="101"/>
                      <a:pt x="120" y="93"/>
                    </a:cubicBezTo>
                    <a:cubicBezTo>
                      <a:pt x="131" y="86"/>
                      <a:pt x="143" y="84"/>
                      <a:pt x="154" y="78"/>
                    </a:cubicBezTo>
                    <a:cubicBezTo>
                      <a:pt x="156" y="77"/>
                      <a:pt x="156" y="74"/>
                      <a:pt x="154" y="74"/>
                    </a:cubicBezTo>
                    <a:cubicBezTo>
                      <a:pt x="140" y="74"/>
                      <a:pt x="125" y="83"/>
                      <a:pt x="114" y="90"/>
                    </a:cubicBezTo>
                    <a:cubicBezTo>
                      <a:pt x="103" y="97"/>
                      <a:pt x="94" y="106"/>
                      <a:pt x="86" y="116"/>
                    </a:cubicBezTo>
                    <a:cubicBezTo>
                      <a:pt x="82" y="97"/>
                      <a:pt x="78" y="78"/>
                      <a:pt x="73" y="60"/>
                    </a:cubicBezTo>
                    <a:cubicBezTo>
                      <a:pt x="74" y="60"/>
                      <a:pt x="74" y="59"/>
                      <a:pt x="75" y="58"/>
                    </a:cubicBezTo>
                    <a:cubicBezTo>
                      <a:pt x="80" y="50"/>
                      <a:pt x="87" y="43"/>
                      <a:pt x="95" y="38"/>
                    </a:cubicBezTo>
                    <a:cubicBezTo>
                      <a:pt x="102" y="33"/>
                      <a:pt x="110" y="30"/>
                      <a:pt x="117" y="26"/>
                    </a:cubicBezTo>
                    <a:cubicBezTo>
                      <a:pt x="118" y="26"/>
                      <a:pt x="118" y="25"/>
                      <a:pt x="117" y="25"/>
                    </a:cubicBezTo>
                    <a:cubicBezTo>
                      <a:pt x="99" y="24"/>
                      <a:pt x="82" y="39"/>
                      <a:pt x="70" y="52"/>
                    </a:cubicBezTo>
                    <a:cubicBezTo>
                      <a:pt x="65" y="35"/>
                      <a:pt x="60" y="18"/>
                      <a:pt x="53" y="0"/>
                    </a:cubicBezTo>
                    <a:cubicBezTo>
                      <a:pt x="53" y="0"/>
                      <a:pt x="52" y="0"/>
                      <a:pt x="52" y="1"/>
                    </a:cubicBezTo>
                    <a:cubicBezTo>
                      <a:pt x="59" y="20"/>
                      <a:pt x="64" y="40"/>
                      <a:pt x="68" y="60"/>
                    </a:cubicBezTo>
                    <a:cubicBezTo>
                      <a:pt x="56" y="45"/>
                      <a:pt x="36" y="38"/>
                      <a:pt x="17" y="40"/>
                    </a:cubicBezTo>
                    <a:cubicBezTo>
                      <a:pt x="16" y="40"/>
                      <a:pt x="15" y="42"/>
                      <a:pt x="16" y="42"/>
                    </a:cubicBezTo>
                    <a:cubicBezTo>
                      <a:pt x="37" y="45"/>
                      <a:pt x="57" y="49"/>
                      <a:pt x="68" y="69"/>
                    </a:cubicBezTo>
                    <a:cubicBezTo>
                      <a:pt x="68" y="70"/>
                      <a:pt x="69" y="70"/>
                      <a:pt x="70" y="70"/>
                    </a:cubicBezTo>
                    <a:cubicBezTo>
                      <a:pt x="73" y="86"/>
                      <a:pt x="75" y="102"/>
                      <a:pt x="78" y="118"/>
                    </a:cubicBezTo>
                    <a:cubicBezTo>
                      <a:pt x="67" y="110"/>
                      <a:pt x="55" y="104"/>
                      <a:pt x="42" y="100"/>
                    </a:cubicBezTo>
                    <a:cubicBezTo>
                      <a:pt x="31" y="97"/>
                      <a:pt x="11" y="89"/>
                      <a:pt x="1" y="99"/>
                    </a:cubicBezTo>
                    <a:cubicBezTo>
                      <a:pt x="0" y="100"/>
                      <a:pt x="1" y="101"/>
                      <a:pt x="3" y="100"/>
                    </a:cubicBezTo>
                    <a:cubicBezTo>
                      <a:pt x="15" y="95"/>
                      <a:pt x="36" y="103"/>
                      <a:pt x="47" y="108"/>
                    </a:cubicBezTo>
                    <a:cubicBezTo>
                      <a:pt x="59" y="113"/>
                      <a:pt x="70" y="120"/>
                      <a:pt x="79" y="128"/>
                    </a:cubicBezTo>
                    <a:cubicBezTo>
                      <a:pt x="80" y="134"/>
                      <a:pt x="81" y="140"/>
                      <a:pt x="82" y="146"/>
                    </a:cubicBezTo>
                    <a:cubicBezTo>
                      <a:pt x="84" y="160"/>
                      <a:pt x="85" y="173"/>
                      <a:pt x="87" y="186"/>
                    </a:cubicBezTo>
                    <a:cubicBezTo>
                      <a:pt x="77" y="180"/>
                      <a:pt x="64" y="176"/>
                      <a:pt x="54" y="173"/>
                    </a:cubicBezTo>
                    <a:cubicBezTo>
                      <a:pt x="39" y="168"/>
                      <a:pt x="23" y="164"/>
                      <a:pt x="7" y="169"/>
                    </a:cubicBezTo>
                    <a:cubicBezTo>
                      <a:pt x="7" y="170"/>
                      <a:pt x="6" y="171"/>
                      <a:pt x="7" y="171"/>
                    </a:cubicBezTo>
                    <a:cubicBezTo>
                      <a:pt x="37" y="172"/>
                      <a:pt x="65" y="181"/>
                      <a:pt x="88" y="199"/>
                    </a:cubicBezTo>
                    <a:cubicBezTo>
                      <a:pt x="90" y="220"/>
                      <a:pt x="92" y="242"/>
                      <a:pt x="94" y="263"/>
                    </a:cubicBezTo>
                    <a:cubicBezTo>
                      <a:pt x="81" y="254"/>
                      <a:pt x="67" y="248"/>
                      <a:pt x="52" y="244"/>
                    </a:cubicBezTo>
                    <a:cubicBezTo>
                      <a:pt x="41" y="242"/>
                      <a:pt x="19" y="236"/>
                      <a:pt x="9" y="244"/>
                    </a:cubicBezTo>
                    <a:cubicBezTo>
                      <a:pt x="8" y="244"/>
                      <a:pt x="9" y="244"/>
                      <a:pt x="9" y="244"/>
                    </a:cubicBezTo>
                    <a:cubicBezTo>
                      <a:pt x="41" y="241"/>
                      <a:pt x="72" y="255"/>
                      <a:pt x="95" y="275"/>
                    </a:cubicBezTo>
                    <a:cubicBezTo>
                      <a:pt x="96" y="281"/>
                      <a:pt x="96" y="287"/>
                      <a:pt x="97" y="293"/>
                    </a:cubicBezTo>
                    <a:cubicBezTo>
                      <a:pt x="98" y="308"/>
                      <a:pt x="99" y="322"/>
                      <a:pt x="100" y="337"/>
                    </a:cubicBezTo>
                    <a:cubicBezTo>
                      <a:pt x="93" y="334"/>
                      <a:pt x="84" y="333"/>
                      <a:pt x="79" y="331"/>
                    </a:cubicBezTo>
                    <a:cubicBezTo>
                      <a:pt x="62" y="326"/>
                      <a:pt x="43" y="319"/>
                      <a:pt x="26" y="323"/>
                    </a:cubicBezTo>
                    <a:cubicBezTo>
                      <a:pt x="26" y="323"/>
                      <a:pt x="26" y="324"/>
                      <a:pt x="26" y="324"/>
                    </a:cubicBezTo>
                    <a:cubicBezTo>
                      <a:pt x="51" y="332"/>
                      <a:pt x="79" y="334"/>
                      <a:pt x="101" y="350"/>
                    </a:cubicBezTo>
                    <a:cubicBezTo>
                      <a:pt x="103" y="367"/>
                      <a:pt x="104" y="385"/>
                      <a:pt x="105" y="402"/>
                    </a:cubicBezTo>
                    <a:cubicBezTo>
                      <a:pt x="96" y="396"/>
                      <a:pt x="83" y="393"/>
                      <a:pt x="76" y="391"/>
                    </a:cubicBezTo>
                    <a:cubicBezTo>
                      <a:pt x="65" y="388"/>
                      <a:pt x="41" y="380"/>
                      <a:pt x="32" y="390"/>
                    </a:cubicBezTo>
                    <a:cubicBezTo>
                      <a:pt x="31" y="390"/>
                      <a:pt x="32" y="391"/>
                      <a:pt x="33" y="391"/>
                    </a:cubicBezTo>
                    <a:cubicBezTo>
                      <a:pt x="47" y="388"/>
                      <a:pt x="68" y="393"/>
                      <a:pt x="81" y="399"/>
                    </a:cubicBezTo>
                    <a:cubicBezTo>
                      <a:pt x="90" y="403"/>
                      <a:pt x="97" y="411"/>
                      <a:pt x="106" y="415"/>
                    </a:cubicBezTo>
                    <a:cubicBezTo>
                      <a:pt x="106" y="426"/>
                      <a:pt x="107" y="438"/>
                      <a:pt x="107" y="450"/>
                    </a:cubicBezTo>
                    <a:cubicBezTo>
                      <a:pt x="107" y="453"/>
                      <a:pt x="107" y="456"/>
                      <a:pt x="107" y="459"/>
                    </a:cubicBezTo>
                    <a:cubicBezTo>
                      <a:pt x="93" y="453"/>
                      <a:pt x="77" y="450"/>
                      <a:pt x="61" y="451"/>
                    </a:cubicBezTo>
                    <a:cubicBezTo>
                      <a:pt x="59" y="451"/>
                      <a:pt x="59" y="454"/>
                      <a:pt x="61" y="454"/>
                    </a:cubicBezTo>
                    <a:cubicBezTo>
                      <a:pt x="78" y="455"/>
                      <a:pt x="93" y="460"/>
                      <a:pt x="107" y="468"/>
                    </a:cubicBezTo>
                    <a:cubicBezTo>
                      <a:pt x="109" y="514"/>
                      <a:pt x="108" y="562"/>
                      <a:pt x="99" y="607"/>
                    </a:cubicBezTo>
                    <a:cubicBezTo>
                      <a:pt x="97" y="616"/>
                      <a:pt x="112" y="614"/>
                      <a:pt x="114" y="606"/>
                    </a:cubicBezTo>
                    <a:cubicBezTo>
                      <a:pt x="122" y="567"/>
                      <a:pt x="123" y="525"/>
                      <a:pt x="122" y="484"/>
                    </a:cubicBezTo>
                    <a:cubicBezTo>
                      <a:pt x="135" y="463"/>
                      <a:pt x="159" y="452"/>
                      <a:pt x="183" y="446"/>
                    </a:cubicBezTo>
                    <a:cubicBezTo>
                      <a:pt x="184" y="446"/>
                      <a:pt x="184" y="443"/>
                      <a:pt x="182" y="444"/>
                    </a:cubicBezTo>
                    <a:cubicBezTo>
                      <a:pt x="159" y="448"/>
                      <a:pt x="137" y="454"/>
                      <a:pt x="122" y="471"/>
                    </a:cubicBezTo>
                    <a:cubicBezTo>
                      <a:pt x="122" y="463"/>
                      <a:pt x="121" y="456"/>
                      <a:pt x="121" y="449"/>
                    </a:cubicBezTo>
                    <a:cubicBezTo>
                      <a:pt x="121" y="445"/>
                      <a:pt x="121" y="440"/>
                      <a:pt x="121" y="436"/>
                    </a:cubicBezTo>
                    <a:cubicBezTo>
                      <a:pt x="126" y="432"/>
                      <a:pt x="129" y="428"/>
                      <a:pt x="134" y="423"/>
                    </a:cubicBezTo>
                    <a:cubicBezTo>
                      <a:pt x="140" y="416"/>
                      <a:pt x="147" y="410"/>
                      <a:pt x="154" y="405"/>
                    </a:cubicBezTo>
                    <a:cubicBezTo>
                      <a:pt x="170" y="395"/>
                      <a:pt x="187" y="391"/>
                      <a:pt x="204" y="385"/>
                    </a:cubicBezTo>
                    <a:cubicBezTo>
                      <a:pt x="206" y="384"/>
                      <a:pt x="206" y="381"/>
                      <a:pt x="204" y="381"/>
                    </a:cubicBezTo>
                    <a:close/>
                  </a:path>
                </a:pathLst>
              </a:custGeom>
              <a:solidFill>
                <a:schemeClr val="accent6">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5" name="Group 4"/>
            <p:cNvGrpSpPr/>
            <p:nvPr/>
          </p:nvGrpSpPr>
          <p:grpSpPr>
            <a:xfrm>
              <a:off x="4553135" y="3196746"/>
              <a:ext cx="563563" cy="1873250"/>
              <a:chOff x="679450" y="3697288"/>
              <a:chExt cx="563563" cy="1873250"/>
            </a:xfrm>
            <a:effectLst>
              <a:outerShdw blurRad="127000" dist="63500" dir="8100000" algn="tr" rotWithShape="0">
                <a:prstClr val="black">
                  <a:alpha val="20000"/>
                </a:prstClr>
              </a:outerShdw>
            </a:effectLst>
          </p:grpSpPr>
          <p:sp>
            <p:nvSpPr>
              <p:cNvPr id="96" name="Freeform 116"/>
              <p:cNvSpPr>
                <a:spLocks noEditPoints="1"/>
              </p:cNvSpPr>
              <p:nvPr/>
            </p:nvSpPr>
            <p:spPr bwMode="auto">
              <a:xfrm>
                <a:off x="679450" y="3697288"/>
                <a:ext cx="563563" cy="1871663"/>
              </a:xfrm>
              <a:custGeom>
                <a:avLst/>
                <a:gdLst>
                  <a:gd name="T0" fmla="*/ 79 w 214"/>
                  <a:gd name="T1" fmla="*/ 588 h 719"/>
                  <a:gd name="T2" fmla="*/ 127 w 214"/>
                  <a:gd name="T3" fmla="*/ 515 h 719"/>
                  <a:gd name="T4" fmla="*/ 92 w 214"/>
                  <a:gd name="T5" fmla="*/ 508 h 719"/>
                  <a:gd name="T6" fmla="*/ 81 w 214"/>
                  <a:gd name="T7" fmla="*/ 463 h 719"/>
                  <a:gd name="T8" fmla="*/ 82 w 214"/>
                  <a:gd name="T9" fmla="*/ 460 h 719"/>
                  <a:gd name="T10" fmla="*/ 99 w 214"/>
                  <a:gd name="T11" fmla="*/ 385 h 719"/>
                  <a:gd name="T12" fmla="*/ 85 w 214"/>
                  <a:gd name="T13" fmla="*/ 379 h 719"/>
                  <a:gd name="T14" fmla="*/ 140 w 214"/>
                  <a:gd name="T15" fmla="*/ 267 h 719"/>
                  <a:gd name="T16" fmla="*/ 141 w 214"/>
                  <a:gd name="T17" fmla="*/ 202 h 719"/>
                  <a:gd name="T18" fmla="*/ 110 w 214"/>
                  <a:gd name="T19" fmla="*/ 181 h 719"/>
                  <a:gd name="T20" fmla="*/ 185 w 214"/>
                  <a:gd name="T21" fmla="*/ 137 h 719"/>
                  <a:gd name="T22" fmla="*/ 156 w 214"/>
                  <a:gd name="T23" fmla="*/ 117 h 719"/>
                  <a:gd name="T24" fmla="*/ 121 w 214"/>
                  <a:gd name="T25" fmla="*/ 131 h 719"/>
                  <a:gd name="T26" fmla="*/ 156 w 214"/>
                  <a:gd name="T27" fmla="*/ 7 h 719"/>
                  <a:gd name="T28" fmla="*/ 117 w 214"/>
                  <a:gd name="T29" fmla="*/ 122 h 719"/>
                  <a:gd name="T30" fmla="*/ 112 w 214"/>
                  <a:gd name="T31" fmla="*/ 142 h 719"/>
                  <a:gd name="T32" fmla="*/ 63 w 214"/>
                  <a:gd name="T33" fmla="*/ 24 h 719"/>
                  <a:gd name="T34" fmla="*/ 106 w 214"/>
                  <a:gd name="T35" fmla="*/ 161 h 719"/>
                  <a:gd name="T36" fmla="*/ 97 w 214"/>
                  <a:gd name="T37" fmla="*/ 207 h 719"/>
                  <a:gd name="T38" fmla="*/ 83 w 214"/>
                  <a:gd name="T39" fmla="*/ 186 h 719"/>
                  <a:gd name="T40" fmla="*/ 32 w 214"/>
                  <a:gd name="T41" fmla="*/ 127 h 719"/>
                  <a:gd name="T42" fmla="*/ 88 w 214"/>
                  <a:gd name="T43" fmla="*/ 249 h 719"/>
                  <a:gd name="T44" fmla="*/ 77 w 214"/>
                  <a:gd name="T45" fmla="*/ 362 h 719"/>
                  <a:gd name="T46" fmla="*/ 37 w 214"/>
                  <a:gd name="T47" fmla="*/ 245 h 719"/>
                  <a:gd name="T48" fmla="*/ 22 w 214"/>
                  <a:gd name="T49" fmla="*/ 308 h 719"/>
                  <a:gd name="T50" fmla="*/ 71 w 214"/>
                  <a:gd name="T51" fmla="*/ 464 h 719"/>
                  <a:gd name="T52" fmla="*/ 51 w 214"/>
                  <a:gd name="T53" fmla="*/ 400 h 719"/>
                  <a:gd name="T54" fmla="*/ 13 w 214"/>
                  <a:gd name="T55" fmla="*/ 397 h 719"/>
                  <a:gd name="T56" fmla="*/ 69 w 214"/>
                  <a:gd name="T57" fmla="*/ 531 h 719"/>
                  <a:gd name="T58" fmla="*/ 17 w 214"/>
                  <a:gd name="T59" fmla="*/ 438 h 719"/>
                  <a:gd name="T60" fmla="*/ 67 w 214"/>
                  <a:gd name="T61" fmla="*/ 564 h 719"/>
                  <a:gd name="T62" fmla="*/ 79 w 214"/>
                  <a:gd name="T63" fmla="*/ 715 h 719"/>
                  <a:gd name="T64" fmla="*/ 33 w 214"/>
                  <a:gd name="T65" fmla="*/ 388 h 719"/>
                  <a:gd name="T66" fmla="*/ 37 w 214"/>
                  <a:gd name="T67" fmla="*/ 393 h 719"/>
                  <a:gd name="T68" fmla="*/ 21 w 214"/>
                  <a:gd name="T69" fmla="*/ 391 h 719"/>
                  <a:gd name="T70" fmla="*/ 19 w 214"/>
                  <a:gd name="T71" fmla="*/ 385 h 719"/>
                  <a:gd name="T72" fmla="*/ 22 w 214"/>
                  <a:gd name="T73" fmla="*/ 392 h 719"/>
                  <a:gd name="T74" fmla="*/ 34 w 214"/>
                  <a:gd name="T75" fmla="*/ 294 h 719"/>
                  <a:gd name="T76" fmla="*/ 29 w 214"/>
                  <a:gd name="T77" fmla="*/ 276 h 719"/>
                  <a:gd name="T78" fmla="*/ 34 w 214"/>
                  <a:gd name="T79" fmla="*/ 294 h 719"/>
                  <a:gd name="T80" fmla="*/ 64 w 214"/>
                  <a:gd name="T81" fmla="*/ 185 h 719"/>
                  <a:gd name="T82" fmla="*/ 67 w 214"/>
                  <a:gd name="T83" fmla="*/ 186 h 719"/>
                  <a:gd name="T84" fmla="*/ 148 w 214"/>
                  <a:gd name="T85" fmla="*/ 53 h 719"/>
                  <a:gd name="T86" fmla="*/ 148 w 214"/>
                  <a:gd name="T87" fmla="*/ 43 h 719"/>
                  <a:gd name="T88" fmla="*/ 151 w 214"/>
                  <a:gd name="T89" fmla="*/ 29 h 719"/>
                  <a:gd name="T90" fmla="*/ 155 w 214"/>
                  <a:gd name="T91" fmla="*/ 27 h 719"/>
                  <a:gd name="T92" fmla="*/ 111 w 214"/>
                  <a:gd name="T93" fmla="*/ 403 h 719"/>
                  <a:gd name="T94" fmla="*/ 121 w 214"/>
                  <a:gd name="T95" fmla="*/ 387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14" h="719">
                    <a:moveTo>
                      <a:pt x="79" y="715"/>
                    </a:moveTo>
                    <a:cubicBezTo>
                      <a:pt x="82" y="673"/>
                      <a:pt x="80" y="631"/>
                      <a:pt x="79" y="588"/>
                    </a:cubicBezTo>
                    <a:cubicBezTo>
                      <a:pt x="81" y="588"/>
                      <a:pt x="82" y="588"/>
                      <a:pt x="83" y="586"/>
                    </a:cubicBezTo>
                    <a:cubicBezTo>
                      <a:pt x="98" y="563"/>
                      <a:pt x="116" y="541"/>
                      <a:pt x="127" y="515"/>
                    </a:cubicBezTo>
                    <a:cubicBezTo>
                      <a:pt x="132" y="506"/>
                      <a:pt x="144" y="475"/>
                      <a:pt x="127" y="470"/>
                    </a:cubicBezTo>
                    <a:cubicBezTo>
                      <a:pt x="109" y="465"/>
                      <a:pt x="97" y="496"/>
                      <a:pt x="92" y="508"/>
                    </a:cubicBezTo>
                    <a:cubicBezTo>
                      <a:pt x="87" y="517"/>
                      <a:pt x="82" y="555"/>
                      <a:pt x="78" y="565"/>
                    </a:cubicBezTo>
                    <a:cubicBezTo>
                      <a:pt x="78" y="540"/>
                      <a:pt x="80" y="488"/>
                      <a:pt x="81" y="463"/>
                    </a:cubicBezTo>
                    <a:cubicBezTo>
                      <a:pt x="81" y="462"/>
                      <a:pt x="81" y="462"/>
                      <a:pt x="82" y="461"/>
                    </a:cubicBezTo>
                    <a:cubicBezTo>
                      <a:pt x="82" y="461"/>
                      <a:pt x="82" y="460"/>
                      <a:pt x="82" y="460"/>
                    </a:cubicBezTo>
                    <a:cubicBezTo>
                      <a:pt x="84" y="461"/>
                      <a:pt x="164" y="363"/>
                      <a:pt x="130" y="350"/>
                    </a:cubicBezTo>
                    <a:cubicBezTo>
                      <a:pt x="114" y="344"/>
                      <a:pt x="104" y="375"/>
                      <a:pt x="99" y="385"/>
                    </a:cubicBezTo>
                    <a:cubicBezTo>
                      <a:pt x="93" y="399"/>
                      <a:pt x="87" y="412"/>
                      <a:pt x="82" y="426"/>
                    </a:cubicBezTo>
                    <a:cubicBezTo>
                      <a:pt x="83" y="411"/>
                      <a:pt x="84" y="395"/>
                      <a:pt x="85" y="379"/>
                    </a:cubicBezTo>
                    <a:cubicBezTo>
                      <a:pt x="86" y="370"/>
                      <a:pt x="86" y="360"/>
                      <a:pt x="87" y="350"/>
                    </a:cubicBezTo>
                    <a:cubicBezTo>
                      <a:pt x="89" y="350"/>
                      <a:pt x="131" y="298"/>
                      <a:pt x="140" y="267"/>
                    </a:cubicBezTo>
                    <a:cubicBezTo>
                      <a:pt x="144" y="253"/>
                      <a:pt x="147" y="238"/>
                      <a:pt x="147" y="223"/>
                    </a:cubicBezTo>
                    <a:cubicBezTo>
                      <a:pt x="147" y="217"/>
                      <a:pt x="148" y="206"/>
                      <a:pt x="141" y="202"/>
                    </a:cubicBezTo>
                    <a:cubicBezTo>
                      <a:pt x="122" y="191"/>
                      <a:pt x="105" y="242"/>
                      <a:pt x="94" y="286"/>
                    </a:cubicBezTo>
                    <a:cubicBezTo>
                      <a:pt x="98" y="251"/>
                      <a:pt x="103" y="216"/>
                      <a:pt x="110" y="181"/>
                    </a:cubicBezTo>
                    <a:cubicBezTo>
                      <a:pt x="110" y="181"/>
                      <a:pt x="111" y="181"/>
                      <a:pt x="112" y="181"/>
                    </a:cubicBezTo>
                    <a:cubicBezTo>
                      <a:pt x="113" y="183"/>
                      <a:pt x="165" y="155"/>
                      <a:pt x="185" y="137"/>
                    </a:cubicBezTo>
                    <a:cubicBezTo>
                      <a:pt x="191" y="130"/>
                      <a:pt x="214" y="107"/>
                      <a:pt x="202" y="97"/>
                    </a:cubicBezTo>
                    <a:cubicBezTo>
                      <a:pt x="189" y="86"/>
                      <a:pt x="163" y="110"/>
                      <a:pt x="156" y="117"/>
                    </a:cubicBezTo>
                    <a:cubicBezTo>
                      <a:pt x="140" y="132"/>
                      <a:pt x="125" y="150"/>
                      <a:pt x="113" y="168"/>
                    </a:cubicBezTo>
                    <a:cubicBezTo>
                      <a:pt x="115" y="156"/>
                      <a:pt x="118" y="143"/>
                      <a:pt x="121" y="131"/>
                    </a:cubicBezTo>
                    <a:cubicBezTo>
                      <a:pt x="122" y="132"/>
                      <a:pt x="152" y="78"/>
                      <a:pt x="160" y="51"/>
                    </a:cubicBezTo>
                    <a:cubicBezTo>
                      <a:pt x="164" y="39"/>
                      <a:pt x="173" y="15"/>
                      <a:pt x="156" y="7"/>
                    </a:cubicBezTo>
                    <a:cubicBezTo>
                      <a:pt x="139" y="0"/>
                      <a:pt x="134" y="26"/>
                      <a:pt x="131" y="37"/>
                    </a:cubicBezTo>
                    <a:cubicBezTo>
                      <a:pt x="123" y="64"/>
                      <a:pt x="118" y="94"/>
                      <a:pt x="117" y="122"/>
                    </a:cubicBezTo>
                    <a:cubicBezTo>
                      <a:pt x="117" y="123"/>
                      <a:pt x="117" y="123"/>
                      <a:pt x="117" y="124"/>
                    </a:cubicBezTo>
                    <a:cubicBezTo>
                      <a:pt x="115" y="130"/>
                      <a:pt x="113" y="136"/>
                      <a:pt x="112" y="142"/>
                    </a:cubicBezTo>
                    <a:cubicBezTo>
                      <a:pt x="109" y="111"/>
                      <a:pt x="104" y="81"/>
                      <a:pt x="94" y="52"/>
                    </a:cubicBezTo>
                    <a:cubicBezTo>
                      <a:pt x="91" y="43"/>
                      <a:pt x="79" y="7"/>
                      <a:pt x="63" y="24"/>
                    </a:cubicBezTo>
                    <a:cubicBezTo>
                      <a:pt x="50" y="38"/>
                      <a:pt x="62" y="72"/>
                      <a:pt x="66" y="88"/>
                    </a:cubicBezTo>
                    <a:cubicBezTo>
                      <a:pt x="74" y="115"/>
                      <a:pt x="88" y="140"/>
                      <a:pt x="106" y="161"/>
                    </a:cubicBezTo>
                    <a:cubicBezTo>
                      <a:pt x="106" y="161"/>
                      <a:pt x="107" y="161"/>
                      <a:pt x="107" y="161"/>
                    </a:cubicBezTo>
                    <a:cubicBezTo>
                      <a:pt x="103" y="176"/>
                      <a:pt x="100" y="191"/>
                      <a:pt x="97" y="207"/>
                    </a:cubicBezTo>
                    <a:cubicBezTo>
                      <a:pt x="96" y="212"/>
                      <a:pt x="95" y="217"/>
                      <a:pt x="94" y="222"/>
                    </a:cubicBezTo>
                    <a:cubicBezTo>
                      <a:pt x="91" y="210"/>
                      <a:pt x="87" y="198"/>
                      <a:pt x="83" y="186"/>
                    </a:cubicBezTo>
                    <a:cubicBezTo>
                      <a:pt x="79" y="173"/>
                      <a:pt x="76" y="158"/>
                      <a:pt x="69" y="145"/>
                    </a:cubicBezTo>
                    <a:cubicBezTo>
                      <a:pt x="63" y="134"/>
                      <a:pt x="46" y="117"/>
                      <a:pt x="32" y="127"/>
                    </a:cubicBezTo>
                    <a:cubicBezTo>
                      <a:pt x="17" y="138"/>
                      <a:pt x="29" y="162"/>
                      <a:pt x="35" y="173"/>
                    </a:cubicBezTo>
                    <a:cubicBezTo>
                      <a:pt x="50" y="200"/>
                      <a:pt x="68" y="226"/>
                      <a:pt x="88" y="249"/>
                    </a:cubicBezTo>
                    <a:cubicBezTo>
                      <a:pt x="88" y="250"/>
                      <a:pt x="89" y="251"/>
                      <a:pt x="89" y="251"/>
                    </a:cubicBezTo>
                    <a:cubicBezTo>
                      <a:pt x="84" y="288"/>
                      <a:pt x="80" y="325"/>
                      <a:pt x="77" y="362"/>
                    </a:cubicBezTo>
                    <a:cubicBezTo>
                      <a:pt x="75" y="349"/>
                      <a:pt x="63" y="299"/>
                      <a:pt x="57" y="287"/>
                    </a:cubicBezTo>
                    <a:cubicBezTo>
                      <a:pt x="56" y="283"/>
                      <a:pt x="47" y="249"/>
                      <a:pt x="37" y="245"/>
                    </a:cubicBezTo>
                    <a:cubicBezTo>
                      <a:pt x="33" y="242"/>
                      <a:pt x="28" y="242"/>
                      <a:pt x="22" y="247"/>
                    </a:cubicBezTo>
                    <a:cubicBezTo>
                      <a:pt x="3" y="262"/>
                      <a:pt x="14" y="291"/>
                      <a:pt x="22" y="308"/>
                    </a:cubicBezTo>
                    <a:cubicBezTo>
                      <a:pt x="35" y="336"/>
                      <a:pt x="72" y="402"/>
                      <a:pt x="74" y="401"/>
                    </a:cubicBezTo>
                    <a:cubicBezTo>
                      <a:pt x="72" y="422"/>
                      <a:pt x="71" y="443"/>
                      <a:pt x="71" y="464"/>
                    </a:cubicBezTo>
                    <a:cubicBezTo>
                      <a:pt x="70" y="464"/>
                      <a:pt x="70" y="463"/>
                      <a:pt x="70" y="463"/>
                    </a:cubicBezTo>
                    <a:cubicBezTo>
                      <a:pt x="67" y="441"/>
                      <a:pt x="60" y="420"/>
                      <a:pt x="51" y="400"/>
                    </a:cubicBezTo>
                    <a:cubicBezTo>
                      <a:pt x="45" y="387"/>
                      <a:pt x="36" y="363"/>
                      <a:pt x="18" y="367"/>
                    </a:cubicBezTo>
                    <a:cubicBezTo>
                      <a:pt x="0" y="370"/>
                      <a:pt x="6" y="386"/>
                      <a:pt x="13" y="397"/>
                    </a:cubicBezTo>
                    <a:cubicBezTo>
                      <a:pt x="29" y="423"/>
                      <a:pt x="68" y="482"/>
                      <a:pt x="70" y="480"/>
                    </a:cubicBezTo>
                    <a:cubicBezTo>
                      <a:pt x="70" y="497"/>
                      <a:pt x="69" y="514"/>
                      <a:pt x="69" y="531"/>
                    </a:cubicBezTo>
                    <a:cubicBezTo>
                      <a:pt x="65" y="513"/>
                      <a:pt x="59" y="496"/>
                      <a:pt x="51" y="479"/>
                    </a:cubicBezTo>
                    <a:cubicBezTo>
                      <a:pt x="46" y="469"/>
                      <a:pt x="33" y="433"/>
                      <a:pt x="17" y="438"/>
                    </a:cubicBezTo>
                    <a:cubicBezTo>
                      <a:pt x="1" y="443"/>
                      <a:pt x="12" y="476"/>
                      <a:pt x="16" y="486"/>
                    </a:cubicBezTo>
                    <a:cubicBezTo>
                      <a:pt x="27" y="512"/>
                      <a:pt x="51" y="540"/>
                      <a:pt x="67" y="564"/>
                    </a:cubicBezTo>
                    <a:cubicBezTo>
                      <a:pt x="68" y="565"/>
                      <a:pt x="67" y="667"/>
                      <a:pt x="72" y="715"/>
                    </a:cubicBezTo>
                    <a:cubicBezTo>
                      <a:pt x="72" y="719"/>
                      <a:pt x="79" y="719"/>
                      <a:pt x="79" y="715"/>
                    </a:cubicBezTo>
                    <a:close/>
                    <a:moveTo>
                      <a:pt x="37" y="393"/>
                    </a:moveTo>
                    <a:cubicBezTo>
                      <a:pt x="36" y="392"/>
                      <a:pt x="35" y="390"/>
                      <a:pt x="33" y="388"/>
                    </a:cubicBezTo>
                    <a:cubicBezTo>
                      <a:pt x="32" y="387"/>
                      <a:pt x="31" y="385"/>
                      <a:pt x="31" y="383"/>
                    </a:cubicBezTo>
                    <a:cubicBezTo>
                      <a:pt x="33" y="384"/>
                      <a:pt x="35" y="389"/>
                      <a:pt x="37" y="393"/>
                    </a:cubicBezTo>
                    <a:close/>
                    <a:moveTo>
                      <a:pt x="24" y="397"/>
                    </a:moveTo>
                    <a:cubicBezTo>
                      <a:pt x="23" y="395"/>
                      <a:pt x="21" y="393"/>
                      <a:pt x="21" y="391"/>
                    </a:cubicBezTo>
                    <a:cubicBezTo>
                      <a:pt x="19" y="389"/>
                      <a:pt x="18" y="388"/>
                      <a:pt x="17" y="386"/>
                    </a:cubicBezTo>
                    <a:cubicBezTo>
                      <a:pt x="18" y="386"/>
                      <a:pt x="18" y="386"/>
                      <a:pt x="19" y="385"/>
                    </a:cubicBezTo>
                    <a:cubicBezTo>
                      <a:pt x="19" y="385"/>
                      <a:pt x="19" y="385"/>
                      <a:pt x="19" y="385"/>
                    </a:cubicBezTo>
                    <a:cubicBezTo>
                      <a:pt x="20" y="388"/>
                      <a:pt x="21" y="390"/>
                      <a:pt x="22" y="392"/>
                    </a:cubicBezTo>
                    <a:cubicBezTo>
                      <a:pt x="23" y="393"/>
                      <a:pt x="24" y="395"/>
                      <a:pt x="24" y="397"/>
                    </a:cubicBezTo>
                    <a:close/>
                    <a:moveTo>
                      <a:pt x="34" y="294"/>
                    </a:moveTo>
                    <a:cubicBezTo>
                      <a:pt x="33" y="292"/>
                      <a:pt x="32" y="290"/>
                      <a:pt x="31" y="288"/>
                    </a:cubicBezTo>
                    <a:cubicBezTo>
                      <a:pt x="30" y="284"/>
                      <a:pt x="29" y="280"/>
                      <a:pt x="29" y="276"/>
                    </a:cubicBezTo>
                    <a:cubicBezTo>
                      <a:pt x="30" y="278"/>
                      <a:pt x="31" y="279"/>
                      <a:pt x="32" y="281"/>
                    </a:cubicBezTo>
                    <a:cubicBezTo>
                      <a:pt x="33" y="285"/>
                      <a:pt x="33" y="289"/>
                      <a:pt x="34" y="294"/>
                    </a:cubicBezTo>
                    <a:close/>
                    <a:moveTo>
                      <a:pt x="69" y="193"/>
                    </a:moveTo>
                    <a:cubicBezTo>
                      <a:pt x="68" y="190"/>
                      <a:pt x="66" y="187"/>
                      <a:pt x="64" y="185"/>
                    </a:cubicBezTo>
                    <a:cubicBezTo>
                      <a:pt x="65" y="185"/>
                      <a:pt x="65" y="184"/>
                      <a:pt x="65" y="184"/>
                    </a:cubicBezTo>
                    <a:cubicBezTo>
                      <a:pt x="66" y="185"/>
                      <a:pt x="67" y="185"/>
                      <a:pt x="67" y="186"/>
                    </a:cubicBezTo>
                    <a:cubicBezTo>
                      <a:pt x="68" y="188"/>
                      <a:pt x="69" y="191"/>
                      <a:pt x="69" y="193"/>
                    </a:cubicBezTo>
                    <a:close/>
                    <a:moveTo>
                      <a:pt x="148" y="53"/>
                    </a:moveTo>
                    <a:cubicBezTo>
                      <a:pt x="148" y="51"/>
                      <a:pt x="149" y="49"/>
                      <a:pt x="149" y="47"/>
                    </a:cubicBezTo>
                    <a:cubicBezTo>
                      <a:pt x="149" y="45"/>
                      <a:pt x="148" y="44"/>
                      <a:pt x="148" y="43"/>
                    </a:cubicBezTo>
                    <a:cubicBezTo>
                      <a:pt x="149" y="39"/>
                      <a:pt x="150" y="34"/>
                      <a:pt x="151" y="30"/>
                    </a:cubicBezTo>
                    <a:cubicBezTo>
                      <a:pt x="151" y="30"/>
                      <a:pt x="151" y="30"/>
                      <a:pt x="151" y="29"/>
                    </a:cubicBezTo>
                    <a:cubicBezTo>
                      <a:pt x="152" y="28"/>
                      <a:pt x="152" y="27"/>
                      <a:pt x="153" y="26"/>
                    </a:cubicBezTo>
                    <a:cubicBezTo>
                      <a:pt x="153" y="27"/>
                      <a:pt x="154" y="27"/>
                      <a:pt x="155" y="27"/>
                    </a:cubicBezTo>
                    <a:cubicBezTo>
                      <a:pt x="156" y="32"/>
                      <a:pt x="150" y="47"/>
                      <a:pt x="148" y="53"/>
                    </a:cubicBezTo>
                    <a:close/>
                    <a:moveTo>
                      <a:pt x="111" y="403"/>
                    </a:moveTo>
                    <a:cubicBezTo>
                      <a:pt x="116" y="394"/>
                      <a:pt x="121" y="384"/>
                      <a:pt x="126" y="375"/>
                    </a:cubicBezTo>
                    <a:cubicBezTo>
                      <a:pt x="124" y="380"/>
                      <a:pt x="122" y="385"/>
                      <a:pt x="121" y="387"/>
                    </a:cubicBezTo>
                    <a:cubicBezTo>
                      <a:pt x="118" y="392"/>
                      <a:pt x="114" y="398"/>
                      <a:pt x="111" y="403"/>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7" name="Freeform 117"/>
              <p:cNvSpPr>
                <a:spLocks/>
              </p:cNvSpPr>
              <p:nvPr/>
            </p:nvSpPr>
            <p:spPr bwMode="auto">
              <a:xfrm>
                <a:off x="738188" y="3779838"/>
                <a:ext cx="431800" cy="1790700"/>
              </a:xfrm>
              <a:custGeom>
                <a:avLst/>
                <a:gdLst>
                  <a:gd name="T0" fmla="*/ 126 w 164"/>
                  <a:gd name="T1" fmla="*/ 114 h 688"/>
                  <a:gd name="T2" fmla="*/ 126 w 164"/>
                  <a:gd name="T3" fmla="*/ 2 h 688"/>
                  <a:gd name="T4" fmla="*/ 89 w 164"/>
                  <a:gd name="T5" fmla="*/ 118 h 688"/>
                  <a:gd name="T6" fmla="*/ 46 w 164"/>
                  <a:gd name="T7" fmla="*/ 3 h 688"/>
                  <a:gd name="T8" fmla="*/ 61 w 164"/>
                  <a:gd name="T9" fmla="*/ 63 h 688"/>
                  <a:gd name="T10" fmla="*/ 88 w 164"/>
                  <a:gd name="T11" fmla="*/ 120 h 688"/>
                  <a:gd name="T12" fmla="*/ 82 w 164"/>
                  <a:gd name="T13" fmla="*/ 145 h 688"/>
                  <a:gd name="T14" fmla="*/ 14 w 164"/>
                  <a:gd name="T15" fmla="*/ 101 h 688"/>
                  <a:gd name="T16" fmla="*/ 68 w 164"/>
                  <a:gd name="T17" fmla="*/ 207 h 688"/>
                  <a:gd name="T18" fmla="*/ 61 w 164"/>
                  <a:gd name="T19" fmla="*/ 260 h 688"/>
                  <a:gd name="T20" fmla="*/ 29 w 164"/>
                  <a:gd name="T21" fmla="*/ 290 h 688"/>
                  <a:gd name="T22" fmla="*/ 6 w 164"/>
                  <a:gd name="T23" fmla="*/ 228 h 688"/>
                  <a:gd name="T24" fmla="*/ 53 w 164"/>
                  <a:gd name="T25" fmla="*/ 352 h 688"/>
                  <a:gd name="T26" fmla="*/ 53 w 164"/>
                  <a:gd name="T27" fmla="*/ 393 h 688"/>
                  <a:gd name="T28" fmla="*/ 49 w 164"/>
                  <a:gd name="T29" fmla="*/ 434 h 688"/>
                  <a:gd name="T30" fmla="*/ 40 w 164"/>
                  <a:gd name="T31" fmla="*/ 416 h 688"/>
                  <a:gd name="T32" fmla="*/ 2 w 164"/>
                  <a:gd name="T33" fmla="*/ 348 h 688"/>
                  <a:gd name="T34" fmla="*/ 27 w 164"/>
                  <a:gd name="T35" fmla="*/ 399 h 688"/>
                  <a:gd name="T36" fmla="*/ 50 w 164"/>
                  <a:gd name="T37" fmla="*/ 441 h 688"/>
                  <a:gd name="T38" fmla="*/ 2 w 164"/>
                  <a:gd name="T39" fmla="*/ 423 h 688"/>
                  <a:gd name="T40" fmla="*/ 44 w 164"/>
                  <a:gd name="T41" fmla="*/ 516 h 688"/>
                  <a:gd name="T42" fmla="*/ 46 w 164"/>
                  <a:gd name="T43" fmla="*/ 530 h 688"/>
                  <a:gd name="T44" fmla="*/ 62 w 164"/>
                  <a:gd name="T45" fmla="*/ 685 h 688"/>
                  <a:gd name="T46" fmla="*/ 51 w 164"/>
                  <a:gd name="T47" fmla="*/ 555 h 688"/>
                  <a:gd name="T48" fmla="*/ 99 w 164"/>
                  <a:gd name="T49" fmla="*/ 449 h 688"/>
                  <a:gd name="T50" fmla="*/ 77 w 164"/>
                  <a:gd name="T51" fmla="*/ 503 h 688"/>
                  <a:gd name="T52" fmla="*/ 50 w 164"/>
                  <a:gd name="T53" fmla="*/ 549 h 688"/>
                  <a:gd name="T54" fmla="*/ 56 w 164"/>
                  <a:gd name="T55" fmla="*/ 421 h 688"/>
                  <a:gd name="T56" fmla="*/ 99 w 164"/>
                  <a:gd name="T57" fmla="*/ 332 h 688"/>
                  <a:gd name="T58" fmla="*/ 56 w 164"/>
                  <a:gd name="T59" fmla="*/ 414 h 688"/>
                  <a:gd name="T60" fmla="*/ 61 w 164"/>
                  <a:gd name="T61" fmla="*/ 313 h 688"/>
                  <a:gd name="T62" fmla="*/ 114 w 164"/>
                  <a:gd name="T63" fmla="*/ 182 h 688"/>
                  <a:gd name="T64" fmla="*/ 61 w 164"/>
                  <a:gd name="T65" fmla="*/ 307 h 688"/>
                  <a:gd name="T66" fmla="*/ 86 w 164"/>
                  <a:gd name="T67" fmla="*/ 146 h 688"/>
                  <a:gd name="T68" fmla="*/ 164 w 164"/>
                  <a:gd name="T69" fmla="*/ 85 h 6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4" h="688">
                    <a:moveTo>
                      <a:pt x="163" y="84"/>
                    </a:moveTo>
                    <a:cubicBezTo>
                      <a:pt x="150" y="92"/>
                      <a:pt x="138" y="104"/>
                      <a:pt x="126" y="114"/>
                    </a:cubicBezTo>
                    <a:cubicBezTo>
                      <a:pt x="114" y="125"/>
                      <a:pt x="102" y="135"/>
                      <a:pt x="87" y="142"/>
                    </a:cubicBezTo>
                    <a:cubicBezTo>
                      <a:pt x="98" y="95"/>
                      <a:pt x="113" y="48"/>
                      <a:pt x="126" y="2"/>
                    </a:cubicBezTo>
                    <a:cubicBezTo>
                      <a:pt x="126" y="1"/>
                      <a:pt x="125" y="0"/>
                      <a:pt x="124" y="1"/>
                    </a:cubicBezTo>
                    <a:cubicBezTo>
                      <a:pt x="111" y="39"/>
                      <a:pt x="99" y="78"/>
                      <a:pt x="89" y="118"/>
                    </a:cubicBezTo>
                    <a:cubicBezTo>
                      <a:pt x="81" y="99"/>
                      <a:pt x="71" y="81"/>
                      <a:pt x="64" y="62"/>
                    </a:cubicBezTo>
                    <a:cubicBezTo>
                      <a:pt x="57" y="43"/>
                      <a:pt x="52" y="23"/>
                      <a:pt x="46" y="3"/>
                    </a:cubicBezTo>
                    <a:cubicBezTo>
                      <a:pt x="46" y="3"/>
                      <a:pt x="45" y="3"/>
                      <a:pt x="46" y="3"/>
                    </a:cubicBezTo>
                    <a:cubicBezTo>
                      <a:pt x="49" y="24"/>
                      <a:pt x="54" y="43"/>
                      <a:pt x="61" y="63"/>
                    </a:cubicBezTo>
                    <a:cubicBezTo>
                      <a:pt x="68" y="82"/>
                      <a:pt x="75" y="102"/>
                      <a:pt x="86" y="119"/>
                    </a:cubicBezTo>
                    <a:cubicBezTo>
                      <a:pt x="87" y="120"/>
                      <a:pt x="88" y="120"/>
                      <a:pt x="88" y="120"/>
                    </a:cubicBezTo>
                    <a:cubicBezTo>
                      <a:pt x="86" y="128"/>
                      <a:pt x="84" y="136"/>
                      <a:pt x="82" y="144"/>
                    </a:cubicBezTo>
                    <a:cubicBezTo>
                      <a:pt x="82" y="145"/>
                      <a:pt x="82" y="145"/>
                      <a:pt x="82" y="145"/>
                    </a:cubicBezTo>
                    <a:cubicBezTo>
                      <a:pt x="77" y="164"/>
                      <a:pt x="73" y="183"/>
                      <a:pt x="70" y="203"/>
                    </a:cubicBezTo>
                    <a:cubicBezTo>
                      <a:pt x="51" y="169"/>
                      <a:pt x="33" y="135"/>
                      <a:pt x="14" y="101"/>
                    </a:cubicBezTo>
                    <a:cubicBezTo>
                      <a:pt x="14" y="101"/>
                      <a:pt x="13" y="101"/>
                      <a:pt x="13" y="102"/>
                    </a:cubicBezTo>
                    <a:cubicBezTo>
                      <a:pt x="29" y="138"/>
                      <a:pt x="49" y="173"/>
                      <a:pt x="68" y="207"/>
                    </a:cubicBezTo>
                    <a:cubicBezTo>
                      <a:pt x="68" y="207"/>
                      <a:pt x="68" y="208"/>
                      <a:pt x="69" y="208"/>
                    </a:cubicBezTo>
                    <a:cubicBezTo>
                      <a:pt x="66" y="225"/>
                      <a:pt x="63" y="242"/>
                      <a:pt x="61" y="260"/>
                    </a:cubicBezTo>
                    <a:cubicBezTo>
                      <a:pt x="58" y="289"/>
                      <a:pt x="56" y="319"/>
                      <a:pt x="55" y="349"/>
                    </a:cubicBezTo>
                    <a:cubicBezTo>
                      <a:pt x="47" y="329"/>
                      <a:pt x="37" y="310"/>
                      <a:pt x="29" y="290"/>
                    </a:cubicBezTo>
                    <a:cubicBezTo>
                      <a:pt x="21" y="270"/>
                      <a:pt x="16" y="248"/>
                      <a:pt x="8" y="228"/>
                    </a:cubicBezTo>
                    <a:cubicBezTo>
                      <a:pt x="8" y="227"/>
                      <a:pt x="6" y="227"/>
                      <a:pt x="6" y="228"/>
                    </a:cubicBezTo>
                    <a:cubicBezTo>
                      <a:pt x="10" y="250"/>
                      <a:pt x="18" y="271"/>
                      <a:pt x="26" y="291"/>
                    </a:cubicBezTo>
                    <a:cubicBezTo>
                      <a:pt x="34" y="312"/>
                      <a:pt x="42" y="333"/>
                      <a:pt x="53" y="352"/>
                    </a:cubicBezTo>
                    <a:cubicBezTo>
                      <a:pt x="53" y="353"/>
                      <a:pt x="54" y="353"/>
                      <a:pt x="55" y="353"/>
                    </a:cubicBezTo>
                    <a:cubicBezTo>
                      <a:pt x="54" y="366"/>
                      <a:pt x="53" y="379"/>
                      <a:pt x="53" y="393"/>
                    </a:cubicBezTo>
                    <a:cubicBezTo>
                      <a:pt x="52" y="407"/>
                      <a:pt x="51" y="421"/>
                      <a:pt x="50" y="435"/>
                    </a:cubicBezTo>
                    <a:cubicBezTo>
                      <a:pt x="50" y="435"/>
                      <a:pt x="50" y="434"/>
                      <a:pt x="49" y="434"/>
                    </a:cubicBezTo>
                    <a:cubicBezTo>
                      <a:pt x="45" y="427"/>
                      <a:pt x="45" y="427"/>
                      <a:pt x="45" y="427"/>
                    </a:cubicBezTo>
                    <a:cubicBezTo>
                      <a:pt x="44" y="423"/>
                      <a:pt x="42" y="420"/>
                      <a:pt x="40" y="416"/>
                    </a:cubicBezTo>
                    <a:cubicBezTo>
                      <a:pt x="36" y="409"/>
                      <a:pt x="32" y="402"/>
                      <a:pt x="28" y="394"/>
                    </a:cubicBezTo>
                    <a:cubicBezTo>
                      <a:pt x="20" y="379"/>
                      <a:pt x="12" y="363"/>
                      <a:pt x="2" y="348"/>
                    </a:cubicBezTo>
                    <a:cubicBezTo>
                      <a:pt x="2" y="347"/>
                      <a:pt x="0" y="348"/>
                      <a:pt x="1" y="349"/>
                    </a:cubicBezTo>
                    <a:cubicBezTo>
                      <a:pt x="9" y="366"/>
                      <a:pt x="18" y="382"/>
                      <a:pt x="27" y="399"/>
                    </a:cubicBezTo>
                    <a:cubicBezTo>
                      <a:pt x="32" y="408"/>
                      <a:pt x="36" y="417"/>
                      <a:pt x="41" y="425"/>
                    </a:cubicBezTo>
                    <a:cubicBezTo>
                      <a:pt x="43" y="430"/>
                      <a:pt x="45" y="439"/>
                      <a:pt x="50" y="441"/>
                    </a:cubicBezTo>
                    <a:cubicBezTo>
                      <a:pt x="49" y="464"/>
                      <a:pt x="47" y="487"/>
                      <a:pt x="47" y="510"/>
                    </a:cubicBezTo>
                    <a:cubicBezTo>
                      <a:pt x="33" y="481"/>
                      <a:pt x="20" y="450"/>
                      <a:pt x="2" y="423"/>
                    </a:cubicBezTo>
                    <a:cubicBezTo>
                      <a:pt x="2" y="423"/>
                      <a:pt x="0" y="423"/>
                      <a:pt x="1" y="424"/>
                    </a:cubicBezTo>
                    <a:cubicBezTo>
                      <a:pt x="13" y="455"/>
                      <a:pt x="30" y="485"/>
                      <a:pt x="44" y="516"/>
                    </a:cubicBezTo>
                    <a:cubicBezTo>
                      <a:pt x="45" y="517"/>
                      <a:pt x="46" y="517"/>
                      <a:pt x="46" y="517"/>
                    </a:cubicBezTo>
                    <a:cubicBezTo>
                      <a:pt x="46" y="522"/>
                      <a:pt x="46" y="526"/>
                      <a:pt x="46" y="530"/>
                    </a:cubicBezTo>
                    <a:cubicBezTo>
                      <a:pt x="45" y="582"/>
                      <a:pt x="52" y="633"/>
                      <a:pt x="58" y="685"/>
                    </a:cubicBezTo>
                    <a:cubicBezTo>
                      <a:pt x="58" y="688"/>
                      <a:pt x="62" y="688"/>
                      <a:pt x="62" y="685"/>
                    </a:cubicBezTo>
                    <a:cubicBezTo>
                      <a:pt x="57" y="642"/>
                      <a:pt x="51" y="599"/>
                      <a:pt x="50" y="555"/>
                    </a:cubicBezTo>
                    <a:cubicBezTo>
                      <a:pt x="51" y="555"/>
                      <a:pt x="51" y="555"/>
                      <a:pt x="51" y="555"/>
                    </a:cubicBezTo>
                    <a:cubicBezTo>
                      <a:pt x="62" y="538"/>
                      <a:pt x="72" y="521"/>
                      <a:pt x="80" y="503"/>
                    </a:cubicBezTo>
                    <a:cubicBezTo>
                      <a:pt x="88" y="486"/>
                      <a:pt x="96" y="467"/>
                      <a:pt x="99" y="449"/>
                    </a:cubicBezTo>
                    <a:cubicBezTo>
                      <a:pt x="99" y="449"/>
                      <a:pt x="98" y="448"/>
                      <a:pt x="98" y="449"/>
                    </a:cubicBezTo>
                    <a:cubicBezTo>
                      <a:pt x="91" y="467"/>
                      <a:pt x="85" y="485"/>
                      <a:pt x="77" y="503"/>
                    </a:cubicBezTo>
                    <a:cubicBezTo>
                      <a:pt x="69" y="519"/>
                      <a:pt x="60" y="534"/>
                      <a:pt x="50" y="549"/>
                    </a:cubicBezTo>
                    <a:cubicBezTo>
                      <a:pt x="50" y="549"/>
                      <a:pt x="50" y="549"/>
                      <a:pt x="50" y="549"/>
                    </a:cubicBezTo>
                    <a:cubicBezTo>
                      <a:pt x="50" y="507"/>
                      <a:pt x="53" y="464"/>
                      <a:pt x="55" y="422"/>
                    </a:cubicBezTo>
                    <a:cubicBezTo>
                      <a:pt x="55" y="422"/>
                      <a:pt x="56" y="422"/>
                      <a:pt x="56" y="421"/>
                    </a:cubicBezTo>
                    <a:cubicBezTo>
                      <a:pt x="73" y="393"/>
                      <a:pt x="89" y="364"/>
                      <a:pt x="101" y="333"/>
                    </a:cubicBezTo>
                    <a:cubicBezTo>
                      <a:pt x="101" y="332"/>
                      <a:pt x="100" y="331"/>
                      <a:pt x="99" y="332"/>
                    </a:cubicBezTo>
                    <a:cubicBezTo>
                      <a:pt x="86" y="361"/>
                      <a:pt x="72" y="389"/>
                      <a:pt x="55" y="416"/>
                    </a:cubicBezTo>
                    <a:cubicBezTo>
                      <a:pt x="55" y="415"/>
                      <a:pt x="55" y="415"/>
                      <a:pt x="56" y="414"/>
                    </a:cubicBezTo>
                    <a:cubicBezTo>
                      <a:pt x="57" y="381"/>
                      <a:pt x="58" y="347"/>
                      <a:pt x="61" y="314"/>
                    </a:cubicBezTo>
                    <a:cubicBezTo>
                      <a:pt x="61" y="313"/>
                      <a:pt x="61" y="313"/>
                      <a:pt x="61" y="313"/>
                    </a:cubicBezTo>
                    <a:cubicBezTo>
                      <a:pt x="87" y="275"/>
                      <a:pt x="110" y="229"/>
                      <a:pt x="116" y="182"/>
                    </a:cubicBezTo>
                    <a:cubicBezTo>
                      <a:pt x="116" y="181"/>
                      <a:pt x="114" y="181"/>
                      <a:pt x="114" y="182"/>
                    </a:cubicBezTo>
                    <a:cubicBezTo>
                      <a:pt x="107" y="205"/>
                      <a:pt x="102" y="229"/>
                      <a:pt x="92" y="251"/>
                    </a:cubicBezTo>
                    <a:cubicBezTo>
                      <a:pt x="83" y="271"/>
                      <a:pt x="73" y="289"/>
                      <a:pt x="61" y="307"/>
                    </a:cubicBezTo>
                    <a:cubicBezTo>
                      <a:pt x="62" y="297"/>
                      <a:pt x="62" y="286"/>
                      <a:pt x="63" y="276"/>
                    </a:cubicBezTo>
                    <a:cubicBezTo>
                      <a:pt x="67" y="232"/>
                      <a:pt x="75" y="189"/>
                      <a:pt x="86" y="146"/>
                    </a:cubicBezTo>
                    <a:cubicBezTo>
                      <a:pt x="100" y="142"/>
                      <a:pt x="111" y="132"/>
                      <a:pt x="121" y="123"/>
                    </a:cubicBezTo>
                    <a:cubicBezTo>
                      <a:pt x="135" y="111"/>
                      <a:pt x="152" y="99"/>
                      <a:pt x="164" y="85"/>
                    </a:cubicBezTo>
                    <a:cubicBezTo>
                      <a:pt x="164" y="84"/>
                      <a:pt x="164" y="84"/>
                      <a:pt x="163" y="84"/>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8" name="Group 7"/>
            <p:cNvGrpSpPr/>
            <p:nvPr/>
          </p:nvGrpSpPr>
          <p:grpSpPr>
            <a:xfrm rot="19306381">
              <a:off x="1197591" y="3718037"/>
              <a:ext cx="1438682" cy="2295598"/>
              <a:chOff x="3497263" y="1852613"/>
              <a:chExt cx="871538" cy="1390649"/>
            </a:xfrm>
            <a:effectLst>
              <a:outerShdw blurRad="127000" dist="63500" dir="8100000" algn="tr" rotWithShape="0">
                <a:prstClr val="black">
                  <a:alpha val="20000"/>
                </a:prstClr>
              </a:outerShdw>
            </a:effectLst>
          </p:grpSpPr>
          <p:sp>
            <p:nvSpPr>
              <p:cNvPr id="89" name="Freeform 5"/>
              <p:cNvSpPr>
                <a:spLocks/>
              </p:cNvSpPr>
              <p:nvPr/>
            </p:nvSpPr>
            <p:spPr bwMode="auto">
              <a:xfrm>
                <a:off x="3497263" y="1852613"/>
                <a:ext cx="871538" cy="1169987"/>
              </a:xfrm>
              <a:custGeom>
                <a:avLst/>
                <a:gdLst>
                  <a:gd name="T0" fmla="*/ 219 w 333"/>
                  <a:gd name="T1" fmla="*/ 45 h 449"/>
                  <a:gd name="T2" fmla="*/ 193 w 333"/>
                  <a:gd name="T3" fmla="*/ 55 h 449"/>
                  <a:gd name="T4" fmla="*/ 159 w 333"/>
                  <a:gd name="T5" fmla="*/ 73 h 449"/>
                  <a:gd name="T6" fmla="*/ 143 w 333"/>
                  <a:gd name="T7" fmla="*/ 42 h 449"/>
                  <a:gd name="T8" fmla="*/ 121 w 333"/>
                  <a:gd name="T9" fmla="*/ 15 h 449"/>
                  <a:gd name="T10" fmla="*/ 104 w 333"/>
                  <a:gd name="T11" fmla="*/ 1 h 449"/>
                  <a:gd name="T12" fmla="*/ 102 w 333"/>
                  <a:gd name="T13" fmla="*/ 1 h 449"/>
                  <a:gd name="T14" fmla="*/ 102 w 333"/>
                  <a:gd name="T15" fmla="*/ 25 h 449"/>
                  <a:gd name="T16" fmla="*/ 94 w 333"/>
                  <a:gd name="T17" fmla="*/ 33 h 449"/>
                  <a:gd name="T18" fmla="*/ 92 w 333"/>
                  <a:gd name="T19" fmla="*/ 34 h 449"/>
                  <a:gd name="T20" fmla="*/ 94 w 333"/>
                  <a:gd name="T21" fmla="*/ 59 h 449"/>
                  <a:gd name="T22" fmla="*/ 72 w 333"/>
                  <a:gd name="T23" fmla="*/ 62 h 449"/>
                  <a:gd name="T24" fmla="*/ 76 w 333"/>
                  <a:gd name="T25" fmla="*/ 116 h 449"/>
                  <a:gd name="T26" fmla="*/ 30 w 333"/>
                  <a:gd name="T27" fmla="*/ 122 h 449"/>
                  <a:gd name="T28" fmla="*/ 41 w 333"/>
                  <a:gd name="T29" fmla="*/ 167 h 449"/>
                  <a:gd name="T30" fmla="*/ 104 w 333"/>
                  <a:gd name="T31" fmla="*/ 212 h 449"/>
                  <a:gd name="T32" fmla="*/ 56 w 333"/>
                  <a:gd name="T33" fmla="*/ 193 h 449"/>
                  <a:gd name="T34" fmla="*/ 0 w 333"/>
                  <a:gd name="T35" fmla="*/ 189 h 449"/>
                  <a:gd name="T36" fmla="*/ 31 w 333"/>
                  <a:gd name="T37" fmla="*/ 247 h 449"/>
                  <a:gd name="T38" fmla="*/ 41 w 333"/>
                  <a:gd name="T39" fmla="*/ 290 h 449"/>
                  <a:gd name="T40" fmla="*/ 137 w 333"/>
                  <a:gd name="T41" fmla="*/ 312 h 449"/>
                  <a:gd name="T42" fmla="*/ 92 w 333"/>
                  <a:gd name="T43" fmla="*/ 339 h 449"/>
                  <a:gd name="T44" fmla="*/ 71 w 333"/>
                  <a:gd name="T45" fmla="*/ 349 h 449"/>
                  <a:gd name="T46" fmla="*/ 77 w 333"/>
                  <a:gd name="T47" fmla="*/ 368 h 449"/>
                  <a:gd name="T48" fmla="*/ 91 w 333"/>
                  <a:gd name="T49" fmla="*/ 392 h 449"/>
                  <a:gd name="T50" fmla="*/ 177 w 333"/>
                  <a:gd name="T51" fmla="*/ 401 h 449"/>
                  <a:gd name="T52" fmla="*/ 139 w 333"/>
                  <a:gd name="T53" fmla="*/ 437 h 449"/>
                  <a:gd name="T54" fmla="*/ 193 w 333"/>
                  <a:gd name="T55" fmla="*/ 447 h 449"/>
                  <a:gd name="T56" fmla="*/ 228 w 333"/>
                  <a:gd name="T57" fmla="*/ 444 h 449"/>
                  <a:gd name="T58" fmla="*/ 228 w 333"/>
                  <a:gd name="T59" fmla="*/ 444 h 449"/>
                  <a:gd name="T60" fmla="*/ 275 w 333"/>
                  <a:gd name="T61" fmla="*/ 411 h 449"/>
                  <a:gd name="T62" fmla="*/ 307 w 333"/>
                  <a:gd name="T63" fmla="*/ 379 h 449"/>
                  <a:gd name="T64" fmla="*/ 299 w 333"/>
                  <a:gd name="T65" fmla="*/ 369 h 449"/>
                  <a:gd name="T66" fmla="*/ 303 w 333"/>
                  <a:gd name="T67" fmla="*/ 357 h 449"/>
                  <a:gd name="T68" fmla="*/ 275 w 333"/>
                  <a:gd name="T69" fmla="*/ 356 h 449"/>
                  <a:gd name="T70" fmla="*/ 258 w 333"/>
                  <a:gd name="T71" fmla="*/ 339 h 449"/>
                  <a:gd name="T72" fmla="*/ 308 w 333"/>
                  <a:gd name="T73" fmla="*/ 317 h 449"/>
                  <a:gd name="T74" fmla="*/ 322 w 333"/>
                  <a:gd name="T75" fmla="*/ 277 h 449"/>
                  <a:gd name="T76" fmla="*/ 292 w 333"/>
                  <a:gd name="T77" fmla="*/ 268 h 449"/>
                  <a:gd name="T78" fmla="*/ 265 w 333"/>
                  <a:gd name="T79" fmla="*/ 275 h 449"/>
                  <a:gd name="T80" fmla="*/ 247 w 333"/>
                  <a:gd name="T81" fmla="*/ 232 h 449"/>
                  <a:gd name="T82" fmla="*/ 292 w 333"/>
                  <a:gd name="T83" fmla="*/ 184 h 449"/>
                  <a:gd name="T84" fmla="*/ 298 w 333"/>
                  <a:gd name="T85" fmla="*/ 133 h 449"/>
                  <a:gd name="T86" fmla="*/ 295 w 333"/>
                  <a:gd name="T87" fmla="*/ 130 h 449"/>
                  <a:gd name="T88" fmla="*/ 263 w 333"/>
                  <a:gd name="T89" fmla="*/ 141 h 449"/>
                  <a:gd name="T90" fmla="*/ 227 w 333"/>
                  <a:gd name="T91" fmla="*/ 170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33" h="449">
                    <a:moveTo>
                      <a:pt x="216" y="151"/>
                    </a:moveTo>
                    <a:cubicBezTo>
                      <a:pt x="216" y="143"/>
                      <a:pt x="217" y="136"/>
                      <a:pt x="217" y="128"/>
                    </a:cubicBezTo>
                    <a:cubicBezTo>
                      <a:pt x="220" y="100"/>
                      <a:pt x="222" y="73"/>
                      <a:pt x="219" y="45"/>
                    </a:cubicBezTo>
                    <a:cubicBezTo>
                      <a:pt x="219" y="43"/>
                      <a:pt x="217" y="43"/>
                      <a:pt x="217" y="44"/>
                    </a:cubicBezTo>
                    <a:cubicBezTo>
                      <a:pt x="211" y="54"/>
                      <a:pt x="205" y="62"/>
                      <a:pt x="198" y="71"/>
                    </a:cubicBezTo>
                    <a:cubicBezTo>
                      <a:pt x="195" y="66"/>
                      <a:pt x="193" y="61"/>
                      <a:pt x="193" y="55"/>
                    </a:cubicBezTo>
                    <a:cubicBezTo>
                      <a:pt x="193" y="54"/>
                      <a:pt x="192" y="54"/>
                      <a:pt x="191" y="54"/>
                    </a:cubicBezTo>
                    <a:cubicBezTo>
                      <a:pt x="186" y="60"/>
                      <a:pt x="184" y="67"/>
                      <a:pt x="180" y="73"/>
                    </a:cubicBezTo>
                    <a:cubicBezTo>
                      <a:pt x="175" y="81"/>
                      <a:pt x="165" y="83"/>
                      <a:pt x="159" y="73"/>
                    </a:cubicBezTo>
                    <a:cubicBezTo>
                      <a:pt x="151" y="61"/>
                      <a:pt x="151" y="43"/>
                      <a:pt x="153" y="30"/>
                    </a:cubicBezTo>
                    <a:cubicBezTo>
                      <a:pt x="153" y="28"/>
                      <a:pt x="151" y="28"/>
                      <a:pt x="151" y="29"/>
                    </a:cubicBezTo>
                    <a:cubicBezTo>
                      <a:pt x="149" y="34"/>
                      <a:pt x="148" y="40"/>
                      <a:pt x="143" y="42"/>
                    </a:cubicBezTo>
                    <a:cubicBezTo>
                      <a:pt x="137" y="46"/>
                      <a:pt x="133" y="42"/>
                      <a:pt x="131" y="36"/>
                    </a:cubicBezTo>
                    <a:cubicBezTo>
                      <a:pt x="128" y="29"/>
                      <a:pt x="126" y="22"/>
                      <a:pt x="123" y="15"/>
                    </a:cubicBezTo>
                    <a:cubicBezTo>
                      <a:pt x="123" y="13"/>
                      <a:pt x="121" y="14"/>
                      <a:pt x="121" y="15"/>
                    </a:cubicBezTo>
                    <a:cubicBezTo>
                      <a:pt x="121" y="18"/>
                      <a:pt x="120" y="21"/>
                      <a:pt x="119" y="23"/>
                    </a:cubicBezTo>
                    <a:cubicBezTo>
                      <a:pt x="111" y="18"/>
                      <a:pt x="106" y="11"/>
                      <a:pt x="104" y="2"/>
                    </a:cubicBezTo>
                    <a:cubicBezTo>
                      <a:pt x="104" y="2"/>
                      <a:pt x="104" y="2"/>
                      <a:pt x="104" y="1"/>
                    </a:cubicBezTo>
                    <a:cubicBezTo>
                      <a:pt x="104" y="1"/>
                      <a:pt x="103" y="1"/>
                      <a:pt x="103" y="0"/>
                    </a:cubicBezTo>
                    <a:cubicBezTo>
                      <a:pt x="103" y="0"/>
                      <a:pt x="101" y="0"/>
                      <a:pt x="102" y="1"/>
                    </a:cubicBezTo>
                    <a:cubicBezTo>
                      <a:pt x="102" y="1"/>
                      <a:pt x="102" y="1"/>
                      <a:pt x="102" y="1"/>
                    </a:cubicBezTo>
                    <a:cubicBezTo>
                      <a:pt x="102" y="1"/>
                      <a:pt x="102" y="1"/>
                      <a:pt x="102" y="1"/>
                    </a:cubicBezTo>
                    <a:cubicBezTo>
                      <a:pt x="102" y="7"/>
                      <a:pt x="102" y="12"/>
                      <a:pt x="102" y="18"/>
                    </a:cubicBezTo>
                    <a:cubicBezTo>
                      <a:pt x="102" y="20"/>
                      <a:pt x="102" y="22"/>
                      <a:pt x="102" y="25"/>
                    </a:cubicBezTo>
                    <a:cubicBezTo>
                      <a:pt x="102" y="27"/>
                      <a:pt x="102" y="28"/>
                      <a:pt x="102" y="30"/>
                    </a:cubicBezTo>
                    <a:cubicBezTo>
                      <a:pt x="100" y="36"/>
                      <a:pt x="97" y="37"/>
                      <a:pt x="94" y="33"/>
                    </a:cubicBezTo>
                    <a:cubicBezTo>
                      <a:pt x="94" y="33"/>
                      <a:pt x="94" y="33"/>
                      <a:pt x="94" y="33"/>
                    </a:cubicBezTo>
                    <a:cubicBezTo>
                      <a:pt x="93" y="32"/>
                      <a:pt x="91" y="32"/>
                      <a:pt x="92" y="33"/>
                    </a:cubicBezTo>
                    <a:cubicBezTo>
                      <a:pt x="92" y="33"/>
                      <a:pt x="92" y="33"/>
                      <a:pt x="92" y="34"/>
                    </a:cubicBezTo>
                    <a:cubicBezTo>
                      <a:pt x="92" y="34"/>
                      <a:pt x="92" y="34"/>
                      <a:pt x="92" y="34"/>
                    </a:cubicBezTo>
                    <a:cubicBezTo>
                      <a:pt x="92" y="34"/>
                      <a:pt x="92" y="34"/>
                      <a:pt x="92" y="34"/>
                    </a:cubicBezTo>
                    <a:cubicBezTo>
                      <a:pt x="92" y="34"/>
                      <a:pt x="92" y="35"/>
                      <a:pt x="92" y="35"/>
                    </a:cubicBezTo>
                    <a:cubicBezTo>
                      <a:pt x="95" y="43"/>
                      <a:pt x="97" y="51"/>
                      <a:pt x="94" y="59"/>
                    </a:cubicBezTo>
                    <a:cubicBezTo>
                      <a:pt x="93" y="63"/>
                      <a:pt x="89" y="68"/>
                      <a:pt x="84" y="68"/>
                    </a:cubicBezTo>
                    <a:cubicBezTo>
                      <a:pt x="80" y="69"/>
                      <a:pt x="77" y="68"/>
                      <a:pt x="75" y="66"/>
                    </a:cubicBezTo>
                    <a:cubicBezTo>
                      <a:pt x="74" y="65"/>
                      <a:pt x="73" y="63"/>
                      <a:pt x="72" y="62"/>
                    </a:cubicBezTo>
                    <a:cubicBezTo>
                      <a:pt x="72" y="61"/>
                      <a:pt x="70" y="62"/>
                      <a:pt x="70" y="63"/>
                    </a:cubicBezTo>
                    <a:cubicBezTo>
                      <a:pt x="71" y="65"/>
                      <a:pt x="72" y="66"/>
                      <a:pt x="73" y="68"/>
                    </a:cubicBezTo>
                    <a:cubicBezTo>
                      <a:pt x="83" y="82"/>
                      <a:pt x="90" y="102"/>
                      <a:pt x="76" y="116"/>
                    </a:cubicBezTo>
                    <a:cubicBezTo>
                      <a:pt x="69" y="123"/>
                      <a:pt x="61" y="125"/>
                      <a:pt x="52" y="121"/>
                    </a:cubicBezTo>
                    <a:cubicBezTo>
                      <a:pt x="48" y="120"/>
                      <a:pt x="45" y="120"/>
                      <a:pt x="42" y="121"/>
                    </a:cubicBezTo>
                    <a:cubicBezTo>
                      <a:pt x="38" y="122"/>
                      <a:pt x="34" y="124"/>
                      <a:pt x="30" y="122"/>
                    </a:cubicBezTo>
                    <a:cubicBezTo>
                      <a:pt x="28" y="121"/>
                      <a:pt x="27" y="123"/>
                      <a:pt x="28" y="124"/>
                    </a:cubicBezTo>
                    <a:cubicBezTo>
                      <a:pt x="34" y="130"/>
                      <a:pt x="39" y="137"/>
                      <a:pt x="43" y="144"/>
                    </a:cubicBezTo>
                    <a:cubicBezTo>
                      <a:pt x="46" y="150"/>
                      <a:pt x="53" y="166"/>
                      <a:pt x="41" y="167"/>
                    </a:cubicBezTo>
                    <a:cubicBezTo>
                      <a:pt x="40" y="167"/>
                      <a:pt x="40" y="169"/>
                      <a:pt x="41" y="169"/>
                    </a:cubicBezTo>
                    <a:cubicBezTo>
                      <a:pt x="63" y="173"/>
                      <a:pt x="83" y="183"/>
                      <a:pt x="100" y="197"/>
                    </a:cubicBezTo>
                    <a:cubicBezTo>
                      <a:pt x="103" y="200"/>
                      <a:pt x="113" y="208"/>
                      <a:pt x="104" y="212"/>
                    </a:cubicBezTo>
                    <a:cubicBezTo>
                      <a:pt x="99" y="214"/>
                      <a:pt x="92" y="211"/>
                      <a:pt x="87" y="209"/>
                    </a:cubicBezTo>
                    <a:cubicBezTo>
                      <a:pt x="77" y="205"/>
                      <a:pt x="67" y="199"/>
                      <a:pt x="58" y="192"/>
                    </a:cubicBezTo>
                    <a:cubicBezTo>
                      <a:pt x="57" y="191"/>
                      <a:pt x="56" y="192"/>
                      <a:pt x="56" y="193"/>
                    </a:cubicBezTo>
                    <a:cubicBezTo>
                      <a:pt x="56" y="212"/>
                      <a:pt x="11" y="192"/>
                      <a:pt x="2" y="188"/>
                    </a:cubicBezTo>
                    <a:cubicBezTo>
                      <a:pt x="2" y="188"/>
                      <a:pt x="1" y="188"/>
                      <a:pt x="1" y="188"/>
                    </a:cubicBezTo>
                    <a:cubicBezTo>
                      <a:pt x="1" y="187"/>
                      <a:pt x="0" y="188"/>
                      <a:pt x="0" y="189"/>
                    </a:cubicBezTo>
                    <a:cubicBezTo>
                      <a:pt x="9" y="199"/>
                      <a:pt x="30" y="223"/>
                      <a:pt x="17" y="237"/>
                    </a:cubicBezTo>
                    <a:cubicBezTo>
                      <a:pt x="16" y="237"/>
                      <a:pt x="17" y="238"/>
                      <a:pt x="18" y="239"/>
                    </a:cubicBezTo>
                    <a:cubicBezTo>
                      <a:pt x="22" y="241"/>
                      <a:pt x="27" y="244"/>
                      <a:pt x="31" y="247"/>
                    </a:cubicBezTo>
                    <a:cubicBezTo>
                      <a:pt x="36" y="250"/>
                      <a:pt x="43" y="253"/>
                      <a:pt x="47" y="259"/>
                    </a:cubicBezTo>
                    <a:cubicBezTo>
                      <a:pt x="53" y="269"/>
                      <a:pt x="46" y="280"/>
                      <a:pt x="40" y="288"/>
                    </a:cubicBezTo>
                    <a:cubicBezTo>
                      <a:pt x="40" y="289"/>
                      <a:pt x="40" y="290"/>
                      <a:pt x="41" y="290"/>
                    </a:cubicBezTo>
                    <a:cubicBezTo>
                      <a:pt x="53" y="293"/>
                      <a:pt x="66" y="291"/>
                      <a:pt x="79" y="292"/>
                    </a:cubicBezTo>
                    <a:cubicBezTo>
                      <a:pt x="93" y="293"/>
                      <a:pt x="106" y="296"/>
                      <a:pt x="119" y="302"/>
                    </a:cubicBezTo>
                    <a:cubicBezTo>
                      <a:pt x="125" y="305"/>
                      <a:pt x="132" y="308"/>
                      <a:pt x="137" y="312"/>
                    </a:cubicBezTo>
                    <a:cubicBezTo>
                      <a:pt x="141" y="316"/>
                      <a:pt x="144" y="320"/>
                      <a:pt x="143" y="325"/>
                    </a:cubicBezTo>
                    <a:cubicBezTo>
                      <a:pt x="142" y="330"/>
                      <a:pt x="138" y="332"/>
                      <a:pt x="134" y="333"/>
                    </a:cubicBezTo>
                    <a:cubicBezTo>
                      <a:pt x="120" y="337"/>
                      <a:pt x="106" y="339"/>
                      <a:pt x="92" y="339"/>
                    </a:cubicBezTo>
                    <a:cubicBezTo>
                      <a:pt x="91" y="339"/>
                      <a:pt x="91" y="341"/>
                      <a:pt x="92" y="341"/>
                    </a:cubicBezTo>
                    <a:cubicBezTo>
                      <a:pt x="93" y="342"/>
                      <a:pt x="93" y="342"/>
                      <a:pt x="94" y="343"/>
                    </a:cubicBezTo>
                    <a:cubicBezTo>
                      <a:pt x="90" y="350"/>
                      <a:pt x="78" y="349"/>
                      <a:pt x="71" y="349"/>
                    </a:cubicBezTo>
                    <a:cubicBezTo>
                      <a:pt x="62" y="350"/>
                      <a:pt x="54" y="350"/>
                      <a:pt x="45" y="351"/>
                    </a:cubicBezTo>
                    <a:cubicBezTo>
                      <a:pt x="44" y="351"/>
                      <a:pt x="44" y="352"/>
                      <a:pt x="45" y="353"/>
                    </a:cubicBezTo>
                    <a:cubicBezTo>
                      <a:pt x="55" y="358"/>
                      <a:pt x="66" y="363"/>
                      <a:pt x="77" y="368"/>
                    </a:cubicBezTo>
                    <a:cubicBezTo>
                      <a:pt x="82" y="370"/>
                      <a:pt x="87" y="372"/>
                      <a:pt x="92" y="375"/>
                    </a:cubicBezTo>
                    <a:cubicBezTo>
                      <a:pt x="96" y="377"/>
                      <a:pt x="101" y="379"/>
                      <a:pt x="99" y="385"/>
                    </a:cubicBezTo>
                    <a:cubicBezTo>
                      <a:pt x="97" y="388"/>
                      <a:pt x="94" y="390"/>
                      <a:pt x="91" y="392"/>
                    </a:cubicBezTo>
                    <a:cubicBezTo>
                      <a:pt x="90" y="392"/>
                      <a:pt x="91" y="394"/>
                      <a:pt x="92" y="394"/>
                    </a:cubicBezTo>
                    <a:cubicBezTo>
                      <a:pt x="114" y="391"/>
                      <a:pt x="137" y="391"/>
                      <a:pt x="159" y="393"/>
                    </a:cubicBezTo>
                    <a:cubicBezTo>
                      <a:pt x="165" y="394"/>
                      <a:pt x="174" y="395"/>
                      <a:pt x="177" y="401"/>
                    </a:cubicBezTo>
                    <a:cubicBezTo>
                      <a:pt x="181" y="410"/>
                      <a:pt x="170" y="414"/>
                      <a:pt x="164" y="417"/>
                    </a:cubicBezTo>
                    <a:cubicBezTo>
                      <a:pt x="154" y="422"/>
                      <a:pt x="146" y="428"/>
                      <a:pt x="138" y="435"/>
                    </a:cubicBezTo>
                    <a:cubicBezTo>
                      <a:pt x="137" y="436"/>
                      <a:pt x="138" y="437"/>
                      <a:pt x="139" y="437"/>
                    </a:cubicBezTo>
                    <a:cubicBezTo>
                      <a:pt x="149" y="436"/>
                      <a:pt x="158" y="437"/>
                      <a:pt x="167" y="439"/>
                    </a:cubicBezTo>
                    <a:cubicBezTo>
                      <a:pt x="172" y="440"/>
                      <a:pt x="177" y="441"/>
                      <a:pt x="182" y="443"/>
                    </a:cubicBezTo>
                    <a:cubicBezTo>
                      <a:pt x="185" y="445"/>
                      <a:pt x="189" y="447"/>
                      <a:pt x="193" y="447"/>
                    </a:cubicBezTo>
                    <a:cubicBezTo>
                      <a:pt x="204" y="449"/>
                      <a:pt x="215" y="438"/>
                      <a:pt x="226" y="442"/>
                    </a:cubicBezTo>
                    <a:cubicBezTo>
                      <a:pt x="226" y="442"/>
                      <a:pt x="226" y="442"/>
                      <a:pt x="225" y="443"/>
                    </a:cubicBezTo>
                    <a:cubicBezTo>
                      <a:pt x="225" y="444"/>
                      <a:pt x="227" y="446"/>
                      <a:pt x="228" y="444"/>
                    </a:cubicBezTo>
                    <a:cubicBezTo>
                      <a:pt x="228" y="443"/>
                      <a:pt x="228" y="443"/>
                      <a:pt x="228" y="443"/>
                    </a:cubicBezTo>
                    <a:cubicBezTo>
                      <a:pt x="229" y="443"/>
                      <a:pt x="229" y="443"/>
                      <a:pt x="229" y="443"/>
                    </a:cubicBezTo>
                    <a:cubicBezTo>
                      <a:pt x="229" y="444"/>
                      <a:pt x="228" y="444"/>
                      <a:pt x="228" y="444"/>
                    </a:cubicBezTo>
                    <a:cubicBezTo>
                      <a:pt x="228" y="445"/>
                      <a:pt x="229" y="446"/>
                      <a:pt x="230" y="445"/>
                    </a:cubicBezTo>
                    <a:cubicBezTo>
                      <a:pt x="241" y="429"/>
                      <a:pt x="254" y="417"/>
                      <a:pt x="274" y="413"/>
                    </a:cubicBezTo>
                    <a:cubicBezTo>
                      <a:pt x="275" y="413"/>
                      <a:pt x="276" y="412"/>
                      <a:pt x="275" y="411"/>
                    </a:cubicBezTo>
                    <a:cubicBezTo>
                      <a:pt x="272" y="408"/>
                      <a:pt x="269" y="404"/>
                      <a:pt x="269" y="399"/>
                    </a:cubicBezTo>
                    <a:cubicBezTo>
                      <a:pt x="270" y="394"/>
                      <a:pt x="278" y="390"/>
                      <a:pt x="282" y="388"/>
                    </a:cubicBezTo>
                    <a:cubicBezTo>
                      <a:pt x="290" y="384"/>
                      <a:pt x="298" y="381"/>
                      <a:pt x="307" y="379"/>
                    </a:cubicBezTo>
                    <a:cubicBezTo>
                      <a:pt x="308" y="379"/>
                      <a:pt x="309" y="377"/>
                      <a:pt x="307" y="376"/>
                    </a:cubicBezTo>
                    <a:cubicBezTo>
                      <a:pt x="305" y="376"/>
                      <a:pt x="303" y="375"/>
                      <a:pt x="301" y="374"/>
                    </a:cubicBezTo>
                    <a:cubicBezTo>
                      <a:pt x="298" y="372"/>
                      <a:pt x="298" y="372"/>
                      <a:pt x="299" y="369"/>
                    </a:cubicBezTo>
                    <a:cubicBezTo>
                      <a:pt x="300" y="366"/>
                      <a:pt x="302" y="363"/>
                      <a:pt x="303" y="360"/>
                    </a:cubicBezTo>
                    <a:cubicBezTo>
                      <a:pt x="304" y="360"/>
                      <a:pt x="304" y="359"/>
                      <a:pt x="304" y="359"/>
                    </a:cubicBezTo>
                    <a:cubicBezTo>
                      <a:pt x="305" y="358"/>
                      <a:pt x="304" y="357"/>
                      <a:pt x="303" y="357"/>
                    </a:cubicBezTo>
                    <a:cubicBezTo>
                      <a:pt x="294" y="358"/>
                      <a:pt x="285" y="360"/>
                      <a:pt x="277" y="363"/>
                    </a:cubicBezTo>
                    <a:cubicBezTo>
                      <a:pt x="277" y="361"/>
                      <a:pt x="277" y="359"/>
                      <a:pt x="277" y="357"/>
                    </a:cubicBezTo>
                    <a:cubicBezTo>
                      <a:pt x="277" y="356"/>
                      <a:pt x="276" y="356"/>
                      <a:pt x="275" y="356"/>
                    </a:cubicBezTo>
                    <a:cubicBezTo>
                      <a:pt x="266" y="362"/>
                      <a:pt x="255" y="375"/>
                      <a:pt x="244" y="368"/>
                    </a:cubicBezTo>
                    <a:cubicBezTo>
                      <a:pt x="238" y="364"/>
                      <a:pt x="238" y="356"/>
                      <a:pt x="242" y="351"/>
                    </a:cubicBezTo>
                    <a:cubicBezTo>
                      <a:pt x="245" y="345"/>
                      <a:pt x="252" y="342"/>
                      <a:pt x="258" y="339"/>
                    </a:cubicBezTo>
                    <a:cubicBezTo>
                      <a:pt x="268" y="334"/>
                      <a:pt x="278" y="331"/>
                      <a:pt x="289" y="329"/>
                    </a:cubicBezTo>
                    <a:cubicBezTo>
                      <a:pt x="296" y="327"/>
                      <a:pt x="304" y="326"/>
                      <a:pt x="308" y="319"/>
                    </a:cubicBezTo>
                    <a:cubicBezTo>
                      <a:pt x="309" y="318"/>
                      <a:pt x="308" y="318"/>
                      <a:pt x="308" y="317"/>
                    </a:cubicBezTo>
                    <a:cubicBezTo>
                      <a:pt x="299" y="314"/>
                      <a:pt x="295" y="303"/>
                      <a:pt x="299" y="294"/>
                    </a:cubicBezTo>
                    <a:cubicBezTo>
                      <a:pt x="302" y="285"/>
                      <a:pt x="312" y="280"/>
                      <a:pt x="321" y="278"/>
                    </a:cubicBezTo>
                    <a:cubicBezTo>
                      <a:pt x="322" y="278"/>
                      <a:pt x="323" y="278"/>
                      <a:pt x="322" y="277"/>
                    </a:cubicBezTo>
                    <a:cubicBezTo>
                      <a:pt x="318" y="265"/>
                      <a:pt x="325" y="253"/>
                      <a:pt x="332" y="244"/>
                    </a:cubicBezTo>
                    <a:cubicBezTo>
                      <a:pt x="333" y="243"/>
                      <a:pt x="331" y="241"/>
                      <a:pt x="330" y="242"/>
                    </a:cubicBezTo>
                    <a:cubicBezTo>
                      <a:pt x="318" y="252"/>
                      <a:pt x="306" y="261"/>
                      <a:pt x="292" y="268"/>
                    </a:cubicBezTo>
                    <a:cubicBezTo>
                      <a:pt x="291" y="265"/>
                      <a:pt x="291" y="263"/>
                      <a:pt x="290" y="260"/>
                    </a:cubicBezTo>
                    <a:cubicBezTo>
                      <a:pt x="290" y="259"/>
                      <a:pt x="289" y="258"/>
                      <a:pt x="288" y="259"/>
                    </a:cubicBezTo>
                    <a:cubicBezTo>
                      <a:pt x="281" y="265"/>
                      <a:pt x="273" y="271"/>
                      <a:pt x="265" y="275"/>
                    </a:cubicBezTo>
                    <a:cubicBezTo>
                      <a:pt x="259" y="278"/>
                      <a:pt x="240" y="288"/>
                      <a:pt x="235" y="279"/>
                    </a:cubicBezTo>
                    <a:cubicBezTo>
                      <a:pt x="235" y="279"/>
                      <a:pt x="234" y="279"/>
                      <a:pt x="234" y="280"/>
                    </a:cubicBezTo>
                    <a:cubicBezTo>
                      <a:pt x="219" y="267"/>
                      <a:pt x="237" y="242"/>
                      <a:pt x="247" y="232"/>
                    </a:cubicBezTo>
                    <a:cubicBezTo>
                      <a:pt x="260" y="219"/>
                      <a:pt x="277" y="211"/>
                      <a:pt x="295" y="209"/>
                    </a:cubicBezTo>
                    <a:cubicBezTo>
                      <a:pt x="296" y="208"/>
                      <a:pt x="296" y="206"/>
                      <a:pt x="295" y="206"/>
                    </a:cubicBezTo>
                    <a:cubicBezTo>
                      <a:pt x="286" y="205"/>
                      <a:pt x="290" y="190"/>
                      <a:pt x="292" y="184"/>
                    </a:cubicBezTo>
                    <a:cubicBezTo>
                      <a:pt x="294" y="178"/>
                      <a:pt x="297" y="172"/>
                      <a:pt x="302" y="166"/>
                    </a:cubicBezTo>
                    <a:cubicBezTo>
                      <a:pt x="302" y="166"/>
                      <a:pt x="302" y="165"/>
                      <a:pt x="301" y="164"/>
                    </a:cubicBezTo>
                    <a:cubicBezTo>
                      <a:pt x="289" y="157"/>
                      <a:pt x="288" y="142"/>
                      <a:pt x="298" y="133"/>
                    </a:cubicBezTo>
                    <a:cubicBezTo>
                      <a:pt x="300" y="131"/>
                      <a:pt x="298" y="129"/>
                      <a:pt x="297" y="130"/>
                    </a:cubicBezTo>
                    <a:cubicBezTo>
                      <a:pt x="297" y="131"/>
                      <a:pt x="296" y="131"/>
                      <a:pt x="296" y="131"/>
                    </a:cubicBezTo>
                    <a:cubicBezTo>
                      <a:pt x="296" y="130"/>
                      <a:pt x="296" y="130"/>
                      <a:pt x="295" y="130"/>
                    </a:cubicBezTo>
                    <a:cubicBezTo>
                      <a:pt x="291" y="131"/>
                      <a:pt x="287" y="133"/>
                      <a:pt x="284" y="136"/>
                    </a:cubicBezTo>
                    <a:cubicBezTo>
                      <a:pt x="282" y="139"/>
                      <a:pt x="280" y="141"/>
                      <a:pt x="277" y="144"/>
                    </a:cubicBezTo>
                    <a:cubicBezTo>
                      <a:pt x="273" y="146"/>
                      <a:pt x="265" y="149"/>
                      <a:pt x="263" y="141"/>
                    </a:cubicBezTo>
                    <a:cubicBezTo>
                      <a:pt x="263" y="140"/>
                      <a:pt x="262" y="140"/>
                      <a:pt x="261" y="141"/>
                    </a:cubicBezTo>
                    <a:cubicBezTo>
                      <a:pt x="257" y="147"/>
                      <a:pt x="253" y="152"/>
                      <a:pt x="248" y="158"/>
                    </a:cubicBezTo>
                    <a:cubicBezTo>
                      <a:pt x="242" y="163"/>
                      <a:pt x="235" y="171"/>
                      <a:pt x="227" y="170"/>
                    </a:cubicBezTo>
                    <a:cubicBezTo>
                      <a:pt x="217" y="169"/>
                      <a:pt x="216" y="159"/>
                      <a:pt x="216" y="151"/>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90" name="Freeform 6"/>
              <p:cNvSpPr>
                <a:spLocks/>
              </p:cNvSpPr>
              <p:nvPr/>
            </p:nvSpPr>
            <p:spPr bwMode="auto">
              <a:xfrm>
                <a:off x="3573463" y="2022475"/>
                <a:ext cx="762000" cy="1220787"/>
              </a:xfrm>
              <a:custGeom>
                <a:avLst/>
                <a:gdLst>
                  <a:gd name="T0" fmla="*/ 160 w 291"/>
                  <a:gd name="T1" fmla="*/ 28 h 469"/>
                  <a:gd name="T2" fmla="*/ 141 w 291"/>
                  <a:gd name="T3" fmla="*/ 139 h 469"/>
                  <a:gd name="T4" fmla="*/ 119 w 291"/>
                  <a:gd name="T5" fmla="*/ 72 h 469"/>
                  <a:gd name="T6" fmla="*/ 118 w 291"/>
                  <a:gd name="T7" fmla="*/ 71 h 469"/>
                  <a:gd name="T8" fmla="*/ 114 w 291"/>
                  <a:gd name="T9" fmla="*/ 38 h 469"/>
                  <a:gd name="T10" fmla="*/ 112 w 291"/>
                  <a:gd name="T11" fmla="*/ 15 h 469"/>
                  <a:gd name="T12" fmla="*/ 112 w 291"/>
                  <a:gd name="T13" fmla="*/ 52 h 469"/>
                  <a:gd name="T14" fmla="*/ 91 w 291"/>
                  <a:gd name="T15" fmla="*/ 0 h 469"/>
                  <a:gd name="T16" fmla="*/ 73 w 291"/>
                  <a:gd name="T17" fmla="*/ 37 h 469"/>
                  <a:gd name="T18" fmla="*/ 117 w 291"/>
                  <a:gd name="T19" fmla="*/ 72 h 469"/>
                  <a:gd name="T20" fmla="*/ 142 w 291"/>
                  <a:gd name="T21" fmla="*/ 147 h 469"/>
                  <a:gd name="T22" fmla="*/ 29 w 291"/>
                  <a:gd name="T23" fmla="*/ 71 h 469"/>
                  <a:gd name="T24" fmla="*/ 49 w 291"/>
                  <a:gd name="T25" fmla="*/ 105 h 469"/>
                  <a:gd name="T26" fmla="*/ 94 w 291"/>
                  <a:gd name="T27" fmla="*/ 114 h 469"/>
                  <a:gd name="T28" fmla="*/ 142 w 291"/>
                  <a:gd name="T29" fmla="*/ 150 h 469"/>
                  <a:gd name="T30" fmla="*/ 143 w 291"/>
                  <a:gd name="T31" fmla="*/ 152 h 469"/>
                  <a:gd name="T32" fmla="*/ 144 w 291"/>
                  <a:gd name="T33" fmla="*/ 154 h 469"/>
                  <a:gd name="T34" fmla="*/ 167 w 291"/>
                  <a:gd name="T35" fmla="*/ 249 h 469"/>
                  <a:gd name="T36" fmla="*/ 127 w 291"/>
                  <a:gd name="T37" fmla="*/ 222 h 469"/>
                  <a:gd name="T38" fmla="*/ 44 w 291"/>
                  <a:gd name="T39" fmla="*/ 170 h 469"/>
                  <a:gd name="T40" fmla="*/ 0 w 291"/>
                  <a:gd name="T41" fmla="*/ 145 h 469"/>
                  <a:gd name="T42" fmla="*/ 52 w 291"/>
                  <a:gd name="T43" fmla="*/ 177 h 469"/>
                  <a:gd name="T44" fmla="*/ 7 w 291"/>
                  <a:gd name="T45" fmla="*/ 175 h 469"/>
                  <a:gd name="T46" fmla="*/ 53 w 291"/>
                  <a:gd name="T47" fmla="*/ 178 h 469"/>
                  <a:gd name="T48" fmla="*/ 110 w 291"/>
                  <a:gd name="T49" fmla="*/ 214 h 469"/>
                  <a:gd name="T50" fmla="*/ 37 w 291"/>
                  <a:gd name="T51" fmla="*/ 216 h 469"/>
                  <a:gd name="T52" fmla="*/ 115 w 291"/>
                  <a:gd name="T53" fmla="*/ 218 h 469"/>
                  <a:gd name="T54" fmla="*/ 146 w 291"/>
                  <a:gd name="T55" fmla="*/ 238 h 469"/>
                  <a:gd name="T56" fmla="*/ 167 w 291"/>
                  <a:gd name="T57" fmla="*/ 252 h 469"/>
                  <a:gd name="T58" fmla="*/ 182 w 291"/>
                  <a:gd name="T59" fmla="*/ 327 h 469"/>
                  <a:gd name="T60" fmla="*/ 48 w 291"/>
                  <a:gd name="T61" fmla="*/ 297 h 469"/>
                  <a:gd name="T62" fmla="*/ 82 w 291"/>
                  <a:gd name="T63" fmla="*/ 320 h 469"/>
                  <a:gd name="T64" fmla="*/ 129 w 291"/>
                  <a:gd name="T65" fmla="*/ 305 h 469"/>
                  <a:gd name="T66" fmla="*/ 183 w 291"/>
                  <a:gd name="T67" fmla="*/ 332 h 469"/>
                  <a:gd name="T68" fmla="*/ 134 w 291"/>
                  <a:gd name="T69" fmla="*/ 363 h 469"/>
                  <a:gd name="T70" fmla="*/ 161 w 291"/>
                  <a:gd name="T71" fmla="*/ 360 h 469"/>
                  <a:gd name="T72" fmla="*/ 190 w 291"/>
                  <a:gd name="T73" fmla="*/ 366 h 469"/>
                  <a:gd name="T74" fmla="*/ 219 w 291"/>
                  <a:gd name="T75" fmla="*/ 466 h 469"/>
                  <a:gd name="T76" fmla="*/ 192 w 291"/>
                  <a:gd name="T77" fmla="*/ 359 h 469"/>
                  <a:gd name="T78" fmla="*/ 252 w 291"/>
                  <a:gd name="T79" fmla="*/ 315 h 469"/>
                  <a:gd name="T80" fmla="*/ 211 w 291"/>
                  <a:gd name="T81" fmla="*/ 331 h 469"/>
                  <a:gd name="T82" fmla="*/ 186 w 291"/>
                  <a:gd name="T83" fmla="*/ 332 h 469"/>
                  <a:gd name="T84" fmla="*/ 179 w 291"/>
                  <a:gd name="T85" fmla="*/ 298 h 469"/>
                  <a:gd name="T86" fmla="*/ 226 w 291"/>
                  <a:gd name="T87" fmla="*/ 239 h 469"/>
                  <a:gd name="T88" fmla="*/ 291 w 291"/>
                  <a:gd name="T89" fmla="*/ 193 h 469"/>
                  <a:gd name="T90" fmla="*/ 275 w 291"/>
                  <a:gd name="T91" fmla="*/ 209 h 469"/>
                  <a:gd name="T92" fmla="*/ 216 w 291"/>
                  <a:gd name="T93" fmla="*/ 243 h 469"/>
                  <a:gd name="T94" fmla="*/ 176 w 291"/>
                  <a:gd name="T95" fmla="*/ 281 h 469"/>
                  <a:gd name="T96" fmla="*/ 171 w 291"/>
                  <a:gd name="T97" fmla="*/ 194 h 469"/>
                  <a:gd name="T98" fmla="*/ 214 w 291"/>
                  <a:gd name="T99" fmla="*/ 156 h 469"/>
                  <a:gd name="T100" fmla="*/ 173 w 291"/>
                  <a:gd name="T101" fmla="*/ 188 h 469"/>
                  <a:gd name="T102" fmla="*/ 218 w 291"/>
                  <a:gd name="T103" fmla="*/ 130 h 469"/>
                  <a:gd name="T104" fmla="*/ 248 w 291"/>
                  <a:gd name="T105" fmla="*/ 96 h 469"/>
                  <a:gd name="T106" fmla="*/ 184 w 291"/>
                  <a:gd name="T107" fmla="*/ 163 h 469"/>
                  <a:gd name="T108" fmla="*/ 157 w 291"/>
                  <a:gd name="T109" fmla="*/ 191 h 469"/>
                  <a:gd name="T110" fmla="*/ 143 w 291"/>
                  <a:gd name="T111" fmla="*/ 111 h 469"/>
                  <a:gd name="T112" fmla="*/ 165 w 291"/>
                  <a:gd name="T113" fmla="*/ 65 h 469"/>
                  <a:gd name="T114" fmla="*/ 144 w 291"/>
                  <a:gd name="T115" fmla="*/ 106 h 469"/>
                  <a:gd name="T116" fmla="*/ 160 w 291"/>
                  <a:gd name="T117" fmla="*/ 28 h 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91" h="469">
                    <a:moveTo>
                      <a:pt x="160" y="28"/>
                    </a:moveTo>
                    <a:cubicBezTo>
                      <a:pt x="161" y="28"/>
                      <a:pt x="160" y="27"/>
                      <a:pt x="160" y="28"/>
                    </a:cubicBezTo>
                    <a:cubicBezTo>
                      <a:pt x="154" y="48"/>
                      <a:pt x="148" y="69"/>
                      <a:pt x="145" y="90"/>
                    </a:cubicBezTo>
                    <a:cubicBezTo>
                      <a:pt x="142" y="106"/>
                      <a:pt x="140" y="123"/>
                      <a:pt x="141" y="139"/>
                    </a:cubicBezTo>
                    <a:cubicBezTo>
                      <a:pt x="137" y="126"/>
                      <a:pt x="133" y="114"/>
                      <a:pt x="129" y="102"/>
                    </a:cubicBezTo>
                    <a:cubicBezTo>
                      <a:pt x="125" y="92"/>
                      <a:pt x="122" y="82"/>
                      <a:pt x="119" y="72"/>
                    </a:cubicBezTo>
                    <a:cubicBezTo>
                      <a:pt x="119" y="72"/>
                      <a:pt x="119" y="71"/>
                      <a:pt x="118" y="71"/>
                    </a:cubicBezTo>
                    <a:cubicBezTo>
                      <a:pt x="118" y="71"/>
                      <a:pt x="118" y="71"/>
                      <a:pt x="118" y="71"/>
                    </a:cubicBezTo>
                    <a:cubicBezTo>
                      <a:pt x="116" y="65"/>
                      <a:pt x="114" y="59"/>
                      <a:pt x="112" y="53"/>
                    </a:cubicBezTo>
                    <a:cubicBezTo>
                      <a:pt x="115" y="48"/>
                      <a:pt x="114" y="43"/>
                      <a:pt x="114" y="38"/>
                    </a:cubicBezTo>
                    <a:cubicBezTo>
                      <a:pt x="113" y="30"/>
                      <a:pt x="113" y="23"/>
                      <a:pt x="112" y="15"/>
                    </a:cubicBezTo>
                    <a:cubicBezTo>
                      <a:pt x="112" y="15"/>
                      <a:pt x="112" y="15"/>
                      <a:pt x="112" y="15"/>
                    </a:cubicBezTo>
                    <a:cubicBezTo>
                      <a:pt x="112" y="21"/>
                      <a:pt x="112" y="27"/>
                      <a:pt x="113" y="34"/>
                    </a:cubicBezTo>
                    <a:cubicBezTo>
                      <a:pt x="113" y="40"/>
                      <a:pt x="114" y="46"/>
                      <a:pt x="112" y="52"/>
                    </a:cubicBezTo>
                    <a:cubicBezTo>
                      <a:pt x="106" y="35"/>
                      <a:pt x="99" y="17"/>
                      <a:pt x="91" y="0"/>
                    </a:cubicBezTo>
                    <a:cubicBezTo>
                      <a:pt x="91" y="0"/>
                      <a:pt x="91" y="0"/>
                      <a:pt x="91" y="0"/>
                    </a:cubicBezTo>
                    <a:cubicBezTo>
                      <a:pt x="100" y="23"/>
                      <a:pt x="108" y="46"/>
                      <a:pt x="116" y="70"/>
                    </a:cubicBezTo>
                    <a:cubicBezTo>
                      <a:pt x="100" y="62"/>
                      <a:pt x="85" y="50"/>
                      <a:pt x="73" y="37"/>
                    </a:cubicBezTo>
                    <a:cubicBezTo>
                      <a:pt x="73" y="37"/>
                      <a:pt x="73" y="37"/>
                      <a:pt x="73" y="37"/>
                    </a:cubicBezTo>
                    <a:cubicBezTo>
                      <a:pt x="85" y="52"/>
                      <a:pt x="100" y="63"/>
                      <a:pt x="117" y="72"/>
                    </a:cubicBezTo>
                    <a:cubicBezTo>
                      <a:pt x="119" y="78"/>
                      <a:pt x="121" y="84"/>
                      <a:pt x="123" y="91"/>
                    </a:cubicBezTo>
                    <a:cubicBezTo>
                      <a:pt x="129" y="109"/>
                      <a:pt x="136" y="128"/>
                      <a:pt x="142" y="147"/>
                    </a:cubicBezTo>
                    <a:cubicBezTo>
                      <a:pt x="106" y="119"/>
                      <a:pt x="69" y="92"/>
                      <a:pt x="29" y="71"/>
                    </a:cubicBezTo>
                    <a:cubicBezTo>
                      <a:pt x="29" y="71"/>
                      <a:pt x="29" y="71"/>
                      <a:pt x="29" y="71"/>
                    </a:cubicBezTo>
                    <a:cubicBezTo>
                      <a:pt x="50" y="84"/>
                      <a:pt x="71" y="97"/>
                      <a:pt x="91" y="112"/>
                    </a:cubicBezTo>
                    <a:cubicBezTo>
                      <a:pt x="77" y="108"/>
                      <a:pt x="63" y="106"/>
                      <a:pt x="49" y="105"/>
                    </a:cubicBezTo>
                    <a:cubicBezTo>
                      <a:pt x="48" y="105"/>
                      <a:pt x="48" y="105"/>
                      <a:pt x="49" y="105"/>
                    </a:cubicBezTo>
                    <a:cubicBezTo>
                      <a:pt x="64" y="107"/>
                      <a:pt x="79" y="110"/>
                      <a:pt x="94" y="114"/>
                    </a:cubicBezTo>
                    <a:cubicBezTo>
                      <a:pt x="95" y="114"/>
                      <a:pt x="95" y="114"/>
                      <a:pt x="95" y="114"/>
                    </a:cubicBezTo>
                    <a:cubicBezTo>
                      <a:pt x="111" y="125"/>
                      <a:pt x="127" y="137"/>
                      <a:pt x="142" y="150"/>
                    </a:cubicBezTo>
                    <a:cubicBezTo>
                      <a:pt x="142" y="150"/>
                      <a:pt x="142" y="150"/>
                      <a:pt x="143" y="150"/>
                    </a:cubicBezTo>
                    <a:cubicBezTo>
                      <a:pt x="143" y="150"/>
                      <a:pt x="143" y="151"/>
                      <a:pt x="143" y="152"/>
                    </a:cubicBezTo>
                    <a:cubicBezTo>
                      <a:pt x="143" y="152"/>
                      <a:pt x="143" y="153"/>
                      <a:pt x="144" y="154"/>
                    </a:cubicBezTo>
                    <a:cubicBezTo>
                      <a:pt x="144" y="154"/>
                      <a:pt x="144" y="154"/>
                      <a:pt x="144" y="154"/>
                    </a:cubicBezTo>
                    <a:cubicBezTo>
                      <a:pt x="147" y="163"/>
                      <a:pt x="150" y="172"/>
                      <a:pt x="152" y="181"/>
                    </a:cubicBezTo>
                    <a:cubicBezTo>
                      <a:pt x="158" y="203"/>
                      <a:pt x="162" y="226"/>
                      <a:pt x="167" y="249"/>
                    </a:cubicBezTo>
                    <a:cubicBezTo>
                      <a:pt x="161" y="243"/>
                      <a:pt x="154" y="239"/>
                      <a:pt x="147" y="235"/>
                    </a:cubicBezTo>
                    <a:cubicBezTo>
                      <a:pt x="141" y="231"/>
                      <a:pt x="134" y="226"/>
                      <a:pt x="127" y="222"/>
                    </a:cubicBezTo>
                    <a:cubicBezTo>
                      <a:pt x="113" y="212"/>
                      <a:pt x="99" y="203"/>
                      <a:pt x="85" y="195"/>
                    </a:cubicBezTo>
                    <a:cubicBezTo>
                      <a:pt x="71" y="186"/>
                      <a:pt x="58" y="178"/>
                      <a:pt x="44" y="170"/>
                    </a:cubicBezTo>
                    <a:cubicBezTo>
                      <a:pt x="30" y="161"/>
                      <a:pt x="15" y="152"/>
                      <a:pt x="0" y="145"/>
                    </a:cubicBezTo>
                    <a:cubicBezTo>
                      <a:pt x="0" y="144"/>
                      <a:pt x="0" y="145"/>
                      <a:pt x="0" y="145"/>
                    </a:cubicBezTo>
                    <a:cubicBezTo>
                      <a:pt x="13" y="154"/>
                      <a:pt x="28" y="162"/>
                      <a:pt x="42" y="171"/>
                    </a:cubicBezTo>
                    <a:cubicBezTo>
                      <a:pt x="46" y="173"/>
                      <a:pt x="49" y="175"/>
                      <a:pt x="52" y="177"/>
                    </a:cubicBezTo>
                    <a:cubicBezTo>
                      <a:pt x="37" y="179"/>
                      <a:pt x="22" y="177"/>
                      <a:pt x="7" y="174"/>
                    </a:cubicBezTo>
                    <a:cubicBezTo>
                      <a:pt x="7" y="174"/>
                      <a:pt x="7" y="174"/>
                      <a:pt x="7" y="175"/>
                    </a:cubicBezTo>
                    <a:cubicBezTo>
                      <a:pt x="21" y="180"/>
                      <a:pt x="38" y="180"/>
                      <a:pt x="53" y="179"/>
                    </a:cubicBezTo>
                    <a:cubicBezTo>
                      <a:pt x="53" y="178"/>
                      <a:pt x="53" y="178"/>
                      <a:pt x="53" y="178"/>
                    </a:cubicBezTo>
                    <a:cubicBezTo>
                      <a:pt x="64" y="184"/>
                      <a:pt x="74" y="191"/>
                      <a:pt x="85" y="198"/>
                    </a:cubicBezTo>
                    <a:cubicBezTo>
                      <a:pt x="93" y="203"/>
                      <a:pt x="102" y="209"/>
                      <a:pt x="110" y="214"/>
                    </a:cubicBezTo>
                    <a:cubicBezTo>
                      <a:pt x="86" y="208"/>
                      <a:pt x="61" y="209"/>
                      <a:pt x="37" y="216"/>
                    </a:cubicBezTo>
                    <a:cubicBezTo>
                      <a:pt x="37" y="216"/>
                      <a:pt x="37" y="216"/>
                      <a:pt x="37" y="216"/>
                    </a:cubicBezTo>
                    <a:cubicBezTo>
                      <a:pt x="63" y="209"/>
                      <a:pt x="90" y="211"/>
                      <a:pt x="115" y="218"/>
                    </a:cubicBezTo>
                    <a:cubicBezTo>
                      <a:pt x="115" y="218"/>
                      <a:pt x="115" y="218"/>
                      <a:pt x="115" y="218"/>
                    </a:cubicBezTo>
                    <a:cubicBezTo>
                      <a:pt x="119" y="220"/>
                      <a:pt x="122" y="222"/>
                      <a:pt x="126" y="225"/>
                    </a:cubicBezTo>
                    <a:cubicBezTo>
                      <a:pt x="133" y="229"/>
                      <a:pt x="139" y="234"/>
                      <a:pt x="146" y="238"/>
                    </a:cubicBezTo>
                    <a:cubicBezTo>
                      <a:pt x="153" y="243"/>
                      <a:pt x="160" y="249"/>
                      <a:pt x="167" y="252"/>
                    </a:cubicBezTo>
                    <a:cubicBezTo>
                      <a:pt x="167" y="252"/>
                      <a:pt x="167" y="252"/>
                      <a:pt x="167" y="252"/>
                    </a:cubicBezTo>
                    <a:cubicBezTo>
                      <a:pt x="169" y="260"/>
                      <a:pt x="170" y="267"/>
                      <a:pt x="172" y="275"/>
                    </a:cubicBezTo>
                    <a:cubicBezTo>
                      <a:pt x="175" y="292"/>
                      <a:pt x="178" y="310"/>
                      <a:pt x="182" y="327"/>
                    </a:cubicBezTo>
                    <a:cubicBezTo>
                      <a:pt x="143" y="299"/>
                      <a:pt x="95" y="288"/>
                      <a:pt x="48" y="296"/>
                    </a:cubicBezTo>
                    <a:cubicBezTo>
                      <a:pt x="48" y="296"/>
                      <a:pt x="48" y="297"/>
                      <a:pt x="48" y="297"/>
                    </a:cubicBezTo>
                    <a:cubicBezTo>
                      <a:pt x="75" y="293"/>
                      <a:pt x="102" y="295"/>
                      <a:pt x="127" y="303"/>
                    </a:cubicBezTo>
                    <a:cubicBezTo>
                      <a:pt x="113" y="311"/>
                      <a:pt x="98" y="317"/>
                      <a:pt x="82" y="320"/>
                    </a:cubicBezTo>
                    <a:cubicBezTo>
                      <a:pt x="82" y="320"/>
                      <a:pt x="82" y="320"/>
                      <a:pt x="82" y="320"/>
                    </a:cubicBezTo>
                    <a:cubicBezTo>
                      <a:pt x="98" y="317"/>
                      <a:pt x="114" y="312"/>
                      <a:pt x="129" y="305"/>
                    </a:cubicBezTo>
                    <a:cubicBezTo>
                      <a:pt x="129" y="304"/>
                      <a:pt x="129" y="304"/>
                      <a:pt x="129" y="304"/>
                    </a:cubicBezTo>
                    <a:cubicBezTo>
                      <a:pt x="149" y="310"/>
                      <a:pt x="167" y="320"/>
                      <a:pt x="183" y="332"/>
                    </a:cubicBezTo>
                    <a:cubicBezTo>
                      <a:pt x="185" y="342"/>
                      <a:pt x="187" y="352"/>
                      <a:pt x="189" y="362"/>
                    </a:cubicBezTo>
                    <a:cubicBezTo>
                      <a:pt x="172" y="355"/>
                      <a:pt x="151" y="358"/>
                      <a:pt x="134" y="363"/>
                    </a:cubicBezTo>
                    <a:cubicBezTo>
                      <a:pt x="134" y="363"/>
                      <a:pt x="134" y="363"/>
                      <a:pt x="134" y="363"/>
                    </a:cubicBezTo>
                    <a:cubicBezTo>
                      <a:pt x="143" y="361"/>
                      <a:pt x="152" y="360"/>
                      <a:pt x="161" y="360"/>
                    </a:cubicBezTo>
                    <a:cubicBezTo>
                      <a:pt x="170" y="360"/>
                      <a:pt x="181" y="360"/>
                      <a:pt x="190" y="364"/>
                    </a:cubicBezTo>
                    <a:cubicBezTo>
                      <a:pt x="190" y="365"/>
                      <a:pt x="190" y="365"/>
                      <a:pt x="190" y="366"/>
                    </a:cubicBezTo>
                    <a:cubicBezTo>
                      <a:pt x="197" y="400"/>
                      <a:pt x="205" y="434"/>
                      <a:pt x="216" y="467"/>
                    </a:cubicBezTo>
                    <a:cubicBezTo>
                      <a:pt x="216" y="469"/>
                      <a:pt x="219" y="468"/>
                      <a:pt x="219" y="466"/>
                    </a:cubicBezTo>
                    <a:cubicBezTo>
                      <a:pt x="210" y="435"/>
                      <a:pt x="202" y="404"/>
                      <a:pt x="195" y="373"/>
                    </a:cubicBezTo>
                    <a:cubicBezTo>
                      <a:pt x="194" y="368"/>
                      <a:pt x="193" y="364"/>
                      <a:pt x="192" y="359"/>
                    </a:cubicBezTo>
                    <a:cubicBezTo>
                      <a:pt x="196" y="347"/>
                      <a:pt x="204" y="338"/>
                      <a:pt x="215" y="331"/>
                    </a:cubicBezTo>
                    <a:cubicBezTo>
                      <a:pt x="227" y="323"/>
                      <a:pt x="239" y="320"/>
                      <a:pt x="252" y="315"/>
                    </a:cubicBezTo>
                    <a:cubicBezTo>
                      <a:pt x="252" y="315"/>
                      <a:pt x="252" y="315"/>
                      <a:pt x="251" y="315"/>
                    </a:cubicBezTo>
                    <a:cubicBezTo>
                      <a:pt x="237" y="318"/>
                      <a:pt x="223" y="323"/>
                      <a:pt x="211" y="331"/>
                    </a:cubicBezTo>
                    <a:cubicBezTo>
                      <a:pt x="203" y="337"/>
                      <a:pt x="195" y="345"/>
                      <a:pt x="191" y="355"/>
                    </a:cubicBezTo>
                    <a:cubicBezTo>
                      <a:pt x="190" y="347"/>
                      <a:pt x="188" y="340"/>
                      <a:pt x="186" y="332"/>
                    </a:cubicBezTo>
                    <a:cubicBezTo>
                      <a:pt x="187" y="331"/>
                      <a:pt x="187" y="330"/>
                      <a:pt x="186" y="330"/>
                    </a:cubicBezTo>
                    <a:cubicBezTo>
                      <a:pt x="184" y="319"/>
                      <a:pt x="182" y="308"/>
                      <a:pt x="179" y="298"/>
                    </a:cubicBezTo>
                    <a:cubicBezTo>
                      <a:pt x="181" y="286"/>
                      <a:pt x="185" y="276"/>
                      <a:pt x="192" y="267"/>
                    </a:cubicBezTo>
                    <a:cubicBezTo>
                      <a:pt x="201" y="255"/>
                      <a:pt x="214" y="247"/>
                      <a:pt x="226" y="239"/>
                    </a:cubicBezTo>
                    <a:cubicBezTo>
                      <a:pt x="238" y="232"/>
                      <a:pt x="250" y="225"/>
                      <a:pt x="263" y="218"/>
                    </a:cubicBezTo>
                    <a:cubicBezTo>
                      <a:pt x="273" y="212"/>
                      <a:pt x="286" y="204"/>
                      <a:pt x="291" y="193"/>
                    </a:cubicBezTo>
                    <a:cubicBezTo>
                      <a:pt x="291" y="193"/>
                      <a:pt x="291" y="193"/>
                      <a:pt x="291" y="193"/>
                    </a:cubicBezTo>
                    <a:cubicBezTo>
                      <a:pt x="286" y="199"/>
                      <a:pt x="281" y="205"/>
                      <a:pt x="275" y="209"/>
                    </a:cubicBezTo>
                    <a:cubicBezTo>
                      <a:pt x="268" y="214"/>
                      <a:pt x="261" y="217"/>
                      <a:pt x="254" y="221"/>
                    </a:cubicBezTo>
                    <a:cubicBezTo>
                      <a:pt x="241" y="228"/>
                      <a:pt x="228" y="235"/>
                      <a:pt x="216" y="243"/>
                    </a:cubicBezTo>
                    <a:cubicBezTo>
                      <a:pt x="200" y="253"/>
                      <a:pt x="182" y="270"/>
                      <a:pt x="178" y="290"/>
                    </a:cubicBezTo>
                    <a:cubicBezTo>
                      <a:pt x="177" y="287"/>
                      <a:pt x="177" y="284"/>
                      <a:pt x="176" y="281"/>
                    </a:cubicBezTo>
                    <a:cubicBezTo>
                      <a:pt x="172" y="263"/>
                      <a:pt x="169" y="244"/>
                      <a:pt x="165" y="226"/>
                    </a:cubicBezTo>
                    <a:cubicBezTo>
                      <a:pt x="165" y="215"/>
                      <a:pt x="167" y="204"/>
                      <a:pt x="171" y="194"/>
                    </a:cubicBezTo>
                    <a:cubicBezTo>
                      <a:pt x="177" y="187"/>
                      <a:pt x="183" y="180"/>
                      <a:pt x="190" y="174"/>
                    </a:cubicBezTo>
                    <a:cubicBezTo>
                      <a:pt x="198" y="167"/>
                      <a:pt x="207" y="162"/>
                      <a:pt x="214" y="156"/>
                    </a:cubicBezTo>
                    <a:cubicBezTo>
                      <a:pt x="215" y="156"/>
                      <a:pt x="214" y="156"/>
                      <a:pt x="214" y="156"/>
                    </a:cubicBezTo>
                    <a:cubicBezTo>
                      <a:pt x="200" y="163"/>
                      <a:pt x="183" y="174"/>
                      <a:pt x="173" y="188"/>
                    </a:cubicBezTo>
                    <a:cubicBezTo>
                      <a:pt x="177" y="179"/>
                      <a:pt x="182" y="170"/>
                      <a:pt x="189" y="162"/>
                    </a:cubicBezTo>
                    <a:cubicBezTo>
                      <a:pt x="197" y="150"/>
                      <a:pt x="208" y="140"/>
                      <a:pt x="218" y="130"/>
                    </a:cubicBezTo>
                    <a:cubicBezTo>
                      <a:pt x="228" y="119"/>
                      <a:pt x="239" y="108"/>
                      <a:pt x="248" y="96"/>
                    </a:cubicBezTo>
                    <a:cubicBezTo>
                      <a:pt x="248" y="96"/>
                      <a:pt x="248" y="96"/>
                      <a:pt x="248" y="96"/>
                    </a:cubicBezTo>
                    <a:cubicBezTo>
                      <a:pt x="236" y="106"/>
                      <a:pt x="225" y="117"/>
                      <a:pt x="214" y="128"/>
                    </a:cubicBezTo>
                    <a:cubicBezTo>
                      <a:pt x="203" y="139"/>
                      <a:pt x="192" y="150"/>
                      <a:pt x="184" y="163"/>
                    </a:cubicBezTo>
                    <a:cubicBezTo>
                      <a:pt x="173" y="179"/>
                      <a:pt x="164" y="198"/>
                      <a:pt x="163" y="218"/>
                    </a:cubicBezTo>
                    <a:cubicBezTo>
                      <a:pt x="161" y="209"/>
                      <a:pt x="159" y="200"/>
                      <a:pt x="157" y="191"/>
                    </a:cubicBezTo>
                    <a:cubicBezTo>
                      <a:pt x="153" y="175"/>
                      <a:pt x="149" y="160"/>
                      <a:pt x="144" y="145"/>
                    </a:cubicBezTo>
                    <a:cubicBezTo>
                      <a:pt x="143" y="134"/>
                      <a:pt x="142" y="123"/>
                      <a:pt x="143" y="111"/>
                    </a:cubicBezTo>
                    <a:cubicBezTo>
                      <a:pt x="145" y="103"/>
                      <a:pt x="147" y="96"/>
                      <a:pt x="151" y="89"/>
                    </a:cubicBezTo>
                    <a:cubicBezTo>
                      <a:pt x="155" y="81"/>
                      <a:pt x="161" y="73"/>
                      <a:pt x="165" y="65"/>
                    </a:cubicBezTo>
                    <a:cubicBezTo>
                      <a:pt x="166" y="65"/>
                      <a:pt x="165" y="65"/>
                      <a:pt x="165" y="65"/>
                    </a:cubicBezTo>
                    <a:cubicBezTo>
                      <a:pt x="156" y="77"/>
                      <a:pt x="147" y="91"/>
                      <a:pt x="144" y="106"/>
                    </a:cubicBezTo>
                    <a:cubicBezTo>
                      <a:pt x="144" y="101"/>
                      <a:pt x="145" y="95"/>
                      <a:pt x="146" y="90"/>
                    </a:cubicBezTo>
                    <a:cubicBezTo>
                      <a:pt x="149" y="69"/>
                      <a:pt x="155" y="48"/>
                      <a:pt x="160" y="28"/>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9" name="Group 8"/>
            <p:cNvGrpSpPr/>
            <p:nvPr/>
          </p:nvGrpSpPr>
          <p:grpSpPr>
            <a:xfrm rot="4611116">
              <a:off x="3368061" y="4243240"/>
              <a:ext cx="1732244" cy="1854201"/>
              <a:chOff x="7159625" y="2717800"/>
              <a:chExt cx="1217613" cy="1303338"/>
            </a:xfrm>
            <a:effectLst>
              <a:outerShdw blurRad="127000" dist="63500" dir="8100000" algn="tr" rotWithShape="0">
                <a:prstClr val="black">
                  <a:alpha val="20000"/>
                </a:prstClr>
              </a:outerShdw>
            </a:effectLst>
          </p:grpSpPr>
          <p:sp>
            <p:nvSpPr>
              <p:cNvPr id="85" name="Freeform 16"/>
              <p:cNvSpPr>
                <a:spLocks noEditPoints="1"/>
              </p:cNvSpPr>
              <p:nvPr/>
            </p:nvSpPr>
            <p:spPr bwMode="auto">
              <a:xfrm>
                <a:off x="7159625" y="2717800"/>
                <a:ext cx="1217613" cy="1168400"/>
              </a:xfrm>
              <a:custGeom>
                <a:avLst/>
                <a:gdLst>
                  <a:gd name="T0" fmla="*/ 424 w 467"/>
                  <a:gd name="T1" fmla="*/ 167 h 448"/>
                  <a:gd name="T2" fmla="*/ 408 w 467"/>
                  <a:gd name="T3" fmla="*/ 163 h 448"/>
                  <a:gd name="T4" fmla="*/ 394 w 467"/>
                  <a:gd name="T5" fmla="*/ 162 h 448"/>
                  <a:gd name="T6" fmla="*/ 379 w 467"/>
                  <a:gd name="T7" fmla="*/ 163 h 448"/>
                  <a:gd name="T8" fmla="*/ 369 w 467"/>
                  <a:gd name="T9" fmla="*/ 163 h 448"/>
                  <a:gd name="T10" fmla="*/ 350 w 467"/>
                  <a:gd name="T11" fmla="*/ 173 h 448"/>
                  <a:gd name="T12" fmla="*/ 322 w 467"/>
                  <a:gd name="T13" fmla="*/ 152 h 448"/>
                  <a:gd name="T14" fmla="*/ 321 w 467"/>
                  <a:gd name="T15" fmla="*/ 127 h 448"/>
                  <a:gd name="T16" fmla="*/ 312 w 467"/>
                  <a:gd name="T17" fmla="*/ 129 h 448"/>
                  <a:gd name="T18" fmla="*/ 304 w 467"/>
                  <a:gd name="T19" fmla="*/ 101 h 448"/>
                  <a:gd name="T20" fmla="*/ 281 w 467"/>
                  <a:gd name="T21" fmla="*/ 65 h 448"/>
                  <a:gd name="T22" fmla="*/ 262 w 467"/>
                  <a:gd name="T23" fmla="*/ 44 h 448"/>
                  <a:gd name="T24" fmla="*/ 235 w 467"/>
                  <a:gd name="T25" fmla="*/ 25 h 448"/>
                  <a:gd name="T26" fmla="*/ 210 w 467"/>
                  <a:gd name="T27" fmla="*/ 15 h 448"/>
                  <a:gd name="T28" fmla="*/ 189 w 467"/>
                  <a:gd name="T29" fmla="*/ 0 h 448"/>
                  <a:gd name="T30" fmla="*/ 187 w 467"/>
                  <a:gd name="T31" fmla="*/ 20 h 448"/>
                  <a:gd name="T32" fmla="*/ 181 w 467"/>
                  <a:gd name="T33" fmla="*/ 32 h 448"/>
                  <a:gd name="T34" fmla="*/ 173 w 467"/>
                  <a:gd name="T35" fmla="*/ 45 h 448"/>
                  <a:gd name="T36" fmla="*/ 168 w 467"/>
                  <a:gd name="T37" fmla="*/ 64 h 448"/>
                  <a:gd name="T38" fmla="*/ 160 w 467"/>
                  <a:gd name="T39" fmla="*/ 65 h 448"/>
                  <a:gd name="T40" fmla="*/ 155 w 467"/>
                  <a:gd name="T41" fmla="*/ 79 h 448"/>
                  <a:gd name="T42" fmla="*/ 141 w 467"/>
                  <a:gd name="T43" fmla="*/ 106 h 448"/>
                  <a:gd name="T44" fmla="*/ 138 w 467"/>
                  <a:gd name="T45" fmla="*/ 129 h 448"/>
                  <a:gd name="T46" fmla="*/ 136 w 467"/>
                  <a:gd name="T47" fmla="*/ 175 h 448"/>
                  <a:gd name="T48" fmla="*/ 142 w 467"/>
                  <a:gd name="T49" fmla="*/ 220 h 448"/>
                  <a:gd name="T50" fmla="*/ 92 w 467"/>
                  <a:gd name="T51" fmla="*/ 182 h 448"/>
                  <a:gd name="T52" fmla="*/ 58 w 467"/>
                  <a:gd name="T53" fmla="*/ 174 h 448"/>
                  <a:gd name="T54" fmla="*/ 38 w 467"/>
                  <a:gd name="T55" fmla="*/ 169 h 448"/>
                  <a:gd name="T56" fmla="*/ 6 w 467"/>
                  <a:gd name="T57" fmla="*/ 164 h 448"/>
                  <a:gd name="T58" fmla="*/ 10 w 467"/>
                  <a:gd name="T59" fmla="*/ 187 h 448"/>
                  <a:gd name="T60" fmla="*/ 13 w 467"/>
                  <a:gd name="T61" fmla="*/ 210 h 448"/>
                  <a:gd name="T62" fmla="*/ 8 w 467"/>
                  <a:gd name="T63" fmla="*/ 232 h 448"/>
                  <a:gd name="T64" fmla="*/ 11 w 467"/>
                  <a:gd name="T65" fmla="*/ 260 h 448"/>
                  <a:gd name="T66" fmla="*/ 25 w 467"/>
                  <a:gd name="T67" fmla="*/ 298 h 448"/>
                  <a:gd name="T68" fmla="*/ 32 w 467"/>
                  <a:gd name="T69" fmla="*/ 334 h 448"/>
                  <a:gd name="T70" fmla="*/ 40 w 467"/>
                  <a:gd name="T71" fmla="*/ 357 h 448"/>
                  <a:gd name="T72" fmla="*/ 53 w 467"/>
                  <a:gd name="T73" fmla="*/ 377 h 448"/>
                  <a:gd name="T74" fmla="*/ 89 w 467"/>
                  <a:gd name="T75" fmla="*/ 413 h 448"/>
                  <a:gd name="T76" fmla="*/ 127 w 467"/>
                  <a:gd name="T77" fmla="*/ 430 h 448"/>
                  <a:gd name="T78" fmla="*/ 134 w 467"/>
                  <a:gd name="T79" fmla="*/ 444 h 448"/>
                  <a:gd name="T80" fmla="*/ 228 w 467"/>
                  <a:gd name="T81" fmla="*/ 412 h 448"/>
                  <a:gd name="T82" fmla="*/ 258 w 467"/>
                  <a:gd name="T83" fmla="*/ 431 h 448"/>
                  <a:gd name="T84" fmla="*/ 304 w 467"/>
                  <a:gd name="T85" fmla="*/ 444 h 448"/>
                  <a:gd name="T86" fmla="*/ 326 w 467"/>
                  <a:gd name="T87" fmla="*/ 424 h 448"/>
                  <a:gd name="T88" fmla="*/ 350 w 467"/>
                  <a:gd name="T89" fmla="*/ 422 h 448"/>
                  <a:gd name="T90" fmla="*/ 378 w 467"/>
                  <a:gd name="T91" fmla="*/ 407 h 448"/>
                  <a:gd name="T92" fmla="*/ 401 w 467"/>
                  <a:gd name="T93" fmla="*/ 395 h 448"/>
                  <a:gd name="T94" fmla="*/ 409 w 467"/>
                  <a:gd name="T95" fmla="*/ 358 h 448"/>
                  <a:gd name="T96" fmla="*/ 429 w 467"/>
                  <a:gd name="T97" fmla="*/ 338 h 448"/>
                  <a:gd name="T98" fmla="*/ 452 w 467"/>
                  <a:gd name="T99" fmla="*/ 278 h 448"/>
                  <a:gd name="T100" fmla="*/ 451 w 467"/>
                  <a:gd name="T101" fmla="*/ 254 h 448"/>
                  <a:gd name="T102" fmla="*/ 455 w 467"/>
                  <a:gd name="T103" fmla="*/ 222 h 448"/>
                  <a:gd name="T104" fmla="*/ 455 w 467"/>
                  <a:gd name="T105" fmla="*/ 210 h 448"/>
                  <a:gd name="T106" fmla="*/ 457 w 467"/>
                  <a:gd name="T107" fmla="*/ 193 h 448"/>
                  <a:gd name="T108" fmla="*/ 466 w 467"/>
                  <a:gd name="T109" fmla="*/ 154 h 448"/>
                  <a:gd name="T110" fmla="*/ 220 w 467"/>
                  <a:gd name="T111" fmla="*/ 401 h 448"/>
                  <a:gd name="T112" fmla="*/ 221 w 467"/>
                  <a:gd name="T113" fmla="*/ 402 h 4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67" h="448">
                    <a:moveTo>
                      <a:pt x="464" y="152"/>
                    </a:moveTo>
                    <a:cubicBezTo>
                      <a:pt x="457" y="155"/>
                      <a:pt x="451" y="159"/>
                      <a:pt x="444" y="162"/>
                    </a:cubicBezTo>
                    <a:cubicBezTo>
                      <a:pt x="440" y="163"/>
                      <a:pt x="428" y="169"/>
                      <a:pt x="424" y="167"/>
                    </a:cubicBezTo>
                    <a:cubicBezTo>
                      <a:pt x="424" y="165"/>
                      <a:pt x="423" y="162"/>
                      <a:pt x="422" y="160"/>
                    </a:cubicBezTo>
                    <a:cubicBezTo>
                      <a:pt x="422" y="158"/>
                      <a:pt x="419" y="156"/>
                      <a:pt x="417" y="158"/>
                    </a:cubicBezTo>
                    <a:cubicBezTo>
                      <a:pt x="414" y="159"/>
                      <a:pt x="411" y="161"/>
                      <a:pt x="408" y="163"/>
                    </a:cubicBezTo>
                    <a:cubicBezTo>
                      <a:pt x="408" y="162"/>
                      <a:pt x="408" y="161"/>
                      <a:pt x="408" y="160"/>
                    </a:cubicBezTo>
                    <a:cubicBezTo>
                      <a:pt x="409" y="158"/>
                      <a:pt x="407" y="155"/>
                      <a:pt x="404" y="156"/>
                    </a:cubicBezTo>
                    <a:cubicBezTo>
                      <a:pt x="401" y="157"/>
                      <a:pt x="397" y="159"/>
                      <a:pt x="394" y="162"/>
                    </a:cubicBezTo>
                    <a:cubicBezTo>
                      <a:pt x="394" y="161"/>
                      <a:pt x="394" y="160"/>
                      <a:pt x="394" y="159"/>
                    </a:cubicBezTo>
                    <a:cubicBezTo>
                      <a:pt x="394" y="156"/>
                      <a:pt x="390" y="154"/>
                      <a:pt x="387" y="156"/>
                    </a:cubicBezTo>
                    <a:cubicBezTo>
                      <a:pt x="385" y="159"/>
                      <a:pt x="382" y="161"/>
                      <a:pt x="379" y="163"/>
                    </a:cubicBezTo>
                    <a:cubicBezTo>
                      <a:pt x="379" y="163"/>
                      <a:pt x="377" y="165"/>
                      <a:pt x="375" y="166"/>
                    </a:cubicBezTo>
                    <a:cubicBezTo>
                      <a:pt x="375" y="165"/>
                      <a:pt x="375" y="165"/>
                      <a:pt x="374" y="164"/>
                    </a:cubicBezTo>
                    <a:cubicBezTo>
                      <a:pt x="373" y="161"/>
                      <a:pt x="370" y="161"/>
                      <a:pt x="369" y="163"/>
                    </a:cubicBezTo>
                    <a:cubicBezTo>
                      <a:pt x="364" y="167"/>
                      <a:pt x="359" y="172"/>
                      <a:pt x="356" y="178"/>
                    </a:cubicBezTo>
                    <a:cubicBezTo>
                      <a:pt x="356" y="177"/>
                      <a:pt x="356" y="177"/>
                      <a:pt x="356" y="176"/>
                    </a:cubicBezTo>
                    <a:cubicBezTo>
                      <a:pt x="355" y="173"/>
                      <a:pt x="352" y="172"/>
                      <a:pt x="350" y="173"/>
                    </a:cubicBezTo>
                    <a:cubicBezTo>
                      <a:pt x="340" y="179"/>
                      <a:pt x="331" y="187"/>
                      <a:pt x="325" y="197"/>
                    </a:cubicBezTo>
                    <a:cubicBezTo>
                      <a:pt x="329" y="183"/>
                      <a:pt x="331" y="168"/>
                      <a:pt x="330" y="155"/>
                    </a:cubicBezTo>
                    <a:cubicBezTo>
                      <a:pt x="330" y="152"/>
                      <a:pt x="325" y="149"/>
                      <a:pt x="322" y="152"/>
                    </a:cubicBezTo>
                    <a:cubicBezTo>
                      <a:pt x="322" y="152"/>
                      <a:pt x="322" y="152"/>
                      <a:pt x="321" y="153"/>
                    </a:cubicBezTo>
                    <a:cubicBezTo>
                      <a:pt x="321" y="152"/>
                      <a:pt x="321" y="151"/>
                      <a:pt x="321" y="151"/>
                    </a:cubicBezTo>
                    <a:cubicBezTo>
                      <a:pt x="322" y="143"/>
                      <a:pt x="322" y="135"/>
                      <a:pt x="321" y="127"/>
                    </a:cubicBezTo>
                    <a:cubicBezTo>
                      <a:pt x="321" y="123"/>
                      <a:pt x="315" y="124"/>
                      <a:pt x="314" y="127"/>
                    </a:cubicBezTo>
                    <a:cubicBezTo>
                      <a:pt x="314" y="127"/>
                      <a:pt x="314" y="127"/>
                      <a:pt x="314" y="127"/>
                    </a:cubicBezTo>
                    <a:cubicBezTo>
                      <a:pt x="313" y="127"/>
                      <a:pt x="312" y="128"/>
                      <a:pt x="312" y="129"/>
                    </a:cubicBezTo>
                    <a:cubicBezTo>
                      <a:pt x="312" y="119"/>
                      <a:pt x="311" y="109"/>
                      <a:pt x="310" y="98"/>
                    </a:cubicBezTo>
                    <a:cubicBezTo>
                      <a:pt x="310" y="97"/>
                      <a:pt x="308" y="96"/>
                      <a:pt x="307" y="98"/>
                    </a:cubicBezTo>
                    <a:cubicBezTo>
                      <a:pt x="306" y="99"/>
                      <a:pt x="305" y="100"/>
                      <a:pt x="304" y="101"/>
                    </a:cubicBezTo>
                    <a:cubicBezTo>
                      <a:pt x="302" y="85"/>
                      <a:pt x="299" y="70"/>
                      <a:pt x="290" y="56"/>
                    </a:cubicBezTo>
                    <a:cubicBezTo>
                      <a:pt x="289" y="55"/>
                      <a:pt x="288" y="55"/>
                      <a:pt x="287" y="56"/>
                    </a:cubicBezTo>
                    <a:cubicBezTo>
                      <a:pt x="285" y="59"/>
                      <a:pt x="283" y="62"/>
                      <a:pt x="281" y="65"/>
                    </a:cubicBezTo>
                    <a:cubicBezTo>
                      <a:pt x="277" y="57"/>
                      <a:pt x="273" y="50"/>
                      <a:pt x="267" y="43"/>
                    </a:cubicBezTo>
                    <a:cubicBezTo>
                      <a:pt x="266" y="42"/>
                      <a:pt x="265" y="42"/>
                      <a:pt x="264" y="42"/>
                    </a:cubicBezTo>
                    <a:cubicBezTo>
                      <a:pt x="263" y="43"/>
                      <a:pt x="263" y="44"/>
                      <a:pt x="262" y="44"/>
                    </a:cubicBezTo>
                    <a:cubicBezTo>
                      <a:pt x="258" y="37"/>
                      <a:pt x="251" y="24"/>
                      <a:pt x="244" y="24"/>
                    </a:cubicBezTo>
                    <a:cubicBezTo>
                      <a:pt x="241" y="24"/>
                      <a:pt x="240" y="27"/>
                      <a:pt x="238" y="30"/>
                    </a:cubicBezTo>
                    <a:cubicBezTo>
                      <a:pt x="237" y="28"/>
                      <a:pt x="236" y="26"/>
                      <a:pt x="235" y="25"/>
                    </a:cubicBezTo>
                    <a:cubicBezTo>
                      <a:pt x="230" y="18"/>
                      <a:pt x="222" y="14"/>
                      <a:pt x="215" y="11"/>
                    </a:cubicBezTo>
                    <a:cubicBezTo>
                      <a:pt x="213" y="10"/>
                      <a:pt x="210" y="11"/>
                      <a:pt x="210" y="14"/>
                    </a:cubicBezTo>
                    <a:cubicBezTo>
                      <a:pt x="210" y="14"/>
                      <a:pt x="210" y="14"/>
                      <a:pt x="210" y="15"/>
                    </a:cubicBezTo>
                    <a:cubicBezTo>
                      <a:pt x="204" y="9"/>
                      <a:pt x="197" y="4"/>
                      <a:pt x="189" y="1"/>
                    </a:cubicBezTo>
                    <a:cubicBezTo>
                      <a:pt x="189" y="1"/>
                      <a:pt x="189" y="0"/>
                      <a:pt x="189" y="0"/>
                    </a:cubicBezTo>
                    <a:cubicBezTo>
                      <a:pt x="189" y="0"/>
                      <a:pt x="189" y="0"/>
                      <a:pt x="189" y="0"/>
                    </a:cubicBezTo>
                    <a:cubicBezTo>
                      <a:pt x="188" y="0"/>
                      <a:pt x="186" y="2"/>
                      <a:pt x="188" y="3"/>
                    </a:cubicBezTo>
                    <a:cubicBezTo>
                      <a:pt x="188" y="3"/>
                      <a:pt x="188" y="3"/>
                      <a:pt x="188" y="3"/>
                    </a:cubicBezTo>
                    <a:cubicBezTo>
                      <a:pt x="187" y="8"/>
                      <a:pt x="187" y="14"/>
                      <a:pt x="187" y="20"/>
                    </a:cubicBezTo>
                    <a:cubicBezTo>
                      <a:pt x="187" y="20"/>
                      <a:pt x="187" y="20"/>
                      <a:pt x="187" y="19"/>
                    </a:cubicBezTo>
                    <a:cubicBezTo>
                      <a:pt x="185" y="16"/>
                      <a:pt x="180" y="18"/>
                      <a:pt x="180" y="22"/>
                    </a:cubicBezTo>
                    <a:cubicBezTo>
                      <a:pt x="181" y="26"/>
                      <a:pt x="181" y="29"/>
                      <a:pt x="181" y="32"/>
                    </a:cubicBezTo>
                    <a:cubicBezTo>
                      <a:pt x="179" y="30"/>
                      <a:pt x="174" y="32"/>
                      <a:pt x="175" y="35"/>
                    </a:cubicBezTo>
                    <a:cubicBezTo>
                      <a:pt x="175" y="40"/>
                      <a:pt x="175" y="43"/>
                      <a:pt x="175" y="47"/>
                    </a:cubicBezTo>
                    <a:cubicBezTo>
                      <a:pt x="175" y="46"/>
                      <a:pt x="174" y="46"/>
                      <a:pt x="173" y="45"/>
                    </a:cubicBezTo>
                    <a:cubicBezTo>
                      <a:pt x="171" y="43"/>
                      <a:pt x="167" y="44"/>
                      <a:pt x="167" y="47"/>
                    </a:cubicBezTo>
                    <a:cubicBezTo>
                      <a:pt x="167" y="52"/>
                      <a:pt x="166" y="57"/>
                      <a:pt x="167" y="61"/>
                    </a:cubicBezTo>
                    <a:cubicBezTo>
                      <a:pt x="167" y="62"/>
                      <a:pt x="168" y="63"/>
                      <a:pt x="168" y="64"/>
                    </a:cubicBezTo>
                    <a:cubicBezTo>
                      <a:pt x="168" y="64"/>
                      <a:pt x="168" y="65"/>
                      <a:pt x="168" y="65"/>
                    </a:cubicBezTo>
                    <a:cubicBezTo>
                      <a:pt x="168" y="64"/>
                      <a:pt x="167" y="63"/>
                      <a:pt x="166" y="62"/>
                    </a:cubicBezTo>
                    <a:cubicBezTo>
                      <a:pt x="164" y="59"/>
                      <a:pt x="160" y="62"/>
                      <a:pt x="160" y="65"/>
                    </a:cubicBezTo>
                    <a:cubicBezTo>
                      <a:pt x="161" y="70"/>
                      <a:pt x="161" y="74"/>
                      <a:pt x="161" y="79"/>
                    </a:cubicBezTo>
                    <a:cubicBezTo>
                      <a:pt x="160" y="79"/>
                      <a:pt x="160" y="78"/>
                      <a:pt x="159" y="78"/>
                    </a:cubicBezTo>
                    <a:cubicBezTo>
                      <a:pt x="158" y="77"/>
                      <a:pt x="156" y="78"/>
                      <a:pt x="155" y="79"/>
                    </a:cubicBezTo>
                    <a:cubicBezTo>
                      <a:pt x="149" y="84"/>
                      <a:pt x="152" y="98"/>
                      <a:pt x="154" y="106"/>
                    </a:cubicBezTo>
                    <a:cubicBezTo>
                      <a:pt x="150" y="105"/>
                      <a:pt x="147" y="105"/>
                      <a:pt x="143" y="104"/>
                    </a:cubicBezTo>
                    <a:cubicBezTo>
                      <a:pt x="142" y="104"/>
                      <a:pt x="141" y="105"/>
                      <a:pt x="141" y="106"/>
                    </a:cubicBezTo>
                    <a:cubicBezTo>
                      <a:pt x="141" y="114"/>
                      <a:pt x="142" y="121"/>
                      <a:pt x="145" y="128"/>
                    </a:cubicBezTo>
                    <a:cubicBezTo>
                      <a:pt x="143" y="128"/>
                      <a:pt x="142" y="127"/>
                      <a:pt x="140" y="127"/>
                    </a:cubicBezTo>
                    <a:cubicBezTo>
                      <a:pt x="139" y="127"/>
                      <a:pt x="138" y="128"/>
                      <a:pt x="138" y="129"/>
                    </a:cubicBezTo>
                    <a:cubicBezTo>
                      <a:pt x="139" y="134"/>
                      <a:pt x="140" y="139"/>
                      <a:pt x="142" y="144"/>
                    </a:cubicBezTo>
                    <a:cubicBezTo>
                      <a:pt x="139" y="143"/>
                      <a:pt x="135" y="144"/>
                      <a:pt x="133" y="147"/>
                    </a:cubicBezTo>
                    <a:cubicBezTo>
                      <a:pt x="128" y="154"/>
                      <a:pt x="132" y="165"/>
                      <a:pt x="136" y="175"/>
                    </a:cubicBezTo>
                    <a:cubicBezTo>
                      <a:pt x="132" y="174"/>
                      <a:pt x="129" y="176"/>
                      <a:pt x="128" y="182"/>
                    </a:cubicBezTo>
                    <a:cubicBezTo>
                      <a:pt x="127" y="194"/>
                      <a:pt x="134" y="207"/>
                      <a:pt x="142" y="218"/>
                    </a:cubicBezTo>
                    <a:cubicBezTo>
                      <a:pt x="142" y="218"/>
                      <a:pt x="142" y="219"/>
                      <a:pt x="142" y="220"/>
                    </a:cubicBezTo>
                    <a:cubicBezTo>
                      <a:pt x="139" y="215"/>
                      <a:pt x="134" y="211"/>
                      <a:pt x="129" y="208"/>
                    </a:cubicBezTo>
                    <a:cubicBezTo>
                      <a:pt x="127" y="207"/>
                      <a:pt x="125" y="207"/>
                      <a:pt x="124" y="209"/>
                    </a:cubicBezTo>
                    <a:cubicBezTo>
                      <a:pt x="115" y="198"/>
                      <a:pt x="104" y="190"/>
                      <a:pt x="92" y="182"/>
                    </a:cubicBezTo>
                    <a:cubicBezTo>
                      <a:pt x="89" y="180"/>
                      <a:pt x="85" y="183"/>
                      <a:pt x="85" y="186"/>
                    </a:cubicBezTo>
                    <a:cubicBezTo>
                      <a:pt x="85" y="187"/>
                      <a:pt x="85" y="188"/>
                      <a:pt x="84" y="188"/>
                    </a:cubicBezTo>
                    <a:cubicBezTo>
                      <a:pt x="77" y="182"/>
                      <a:pt x="68" y="177"/>
                      <a:pt x="58" y="174"/>
                    </a:cubicBezTo>
                    <a:cubicBezTo>
                      <a:pt x="55" y="174"/>
                      <a:pt x="53" y="176"/>
                      <a:pt x="53" y="178"/>
                    </a:cubicBezTo>
                    <a:cubicBezTo>
                      <a:pt x="53" y="180"/>
                      <a:pt x="53" y="181"/>
                      <a:pt x="52" y="182"/>
                    </a:cubicBezTo>
                    <a:cubicBezTo>
                      <a:pt x="48" y="178"/>
                      <a:pt x="43" y="173"/>
                      <a:pt x="38" y="169"/>
                    </a:cubicBezTo>
                    <a:cubicBezTo>
                      <a:pt x="36" y="166"/>
                      <a:pt x="32" y="168"/>
                      <a:pt x="32" y="171"/>
                    </a:cubicBezTo>
                    <a:cubicBezTo>
                      <a:pt x="25" y="166"/>
                      <a:pt x="17" y="162"/>
                      <a:pt x="9" y="161"/>
                    </a:cubicBezTo>
                    <a:cubicBezTo>
                      <a:pt x="7" y="160"/>
                      <a:pt x="5" y="162"/>
                      <a:pt x="6" y="164"/>
                    </a:cubicBezTo>
                    <a:cubicBezTo>
                      <a:pt x="6" y="164"/>
                      <a:pt x="6" y="164"/>
                      <a:pt x="6" y="164"/>
                    </a:cubicBezTo>
                    <a:cubicBezTo>
                      <a:pt x="8" y="170"/>
                      <a:pt x="11" y="176"/>
                      <a:pt x="13" y="181"/>
                    </a:cubicBezTo>
                    <a:cubicBezTo>
                      <a:pt x="10" y="180"/>
                      <a:pt x="7" y="184"/>
                      <a:pt x="10" y="187"/>
                    </a:cubicBezTo>
                    <a:cubicBezTo>
                      <a:pt x="13" y="190"/>
                      <a:pt x="15" y="194"/>
                      <a:pt x="16" y="197"/>
                    </a:cubicBezTo>
                    <a:cubicBezTo>
                      <a:pt x="12" y="196"/>
                      <a:pt x="8" y="199"/>
                      <a:pt x="10" y="203"/>
                    </a:cubicBezTo>
                    <a:cubicBezTo>
                      <a:pt x="11" y="206"/>
                      <a:pt x="12" y="208"/>
                      <a:pt x="13" y="210"/>
                    </a:cubicBezTo>
                    <a:cubicBezTo>
                      <a:pt x="12" y="210"/>
                      <a:pt x="12" y="210"/>
                      <a:pt x="11" y="210"/>
                    </a:cubicBezTo>
                    <a:cubicBezTo>
                      <a:pt x="8" y="209"/>
                      <a:pt x="5" y="211"/>
                      <a:pt x="5" y="214"/>
                    </a:cubicBezTo>
                    <a:cubicBezTo>
                      <a:pt x="5" y="221"/>
                      <a:pt x="6" y="227"/>
                      <a:pt x="8" y="232"/>
                    </a:cubicBezTo>
                    <a:cubicBezTo>
                      <a:pt x="8" y="232"/>
                      <a:pt x="8" y="232"/>
                      <a:pt x="8" y="232"/>
                    </a:cubicBezTo>
                    <a:cubicBezTo>
                      <a:pt x="4" y="230"/>
                      <a:pt x="0" y="233"/>
                      <a:pt x="1" y="237"/>
                    </a:cubicBezTo>
                    <a:cubicBezTo>
                      <a:pt x="2" y="246"/>
                      <a:pt x="6" y="253"/>
                      <a:pt x="11" y="260"/>
                    </a:cubicBezTo>
                    <a:cubicBezTo>
                      <a:pt x="10" y="260"/>
                      <a:pt x="9" y="260"/>
                      <a:pt x="7" y="260"/>
                    </a:cubicBezTo>
                    <a:cubicBezTo>
                      <a:pt x="4" y="260"/>
                      <a:pt x="1" y="264"/>
                      <a:pt x="3" y="267"/>
                    </a:cubicBezTo>
                    <a:cubicBezTo>
                      <a:pt x="8" y="279"/>
                      <a:pt x="16" y="289"/>
                      <a:pt x="25" y="298"/>
                    </a:cubicBezTo>
                    <a:cubicBezTo>
                      <a:pt x="23" y="298"/>
                      <a:pt x="21" y="298"/>
                      <a:pt x="19" y="299"/>
                    </a:cubicBezTo>
                    <a:cubicBezTo>
                      <a:pt x="16" y="299"/>
                      <a:pt x="14" y="302"/>
                      <a:pt x="15" y="304"/>
                    </a:cubicBezTo>
                    <a:cubicBezTo>
                      <a:pt x="19" y="315"/>
                      <a:pt x="24" y="326"/>
                      <a:pt x="32" y="334"/>
                    </a:cubicBezTo>
                    <a:cubicBezTo>
                      <a:pt x="29" y="335"/>
                      <a:pt x="28" y="340"/>
                      <a:pt x="31" y="342"/>
                    </a:cubicBezTo>
                    <a:cubicBezTo>
                      <a:pt x="35" y="345"/>
                      <a:pt x="38" y="347"/>
                      <a:pt x="42" y="348"/>
                    </a:cubicBezTo>
                    <a:cubicBezTo>
                      <a:pt x="39" y="349"/>
                      <a:pt x="37" y="354"/>
                      <a:pt x="40" y="357"/>
                    </a:cubicBezTo>
                    <a:cubicBezTo>
                      <a:pt x="45" y="361"/>
                      <a:pt x="51" y="366"/>
                      <a:pt x="58" y="370"/>
                    </a:cubicBezTo>
                    <a:cubicBezTo>
                      <a:pt x="58" y="370"/>
                      <a:pt x="57" y="370"/>
                      <a:pt x="57" y="370"/>
                    </a:cubicBezTo>
                    <a:cubicBezTo>
                      <a:pt x="54" y="370"/>
                      <a:pt x="51" y="373"/>
                      <a:pt x="53" y="377"/>
                    </a:cubicBezTo>
                    <a:cubicBezTo>
                      <a:pt x="58" y="387"/>
                      <a:pt x="64" y="397"/>
                      <a:pt x="73" y="404"/>
                    </a:cubicBezTo>
                    <a:cubicBezTo>
                      <a:pt x="77" y="407"/>
                      <a:pt x="83" y="411"/>
                      <a:pt x="88" y="412"/>
                    </a:cubicBezTo>
                    <a:cubicBezTo>
                      <a:pt x="89" y="412"/>
                      <a:pt x="89" y="413"/>
                      <a:pt x="89" y="413"/>
                    </a:cubicBezTo>
                    <a:cubicBezTo>
                      <a:pt x="88" y="413"/>
                      <a:pt x="88" y="413"/>
                      <a:pt x="87" y="414"/>
                    </a:cubicBezTo>
                    <a:cubicBezTo>
                      <a:pt x="85" y="415"/>
                      <a:pt x="86" y="417"/>
                      <a:pt x="88" y="418"/>
                    </a:cubicBezTo>
                    <a:cubicBezTo>
                      <a:pt x="100" y="425"/>
                      <a:pt x="113" y="429"/>
                      <a:pt x="127" y="430"/>
                    </a:cubicBezTo>
                    <a:cubicBezTo>
                      <a:pt x="126" y="435"/>
                      <a:pt x="124" y="438"/>
                      <a:pt x="128" y="441"/>
                    </a:cubicBezTo>
                    <a:cubicBezTo>
                      <a:pt x="128" y="442"/>
                      <a:pt x="129" y="442"/>
                      <a:pt x="129" y="442"/>
                    </a:cubicBezTo>
                    <a:cubicBezTo>
                      <a:pt x="131" y="443"/>
                      <a:pt x="132" y="443"/>
                      <a:pt x="134" y="444"/>
                    </a:cubicBezTo>
                    <a:cubicBezTo>
                      <a:pt x="134" y="444"/>
                      <a:pt x="135" y="444"/>
                      <a:pt x="135" y="444"/>
                    </a:cubicBezTo>
                    <a:cubicBezTo>
                      <a:pt x="152" y="448"/>
                      <a:pt x="171" y="443"/>
                      <a:pt x="186" y="436"/>
                    </a:cubicBezTo>
                    <a:cubicBezTo>
                      <a:pt x="201" y="430"/>
                      <a:pt x="217" y="423"/>
                      <a:pt x="228" y="412"/>
                    </a:cubicBezTo>
                    <a:cubicBezTo>
                      <a:pt x="235" y="421"/>
                      <a:pt x="244" y="428"/>
                      <a:pt x="254" y="435"/>
                    </a:cubicBezTo>
                    <a:cubicBezTo>
                      <a:pt x="256" y="436"/>
                      <a:pt x="258" y="434"/>
                      <a:pt x="258" y="433"/>
                    </a:cubicBezTo>
                    <a:cubicBezTo>
                      <a:pt x="258" y="432"/>
                      <a:pt x="258" y="431"/>
                      <a:pt x="258" y="431"/>
                    </a:cubicBezTo>
                    <a:cubicBezTo>
                      <a:pt x="264" y="436"/>
                      <a:pt x="274" y="444"/>
                      <a:pt x="281" y="442"/>
                    </a:cubicBezTo>
                    <a:cubicBezTo>
                      <a:pt x="285" y="441"/>
                      <a:pt x="287" y="439"/>
                      <a:pt x="287" y="436"/>
                    </a:cubicBezTo>
                    <a:cubicBezTo>
                      <a:pt x="293" y="440"/>
                      <a:pt x="298" y="442"/>
                      <a:pt x="304" y="444"/>
                    </a:cubicBezTo>
                    <a:cubicBezTo>
                      <a:pt x="305" y="445"/>
                      <a:pt x="307" y="444"/>
                      <a:pt x="307" y="443"/>
                    </a:cubicBezTo>
                    <a:cubicBezTo>
                      <a:pt x="307" y="435"/>
                      <a:pt x="307" y="428"/>
                      <a:pt x="304" y="422"/>
                    </a:cubicBezTo>
                    <a:cubicBezTo>
                      <a:pt x="311" y="423"/>
                      <a:pt x="319" y="424"/>
                      <a:pt x="326" y="424"/>
                    </a:cubicBezTo>
                    <a:cubicBezTo>
                      <a:pt x="328" y="425"/>
                      <a:pt x="329" y="423"/>
                      <a:pt x="329" y="421"/>
                    </a:cubicBezTo>
                    <a:cubicBezTo>
                      <a:pt x="328" y="420"/>
                      <a:pt x="328" y="420"/>
                      <a:pt x="328" y="419"/>
                    </a:cubicBezTo>
                    <a:cubicBezTo>
                      <a:pt x="335" y="420"/>
                      <a:pt x="343" y="421"/>
                      <a:pt x="350" y="422"/>
                    </a:cubicBezTo>
                    <a:cubicBezTo>
                      <a:pt x="352" y="422"/>
                      <a:pt x="353" y="420"/>
                      <a:pt x="353" y="419"/>
                    </a:cubicBezTo>
                    <a:cubicBezTo>
                      <a:pt x="352" y="417"/>
                      <a:pt x="352" y="416"/>
                      <a:pt x="351" y="414"/>
                    </a:cubicBezTo>
                    <a:cubicBezTo>
                      <a:pt x="360" y="414"/>
                      <a:pt x="369" y="412"/>
                      <a:pt x="378" y="407"/>
                    </a:cubicBezTo>
                    <a:cubicBezTo>
                      <a:pt x="379" y="407"/>
                      <a:pt x="380" y="405"/>
                      <a:pt x="378" y="403"/>
                    </a:cubicBezTo>
                    <a:cubicBezTo>
                      <a:pt x="378" y="403"/>
                      <a:pt x="378" y="403"/>
                      <a:pt x="377" y="403"/>
                    </a:cubicBezTo>
                    <a:cubicBezTo>
                      <a:pt x="386" y="401"/>
                      <a:pt x="394" y="398"/>
                      <a:pt x="401" y="395"/>
                    </a:cubicBezTo>
                    <a:cubicBezTo>
                      <a:pt x="403" y="394"/>
                      <a:pt x="403" y="391"/>
                      <a:pt x="402" y="391"/>
                    </a:cubicBezTo>
                    <a:cubicBezTo>
                      <a:pt x="394" y="387"/>
                      <a:pt x="386" y="383"/>
                      <a:pt x="379" y="378"/>
                    </a:cubicBezTo>
                    <a:cubicBezTo>
                      <a:pt x="391" y="373"/>
                      <a:pt x="401" y="367"/>
                      <a:pt x="409" y="358"/>
                    </a:cubicBezTo>
                    <a:cubicBezTo>
                      <a:pt x="410" y="357"/>
                      <a:pt x="409" y="355"/>
                      <a:pt x="408" y="355"/>
                    </a:cubicBezTo>
                    <a:cubicBezTo>
                      <a:pt x="408" y="355"/>
                      <a:pt x="408" y="355"/>
                      <a:pt x="408" y="355"/>
                    </a:cubicBezTo>
                    <a:cubicBezTo>
                      <a:pt x="416" y="351"/>
                      <a:pt x="423" y="345"/>
                      <a:pt x="429" y="338"/>
                    </a:cubicBezTo>
                    <a:cubicBezTo>
                      <a:pt x="430" y="337"/>
                      <a:pt x="429" y="336"/>
                      <a:pt x="428" y="335"/>
                    </a:cubicBezTo>
                    <a:cubicBezTo>
                      <a:pt x="426" y="335"/>
                      <a:pt x="425" y="335"/>
                      <a:pt x="424" y="335"/>
                    </a:cubicBezTo>
                    <a:cubicBezTo>
                      <a:pt x="438" y="318"/>
                      <a:pt x="447" y="299"/>
                      <a:pt x="452" y="278"/>
                    </a:cubicBezTo>
                    <a:cubicBezTo>
                      <a:pt x="452" y="277"/>
                      <a:pt x="451" y="276"/>
                      <a:pt x="450" y="276"/>
                    </a:cubicBezTo>
                    <a:cubicBezTo>
                      <a:pt x="446" y="277"/>
                      <a:pt x="443" y="277"/>
                      <a:pt x="439" y="278"/>
                    </a:cubicBezTo>
                    <a:cubicBezTo>
                      <a:pt x="445" y="271"/>
                      <a:pt x="449" y="263"/>
                      <a:pt x="451" y="254"/>
                    </a:cubicBezTo>
                    <a:cubicBezTo>
                      <a:pt x="452" y="252"/>
                      <a:pt x="450" y="251"/>
                      <a:pt x="448" y="252"/>
                    </a:cubicBezTo>
                    <a:cubicBezTo>
                      <a:pt x="448" y="252"/>
                      <a:pt x="447" y="252"/>
                      <a:pt x="447" y="252"/>
                    </a:cubicBezTo>
                    <a:cubicBezTo>
                      <a:pt x="451" y="242"/>
                      <a:pt x="453" y="232"/>
                      <a:pt x="455" y="222"/>
                    </a:cubicBezTo>
                    <a:cubicBezTo>
                      <a:pt x="456" y="221"/>
                      <a:pt x="455" y="220"/>
                      <a:pt x="454" y="220"/>
                    </a:cubicBezTo>
                    <a:cubicBezTo>
                      <a:pt x="453" y="220"/>
                      <a:pt x="452" y="220"/>
                      <a:pt x="452" y="220"/>
                    </a:cubicBezTo>
                    <a:cubicBezTo>
                      <a:pt x="452" y="217"/>
                      <a:pt x="454" y="213"/>
                      <a:pt x="455" y="210"/>
                    </a:cubicBezTo>
                    <a:cubicBezTo>
                      <a:pt x="456" y="209"/>
                      <a:pt x="454" y="208"/>
                      <a:pt x="453" y="208"/>
                    </a:cubicBezTo>
                    <a:cubicBezTo>
                      <a:pt x="452" y="209"/>
                      <a:pt x="450" y="209"/>
                      <a:pt x="448" y="210"/>
                    </a:cubicBezTo>
                    <a:cubicBezTo>
                      <a:pt x="449" y="203"/>
                      <a:pt x="452" y="198"/>
                      <a:pt x="457" y="193"/>
                    </a:cubicBezTo>
                    <a:cubicBezTo>
                      <a:pt x="458" y="192"/>
                      <a:pt x="458" y="190"/>
                      <a:pt x="456" y="190"/>
                    </a:cubicBezTo>
                    <a:cubicBezTo>
                      <a:pt x="454" y="191"/>
                      <a:pt x="452" y="191"/>
                      <a:pt x="451" y="191"/>
                    </a:cubicBezTo>
                    <a:cubicBezTo>
                      <a:pt x="456" y="179"/>
                      <a:pt x="461" y="166"/>
                      <a:pt x="466" y="154"/>
                    </a:cubicBezTo>
                    <a:cubicBezTo>
                      <a:pt x="467" y="153"/>
                      <a:pt x="465" y="151"/>
                      <a:pt x="464" y="152"/>
                    </a:cubicBezTo>
                    <a:close/>
                    <a:moveTo>
                      <a:pt x="221" y="402"/>
                    </a:moveTo>
                    <a:cubicBezTo>
                      <a:pt x="221" y="402"/>
                      <a:pt x="220" y="401"/>
                      <a:pt x="220" y="401"/>
                    </a:cubicBezTo>
                    <a:cubicBezTo>
                      <a:pt x="220" y="401"/>
                      <a:pt x="220" y="400"/>
                      <a:pt x="220" y="400"/>
                    </a:cubicBezTo>
                    <a:cubicBezTo>
                      <a:pt x="220" y="401"/>
                      <a:pt x="221" y="402"/>
                      <a:pt x="221" y="402"/>
                    </a:cubicBezTo>
                    <a:cubicBezTo>
                      <a:pt x="221" y="402"/>
                      <a:pt x="221" y="402"/>
                      <a:pt x="221" y="402"/>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86" name="Freeform 17"/>
              <p:cNvSpPr>
                <a:spLocks/>
              </p:cNvSpPr>
              <p:nvPr/>
            </p:nvSpPr>
            <p:spPr bwMode="auto">
              <a:xfrm>
                <a:off x="7735888" y="2847975"/>
                <a:ext cx="9525" cy="69850"/>
              </a:xfrm>
              <a:custGeom>
                <a:avLst/>
                <a:gdLst>
                  <a:gd name="T0" fmla="*/ 3 w 4"/>
                  <a:gd name="T1" fmla="*/ 0 h 27"/>
                  <a:gd name="T2" fmla="*/ 2 w 4"/>
                  <a:gd name="T3" fmla="*/ 0 h 27"/>
                  <a:gd name="T4" fmla="*/ 0 w 4"/>
                  <a:gd name="T5" fmla="*/ 27 h 27"/>
                  <a:gd name="T6" fmla="*/ 3 w 4"/>
                  <a:gd name="T7" fmla="*/ 0 h 27"/>
                </a:gdLst>
                <a:ahLst/>
                <a:cxnLst>
                  <a:cxn ang="0">
                    <a:pos x="T0" y="T1"/>
                  </a:cxn>
                  <a:cxn ang="0">
                    <a:pos x="T2" y="T3"/>
                  </a:cxn>
                  <a:cxn ang="0">
                    <a:pos x="T4" y="T5"/>
                  </a:cxn>
                  <a:cxn ang="0">
                    <a:pos x="T6" y="T7"/>
                  </a:cxn>
                </a:cxnLst>
                <a:rect l="0" t="0" r="r" b="b"/>
                <a:pathLst>
                  <a:path w="4" h="27">
                    <a:moveTo>
                      <a:pt x="3" y="0"/>
                    </a:moveTo>
                    <a:cubicBezTo>
                      <a:pt x="3" y="0"/>
                      <a:pt x="2" y="0"/>
                      <a:pt x="2" y="0"/>
                    </a:cubicBezTo>
                    <a:cubicBezTo>
                      <a:pt x="3" y="9"/>
                      <a:pt x="2" y="18"/>
                      <a:pt x="0" y="27"/>
                    </a:cubicBezTo>
                    <a:cubicBezTo>
                      <a:pt x="2" y="18"/>
                      <a:pt x="4" y="10"/>
                      <a:pt x="3" y="0"/>
                    </a:cubicBezTo>
                    <a:close/>
                  </a:path>
                </a:pathLst>
              </a:custGeom>
              <a:solidFill>
                <a:srgbClr val="9431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 name="Freeform 18"/>
              <p:cNvSpPr>
                <a:spLocks/>
              </p:cNvSpPr>
              <p:nvPr/>
            </p:nvSpPr>
            <p:spPr bwMode="auto">
              <a:xfrm>
                <a:off x="7732713" y="2917825"/>
                <a:ext cx="3175" cy="12700"/>
              </a:xfrm>
              <a:custGeom>
                <a:avLst/>
                <a:gdLst>
                  <a:gd name="T0" fmla="*/ 0 w 1"/>
                  <a:gd name="T1" fmla="*/ 5 h 5"/>
                  <a:gd name="T2" fmla="*/ 1 w 1"/>
                  <a:gd name="T3" fmla="*/ 0 h 5"/>
                  <a:gd name="T4" fmla="*/ 0 w 1"/>
                  <a:gd name="T5" fmla="*/ 5 h 5"/>
                </a:gdLst>
                <a:ahLst/>
                <a:cxnLst>
                  <a:cxn ang="0">
                    <a:pos x="T0" y="T1"/>
                  </a:cxn>
                  <a:cxn ang="0">
                    <a:pos x="T2" y="T3"/>
                  </a:cxn>
                  <a:cxn ang="0">
                    <a:pos x="T4" y="T5"/>
                  </a:cxn>
                </a:cxnLst>
                <a:rect l="0" t="0" r="r" b="b"/>
                <a:pathLst>
                  <a:path w="1" h="5">
                    <a:moveTo>
                      <a:pt x="0" y="5"/>
                    </a:moveTo>
                    <a:cubicBezTo>
                      <a:pt x="0" y="3"/>
                      <a:pt x="0" y="2"/>
                      <a:pt x="1" y="0"/>
                    </a:cubicBezTo>
                    <a:cubicBezTo>
                      <a:pt x="0" y="2"/>
                      <a:pt x="0" y="3"/>
                      <a:pt x="0" y="5"/>
                    </a:cubicBezTo>
                    <a:close/>
                  </a:path>
                </a:pathLst>
              </a:custGeom>
              <a:solidFill>
                <a:srgbClr val="9431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 name="Freeform 19"/>
              <p:cNvSpPr>
                <a:spLocks/>
              </p:cNvSpPr>
              <p:nvPr/>
            </p:nvSpPr>
            <p:spPr bwMode="auto">
              <a:xfrm>
                <a:off x="7232650" y="2776538"/>
                <a:ext cx="1095375" cy="1244600"/>
              </a:xfrm>
              <a:custGeom>
                <a:avLst/>
                <a:gdLst>
                  <a:gd name="T0" fmla="*/ 363 w 420"/>
                  <a:gd name="T1" fmla="*/ 221 h 477"/>
                  <a:gd name="T2" fmla="*/ 367 w 420"/>
                  <a:gd name="T3" fmla="*/ 216 h 477"/>
                  <a:gd name="T4" fmla="*/ 371 w 420"/>
                  <a:gd name="T5" fmla="*/ 161 h 477"/>
                  <a:gd name="T6" fmla="*/ 360 w 420"/>
                  <a:gd name="T7" fmla="*/ 218 h 477"/>
                  <a:gd name="T8" fmla="*/ 341 w 420"/>
                  <a:gd name="T9" fmla="*/ 203 h 477"/>
                  <a:gd name="T10" fmla="*/ 333 w 420"/>
                  <a:gd name="T11" fmla="*/ 255 h 477"/>
                  <a:gd name="T12" fmla="*/ 320 w 420"/>
                  <a:gd name="T13" fmla="*/ 170 h 477"/>
                  <a:gd name="T14" fmla="*/ 284 w 420"/>
                  <a:gd name="T15" fmla="*/ 268 h 477"/>
                  <a:gd name="T16" fmla="*/ 279 w 420"/>
                  <a:gd name="T17" fmla="*/ 310 h 477"/>
                  <a:gd name="T18" fmla="*/ 254 w 420"/>
                  <a:gd name="T19" fmla="*/ 265 h 477"/>
                  <a:gd name="T20" fmla="*/ 210 w 420"/>
                  <a:gd name="T21" fmla="*/ 283 h 477"/>
                  <a:gd name="T22" fmla="*/ 209 w 420"/>
                  <a:gd name="T23" fmla="*/ 258 h 477"/>
                  <a:gd name="T24" fmla="*/ 209 w 420"/>
                  <a:gd name="T25" fmla="*/ 251 h 477"/>
                  <a:gd name="T26" fmla="*/ 259 w 420"/>
                  <a:gd name="T27" fmla="*/ 73 h 477"/>
                  <a:gd name="T28" fmla="*/ 238 w 420"/>
                  <a:gd name="T29" fmla="*/ 49 h 477"/>
                  <a:gd name="T30" fmla="*/ 196 w 420"/>
                  <a:gd name="T31" fmla="*/ 119 h 477"/>
                  <a:gd name="T32" fmla="*/ 189 w 420"/>
                  <a:gd name="T33" fmla="*/ 68 h 477"/>
                  <a:gd name="T34" fmla="*/ 173 w 420"/>
                  <a:gd name="T35" fmla="*/ 1 h 477"/>
                  <a:gd name="T36" fmla="*/ 185 w 420"/>
                  <a:gd name="T37" fmla="*/ 68 h 477"/>
                  <a:gd name="T38" fmla="*/ 148 w 420"/>
                  <a:gd name="T39" fmla="*/ 46 h 477"/>
                  <a:gd name="T40" fmla="*/ 137 w 420"/>
                  <a:gd name="T41" fmla="*/ 63 h 477"/>
                  <a:gd name="T42" fmla="*/ 203 w 420"/>
                  <a:gd name="T43" fmla="*/ 227 h 477"/>
                  <a:gd name="T44" fmla="*/ 119 w 420"/>
                  <a:gd name="T45" fmla="*/ 94 h 477"/>
                  <a:gd name="T46" fmla="*/ 203 w 420"/>
                  <a:gd name="T47" fmla="*/ 236 h 477"/>
                  <a:gd name="T48" fmla="*/ 203 w 420"/>
                  <a:gd name="T49" fmla="*/ 268 h 477"/>
                  <a:gd name="T50" fmla="*/ 154 w 420"/>
                  <a:gd name="T51" fmla="*/ 256 h 477"/>
                  <a:gd name="T52" fmla="*/ 181 w 420"/>
                  <a:gd name="T53" fmla="*/ 296 h 477"/>
                  <a:gd name="T54" fmla="*/ 180 w 420"/>
                  <a:gd name="T55" fmla="*/ 366 h 477"/>
                  <a:gd name="T56" fmla="*/ 119 w 420"/>
                  <a:gd name="T57" fmla="*/ 324 h 477"/>
                  <a:gd name="T58" fmla="*/ 128 w 420"/>
                  <a:gd name="T59" fmla="*/ 296 h 477"/>
                  <a:gd name="T60" fmla="*/ 99 w 420"/>
                  <a:gd name="T61" fmla="*/ 210 h 477"/>
                  <a:gd name="T62" fmla="*/ 76 w 420"/>
                  <a:gd name="T63" fmla="*/ 276 h 477"/>
                  <a:gd name="T64" fmla="*/ 74 w 420"/>
                  <a:gd name="T65" fmla="*/ 273 h 477"/>
                  <a:gd name="T66" fmla="*/ 36 w 420"/>
                  <a:gd name="T67" fmla="*/ 172 h 477"/>
                  <a:gd name="T68" fmla="*/ 24 w 420"/>
                  <a:gd name="T69" fmla="*/ 172 h 477"/>
                  <a:gd name="T70" fmla="*/ 39 w 420"/>
                  <a:gd name="T71" fmla="*/ 225 h 477"/>
                  <a:gd name="T72" fmla="*/ 46 w 420"/>
                  <a:gd name="T73" fmla="*/ 238 h 477"/>
                  <a:gd name="T74" fmla="*/ 10 w 420"/>
                  <a:gd name="T75" fmla="*/ 239 h 477"/>
                  <a:gd name="T76" fmla="*/ 15 w 420"/>
                  <a:gd name="T77" fmla="*/ 272 h 477"/>
                  <a:gd name="T78" fmla="*/ 113 w 420"/>
                  <a:gd name="T79" fmla="*/ 323 h 477"/>
                  <a:gd name="T80" fmla="*/ 117 w 420"/>
                  <a:gd name="T81" fmla="*/ 328 h 477"/>
                  <a:gd name="T82" fmla="*/ 149 w 420"/>
                  <a:gd name="T83" fmla="*/ 355 h 477"/>
                  <a:gd name="T84" fmla="*/ 123 w 420"/>
                  <a:gd name="T85" fmla="*/ 378 h 477"/>
                  <a:gd name="T86" fmla="*/ 198 w 420"/>
                  <a:gd name="T87" fmla="*/ 381 h 477"/>
                  <a:gd name="T88" fmla="*/ 219 w 420"/>
                  <a:gd name="T89" fmla="*/ 374 h 477"/>
                  <a:gd name="T90" fmla="*/ 223 w 420"/>
                  <a:gd name="T91" fmla="*/ 375 h 477"/>
                  <a:gd name="T92" fmla="*/ 278 w 420"/>
                  <a:gd name="T93" fmla="*/ 371 h 477"/>
                  <a:gd name="T94" fmla="*/ 258 w 420"/>
                  <a:gd name="T95" fmla="*/ 335 h 477"/>
                  <a:gd name="T96" fmla="*/ 360 w 420"/>
                  <a:gd name="T97" fmla="*/ 319 h 477"/>
                  <a:gd name="T98" fmla="*/ 286 w 420"/>
                  <a:gd name="T99" fmla="*/ 311 h 477"/>
                  <a:gd name="T100" fmla="*/ 292 w 420"/>
                  <a:gd name="T101" fmla="*/ 306 h 477"/>
                  <a:gd name="T102" fmla="*/ 420 w 420"/>
                  <a:gd name="T103" fmla="*/ 216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20" h="477">
                    <a:moveTo>
                      <a:pt x="419" y="215"/>
                    </a:moveTo>
                    <a:cubicBezTo>
                      <a:pt x="405" y="226"/>
                      <a:pt x="391" y="233"/>
                      <a:pt x="375" y="239"/>
                    </a:cubicBezTo>
                    <a:cubicBezTo>
                      <a:pt x="364" y="243"/>
                      <a:pt x="352" y="247"/>
                      <a:pt x="341" y="252"/>
                    </a:cubicBezTo>
                    <a:cubicBezTo>
                      <a:pt x="348" y="242"/>
                      <a:pt x="356" y="232"/>
                      <a:pt x="363" y="221"/>
                    </a:cubicBezTo>
                    <a:cubicBezTo>
                      <a:pt x="363" y="221"/>
                      <a:pt x="364" y="220"/>
                      <a:pt x="365" y="219"/>
                    </a:cubicBezTo>
                    <a:cubicBezTo>
                      <a:pt x="378" y="215"/>
                      <a:pt x="390" y="209"/>
                      <a:pt x="402" y="201"/>
                    </a:cubicBezTo>
                    <a:cubicBezTo>
                      <a:pt x="402" y="201"/>
                      <a:pt x="402" y="200"/>
                      <a:pt x="401" y="200"/>
                    </a:cubicBezTo>
                    <a:cubicBezTo>
                      <a:pt x="390" y="207"/>
                      <a:pt x="379" y="212"/>
                      <a:pt x="367" y="216"/>
                    </a:cubicBezTo>
                    <a:cubicBezTo>
                      <a:pt x="381" y="195"/>
                      <a:pt x="396" y="174"/>
                      <a:pt x="411" y="153"/>
                    </a:cubicBezTo>
                    <a:cubicBezTo>
                      <a:pt x="411" y="152"/>
                      <a:pt x="411" y="152"/>
                      <a:pt x="410" y="152"/>
                    </a:cubicBezTo>
                    <a:cubicBezTo>
                      <a:pt x="393" y="167"/>
                      <a:pt x="381" y="188"/>
                      <a:pt x="368" y="206"/>
                    </a:cubicBezTo>
                    <a:cubicBezTo>
                      <a:pt x="364" y="191"/>
                      <a:pt x="366" y="176"/>
                      <a:pt x="371" y="161"/>
                    </a:cubicBezTo>
                    <a:cubicBezTo>
                      <a:pt x="371" y="161"/>
                      <a:pt x="371" y="160"/>
                      <a:pt x="370" y="161"/>
                    </a:cubicBezTo>
                    <a:cubicBezTo>
                      <a:pt x="363" y="176"/>
                      <a:pt x="363" y="193"/>
                      <a:pt x="366" y="209"/>
                    </a:cubicBezTo>
                    <a:cubicBezTo>
                      <a:pt x="366" y="209"/>
                      <a:pt x="366" y="209"/>
                      <a:pt x="366" y="210"/>
                    </a:cubicBezTo>
                    <a:cubicBezTo>
                      <a:pt x="364" y="212"/>
                      <a:pt x="362" y="215"/>
                      <a:pt x="360" y="218"/>
                    </a:cubicBezTo>
                    <a:cubicBezTo>
                      <a:pt x="360" y="218"/>
                      <a:pt x="360" y="218"/>
                      <a:pt x="360" y="218"/>
                    </a:cubicBezTo>
                    <a:cubicBezTo>
                      <a:pt x="359" y="218"/>
                      <a:pt x="359" y="219"/>
                      <a:pt x="359" y="219"/>
                    </a:cubicBezTo>
                    <a:cubicBezTo>
                      <a:pt x="352" y="230"/>
                      <a:pt x="344" y="241"/>
                      <a:pt x="336" y="251"/>
                    </a:cubicBezTo>
                    <a:cubicBezTo>
                      <a:pt x="335" y="235"/>
                      <a:pt x="338" y="219"/>
                      <a:pt x="341" y="203"/>
                    </a:cubicBezTo>
                    <a:cubicBezTo>
                      <a:pt x="344" y="186"/>
                      <a:pt x="349" y="172"/>
                      <a:pt x="357" y="158"/>
                    </a:cubicBezTo>
                    <a:cubicBezTo>
                      <a:pt x="357" y="158"/>
                      <a:pt x="357" y="158"/>
                      <a:pt x="357" y="158"/>
                    </a:cubicBezTo>
                    <a:cubicBezTo>
                      <a:pt x="347" y="170"/>
                      <a:pt x="343" y="185"/>
                      <a:pt x="339" y="200"/>
                    </a:cubicBezTo>
                    <a:cubicBezTo>
                      <a:pt x="335" y="218"/>
                      <a:pt x="332" y="237"/>
                      <a:pt x="333" y="255"/>
                    </a:cubicBezTo>
                    <a:cubicBezTo>
                      <a:pt x="330" y="260"/>
                      <a:pt x="326" y="264"/>
                      <a:pt x="322" y="268"/>
                    </a:cubicBezTo>
                    <a:cubicBezTo>
                      <a:pt x="319" y="273"/>
                      <a:pt x="315" y="276"/>
                      <a:pt x="311" y="280"/>
                    </a:cubicBezTo>
                    <a:cubicBezTo>
                      <a:pt x="306" y="244"/>
                      <a:pt x="293" y="200"/>
                      <a:pt x="320" y="170"/>
                    </a:cubicBezTo>
                    <a:cubicBezTo>
                      <a:pt x="320" y="170"/>
                      <a:pt x="320" y="170"/>
                      <a:pt x="320" y="170"/>
                    </a:cubicBezTo>
                    <a:cubicBezTo>
                      <a:pt x="290" y="198"/>
                      <a:pt x="303" y="248"/>
                      <a:pt x="308" y="284"/>
                    </a:cubicBezTo>
                    <a:cubicBezTo>
                      <a:pt x="308" y="284"/>
                      <a:pt x="308" y="284"/>
                      <a:pt x="308" y="284"/>
                    </a:cubicBezTo>
                    <a:cubicBezTo>
                      <a:pt x="300" y="293"/>
                      <a:pt x="291" y="301"/>
                      <a:pt x="282" y="308"/>
                    </a:cubicBezTo>
                    <a:cubicBezTo>
                      <a:pt x="286" y="295"/>
                      <a:pt x="284" y="281"/>
                      <a:pt x="284" y="268"/>
                    </a:cubicBezTo>
                    <a:cubicBezTo>
                      <a:pt x="283" y="250"/>
                      <a:pt x="282" y="233"/>
                      <a:pt x="278" y="216"/>
                    </a:cubicBezTo>
                    <a:cubicBezTo>
                      <a:pt x="278" y="216"/>
                      <a:pt x="278" y="216"/>
                      <a:pt x="278" y="216"/>
                    </a:cubicBezTo>
                    <a:cubicBezTo>
                      <a:pt x="279" y="232"/>
                      <a:pt x="281" y="247"/>
                      <a:pt x="282" y="263"/>
                    </a:cubicBezTo>
                    <a:cubicBezTo>
                      <a:pt x="282" y="279"/>
                      <a:pt x="279" y="295"/>
                      <a:pt x="279" y="310"/>
                    </a:cubicBezTo>
                    <a:cubicBezTo>
                      <a:pt x="279" y="311"/>
                      <a:pt x="279" y="311"/>
                      <a:pt x="280" y="311"/>
                    </a:cubicBezTo>
                    <a:cubicBezTo>
                      <a:pt x="276" y="314"/>
                      <a:pt x="273" y="317"/>
                      <a:pt x="269" y="319"/>
                    </a:cubicBezTo>
                    <a:cubicBezTo>
                      <a:pt x="267" y="321"/>
                      <a:pt x="265" y="323"/>
                      <a:pt x="262" y="325"/>
                    </a:cubicBezTo>
                    <a:cubicBezTo>
                      <a:pt x="256" y="306"/>
                      <a:pt x="253" y="286"/>
                      <a:pt x="254" y="265"/>
                    </a:cubicBezTo>
                    <a:cubicBezTo>
                      <a:pt x="254" y="265"/>
                      <a:pt x="254" y="265"/>
                      <a:pt x="254" y="265"/>
                    </a:cubicBezTo>
                    <a:cubicBezTo>
                      <a:pt x="252" y="286"/>
                      <a:pt x="253" y="307"/>
                      <a:pt x="259" y="328"/>
                    </a:cubicBezTo>
                    <a:cubicBezTo>
                      <a:pt x="244" y="341"/>
                      <a:pt x="226" y="355"/>
                      <a:pt x="207" y="360"/>
                    </a:cubicBezTo>
                    <a:cubicBezTo>
                      <a:pt x="209" y="334"/>
                      <a:pt x="210" y="308"/>
                      <a:pt x="210" y="283"/>
                    </a:cubicBezTo>
                    <a:cubicBezTo>
                      <a:pt x="235" y="264"/>
                      <a:pt x="260" y="245"/>
                      <a:pt x="271" y="215"/>
                    </a:cubicBezTo>
                    <a:cubicBezTo>
                      <a:pt x="271" y="214"/>
                      <a:pt x="270" y="214"/>
                      <a:pt x="270" y="214"/>
                    </a:cubicBezTo>
                    <a:cubicBezTo>
                      <a:pt x="259" y="243"/>
                      <a:pt x="234" y="260"/>
                      <a:pt x="210" y="277"/>
                    </a:cubicBezTo>
                    <a:cubicBezTo>
                      <a:pt x="210" y="271"/>
                      <a:pt x="210" y="264"/>
                      <a:pt x="209" y="258"/>
                    </a:cubicBezTo>
                    <a:cubicBezTo>
                      <a:pt x="209" y="258"/>
                      <a:pt x="209" y="258"/>
                      <a:pt x="209" y="258"/>
                    </a:cubicBezTo>
                    <a:cubicBezTo>
                      <a:pt x="240" y="222"/>
                      <a:pt x="268" y="178"/>
                      <a:pt x="275" y="131"/>
                    </a:cubicBezTo>
                    <a:cubicBezTo>
                      <a:pt x="275" y="131"/>
                      <a:pt x="275" y="130"/>
                      <a:pt x="275" y="131"/>
                    </a:cubicBezTo>
                    <a:cubicBezTo>
                      <a:pt x="263" y="177"/>
                      <a:pt x="239" y="215"/>
                      <a:pt x="209" y="251"/>
                    </a:cubicBezTo>
                    <a:cubicBezTo>
                      <a:pt x="209" y="248"/>
                      <a:pt x="209" y="245"/>
                      <a:pt x="209" y="242"/>
                    </a:cubicBezTo>
                    <a:cubicBezTo>
                      <a:pt x="208" y="234"/>
                      <a:pt x="208" y="226"/>
                      <a:pt x="207" y="218"/>
                    </a:cubicBezTo>
                    <a:cubicBezTo>
                      <a:pt x="236" y="176"/>
                      <a:pt x="257" y="124"/>
                      <a:pt x="259" y="73"/>
                    </a:cubicBezTo>
                    <a:cubicBezTo>
                      <a:pt x="259" y="73"/>
                      <a:pt x="259" y="73"/>
                      <a:pt x="259" y="73"/>
                    </a:cubicBezTo>
                    <a:cubicBezTo>
                      <a:pt x="251" y="124"/>
                      <a:pt x="235" y="169"/>
                      <a:pt x="206" y="211"/>
                    </a:cubicBezTo>
                    <a:cubicBezTo>
                      <a:pt x="205" y="191"/>
                      <a:pt x="203" y="170"/>
                      <a:pt x="200" y="150"/>
                    </a:cubicBezTo>
                    <a:cubicBezTo>
                      <a:pt x="223" y="121"/>
                      <a:pt x="238" y="85"/>
                      <a:pt x="238" y="49"/>
                    </a:cubicBezTo>
                    <a:cubicBezTo>
                      <a:pt x="238" y="49"/>
                      <a:pt x="238" y="49"/>
                      <a:pt x="238" y="49"/>
                    </a:cubicBezTo>
                    <a:cubicBezTo>
                      <a:pt x="233" y="85"/>
                      <a:pt x="222" y="117"/>
                      <a:pt x="199" y="145"/>
                    </a:cubicBezTo>
                    <a:cubicBezTo>
                      <a:pt x="198" y="136"/>
                      <a:pt x="197" y="128"/>
                      <a:pt x="196" y="119"/>
                    </a:cubicBezTo>
                    <a:cubicBezTo>
                      <a:pt x="196" y="119"/>
                      <a:pt x="196" y="119"/>
                      <a:pt x="196" y="119"/>
                    </a:cubicBezTo>
                    <a:cubicBezTo>
                      <a:pt x="196" y="119"/>
                      <a:pt x="196" y="119"/>
                      <a:pt x="196" y="119"/>
                    </a:cubicBezTo>
                    <a:cubicBezTo>
                      <a:pt x="212" y="91"/>
                      <a:pt x="222" y="58"/>
                      <a:pt x="220" y="26"/>
                    </a:cubicBezTo>
                    <a:cubicBezTo>
                      <a:pt x="220" y="26"/>
                      <a:pt x="220" y="26"/>
                      <a:pt x="220" y="26"/>
                    </a:cubicBezTo>
                    <a:cubicBezTo>
                      <a:pt x="218" y="58"/>
                      <a:pt x="211" y="87"/>
                      <a:pt x="195" y="114"/>
                    </a:cubicBezTo>
                    <a:cubicBezTo>
                      <a:pt x="193" y="99"/>
                      <a:pt x="191" y="83"/>
                      <a:pt x="189" y="68"/>
                    </a:cubicBezTo>
                    <a:cubicBezTo>
                      <a:pt x="190" y="65"/>
                      <a:pt x="191" y="62"/>
                      <a:pt x="192" y="59"/>
                    </a:cubicBezTo>
                    <a:cubicBezTo>
                      <a:pt x="191" y="61"/>
                      <a:pt x="190" y="64"/>
                      <a:pt x="188" y="66"/>
                    </a:cubicBezTo>
                    <a:cubicBezTo>
                      <a:pt x="185" y="44"/>
                      <a:pt x="181" y="22"/>
                      <a:pt x="174" y="1"/>
                    </a:cubicBezTo>
                    <a:cubicBezTo>
                      <a:pt x="174" y="0"/>
                      <a:pt x="173" y="0"/>
                      <a:pt x="173" y="1"/>
                    </a:cubicBezTo>
                    <a:cubicBezTo>
                      <a:pt x="178" y="22"/>
                      <a:pt x="182" y="44"/>
                      <a:pt x="185" y="65"/>
                    </a:cubicBezTo>
                    <a:cubicBezTo>
                      <a:pt x="177" y="53"/>
                      <a:pt x="169" y="43"/>
                      <a:pt x="160" y="32"/>
                    </a:cubicBezTo>
                    <a:cubicBezTo>
                      <a:pt x="160" y="32"/>
                      <a:pt x="159" y="32"/>
                      <a:pt x="159" y="32"/>
                    </a:cubicBezTo>
                    <a:cubicBezTo>
                      <a:pt x="168" y="44"/>
                      <a:pt x="177" y="56"/>
                      <a:pt x="185" y="68"/>
                    </a:cubicBezTo>
                    <a:cubicBezTo>
                      <a:pt x="185" y="69"/>
                      <a:pt x="185" y="69"/>
                      <a:pt x="186" y="69"/>
                    </a:cubicBezTo>
                    <a:cubicBezTo>
                      <a:pt x="188" y="84"/>
                      <a:pt x="190" y="100"/>
                      <a:pt x="192" y="115"/>
                    </a:cubicBezTo>
                    <a:cubicBezTo>
                      <a:pt x="171" y="97"/>
                      <a:pt x="167" y="67"/>
                      <a:pt x="148" y="46"/>
                    </a:cubicBezTo>
                    <a:cubicBezTo>
                      <a:pt x="148" y="46"/>
                      <a:pt x="147" y="46"/>
                      <a:pt x="148" y="46"/>
                    </a:cubicBezTo>
                    <a:cubicBezTo>
                      <a:pt x="166" y="68"/>
                      <a:pt x="170" y="100"/>
                      <a:pt x="193" y="118"/>
                    </a:cubicBezTo>
                    <a:cubicBezTo>
                      <a:pt x="193" y="118"/>
                      <a:pt x="193" y="118"/>
                      <a:pt x="193" y="118"/>
                    </a:cubicBezTo>
                    <a:cubicBezTo>
                      <a:pt x="194" y="130"/>
                      <a:pt x="196" y="143"/>
                      <a:pt x="197" y="155"/>
                    </a:cubicBezTo>
                    <a:cubicBezTo>
                      <a:pt x="170" y="129"/>
                      <a:pt x="154" y="96"/>
                      <a:pt x="137" y="63"/>
                    </a:cubicBezTo>
                    <a:cubicBezTo>
                      <a:pt x="137" y="63"/>
                      <a:pt x="137" y="63"/>
                      <a:pt x="137" y="64"/>
                    </a:cubicBezTo>
                    <a:cubicBezTo>
                      <a:pt x="152" y="98"/>
                      <a:pt x="169" y="133"/>
                      <a:pt x="196" y="159"/>
                    </a:cubicBezTo>
                    <a:cubicBezTo>
                      <a:pt x="197" y="159"/>
                      <a:pt x="197" y="159"/>
                      <a:pt x="197" y="159"/>
                    </a:cubicBezTo>
                    <a:cubicBezTo>
                      <a:pt x="200" y="182"/>
                      <a:pt x="201" y="205"/>
                      <a:pt x="203" y="227"/>
                    </a:cubicBezTo>
                    <a:cubicBezTo>
                      <a:pt x="180" y="209"/>
                      <a:pt x="163" y="183"/>
                      <a:pt x="150" y="158"/>
                    </a:cubicBezTo>
                    <a:cubicBezTo>
                      <a:pt x="144" y="146"/>
                      <a:pt x="139" y="134"/>
                      <a:pt x="135" y="121"/>
                    </a:cubicBezTo>
                    <a:cubicBezTo>
                      <a:pt x="131" y="111"/>
                      <a:pt x="127" y="102"/>
                      <a:pt x="119" y="94"/>
                    </a:cubicBezTo>
                    <a:cubicBezTo>
                      <a:pt x="119" y="93"/>
                      <a:pt x="119" y="94"/>
                      <a:pt x="119" y="94"/>
                    </a:cubicBezTo>
                    <a:cubicBezTo>
                      <a:pt x="129" y="105"/>
                      <a:pt x="132" y="119"/>
                      <a:pt x="137" y="133"/>
                    </a:cubicBezTo>
                    <a:cubicBezTo>
                      <a:pt x="142" y="146"/>
                      <a:pt x="148" y="159"/>
                      <a:pt x="155" y="171"/>
                    </a:cubicBezTo>
                    <a:cubicBezTo>
                      <a:pt x="167" y="193"/>
                      <a:pt x="183" y="218"/>
                      <a:pt x="203" y="233"/>
                    </a:cubicBezTo>
                    <a:cubicBezTo>
                      <a:pt x="203" y="234"/>
                      <a:pt x="203" y="235"/>
                      <a:pt x="203" y="236"/>
                    </a:cubicBezTo>
                    <a:cubicBezTo>
                      <a:pt x="204" y="245"/>
                      <a:pt x="204" y="254"/>
                      <a:pt x="204" y="263"/>
                    </a:cubicBezTo>
                    <a:cubicBezTo>
                      <a:pt x="163" y="236"/>
                      <a:pt x="135" y="197"/>
                      <a:pt x="120" y="150"/>
                    </a:cubicBezTo>
                    <a:cubicBezTo>
                      <a:pt x="120" y="150"/>
                      <a:pt x="120" y="150"/>
                      <a:pt x="120" y="150"/>
                    </a:cubicBezTo>
                    <a:cubicBezTo>
                      <a:pt x="131" y="198"/>
                      <a:pt x="163" y="241"/>
                      <a:pt x="203" y="268"/>
                    </a:cubicBezTo>
                    <a:cubicBezTo>
                      <a:pt x="204" y="268"/>
                      <a:pt x="204" y="268"/>
                      <a:pt x="204" y="268"/>
                    </a:cubicBezTo>
                    <a:cubicBezTo>
                      <a:pt x="204" y="275"/>
                      <a:pt x="204" y="282"/>
                      <a:pt x="204" y="289"/>
                    </a:cubicBezTo>
                    <a:cubicBezTo>
                      <a:pt x="186" y="282"/>
                      <a:pt x="169" y="267"/>
                      <a:pt x="154" y="255"/>
                    </a:cubicBezTo>
                    <a:cubicBezTo>
                      <a:pt x="154" y="255"/>
                      <a:pt x="153" y="256"/>
                      <a:pt x="154" y="256"/>
                    </a:cubicBezTo>
                    <a:cubicBezTo>
                      <a:pt x="170" y="269"/>
                      <a:pt x="185" y="283"/>
                      <a:pt x="204" y="292"/>
                    </a:cubicBezTo>
                    <a:cubicBezTo>
                      <a:pt x="204" y="292"/>
                      <a:pt x="204" y="292"/>
                      <a:pt x="204" y="292"/>
                    </a:cubicBezTo>
                    <a:cubicBezTo>
                      <a:pt x="204" y="300"/>
                      <a:pt x="204" y="308"/>
                      <a:pt x="204" y="316"/>
                    </a:cubicBezTo>
                    <a:cubicBezTo>
                      <a:pt x="195" y="312"/>
                      <a:pt x="186" y="304"/>
                      <a:pt x="181" y="296"/>
                    </a:cubicBezTo>
                    <a:cubicBezTo>
                      <a:pt x="181" y="296"/>
                      <a:pt x="181" y="296"/>
                      <a:pt x="181" y="296"/>
                    </a:cubicBezTo>
                    <a:cubicBezTo>
                      <a:pt x="186" y="307"/>
                      <a:pt x="193" y="314"/>
                      <a:pt x="203" y="320"/>
                    </a:cubicBezTo>
                    <a:cubicBezTo>
                      <a:pt x="203" y="338"/>
                      <a:pt x="201" y="356"/>
                      <a:pt x="199" y="375"/>
                    </a:cubicBezTo>
                    <a:cubicBezTo>
                      <a:pt x="192" y="372"/>
                      <a:pt x="186" y="369"/>
                      <a:pt x="180" y="366"/>
                    </a:cubicBezTo>
                    <a:cubicBezTo>
                      <a:pt x="180" y="345"/>
                      <a:pt x="176" y="324"/>
                      <a:pt x="168" y="304"/>
                    </a:cubicBezTo>
                    <a:cubicBezTo>
                      <a:pt x="168" y="304"/>
                      <a:pt x="168" y="304"/>
                      <a:pt x="168" y="304"/>
                    </a:cubicBezTo>
                    <a:cubicBezTo>
                      <a:pt x="175" y="323"/>
                      <a:pt x="177" y="344"/>
                      <a:pt x="176" y="364"/>
                    </a:cubicBezTo>
                    <a:cubicBezTo>
                      <a:pt x="156" y="353"/>
                      <a:pt x="137" y="340"/>
                      <a:pt x="119" y="324"/>
                    </a:cubicBezTo>
                    <a:cubicBezTo>
                      <a:pt x="119" y="324"/>
                      <a:pt x="119" y="324"/>
                      <a:pt x="119" y="324"/>
                    </a:cubicBezTo>
                    <a:cubicBezTo>
                      <a:pt x="127" y="303"/>
                      <a:pt x="137" y="284"/>
                      <a:pt x="135" y="262"/>
                    </a:cubicBezTo>
                    <a:cubicBezTo>
                      <a:pt x="135" y="262"/>
                      <a:pt x="135" y="262"/>
                      <a:pt x="135" y="262"/>
                    </a:cubicBezTo>
                    <a:cubicBezTo>
                      <a:pt x="133" y="273"/>
                      <a:pt x="132" y="285"/>
                      <a:pt x="128" y="296"/>
                    </a:cubicBezTo>
                    <a:cubicBezTo>
                      <a:pt x="124" y="305"/>
                      <a:pt x="121" y="313"/>
                      <a:pt x="117" y="321"/>
                    </a:cubicBezTo>
                    <a:cubicBezTo>
                      <a:pt x="112" y="317"/>
                      <a:pt x="108" y="313"/>
                      <a:pt x="103" y="308"/>
                    </a:cubicBezTo>
                    <a:cubicBezTo>
                      <a:pt x="104" y="308"/>
                      <a:pt x="104" y="307"/>
                      <a:pt x="104" y="307"/>
                    </a:cubicBezTo>
                    <a:cubicBezTo>
                      <a:pt x="113" y="275"/>
                      <a:pt x="112" y="241"/>
                      <a:pt x="99" y="210"/>
                    </a:cubicBezTo>
                    <a:cubicBezTo>
                      <a:pt x="99" y="210"/>
                      <a:pt x="99" y="210"/>
                      <a:pt x="99" y="210"/>
                    </a:cubicBezTo>
                    <a:cubicBezTo>
                      <a:pt x="108" y="242"/>
                      <a:pt x="110" y="274"/>
                      <a:pt x="100" y="305"/>
                    </a:cubicBezTo>
                    <a:cubicBezTo>
                      <a:pt x="93" y="298"/>
                      <a:pt x="87" y="290"/>
                      <a:pt x="81" y="282"/>
                    </a:cubicBezTo>
                    <a:cubicBezTo>
                      <a:pt x="79" y="280"/>
                      <a:pt x="78" y="278"/>
                      <a:pt x="76" y="276"/>
                    </a:cubicBezTo>
                    <a:cubicBezTo>
                      <a:pt x="82" y="244"/>
                      <a:pt x="80" y="206"/>
                      <a:pt x="60" y="179"/>
                    </a:cubicBezTo>
                    <a:cubicBezTo>
                      <a:pt x="60" y="179"/>
                      <a:pt x="60" y="179"/>
                      <a:pt x="60" y="179"/>
                    </a:cubicBezTo>
                    <a:cubicBezTo>
                      <a:pt x="66" y="195"/>
                      <a:pt x="72" y="210"/>
                      <a:pt x="75" y="227"/>
                    </a:cubicBezTo>
                    <a:cubicBezTo>
                      <a:pt x="77" y="242"/>
                      <a:pt x="77" y="258"/>
                      <a:pt x="74" y="273"/>
                    </a:cubicBezTo>
                    <a:cubicBezTo>
                      <a:pt x="61" y="256"/>
                      <a:pt x="50" y="238"/>
                      <a:pt x="39" y="219"/>
                    </a:cubicBezTo>
                    <a:cubicBezTo>
                      <a:pt x="39" y="219"/>
                      <a:pt x="39" y="218"/>
                      <a:pt x="38" y="217"/>
                    </a:cubicBezTo>
                    <a:cubicBezTo>
                      <a:pt x="39" y="202"/>
                      <a:pt x="39" y="186"/>
                      <a:pt x="36" y="172"/>
                    </a:cubicBezTo>
                    <a:cubicBezTo>
                      <a:pt x="36" y="171"/>
                      <a:pt x="36" y="171"/>
                      <a:pt x="36" y="172"/>
                    </a:cubicBezTo>
                    <a:cubicBezTo>
                      <a:pt x="37" y="186"/>
                      <a:pt x="38" y="199"/>
                      <a:pt x="36" y="213"/>
                    </a:cubicBezTo>
                    <a:cubicBezTo>
                      <a:pt x="33" y="207"/>
                      <a:pt x="30" y="201"/>
                      <a:pt x="26" y="195"/>
                    </a:cubicBezTo>
                    <a:cubicBezTo>
                      <a:pt x="26" y="187"/>
                      <a:pt x="26" y="180"/>
                      <a:pt x="24" y="172"/>
                    </a:cubicBezTo>
                    <a:cubicBezTo>
                      <a:pt x="24" y="172"/>
                      <a:pt x="24" y="172"/>
                      <a:pt x="24" y="172"/>
                    </a:cubicBezTo>
                    <a:cubicBezTo>
                      <a:pt x="25" y="179"/>
                      <a:pt x="25" y="186"/>
                      <a:pt x="25" y="192"/>
                    </a:cubicBezTo>
                    <a:cubicBezTo>
                      <a:pt x="18" y="181"/>
                      <a:pt x="11" y="171"/>
                      <a:pt x="1" y="163"/>
                    </a:cubicBezTo>
                    <a:cubicBezTo>
                      <a:pt x="1" y="163"/>
                      <a:pt x="1" y="163"/>
                      <a:pt x="1" y="163"/>
                    </a:cubicBezTo>
                    <a:cubicBezTo>
                      <a:pt x="18" y="180"/>
                      <a:pt x="27" y="204"/>
                      <a:pt x="39" y="225"/>
                    </a:cubicBezTo>
                    <a:cubicBezTo>
                      <a:pt x="41" y="228"/>
                      <a:pt x="43" y="231"/>
                      <a:pt x="45" y="235"/>
                    </a:cubicBezTo>
                    <a:cubicBezTo>
                      <a:pt x="28" y="230"/>
                      <a:pt x="13" y="216"/>
                      <a:pt x="0" y="205"/>
                    </a:cubicBezTo>
                    <a:cubicBezTo>
                      <a:pt x="0" y="205"/>
                      <a:pt x="0" y="205"/>
                      <a:pt x="0" y="205"/>
                    </a:cubicBezTo>
                    <a:cubicBezTo>
                      <a:pt x="14" y="219"/>
                      <a:pt x="28" y="230"/>
                      <a:pt x="46" y="238"/>
                    </a:cubicBezTo>
                    <a:cubicBezTo>
                      <a:pt x="47" y="239"/>
                      <a:pt x="47" y="239"/>
                      <a:pt x="48" y="239"/>
                    </a:cubicBezTo>
                    <a:cubicBezTo>
                      <a:pt x="54" y="249"/>
                      <a:pt x="61" y="259"/>
                      <a:pt x="68" y="269"/>
                    </a:cubicBezTo>
                    <a:cubicBezTo>
                      <a:pt x="46" y="265"/>
                      <a:pt x="28" y="251"/>
                      <a:pt x="11" y="238"/>
                    </a:cubicBezTo>
                    <a:cubicBezTo>
                      <a:pt x="10" y="238"/>
                      <a:pt x="10" y="239"/>
                      <a:pt x="10" y="239"/>
                    </a:cubicBezTo>
                    <a:cubicBezTo>
                      <a:pt x="28" y="254"/>
                      <a:pt x="45" y="267"/>
                      <a:pt x="68" y="273"/>
                    </a:cubicBezTo>
                    <a:cubicBezTo>
                      <a:pt x="69" y="273"/>
                      <a:pt x="69" y="272"/>
                      <a:pt x="69" y="272"/>
                    </a:cubicBezTo>
                    <a:cubicBezTo>
                      <a:pt x="74" y="279"/>
                      <a:pt x="79" y="285"/>
                      <a:pt x="85" y="292"/>
                    </a:cubicBezTo>
                    <a:cubicBezTo>
                      <a:pt x="60" y="290"/>
                      <a:pt x="37" y="283"/>
                      <a:pt x="15" y="272"/>
                    </a:cubicBezTo>
                    <a:cubicBezTo>
                      <a:pt x="15" y="272"/>
                      <a:pt x="15" y="272"/>
                      <a:pt x="15" y="272"/>
                    </a:cubicBezTo>
                    <a:cubicBezTo>
                      <a:pt x="37" y="285"/>
                      <a:pt x="61" y="293"/>
                      <a:pt x="86" y="295"/>
                    </a:cubicBezTo>
                    <a:cubicBezTo>
                      <a:pt x="87" y="295"/>
                      <a:pt x="87" y="295"/>
                      <a:pt x="87" y="295"/>
                    </a:cubicBezTo>
                    <a:cubicBezTo>
                      <a:pt x="95" y="305"/>
                      <a:pt x="104" y="314"/>
                      <a:pt x="113" y="323"/>
                    </a:cubicBezTo>
                    <a:cubicBezTo>
                      <a:pt x="84" y="314"/>
                      <a:pt x="55" y="307"/>
                      <a:pt x="26" y="300"/>
                    </a:cubicBezTo>
                    <a:cubicBezTo>
                      <a:pt x="26" y="300"/>
                      <a:pt x="26" y="301"/>
                      <a:pt x="26" y="301"/>
                    </a:cubicBezTo>
                    <a:cubicBezTo>
                      <a:pt x="56" y="308"/>
                      <a:pt x="86" y="318"/>
                      <a:pt x="115" y="328"/>
                    </a:cubicBezTo>
                    <a:cubicBezTo>
                      <a:pt x="116" y="329"/>
                      <a:pt x="117" y="328"/>
                      <a:pt x="117" y="328"/>
                    </a:cubicBezTo>
                    <a:cubicBezTo>
                      <a:pt x="126" y="336"/>
                      <a:pt x="136" y="344"/>
                      <a:pt x="146" y="351"/>
                    </a:cubicBezTo>
                    <a:cubicBezTo>
                      <a:pt x="122" y="353"/>
                      <a:pt x="97" y="351"/>
                      <a:pt x="74" y="345"/>
                    </a:cubicBezTo>
                    <a:cubicBezTo>
                      <a:pt x="74" y="345"/>
                      <a:pt x="74" y="346"/>
                      <a:pt x="74" y="346"/>
                    </a:cubicBezTo>
                    <a:cubicBezTo>
                      <a:pt x="98" y="354"/>
                      <a:pt x="123" y="357"/>
                      <a:pt x="149" y="355"/>
                    </a:cubicBezTo>
                    <a:cubicBezTo>
                      <a:pt x="150" y="355"/>
                      <a:pt x="150" y="355"/>
                      <a:pt x="150" y="354"/>
                    </a:cubicBezTo>
                    <a:cubicBezTo>
                      <a:pt x="160" y="361"/>
                      <a:pt x="170" y="368"/>
                      <a:pt x="181" y="373"/>
                    </a:cubicBezTo>
                    <a:cubicBezTo>
                      <a:pt x="162" y="380"/>
                      <a:pt x="143" y="379"/>
                      <a:pt x="123" y="377"/>
                    </a:cubicBezTo>
                    <a:cubicBezTo>
                      <a:pt x="123" y="377"/>
                      <a:pt x="123" y="378"/>
                      <a:pt x="123" y="378"/>
                    </a:cubicBezTo>
                    <a:cubicBezTo>
                      <a:pt x="144" y="381"/>
                      <a:pt x="165" y="383"/>
                      <a:pt x="186" y="376"/>
                    </a:cubicBezTo>
                    <a:cubicBezTo>
                      <a:pt x="186" y="376"/>
                      <a:pt x="186" y="376"/>
                      <a:pt x="186" y="376"/>
                    </a:cubicBezTo>
                    <a:cubicBezTo>
                      <a:pt x="190" y="378"/>
                      <a:pt x="193" y="379"/>
                      <a:pt x="197" y="381"/>
                    </a:cubicBezTo>
                    <a:cubicBezTo>
                      <a:pt x="197" y="381"/>
                      <a:pt x="198" y="381"/>
                      <a:pt x="198" y="381"/>
                    </a:cubicBezTo>
                    <a:cubicBezTo>
                      <a:pt x="194" y="411"/>
                      <a:pt x="188" y="441"/>
                      <a:pt x="179" y="471"/>
                    </a:cubicBezTo>
                    <a:cubicBezTo>
                      <a:pt x="178" y="475"/>
                      <a:pt x="184" y="477"/>
                      <a:pt x="185" y="473"/>
                    </a:cubicBezTo>
                    <a:cubicBezTo>
                      <a:pt x="195" y="441"/>
                      <a:pt x="201" y="407"/>
                      <a:pt x="205" y="373"/>
                    </a:cubicBezTo>
                    <a:cubicBezTo>
                      <a:pt x="210" y="374"/>
                      <a:pt x="215" y="374"/>
                      <a:pt x="219" y="374"/>
                    </a:cubicBezTo>
                    <a:cubicBezTo>
                      <a:pt x="219" y="375"/>
                      <a:pt x="219" y="375"/>
                      <a:pt x="219" y="375"/>
                    </a:cubicBezTo>
                    <a:cubicBezTo>
                      <a:pt x="227" y="387"/>
                      <a:pt x="239" y="396"/>
                      <a:pt x="251" y="403"/>
                    </a:cubicBezTo>
                    <a:cubicBezTo>
                      <a:pt x="251" y="403"/>
                      <a:pt x="251" y="403"/>
                      <a:pt x="251" y="403"/>
                    </a:cubicBezTo>
                    <a:cubicBezTo>
                      <a:pt x="240" y="394"/>
                      <a:pt x="230" y="386"/>
                      <a:pt x="223" y="375"/>
                    </a:cubicBezTo>
                    <a:cubicBezTo>
                      <a:pt x="240" y="375"/>
                      <a:pt x="257" y="374"/>
                      <a:pt x="274" y="373"/>
                    </a:cubicBezTo>
                    <a:cubicBezTo>
                      <a:pt x="298" y="373"/>
                      <a:pt x="325" y="374"/>
                      <a:pt x="349" y="369"/>
                    </a:cubicBezTo>
                    <a:cubicBezTo>
                      <a:pt x="349" y="368"/>
                      <a:pt x="349" y="368"/>
                      <a:pt x="349" y="368"/>
                    </a:cubicBezTo>
                    <a:cubicBezTo>
                      <a:pt x="326" y="367"/>
                      <a:pt x="302" y="370"/>
                      <a:pt x="278" y="371"/>
                    </a:cubicBezTo>
                    <a:cubicBezTo>
                      <a:pt x="254" y="372"/>
                      <a:pt x="229" y="370"/>
                      <a:pt x="205" y="371"/>
                    </a:cubicBezTo>
                    <a:cubicBezTo>
                      <a:pt x="206" y="369"/>
                      <a:pt x="206" y="366"/>
                      <a:pt x="206" y="364"/>
                    </a:cubicBezTo>
                    <a:cubicBezTo>
                      <a:pt x="216" y="363"/>
                      <a:pt x="225" y="357"/>
                      <a:pt x="233" y="352"/>
                    </a:cubicBezTo>
                    <a:cubicBezTo>
                      <a:pt x="241" y="347"/>
                      <a:pt x="250" y="341"/>
                      <a:pt x="258" y="335"/>
                    </a:cubicBezTo>
                    <a:cubicBezTo>
                      <a:pt x="258" y="335"/>
                      <a:pt x="258" y="335"/>
                      <a:pt x="258" y="335"/>
                    </a:cubicBezTo>
                    <a:cubicBezTo>
                      <a:pt x="278" y="336"/>
                      <a:pt x="297" y="337"/>
                      <a:pt x="316" y="334"/>
                    </a:cubicBezTo>
                    <a:cubicBezTo>
                      <a:pt x="331" y="332"/>
                      <a:pt x="349" y="331"/>
                      <a:pt x="360" y="320"/>
                    </a:cubicBezTo>
                    <a:cubicBezTo>
                      <a:pt x="361" y="320"/>
                      <a:pt x="360" y="319"/>
                      <a:pt x="360" y="319"/>
                    </a:cubicBezTo>
                    <a:cubicBezTo>
                      <a:pt x="348" y="330"/>
                      <a:pt x="326" y="330"/>
                      <a:pt x="311" y="332"/>
                    </a:cubicBezTo>
                    <a:cubicBezTo>
                      <a:pt x="295" y="333"/>
                      <a:pt x="279" y="333"/>
                      <a:pt x="262" y="331"/>
                    </a:cubicBezTo>
                    <a:cubicBezTo>
                      <a:pt x="263" y="331"/>
                      <a:pt x="263" y="331"/>
                      <a:pt x="263" y="331"/>
                    </a:cubicBezTo>
                    <a:cubicBezTo>
                      <a:pt x="271" y="324"/>
                      <a:pt x="279" y="318"/>
                      <a:pt x="286" y="311"/>
                    </a:cubicBezTo>
                    <a:cubicBezTo>
                      <a:pt x="287" y="311"/>
                      <a:pt x="287" y="311"/>
                      <a:pt x="288" y="311"/>
                    </a:cubicBezTo>
                    <a:cubicBezTo>
                      <a:pt x="329" y="302"/>
                      <a:pt x="367" y="289"/>
                      <a:pt x="403" y="267"/>
                    </a:cubicBezTo>
                    <a:cubicBezTo>
                      <a:pt x="404" y="267"/>
                      <a:pt x="403" y="267"/>
                      <a:pt x="403" y="267"/>
                    </a:cubicBezTo>
                    <a:cubicBezTo>
                      <a:pt x="369" y="286"/>
                      <a:pt x="330" y="300"/>
                      <a:pt x="292" y="306"/>
                    </a:cubicBezTo>
                    <a:cubicBezTo>
                      <a:pt x="300" y="298"/>
                      <a:pt x="308" y="290"/>
                      <a:pt x="316" y="281"/>
                    </a:cubicBezTo>
                    <a:cubicBezTo>
                      <a:pt x="324" y="273"/>
                      <a:pt x="331" y="264"/>
                      <a:pt x="338" y="256"/>
                    </a:cubicBezTo>
                    <a:cubicBezTo>
                      <a:pt x="353" y="250"/>
                      <a:pt x="368" y="245"/>
                      <a:pt x="383" y="239"/>
                    </a:cubicBezTo>
                    <a:cubicBezTo>
                      <a:pt x="396" y="234"/>
                      <a:pt x="410" y="227"/>
                      <a:pt x="420" y="216"/>
                    </a:cubicBezTo>
                    <a:cubicBezTo>
                      <a:pt x="420" y="215"/>
                      <a:pt x="420" y="215"/>
                      <a:pt x="419" y="215"/>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13" name="Group 12"/>
            <p:cNvGrpSpPr/>
            <p:nvPr/>
          </p:nvGrpSpPr>
          <p:grpSpPr>
            <a:xfrm rot="7874733" flipH="1">
              <a:off x="4065996" y="1597121"/>
              <a:ext cx="549275" cy="823912"/>
              <a:chOff x="2514601" y="4916488"/>
              <a:chExt cx="549275" cy="823912"/>
            </a:xfrm>
            <a:effectLst>
              <a:outerShdw blurRad="127000" dist="63500" dir="8100000" algn="tr" rotWithShape="0">
                <a:prstClr val="black">
                  <a:alpha val="20000"/>
                </a:prstClr>
              </a:outerShdw>
            </a:effectLst>
          </p:grpSpPr>
          <p:sp>
            <p:nvSpPr>
              <p:cNvPr id="30" name="Freeform 172"/>
              <p:cNvSpPr>
                <a:spLocks/>
              </p:cNvSpPr>
              <p:nvPr/>
            </p:nvSpPr>
            <p:spPr bwMode="auto">
              <a:xfrm>
                <a:off x="2514601" y="4916488"/>
                <a:ext cx="549275" cy="823912"/>
              </a:xfrm>
              <a:custGeom>
                <a:avLst/>
                <a:gdLst>
                  <a:gd name="T0" fmla="*/ 53 w 209"/>
                  <a:gd name="T1" fmla="*/ 234 h 315"/>
                  <a:gd name="T2" fmla="*/ 90 w 209"/>
                  <a:gd name="T3" fmla="*/ 239 h 315"/>
                  <a:gd name="T4" fmla="*/ 123 w 209"/>
                  <a:gd name="T5" fmla="*/ 276 h 315"/>
                  <a:gd name="T6" fmla="*/ 125 w 209"/>
                  <a:gd name="T7" fmla="*/ 277 h 315"/>
                  <a:gd name="T8" fmla="*/ 126 w 209"/>
                  <a:gd name="T9" fmla="*/ 314 h 315"/>
                  <a:gd name="T10" fmla="*/ 139 w 209"/>
                  <a:gd name="T11" fmla="*/ 315 h 315"/>
                  <a:gd name="T12" fmla="*/ 139 w 209"/>
                  <a:gd name="T13" fmla="*/ 303 h 315"/>
                  <a:gd name="T14" fmla="*/ 167 w 209"/>
                  <a:gd name="T15" fmla="*/ 263 h 315"/>
                  <a:gd name="T16" fmla="*/ 179 w 209"/>
                  <a:gd name="T17" fmla="*/ 218 h 315"/>
                  <a:gd name="T18" fmla="*/ 183 w 209"/>
                  <a:gd name="T19" fmla="*/ 215 h 315"/>
                  <a:gd name="T20" fmla="*/ 206 w 209"/>
                  <a:gd name="T21" fmla="*/ 136 h 315"/>
                  <a:gd name="T22" fmla="*/ 173 w 209"/>
                  <a:gd name="T23" fmla="*/ 100 h 315"/>
                  <a:gd name="T24" fmla="*/ 144 w 209"/>
                  <a:gd name="T25" fmla="*/ 150 h 315"/>
                  <a:gd name="T26" fmla="*/ 153 w 209"/>
                  <a:gd name="T27" fmla="*/ 185 h 315"/>
                  <a:gd name="T28" fmla="*/ 172 w 209"/>
                  <a:gd name="T29" fmla="*/ 215 h 315"/>
                  <a:gd name="T30" fmla="*/ 158 w 209"/>
                  <a:gd name="T31" fmla="*/ 258 h 315"/>
                  <a:gd name="T32" fmla="*/ 139 w 209"/>
                  <a:gd name="T33" fmla="*/ 289 h 315"/>
                  <a:gd name="T34" fmla="*/ 137 w 209"/>
                  <a:gd name="T35" fmla="*/ 243 h 315"/>
                  <a:gd name="T36" fmla="*/ 116 w 209"/>
                  <a:gd name="T37" fmla="*/ 125 h 315"/>
                  <a:gd name="T38" fmla="*/ 135 w 209"/>
                  <a:gd name="T39" fmla="*/ 53 h 315"/>
                  <a:gd name="T40" fmla="*/ 85 w 209"/>
                  <a:gd name="T41" fmla="*/ 8 h 315"/>
                  <a:gd name="T42" fmla="*/ 55 w 209"/>
                  <a:gd name="T43" fmla="*/ 71 h 315"/>
                  <a:gd name="T44" fmla="*/ 108 w 209"/>
                  <a:gd name="T45" fmla="*/ 130 h 315"/>
                  <a:gd name="T46" fmla="*/ 125 w 209"/>
                  <a:gd name="T47" fmla="*/ 262 h 315"/>
                  <a:gd name="T48" fmla="*/ 99 w 209"/>
                  <a:gd name="T49" fmla="*/ 233 h 315"/>
                  <a:gd name="T50" fmla="*/ 101 w 209"/>
                  <a:gd name="T51" fmla="*/ 232 h 315"/>
                  <a:gd name="T52" fmla="*/ 80 w 209"/>
                  <a:gd name="T53" fmla="*/ 155 h 315"/>
                  <a:gd name="T54" fmla="*/ 18 w 209"/>
                  <a:gd name="T55" fmla="*/ 144 h 315"/>
                  <a:gd name="T56" fmla="*/ 22 w 209"/>
                  <a:gd name="T57" fmla="*/ 212 h 315"/>
                  <a:gd name="T58" fmla="*/ 53 w 209"/>
                  <a:gd name="T59" fmla="*/ 234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09" h="315">
                    <a:moveTo>
                      <a:pt x="53" y="234"/>
                    </a:moveTo>
                    <a:cubicBezTo>
                      <a:pt x="65" y="237"/>
                      <a:pt x="78" y="236"/>
                      <a:pt x="90" y="239"/>
                    </a:cubicBezTo>
                    <a:cubicBezTo>
                      <a:pt x="101" y="252"/>
                      <a:pt x="112" y="264"/>
                      <a:pt x="123" y="276"/>
                    </a:cubicBezTo>
                    <a:cubicBezTo>
                      <a:pt x="124" y="276"/>
                      <a:pt x="124" y="276"/>
                      <a:pt x="125" y="277"/>
                    </a:cubicBezTo>
                    <a:cubicBezTo>
                      <a:pt x="125" y="289"/>
                      <a:pt x="126" y="302"/>
                      <a:pt x="126" y="314"/>
                    </a:cubicBezTo>
                    <a:cubicBezTo>
                      <a:pt x="130" y="315"/>
                      <a:pt x="135" y="315"/>
                      <a:pt x="139" y="315"/>
                    </a:cubicBezTo>
                    <a:cubicBezTo>
                      <a:pt x="139" y="311"/>
                      <a:pt x="139" y="307"/>
                      <a:pt x="139" y="303"/>
                    </a:cubicBezTo>
                    <a:cubicBezTo>
                      <a:pt x="152" y="294"/>
                      <a:pt x="161" y="277"/>
                      <a:pt x="167" y="263"/>
                    </a:cubicBezTo>
                    <a:cubicBezTo>
                      <a:pt x="172" y="252"/>
                      <a:pt x="181" y="232"/>
                      <a:pt x="179" y="218"/>
                    </a:cubicBezTo>
                    <a:cubicBezTo>
                      <a:pt x="181" y="217"/>
                      <a:pt x="182" y="217"/>
                      <a:pt x="183" y="215"/>
                    </a:cubicBezTo>
                    <a:cubicBezTo>
                      <a:pt x="198" y="192"/>
                      <a:pt x="209" y="164"/>
                      <a:pt x="206" y="136"/>
                    </a:cubicBezTo>
                    <a:cubicBezTo>
                      <a:pt x="204" y="118"/>
                      <a:pt x="194" y="97"/>
                      <a:pt x="173" y="100"/>
                    </a:cubicBezTo>
                    <a:cubicBezTo>
                      <a:pt x="150" y="104"/>
                      <a:pt x="144" y="130"/>
                      <a:pt x="144" y="150"/>
                    </a:cubicBezTo>
                    <a:cubicBezTo>
                      <a:pt x="144" y="162"/>
                      <a:pt x="146" y="174"/>
                      <a:pt x="153" y="185"/>
                    </a:cubicBezTo>
                    <a:cubicBezTo>
                      <a:pt x="159" y="195"/>
                      <a:pt x="167" y="204"/>
                      <a:pt x="172" y="215"/>
                    </a:cubicBezTo>
                    <a:cubicBezTo>
                      <a:pt x="168" y="230"/>
                      <a:pt x="164" y="244"/>
                      <a:pt x="158" y="258"/>
                    </a:cubicBezTo>
                    <a:cubicBezTo>
                      <a:pt x="153" y="270"/>
                      <a:pt x="146" y="280"/>
                      <a:pt x="139" y="289"/>
                    </a:cubicBezTo>
                    <a:cubicBezTo>
                      <a:pt x="138" y="274"/>
                      <a:pt x="138" y="258"/>
                      <a:pt x="137" y="243"/>
                    </a:cubicBezTo>
                    <a:cubicBezTo>
                      <a:pt x="134" y="203"/>
                      <a:pt x="130" y="163"/>
                      <a:pt x="116" y="125"/>
                    </a:cubicBezTo>
                    <a:cubicBezTo>
                      <a:pt x="142" y="112"/>
                      <a:pt x="138" y="78"/>
                      <a:pt x="135" y="53"/>
                    </a:cubicBezTo>
                    <a:cubicBezTo>
                      <a:pt x="131" y="29"/>
                      <a:pt x="114" y="0"/>
                      <a:pt x="85" y="8"/>
                    </a:cubicBezTo>
                    <a:cubicBezTo>
                      <a:pt x="58" y="15"/>
                      <a:pt x="50" y="46"/>
                      <a:pt x="55" y="71"/>
                    </a:cubicBezTo>
                    <a:cubicBezTo>
                      <a:pt x="61" y="97"/>
                      <a:pt x="81" y="123"/>
                      <a:pt x="108" y="130"/>
                    </a:cubicBezTo>
                    <a:cubicBezTo>
                      <a:pt x="118" y="174"/>
                      <a:pt x="123" y="218"/>
                      <a:pt x="125" y="262"/>
                    </a:cubicBezTo>
                    <a:cubicBezTo>
                      <a:pt x="116" y="252"/>
                      <a:pt x="108" y="243"/>
                      <a:pt x="99" y="233"/>
                    </a:cubicBezTo>
                    <a:cubicBezTo>
                      <a:pt x="100" y="233"/>
                      <a:pt x="101" y="233"/>
                      <a:pt x="101" y="232"/>
                    </a:cubicBezTo>
                    <a:cubicBezTo>
                      <a:pt x="113" y="210"/>
                      <a:pt x="94" y="172"/>
                      <a:pt x="80" y="155"/>
                    </a:cubicBezTo>
                    <a:cubicBezTo>
                      <a:pt x="65" y="136"/>
                      <a:pt x="37" y="123"/>
                      <a:pt x="18" y="144"/>
                    </a:cubicBezTo>
                    <a:cubicBezTo>
                      <a:pt x="0" y="164"/>
                      <a:pt x="8" y="192"/>
                      <a:pt x="22" y="212"/>
                    </a:cubicBezTo>
                    <a:cubicBezTo>
                      <a:pt x="29" y="222"/>
                      <a:pt x="40" y="231"/>
                      <a:pt x="53" y="234"/>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31" name="Freeform 173"/>
              <p:cNvSpPr>
                <a:spLocks/>
              </p:cNvSpPr>
              <p:nvPr/>
            </p:nvSpPr>
            <p:spPr bwMode="auto">
              <a:xfrm>
                <a:off x="2719388" y="4960938"/>
                <a:ext cx="44450" cy="26987"/>
              </a:xfrm>
              <a:custGeom>
                <a:avLst/>
                <a:gdLst>
                  <a:gd name="T0" fmla="*/ 17 w 17"/>
                  <a:gd name="T1" fmla="*/ 3 h 10"/>
                  <a:gd name="T2" fmla="*/ 13 w 17"/>
                  <a:gd name="T3" fmla="*/ 0 h 10"/>
                  <a:gd name="T4" fmla="*/ 5 w 17"/>
                  <a:gd name="T5" fmla="*/ 1 h 10"/>
                  <a:gd name="T6" fmla="*/ 2 w 17"/>
                  <a:gd name="T7" fmla="*/ 3 h 10"/>
                  <a:gd name="T8" fmla="*/ 0 w 17"/>
                  <a:gd name="T9" fmla="*/ 4 h 10"/>
                  <a:gd name="T10" fmla="*/ 0 w 17"/>
                  <a:gd name="T11" fmla="*/ 6 h 10"/>
                  <a:gd name="T12" fmla="*/ 2 w 17"/>
                  <a:gd name="T13" fmla="*/ 9 h 10"/>
                  <a:gd name="T14" fmla="*/ 7 w 17"/>
                  <a:gd name="T15" fmla="*/ 10 h 10"/>
                  <a:gd name="T16" fmla="*/ 15 w 17"/>
                  <a:gd name="T17" fmla="*/ 9 h 10"/>
                  <a:gd name="T18" fmla="*/ 17 w 17"/>
                  <a:gd name="T19"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10">
                    <a:moveTo>
                      <a:pt x="17" y="3"/>
                    </a:moveTo>
                    <a:cubicBezTo>
                      <a:pt x="17" y="1"/>
                      <a:pt x="15" y="0"/>
                      <a:pt x="13" y="0"/>
                    </a:cubicBezTo>
                    <a:cubicBezTo>
                      <a:pt x="10" y="0"/>
                      <a:pt x="7" y="1"/>
                      <a:pt x="5" y="1"/>
                    </a:cubicBezTo>
                    <a:cubicBezTo>
                      <a:pt x="3" y="1"/>
                      <a:pt x="2" y="2"/>
                      <a:pt x="2" y="3"/>
                    </a:cubicBezTo>
                    <a:cubicBezTo>
                      <a:pt x="1" y="3"/>
                      <a:pt x="1" y="3"/>
                      <a:pt x="0" y="4"/>
                    </a:cubicBezTo>
                    <a:cubicBezTo>
                      <a:pt x="0" y="4"/>
                      <a:pt x="0" y="5"/>
                      <a:pt x="0" y="6"/>
                    </a:cubicBezTo>
                    <a:cubicBezTo>
                      <a:pt x="0" y="8"/>
                      <a:pt x="1" y="9"/>
                      <a:pt x="2" y="9"/>
                    </a:cubicBezTo>
                    <a:cubicBezTo>
                      <a:pt x="4" y="10"/>
                      <a:pt x="5" y="10"/>
                      <a:pt x="7" y="10"/>
                    </a:cubicBezTo>
                    <a:cubicBezTo>
                      <a:pt x="9" y="10"/>
                      <a:pt x="12" y="10"/>
                      <a:pt x="15" y="9"/>
                    </a:cubicBezTo>
                    <a:cubicBezTo>
                      <a:pt x="17" y="7"/>
                      <a:pt x="17" y="5"/>
                      <a:pt x="17" y="3"/>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32" name="Freeform 174"/>
              <p:cNvSpPr>
                <a:spLocks/>
              </p:cNvSpPr>
              <p:nvPr/>
            </p:nvSpPr>
            <p:spPr bwMode="auto">
              <a:xfrm>
                <a:off x="2943226" y="5207000"/>
                <a:ext cx="41275" cy="25400"/>
              </a:xfrm>
              <a:custGeom>
                <a:avLst/>
                <a:gdLst>
                  <a:gd name="T0" fmla="*/ 11 w 16"/>
                  <a:gd name="T1" fmla="*/ 0 h 10"/>
                  <a:gd name="T2" fmla="*/ 3 w 16"/>
                  <a:gd name="T3" fmla="*/ 1 h 10"/>
                  <a:gd name="T4" fmla="*/ 3 w 16"/>
                  <a:gd name="T5" fmla="*/ 8 h 10"/>
                  <a:gd name="T6" fmla="*/ 11 w 16"/>
                  <a:gd name="T7" fmla="*/ 10 h 10"/>
                  <a:gd name="T8" fmla="*/ 16 w 16"/>
                  <a:gd name="T9" fmla="*/ 5 h 10"/>
                  <a:gd name="T10" fmla="*/ 11 w 16"/>
                  <a:gd name="T11" fmla="*/ 0 h 10"/>
                </a:gdLst>
                <a:ahLst/>
                <a:cxnLst>
                  <a:cxn ang="0">
                    <a:pos x="T0" y="T1"/>
                  </a:cxn>
                  <a:cxn ang="0">
                    <a:pos x="T2" y="T3"/>
                  </a:cxn>
                  <a:cxn ang="0">
                    <a:pos x="T4" y="T5"/>
                  </a:cxn>
                  <a:cxn ang="0">
                    <a:pos x="T6" y="T7"/>
                  </a:cxn>
                  <a:cxn ang="0">
                    <a:pos x="T8" y="T9"/>
                  </a:cxn>
                  <a:cxn ang="0">
                    <a:pos x="T10" y="T11"/>
                  </a:cxn>
                </a:cxnLst>
                <a:rect l="0" t="0" r="r" b="b"/>
                <a:pathLst>
                  <a:path w="16" h="10">
                    <a:moveTo>
                      <a:pt x="11" y="0"/>
                    </a:moveTo>
                    <a:cubicBezTo>
                      <a:pt x="8" y="0"/>
                      <a:pt x="6" y="1"/>
                      <a:pt x="3" y="1"/>
                    </a:cubicBezTo>
                    <a:cubicBezTo>
                      <a:pt x="0" y="2"/>
                      <a:pt x="0" y="7"/>
                      <a:pt x="3" y="8"/>
                    </a:cubicBezTo>
                    <a:cubicBezTo>
                      <a:pt x="6" y="9"/>
                      <a:pt x="8" y="10"/>
                      <a:pt x="11" y="10"/>
                    </a:cubicBezTo>
                    <a:cubicBezTo>
                      <a:pt x="13" y="10"/>
                      <a:pt x="16" y="8"/>
                      <a:pt x="16" y="5"/>
                    </a:cubicBezTo>
                    <a:cubicBezTo>
                      <a:pt x="16" y="2"/>
                      <a:pt x="14" y="0"/>
                      <a:pt x="11" y="0"/>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33" name="Freeform 175"/>
              <p:cNvSpPr>
                <a:spLocks/>
              </p:cNvSpPr>
              <p:nvPr/>
            </p:nvSpPr>
            <p:spPr bwMode="auto">
              <a:xfrm>
                <a:off x="2559051" y="5287963"/>
                <a:ext cx="44450" cy="41275"/>
              </a:xfrm>
              <a:custGeom>
                <a:avLst/>
                <a:gdLst>
                  <a:gd name="T0" fmla="*/ 8 w 17"/>
                  <a:gd name="T1" fmla="*/ 4 h 16"/>
                  <a:gd name="T2" fmla="*/ 7 w 17"/>
                  <a:gd name="T3" fmla="*/ 5 h 16"/>
                  <a:gd name="T4" fmla="*/ 6 w 17"/>
                  <a:gd name="T5" fmla="*/ 5 h 16"/>
                  <a:gd name="T6" fmla="*/ 5 w 17"/>
                  <a:gd name="T7" fmla="*/ 14 h 16"/>
                  <a:gd name="T8" fmla="*/ 16 w 17"/>
                  <a:gd name="T9" fmla="*/ 7 h 16"/>
                  <a:gd name="T10" fmla="*/ 8 w 17"/>
                  <a:gd name="T11" fmla="*/ 4 h 16"/>
                </a:gdLst>
                <a:ahLst/>
                <a:cxnLst>
                  <a:cxn ang="0">
                    <a:pos x="T0" y="T1"/>
                  </a:cxn>
                  <a:cxn ang="0">
                    <a:pos x="T2" y="T3"/>
                  </a:cxn>
                  <a:cxn ang="0">
                    <a:pos x="T4" y="T5"/>
                  </a:cxn>
                  <a:cxn ang="0">
                    <a:pos x="T6" y="T7"/>
                  </a:cxn>
                  <a:cxn ang="0">
                    <a:pos x="T8" y="T9"/>
                  </a:cxn>
                  <a:cxn ang="0">
                    <a:pos x="T10" y="T11"/>
                  </a:cxn>
                </a:cxnLst>
                <a:rect l="0" t="0" r="r" b="b"/>
                <a:pathLst>
                  <a:path w="17" h="16">
                    <a:moveTo>
                      <a:pt x="8" y="4"/>
                    </a:moveTo>
                    <a:cubicBezTo>
                      <a:pt x="7" y="4"/>
                      <a:pt x="7" y="5"/>
                      <a:pt x="7" y="5"/>
                    </a:cubicBezTo>
                    <a:cubicBezTo>
                      <a:pt x="7" y="5"/>
                      <a:pt x="6" y="5"/>
                      <a:pt x="6" y="5"/>
                    </a:cubicBezTo>
                    <a:cubicBezTo>
                      <a:pt x="1" y="5"/>
                      <a:pt x="0" y="13"/>
                      <a:pt x="5" y="14"/>
                    </a:cubicBezTo>
                    <a:cubicBezTo>
                      <a:pt x="10" y="16"/>
                      <a:pt x="16" y="12"/>
                      <a:pt x="16" y="7"/>
                    </a:cubicBezTo>
                    <a:cubicBezTo>
                      <a:pt x="17" y="2"/>
                      <a:pt x="10" y="0"/>
                      <a:pt x="8" y="4"/>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34" name="Freeform 176"/>
              <p:cNvSpPr>
                <a:spLocks/>
              </p:cNvSpPr>
              <p:nvPr/>
            </p:nvSpPr>
            <p:spPr bwMode="auto">
              <a:xfrm>
                <a:off x="2663826" y="4997450"/>
                <a:ext cx="134938" cy="233362"/>
              </a:xfrm>
              <a:custGeom>
                <a:avLst/>
                <a:gdLst>
                  <a:gd name="T0" fmla="*/ 50 w 51"/>
                  <a:gd name="T1" fmla="*/ 87 h 89"/>
                  <a:gd name="T2" fmla="*/ 4 w 51"/>
                  <a:gd name="T3" fmla="*/ 1 h 89"/>
                  <a:gd name="T4" fmla="*/ 3 w 51"/>
                  <a:gd name="T5" fmla="*/ 1 h 89"/>
                  <a:gd name="T6" fmla="*/ 13 w 51"/>
                  <a:gd name="T7" fmla="*/ 58 h 89"/>
                  <a:gd name="T8" fmla="*/ 50 w 51"/>
                  <a:gd name="T9" fmla="*/ 89 h 89"/>
                  <a:gd name="T10" fmla="*/ 50 w 51"/>
                  <a:gd name="T11" fmla="*/ 87 h 89"/>
                </a:gdLst>
                <a:ahLst/>
                <a:cxnLst>
                  <a:cxn ang="0">
                    <a:pos x="T0" y="T1"/>
                  </a:cxn>
                  <a:cxn ang="0">
                    <a:pos x="T2" y="T3"/>
                  </a:cxn>
                  <a:cxn ang="0">
                    <a:pos x="T4" y="T5"/>
                  </a:cxn>
                  <a:cxn ang="0">
                    <a:pos x="T6" y="T7"/>
                  </a:cxn>
                  <a:cxn ang="0">
                    <a:pos x="T8" y="T9"/>
                  </a:cxn>
                  <a:cxn ang="0">
                    <a:pos x="T10" y="T11"/>
                  </a:cxn>
                </a:cxnLst>
                <a:rect l="0" t="0" r="r" b="b"/>
                <a:pathLst>
                  <a:path w="51" h="89">
                    <a:moveTo>
                      <a:pt x="50" y="87"/>
                    </a:moveTo>
                    <a:cubicBezTo>
                      <a:pt x="14" y="78"/>
                      <a:pt x="1" y="33"/>
                      <a:pt x="4" y="1"/>
                    </a:cubicBezTo>
                    <a:cubicBezTo>
                      <a:pt x="4" y="0"/>
                      <a:pt x="4" y="0"/>
                      <a:pt x="3" y="1"/>
                    </a:cubicBezTo>
                    <a:cubicBezTo>
                      <a:pt x="0" y="20"/>
                      <a:pt x="4" y="40"/>
                      <a:pt x="13" y="58"/>
                    </a:cubicBezTo>
                    <a:cubicBezTo>
                      <a:pt x="20" y="72"/>
                      <a:pt x="32" y="88"/>
                      <a:pt x="50" y="89"/>
                    </a:cubicBezTo>
                    <a:cubicBezTo>
                      <a:pt x="51" y="89"/>
                      <a:pt x="51" y="88"/>
                      <a:pt x="50" y="87"/>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Freeform 177"/>
              <p:cNvSpPr>
                <a:spLocks/>
              </p:cNvSpPr>
              <p:nvPr/>
            </p:nvSpPr>
            <p:spPr bwMode="auto">
              <a:xfrm>
                <a:off x="2732088" y="5157788"/>
                <a:ext cx="66675" cy="53975"/>
              </a:xfrm>
              <a:custGeom>
                <a:avLst/>
                <a:gdLst>
                  <a:gd name="T0" fmla="*/ 25 w 25"/>
                  <a:gd name="T1" fmla="*/ 20 h 21"/>
                  <a:gd name="T2" fmla="*/ 11 w 25"/>
                  <a:gd name="T3" fmla="*/ 13 h 21"/>
                  <a:gd name="T4" fmla="*/ 0 w 25"/>
                  <a:gd name="T5" fmla="*/ 0 h 21"/>
                  <a:gd name="T6" fmla="*/ 0 w 25"/>
                  <a:gd name="T7" fmla="*/ 0 h 21"/>
                  <a:gd name="T8" fmla="*/ 24 w 25"/>
                  <a:gd name="T9" fmla="*/ 21 h 21"/>
                  <a:gd name="T10" fmla="*/ 25 w 25"/>
                  <a:gd name="T11" fmla="*/ 20 h 21"/>
                </a:gdLst>
                <a:ahLst/>
                <a:cxnLst>
                  <a:cxn ang="0">
                    <a:pos x="T0" y="T1"/>
                  </a:cxn>
                  <a:cxn ang="0">
                    <a:pos x="T2" y="T3"/>
                  </a:cxn>
                  <a:cxn ang="0">
                    <a:pos x="T4" y="T5"/>
                  </a:cxn>
                  <a:cxn ang="0">
                    <a:pos x="T6" y="T7"/>
                  </a:cxn>
                  <a:cxn ang="0">
                    <a:pos x="T8" y="T9"/>
                  </a:cxn>
                  <a:cxn ang="0">
                    <a:pos x="T10" y="T11"/>
                  </a:cxn>
                </a:cxnLst>
                <a:rect l="0" t="0" r="r" b="b"/>
                <a:pathLst>
                  <a:path w="25" h="21">
                    <a:moveTo>
                      <a:pt x="25" y="20"/>
                    </a:moveTo>
                    <a:cubicBezTo>
                      <a:pt x="20" y="18"/>
                      <a:pt x="15" y="16"/>
                      <a:pt x="11" y="13"/>
                    </a:cubicBezTo>
                    <a:cubicBezTo>
                      <a:pt x="7" y="9"/>
                      <a:pt x="3" y="5"/>
                      <a:pt x="0" y="0"/>
                    </a:cubicBezTo>
                    <a:cubicBezTo>
                      <a:pt x="0" y="0"/>
                      <a:pt x="0" y="0"/>
                      <a:pt x="0" y="0"/>
                    </a:cubicBezTo>
                    <a:cubicBezTo>
                      <a:pt x="2" y="10"/>
                      <a:pt x="13" y="21"/>
                      <a:pt x="24" y="21"/>
                    </a:cubicBezTo>
                    <a:cubicBezTo>
                      <a:pt x="25" y="21"/>
                      <a:pt x="25" y="20"/>
                      <a:pt x="25" y="20"/>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Freeform 178"/>
              <p:cNvSpPr>
                <a:spLocks/>
              </p:cNvSpPr>
              <p:nvPr/>
            </p:nvSpPr>
            <p:spPr bwMode="auto">
              <a:xfrm>
                <a:off x="2811463" y="5165725"/>
                <a:ext cx="41275" cy="65087"/>
              </a:xfrm>
              <a:custGeom>
                <a:avLst/>
                <a:gdLst>
                  <a:gd name="T0" fmla="*/ 15 w 16"/>
                  <a:gd name="T1" fmla="*/ 0 h 25"/>
                  <a:gd name="T2" fmla="*/ 0 w 16"/>
                  <a:gd name="T3" fmla="*/ 23 h 25"/>
                  <a:gd name="T4" fmla="*/ 1 w 16"/>
                  <a:gd name="T5" fmla="*/ 25 h 25"/>
                  <a:gd name="T6" fmla="*/ 16 w 16"/>
                  <a:gd name="T7" fmla="*/ 1 h 25"/>
                  <a:gd name="T8" fmla="*/ 15 w 16"/>
                  <a:gd name="T9" fmla="*/ 0 h 25"/>
                </a:gdLst>
                <a:ahLst/>
                <a:cxnLst>
                  <a:cxn ang="0">
                    <a:pos x="T0" y="T1"/>
                  </a:cxn>
                  <a:cxn ang="0">
                    <a:pos x="T2" y="T3"/>
                  </a:cxn>
                  <a:cxn ang="0">
                    <a:pos x="T4" y="T5"/>
                  </a:cxn>
                  <a:cxn ang="0">
                    <a:pos x="T6" y="T7"/>
                  </a:cxn>
                  <a:cxn ang="0">
                    <a:pos x="T8" y="T9"/>
                  </a:cxn>
                </a:cxnLst>
                <a:rect l="0" t="0" r="r" b="b"/>
                <a:pathLst>
                  <a:path w="16" h="25">
                    <a:moveTo>
                      <a:pt x="15" y="0"/>
                    </a:moveTo>
                    <a:cubicBezTo>
                      <a:pt x="11" y="9"/>
                      <a:pt x="9" y="18"/>
                      <a:pt x="0" y="23"/>
                    </a:cubicBezTo>
                    <a:cubicBezTo>
                      <a:pt x="0" y="24"/>
                      <a:pt x="0" y="25"/>
                      <a:pt x="1" y="25"/>
                    </a:cubicBezTo>
                    <a:cubicBezTo>
                      <a:pt x="11" y="22"/>
                      <a:pt x="15" y="10"/>
                      <a:pt x="16" y="1"/>
                    </a:cubicBezTo>
                    <a:cubicBezTo>
                      <a:pt x="16" y="0"/>
                      <a:pt x="15" y="0"/>
                      <a:pt x="15" y="0"/>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 name="Freeform 179"/>
              <p:cNvSpPr>
                <a:spLocks/>
              </p:cNvSpPr>
              <p:nvPr/>
            </p:nvSpPr>
            <p:spPr bwMode="auto">
              <a:xfrm>
                <a:off x="2903538" y="5235575"/>
                <a:ext cx="80963" cy="227012"/>
              </a:xfrm>
              <a:custGeom>
                <a:avLst/>
                <a:gdLst>
                  <a:gd name="T0" fmla="*/ 30 w 31"/>
                  <a:gd name="T1" fmla="*/ 84 h 87"/>
                  <a:gd name="T2" fmla="*/ 5 w 31"/>
                  <a:gd name="T3" fmla="*/ 1 h 87"/>
                  <a:gd name="T4" fmla="*/ 4 w 31"/>
                  <a:gd name="T5" fmla="*/ 1 h 87"/>
                  <a:gd name="T6" fmla="*/ 4 w 31"/>
                  <a:gd name="T7" fmla="*/ 53 h 87"/>
                  <a:gd name="T8" fmla="*/ 29 w 31"/>
                  <a:gd name="T9" fmla="*/ 87 h 87"/>
                  <a:gd name="T10" fmla="*/ 30 w 31"/>
                  <a:gd name="T11" fmla="*/ 84 h 87"/>
                </a:gdLst>
                <a:ahLst/>
                <a:cxnLst>
                  <a:cxn ang="0">
                    <a:pos x="T0" y="T1"/>
                  </a:cxn>
                  <a:cxn ang="0">
                    <a:pos x="T2" y="T3"/>
                  </a:cxn>
                  <a:cxn ang="0">
                    <a:pos x="T4" y="T5"/>
                  </a:cxn>
                  <a:cxn ang="0">
                    <a:pos x="T6" y="T7"/>
                  </a:cxn>
                  <a:cxn ang="0">
                    <a:pos x="T8" y="T9"/>
                  </a:cxn>
                  <a:cxn ang="0">
                    <a:pos x="T10" y="T11"/>
                  </a:cxn>
                </a:cxnLst>
                <a:rect l="0" t="0" r="r" b="b"/>
                <a:pathLst>
                  <a:path w="31" h="87">
                    <a:moveTo>
                      <a:pt x="30" y="84"/>
                    </a:moveTo>
                    <a:cubicBezTo>
                      <a:pt x="2" y="68"/>
                      <a:pt x="3" y="29"/>
                      <a:pt x="5" y="1"/>
                    </a:cubicBezTo>
                    <a:cubicBezTo>
                      <a:pt x="5" y="0"/>
                      <a:pt x="4" y="0"/>
                      <a:pt x="4" y="1"/>
                    </a:cubicBezTo>
                    <a:cubicBezTo>
                      <a:pt x="0" y="18"/>
                      <a:pt x="0" y="36"/>
                      <a:pt x="4" y="53"/>
                    </a:cubicBezTo>
                    <a:cubicBezTo>
                      <a:pt x="8" y="66"/>
                      <a:pt x="15" y="82"/>
                      <a:pt x="29" y="87"/>
                    </a:cubicBezTo>
                    <a:cubicBezTo>
                      <a:pt x="30" y="87"/>
                      <a:pt x="31" y="85"/>
                      <a:pt x="30" y="84"/>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 name="Freeform 180"/>
              <p:cNvSpPr>
                <a:spLocks/>
              </p:cNvSpPr>
              <p:nvPr/>
            </p:nvSpPr>
            <p:spPr bwMode="auto">
              <a:xfrm>
                <a:off x="2940051" y="5387975"/>
                <a:ext cx="47625" cy="58737"/>
              </a:xfrm>
              <a:custGeom>
                <a:avLst/>
                <a:gdLst>
                  <a:gd name="T0" fmla="*/ 17 w 18"/>
                  <a:gd name="T1" fmla="*/ 21 h 23"/>
                  <a:gd name="T2" fmla="*/ 2 w 18"/>
                  <a:gd name="T3" fmla="*/ 1 h 23"/>
                  <a:gd name="T4" fmla="*/ 1 w 18"/>
                  <a:gd name="T5" fmla="*/ 1 h 23"/>
                  <a:gd name="T6" fmla="*/ 16 w 18"/>
                  <a:gd name="T7" fmla="*/ 23 h 23"/>
                  <a:gd name="T8" fmla="*/ 17 w 18"/>
                  <a:gd name="T9" fmla="*/ 21 h 23"/>
                </a:gdLst>
                <a:ahLst/>
                <a:cxnLst>
                  <a:cxn ang="0">
                    <a:pos x="T0" y="T1"/>
                  </a:cxn>
                  <a:cxn ang="0">
                    <a:pos x="T2" y="T3"/>
                  </a:cxn>
                  <a:cxn ang="0">
                    <a:pos x="T4" y="T5"/>
                  </a:cxn>
                  <a:cxn ang="0">
                    <a:pos x="T6" y="T7"/>
                  </a:cxn>
                  <a:cxn ang="0">
                    <a:pos x="T8" y="T9"/>
                  </a:cxn>
                </a:cxnLst>
                <a:rect l="0" t="0" r="r" b="b"/>
                <a:pathLst>
                  <a:path w="18" h="23">
                    <a:moveTo>
                      <a:pt x="17" y="21"/>
                    </a:moveTo>
                    <a:cubicBezTo>
                      <a:pt x="10" y="16"/>
                      <a:pt x="4" y="10"/>
                      <a:pt x="2" y="1"/>
                    </a:cubicBezTo>
                    <a:cubicBezTo>
                      <a:pt x="2" y="0"/>
                      <a:pt x="0" y="1"/>
                      <a:pt x="1" y="1"/>
                    </a:cubicBezTo>
                    <a:cubicBezTo>
                      <a:pt x="2" y="10"/>
                      <a:pt x="7" y="20"/>
                      <a:pt x="16" y="23"/>
                    </a:cubicBezTo>
                    <a:cubicBezTo>
                      <a:pt x="18" y="23"/>
                      <a:pt x="18" y="21"/>
                      <a:pt x="17" y="21"/>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 name="Freeform 181"/>
              <p:cNvSpPr>
                <a:spLocks/>
              </p:cNvSpPr>
              <p:nvPr/>
            </p:nvSpPr>
            <p:spPr bwMode="auto">
              <a:xfrm>
                <a:off x="2547938" y="5340350"/>
                <a:ext cx="192088" cy="198437"/>
              </a:xfrm>
              <a:custGeom>
                <a:avLst/>
                <a:gdLst>
                  <a:gd name="T0" fmla="*/ 71 w 73"/>
                  <a:gd name="T1" fmla="*/ 68 h 76"/>
                  <a:gd name="T2" fmla="*/ 2 w 73"/>
                  <a:gd name="T3" fmla="*/ 0 h 76"/>
                  <a:gd name="T4" fmla="*/ 1 w 73"/>
                  <a:gd name="T5" fmla="*/ 0 h 76"/>
                  <a:gd name="T6" fmla="*/ 21 w 73"/>
                  <a:gd name="T7" fmla="*/ 53 h 76"/>
                  <a:gd name="T8" fmla="*/ 72 w 73"/>
                  <a:gd name="T9" fmla="*/ 69 h 76"/>
                  <a:gd name="T10" fmla="*/ 71 w 73"/>
                  <a:gd name="T11" fmla="*/ 68 h 76"/>
                </a:gdLst>
                <a:ahLst/>
                <a:cxnLst>
                  <a:cxn ang="0">
                    <a:pos x="T0" y="T1"/>
                  </a:cxn>
                  <a:cxn ang="0">
                    <a:pos x="T2" y="T3"/>
                  </a:cxn>
                  <a:cxn ang="0">
                    <a:pos x="T4" y="T5"/>
                  </a:cxn>
                  <a:cxn ang="0">
                    <a:pos x="T6" y="T7"/>
                  </a:cxn>
                  <a:cxn ang="0">
                    <a:pos x="T8" y="T9"/>
                  </a:cxn>
                  <a:cxn ang="0">
                    <a:pos x="T10" y="T11"/>
                  </a:cxn>
                </a:cxnLst>
                <a:rect l="0" t="0" r="r" b="b"/>
                <a:pathLst>
                  <a:path w="73" h="76">
                    <a:moveTo>
                      <a:pt x="71" y="68"/>
                    </a:moveTo>
                    <a:cubicBezTo>
                      <a:pt x="33" y="75"/>
                      <a:pt x="2" y="36"/>
                      <a:pt x="2" y="0"/>
                    </a:cubicBezTo>
                    <a:cubicBezTo>
                      <a:pt x="2" y="0"/>
                      <a:pt x="1" y="0"/>
                      <a:pt x="1" y="0"/>
                    </a:cubicBezTo>
                    <a:cubicBezTo>
                      <a:pt x="0" y="20"/>
                      <a:pt x="7" y="39"/>
                      <a:pt x="21" y="53"/>
                    </a:cubicBezTo>
                    <a:cubicBezTo>
                      <a:pt x="34" y="67"/>
                      <a:pt x="54" y="76"/>
                      <a:pt x="72" y="69"/>
                    </a:cubicBezTo>
                    <a:cubicBezTo>
                      <a:pt x="73" y="69"/>
                      <a:pt x="72" y="68"/>
                      <a:pt x="71" y="68"/>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 name="Freeform 182"/>
              <p:cNvSpPr>
                <a:spLocks/>
              </p:cNvSpPr>
              <p:nvPr/>
            </p:nvSpPr>
            <p:spPr bwMode="auto">
              <a:xfrm>
                <a:off x="2719388" y="5360988"/>
                <a:ext cx="63500" cy="149225"/>
              </a:xfrm>
              <a:custGeom>
                <a:avLst/>
                <a:gdLst>
                  <a:gd name="T0" fmla="*/ 1 w 24"/>
                  <a:gd name="T1" fmla="*/ 1 h 57"/>
                  <a:gd name="T2" fmla="*/ 0 w 24"/>
                  <a:gd name="T3" fmla="*/ 1 h 57"/>
                  <a:gd name="T4" fmla="*/ 13 w 24"/>
                  <a:gd name="T5" fmla="*/ 28 h 57"/>
                  <a:gd name="T6" fmla="*/ 16 w 24"/>
                  <a:gd name="T7" fmla="*/ 56 h 57"/>
                  <a:gd name="T8" fmla="*/ 17 w 24"/>
                  <a:gd name="T9" fmla="*/ 56 h 57"/>
                  <a:gd name="T10" fmla="*/ 1 w 24"/>
                  <a:gd name="T11" fmla="*/ 1 h 57"/>
                </a:gdLst>
                <a:ahLst/>
                <a:cxnLst>
                  <a:cxn ang="0">
                    <a:pos x="T0" y="T1"/>
                  </a:cxn>
                  <a:cxn ang="0">
                    <a:pos x="T2" y="T3"/>
                  </a:cxn>
                  <a:cxn ang="0">
                    <a:pos x="T4" y="T5"/>
                  </a:cxn>
                  <a:cxn ang="0">
                    <a:pos x="T6" y="T7"/>
                  </a:cxn>
                  <a:cxn ang="0">
                    <a:pos x="T8" y="T9"/>
                  </a:cxn>
                  <a:cxn ang="0">
                    <a:pos x="T10" y="T11"/>
                  </a:cxn>
                </a:cxnLst>
                <a:rect l="0" t="0" r="r" b="b"/>
                <a:pathLst>
                  <a:path w="24" h="57">
                    <a:moveTo>
                      <a:pt x="1" y="1"/>
                    </a:moveTo>
                    <a:cubicBezTo>
                      <a:pt x="1" y="0"/>
                      <a:pt x="0" y="1"/>
                      <a:pt x="0" y="1"/>
                    </a:cubicBezTo>
                    <a:cubicBezTo>
                      <a:pt x="5" y="10"/>
                      <a:pt x="10" y="18"/>
                      <a:pt x="13" y="28"/>
                    </a:cubicBezTo>
                    <a:cubicBezTo>
                      <a:pt x="16" y="37"/>
                      <a:pt x="15" y="46"/>
                      <a:pt x="16" y="56"/>
                    </a:cubicBezTo>
                    <a:cubicBezTo>
                      <a:pt x="16" y="57"/>
                      <a:pt x="17" y="57"/>
                      <a:pt x="17" y="56"/>
                    </a:cubicBezTo>
                    <a:cubicBezTo>
                      <a:pt x="24" y="37"/>
                      <a:pt x="12" y="16"/>
                      <a:pt x="1" y="1"/>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 name="Freeform 183"/>
              <p:cNvSpPr>
                <a:spLocks/>
              </p:cNvSpPr>
              <p:nvPr/>
            </p:nvSpPr>
            <p:spPr bwMode="auto">
              <a:xfrm>
                <a:off x="2808288" y="5254625"/>
                <a:ext cx="58738" cy="458787"/>
              </a:xfrm>
              <a:custGeom>
                <a:avLst/>
                <a:gdLst>
                  <a:gd name="T0" fmla="*/ 19 w 22"/>
                  <a:gd name="T1" fmla="*/ 129 h 176"/>
                  <a:gd name="T2" fmla="*/ 16 w 22"/>
                  <a:gd name="T3" fmla="*/ 89 h 176"/>
                  <a:gd name="T4" fmla="*/ 1 w 22"/>
                  <a:gd name="T5" fmla="*/ 0 h 176"/>
                  <a:gd name="T6" fmla="*/ 0 w 22"/>
                  <a:gd name="T7" fmla="*/ 1 h 176"/>
                  <a:gd name="T8" fmla="*/ 14 w 22"/>
                  <a:gd name="T9" fmla="*/ 91 h 176"/>
                  <a:gd name="T10" fmla="*/ 17 w 22"/>
                  <a:gd name="T11" fmla="*/ 133 h 176"/>
                  <a:gd name="T12" fmla="*/ 18 w 22"/>
                  <a:gd name="T13" fmla="*/ 175 h 176"/>
                  <a:gd name="T14" fmla="*/ 20 w 22"/>
                  <a:gd name="T15" fmla="*/ 175 h 176"/>
                  <a:gd name="T16" fmla="*/ 19 w 22"/>
                  <a:gd name="T17" fmla="*/ 129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176">
                    <a:moveTo>
                      <a:pt x="19" y="129"/>
                    </a:moveTo>
                    <a:cubicBezTo>
                      <a:pt x="19" y="116"/>
                      <a:pt x="18" y="102"/>
                      <a:pt x="16" y="89"/>
                    </a:cubicBezTo>
                    <a:cubicBezTo>
                      <a:pt x="13" y="59"/>
                      <a:pt x="9" y="29"/>
                      <a:pt x="1" y="0"/>
                    </a:cubicBezTo>
                    <a:cubicBezTo>
                      <a:pt x="1" y="0"/>
                      <a:pt x="0" y="0"/>
                      <a:pt x="0" y="1"/>
                    </a:cubicBezTo>
                    <a:cubicBezTo>
                      <a:pt x="5" y="31"/>
                      <a:pt x="11" y="60"/>
                      <a:pt x="14" y="91"/>
                    </a:cubicBezTo>
                    <a:cubicBezTo>
                      <a:pt x="15" y="105"/>
                      <a:pt x="16" y="119"/>
                      <a:pt x="17" y="133"/>
                    </a:cubicBezTo>
                    <a:cubicBezTo>
                      <a:pt x="17" y="147"/>
                      <a:pt x="16" y="161"/>
                      <a:pt x="18" y="175"/>
                    </a:cubicBezTo>
                    <a:cubicBezTo>
                      <a:pt x="18" y="176"/>
                      <a:pt x="20" y="176"/>
                      <a:pt x="20" y="175"/>
                    </a:cubicBezTo>
                    <a:cubicBezTo>
                      <a:pt x="22" y="160"/>
                      <a:pt x="20" y="144"/>
                      <a:pt x="19" y="129"/>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 name="Freeform 184"/>
              <p:cNvSpPr>
                <a:spLocks/>
              </p:cNvSpPr>
              <p:nvPr/>
            </p:nvSpPr>
            <p:spPr bwMode="auto">
              <a:xfrm>
                <a:off x="2738438" y="5421313"/>
                <a:ext cx="22225" cy="69850"/>
              </a:xfrm>
              <a:custGeom>
                <a:avLst/>
                <a:gdLst>
                  <a:gd name="T0" fmla="*/ 1 w 9"/>
                  <a:gd name="T1" fmla="*/ 0 h 27"/>
                  <a:gd name="T2" fmla="*/ 0 w 9"/>
                  <a:gd name="T3" fmla="*/ 1 h 27"/>
                  <a:gd name="T4" fmla="*/ 3 w 9"/>
                  <a:gd name="T5" fmla="*/ 13 h 27"/>
                  <a:gd name="T6" fmla="*/ 4 w 9"/>
                  <a:gd name="T7" fmla="*/ 26 h 27"/>
                  <a:gd name="T8" fmla="*/ 5 w 9"/>
                  <a:gd name="T9" fmla="*/ 26 h 27"/>
                  <a:gd name="T10" fmla="*/ 1 w 9"/>
                  <a:gd name="T11" fmla="*/ 0 h 27"/>
                </a:gdLst>
                <a:ahLst/>
                <a:cxnLst>
                  <a:cxn ang="0">
                    <a:pos x="T0" y="T1"/>
                  </a:cxn>
                  <a:cxn ang="0">
                    <a:pos x="T2" y="T3"/>
                  </a:cxn>
                  <a:cxn ang="0">
                    <a:pos x="T4" y="T5"/>
                  </a:cxn>
                  <a:cxn ang="0">
                    <a:pos x="T6" y="T7"/>
                  </a:cxn>
                  <a:cxn ang="0">
                    <a:pos x="T8" y="T9"/>
                  </a:cxn>
                  <a:cxn ang="0">
                    <a:pos x="T10" y="T11"/>
                  </a:cxn>
                </a:cxnLst>
                <a:rect l="0" t="0" r="r" b="b"/>
                <a:pathLst>
                  <a:path w="9" h="27">
                    <a:moveTo>
                      <a:pt x="1" y="0"/>
                    </a:moveTo>
                    <a:cubicBezTo>
                      <a:pt x="1" y="0"/>
                      <a:pt x="0" y="0"/>
                      <a:pt x="0" y="1"/>
                    </a:cubicBezTo>
                    <a:cubicBezTo>
                      <a:pt x="1" y="5"/>
                      <a:pt x="3" y="9"/>
                      <a:pt x="3" y="13"/>
                    </a:cubicBezTo>
                    <a:cubicBezTo>
                      <a:pt x="4" y="18"/>
                      <a:pt x="3" y="22"/>
                      <a:pt x="4" y="26"/>
                    </a:cubicBezTo>
                    <a:cubicBezTo>
                      <a:pt x="4" y="27"/>
                      <a:pt x="5" y="27"/>
                      <a:pt x="5" y="26"/>
                    </a:cubicBezTo>
                    <a:cubicBezTo>
                      <a:pt x="9" y="18"/>
                      <a:pt x="5" y="7"/>
                      <a:pt x="1" y="0"/>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4" name="Group 13"/>
            <p:cNvGrpSpPr/>
            <p:nvPr/>
          </p:nvGrpSpPr>
          <p:grpSpPr>
            <a:xfrm>
              <a:off x="2548669" y="4661215"/>
              <a:ext cx="588963" cy="814388"/>
              <a:chOff x="5597525" y="5522913"/>
              <a:chExt cx="588963" cy="814388"/>
            </a:xfrm>
            <a:effectLst>
              <a:outerShdw blurRad="127000" dist="63500" dir="8100000" algn="tr" rotWithShape="0">
                <a:prstClr val="black">
                  <a:alpha val="20000"/>
                </a:prstClr>
              </a:outerShdw>
            </a:effectLst>
          </p:grpSpPr>
          <p:sp>
            <p:nvSpPr>
              <p:cNvPr id="15" name="Freeform 188"/>
              <p:cNvSpPr>
                <a:spLocks noEditPoints="1"/>
              </p:cNvSpPr>
              <p:nvPr/>
            </p:nvSpPr>
            <p:spPr bwMode="auto">
              <a:xfrm>
                <a:off x="5865813" y="5711826"/>
                <a:ext cx="320675" cy="280988"/>
              </a:xfrm>
              <a:custGeom>
                <a:avLst/>
                <a:gdLst>
                  <a:gd name="T0" fmla="*/ 94 w 122"/>
                  <a:gd name="T1" fmla="*/ 90 h 107"/>
                  <a:gd name="T2" fmla="*/ 102 w 122"/>
                  <a:gd name="T3" fmla="*/ 23 h 107"/>
                  <a:gd name="T4" fmla="*/ 101 w 122"/>
                  <a:gd name="T5" fmla="*/ 21 h 107"/>
                  <a:gd name="T6" fmla="*/ 69 w 122"/>
                  <a:gd name="T7" fmla="*/ 2 h 107"/>
                  <a:gd name="T8" fmla="*/ 31 w 122"/>
                  <a:gd name="T9" fmla="*/ 14 h 107"/>
                  <a:gd name="T10" fmla="*/ 19 w 122"/>
                  <a:gd name="T11" fmla="*/ 84 h 107"/>
                  <a:gd name="T12" fmla="*/ 55 w 122"/>
                  <a:gd name="T13" fmla="*/ 105 h 107"/>
                  <a:gd name="T14" fmla="*/ 94 w 122"/>
                  <a:gd name="T15" fmla="*/ 90 h 107"/>
                  <a:gd name="T16" fmla="*/ 66 w 122"/>
                  <a:gd name="T17" fmla="*/ 16 h 107"/>
                  <a:gd name="T18" fmla="*/ 72 w 122"/>
                  <a:gd name="T19" fmla="*/ 16 h 107"/>
                  <a:gd name="T20" fmla="*/ 52 w 122"/>
                  <a:gd name="T21" fmla="*/ 26 h 107"/>
                  <a:gd name="T22" fmla="*/ 30 w 122"/>
                  <a:gd name="T23" fmla="*/ 46 h 107"/>
                  <a:gd name="T24" fmla="*/ 36 w 122"/>
                  <a:gd name="T25" fmla="*/ 34 h 107"/>
                  <a:gd name="T26" fmla="*/ 66 w 122"/>
                  <a:gd name="T27" fmla="*/ 1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2" h="107">
                    <a:moveTo>
                      <a:pt x="94" y="90"/>
                    </a:moveTo>
                    <a:cubicBezTo>
                      <a:pt x="112" y="75"/>
                      <a:pt x="122" y="40"/>
                      <a:pt x="102" y="23"/>
                    </a:cubicBezTo>
                    <a:cubicBezTo>
                      <a:pt x="102" y="22"/>
                      <a:pt x="101" y="21"/>
                      <a:pt x="101" y="21"/>
                    </a:cubicBezTo>
                    <a:cubicBezTo>
                      <a:pt x="92" y="13"/>
                      <a:pt x="82" y="4"/>
                      <a:pt x="69" y="2"/>
                    </a:cubicBezTo>
                    <a:cubicBezTo>
                      <a:pt x="56" y="0"/>
                      <a:pt x="42" y="6"/>
                      <a:pt x="31" y="14"/>
                    </a:cubicBezTo>
                    <a:cubicBezTo>
                      <a:pt x="9" y="31"/>
                      <a:pt x="0" y="61"/>
                      <a:pt x="19" y="84"/>
                    </a:cubicBezTo>
                    <a:cubicBezTo>
                      <a:pt x="28" y="94"/>
                      <a:pt x="41" y="103"/>
                      <a:pt x="55" y="105"/>
                    </a:cubicBezTo>
                    <a:cubicBezTo>
                      <a:pt x="69" y="107"/>
                      <a:pt x="84" y="100"/>
                      <a:pt x="94" y="90"/>
                    </a:cubicBezTo>
                    <a:close/>
                    <a:moveTo>
                      <a:pt x="66" y="16"/>
                    </a:moveTo>
                    <a:cubicBezTo>
                      <a:pt x="68" y="16"/>
                      <a:pt x="70" y="16"/>
                      <a:pt x="72" y="16"/>
                    </a:cubicBezTo>
                    <a:cubicBezTo>
                      <a:pt x="65" y="18"/>
                      <a:pt x="58" y="22"/>
                      <a:pt x="52" y="26"/>
                    </a:cubicBezTo>
                    <a:cubicBezTo>
                      <a:pt x="43" y="31"/>
                      <a:pt x="36" y="38"/>
                      <a:pt x="30" y="46"/>
                    </a:cubicBezTo>
                    <a:cubicBezTo>
                      <a:pt x="31" y="42"/>
                      <a:pt x="33" y="38"/>
                      <a:pt x="36" y="34"/>
                    </a:cubicBezTo>
                    <a:cubicBezTo>
                      <a:pt x="43" y="26"/>
                      <a:pt x="55" y="16"/>
                      <a:pt x="66" y="16"/>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16" name="Freeform 190"/>
              <p:cNvSpPr>
                <a:spLocks noEditPoints="1"/>
              </p:cNvSpPr>
              <p:nvPr/>
            </p:nvSpPr>
            <p:spPr bwMode="auto">
              <a:xfrm>
                <a:off x="5597525" y="5522913"/>
                <a:ext cx="257175" cy="285750"/>
              </a:xfrm>
              <a:custGeom>
                <a:avLst/>
                <a:gdLst>
                  <a:gd name="T0" fmla="*/ 96 w 98"/>
                  <a:gd name="T1" fmla="*/ 64 h 109"/>
                  <a:gd name="T2" fmla="*/ 90 w 98"/>
                  <a:gd name="T3" fmla="*/ 31 h 109"/>
                  <a:gd name="T4" fmla="*/ 26 w 98"/>
                  <a:gd name="T5" fmla="*/ 10 h 109"/>
                  <a:gd name="T6" fmla="*/ 0 w 98"/>
                  <a:gd name="T7" fmla="*/ 49 h 109"/>
                  <a:gd name="T8" fmla="*/ 21 w 98"/>
                  <a:gd name="T9" fmla="*/ 92 h 109"/>
                  <a:gd name="T10" fmla="*/ 64 w 98"/>
                  <a:gd name="T11" fmla="*/ 101 h 109"/>
                  <a:gd name="T12" fmla="*/ 96 w 98"/>
                  <a:gd name="T13" fmla="*/ 64 h 109"/>
                  <a:gd name="T14" fmla="*/ 29 w 98"/>
                  <a:gd name="T15" fmla="*/ 31 h 109"/>
                  <a:gd name="T16" fmla="*/ 57 w 98"/>
                  <a:gd name="T17" fmla="*/ 24 h 109"/>
                  <a:gd name="T18" fmla="*/ 35 w 98"/>
                  <a:gd name="T19" fmla="*/ 39 h 109"/>
                  <a:gd name="T20" fmla="*/ 24 w 98"/>
                  <a:gd name="T21" fmla="*/ 58 h 109"/>
                  <a:gd name="T22" fmla="*/ 29 w 98"/>
                  <a:gd name="T23" fmla="*/ 3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8" h="109">
                    <a:moveTo>
                      <a:pt x="96" y="64"/>
                    </a:moveTo>
                    <a:cubicBezTo>
                      <a:pt x="98" y="53"/>
                      <a:pt x="97" y="40"/>
                      <a:pt x="90" y="31"/>
                    </a:cubicBezTo>
                    <a:cubicBezTo>
                      <a:pt x="81" y="9"/>
                      <a:pt x="48" y="0"/>
                      <a:pt x="26" y="10"/>
                    </a:cubicBezTo>
                    <a:cubicBezTo>
                      <a:pt x="11" y="17"/>
                      <a:pt x="0" y="32"/>
                      <a:pt x="0" y="49"/>
                    </a:cubicBezTo>
                    <a:cubicBezTo>
                      <a:pt x="0" y="66"/>
                      <a:pt x="10" y="81"/>
                      <a:pt x="21" y="92"/>
                    </a:cubicBezTo>
                    <a:cubicBezTo>
                      <a:pt x="33" y="104"/>
                      <a:pt x="49" y="109"/>
                      <a:pt x="64" y="101"/>
                    </a:cubicBezTo>
                    <a:cubicBezTo>
                      <a:pt x="79" y="93"/>
                      <a:pt x="92" y="80"/>
                      <a:pt x="96" y="64"/>
                    </a:cubicBezTo>
                    <a:close/>
                    <a:moveTo>
                      <a:pt x="29" y="31"/>
                    </a:moveTo>
                    <a:cubicBezTo>
                      <a:pt x="37" y="23"/>
                      <a:pt x="47" y="21"/>
                      <a:pt x="57" y="24"/>
                    </a:cubicBezTo>
                    <a:cubicBezTo>
                      <a:pt x="48" y="27"/>
                      <a:pt x="41" y="33"/>
                      <a:pt x="35" y="39"/>
                    </a:cubicBezTo>
                    <a:cubicBezTo>
                      <a:pt x="30" y="44"/>
                      <a:pt x="25" y="51"/>
                      <a:pt x="24" y="58"/>
                    </a:cubicBezTo>
                    <a:cubicBezTo>
                      <a:pt x="20" y="49"/>
                      <a:pt x="21" y="39"/>
                      <a:pt x="29" y="31"/>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17" name="Freeform 191"/>
              <p:cNvSpPr>
                <a:spLocks/>
              </p:cNvSpPr>
              <p:nvPr/>
            </p:nvSpPr>
            <p:spPr bwMode="auto">
              <a:xfrm>
                <a:off x="5605463" y="5759451"/>
                <a:ext cx="436563" cy="577850"/>
              </a:xfrm>
              <a:custGeom>
                <a:avLst/>
                <a:gdLst>
                  <a:gd name="T0" fmla="*/ 162 w 166"/>
                  <a:gd name="T1" fmla="*/ 96 h 221"/>
                  <a:gd name="T2" fmla="*/ 78 w 166"/>
                  <a:gd name="T3" fmla="*/ 178 h 221"/>
                  <a:gd name="T4" fmla="*/ 79 w 166"/>
                  <a:gd name="T5" fmla="*/ 171 h 221"/>
                  <a:gd name="T6" fmla="*/ 82 w 166"/>
                  <a:gd name="T7" fmla="*/ 138 h 221"/>
                  <a:gd name="T8" fmla="*/ 84 w 166"/>
                  <a:gd name="T9" fmla="*/ 136 h 221"/>
                  <a:gd name="T10" fmla="*/ 115 w 166"/>
                  <a:gd name="T11" fmla="*/ 85 h 221"/>
                  <a:gd name="T12" fmla="*/ 118 w 166"/>
                  <a:gd name="T13" fmla="*/ 85 h 221"/>
                  <a:gd name="T14" fmla="*/ 131 w 166"/>
                  <a:gd name="T15" fmla="*/ 75 h 221"/>
                  <a:gd name="T16" fmla="*/ 124 w 166"/>
                  <a:gd name="T17" fmla="*/ 57 h 221"/>
                  <a:gd name="T18" fmla="*/ 118 w 166"/>
                  <a:gd name="T19" fmla="*/ 58 h 221"/>
                  <a:gd name="T20" fmla="*/ 117 w 166"/>
                  <a:gd name="T21" fmla="*/ 60 h 221"/>
                  <a:gd name="T22" fmla="*/ 116 w 166"/>
                  <a:gd name="T23" fmla="*/ 61 h 221"/>
                  <a:gd name="T24" fmla="*/ 108 w 166"/>
                  <a:gd name="T25" fmla="*/ 79 h 221"/>
                  <a:gd name="T26" fmla="*/ 108 w 166"/>
                  <a:gd name="T27" fmla="*/ 81 h 221"/>
                  <a:gd name="T28" fmla="*/ 95 w 166"/>
                  <a:gd name="T29" fmla="*/ 99 h 221"/>
                  <a:gd name="T30" fmla="*/ 82 w 166"/>
                  <a:gd name="T31" fmla="*/ 123 h 221"/>
                  <a:gd name="T32" fmla="*/ 82 w 166"/>
                  <a:gd name="T33" fmla="*/ 120 h 221"/>
                  <a:gd name="T34" fmla="*/ 76 w 166"/>
                  <a:gd name="T35" fmla="*/ 69 h 221"/>
                  <a:gd name="T36" fmla="*/ 66 w 166"/>
                  <a:gd name="T37" fmla="*/ 29 h 221"/>
                  <a:gd name="T38" fmla="*/ 67 w 166"/>
                  <a:gd name="T39" fmla="*/ 28 h 221"/>
                  <a:gd name="T40" fmla="*/ 71 w 166"/>
                  <a:gd name="T41" fmla="*/ 3 h 221"/>
                  <a:gd name="T42" fmla="*/ 66 w 166"/>
                  <a:gd name="T43" fmla="*/ 1 h 221"/>
                  <a:gd name="T44" fmla="*/ 54 w 166"/>
                  <a:gd name="T45" fmla="*/ 6 h 221"/>
                  <a:gd name="T46" fmla="*/ 52 w 166"/>
                  <a:gd name="T47" fmla="*/ 9 h 221"/>
                  <a:gd name="T48" fmla="*/ 51 w 166"/>
                  <a:gd name="T49" fmla="*/ 12 h 221"/>
                  <a:gd name="T50" fmla="*/ 54 w 166"/>
                  <a:gd name="T51" fmla="*/ 21 h 221"/>
                  <a:gd name="T52" fmla="*/ 57 w 166"/>
                  <a:gd name="T53" fmla="*/ 28 h 221"/>
                  <a:gd name="T54" fmla="*/ 60 w 166"/>
                  <a:gd name="T55" fmla="*/ 30 h 221"/>
                  <a:gd name="T56" fmla="*/ 70 w 166"/>
                  <a:gd name="T57" fmla="*/ 73 h 221"/>
                  <a:gd name="T58" fmla="*/ 75 w 166"/>
                  <a:gd name="T59" fmla="*/ 120 h 221"/>
                  <a:gd name="T60" fmla="*/ 73 w 166"/>
                  <a:gd name="T61" fmla="*/ 169 h 221"/>
                  <a:gd name="T62" fmla="*/ 70 w 166"/>
                  <a:gd name="T63" fmla="*/ 187 h 221"/>
                  <a:gd name="T64" fmla="*/ 11 w 166"/>
                  <a:gd name="T65" fmla="*/ 51 h 221"/>
                  <a:gd name="T66" fmla="*/ 2 w 166"/>
                  <a:gd name="T67" fmla="*/ 40 h 221"/>
                  <a:gd name="T68" fmla="*/ 12 w 166"/>
                  <a:gd name="T69" fmla="*/ 126 h 221"/>
                  <a:gd name="T70" fmla="*/ 63 w 166"/>
                  <a:gd name="T71" fmla="*/ 205 h 221"/>
                  <a:gd name="T72" fmla="*/ 65 w 166"/>
                  <a:gd name="T73" fmla="*/ 206 h 221"/>
                  <a:gd name="T74" fmla="*/ 65 w 166"/>
                  <a:gd name="T75" fmla="*/ 206 h 221"/>
                  <a:gd name="T76" fmla="*/ 66 w 166"/>
                  <a:gd name="T77" fmla="*/ 209 h 221"/>
                  <a:gd name="T78" fmla="*/ 64 w 166"/>
                  <a:gd name="T79" fmla="*/ 218 h 221"/>
                  <a:gd name="T80" fmla="*/ 68 w 166"/>
                  <a:gd name="T81" fmla="*/ 219 h 221"/>
                  <a:gd name="T82" fmla="*/ 72 w 166"/>
                  <a:gd name="T83" fmla="*/ 208 h 221"/>
                  <a:gd name="T84" fmla="*/ 135 w 166"/>
                  <a:gd name="T85" fmla="*/ 164 h 221"/>
                  <a:gd name="T86" fmla="*/ 162 w 166"/>
                  <a:gd name="T87" fmla="*/ 96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6" h="221">
                    <a:moveTo>
                      <a:pt x="162" y="96"/>
                    </a:moveTo>
                    <a:cubicBezTo>
                      <a:pt x="161" y="94"/>
                      <a:pt x="97" y="144"/>
                      <a:pt x="78" y="178"/>
                    </a:cubicBezTo>
                    <a:cubicBezTo>
                      <a:pt x="79" y="176"/>
                      <a:pt x="79" y="173"/>
                      <a:pt x="79" y="171"/>
                    </a:cubicBezTo>
                    <a:cubicBezTo>
                      <a:pt x="81" y="160"/>
                      <a:pt x="81" y="149"/>
                      <a:pt x="82" y="138"/>
                    </a:cubicBezTo>
                    <a:cubicBezTo>
                      <a:pt x="83" y="138"/>
                      <a:pt x="83" y="137"/>
                      <a:pt x="84" y="136"/>
                    </a:cubicBezTo>
                    <a:cubicBezTo>
                      <a:pt x="92" y="119"/>
                      <a:pt x="102" y="100"/>
                      <a:pt x="115" y="85"/>
                    </a:cubicBezTo>
                    <a:cubicBezTo>
                      <a:pt x="116" y="85"/>
                      <a:pt x="117" y="85"/>
                      <a:pt x="118" y="85"/>
                    </a:cubicBezTo>
                    <a:cubicBezTo>
                      <a:pt x="123" y="85"/>
                      <a:pt x="129" y="79"/>
                      <a:pt x="131" y="75"/>
                    </a:cubicBezTo>
                    <a:cubicBezTo>
                      <a:pt x="133" y="69"/>
                      <a:pt x="127" y="62"/>
                      <a:pt x="124" y="57"/>
                    </a:cubicBezTo>
                    <a:cubicBezTo>
                      <a:pt x="122" y="55"/>
                      <a:pt x="119" y="56"/>
                      <a:pt x="118" y="58"/>
                    </a:cubicBezTo>
                    <a:cubicBezTo>
                      <a:pt x="118" y="59"/>
                      <a:pt x="117" y="60"/>
                      <a:pt x="117" y="60"/>
                    </a:cubicBezTo>
                    <a:cubicBezTo>
                      <a:pt x="117" y="60"/>
                      <a:pt x="116" y="61"/>
                      <a:pt x="116" y="61"/>
                    </a:cubicBezTo>
                    <a:cubicBezTo>
                      <a:pt x="112" y="65"/>
                      <a:pt x="106" y="72"/>
                      <a:pt x="108" y="79"/>
                    </a:cubicBezTo>
                    <a:cubicBezTo>
                      <a:pt x="108" y="80"/>
                      <a:pt x="108" y="80"/>
                      <a:pt x="108" y="81"/>
                    </a:cubicBezTo>
                    <a:cubicBezTo>
                      <a:pt x="104" y="87"/>
                      <a:pt x="99" y="93"/>
                      <a:pt x="95" y="99"/>
                    </a:cubicBezTo>
                    <a:cubicBezTo>
                      <a:pt x="91" y="106"/>
                      <a:pt x="86" y="114"/>
                      <a:pt x="82" y="123"/>
                    </a:cubicBezTo>
                    <a:cubicBezTo>
                      <a:pt x="82" y="122"/>
                      <a:pt x="82" y="121"/>
                      <a:pt x="82" y="120"/>
                    </a:cubicBezTo>
                    <a:cubicBezTo>
                      <a:pt x="81" y="103"/>
                      <a:pt x="80" y="86"/>
                      <a:pt x="76" y="69"/>
                    </a:cubicBezTo>
                    <a:cubicBezTo>
                      <a:pt x="74" y="56"/>
                      <a:pt x="71" y="42"/>
                      <a:pt x="66" y="29"/>
                    </a:cubicBezTo>
                    <a:cubicBezTo>
                      <a:pt x="66" y="29"/>
                      <a:pt x="67" y="29"/>
                      <a:pt x="67" y="28"/>
                    </a:cubicBezTo>
                    <a:cubicBezTo>
                      <a:pt x="73" y="22"/>
                      <a:pt x="73" y="10"/>
                      <a:pt x="71" y="3"/>
                    </a:cubicBezTo>
                    <a:cubicBezTo>
                      <a:pt x="71" y="1"/>
                      <a:pt x="68" y="0"/>
                      <a:pt x="66" y="1"/>
                    </a:cubicBezTo>
                    <a:cubicBezTo>
                      <a:pt x="62" y="2"/>
                      <a:pt x="58" y="4"/>
                      <a:pt x="54" y="6"/>
                    </a:cubicBezTo>
                    <a:cubicBezTo>
                      <a:pt x="53" y="6"/>
                      <a:pt x="52" y="7"/>
                      <a:pt x="52" y="9"/>
                    </a:cubicBezTo>
                    <a:cubicBezTo>
                      <a:pt x="51" y="9"/>
                      <a:pt x="50" y="11"/>
                      <a:pt x="51" y="12"/>
                    </a:cubicBezTo>
                    <a:cubicBezTo>
                      <a:pt x="52" y="15"/>
                      <a:pt x="53" y="18"/>
                      <a:pt x="54" y="21"/>
                    </a:cubicBezTo>
                    <a:cubicBezTo>
                      <a:pt x="55" y="23"/>
                      <a:pt x="56" y="26"/>
                      <a:pt x="57" y="28"/>
                    </a:cubicBezTo>
                    <a:cubicBezTo>
                      <a:pt x="58" y="29"/>
                      <a:pt x="59" y="30"/>
                      <a:pt x="60" y="30"/>
                    </a:cubicBezTo>
                    <a:cubicBezTo>
                      <a:pt x="63" y="44"/>
                      <a:pt x="68" y="58"/>
                      <a:pt x="70" y="73"/>
                    </a:cubicBezTo>
                    <a:cubicBezTo>
                      <a:pt x="73" y="88"/>
                      <a:pt x="75" y="104"/>
                      <a:pt x="75" y="120"/>
                    </a:cubicBezTo>
                    <a:cubicBezTo>
                      <a:pt x="76" y="136"/>
                      <a:pt x="75" y="152"/>
                      <a:pt x="73" y="169"/>
                    </a:cubicBezTo>
                    <a:cubicBezTo>
                      <a:pt x="72" y="175"/>
                      <a:pt x="71" y="181"/>
                      <a:pt x="70" y="187"/>
                    </a:cubicBezTo>
                    <a:cubicBezTo>
                      <a:pt x="62" y="138"/>
                      <a:pt x="42" y="90"/>
                      <a:pt x="11" y="51"/>
                    </a:cubicBezTo>
                    <a:cubicBezTo>
                      <a:pt x="11" y="51"/>
                      <a:pt x="4" y="43"/>
                      <a:pt x="2" y="40"/>
                    </a:cubicBezTo>
                    <a:cubicBezTo>
                      <a:pt x="0" y="37"/>
                      <a:pt x="4" y="103"/>
                      <a:pt x="12" y="126"/>
                    </a:cubicBezTo>
                    <a:cubicBezTo>
                      <a:pt x="23" y="154"/>
                      <a:pt x="40" y="185"/>
                      <a:pt x="63" y="205"/>
                    </a:cubicBezTo>
                    <a:cubicBezTo>
                      <a:pt x="63" y="206"/>
                      <a:pt x="64" y="206"/>
                      <a:pt x="65" y="206"/>
                    </a:cubicBezTo>
                    <a:cubicBezTo>
                      <a:pt x="65" y="206"/>
                      <a:pt x="65" y="206"/>
                      <a:pt x="65" y="206"/>
                    </a:cubicBezTo>
                    <a:cubicBezTo>
                      <a:pt x="64" y="207"/>
                      <a:pt x="65" y="208"/>
                      <a:pt x="66" y="209"/>
                    </a:cubicBezTo>
                    <a:cubicBezTo>
                      <a:pt x="65" y="212"/>
                      <a:pt x="65" y="215"/>
                      <a:pt x="64" y="218"/>
                    </a:cubicBezTo>
                    <a:cubicBezTo>
                      <a:pt x="64" y="220"/>
                      <a:pt x="67" y="221"/>
                      <a:pt x="68" y="219"/>
                    </a:cubicBezTo>
                    <a:cubicBezTo>
                      <a:pt x="69" y="215"/>
                      <a:pt x="71" y="212"/>
                      <a:pt x="72" y="208"/>
                    </a:cubicBezTo>
                    <a:cubicBezTo>
                      <a:pt x="97" y="200"/>
                      <a:pt x="120" y="185"/>
                      <a:pt x="135" y="164"/>
                    </a:cubicBezTo>
                    <a:cubicBezTo>
                      <a:pt x="149" y="145"/>
                      <a:pt x="166" y="121"/>
                      <a:pt x="162" y="96"/>
                    </a:cubicBezTo>
                    <a:close/>
                  </a:path>
                </a:pathLst>
              </a:custGeom>
              <a:solidFill>
                <a:schemeClr val="accent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8" name="Freeform 192"/>
              <p:cNvSpPr>
                <a:spLocks/>
              </p:cNvSpPr>
              <p:nvPr/>
            </p:nvSpPr>
            <p:spPr bwMode="auto">
              <a:xfrm>
                <a:off x="5626100" y="5562601"/>
                <a:ext cx="123825" cy="144463"/>
              </a:xfrm>
              <a:custGeom>
                <a:avLst/>
                <a:gdLst>
                  <a:gd name="T0" fmla="*/ 26 w 47"/>
                  <a:gd name="T1" fmla="*/ 48 h 55"/>
                  <a:gd name="T2" fmla="*/ 23 w 47"/>
                  <a:gd name="T3" fmla="*/ 44 h 55"/>
                  <a:gd name="T4" fmla="*/ 33 w 47"/>
                  <a:gd name="T5" fmla="*/ 36 h 55"/>
                  <a:gd name="T6" fmla="*/ 39 w 47"/>
                  <a:gd name="T7" fmla="*/ 26 h 55"/>
                  <a:gd name="T8" fmla="*/ 42 w 47"/>
                  <a:gd name="T9" fmla="*/ 16 h 55"/>
                  <a:gd name="T10" fmla="*/ 45 w 47"/>
                  <a:gd name="T11" fmla="*/ 14 h 55"/>
                  <a:gd name="T12" fmla="*/ 46 w 47"/>
                  <a:gd name="T13" fmla="*/ 11 h 55"/>
                  <a:gd name="T14" fmla="*/ 40 w 47"/>
                  <a:gd name="T15" fmla="*/ 7 h 55"/>
                  <a:gd name="T16" fmla="*/ 12 w 47"/>
                  <a:gd name="T17" fmla="*/ 18 h 55"/>
                  <a:gd name="T18" fmla="*/ 7 w 47"/>
                  <a:gd name="T19" fmla="*/ 45 h 55"/>
                  <a:gd name="T20" fmla="*/ 13 w 47"/>
                  <a:gd name="T21" fmla="*/ 49 h 55"/>
                  <a:gd name="T22" fmla="*/ 26 w 47"/>
                  <a:gd name="T23" fmla="*/ 4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 h="55">
                    <a:moveTo>
                      <a:pt x="26" y="48"/>
                    </a:moveTo>
                    <a:cubicBezTo>
                      <a:pt x="27" y="46"/>
                      <a:pt x="25" y="44"/>
                      <a:pt x="23" y="44"/>
                    </a:cubicBezTo>
                    <a:cubicBezTo>
                      <a:pt x="27" y="42"/>
                      <a:pt x="30" y="38"/>
                      <a:pt x="33" y="36"/>
                    </a:cubicBezTo>
                    <a:cubicBezTo>
                      <a:pt x="36" y="33"/>
                      <a:pt x="38" y="30"/>
                      <a:pt x="39" y="26"/>
                    </a:cubicBezTo>
                    <a:cubicBezTo>
                      <a:pt x="41" y="23"/>
                      <a:pt x="42" y="19"/>
                      <a:pt x="42" y="16"/>
                    </a:cubicBezTo>
                    <a:cubicBezTo>
                      <a:pt x="43" y="15"/>
                      <a:pt x="44" y="15"/>
                      <a:pt x="45" y="14"/>
                    </a:cubicBezTo>
                    <a:cubicBezTo>
                      <a:pt x="47" y="13"/>
                      <a:pt x="46" y="12"/>
                      <a:pt x="46" y="11"/>
                    </a:cubicBezTo>
                    <a:cubicBezTo>
                      <a:pt x="44" y="9"/>
                      <a:pt x="42" y="7"/>
                      <a:pt x="40" y="7"/>
                    </a:cubicBezTo>
                    <a:cubicBezTo>
                      <a:pt x="33" y="0"/>
                      <a:pt x="17" y="13"/>
                      <a:pt x="12" y="18"/>
                    </a:cubicBezTo>
                    <a:cubicBezTo>
                      <a:pt x="8" y="24"/>
                      <a:pt x="0" y="40"/>
                      <a:pt x="7" y="45"/>
                    </a:cubicBezTo>
                    <a:cubicBezTo>
                      <a:pt x="8" y="49"/>
                      <a:pt x="10" y="50"/>
                      <a:pt x="13" y="49"/>
                    </a:cubicBezTo>
                    <a:cubicBezTo>
                      <a:pt x="16" y="54"/>
                      <a:pt x="23" y="55"/>
                      <a:pt x="26" y="48"/>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193"/>
              <p:cNvSpPr>
                <a:spLocks noEditPoints="1"/>
              </p:cNvSpPr>
              <p:nvPr/>
            </p:nvSpPr>
            <p:spPr bwMode="auto">
              <a:xfrm>
                <a:off x="5938838" y="5743576"/>
                <a:ext cx="134938" cy="117475"/>
              </a:xfrm>
              <a:custGeom>
                <a:avLst/>
                <a:gdLst>
                  <a:gd name="T0" fmla="*/ 39 w 51"/>
                  <a:gd name="T1" fmla="*/ 8 h 45"/>
                  <a:gd name="T2" fmla="*/ 39 w 51"/>
                  <a:gd name="T3" fmla="*/ 8 h 45"/>
                  <a:gd name="T4" fmla="*/ 47 w 51"/>
                  <a:gd name="T5" fmla="*/ 11 h 45"/>
                  <a:gd name="T6" fmla="*/ 50 w 51"/>
                  <a:gd name="T7" fmla="*/ 8 h 45"/>
                  <a:gd name="T8" fmla="*/ 29 w 51"/>
                  <a:gd name="T9" fmla="*/ 6 h 45"/>
                  <a:gd name="T10" fmla="*/ 16 w 51"/>
                  <a:gd name="T11" fmla="*/ 12 h 45"/>
                  <a:gd name="T12" fmla="*/ 2 w 51"/>
                  <a:gd name="T13" fmla="*/ 29 h 45"/>
                  <a:gd name="T14" fmla="*/ 13 w 51"/>
                  <a:gd name="T15" fmla="*/ 40 h 45"/>
                  <a:gd name="T16" fmla="*/ 39 w 51"/>
                  <a:gd name="T17" fmla="*/ 8 h 45"/>
                  <a:gd name="T18" fmla="*/ 10 w 51"/>
                  <a:gd name="T19" fmla="*/ 33 h 45"/>
                  <a:gd name="T20" fmla="*/ 10 w 51"/>
                  <a:gd name="T21" fmla="*/ 32 h 45"/>
                  <a:gd name="T22" fmla="*/ 29 w 51"/>
                  <a:gd name="T23" fmla="*/ 13 h 45"/>
                  <a:gd name="T24" fmla="*/ 19 w 51"/>
                  <a:gd name="T25" fmla="*/ 26 h 45"/>
                  <a:gd name="T26" fmla="*/ 10 w 51"/>
                  <a:gd name="T27" fmla="*/ 3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 h="45">
                    <a:moveTo>
                      <a:pt x="39" y="8"/>
                    </a:moveTo>
                    <a:cubicBezTo>
                      <a:pt x="39" y="8"/>
                      <a:pt x="39" y="8"/>
                      <a:pt x="39" y="8"/>
                    </a:cubicBezTo>
                    <a:cubicBezTo>
                      <a:pt x="42" y="8"/>
                      <a:pt x="45" y="9"/>
                      <a:pt x="47" y="11"/>
                    </a:cubicBezTo>
                    <a:cubicBezTo>
                      <a:pt x="48" y="13"/>
                      <a:pt x="51" y="10"/>
                      <a:pt x="50" y="8"/>
                    </a:cubicBezTo>
                    <a:cubicBezTo>
                      <a:pt x="46" y="0"/>
                      <a:pt x="36" y="3"/>
                      <a:pt x="29" y="6"/>
                    </a:cubicBezTo>
                    <a:cubicBezTo>
                      <a:pt x="24" y="7"/>
                      <a:pt x="20" y="9"/>
                      <a:pt x="16" y="12"/>
                    </a:cubicBezTo>
                    <a:cubicBezTo>
                      <a:pt x="10" y="16"/>
                      <a:pt x="5" y="22"/>
                      <a:pt x="2" y="29"/>
                    </a:cubicBezTo>
                    <a:cubicBezTo>
                      <a:pt x="0" y="38"/>
                      <a:pt x="4" y="45"/>
                      <a:pt x="13" y="40"/>
                    </a:cubicBezTo>
                    <a:cubicBezTo>
                      <a:pt x="25" y="33"/>
                      <a:pt x="34" y="21"/>
                      <a:pt x="39" y="8"/>
                    </a:cubicBezTo>
                    <a:close/>
                    <a:moveTo>
                      <a:pt x="10" y="33"/>
                    </a:moveTo>
                    <a:cubicBezTo>
                      <a:pt x="10" y="33"/>
                      <a:pt x="10" y="32"/>
                      <a:pt x="10" y="32"/>
                    </a:cubicBezTo>
                    <a:cubicBezTo>
                      <a:pt x="15" y="23"/>
                      <a:pt x="20" y="16"/>
                      <a:pt x="29" y="13"/>
                    </a:cubicBezTo>
                    <a:cubicBezTo>
                      <a:pt x="27" y="18"/>
                      <a:pt x="23" y="22"/>
                      <a:pt x="19" y="26"/>
                    </a:cubicBezTo>
                    <a:cubicBezTo>
                      <a:pt x="16" y="29"/>
                      <a:pt x="11" y="33"/>
                      <a:pt x="10" y="33"/>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194"/>
              <p:cNvSpPr>
                <a:spLocks/>
              </p:cNvSpPr>
              <p:nvPr/>
            </p:nvSpPr>
            <p:spPr bwMode="auto">
              <a:xfrm>
                <a:off x="5634038" y="5546726"/>
                <a:ext cx="68263" cy="63500"/>
              </a:xfrm>
              <a:custGeom>
                <a:avLst/>
                <a:gdLst>
                  <a:gd name="T0" fmla="*/ 23 w 26"/>
                  <a:gd name="T1" fmla="*/ 4 h 24"/>
                  <a:gd name="T2" fmla="*/ 13 w 26"/>
                  <a:gd name="T3" fmla="*/ 2 h 24"/>
                  <a:gd name="T4" fmla="*/ 4 w 26"/>
                  <a:gd name="T5" fmla="*/ 7 h 24"/>
                  <a:gd name="T6" fmla="*/ 2 w 26"/>
                  <a:gd name="T7" fmla="*/ 18 h 24"/>
                  <a:gd name="T8" fmla="*/ 12 w 26"/>
                  <a:gd name="T9" fmla="*/ 22 h 24"/>
                  <a:gd name="T10" fmla="*/ 15 w 26"/>
                  <a:gd name="T11" fmla="*/ 21 h 24"/>
                  <a:gd name="T12" fmla="*/ 18 w 26"/>
                  <a:gd name="T13" fmla="*/ 20 h 24"/>
                  <a:gd name="T14" fmla="*/ 24 w 26"/>
                  <a:gd name="T15" fmla="*/ 14 h 24"/>
                  <a:gd name="T16" fmla="*/ 23 w 26"/>
                  <a:gd name="T17"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24">
                    <a:moveTo>
                      <a:pt x="23" y="4"/>
                    </a:moveTo>
                    <a:cubicBezTo>
                      <a:pt x="21" y="1"/>
                      <a:pt x="16" y="0"/>
                      <a:pt x="13" y="2"/>
                    </a:cubicBezTo>
                    <a:cubicBezTo>
                      <a:pt x="10" y="3"/>
                      <a:pt x="6" y="5"/>
                      <a:pt x="4" y="7"/>
                    </a:cubicBezTo>
                    <a:cubicBezTo>
                      <a:pt x="1" y="10"/>
                      <a:pt x="0" y="14"/>
                      <a:pt x="2" y="18"/>
                    </a:cubicBezTo>
                    <a:cubicBezTo>
                      <a:pt x="4" y="21"/>
                      <a:pt x="8" y="24"/>
                      <a:pt x="12" y="22"/>
                    </a:cubicBezTo>
                    <a:cubicBezTo>
                      <a:pt x="13" y="22"/>
                      <a:pt x="14" y="22"/>
                      <a:pt x="15" y="21"/>
                    </a:cubicBezTo>
                    <a:cubicBezTo>
                      <a:pt x="16" y="21"/>
                      <a:pt x="17" y="21"/>
                      <a:pt x="18" y="20"/>
                    </a:cubicBezTo>
                    <a:cubicBezTo>
                      <a:pt x="21" y="19"/>
                      <a:pt x="23" y="17"/>
                      <a:pt x="24" y="14"/>
                    </a:cubicBezTo>
                    <a:cubicBezTo>
                      <a:pt x="26" y="11"/>
                      <a:pt x="26" y="6"/>
                      <a:pt x="23" y="4"/>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21" name="Freeform 195"/>
              <p:cNvSpPr>
                <a:spLocks/>
              </p:cNvSpPr>
              <p:nvPr/>
            </p:nvSpPr>
            <p:spPr bwMode="auto">
              <a:xfrm>
                <a:off x="6073775" y="5737226"/>
                <a:ext cx="60325" cy="66675"/>
              </a:xfrm>
              <a:custGeom>
                <a:avLst/>
                <a:gdLst>
                  <a:gd name="T0" fmla="*/ 21 w 23"/>
                  <a:gd name="T1" fmla="*/ 13 h 25"/>
                  <a:gd name="T2" fmla="*/ 18 w 23"/>
                  <a:gd name="T3" fmla="*/ 7 h 25"/>
                  <a:gd name="T4" fmla="*/ 15 w 23"/>
                  <a:gd name="T5" fmla="*/ 3 h 25"/>
                  <a:gd name="T6" fmla="*/ 4 w 23"/>
                  <a:gd name="T7" fmla="*/ 3 h 25"/>
                  <a:gd name="T8" fmla="*/ 1 w 23"/>
                  <a:gd name="T9" fmla="*/ 12 h 25"/>
                  <a:gd name="T10" fmla="*/ 3 w 23"/>
                  <a:gd name="T11" fmla="*/ 15 h 25"/>
                  <a:gd name="T12" fmla="*/ 3 w 23"/>
                  <a:gd name="T13" fmla="*/ 15 h 25"/>
                  <a:gd name="T14" fmla="*/ 6 w 23"/>
                  <a:gd name="T15" fmla="*/ 21 h 25"/>
                  <a:gd name="T16" fmla="*/ 6 w 23"/>
                  <a:gd name="T17" fmla="*/ 21 h 25"/>
                  <a:gd name="T18" fmla="*/ 11 w 23"/>
                  <a:gd name="T19" fmla="*/ 24 h 25"/>
                  <a:gd name="T20" fmla="*/ 21 w 23"/>
                  <a:gd name="T21" fmla="*/ 1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25">
                    <a:moveTo>
                      <a:pt x="21" y="13"/>
                    </a:moveTo>
                    <a:cubicBezTo>
                      <a:pt x="21" y="10"/>
                      <a:pt x="19" y="8"/>
                      <a:pt x="18" y="7"/>
                    </a:cubicBezTo>
                    <a:cubicBezTo>
                      <a:pt x="17" y="5"/>
                      <a:pt x="16" y="4"/>
                      <a:pt x="15" y="3"/>
                    </a:cubicBezTo>
                    <a:cubicBezTo>
                      <a:pt x="12" y="1"/>
                      <a:pt x="8" y="0"/>
                      <a:pt x="4" y="3"/>
                    </a:cubicBezTo>
                    <a:cubicBezTo>
                      <a:pt x="2" y="5"/>
                      <a:pt x="0" y="8"/>
                      <a:pt x="1" y="12"/>
                    </a:cubicBezTo>
                    <a:cubicBezTo>
                      <a:pt x="1" y="13"/>
                      <a:pt x="2" y="14"/>
                      <a:pt x="3" y="15"/>
                    </a:cubicBezTo>
                    <a:cubicBezTo>
                      <a:pt x="3" y="15"/>
                      <a:pt x="3" y="15"/>
                      <a:pt x="3" y="15"/>
                    </a:cubicBezTo>
                    <a:cubicBezTo>
                      <a:pt x="3" y="17"/>
                      <a:pt x="4" y="20"/>
                      <a:pt x="6" y="21"/>
                    </a:cubicBezTo>
                    <a:cubicBezTo>
                      <a:pt x="6" y="21"/>
                      <a:pt x="6" y="21"/>
                      <a:pt x="6" y="21"/>
                    </a:cubicBezTo>
                    <a:cubicBezTo>
                      <a:pt x="7" y="22"/>
                      <a:pt x="9" y="23"/>
                      <a:pt x="11" y="24"/>
                    </a:cubicBezTo>
                    <a:cubicBezTo>
                      <a:pt x="17" y="25"/>
                      <a:pt x="23" y="19"/>
                      <a:pt x="21" y="13"/>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22" name="Freeform 196"/>
              <p:cNvSpPr>
                <a:spLocks/>
              </p:cNvSpPr>
              <p:nvPr/>
            </p:nvSpPr>
            <p:spPr bwMode="auto">
              <a:xfrm>
                <a:off x="5600700" y="5591176"/>
                <a:ext cx="101600" cy="177800"/>
              </a:xfrm>
              <a:custGeom>
                <a:avLst/>
                <a:gdLst>
                  <a:gd name="T0" fmla="*/ 39 w 39"/>
                  <a:gd name="T1" fmla="*/ 67 h 68"/>
                  <a:gd name="T2" fmla="*/ 10 w 39"/>
                  <a:gd name="T3" fmla="*/ 42 h 68"/>
                  <a:gd name="T4" fmla="*/ 8 w 39"/>
                  <a:gd name="T5" fmla="*/ 1 h 68"/>
                  <a:gd name="T6" fmla="*/ 7 w 39"/>
                  <a:gd name="T7" fmla="*/ 0 h 68"/>
                  <a:gd name="T8" fmla="*/ 8 w 39"/>
                  <a:gd name="T9" fmla="*/ 43 h 68"/>
                  <a:gd name="T10" fmla="*/ 38 w 39"/>
                  <a:gd name="T11" fmla="*/ 68 h 68"/>
                  <a:gd name="T12" fmla="*/ 39 w 39"/>
                  <a:gd name="T13" fmla="*/ 67 h 68"/>
                </a:gdLst>
                <a:ahLst/>
                <a:cxnLst>
                  <a:cxn ang="0">
                    <a:pos x="T0" y="T1"/>
                  </a:cxn>
                  <a:cxn ang="0">
                    <a:pos x="T2" y="T3"/>
                  </a:cxn>
                  <a:cxn ang="0">
                    <a:pos x="T4" y="T5"/>
                  </a:cxn>
                  <a:cxn ang="0">
                    <a:pos x="T6" y="T7"/>
                  </a:cxn>
                  <a:cxn ang="0">
                    <a:pos x="T8" y="T9"/>
                  </a:cxn>
                  <a:cxn ang="0">
                    <a:pos x="T10" y="T11"/>
                  </a:cxn>
                  <a:cxn ang="0">
                    <a:pos x="T12" y="T13"/>
                  </a:cxn>
                </a:cxnLst>
                <a:rect l="0" t="0" r="r" b="b"/>
                <a:pathLst>
                  <a:path w="39" h="68">
                    <a:moveTo>
                      <a:pt x="39" y="67"/>
                    </a:moveTo>
                    <a:cubicBezTo>
                      <a:pt x="27" y="61"/>
                      <a:pt x="17" y="53"/>
                      <a:pt x="10" y="42"/>
                    </a:cubicBezTo>
                    <a:cubicBezTo>
                      <a:pt x="2" y="28"/>
                      <a:pt x="6" y="15"/>
                      <a:pt x="8" y="1"/>
                    </a:cubicBezTo>
                    <a:cubicBezTo>
                      <a:pt x="9" y="0"/>
                      <a:pt x="8" y="0"/>
                      <a:pt x="7" y="0"/>
                    </a:cubicBezTo>
                    <a:cubicBezTo>
                      <a:pt x="1" y="14"/>
                      <a:pt x="0" y="30"/>
                      <a:pt x="8" y="43"/>
                    </a:cubicBezTo>
                    <a:cubicBezTo>
                      <a:pt x="14" y="53"/>
                      <a:pt x="25" y="67"/>
                      <a:pt x="38" y="68"/>
                    </a:cubicBezTo>
                    <a:cubicBezTo>
                      <a:pt x="39" y="68"/>
                      <a:pt x="39" y="67"/>
                      <a:pt x="39" y="67"/>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Freeform 197"/>
              <p:cNvSpPr>
                <a:spLocks/>
              </p:cNvSpPr>
              <p:nvPr/>
            </p:nvSpPr>
            <p:spPr bwMode="auto">
              <a:xfrm>
                <a:off x="5661025" y="5715001"/>
                <a:ext cx="52388" cy="38100"/>
              </a:xfrm>
              <a:custGeom>
                <a:avLst/>
                <a:gdLst>
                  <a:gd name="T0" fmla="*/ 20 w 20"/>
                  <a:gd name="T1" fmla="*/ 13 h 15"/>
                  <a:gd name="T2" fmla="*/ 11 w 20"/>
                  <a:gd name="T3" fmla="*/ 8 h 15"/>
                  <a:gd name="T4" fmla="*/ 2 w 20"/>
                  <a:gd name="T5" fmla="*/ 0 h 15"/>
                  <a:gd name="T6" fmla="*/ 1 w 20"/>
                  <a:gd name="T7" fmla="*/ 1 h 15"/>
                  <a:gd name="T8" fmla="*/ 9 w 20"/>
                  <a:gd name="T9" fmla="*/ 10 h 15"/>
                  <a:gd name="T10" fmla="*/ 20 w 20"/>
                  <a:gd name="T11" fmla="*/ 14 h 15"/>
                  <a:gd name="T12" fmla="*/ 20 w 20"/>
                  <a:gd name="T13" fmla="*/ 13 h 15"/>
                </a:gdLst>
                <a:ahLst/>
                <a:cxnLst>
                  <a:cxn ang="0">
                    <a:pos x="T0" y="T1"/>
                  </a:cxn>
                  <a:cxn ang="0">
                    <a:pos x="T2" y="T3"/>
                  </a:cxn>
                  <a:cxn ang="0">
                    <a:pos x="T4" y="T5"/>
                  </a:cxn>
                  <a:cxn ang="0">
                    <a:pos x="T6" y="T7"/>
                  </a:cxn>
                  <a:cxn ang="0">
                    <a:pos x="T8" y="T9"/>
                  </a:cxn>
                  <a:cxn ang="0">
                    <a:pos x="T10" y="T11"/>
                  </a:cxn>
                  <a:cxn ang="0">
                    <a:pos x="T12" y="T13"/>
                  </a:cxn>
                </a:cxnLst>
                <a:rect l="0" t="0" r="r" b="b"/>
                <a:pathLst>
                  <a:path w="20" h="15">
                    <a:moveTo>
                      <a:pt x="20" y="13"/>
                    </a:moveTo>
                    <a:cubicBezTo>
                      <a:pt x="18" y="11"/>
                      <a:pt x="14" y="10"/>
                      <a:pt x="11" y="8"/>
                    </a:cubicBezTo>
                    <a:cubicBezTo>
                      <a:pt x="8" y="6"/>
                      <a:pt x="4" y="3"/>
                      <a:pt x="2" y="0"/>
                    </a:cubicBezTo>
                    <a:cubicBezTo>
                      <a:pt x="1" y="0"/>
                      <a:pt x="0" y="0"/>
                      <a:pt x="1" y="1"/>
                    </a:cubicBezTo>
                    <a:cubicBezTo>
                      <a:pt x="3" y="5"/>
                      <a:pt x="6" y="8"/>
                      <a:pt x="9" y="10"/>
                    </a:cubicBezTo>
                    <a:cubicBezTo>
                      <a:pt x="12" y="12"/>
                      <a:pt x="16" y="15"/>
                      <a:pt x="20" y="14"/>
                    </a:cubicBezTo>
                    <a:cubicBezTo>
                      <a:pt x="20" y="14"/>
                      <a:pt x="20" y="14"/>
                      <a:pt x="20" y="13"/>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198"/>
              <p:cNvSpPr>
                <a:spLocks/>
              </p:cNvSpPr>
              <p:nvPr/>
            </p:nvSpPr>
            <p:spPr bwMode="auto">
              <a:xfrm>
                <a:off x="5784850" y="5586413"/>
                <a:ext cx="61913" cy="161925"/>
              </a:xfrm>
              <a:custGeom>
                <a:avLst/>
                <a:gdLst>
                  <a:gd name="T0" fmla="*/ 6 w 24"/>
                  <a:gd name="T1" fmla="*/ 0 h 62"/>
                  <a:gd name="T2" fmla="*/ 5 w 24"/>
                  <a:gd name="T3" fmla="*/ 1 h 62"/>
                  <a:gd name="T4" fmla="*/ 14 w 24"/>
                  <a:gd name="T5" fmla="*/ 34 h 62"/>
                  <a:gd name="T6" fmla="*/ 1 w 24"/>
                  <a:gd name="T7" fmla="*/ 60 h 62"/>
                  <a:gd name="T8" fmla="*/ 1 w 24"/>
                  <a:gd name="T9" fmla="*/ 61 h 62"/>
                  <a:gd name="T10" fmla="*/ 6 w 24"/>
                  <a:gd name="T11" fmla="*/ 0 h 62"/>
                </a:gdLst>
                <a:ahLst/>
                <a:cxnLst>
                  <a:cxn ang="0">
                    <a:pos x="T0" y="T1"/>
                  </a:cxn>
                  <a:cxn ang="0">
                    <a:pos x="T2" y="T3"/>
                  </a:cxn>
                  <a:cxn ang="0">
                    <a:pos x="T4" y="T5"/>
                  </a:cxn>
                  <a:cxn ang="0">
                    <a:pos x="T6" y="T7"/>
                  </a:cxn>
                  <a:cxn ang="0">
                    <a:pos x="T8" y="T9"/>
                  </a:cxn>
                  <a:cxn ang="0">
                    <a:pos x="T10" y="T11"/>
                  </a:cxn>
                </a:cxnLst>
                <a:rect l="0" t="0" r="r" b="b"/>
                <a:pathLst>
                  <a:path w="24" h="62">
                    <a:moveTo>
                      <a:pt x="6" y="0"/>
                    </a:moveTo>
                    <a:cubicBezTo>
                      <a:pt x="5" y="0"/>
                      <a:pt x="4" y="1"/>
                      <a:pt x="5" y="1"/>
                    </a:cubicBezTo>
                    <a:cubicBezTo>
                      <a:pt x="12" y="11"/>
                      <a:pt x="16" y="22"/>
                      <a:pt x="14" y="34"/>
                    </a:cubicBezTo>
                    <a:cubicBezTo>
                      <a:pt x="12" y="45"/>
                      <a:pt x="7" y="52"/>
                      <a:pt x="1" y="60"/>
                    </a:cubicBezTo>
                    <a:cubicBezTo>
                      <a:pt x="0" y="61"/>
                      <a:pt x="1" y="62"/>
                      <a:pt x="1" y="61"/>
                    </a:cubicBezTo>
                    <a:cubicBezTo>
                      <a:pt x="24" y="50"/>
                      <a:pt x="21" y="16"/>
                      <a:pt x="6"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Freeform 199"/>
              <p:cNvSpPr>
                <a:spLocks/>
              </p:cNvSpPr>
              <p:nvPr/>
            </p:nvSpPr>
            <p:spPr bwMode="auto">
              <a:xfrm>
                <a:off x="5762625" y="5683251"/>
                <a:ext cx="46038" cy="60325"/>
              </a:xfrm>
              <a:custGeom>
                <a:avLst/>
                <a:gdLst>
                  <a:gd name="T0" fmla="*/ 16 w 17"/>
                  <a:gd name="T1" fmla="*/ 1 h 23"/>
                  <a:gd name="T2" fmla="*/ 15 w 17"/>
                  <a:gd name="T3" fmla="*/ 1 h 23"/>
                  <a:gd name="T4" fmla="*/ 9 w 17"/>
                  <a:gd name="T5" fmla="*/ 12 h 23"/>
                  <a:gd name="T6" fmla="*/ 1 w 17"/>
                  <a:gd name="T7" fmla="*/ 22 h 23"/>
                  <a:gd name="T8" fmla="*/ 2 w 17"/>
                  <a:gd name="T9" fmla="*/ 23 h 23"/>
                  <a:gd name="T10" fmla="*/ 12 w 17"/>
                  <a:gd name="T11" fmla="*/ 13 h 23"/>
                  <a:gd name="T12" fmla="*/ 16 w 17"/>
                  <a:gd name="T13" fmla="*/ 1 h 23"/>
                </a:gdLst>
                <a:ahLst/>
                <a:cxnLst>
                  <a:cxn ang="0">
                    <a:pos x="T0" y="T1"/>
                  </a:cxn>
                  <a:cxn ang="0">
                    <a:pos x="T2" y="T3"/>
                  </a:cxn>
                  <a:cxn ang="0">
                    <a:pos x="T4" y="T5"/>
                  </a:cxn>
                  <a:cxn ang="0">
                    <a:pos x="T6" y="T7"/>
                  </a:cxn>
                  <a:cxn ang="0">
                    <a:pos x="T8" y="T9"/>
                  </a:cxn>
                  <a:cxn ang="0">
                    <a:pos x="T10" y="T11"/>
                  </a:cxn>
                  <a:cxn ang="0">
                    <a:pos x="T12" y="T13"/>
                  </a:cxn>
                </a:cxnLst>
                <a:rect l="0" t="0" r="r" b="b"/>
                <a:pathLst>
                  <a:path w="17" h="23">
                    <a:moveTo>
                      <a:pt x="16" y="1"/>
                    </a:moveTo>
                    <a:cubicBezTo>
                      <a:pt x="16" y="0"/>
                      <a:pt x="15" y="0"/>
                      <a:pt x="15" y="1"/>
                    </a:cubicBezTo>
                    <a:cubicBezTo>
                      <a:pt x="13" y="5"/>
                      <a:pt x="12" y="9"/>
                      <a:pt x="9" y="12"/>
                    </a:cubicBezTo>
                    <a:cubicBezTo>
                      <a:pt x="6" y="16"/>
                      <a:pt x="3" y="18"/>
                      <a:pt x="1" y="22"/>
                    </a:cubicBezTo>
                    <a:cubicBezTo>
                      <a:pt x="0" y="23"/>
                      <a:pt x="1" y="23"/>
                      <a:pt x="2" y="23"/>
                    </a:cubicBezTo>
                    <a:cubicBezTo>
                      <a:pt x="6" y="21"/>
                      <a:pt x="10" y="17"/>
                      <a:pt x="12" y="13"/>
                    </a:cubicBezTo>
                    <a:cubicBezTo>
                      <a:pt x="15" y="9"/>
                      <a:pt x="17" y="5"/>
                      <a:pt x="16"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Freeform 200"/>
              <p:cNvSpPr>
                <a:spLocks/>
              </p:cNvSpPr>
              <p:nvPr/>
            </p:nvSpPr>
            <p:spPr bwMode="auto">
              <a:xfrm>
                <a:off x="5902325" y="5737226"/>
                <a:ext cx="87313" cy="155575"/>
              </a:xfrm>
              <a:custGeom>
                <a:avLst/>
                <a:gdLst>
                  <a:gd name="T0" fmla="*/ 31 w 33"/>
                  <a:gd name="T1" fmla="*/ 0 h 59"/>
                  <a:gd name="T2" fmla="*/ 7 w 33"/>
                  <a:gd name="T3" fmla="*/ 26 h 59"/>
                  <a:gd name="T4" fmla="*/ 7 w 33"/>
                  <a:gd name="T5" fmla="*/ 58 h 59"/>
                  <a:gd name="T6" fmla="*/ 9 w 33"/>
                  <a:gd name="T7" fmla="*/ 57 h 59"/>
                  <a:gd name="T8" fmla="*/ 32 w 33"/>
                  <a:gd name="T9" fmla="*/ 1 h 59"/>
                  <a:gd name="T10" fmla="*/ 31 w 33"/>
                  <a:gd name="T11" fmla="*/ 0 h 59"/>
                </a:gdLst>
                <a:ahLst/>
                <a:cxnLst>
                  <a:cxn ang="0">
                    <a:pos x="T0" y="T1"/>
                  </a:cxn>
                  <a:cxn ang="0">
                    <a:pos x="T2" y="T3"/>
                  </a:cxn>
                  <a:cxn ang="0">
                    <a:pos x="T4" y="T5"/>
                  </a:cxn>
                  <a:cxn ang="0">
                    <a:pos x="T6" y="T7"/>
                  </a:cxn>
                  <a:cxn ang="0">
                    <a:pos x="T8" y="T9"/>
                  </a:cxn>
                  <a:cxn ang="0">
                    <a:pos x="T10" y="T11"/>
                  </a:cxn>
                </a:cxnLst>
                <a:rect l="0" t="0" r="r" b="b"/>
                <a:pathLst>
                  <a:path w="33" h="59">
                    <a:moveTo>
                      <a:pt x="31" y="0"/>
                    </a:moveTo>
                    <a:cubicBezTo>
                      <a:pt x="20" y="5"/>
                      <a:pt x="12" y="15"/>
                      <a:pt x="7" y="26"/>
                    </a:cubicBezTo>
                    <a:cubicBezTo>
                      <a:pt x="4" y="35"/>
                      <a:pt x="0" y="50"/>
                      <a:pt x="7" y="58"/>
                    </a:cubicBezTo>
                    <a:cubicBezTo>
                      <a:pt x="8" y="59"/>
                      <a:pt x="10" y="58"/>
                      <a:pt x="9" y="57"/>
                    </a:cubicBezTo>
                    <a:cubicBezTo>
                      <a:pt x="3" y="35"/>
                      <a:pt x="15" y="14"/>
                      <a:pt x="32" y="1"/>
                    </a:cubicBezTo>
                    <a:cubicBezTo>
                      <a:pt x="33" y="1"/>
                      <a:pt x="32" y="0"/>
                      <a:pt x="31"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201"/>
              <p:cNvSpPr>
                <a:spLocks/>
              </p:cNvSpPr>
              <p:nvPr/>
            </p:nvSpPr>
            <p:spPr bwMode="auto">
              <a:xfrm>
                <a:off x="5934075" y="5811838"/>
                <a:ext cx="12700" cy="69850"/>
              </a:xfrm>
              <a:custGeom>
                <a:avLst/>
                <a:gdLst>
                  <a:gd name="T0" fmla="*/ 3 w 5"/>
                  <a:gd name="T1" fmla="*/ 12 h 27"/>
                  <a:gd name="T2" fmla="*/ 5 w 5"/>
                  <a:gd name="T3" fmla="*/ 0 h 27"/>
                  <a:gd name="T4" fmla="*/ 4 w 5"/>
                  <a:gd name="T5" fmla="*/ 0 h 27"/>
                  <a:gd name="T6" fmla="*/ 0 w 5"/>
                  <a:gd name="T7" fmla="*/ 12 h 27"/>
                  <a:gd name="T8" fmla="*/ 2 w 5"/>
                  <a:gd name="T9" fmla="*/ 26 h 27"/>
                  <a:gd name="T10" fmla="*/ 3 w 5"/>
                  <a:gd name="T11" fmla="*/ 26 h 27"/>
                  <a:gd name="T12" fmla="*/ 3 w 5"/>
                  <a:gd name="T13" fmla="*/ 12 h 27"/>
                </a:gdLst>
                <a:ahLst/>
                <a:cxnLst>
                  <a:cxn ang="0">
                    <a:pos x="T0" y="T1"/>
                  </a:cxn>
                  <a:cxn ang="0">
                    <a:pos x="T2" y="T3"/>
                  </a:cxn>
                  <a:cxn ang="0">
                    <a:pos x="T4" y="T5"/>
                  </a:cxn>
                  <a:cxn ang="0">
                    <a:pos x="T6" y="T7"/>
                  </a:cxn>
                  <a:cxn ang="0">
                    <a:pos x="T8" y="T9"/>
                  </a:cxn>
                  <a:cxn ang="0">
                    <a:pos x="T10" y="T11"/>
                  </a:cxn>
                  <a:cxn ang="0">
                    <a:pos x="T12" y="T13"/>
                  </a:cxn>
                </a:cxnLst>
                <a:rect l="0" t="0" r="r" b="b"/>
                <a:pathLst>
                  <a:path w="5" h="27">
                    <a:moveTo>
                      <a:pt x="3" y="12"/>
                    </a:moveTo>
                    <a:cubicBezTo>
                      <a:pt x="3" y="8"/>
                      <a:pt x="5" y="4"/>
                      <a:pt x="5" y="0"/>
                    </a:cubicBezTo>
                    <a:cubicBezTo>
                      <a:pt x="4" y="0"/>
                      <a:pt x="4" y="0"/>
                      <a:pt x="4" y="0"/>
                    </a:cubicBezTo>
                    <a:cubicBezTo>
                      <a:pt x="1" y="3"/>
                      <a:pt x="1" y="8"/>
                      <a:pt x="0" y="12"/>
                    </a:cubicBezTo>
                    <a:cubicBezTo>
                      <a:pt x="0" y="16"/>
                      <a:pt x="0" y="22"/>
                      <a:pt x="2" y="26"/>
                    </a:cubicBezTo>
                    <a:cubicBezTo>
                      <a:pt x="2" y="27"/>
                      <a:pt x="3" y="26"/>
                      <a:pt x="3" y="26"/>
                    </a:cubicBezTo>
                    <a:cubicBezTo>
                      <a:pt x="4" y="21"/>
                      <a:pt x="2" y="17"/>
                      <a:pt x="3" y="12"/>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202"/>
              <p:cNvSpPr>
                <a:spLocks/>
              </p:cNvSpPr>
              <p:nvPr/>
            </p:nvSpPr>
            <p:spPr bwMode="auto">
              <a:xfrm>
                <a:off x="5961063" y="5848351"/>
                <a:ext cx="180975" cy="149225"/>
              </a:xfrm>
              <a:custGeom>
                <a:avLst/>
                <a:gdLst>
                  <a:gd name="T0" fmla="*/ 67 w 69"/>
                  <a:gd name="T1" fmla="*/ 0 h 57"/>
                  <a:gd name="T2" fmla="*/ 60 w 69"/>
                  <a:gd name="T3" fmla="*/ 19 h 57"/>
                  <a:gd name="T4" fmla="*/ 43 w 69"/>
                  <a:gd name="T5" fmla="*/ 34 h 57"/>
                  <a:gd name="T6" fmla="*/ 1 w 69"/>
                  <a:gd name="T7" fmla="*/ 36 h 57"/>
                  <a:gd name="T8" fmla="*/ 1 w 69"/>
                  <a:gd name="T9" fmla="*/ 37 h 57"/>
                  <a:gd name="T10" fmla="*/ 68 w 69"/>
                  <a:gd name="T11" fmla="*/ 1 h 57"/>
                  <a:gd name="T12" fmla="*/ 67 w 69"/>
                  <a:gd name="T13" fmla="*/ 0 h 57"/>
                </a:gdLst>
                <a:ahLst/>
                <a:cxnLst>
                  <a:cxn ang="0">
                    <a:pos x="T0" y="T1"/>
                  </a:cxn>
                  <a:cxn ang="0">
                    <a:pos x="T2" y="T3"/>
                  </a:cxn>
                  <a:cxn ang="0">
                    <a:pos x="T4" y="T5"/>
                  </a:cxn>
                  <a:cxn ang="0">
                    <a:pos x="T6" y="T7"/>
                  </a:cxn>
                  <a:cxn ang="0">
                    <a:pos x="T8" y="T9"/>
                  </a:cxn>
                  <a:cxn ang="0">
                    <a:pos x="T10" y="T11"/>
                  </a:cxn>
                  <a:cxn ang="0">
                    <a:pos x="T12" y="T13"/>
                  </a:cxn>
                </a:cxnLst>
                <a:rect l="0" t="0" r="r" b="b"/>
                <a:pathLst>
                  <a:path w="69" h="57">
                    <a:moveTo>
                      <a:pt x="67" y="0"/>
                    </a:moveTo>
                    <a:cubicBezTo>
                      <a:pt x="65" y="7"/>
                      <a:pt x="64" y="13"/>
                      <a:pt x="60" y="19"/>
                    </a:cubicBezTo>
                    <a:cubicBezTo>
                      <a:pt x="56" y="25"/>
                      <a:pt x="49" y="30"/>
                      <a:pt x="43" y="34"/>
                    </a:cubicBezTo>
                    <a:cubicBezTo>
                      <a:pt x="30" y="42"/>
                      <a:pt x="16" y="41"/>
                      <a:pt x="1" y="36"/>
                    </a:cubicBezTo>
                    <a:cubicBezTo>
                      <a:pt x="1" y="36"/>
                      <a:pt x="0" y="37"/>
                      <a:pt x="1" y="37"/>
                    </a:cubicBezTo>
                    <a:cubicBezTo>
                      <a:pt x="26" y="57"/>
                      <a:pt x="69" y="31"/>
                      <a:pt x="68" y="1"/>
                    </a:cubicBezTo>
                    <a:cubicBezTo>
                      <a:pt x="68" y="0"/>
                      <a:pt x="67" y="0"/>
                      <a:pt x="67"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 name="Freeform 203"/>
              <p:cNvSpPr>
                <a:spLocks/>
              </p:cNvSpPr>
              <p:nvPr/>
            </p:nvSpPr>
            <p:spPr bwMode="auto">
              <a:xfrm>
                <a:off x="5969000" y="5924551"/>
                <a:ext cx="55563" cy="15875"/>
              </a:xfrm>
              <a:custGeom>
                <a:avLst/>
                <a:gdLst>
                  <a:gd name="T0" fmla="*/ 21 w 21"/>
                  <a:gd name="T1" fmla="*/ 1 h 6"/>
                  <a:gd name="T2" fmla="*/ 11 w 21"/>
                  <a:gd name="T3" fmla="*/ 2 h 6"/>
                  <a:gd name="T4" fmla="*/ 1 w 21"/>
                  <a:gd name="T5" fmla="*/ 0 h 6"/>
                  <a:gd name="T6" fmla="*/ 1 w 21"/>
                  <a:gd name="T7" fmla="*/ 1 h 6"/>
                  <a:gd name="T8" fmla="*/ 21 w 21"/>
                  <a:gd name="T9" fmla="*/ 2 h 6"/>
                  <a:gd name="T10" fmla="*/ 21 w 21"/>
                  <a:gd name="T11" fmla="*/ 1 h 6"/>
                </a:gdLst>
                <a:ahLst/>
                <a:cxnLst>
                  <a:cxn ang="0">
                    <a:pos x="T0" y="T1"/>
                  </a:cxn>
                  <a:cxn ang="0">
                    <a:pos x="T2" y="T3"/>
                  </a:cxn>
                  <a:cxn ang="0">
                    <a:pos x="T4" y="T5"/>
                  </a:cxn>
                  <a:cxn ang="0">
                    <a:pos x="T6" y="T7"/>
                  </a:cxn>
                  <a:cxn ang="0">
                    <a:pos x="T8" y="T9"/>
                  </a:cxn>
                  <a:cxn ang="0">
                    <a:pos x="T10" y="T11"/>
                  </a:cxn>
                </a:cxnLst>
                <a:rect l="0" t="0" r="r" b="b"/>
                <a:pathLst>
                  <a:path w="21" h="6">
                    <a:moveTo>
                      <a:pt x="21" y="1"/>
                    </a:moveTo>
                    <a:cubicBezTo>
                      <a:pt x="18" y="1"/>
                      <a:pt x="15" y="2"/>
                      <a:pt x="11" y="2"/>
                    </a:cubicBezTo>
                    <a:cubicBezTo>
                      <a:pt x="8" y="2"/>
                      <a:pt x="5" y="1"/>
                      <a:pt x="1" y="0"/>
                    </a:cubicBezTo>
                    <a:cubicBezTo>
                      <a:pt x="1" y="0"/>
                      <a:pt x="0" y="1"/>
                      <a:pt x="1" y="1"/>
                    </a:cubicBezTo>
                    <a:cubicBezTo>
                      <a:pt x="7" y="4"/>
                      <a:pt x="15" y="6"/>
                      <a:pt x="21" y="2"/>
                    </a:cubicBezTo>
                    <a:cubicBezTo>
                      <a:pt x="21" y="2"/>
                      <a:pt x="21" y="2"/>
                      <a:pt x="21"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6" name="Group 5"/>
            <p:cNvGrpSpPr/>
            <p:nvPr/>
          </p:nvGrpSpPr>
          <p:grpSpPr>
            <a:xfrm rot="5400000">
              <a:off x="1758310" y="1180212"/>
              <a:ext cx="960714" cy="1208967"/>
              <a:chOff x="2171701" y="1085850"/>
              <a:chExt cx="826294" cy="1039813"/>
            </a:xfrm>
            <a:effectLst>
              <a:outerShdw blurRad="127000" dist="63500" dir="8100000" algn="tr" rotWithShape="0">
                <a:prstClr val="black">
                  <a:alpha val="20000"/>
                </a:prstClr>
              </a:outerShdw>
            </a:effectLst>
          </p:grpSpPr>
          <p:sp>
            <p:nvSpPr>
              <p:cNvPr id="93" name="Freeform 29"/>
              <p:cNvSpPr>
                <a:spLocks/>
              </p:cNvSpPr>
              <p:nvPr/>
            </p:nvSpPr>
            <p:spPr bwMode="auto">
              <a:xfrm>
                <a:off x="2171701" y="1203325"/>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 name="Freeform 30"/>
              <p:cNvSpPr>
                <a:spLocks/>
              </p:cNvSpPr>
              <p:nvPr/>
            </p:nvSpPr>
            <p:spPr bwMode="auto">
              <a:xfrm>
                <a:off x="2186782" y="1181894"/>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95" name="Freeform 31"/>
              <p:cNvSpPr>
                <a:spLocks/>
              </p:cNvSpPr>
              <p:nvPr/>
            </p:nvSpPr>
            <p:spPr bwMode="auto">
              <a:xfrm>
                <a:off x="2228851" y="1085850"/>
                <a:ext cx="677863" cy="996950"/>
              </a:xfrm>
              <a:custGeom>
                <a:avLst/>
                <a:gdLst>
                  <a:gd name="T0" fmla="*/ 86 w 259"/>
                  <a:gd name="T1" fmla="*/ 77 h 382"/>
                  <a:gd name="T2" fmla="*/ 58 w 259"/>
                  <a:gd name="T3" fmla="*/ 116 h 382"/>
                  <a:gd name="T4" fmla="*/ 0 w 259"/>
                  <a:gd name="T5" fmla="*/ 187 h 382"/>
                  <a:gd name="T6" fmla="*/ 55 w 259"/>
                  <a:gd name="T7" fmla="*/ 125 h 382"/>
                  <a:gd name="T8" fmla="*/ 36 w 259"/>
                  <a:gd name="T9" fmla="*/ 260 h 382"/>
                  <a:gd name="T10" fmla="*/ 48 w 259"/>
                  <a:gd name="T11" fmla="*/ 162 h 382"/>
                  <a:gd name="T12" fmla="*/ 88 w 259"/>
                  <a:gd name="T13" fmla="*/ 83 h 382"/>
                  <a:gd name="T14" fmla="*/ 102 w 259"/>
                  <a:gd name="T15" fmla="*/ 115 h 382"/>
                  <a:gd name="T16" fmla="*/ 74 w 259"/>
                  <a:gd name="T17" fmla="*/ 200 h 382"/>
                  <a:gd name="T18" fmla="*/ 45 w 259"/>
                  <a:gd name="T19" fmla="*/ 236 h 382"/>
                  <a:gd name="T20" fmla="*/ 73 w 259"/>
                  <a:gd name="T21" fmla="*/ 207 h 382"/>
                  <a:gd name="T22" fmla="*/ 85 w 259"/>
                  <a:gd name="T23" fmla="*/ 306 h 382"/>
                  <a:gd name="T24" fmla="*/ 108 w 259"/>
                  <a:gd name="T25" fmla="*/ 127 h 382"/>
                  <a:gd name="T26" fmla="*/ 120 w 259"/>
                  <a:gd name="T27" fmla="*/ 150 h 382"/>
                  <a:gd name="T28" fmla="*/ 132 w 259"/>
                  <a:gd name="T29" fmla="*/ 323 h 382"/>
                  <a:gd name="T30" fmla="*/ 150 w 259"/>
                  <a:gd name="T31" fmla="*/ 199 h 382"/>
                  <a:gd name="T32" fmla="*/ 154 w 259"/>
                  <a:gd name="T33" fmla="*/ 207 h 382"/>
                  <a:gd name="T34" fmla="*/ 162 w 259"/>
                  <a:gd name="T35" fmla="*/ 232 h 382"/>
                  <a:gd name="T36" fmla="*/ 173 w 259"/>
                  <a:gd name="T37" fmla="*/ 346 h 382"/>
                  <a:gd name="T38" fmla="*/ 152 w 259"/>
                  <a:gd name="T39" fmla="*/ 291 h 382"/>
                  <a:gd name="T40" fmla="*/ 176 w 259"/>
                  <a:gd name="T41" fmla="*/ 261 h 382"/>
                  <a:gd name="T42" fmla="*/ 192 w 259"/>
                  <a:gd name="T43" fmla="*/ 303 h 382"/>
                  <a:gd name="T44" fmla="*/ 243 w 259"/>
                  <a:gd name="T45" fmla="*/ 382 h 382"/>
                  <a:gd name="T46" fmla="*/ 181 w 259"/>
                  <a:gd name="T47" fmla="*/ 265 h 382"/>
                  <a:gd name="T48" fmla="*/ 247 w 259"/>
                  <a:gd name="T49" fmla="*/ 325 h 382"/>
                  <a:gd name="T50" fmla="*/ 179 w 259"/>
                  <a:gd name="T51" fmla="*/ 259 h 382"/>
                  <a:gd name="T52" fmla="*/ 209 w 259"/>
                  <a:gd name="T53" fmla="*/ 234 h 382"/>
                  <a:gd name="T54" fmla="*/ 253 w 259"/>
                  <a:gd name="T55" fmla="*/ 280 h 382"/>
                  <a:gd name="T56" fmla="*/ 154 w 259"/>
                  <a:gd name="T57" fmla="*/ 197 h 382"/>
                  <a:gd name="T58" fmla="*/ 158 w 259"/>
                  <a:gd name="T59" fmla="*/ 149 h 382"/>
                  <a:gd name="T60" fmla="*/ 256 w 259"/>
                  <a:gd name="T61" fmla="*/ 242 h 382"/>
                  <a:gd name="T62" fmla="*/ 200 w 259"/>
                  <a:gd name="T63" fmla="*/ 171 h 382"/>
                  <a:gd name="T64" fmla="*/ 119 w 259"/>
                  <a:gd name="T65" fmla="*/ 129 h 382"/>
                  <a:gd name="T66" fmla="*/ 109 w 259"/>
                  <a:gd name="T67" fmla="*/ 109 h 382"/>
                  <a:gd name="T68" fmla="*/ 180 w 259"/>
                  <a:gd name="T69" fmla="*/ 114 h 382"/>
                  <a:gd name="T70" fmla="*/ 257 w 259"/>
                  <a:gd name="T71" fmla="*/ 175 h 382"/>
                  <a:gd name="T72" fmla="*/ 186 w 259"/>
                  <a:gd name="T73" fmla="*/ 111 h 382"/>
                  <a:gd name="T74" fmla="*/ 246 w 259"/>
                  <a:gd name="T75" fmla="*/ 113 h 382"/>
                  <a:gd name="T76" fmla="*/ 121 w 259"/>
                  <a:gd name="T77" fmla="*/ 80 h 382"/>
                  <a:gd name="T78" fmla="*/ 242 w 259"/>
                  <a:gd name="T79" fmla="*/ 92 h 382"/>
                  <a:gd name="T80" fmla="*/ 173 w 259"/>
                  <a:gd name="T81" fmla="*/ 75 h 382"/>
                  <a:gd name="T82" fmla="*/ 95 w 259"/>
                  <a:gd name="T83" fmla="*/ 76 h 382"/>
                  <a:gd name="T84" fmla="*/ 58 w 259"/>
                  <a:gd name="T85" fmla="*/ 8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9" h="382">
                    <a:moveTo>
                      <a:pt x="58" y="8"/>
                    </a:moveTo>
                    <a:cubicBezTo>
                      <a:pt x="66" y="31"/>
                      <a:pt x="76" y="54"/>
                      <a:pt x="86" y="77"/>
                    </a:cubicBezTo>
                    <a:cubicBezTo>
                      <a:pt x="86" y="77"/>
                      <a:pt x="85" y="77"/>
                      <a:pt x="85" y="77"/>
                    </a:cubicBezTo>
                    <a:cubicBezTo>
                      <a:pt x="73" y="86"/>
                      <a:pt x="65" y="101"/>
                      <a:pt x="58" y="116"/>
                    </a:cubicBezTo>
                    <a:cubicBezTo>
                      <a:pt x="58" y="116"/>
                      <a:pt x="57" y="116"/>
                      <a:pt x="57" y="116"/>
                    </a:cubicBezTo>
                    <a:cubicBezTo>
                      <a:pt x="31" y="132"/>
                      <a:pt x="9" y="157"/>
                      <a:pt x="0" y="187"/>
                    </a:cubicBezTo>
                    <a:cubicBezTo>
                      <a:pt x="0" y="187"/>
                      <a:pt x="0" y="187"/>
                      <a:pt x="0" y="187"/>
                    </a:cubicBezTo>
                    <a:cubicBezTo>
                      <a:pt x="13" y="160"/>
                      <a:pt x="30" y="140"/>
                      <a:pt x="55" y="125"/>
                    </a:cubicBezTo>
                    <a:cubicBezTo>
                      <a:pt x="50" y="138"/>
                      <a:pt x="46" y="151"/>
                      <a:pt x="42" y="163"/>
                    </a:cubicBezTo>
                    <a:cubicBezTo>
                      <a:pt x="32" y="196"/>
                      <a:pt x="28" y="227"/>
                      <a:pt x="36" y="260"/>
                    </a:cubicBezTo>
                    <a:cubicBezTo>
                      <a:pt x="36" y="261"/>
                      <a:pt x="38" y="261"/>
                      <a:pt x="38" y="260"/>
                    </a:cubicBezTo>
                    <a:cubicBezTo>
                      <a:pt x="30" y="227"/>
                      <a:pt x="37" y="194"/>
                      <a:pt x="48" y="162"/>
                    </a:cubicBezTo>
                    <a:cubicBezTo>
                      <a:pt x="53" y="148"/>
                      <a:pt x="58" y="134"/>
                      <a:pt x="65" y="120"/>
                    </a:cubicBezTo>
                    <a:cubicBezTo>
                      <a:pt x="71" y="107"/>
                      <a:pt x="81" y="95"/>
                      <a:pt x="88" y="83"/>
                    </a:cubicBezTo>
                    <a:cubicBezTo>
                      <a:pt x="88" y="83"/>
                      <a:pt x="88" y="83"/>
                      <a:pt x="88" y="83"/>
                    </a:cubicBezTo>
                    <a:cubicBezTo>
                      <a:pt x="93" y="94"/>
                      <a:pt x="98" y="104"/>
                      <a:pt x="102" y="115"/>
                    </a:cubicBezTo>
                    <a:cubicBezTo>
                      <a:pt x="103" y="117"/>
                      <a:pt x="104" y="119"/>
                      <a:pt x="105" y="120"/>
                    </a:cubicBezTo>
                    <a:cubicBezTo>
                      <a:pt x="85" y="142"/>
                      <a:pt x="78" y="172"/>
                      <a:pt x="74" y="200"/>
                    </a:cubicBezTo>
                    <a:cubicBezTo>
                      <a:pt x="68" y="206"/>
                      <a:pt x="63" y="211"/>
                      <a:pt x="57" y="218"/>
                    </a:cubicBezTo>
                    <a:cubicBezTo>
                      <a:pt x="53" y="224"/>
                      <a:pt x="49" y="230"/>
                      <a:pt x="45" y="236"/>
                    </a:cubicBezTo>
                    <a:cubicBezTo>
                      <a:pt x="45" y="237"/>
                      <a:pt x="46" y="237"/>
                      <a:pt x="46" y="237"/>
                    </a:cubicBezTo>
                    <a:cubicBezTo>
                      <a:pt x="54" y="226"/>
                      <a:pt x="63" y="216"/>
                      <a:pt x="73" y="207"/>
                    </a:cubicBezTo>
                    <a:cubicBezTo>
                      <a:pt x="70" y="240"/>
                      <a:pt x="74" y="274"/>
                      <a:pt x="84" y="306"/>
                    </a:cubicBezTo>
                    <a:cubicBezTo>
                      <a:pt x="84" y="307"/>
                      <a:pt x="85" y="307"/>
                      <a:pt x="85" y="306"/>
                    </a:cubicBezTo>
                    <a:cubicBezTo>
                      <a:pt x="77" y="275"/>
                      <a:pt x="74" y="242"/>
                      <a:pt x="78" y="210"/>
                    </a:cubicBezTo>
                    <a:cubicBezTo>
                      <a:pt x="81" y="181"/>
                      <a:pt x="89" y="150"/>
                      <a:pt x="108" y="127"/>
                    </a:cubicBezTo>
                    <a:cubicBezTo>
                      <a:pt x="112" y="135"/>
                      <a:pt x="116" y="142"/>
                      <a:pt x="120" y="149"/>
                    </a:cubicBezTo>
                    <a:cubicBezTo>
                      <a:pt x="120" y="150"/>
                      <a:pt x="120" y="150"/>
                      <a:pt x="120" y="150"/>
                    </a:cubicBezTo>
                    <a:cubicBezTo>
                      <a:pt x="83" y="199"/>
                      <a:pt x="101" y="276"/>
                      <a:pt x="130" y="324"/>
                    </a:cubicBezTo>
                    <a:cubicBezTo>
                      <a:pt x="131" y="326"/>
                      <a:pt x="133" y="325"/>
                      <a:pt x="132" y="323"/>
                    </a:cubicBezTo>
                    <a:cubicBezTo>
                      <a:pt x="103" y="276"/>
                      <a:pt x="90" y="204"/>
                      <a:pt x="124" y="156"/>
                    </a:cubicBezTo>
                    <a:cubicBezTo>
                      <a:pt x="133" y="170"/>
                      <a:pt x="142" y="184"/>
                      <a:pt x="150" y="199"/>
                    </a:cubicBezTo>
                    <a:cubicBezTo>
                      <a:pt x="150" y="200"/>
                      <a:pt x="150" y="200"/>
                      <a:pt x="150" y="200"/>
                    </a:cubicBezTo>
                    <a:cubicBezTo>
                      <a:pt x="151" y="202"/>
                      <a:pt x="153" y="204"/>
                      <a:pt x="154" y="207"/>
                    </a:cubicBezTo>
                    <a:cubicBezTo>
                      <a:pt x="157" y="214"/>
                      <a:pt x="161" y="222"/>
                      <a:pt x="164" y="230"/>
                    </a:cubicBezTo>
                    <a:cubicBezTo>
                      <a:pt x="163" y="230"/>
                      <a:pt x="162" y="231"/>
                      <a:pt x="162" y="232"/>
                    </a:cubicBezTo>
                    <a:cubicBezTo>
                      <a:pt x="153" y="251"/>
                      <a:pt x="146" y="272"/>
                      <a:pt x="148" y="293"/>
                    </a:cubicBezTo>
                    <a:cubicBezTo>
                      <a:pt x="150" y="314"/>
                      <a:pt x="164" y="328"/>
                      <a:pt x="173" y="346"/>
                    </a:cubicBezTo>
                    <a:cubicBezTo>
                      <a:pt x="173" y="346"/>
                      <a:pt x="173" y="346"/>
                      <a:pt x="173" y="346"/>
                    </a:cubicBezTo>
                    <a:cubicBezTo>
                      <a:pt x="165" y="327"/>
                      <a:pt x="153" y="312"/>
                      <a:pt x="152" y="291"/>
                    </a:cubicBezTo>
                    <a:cubicBezTo>
                      <a:pt x="151" y="271"/>
                      <a:pt x="158" y="253"/>
                      <a:pt x="166" y="235"/>
                    </a:cubicBezTo>
                    <a:cubicBezTo>
                      <a:pt x="169" y="244"/>
                      <a:pt x="173" y="252"/>
                      <a:pt x="176" y="261"/>
                    </a:cubicBezTo>
                    <a:cubicBezTo>
                      <a:pt x="176" y="262"/>
                      <a:pt x="176" y="262"/>
                      <a:pt x="177" y="262"/>
                    </a:cubicBezTo>
                    <a:cubicBezTo>
                      <a:pt x="182" y="276"/>
                      <a:pt x="187" y="289"/>
                      <a:pt x="192" y="303"/>
                    </a:cubicBezTo>
                    <a:cubicBezTo>
                      <a:pt x="204" y="331"/>
                      <a:pt x="218" y="363"/>
                      <a:pt x="243" y="382"/>
                    </a:cubicBezTo>
                    <a:cubicBezTo>
                      <a:pt x="243" y="382"/>
                      <a:pt x="243" y="382"/>
                      <a:pt x="243" y="382"/>
                    </a:cubicBezTo>
                    <a:cubicBezTo>
                      <a:pt x="217" y="360"/>
                      <a:pt x="204" y="323"/>
                      <a:pt x="192" y="293"/>
                    </a:cubicBezTo>
                    <a:cubicBezTo>
                      <a:pt x="188" y="284"/>
                      <a:pt x="185" y="274"/>
                      <a:pt x="181" y="265"/>
                    </a:cubicBezTo>
                    <a:cubicBezTo>
                      <a:pt x="207" y="281"/>
                      <a:pt x="228" y="301"/>
                      <a:pt x="246" y="325"/>
                    </a:cubicBezTo>
                    <a:cubicBezTo>
                      <a:pt x="246" y="326"/>
                      <a:pt x="247" y="325"/>
                      <a:pt x="247" y="325"/>
                    </a:cubicBezTo>
                    <a:cubicBezTo>
                      <a:pt x="230" y="297"/>
                      <a:pt x="207" y="275"/>
                      <a:pt x="179" y="259"/>
                    </a:cubicBezTo>
                    <a:cubicBezTo>
                      <a:pt x="179" y="259"/>
                      <a:pt x="179" y="259"/>
                      <a:pt x="179" y="259"/>
                    </a:cubicBezTo>
                    <a:cubicBezTo>
                      <a:pt x="172" y="240"/>
                      <a:pt x="165" y="221"/>
                      <a:pt x="157" y="202"/>
                    </a:cubicBezTo>
                    <a:cubicBezTo>
                      <a:pt x="176" y="207"/>
                      <a:pt x="194" y="222"/>
                      <a:pt x="209" y="234"/>
                    </a:cubicBezTo>
                    <a:cubicBezTo>
                      <a:pt x="226" y="247"/>
                      <a:pt x="241" y="262"/>
                      <a:pt x="253" y="281"/>
                    </a:cubicBezTo>
                    <a:cubicBezTo>
                      <a:pt x="253" y="281"/>
                      <a:pt x="253" y="281"/>
                      <a:pt x="253" y="280"/>
                    </a:cubicBezTo>
                    <a:cubicBezTo>
                      <a:pt x="243" y="259"/>
                      <a:pt x="227" y="244"/>
                      <a:pt x="209" y="229"/>
                    </a:cubicBezTo>
                    <a:cubicBezTo>
                      <a:pt x="193" y="216"/>
                      <a:pt x="175" y="200"/>
                      <a:pt x="154" y="197"/>
                    </a:cubicBezTo>
                    <a:cubicBezTo>
                      <a:pt x="145" y="176"/>
                      <a:pt x="133" y="156"/>
                      <a:pt x="122" y="136"/>
                    </a:cubicBezTo>
                    <a:cubicBezTo>
                      <a:pt x="133" y="141"/>
                      <a:pt x="146" y="144"/>
                      <a:pt x="158" y="149"/>
                    </a:cubicBezTo>
                    <a:cubicBezTo>
                      <a:pt x="171" y="155"/>
                      <a:pt x="184" y="162"/>
                      <a:pt x="195" y="171"/>
                    </a:cubicBezTo>
                    <a:cubicBezTo>
                      <a:pt x="221" y="190"/>
                      <a:pt x="238" y="215"/>
                      <a:pt x="256" y="242"/>
                    </a:cubicBezTo>
                    <a:cubicBezTo>
                      <a:pt x="256" y="242"/>
                      <a:pt x="257" y="242"/>
                      <a:pt x="257" y="242"/>
                    </a:cubicBezTo>
                    <a:cubicBezTo>
                      <a:pt x="245" y="214"/>
                      <a:pt x="223" y="189"/>
                      <a:pt x="200" y="171"/>
                    </a:cubicBezTo>
                    <a:cubicBezTo>
                      <a:pt x="187" y="161"/>
                      <a:pt x="174" y="152"/>
                      <a:pt x="160" y="145"/>
                    </a:cubicBezTo>
                    <a:cubicBezTo>
                      <a:pt x="148" y="138"/>
                      <a:pt x="133" y="130"/>
                      <a:pt x="119" y="129"/>
                    </a:cubicBezTo>
                    <a:cubicBezTo>
                      <a:pt x="118" y="129"/>
                      <a:pt x="118" y="129"/>
                      <a:pt x="118" y="129"/>
                    </a:cubicBezTo>
                    <a:cubicBezTo>
                      <a:pt x="115" y="123"/>
                      <a:pt x="112" y="116"/>
                      <a:pt x="109" y="109"/>
                    </a:cubicBezTo>
                    <a:cubicBezTo>
                      <a:pt x="105" y="101"/>
                      <a:pt x="102" y="92"/>
                      <a:pt x="98" y="84"/>
                    </a:cubicBezTo>
                    <a:cubicBezTo>
                      <a:pt x="128" y="87"/>
                      <a:pt x="155" y="98"/>
                      <a:pt x="180" y="114"/>
                    </a:cubicBezTo>
                    <a:cubicBezTo>
                      <a:pt x="193" y="121"/>
                      <a:pt x="205" y="130"/>
                      <a:pt x="217" y="138"/>
                    </a:cubicBezTo>
                    <a:cubicBezTo>
                      <a:pt x="232" y="148"/>
                      <a:pt x="248" y="159"/>
                      <a:pt x="257" y="175"/>
                    </a:cubicBezTo>
                    <a:cubicBezTo>
                      <a:pt x="258" y="175"/>
                      <a:pt x="259" y="175"/>
                      <a:pt x="259" y="174"/>
                    </a:cubicBezTo>
                    <a:cubicBezTo>
                      <a:pt x="244" y="147"/>
                      <a:pt x="212" y="127"/>
                      <a:pt x="186" y="111"/>
                    </a:cubicBezTo>
                    <a:cubicBezTo>
                      <a:pt x="206" y="104"/>
                      <a:pt x="226" y="107"/>
                      <a:pt x="246" y="114"/>
                    </a:cubicBezTo>
                    <a:cubicBezTo>
                      <a:pt x="246" y="114"/>
                      <a:pt x="247" y="113"/>
                      <a:pt x="246" y="113"/>
                    </a:cubicBezTo>
                    <a:cubicBezTo>
                      <a:pt x="226" y="101"/>
                      <a:pt x="202" y="102"/>
                      <a:pt x="181" y="108"/>
                    </a:cubicBezTo>
                    <a:cubicBezTo>
                      <a:pt x="162" y="96"/>
                      <a:pt x="142" y="86"/>
                      <a:pt x="121" y="80"/>
                    </a:cubicBezTo>
                    <a:cubicBezTo>
                      <a:pt x="138" y="79"/>
                      <a:pt x="154" y="78"/>
                      <a:pt x="171" y="78"/>
                    </a:cubicBezTo>
                    <a:cubicBezTo>
                      <a:pt x="196" y="79"/>
                      <a:pt x="218" y="87"/>
                      <a:pt x="242" y="92"/>
                    </a:cubicBezTo>
                    <a:cubicBezTo>
                      <a:pt x="243" y="92"/>
                      <a:pt x="243" y="92"/>
                      <a:pt x="243" y="92"/>
                    </a:cubicBezTo>
                    <a:cubicBezTo>
                      <a:pt x="223" y="80"/>
                      <a:pt x="196" y="77"/>
                      <a:pt x="173" y="75"/>
                    </a:cubicBezTo>
                    <a:cubicBezTo>
                      <a:pt x="150" y="74"/>
                      <a:pt x="127" y="74"/>
                      <a:pt x="104" y="77"/>
                    </a:cubicBezTo>
                    <a:cubicBezTo>
                      <a:pt x="101" y="76"/>
                      <a:pt x="98" y="76"/>
                      <a:pt x="95" y="76"/>
                    </a:cubicBezTo>
                    <a:cubicBezTo>
                      <a:pt x="86" y="52"/>
                      <a:pt x="76" y="28"/>
                      <a:pt x="65" y="5"/>
                    </a:cubicBezTo>
                    <a:cubicBezTo>
                      <a:pt x="63" y="0"/>
                      <a:pt x="56" y="4"/>
                      <a:pt x="58" y="8"/>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spTree>
    <p:extLst>
      <p:ext uri="{BB962C8B-B14F-4D97-AF65-F5344CB8AC3E}">
        <p14:creationId xmlns:p14="http://schemas.microsoft.com/office/powerpoint/2010/main" val="23993067"/>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 name="Group 25"/>
          <p:cNvGrpSpPr/>
          <p:nvPr/>
        </p:nvGrpSpPr>
        <p:grpSpPr>
          <a:xfrm rot="15541647">
            <a:off x="446802" y="6086680"/>
            <a:ext cx="826294" cy="1039813"/>
            <a:chOff x="2171701" y="1085850"/>
            <a:chExt cx="826294" cy="1039813"/>
          </a:xfrm>
        </p:grpSpPr>
        <p:sp>
          <p:nvSpPr>
            <p:cNvPr id="27" name="Freeform 29"/>
            <p:cNvSpPr>
              <a:spLocks/>
            </p:cNvSpPr>
            <p:nvPr/>
          </p:nvSpPr>
          <p:spPr bwMode="auto">
            <a:xfrm>
              <a:off x="2171701" y="1203325"/>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30"/>
            <p:cNvSpPr>
              <a:spLocks/>
            </p:cNvSpPr>
            <p:nvPr/>
          </p:nvSpPr>
          <p:spPr bwMode="auto">
            <a:xfrm>
              <a:off x="2186782" y="1181894"/>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29" name="Freeform 31"/>
            <p:cNvSpPr>
              <a:spLocks/>
            </p:cNvSpPr>
            <p:nvPr/>
          </p:nvSpPr>
          <p:spPr bwMode="auto">
            <a:xfrm>
              <a:off x="2228851" y="1085850"/>
              <a:ext cx="677863" cy="996950"/>
            </a:xfrm>
            <a:custGeom>
              <a:avLst/>
              <a:gdLst>
                <a:gd name="T0" fmla="*/ 86 w 259"/>
                <a:gd name="T1" fmla="*/ 77 h 382"/>
                <a:gd name="T2" fmla="*/ 58 w 259"/>
                <a:gd name="T3" fmla="*/ 116 h 382"/>
                <a:gd name="T4" fmla="*/ 0 w 259"/>
                <a:gd name="T5" fmla="*/ 187 h 382"/>
                <a:gd name="T6" fmla="*/ 55 w 259"/>
                <a:gd name="T7" fmla="*/ 125 h 382"/>
                <a:gd name="T8" fmla="*/ 36 w 259"/>
                <a:gd name="T9" fmla="*/ 260 h 382"/>
                <a:gd name="T10" fmla="*/ 48 w 259"/>
                <a:gd name="T11" fmla="*/ 162 h 382"/>
                <a:gd name="T12" fmla="*/ 88 w 259"/>
                <a:gd name="T13" fmla="*/ 83 h 382"/>
                <a:gd name="T14" fmla="*/ 102 w 259"/>
                <a:gd name="T15" fmla="*/ 115 h 382"/>
                <a:gd name="T16" fmla="*/ 74 w 259"/>
                <a:gd name="T17" fmla="*/ 200 h 382"/>
                <a:gd name="T18" fmla="*/ 45 w 259"/>
                <a:gd name="T19" fmla="*/ 236 h 382"/>
                <a:gd name="T20" fmla="*/ 73 w 259"/>
                <a:gd name="T21" fmla="*/ 207 h 382"/>
                <a:gd name="T22" fmla="*/ 85 w 259"/>
                <a:gd name="T23" fmla="*/ 306 h 382"/>
                <a:gd name="T24" fmla="*/ 108 w 259"/>
                <a:gd name="T25" fmla="*/ 127 h 382"/>
                <a:gd name="T26" fmla="*/ 120 w 259"/>
                <a:gd name="T27" fmla="*/ 150 h 382"/>
                <a:gd name="T28" fmla="*/ 132 w 259"/>
                <a:gd name="T29" fmla="*/ 323 h 382"/>
                <a:gd name="T30" fmla="*/ 150 w 259"/>
                <a:gd name="T31" fmla="*/ 199 h 382"/>
                <a:gd name="T32" fmla="*/ 154 w 259"/>
                <a:gd name="T33" fmla="*/ 207 h 382"/>
                <a:gd name="T34" fmla="*/ 162 w 259"/>
                <a:gd name="T35" fmla="*/ 232 h 382"/>
                <a:gd name="T36" fmla="*/ 173 w 259"/>
                <a:gd name="T37" fmla="*/ 346 h 382"/>
                <a:gd name="T38" fmla="*/ 152 w 259"/>
                <a:gd name="T39" fmla="*/ 291 h 382"/>
                <a:gd name="T40" fmla="*/ 176 w 259"/>
                <a:gd name="T41" fmla="*/ 261 h 382"/>
                <a:gd name="T42" fmla="*/ 192 w 259"/>
                <a:gd name="T43" fmla="*/ 303 h 382"/>
                <a:gd name="T44" fmla="*/ 243 w 259"/>
                <a:gd name="T45" fmla="*/ 382 h 382"/>
                <a:gd name="T46" fmla="*/ 181 w 259"/>
                <a:gd name="T47" fmla="*/ 265 h 382"/>
                <a:gd name="T48" fmla="*/ 247 w 259"/>
                <a:gd name="T49" fmla="*/ 325 h 382"/>
                <a:gd name="T50" fmla="*/ 179 w 259"/>
                <a:gd name="T51" fmla="*/ 259 h 382"/>
                <a:gd name="T52" fmla="*/ 209 w 259"/>
                <a:gd name="T53" fmla="*/ 234 h 382"/>
                <a:gd name="T54" fmla="*/ 253 w 259"/>
                <a:gd name="T55" fmla="*/ 280 h 382"/>
                <a:gd name="T56" fmla="*/ 154 w 259"/>
                <a:gd name="T57" fmla="*/ 197 h 382"/>
                <a:gd name="T58" fmla="*/ 158 w 259"/>
                <a:gd name="T59" fmla="*/ 149 h 382"/>
                <a:gd name="T60" fmla="*/ 256 w 259"/>
                <a:gd name="T61" fmla="*/ 242 h 382"/>
                <a:gd name="T62" fmla="*/ 200 w 259"/>
                <a:gd name="T63" fmla="*/ 171 h 382"/>
                <a:gd name="T64" fmla="*/ 119 w 259"/>
                <a:gd name="T65" fmla="*/ 129 h 382"/>
                <a:gd name="T66" fmla="*/ 109 w 259"/>
                <a:gd name="T67" fmla="*/ 109 h 382"/>
                <a:gd name="T68" fmla="*/ 180 w 259"/>
                <a:gd name="T69" fmla="*/ 114 h 382"/>
                <a:gd name="T70" fmla="*/ 257 w 259"/>
                <a:gd name="T71" fmla="*/ 175 h 382"/>
                <a:gd name="T72" fmla="*/ 186 w 259"/>
                <a:gd name="T73" fmla="*/ 111 h 382"/>
                <a:gd name="T74" fmla="*/ 246 w 259"/>
                <a:gd name="T75" fmla="*/ 113 h 382"/>
                <a:gd name="T76" fmla="*/ 121 w 259"/>
                <a:gd name="T77" fmla="*/ 80 h 382"/>
                <a:gd name="T78" fmla="*/ 242 w 259"/>
                <a:gd name="T79" fmla="*/ 92 h 382"/>
                <a:gd name="T80" fmla="*/ 173 w 259"/>
                <a:gd name="T81" fmla="*/ 75 h 382"/>
                <a:gd name="T82" fmla="*/ 95 w 259"/>
                <a:gd name="T83" fmla="*/ 76 h 382"/>
                <a:gd name="T84" fmla="*/ 58 w 259"/>
                <a:gd name="T85" fmla="*/ 8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9" h="382">
                  <a:moveTo>
                    <a:pt x="58" y="8"/>
                  </a:moveTo>
                  <a:cubicBezTo>
                    <a:pt x="66" y="31"/>
                    <a:pt x="76" y="54"/>
                    <a:pt x="86" y="77"/>
                  </a:cubicBezTo>
                  <a:cubicBezTo>
                    <a:pt x="86" y="77"/>
                    <a:pt x="85" y="77"/>
                    <a:pt x="85" y="77"/>
                  </a:cubicBezTo>
                  <a:cubicBezTo>
                    <a:pt x="73" y="86"/>
                    <a:pt x="65" y="101"/>
                    <a:pt x="58" y="116"/>
                  </a:cubicBezTo>
                  <a:cubicBezTo>
                    <a:pt x="58" y="116"/>
                    <a:pt x="57" y="116"/>
                    <a:pt x="57" y="116"/>
                  </a:cubicBezTo>
                  <a:cubicBezTo>
                    <a:pt x="31" y="132"/>
                    <a:pt x="9" y="157"/>
                    <a:pt x="0" y="187"/>
                  </a:cubicBezTo>
                  <a:cubicBezTo>
                    <a:pt x="0" y="187"/>
                    <a:pt x="0" y="187"/>
                    <a:pt x="0" y="187"/>
                  </a:cubicBezTo>
                  <a:cubicBezTo>
                    <a:pt x="13" y="160"/>
                    <a:pt x="30" y="140"/>
                    <a:pt x="55" y="125"/>
                  </a:cubicBezTo>
                  <a:cubicBezTo>
                    <a:pt x="50" y="138"/>
                    <a:pt x="46" y="151"/>
                    <a:pt x="42" y="163"/>
                  </a:cubicBezTo>
                  <a:cubicBezTo>
                    <a:pt x="32" y="196"/>
                    <a:pt x="28" y="227"/>
                    <a:pt x="36" y="260"/>
                  </a:cubicBezTo>
                  <a:cubicBezTo>
                    <a:pt x="36" y="261"/>
                    <a:pt x="38" y="261"/>
                    <a:pt x="38" y="260"/>
                  </a:cubicBezTo>
                  <a:cubicBezTo>
                    <a:pt x="30" y="227"/>
                    <a:pt x="37" y="194"/>
                    <a:pt x="48" y="162"/>
                  </a:cubicBezTo>
                  <a:cubicBezTo>
                    <a:pt x="53" y="148"/>
                    <a:pt x="58" y="134"/>
                    <a:pt x="65" y="120"/>
                  </a:cubicBezTo>
                  <a:cubicBezTo>
                    <a:pt x="71" y="107"/>
                    <a:pt x="81" y="95"/>
                    <a:pt x="88" y="83"/>
                  </a:cubicBezTo>
                  <a:cubicBezTo>
                    <a:pt x="88" y="83"/>
                    <a:pt x="88" y="83"/>
                    <a:pt x="88" y="83"/>
                  </a:cubicBezTo>
                  <a:cubicBezTo>
                    <a:pt x="93" y="94"/>
                    <a:pt x="98" y="104"/>
                    <a:pt x="102" y="115"/>
                  </a:cubicBezTo>
                  <a:cubicBezTo>
                    <a:pt x="103" y="117"/>
                    <a:pt x="104" y="119"/>
                    <a:pt x="105" y="120"/>
                  </a:cubicBezTo>
                  <a:cubicBezTo>
                    <a:pt x="85" y="142"/>
                    <a:pt x="78" y="172"/>
                    <a:pt x="74" y="200"/>
                  </a:cubicBezTo>
                  <a:cubicBezTo>
                    <a:pt x="68" y="206"/>
                    <a:pt x="63" y="211"/>
                    <a:pt x="57" y="218"/>
                  </a:cubicBezTo>
                  <a:cubicBezTo>
                    <a:pt x="53" y="224"/>
                    <a:pt x="49" y="230"/>
                    <a:pt x="45" y="236"/>
                  </a:cubicBezTo>
                  <a:cubicBezTo>
                    <a:pt x="45" y="237"/>
                    <a:pt x="46" y="237"/>
                    <a:pt x="46" y="237"/>
                  </a:cubicBezTo>
                  <a:cubicBezTo>
                    <a:pt x="54" y="226"/>
                    <a:pt x="63" y="216"/>
                    <a:pt x="73" y="207"/>
                  </a:cubicBezTo>
                  <a:cubicBezTo>
                    <a:pt x="70" y="240"/>
                    <a:pt x="74" y="274"/>
                    <a:pt x="84" y="306"/>
                  </a:cubicBezTo>
                  <a:cubicBezTo>
                    <a:pt x="84" y="307"/>
                    <a:pt x="85" y="307"/>
                    <a:pt x="85" y="306"/>
                  </a:cubicBezTo>
                  <a:cubicBezTo>
                    <a:pt x="77" y="275"/>
                    <a:pt x="74" y="242"/>
                    <a:pt x="78" y="210"/>
                  </a:cubicBezTo>
                  <a:cubicBezTo>
                    <a:pt x="81" y="181"/>
                    <a:pt x="89" y="150"/>
                    <a:pt x="108" y="127"/>
                  </a:cubicBezTo>
                  <a:cubicBezTo>
                    <a:pt x="112" y="135"/>
                    <a:pt x="116" y="142"/>
                    <a:pt x="120" y="149"/>
                  </a:cubicBezTo>
                  <a:cubicBezTo>
                    <a:pt x="120" y="150"/>
                    <a:pt x="120" y="150"/>
                    <a:pt x="120" y="150"/>
                  </a:cubicBezTo>
                  <a:cubicBezTo>
                    <a:pt x="83" y="199"/>
                    <a:pt x="101" y="276"/>
                    <a:pt x="130" y="324"/>
                  </a:cubicBezTo>
                  <a:cubicBezTo>
                    <a:pt x="131" y="326"/>
                    <a:pt x="133" y="325"/>
                    <a:pt x="132" y="323"/>
                  </a:cubicBezTo>
                  <a:cubicBezTo>
                    <a:pt x="103" y="276"/>
                    <a:pt x="90" y="204"/>
                    <a:pt x="124" y="156"/>
                  </a:cubicBezTo>
                  <a:cubicBezTo>
                    <a:pt x="133" y="170"/>
                    <a:pt x="142" y="184"/>
                    <a:pt x="150" y="199"/>
                  </a:cubicBezTo>
                  <a:cubicBezTo>
                    <a:pt x="150" y="200"/>
                    <a:pt x="150" y="200"/>
                    <a:pt x="150" y="200"/>
                  </a:cubicBezTo>
                  <a:cubicBezTo>
                    <a:pt x="151" y="202"/>
                    <a:pt x="153" y="204"/>
                    <a:pt x="154" y="207"/>
                  </a:cubicBezTo>
                  <a:cubicBezTo>
                    <a:pt x="157" y="214"/>
                    <a:pt x="161" y="222"/>
                    <a:pt x="164" y="230"/>
                  </a:cubicBezTo>
                  <a:cubicBezTo>
                    <a:pt x="163" y="230"/>
                    <a:pt x="162" y="231"/>
                    <a:pt x="162" y="232"/>
                  </a:cubicBezTo>
                  <a:cubicBezTo>
                    <a:pt x="153" y="251"/>
                    <a:pt x="146" y="272"/>
                    <a:pt x="148" y="293"/>
                  </a:cubicBezTo>
                  <a:cubicBezTo>
                    <a:pt x="150" y="314"/>
                    <a:pt x="164" y="328"/>
                    <a:pt x="173" y="346"/>
                  </a:cubicBezTo>
                  <a:cubicBezTo>
                    <a:pt x="173" y="346"/>
                    <a:pt x="173" y="346"/>
                    <a:pt x="173" y="346"/>
                  </a:cubicBezTo>
                  <a:cubicBezTo>
                    <a:pt x="165" y="327"/>
                    <a:pt x="153" y="312"/>
                    <a:pt x="152" y="291"/>
                  </a:cubicBezTo>
                  <a:cubicBezTo>
                    <a:pt x="151" y="271"/>
                    <a:pt x="158" y="253"/>
                    <a:pt x="166" y="235"/>
                  </a:cubicBezTo>
                  <a:cubicBezTo>
                    <a:pt x="169" y="244"/>
                    <a:pt x="173" y="252"/>
                    <a:pt x="176" y="261"/>
                  </a:cubicBezTo>
                  <a:cubicBezTo>
                    <a:pt x="176" y="262"/>
                    <a:pt x="176" y="262"/>
                    <a:pt x="177" y="262"/>
                  </a:cubicBezTo>
                  <a:cubicBezTo>
                    <a:pt x="182" y="276"/>
                    <a:pt x="187" y="289"/>
                    <a:pt x="192" y="303"/>
                  </a:cubicBezTo>
                  <a:cubicBezTo>
                    <a:pt x="204" y="331"/>
                    <a:pt x="218" y="363"/>
                    <a:pt x="243" y="382"/>
                  </a:cubicBezTo>
                  <a:cubicBezTo>
                    <a:pt x="243" y="382"/>
                    <a:pt x="243" y="382"/>
                    <a:pt x="243" y="382"/>
                  </a:cubicBezTo>
                  <a:cubicBezTo>
                    <a:pt x="217" y="360"/>
                    <a:pt x="204" y="323"/>
                    <a:pt x="192" y="293"/>
                  </a:cubicBezTo>
                  <a:cubicBezTo>
                    <a:pt x="188" y="284"/>
                    <a:pt x="185" y="274"/>
                    <a:pt x="181" y="265"/>
                  </a:cubicBezTo>
                  <a:cubicBezTo>
                    <a:pt x="207" y="281"/>
                    <a:pt x="228" y="301"/>
                    <a:pt x="246" y="325"/>
                  </a:cubicBezTo>
                  <a:cubicBezTo>
                    <a:pt x="246" y="326"/>
                    <a:pt x="247" y="325"/>
                    <a:pt x="247" y="325"/>
                  </a:cubicBezTo>
                  <a:cubicBezTo>
                    <a:pt x="230" y="297"/>
                    <a:pt x="207" y="275"/>
                    <a:pt x="179" y="259"/>
                  </a:cubicBezTo>
                  <a:cubicBezTo>
                    <a:pt x="179" y="259"/>
                    <a:pt x="179" y="259"/>
                    <a:pt x="179" y="259"/>
                  </a:cubicBezTo>
                  <a:cubicBezTo>
                    <a:pt x="172" y="240"/>
                    <a:pt x="165" y="221"/>
                    <a:pt x="157" y="202"/>
                  </a:cubicBezTo>
                  <a:cubicBezTo>
                    <a:pt x="176" y="207"/>
                    <a:pt x="194" y="222"/>
                    <a:pt x="209" y="234"/>
                  </a:cubicBezTo>
                  <a:cubicBezTo>
                    <a:pt x="226" y="247"/>
                    <a:pt x="241" y="262"/>
                    <a:pt x="253" y="281"/>
                  </a:cubicBezTo>
                  <a:cubicBezTo>
                    <a:pt x="253" y="281"/>
                    <a:pt x="253" y="281"/>
                    <a:pt x="253" y="280"/>
                  </a:cubicBezTo>
                  <a:cubicBezTo>
                    <a:pt x="243" y="259"/>
                    <a:pt x="227" y="244"/>
                    <a:pt x="209" y="229"/>
                  </a:cubicBezTo>
                  <a:cubicBezTo>
                    <a:pt x="193" y="216"/>
                    <a:pt x="175" y="200"/>
                    <a:pt x="154" y="197"/>
                  </a:cubicBezTo>
                  <a:cubicBezTo>
                    <a:pt x="145" y="176"/>
                    <a:pt x="133" y="156"/>
                    <a:pt x="122" y="136"/>
                  </a:cubicBezTo>
                  <a:cubicBezTo>
                    <a:pt x="133" y="141"/>
                    <a:pt x="146" y="144"/>
                    <a:pt x="158" y="149"/>
                  </a:cubicBezTo>
                  <a:cubicBezTo>
                    <a:pt x="171" y="155"/>
                    <a:pt x="184" y="162"/>
                    <a:pt x="195" y="171"/>
                  </a:cubicBezTo>
                  <a:cubicBezTo>
                    <a:pt x="221" y="190"/>
                    <a:pt x="238" y="215"/>
                    <a:pt x="256" y="242"/>
                  </a:cubicBezTo>
                  <a:cubicBezTo>
                    <a:pt x="256" y="242"/>
                    <a:pt x="257" y="242"/>
                    <a:pt x="257" y="242"/>
                  </a:cubicBezTo>
                  <a:cubicBezTo>
                    <a:pt x="245" y="214"/>
                    <a:pt x="223" y="189"/>
                    <a:pt x="200" y="171"/>
                  </a:cubicBezTo>
                  <a:cubicBezTo>
                    <a:pt x="187" y="161"/>
                    <a:pt x="174" y="152"/>
                    <a:pt x="160" y="145"/>
                  </a:cubicBezTo>
                  <a:cubicBezTo>
                    <a:pt x="148" y="138"/>
                    <a:pt x="133" y="130"/>
                    <a:pt x="119" y="129"/>
                  </a:cubicBezTo>
                  <a:cubicBezTo>
                    <a:pt x="118" y="129"/>
                    <a:pt x="118" y="129"/>
                    <a:pt x="118" y="129"/>
                  </a:cubicBezTo>
                  <a:cubicBezTo>
                    <a:pt x="115" y="123"/>
                    <a:pt x="112" y="116"/>
                    <a:pt x="109" y="109"/>
                  </a:cubicBezTo>
                  <a:cubicBezTo>
                    <a:pt x="105" y="101"/>
                    <a:pt x="102" y="92"/>
                    <a:pt x="98" y="84"/>
                  </a:cubicBezTo>
                  <a:cubicBezTo>
                    <a:pt x="128" y="87"/>
                    <a:pt x="155" y="98"/>
                    <a:pt x="180" y="114"/>
                  </a:cubicBezTo>
                  <a:cubicBezTo>
                    <a:pt x="193" y="121"/>
                    <a:pt x="205" y="130"/>
                    <a:pt x="217" y="138"/>
                  </a:cubicBezTo>
                  <a:cubicBezTo>
                    <a:pt x="232" y="148"/>
                    <a:pt x="248" y="159"/>
                    <a:pt x="257" y="175"/>
                  </a:cubicBezTo>
                  <a:cubicBezTo>
                    <a:pt x="258" y="175"/>
                    <a:pt x="259" y="175"/>
                    <a:pt x="259" y="174"/>
                  </a:cubicBezTo>
                  <a:cubicBezTo>
                    <a:pt x="244" y="147"/>
                    <a:pt x="212" y="127"/>
                    <a:pt x="186" y="111"/>
                  </a:cubicBezTo>
                  <a:cubicBezTo>
                    <a:pt x="206" y="104"/>
                    <a:pt x="226" y="107"/>
                    <a:pt x="246" y="114"/>
                  </a:cubicBezTo>
                  <a:cubicBezTo>
                    <a:pt x="246" y="114"/>
                    <a:pt x="247" y="113"/>
                    <a:pt x="246" y="113"/>
                  </a:cubicBezTo>
                  <a:cubicBezTo>
                    <a:pt x="226" y="101"/>
                    <a:pt x="202" y="102"/>
                    <a:pt x="181" y="108"/>
                  </a:cubicBezTo>
                  <a:cubicBezTo>
                    <a:pt x="162" y="96"/>
                    <a:pt x="142" y="86"/>
                    <a:pt x="121" y="80"/>
                  </a:cubicBezTo>
                  <a:cubicBezTo>
                    <a:pt x="138" y="79"/>
                    <a:pt x="154" y="78"/>
                    <a:pt x="171" y="78"/>
                  </a:cubicBezTo>
                  <a:cubicBezTo>
                    <a:pt x="196" y="79"/>
                    <a:pt x="218" y="87"/>
                    <a:pt x="242" y="92"/>
                  </a:cubicBezTo>
                  <a:cubicBezTo>
                    <a:pt x="243" y="92"/>
                    <a:pt x="243" y="92"/>
                    <a:pt x="243" y="92"/>
                  </a:cubicBezTo>
                  <a:cubicBezTo>
                    <a:pt x="223" y="80"/>
                    <a:pt x="196" y="77"/>
                    <a:pt x="173" y="75"/>
                  </a:cubicBezTo>
                  <a:cubicBezTo>
                    <a:pt x="150" y="74"/>
                    <a:pt x="127" y="74"/>
                    <a:pt x="104" y="77"/>
                  </a:cubicBezTo>
                  <a:cubicBezTo>
                    <a:pt x="101" y="76"/>
                    <a:pt x="98" y="76"/>
                    <a:pt x="95" y="76"/>
                  </a:cubicBezTo>
                  <a:cubicBezTo>
                    <a:pt x="86" y="52"/>
                    <a:pt x="76" y="28"/>
                    <a:pt x="65" y="5"/>
                  </a:cubicBezTo>
                  <a:cubicBezTo>
                    <a:pt x="63" y="0"/>
                    <a:pt x="56" y="4"/>
                    <a:pt x="58" y="8"/>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0" name="Group 29"/>
          <p:cNvGrpSpPr/>
          <p:nvPr/>
        </p:nvGrpSpPr>
        <p:grpSpPr>
          <a:xfrm>
            <a:off x="-232581" y="6094753"/>
            <a:ext cx="1074738" cy="942975"/>
            <a:chOff x="8523287" y="4378326"/>
            <a:chExt cx="1074738" cy="942975"/>
          </a:xfrm>
        </p:grpSpPr>
        <p:grpSp>
          <p:nvGrpSpPr>
            <p:cNvPr id="31" name="Group 30"/>
            <p:cNvGrpSpPr/>
            <p:nvPr/>
          </p:nvGrpSpPr>
          <p:grpSpPr>
            <a:xfrm>
              <a:off x="8523287" y="4378326"/>
              <a:ext cx="1074738" cy="942975"/>
              <a:chOff x="8523287" y="4378326"/>
              <a:chExt cx="1074738" cy="942975"/>
            </a:xfrm>
          </p:grpSpPr>
          <p:sp>
            <p:nvSpPr>
              <p:cNvPr id="60" name="Freeform 85"/>
              <p:cNvSpPr>
                <a:spLocks/>
              </p:cNvSpPr>
              <p:nvPr/>
            </p:nvSpPr>
            <p:spPr bwMode="auto">
              <a:xfrm>
                <a:off x="8523287" y="4378326"/>
                <a:ext cx="1074738" cy="942975"/>
              </a:xfrm>
              <a:custGeom>
                <a:avLst/>
                <a:gdLst>
                  <a:gd name="T0" fmla="*/ 398 w 412"/>
                  <a:gd name="T1" fmla="*/ 185 h 361"/>
                  <a:gd name="T2" fmla="*/ 362 w 412"/>
                  <a:gd name="T3" fmla="*/ 177 h 361"/>
                  <a:gd name="T4" fmla="*/ 321 w 412"/>
                  <a:gd name="T5" fmla="*/ 178 h 361"/>
                  <a:gd name="T6" fmla="*/ 381 w 412"/>
                  <a:gd name="T7" fmla="*/ 150 h 361"/>
                  <a:gd name="T8" fmla="*/ 377 w 412"/>
                  <a:gd name="T9" fmla="*/ 128 h 361"/>
                  <a:gd name="T10" fmla="*/ 366 w 412"/>
                  <a:gd name="T11" fmla="*/ 123 h 361"/>
                  <a:gd name="T12" fmla="*/ 359 w 412"/>
                  <a:gd name="T13" fmla="*/ 121 h 361"/>
                  <a:gd name="T14" fmla="*/ 352 w 412"/>
                  <a:gd name="T15" fmla="*/ 108 h 361"/>
                  <a:gd name="T16" fmla="*/ 346 w 412"/>
                  <a:gd name="T17" fmla="*/ 63 h 361"/>
                  <a:gd name="T18" fmla="*/ 327 w 412"/>
                  <a:gd name="T19" fmla="*/ 44 h 361"/>
                  <a:gd name="T20" fmla="*/ 297 w 412"/>
                  <a:gd name="T21" fmla="*/ 60 h 361"/>
                  <a:gd name="T22" fmla="*/ 267 w 412"/>
                  <a:gd name="T23" fmla="*/ 88 h 361"/>
                  <a:gd name="T24" fmla="*/ 255 w 412"/>
                  <a:gd name="T25" fmla="*/ 102 h 361"/>
                  <a:gd name="T26" fmla="*/ 248 w 412"/>
                  <a:gd name="T27" fmla="*/ 111 h 361"/>
                  <a:gd name="T28" fmla="*/ 245 w 412"/>
                  <a:gd name="T29" fmla="*/ 115 h 361"/>
                  <a:gd name="T30" fmla="*/ 238 w 412"/>
                  <a:gd name="T31" fmla="*/ 114 h 361"/>
                  <a:gd name="T32" fmla="*/ 235 w 412"/>
                  <a:gd name="T33" fmla="*/ 108 h 361"/>
                  <a:gd name="T34" fmla="*/ 245 w 412"/>
                  <a:gd name="T35" fmla="*/ 65 h 361"/>
                  <a:gd name="T36" fmla="*/ 222 w 412"/>
                  <a:gd name="T37" fmla="*/ 6 h 361"/>
                  <a:gd name="T38" fmla="*/ 194 w 412"/>
                  <a:gd name="T39" fmla="*/ 3 h 361"/>
                  <a:gd name="T40" fmla="*/ 183 w 412"/>
                  <a:gd name="T41" fmla="*/ 11 h 361"/>
                  <a:gd name="T42" fmla="*/ 162 w 412"/>
                  <a:gd name="T43" fmla="*/ 21 h 361"/>
                  <a:gd name="T44" fmla="*/ 124 w 412"/>
                  <a:gd name="T45" fmla="*/ 17 h 361"/>
                  <a:gd name="T46" fmla="*/ 98 w 412"/>
                  <a:gd name="T47" fmla="*/ 34 h 361"/>
                  <a:gd name="T48" fmla="*/ 104 w 412"/>
                  <a:gd name="T49" fmla="*/ 99 h 361"/>
                  <a:gd name="T50" fmla="*/ 161 w 412"/>
                  <a:gd name="T51" fmla="*/ 136 h 361"/>
                  <a:gd name="T52" fmla="*/ 82 w 412"/>
                  <a:gd name="T53" fmla="*/ 99 h 361"/>
                  <a:gd name="T54" fmla="*/ 46 w 412"/>
                  <a:gd name="T55" fmla="*/ 89 h 361"/>
                  <a:gd name="T56" fmla="*/ 34 w 412"/>
                  <a:gd name="T57" fmla="*/ 114 h 361"/>
                  <a:gd name="T58" fmla="*/ 8 w 412"/>
                  <a:gd name="T59" fmla="*/ 143 h 361"/>
                  <a:gd name="T60" fmla="*/ 3 w 412"/>
                  <a:gd name="T61" fmla="*/ 179 h 361"/>
                  <a:gd name="T62" fmla="*/ 9 w 412"/>
                  <a:gd name="T63" fmla="*/ 199 h 361"/>
                  <a:gd name="T64" fmla="*/ 21 w 412"/>
                  <a:gd name="T65" fmla="*/ 206 h 361"/>
                  <a:gd name="T66" fmla="*/ 68 w 412"/>
                  <a:gd name="T67" fmla="*/ 213 h 361"/>
                  <a:gd name="T68" fmla="*/ 78 w 412"/>
                  <a:gd name="T69" fmla="*/ 228 h 361"/>
                  <a:gd name="T70" fmla="*/ 99 w 412"/>
                  <a:gd name="T71" fmla="*/ 231 h 361"/>
                  <a:gd name="T72" fmla="*/ 100 w 412"/>
                  <a:gd name="T73" fmla="*/ 230 h 361"/>
                  <a:gd name="T74" fmla="*/ 57 w 412"/>
                  <a:gd name="T75" fmla="*/ 265 h 361"/>
                  <a:gd name="T76" fmla="*/ 68 w 412"/>
                  <a:gd name="T77" fmla="*/ 308 h 361"/>
                  <a:gd name="T78" fmla="*/ 97 w 412"/>
                  <a:gd name="T79" fmla="*/ 317 h 361"/>
                  <a:gd name="T80" fmla="*/ 100 w 412"/>
                  <a:gd name="T81" fmla="*/ 328 h 361"/>
                  <a:gd name="T82" fmla="*/ 121 w 412"/>
                  <a:gd name="T83" fmla="*/ 334 h 361"/>
                  <a:gd name="T84" fmla="*/ 154 w 412"/>
                  <a:gd name="T85" fmla="*/ 325 h 361"/>
                  <a:gd name="T86" fmla="*/ 189 w 412"/>
                  <a:gd name="T87" fmla="*/ 335 h 361"/>
                  <a:gd name="T88" fmla="*/ 239 w 412"/>
                  <a:gd name="T89" fmla="*/ 345 h 361"/>
                  <a:gd name="T90" fmla="*/ 251 w 412"/>
                  <a:gd name="T91" fmla="*/ 336 h 361"/>
                  <a:gd name="T92" fmla="*/ 264 w 412"/>
                  <a:gd name="T93" fmla="*/ 331 h 361"/>
                  <a:gd name="T94" fmla="*/ 275 w 412"/>
                  <a:gd name="T95" fmla="*/ 314 h 361"/>
                  <a:gd name="T96" fmla="*/ 265 w 412"/>
                  <a:gd name="T97" fmla="*/ 283 h 361"/>
                  <a:gd name="T98" fmla="*/ 256 w 412"/>
                  <a:gd name="T99" fmla="*/ 268 h 361"/>
                  <a:gd name="T100" fmla="*/ 250 w 412"/>
                  <a:gd name="T101" fmla="*/ 249 h 361"/>
                  <a:gd name="T102" fmla="*/ 292 w 412"/>
                  <a:gd name="T103" fmla="*/ 296 h 361"/>
                  <a:gd name="T104" fmla="*/ 347 w 412"/>
                  <a:gd name="T105" fmla="*/ 300 h 361"/>
                  <a:gd name="T106" fmla="*/ 365 w 412"/>
                  <a:gd name="T107" fmla="*/ 282 h 361"/>
                  <a:gd name="T108" fmla="*/ 368 w 412"/>
                  <a:gd name="T109" fmla="*/ 271 h 361"/>
                  <a:gd name="T110" fmla="*/ 370 w 412"/>
                  <a:gd name="T111" fmla="*/ 268 h 361"/>
                  <a:gd name="T112" fmla="*/ 375 w 412"/>
                  <a:gd name="T113" fmla="*/ 265 h 361"/>
                  <a:gd name="T114" fmla="*/ 389 w 412"/>
                  <a:gd name="T115" fmla="*/ 228 h 361"/>
                  <a:gd name="T116" fmla="*/ 409 w 412"/>
                  <a:gd name="T117" fmla="*/ 208 h 361"/>
                  <a:gd name="T118" fmla="*/ 398 w 412"/>
                  <a:gd name="T119" fmla="*/ 185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12" h="361">
                    <a:moveTo>
                      <a:pt x="398" y="185"/>
                    </a:moveTo>
                    <a:cubicBezTo>
                      <a:pt x="387" y="180"/>
                      <a:pt x="374" y="177"/>
                      <a:pt x="362" y="177"/>
                    </a:cubicBezTo>
                    <a:cubicBezTo>
                      <a:pt x="349" y="176"/>
                      <a:pt x="334" y="182"/>
                      <a:pt x="321" y="178"/>
                    </a:cubicBezTo>
                    <a:cubicBezTo>
                      <a:pt x="340" y="169"/>
                      <a:pt x="373" y="173"/>
                      <a:pt x="381" y="150"/>
                    </a:cubicBezTo>
                    <a:cubicBezTo>
                      <a:pt x="384" y="142"/>
                      <a:pt x="383" y="133"/>
                      <a:pt x="377" y="128"/>
                    </a:cubicBezTo>
                    <a:cubicBezTo>
                      <a:pt x="374" y="125"/>
                      <a:pt x="370" y="124"/>
                      <a:pt x="366" y="123"/>
                    </a:cubicBezTo>
                    <a:cubicBezTo>
                      <a:pt x="364" y="123"/>
                      <a:pt x="361" y="122"/>
                      <a:pt x="359" y="121"/>
                    </a:cubicBezTo>
                    <a:cubicBezTo>
                      <a:pt x="353" y="119"/>
                      <a:pt x="353" y="113"/>
                      <a:pt x="352" y="108"/>
                    </a:cubicBezTo>
                    <a:cubicBezTo>
                      <a:pt x="350" y="93"/>
                      <a:pt x="350" y="77"/>
                      <a:pt x="346" y="63"/>
                    </a:cubicBezTo>
                    <a:cubicBezTo>
                      <a:pt x="344" y="54"/>
                      <a:pt x="337" y="44"/>
                      <a:pt x="327" y="44"/>
                    </a:cubicBezTo>
                    <a:cubicBezTo>
                      <a:pt x="316" y="44"/>
                      <a:pt x="305" y="54"/>
                      <a:pt x="297" y="60"/>
                    </a:cubicBezTo>
                    <a:cubicBezTo>
                      <a:pt x="286" y="69"/>
                      <a:pt x="276" y="78"/>
                      <a:pt x="267" y="88"/>
                    </a:cubicBezTo>
                    <a:cubicBezTo>
                      <a:pt x="263" y="93"/>
                      <a:pt x="259" y="97"/>
                      <a:pt x="255" y="102"/>
                    </a:cubicBezTo>
                    <a:cubicBezTo>
                      <a:pt x="253" y="105"/>
                      <a:pt x="250" y="108"/>
                      <a:pt x="248" y="111"/>
                    </a:cubicBezTo>
                    <a:cubicBezTo>
                      <a:pt x="247" y="112"/>
                      <a:pt x="246" y="114"/>
                      <a:pt x="245" y="115"/>
                    </a:cubicBezTo>
                    <a:cubicBezTo>
                      <a:pt x="243" y="117"/>
                      <a:pt x="241" y="117"/>
                      <a:pt x="238" y="114"/>
                    </a:cubicBezTo>
                    <a:cubicBezTo>
                      <a:pt x="235" y="113"/>
                      <a:pt x="234" y="111"/>
                      <a:pt x="235" y="108"/>
                    </a:cubicBezTo>
                    <a:cubicBezTo>
                      <a:pt x="238" y="94"/>
                      <a:pt x="243" y="80"/>
                      <a:pt x="245" y="65"/>
                    </a:cubicBezTo>
                    <a:cubicBezTo>
                      <a:pt x="248" y="44"/>
                      <a:pt x="243" y="17"/>
                      <a:pt x="222" y="6"/>
                    </a:cubicBezTo>
                    <a:cubicBezTo>
                      <a:pt x="214" y="1"/>
                      <a:pt x="203" y="0"/>
                      <a:pt x="194" y="3"/>
                    </a:cubicBezTo>
                    <a:cubicBezTo>
                      <a:pt x="190" y="5"/>
                      <a:pt x="186" y="7"/>
                      <a:pt x="183" y="11"/>
                    </a:cubicBezTo>
                    <a:cubicBezTo>
                      <a:pt x="177" y="17"/>
                      <a:pt x="171" y="21"/>
                      <a:pt x="162" y="21"/>
                    </a:cubicBezTo>
                    <a:cubicBezTo>
                      <a:pt x="149" y="20"/>
                      <a:pt x="138" y="15"/>
                      <a:pt x="124" y="17"/>
                    </a:cubicBezTo>
                    <a:cubicBezTo>
                      <a:pt x="114" y="20"/>
                      <a:pt x="104" y="26"/>
                      <a:pt x="98" y="34"/>
                    </a:cubicBezTo>
                    <a:cubicBezTo>
                      <a:pt x="82" y="54"/>
                      <a:pt x="86" y="82"/>
                      <a:pt x="104" y="99"/>
                    </a:cubicBezTo>
                    <a:cubicBezTo>
                      <a:pt x="121" y="114"/>
                      <a:pt x="144" y="121"/>
                      <a:pt x="161" y="136"/>
                    </a:cubicBezTo>
                    <a:cubicBezTo>
                      <a:pt x="131" y="144"/>
                      <a:pt x="105" y="113"/>
                      <a:pt x="82" y="99"/>
                    </a:cubicBezTo>
                    <a:cubicBezTo>
                      <a:pt x="72" y="92"/>
                      <a:pt x="59" y="87"/>
                      <a:pt x="46" y="89"/>
                    </a:cubicBezTo>
                    <a:cubicBezTo>
                      <a:pt x="32" y="91"/>
                      <a:pt x="34" y="103"/>
                      <a:pt x="34" y="114"/>
                    </a:cubicBezTo>
                    <a:cubicBezTo>
                      <a:pt x="34" y="130"/>
                      <a:pt x="17" y="133"/>
                      <a:pt x="8" y="143"/>
                    </a:cubicBezTo>
                    <a:cubicBezTo>
                      <a:pt x="0" y="153"/>
                      <a:pt x="0" y="167"/>
                      <a:pt x="3" y="179"/>
                    </a:cubicBezTo>
                    <a:cubicBezTo>
                      <a:pt x="4" y="186"/>
                      <a:pt x="6" y="193"/>
                      <a:pt x="9" y="199"/>
                    </a:cubicBezTo>
                    <a:cubicBezTo>
                      <a:pt x="12" y="204"/>
                      <a:pt x="16" y="206"/>
                      <a:pt x="21" y="206"/>
                    </a:cubicBezTo>
                    <a:cubicBezTo>
                      <a:pt x="36" y="205"/>
                      <a:pt x="59" y="195"/>
                      <a:pt x="68" y="213"/>
                    </a:cubicBezTo>
                    <a:cubicBezTo>
                      <a:pt x="71" y="219"/>
                      <a:pt x="71" y="225"/>
                      <a:pt x="78" y="228"/>
                    </a:cubicBezTo>
                    <a:cubicBezTo>
                      <a:pt x="84" y="232"/>
                      <a:pt x="92" y="231"/>
                      <a:pt x="99" y="231"/>
                    </a:cubicBezTo>
                    <a:cubicBezTo>
                      <a:pt x="99" y="231"/>
                      <a:pt x="99" y="230"/>
                      <a:pt x="100" y="230"/>
                    </a:cubicBezTo>
                    <a:cubicBezTo>
                      <a:pt x="85" y="240"/>
                      <a:pt x="67" y="249"/>
                      <a:pt x="57" y="265"/>
                    </a:cubicBezTo>
                    <a:cubicBezTo>
                      <a:pt x="47" y="282"/>
                      <a:pt x="51" y="298"/>
                      <a:pt x="68" y="308"/>
                    </a:cubicBezTo>
                    <a:cubicBezTo>
                      <a:pt x="75" y="311"/>
                      <a:pt x="86" y="316"/>
                      <a:pt x="97" y="317"/>
                    </a:cubicBezTo>
                    <a:cubicBezTo>
                      <a:pt x="96" y="321"/>
                      <a:pt x="97" y="325"/>
                      <a:pt x="100" y="328"/>
                    </a:cubicBezTo>
                    <a:cubicBezTo>
                      <a:pt x="105" y="334"/>
                      <a:pt x="113" y="336"/>
                      <a:pt x="121" y="334"/>
                    </a:cubicBezTo>
                    <a:cubicBezTo>
                      <a:pt x="132" y="332"/>
                      <a:pt x="142" y="326"/>
                      <a:pt x="154" y="325"/>
                    </a:cubicBezTo>
                    <a:cubicBezTo>
                      <a:pt x="166" y="325"/>
                      <a:pt x="179" y="328"/>
                      <a:pt x="189" y="335"/>
                    </a:cubicBezTo>
                    <a:cubicBezTo>
                      <a:pt x="204" y="344"/>
                      <a:pt x="222" y="361"/>
                      <a:pt x="239" y="345"/>
                    </a:cubicBezTo>
                    <a:cubicBezTo>
                      <a:pt x="243" y="342"/>
                      <a:pt x="246" y="338"/>
                      <a:pt x="251" y="336"/>
                    </a:cubicBezTo>
                    <a:cubicBezTo>
                      <a:pt x="255" y="334"/>
                      <a:pt x="260" y="333"/>
                      <a:pt x="264" y="331"/>
                    </a:cubicBezTo>
                    <a:cubicBezTo>
                      <a:pt x="271" y="328"/>
                      <a:pt x="275" y="322"/>
                      <a:pt x="275" y="314"/>
                    </a:cubicBezTo>
                    <a:cubicBezTo>
                      <a:pt x="275" y="304"/>
                      <a:pt x="270" y="292"/>
                      <a:pt x="265" y="283"/>
                    </a:cubicBezTo>
                    <a:cubicBezTo>
                      <a:pt x="262" y="278"/>
                      <a:pt x="259" y="273"/>
                      <a:pt x="256" y="268"/>
                    </a:cubicBezTo>
                    <a:cubicBezTo>
                      <a:pt x="252" y="264"/>
                      <a:pt x="246" y="255"/>
                      <a:pt x="250" y="249"/>
                    </a:cubicBezTo>
                    <a:cubicBezTo>
                      <a:pt x="261" y="267"/>
                      <a:pt x="274" y="284"/>
                      <a:pt x="292" y="296"/>
                    </a:cubicBezTo>
                    <a:cubicBezTo>
                      <a:pt x="308" y="306"/>
                      <a:pt x="330" y="310"/>
                      <a:pt x="347" y="300"/>
                    </a:cubicBezTo>
                    <a:cubicBezTo>
                      <a:pt x="355" y="296"/>
                      <a:pt x="361" y="290"/>
                      <a:pt x="365" y="282"/>
                    </a:cubicBezTo>
                    <a:cubicBezTo>
                      <a:pt x="367" y="278"/>
                      <a:pt x="367" y="274"/>
                      <a:pt x="368" y="271"/>
                    </a:cubicBezTo>
                    <a:cubicBezTo>
                      <a:pt x="369" y="268"/>
                      <a:pt x="367" y="269"/>
                      <a:pt x="370" y="268"/>
                    </a:cubicBezTo>
                    <a:cubicBezTo>
                      <a:pt x="372" y="267"/>
                      <a:pt x="374" y="266"/>
                      <a:pt x="375" y="265"/>
                    </a:cubicBezTo>
                    <a:cubicBezTo>
                      <a:pt x="388" y="258"/>
                      <a:pt x="393" y="242"/>
                      <a:pt x="389" y="228"/>
                    </a:cubicBezTo>
                    <a:cubicBezTo>
                      <a:pt x="397" y="224"/>
                      <a:pt x="406" y="218"/>
                      <a:pt x="409" y="208"/>
                    </a:cubicBezTo>
                    <a:cubicBezTo>
                      <a:pt x="412" y="198"/>
                      <a:pt x="407" y="190"/>
                      <a:pt x="398" y="185"/>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61" name="Freeform 86"/>
              <p:cNvSpPr>
                <a:spLocks/>
              </p:cNvSpPr>
              <p:nvPr/>
            </p:nvSpPr>
            <p:spPr bwMode="auto">
              <a:xfrm>
                <a:off x="8670925" y="4529138"/>
                <a:ext cx="723900" cy="635000"/>
              </a:xfrm>
              <a:custGeom>
                <a:avLst/>
                <a:gdLst>
                  <a:gd name="T0" fmla="*/ 267 w 277"/>
                  <a:gd name="T1" fmla="*/ 124 h 243"/>
                  <a:gd name="T2" fmla="*/ 243 w 277"/>
                  <a:gd name="T3" fmla="*/ 119 h 243"/>
                  <a:gd name="T4" fmla="*/ 216 w 277"/>
                  <a:gd name="T5" fmla="*/ 119 h 243"/>
                  <a:gd name="T6" fmla="*/ 256 w 277"/>
                  <a:gd name="T7" fmla="*/ 100 h 243"/>
                  <a:gd name="T8" fmla="*/ 253 w 277"/>
                  <a:gd name="T9" fmla="*/ 86 h 243"/>
                  <a:gd name="T10" fmla="*/ 246 w 277"/>
                  <a:gd name="T11" fmla="*/ 83 h 243"/>
                  <a:gd name="T12" fmla="*/ 241 w 277"/>
                  <a:gd name="T13" fmla="*/ 82 h 243"/>
                  <a:gd name="T14" fmla="*/ 237 w 277"/>
                  <a:gd name="T15" fmla="*/ 72 h 243"/>
                  <a:gd name="T16" fmla="*/ 233 w 277"/>
                  <a:gd name="T17" fmla="*/ 42 h 243"/>
                  <a:gd name="T18" fmla="*/ 219 w 277"/>
                  <a:gd name="T19" fmla="*/ 30 h 243"/>
                  <a:gd name="T20" fmla="*/ 199 w 277"/>
                  <a:gd name="T21" fmla="*/ 40 h 243"/>
                  <a:gd name="T22" fmla="*/ 179 w 277"/>
                  <a:gd name="T23" fmla="*/ 59 h 243"/>
                  <a:gd name="T24" fmla="*/ 171 w 277"/>
                  <a:gd name="T25" fmla="*/ 68 h 243"/>
                  <a:gd name="T26" fmla="*/ 167 w 277"/>
                  <a:gd name="T27" fmla="*/ 74 h 243"/>
                  <a:gd name="T28" fmla="*/ 164 w 277"/>
                  <a:gd name="T29" fmla="*/ 77 h 243"/>
                  <a:gd name="T30" fmla="*/ 160 w 277"/>
                  <a:gd name="T31" fmla="*/ 77 h 243"/>
                  <a:gd name="T32" fmla="*/ 158 w 277"/>
                  <a:gd name="T33" fmla="*/ 73 h 243"/>
                  <a:gd name="T34" fmla="*/ 164 w 277"/>
                  <a:gd name="T35" fmla="*/ 44 h 243"/>
                  <a:gd name="T36" fmla="*/ 149 w 277"/>
                  <a:gd name="T37" fmla="*/ 4 h 243"/>
                  <a:gd name="T38" fmla="*/ 131 w 277"/>
                  <a:gd name="T39" fmla="*/ 2 h 243"/>
                  <a:gd name="T40" fmla="*/ 123 w 277"/>
                  <a:gd name="T41" fmla="*/ 7 h 243"/>
                  <a:gd name="T42" fmla="*/ 109 w 277"/>
                  <a:gd name="T43" fmla="*/ 14 h 243"/>
                  <a:gd name="T44" fmla="*/ 84 w 277"/>
                  <a:gd name="T45" fmla="*/ 12 h 243"/>
                  <a:gd name="T46" fmla="*/ 66 w 277"/>
                  <a:gd name="T47" fmla="*/ 23 h 243"/>
                  <a:gd name="T48" fmla="*/ 70 w 277"/>
                  <a:gd name="T49" fmla="*/ 66 h 243"/>
                  <a:gd name="T50" fmla="*/ 108 w 277"/>
                  <a:gd name="T51" fmla="*/ 91 h 243"/>
                  <a:gd name="T52" fmla="*/ 55 w 277"/>
                  <a:gd name="T53" fmla="*/ 66 h 243"/>
                  <a:gd name="T54" fmla="*/ 31 w 277"/>
                  <a:gd name="T55" fmla="*/ 59 h 243"/>
                  <a:gd name="T56" fmla="*/ 23 w 277"/>
                  <a:gd name="T57" fmla="*/ 77 h 243"/>
                  <a:gd name="T58" fmla="*/ 6 w 277"/>
                  <a:gd name="T59" fmla="*/ 96 h 243"/>
                  <a:gd name="T60" fmla="*/ 2 w 277"/>
                  <a:gd name="T61" fmla="*/ 120 h 243"/>
                  <a:gd name="T62" fmla="*/ 6 w 277"/>
                  <a:gd name="T63" fmla="*/ 134 h 243"/>
                  <a:gd name="T64" fmla="*/ 14 w 277"/>
                  <a:gd name="T65" fmla="*/ 138 h 243"/>
                  <a:gd name="T66" fmla="*/ 46 w 277"/>
                  <a:gd name="T67" fmla="*/ 143 h 243"/>
                  <a:gd name="T68" fmla="*/ 52 w 277"/>
                  <a:gd name="T69" fmla="*/ 153 h 243"/>
                  <a:gd name="T70" fmla="*/ 66 w 277"/>
                  <a:gd name="T71" fmla="*/ 155 h 243"/>
                  <a:gd name="T72" fmla="*/ 81 w 277"/>
                  <a:gd name="T73" fmla="*/ 150 h 243"/>
                  <a:gd name="T74" fmla="*/ 96 w 277"/>
                  <a:gd name="T75" fmla="*/ 142 h 243"/>
                  <a:gd name="T76" fmla="*/ 55 w 277"/>
                  <a:gd name="T77" fmla="*/ 181 h 243"/>
                  <a:gd name="T78" fmla="*/ 47 w 277"/>
                  <a:gd name="T79" fmla="*/ 202 h 243"/>
                  <a:gd name="T80" fmla="*/ 65 w 277"/>
                  <a:gd name="T81" fmla="*/ 211 h 243"/>
                  <a:gd name="T82" fmla="*/ 67 w 277"/>
                  <a:gd name="T83" fmla="*/ 220 h 243"/>
                  <a:gd name="T84" fmla="*/ 81 w 277"/>
                  <a:gd name="T85" fmla="*/ 224 h 243"/>
                  <a:gd name="T86" fmla="*/ 103 w 277"/>
                  <a:gd name="T87" fmla="*/ 218 h 243"/>
                  <a:gd name="T88" fmla="*/ 127 w 277"/>
                  <a:gd name="T89" fmla="*/ 225 h 243"/>
                  <a:gd name="T90" fmla="*/ 161 w 277"/>
                  <a:gd name="T91" fmla="*/ 232 h 243"/>
                  <a:gd name="T92" fmla="*/ 169 w 277"/>
                  <a:gd name="T93" fmla="*/ 225 h 243"/>
                  <a:gd name="T94" fmla="*/ 177 w 277"/>
                  <a:gd name="T95" fmla="*/ 222 h 243"/>
                  <a:gd name="T96" fmla="*/ 185 w 277"/>
                  <a:gd name="T97" fmla="*/ 211 h 243"/>
                  <a:gd name="T98" fmla="*/ 178 w 277"/>
                  <a:gd name="T99" fmla="*/ 190 h 243"/>
                  <a:gd name="T100" fmla="*/ 172 w 277"/>
                  <a:gd name="T101" fmla="*/ 180 h 243"/>
                  <a:gd name="T102" fmla="*/ 168 w 277"/>
                  <a:gd name="T103" fmla="*/ 167 h 243"/>
                  <a:gd name="T104" fmla="*/ 196 w 277"/>
                  <a:gd name="T105" fmla="*/ 198 h 243"/>
                  <a:gd name="T106" fmla="*/ 233 w 277"/>
                  <a:gd name="T107" fmla="*/ 202 h 243"/>
                  <a:gd name="T108" fmla="*/ 245 w 277"/>
                  <a:gd name="T109" fmla="*/ 189 h 243"/>
                  <a:gd name="T110" fmla="*/ 247 w 277"/>
                  <a:gd name="T111" fmla="*/ 182 h 243"/>
                  <a:gd name="T112" fmla="*/ 249 w 277"/>
                  <a:gd name="T113" fmla="*/ 180 h 243"/>
                  <a:gd name="T114" fmla="*/ 252 w 277"/>
                  <a:gd name="T115" fmla="*/ 178 h 243"/>
                  <a:gd name="T116" fmla="*/ 261 w 277"/>
                  <a:gd name="T117" fmla="*/ 153 h 243"/>
                  <a:gd name="T118" fmla="*/ 275 w 277"/>
                  <a:gd name="T119" fmla="*/ 140 h 243"/>
                  <a:gd name="T120" fmla="*/ 267 w 277"/>
                  <a:gd name="T121" fmla="*/ 124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7" h="243">
                    <a:moveTo>
                      <a:pt x="267" y="124"/>
                    </a:moveTo>
                    <a:cubicBezTo>
                      <a:pt x="260" y="121"/>
                      <a:pt x="251" y="119"/>
                      <a:pt x="243" y="119"/>
                    </a:cubicBezTo>
                    <a:cubicBezTo>
                      <a:pt x="234" y="118"/>
                      <a:pt x="224" y="122"/>
                      <a:pt x="216" y="119"/>
                    </a:cubicBezTo>
                    <a:cubicBezTo>
                      <a:pt x="229" y="113"/>
                      <a:pt x="250" y="116"/>
                      <a:pt x="256" y="100"/>
                    </a:cubicBezTo>
                    <a:cubicBezTo>
                      <a:pt x="258" y="96"/>
                      <a:pt x="257" y="89"/>
                      <a:pt x="253" y="86"/>
                    </a:cubicBezTo>
                    <a:cubicBezTo>
                      <a:pt x="251" y="84"/>
                      <a:pt x="248" y="83"/>
                      <a:pt x="246" y="83"/>
                    </a:cubicBezTo>
                    <a:cubicBezTo>
                      <a:pt x="244" y="82"/>
                      <a:pt x="242" y="82"/>
                      <a:pt x="241" y="82"/>
                    </a:cubicBezTo>
                    <a:cubicBezTo>
                      <a:pt x="237" y="80"/>
                      <a:pt x="237" y="76"/>
                      <a:pt x="237" y="72"/>
                    </a:cubicBezTo>
                    <a:cubicBezTo>
                      <a:pt x="235" y="63"/>
                      <a:pt x="235" y="52"/>
                      <a:pt x="233" y="42"/>
                    </a:cubicBezTo>
                    <a:cubicBezTo>
                      <a:pt x="231" y="36"/>
                      <a:pt x="226" y="30"/>
                      <a:pt x="219" y="30"/>
                    </a:cubicBezTo>
                    <a:cubicBezTo>
                      <a:pt x="212" y="29"/>
                      <a:pt x="205" y="36"/>
                      <a:pt x="199" y="40"/>
                    </a:cubicBezTo>
                    <a:cubicBezTo>
                      <a:pt x="192" y="46"/>
                      <a:pt x="185" y="52"/>
                      <a:pt x="179" y="59"/>
                    </a:cubicBezTo>
                    <a:cubicBezTo>
                      <a:pt x="176" y="62"/>
                      <a:pt x="174" y="65"/>
                      <a:pt x="171" y="68"/>
                    </a:cubicBezTo>
                    <a:cubicBezTo>
                      <a:pt x="170" y="70"/>
                      <a:pt x="168" y="72"/>
                      <a:pt x="167" y="74"/>
                    </a:cubicBezTo>
                    <a:cubicBezTo>
                      <a:pt x="166" y="75"/>
                      <a:pt x="165" y="76"/>
                      <a:pt x="164" y="77"/>
                    </a:cubicBezTo>
                    <a:cubicBezTo>
                      <a:pt x="163" y="79"/>
                      <a:pt x="162" y="79"/>
                      <a:pt x="160" y="77"/>
                    </a:cubicBezTo>
                    <a:cubicBezTo>
                      <a:pt x="158" y="76"/>
                      <a:pt x="157" y="75"/>
                      <a:pt x="158" y="73"/>
                    </a:cubicBezTo>
                    <a:cubicBezTo>
                      <a:pt x="160" y="63"/>
                      <a:pt x="163" y="54"/>
                      <a:pt x="164" y="44"/>
                    </a:cubicBezTo>
                    <a:cubicBezTo>
                      <a:pt x="166" y="29"/>
                      <a:pt x="163" y="11"/>
                      <a:pt x="149" y="4"/>
                    </a:cubicBezTo>
                    <a:cubicBezTo>
                      <a:pt x="144" y="1"/>
                      <a:pt x="137" y="0"/>
                      <a:pt x="131" y="2"/>
                    </a:cubicBezTo>
                    <a:cubicBezTo>
                      <a:pt x="128" y="3"/>
                      <a:pt x="125" y="5"/>
                      <a:pt x="123" y="7"/>
                    </a:cubicBezTo>
                    <a:cubicBezTo>
                      <a:pt x="119" y="11"/>
                      <a:pt x="115" y="14"/>
                      <a:pt x="109" y="14"/>
                    </a:cubicBezTo>
                    <a:cubicBezTo>
                      <a:pt x="100" y="13"/>
                      <a:pt x="92" y="10"/>
                      <a:pt x="84" y="12"/>
                    </a:cubicBezTo>
                    <a:cubicBezTo>
                      <a:pt x="77" y="13"/>
                      <a:pt x="70" y="17"/>
                      <a:pt x="66" y="23"/>
                    </a:cubicBezTo>
                    <a:cubicBezTo>
                      <a:pt x="55" y="36"/>
                      <a:pt x="58" y="55"/>
                      <a:pt x="70" y="66"/>
                    </a:cubicBezTo>
                    <a:cubicBezTo>
                      <a:pt x="81" y="77"/>
                      <a:pt x="96" y="82"/>
                      <a:pt x="108" y="91"/>
                    </a:cubicBezTo>
                    <a:cubicBezTo>
                      <a:pt x="88" y="97"/>
                      <a:pt x="70" y="76"/>
                      <a:pt x="55" y="66"/>
                    </a:cubicBezTo>
                    <a:cubicBezTo>
                      <a:pt x="48" y="62"/>
                      <a:pt x="39" y="58"/>
                      <a:pt x="31" y="59"/>
                    </a:cubicBezTo>
                    <a:cubicBezTo>
                      <a:pt x="22" y="61"/>
                      <a:pt x="23" y="69"/>
                      <a:pt x="23" y="77"/>
                    </a:cubicBezTo>
                    <a:cubicBezTo>
                      <a:pt x="23" y="88"/>
                      <a:pt x="11" y="89"/>
                      <a:pt x="6" y="96"/>
                    </a:cubicBezTo>
                    <a:cubicBezTo>
                      <a:pt x="0" y="103"/>
                      <a:pt x="0" y="112"/>
                      <a:pt x="2" y="120"/>
                    </a:cubicBezTo>
                    <a:cubicBezTo>
                      <a:pt x="3" y="125"/>
                      <a:pt x="4" y="130"/>
                      <a:pt x="6" y="134"/>
                    </a:cubicBezTo>
                    <a:cubicBezTo>
                      <a:pt x="8" y="137"/>
                      <a:pt x="10" y="139"/>
                      <a:pt x="14" y="138"/>
                    </a:cubicBezTo>
                    <a:cubicBezTo>
                      <a:pt x="24" y="138"/>
                      <a:pt x="40" y="131"/>
                      <a:pt x="46" y="143"/>
                    </a:cubicBezTo>
                    <a:cubicBezTo>
                      <a:pt x="48" y="147"/>
                      <a:pt x="48" y="151"/>
                      <a:pt x="52" y="153"/>
                    </a:cubicBezTo>
                    <a:cubicBezTo>
                      <a:pt x="56" y="156"/>
                      <a:pt x="62" y="155"/>
                      <a:pt x="66" y="155"/>
                    </a:cubicBezTo>
                    <a:cubicBezTo>
                      <a:pt x="71" y="154"/>
                      <a:pt x="76" y="153"/>
                      <a:pt x="81" y="150"/>
                    </a:cubicBezTo>
                    <a:cubicBezTo>
                      <a:pt x="86" y="147"/>
                      <a:pt x="90" y="142"/>
                      <a:pt x="96" y="142"/>
                    </a:cubicBezTo>
                    <a:cubicBezTo>
                      <a:pt x="87" y="159"/>
                      <a:pt x="68" y="168"/>
                      <a:pt x="55" y="181"/>
                    </a:cubicBezTo>
                    <a:cubicBezTo>
                      <a:pt x="49" y="186"/>
                      <a:pt x="43" y="195"/>
                      <a:pt x="47" y="202"/>
                    </a:cubicBezTo>
                    <a:cubicBezTo>
                      <a:pt x="51" y="208"/>
                      <a:pt x="59" y="210"/>
                      <a:pt x="65" y="211"/>
                    </a:cubicBezTo>
                    <a:cubicBezTo>
                      <a:pt x="64" y="214"/>
                      <a:pt x="65" y="217"/>
                      <a:pt x="67" y="220"/>
                    </a:cubicBezTo>
                    <a:cubicBezTo>
                      <a:pt x="71" y="224"/>
                      <a:pt x="76" y="225"/>
                      <a:pt x="81" y="224"/>
                    </a:cubicBezTo>
                    <a:cubicBezTo>
                      <a:pt x="89" y="223"/>
                      <a:pt x="95" y="219"/>
                      <a:pt x="103" y="218"/>
                    </a:cubicBezTo>
                    <a:cubicBezTo>
                      <a:pt x="112" y="218"/>
                      <a:pt x="120" y="220"/>
                      <a:pt x="127" y="225"/>
                    </a:cubicBezTo>
                    <a:cubicBezTo>
                      <a:pt x="137" y="231"/>
                      <a:pt x="149" y="243"/>
                      <a:pt x="161" y="232"/>
                    </a:cubicBezTo>
                    <a:cubicBezTo>
                      <a:pt x="163" y="230"/>
                      <a:pt x="165" y="227"/>
                      <a:pt x="169" y="225"/>
                    </a:cubicBezTo>
                    <a:cubicBezTo>
                      <a:pt x="171" y="224"/>
                      <a:pt x="174" y="223"/>
                      <a:pt x="177" y="222"/>
                    </a:cubicBezTo>
                    <a:cubicBezTo>
                      <a:pt x="182" y="220"/>
                      <a:pt x="185" y="216"/>
                      <a:pt x="185" y="211"/>
                    </a:cubicBezTo>
                    <a:cubicBezTo>
                      <a:pt x="185" y="204"/>
                      <a:pt x="181" y="196"/>
                      <a:pt x="178" y="190"/>
                    </a:cubicBezTo>
                    <a:cubicBezTo>
                      <a:pt x="176" y="187"/>
                      <a:pt x="174" y="183"/>
                      <a:pt x="172" y="180"/>
                    </a:cubicBezTo>
                    <a:cubicBezTo>
                      <a:pt x="169" y="177"/>
                      <a:pt x="165" y="172"/>
                      <a:pt x="168" y="167"/>
                    </a:cubicBezTo>
                    <a:cubicBezTo>
                      <a:pt x="176" y="179"/>
                      <a:pt x="184" y="191"/>
                      <a:pt x="196" y="198"/>
                    </a:cubicBezTo>
                    <a:cubicBezTo>
                      <a:pt x="207" y="205"/>
                      <a:pt x="221" y="208"/>
                      <a:pt x="233" y="202"/>
                    </a:cubicBezTo>
                    <a:cubicBezTo>
                      <a:pt x="238" y="199"/>
                      <a:pt x="243" y="195"/>
                      <a:pt x="245" y="189"/>
                    </a:cubicBezTo>
                    <a:cubicBezTo>
                      <a:pt x="246" y="187"/>
                      <a:pt x="246" y="184"/>
                      <a:pt x="247" y="182"/>
                    </a:cubicBezTo>
                    <a:cubicBezTo>
                      <a:pt x="248" y="180"/>
                      <a:pt x="247" y="181"/>
                      <a:pt x="249" y="180"/>
                    </a:cubicBezTo>
                    <a:cubicBezTo>
                      <a:pt x="250" y="179"/>
                      <a:pt x="251" y="179"/>
                      <a:pt x="252" y="178"/>
                    </a:cubicBezTo>
                    <a:cubicBezTo>
                      <a:pt x="260" y="173"/>
                      <a:pt x="264" y="162"/>
                      <a:pt x="261" y="153"/>
                    </a:cubicBezTo>
                    <a:cubicBezTo>
                      <a:pt x="267" y="150"/>
                      <a:pt x="273" y="146"/>
                      <a:pt x="275" y="140"/>
                    </a:cubicBezTo>
                    <a:cubicBezTo>
                      <a:pt x="277" y="133"/>
                      <a:pt x="273" y="127"/>
                      <a:pt x="267" y="124"/>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2" name="Group 31"/>
            <p:cNvGrpSpPr/>
            <p:nvPr/>
          </p:nvGrpSpPr>
          <p:grpSpPr>
            <a:xfrm>
              <a:off x="8916988" y="4733926"/>
              <a:ext cx="238125" cy="215900"/>
              <a:chOff x="8916988" y="4733926"/>
              <a:chExt cx="238125" cy="215900"/>
            </a:xfrm>
          </p:grpSpPr>
          <p:sp>
            <p:nvSpPr>
              <p:cNvPr id="54" name="Freeform 87"/>
              <p:cNvSpPr>
                <a:spLocks/>
              </p:cNvSpPr>
              <p:nvPr/>
            </p:nvSpPr>
            <p:spPr bwMode="auto">
              <a:xfrm>
                <a:off x="8916988" y="4819651"/>
                <a:ext cx="47625" cy="49213"/>
              </a:xfrm>
              <a:custGeom>
                <a:avLst/>
                <a:gdLst>
                  <a:gd name="T0" fmla="*/ 9 w 18"/>
                  <a:gd name="T1" fmla="*/ 0 h 19"/>
                  <a:gd name="T2" fmla="*/ 3 w 18"/>
                  <a:gd name="T3" fmla="*/ 3 h 19"/>
                  <a:gd name="T4" fmla="*/ 0 w 18"/>
                  <a:gd name="T5" fmla="*/ 10 h 19"/>
                  <a:gd name="T6" fmla="*/ 9 w 18"/>
                  <a:gd name="T7" fmla="*/ 19 h 19"/>
                  <a:gd name="T8" fmla="*/ 15 w 18"/>
                  <a:gd name="T9" fmla="*/ 17 h 19"/>
                  <a:gd name="T10" fmla="*/ 18 w 18"/>
                  <a:gd name="T11" fmla="*/ 10 h 19"/>
                  <a:gd name="T12" fmla="*/ 9 w 18"/>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18" h="19">
                    <a:moveTo>
                      <a:pt x="9" y="0"/>
                    </a:moveTo>
                    <a:cubicBezTo>
                      <a:pt x="7" y="0"/>
                      <a:pt x="4" y="1"/>
                      <a:pt x="3" y="3"/>
                    </a:cubicBezTo>
                    <a:cubicBezTo>
                      <a:pt x="1" y="5"/>
                      <a:pt x="0" y="7"/>
                      <a:pt x="0" y="10"/>
                    </a:cubicBezTo>
                    <a:cubicBezTo>
                      <a:pt x="0" y="14"/>
                      <a:pt x="4" y="19"/>
                      <a:pt x="9" y="19"/>
                    </a:cubicBezTo>
                    <a:cubicBezTo>
                      <a:pt x="11" y="19"/>
                      <a:pt x="14" y="18"/>
                      <a:pt x="15" y="17"/>
                    </a:cubicBezTo>
                    <a:cubicBezTo>
                      <a:pt x="17" y="15"/>
                      <a:pt x="18" y="12"/>
                      <a:pt x="18" y="10"/>
                    </a:cubicBezTo>
                    <a:cubicBezTo>
                      <a:pt x="18" y="5"/>
                      <a:pt x="14" y="0"/>
                      <a:pt x="9"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5" name="Freeform 88"/>
              <p:cNvSpPr>
                <a:spLocks/>
              </p:cNvSpPr>
              <p:nvPr/>
            </p:nvSpPr>
            <p:spPr bwMode="auto">
              <a:xfrm>
                <a:off x="8928100" y="4875213"/>
                <a:ext cx="36513" cy="33338"/>
              </a:xfrm>
              <a:custGeom>
                <a:avLst/>
                <a:gdLst>
                  <a:gd name="T0" fmla="*/ 7 w 14"/>
                  <a:gd name="T1" fmla="*/ 0 h 13"/>
                  <a:gd name="T2" fmla="*/ 0 w 14"/>
                  <a:gd name="T3" fmla="*/ 6 h 13"/>
                  <a:gd name="T4" fmla="*/ 7 w 14"/>
                  <a:gd name="T5" fmla="*/ 13 h 13"/>
                  <a:gd name="T6" fmla="*/ 14 w 14"/>
                  <a:gd name="T7" fmla="*/ 7 h 13"/>
                  <a:gd name="T8" fmla="*/ 7 w 14"/>
                  <a:gd name="T9" fmla="*/ 0 h 13"/>
                </a:gdLst>
                <a:ahLst/>
                <a:cxnLst>
                  <a:cxn ang="0">
                    <a:pos x="T0" y="T1"/>
                  </a:cxn>
                  <a:cxn ang="0">
                    <a:pos x="T2" y="T3"/>
                  </a:cxn>
                  <a:cxn ang="0">
                    <a:pos x="T4" y="T5"/>
                  </a:cxn>
                  <a:cxn ang="0">
                    <a:pos x="T6" y="T7"/>
                  </a:cxn>
                  <a:cxn ang="0">
                    <a:pos x="T8" y="T9"/>
                  </a:cxn>
                </a:cxnLst>
                <a:rect l="0" t="0" r="r" b="b"/>
                <a:pathLst>
                  <a:path w="14" h="13">
                    <a:moveTo>
                      <a:pt x="7" y="0"/>
                    </a:moveTo>
                    <a:cubicBezTo>
                      <a:pt x="4" y="0"/>
                      <a:pt x="0" y="2"/>
                      <a:pt x="0" y="6"/>
                    </a:cubicBezTo>
                    <a:cubicBezTo>
                      <a:pt x="0" y="10"/>
                      <a:pt x="3" y="13"/>
                      <a:pt x="7" y="13"/>
                    </a:cubicBezTo>
                    <a:cubicBezTo>
                      <a:pt x="10" y="13"/>
                      <a:pt x="14" y="10"/>
                      <a:pt x="14" y="7"/>
                    </a:cubicBezTo>
                    <a:cubicBezTo>
                      <a:pt x="14" y="3"/>
                      <a:pt x="11"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6" name="Freeform 89"/>
              <p:cNvSpPr>
                <a:spLocks/>
              </p:cNvSpPr>
              <p:nvPr/>
            </p:nvSpPr>
            <p:spPr bwMode="auto">
              <a:xfrm>
                <a:off x="8916988" y="4775201"/>
                <a:ext cx="41275" cy="39688"/>
              </a:xfrm>
              <a:custGeom>
                <a:avLst/>
                <a:gdLst>
                  <a:gd name="T0" fmla="*/ 15 w 16"/>
                  <a:gd name="T1" fmla="*/ 5 h 15"/>
                  <a:gd name="T2" fmla="*/ 11 w 16"/>
                  <a:gd name="T3" fmla="*/ 1 h 15"/>
                  <a:gd name="T4" fmla="*/ 11 w 16"/>
                  <a:gd name="T5" fmla="*/ 1 h 15"/>
                  <a:gd name="T6" fmla="*/ 2 w 16"/>
                  <a:gd name="T7" fmla="*/ 10 h 15"/>
                  <a:gd name="T8" fmla="*/ 7 w 16"/>
                  <a:gd name="T9" fmla="*/ 15 h 15"/>
                  <a:gd name="T10" fmla="*/ 14 w 16"/>
                  <a:gd name="T11" fmla="*/ 12 h 15"/>
                  <a:gd name="T12" fmla="*/ 15 w 16"/>
                  <a:gd name="T13" fmla="*/ 11 h 15"/>
                  <a:gd name="T14" fmla="*/ 15 w 16"/>
                  <a:gd name="T15" fmla="*/ 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5">
                    <a:moveTo>
                      <a:pt x="15" y="5"/>
                    </a:moveTo>
                    <a:cubicBezTo>
                      <a:pt x="14" y="3"/>
                      <a:pt x="13" y="2"/>
                      <a:pt x="11" y="1"/>
                    </a:cubicBezTo>
                    <a:cubicBezTo>
                      <a:pt x="11" y="1"/>
                      <a:pt x="11" y="1"/>
                      <a:pt x="11" y="1"/>
                    </a:cubicBezTo>
                    <a:cubicBezTo>
                      <a:pt x="5" y="0"/>
                      <a:pt x="0" y="5"/>
                      <a:pt x="2" y="10"/>
                    </a:cubicBezTo>
                    <a:cubicBezTo>
                      <a:pt x="3" y="13"/>
                      <a:pt x="5" y="14"/>
                      <a:pt x="7" y="15"/>
                    </a:cubicBezTo>
                    <a:cubicBezTo>
                      <a:pt x="10" y="15"/>
                      <a:pt x="13" y="14"/>
                      <a:pt x="14" y="12"/>
                    </a:cubicBezTo>
                    <a:cubicBezTo>
                      <a:pt x="15" y="11"/>
                      <a:pt x="15" y="11"/>
                      <a:pt x="15" y="11"/>
                    </a:cubicBezTo>
                    <a:cubicBezTo>
                      <a:pt x="16" y="10"/>
                      <a:pt x="16" y="7"/>
                      <a:pt x="15" y="5"/>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7" name="Freeform 90"/>
              <p:cNvSpPr>
                <a:spLocks noEditPoints="1"/>
              </p:cNvSpPr>
              <p:nvPr/>
            </p:nvSpPr>
            <p:spPr bwMode="auto">
              <a:xfrm>
                <a:off x="8956675" y="4733926"/>
                <a:ext cx="198438" cy="215900"/>
              </a:xfrm>
              <a:custGeom>
                <a:avLst/>
                <a:gdLst>
                  <a:gd name="T0" fmla="*/ 63 w 76"/>
                  <a:gd name="T1" fmla="*/ 45 h 83"/>
                  <a:gd name="T2" fmla="*/ 59 w 76"/>
                  <a:gd name="T3" fmla="*/ 39 h 83"/>
                  <a:gd name="T4" fmla="*/ 71 w 76"/>
                  <a:gd name="T5" fmla="*/ 38 h 83"/>
                  <a:gd name="T6" fmla="*/ 71 w 76"/>
                  <a:gd name="T7" fmla="*/ 30 h 83"/>
                  <a:gd name="T8" fmla="*/ 58 w 76"/>
                  <a:gd name="T9" fmla="*/ 28 h 83"/>
                  <a:gd name="T10" fmla="*/ 49 w 76"/>
                  <a:gd name="T11" fmla="*/ 22 h 83"/>
                  <a:gd name="T12" fmla="*/ 56 w 76"/>
                  <a:gd name="T13" fmla="*/ 13 h 83"/>
                  <a:gd name="T14" fmla="*/ 40 w 76"/>
                  <a:gd name="T15" fmla="*/ 6 h 83"/>
                  <a:gd name="T16" fmla="*/ 34 w 76"/>
                  <a:gd name="T17" fmla="*/ 2 h 83"/>
                  <a:gd name="T18" fmla="*/ 24 w 76"/>
                  <a:gd name="T19" fmla="*/ 8 h 83"/>
                  <a:gd name="T20" fmla="*/ 7 w 76"/>
                  <a:gd name="T21" fmla="*/ 22 h 83"/>
                  <a:gd name="T22" fmla="*/ 8 w 76"/>
                  <a:gd name="T23" fmla="*/ 38 h 83"/>
                  <a:gd name="T24" fmla="*/ 16 w 76"/>
                  <a:gd name="T25" fmla="*/ 27 h 83"/>
                  <a:gd name="T26" fmla="*/ 22 w 76"/>
                  <a:gd name="T27" fmla="*/ 31 h 83"/>
                  <a:gd name="T28" fmla="*/ 16 w 76"/>
                  <a:gd name="T29" fmla="*/ 36 h 83"/>
                  <a:gd name="T30" fmla="*/ 14 w 76"/>
                  <a:gd name="T31" fmla="*/ 42 h 83"/>
                  <a:gd name="T32" fmla="*/ 4 w 76"/>
                  <a:gd name="T33" fmla="*/ 49 h 83"/>
                  <a:gd name="T34" fmla="*/ 6 w 76"/>
                  <a:gd name="T35" fmla="*/ 61 h 83"/>
                  <a:gd name="T36" fmla="*/ 9 w 76"/>
                  <a:gd name="T37" fmla="*/ 77 h 83"/>
                  <a:gd name="T38" fmla="*/ 17 w 76"/>
                  <a:gd name="T39" fmla="*/ 64 h 83"/>
                  <a:gd name="T40" fmla="*/ 21 w 76"/>
                  <a:gd name="T41" fmla="*/ 70 h 83"/>
                  <a:gd name="T42" fmla="*/ 25 w 76"/>
                  <a:gd name="T43" fmla="*/ 83 h 83"/>
                  <a:gd name="T44" fmla="*/ 35 w 76"/>
                  <a:gd name="T45" fmla="*/ 83 h 83"/>
                  <a:gd name="T46" fmla="*/ 39 w 76"/>
                  <a:gd name="T47" fmla="*/ 77 h 83"/>
                  <a:gd name="T48" fmla="*/ 51 w 76"/>
                  <a:gd name="T49" fmla="*/ 75 h 83"/>
                  <a:gd name="T50" fmla="*/ 53 w 76"/>
                  <a:gd name="T51" fmla="*/ 65 h 83"/>
                  <a:gd name="T52" fmla="*/ 67 w 76"/>
                  <a:gd name="T53" fmla="*/ 52 h 83"/>
                  <a:gd name="T54" fmla="*/ 69 w 76"/>
                  <a:gd name="T55" fmla="*/ 41 h 83"/>
                  <a:gd name="T56" fmla="*/ 41 w 76"/>
                  <a:gd name="T57" fmla="*/ 24 h 83"/>
                  <a:gd name="T58" fmla="*/ 41 w 76"/>
                  <a:gd name="T59" fmla="*/ 21 h 83"/>
                  <a:gd name="T60" fmla="*/ 35 w 76"/>
                  <a:gd name="T61" fmla="*/ 73 h 83"/>
                  <a:gd name="T62" fmla="*/ 30 w 76"/>
                  <a:gd name="T63" fmla="*/ 75 h 83"/>
                  <a:gd name="T64" fmla="*/ 35 w 76"/>
                  <a:gd name="T65" fmla="*/ 71 h 83"/>
                  <a:gd name="T66" fmla="*/ 35 w 76"/>
                  <a:gd name="T67" fmla="*/ 73 h 83"/>
                  <a:gd name="T68" fmla="*/ 41 w 76"/>
                  <a:gd name="T69" fmla="*/ 47 h 83"/>
                  <a:gd name="T70" fmla="*/ 32 w 76"/>
                  <a:gd name="T71" fmla="*/ 49 h 83"/>
                  <a:gd name="T72" fmla="*/ 32 w 76"/>
                  <a:gd name="T73" fmla="*/ 34 h 83"/>
                  <a:gd name="T74" fmla="*/ 36 w 76"/>
                  <a:gd name="T75" fmla="*/ 34 h 83"/>
                  <a:gd name="T76" fmla="*/ 47 w 76"/>
                  <a:gd name="T77" fmla="*/ 4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 h="83">
                    <a:moveTo>
                      <a:pt x="69" y="41"/>
                    </a:moveTo>
                    <a:cubicBezTo>
                      <a:pt x="66" y="41"/>
                      <a:pt x="64" y="43"/>
                      <a:pt x="63" y="45"/>
                    </a:cubicBezTo>
                    <a:cubicBezTo>
                      <a:pt x="62" y="43"/>
                      <a:pt x="59" y="42"/>
                      <a:pt x="57" y="42"/>
                    </a:cubicBezTo>
                    <a:cubicBezTo>
                      <a:pt x="57" y="41"/>
                      <a:pt x="58" y="40"/>
                      <a:pt x="59" y="39"/>
                    </a:cubicBezTo>
                    <a:cubicBezTo>
                      <a:pt x="60" y="41"/>
                      <a:pt x="62" y="42"/>
                      <a:pt x="64" y="42"/>
                    </a:cubicBezTo>
                    <a:cubicBezTo>
                      <a:pt x="67" y="42"/>
                      <a:pt x="69" y="40"/>
                      <a:pt x="71" y="38"/>
                    </a:cubicBezTo>
                    <a:cubicBezTo>
                      <a:pt x="72" y="36"/>
                      <a:pt x="73" y="32"/>
                      <a:pt x="71" y="30"/>
                    </a:cubicBezTo>
                    <a:cubicBezTo>
                      <a:pt x="71" y="30"/>
                      <a:pt x="71" y="30"/>
                      <a:pt x="71" y="30"/>
                    </a:cubicBezTo>
                    <a:cubicBezTo>
                      <a:pt x="69" y="27"/>
                      <a:pt x="67" y="26"/>
                      <a:pt x="64" y="25"/>
                    </a:cubicBezTo>
                    <a:cubicBezTo>
                      <a:pt x="62" y="25"/>
                      <a:pt x="60" y="26"/>
                      <a:pt x="58" y="28"/>
                    </a:cubicBezTo>
                    <a:cubicBezTo>
                      <a:pt x="58" y="28"/>
                      <a:pt x="57" y="27"/>
                      <a:pt x="57" y="26"/>
                    </a:cubicBezTo>
                    <a:cubicBezTo>
                      <a:pt x="54" y="24"/>
                      <a:pt x="52" y="23"/>
                      <a:pt x="49" y="22"/>
                    </a:cubicBezTo>
                    <a:cubicBezTo>
                      <a:pt x="50" y="22"/>
                      <a:pt x="52" y="21"/>
                      <a:pt x="53" y="20"/>
                    </a:cubicBezTo>
                    <a:cubicBezTo>
                      <a:pt x="55" y="19"/>
                      <a:pt x="56" y="16"/>
                      <a:pt x="56" y="13"/>
                    </a:cubicBezTo>
                    <a:cubicBezTo>
                      <a:pt x="56" y="8"/>
                      <a:pt x="52" y="3"/>
                      <a:pt x="47" y="3"/>
                    </a:cubicBezTo>
                    <a:cubicBezTo>
                      <a:pt x="44" y="3"/>
                      <a:pt x="42" y="4"/>
                      <a:pt x="40" y="6"/>
                    </a:cubicBezTo>
                    <a:cubicBezTo>
                      <a:pt x="40" y="6"/>
                      <a:pt x="39" y="6"/>
                      <a:pt x="39" y="7"/>
                    </a:cubicBezTo>
                    <a:cubicBezTo>
                      <a:pt x="38" y="4"/>
                      <a:pt x="37" y="2"/>
                      <a:pt x="34" y="2"/>
                    </a:cubicBezTo>
                    <a:cubicBezTo>
                      <a:pt x="34" y="2"/>
                      <a:pt x="34" y="2"/>
                      <a:pt x="34" y="2"/>
                    </a:cubicBezTo>
                    <a:cubicBezTo>
                      <a:pt x="29" y="0"/>
                      <a:pt x="24" y="4"/>
                      <a:pt x="24" y="8"/>
                    </a:cubicBezTo>
                    <a:cubicBezTo>
                      <a:pt x="23" y="7"/>
                      <a:pt x="20" y="5"/>
                      <a:pt x="17" y="5"/>
                    </a:cubicBezTo>
                    <a:cubicBezTo>
                      <a:pt x="7" y="5"/>
                      <a:pt x="4" y="15"/>
                      <a:pt x="7" y="22"/>
                    </a:cubicBezTo>
                    <a:cubicBezTo>
                      <a:pt x="3" y="22"/>
                      <a:pt x="0" y="26"/>
                      <a:pt x="0" y="30"/>
                    </a:cubicBezTo>
                    <a:cubicBezTo>
                      <a:pt x="0" y="34"/>
                      <a:pt x="3" y="38"/>
                      <a:pt x="8" y="38"/>
                    </a:cubicBezTo>
                    <a:cubicBezTo>
                      <a:pt x="13" y="38"/>
                      <a:pt x="17" y="35"/>
                      <a:pt x="17" y="30"/>
                    </a:cubicBezTo>
                    <a:cubicBezTo>
                      <a:pt x="17" y="29"/>
                      <a:pt x="17" y="28"/>
                      <a:pt x="16" y="27"/>
                    </a:cubicBezTo>
                    <a:cubicBezTo>
                      <a:pt x="17" y="27"/>
                      <a:pt x="18" y="26"/>
                      <a:pt x="19" y="26"/>
                    </a:cubicBezTo>
                    <a:cubicBezTo>
                      <a:pt x="20" y="28"/>
                      <a:pt x="20" y="30"/>
                      <a:pt x="22" y="31"/>
                    </a:cubicBezTo>
                    <a:cubicBezTo>
                      <a:pt x="22" y="31"/>
                      <a:pt x="22" y="31"/>
                      <a:pt x="22" y="31"/>
                    </a:cubicBezTo>
                    <a:cubicBezTo>
                      <a:pt x="20" y="32"/>
                      <a:pt x="17" y="34"/>
                      <a:pt x="16" y="36"/>
                    </a:cubicBezTo>
                    <a:cubicBezTo>
                      <a:pt x="16" y="36"/>
                      <a:pt x="16" y="36"/>
                      <a:pt x="16" y="36"/>
                    </a:cubicBezTo>
                    <a:cubicBezTo>
                      <a:pt x="15" y="38"/>
                      <a:pt x="14" y="40"/>
                      <a:pt x="14" y="42"/>
                    </a:cubicBezTo>
                    <a:cubicBezTo>
                      <a:pt x="11" y="42"/>
                      <a:pt x="9" y="43"/>
                      <a:pt x="6" y="45"/>
                    </a:cubicBezTo>
                    <a:cubicBezTo>
                      <a:pt x="5" y="46"/>
                      <a:pt x="4" y="47"/>
                      <a:pt x="4" y="49"/>
                    </a:cubicBezTo>
                    <a:cubicBezTo>
                      <a:pt x="2" y="52"/>
                      <a:pt x="2" y="56"/>
                      <a:pt x="4" y="58"/>
                    </a:cubicBezTo>
                    <a:cubicBezTo>
                      <a:pt x="5" y="59"/>
                      <a:pt x="5" y="60"/>
                      <a:pt x="6" y="61"/>
                    </a:cubicBezTo>
                    <a:cubicBezTo>
                      <a:pt x="6" y="62"/>
                      <a:pt x="7" y="62"/>
                      <a:pt x="8" y="63"/>
                    </a:cubicBezTo>
                    <a:cubicBezTo>
                      <a:pt x="0" y="64"/>
                      <a:pt x="0" y="77"/>
                      <a:pt x="9" y="77"/>
                    </a:cubicBezTo>
                    <a:cubicBezTo>
                      <a:pt x="16" y="77"/>
                      <a:pt x="18" y="69"/>
                      <a:pt x="15" y="65"/>
                    </a:cubicBezTo>
                    <a:cubicBezTo>
                      <a:pt x="15" y="65"/>
                      <a:pt x="16" y="65"/>
                      <a:pt x="17" y="64"/>
                    </a:cubicBezTo>
                    <a:cubicBezTo>
                      <a:pt x="17" y="66"/>
                      <a:pt x="18" y="68"/>
                      <a:pt x="19" y="69"/>
                    </a:cubicBezTo>
                    <a:cubicBezTo>
                      <a:pt x="20" y="69"/>
                      <a:pt x="20" y="70"/>
                      <a:pt x="21" y="70"/>
                    </a:cubicBezTo>
                    <a:cubicBezTo>
                      <a:pt x="18" y="72"/>
                      <a:pt x="17" y="75"/>
                      <a:pt x="18" y="78"/>
                    </a:cubicBezTo>
                    <a:cubicBezTo>
                      <a:pt x="18" y="81"/>
                      <a:pt x="22" y="83"/>
                      <a:pt x="25" y="83"/>
                    </a:cubicBezTo>
                    <a:cubicBezTo>
                      <a:pt x="27" y="82"/>
                      <a:pt x="29" y="81"/>
                      <a:pt x="30" y="79"/>
                    </a:cubicBezTo>
                    <a:cubicBezTo>
                      <a:pt x="30" y="81"/>
                      <a:pt x="32" y="83"/>
                      <a:pt x="35" y="83"/>
                    </a:cubicBezTo>
                    <a:cubicBezTo>
                      <a:pt x="38" y="83"/>
                      <a:pt x="40" y="80"/>
                      <a:pt x="39" y="77"/>
                    </a:cubicBezTo>
                    <a:cubicBezTo>
                      <a:pt x="39" y="77"/>
                      <a:pt x="39" y="77"/>
                      <a:pt x="39" y="77"/>
                    </a:cubicBezTo>
                    <a:cubicBezTo>
                      <a:pt x="41" y="78"/>
                      <a:pt x="42" y="78"/>
                      <a:pt x="44" y="78"/>
                    </a:cubicBezTo>
                    <a:cubicBezTo>
                      <a:pt x="46" y="78"/>
                      <a:pt x="49" y="77"/>
                      <a:pt x="51" y="75"/>
                    </a:cubicBezTo>
                    <a:cubicBezTo>
                      <a:pt x="53" y="74"/>
                      <a:pt x="54" y="71"/>
                      <a:pt x="54" y="68"/>
                    </a:cubicBezTo>
                    <a:cubicBezTo>
                      <a:pt x="54" y="67"/>
                      <a:pt x="54" y="66"/>
                      <a:pt x="53" y="65"/>
                    </a:cubicBezTo>
                    <a:cubicBezTo>
                      <a:pt x="54" y="66"/>
                      <a:pt x="55" y="66"/>
                      <a:pt x="55" y="66"/>
                    </a:cubicBezTo>
                    <a:cubicBezTo>
                      <a:pt x="64" y="66"/>
                      <a:pt x="67" y="59"/>
                      <a:pt x="67" y="52"/>
                    </a:cubicBezTo>
                    <a:cubicBezTo>
                      <a:pt x="67" y="52"/>
                      <a:pt x="68" y="53"/>
                      <a:pt x="69" y="53"/>
                    </a:cubicBezTo>
                    <a:cubicBezTo>
                      <a:pt x="76" y="53"/>
                      <a:pt x="76" y="41"/>
                      <a:pt x="69" y="41"/>
                    </a:cubicBezTo>
                    <a:close/>
                    <a:moveTo>
                      <a:pt x="45" y="23"/>
                    </a:moveTo>
                    <a:cubicBezTo>
                      <a:pt x="44" y="23"/>
                      <a:pt x="42" y="23"/>
                      <a:pt x="41" y="24"/>
                    </a:cubicBezTo>
                    <a:cubicBezTo>
                      <a:pt x="41" y="24"/>
                      <a:pt x="41" y="24"/>
                      <a:pt x="41" y="23"/>
                    </a:cubicBezTo>
                    <a:cubicBezTo>
                      <a:pt x="41" y="23"/>
                      <a:pt x="41" y="22"/>
                      <a:pt x="41" y="21"/>
                    </a:cubicBezTo>
                    <a:cubicBezTo>
                      <a:pt x="42" y="22"/>
                      <a:pt x="44" y="22"/>
                      <a:pt x="45" y="23"/>
                    </a:cubicBezTo>
                    <a:close/>
                    <a:moveTo>
                      <a:pt x="35" y="73"/>
                    </a:moveTo>
                    <a:cubicBezTo>
                      <a:pt x="33" y="73"/>
                      <a:pt x="31" y="74"/>
                      <a:pt x="30" y="76"/>
                    </a:cubicBezTo>
                    <a:cubicBezTo>
                      <a:pt x="30" y="75"/>
                      <a:pt x="30" y="75"/>
                      <a:pt x="30" y="75"/>
                    </a:cubicBezTo>
                    <a:cubicBezTo>
                      <a:pt x="30" y="74"/>
                      <a:pt x="30" y="73"/>
                      <a:pt x="29" y="72"/>
                    </a:cubicBezTo>
                    <a:cubicBezTo>
                      <a:pt x="31" y="72"/>
                      <a:pt x="33" y="72"/>
                      <a:pt x="35" y="71"/>
                    </a:cubicBezTo>
                    <a:cubicBezTo>
                      <a:pt x="35" y="72"/>
                      <a:pt x="35" y="73"/>
                      <a:pt x="36" y="73"/>
                    </a:cubicBezTo>
                    <a:cubicBezTo>
                      <a:pt x="36" y="73"/>
                      <a:pt x="36" y="73"/>
                      <a:pt x="35" y="73"/>
                    </a:cubicBezTo>
                    <a:close/>
                    <a:moveTo>
                      <a:pt x="46" y="49"/>
                    </a:moveTo>
                    <a:cubicBezTo>
                      <a:pt x="44" y="48"/>
                      <a:pt x="43" y="47"/>
                      <a:pt x="41" y="47"/>
                    </a:cubicBezTo>
                    <a:cubicBezTo>
                      <a:pt x="38" y="47"/>
                      <a:pt x="36" y="48"/>
                      <a:pt x="35" y="51"/>
                    </a:cubicBezTo>
                    <a:cubicBezTo>
                      <a:pt x="34" y="50"/>
                      <a:pt x="33" y="49"/>
                      <a:pt x="32" y="49"/>
                    </a:cubicBezTo>
                    <a:cubicBezTo>
                      <a:pt x="34" y="47"/>
                      <a:pt x="35" y="45"/>
                      <a:pt x="35" y="42"/>
                    </a:cubicBezTo>
                    <a:cubicBezTo>
                      <a:pt x="35" y="39"/>
                      <a:pt x="34" y="36"/>
                      <a:pt x="32" y="34"/>
                    </a:cubicBezTo>
                    <a:cubicBezTo>
                      <a:pt x="33" y="34"/>
                      <a:pt x="35" y="33"/>
                      <a:pt x="36" y="33"/>
                    </a:cubicBezTo>
                    <a:cubicBezTo>
                      <a:pt x="36" y="33"/>
                      <a:pt x="36" y="34"/>
                      <a:pt x="36" y="34"/>
                    </a:cubicBezTo>
                    <a:cubicBezTo>
                      <a:pt x="36" y="37"/>
                      <a:pt x="37" y="40"/>
                      <a:pt x="39" y="42"/>
                    </a:cubicBezTo>
                    <a:cubicBezTo>
                      <a:pt x="41" y="45"/>
                      <a:pt x="44" y="46"/>
                      <a:pt x="47" y="46"/>
                    </a:cubicBezTo>
                    <a:cubicBezTo>
                      <a:pt x="46" y="47"/>
                      <a:pt x="46" y="48"/>
                      <a:pt x="46" y="49"/>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8" name="Freeform 91"/>
              <p:cNvSpPr>
                <a:spLocks/>
              </p:cNvSpPr>
              <p:nvPr/>
            </p:nvSpPr>
            <p:spPr bwMode="auto">
              <a:xfrm>
                <a:off x="9102725" y="4772026"/>
                <a:ext cx="25400" cy="26988"/>
              </a:xfrm>
              <a:custGeom>
                <a:avLst/>
                <a:gdLst>
                  <a:gd name="T0" fmla="*/ 5 w 10"/>
                  <a:gd name="T1" fmla="*/ 0 h 10"/>
                  <a:gd name="T2" fmla="*/ 0 w 10"/>
                  <a:gd name="T3" fmla="*/ 5 h 10"/>
                  <a:gd name="T4" fmla="*/ 5 w 10"/>
                  <a:gd name="T5" fmla="*/ 10 h 10"/>
                  <a:gd name="T6" fmla="*/ 10 w 10"/>
                  <a:gd name="T7" fmla="*/ 5 h 10"/>
                  <a:gd name="T8" fmla="*/ 5 w 10"/>
                  <a:gd name="T9" fmla="*/ 0 h 10"/>
                </a:gdLst>
                <a:ahLst/>
                <a:cxnLst>
                  <a:cxn ang="0">
                    <a:pos x="T0" y="T1"/>
                  </a:cxn>
                  <a:cxn ang="0">
                    <a:pos x="T2" y="T3"/>
                  </a:cxn>
                  <a:cxn ang="0">
                    <a:pos x="T4" y="T5"/>
                  </a:cxn>
                  <a:cxn ang="0">
                    <a:pos x="T6" y="T7"/>
                  </a:cxn>
                  <a:cxn ang="0">
                    <a:pos x="T8" y="T9"/>
                  </a:cxn>
                </a:cxnLst>
                <a:rect l="0" t="0" r="r" b="b"/>
                <a:pathLst>
                  <a:path w="10" h="10">
                    <a:moveTo>
                      <a:pt x="5" y="0"/>
                    </a:moveTo>
                    <a:cubicBezTo>
                      <a:pt x="2" y="0"/>
                      <a:pt x="0" y="2"/>
                      <a:pt x="0" y="5"/>
                    </a:cubicBezTo>
                    <a:cubicBezTo>
                      <a:pt x="0" y="7"/>
                      <a:pt x="2" y="10"/>
                      <a:pt x="5" y="10"/>
                    </a:cubicBezTo>
                    <a:cubicBezTo>
                      <a:pt x="7" y="10"/>
                      <a:pt x="10" y="8"/>
                      <a:pt x="10" y="5"/>
                    </a:cubicBezTo>
                    <a:cubicBezTo>
                      <a:pt x="10" y="2"/>
                      <a:pt x="8" y="0"/>
                      <a:pt x="5"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9" name="Freeform 92"/>
              <p:cNvSpPr>
                <a:spLocks/>
              </p:cNvSpPr>
              <p:nvPr/>
            </p:nvSpPr>
            <p:spPr bwMode="auto">
              <a:xfrm>
                <a:off x="9097963" y="4905376"/>
                <a:ext cx="36513" cy="28575"/>
              </a:xfrm>
              <a:custGeom>
                <a:avLst/>
                <a:gdLst>
                  <a:gd name="T0" fmla="*/ 7 w 14"/>
                  <a:gd name="T1" fmla="*/ 0 h 11"/>
                  <a:gd name="T2" fmla="*/ 7 w 14"/>
                  <a:gd name="T3" fmla="*/ 11 h 11"/>
                  <a:gd name="T4" fmla="*/ 7 w 14"/>
                  <a:gd name="T5" fmla="*/ 0 h 11"/>
                </a:gdLst>
                <a:ahLst/>
                <a:cxnLst>
                  <a:cxn ang="0">
                    <a:pos x="T0" y="T1"/>
                  </a:cxn>
                  <a:cxn ang="0">
                    <a:pos x="T2" y="T3"/>
                  </a:cxn>
                  <a:cxn ang="0">
                    <a:pos x="T4" y="T5"/>
                  </a:cxn>
                </a:cxnLst>
                <a:rect l="0" t="0" r="r" b="b"/>
                <a:pathLst>
                  <a:path w="14" h="11">
                    <a:moveTo>
                      <a:pt x="7" y="0"/>
                    </a:moveTo>
                    <a:cubicBezTo>
                      <a:pt x="0" y="0"/>
                      <a:pt x="0" y="11"/>
                      <a:pt x="7" y="11"/>
                    </a:cubicBezTo>
                    <a:cubicBezTo>
                      <a:pt x="14" y="11"/>
                      <a:pt x="14"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3" name="Group 32"/>
            <p:cNvGrpSpPr/>
            <p:nvPr/>
          </p:nvGrpSpPr>
          <p:grpSpPr>
            <a:xfrm>
              <a:off x="8686800" y="4557713"/>
              <a:ext cx="682626" cy="577851"/>
              <a:chOff x="8686800" y="4557713"/>
              <a:chExt cx="682626" cy="577851"/>
            </a:xfrm>
          </p:grpSpPr>
          <p:sp>
            <p:nvSpPr>
              <p:cNvPr id="34" name="Freeform 93"/>
              <p:cNvSpPr>
                <a:spLocks/>
              </p:cNvSpPr>
              <p:nvPr/>
            </p:nvSpPr>
            <p:spPr bwMode="auto">
              <a:xfrm>
                <a:off x="8843963" y="4919663"/>
                <a:ext cx="104775" cy="146050"/>
              </a:xfrm>
              <a:custGeom>
                <a:avLst/>
                <a:gdLst>
                  <a:gd name="T0" fmla="*/ 39 w 40"/>
                  <a:gd name="T1" fmla="*/ 1 h 56"/>
                  <a:gd name="T2" fmla="*/ 21 w 40"/>
                  <a:gd name="T3" fmla="*/ 27 h 56"/>
                  <a:gd name="T4" fmla="*/ 0 w 40"/>
                  <a:gd name="T5" fmla="*/ 55 h 56"/>
                  <a:gd name="T6" fmla="*/ 1 w 40"/>
                  <a:gd name="T7" fmla="*/ 56 h 56"/>
                  <a:gd name="T8" fmla="*/ 21 w 40"/>
                  <a:gd name="T9" fmla="*/ 29 h 56"/>
                  <a:gd name="T10" fmla="*/ 39 w 40"/>
                  <a:gd name="T11" fmla="*/ 1 h 56"/>
                  <a:gd name="T12" fmla="*/ 39 w 40"/>
                  <a:gd name="T13" fmla="*/ 1 h 56"/>
                </a:gdLst>
                <a:ahLst/>
                <a:cxnLst>
                  <a:cxn ang="0">
                    <a:pos x="T0" y="T1"/>
                  </a:cxn>
                  <a:cxn ang="0">
                    <a:pos x="T2" y="T3"/>
                  </a:cxn>
                  <a:cxn ang="0">
                    <a:pos x="T4" y="T5"/>
                  </a:cxn>
                  <a:cxn ang="0">
                    <a:pos x="T6" y="T7"/>
                  </a:cxn>
                  <a:cxn ang="0">
                    <a:pos x="T8" y="T9"/>
                  </a:cxn>
                  <a:cxn ang="0">
                    <a:pos x="T10" y="T11"/>
                  </a:cxn>
                  <a:cxn ang="0">
                    <a:pos x="T12" y="T13"/>
                  </a:cxn>
                </a:cxnLst>
                <a:rect l="0" t="0" r="r" b="b"/>
                <a:pathLst>
                  <a:path w="40" h="56">
                    <a:moveTo>
                      <a:pt x="39" y="1"/>
                    </a:moveTo>
                    <a:cubicBezTo>
                      <a:pt x="32" y="9"/>
                      <a:pt x="27" y="19"/>
                      <a:pt x="21" y="27"/>
                    </a:cubicBezTo>
                    <a:cubicBezTo>
                      <a:pt x="14" y="37"/>
                      <a:pt x="6" y="45"/>
                      <a:pt x="0" y="55"/>
                    </a:cubicBezTo>
                    <a:cubicBezTo>
                      <a:pt x="0" y="56"/>
                      <a:pt x="1" y="56"/>
                      <a:pt x="1" y="56"/>
                    </a:cubicBezTo>
                    <a:cubicBezTo>
                      <a:pt x="9" y="48"/>
                      <a:pt x="15" y="38"/>
                      <a:pt x="21" y="29"/>
                    </a:cubicBezTo>
                    <a:cubicBezTo>
                      <a:pt x="28" y="21"/>
                      <a:pt x="35" y="11"/>
                      <a:pt x="39" y="1"/>
                    </a:cubicBezTo>
                    <a:cubicBezTo>
                      <a:pt x="40" y="1"/>
                      <a:pt x="39" y="0"/>
                      <a:pt x="39"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5" name="Freeform 94"/>
              <p:cNvSpPr>
                <a:spLocks/>
              </p:cNvSpPr>
              <p:nvPr/>
            </p:nvSpPr>
            <p:spPr bwMode="auto">
              <a:xfrm>
                <a:off x="8899525" y="4937126"/>
                <a:ext cx="61913" cy="138113"/>
              </a:xfrm>
              <a:custGeom>
                <a:avLst/>
                <a:gdLst>
                  <a:gd name="T0" fmla="*/ 23 w 24"/>
                  <a:gd name="T1" fmla="*/ 0 h 53"/>
                  <a:gd name="T2" fmla="*/ 22 w 24"/>
                  <a:gd name="T3" fmla="*/ 0 h 53"/>
                  <a:gd name="T4" fmla="*/ 22 w 24"/>
                  <a:gd name="T5" fmla="*/ 0 h 53"/>
                  <a:gd name="T6" fmla="*/ 11 w 24"/>
                  <a:gd name="T7" fmla="*/ 25 h 53"/>
                  <a:gd name="T8" fmla="*/ 0 w 24"/>
                  <a:gd name="T9" fmla="*/ 52 h 53"/>
                  <a:gd name="T10" fmla="*/ 1 w 24"/>
                  <a:gd name="T11" fmla="*/ 53 h 53"/>
                  <a:gd name="T12" fmla="*/ 11 w 24"/>
                  <a:gd name="T13" fmla="*/ 28 h 53"/>
                  <a:gd name="T14" fmla="*/ 22 w 24"/>
                  <a:gd name="T15" fmla="*/ 2 h 53"/>
                  <a:gd name="T16" fmla="*/ 20 w 24"/>
                  <a:gd name="T17" fmla="*/ 26 h 53"/>
                  <a:gd name="T18" fmla="*/ 15 w 24"/>
                  <a:gd name="T19" fmla="*/ 51 h 53"/>
                  <a:gd name="T20" fmla="*/ 16 w 24"/>
                  <a:gd name="T21" fmla="*/ 51 h 53"/>
                  <a:gd name="T22" fmla="*/ 22 w 24"/>
                  <a:gd name="T23" fmla="*/ 26 h 53"/>
                  <a:gd name="T24" fmla="*/ 23 w 24"/>
                  <a:gd name="T25"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53">
                    <a:moveTo>
                      <a:pt x="23" y="0"/>
                    </a:moveTo>
                    <a:cubicBezTo>
                      <a:pt x="23" y="0"/>
                      <a:pt x="22" y="0"/>
                      <a:pt x="22" y="0"/>
                    </a:cubicBezTo>
                    <a:cubicBezTo>
                      <a:pt x="22" y="0"/>
                      <a:pt x="22" y="0"/>
                      <a:pt x="22" y="0"/>
                    </a:cubicBezTo>
                    <a:cubicBezTo>
                      <a:pt x="18" y="8"/>
                      <a:pt x="14" y="16"/>
                      <a:pt x="11" y="25"/>
                    </a:cubicBezTo>
                    <a:cubicBezTo>
                      <a:pt x="7" y="34"/>
                      <a:pt x="2" y="43"/>
                      <a:pt x="0" y="52"/>
                    </a:cubicBezTo>
                    <a:cubicBezTo>
                      <a:pt x="0" y="53"/>
                      <a:pt x="1" y="53"/>
                      <a:pt x="1" y="53"/>
                    </a:cubicBezTo>
                    <a:cubicBezTo>
                      <a:pt x="5" y="45"/>
                      <a:pt x="8" y="36"/>
                      <a:pt x="11" y="28"/>
                    </a:cubicBezTo>
                    <a:cubicBezTo>
                      <a:pt x="15" y="19"/>
                      <a:pt x="19" y="10"/>
                      <a:pt x="22" y="2"/>
                    </a:cubicBezTo>
                    <a:cubicBezTo>
                      <a:pt x="21" y="10"/>
                      <a:pt x="21" y="18"/>
                      <a:pt x="20" y="26"/>
                    </a:cubicBezTo>
                    <a:cubicBezTo>
                      <a:pt x="18" y="34"/>
                      <a:pt x="16" y="43"/>
                      <a:pt x="15" y="51"/>
                    </a:cubicBezTo>
                    <a:cubicBezTo>
                      <a:pt x="15" y="52"/>
                      <a:pt x="16" y="52"/>
                      <a:pt x="16" y="51"/>
                    </a:cubicBezTo>
                    <a:cubicBezTo>
                      <a:pt x="19" y="44"/>
                      <a:pt x="21" y="34"/>
                      <a:pt x="22" y="26"/>
                    </a:cubicBezTo>
                    <a:cubicBezTo>
                      <a:pt x="23" y="18"/>
                      <a:pt x="24" y="9"/>
                      <a:pt x="23"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6" name="Freeform 95"/>
              <p:cNvSpPr>
                <a:spLocks/>
              </p:cNvSpPr>
              <p:nvPr/>
            </p:nvSpPr>
            <p:spPr bwMode="auto">
              <a:xfrm>
                <a:off x="8997950" y="4949826"/>
                <a:ext cx="49213" cy="185738"/>
              </a:xfrm>
              <a:custGeom>
                <a:avLst/>
                <a:gdLst>
                  <a:gd name="T0" fmla="*/ 14 w 19"/>
                  <a:gd name="T1" fmla="*/ 38 h 71"/>
                  <a:gd name="T2" fmla="*/ 6 w 19"/>
                  <a:gd name="T3" fmla="*/ 3 h 71"/>
                  <a:gd name="T4" fmla="*/ 5 w 19"/>
                  <a:gd name="T5" fmla="*/ 2 h 71"/>
                  <a:gd name="T6" fmla="*/ 5 w 19"/>
                  <a:gd name="T7" fmla="*/ 1 h 71"/>
                  <a:gd name="T8" fmla="*/ 4 w 19"/>
                  <a:gd name="T9" fmla="*/ 1 h 71"/>
                  <a:gd name="T10" fmla="*/ 2 w 19"/>
                  <a:gd name="T11" fmla="*/ 59 h 71"/>
                  <a:gd name="T12" fmla="*/ 4 w 19"/>
                  <a:gd name="T13" fmla="*/ 59 h 71"/>
                  <a:gd name="T14" fmla="*/ 5 w 19"/>
                  <a:gd name="T15" fmla="*/ 5 h 71"/>
                  <a:gd name="T16" fmla="*/ 11 w 19"/>
                  <a:gd name="T17" fmla="*/ 38 h 71"/>
                  <a:gd name="T18" fmla="*/ 17 w 19"/>
                  <a:gd name="T19" fmla="*/ 71 h 71"/>
                  <a:gd name="T20" fmla="*/ 18 w 19"/>
                  <a:gd name="T21" fmla="*/ 70 h 71"/>
                  <a:gd name="T22" fmla="*/ 14 w 19"/>
                  <a:gd name="T23" fmla="*/ 38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71">
                    <a:moveTo>
                      <a:pt x="14" y="38"/>
                    </a:moveTo>
                    <a:cubicBezTo>
                      <a:pt x="11" y="26"/>
                      <a:pt x="9" y="14"/>
                      <a:pt x="6" y="3"/>
                    </a:cubicBezTo>
                    <a:cubicBezTo>
                      <a:pt x="6" y="2"/>
                      <a:pt x="5" y="2"/>
                      <a:pt x="5" y="2"/>
                    </a:cubicBezTo>
                    <a:cubicBezTo>
                      <a:pt x="5" y="2"/>
                      <a:pt x="5" y="2"/>
                      <a:pt x="5" y="1"/>
                    </a:cubicBezTo>
                    <a:cubicBezTo>
                      <a:pt x="5" y="0"/>
                      <a:pt x="4" y="0"/>
                      <a:pt x="4" y="1"/>
                    </a:cubicBezTo>
                    <a:cubicBezTo>
                      <a:pt x="1" y="20"/>
                      <a:pt x="0" y="40"/>
                      <a:pt x="2" y="59"/>
                    </a:cubicBezTo>
                    <a:cubicBezTo>
                      <a:pt x="2" y="60"/>
                      <a:pt x="4" y="61"/>
                      <a:pt x="4" y="59"/>
                    </a:cubicBezTo>
                    <a:cubicBezTo>
                      <a:pt x="5" y="41"/>
                      <a:pt x="5" y="23"/>
                      <a:pt x="5" y="5"/>
                    </a:cubicBezTo>
                    <a:cubicBezTo>
                      <a:pt x="6" y="16"/>
                      <a:pt x="9" y="27"/>
                      <a:pt x="11" y="38"/>
                    </a:cubicBezTo>
                    <a:cubicBezTo>
                      <a:pt x="13" y="49"/>
                      <a:pt x="13" y="61"/>
                      <a:pt x="17" y="71"/>
                    </a:cubicBezTo>
                    <a:cubicBezTo>
                      <a:pt x="17" y="71"/>
                      <a:pt x="18" y="71"/>
                      <a:pt x="18" y="70"/>
                    </a:cubicBezTo>
                    <a:cubicBezTo>
                      <a:pt x="19" y="60"/>
                      <a:pt x="15" y="48"/>
                      <a:pt x="14" y="3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7" name="Freeform 96"/>
              <p:cNvSpPr>
                <a:spLocks/>
              </p:cNvSpPr>
              <p:nvPr/>
            </p:nvSpPr>
            <p:spPr bwMode="auto">
              <a:xfrm>
                <a:off x="9047163" y="4960938"/>
                <a:ext cx="63500" cy="153988"/>
              </a:xfrm>
              <a:custGeom>
                <a:avLst/>
                <a:gdLst>
                  <a:gd name="T0" fmla="*/ 14 w 24"/>
                  <a:gd name="T1" fmla="*/ 29 h 59"/>
                  <a:gd name="T2" fmla="*/ 1 w 24"/>
                  <a:gd name="T3" fmla="*/ 1 h 59"/>
                  <a:gd name="T4" fmla="*/ 0 w 24"/>
                  <a:gd name="T5" fmla="*/ 1 h 59"/>
                  <a:gd name="T6" fmla="*/ 11 w 24"/>
                  <a:gd name="T7" fmla="*/ 29 h 59"/>
                  <a:gd name="T8" fmla="*/ 22 w 24"/>
                  <a:gd name="T9" fmla="*/ 58 h 59"/>
                  <a:gd name="T10" fmla="*/ 24 w 24"/>
                  <a:gd name="T11" fmla="*/ 57 h 59"/>
                  <a:gd name="T12" fmla="*/ 14 w 24"/>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4" h="59">
                    <a:moveTo>
                      <a:pt x="14" y="29"/>
                    </a:moveTo>
                    <a:cubicBezTo>
                      <a:pt x="10" y="20"/>
                      <a:pt x="6" y="10"/>
                      <a:pt x="1" y="1"/>
                    </a:cubicBezTo>
                    <a:cubicBezTo>
                      <a:pt x="1" y="0"/>
                      <a:pt x="0" y="0"/>
                      <a:pt x="0" y="1"/>
                    </a:cubicBezTo>
                    <a:cubicBezTo>
                      <a:pt x="4" y="11"/>
                      <a:pt x="8" y="20"/>
                      <a:pt x="11" y="29"/>
                    </a:cubicBezTo>
                    <a:cubicBezTo>
                      <a:pt x="15" y="39"/>
                      <a:pt x="17" y="49"/>
                      <a:pt x="22" y="58"/>
                    </a:cubicBezTo>
                    <a:cubicBezTo>
                      <a:pt x="22" y="59"/>
                      <a:pt x="24" y="58"/>
                      <a:pt x="24" y="57"/>
                    </a:cubicBezTo>
                    <a:cubicBezTo>
                      <a:pt x="22" y="48"/>
                      <a:pt x="17" y="38"/>
                      <a:pt x="14"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8" name="Freeform 97"/>
              <p:cNvSpPr>
                <a:spLocks/>
              </p:cNvSpPr>
              <p:nvPr/>
            </p:nvSpPr>
            <p:spPr bwMode="auto">
              <a:xfrm>
                <a:off x="8836025" y="4594226"/>
                <a:ext cx="136525" cy="152400"/>
              </a:xfrm>
              <a:custGeom>
                <a:avLst/>
                <a:gdLst>
                  <a:gd name="T0" fmla="*/ 51 w 52"/>
                  <a:gd name="T1" fmla="*/ 55 h 58"/>
                  <a:gd name="T2" fmla="*/ 29 w 52"/>
                  <a:gd name="T3" fmla="*/ 31 h 58"/>
                  <a:gd name="T4" fmla="*/ 10 w 52"/>
                  <a:gd name="T5" fmla="*/ 1 h 58"/>
                  <a:gd name="T6" fmla="*/ 9 w 52"/>
                  <a:gd name="T7" fmla="*/ 1 h 58"/>
                  <a:gd name="T8" fmla="*/ 26 w 52"/>
                  <a:gd name="T9" fmla="*/ 32 h 58"/>
                  <a:gd name="T10" fmla="*/ 30 w 52"/>
                  <a:gd name="T11" fmla="*/ 37 h 58"/>
                  <a:gd name="T12" fmla="*/ 1 w 52"/>
                  <a:gd name="T13" fmla="*/ 10 h 58"/>
                  <a:gd name="T14" fmla="*/ 0 w 52"/>
                  <a:gd name="T15" fmla="*/ 10 h 58"/>
                  <a:gd name="T16" fmla="*/ 19 w 52"/>
                  <a:gd name="T17" fmla="*/ 31 h 58"/>
                  <a:gd name="T18" fmla="*/ 35 w 52"/>
                  <a:gd name="T19" fmla="*/ 44 h 58"/>
                  <a:gd name="T20" fmla="*/ 50 w 52"/>
                  <a:gd name="T21" fmla="*/ 57 h 58"/>
                  <a:gd name="T22" fmla="*/ 51 w 52"/>
                  <a:gd name="T23" fmla="*/ 5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58">
                    <a:moveTo>
                      <a:pt x="51" y="55"/>
                    </a:moveTo>
                    <a:cubicBezTo>
                      <a:pt x="44" y="47"/>
                      <a:pt x="35" y="40"/>
                      <a:pt x="29" y="31"/>
                    </a:cubicBezTo>
                    <a:cubicBezTo>
                      <a:pt x="21" y="21"/>
                      <a:pt x="15" y="11"/>
                      <a:pt x="10" y="1"/>
                    </a:cubicBezTo>
                    <a:cubicBezTo>
                      <a:pt x="10" y="0"/>
                      <a:pt x="9" y="1"/>
                      <a:pt x="9" y="1"/>
                    </a:cubicBezTo>
                    <a:cubicBezTo>
                      <a:pt x="13" y="12"/>
                      <a:pt x="19" y="22"/>
                      <a:pt x="26" y="32"/>
                    </a:cubicBezTo>
                    <a:cubicBezTo>
                      <a:pt x="27" y="34"/>
                      <a:pt x="29" y="36"/>
                      <a:pt x="30" y="37"/>
                    </a:cubicBezTo>
                    <a:cubicBezTo>
                      <a:pt x="20" y="29"/>
                      <a:pt x="11" y="18"/>
                      <a:pt x="1" y="10"/>
                    </a:cubicBezTo>
                    <a:cubicBezTo>
                      <a:pt x="1" y="9"/>
                      <a:pt x="0" y="10"/>
                      <a:pt x="0" y="10"/>
                    </a:cubicBezTo>
                    <a:cubicBezTo>
                      <a:pt x="6" y="18"/>
                      <a:pt x="13" y="24"/>
                      <a:pt x="19" y="31"/>
                    </a:cubicBezTo>
                    <a:cubicBezTo>
                      <a:pt x="24" y="36"/>
                      <a:pt x="29" y="40"/>
                      <a:pt x="35" y="44"/>
                    </a:cubicBezTo>
                    <a:cubicBezTo>
                      <a:pt x="40" y="49"/>
                      <a:pt x="44" y="53"/>
                      <a:pt x="50" y="57"/>
                    </a:cubicBezTo>
                    <a:cubicBezTo>
                      <a:pt x="51" y="58"/>
                      <a:pt x="52" y="56"/>
                      <a:pt x="51" y="55"/>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9" name="Freeform 98"/>
              <p:cNvSpPr>
                <a:spLocks/>
              </p:cNvSpPr>
              <p:nvPr/>
            </p:nvSpPr>
            <p:spPr bwMode="auto">
              <a:xfrm>
                <a:off x="8901113" y="4572001"/>
                <a:ext cx="96838" cy="163513"/>
              </a:xfrm>
              <a:custGeom>
                <a:avLst/>
                <a:gdLst>
                  <a:gd name="T0" fmla="*/ 36 w 37"/>
                  <a:gd name="T1" fmla="*/ 61 h 63"/>
                  <a:gd name="T2" fmla="*/ 31 w 37"/>
                  <a:gd name="T3" fmla="*/ 44 h 63"/>
                  <a:gd name="T4" fmla="*/ 31 w 37"/>
                  <a:gd name="T5" fmla="*/ 44 h 63"/>
                  <a:gd name="T6" fmla="*/ 27 w 37"/>
                  <a:gd name="T7" fmla="*/ 1 h 63"/>
                  <a:gd name="T8" fmla="*/ 26 w 37"/>
                  <a:gd name="T9" fmla="*/ 1 h 63"/>
                  <a:gd name="T10" fmla="*/ 29 w 37"/>
                  <a:gd name="T11" fmla="*/ 37 h 63"/>
                  <a:gd name="T12" fmla="*/ 13 w 37"/>
                  <a:gd name="T13" fmla="*/ 3 h 63"/>
                  <a:gd name="T14" fmla="*/ 12 w 37"/>
                  <a:gd name="T15" fmla="*/ 4 h 63"/>
                  <a:gd name="T16" fmla="*/ 21 w 37"/>
                  <a:gd name="T17" fmla="*/ 26 h 63"/>
                  <a:gd name="T18" fmla="*/ 15 w 37"/>
                  <a:gd name="T19" fmla="*/ 19 h 63"/>
                  <a:gd name="T20" fmla="*/ 2 w 37"/>
                  <a:gd name="T21" fmla="*/ 3 h 63"/>
                  <a:gd name="T22" fmla="*/ 1 w 37"/>
                  <a:gd name="T23" fmla="*/ 4 h 63"/>
                  <a:gd name="T24" fmla="*/ 13 w 37"/>
                  <a:gd name="T25" fmla="*/ 20 h 63"/>
                  <a:gd name="T26" fmla="*/ 24 w 37"/>
                  <a:gd name="T27" fmla="*/ 34 h 63"/>
                  <a:gd name="T28" fmla="*/ 33 w 37"/>
                  <a:gd name="T29" fmla="*/ 61 h 63"/>
                  <a:gd name="T30" fmla="*/ 36 w 37"/>
                  <a:gd name="T31" fmla="*/ 6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 h="63">
                    <a:moveTo>
                      <a:pt x="36" y="61"/>
                    </a:moveTo>
                    <a:cubicBezTo>
                      <a:pt x="35" y="55"/>
                      <a:pt x="33" y="50"/>
                      <a:pt x="31" y="44"/>
                    </a:cubicBezTo>
                    <a:cubicBezTo>
                      <a:pt x="31" y="44"/>
                      <a:pt x="31" y="44"/>
                      <a:pt x="31" y="44"/>
                    </a:cubicBezTo>
                    <a:cubicBezTo>
                      <a:pt x="32" y="30"/>
                      <a:pt x="31" y="15"/>
                      <a:pt x="27" y="1"/>
                    </a:cubicBezTo>
                    <a:cubicBezTo>
                      <a:pt x="27" y="0"/>
                      <a:pt x="26" y="0"/>
                      <a:pt x="26" y="1"/>
                    </a:cubicBezTo>
                    <a:cubicBezTo>
                      <a:pt x="27" y="13"/>
                      <a:pt x="28" y="25"/>
                      <a:pt x="29" y="37"/>
                    </a:cubicBezTo>
                    <a:cubicBezTo>
                      <a:pt x="24" y="26"/>
                      <a:pt x="19" y="14"/>
                      <a:pt x="13" y="3"/>
                    </a:cubicBezTo>
                    <a:cubicBezTo>
                      <a:pt x="13" y="2"/>
                      <a:pt x="12" y="3"/>
                      <a:pt x="12" y="4"/>
                    </a:cubicBezTo>
                    <a:cubicBezTo>
                      <a:pt x="14" y="11"/>
                      <a:pt x="18" y="19"/>
                      <a:pt x="21" y="26"/>
                    </a:cubicBezTo>
                    <a:cubicBezTo>
                      <a:pt x="19" y="24"/>
                      <a:pt x="17" y="22"/>
                      <a:pt x="15" y="19"/>
                    </a:cubicBezTo>
                    <a:cubicBezTo>
                      <a:pt x="11" y="14"/>
                      <a:pt x="6" y="8"/>
                      <a:pt x="2" y="3"/>
                    </a:cubicBezTo>
                    <a:cubicBezTo>
                      <a:pt x="1" y="2"/>
                      <a:pt x="0" y="3"/>
                      <a:pt x="1" y="4"/>
                    </a:cubicBezTo>
                    <a:cubicBezTo>
                      <a:pt x="4" y="9"/>
                      <a:pt x="9" y="15"/>
                      <a:pt x="13" y="20"/>
                    </a:cubicBezTo>
                    <a:cubicBezTo>
                      <a:pt x="16" y="25"/>
                      <a:pt x="20" y="30"/>
                      <a:pt x="24" y="34"/>
                    </a:cubicBezTo>
                    <a:cubicBezTo>
                      <a:pt x="27" y="43"/>
                      <a:pt x="31" y="52"/>
                      <a:pt x="33" y="61"/>
                    </a:cubicBezTo>
                    <a:cubicBezTo>
                      <a:pt x="34" y="63"/>
                      <a:pt x="37" y="63"/>
                      <a:pt x="36" y="6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0" name="Freeform 99"/>
              <p:cNvSpPr>
                <a:spLocks/>
              </p:cNvSpPr>
              <p:nvPr/>
            </p:nvSpPr>
            <p:spPr bwMode="auto">
              <a:xfrm>
                <a:off x="9009063" y="4557713"/>
                <a:ext cx="20638" cy="169863"/>
              </a:xfrm>
              <a:custGeom>
                <a:avLst/>
                <a:gdLst>
                  <a:gd name="T0" fmla="*/ 6 w 8"/>
                  <a:gd name="T1" fmla="*/ 29 h 65"/>
                  <a:gd name="T2" fmla="*/ 1 w 8"/>
                  <a:gd name="T3" fmla="*/ 0 h 65"/>
                  <a:gd name="T4" fmla="*/ 0 w 8"/>
                  <a:gd name="T5" fmla="*/ 0 h 65"/>
                  <a:gd name="T6" fmla="*/ 4 w 8"/>
                  <a:gd name="T7" fmla="*/ 32 h 65"/>
                  <a:gd name="T8" fmla="*/ 6 w 8"/>
                  <a:gd name="T9" fmla="*/ 64 h 65"/>
                  <a:gd name="T10" fmla="*/ 7 w 8"/>
                  <a:gd name="T11" fmla="*/ 64 h 65"/>
                  <a:gd name="T12" fmla="*/ 6 w 8"/>
                  <a:gd name="T13" fmla="*/ 29 h 65"/>
                </a:gdLst>
                <a:ahLst/>
                <a:cxnLst>
                  <a:cxn ang="0">
                    <a:pos x="T0" y="T1"/>
                  </a:cxn>
                  <a:cxn ang="0">
                    <a:pos x="T2" y="T3"/>
                  </a:cxn>
                  <a:cxn ang="0">
                    <a:pos x="T4" y="T5"/>
                  </a:cxn>
                  <a:cxn ang="0">
                    <a:pos x="T6" y="T7"/>
                  </a:cxn>
                  <a:cxn ang="0">
                    <a:pos x="T8" y="T9"/>
                  </a:cxn>
                  <a:cxn ang="0">
                    <a:pos x="T10" y="T11"/>
                  </a:cxn>
                  <a:cxn ang="0">
                    <a:pos x="T12" y="T13"/>
                  </a:cxn>
                </a:cxnLst>
                <a:rect l="0" t="0" r="r" b="b"/>
                <a:pathLst>
                  <a:path w="8" h="65">
                    <a:moveTo>
                      <a:pt x="6" y="29"/>
                    </a:moveTo>
                    <a:cubicBezTo>
                      <a:pt x="5" y="20"/>
                      <a:pt x="5" y="9"/>
                      <a:pt x="1" y="0"/>
                    </a:cubicBezTo>
                    <a:cubicBezTo>
                      <a:pt x="1" y="0"/>
                      <a:pt x="0" y="0"/>
                      <a:pt x="0" y="0"/>
                    </a:cubicBezTo>
                    <a:cubicBezTo>
                      <a:pt x="1" y="11"/>
                      <a:pt x="3" y="21"/>
                      <a:pt x="4" y="32"/>
                    </a:cubicBezTo>
                    <a:cubicBezTo>
                      <a:pt x="5" y="43"/>
                      <a:pt x="5" y="53"/>
                      <a:pt x="6" y="64"/>
                    </a:cubicBezTo>
                    <a:cubicBezTo>
                      <a:pt x="6" y="65"/>
                      <a:pt x="7" y="65"/>
                      <a:pt x="7" y="64"/>
                    </a:cubicBezTo>
                    <a:cubicBezTo>
                      <a:pt x="8" y="53"/>
                      <a:pt x="7" y="41"/>
                      <a:pt x="6"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1" name="Freeform 100"/>
              <p:cNvSpPr>
                <a:spLocks/>
              </p:cNvSpPr>
              <p:nvPr/>
            </p:nvSpPr>
            <p:spPr bwMode="auto">
              <a:xfrm>
                <a:off x="9045575" y="4560888"/>
                <a:ext cx="20638" cy="173038"/>
              </a:xfrm>
              <a:custGeom>
                <a:avLst/>
                <a:gdLst>
                  <a:gd name="T0" fmla="*/ 4 w 8"/>
                  <a:gd name="T1" fmla="*/ 0 h 66"/>
                  <a:gd name="T2" fmla="*/ 3 w 8"/>
                  <a:gd name="T3" fmla="*/ 1 h 66"/>
                  <a:gd name="T4" fmla="*/ 5 w 8"/>
                  <a:gd name="T5" fmla="*/ 32 h 66"/>
                  <a:gd name="T6" fmla="*/ 0 w 8"/>
                  <a:gd name="T7" fmla="*/ 65 h 66"/>
                  <a:gd name="T8" fmla="*/ 1 w 8"/>
                  <a:gd name="T9" fmla="*/ 66 h 66"/>
                  <a:gd name="T10" fmla="*/ 7 w 8"/>
                  <a:gd name="T11" fmla="*/ 32 h 66"/>
                  <a:gd name="T12" fmla="*/ 4 w 8"/>
                  <a:gd name="T13" fmla="*/ 0 h 66"/>
                </a:gdLst>
                <a:ahLst/>
                <a:cxnLst>
                  <a:cxn ang="0">
                    <a:pos x="T0" y="T1"/>
                  </a:cxn>
                  <a:cxn ang="0">
                    <a:pos x="T2" y="T3"/>
                  </a:cxn>
                  <a:cxn ang="0">
                    <a:pos x="T4" y="T5"/>
                  </a:cxn>
                  <a:cxn ang="0">
                    <a:pos x="T6" y="T7"/>
                  </a:cxn>
                  <a:cxn ang="0">
                    <a:pos x="T8" y="T9"/>
                  </a:cxn>
                  <a:cxn ang="0">
                    <a:pos x="T10" y="T11"/>
                  </a:cxn>
                  <a:cxn ang="0">
                    <a:pos x="T12" y="T13"/>
                  </a:cxn>
                </a:cxnLst>
                <a:rect l="0" t="0" r="r" b="b"/>
                <a:pathLst>
                  <a:path w="8" h="66">
                    <a:moveTo>
                      <a:pt x="4" y="0"/>
                    </a:moveTo>
                    <a:cubicBezTo>
                      <a:pt x="4" y="0"/>
                      <a:pt x="3" y="0"/>
                      <a:pt x="3" y="1"/>
                    </a:cubicBezTo>
                    <a:cubicBezTo>
                      <a:pt x="3" y="11"/>
                      <a:pt x="5" y="21"/>
                      <a:pt x="5" y="32"/>
                    </a:cubicBezTo>
                    <a:cubicBezTo>
                      <a:pt x="4" y="43"/>
                      <a:pt x="2" y="54"/>
                      <a:pt x="0" y="65"/>
                    </a:cubicBezTo>
                    <a:cubicBezTo>
                      <a:pt x="0" y="66"/>
                      <a:pt x="0" y="66"/>
                      <a:pt x="1" y="66"/>
                    </a:cubicBezTo>
                    <a:cubicBezTo>
                      <a:pt x="5" y="55"/>
                      <a:pt x="7" y="43"/>
                      <a:pt x="7" y="32"/>
                    </a:cubicBezTo>
                    <a:cubicBezTo>
                      <a:pt x="7" y="22"/>
                      <a:pt x="8" y="10"/>
                      <a:pt x="4"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2" name="Freeform 101"/>
              <p:cNvSpPr>
                <a:spLocks/>
              </p:cNvSpPr>
              <p:nvPr/>
            </p:nvSpPr>
            <p:spPr bwMode="auto">
              <a:xfrm>
                <a:off x="9053513" y="4594226"/>
                <a:ext cx="28575" cy="139700"/>
              </a:xfrm>
              <a:custGeom>
                <a:avLst/>
                <a:gdLst>
                  <a:gd name="T0" fmla="*/ 10 w 11"/>
                  <a:gd name="T1" fmla="*/ 1 h 53"/>
                  <a:gd name="T2" fmla="*/ 7 w 11"/>
                  <a:gd name="T3" fmla="*/ 26 h 53"/>
                  <a:gd name="T4" fmla="*/ 0 w 11"/>
                  <a:gd name="T5" fmla="*/ 51 h 53"/>
                  <a:gd name="T6" fmla="*/ 2 w 11"/>
                  <a:gd name="T7" fmla="*/ 52 h 53"/>
                  <a:gd name="T8" fmla="*/ 8 w 11"/>
                  <a:gd name="T9" fmla="*/ 32 h 53"/>
                  <a:gd name="T10" fmla="*/ 11 w 11"/>
                  <a:gd name="T11" fmla="*/ 1 h 53"/>
                  <a:gd name="T12" fmla="*/ 10 w 11"/>
                  <a:gd name="T13" fmla="*/ 1 h 53"/>
                </a:gdLst>
                <a:ahLst/>
                <a:cxnLst>
                  <a:cxn ang="0">
                    <a:pos x="T0" y="T1"/>
                  </a:cxn>
                  <a:cxn ang="0">
                    <a:pos x="T2" y="T3"/>
                  </a:cxn>
                  <a:cxn ang="0">
                    <a:pos x="T4" y="T5"/>
                  </a:cxn>
                  <a:cxn ang="0">
                    <a:pos x="T6" y="T7"/>
                  </a:cxn>
                  <a:cxn ang="0">
                    <a:pos x="T8" y="T9"/>
                  </a:cxn>
                  <a:cxn ang="0">
                    <a:pos x="T10" y="T11"/>
                  </a:cxn>
                  <a:cxn ang="0">
                    <a:pos x="T12" y="T13"/>
                  </a:cxn>
                </a:cxnLst>
                <a:rect l="0" t="0" r="r" b="b"/>
                <a:pathLst>
                  <a:path w="11" h="53">
                    <a:moveTo>
                      <a:pt x="10" y="1"/>
                    </a:moveTo>
                    <a:cubicBezTo>
                      <a:pt x="9" y="9"/>
                      <a:pt x="8" y="18"/>
                      <a:pt x="7" y="26"/>
                    </a:cubicBezTo>
                    <a:cubicBezTo>
                      <a:pt x="6" y="34"/>
                      <a:pt x="5" y="44"/>
                      <a:pt x="0" y="51"/>
                    </a:cubicBezTo>
                    <a:cubicBezTo>
                      <a:pt x="0" y="52"/>
                      <a:pt x="1" y="53"/>
                      <a:pt x="2" y="52"/>
                    </a:cubicBezTo>
                    <a:cubicBezTo>
                      <a:pt x="6" y="47"/>
                      <a:pt x="7" y="39"/>
                      <a:pt x="8" y="32"/>
                    </a:cubicBezTo>
                    <a:cubicBezTo>
                      <a:pt x="10" y="22"/>
                      <a:pt x="11" y="11"/>
                      <a:pt x="11" y="1"/>
                    </a:cubicBezTo>
                    <a:cubicBezTo>
                      <a:pt x="11" y="0"/>
                      <a:pt x="10" y="0"/>
                      <a:pt x="10"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3" name="Freeform 102"/>
              <p:cNvSpPr>
                <a:spLocks/>
              </p:cNvSpPr>
              <p:nvPr/>
            </p:nvSpPr>
            <p:spPr bwMode="auto">
              <a:xfrm>
                <a:off x="9112250" y="4646613"/>
                <a:ext cx="144463" cy="120650"/>
              </a:xfrm>
              <a:custGeom>
                <a:avLst/>
                <a:gdLst>
                  <a:gd name="T0" fmla="*/ 55 w 55"/>
                  <a:gd name="T1" fmla="*/ 13 h 46"/>
                  <a:gd name="T2" fmla="*/ 29 w 55"/>
                  <a:gd name="T3" fmla="*/ 27 h 46"/>
                  <a:gd name="T4" fmla="*/ 16 w 55"/>
                  <a:gd name="T5" fmla="*/ 33 h 46"/>
                  <a:gd name="T6" fmla="*/ 12 w 55"/>
                  <a:gd name="T7" fmla="*/ 35 h 46"/>
                  <a:gd name="T8" fmla="*/ 26 w 55"/>
                  <a:gd name="T9" fmla="*/ 24 h 46"/>
                  <a:gd name="T10" fmla="*/ 51 w 55"/>
                  <a:gd name="T11" fmla="*/ 1 h 46"/>
                  <a:gd name="T12" fmla="*/ 50 w 55"/>
                  <a:gd name="T13" fmla="*/ 1 h 46"/>
                  <a:gd name="T14" fmla="*/ 23 w 55"/>
                  <a:gd name="T15" fmla="*/ 23 h 46"/>
                  <a:gd name="T16" fmla="*/ 0 w 55"/>
                  <a:gd name="T17" fmla="*/ 45 h 46"/>
                  <a:gd name="T18" fmla="*/ 1 w 55"/>
                  <a:gd name="T19" fmla="*/ 46 h 46"/>
                  <a:gd name="T20" fmla="*/ 8 w 55"/>
                  <a:gd name="T21" fmla="*/ 39 h 46"/>
                  <a:gd name="T22" fmla="*/ 8 w 55"/>
                  <a:gd name="T23" fmla="*/ 39 h 46"/>
                  <a:gd name="T24" fmla="*/ 8 w 55"/>
                  <a:gd name="T25" fmla="*/ 39 h 46"/>
                  <a:gd name="T26" fmla="*/ 8 w 55"/>
                  <a:gd name="T27" fmla="*/ 39 h 46"/>
                  <a:gd name="T28" fmla="*/ 9 w 55"/>
                  <a:gd name="T29" fmla="*/ 39 h 46"/>
                  <a:gd name="T30" fmla="*/ 9 w 55"/>
                  <a:gd name="T31" fmla="*/ 39 h 46"/>
                  <a:gd name="T32" fmla="*/ 19 w 55"/>
                  <a:gd name="T33" fmla="*/ 34 h 46"/>
                  <a:gd name="T34" fmla="*/ 33 w 55"/>
                  <a:gd name="T35" fmla="*/ 28 h 46"/>
                  <a:gd name="T36" fmla="*/ 55 w 55"/>
                  <a:gd name="T37" fmla="*/ 14 h 46"/>
                  <a:gd name="T38" fmla="*/ 55 w 55"/>
                  <a:gd name="T39"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5" h="46">
                    <a:moveTo>
                      <a:pt x="55" y="13"/>
                    </a:moveTo>
                    <a:cubicBezTo>
                      <a:pt x="46" y="19"/>
                      <a:pt x="38" y="23"/>
                      <a:pt x="29" y="27"/>
                    </a:cubicBezTo>
                    <a:cubicBezTo>
                      <a:pt x="25" y="29"/>
                      <a:pt x="20" y="31"/>
                      <a:pt x="16" y="33"/>
                    </a:cubicBezTo>
                    <a:cubicBezTo>
                      <a:pt x="15" y="34"/>
                      <a:pt x="14" y="34"/>
                      <a:pt x="12" y="35"/>
                    </a:cubicBezTo>
                    <a:cubicBezTo>
                      <a:pt x="17" y="31"/>
                      <a:pt x="21" y="28"/>
                      <a:pt x="26" y="24"/>
                    </a:cubicBezTo>
                    <a:cubicBezTo>
                      <a:pt x="34" y="17"/>
                      <a:pt x="43" y="10"/>
                      <a:pt x="51" y="1"/>
                    </a:cubicBezTo>
                    <a:cubicBezTo>
                      <a:pt x="51" y="1"/>
                      <a:pt x="51" y="0"/>
                      <a:pt x="50" y="1"/>
                    </a:cubicBezTo>
                    <a:cubicBezTo>
                      <a:pt x="41" y="7"/>
                      <a:pt x="32" y="15"/>
                      <a:pt x="23" y="23"/>
                    </a:cubicBezTo>
                    <a:cubicBezTo>
                      <a:pt x="15" y="30"/>
                      <a:pt x="6" y="36"/>
                      <a:pt x="0" y="45"/>
                    </a:cubicBezTo>
                    <a:cubicBezTo>
                      <a:pt x="0" y="46"/>
                      <a:pt x="1" y="46"/>
                      <a:pt x="1" y="46"/>
                    </a:cubicBezTo>
                    <a:cubicBezTo>
                      <a:pt x="3" y="43"/>
                      <a:pt x="5" y="41"/>
                      <a:pt x="8" y="39"/>
                    </a:cubicBezTo>
                    <a:cubicBezTo>
                      <a:pt x="8" y="39"/>
                      <a:pt x="8" y="39"/>
                      <a:pt x="8" y="39"/>
                    </a:cubicBezTo>
                    <a:cubicBezTo>
                      <a:pt x="8" y="39"/>
                      <a:pt x="8" y="39"/>
                      <a:pt x="8" y="39"/>
                    </a:cubicBezTo>
                    <a:cubicBezTo>
                      <a:pt x="8" y="39"/>
                      <a:pt x="8" y="39"/>
                      <a:pt x="8" y="39"/>
                    </a:cubicBezTo>
                    <a:cubicBezTo>
                      <a:pt x="8" y="39"/>
                      <a:pt x="9" y="39"/>
                      <a:pt x="9" y="39"/>
                    </a:cubicBezTo>
                    <a:cubicBezTo>
                      <a:pt x="9" y="39"/>
                      <a:pt x="9" y="39"/>
                      <a:pt x="9" y="39"/>
                    </a:cubicBezTo>
                    <a:cubicBezTo>
                      <a:pt x="10" y="40"/>
                      <a:pt x="18" y="35"/>
                      <a:pt x="19" y="34"/>
                    </a:cubicBezTo>
                    <a:cubicBezTo>
                      <a:pt x="24" y="32"/>
                      <a:pt x="28" y="30"/>
                      <a:pt x="33" y="28"/>
                    </a:cubicBezTo>
                    <a:cubicBezTo>
                      <a:pt x="41" y="24"/>
                      <a:pt x="49" y="20"/>
                      <a:pt x="55" y="14"/>
                    </a:cubicBezTo>
                    <a:cubicBezTo>
                      <a:pt x="55" y="14"/>
                      <a:pt x="55" y="13"/>
                      <a:pt x="55" y="13"/>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4" name="Freeform 103"/>
              <p:cNvSpPr>
                <a:spLocks/>
              </p:cNvSpPr>
              <p:nvPr/>
            </p:nvSpPr>
            <p:spPr bwMode="auto">
              <a:xfrm>
                <a:off x="9134475" y="4714876"/>
                <a:ext cx="163513" cy="65088"/>
              </a:xfrm>
              <a:custGeom>
                <a:avLst/>
                <a:gdLst>
                  <a:gd name="T0" fmla="*/ 62 w 63"/>
                  <a:gd name="T1" fmla="*/ 10 h 25"/>
                  <a:gd name="T2" fmla="*/ 37 w 63"/>
                  <a:gd name="T3" fmla="*/ 14 h 25"/>
                  <a:gd name="T4" fmla="*/ 24 w 63"/>
                  <a:gd name="T5" fmla="*/ 17 h 25"/>
                  <a:gd name="T6" fmla="*/ 30 w 63"/>
                  <a:gd name="T7" fmla="*/ 14 h 25"/>
                  <a:gd name="T8" fmla="*/ 58 w 63"/>
                  <a:gd name="T9" fmla="*/ 1 h 25"/>
                  <a:gd name="T10" fmla="*/ 57 w 63"/>
                  <a:gd name="T11" fmla="*/ 0 h 25"/>
                  <a:gd name="T12" fmla="*/ 30 w 63"/>
                  <a:gd name="T13" fmla="*/ 12 h 25"/>
                  <a:gd name="T14" fmla="*/ 0 w 63"/>
                  <a:gd name="T15" fmla="*/ 24 h 25"/>
                  <a:gd name="T16" fmla="*/ 1 w 63"/>
                  <a:gd name="T17" fmla="*/ 25 h 25"/>
                  <a:gd name="T18" fmla="*/ 14 w 63"/>
                  <a:gd name="T19" fmla="*/ 21 h 25"/>
                  <a:gd name="T20" fmla="*/ 37 w 63"/>
                  <a:gd name="T21" fmla="*/ 17 h 25"/>
                  <a:gd name="T22" fmla="*/ 62 w 63"/>
                  <a:gd name="T23" fmla="*/ 11 h 25"/>
                  <a:gd name="T24" fmla="*/ 62 w 63"/>
                  <a:gd name="T25"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25">
                    <a:moveTo>
                      <a:pt x="62" y="10"/>
                    </a:moveTo>
                    <a:cubicBezTo>
                      <a:pt x="54" y="10"/>
                      <a:pt x="46" y="13"/>
                      <a:pt x="37" y="14"/>
                    </a:cubicBezTo>
                    <a:cubicBezTo>
                      <a:pt x="33" y="15"/>
                      <a:pt x="29" y="16"/>
                      <a:pt x="24" y="17"/>
                    </a:cubicBezTo>
                    <a:cubicBezTo>
                      <a:pt x="26" y="16"/>
                      <a:pt x="28" y="15"/>
                      <a:pt x="30" y="14"/>
                    </a:cubicBezTo>
                    <a:cubicBezTo>
                      <a:pt x="39" y="10"/>
                      <a:pt x="50" y="7"/>
                      <a:pt x="58" y="1"/>
                    </a:cubicBezTo>
                    <a:cubicBezTo>
                      <a:pt x="58" y="0"/>
                      <a:pt x="58" y="0"/>
                      <a:pt x="57" y="0"/>
                    </a:cubicBezTo>
                    <a:cubicBezTo>
                      <a:pt x="48" y="3"/>
                      <a:pt x="39" y="8"/>
                      <a:pt x="30" y="12"/>
                    </a:cubicBezTo>
                    <a:cubicBezTo>
                      <a:pt x="20" y="16"/>
                      <a:pt x="10" y="20"/>
                      <a:pt x="0" y="24"/>
                    </a:cubicBezTo>
                    <a:cubicBezTo>
                      <a:pt x="0" y="24"/>
                      <a:pt x="0" y="25"/>
                      <a:pt x="1" y="25"/>
                    </a:cubicBezTo>
                    <a:cubicBezTo>
                      <a:pt x="5" y="24"/>
                      <a:pt x="10" y="22"/>
                      <a:pt x="14" y="21"/>
                    </a:cubicBezTo>
                    <a:cubicBezTo>
                      <a:pt x="22" y="21"/>
                      <a:pt x="30" y="19"/>
                      <a:pt x="37" y="17"/>
                    </a:cubicBezTo>
                    <a:cubicBezTo>
                      <a:pt x="45" y="15"/>
                      <a:pt x="54" y="14"/>
                      <a:pt x="62" y="11"/>
                    </a:cubicBezTo>
                    <a:cubicBezTo>
                      <a:pt x="63" y="11"/>
                      <a:pt x="63" y="10"/>
                      <a:pt x="62" y="1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5" name="Freeform 104"/>
              <p:cNvSpPr>
                <a:spLocks/>
              </p:cNvSpPr>
              <p:nvPr/>
            </p:nvSpPr>
            <p:spPr bwMode="auto">
              <a:xfrm>
                <a:off x="9139238" y="4775201"/>
                <a:ext cx="187325" cy="33338"/>
              </a:xfrm>
              <a:custGeom>
                <a:avLst/>
                <a:gdLst>
                  <a:gd name="T0" fmla="*/ 71 w 72"/>
                  <a:gd name="T1" fmla="*/ 1 h 13"/>
                  <a:gd name="T2" fmla="*/ 71 w 72"/>
                  <a:gd name="T3" fmla="*/ 0 h 13"/>
                  <a:gd name="T4" fmla="*/ 36 w 72"/>
                  <a:gd name="T5" fmla="*/ 7 h 13"/>
                  <a:gd name="T6" fmla="*/ 0 w 72"/>
                  <a:gd name="T7" fmla="*/ 10 h 13"/>
                  <a:gd name="T8" fmla="*/ 1 w 72"/>
                  <a:gd name="T9" fmla="*/ 11 h 13"/>
                  <a:gd name="T10" fmla="*/ 13 w 72"/>
                  <a:gd name="T11" fmla="*/ 11 h 13"/>
                  <a:gd name="T12" fmla="*/ 40 w 72"/>
                  <a:gd name="T13" fmla="*/ 12 h 13"/>
                  <a:gd name="T14" fmla="*/ 65 w 72"/>
                  <a:gd name="T15" fmla="*/ 9 h 13"/>
                  <a:gd name="T16" fmla="*/ 65 w 72"/>
                  <a:gd name="T17" fmla="*/ 7 h 13"/>
                  <a:gd name="T18" fmla="*/ 39 w 72"/>
                  <a:gd name="T19" fmla="*/ 10 h 13"/>
                  <a:gd name="T20" fmla="*/ 34 w 72"/>
                  <a:gd name="T21" fmla="*/ 10 h 13"/>
                  <a:gd name="T22" fmla="*/ 37 w 72"/>
                  <a:gd name="T23" fmla="*/ 10 h 13"/>
                  <a:gd name="T24" fmla="*/ 71 w 72"/>
                  <a:gd name="T25"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 h="13">
                    <a:moveTo>
                      <a:pt x="71" y="1"/>
                    </a:moveTo>
                    <a:cubicBezTo>
                      <a:pt x="72" y="1"/>
                      <a:pt x="71" y="0"/>
                      <a:pt x="71" y="0"/>
                    </a:cubicBezTo>
                    <a:cubicBezTo>
                      <a:pt x="59" y="2"/>
                      <a:pt x="48" y="6"/>
                      <a:pt x="36" y="7"/>
                    </a:cubicBezTo>
                    <a:cubicBezTo>
                      <a:pt x="24" y="9"/>
                      <a:pt x="12" y="9"/>
                      <a:pt x="0" y="10"/>
                    </a:cubicBezTo>
                    <a:cubicBezTo>
                      <a:pt x="0" y="10"/>
                      <a:pt x="0" y="11"/>
                      <a:pt x="1" y="11"/>
                    </a:cubicBezTo>
                    <a:cubicBezTo>
                      <a:pt x="5" y="11"/>
                      <a:pt x="9" y="11"/>
                      <a:pt x="13" y="11"/>
                    </a:cubicBezTo>
                    <a:cubicBezTo>
                      <a:pt x="22" y="13"/>
                      <a:pt x="31" y="12"/>
                      <a:pt x="40" y="12"/>
                    </a:cubicBezTo>
                    <a:cubicBezTo>
                      <a:pt x="48" y="11"/>
                      <a:pt x="57" y="11"/>
                      <a:pt x="65" y="9"/>
                    </a:cubicBezTo>
                    <a:cubicBezTo>
                      <a:pt x="66" y="8"/>
                      <a:pt x="66" y="7"/>
                      <a:pt x="65" y="7"/>
                    </a:cubicBezTo>
                    <a:cubicBezTo>
                      <a:pt x="56" y="8"/>
                      <a:pt x="48" y="9"/>
                      <a:pt x="39" y="10"/>
                    </a:cubicBezTo>
                    <a:cubicBezTo>
                      <a:pt x="37" y="10"/>
                      <a:pt x="35" y="10"/>
                      <a:pt x="34" y="10"/>
                    </a:cubicBezTo>
                    <a:cubicBezTo>
                      <a:pt x="35" y="10"/>
                      <a:pt x="36" y="10"/>
                      <a:pt x="37" y="10"/>
                    </a:cubicBezTo>
                    <a:cubicBezTo>
                      <a:pt x="48" y="9"/>
                      <a:pt x="61" y="7"/>
                      <a:pt x="71"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6" name="Freeform 105"/>
              <p:cNvSpPr>
                <a:spLocks/>
              </p:cNvSpPr>
              <p:nvPr/>
            </p:nvSpPr>
            <p:spPr bwMode="auto">
              <a:xfrm>
                <a:off x="9139238" y="4879976"/>
                <a:ext cx="230188" cy="39688"/>
              </a:xfrm>
              <a:custGeom>
                <a:avLst/>
                <a:gdLst>
                  <a:gd name="T0" fmla="*/ 87 w 88"/>
                  <a:gd name="T1" fmla="*/ 1 h 15"/>
                  <a:gd name="T2" fmla="*/ 56 w 88"/>
                  <a:gd name="T3" fmla="*/ 2 h 15"/>
                  <a:gd name="T4" fmla="*/ 30 w 88"/>
                  <a:gd name="T5" fmla="*/ 6 h 15"/>
                  <a:gd name="T6" fmla="*/ 1 w 88"/>
                  <a:gd name="T7" fmla="*/ 0 h 15"/>
                  <a:gd name="T8" fmla="*/ 0 w 88"/>
                  <a:gd name="T9" fmla="*/ 1 h 15"/>
                  <a:gd name="T10" fmla="*/ 43 w 88"/>
                  <a:gd name="T11" fmla="*/ 10 h 15"/>
                  <a:gd name="T12" fmla="*/ 84 w 88"/>
                  <a:gd name="T13" fmla="*/ 10 h 15"/>
                  <a:gd name="T14" fmla="*/ 84 w 88"/>
                  <a:gd name="T15" fmla="*/ 9 h 15"/>
                  <a:gd name="T16" fmla="*/ 64 w 88"/>
                  <a:gd name="T17" fmla="*/ 10 h 15"/>
                  <a:gd name="T18" fmla="*/ 43 w 88"/>
                  <a:gd name="T19" fmla="*/ 8 h 15"/>
                  <a:gd name="T20" fmla="*/ 36 w 88"/>
                  <a:gd name="T21" fmla="*/ 7 h 15"/>
                  <a:gd name="T22" fmla="*/ 58 w 88"/>
                  <a:gd name="T23" fmla="*/ 5 h 15"/>
                  <a:gd name="T24" fmla="*/ 87 w 88"/>
                  <a:gd name="T25" fmla="*/ 2 h 15"/>
                  <a:gd name="T26" fmla="*/ 87 w 88"/>
                  <a:gd name="T27"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8" h="15">
                    <a:moveTo>
                      <a:pt x="87" y="1"/>
                    </a:moveTo>
                    <a:cubicBezTo>
                      <a:pt x="77" y="0"/>
                      <a:pt x="66" y="1"/>
                      <a:pt x="56" y="2"/>
                    </a:cubicBezTo>
                    <a:cubicBezTo>
                      <a:pt x="47" y="3"/>
                      <a:pt x="38" y="4"/>
                      <a:pt x="30" y="6"/>
                    </a:cubicBezTo>
                    <a:cubicBezTo>
                      <a:pt x="20" y="4"/>
                      <a:pt x="10" y="2"/>
                      <a:pt x="1" y="0"/>
                    </a:cubicBezTo>
                    <a:cubicBezTo>
                      <a:pt x="0" y="0"/>
                      <a:pt x="0" y="1"/>
                      <a:pt x="0" y="1"/>
                    </a:cubicBezTo>
                    <a:cubicBezTo>
                      <a:pt x="14" y="5"/>
                      <a:pt x="28" y="8"/>
                      <a:pt x="43" y="10"/>
                    </a:cubicBezTo>
                    <a:cubicBezTo>
                      <a:pt x="55" y="13"/>
                      <a:pt x="72" y="15"/>
                      <a:pt x="84" y="10"/>
                    </a:cubicBezTo>
                    <a:cubicBezTo>
                      <a:pt x="85" y="10"/>
                      <a:pt x="84" y="10"/>
                      <a:pt x="84" y="9"/>
                    </a:cubicBezTo>
                    <a:cubicBezTo>
                      <a:pt x="77" y="9"/>
                      <a:pt x="71" y="10"/>
                      <a:pt x="64" y="10"/>
                    </a:cubicBezTo>
                    <a:cubicBezTo>
                      <a:pt x="57" y="10"/>
                      <a:pt x="50" y="9"/>
                      <a:pt x="43" y="8"/>
                    </a:cubicBezTo>
                    <a:cubicBezTo>
                      <a:pt x="40" y="8"/>
                      <a:pt x="38" y="7"/>
                      <a:pt x="36" y="7"/>
                    </a:cubicBezTo>
                    <a:cubicBezTo>
                      <a:pt x="44" y="6"/>
                      <a:pt x="51" y="5"/>
                      <a:pt x="58" y="5"/>
                    </a:cubicBezTo>
                    <a:cubicBezTo>
                      <a:pt x="68" y="4"/>
                      <a:pt x="78" y="4"/>
                      <a:pt x="87" y="2"/>
                    </a:cubicBezTo>
                    <a:cubicBezTo>
                      <a:pt x="88" y="2"/>
                      <a:pt x="88" y="1"/>
                      <a:pt x="87"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7" name="Freeform 106"/>
              <p:cNvSpPr>
                <a:spLocks/>
              </p:cNvSpPr>
              <p:nvPr/>
            </p:nvSpPr>
            <p:spPr bwMode="auto">
              <a:xfrm>
                <a:off x="9131300" y="4903788"/>
                <a:ext cx="211138" cy="93663"/>
              </a:xfrm>
              <a:custGeom>
                <a:avLst/>
                <a:gdLst>
                  <a:gd name="T0" fmla="*/ 80 w 81"/>
                  <a:gd name="T1" fmla="*/ 29 h 36"/>
                  <a:gd name="T2" fmla="*/ 43 w 81"/>
                  <a:gd name="T3" fmla="*/ 13 h 36"/>
                  <a:gd name="T4" fmla="*/ 1 w 81"/>
                  <a:gd name="T5" fmla="*/ 0 h 36"/>
                  <a:gd name="T6" fmla="*/ 1 w 81"/>
                  <a:gd name="T7" fmla="*/ 1 h 36"/>
                  <a:gd name="T8" fmla="*/ 24 w 81"/>
                  <a:gd name="T9" fmla="*/ 9 h 36"/>
                  <a:gd name="T10" fmla="*/ 24 w 81"/>
                  <a:gd name="T11" fmla="*/ 10 h 36"/>
                  <a:gd name="T12" fmla="*/ 48 w 81"/>
                  <a:gd name="T13" fmla="*/ 25 h 36"/>
                  <a:gd name="T14" fmla="*/ 69 w 81"/>
                  <a:gd name="T15" fmla="*/ 36 h 36"/>
                  <a:gd name="T16" fmla="*/ 70 w 81"/>
                  <a:gd name="T17" fmla="*/ 34 h 36"/>
                  <a:gd name="T18" fmla="*/ 47 w 81"/>
                  <a:gd name="T19" fmla="*/ 21 h 36"/>
                  <a:gd name="T20" fmla="*/ 36 w 81"/>
                  <a:gd name="T21" fmla="*/ 13 h 36"/>
                  <a:gd name="T22" fmla="*/ 43 w 81"/>
                  <a:gd name="T23" fmla="*/ 16 h 36"/>
                  <a:gd name="T24" fmla="*/ 80 w 81"/>
                  <a:gd name="T25" fmla="*/ 30 h 36"/>
                  <a:gd name="T26" fmla="*/ 80 w 81"/>
                  <a:gd name="T27" fmla="*/ 2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36">
                    <a:moveTo>
                      <a:pt x="80" y="29"/>
                    </a:moveTo>
                    <a:cubicBezTo>
                      <a:pt x="67" y="24"/>
                      <a:pt x="56" y="18"/>
                      <a:pt x="43" y="13"/>
                    </a:cubicBezTo>
                    <a:cubicBezTo>
                      <a:pt x="29" y="9"/>
                      <a:pt x="15" y="4"/>
                      <a:pt x="1" y="0"/>
                    </a:cubicBezTo>
                    <a:cubicBezTo>
                      <a:pt x="0" y="0"/>
                      <a:pt x="0" y="1"/>
                      <a:pt x="1" y="1"/>
                    </a:cubicBezTo>
                    <a:cubicBezTo>
                      <a:pt x="8" y="4"/>
                      <a:pt x="16" y="7"/>
                      <a:pt x="24" y="9"/>
                    </a:cubicBezTo>
                    <a:cubicBezTo>
                      <a:pt x="24" y="9"/>
                      <a:pt x="24" y="9"/>
                      <a:pt x="24" y="10"/>
                    </a:cubicBezTo>
                    <a:cubicBezTo>
                      <a:pt x="32" y="14"/>
                      <a:pt x="40" y="19"/>
                      <a:pt x="48" y="25"/>
                    </a:cubicBezTo>
                    <a:cubicBezTo>
                      <a:pt x="54" y="29"/>
                      <a:pt x="61" y="35"/>
                      <a:pt x="69" y="36"/>
                    </a:cubicBezTo>
                    <a:cubicBezTo>
                      <a:pt x="70" y="36"/>
                      <a:pt x="70" y="35"/>
                      <a:pt x="70" y="34"/>
                    </a:cubicBezTo>
                    <a:cubicBezTo>
                      <a:pt x="62" y="30"/>
                      <a:pt x="54" y="26"/>
                      <a:pt x="47" y="21"/>
                    </a:cubicBezTo>
                    <a:cubicBezTo>
                      <a:pt x="43" y="18"/>
                      <a:pt x="40" y="15"/>
                      <a:pt x="36" y="13"/>
                    </a:cubicBezTo>
                    <a:cubicBezTo>
                      <a:pt x="38" y="14"/>
                      <a:pt x="41" y="15"/>
                      <a:pt x="43" y="16"/>
                    </a:cubicBezTo>
                    <a:cubicBezTo>
                      <a:pt x="55" y="20"/>
                      <a:pt x="67" y="29"/>
                      <a:pt x="80" y="30"/>
                    </a:cubicBezTo>
                    <a:cubicBezTo>
                      <a:pt x="81" y="30"/>
                      <a:pt x="81" y="29"/>
                      <a:pt x="80"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8" name="Freeform 107"/>
              <p:cNvSpPr>
                <a:spLocks/>
              </p:cNvSpPr>
              <p:nvPr/>
            </p:nvSpPr>
            <p:spPr bwMode="auto">
              <a:xfrm>
                <a:off x="9126538" y="4932363"/>
                <a:ext cx="169863" cy="114300"/>
              </a:xfrm>
              <a:custGeom>
                <a:avLst/>
                <a:gdLst>
                  <a:gd name="T0" fmla="*/ 65 w 65"/>
                  <a:gd name="T1" fmla="*/ 41 h 44"/>
                  <a:gd name="T2" fmla="*/ 50 w 65"/>
                  <a:gd name="T3" fmla="*/ 31 h 44"/>
                  <a:gd name="T4" fmla="*/ 34 w 65"/>
                  <a:gd name="T5" fmla="*/ 19 h 44"/>
                  <a:gd name="T6" fmla="*/ 1 w 65"/>
                  <a:gd name="T7" fmla="*/ 0 h 44"/>
                  <a:gd name="T8" fmla="*/ 0 w 65"/>
                  <a:gd name="T9" fmla="*/ 1 h 44"/>
                  <a:gd name="T10" fmla="*/ 19 w 65"/>
                  <a:gd name="T11" fmla="*/ 14 h 44"/>
                  <a:gd name="T12" fmla="*/ 29 w 65"/>
                  <a:gd name="T13" fmla="*/ 27 h 44"/>
                  <a:gd name="T14" fmla="*/ 47 w 65"/>
                  <a:gd name="T15" fmla="*/ 43 h 44"/>
                  <a:gd name="T16" fmla="*/ 48 w 65"/>
                  <a:gd name="T17" fmla="*/ 41 h 44"/>
                  <a:gd name="T18" fmla="*/ 34 w 65"/>
                  <a:gd name="T19" fmla="*/ 27 h 44"/>
                  <a:gd name="T20" fmla="*/ 21 w 65"/>
                  <a:gd name="T21" fmla="*/ 15 h 44"/>
                  <a:gd name="T22" fmla="*/ 32 w 65"/>
                  <a:gd name="T23" fmla="*/ 21 h 44"/>
                  <a:gd name="T24" fmla="*/ 64 w 65"/>
                  <a:gd name="T25" fmla="*/ 42 h 44"/>
                  <a:gd name="T26" fmla="*/ 65 w 65"/>
                  <a:gd name="T2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44">
                    <a:moveTo>
                      <a:pt x="65" y="41"/>
                    </a:moveTo>
                    <a:cubicBezTo>
                      <a:pt x="60" y="37"/>
                      <a:pt x="54" y="34"/>
                      <a:pt x="50" y="31"/>
                    </a:cubicBezTo>
                    <a:cubicBezTo>
                      <a:pt x="44" y="27"/>
                      <a:pt x="39" y="23"/>
                      <a:pt x="34" y="19"/>
                    </a:cubicBezTo>
                    <a:cubicBezTo>
                      <a:pt x="23" y="12"/>
                      <a:pt x="11" y="7"/>
                      <a:pt x="1" y="0"/>
                    </a:cubicBezTo>
                    <a:cubicBezTo>
                      <a:pt x="0" y="0"/>
                      <a:pt x="0" y="0"/>
                      <a:pt x="0" y="1"/>
                    </a:cubicBezTo>
                    <a:cubicBezTo>
                      <a:pt x="6" y="6"/>
                      <a:pt x="12" y="10"/>
                      <a:pt x="19" y="14"/>
                    </a:cubicBezTo>
                    <a:cubicBezTo>
                      <a:pt x="21" y="19"/>
                      <a:pt x="25" y="23"/>
                      <a:pt x="29" y="27"/>
                    </a:cubicBezTo>
                    <a:cubicBezTo>
                      <a:pt x="35" y="32"/>
                      <a:pt x="41" y="38"/>
                      <a:pt x="47" y="43"/>
                    </a:cubicBezTo>
                    <a:cubicBezTo>
                      <a:pt x="48" y="44"/>
                      <a:pt x="49" y="42"/>
                      <a:pt x="48" y="41"/>
                    </a:cubicBezTo>
                    <a:cubicBezTo>
                      <a:pt x="44" y="36"/>
                      <a:pt x="39" y="32"/>
                      <a:pt x="34" y="27"/>
                    </a:cubicBezTo>
                    <a:cubicBezTo>
                      <a:pt x="29" y="24"/>
                      <a:pt x="24" y="20"/>
                      <a:pt x="21" y="15"/>
                    </a:cubicBezTo>
                    <a:cubicBezTo>
                      <a:pt x="25" y="17"/>
                      <a:pt x="29" y="19"/>
                      <a:pt x="32" y="21"/>
                    </a:cubicBezTo>
                    <a:cubicBezTo>
                      <a:pt x="42" y="28"/>
                      <a:pt x="52" y="39"/>
                      <a:pt x="64" y="42"/>
                    </a:cubicBezTo>
                    <a:cubicBezTo>
                      <a:pt x="65" y="42"/>
                      <a:pt x="65" y="41"/>
                      <a:pt x="65" y="4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9" name="Freeform 108"/>
              <p:cNvSpPr>
                <a:spLocks/>
              </p:cNvSpPr>
              <p:nvPr/>
            </p:nvSpPr>
            <p:spPr bwMode="auto">
              <a:xfrm>
                <a:off x="8686800" y="4827588"/>
                <a:ext cx="204788" cy="49213"/>
              </a:xfrm>
              <a:custGeom>
                <a:avLst/>
                <a:gdLst>
                  <a:gd name="T0" fmla="*/ 76 w 78"/>
                  <a:gd name="T1" fmla="*/ 16 h 19"/>
                  <a:gd name="T2" fmla="*/ 0 w 78"/>
                  <a:gd name="T3" fmla="*/ 5 h 19"/>
                  <a:gd name="T4" fmla="*/ 1 w 78"/>
                  <a:gd name="T5" fmla="*/ 6 h 19"/>
                  <a:gd name="T6" fmla="*/ 75 w 78"/>
                  <a:gd name="T7" fmla="*/ 19 h 19"/>
                  <a:gd name="T8" fmla="*/ 76 w 78"/>
                  <a:gd name="T9" fmla="*/ 16 h 19"/>
                </a:gdLst>
                <a:ahLst/>
                <a:cxnLst>
                  <a:cxn ang="0">
                    <a:pos x="T0" y="T1"/>
                  </a:cxn>
                  <a:cxn ang="0">
                    <a:pos x="T2" y="T3"/>
                  </a:cxn>
                  <a:cxn ang="0">
                    <a:pos x="T4" y="T5"/>
                  </a:cxn>
                  <a:cxn ang="0">
                    <a:pos x="T6" y="T7"/>
                  </a:cxn>
                  <a:cxn ang="0">
                    <a:pos x="T8" y="T9"/>
                  </a:cxn>
                </a:cxnLst>
                <a:rect l="0" t="0" r="r" b="b"/>
                <a:pathLst>
                  <a:path w="78" h="19">
                    <a:moveTo>
                      <a:pt x="76" y="16"/>
                    </a:moveTo>
                    <a:cubicBezTo>
                      <a:pt x="52" y="8"/>
                      <a:pt x="26" y="0"/>
                      <a:pt x="0" y="5"/>
                    </a:cubicBezTo>
                    <a:cubicBezTo>
                      <a:pt x="0" y="5"/>
                      <a:pt x="0" y="6"/>
                      <a:pt x="1" y="6"/>
                    </a:cubicBezTo>
                    <a:cubicBezTo>
                      <a:pt x="27" y="4"/>
                      <a:pt x="50" y="12"/>
                      <a:pt x="75" y="19"/>
                    </a:cubicBezTo>
                    <a:cubicBezTo>
                      <a:pt x="77" y="19"/>
                      <a:pt x="78" y="17"/>
                      <a:pt x="76" y="16"/>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0" name="Freeform 109"/>
              <p:cNvSpPr>
                <a:spLocks/>
              </p:cNvSpPr>
              <p:nvPr/>
            </p:nvSpPr>
            <p:spPr bwMode="auto">
              <a:xfrm>
                <a:off x="8701088" y="4787901"/>
                <a:ext cx="212725" cy="80963"/>
              </a:xfrm>
              <a:custGeom>
                <a:avLst/>
                <a:gdLst>
                  <a:gd name="T0" fmla="*/ 80 w 82"/>
                  <a:gd name="T1" fmla="*/ 28 h 31"/>
                  <a:gd name="T2" fmla="*/ 1 w 82"/>
                  <a:gd name="T3" fmla="*/ 5 h 31"/>
                  <a:gd name="T4" fmla="*/ 1 w 82"/>
                  <a:gd name="T5" fmla="*/ 6 h 31"/>
                  <a:gd name="T6" fmla="*/ 80 w 82"/>
                  <a:gd name="T7" fmla="*/ 30 h 31"/>
                  <a:gd name="T8" fmla="*/ 80 w 82"/>
                  <a:gd name="T9" fmla="*/ 30 h 31"/>
                  <a:gd name="T10" fmla="*/ 80 w 82"/>
                  <a:gd name="T11" fmla="*/ 28 h 31"/>
                </a:gdLst>
                <a:ahLst/>
                <a:cxnLst>
                  <a:cxn ang="0">
                    <a:pos x="T0" y="T1"/>
                  </a:cxn>
                  <a:cxn ang="0">
                    <a:pos x="T2" y="T3"/>
                  </a:cxn>
                  <a:cxn ang="0">
                    <a:pos x="T4" y="T5"/>
                  </a:cxn>
                  <a:cxn ang="0">
                    <a:pos x="T6" y="T7"/>
                  </a:cxn>
                  <a:cxn ang="0">
                    <a:pos x="T8" y="T9"/>
                  </a:cxn>
                  <a:cxn ang="0">
                    <a:pos x="T10" y="T11"/>
                  </a:cxn>
                </a:cxnLst>
                <a:rect l="0" t="0" r="r" b="b"/>
                <a:pathLst>
                  <a:path w="82" h="31">
                    <a:moveTo>
                      <a:pt x="80" y="28"/>
                    </a:moveTo>
                    <a:cubicBezTo>
                      <a:pt x="54" y="21"/>
                      <a:pt x="29" y="0"/>
                      <a:pt x="1" y="5"/>
                    </a:cubicBezTo>
                    <a:cubicBezTo>
                      <a:pt x="0" y="5"/>
                      <a:pt x="0" y="6"/>
                      <a:pt x="1" y="6"/>
                    </a:cubicBezTo>
                    <a:cubicBezTo>
                      <a:pt x="31" y="2"/>
                      <a:pt x="52" y="26"/>
                      <a:pt x="80" y="30"/>
                    </a:cubicBezTo>
                    <a:cubicBezTo>
                      <a:pt x="80" y="30"/>
                      <a:pt x="80" y="30"/>
                      <a:pt x="80" y="30"/>
                    </a:cubicBezTo>
                    <a:cubicBezTo>
                      <a:pt x="81" y="31"/>
                      <a:pt x="82" y="28"/>
                      <a:pt x="80"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1" name="Freeform 110"/>
              <p:cNvSpPr>
                <a:spLocks/>
              </p:cNvSpPr>
              <p:nvPr/>
            </p:nvSpPr>
            <p:spPr bwMode="auto">
              <a:xfrm>
                <a:off x="8786813" y="4787901"/>
                <a:ext cx="73025" cy="36513"/>
              </a:xfrm>
              <a:custGeom>
                <a:avLst/>
                <a:gdLst>
                  <a:gd name="T0" fmla="*/ 26 w 28"/>
                  <a:gd name="T1" fmla="*/ 11 h 14"/>
                  <a:gd name="T2" fmla="*/ 2 w 28"/>
                  <a:gd name="T3" fmla="*/ 0 h 14"/>
                  <a:gd name="T4" fmla="*/ 1 w 28"/>
                  <a:gd name="T5" fmla="*/ 1 h 14"/>
                  <a:gd name="T6" fmla="*/ 25 w 28"/>
                  <a:gd name="T7" fmla="*/ 13 h 14"/>
                  <a:gd name="T8" fmla="*/ 26 w 28"/>
                  <a:gd name="T9" fmla="*/ 11 h 14"/>
                </a:gdLst>
                <a:ahLst/>
                <a:cxnLst>
                  <a:cxn ang="0">
                    <a:pos x="T0" y="T1"/>
                  </a:cxn>
                  <a:cxn ang="0">
                    <a:pos x="T2" y="T3"/>
                  </a:cxn>
                  <a:cxn ang="0">
                    <a:pos x="T4" y="T5"/>
                  </a:cxn>
                  <a:cxn ang="0">
                    <a:pos x="T6" y="T7"/>
                  </a:cxn>
                  <a:cxn ang="0">
                    <a:pos x="T8" y="T9"/>
                  </a:cxn>
                </a:cxnLst>
                <a:rect l="0" t="0" r="r" b="b"/>
                <a:pathLst>
                  <a:path w="28" h="14">
                    <a:moveTo>
                      <a:pt x="26" y="11"/>
                    </a:moveTo>
                    <a:cubicBezTo>
                      <a:pt x="18" y="7"/>
                      <a:pt x="10" y="3"/>
                      <a:pt x="2" y="0"/>
                    </a:cubicBezTo>
                    <a:cubicBezTo>
                      <a:pt x="1" y="0"/>
                      <a:pt x="0" y="1"/>
                      <a:pt x="1" y="1"/>
                    </a:cubicBezTo>
                    <a:cubicBezTo>
                      <a:pt x="9" y="6"/>
                      <a:pt x="17" y="9"/>
                      <a:pt x="25" y="13"/>
                    </a:cubicBezTo>
                    <a:cubicBezTo>
                      <a:pt x="27" y="14"/>
                      <a:pt x="28" y="12"/>
                      <a:pt x="26" y="1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2" name="Freeform 111"/>
              <p:cNvSpPr>
                <a:spLocks/>
              </p:cNvSpPr>
              <p:nvPr/>
            </p:nvSpPr>
            <p:spPr bwMode="auto">
              <a:xfrm>
                <a:off x="8742363" y="4735513"/>
                <a:ext cx="158750" cy="80963"/>
              </a:xfrm>
              <a:custGeom>
                <a:avLst/>
                <a:gdLst>
                  <a:gd name="T0" fmla="*/ 59 w 61"/>
                  <a:gd name="T1" fmla="*/ 27 h 31"/>
                  <a:gd name="T2" fmla="*/ 1 w 61"/>
                  <a:gd name="T3" fmla="*/ 0 h 31"/>
                  <a:gd name="T4" fmla="*/ 0 w 61"/>
                  <a:gd name="T5" fmla="*/ 1 h 31"/>
                  <a:gd name="T6" fmla="*/ 58 w 61"/>
                  <a:gd name="T7" fmla="*/ 30 h 31"/>
                  <a:gd name="T8" fmla="*/ 58 w 61"/>
                  <a:gd name="T9" fmla="*/ 30 h 31"/>
                  <a:gd name="T10" fmla="*/ 59 w 61"/>
                  <a:gd name="T11" fmla="*/ 27 h 31"/>
                </a:gdLst>
                <a:ahLst/>
                <a:cxnLst>
                  <a:cxn ang="0">
                    <a:pos x="T0" y="T1"/>
                  </a:cxn>
                  <a:cxn ang="0">
                    <a:pos x="T2" y="T3"/>
                  </a:cxn>
                  <a:cxn ang="0">
                    <a:pos x="T4" y="T5"/>
                  </a:cxn>
                  <a:cxn ang="0">
                    <a:pos x="T6" y="T7"/>
                  </a:cxn>
                  <a:cxn ang="0">
                    <a:pos x="T8" y="T9"/>
                  </a:cxn>
                  <a:cxn ang="0">
                    <a:pos x="T10" y="T11"/>
                  </a:cxn>
                </a:cxnLst>
                <a:rect l="0" t="0" r="r" b="b"/>
                <a:pathLst>
                  <a:path w="61" h="31">
                    <a:moveTo>
                      <a:pt x="59" y="27"/>
                    </a:moveTo>
                    <a:cubicBezTo>
                      <a:pt x="39" y="20"/>
                      <a:pt x="23" y="4"/>
                      <a:pt x="1" y="0"/>
                    </a:cubicBezTo>
                    <a:cubicBezTo>
                      <a:pt x="0" y="0"/>
                      <a:pt x="0" y="1"/>
                      <a:pt x="0" y="1"/>
                    </a:cubicBezTo>
                    <a:cubicBezTo>
                      <a:pt x="22" y="6"/>
                      <a:pt x="37" y="24"/>
                      <a:pt x="58" y="30"/>
                    </a:cubicBezTo>
                    <a:cubicBezTo>
                      <a:pt x="58" y="30"/>
                      <a:pt x="58" y="30"/>
                      <a:pt x="58" y="30"/>
                    </a:cubicBezTo>
                    <a:cubicBezTo>
                      <a:pt x="60" y="31"/>
                      <a:pt x="61" y="28"/>
                      <a:pt x="59" y="27"/>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3" name="Freeform 112"/>
              <p:cNvSpPr>
                <a:spLocks/>
              </p:cNvSpPr>
              <p:nvPr/>
            </p:nvSpPr>
            <p:spPr bwMode="auto">
              <a:xfrm>
                <a:off x="8778875" y="4718051"/>
                <a:ext cx="142875" cy="80963"/>
              </a:xfrm>
              <a:custGeom>
                <a:avLst/>
                <a:gdLst>
                  <a:gd name="T0" fmla="*/ 54 w 55"/>
                  <a:gd name="T1" fmla="*/ 28 h 31"/>
                  <a:gd name="T2" fmla="*/ 41 w 55"/>
                  <a:gd name="T3" fmla="*/ 21 h 31"/>
                  <a:gd name="T4" fmla="*/ 27 w 55"/>
                  <a:gd name="T5" fmla="*/ 11 h 31"/>
                  <a:gd name="T6" fmla="*/ 1 w 55"/>
                  <a:gd name="T7" fmla="*/ 0 h 31"/>
                  <a:gd name="T8" fmla="*/ 1 w 55"/>
                  <a:gd name="T9" fmla="*/ 1 h 31"/>
                  <a:gd name="T10" fmla="*/ 29 w 55"/>
                  <a:gd name="T11" fmla="*/ 16 h 31"/>
                  <a:gd name="T12" fmla="*/ 51 w 55"/>
                  <a:gd name="T13" fmla="*/ 30 h 31"/>
                  <a:gd name="T14" fmla="*/ 52 w 55"/>
                  <a:gd name="T15" fmla="*/ 31 h 31"/>
                  <a:gd name="T16" fmla="*/ 53 w 55"/>
                  <a:gd name="T17" fmla="*/ 31 h 31"/>
                  <a:gd name="T18" fmla="*/ 54 w 55"/>
                  <a:gd name="T19" fmla="*/ 31 h 31"/>
                  <a:gd name="T20" fmla="*/ 54 w 55"/>
                  <a:gd name="T21" fmla="*/ 30 h 31"/>
                  <a:gd name="T22" fmla="*/ 54 w 55"/>
                  <a:gd name="T23"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31">
                    <a:moveTo>
                      <a:pt x="54" y="28"/>
                    </a:moveTo>
                    <a:cubicBezTo>
                      <a:pt x="50" y="25"/>
                      <a:pt x="45" y="23"/>
                      <a:pt x="41" y="21"/>
                    </a:cubicBezTo>
                    <a:cubicBezTo>
                      <a:pt x="36" y="18"/>
                      <a:pt x="32" y="14"/>
                      <a:pt x="27" y="11"/>
                    </a:cubicBezTo>
                    <a:cubicBezTo>
                      <a:pt x="19" y="6"/>
                      <a:pt x="11" y="1"/>
                      <a:pt x="1" y="0"/>
                    </a:cubicBezTo>
                    <a:cubicBezTo>
                      <a:pt x="0" y="0"/>
                      <a:pt x="0" y="1"/>
                      <a:pt x="1" y="1"/>
                    </a:cubicBezTo>
                    <a:cubicBezTo>
                      <a:pt x="12" y="4"/>
                      <a:pt x="20" y="10"/>
                      <a:pt x="29" y="16"/>
                    </a:cubicBezTo>
                    <a:cubicBezTo>
                      <a:pt x="30" y="17"/>
                      <a:pt x="46" y="28"/>
                      <a:pt x="51" y="30"/>
                    </a:cubicBezTo>
                    <a:cubicBezTo>
                      <a:pt x="51" y="30"/>
                      <a:pt x="51" y="31"/>
                      <a:pt x="52" y="31"/>
                    </a:cubicBezTo>
                    <a:cubicBezTo>
                      <a:pt x="52" y="31"/>
                      <a:pt x="52" y="31"/>
                      <a:pt x="53" y="31"/>
                    </a:cubicBezTo>
                    <a:cubicBezTo>
                      <a:pt x="54" y="31"/>
                      <a:pt x="54" y="31"/>
                      <a:pt x="54" y="31"/>
                    </a:cubicBezTo>
                    <a:cubicBezTo>
                      <a:pt x="54" y="30"/>
                      <a:pt x="54" y="30"/>
                      <a:pt x="54" y="30"/>
                    </a:cubicBezTo>
                    <a:cubicBezTo>
                      <a:pt x="55" y="29"/>
                      <a:pt x="54" y="29"/>
                      <a:pt x="54"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sp>
        <p:nvSpPr>
          <p:cNvPr id="2" name="Rectangle 1"/>
          <p:cNvSpPr/>
          <p:nvPr/>
        </p:nvSpPr>
        <p:spPr>
          <a:xfrm>
            <a:off x="935679" y="1042283"/>
            <a:ext cx="9618291" cy="1681358"/>
          </a:xfrm>
          <a:prstGeom prst="rect">
            <a:avLst/>
          </a:prstGeom>
        </p:spPr>
        <p:txBody>
          <a:bodyPr wrap="square" lIns="91440" tIns="45720" rIns="91440" bIns="45720" anchor="t">
            <a:spAutoFit/>
          </a:bodyPr>
          <a:lstStyle/>
          <a:p>
            <a:pPr marL="342900" indent="-342900" algn="just">
              <a:lnSpc>
                <a:spcPct val="150000"/>
              </a:lnSpc>
              <a:buFont typeface="Arial"/>
              <a:buChar char="•"/>
            </a:pPr>
            <a:r>
              <a:rPr lang="en-US" sz="2400">
                <a:solidFill>
                  <a:schemeClr val="bg1"/>
                </a:solidFill>
              </a:rPr>
              <a:t>90-minute testing window. Review sessions cannot be conducted on test days.</a:t>
            </a:r>
            <a:endParaRPr lang="en-US" sz="2400">
              <a:solidFill>
                <a:schemeClr val="bg1"/>
              </a:solidFill>
              <a:ea typeface="Lato"/>
              <a:cs typeface="Lato"/>
            </a:endParaRPr>
          </a:p>
          <a:p>
            <a:pPr marL="171450" indent="-171450" algn="just">
              <a:lnSpc>
                <a:spcPct val="150000"/>
              </a:lnSpc>
              <a:buFont typeface="Arial" panose="020B0604020202020204" pitchFamily="34" charset="0"/>
              <a:buChar char="•"/>
            </a:pPr>
            <a:endParaRPr lang="en-US" sz="2400">
              <a:solidFill>
                <a:schemeClr val="bg1"/>
              </a:solidFill>
              <a:ea typeface="Lato"/>
              <a:cs typeface="Lato"/>
            </a:endParaRPr>
          </a:p>
        </p:txBody>
      </p:sp>
      <p:grpSp>
        <p:nvGrpSpPr>
          <p:cNvPr id="6" name="Group 5"/>
          <p:cNvGrpSpPr/>
          <p:nvPr/>
        </p:nvGrpSpPr>
        <p:grpSpPr>
          <a:xfrm>
            <a:off x="11522880" y="5809646"/>
            <a:ext cx="588963" cy="814388"/>
            <a:chOff x="5597525" y="5522913"/>
            <a:chExt cx="588963" cy="814388"/>
          </a:xfrm>
        </p:grpSpPr>
        <p:sp>
          <p:nvSpPr>
            <p:cNvPr id="7" name="Freeform 188"/>
            <p:cNvSpPr>
              <a:spLocks noEditPoints="1"/>
            </p:cNvSpPr>
            <p:nvPr/>
          </p:nvSpPr>
          <p:spPr bwMode="auto">
            <a:xfrm>
              <a:off x="5865813" y="5711826"/>
              <a:ext cx="320675" cy="280988"/>
            </a:xfrm>
            <a:custGeom>
              <a:avLst/>
              <a:gdLst>
                <a:gd name="T0" fmla="*/ 94 w 122"/>
                <a:gd name="T1" fmla="*/ 90 h 107"/>
                <a:gd name="T2" fmla="*/ 102 w 122"/>
                <a:gd name="T3" fmla="*/ 23 h 107"/>
                <a:gd name="T4" fmla="*/ 101 w 122"/>
                <a:gd name="T5" fmla="*/ 21 h 107"/>
                <a:gd name="T6" fmla="*/ 69 w 122"/>
                <a:gd name="T7" fmla="*/ 2 h 107"/>
                <a:gd name="T8" fmla="*/ 31 w 122"/>
                <a:gd name="T9" fmla="*/ 14 h 107"/>
                <a:gd name="T10" fmla="*/ 19 w 122"/>
                <a:gd name="T11" fmla="*/ 84 h 107"/>
                <a:gd name="T12" fmla="*/ 55 w 122"/>
                <a:gd name="T13" fmla="*/ 105 h 107"/>
                <a:gd name="T14" fmla="*/ 94 w 122"/>
                <a:gd name="T15" fmla="*/ 90 h 107"/>
                <a:gd name="T16" fmla="*/ 66 w 122"/>
                <a:gd name="T17" fmla="*/ 16 h 107"/>
                <a:gd name="T18" fmla="*/ 72 w 122"/>
                <a:gd name="T19" fmla="*/ 16 h 107"/>
                <a:gd name="T20" fmla="*/ 52 w 122"/>
                <a:gd name="T21" fmla="*/ 26 h 107"/>
                <a:gd name="T22" fmla="*/ 30 w 122"/>
                <a:gd name="T23" fmla="*/ 46 h 107"/>
                <a:gd name="T24" fmla="*/ 36 w 122"/>
                <a:gd name="T25" fmla="*/ 34 h 107"/>
                <a:gd name="T26" fmla="*/ 66 w 122"/>
                <a:gd name="T27" fmla="*/ 1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2" h="107">
                  <a:moveTo>
                    <a:pt x="94" y="90"/>
                  </a:moveTo>
                  <a:cubicBezTo>
                    <a:pt x="112" y="75"/>
                    <a:pt x="122" y="40"/>
                    <a:pt x="102" y="23"/>
                  </a:cubicBezTo>
                  <a:cubicBezTo>
                    <a:pt x="102" y="22"/>
                    <a:pt x="101" y="21"/>
                    <a:pt x="101" y="21"/>
                  </a:cubicBezTo>
                  <a:cubicBezTo>
                    <a:pt x="92" y="13"/>
                    <a:pt x="82" y="4"/>
                    <a:pt x="69" y="2"/>
                  </a:cubicBezTo>
                  <a:cubicBezTo>
                    <a:pt x="56" y="0"/>
                    <a:pt x="42" y="6"/>
                    <a:pt x="31" y="14"/>
                  </a:cubicBezTo>
                  <a:cubicBezTo>
                    <a:pt x="9" y="31"/>
                    <a:pt x="0" y="61"/>
                    <a:pt x="19" y="84"/>
                  </a:cubicBezTo>
                  <a:cubicBezTo>
                    <a:pt x="28" y="94"/>
                    <a:pt x="41" y="103"/>
                    <a:pt x="55" y="105"/>
                  </a:cubicBezTo>
                  <a:cubicBezTo>
                    <a:pt x="69" y="107"/>
                    <a:pt x="84" y="100"/>
                    <a:pt x="94" y="90"/>
                  </a:cubicBezTo>
                  <a:close/>
                  <a:moveTo>
                    <a:pt x="66" y="16"/>
                  </a:moveTo>
                  <a:cubicBezTo>
                    <a:pt x="68" y="16"/>
                    <a:pt x="70" y="16"/>
                    <a:pt x="72" y="16"/>
                  </a:cubicBezTo>
                  <a:cubicBezTo>
                    <a:pt x="65" y="18"/>
                    <a:pt x="58" y="22"/>
                    <a:pt x="52" y="26"/>
                  </a:cubicBezTo>
                  <a:cubicBezTo>
                    <a:pt x="43" y="31"/>
                    <a:pt x="36" y="38"/>
                    <a:pt x="30" y="46"/>
                  </a:cubicBezTo>
                  <a:cubicBezTo>
                    <a:pt x="31" y="42"/>
                    <a:pt x="33" y="38"/>
                    <a:pt x="36" y="34"/>
                  </a:cubicBezTo>
                  <a:cubicBezTo>
                    <a:pt x="43" y="26"/>
                    <a:pt x="55" y="16"/>
                    <a:pt x="66" y="16"/>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190"/>
            <p:cNvSpPr>
              <a:spLocks noEditPoints="1"/>
            </p:cNvSpPr>
            <p:nvPr/>
          </p:nvSpPr>
          <p:spPr bwMode="auto">
            <a:xfrm>
              <a:off x="5597525" y="5522913"/>
              <a:ext cx="257175" cy="285750"/>
            </a:xfrm>
            <a:custGeom>
              <a:avLst/>
              <a:gdLst>
                <a:gd name="T0" fmla="*/ 96 w 98"/>
                <a:gd name="T1" fmla="*/ 64 h 109"/>
                <a:gd name="T2" fmla="*/ 90 w 98"/>
                <a:gd name="T3" fmla="*/ 31 h 109"/>
                <a:gd name="T4" fmla="*/ 26 w 98"/>
                <a:gd name="T5" fmla="*/ 10 h 109"/>
                <a:gd name="T6" fmla="*/ 0 w 98"/>
                <a:gd name="T7" fmla="*/ 49 h 109"/>
                <a:gd name="T8" fmla="*/ 21 w 98"/>
                <a:gd name="T9" fmla="*/ 92 h 109"/>
                <a:gd name="T10" fmla="*/ 64 w 98"/>
                <a:gd name="T11" fmla="*/ 101 h 109"/>
                <a:gd name="T12" fmla="*/ 96 w 98"/>
                <a:gd name="T13" fmla="*/ 64 h 109"/>
                <a:gd name="T14" fmla="*/ 29 w 98"/>
                <a:gd name="T15" fmla="*/ 31 h 109"/>
                <a:gd name="T16" fmla="*/ 57 w 98"/>
                <a:gd name="T17" fmla="*/ 24 h 109"/>
                <a:gd name="T18" fmla="*/ 35 w 98"/>
                <a:gd name="T19" fmla="*/ 39 h 109"/>
                <a:gd name="T20" fmla="*/ 24 w 98"/>
                <a:gd name="T21" fmla="*/ 58 h 109"/>
                <a:gd name="T22" fmla="*/ 29 w 98"/>
                <a:gd name="T23" fmla="*/ 3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8" h="109">
                  <a:moveTo>
                    <a:pt x="96" y="64"/>
                  </a:moveTo>
                  <a:cubicBezTo>
                    <a:pt x="98" y="53"/>
                    <a:pt x="97" y="40"/>
                    <a:pt x="90" y="31"/>
                  </a:cubicBezTo>
                  <a:cubicBezTo>
                    <a:pt x="81" y="9"/>
                    <a:pt x="48" y="0"/>
                    <a:pt x="26" y="10"/>
                  </a:cubicBezTo>
                  <a:cubicBezTo>
                    <a:pt x="11" y="17"/>
                    <a:pt x="0" y="32"/>
                    <a:pt x="0" y="49"/>
                  </a:cubicBezTo>
                  <a:cubicBezTo>
                    <a:pt x="0" y="66"/>
                    <a:pt x="10" y="81"/>
                    <a:pt x="21" y="92"/>
                  </a:cubicBezTo>
                  <a:cubicBezTo>
                    <a:pt x="33" y="104"/>
                    <a:pt x="49" y="109"/>
                    <a:pt x="64" y="101"/>
                  </a:cubicBezTo>
                  <a:cubicBezTo>
                    <a:pt x="79" y="93"/>
                    <a:pt x="92" y="80"/>
                    <a:pt x="96" y="64"/>
                  </a:cubicBezTo>
                  <a:close/>
                  <a:moveTo>
                    <a:pt x="29" y="31"/>
                  </a:moveTo>
                  <a:cubicBezTo>
                    <a:pt x="37" y="23"/>
                    <a:pt x="47" y="21"/>
                    <a:pt x="57" y="24"/>
                  </a:cubicBezTo>
                  <a:cubicBezTo>
                    <a:pt x="48" y="27"/>
                    <a:pt x="41" y="33"/>
                    <a:pt x="35" y="39"/>
                  </a:cubicBezTo>
                  <a:cubicBezTo>
                    <a:pt x="30" y="44"/>
                    <a:pt x="25" y="51"/>
                    <a:pt x="24" y="58"/>
                  </a:cubicBezTo>
                  <a:cubicBezTo>
                    <a:pt x="20" y="49"/>
                    <a:pt x="21" y="39"/>
                    <a:pt x="29" y="31"/>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191"/>
            <p:cNvSpPr>
              <a:spLocks/>
            </p:cNvSpPr>
            <p:nvPr/>
          </p:nvSpPr>
          <p:spPr bwMode="auto">
            <a:xfrm>
              <a:off x="5605463" y="5759451"/>
              <a:ext cx="436563" cy="577850"/>
            </a:xfrm>
            <a:custGeom>
              <a:avLst/>
              <a:gdLst>
                <a:gd name="T0" fmla="*/ 162 w 166"/>
                <a:gd name="T1" fmla="*/ 96 h 221"/>
                <a:gd name="T2" fmla="*/ 78 w 166"/>
                <a:gd name="T3" fmla="*/ 178 h 221"/>
                <a:gd name="T4" fmla="*/ 79 w 166"/>
                <a:gd name="T5" fmla="*/ 171 h 221"/>
                <a:gd name="T6" fmla="*/ 82 w 166"/>
                <a:gd name="T7" fmla="*/ 138 h 221"/>
                <a:gd name="T8" fmla="*/ 84 w 166"/>
                <a:gd name="T9" fmla="*/ 136 h 221"/>
                <a:gd name="T10" fmla="*/ 115 w 166"/>
                <a:gd name="T11" fmla="*/ 85 h 221"/>
                <a:gd name="T12" fmla="*/ 118 w 166"/>
                <a:gd name="T13" fmla="*/ 85 h 221"/>
                <a:gd name="T14" fmla="*/ 131 w 166"/>
                <a:gd name="T15" fmla="*/ 75 h 221"/>
                <a:gd name="T16" fmla="*/ 124 w 166"/>
                <a:gd name="T17" fmla="*/ 57 h 221"/>
                <a:gd name="T18" fmla="*/ 118 w 166"/>
                <a:gd name="T19" fmla="*/ 58 h 221"/>
                <a:gd name="T20" fmla="*/ 117 w 166"/>
                <a:gd name="T21" fmla="*/ 60 h 221"/>
                <a:gd name="T22" fmla="*/ 116 w 166"/>
                <a:gd name="T23" fmla="*/ 61 h 221"/>
                <a:gd name="T24" fmla="*/ 108 w 166"/>
                <a:gd name="T25" fmla="*/ 79 h 221"/>
                <a:gd name="T26" fmla="*/ 108 w 166"/>
                <a:gd name="T27" fmla="*/ 81 h 221"/>
                <a:gd name="T28" fmla="*/ 95 w 166"/>
                <a:gd name="T29" fmla="*/ 99 h 221"/>
                <a:gd name="T30" fmla="*/ 82 w 166"/>
                <a:gd name="T31" fmla="*/ 123 h 221"/>
                <a:gd name="T32" fmla="*/ 82 w 166"/>
                <a:gd name="T33" fmla="*/ 120 h 221"/>
                <a:gd name="T34" fmla="*/ 76 w 166"/>
                <a:gd name="T35" fmla="*/ 69 h 221"/>
                <a:gd name="T36" fmla="*/ 66 w 166"/>
                <a:gd name="T37" fmla="*/ 29 h 221"/>
                <a:gd name="T38" fmla="*/ 67 w 166"/>
                <a:gd name="T39" fmla="*/ 28 h 221"/>
                <a:gd name="T40" fmla="*/ 71 w 166"/>
                <a:gd name="T41" fmla="*/ 3 h 221"/>
                <a:gd name="T42" fmla="*/ 66 w 166"/>
                <a:gd name="T43" fmla="*/ 1 h 221"/>
                <a:gd name="T44" fmla="*/ 54 w 166"/>
                <a:gd name="T45" fmla="*/ 6 h 221"/>
                <a:gd name="T46" fmla="*/ 52 w 166"/>
                <a:gd name="T47" fmla="*/ 9 h 221"/>
                <a:gd name="T48" fmla="*/ 51 w 166"/>
                <a:gd name="T49" fmla="*/ 12 h 221"/>
                <a:gd name="T50" fmla="*/ 54 w 166"/>
                <a:gd name="T51" fmla="*/ 21 h 221"/>
                <a:gd name="T52" fmla="*/ 57 w 166"/>
                <a:gd name="T53" fmla="*/ 28 h 221"/>
                <a:gd name="T54" fmla="*/ 60 w 166"/>
                <a:gd name="T55" fmla="*/ 30 h 221"/>
                <a:gd name="T56" fmla="*/ 70 w 166"/>
                <a:gd name="T57" fmla="*/ 73 h 221"/>
                <a:gd name="T58" fmla="*/ 75 w 166"/>
                <a:gd name="T59" fmla="*/ 120 h 221"/>
                <a:gd name="T60" fmla="*/ 73 w 166"/>
                <a:gd name="T61" fmla="*/ 169 h 221"/>
                <a:gd name="T62" fmla="*/ 70 w 166"/>
                <a:gd name="T63" fmla="*/ 187 h 221"/>
                <a:gd name="T64" fmla="*/ 11 w 166"/>
                <a:gd name="T65" fmla="*/ 51 h 221"/>
                <a:gd name="T66" fmla="*/ 2 w 166"/>
                <a:gd name="T67" fmla="*/ 40 h 221"/>
                <a:gd name="T68" fmla="*/ 12 w 166"/>
                <a:gd name="T69" fmla="*/ 126 h 221"/>
                <a:gd name="T70" fmla="*/ 63 w 166"/>
                <a:gd name="T71" fmla="*/ 205 h 221"/>
                <a:gd name="T72" fmla="*/ 65 w 166"/>
                <a:gd name="T73" fmla="*/ 206 h 221"/>
                <a:gd name="T74" fmla="*/ 65 w 166"/>
                <a:gd name="T75" fmla="*/ 206 h 221"/>
                <a:gd name="T76" fmla="*/ 66 w 166"/>
                <a:gd name="T77" fmla="*/ 209 h 221"/>
                <a:gd name="T78" fmla="*/ 64 w 166"/>
                <a:gd name="T79" fmla="*/ 218 h 221"/>
                <a:gd name="T80" fmla="*/ 68 w 166"/>
                <a:gd name="T81" fmla="*/ 219 h 221"/>
                <a:gd name="T82" fmla="*/ 72 w 166"/>
                <a:gd name="T83" fmla="*/ 208 h 221"/>
                <a:gd name="T84" fmla="*/ 135 w 166"/>
                <a:gd name="T85" fmla="*/ 164 h 221"/>
                <a:gd name="T86" fmla="*/ 162 w 166"/>
                <a:gd name="T87" fmla="*/ 96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6" h="221">
                  <a:moveTo>
                    <a:pt x="162" y="96"/>
                  </a:moveTo>
                  <a:cubicBezTo>
                    <a:pt x="161" y="94"/>
                    <a:pt x="97" y="144"/>
                    <a:pt x="78" y="178"/>
                  </a:cubicBezTo>
                  <a:cubicBezTo>
                    <a:pt x="79" y="176"/>
                    <a:pt x="79" y="173"/>
                    <a:pt x="79" y="171"/>
                  </a:cubicBezTo>
                  <a:cubicBezTo>
                    <a:pt x="81" y="160"/>
                    <a:pt x="81" y="149"/>
                    <a:pt x="82" y="138"/>
                  </a:cubicBezTo>
                  <a:cubicBezTo>
                    <a:pt x="83" y="138"/>
                    <a:pt x="83" y="137"/>
                    <a:pt x="84" y="136"/>
                  </a:cubicBezTo>
                  <a:cubicBezTo>
                    <a:pt x="92" y="119"/>
                    <a:pt x="102" y="100"/>
                    <a:pt x="115" y="85"/>
                  </a:cubicBezTo>
                  <a:cubicBezTo>
                    <a:pt x="116" y="85"/>
                    <a:pt x="117" y="85"/>
                    <a:pt x="118" y="85"/>
                  </a:cubicBezTo>
                  <a:cubicBezTo>
                    <a:pt x="123" y="85"/>
                    <a:pt x="129" y="79"/>
                    <a:pt x="131" y="75"/>
                  </a:cubicBezTo>
                  <a:cubicBezTo>
                    <a:pt x="133" y="69"/>
                    <a:pt x="127" y="62"/>
                    <a:pt x="124" y="57"/>
                  </a:cubicBezTo>
                  <a:cubicBezTo>
                    <a:pt x="122" y="55"/>
                    <a:pt x="119" y="56"/>
                    <a:pt x="118" y="58"/>
                  </a:cubicBezTo>
                  <a:cubicBezTo>
                    <a:pt x="118" y="59"/>
                    <a:pt x="117" y="60"/>
                    <a:pt x="117" y="60"/>
                  </a:cubicBezTo>
                  <a:cubicBezTo>
                    <a:pt x="117" y="60"/>
                    <a:pt x="116" y="61"/>
                    <a:pt x="116" y="61"/>
                  </a:cubicBezTo>
                  <a:cubicBezTo>
                    <a:pt x="112" y="65"/>
                    <a:pt x="106" y="72"/>
                    <a:pt x="108" y="79"/>
                  </a:cubicBezTo>
                  <a:cubicBezTo>
                    <a:pt x="108" y="80"/>
                    <a:pt x="108" y="80"/>
                    <a:pt x="108" y="81"/>
                  </a:cubicBezTo>
                  <a:cubicBezTo>
                    <a:pt x="104" y="87"/>
                    <a:pt x="99" y="93"/>
                    <a:pt x="95" y="99"/>
                  </a:cubicBezTo>
                  <a:cubicBezTo>
                    <a:pt x="91" y="106"/>
                    <a:pt x="86" y="114"/>
                    <a:pt x="82" y="123"/>
                  </a:cubicBezTo>
                  <a:cubicBezTo>
                    <a:pt x="82" y="122"/>
                    <a:pt x="82" y="121"/>
                    <a:pt x="82" y="120"/>
                  </a:cubicBezTo>
                  <a:cubicBezTo>
                    <a:pt x="81" y="103"/>
                    <a:pt x="80" y="86"/>
                    <a:pt x="76" y="69"/>
                  </a:cubicBezTo>
                  <a:cubicBezTo>
                    <a:pt x="74" y="56"/>
                    <a:pt x="71" y="42"/>
                    <a:pt x="66" y="29"/>
                  </a:cubicBezTo>
                  <a:cubicBezTo>
                    <a:pt x="66" y="29"/>
                    <a:pt x="67" y="29"/>
                    <a:pt x="67" y="28"/>
                  </a:cubicBezTo>
                  <a:cubicBezTo>
                    <a:pt x="73" y="22"/>
                    <a:pt x="73" y="10"/>
                    <a:pt x="71" y="3"/>
                  </a:cubicBezTo>
                  <a:cubicBezTo>
                    <a:pt x="71" y="1"/>
                    <a:pt x="68" y="0"/>
                    <a:pt x="66" y="1"/>
                  </a:cubicBezTo>
                  <a:cubicBezTo>
                    <a:pt x="62" y="2"/>
                    <a:pt x="58" y="4"/>
                    <a:pt x="54" y="6"/>
                  </a:cubicBezTo>
                  <a:cubicBezTo>
                    <a:pt x="53" y="6"/>
                    <a:pt x="52" y="7"/>
                    <a:pt x="52" y="9"/>
                  </a:cubicBezTo>
                  <a:cubicBezTo>
                    <a:pt x="51" y="9"/>
                    <a:pt x="50" y="11"/>
                    <a:pt x="51" y="12"/>
                  </a:cubicBezTo>
                  <a:cubicBezTo>
                    <a:pt x="52" y="15"/>
                    <a:pt x="53" y="18"/>
                    <a:pt x="54" y="21"/>
                  </a:cubicBezTo>
                  <a:cubicBezTo>
                    <a:pt x="55" y="23"/>
                    <a:pt x="56" y="26"/>
                    <a:pt x="57" y="28"/>
                  </a:cubicBezTo>
                  <a:cubicBezTo>
                    <a:pt x="58" y="29"/>
                    <a:pt x="59" y="30"/>
                    <a:pt x="60" y="30"/>
                  </a:cubicBezTo>
                  <a:cubicBezTo>
                    <a:pt x="63" y="44"/>
                    <a:pt x="68" y="58"/>
                    <a:pt x="70" y="73"/>
                  </a:cubicBezTo>
                  <a:cubicBezTo>
                    <a:pt x="73" y="88"/>
                    <a:pt x="75" y="104"/>
                    <a:pt x="75" y="120"/>
                  </a:cubicBezTo>
                  <a:cubicBezTo>
                    <a:pt x="76" y="136"/>
                    <a:pt x="75" y="152"/>
                    <a:pt x="73" y="169"/>
                  </a:cubicBezTo>
                  <a:cubicBezTo>
                    <a:pt x="72" y="175"/>
                    <a:pt x="71" y="181"/>
                    <a:pt x="70" y="187"/>
                  </a:cubicBezTo>
                  <a:cubicBezTo>
                    <a:pt x="62" y="138"/>
                    <a:pt x="42" y="90"/>
                    <a:pt x="11" y="51"/>
                  </a:cubicBezTo>
                  <a:cubicBezTo>
                    <a:pt x="11" y="51"/>
                    <a:pt x="4" y="43"/>
                    <a:pt x="2" y="40"/>
                  </a:cubicBezTo>
                  <a:cubicBezTo>
                    <a:pt x="0" y="37"/>
                    <a:pt x="4" y="103"/>
                    <a:pt x="12" y="126"/>
                  </a:cubicBezTo>
                  <a:cubicBezTo>
                    <a:pt x="23" y="154"/>
                    <a:pt x="40" y="185"/>
                    <a:pt x="63" y="205"/>
                  </a:cubicBezTo>
                  <a:cubicBezTo>
                    <a:pt x="63" y="206"/>
                    <a:pt x="64" y="206"/>
                    <a:pt x="65" y="206"/>
                  </a:cubicBezTo>
                  <a:cubicBezTo>
                    <a:pt x="65" y="206"/>
                    <a:pt x="65" y="206"/>
                    <a:pt x="65" y="206"/>
                  </a:cubicBezTo>
                  <a:cubicBezTo>
                    <a:pt x="64" y="207"/>
                    <a:pt x="65" y="208"/>
                    <a:pt x="66" y="209"/>
                  </a:cubicBezTo>
                  <a:cubicBezTo>
                    <a:pt x="65" y="212"/>
                    <a:pt x="65" y="215"/>
                    <a:pt x="64" y="218"/>
                  </a:cubicBezTo>
                  <a:cubicBezTo>
                    <a:pt x="64" y="220"/>
                    <a:pt x="67" y="221"/>
                    <a:pt x="68" y="219"/>
                  </a:cubicBezTo>
                  <a:cubicBezTo>
                    <a:pt x="69" y="215"/>
                    <a:pt x="71" y="212"/>
                    <a:pt x="72" y="208"/>
                  </a:cubicBezTo>
                  <a:cubicBezTo>
                    <a:pt x="97" y="200"/>
                    <a:pt x="120" y="185"/>
                    <a:pt x="135" y="164"/>
                  </a:cubicBezTo>
                  <a:cubicBezTo>
                    <a:pt x="149" y="145"/>
                    <a:pt x="166" y="121"/>
                    <a:pt x="162" y="96"/>
                  </a:cubicBezTo>
                  <a:close/>
                </a:path>
              </a:pathLst>
            </a:custGeom>
            <a:solidFill>
              <a:schemeClr val="accent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192"/>
            <p:cNvSpPr>
              <a:spLocks/>
            </p:cNvSpPr>
            <p:nvPr/>
          </p:nvSpPr>
          <p:spPr bwMode="auto">
            <a:xfrm>
              <a:off x="5626100" y="5562601"/>
              <a:ext cx="123825" cy="144463"/>
            </a:xfrm>
            <a:custGeom>
              <a:avLst/>
              <a:gdLst>
                <a:gd name="T0" fmla="*/ 26 w 47"/>
                <a:gd name="T1" fmla="*/ 48 h 55"/>
                <a:gd name="T2" fmla="*/ 23 w 47"/>
                <a:gd name="T3" fmla="*/ 44 h 55"/>
                <a:gd name="T4" fmla="*/ 33 w 47"/>
                <a:gd name="T5" fmla="*/ 36 h 55"/>
                <a:gd name="T6" fmla="*/ 39 w 47"/>
                <a:gd name="T7" fmla="*/ 26 h 55"/>
                <a:gd name="T8" fmla="*/ 42 w 47"/>
                <a:gd name="T9" fmla="*/ 16 h 55"/>
                <a:gd name="T10" fmla="*/ 45 w 47"/>
                <a:gd name="T11" fmla="*/ 14 h 55"/>
                <a:gd name="T12" fmla="*/ 46 w 47"/>
                <a:gd name="T13" fmla="*/ 11 h 55"/>
                <a:gd name="T14" fmla="*/ 40 w 47"/>
                <a:gd name="T15" fmla="*/ 7 h 55"/>
                <a:gd name="T16" fmla="*/ 12 w 47"/>
                <a:gd name="T17" fmla="*/ 18 h 55"/>
                <a:gd name="T18" fmla="*/ 7 w 47"/>
                <a:gd name="T19" fmla="*/ 45 h 55"/>
                <a:gd name="T20" fmla="*/ 13 w 47"/>
                <a:gd name="T21" fmla="*/ 49 h 55"/>
                <a:gd name="T22" fmla="*/ 26 w 47"/>
                <a:gd name="T23" fmla="*/ 4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 h="55">
                  <a:moveTo>
                    <a:pt x="26" y="48"/>
                  </a:moveTo>
                  <a:cubicBezTo>
                    <a:pt x="27" y="46"/>
                    <a:pt x="25" y="44"/>
                    <a:pt x="23" y="44"/>
                  </a:cubicBezTo>
                  <a:cubicBezTo>
                    <a:pt x="27" y="42"/>
                    <a:pt x="30" y="38"/>
                    <a:pt x="33" y="36"/>
                  </a:cubicBezTo>
                  <a:cubicBezTo>
                    <a:pt x="36" y="33"/>
                    <a:pt x="38" y="30"/>
                    <a:pt x="39" y="26"/>
                  </a:cubicBezTo>
                  <a:cubicBezTo>
                    <a:pt x="41" y="23"/>
                    <a:pt x="42" y="19"/>
                    <a:pt x="42" y="16"/>
                  </a:cubicBezTo>
                  <a:cubicBezTo>
                    <a:pt x="43" y="15"/>
                    <a:pt x="44" y="15"/>
                    <a:pt x="45" y="14"/>
                  </a:cubicBezTo>
                  <a:cubicBezTo>
                    <a:pt x="47" y="13"/>
                    <a:pt x="46" y="12"/>
                    <a:pt x="46" y="11"/>
                  </a:cubicBezTo>
                  <a:cubicBezTo>
                    <a:pt x="44" y="9"/>
                    <a:pt x="42" y="7"/>
                    <a:pt x="40" y="7"/>
                  </a:cubicBezTo>
                  <a:cubicBezTo>
                    <a:pt x="33" y="0"/>
                    <a:pt x="17" y="13"/>
                    <a:pt x="12" y="18"/>
                  </a:cubicBezTo>
                  <a:cubicBezTo>
                    <a:pt x="8" y="24"/>
                    <a:pt x="0" y="40"/>
                    <a:pt x="7" y="45"/>
                  </a:cubicBezTo>
                  <a:cubicBezTo>
                    <a:pt x="8" y="49"/>
                    <a:pt x="10" y="50"/>
                    <a:pt x="13" y="49"/>
                  </a:cubicBezTo>
                  <a:cubicBezTo>
                    <a:pt x="16" y="54"/>
                    <a:pt x="23" y="55"/>
                    <a:pt x="26" y="48"/>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Freeform 193"/>
            <p:cNvSpPr>
              <a:spLocks noEditPoints="1"/>
            </p:cNvSpPr>
            <p:nvPr/>
          </p:nvSpPr>
          <p:spPr bwMode="auto">
            <a:xfrm>
              <a:off x="5938838" y="5743576"/>
              <a:ext cx="134938" cy="117475"/>
            </a:xfrm>
            <a:custGeom>
              <a:avLst/>
              <a:gdLst>
                <a:gd name="T0" fmla="*/ 39 w 51"/>
                <a:gd name="T1" fmla="*/ 8 h 45"/>
                <a:gd name="T2" fmla="*/ 39 w 51"/>
                <a:gd name="T3" fmla="*/ 8 h 45"/>
                <a:gd name="T4" fmla="*/ 47 w 51"/>
                <a:gd name="T5" fmla="*/ 11 h 45"/>
                <a:gd name="T6" fmla="*/ 50 w 51"/>
                <a:gd name="T7" fmla="*/ 8 h 45"/>
                <a:gd name="T8" fmla="*/ 29 w 51"/>
                <a:gd name="T9" fmla="*/ 6 h 45"/>
                <a:gd name="T10" fmla="*/ 16 w 51"/>
                <a:gd name="T11" fmla="*/ 12 h 45"/>
                <a:gd name="T12" fmla="*/ 2 w 51"/>
                <a:gd name="T13" fmla="*/ 29 h 45"/>
                <a:gd name="T14" fmla="*/ 13 w 51"/>
                <a:gd name="T15" fmla="*/ 40 h 45"/>
                <a:gd name="T16" fmla="*/ 39 w 51"/>
                <a:gd name="T17" fmla="*/ 8 h 45"/>
                <a:gd name="T18" fmla="*/ 10 w 51"/>
                <a:gd name="T19" fmla="*/ 33 h 45"/>
                <a:gd name="T20" fmla="*/ 10 w 51"/>
                <a:gd name="T21" fmla="*/ 32 h 45"/>
                <a:gd name="T22" fmla="*/ 29 w 51"/>
                <a:gd name="T23" fmla="*/ 13 h 45"/>
                <a:gd name="T24" fmla="*/ 19 w 51"/>
                <a:gd name="T25" fmla="*/ 26 h 45"/>
                <a:gd name="T26" fmla="*/ 10 w 51"/>
                <a:gd name="T27" fmla="*/ 3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 h="45">
                  <a:moveTo>
                    <a:pt x="39" y="8"/>
                  </a:moveTo>
                  <a:cubicBezTo>
                    <a:pt x="39" y="8"/>
                    <a:pt x="39" y="8"/>
                    <a:pt x="39" y="8"/>
                  </a:cubicBezTo>
                  <a:cubicBezTo>
                    <a:pt x="42" y="8"/>
                    <a:pt x="45" y="9"/>
                    <a:pt x="47" y="11"/>
                  </a:cubicBezTo>
                  <a:cubicBezTo>
                    <a:pt x="48" y="13"/>
                    <a:pt x="51" y="10"/>
                    <a:pt x="50" y="8"/>
                  </a:cubicBezTo>
                  <a:cubicBezTo>
                    <a:pt x="46" y="0"/>
                    <a:pt x="36" y="3"/>
                    <a:pt x="29" y="6"/>
                  </a:cubicBezTo>
                  <a:cubicBezTo>
                    <a:pt x="24" y="7"/>
                    <a:pt x="20" y="9"/>
                    <a:pt x="16" y="12"/>
                  </a:cubicBezTo>
                  <a:cubicBezTo>
                    <a:pt x="10" y="16"/>
                    <a:pt x="5" y="22"/>
                    <a:pt x="2" y="29"/>
                  </a:cubicBezTo>
                  <a:cubicBezTo>
                    <a:pt x="0" y="38"/>
                    <a:pt x="4" y="45"/>
                    <a:pt x="13" y="40"/>
                  </a:cubicBezTo>
                  <a:cubicBezTo>
                    <a:pt x="25" y="33"/>
                    <a:pt x="34" y="21"/>
                    <a:pt x="39" y="8"/>
                  </a:cubicBezTo>
                  <a:close/>
                  <a:moveTo>
                    <a:pt x="10" y="33"/>
                  </a:moveTo>
                  <a:cubicBezTo>
                    <a:pt x="10" y="33"/>
                    <a:pt x="10" y="32"/>
                    <a:pt x="10" y="32"/>
                  </a:cubicBezTo>
                  <a:cubicBezTo>
                    <a:pt x="15" y="23"/>
                    <a:pt x="20" y="16"/>
                    <a:pt x="29" y="13"/>
                  </a:cubicBezTo>
                  <a:cubicBezTo>
                    <a:pt x="27" y="18"/>
                    <a:pt x="23" y="22"/>
                    <a:pt x="19" y="26"/>
                  </a:cubicBezTo>
                  <a:cubicBezTo>
                    <a:pt x="16" y="29"/>
                    <a:pt x="11" y="33"/>
                    <a:pt x="10" y="33"/>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194"/>
            <p:cNvSpPr>
              <a:spLocks/>
            </p:cNvSpPr>
            <p:nvPr/>
          </p:nvSpPr>
          <p:spPr bwMode="auto">
            <a:xfrm>
              <a:off x="5634038" y="5546726"/>
              <a:ext cx="68263" cy="63500"/>
            </a:xfrm>
            <a:custGeom>
              <a:avLst/>
              <a:gdLst>
                <a:gd name="T0" fmla="*/ 23 w 26"/>
                <a:gd name="T1" fmla="*/ 4 h 24"/>
                <a:gd name="T2" fmla="*/ 13 w 26"/>
                <a:gd name="T3" fmla="*/ 2 h 24"/>
                <a:gd name="T4" fmla="*/ 4 w 26"/>
                <a:gd name="T5" fmla="*/ 7 h 24"/>
                <a:gd name="T6" fmla="*/ 2 w 26"/>
                <a:gd name="T7" fmla="*/ 18 h 24"/>
                <a:gd name="T8" fmla="*/ 12 w 26"/>
                <a:gd name="T9" fmla="*/ 22 h 24"/>
                <a:gd name="T10" fmla="*/ 15 w 26"/>
                <a:gd name="T11" fmla="*/ 21 h 24"/>
                <a:gd name="T12" fmla="*/ 18 w 26"/>
                <a:gd name="T13" fmla="*/ 20 h 24"/>
                <a:gd name="T14" fmla="*/ 24 w 26"/>
                <a:gd name="T15" fmla="*/ 14 h 24"/>
                <a:gd name="T16" fmla="*/ 23 w 26"/>
                <a:gd name="T17"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24">
                  <a:moveTo>
                    <a:pt x="23" y="4"/>
                  </a:moveTo>
                  <a:cubicBezTo>
                    <a:pt x="21" y="1"/>
                    <a:pt x="16" y="0"/>
                    <a:pt x="13" y="2"/>
                  </a:cubicBezTo>
                  <a:cubicBezTo>
                    <a:pt x="10" y="3"/>
                    <a:pt x="6" y="5"/>
                    <a:pt x="4" y="7"/>
                  </a:cubicBezTo>
                  <a:cubicBezTo>
                    <a:pt x="1" y="10"/>
                    <a:pt x="0" y="14"/>
                    <a:pt x="2" y="18"/>
                  </a:cubicBezTo>
                  <a:cubicBezTo>
                    <a:pt x="4" y="21"/>
                    <a:pt x="8" y="24"/>
                    <a:pt x="12" y="22"/>
                  </a:cubicBezTo>
                  <a:cubicBezTo>
                    <a:pt x="13" y="22"/>
                    <a:pt x="14" y="22"/>
                    <a:pt x="15" y="21"/>
                  </a:cubicBezTo>
                  <a:cubicBezTo>
                    <a:pt x="16" y="21"/>
                    <a:pt x="17" y="21"/>
                    <a:pt x="18" y="20"/>
                  </a:cubicBezTo>
                  <a:cubicBezTo>
                    <a:pt x="21" y="19"/>
                    <a:pt x="23" y="17"/>
                    <a:pt x="24" y="14"/>
                  </a:cubicBezTo>
                  <a:cubicBezTo>
                    <a:pt x="26" y="11"/>
                    <a:pt x="26" y="6"/>
                    <a:pt x="23" y="4"/>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195"/>
            <p:cNvSpPr>
              <a:spLocks/>
            </p:cNvSpPr>
            <p:nvPr/>
          </p:nvSpPr>
          <p:spPr bwMode="auto">
            <a:xfrm>
              <a:off x="6073775" y="5737226"/>
              <a:ext cx="60325" cy="66675"/>
            </a:xfrm>
            <a:custGeom>
              <a:avLst/>
              <a:gdLst>
                <a:gd name="T0" fmla="*/ 21 w 23"/>
                <a:gd name="T1" fmla="*/ 13 h 25"/>
                <a:gd name="T2" fmla="*/ 18 w 23"/>
                <a:gd name="T3" fmla="*/ 7 h 25"/>
                <a:gd name="T4" fmla="*/ 15 w 23"/>
                <a:gd name="T5" fmla="*/ 3 h 25"/>
                <a:gd name="T6" fmla="*/ 4 w 23"/>
                <a:gd name="T7" fmla="*/ 3 h 25"/>
                <a:gd name="T8" fmla="*/ 1 w 23"/>
                <a:gd name="T9" fmla="*/ 12 h 25"/>
                <a:gd name="T10" fmla="*/ 3 w 23"/>
                <a:gd name="T11" fmla="*/ 15 h 25"/>
                <a:gd name="T12" fmla="*/ 3 w 23"/>
                <a:gd name="T13" fmla="*/ 15 h 25"/>
                <a:gd name="T14" fmla="*/ 6 w 23"/>
                <a:gd name="T15" fmla="*/ 21 h 25"/>
                <a:gd name="T16" fmla="*/ 6 w 23"/>
                <a:gd name="T17" fmla="*/ 21 h 25"/>
                <a:gd name="T18" fmla="*/ 11 w 23"/>
                <a:gd name="T19" fmla="*/ 24 h 25"/>
                <a:gd name="T20" fmla="*/ 21 w 23"/>
                <a:gd name="T21" fmla="*/ 1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25">
                  <a:moveTo>
                    <a:pt x="21" y="13"/>
                  </a:moveTo>
                  <a:cubicBezTo>
                    <a:pt x="21" y="10"/>
                    <a:pt x="19" y="8"/>
                    <a:pt x="18" y="7"/>
                  </a:cubicBezTo>
                  <a:cubicBezTo>
                    <a:pt x="17" y="5"/>
                    <a:pt x="16" y="4"/>
                    <a:pt x="15" y="3"/>
                  </a:cubicBezTo>
                  <a:cubicBezTo>
                    <a:pt x="12" y="1"/>
                    <a:pt x="8" y="0"/>
                    <a:pt x="4" y="3"/>
                  </a:cubicBezTo>
                  <a:cubicBezTo>
                    <a:pt x="2" y="5"/>
                    <a:pt x="0" y="8"/>
                    <a:pt x="1" y="12"/>
                  </a:cubicBezTo>
                  <a:cubicBezTo>
                    <a:pt x="1" y="13"/>
                    <a:pt x="2" y="14"/>
                    <a:pt x="3" y="15"/>
                  </a:cubicBezTo>
                  <a:cubicBezTo>
                    <a:pt x="3" y="15"/>
                    <a:pt x="3" y="15"/>
                    <a:pt x="3" y="15"/>
                  </a:cubicBezTo>
                  <a:cubicBezTo>
                    <a:pt x="3" y="17"/>
                    <a:pt x="4" y="20"/>
                    <a:pt x="6" y="21"/>
                  </a:cubicBezTo>
                  <a:cubicBezTo>
                    <a:pt x="6" y="21"/>
                    <a:pt x="6" y="21"/>
                    <a:pt x="6" y="21"/>
                  </a:cubicBezTo>
                  <a:cubicBezTo>
                    <a:pt x="7" y="22"/>
                    <a:pt x="9" y="23"/>
                    <a:pt x="11" y="24"/>
                  </a:cubicBezTo>
                  <a:cubicBezTo>
                    <a:pt x="17" y="25"/>
                    <a:pt x="23" y="19"/>
                    <a:pt x="21" y="13"/>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196"/>
            <p:cNvSpPr>
              <a:spLocks/>
            </p:cNvSpPr>
            <p:nvPr/>
          </p:nvSpPr>
          <p:spPr bwMode="auto">
            <a:xfrm>
              <a:off x="5600700" y="5591176"/>
              <a:ext cx="101600" cy="177800"/>
            </a:xfrm>
            <a:custGeom>
              <a:avLst/>
              <a:gdLst>
                <a:gd name="T0" fmla="*/ 39 w 39"/>
                <a:gd name="T1" fmla="*/ 67 h 68"/>
                <a:gd name="T2" fmla="*/ 10 w 39"/>
                <a:gd name="T3" fmla="*/ 42 h 68"/>
                <a:gd name="T4" fmla="*/ 8 w 39"/>
                <a:gd name="T5" fmla="*/ 1 h 68"/>
                <a:gd name="T6" fmla="*/ 7 w 39"/>
                <a:gd name="T7" fmla="*/ 0 h 68"/>
                <a:gd name="T8" fmla="*/ 8 w 39"/>
                <a:gd name="T9" fmla="*/ 43 h 68"/>
                <a:gd name="T10" fmla="*/ 38 w 39"/>
                <a:gd name="T11" fmla="*/ 68 h 68"/>
                <a:gd name="T12" fmla="*/ 39 w 39"/>
                <a:gd name="T13" fmla="*/ 67 h 68"/>
              </a:gdLst>
              <a:ahLst/>
              <a:cxnLst>
                <a:cxn ang="0">
                  <a:pos x="T0" y="T1"/>
                </a:cxn>
                <a:cxn ang="0">
                  <a:pos x="T2" y="T3"/>
                </a:cxn>
                <a:cxn ang="0">
                  <a:pos x="T4" y="T5"/>
                </a:cxn>
                <a:cxn ang="0">
                  <a:pos x="T6" y="T7"/>
                </a:cxn>
                <a:cxn ang="0">
                  <a:pos x="T8" y="T9"/>
                </a:cxn>
                <a:cxn ang="0">
                  <a:pos x="T10" y="T11"/>
                </a:cxn>
                <a:cxn ang="0">
                  <a:pos x="T12" y="T13"/>
                </a:cxn>
              </a:cxnLst>
              <a:rect l="0" t="0" r="r" b="b"/>
              <a:pathLst>
                <a:path w="39" h="68">
                  <a:moveTo>
                    <a:pt x="39" y="67"/>
                  </a:moveTo>
                  <a:cubicBezTo>
                    <a:pt x="27" y="61"/>
                    <a:pt x="17" y="53"/>
                    <a:pt x="10" y="42"/>
                  </a:cubicBezTo>
                  <a:cubicBezTo>
                    <a:pt x="2" y="28"/>
                    <a:pt x="6" y="15"/>
                    <a:pt x="8" y="1"/>
                  </a:cubicBezTo>
                  <a:cubicBezTo>
                    <a:pt x="9" y="0"/>
                    <a:pt x="8" y="0"/>
                    <a:pt x="7" y="0"/>
                  </a:cubicBezTo>
                  <a:cubicBezTo>
                    <a:pt x="1" y="14"/>
                    <a:pt x="0" y="30"/>
                    <a:pt x="8" y="43"/>
                  </a:cubicBezTo>
                  <a:cubicBezTo>
                    <a:pt x="14" y="53"/>
                    <a:pt x="25" y="67"/>
                    <a:pt x="38" y="68"/>
                  </a:cubicBezTo>
                  <a:cubicBezTo>
                    <a:pt x="39" y="68"/>
                    <a:pt x="39" y="67"/>
                    <a:pt x="39" y="67"/>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197"/>
            <p:cNvSpPr>
              <a:spLocks/>
            </p:cNvSpPr>
            <p:nvPr/>
          </p:nvSpPr>
          <p:spPr bwMode="auto">
            <a:xfrm>
              <a:off x="5661025" y="5715001"/>
              <a:ext cx="52388" cy="38100"/>
            </a:xfrm>
            <a:custGeom>
              <a:avLst/>
              <a:gdLst>
                <a:gd name="T0" fmla="*/ 20 w 20"/>
                <a:gd name="T1" fmla="*/ 13 h 15"/>
                <a:gd name="T2" fmla="*/ 11 w 20"/>
                <a:gd name="T3" fmla="*/ 8 h 15"/>
                <a:gd name="T4" fmla="*/ 2 w 20"/>
                <a:gd name="T5" fmla="*/ 0 h 15"/>
                <a:gd name="T6" fmla="*/ 1 w 20"/>
                <a:gd name="T7" fmla="*/ 1 h 15"/>
                <a:gd name="T8" fmla="*/ 9 w 20"/>
                <a:gd name="T9" fmla="*/ 10 h 15"/>
                <a:gd name="T10" fmla="*/ 20 w 20"/>
                <a:gd name="T11" fmla="*/ 14 h 15"/>
                <a:gd name="T12" fmla="*/ 20 w 20"/>
                <a:gd name="T13" fmla="*/ 13 h 15"/>
              </a:gdLst>
              <a:ahLst/>
              <a:cxnLst>
                <a:cxn ang="0">
                  <a:pos x="T0" y="T1"/>
                </a:cxn>
                <a:cxn ang="0">
                  <a:pos x="T2" y="T3"/>
                </a:cxn>
                <a:cxn ang="0">
                  <a:pos x="T4" y="T5"/>
                </a:cxn>
                <a:cxn ang="0">
                  <a:pos x="T6" y="T7"/>
                </a:cxn>
                <a:cxn ang="0">
                  <a:pos x="T8" y="T9"/>
                </a:cxn>
                <a:cxn ang="0">
                  <a:pos x="T10" y="T11"/>
                </a:cxn>
                <a:cxn ang="0">
                  <a:pos x="T12" y="T13"/>
                </a:cxn>
              </a:cxnLst>
              <a:rect l="0" t="0" r="r" b="b"/>
              <a:pathLst>
                <a:path w="20" h="15">
                  <a:moveTo>
                    <a:pt x="20" y="13"/>
                  </a:moveTo>
                  <a:cubicBezTo>
                    <a:pt x="18" y="11"/>
                    <a:pt x="14" y="10"/>
                    <a:pt x="11" y="8"/>
                  </a:cubicBezTo>
                  <a:cubicBezTo>
                    <a:pt x="8" y="6"/>
                    <a:pt x="4" y="3"/>
                    <a:pt x="2" y="0"/>
                  </a:cubicBezTo>
                  <a:cubicBezTo>
                    <a:pt x="1" y="0"/>
                    <a:pt x="0" y="0"/>
                    <a:pt x="1" y="1"/>
                  </a:cubicBezTo>
                  <a:cubicBezTo>
                    <a:pt x="3" y="5"/>
                    <a:pt x="6" y="8"/>
                    <a:pt x="9" y="10"/>
                  </a:cubicBezTo>
                  <a:cubicBezTo>
                    <a:pt x="12" y="12"/>
                    <a:pt x="16" y="15"/>
                    <a:pt x="20" y="14"/>
                  </a:cubicBezTo>
                  <a:cubicBezTo>
                    <a:pt x="20" y="14"/>
                    <a:pt x="20" y="14"/>
                    <a:pt x="20" y="13"/>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98"/>
            <p:cNvSpPr>
              <a:spLocks/>
            </p:cNvSpPr>
            <p:nvPr/>
          </p:nvSpPr>
          <p:spPr bwMode="auto">
            <a:xfrm>
              <a:off x="5784850" y="5586413"/>
              <a:ext cx="61913" cy="161925"/>
            </a:xfrm>
            <a:custGeom>
              <a:avLst/>
              <a:gdLst>
                <a:gd name="T0" fmla="*/ 6 w 24"/>
                <a:gd name="T1" fmla="*/ 0 h 62"/>
                <a:gd name="T2" fmla="*/ 5 w 24"/>
                <a:gd name="T3" fmla="*/ 1 h 62"/>
                <a:gd name="T4" fmla="*/ 14 w 24"/>
                <a:gd name="T5" fmla="*/ 34 h 62"/>
                <a:gd name="T6" fmla="*/ 1 w 24"/>
                <a:gd name="T7" fmla="*/ 60 h 62"/>
                <a:gd name="T8" fmla="*/ 1 w 24"/>
                <a:gd name="T9" fmla="*/ 61 h 62"/>
                <a:gd name="T10" fmla="*/ 6 w 24"/>
                <a:gd name="T11" fmla="*/ 0 h 62"/>
              </a:gdLst>
              <a:ahLst/>
              <a:cxnLst>
                <a:cxn ang="0">
                  <a:pos x="T0" y="T1"/>
                </a:cxn>
                <a:cxn ang="0">
                  <a:pos x="T2" y="T3"/>
                </a:cxn>
                <a:cxn ang="0">
                  <a:pos x="T4" y="T5"/>
                </a:cxn>
                <a:cxn ang="0">
                  <a:pos x="T6" y="T7"/>
                </a:cxn>
                <a:cxn ang="0">
                  <a:pos x="T8" y="T9"/>
                </a:cxn>
                <a:cxn ang="0">
                  <a:pos x="T10" y="T11"/>
                </a:cxn>
              </a:cxnLst>
              <a:rect l="0" t="0" r="r" b="b"/>
              <a:pathLst>
                <a:path w="24" h="62">
                  <a:moveTo>
                    <a:pt x="6" y="0"/>
                  </a:moveTo>
                  <a:cubicBezTo>
                    <a:pt x="5" y="0"/>
                    <a:pt x="4" y="1"/>
                    <a:pt x="5" y="1"/>
                  </a:cubicBezTo>
                  <a:cubicBezTo>
                    <a:pt x="12" y="11"/>
                    <a:pt x="16" y="22"/>
                    <a:pt x="14" y="34"/>
                  </a:cubicBezTo>
                  <a:cubicBezTo>
                    <a:pt x="12" y="45"/>
                    <a:pt x="7" y="52"/>
                    <a:pt x="1" y="60"/>
                  </a:cubicBezTo>
                  <a:cubicBezTo>
                    <a:pt x="0" y="61"/>
                    <a:pt x="1" y="62"/>
                    <a:pt x="1" y="61"/>
                  </a:cubicBezTo>
                  <a:cubicBezTo>
                    <a:pt x="24" y="50"/>
                    <a:pt x="21" y="16"/>
                    <a:pt x="6"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199"/>
            <p:cNvSpPr>
              <a:spLocks/>
            </p:cNvSpPr>
            <p:nvPr/>
          </p:nvSpPr>
          <p:spPr bwMode="auto">
            <a:xfrm>
              <a:off x="5762625" y="5683251"/>
              <a:ext cx="46038" cy="60325"/>
            </a:xfrm>
            <a:custGeom>
              <a:avLst/>
              <a:gdLst>
                <a:gd name="T0" fmla="*/ 16 w 17"/>
                <a:gd name="T1" fmla="*/ 1 h 23"/>
                <a:gd name="T2" fmla="*/ 15 w 17"/>
                <a:gd name="T3" fmla="*/ 1 h 23"/>
                <a:gd name="T4" fmla="*/ 9 w 17"/>
                <a:gd name="T5" fmla="*/ 12 h 23"/>
                <a:gd name="T6" fmla="*/ 1 w 17"/>
                <a:gd name="T7" fmla="*/ 22 h 23"/>
                <a:gd name="T8" fmla="*/ 2 w 17"/>
                <a:gd name="T9" fmla="*/ 23 h 23"/>
                <a:gd name="T10" fmla="*/ 12 w 17"/>
                <a:gd name="T11" fmla="*/ 13 h 23"/>
                <a:gd name="T12" fmla="*/ 16 w 17"/>
                <a:gd name="T13" fmla="*/ 1 h 23"/>
              </a:gdLst>
              <a:ahLst/>
              <a:cxnLst>
                <a:cxn ang="0">
                  <a:pos x="T0" y="T1"/>
                </a:cxn>
                <a:cxn ang="0">
                  <a:pos x="T2" y="T3"/>
                </a:cxn>
                <a:cxn ang="0">
                  <a:pos x="T4" y="T5"/>
                </a:cxn>
                <a:cxn ang="0">
                  <a:pos x="T6" y="T7"/>
                </a:cxn>
                <a:cxn ang="0">
                  <a:pos x="T8" y="T9"/>
                </a:cxn>
                <a:cxn ang="0">
                  <a:pos x="T10" y="T11"/>
                </a:cxn>
                <a:cxn ang="0">
                  <a:pos x="T12" y="T13"/>
                </a:cxn>
              </a:cxnLst>
              <a:rect l="0" t="0" r="r" b="b"/>
              <a:pathLst>
                <a:path w="17" h="23">
                  <a:moveTo>
                    <a:pt x="16" y="1"/>
                  </a:moveTo>
                  <a:cubicBezTo>
                    <a:pt x="16" y="0"/>
                    <a:pt x="15" y="0"/>
                    <a:pt x="15" y="1"/>
                  </a:cubicBezTo>
                  <a:cubicBezTo>
                    <a:pt x="13" y="5"/>
                    <a:pt x="12" y="9"/>
                    <a:pt x="9" y="12"/>
                  </a:cubicBezTo>
                  <a:cubicBezTo>
                    <a:pt x="6" y="16"/>
                    <a:pt x="3" y="18"/>
                    <a:pt x="1" y="22"/>
                  </a:cubicBezTo>
                  <a:cubicBezTo>
                    <a:pt x="0" y="23"/>
                    <a:pt x="1" y="23"/>
                    <a:pt x="2" y="23"/>
                  </a:cubicBezTo>
                  <a:cubicBezTo>
                    <a:pt x="6" y="21"/>
                    <a:pt x="10" y="17"/>
                    <a:pt x="12" y="13"/>
                  </a:cubicBezTo>
                  <a:cubicBezTo>
                    <a:pt x="15" y="9"/>
                    <a:pt x="17" y="5"/>
                    <a:pt x="16"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200"/>
            <p:cNvSpPr>
              <a:spLocks/>
            </p:cNvSpPr>
            <p:nvPr/>
          </p:nvSpPr>
          <p:spPr bwMode="auto">
            <a:xfrm>
              <a:off x="5902325" y="5737226"/>
              <a:ext cx="87313" cy="155575"/>
            </a:xfrm>
            <a:custGeom>
              <a:avLst/>
              <a:gdLst>
                <a:gd name="T0" fmla="*/ 31 w 33"/>
                <a:gd name="T1" fmla="*/ 0 h 59"/>
                <a:gd name="T2" fmla="*/ 7 w 33"/>
                <a:gd name="T3" fmla="*/ 26 h 59"/>
                <a:gd name="T4" fmla="*/ 7 w 33"/>
                <a:gd name="T5" fmla="*/ 58 h 59"/>
                <a:gd name="T6" fmla="*/ 9 w 33"/>
                <a:gd name="T7" fmla="*/ 57 h 59"/>
                <a:gd name="T8" fmla="*/ 32 w 33"/>
                <a:gd name="T9" fmla="*/ 1 h 59"/>
                <a:gd name="T10" fmla="*/ 31 w 33"/>
                <a:gd name="T11" fmla="*/ 0 h 59"/>
              </a:gdLst>
              <a:ahLst/>
              <a:cxnLst>
                <a:cxn ang="0">
                  <a:pos x="T0" y="T1"/>
                </a:cxn>
                <a:cxn ang="0">
                  <a:pos x="T2" y="T3"/>
                </a:cxn>
                <a:cxn ang="0">
                  <a:pos x="T4" y="T5"/>
                </a:cxn>
                <a:cxn ang="0">
                  <a:pos x="T6" y="T7"/>
                </a:cxn>
                <a:cxn ang="0">
                  <a:pos x="T8" y="T9"/>
                </a:cxn>
                <a:cxn ang="0">
                  <a:pos x="T10" y="T11"/>
                </a:cxn>
              </a:cxnLst>
              <a:rect l="0" t="0" r="r" b="b"/>
              <a:pathLst>
                <a:path w="33" h="59">
                  <a:moveTo>
                    <a:pt x="31" y="0"/>
                  </a:moveTo>
                  <a:cubicBezTo>
                    <a:pt x="20" y="5"/>
                    <a:pt x="12" y="15"/>
                    <a:pt x="7" y="26"/>
                  </a:cubicBezTo>
                  <a:cubicBezTo>
                    <a:pt x="4" y="35"/>
                    <a:pt x="0" y="50"/>
                    <a:pt x="7" y="58"/>
                  </a:cubicBezTo>
                  <a:cubicBezTo>
                    <a:pt x="8" y="59"/>
                    <a:pt x="10" y="58"/>
                    <a:pt x="9" y="57"/>
                  </a:cubicBezTo>
                  <a:cubicBezTo>
                    <a:pt x="3" y="35"/>
                    <a:pt x="15" y="14"/>
                    <a:pt x="32" y="1"/>
                  </a:cubicBezTo>
                  <a:cubicBezTo>
                    <a:pt x="33" y="1"/>
                    <a:pt x="32" y="0"/>
                    <a:pt x="31"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201"/>
            <p:cNvSpPr>
              <a:spLocks/>
            </p:cNvSpPr>
            <p:nvPr/>
          </p:nvSpPr>
          <p:spPr bwMode="auto">
            <a:xfrm>
              <a:off x="5934075" y="5811838"/>
              <a:ext cx="12700" cy="69850"/>
            </a:xfrm>
            <a:custGeom>
              <a:avLst/>
              <a:gdLst>
                <a:gd name="T0" fmla="*/ 3 w 5"/>
                <a:gd name="T1" fmla="*/ 12 h 27"/>
                <a:gd name="T2" fmla="*/ 5 w 5"/>
                <a:gd name="T3" fmla="*/ 0 h 27"/>
                <a:gd name="T4" fmla="*/ 4 w 5"/>
                <a:gd name="T5" fmla="*/ 0 h 27"/>
                <a:gd name="T6" fmla="*/ 0 w 5"/>
                <a:gd name="T7" fmla="*/ 12 h 27"/>
                <a:gd name="T8" fmla="*/ 2 w 5"/>
                <a:gd name="T9" fmla="*/ 26 h 27"/>
                <a:gd name="T10" fmla="*/ 3 w 5"/>
                <a:gd name="T11" fmla="*/ 26 h 27"/>
                <a:gd name="T12" fmla="*/ 3 w 5"/>
                <a:gd name="T13" fmla="*/ 12 h 27"/>
              </a:gdLst>
              <a:ahLst/>
              <a:cxnLst>
                <a:cxn ang="0">
                  <a:pos x="T0" y="T1"/>
                </a:cxn>
                <a:cxn ang="0">
                  <a:pos x="T2" y="T3"/>
                </a:cxn>
                <a:cxn ang="0">
                  <a:pos x="T4" y="T5"/>
                </a:cxn>
                <a:cxn ang="0">
                  <a:pos x="T6" y="T7"/>
                </a:cxn>
                <a:cxn ang="0">
                  <a:pos x="T8" y="T9"/>
                </a:cxn>
                <a:cxn ang="0">
                  <a:pos x="T10" y="T11"/>
                </a:cxn>
                <a:cxn ang="0">
                  <a:pos x="T12" y="T13"/>
                </a:cxn>
              </a:cxnLst>
              <a:rect l="0" t="0" r="r" b="b"/>
              <a:pathLst>
                <a:path w="5" h="27">
                  <a:moveTo>
                    <a:pt x="3" y="12"/>
                  </a:moveTo>
                  <a:cubicBezTo>
                    <a:pt x="3" y="8"/>
                    <a:pt x="5" y="4"/>
                    <a:pt x="5" y="0"/>
                  </a:cubicBezTo>
                  <a:cubicBezTo>
                    <a:pt x="4" y="0"/>
                    <a:pt x="4" y="0"/>
                    <a:pt x="4" y="0"/>
                  </a:cubicBezTo>
                  <a:cubicBezTo>
                    <a:pt x="1" y="3"/>
                    <a:pt x="1" y="8"/>
                    <a:pt x="0" y="12"/>
                  </a:cubicBezTo>
                  <a:cubicBezTo>
                    <a:pt x="0" y="16"/>
                    <a:pt x="0" y="22"/>
                    <a:pt x="2" y="26"/>
                  </a:cubicBezTo>
                  <a:cubicBezTo>
                    <a:pt x="2" y="27"/>
                    <a:pt x="3" y="26"/>
                    <a:pt x="3" y="26"/>
                  </a:cubicBezTo>
                  <a:cubicBezTo>
                    <a:pt x="4" y="21"/>
                    <a:pt x="2" y="17"/>
                    <a:pt x="3" y="12"/>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202"/>
            <p:cNvSpPr>
              <a:spLocks/>
            </p:cNvSpPr>
            <p:nvPr/>
          </p:nvSpPr>
          <p:spPr bwMode="auto">
            <a:xfrm>
              <a:off x="5961063" y="5848351"/>
              <a:ext cx="180975" cy="149225"/>
            </a:xfrm>
            <a:custGeom>
              <a:avLst/>
              <a:gdLst>
                <a:gd name="T0" fmla="*/ 67 w 69"/>
                <a:gd name="T1" fmla="*/ 0 h 57"/>
                <a:gd name="T2" fmla="*/ 60 w 69"/>
                <a:gd name="T3" fmla="*/ 19 h 57"/>
                <a:gd name="T4" fmla="*/ 43 w 69"/>
                <a:gd name="T5" fmla="*/ 34 h 57"/>
                <a:gd name="T6" fmla="*/ 1 w 69"/>
                <a:gd name="T7" fmla="*/ 36 h 57"/>
                <a:gd name="T8" fmla="*/ 1 w 69"/>
                <a:gd name="T9" fmla="*/ 37 h 57"/>
                <a:gd name="T10" fmla="*/ 68 w 69"/>
                <a:gd name="T11" fmla="*/ 1 h 57"/>
                <a:gd name="T12" fmla="*/ 67 w 69"/>
                <a:gd name="T13" fmla="*/ 0 h 57"/>
              </a:gdLst>
              <a:ahLst/>
              <a:cxnLst>
                <a:cxn ang="0">
                  <a:pos x="T0" y="T1"/>
                </a:cxn>
                <a:cxn ang="0">
                  <a:pos x="T2" y="T3"/>
                </a:cxn>
                <a:cxn ang="0">
                  <a:pos x="T4" y="T5"/>
                </a:cxn>
                <a:cxn ang="0">
                  <a:pos x="T6" y="T7"/>
                </a:cxn>
                <a:cxn ang="0">
                  <a:pos x="T8" y="T9"/>
                </a:cxn>
                <a:cxn ang="0">
                  <a:pos x="T10" y="T11"/>
                </a:cxn>
                <a:cxn ang="0">
                  <a:pos x="T12" y="T13"/>
                </a:cxn>
              </a:cxnLst>
              <a:rect l="0" t="0" r="r" b="b"/>
              <a:pathLst>
                <a:path w="69" h="57">
                  <a:moveTo>
                    <a:pt x="67" y="0"/>
                  </a:moveTo>
                  <a:cubicBezTo>
                    <a:pt x="65" y="7"/>
                    <a:pt x="64" y="13"/>
                    <a:pt x="60" y="19"/>
                  </a:cubicBezTo>
                  <a:cubicBezTo>
                    <a:pt x="56" y="25"/>
                    <a:pt x="49" y="30"/>
                    <a:pt x="43" y="34"/>
                  </a:cubicBezTo>
                  <a:cubicBezTo>
                    <a:pt x="30" y="42"/>
                    <a:pt x="16" y="41"/>
                    <a:pt x="1" y="36"/>
                  </a:cubicBezTo>
                  <a:cubicBezTo>
                    <a:pt x="1" y="36"/>
                    <a:pt x="0" y="37"/>
                    <a:pt x="1" y="37"/>
                  </a:cubicBezTo>
                  <a:cubicBezTo>
                    <a:pt x="26" y="57"/>
                    <a:pt x="69" y="31"/>
                    <a:pt x="68" y="1"/>
                  </a:cubicBezTo>
                  <a:cubicBezTo>
                    <a:pt x="68" y="0"/>
                    <a:pt x="67" y="0"/>
                    <a:pt x="67"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203"/>
            <p:cNvSpPr>
              <a:spLocks/>
            </p:cNvSpPr>
            <p:nvPr/>
          </p:nvSpPr>
          <p:spPr bwMode="auto">
            <a:xfrm>
              <a:off x="5969000" y="5924551"/>
              <a:ext cx="55563" cy="15875"/>
            </a:xfrm>
            <a:custGeom>
              <a:avLst/>
              <a:gdLst>
                <a:gd name="T0" fmla="*/ 21 w 21"/>
                <a:gd name="T1" fmla="*/ 1 h 6"/>
                <a:gd name="T2" fmla="*/ 11 w 21"/>
                <a:gd name="T3" fmla="*/ 2 h 6"/>
                <a:gd name="T4" fmla="*/ 1 w 21"/>
                <a:gd name="T5" fmla="*/ 0 h 6"/>
                <a:gd name="T6" fmla="*/ 1 w 21"/>
                <a:gd name="T7" fmla="*/ 1 h 6"/>
                <a:gd name="T8" fmla="*/ 21 w 21"/>
                <a:gd name="T9" fmla="*/ 2 h 6"/>
                <a:gd name="T10" fmla="*/ 21 w 21"/>
                <a:gd name="T11" fmla="*/ 1 h 6"/>
              </a:gdLst>
              <a:ahLst/>
              <a:cxnLst>
                <a:cxn ang="0">
                  <a:pos x="T0" y="T1"/>
                </a:cxn>
                <a:cxn ang="0">
                  <a:pos x="T2" y="T3"/>
                </a:cxn>
                <a:cxn ang="0">
                  <a:pos x="T4" y="T5"/>
                </a:cxn>
                <a:cxn ang="0">
                  <a:pos x="T6" y="T7"/>
                </a:cxn>
                <a:cxn ang="0">
                  <a:pos x="T8" y="T9"/>
                </a:cxn>
                <a:cxn ang="0">
                  <a:pos x="T10" y="T11"/>
                </a:cxn>
              </a:cxnLst>
              <a:rect l="0" t="0" r="r" b="b"/>
              <a:pathLst>
                <a:path w="21" h="6">
                  <a:moveTo>
                    <a:pt x="21" y="1"/>
                  </a:moveTo>
                  <a:cubicBezTo>
                    <a:pt x="18" y="1"/>
                    <a:pt x="15" y="2"/>
                    <a:pt x="11" y="2"/>
                  </a:cubicBezTo>
                  <a:cubicBezTo>
                    <a:pt x="8" y="2"/>
                    <a:pt x="5" y="1"/>
                    <a:pt x="1" y="0"/>
                  </a:cubicBezTo>
                  <a:cubicBezTo>
                    <a:pt x="1" y="0"/>
                    <a:pt x="0" y="1"/>
                    <a:pt x="1" y="1"/>
                  </a:cubicBezTo>
                  <a:cubicBezTo>
                    <a:pt x="7" y="4"/>
                    <a:pt x="15" y="6"/>
                    <a:pt x="21" y="2"/>
                  </a:cubicBezTo>
                  <a:cubicBezTo>
                    <a:pt x="21" y="2"/>
                    <a:pt x="21" y="2"/>
                    <a:pt x="21"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2" name="Group 21"/>
          <p:cNvGrpSpPr/>
          <p:nvPr/>
        </p:nvGrpSpPr>
        <p:grpSpPr>
          <a:xfrm>
            <a:off x="-103199" y="5219405"/>
            <a:ext cx="690562" cy="1147763"/>
            <a:chOff x="2130426" y="3314700"/>
            <a:chExt cx="690562" cy="1147763"/>
          </a:xfrm>
        </p:grpSpPr>
        <p:sp>
          <p:nvSpPr>
            <p:cNvPr id="23" name="Freeform 23"/>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rgbClr val="EFA7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24"/>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25"/>
            <p:cNvSpPr>
              <a:spLocks/>
            </p:cNvSpPr>
            <p:nvPr/>
          </p:nvSpPr>
          <p:spPr bwMode="auto">
            <a:xfrm>
              <a:off x="2208213" y="3398838"/>
              <a:ext cx="533400" cy="1063625"/>
            </a:xfrm>
            <a:custGeom>
              <a:avLst/>
              <a:gdLst>
                <a:gd name="T0" fmla="*/ 202 w 203"/>
                <a:gd name="T1" fmla="*/ 123 h 408"/>
                <a:gd name="T2" fmla="*/ 131 w 203"/>
                <a:gd name="T3" fmla="*/ 156 h 408"/>
                <a:gd name="T4" fmla="*/ 98 w 203"/>
                <a:gd name="T5" fmla="*/ 180 h 408"/>
                <a:gd name="T6" fmla="*/ 88 w 203"/>
                <a:gd name="T7" fmla="*/ 192 h 408"/>
                <a:gd name="T8" fmla="*/ 119 w 203"/>
                <a:gd name="T9" fmla="*/ 137 h 408"/>
                <a:gd name="T10" fmla="*/ 153 w 203"/>
                <a:gd name="T11" fmla="*/ 106 h 408"/>
                <a:gd name="T12" fmla="*/ 201 w 203"/>
                <a:gd name="T13" fmla="*/ 85 h 408"/>
                <a:gd name="T14" fmla="*/ 200 w 203"/>
                <a:gd name="T15" fmla="*/ 84 h 408"/>
                <a:gd name="T16" fmla="*/ 125 w 203"/>
                <a:gd name="T17" fmla="*/ 127 h 408"/>
                <a:gd name="T18" fmla="*/ 149 w 203"/>
                <a:gd name="T19" fmla="*/ 81 h 408"/>
                <a:gd name="T20" fmla="*/ 164 w 203"/>
                <a:gd name="T21" fmla="*/ 64 h 408"/>
                <a:gd name="T22" fmla="*/ 189 w 203"/>
                <a:gd name="T23" fmla="*/ 45 h 408"/>
                <a:gd name="T24" fmla="*/ 188 w 203"/>
                <a:gd name="T25" fmla="*/ 44 h 408"/>
                <a:gd name="T26" fmla="*/ 154 w 203"/>
                <a:gd name="T27" fmla="*/ 69 h 408"/>
                <a:gd name="T28" fmla="*/ 180 w 203"/>
                <a:gd name="T29" fmla="*/ 1 h 408"/>
                <a:gd name="T30" fmla="*/ 179 w 203"/>
                <a:gd name="T31" fmla="*/ 1 h 408"/>
                <a:gd name="T32" fmla="*/ 134 w 203"/>
                <a:gd name="T33" fmla="*/ 97 h 408"/>
                <a:gd name="T34" fmla="*/ 115 w 203"/>
                <a:gd name="T35" fmla="*/ 38 h 408"/>
                <a:gd name="T36" fmla="*/ 115 w 203"/>
                <a:gd name="T37" fmla="*/ 38 h 408"/>
                <a:gd name="T38" fmla="*/ 131 w 203"/>
                <a:gd name="T39" fmla="*/ 103 h 408"/>
                <a:gd name="T40" fmla="*/ 131 w 203"/>
                <a:gd name="T41" fmla="*/ 103 h 408"/>
                <a:gd name="T42" fmla="*/ 108 w 203"/>
                <a:gd name="T43" fmla="*/ 144 h 408"/>
                <a:gd name="T44" fmla="*/ 74 w 203"/>
                <a:gd name="T45" fmla="*/ 58 h 408"/>
                <a:gd name="T46" fmla="*/ 73 w 203"/>
                <a:gd name="T47" fmla="*/ 59 h 408"/>
                <a:gd name="T48" fmla="*/ 105 w 203"/>
                <a:gd name="T49" fmla="*/ 150 h 408"/>
                <a:gd name="T50" fmla="*/ 75 w 203"/>
                <a:gd name="T51" fmla="*/ 202 h 408"/>
                <a:gd name="T52" fmla="*/ 71 w 203"/>
                <a:gd name="T53" fmla="*/ 210 h 408"/>
                <a:gd name="T54" fmla="*/ 29 w 203"/>
                <a:gd name="T55" fmla="*/ 86 h 408"/>
                <a:gd name="T56" fmla="*/ 28 w 203"/>
                <a:gd name="T57" fmla="*/ 87 h 408"/>
                <a:gd name="T58" fmla="*/ 54 w 203"/>
                <a:gd name="T59" fmla="*/ 147 h 408"/>
                <a:gd name="T60" fmla="*/ 66 w 203"/>
                <a:gd name="T61" fmla="*/ 215 h 408"/>
                <a:gd name="T62" fmla="*/ 67 w 203"/>
                <a:gd name="T63" fmla="*/ 217 h 408"/>
                <a:gd name="T64" fmla="*/ 41 w 203"/>
                <a:gd name="T65" fmla="*/ 269 h 408"/>
                <a:gd name="T66" fmla="*/ 27 w 203"/>
                <a:gd name="T67" fmla="*/ 212 h 408"/>
                <a:gd name="T68" fmla="*/ 0 w 203"/>
                <a:gd name="T69" fmla="*/ 142 h 408"/>
                <a:gd name="T70" fmla="*/ 0 w 203"/>
                <a:gd name="T71" fmla="*/ 142 h 408"/>
                <a:gd name="T72" fmla="*/ 22 w 203"/>
                <a:gd name="T73" fmla="*/ 209 h 408"/>
                <a:gd name="T74" fmla="*/ 37 w 203"/>
                <a:gd name="T75" fmla="*/ 279 h 408"/>
                <a:gd name="T76" fmla="*/ 27 w 203"/>
                <a:gd name="T77" fmla="*/ 302 h 408"/>
                <a:gd name="T78" fmla="*/ 8 w 203"/>
                <a:gd name="T79" fmla="*/ 405 h 408"/>
                <a:gd name="T80" fmla="*/ 14 w 203"/>
                <a:gd name="T81" fmla="*/ 405 h 408"/>
                <a:gd name="T82" fmla="*/ 30 w 203"/>
                <a:gd name="T83" fmla="*/ 318 h 408"/>
                <a:gd name="T84" fmla="*/ 94 w 203"/>
                <a:gd name="T85" fmla="*/ 268 h 408"/>
                <a:gd name="T86" fmla="*/ 175 w 203"/>
                <a:gd name="T87" fmla="*/ 235 h 408"/>
                <a:gd name="T88" fmla="*/ 174 w 203"/>
                <a:gd name="T89" fmla="*/ 233 h 408"/>
                <a:gd name="T90" fmla="*/ 127 w 203"/>
                <a:gd name="T91" fmla="*/ 250 h 408"/>
                <a:gd name="T92" fmla="*/ 84 w 203"/>
                <a:gd name="T93" fmla="*/ 269 h 408"/>
                <a:gd name="T94" fmla="*/ 32 w 203"/>
                <a:gd name="T95" fmla="*/ 313 h 408"/>
                <a:gd name="T96" fmla="*/ 38 w 203"/>
                <a:gd name="T97" fmla="*/ 294 h 408"/>
                <a:gd name="T98" fmla="*/ 47 w 203"/>
                <a:gd name="T99" fmla="*/ 273 h 408"/>
                <a:gd name="T100" fmla="*/ 107 w 203"/>
                <a:gd name="T101" fmla="*/ 219 h 408"/>
                <a:gd name="T102" fmla="*/ 149 w 203"/>
                <a:gd name="T103" fmla="*/ 195 h 408"/>
                <a:gd name="T104" fmla="*/ 195 w 203"/>
                <a:gd name="T105" fmla="*/ 176 h 408"/>
                <a:gd name="T106" fmla="*/ 195 w 203"/>
                <a:gd name="T107" fmla="*/ 175 h 408"/>
                <a:gd name="T108" fmla="*/ 153 w 203"/>
                <a:gd name="T109" fmla="*/ 189 h 408"/>
                <a:gd name="T110" fmla="*/ 109 w 203"/>
                <a:gd name="T111" fmla="*/ 214 h 408"/>
                <a:gd name="T112" fmla="*/ 52 w 203"/>
                <a:gd name="T113" fmla="*/ 262 h 408"/>
                <a:gd name="T114" fmla="*/ 77 w 203"/>
                <a:gd name="T115" fmla="*/ 211 h 408"/>
                <a:gd name="T116" fmla="*/ 92 w 203"/>
                <a:gd name="T117" fmla="*/ 191 h 408"/>
                <a:gd name="T118" fmla="*/ 126 w 203"/>
                <a:gd name="T119" fmla="*/ 164 h 408"/>
                <a:gd name="T120" fmla="*/ 202 w 203"/>
                <a:gd name="T121" fmla="*/ 125 h 408"/>
                <a:gd name="T122" fmla="*/ 202 w 203"/>
                <a:gd name="T123" fmla="*/ 123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3" h="408">
                  <a:moveTo>
                    <a:pt x="202" y="123"/>
                  </a:moveTo>
                  <a:cubicBezTo>
                    <a:pt x="176" y="127"/>
                    <a:pt x="152" y="141"/>
                    <a:pt x="131" y="156"/>
                  </a:cubicBezTo>
                  <a:cubicBezTo>
                    <a:pt x="120" y="164"/>
                    <a:pt x="109" y="172"/>
                    <a:pt x="98" y="180"/>
                  </a:cubicBezTo>
                  <a:cubicBezTo>
                    <a:pt x="94" y="184"/>
                    <a:pt x="91" y="188"/>
                    <a:pt x="88" y="192"/>
                  </a:cubicBezTo>
                  <a:cubicBezTo>
                    <a:pt x="98" y="174"/>
                    <a:pt x="108" y="155"/>
                    <a:pt x="119" y="137"/>
                  </a:cubicBezTo>
                  <a:cubicBezTo>
                    <a:pt x="128" y="125"/>
                    <a:pt x="140" y="114"/>
                    <a:pt x="153" y="106"/>
                  </a:cubicBezTo>
                  <a:cubicBezTo>
                    <a:pt x="168" y="96"/>
                    <a:pt x="184" y="91"/>
                    <a:pt x="201" y="85"/>
                  </a:cubicBezTo>
                  <a:cubicBezTo>
                    <a:pt x="201" y="85"/>
                    <a:pt x="201" y="84"/>
                    <a:pt x="200" y="84"/>
                  </a:cubicBezTo>
                  <a:cubicBezTo>
                    <a:pt x="172" y="88"/>
                    <a:pt x="145" y="105"/>
                    <a:pt x="125" y="127"/>
                  </a:cubicBezTo>
                  <a:cubicBezTo>
                    <a:pt x="133" y="112"/>
                    <a:pt x="141" y="96"/>
                    <a:pt x="149" y="81"/>
                  </a:cubicBezTo>
                  <a:cubicBezTo>
                    <a:pt x="154" y="75"/>
                    <a:pt x="159" y="69"/>
                    <a:pt x="164" y="64"/>
                  </a:cubicBezTo>
                  <a:cubicBezTo>
                    <a:pt x="172" y="57"/>
                    <a:pt x="180" y="51"/>
                    <a:pt x="189" y="45"/>
                  </a:cubicBezTo>
                  <a:cubicBezTo>
                    <a:pt x="189" y="45"/>
                    <a:pt x="189" y="44"/>
                    <a:pt x="188" y="44"/>
                  </a:cubicBezTo>
                  <a:cubicBezTo>
                    <a:pt x="176" y="50"/>
                    <a:pt x="164" y="58"/>
                    <a:pt x="154" y="69"/>
                  </a:cubicBezTo>
                  <a:cubicBezTo>
                    <a:pt x="165" y="47"/>
                    <a:pt x="173" y="24"/>
                    <a:pt x="180" y="1"/>
                  </a:cubicBezTo>
                  <a:cubicBezTo>
                    <a:pt x="180" y="0"/>
                    <a:pt x="179" y="0"/>
                    <a:pt x="179" y="1"/>
                  </a:cubicBezTo>
                  <a:cubicBezTo>
                    <a:pt x="167" y="34"/>
                    <a:pt x="151" y="66"/>
                    <a:pt x="134" y="97"/>
                  </a:cubicBezTo>
                  <a:cubicBezTo>
                    <a:pt x="132" y="77"/>
                    <a:pt x="127" y="55"/>
                    <a:pt x="115" y="38"/>
                  </a:cubicBezTo>
                  <a:cubicBezTo>
                    <a:pt x="115" y="37"/>
                    <a:pt x="114" y="38"/>
                    <a:pt x="115" y="38"/>
                  </a:cubicBezTo>
                  <a:cubicBezTo>
                    <a:pt x="122" y="60"/>
                    <a:pt x="129" y="80"/>
                    <a:pt x="131" y="103"/>
                  </a:cubicBezTo>
                  <a:cubicBezTo>
                    <a:pt x="131" y="103"/>
                    <a:pt x="131" y="103"/>
                    <a:pt x="131" y="103"/>
                  </a:cubicBezTo>
                  <a:cubicBezTo>
                    <a:pt x="123" y="117"/>
                    <a:pt x="116" y="131"/>
                    <a:pt x="108" y="144"/>
                  </a:cubicBezTo>
                  <a:cubicBezTo>
                    <a:pt x="103" y="113"/>
                    <a:pt x="92" y="84"/>
                    <a:pt x="74" y="58"/>
                  </a:cubicBezTo>
                  <a:cubicBezTo>
                    <a:pt x="73" y="58"/>
                    <a:pt x="73" y="59"/>
                    <a:pt x="73" y="59"/>
                  </a:cubicBezTo>
                  <a:cubicBezTo>
                    <a:pt x="89" y="87"/>
                    <a:pt x="100" y="118"/>
                    <a:pt x="105" y="150"/>
                  </a:cubicBezTo>
                  <a:cubicBezTo>
                    <a:pt x="95" y="168"/>
                    <a:pt x="85" y="185"/>
                    <a:pt x="75" y="202"/>
                  </a:cubicBezTo>
                  <a:cubicBezTo>
                    <a:pt x="73" y="205"/>
                    <a:pt x="72" y="207"/>
                    <a:pt x="71" y="210"/>
                  </a:cubicBezTo>
                  <a:cubicBezTo>
                    <a:pt x="67" y="168"/>
                    <a:pt x="54" y="120"/>
                    <a:pt x="29" y="86"/>
                  </a:cubicBezTo>
                  <a:cubicBezTo>
                    <a:pt x="28" y="85"/>
                    <a:pt x="27" y="86"/>
                    <a:pt x="28" y="87"/>
                  </a:cubicBezTo>
                  <a:cubicBezTo>
                    <a:pt x="37" y="107"/>
                    <a:pt x="47" y="126"/>
                    <a:pt x="54" y="147"/>
                  </a:cubicBezTo>
                  <a:cubicBezTo>
                    <a:pt x="61" y="169"/>
                    <a:pt x="64" y="192"/>
                    <a:pt x="66" y="215"/>
                  </a:cubicBezTo>
                  <a:cubicBezTo>
                    <a:pt x="66" y="216"/>
                    <a:pt x="66" y="217"/>
                    <a:pt x="67" y="217"/>
                  </a:cubicBezTo>
                  <a:cubicBezTo>
                    <a:pt x="57" y="234"/>
                    <a:pt x="49" y="252"/>
                    <a:pt x="41" y="269"/>
                  </a:cubicBezTo>
                  <a:cubicBezTo>
                    <a:pt x="38" y="250"/>
                    <a:pt x="33" y="230"/>
                    <a:pt x="27" y="212"/>
                  </a:cubicBezTo>
                  <a:cubicBezTo>
                    <a:pt x="20" y="188"/>
                    <a:pt x="11" y="164"/>
                    <a:pt x="0" y="142"/>
                  </a:cubicBezTo>
                  <a:cubicBezTo>
                    <a:pt x="0" y="142"/>
                    <a:pt x="0" y="142"/>
                    <a:pt x="0" y="142"/>
                  </a:cubicBezTo>
                  <a:cubicBezTo>
                    <a:pt x="8" y="164"/>
                    <a:pt x="16" y="186"/>
                    <a:pt x="22" y="209"/>
                  </a:cubicBezTo>
                  <a:cubicBezTo>
                    <a:pt x="28" y="232"/>
                    <a:pt x="31" y="255"/>
                    <a:pt x="37" y="279"/>
                  </a:cubicBezTo>
                  <a:cubicBezTo>
                    <a:pt x="33" y="287"/>
                    <a:pt x="30" y="294"/>
                    <a:pt x="27" y="302"/>
                  </a:cubicBezTo>
                  <a:cubicBezTo>
                    <a:pt x="16" y="335"/>
                    <a:pt x="6" y="370"/>
                    <a:pt x="8" y="405"/>
                  </a:cubicBezTo>
                  <a:cubicBezTo>
                    <a:pt x="8" y="408"/>
                    <a:pt x="13" y="408"/>
                    <a:pt x="14" y="405"/>
                  </a:cubicBezTo>
                  <a:cubicBezTo>
                    <a:pt x="17" y="375"/>
                    <a:pt x="22" y="346"/>
                    <a:pt x="30" y="318"/>
                  </a:cubicBezTo>
                  <a:cubicBezTo>
                    <a:pt x="49" y="297"/>
                    <a:pt x="69" y="280"/>
                    <a:pt x="94" y="268"/>
                  </a:cubicBezTo>
                  <a:cubicBezTo>
                    <a:pt x="121" y="256"/>
                    <a:pt x="149" y="248"/>
                    <a:pt x="175" y="235"/>
                  </a:cubicBezTo>
                  <a:cubicBezTo>
                    <a:pt x="175" y="234"/>
                    <a:pt x="175" y="233"/>
                    <a:pt x="174" y="233"/>
                  </a:cubicBezTo>
                  <a:cubicBezTo>
                    <a:pt x="158" y="237"/>
                    <a:pt x="142" y="244"/>
                    <a:pt x="127" y="250"/>
                  </a:cubicBezTo>
                  <a:cubicBezTo>
                    <a:pt x="113" y="256"/>
                    <a:pt x="98" y="262"/>
                    <a:pt x="84" y="269"/>
                  </a:cubicBezTo>
                  <a:cubicBezTo>
                    <a:pt x="64" y="279"/>
                    <a:pt x="45" y="294"/>
                    <a:pt x="32" y="313"/>
                  </a:cubicBezTo>
                  <a:cubicBezTo>
                    <a:pt x="34" y="307"/>
                    <a:pt x="36" y="301"/>
                    <a:pt x="38" y="294"/>
                  </a:cubicBezTo>
                  <a:cubicBezTo>
                    <a:pt x="41" y="287"/>
                    <a:pt x="44" y="280"/>
                    <a:pt x="47" y="273"/>
                  </a:cubicBezTo>
                  <a:cubicBezTo>
                    <a:pt x="64" y="252"/>
                    <a:pt x="84" y="234"/>
                    <a:pt x="107" y="219"/>
                  </a:cubicBezTo>
                  <a:cubicBezTo>
                    <a:pt x="121" y="210"/>
                    <a:pt x="135" y="203"/>
                    <a:pt x="149" y="195"/>
                  </a:cubicBezTo>
                  <a:cubicBezTo>
                    <a:pt x="164" y="187"/>
                    <a:pt x="178" y="178"/>
                    <a:pt x="195" y="176"/>
                  </a:cubicBezTo>
                  <a:cubicBezTo>
                    <a:pt x="196" y="176"/>
                    <a:pt x="196" y="175"/>
                    <a:pt x="195" y="175"/>
                  </a:cubicBezTo>
                  <a:cubicBezTo>
                    <a:pt x="181" y="172"/>
                    <a:pt x="166" y="183"/>
                    <a:pt x="153" y="189"/>
                  </a:cubicBezTo>
                  <a:cubicBezTo>
                    <a:pt x="138" y="197"/>
                    <a:pt x="123" y="205"/>
                    <a:pt x="109" y="214"/>
                  </a:cubicBezTo>
                  <a:cubicBezTo>
                    <a:pt x="88" y="227"/>
                    <a:pt x="68" y="243"/>
                    <a:pt x="52" y="262"/>
                  </a:cubicBezTo>
                  <a:cubicBezTo>
                    <a:pt x="60" y="244"/>
                    <a:pt x="68" y="228"/>
                    <a:pt x="77" y="211"/>
                  </a:cubicBezTo>
                  <a:cubicBezTo>
                    <a:pt x="84" y="206"/>
                    <a:pt x="86" y="197"/>
                    <a:pt x="92" y="191"/>
                  </a:cubicBezTo>
                  <a:cubicBezTo>
                    <a:pt x="101" y="180"/>
                    <a:pt x="114" y="172"/>
                    <a:pt x="126" y="164"/>
                  </a:cubicBezTo>
                  <a:cubicBezTo>
                    <a:pt x="150" y="147"/>
                    <a:pt x="174" y="133"/>
                    <a:pt x="202" y="125"/>
                  </a:cubicBezTo>
                  <a:cubicBezTo>
                    <a:pt x="203" y="124"/>
                    <a:pt x="203" y="123"/>
                    <a:pt x="202" y="123"/>
                  </a:cubicBezTo>
                  <a:close/>
                </a:path>
              </a:pathLst>
            </a:custGeom>
            <a:solidFill>
              <a:schemeClr val="accent6">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3" name="TextBox 2">
            <a:extLst>
              <a:ext uri="{FF2B5EF4-FFF2-40B4-BE49-F238E27FC236}">
                <a16:creationId xmlns:a16="http://schemas.microsoft.com/office/drawing/2014/main" id="{E52198EE-080C-4124-94FA-21D968F81656}"/>
              </a:ext>
            </a:extLst>
          </p:cNvPr>
          <p:cNvSpPr txBox="1"/>
          <p:nvPr/>
        </p:nvSpPr>
        <p:spPr>
          <a:xfrm>
            <a:off x="486937" y="320949"/>
            <a:ext cx="10500151" cy="646331"/>
          </a:xfrm>
          <a:prstGeom prst="rect">
            <a:avLst/>
          </a:prstGeom>
          <a:noFill/>
          <a:effectLst>
            <a:outerShdw blurRad="139700" dist="165100" dir="5400000" algn="t" rotWithShape="0">
              <a:prstClr val="black">
                <a:alpha val="28000"/>
              </a:prstClr>
            </a:outerShdw>
          </a:effectLst>
        </p:spPr>
        <p:txBody>
          <a:bodyPr wrap="square" lIns="91440" tIns="45720" rIns="91440" bIns="45720" rtlCol="0" anchor="t">
            <a:spAutoFit/>
          </a:bodyPr>
          <a:lstStyle/>
          <a:p>
            <a:r>
              <a:rPr lang="en-US" sz="3600">
                <a:solidFill>
                  <a:schemeClr val="accent6"/>
                </a:solidFill>
                <a:latin typeface="Abadi"/>
              </a:rPr>
              <a:t>ACP </a:t>
            </a:r>
            <a:r>
              <a:rPr lang="en-US" sz="3600">
                <a:solidFill>
                  <a:schemeClr val="bg1"/>
                </a:solidFill>
                <a:latin typeface="Abadi"/>
              </a:rPr>
              <a:t>Components</a:t>
            </a:r>
          </a:p>
        </p:txBody>
      </p:sp>
      <p:sp>
        <p:nvSpPr>
          <p:cNvPr id="64" name="Rectangle 63">
            <a:extLst>
              <a:ext uri="{FF2B5EF4-FFF2-40B4-BE49-F238E27FC236}">
                <a16:creationId xmlns:a16="http://schemas.microsoft.com/office/drawing/2014/main" id="{5324AE29-D728-40C9-AFAF-1C19E01565DE}"/>
              </a:ext>
            </a:extLst>
          </p:cNvPr>
          <p:cNvSpPr/>
          <p:nvPr/>
        </p:nvSpPr>
        <p:spPr>
          <a:xfrm>
            <a:off x="890322" y="2181097"/>
            <a:ext cx="9618291" cy="3343351"/>
          </a:xfrm>
          <a:prstGeom prst="rect">
            <a:avLst/>
          </a:prstGeom>
        </p:spPr>
        <p:txBody>
          <a:bodyPr wrap="square" lIns="91440" tIns="45720" rIns="91440" bIns="45720" anchor="t">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457200" indent="-457200" algn="just">
              <a:lnSpc>
                <a:spcPct val="150000"/>
              </a:lnSpc>
              <a:buFont typeface="Arial"/>
              <a:buChar char="•"/>
            </a:pPr>
            <a:r>
              <a:rPr lang="en-US" sz="2400">
                <a:solidFill>
                  <a:schemeClr val="bg1"/>
                </a:solidFill>
              </a:rPr>
              <a:t>Maximum of 2 tests are allowed to be administered per day.</a:t>
            </a:r>
            <a:endParaRPr lang="en-US" sz="2400">
              <a:solidFill>
                <a:schemeClr val="bg1"/>
              </a:solidFill>
              <a:ea typeface="Lato"/>
              <a:cs typeface="Lato"/>
            </a:endParaRPr>
          </a:p>
          <a:p>
            <a:pPr marL="457200" indent="-457200" algn="just">
              <a:lnSpc>
                <a:spcPct val="150000"/>
              </a:lnSpc>
              <a:buFont typeface="Arial"/>
              <a:buChar char="•"/>
            </a:pPr>
            <a:r>
              <a:rPr lang="en-US" sz="2400">
                <a:solidFill>
                  <a:schemeClr val="bg1"/>
                </a:solidFill>
              </a:rPr>
              <a:t>Test questions are presented in different formats to prepare students for the STAAR Redesign.</a:t>
            </a:r>
            <a:endParaRPr lang="en-US" sz="2400">
              <a:solidFill>
                <a:schemeClr val="bg1"/>
              </a:solidFill>
              <a:ea typeface="Lato"/>
              <a:cs typeface="Lato"/>
            </a:endParaRPr>
          </a:p>
          <a:p>
            <a:pPr marL="457200" indent="-457200" algn="just">
              <a:lnSpc>
                <a:spcPct val="150000"/>
              </a:lnSpc>
              <a:buFont typeface="Arial"/>
              <a:buChar char="•"/>
            </a:pPr>
            <a:r>
              <a:rPr lang="en-US" sz="2400">
                <a:solidFill>
                  <a:schemeClr val="bg1"/>
                </a:solidFill>
              </a:rPr>
              <a:t>Tech-enhanced test items will not be included in the 2021-2022 ACPs.</a:t>
            </a:r>
            <a:endParaRPr lang="en-US" sz="2400">
              <a:solidFill>
                <a:schemeClr val="bg1"/>
              </a:solidFill>
              <a:ea typeface="Lato"/>
              <a:cs typeface="Lato"/>
            </a:endParaRPr>
          </a:p>
          <a:p>
            <a:pPr marL="457200" indent="-457200" algn="just">
              <a:lnSpc>
                <a:spcPct val="150000"/>
              </a:lnSpc>
              <a:buFont typeface="Arial"/>
              <a:buChar char="•"/>
            </a:pPr>
            <a:r>
              <a:rPr lang="en-US" sz="2400">
                <a:solidFill>
                  <a:schemeClr val="bg1"/>
                </a:solidFill>
              </a:rPr>
              <a:t>All ACP paper booklets are consumable.</a:t>
            </a:r>
            <a:endParaRPr lang="en-US" sz="2400">
              <a:solidFill>
                <a:schemeClr val="bg1"/>
              </a:solidFill>
              <a:ea typeface="Lato"/>
              <a:cs typeface="Lato"/>
            </a:endParaRPr>
          </a:p>
        </p:txBody>
      </p:sp>
    </p:spTree>
    <p:extLst>
      <p:ext uri="{BB962C8B-B14F-4D97-AF65-F5344CB8AC3E}">
        <p14:creationId xmlns:p14="http://schemas.microsoft.com/office/powerpoint/2010/main" val="2847183138"/>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 name="Group 25"/>
          <p:cNvGrpSpPr/>
          <p:nvPr/>
        </p:nvGrpSpPr>
        <p:grpSpPr>
          <a:xfrm rot="15541647">
            <a:off x="446802" y="6086680"/>
            <a:ext cx="826294" cy="1039813"/>
            <a:chOff x="2171701" y="1085850"/>
            <a:chExt cx="826294" cy="1039813"/>
          </a:xfrm>
        </p:grpSpPr>
        <p:sp>
          <p:nvSpPr>
            <p:cNvPr id="27" name="Freeform 29"/>
            <p:cNvSpPr>
              <a:spLocks/>
            </p:cNvSpPr>
            <p:nvPr/>
          </p:nvSpPr>
          <p:spPr bwMode="auto">
            <a:xfrm>
              <a:off x="2171701" y="1203325"/>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30"/>
            <p:cNvSpPr>
              <a:spLocks/>
            </p:cNvSpPr>
            <p:nvPr/>
          </p:nvSpPr>
          <p:spPr bwMode="auto">
            <a:xfrm>
              <a:off x="2186782" y="1181894"/>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29" name="Freeform 31"/>
            <p:cNvSpPr>
              <a:spLocks/>
            </p:cNvSpPr>
            <p:nvPr/>
          </p:nvSpPr>
          <p:spPr bwMode="auto">
            <a:xfrm>
              <a:off x="2228851" y="1085850"/>
              <a:ext cx="677863" cy="996950"/>
            </a:xfrm>
            <a:custGeom>
              <a:avLst/>
              <a:gdLst>
                <a:gd name="T0" fmla="*/ 86 w 259"/>
                <a:gd name="T1" fmla="*/ 77 h 382"/>
                <a:gd name="T2" fmla="*/ 58 w 259"/>
                <a:gd name="T3" fmla="*/ 116 h 382"/>
                <a:gd name="T4" fmla="*/ 0 w 259"/>
                <a:gd name="T5" fmla="*/ 187 h 382"/>
                <a:gd name="T6" fmla="*/ 55 w 259"/>
                <a:gd name="T7" fmla="*/ 125 h 382"/>
                <a:gd name="T8" fmla="*/ 36 w 259"/>
                <a:gd name="T9" fmla="*/ 260 h 382"/>
                <a:gd name="T10" fmla="*/ 48 w 259"/>
                <a:gd name="T11" fmla="*/ 162 h 382"/>
                <a:gd name="T12" fmla="*/ 88 w 259"/>
                <a:gd name="T13" fmla="*/ 83 h 382"/>
                <a:gd name="T14" fmla="*/ 102 w 259"/>
                <a:gd name="T15" fmla="*/ 115 h 382"/>
                <a:gd name="T16" fmla="*/ 74 w 259"/>
                <a:gd name="T17" fmla="*/ 200 h 382"/>
                <a:gd name="T18" fmla="*/ 45 w 259"/>
                <a:gd name="T19" fmla="*/ 236 h 382"/>
                <a:gd name="T20" fmla="*/ 73 w 259"/>
                <a:gd name="T21" fmla="*/ 207 h 382"/>
                <a:gd name="T22" fmla="*/ 85 w 259"/>
                <a:gd name="T23" fmla="*/ 306 h 382"/>
                <a:gd name="T24" fmla="*/ 108 w 259"/>
                <a:gd name="T25" fmla="*/ 127 h 382"/>
                <a:gd name="T26" fmla="*/ 120 w 259"/>
                <a:gd name="T27" fmla="*/ 150 h 382"/>
                <a:gd name="T28" fmla="*/ 132 w 259"/>
                <a:gd name="T29" fmla="*/ 323 h 382"/>
                <a:gd name="T30" fmla="*/ 150 w 259"/>
                <a:gd name="T31" fmla="*/ 199 h 382"/>
                <a:gd name="T32" fmla="*/ 154 w 259"/>
                <a:gd name="T33" fmla="*/ 207 h 382"/>
                <a:gd name="T34" fmla="*/ 162 w 259"/>
                <a:gd name="T35" fmla="*/ 232 h 382"/>
                <a:gd name="T36" fmla="*/ 173 w 259"/>
                <a:gd name="T37" fmla="*/ 346 h 382"/>
                <a:gd name="T38" fmla="*/ 152 w 259"/>
                <a:gd name="T39" fmla="*/ 291 h 382"/>
                <a:gd name="T40" fmla="*/ 176 w 259"/>
                <a:gd name="T41" fmla="*/ 261 h 382"/>
                <a:gd name="T42" fmla="*/ 192 w 259"/>
                <a:gd name="T43" fmla="*/ 303 h 382"/>
                <a:gd name="T44" fmla="*/ 243 w 259"/>
                <a:gd name="T45" fmla="*/ 382 h 382"/>
                <a:gd name="T46" fmla="*/ 181 w 259"/>
                <a:gd name="T47" fmla="*/ 265 h 382"/>
                <a:gd name="T48" fmla="*/ 247 w 259"/>
                <a:gd name="T49" fmla="*/ 325 h 382"/>
                <a:gd name="T50" fmla="*/ 179 w 259"/>
                <a:gd name="T51" fmla="*/ 259 h 382"/>
                <a:gd name="T52" fmla="*/ 209 w 259"/>
                <a:gd name="T53" fmla="*/ 234 h 382"/>
                <a:gd name="T54" fmla="*/ 253 w 259"/>
                <a:gd name="T55" fmla="*/ 280 h 382"/>
                <a:gd name="T56" fmla="*/ 154 w 259"/>
                <a:gd name="T57" fmla="*/ 197 h 382"/>
                <a:gd name="T58" fmla="*/ 158 w 259"/>
                <a:gd name="T59" fmla="*/ 149 h 382"/>
                <a:gd name="T60" fmla="*/ 256 w 259"/>
                <a:gd name="T61" fmla="*/ 242 h 382"/>
                <a:gd name="T62" fmla="*/ 200 w 259"/>
                <a:gd name="T63" fmla="*/ 171 h 382"/>
                <a:gd name="T64" fmla="*/ 119 w 259"/>
                <a:gd name="T65" fmla="*/ 129 h 382"/>
                <a:gd name="T66" fmla="*/ 109 w 259"/>
                <a:gd name="T67" fmla="*/ 109 h 382"/>
                <a:gd name="T68" fmla="*/ 180 w 259"/>
                <a:gd name="T69" fmla="*/ 114 h 382"/>
                <a:gd name="T70" fmla="*/ 257 w 259"/>
                <a:gd name="T71" fmla="*/ 175 h 382"/>
                <a:gd name="T72" fmla="*/ 186 w 259"/>
                <a:gd name="T73" fmla="*/ 111 h 382"/>
                <a:gd name="T74" fmla="*/ 246 w 259"/>
                <a:gd name="T75" fmla="*/ 113 h 382"/>
                <a:gd name="T76" fmla="*/ 121 w 259"/>
                <a:gd name="T77" fmla="*/ 80 h 382"/>
                <a:gd name="T78" fmla="*/ 242 w 259"/>
                <a:gd name="T79" fmla="*/ 92 h 382"/>
                <a:gd name="T80" fmla="*/ 173 w 259"/>
                <a:gd name="T81" fmla="*/ 75 h 382"/>
                <a:gd name="T82" fmla="*/ 95 w 259"/>
                <a:gd name="T83" fmla="*/ 76 h 382"/>
                <a:gd name="T84" fmla="*/ 58 w 259"/>
                <a:gd name="T85" fmla="*/ 8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9" h="382">
                  <a:moveTo>
                    <a:pt x="58" y="8"/>
                  </a:moveTo>
                  <a:cubicBezTo>
                    <a:pt x="66" y="31"/>
                    <a:pt x="76" y="54"/>
                    <a:pt x="86" y="77"/>
                  </a:cubicBezTo>
                  <a:cubicBezTo>
                    <a:pt x="86" y="77"/>
                    <a:pt x="85" y="77"/>
                    <a:pt x="85" y="77"/>
                  </a:cubicBezTo>
                  <a:cubicBezTo>
                    <a:pt x="73" y="86"/>
                    <a:pt x="65" y="101"/>
                    <a:pt x="58" y="116"/>
                  </a:cubicBezTo>
                  <a:cubicBezTo>
                    <a:pt x="58" y="116"/>
                    <a:pt x="57" y="116"/>
                    <a:pt x="57" y="116"/>
                  </a:cubicBezTo>
                  <a:cubicBezTo>
                    <a:pt x="31" y="132"/>
                    <a:pt x="9" y="157"/>
                    <a:pt x="0" y="187"/>
                  </a:cubicBezTo>
                  <a:cubicBezTo>
                    <a:pt x="0" y="187"/>
                    <a:pt x="0" y="187"/>
                    <a:pt x="0" y="187"/>
                  </a:cubicBezTo>
                  <a:cubicBezTo>
                    <a:pt x="13" y="160"/>
                    <a:pt x="30" y="140"/>
                    <a:pt x="55" y="125"/>
                  </a:cubicBezTo>
                  <a:cubicBezTo>
                    <a:pt x="50" y="138"/>
                    <a:pt x="46" y="151"/>
                    <a:pt x="42" y="163"/>
                  </a:cubicBezTo>
                  <a:cubicBezTo>
                    <a:pt x="32" y="196"/>
                    <a:pt x="28" y="227"/>
                    <a:pt x="36" y="260"/>
                  </a:cubicBezTo>
                  <a:cubicBezTo>
                    <a:pt x="36" y="261"/>
                    <a:pt x="38" y="261"/>
                    <a:pt x="38" y="260"/>
                  </a:cubicBezTo>
                  <a:cubicBezTo>
                    <a:pt x="30" y="227"/>
                    <a:pt x="37" y="194"/>
                    <a:pt x="48" y="162"/>
                  </a:cubicBezTo>
                  <a:cubicBezTo>
                    <a:pt x="53" y="148"/>
                    <a:pt x="58" y="134"/>
                    <a:pt x="65" y="120"/>
                  </a:cubicBezTo>
                  <a:cubicBezTo>
                    <a:pt x="71" y="107"/>
                    <a:pt x="81" y="95"/>
                    <a:pt x="88" y="83"/>
                  </a:cubicBezTo>
                  <a:cubicBezTo>
                    <a:pt x="88" y="83"/>
                    <a:pt x="88" y="83"/>
                    <a:pt x="88" y="83"/>
                  </a:cubicBezTo>
                  <a:cubicBezTo>
                    <a:pt x="93" y="94"/>
                    <a:pt x="98" y="104"/>
                    <a:pt x="102" y="115"/>
                  </a:cubicBezTo>
                  <a:cubicBezTo>
                    <a:pt x="103" y="117"/>
                    <a:pt x="104" y="119"/>
                    <a:pt x="105" y="120"/>
                  </a:cubicBezTo>
                  <a:cubicBezTo>
                    <a:pt x="85" y="142"/>
                    <a:pt x="78" y="172"/>
                    <a:pt x="74" y="200"/>
                  </a:cubicBezTo>
                  <a:cubicBezTo>
                    <a:pt x="68" y="206"/>
                    <a:pt x="63" y="211"/>
                    <a:pt x="57" y="218"/>
                  </a:cubicBezTo>
                  <a:cubicBezTo>
                    <a:pt x="53" y="224"/>
                    <a:pt x="49" y="230"/>
                    <a:pt x="45" y="236"/>
                  </a:cubicBezTo>
                  <a:cubicBezTo>
                    <a:pt x="45" y="237"/>
                    <a:pt x="46" y="237"/>
                    <a:pt x="46" y="237"/>
                  </a:cubicBezTo>
                  <a:cubicBezTo>
                    <a:pt x="54" y="226"/>
                    <a:pt x="63" y="216"/>
                    <a:pt x="73" y="207"/>
                  </a:cubicBezTo>
                  <a:cubicBezTo>
                    <a:pt x="70" y="240"/>
                    <a:pt x="74" y="274"/>
                    <a:pt x="84" y="306"/>
                  </a:cubicBezTo>
                  <a:cubicBezTo>
                    <a:pt x="84" y="307"/>
                    <a:pt x="85" y="307"/>
                    <a:pt x="85" y="306"/>
                  </a:cubicBezTo>
                  <a:cubicBezTo>
                    <a:pt x="77" y="275"/>
                    <a:pt x="74" y="242"/>
                    <a:pt x="78" y="210"/>
                  </a:cubicBezTo>
                  <a:cubicBezTo>
                    <a:pt x="81" y="181"/>
                    <a:pt x="89" y="150"/>
                    <a:pt x="108" y="127"/>
                  </a:cubicBezTo>
                  <a:cubicBezTo>
                    <a:pt x="112" y="135"/>
                    <a:pt x="116" y="142"/>
                    <a:pt x="120" y="149"/>
                  </a:cubicBezTo>
                  <a:cubicBezTo>
                    <a:pt x="120" y="150"/>
                    <a:pt x="120" y="150"/>
                    <a:pt x="120" y="150"/>
                  </a:cubicBezTo>
                  <a:cubicBezTo>
                    <a:pt x="83" y="199"/>
                    <a:pt x="101" y="276"/>
                    <a:pt x="130" y="324"/>
                  </a:cubicBezTo>
                  <a:cubicBezTo>
                    <a:pt x="131" y="326"/>
                    <a:pt x="133" y="325"/>
                    <a:pt x="132" y="323"/>
                  </a:cubicBezTo>
                  <a:cubicBezTo>
                    <a:pt x="103" y="276"/>
                    <a:pt x="90" y="204"/>
                    <a:pt x="124" y="156"/>
                  </a:cubicBezTo>
                  <a:cubicBezTo>
                    <a:pt x="133" y="170"/>
                    <a:pt x="142" y="184"/>
                    <a:pt x="150" y="199"/>
                  </a:cubicBezTo>
                  <a:cubicBezTo>
                    <a:pt x="150" y="200"/>
                    <a:pt x="150" y="200"/>
                    <a:pt x="150" y="200"/>
                  </a:cubicBezTo>
                  <a:cubicBezTo>
                    <a:pt x="151" y="202"/>
                    <a:pt x="153" y="204"/>
                    <a:pt x="154" y="207"/>
                  </a:cubicBezTo>
                  <a:cubicBezTo>
                    <a:pt x="157" y="214"/>
                    <a:pt x="161" y="222"/>
                    <a:pt x="164" y="230"/>
                  </a:cubicBezTo>
                  <a:cubicBezTo>
                    <a:pt x="163" y="230"/>
                    <a:pt x="162" y="231"/>
                    <a:pt x="162" y="232"/>
                  </a:cubicBezTo>
                  <a:cubicBezTo>
                    <a:pt x="153" y="251"/>
                    <a:pt x="146" y="272"/>
                    <a:pt x="148" y="293"/>
                  </a:cubicBezTo>
                  <a:cubicBezTo>
                    <a:pt x="150" y="314"/>
                    <a:pt x="164" y="328"/>
                    <a:pt x="173" y="346"/>
                  </a:cubicBezTo>
                  <a:cubicBezTo>
                    <a:pt x="173" y="346"/>
                    <a:pt x="173" y="346"/>
                    <a:pt x="173" y="346"/>
                  </a:cubicBezTo>
                  <a:cubicBezTo>
                    <a:pt x="165" y="327"/>
                    <a:pt x="153" y="312"/>
                    <a:pt x="152" y="291"/>
                  </a:cubicBezTo>
                  <a:cubicBezTo>
                    <a:pt x="151" y="271"/>
                    <a:pt x="158" y="253"/>
                    <a:pt x="166" y="235"/>
                  </a:cubicBezTo>
                  <a:cubicBezTo>
                    <a:pt x="169" y="244"/>
                    <a:pt x="173" y="252"/>
                    <a:pt x="176" y="261"/>
                  </a:cubicBezTo>
                  <a:cubicBezTo>
                    <a:pt x="176" y="262"/>
                    <a:pt x="176" y="262"/>
                    <a:pt x="177" y="262"/>
                  </a:cubicBezTo>
                  <a:cubicBezTo>
                    <a:pt x="182" y="276"/>
                    <a:pt x="187" y="289"/>
                    <a:pt x="192" y="303"/>
                  </a:cubicBezTo>
                  <a:cubicBezTo>
                    <a:pt x="204" y="331"/>
                    <a:pt x="218" y="363"/>
                    <a:pt x="243" y="382"/>
                  </a:cubicBezTo>
                  <a:cubicBezTo>
                    <a:pt x="243" y="382"/>
                    <a:pt x="243" y="382"/>
                    <a:pt x="243" y="382"/>
                  </a:cubicBezTo>
                  <a:cubicBezTo>
                    <a:pt x="217" y="360"/>
                    <a:pt x="204" y="323"/>
                    <a:pt x="192" y="293"/>
                  </a:cubicBezTo>
                  <a:cubicBezTo>
                    <a:pt x="188" y="284"/>
                    <a:pt x="185" y="274"/>
                    <a:pt x="181" y="265"/>
                  </a:cubicBezTo>
                  <a:cubicBezTo>
                    <a:pt x="207" y="281"/>
                    <a:pt x="228" y="301"/>
                    <a:pt x="246" y="325"/>
                  </a:cubicBezTo>
                  <a:cubicBezTo>
                    <a:pt x="246" y="326"/>
                    <a:pt x="247" y="325"/>
                    <a:pt x="247" y="325"/>
                  </a:cubicBezTo>
                  <a:cubicBezTo>
                    <a:pt x="230" y="297"/>
                    <a:pt x="207" y="275"/>
                    <a:pt x="179" y="259"/>
                  </a:cubicBezTo>
                  <a:cubicBezTo>
                    <a:pt x="179" y="259"/>
                    <a:pt x="179" y="259"/>
                    <a:pt x="179" y="259"/>
                  </a:cubicBezTo>
                  <a:cubicBezTo>
                    <a:pt x="172" y="240"/>
                    <a:pt x="165" y="221"/>
                    <a:pt x="157" y="202"/>
                  </a:cubicBezTo>
                  <a:cubicBezTo>
                    <a:pt x="176" y="207"/>
                    <a:pt x="194" y="222"/>
                    <a:pt x="209" y="234"/>
                  </a:cubicBezTo>
                  <a:cubicBezTo>
                    <a:pt x="226" y="247"/>
                    <a:pt x="241" y="262"/>
                    <a:pt x="253" y="281"/>
                  </a:cubicBezTo>
                  <a:cubicBezTo>
                    <a:pt x="253" y="281"/>
                    <a:pt x="253" y="281"/>
                    <a:pt x="253" y="280"/>
                  </a:cubicBezTo>
                  <a:cubicBezTo>
                    <a:pt x="243" y="259"/>
                    <a:pt x="227" y="244"/>
                    <a:pt x="209" y="229"/>
                  </a:cubicBezTo>
                  <a:cubicBezTo>
                    <a:pt x="193" y="216"/>
                    <a:pt x="175" y="200"/>
                    <a:pt x="154" y="197"/>
                  </a:cubicBezTo>
                  <a:cubicBezTo>
                    <a:pt x="145" y="176"/>
                    <a:pt x="133" y="156"/>
                    <a:pt x="122" y="136"/>
                  </a:cubicBezTo>
                  <a:cubicBezTo>
                    <a:pt x="133" y="141"/>
                    <a:pt x="146" y="144"/>
                    <a:pt x="158" y="149"/>
                  </a:cubicBezTo>
                  <a:cubicBezTo>
                    <a:pt x="171" y="155"/>
                    <a:pt x="184" y="162"/>
                    <a:pt x="195" y="171"/>
                  </a:cubicBezTo>
                  <a:cubicBezTo>
                    <a:pt x="221" y="190"/>
                    <a:pt x="238" y="215"/>
                    <a:pt x="256" y="242"/>
                  </a:cubicBezTo>
                  <a:cubicBezTo>
                    <a:pt x="256" y="242"/>
                    <a:pt x="257" y="242"/>
                    <a:pt x="257" y="242"/>
                  </a:cubicBezTo>
                  <a:cubicBezTo>
                    <a:pt x="245" y="214"/>
                    <a:pt x="223" y="189"/>
                    <a:pt x="200" y="171"/>
                  </a:cubicBezTo>
                  <a:cubicBezTo>
                    <a:pt x="187" y="161"/>
                    <a:pt x="174" y="152"/>
                    <a:pt x="160" y="145"/>
                  </a:cubicBezTo>
                  <a:cubicBezTo>
                    <a:pt x="148" y="138"/>
                    <a:pt x="133" y="130"/>
                    <a:pt x="119" y="129"/>
                  </a:cubicBezTo>
                  <a:cubicBezTo>
                    <a:pt x="118" y="129"/>
                    <a:pt x="118" y="129"/>
                    <a:pt x="118" y="129"/>
                  </a:cubicBezTo>
                  <a:cubicBezTo>
                    <a:pt x="115" y="123"/>
                    <a:pt x="112" y="116"/>
                    <a:pt x="109" y="109"/>
                  </a:cubicBezTo>
                  <a:cubicBezTo>
                    <a:pt x="105" y="101"/>
                    <a:pt x="102" y="92"/>
                    <a:pt x="98" y="84"/>
                  </a:cubicBezTo>
                  <a:cubicBezTo>
                    <a:pt x="128" y="87"/>
                    <a:pt x="155" y="98"/>
                    <a:pt x="180" y="114"/>
                  </a:cubicBezTo>
                  <a:cubicBezTo>
                    <a:pt x="193" y="121"/>
                    <a:pt x="205" y="130"/>
                    <a:pt x="217" y="138"/>
                  </a:cubicBezTo>
                  <a:cubicBezTo>
                    <a:pt x="232" y="148"/>
                    <a:pt x="248" y="159"/>
                    <a:pt x="257" y="175"/>
                  </a:cubicBezTo>
                  <a:cubicBezTo>
                    <a:pt x="258" y="175"/>
                    <a:pt x="259" y="175"/>
                    <a:pt x="259" y="174"/>
                  </a:cubicBezTo>
                  <a:cubicBezTo>
                    <a:pt x="244" y="147"/>
                    <a:pt x="212" y="127"/>
                    <a:pt x="186" y="111"/>
                  </a:cubicBezTo>
                  <a:cubicBezTo>
                    <a:pt x="206" y="104"/>
                    <a:pt x="226" y="107"/>
                    <a:pt x="246" y="114"/>
                  </a:cubicBezTo>
                  <a:cubicBezTo>
                    <a:pt x="246" y="114"/>
                    <a:pt x="247" y="113"/>
                    <a:pt x="246" y="113"/>
                  </a:cubicBezTo>
                  <a:cubicBezTo>
                    <a:pt x="226" y="101"/>
                    <a:pt x="202" y="102"/>
                    <a:pt x="181" y="108"/>
                  </a:cubicBezTo>
                  <a:cubicBezTo>
                    <a:pt x="162" y="96"/>
                    <a:pt x="142" y="86"/>
                    <a:pt x="121" y="80"/>
                  </a:cubicBezTo>
                  <a:cubicBezTo>
                    <a:pt x="138" y="79"/>
                    <a:pt x="154" y="78"/>
                    <a:pt x="171" y="78"/>
                  </a:cubicBezTo>
                  <a:cubicBezTo>
                    <a:pt x="196" y="79"/>
                    <a:pt x="218" y="87"/>
                    <a:pt x="242" y="92"/>
                  </a:cubicBezTo>
                  <a:cubicBezTo>
                    <a:pt x="243" y="92"/>
                    <a:pt x="243" y="92"/>
                    <a:pt x="243" y="92"/>
                  </a:cubicBezTo>
                  <a:cubicBezTo>
                    <a:pt x="223" y="80"/>
                    <a:pt x="196" y="77"/>
                    <a:pt x="173" y="75"/>
                  </a:cubicBezTo>
                  <a:cubicBezTo>
                    <a:pt x="150" y="74"/>
                    <a:pt x="127" y="74"/>
                    <a:pt x="104" y="77"/>
                  </a:cubicBezTo>
                  <a:cubicBezTo>
                    <a:pt x="101" y="76"/>
                    <a:pt x="98" y="76"/>
                    <a:pt x="95" y="76"/>
                  </a:cubicBezTo>
                  <a:cubicBezTo>
                    <a:pt x="86" y="52"/>
                    <a:pt x="76" y="28"/>
                    <a:pt x="65" y="5"/>
                  </a:cubicBezTo>
                  <a:cubicBezTo>
                    <a:pt x="63" y="0"/>
                    <a:pt x="56" y="4"/>
                    <a:pt x="58" y="8"/>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0" name="Group 29"/>
          <p:cNvGrpSpPr/>
          <p:nvPr/>
        </p:nvGrpSpPr>
        <p:grpSpPr>
          <a:xfrm>
            <a:off x="-232581" y="6094753"/>
            <a:ext cx="1074738" cy="942975"/>
            <a:chOff x="8523287" y="4378326"/>
            <a:chExt cx="1074738" cy="942975"/>
          </a:xfrm>
        </p:grpSpPr>
        <p:grpSp>
          <p:nvGrpSpPr>
            <p:cNvPr id="31" name="Group 30"/>
            <p:cNvGrpSpPr/>
            <p:nvPr/>
          </p:nvGrpSpPr>
          <p:grpSpPr>
            <a:xfrm>
              <a:off x="8523287" y="4378326"/>
              <a:ext cx="1074738" cy="942975"/>
              <a:chOff x="8523287" y="4378326"/>
              <a:chExt cx="1074738" cy="942975"/>
            </a:xfrm>
          </p:grpSpPr>
          <p:sp>
            <p:nvSpPr>
              <p:cNvPr id="60" name="Freeform 85"/>
              <p:cNvSpPr>
                <a:spLocks/>
              </p:cNvSpPr>
              <p:nvPr/>
            </p:nvSpPr>
            <p:spPr bwMode="auto">
              <a:xfrm>
                <a:off x="8523287" y="4378326"/>
                <a:ext cx="1074738" cy="942975"/>
              </a:xfrm>
              <a:custGeom>
                <a:avLst/>
                <a:gdLst>
                  <a:gd name="T0" fmla="*/ 398 w 412"/>
                  <a:gd name="T1" fmla="*/ 185 h 361"/>
                  <a:gd name="T2" fmla="*/ 362 w 412"/>
                  <a:gd name="T3" fmla="*/ 177 h 361"/>
                  <a:gd name="T4" fmla="*/ 321 w 412"/>
                  <a:gd name="T5" fmla="*/ 178 h 361"/>
                  <a:gd name="T6" fmla="*/ 381 w 412"/>
                  <a:gd name="T7" fmla="*/ 150 h 361"/>
                  <a:gd name="T8" fmla="*/ 377 w 412"/>
                  <a:gd name="T9" fmla="*/ 128 h 361"/>
                  <a:gd name="T10" fmla="*/ 366 w 412"/>
                  <a:gd name="T11" fmla="*/ 123 h 361"/>
                  <a:gd name="T12" fmla="*/ 359 w 412"/>
                  <a:gd name="T13" fmla="*/ 121 h 361"/>
                  <a:gd name="T14" fmla="*/ 352 w 412"/>
                  <a:gd name="T15" fmla="*/ 108 h 361"/>
                  <a:gd name="T16" fmla="*/ 346 w 412"/>
                  <a:gd name="T17" fmla="*/ 63 h 361"/>
                  <a:gd name="T18" fmla="*/ 327 w 412"/>
                  <a:gd name="T19" fmla="*/ 44 h 361"/>
                  <a:gd name="T20" fmla="*/ 297 w 412"/>
                  <a:gd name="T21" fmla="*/ 60 h 361"/>
                  <a:gd name="T22" fmla="*/ 267 w 412"/>
                  <a:gd name="T23" fmla="*/ 88 h 361"/>
                  <a:gd name="T24" fmla="*/ 255 w 412"/>
                  <a:gd name="T25" fmla="*/ 102 h 361"/>
                  <a:gd name="T26" fmla="*/ 248 w 412"/>
                  <a:gd name="T27" fmla="*/ 111 h 361"/>
                  <a:gd name="T28" fmla="*/ 245 w 412"/>
                  <a:gd name="T29" fmla="*/ 115 h 361"/>
                  <a:gd name="T30" fmla="*/ 238 w 412"/>
                  <a:gd name="T31" fmla="*/ 114 h 361"/>
                  <a:gd name="T32" fmla="*/ 235 w 412"/>
                  <a:gd name="T33" fmla="*/ 108 h 361"/>
                  <a:gd name="T34" fmla="*/ 245 w 412"/>
                  <a:gd name="T35" fmla="*/ 65 h 361"/>
                  <a:gd name="T36" fmla="*/ 222 w 412"/>
                  <a:gd name="T37" fmla="*/ 6 h 361"/>
                  <a:gd name="T38" fmla="*/ 194 w 412"/>
                  <a:gd name="T39" fmla="*/ 3 h 361"/>
                  <a:gd name="T40" fmla="*/ 183 w 412"/>
                  <a:gd name="T41" fmla="*/ 11 h 361"/>
                  <a:gd name="T42" fmla="*/ 162 w 412"/>
                  <a:gd name="T43" fmla="*/ 21 h 361"/>
                  <a:gd name="T44" fmla="*/ 124 w 412"/>
                  <a:gd name="T45" fmla="*/ 17 h 361"/>
                  <a:gd name="T46" fmla="*/ 98 w 412"/>
                  <a:gd name="T47" fmla="*/ 34 h 361"/>
                  <a:gd name="T48" fmla="*/ 104 w 412"/>
                  <a:gd name="T49" fmla="*/ 99 h 361"/>
                  <a:gd name="T50" fmla="*/ 161 w 412"/>
                  <a:gd name="T51" fmla="*/ 136 h 361"/>
                  <a:gd name="T52" fmla="*/ 82 w 412"/>
                  <a:gd name="T53" fmla="*/ 99 h 361"/>
                  <a:gd name="T54" fmla="*/ 46 w 412"/>
                  <a:gd name="T55" fmla="*/ 89 h 361"/>
                  <a:gd name="T56" fmla="*/ 34 w 412"/>
                  <a:gd name="T57" fmla="*/ 114 h 361"/>
                  <a:gd name="T58" fmla="*/ 8 w 412"/>
                  <a:gd name="T59" fmla="*/ 143 h 361"/>
                  <a:gd name="T60" fmla="*/ 3 w 412"/>
                  <a:gd name="T61" fmla="*/ 179 h 361"/>
                  <a:gd name="T62" fmla="*/ 9 w 412"/>
                  <a:gd name="T63" fmla="*/ 199 h 361"/>
                  <a:gd name="T64" fmla="*/ 21 w 412"/>
                  <a:gd name="T65" fmla="*/ 206 h 361"/>
                  <a:gd name="T66" fmla="*/ 68 w 412"/>
                  <a:gd name="T67" fmla="*/ 213 h 361"/>
                  <a:gd name="T68" fmla="*/ 78 w 412"/>
                  <a:gd name="T69" fmla="*/ 228 h 361"/>
                  <a:gd name="T70" fmla="*/ 99 w 412"/>
                  <a:gd name="T71" fmla="*/ 231 h 361"/>
                  <a:gd name="T72" fmla="*/ 100 w 412"/>
                  <a:gd name="T73" fmla="*/ 230 h 361"/>
                  <a:gd name="T74" fmla="*/ 57 w 412"/>
                  <a:gd name="T75" fmla="*/ 265 h 361"/>
                  <a:gd name="T76" fmla="*/ 68 w 412"/>
                  <a:gd name="T77" fmla="*/ 308 h 361"/>
                  <a:gd name="T78" fmla="*/ 97 w 412"/>
                  <a:gd name="T79" fmla="*/ 317 h 361"/>
                  <a:gd name="T80" fmla="*/ 100 w 412"/>
                  <a:gd name="T81" fmla="*/ 328 h 361"/>
                  <a:gd name="T82" fmla="*/ 121 w 412"/>
                  <a:gd name="T83" fmla="*/ 334 h 361"/>
                  <a:gd name="T84" fmla="*/ 154 w 412"/>
                  <a:gd name="T85" fmla="*/ 325 h 361"/>
                  <a:gd name="T86" fmla="*/ 189 w 412"/>
                  <a:gd name="T87" fmla="*/ 335 h 361"/>
                  <a:gd name="T88" fmla="*/ 239 w 412"/>
                  <a:gd name="T89" fmla="*/ 345 h 361"/>
                  <a:gd name="T90" fmla="*/ 251 w 412"/>
                  <a:gd name="T91" fmla="*/ 336 h 361"/>
                  <a:gd name="T92" fmla="*/ 264 w 412"/>
                  <a:gd name="T93" fmla="*/ 331 h 361"/>
                  <a:gd name="T94" fmla="*/ 275 w 412"/>
                  <a:gd name="T95" fmla="*/ 314 h 361"/>
                  <a:gd name="T96" fmla="*/ 265 w 412"/>
                  <a:gd name="T97" fmla="*/ 283 h 361"/>
                  <a:gd name="T98" fmla="*/ 256 w 412"/>
                  <a:gd name="T99" fmla="*/ 268 h 361"/>
                  <a:gd name="T100" fmla="*/ 250 w 412"/>
                  <a:gd name="T101" fmla="*/ 249 h 361"/>
                  <a:gd name="T102" fmla="*/ 292 w 412"/>
                  <a:gd name="T103" fmla="*/ 296 h 361"/>
                  <a:gd name="T104" fmla="*/ 347 w 412"/>
                  <a:gd name="T105" fmla="*/ 300 h 361"/>
                  <a:gd name="T106" fmla="*/ 365 w 412"/>
                  <a:gd name="T107" fmla="*/ 282 h 361"/>
                  <a:gd name="T108" fmla="*/ 368 w 412"/>
                  <a:gd name="T109" fmla="*/ 271 h 361"/>
                  <a:gd name="T110" fmla="*/ 370 w 412"/>
                  <a:gd name="T111" fmla="*/ 268 h 361"/>
                  <a:gd name="T112" fmla="*/ 375 w 412"/>
                  <a:gd name="T113" fmla="*/ 265 h 361"/>
                  <a:gd name="T114" fmla="*/ 389 w 412"/>
                  <a:gd name="T115" fmla="*/ 228 h 361"/>
                  <a:gd name="T116" fmla="*/ 409 w 412"/>
                  <a:gd name="T117" fmla="*/ 208 h 361"/>
                  <a:gd name="T118" fmla="*/ 398 w 412"/>
                  <a:gd name="T119" fmla="*/ 185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12" h="361">
                    <a:moveTo>
                      <a:pt x="398" y="185"/>
                    </a:moveTo>
                    <a:cubicBezTo>
                      <a:pt x="387" y="180"/>
                      <a:pt x="374" y="177"/>
                      <a:pt x="362" y="177"/>
                    </a:cubicBezTo>
                    <a:cubicBezTo>
                      <a:pt x="349" y="176"/>
                      <a:pt x="334" y="182"/>
                      <a:pt x="321" y="178"/>
                    </a:cubicBezTo>
                    <a:cubicBezTo>
                      <a:pt x="340" y="169"/>
                      <a:pt x="373" y="173"/>
                      <a:pt x="381" y="150"/>
                    </a:cubicBezTo>
                    <a:cubicBezTo>
                      <a:pt x="384" y="142"/>
                      <a:pt x="383" y="133"/>
                      <a:pt x="377" y="128"/>
                    </a:cubicBezTo>
                    <a:cubicBezTo>
                      <a:pt x="374" y="125"/>
                      <a:pt x="370" y="124"/>
                      <a:pt x="366" y="123"/>
                    </a:cubicBezTo>
                    <a:cubicBezTo>
                      <a:pt x="364" y="123"/>
                      <a:pt x="361" y="122"/>
                      <a:pt x="359" y="121"/>
                    </a:cubicBezTo>
                    <a:cubicBezTo>
                      <a:pt x="353" y="119"/>
                      <a:pt x="353" y="113"/>
                      <a:pt x="352" y="108"/>
                    </a:cubicBezTo>
                    <a:cubicBezTo>
                      <a:pt x="350" y="93"/>
                      <a:pt x="350" y="77"/>
                      <a:pt x="346" y="63"/>
                    </a:cubicBezTo>
                    <a:cubicBezTo>
                      <a:pt x="344" y="54"/>
                      <a:pt x="337" y="44"/>
                      <a:pt x="327" y="44"/>
                    </a:cubicBezTo>
                    <a:cubicBezTo>
                      <a:pt x="316" y="44"/>
                      <a:pt x="305" y="54"/>
                      <a:pt x="297" y="60"/>
                    </a:cubicBezTo>
                    <a:cubicBezTo>
                      <a:pt x="286" y="69"/>
                      <a:pt x="276" y="78"/>
                      <a:pt x="267" y="88"/>
                    </a:cubicBezTo>
                    <a:cubicBezTo>
                      <a:pt x="263" y="93"/>
                      <a:pt x="259" y="97"/>
                      <a:pt x="255" y="102"/>
                    </a:cubicBezTo>
                    <a:cubicBezTo>
                      <a:pt x="253" y="105"/>
                      <a:pt x="250" y="108"/>
                      <a:pt x="248" y="111"/>
                    </a:cubicBezTo>
                    <a:cubicBezTo>
                      <a:pt x="247" y="112"/>
                      <a:pt x="246" y="114"/>
                      <a:pt x="245" y="115"/>
                    </a:cubicBezTo>
                    <a:cubicBezTo>
                      <a:pt x="243" y="117"/>
                      <a:pt x="241" y="117"/>
                      <a:pt x="238" y="114"/>
                    </a:cubicBezTo>
                    <a:cubicBezTo>
                      <a:pt x="235" y="113"/>
                      <a:pt x="234" y="111"/>
                      <a:pt x="235" y="108"/>
                    </a:cubicBezTo>
                    <a:cubicBezTo>
                      <a:pt x="238" y="94"/>
                      <a:pt x="243" y="80"/>
                      <a:pt x="245" y="65"/>
                    </a:cubicBezTo>
                    <a:cubicBezTo>
                      <a:pt x="248" y="44"/>
                      <a:pt x="243" y="17"/>
                      <a:pt x="222" y="6"/>
                    </a:cubicBezTo>
                    <a:cubicBezTo>
                      <a:pt x="214" y="1"/>
                      <a:pt x="203" y="0"/>
                      <a:pt x="194" y="3"/>
                    </a:cubicBezTo>
                    <a:cubicBezTo>
                      <a:pt x="190" y="5"/>
                      <a:pt x="186" y="7"/>
                      <a:pt x="183" y="11"/>
                    </a:cubicBezTo>
                    <a:cubicBezTo>
                      <a:pt x="177" y="17"/>
                      <a:pt x="171" y="21"/>
                      <a:pt x="162" y="21"/>
                    </a:cubicBezTo>
                    <a:cubicBezTo>
                      <a:pt x="149" y="20"/>
                      <a:pt x="138" y="15"/>
                      <a:pt x="124" y="17"/>
                    </a:cubicBezTo>
                    <a:cubicBezTo>
                      <a:pt x="114" y="20"/>
                      <a:pt x="104" y="26"/>
                      <a:pt x="98" y="34"/>
                    </a:cubicBezTo>
                    <a:cubicBezTo>
                      <a:pt x="82" y="54"/>
                      <a:pt x="86" y="82"/>
                      <a:pt x="104" y="99"/>
                    </a:cubicBezTo>
                    <a:cubicBezTo>
                      <a:pt x="121" y="114"/>
                      <a:pt x="144" y="121"/>
                      <a:pt x="161" y="136"/>
                    </a:cubicBezTo>
                    <a:cubicBezTo>
                      <a:pt x="131" y="144"/>
                      <a:pt x="105" y="113"/>
                      <a:pt x="82" y="99"/>
                    </a:cubicBezTo>
                    <a:cubicBezTo>
                      <a:pt x="72" y="92"/>
                      <a:pt x="59" y="87"/>
                      <a:pt x="46" y="89"/>
                    </a:cubicBezTo>
                    <a:cubicBezTo>
                      <a:pt x="32" y="91"/>
                      <a:pt x="34" y="103"/>
                      <a:pt x="34" y="114"/>
                    </a:cubicBezTo>
                    <a:cubicBezTo>
                      <a:pt x="34" y="130"/>
                      <a:pt x="17" y="133"/>
                      <a:pt x="8" y="143"/>
                    </a:cubicBezTo>
                    <a:cubicBezTo>
                      <a:pt x="0" y="153"/>
                      <a:pt x="0" y="167"/>
                      <a:pt x="3" y="179"/>
                    </a:cubicBezTo>
                    <a:cubicBezTo>
                      <a:pt x="4" y="186"/>
                      <a:pt x="6" y="193"/>
                      <a:pt x="9" y="199"/>
                    </a:cubicBezTo>
                    <a:cubicBezTo>
                      <a:pt x="12" y="204"/>
                      <a:pt x="16" y="206"/>
                      <a:pt x="21" y="206"/>
                    </a:cubicBezTo>
                    <a:cubicBezTo>
                      <a:pt x="36" y="205"/>
                      <a:pt x="59" y="195"/>
                      <a:pt x="68" y="213"/>
                    </a:cubicBezTo>
                    <a:cubicBezTo>
                      <a:pt x="71" y="219"/>
                      <a:pt x="71" y="225"/>
                      <a:pt x="78" y="228"/>
                    </a:cubicBezTo>
                    <a:cubicBezTo>
                      <a:pt x="84" y="232"/>
                      <a:pt x="92" y="231"/>
                      <a:pt x="99" y="231"/>
                    </a:cubicBezTo>
                    <a:cubicBezTo>
                      <a:pt x="99" y="231"/>
                      <a:pt x="99" y="230"/>
                      <a:pt x="100" y="230"/>
                    </a:cubicBezTo>
                    <a:cubicBezTo>
                      <a:pt x="85" y="240"/>
                      <a:pt x="67" y="249"/>
                      <a:pt x="57" y="265"/>
                    </a:cubicBezTo>
                    <a:cubicBezTo>
                      <a:pt x="47" y="282"/>
                      <a:pt x="51" y="298"/>
                      <a:pt x="68" y="308"/>
                    </a:cubicBezTo>
                    <a:cubicBezTo>
                      <a:pt x="75" y="311"/>
                      <a:pt x="86" y="316"/>
                      <a:pt x="97" y="317"/>
                    </a:cubicBezTo>
                    <a:cubicBezTo>
                      <a:pt x="96" y="321"/>
                      <a:pt x="97" y="325"/>
                      <a:pt x="100" y="328"/>
                    </a:cubicBezTo>
                    <a:cubicBezTo>
                      <a:pt x="105" y="334"/>
                      <a:pt x="113" y="336"/>
                      <a:pt x="121" y="334"/>
                    </a:cubicBezTo>
                    <a:cubicBezTo>
                      <a:pt x="132" y="332"/>
                      <a:pt x="142" y="326"/>
                      <a:pt x="154" y="325"/>
                    </a:cubicBezTo>
                    <a:cubicBezTo>
                      <a:pt x="166" y="325"/>
                      <a:pt x="179" y="328"/>
                      <a:pt x="189" y="335"/>
                    </a:cubicBezTo>
                    <a:cubicBezTo>
                      <a:pt x="204" y="344"/>
                      <a:pt x="222" y="361"/>
                      <a:pt x="239" y="345"/>
                    </a:cubicBezTo>
                    <a:cubicBezTo>
                      <a:pt x="243" y="342"/>
                      <a:pt x="246" y="338"/>
                      <a:pt x="251" y="336"/>
                    </a:cubicBezTo>
                    <a:cubicBezTo>
                      <a:pt x="255" y="334"/>
                      <a:pt x="260" y="333"/>
                      <a:pt x="264" y="331"/>
                    </a:cubicBezTo>
                    <a:cubicBezTo>
                      <a:pt x="271" y="328"/>
                      <a:pt x="275" y="322"/>
                      <a:pt x="275" y="314"/>
                    </a:cubicBezTo>
                    <a:cubicBezTo>
                      <a:pt x="275" y="304"/>
                      <a:pt x="270" y="292"/>
                      <a:pt x="265" y="283"/>
                    </a:cubicBezTo>
                    <a:cubicBezTo>
                      <a:pt x="262" y="278"/>
                      <a:pt x="259" y="273"/>
                      <a:pt x="256" y="268"/>
                    </a:cubicBezTo>
                    <a:cubicBezTo>
                      <a:pt x="252" y="264"/>
                      <a:pt x="246" y="255"/>
                      <a:pt x="250" y="249"/>
                    </a:cubicBezTo>
                    <a:cubicBezTo>
                      <a:pt x="261" y="267"/>
                      <a:pt x="274" y="284"/>
                      <a:pt x="292" y="296"/>
                    </a:cubicBezTo>
                    <a:cubicBezTo>
                      <a:pt x="308" y="306"/>
                      <a:pt x="330" y="310"/>
                      <a:pt x="347" y="300"/>
                    </a:cubicBezTo>
                    <a:cubicBezTo>
                      <a:pt x="355" y="296"/>
                      <a:pt x="361" y="290"/>
                      <a:pt x="365" y="282"/>
                    </a:cubicBezTo>
                    <a:cubicBezTo>
                      <a:pt x="367" y="278"/>
                      <a:pt x="367" y="274"/>
                      <a:pt x="368" y="271"/>
                    </a:cubicBezTo>
                    <a:cubicBezTo>
                      <a:pt x="369" y="268"/>
                      <a:pt x="367" y="269"/>
                      <a:pt x="370" y="268"/>
                    </a:cubicBezTo>
                    <a:cubicBezTo>
                      <a:pt x="372" y="267"/>
                      <a:pt x="374" y="266"/>
                      <a:pt x="375" y="265"/>
                    </a:cubicBezTo>
                    <a:cubicBezTo>
                      <a:pt x="388" y="258"/>
                      <a:pt x="393" y="242"/>
                      <a:pt x="389" y="228"/>
                    </a:cubicBezTo>
                    <a:cubicBezTo>
                      <a:pt x="397" y="224"/>
                      <a:pt x="406" y="218"/>
                      <a:pt x="409" y="208"/>
                    </a:cubicBezTo>
                    <a:cubicBezTo>
                      <a:pt x="412" y="198"/>
                      <a:pt x="407" y="190"/>
                      <a:pt x="398" y="185"/>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61" name="Freeform 86"/>
              <p:cNvSpPr>
                <a:spLocks/>
              </p:cNvSpPr>
              <p:nvPr/>
            </p:nvSpPr>
            <p:spPr bwMode="auto">
              <a:xfrm>
                <a:off x="8670925" y="4529138"/>
                <a:ext cx="723900" cy="635000"/>
              </a:xfrm>
              <a:custGeom>
                <a:avLst/>
                <a:gdLst>
                  <a:gd name="T0" fmla="*/ 267 w 277"/>
                  <a:gd name="T1" fmla="*/ 124 h 243"/>
                  <a:gd name="T2" fmla="*/ 243 w 277"/>
                  <a:gd name="T3" fmla="*/ 119 h 243"/>
                  <a:gd name="T4" fmla="*/ 216 w 277"/>
                  <a:gd name="T5" fmla="*/ 119 h 243"/>
                  <a:gd name="T6" fmla="*/ 256 w 277"/>
                  <a:gd name="T7" fmla="*/ 100 h 243"/>
                  <a:gd name="T8" fmla="*/ 253 w 277"/>
                  <a:gd name="T9" fmla="*/ 86 h 243"/>
                  <a:gd name="T10" fmla="*/ 246 w 277"/>
                  <a:gd name="T11" fmla="*/ 83 h 243"/>
                  <a:gd name="T12" fmla="*/ 241 w 277"/>
                  <a:gd name="T13" fmla="*/ 82 h 243"/>
                  <a:gd name="T14" fmla="*/ 237 w 277"/>
                  <a:gd name="T15" fmla="*/ 72 h 243"/>
                  <a:gd name="T16" fmla="*/ 233 w 277"/>
                  <a:gd name="T17" fmla="*/ 42 h 243"/>
                  <a:gd name="T18" fmla="*/ 219 w 277"/>
                  <a:gd name="T19" fmla="*/ 30 h 243"/>
                  <a:gd name="T20" fmla="*/ 199 w 277"/>
                  <a:gd name="T21" fmla="*/ 40 h 243"/>
                  <a:gd name="T22" fmla="*/ 179 w 277"/>
                  <a:gd name="T23" fmla="*/ 59 h 243"/>
                  <a:gd name="T24" fmla="*/ 171 w 277"/>
                  <a:gd name="T25" fmla="*/ 68 h 243"/>
                  <a:gd name="T26" fmla="*/ 167 w 277"/>
                  <a:gd name="T27" fmla="*/ 74 h 243"/>
                  <a:gd name="T28" fmla="*/ 164 w 277"/>
                  <a:gd name="T29" fmla="*/ 77 h 243"/>
                  <a:gd name="T30" fmla="*/ 160 w 277"/>
                  <a:gd name="T31" fmla="*/ 77 h 243"/>
                  <a:gd name="T32" fmla="*/ 158 w 277"/>
                  <a:gd name="T33" fmla="*/ 73 h 243"/>
                  <a:gd name="T34" fmla="*/ 164 w 277"/>
                  <a:gd name="T35" fmla="*/ 44 h 243"/>
                  <a:gd name="T36" fmla="*/ 149 w 277"/>
                  <a:gd name="T37" fmla="*/ 4 h 243"/>
                  <a:gd name="T38" fmla="*/ 131 w 277"/>
                  <a:gd name="T39" fmla="*/ 2 h 243"/>
                  <a:gd name="T40" fmla="*/ 123 w 277"/>
                  <a:gd name="T41" fmla="*/ 7 h 243"/>
                  <a:gd name="T42" fmla="*/ 109 w 277"/>
                  <a:gd name="T43" fmla="*/ 14 h 243"/>
                  <a:gd name="T44" fmla="*/ 84 w 277"/>
                  <a:gd name="T45" fmla="*/ 12 h 243"/>
                  <a:gd name="T46" fmla="*/ 66 w 277"/>
                  <a:gd name="T47" fmla="*/ 23 h 243"/>
                  <a:gd name="T48" fmla="*/ 70 w 277"/>
                  <a:gd name="T49" fmla="*/ 66 h 243"/>
                  <a:gd name="T50" fmla="*/ 108 w 277"/>
                  <a:gd name="T51" fmla="*/ 91 h 243"/>
                  <a:gd name="T52" fmla="*/ 55 w 277"/>
                  <a:gd name="T53" fmla="*/ 66 h 243"/>
                  <a:gd name="T54" fmla="*/ 31 w 277"/>
                  <a:gd name="T55" fmla="*/ 59 h 243"/>
                  <a:gd name="T56" fmla="*/ 23 w 277"/>
                  <a:gd name="T57" fmla="*/ 77 h 243"/>
                  <a:gd name="T58" fmla="*/ 6 w 277"/>
                  <a:gd name="T59" fmla="*/ 96 h 243"/>
                  <a:gd name="T60" fmla="*/ 2 w 277"/>
                  <a:gd name="T61" fmla="*/ 120 h 243"/>
                  <a:gd name="T62" fmla="*/ 6 w 277"/>
                  <a:gd name="T63" fmla="*/ 134 h 243"/>
                  <a:gd name="T64" fmla="*/ 14 w 277"/>
                  <a:gd name="T65" fmla="*/ 138 h 243"/>
                  <a:gd name="T66" fmla="*/ 46 w 277"/>
                  <a:gd name="T67" fmla="*/ 143 h 243"/>
                  <a:gd name="T68" fmla="*/ 52 w 277"/>
                  <a:gd name="T69" fmla="*/ 153 h 243"/>
                  <a:gd name="T70" fmla="*/ 66 w 277"/>
                  <a:gd name="T71" fmla="*/ 155 h 243"/>
                  <a:gd name="T72" fmla="*/ 81 w 277"/>
                  <a:gd name="T73" fmla="*/ 150 h 243"/>
                  <a:gd name="T74" fmla="*/ 96 w 277"/>
                  <a:gd name="T75" fmla="*/ 142 h 243"/>
                  <a:gd name="T76" fmla="*/ 55 w 277"/>
                  <a:gd name="T77" fmla="*/ 181 h 243"/>
                  <a:gd name="T78" fmla="*/ 47 w 277"/>
                  <a:gd name="T79" fmla="*/ 202 h 243"/>
                  <a:gd name="T80" fmla="*/ 65 w 277"/>
                  <a:gd name="T81" fmla="*/ 211 h 243"/>
                  <a:gd name="T82" fmla="*/ 67 w 277"/>
                  <a:gd name="T83" fmla="*/ 220 h 243"/>
                  <a:gd name="T84" fmla="*/ 81 w 277"/>
                  <a:gd name="T85" fmla="*/ 224 h 243"/>
                  <a:gd name="T86" fmla="*/ 103 w 277"/>
                  <a:gd name="T87" fmla="*/ 218 h 243"/>
                  <a:gd name="T88" fmla="*/ 127 w 277"/>
                  <a:gd name="T89" fmla="*/ 225 h 243"/>
                  <a:gd name="T90" fmla="*/ 161 w 277"/>
                  <a:gd name="T91" fmla="*/ 232 h 243"/>
                  <a:gd name="T92" fmla="*/ 169 w 277"/>
                  <a:gd name="T93" fmla="*/ 225 h 243"/>
                  <a:gd name="T94" fmla="*/ 177 w 277"/>
                  <a:gd name="T95" fmla="*/ 222 h 243"/>
                  <a:gd name="T96" fmla="*/ 185 w 277"/>
                  <a:gd name="T97" fmla="*/ 211 h 243"/>
                  <a:gd name="T98" fmla="*/ 178 w 277"/>
                  <a:gd name="T99" fmla="*/ 190 h 243"/>
                  <a:gd name="T100" fmla="*/ 172 w 277"/>
                  <a:gd name="T101" fmla="*/ 180 h 243"/>
                  <a:gd name="T102" fmla="*/ 168 w 277"/>
                  <a:gd name="T103" fmla="*/ 167 h 243"/>
                  <a:gd name="T104" fmla="*/ 196 w 277"/>
                  <a:gd name="T105" fmla="*/ 198 h 243"/>
                  <a:gd name="T106" fmla="*/ 233 w 277"/>
                  <a:gd name="T107" fmla="*/ 202 h 243"/>
                  <a:gd name="T108" fmla="*/ 245 w 277"/>
                  <a:gd name="T109" fmla="*/ 189 h 243"/>
                  <a:gd name="T110" fmla="*/ 247 w 277"/>
                  <a:gd name="T111" fmla="*/ 182 h 243"/>
                  <a:gd name="T112" fmla="*/ 249 w 277"/>
                  <a:gd name="T113" fmla="*/ 180 h 243"/>
                  <a:gd name="T114" fmla="*/ 252 w 277"/>
                  <a:gd name="T115" fmla="*/ 178 h 243"/>
                  <a:gd name="T116" fmla="*/ 261 w 277"/>
                  <a:gd name="T117" fmla="*/ 153 h 243"/>
                  <a:gd name="T118" fmla="*/ 275 w 277"/>
                  <a:gd name="T119" fmla="*/ 140 h 243"/>
                  <a:gd name="T120" fmla="*/ 267 w 277"/>
                  <a:gd name="T121" fmla="*/ 124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7" h="243">
                    <a:moveTo>
                      <a:pt x="267" y="124"/>
                    </a:moveTo>
                    <a:cubicBezTo>
                      <a:pt x="260" y="121"/>
                      <a:pt x="251" y="119"/>
                      <a:pt x="243" y="119"/>
                    </a:cubicBezTo>
                    <a:cubicBezTo>
                      <a:pt x="234" y="118"/>
                      <a:pt x="224" y="122"/>
                      <a:pt x="216" y="119"/>
                    </a:cubicBezTo>
                    <a:cubicBezTo>
                      <a:pt x="229" y="113"/>
                      <a:pt x="250" y="116"/>
                      <a:pt x="256" y="100"/>
                    </a:cubicBezTo>
                    <a:cubicBezTo>
                      <a:pt x="258" y="96"/>
                      <a:pt x="257" y="89"/>
                      <a:pt x="253" y="86"/>
                    </a:cubicBezTo>
                    <a:cubicBezTo>
                      <a:pt x="251" y="84"/>
                      <a:pt x="248" y="83"/>
                      <a:pt x="246" y="83"/>
                    </a:cubicBezTo>
                    <a:cubicBezTo>
                      <a:pt x="244" y="82"/>
                      <a:pt x="242" y="82"/>
                      <a:pt x="241" y="82"/>
                    </a:cubicBezTo>
                    <a:cubicBezTo>
                      <a:pt x="237" y="80"/>
                      <a:pt x="237" y="76"/>
                      <a:pt x="237" y="72"/>
                    </a:cubicBezTo>
                    <a:cubicBezTo>
                      <a:pt x="235" y="63"/>
                      <a:pt x="235" y="52"/>
                      <a:pt x="233" y="42"/>
                    </a:cubicBezTo>
                    <a:cubicBezTo>
                      <a:pt x="231" y="36"/>
                      <a:pt x="226" y="30"/>
                      <a:pt x="219" y="30"/>
                    </a:cubicBezTo>
                    <a:cubicBezTo>
                      <a:pt x="212" y="29"/>
                      <a:pt x="205" y="36"/>
                      <a:pt x="199" y="40"/>
                    </a:cubicBezTo>
                    <a:cubicBezTo>
                      <a:pt x="192" y="46"/>
                      <a:pt x="185" y="52"/>
                      <a:pt x="179" y="59"/>
                    </a:cubicBezTo>
                    <a:cubicBezTo>
                      <a:pt x="176" y="62"/>
                      <a:pt x="174" y="65"/>
                      <a:pt x="171" y="68"/>
                    </a:cubicBezTo>
                    <a:cubicBezTo>
                      <a:pt x="170" y="70"/>
                      <a:pt x="168" y="72"/>
                      <a:pt x="167" y="74"/>
                    </a:cubicBezTo>
                    <a:cubicBezTo>
                      <a:pt x="166" y="75"/>
                      <a:pt x="165" y="76"/>
                      <a:pt x="164" y="77"/>
                    </a:cubicBezTo>
                    <a:cubicBezTo>
                      <a:pt x="163" y="79"/>
                      <a:pt x="162" y="79"/>
                      <a:pt x="160" y="77"/>
                    </a:cubicBezTo>
                    <a:cubicBezTo>
                      <a:pt x="158" y="76"/>
                      <a:pt x="157" y="75"/>
                      <a:pt x="158" y="73"/>
                    </a:cubicBezTo>
                    <a:cubicBezTo>
                      <a:pt x="160" y="63"/>
                      <a:pt x="163" y="54"/>
                      <a:pt x="164" y="44"/>
                    </a:cubicBezTo>
                    <a:cubicBezTo>
                      <a:pt x="166" y="29"/>
                      <a:pt x="163" y="11"/>
                      <a:pt x="149" y="4"/>
                    </a:cubicBezTo>
                    <a:cubicBezTo>
                      <a:pt x="144" y="1"/>
                      <a:pt x="137" y="0"/>
                      <a:pt x="131" y="2"/>
                    </a:cubicBezTo>
                    <a:cubicBezTo>
                      <a:pt x="128" y="3"/>
                      <a:pt x="125" y="5"/>
                      <a:pt x="123" y="7"/>
                    </a:cubicBezTo>
                    <a:cubicBezTo>
                      <a:pt x="119" y="11"/>
                      <a:pt x="115" y="14"/>
                      <a:pt x="109" y="14"/>
                    </a:cubicBezTo>
                    <a:cubicBezTo>
                      <a:pt x="100" y="13"/>
                      <a:pt x="92" y="10"/>
                      <a:pt x="84" y="12"/>
                    </a:cubicBezTo>
                    <a:cubicBezTo>
                      <a:pt x="77" y="13"/>
                      <a:pt x="70" y="17"/>
                      <a:pt x="66" y="23"/>
                    </a:cubicBezTo>
                    <a:cubicBezTo>
                      <a:pt x="55" y="36"/>
                      <a:pt x="58" y="55"/>
                      <a:pt x="70" y="66"/>
                    </a:cubicBezTo>
                    <a:cubicBezTo>
                      <a:pt x="81" y="77"/>
                      <a:pt x="96" y="82"/>
                      <a:pt x="108" y="91"/>
                    </a:cubicBezTo>
                    <a:cubicBezTo>
                      <a:pt x="88" y="97"/>
                      <a:pt x="70" y="76"/>
                      <a:pt x="55" y="66"/>
                    </a:cubicBezTo>
                    <a:cubicBezTo>
                      <a:pt x="48" y="62"/>
                      <a:pt x="39" y="58"/>
                      <a:pt x="31" y="59"/>
                    </a:cubicBezTo>
                    <a:cubicBezTo>
                      <a:pt x="22" y="61"/>
                      <a:pt x="23" y="69"/>
                      <a:pt x="23" y="77"/>
                    </a:cubicBezTo>
                    <a:cubicBezTo>
                      <a:pt x="23" y="88"/>
                      <a:pt x="11" y="89"/>
                      <a:pt x="6" y="96"/>
                    </a:cubicBezTo>
                    <a:cubicBezTo>
                      <a:pt x="0" y="103"/>
                      <a:pt x="0" y="112"/>
                      <a:pt x="2" y="120"/>
                    </a:cubicBezTo>
                    <a:cubicBezTo>
                      <a:pt x="3" y="125"/>
                      <a:pt x="4" y="130"/>
                      <a:pt x="6" y="134"/>
                    </a:cubicBezTo>
                    <a:cubicBezTo>
                      <a:pt x="8" y="137"/>
                      <a:pt x="10" y="139"/>
                      <a:pt x="14" y="138"/>
                    </a:cubicBezTo>
                    <a:cubicBezTo>
                      <a:pt x="24" y="138"/>
                      <a:pt x="40" y="131"/>
                      <a:pt x="46" y="143"/>
                    </a:cubicBezTo>
                    <a:cubicBezTo>
                      <a:pt x="48" y="147"/>
                      <a:pt x="48" y="151"/>
                      <a:pt x="52" y="153"/>
                    </a:cubicBezTo>
                    <a:cubicBezTo>
                      <a:pt x="56" y="156"/>
                      <a:pt x="62" y="155"/>
                      <a:pt x="66" y="155"/>
                    </a:cubicBezTo>
                    <a:cubicBezTo>
                      <a:pt x="71" y="154"/>
                      <a:pt x="76" y="153"/>
                      <a:pt x="81" y="150"/>
                    </a:cubicBezTo>
                    <a:cubicBezTo>
                      <a:pt x="86" y="147"/>
                      <a:pt x="90" y="142"/>
                      <a:pt x="96" y="142"/>
                    </a:cubicBezTo>
                    <a:cubicBezTo>
                      <a:pt x="87" y="159"/>
                      <a:pt x="68" y="168"/>
                      <a:pt x="55" y="181"/>
                    </a:cubicBezTo>
                    <a:cubicBezTo>
                      <a:pt x="49" y="186"/>
                      <a:pt x="43" y="195"/>
                      <a:pt x="47" y="202"/>
                    </a:cubicBezTo>
                    <a:cubicBezTo>
                      <a:pt x="51" y="208"/>
                      <a:pt x="59" y="210"/>
                      <a:pt x="65" y="211"/>
                    </a:cubicBezTo>
                    <a:cubicBezTo>
                      <a:pt x="64" y="214"/>
                      <a:pt x="65" y="217"/>
                      <a:pt x="67" y="220"/>
                    </a:cubicBezTo>
                    <a:cubicBezTo>
                      <a:pt x="71" y="224"/>
                      <a:pt x="76" y="225"/>
                      <a:pt x="81" y="224"/>
                    </a:cubicBezTo>
                    <a:cubicBezTo>
                      <a:pt x="89" y="223"/>
                      <a:pt x="95" y="219"/>
                      <a:pt x="103" y="218"/>
                    </a:cubicBezTo>
                    <a:cubicBezTo>
                      <a:pt x="112" y="218"/>
                      <a:pt x="120" y="220"/>
                      <a:pt x="127" y="225"/>
                    </a:cubicBezTo>
                    <a:cubicBezTo>
                      <a:pt x="137" y="231"/>
                      <a:pt x="149" y="243"/>
                      <a:pt x="161" y="232"/>
                    </a:cubicBezTo>
                    <a:cubicBezTo>
                      <a:pt x="163" y="230"/>
                      <a:pt x="165" y="227"/>
                      <a:pt x="169" y="225"/>
                    </a:cubicBezTo>
                    <a:cubicBezTo>
                      <a:pt x="171" y="224"/>
                      <a:pt x="174" y="223"/>
                      <a:pt x="177" y="222"/>
                    </a:cubicBezTo>
                    <a:cubicBezTo>
                      <a:pt x="182" y="220"/>
                      <a:pt x="185" y="216"/>
                      <a:pt x="185" y="211"/>
                    </a:cubicBezTo>
                    <a:cubicBezTo>
                      <a:pt x="185" y="204"/>
                      <a:pt x="181" y="196"/>
                      <a:pt x="178" y="190"/>
                    </a:cubicBezTo>
                    <a:cubicBezTo>
                      <a:pt x="176" y="187"/>
                      <a:pt x="174" y="183"/>
                      <a:pt x="172" y="180"/>
                    </a:cubicBezTo>
                    <a:cubicBezTo>
                      <a:pt x="169" y="177"/>
                      <a:pt x="165" y="172"/>
                      <a:pt x="168" y="167"/>
                    </a:cubicBezTo>
                    <a:cubicBezTo>
                      <a:pt x="176" y="179"/>
                      <a:pt x="184" y="191"/>
                      <a:pt x="196" y="198"/>
                    </a:cubicBezTo>
                    <a:cubicBezTo>
                      <a:pt x="207" y="205"/>
                      <a:pt x="221" y="208"/>
                      <a:pt x="233" y="202"/>
                    </a:cubicBezTo>
                    <a:cubicBezTo>
                      <a:pt x="238" y="199"/>
                      <a:pt x="243" y="195"/>
                      <a:pt x="245" y="189"/>
                    </a:cubicBezTo>
                    <a:cubicBezTo>
                      <a:pt x="246" y="187"/>
                      <a:pt x="246" y="184"/>
                      <a:pt x="247" y="182"/>
                    </a:cubicBezTo>
                    <a:cubicBezTo>
                      <a:pt x="248" y="180"/>
                      <a:pt x="247" y="181"/>
                      <a:pt x="249" y="180"/>
                    </a:cubicBezTo>
                    <a:cubicBezTo>
                      <a:pt x="250" y="179"/>
                      <a:pt x="251" y="179"/>
                      <a:pt x="252" y="178"/>
                    </a:cubicBezTo>
                    <a:cubicBezTo>
                      <a:pt x="260" y="173"/>
                      <a:pt x="264" y="162"/>
                      <a:pt x="261" y="153"/>
                    </a:cubicBezTo>
                    <a:cubicBezTo>
                      <a:pt x="267" y="150"/>
                      <a:pt x="273" y="146"/>
                      <a:pt x="275" y="140"/>
                    </a:cubicBezTo>
                    <a:cubicBezTo>
                      <a:pt x="277" y="133"/>
                      <a:pt x="273" y="127"/>
                      <a:pt x="267" y="124"/>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2" name="Group 31"/>
            <p:cNvGrpSpPr/>
            <p:nvPr/>
          </p:nvGrpSpPr>
          <p:grpSpPr>
            <a:xfrm>
              <a:off x="8916988" y="4733926"/>
              <a:ext cx="238125" cy="215900"/>
              <a:chOff x="8916988" y="4733926"/>
              <a:chExt cx="238125" cy="215900"/>
            </a:xfrm>
          </p:grpSpPr>
          <p:sp>
            <p:nvSpPr>
              <p:cNvPr id="54" name="Freeform 87"/>
              <p:cNvSpPr>
                <a:spLocks/>
              </p:cNvSpPr>
              <p:nvPr/>
            </p:nvSpPr>
            <p:spPr bwMode="auto">
              <a:xfrm>
                <a:off x="8916988" y="4819651"/>
                <a:ext cx="47625" cy="49213"/>
              </a:xfrm>
              <a:custGeom>
                <a:avLst/>
                <a:gdLst>
                  <a:gd name="T0" fmla="*/ 9 w 18"/>
                  <a:gd name="T1" fmla="*/ 0 h 19"/>
                  <a:gd name="T2" fmla="*/ 3 w 18"/>
                  <a:gd name="T3" fmla="*/ 3 h 19"/>
                  <a:gd name="T4" fmla="*/ 0 w 18"/>
                  <a:gd name="T5" fmla="*/ 10 h 19"/>
                  <a:gd name="T6" fmla="*/ 9 w 18"/>
                  <a:gd name="T7" fmla="*/ 19 h 19"/>
                  <a:gd name="T8" fmla="*/ 15 w 18"/>
                  <a:gd name="T9" fmla="*/ 17 h 19"/>
                  <a:gd name="T10" fmla="*/ 18 w 18"/>
                  <a:gd name="T11" fmla="*/ 10 h 19"/>
                  <a:gd name="T12" fmla="*/ 9 w 18"/>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18" h="19">
                    <a:moveTo>
                      <a:pt x="9" y="0"/>
                    </a:moveTo>
                    <a:cubicBezTo>
                      <a:pt x="7" y="0"/>
                      <a:pt x="4" y="1"/>
                      <a:pt x="3" y="3"/>
                    </a:cubicBezTo>
                    <a:cubicBezTo>
                      <a:pt x="1" y="5"/>
                      <a:pt x="0" y="7"/>
                      <a:pt x="0" y="10"/>
                    </a:cubicBezTo>
                    <a:cubicBezTo>
                      <a:pt x="0" y="14"/>
                      <a:pt x="4" y="19"/>
                      <a:pt x="9" y="19"/>
                    </a:cubicBezTo>
                    <a:cubicBezTo>
                      <a:pt x="11" y="19"/>
                      <a:pt x="14" y="18"/>
                      <a:pt x="15" y="17"/>
                    </a:cubicBezTo>
                    <a:cubicBezTo>
                      <a:pt x="17" y="15"/>
                      <a:pt x="18" y="12"/>
                      <a:pt x="18" y="10"/>
                    </a:cubicBezTo>
                    <a:cubicBezTo>
                      <a:pt x="18" y="5"/>
                      <a:pt x="14" y="0"/>
                      <a:pt x="9"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5" name="Freeform 88"/>
              <p:cNvSpPr>
                <a:spLocks/>
              </p:cNvSpPr>
              <p:nvPr/>
            </p:nvSpPr>
            <p:spPr bwMode="auto">
              <a:xfrm>
                <a:off x="8928100" y="4875213"/>
                <a:ext cx="36513" cy="33338"/>
              </a:xfrm>
              <a:custGeom>
                <a:avLst/>
                <a:gdLst>
                  <a:gd name="T0" fmla="*/ 7 w 14"/>
                  <a:gd name="T1" fmla="*/ 0 h 13"/>
                  <a:gd name="T2" fmla="*/ 0 w 14"/>
                  <a:gd name="T3" fmla="*/ 6 h 13"/>
                  <a:gd name="T4" fmla="*/ 7 w 14"/>
                  <a:gd name="T5" fmla="*/ 13 h 13"/>
                  <a:gd name="T6" fmla="*/ 14 w 14"/>
                  <a:gd name="T7" fmla="*/ 7 h 13"/>
                  <a:gd name="T8" fmla="*/ 7 w 14"/>
                  <a:gd name="T9" fmla="*/ 0 h 13"/>
                </a:gdLst>
                <a:ahLst/>
                <a:cxnLst>
                  <a:cxn ang="0">
                    <a:pos x="T0" y="T1"/>
                  </a:cxn>
                  <a:cxn ang="0">
                    <a:pos x="T2" y="T3"/>
                  </a:cxn>
                  <a:cxn ang="0">
                    <a:pos x="T4" y="T5"/>
                  </a:cxn>
                  <a:cxn ang="0">
                    <a:pos x="T6" y="T7"/>
                  </a:cxn>
                  <a:cxn ang="0">
                    <a:pos x="T8" y="T9"/>
                  </a:cxn>
                </a:cxnLst>
                <a:rect l="0" t="0" r="r" b="b"/>
                <a:pathLst>
                  <a:path w="14" h="13">
                    <a:moveTo>
                      <a:pt x="7" y="0"/>
                    </a:moveTo>
                    <a:cubicBezTo>
                      <a:pt x="4" y="0"/>
                      <a:pt x="0" y="2"/>
                      <a:pt x="0" y="6"/>
                    </a:cubicBezTo>
                    <a:cubicBezTo>
                      <a:pt x="0" y="10"/>
                      <a:pt x="3" y="13"/>
                      <a:pt x="7" y="13"/>
                    </a:cubicBezTo>
                    <a:cubicBezTo>
                      <a:pt x="10" y="13"/>
                      <a:pt x="14" y="10"/>
                      <a:pt x="14" y="7"/>
                    </a:cubicBezTo>
                    <a:cubicBezTo>
                      <a:pt x="14" y="3"/>
                      <a:pt x="11"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6" name="Freeform 89"/>
              <p:cNvSpPr>
                <a:spLocks/>
              </p:cNvSpPr>
              <p:nvPr/>
            </p:nvSpPr>
            <p:spPr bwMode="auto">
              <a:xfrm>
                <a:off x="8916988" y="4775201"/>
                <a:ext cx="41275" cy="39688"/>
              </a:xfrm>
              <a:custGeom>
                <a:avLst/>
                <a:gdLst>
                  <a:gd name="T0" fmla="*/ 15 w 16"/>
                  <a:gd name="T1" fmla="*/ 5 h 15"/>
                  <a:gd name="T2" fmla="*/ 11 w 16"/>
                  <a:gd name="T3" fmla="*/ 1 h 15"/>
                  <a:gd name="T4" fmla="*/ 11 w 16"/>
                  <a:gd name="T5" fmla="*/ 1 h 15"/>
                  <a:gd name="T6" fmla="*/ 2 w 16"/>
                  <a:gd name="T7" fmla="*/ 10 h 15"/>
                  <a:gd name="T8" fmla="*/ 7 w 16"/>
                  <a:gd name="T9" fmla="*/ 15 h 15"/>
                  <a:gd name="T10" fmla="*/ 14 w 16"/>
                  <a:gd name="T11" fmla="*/ 12 h 15"/>
                  <a:gd name="T12" fmla="*/ 15 w 16"/>
                  <a:gd name="T13" fmla="*/ 11 h 15"/>
                  <a:gd name="T14" fmla="*/ 15 w 16"/>
                  <a:gd name="T15" fmla="*/ 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5">
                    <a:moveTo>
                      <a:pt x="15" y="5"/>
                    </a:moveTo>
                    <a:cubicBezTo>
                      <a:pt x="14" y="3"/>
                      <a:pt x="13" y="2"/>
                      <a:pt x="11" y="1"/>
                    </a:cubicBezTo>
                    <a:cubicBezTo>
                      <a:pt x="11" y="1"/>
                      <a:pt x="11" y="1"/>
                      <a:pt x="11" y="1"/>
                    </a:cubicBezTo>
                    <a:cubicBezTo>
                      <a:pt x="5" y="0"/>
                      <a:pt x="0" y="5"/>
                      <a:pt x="2" y="10"/>
                    </a:cubicBezTo>
                    <a:cubicBezTo>
                      <a:pt x="3" y="13"/>
                      <a:pt x="5" y="14"/>
                      <a:pt x="7" y="15"/>
                    </a:cubicBezTo>
                    <a:cubicBezTo>
                      <a:pt x="10" y="15"/>
                      <a:pt x="13" y="14"/>
                      <a:pt x="14" y="12"/>
                    </a:cubicBezTo>
                    <a:cubicBezTo>
                      <a:pt x="15" y="11"/>
                      <a:pt x="15" y="11"/>
                      <a:pt x="15" y="11"/>
                    </a:cubicBezTo>
                    <a:cubicBezTo>
                      <a:pt x="16" y="10"/>
                      <a:pt x="16" y="7"/>
                      <a:pt x="15" y="5"/>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7" name="Freeform 90"/>
              <p:cNvSpPr>
                <a:spLocks noEditPoints="1"/>
              </p:cNvSpPr>
              <p:nvPr/>
            </p:nvSpPr>
            <p:spPr bwMode="auto">
              <a:xfrm>
                <a:off x="8956675" y="4733926"/>
                <a:ext cx="198438" cy="215900"/>
              </a:xfrm>
              <a:custGeom>
                <a:avLst/>
                <a:gdLst>
                  <a:gd name="T0" fmla="*/ 63 w 76"/>
                  <a:gd name="T1" fmla="*/ 45 h 83"/>
                  <a:gd name="T2" fmla="*/ 59 w 76"/>
                  <a:gd name="T3" fmla="*/ 39 h 83"/>
                  <a:gd name="T4" fmla="*/ 71 w 76"/>
                  <a:gd name="T5" fmla="*/ 38 h 83"/>
                  <a:gd name="T6" fmla="*/ 71 w 76"/>
                  <a:gd name="T7" fmla="*/ 30 h 83"/>
                  <a:gd name="T8" fmla="*/ 58 w 76"/>
                  <a:gd name="T9" fmla="*/ 28 h 83"/>
                  <a:gd name="T10" fmla="*/ 49 w 76"/>
                  <a:gd name="T11" fmla="*/ 22 h 83"/>
                  <a:gd name="T12" fmla="*/ 56 w 76"/>
                  <a:gd name="T13" fmla="*/ 13 h 83"/>
                  <a:gd name="T14" fmla="*/ 40 w 76"/>
                  <a:gd name="T15" fmla="*/ 6 h 83"/>
                  <a:gd name="T16" fmla="*/ 34 w 76"/>
                  <a:gd name="T17" fmla="*/ 2 h 83"/>
                  <a:gd name="T18" fmla="*/ 24 w 76"/>
                  <a:gd name="T19" fmla="*/ 8 h 83"/>
                  <a:gd name="T20" fmla="*/ 7 w 76"/>
                  <a:gd name="T21" fmla="*/ 22 h 83"/>
                  <a:gd name="T22" fmla="*/ 8 w 76"/>
                  <a:gd name="T23" fmla="*/ 38 h 83"/>
                  <a:gd name="T24" fmla="*/ 16 w 76"/>
                  <a:gd name="T25" fmla="*/ 27 h 83"/>
                  <a:gd name="T26" fmla="*/ 22 w 76"/>
                  <a:gd name="T27" fmla="*/ 31 h 83"/>
                  <a:gd name="T28" fmla="*/ 16 w 76"/>
                  <a:gd name="T29" fmla="*/ 36 h 83"/>
                  <a:gd name="T30" fmla="*/ 14 w 76"/>
                  <a:gd name="T31" fmla="*/ 42 h 83"/>
                  <a:gd name="T32" fmla="*/ 4 w 76"/>
                  <a:gd name="T33" fmla="*/ 49 h 83"/>
                  <a:gd name="T34" fmla="*/ 6 w 76"/>
                  <a:gd name="T35" fmla="*/ 61 h 83"/>
                  <a:gd name="T36" fmla="*/ 9 w 76"/>
                  <a:gd name="T37" fmla="*/ 77 h 83"/>
                  <a:gd name="T38" fmla="*/ 17 w 76"/>
                  <a:gd name="T39" fmla="*/ 64 h 83"/>
                  <a:gd name="T40" fmla="*/ 21 w 76"/>
                  <a:gd name="T41" fmla="*/ 70 h 83"/>
                  <a:gd name="T42" fmla="*/ 25 w 76"/>
                  <a:gd name="T43" fmla="*/ 83 h 83"/>
                  <a:gd name="T44" fmla="*/ 35 w 76"/>
                  <a:gd name="T45" fmla="*/ 83 h 83"/>
                  <a:gd name="T46" fmla="*/ 39 w 76"/>
                  <a:gd name="T47" fmla="*/ 77 h 83"/>
                  <a:gd name="T48" fmla="*/ 51 w 76"/>
                  <a:gd name="T49" fmla="*/ 75 h 83"/>
                  <a:gd name="T50" fmla="*/ 53 w 76"/>
                  <a:gd name="T51" fmla="*/ 65 h 83"/>
                  <a:gd name="T52" fmla="*/ 67 w 76"/>
                  <a:gd name="T53" fmla="*/ 52 h 83"/>
                  <a:gd name="T54" fmla="*/ 69 w 76"/>
                  <a:gd name="T55" fmla="*/ 41 h 83"/>
                  <a:gd name="T56" fmla="*/ 41 w 76"/>
                  <a:gd name="T57" fmla="*/ 24 h 83"/>
                  <a:gd name="T58" fmla="*/ 41 w 76"/>
                  <a:gd name="T59" fmla="*/ 21 h 83"/>
                  <a:gd name="T60" fmla="*/ 35 w 76"/>
                  <a:gd name="T61" fmla="*/ 73 h 83"/>
                  <a:gd name="T62" fmla="*/ 30 w 76"/>
                  <a:gd name="T63" fmla="*/ 75 h 83"/>
                  <a:gd name="T64" fmla="*/ 35 w 76"/>
                  <a:gd name="T65" fmla="*/ 71 h 83"/>
                  <a:gd name="T66" fmla="*/ 35 w 76"/>
                  <a:gd name="T67" fmla="*/ 73 h 83"/>
                  <a:gd name="T68" fmla="*/ 41 w 76"/>
                  <a:gd name="T69" fmla="*/ 47 h 83"/>
                  <a:gd name="T70" fmla="*/ 32 w 76"/>
                  <a:gd name="T71" fmla="*/ 49 h 83"/>
                  <a:gd name="T72" fmla="*/ 32 w 76"/>
                  <a:gd name="T73" fmla="*/ 34 h 83"/>
                  <a:gd name="T74" fmla="*/ 36 w 76"/>
                  <a:gd name="T75" fmla="*/ 34 h 83"/>
                  <a:gd name="T76" fmla="*/ 47 w 76"/>
                  <a:gd name="T77" fmla="*/ 4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 h="83">
                    <a:moveTo>
                      <a:pt x="69" y="41"/>
                    </a:moveTo>
                    <a:cubicBezTo>
                      <a:pt x="66" y="41"/>
                      <a:pt x="64" y="43"/>
                      <a:pt x="63" y="45"/>
                    </a:cubicBezTo>
                    <a:cubicBezTo>
                      <a:pt x="62" y="43"/>
                      <a:pt x="59" y="42"/>
                      <a:pt x="57" y="42"/>
                    </a:cubicBezTo>
                    <a:cubicBezTo>
                      <a:pt x="57" y="41"/>
                      <a:pt x="58" y="40"/>
                      <a:pt x="59" y="39"/>
                    </a:cubicBezTo>
                    <a:cubicBezTo>
                      <a:pt x="60" y="41"/>
                      <a:pt x="62" y="42"/>
                      <a:pt x="64" y="42"/>
                    </a:cubicBezTo>
                    <a:cubicBezTo>
                      <a:pt x="67" y="42"/>
                      <a:pt x="69" y="40"/>
                      <a:pt x="71" y="38"/>
                    </a:cubicBezTo>
                    <a:cubicBezTo>
                      <a:pt x="72" y="36"/>
                      <a:pt x="73" y="32"/>
                      <a:pt x="71" y="30"/>
                    </a:cubicBezTo>
                    <a:cubicBezTo>
                      <a:pt x="71" y="30"/>
                      <a:pt x="71" y="30"/>
                      <a:pt x="71" y="30"/>
                    </a:cubicBezTo>
                    <a:cubicBezTo>
                      <a:pt x="69" y="27"/>
                      <a:pt x="67" y="26"/>
                      <a:pt x="64" y="25"/>
                    </a:cubicBezTo>
                    <a:cubicBezTo>
                      <a:pt x="62" y="25"/>
                      <a:pt x="60" y="26"/>
                      <a:pt x="58" y="28"/>
                    </a:cubicBezTo>
                    <a:cubicBezTo>
                      <a:pt x="58" y="28"/>
                      <a:pt x="57" y="27"/>
                      <a:pt x="57" y="26"/>
                    </a:cubicBezTo>
                    <a:cubicBezTo>
                      <a:pt x="54" y="24"/>
                      <a:pt x="52" y="23"/>
                      <a:pt x="49" y="22"/>
                    </a:cubicBezTo>
                    <a:cubicBezTo>
                      <a:pt x="50" y="22"/>
                      <a:pt x="52" y="21"/>
                      <a:pt x="53" y="20"/>
                    </a:cubicBezTo>
                    <a:cubicBezTo>
                      <a:pt x="55" y="19"/>
                      <a:pt x="56" y="16"/>
                      <a:pt x="56" y="13"/>
                    </a:cubicBezTo>
                    <a:cubicBezTo>
                      <a:pt x="56" y="8"/>
                      <a:pt x="52" y="3"/>
                      <a:pt x="47" y="3"/>
                    </a:cubicBezTo>
                    <a:cubicBezTo>
                      <a:pt x="44" y="3"/>
                      <a:pt x="42" y="4"/>
                      <a:pt x="40" y="6"/>
                    </a:cubicBezTo>
                    <a:cubicBezTo>
                      <a:pt x="40" y="6"/>
                      <a:pt x="39" y="6"/>
                      <a:pt x="39" y="7"/>
                    </a:cubicBezTo>
                    <a:cubicBezTo>
                      <a:pt x="38" y="4"/>
                      <a:pt x="37" y="2"/>
                      <a:pt x="34" y="2"/>
                    </a:cubicBezTo>
                    <a:cubicBezTo>
                      <a:pt x="34" y="2"/>
                      <a:pt x="34" y="2"/>
                      <a:pt x="34" y="2"/>
                    </a:cubicBezTo>
                    <a:cubicBezTo>
                      <a:pt x="29" y="0"/>
                      <a:pt x="24" y="4"/>
                      <a:pt x="24" y="8"/>
                    </a:cubicBezTo>
                    <a:cubicBezTo>
                      <a:pt x="23" y="7"/>
                      <a:pt x="20" y="5"/>
                      <a:pt x="17" y="5"/>
                    </a:cubicBezTo>
                    <a:cubicBezTo>
                      <a:pt x="7" y="5"/>
                      <a:pt x="4" y="15"/>
                      <a:pt x="7" y="22"/>
                    </a:cubicBezTo>
                    <a:cubicBezTo>
                      <a:pt x="3" y="22"/>
                      <a:pt x="0" y="26"/>
                      <a:pt x="0" y="30"/>
                    </a:cubicBezTo>
                    <a:cubicBezTo>
                      <a:pt x="0" y="34"/>
                      <a:pt x="3" y="38"/>
                      <a:pt x="8" y="38"/>
                    </a:cubicBezTo>
                    <a:cubicBezTo>
                      <a:pt x="13" y="38"/>
                      <a:pt x="17" y="35"/>
                      <a:pt x="17" y="30"/>
                    </a:cubicBezTo>
                    <a:cubicBezTo>
                      <a:pt x="17" y="29"/>
                      <a:pt x="17" y="28"/>
                      <a:pt x="16" y="27"/>
                    </a:cubicBezTo>
                    <a:cubicBezTo>
                      <a:pt x="17" y="27"/>
                      <a:pt x="18" y="26"/>
                      <a:pt x="19" y="26"/>
                    </a:cubicBezTo>
                    <a:cubicBezTo>
                      <a:pt x="20" y="28"/>
                      <a:pt x="20" y="30"/>
                      <a:pt x="22" y="31"/>
                    </a:cubicBezTo>
                    <a:cubicBezTo>
                      <a:pt x="22" y="31"/>
                      <a:pt x="22" y="31"/>
                      <a:pt x="22" y="31"/>
                    </a:cubicBezTo>
                    <a:cubicBezTo>
                      <a:pt x="20" y="32"/>
                      <a:pt x="17" y="34"/>
                      <a:pt x="16" y="36"/>
                    </a:cubicBezTo>
                    <a:cubicBezTo>
                      <a:pt x="16" y="36"/>
                      <a:pt x="16" y="36"/>
                      <a:pt x="16" y="36"/>
                    </a:cubicBezTo>
                    <a:cubicBezTo>
                      <a:pt x="15" y="38"/>
                      <a:pt x="14" y="40"/>
                      <a:pt x="14" y="42"/>
                    </a:cubicBezTo>
                    <a:cubicBezTo>
                      <a:pt x="11" y="42"/>
                      <a:pt x="9" y="43"/>
                      <a:pt x="6" y="45"/>
                    </a:cubicBezTo>
                    <a:cubicBezTo>
                      <a:pt x="5" y="46"/>
                      <a:pt x="4" y="47"/>
                      <a:pt x="4" y="49"/>
                    </a:cubicBezTo>
                    <a:cubicBezTo>
                      <a:pt x="2" y="52"/>
                      <a:pt x="2" y="56"/>
                      <a:pt x="4" y="58"/>
                    </a:cubicBezTo>
                    <a:cubicBezTo>
                      <a:pt x="5" y="59"/>
                      <a:pt x="5" y="60"/>
                      <a:pt x="6" y="61"/>
                    </a:cubicBezTo>
                    <a:cubicBezTo>
                      <a:pt x="6" y="62"/>
                      <a:pt x="7" y="62"/>
                      <a:pt x="8" y="63"/>
                    </a:cubicBezTo>
                    <a:cubicBezTo>
                      <a:pt x="0" y="64"/>
                      <a:pt x="0" y="77"/>
                      <a:pt x="9" y="77"/>
                    </a:cubicBezTo>
                    <a:cubicBezTo>
                      <a:pt x="16" y="77"/>
                      <a:pt x="18" y="69"/>
                      <a:pt x="15" y="65"/>
                    </a:cubicBezTo>
                    <a:cubicBezTo>
                      <a:pt x="15" y="65"/>
                      <a:pt x="16" y="65"/>
                      <a:pt x="17" y="64"/>
                    </a:cubicBezTo>
                    <a:cubicBezTo>
                      <a:pt x="17" y="66"/>
                      <a:pt x="18" y="68"/>
                      <a:pt x="19" y="69"/>
                    </a:cubicBezTo>
                    <a:cubicBezTo>
                      <a:pt x="20" y="69"/>
                      <a:pt x="20" y="70"/>
                      <a:pt x="21" y="70"/>
                    </a:cubicBezTo>
                    <a:cubicBezTo>
                      <a:pt x="18" y="72"/>
                      <a:pt x="17" y="75"/>
                      <a:pt x="18" y="78"/>
                    </a:cubicBezTo>
                    <a:cubicBezTo>
                      <a:pt x="18" y="81"/>
                      <a:pt x="22" y="83"/>
                      <a:pt x="25" y="83"/>
                    </a:cubicBezTo>
                    <a:cubicBezTo>
                      <a:pt x="27" y="82"/>
                      <a:pt x="29" y="81"/>
                      <a:pt x="30" y="79"/>
                    </a:cubicBezTo>
                    <a:cubicBezTo>
                      <a:pt x="30" y="81"/>
                      <a:pt x="32" y="83"/>
                      <a:pt x="35" y="83"/>
                    </a:cubicBezTo>
                    <a:cubicBezTo>
                      <a:pt x="38" y="83"/>
                      <a:pt x="40" y="80"/>
                      <a:pt x="39" y="77"/>
                    </a:cubicBezTo>
                    <a:cubicBezTo>
                      <a:pt x="39" y="77"/>
                      <a:pt x="39" y="77"/>
                      <a:pt x="39" y="77"/>
                    </a:cubicBezTo>
                    <a:cubicBezTo>
                      <a:pt x="41" y="78"/>
                      <a:pt x="42" y="78"/>
                      <a:pt x="44" y="78"/>
                    </a:cubicBezTo>
                    <a:cubicBezTo>
                      <a:pt x="46" y="78"/>
                      <a:pt x="49" y="77"/>
                      <a:pt x="51" y="75"/>
                    </a:cubicBezTo>
                    <a:cubicBezTo>
                      <a:pt x="53" y="74"/>
                      <a:pt x="54" y="71"/>
                      <a:pt x="54" y="68"/>
                    </a:cubicBezTo>
                    <a:cubicBezTo>
                      <a:pt x="54" y="67"/>
                      <a:pt x="54" y="66"/>
                      <a:pt x="53" y="65"/>
                    </a:cubicBezTo>
                    <a:cubicBezTo>
                      <a:pt x="54" y="66"/>
                      <a:pt x="55" y="66"/>
                      <a:pt x="55" y="66"/>
                    </a:cubicBezTo>
                    <a:cubicBezTo>
                      <a:pt x="64" y="66"/>
                      <a:pt x="67" y="59"/>
                      <a:pt x="67" y="52"/>
                    </a:cubicBezTo>
                    <a:cubicBezTo>
                      <a:pt x="67" y="52"/>
                      <a:pt x="68" y="53"/>
                      <a:pt x="69" y="53"/>
                    </a:cubicBezTo>
                    <a:cubicBezTo>
                      <a:pt x="76" y="53"/>
                      <a:pt x="76" y="41"/>
                      <a:pt x="69" y="41"/>
                    </a:cubicBezTo>
                    <a:close/>
                    <a:moveTo>
                      <a:pt x="45" y="23"/>
                    </a:moveTo>
                    <a:cubicBezTo>
                      <a:pt x="44" y="23"/>
                      <a:pt x="42" y="23"/>
                      <a:pt x="41" y="24"/>
                    </a:cubicBezTo>
                    <a:cubicBezTo>
                      <a:pt x="41" y="24"/>
                      <a:pt x="41" y="24"/>
                      <a:pt x="41" y="23"/>
                    </a:cubicBezTo>
                    <a:cubicBezTo>
                      <a:pt x="41" y="23"/>
                      <a:pt x="41" y="22"/>
                      <a:pt x="41" y="21"/>
                    </a:cubicBezTo>
                    <a:cubicBezTo>
                      <a:pt x="42" y="22"/>
                      <a:pt x="44" y="22"/>
                      <a:pt x="45" y="23"/>
                    </a:cubicBezTo>
                    <a:close/>
                    <a:moveTo>
                      <a:pt x="35" y="73"/>
                    </a:moveTo>
                    <a:cubicBezTo>
                      <a:pt x="33" y="73"/>
                      <a:pt x="31" y="74"/>
                      <a:pt x="30" y="76"/>
                    </a:cubicBezTo>
                    <a:cubicBezTo>
                      <a:pt x="30" y="75"/>
                      <a:pt x="30" y="75"/>
                      <a:pt x="30" y="75"/>
                    </a:cubicBezTo>
                    <a:cubicBezTo>
                      <a:pt x="30" y="74"/>
                      <a:pt x="30" y="73"/>
                      <a:pt x="29" y="72"/>
                    </a:cubicBezTo>
                    <a:cubicBezTo>
                      <a:pt x="31" y="72"/>
                      <a:pt x="33" y="72"/>
                      <a:pt x="35" y="71"/>
                    </a:cubicBezTo>
                    <a:cubicBezTo>
                      <a:pt x="35" y="72"/>
                      <a:pt x="35" y="73"/>
                      <a:pt x="36" y="73"/>
                    </a:cubicBezTo>
                    <a:cubicBezTo>
                      <a:pt x="36" y="73"/>
                      <a:pt x="36" y="73"/>
                      <a:pt x="35" y="73"/>
                    </a:cubicBezTo>
                    <a:close/>
                    <a:moveTo>
                      <a:pt x="46" y="49"/>
                    </a:moveTo>
                    <a:cubicBezTo>
                      <a:pt x="44" y="48"/>
                      <a:pt x="43" y="47"/>
                      <a:pt x="41" y="47"/>
                    </a:cubicBezTo>
                    <a:cubicBezTo>
                      <a:pt x="38" y="47"/>
                      <a:pt x="36" y="48"/>
                      <a:pt x="35" y="51"/>
                    </a:cubicBezTo>
                    <a:cubicBezTo>
                      <a:pt x="34" y="50"/>
                      <a:pt x="33" y="49"/>
                      <a:pt x="32" y="49"/>
                    </a:cubicBezTo>
                    <a:cubicBezTo>
                      <a:pt x="34" y="47"/>
                      <a:pt x="35" y="45"/>
                      <a:pt x="35" y="42"/>
                    </a:cubicBezTo>
                    <a:cubicBezTo>
                      <a:pt x="35" y="39"/>
                      <a:pt x="34" y="36"/>
                      <a:pt x="32" y="34"/>
                    </a:cubicBezTo>
                    <a:cubicBezTo>
                      <a:pt x="33" y="34"/>
                      <a:pt x="35" y="33"/>
                      <a:pt x="36" y="33"/>
                    </a:cubicBezTo>
                    <a:cubicBezTo>
                      <a:pt x="36" y="33"/>
                      <a:pt x="36" y="34"/>
                      <a:pt x="36" y="34"/>
                    </a:cubicBezTo>
                    <a:cubicBezTo>
                      <a:pt x="36" y="37"/>
                      <a:pt x="37" y="40"/>
                      <a:pt x="39" y="42"/>
                    </a:cubicBezTo>
                    <a:cubicBezTo>
                      <a:pt x="41" y="45"/>
                      <a:pt x="44" y="46"/>
                      <a:pt x="47" y="46"/>
                    </a:cubicBezTo>
                    <a:cubicBezTo>
                      <a:pt x="46" y="47"/>
                      <a:pt x="46" y="48"/>
                      <a:pt x="46" y="49"/>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8" name="Freeform 91"/>
              <p:cNvSpPr>
                <a:spLocks/>
              </p:cNvSpPr>
              <p:nvPr/>
            </p:nvSpPr>
            <p:spPr bwMode="auto">
              <a:xfrm>
                <a:off x="9102725" y="4772026"/>
                <a:ext cx="25400" cy="26988"/>
              </a:xfrm>
              <a:custGeom>
                <a:avLst/>
                <a:gdLst>
                  <a:gd name="T0" fmla="*/ 5 w 10"/>
                  <a:gd name="T1" fmla="*/ 0 h 10"/>
                  <a:gd name="T2" fmla="*/ 0 w 10"/>
                  <a:gd name="T3" fmla="*/ 5 h 10"/>
                  <a:gd name="T4" fmla="*/ 5 w 10"/>
                  <a:gd name="T5" fmla="*/ 10 h 10"/>
                  <a:gd name="T6" fmla="*/ 10 w 10"/>
                  <a:gd name="T7" fmla="*/ 5 h 10"/>
                  <a:gd name="T8" fmla="*/ 5 w 10"/>
                  <a:gd name="T9" fmla="*/ 0 h 10"/>
                </a:gdLst>
                <a:ahLst/>
                <a:cxnLst>
                  <a:cxn ang="0">
                    <a:pos x="T0" y="T1"/>
                  </a:cxn>
                  <a:cxn ang="0">
                    <a:pos x="T2" y="T3"/>
                  </a:cxn>
                  <a:cxn ang="0">
                    <a:pos x="T4" y="T5"/>
                  </a:cxn>
                  <a:cxn ang="0">
                    <a:pos x="T6" y="T7"/>
                  </a:cxn>
                  <a:cxn ang="0">
                    <a:pos x="T8" y="T9"/>
                  </a:cxn>
                </a:cxnLst>
                <a:rect l="0" t="0" r="r" b="b"/>
                <a:pathLst>
                  <a:path w="10" h="10">
                    <a:moveTo>
                      <a:pt x="5" y="0"/>
                    </a:moveTo>
                    <a:cubicBezTo>
                      <a:pt x="2" y="0"/>
                      <a:pt x="0" y="2"/>
                      <a:pt x="0" y="5"/>
                    </a:cubicBezTo>
                    <a:cubicBezTo>
                      <a:pt x="0" y="7"/>
                      <a:pt x="2" y="10"/>
                      <a:pt x="5" y="10"/>
                    </a:cubicBezTo>
                    <a:cubicBezTo>
                      <a:pt x="7" y="10"/>
                      <a:pt x="10" y="8"/>
                      <a:pt x="10" y="5"/>
                    </a:cubicBezTo>
                    <a:cubicBezTo>
                      <a:pt x="10" y="2"/>
                      <a:pt x="8" y="0"/>
                      <a:pt x="5"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9" name="Freeform 92"/>
              <p:cNvSpPr>
                <a:spLocks/>
              </p:cNvSpPr>
              <p:nvPr/>
            </p:nvSpPr>
            <p:spPr bwMode="auto">
              <a:xfrm>
                <a:off x="9097963" y="4905376"/>
                <a:ext cx="36513" cy="28575"/>
              </a:xfrm>
              <a:custGeom>
                <a:avLst/>
                <a:gdLst>
                  <a:gd name="T0" fmla="*/ 7 w 14"/>
                  <a:gd name="T1" fmla="*/ 0 h 11"/>
                  <a:gd name="T2" fmla="*/ 7 w 14"/>
                  <a:gd name="T3" fmla="*/ 11 h 11"/>
                  <a:gd name="T4" fmla="*/ 7 w 14"/>
                  <a:gd name="T5" fmla="*/ 0 h 11"/>
                </a:gdLst>
                <a:ahLst/>
                <a:cxnLst>
                  <a:cxn ang="0">
                    <a:pos x="T0" y="T1"/>
                  </a:cxn>
                  <a:cxn ang="0">
                    <a:pos x="T2" y="T3"/>
                  </a:cxn>
                  <a:cxn ang="0">
                    <a:pos x="T4" y="T5"/>
                  </a:cxn>
                </a:cxnLst>
                <a:rect l="0" t="0" r="r" b="b"/>
                <a:pathLst>
                  <a:path w="14" h="11">
                    <a:moveTo>
                      <a:pt x="7" y="0"/>
                    </a:moveTo>
                    <a:cubicBezTo>
                      <a:pt x="0" y="0"/>
                      <a:pt x="0" y="11"/>
                      <a:pt x="7" y="11"/>
                    </a:cubicBezTo>
                    <a:cubicBezTo>
                      <a:pt x="14" y="11"/>
                      <a:pt x="14"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3" name="Group 32"/>
            <p:cNvGrpSpPr/>
            <p:nvPr/>
          </p:nvGrpSpPr>
          <p:grpSpPr>
            <a:xfrm>
              <a:off x="8686800" y="4557713"/>
              <a:ext cx="682626" cy="577851"/>
              <a:chOff x="8686800" y="4557713"/>
              <a:chExt cx="682626" cy="577851"/>
            </a:xfrm>
          </p:grpSpPr>
          <p:sp>
            <p:nvSpPr>
              <p:cNvPr id="34" name="Freeform 93"/>
              <p:cNvSpPr>
                <a:spLocks/>
              </p:cNvSpPr>
              <p:nvPr/>
            </p:nvSpPr>
            <p:spPr bwMode="auto">
              <a:xfrm>
                <a:off x="8843963" y="4919663"/>
                <a:ext cx="104775" cy="146050"/>
              </a:xfrm>
              <a:custGeom>
                <a:avLst/>
                <a:gdLst>
                  <a:gd name="T0" fmla="*/ 39 w 40"/>
                  <a:gd name="T1" fmla="*/ 1 h 56"/>
                  <a:gd name="T2" fmla="*/ 21 w 40"/>
                  <a:gd name="T3" fmla="*/ 27 h 56"/>
                  <a:gd name="T4" fmla="*/ 0 w 40"/>
                  <a:gd name="T5" fmla="*/ 55 h 56"/>
                  <a:gd name="T6" fmla="*/ 1 w 40"/>
                  <a:gd name="T7" fmla="*/ 56 h 56"/>
                  <a:gd name="T8" fmla="*/ 21 w 40"/>
                  <a:gd name="T9" fmla="*/ 29 h 56"/>
                  <a:gd name="T10" fmla="*/ 39 w 40"/>
                  <a:gd name="T11" fmla="*/ 1 h 56"/>
                  <a:gd name="T12" fmla="*/ 39 w 40"/>
                  <a:gd name="T13" fmla="*/ 1 h 56"/>
                </a:gdLst>
                <a:ahLst/>
                <a:cxnLst>
                  <a:cxn ang="0">
                    <a:pos x="T0" y="T1"/>
                  </a:cxn>
                  <a:cxn ang="0">
                    <a:pos x="T2" y="T3"/>
                  </a:cxn>
                  <a:cxn ang="0">
                    <a:pos x="T4" y="T5"/>
                  </a:cxn>
                  <a:cxn ang="0">
                    <a:pos x="T6" y="T7"/>
                  </a:cxn>
                  <a:cxn ang="0">
                    <a:pos x="T8" y="T9"/>
                  </a:cxn>
                  <a:cxn ang="0">
                    <a:pos x="T10" y="T11"/>
                  </a:cxn>
                  <a:cxn ang="0">
                    <a:pos x="T12" y="T13"/>
                  </a:cxn>
                </a:cxnLst>
                <a:rect l="0" t="0" r="r" b="b"/>
                <a:pathLst>
                  <a:path w="40" h="56">
                    <a:moveTo>
                      <a:pt x="39" y="1"/>
                    </a:moveTo>
                    <a:cubicBezTo>
                      <a:pt x="32" y="9"/>
                      <a:pt x="27" y="19"/>
                      <a:pt x="21" y="27"/>
                    </a:cubicBezTo>
                    <a:cubicBezTo>
                      <a:pt x="14" y="37"/>
                      <a:pt x="6" y="45"/>
                      <a:pt x="0" y="55"/>
                    </a:cubicBezTo>
                    <a:cubicBezTo>
                      <a:pt x="0" y="56"/>
                      <a:pt x="1" y="56"/>
                      <a:pt x="1" y="56"/>
                    </a:cubicBezTo>
                    <a:cubicBezTo>
                      <a:pt x="9" y="48"/>
                      <a:pt x="15" y="38"/>
                      <a:pt x="21" y="29"/>
                    </a:cubicBezTo>
                    <a:cubicBezTo>
                      <a:pt x="28" y="21"/>
                      <a:pt x="35" y="11"/>
                      <a:pt x="39" y="1"/>
                    </a:cubicBezTo>
                    <a:cubicBezTo>
                      <a:pt x="40" y="1"/>
                      <a:pt x="39" y="0"/>
                      <a:pt x="39"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5" name="Freeform 94"/>
              <p:cNvSpPr>
                <a:spLocks/>
              </p:cNvSpPr>
              <p:nvPr/>
            </p:nvSpPr>
            <p:spPr bwMode="auto">
              <a:xfrm>
                <a:off x="8899525" y="4937126"/>
                <a:ext cx="61913" cy="138113"/>
              </a:xfrm>
              <a:custGeom>
                <a:avLst/>
                <a:gdLst>
                  <a:gd name="T0" fmla="*/ 23 w 24"/>
                  <a:gd name="T1" fmla="*/ 0 h 53"/>
                  <a:gd name="T2" fmla="*/ 22 w 24"/>
                  <a:gd name="T3" fmla="*/ 0 h 53"/>
                  <a:gd name="T4" fmla="*/ 22 w 24"/>
                  <a:gd name="T5" fmla="*/ 0 h 53"/>
                  <a:gd name="T6" fmla="*/ 11 w 24"/>
                  <a:gd name="T7" fmla="*/ 25 h 53"/>
                  <a:gd name="T8" fmla="*/ 0 w 24"/>
                  <a:gd name="T9" fmla="*/ 52 h 53"/>
                  <a:gd name="T10" fmla="*/ 1 w 24"/>
                  <a:gd name="T11" fmla="*/ 53 h 53"/>
                  <a:gd name="T12" fmla="*/ 11 w 24"/>
                  <a:gd name="T13" fmla="*/ 28 h 53"/>
                  <a:gd name="T14" fmla="*/ 22 w 24"/>
                  <a:gd name="T15" fmla="*/ 2 h 53"/>
                  <a:gd name="T16" fmla="*/ 20 w 24"/>
                  <a:gd name="T17" fmla="*/ 26 h 53"/>
                  <a:gd name="T18" fmla="*/ 15 w 24"/>
                  <a:gd name="T19" fmla="*/ 51 h 53"/>
                  <a:gd name="T20" fmla="*/ 16 w 24"/>
                  <a:gd name="T21" fmla="*/ 51 h 53"/>
                  <a:gd name="T22" fmla="*/ 22 w 24"/>
                  <a:gd name="T23" fmla="*/ 26 h 53"/>
                  <a:gd name="T24" fmla="*/ 23 w 24"/>
                  <a:gd name="T25"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53">
                    <a:moveTo>
                      <a:pt x="23" y="0"/>
                    </a:moveTo>
                    <a:cubicBezTo>
                      <a:pt x="23" y="0"/>
                      <a:pt x="22" y="0"/>
                      <a:pt x="22" y="0"/>
                    </a:cubicBezTo>
                    <a:cubicBezTo>
                      <a:pt x="22" y="0"/>
                      <a:pt x="22" y="0"/>
                      <a:pt x="22" y="0"/>
                    </a:cubicBezTo>
                    <a:cubicBezTo>
                      <a:pt x="18" y="8"/>
                      <a:pt x="14" y="16"/>
                      <a:pt x="11" y="25"/>
                    </a:cubicBezTo>
                    <a:cubicBezTo>
                      <a:pt x="7" y="34"/>
                      <a:pt x="2" y="43"/>
                      <a:pt x="0" y="52"/>
                    </a:cubicBezTo>
                    <a:cubicBezTo>
                      <a:pt x="0" y="53"/>
                      <a:pt x="1" y="53"/>
                      <a:pt x="1" y="53"/>
                    </a:cubicBezTo>
                    <a:cubicBezTo>
                      <a:pt x="5" y="45"/>
                      <a:pt x="8" y="36"/>
                      <a:pt x="11" y="28"/>
                    </a:cubicBezTo>
                    <a:cubicBezTo>
                      <a:pt x="15" y="19"/>
                      <a:pt x="19" y="10"/>
                      <a:pt x="22" y="2"/>
                    </a:cubicBezTo>
                    <a:cubicBezTo>
                      <a:pt x="21" y="10"/>
                      <a:pt x="21" y="18"/>
                      <a:pt x="20" y="26"/>
                    </a:cubicBezTo>
                    <a:cubicBezTo>
                      <a:pt x="18" y="34"/>
                      <a:pt x="16" y="43"/>
                      <a:pt x="15" y="51"/>
                    </a:cubicBezTo>
                    <a:cubicBezTo>
                      <a:pt x="15" y="52"/>
                      <a:pt x="16" y="52"/>
                      <a:pt x="16" y="51"/>
                    </a:cubicBezTo>
                    <a:cubicBezTo>
                      <a:pt x="19" y="44"/>
                      <a:pt x="21" y="34"/>
                      <a:pt x="22" y="26"/>
                    </a:cubicBezTo>
                    <a:cubicBezTo>
                      <a:pt x="23" y="18"/>
                      <a:pt x="24" y="9"/>
                      <a:pt x="23"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6" name="Freeform 95"/>
              <p:cNvSpPr>
                <a:spLocks/>
              </p:cNvSpPr>
              <p:nvPr/>
            </p:nvSpPr>
            <p:spPr bwMode="auto">
              <a:xfrm>
                <a:off x="8997950" y="4949826"/>
                <a:ext cx="49213" cy="185738"/>
              </a:xfrm>
              <a:custGeom>
                <a:avLst/>
                <a:gdLst>
                  <a:gd name="T0" fmla="*/ 14 w 19"/>
                  <a:gd name="T1" fmla="*/ 38 h 71"/>
                  <a:gd name="T2" fmla="*/ 6 w 19"/>
                  <a:gd name="T3" fmla="*/ 3 h 71"/>
                  <a:gd name="T4" fmla="*/ 5 w 19"/>
                  <a:gd name="T5" fmla="*/ 2 h 71"/>
                  <a:gd name="T6" fmla="*/ 5 w 19"/>
                  <a:gd name="T7" fmla="*/ 1 h 71"/>
                  <a:gd name="T8" fmla="*/ 4 w 19"/>
                  <a:gd name="T9" fmla="*/ 1 h 71"/>
                  <a:gd name="T10" fmla="*/ 2 w 19"/>
                  <a:gd name="T11" fmla="*/ 59 h 71"/>
                  <a:gd name="T12" fmla="*/ 4 w 19"/>
                  <a:gd name="T13" fmla="*/ 59 h 71"/>
                  <a:gd name="T14" fmla="*/ 5 w 19"/>
                  <a:gd name="T15" fmla="*/ 5 h 71"/>
                  <a:gd name="T16" fmla="*/ 11 w 19"/>
                  <a:gd name="T17" fmla="*/ 38 h 71"/>
                  <a:gd name="T18" fmla="*/ 17 w 19"/>
                  <a:gd name="T19" fmla="*/ 71 h 71"/>
                  <a:gd name="T20" fmla="*/ 18 w 19"/>
                  <a:gd name="T21" fmla="*/ 70 h 71"/>
                  <a:gd name="T22" fmla="*/ 14 w 19"/>
                  <a:gd name="T23" fmla="*/ 38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71">
                    <a:moveTo>
                      <a:pt x="14" y="38"/>
                    </a:moveTo>
                    <a:cubicBezTo>
                      <a:pt x="11" y="26"/>
                      <a:pt x="9" y="14"/>
                      <a:pt x="6" y="3"/>
                    </a:cubicBezTo>
                    <a:cubicBezTo>
                      <a:pt x="6" y="2"/>
                      <a:pt x="5" y="2"/>
                      <a:pt x="5" y="2"/>
                    </a:cubicBezTo>
                    <a:cubicBezTo>
                      <a:pt x="5" y="2"/>
                      <a:pt x="5" y="2"/>
                      <a:pt x="5" y="1"/>
                    </a:cubicBezTo>
                    <a:cubicBezTo>
                      <a:pt x="5" y="0"/>
                      <a:pt x="4" y="0"/>
                      <a:pt x="4" y="1"/>
                    </a:cubicBezTo>
                    <a:cubicBezTo>
                      <a:pt x="1" y="20"/>
                      <a:pt x="0" y="40"/>
                      <a:pt x="2" y="59"/>
                    </a:cubicBezTo>
                    <a:cubicBezTo>
                      <a:pt x="2" y="60"/>
                      <a:pt x="4" y="61"/>
                      <a:pt x="4" y="59"/>
                    </a:cubicBezTo>
                    <a:cubicBezTo>
                      <a:pt x="5" y="41"/>
                      <a:pt x="5" y="23"/>
                      <a:pt x="5" y="5"/>
                    </a:cubicBezTo>
                    <a:cubicBezTo>
                      <a:pt x="6" y="16"/>
                      <a:pt x="9" y="27"/>
                      <a:pt x="11" y="38"/>
                    </a:cubicBezTo>
                    <a:cubicBezTo>
                      <a:pt x="13" y="49"/>
                      <a:pt x="13" y="61"/>
                      <a:pt x="17" y="71"/>
                    </a:cubicBezTo>
                    <a:cubicBezTo>
                      <a:pt x="17" y="71"/>
                      <a:pt x="18" y="71"/>
                      <a:pt x="18" y="70"/>
                    </a:cubicBezTo>
                    <a:cubicBezTo>
                      <a:pt x="19" y="60"/>
                      <a:pt x="15" y="48"/>
                      <a:pt x="14" y="3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7" name="Freeform 96"/>
              <p:cNvSpPr>
                <a:spLocks/>
              </p:cNvSpPr>
              <p:nvPr/>
            </p:nvSpPr>
            <p:spPr bwMode="auto">
              <a:xfrm>
                <a:off x="9047163" y="4960938"/>
                <a:ext cx="63500" cy="153988"/>
              </a:xfrm>
              <a:custGeom>
                <a:avLst/>
                <a:gdLst>
                  <a:gd name="T0" fmla="*/ 14 w 24"/>
                  <a:gd name="T1" fmla="*/ 29 h 59"/>
                  <a:gd name="T2" fmla="*/ 1 w 24"/>
                  <a:gd name="T3" fmla="*/ 1 h 59"/>
                  <a:gd name="T4" fmla="*/ 0 w 24"/>
                  <a:gd name="T5" fmla="*/ 1 h 59"/>
                  <a:gd name="T6" fmla="*/ 11 w 24"/>
                  <a:gd name="T7" fmla="*/ 29 h 59"/>
                  <a:gd name="T8" fmla="*/ 22 w 24"/>
                  <a:gd name="T9" fmla="*/ 58 h 59"/>
                  <a:gd name="T10" fmla="*/ 24 w 24"/>
                  <a:gd name="T11" fmla="*/ 57 h 59"/>
                  <a:gd name="T12" fmla="*/ 14 w 24"/>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4" h="59">
                    <a:moveTo>
                      <a:pt x="14" y="29"/>
                    </a:moveTo>
                    <a:cubicBezTo>
                      <a:pt x="10" y="20"/>
                      <a:pt x="6" y="10"/>
                      <a:pt x="1" y="1"/>
                    </a:cubicBezTo>
                    <a:cubicBezTo>
                      <a:pt x="1" y="0"/>
                      <a:pt x="0" y="0"/>
                      <a:pt x="0" y="1"/>
                    </a:cubicBezTo>
                    <a:cubicBezTo>
                      <a:pt x="4" y="11"/>
                      <a:pt x="8" y="20"/>
                      <a:pt x="11" y="29"/>
                    </a:cubicBezTo>
                    <a:cubicBezTo>
                      <a:pt x="15" y="39"/>
                      <a:pt x="17" y="49"/>
                      <a:pt x="22" y="58"/>
                    </a:cubicBezTo>
                    <a:cubicBezTo>
                      <a:pt x="22" y="59"/>
                      <a:pt x="24" y="58"/>
                      <a:pt x="24" y="57"/>
                    </a:cubicBezTo>
                    <a:cubicBezTo>
                      <a:pt x="22" y="48"/>
                      <a:pt x="17" y="38"/>
                      <a:pt x="14"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8" name="Freeform 97"/>
              <p:cNvSpPr>
                <a:spLocks/>
              </p:cNvSpPr>
              <p:nvPr/>
            </p:nvSpPr>
            <p:spPr bwMode="auto">
              <a:xfrm>
                <a:off x="8836025" y="4594226"/>
                <a:ext cx="136525" cy="152400"/>
              </a:xfrm>
              <a:custGeom>
                <a:avLst/>
                <a:gdLst>
                  <a:gd name="T0" fmla="*/ 51 w 52"/>
                  <a:gd name="T1" fmla="*/ 55 h 58"/>
                  <a:gd name="T2" fmla="*/ 29 w 52"/>
                  <a:gd name="T3" fmla="*/ 31 h 58"/>
                  <a:gd name="T4" fmla="*/ 10 w 52"/>
                  <a:gd name="T5" fmla="*/ 1 h 58"/>
                  <a:gd name="T6" fmla="*/ 9 w 52"/>
                  <a:gd name="T7" fmla="*/ 1 h 58"/>
                  <a:gd name="T8" fmla="*/ 26 w 52"/>
                  <a:gd name="T9" fmla="*/ 32 h 58"/>
                  <a:gd name="T10" fmla="*/ 30 w 52"/>
                  <a:gd name="T11" fmla="*/ 37 h 58"/>
                  <a:gd name="T12" fmla="*/ 1 w 52"/>
                  <a:gd name="T13" fmla="*/ 10 h 58"/>
                  <a:gd name="T14" fmla="*/ 0 w 52"/>
                  <a:gd name="T15" fmla="*/ 10 h 58"/>
                  <a:gd name="T16" fmla="*/ 19 w 52"/>
                  <a:gd name="T17" fmla="*/ 31 h 58"/>
                  <a:gd name="T18" fmla="*/ 35 w 52"/>
                  <a:gd name="T19" fmla="*/ 44 h 58"/>
                  <a:gd name="T20" fmla="*/ 50 w 52"/>
                  <a:gd name="T21" fmla="*/ 57 h 58"/>
                  <a:gd name="T22" fmla="*/ 51 w 52"/>
                  <a:gd name="T23" fmla="*/ 5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58">
                    <a:moveTo>
                      <a:pt x="51" y="55"/>
                    </a:moveTo>
                    <a:cubicBezTo>
                      <a:pt x="44" y="47"/>
                      <a:pt x="35" y="40"/>
                      <a:pt x="29" y="31"/>
                    </a:cubicBezTo>
                    <a:cubicBezTo>
                      <a:pt x="21" y="21"/>
                      <a:pt x="15" y="11"/>
                      <a:pt x="10" y="1"/>
                    </a:cubicBezTo>
                    <a:cubicBezTo>
                      <a:pt x="10" y="0"/>
                      <a:pt x="9" y="1"/>
                      <a:pt x="9" y="1"/>
                    </a:cubicBezTo>
                    <a:cubicBezTo>
                      <a:pt x="13" y="12"/>
                      <a:pt x="19" y="22"/>
                      <a:pt x="26" y="32"/>
                    </a:cubicBezTo>
                    <a:cubicBezTo>
                      <a:pt x="27" y="34"/>
                      <a:pt x="29" y="36"/>
                      <a:pt x="30" y="37"/>
                    </a:cubicBezTo>
                    <a:cubicBezTo>
                      <a:pt x="20" y="29"/>
                      <a:pt x="11" y="18"/>
                      <a:pt x="1" y="10"/>
                    </a:cubicBezTo>
                    <a:cubicBezTo>
                      <a:pt x="1" y="9"/>
                      <a:pt x="0" y="10"/>
                      <a:pt x="0" y="10"/>
                    </a:cubicBezTo>
                    <a:cubicBezTo>
                      <a:pt x="6" y="18"/>
                      <a:pt x="13" y="24"/>
                      <a:pt x="19" y="31"/>
                    </a:cubicBezTo>
                    <a:cubicBezTo>
                      <a:pt x="24" y="36"/>
                      <a:pt x="29" y="40"/>
                      <a:pt x="35" y="44"/>
                    </a:cubicBezTo>
                    <a:cubicBezTo>
                      <a:pt x="40" y="49"/>
                      <a:pt x="44" y="53"/>
                      <a:pt x="50" y="57"/>
                    </a:cubicBezTo>
                    <a:cubicBezTo>
                      <a:pt x="51" y="58"/>
                      <a:pt x="52" y="56"/>
                      <a:pt x="51" y="55"/>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9" name="Freeform 98"/>
              <p:cNvSpPr>
                <a:spLocks/>
              </p:cNvSpPr>
              <p:nvPr/>
            </p:nvSpPr>
            <p:spPr bwMode="auto">
              <a:xfrm>
                <a:off x="8901113" y="4572001"/>
                <a:ext cx="96838" cy="163513"/>
              </a:xfrm>
              <a:custGeom>
                <a:avLst/>
                <a:gdLst>
                  <a:gd name="T0" fmla="*/ 36 w 37"/>
                  <a:gd name="T1" fmla="*/ 61 h 63"/>
                  <a:gd name="T2" fmla="*/ 31 w 37"/>
                  <a:gd name="T3" fmla="*/ 44 h 63"/>
                  <a:gd name="T4" fmla="*/ 31 w 37"/>
                  <a:gd name="T5" fmla="*/ 44 h 63"/>
                  <a:gd name="T6" fmla="*/ 27 w 37"/>
                  <a:gd name="T7" fmla="*/ 1 h 63"/>
                  <a:gd name="T8" fmla="*/ 26 w 37"/>
                  <a:gd name="T9" fmla="*/ 1 h 63"/>
                  <a:gd name="T10" fmla="*/ 29 w 37"/>
                  <a:gd name="T11" fmla="*/ 37 h 63"/>
                  <a:gd name="T12" fmla="*/ 13 w 37"/>
                  <a:gd name="T13" fmla="*/ 3 h 63"/>
                  <a:gd name="T14" fmla="*/ 12 w 37"/>
                  <a:gd name="T15" fmla="*/ 4 h 63"/>
                  <a:gd name="T16" fmla="*/ 21 w 37"/>
                  <a:gd name="T17" fmla="*/ 26 h 63"/>
                  <a:gd name="T18" fmla="*/ 15 w 37"/>
                  <a:gd name="T19" fmla="*/ 19 h 63"/>
                  <a:gd name="T20" fmla="*/ 2 w 37"/>
                  <a:gd name="T21" fmla="*/ 3 h 63"/>
                  <a:gd name="T22" fmla="*/ 1 w 37"/>
                  <a:gd name="T23" fmla="*/ 4 h 63"/>
                  <a:gd name="T24" fmla="*/ 13 w 37"/>
                  <a:gd name="T25" fmla="*/ 20 h 63"/>
                  <a:gd name="T26" fmla="*/ 24 w 37"/>
                  <a:gd name="T27" fmla="*/ 34 h 63"/>
                  <a:gd name="T28" fmla="*/ 33 w 37"/>
                  <a:gd name="T29" fmla="*/ 61 h 63"/>
                  <a:gd name="T30" fmla="*/ 36 w 37"/>
                  <a:gd name="T31" fmla="*/ 6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 h="63">
                    <a:moveTo>
                      <a:pt x="36" y="61"/>
                    </a:moveTo>
                    <a:cubicBezTo>
                      <a:pt x="35" y="55"/>
                      <a:pt x="33" y="50"/>
                      <a:pt x="31" y="44"/>
                    </a:cubicBezTo>
                    <a:cubicBezTo>
                      <a:pt x="31" y="44"/>
                      <a:pt x="31" y="44"/>
                      <a:pt x="31" y="44"/>
                    </a:cubicBezTo>
                    <a:cubicBezTo>
                      <a:pt x="32" y="30"/>
                      <a:pt x="31" y="15"/>
                      <a:pt x="27" y="1"/>
                    </a:cubicBezTo>
                    <a:cubicBezTo>
                      <a:pt x="27" y="0"/>
                      <a:pt x="26" y="0"/>
                      <a:pt x="26" y="1"/>
                    </a:cubicBezTo>
                    <a:cubicBezTo>
                      <a:pt x="27" y="13"/>
                      <a:pt x="28" y="25"/>
                      <a:pt x="29" y="37"/>
                    </a:cubicBezTo>
                    <a:cubicBezTo>
                      <a:pt x="24" y="26"/>
                      <a:pt x="19" y="14"/>
                      <a:pt x="13" y="3"/>
                    </a:cubicBezTo>
                    <a:cubicBezTo>
                      <a:pt x="13" y="2"/>
                      <a:pt x="12" y="3"/>
                      <a:pt x="12" y="4"/>
                    </a:cubicBezTo>
                    <a:cubicBezTo>
                      <a:pt x="14" y="11"/>
                      <a:pt x="18" y="19"/>
                      <a:pt x="21" y="26"/>
                    </a:cubicBezTo>
                    <a:cubicBezTo>
                      <a:pt x="19" y="24"/>
                      <a:pt x="17" y="22"/>
                      <a:pt x="15" y="19"/>
                    </a:cubicBezTo>
                    <a:cubicBezTo>
                      <a:pt x="11" y="14"/>
                      <a:pt x="6" y="8"/>
                      <a:pt x="2" y="3"/>
                    </a:cubicBezTo>
                    <a:cubicBezTo>
                      <a:pt x="1" y="2"/>
                      <a:pt x="0" y="3"/>
                      <a:pt x="1" y="4"/>
                    </a:cubicBezTo>
                    <a:cubicBezTo>
                      <a:pt x="4" y="9"/>
                      <a:pt x="9" y="15"/>
                      <a:pt x="13" y="20"/>
                    </a:cubicBezTo>
                    <a:cubicBezTo>
                      <a:pt x="16" y="25"/>
                      <a:pt x="20" y="30"/>
                      <a:pt x="24" y="34"/>
                    </a:cubicBezTo>
                    <a:cubicBezTo>
                      <a:pt x="27" y="43"/>
                      <a:pt x="31" y="52"/>
                      <a:pt x="33" y="61"/>
                    </a:cubicBezTo>
                    <a:cubicBezTo>
                      <a:pt x="34" y="63"/>
                      <a:pt x="37" y="63"/>
                      <a:pt x="36" y="6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0" name="Freeform 99"/>
              <p:cNvSpPr>
                <a:spLocks/>
              </p:cNvSpPr>
              <p:nvPr/>
            </p:nvSpPr>
            <p:spPr bwMode="auto">
              <a:xfrm>
                <a:off x="9009063" y="4557713"/>
                <a:ext cx="20638" cy="169863"/>
              </a:xfrm>
              <a:custGeom>
                <a:avLst/>
                <a:gdLst>
                  <a:gd name="T0" fmla="*/ 6 w 8"/>
                  <a:gd name="T1" fmla="*/ 29 h 65"/>
                  <a:gd name="T2" fmla="*/ 1 w 8"/>
                  <a:gd name="T3" fmla="*/ 0 h 65"/>
                  <a:gd name="T4" fmla="*/ 0 w 8"/>
                  <a:gd name="T5" fmla="*/ 0 h 65"/>
                  <a:gd name="T6" fmla="*/ 4 w 8"/>
                  <a:gd name="T7" fmla="*/ 32 h 65"/>
                  <a:gd name="T8" fmla="*/ 6 w 8"/>
                  <a:gd name="T9" fmla="*/ 64 h 65"/>
                  <a:gd name="T10" fmla="*/ 7 w 8"/>
                  <a:gd name="T11" fmla="*/ 64 h 65"/>
                  <a:gd name="T12" fmla="*/ 6 w 8"/>
                  <a:gd name="T13" fmla="*/ 29 h 65"/>
                </a:gdLst>
                <a:ahLst/>
                <a:cxnLst>
                  <a:cxn ang="0">
                    <a:pos x="T0" y="T1"/>
                  </a:cxn>
                  <a:cxn ang="0">
                    <a:pos x="T2" y="T3"/>
                  </a:cxn>
                  <a:cxn ang="0">
                    <a:pos x="T4" y="T5"/>
                  </a:cxn>
                  <a:cxn ang="0">
                    <a:pos x="T6" y="T7"/>
                  </a:cxn>
                  <a:cxn ang="0">
                    <a:pos x="T8" y="T9"/>
                  </a:cxn>
                  <a:cxn ang="0">
                    <a:pos x="T10" y="T11"/>
                  </a:cxn>
                  <a:cxn ang="0">
                    <a:pos x="T12" y="T13"/>
                  </a:cxn>
                </a:cxnLst>
                <a:rect l="0" t="0" r="r" b="b"/>
                <a:pathLst>
                  <a:path w="8" h="65">
                    <a:moveTo>
                      <a:pt x="6" y="29"/>
                    </a:moveTo>
                    <a:cubicBezTo>
                      <a:pt x="5" y="20"/>
                      <a:pt x="5" y="9"/>
                      <a:pt x="1" y="0"/>
                    </a:cubicBezTo>
                    <a:cubicBezTo>
                      <a:pt x="1" y="0"/>
                      <a:pt x="0" y="0"/>
                      <a:pt x="0" y="0"/>
                    </a:cubicBezTo>
                    <a:cubicBezTo>
                      <a:pt x="1" y="11"/>
                      <a:pt x="3" y="21"/>
                      <a:pt x="4" y="32"/>
                    </a:cubicBezTo>
                    <a:cubicBezTo>
                      <a:pt x="5" y="43"/>
                      <a:pt x="5" y="53"/>
                      <a:pt x="6" y="64"/>
                    </a:cubicBezTo>
                    <a:cubicBezTo>
                      <a:pt x="6" y="65"/>
                      <a:pt x="7" y="65"/>
                      <a:pt x="7" y="64"/>
                    </a:cubicBezTo>
                    <a:cubicBezTo>
                      <a:pt x="8" y="53"/>
                      <a:pt x="7" y="41"/>
                      <a:pt x="6"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1" name="Freeform 100"/>
              <p:cNvSpPr>
                <a:spLocks/>
              </p:cNvSpPr>
              <p:nvPr/>
            </p:nvSpPr>
            <p:spPr bwMode="auto">
              <a:xfrm>
                <a:off x="9045575" y="4560888"/>
                <a:ext cx="20638" cy="173038"/>
              </a:xfrm>
              <a:custGeom>
                <a:avLst/>
                <a:gdLst>
                  <a:gd name="T0" fmla="*/ 4 w 8"/>
                  <a:gd name="T1" fmla="*/ 0 h 66"/>
                  <a:gd name="T2" fmla="*/ 3 w 8"/>
                  <a:gd name="T3" fmla="*/ 1 h 66"/>
                  <a:gd name="T4" fmla="*/ 5 w 8"/>
                  <a:gd name="T5" fmla="*/ 32 h 66"/>
                  <a:gd name="T6" fmla="*/ 0 w 8"/>
                  <a:gd name="T7" fmla="*/ 65 h 66"/>
                  <a:gd name="T8" fmla="*/ 1 w 8"/>
                  <a:gd name="T9" fmla="*/ 66 h 66"/>
                  <a:gd name="T10" fmla="*/ 7 w 8"/>
                  <a:gd name="T11" fmla="*/ 32 h 66"/>
                  <a:gd name="T12" fmla="*/ 4 w 8"/>
                  <a:gd name="T13" fmla="*/ 0 h 66"/>
                </a:gdLst>
                <a:ahLst/>
                <a:cxnLst>
                  <a:cxn ang="0">
                    <a:pos x="T0" y="T1"/>
                  </a:cxn>
                  <a:cxn ang="0">
                    <a:pos x="T2" y="T3"/>
                  </a:cxn>
                  <a:cxn ang="0">
                    <a:pos x="T4" y="T5"/>
                  </a:cxn>
                  <a:cxn ang="0">
                    <a:pos x="T6" y="T7"/>
                  </a:cxn>
                  <a:cxn ang="0">
                    <a:pos x="T8" y="T9"/>
                  </a:cxn>
                  <a:cxn ang="0">
                    <a:pos x="T10" y="T11"/>
                  </a:cxn>
                  <a:cxn ang="0">
                    <a:pos x="T12" y="T13"/>
                  </a:cxn>
                </a:cxnLst>
                <a:rect l="0" t="0" r="r" b="b"/>
                <a:pathLst>
                  <a:path w="8" h="66">
                    <a:moveTo>
                      <a:pt x="4" y="0"/>
                    </a:moveTo>
                    <a:cubicBezTo>
                      <a:pt x="4" y="0"/>
                      <a:pt x="3" y="0"/>
                      <a:pt x="3" y="1"/>
                    </a:cubicBezTo>
                    <a:cubicBezTo>
                      <a:pt x="3" y="11"/>
                      <a:pt x="5" y="21"/>
                      <a:pt x="5" y="32"/>
                    </a:cubicBezTo>
                    <a:cubicBezTo>
                      <a:pt x="4" y="43"/>
                      <a:pt x="2" y="54"/>
                      <a:pt x="0" y="65"/>
                    </a:cubicBezTo>
                    <a:cubicBezTo>
                      <a:pt x="0" y="66"/>
                      <a:pt x="0" y="66"/>
                      <a:pt x="1" y="66"/>
                    </a:cubicBezTo>
                    <a:cubicBezTo>
                      <a:pt x="5" y="55"/>
                      <a:pt x="7" y="43"/>
                      <a:pt x="7" y="32"/>
                    </a:cubicBezTo>
                    <a:cubicBezTo>
                      <a:pt x="7" y="22"/>
                      <a:pt x="8" y="10"/>
                      <a:pt x="4"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2" name="Freeform 101"/>
              <p:cNvSpPr>
                <a:spLocks/>
              </p:cNvSpPr>
              <p:nvPr/>
            </p:nvSpPr>
            <p:spPr bwMode="auto">
              <a:xfrm>
                <a:off x="9053513" y="4594226"/>
                <a:ext cx="28575" cy="139700"/>
              </a:xfrm>
              <a:custGeom>
                <a:avLst/>
                <a:gdLst>
                  <a:gd name="T0" fmla="*/ 10 w 11"/>
                  <a:gd name="T1" fmla="*/ 1 h 53"/>
                  <a:gd name="T2" fmla="*/ 7 w 11"/>
                  <a:gd name="T3" fmla="*/ 26 h 53"/>
                  <a:gd name="T4" fmla="*/ 0 w 11"/>
                  <a:gd name="T5" fmla="*/ 51 h 53"/>
                  <a:gd name="T6" fmla="*/ 2 w 11"/>
                  <a:gd name="T7" fmla="*/ 52 h 53"/>
                  <a:gd name="T8" fmla="*/ 8 w 11"/>
                  <a:gd name="T9" fmla="*/ 32 h 53"/>
                  <a:gd name="T10" fmla="*/ 11 w 11"/>
                  <a:gd name="T11" fmla="*/ 1 h 53"/>
                  <a:gd name="T12" fmla="*/ 10 w 11"/>
                  <a:gd name="T13" fmla="*/ 1 h 53"/>
                </a:gdLst>
                <a:ahLst/>
                <a:cxnLst>
                  <a:cxn ang="0">
                    <a:pos x="T0" y="T1"/>
                  </a:cxn>
                  <a:cxn ang="0">
                    <a:pos x="T2" y="T3"/>
                  </a:cxn>
                  <a:cxn ang="0">
                    <a:pos x="T4" y="T5"/>
                  </a:cxn>
                  <a:cxn ang="0">
                    <a:pos x="T6" y="T7"/>
                  </a:cxn>
                  <a:cxn ang="0">
                    <a:pos x="T8" y="T9"/>
                  </a:cxn>
                  <a:cxn ang="0">
                    <a:pos x="T10" y="T11"/>
                  </a:cxn>
                  <a:cxn ang="0">
                    <a:pos x="T12" y="T13"/>
                  </a:cxn>
                </a:cxnLst>
                <a:rect l="0" t="0" r="r" b="b"/>
                <a:pathLst>
                  <a:path w="11" h="53">
                    <a:moveTo>
                      <a:pt x="10" y="1"/>
                    </a:moveTo>
                    <a:cubicBezTo>
                      <a:pt x="9" y="9"/>
                      <a:pt x="8" y="18"/>
                      <a:pt x="7" y="26"/>
                    </a:cubicBezTo>
                    <a:cubicBezTo>
                      <a:pt x="6" y="34"/>
                      <a:pt x="5" y="44"/>
                      <a:pt x="0" y="51"/>
                    </a:cubicBezTo>
                    <a:cubicBezTo>
                      <a:pt x="0" y="52"/>
                      <a:pt x="1" y="53"/>
                      <a:pt x="2" y="52"/>
                    </a:cubicBezTo>
                    <a:cubicBezTo>
                      <a:pt x="6" y="47"/>
                      <a:pt x="7" y="39"/>
                      <a:pt x="8" y="32"/>
                    </a:cubicBezTo>
                    <a:cubicBezTo>
                      <a:pt x="10" y="22"/>
                      <a:pt x="11" y="11"/>
                      <a:pt x="11" y="1"/>
                    </a:cubicBezTo>
                    <a:cubicBezTo>
                      <a:pt x="11" y="0"/>
                      <a:pt x="10" y="0"/>
                      <a:pt x="10"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3" name="Freeform 102"/>
              <p:cNvSpPr>
                <a:spLocks/>
              </p:cNvSpPr>
              <p:nvPr/>
            </p:nvSpPr>
            <p:spPr bwMode="auto">
              <a:xfrm>
                <a:off x="9112250" y="4646613"/>
                <a:ext cx="144463" cy="120650"/>
              </a:xfrm>
              <a:custGeom>
                <a:avLst/>
                <a:gdLst>
                  <a:gd name="T0" fmla="*/ 55 w 55"/>
                  <a:gd name="T1" fmla="*/ 13 h 46"/>
                  <a:gd name="T2" fmla="*/ 29 w 55"/>
                  <a:gd name="T3" fmla="*/ 27 h 46"/>
                  <a:gd name="T4" fmla="*/ 16 w 55"/>
                  <a:gd name="T5" fmla="*/ 33 h 46"/>
                  <a:gd name="T6" fmla="*/ 12 w 55"/>
                  <a:gd name="T7" fmla="*/ 35 h 46"/>
                  <a:gd name="T8" fmla="*/ 26 w 55"/>
                  <a:gd name="T9" fmla="*/ 24 h 46"/>
                  <a:gd name="T10" fmla="*/ 51 w 55"/>
                  <a:gd name="T11" fmla="*/ 1 h 46"/>
                  <a:gd name="T12" fmla="*/ 50 w 55"/>
                  <a:gd name="T13" fmla="*/ 1 h 46"/>
                  <a:gd name="T14" fmla="*/ 23 w 55"/>
                  <a:gd name="T15" fmla="*/ 23 h 46"/>
                  <a:gd name="T16" fmla="*/ 0 w 55"/>
                  <a:gd name="T17" fmla="*/ 45 h 46"/>
                  <a:gd name="T18" fmla="*/ 1 w 55"/>
                  <a:gd name="T19" fmla="*/ 46 h 46"/>
                  <a:gd name="T20" fmla="*/ 8 w 55"/>
                  <a:gd name="T21" fmla="*/ 39 h 46"/>
                  <a:gd name="T22" fmla="*/ 8 w 55"/>
                  <a:gd name="T23" fmla="*/ 39 h 46"/>
                  <a:gd name="T24" fmla="*/ 8 w 55"/>
                  <a:gd name="T25" fmla="*/ 39 h 46"/>
                  <a:gd name="T26" fmla="*/ 8 w 55"/>
                  <a:gd name="T27" fmla="*/ 39 h 46"/>
                  <a:gd name="T28" fmla="*/ 9 w 55"/>
                  <a:gd name="T29" fmla="*/ 39 h 46"/>
                  <a:gd name="T30" fmla="*/ 9 w 55"/>
                  <a:gd name="T31" fmla="*/ 39 h 46"/>
                  <a:gd name="T32" fmla="*/ 19 w 55"/>
                  <a:gd name="T33" fmla="*/ 34 h 46"/>
                  <a:gd name="T34" fmla="*/ 33 w 55"/>
                  <a:gd name="T35" fmla="*/ 28 h 46"/>
                  <a:gd name="T36" fmla="*/ 55 w 55"/>
                  <a:gd name="T37" fmla="*/ 14 h 46"/>
                  <a:gd name="T38" fmla="*/ 55 w 55"/>
                  <a:gd name="T39"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5" h="46">
                    <a:moveTo>
                      <a:pt x="55" y="13"/>
                    </a:moveTo>
                    <a:cubicBezTo>
                      <a:pt x="46" y="19"/>
                      <a:pt x="38" y="23"/>
                      <a:pt x="29" y="27"/>
                    </a:cubicBezTo>
                    <a:cubicBezTo>
                      <a:pt x="25" y="29"/>
                      <a:pt x="20" y="31"/>
                      <a:pt x="16" y="33"/>
                    </a:cubicBezTo>
                    <a:cubicBezTo>
                      <a:pt x="15" y="34"/>
                      <a:pt x="14" y="34"/>
                      <a:pt x="12" y="35"/>
                    </a:cubicBezTo>
                    <a:cubicBezTo>
                      <a:pt x="17" y="31"/>
                      <a:pt x="21" y="28"/>
                      <a:pt x="26" y="24"/>
                    </a:cubicBezTo>
                    <a:cubicBezTo>
                      <a:pt x="34" y="17"/>
                      <a:pt x="43" y="10"/>
                      <a:pt x="51" y="1"/>
                    </a:cubicBezTo>
                    <a:cubicBezTo>
                      <a:pt x="51" y="1"/>
                      <a:pt x="51" y="0"/>
                      <a:pt x="50" y="1"/>
                    </a:cubicBezTo>
                    <a:cubicBezTo>
                      <a:pt x="41" y="7"/>
                      <a:pt x="32" y="15"/>
                      <a:pt x="23" y="23"/>
                    </a:cubicBezTo>
                    <a:cubicBezTo>
                      <a:pt x="15" y="30"/>
                      <a:pt x="6" y="36"/>
                      <a:pt x="0" y="45"/>
                    </a:cubicBezTo>
                    <a:cubicBezTo>
                      <a:pt x="0" y="46"/>
                      <a:pt x="1" y="46"/>
                      <a:pt x="1" y="46"/>
                    </a:cubicBezTo>
                    <a:cubicBezTo>
                      <a:pt x="3" y="43"/>
                      <a:pt x="5" y="41"/>
                      <a:pt x="8" y="39"/>
                    </a:cubicBezTo>
                    <a:cubicBezTo>
                      <a:pt x="8" y="39"/>
                      <a:pt x="8" y="39"/>
                      <a:pt x="8" y="39"/>
                    </a:cubicBezTo>
                    <a:cubicBezTo>
                      <a:pt x="8" y="39"/>
                      <a:pt x="8" y="39"/>
                      <a:pt x="8" y="39"/>
                    </a:cubicBezTo>
                    <a:cubicBezTo>
                      <a:pt x="8" y="39"/>
                      <a:pt x="8" y="39"/>
                      <a:pt x="8" y="39"/>
                    </a:cubicBezTo>
                    <a:cubicBezTo>
                      <a:pt x="8" y="39"/>
                      <a:pt x="9" y="39"/>
                      <a:pt x="9" y="39"/>
                    </a:cubicBezTo>
                    <a:cubicBezTo>
                      <a:pt x="9" y="39"/>
                      <a:pt x="9" y="39"/>
                      <a:pt x="9" y="39"/>
                    </a:cubicBezTo>
                    <a:cubicBezTo>
                      <a:pt x="10" y="40"/>
                      <a:pt x="18" y="35"/>
                      <a:pt x="19" y="34"/>
                    </a:cubicBezTo>
                    <a:cubicBezTo>
                      <a:pt x="24" y="32"/>
                      <a:pt x="28" y="30"/>
                      <a:pt x="33" y="28"/>
                    </a:cubicBezTo>
                    <a:cubicBezTo>
                      <a:pt x="41" y="24"/>
                      <a:pt x="49" y="20"/>
                      <a:pt x="55" y="14"/>
                    </a:cubicBezTo>
                    <a:cubicBezTo>
                      <a:pt x="55" y="14"/>
                      <a:pt x="55" y="13"/>
                      <a:pt x="55" y="13"/>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4" name="Freeform 103"/>
              <p:cNvSpPr>
                <a:spLocks/>
              </p:cNvSpPr>
              <p:nvPr/>
            </p:nvSpPr>
            <p:spPr bwMode="auto">
              <a:xfrm>
                <a:off x="9134475" y="4714876"/>
                <a:ext cx="163513" cy="65088"/>
              </a:xfrm>
              <a:custGeom>
                <a:avLst/>
                <a:gdLst>
                  <a:gd name="T0" fmla="*/ 62 w 63"/>
                  <a:gd name="T1" fmla="*/ 10 h 25"/>
                  <a:gd name="T2" fmla="*/ 37 w 63"/>
                  <a:gd name="T3" fmla="*/ 14 h 25"/>
                  <a:gd name="T4" fmla="*/ 24 w 63"/>
                  <a:gd name="T5" fmla="*/ 17 h 25"/>
                  <a:gd name="T6" fmla="*/ 30 w 63"/>
                  <a:gd name="T7" fmla="*/ 14 h 25"/>
                  <a:gd name="T8" fmla="*/ 58 w 63"/>
                  <a:gd name="T9" fmla="*/ 1 h 25"/>
                  <a:gd name="T10" fmla="*/ 57 w 63"/>
                  <a:gd name="T11" fmla="*/ 0 h 25"/>
                  <a:gd name="T12" fmla="*/ 30 w 63"/>
                  <a:gd name="T13" fmla="*/ 12 h 25"/>
                  <a:gd name="T14" fmla="*/ 0 w 63"/>
                  <a:gd name="T15" fmla="*/ 24 h 25"/>
                  <a:gd name="T16" fmla="*/ 1 w 63"/>
                  <a:gd name="T17" fmla="*/ 25 h 25"/>
                  <a:gd name="T18" fmla="*/ 14 w 63"/>
                  <a:gd name="T19" fmla="*/ 21 h 25"/>
                  <a:gd name="T20" fmla="*/ 37 w 63"/>
                  <a:gd name="T21" fmla="*/ 17 h 25"/>
                  <a:gd name="T22" fmla="*/ 62 w 63"/>
                  <a:gd name="T23" fmla="*/ 11 h 25"/>
                  <a:gd name="T24" fmla="*/ 62 w 63"/>
                  <a:gd name="T25"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25">
                    <a:moveTo>
                      <a:pt x="62" y="10"/>
                    </a:moveTo>
                    <a:cubicBezTo>
                      <a:pt x="54" y="10"/>
                      <a:pt x="46" y="13"/>
                      <a:pt x="37" y="14"/>
                    </a:cubicBezTo>
                    <a:cubicBezTo>
                      <a:pt x="33" y="15"/>
                      <a:pt x="29" y="16"/>
                      <a:pt x="24" y="17"/>
                    </a:cubicBezTo>
                    <a:cubicBezTo>
                      <a:pt x="26" y="16"/>
                      <a:pt x="28" y="15"/>
                      <a:pt x="30" y="14"/>
                    </a:cubicBezTo>
                    <a:cubicBezTo>
                      <a:pt x="39" y="10"/>
                      <a:pt x="50" y="7"/>
                      <a:pt x="58" y="1"/>
                    </a:cubicBezTo>
                    <a:cubicBezTo>
                      <a:pt x="58" y="0"/>
                      <a:pt x="58" y="0"/>
                      <a:pt x="57" y="0"/>
                    </a:cubicBezTo>
                    <a:cubicBezTo>
                      <a:pt x="48" y="3"/>
                      <a:pt x="39" y="8"/>
                      <a:pt x="30" y="12"/>
                    </a:cubicBezTo>
                    <a:cubicBezTo>
                      <a:pt x="20" y="16"/>
                      <a:pt x="10" y="20"/>
                      <a:pt x="0" y="24"/>
                    </a:cubicBezTo>
                    <a:cubicBezTo>
                      <a:pt x="0" y="24"/>
                      <a:pt x="0" y="25"/>
                      <a:pt x="1" y="25"/>
                    </a:cubicBezTo>
                    <a:cubicBezTo>
                      <a:pt x="5" y="24"/>
                      <a:pt x="10" y="22"/>
                      <a:pt x="14" y="21"/>
                    </a:cubicBezTo>
                    <a:cubicBezTo>
                      <a:pt x="22" y="21"/>
                      <a:pt x="30" y="19"/>
                      <a:pt x="37" y="17"/>
                    </a:cubicBezTo>
                    <a:cubicBezTo>
                      <a:pt x="45" y="15"/>
                      <a:pt x="54" y="14"/>
                      <a:pt x="62" y="11"/>
                    </a:cubicBezTo>
                    <a:cubicBezTo>
                      <a:pt x="63" y="11"/>
                      <a:pt x="63" y="10"/>
                      <a:pt x="62" y="1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5" name="Freeform 104"/>
              <p:cNvSpPr>
                <a:spLocks/>
              </p:cNvSpPr>
              <p:nvPr/>
            </p:nvSpPr>
            <p:spPr bwMode="auto">
              <a:xfrm>
                <a:off x="9139238" y="4775201"/>
                <a:ext cx="187325" cy="33338"/>
              </a:xfrm>
              <a:custGeom>
                <a:avLst/>
                <a:gdLst>
                  <a:gd name="T0" fmla="*/ 71 w 72"/>
                  <a:gd name="T1" fmla="*/ 1 h 13"/>
                  <a:gd name="T2" fmla="*/ 71 w 72"/>
                  <a:gd name="T3" fmla="*/ 0 h 13"/>
                  <a:gd name="T4" fmla="*/ 36 w 72"/>
                  <a:gd name="T5" fmla="*/ 7 h 13"/>
                  <a:gd name="T6" fmla="*/ 0 w 72"/>
                  <a:gd name="T7" fmla="*/ 10 h 13"/>
                  <a:gd name="T8" fmla="*/ 1 w 72"/>
                  <a:gd name="T9" fmla="*/ 11 h 13"/>
                  <a:gd name="T10" fmla="*/ 13 w 72"/>
                  <a:gd name="T11" fmla="*/ 11 h 13"/>
                  <a:gd name="T12" fmla="*/ 40 w 72"/>
                  <a:gd name="T13" fmla="*/ 12 h 13"/>
                  <a:gd name="T14" fmla="*/ 65 w 72"/>
                  <a:gd name="T15" fmla="*/ 9 h 13"/>
                  <a:gd name="T16" fmla="*/ 65 w 72"/>
                  <a:gd name="T17" fmla="*/ 7 h 13"/>
                  <a:gd name="T18" fmla="*/ 39 w 72"/>
                  <a:gd name="T19" fmla="*/ 10 h 13"/>
                  <a:gd name="T20" fmla="*/ 34 w 72"/>
                  <a:gd name="T21" fmla="*/ 10 h 13"/>
                  <a:gd name="T22" fmla="*/ 37 w 72"/>
                  <a:gd name="T23" fmla="*/ 10 h 13"/>
                  <a:gd name="T24" fmla="*/ 71 w 72"/>
                  <a:gd name="T25"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 h="13">
                    <a:moveTo>
                      <a:pt x="71" y="1"/>
                    </a:moveTo>
                    <a:cubicBezTo>
                      <a:pt x="72" y="1"/>
                      <a:pt x="71" y="0"/>
                      <a:pt x="71" y="0"/>
                    </a:cubicBezTo>
                    <a:cubicBezTo>
                      <a:pt x="59" y="2"/>
                      <a:pt x="48" y="6"/>
                      <a:pt x="36" y="7"/>
                    </a:cubicBezTo>
                    <a:cubicBezTo>
                      <a:pt x="24" y="9"/>
                      <a:pt x="12" y="9"/>
                      <a:pt x="0" y="10"/>
                    </a:cubicBezTo>
                    <a:cubicBezTo>
                      <a:pt x="0" y="10"/>
                      <a:pt x="0" y="11"/>
                      <a:pt x="1" y="11"/>
                    </a:cubicBezTo>
                    <a:cubicBezTo>
                      <a:pt x="5" y="11"/>
                      <a:pt x="9" y="11"/>
                      <a:pt x="13" y="11"/>
                    </a:cubicBezTo>
                    <a:cubicBezTo>
                      <a:pt x="22" y="13"/>
                      <a:pt x="31" y="12"/>
                      <a:pt x="40" y="12"/>
                    </a:cubicBezTo>
                    <a:cubicBezTo>
                      <a:pt x="48" y="11"/>
                      <a:pt x="57" y="11"/>
                      <a:pt x="65" y="9"/>
                    </a:cubicBezTo>
                    <a:cubicBezTo>
                      <a:pt x="66" y="8"/>
                      <a:pt x="66" y="7"/>
                      <a:pt x="65" y="7"/>
                    </a:cubicBezTo>
                    <a:cubicBezTo>
                      <a:pt x="56" y="8"/>
                      <a:pt x="48" y="9"/>
                      <a:pt x="39" y="10"/>
                    </a:cubicBezTo>
                    <a:cubicBezTo>
                      <a:pt x="37" y="10"/>
                      <a:pt x="35" y="10"/>
                      <a:pt x="34" y="10"/>
                    </a:cubicBezTo>
                    <a:cubicBezTo>
                      <a:pt x="35" y="10"/>
                      <a:pt x="36" y="10"/>
                      <a:pt x="37" y="10"/>
                    </a:cubicBezTo>
                    <a:cubicBezTo>
                      <a:pt x="48" y="9"/>
                      <a:pt x="61" y="7"/>
                      <a:pt x="71"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6" name="Freeform 105"/>
              <p:cNvSpPr>
                <a:spLocks/>
              </p:cNvSpPr>
              <p:nvPr/>
            </p:nvSpPr>
            <p:spPr bwMode="auto">
              <a:xfrm>
                <a:off x="9139238" y="4879976"/>
                <a:ext cx="230188" cy="39688"/>
              </a:xfrm>
              <a:custGeom>
                <a:avLst/>
                <a:gdLst>
                  <a:gd name="T0" fmla="*/ 87 w 88"/>
                  <a:gd name="T1" fmla="*/ 1 h 15"/>
                  <a:gd name="T2" fmla="*/ 56 w 88"/>
                  <a:gd name="T3" fmla="*/ 2 h 15"/>
                  <a:gd name="T4" fmla="*/ 30 w 88"/>
                  <a:gd name="T5" fmla="*/ 6 h 15"/>
                  <a:gd name="T6" fmla="*/ 1 w 88"/>
                  <a:gd name="T7" fmla="*/ 0 h 15"/>
                  <a:gd name="T8" fmla="*/ 0 w 88"/>
                  <a:gd name="T9" fmla="*/ 1 h 15"/>
                  <a:gd name="T10" fmla="*/ 43 w 88"/>
                  <a:gd name="T11" fmla="*/ 10 h 15"/>
                  <a:gd name="T12" fmla="*/ 84 w 88"/>
                  <a:gd name="T13" fmla="*/ 10 h 15"/>
                  <a:gd name="T14" fmla="*/ 84 w 88"/>
                  <a:gd name="T15" fmla="*/ 9 h 15"/>
                  <a:gd name="T16" fmla="*/ 64 w 88"/>
                  <a:gd name="T17" fmla="*/ 10 h 15"/>
                  <a:gd name="T18" fmla="*/ 43 w 88"/>
                  <a:gd name="T19" fmla="*/ 8 h 15"/>
                  <a:gd name="T20" fmla="*/ 36 w 88"/>
                  <a:gd name="T21" fmla="*/ 7 h 15"/>
                  <a:gd name="T22" fmla="*/ 58 w 88"/>
                  <a:gd name="T23" fmla="*/ 5 h 15"/>
                  <a:gd name="T24" fmla="*/ 87 w 88"/>
                  <a:gd name="T25" fmla="*/ 2 h 15"/>
                  <a:gd name="T26" fmla="*/ 87 w 88"/>
                  <a:gd name="T27"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8" h="15">
                    <a:moveTo>
                      <a:pt x="87" y="1"/>
                    </a:moveTo>
                    <a:cubicBezTo>
                      <a:pt x="77" y="0"/>
                      <a:pt x="66" y="1"/>
                      <a:pt x="56" y="2"/>
                    </a:cubicBezTo>
                    <a:cubicBezTo>
                      <a:pt x="47" y="3"/>
                      <a:pt x="38" y="4"/>
                      <a:pt x="30" y="6"/>
                    </a:cubicBezTo>
                    <a:cubicBezTo>
                      <a:pt x="20" y="4"/>
                      <a:pt x="10" y="2"/>
                      <a:pt x="1" y="0"/>
                    </a:cubicBezTo>
                    <a:cubicBezTo>
                      <a:pt x="0" y="0"/>
                      <a:pt x="0" y="1"/>
                      <a:pt x="0" y="1"/>
                    </a:cubicBezTo>
                    <a:cubicBezTo>
                      <a:pt x="14" y="5"/>
                      <a:pt x="28" y="8"/>
                      <a:pt x="43" y="10"/>
                    </a:cubicBezTo>
                    <a:cubicBezTo>
                      <a:pt x="55" y="13"/>
                      <a:pt x="72" y="15"/>
                      <a:pt x="84" y="10"/>
                    </a:cubicBezTo>
                    <a:cubicBezTo>
                      <a:pt x="85" y="10"/>
                      <a:pt x="84" y="10"/>
                      <a:pt x="84" y="9"/>
                    </a:cubicBezTo>
                    <a:cubicBezTo>
                      <a:pt x="77" y="9"/>
                      <a:pt x="71" y="10"/>
                      <a:pt x="64" y="10"/>
                    </a:cubicBezTo>
                    <a:cubicBezTo>
                      <a:pt x="57" y="10"/>
                      <a:pt x="50" y="9"/>
                      <a:pt x="43" y="8"/>
                    </a:cubicBezTo>
                    <a:cubicBezTo>
                      <a:pt x="40" y="8"/>
                      <a:pt x="38" y="7"/>
                      <a:pt x="36" y="7"/>
                    </a:cubicBezTo>
                    <a:cubicBezTo>
                      <a:pt x="44" y="6"/>
                      <a:pt x="51" y="5"/>
                      <a:pt x="58" y="5"/>
                    </a:cubicBezTo>
                    <a:cubicBezTo>
                      <a:pt x="68" y="4"/>
                      <a:pt x="78" y="4"/>
                      <a:pt x="87" y="2"/>
                    </a:cubicBezTo>
                    <a:cubicBezTo>
                      <a:pt x="88" y="2"/>
                      <a:pt x="88" y="1"/>
                      <a:pt x="87"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7" name="Freeform 106"/>
              <p:cNvSpPr>
                <a:spLocks/>
              </p:cNvSpPr>
              <p:nvPr/>
            </p:nvSpPr>
            <p:spPr bwMode="auto">
              <a:xfrm>
                <a:off x="9131300" y="4903788"/>
                <a:ext cx="211138" cy="93663"/>
              </a:xfrm>
              <a:custGeom>
                <a:avLst/>
                <a:gdLst>
                  <a:gd name="T0" fmla="*/ 80 w 81"/>
                  <a:gd name="T1" fmla="*/ 29 h 36"/>
                  <a:gd name="T2" fmla="*/ 43 w 81"/>
                  <a:gd name="T3" fmla="*/ 13 h 36"/>
                  <a:gd name="T4" fmla="*/ 1 w 81"/>
                  <a:gd name="T5" fmla="*/ 0 h 36"/>
                  <a:gd name="T6" fmla="*/ 1 w 81"/>
                  <a:gd name="T7" fmla="*/ 1 h 36"/>
                  <a:gd name="T8" fmla="*/ 24 w 81"/>
                  <a:gd name="T9" fmla="*/ 9 h 36"/>
                  <a:gd name="T10" fmla="*/ 24 w 81"/>
                  <a:gd name="T11" fmla="*/ 10 h 36"/>
                  <a:gd name="T12" fmla="*/ 48 w 81"/>
                  <a:gd name="T13" fmla="*/ 25 h 36"/>
                  <a:gd name="T14" fmla="*/ 69 w 81"/>
                  <a:gd name="T15" fmla="*/ 36 h 36"/>
                  <a:gd name="T16" fmla="*/ 70 w 81"/>
                  <a:gd name="T17" fmla="*/ 34 h 36"/>
                  <a:gd name="T18" fmla="*/ 47 w 81"/>
                  <a:gd name="T19" fmla="*/ 21 h 36"/>
                  <a:gd name="T20" fmla="*/ 36 w 81"/>
                  <a:gd name="T21" fmla="*/ 13 h 36"/>
                  <a:gd name="T22" fmla="*/ 43 w 81"/>
                  <a:gd name="T23" fmla="*/ 16 h 36"/>
                  <a:gd name="T24" fmla="*/ 80 w 81"/>
                  <a:gd name="T25" fmla="*/ 30 h 36"/>
                  <a:gd name="T26" fmla="*/ 80 w 81"/>
                  <a:gd name="T27" fmla="*/ 2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36">
                    <a:moveTo>
                      <a:pt x="80" y="29"/>
                    </a:moveTo>
                    <a:cubicBezTo>
                      <a:pt x="67" y="24"/>
                      <a:pt x="56" y="18"/>
                      <a:pt x="43" y="13"/>
                    </a:cubicBezTo>
                    <a:cubicBezTo>
                      <a:pt x="29" y="9"/>
                      <a:pt x="15" y="4"/>
                      <a:pt x="1" y="0"/>
                    </a:cubicBezTo>
                    <a:cubicBezTo>
                      <a:pt x="0" y="0"/>
                      <a:pt x="0" y="1"/>
                      <a:pt x="1" y="1"/>
                    </a:cubicBezTo>
                    <a:cubicBezTo>
                      <a:pt x="8" y="4"/>
                      <a:pt x="16" y="7"/>
                      <a:pt x="24" y="9"/>
                    </a:cubicBezTo>
                    <a:cubicBezTo>
                      <a:pt x="24" y="9"/>
                      <a:pt x="24" y="9"/>
                      <a:pt x="24" y="10"/>
                    </a:cubicBezTo>
                    <a:cubicBezTo>
                      <a:pt x="32" y="14"/>
                      <a:pt x="40" y="19"/>
                      <a:pt x="48" y="25"/>
                    </a:cubicBezTo>
                    <a:cubicBezTo>
                      <a:pt x="54" y="29"/>
                      <a:pt x="61" y="35"/>
                      <a:pt x="69" y="36"/>
                    </a:cubicBezTo>
                    <a:cubicBezTo>
                      <a:pt x="70" y="36"/>
                      <a:pt x="70" y="35"/>
                      <a:pt x="70" y="34"/>
                    </a:cubicBezTo>
                    <a:cubicBezTo>
                      <a:pt x="62" y="30"/>
                      <a:pt x="54" y="26"/>
                      <a:pt x="47" y="21"/>
                    </a:cubicBezTo>
                    <a:cubicBezTo>
                      <a:pt x="43" y="18"/>
                      <a:pt x="40" y="15"/>
                      <a:pt x="36" y="13"/>
                    </a:cubicBezTo>
                    <a:cubicBezTo>
                      <a:pt x="38" y="14"/>
                      <a:pt x="41" y="15"/>
                      <a:pt x="43" y="16"/>
                    </a:cubicBezTo>
                    <a:cubicBezTo>
                      <a:pt x="55" y="20"/>
                      <a:pt x="67" y="29"/>
                      <a:pt x="80" y="30"/>
                    </a:cubicBezTo>
                    <a:cubicBezTo>
                      <a:pt x="81" y="30"/>
                      <a:pt x="81" y="29"/>
                      <a:pt x="80"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8" name="Freeform 107"/>
              <p:cNvSpPr>
                <a:spLocks/>
              </p:cNvSpPr>
              <p:nvPr/>
            </p:nvSpPr>
            <p:spPr bwMode="auto">
              <a:xfrm>
                <a:off x="9126538" y="4932363"/>
                <a:ext cx="169863" cy="114300"/>
              </a:xfrm>
              <a:custGeom>
                <a:avLst/>
                <a:gdLst>
                  <a:gd name="T0" fmla="*/ 65 w 65"/>
                  <a:gd name="T1" fmla="*/ 41 h 44"/>
                  <a:gd name="T2" fmla="*/ 50 w 65"/>
                  <a:gd name="T3" fmla="*/ 31 h 44"/>
                  <a:gd name="T4" fmla="*/ 34 w 65"/>
                  <a:gd name="T5" fmla="*/ 19 h 44"/>
                  <a:gd name="T6" fmla="*/ 1 w 65"/>
                  <a:gd name="T7" fmla="*/ 0 h 44"/>
                  <a:gd name="T8" fmla="*/ 0 w 65"/>
                  <a:gd name="T9" fmla="*/ 1 h 44"/>
                  <a:gd name="T10" fmla="*/ 19 w 65"/>
                  <a:gd name="T11" fmla="*/ 14 h 44"/>
                  <a:gd name="T12" fmla="*/ 29 w 65"/>
                  <a:gd name="T13" fmla="*/ 27 h 44"/>
                  <a:gd name="T14" fmla="*/ 47 w 65"/>
                  <a:gd name="T15" fmla="*/ 43 h 44"/>
                  <a:gd name="T16" fmla="*/ 48 w 65"/>
                  <a:gd name="T17" fmla="*/ 41 h 44"/>
                  <a:gd name="T18" fmla="*/ 34 w 65"/>
                  <a:gd name="T19" fmla="*/ 27 h 44"/>
                  <a:gd name="T20" fmla="*/ 21 w 65"/>
                  <a:gd name="T21" fmla="*/ 15 h 44"/>
                  <a:gd name="T22" fmla="*/ 32 w 65"/>
                  <a:gd name="T23" fmla="*/ 21 h 44"/>
                  <a:gd name="T24" fmla="*/ 64 w 65"/>
                  <a:gd name="T25" fmla="*/ 42 h 44"/>
                  <a:gd name="T26" fmla="*/ 65 w 65"/>
                  <a:gd name="T2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44">
                    <a:moveTo>
                      <a:pt x="65" y="41"/>
                    </a:moveTo>
                    <a:cubicBezTo>
                      <a:pt x="60" y="37"/>
                      <a:pt x="54" y="34"/>
                      <a:pt x="50" y="31"/>
                    </a:cubicBezTo>
                    <a:cubicBezTo>
                      <a:pt x="44" y="27"/>
                      <a:pt x="39" y="23"/>
                      <a:pt x="34" y="19"/>
                    </a:cubicBezTo>
                    <a:cubicBezTo>
                      <a:pt x="23" y="12"/>
                      <a:pt x="11" y="7"/>
                      <a:pt x="1" y="0"/>
                    </a:cubicBezTo>
                    <a:cubicBezTo>
                      <a:pt x="0" y="0"/>
                      <a:pt x="0" y="0"/>
                      <a:pt x="0" y="1"/>
                    </a:cubicBezTo>
                    <a:cubicBezTo>
                      <a:pt x="6" y="6"/>
                      <a:pt x="12" y="10"/>
                      <a:pt x="19" y="14"/>
                    </a:cubicBezTo>
                    <a:cubicBezTo>
                      <a:pt x="21" y="19"/>
                      <a:pt x="25" y="23"/>
                      <a:pt x="29" y="27"/>
                    </a:cubicBezTo>
                    <a:cubicBezTo>
                      <a:pt x="35" y="32"/>
                      <a:pt x="41" y="38"/>
                      <a:pt x="47" y="43"/>
                    </a:cubicBezTo>
                    <a:cubicBezTo>
                      <a:pt x="48" y="44"/>
                      <a:pt x="49" y="42"/>
                      <a:pt x="48" y="41"/>
                    </a:cubicBezTo>
                    <a:cubicBezTo>
                      <a:pt x="44" y="36"/>
                      <a:pt x="39" y="32"/>
                      <a:pt x="34" y="27"/>
                    </a:cubicBezTo>
                    <a:cubicBezTo>
                      <a:pt x="29" y="24"/>
                      <a:pt x="24" y="20"/>
                      <a:pt x="21" y="15"/>
                    </a:cubicBezTo>
                    <a:cubicBezTo>
                      <a:pt x="25" y="17"/>
                      <a:pt x="29" y="19"/>
                      <a:pt x="32" y="21"/>
                    </a:cubicBezTo>
                    <a:cubicBezTo>
                      <a:pt x="42" y="28"/>
                      <a:pt x="52" y="39"/>
                      <a:pt x="64" y="42"/>
                    </a:cubicBezTo>
                    <a:cubicBezTo>
                      <a:pt x="65" y="42"/>
                      <a:pt x="65" y="41"/>
                      <a:pt x="65" y="4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9" name="Freeform 108"/>
              <p:cNvSpPr>
                <a:spLocks/>
              </p:cNvSpPr>
              <p:nvPr/>
            </p:nvSpPr>
            <p:spPr bwMode="auto">
              <a:xfrm>
                <a:off x="8686800" y="4827588"/>
                <a:ext cx="204788" cy="49213"/>
              </a:xfrm>
              <a:custGeom>
                <a:avLst/>
                <a:gdLst>
                  <a:gd name="T0" fmla="*/ 76 w 78"/>
                  <a:gd name="T1" fmla="*/ 16 h 19"/>
                  <a:gd name="T2" fmla="*/ 0 w 78"/>
                  <a:gd name="T3" fmla="*/ 5 h 19"/>
                  <a:gd name="T4" fmla="*/ 1 w 78"/>
                  <a:gd name="T5" fmla="*/ 6 h 19"/>
                  <a:gd name="T6" fmla="*/ 75 w 78"/>
                  <a:gd name="T7" fmla="*/ 19 h 19"/>
                  <a:gd name="T8" fmla="*/ 76 w 78"/>
                  <a:gd name="T9" fmla="*/ 16 h 19"/>
                </a:gdLst>
                <a:ahLst/>
                <a:cxnLst>
                  <a:cxn ang="0">
                    <a:pos x="T0" y="T1"/>
                  </a:cxn>
                  <a:cxn ang="0">
                    <a:pos x="T2" y="T3"/>
                  </a:cxn>
                  <a:cxn ang="0">
                    <a:pos x="T4" y="T5"/>
                  </a:cxn>
                  <a:cxn ang="0">
                    <a:pos x="T6" y="T7"/>
                  </a:cxn>
                  <a:cxn ang="0">
                    <a:pos x="T8" y="T9"/>
                  </a:cxn>
                </a:cxnLst>
                <a:rect l="0" t="0" r="r" b="b"/>
                <a:pathLst>
                  <a:path w="78" h="19">
                    <a:moveTo>
                      <a:pt x="76" y="16"/>
                    </a:moveTo>
                    <a:cubicBezTo>
                      <a:pt x="52" y="8"/>
                      <a:pt x="26" y="0"/>
                      <a:pt x="0" y="5"/>
                    </a:cubicBezTo>
                    <a:cubicBezTo>
                      <a:pt x="0" y="5"/>
                      <a:pt x="0" y="6"/>
                      <a:pt x="1" y="6"/>
                    </a:cubicBezTo>
                    <a:cubicBezTo>
                      <a:pt x="27" y="4"/>
                      <a:pt x="50" y="12"/>
                      <a:pt x="75" y="19"/>
                    </a:cubicBezTo>
                    <a:cubicBezTo>
                      <a:pt x="77" y="19"/>
                      <a:pt x="78" y="17"/>
                      <a:pt x="76" y="16"/>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0" name="Freeform 109"/>
              <p:cNvSpPr>
                <a:spLocks/>
              </p:cNvSpPr>
              <p:nvPr/>
            </p:nvSpPr>
            <p:spPr bwMode="auto">
              <a:xfrm>
                <a:off x="8701088" y="4787901"/>
                <a:ext cx="212725" cy="80963"/>
              </a:xfrm>
              <a:custGeom>
                <a:avLst/>
                <a:gdLst>
                  <a:gd name="T0" fmla="*/ 80 w 82"/>
                  <a:gd name="T1" fmla="*/ 28 h 31"/>
                  <a:gd name="T2" fmla="*/ 1 w 82"/>
                  <a:gd name="T3" fmla="*/ 5 h 31"/>
                  <a:gd name="T4" fmla="*/ 1 w 82"/>
                  <a:gd name="T5" fmla="*/ 6 h 31"/>
                  <a:gd name="T6" fmla="*/ 80 w 82"/>
                  <a:gd name="T7" fmla="*/ 30 h 31"/>
                  <a:gd name="T8" fmla="*/ 80 w 82"/>
                  <a:gd name="T9" fmla="*/ 30 h 31"/>
                  <a:gd name="T10" fmla="*/ 80 w 82"/>
                  <a:gd name="T11" fmla="*/ 28 h 31"/>
                </a:gdLst>
                <a:ahLst/>
                <a:cxnLst>
                  <a:cxn ang="0">
                    <a:pos x="T0" y="T1"/>
                  </a:cxn>
                  <a:cxn ang="0">
                    <a:pos x="T2" y="T3"/>
                  </a:cxn>
                  <a:cxn ang="0">
                    <a:pos x="T4" y="T5"/>
                  </a:cxn>
                  <a:cxn ang="0">
                    <a:pos x="T6" y="T7"/>
                  </a:cxn>
                  <a:cxn ang="0">
                    <a:pos x="T8" y="T9"/>
                  </a:cxn>
                  <a:cxn ang="0">
                    <a:pos x="T10" y="T11"/>
                  </a:cxn>
                </a:cxnLst>
                <a:rect l="0" t="0" r="r" b="b"/>
                <a:pathLst>
                  <a:path w="82" h="31">
                    <a:moveTo>
                      <a:pt x="80" y="28"/>
                    </a:moveTo>
                    <a:cubicBezTo>
                      <a:pt x="54" y="21"/>
                      <a:pt x="29" y="0"/>
                      <a:pt x="1" y="5"/>
                    </a:cubicBezTo>
                    <a:cubicBezTo>
                      <a:pt x="0" y="5"/>
                      <a:pt x="0" y="6"/>
                      <a:pt x="1" y="6"/>
                    </a:cubicBezTo>
                    <a:cubicBezTo>
                      <a:pt x="31" y="2"/>
                      <a:pt x="52" y="26"/>
                      <a:pt x="80" y="30"/>
                    </a:cubicBezTo>
                    <a:cubicBezTo>
                      <a:pt x="80" y="30"/>
                      <a:pt x="80" y="30"/>
                      <a:pt x="80" y="30"/>
                    </a:cubicBezTo>
                    <a:cubicBezTo>
                      <a:pt x="81" y="31"/>
                      <a:pt x="82" y="28"/>
                      <a:pt x="80"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1" name="Freeform 110"/>
              <p:cNvSpPr>
                <a:spLocks/>
              </p:cNvSpPr>
              <p:nvPr/>
            </p:nvSpPr>
            <p:spPr bwMode="auto">
              <a:xfrm>
                <a:off x="8786813" y="4787901"/>
                <a:ext cx="73025" cy="36513"/>
              </a:xfrm>
              <a:custGeom>
                <a:avLst/>
                <a:gdLst>
                  <a:gd name="T0" fmla="*/ 26 w 28"/>
                  <a:gd name="T1" fmla="*/ 11 h 14"/>
                  <a:gd name="T2" fmla="*/ 2 w 28"/>
                  <a:gd name="T3" fmla="*/ 0 h 14"/>
                  <a:gd name="T4" fmla="*/ 1 w 28"/>
                  <a:gd name="T5" fmla="*/ 1 h 14"/>
                  <a:gd name="T6" fmla="*/ 25 w 28"/>
                  <a:gd name="T7" fmla="*/ 13 h 14"/>
                  <a:gd name="T8" fmla="*/ 26 w 28"/>
                  <a:gd name="T9" fmla="*/ 11 h 14"/>
                </a:gdLst>
                <a:ahLst/>
                <a:cxnLst>
                  <a:cxn ang="0">
                    <a:pos x="T0" y="T1"/>
                  </a:cxn>
                  <a:cxn ang="0">
                    <a:pos x="T2" y="T3"/>
                  </a:cxn>
                  <a:cxn ang="0">
                    <a:pos x="T4" y="T5"/>
                  </a:cxn>
                  <a:cxn ang="0">
                    <a:pos x="T6" y="T7"/>
                  </a:cxn>
                  <a:cxn ang="0">
                    <a:pos x="T8" y="T9"/>
                  </a:cxn>
                </a:cxnLst>
                <a:rect l="0" t="0" r="r" b="b"/>
                <a:pathLst>
                  <a:path w="28" h="14">
                    <a:moveTo>
                      <a:pt x="26" y="11"/>
                    </a:moveTo>
                    <a:cubicBezTo>
                      <a:pt x="18" y="7"/>
                      <a:pt x="10" y="3"/>
                      <a:pt x="2" y="0"/>
                    </a:cubicBezTo>
                    <a:cubicBezTo>
                      <a:pt x="1" y="0"/>
                      <a:pt x="0" y="1"/>
                      <a:pt x="1" y="1"/>
                    </a:cubicBezTo>
                    <a:cubicBezTo>
                      <a:pt x="9" y="6"/>
                      <a:pt x="17" y="9"/>
                      <a:pt x="25" y="13"/>
                    </a:cubicBezTo>
                    <a:cubicBezTo>
                      <a:pt x="27" y="14"/>
                      <a:pt x="28" y="12"/>
                      <a:pt x="26" y="1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2" name="Freeform 111"/>
              <p:cNvSpPr>
                <a:spLocks/>
              </p:cNvSpPr>
              <p:nvPr/>
            </p:nvSpPr>
            <p:spPr bwMode="auto">
              <a:xfrm>
                <a:off x="8742363" y="4735513"/>
                <a:ext cx="158750" cy="80963"/>
              </a:xfrm>
              <a:custGeom>
                <a:avLst/>
                <a:gdLst>
                  <a:gd name="T0" fmla="*/ 59 w 61"/>
                  <a:gd name="T1" fmla="*/ 27 h 31"/>
                  <a:gd name="T2" fmla="*/ 1 w 61"/>
                  <a:gd name="T3" fmla="*/ 0 h 31"/>
                  <a:gd name="T4" fmla="*/ 0 w 61"/>
                  <a:gd name="T5" fmla="*/ 1 h 31"/>
                  <a:gd name="T6" fmla="*/ 58 w 61"/>
                  <a:gd name="T7" fmla="*/ 30 h 31"/>
                  <a:gd name="T8" fmla="*/ 58 w 61"/>
                  <a:gd name="T9" fmla="*/ 30 h 31"/>
                  <a:gd name="T10" fmla="*/ 59 w 61"/>
                  <a:gd name="T11" fmla="*/ 27 h 31"/>
                </a:gdLst>
                <a:ahLst/>
                <a:cxnLst>
                  <a:cxn ang="0">
                    <a:pos x="T0" y="T1"/>
                  </a:cxn>
                  <a:cxn ang="0">
                    <a:pos x="T2" y="T3"/>
                  </a:cxn>
                  <a:cxn ang="0">
                    <a:pos x="T4" y="T5"/>
                  </a:cxn>
                  <a:cxn ang="0">
                    <a:pos x="T6" y="T7"/>
                  </a:cxn>
                  <a:cxn ang="0">
                    <a:pos x="T8" y="T9"/>
                  </a:cxn>
                  <a:cxn ang="0">
                    <a:pos x="T10" y="T11"/>
                  </a:cxn>
                </a:cxnLst>
                <a:rect l="0" t="0" r="r" b="b"/>
                <a:pathLst>
                  <a:path w="61" h="31">
                    <a:moveTo>
                      <a:pt x="59" y="27"/>
                    </a:moveTo>
                    <a:cubicBezTo>
                      <a:pt x="39" y="20"/>
                      <a:pt x="23" y="4"/>
                      <a:pt x="1" y="0"/>
                    </a:cubicBezTo>
                    <a:cubicBezTo>
                      <a:pt x="0" y="0"/>
                      <a:pt x="0" y="1"/>
                      <a:pt x="0" y="1"/>
                    </a:cubicBezTo>
                    <a:cubicBezTo>
                      <a:pt x="22" y="6"/>
                      <a:pt x="37" y="24"/>
                      <a:pt x="58" y="30"/>
                    </a:cubicBezTo>
                    <a:cubicBezTo>
                      <a:pt x="58" y="30"/>
                      <a:pt x="58" y="30"/>
                      <a:pt x="58" y="30"/>
                    </a:cubicBezTo>
                    <a:cubicBezTo>
                      <a:pt x="60" y="31"/>
                      <a:pt x="61" y="28"/>
                      <a:pt x="59" y="27"/>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3" name="Freeform 112"/>
              <p:cNvSpPr>
                <a:spLocks/>
              </p:cNvSpPr>
              <p:nvPr/>
            </p:nvSpPr>
            <p:spPr bwMode="auto">
              <a:xfrm>
                <a:off x="8778875" y="4718051"/>
                <a:ext cx="142875" cy="80963"/>
              </a:xfrm>
              <a:custGeom>
                <a:avLst/>
                <a:gdLst>
                  <a:gd name="T0" fmla="*/ 54 w 55"/>
                  <a:gd name="T1" fmla="*/ 28 h 31"/>
                  <a:gd name="T2" fmla="*/ 41 w 55"/>
                  <a:gd name="T3" fmla="*/ 21 h 31"/>
                  <a:gd name="T4" fmla="*/ 27 w 55"/>
                  <a:gd name="T5" fmla="*/ 11 h 31"/>
                  <a:gd name="T6" fmla="*/ 1 w 55"/>
                  <a:gd name="T7" fmla="*/ 0 h 31"/>
                  <a:gd name="T8" fmla="*/ 1 w 55"/>
                  <a:gd name="T9" fmla="*/ 1 h 31"/>
                  <a:gd name="T10" fmla="*/ 29 w 55"/>
                  <a:gd name="T11" fmla="*/ 16 h 31"/>
                  <a:gd name="T12" fmla="*/ 51 w 55"/>
                  <a:gd name="T13" fmla="*/ 30 h 31"/>
                  <a:gd name="T14" fmla="*/ 52 w 55"/>
                  <a:gd name="T15" fmla="*/ 31 h 31"/>
                  <a:gd name="T16" fmla="*/ 53 w 55"/>
                  <a:gd name="T17" fmla="*/ 31 h 31"/>
                  <a:gd name="T18" fmla="*/ 54 w 55"/>
                  <a:gd name="T19" fmla="*/ 31 h 31"/>
                  <a:gd name="T20" fmla="*/ 54 w 55"/>
                  <a:gd name="T21" fmla="*/ 30 h 31"/>
                  <a:gd name="T22" fmla="*/ 54 w 55"/>
                  <a:gd name="T23"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31">
                    <a:moveTo>
                      <a:pt x="54" y="28"/>
                    </a:moveTo>
                    <a:cubicBezTo>
                      <a:pt x="50" y="25"/>
                      <a:pt x="45" y="23"/>
                      <a:pt x="41" y="21"/>
                    </a:cubicBezTo>
                    <a:cubicBezTo>
                      <a:pt x="36" y="18"/>
                      <a:pt x="32" y="14"/>
                      <a:pt x="27" y="11"/>
                    </a:cubicBezTo>
                    <a:cubicBezTo>
                      <a:pt x="19" y="6"/>
                      <a:pt x="11" y="1"/>
                      <a:pt x="1" y="0"/>
                    </a:cubicBezTo>
                    <a:cubicBezTo>
                      <a:pt x="0" y="0"/>
                      <a:pt x="0" y="1"/>
                      <a:pt x="1" y="1"/>
                    </a:cubicBezTo>
                    <a:cubicBezTo>
                      <a:pt x="12" y="4"/>
                      <a:pt x="20" y="10"/>
                      <a:pt x="29" y="16"/>
                    </a:cubicBezTo>
                    <a:cubicBezTo>
                      <a:pt x="30" y="17"/>
                      <a:pt x="46" y="28"/>
                      <a:pt x="51" y="30"/>
                    </a:cubicBezTo>
                    <a:cubicBezTo>
                      <a:pt x="51" y="30"/>
                      <a:pt x="51" y="31"/>
                      <a:pt x="52" y="31"/>
                    </a:cubicBezTo>
                    <a:cubicBezTo>
                      <a:pt x="52" y="31"/>
                      <a:pt x="52" y="31"/>
                      <a:pt x="53" y="31"/>
                    </a:cubicBezTo>
                    <a:cubicBezTo>
                      <a:pt x="54" y="31"/>
                      <a:pt x="54" y="31"/>
                      <a:pt x="54" y="31"/>
                    </a:cubicBezTo>
                    <a:cubicBezTo>
                      <a:pt x="54" y="30"/>
                      <a:pt x="54" y="30"/>
                      <a:pt x="54" y="30"/>
                    </a:cubicBezTo>
                    <a:cubicBezTo>
                      <a:pt x="55" y="29"/>
                      <a:pt x="54" y="29"/>
                      <a:pt x="54"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sp>
        <p:nvSpPr>
          <p:cNvPr id="2" name="Rectangle 1"/>
          <p:cNvSpPr/>
          <p:nvPr/>
        </p:nvSpPr>
        <p:spPr>
          <a:xfrm>
            <a:off x="1174339" y="986778"/>
            <a:ext cx="5465142" cy="5571525"/>
          </a:xfrm>
          <a:prstGeom prst="rect">
            <a:avLst/>
          </a:prstGeom>
        </p:spPr>
        <p:txBody>
          <a:bodyPr wrap="square">
            <a:spAutoFit/>
          </a:bodyPr>
          <a:lstStyle/>
          <a:p>
            <a:pPr marL="171450" indent="-171450" algn="just">
              <a:lnSpc>
                <a:spcPct val="150000"/>
              </a:lnSpc>
              <a:buFont typeface="Arial" panose="020B0604020202020204" pitchFamily="34" charset="0"/>
              <a:buChar char="•"/>
            </a:pPr>
            <a:r>
              <a:rPr lang="en-US" sz="2000">
                <a:solidFill>
                  <a:schemeClr val="bg1"/>
                </a:solidFill>
              </a:rPr>
              <a:t>Grades 3-12 ACP Test Administrator scripts</a:t>
            </a:r>
          </a:p>
          <a:p>
            <a:pPr marL="628650" lvl="1" indent="-171450" algn="just">
              <a:lnSpc>
                <a:spcPct val="150000"/>
              </a:lnSpc>
              <a:buFont typeface="Arial" panose="020B0604020202020204" pitchFamily="34" charset="0"/>
              <a:buChar char="•"/>
            </a:pPr>
            <a:r>
              <a:rPr lang="en-US" sz="2000">
                <a:solidFill>
                  <a:schemeClr val="bg1"/>
                </a:solidFill>
              </a:rPr>
              <a:t>Page 41 - English</a:t>
            </a:r>
          </a:p>
          <a:p>
            <a:pPr marL="628650" lvl="1" indent="-171450" algn="just">
              <a:lnSpc>
                <a:spcPct val="150000"/>
              </a:lnSpc>
              <a:buFont typeface="Arial" panose="020B0604020202020204" pitchFamily="34" charset="0"/>
              <a:buChar char="•"/>
            </a:pPr>
            <a:r>
              <a:rPr lang="en-US" sz="2000">
                <a:solidFill>
                  <a:schemeClr val="bg1"/>
                </a:solidFill>
              </a:rPr>
              <a:t>Page 44 – Spanish</a:t>
            </a:r>
          </a:p>
          <a:p>
            <a:pPr marL="171450" indent="-171450" algn="just">
              <a:lnSpc>
                <a:spcPct val="150000"/>
              </a:lnSpc>
              <a:buFont typeface="Arial" panose="020B0604020202020204" pitchFamily="34" charset="0"/>
              <a:buChar char="•"/>
            </a:pPr>
            <a:r>
              <a:rPr lang="en-US" sz="2000">
                <a:solidFill>
                  <a:schemeClr val="bg1"/>
                </a:solidFill>
              </a:rPr>
              <a:t>Read the script verbatim, as written.</a:t>
            </a:r>
          </a:p>
          <a:p>
            <a:pPr marL="171450" indent="-171450" algn="just">
              <a:lnSpc>
                <a:spcPct val="150000"/>
              </a:lnSpc>
              <a:buFont typeface="Arial" panose="020B0604020202020204" pitchFamily="34" charset="0"/>
              <a:buChar char="•"/>
            </a:pPr>
            <a:r>
              <a:rPr lang="en-US" sz="2000">
                <a:solidFill>
                  <a:schemeClr val="bg1"/>
                </a:solidFill>
              </a:rPr>
              <a:t>Practice reading the script in advance.</a:t>
            </a:r>
          </a:p>
          <a:p>
            <a:pPr marL="171450" indent="-171450" algn="just">
              <a:lnSpc>
                <a:spcPct val="150000"/>
              </a:lnSpc>
              <a:buFont typeface="Arial" panose="020B0604020202020204" pitchFamily="34" charset="0"/>
              <a:buChar char="•"/>
            </a:pPr>
            <a:r>
              <a:rPr lang="en-US" sz="2000">
                <a:solidFill>
                  <a:schemeClr val="bg1"/>
                </a:solidFill>
              </a:rPr>
              <a:t>Do not paraphrase or disregard the script.</a:t>
            </a:r>
          </a:p>
          <a:p>
            <a:pPr marL="171450" indent="-171450" algn="just">
              <a:lnSpc>
                <a:spcPct val="150000"/>
              </a:lnSpc>
              <a:buFont typeface="Arial" panose="020B0604020202020204" pitchFamily="34" charset="0"/>
              <a:buChar char="•"/>
            </a:pPr>
            <a:r>
              <a:rPr lang="en-US" sz="2000">
                <a:solidFill>
                  <a:schemeClr val="bg1"/>
                </a:solidFill>
              </a:rPr>
              <a:t>Students work independently with general directions.</a:t>
            </a:r>
          </a:p>
          <a:p>
            <a:pPr marL="171450" indent="-171450" algn="just">
              <a:lnSpc>
                <a:spcPct val="150000"/>
              </a:lnSpc>
              <a:buFont typeface="Arial" panose="020B0604020202020204" pitchFamily="34" charset="0"/>
              <a:buChar char="•"/>
            </a:pPr>
            <a:r>
              <a:rPr lang="en-US" sz="2000">
                <a:solidFill>
                  <a:schemeClr val="bg1"/>
                </a:solidFill>
              </a:rPr>
              <a:t>ACPs must be tested in one sitting, with no lunch in between.</a:t>
            </a:r>
          </a:p>
          <a:p>
            <a:pPr marL="171450" indent="-171450" algn="just">
              <a:lnSpc>
                <a:spcPct val="150000"/>
              </a:lnSpc>
              <a:buFont typeface="Arial" panose="020B0604020202020204" pitchFamily="34" charset="0"/>
              <a:buChar char="•"/>
            </a:pPr>
            <a:r>
              <a:rPr lang="en-US" sz="2000">
                <a:solidFill>
                  <a:schemeClr val="bg1"/>
                </a:solidFill>
              </a:rPr>
              <a:t>Documented testing accommodations are administered.</a:t>
            </a:r>
          </a:p>
        </p:txBody>
      </p:sp>
      <p:grpSp>
        <p:nvGrpSpPr>
          <p:cNvPr id="6" name="Group 5"/>
          <p:cNvGrpSpPr/>
          <p:nvPr/>
        </p:nvGrpSpPr>
        <p:grpSpPr>
          <a:xfrm>
            <a:off x="11522880" y="5809646"/>
            <a:ext cx="588963" cy="814388"/>
            <a:chOff x="5597525" y="5522913"/>
            <a:chExt cx="588963" cy="814388"/>
          </a:xfrm>
        </p:grpSpPr>
        <p:sp>
          <p:nvSpPr>
            <p:cNvPr id="7" name="Freeform 188"/>
            <p:cNvSpPr>
              <a:spLocks noEditPoints="1"/>
            </p:cNvSpPr>
            <p:nvPr/>
          </p:nvSpPr>
          <p:spPr bwMode="auto">
            <a:xfrm>
              <a:off x="5865813" y="5711826"/>
              <a:ext cx="320675" cy="280988"/>
            </a:xfrm>
            <a:custGeom>
              <a:avLst/>
              <a:gdLst>
                <a:gd name="T0" fmla="*/ 94 w 122"/>
                <a:gd name="T1" fmla="*/ 90 h 107"/>
                <a:gd name="T2" fmla="*/ 102 w 122"/>
                <a:gd name="T3" fmla="*/ 23 h 107"/>
                <a:gd name="T4" fmla="*/ 101 w 122"/>
                <a:gd name="T5" fmla="*/ 21 h 107"/>
                <a:gd name="T6" fmla="*/ 69 w 122"/>
                <a:gd name="T7" fmla="*/ 2 h 107"/>
                <a:gd name="T8" fmla="*/ 31 w 122"/>
                <a:gd name="T9" fmla="*/ 14 h 107"/>
                <a:gd name="T10" fmla="*/ 19 w 122"/>
                <a:gd name="T11" fmla="*/ 84 h 107"/>
                <a:gd name="T12" fmla="*/ 55 w 122"/>
                <a:gd name="T13" fmla="*/ 105 h 107"/>
                <a:gd name="T14" fmla="*/ 94 w 122"/>
                <a:gd name="T15" fmla="*/ 90 h 107"/>
                <a:gd name="T16" fmla="*/ 66 w 122"/>
                <a:gd name="T17" fmla="*/ 16 h 107"/>
                <a:gd name="T18" fmla="*/ 72 w 122"/>
                <a:gd name="T19" fmla="*/ 16 h 107"/>
                <a:gd name="T20" fmla="*/ 52 w 122"/>
                <a:gd name="T21" fmla="*/ 26 h 107"/>
                <a:gd name="T22" fmla="*/ 30 w 122"/>
                <a:gd name="T23" fmla="*/ 46 h 107"/>
                <a:gd name="T24" fmla="*/ 36 w 122"/>
                <a:gd name="T25" fmla="*/ 34 h 107"/>
                <a:gd name="T26" fmla="*/ 66 w 122"/>
                <a:gd name="T27" fmla="*/ 1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2" h="107">
                  <a:moveTo>
                    <a:pt x="94" y="90"/>
                  </a:moveTo>
                  <a:cubicBezTo>
                    <a:pt x="112" y="75"/>
                    <a:pt x="122" y="40"/>
                    <a:pt x="102" y="23"/>
                  </a:cubicBezTo>
                  <a:cubicBezTo>
                    <a:pt x="102" y="22"/>
                    <a:pt x="101" y="21"/>
                    <a:pt x="101" y="21"/>
                  </a:cubicBezTo>
                  <a:cubicBezTo>
                    <a:pt x="92" y="13"/>
                    <a:pt x="82" y="4"/>
                    <a:pt x="69" y="2"/>
                  </a:cubicBezTo>
                  <a:cubicBezTo>
                    <a:pt x="56" y="0"/>
                    <a:pt x="42" y="6"/>
                    <a:pt x="31" y="14"/>
                  </a:cubicBezTo>
                  <a:cubicBezTo>
                    <a:pt x="9" y="31"/>
                    <a:pt x="0" y="61"/>
                    <a:pt x="19" y="84"/>
                  </a:cubicBezTo>
                  <a:cubicBezTo>
                    <a:pt x="28" y="94"/>
                    <a:pt x="41" y="103"/>
                    <a:pt x="55" y="105"/>
                  </a:cubicBezTo>
                  <a:cubicBezTo>
                    <a:pt x="69" y="107"/>
                    <a:pt x="84" y="100"/>
                    <a:pt x="94" y="90"/>
                  </a:cubicBezTo>
                  <a:close/>
                  <a:moveTo>
                    <a:pt x="66" y="16"/>
                  </a:moveTo>
                  <a:cubicBezTo>
                    <a:pt x="68" y="16"/>
                    <a:pt x="70" y="16"/>
                    <a:pt x="72" y="16"/>
                  </a:cubicBezTo>
                  <a:cubicBezTo>
                    <a:pt x="65" y="18"/>
                    <a:pt x="58" y="22"/>
                    <a:pt x="52" y="26"/>
                  </a:cubicBezTo>
                  <a:cubicBezTo>
                    <a:pt x="43" y="31"/>
                    <a:pt x="36" y="38"/>
                    <a:pt x="30" y="46"/>
                  </a:cubicBezTo>
                  <a:cubicBezTo>
                    <a:pt x="31" y="42"/>
                    <a:pt x="33" y="38"/>
                    <a:pt x="36" y="34"/>
                  </a:cubicBezTo>
                  <a:cubicBezTo>
                    <a:pt x="43" y="26"/>
                    <a:pt x="55" y="16"/>
                    <a:pt x="66" y="16"/>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190"/>
            <p:cNvSpPr>
              <a:spLocks noEditPoints="1"/>
            </p:cNvSpPr>
            <p:nvPr/>
          </p:nvSpPr>
          <p:spPr bwMode="auto">
            <a:xfrm>
              <a:off x="5597525" y="5522913"/>
              <a:ext cx="257175" cy="285750"/>
            </a:xfrm>
            <a:custGeom>
              <a:avLst/>
              <a:gdLst>
                <a:gd name="T0" fmla="*/ 96 w 98"/>
                <a:gd name="T1" fmla="*/ 64 h 109"/>
                <a:gd name="T2" fmla="*/ 90 w 98"/>
                <a:gd name="T3" fmla="*/ 31 h 109"/>
                <a:gd name="T4" fmla="*/ 26 w 98"/>
                <a:gd name="T5" fmla="*/ 10 h 109"/>
                <a:gd name="T6" fmla="*/ 0 w 98"/>
                <a:gd name="T7" fmla="*/ 49 h 109"/>
                <a:gd name="T8" fmla="*/ 21 w 98"/>
                <a:gd name="T9" fmla="*/ 92 h 109"/>
                <a:gd name="T10" fmla="*/ 64 w 98"/>
                <a:gd name="T11" fmla="*/ 101 h 109"/>
                <a:gd name="T12" fmla="*/ 96 w 98"/>
                <a:gd name="T13" fmla="*/ 64 h 109"/>
                <a:gd name="T14" fmla="*/ 29 w 98"/>
                <a:gd name="T15" fmla="*/ 31 h 109"/>
                <a:gd name="T16" fmla="*/ 57 w 98"/>
                <a:gd name="T17" fmla="*/ 24 h 109"/>
                <a:gd name="T18" fmla="*/ 35 w 98"/>
                <a:gd name="T19" fmla="*/ 39 h 109"/>
                <a:gd name="T20" fmla="*/ 24 w 98"/>
                <a:gd name="T21" fmla="*/ 58 h 109"/>
                <a:gd name="T22" fmla="*/ 29 w 98"/>
                <a:gd name="T23" fmla="*/ 3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8" h="109">
                  <a:moveTo>
                    <a:pt x="96" y="64"/>
                  </a:moveTo>
                  <a:cubicBezTo>
                    <a:pt x="98" y="53"/>
                    <a:pt x="97" y="40"/>
                    <a:pt x="90" y="31"/>
                  </a:cubicBezTo>
                  <a:cubicBezTo>
                    <a:pt x="81" y="9"/>
                    <a:pt x="48" y="0"/>
                    <a:pt x="26" y="10"/>
                  </a:cubicBezTo>
                  <a:cubicBezTo>
                    <a:pt x="11" y="17"/>
                    <a:pt x="0" y="32"/>
                    <a:pt x="0" y="49"/>
                  </a:cubicBezTo>
                  <a:cubicBezTo>
                    <a:pt x="0" y="66"/>
                    <a:pt x="10" y="81"/>
                    <a:pt x="21" y="92"/>
                  </a:cubicBezTo>
                  <a:cubicBezTo>
                    <a:pt x="33" y="104"/>
                    <a:pt x="49" y="109"/>
                    <a:pt x="64" y="101"/>
                  </a:cubicBezTo>
                  <a:cubicBezTo>
                    <a:pt x="79" y="93"/>
                    <a:pt x="92" y="80"/>
                    <a:pt x="96" y="64"/>
                  </a:cubicBezTo>
                  <a:close/>
                  <a:moveTo>
                    <a:pt x="29" y="31"/>
                  </a:moveTo>
                  <a:cubicBezTo>
                    <a:pt x="37" y="23"/>
                    <a:pt x="47" y="21"/>
                    <a:pt x="57" y="24"/>
                  </a:cubicBezTo>
                  <a:cubicBezTo>
                    <a:pt x="48" y="27"/>
                    <a:pt x="41" y="33"/>
                    <a:pt x="35" y="39"/>
                  </a:cubicBezTo>
                  <a:cubicBezTo>
                    <a:pt x="30" y="44"/>
                    <a:pt x="25" y="51"/>
                    <a:pt x="24" y="58"/>
                  </a:cubicBezTo>
                  <a:cubicBezTo>
                    <a:pt x="20" y="49"/>
                    <a:pt x="21" y="39"/>
                    <a:pt x="29" y="31"/>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191"/>
            <p:cNvSpPr>
              <a:spLocks/>
            </p:cNvSpPr>
            <p:nvPr/>
          </p:nvSpPr>
          <p:spPr bwMode="auto">
            <a:xfrm>
              <a:off x="5605463" y="5759451"/>
              <a:ext cx="436563" cy="577850"/>
            </a:xfrm>
            <a:custGeom>
              <a:avLst/>
              <a:gdLst>
                <a:gd name="T0" fmla="*/ 162 w 166"/>
                <a:gd name="T1" fmla="*/ 96 h 221"/>
                <a:gd name="T2" fmla="*/ 78 w 166"/>
                <a:gd name="T3" fmla="*/ 178 h 221"/>
                <a:gd name="T4" fmla="*/ 79 w 166"/>
                <a:gd name="T5" fmla="*/ 171 h 221"/>
                <a:gd name="T6" fmla="*/ 82 w 166"/>
                <a:gd name="T7" fmla="*/ 138 h 221"/>
                <a:gd name="T8" fmla="*/ 84 w 166"/>
                <a:gd name="T9" fmla="*/ 136 h 221"/>
                <a:gd name="T10" fmla="*/ 115 w 166"/>
                <a:gd name="T11" fmla="*/ 85 h 221"/>
                <a:gd name="T12" fmla="*/ 118 w 166"/>
                <a:gd name="T13" fmla="*/ 85 h 221"/>
                <a:gd name="T14" fmla="*/ 131 w 166"/>
                <a:gd name="T15" fmla="*/ 75 h 221"/>
                <a:gd name="T16" fmla="*/ 124 w 166"/>
                <a:gd name="T17" fmla="*/ 57 h 221"/>
                <a:gd name="T18" fmla="*/ 118 w 166"/>
                <a:gd name="T19" fmla="*/ 58 h 221"/>
                <a:gd name="T20" fmla="*/ 117 w 166"/>
                <a:gd name="T21" fmla="*/ 60 h 221"/>
                <a:gd name="T22" fmla="*/ 116 w 166"/>
                <a:gd name="T23" fmla="*/ 61 h 221"/>
                <a:gd name="T24" fmla="*/ 108 w 166"/>
                <a:gd name="T25" fmla="*/ 79 h 221"/>
                <a:gd name="T26" fmla="*/ 108 w 166"/>
                <a:gd name="T27" fmla="*/ 81 h 221"/>
                <a:gd name="T28" fmla="*/ 95 w 166"/>
                <a:gd name="T29" fmla="*/ 99 h 221"/>
                <a:gd name="T30" fmla="*/ 82 w 166"/>
                <a:gd name="T31" fmla="*/ 123 h 221"/>
                <a:gd name="T32" fmla="*/ 82 w 166"/>
                <a:gd name="T33" fmla="*/ 120 h 221"/>
                <a:gd name="T34" fmla="*/ 76 w 166"/>
                <a:gd name="T35" fmla="*/ 69 h 221"/>
                <a:gd name="T36" fmla="*/ 66 w 166"/>
                <a:gd name="T37" fmla="*/ 29 h 221"/>
                <a:gd name="T38" fmla="*/ 67 w 166"/>
                <a:gd name="T39" fmla="*/ 28 h 221"/>
                <a:gd name="T40" fmla="*/ 71 w 166"/>
                <a:gd name="T41" fmla="*/ 3 h 221"/>
                <a:gd name="T42" fmla="*/ 66 w 166"/>
                <a:gd name="T43" fmla="*/ 1 h 221"/>
                <a:gd name="T44" fmla="*/ 54 w 166"/>
                <a:gd name="T45" fmla="*/ 6 h 221"/>
                <a:gd name="T46" fmla="*/ 52 w 166"/>
                <a:gd name="T47" fmla="*/ 9 h 221"/>
                <a:gd name="T48" fmla="*/ 51 w 166"/>
                <a:gd name="T49" fmla="*/ 12 h 221"/>
                <a:gd name="T50" fmla="*/ 54 w 166"/>
                <a:gd name="T51" fmla="*/ 21 h 221"/>
                <a:gd name="T52" fmla="*/ 57 w 166"/>
                <a:gd name="T53" fmla="*/ 28 h 221"/>
                <a:gd name="T54" fmla="*/ 60 w 166"/>
                <a:gd name="T55" fmla="*/ 30 h 221"/>
                <a:gd name="T56" fmla="*/ 70 w 166"/>
                <a:gd name="T57" fmla="*/ 73 h 221"/>
                <a:gd name="T58" fmla="*/ 75 w 166"/>
                <a:gd name="T59" fmla="*/ 120 h 221"/>
                <a:gd name="T60" fmla="*/ 73 w 166"/>
                <a:gd name="T61" fmla="*/ 169 h 221"/>
                <a:gd name="T62" fmla="*/ 70 w 166"/>
                <a:gd name="T63" fmla="*/ 187 h 221"/>
                <a:gd name="T64" fmla="*/ 11 w 166"/>
                <a:gd name="T65" fmla="*/ 51 h 221"/>
                <a:gd name="T66" fmla="*/ 2 w 166"/>
                <a:gd name="T67" fmla="*/ 40 h 221"/>
                <a:gd name="T68" fmla="*/ 12 w 166"/>
                <a:gd name="T69" fmla="*/ 126 h 221"/>
                <a:gd name="T70" fmla="*/ 63 w 166"/>
                <a:gd name="T71" fmla="*/ 205 h 221"/>
                <a:gd name="T72" fmla="*/ 65 w 166"/>
                <a:gd name="T73" fmla="*/ 206 h 221"/>
                <a:gd name="T74" fmla="*/ 65 w 166"/>
                <a:gd name="T75" fmla="*/ 206 h 221"/>
                <a:gd name="T76" fmla="*/ 66 w 166"/>
                <a:gd name="T77" fmla="*/ 209 h 221"/>
                <a:gd name="T78" fmla="*/ 64 w 166"/>
                <a:gd name="T79" fmla="*/ 218 h 221"/>
                <a:gd name="T80" fmla="*/ 68 w 166"/>
                <a:gd name="T81" fmla="*/ 219 h 221"/>
                <a:gd name="T82" fmla="*/ 72 w 166"/>
                <a:gd name="T83" fmla="*/ 208 h 221"/>
                <a:gd name="T84" fmla="*/ 135 w 166"/>
                <a:gd name="T85" fmla="*/ 164 h 221"/>
                <a:gd name="T86" fmla="*/ 162 w 166"/>
                <a:gd name="T87" fmla="*/ 96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6" h="221">
                  <a:moveTo>
                    <a:pt x="162" y="96"/>
                  </a:moveTo>
                  <a:cubicBezTo>
                    <a:pt x="161" y="94"/>
                    <a:pt x="97" y="144"/>
                    <a:pt x="78" y="178"/>
                  </a:cubicBezTo>
                  <a:cubicBezTo>
                    <a:pt x="79" y="176"/>
                    <a:pt x="79" y="173"/>
                    <a:pt x="79" y="171"/>
                  </a:cubicBezTo>
                  <a:cubicBezTo>
                    <a:pt x="81" y="160"/>
                    <a:pt x="81" y="149"/>
                    <a:pt x="82" y="138"/>
                  </a:cubicBezTo>
                  <a:cubicBezTo>
                    <a:pt x="83" y="138"/>
                    <a:pt x="83" y="137"/>
                    <a:pt x="84" y="136"/>
                  </a:cubicBezTo>
                  <a:cubicBezTo>
                    <a:pt x="92" y="119"/>
                    <a:pt x="102" y="100"/>
                    <a:pt x="115" y="85"/>
                  </a:cubicBezTo>
                  <a:cubicBezTo>
                    <a:pt x="116" y="85"/>
                    <a:pt x="117" y="85"/>
                    <a:pt x="118" y="85"/>
                  </a:cubicBezTo>
                  <a:cubicBezTo>
                    <a:pt x="123" y="85"/>
                    <a:pt x="129" y="79"/>
                    <a:pt x="131" y="75"/>
                  </a:cubicBezTo>
                  <a:cubicBezTo>
                    <a:pt x="133" y="69"/>
                    <a:pt x="127" y="62"/>
                    <a:pt x="124" y="57"/>
                  </a:cubicBezTo>
                  <a:cubicBezTo>
                    <a:pt x="122" y="55"/>
                    <a:pt x="119" y="56"/>
                    <a:pt x="118" y="58"/>
                  </a:cubicBezTo>
                  <a:cubicBezTo>
                    <a:pt x="118" y="59"/>
                    <a:pt x="117" y="60"/>
                    <a:pt x="117" y="60"/>
                  </a:cubicBezTo>
                  <a:cubicBezTo>
                    <a:pt x="117" y="60"/>
                    <a:pt x="116" y="61"/>
                    <a:pt x="116" y="61"/>
                  </a:cubicBezTo>
                  <a:cubicBezTo>
                    <a:pt x="112" y="65"/>
                    <a:pt x="106" y="72"/>
                    <a:pt x="108" y="79"/>
                  </a:cubicBezTo>
                  <a:cubicBezTo>
                    <a:pt x="108" y="80"/>
                    <a:pt x="108" y="80"/>
                    <a:pt x="108" y="81"/>
                  </a:cubicBezTo>
                  <a:cubicBezTo>
                    <a:pt x="104" y="87"/>
                    <a:pt x="99" y="93"/>
                    <a:pt x="95" y="99"/>
                  </a:cubicBezTo>
                  <a:cubicBezTo>
                    <a:pt x="91" y="106"/>
                    <a:pt x="86" y="114"/>
                    <a:pt x="82" y="123"/>
                  </a:cubicBezTo>
                  <a:cubicBezTo>
                    <a:pt x="82" y="122"/>
                    <a:pt x="82" y="121"/>
                    <a:pt x="82" y="120"/>
                  </a:cubicBezTo>
                  <a:cubicBezTo>
                    <a:pt x="81" y="103"/>
                    <a:pt x="80" y="86"/>
                    <a:pt x="76" y="69"/>
                  </a:cubicBezTo>
                  <a:cubicBezTo>
                    <a:pt x="74" y="56"/>
                    <a:pt x="71" y="42"/>
                    <a:pt x="66" y="29"/>
                  </a:cubicBezTo>
                  <a:cubicBezTo>
                    <a:pt x="66" y="29"/>
                    <a:pt x="67" y="29"/>
                    <a:pt x="67" y="28"/>
                  </a:cubicBezTo>
                  <a:cubicBezTo>
                    <a:pt x="73" y="22"/>
                    <a:pt x="73" y="10"/>
                    <a:pt x="71" y="3"/>
                  </a:cubicBezTo>
                  <a:cubicBezTo>
                    <a:pt x="71" y="1"/>
                    <a:pt x="68" y="0"/>
                    <a:pt x="66" y="1"/>
                  </a:cubicBezTo>
                  <a:cubicBezTo>
                    <a:pt x="62" y="2"/>
                    <a:pt x="58" y="4"/>
                    <a:pt x="54" y="6"/>
                  </a:cubicBezTo>
                  <a:cubicBezTo>
                    <a:pt x="53" y="6"/>
                    <a:pt x="52" y="7"/>
                    <a:pt x="52" y="9"/>
                  </a:cubicBezTo>
                  <a:cubicBezTo>
                    <a:pt x="51" y="9"/>
                    <a:pt x="50" y="11"/>
                    <a:pt x="51" y="12"/>
                  </a:cubicBezTo>
                  <a:cubicBezTo>
                    <a:pt x="52" y="15"/>
                    <a:pt x="53" y="18"/>
                    <a:pt x="54" y="21"/>
                  </a:cubicBezTo>
                  <a:cubicBezTo>
                    <a:pt x="55" y="23"/>
                    <a:pt x="56" y="26"/>
                    <a:pt x="57" y="28"/>
                  </a:cubicBezTo>
                  <a:cubicBezTo>
                    <a:pt x="58" y="29"/>
                    <a:pt x="59" y="30"/>
                    <a:pt x="60" y="30"/>
                  </a:cubicBezTo>
                  <a:cubicBezTo>
                    <a:pt x="63" y="44"/>
                    <a:pt x="68" y="58"/>
                    <a:pt x="70" y="73"/>
                  </a:cubicBezTo>
                  <a:cubicBezTo>
                    <a:pt x="73" y="88"/>
                    <a:pt x="75" y="104"/>
                    <a:pt x="75" y="120"/>
                  </a:cubicBezTo>
                  <a:cubicBezTo>
                    <a:pt x="76" y="136"/>
                    <a:pt x="75" y="152"/>
                    <a:pt x="73" y="169"/>
                  </a:cubicBezTo>
                  <a:cubicBezTo>
                    <a:pt x="72" y="175"/>
                    <a:pt x="71" y="181"/>
                    <a:pt x="70" y="187"/>
                  </a:cubicBezTo>
                  <a:cubicBezTo>
                    <a:pt x="62" y="138"/>
                    <a:pt x="42" y="90"/>
                    <a:pt x="11" y="51"/>
                  </a:cubicBezTo>
                  <a:cubicBezTo>
                    <a:pt x="11" y="51"/>
                    <a:pt x="4" y="43"/>
                    <a:pt x="2" y="40"/>
                  </a:cubicBezTo>
                  <a:cubicBezTo>
                    <a:pt x="0" y="37"/>
                    <a:pt x="4" y="103"/>
                    <a:pt x="12" y="126"/>
                  </a:cubicBezTo>
                  <a:cubicBezTo>
                    <a:pt x="23" y="154"/>
                    <a:pt x="40" y="185"/>
                    <a:pt x="63" y="205"/>
                  </a:cubicBezTo>
                  <a:cubicBezTo>
                    <a:pt x="63" y="206"/>
                    <a:pt x="64" y="206"/>
                    <a:pt x="65" y="206"/>
                  </a:cubicBezTo>
                  <a:cubicBezTo>
                    <a:pt x="65" y="206"/>
                    <a:pt x="65" y="206"/>
                    <a:pt x="65" y="206"/>
                  </a:cubicBezTo>
                  <a:cubicBezTo>
                    <a:pt x="64" y="207"/>
                    <a:pt x="65" y="208"/>
                    <a:pt x="66" y="209"/>
                  </a:cubicBezTo>
                  <a:cubicBezTo>
                    <a:pt x="65" y="212"/>
                    <a:pt x="65" y="215"/>
                    <a:pt x="64" y="218"/>
                  </a:cubicBezTo>
                  <a:cubicBezTo>
                    <a:pt x="64" y="220"/>
                    <a:pt x="67" y="221"/>
                    <a:pt x="68" y="219"/>
                  </a:cubicBezTo>
                  <a:cubicBezTo>
                    <a:pt x="69" y="215"/>
                    <a:pt x="71" y="212"/>
                    <a:pt x="72" y="208"/>
                  </a:cubicBezTo>
                  <a:cubicBezTo>
                    <a:pt x="97" y="200"/>
                    <a:pt x="120" y="185"/>
                    <a:pt x="135" y="164"/>
                  </a:cubicBezTo>
                  <a:cubicBezTo>
                    <a:pt x="149" y="145"/>
                    <a:pt x="166" y="121"/>
                    <a:pt x="162" y="96"/>
                  </a:cubicBezTo>
                  <a:close/>
                </a:path>
              </a:pathLst>
            </a:custGeom>
            <a:solidFill>
              <a:schemeClr val="accent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192"/>
            <p:cNvSpPr>
              <a:spLocks/>
            </p:cNvSpPr>
            <p:nvPr/>
          </p:nvSpPr>
          <p:spPr bwMode="auto">
            <a:xfrm>
              <a:off x="5626100" y="5562601"/>
              <a:ext cx="123825" cy="144463"/>
            </a:xfrm>
            <a:custGeom>
              <a:avLst/>
              <a:gdLst>
                <a:gd name="T0" fmla="*/ 26 w 47"/>
                <a:gd name="T1" fmla="*/ 48 h 55"/>
                <a:gd name="T2" fmla="*/ 23 w 47"/>
                <a:gd name="T3" fmla="*/ 44 h 55"/>
                <a:gd name="T4" fmla="*/ 33 w 47"/>
                <a:gd name="T5" fmla="*/ 36 h 55"/>
                <a:gd name="T6" fmla="*/ 39 w 47"/>
                <a:gd name="T7" fmla="*/ 26 h 55"/>
                <a:gd name="T8" fmla="*/ 42 w 47"/>
                <a:gd name="T9" fmla="*/ 16 h 55"/>
                <a:gd name="T10" fmla="*/ 45 w 47"/>
                <a:gd name="T11" fmla="*/ 14 h 55"/>
                <a:gd name="T12" fmla="*/ 46 w 47"/>
                <a:gd name="T13" fmla="*/ 11 h 55"/>
                <a:gd name="T14" fmla="*/ 40 w 47"/>
                <a:gd name="T15" fmla="*/ 7 h 55"/>
                <a:gd name="T16" fmla="*/ 12 w 47"/>
                <a:gd name="T17" fmla="*/ 18 h 55"/>
                <a:gd name="T18" fmla="*/ 7 w 47"/>
                <a:gd name="T19" fmla="*/ 45 h 55"/>
                <a:gd name="T20" fmla="*/ 13 w 47"/>
                <a:gd name="T21" fmla="*/ 49 h 55"/>
                <a:gd name="T22" fmla="*/ 26 w 47"/>
                <a:gd name="T23" fmla="*/ 4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 h="55">
                  <a:moveTo>
                    <a:pt x="26" y="48"/>
                  </a:moveTo>
                  <a:cubicBezTo>
                    <a:pt x="27" y="46"/>
                    <a:pt x="25" y="44"/>
                    <a:pt x="23" y="44"/>
                  </a:cubicBezTo>
                  <a:cubicBezTo>
                    <a:pt x="27" y="42"/>
                    <a:pt x="30" y="38"/>
                    <a:pt x="33" y="36"/>
                  </a:cubicBezTo>
                  <a:cubicBezTo>
                    <a:pt x="36" y="33"/>
                    <a:pt x="38" y="30"/>
                    <a:pt x="39" y="26"/>
                  </a:cubicBezTo>
                  <a:cubicBezTo>
                    <a:pt x="41" y="23"/>
                    <a:pt x="42" y="19"/>
                    <a:pt x="42" y="16"/>
                  </a:cubicBezTo>
                  <a:cubicBezTo>
                    <a:pt x="43" y="15"/>
                    <a:pt x="44" y="15"/>
                    <a:pt x="45" y="14"/>
                  </a:cubicBezTo>
                  <a:cubicBezTo>
                    <a:pt x="47" y="13"/>
                    <a:pt x="46" y="12"/>
                    <a:pt x="46" y="11"/>
                  </a:cubicBezTo>
                  <a:cubicBezTo>
                    <a:pt x="44" y="9"/>
                    <a:pt x="42" y="7"/>
                    <a:pt x="40" y="7"/>
                  </a:cubicBezTo>
                  <a:cubicBezTo>
                    <a:pt x="33" y="0"/>
                    <a:pt x="17" y="13"/>
                    <a:pt x="12" y="18"/>
                  </a:cubicBezTo>
                  <a:cubicBezTo>
                    <a:pt x="8" y="24"/>
                    <a:pt x="0" y="40"/>
                    <a:pt x="7" y="45"/>
                  </a:cubicBezTo>
                  <a:cubicBezTo>
                    <a:pt x="8" y="49"/>
                    <a:pt x="10" y="50"/>
                    <a:pt x="13" y="49"/>
                  </a:cubicBezTo>
                  <a:cubicBezTo>
                    <a:pt x="16" y="54"/>
                    <a:pt x="23" y="55"/>
                    <a:pt x="26" y="48"/>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Freeform 193"/>
            <p:cNvSpPr>
              <a:spLocks noEditPoints="1"/>
            </p:cNvSpPr>
            <p:nvPr/>
          </p:nvSpPr>
          <p:spPr bwMode="auto">
            <a:xfrm>
              <a:off x="5938838" y="5743576"/>
              <a:ext cx="134938" cy="117475"/>
            </a:xfrm>
            <a:custGeom>
              <a:avLst/>
              <a:gdLst>
                <a:gd name="T0" fmla="*/ 39 w 51"/>
                <a:gd name="T1" fmla="*/ 8 h 45"/>
                <a:gd name="T2" fmla="*/ 39 w 51"/>
                <a:gd name="T3" fmla="*/ 8 h 45"/>
                <a:gd name="T4" fmla="*/ 47 w 51"/>
                <a:gd name="T5" fmla="*/ 11 h 45"/>
                <a:gd name="T6" fmla="*/ 50 w 51"/>
                <a:gd name="T7" fmla="*/ 8 h 45"/>
                <a:gd name="T8" fmla="*/ 29 w 51"/>
                <a:gd name="T9" fmla="*/ 6 h 45"/>
                <a:gd name="T10" fmla="*/ 16 w 51"/>
                <a:gd name="T11" fmla="*/ 12 h 45"/>
                <a:gd name="T12" fmla="*/ 2 w 51"/>
                <a:gd name="T13" fmla="*/ 29 h 45"/>
                <a:gd name="T14" fmla="*/ 13 w 51"/>
                <a:gd name="T15" fmla="*/ 40 h 45"/>
                <a:gd name="T16" fmla="*/ 39 w 51"/>
                <a:gd name="T17" fmla="*/ 8 h 45"/>
                <a:gd name="T18" fmla="*/ 10 w 51"/>
                <a:gd name="T19" fmla="*/ 33 h 45"/>
                <a:gd name="T20" fmla="*/ 10 w 51"/>
                <a:gd name="T21" fmla="*/ 32 h 45"/>
                <a:gd name="T22" fmla="*/ 29 w 51"/>
                <a:gd name="T23" fmla="*/ 13 h 45"/>
                <a:gd name="T24" fmla="*/ 19 w 51"/>
                <a:gd name="T25" fmla="*/ 26 h 45"/>
                <a:gd name="T26" fmla="*/ 10 w 51"/>
                <a:gd name="T27" fmla="*/ 3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 h="45">
                  <a:moveTo>
                    <a:pt x="39" y="8"/>
                  </a:moveTo>
                  <a:cubicBezTo>
                    <a:pt x="39" y="8"/>
                    <a:pt x="39" y="8"/>
                    <a:pt x="39" y="8"/>
                  </a:cubicBezTo>
                  <a:cubicBezTo>
                    <a:pt x="42" y="8"/>
                    <a:pt x="45" y="9"/>
                    <a:pt x="47" y="11"/>
                  </a:cubicBezTo>
                  <a:cubicBezTo>
                    <a:pt x="48" y="13"/>
                    <a:pt x="51" y="10"/>
                    <a:pt x="50" y="8"/>
                  </a:cubicBezTo>
                  <a:cubicBezTo>
                    <a:pt x="46" y="0"/>
                    <a:pt x="36" y="3"/>
                    <a:pt x="29" y="6"/>
                  </a:cubicBezTo>
                  <a:cubicBezTo>
                    <a:pt x="24" y="7"/>
                    <a:pt x="20" y="9"/>
                    <a:pt x="16" y="12"/>
                  </a:cubicBezTo>
                  <a:cubicBezTo>
                    <a:pt x="10" y="16"/>
                    <a:pt x="5" y="22"/>
                    <a:pt x="2" y="29"/>
                  </a:cubicBezTo>
                  <a:cubicBezTo>
                    <a:pt x="0" y="38"/>
                    <a:pt x="4" y="45"/>
                    <a:pt x="13" y="40"/>
                  </a:cubicBezTo>
                  <a:cubicBezTo>
                    <a:pt x="25" y="33"/>
                    <a:pt x="34" y="21"/>
                    <a:pt x="39" y="8"/>
                  </a:cubicBezTo>
                  <a:close/>
                  <a:moveTo>
                    <a:pt x="10" y="33"/>
                  </a:moveTo>
                  <a:cubicBezTo>
                    <a:pt x="10" y="33"/>
                    <a:pt x="10" y="32"/>
                    <a:pt x="10" y="32"/>
                  </a:cubicBezTo>
                  <a:cubicBezTo>
                    <a:pt x="15" y="23"/>
                    <a:pt x="20" y="16"/>
                    <a:pt x="29" y="13"/>
                  </a:cubicBezTo>
                  <a:cubicBezTo>
                    <a:pt x="27" y="18"/>
                    <a:pt x="23" y="22"/>
                    <a:pt x="19" y="26"/>
                  </a:cubicBezTo>
                  <a:cubicBezTo>
                    <a:pt x="16" y="29"/>
                    <a:pt x="11" y="33"/>
                    <a:pt x="10" y="33"/>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194"/>
            <p:cNvSpPr>
              <a:spLocks/>
            </p:cNvSpPr>
            <p:nvPr/>
          </p:nvSpPr>
          <p:spPr bwMode="auto">
            <a:xfrm>
              <a:off x="5634038" y="5546726"/>
              <a:ext cx="68263" cy="63500"/>
            </a:xfrm>
            <a:custGeom>
              <a:avLst/>
              <a:gdLst>
                <a:gd name="T0" fmla="*/ 23 w 26"/>
                <a:gd name="T1" fmla="*/ 4 h 24"/>
                <a:gd name="T2" fmla="*/ 13 w 26"/>
                <a:gd name="T3" fmla="*/ 2 h 24"/>
                <a:gd name="T4" fmla="*/ 4 w 26"/>
                <a:gd name="T5" fmla="*/ 7 h 24"/>
                <a:gd name="T6" fmla="*/ 2 w 26"/>
                <a:gd name="T7" fmla="*/ 18 h 24"/>
                <a:gd name="T8" fmla="*/ 12 w 26"/>
                <a:gd name="T9" fmla="*/ 22 h 24"/>
                <a:gd name="T10" fmla="*/ 15 w 26"/>
                <a:gd name="T11" fmla="*/ 21 h 24"/>
                <a:gd name="T12" fmla="*/ 18 w 26"/>
                <a:gd name="T13" fmla="*/ 20 h 24"/>
                <a:gd name="T14" fmla="*/ 24 w 26"/>
                <a:gd name="T15" fmla="*/ 14 h 24"/>
                <a:gd name="T16" fmla="*/ 23 w 26"/>
                <a:gd name="T17"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24">
                  <a:moveTo>
                    <a:pt x="23" y="4"/>
                  </a:moveTo>
                  <a:cubicBezTo>
                    <a:pt x="21" y="1"/>
                    <a:pt x="16" y="0"/>
                    <a:pt x="13" y="2"/>
                  </a:cubicBezTo>
                  <a:cubicBezTo>
                    <a:pt x="10" y="3"/>
                    <a:pt x="6" y="5"/>
                    <a:pt x="4" y="7"/>
                  </a:cubicBezTo>
                  <a:cubicBezTo>
                    <a:pt x="1" y="10"/>
                    <a:pt x="0" y="14"/>
                    <a:pt x="2" y="18"/>
                  </a:cubicBezTo>
                  <a:cubicBezTo>
                    <a:pt x="4" y="21"/>
                    <a:pt x="8" y="24"/>
                    <a:pt x="12" y="22"/>
                  </a:cubicBezTo>
                  <a:cubicBezTo>
                    <a:pt x="13" y="22"/>
                    <a:pt x="14" y="22"/>
                    <a:pt x="15" y="21"/>
                  </a:cubicBezTo>
                  <a:cubicBezTo>
                    <a:pt x="16" y="21"/>
                    <a:pt x="17" y="21"/>
                    <a:pt x="18" y="20"/>
                  </a:cubicBezTo>
                  <a:cubicBezTo>
                    <a:pt x="21" y="19"/>
                    <a:pt x="23" y="17"/>
                    <a:pt x="24" y="14"/>
                  </a:cubicBezTo>
                  <a:cubicBezTo>
                    <a:pt x="26" y="11"/>
                    <a:pt x="26" y="6"/>
                    <a:pt x="23" y="4"/>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195"/>
            <p:cNvSpPr>
              <a:spLocks/>
            </p:cNvSpPr>
            <p:nvPr/>
          </p:nvSpPr>
          <p:spPr bwMode="auto">
            <a:xfrm>
              <a:off x="6073775" y="5737226"/>
              <a:ext cx="60325" cy="66675"/>
            </a:xfrm>
            <a:custGeom>
              <a:avLst/>
              <a:gdLst>
                <a:gd name="T0" fmla="*/ 21 w 23"/>
                <a:gd name="T1" fmla="*/ 13 h 25"/>
                <a:gd name="T2" fmla="*/ 18 w 23"/>
                <a:gd name="T3" fmla="*/ 7 h 25"/>
                <a:gd name="T4" fmla="*/ 15 w 23"/>
                <a:gd name="T5" fmla="*/ 3 h 25"/>
                <a:gd name="T6" fmla="*/ 4 w 23"/>
                <a:gd name="T7" fmla="*/ 3 h 25"/>
                <a:gd name="T8" fmla="*/ 1 w 23"/>
                <a:gd name="T9" fmla="*/ 12 h 25"/>
                <a:gd name="T10" fmla="*/ 3 w 23"/>
                <a:gd name="T11" fmla="*/ 15 h 25"/>
                <a:gd name="T12" fmla="*/ 3 w 23"/>
                <a:gd name="T13" fmla="*/ 15 h 25"/>
                <a:gd name="T14" fmla="*/ 6 w 23"/>
                <a:gd name="T15" fmla="*/ 21 h 25"/>
                <a:gd name="T16" fmla="*/ 6 w 23"/>
                <a:gd name="T17" fmla="*/ 21 h 25"/>
                <a:gd name="T18" fmla="*/ 11 w 23"/>
                <a:gd name="T19" fmla="*/ 24 h 25"/>
                <a:gd name="T20" fmla="*/ 21 w 23"/>
                <a:gd name="T21" fmla="*/ 1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25">
                  <a:moveTo>
                    <a:pt x="21" y="13"/>
                  </a:moveTo>
                  <a:cubicBezTo>
                    <a:pt x="21" y="10"/>
                    <a:pt x="19" y="8"/>
                    <a:pt x="18" y="7"/>
                  </a:cubicBezTo>
                  <a:cubicBezTo>
                    <a:pt x="17" y="5"/>
                    <a:pt x="16" y="4"/>
                    <a:pt x="15" y="3"/>
                  </a:cubicBezTo>
                  <a:cubicBezTo>
                    <a:pt x="12" y="1"/>
                    <a:pt x="8" y="0"/>
                    <a:pt x="4" y="3"/>
                  </a:cubicBezTo>
                  <a:cubicBezTo>
                    <a:pt x="2" y="5"/>
                    <a:pt x="0" y="8"/>
                    <a:pt x="1" y="12"/>
                  </a:cubicBezTo>
                  <a:cubicBezTo>
                    <a:pt x="1" y="13"/>
                    <a:pt x="2" y="14"/>
                    <a:pt x="3" y="15"/>
                  </a:cubicBezTo>
                  <a:cubicBezTo>
                    <a:pt x="3" y="15"/>
                    <a:pt x="3" y="15"/>
                    <a:pt x="3" y="15"/>
                  </a:cubicBezTo>
                  <a:cubicBezTo>
                    <a:pt x="3" y="17"/>
                    <a:pt x="4" y="20"/>
                    <a:pt x="6" y="21"/>
                  </a:cubicBezTo>
                  <a:cubicBezTo>
                    <a:pt x="6" y="21"/>
                    <a:pt x="6" y="21"/>
                    <a:pt x="6" y="21"/>
                  </a:cubicBezTo>
                  <a:cubicBezTo>
                    <a:pt x="7" y="22"/>
                    <a:pt x="9" y="23"/>
                    <a:pt x="11" y="24"/>
                  </a:cubicBezTo>
                  <a:cubicBezTo>
                    <a:pt x="17" y="25"/>
                    <a:pt x="23" y="19"/>
                    <a:pt x="21" y="13"/>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196"/>
            <p:cNvSpPr>
              <a:spLocks/>
            </p:cNvSpPr>
            <p:nvPr/>
          </p:nvSpPr>
          <p:spPr bwMode="auto">
            <a:xfrm>
              <a:off x="5600700" y="5591176"/>
              <a:ext cx="101600" cy="177800"/>
            </a:xfrm>
            <a:custGeom>
              <a:avLst/>
              <a:gdLst>
                <a:gd name="T0" fmla="*/ 39 w 39"/>
                <a:gd name="T1" fmla="*/ 67 h 68"/>
                <a:gd name="T2" fmla="*/ 10 w 39"/>
                <a:gd name="T3" fmla="*/ 42 h 68"/>
                <a:gd name="T4" fmla="*/ 8 w 39"/>
                <a:gd name="T5" fmla="*/ 1 h 68"/>
                <a:gd name="T6" fmla="*/ 7 w 39"/>
                <a:gd name="T7" fmla="*/ 0 h 68"/>
                <a:gd name="T8" fmla="*/ 8 w 39"/>
                <a:gd name="T9" fmla="*/ 43 h 68"/>
                <a:gd name="T10" fmla="*/ 38 w 39"/>
                <a:gd name="T11" fmla="*/ 68 h 68"/>
                <a:gd name="T12" fmla="*/ 39 w 39"/>
                <a:gd name="T13" fmla="*/ 67 h 68"/>
              </a:gdLst>
              <a:ahLst/>
              <a:cxnLst>
                <a:cxn ang="0">
                  <a:pos x="T0" y="T1"/>
                </a:cxn>
                <a:cxn ang="0">
                  <a:pos x="T2" y="T3"/>
                </a:cxn>
                <a:cxn ang="0">
                  <a:pos x="T4" y="T5"/>
                </a:cxn>
                <a:cxn ang="0">
                  <a:pos x="T6" y="T7"/>
                </a:cxn>
                <a:cxn ang="0">
                  <a:pos x="T8" y="T9"/>
                </a:cxn>
                <a:cxn ang="0">
                  <a:pos x="T10" y="T11"/>
                </a:cxn>
                <a:cxn ang="0">
                  <a:pos x="T12" y="T13"/>
                </a:cxn>
              </a:cxnLst>
              <a:rect l="0" t="0" r="r" b="b"/>
              <a:pathLst>
                <a:path w="39" h="68">
                  <a:moveTo>
                    <a:pt x="39" y="67"/>
                  </a:moveTo>
                  <a:cubicBezTo>
                    <a:pt x="27" y="61"/>
                    <a:pt x="17" y="53"/>
                    <a:pt x="10" y="42"/>
                  </a:cubicBezTo>
                  <a:cubicBezTo>
                    <a:pt x="2" y="28"/>
                    <a:pt x="6" y="15"/>
                    <a:pt x="8" y="1"/>
                  </a:cubicBezTo>
                  <a:cubicBezTo>
                    <a:pt x="9" y="0"/>
                    <a:pt x="8" y="0"/>
                    <a:pt x="7" y="0"/>
                  </a:cubicBezTo>
                  <a:cubicBezTo>
                    <a:pt x="1" y="14"/>
                    <a:pt x="0" y="30"/>
                    <a:pt x="8" y="43"/>
                  </a:cubicBezTo>
                  <a:cubicBezTo>
                    <a:pt x="14" y="53"/>
                    <a:pt x="25" y="67"/>
                    <a:pt x="38" y="68"/>
                  </a:cubicBezTo>
                  <a:cubicBezTo>
                    <a:pt x="39" y="68"/>
                    <a:pt x="39" y="67"/>
                    <a:pt x="39" y="67"/>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197"/>
            <p:cNvSpPr>
              <a:spLocks/>
            </p:cNvSpPr>
            <p:nvPr/>
          </p:nvSpPr>
          <p:spPr bwMode="auto">
            <a:xfrm>
              <a:off x="5661025" y="5715001"/>
              <a:ext cx="52388" cy="38100"/>
            </a:xfrm>
            <a:custGeom>
              <a:avLst/>
              <a:gdLst>
                <a:gd name="T0" fmla="*/ 20 w 20"/>
                <a:gd name="T1" fmla="*/ 13 h 15"/>
                <a:gd name="T2" fmla="*/ 11 w 20"/>
                <a:gd name="T3" fmla="*/ 8 h 15"/>
                <a:gd name="T4" fmla="*/ 2 w 20"/>
                <a:gd name="T5" fmla="*/ 0 h 15"/>
                <a:gd name="T6" fmla="*/ 1 w 20"/>
                <a:gd name="T7" fmla="*/ 1 h 15"/>
                <a:gd name="T8" fmla="*/ 9 w 20"/>
                <a:gd name="T9" fmla="*/ 10 h 15"/>
                <a:gd name="T10" fmla="*/ 20 w 20"/>
                <a:gd name="T11" fmla="*/ 14 h 15"/>
                <a:gd name="T12" fmla="*/ 20 w 20"/>
                <a:gd name="T13" fmla="*/ 13 h 15"/>
              </a:gdLst>
              <a:ahLst/>
              <a:cxnLst>
                <a:cxn ang="0">
                  <a:pos x="T0" y="T1"/>
                </a:cxn>
                <a:cxn ang="0">
                  <a:pos x="T2" y="T3"/>
                </a:cxn>
                <a:cxn ang="0">
                  <a:pos x="T4" y="T5"/>
                </a:cxn>
                <a:cxn ang="0">
                  <a:pos x="T6" y="T7"/>
                </a:cxn>
                <a:cxn ang="0">
                  <a:pos x="T8" y="T9"/>
                </a:cxn>
                <a:cxn ang="0">
                  <a:pos x="T10" y="T11"/>
                </a:cxn>
                <a:cxn ang="0">
                  <a:pos x="T12" y="T13"/>
                </a:cxn>
              </a:cxnLst>
              <a:rect l="0" t="0" r="r" b="b"/>
              <a:pathLst>
                <a:path w="20" h="15">
                  <a:moveTo>
                    <a:pt x="20" y="13"/>
                  </a:moveTo>
                  <a:cubicBezTo>
                    <a:pt x="18" y="11"/>
                    <a:pt x="14" y="10"/>
                    <a:pt x="11" y="8"/>
                  </a:cubicBezTo>
                  <a:cubicBezTo>
                    <a:pt x="8" y="6"/>
                    <a:pt x="4" y="3"/>
                    <a:pt x="2" y="0"/>
                  </a:cubicBezTo>
                  <a:cubicBezTo>
                    <a:pt x="1" y="0"/>
                    <a:pt x="0" y="0"/>
                    <a:pt x="1" y="1"/>
                  </a:cubicBezTo>
                  <a:cubicBezTo>
                    <a:pt x="3" y="5"/>
                    <a:pt x="6" y="8"/>
                    <a:pt x="9" y="10"/>
                  </a:cubicBezTo>
                  <a:cubicBezTo>
                    <a:pt x="12" y="12"/>
                    <a:pt x="16" y="15"/>
                    <a:pt x="20" y="14"/>
                  </a:cubicBezTo>
                  <a:cubicBezTo>
                    <a:pt x="20" y="14"/>
                    <a:pt x="20" y="14"/>
                    <a:pt x="20" y="13"/>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98"/>
            <p:cNvSpPr>
              <a:spLocks/>
            </p:cNvSpPr>
            <p:nvPr/>
          </p:nvSpPr>
          <p:spPr bwMode="auto">
            <a:xfrm>
              <a:off x="5784850" y="5586413"/>
              <a:ext cx="61913" cy="161925"/>
            </a:xfrm>
            <a:custGeom>
              <a:avLst/>
              <a:gdLst>
                <a:gd name="T0" fmla="*/ 6 w 24"/>
                <a:gd name="T1" fmla="*/ 0 h 62"/>
                <a:gd name="T2" fmla="*/ 5 w 24"/>
                <a:gd name="T3" fmla="*/ 1 h 62"/>
                <a:gd name="T4" fmla="*/ 14 w 24"/>
                <a:gd name="T5" fmla="*/ 34 h 62"/>
                <a:gd name="T6" fmla="*/ 1 w 24"/>
                <a:gd name="T7" fmla="*/ 60 h 62"/>
                <a:gd name="T8" fmla="*/ 1 w 24"/>
                <a:gd name="T9" fmla="*/ 61 h 62"/>
                <a:gd name="T10" fmla="*/ 6 w 24"/>
                <a:gd name="T11" fmla="*/ 0 h 62"/>
              </a:gdLst>
              <a:ahLst/>
              <a:cxnLst>
                <a:cxn ang="0">
                  <a:pos x="T0" y="T1"/>
                </a:cxn>
                <a:cxn ang="0">
                  <a:pos x="T2" y="T3"/>
                </a:cxn>
                <a:cxn ang="0">
                  <a:pos x="T4" y="T5"/>
                </a:cxn>
                <a:cxn ang="0">
                  <a:pos x="T6" y="T7"/>
                </a:cxn>
                <a:cxn ang="0">
                  <a:pos x="T8" y="T9"/>
                </a:cxn>
                <a:cxn ang="0">
                  <a:pos x="T10" y="T11"/>
                </a:cxn>
              </a:cxnLst>
              <a:rect l="0" t="0" r="r" b="b"/>
              <a:pathLst>
                <a:path w="24" h="62">
                  <a:moveTo>
                    <a:pt x="6" y="0"/>
                  </a:moveTo>
                  <a:cubicBezTo>
                    <a:pt x="5" y="0"/>
                    <a:pt x="4" y="1"/>
                    <a:pt x="5" y="1"/>
                  </a:cubicBezTo>
                  <a:cubicBezTo>
                    <a:pt x="12" y="11"/>
                    <a:pt x="16" y="22"/>
                    <a:pt x="14" y="34"/>
                  </a:cubicBezTo>
                  <a:cubicBezTo>
                    <a:pt x="12" y="45"/>
                    <a:pt x="7" y="52"/>
                    <a:pt x="1" y="60"/>
                  </a:cubicBezTo>
                  <a:cubicBezTo>
                    <a:pt x="0" y="61"/>
                    <a:pt x="1" y="62"/>
                    <a:pt x="1" y="61"/>
                  </a:cubicBezTo>
                  <a:cubicBezTo>
                    <a:pt x="24" y="50"/>
                    <a:pt x="21" y="16"/>
                    <a:pt x="6"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199"/>
            <p:cNvSpPr>
              <a:spLocks/>
            </p:cNvSpPr>
            <p:nvPr/>
          </p:nvSpPr>
          <p:spPr bwMode="auto">
            <a:xfrm>
              <a:off x="5762625" y="5683251"/>
              <a:ext cx="46038" cy="60325"/>
            </a:xfrm>
            <a:custGeom>
              <a:avLst/>
              <a:gdLst>
                <a:gd name="T0" fmla="*/ 16 w 17"/>
                <a:gd name="T1" fmla="*/ 1 h 23"/>
                <a:gd name="T2" fmla="*/ 15 w 17"/>
                <a:gd name="T3" fmla="*/ 1 h 23"/>
                <a:gd name="T4" fmla="*/ 9 w 17"/>
                <a:gd name="T5" fmla="*/ 12 h 23"/>
                <a:gd name="T6" fmla="*/ 1 w 17"/>
                <a:gd name="T7" fmla="*/ 22 h 23"/>
                <a:gd name="T8" fmla="*/ 2 w 17"/>
                <a:gd name="T9" fmla="*/ 23 h 23"/>
                <a:gd name="T10" fmla="*/ 12 w 17"/>
                <a:gd name="T11" fmla="*/ 13 h 23"/>
                <a:gd name="T12" fmla="*/ 16 w 17"/>
                <a:gd name="T13" fmla="*/ 1 h 23"/>
              </a:gdLst>
              <a:ahLst/>
              <a:cxnLst>
                <a:cxn ang="0">
                  <a:pos x="T0" y="T1"/>
                </a:cxn>
                <a:cxn ang="0">
                  <a:pos x="T2" y="T3"/>
                </a:cxn>
                <a:cxn ang="0">
                  <a:pos x="T4" y="T5"/>
                </a:cxn>
                <a:cxn ang="0">
                  <a:pos x="T6" y="T7"/>
                </a:cxn>
                <a:cxn ang="0">
                  <a:pos x="T8" y="T9"/>
                </a:cxn>
                <a:cxn ang="0">
                  <a:pos x="T10" y="T11"/>
                </a:cxn>
                <a:cxn ang="0">
                  <a:pos x="T12" y="T13"/>
                </a:cxn>
              </a:cxnLst>
              <a:rect l="0" t="0" r="r" b="b"/>
              <a:pathLst>
                <a:path w="17" h="23">
                  <a:moveTo>
                    <a:pt x="16" y="1"/>
                  </a:moveTo>
                  <a:cubicBezTo>
                    <a:pt x="16" y="0"/>
                    <a:pt x="15" y="0"/>
                    <a:pt x="15" y="1"/>
                  </a:cubicBezTo>
                  <a:cubicBezTo>
                    <a:pt x="13" y="5"/>
                    <a:pt x="12" y="9"/>
                    <a:pt x="9" y="12"/>
                  </a:cubicBezTo>
                  <a:cubicBezTo>
                    <a:pt x="6" y="16"/>
                    <a:pt x="3" y="18"/>
                    <a:pt x="1" y="22"/>
                  </a:cubicBezTo>
                  <a:cubicBezTo>
                    <a:pt x="0" y="23"/>
                    <a:pt x="1" y="23"/>
                    <a:pt x="2" y="23"/>
                  </a:cubicBezTo>
                  <a:cubicBezTo>
                    <a:pt x="6" y="21"/>
                    <a:pt x="10" y="17"/>
                    <a:pt x="12" y="13"/>
                  </a:cubicBezTo>
                  <a:cubicBezTo>
                    <a:pt x="15" y="9"/>
                    <a:pt x="17" y="5"/>
                    <a:pt x="16"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200"/>
            <p:cNvSpPr>
              <a:spLocks/>
            </p:cNvSpPr>
            <p:nvPr/>
          </p:nvSpPr>
          <p:spPr bwMode="auto">
            <a:xfrm>
              <a:off x="5902325" y="5737226"/>
              <a:ext cx="87313" cy="155575"/>
            </a:xfrm>
            <a:custGeom>
              <a:avLst/>
              <a:gdLst>
                <a:gd name="T0" fmla="*/ 31 w 33"/>
                <a:gd name="T1" fmla="*/ 0 h 59"/>
                <a:gd name="T2" fmla="*/ 7 w 33"/>
                <a:gd name="T3" fmla="*/ 26 h 59"/>
                <a:gd name="T4" fmla="*/ 7 w 33"/>
                <a:gd name="T5" fmla="*/ 58 h 59"/>
                <a:gd name="T6" fmla="*/ 9 w 33"/>
                <a:gd name="T7" fmla="*/ 57 h 59"/>
                <a:gd name="T8" fmla="*/ 32 w 33"/>
                <a:gd name="T9" fmla="*/ 1 h 59"/>
                <a:gd name="T10" fmla="*/ 31 w 33"/>
                <a:gd name="T11" fmla="*/ 0 h 59"/>
              </a:gdLst>
              <a:ahLst/>
              <a:cxnLst>
                <a:cxn ang="0">
                  <a:pos x="T0" y="T1"/>
                </a:cxn>
                <a:cxn ang="0">
                  <a:pos x="T2" y="T3"/>
                </a:cxn>
                <a:cxn ang="0">
                  <a:pos x="T4" y="T5"/>
                </a:cxn>
                <a:cxn ang="0">
                  <a:pos x="T6" y="T7"/>
                </a:cxn>
                <a:cxn ang="0">
                  <a:pos x="T8" y="T9"/>
                </a:cxn>
                <a:cxn ang="0">
                  <a:pos x="T10" y="T11"/>
                </a:cxn>
              </a:cxnLst>
              <a:rect l="0" t="0" r="r" b="b"/>
              <a:pathLst>
                <a:path w="33" h="59">
                  <a:moveTo>
                    <a:pt x="31" y="0"/>
                  </a:moveTo>
                  <a:cubicBezTo>
                    <a:pt x="20" y="5"/>
                    <a:pt x="12" y="15"/>
                    <a:pt x="7" y="26"/>
                  </a:cubicBezTo>
                  <a:cubicBezTo>
                    <a:pt x="4" y="35"/>
                    <a:pt x="0" y="50"/>
                    <a:pt x="7" y="58"/>
                  </a:cubicBezTo>
                  <a:cubicBezTo>
                    <a:pt x="8" y="59"/>
                    <a:pt x="10" y="58"/>
                    <a:pt x="9" y="57"/>
                  </a:cubicBezTo>
                  <a:cubicBezTo>
                    <a:pt x="3" y="35"/>
                    <a:pt x="15" y="14"/>
                    <a:pt x="32" y="1"/>
                  </a:cubicBezTo>
                  <a:cubicBezTo>
                    <a:pt x="33" y="1"/>
                    <a:pt x="32" y="0"/>
                    <a:pt x="31"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201"/>
            <p:cNvSpPr>
              <a:spLocks/>
            </p:cNvSpPr>
            <p:nvPr/>
          </p:nvSpPr>
          <p:spPr bwMode="auto">
            <a:xfrm>
              <a:off x="5934075" y="5811838"/>
              <a:ext cx="12700" cy="69850"/>
            </a:xfrm>
            <a:custGeom>
              <a:avLst/>
              <a:gdLst>
                <a:gd name="T0" fmla="*/ 3 w 5"/>
                <a:gd name="T1" fmla="*/ 12 h 27"/>
                <a:gd name="T2" fmla="*/ 5 w 5"/>
                <a:gd name="T3" fmla="*/ 0 h 27"/>
                <a:gd name="T4" fmla="*/ 4 w 5"/>
                <a:gd name="T5" fmla="*/ 0 h 27"/>
                <a:gd name="T6" fmla="*/ 0 w 5"/>
                <a:gd name="T7" fmla="*/ 12 h 27"/>
                <a:gd name="T8" fmla="*/ 2 w 5"/>
                <a:gd name="T9" fmla="*/ 26 h 27"/>
                <a:gd name="T10" fmla="*/ 3 w 5"/>
                <a:gd name="T11" fmla="*/ 26 h 27"/>
                <a:gd name="T12" fmla="*/ 3 w 5"/>
                <a:gd name="T13" fmla="*/ 12 h 27"/>
              </a:gdLst>
              <a:ahLst/>
              <a:cxnLst>
                <a:cxn ang="0">
                  <a:pos x="T0" y="T1"/>
                </a:cxn>
                <a:cxn ang="0">
                  <a:pos x="T2" y="T3"/>
                </a:cxn>
                <a:cxn ang="0">
                  <a:pos x="T4" y="T5"/>
                </a:cxn>
                <a:cxn ang="0">
                  <a:pos x="T6" y="T7"/>
                </a:cxn>
                <a:cxn ang="0">
                  <a:pos x="T8" y="T9"/>
                </a:cxn>
                <a:cxn ang="0">
                  <a:pos x="T10" y="T11"/>
                </a:cxn>
                <a:cxn ang="0">
                  <a:pos x="T12" y="T13"/>
                </a:cxn>
              </a:cxnLst>
              <a:rect l="0" t="0" r="r" b="b"/>
              <a:pathLst>
                <a:path w="5" h="27">
                  <a:moveTo>
                    <a:pt x="3" y="12"/>
                  </a:moveTo>
                  <a:cubicBezTo>
                    <a:pt x="3" y="8"/>
                    <a:pt x="5" y="4"/>
                    <a:pt x="5" y="0"/>
                  </a:cubicBezTo>
                  <a:cubicBezTo>
                    <a:pt x="4" y="0"/>
                    <a:pt x="4" y="0"/>
                    <a:pt x="4" y="0"/>
                  </a:cubicBezTo>
                  <a:cubicBezTo>
                    <a:pt x="1" y="3"/>
                    <a:pt x="1" y="8"/>
                    <a:pt x="0" y="12"/>
                  </a:cubicBezTo>
                  <a:cubicBezTo>
                    <a:pt x="0" y="16"/>
                    <a:pt x="0" y="22"/>
                    <a:pt x="2" y="26"/>
                  </a:cubicBezTo>
                  <a:cubicBezTo>
                    <a:pt x="2" y="27"/>
                    <a:pt x="3" y="26"/>
                    <a:pt x="3" y="26"/>
                  </a:cubicBezTo>
                  <a:cubicBezTo>
                    <a:pt x="4" y="21"/>
                    <a:pt x="2" y="17"/>
                    <a:pt x="3" y="12"/>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202"/>
            <p:cNvSpPr>
              <a:spLocks/>
            </p:cNvSpPr>
            <p:nvPr/>
          </p:nvSpPr>
          <p:spPr bwMode="auto">
            <a:xfrm>
              <a:off x="5961063" y="5848351"/>
              <a:ext cx="180975" cy="149225"/>
            </a:xfrm>
            <a:custGeom>
              <a:avLst/>
              <a:gdLst>
                <a:gd name="T0" fmla="*/ 67 w 69"/>
                <a:gd name="T1" fmla="*/ 0 h 57"/>
                <a:gd name="T2" fmla="*/ 60 w 69"/>
                <a:gd name="T3" fmla="*/ 19 h 57"/>
                <a:gd name="T4" fmla="*/ 43 w 69"/>
                <a:gd name="T5" fmla="*/ 34 h 57"/>
                <a:gd name="T6" fmla="*/ 1 w 69"/>
                <a:gd name="T7" fmla="*/ 36 h 57"/>
                <a:gd name="T8" fmla="*/ 1 w 69"/>
                <a:gd name="T9" fmla="*/ 37 h 57"/>
                <a:gd name="T10" fmla="*/ 68 w 69"/>
                <a:gd name="T11" fmla="*/ 1 h 57"/>
                <a:gd name="T12" fmla="*/ 67 w 69"/>
                <a:gd name="T13" fmla="*/ 0 h 57"/>
              </a:gdLst>
              <a:ahLst/>
              <a:cxnLst>
                <a:cxn ang="0">
                  <a:pos x="T0" y="T1"/>
                </a:cxn>
                <a:cxn ang="0">
                  <a:pos x="T2" y="T3"/>
                </a:cxn>
                <a:cxn ang="0">
                  <a:pos x="T4" y="T5"/>
                </a:cxn>
                <a:cxn ang="0">
                  <a:pos x="T6" y="T7"/>
                </a:cxn>
                <a:cxn ang="0">
                  <a:pos x="T8" y="T9"/>
                </a:cxn>
                <a:cxn ang="0">
                  <a:pos x="T10" y="T11"/>
                </a:cxn>
                <a:cxn ang="0">
                  <a:pos x="T12" y="T13"/>
                </a:cxn>
              </a:cxnLst>
              <a:rect l="0" t="0" r="r" b="b"/>
              <a:pathLst>
                <a:path w="69" h="57">
                  <a:moveTo>
                    <a:pt x="67" y="0"/>
                  </a:moveTo>
                  <a:cubicBezTo>
                    <a:pt x="65" y="7"/>
                    <a:pt x="64" y="13"/>
                    <a:pt x="60" y="19"/>
                  </a:cubicBezTo>
                  <a:cubicBezTo>
                    <a:pt x="56" y="25"/>
                    <a:pt x="49" y="30"/>
                    <a:pt x="43" y="34"/>
                  </a:cubicBezTo>
                  <a:cubicBezTo>
                    <a:pt x="30" y="42"/>
                    <a:pt x="16" y="41"/>
                    <a:pt x="1" y="36"/>
                  </a:cubicBezTo>
                  <a:cubicBezTo>
                    <a:pt x="1" y="36"/>
                    <a:pt x="0" y="37"/>
                    <a:pt x="1" y="37"/>
                  </a:cubicBezTo>
                  <a:cubicBezTo>
                    <a:pt x="26" y="57"/>
                    <a:pt x="69" y="31"/>
                    <a:pt x="68" y="1"/>
                  </a:cubicBezTo>
                  <a:cubicBezTo>
                    <a:pt x="68" y="0"/>
                    <a:pt x="67" y="0"/>
                    <a:pt x="67"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203"/>
            <p:cNvSpPr>
              <a:spLocks/>
            </p:cNvSpPr>
            <p:nvPr/>
          </p:nvSpPr>
          <p:spPr bwMode="auto">
            <a:xfrm>
              <a:off x="5969000" y="5924551"/>
              <a:ext cx="55563" cy="15875"/>
            </a:xfrm>
            <a:custGeom>
              <a:avLst/>
              <a:gdLst>
                <a:gd name="T0" fmla="*/ 21 w 21"/>
                <a:gd name="T1" fmla="*/ 1 h 6"/>
                <a:gd name="T2" fmla="*/ 11 w 21"/>
                <a:gd name="T3" fmla="*/ 2 h 6"/>
                <a:gd name="T4" fmla="*/ 1 w 21"/>
                <a:gd name="T5" fmla="*/ 0 h 6"/>
                <a:gd name="T6" fmla="*/ 1 w 21"/>
                <a:gd name="T7" fmla="*/ 1 h 6"/>
                <a:gd name="T8" fmla="*/ 21 w 21"/>
                <a:gd name="T9" fmla="*/ 2 h 6"/>
                <a:gd name="T10" fmla="*/ 21 w 21"/>
                <a:gd name="T11" fmla="*/ 1 h 6"/>
              </a:gdLst>
              <a:ahLst/>
              <a:cxnLst>
                <a:cxn ang="0">
                  <a:pos x="T0" y="T1"/>
                </a:cxn>
                <a:cxn ang="0">
                  <a:pos x="T2" y="T3"/>
                </a:cxn>
                <a:cxn ang="0">
                  <a:pos x="T4" y="T5"/>
                </a:cxn>
                <a:cxn ang="0">
                  <a:pos x="T6" y="T7"/>
                </a:cxn>
                <a:cxn ang="0">
                  <a:pos x="T8" y="T9"/>
                </a:cxn>
                <a:cxn ang="0">
                  <a:pos x="T10" y="T11"/>
                </a:cxn>
              </a:cxnLst>
              <a:rect l="0" t="0" r="r" b="b"/>
              <a:pathLst>
                <a:path w="21" h="6">
                  <a:moveTo>
                    <a:pt x="21" y="1"/>
                  </a:moveTo>
                  <a:cubicBezTo>
                    <a:pt x="18" y="1"/>
                    <a:pt x="15" y="2"/>
                    <a:pt x="11" y="2"/>
                  </a:cubicBezTo>
                  <a:cubicBezTo>
                    <a:pt x="8" y="2"/>
                    <a:pt x="5" y="1"/>
                    <a:pt x="1" y="0"/>
                  </a:cubicBezTo>
                  <a:cubicBezTo>
                    <a:pt x="1" y="0"/>
                    <a:pt x="0" y="1"/>
                    <a:pt x="1" y="1"/>
                  </a:cubicBezTo>
                  <a:cubicBezTo>
                    <a:pt x="7" y="4"/>
                    <a:pt x="15" y="6"/>
                    <a:pt x="21" y="2"/>
                  </a:cubicBezTo>
                  <a:cubicBezTo>
                    <a:pt x="21" y="2"/>
                    <a:pt x="21" y="2"/>
                    <a:pt x="21"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2" name="Group 21"/>
          <p:cNvGrpSpPr/>
          <p:nvPr/>
        </p:nvGrpSpPr>
        <p:grpSpPr>
          <a:xfrm>
            <a:off x="-103199" y="5219405"/>
            <a:ext cx="690562" cy="1147763"/>
            <a:chOff x="2130426" y="3314700"/>
            <a:chExt cx="690562" cy="1147763"/>
          </a:xfrm>
        </p:grpSpPr>
        <p:sp>
          <p:nvSpPr>
            <p:cNvPr id="23" name="Freeform 23"/>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rgbClr val="EFA7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24"/>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25"/>
            <p:cNvSpPr>
              <a:spLocks/>
            </p:cNvSpPr>
            <p:nvPr/>
          </p:nvSpPr>
          <p:spPr bwMode="auto">
            <a:xfrm>
              <a:off x="2208213" y="3398838"/>
              <a:ext cx="533400" cy="1063625"/>
            </a:xfrm>
            <a:custGeom>
              <a:avLst/>
              <a:gdLst>
                <a:gd name="T0" fmla="*/ 202 w 203"/>
                <a:gd name="T1" fmla="*/ 123 h 408"/>
                <a:gd name="T2" fmla="*/ 131 w 203"/>
                <a:gd name="T3" fmla="*/ 156 h 408"/>
                <a:gd name="T4" fmla="*/ 98 w 203"/>
                <a:gd name="T5" fmla="*/ 180 h 408"/>
                <a:gd name="T6" fmla="*/ 88 w 203"/>
                <a:gd name="T7" fmla="*/ 192 h 408"/>
                <a:gd name="T8" fmla="*/ 119 w 203"/>
                <a:gd name="T9" fmla="*/ 137 h 408"/>
                <a:gd name="T10" fmla="*/ 153 w 203"/>
                <a:gd name="T11" fmla="*/ 106 h 408"/>
                <a:gd name="T12" fmla="*/ 201 w 203"/>
                <a:gd name="T13" fmla="*/ 85 h 408"/>
                <a:gd name="T14" fmla="*/ 200 w 203"/>
                <a:gd name="T15" fmla="*/ 84 h 408"/>
                <a:gd name="T16" fmla="*/ 125 w 203"/>
                <a:gd name="T17" fmla="*/ 127 h 408"/>
                <a:gd name="T18" fmla="*/ 149 w 203"/>
                <a:gd name="T19" fmla="*/ 81 h 408"/>
                <a:gd name="T20" fmla="*/ 164 w 203"/>
                <a:gd name="T21" fmla="*/ 64 h 408"/>
                <a:gd name="T22" fmla="*/ 189 w 203"/>
                <a:gd name="T23" fmla="*/ 45 h 408"/>
                <a:gd name="T24" fmla="*/ 188 w 203"/>
                <a:gd name="T25" fmla="*/ 44 h 408"/>
                <a:gd name="T26" fmla="*/ 154 w 203"/>
                <a:gd name="T27" fmla="*/ 69 h 408"/>
                <a:gd name="T28" fmla="*/ 180 w 203"/>
                <a:gd name="T29" fmla="*/ 1 h 408"/>
                <a:gd name="T30" fmla="*/ 179 w 203"/>
                <a:gd name="T31" fmla="*/ 1 h 408"/>
                <a:gd name="T32" fmla="*/ 134 w 203"/>
                <a:gd name="T33" fmla="*/ 97 h 408"/>
                <a:gd name="T34" fmla="*/ 115 w 203"/>
                <a:gd name="T35" fmla="*/ 38 h 408"/>
                <a:gd name="T36" fmla="*/ 115 w 203"/>
                <a:gd name="T37" fmla="*/ 38 h 408"/>
                <a:gd name="T38" fmla="*/ 131 w 203"/>
                <a:gd name="T39" fmla="*/ 103 h 408"/>
                <a:gd name="T40" fmla="*/ 131 w 203"/>
                <a:gd name="T41" fmla="*/ 103 h 408"/>
                <a:gd name="T42" fmla="*/ 108 w 203"/>
                <a:gd name="T43" fmla="*/ 144 h 408"/>
                <a:gd name="T44" fmla="*/ 74 w 203"/>
                <a:gd name="T45" fmla="*/ 58 h 408"/>
                <a:gd name="T46" fmla="*/ 73 w 203"/>
                <a:gd name="T47" fmla="*/ 59 h 408"/>
                <a:gd name="T48" fmla="*/ 105 w 203"/>
                <a:gd name="T49" fmla="*/ 150 h 408"/>
                <a:gd name="T50" fmla="*/ 75 w 203"/>
                <a:gd name="T51" fmla="*/ 202 h 408"/>
                <a:gd name="T52" fmla="*/ 71 w 203"/>
                <a:gd name="T53" fmla="*/ 210 h 408"/>
                <a:gd name="T54" fmla="*/ 29 w 203"/>
                <a:gd name="T55" fmla="*/ 86 h 408"/>
                <a:gd name="T56" fmla="*/ 28 w 203"/>
                <a:gd name="T57" fmla="*/ 87 h 408"/>
                <a:gd name="T58" fmla="*/ 54 w 203"/>
                <a:gd name="T59" fmla="*/ 147 h 408"/>
                <a:gd name="T60" fmla="*/ 66 w 203"/>
                <a:gd name="T61" fmla="*/ 215 h 408"/>
                <a:gd name="T62" fmla="*/ 67 w 203"/>
                <a:gd name="T63" fmla="*/ 217 h 408"/>
                <a:gd name="T64" fmla="*/ 41 w 203"/>
                <a:gd name="T65" fmla="*/ 269 h 408"/>
                <a:gd name="T66" fmla="*/ 27 w 203"/>
                <a:gd name="T67" fmla="*/ 212 h 408"/>
                <a:gd name="T68" fmla="*/ 0 w 203"/>
                <a:gd name="T69" fmla="*/ 142 h 408"/>
                <a:gd name="T70" fmla="*/ 0 w 203"/>
                <a:gd name="T71" fmla="*/ 142 h 408"/>
                <a:gd name="T72" fmla="*/ 22 w 203"/>
                <a:gd name="T73" fmla="*/ 209 h 408"/>
                <a:gd name="T74" fmla="*/ 37 w 203"/>
                <a:gd name="T75" fmla="*/ 279 h 408"/>
                <a:gd name="T76" fmla="*/ 27 w 203"/>
                <a:gd name="T77" fmla="*/ 302 h 408"/>
                <a:gd name="T78" fmla="*/ 8 w 203"/>
                <a:gd name="T79" fmla="*/ 405 h 408"/>
                <a:gd name="T80" fmla="*/ 14 w 203"/>
                <a:gd name="T81" fmla="*/ 405 h 408"/>
                <a:gd name="T82" fmla="*/ 30 w 203"/>
                <a:gd name="T83" fmla="*/ 318 h 408"/>
                <a:gd name="T84" fmla="*/ 94 w 203"/>
                <a:gd name="T85" fmla="*/ 268 h 408"/>
                <a:gd name="T86" fmla="*/ 175 w 203"/>
                <a:gd name="T87" fmla="*/ 235 h 408"/>
                <a:gd name="T88" fmla="*/ 174 w 203"/>
                <a:gd name="T89" fmla="*/ 233 h 408"/>
                <a:gd name="T90" fmla="*/ 127 w 203"/>
                <a:gd name="T91" fmla="*/ 250 h 408"/>
                <a:gd name="T92" fmla="*/ 84 w 203"/>
                <a:gd name="T93" fmla="*/ 269 h 408"/>
                <a:gd name="T94" fmla="*/ 32 w 203"/>
                <a:gd name="T95" fmla="*/ 313 h 408"/>
                <a:gd name="T96" fmla="*/ 38 w 203"/>
                <a:gd name="T97" fmla="*/ 294 h 408"/>
                <a:gd name="T98" fmla="*/ 47 w 203"/>
                <a:gd name="T99" fmla="*/ 273 h 408"/>
                <a:gd name="T100" fmla="*/ 107 w 203"/>
                <a:gd name="T101" fmla="*/ 219 h 408"/>
                <a:gd name="T102" fmla="*/ 149 w 203"/>
                <a:gd name="T103" fmla="*/ 195 h 408"/>
                <a:gd name="T104" fmla="*/ 195 w 203"/>
                <a:gd name="T105" fmla="*/ 176 h 408"/>
                <a:gd name="T106" fmla="*/ 195 w 203"/>
                <a:gd name="T107" fmla="*/ 175 h 408"/>
                <a:gd name="T108" fmla="*/ 153 w 203"/>
                <a:gd name="T109" fmla="*/ 189 h 408"/>
                <a:gd name="T110" fmla="*/ 109 w 203"/>
                <a:gd name="T111" fmla="*/ 214 h 408"/>
                <a:gd name="T112" fmla="*/ 52 w 203"/>
                <a:gd name="T113" fmla="*/ 262 h 408"/>
                <a:gd name="T114" fmla="*/ 77 w 203"/>
                <a:gd name="T115" fmla="*/ 211 h 408"/>
                <a:gd name="T116" fmla="*/ 92 w 203"/>
                <a:gd name="T117" fmla="*/ 191 h 408"/>
                <a:gd name="T118" fmla="*/ 126 w 203"/>
                <a:gd name="T119" fmla="*/ 164 h 408"/>
                <a:gd name="T120" fmla="*/ 202 w 203"/>
                <a:gd name="T121" fmla="*/ 125 h 408"/>
                <a:gd name="T122" fmla="*/ 202 w 203"/>
                <a:gd name="T123" fmla="*/ 123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3" h="408">
                  <a:moveTo>
                    <a:pt x="202" y="123"/>
                  </a:moveTo>
                  <a:cubicBezTo>
                    <a:pt x="176" y="127"/>
                    <a:pt x="152" y="141"/>
                    <a:pt x="131" y="156"/>
                  </a:cubicBezTo>
                  <a:cubicBezTo>
                    <a:pt x="120" y="164"/>
                    <a:pt x="109" y="172"/>
                    <a:pt x="98" y="180"/>
                  </a:cubicBezTo>
                  <a:cubicBezTo>
                    <a:pt x="94" y="184"/>
                    <a:pt x="91" y="188"/>
                    <a:pt x="88" y="192"/>
                  </a:cubicBezTo>
                  <a:cubicBezTo>
                    <a:pt x="98" y="174"/>
                    <a:pt x="108" y="155"/>
                    <a:pt x="119" y="137"/>
                  </a:cubicBezTo>
                  <a:cubicBezTo>
                    <a:pt x="128" y="125"/>
                    <a:pt x="140" y="114"/>
                    <a:pt x="153" y="106"/>
                  </a:cubicBezTo>
                  <a:cubicBezTo>
                    <a:pt x="168" y="96"/>
                    <a:pt x="184" y="91"/>
                    <a:pt x="201" y="85"/>
                  </a:cubicBezTo>
                  <a:cubicBezTo>
                    <a:pt x="201" y="85"/>
                    <a:pt x="201" y="84"/>
                    <a:pt x="200" y="84"/>
                  </a:cubicBezTo>
                  <a:cubicBezTo>
                    <a:pt x="172" y="88"/>
                    <a:pt x="145" y="105"/>
                    <a:pt x="125" y="127"/>
                  </a:cubicBezTo>
                  <a:cubicBezTo>
                    <a:pt x="133" y="112"/>
                    <a:pt x="141" y="96"/>
                    <a:pt x="149" y="81"/>
                  </a:cubicBezTo>
                  <a:cubicBezTo>
                    <a:pt x="154" y="75"/>
                    <a:pt x="159" y="69"/>
                    <a:pt x="164" y="64"/>
                  </a:cubicBezTo>
                  <a:cubicBezTo>
                    <a:pt x="172" y="57"/>
                    <a:pt x="180" y="51"/>
                    <a:pt x="189" y="45"/>
                  </a:cubicBezTo>
                  <a:cubicBezTo>
                    <a:pt x="189" y="45"/>
                    <a:pt x="189" y="44"/>
                    <a:pt x="188" y="44"/>
                  </a:cubicBezTo>
                  <a:cubicBezTo>
                    <a:pt x="176" y="50"/>
                    <a:pt x="164" y="58"/>
                    <a:pt x="154" y="69"/>
                  </a:cubicBezTo>
                  <a:cubicBezTo>
                    <a:pt x="165" y="47"/>
                    <a:pt x="173" y="24"/>
                    <a:pt x="180" y="1"/>
                  </a:cubicBezTo>
                  <a:cubicBezTo>
                    <a:pt x="180" y="0"/>
                    <a:pt x="179" y="0"/>
                    <a:pt x="179" y="1"/>
                  </a:cubicBezTo>
                  <a:cubicBezTo>
                    <a:pt x="167" y="34"/>
                    <a:pt x="151" y="66"/>
                    <a:pt x="134" y="97"/>
                  </a:cubicBezTo>
                  <a:cubicBezTo>
                    <a:pt x="132" y="77"/>
                    <a:pt x="127" y="55"/>
                    <a:pt x="115" y="38"/>
                  </a:cubicBezTo>
                  <a:cubicBezTo>
                    <a:pt x="115" y="37"/>
                    <a:pt x="114" y="38"/>
                    <a:pt x="115" y="38"/>
                  </a:cubicBezTo>
                  <a:cubicBezTo>
                    <a:pt x="122" y="60"/>
                    <a:pt x="129" y="80"/>
                    <a:pt x="131" y="103"/>
                  </a:cubicBezTo>
                  <a:cubicBezTo>
                    <a:pt x="131" y="103"/>
                    <a:pt x="131" y="103"/>
                    <a:pt x="131" y="103"/>
                  </a:cubicBezTo>
                  <a:cubicBezTo>
                    <a:pt x="123" y="117"/>
                    <a:pt x="116" y="131"/>
                    <a:pt x="108" y="144"/>
                  </a:cubicBezTo>
                  <a:cubicBezTo>
                    <a:pt x="103" y="113"/>
                    <a:pt x="92" y="84"/>
                    <a:pt x="74" y="58"/>
                  </a:cubicBezTo>
                  <a:cubicBezTo>
                    <a:pt x="73" y="58"/>
                    <a:pt x="73" y="59"/>
                    <a:pt x="73" y="59"/>
                  </a:cubicBezTo>
                  <a:cubicBezTo>
                    <a:pt x="89" y="87"/>
                    <a:pt x="100" y="118"/>
                    <a:pt x="105" y="150"/>
                  </a:cubicBezTo>
                  <a:cubicBezTo>
                    <a:pt x="95" y="168"/>
                    <a:pt x="85" y="185"/>
                    <a:pt x="75" y="202"/>
                  </a:cubicBezTo>
                  <a:cubicBezTo>
                    <a:pt x="73" y="205"/>
                    <a:pt x="72" y="207"/>
                    <a:pt x="71" y="210"/>
                  </a:cubicBezTo>
                  <a:cubicBezTo>
                    <a:pt x="67" y="168"/>
                    <a:pt x="54" y="120"/>
                    <a:pt x="29" y="86"/>
                  </a:cubicBezTo>
                  <a:cubicBezTo>
                    <a:pt x="28" y="85"/>
                    <a:pt x="27" y="86"/>
                    <a:pt x="28" y="87"/>
                  </a:cubicBezTo>
                  <a:cubicBezTo>
                    <a:pt x="37" y="107"/>
                    <a:pt x="47" y="126"/>
                    <a:pt x="54" y="147"/>
                  </a:cubicBezTo>
                  <a:cubicBezTo>
                    <a:pt x="61" y="169"/>
                    <a:pt x="64" y="192"/>
                    <a:pt x="66" y="215"/>
                  </a:cubicBezTo>
                  <a:cubicBezTo>
                    <a:pt x="66" y="216"/>
                    <a:pt x="66" y="217"/>
                    <a:pt x="67" y="217"/>
                  </a:cubicBezTo>
                  <a:cubicBezTo>
                    <a:pt x="57" y="234"/>
                    <a:pt x="49" y="252"/>
                    <a:pt x="41" y="269"/>
                  </a:cubicBezTo>
                  <a:cubicBezTo>
                    <a:pt x="38" y="250"/>
                    <a:pt x="33" y="230"/>
                    <a:pt x="27" y="212"/>
                  </a:cubicBezTo>
                  <a:cubicBezTo>
                    <a:pt x="20" y="188"/>
                    <a:pt x="11" y="164"/>
                    <a:pt x="0" y="142"/>
                  </a:cubicBezTo>
                  <a:cubicBezTo>
                    <a:pt x="0" y="142"/>
                    <a:pt x="0" y="142"/>
                    <a:pt x="0" y="142"/>
                  </a:cubicBezTo>
                  <a:cubicBezTo>
                    <a:pt x="8" y="164"/>
                    <a:pt x="16" y="186"/>
                    <a:pt x="22" y="209"/>
                  </a:cubicBezTo>
                  <a:cubicBezTo>
                    <a:pt x="28" y="232"/>
                    <a:pt x="31" y="255"/>
                    <a:pt x="37" y="279"/>
                  </a:cubicBezTo>
                  <a:cubicBezTo>
                    <a:pt x="33" y="287"/>
                    <a:pt x="30" y="294"/>
                    <a:pt x="27" y="302"/>
                  </a:cubicBezTo>
                  <a:cubicBezTo>
                    <a:pt x="16" y="335"/>
                    <a:pt x="6" y="370"/>
                    <a:pt x="8" y="405"/>
                  </a:cubicBezTo>
                  <a:cubicBezTo>
                    <a:pt x="8" y="408"/>
                    <a:pt x="13" y="408"/>
                    <a:pt x="14" y="405"/>
                  </a:cubicBezTo>
                  <a:cubicBezTo>
                    <a:pt x="17" y="375"/>
                    <a:pt x="22" y="346"/>
                    <a:pt x="30" y="318"/>
                  </a:cubicBezTo>
                  <a:cubicBezTo>
                    <a:pt x="49" y="297"/>
                    <a:pt x="69" y="280"/>
                    <a:pt x="94" y="268"/>
                  </a:cubicBezTo>
                  <a:cubicBezTo>
                    <a:pt x="121" y="256"/>
                    <a:pt x="149" y="248"/>
                    <a:pt x="175" y="235"/>
                  </a:cubicBezTo>
                  <a:cubicBezTo>
                    <a:pt x="175" y="234"/>
                    <a:pt x="175" y="233"/>
                    <a:pt x="174" y="233"/>
                  </a:cubicBezTo>
                  <a:cubicBezTo>
                    <a:pt x="158" y="237"/>
                    <a:pt x="142" y="244"/>
                    <a:pt x="127" y="250"/>
                  </a:cubicBezTo>
                  <a:cubicBezTo>
                    <a:pt x="113" y="256"/>
                    <a:pt x="98" y="262"/>
                    <a:pt x="84" y="269"/>
                  </a:cubicBezTo>
                  <a:cubicBezTo>
                    <a:pt x="64" y="279"/>
                    <a:pt x="45" y="294"/>
                    <a:pt x="32" y="313"/>
                  </a:cubicBezTo>
                  <a:cubicBezTo>
                    <a:pt x="34" y="307"/>
                    <a:pt x="36" y="301"/>
                    <a:pt x="38" y="294"/>
                  </a:cubicBezTo>
                  <a:cubicBezTo>
                    <a:pt x="41" y="287"/>
                    <a:pt x="44" y="280"/>
                    <a:pt x="47" y="273"/>
                  </a:cubicBezTo>
                  <a:cubicBezTo>
                    <a:pt x="64" y="252"/>
                    <a:pt x="84" y="234"/>
                    <a:pt x="107" y="219"/>
                  </a:cubicBezTo>
                  <a:cubicBezTo>
                    <a:pt x="121" y="210"/>
                    <a:pt x="135" y="203"/>
                    <a:pt x="149" y="195"/>
                  </a:cubicBezTo>
                  <a:cubicBezTo>
                    <a:pt x="164" y="187"/>
                    <a:pt x="178" y="178"/>
                    <a:pt x="195" y="176"/>
                  </a:cubicBezTo>
                  <a:cubicBezTo>
                    <a:pt x="196" y="176"/>
                    <a:pt x="196" y="175"/>
                    <a:pt x="195" y="175"/>
                  </a:cubicBezTo>
                  <a:cubicBezTo>
                    <a:pt x="181" y="172"/>
                    <a:pt x="166" y="183"/>
                    <a:pt x="153" y="189"/>
                  </a:cubicBezTo>
                  <a:cubicBezTo>
                    <a:pt x="138" y="197"/>
                    <a:pt x="123" y="205"/>
                    <a:pt x="109" y="214"/>
                  </a:cubicBezTo>
                  <a:cubicBezTo>
                    <a:pt x="88" y="227"/>
                    <a:pt x="68" y="243"/>
                    <a:pt x="52" y="262"/>
                  </a:cubicBezTo>
                  <a:cubicBezTo>
                    <a:pt x="60" y="244"/>
                    <a:pt x="68" y="228"/>
                    <a:pt x="77" y="211"/>
                  </a:cubicBezTo>
                  <a:cubicBezTo>
                    <a:pt x="84" y="206"/>
                    <a:pt x="86" y="197"/>
                    <a:pt x="92" y="191"/>
                  </a:cubicBezTo>
                  <a:cubicBezTo>
                    <a:pt x="101" y="180"/>
                    <a:pt x="114" y="172"/>
                    <a:pt x="126" y="164"/>
                  </a:cubicBezTo>
                  <a:cubicBezTo>
                    <a:pt x="150" y="147"/>
                    <a:pt x="174" y="133"/>
                    <a:pt x="202" y="125"/>
                  </a:cubicBezTo>
                  <a:cubicBezTo>
                    <a:pt x="203" y="124"/>
                    <a:pt x="203" y="123"/>
                    <a:pt x="202" y="123"/>
                  </a:cubicBezTo>
                  <a:close/>
                </a:path>
              </a:pathLst>
            </a:custGeom>
            <a:solidFill>
              <a:schemeClr val="accent6">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pic>
        <p:nvPicPr>
          <p:cNvPr id="62" name="Picture 61">
            <a:extLst>
              <a:ext uri="{FF2B5EF4-FFF2-40B4-BE49-F238E27FC236}">
                <a16:creationId xmlns:a16="http://schemas.microsoft.com/office/drawing/2014/main" id="{35780E05-7A71-4F52-BC46-DCF6A67FCCC6}"/>
              </a:ext>
            </a:extLst>
          </p:cNvPr>
          <p:cNvPicPr>
            <a:picLocks noChangeAspect="1"/>
          </p:cNvPicPr>
          <p:nvPr/>
        </p:nvPicPr>
        <p:blipFill>
          <a:blip r:embed="rId3"/>
          <a:stretch>
            <a:fillRect/>
          </a:stretch>
        </p:blipFill>
        <p:spPr>
          <a:xfrm>
            <a:off x="7216155" y="1315434"/>
            <a:ext cx="4114800" cy="4724400"/>
          </a:xfrm>
          <a:prstGeom prst="rect">
            <a:avLst/>
          </a:prstGeom>
        </p:spPr>
      </p:pic>
      <p:sp>
        <p:nvSpPr>
          <p:cNvPr id="3" name="TextBox 2">
            <a:extLst>
              <a:ext uri="{FF2B5EF4-FFF2-40B4-BE49-F238E27FC236}">
                <a16:creationId xmlns:a16="http://schemas.microsoft.com/office/drawing/2014/main" id="{BCDCB45C-228C-46D1-945A-86657155F72B}"/>
              </a:ext>
            </a:extLst>
          </p:cNvPr>
          <p:cNvSpPr txBox="1"/>
          <p:nvPr/>
        </p:nvSpPr>
        <p:spPr>
          <a:xfrm>
            <a:off x="386295" y="393204"/>
            <a:ext cx="10500151" cy="646331"/>
          </a:xfrm>
          <a:prstGeom prst="rect">
            <a:avLst/>
          </a:prstGeom>
          <a:noFill/>
          <a:effectLst>
            <a:outerShdw blurRad="139700" dist="165100" dir="5400000" algn="t" rotWithShape="0">
              <a:prstClr val="black">
                <a:alpha val="28000"/>
              </a:prstClr>
            </a:outerShdw>
          </a:effectLst>
        </p:spPr>
        <p:txBody>
          <a:bodyPr wrap="square" lIns="91440" tIns="45720" rIns="91440" bIns="45720" rtlCol="0" anchor="t">
            <a:spAutoFit/>
          </a:bodyPr>
          <a:lstStyle/>
          <a:p>
            <a:r>
              <a:rPr lang="en-US" sz="3600">
                <a:solidFill>
                  <a:schemeClr val="accent6"/>
                </a:solidFill>
                <a:latin typeface="Abadi"/>
              </a:rPr>
              <a:t>ACP </a:t>
            </a:r>
            <a:r>
              <a:rPr lang="en-US" sz="3600">
                <a:solidFill>
                  <a:schemeClr val="bg1"/>
                </a:solidFill>
                <a:latin typeface="Abadi"/>
              </a:rPr>
              <a:t>Components</a:t>
            </a:r>
          </a:p>
        </p:txBody>
      </p:sp>
    </p:spTree>
    <p:extLst>
      <p:ext uri="{BB962C8B-B14F-4D97-AF65-F5344CB8AC3E}">
        <p14:creationId xmlns:p14="http://schemas.microsoft.com/office/powerpoint/2010/main" val="714956285"/>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 name="Group 25"/>
          <p:cNvGrpSpPr/>
          <p:nvPr/>
        </p:nvGrpSpPr>
        <p:grpSpPr>
          <a:xfrm rot="15541647">
            <a:off x="446802" y="6086680"/>
            <a:ext cx="826294" cy="1039813"/>
            <a:chOff x="2171701" y="1085850"/>
            <a:chExt cx="826294" cy="1039813"/>
          </a:xfrm>
        </p:grpSpPr>
        <p:sp>
          <p:nvSpPr>
            <p:cNvPr id="27" name="Freeform 29"/>
            <p:cNvSpPr>
              <a:spLocks/>
            </p:cNvSpPr>
            <p:nvPr/>
          </p:nvSpPr>
          <p:spPr bwMode="auto">
            <a:xfrm>
              <a:off x="2171701" y="1203325"/>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30"/>
            <p:cNvSpPr>
              <a:spLocks/>
            </p:cNvSpPr>
            <p:nvPr/>
          </p:nvSpPr>
          <p:spPr bwMode="auto">
            <a:xfrm>
              <a:off x="2186782" y="1181894"/>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29" name="Freeform 31"/>
            <p:cNvSpPr>
              <a:spLocks/>
            </p:cNvSpPr>
            <p:nvPr/>
          </p:nvSpPr>
          <p:spPr bwMode="auto">
            <a:xfrm>
              <a:off x="2228851" y="1085850"/>
              <a:ext cx="677863" cy="996950"/>
            </a:xfrm>
            <a:custGeom>
              <a:avLst/>
              <a:gdLst>
                <a:gd name="T0" fmla="*/ 86 w 259"/>
                <a:gd name="T1" fmla="*/ 77 h 382"/>
                <a:gd name="T2" fmla="*/ 58 w 259"/>
                <a:gd name="T3" fmla="*/ 116 h 382"/>
                <a:gd name="T4" fmla="*/ 0 w 259"/>
                <a:gd name="T5" fmla="*/ 187 h 382"/>
                <a:gd name="T6" fmla="*/ 55 w 259"/>
                <a:gd name="T7" fmla="*/ 125 h 382"/>
                <a:gd name="T8" fmla="*/ 36 w 259"/>
                <a:gd name="T9" fmla="*/ 260 h 382"/>
                <a:gd name="T10" fmla="*/ 48 w 259"/>
                <a:gd name="T11" fmla="*/ 162 h 382"/>
                <a:gd name="T12" fmla="*/ 88 w 259"/>
                <a:gd name="T13" fmla="*/ 83 h 382"/>
                <a:gd name="T14" fmla="*/ 102 w 259"/>
                <a:gd name="T15" fmla="*/ 115 h 382"/>
                <a:gd name="T16" fmla="*/ 74 w 259"/>
                <a:gd name="T17" fmla="*/ 200 h 382"/>
                <a:gd name="T18" fmla="*/ 45 w 259"/>
                <a:gd name="T19" fmla="*/ 236 h 382"/>
                <a:gd name="T20" fmla="*/ 73 w 259"/>
                <a:gd name="T21" fmla="*/ 207 h 382"/>
                <a:gd name="T22" fmla="*/ 85 w 259"/>
                <a:gd name="T23" fmla="*/ 306 h 382"/>
                <a:gd name="T24" fmla="*/ 108 w 259"/>
                <a:gd name="T25" fmla="*/ 127 h 382"/>
                <a:gd name="T26" fmla="*/ 120 w 259"/>
                <a:gd name="T27" fmla="*/ 150 h 382"/>
                <a:gd name="T28" fmla="*/ 132 w 259"/>
                <a:gd name="T29" fmla="*/ 323 h 382"/>
                <a:gd name="T30" fmla="*/ 150 w 259"/>
                <a:gd name="T31" fmla="*/ 199 h 382"/>
                <a:gd name="T32" fmla="*/ 154 w 259"/>
                <a:gd name="T33" fmla="*/ 207 h 382"/>
                <a:gd name="T34" fmla="*/ 162 w 259"/>
                <a:gd name="T35" fmla="*/ 232 h 382"/>
                <a:gd name="T36" fmla="*/ 173 w 259"/>
                <a:gd name="T37" fmla="*/ 346 h 382"/>
                <a:gd name="T38" fmla="*/ 152 w 259"/>
                <a:gd name="T39" fmla="*/ 291 h 382"/>
                <a:gd name="T40" fmla="*/ 176 w 259"/>
                <a:gd name="T41" fmla="*/ 261 h 382"/>
                <a:gd name="T42" fmla="*/ 192 w 259"/>
                <a:gd name="T43" fmla="*/ 303 h 382"/>
                <a:gd name="T44" fmla="*/ 243 w 259"/>
                <a:gd name="T45" fmla="*/ 382 h 382"/>
                <a:gd name="T46" fmla="*/ 181 w 259"/>
                <a:gd name="T47" fmla="*/ 265 h 382"/>
                <a:gd name="T48" fmla="*/ 247 w 259"/>
                <a:gd name="T49" fmla="*/ 325 h 382"/>
                <a:gd name="T50" fmla="*/ 179 w 259"/>
                <a:gd name="T51" fmla="*/ 259 h 382"/>
                <a:gd name="T52" fmla="*/ 209 w 259"/>
                <a:gd name="T53" fmla="*/ 234 h 382"/>
                <a:gd name="T54" fmla="*/ 253 w 259"/>
                <a:gd name="T55" fmla="*/ 280 h 382"/>
                <a:gd name="T56" fmla="*/ 154 w 259"/>
                <a:gd name="T57" fmla="*/ 197 h 382"/>
                <a:gd name="T58" fmla="*/ 158 w 259"/>
                <a:gd name="T59" fmla="*/ 149 h 382"/>
                <a:gd name="T60" fmla="*/ 256 w 259"/>
                <a:gd name="T61" fmla="*/ 242 h 382"/>
                <a:gd name="T62" fmla="*/ 200 w 259"/>
                <a:gd name="T63" fmla="*/ 171 h 382"/>
                <a:gd name="T64" fmla="*/ 119 w 259"/>
                <a:gd name="T65" fmla="*/ 129 h 382"/>
                <a:gd name="T66" fmla="*/ 109 w 259"/>
                <a:gd name="T67" fmla="*/ 109 h 382"/>
                <a:gd name="T68" fmla="*/ 180 w 259"/>
                <a:gd name="T69" fmla="*/ 114 h 382"/>
                <a:gd name="T70" fmla="*/ 257 w 259"/>
                <a:gd name="T71" fmla="*/ 175 h 382"/>
                <a:gd name="T72" fmla="*/ 186 w 259"/>
                <a:gd name="T73" fmla="*/ 111 h 382"/>
                <a:gd name="T74" fmla="*/ 246 w 259"/>
                <a:gd name="T75" fmla="*/ 113 h 382"/>
                <a:gd name="T76" fmla="*/ 121 w 259"/>
                <a:gd name="T77" fmla="*/ 80 h 382"/>
                <a:gd name="T78" fmla="*/ 242 w 259"/>
                <a:gd name="T79" fmla="*/ 92 h 382"/>
                <a:gd name="T80" fmla="*/ 173 w 259"/>
                <a:gd name="T81" fmla="*/ 75 h 382"/>
                <a:gd name="T82" fmla="*/ 95 w 259"/>
                <a:gd name="T83" fmla="*/ 76 h 382"/>
                <a:gd name="T84" fmla="*/ 58 w 259"/>
                <a:gd name="T85" fmla="*/ 8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9" h="382">
                  <a:moveTo>
                    <a:pt x="58" y="8"/>
                  </a:moveTo>
                  <a:cubicBezTo>
                    <a:pt x="66" y="31"/>
                    <a:pt x="76" y="54"/>
                    <a:pt x="86" y="77"/>
                  </a:cubicBezTo>
                  <a:cubicBezTo>
                    <a:pt x="86" y="77"/>
                    <a:pt x="85" y="77"/>
                    <a:pt x="85" y="77"/>
                  </a:cubicBezTo>
                  <a:cubicBezTo>
                    <a:pt x="73" y="86"/>
                    <a:pt x="65" y="101"/>
                    <a:pt x="58" y="116"/>
                  </a:cubicBezTo>
                  <a:cubicBezTo>
                    <a:pt x="58" y="116"/>
                    <a:pt x="57" y="116"/>
                    <a:pt x="57" y="116"/>
                  </a:cubicBezTo>
                  <a:cubicBezTo>
                    <a:pt x="31" y="132"/>
                    <a:pt x="9" y="157"/>
                    <a:pt x="0" y="187"/>
                  </a:cubicBezTo>
                  <a:cubicBezTo>
                    <a:pt x="0" y="187"/>
                    <a:pt x="0" y="187"/>
                    <a:pt x="0" y="187"/>
                  </a:cubicBezTo>
                  <a:cubicBezTo>
                    <a:pt x="13" y="160"/>
                    <a:pt x="30" y="140"/>
                    <a:pt x="55" y="125"/>
                  </a:cubicBezTo>
                  <a:cubicBezTo>
                    <a:pt x="50" y="138"/>
                    <a:pt x="46" y="151"/>
                    <a:pt x="42" y="163"/>
                  </a:cubicBezTo>
                  <a:cubicBezTo>
                    <a:pt x="32" y="196"/>
                    <a:pt x="28" y="227"/>
                    <a:pt x="36" y="260"/>
                  </a:cubicBezTo>
                  <a:cubicBezTo>
                    <a:pt x="36" y="261"/>
                    <a:pt x="38" y="261"/>
                    <a:pt x="38" y="260"/>
                  </a:cubicBezTo>
                  <a:cubicBezTo>
                    <a:pt x="30" y="227"/>
                    <a:pt x="37" y="194"/>
                    <a:pt x="48" y="162"/>
                  </a:cubicBezTo>
                  <a:cubicBezTo>
                    <a:pt x="53" y="148"/>
                    <a:pt x="58" y="134"/>
                    <a:pt x="65" y="120"/>
                  </a:cubicBezTo>
                  <a:cubicBezTo>
                    <a:pt x="71" y="107"/>
                    <a:pt x="81" y="95"/>
                    <a:pt x="88" y="83"/>
                  </a:cubicBezTo>
                  <a:cubicBezTo>
                    <a:pt x="88" y="83"/>
                    <a:pt x="88" y="83"/>
                    <a:pt x="88" y="83"/>
                  </a:cubicBezTo>
                  <a:cubicBezTo>
                    <a:pt x="93" y="94"/>
                    <a:pt x="98" y="104"/>
                    <a:pt x="102" y="115"/>
                  </a:cubicBezTo>
                  <a:cubicBezTo>
                    <a:pt x="103" y="117"/>
                    <a:pt x="104" y="119"/>
                    <a:pt x="105" y="120"/>
                  </a:cubicBezTo>
                  <a:cubicBezTo>
                    <a:pt x="85" y="142"/>
                    <a:pt x="78" y="172"/>
                    <a:pt x="74" y="200"/>
                  </a:cubicBezTo>
                  <a:cubicBezTo>
                    <a:pt x="68" y="206"/>
                    <a:pt x="63" y="211"/>
                    <a:pt x="57" y="218"/>
                  </a:cubicBezTo>
                  <a:cubicBezTo>
                    <a:pt x="53" y="224"/>
                    <a:pt x="49" y="230"/>
                    <a:pt x="45" y="236"/>
                  </a:cubicBezTo>
                  <a:cubicBezTo>
                    <a:pt x="45" y="237"/>
                    <a:pt x="46" y="237"/>
                    <a:pt x="46" y="237"/>
                  </a:cubicBezTo>
                  <a:cubicBezTo>
                    <a:pt x="54" y="226"/>
                    <a:pt x="63" y="216"/>
                    <a:pt x="73" y="207"/>
                  </a:cubicBezTo>
                  <a:cubicBezTo>
                    <a:pt x="70" y="240"/>
                    <a:pt x="74" y="274"/>
                    <a:pt x="84" y="306"/>
                  </a:cubicBezTo>
                  <a:cubicBezTo>
                    <a:pt x="84" y="307"/>
                    <a:pt x="85" y="307"/>
                    <a:pt x="85" y="306"/>
                  </a:cubicBezTo>
                  <a:cubicBezTo>
                    <a:pt x="77" y="275"/>
                    <a:pt x="74" y="242"/>
                    <a:pt x="78" y="210"/>
                  </a:cubicBezTo>
                  <a:cubicBezTo>
                    <a:pt x="81" y="181"/>
                    <a:pt x="89" y="150"/>
                    <a:pt x="108" y="127"/>
                  </a:cubicBezTo>
                  <a:cubicBezTo>
                    <a:pt x="112" y="135"/>
                    <a:pt x="116" y="142"/>
                    <a:pt x="120" y="149"/>
                  </a:cubicBezTo>
                  <a:cubicBezTo>
                    <a:pt x="120" y="150"/>
                    <a:pt x="120" y="150"/>
                    <a:pt x="120" y="150"/>
                  </a:cubicBezTo>
                  <a:cubicBezTo>
                    <a:pt x="83" y="199"/>
                    <a:pt x="101" y="276"/>
                    <a:pt x="130" y="324"/>
                  </a:cubicBezTo>
                  <a:cubicBezTo>
                    <a:pt x="131" y="326"/>
                    <a:pt x="133" y="325"/>
                    <a:pt x="132" y="323"/>
                  </a:cubicBezTo>
                  <a:cubicBezTo>
                    <a:pt x="103" y="276"/>
                    <a:pt x="90" y="204"/>
                    <a:pt x="124" y="156"/>
                  </a:cubicBezTo>
                  <a:cubicBezTo>
                    <a:pt x="133" y="170"/>
                    <a:pt x="142" y="184"/>
                    <a:pt x="150" y="199"/>
                  </a:cubicBezTo>
                  <a:cubicBezTo>
                    <a:pt x="150" y="200"/>
                    <a:pt x="150" y="200"/>
                    <a:pt x="150" y="200"/>
                  </a:cubicBezTo>
                  <a:cubicBezTo>
                    <a:pt x="151" y="202"/>
                    <a:pt x="153" y="204"/>
                    <a:pt x="154" y="207"/>
                  </a:cubicBezTo>
                  <a:cubicBezTo>
                    <a:pt x="157" y="214"/>
                    <a:pt x="161" y="222"/>
                    <a:pt x="164" y="230"/>
                  </a:cubicBezTo>
                  <a:cubicBezTo>
                    <a:pt x="163" y="230"/>
                    <a:pt x="162" y="231"/>
                    <a:pt x="162" y="232"/>
                  </a:cubicBezTo>
                  <a:cubicBezTo>
                    <a:pt x="153" y="251"/>
                    <a:pt x="146" y="272"/>
                    <a:pt x="148" y="293"/>
                  </a:cubicBezTo>
                  <a:cubicBezTo>
                    <a:pt x="150" y="314"/>
                    <a:pt x="164" y="328"/>
                    <a:pt x="173" y="346"/>
                  </a:cubicBezTo>
                  <a:cubicBezTo>
                    <a:pt x="173" y="346"/>
                    <a:pt x="173" y="346"/>
                    <a:pt x="173" y="346"/>
                  </a:cubicBezTo>
                  <a:cubicBezTo>
                    <a:pt x="165" y="327"/>
                    <a:pt x="153" y="312"/>
                    <a:pt x="152" y="291"/>
                  </a:cubicBezTo>
                  <a:cubicBezTo>
                    <a:pt x="151" y="271"/>
                    <a:pt x="158" y="253"/>
                    <a:pt x="166" y="235"/>
                  </a:cubicBezTo>
                  <a:cubicBezTo>
                    <a:pt x="169" y="244"/>
                    <a:pt x="173" y="252"/>
                    <a:pt x="176" y="261"/>
                  </a:cubicBezTo>
                  <a:cubicBezTo>
                    <a:pt x="176" y="262"/>
                    <a:pt x="176" y="262"/>
                    <a:pt x="177" y="262"/>
                  </a:cubicBezTo>
                  <a:cubicBezTo>
                    <a:pt x="182" y="276"/>
                    <a:pt x="187" y="289"/>
                    <a:pt x="192" y="303"/>
                  </a:cubicBezTo>
                  <a:cubicBezTo>
                    <a:pt x="204" y="331"/>
                    <a:pt x="218" y="363"/>
                    <a:pt x="243" y="382"/>
                  </a:cubicBezTo>
                  <a:cubicBezTo>
                    <a:pt x="243" y="382"/>
                    <a:pt x="243" y="382"/>
                    <a:pt x="243" y="382"/>
                  </a:cubicBezTo>
                  <a:cubicBezTo>
                    <a:pt x="217" y="360"/>
                    <a:pt x="204" y="323"/>
                    <a:pt x="192" y="293"/>
                  </a:cubicBezTo>
                  <a:cubicBezTo>
                    <a:pt x="188" y="284"/>
                    <a:pt x="185" y="274"/>
                    <a:pt x="181" y="265"/>
                  </a:cubicBezTo>
                  <a:cubicBezTo>
                    <a:pt x="207" y="281"/>
                    <a:pt x="228" y="301"/>
                    <a:pt x="246" y="325"/>
                  </a:cubicBezTo>
                  <a:cubicBezTo>
                    <a:pt x="246" y="326"/>
                    <a:pt x="247" y="325"/>
                    <a:pt x="247" y="325"/>
                  </a:cubicBezTo>
                  <a:cubicBezTo>
                    <a:pt x="230" y="297"/>
                    <a:pt x="207" y="275"/>
                    <a:pt x="179" y="259"/>
                  </a:cubicBezTo>
                  <a:cubicBezTo>
                    <a:pt x="179" y="259"/>
                    <a:pt x="179" y="259"/>
                    <a:pt x="179" y="259"/>
                  </a:cubicBezTo>
                  <a:cubicBezTo>
                    <a:pt x="172" y="240"/>
                    <a:pt x="165" y="221"/>
                    <a:pt x="157" y="202"/>
                  </a:cubicBezTo>
                  <a:cubicBezTo>
                    <a:pt x="176" y="207"/>
                    <a:pt x="194" y="222"/>
                    <a:pt x="209" y="234"/>
                  </a:cubicBezTo>
                  <a:cubicBezTo>
                    <a:pt x="226" y="247"/>
                    <a:pt x="241" y="262"/>
                    <a:pt x="253" y="281"/>
                  </a:cubicBezTo>
                  <a:cubicBezTo>
                    <a:pt x="253" y="281"/>
                    <a:pt x="253" y="281"/>
                    <a:pt x="253" y="280"/>
                  </a:cubicBezTo>
                  <a:cubicBezTo>
                    <a:pt x="243" y="259"/>
                    <a:pt x="227" y="244"/>
                    <a:pt x="209" y="229"/>
                  </a:cubicBezTo>
                  <a:cubicBezTo>
                    <a:pt x="193" y="216"/>
                    <a:pt x="175" y="200"/>
                    <a:pt x="154" y="197"/>
                  </a:cubicBezTo>
                  <a:cubicBezTo>
                    <a:pt x="145" y="176"/>
                    <a:pt x="133" y="156"/>
                    <a:pt x="122" y="136"/>
                  </a:cubicBezTo>
                  <a:cubicBezTo>
                    <a:pt x="133" y="141"/>
                    <a:pt x="146" y="144"/>
                    <a:pt x="158" y="149"/>
                  </a:cubicBezTo>
                  <a:cubicBezTo>
                    <a:pt x="171" y="155"/>
                    <a:pt x="184" y="162"/>
                    <a:pt x="195" y="171"/>
                  </a:cubicBezTo>
                  <a:cubicBezTo>
                    <a:pt x="221" y="190"/>
                    <a:pt x="238" y="215"/>
                    <a:pt x="256" y="242"/>
                  </a:cubicBezTo>
                  <a:cubicBezTo>
                    <a:pt x="256" y="242"/>
                    <a:pt x="257" y="242"/>
                    <a:pt x="257" y="242"/>
                  </a:cubicBezTo>
                  <a:cubicBezTo>
                    <a:pt x="245" y="214"/>
                    <a:pt x="223" y="189"/>
                    <a:pt x="200" y="171"/>
                  </a:cubicBezTo>
                  <a:cubicBezTo>
                    <a:pt x="187" y="161"/>
                    <a:pt x="174" y="152"/>
                    <a:pt x="160" y="145"/>
                  </a:cubicBezTo>
                  <a:cubicBezTo>
                    <a:pt x="148" y="138"/>
                    <a:pt x="133" y="130"/>
                    <a:pt x="119" y="129"/>
                  </a:cubicBezTo>
                  <a:cubicBezTo>
                    <a:pt x="118" y="129"/>
                    <a:pt x="118" y="129"/>
                    <a:pt x="118" y="129"/>
                  </a:cubicBezTo>
                  <a:cubicBezTo>
                    <a:pt x="115" y="123"/>
                    <a:pt x="112" y="116"/>
                    <a:pt x="109" y="109"/>
                  </a:cubicBezTo>
                  <a:cubicBezTo>
                    <a:pt x="105" y="101"/>
                    <a:pt x="102" y="92"/>
                    <a:pt x="98" y="84"/>
                  </a:cubicBezTo>
                  <a:cubicBezTo>
                    <a:pt x="128" y="87"/>
                    <a:pt x="155" y="98"/>
                    <a:pt x="180" y="114"/>
                  </a:cubicBezTo>
                  <a:cubicBezTo>
                    <a:pt x="193" y="121"/>
                    <a:pt x="205" y="130"/>
                    <a:pt x="217" y="138"/>
                  </a:cubicBezTo>
                  <a:cubicBezTo>
                    <a:pt x="232" y="148"/>
                    <a:pt x="248" y="159"/>
                    <a:pt x="257" y="175"/>
                  </a:cubicBezTo>
                  <a:cubicBezTo>
                    <a:pt x="258" y="175"/>
                    <a:pt x="259" y="175"/>
                    <a:pt x="259" y="174"/>
                  </a:cubicBezTo>
                  <a:cubicBezTo>
                    <a:pt x="244" y="147"/>
                    <a:pt x="212" y="127"/>
                    <a:pt x="186" y="111"/>
                  </a:cubicBezTo>
                  <a:cubicBezTo>
                    <a:pt x="206" y="104"/>
                    <a:pt x="226" y="107"/>
                    <a:pt x="246" y="114"/>
                  </a:cubicBezTo>
                  <a:cubicBezTo>
                    <a:pt x="246" y="114"/>
                    <a:pt x="247" y="113"/>
                    <a:pt x="246" y="113"/>
                  </a:cubicBezTo>
                  <a:cubicBezTo>
                    <a:pt x="226" y="101"/>
                    <a:pt x="202" y="102"/>
                    <a:pt x="181" y="108"/>
                  </a:cubicBezTo>
                  <a:cubicBezTo>
                    <a:pt x="162" y="96"/>
                    <a:pt x="142" y="86"/>
                    <a:pt x="121" y="80"/>
                  </a:cubicBezTo>
                  <a:cubicBezTo>
                    <a:pt x="138" y="79"/>
                    <a:pt x="154" y="78"/>
                    <a:pt x="171" y="78"/>
                  </a:cubicBezTo>
                  <a:cubicBezTo>
                    <a:pt x="196" y="79"/>
                    <a:pt x="218" y="87"/>
                    <a:pt x="242" y="92"/>
                  </a:cubicBezTo>
                  <a:cubicBezTo>
                    <a:pt x="243" y="92"/>
                    <a:pt x="243" y="92"/>
                    <a:pt x="243" y="92"/>
                  </a:cubicBezTo>
                  <a:cubicBezTo>
                    <a:pt x="223" y="80"/>
                    <a:pt x="196" y="77"/>
                    <a:pt x="173" y="75"/>
                  </a:cubicBezTo>
                  <a:cubicBezTo>
                    <a:pt x="150" y="74"/>
                    <a:pt x="127" y="74"/>
                    <a:pt x="104" y="77"/>
                  </a:cubicBezTo>
                  <a:cubicBezTo>
                    <a:pt x="101" y="76"/>
                    <a:pt x="98" y="76"/>
                    <a:pt x="95" y="76"/>
                  </a:cubicBezTo>
                  <a:cubicBezTo>
                    <a:pt x="86" y="52"/>
                    <a:pt x="76" y="28"/>
                    <a:pt x="65" y="5"/>
                  </a:cubicBezTo>
                  <a:cubicBezTo>
                    <a:pt x="63" y="0"/>
                    <a:pt x="56" y="4"/>
                    <a:pt x="58" y="8"/>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0" name="Group 29"/>
          <p:cNvGrpSpPr/>
          <p:nvPr/>
        </p:nvGrpSpPr>
        <p:grpSpPr>
          <a:xfrm>
            <a:off x="-232581" y="6094753"/>
            <a:ext cx="1074738" cy="942975"/>
            <a:chOff x="8523287" y="4378326"/>
            <a:chExt cx="1074738" cy="942975"/>
          </a:xfrm>
        </p:grpSpPr>
        <p:grpSp>
          <p:nvGrpSpPr>
            <p:cNvPr id="31" name="Group 30"/>
            <p:cNvGrpSpPr/>
            <p:nvPr/>
          </p:nvGrpSpPr>
          <p:grpSpPr>
            <a:xfrm>
              <a:off x="8523287" y="4378326"/>
              <a:ext cx="1074738" cy="942975"/>
              <a:chOff x="8523287" y="4378326"/>
              <a:chExt cx="1074738" cy="942975"/>
            </a:xfrm>
          </p:grpSpPr>
          <p:sp>
            <p:nvSpPr>
              <p:cNvPr id="60" name="Freeform 85"/>
              <p:cNvSpPr>
                <a:spLocks/>
              </p:cNvSpPr>
              <p:nvPr/>
            </p:nvSpPr>
            <p:spPr bwMode="auto">
              <a:xfrm>
                <a:off x="8523287" y="4378326"/>
                <a:ext cx="1074738" cy="942975"/>
              </a:xfrm>
              <a:custGeom>
                <a:avLst/>
                <a:gdLst>
                  <a:gd name="T0" fmla="*/ 398 w 412"/>
                  <a:gd name="T1" fmla="*/ 185 h 361"/>
                  <a:gd name="T2" fmla="*/ 362 w 412"/>
                  <a:gd name="T3" fmla="*/ 177 h 361"/>
                  <a:gd name="T4" fmla="*/ 321 w 412"/>
                  <a:gd name="T5" fmla="*/ 178 h 361"/>
                  <a:gd name="T6" fmla="*/ 381 w 412"/>
                  <a:gd name="T7" fmla="*/ 150 h 361"/>
                  <a:gd name="T8" fmla="*/ 377 w 412"/>
                  <a:gd name="T9" fmla="*/ 128 h 361"/>
                  <a:gd name="T10" fmla="*/ 366 w 412"/>
                  <a:gd name="T11" fmla="*/ 123 h 361"/>
                  <a:gd name="T12" fmla="*/ 359 w 412"/>
                  <a:gd name="T13" fmla="*/ 121 h 361"/>
                  <a:gd name="T14" fmla="*/ 352 w 412"/>
                  <a:gd name="T15" fmla="*/ 108 h 361"/>
                  <a:gd name="T16" fmla="*/ 346 w 412"/>
                  <a:gd name="T17" fmla="*/ 63 h 361"/>
                  <a:gd name="T18" fmla="*/ 327 w 412"/>
                  <a:gd name="T19" fmla="*/ 44 h 361"/>
                  <a:gd name="T20" fmla="*/ 297 w 412"/>
                  <a:gd name="T21" fmla="*/ 60 h 361"/>
                  <a:gd name="T22" fmla="*/ 267 w 412"/>
                  <a:gd name="T23" fmla="*/ 88 h 361"/>
                  <a:gd name="T24" fmla="*/ 255 w 412"/>
                  <a:gd name="T25" fmla="*/ 102 h 361"/>
                  <a:gd name="T26" fmla="*/ 248 w 412"/>
                  <a:gd name="T27" fmla="*/ 111 h 361"/>
                  <a:gd name="T28" fmla="*/ 245 w 412"/>
                  <a:gd name="T29" fmla="*/ 115 h 361"/>
                  <a:gd name="T30" fmla="*/ 238 w 412"/>
                  <a:gd name="T31" fmla="*/ 114 h 361"/>
                  <a:gd name="T32" fmla="*/ 235 w 412"/>
                  <a:gd name="T33" fmla="*/ 108 h 361"/>
                  <a:gd name="T34" fmla="*/ 245 w 412"/>
                  <a:gd name="T35" fmla="*/ 65 h 361"/>
                  <a:gd name="T36" fmla="*/ 222 w 412"/>
                  <a:gd name="T37" fmla="*/ 6 h 361"/>
                  <a:gd name="T38" fmla="*/ 194 w 412"/>
                  <a:gd name="T39" fmla="*/ 3 h 361"/>
                  <a:gd name="T40" fmla="*/ 183 w 412"/>
                  <a:gd name="T41" fmla="*/ 11 h 361"/>
                  <a:gd name="T42" fmla="*/ 162 w 412"/>
                  <a:gd name="T43" fmla="*/ 21 h 361"/>
                  <a:gd name="T44" fmla="*/ 124 w 412"/>
                  <a:gd name="T45" fmla="*/ 17 h 361"/>
                  <a:gd name="T46" fmla="*/ 98 w 412"/>
                  <a:gd name="T47" fmla="*/ 34 h 361"/>
                  <a:gd name="T48" fmla="*/ 104 w 412"/>
                  <a:gd name="T49" fmla="*/ 99 h 361"/>
                  <a:gd name="T50" fmla="*/ 161 w 412"/>
                  <a:gd name="T51" fmla="*/ 136 h 361"/>
                  <a:gd name="T52" fmla="*/ 82 w 412"/>
                  <a:gd name="T53" fmla="*/ 99 h 361"/>
                  <a:gd name="T54" fmla="*/ 46 w 412"/>
                  <a:gd name="T55" fmla="*/ 89 h 361"/>
                  <a:gd name="T56" fmla="*/ 34 w 412"/>
                  <a:gd name="T57" fmla="*/ 114 h 361"/>
                  <a:gd name="T58" fmla="*/ 8 w 412"/>
                  <a:gd name="T59" fmla="*/ 143 h 361"/>
                  <a:gd name="T60" fmla="*/ 3 w 412"/>
                  <a:gd name="T61" fmla="*/ 179 h 361"/>
                  <a:gd name="T62" fmla="*/ 9 w 412"/>
                  <a:gd name="T63" fmla="*/ 199 h 361"/>
                  <a:gd name="T64" fmla="*/ 21 w 412"/>
                  <a:gd name="T65" fmla="*/ 206 h 361"/>
                  <a:gd name="T66" fmla="*/ 68 w 412"/>
                  <a:gd name="T67" fmla="*/ 213 h 361"/>
                  <a:gd name="T68" fmla="*/ 78 w 412"/>
                  <a:gd name="T69" fmla="*/ 228 h 361"/>
                  <a:gd name="T70" fmla="*/ 99 w 412"/>
                  <a:gd name="T71" fmla="*/ 231 h 361"/>
                  <a:gd name="T72" fmla="*/ 100 w 412"/>
                  <a:gd name="T73" fmla="*/ 230 h 361"/>
                  <a:gd name="T74" fmla="*/ 57 w 412"/>
                  <a:gd name="T75" fmla="*/ 265 h 361"/>
                  <a:gd name="T76" fmla="*/ 68 w 412"/>
                  <a:gd name="T77" fmla="*/ 308 h 361"/>
                  <a:gd name="T78" fmla="*/ 97 w 412"/>
                  <a:gd name="T79" fmla="*/ 317 h 361"/>
                  <a:gd name="T80" fmla="*/ 100 w 412"/>
                  <a:gd name="T81" fmla="*/ 328 h 361"/>
                  <a:gd name="T82" fmla="*/ 121 w 412"/>
                  <a:gd name="T83" fmla="*/ 334 h 361"/>
                  <a:gd name="T84" fmla="*/ 154 w 412"/>
                  <a:gd name="T85" fmla="*/ 325 h 361"/>
                  <a:gd name="T86" fmla="*/ 189 w 412"/>
                  <a:gd name="T87" fmla="*/ 335 h 361"/>
                  <a:gd name="T88" fmla="*/ 239 w 412"/>
                  <a:gd name="T89" fmla="*/ 345 h 361"/>
                  <a:gd name="T90" fmla="*/ 251 w 412"/>
                  <a:gd name="T91" fmla="*/ 336 h 361"/>
                  <a:gd name="T92" fmla="*/ 264 w 412"/>
                  <a:gd name="T93" fmla="*/ 331 h 361"/>
                  <a:gd name="T94" fmla="*/ 275 w 412"/>
                  <a:gd name="T95" fmla="*/ 314 h 361"/>
                  <a:gd name="T96" fmla="*/ 265 w 412"/>
                  <a:gd name="T97" fmla="*/ 283 h 361"/>
                  <a:gd name="T98" fmla="*/ 256 w 412"/>
                  <a:gd name="T99" fmla="*/ 268 h 361"/>
                  <a:gd name="T100" fmla="*/ 250 w 412"/>
                  <a:gd name="T101" fmla="*/ 249 h 361"/>
                  <a:gd name="T102" fmla="*/ 292 w 412"/>
                  <a:gd name="T103" fmla="*/ 296 h 361"/>
                  <a:gd name="T104" fmla="*/ 347 w 412"/>
                  <a:gd name="T105" fmla="*/ 300 h 361"/>
                  <a:gd name="T106" fmla="*/ 365 w 412"/>
                  <a:gd name="T107" fmla="*/ 282 h 361"/>
                  <a:gd name="T108" fmla="*/ 368 w 412"/>
                  <a:gd name="T109" fmla="*/ 271 h 361"/>
                  <a:gd name="T110" fmla="*/ 370 w 412"/>
                  <a:gd name="T111" fmla="*/ 268 h 361"/>
                  <a:gd name="T112" fmla="*/ 375 w 412"/>
                  <a:gd name="T113" fmla="*/ 265 h 361"/>
                  <a:gd name="T114" fmla="*/ 389 w 412"/>
                  <a:gd name="T115" fmla="*/ 228 h 361"/>
                  <a:gd name="T116" fmla="*/ 409 w 412"/>
                  <a:gd name="T117" fmla="*/ 208 h 361"/>
                  <a:gd name="T118" fmla="*/ 398 w 412"/>
                  <a:gd name="T119" fmla="*/ 185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12" h="361">
                    <a:moveTo>
                      <a:pt x="398" y="185"/>
                    </a:moveTo>
                    <a:cubicBezTo>
                      <a:pt x="387" y="180"/>
                      <a:pt x="374" y="177"/>
                      <a:pt x="362" y="177"/>
                    </a:cubicBezTo>
                    <a:cubicBezTo>
                      <a:pt x="349" y="176"/>
                      <a:pt x="334" y="182"/>
                      <a:pt x="321" y="178"/>
                    </a:cubicBezTo>
                    <a:cubicBezTo>
                      <a:pt x="340" y="169"/>
                      <a:pt x="373" y="173"/>
                      <a:pt x="381" y="150"/>
                    </a:cubicBezTo>
                    <a:cubicBezTo>
                      <a:pt x="384" y="142"/>
                      <a:pt x="383" y="133"/>
                      <a:pt x="377" y="128"/>
                    </a:cubicBezTo>
                    <a:cubicBezTo>
                      <a:pt x="374" y="125"/>
                      <a:pt x="370" y="124"/>
                      <a:pt x="366" y="123"/>
                    </a:cubicBezTo>
                    <a:cubicBezTo>
                      <a:pt x="364" y="123"/>
                      <a:pt x="361" y="122"/>
                      <a:pt x="359" y="121"/>
                    </a:cubicBezTo>
                    <a:cubicBezTo>
                      <a:pt x="353" y="119"/>
                      <a:pt x="353" y="113"/>
                      <a:pt x="352" y="108"/>
                    </a:cubicBezTo>
                    <a:cubicBezTo>
                      <a:pt x="350" y="93"/>
                      <a:pt x="350" y="77"/>
                      <a:pt x="346" y="63"/>
                    </a:cubicBezTo>
                    <a:cubicBezTo>
                      <a:pt x="344" y="54"/>
                      <a:pt x="337" y="44"/>
                      <a:pt x="327" y="44"/>
                    </a:cubicBezTo>
                    <a:cubicBezTo>
                      <a:pt x="316" y="44"/>
                      <a:pt x="305" y="54"/>
                      <a:pt x="297" y="60"/>
                    </a:cubicBezTo>
                    <a:cubicBezTo>
                      <a:pt x="286" y="69"/>
                      <a:pt x="276" y="78"/>
                      <a:pt x="267" y="88"/>
                    </a:cubicBezTo>
                    <a:cubicBezTo>
                      <a:pt x="263" y="93"/>
                      <a:pt x="259" y="97"/>
                      <a:pt x="255" y="102"/>
                    </a:cubicBezTo>
                    <a:cubicBezTo>
                      <a:pt x="253" y="105"/>
                      <a:pt x="250" y="108"/>
                      <a:pt x="248" y="111"/>
                    </a:cubicBezTo>
                    <a:cubicBezTo>
                      <a:pt x="247" y="112"/>
                      <a:pt x="246" y="114"/>
                      <a:pt x="245" y="115"/>
                    </a:cubicBezTo>
                    <a:cubicBezTo>
                      <a:pt x="243" y="117"/>
                      <a:pt x="241" y="117"/>
                      <a:pt x="238" y="114"/>
                    </a:cubicBezTo>
                    <a:cubicBezTo>
                      <a:pt x="235" y="113"/>
                      <a:pt x="234" y="111"/>
                      <a:pt x="235" y="108"/>
                    </a:cubicBezTo>
                    <a:cubicBezTo>
                      <a:pt x="238" y="94"/>
                      <a:pt x="243" y="80"/>
                      <a:pt x="245" y="65"/>
                    </a:cubicBezTo>
                    <a:cubicBezTo>
                      <a:pt x="248" y="44"/>
                      <a:pt x="243" y="17"/>
                      <a:pt x="222" y="6"/>
                    </a:cubicBezTo>
                    <a:cubicBezTo>
                      <a:pt x="214" y="1"/>
                      <a:pt x="203" y="0"/>
                      <a:pt x="194" y="3"/>
                    </a:cubicBezTo>
                    <a:cubicBezTo>
                      <a:pt x="190" y="5"/>
                      <a:pt x="186" y="7"/>
                      <a:pt x="183" y="11"/>
                    </a:cubicBezTo>
                    <a:cubicBezTo>
                      <a:pt x="177" y="17"/>
                      <a:pt x="171" y="21"/>
                      <a:pt x="162" y="21"/>
                    </a:cubicBezTo>
                    <a:cubicBezTo>
                      <a:pt x="149" y="20"/>
                      <a:pt x="138" y="15"/>
                      <a:pt x="124" y="17"/>
                    </a:cubicBezTo>
                    <a:cubicBezTo>
                      <a:pt x="114" y="20"/>
                      <a:pt x="104" y="26"/>
                      <a:pt x="98" y="34"/>
                    </a:cubicBezTo>
                    <a:cubicBezTo>
                      <a:pt x="82" y="54"/>
                      <a:pt x="86" y="82"/>
                      <a:pt x="104" y="99"/>
                    </a:cubicBezTo>
                    <a:cubicBezTo>
                      <a:pt x="121" y="114"/>
                      <a:pt x="144" y="121"/>
                      <a:pt x="161" y="136"/>
                    </a:cubicBezTo>
                    <a:cubicBezTo>
                      <a:pt x="131" y="144"/>
                      <a:pt x="105" y="113"/>
                      <a:pt x="82" y="99"/>
                    </a:cubicBezTo>
                    <a:cubicBezTo>
                      <a:pt x="72" y="92"/>
                      <a:pt x="59" y="87"/>
                      <a:pt x="46" y="89"/>
                    </a:cubicBezTo>
                    <a:cubicBezTo>
                      <a:pt x="32" y="91"/>
                      <a:pt x="34" y="103"/>
                      <a:pt x="34" y="114"/>
                    </a:cubicBezTo>
                    <a:cubicBezTo>
                      <a:pt x="34" y="130"/>
                      <a:pt x="17" y="133"/>
                      <a:pt x="8" y="143"/>
                    </a:cubicBezTo>
                    <a:cubicBezTo>
                      <a:pt x="0" y="153"/>
                      <a:pt x="0" y="167"/>
                      <a:pt x="3" y="179"/>
                    </a:cubicBezTo>
                    <a:cubicBezTo>
                      <a:pt x="4" y="186"/>
                      <a:pt x="6" y="193"/>
                      <a:pt x="9" y="199"/>
                    </a:cubicBezTo>
                    <a:cubicBezTo>
                      <a:pt x="12" y="204"/>
                      <a:pt x="16" y="206"/>
                      <a:pt x="21" y="206"/>
                    </a:cubicBezTo>
                    <a:cubicBezTo>
                      <a:pt x="36" y="205"/>
                      <a:pt x="59" y="195"/>
                      <a:pt x="68" y="213"/>
                    </a:cubicBezTo>
                    <a:cubicBezTo>
                      <a:pt x="71" y="219"/>
                      <a:pt x="71" y="225"/>
                      <a:pt x="78" y="228"/>
                    </a:cubicBezTo>
                    <a:cubicBezTo>
                      <a:pt x="84" y="232"/>
                      <a:pt x="92" y="231"/>
                      <a:pt x="99" y="231"/>
                    </a:cubicBezTo>
                    <a:cubicBezTo>
                      <a:pt x="99" y="231"/>
                      <a:pt x="99" y="230"/>
                      <a:pt x="100" y="230"/>
                    </a:cubicBezTo>
                    <a:cubicBezTo>
                      <a:pt x="85" y="240"/>
                      <a:pt x="67" y="249"/>
                      <a:pt x="57" y="265"/>
                    </a:cubicBezTo>
                    <a:cubicBezTo>
                      <a:pt x="47" y="282"/>
                      <a:pt x="51" y="298"/>
                      <a:pt x="68" y="308"/>
                    </a:cubicBezTo>
                    <a:cubicBezTo>
                      <a:pt x="75" y="311"/>
                      <a:pt x="86" y="316"/>
                      <a:pt x="97" y="317"/>
                    </a:cubicBezTo>
                    <a:cubicBezTo>
                      <a:pt x="96" y="321"/>
                      <a:pt x="97" y="325"/>
                      <a:pt x="100" y="328"/>
                    </a:cubicBezTo>
                    <a:cubicBezTo>
                      <a:pt x="105" y="334"/>
                      <a:pt x="113" y="336"/>
                      <a:pt x="121" y="334"/>
                    </a:cubicBezTo>
                    <a:cubicBezTo>
                      <a:pt x="132" y="332"/>
                      <a:pt x="142" y="326"/>
                      <a:pt x="154" y="325"/>
                    </a:cubicBezTo>
                    <a:cubicBezTo>
                      <a:pt x="166" y="325"/>
                      <a:pt x="179" y="328"/>
                      <a:pt x="189" y="335"/>
                    </a:cubicBezTo>
                    <a:cubicBezTo>
                      <a:pt x="204" y="344"/>
                      <a:pt x="222" y="361"/>
                      <a:pt x="239" y="345"/>
                    </a:cubicBezTo>
                    <a:cubicBezTo>
                      <a:pt x="243" y="342"/>
                      <a:pt x="246" y="338"/>
                      <a:pt x="251" y="336"/>
                    </a:cubicBezTo>
                    <a:cubicBezTo>
                      <a:pt x="255" y="334"/>
                      <a:pt x="260" y="333"/>
                      <a:pt x="264" y="331"/>
                    </a:cubicBezTo>
                    <a:cubicBezTo>
                      <a:pt x="271" y="328"/>
                      <a:pt x="275" y="322"/>
                      <a:pt x="275" y="314"/>
                    </a:cubicBezTo>
                    <a:cubicBezTo>
                      <a:pt x="275" y="304"/>
                      <a:pt x="270" y="292"/>
                      <a:pt x="265" y="283"/>
                    </a:cubicBezTo>
                    <a:cubicBezTo>
                      <a:pt x="262" y="278"/>
                      <a:pt x="259" y="273"/>
                      <a:pt x="256" y="268"/>
                    </a:cubicBezTo>
                    <a:cubicBezTo>
                      <a:pt x="252" y="264"/>
                      <a:pt x="246" y="255"/>
                      <a:pt x="250" y="249"/>
                    </a:cubicBezTo>
                    <a:cubicBezTo>
                      <a:pt x="261" y="267"/>
                      <a:pt x="274" y="284"/>
                      <a:pt x="292" y="296"/>
                    </a:cubicBezTo>
                    <a:cubicBezTo>
                      <a:pt x="308" y="306"/>
                      <a:pt x="330" y="310"/>
                      <a:pt x="347" y="300"/>
                    </a:cubicBezTo>
                    <a:cubicBezTo>
                      <a:pt x="355" y="296"/>
                      <a:pt x="361" y="290"/>
                      <a:pt x="365" y="282"/>
                    </a:cubicBezTo>
                    <a:cubicBezTo>
                      <a:pt x="367" y="278"/>
                      <a:pt x="367" y="274"/>
                      <a:pt x="368" y="271"/>
                    </a:cubicBezTo>
                    <a:cubicBezTo>
                      <a:pt x="369" y="268"/>
                      <a:pt x="367" y="269"/>
                      <a:pt x="370" y="268"/>
                    </a:cubicBezTo>
                    <a:cubicBezTo>
                      <a:pt x="372" y="267"/>
                      <a:pt x="374" y="266"/>
                      <a:pt x="375" y="265"/>
                    </a:cubicBezTo>
                    <a:cubicBezTo>
                      <a:pt x="388" y="258"/>
                      <a:pt x="393" y="242"/>
                      <a:pt x="389" y="228"/>
                    </a:cubicBezTo>
                    <a:cubicBezTo>
                      <a:pt x="397" y="224"/>
                      <a:pt x="406" y="218"/>
                      <a:pt x="409" y="208"/>
                    </a:cubicBezTo>
                    <a:cubicBezTo>
                      <a:pt x="412" y="198"/>
                      <a:pt x="407" y="190"/>
                      <a:pt x="398" y="185"/>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61" name="Freeform 86"/>
              <p:cNvSpPr>
                <a:spLocks/>
              </p:cNvSpPr>
              <p:nvPr/>
            </p:nvSpPr>
            <p:spPr bwMode="auto">
              <a:xfrm>
                <a:off x="8670925" y="4529138"/>
                <a:ext cx="723900" cy="635000"/>
              </a:xfrm>
              <a:custGeom>
                <a:avLst/>
                <a:gdLst>
                  <a:gd name="T0" fmla="*/ 267 w 277"/>
                  <a:gd name="T1" fmla="*/ 124 h 243"/>
                  <a:gd name="T2" fmla="*/ 243 w 277"/>
                  <a:gd name="T3" fmla="*/ 119 h 243"/>
                  <a:gd name="T4" fmla="*/ 216 w 277"/>
                  <a:gd name="T5" fmla="*/ 119 h 243"/>
                  <a:gd name="T6" fmla="*/ 256 w 277"/>
                  <a:gd name="T7" fmla="*/ 100 h 243"/>
                  <a:gd name="T8" fmla="*/ 253 w 277"/>
                  <a:gd name="T9" fmla="*/ 86 h 243"/>
                  <a:gd name="T10" fmla="*/ 246 w 277"/>
                  <a:gd name="T11" fmla="*/ 83 h 243"/>
                  <a:gd name="T12" fmla="*/ 241 w 277"/>
                  <a:gd name="T13" fmla="*/ 82 h 243"/>
                  <a:gd name="T14" fmla="*/ 237 w 277"/>
                  <a:gd name="T15" fmla="*/ 72 h 243"/>
                  <a:gd name="T16" fmla="*/ 233 w 277"/>
                  <a:gd name="T17" fmla="*/ 42 h 243"/>
                  <a:gd name="T18" fmla="*/ 219 w 277"/>
                  <a:gd name="T19" fmla="*/ 30 h 243"/>
                  <a:gd name="T20" fmla="*/ 199 w 277"/>
                  <a:gd name="T21" fmla="*/ 40 h 243"/>
                  <a:gd name="T22" fmla="*/ 179 w 277"/>
                  <a:gd name="T23" fmla="*/ 59 h 243"/>
                  <a:gd name="T24" fmla="*/ 171 w 277"/>
                  <a:gd name="T25" fmla="*/ 68 h 243"/>
                  <a:gd name="T26" fmla="*/ 167 w 277"/>
                  <a:gd name="T27" fmla="*/ 74 h 243"/>
                  <a:gd name="T28" fmla="*/ 164 w 277"/>
                  <a:gd name="T29" fmla="*/ 77 h 243"/>
                  <a:gd name="T30" fmla="*/ 160 w 277"/>
                  <a:gd name="T31" fmla="*/ 77 h 243"/>
                  <a:gd name="T32" fmla="*/ 158 w 277"/>
                  <a:gd name="T33" fmla="*/ 73 h 243"/>
                  <a:gd name="T34" fmla="*/ 164 w 277"/>
                  <a:gd name="T35" fmla="*/ 44 h 243"/>
                  <a:gd name="T36" fmla="*/ 149 w 277"/>
                  <a:gd name="T37" fmla="*/ 4 h 243"/>
                  <a:gd name="T38" fmla="*/ 131 w 277"/>
                  <a:gd name="T39" fmla="*/ 2 h 243"/>
                  <a:gd name="T40" fmla="*/ 123 w 277"/>
                  <a:gd name="T41" fmla="*/ 7 h 243"/>
                  <a:gd name="T42" fmla="*/ 109 w 277"/>
                  <a:gd name="T43" fmla="*/ 14 h 243"/>
                  <a:gd name="T44" fmla="*/ 84 w 277"/>
                  <a:gd name="T45" fmla="*/ 12 h 243"/>
                  <a:gd name="T46" fmla="*/ 66 w 277"/>
                  <a:gd name="T47" fmla="*/ 23 h 243"/>
                  <a:gd name="T48" fmla="*/ 70 w 277"/>
                  <a:gd name="T49" fmla="*/ 66 h 243"/>
                  <a:gd name="T50" fmla="*/ 108 w 277"/>
                  <a:gd name="T51" fmla="*/ 91 h 243"/>
                  <a:gd name="T52" fmla="*/ 55 w 277"/>
                  <a:gd name="T53" fmla="*/ 66 h 243"/>
                  <a:gd name="T54" fmla="*/ 31 w 277"/>
                  <a:gd name="T55" fmla="*/ 59 h 243"/>
                  <a:gd name="T56" fmla="*/ 23 w 277"/>
                  <a:gd name="T57" fmla="*/ 77 h 243"/>
                  <a:gd name="T58" fmla="*/ 6 w 277"/>
                  <a:gd name="T59" fmla="*/ 96 h 243"/>
                  <a:gd name="T60" fmla="*/ 2 w 277"/>
                  <a:gd name="T61" fmla="*/ 120 h 243"/>
                  <a:gd name="T62" fmla="*/ 6 w 277"/>
                  <a:gd name="T63" fmla="*/ 134 h 243"/>
                  <a:gd name="T64" fmla="*/ 14 w 277"/>
                  <a:gd name="T65" fmla="*/ 138 h 243"/>
                  <a:gd name="T66" fmla="*/ 46 w 277"/>
                  <a:gd name="T67" fmla="*/ 143 h 243"/>
                  <a:gd name="T68" fmla="*/ 52 w 277"/>
                  <a:gd name="T69" fmla="*/ 153 h 243"/>
                  <a:gd name="T70" fmla="*/ 66 w 277"/>
                  <a:gd name="T71" fmla="*/ 155 h 243"/>
                  <a:gd name="T72" fmla="*/ 81 w 277"/>
                  <a:gd name="T73" fmla="*/ 150 h 243"/>
                  <a:gd name="T74" fmla="*/ 96 w 277"/>
                  <a:gd name="T75" fmla="*/ 142 h 243"/>
                  <a:gd name="T76" fmla="*/ 55 w 277"/>
                  <a:gd name="T77" fmla="*/ 181 h 243"/>
                  <a:gd name="T78" fmla="*/ 47 w 277"/>
                  <a:gd name="T79" fmla="*/ 202 h 243"/>
                  <a:gd name="T80" fmla="*/ 65 w 277"/>
                  <a:gd name="T81" fmla="*/ 211 h 243"/>
                  <a:gd name="T82" fmla="*/ 67 w 277"/>
                  <a:gd name="T83" fmla="*/ 220 h 243"/>
                  <a:gd name="T84" fmla="*/ 81 w 277"/>
                  <a:gd name="T85" fmla="*/ 224 h 243"/>
                  <a:gd name="T86" fmla="*/ 103 w 277"/>
                  <a:gd name="T87" fmla="*/ 218 h 243"/>
                  <a:gd name="T88" fmla="*/ 127 w 277"/>
                  <a:gd name="T89" fmla="*/ 225 h 243"/>
                  <a:gd name="T90" fmla="*/ 161 w 277"/>
                  <a:gd name="T91" fmla="*/ 232 h 243"/>
                  <a:gd name="T92" fmla="*/ 169 w 277"/>
                  <a:gd name="T93" fmla="*/ 225 h 243"/>
                  <a:gd name="T94" fmla="*/ 177 w 277"/>
                  <a:gd name="T95" fmla="*/ 222 h 243"/>
                  <a:gd name="T96" fmla="*/ 185 w 277"/>
                  <a:gd name="T97" fmla="*/ 211 h 243"/>
                  <a:gd name="T98" fmla="*/ 178 w 277"/>
                  <a:gd name="T99" fmla="*/ 190 h 243"/>
                  <a:gd name="T100" fmla="*/ 172 w 277"/>
                  <a:gd name="T101" fmla="*/ 180 h 243"/>
                  <a:gd name="T102" fmla="*/ 168 w 277"/>
                  <a:gd name="T103" fmla="*/ 167 h 243"/>
                  <a:gd name="T104" fmla="*/ 196 w 277"/>
                  <a:gd name="T105" fmla="*/ 198 h 243"/>
                  <a:gd name="T106" fmla="*/ 233 w 277"/>
                  <a:gd name="T107" fmla="*/ 202 h 243"/>
                  <a:gd name="T108" fmla="*/ 245 w 277"/>
                  <a:gd name="T109" fmla="*/ 189 h 243"/>
                  <a:gd name="T110" fmla="*/ 247 w 277"/>
                  <a:gd name="T111" fmla="*/ 182 h 243"/>
                  <a:gd name="T112" fmla="*/ 249 w 277"/>
                  <a:gd name="T113" fmla="*/ 180 h 243"/>
                  <a:gd name="T114" fmla="*/ 252 w 277"/>
                  <a:gd name="T115" fmla="*/ 178 h 243"/>
                  <a:gd name="T116" fmla="*/ 261 w 277"/>
                  <a:gd name="T117" fmla="*/ 153 h 243"/>
                  <a:gd name="T118" fmla="*/ 275 w 277"/>
                  <a:gd name="T119" fmla="*/ 140 h 243"/>
                  <a:gd name="T120" fmla="*/ 267 w 277"/>
                  <a:gd name="T121" fmla="*/ 124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7" h="243">
                    <a:moveTo>
                      <a:pt x="267" y="124"/>
                    </a:moveTo>
                    <a:cubicBezTo>
                      <a:pt x="260" y="121"/>
                      <a:pt x="251" y="119"/>
                      <a:pt x="243" y="119"/>
                    </a:cubicBezTo>
                    <a:cubicBezTo>
                      <a:pt x="234" y="118"/>
                      <a:pt x="224" y="122"/>
                      <a:pt x="216" y="119"/>
                    </a:cubicBezTo>
                    <a:cubicBezTo>
                      <a:pt x="229" y="113"/>
                      <a:pt x="250" y="116"/>
                      <a:pt x="256" y="100"/>
                    </a:cubicBezTo>
                    <a:cubicBezTo>
                      <a:pt x="258" y="96"/>
                      <a:pt x="257" y="89"/>
                      <a:pt x="253" y="86"/>
                    </a:cubicBezTo>
                    <a:cubicBezTo>
                      <a:pt x="251" y="84"/>
                      <a:pt x="248" y="83"/>
                      <a:pt x="246" y="83"/>
                    </a:cubicBezTo>
                    <a:cubicBezTo>
                      <a:pt x="244" y="82"/>
                      <a:pt x="242" y="82"/>
                      <a:pt x="241" y="82"/>
                    </a:cubicBezTo>
                    <a:cubicBezTo>
                      <a:pt x="237" y="80"/>
                      <a:pt x="237" y="76"/>
                      <a:pt x="237" y="72"/>
                    </a:cubicBezTo>
                    <a:cubicBezTo>
                      <a:pt x="235" y="63"/>
                      <a:pt x="235" y="52"/>
                      <a:pt x="233" y="42"/>
                    </a:cubicBezTo>
                    <a:cubicBezTo>
                      <a:pt x="231" y="36"/>
                      <a:pt x="226" y="30"/>
                      <a:pt x="219" y="30"/>
                    </a:cubicBezTo>
                    <a:cubicBezTo>
                      <a:pt x="212" y="29"/>
                      <a:pt x="205" y="36"/>
                      <a:pt x="199" y="40"/>
                    </a:cubicBezTo>
                    <a:cubicBezTo>
                      <a:pt x="192" y="46"/>
                      <a:pt x="185" y="52"/>
                      <a:pt x="179" y="59"/>
                    </a:cubicBezTo>
                    <a:cubicBezTo>
                      <a:pt x="176" y="62"/>
                      <a:pt x="174" y="65"/>
                      <a:pt x="171" y="68"/>
                    </a:cubicBezTo>
                    <a:cubicBezTo>
                      <a:pt x="170" y="70"/>
                      <a:pt x="168" y="72"/>
                      <a:pt x="167" y="74"/>
                    </a:cubicBezTo>
                    <a:cubicBezTo>
                      <a:pt x="166" y="75"/>
                      <a:pt x="165" y="76"/>
                      <a:pt x="164" y="77"/>
                    </a:cubicBezTo>
                    <a:cubicBezTo>
                      <a:pt x="163" y="79"/>
                      <a:pt x="162" y="79"/>
                      <a:pt x="160" y="77"/>
                    </a:cubicBezTo>
                    <a:cubicBezTo>
                      <a:pt x="158" y="76"/>
                      <a:pt x="157" y="75"/>
                      <a:pt x="158" y="73"/>
                    </a:cubicBezTo>
                    <a:cubicBezTo>
                      <a:pt x="160" y="63"/>
                      <a:pt x="163" y="54"/>
                      <a:pt x="164" y="44"/>
                    </a:cubicBezTo>
                    <a:cubicBezTo>
                      <a:pt x="166" y="29"/>
                      <a:pt x="163" y="11"/>
                      <a:pt x="149" y="4"/>
                    </a:cubicBezTo>
                    <a:cubicBezTo>
                      <a:pt x="144" y="1"/>
                      <a:pt x="137" y="0"/>
                      <a:pt x="131" y="2"/>
                    </a:cubicBezTo>
                    <a:cubicBezTo>
                      <a:pt x="128" y="3"/>
                      <a:pt x="125" y="5"/>
                      <a:pt x="123" y="7"/>
                    </a:cubicBezTo>
                    <a:cubicBezTo>
                      <a:pt x="119" y="11"/>
                      <a:pt x="115" y="14"/>
                      <a:pt x="109" y="14"/>
                    </a:cubicBezTo>
                    <a:cubicBezTo>
                      <a:pt x="100" y="13"/>
                      <a:pt x="92" y="10"/>
                      <a:pt x="84" y="12"/>
                    </a:cubicBezTo>
                    <a:cubicBezTo>
                      <a:pt x="77" y="13"/>
                      <a:pt x="70" y="17"/>
                      <a:pt x="66" y="23"/>
                    </a:cubicBezTo>
                    <a:cubicBezTo>
                      <a:pt x="55" y="36"/>
                      <a:pt x="58" y="55"/>
                      <a:pt x="70" y="66"/>
                    </a:cubicBezTo>
                    <a:cubicBezTo>
                      <a:pt x="81" y="77"/>
                      <a:pt x="96" y="82"/>
                      <a:pt x="108" y="91"/>
                    </a:cubicBezTo>
                    <a:cubicBezTo>
                      <a:pt x="88" y="97"/>
                      <a:pt x="70" y="76"/>
                      <a:pt x="55" y="66"/>
                    </a:cubicBezTo>
                    <a:cubicBezTo>
                      <a:pt x="48" y="62"/>
                      <a:pt x="39" y="58"/>
                      <a:pt x="31" y="59"/>
                    </a:cubicBezTo>
                    <a:cubicBezTo>
                      <a:pt x="22" y="61"/>
                      <a:pt x="23" y="69"/>
                      <a:pt x="23" y="77"/>
                    </a:cubicBezTo>
                    <a:cubicBezTo>
                      <a:pt x="23" y="88"/>
                      <a:pt x="11" y="89"/>
                      <a:pt x="6" y="96"/>
                    </a:cubicBezTo>
                    <a:cubicBezTo>
                      <a:pt x="0" y="103"/>
                      <a:pt x="0" y="112"/>
                      <a:pt x="2" y="120"/>
                    </a:cubicBezTo>
                    <a:cubicBezTo>
                      <a:pt x="3" y="125"/>
                      <a:pt x="4" y="130"/>
                      <a:pt x="6" y="134"/>
                    </a:cubicBezTo>
                    <a:cubicBezTo>
                      <a:pt x="8" y="137"/>
                      <a:pt x="10" y="139"/>
                      <a:pt x="14" y="138"/>
                    </a:cubicBezTo>
                    <a:cubicBezTo>
                      <a:pt x="24" y="138"/>
                      <a:pt x="40" y="131"/>
                      <a:pt x="46" y="143"/>
                    </a:cubicBezTo>
                    <a:cubicBezTo>
                      <a:pt x="48" y="147"/>
                      <a:pt x="48" y="151"/>
                      <a:pt x="52" y="153"/>
                    </a:cubicBezTo>
                    <a:cubicBezTo>
                      <a:pt x="56" y="156"/>
                      <a:pt x="62" y="155"/>
                      <a:pt x="66" y="155"/>
                    </a:cubicBezTo>
                    <a:cubicBezTo>
                      <a:pt x="71" y="154"/>
                      <a:pt x="76" y="153"/>
                      <a:pt x="81" y="150"/>
                    </a:cubicBezTo>
                    <a:cubicBezTo>
                      <a:pt x="86" y="147"/>
                      <a:pt x="90" y="142"/>
                      <a:pt x="96" y="142"/>
                    </a:cubicBezTo>
                    <a:cubicBezTo>
                      <a:pt x="87" y="159"/>
                      <a:pt x="68" y="168"/>
                      <a:pt x="55" y="181"/>
                    </a:cubicBezTo>
                    <a:cubicBezTo>
                      <a:pt x="49" y="186"/>
                      <a:pt x="43" y="195"/>
                      <a:pt x="47" y="202"/>
                    </a:cubicBezTo>
                    <a:cubicBezTo>
                      <a:pt x="51" y="208"/>
                      <a:pt x="59" y="210"/>
                      <a:pt x="65" y="211"/>
                    </a:cubicBezTo>
                    <a:cubicBezTo>
                      <a:pt x="64" y="214"/>
                      <a:pt x="65" y="217"/>
                      <a:pt x="67" y="220"/>
                    </a:cubicBezTo>
                    <a:cubicBezTo>
                      <a:pt x="71" y="224"/>
                      <a:pt x="76" y="225"/>
                      <a:pt x="81" y="224"/>
                    </a:cubicBezTo>
                    <a:cubicBezTo>
                      <a:pt x="89" y="223"/>
                      <a:pt x="95" y="219"/>
                      <a:pt x="103" y="218"/>
                    </a:cubicBezTo>
                    <a:cubicBezTo>
                      <a:pt x="112" y="218"/>
                      <a:pt x="120" y="220"/>
                      <a:pt x="127" y="225"/>
                    </a:cubicBezTo>
                    <a:cubicBezTo>
                      <a:pt x="137" y="231"/>
                      <a:pt x="149" y="243"/>
                      <a:pt x="161" y="232"/>
                    </a:cubicBezTo>
                    <a:cubicBezTo>
                      <a:pt x="163" y="230"/>
                      <a:pt x="165" y="227"/>
                      <a:pt x="169" y="225"/>
                    </a:cubicBezTo>
                    <a:cubicBezTo>
                      <a:pt x="171" y="224"/>
                      <a:pt x="174" y="223"/>
                      <a:pt x="177" y="222"/>
                    </a:cubicBezTo>
                    <a:cubicBezTo>
                      <a:pt x="182" y="220"/>
                      <a:pt x="185" y="216"/>
                      <a:pt x="185" y="211"/>
                    </a:cubicBezTo>
                    <a:cubicBezTo>
                      <a:pt x="185" y="204"/>
                      <a:pt x="181" y="196"/>
                      <a:pt x="178" y="190"/>
                    </a:cubicBezTo>
                    <a:cubicBezTo>
                      <a:pt x="176" y="187"/>
                      <a:pt x="174" y="183"/>
                      <a:pt x="172" y="180"/>
                    </a:cubicBezTo>
                    <a:cubicBezTo>
                      <a:pt x="169" y="177"/>
                      <a:pt x="165" y="172"/>
                      <a:pt x="168" y="167"/>
                    </a:cubicBezTo>
                    <a:cubicBezTo>
                      <a:pt x="176" y="179"/>
                      <a:pt x="184" y="191"/>
                      <a:pt x="196" y="198"/>
                    </a:cubicBezTo>
                    <a:cubicBezTo>
                      <a:pt x="207" y="205"/>
                      <a:pt x="221" y="208"/>
                      <a:pt x="233" y="202"/>
                    </a:cubicBezTo>
                    <a:cubicBezTo>
                      <a:pt x="238" y="199"/>
                      <a:pt x="243" y="195"/>
                      <a:pt x="245" y="189"/>
                    </a:cubicBezTo>
                    <a:cubicBezTo>
                      <a:pt x="246" y="187"/>
                      <a:pt x="246" y="184"/>
                      <a:pt x="247" y="182"/>
                    </a:cubicBezTo>
                    <a:cubicBezTo>
                      <a:pt x="248" y="180"/>
                      <a:pt x="247" y="181"/>
                      <a:pt x="249" y="180"/>
                    </a:cubicBezTo>
                    <a:cubicBezTo>
                      <a:pt x="250" y="179"/>
                      <a:pt x="251" y="179"/>
                      <a:pt x="252" y="178"/>
                    </a:cubicBezTo>
                    <a:cubicBezTo>
                      <a:pt x="260" y="173"/>
                      <a:pt x="264" y="162"/>
                      <a:pt x="261" y="153"/>
                    </a:cubicBezTo>
                    <a:cubicBezTo>
                      <a:pt x="267" y="150"/>
                      <a:pt x="273" y="146"/>
                      <a:pt x="275" y="140"/>
                    </a:cubicBezTo>
                    <a:cubicBezTo>
                      <a:pt x="277" y="133"/>
                      <a:pt x="273" y="127"/>
                      <a:pt x="267" y="124"/>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2" name="Group 31"/>
            <p:cNvGrpSpPr/>
            <p:nvPr/>
          </p:nvGrpSpPr>
          <p:grpSpPr>
            <a:xfrm>
              <a:off x="8916988" y="4733926"/>
              <a:ext cx="238125" cy="215900"/>
              <a:chOff x="8916988" y="4733926"/>
              <a:chExt cx="238125" cy="215900"/>
            </a:xfrm>
          </p:grpSpPr>
          <p:sp>
            <p:nvSpPr>
              <p:cNvPr id="54" name="Freeform 87"/>
              <p:cNvSpPr>
                <a:spLocks/>
              </p:cNvSpPr>
              <p:nvPr/>
            </p:nvSpPr>
            <p:spPr bwMode="auto">
              <a:xfrm>
                <a:off x="8916988" y="4819651"/>
                <a:ext cx="47625" cy="49213"/>
              </a:xfrm>
              <a:custGeom>
                <a:avLst/>
                <a:gdLst>
                  <a:gd name="T0" fmla="*/ 9 w 18"/>
                  <a:gd name="T1" fmla="*/ 0 h 19"/>
                  <a:gd name="T2" fmla="*/ 3 w 18"/>
                  <a:gd name="T3" fmla="*/ 3 h 19"/>
                  <a:gd name="T4" fmla="*/ 0 w 18"/>
                  <a:gd name="T5" fmla="*/ 10 h 19"/>
                  <a:gd name="T6" fmla="*/ 9 w 18"/>
                  <a:gd name="T7" fmla="*/ 19 h 19"/>
                  <a:gd name="T8" fmla="*/ 15 w 18"/>
                  <a:gd name="T9" fmla="*/ 17 h 19"/>
                  <a:gd name="T10" fmla="*/ 18 w 18"/>
                  <a:gd name="T11" fmla="*/ 10 h 19"/>
                  <a:gd name="T12" fmla="*/ 9 w 18"/>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18" h="19">
                    <a:moveTo>
                      <a:pt x="9" y="0"/>
                    </a:moveTo>
                    <a:cubicBezTo>
                      <a:pt x="7" y="0"/>
                      <a:pt x="4" y="1"/>
                      <a:pt x="3" y="3"/>
                    </a:cubicBezTo>
                    <a:cubicBezTo>
                      <a:pt x="1" y="5"/>
                      <a:pt x="0" y="7"/>
                      <a:pt x="0" y="10"/>
                    </a:cubicBezTo>
                    <a:cubicBezTo>
                      <a:pt x="0" y="14"/>
                      <a:pt x="4" y="19"/>
                      <a:pt x="9" y="19"/>
                    </a:cubicBezTo>
                    <a:cubicBezTo>
                      <a:pt x="11" y="19"/>
                      <a:pt x="14" y="18"/>
                      <a:pt x="15" y="17"/>
                    </a:cubicBezTo>
                    <a:cubicBezTo>
                      <a:pt x="17" y="15"/>
                      <a:pt x="18" y="12"/>
                      <a:pt x="18" y="10"/>
                    </a:cubicBezTo>
                    <a:cubicBezTo>
                      <a:pt x="18" y="5"/>
                      <a:pt x="14" y="0"/>
                      <a:pt x="9"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5" name="Freeform 88"/>
              <p:cNvSpPr>
                <a:spLocks/>
              </p:cNvSpPr>
              <p:nvPr/>
            </p:nvSpPr>
            <p:spPr bwMode="auto">
              <a:xfrm>
                <a:off x="8928100" y="4875213"/>
                <a:ext cx="36513" cy="33338"/>
              </a:xfrm>
              <a:custGeom>
                <a:avLst/>
                <a:gdLst>
                  <a:gd name="T0" fmla="*/ 7 w 14"/>
                  <a:gd name="T1" fmla="*/ 0 h 13"/>
                  <a:gd name="T2" fmla="*/ 0 w 14"/>
                  <a:gd name="T3" fmla="*/ 6 h 13"/>
                  <a:gd name="T4" fmla="*/ 7 w 14"/>
                  <a:gd name="T5" fmla="*/ 13 h 13"/>
                  <a:gd name="T6" fmla="*/ 14 w 14"/>
                  <a:gd name="T7" fmla="*/ 7 h 13"/>
                  <a:gd name="T8" fmla="*/ 7 w 14"/>
                  <a:gd name="T9" fmla="*/ 0 h 13"/>
                </a:gdLst>
                <a:ahLst/>
                <a:cxnLst>
                  <a:cxn ang="0">
                    <a:pos x="T0" y="T1"/>
                  </a:cxn>
                  <a:cxn ang="0">
                    <a:pos x="T2" y="T3"/>
                  </a:cxn>
                  <a:cxn ang="0">
                    <a:pos x="T4" y="T5"/>
                  </a:cxn>
                  <a:cxn ang="0">
                    <a:pos x="T6" y="T7"/>
                  </a:cxn>
                  <a:cxn ang="0">
                    <a:pos x="T8" y="T9"/>
                  </a:cxn>
                </a:cxnLst>
                <a:rect l="0" t="0" r="r" b="b"/>
                <a:pathLst>
                  <a:path w="14" h="13">
                    <a:moveTo>
                      <a:pt x="7" y="0"/>
                    </a:moveTo>
                    <a:cubicBezTo>
                      <a:pt x="4" y="0"/>
                      <a:pt x="0" y="2"/>
                      <a:pt x="0" y="6"/>
                    </a:cubicBezTo>
                    <a:cubicBezTo>
                      <a:pt x="0" y="10"/>
                      <a:pt x="3" y="13"/>
                      <a:pt x="7" y="13"/>
                    </a:cubicBezTo>
                    <a:cubicBezTo>
                      <a:pt x="10" y="13"/>
                      <a:pt x="14" y="10"/>
                      <a:pt x="14" y="7"/>
                    </a:cubicBezTo>
                    <a:cubicBezTo>
                      <a:pt x="14" y="3"/>
                      <a:pt x="11"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6" name="Freeform 89"/>
              <p:cNvSpPr>
                <a:spLocks/>
              </p:cNvSpPr>
              <p:nvPr/>
            </p:nvSpPr>
            <p:spPr bwMode="auto">
              <a:xfrm>
                <a:off x="8916988" y="4775201"/>
                <a:ext cx="41275" cy="39688"/>
              </a:xfrm>
              <a:custGeom>
                <a:avLst/>
                <a:gdLst>
                  <a:gd name="T0" fmla="*/ 15 w 16"/>
                  <a:gd name="T1" fmla="*/ 5 h 15"/>
                  <a:gd name="T2" fmla="*/ 11 w 16"/>
                  <a:gd name="T3" fmla="*/ 1 h 15"/>
                  <a:gd name="T4" fmla="*/ 11 w 16"/>
                  <a:gd name="T5" fmla="*/ 1 h 15"/>
                  <a:gd name="T6" fmla="*/ 2 w 16"/>
                  <a:gd name="T7" fmla="*/ 10 h 15"/>
                  <a:gd name="T8" fmla="*/ 7 w 16"/>
                  <a:gd name="T9" fmla="*/ 15 h 15"/>
                  <a:gd name="T10" fmla="*/ 14 w 16"/>
                  <a:gd name="T11" fmla="*/ 12 h 15"/>
                  <a:gd name="T12" fmla="*/ 15 w 16"/>
                  <a:gd name="T13" fmla="*/ 11 h 15"/>
                  <a:gd name="T14" fmla="*/ 15 w 16"/>
                  <a:gd name="T15" fmla="*/ 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5">
                    <a:moveTo>
                      <a:pt x="15" y="5"/>
                    </a:moveTo>
                    <a:cubicBezTo>
                      <a:pt x="14" y="3"/>
                      <a:pt x="13" y="2"/>
                      <a:pt x="11" y="1"/>
                    </a:cubicBezTo>
                    <a:cubicBezTo>
                      <a:pt x="11" y="1"/>
                      <a:pt x="11" y="1"/>
                      <a:pt x="11" y="1"/>
                    </a:cubicBezTo>
                    <a:cubicBezTo>
                      <a:pt x="5" y="0"/>
                      <a:pt x="0" y="5"/>
                      <a:pt x="2" y="10"/>
                    </a:cubicBezTo>
                    <a:cubicBezTo>
                      <a:pt x="3" y="13"/>
                      <a:pt x="5" y="14"/>
                      <a:pt x="7" y="15"/>
                    </a:cubicBezTo>
                    <a:cubicBezTo>
                      <a:pt x="10" y="15"/>
                      <a:pt x="13" y="14"/>
                      <a:pt x="14" y="12"/>
                    </a:cubicBezTo>
                    <a:cubicBezTo>
                      <a:pt x="15" y="11"/>
                      <a:pt x="15" y="11"/>
                      <a:pt x="15" y="11"/>
                    </a:cubicBezTo>
                    <a:cubicBezTo>
                      <a:pt x="16" y="10"/>
                      <a:pt x="16" y="7"/>
                      <a:pt x="15" y="5"/>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7" name="Freeform 90"/>
              <p:cNvSpPr>
                <a:spLocks noEditPoints="1"/>
              </p:cNvSpPr>
              <p:nvPr/>
            </p:nvSpPr>
            <p:spPr bwMode="auto">
              <a:xfrm>
                <a:off x="8956675" y="4733926"/>
                <a:ext cx="198438" cy="215900"/>
              </a:xfrm>
              <a:custGeom>
                <a:avLst/>
                <a:gdLst>
                  <a:gd name="T0" fmla="*/ 63 w 76"/>
                  <a:gd name="T1" fmla="*/ 45 h 83"/>
                  <a:gd name="T2" fmla="*/ 59 w 76"/>
                  <a:gd name="T3" fmla="*/ 39 h 83"/>
                  <a:gd name="T4" fmla="*/ 71 w 76"/>
                  <a:gd name="T5" fmla="*/ 38 h 83"/>
                  <a:gd name="T6" fmla="*/ 71 w 76"/>
                  <a:gd name="T7" fmla="*/ 30 h 83"/>
                  <a:gd name="T8" fmla="*/ 58 w 76"/>
                  <a:gd name="T9" fmla="*/ 28 h 83"/>
                  <a:gd name="T10" fmla="*/ 49 w 76"/>
                  <a:gd name="T11" fmla="*/ 22 h 83"/>
                  <a:gd name="T12" fmla="*/ 56 w 76"/>
                  <a:gd name="T13" fmla="*/ 13 h 83"/>
                  <a:gd name="T14" fmla="*/ 40 w 76"/>
                  <a:gd name="T15" fmla="*/ 6 h 83"/>
                  <a:gd name="T16" fmla="*/ 34 w 76"/>
                  <a:gd name="T17" fmla="*/ 2 h 83"/>
                  <a:gd name="T18" fmla="*/ 24 w 76"/>
                  <a:gd name="T19" fmla="*/ 8 h 83"/>
                  <a:gd name="T20" fmla="*/ 7 w 76"/>
                  <a:gd name="T21" fmla="*/ 22 h 83"/>
                  <a:gd name="T22" fmla="*/ 8 w 76"/>
                  <a:gd name="T23" fmla="*/ 38 h 83"/>
                  <a:gd name="T24" fmla="*/ 16 w 76"/>
                  <a:gd name="T25" fmla="*/ 27 h 83"/>
                  <a:gd name="T26" fmla="*/ 22 w 76"/>
                  <a:gd name="T27" fmla="*/ 31 h 83"/>
                  <a:gd name="T28" fmla="*/ 16 w 76"/>
                  <a:gd name="T29" fmla="*/ 36 h 83"/>
                  <a:gd name="T30" fmla="*/ 14 w 76"/>
                  <a:gd name="T31" fmla="*/ 42 h 83"/>
                  <a:gd name="T32" fmla="*/ 4 w 76"/>
                  <a:gd name="T33" fmla="*/ 49 h 83"/>
                  <a:gd name="T34" fmla="*/ 6 w 76"/>
                  <a:gd name="T35" fmla="*/ 61 h 83"/>
                  <a:gd name="T36" fmla="*/ 9 w 76"/>
                  <a:gd name="T37" fmla="*/ 77 h 83"/>
                  <a:gd name="T38" fmla="*/ 17 w 76"/>
                  <a:gd name="T39" fmla="*/ 64 h 83"/>
                  <a:gd name="T40" fmla="*/ 21 w 76"/>
                  <a:gd name="T41" fmla="*/ 70 h 83"/>
                  <a:gd name="T42" fmla="*/ 25 w 76"/>
                  <a:gd name="T43" fmla="*/ 83 h 83"/>
                  <a:gd name="T44" fmla="*/ 35 w 76"/>
                  <a:gd name="T45" fmla="*/ 83 h 83"/>
                  <a:gd name="T46" fmla="*/ 39 w 76"/>
                  <a:gd name="T47" fmla="*/ 77 h 83"/>
                  <a:gd name="T48" fmla="*/ 51 w 76"/>
                  <a:gd name="T49" fmla="*/ 75 h 83"/>
                  <a:gd name="T50" fmla="*/ 53 w 76"/>
                  <a:gd name="T51" fmla="*/ 65 h 83"/>
                  <a:gd name="T52" fmla="*/ 67 w 76"/>
                  <a:gd name="T53" fmla="*/ 52 h 83"/>
                  <a:gd name="T54" fmla="*/ 69 w 76"/>
                  <a:gd name="T55" fmla="*/ 41 h 83"/>
                  <a:gd name="T56" fmla="*/ 41 w 76"/>
                  <a:gd name="T57" fmla="*/ 24 h 83"/>
                  <a:gd name="T58" fmla="*/ 41 w 76"/>
                  <a:gd name="T59" fmla="*/ 21 h 83"/>
                  <a:gd name="T60" fmla="*/ 35 w 76"/>
                  <a:gd name="T61" fmla="*/ 73 h 83"/>
                  <a:gd name="T62" fmla="*/ 30 w 76"/>
                  <a:gd name="T63" fmla="*/ 75 h 83"/>
                  <a:gd name="T64" fmla="*/ 35 w 76"/>
                  <a:gd name="T65" fmla="*/ 71 h 83"/>
                  <a:gd name="T66" fmla="*/ 35 w 76"/>
                  <a:gd name="T67" fmla="*/ 73 h 83"/>
                  <a:gd name="T68" fmla="*/ 41 w 76"/>
                  <a:gd name="T69" fmla="*/ 47 h 83"/>
                  <a:gd name="T70" fmla="*/ 32 w 76"/>
                  <a:gd name="T71" fmla="*/ 49 h 83"/>
                  <a:gd name="T72" fmla="*/ 32 w 76"/>
                  <a:gd name="T73" fmla="*/ 34 h 83"/>
                  <a:gd name="T74" fmla="*/ 36 w 76"/>
                  <a:gd name="T75" fmla="*/ 34 h 83"/>
                  <a:gd name="T76" fmla="*/ 47 w 76"/>
                  <a:gd name="T77" fmla="*/ 4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 h="83">
                    <a:moveTo>
                      <a:pt x="69" y="41"/>
                    </a:moveTo>
                    <a:cubicBezTo>
                      <a:pt x="66" y="41"/>
                      <a:pt x="64" y="43"/>
                      <a:pt x="63" y="45"/>
                    </a:cubicBezTo>
                    <a:cubicBezTo>
                      <a:pt x="62" y="43"/>
                      <a:pt x="59" y="42"/>
                      <a:pt x="57" y="42"/>
                    </a:cubicBezTo>
                    <a:cubicBezTo>
                      <a:pt x="57" y="41"/>
                      <a:pt x="58" y="40"/>
                      <a:pt x="59" y="39"/>
                    </a:cubicBezTo>
                    <a:cubicBezTo>
                      <a:pt x="60" y="41"/>
                      <a:pt x="62" y="42"/>
                      <a:pt x="64" y="42"/>
                    </a:cubicBezTo>
                    <a:cubicBezTo>
                      <a:pt x="67" y="42"/>
                      <a:pt x="69" y="40"/>
                      <a:pt x="71" y="38"/>
                    </a:cubicBezTo>
                    <a:cubicBezTo>
                      <a:pt x="72" y="36"/>
                      <a:pt x="73" y="32"/>
                      <a:pt x="71" y="30"/>
                    </a:cubicBezTo>
                    <a:cubicBezTo>
                      <a:pt x="71" y="30"/>
                      <a:pt x="71" y="30"/>
                      <a:pt x="71" y="30"/>
                    </a:cubicBezTo>
                    <a:cubicBezTo>
                      <a:pt x="69" y="27"/>
                      <a:pt x="67" y="26"/>
                      <a:pt x="64" y="25"/>
                    </a:cubicBezTo>
                    <a:cubicBezTo>
                      <a:pt x="62" y="25"/>
                      <a:pt x="60" y="26"/>
                      <a:pt x="58" y="28"/>
                    </a:cubicBezTo>
                    <a:cubicBezTo>
                      <a:pt x="58" y="28"/>
                      <a:pt x="57" y="27"/>
                      <a:pt x="57" y="26"/>
                    </a:cubicBezTo>
                    <a:cubicBezTo>
                      <a:pt x="54" y="24"/>
                      <a:pt x="52" y="23"/>
                      <a:pt x="49" y="22"/>
                    </a:cubicBezTo>
                    <a:cubicBezTo>
                      <a:pt x="50" y="22"/>
                      <a:pt x="52" y="21"/>
                      <a:pt x="53" y="20"/>
                    </a:cubicBezTo>
                    <a:cubicBezTo>
                      <a:pt x="55" y="19"/>
                      <a:pt x="56" y="16"/>
                      <a:pt x="56" y="13"/>
                    </a:cubicBezTo>
                    <a:cubicBezTo>
                      <a:pt x="56" y="8"/>
                      <a:pt x="52" y="3"/>
                      <a:pt x="47" y="3"/>
                    </a:cubicBezTo>
                    <a:cubicBezTo>
                      <a:pt x="44" y="3"/>
                      <a:pt x="42" y="4"/>
                      <a:pt x="40" y="6"/>
                    </a:cubicBezTo>
                    <a:cubicBezTo>
                      <a:pt x="40" y="6"/>
                      <a:pt x="39" y="6"/>
                      <a:pt x="39" y="7"/>
                    </a:cubicBezTo>
                    <a:cubicBezTo>
                      <a:pt x="38" y="4"/>
                      <a:pt x="37" y="2"/>
                      <a:pt x="34" y="2"/>
                    </a:cubicBezTo>
                    <a:cubicBezTo>
                      <a:pt x="34" y="2"/>
                      <a:pt x="34" y="2"/>
                      <a:pt x="34" y="2"/>
                    </a:cubicBezTo>
                    <a:cubicBezTo>
                      <a:pt x="29" y="0"/>
                      <a:pt x="24" y="4"/>
                      <a:pt x="24" y="8"/>
                    </a:cubicBezTo>
                    <a:cubicBezTo>
                      <a:pt x="23" y="7"/>
                      <a:pt x="20" y="5"/>
                      <a:pt x="17" y="5"/>
                    </a:cubicBezTo>
                    <a:cubicBezTo>
                      <a:pt x="7" y="5"/>
                      <a:pt x="4" y="15"/>
                      <a:pt x="7" y="22"/>
                    </a:cubicBezTo>
                    <a:cubicBezTo>
                      <a:pt x="3" y="22"/>
                      <a:pt x="0" y="26"/>
                      <a:pt x="0" y="30"/>
                    </a:cubicBezTo>
                    <a:cubicBezTo>
                      <a:pt x="0" y="34"/>
                      <a:pt x="3" y="38"/>
                      <a:pt x="8" y="38"/>
                    </a:cubicBezTo>
                    <a:cubicBezTo>
                      <a:pt x="13" y="38"/>
                      <a:pt x="17" y="35"/>
                      <a:pt x="17" y="30"/>
                    </a:cubicBezTo>
                    <a:cubicBezTo>
                      <a:pt x="17" y="29"/>
                      <a:pt x="17" y="28"/>
                      <a:pt x="16" y="27"/>
                    </a:cubicBezTo>
                    <a:cubicBezTo>
                      <a:pt x="17" y="27"/>
                      <a:pt x="18" y="26"/>
                      <a:pt x="19" y="26"/>
                    </a:cubicBezTo>
                    <a:cubicBezTo>
                      <a:pt x="20" y="28"/>
                      <a:pt x="20" y="30"/>
                      <a:pt x="22" y="31"/>
                    </a:cubicBezTo>
                    <a:cubicBezTo>
                      <a:pt x="22" y="31"/>
                      <a:pt x="22" y="31"/>
                      <a:pt x="22" y="31"/>
                    </a:cubicBezTo>
                    <a:cubicBezTo>
                      <a:pt x="20" y="32"/>
                      <a:pt x="17" y="34"/>
                      <a:pt x="16" y="36"/>
                    </a:cubicBezTo>
                    <a:cubicBezTo>
                      <a:pt x="16" y="36"/>
                      <a:pt x="16" y="36"/>
                      <a:pt x="16" y="36"/>
                    </a:cubicBezTo>
                    <a:cubicBezTo>
                      <a:pt x="15" y="38"/>
                      <a:pt x="14" y="40"/>
                      <a:pt x="14" y="42"/>
                    </a:cubicBezTo>
                    <a:cubicBezTo>
                      <a:pt x="11" y="42"/>
                      <a:pt x="9" y="43"/>
                      <a:pt x="6" y="45"/>
                    </a:cubicBezTo>
                    <a:cubicBezTo>
                      <a:pt x="5" y="46"/>
                      <a:pt x="4" y="47"/>
                      <a:pt x="4" y="49"/>
                    </a:cubicBezTo>
                    <a:cubicBezTo>
                      <a:pt x="2" y="52"/>
                      <a:pt x="2" y="56"/>
                      <a:pt x="4" y="58"/>
                    </a:cubicBezTo>
                    <a:cubicBezTo>
                      <a:pt x="5" y="59"/>
                      <a:pt x="5" y="60"/>
                      <a:pt x="6" y="61"/>
                    </a:cubicBezTo>
                    <a:cubicBezTo>
                      <a:pt x="6" y="62"/>
                      <a:pt x="7" y="62"/>
                      <a:pt x="8" y="63"/>
                    </a:cubicBezTo>
                    <a:cubicBezTo>
                      <a:pt x="0" y="64"/>
                      <a:pt x="0" y="77"/>
                      <a:pt x="9" y="77"/>
                    </a:cubicBezTo>
                    <a:cubicBezTo>
                      <a:pt x="16" y="77"/>
                      <a:pt x="18" y="69"/>
                      <a:pt x="15" y="65"/>
                    </a:cubicBezTo>
                    <a:cubicBezTo>
                      <a:pt x="15" y="65"/>
                      <a:pt x="16" y="65"/>
                      <a:pt x="17" y="64"/>
                    </a:cubicBezTo>
                    <a:cubicBezTo>
                      <a:pt x="17" y="66"/>
                      <a:pt x="18" y="68"/>
                      <a:pt x="19" y="69"/>
                    </a:cubicBezTo>
                    <a:cubicBezTo>
                      <a:pt x="20" y="69"/>
                      <a:pt x="20" y="70"/>
                      <a:pt x="21" y="70"/>
                    </a:cubicBezTo>
                    <a:cubicBezTo>
                      <a:pt x="18" y="72"/>
                      <a:pt x="17" y="75"/>
                      <a:pt x="18" y="78"/>
                    </a:cubicBezTo>
                    <a:cubicBezTo>
                      <a:pt x="18" y="81"/>
                      <a:pt x="22" y="83"/>
                      <a:pt x="25" y="83"/>
                    </a:cubicBezTo>
                    <a:cubicBezTo>
                      <a:pt x="27" y="82"/>
                      <a:pt x="29" y="81"/>
                      <a:pt x="30" y="79"/>
                    </a:cubicBezTo>
                    <a:cubicBezTo>
                      <a:pt x="30" y="81"/>
                      <a:pt x="32" y="83"/>
                      <a:pt x="35" y="83"/>
                    </a:cubicBezTo>
                    <a:cubicBezTo>
                      <a:pt x="38" y="83"/>
                      <a:pt x="40" y="80"/>
                      <a:pt x="39" y="77"/>
                    </a:cubicBezTo>
                    <a:cubicBezTo>
                      <a:pt x="39" y="77"/>
                      <a:pt x="39" y="77"/>
                      <a:pt x="39" y="77"/>
                    </a:cubicBezTo>
                    <a:cubicBezTo>
                      <a:pt x="41" y="78"/>
                      <a:pt x="42" y="78"/>
                      <a:pt x="44" y="78"/>
                    </a:cubicBezTo>
                    <a:cubicBezTo>
                      <a:pt x="46" y="78"/>
                      <a:pt x="49" y="77"/>
                      <a:pt x="51" y="75"/>
                    </a:cubicBezTo>
                    <a:cubicBezTo>
                      <a:pt x="53" y="74"/>
                      <a:pt x="54" y="71"/>
                      <a:pt x="54" y="68"/>
                    </a:cubicBezTo>
                    <a:cubicBezTo>
                      <a:pt x="54" y="67"/>
                      <a:pt x="54" y="66"/>
                      <a:pt x="53" y="65"/>
                    </a:cubicBezTo>
                    <a:cubicBezTo>
                      <a:pt x="54" y="66"/>
                      <a:pt x="55" y="66"/>
                      <a:pt x="55" y="66"/>
                    </a:cubicBezTo>
                    <a:cubicBezTo>
                      <a:pt x="64" y="66"/>
                      <a:pt x="67" y="59"/>
                      <a:pt x="67" y="52"/>
                    </a:cubicBezTo>
                    <a:cubicBezTo>
                      <a:pt x="67" y="52"/>
                      <a:pt x="68" y="53"/>
                      <a:pt x="69" y="53"/>
                    </a:cubicBezTo>
                    <a:cubicBezTo>
                      <a:pt x="76" y="53"/>
                      <a:pt x="76" y="41"/>
                      <a:pt x="69" y="41"/>
                    </a:cubicBezTo>
                    <a:close/>
                    <a:moveTo>
                      <a:pt x="45" y="23"/>
                    </a:moveTo>
                    <a:cubicBezTo>
                      <a:pt x="44" y="23"/>
                      <a:pt x="42" y="23"/>
                      <a:pt x="41" y="24"/>
                    </a:cubicBezTo>
                    <a:cubicBezTo>
                      <a:pt x="41" y="24"/>
                      <a:pt x="41" y="24"/>
                      <a:pt x="41" y="23"/>
                    </a:cubicBezTo>
                    <a:cubicBezTo>
                      <a:pt x="41" y="23"/>
                      <a:pt x="41" y="22"/>
                      <a:pt x="41" y="21"/>
                    </a:cubicBezTo>
                    <a:cubicBezTo>
                      <a:pt x="42" y="22"/>
                      <a:pt x="44" y="22"/>
                      <a:pt x="45" y="23"/>
                    </a:cubicBezTo>
                    <a:close/>
                    <a:moveTo>
                      <a:pt x="35" y="73"/>
                    </a:moveTo>
                    <a:cubicBezTo>
                      <a:pt x="33" y="73"/>
                      <a:pt x="31" y="74"/>
                      <a:pt x="30" y="76"/>
                    </a:cubicBezTo>
                    <a:cubicBezTo>
                      <a:pt x="30" y="75"/>
                      <a:pt x="30" y="75"/>
                      <a:pt x="30" y="75"/>
                    </a:cubicBezTo>
                    <a:cubicBezTo>
                      <a:pt x="30" y="74"/>
                      <a:pt x="30" y="73"/>
                      <a:pt x="29" y="72"/>
                    </a:cubicBezTo>
                    <a:cubicBezTo>
                      <a:pt x="31" y="72"/>
                      <a:pt x="33" y="72"/>
                      <a:pt x="35" y="71"/>
                    </a:cubicBezTo>
                    <a:cubicBezTo>
                      <a:pt x="35" y="72"/>
                      <a:pt x="35" y="73"/>
                      <a:pt x="36" y="73"/>
                    </a:cubicBezTo>
                    <a:cubicBezTo>
                      <a:pt x="36" y="73"/>
                      <a:pt x="36" y="73"/>
                      <a:pt x="35" y="73"/>
                    </a:cubicBezTo>
                    <a:close/>
                    <a:moveTo>
                      <a:pt x="46" y="49"/>
                    </a:moveTo>
                    <a:cubicBezTo>
                      <a:pt x="44" y="48"/>
                      <a:pt x="43" y="47"/>
                      <a:pt x="41" y="47"/>
                    </a:cubicBezTo>
                    <a:cubicBezTo>
                      <a:pt x="38" y="47"/>
                      <a:pt x="36" y="48"/>
                      <a:pt x="35" y="51"/>
                    </a:cubicBezTo>
                    <a:cubicBezTo>
                      <a:pt x="34" y="50"/>
                      <a:pt x="33" y="49"/>
                      <a:pt x="32" y="49"/>
                    </a:cubicBezTo>
                    <a:cubicBezTo>
                      <a:pt x="34" y="47"/>
                      <a:pt x="35" y="45"/>
                      <a:pt x="35" y="42"/>
                    </a:cubicBezTo>
                    <a:cubicBezTo>
                      <a:pt x="35" y="39"/>
                      <a:pt x="34" y="36"/>
                      <a:pt x="32" y="34"/>
                    </a:cubicBezTo>
                    <a:cubicBezTo>
                      <a:pt x="33" y="34"/>
                      <a:pt x="35" y="33"/>
                      <a:pt x="36" y="33"/>
                    </a:cubicBezTo>
                    <a:cubicBezTo>
                      <a:pt x="36" y="33"/>
                      <a:pt x="36" y="34"/>
                      <a:pt x="36" y="34"/>
                    </a:cubicBezTo>
                    <a:cubicBezTo>
                      <a:pt x="36" y="37"/>
                      <a:pt x="37" y="40"/>
                      <a:pt x="39" y="42"/>
                    </a:cubicBezTo>
                    <a:cubicBezTo>
                      <a:pt x="41" y="45"/>
                      <a:pt x="44" y="46"/>
                      <a:pt x="47" y="46"/>
                    </a:cubicBezTo>
                    <a:cubicBezTo>
                      <a:pt x="46" y="47"/>
                      <a:pt x="46" y="48"/>
                      <a:pt x="46" y="49"/>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8" name="Freeform 91"/>
              <p:cNvSpPr>
                <a:spLocks/>
              </p:cNvSpPr>
              <p:nvPr/>
            </p:nvSpPr>
            <p:spPr bwMode="auto">
              <a:xfrm>
                <a:off x="9102725" y="4772026"/>
                <a:ext cx="25400" cy="26988"/>
              </a:xfrm>
              <a:custGeom>
                <a:avLst/>
                <a:gdLst>
                  <a:gd name="T0" fmla="*/ 5 w 10"/>
                  <a:gd name="T1" fmla="*/ 0 h 10"/>
                  <a:gd name="T2" fmla="*/ 0 w 10"/>
                  <a:gd name="T3" fmla="*/ 5 h 10"/>
                  <a:gd name="T4" fmla="*/ 5 w 10"/>
                  <a:gd name="T5" fmla="*/ 10 h 10"/>
                  <a:gd name="T6" fmla="*/ 10 w 10"/>
                  <a:gd name="T7" fmla="*/ 5 h 10"/>
                  <a:gd name="T8" fmla="*/ 5 w 10"/>
                  <a:gd name="T9" fmla="*/ 0 h 10"/>
                </a:gdLst>
                <a:ahLst/>
                <a:cxnLst>
                  <a:cxn ang="0">
                    <a:pos x="T0" y="T1"/>
                  </a:cxn>
                  <a:cxn ang="0">
                    <a:pos x="T2" y="T3"/>
                  </a:cxn>
                  <a:cxn ang="0">
                    <a:pos x="T4" y="T5"/>
                  </a:cxn>
                  <a:cxn ang="0">
                    <a:pos x="T6" y="T7"/>
                  </a:cxn>
                  <a:cxn ang="0">
                    <a:pos x="T8" y="T9"/>
                  </a:cxn>
                </a:cxnLst>
                <a:rect l="0" t="0" r="r" b="b"/>
                <a:pathLst>
                  <a:path w="10" h="10">
                    <a:moveTo>
                      <a:pt x="5" y="0"/>
                    </a:moveTo>
                    <a:cubicBezTo>
                      <a:pt x="2" y="0"/>
                      <a:pt x="0" y="2"/>
                      <a:pt x="0" y="5"/>
                    </a:cubicBezTo>
                    <a:cubicBezTo>
                      <a:pt x="0" y="7"/>
                      <a:pt x="2" y="10"/>
                      <a:pt x="5" y="10"/>
                    </a:cubicBezTo>
                    <a:cubicBezTo>
                      <a:pt x="7" y="10"/>
                      <a:pt x="10" y="8"/>
                      <a:pt x="10" y="5"/>
                    </a:cubicBezTo>
                    <a:cubicBezTo>
                      <a:pt x="10" y="2"/>
                      <a:pt x="8" y="0"/>
                      <a:pt x="5"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9" name="Freeform 92"/>
              <p:cNvSpPr>
                <a:spLocks/>
              </p:cNvSpPr>
              <p:nvPr/>
            </p:nvSpPr>
            <p:spPr bwMode="auto">
              <a:xfrm>
                <a:off x="9097963" y="4905376"/>
                <a:ext cx="36513" cy="28575"/>
              </a:xfrm>
              <a:custGeom>
                <a:avLst/>
                <a:gdLst>
                  <a:gd name="T0" fmla="*/ 7 w 14"/>
                  <a:gd name="T1" fmla="*/ 0 h 11"/>
                  <a:gd name="T2" fmla="*/ 7 w 14"/>
                  <a:gd name="T3" fmla="*/ 11 h 11"/>
                  <a:gd name="T4" fmla="*/ 7 w 14"/>
                  <a:gd name="T5" fmla="*/ 0 h 11"/>
                </a:gdLst>
                <a:ahLst/>
                <a:cxnLst>
                  <a:cxn ang="0">
                    <a:pos x="T0" y="T1"/>
                  </a:cxn>
                  <a:cxn ang="0">
                    <a:pos x="T2" y="T3"/>
                  </a:cxn>
                  <a:cxn ang="0">
                    <a:pos x="T4" y="T5"/>
                  </a:cxn>
                </a:cxnLst>
                <a:rect l="0" t="0" r="r" b="b"/>
                <a:pathLst>
                  <a:path w="14" h="11">
                    <a:moveTo>
                      <a:pt x="7" y="0"/>
                    </a:moveTo>
                    <a:cubicBezTo>
                      <a:pt x="0" y="0"/>
                      <a:pt x="0" y="11"/>
                      <a:pt x="7" y="11"/>
                    </a:cubicBezTo>
                    <a:cubicBezTo>
                      <a:pt x="14" y="11"/>
                      <a:pt x="14"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3" name="Group 32"/>
            <p:cNvGrpSpPr/>
            <p:nvPr/>
          </p:nvGrpSpPr>
          <p:grpSpPr>
            <a:xfrm>
              <a:off x="8686800" y="4557713"/>
              <a:ext cx="682626" cy="577851"/>
              <a:chOff x="8686800" y="4557713"/>
              <a:chExt cx="682626" cy="577851"/>
            </a:xfrm>
          </p:grpSpPr>
          <p:sp>
            <p:nvSpPr>
              <p:cNvPr id="34" name="Freeform 93"/>
              <p:cNvSpPr>
                <a:spLocks/>
              </p:cNvSpPr>
              <p:nvPr/>
            </p:nvSpPr>
            <p:spPr bwMode="auto">
              <a:xfrm>
                <a:off x="8843963" y="4919663"/>
                <a:ext cx="104775" cy="146050"/>
              </a:xfrm>
              <a:custGeom>
                <a:avLst/>
                <a:gdLst>
                  <a:gd name="T0" fmla="*/ 39 w 40"/>
                  <a:gd name="T1" fmla="*/ 1 h 56"/>
                  <a:gd name="T2" fmla="*/ 21 w 40"/>
                  <a:gd name="T3" fmla="*/ 27 h 56"/>
                  <a:gd name="T4" fmla="*/ 0 w 40"/>
                  <a:gd name="T5" fmla="*/ 55 h 56"/>
                  <a:gd name="T6" fmla="*/ 1 w 40"/>
                  <a:gd name="T7" fmla="*/ 56 h 56"/>
                  <a:gd name="T8" fmla="*/ 21 w 40"/>
                  <a:gd name="T9" fmla="*/ 29 h 56"/>
                  <a:gd name="T10" fmla="*/ 39 w 40"/>
                  <a:gd name="T11" fmla="*/ 1 h 56"/>
                  <a:gd name="T12" fmla="*/ 39 w 40"/>
                  <a:gd name="T13" fmla="*/ 1 h 56"/>
                </a:gdLst>
                <a:ahLst/>
                <a:cxnLst>
                  <a:cxn ang="0">
                    <a:pos x="T0" y="T1"/>
                  </a:cxn>
                  <a:cxn ang="0">
                    <a:pos x="T2" y="T3"/>
                  </a:cxn>
                  <a:cxn ang="0">
                    <a:pos x="T4" y="T5"/>
                  </a:cxn>
                  <a:cxn ang="0">
                    <a:pos x="T6" y="T7"/>
                  </a:cxn>
                  <a:cxn ang="0">
                    <a:pos x="T8" y="T9"/>
                  </a:cxn>
                  <a:cxn ang="0">
                    <a:pos x="T10" y="T11"/>
                  </a:cxn>
                  <a:cxn ang="0">
                    <a:pos x="T12" y="T13"/>
                  </a:cxn>
                </a:cxnLst>
                <a:rect l="0" t="0" r="r" b="b"/>
                <a:pathLst>
                  <a:path w="40" h="56">
                    <a:moveTo>
                      <a:pt x="39" y="1"/>
                    </a:moveTo>
                    <a:cubicBezTo>
                      <a:pt x="32" y="9"/>
                      <a:pt x="27" y="19"/>
                      <a:pt x="21" y="27"/>
                    </a:cubicBezTo>
                    <a:cubicBezTo>
                      <a:pt x="14" y="37"/>
                      <a:pt x="6" y="45"/>
                      <a:pt x="0" y="55"/>
                    </a:cubicBezTo>
                    <a:cubicBezTo>
                      <a:pt x="0" y="56"/>
                      <a:pt x="1" y="56"/>
                      <a:pt x="1" y="56"/>
                    </a:cubicBezTo>
                    <a:cubicBezTo>
                      <a:pt x="9" y="48"/>
                      <a:pt x="15" y="38"/>
                      <a:pt x="21" y="29"/>
                    </a:cubicBezTo>
                    <a:cubicBezTo>
                      <a:pt x="28" y="21"/>
                      <a:pt x="35" y="11"/>
                      <a:pt x="39" y="1"/>
                    </a:cubicBezTo>
                    <a:cubicBezTo>
                      <a:pt x="40" y="1"/>
                      <a:pt x="39" y="0"/>
                      <a:pt x="39"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5" name="Freeform 94"/>
              <p:cNvSpPr>
                <a:spLocks/>
              </p:cNvSpPr>
              <p:nvPr/>
            </p:nvSpPr>
            <p:spPr bwMode="auto">
              <a:xfrm>
                <a:off x="8899525" y="4937126"/>
                <a:ext cx="61913" cy="138113"/>
              </a:xfrm>
              <a:custGeom>
                <a:avLst/>
                <a:gdLst>
                  <a:gd name="T0" fmla="*/ 23 w 24"/>
                  <a:gd name="T1" fmla="*/ 0 h 53"/>
                  <a:gd name="T2" fmla="*/ 22 w 24"/>
                  <a:gd name="T3" fmla="*/ 0 h 53"/>
                  <a:gd name="T4" fmla="*/ 22 w 24"/>
                  <a:gd name="T5" fmla="*/ 0 h 53"/>
                  <a:gd name="T6" fmla="*/ 11 w 24"/>
                  <a:gd name="T7" fmla="*/ 25 h 53"/>
                  <a:gd name="T8" fmla="*/ 0 w 24"/>
                  <a:gd name="T9" fmla="*/ 52 h 53"/>
                  <a:gd name="T10" fmla="*/ 1 w 24"/>
                  <a:gd name="T11" fmla="*/ 53 h 53"/>
                  <a:gd name="T12" fmla="*/ 11 w 24"/>
                  <a:gd name="T13" fmla="*/ 28 h 53"/>
                  <a:gd name="T14" fmla="*/ 22 w 24"/>
                  <a:gd name="T15" fmla="*/ 2 h 53"/>
                  <a:gd name="T16" fmla="*/ 20 w 24"/>
                  <a:gd name="T17" fmla="*/ 26 h 53"/>
                  <a:gd name="T18" fmla="*/ 15 w 24"/>
                  <a:gd name="T19" fmla="*/ 51 h 53"/>
                  <a:gd name="T20" fmla="*/ 16 w 24"/>
                  <a:gd name="T21" fmla="*/ 51 h 53"/>
                  <a:gd name="T22" fmla="*/ 22 w 24"/>
                  <a:gd name="T23" fmla="*/ 26 h 53"/>
                  <a:gd name="T24" fmla="*/ 23 w 24"/>
                  <a:gd name="T25"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53">
                    <a:moveTo>
                      <a:pt x="23" y="0"/>
                    </a:moveTo>
                    <a:cubicBezTo>
                      <a:pt x="23" y="0"/>
                      <a:pt x="22" y="0"/>
                      <a:pt x="22" y="0"/>
                    </a:cubicBezTo>
                    <a:cubicBezTo>
                      <a:pt x="22" y="0"/>
                      <a:pt x="22" y="0"/>
                      <a:pt x="22" y="0"/>
                    </a:cubicBezTo>
                    <a:cubicBezTo>
                      <a:pt x="18" y="8"/>
                      <a:pt x="14" y="16"/>
                      <a:pt x="11" y="25"/>
                    </a:cubicBezTo>
                    <a:cubicBezTo>
                      <a:pt x="7" y="34"/>
                      <a:pt x="2" y="43"/>
                      <a:pt x="0" y="52"/>
                    </a:cubicBezTo>
                    <a:cubicBezTo>
                      <a:pt x="0" y="53"/>
                      <a:pt x="1" y="53"/>
                      <a:pt x="1" y="53"/>
                    </a:cubicBezTo>
                    <a:cubicBezTo>
                      <a:pt x="5" y="45"/>
                      <a:pt x="8" y="36"/>
                      <a:pt x="11" y="28"/>
                    </a:cubicBezTo>
                    <a:cubicBezTo>
                      <a:pt x="15" y="19"/>
                      <a:pt x="19" y="10"/>
                      <a:pt x="22" y="2"/>
                    </a:cubicBezTo>
                    <a:cubicBezTo>
                      <a:pt x="21" y="10"/>
                      <a:pt x="21" y="18"/>
                      <a:pt x="20" y="26"/>
                    </a:cubicBezTo>
                    <a:cubicBezTo>
                      <a:pt x="18" y="34"/>
                      <a:pt x="16" y="43"/>
                      <a:pt x="15" y="51"/>
                    </a:cubicBezTo>
                    <a:cubicBezTo>
                      <a:pt x="15" y="52"/>
                      <a:pt x="16" y="52"/>
                      <a:pt x="16" y="51"/>
                    </a:cubicBezTo>
                    <a:cubicBezTo>
                      <a:pt x="19" y="44"/>
                      <a:pt x="21" y="34"/>
                      <a:pt x="22" y="26"/>
                    </a:cubicBezTo>
                    <a:cubicBezTo>
                      <a:pt x="23" y="18"/>
                      <a:pt x="24" y="9"/>
                      <a:pt x="23"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6" name="Freeform 95"/>
              <p:cNvSpPr>
                <a:spLocks/>
              </p:cNvSpPr>
              <p:nvPr/>
            </p:nvSpPr>
            <p:spPr bwMode="auto">
              <a:xfrm>
                <a:off x="8997950" y="4949826"/>
                <a:ext cx="49213" cy="185738"/>
              </a:xfrm>
              <a:custGeom>
                <a:avLst/>
                <a:gdLst>
                  <a:gd name="T0" fmla="*/ 14 w 19"/>
                  <a:gd name="T1" fmla="*/ 38 h 71"/>
                  <a:gd name="T2" fmla="*/ 6 w 19"/>
                  <a:gd name="T3" fmla="*/ 3 h 71"/>
                  <a:gd name="T4" fmla="*/ 5 w 19"/>
                  <a:gd name="T5" fmla="*/ 2 h 71"/>
                  <a:gd name="T6" fmla="*/ 5 w 19"/>
                  <a:gd name="T7" fmla="*/ 1 h 71"/>
                  <a:gd name="T8" fmla="*/ 4 w 19"/>
                  <a:gd name="T9" fmla="*/ 1 h 71"/>
                  <a:gd name="T10" fmla="*/ 2 w 19"/>
                  <a:gd name="T11" fmla="*/ 59 h 71"/>
                  <a:gd name="T12" fmla="*/ 4 w 19"/>
                  <a:gd name="T13" fmla="*/ 59 h 71"/>
                  <a:gd name="T14" fmla="*/ 5 w 19"/>
                  <a:gd name="T15" fmla="*/ 5 h 71"/>
                  <a:gd name="T16" fmla="*/ 11 w 19"/>
                  <a:gd name="T17" fmla="*/ 38 h 71"/>
                  <a:gd name="T18" fmla="*/ 17 w 19"/>
                  <a:gd name="T19" fmla="*/ 71 h 71"/>
                  <a:gd name="T20" fmla="*/ 18 w 19"/>
                  <a:gd name="T21" fmla="*/ 70 h 71"/>
                  <a:gd name="T22" fmla="*/ 14 w 19"/>
                  <a:gd name="T23" fmla="*/ 38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71">
                    <a:moveTo>
                      <a:pt x="14" y="38"/>
                    </a:moveTo>
                    <a:cubicBezTo>
                      <a:pt x="11" y="26"/>
                      <a:pt x="9" y="14"/>
                      <a:pt x="6" y="3"/>
                    </a:cubicBezTo>
                    <a:cubicBezTo>
                      <a:pt x="6" y="2"/>
                      <a:pt x="5" y="2"/>
                      <a:pt x="5" y="2"/>
                    </a:cubicBezTo>
                    <a:cubicBezTo>
                      <a:pt x="5" y="2"/>
                      <a:pt x="5" y="2"/>
                      <a:pt x="5" y="1"/>
                    </a:cubicBezTo>
                    <a:cubicBezTo>
                      <a:pt x="5" y="0"/>
                      <a:pt x="4" y="0"/>
                      <a:pt x="4" y="1"/>
                    </a:cubicBezTo>
                    <a:cubicBezTo>
                      <a:pt x="1" y="20"/>
                      <a:pt x="0" y="40"/>
                      <a:pt x="2" y="59"/>
                    </a:cubicBezTo>
                    <a:cubicBezTo>
                      <a:pt x="2" y="60"/>
                      <a:pt x="4" y="61"/>
                      <a:pt x="4" y="59"/>
                    </a:cubicBezTo>
                    <a:cubicBezTo>
                      <a:pt x="5" y="41"/>
                      <a:pt x="5" y="23"/>
                      <a:pt x="5" y="5"/>
                    </a:cubicBezTo>
                    <a:cubicBezTo>
                      <a:pt x="6" y="16"/>
                      <a:pt x="9" y="27"/>
                      <a:pt x="11" y="38"/>
                    </a:cubicBezTo>
                    <a:cubicBezTo>
                      <a:pt x="13" y="49"/>
                      <a:pt x="13" y="61"/>
                      <a:pt x="17" y="71"/>
                    </a:cubicBezTo>
                    <a:cubicBezTo>
                      <a:pt x="17" y="71"/>
                      <a:pt x="18" y="71"/>
                      <a:pt x="18" y="70"/>
                    </a:cubicBezTo>
                    <a:cubicBezTo>
                      <a:pt x="19" y="60"/>
                      <a:pt x="15" y="48"/>
                      <a:pt x="14" y="3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7" name="Freeform 96"/>
              <p:cNvSpPr>
                <a:spLocks/>
              </p:cNvSpPr>
              <p:nvPr/>
            </p:nvSpPr>
            <p:spPr bwMode="auto">
              <a:xfrm>
                <a:off x="9047163" y="4960938"/>
                <a:ext cx="63500" cy="153988"/>
              </a:xfrm>
              <a:custGeom>
                <a:avLst/>
                <a:gdLst>
                  <a:gd name="T0" fmla="*/ 14 w 24"/>
                  <a:gd name="T1" fmla="*/ 29 h 59"/>
                  <a:gd name="T2" fmla="*/ 1 w 24"/>
                  <a:gd name="T3" fmla="*/ 1 h 59"/>
                  <a:gd name="T4" fmla="*/ 0 w 24"/>
                  <a:gd name="T5" fmla="*/ 1 h 59"/>
                  <a:gd name="T6" fmla="*/ 11 w 24"/>
                  <a:gd name="T7" fmla="*/ 29 h 59"/>
                  <a:gd name="T8" fmla="*/ 22 w 24"/>
                  <a:gd name="T9" fmla="*/ 58 h 59"/>
                  <a:gd name="T10" fmla="*/ 24 w 24"/>
                  <a:gd name="T11" fmla="*/ 57 h 59"/>
                  <a:gd name="T12" fmla="*/ 14 w 24"/>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4" h="59">
                    <a:moveTo>
                      <a:pt x="14" y="29"/>
                    </a:moveTo>
                    <a:cubicBezTo>
                      <a:pt x="10" y="20"/>
                      <a:pt x="6" y="10"/>
                      <a:pt x="1" y="1"/>
                    </a:cubicBezTo>
                    <a:cubicBezTo>
                      <a:pt x="1" y="0"/>
                      <a:pt x="0" y="0"/>
                      <a:pt x="0" y="1"/>
                    </a:cubicBezTo>
                    <a:cubicBezTo>
                      <a:pt x="4" y="11"/>
                      <a:pt x="8" y="20"/>
                      <a:pt x="11" y="29"/>
                    </a:cubicBezTo>
                    <a:cubicBezTo>
                      <a:pt x="15" y="39"/>
                      <a:pt x="17" y="49"/>
                      <a:pt x="22" y="58"/>
                    </a:cubicBezTo>
                    <a:cubicBezTo>
                      <a:pt x="22" y="59"/>
                      <a:pt x="24" y="58"/>
                      <a:pt x="24" y="57"/>
                    </a:cubicBezTo>
                    <a:cubicBezTo>
                      <a:pt x="22" y="48"/>
                      <a:pt x="17" y="38"/>
                      <a:pt x="14"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8" name="Freeform 97"/>
              <p:cNvSpPr>
                <a:spLocks/>
              </p:cNvSpPr>
              <p:nvPr/>
            </p:nvSpPr>
            <p:spPr bwMode="auto">
              <a:xfrm>
                <a:off x="8836025" y="4594226"/>
                <a:ext cx="136525" cy="152400"/>
              </a:xfrm>
              <a:custGeom>
                <a:avLst/>
                <a:gdLst>
                  <a:gd name="T0" fmla="*/ 51 w 52"/>
                  <a:gd name="T1" fmla="*/ 55 h 58"/>
                  <a:gd name="T2" fmla="*/ 29 w 52"/>
                  <a:gd name="T3" fmla="*/ 31 h 58"/>
                  <a:gd name="T4" fmla="*/ 10 w 52"/>
                  <a:gd name="T5" fmla="*/ 1 h 58"/>
                  <a:gd name="T6" fmla="*/ 9 w 52"/>
                  <a:gd name="T7" fmla="*/ 1 h 58"/>
                  <a:gd name="T8" fmla="*/ 26 w 52"/>
                  <a:gd name="T9" fmla="*/ 32 h 58"/>
                  <a:gd name="T10" fmla="*/ 30 w 52"/>
                  <a:gd name="T11" fmla="*/ 37 h 58"/>
                  <a:gd name="T12" fmla="*/ 1 w 52"/>
                  <a:gd name="T13" fmla="*/ 10 h 58"/>
                  <a:gd name="T14" fmla="*/ 0 w 52"/>
                  <a:gd name="T15" fmla="*/ 10 h 58"/>
                  <a:gd name="T16" fmla="*/ 19 w 52"/>
                  <a:gd name="T17" fmla="*/ 31 h 58"/>
                  <a:gd name="T18" fmla="*/ 35 w 52"/>
                  <a:gd name="T19" fmla="*/ 44 h 58"/>
                  <a:gd name="T20" fmla="*/ 50 w 52"/>
                  <a:gd name="T21" fmla="*/ 57 h 58"/>
                  <a:gd name="T22" fmla="*/ 51 w 52"/>
                  <a:gd name="T23" fmla="*/ 5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58">
                    <a:moveTo>
                      <a:pt x="51" y="55"/>
                    </a:moveTo>
                    <a:cubicBezTo>
                      <a:pt x="44" y="47"/>
                      <a:pt x="35" y="40"/>
                      <a:pt x="29" y="31"/>
                    </a:cubicBezTo>
                    <a:cubicBezTo>
                      <a:pt x="21" y="21"/>
                      <a:pt x="15" y="11"/>
                      <a:pt x="10" y="1"/>
                    </a:cubicBezTo>
                    <a:cubicBezTo>
                      <a:pt x="10" y="0"/>
                      <a:pt x="9" y="1"/>
                      <a:pt x="9" y="1"/>
                    </a:cubicBezTo>
                    <a:cubicBezTo>
                      <a:pt x="13" y="12"/>
                      <a:pt x="19" y="22"/>
                      <a:pt x="26" y="32"/>
                    </a:cubicBezTo>
                    <a:cubicBezTo>
                      <a:pt x="27" y="34"/>
                      <a:pt x="29" y="36"/>
                      <a:pt x="30" y="37"/>
                    </a:cubicBezTo>
                    <a:cubicBezTo>
                      <a:pt x="20" y="29"/>
                      <a:pt x="11" y="18"/>
                      <a:pt x="1" y="10"/>
                    </a:cubicBezTo>
                    <a:cubicBezTo>
                      <a:pt x="1" y="9"/>
                      <a:pt x="0" y="10"/>
                      <a:pt x="0" y="10"/>
                    </a:cubicBezTo>
                    <a:cubicBezTo>
                      <a:pt x="6" y="18"/>
                      <a:pt x="13" y="24"/>
                      <a:pt x="19" y="31"/>
                    </a:cubicBezTo>
                    <a:cubicBezTo>
                      <a:pt x="24" y="36"/>
                      <a:pt x="29" y="40"/>
                      <a:pt x="35" y="44"/>
                    </a:cubicBezTo>
                    <a:cubicBezTo>
                      <a:pt x="40" y="49"/>
                      <a:pt x="44" y="53"/>
                      <a:pt x="50" y="57"/>
                    </a:cubicBezTo>
                    <a:cubicBezTo>
                      <a:pt x="51" y="58"/>
                      <a:pt x="52" y="56"/>
                      <a:pt x="51" y="55"/>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9" name="Freeform 98"/>
              <p:cNvSpPr>
                <a:spLocks/>
              </p:cNvSpPr>
              <p:nvPr/>
            </p:nvSpPr>
            <p:spPr bwMode="auto">
              <a:xfrm>
                <a:off x="8901113" y="4572001"/>
                <a:ext cx="96838" cy="163513"/>
              </a:xfrm>
              <a:custGeom>
                <a:avLst/>
                <a:gdLst>
                  <a:gd name="T0" fmla="*/ 36 w 37"/>
                  <a:gd name="T1" fmla="*/ 61 h 63"/>
                  <a:gd name="T2" fmla="*/ 31 w 37"/>
                  <a:gd name="T3" fmla="*/ 44 h 63"/>
                  <a:gd name="T4" fmla="*/ 31 w 37"/>
                  <a:gd name="T5" fmla="*/ 44 h 63"/>
                  <a:gd name="T6" fmla="*/ 27 w 37"/>
                  <a:gd name="T7" fmla="*/ 1 h 63"/>
                  <a:gd name="T8" fmla="*/ 26 w 37"/>
                  <a:gd name="T9" fmla="*/ 1 h 63"/>
                  <a:gd name="T10" fmla="*/ 29 w 37"/>
                  <a:gd name="T11" fmla="*/ 37 h 63"/>
                  <a:gd name="T12" fmla="*/ 13 w 37"/>
                  <a:gd name="T13" fmla="*/ 3 h 63"/>
                  <a:gd name="T14" fmla="*/ 12 w 37"/>
                  <a:gd name="T15" fmla="*/ 4 h 63"/>
                  <a:gd name="T16" fmla="*/ 21 w 37"/>
                  <a:gd name="T17" fmla="*/ 26 h 63"/>
                  <a:gd name="T18" fmla="*/ 15 w 37"/>
                  <a:gd name="T19" fmla="*/ 19 h 63"/>
                  <a:gd name="T20" fmla="*/ 2 w 37"/>
                  <a:gd name="T21" fmla="*/ 3 h 63"/>
                  <a:gd name="T22" fmla="*/ 1 w 37"/>
                  <a:gd name="T23" fmla="*/ 4 h 63"/>
                  <a:gd name="T24" fmla="*/ 13 w 37"/>
                  <a:gd name="T25" fmla="*/ 20 h 63"/>
                  <a:gd name="T26" fmla="*/ 24 w 37"/>
                  <a:gd name="T27" fmla="*/ 34 h 63"/>
                  <a:gd name="T28" fmla="*/ 33 w 37"/>
                  <a:gd name="T29" fmla="*/ 61 h 63"/>
                  <a:gd name="T30" fmla="*/ 36 w 37"/>
                  <a:gd name="T31" fmla="*/ 6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 h="63">
                    <a:moveTo>
                      <a:pt x="36" y="61"/>
                    </a:moveTo>
                    <a:cubicBezTo>
                      <a:pt x="35" y="55"/>
                      <a:pt x="33" y="50"/>
                      <a:pt x="31" y="44"/>
                    </a:cubicBezTo>
                    <a:cubicBezTo>
                      <a:pt x="31" y="44"/>
                      <a:pt x="31" y="44"/>
                      <a:pt x="31" y="44"/>
                    </a:cubicBezTo>
                    <a:cubicBezTo>
                      <a:pt x="32" y="30"/>
                      <a:pt x="31" y="15"/>
                      <a:pt x="27" y="1"/>
                    </a:cubicBezTo>
                    <a:cubicBezTo>
                      <a:pt x="27" y="0"/>
                      <a:pt x="26" y="0"/>
                      <a:pt x="26" y="1"/>
                    </a:cubicBezTo>
                    <a:cubicBezTo>
                      <a:pt x="27" y="13"/>
                      <a:pt x="28" y="25"/>
                      <a:pt x="29" y="37"/>
                    </a:cubicBezTo>
                    <a:cubicBezTo>
                      <a:pt x="24" y="26"/>
                      <a:pt x="19" y="14"/>
                      <a:pt x="13" y="3"/>
                    </a:cubicBezTo>
                    <a:cubicBezTo>
                      <a:pt x="13" y="2"/>
                      <a:pt x="12" y="3"/>
                      <a:pt x="12" y="4"/>
                    </a:cubicBezTo>
                    <a:cubicBezTo>
                      <a:pt x="14" y="11"/>
                      <a:pt x="18" y="19"/>
                      <a:pt x="21" y="26"/>
                    </a:cubicBezTo>
                    <a:cubicBezTo>
                      <a:pt x="19" y="24"/>
                      <a:pt x="17" y="22"/>
                      <a:pt x="15" y="19"/>
                    </a:cubicBezTo>
                    <a:cubicBezTo>
                      <a:pt x="11" y="14"/>
                      <a:pt x="6" y="8"/>
                      <a:pt x="2" y="3"/>
                    </a:cubicBezTo>
                    <a:cubicBezTo>
                      <a:pt x="1" y="2"/>
                      <a:pt x="0" y="3"/>
                      <a:pt x="1" y="4"/>
                    </a:cubicBezTo>
                    <a:cubicBezTo>
                      <a:pt x="4" y="9"/>
                      <a:pt x="9" y="15"/>
                      <a:pt x="13" y="20"/>
                    </a:cubicBezTo>
                    <a:cubicBezTo>
                      <a:pt x="16" y="25"/>
                      <a:pt x="20" y="30"/>
                      <a:pt x="24" y="34"/>
                    </a:cubicBezTo>
                    <a:cubicBezTo>
                      <a:pt x="27" y="43"/>
                      <a:pt x="31" y="52"/>
                      <a:pt x="33" y="61"/>
                    </a:cubicBezTo>
                    <a:cubicBezTo>
                      <a:pt x="34" y="63"/>
                      <a:pt x="37" y="63"/>
                      <a:pt x="36" y="6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0" name="Freeform 99"/>
              <p:cNvSpPr>
                <a:spLocks/>
              </p:cNvSpPr>
              <p:nvPr/>
            </p:nvSpPr>
            <p:spPr bwMode="auto">
              <a:xfrm>
                <a:off x="9009063" y="4557713"/>
                <a:ext cx="20638" cy="169863"/>
              </a:xfrm>
              <a:custGeom>
                <a:avLst/>
                <a:gdLst>
                  <a:gd name="T0" fmla="*/ 6 w 8"/>
                  <a:gd name="T1" fmla="*/ 29 h 65"/>
                  <a:gd name="T2" fmla="*/ 1 w 8"/>
                  <a:gd name="T3" fmla="*/ 0 h 65"/>
                  <a:gd name="T4" fmla="*/ 0 w 8"/>
                  <a:gd name="T5" fmla="*/ 0 h 65"/>
                  <a:gd name="T6" fmla="*/ 4 w 8"/>
                  <a:gd name="T7" fmla="*/ 32 h 65"/>
                  <a:gd name="T8" fmla="*/ 6 w 8"/>
                  <a:gd name="T9" fmla="*/ 64 h 65"/>
                  <a:gd name="T10" fmla="*/ 7 w 8"/>
                  <a:gd name="T11" fmla="*/ 64 h 65"/>
                  <a:gd name="T12" fmla="*/ 6 w 8"/>
                  <a:gd name="T13" fmla="*/ 29 h 65"/>
                </a:gdLst>
                <a:ahLst/>
                <a:cxnLst>
                  <a:cxn ang="0">
                    <a:pos x="T0" y="T1"/>
                  </a:cxn>
                  <a:cxn ang="0">
                    <a:pos x="T2" y="T3"/>
                  </a:cxn>
                  <a:cxn ang="0">
                    <a:pos x="T4" y="T5"/>
                  </a:cxn>
                  <a:cxn ang="0">
                    <a:pos x="T6" y="T7"/>
                  </a:cxn>
                  <a:cxn ang="0">
                    <a:pos x="T8" y="T9"/>
                  </a:cxn>
                  <a:cxn ang="0">
                    <a:pos x="T10" y="T11"/>
                  </a:cxn>
                  <a:cxn ang="0">
                    <a:pos x="T12" y="T13"/>
                  </a:cxn>
                </a:cxnLst>
                <a:rect l="0" t="0" r="r" b="b"/>
                <a:pathLst>
                  <a:path w="8" h="65">
                    <a:moveTo>
                      <a:pt x="6" y="29"/>
                    </a:moveTo>
                    <a:cubicBezTo>
                      <a:pt x="5" y="20"/>
                      <a:pt x="5" y="9"/>
                      <a:pt x="1" y="0"/>
                    </a:cubicBezTo>
                    <a:cubicBezTo>
                      <a:pt x="1" y="0"/>
                      <a:pt x="0" y="0"/>
                      <a:pt x="0" y="0"/>
                    </a:cubicBezTo>
                    <a:cubicBezTo>
                      <a:pt x="1" y="11"/>
                      <a:pt x="3" y="21"/>
                      <a:pt x="4" y="32"/>
                    </a:cubicBezTo>
                    <a:cubicBezTo>
                      <a:pt x="5" y="43"/>
                      <a:pt x="5" y="53"/>
                      <a:pt x="6" y="64"/>
                    </a:cubicBezTo>
                    <a:cubicBezTo>
                      <a:pt x="6" y="65"/>
                      <a:pt x="7" y="65"/>
                      <a:pt x="7" y="64"/>
                    </a:cubicBezTo>
                    <a:cubicBezTo>
                      <a:pt x="8" y="53"/>
                      <a:pt x="7" y="41"/>
                      <a:pt x="6"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1" name="Freeform 100"/>
              <p:cNvSpPr>
                <a:spLocks/>
              </p:cNvSpPr>
              <p:nvPr/>
            </p:nvSpPr>
            <p:spPr bwMode="auto">
              <a:xfrm>
                <a:off x="9045575" y="4560888"/>
                <a:ext cx="20638" cy="173038"/>
              </a:xfrm>
              <a:custGeom>
                <a:avLst/>
                <a:gdLst>
                  <a:gd name="T0" fmla="*/ 4 w 8"/>
                  <a:gd name="T1" fmla="*/ 0 h 66"/>
                  <a:gd name="T2" fmla="*/ 3 w 8"/>
                  <a:gd name="T3" fmla="*/ 1 h 66"/>
                  <a:gd name="T4" fmla="*/ 5 w 8"/>
                  <a:gd name="T5" fmla="*/ 32 h 66"/>
                  <a:gd name="T6" fmla="*/ 0 w 8"/>
                  <a:gd name="T7" fmla="*/ 65 h 66"/>
                  <a:gd name="T8" fmla="*/ 1 w 8"/>
                  <a:gd name="T9" fmla="*/ 66 h 66"/>
                  <a:gd name="T10" fmla="*/ 7 w 8"/>
                  <a:gd name="T11" fmla="*/ 32 h 66"/>
                  <a:gd name="T12" fmla="*/ 4 w 8"/>
                  <a:gd name="T13" fmla="*/ 0 h 66"/>
                </a:gdLst>
                <a:ahLst/>
                <a:cxnLst>
                  <a:cxn ang="0">
                    <a:pos x="T0" y="T1"/>
                  </a:cxn>
                  <a:cxn ang="0">
                    <a:pos x="T2" y="T3"/>
                  </a:cxn>
                  <a:cxn ang="0">
                    <a:pos x="T4" y="T5"/>
                  </a:cxn>
                  <a:cxn ang="0">
                    <a:pos x="T6" y="T7"/>
                  </a:cxn>
                  <a:cxn ang="0">
                    <a:pos x="T8" y="T9"/>
                  </a:cxn>
                  <a:cxn ang="0">
                    <a:pos x="T10" y="T11"/>
                  </a:cxn>
                  <a:cxn ang="0">
                    <a:pos x="T12" y="T13"/>
                  </a:cxn>
                </a:cxnLst>
                <a:rect l="0" t="0" r="r" b="b"/>
                <a:pathLst>
                  <a:path w="8" h="66">
                    <a:moveTo>
                      <a:pt x="4" y="0"/>
                    </a:moveTo>
                    <a:cubicBezTo>
                      <a:pt x="4" y="0"/>
                      <a:pt x="3" y="0"/>
                      <a:pt x="3" y="1"/>
                    </a:cubicBezTo>
                    <a:cubicBezTo>
                      <a:pt x="3" y="11"/>
                      <a:pt x="5" y="21"/>
                      <a:pt x="5" y="32"/>
                    </a:cubicBezTo>
                    <a:cubicBezTo>
                      <a:pt x="4" y="43"/>
                      <a:pt x="2" y="54"/>
                      <a:pt x="0" y="65"/>
                    </a:cubicBezTo>
                    <a:cubicBezTo>
                      <a:pt x="0" y="66"/>
                      <a:pt x="0" y="66"/>
                      <a:pt x="1" y="66"/>
                    </a:cubicBezTo>
                    <a:cubicBezTo>
                      <a:pt x="5" y="55"/>
                      <a:pt x="7" y="43"/>
                      <a:pt x="7" y="32"/>
                    </a:cubicBezTo>
                    <a:cubicBezTo>
                      <a:pt x="7" y="22"/>
                      <a:pt x="8" y="10"/>
                      <a:pt x="4"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2" name="Freeform 101"/>
              <p:cNvSpPr>
                <a:spLocks/>
              </p:cNvSpPr>
              <p:nvPr/>
            </p:nvSpPr>
            <p:spPr bwMode="auto">
              <a:xfrm>
                <a:off x="9053513" y="4594226"/>
                <a:ext cx="28575" cy="139700"/>
              </a:xfrm>
              <a:custGeom>
                <a:avLst/>
                <a:gdLst>
                  <a:gd name="T0" fmla="*/ 10 w 11"/>
                  <a:gd name="T1" fmla="*/ 1 h 53"/>
                  <a:gd name="T2" fmla="*/ 7 w 11"/>
                  <a:gd name="T3" fmla="*/ 26 h 53"/>
                  <a:gd name="T4" fmla="*/ 0 w 11"/>
                  <a:gd name="T5" fmla="*/ 51 h 53"/>
                  <a:gd name="T6" fmla="*/ 2 w 11"/>
                  <a:gd name="T7" fmla="*/ 52 h 53"/>
                  <a:gd name="T8" fmla="*/ 8 w 11"/>
                  <a:gd name="T9" fmla="*/ 32 h 53"/>
                  <a:gd name="T10" fmla="*/ 11 w 11"/>
                  <a:gd name="T11" fmla="*/ 1 h 53"/>
                  <a:gd name="T12" fmla="*/ 10 w 11"/>
                  <a:gd name="T13" fmla="*/ 1 h 53"/>
                </a:gdLst>
                <a:ahLst/>
                <a:cxnLst>
                  <a:cxn ang="0">
                    <a:pos x="T0" y="T1"/>
                  </a:cxn>
                  <a:cxn ang="0">
                    <a:pos x="T2" y="T3"/>
                  </a:cxn>
                  <a:cxn ang="0">
                    <a:pos x="T4" y="T5"/>
                  </a:cxn>
                  <a:cxn ang="0">
                    <a:pos x="T6" y="T7"/>
                  </a:cxn>
                  <a:cxn ang="0">
                    <a:pos x="T8" y="T9"/>
                  </a:cxn>
                  <a:cxn ang="0">
                    <a:pos x="T10" y="T11"/>
                  </a:cxn>
                  <a:cxn ang="0">
                    <a:pos x="T12" y="T13"/>
                  </a:cxn>
                </a:cxnLst>
                <a:rect l="0" t="0" r="r" b="b"/>
                <a:pathLst>
                  <a:path w="11" h="53">
                    <a:moveTo>
                      <a:pt x="10" y="1"/>
                    </a:moveTo>
                    <a:cubicBezTo>
                      <a:pt x="9" y="9"/>
                      <a:pt x="8" y="18"/>
                      <a:pt x="7" y="26"/>
                    </a:cubicBezTo>
                    <a:cubicBezTo>
                      <a:pt x="6" y="34"/>
                      <a:pt x="5" y="44"/>
                      <a:pt x="0" y="51"/>
                    </a:cubicBezTo>
                    <a:cubicBezTo>
                      <a:pt x="0" y="52"/>
                      <a:pt x="1" y="53"/>
                      <a:pt x="2" y="52"/>
                    </a:cubicBezTo>
                    <a:cubicBezTo>
                      <a:pt x="6" y="47"/>
                      <a:pt x="7" y="39"/>
                      <a:pt x="8" y="32"/>
                    </a:cubicBezTo>
                    <a:cubicBezTo>
                      <a:pt x="10" y="22"/>
                      <a:pt x="11" y="11"/>
                      <a:pt x="11" y="1"/>
                    </a:cubicBezTo>
                    <a:cubicBezTo>
                      <a:pt x="11" y="0"/>
                      <a:pt x="10" y="0"/>
                      <a:pt x="10"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3" name="Freeform 102"/>
              <p:cNvSpPr>
                <a:spLocks/>
              </p:cNvSpPr>
              <p:nvPr/>
            </p:nvSpPr>
            <p:spPr bwMode="auto">
              <a:xfrm>
                <a:off x="9112250" y="4646613"/>
                <a:ext cx="144463" cy="120650"/>
              </a:xfrm>
              <a:custGeom>
                <a:avLst/>
                <a:gdLst>
                  <a:gd name="T0" fmla="*/ 55 w 55"/>
                  <a:gd name="T1" fmla="*/ 13 h 46"/>
                  <a:gd name="T2" fmla="*/ 29 w 55"/>
                  <a:gd name="T3" fmla="*/ 27 h 46"/>
                  <a:gd name="T4" fmla="*/ 16 w 55"/>
                  <a:gd name="T5" fmla="*/ 33 h 46"/>
                  <a:gd name="T6" fmla="*/ 12 w 55"/>
                  <a:gd name="T7" fmla="*/ 35 h 46"/>
                  <a:gd name="T8" fmla="*/ 26 w 55"/>
                  <a:gd name="T9" fmla="*/ 24 h 46"/>
                  <a:gd name="T10" fmla="*/ 51 w 55"/>
                  <a:gd name="T11" fmla="*/ 1 h 46"/>
                  <a:gd name="T12" fmla="*/ 50 w 55"/>
                  <a:gd name="T13" fmla="*/ 1 h 46"/>
                  <a:gd name="T14" fmla="*/ 23 w 55"/>
                  <a:gd name="T15" fmla="*/ 23 h 46"/>
                  <a:gd name="T16" fmla="*/ 0 w 55"/>
                  <a:gd name="T17" fmla="*/ 45 h 46"/>
                  <a:gd name="T18" fmla="*/ 1 w 55"/>
                  <a:gd name="T19" fmla="*/ 46 h 46"/>
                  <a:gd name="T20" fmla="*/ 8 w 55"/>
                  <a:gd name="T21" fmla="*/ 39 h 46"/>
                  <a:gd name="T22" fmla="*/ 8 w 55"/>
                  <a:gd name="T23" fmla="*/ 39 h 46"/>
                  <a:gd name="T24" fmla="*/ 8 w 55"/>
                  <a:gd name="T25" fmla="*/ 39 h 46"/>
                  <a:gd name="T26" fmla="*/ 8 w 55"/>
                  <a:gd name="T27" fmla="*/ 39 h 46"/>
                  <a:gd name="T28" fmla="*/ 9 w 55"/>
                  <a:gd name="T29" fmla="*/ 39 h 46"/>
                  <a:gd name="T30" fmla="*/ 9 w 55"/>
                  <a:gd name="T31" fmla="*/ 39 h 46"/>
                  <a:gd name="T32" fmla="*/ 19 w 55"/>
                  <a:gd name="T33" fmla="*/ 34 h 46"/>
                  <a:gd name="T34" fmla="*/ 33 w 55"/>
                  <a:gd name="T35" fmla="*/ 28 h 46"/>
                  <a:gd name="T36" fmla="*/ 55 w 55"/>
                  <a:gd name="T37" fmla="*/ 14 h 46"/>
                  <a:gd name="T38" fmla="*/ 55 w 55"/>
                  <a:gd name="T39"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5" h="46">
                    <a:moveTo>
                      <a:pt x="55" y="13"/>
                    </a:moveTo>
                    <a:cubicBezTo>
                      <a:pt x="46" y="19"/>
                      <a:pt x="38" y="23"/>
                      <a:pt x="29" y="27"/>
                    </a:cubicBezTo>
                    <a:cubicBezTo>
                      <a:pt x="25" y="29"/>
                      <a:pt x="20" y="31"/>
                      <a:pt x="16" y="33"/>
                    </a:cubicBezTo>
                    <a:cubicBezTo>
                      <a:pt x="15" y="34"/>
                      <a:pt x="14" y="34"/>
                      <a:pt x="12" y="35"/>
                    </a:cubicBezTo>
                    <a:cubicBezTo>
                      <a:pt x="17" y="31"/>
                      <a:pt x="21" y="28"/>
                      <a:pt x="26" y="24"/>
                    </a:cubicBezTo>
                    <a:cubicBezTo>
                      <a:pt x="34" y="17"/>
                      <a:pt x="43" y="10"/>
                      <a:pt x="51" y="1"/>
                    </a:cubicBezTo>
                    <a:cubicBezTo>
                      <a:pt x="51" y="1"/>
                      <a:pt x="51" y="0"/>
                      <a:pt x="50" y="1"/>
                    </a:cubicBezTo>
                    <a:cubicBezTo>
                      <a:pt x="41" y="7"/>
                      <a:pt x="32" y="15"/>
                      <a:pt x="23" y="23"/>
                    </a:cubicBezTo>
                    <a:cubicBezTo>
                      <a:pt x="15" y="30"/>
                      <a:pt x="6" y="36"/>
                      <a:pt x="0" y="45"/>
                    </a:cubicBezTo>
                    <a:cubicBezTo>
                      <a:pt x="0" y="46"/>
                      <a:pt x="1" y="46"/>
                      <a:pt x="1" y="46"/>
                    </a:cubicBezTo>
                    <a:cubicBezTo>
                      <a:pt x="3" y="43"/>
                      <a:pt x="5" y="41"/>
                      <a:pt x="8" y="39"/>
                    </a:cubicBezTo>
                    <a:cubicBezTo>
                      <a:pt x="8" y="39"/>
                      <a:pt x="8" y="39"/>
                      <a:pt x="8" y="39"/>
                    </a:cubicBezTo>
                    <a:cubicBezTo>
                      <a:pt x="8" y="39"/>
                      <a:pt x="8" y="39"/>
                      <a:pt x="8" y="39"/>
                    </a:cubicBezTo>
                    <a:cubicBezTo>
                      <a:pt x="8" y="39"/>
                      <a:pt x="8" y="39"/>
                      <a:pt x="8" y="39"/>
                    </a:cubicBezTo>
                    <a:cubicBezTo>
                      <a:pt x="8" y="39"/>
                      <a:pt x="9" y="39"/>
                      <a:pt x="9" y="39"/>
                    </a:cubicBezTo>
                    <a:cubicBezTo>
                      <a:pt x="9" y="39"/>
                      <a:pt x="9" y="39"/>
                      <a:pt x="9" y="39"/>
                    </a:cubicBezTo>
                    <a:cubicBezTo>
                      <a:pt x="10" y="40"/>
                      <a:pt x="18" y="35"/>
                      <a:pt x="19" y="34"/>
                    </a:cubicBezTo>
                    <a:cubicBezTo>
                      <a:pt x="24" y="32"/>
                      <a:pt x="28" y="30"/>
                      <a:pt x="33" y="28"/>
                    </a:cubicBezTo>
                    <a:cubicBezTo>
                      <a:pt x="41" y="24"/>
                      <a:pt x="49" y="20"/>
                      <a:pt x="55" y="14"/>
                    </a:cubicBezTo>
                    <a:cubicBezTo>
                      <a:pt x="55" y="14"/>
                      <a:pt x="55" y="13"/>
                      <a:pt x="55" y="13"/>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4" name="Freeform 103"/>
              <p:cNvSpPr>
                <a:spLocks/>
              </p:cNvSpPr>
              <p:nvPr/>
            </p:nvSpPr>
            <p:spPr bwMode="auto">
              <a:xfrm>
                <a:off x="9134475" y="4714876"/>
                <a:ext cx="163513" cy="65088"/>
              </a:xfrm>
              <a:custGeom>
                <a:avLst/>
                <a:gdLst>
                  <a:gd name="T0" fmla="*/ 62 w 63"/>
                  <a:gd name="T1" fmla="*/ 10 h 25"/>
                  <a:gd name="T2" fmla="*/ 37 w 63"/>
                  <a:gd name="T3" fmla="*/ 14 h 25"/>
                  <a:gd name="T4" fmla="*/ 24 w 63"/>
                  <a:gd name="T5" fmla="*/ 17 h 25"/>
                  <a:gd name="T6" fmla="*/ 30 w 63"/>
                  <a:gd name="T7" fmla="*/ 14 h 25"/>
                  <a:gd name="T8" fmla="*/ 58 w 63"/>
                  <a:gd name="T9" fmla="*/ 1 h 25"/>
                  <a:gd name="T10" fmla="*/ 57 w 63"/>
                  <a:gd name="T11" fmla="*/ 0 h 25"/>
                  <a:gd name="T12" fmla="*/ 30 w 63"/>
                  <a:gd name="T13" fmla="*/ 12 h 25"/>
                  <a:gd name="T14" fmla="*/ 0 w 63"/>
                  <a:gd name="T15" fmla="*/ 24 h 25"/>
                  <a:gd name="T16" fmla="*/ 1 w 63"/>
                  <a:gd name="T17" fmla="*/ 25 h 25"/>
                  <a:gd name="T18" fmla="*/ 14 w 63"/>
                  <a:gd name="T19" fmla="*/ 21 h 25"/>
                  <a:gd name="T20" fmla="*/ 37 w 63"/>
                  <a:gd name="T21" fmla="*/ 17 h 25"/>
                  <a:gd name="T22" fmla="*/ 62 w 63"/>
                  <a:gd name="T23" fmla="*/ 11 h 25"/>
                  <a:gd name="T24" fmla="*/ 62 w 63"/>
                  <a:gd name="T25"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25">
                    <a:moveTo>
                      <a:pt x="62" y="10"/>
                    </a:moveTo>
                    <a:cubicBezTo>
                      <a:pt x="54" y="10"/>
                      <a:pt x="46" y="13"/>
                      <a:pt x="37" y="14"/>
                    </a:cubicBezTo>
                    <a:cubicBezTo>
                      <a:pt x="33" y="15"/>
                      <a:pt x="29" y="16"/>
                      <a:pt x="24" y="17"/>
                    </a:cubicBezTo>
                    <a:cubicBezTo>
                      <a:pt x="26" y="16"/>
                      <a:pt x="28" y="15"/>
                      <a:pt x="30" y="14"/>
                    </a:cubicBezTo>
                    <a:cubicBezTo>
                      <a:pt x="39" y="10"/>
                      <a:pt x="50" y="7"/>
                      <a:pt x="58" y="1"/>
                    </a:cubicBezTo>
                    <a:cubicBezTo>
                      <a:pt x="58" y="0"/>
                      <a:pt x="58" y="0"/>
                      <a:pt x="57" y="0"/>
                    </a:cubicBezTo>
                    <a:cubicBezTo>
                      <a:pt x="48" y="3"/>
                      <a:pt x="39" y="8"/>
                      <a:pt x="30" y="12"/>
                    </a:cubicBezTo>
                    <a:cubicBezTo>
                      <a:pt x="20" y="16"/>
                      <a:pt x="10" y="20"/>
                      <a:pt x="0" y="24"/>
                    </a:cubicBezTo>
                    <a:cubicBezTo>
                      <a:pt x="0" y="24"/>
                      <a:pt x="0" y="25"/>
                      <a:pt x="1" y="25"/>
                    </a:cubicBezTo>
                    <a:cubicBezTo>
                      <a:pt x="5" y="24"/>
                      <a:pt x="10" y="22"/>
                      <a:pt x="14" y="21"/>
                    </a:cubicBezTo>
                    <a:cubicBezTo>
                      <a:pt x="22" y="21"/>
                      <a:pt x="30" y="19"/>
                      <a:pt x="37" y="17"/>
                    </a:cubicBezTo>
                    <a:cubicBezTo>
                      <a:pt x="45" y="15"/>
                      <a:pt x="54" y="14"/>
                      <a:pt x="62" y="11"/>
                    </a:cubicBezTo>
                    <a:cubicBezTo>
                      <a:pt x="63" y="11"/>
                      <a:pt x="63" y="10"/>
                      <a:pt x="62" y="1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5" name="Freeform 104"/>
              <p:cNvSpPr>
                <a:spLocks/>
              </p:cNvSpPr>
              <p:nvPr/>
            </p:nvSpPr>
            <p:spPr bwMode="auto">
              <a:xfrm>
                <a:off x="9139238" y="4775201"/>
                <a:ext cx="187325" cy="33338"/>
              </a:xfrm>
              <a:custGeom>
                <a:avLst/>
                <a:gdLst>
                  <a:gd name="T0" fmla="*/ 71 w 72"/>
                  <a:gd name="T1" fmla="*/ 1 h 13"/>
                  <a:gd name="T2" fmla="*/ 71 w 72"/>
                  <a:gd name="T3" fmla="*/ 0 h 13"/>
                  <a:gd name="T4" fmla="*/ 36 w 72"/>
                  <a:gd name="T5" fmla="*/ 7 h 13"/>
                  <a:gd name="T6" fmla="*/ 0 w 72"/>
                  <a:gd name="T7" fmla="*/ 10 h 13"/>
                  <a:gd name="T8" fmla="*/ 1 w 72"/>
                  <a:gd name="T9" fmla="*/ 11 h 13"/>
                  <a:gd name="T10" fmla="*/ 13 w 72"/>
                  <a:gd name="T11" fmla="*/ 11 h 13"/>
                  <a:gd name="T12" fmla="*/ 40 w 72"/>
                  <a:gd name="T13" fmla="*/ 12 h 13"/>
                  <a:gd name="T14" fmla="*/ 65 w 72"/>
                  <a:gd name="T15" fmla="*/ 9 h 13"/>
                  <a:gd name="T16" fmla="*/ 65 w 72"/>
                  <a:gd name="T17" fmla="*/ 7 h 13"/>
                  <a:gd name="T18" fmla="*/ 39 w 72"/>
                  <a:gd name="T19" fmla="*/ 10 h 13"/>
                  <a:gd name="T20" fmla="*/ 34 w 72"/>
                  <a:gd name="T21" fmla="*/ 10 h 13"/>
                  <a:gd name="T22" fmla="*/ 37 w 72"/>
                  <a:gd name="T23" fmla="*/ 10 h 13"/>
                  <a:gd name="T24" fmla="*/ 71 w 72"/>
                  <a:gd name="T25"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 h="13">
                    <a:moveTo>
                      <a:pt x="71" y="1"/>
                    </a:moveTo>
                    <a:cubicBezTo>
                      <a:pt x="72" y="1"/>
                      <a:pt x="71" y="0"/>
                      <a:pt x="71" y="0"/>
                    </a:cubicBezTo>
                    <a:cubicBezTo>
                      <a:pt x="59" y="2"/>
                      <a:pt x="48" y="6"/>
                      <a:pt x="36" y="7"/>
                    </a:cubicBezTo>
                    <a:cubicBezTo>
                      <a:pt x="24" y="9"/>
                      <a:pt x="12" y="9"/>
                      <a:pt x="0" y="10"/>
                    </a:cubicBezTo>
                    <a:cubicBezTo>
                      <a:pt x="0" y="10"/>
                      <a:pt x="0" y="11"/>
                      <a:pt x="1" y="11"/>
                    </a:cubicBezTo>
                    <a:cubicBezTo>
                      <a:pt x="5" y="11"/>
                      <a:pt x="9" y="11"/>
                      <a:pt x="13" y="11"/>
                    </a:cubicBezTo>
                    <a:cubicBezTo>
                      <a:pt x="22" y="13"/>
                      <a:pt x="31" y="12"/>
                      <a:pt x="40" y="12"/>
                    </a:cubicBezTo>
                    <a:cubicBezTo>
                      <a:pt x="48" y="11"/>
                      <a:pt x="57" y="11"/>
                      <a:pt x="65" y="9"/>
                    </a:cubicBezTo>
                    <a:cubicBezTo>
                      <a:pt x="66" y="8"/>
                      <a:pt x="66" y="7"/>
                      <a:pt x="65" y="7"/>
                    </a:cubicBezTo>
                    <a:cubicBezTo>
                      <a:pt x="56" y="8"/>
                      <a:pt x="48" y="9"/>
                      <a:pt x="39" y="10"/>
                    </a:cubicBezTo>
                    <a:cubicBezTo>
                      <a:pt x="37" y="10"/>
                      <a:pt x="35" y="10"/>
                      <a:pt x="34" y="10"/>
                    </a:cubicBezTo>
                    <a:cubicBezTo>
                      <a:pt x="35" y="10"/>
                      <a:pt x="36" y="10"/>
                      <a:pt x="37" y="10"/>
                    </a:cubicBezTo>
                    <a:cubicBezTo>
                      <a:pt x="48" y="9"/>
                      <a:pt x="61" y="7"/>
                      <a:pt x="71"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6" name="Freeform 105"/>
              <p:cNvSpPr>
                <a:spLocks/>
              </p:cNvSpPr>
              <p:nvPr/>
            </p:nvSpPr>
            <p:spPr bwMode="auto">
              <a:xfrm>
                <a:off x="9139238" y="4879976"/>
                <a:ext cx="230188" cy="39688"/>
              </a:xfrm>
              <a:custGeom>
                <a:avLst/>
                <a:gdLst>
                  <a:gd name="T0" fmla="*/ 87 w 88"/>
                  <a:gd name="T1" fmla="*/ 1 h 15"/>
                  <a:gd name="T2" fmla="*/ 56 w 88"/>
                  <a:gd name="T3" fmla="*/ 2 h 15"/>
                  <a:gd name="T4" fmla="*/ 30 w 88"/>
                  <a:gd name="T5" fmla="*/ 6 h 15"/>
                  <a:gd name="T6" fmla="*/ 1 w 88"/>
                  <a:gd name="T7" fmla="*/ 0 h 15"/>
                  <a:gd name="T8" fmla="*/ 0 w 88"/>
                  <a:gd name="T9" fmla="*/ 1 h 15"/>
                  <a:gd name="T10" fmla="*/ 43 w 88"/>
                  <a:gd name="T11" fmla="*/ 10 h 15"/>
                  <a:gd name="T12" fmla="*/ 84 w 88"/>
                  <a:gd name="T13" fmla="*/ 10 h 15"/>
                  <a:gd name="T14" fmla="*/ 84 w 88"/>
                  <a:gd name="T15" fmla="*/ 9 h 15"/>
                  <a:gd name="T16" fmla="*/ 64 w 88"/>
                  <a:gd name="T17" fmla="*/ 10 h 15"/>
                  <a:gd name="T18" fmla="*/ 43 w 88"/>
                  <a:gd name="T19" fmla="*/ 8 h 15"/>
                  <a:gd name="T20" fmla="*/ 36 w 88"/>
                  <a:gd name="T21" fmla="*/ 7 h 15"/>
                  <a:gd name="T22" fmla="*/ 58 w 88"/>
                  <a:gd name="T23" fmla="*/ 5 h 15"/>
                  <a:gd name="T24" fmla="*/ 87 w 88"/>
                  <a:gd name="T25" fmla="*/ 2 h 15"/>
                  <a:gd name="T26" fmla="*/ 87 w 88"/>
                  <a:gd name="T27"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8" h="15">
                    <a:moveTo>
                      <a:pt x="87" y="1"/>
                    </a:moveTo>
                    <a:cubicBezTo>
                      <a:pt x="77" y="0"/>
                      <a:pt x="66" y="1"/>
                      <a:pt x="56" y="2"/>
                    </a:cubicBezTo>
                    <a:cubicBezTo>
                      <a:pt x="47" y="3"/>
                      <a:pt x="38" y="4"/>
                      <a:pt x="30" y="6"/>
                    </a:cubicBezTo>
                    <a:cubicBezTo>
                      <a:pt x="20" y="4"/>
                      <a:pt x="10" y="2"/>
                      <a:pt x="1" y="0"/>
                    </a:cubicBezTo>
                    <a:cubicBezTo>
                      <a:pt x="0" y="0"/>
                      <a:pt x="0" y="1"/>
                      <a:pt x="0" y="1"/>
                    </a:cubicBezTo>
                    <a:cubicBezTo>
                      <a:pt x="14" y="5"/>
                      <a:pt x="28" y="8"/>
                      <a:pt x="43" y="10"/>
                    </a:cubicBezTo>
                    <a:cubicBezTo>
                      <a:pt x="55" y="13"/>
                      <a:pt x="72" y="15"/>
                      <a:pt x="84" y="10"/>
                    </a:cubicBezTo>
                    <a:cubicBezTo>
                      <a:pt x="85" y="10"/>
                      <a:pt x="84" y="10"/>
                      <a:pt x="84" y="9"/>
                    </a:cubicBezTo>
                    <a:cubicBezTo>
                      <a:pt x="77" y="9"/>
                      <a:pt x="71" y="10"/>
                      <a:pt x="64" y="10"/>
                    </a:cubicBezTo>
                    <a:cubicBezTo>
                      <a:pt x="57" y="10"/>
                      <a:pt x="50" y="9"/>
                      <a:pt x="43" y="8"/>
                    </a:cubicBezTo>
                    <a:cubicBezTo>
                      <a:pt x="40" y="8"/>
                      <a:pt x="38" y="7"/>
                      <a:pt x="36" y="7"/>
                    </a:cubicBezTo>
                    <a:cubicBezTo>
                      <a:pt x="44" y="6"/>
                      <a:pt x="51" y="5"/>
                      <a:pt x="58" y="5"/>
                    </a:cubicBezTo>
                    <a:cubicBezTo>
                      <a:pt x="68" y="4"/>
                      <a:pt x="78" y="4"/>
                      <a:pt x="87" y="2"/>
                    </a:cubicBezTo>
                    <a:cubicBezTo>
                      <a:pt x="88" y="2"/>
                      <a:pt x="88" y="1"/>
                      <a:pt x="87"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7" name="Freeform 106"/>
              <p:cNvSpPr>
                <a:spLocks/>
              </p:cNvSpPr>
              <p:nvPr/>
            </p:nvSpPr>
            <p:spPr bwMode="auto">
              <a:xfrm>
                <a:off x="9131300" y="4903788"/>
                <a:ext cx="211138" cy="93663"/>
              </a:xfrm>
              <a:custGeom>
                <a:avLst/>
                <a:gdLst>
                  <a:gd name="T0" fmla="*/ 80 w 81"/>
                  <a:gd name="T1" fmla="*/ 29 h 36"/>
                  <a:gd name="T2" fmla="*/ 43 w 81"/>
                  <a:gd name="T3" fmla="*/ 13 h 36"/>
                  <a:gd name="T4" fmla="*/ 1 w 81"/>
                  <a:gd name="T5" fmla="*/ 0 h 36"/>
                  <a:gd name="T6" fmla="*/ 1 w 81"/>
                  <a:gd name="T7" fmla="*/ 1 h 36"/>
                  <a:gd name="T8" fmla="*/ 24 w 81"/>
                  <a:gd name="T9" fmla="*/ 9 h 36"/>
                  <a:gd name="T10" fmla="*/ 24 w 81"/>
                  <a:gd name="T11" fmla="*/ 10 h 36"/>
                  <a:gd name="T12" fmla="*/ 48 w 81"/>
                  <a:gd name="T13" fmla="*/ 25 h 36"/>
                  <a:gd name="T14" fmla="*/ 69 w 81"/>
                  <a:gd name="T15" fmla="*/ 36 h 36"/>
                  <a:gd name="T16" fmla="*/ 70 w 81"/>
                  <a:gd name="T17" fmla="*/ 34 h 36"/>
                  <a:gd name="T18" fmla="*/ 47 w 81"/>
                  <a:gd name="T19" fmla="*/ 21 h 36"/>
                  <a:gd name="T20" fmla="*/ 36 w 81"/>
                  <a:gd name="T21" fmla="*/ 13 h 36"/>
                  <a:gd name="T22" fmla="*/ 43 w 81"/>
                  <a:gd name="T23" fmla="*/ 16 h 36"/>
                  <a:gd name="T24" fmla="*/ 80 w 81"/>
                  <a:gd name="T25" fmla="*/ 30 h 36"/>
                  <a:gd name="T26" fmla="*/ 80 w 81"/>
                  <a:gd name="T27" fmla="*/ 2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36">
                    <a:moveTo>
                      <a:pt x="80" y="29"/>
                    </a:moveTo>
                    <a:cubicBezTo>
                      <a:pt x="67" y="24"/>
                      <a:pt x="56" y="18"/>
                      <a:pt x="43" y="13"/>
                    </a:cubicBezTo>
                    <a:cubicBezTo>
                      <a:pt x="29" y="9"/>
                      <a:pt x="15" y="4"/>
                      <a:pt x="1" y="0"/>
                    </a:cubicBezTo>
                    <a:cubicBezTo>
                      <a:pt x="0" y="0"/>
                      <a:pt x="0" y="1"/>
                      <a:pt x="1" y="1"/>
                    </a:cubicBezTo>
                    <a:cubicBezTo>
                      <a:pt x="8" y="4"/>
                      <a:pt x="16" y="7"/>
                      <a:pt x="24" y="9"/>
                    </a:cubicBezTo>
                    <a:cubicBezTo>
                      <a:pt x="24" y="9"/>
                      <a:pt x="24" y="9"/>
                      <a:pt x="24" y="10"/>
                    </a:cubicBezTo>
                    <a:cubicBezTo>
                      <a:pt x="32" y="14"/>
                      <a:pt x="40" y="19"/>
                      <a:pt x="48" y="25"/>
                    </a:cubicBezTo>
                    <a:cubicBezTo>
                      <a:pt x="54" y="29"/>
                      <a:pt x="61" y="35"/>
                      <a:pt x="69" y="36"/>
                    </a:cubicBezTo>
                    <a:cubicBezTo>
                      <a:pt x="70" y="36"/>
                      <a:pt x="70" y="35"/>
                      <a:pt x="70" y="34"/>
                    </a:cubicBezTo>
                    <a:cubicBezTo>
                      <a:pt x="62" y="30"/>
                      <a:pt x="54" y="26"/>
                      <a:pt x="47" y="21"/>
                    </a:cubicBezTo>
                    <a:cubicBezTo>
                      <a:pt x="43" y="18"/>
                      <a:pt x="40" y="15"/>
                      <a:pt x="36" y="13"/>
                    </a:cubicBezTo>
                    <a:cubicBezTo>
                      <a:pt x="38" y="14"/>
                      <a:pt x="41" y="15"/>
                      <a:pt x="43" y="16"/>
                    </a:cubicBezTo>
                    <a:cubicBezTo>
                      <a:pt x="55" y="20"/>
                      <a:pt x="67" y="29"/>
                      <a:pt x="80" y="30"/>
                    </a:cubicBezTo>
                    <a:cubicBezTo>
                      <a:pt x="81" y="30"/>
                      <a:pt x="81" y="29"/>
                      <a:pt x="80"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8" name="Freeform 107"/>
              <p:cNvSpPr>
                <a:spLocks/>
              </p:cNvSpPr>
              <p:nvPr/>
            </p:nvSpPr>
            <p:spPr bwMode="auto">
              <a:xfrm>
                <a:off x="9126538" y="4932363"/>
                <a:ext cx="169863" cy="114300"/>
              </a:xfrm>
              <a:custGeom>
                <a:avLst/>
                <a:gdLst>
                  <a:gd name="T0" fmla="*/ 65 w 65"/>
                  <a:gd name="T1" fmla="*/ 41 h 44"/>
                  <a:gd name="T2" fmla="*/ 50 w 65"/>
                  <a:gd name="T3" fmla="*/ 31 h 44"/>
                  <a:gd name="T4" fmla="*/ 34 w 65"/>
                  <a:gd name="T5" fmla="*/ 19 h 44"/>
                  <a:gd name="T6" fmla="*/ 1 w 65"/>
                  <a:gd name="T7" fmla="*/ 0 h 44"/>
                  <a:gd name="T8" fmla="*/ 0 w 65"/>
                  <a:gd name="T9" fmla="*/ 1 h 44"/>
                  <a:gd name="T10" fmla="*/ 19 w 65"/>
                  <a:gd name="T11" fmla="*/ 14 h 44"/>
                  <a:gd name="T12" fmla="*/ 29 w 65"/>
                  <a:gd name="T13" fmla="*/ 27 h 44"/>
                  <a:gd name="T14" fmla="*/ 47 w 65"/>
                  <a:gd name="T15" fmla="*/ 43 h 44"/>
                  <a:gd name="T16" fmla="*/ 48 w 65"/>
                  <a:gd name="T17" fmla="*/ 41 h 44"/>
                  <a:gd name="T18" fmla="*/ 34 w 65"/>
                  <a:gd name="T19" fmla="*/ 27 h 44"/>
                  <a:gd name="T20" fmla="*/ 21 w 65"/>
                  <a:gd name="T21" fmla="*/ 15 h 44"/>
                  <a:gd name="T22" fmla="*/ 32 w 65"/>
                  <a:gd name="T23" fmla="*/ 21 h 44"/>
                  <a:gd name="T24" fmla="*/ 64 w 65"/>
                  <a:gd name="T25" fmla="*/ 42 h 44"/>
                  <a:gd name="T26" fmla="*/ 65 w 65"/>
                  <a:gd name="T2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44">
                    <a:moveTo>
                      <a:pt x="65" y="41"/>
                    </a:moveTo>
                    <a:cubicBezTo>
                      <a:pt x="60" y="37"/>
                      <a:pt x="54" y="34"/>
                      <a:pt x="50" y="31"/>
                    </a:cubicBezTo>
                    <a:cubicBezTo>
                      <a:pt x="44" y="27"/>
                      <a:pt x="39" y="23"/>
                      <a:pt x="34" y="19"/>
                    </a:cubicBezTo>
                    <a:cubicBezTo>
                      <a:pt x="23" y="12"/>
                      <a:pt x="11" y="7"/>
                      <a:pt x="1" y="0"/>
                    </a:cubicBezTo>
                    <a:cubicBezTo>
                      <a:pt x="0" y="0"/>
                      <a:pt x="0" y="0"/>
                      <a:pt x="0" y="1"/>
                    </a:cubicBezTo>
                    <a:cubicBezTo>
                      <a:pt x="6" y="6"/>
                      <a:pt x="12" y="10"/>
                      <a:pt x="19" y="14"/>
                    </a:cubicBezTo>
                    <a:cubicBezTo>
                      <a:pt x="21" y="19"/>
                      <a:pt x="25" y="23"/>
                      <a:pt x="29" y="27"/>
                    </a:cubicBezTo>
                    <a:cubicBezTo>
                      <a:pt x="35" y="32"/>
                      <a:pt x="41" y="38"/>
                      <a:pt x="47" y="43"/>
                    </a:cubicBezTo>
                    <a:cubicBezTo>
                      <a:pt x="48" y="44"/>
                      <a:pt x="49" y="42"/>
                      <a:pt x="48" y="41"/>
                    </a:cubicBezTo>
                    <a:cubicBezTo>
                      <a:pt x="44" y="36"/>
                      <a:pt x="39" y="32"/>
                      <a:pt x="34" y="27"/>
                    </a:cubicBezTo>
                    <a:cubicBezTo>
                      <a:pt x="29" y="24"/>
                      <a:pt x="24" y="20"/>
                      <a:pt x="21" y="15"/>
                    </a:cubicBezTo>
                    <a:cubicBezTo>
                      <a:pt x="25" y="17"/>
                      <a:pt x="29" y="19"/>
                      <a:pt x="32" y="21"/>
                    </a:cubicBezTo>
                    <a:cubicBezTo>
                      <a:pt x="42" y="28"/>
                      <a:pt x="52" y="39"/>
                      <a:pt x="64" y="42"/>
                    </a:cubicBezTo>
                    <a:cubicBezTo>
                      <a:pt x="65" y="42"/>
                      <a:pt x="65" y="41"/>
                      <a:pt x="65" y="4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9" name="Freeform 108"/>
              <p:cNvSpPr>
                <a:spLocks/>
              </p:cNvSpPr>
              <p:nvPr/>
            </p:nvSpPr>
            <p:spPr bwMode="auto">
              <a:xfrm>
                <a:off x="8686800" y="4827588"/>
                <a:ext cx="204788" cy="49213"/>
              </a:xfrm>
              <a:custGeom>
                <a:avLst/>
                <a:gdLst>
                  <a:gd name="T0" fmla="*/ 76 w 78"/>
                  <a:gd name="T1" fmla="*/ 16 h 19"/>
                  <a:gd name="T2" fmla="*/ 0 w 78"/>
                  <a:gd name="T3" fmla="*/ 5 h 19"/>
                  <a:gd name="T4" fmla="*/ 1 w 78"/>
                  <a:gd name="T5" fmla="*/ 6 h 19"/>
                  <a:gd name="T6" fmla="*/ 75 w 78"/>
                  <a:gd name="T7" fmla="*/ 19 h 19"/>
                  <a:gd name="T8" fmla="*/ 76 w 78"/>
                  <a:gd name="T9" fmla="*/ 16 h 19"/>
                </a:gdLst>
                <a:ahLst/>
                <a:cxnLst>
                  <a:cxn ang="0">
                    <a:pos x="T0" y="T1"/>
                  </a:cxn>
                  <a:cxn ang="0">
                    <a:pos x="T2" y="T3"/>
                  </a:cxn>
                  <a:cxn ang="0">
                    <a:pos x="T4" y="T5"/>
                  </a:cxn>
                  <a:cxn ang="0">
                    <a:pos x="T6" y="T7"/>
                  </a:cxn>
                  <a:cxn ang="0">
                    <a:pos x="T8" y="T9"/>
                  </a:cxn>
                </a:cxnLst>
                <a:rect l="0" t="0" r="r" b="b"/>
                <a:pathLst>
                  <a:path w="78" h="19">
                    <a:moveTo>
                      <a:pt x="76" y="16"/>
                    </a:moveTo>
                    <a:cubicBezTo>
                      <a:pt x="52" y="8"/>
                      <a:pt x="26" y="0"/>
                      <a:pt x="0" y="5"/>
                    </a:cubicBezTo>
                    <a:cubicBezTo>
                      <a:pt x="0" y="5"/>
                      <a:pt x="0" y="6"/>
                      <a:pt x="1" y="6"/>
                    </a:cubicBezTo>
                    <a:cubicBezTo>
                      <a:pt x="27" y="4"/>
                      <a:pt x="50" y="12"/>
                      <a:pt x="75" y="19"/>
                    </a:cubicBezTo>
                    <a:cubicBezTo>
                      <a:pt x="77" y="19"/>
                      <a:pt x="78" y="17"/>
                      <a:pt x="76" y="16"/>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0" name="Freeform 109"/>
              <p:cNvSpPr>
                <a:spLocks/>
              </p:cNvSpPr>
              <p:nvPr/>
            </p:nvSpPr>
            <p:spPr bwMode="auto">
              <a:xfrm>
                <a:off x="8701088" y="4787901"/>
                <a:ext cx="212725" cy="80963"/>
              </a:xfrm>
              <a:custGeom>
                <a:avLst/>
                <a:gdLst>
                  <a:gd name="T0" fmla="*/ 80 w 82"/>
                  <a:gd name="T1" fmla="*/ 28 h 31"/>
                  <a:gd name="T2" fmla="*/ 1 w 82"/>
                  <a:gd name="T3" fmla="*/ 5 h 31"/>
                  <a:gd name="T4" fmla="*/ 1 w 82"/>
                  <a:gd name="T5" fmla="*/ 6 h 31"/>
                  <a:gd name="T6" fmla="*/ 80 w 82"/>
                  <a:gd name="T7" fmla="*/ 30 h 31"/>
                  <a:gd name="T8" fmla="*/ 80 w 82"/>
                  <a:gd name="T9" fmla="*/ 30 h 31"/>
                  <a:gd name="T10" fmla="*/ 80 w 82"/>
                  <a:gd name="T11" fmla="*/ 28 h 31"/>
                </a:gdLst>
                <a:ahLst/>
                <a:cxnLst>
                  <a:cxn ang="0">
                    <a:pos x="T0" y="T1"/>
                  </a:cxn>
                  <a:cxn ang="0">
                    <a:pos x="T2" y="T3"/>
                  </a:cxn>
                  <a:cxn ang="0">
                    <a:pos x="T4" y="T5"/>
                  </a:cxn>
                  <a:cxn ang="0">
                    <a:pos x="T6" y="T7"/>
                  </a:cxn>
                  <a:cxn ang="0">
                    <a:pos x="T8" y="T9"/>
                  </a:cxn>
                  <a:cxn ang="0">
                    <a:pos x="T10" y="T11"/>
                  </a:cxn>
                </a:cxnLst>
                <a:rect l="0" t="0" r="r" b="b"/>
                <a:pathLst>
                  <a:path w="82" h="31">
                    <a:moveTo>
                      <a:pt x="80" y="28"/>
                    </a:moveTo>
                    <a:cubicBezTo>
                      <a:pt x="54" y="21"/>
                      <a:pt x="29" y="0"/>
                      <a:pt x="1" y="5"/>
                    </a:cubicBezTo>
                    <a:cubicBezTo>
                      <a:pt x="0" y="5"/>
                      <a:pt x="0" y="6"/>
                      <a:pt x="1" y="6"/>
                    </a:cubicBezTo>
                    <a:cubicBezTo>
                      <a:pt x="31" y="2"/>
                      <a:pt x="52" y="26"/>
                      <a:pt x="80" y="30"/>
                    </a:cubicBezTo>
                    <a:cubicBezTo>
                      <a:pt x="80" y="30"/>
                      <a:pt x="80" y="30"/>
                      <a:pt x="80" y="30"/>
                    </a:cubicBezTo>
                    <a:cubicBezTo>
                      <a:pt x="81" y="31"/>
                      <a:pt x="82" y="28"/>
                      <a:pt x="80"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1" name="Freeform 110"/>
              <p:cNvSpPr>
                <a:spLocks/>
              </p:cNvSpPr>
              <p:nvPr/>
            </p:nvSpPr>
            <p:spPr bwMode="auto">
              <a:xfrm>
                <a:off x="8786813" y="4787901"/>
                <a:ext cx="73025" cy="36513"/>
              </a:xfrm>
              <a:custGeom>
                <a:avLst/>
                <a:gdLst>
                  <a:gd name="T0" fmla="*/ 26 w 28"/>
                  <a:gd name="T1" fmla="*/ 11 h 14"/>
                  <a:gd name="T2" fmla="*/ 2 w 28"/>
                  <a:gd name="T3" fmla="*/ 0 h 14"/>
                  <a:gd name="T4" fmla="*/ 1 w 28"/>
                  <a:gd name="T5" fmla="*/ 1 h 14"/>
                  <a:gd name="T6" fmla="*/ 25 w 28"/>
                  <a:gd name="T7" fmla="*/ 13 h 14"/>
                  <a:gd name="T8" fmla="*/ 26 w 28"/>
                  <a:gd name="T9" fmla="*/ 11 h 14"/>
                </a:gdLst>
                <a:ahLst/>
                <a:cxnLst>
                  <a:cxn ang="0">
                    <a:pos x="T0" y="T1"/>
                  </a:cxn>
                  <a:cxn ang="0">
                    <a:pos x="T2" y="T3"/>
                  </a:cxn>
                  <a:cxn ang="0">
                    <a:pos x="T4" y="T5"/>
                  </a:cxn>
                  <a:cxn ang="0">
                    <a:pos x="T6" y="T7"/>
                  </a:cxn>
                  <a:cxn ang="0">
                    <a:pos x="T8" y="T9"/>
                  </a:cxn>
                </a:cxnLst>
                <a:rect l="0" t="0" r="r" b="b"/>
                <a:pathLst>
                  <a:path w="28" h="14">
                    <a:moveTo>
                      <a:pt x="26" y="11"/>
                    </a:moveTo>
                    <a:cubicBezTo>
                      <a:pt x="18" y="7"/>
                      <a:pt x="10" y="3"/>
                      <a:pt x="2" y="0"/>
                    </a:cubicBezTo>
                    <a:cubicBezTo>
                      <a:pt x="1" y="0"/>
                      <a:pt x="0" y="1"/>
                      <a:pt x="1" y="1"/>
                    </a:cubicBezTo>
                    <a:cubicBezTo>
                      <a:pt x="9" y="6"/>
                      <a:pt x="17" y="9"/>
                      <a:pt x="25" y="13"/>
                    </a:cubicBezTo>
                    <a:cubicBezTo>
                      <a:pt x="27" y="14"/>
                      <a:pt x="28" y="12"/>
                      <a:pt x="26" y="1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2" name="Freeform 111"/>
              <p:cNvSpPr>
                <a:spLocks/>
              </p:cNvSpPr>
              <p:nvPr/>
            </p:nvSpPr>
            <p:spPr bwMode="auto">
              <a:xfrm>
                <a:off x="8742363" y="4735513"/>
                <a:ext cx="158750" cy="80963"/>
              </a:xfrm>
              <a:custGeom>
                <a:avLst/>
                <a:gdLst>
                  <a:gd name="T0" fmla="*/ 59 w 61"/>
                  <a:gd name="T1" fmla="*/ 27 h 31"/>
                  <a:gd name="T2" fmla="*/ 1 w 61"/>
                  <a:gd name="T3" fmla="*/ 0 h 31"/>
                  <a:gd name="T4" fmla="*/ 0 w 61"/>
                  <a:gd name="T5" fmla="*/ 1 h 31"/>
                  <a:gd name="T6" fmla="*/ 58 w 61"/>
                  <a:gd name="T7" fmla="*/ 30 h 31"/>
                  <a:gd name="T8" fmla="*/ 58 w 61"/>
                  <a:gd name="T9" fmla="*/ 30 h 31"/>
                  <a:gd name="T10" fmla="*/ 59 w 61"/>
                  <a:gd name="T11" fmla="*/ 27 h 31"/>
                </a:gdLst>
                <a:ahLst/>
                <a:cxnLst>
                  <a:cxn ang="0">
                    <a:pos x="T0" y="T1"/>
                  </a:cxn>
                  <a:cxn ang="0">
                    <a:pos x="T2" y="T3"/>
                  </a:cxn>
                  <a:cxn ang="0">
                    <a:pos x="T4" y="T5"/>
                  </a:cxn>
                  <a:cxn ang="0">
                    <a:pos x="T6" y="T7"/>
                  </a:cxn>
                  <a:cxn ang="0">
                    <a:pos x="T8" y="T9"/>
                  </a:cxn>
                  <a:cxn ang="0">
                    <a:pos x="T10" y="T11"/>
                  </a:cxn>
                </a:cxnLst>
                <a:rect l="0" t="0" r="r" b="b"/>
                <a:pathLst>
                  <a:path w="61" h="31">
                    <a:moveTo>
                      <a:pt x="59" y="27"/>
                    </a:moveTo>
                    <a:cubicBezTo>
                      <a:pt x="39" y="20"/>
                      <a:pt x="23" y="4"/>
                      <a:pt x="1" y="0"/>
                    </a:cubicBezTo>
                    <a:cubicBezTo>
                      <a:pt x="0" y="0"/>
                      <a:pt x="0" y="1"/>
                      <a:pt x="0" y="1"/>
                    </a:cubicBezTo>
                    <a:cubicBezTo>
                      <a:pt x="22" y="6"/>
                      <a:pt x="37" y="24"/>
                      <a:pt x="58" y="30"/>
                    </a:cubicBezTo>
                    <a:cubicBezTo>
                      <a:pt x="58" y="30"/>
                      <a:pt x="58" y="30"/>
                      <a:pt x="58" y="30"/>
                    </a:cubicBezTo>
                    <a:cubicBezTo>
                      <a:pt x="60" y="31"/>
                      <a:pt x="61" y="28"/>
                      <a:pt x="59" y="27"/>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3" name="Freeform 112"/>
              <p:cNvSpPr>
                <a:spLocks/>
              </p:cNvSpPr>
              <p:nvPr/>
            </p:nvSpPr>
            <p:spPr bwMode="auto">
              <a:xfrm>
                <a:off x="8778875" y="4718051"/>
                <a:ext cx="142875" cy="80963"/>
              </a:xfrm>
              <a:custGeom>
                <a:avLst/>
                <a:gdLst>
                  <a:gd name="T0" fmla="*/ 54 w 55"/>
                  <a:gd name="T1" fmla="*/ 28 h 31"/>
                  <a:gd name="T2" fmla="*/ 41 w 55"/>
                  <a:gd name="T3" fmla="*/ 21 h 31"/>
                  <a:gd name="T4" fmla="*/ 27 w 55"/>
                  <a:gd name="T5" fmla="*/ 11 h 31"/>
                  <a:gd name="T6" fmla="*/ 1 w 55"/>
                  <a:gd name="T7" fmla="*/ 0 h 31"/>
                  <a:gd name="T8" fmla="*/ 1 w 55"/>
                  <a:gd name="T9" fmla="*/ 1 h 31"/>
                  <a:gd name="T10" fmla="*/ 29 w 55"/>
                  <a:gd name="T11" fmla="*/ 16 h 31"/>
                  <a:gd name="T12" fmla="*/ 51 w 55"/>
                  <a:gd name="T13" fmla="*/ 30 h 31"/>
                  <a:gd name="T14" fmla="*/ 52 w 55"/>
                  <a:gd name="T15" fmla="*/ 31 h 31"/>
                  <a:gd name="T16" fmla="*/ 53 w 55"/>
                  <a:gd name="T17" fmla="*/ 31 h 31"/>
                  <a:gd name="T18" fmla="*/ 54 w 55"/>
                  <a:gd name="T19" fmla="*/ 31 h 31"/>
                  <a:gd name="T20" fmla="*/ 54 w 55"/>
                  <a:gd name="T21" fmla="*/ 30 h 31"/>
                  <a:gd name="T22" fmla="*/ 54 w 55"/>
                  <a:gd name="T23"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31">
                    <a:moveTo>
                      <a:pt x="54" y="28"/>
                    </a:moveTo>
                    <a:cubicBezTo>
                      <a:pt x="50" y="25"/>
                      <a:pt x="45" y="23"/>
                      <a:pt x="41" y="21"/>
                    </a:cubicBezTo>
                    <a:cubicBezTo>
                      <a:pt x="36" y="18"/>
                      <a:pt x="32" y="14"/>
                      <a:pt x="27" y="11"/>
                    </a:cubicBezTo>
                    <a:cubicBezTo>
                      <a:pt x="19" y="6"/>
                      <a:pt x="11" y="1"/>
                      <a:pt x="1" y="0"/>
                    </a:cubicBezTo>
                    <a:cubicBezTo>
                      <a:pt x="0" y="0"/>
                      <a:pt x="0" y="1"/>
                      <a:pt x="1" y="1"/>
                    </a:cubicBezTo>
                    <a:cubicBezTo>
                      <a:pt x="12" y="4"/>
                      <a:pt x="20" y="10"/>
                      <a:pt x="29" y="16"/>
                    </a:cubicBezTo>
                    <a:cubicBezTo>
                      <a:pt x="30" y="17"/>
                      <a:pt x="46" y="28"/>
                      <a:pt x="51" y="30"/>
                    </a:cubicBezTo>
                    <a:cubicBezTo>
                      <a:pt x="51" y="30"/>
                      <a:pt x="51" y="31"/>
                      <a:pt x="52" y="31"/>
                    </a:cubicBezTo>
                    <a:cubicBezTo>
                      <a:pt x="52" y="31"/>
                      <a:pt x="52" y="31"/>
                      <a:pt x="53" y="31"/>
                    </a:cubicBezTo>
                    <a:cubicBezTo>
                      <a:pt x="54" y="31"/>
                      <a:pt x="54" y="31"/>
                      <a:pt x="54" y="31"/>
                    </a:cubicBezTo>
                    <a:cubicBezTo>
                      <a:pt x="54" y="30"/>
                      <a:pt x="54" y="30"/>
                      <a:pt x="54" y="30"/>
                    </a:cubicBezTo>
                    <a:cubicBezTo>
                      <a:pt x="55" y="29"/>
                      <a:pt x="54" y="29"/>
                      <a:pt x="54"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sp>
        <p:nvSpPr>
          <p:cNvPr id="2" name="Rectangle 1"/>
          <p:cNvSpPr/>
          <p:nvPr/>
        </p:nvSpPr>
        <p:spPr>
          <a:xfrm>
            <a:off x="695853" y="1204494"/>
            <a:ext cx="6485048" cy="5688160"/>
          </a:xfrm>
          <a:prstGeom prst="rect">
            <a:avLst/>
          </a:prstGeom>
        </p:spPr>
        <p:txBody>
          <a:bodyPr wrap="square" lIns="91440" tIns="45720" rIns="91440" bIns="45720" anchor="t">
            <a:spAutoFit/>
          </a:bodyPr>
          <a:lstStyle/>
          <a:p>
            <a:pPr indent="-274320">
              <a:lnSpc>
                <a:spcPct val="150000"/>
              </a:lnSpc>
              <a:buClr>
                <a:srgbClr val="F8F8F8"/>
              </a:buClr>
              <a:buFont typeface="Arial" panose="020B0604020202020204" pitchFamily="34" charset="0"/>
              <a:buChar char="•"/>
            </a:pPr>
            <a:r>
              <a:rPr lang="en-US" sz="2400">
                <a:solidFill>
                  <a:srgbClr val="F8F8F8"/>
                </a:solidFill>
                <a:ea typeface="Roboto"/>
              </a:rPr>
              <a:t>Tests taken based on course enrollment</a:t>
            </a:r>
            <a:endParaRPr lang="en-US" sz="2400">
              <a:solidFill>
                <a:srgbClr val="F8F8F8"/>
              </a:solidFill>
              <a:ea typeface="Roboto"/>
              <a:cs typeface="Lato"/>
            </a:endParaRPr>
          </a:p>
          <a:p>
            <a:pPr indent="-274320">
              <a:lnSpc>
                <a:spcPct val="150000"/>
              </a:lnSpc>
              <a:buClr>
                <a:srgbClr val="F8F8F8"/>
              </a:buClr>
              <a:buFont typeface="Arial" panose="020B0604020202020204" pitchFamily="34" charset="0"/>
              <a:buChar char="•"/>
            </a:pPr>
            <a:r>
              <a:rPr lang="en-US" sz="2400">
                <a:solidFill>
                  <a:srgbClr val="F8F8F8"/>
                </a:solidFill>
                <a:ea typeface="Roboto"/>
              </a:rPr>
              <a:t> Teacher-made tests for non-ACP courses</a:t>
            </a:r>
            <a:endParaRPr lang="en-US" sz="2400">
              <a:solidFill>
                <a:srgbClr val="F8F8F8"/>
              </a:solidFill>
              <a:ea typeface="Roboto"/>
              <a:cs typeface="Lato"/>
            </a:endParaRPr>
          </a:p>
          <a:p>
            <a:pPr indent="-274320">
              <a:lnSpc>
                <a:spcPct val="150000"/>
              </a:lnSpc>
              <a:buClr>
                <a:srgbClr val="F8F8F8"/>
              </a:buClr>
              <a:buFont typeface="Arial" panose="020B0604020202020204" pitchFamily="34" charset="0"/>
              <a:buChar char="•"/>
            </a:pPr>
            <a:r>
              <a:rPr lang="en-US" sz="2400">
                <a:solidFill>
                  <a:srgbClr val="F8F8F8"/>
                </a:solidFill>
                <a:ea typeface="Roboto"/>
              </a:rPr>
              <a:t> No modified versions of the ACPs</a:t>
            </a:r>
            <a:endParaRPr lang="en-US" sz="2400">
              <a:solidFill>
                <a:srgbClr val="F8F8F8"/>
              </a:solidFill>
              <a:ea typeface="Roboto"/>
              <a:cs typeface="Lato"/>
            </a:endParaRPr>
          </a:p>
          <a:p>
            <a:pPr marL="742950" lvl="1" indent="-285750">
              <a:lnSpc>
                <a:spcPct val="150000"/>
              </a:lnSpc>
              <a:buClr>
                <a:srgbClr val="F8F8F8"/>
              </a:buClr>
              <a:buFont typeface="Arial" panose="020B0604020202020204" pitchFamily="34" charset="0"/>
              <a:buChar char="•"/>
            </a:pPr>
            <a:r>
              <a:rPr lang="en-US" sz="2000">
                <a:solidFill>
                  <a:srgbClr val="F8F8F8"/>
                </a:solidFill>
                <a:effectLst/>
                <a:ea typeface="Roboto"/>
                <a:cs typeface="Times New Roman"/>
              </a:rPr>
              <a:t>Students</a:t>
            </a:r>
            <a:r>
              <a:rPr lang="en-US" sz="2000" spc="-35" dirty="0">
                <a:solidFill>
                  <a:srgbClr val="F8F8F8"/>
                </a:solidFill>
                <a:effectLst/>
                <a:ea typeface="Roboto"/>
                <a:cs typeface="Times New Roman"/>
              </a:rPr>
              <a:t> </a:t>
            </a:r>
            <a:r>
              <a:rPr lang="en-US" sz="2000">
                <a:solidFill>
                  <a:srgbClr val="F8F8F8"/>
                </a:solidFill>
                <a:effectLst/>
                <a:ea typeface="Roboto"/>
                <a:cs typeface="Times New Roman"/>
              </a:rPr>
              <a:t>who</a:t>
            </a:r>
            <a:r>
              <a:rPr lang="en-US" sz="2000" spc="-30" dirty="0">
                <a:solidFill>
                  <a:srgbClr val="F8F8F8"/>
                </a:solidFill>
                <a:effectLst/>
                <a:ea typeface="Roboto"/>
                <a:cs typeface="Times New Roman"/>
              </a:rPr>
              <a:t> </a:t>
            </a:r>
            <a:r>
              <a:rPr lang="en-US" sz="2000">
                <a:solidFill>
                  <a:srgbClr val="F8F8F8"/>
                </a:solidFill>
                <a:effectLst/>
                <a:ea typeface="Roboto"/>
                <a:cs typeface="Times New Roman"/>
              </a:rPr>
              <a:t>do</a:t>
            </a:r>
            <a:r>
              <a:rPr lang="en-US" sz="2000" spc="-35" dirty="0">
                <a:solidFill>
                  <a:srgbClr val="F8F8F8"/>
                </a:solidFill>
                <a:effectLst/>
                <a:ea typeface="Roboto"/>
                <a:cs typeface="Times New Roman"/>
              </a:rPr>
              <a:t> </a:t>
            </a:r>
            <a:r>
              <a:rPr lang="en-US" sz="2000">
                <a:solidFill>
                  <a:srgbClr val="F8F8F8"/>
                </a:solidFill>
                <a:effectLst/>
                <a:ea typeface="Roboto"/>
                <a:cs typeface="Times New Roman"/>
              </a:rPr>
              <a:t>not</a:t>
            </a:r>
            <a:r>
              <a:rPr lang="en-US" sz="2000" spc="-30" dirty="0">
                <a:solidFill>
                  <a:srgbClr val="F8F8F8"/>
                </a:solidFill>
                <a:effectLst/>
                <a:ea typeface="Roboto"/>
                <a:cs typeface="Times New Roman"/>
              </a:rPr>
              <a:t> </a:t>
            </a:r>
            <a:r>
              <a:rPr lang="en-US" sz="2000">
                <a:solidFill>
                  <a:srgbClr val="F8F8F8"/>
                </a:solidFill>
                <a:effectLst/>
                <a:ea typeface="Roboto"/>
                <a:cs typeface="Times New Roman"/>
              </a:rPr>
              <a:t>receive</a:t>
            </a:r>
            <a:r>
              <a:rPr lang="en-US" sz="2000" spc="-35" dirty="0">
                <a:solidFill>
                  <a:srgbClr val="F8F8F8"/>
                </a:solidFill>
                <a:effectLst/>
                <a:ea typeface="Roboto"/>
                <a:cs typeface="Times New Roman"/>
              </a:rPr>
              <a:t> </a:t>
            </a:r>
            <a:r>
              <a:rPr lang="en-US" sz="2000">
                <a:solidFill>
                  <a:srgbClr val="F8F8F8"/>
                </a:solidFill>
                <a:effectLst/>
                <a:ea typeface="Roboto"/>
                <a:cs typeface="Times New Roman"/>
              </a:rPr>
              <a:t>on-level</a:t>
            </a:r>
            <a:r>
              <a:rPr lang="en-US" sz="2000" spc="-30" dirty="0">
                <a:solidFill>
                  <a:srgbClr val="F8F8F8"/>
                </a:solidFill>
                <a:effectLst/>
                <a:ea typeface="Roboto"/>
                <a:cs typeface="Times New Roman"/>
              </a:rPr>
              <a:t> </a:t>
            </a:r>
            <a:r>
              <a:rPr lang="en-US" sz="2000">
                <a:solidFill>
                  <a:srgbClr val="F8F8F8"/>
                </a:solidFill>
                <a:effectLst/>
                <a:ea typeface="Roboto"/>
                <a:cs typeface="Times New Roman"/>
              </a:rPr>
              <a:t>instruction</a:t>
            </a:r>
            <a:r>
              <a:rPr lang="en-US" sz="2000" spc="-30" dirty="0">
                <a:solidFill>
                  <a:srgbClr val="F8F8F8"/>
                </a:solidFill>
                <a:effectLst/>
                <a:ea typeface="Roboto"/>
                <a:cs typeface="Times New Roman"/>
              </a:rPr>
              <a:t> </a:t>
            </a:r>
            <a:r>
              <a:rPr lang="en-US" sz="2000">
                <a:solidFill>
                  <a:srgbClr val="F8F8F8"/>
                </a:solidFill>
                <a:effectLst/>
                <a:ea typeface="Roboto"/>
                <a:cs typeface="Times New Roman"/>
              </a:rPr>
              <a:t>or cannot take ACPs with accommodations require teacher-made tests documented through ARD or LPAC documentation</a:t>
            </a:r>
            <a:r>
              <a:rPr lang="en-US" sz="2000">
                <a:solidFill>
                  <a:srgbClr val="F8F8F8"/>
                </a:solidFill>
                <a:ea typeface="Roboto"/>
                <a:cs typeface="Times New Roman"/>
              </a:rPr>
              <a:t>. </a:t>
            </a:r>
            <a:r>
              <a:rPr lang="en-US" sz="2000">
                <a:solidFill>
                  <a:schemeClr val="bg1"/>
                </a:solidFill>
                <a:ea typeface="+mn-lt"/>
                <a:cs typeface="+mn-lt"/>
              </a:rPr>
              <a:t>See</a:t>
            </a:r>
            <a:r>
              <a:rPr lang="en-US" sz="2000" dirty="0">
                <a:ea typeface="+mn-lt"/>
                <a:cs typeface="+mn-lt"/>
              </a:rPr>
              <a:t> </a:t>
            </a:r>
            <a:r>
              <a:rPr lang="en-US" sz="2000" dirty="0">
                <a:ea typeface="+mn-lt"/>
                <a:cs typeface="+mn-lt"/>
                <a:hlinkClick r:id="rId3">
                  <a:extLst>
                    <a:ext uri="{A12FA001-AC4F-418D-AE19-62706E023703}">
                      <ahyp:hlinkClr xmlns:ahyp="http://schemas.microsoft.com/office/drawing/2018/hyperlinkcolor" val="tx"/>
                    </a:ext>
                  </a:extLst>
                </a:hlinkClick>
              </a:rPr>
              <a:t>Teacher-Made Test Guidance for Inclusion &amp; Resource</a:t>
            </a:r>
            <a:r>
              <a:rPr lang="en-US" sz="2000" dirty="0">
                <a:ea typeface="+mn-lt"/>
                <a:cs typeface="+mn-lt"/>
              </a:rPr>
              <a:t> </a:t>
            </a:r>
            <a:r>
              <a:rPr lang="en-US" sz="2000">
                <a:solidFill>
                  <a:schemeClr val="bg1"/>
                </a:solidFill>
                <a:ea typeface="+mn-lt"/>
                <a:cs typeface="+mn-lt"/>
              </a:rPr>
              <a:t>for more information.</a:t>
            </a:r>
            <a:endParaRPr lang="en-US" sz="2000">
              <a:solidFill>
                <a:schemeClr val="bg1"/>
              </a:solidFill>
              <a:effectLst/>
              <a:highlight>
                <a:srgbClr val="FFFF00"/>
              </a:highlight>
              <a:ea typeface="Roboto" panose="02000000000000000000" pitchFamily="2" charset="0"/>
              <a:cs typeface="Times New Roman" panose="02020603050405020304" pitchFamily="18" charset="0"/>
            </a:endParaRPr>
          </a:p>
          <a:p>
            <a:pPr marL="742950" lvl="1" indent="-285750">
              <a:lnSpc>
                <a:spcPct val="150000"/>
              </a:lnSpc>
              <a:buClr>
                <a:srgbClr val="F8F8F8"/>
              </a:buClr>
              <a:buFont typeface="Arial" panose="020B0604020202020204" pitchFamily="34" charset="0"/>
              <a:buChar char="•"/>
            </a:pPr>
            <a:r>
              <a:rPr lang="en-US" sz="2000">
                <a:solidFill>
                  <a:srgbClr val="F8F8F8"/>
                </a:solidFill>
                <a:effectLst/>
                <a:ea typeface="Roboto"/>
                <a:cs typeface="Times New Roman"/>
              </a:rPr>
              <a:t>504 students are not exempt from testing and are not allowed to take teacher-made exams</a:t>
            </a:r>
            <a:r>
              <a:rPr lang="en-US" sz="2000">
                <a:solidFill>
                  <a:srgbClr val="F8F8F8"/>
                </a:solidFill>
                <a:ea typeface="Roboto"/>
                <a:cs typeface="Times New Roman"/>
              </a:rPr>
              <a:t>.</a:t>
            </a:r>
            <a:endParaRPr lang="en-US" sz="2000">
              <a:solidFill>
                <a:srgbClr val="F8F8F8"/>
              </a:solidFill>
              <a:effectLst/>
              <a:highlight>
                <a:srgbClr val="FFFF00"/>
              </a:highlight>
              <a:ea typeface="Roboto"/>
              <a:cs typeface="Times New Roman"/>
            </a:endParaRPr>
          </a:p>
          <a:p>
            <a:pPr marL="0" marR="0" indent="0" algn="just">
              <a:lnSpc>
                <a:spcPct val="150000"/>
              </a:lnSpc>
              <a:spcBef>
                <a:spcPts val="0"/>
              </a:spcBef>
              <a:spcAft>
                <a:spcPts val="0"/>
              </a:spcAft>
              <a:buNone/>
              <a:tabLst>
                <a:tab pos="718820" algn="l"/>
              </a:tabLst>
            </a:pPr>
            <a:endParaRPr lang="en-US" sz="1200">
              <a:solidFill>
                <a:srgbClr val="F8F8F8"/>
              </a:solidFill>
              <a:effectLst/>
              <a:ea typeface="Roboto" panose="02000000000000000000" pitchFamily="2" charset="0"/>
            </a:endParaRPr>
          </a:p>
        </p:txBody>
      </p:sp>
      <p:grpSp>
        <p:nvGrpSpPr>
          <p:cNvPr id="6" name="Group 5"/>
          <p:cNvGrpSpPr/>
          <p:nvPr/>
        </p:nvGrpSpPr>
        <p:grpSpPr>
          <a:xfrm>
            <a:off x="11522880" y="5809646"/>
            <a:ext cx="588963" cy="814388"/>
            <a:chOff x="5597525" y="5522913"/>
            <a:chExt cx="588963" cy="814388"/>
          </a:xfrm>
        </p:grpSpPr>
        <p:sp>
          <p:nvSpPr>
            <p:cNvPr id="7" name="Freeform 188"/>
            <p:cNvSpPr>
              <a:spLocks noEditPoints="1"/>
            </p:cNvSpPr>
            <p:nvPr/>
          </p:nvSpPr>
          <p:spPr bwMode="auto">
            <a:xfrm>
              <a:off x="5865813" y="5711826"/>
              <a:ext cx="320675" cy="280988"/>
            </a:xfrm>
            <a:custGeom>
              <a:avLst/>
              <a:gdLst>
                <a:gd name="T0" fmla="*/ 94 w 122"/>
                <a:gd name="T1" fmla="*/ 90 h 107"/>
                <a:gd name="T2" fmla="*/ 102 w 122"/>
                <a:gd name="T3" fmla="*/ 23 h 107"/>
                <a:gd name="T4" fmla="*/ 101 w 122"/>
                <a:gd name="T5" fmla="*/ 21 h 107"/>
                <a:gd name="T6" fmla="*/ 69 w 122"/>
                <a:gd name="T7" fmla="*/ 2 h 107"/>
                <a:gd name="T8" fmla="*/ 31 w 122"/>
                <a:gd name="T9" fmla="*/ 14 h 107"/>
                <a:gd name="T10" fmla="*/ 19 w 122"/>
                <a:gd name="T11" fmla="*/ 84 h 107"/>
                <a:gd name="T12" fmla="*/ 55 w 122"/>
                <a:gd name="T13" fmla="*/ 105 h 107"/>
                <a:gd name="T14" fmla="*/ 94 w 122"/>
                <a:gd name="T15" fmla="*/ 90 h 107"/>
                <a:gd name="T16" fmla="*/ 66 w 122"/>
                <a:gd name="T17" fmla="*/ 16 h 107"/>
                <a:gd name="T18" fmla="*/ 72 w 122"/>
                <a:gd name="T19" fmla="*/ 16 h 107"/>
                <a:gd name="T20" fmla="*/ 52 w 122"/>
                <a:gd name="T21" fmla="*/ 26 h 107"/>
                <a:gd name="T22" fmla="*/ 30 w 122"/>
                <a:gd name="T23" fmla="*/ 46 h 107"/>
                <a:gd name="T24" fmla="*/ 36 w 122"/>
                <a:gd name="T25" fmla="*/ 34 h 107"/>
                <a:gd name="T26" fmla="*/ 66 w 122"/>
                <a:gd name="T27" fmla="*/ 1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2" h="107">
                  <a:moveTo>
                    <a:pt x="94" y="90"/>
                  </a:moveTo>
                  <a:cubicBezTo>
                    <a:pt x="112" y="75"/>
                    <a:pt x="122" y="40"/>
                    <a:pt x="102" y="23"/>
                  </a:cubicBezTo>
                  <a:cubicBezTo>
                    <a:pt x="102" y="22"/>
                    <a:pt x="101" y="21"/>
                    <a:pt x="101" y="21"/>
                  </a:cubicBezTo>
                  <a:cubicBezTo>
                    <a:pt x="92" y="13"/>
                    <a:pt x="82" y="4"/>
                    <a:pt x="69" y="2"/>
                  </a:cubicBezTo>
                  <a:cubicBezTo>
                    <a:pt x="56" y="0"/>
                    <a:pt x="42" y="6"/>
                    <a:pt x="31" y="14"/>
                  </a:cubicBezTo>
                  <a:cubicBezTo>
                    <a:pt x="9" y="31"/>
                    <a:pt x="0" y="61"/>
                    <a:pt x="19" y="84"/>
                  </a:cubicBezTo>
                  <a:cubicBezTo>
                    <a:pt x="28" y="94"/>
                    <a:pt x="41" y="103"/>
                    <a:pt x="55" y="105"/>
                  </a:cubicBezTo>
                  <a:cubicBezTo>
                    <a:pt x="69" y="107"/>
                    <a:pt x="84" y="100"/>
                    <a:pt x="94" y="90"/>
                  </a:cubicBezTo>
                  <a:close/>
                  <a:moveTo>
                    <a:pt x="66" y="16"/>
                  </a:moveTo>
                  <a:cubicBezTo>
                    <a:pt x="68" y="16"/>
                    <a:pt x="70" y="16"/>
                    <a:pt x="72" y="16"/>
                  </a:cubicBezTo>
                  <a:cubicBezTo>
                    <a:pt x="65" y="18"/>
                    <a:pt x="58" y="22"/>
                    <a:pt x="52" y="26"/>
                  </a:cubicBezTo>
                  <a:cubicBezTo>
                    <a:pt x="43" y="31"/>
                    <a:pt x="36" y="38"/>
                    <a:pt x="30" y="46"/>
                  </a:cubicBezTo>
                  <a:cubicBezTo>
                    <a:pt x="31" y="42"/>
                    <a:pt x="33" y="38"/>
                    <a:pt x="36" y="34"/>
                  </a:cubicBezTo>
                  <a:cubicBezTo>
                    <a:pt x="43" y="26"/>
                    <a:pt x="55" y="16"/>
                    <a:pt x="66" y="16"/>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190"/>
            <p:cNvSpPr>
              <a:spLocks noEditPoints="1"/>
            </p:cNvSpPr>
            <p:nvPr/>
          </p:nvSpPr>
          <p:spPr bwMode="auto">
            <a:xfrm>
              <a:off x="5597525" y="5522913"/>
              <a:ext cx="257175" cy="285750"/>
            </a:xfrm>
            <a:custGeom>
              <a:avLst/>
              <a:gdLst>
                <a:gd name="T0" fmla="*/ 96 w 98"/>
                <a:gd name="T1" fmla="*/ 64 h 109"/>
                <a:gd name="T2" fmla="*/ 90 w 98"/>
                <a:gd name="T3" fmla="*/ 31 h 109"/>
                <a:gd name="T4" fmla="*/ 26 w 98"/>
                <a:gd name="T5" fmla="*/ 10 h 109"/>
                <a:gd name="T6" fmla="*/ 0 w 98"/>
                <a:gd name="T7" fmla="*/ 49 h 109"/>
                <a:gd name="T8" fmla="*/ 21 w 98"/>
                <a:gd name="T9" fmla="*/ 92 h 109"/>
                <a:gd name="T10" fmla="*/ 64 w 98"/>
                <a:gd name="T11" fmla="*/ 101 h 109"/>
                <a:gd name="T12" fmla="*/ 96 w 98"/>
                <a:gd name="T13" fmla="*/ 64 h 109"/>
                <a:gd name="T14" fmla="*/ 29 w 98"/>
                <a:gd name="T15" fmla="*/ 31 h 109"/>
                <a:gd name="T16" fmla="*/ 57 w 98"/>
                <a:gd name="T17" fmla="*/ 24 h 109"/>
                <a:gd name="T18" fmla="*/ 35 w 98"/>
                <a:gd name="T19" fmla="*/ 39 h 109"/>
                <a:gd name="T20" fmla="*/ 24 w 98"/>
                <a:gd name="T21" fmla="*/ 58 h 109"/>
                <a:gd name="T22" fmla="*/ 29 w 98"/>
                <a:gd name="T23" fmla="*/ 3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8" h="109">
                  <a:moveTo>
                    <a:pt x="96" y="64"/>
                  </a:moveTo>
                  <a:cubicBezTo>
                    <a:pt x="98" y="53"/>
                    <a:pt x="97" y="40"/>
                    <a:pt x="90" y="31"/>
                  </a:cubicBezTo>
                  <a:cubicBezTo>
                    <a:pt x="81" y="9"/>
                    <a:pt x="48" y="0"/>
                    <a:pt x="26" y="10"/>
                  </a:cubicBezTo>
                  <a:cubicBezTo>
                    <a:pt x="11" y="17"/>
                    <a:pt x="0" y="32"/>
                    <a:pt x="0" y="49"/>
                  </a:cubicBezTo>
                  <a:cubicBezTo>
                    <a:pt x="0" y="66"/>
                    <a:pt x="10" y="81"/>
                    <a:pt x="21" y="92"/>
                  </a:cubicBezTo>
                  <a:cubicBezTo>
                    <a:pt x="33" y="104"/>
                    <a:pt x="49" y="109"/>
                    <a:pt x="64" y="101"/>
                  </a:cubicBezTo>
                  <a:cubicBezTo>
                    <a:pt x="79" y="93"/>
                    <a:pt x="92" y="80"/>
                    <a:pt x="96" y="64"/>
                  </a:cubicBezTo>
                  <a:close/>
                  <a:moveTo>
                    <a:pt x="29" y="31"/>
                  </a:moveTo>
                  <a:cubicBezTo>
                    <a:pt x="37" y="23"/>
                    <a:pt x="47" y="21"/>
                    <a:pt x="57" y="24"/>
                  </a:cubicBezTo>
                  <a:cubicBezTo>
                    <a:pt x="48" y="27"/>
                    <a:pt x="41" y="33"/>
                    <a:pt x="35" y="39"/>
                  </a:cubicBezTo>
                  <a:cubicBezTo>
                    <a:pt x="30" y="44"/>
                    <a:pt x="25" y="51"/>
                    <a:pt x="24" y="58"/>
                  </a:cubicBezTo>
                  <a:cubicBezTo>
                    <a:pt x="20" y="49"/>
                    <a:pt x="21" y="39"/>
                    <a:pt x="29" y="31"/>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191"/>
            <p:cNvSpPr>
              <a:spLocks/>
            </p:cNvSpPr>
            <p:nvPr/>
          </p:nvSpPr>
          <p:spPr bwMode="auto">
            <a:xfrm>
              <a:off x="5605463" y="5759451"/>
              <a:ext cx="436563" cy="577850"/>
            </a:xfrm>
            <a:custGeom>
              <a:avLst/>
              <a:gdLst>
                <a:gd name="T0" fmla="*/ 162 w 166"/>
                <a:gd name="T1" fmla="*/ 96 h 221"/>
                <a:gd name="T2" fmla="*/ 78 w 166"/>
                <a:gd name="T3" fmla="*/ 178 h 221"/>
                <a:gd name="T4" fmla="*/ 79 w 166"/>
                <a:gd name="T5" fmla="*/ 171 h 221"/>
                <a:gd name="T6" fmla="*/ 82 w 166"/>
                <a:gd name="T7" fmla="*/ 138 h 221"/>
                <a:gd name="T8" fmla="*/ 84 w 166"/>
                <a:gd name="T9" fmla="*/ 136 h 221"/>
                <a:gd name="T10" fmla="*/ 115 w 166"/>
                <a:gd name="T11" fmla="*/ 85 h 221"/>
                <a:gd name="T12" fmla="*/ 118 w 166"/>
                <a:gd name="T13" fmla="*/ 85 h 221"/>
                <a:gd name="T14" fmla="*/ 131 w 166"/>
                <a:gd name="T15" fmla="*/ 75 h 221"/>
                <a:gd name="T16" fmla="*/ 124 w 166"/>
                <a:gd name="T17" fmla="*/ 57 h 221"/>
                <a:gd name="T18" fmla="*/ 118 w 166"/>
                <a:gd name="T19" fmla="*/ 58 h 221"/>
                <a:gd name="T20" fmla="*/ 117 w 166"/>
                <a:gd name="T21" fmla="*/ 60 h 221"/>
                <a:gd name="T22" fmla="*/ 116 w 166"/>
                <a:gd name="T23" fmla="*/ 61 h 221"/>
                <a:gd name="T24" fmla="*/ 108 w 166"/>
                <a:gd name="T25" fmla="*/ 79 h 221"/>
                <a:gd name="T26" fmla="*/ 108 w 166"/>
                <a:gd name="T27" fmla="*/ 81 h 221"/>
                <a:gd name="T28" fmla="*/ 95 w 166"/>
                <a:gd name="T29" fmla="*/ 99 h 221"/>
                <a:gd name="T30" fmla="*/ 82 w 166"/>
                <a:gd name="T31" fmla="*/ 123 h 221"/>
                <a:gd name="T32" fmla="*/ 82 w 166"/>
                <a:gd name="T33" fmla="*/ 120 h 221"/>
                <a:gd name="T34" fmla="*/ 76 w 166"/>
                <a:gd name="T35" fmla="*/ 69 h 221"/>
                <a:gd name="T36" fmla="*/ 66 w 166"/>
                <a:gd name="T37" fmla="*/ 29 h 221"/>
                <a:gd name="T38" fmla="*/ 67 w 166"/>
                <a:gd name="T39" fmla="*/ 28 h 221"/>
                <a:gd name="T40" fmla="*/ 71 w 166"/>
                <a:gd name="T41" fmla="*/ 3 h 221"/>
                <a:gd name="T42" fmla="*/ 66 w 166"/>
                <a:gd name="T43" fmla="*/ 1 h 221"/>
                <a:gd name="T44" fmla="*/ 54 w 166"/>
                <a:gd name="T45" fmla="*/ 6 h 221"/>
                <a:gd name="T46" fmla="*/ 52 w 166"/>
                <a:gd name="T47" fmla="*/ 9 h 221"/>
                <a:gd name="T48" fmla="*/ 51 w 166"/>
                <a:gd name="T49" fmla="*/ 12 h 221"/>
                <a:gd name="T50" fmla="*/ 54 w 166"/>
                <a:gd name="T51" fmla="*/ 21 h 221"/>
                <a:gd name="T52" fmla="*/ 57 w 166"/>
                <a:gd name="T53" fmla="*/ 28 h 221"/>
                <a:gd name="T54" fmla="*/ 60 w 166"/>
                <a:gd name="T55" fmla="*/ 30 h 221"/>
                <a:gd name="T56" fmla="*/ 70 w 166"/>
                <a:gd name="T57" fmla="*/ 73 h 221"/>
                <a:gd name="T58" fmla="*/ 75 w 166"/>
                <a:gd name="T59" fmla="*/ 120 h 221"/>
                <a:gd name="T60" fmla="*/ 73 w 166"/>
                <a:gd name="T61" fmla="*/ 169 h 221"/>
                <a:gd name="T62" fmla="*/ 70 w 166"/>
                <a:gd name="T63" fmla="*/ 187 h 221"/>
                <a:gd name="T64" fmla="*/ 11 w 166"/>
                <a:gd name="T65" fmla="*/ 51 h 221"/>
                <a:gd name="T66" fmla="*/ 2 w 166"/>
                <a:gd name="T67" fmla="*/ 40 h 221"/>
                <a:gd name="T68" fmla="*/ 12 w 166"/>
                <a:gd name="T69" fmla="*/ 126 h 221"/>
                <a:gd name="T70" fmla="*/ 63 w 166"/>
                <a:gd name="T71" fmla="*/ 205 h 221"/>
                <a:gd name="T72" fmla="*/ 65 w 166"/>
                <a:gd name="T73" fmla="*/ 206 h 221"/>
                <a:gd name="T74" fmla="*/ 65 w 166"/>
                <a:gd name="T75" fmla="*/ 206 h 221"/>
                <a:gd name="T76" fmla="*/ 66 w 166"/>
                <a:gd name="T77" fmla="*/ 209 h 221"/>
                <a:gd name="T78" fmla="*/ 64 w 166"/>
                <a:gd name="T79" fmla="*/ 218 h 221"/>
                <a:gd name="T80" fmla="*/ 68 w 166"/>
                <a:gd name="T81" fmla="*/ 219 h 221"/>
                <a:gd name="T82" fmla="*/ 72 w 166"/>
                <a:gd name="T83" fmla="*/ 208 h 221"/>
                <a:gd name="T84" fmla="*/ 135 w 166"/>
                <a:gd name="T85" fmla="*/ 164 h 221"/>
                <a:gd name="T86" fmla="*/ 162 w 166"/>
                <a:gd name="T87" fmla="*/ 96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6" h="221">
                  <a:moveTo>
                    <a:pt x="162" y="96"/>
                  </a:moveTo>
                  <a:cubicBezTo>
                    <a:pt x="161" y="94"/>
                    <a:pt x="97" y="144"/>
                    <a:pt x="78" y="178"/>
                  </a:cubicBezTo>
                  <a:cubicBezTo>
                    <a:pt x="79" y="176"/>
                    <a:pt x="79" y="173"/>
                    <a:pt x="79" y="171"/>
                  </a:cubicBezTo>
                  <a:cubicBezTo>
                    <a:pt x="81" y="160"/>
                    <a:pt x="81" y="149"/>
                    <a:pt x="82" y="138"/>
                  </a:cubicBezTo>
                  <a:cubicBezTo>
                    <a:pt x="83" y="138"/>
                    <a:pt x="83" y="137"/>
                    <a:pt x="84" y="136"/>
                  </a:cubicBezTo>
                  <a:cubicBezTo>
                    <a:pt x="92" y="119"/>
                    <a:pt x="102" y="100"/>
                    <a:pt x="115" y="85"/>
                  </a:cubicBezTo>
                  <a:cubicBezTo>
                    <a:pt x="116" y="85"/>
                    <a:pt x="117" y="85"/>
                    <a:pt x="118" y="85"/>
                  </a:cubicBezTo>
                  <a:cubicBezTo>
                    <a:pt x="123" y="85"/>
                    <a:pt x="129" y="79"/>
                    <a:pt x="131" y="75"/>
                  </a:cubicBezTo>
                  <a:cubicBezTo>
                    <a:pt x="133" y="69"/>
                    <a:pt x="127" y="62"/>
                    <a:pt x="124" y="57"/>
                  </a:cubicBezTo>
                  <a:cubicBezTo>
                    <a:pt x="122" y="55"/>
                    <a:pt x="119" y="56"/>
                    <a:pt x="118" y="58"/>
                  </a:cubicBezTo>
                  <a:cubicBezTo>
                    <a:pt x="118" y="59"/>
                    <a:pt x="117" y="60"/>
                    <a:pt x="117" y="60"/>
                  </a:cubicBezTo>
                  <a:cubicBezTo>
                    <a:pt x="117" y="60"/>
                    <a:pt x="116" y="61"/>
                    <a:pt x="116" y="61"/>
                  </a:cubicBezTo>
                  <a:cubicBezTo>
                    <a:pt x="112" y="65"/>
                    <a:pt x="106" y="72"/>
                    <a:pt x="108" y="79"/>
                  </a:cubicBezTo>
                  <a:cubicBezTo>
                    <a:pt x="108" y="80"/>
                    <a:pt x="108" y="80"/>
                    <a:pt x="108" y="81"/>
                  </a:cubicBezTo>
                  <a:cubicBezTo>
                    <a:pt x="104" y="87"/>
                    <a:pt x="99" y="93"/>
                    <a:pt x="95" y="99"/>
                  </a:cubicBezTo>
                  <a:cubicBezTo>
                    <a:pt x="91" y="106"/>
                    <a:pt x="86" y="114"/>
                    <a:pt x="82" y="123"/>
                  </a:cubicBezTo>
                  <a:cubicBezTo>
                    <a:pt x="82" y="122"/>
                    <a:pt x="82" y="121"/>
                    <a:pt x="82" y="120"/>
                  </a:cubicBezTo>
                  <a:cubicBezTo>
                    <a:pt x="81" y="103"/>
                    <a:pt x="80" y="86"/>
                    <a:pt x="76" y="69"/>
                  </a:cubicBezTo>
                  <a:cubicBezTo>
                    <a:pt x="74" y="56"/>
                    <a:pt x="71" y="42"/>
                    <a:pt x="66" y="29"/>
                  </a:cubicBezTo>
                  <a:cubicBezTo>
                    <a:pt x="66" y="29"/>
                    <a:pt x="67" y="29"/>
                    <a:pt x="67" y="28"/>
                  </a:cubicBezTo>
                  <a:cubicBezTo>
                    <a:pt x="73" y="22"/>
                    <a:pt x="73" y="10"/>
                    <a:pt x="71" y="3"/>
                  </a:cubicBezTo>
                  <a:cubicBezTo>
                    <a:pt x="71" y="1"/>
                    <a:pt x="68" y="0"/>
                    <a:pt x="66" y="1"/>
                  </a:cubicBezTo>
                  <a:cubicBezTo>
                    <a:pt x="62" y="2"/>
                    <a:pt x="58" y="4"/>
                    <a:pt x="54" y="6"/>
                  </a:cubicBezTo>
                  <a:cubicBezTo>
                    <a:pt x="53" y="6"/>
                    <a:pt x="52" y="7"/>
                    <a:pt x="52" y="9"/>
                  </a:cubicBezTo>
                  <a:cubicBezTo>
                    <a:pt x="51" y="9"/>
                    <a:pt x="50" y="11"/>
                    <a:pt x="51" y="12"/>
                  </a:cubicBezTo>
                  <a:cubicBezTo>
                    <a:pt x="52" y="15"/>
                    <a:pt x="53" y="18"/>
                    <a:pt x="54" y="21"/>
                  </a:cubicBezTo>
                  <a:cubicBezTo>
                    <a:pt x="55" y="23"/>
                    <a:pt x="56" y="26"/>
                    <a:pt x="57" y="28"/>
                  </a:cubicBezTo>
                  <a:cubicBezTo>
                    <a:pt x="58" y="29"/>
                    <a:pt x="59" y="30"/>
                    <a:pt x="60" y="30"/>
                  </a:cubicBezTo>
                  <a:cubicBezTo>
                    <a:pt x="63" y="44"/>
                    <a:pt x="68" y="58"/>
                    <a:pt x="70" y="73"/>
                  </a:cubicBezTo>
                  <a:cubicBezTo>
                    <a:pt x="73" y="88"/>
                    <a:pt x="75" y="104"/>
                    <a:pt x="75" y="120"/>
                  </a:cubicBezTo>
                  <a:cubicBezTo>
                    <a:pt x="76" y="136"/>
                    <a:pt x="75" y="152"/>
                    <a:pt x="73" y="169"/>
                  </a:cubicBezTo>
                  <a:cubicBezTo>
                    <a:pt x="72" y="175"/>
                    <a:pt x="71" y="181"/>
                    <a:pt x="70" y="187"/>
                  </a:cubicBezTo>
                  <a:cubicBezTo>
                    <a:pt x="62" y="138"/>
                    <a:pt x="42" y="90"/>
                    <a:pt x="11" y="51"/>
                  </a:cubicBezTo>
                  <a:cubicBezTo>
                    <a:pt x="11" y="51"/>
                    <a:pt x="4" y="43"/>
                    <a:pt x="2" y="40"/>
                  </a:cubicBezTo>
                  <a:cubicBezTo>
                    <a:pt x="0" y="37"/>
                    <a:pt x="4" y="103"/>
                    <a:pt x="12" y="126"/>
                  </a:cubicBezTo>
                  <a:cubicBezTo>
                    <a:pt x="23" y="154"/>
                    <a:pt x="40" y="185"/>
                    <a:pt x="63" y="205"/>
                  </a:cubicBezTo>
                  <a:cubicBezTo>
                    <a:pt x="63" y="206"/>
                    <a:pt x="64" y="206"/>
                    <a:pt x="65" y="206"/>
                  </a:cubicBezTo>
                  <a:cubicBezTo>
                    <a:pt x="65" y="206"/>
                    <a:pt x="65" y="206"/>
                    <a:pt x="65" y="206"/>
                  </a:cubicBezTo>
                  <a:cubicBezTo>
                    <a:pt x="64" y="207"/>
                    <a:pt x="65" y="208"/>
                    <a:pt x="66" y="209"/>
                  </a:cubicBezTo>
                  <a:cubicBezTo>
                    <a:pt x="65" y="212"/>
                    <a:pt x="65" y="215"/>
                    <a:pt x="64" y="218"/>
                  </a:cubicBezTo>
                  <a:cubicBezTo>
                    <a:pt x="64" y="220"/>
                    <a:pt x="67" y="221"/>
                    <a:pt x="68" y="219"/>
                  </a:cubicBezTo>
                  <a:cubicBezTo>
                    <a:pt x="69" y="215"/>
                    <a:pt x="71" y="212"/>
                    <a:pt x="72" y="208"/>
                  </a:cubicBezTo>
                  <a:cubicBezTo>
                    <a:pt x="97" y="200"/>
                    <a:pt x="120" y="185"/>
                    <a:pt x="135" y="164"/>
                  </a:cubicBezTo>
                  <a:cubicBezTo>
                    <a:pt x="149" y="145"/>
                    <a:pt x="166" y="121"/>
                    <a:pt x="162" y="96"/>
                  </a:cubicBezTo>
                  <a:close/>
                </a:path>
              </a:pathLst>
            </a:custGeom>
            <a:solidFill>
              <a:schemeClr val="accent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192"/>
            <p:cNvSpPr>
              <a:spLocks/>
            </p:cNvSpPr>
            <p:nvPr/>
          </p:nvSpPr>
          <p:spPr bwMode="auto">
            <a:xfrm>
              <a:off x="5626100" y="5562601"/>
              <a:ext cx="123825" cy="144463"/>
            </a:xfrm>
            <a:custGeom>
              <a:avLst/>
              <a:gdLst>
                <a:gd name="T0" fmla="*/ 26 w 47"/>
                <a:gd name="T1" fmla="*/ 48 h 55"/>
                <a:gd name="T2" fmla="*/ 23 w 47"/>
                <a:gd name="T3" fmla="*/ 44 h 55"/>
                <a:gd name="T4" fmla="*/ 33 w 47"/>
                <a:gd name="T5" fmla="*/ 36 h 55"/>
                <a:gd name="T6" fmla="*/ 39 w 47"/>
                <a:gd name="T7" fmla="*/ 26 h 55"/>
                <a:gd name="T8" fmla="*/ 42 w 47"/>
                <a:gd name="T9" fmla="*/ 16 h 55"/>
                <a:gd name="T10" fmla="*/ 45 w 47"/>
                <a:gd name="T11" fmla="*/ 14 h 55"/>
                <a:gd name="T12" fmla="*/ 46 w 47"/>
                <a:gd name="T13" fmla="*/ 11 h 55"/>
                <a:gd name="T14" fmla="*/ 40 w 47"/>
                <a:gd name="T15" fmla="*/ 7 h 55"/>
                <a:gd name="T16" fmla="*/ 12 w 47"/>
                <a:gd name="T17" fmla="*/ 18 h 55"/>
                <a:gd name="T18" fmla="*/ 7 w 47"/>
                <a:gd name="T19" fmla="*/ 45 h 55"/>
                <a:gd name="T20" fmla="*/ 13 w 47"/>
                <a:gd name="T21" fmla="*/ 49 h 55"/>
                <a:gd name="T22" fmla="*/ 26 w 47"/>
                <a:gd name="T23" fmla="*/ 4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 h="55">
                  <a:moveTo>
                    <a:pt x="26" y="48"/>
                  </a:moveTo>
                  <a:cubicBezTo>
                    <a:pt x="27" y="46"/>
                    <a:pt x="25" y="44"/>
                    <a:pt x="23" y="44"/>
                  </a:cubicBezTo>
                  <a:cubicBezTo>
                    <a:pt x="27" y="42"/>
                    <a:pt x="30" y="38"/>
                    <a:pt x="33" y="36"/>
                  </a:cubicBezTo>
                  <a:cubicBezTo>
                    <a:pt x="36" y="33"/>
                    <a:pt x="38" y="30"/>
                    <a:pt x="39" y="26"/>
                  </a:cubicBezTo>
                  <a:cubicBezTo>
                    <a:pt x="41" y="23"/>
                    <a:pt x="42" y="19"/>
                    <a:pt x="42" y="16"/>
                  </a:cubicBezTo>
                  <a:cubicBezTo>
                    <a:pt x="43" y="15"/>
                    <a:pt x="44" y="15"/>
                    <a:pt x="45" y="14"/>
                  </a:cubicBezTo>
                  <a:cubicBezTo>
                    <a:pt x="47" y="13"/>
                    <a:pt x="46" y="12"/>
                    <a:pt x="46" y="11"/>
                  </a:cubicBezTo>
                  <a:cubicBezTo>
                    <a:pt x="44" y="9"/>
                    <a:pt x="42" y="7"/>
                    <a:pt x="40" y="7"/>
                  </a:cubicBezTo>
                  <a:cubicBezTo>
                    <a:pt x="33" y="0"/>
                    <a:pt x="17" y="13"/>
                    <a:pt x="12" y="18"/>
                  </a:cubicBezTo>
                  <a:cubicBezTo>
                    <a:pt x="8" y="24"/>
                    <a:pt x="0" y="40"/>
                    <a:pt x="7" y="45"/>
                  </a:cubicBezTo>
                  <a:cubicBezTo>
                    <a:pt x="8" y="49"/>
                    <a:pt x="10" y="50"/>
                    <a:pt x="13" y="49"/>
                  </a:cubicBezTo>
                  <a:cubicBezTo>
                    <a:pt x="16" y="54"/>
                    <a:pt x="23" y="55"/>
                    <a:pt x="26" y="48"/>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Freeform 193"/>
            <p:cNvSpPr>
              <a:spLocks noEditPoints="1"/>
            </p:cNvSpPr>
            <p:nvPr/>
          </p:nvSpPr>
          <p:spPr bwMode="auto">
            <a:xfrm>
              <a:off x="5938838" y="5743576"/>
              <a:ext cx="134938" cy="117475"/>
            </a:xfrm>
            <a:custGeom>
              <a:avLst/>
              <a:gdLst>
                <a:gd name="T0" fmla="*/ 39 w 51"/>
                <a:gd name="T1" fmla="*/ 8 h 45"/>
                <a:gd name="T2" fmla="*/ 39 w 51"/>
                <a:gd name="T3" fmla="*/ 8 h 45"/>
                <a:gd name="T4" fmla="*/ 47 w 51"/>
                <a:gd name="T5" fmla="*/ 11 h 45"/>
                <a:gd name="T6" fmla="*/ 50 w 51"/>
                <a:gd name="T7" fmla="*/ 8 h 45"/>
                <a:gd name="T8" fmla="*/ 29 w 51"/>
                <a:gd name="T9" fmla="*/ 6 h 45"/>
                <a:gd name="T10" fmla="*/ 16 w 51"/>
                <a:gd name="T11" fmla="*/ 12 h 45"/>
                <a:gd name="T12" fmla="*/ 2 w 51"/>
                <a:gd name="T13" fmla="*/ 29 h 45"/>
                <a:gd name="T14" fmla="*/ 13 w 51"/>
                <a:gd name="T15" fmla="*/ 40 h 45"/>
                <a:gd name="T16" fmla="*/ 39 w 51"/>
                <a:gd name="T17" fmla="*/ 8 h 45"/>
                <a:gd name="T18" fmla="*/ 10 w 51"/>
                <a:gd name="T19" fmla="*/ 33 h 45"/>
                <a:gd name="T20" fmla="*/ 10 w 51"/>
                <a:gd name="T21" fmla="*/ 32 h 45"/>
                <a:gd name="T22" fmla="*/ 29 w 51"/>
                <a:gd name="T23" fmla="*/ 13 h 45"/>
                <a:gd name="T24" fmla="*/ 19 w 51"/>
                <a:gd name="T25" fmla="*/ 26 h 45"/>
                <a:gd name="T26" fmla="*/ 10 w 51"/>
                <a:gd name="T27" fmla="*/ 3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 h="45">
                  <a:moveTo>
                    <a:pt x="39" y="8"/>
                  </a:moveTo>
                  <a:cubicBezTo>
                    <a:pt x="39" y="8"/>
                    <a:pt x="39" y="8"/>
                    <a:pt x="39" y="8"/>
                  </a:cubicBezTo>
                  <a:cubicBezTo>
                    <a:pt x="42" y="8"/>
                    <a:pt x="45" y="9"/>
                    <a:pt x="47" y="11"/>
                  </a:cubicBezTo>
                  <a:cubicBezTo>
                    <a:pt x="48" y="13"/>
                    <a:pt x="51" y="10"/>
                    <a:pt x="50" y="8"/>
                  </a:cubicBezTo>
                  <a:cubicBezTo>
                    <a:pt x="46" y="0"/>
                    <a:pt x="36" y="3"/>
                    <a:pt x="29" y="6"/>
                  </a:cubicBezTo>
                  <a:cubicBezTo>
                    <a:pt x="24" y="7"/>
                    <a:pt x="20" y="9"/>
                    <a:pt x="16" y="12"/>
                  </a:cubicBezTo>
                  <a:cubicBezTo>
                    <a:pt x="10" y="16"/>
                    <a:pt x="5" y="22"/>
                    <a:pt x="2" y="29"/>
                  </a:cubicBezTo>
                  <a:cubicBezTo>
                    <a:pt x="0" y="38"/>
                    <a:pt x="4" y="45"/>
                    <a:pt x="13" y="40"/>
                  </a:cubicBezTo>
                  <a:cubicBezTo>
                    <a:pt x="25" y="33"/>
                    <a:pt x="34" y="21"/>
                    <a:pt x="39" y="8"/>
                  </a:cubicBezTo>
                  <a:close/>
                  <a:moveTo>
                    <a:pt x="10" y="33"/>
                  </a:moveTo>
                  <a:cubicBezTo>
                    <a:pt x="10" y="33"/>
                    <a:pt x="10" y="32"/>
                    <a:pt x="10" y="32"/>
                  </a:cubicBezTo>
                  <a:cubicBezTo>
                    <a:pt x="15" y="23"/>
                    <a:pt x="20" y="16"/>
                    <a:pt x="29" y="13"/>
                  </a:cubicBezTo>
                  <a:cubicBezTo>
                    <a:pt x="27" y="18"/>
                    <a:pt x="23" y="22"/>
                    <a:pt x="19" y="26"/>
                  </a:cubicBezTo>
                  <a:cubicBezTo>
                    <a:pt x="16" y="29"/>
                    <a:pt x="11" y="33"/>
                    <a:pt x="10" y="33"/>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194"/>
            <p:cNvSpPr>
              <a:spLocks/>
            </p:cNvSpPr>
            <p:nvPr/>
          </p:nvSpPr>
          <p:spPr bwMode="auto">
            <a:xfrm>
              <a:off x="5634038" y="5546726"/>
              <a:ext cx="68263" cy="63500"/>
            </a:xfrm>
            <a:custGeom>
              <a:avLst/>
              <a:gdLst>
                <a:gd name="T0" fmla="*/ 23 w 26"/>
                <a:gd name="T1" fmla="*/ 4 h 24"/>
                <a:gd name="T2" fmla="*/ 13 w 26"/>
                <a:gd name="T3" fmla="*/ 2 h 24"/>
                <a:gd name="T4" fmla="*/ 4 w 26"/>
                <a:gd name="T5" fmla="*/ 7 h 24"/>
                <a:gd name="T6" fmla="*/ 2 w 26"/>
                <a:gd name="T7" fmla="*/ 18 h 24"/>
                <a:gd name="T8" fmla="*/ 12 w 26"/>
                <a:gd name="T9" fmla="*/ 22 h 24"/>
                <a:gd name="T10" fmla="*/ 15 w 26"/>
                <a:gd name="T11" fmla="*/ 21 h 24"/>
                <a:gd name="T12" fmla="*/ 18 w 26"/>
                <a:gd name="T13" fmla="*/ 20 h 24"/>
                <a:gd name="T14" fmla="*/ 24 w 26"/>
                <a:gd name="T15" fmla="*/ 14 h 24"/>
                <a:gd name="T16" fmla="*/ 23 w 26"/>
                <a:gd name="T17"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24">
                  <a:moveTo>
                    <a:pt x="23" y="4"/>
                  </a:moveTo>
                  <a:cubicBezTo>
                    <a:pt x="21" y="1"/>
                    <a:pt x="16" y="0"/>
                    <a:pt x="13" y="2"/>
                  </a:cubicBezTo>
                  <a:cubicBezTo>
                    <a:pt x="10" y="3"/>
                    <a:pt x="6" y="5"/>
                    <a:pt x="4" y="7"/>
                  </a:cubicBezTo>
                  <a:cubicBezTo>
                    <a:pt x="1" y="10"/>
                    <a:pt x="0" y="14"/>
                    <a:pt x="2" y="18"/>
                  </a:cubicBezTo>
                  <a:cubicBezTo>
                    <a:pt x="4" y="21"/>
                    <a:pt x="8" y="24"/>
                    <a:pt x="12" y="22"/>
                  </a:cubicBezTo>
                  <a:cubicBezTo>
                    <a:pt x="13" y="22"/>
                    <a:pt x="14" y="22"/>
                    <a:pt x="15" y="21"/>
                  </a:cubicBezTo>
                  <a:cubicBezTo>
                    <a:pt x="16" y="21"/>
                    <a:pt x="17" y="21"/>
                    <a:pt x="18" y="20"/>
                  </a:cubicBezTo>
                  <a:cubicBezTo>
                    <a:pt x="21" y="19"/>
                    <a:pt x="23" y="17"/>
                    <a:pt x="24" y="14"/>
                  </a:cubicBezTo>
                  <a:cubicBezTo>
                    <a:pt x="26" y="11"/>
                    <a:pt x="26" y="6"/>
                    <a:pt x="23" y="4"/>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195"/>
            <p:cNvSpPr>
              <a:spLocks/>
            </p:cNvSpPr>
            <p:nvPr/>
          </p:nvSpPr>
          <p:spPr bwMode="auto">
            <a:xfrm>
              <a:off x="6073775" y="5737226"/>
              <a:ext cx="60325" cy="66675"/>
            </a:xfrm>
            <a:custGeom>
              <a:avLst/>
              <a:gdLst>
                <a:gd name="T0" fmla="*/ 21 w 23"/>
                <a:gd name="T1" fmla="*/ 13 h 25"/>
                <a:gd name="T2" fmla="*/ 18 w 23"/>
                <a:gd name="T3" fmla="*/ 7 h 25"/>
                <a:gd name="T4" fmla="*/ 15 w 23"/>
                <a:gd name="T5" fmla="*/ 3 h 25"/>
                <a:gd name="T6" fmla="*/ 4 w 23"/>
                <a:gd name="T7" fmla="*/ 3 h 25"/>
                <a:gd name="T8" fmla="*/ 1 w 23"/>
                <a:gd name="T9" fmla="*/ 12 h 25"/>
                <a:gd name="T10" fmla="*/ 3 w 23"/>
                <a:gd name="T11" fmla="*/ 15 h 25"/>
                <a:gd name="T12" fmla="*/ 3 w 23"/>
                <a:gd name="T13" fmla="*/ 15 h 25"/>
                <a:gd name="T14" fmla="*/ 6 w 23"/>
                <a:gd name="T15" fmla="*/ 21 h 25"/>
                <a:gd name="T16" fmla="*/ 6 w 23"/>
                <a:gd name="T17" fmla="*/ 21 h 25"/>
                <a:gd name="T18" fmla="*/ 11 w 23"/>
                <a:gd name="T19" fmla="*/ 24 h 25"/>
                <a:gd name="T20" fmla="*/ 21 w 23"/>
                <a:gd name="T21" fmla="*/ 1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25">
                  <a:moveTo>
                    <a:pt x="21" y="13"/>
                  </a:moveTo>
                  <a:cubicBezTo>
                    <a:pt x="21" y="10"/>
                    <a:pt x="19" y="8"/>
                    <a:pt x="18" y="7"/>
                  </a:cubicBezTo>
                  <a:cubicBezTo>
                    <a:pt x="17" y="5"/>
                    <a:pt x="16" y="4"/>
                    <a:pt x="15" y="3"/>
                  </a:cubicBezTo>
                  <a:cubicBezTo>
                    <a:pt x="12" y="1"/>
                    <a:pt x="8" y="0"/>
                    <a:pt x="4" y="3"/>
                  </a:cubicBezTo>
                  <a:cubicBezTo>
                    <a:pt x="2" y="5"/>
                    <a:pt x="0" y="8"/>
                    <a:pt x="1" y="12"/>
                  </a:cubicBezTo>
                  <a:cubicBezTo>
                    <a:pt x="1" y="13"/>
                    <a:pt x="2" y="14"/>
                    <a:pt x="3" y="15"/>
                  </a:cubicBezTo>
                  <a:cubicBezTo>
                    <a:pt x="3" y="15"/>
                    <a:pt x="3" y="15"/>
                    <a:pt x="3" y="15"/>
                  </a:cubicBezTo>
                  <a:cubicBezTo>
                    <a:pt x="3" y="17"/>
                    <a:pt x="4" y="20"/>
                    <a:pt x="6" y="21"/>
                  </a:cubicBezTo>
                  <a:cubicBezTo>
                    <a:pt x="6" y="21"/>
                    <a:pt x="6" y="21"/>
                    <a:pt x="6" y="21"/>
                  </a:cubicBezTo>
                  <a:cubicBezTo>
                    <a:pt x="7" y="22"/>
                    <a:pt x="9" y="23"/>
                    <a:pt x="11" y="24"/>
                  </a:cubicBezTo>
                  <a:cubicBezTo>
                    <a:pt x="17" y="25"/>
                    <a:pt x="23" y="19"/>
                    <a:pt x="21" y="13"/>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196"/>
            <p:cNvSpPr>
              <a:spLocks/>
            </p:cNvSpPr>
            <p:nvPr/>
          </p:nvSpPr>
          <p:spPr bwMode="auto">
            <a:xfrm>
              <a:off x="5600700" y="5591176"/>
              <a:ext cx="101600" cy="177800"/>
            </a:xfrm>
            <a:custGeom>
              <a:avLst/>
              <a:gdLst>
                <a:gd name="T0" fmla="*/ 39 w 39"/>
                <a:gd name="T1" fmla="*/ 67 h 68"/>
                <a:gd name="T2" fmla="*/ 10 w 39"/>
                <a:gd name="T3" fmla="*/ 42 h 68"/>
                <a:gd name="T4" fmla="*/ 8 w 39"/>
                <a:gd name="T5" fmla="*/ 1 h 68"/>
                <a:gd name="T6" fmla="*/ 7 w 39"/>
                <a:gd name="T7" fmla="*/ 0 h 68"/>
                <a:gd name="T8" fmla="*/ 8 w 39"/>
                <a:gd name="T9" fmla="*/ 43 h 68"/>
                <a:gd name="T10" fmla="*/ 38 w 39"/>
                <a:gd name="T11" fmla="*/ 68 h 68"/>
                <a:gd name="T12" fmla="*/ 39 w 39"/>
                <a:gd name="T13" fmla="*/ 67 h 68"/>
              </a:gdLst>
              <a:ahLst/>
              <a:cxnLst>
                <a:cxn ang="0">
                  <a:pos x="T0" y="T1"/>
                </a:cxn>
                <a:cxn ang="0">
                  <a:pos x="T2" y="T3"/>
                </a:cxn>
                <a:cxn ang="0">
                  <a:pos x="T4" y="T5"/>
                </a:cxn>
                <a:cxn ang="0">
                  <a:pos x="T6" y="T7"/>
                </a:cxn>
                <a:cxn ang="0">
                  <a:pos x="T8" y="T9"/>
                </a:cxn>
                <a:cxn ang="0">
                  <a:pos x="T10" y="T11"/>
                </a:cxn>
                <a:cxn ang="0">
                  <a:pos x="T12" y="T13"/>
                </a:cxn>
              </a:cxnLst>
              <a:rect l="0" t="0" r="r" b="b"/>
              <a:pathLst>
                <a:path w="39" h="68">
                  <a:moveTo>
                    <a:pt x="39" y="67"/>
                  </a:moveTo>
                  <a:cubicBezTo>
                    <a:pt x="27" y="61"/>
                    <a:pt x="17" y="53"/>
                    <a:pt x="10" y="42"/>
                  </a:cubicBezTo>
                  <a:cubicBezTo>
                    <a:pt x="2" y="28"/>
                    <a:pt x="6" y="15"/>
                    <a:pt x="8" y="1"/>
                  </a:cubicBezTo>
                  <a:cubicBezTo>
                    <a:pt x="9" y="0"/>
                    <a:pt x="8" y="0"/>
                    <a:pt x="7" y="0"/>
                  </a:cubicBezTo>
                  <a:cubicBezTo>
                    <a:pt x="1" y="14"/>
                    <a:pt x="0" y="30"/>
                    <a:pt x="8" y="43"/>
                  </a:cubicBezTo>
                  <a:cubicBezTo>
                    <a:pt x="14" y="53"/>
                    <a:pt x="25" y="67"/>
                    <a:pt x="38" y="68"/>
                  </a:cubicBezTo>
                  <a:cubicBezTo>
                    <a:pt x="39" y="68"/>
                    <a:pt x="39" y="67"/>
                    <a:pt x="39" y="67"/>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197"/>
            <p:cNvSpPr>
              <a:spLocks/>
            </p:cNvSpPr>
            <p:nvPr/>
          </p:nvSpPr>
          <p:spPr bwMode="auto">
            <a:xfrm>
              <a:off x="5661025" y="5715001"/>
              <a:ext cx="52388" cy="38100"/>
            </a:xfrm>
            <a:custGeom>
              <a:avLst/>
              <a:gdLst>
                <a:gd name="T0" fmla="*/ 20 w 20"/>
                <a:gd name="T1" fmla="*/ 13 h 15"/>
                <a:gd name="T2" fmla="*/ 11 w 20"/>
                <a:gd name="T3" fmla="*/ 8 h 15"/>
                <a:gd name="T4" fmla="*/ 2 w 20"/>
                <a:gd name="T5" fmla="*/ 0 h 15"/>
                <a:gd name="T6" fmla="*/ 1 w 20"/>
                <a:gd name="T7" fmla="*/ 1 h 15"/>
                <a:gd name="T8" fmla="*/ 9 w 20"/>
                <a:gd name="T9" fmla="*/ 10 h 15"/>
                <a:gd name="T10" fmla="*/ 20 w 20"/>
                <a:gd name="T11" fmla="*/ 14 h 15"/>
                <a:gd name="T12" fmla="*/ 20 w 20"/>
                <a:gd name="T13" fmla="*/ 13 h 15"/>
              </a:gdLst>
              <a:ahLst/>
              <a:cxnLst>
                <a:cxn ang="0">
                  <a:pos x="T0" y="T1"/>
                </a:cxn>
                <a:cxn ang="0">
                  <a:pos x="T2" y="T3"/>
                </a:cxn>
                <a:cxn ang="0">
                  <a:pos x="T4" y="T5"/>
                </a:cxn>
                <a:cxn ang="0">
                  <a:pos x="T6" y="T7"/>
                </a:cxn>
                <a:cxn ang="0">
                  <a:pos x="T8" y="T9"/>
                </a:cxn>
                <a:cxn ang="0">
                  <a:pos x="T10" y="T11"/>
                </a:cxn>
                <a:cxn ang="0">
                  <a:pos x="T12" y="T13"/>
                </a:cxn>
              </a:cxnLst>
              <a:rect l="0" t="0" r="r" b="b"/>
              <a:pathLst>
                <a:path w="20" h="15">
                  <a:moveTo>
                    <a:pt x="20" y="13"/>
                  </a:moveTo>
                  <a:cubicBezTo>
                    <a:pt x="18" y="11"/>
                    <a:pt x="14" y="10"/>
                    <a:pt x="11" y="8"/>
                  </a:cubicBezTo>
                  <a:cubicBezTo>
                    <a:pt x="8" y="6"/>
                    <a:pt x="4" y="3"/>
                    <a:pt x="2" y="0"/>
                  </a:cubicBezTo>
                  <a:cubicBezTo>
                    <a:pt x="1" y="0"/>
                    <a:pt x="0" y="0"/>
                    <a:pt x="1" y="1"/>
                  </a:cubicBezTo>
                  <a:cubicBezTo>
                    <a:pt x="3" y="5"/>
                    <a:pt x="6" y="8"/>
                    <a:pt x="9" y="10"/>
                  </a:cubicBezTo>
                  <a:cubicBezTo>
                    <a:pt x="12" y="12"/>
                    <a:pt x="16" y="15"/>
                    <a:pt x="20" y="14"/>
                  </a:cubicBezTo>
                  <a:cubicBezTo>
                    <a:pt x="20" y="14"/>
                    <a:pt x="20" y="14"/>
                    <a:pt x="20" y="13"/>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98"/>
            <p:cNvSpPr>
              <a:spLocks/>
            </p:cNvSpPr>
            <p:nvPr/>
          </p:nvSpPr>
          <p:spPr bwMode="auto">
            <a:xfrm>
              <a:off x="5784850" y="5586413"/>
              <a:ext cx="61913" cy="161925"/>
            </a:xfrm>
            <a:custGeom>
              <a:avLst/>
              <a:gdLst>
                <a:gd name="T0" fmla="*/ 6 w 24"/>
                <a:gd name="T1" fmla="*/ 0 h 62"/>
                <a:gd name="T2" fmla="*/ 5 w 24"/>
                <a:gd name="T3" fmla="*/ 1 h 62"/>
                <a:gd name="T4" fmla="*/ 14 w 24"/>
                <a:gd name="T5" fmla="*/ 34 h 62"/>
                <a:gd name="T6" fmla="*/ 1 w 24"/>
                <a:gd name="T7" fmla="*/ 60 h 62"/>
                <a:gd name="T8" fmla="*/ 1 w 24"/>
                <a:gd name="T9" fmla="*/ 61 h 62"/>
                <a:gd name="T10" fmla="*/ 6 w 24"/>
                <a:gd name="T11" fmla="*/ 0 h 62"/>
              </a:gdLst>
              <a:ahLst/>
              <a:cxnLst>
                <a:cxn ang="0">
                  <a:pos x="T0" y="T1"/>
                </a:cxn>
                <a:cxn ang="0">
                  <a:pos x="T2" y="T3"/>
                </a:cxn>
                <a:cxn ang="0">
                  <a:pos x="T4" y="T5"/>
                </a:cxn>
                <a:cxn ang="0">
                  <a:pos x="T6" y="T7"/>
                </a:cxn>
                <a:cxn ang="0">
                  <a:pos x="T8" y="T9"/>
                </a:cxn>
                <a:cxn ang="0">
                  <a:pos x="T10" y="T11"/>
                </a:cxn>
              </a:cxnLst>
              <a:rect l="0" t="0" r="r" b="b"/>
              <a:pathLst>
                <a:path w="24" h="62">
                  <a:moveTo>
                    <a:pt x="6" y="0"/>
                  </a:moveTo>
                  <a:cubicBezTo>
                    <a:pt x="5" y="0"/>
                    <a:pt x="4" y="1"/>
                    <a:pt x="5" y="1"/>
                  </a:cubicBezTo>
                  <a:cubicBezTo>
                    <a:pt x="12" y="11"/>
                    <a:pt x="16" y="22"/>
                    <a:pt x="14" y="34"/>
                  </a:cubicBezTo>
                  <a:cubicBezTo>
                    <a:pt x="12" y="45"/>
                    <a:pt x="7" y="52"/>
                    <a:pt x="1" y="60"/>
                  </a:cubicBezTo>
                  <a:cubicBezTo>
                    <a:pt x="0" y="61"/>
                    <a:pt x="1" y="62"/>
                    <a:pt x="1" y="61"/>
                  </a:cubicBezTo>
                  <a:cubicBezTo>
                    <a:pt x="24" y="50"/>
                    <a:pt x="21" y="16"/>
                    <a:pt x="6"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199"/>
            <p:cNvSpPr>
              <a:spLocks/>
            </p:cNvSpPr>
            <p:nvPr/>
          </p:nvSpPr>
          <p:spPr bwMode="auto">
            <a:xfrm>
              <a:off x="5762625" y="5683251"/>
              <a:ext cx="46038" cy="60325"/>
            </a:xfrm>
            <a:custGeom>
              <a:avLst/>
              <a:gdLst>
                <a:gd name="T0" fmla="*/ 16 w 17"/>
                <a:gd name="T1" fmla="*/ 1 h 23"/>
                <a:gd name="T2" fmla="*/ 15 w 17"/>
                <a:gd name="T3" fmla="*/ 1 h 23"/>
                <a:gd name="T4" fmla="*/ 9 w 17"/>
                <a:gd name="T5" fmla="*/ 12 h 23"/>
                <a:gd name="T6" fmla="*/ 1 w 17"/>
                <a:gd name="T7" fmla="*/ 22 h 23"/>
                <a:gd name="T8" fmla="*/ 2 w 17"/>
                <a:gd name="T9" fmla="*/ 23 h 23"/>
                <a:gd name="T10" fmla="*/ 12 w 17"/>
                <a:gd name="T11" fmla="*/ 13 h 23"/>
                <a:gd name="T12" fmla="*/ 16 w 17"/>
                <a:gd name="T13" fmla="*/ 1 h 23"/>
              </a:gdLst>
              <a:ahLst/>
              <a:cxnLst>
                <a:cxn ang="0">
                  <a:pos x="T0" y="T1"/>
                </a:cxn>
                <a:cxn ang="0">
                  <a:pos x="T2" y="T3"/>
                </a:cxn>
                <a:cxn ang="0">
                  <a:pos x="T4" y="T5"/>
                </a:cxn>
                <a:cxn ang="0">
                  <a:pos x="T6" y="T7"/>
                </a:cxn>
                <a:cxn ang="0">
                  <a:pos x="T8" y="T9"/>
                </a:cxn>
                <a:cxn ang="0">
                  <a:pos x="T10" y="T11"/>
                </a:cxn>
                <a:cxn ang="0">
                  <a:pos x="T12" y="T13"/>
                </a:cxn>
              </a:cxnLst>
              <a:rect l="0" t="0" r="r" b="b"/>
              <a:pathLst>
                <a:path w="17" h="23">
                  <a:moveTo>
                    <a:pt x="16" y="1"/>
                  </a:moveTo>
                  <a:cubicBezTo>
                    <a:pt x="16" y="0"/>
                    <a:pt x="15" y="0"/>
                    <a:pt x="15" y="1"/>
                  </a:cubicBezTo>
                  <a:cubicBezTo>
                    <a:pt x="13" y="5"/>
                    <a:pt x="12" y="9"/>
                    <a:pt x="9" y="12"/>
                  </a:cubicBezTo>
                  <a:cubicBezTo>
                    <a:pt x="6" y="16"/>
                    <a:pt x="3" y="18"/>
                    <a:pt x="1" y="22"/>
                  </a:cubicBezTo>
                  <a:cubicBezTo>
                    <a:pt x="0" y="23"/>
                    <a:pt x="1" y="23"/>
                    <a:pt x="2" y="23"/>
                  </a:cubicBezTo>
                  <a:cubicBezTo>
                    <a:pt x="6" y="21"/>
                    <a:pt x="10" y="17"/>
                    <a:pt x="12" y="13"/>
                  </a:cubicBezTo>
                  <a:cubicBezTo>
                    <a:pt x="15" y="9"/>
                    <a:pt x="17" y="5"/>
                    <a:pt x="16"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200"/>
            <p:cNvSpPr>
              <a:spLocks/>
            </p:cNvSpPr>
            <p:nvPr/>
          </p:nvSpPr>
          <p:spPr bwMode="auto">
            <a:xfrm>
              <a:off x="5902325" y="5737226"/>
              <a:ext cx="87313" cy="155575"/>
            </a:xfrm>
            <a:custGeom>
              <a:avLst/>
              <a:gdLst>
                <a:gd name="T0" fmla="*/ 31 w 33"/>
                <a:gd name="T1" fmla="*/ 0 h 59"/>
                <a:gd name="T2" fmla="*/ 7 w 33"/>
                <a:gd name="T3" fmla="*/ 26 h 59"/>
                <a:gd name="T4" fmla="*/ 7 w 33"/>
                <a:gd name="T5" fmla="*/ 58 h 59"/>
                <a:gd name="T6" fmla="*/ 9 w 33"/>
                <a:gd name="T7" fmla="*/ 57 h 59"/>
                <a:gd name="T8" fmla="*/ 32 w 33"/>
                <a:gd name="T9" fmla="*/ 1 h 59"/>
                <a:gd name="T10" fmla="*/ 31 w 33"/>
                <a:gd name="T11" fmla="*/ 0 h 59"/>
              </a:gdLst>
              <a:ahLst/>
              <a:cxnLst>
                <a:cxn ang="0">
                  <a:pos x="T0" y="T1"/>
                </a:cxn>
                <a:cxn ang="0">
                  <a:pos x="T2" y="T3"/>
                </a:cxn>
                <a:cxn ang="0">
                  <a:pos x="T4" y="T5"/>
                </a:cxn>
                <a:cxn ang="0">
                  <a:pos x="T6" y="T7"/>
                </a:cxn>
                <a:cxn ang="0">
                  <a:pos x="T8" y="T9"/>
                </a:cxn>
                <a:cxn ang="0">
                  <a:pos x="T10" y="T11"/>
                </a:cxn>
              </a:cxnLst>
              <a:rect l="0" t="0" r="r" b="b"/>
              <a:pathLst>
                <a:path w="33" h="59">
                  <a:moveTo>
                    <a:pt x="31" y="0"/>
                  </a:moveTo>
                  <a:cubicBezTo>
                    <a:pt x="20" y="5"/>
                    <a:pt x="12" y="15"/>
                    <a:pt x="7" y="26"/>
                  </a:cubicBezTo>
                  <a:cubicBezTo>
                    <a:pt x="4" y="35"/>
                    <a:pt x="0" y="50"/>
                    <a:pt x="7" y="58"/>
                  </a:cubicBezTo>
                  <a:cubicBezTo>
                    <a:pt x="8" y="59"/>
                    <a:pt x="10" y="58"/>
                    <a:pt x="9" y="57"/>
                  </a:cubicBezTo>
                  <a:cubicBezTo>
                    <a:pt x="3" y="35"/>
                    <a:pt x="15" y="14"/>
                    <a:pt x="32" y="1"/>
                  </a:cubicBezTo>
                  <a:cubicBezTo>
                    <a:pt x="33" y="1"/>
                    <a:pt x="32" y="0"/>
                    <a:pt x="31"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201"/>
            <p:cNvSpPr>
              <a:spLocks/>
            </p:cNvSpPr>
            <p:nvPr/>
          </p:nvSpPr>
          <p:spPr bwMode="auto">
            <a:xfrm>
              <a:off x="5934075" y="5811838"/>
              <a:ext cx="12700" cy="69850"/>
            </a:xfrm>
            <a:custGeom>
              <a:avLst/>
              <a:gdLst>
                <a:gd name="T0" fmla="*/ 3 w 5"/>
                <a:gd name="T1" fmla="*/ 12 h 27"/>
                <a:gd name="T2" fmla="*/ 5 w 5"/>
                <a:gd name="T3" fmla="*/ 0 h 27"/>
                <a:gd name="T4" fmla="*/ 4 w 5"/>
                <a:gd name="T5" fmla="*/ 0 h 27"/>
                <a:gd name="T6" fmla="*/ 0 w 5"/>
                <a:gd name="T7" fmla="*/ 12 h 27"/>
                <a:gd name="T8" fmla="*/ 2 w 5"/>
                <a:gd name="T9" fmla="*/ 26 h 27"/>
                <a:gd name="T10" fmla="*/ 3 w 5"/>
                <a:gd name="T11" fmla="*/ 26 h 27"/>
                <a:gd name="T12" fmla="*/ 3 w 5"/>
                <a:gd name="T13" fmla="*/ 12 h 27"/>
              </a:gdLst>
              <a:ahLst/>
              <a:cxnLst>
                <a:cxn ang="0">
                  <a:pos x="T0" y="T1"/>
                </a:cxn>
                <a:cxn ang="0">
                  <a:pos x="T2" y="T3"/>
                </a:cxn>
                <a:cxn ang="0">
                  <a:pos x="T4" y="T5"/>
                </a:cxn>
                <a:cxn ang="0">
                  <a:pos x="T6" y="T7"/>
                </a:cxn>
                <a:cxn ang="0">
                  <a:pos x="T8" y="T9"/>
                </a:cxn>
                <a:cxn ang="0">
                  <a:pos x="T10" y="T11"/>
                </a:cxn>
                <a:cxn ang="0">
                  <a:pos x="T12" y="T13"/>
                </a:cxn>
              </a:cxnLst>
              <a:rect l="0" t="0" r="r" b="b"/>
              <a:pathLst>
                <a:path w="5" h="27">
                  <a:moveTo>
                    <a:pt x="3" y="12"/>
                  </a:moveTo>
                  <a:cubicBezTo>
                    <a:pt x="3" y="8"/>
                    <a:pt x="5" y="4"/>
                    <a:pt x="5" y="0"/>
                  </a:cubicBezTo>
                  <a:cubicBezTo>
                    <a:pt x="4" y="0"/>
                    <a:pt x="4" y="0"/>
                    <a:pt x="4" y="0"/>
                  </a:cubicBezTo>
                  <a:cubicBezTo>
                    <a:pt x="1" y="3"/>
                    <a:pt x="1" y="8"/>
                    <a:pt x="0" y="12"/>
                  </a:cubicBezTo>
                  <a:cubicBezTo>
                    <a:pt x="0" y="16"/>
                    <a:pt x="0" y="22"/>
                    <a:pt x="2" y="26"/>
                  </a:cubicBezTo>
                  <a:cubicBezTo>
                    <a:pt x="2" y="27"/>
                    <a:pt x="3" y="26"/>
                    <a:pt x="3" y="26"/>
                  </a:cubicBezTo>
                  <a:cubicBezTo>
                    <a:pt x="4" y="21"/>
                    <a:pt x="2" y="17"/>
                    <a:pt x="3" y="12"/>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202"/>
            <p:cNvSpPr>
              <a:spLocks/>
            </p:cNvSpPr>
            <p:nvPr/>
          </p:nvSpPr>
          <p:spPr bwMode="auto">
            <a:xfrm>
              <a:off x="5961063" y="5848351"/>
              <a:ext cx="180975" cy="149225"/>
            </a:xfrm>
            <a:custGeom>
              <a:avLst/>
              <a:gdLst>
                <a:gd name="T0" fmla="*/ 67 w 69"/>
                <a:gd name="T1" fmla="*/ 0 h 57"/>
                <a:gd name="T2" fmla="*/ 60 w 69"/>
                <a:gd name="T3" fmla="*/ 19 h 57"/>
                <a:gd name="T4" fmla="*/ 43 w 69"/>
                <a:gd name="T5" fmla="*/ 34 h 57"/>
                <a:gd name="T6" fmla="*/ 1 w 69"/>
                <a:gd name="T7" fmla="*/ 36 h 57"/>
                <a:gd name="T8" fmla="*/ 1 w 69"/>
                <a:gd name="T9" fmla="*/ 37 h 57"/>
                <a:gd name="T10" fmla="*/ 68 w 69"/>
                <a:gd name="T11" fmla="*/ 1 h 57"/>
                <a:gd name="T12" fmla="*/ 67 w 69"/>
                <a:gd name="T13" fmla="*/ 0 h 57"/>
              </a:gdLst>
              <a:ahLst/>
              <a:cxnLst>
                <a:cxn ang="0">
                  <a:pos x="T0" y="T1"/>
                </a:cxn>
                <a:cxn ang="0">
                  <a:pos x="T2" y="T3"/>
                </a:cxn>
                <a:cxn ang="0">
                  <a:pos x="T4" y="T5"/>
                </a:cxn>
                <a:cxn ang="0">
                  <a:pos x="T6" y="T7"/>
                </a:cxn>
                <a:cxn ang="0">
                  <a:pos x="T8" y="T9"/>
                </a:cxn>
                <a:cxn ang="0">
                  <a:pos x="T10" y="T11"/>
                </a:cxn>
                <a:cxn ang="0">
                  <a:pos x="T12" y="T13"/>
                </a:cxn>
              </a:cxnLst>
              <a:rect l="0" t="0" r="r" b="b"/>
              <a:pathLst>
                <a:path w="69" h="57">
                  <a:moveTo>
                    <a:pt x="67" y="0"/>
                  </a:moveTo>
                  <a:cubicBezTo>
                    <a:pt x="65" y="7"/>
                    <a:pt x="64" y="13"/>
                    <a:pt x="60" y="19"/>
                  </a:cubicBezTo>
                  <a:cubicBezTo>
                    <a:pt x="56" y="25"/>
                    <a:pt x="49" y="30"/>
                    <a:pt x="43" y="34"/>
                  </a:cubicBezTo>
                  <a:cubicBezTo>
                    <a:pt x="30" y="42"/>
                    <a:pt x="16" y="41"/>
                    <a:pt x="1" y="36"/>
                  </a:cubicBezTo>
                  <a:cubicBezTo>
                    <a:pt x="1" y="36"/>
                    <a:pt x="0" y="37"/>
                    <a:pt x="1" y="37"/>
                  </a:cubicBezTo>
                  <a:cubicBezTo>
                    <a:pt x="26" y="57"/>
                    <a:pt x="69" y="31"/>
                    <a:pt x="68" y="1"/>
                  </a:cubicBezTo>
                  <a:cubicBezTo>
                    <a:pt x="68" y="0"/>
                    <a:pt x="67" y="0"/>
                    <a:pt x="67"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203"/>
            <p:cNvSpPr>
              <a:spLocks/>
            </p:cNvSpPr>
            <p:nvPr/>
          </p:nvSpPr>
          <p:spPr bwMode="auto">
            <a:xfrm>
              <a:off x="5969000" y="5924551"/>
              <a:ext cx="55563" cy="15875"/>
            </a:xfrm>
            <a:custGeom>
              <a:avLst/>
              <a:gdLst>
                <a:gd name="T0" fmla="*/ 21 w 21"/>
                <a:gd name="T1" fmla="*/ 1 h 6"/>
                <a:gd name="T2" fmla="*/ 11 w 21"/>
                <a:gd name="T3" fmla="*/ 2 h 6"/>
                <a:gd name="T4" fmla="*/ 1 w 21"/>
                <a:gd name="T5" fmla="*/ 0 h 6"/>
                <a:gd name="T6" fmla="*/ 1 w 21"/>
                <a:gd name="T7" fmla="*/ 1 h 6"/>
                <a:gd name="T8" fmla="*/ 21 w 21"/>
                <a:gd name="T9" fmla="*/ 2 h 6"/>
                <a:gd name="T10" fmla="*/ 21 w 21"/>
                <a:gd name="T11" fmla="*/ 1 h 6"/>
              </a:gdLst>
              <a:ahLst/>
              <a:cxnLst>
                <a:cxn ang="0">
                  <a:pos x="T0" y="T1"/>
                </a:cxn>
                <a:cxn ang="0">
                  <a:pos x="T2" y="T3"/>
                </a:cxn>
                <a:cxn ang="0">
                  <a:pos x="T4" y="T5"/>
                </a:cxn>
                <a:cxn ang="0">
                  <a:pos x="T6" y="T7"/>
                </a:cxn>
                <a:cxn ang="0">
                  <a:pos x="T8" y="T9"/>
                </a:cxn>
                <a:cxn ang="0">
                  <a:pos x="T10" y="T11"/>
                </a:cxn>
              </a:cxnLst>
              <a:rect l="0" t="0" r="r" b="b"/>
              <a:pathLst>
                <a:path w="21" h="6">
                  <a:moveTo>
                    <a:pt x="21" y="1"/>
                  </a:moveTo>
                  <a:cubicBezTo>
                    <a:pt x="18" y="1"/>
                    <a:pt x="15" y="2"/>
                    <a:pt x="11" y="2"/>
                  </a:cubicBezTo>
                  <a:cubicBezTo>
                    <a:pt x="8" y="2"/>
                    <a:pt x="5" y="1"/>
                    <a:pt x="1" y="0"/>
                  </a:cubicBezTo>
                  <a:cubicBezTo>
                    <a:pt x="1" y="0"/>
                    <a:pt x="0" y="1"/>
                    <a:pt x="1" y="1"/>
                  </a:cubicBezTo>
                  <a:cubicBezTo>
                    <a:pt x="7" y="4"/>
                    <a:pt x="15" y="6"/>
                    <a:pt x="21" y="2"/>
                  </a:cubicBezTo>
                  <a:cubicBezTo>
                    <a:pt x="21" y="2"/>
                    <a:pt x="21" y="2"/>
                    <a:pt x="21"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2" name="Group 21"/>
          <p:cNvGrpSpPr/>
          <p:nvPr/>
        </p:nvGrpSpPr>
        <p:grpSpPr>
          <a:xfrm>
            <a:off x="-103199" y="5219405"/>
            <a:ext cx="690562" cy="1147763"/>
            <a:chOff x="2130426" y="3314700"/>
            <a:chExt cx="690562" cy="1147763"/>
          </a:xfrm>
        </p:grpSpPr>
        <p:sp>
          <p:nvSpPr>
            <p:cNvPr id="23" name="Freeform 23"/>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rgbClr val="EFA7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24"/>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25"/>
            <p:cNvSpPr>
              <a:spLocks/>
            </p:cNvSpPr>
            <p:nvPr/>
          </p:nvSpPr>
          <p:spPr bwMode="auto">
            <a:xfrm>
              <a:off x="2208213" y="3398838"/>
              <a:ext cx="533400" cy="1063625"/>
            </a:xfrm>
            <a:custGeom>
              <a:avLst/>
              <a:gdLst>
                <a:gd name="T0" fmla="*/ 202 w 203"/>
                <a:gd name="T1" fmla="*/ 123 h 408"/>
                <a:gd name="T2" fmla="*/ 131 w 203"/>
                <a:gd name="T3" fmla="*/ 156 h 408"/>
                <a:gd name="T4" fmla="*/ 98 w 203"/>
                <a:gd name="T5" fmla="*/ 180 h 408"/>
                <a:gd name="T6" fmla="*/ 88 w 203"/>
                <a:gd name="T7" fmla="*/ 192 h 408"/>
                <a:gd name="T8" fmla="*/ 119 w 203"/>
                <a:gd name="T9" fmla="*/ 137 h 408"/>
                <a:gd name="T10" fmla="*/ 153 w 203"/>
                <a:gd name="T11" fmla="*/ 106 h 408"/>
                <a:gd name="T12" fmla="*/ 201 w 203"/>
                <a:gd name="T13" fmla="*/ 85 h 408"/>
                <a:gd name="T14" fmla="*/ 200 w 203"/>
                <a:gd name="T15" fmla="*/ 84 h 408"/>
                <a:gd name="T16" fmla="*/ 125 w 203"/>
                <a:gd name="T17" fmla="*/ 127 h 408"/>
                <a:gd name="T18" fmla="*/ 149 w 203"/>
                <a:gd name="T19" fmla="*/ 81 h 408"/>
                <a:gd name="T20" fmla="*/ 164 w 203"/>
                <a:gd name="T21" fmla="*/ 64 h 408"/>
                <a:gd name="T22" fmla="*/ 189 w 203"/>
                <a:gd name="T23" fmla="*/ 45 h 408"/>
                <a:gd name="T24" fmla="*/ 188 w 203"/>
                <a:gd name="T25" fmla="*/ 44 h 408"/>
                <a:gd name="T26" fmla="*/ 154 w 203"/>
                <a:gd name="T27" fmla="*/ 69 h 408"/>
                <a:gd name="T28" fmla="*/ 180 w 203"/>
                <a:gd name="T29" fmla="*/ 1 h 408"/>
                <a:gd name="T30" fmla="*/ 179 w 203"/>
                <a:gd name="T31" fmla="*/ 1 h 408"/>
                <a:gd name="T32" fmla="*/ 134 w 203"/>
                <a:gd name="T33" fmla="*/ 97 h 408"/>
                <a:gd name="T34" fmla="*/ 115 w 203"/>
                <a:gd name="T35" fmla="*/ 38 h 408"/>
                <a:gd name="T36" fmla="*/ 115 w 203"/>
                <a:gd name="T37" fmla="*/ 38 h 408"/>
                <a:gd name="T38" fmla="*/ 131 w 203"/>
                <a:gd name="T39" fmla="*/ 103 h 408"/>
                <a:gd name="T40" fmla="*/ 131 w 203"/>
                <a:gd name="T41" fmla="*/ 103 h 408"/>
                <a:gd name="T42" fmla="*/ 108 w 203"/>
                <a:gd name="T43" fmla="*/ 144 h 408"/>
                <a:gd name="T44" fmla="*/ 74 w 203"/>
                <a:gd name="T45" fmla="*/ 58 h 408"/>
                <a:gd name="T46" fmla="*/ 73 w 203"/>
                <a:gd name="T47" fmla="*/ 59 h 408"/>
                <a:gd name="T48" fmla="*/ 105 w 203"/>
                <a:gd name="T49" fmla="*/ 150 h 408"/>
                <a:gd name="T50" fmla="*/ 75 w 203"/>
                <a:gd name="T51" fmla="*/ 202 h 408"/>
                <a:gd name="T52" fmla="*/ 71 w 203"/>
                <a:gd name="T53" fmla="*/ 210 h 408"/>
                <a:gd name="T54" fmla="*/ 29 w 203"/>
                <a:gd name="T55" fmla="*/ 86 h 408"/>
                <a:gd name="T56" fmla="*/ 28 w 203"/>
                <a:gd name="T57" fmla="*/ 87 h 408"/>
                <a:gd name="T58" fmla="*/ 54 w 203"/>
                <a:gd name="T59" fmla="*/ 147 h 408"/>
                <a:gd name="T60" fmla="*/ 66 w 203"/>
                <a:gd name="T61" fmla="*/ 215 h 408"/>
                <a:gd name="T62" fmla="*/ 67 w 203"/>
                <a:gd name="T63" fmla="*/ 217 h 408"/>
                <a:gd name="T64" fmla="*/ 41 w 203"/>
                <a:gd name="T65" fmla="*/ 269 h 408"/>
                <a:gd name="T66" fmla="*/ 27 w 203"/>
                <a:gd name="T67" fmla="*/ 212 h 408"/>
                <a:gd name="T68" fmla="*/ 0 w 203"/>
                <a:gd name="T69" fmla="*/ 142 h 408"/>
                <a:gd name="T70" fmla="*/ 0 w 203"/>
                <a:gd name="T71" fmla="*/ 142 h 408"/>
                <a:gd name="T72" fmla="*/ 22 w 203"/>
                <a:gd name="T73" fmla="*/ 209 h 408"/>
                <a:gd name="T74" fmla="*/ 37 w 203"/>
                <a:gd name="T75" fmla="*/ 279 h 408"/>
                <a:gd name="T76" fmla="*/ 27 w 203"/>
                <a:gd name="T77" fmla="*/ 302 h 408"/>
                <a:gd name="T78" fmla="*/ 8 w 203"/>
                <a:gd name="T79" fmla="*/ 405 h 408"/>
                <a:gd name="T80" fmla="*/ 14 w 203"/>
                <a:gd name="T81" fmla="*/ 405 h 408"/>
                <a:gd name="T82" fmla="*/ 30 w 203"/>
                <a:gd name="T83" fmla="*/ 318 h 408"/>
                <a:gd name="T84" fmla="*/ 94 w 203"/>
                <a:gd name="T85" fmla="*/ 268 h 408"/>
                <a:gd name="T86" fmla="*/ 175 w 203"/>
                <a:gd name="T87" fmla="*/ 235 h 408"/>
                <a:gd name="T88" fmla="*/ 174 w 203"/>
                <a:gd name="T89" fmla="*/ 233 h 408"/>
                <a:gd name="T90" fmla="*/ 127 w 203"/>
                <a:gd name="T91" fmla="*/ 250 h 408"/>
                <a:gd name="T92" fmla="*/ 84 w 203"/>
                <a:gd name="T93" fmla="*/ 269 h 408"/>
                <a:gd name="T94" fmla="*/ 32 w 203"/>
                <a:gd name="T95" fmla="*/ 313 h 408"/>
                <a:gd name="T96" fmla="*/ 38 w 203"/>
                <a:gd name="T97" fmla="*/ 294 h 408"/>
                <a:gd name="T98" fmla="*/ 47 w 203"/>
                <a:gd name="T99" fmla="*/ 273 h 408"/>
                <a:gd name="T100" fmla="*/ 107 w 203"/>
                <a:gd name="T101" fmla="*/ 219 h 408"/>
                <a:gd name="T102" fmla="*/ 149 w 203"/>
                <a:gd name="T103" fmla="*/ 195 h 408"/>
                <a:gd name="T104" fmla="*/ 195 w 203"/>
                <a:gd name="T105" fmla="*/ 176 h 408"/>
                <a:gd name="T106" fmla="*/ 195 w 203"/>
                <a:gd name="T107" fmla="*/ 175 h 408"/>
                <a:gd name="T108" fmla="*/ 153 w 203"/>
                <a:gd name="T109" fmla="*/ 189 h 408"/>
                <a:gd name="T110" fmla="*/ 109 w 203"/>
                <a:gd name="T111" fmla="*/ 214 h 408"/>
                <a:gd name="T112" fmla="*/ 52 w 203"/>
                <a:gd name="T113" fmla="*/ 262 h 408"/>
                <a:gd name="T114" fmla="*/ 77 w 203"/>
                <a:gd name="T115" fmla="*/ 211 h 408"/>
                <a:gd name="T116" fmla="*/ 92 w 203"/>
                <a:gd name="T117" fmla="*/ 191 h 408"/>
                <a:gd name="T118" fmla="*/ 126 w 203"/>
                <a:gd name="T119" fmla="*/ 164 h 408"/>
                <a:gd name="T120" fmla="*/ 202 w 203"/>
                <a:gd name="T121" fmla="*/ 125 h 408"/>
                <a:gd name="T122" fmla="*/ 202 w 203"/>
                <a:gd name="T123" fmla="*/ 123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3" h="408">
                  <a:moveTo>
                    <a:pt x="202" y="123"/>
                  </a:moveTo>
                  <a:cubicBezTo>
                    <a:pt x="176" y="127"/>
                    <a:pt x="152" y="141"/>
                    <a:pt x="131" y="156"/>
                  </a:cubicBezTo>
                  <a:cubicBezTo>
                    <a:pt x="120" y="164"/>
                    <a:pt x="109" y="172"/>
                    <a:pt x="98" y="180"/>
                  </a:cubicBezTo>
                  <a:cubicBezTo>
                    <a:pt x="94" y="184"/>
                    <a:pt x="91" y="188"/>
                    <a:pt x="88" y="192"/>
                  </a:cubicBezTo>
                  <a:cubicBezTo>
                    <a:pt x="98" y="174"/>
                    <a:pt x="108" y="155"/>
                    <a:pt x="119" y="137"/>
                  </a:cubicBezTo>
                  <a:cubicBezTo>
                    <a:pt x="128" y="125"/>
                    <a:pt x="140" y="114"/>
                    <a:pt x="153" y="106"/>
                  </a:cubicBezTo>
                  <a:cubicBezTo>
                    <a:pt x="168" y="96"/>
                    <a:pt x="184" y="91"/>
                    <a:pt x="201" y="85"/>
                  </a:cubicBezTo>
                  <a:cubicBezTo>
                    <a:pt x="201" y="85"/>
                    <a:pt x="201" y="84"/>
                    <a:pt x="200" y="84"/>
                  </a:cubicBezTo>
                  <a:cubicBezTo>
                    <a:pt x="172" y="88"/>
                    <a:pt x="145" y="105"/>
                    <a:pt x="125" y="127"/>
                  </a:cubicBezTo>
                  <a:cubicBezTo>
                    <a:pt x="133" y="112"/>
                    <a:pt x="141" y="96"/>
                    <a:pt x="149" y="81"/>
                  </a:cubicBezTo>
                  <a:cubicBezTo>
                    <a:pt x="154" y="75"/>
                    <a:pt x="159" y="69"/>
                    <a:pt x="164" y="64"/>
                  </a:cubicBezTo>
                  <a:cubicBezTo>
                    <a:pt x="172" y="57"/>
                    <a:pt x="180" y="51"/>
                    <a:pt x="189" y="45"/>
                  </a:cubicBezTo>
                  <a:cubicBezTo>
                    <a:pt x="189" y="45"/>
                    <a:pt x="189" y="44"/>
                    <a:pt x="188" y="44"/>
                  </a:cubicBezTo>
                  <a:cubicBezTo>
                    <a:pt x="176" y="50"/>
                    <a:pt x="164" y="58"/>
                    <a:pt x="154" y="69"/>
                  </a:cubicBezTo>
                  <a:cubicBezTo>
                    <a:pt x="165" y="47"/>
                    <a:pt x="173" y="24"/>
                    <a:pt x="180" y="1"/>
                  </a:cubicBezTo>
                  <a:cubicBezTo>
                    <a:pt x="180" y="0"/>
                    <a:pt x="179" y="0"/>
                    <a:pt x="179" y="1"/>
                  </a:cubicBezTo>
                  <a:cubicBezTo>
                    <a:pt x="167" y="34"/>
                    <a:pt x="151" y="66"/>
                    <a:pt x="134" y="97"/>
                  </a:cubicBezTo>
                  <a:cubicBezTo>
                    <a:pt x="132" y="77"/>
                    <a:pt x="127" y="55"/>
                    <a:pt x="115" y="38"/>
                  </a:cubicBezTo>
                  <a:cubicBezTo>
                    <a:pt x="115" y="37"/>
                    <a:pt x="114" y="38"/>
                    <a:pt x="115" y="38"/>
                  </a:cubicBezTo>
                  <a:cubicBezTo>
                    <a:pt x="122" y="60"/>
                    <a:pt x="129" y="80"/>
                    <a:pt x="131" y="103"/>
                  </a:cubicBezTo>
                  <a:cubicBezTo>
                    <a:pt x="131" y="103"/>
                    <a:pt x="131" y="103"/>
                    <a:pt x="131" y="103"/>
                  </a:cubicBezTo>
                  <a:cubicBezTo>
                    <a:pt x="123" y="117"/>
                    <a:pt x="116" y="131"/>
                    <a:pt x="108" y="144"/>
                  </a:cubicBezTo>
                  <a:cubicBezTo>
                    <a:pt x="103" y="113"/>
                    <a:pt x="92" y="84"/>
                    <a:pt x="74" y="58"/>
                  </a:cubicBezTo>
                  <a:cubicBezTo>
                    <a:pt x="73" y="58"/>
                    <a:pt x="73" y="59"/>
                    <a:pt x="73" y="59"/>
                  </a:cubicBezTo>
                  <a:cubicBezTo>
                    <a:pt x="89" y="87"/>
                    <a:pt x="100" y="118"/>
                    <a:pt x="105" y="150"/>
                  </a:cubicBezTo>
                  <a:cubicBezTo>
                    <a:pt x="95" y="168"/>
                    <a:pt x="85" y="185"/>
                    <a:pt x="75" y="202"/>
                  </a:cubicBezTo>
                  <a:cubicBezTo>
                    <a:pt x="73" y="205"/>
                    <a:pt x="72" y="207"/>
                    <a:pt x="71" y="210"/>
                  </a:cubicBezTo>
                  <a:cubicBezTo>
                    <a:pt x="67" y="168"/>
                    <a:pt x="54" y="120"/>
                    <a:pt x="29" y="86"/>
                  </a:cubicBezTo>
                  <a:cubicBezTo>
                    <a:pt x="28" y="85"/>
                    <a:pt x="27" y="86"/>
                    <a:pt x="28" y="87"/>
                  </a:cubicBezTo>
                  <a:cubicBezTo>
                    <a:pt x="37" y="107"/>
                    <a:pt x="47" y="126"/>
                    <a:pt x="54" y="147"/>
                  </a:cubicBezTo>
                  <a:cubicBezTo>
                    <a:pt x="61" y="169"/>
                    <a:pt x="64" y="192"/>
                    <a:pt x="66" y="215"/>
                  </a:cubicBezTo>
                  <a:cubicBezTo>
                    <a:pt x="66" y="216"/>
                    <a:pt x="66" y="217"/>
                    <a:pt x="67" y="217"/>
                  </a:cubicBezTo>
                  <a:cubicBezTo>
                    <a:pt x="57" y="234"/>
                    <a:pt x="49" y="252"/>
                    <a:pt x="41" y="269"/>
                  </a:cubicBezTo>
                  <a:cubicBezTo>
                    <a:pt x="38" y="250"/>
                    <a:pt x="33" y="230"/>
                    <a:pt x="27" y="212"/>
                  </a:cubicBezTo>
                  <a:cubicBezTo>
                    <a:pt x="20" y="188"/>
                    <a:pt x="11" y="164"/>
                    <a:pt x="0" y="142"/>
                  </a:cubicBezTo>
                  <a:cubicBezTo>
                    <a:pt x="0" y="142"/>
                    <a:pt x="0" y="142"/>
                    <a:pt x="0" y="142"/>
                  </a:cubicBezTo>
                  <a:cubicBezTo>
                    <a:pt x="8" y="164"/>
                    <a:pt x="16" y="186"/>
                    <a:pt x="22" y="209"/>
                  </a:cubicBezTo>
                  <a:cubicBezTo>
                    <a:pt x="28" y="232"/>
                    <a:pt x="31" y="255"/>
                    <a:pt x="37" y="279"/>
                  </a:cubicBezTo>
                  <a:cubicBezTo>
                    <a:pt x="33" y="287"/>
                    <a:pt x="30" y="294"/>
                    <a:pt x="27" y="302"/>
                  </a:cubicBezTo>
                  <a:cubicBezTo>
                    <a:pt x="16" y="335"/>
                    <a:pt x="6" y="370"/>
                    <a:pt x="8" y="405"/>
                  </a:cubicBezTo>
                  <a:cubicBezTo>
                    <a:pt x="8" y="408"/>
                    <a:pt x="13" y="408"/>
                    <a:pt x="14" y="405"/>
                  </a:cubicBezTo>
                  <a:cubicBezTo>
                    <a:pt x="17" y="375"/>
                    <a:pt x="22" y="346"/>
                    <a:pt x="30" y="318"/>
                  </a:cubicBezTo>
                  <a:cubicBezTo>
                    <a:pt x="49" y="297"/>
                    <a:pt x="69" y="280"/>
                    <a:pt x="94" y="268"/>
                  </a:cubicBezTo>
                  <a:cubicBezTo>
                    <a:pt x="121" y="256"/>
                    <a:pt x="149" y="248"/>
                    <a:pt x="175" y="235"/>
                  </a:cubicBezTo>
                  <a:cubicBezTo>
                    <a:pt x="175" y="234"/>
                    <a:pt x="175" y="233"/>
                    <a:pt x="174" y="233"/>
                  </a:cubicBezTo>
                  <a:cubicBezTo>
                    <a:pt x="158" y="237"/>
                    <a:pt x="142" y="244"/>
                    <a:pt x="127" y="250"/>
                  </a:cubicBezTo>
                  <a:cubicBezTo>
                    <a:pt x="113" y="256"/>
                    <a:pt x="98" y="262"/>
                    <a:pt x="84" y="269"/>
                  </a:cubicBezTo>
                  <a:cubicBezTo>
                    <a:pt x="64" y="279"/>
                    <a:pt x="45" y="294"/>
                    <a:pt x="32" y="313"/>
                  </a:cubicBezTo>
                  <a:cubicBezTo>
                    <a:pt x="34" y="307"/>
                    <a:pt x="36" y="301"/>
                    <a:pt x="38" y="294"/>
                  </a:cubicBezTo>
                  <a:cubicBezTo>
                    <a:pt x="41" y="287"/>
                    <a:pt x="44" y="280"/>
                    <a:pt x="47" y="273"/>
                  </a:cubicBezTo>
                  <a:cubicBezTo>
                    <a:pt x="64" y="252"/>
                    <a:pt x="84" y="234"/>
                    <a:pt x="107" y="219"/>
                  </a:cubicBezTo>
                  <a:cubicBezTo>
                    <a:pt x="121" y="210"/>
                    <a:pt x="135" y="203"/>
                    <a:pt x="149" y="195"/>
                  </a:cubicBezTo>
                  <a:cubicBezTo>
                    <a:pt x="164" y="187"/>
                    <a:pt x="178" y="178"/>
                    <a:pt x="195" y="176"/>
                  </a:cubicBezTo>
                  <a:cubicBezTo>
                    <a:pt x="196" y="176"/>
                    <a:pt x="196" y="175"/>
                    <a:pt x="195" y="175"/>
                  </a:cubicBezTo>
                  <a:cubicBezTo>
                    <a:pt x="181" y="172"/>
                    <a:pt x="166" y="183"/>
                    <a:pt x="153" y="189"/>
                  </a:cubicBezTo>
                  <a:cubicBezTo>
                    <a:pt x="138" y="197"/>
                    <a:pt x="123" y="205"/>
                    <a:pt x="109" y="214"/>
                  </a:cubicBezTo>
                  <a:cubicBezTo>
                    <a:pt x="88" y="227"/>
                    <a:pt x="68" y="243"/>
                    <a:pt x="52" y="262"/>
                  </a:cubicBezTo>
                  <a:cubicBezTo>
                    <a:pt x="60" y="244"/>
                    <a:pt x="68" y="228"/>
                    <a:pt x="77" y="211"/>
                  </a:cubicBezTo>
                  <a:cubicBezTo>
                    <a:pt x="84" y="206"/>
                    <a:pt x="86" y="197"/>
                    <a:pt x="92" y="191"/>
                  </a:cubicBezTo>
                  <a:cubicBezTo>
                    <a:pt x="101" y="180"/>
                    <a:pt x="114" y="172"/>
                    <a:pt x="126" y="164"/>
                  </a:cubicBezTo>
                  <a:cubicBezTo>
                    <a:pt x="150" y="147"/>
                    <a:pt x="174" y="133"/>
                    <a:pt x="202" y="125"/>
                  </a:cubicBezTo>
                  <a:cubicBezTo>
                    <a:pt x="203" y="124"/>
                    <a:pt x="203" y="123"/>
                    <a:pt x="202" y="123"/>
                  </a:cubicBezTo>
                  <a:close/>
                </a:path>
              </a:pathLst>
            </a:custGeom>
            <a:solidFill>
              <a:schemeClr val="accent6">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3" name="TextBox 2">
            <a:extLst>
              <a:ext uri="{FF2B5EF4-FFF2-40B4-BE49-F238E27FC236}">
                <a16:creationId xmlns:a16="http://schemas.microsoft.com/office/drawing/2014/main" id="{7F81D486-E735-4C57-843A-55FAA6CE41FC}"/>
              </a:ext>
            </a:extLst>
          </p:cNvPr>
          <p:cNvSpPr txBox="1"/>
          <p:nvPr/>
        </p:nvSpPr>
        <p:spPr>
          <a:xfrm>
            <a:off x="7413761" y="1309470"/>
            <a:ext cx="3564709" cy="4154984"/>
          </a:xfrm>
          <a:prstGeom prst="rect">
            <a:avLst/>
          </a:prstGeom>
          <a:noFill/>
        </p:spPr>
        <p:txBody>
          <a:bodyPr wrap="square" rtlCol="0">
            <a:spAutoFit/>
          </a:bodyPr>
          <a:lstStyle/>
          <a:p>
            <a:r>
              <a:rPr lang="en-US" sz="2400">
                <a:solidFill>
                  <a:schemeClr val="bg1"/>
                </a:solidFill>
              </a:rPr>
              <a:t>ACPs count:</a:t>
            </a:r>
          </a:p>
          <a:p>
            <a:pPr marL="342900" indent="-342900">
              <a:lnSpc>
                <a:spcPct val="150000"/>
              </a:lnSpc>
              <a:buClr>
                <a:srgbClr val="F8F8F8"/>
              </a:buClr>
              <a:buFont typeface="Arial" panose="020B0604020202020204" pitchFamily="34" charset="0"/>
              <a:buChar char="•"/>
            </a:pPr>
            <a:r>
              <a:rPr lang="en-US" sz="2400">
                <a:solidFill>
                  <a:srgbClr val="F8F8F8"/>
                </a:solidFill>
                <a:effectLst/>
                <a:ea typeface="Roboto" panose="02000000000000000000" pitchFamily="2" charset="0"/>
              </a:rPr>
              <a:t>5% of semester grade for grades 3-5</a:t>
            </a:r>
          </a:p>
          <a:p>
            <a:pPr marL="342900" indent="-342900">
              <a:lnSpc>
                <a:spcPct val="150000"/>
              </a:lnSpc>
              <a:buClr>
                <a:srgbClr val="F8F8F8"/>
              </a:buClr>
              <a:buFont typeface="Arial" panose="020B0604020202020204" pitchFamily="34" charset="0"/>
              <a:buChar char="•"/>
            </a:pPr>
            <a:r>
              <a:rPr lang="en-US" sz="2400">
                <a:solidFill>
                  <a:srgbClr val="F8F8F8"/>
                </a:solidFill>
                <a:ea typeface="Roboto" panose="02000000000000000000" pitchFamily="2" charset="0"/>
              </a:rPr>
              <a:t>10% of semester grade for grades 6-8</a:t>
            </a:r>
          </a:p>
          <a:p>
            <a:pPr marL="342900" indent="-342900">
              <a:lnSpc>
                <a:spcPct val="150000"/>
              </a:lnSpc>
              <a:buClr>
                <a:srgbClr val="F8F8F8"/>
              </a:buClr>
              <a:buFont typeface="Arial" panose="020B0604020202020204" pitchFamily="34" charset="0"/>
              <a:buChar char="•"/>
            </a:pPr>
            <a:r>
              <a:rPr lang="en-US" sz="2400">
                <a:solidFill>
                  <a:srgbClr val="F8F8F8"/>
                </a:solidFill>
                <a:ea typeface="Roboto" panose="02000000000000000000" pitchFamily="2" charset="0"/>
              </a:rPr>
              <a:t>15% of semester grade for grades 9-12</a:t>
            </a:r>
          </a:p>
          <a:p>
            <a:endParaRPr lang="en-US" sz="2400">
              <a:solidFill>
                <a:schemeClr val="bg1"/>
              </a:solidFill>
            </a:endParaRPr>
          </a:p>
        </p:txBody>
      </p:sp>
      <p:sp>
        <p:nvSpPr>
          <p:cNvPr id="63" name="TextBox 62">
            <a:extLst>
              <a:ext uri="{FF2B5EF4-FFF2-40B4-BE49-F238E27FC236}">
                <a16:creationId xmlns:a16="http://schemas.microsoft.com/office/drawing/2014/main" id="{2EABBDCF-E1F3-4285-AE0F-FCFD3B9504BF}"/>
              </a:ext>
            </a:extLst>
          </p:cNvPr>
          <p:cNvSpPr txBox="1"/>
          <p:nvPr/>
        </p:nvSpPr>
        <p:spPr>
          <a:xfrm>
            <a:off x="486937" y="594487"/>
            <a:ext cx="10500151" cy="646331"/>
          </a:xfrm>
          <a:prstGeom prst="rect">
            <a:avLst/>
          </a:prstGeom>
          <a:noFill/>
          <a:effectLst>
            <a:outerShdw blurRad="139700" dist="165100" dir="5400000" algn="t" rotWithShape="0">
              <a:prstClr val="black">
                <a:alpha val="28000"/>
              </a:prstClr>
            </a:outerShdw>
          </a:effectLst>
        </p:spPr>
        <p:txBody>
          <a:bodyPr wrap="square" lIns="91440" tIns="45720" rIns="91440" bIns="45720" rtlCol="0" anchor="t">
            <a:spAutoFit/>
          </a:bodyPr>
          <a:lstStyle/>
          <a:p>
            <a:r>
              <a:rPr lang="en-US" sz="3600">
                <a:solidFill>
                  <a:schemeClr val="accent6"/>
                </a:solidFill>
                <a:latin typeface="Abadi"/>
              </a:rPr>
              <a:t>ACP </a:t>
            </a:r>
            <a:r>
              <a:rPr lang="en-US" sz="3600">
                <a:solidFill>
                  <a:schemeClr val="bg1"/>
                </a:solidFill>
                <a:latin typeface="Abadi"/>
              </a:rPr>
              <a:t>Components</a:t>
            </a:r>
          </a:p>
        </p:txBody>
      </p:sp>
    </p:spTree>
    <p:extLst>
      <p:ext uri="{BB962C8B-B14F-4D97-AF65-F5344CB8AC3E}">
        <p14:creationId xmlns:p14="http://schemas.microsoft.com/office/powerpoint/2010/main" val="1388258951"/>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Freeform 25"/>
          <p:cNvSpPr>
            <a:spLocks noEditPoints="1"/>
          </p:cNvSpPr>
          <p:nvPr/>
        </p:nvSpPr>
        <p:spPr bwMode="auto">
          <a:xfrm rot="8434">
            <a:off x="4567426" y="1795563"/>
            <a:ext cx="3043206" cy="3474275"/>
          </a:xfrm>
          <a:custGeom>
            <a:avLst/>
            <a:gdLst>
              <a:gd name="T0" fmla="*/ 1127 w 1164"/>
              <a:gd name="T1" fmla="*/ 556 h 1328"/>
              <a:gd name="T2" fmla="*/ 1126 w 1164"/>
              <a:gd name="T3" fmla="*/ 453 h 1328"/>
              <a:gd name="T4" fmla="*/ 1126 w 1164"/>
              <a:gd name="T5" fmla="*/ 447 h 1328"/>
              <a:gd name="T6" fmla="*/ 1125 w 1164"/>
              <a:gd name="T7" fmla="*/ 440 h 1328"/>
              <a:gd name="T8" fmla="*/ 1125 w 1164"/>
              <a:gd name="T9" fmla="*/ 435 h 1328"/>
              <a:gd name="T10" fmla="*/ 495 w 1164"/>
              <a:gd name="T11" fmla="*/ 28 h 1328"/>
              <a:gd name="T12" fmla="*/ 470 w 1164"/>
              <a:gd name="T13" fmla="*/ 35 h 1328"/>
              <a:gd name="T14" fmla="*/ 36 w 1164"/>
              <a:gd name="T15" fmla="*/ 380 h 1328"/>
              <a:gd name="T16" fmla="*/ 36 w 1164"/>
              <a:gd name="T17" fmla="*/ 380 h 1328"/>
              <a:gd name="T18" fmla="*/ 36 w 1164"/>
              <a:gd name="T19" fmla="*/ 381 h 1328"/>
              <a:gd name="T20" fmla="*/ 34 w 1164"/>
              <a:gd name="T21" fmla="*/ 398 h 1328"/>
              <a:gd name="T22" fmla="*/ 34 w 1164"/>
              <a:gd name="T23" fmla="*/ 398 h 1328"/>
              <a:gd name="T24" fmla="*/ 33 w 1164"/>
              <a:gd name="T25" fmla="*/ 407 h 1328"/>
              <a:gd name="T26" fmla="*/ 33 w 1164"/>
              <a:gd name="T27" fmla="*/ 407 h 1328"/>
              <a:gd name="T28" fmla="*/ 33 w 1164"/>
              <a:gd name="T29" fmla="*/ 407 h 1328"/>
              <a:gd name="T30" fmla="*/ 32 w 1164"/>
              <a:gd name="T31" fmla="*/ 416 h 1328"/>
              <a:gd name="T32" fmla="*/ 12 w 1164"/>
              <a:gd name="T33" fmla="*/ 519 h 1328"/>
              <a:gd name="T34" fmla="*/ 41 w 1164"/>
              <a:gd name="T35" fmla="*/ 543 h 1328"/>
              <a:gd name="T36" fmla="*/ 23 w 1164"/>
              <a:gd name="T37" fmla="*/ 552 h 1328"/>
              <a:gd name="T38" fmla="*/ 496 w 1164"/>
              <a:gd name="T39" fmla="*/ 1313 h 1328"/>
              <a:gd name="T40" fmla="*/ 486 w 1164"/>
              <a:gd name="T41" fmla="*/ 1309 h 1328"/>
              <a:gd name="T42" fmla="*/ 544 w 1164"/>
              <a:gd name="T43" fmla="*/ 1315 h 1328"/>
              <a:gd name="T44" fmla="*/ 1123 w 1164"/>
              <a:gd name="T45" fmla="*/ 594 h 1328"/>
              <a:gd name="T46" fmla="*/ 1100 w 1164"/>
              <a:gd name="T47" fmla="*/ 574 h 1328"/>
              <a:gd name="T48" fmla="*/ 1127 w 1164"/>
              <a:gd name="T49" fmla="*/ 556 h 1328"/>
              <a:gd name="T50" fmla="*/ 481 w 1164"/>
              <a:gd name="T51" fmla="*/ 1306 h 1328"/>
              <a:gd name="T52" fmla="*/ 486 w 1164"/>
              <a:gd name="T53" fmla="*/ 1309 h 1328"/>
              <a:gd name="T54" fmla="*/ 481 w 1164"/>
              <a:gd name="T55" fmla="*/ 1306 h 1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164" h="1328">
                <a:moveTo>
                  <a:pt x="1127" y="556"/>
                </a:moveTo>
                <a:cubicBezTo>
                  <a:pt x="1164" y="512"/>
                  <a:pt x="1144" y="468"/>
                  <a:pt x="1126" y="453"/>
                </a:cubicBezTo>
                <a:cubicBezTo>
                  <a:pt x="1126" y="451"/>
                  <a:pt x="1126" y="449"/>
                  <a:pt x="1126" y="447"/>
                </a:cubicBezTo>
                <a:cubicBezTo>
                  <a:pt x="1126" y="444"/>
                  <a:pt x="1125" y="442"/>
                  <a:pt x="1125" y="440"/>
                </a:cubicBezTo>
                <a:cubicBezTo>
                  <a:pt x="1125" y="439"/>
                  <a:pt x="1125" y="437"/>
                  <a:pt x="1125" y="435"/>
                </a:cubicBezTo>
                <a:cubicBezTo>
                  <a:pt x="1105" y="145"/>
                  <a:pt x="787" y="0"/>
                  <a:pt x="495" y="28"/>
                </a:cubicBezTo>
                <a:cubicBezTo>
                  <a:pt x="486" y="30"/>
                  <a:pt x="478" y="32"/>
                  <a:pt x="470" y="35"/>
                </a:cubicBezTo>
                <a:cubicBezTo>
                  <a:pt x="401" y="32"/>
                  <a:pt x="83" y="109"/>
                  <a:pt x="36" y="380"/>
                </a:cubicBezTo>
                <a:cubicBezTo>
                  <a:pt x="36" y="380"/>
                  <a:pt x="36" y="380"/>
                  <a:pt x="36" y="380"/>
                </a:cubicBezTo>
                <a:cubicBezTo>
                  <a:pt x="36" y="381"/>
                  <a:pt x="36" y="381"/>
                  <a:pt x="36" y="381"/>
                </a:cubicBezTo>
                <a:cubicBezTo>
                  <a:pt x="35" y="387"/>
                  <a:pt x="34" y="392"/>
                  <a:pt x="34" y="398"/>
                </a:cubicBezTo>
                <a:cubicBezTo>
                  <a:pt x="34" y="398"/>
                  <a:pt x="34" y="398"/>
                  <a:pt x="34" y="398"/>
                </a:cubicBezTo>
                <a:cubicBezTo>
                  <a:pt x="33" y="401"/>
                  <a:pt x="33" y="404"/>
                  <a:pt x="33" y="407"/>
                </a:cubicBezTo>
                <a:cubicBezTo>
                  <a:pt x="33" y="407"/>
                  <a:pt x="33" y="407"/>
                  <a:pt x="33" y="407"/>
                </a:cubicBezTo>
                <a:cubicBezTo>
                  <a:pt x="33" y="407"/>
                  <a:pt x="33" y="407"/>
                  <a:pt x="33" y="407"/>
                </a:cubicBezTo>
                <a:cubicBezTo>
                  <a:pt x="32" y="410"/>
                  <a:pt x="32" y="413"/>
                  <a:pt x="32" y="416"/>
                </a:cubicBezTo>
                <a:cubicBezTo>
                  <a:pt x="3" y="442"/>
                  <a:pt x="0" y="506"/>
                  <a:pt x="12" y="519"/>
                </a:cubicBezTo>
                <a:cubicBezTo>
                  <a:pt x="18" y="529"/>
                  <a:pt x="30" y="537"/>
                  <a:pt x="41" y="543"/>
                </a:cubicBezTo>
                <a:cubicBezTo>
                  <a:pt x="33" y="546"/>
                  <a:pt x="26" y="549"/>
                  <a:pt x="23" y="552"/>
                </a:cubicBezTo>
                <a:cubicBezTo>
                  <a:pt x="13" y="693"/>
                  <a:pt x="67" y="1212"/>
                  <a:pt x="496" y="1313"/>
                </a:cubicBezTo>
                <a:cubicBezTo>
                  <a:pt x="493" y="1312"/>
                  <a:pt x="490" y="1311"/>
                  <a:pt x="486" y="1309"/>
                </a:cubicBezTo>
                <a:cubicBezTo>
                  <a:pt x="504" y="1314"/>
                  <a:pt x="523" y="1316"/>
                  <a:pt x="544" y="1315"/>
                </a:cubicBezTo>
                <a:cubicBezTo>
                  <a:pt x="1024" y="1328"/>
                  <a:pt x="1144" y="678"/>
                  <a:pt x="1123" y="594"/>
                </a:cubicBezTo>
                <a:cubicBezTo>
                  <a:pt x="1122" y="587"/>
                  <a:pt x="1114" y="581"/>
                  <a:pt x="1100" y="574"/>
                </a:cubicBezTo>
                <a:cubicBezTo>
                  <a:pt x="1115" y="568"/>
                  <a:pt x="1124" y="562"/>
                  <a:pt x="1127" y="556"/>
                </a:cubicBezTo>
                <a:close/>
                <a:moveTo>
                  <a:pt x="481" y="1306"/>
                </a:moveTo>
                <a:cubicBezTo>
                  <a:pt x="482" y="1307"/>
                  <a:pt x="484" y="1308"/>
                  <a:pt x="486" y="1309"/>
                </a:cubicBezTo>
                <a:cubicBezTo>
                  <a:pt x="484" y="1308"/>
                  <a:pt x="482" y="1307"/>
                  <a:pt x="481" y="1306"/>
                </a:cubicBezTo>
                <a:close/>
              </a:path>
            </a:pathLst>
          </a:custGeom>
          <a:solidFill>
            <a:schemeClr val="accent1">
              <a:lumMod val="50000"/>
            </a:schemeClr>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grpSp>
        <p:nvGrpSpPr>
          <p:cNvPr id="43" name="Group 42"/>
          <p:cNvGrpSpPr/>
          <p:nvPr/>
        </p:nvGrpSpPr>
        <p:grpSpPr>
          <a:xfrm rot="8434">
            <a:off x="4668244" y="2886714"/>
            <a:ext cx="2859512" cy="373512"/>
            <a:chOff x="4248150" y="2017713"/>
            <a:chExt cx="3706813" cy="484188"/>
          </a:xfrm>
          <a:solidFill>
            <a:schemeClr val="accent1">
              <a:lumMod val="50000"/>
              <a:alpha val="5000"/>
            </a:schemeClr>
          </a:solidFill>
        </p:grpSpPr>
        <p:sp>
          <p:nvSpPr>
            <p:cNvPr id="27" name="Freeform 27"/>
            <p:cNvSpPr>
              <a:spLocks/>
            </p:cNvSpPr>
            <p:nvPr/>
          </p:nvSpPr>
          <p:spPr bwMode="auto">
            <a:xfrm>
              <a:off x="5233988" y="2017713"/>
              <a:ext cx="2720975" cy="484188"/>
            </a:xfrm>
            <a:custGeom>
              <a:avLst/>
              <a:gdLst>
                <a:gd name="T0" fmla="*/ 803 w 803"/>
                <a:gd name="T1" fmla="*/ 143 h 143"/>
                <a:gd name="T2" fmla="*/ 800 w 803"/>
                <a:gd name="T3" fmla="*/ 108 h 143"/>
                <a:gd name="T4" fmla="*/ 796 w 803"/>
                <a:gd name="T5" fmla="*/ 104 h 143"/>
                <a:gd name="T6" fmla="*/ 1 w 803"/>
                <a:gd name="T7" fmla="*/ 12 h 143"/>
                <a:gd name="T8" fmla="*/ 0 w 803"/>
                <a:gd name="T9" fmla="*/ 44 h 143"/>
                <a:gd name="T10" fmla="*/ 803 w 803"/>
                <a:gd name="T11" fmla="*/ 143 h 143"/>
              </a:gdLst>
              <a:ahLst/>
              <a:cxnLst>
                <a:cxn ang="0">
                  <a:pos x="T0" y="T1"/>
                </a:cxn>
                <a:cxn ang="0">
                  <a:pos x="T2" y="T3"/>
                </a:cxn>
                <a:cxn ang="0">
                  <a:pos x="T4" y="T5"/>
                </a:cxn>
                <a:cxn ang="0">
                  <a:pos x="T6" y="T7"/>
                </a:cxn>
                <a:cxn ang="0">
                  <a:pos x="T8" y="T9"/>
                </a:cxn>
                <a:cxn ang="0">
                  <a:pos x="T10" y="T11"/>
                </a:cxn>
              </a:cxnLst>
              <a:rect l="0" t="0" r="r" b="b"/>
              <a:pathLst>
                <a:path w="803" h="143">
                  <a:moveTo>
                    <a:pt x="803" y="143"/>
                  </a:moveTo>
                  <a:cubicBezTo>
                    <a:pt x="803" y="131"/>
                    <a:pt x="802" y="120"/>
                    <a:pt x="800" y="108"/>
                  </a:cubicBezTo>
                  <a:cubicBezTo>
                    <a:pt x="799" y="107"/>
                    <a:pt x="798" y="106"/>
                    <a:pt x="796" y="104"/>
                  </a:cubicBezTo>
                  <a:cubicBezTo>
                    <a:pt x="674" y="6"/>
                    <a:pt x="144" y="0"/>
                    <a:pt x="1" y="12"/>
                  </a:cubicBezTo>
                  <a:cubicBezTo>
                    <a:pt x="1" y="23"/>
                    <a:pt x="0" y="34"/>
                    <a:pt x="0" y="44"/>
                  </a:cubicBezTo>
                  <a:cubicBezTo>
                    <a:pt x="146" y="31"/>
                    <a:pt x="698" y="38"/>
                    <a:pt x="803" y="1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sp>
          <p:nvSpPr>
            <p:cNvPr id="29" name="Freeform 29"/>
            <p:cNvSpPr>
              <a:spLocks/>
            </p:cNvSpPr>
            <p:nvPr/>
          </p:nvSpPr>
          <p:spPr bwMode="auto">
            <a:xfrm>
              <a:off x="4248150" y="2078038"/>
              <a:ext cx="768350" cy="298450"/>
            </a:xfrm>
            <a:custGeom>
              <a:avLst/>
              <a:gdLst>
                <a:gd name="T0" fmla="*/ 227 w 227"/>
                <a:gd name="T1" fmla="*/ 0 h 88"/>
                <a:gd name="T2" fmla="*/ 4 w 227"/>
                <a:gd name="T3" fmla="*/ 52 h 88"/>
                <a:gd name="T4" fmla="*/ 0 w 227"/>
                <a:gd name="T5" fmla="*/ 88 h 88"/>
                <a:gd name="T6" fmla="*/ 226 w 227"/>
                <a:gd name="T7" fmla="*/ 32 h 88"/>
                <a:gd name="T8" fmla="*/ 227 w 227"/>
                <a:gd name="T9" fmla="*/ 0 h 88"/>
                <a:gd name="T10" fmla="*/ 227 w 227"/>
                <a:gd name="T11" fmla="*/ 0 h 88"/>
              </a:gdLst>
              <a:ahLst/>
              <a:cxnLst>
                <a:cxn ang="0">
                  <a:pos x="T0" y="T1"/>
                </a:cxn>
                <a:cxn ang="0">
                  <a:pos x="T2" y="T3"/>
                </a:cxn>
                <a:cxn ang="0">
                  <a:pos x="T4" y="T5"/>
                </a:cxn>
                <a:cxn ang="0">
                  <a:pos x="T6" y="T7"/>
                </a:cxn>
                <a:cxn ang="0">
                  <a:pos x="T8" y="T9"/>
                </a:cxn>
                <a:cxn ang="0">
                  <a:pos x="T10" y="T11"/>
                </a:cxn>
              </a:cxnLst>
              <a:rect l="0" t="0" r="r" b="b"/>
              <a:pathLst>
                <a:path w="227" h="88">
                  <a:moveTo>
                    <a:pt x="227" y="0"/>
                  </a:moveTo>
                  <a:cubicBezTo>
                    <a:pt x="133" y="2"/>
                    <a:pt x="35" y="26"/>
                    <a:pt x="4" y="52"/>
                  </a:cubicBezTo>
                  <a:cubicBezTo>
                    <a:pt x="2" y="64"/>
                    <a:pt x="1" y="76"/>
                    <a:pt x="0" y="88"/>
                  </a:cubicBezTo>
                  <a:cubicBezTo>
                    <a:pt x="25" y="60"/>
                    <a:pt x="128" y="34"/>
                    <a:pt x="226" y="32"/>
                  </a:cubicBezTo>
                  <a:cubicBezTo>
                    <a:pt x="226" y="24"/>
                    <a:pt x="226" y="13"/>
                    <a:pt x="227" y="0"/>
                  </a:cubicBezTo>
                  <a:cubicBezTo>
                    <a:pt x="227" y="0"/>
                    <a:pt x="226" y="0"/>
                    <a:pt x="22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grpSp>
      <p:sp>
        <p:nvSpPr>
          <p:cNvPr id="34" name="Freeform 34"/>
          <p:cNvSpPr>
            <a:spLocks/>
          </p:cNvSpPr>
          <p:nvPr/>
        </p:nvSpPr>
        <p:spPr bwMode="auto">
          <a:xfrm rot="8434">
            <a:off x="5258760" y="29728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B2B2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grpSp>
        <p:nvGrpSpPr>
          <p:cNvPr id="62" name="Group 61"/>
          <p:cNvGrpSpPr/>
          <p:nvPr/>
        </p:nvGrpSpPr>
        <p:grpSpPr>
          <a:xfrm rot="8434">
            <a:off x="4567987" y="1650632"/>
            <a:ext cx="1239325" cy="1284637"/>
            <a:chOff x="4582382" y="2147044"/>
            <a:chExt cx="1239325" cy="1284637"/>
          </a:xfrm>
          <a:solidFill>
            <a:schemeClr val="accent2"/>
          </a:solidFill>
        </p:grpSpPr>
        <p:sp>
          <p:nvSpPr>
            <p:cNvPr id="28" name="Freeform 28"/>
            <p:cNvSpPr>
              <a:spLocks/>
            </p:cNvSpPr>
            <p:nvPr/>
          </p:nvSpPr>
          <p:spPr bwMode="auto">
            <a:xfrm>
              <a:off x="4666881" y="2147044"/>
              <a:ext cx="1154826" cy="1015219"/>
            </a:xfrm>
            <a:custGeom>
              <a:avLst/>
              <a:gdLst>
                <a:gd name="T0" fmla="*/ 442 w 442"/>
                <a:gd name="T1" fmla="*/ 7 h 388"/>
                <a:gd name="T2" fmla="*/ 0 w 442"/>
                <a:gd name="T3" fmla="*/ 388 h 388"/>
                <a:gd name="T4" fmla="*/ 226 w 442"/>
                <a:gd name="T5" fmla="*/ 332 h 388"/>
                <a:gd name="T6" fmla="*/ 442 w 442"/>
                <a:gd name="T7" fmla="*/ 7 h 388"/>
              </a:gdLst>
              <a:ahLst/>
              <a:cxnLst>
                <a:cxn ang="0">
                  <a:pos x="T0" y="T1"/>
                </a:cxn>
                <a:cxn ang="0">
                  <a:pos x="T2" y="T3"/>
                </a:cxn>
                <a:cxn ang="0">
                  <a:pos x="T4" y="T5"/>
                </a:cxn>
                <a:cxn ang="0">
                  <a:pos x="T6" y="T7"/>
                </a:cxn>
              </a:cxnLst>
              <a:rect l="0" t="0" r="r" b="b"/>
              <a:pathLst>
                <a:path w="442" h="388">
                  <a:moveTo>
                    <a:pt x="442" y="7"/>
                  </a:moveTo>
                  <a:cubicBezTo>
                    <a:pt x="379" y="0"/>
                    <a:pt x="25" y="82"/>
                    <a:pt x="0" y="388"/>
                  </a:cubicBezTo>
                  <a:cubicBezTo>
                    <a:pt x="25" y="360"/>
                    <a:pt x="128" y="334"/>
                    <a:pt x="226" y="332"/>
                  </a:cubicBezTo>
                  <a:cubicBezTo>
                    <a:pt x="225" y="265"/>
                    <a:pt x="251" y="9"/>
                    <a:pt x="442" y="7"/>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sp>
          <p:nvSpPr>
            <p:cNvPr id="32" name="Freeform 32"/>
            <p:cNvSpPr>
              <a:spLocks/>
            </p:cNvSpPr>
            <p:nvPr/>
          </p:nvSpPr>
          <p:spPr bwMode="auto">
            <a:xfrm>
              <a:off x="4582382" y="3016531"/>
              <a:ext cx="674771" cy="415150"/>
            </a:xfrm>
            <a:custGeom>
              <a:avLst/>
              <a:gdLst>
                <a:gd name="T0" fmla="*/ 12 w 258"/>
                <a:gd name="T1" fmla="*/ 159 h 159"/>
                <a:gd name="T2" fmla="*/ 253 w 258"/>
                <a:gd name="T3" fmla="*/ 96 h 159"/>
                <a:gd name="T4" fmla="*/ 258 w 258"/>
                <a:gd name="T5" fmla="*/ 0 h 159"/>
                <a:gd name="T6" fmla="*/ 32 w 258"/>
                <a:gd name="T7" fmla="*/ 56 h 159"/>
                <a:gd name="T8" fmla="*/ 12 w 258"/>
                <a:gd name="T9" fmla="*/ 159 h 159"/>
              </a:gdLst>
              <a:ahLst/>
              <a:cxnLst>
                <a:cxn ang="0">
                  <a:pos x="T0" y="T1"/>
                </a:cxn>
                <a:cxn ang="0">
                  <a:pos x="T2" y="T3"/>
                </a:cxn>
                <a:cxn ang="0">
                  <a:pos x="T4" y="T5"/>
                </a:cxn>
                <a:cxn ang="0">
                  <a:pos x="T6" y="T7"/>
                </a:cxn>
                <a:cxn ang="0">
                  <a:pos x="T8" y="T9"/>
                </a:cxn>
              </a:cxnLst>
              <a:rect l="0" t="0" r="r" b="b"/>
              <a:pathLst>
                <a:path w="258" h="159">
                  <a:moveTo>
                    <a:pt x="12" y="159"/>
                  </a:moveTo>
                  <a:cubicBezTo>
                    <a:pt x="27" y="124"/>
                    <a:pt x="224" y="92"/>
                    <a:pt x="253" y="96"/>
                  </a:cubicBezTo>
                  <a:cubicBezTo>
                    <a:pt x="235" y="74"/>
                    <a:pt x="243" y="0"/>
                    <a:pt x="258" y="0"/>
                  </a:cubicBezTo>
                  <a:cubicBezTo>
                    <a:pt x="160" y="2"/>
                    <a:pt x="57" y="28"/>
                    <a:pt x="32" y="56"/>
                  </a:cubicBezTo>
                  <a:cubicBezTo>
                    <a:pt x="3" y="82"/>
                    <a:pt x="0" y="146"/>
                    <a:pt x="12" y="159"/>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grpSp>
      <p:grpSp>
        <p:nvGrpSpPr>
          <p:cNvPr id="63" name="Group 62"/>
          <p:cNvGrpSpPr/>
          <p:nvPr/>
        </p:nvGrpSpPr>
        <p:grpSpPr>
          <a:xfrm rot="8434">
            <a:off x="5321372" y="1617179"/>
            <a:ext cx="2258218" cy="1457310"/>
            <a:chOff x="5367369" y="2071117"/>
            <a:chExt cx="2258218" cy="1457310"/>
          </a:xfrm>
          <a:solidFill>
            <a:schemeClr val="accent6"/>
          </a:solidFill>
        </p:grpSpPr>
        <p:sp>
          <p:nvSpPr>
            <p:cNvPr id="26" name="Freeform 26"/>
            <p:cNvSpPr>
              <a:spLocks/>
            </p:cNvSpPr>
            <p:nvPr/>
          </p:nvSpPr>
          <p:spPr bwMode="auto">
            <a:xfrm>
              <a:off x="5427376" y="2071117"/>
              <a:ext cx="2099016" cy="1187891"/>
            </a:xfrm>
            <a:custGeom>
              <a:avLst/>
              <a:gdLst>
                <a:gd name="T0" fmla="*/ 172 w 803"/>
                <a:gd name="T1" fmla="*/ 29 h 454"/>
                <a:gd name="T2" fmla="*/ 0 w 803"/>
                <a:gd name="T3" fmla="*/ 355 h 454"/>
                <a:gd name="T4" fmla="*/ 803 w 803"/>
                <a:gd name="T5" fmla="*/ 454 h 454"/>
                <a:gd name="T6" fmla="*/ 172 w 803"/>
                <a:gd name="T7" fmla="*/ 29 h 454"/>
              </a:gdLst>
              <a:ahLst/>
              <a:cxnLst>
                <a:cxn ang="0">
                  <a:pos x="T0" y="T1"/>
                </a:cxn>
                <a:cxn ang="0">
                  <a:pos x="T2" y="T3"/>
                </a:cxn>
                <a:cxn ang="0">
                  <a:pos x="T4" y="T5"/>
                </a:cxn>
                <a:cxn ang="0">
                  <a:pos x="T6" y="T7"/>
                </a:cxn>
              </a:cxnLst>
              <a:rect l="0" t="0" r="r" b="b"/>
              <a:pathLst>
                <a:path w="803" h="454">
                  <a:moveTo>
                    <a:pt x="172" y="29"/>
                  </a:moveTo>
                  <a:cubicBezTo>
                    <a:pt x="58" y="47"/>
                    <a:pt x="1" y="222"/>
                    <a:pt x="0" y="355"/>
                  </a:cubicBezTo>
                  <a:cubicBezTo>
                    <a:pt x="146" y="342"/>
                    <a:pt x="698" y="349"/>
                    <a:pt x="803" y="454"/>
                  </a:cubicBezTo>
                  <a:cubicBezTo>
                    <a:pt x="795" y="152"/>
                    <a:pt x="470" y="0"/>
                    <a:pt x="172" y="29"/>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sp>
          <p:nvSpPr>
            <p:cNvPr id="35" name="Freeform 35"/>
            <p:cNvSpPr>
              <a:spLocks/>
            </p:cNvSpPr>
            <p:nvPr/>
          </p:nvSpPr>
          <p:spPr bwMode="auto">
            <a:xfrm>
              <a:off x="5367369" y="2966322"/>
              <a:ext cx="2258218" cy="562105"/>
            </a:xfrm>
            <a:custGeom>
              <a:avLst/>
              <a:gdLst>
                <a:gd name="T0" fmla="*/ 826 w 864"/>
                <a:gd name="T1" fmla="*/ 112 h 215"/>
                <a:gd name="T2" fmla="*/ 818 w 864"/>
                <a:gd name="T3" fmla="*/ 105 h 215"/>
                <a:gd name="T4" fmla="*/ 23 w 864"/>
                <a:gd name="T5" fmla="*/ 13 h 215"/>
                <a:gd name="T6" fmla="*/ 20 w 864"/>
                <a:gd name="T7" fmla="*/ 110 h 215"/>
                <a:gd name="T8" fmla="*/ 827 w 864"/>
                <a:gd name="T9" fmla="*/ 215 h 215"/>
                <a:gd name="T10" fmla="*/ 826 w 864"/>
                <a:gd name="T11" fmla="*/ 112 h 215"/>
              </a:gdLst>
              <a:ahLst/>
              <a:cxnLst>
                <a:cxn ang="0">
                  <a:pos x="T0" y="T1"/>
                </a:cxn>
                <a:cxn ang="0">
                  <a:pos x="T2" y="T3"/>
                </a:cxn>
                <a:cxn ang="0">
                  <a:pos x="T4" y="T5"/>
                </a:cxn>
                <a:cxn ang="0">
                  <a:pos x="T6" y="T7"/>
                </a:cxn>
                <a:cxn ang="0">
                  <a:pos x="T8" y="T9"/>
                </a:cxn>
                <a:cxn ang="0">
                  <a:pos x="T10" y="T11"/>
                </a:cxn>
              </a:cxnLst>
              <a:rect l="0" t="0" r="r" b="b"/>
              <a:pathLst>
                <a:path w="864" h="215">
                  <a:moveTo>
                    <a:pt x="826" y="112"/>
                  </a:moveTo>
                  <a:cubicBezTo>
                    <a:pt x="824" y="111"/>
                    <a:pt x="821" y="108"/>
                    <a:pt x="818" y="105"/>
                  </a:cubicBezTo>
                  <a:cubicBezTo>
                    <a:pt x="696" y="7"/>
                    <a:pt x="166" y="0"/>
                    <a:pt x="23" y="13"/>
                  </a:cubicBezTo>
                  <a:cubicBezTo>
                    <a:pt x="4" y="19"/>
                    <a:pt x="0" y="95"/>
                    <a:pt x="20" y="110"/>
                  </a:cubicBezTo>
                  <a:cubicBezTo>
                    <a:pt x="339" y="95"/>
                    <a:pt x="811" y="135"/>
                    <a:pt x="827" y="215"/>
                  </a:cubicBezTo>
                  <a:cubicBezTo>
                    <a:pt x="864" y="171"/>
                    <a:pt x="844" y="127"/>
                    <a:pt x="826" y="112"/>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grpSp>
      <p:grpSp>
        <p:nvGrpSpPr>
          <p:cNvPr id="42" name="Group 41"/>
          <p:cNvGrpSpPr/>
          <p:nvPr/>
        </p:nvGrpSpPr>
        <p:grpSpPr>
          <a:xfrm rot="8434">
            <a:off x="4668196" y="2925902"/>
            <a:ext cx="2859512" cy="334325"/>
            <a:chOff x="4248150" y="2068513"/>
            <a:chExt cx="3706813" cy="433388"/>
          </a:xfrm>
          <a:solidFill>
            <a:schemeClr val="accent1">
              <a:lumMod val="50000"/>
              <a:alpha val="10000"/>
            </a:schemeClr>
          </a:solidFill>
        </p:grpSpPr>
        <p:sp>
          <p:nvSpPr>
            <p:cNvPr id="33" name="Freeform 33"/>
            <p:cNvSpPr>
              <a:spLocks/>
            </p:cNvSpPr>
            <p:nvPr/>
          </p:nvSpPr>
          <p:spPr bwMode="auto">
            <a:xfrm>
              <a:off x="4248150" y="2132013"/>
              <a:ext cx="765175" cy="244475"/>
            </a:xfrm>
            <a:custGeom>
              <a:avLst/>
              <a:gdLst>
                <a:gd name="T0" fmla="*/ 226 w 226"/>
                <a:gd name="T1" fmla="*/ 0 h 72"/>
                <a:gd name="T2" fmla="*/ 2 w 226"/>
                <a:gd name="T3" fmla="*/ 54 h 72"/>
                <a:gd name="T4" fmla="*/ 0 w 226"/>
                <a:gd name="T5" fmla="*/ 72 h 72"/>
                <a:gd name="T6" fmla="*/ 226 w 226"/>
                <a:gd name="T7" fmla="*/ 16 h 72"/>
                <a:gd name="T8" fmla="*/ 226 w 226"/>
                <a:gd name="T9" fmla="*/ 0 h 72"/>
              </a:gdLst>
              <a:ahLst/>
              <a:cxnLst>
                <a:cxn ang="0">
                  <a:pos x="T0" y="T1"/>
                </a:cxn>
                <a:cxn ang="0">
                  <a:pos x="T2" y="T3"/>
                </a:cxn>
                <a:cxn ang="0">
                  <a:pos x="T4" y="T5"/>
                </a:cxn>
                <a:cxn ang="0">
                  <a:pos x="T6" y="T7"/>
                </a:cxn>
                <a:cxn ang="0">
                  <a:pos x="T8" y="T9"/>
                </a:cxn>
              </a:cxnLst>
              <a:rect l="0" t="0" r="r" b="b"/>
              <a:pathLst>
                <a:path w="226" h="72">
                  <a:moveTo>
                    <a:pt x="226" y="0"/>
                  </a:moveTo>
                  <a:cubicBezTo>
                    <a:pt x="130" y="2"/>
                    <a:pt x="29" y="27"/>
                    <a:pt x="2" y="54"/>
                  </a:cubicBezTo>
                  <a:cubicBezTo>
                    <a:pt x="1" y="60"/>
                    <a:pt x="0" y="66"/>
                    <a:pt x="0" y="72"/>
                  </a:cubicBezTo>
                  <a:cubicBezTo>
                    <a:pt x="25" y="44"/>
                    <a:pt x="128" y="18"/>
                    <a:pt x="226" y="16"/>
                  </a:cubicBezTo>
                  <a:cubicBezTo>
                    <a:pt x="226" y="12"/>
                    <a:pt x="226" y="6"/>
                    <a:pt x="22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sp>
          <p:nvSpPr>
            <p:cNvPr id="36" name="Freeform 36"/>
            <p:cNvSpPr>
              <a:spLocks/>
            </p:cNvSpPr>
            <p:nvPr/>
          </p:nvSpPr>
          <p:spPr bwMode="auto">
            <a:xfrm>
              <a:off x="5233988" y="2068513"/>
              <a:ext cx="2720975" cy="433388"/>
            </a:xfrm>
            <a:custGeom>
              <a:avLst/>
              <a:gdLst>
                <a:gd name="T0" fmla="*/ 803 w 803"/>
                <a:gd name="T1" fmla="*/ 128 h 128"/>
                <a:gd name="T2" fmla="*/ 802 w 803"/>
                <a:gd name="T3" fmla="*/ 111 h 128"/>
                <a:gd name="T4" fmla="*/ 796 w 803"/>
                <a:gd name="T5" fmla="*/ 105 h 128"/>
                <a:gd name="T6" fmla="*/ 0 w 803"/>
                <a:gd name="T7" fmla="*/ 13 h 128"/>
                <a:gd name="T8" fmla="*/ 0 w 803"/>
                <a:gd name="T9" fmla="*/ 13 h 128"/>
                <a:gd name="T10" fmla="*/ 0 w 803"/>
                <a:gd name="T11" fmla="*/ 29 h 128"/>
                <a:gd name="T12" fmla="*/ 803 w 803"/>
                <a:gd name="T13" fmla="*/ 128 h 128"/>
              </a:gdLst>
              <a:ahLst/>
              <a:cxnLst>
                <a:cxn ang="0">
                  <a:pos x="T0" y="T1"/>
                </a:cxn>
                <a:cxn ang="0">
                  <a:pos x="T2" y="T3"/>
                </a:cxn>
                <a:cxn ang="0">
                  <a:pos x="T4" y="T5"/>
                </a:cxn>
                <a:cxn ang="0">
                  <a:pos x="T6" y="T7"/>
                </a:cxn>
                <a:cxn ang="0">
                  <a:pos x="T8" y="T9"/>
                </a:cxn>
                <a:cxn ang="0">
                  <a:pos x="T10" y="T11"/>
                </a:cxn>
                <a:cxn ang="0">
                  <a:pos x="T12" y="T13"/>
                </a:cxn>
              </a:cxnLst>
              <a:rect l="0" t="0" r="r" b="b"/>
              <a:pathLst>
                <a:path w="803" h="128">
                  <a:moveTo>
                    <a:pt x="803" y="128"/>
                  </a:moveTo>
                  <a:cubicBezTo>
                    <a:pt x="803" y="122"/>
                    <a:pt x="802" y="117"/>
                    <a:pt x="802" y="111"/>
                  </a:cubicBezTo>
                  <a:cubicBezTo>
                    <a:pt x="800" y="110"/>
                    <a:pt x="798" y="108"/>
                    <a:pt x="796" y="105"/>
                  </a:cubicBezTo>
                  <a:cubicBezTo>
                    <a:pt x="674" y="7"/>
                    <a:pt x="143" y="0"/>
                    <a:pt x="0" y="13"/>
                  </a:cubicBezTo>
                  <a:cubicBezTo>
                    <a:pt x="0" y="13"/>
                    <a:pt x="0" y="13"/>
                    <a:pt x="0" y="13"/>
                  </a:cubicBezTo>
                  <a:cubicBezTo>
                    <a:pt x="0" y="19"/>
                    <a:pt x="0" y="24"/>
                    <a:pt x="0" y="29"/>
                  </a:cubicBezTo>
                  <a:cubicBezTo>
                    <a:pt x="146" y="16"/>
                    <a:pt x="698" y="23"/>
                    <a:pt x="803" y="1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grpSp>
      <p:grpSp>
        <p:nvGrpSpPr>
          <p:cNvPr id="39" name="Group 38"/>
          <p:cNvGrpSpPr/>
          <p:nvPr/>
        </p:nvGrpSpPr>
        <p:grpSpPr>
          <a:xfrm rot="8434">
            <a:off x="5175805" y="2165387"/>
            <a:ext cx="827850" cy="3351813"/>
            <a:chOff x="4908550" y="1084263"/>
            <a:chExt cx="1073150" cy="4344988"/>
          </a:xfrm>
          <a:solidFill>
            <a:schemeClr val="accent1">
              <a:lumMod val="75000"/>
              <a:alpha val="35000"/>
            </a:schemeClr>
          </a:solidFill>
        </p:grpSpPr>
        <p:sp>
          <p:nvSpPr>
            <p:cNvPr id="31" name="Freeform 31"/>
            <p:cNvSpPr>
              <a:spLocks/>
            </p:cNvSpPr>
            <p:nvPr/>
          </p:nvSpPr>
          <p:spPr bwMode="auto">
            <a:xfrm>
              <a:off x="4908550" y="2681288"/>
              <a:ext cx="1073150" cy="2747963"/>
            </a:xfrm>
            <a:custGeom>
              <a:avLst/>
              <a:gdLst>
                <a:gd name="T0" fmla="*/ 92 w 317"/>
                <a:gd name="T1" fmla="*/ 17 h 810"/>
                <a:gd name="T2" fmla="*/ 25 w 317"/>
                <a:gd name="T3" fmla="*/ 0 h 810"/>
                <a:gd name="T4" fmla="*/ 259 w 317"/>
                <a:gd name="T5" fmla="*/ 803 h 810"/>
                <a:gd name="T6" fmla="*/ 317 w 317"/>
                <a:gd name="T7" fmla="*/ 809 h 810"/>
                <a:gd name="T8" fmla="*/ 92 w 317"/>
                <a:gd name="T9" fmla="*/ 17 h 810"/>
              </a:gdLst>
              <a:ahLst/>
              <a:cxnLst>
                <a:cxn ang="0">
                  <a:pos x="T0" y="T1"/>
                </a:cxn>
                <a:cxn ang="0">
                  <a:pos x="T2" y="T3"/>
                </a:cxn>
                <a:cxn ang="0">
                  <a:pos x="T4" y="T5"/>
                </a:cxn>
                <a:cxn ang="0">
                  <a:pos x="T6" y="T7"/>
                </a:cxn>
                <a:cxn ang="0">
                  <a:pos x="T8" y="T9"/>
                </a:cxn>
              </a:cxnLst>
              <a:rect l="0" t="0" r="r" b="b"/>
              <a:pathLst>
                <a:path w="317" h="810">
                  <a:moveTo>
                    <a:pt x="92" y="17"/>
                  </a:moveTo>
                  <a:cubicBezTo>
                    <a:pt x="25" y="0"/>
                    <a:pt x="25" y="0"/>
                    <a:pt x="25" y="0"/>
                  </a:cubicBezTo>
                  <a:cubicBezTo>
                    <a:pt x="25" y="0"/>
                    <a:pt x="0" y="682"/>
                    <a:pt x="259" y="803"/>
                  </a:cubicBezTo>
                  <a:cubicBezTo>
                    <a:pt x="277" y="808"/>
                    <a:pt x="296" y="810"/>
                    <a:pt x="317" y="809"/>
                  </a:cubicBezTo>
                  <a:cubicBezTo>
                    <a:pt x="98" y="699"/>
                    <a:pt x="91" y="133"/>
                    <a:pt x="92"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sp>
          <p:nvSpPr>
            <p:cNvPr id="37" name="Freeform 37"/>
            <p:cNvSpPr>
              <a:spLocks/>
            </p:cNvSpPr>
            <p:nvPr/>
          </p:nvSpPr>
          <p:spPr bwMode="auto">
            <a:xfrm>
              <a:off x="4935538" y="1084263"/>
              <a:ext cx="792163" cy="1573213"/>
            </a:xfrm>
            <a:custGeom>
              <a:avLst/>
              <a:gdLst>
                <a:gd name="T0" fmla="*/ 228 w 234"/>
                <a:gd name="T1" fmla="*/ 464 h 464"/>
                <a:gd name="T2" fmla="*/ 228 w 234"/>
                <a:gd name="T3" fmla="*/ 464 h 464"/>
                <a:gd name="T4" fmla="*/ 85 w 234"/>
                <a:gd name="T5" fmla="*/ 416 h 464"/>
                <a:gd name="T6" fmla="*/ 88 w 234"/>
                <a:gd name="T7" fmla="*/ 319 h 464"/>
                <a:gd name="T8" fmla="*/ 234 w 234"/>
                <a:gd name="T9" fmla="*/ 0 h 464"/>
                <a:gd name="T10" fmla="*/ 23 w 234"/>
                <a:gd name="T11" fmla="*/ 325 h 464"/>
                <a:gd name="T12" fmla="*/ 18 w 234"/>
                <a:gd name="T13" fmla="*/ 421 h 464"/>
                <a:gd name="T14" fmla="*/ 150 w 234"/>
                <a:gd name="T15" fmla="*/ 464 h 464"/>
                <a:gd name="T16" fmla="*/ 228 w 234"/>
                <a:gd name="T17" fmla="*/ 464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4" h="464">
                  <a:moveTo>
                    <a:pt x="228" y="464"/>
                  </a:moveTo>
                  <a:cubicBezTo>
                    <a:pt x="228" y="464"/>
                    <a:pt x="228" y="464"/>
                    <a:pt x="228" y="464"/>
                  </a:cubicBezTo>
                  <a:cubicBezTo>
                    <a:pt x="85" y="416"/>
                    <a:pt x="85" y="416"/>
                    <a:pt x="85" y="416"/>
                  </a:cubicBezTo>
                  <a:cubicBezTo>
                    <a:pt x="65" y="401"/>
                    <a:pt x="69" y="325"/>
                    <a:pt x="88" y="319"/>
                  </a:cubicBezTo>
                  <a:cubicBezTo>
                    <a:pt x="89" y="197"/>
                    <a:pt x="137" y="39"/>
                    <a:pt x="234" y="0"/>
                  </a:cubicBezTo>
                  <a:cubicBezTo>
                    <a:pt x="48" y="6"/>
                    <a:pt x="22" y="258"/>
                    <a:pt x="23" y="325"/>
                  </a:cubicBezTo>
                  <a:cubicBezTo>
                    <a:pt x="8" y="325"/>
                    <a:pt x="0" y="399"/>
                    <a:pt x="18" y="421"/>
                  </a:cubicBezTo>
                  <a:cubicBezTo>
                    <a:pt x="150" y="464"/>
                    <a:pt x="150" y="464"/>
                    <a:pt x="150" y="464"/>
                  </a:cubicBezTo>
                  <a:cubicBezTo>
                    <a:pt x="176" y="464"/>
                    <a:pt x="202" y="464"/>
                    <a:pt x="228" y="4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grpSp>
      <p:sp>
        <p:nvSpPr>
          <p:cNvPr id="30" name="Freeform 30"/>
          <p:cNvSpPr>
            <a:spLocks/>
          </p:cNvSpPr>
          <p:nvPr/>
        </p:nvSpPr>
        <p:spPr bwMode="auto">
          <a:xfrm rot="8434">
            <a:off x="4583570" y="2902496"/>
            <a:ext cx="1262594" cy="2113711"/>
          </a:xfrm>
          <a:custGeom>
            <a:avLst/>
            <a:gdLst>
              <a:gd name="T0" fmla="*/ 239 w 483"/>
              <a:gd name="T1" fmla="*/ 1 h 808"/>
              <a:gd name="T2" fmla="*/ 10 w 483"/>
              <a:gd name="T3" fmla="*/ 47 h 808"/>
              <a:gd name="T4" fmla="*/ 483 w 483"/>
              <a:gd name="T5" fmla="*/ 808 h 808"/>
              <a:gd name="T6" fmla="*/ 239 w 483"/>
              <a:gd name="T7" fmla="*/ 1 h 808"/>
            </a:gdLst>
            <a:ahLst/>
            <a:cxnLst>
              <a:cxn ang="0">
                <a:pos x="T0" y="T1"/>
              </a:cxn>
              <a:cxn ang="0">
                <a:pos x="T2" y="T3"/>
              </a:cxn>
              <a:cxn ang="0">
                <a:pos x="T4" y="T5"/>
              </a:cxn>
              <a:cxn ang="0">
                <a:pos x="T6" y="T7"/>
              </a:cxn>
            </a:cxnLst>
            <a:rect l="0" t="0" r="r" b="b"/>
            <a:pathLst>
              <a:path w="483" h="808">
                <a:moveTo>
                  <a:pt x="239" y="1"/>
                </a:moveTo>
                <a:cubicBezTo>
                  <a:pt x="198" y="0"/>
                  <a:pt x="37" y="26"/>
                  <a:pt x="10" y="47"/>
                </a:cubicBezTo>
                <a:cubicBezTo>
                  <a:pt x="0" y="188"/>
                  <a:pt x="54" y="707"/>
                  <a:pt x="483" y="808"/>
                </a:cubicBezTo>
                <a:cubicBezTo>
                  <a:pt x="214" y="699"/>
                  <a:pt x="239" y="1"/>
                  <a:pt x="239" y="1"/>
                </a:cubicBez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sp>
        <p:nvSpPr>
          <p:cNvPr id="38" name="Freeform 38"/>
          <p:cNvSpPr>
            <a:spLocks/>
          </p:cNvSpPr>
          <p:nvPr/>
        </p:nvSpPr>
        <p:spPr bwMode="auto">
          <a:xfrm rot="8434">
            <a:off x="5335465" y="2903655"/>
            <a:ext cx="2208008" cy="2204334"/>
          </a:xfrm>
          <a:custGeom>
            <a:avLst/>
            <a:gdLst>
              <a:gd name="T0" fmla="*/ 20 w 845"/>
              <a:gd name="T1" fmla="*/ 16 h 843"/>
              <a:gd name="T2" fmla="*/ 824 w 845"/>
              <a:gd name="T3" fmla="*/ 109 h 843"/>
              <a:gd name="T4" fmla="*/ 245 w 845"/>
              <a:gd name="T5" fmla="*/ 830 h 843"/>
              <a:gd name="T6" fmla="*/ 20 w 845"/>
              <a:gd name="T7" fmla="*/ 16 h 843"/>
            </a:gdLst>
            <a:ahLst/>
            <a:cxnLst>
              <a:cxn ang="0">
                <a:pos x="T0" y="T1"/>
              </a:cxn>
              <a:cxn ang="0">
                <a:pos x="T2" y="T3"/>
              </a:cxn>
              <a:cxn ang="0">
                <a:pos x="T4" y="T5"/>
              </a:cxn>
              <a:cxn ang="0">
                <a:pos x="T6" y="T7"/>
              </a:cxn>
            </a:cxnLst>
            <a:rect l="0" t="0" r="r" b="b"/>
            <a:pathLst>
              <a:path w="845" h="843">
                <a:moveTo>
                  <a:pt x="20" y="16"/>
                </a:moveTo>
                <a:cubicBezTo>
                  <a:pt x="395" y="0"/>
                  <a:pt x="812" y="57"/>
                  <a:pt x="824" y="109"/>
                </a:cubicBezTo>
                <a:cubicBezTo>
                  <a:pt x="845" y="193"/>
                  <a:pt x="725" y="843"/>
                  <a:pt x="245" y="830"/>
                </a:cubicBezTo>
                <a:cubicBezTo>
                  <a:pt x="0" y="707"/>
                  <a:pt x="20" y="16"/>
                  <a:pt x="20" y="16"/>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grpSp>
        <p:nvGrpSpPr>
          <p:cNvPr id="48" name="Group 47"/>
          <p:cNvGrpSpPr/>
          <p:nvPr/>
        </p:nvGrpSpPr>
        <p:grpSpPr>
          <a:xfrm>
            <a:off x="144934" y="1483823"/>
            <a:ext cx="1121650" cy="1123978"/>
            <a:chOff x="683597" y="593154"/>
            <a:chExt cx="2793424" cy="2799218"/>
          </a:xfrm>
          <a:solidFill>
            <a:schemeClr val="accent2"/>
          </a:solidFill>
        </p:grpSpPr>
        <p:sp>
          <p:nvSpPr>
            <p:cNvPr id="49" name="Freeform 12"/>
            <p:cNvSpPr>
              <a:spLocks noEditPoints="1"/>
            </p:cNvSpPr>
            <p:nvPr/>
          </p:nvSpPr>
          <p:spPr bwMode="auto">
            <a:xfrm>
              <a:off x="944394" y="853950"/>
              <a:ext cx="2271828" cy="2277625"/>
            </a:xfrm>
            <a:custGeom>
              <a:avLst/>
              <a:gdLst>
                <a:gd name="T0" fmla="*/ 320 w 340"/>
                <a:gd name="T1" fmla="*/ 92 h 340"/>
                <a:gd name="T2" fmla="*/ 185 w 340"/>
                <a:gd name="T3" fmla="*/ 1 h 340"/>
                <a:gd name="T4" fmla="*/ 26 w 340"/>
                <a:gd name="T5" fmla="*/ 83 h 340"/>
                <a:gd name="T6" fmla="*/ 22 w 340"/>
                <a:gd name="T7" fmla="*/ 251 h 340"/>
                <a:gd name="T8" fmla="*/ 248 w 340"/>
                <a:gd name="T9" fmla="*/ 321 h 340"/>
                <a:gd name="T10" fmla="*/ 5 w 340"/>
                <a:gd name="T11" fmla="*/ 200 h 340"/>
                <a:gd name="T12" fmla="*/ 17 w 340"/>
                <a:gd name="T13" fmla="*/ 203 h 340"/>
                <a:gd name="T14" fmla="*/ 83 w 340"/>
                <a:gd name="T15" fmla="*/ 67 h 340"/>
                <a:gd name="T16" fmla="*/ 68 w 340"/>
                <a:gd name="T17" fmla="*/ 61 h 340"/>
                <a:gd name="T18" fmla="*/ 45 w 340"/>
                <a:gd name="T19" fmla="*/ 59 h 340"/>
                <a:gd name="T20" fmla="*/ 25 w 340"/>
                <a:gd name="T21" fmla="*/ 174 h 340"/>
                <a:gd name="T22" fmla="*/ 34 w 340"/>
                <a:gd name="T23" fmla="*/ 208 h 340"/>
                <a:gd name="T24" fmla="*/ 45 w 340"/>
                <a:gd name="T25" fmla="*/ 278 h 340"/>
                <a:gd name="T26" fmla="*/ 52 w 340"/>
                <a:gd name="T27" fmla="*/ 86 h 340"/>
                <a:gd name="T28" fmla="*/ 60 w 340"/>
                <a:gd name="T29" fmla="*/ 99 h 340"/>
                <a:gd name="T30" fmla="*/ 72 w 340"/>
                <a:gd name="T31" fmla="*/ 104 h 340"/>
                <a:gd name="T32" fmla="*/ 76 w 340"/>
                <a:gd name="T33" fmla="*/ 77 h 340"/>
                <a:gd name="T34" fmla="*/ 90 w 340"/>
                <a:gd name="T35" fmla="*/ 316 h 340"/>
                <a:gd name="T36" fmla="*/ 152 w 340"/>
                <a:gd name="T37" fmla="*/ 9 h 340"/>
                <a:gd name="T38" fmla="*/ 150 w 340"/>
                <a:gd name="T39" fmla="*/ 26 h 340"/>
                <a:gd name="T40" fmla="*/ 136 w 340"/>
                <a:gd name="T41" fmla="*/ 30 h 340"/>
                <a:gd name="T42" fmla="*/ 139 w 340"/>
                <a:gd name="T43" fmla="*/ 98 h 340"/>
                <a:gd name="T44" fmla="*/ 126 w 340"/>
                <a:gd name="T45" fmla="*/ 103 h 340"/>
                <a:gd name="T46" fmla="*/ 110 w 340"/>
                <a:gd name="T47" fmla="*/ 51 h 340"/>
                <a:gd name="T48" fmla="*/ 104 w 340"/>
                <a:gd name="T49" fmla="*/ 58 h 340"/>
                <a:gd name="T50" fmla="*/ 98 w 340"/>
                <a:gd name="T51" fmla="*/ 37 h 340"/>
                <a:gd name="T52" fmla="*/ 104 w 340"/>
                <a:gd name="T53" fmla="*/ 181 h 340"/>
                <a:gd name="T54" fmla="*/ 109 w 340"/>
                <a:gd name="T55" fmla="*/ 25 h 340"/>
                <a:gd name="T56" fmla="*/ 116 w 340"/>
                <a:gd name="T57" fmla="*/ 67 h 340"/>
                <a:gd name="T58" fmla="*/ 119 w 340"/>
                <a:gd name="T59" fmla="*/ 105 h 340"/>
                <a:gd name="T60" fmla="*/ 128 w 340"/>
                <a:gd name="T61" fmla="*/ 311 h 340"/>
                <a:gd name="T62" fmla="*/ 137 w 340"/>
                <a:gd name="T63" fmla="*/ 148 h 340"/>
                <a:gd name="T64" fmla="*/ 147 w 340"/>
                <a:gd name="T65" fmla="*/ 94 h 340"/>
                <a:gd name="T66" fmla="*/ 153 w 340"/>
                <a:gd name="T67" fmla="*/ 220 h 340"/>
                <a:gd name="T68" fmla="*/ 157 w 340"/>
                <a:gd name="T69" fmla="*/ 185 h 340"/>
                <a:gd name="T70" fmla="*/ 220 w 340"/>
                <a:gd name="T71" fmla="*/ 32 h 340"/>
                <a:gd name="T72" fmla="*/ 221 w 340"/>
                <a:gd name="T73" fmla="*/ 120 h 340"/>
                <a:gd name="T74" fmla="*/ 200 w 340"/>
                <a:gd name="T75" fmla="*/ 86 h 340"/>
                <a:gd name="T76" fmla="*/ 193 w 340"/>
                <a:gd name="T77" fmla="*/ 118 h 340"/>
                <a:gd name="T78" fmla="*/ 182 w 340"/>
                <a:gd name="T79" fmla="*/ 53 h 340"/>
                <a:gd name="T80" fmla="*/ 177 w 340"/>
                <a:gd name="T81" fmla="*/ 111 h 340"/>
                <a:gd name="T82" fmla="*/ 171 w 340"/>
                <a:gd name="T83" fmla="*/ 143 h 340"/>
                <a:gd name="T84" fmla="*/ 180 w 340"/>
                <a:gd name="T85" fmla="*/ 298 h 340"/>
                <a:gd name="T86" fmla="*/ 188 w 340"/>
                <a:gd name="T87" fmla="*/ 150 h 340"/>
                <a:gd name="T88" fmla="*/ 191 w 340"/>
                <a:gd name="T89" fmla="*/ 327 h 340"/>
                <a:gd name="T90" fmla="*/ 204 w 340"/>
                <a:gd name="T91" fmla="*/ 116 h 340"/>
                <a:gd name="T92" fmla="*/ 212 w 340"/>
                <a:gd name="T93" fmla="*/ 95 h 340"/>
                <a:gd name="T94" fmla="*/ 225 w 340"/>
                <a:gd name="T95" fmla="*/ 80 h 340"/>
                <a:gd name="T96" fmla="*/ 272 w 340"/>
                <a:gd name="T97" fmla="*/ 52 h 340"/>
                <a:gd name="T98" fmla="*/ 252 w 340"/>
                <a:gd name="T99" fmla="*/ 32 h 340"/>
                <a:gd name="T100" fmla="*/ 231 w 340"/>
                <a:gd name="T101" fmla="*/ 68 h 340"/>
                <a:gd name="T102" fmla="*/ 236 w 340"/>
                <a:gd name="T103" fmla="*/ 110 h 340"/>
                <a:gd name="T104" fmla="*/ 240 w 340"/>
                <a:gd name="T105" fmla="*/ 91 h 340"/>
                <a:gd name="T106" fmla="*/ 248 w 340"/>
                <a:gd name="T107" fmla="*/ 112 h 340"/>
                <a:gd name="T108" fmla="*/ 253 w 340"/>
                <a:gd name="T109" fmla="*/ 177 h 340"/>
                <a:gd name="T110" fmla="*/ 265 w 340"/>
                <a:gd name="T111" fmla="*/ 305 h 340"/>
                <a:gd name="T112" fmla="*/ 270 w 340"/>
                <a:gd name="T113" fmla="*/ 126 h 340"/>
                <a:gd name="T114" fmla="*/ 279 w 340"/>
                <a:gd name="T115" fmla="*/ 147 h 340"/>
                <a:gd name="T116" fmla="*/ 288 w 340"/>
                <a:gd name="T117" fmla="*/ 130 h 340"/>
                <a:gd name="T118" fmla="*/ 298 w 340"/>
                <a:gd name="T119" fmla="*/ 196 h 340"/>
                <a:gd name="T120" fmla="*/ 309 w 340"/>
                <a:gd name="T121" fmla="*/ 181 h 340"/>
                <a:gd name="T122" fmla="*/ 316 w 340"/>
                <a:gd name="T123" fmla="*/ 162 h 340"/>
                <a:gd name="T124" fmla="*/ 323 w 340"/>
                <a:gd name="T125" fmla="*/ 144 h 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40" h="340">
                  <a:moveTo>
                    <a:pt x="329" y="230"/>
                  </a:moveTo>
                  <a:cubicBezTo>
                    <a:pt x="329" y="230"/>
                    <a:pt x="329" y="229"/>
                    <a:pt x="329" y="229"/>
                  </a:cubicBezTo>
                  <a:cubicBezTo>
                    <a:pt x="329" y="228"/>
                    <a:pt x="329" y="228"/>
                    <a:pt x="330" y="227"/>
                  </a:cubicBezTo>
                  <a:cubicBezTo>
                    <a:pt x="330" y="227"/>
                    <a:pt x="330" y="227"/>
                    <a:pt x="331" y="227"/>
                  </a:cubicBezTo>
                  <a:cubicBezTo>
                    <a:pt x="331" y="227"/>
                    <a:pt x="331" y="227"/>
                    <a:pt x="331" y="227"/>
                  </a:cubicBezTo>
                  <a:cubicBezTo>
                    <a:pt x="331" y="227"/>
                    <a:pt x="331" y="227"/>
                    <a:pt x="331" y="227"/>
                  </a:cubicBezTo>
                  <a:cubicBezTo>
                    <a:pt x="335" y="214"/>
                    <a:pt x="338" y="201"/>
                    <a:pt x="340" y="187"/>
                  </a:cubicBezTo>
                  <a:cubicBezTo>
                    <a:pt x="339" y="186"/>
                    <a:pt x="338" y="186"/>
                    <a:pt x="337" y="186"/>
                  </a:cubicBezTo>
                  <a:cubicBezTo>
                    <a:pt x="338" y="185"/>
                    <a:pt x="339" y="184"/>
                    <a:pt x="339" y="182"/>
                  </a:cubicBezTo>
                  <a:cubicBezTo>
                    <a:pt x="339" y="181"/>
                    <a:pt x="339" y="181"/>
                    <a:pt x="339" y="180"/>
                  </a:cubicBezTo>
                  <a:cubicBezTo>
                    <a:pt x="339" y="180"/>
                    <a:pt x="339" y="180"/>
                    <a:pt x="339" y="180"/>
                  </a:cubicBezTo>
                  <a:cubicBezTo>
                    <a:pt x="339" y="180"/>
                    <a:pt x="339" y="180"/>
                    <a:pt x="339" y="180"/>
                  </a:cubicBezTo>
                  <a:cubicBezTo>
                    <a:pt x="339" y="181"/>
                    <a:pt x="340" y="181"/>
                    <a:pt x="340" y="181"/>
                  </a:cubicBezTo>
                  <a:cubicBezTo>
                    <a:pt x="340" y="177"/>
                    <a:pt x="340" y="174"/>
                    <a:pt x="340" y="170"/>
                  </a:cubicBezTo>
                  <a:cubicBezTo>
                    <a:pt x="340" y="161"/>
                    <a:pt x="340" y="153"/>
                    <a:pt x="338" y="144"/>
                  </a:cubicBezTo>
                  <a:cubicBezTo>
                    <a:pt x="338" y="144"/>
                    <a:pt x="338" y="144"/>
                    <a:pt x="338" y="144"/>
                  </a:cubicBezTo>
                  <a:cubicBezTo>
                    <a:pt x="338" y="144"/>
                    <a:pt x="338" y="144"/>
                    <a:pt x="338" y="144"/>
                  </a:cubicBezTo>
                  <a:cubicBezTo>
                    <a:pt x="338" y="144"/>
                    <a:pt x="338" y="144"/>
                    <a:pt x="338" y="144"/>
                  </a:cubicBezTo>
                  <a:cubicBezTo>
                    <a:pt x="338" y="144"/>
                    <a:pt x="338" y="144"/>
                    <a:pt x="338" y="144"/>
                  </a:cubicBezTo>
                  <a:cubicBezTo>
                    <a:pt x="337" y="134"/>
                    <a:pt x="334" y="123"/>
                    <a:pt x="331" y="114"/>
                  </a:cubicBezTo>
                  <a:cubicBezTo>
                    <a:pt x="330" y="114"/>
                    <a:pt x="329" y="116"/>
                    <a:pt x="329" y="117"/>
                  </a:cubicBezTo>
                  <a:cubicBezTo>
                    <a:pt x="329" y="118"/>
                    <a:pt x="329" y="118"/>
                    <a:pt x="329" y="119"/>
                  </a:cubicBezTo>
                  <a:cubicBezTo>
                    <a:pt x="328" y="119"/>
                    <a:pt x="328" y="120"/>
                    <a:pt x="327" y="120"/>
                  </a:cubicBezTo>
                  <a:cubicBezTo>
                    <a:pt x="327" y="120"/>
                    <a:pt x="327" y="120"/>
                    <a:pt x="326" y="120"/>
                  </a:cubicBezTo>
                  <a:cubicBezTo>
                    <a:pt x="326" y="119"/>
                    <a:pt x="326" y="119"/>
                    <a:pt x="326" y="119"/>
                  </a:cubicBezTo>
                  <a:cubicBezTo>
                    <a:pt x="327" y="118"/>
                    <a:pt x="327" y="117"/>
                    <a:pt x="327" y="115"/>
                  </a:cubicBezTo>
                  <a:cubicBezTo>
                    <a:pt x="327" y="114"/>
                    <a:pt x="327" y="113"/>
                    <a:pt x="326" y="112"/>
                  </a:cubicBezTo>
                  <a:cubicBezTo>
                    <a:pt x="328" y="112"/>
                    <a:pt x="329" y="112"/>
                    <a:pt x="330" y="111"/>
                  </a:cubicBezTo>
                  <a:cubicBezTo>
                    <a:pt x="329" y="109"/>
                    <a:pt x="328" y="107"/>
                    <a:pt x="327" y="104"/>
                  </a:cubicBezTo>
                  <a:cubicBezTo>
                    <a:pt x="327" y="104"/>
                    <a:pt x="327" y="104"/>
                    <a:pt x="326" y="104"/>
                  </a:cubicBezTo>
                  <a:cubicBezTo>
                    <a:pt x="324" y="104"/>
                    <a:pt x="322" y="106"/>
                    <a:pt x="322" y="108"/>
                  </a:cubicBezTo>
                  <a:cubicBezTo>
                    <a:pt x="322" y="109"/>
                    <a:pt x="323" y="109"/>
                    <a:pt x="323" y="110"/>
                  </a:cubicBezTo>
                  <a:cubicBezTo>
                    <a:pt x="322" y="110"/>
                    <a:pt x="322" y="110"/>
                    <a:pt x="322" y="110"/>
                  </a:cubicBezTo>
                  <a:cubicBezTo>
                    <a:pt x="321" y="110"/>
                    <a:pt x="321" y="110"/>
                    <a:pt x="320" y="110"/>
                  </a:cubicBezTo>
                  <a:cubicBezTo>
                    <a:pt x="322" y="109"/>
                    <a:pt x="322" y="108"/>
                    <a:pt x="322" y="107"/>
                  </a:cubicBezTo>
                  <a:cubicBezTo>
                    <a:pt x="322" y="105"/>
                    <a:pt x="321" y="104"/>
                    <a:pt x="320" y="103"/>
                  </a:cubicBezTo>
                  <a:cubicBezTo>
                    <a:pt x="320" y="103"/>
                    <a:pt x="320" y="103"/>
                    <a:pt x="320" y="102"/>
                  </a:cubicBezTo>
                  <a:cubicBezTo>
                    <a:pt x="321" y="102"/>
                    <a:pt x="321" y="102"/>
                    <a:pt x="322" y="102"/>
                  </a:cubicBezTo>
                  <a:cubicBezTo>
                    <a:pt x="323" y="101"/>
                    <a:pt x="324" y="100"/>
                    <a:pt x="325" y="99"/>
                  </a:cubicBezTo>
                  <a:cubicBezTo>
                    <a:pt x="324" y="97"/>
                    <a:pt x="323" y="95"/>
                    <a:pt x="321" y="92"/>
                  </a:cubicBezTo>
                  <a:cubicBezTo>
                    <a:pt x="321" y="92"/>
                    <a:pt x="321" y="92"/>
                    <a:pt x="321" y="92"/>
                  </a:cubicBezTo>
                  <a:cubicBezTo>
                    <a:pt x="320" y="92"/>
                    <a:pt x="320" y="92"/>
                    <a:pt x="320" y="92"/>
                  </a:cubicBezTo>
                  <a:cubicBezTo>
                    <a:pt x="320" y="92"/>
                    <a:pt x="319" y="92"/>
                    <a:pt x="319" y="92"/>
                  </a:cubicBezTo>
                  <a:cubicBezTo>
                    <a:pt x="319" y="92"/>
                    <a:pt x="319" y="92"/>
                    <a:pt x="319" y="92"/>
                  </a:cubicBezTo>
                  <a:cubicBezTo>
                    <a:pt x="319" y="92"/>
                    <a:pt x="319" y="91"/>
                    <a:pt x="319" y="91"/>
                  </a:cubicBezTo>
                  <a:cubicBezTo>
                    <a:pt x="319" y="90"/>
                    <a:pt x="319" y="90"/>
                    <a:pt x="319" y="89"/>
                  </a:cubicBezTo>
                  <a:cubicBezTo>
                    <a:pt x="319" y="89"/>
                    <a:pt x="319" y="89"/>
                    <a:pt x="319" y="89"/>
                  </a:cubicBezTo>
                  <a:cubicBezTo>
                    <a:pt x="319" y="89"/>
                    <a:pt x="319" y="89"/>
                    <a:pt x="320" y="89"/>
                  </a:cubicBezTo>
                  <a:cubicBezTo>
                    <a:pt x="303" y="58"/>
                    <a:pt x="277" y="34"/>
                    <a:pt x="247" y="18"/>
                  </a:cubicBezTo>
                  <a:cubicBezTo>
                    <a:pt x="246" y="19"/>
                    <a:pt x="245" y="20"/>
                    <a:pt x="245" y="21"/>
                  </a:cubicBezTo>
                  <a:cubicBezTo>
                    <a:pt x="244" y="22"/>
                    <a:pt x="244" y="23"/>
                    <a:pt x="244" y="24"/>
                  </a:cubicBezTo>
                  <a:cubicBezTo>
                    <a:pt x="244" y="24"/>
                    <a:pt x="243" y="24"/>
                    <a:pt x="243" y="24"/>
                  </a:cubicBezTo>
                  <a:cubicBezTo>
                    <a:pt x="243" y="23"/>
                    <a:pt x="243" y="23"/>
                    <a:pt x="243" y="23"/>
                  </a:cubicBezTo>
                  <a:cubicBezTo>
                    <a:pt x="243" y="22"/>
                    <a:pt x="243" y="21"/>
                    <a:pt x="243" y="21"/>
                  </a:cubicBezTo>
                  <a:cubicBezTo>
                    <a:pt x="244" y="20"/>
                    <a:pt x="245" y="19"/>
                    <a:pt x="245" y="17"/>
                  </a:cubicBezTo>
                  <a:cubicBezTo>
                    <a:pt x="243" y="16"/>
                    <a:pt x="241" y="15"/>
                    <a:pt x="239" y="14"/>
                  </a:cubicBezTo>
                  <a:cubicBezTo>
                    <a:pt x="238" y="15"/>
                    <a:pt x="238" y="16"/>
                    <a:pt x="238" y="17"/>
                  </a:cubicBezTo>
                  <a:cubicBezTo>
                    <a:pt x="238" y="17"/>
                    <a:pt x="238" y="18"/>
                    <a:pt x="238" y="18"/>
                  </a:cubicBezTo>
                  <a:cubicBezTo>
                    <a:pt x="237" y="18"/>
                    <a:pt x="236" y="18"/>
                    <a:pt x="235" y="19"/>
                  </a:cubicBezTo>
                  <a:cubicBezTo>
                    <a:pt x="235" y="19"/>
                    <a:pt x="235" y="18"/>
                    <a:pt x="235" y="18"/>
                  </a:cubicBezTo>
                  <a:cubicBezTo>
                    <a:pt x="235" y="17"/>
                    <a:pt x="235" y="16"/>
                    <a:pt x="234" y="15"/>
                  </a:cubicBezTo>
                  <a:cubicBezTo>
                    <a:pt x="234" y="15"/>
                    <a:pt x="234" y="15"/>
                    <a:pt x="235" y="15"/>
                  </a:cubicBezTo>
                  <a:cubicBezTo>
                    <a:pt x="236" y="15"/>
                    <a:pt x="237" y="15"/>
                    <a:pt x="238" y="14"/>
                  </a:cubicBezTo>
                  <a:cubicBezTo>
                    <a:pt x="235" y="13"/>
                    <a:pt x="232" y="12"/>
                    <a:pt x="229" y="11"/>
                  </a:cubicBezTo>
                  <a:cubicBezTo>
                    <a:pt x="230" y="12"/>
                    <a:pt x="231" y="14"/>
                    <a:pt x="232" y="15"/>
                  </a:cubicBezTo>
                  <a:cubicBezTo>
                    <a:pt x="232" y="15"/>
                    <a:pt x="232" y="15"/>
                    <a:pt x="232" y="15"/>
                  </a:cubicBezTo>
                  <a:cubicBezTo>
                    <a:pt x="231" y="15"/>
                    <a:pt x="230" y="15"/>
                    <a:pt x="229" y="17"/>
                  </a:cubicBezTo>
                  <a:cubicBezTo>
                    <a:pt x="229" y="15"/>
                    <a:pt x="228" y="14"/>
                    <a:pt x="228" y="13"/>
                  </a:cubicBezTo>
                  <a:cubicBezTo>
                    <a:pt x="228" y="13"/>
                    <a:pt x="228" y="13"/>
                    <a:pt x="228" y="13"/>
                  </a:cubicBezTo>
                  <a:cubicBezTo>
                    <a:pt x="228" y="11"/>
                    <a:pt x="226" y="10"/>
                    <a:pt x="224" y="10"/>
                  </a:cubicBezTo>
                  <a:cubicBezTo>
                    <a:pt x="223" y="10"/>
                    <a:pt x="221" y="11"/>
                    <a:pt x="221" y="12"/>
                  </a:cubicBezTo>
                  <a:cubicBezTo>
                    <a:pt x="221" y="11"/>
                    <a:pt x="220" y="11"/>
                    <a:pt x="220" y="11"/>
                  </a:cubicBezTo>
                  <a:cubicBezTo>
                    <a:pt x="221" y="10"/>
                    <a:pt x="221" y="10"/>
                    <a:pt x="221" y="9"/>
                  </a:cubicBezTo>
                  <a:cubicBezTo>
                    <a:pt x="221" y="9"/>
                    <a:pt x="222" y="9"/>
                    <a:pt x="222" y="9"/>
                  </a:cubicBezTo>
                  <a:cubicBezTo>
                    <a:pt x="223" y="9"/>
                    <a:pt x="223" y="9"/>
                    <a:pt x="224" y="9"/>
                  </a:cubicBezTo>
                  <a:cubicBezTo>
                    <a:pt x="220" y="8"/>
                    <a:pt x="217" y="7"/>
                    <a:pt x="213" y="6"/>
                  </a:cubicBezTo>
                  <a:cubicBezTo>
                    <a:pt x="213" y="6"/>
                    <a:pt x="213" y="6"/>
                    <a:pt x="213" y="6"/>
                  </a:cubicBezTo>
                  <a:cubicBezTo>
                    <a:pt x="213" y="6"/>
                    <a:pt x="213" y="6"/>
                    <a:pt x="213" y="6"/>
                  </a:cubicBezTo>
                  <a:cubicBezTo>
                    <a:pt x="213" y="6"/>
                    <a:pt x="213" y="6"/>
                    <a:pt x="213" y="6"/>
                  </a:cubicBezTo>
                  <a:cubicBezTo>
                    <a:pt x="204" y="3"/>
                    <a:pt x="194" y="2"/>
                    <a:pt x="185" y="1"/>
                  </a:cubicBezTo>
                  <a:cubicBezTo>
                    <a:pt x="185" y="1"/>
                    <a:pt x="185" y="1"/>
                    <a:pt x="185" y="2"/>
                  </a:cubicBezTo>
                  <a:cubicBezTo>
                    <a:pt x="185" y="2"/>
                    <a:pt x="185" y="2"/>
                    <a:pt x="185" y="2"/>
                  </a:cubicBezTo>
                  <a:cubicBezTo>
                    <a:pt x="185" y="1"/>
                    <a:pt x="185" y="1"/>
                    <a:pt x="185" y="1"/>
                  </a:cubicBezTo>
                  <a:cubicBezTo>
                    <a:pt x="185" y="1"/>
                    <a:pt x="185" y="1"/>
                    <a:pt x="185" y="1"/>
                  </a:cubicBezTo>
                  <a:cubicBezTo>
                    <a:pt x="185" y="1"/>
                    <a:pt x="185" y="1"/>
                    <a:pt x="185" y="1"/>
                  </a:cubicBezTo>
                  <a:cubicBezTo>
                    <a:pt x="180" y="0"/>
                    <a:pt x="175" y="0"/>
                    <a:pt x="170" y="0"/>
                  </a:cubicBezTo>
                  <a:cubicBezTo>
                    <a:pt x="157" y="0"/>
                    <a:pt x="144" y="2"/>
                    <a:pt x="132" y="4"/>
                  </a:cubicBezTo>
                  <a:cubicBezTo>
                    <a:pt x="132" y="5"/>
                    <a:pt x="132" y="5"/>
                    <a:pt x="132" y="6"/>
                  </a:cubicBezTo>
                  <a:cubicBezTo>
                    <a:pt x="131" y="5"/>
                    <a:pt x="131" y="5"/>
                    <a:pt x="131" y="5"/>
                  </a:cubicBezTo>
                  <a:cubicBezTo>
                    <a:pt x="122" y="7"/>
                    <a:pt x="114" y="9"/>
                    <a:pt x="107" y="12"/>
                  </a:cubicBezTo>
                  <a:cubicBezTo>
                    <a:pt x="107" y="13"/>
                    <a:pt x="108" y="14"/>
                    <a:pt x="109" y="14"/>
                  </a:cubicBezTo>
                  <a:cubicBezTo>
                    <a:pt x="109" y="14"/>
                    <a:pt x="110" y="13"/>
                    <a:pt x="110" y="13"/>
                  </a:cubicBezTo>
                  <a:cubicBezTo>
                    <a:pt x="108" y="14"/>
                    <a:pt x="107" y="16"/>
                    <a:pt x="107" y="18"/>
                  </a:cubicBezTo>
                  <a:cubicBezTo>
                    <a:pt x="106" y="17"/>
                    <a:pt x="105" y="17"/>
                    <a:pt x="103" y="17"/>
                  </a:cubicBezTo>
                  <a:cubicBezTo>
                    <a:pt x="102" y="17"/>
                    <a:pt x="102" y="17"/>
                    <a:pt x="101" y="17"/>
                  </a:cubicBezTo>
                  <a:cubicBezTo>
                    <a:pt x="101" y="17"/>
                    <a:pt x="101" y="17"/>
                    <a:pt x="101" y="17"/>
                  </a:cubicBezTo>
                  <a:cubicBezTo>
                    <a:pt x="101" y="17"/>
                    <a:pt x="101" y="16"/>
                    <a:pt x="101" y="15"/>
                  </a:cubicBezTo>
                  <a:cubicBezTo>
                    <a:pt x="101" y="15"/>
                    <a:pt x="101" y="15"/>
                    <a:pt x="101" y="15"/>
                  </a:cubicBezTo>
                  <a:cubicBezTo>
                    <a:pt x="88" y="21"/>
                    <a:pt x="76" y="28"/>
                    <a:pt x="65" y="37"/>
                  </a:cubicBezTo>
                  <a:cubicBezTo>
                    <a:pt x="65" y="37"/>
                    <a:pt x="66" y="38"/>
                    <a:pt x="67" y="38"/>
                  </a:cubicBezTo>
                  <a:cubicBezTo>
                    <a:pt x="68" y="38"/>
                    <a:pt x="69" y="37"/>
                    <a:pt x="69" y="37"/>
                  </a:cubicBezTo>
                  <a:cubicBezTo>
                    <a:pt x="70" y="37"/>
                    <a:pt x="70" y="38"/>
                    <a:pt x="70" y="38"/>
                  </a:cubicBezTo>
                  <a:cubicBezTo>
                    <a:pt x="69" y="39"/>
                    <a:pt x="69" y="41"/>
                    <a:pt x="69" y="42"/>
                  </a:cubicBezTo>
                  <a:cubicBezTo>
                    <a:pt x="69" y="42"/>
                    <a:pt x="69" y="42"/>
                    <a:pt x="69" y="42"/>
                  </a:cubicBezTo>
                  <a:cubicBezTo>
                    <a:pt x="69" y="43"/>
                    <a:pt x="69" y="43"/>
                    <a:pt x="68" y="43"/>
                  </a:cubicBezTo>
                  <a:cubicBezTo>
                    <a:pt x="68" y="42"/>
                    <a:pt x="67" y="41"/>
                    <a:pt x="65" y="41"/>
                  </a:cubicBezTo>
                  <a:cubicBezTo>
                    <a:pt x="65" y="40"/>
                    <a:pt x="65" y="39"/>
                    <a:pt x="64" y="38"/>
                  </a:cubicBezTo>
                  <a:cubicBezTo>
                    <a:pt x="54" y="45"/>
                    <a:pt x="46" y="54"/>
                    <a:pt x="38" y="63"/>
                  </a:cubicBezTo>
                  <a:cubicBezTo>
                    <a:pt x="39" y="64"/>
                    <a:pt x="40" y="64"/>
                    <a:pt x="40" y="64"/>
                  </a:cubicBezTo>
                  <a:cubicBezTo>
                    <a:pt x="41" y="64"/>
                    <a:pt x="42" y="64"/>
                    <a:pt x="43" y="63"/>
                  </a:cubicBezTo>
                  <a:cubicBezTo>
                    <a:pt x="43" y="63"/>
                    <a:pt x="43" y="63"/>
                    <a:pt x="43" y="64"/>
                  </a:cubicBezTo>
                  <a:cubicBezTo>
                    <a:pt x="43" y="65"/>
                    <a:pt x="43" y="66"/>
                    <a:pt x="44" y="67"/>
                  </a:cubicBezTo>
                  <a:cubicBezTo>
                    <a:pt x="44" y="67"/>
                    <a:pt x="43" y="67"/>
                    <a:pt x="43" y="67"/>
                  </a:cubicBezTo>
                  <a:cubicBezTo>
                    <a:pt x="43" y="67"/>
                    <a:pt x="42" y="67"/>
                    <a:pt x="42" y="67"/>
                  </a:cubicBezTo>
                  <a:cubicBezTo>
                    <a:pt x="42" y="67"/>
                    <a:pt x="42" y="67"/>
                    <a:pt x="41" y="67"/>
                  </a:cubicBezTo>
                  <a:cubicBezTo>
                    <a:pt x="41" y="66"/>
                    <a:pt x="39" y="65"/>
                    <a:pt x="37" y="64"/>
                  </a:cubicBezTo>
                  <a:cubicBezTo>
                    <a:pt x="35" y="67"/>
                    <a:pt x="33" y="70"/>
                    <a:pt x="31" y="72"/>
                  </a:cubicBezTo>
                  <a:cubicBezTo>
                    <a:pt x="31" y="74"/>
                    <a:pt x="32" y="75"/>
                    <a:pt x="33" y="76"/>
                  </a:cubicBezTo>
                  <a:cubicBezTo>
                    <a:pt x="33" y="76"/>
                    <a:pt x="33" y="76"/>
                    <a:pt x="33" y="77"/>
                  </a:cubicBezTo>
                  <a:cubicBezTo>
                    <a:pt x="32" y="77"/>
                    <a:pt x="32" y="77"/>
                    <a:pt x="31" y="77"/>
                  </a:cubicBezTo>
                  <a:cubicBezTo>
                    <a:pt x="31" y="77"/>
                    <a:pt x="31" y="77"/>
                    <a:pt x="30" y="77"/>
                  </a:cubicBezTo>
                  <a:cubicBezTo>
                    <a:pt x="30" y="76"/>
                    <a:pt x="30" y="75"/>
                    <a:pt x="30" y="75"/>
                  </a:cubicBezTo>
                  <a:cubicBezTo>
                    <a:pt x="28" y="77"/>
                    <a:pt x="27" y="79"/>
                    <a:pt x="25" y="81"/>
                  </a:cubicBezTo>
                  <a:cubicBezTo>
                    <a:pt x="25" y="81"/>
                    <a:pt x="26" y="81"/>
                    <a:pt x="26" y="81"/>
                  </a:cubicBezTo>
                  <a:cubicBezTo>
                    <a:pt x="26" y="82"/>
                    <a:pt x="26" y="82"/>
                    <a:pt x="26" y="82"/>
                  </a:cubicBezTo>
                  <a:cubicBezTo>
                    <a:pt x="26" y="82"/>
                    <a:pt x="26" y="83"/>
                    <a:pt x="26" y="83"/>
                  </a:cubicBezTo>
                  <a:cubicBezTo>
                    <a:pt x="25" y="83"/>
                    <a:pt x="25" y="83"/>
                    <a:pt x="25" y="83"/>
                  </a:cubicBezTo>
                  <a:cubicBezTo>
                    <a:pt x="25" y="83"/>
                    <a:pt x="25" y="83"/>
                    <a:pt x="24" y="83"/>
                  </a:cubicBezTo>
                  <a:cubicBezTo>
                    <a:pt x="24" y="83"/>
                    <a:pt x="24" y="83"/>
                    <a:pt x="24" y="83"/>
                  </a:cubicBezTo>
                  <a:cubicBezTo>
                    <a:pt x="23" y="86"/>
                    <a:pt x="21" y="89"/>
                    <a:pt x="19" y="92"/>
                  </a:cubicBezTo>
                  <a:cubicBezTo>
                    <a:pt x="20" y="92"/>
                    <a:pt x="20" y="92"/>
                    <a:pt x="21" y="92"/>
                  </a:cubicBezTo>
                  <a:cubicBezTo>
                    <a:pt x="21" y="92"/>
                    <a:pt x="21" y="92"/>
                    <a:pt x="21" y="92"/>
                  </a:cubicBezTo>
                  <a:cubicBezTo>
                    <a:pt x="21" y="93"/>
                    <a:pt x="21" y="93"/>
                    <a:pt x="21" y="94"/>
                  </a:cubicBezTo>
                  <a:cubicBezTo>
                    <a:pt x="21" y="94"/>
                    <a:pt x="20" y="94"/>
                    <a:pt x="20" y="94"/>
                  </a:cubicBezTo>
                  <a:cubicBezTo>
                    <a:pt x="19" y="94"/>
                    <a:pt x="19" y="94"/>
                    <a:pt x="18" y="94"/>
                  </a:cubicBezTo>
                  <a:cubicBezTo>
                    <a:pt x="16" y="99"/>
                    <a:pt x="14" y="104"/>
                    <a:pt x="12" y="109"/>
                  </a:cubicBezTo>
                  <a:cubicBezTo>
                    <a:pt x="12" y="109"/>
                    <a:pt x="13" y="109"/>
                    <a:pt x="14" y="109"/>
                  </a:cubicBezTo>
                  <a:cubicBezTo>
                    <a:pt x="14" y="109"/>
                    <a:pt x="15" y="109"/>
                    <a:pt x="16" y="109"/>
                  </a:cubicBezTo>
                  <a:cubicBezTo>
                    <a:pt x="16" y="109"/>
                    <a:pt x="17" y="110"/>
                    <a:pt x="17" y="110"/>
                  </a:cubicBezTo>
                  <a:cubicBezTo>
                    <a:pt x="17" y="110"/>
                    <a:pt x="17" y="111"/>
                    <a:pt x="17" y="111"/>
                  </a:cubicBezTo>
                  <a:cubicBezTo>
                    <a:pt x="17" y="111"/>
                    <a:pt x="17" y="111"/>
                    <a:pt x="17" y="111"/>
                  </a:cubicBezTo>
                  <a:cubicBezTo>
                    <a:pt x="16" y="111"/>
                    <a:pt x="15" y="112"/>
                    <a:pt x="14" y="113"/>
                  </a:cubicBezTo>
                  <a:cubicBezTo>
                    <a:pt x="13" y="113"/>
                    <a:pt x="12" y="114"/>
                    <a:pt x="12" y="115"/>
                  </a:cubicBezTo>
                  <a:cubicBezTo>
                    <a:pt x="12" y="115"/>
                    <a:pt x="11" y="115"/>
                    <a:pt x="11" y="115"/>
                  </a:cubicBezTo>
                  <a:cubicBezTo>
                    <a:pt x="11" y="115"/>
                    <a:pt x="11" y="115"/>
                    <a:pt x="11" y="115"/>
                  </a:cubicBezTo>
                  <a:cubicBezTo>
                    <a:pt x="11" y="115"/>
                    <a:pt x="11" y="115"/>
                    <a:pt x="11" y="115"/>
                  </a:cubicBezTo>
                  <a:cubicBezTo>
                    <a:pt x="10" y="114"/>
                    <a:pt x="10" y="114"/>
                    <a:pt x="10" y="114"/>
                  </a:cubicBezTo>
                  <a:cubicBezTo>
                    <a:pt x="9" y="116"/>
                    <a:pt x="8" y="119"/>
                    <a:pt x="7" y="122"/>
                  </a:cubicBezTo>
                  <a:cubicBezTo>
                    <a:pt x="8" y="122"/>
                    <a:pt x="8" y="122"/>
                    <a:pt x="8" y="122"/>
                  </a:cubicBezTo>
                  <a:cubicBezTo>
                    <a:pt x="9" y="123"/>
                    <a:pt x="10" y="123"/>
                    <a:pt x="11" y="123"/>
                  </a:cubicBezTo>
                  <a:cubicBezTo>
                    <a:pt x="13" y="123"/>
                    <a:pt x="14" y="122"/>
                    <a:pt x="15" y="121"/>
                  </a:cubicBezTo>
                  <a:cubicBezTo>
                    <a:pt x="15" y="121"/>
                    <a:pt x="16" y="121"/>
                    <a:pt x="16" y="122"/>
                  </a:cubicBezTo>
                  <a:cubicBezTo>
                    <a:pt x="16" y="122"/>
                    <a:pt x="16" y="122"/>
                    <a:pt x="16" y="122"/>
                  </a:cubicBezTo>
                  <a:cubicBezTo>
                    <a:pt x="15" y="122"/>
                    <a:pt x="14" y="123"/>
                    <a:pt x="13" y="124"/>
                  </a:cubicBezTo>
                  <a:cubicBezTo>
                    <a:pt x="12" y="124"/>
                    <a:pt x="12" y="125"/>
                    <a:pt x="12" y="126"/>
                  </a:cubicBezTo>
                  <a:cubicBezTo>
                    <a:pt x="12" y="126"/>
                    <a:pt x="11" y="126"/>
                    <a:pt x="11" y="126"/>
                  </a:cubicBezTo>
                  <a:cubicBezTo>
                    <a:pt x="11" y="125"/>
                    <a:pt x="10" y="125"/>
                    <a:pt x="9" y="125"/>
                  </a:cubicBezTo>
                  <a:cubicBezTo>
                    <a:pt x="8" y="125"/>
                    <a:pt x="8" y="125"/>
                    <a:pt x="7" y="125"/>
                  </a:cubicBezTo>
                  <a:cubicBezTo>
                    <a:pt x="7" y="125"/>
                    <a:pt x="7" y="125"/>
                    <a:pt x="7" y="125"/>
                  </a:cubicBezTo>
                  <a:cubicBezTo>
                    <a:pt x="7" y="124"/>
                    <a:pt x="7" y="124"/>
                    <a:pt x="7" y="123"/>
                  </a:cubicBezTo>
                  <a:cubicBezTo>
                    <a:pt x="3" y="138"/>
                    <a:pt x="0" y="154"/>
                    <a:pt x="0" y="170"/>
                  </a:cubicBezTo>
                  <a:cubicBezTo>
                    <a:pt x="0" y="180"/>
                    <a:pt x="1" y="190"/>
                    <a:pt x="3" y="200"/>
                  </a:cubicBezTo>
                  <a:cubicBezTo>
                    <a:pt x="3" y="200"/>
                    <a:pt x="3" y="200"/>
                    <a:pt x="3" y="200"/>
                  </a:cubicBezTo>
                  <a:cubicBezTo>
                    <a:pt x="3" y="200"/>
                    <a:pt x="3" y="200"/>
                    <a:pt x="3" y="200"/>
                  </a:cubicBezTo>
                  <a:cubicBezTo>
                    <a:pt x="6" y="218"/>
                    <a:pt x="12" y="235"/>
                    <a:pt x="20" y="251"/>
                  </a:cubicBezTo>
                  <a:cubicBezTo>
                    <a:pt x="22" y="250"/>
                    <a:pt x="22" y="249"/>
                    <a:pt x="23" y="248"/>
                  </a:cubicBezTo>
                  <a:cubicBezTo>
                    <a:pt x="23" y="248"/>
                    <a:pt x="23" y="248"/>
                    <a:pt x="24" y="249"/>
                  </a:cubicBezTo>
                  <a:cubicBezTo>
                    <a:pt x="23" y="249"/>
                    <a:pt x="22" y="250"/>
                    <a:pt x="22" y="251"/>
                  </a:cubicBezTo>
                  <a:cubicBezTo>
                    <a:pt x="22" y="252"/>
                    <a:pt x="22" y="252"/>
                    <a:pt x="22" y="253"/>
                  </a:cubicBezTo>
                  <a:cubicBezTo>
                    <a:pt x="22" y="253"/>
                    <a:pt x="22" y="254"/>
                    <a:pt x="23" y="255"/>
                  </a:cubicBezTo>
                  <a:cubicBezTo>
                    <a:pt x="23" y="255"/>
                    <a:pt x="23" y="255"/>
                    <a:pt x="23" y="255"/>
                  </a:cubicBezTo>
                  <a:cubicBezTo>
                    <a:pt x="33" y="273"/>
                    <a:pt x="47" y="289"/>
                    <a:pt x="63" y="302"/>
                  </a:cubicBezTo>
                  <a:cubicBezTo>
                    <a:pt x="64" y="302"/>
                    <a:pt x="64" y="302"/>
                    <a:pt x="64" y="301"/>
                  </a:cubicBezTo>
                  <a:cubicBezTo>
                    <a:pt x="64" y="302"/>
                    <a:pt x="65" y="303"/>
                    <a:pt x="65" y="304"/>
                  </a:cubicBezTo>
                  <a:cubicBezTo>
                    <a:pt x="65" y="304"/>
                    <a:pt x="65" y="304"/>
                    <a:pt x="65" y="304"/>
                  </a:cubicBezTo>
                  <a:cubicBezTo>
                    <a:pt x="74" y="311"/>
                    <a:pt x="84" y="317"/>
                    <a:pt x="94" y="322"/>
                  </a:cubicBezTo>
                  <a:cubicBezTo>
                    <a:pt x="94" y="322"/>
                    <a:pt x="94" y="321"/>
                    <a:pt x="94" y="321"/>
                  </a:cubicBezTo>
                  <a:cubicBezTo>
                    <a:pt x="94" y="321"/>
                    <a:pt x="94" y="321"/>
                    <a:pt x="94" y="321"/>
                  </a:cubicBezTo>
                  <a:cubicBezTo>
                    <a:pt x="94" y="321"/>
                    <a:pt x="95" y="321"/>
                    <a:pt x="95" y="321"/>
                  </a:cubicBezTo>
                  <a:cubicBezTo>
                    <a:pt x="95" y="322"/>
                    <a:pt x="95" y="322"/>
                    <a:pt x="95" y="323"/>
                  </a:cubicBezTo>
                  <a:cubicBezTo>
                    <a:pt x="109" y="330"/>
                    <a:pt x="126" y="335"/>
                    <a:pt x="143" y="338"/>
                  </a:cubicBezTo>
                  <a:cubicBezTo>
                    <a:pt x="143" y="338"/>
                    <a:pt x="143" y="338"/>
                    <a:pt x="143" y="338"/>
                  </a:cubicBezTo>
                  <a:cubicBezTo>
                    <a:pt x="143" y="337"/>
                    <a:pt x="143" y="337"/>
                    <a:pt x="143" y="337"/>
                  </a:cubicBezTo>
                  <a:cubicBezTo>
                    <a:pt x="143" y="336"/>
                    <a:pt x="143" y="336"/>
                    <a:pt x="143" y="335"/>
                  </a:cubicBezTo>
                  <a:cubicBezTo>
                    <a:pt x="143" y="335"/>
                    <a:pt x="143" y="335"/>
                    <a:pt x="143" y="335"/>
                  </a:cubicBezTo>
                  <a:cubicBezTo>
                    <a:pt x="144" y="335"/>
                    <a:pt x="144" y="335"/>
                    <a:pt x="144" y="335"/>
                  </a:cubicBezTo>
                  <a:cubicBezTo>
                    <a:pt x="145" y="335"/>
                    <a:pt x="146" y="334"/>
                    <a:pt x="147" y="334"/>
                  </a:cubicBezTo>
                  <a:cubicBezTo>
                    <a:pt x="147" y="334"/>
                    <a:pt x="148" y="335"/>
                    <a:pt x="149" y="335"/>
                  </a:cubicBezTo>
                  <a:cubicBezTo>
                    <a:pt x="150" y="336"/>
                    <a:pt x="151" y="337"/>
                    <a:pt x="152" y="337"/>
                  </a:cubicBezTo>
                  <a:cubicBezTo>
                    <a:pt x="152" y="338"/>
                    <a:pt x="152" y="339"/>
                    <a:pt x="151" y="339"/>
                  </a:cubicBezTo>
                  <a:cubicBezTo>
                    <a:pt x="156" y="340"/>
                    <a:pt x="160" y="340"/>
                    <a:pt x="165" y="340"/>
                  </a:cubicBezTo>
                  <a:cubicBezTo>
                    <a:pt x="164" y="339"/>
                    <a:pt x="162" y="339"/>
                    <a:pt x="161" y="339"/>
                  </a:cubicBezTo>
                  <a:cubicBezTo>
                    <a:pt x="161" y="339"/>
                    <a:pt x="160" y="339"/>
                    <a:pt x="160" y="339"/>
                  </a:cubicBezTo>
                  <a:cubicBezTo>
                    <a:pt x="160" y="338"/>
                    <a:pt x="159" y="337"/>
                    <a:pt x="158" y="336"/>
                  </a:cubicBezTo>
                  <a:cubicBezTo>
                    <a:pt x="158" y="336"/>
                    <a:pt x="159" y="336"/>
                    <a:pt x="159" y="336"/>
                  </a:cubicBezTo>
                  <a:cubicBezTo>
                    <a:pt x="160" y="337"/>
                    <a:pt x="160" y="338"/>
                    <a:pt x="161" y="338"/>
                  </a:cubicBezTo>
                  <a:cubicBezTo>
                    <a:pt x="162" y="338"/>
                    <a:pt x="163" y="338"/>
                    <a:pt x="163" y="338"/>
                  </a:cubicBezTo>
                  <a:cubicBezTo>
                    <a:pt x="164" y="338"/>
                    <a:pt x="165" y="338"/>
                    <a:pt x="166" y="338"/>
                  </a:cubicBezTo>
                  <a:cubicBezTo>
                    <a:pt x="166" y="338"/>
                    <a:pt x="166" y="338"/>
                    <a:pt x="166" y="338"/>
                  </a:cubicBezTo>
                  <a:cubicBezTo>
                    <a:pt x="166" y="339"/>
                    <a:pt x="166" y="340"/>
                    <a:pt x="167" y="340"/>
                  </a:cubicBezTo>
                  <a:cubicBezTo>
                    <a:pt x="168" y="340"/>
                    <a:pt x="169" y="340"/>
                    <a:pt x="170" y="340"/>
                  </a:cubicBezTo>
                  <a:cubicBezTo>
                    <a:pt x="173" y="340"/>
                    <a:pt x="175" y="340"/>
                    <a:pt x="177" y="340"/>
                  </a:cubicBezTo>
                  <a:cubicBezTo>
                    <a:pt x="177" y="340"/>
                    <a:pt x="177" y="340"/>
                    <a:pt x="177" y="340"/>
                  </a:cubicBezTo>
                  <a:cubicBezTo>
                    <a:pt x="177" y="340"/>
                    <a:pt x="177" y="340"/>
                    <a:pt x="177" y="340"/>
                  </a:cubicBezTo>
                  <a:cubicBezTo>
                    <a:pt x="188" y="340"/>
                    <a:pt x="199" y="338"/>
                    <a:pt x="210" y="336"/>
                  </a:cubicBezTo>
                  <a:cubicBezTo>
                    <a:pt x="210" y="336"/>
                    <a:pt x="210" y="336"/>
                    <a:pt x="210" y="335"/>
                  </a:cubicBezTo>
                  <a:cubicBezTo>
                    <a:pt x="210" y="336"/>
                    <a:pt x="210" y="336"/>
                    <a:pt x="210" y="336"/>
                  </a:cubicBezTo>
                  <a:cubicBezTo>
                    <a:pt x="223" y="333"/>
                    <a:pt x="236" y="328"/>
                    <a:pt x="248" y="322"/>
                  </a:cubicBezTo>
                  <a:cubicBezTo>
                    <a:pt x="248" y="322"/>
                    <a:pt x="248" y="321"/>
                    <a:pt x="248" y="321"/>
                  </a:cubicBezTo>
                  <a:cubicBezTo>
                    <a:pt x="248" y="321"/>
                    <a:pt x="248" y="321"/>
                    <a:pt x="248" y="321"/>
                  </a:cubicBezTo>
                  <a:cubicBezTo>
                    <a:pt x="254" y="318"/>
                    <a:pt x="260" y="315"/>
                    <a:pt x="265" y="311"/>
                  </a:cubicBezTo>
                  <a:cubicBezTo>
                    <a:pt x="265" y="311"/>
                    <a:pt x="265" y="311"/>
                    <a:pt x="265" y="311"/>
                  </a:cubicBezTo>
                  <a:cubicBezTo>
                    <a:pt x="265" y="311"/>
                    <a:pt x="265" y="311"/>
                    <a:pt x="265" y="310"/>
                  </a:cubicBezTo>
                  <a:cubicBezTo>
                    <a:pt x="265" y="310"/>
                    <a:pt x="265" y="310"/>
                    <a:pt x="265" y="310"/>
                  </a:cubicBezTo>
                  <a:cubicBezTo>
                    <a:pt x="265" y="310"/>
                    <a:pt x="265" y="311"/>
                    <a:pt x="266" y="311"/>
                  </a:cubicBezTo>
                  <a:cubicBezTo>
                    <a:pt x="271" y="308"/>
                    <a:pt x="275" y="304"/>
                    <a:pt x="280" y="300"/>
                  </a:cubicBezTo>
                  <a:cubicBezTo>
                    <a:pt x="279" y="299"/>
                    <a:pt x="278" y="298"/>
                    <a:pt x="276" y="298"/>
                  </a:cubicBezTo>
                  <a:cubicBezTo>
                    <a:pt x="277" y="297"/>
                    <a:pt x="277" y="296"/>
                    <a:pt x="278" y="295"/>
                  </a:cubicBezTo>
                  <a:cubicBezTo>
                    <a:pt x="278" y="295"/>
                    <a:pt x="279" y="295"/>
                    <a:pt x="279" y="294"/>
                  </a:cubicBezTo>
                  <a:cubicBezTo>
                    <a:pt x="279" y="296"/>
                    <a:pt x="280" y="297"/>
                    <a:pt x="281" y="297"/>
                  </a:cubicBezTo>
                  <a:cubicBezTo>
                    <a:pt x="281" y="298"/>
                    <a:pt x="281" y="298"/>
                    <a:pt x="281" y="299"/>
                  </a:cubicBezTo>
                  <a:cubicBezTo>
                    <a:pt x="281" y="299"/>
                    <a:pt x="281" y="300"/>
                    <a:pt x="281" y="300"/>
                  </a:cubicBezTo>
                  <a:cubicBezTo>
                    <a:pt x="284" y="297"/>
                    <a:pt x="287" y="294"/>
                    <a:pt x="290" y="291"/>
                  </a:cubicBezTo>
                  <a:cubicBezTo>
                    <a:pt x="289" y="291"/>
                    <a:pt x="289" y="292"/>
                    <a:pt x="288" y="292"/>
                  </a:cubicBezTo>
                  <a:cubicBezTo>
                    <a:pt x="288" y="292"/>
                    <a:pt x="288" y="292"/>
                    <a:pt x="288" y="292"/>
                  </a:cubicBezTo>
                  <a:cubicBezTo>
                    <a:pt x="288" y="291"/>
                    <a:pt x="288" y="290"/>
                    <a:pt x="288" y="290"/>
                  </a:cubicBezTo>
                  <a:cubicBezTo>
                    <a:pt x="288" y="289"/>
                    <a:pt x="289" y="289"/>
                    <a:pt x="289" y="288"/>
                  </a:cubicBezTo>
                  <a:cubicBezTo>
                    <a:pt x="290" y="289"/>
                    <a:pt x="290" y="290"/>
                    <a:pt x="291" y="291"/>
                  </a:cubicBezTo>
                  <a:cubicBezTo>
                    <a:pt x="295" y="286"/>
                    <a:pt x="299" y="282"/>
                    <a:pt x="303" y="277"/>
                  </a:cubicBezTo>
                  <a:cubicBezTo>
                    <a:pt x="303" y="277"/>
                    <a:pt x="303" y="276"/>
                    <a:pt x="303" y="276"/>
                  </a:cubicBezTo>
                  <a:cubicBezTo>
                    <a:pt x="303" y="276"/>
                    <a:pt x="303" y="275"/>
                    <a:pt x="303" y="275"/>
                  </a:cubicBezTo>
                  <a:cubicBezTo>
                    <a:pt x="303" y="273"/>
                    <a:pt x="302" y="272"/>
                    <a:pt x="301" y="271"/>
                  </a:cubicBezTo>
                  <a:cubicBezTo>
                    <a:pt x="301" y="271"/>
                    <a:pt x="301" y="271"/>
                    <a:pt x="301" y="271"/>
                  </a:cubicBezTo>
                  <a:cubicBezTo>
                    <a:pt x="301" y="271"/>
                    <a:pt x="301" y="271"/>
                    <a:pt x="301" y="271"/>
                  </a:cubicBezTo>
                  <a:cubicBezTo>
                    <a:pt x="301" y="271"/>
                    <a:pt x="301" y="271"/>
                    <a:pt x="301" y="271"/>
                  </a:cubicBezTo>
                  <a:cubicBezTo>
                    <a:pt x="302" y="272"/>
                    <a:pt x="303" y="272"/>
                    <a:pt x="304" y="272"/>
                  </a:cubicBezTo>
                  <a:cubicBezTo>
                    <a:pt x="306" y="272"/>
                    <a:pt x="307" y="271"/>
                    <a:pt x="308" y="269"/>
                  </a:cubicBezTo>
                  <a:cubicBezTo>
                    <a:pt x="308" y="269"/>
                    <a:pt x="308" y="270"/>
                    <a:pt x="308" y="270"/>
                  </a:cubicBezTo>
                  <a:cubicBezTo>
                    <a:pt x="311" y="266"/>
                    <a:pt x="314" y="262"/>
                    <a:pt x="316" y="258"/>
                  </a:cubicBezTo>
                  <a:cubicBezTo>
                    <a:pt x="316" y="258"/>
                    <a:pt x="316" y="258"/>
                    <a:pt x="316" y="258"/>
                  </a:cubicBezTo>
                  <a:cubicBezTo>
                    <a:pt x="316" y="257"/>
                    <a:pt x="316" y="257"/>
                    <a:pt x="316" y="257"/>
                  </a:cubicBezTo>
                  <a:cubicBezTo>
                    <a:pt x="316" y="256"/>
                    <a:pt x="316" y="255"/>
                    <a:pt x="316" y="255"/>
                  </a:cubicBezTo>
                  <a:cubicBezTo>
                    <a:pt x="316" y="255"/>
                    <a:pt x="317" y="255"/>
                    <a:pt x="318" y="255"/>
                  </a:cubicBezTo>
                  <a:cubicBezTo>
                    <a:pt x="322" y="247"/>
                    <a:pt x="326" y="239"/>
                    <a:pt x="329" y="231"/>
                  </a:cubicBezTo>
                  <a:cubicBezTo>
                    <a:pt x="329" y="230"/>
                    <a:pt x="329" y="230"/>
                    <a:pt x="329" y="230"/>
                  </a:cubicBezTo>
                  <a:close/>
                  <a:moveTo>
                    <a:pt x="2" y="180"/>
                  </a:moveTo>
                  <a:cubicBezTo>
                    <a:pt x="1" y="181"/>
                    <a:pt x="1" y="181"/>
                    <a:pt x="1" y="181"/>
                  </a:cubicBezTo>
                  <a:cubicBezTo>
                    <a:pt x="1" y="181"/>
                    <a:pt x="1" y="181"/>
                    <a:pt x="1" y="181"/>
                  </a:cubicBezTo>
                  <a:cubicBezTo>
                    <a:pt x="1" y="180"/>
                    <a:pt x="1" y="180"/>
                    <a:pt x="1" y="180"/>
                  </a:cubicBezTo>
                  <a:cubicBezTo>
                    <a:pt x="1" y="180"/>
                    <a:pt x="2" y="180"/>
                    <a:pt x="2" y="180"/>
                  </a:cubicBezTo>
                  <a:cubicBezTo>
                    <a:pt x="2" y="180"/>
                    <a:pt x="2" y="180"/>
                    <a:pt x="2" y="180"/>
                  </a:cubicBezTo>
                  <a:close/>
                  <a:moveTo>
                    <a:pt x="5" y="200"/>
                  </a:moveTo>
                  <a:cubicBezTo>
                    <a:pt x="5" y="200"/>
                    <a:pt x="5" y="200"/>
                    <a:pt x="5" y="200"/>
                  </a:cubicBezTo>
                  <a:cubicBezTo>
                    <a:pt x="5" y="200"/>
                    <a:pt x="5" y="200"/>
                    <a:pt x="5" y="200"/>
                  </a:cubicBezTo>
                  <a:cubicBezTo>
                    <a:pt x="5" y="200"/>
                    <a:pt x="5" y="200"/>
                    <a:pt x="5" y="200"/>
                  </a:cubicBezTo>
                  <a:cubicBezTo>
                    <a:pt x="5" y="200"/>
                    <a:pt x="5" y="200"/>
                    <a:pt x="5" y="200"/>
                  </a:cubicBezTo>
                  <a:close/>
                  <a:moveTo>
                    <a:pt x="8" y="146"/>
                  </a:moveTo>
                  <a:cubicBezTo>
                    <a:pt x="7" y="147"/>
                    <a:pt x="7" y="147"/>
                    <a:pt x="7" y="148"/>
                  </a:cubicBezTo>
                  <a:cubicBezTo>
                    <a:pt x="6" y="148"/>
                    <a:pt x="6" y="148"/>
                    <a:pt x="6" y="148"/>
                  </a:cubicBezTo>
                  <a:cubicBezTo>
                    <a:pt x="6" y="148"/>
                    <a:pt x="6" y="148"/>
                    <a:pt x="6" y="148"/>
                  </a:cubicBezTo>
                  <a:cubicBezTo>
                    <a:pt x="6" y="147"/>
                    <a:pt x="5" y="146"/>
                    <a:pt x="5" y="146"/>
                  </a:cubicBezTo>
                  <a:cubicBezTo>
                    <a:pt x="5" y="145"/>
                    <a:pt x="5" y="144"/>
                    <a:pt x="5" y="144"/>
                  </a:cubicBezTo>
                  <a:cubicBezTo>
                    <a:pt x="5" y="144"/>
                    <a:pt x="5" y="144"/>
                    <a:pt x="5" y="143"/>
                  </a:cubicBezTo>
                  <a:cubicBezTo>
                    <a:pt x="6" y="144"/>
                    <a:pt x="7" y="144"/>
                    <a:pt x="8" y="144"/>
                  </a:cubicBezTo>
                  <a:cubicBezTo>
                    <a:pt x="8" y="144"/>
                    <a:pt x="9" y="144"/>
                    <a:pt x="9" y="144"/>
                  </a:cubicBezTo>
                  <a:cubicBezTo>
                    <a:pt x="10" y="144"/>
                    <a:pt x="10" y="145"/>
                    <a:pt x="11" y="145"/>
                  </a:cubicBezTo>
                  <a:cubicBezTo>
                    <a:pt x="10" y="145"/>
                    <a:pt x="9" y="146"/>
                    <a:pt x="8" y="146"/>
                  </a:cubicBezTo>
                  <a:cubicBezTo>
                    <a:pt x="8" y="146"/>
                    <a:pt x="8" y="146"/>
                    <a:pt x="8" y="146"/>
                  </a:cubicBezTo>
                  <a:close/>
                  <a:moveTo>
                    <a:pt x="12" y="213"/>
                  </a:moveTo>
                  <a:cubicBezTo>
                    <a:pt x="12" y="213"/>
                    <a:pt x="11" y="213"/>
                    <a:pt x="11" y="213"/>
                  </a:cubicBezTo>
                  <a:cubicBezTo>
                    <a:pt x="11" y="214"/>
                    <a:pt x="10" y="214"/>
                    <a:pt x="10" y="214"/>
                  </a:cubicBezTo>
                  <a:cubicBezTo>
                    <a:pt x="10" y="214"/>
                    <a:pt x="10" y="214"/>
                    <a:pt x="10" y="214"/>
                  </a:cubicBezTo>
                  <a:cubicBezTo>
                    <a:pt x="10" y="214"/>
                    <a:pt x="10" y="214"/>
                    <a:pt x="9" y="214"/>
                  </a:cubicBezTo>
                  <a:cubicBezTo>
                    <a:pt x="10" y="214"/>
                    <a:pt x="10" y="213"/>
                    <a:pt x="10" y="213"/>
                  </a:cubicBezTo>
                  <a:cubicBezTo>
                    <a:pt x="10" y="213"/>
                    <a:pt x="10" y="213"/>
                    <a:pt x="10" y="213"/>
                  </a:cubicBezTo>
                  <a:cubicBezTo>
                    <a:pt x="11" y="212"/>
                    <a:pt x="11" y="212"/>
                    <a:pt x="11" y="212"/>
                  </a:cubicBezTo>
                  <a:cubicBezTo>
                    <a:pt x="11" y="212"/>
                    <a:pt x="12" y="212"/>
                    <a:pt x="12" y="212"/>
                  </a:cubicBezTo>
                  <a:cubicBezTo>
                    <a:pt x="12" y="212"/>
                    <a:pt x="12" y="212"/>
                    <a:pt x="12" y="212"/>
                  </a:cubicBezTo>
                  <a:cubicBezTo>
                    <a:pt x="12" y="212"/>
                    <a:pt x="12" y="213"/>
                    <a:pt x="12" y="213"/>
                  </a:cubicBezTo>
                  <a:close/>
                  <a:moveTo>
                    <a:pt x="19" y="199"/>
                  </a:moveTo>
                  <a:cubicBezTo>
                    <a:pt x="19" y="199"/>
                    <a:pt x="19" y="198"/>
                    <a:pt x="20" y="198"/>
                  </a:cubicBezTo>
                  <a:cubicBezTo>
                    <a:pt x="20" y="198"/>
                    <a:pt x="20" y="198"/>
                    <a:pt x="20" y="198"/>
                  </a:cubicBezTo>
                  <a:cubicBezTo>
                    <a:pt x="19" y="199"/>
                    <a:pt x="19" y="199"/>
                    <a:pt x="19" y="199"/>
                  </a:cubicBezTo>
                  <a:cubicBezTo>
                    <a:pt x="19" y="199"/>
                    <a:pt x="19" y="199"/>
                    <a:pt x="19" y="199"/>
                  </a:cubicBezTo>
                  <a:close/>
                  <a:moveTo>
                    <a:pt x="16" y="227"/>
                  </a:moveTo>
                  <a:cubicBezTo>
                    <a:pt x="16" y="227"/>
                    <a:pt x="16" y="227"/>
                    <a:pt x="16" y="227"/>
                  </a:cubicBezTo>
                  <a:cubicBezTo>
                    <a:pt x="16" y="227"/>
                    <a:pt x="16" y="227"/>
                    <a:pt x="16" y="227"/>
                  </a:cubicBezTo>
                  <a:cubicBezTo>
                    <a:pt x="16" y="227"/>
                    <a:pt x="16" y="227"/>
                    <a:pt x="16" y="227"/>
                  </a:cubicBezTo>
                  <a:close/>
                  <a:moveTo>
                    <a:pt x="17" y="203"/>
                  </a:moveTo>
                  <a:cubicBezTo>
                    <a:pt x="17" y="204"/>
                    <a:pt x="17" y="204"/>
                    <a:pt x="16" y="204"/>
                  </a:cubicBezTo>
                  <a:cubicBezTo>
                    <a:pt x="16" y="204"/>
                    <a:pt x="16" y="204"/>
                    <a:pt x="16" y="204"/>
                  </a:cubicBezTo>
                  <a:cubicBezTo>
                    <a:pt x="16" y="203"/>
                    <a:pt x="16" y="202"/>
                    <a:pt x="17" y="201"/>
                  </a:cubicBezTo>
                  <a:cubicBezTo>
                    <a:pt x="17" y="201"/>
                    <a:pt x="17" y="201"/>
                    <a:pt x="18" y="201"/>
                  </a:cubicBezTo>
                  <a:cubicBezTo>
                    <a:pt x="17" y="201"/>
                    <a:pt x="17" y="202"/>
                    <a:pt x="17" y="203"/>
                  </a:cubicBezTo>
                  <a:cubicBezTo>
                    <a:pt x="17" y="203"/>
                    <a:pt x="17" y="203"/>
                    <a:pt x="17" y="203"/>
                  </a:cubicBezTo>
                  <a:close/>
                  <a:moveTo>
                    <a:pt x="19" y="215"/>
                  </a:moveTo>
                  <a:cubicBezTo>
                    <a:pt x="19" y="215"/>
                    <a:pt x="19" y="215"/>
                    <a:pt x="19" y="215"/>
                  </a:cubicBezTo>
                  <a:cubicBezTo>
                    <a:pt x="19" y="215"/>
                    <a:pt x="19" y="214"/>
                    <a:pt x="18" y="214"/>
                  </a:cubicBezTo>
                  <a:cubicBezTo>
                    <a:pt x="19" y="214"/>
                    <a:pt x="19" y="214"/>
                    <a:pt x="19" y="213"/>
                  </a:cubicBezTo>
                  <a:cubicBezTo>
                    <a:pt x="20" y="214"/>
                    <a:pt x="20" y="214"/>
                    <a:pt x="20" y="214"/>
                  </a:cubicBezTo>
                  <a:cubicBezTo>
                    <a:pt x="20" y="215"/>
                    <a:pt x="20" y="215"/>
                    <a:pt x="19" y="215"/>
                  </a:cubicBezTo>
                  <a:close/>
                  <a:moveTo>
                    <a:pt x="94" y="76"/>
                  </a:moveTo>
                  <a:cubicBezTo>
                    <a:pt x="94" y="77"/>
                    <a:pt x="93" y="77"/>
                    <a:pt x="93" y="78"/>
                  </a:cubicBezTo>
                  <a:cubicBezTo>
                    <a:pt x="93" y="77"/>
                    <a:pt x="92" y="77"/>
                    <a:pt x="91" y="77"/>
                  </a:cubicBezTo>
                  <a:cubicBezTo>
                    <a:pt x="91" y="77"/>
                    <a:pt x="91" y="77"/>
                    <a:pt x="91" y="77"/>
                  </a:cubicBezTo>
                  <a:cubicBezTo>
                    <a:pt x="91" y="77"/>
                    <a:pt x="91" y="77"/>
                    <a:pt x="90" y="77"/>
                  </a:cubicBezTo>
                  <a:cubicBezTo>
                    <a:pt x="91" y="76"/>
                    <a:pt x="92" y="75"/>
                    <a:pt x="92" y="73"/>
                  </a:cubicBezTo>
                  <a:cubicBezTo>
                    <a:pt x="92" y="72"/>
                    <a:pt x="91" y="70"/>
                    <a:pt x="90" y="70"/>
                  </a:cubicBezTo>
                  <a:cubicBezTo>
                    <a:pt x="91" y="70"/>
                    <a:pt x="92" y="70"/>
                    <a:pt x="92" y="70"/>
                  </a:cubicBezTo>
                  <a:cubicBezTo>
                    <a:pt x="92" y="70"/>
                    <a:pt x="92" y="71"/>
                    <a:pt x="92" y="71"/>
                  </a:cubicBezTo>
                  <a:cubicBezTo>
                    <a:pt x="92" y="72"/>
                    <a:pt x="93" y="74"/>
                    <a:pt x="94" y="75"/>
                  </a:cubicBezTo>
                  <a:cubicBezTo>
                    <a:pt x="94" y="75"/>
                    <a:pt x="94" y="75"/>
                    <a:pt x="94" y="76"/>
                  </a:cubicBezTo>
                  <a:cubicBezTo>
                    <a:pt x="94" y="76"/>
                    <a:pt x="94" y="76"/>
                    <a:pt x="94" y="76"/>
                  </a:cubicBezTo>
                  <a:close/>
                  <a:moveTo>
                    <a:pt x="90" y="38"/>
                  </a:moveTo>
                  <a:cubicBezTo>
                    <a:pt x="90" y="38"/>
                    <a:pt x="90" y="38"/>
                    <a:pt x="91" y="38"/>
                  </a:cubicBezTo>
                  <a:cubicBezTo>
                    <a:pt x="91" y="39"/>
                    <a:pt x="91" y="40"/>
                    <a:pt x="92" y="40"/>
                  </a:cubicBezTo>
                  <a:cubicBezTo>
                    <a:pt x="92" y="41"/>
                    <a:pt x="92" y="41"/>
                    <a:pt x="92" y="42"/>
                  </a:cubicBezTo>
                  <a:cubicBezTo>
                    <a:pt x="92" y="42"/>
                    <a:pt x="92" y="42"/>
                    <a:pt x="92" y="42"/>
                  </a:cubicBezTo>
                  <a:cubicBezTo>
                    <a:pt x="92" y="42"/>
                    <a:pt x="92" y="41"/>
                    <a:pt x="92" y="41"/>
                  </a:cubicBezTo>
                  <a:cubicBezTo>
                    <a:pt x="92" y="40"/>
                    <a:pt x="91" y="39"/>
                    <a:pt x="90" y="38"/>
                  </a:cubicBezTo>
                  <a:close/>
                  <a:moveTo>
                    <a:pt x="83" y="26"/>
                  </a:moveTo>
                  <a:cubicBezTo>
                    <a:pt x="84" y="25"/>
                    <a:pt x="85" y="25"/>
                    <a:pt x="86" y="23"/>
                  </a:cubicBezTo>
                  <a:cubicBezTo>
                    <a:pt x="87" y="24"/>
                    <a:pt x="88" y="25"/>
                    <a:pt x="89" y="25"/>
                  </a:cubicBezTo>
                  <a:cubicBezTo>
                    <a:pt x="90" y="25"/>
                    <a:pt x="91" y="25"/>
                    <a:pt x="91" y="25"/>
                  </a:cubicBezTo>
                  <a:cubicBezTo>
                    <a:pt x="91" y="25"/>
                    <a:pt x="92" y="25"/>
                    <a:pt x="92" y="25"/>
                  </a:cubicBezTo>
                  <a:cubicBezTo>
                    <a:pt x="92" y="26"/>
                    <a:pt x="92" y="26"/>
                    <a:pt x="92" y="27"/>
                  </a:cubicBezTo>
                  <a:cubicBezTo>
                    <a:pt x="92" y="27"/>
                    <a:pt x="92" y="27"/>
                    <a:pt x="92" y="27"/>
                  </a:cubicBezTo>
                  <a:cubicBezTo>
                    <a:pt x="91" y="27"/>
                    <a:pt x="90" y="27"/>
                    <a:pt x="90" y="27"/>
                  </a:cubicBezTo>
                  <a:cubicBezTo>
                    <a:pt x="89" y="26"/>
                    <a:pt x="88" y="25"/>
                    <a:pt x="86" y="25"/>
                  </a:cubicBezTo>
                  <a:cubicBezTo>
                    <a:pt x="85" y="25"/>
                    <a:pt x="84" y="26"/>
                    <a:pt x="83" y="26"/>
                  </a:cubicBezTo>
                  <a:cubicBezTo>
                    <a:pt x="83" y="26"/>
                    <a:pt x="83" y="26"/>
                    <a:pt x="83" y="27"/>
                  </a:cubicBezTo>
                  <a:cubicBezTo>
                    <a:pt x="83" y="26"/>
                    <a:pt x="83" y="26"/>
                    <a:pt x="83" y="26"/>
                  </a:cubicBezTo>
                  <a:close/>
                  <a:moveTo>
                    <a:pt x="83" y="71"/>
                  </a:moveTo>
                  <a:cubicBezTo>
                    <a:pt x="83" y="71"/>
                    <a:pt x="83" y="71"/>
                    <a:pt x="83" y="71"/>
                  </a:cubicBezTo>
                  <a:cubicBezTo>
                    <a:pt x="83" y="69"/>
                    <a:pt x="82" y="68"/>
                    <a:pt x="81" y="67"/>
                  </a:cubicBezTo>
                  <a:cubicBezTo>
                    <a:pt x="82" y="67"/>
                    <a:pt x="83" y="67"/>
                    <a:pt x="83" y="67"/>
                  </a:cubicBezTo>
                  <a:cubicBezTo>
                    <a:pt x="84" y="67"/>
                    <a:pt x="85" y="66"/>
                    <a:pt x="86" y="66"/>
                  </a:cubicBezTo>
                  <a:cubicBezTo>
                    <a:pt x="87" y="67"/>
                    <a:pt x="88" y="68"/>
                    <a:pt x="89" y="68"/>
                  </a:cubicBezTo>
                  <a:cubicBezTo>
                    <a:pt x="89" y="68"/>
                    <a:pt x="89" y="69"/>
                    <a:pt x="90" y="69"/>
                  </a:cubicBezTo>
                  <a:cubicBezTo>
                    <a:pt x="89" y="69"/>
                    <a:pt x="88" y="68"/>
                    <a:pt x="87" y="68"/>
                  </a:cubicBezTo>
                  <a:cubicBezTo>
                    <a:pt x="85" y="68"/>
                    <a:pt x="84" y="69"/>
                    <a:pt x="83" y="71"/>
                  </a:cubicBezTo>
                  <a:close/>
                  <a:moveTo>
                    <a:pt x="87" y="93"/>
                  </a:moveTo>
                  <a:cubicBezTo>
                    <a:pt x="87" y="93"/>
                    <a:pt x="87" y="93"/>
                    <a:pt x="87" y="93"/>
                  </a:cubicBezTo>
                  <a:cubicBezTo>
                    <a:pt x="86" y="93"/>
                    <a:pt x="86" y="93"/>
                    <a:pt x="85" y="94"/>
                  </a:cubicBezTo>
                  <a:cubicBezTo>
                    <a:pt x="85" y="93"/>
                    <a:pt x="85" y="93"/>
                    <a:pt x="85" y="92"/>
                  </a:cubicBezTo>
                  <a:cubicBezTo>
                    <a:pt x="85" y="92"/>
                    <a:pt x="86" y="92"/>
                    <a:pt x="86" y="92"/>
                  </a:cubicBezTo>
                  <a:cubicBezTo>
                    <a:pt x="86" y="92"/>
                    <a:pt x="86" y="92"/>
                    <a:pt x="87" y="92"/>
                  </a:cubicBezTo>
                  <a:cubicBezTo>
                    <a:pt x="87" y="92"/>
                    <a:pt x="87" y="93"/>
                    <a:pt x="87" y="93"/>
                  </a:cubicBezTo>
                  <a:close/>
                  <a:moveTo>
                    <a:pt x="87" y="58"/>
                  </a:moveTo>
                  <a:cubicBezTo>
                    <a:pt x="87" y="58"/>
                    <a:pt x="87" y="58"/>
                    <a:pt x="88" y="58"/>
                  </a:cubicBezTo>
                  <a:cubicBezTo>
                    <a:pt x="88" y="58"/>
                    <a:pt x="88" y="58"/>
                    <a:pt x="88" y="58"/>
                  </a:cubicBezTo>
                  <a:cubicBezTo>
                    <a:pt x="88" y="59"/>
                    <a:pt x="89" y="59"/>
                    <a:pt x="89" y="60"/>
                  </a:cubicBezTo>
                  <a:cubicBezTo>
                    <a:pt x="89" y="60"/>
                    <a:pt x="88" y="60"/>
                    <a:pt x="88" y="60"/>
                  </a:cubicBezTo>
                  <a:cubicBezTo>
                    <a:pt x="88" y="59"/>
                    <a:pt x="87" y="59"/>
                    <a:pt x="87" y="58"/>
                  </a:cubicBezTo>
                  <a:close/>
                  <a:moveTo>
                    <a:pt x="77" y="35"/>
                  </a:moveTo>
                  <a:cubicBezTo>
                    <a:pt x="77" y="35"/>
                    <a:pt x="77" y="35"/>
                    <a:pt x="78" y="35"/>
                  </a:cubicBezTo>
                  <a:cubicBezTo>
                    <a:pt x="78" y="38"/>
                    <a:pt x="80" y="39"/>
                    <a:pt x="82" y="39"/>
                  </a:cubicBezTo>
                  <a:cubicBezTo>
                    <a:pt x="84" y="39"/>
                    <a:pt x="86" y="38"/>
                    <a:pt x="87" y="36"/>
                  </a:cubicBezTo>
                  <a:cubicBezTo>
                    <a:pt x="87" y="37"/>
                    <a:pt x="87" y="37"/>
                    <a:pt x="87" y="37"/>
                  </a:cubicBezTo>
                  <a:cubicBezTo>
                    <a:pt x="85" y="38"/>
                    <a:pt x="84" y="39"/>
                    <a:pt x="84" y="41"/>
                  </a:cubicBezTo>
                  <a:cubicBezTo>
                    <a:pt x="84" y="42"/>
                    <a:pt x="84" y="43"/>
                    <a:pt x="84" y="44"/>
                  </a:cubicBezTo>
                  <a:cubicBezTo>
                    <a:pt x="84" y="44"/>
                    <a:pt x="84" y="44"/>
                    <a:pt x="84" y="44"/>
                  </a:cubicBezTo>
                  <a:cubicBezTo>
                    <a:pt x="84" y="44"/>
                    <a:pt x="84" y="44"/>
                    <a:pt x="84" y="44"/>
                  </a:cubicBezTo>
                  <a:cubicBezTo>
                    <a:pt x="84" y="44"/>
                    <a:pt x="83" y="44"/>
                    <a:pt x="83" y="44"/>
                  </a:cubicBezTo>
                  <a:cubicBezTo>
                    <a:pt x="83" y="42"/>
                    <a:pt x="81" y="40"/>
                    <a:pt x="79" y="40"/>
                  </a:cubicBezTo>
                  <a:cubicBezTo>
                    <a:pt x="79" y="39"/>
                    <a:pt x="78" y="38"/>
                    <a:pt x="76" y="37"/>
                  </a:cubicBezTo>
                  <a:cubicBezTo>
                    <a:pt x="76" y="37"/>
                    <a:pt x="77" y="36"/>
                    <a:pt x="77" y="35"/>
                  </a:cubicBezTo>
                  <a:close/>
                  <a:moveTo>
                    <a:pt x="76" y="47"/>
                  </a:moveTo>
                  <a:cubicBezTo>
                    <a:pt x="77" y="48"/>
                    <a:pt x="78" y="49"/>
                    <a:pt x="79" y="49"/>
                  </a:cubicBezTo>
                  <a:cubicBezTo>
                    <a:pt x="79" y="49"/>
                    <a:pt x="79" y="49"/>
                    <a:pt x="79" y="49"/>
                  </a:cubicBezTo>
                  <a:cubicBezTo>
                    <a:pt x="79" y="49"/>
                    <a:pt x="79" y="49"/>
                    <a:pt x="79" y="50"/>
                  </a:cubicBezTo>
                  <a:cubicBezTo>
                    <a:pt x="78" y="49"/>
                    <a:pt x="77" y="49"/>
                    <a:pt x="77" y="49"/>
                  </a:cubicBezTo>
                  <a:cubicBezTo>
                    <a:pt x="76" y="49"/>
                    <a:pt x="76" y="49"/>
                    <a:pt x="75" y="50"/>
                  </a:cubicBezTo>
                  <a:cubicBezTo>
                    <a:pt x="75" y="49"/>
                    <a:pt x="76" y="48"/>
                    <a:pt x="76" y="47"/>
                  </a:cubicBezTo>
                  <a:cubicBezTo>
                    <a:pt x="76" y="47"/>
                    <a:pt x="76" y="47"/>
                    <a:pt x="76" y="47"/>
                  </a:cubicBezTo>
                  <a:close/>
                  <a:moveTo>
                    <a:pt x="67" y="69"/>
                  </a:moveTo>
                  <a:cubicBezTo>
                    <a:pt x="69" y="68"/>
                    <a:pt x="70" y="66"/>
                    <a:pt x="70" y="64"/>
                  </a:cubicBezTo>
                  <a:cubicBezTo>
                    <a:pt x="70" y="63"/>
                    <a:pt x="69" y="62"/>
                    <a:pt x="68" y="61"/>
                  </a:cubicBezTo>
                  <a:cubicBezTo>
                    <a:pt x="68" y="61"/>
                    <a:pt x="69" y="61"/>
                    <a:pt x="69" y="61"/>
                  </a:cubicBezTo>
                  <a:cubicBezTo>
                    <a:pt x="69" y="62"/>
                    <a:pt x="70" y="63"/>
                    <a:pt x="72" y="64"/>
                  </a:cubicBezTo>
                  <a:cubicBezTo>
                    <a:pt x="71" y="65"/>
                    <a:pt x="71" y="65"/>
                    <a:pt x="71" y="66"/>
                  </a:cubicBezTo>
                  <a:cubicBezTo>
                    <a:pt x="71" y="67"/>
                    <a:pt x="71" y="68"/>
                    <a:pt x="71" y="68"/>
                  </a:cubicBezTo>
                  <a:cubicBezTo>
                    <a:pt x="71" y="68"/>
                    <a:pt x="71" y="68"/>
                    <a:pt x="71" y="68"/>
                  </a:cubicBezTo>
                  <a:cubicBezTo>
                    <a:pt x="70" y="68"/>
                    <a:pt x="68" y="69"/>
                    <a:pt x="67" y="70"/>
                  </a:cubicBezTo>
                  <a:cubicBezTo>
                    <a:pt x="67" y="70"/>
                    <a:pt x="67" y="70"/>
                    <a:pt x="67" y="69"/>
                  </a:cubicBezTo>
                  <a:cubicBezTo>
                    <a:pt x="67" y="69"/>
                    <a:pt x="67" y="69"/>
                    <a:pt x="67" y="69"/>
                  </a:cubicBezTo>
                  <a:close/>
                  <a:moveTo>
                    <a:pt x="65" y="119"/>
                  </a:moveTo>
                  <a:cubicBezTo>
                    <a:pt x="65" y="119"/>
                    <a:pt x="65" y="119"/>
                    <a:pt x="65" y="120"/>
                  </a:cubicBezTo>
                  <a:cubicBezTo>
                    <a:pt x="65" y="120"/>
                    <a:pt x="65" y="120"/>
                    <a:pt x="65" y="121"/>
                  </a:cubicBezTo>
                  <a:cubicBezTo>
                    <a:pt x="65" y="121"/>
                    <a:pt x="65" y="121"/>
                    <a:pt x="65" y="121"/>
                  </a:cubicBezTo>
                  <a:cubicBezTo>
                    <a:pt x="64" y="120"/>
                    <a:pt x="64" y="119"/>
                    <a:pt x="64" y="118"/>
                  </a:cubicBezTo>
                  <a:cubicBezTo>
                    <a:pt x="64" y="118"/>
                    <a:pt x="64" y="119"/>
                    <a:pt x="65" y="119"/>
                  </a:cubicBezTo>
                  <a:close/>
                  <a:moveTo>
                    <a:pt x="63" y="82"/>
                  </a:moveTo>
                  <a:cubicBezTo>
                    <a:pt x="63" y="83"/>
                    <a:pt x="63" y="83"/>
                    <a:pt x="63" y="83"/>
                  </a:cubicBezTo>
                  <a:cubicBezTo>
                    <a:pt x="63" y="83"/>
                    <a:pt x="62" y="82"/>
                    <a:pt x="62" y="82"/>
                  </a:cubicBezTo>
                  <a:cubicBezTo>
                    <a:pt x="63" y="82"/>
                    <a:pt x="63" y="82"/>
                    <a:pt x="63" y="82"/>
                  </a:cubicBezTo>
                  <a:close/>
                  <a:moveTo>
                    <a:pt x="62" y="82"/>
                  </a:moveTo>
                  <a:cubicBezTo>
                    <a:pt x="61" y="81"/>
                    <a:pt x="61" y="81"/>
                    <a:pt x="60" y="81"/>
                  </a:cubicBezTo>
                  <a:cubicBezTo>
                    <a:pt x="60" y="80"/>
                    <a:pt x="60" y="80"/>
                    <a:pt x="60" y="79"/>
                  </a:cubicBezTo>
                  <a:cubicBezTo>
                    <a:pt x="60" y="78"/>
                    <a:pt x="60" y="77"/>
                    <a:pt x="60" y="76"/>
                  </a:cubicBezTo>
                  <a:cubicBezTo>
                    <a:pt x="60" y="77"/>
                    <a:pt x="61" y="77"/>
                    <a:pt x="61" y="77"/>
                  </a:cubicBezTo>
                  <a:cubicBezTo>
                    <a:pt x="61" y="78"/>
                    <a:pt x="60" y="78"/>
                    <a:pt x="60" y="79"/>
                  </a:cubicBezTo>
                  <a:cubicBezTo>
                    <a:pt x="60" y="80"/>
                    <a:pt x="61" y="81"/>
                    <a:pt x="62" y="82"/>
                  </a:cubicBezTo>
                  <a:close/>
                  <a:moveTo>
                    <a:pt x="54" y="63"/>
                  </a:moveTo>
                  <a:cubicBezTo>
                    <a:pt x="54" y="63"/>
                    <a:pt x="54" y="63"/>
                    <a:pt x="55" y="63"/>
                  </a:cubicBezTo>
                  <a:cubicBezTo>
                    <a:pt x="54" y="64"/>
                    <a:pt x="54" y="64"/>
                    <a:pt x="54" y="64"/>
                  </a:cubicBezTo>
                  <a:cubicBezTo>
                    <a:pt x="54" y="64"/>
                    <a:pt x="53" y="64"/>
                    <a:pt x="53" y="63"/>
                  </a:cubicBezTo>
                  <a:cubicBezTo>
                    <a:pt x="53" y="63"/>
                    <a:pt x="53" y="63"/>
                    <a:pt x="54" y="63"/>
                  </a:cubicBezTo>
                  <a:close/>
                  <a:moveTo>
                    <a:pt x="45" y="58"/>
                  </a:moveTo>
                  <a:cubicBezTo>
                    <a:pt x="45" y="58"/>
                    <a:pt x="46" y="57"/>
                    <a:pt x="46" y="56"/>
                  </a:cubicBezTo>
                  <a:cubicBezTo>
                    <a:pt x="46" y="56"/>
                    <a:pt x="46" y="56"/>
                    <a:pt x="46" y="56"/>
                  </a:cubicBezTo>
                  <a:cubicBezTo>
                    <a:pt x="46" y="56"/>
                    <a:pt x="47" y="56"/>
                    <a:pt x="47" y="56"/>
                  </a:cubicBezTo>
                  <a:cubicBezTo>
                    <a:pt x="48" y="57"/>
                    <a:pt x="49" y="57"/>
                    <a:pt x="50" y="57"/>
                  </a:cubicBezTo>
                  <a:cubicBezTo>
                    <a:pt x="51" y="57"/>
                    <a:pt x="52" y="57"/>
                    <a:pt x="53" y="57"/>
                  </a:cubicBezTo>
                  <a:cubicBezTo>
                    <a:pt x="52" y="57"/>
                    <a:pt x="52" y="57"/>
                    <a:pt x="52" y="58"/>
                  </a:cubicBezTo>
                  <a:cubicBezTo>
                    <a:pt x="52" y="58"/>
                    <a:pt x="51" y="57"/>
                    <a:pt x="51" y="57"/>
                  </a:cubicBezTo>
                  <a:cubicBezTo>
                    <a:pt x="49" y="57"/>
                    <a:pt x="48" y="58"/>
                    <a:pt x="48" y="60"/>
                  </a:cubicBezTo>
                  <a:cubicBezTo>
                    <a:pt x="47" y="60"/>
                    <a:pt x="47" y="60"/>
                    <a:pt x="47" y="60"/>
                  </a:cubicBezTo>
                  <a:cubicBezTo>
                    <a:pt x="46" y="60"/>
                    <a:pt x="46" y="60"/>
                    <a:pt x="45" y="60"/>
                  </a:cubicBezTo>
                  <a:cubicBezTo>
                    <a:pt x="45" y="60"/>
                    <a:pt x="45" y="59"/>
                    <a:pt x="45" y="59"/>
                  </a:cubicBezTo>
                  <a:cubicBezTo>
                    <a:pt x="45" y="59"/>
                    <a:pt x="45" y="59"/>
                    <a:pt x="45" y="58"/>
                  </a:cubicBezTo>
                  <a:close/>
                  <a:moveTo>
                    <a:pt x="44" y="92"/>
                  </a:moveTo>
                  <a:cubicBezTo>
                    <a:pt x="44" y="93"/>
                    <a:pt x="45" y="93"/>
                    <a:pt x="46" y="93"/>
                  </a:cubicBezTo>
                  <a:cubicBezTo>
                    <a:pt x="46" y="93"/>
                    <a:pt x="47" y="93"/>
                    <a:pt x="47" y="93"/>
                  </a:cubicBezTo>
                  <a:cubicBezTo>
                    <a:pt x="47" y="94"/>
                    <a:pt x="47" y="94"/>
                    <a:pt x="48" y="94"/>
                  </a:cubicBezTo>
                  <a:cubicBezTo>
                    <a:pt x="48" y="95"/>
                    <a:pt x="48" y="95"/>
                    <a:pt x="47" y="95"/>
                  </a:cubicBezTo>
                  <a:cubicBezTo>
                    <a:pt x="47" y="94"/>
                    <a:pt x="47" y="94"/>
                    <a:pt x="46" y="94"/>
                  </a:cubicBezTo>
                  <a:cubicBezTo>
                    <a:pt x="46" y="94"/>
                    <a:pt x="45" y="94"/>
                    <a:pt x="45" y="94"/>
                  </a:cubicBezTo>
                  <a:cubicBezTo>
                    <a:pt x="44" y="94"/>
                    <a:pt x="44" y="94"/>
                    <a:pt x="44" y="94"/>
                  </a:cubicBezTo>
                  <a:cubicBezTo>
                    <a:pt x="44" y="94"/>
                    <a:pt x="43" y="94"/>
                    <a:pt x="43" y="94"/>
                  </a:cubicBezTo>
                  <a:cubicBezTo>
                    <a:pt x="43" y="94"/>
                    <a:pt x="44" y="93"/>
                    <a:pt x="44" y="93"/>
                  </a:cubicBezTo>
                  <a:cubicBezTo>
                    <a:pt x="44" y="93"/>
                    <a:pt x="44" y="93"/>
                    <a:pt x="43" y="92"/>
                  </a:cubicBezTo>
                  <a:cubicBezTo>
                    <a:pt x="44" y="92"/>
                    <a:pt x="44" y="92"/>
                    <a:pt x="44" y="92"/>
                  </a:cubicBezTo>
                  <a:close/>
                  <a:moveTo>
                    <a:pt x="35" y="86"/>
                  </a:moveTo>
                  <a:cubicBezTo>
                    <a:pt x="35" y="86"/>
                    <a:pt x="35" y="87"/>
                    <a:pt x="36" y="87"/>
                  </a:cubicBezTo>
                  <a:cubicBezTo>
                    <a:pt x="35" y="87"/>
                    <a:pt x="35" y="87"/>
                    <a:pt x="35" y="87"/>
                  </a:cubicBezTo>
                  <a:cubicBezTo>
                    <a:pt x="35" y="87"/>
                    <a:pt x="35" y="87"/>
                    <a:pt x="35" y="86"/>
                  </a:cubicBezTo>
                  <a:cubicBezTo>
                    <a:pt x="35" y="86"/>
                    <a:pt x="35" y="86"/>
                    <a:pt x="35" y="86"/>
                  </a:cubicBezTo>
                  <a:close/>
                  <a:moveTo>
                    <a:pt x="31" y="120"/>
                  </a:moveTo>
                  <a:cubicBezTo>
                    <a:pt x="31" y="120"/>
                    <a:pt x="31" y="120"/>
                    <a:pt x="31" y="121"/>
                  </a:cubicBezTo>
                  <a:cubicBezTo>
                    <a:pt x="31" y="121"/>
                    <a:pt x="31" y="121"/>
                    <a:pt x="31" y="121"/>
                  </a:cubicBezTo>
                  <a:cubicBezTo>
                    <a:pt x="31" y="121"/>
                    <a:pt x="30" y="121"/>
                    <a:pt x="30" y="122"/>
                  </a:cubicBezTo>
                  <a:cubicBezTo>
                    <a:pt x="30" y="121"/>
                    <a:pt x="30" y="121"/>
                    <a:pt x="30" y="121"/>
                  </a:cubicBezTo>
                  <a:cubicBezTo>
                    <a:pt x="30" y="120"/>
                    <a:pt x="30" y="120"/>
                    <a:pt x="30" y="120"/>
                  </a:cubicBezTo>
                  <a:cubicBezTo>
                    <a:pt x="30" y="120"/>
                    <a:pt x="31" y="120"/>
                    <a:pt x="31" y="120"/>
                  </a:cubicBezTo>
                  <a:close/>
                  <a:moveTo>
                    <a:pt x="27" y="126"/>
                  </a:moveTo>
                  <a:cubicBezTo>
                    <a:pt x="27" y="125"/>
                    <a:pt x="28" y="125"/>
                    <a:pt x="28" y="124"/>
                  </a:cubicBezTo>
                  <a:cubicBezTo>
                    <a:pt x="28" y="124"/>
                    <a:pt x="28" y="124"/>
                    <a:pt x="29" y="124"/>
                  </a:cubicBezTo>
                  <a:cubicBezTo>
                    <a:pt x="28" y="124"/>
                    <a:pt x="28" y="125"/>
                    <a:pt x="28" y="125"/>
                  </a:cubicBezTo>
                  <a:cubicBezTo>
                    <a:pt x="28" y="126"/>
                    <a:pt x="28" y="126"/>
                    <a:pt x="28" y="126"/>
                  </a:cubicBezTo>
                  <a:cubicBezTo>
                    <a:pt x="28" y="126"/>
                    <a:pt x="28" y="127"/>
                    <a:pt x="27" y="127"/>
                  </a:cubicBezTo>
                  <a:cubicBezTo>
                    <a:pt x="27" y="127"/>
                    <a:pt x="27" y="127"/>
                    <a:pt x="27" y="127"/>
                  </a:cubicBezTo>
                  <a:cubicBezTo>
                    <a:pt x="27" y="126"/>
                    <a:pt x="27" y="126"/>
                    <a:pt x="27" y="126"/>
                  </a:cubicBezTo>
                  <a:cubicBezTo>
                    <a:pt x="27" y="126"/>
                    <a:pt x="27" y="126"/>
                    <a:pt x="27" y="126"/>
                  </a:cubicBezTo>
                  <a:close/>
                  <a:moveTo>
                    <a:pt x="25" y="107"/>
                  </a:moveTo>
                  <a:cubicBezTo>
                    <a:pt x="25" y="107"/>
                    <a:pt x="25" y="108"/>
                    <a:pt x="25" y="108"/>
                  </a:cubicBezTo>
                  <a:cubicBezTo>
                    <a:pt x="25" y="108"/>
                    <a:pt x="25" y="108"/>
                    <a:pt x="25" y="108"/>
                  </a:cubicBezTo>
                  <a:cubicBezTo>
                    <a:pt x="25" y="108"/>
                    <a:pt x="25" y="108"/>
                    <a:pt x="24" y="108"/>
                  </a:cubicBezTo>
                  <a:cubicBezTo>
                    <a:pt x="25" y="108"/>
                    <a:pt x="25" y="108"/>
                    <a:pt x="25" y="107"/>
                  </a:cubicBezTo>
                  <a:close/>
                  <a:moveTo>
                    <a:pt x="24" y="175"/>
                  </a:moveTo>
                  <a:cubicBezTo>
                    <a:pt x="24" y="175"/>
                    <a:pt x="24" y="175"/>
                    <a:pt x="24" y="175"/>
                  </a:cubicBezTo>
                  <a:cubicBezTo>
                    <a:pt x="25" y="175"/>
                    <a:pt x="25" y="174"/>
                    <a:pt x="25" y="174"/>
                  </a:cubicBezTo>
                  <a:cubicBezTo>
                    <a:pt x="25" y="174"/>
                    <a:pt x="25" y="175"/>
                    <a:pt x="25" y="175"/>
                  </a:cubicBezTo>
                  <a:cubicBezTo>
                    <a:pt x="25" y="175"/>
                    <a:pt x="25" y="175"/>
                    <a:pt x="24" y="175"/>
                  </a:cubicBezTo>
                  <a:close/>
                  <a:moveTo>
                    <a:pt x="28" y="164"/>
                  </a:moveTo>
                  <a:cubicBezTo>
                    <a:pt x="28" y="165"/>
                    <a:pt x="27" y="165"/>
                    <a:pt x="26" y="165"/>
                  </a:cubicBezTo>
                  <a:cubicBezTo>
                    <a:pt x="26" y="165"/>
                    <a:pt x="25" y="164"/>
                    <a:pt x="25" y="163"/>
                  </a:cubicBezTo>
                  <a:cubicBezTo>
                    <a:pt x="25" y="163"/>
                    <a:pt x="25" y="163"/>
                    <a:pt x="25" y="163"/>
                  </a:cubicBezTo>
                  <a:cubicBezTo>
                    <a:pt x="27" y="163"/>
                    <a:pt x="28" y="162"/>
                    <a:pt x="28" y="160"/>
                  </a:cubicBezTo>
                  <a:cubicBezTo>
                    <a:pt x="28" y="160"/>
                    <a:pt x="28" y="159"/>
                    <a:pt x="28" y="159"/>
                  </a:cubicBezTo>
                  <a:cubicBezTo>
                    <a:pt x="28" y="159"/>
                    <a:pt x="28" y="159"/>
                    <a:pt x="29" y="159"/>
                  </a:cubicBezTo>
                  <a:cubicBezTo>
                    <a:pt x="29" y="159"/>
                    <a:pt x="28" y="159"/>
                    <a:pt x="28" y="160"/>
                  </a:cubicBezTo>
                  <a:cubicBezTo>
                    <a:pt x="28" y="160"/>
                    <a:pt x="29" y="161"/>
                    <a:pt x="29" y="161"/>
                  </a:cubicBezTo>
                  <a:cubicBezTo>
                    <a:pt x="28" y="162"/>
                    <a:pt x="28" y="162"/>
                    <a:pt x="28" y="163"/>
                  </a:cubicBezTo>
                  <a:cubicBezTo>
                    <a:pt x="28" y="164"/>
                    <a:pt x="28" y="164"/>
                    <a:pt x="28" y="164"/>
                  </a:cubicBezTo>
                  <a:close/>
                  <a:moveTo>
                    <a:pt x="29" y="96"/>
                  </a:moveTo>
                  <a:cubicBezTo>
                    <a:pt x="29" y="96"/>
                    <a:pt x="29" y="96"/>
                    <a:pt x="29" y="96"/>
                  </a:cubicBezTo>
                  <a:cubicBezTo>
                    <a:pt x="29" y="96"/>
                    <a:pt x="29" y="96"/>
                    <a:pt x="29" y="96"/>
                  </a:cubicBezTo>
                  <a:cubicBezTo>
                    <a:pt x="29" y="96"/>
                    <a:pt x="29" y="96"/>
                    <a:pt x="29" y="96"/>
                  </a:cubicBezTo>
                  <a:close/>
                  <a:moveTo>
                    <a:pt x="30" y="211"/>
                  </a:moveTo>
                  <a:cubicBezTo>
                    <a:pt x="30" y="210"/>
                    <a:pt x="30" y="210"/>
                    <a:pt x="30" y="210"/>
                  </a:cubicBezTo>
                  <a:cubicBezTo>
                    <a:pt x="30" y="210"/>
                    <a:pt x="31" y="209"/>
                    <a:pt x="31" y="209"/>
                  </a:cubicBezTo>
                  <a:cubicBezTo>
                    <a:pt x="31" y="210"/>
                    <a:pt x="31" y="210"/>
                    <a:pt x="30" y="211"/>
                  </a:cubicBezTo>
                  <a:close/>
                  <a:moveTo>
                    <a:pt x="31" y="183"/>
                  </a:moveTo>
                  <a:cubicBezTo>
                    <a:pt x="31" y="183"/>
                    <a:pt x="31" y="183"/>
                    <a:pt x="31" y="183"/>
                  </a:cubicBezTo>
                  <a:cubicBezTo>
                    <a:pt x="31" y="183"/>
                    <a:pt x="31" y="182"/>
                    <a:pt x="31" y="182"/>
                  </a:cubicBezTo>
                  <a:cubicBezTo>
                    <a:pt x="31" y="182"/>
                    <a:pt x="30" y="182"/>
                    <a:pt x="30" y="182"/>
                  </a:cubicBezTo>
                  <a:cubicBezTo>
                    <a:pt x="31" y="182"/>
                    <a:pt x="31" y="182"/>
                    <a:pt x="32" y="182"/>
                  </a:cubicBezTo>
                  <a:cubicBezTo>
                    <a:pt x="32" y="183"/>
                    <a:pt x="32" y="183"/>
                    <a:pt x="31" y="183"/>
                  </a:cubicBezTo>
                  <a:close/>
                  <a:moveTo>
                    <a:pt x="31" y="148"/>
                  </a:moveTo>
                  <a:cubicBezTo>
                    <a:pt x="31" y="148"/>
                    <a:pt x="32" y="148"/>
                    <a:pt x="32" y="148"/>
                  </a:cubicBezTo>
                  <a:cubicBezTo>
                    <a:pt x="32" y="148"/>
                    <a:pt x="32" y="148"/>
                    <a:pt x="32" y="148"/>
                  </a:cubicBezTo>
                  <a:cubicBezTo>
                    <a:pt x="32" y="148"/>
                    <a:pt x="32" y="148"/>
                    <a:pt x="32" y="148"/>
                  </a:cubicBezTo>
                  <a:cubicBezTo>
                    <a:pt x="32" y="148"/>
                    <a:pt x="32" y="148"/>
                    <a:pt x="31" y="148"/>
                  </a:cubicBezTo>
                  <a:close/>
                  <a:moveTo>
                    <a:pt x="32" y="138"/>
                  </a:moveTo>
                  <a:cubicBezTo>
                    <a:pt x="32" y="137"/>
                    <a:pt x="32" y="137"/>
                    <a:pt x="31" y="137"/>
                  </a:cubicBezTo>
                  <a:cubicBezTo>
                    <a:pt x="31" y="137"/>
                    <a:pt x="32" y="137"/>
                    <a:pt x="32" y="137"/>
                  </a:cubicBezTo>
                  <a:cubicBezTo>
                    <a:pt x="32" y="137"/>
                    <a:pt x="32" y="137"/>
                    <a:pt x="32" y="137"/>
                  </a:cubicBezTo>
                  <a:cubicBezTo>
                    <a:pt x="32" y="137"/>
                    <a:pt x="32" y="137"/>
                    <a:pt x="32" y="138"/>
                  </a:cubicBezTo>
                  <a:close/>
                  <a:moveTo>
                    <a:pt x="32" y="140"/>
                  </a:moveTo>
                  <a:cubicBezTo>
                    <a:pt x="32" y="140"/>
                    <a:pt x="32" y="140"/>
                    <a:pt x="32" y="140"/>
                  </a:cubicBezTo>
                  <a:cubicBezTo>
                    <a:pt x="32" y="140"/>
                    <a:pt x="32" y="140"/>
                    <a:pt x="32" y="140"/>
                  </a:cubicBezTo>
                  <a:cubicBezTo>
                    <a:pt x="32" y="140"/>
                    <a:pt x="32" y="140"/>
                    <a:pt x="32" y="140"/>
                  </a:cubicBezTo>
                  <a:close/>
                  <a:moveTo>
                    <a:pt x="34" y="208"/>
                  </a:moveTo>
                  <a:cubicBezTo>
                    <a:pt x="34" y="208"/>
                    <a:pt x="34" y="208"/>
                    <a:pt x="34" y="208"/>
                  </a:cubicBezTo>
                  <a:cubicBezTo>
                    <a:pt x="34" y="208"/>
                    <a:pt x="34" y="208"/>
                    <a:pt x="34" y="208"/>
                  </a:cubicBezTo>
                  <a:cubicBezTo>
                    <a:pt x="34" y="208"/>
                    <a:pt x="34" y="208"/>
                    <a:pt x="34" y="208"/>
                  </a:cubicBezTo>
                  <a:close/>
                  <a:moveTo>
                    <a:pt x="37" y="111"/>
                  </a:moveTo>
                  <a:cubicBezTo>
                    <a:pt x="37" y="110"/>
                    <a:pt x="36" y="110"/>
                    <a:pt x="36" y="110"/>
                  </a:cubicBezTo>
                  <a:cubicBezTo>
                    <a:pt x="36" y="110"/>
                    <a:pt x="36" y="109"/>
                    <a:pt x="36" y="109"/>
                  </a:cubicBezTo>
                  <a:cubicBezTo>
                    <a:pt x="36" y="110"/>
                    <a:pt x="37" y="110"/>
                    <a:pt x="37" y="110"/>
                  </a:cubicBezTo>
                  <a:cubicBezTo>
                    <a:pt x="37" y="110"/>
                    <a:pt x="37" y="110"/>
                    <a:pt x="37" y="111"/>
                  </a:cubicBezTo>
                  <a:close/>
                  <a:moveTo>
                    <a:pt x="39" y="130"/>
                  </a:moveTo>
                  <a:cubicBezTo>
                    <a:pt x="39" y="129"/>
                    <a:pt x="39" y="129"/>
                    <a:pt x="38" y="129"/>
                  </a:cubicBezTo>
                  <a:cubicBezTo>
                    <a:pt x="38" y="128"/>
                    <a:pt x="38" y="128"/>
                    <a:pt x="38" y="128"/>
                  </a:cubicBezTo>
                  <a:cubicBezTo>
                    <a:pt x="39" y="129"/>
                    <a:pt x="39" y="129"/>
                    <a:pt x="39" y="130"/>
                  </a:cubicBezTo>
                  <a:cubicBezTo>
                    <a:pt x="39" y="130"/>
                    <a:pt x="39" y="130"/>
                    <a:pt x="39" y="130"/>
                  </a:cubicBezTo>
                  <a:close/>
                  <a:moveTo>
                    <a:pt x="39" y="101"/>
                  </a:moveTo>
                  <a:cubicBezTo>
                    <a:pt x="39" y="101"/>
                    <a:pt x="39" y="101"/>
                    <a:pt x="39" y="101"/>
                  </a:cubicBezTo>
                  <a:cubicBezTo>
                    <a:pt x="39" y="101"/>
                    <a:pt x="38" y="101"/>
                    <a:pt x="38" y="101"/>
                  </a:cubicBezTo>
                  <a:cubicBezTo>
                    <a:pt x="37" y="101"/>
                    <a:pt x="36" y="101"/>
                    <a:pt x="35" y="102"/>
                  </a:cubicBezTo>
                  <a:cubicBezTo>
                    <a:pt x="35" y="102"/>
                    <a:pt x="35" y="102"/>
                    <a:pt x="35" y="102"/>
                  </a:cubicBezTo>
                  <a:cubicBezTo>
                    <a:pt x="35" y="102"/>
                    <a:pt x="35" y="102"/>
                    <a:pt x="35" y="102"/>
                  </a:cubicBezTo>
                  <a:cubicBezTo>
                    <a:pt x="35" y="99"/>
                    <a:pt x="34" y="97"/>
                    <a:pt x="32" y="97"/>
                  </a:cubicBezTo>
                  <a:cubicBezTo>
                    <a:pt x="32" y="97"/>
                    <a:pt x="32" y="97"/>
                    <a:pt x="33" y="96"/>
                  </a:cubicBezTo>
                  <a:cubicBezTo>
                    <a:pt x="33" y="97"/>
                    <a:pt x="35" y="98"/>
                    <a:pt x="36" y="98"/>
                  </a:cubicBezTo>
                  <a:cubicBezTo>
                    <a:pt x="36" y="98"/>
                    <a:pt x="37" y="98"/>
                    <a:pt x="37" y="98"/>
                  </a:cubicBezTo>
                  <a:cubicBezTo>
                    <a:pt x="37" y="98"/>
                    <a:pt x="38" y="98"/>
                    <a:pt x="39" y="98"/>
                  </a:cubicBezTo>
                  <a:cubicBezTo>
                    <a:pt x="39" y="98"/>
                    <a:pt x="40" y="98"/>
                    <a:pt x="40" y="98"/>
                  </a:cubicBezTo>
                  <a:cubicBezTo>
                    <a:pt x="39" y="99"/>
                    <a:pt x="39" y="100"/>
                    <a:pt x="39" y="101"/>
                  </a:cubicBezTo>
                  <a:close/>
                  <a:moveTo>
                    <a:pt x="40" y="83"/>
                  </a:moveTo>
                  <a:cubicBezTo>
                    <a:pt x="40" y="82"/>
                    <a:pt x="39" y="82"/>
                    <a:pt x="39" y="82"/>
                  </a:cubicBezTo>
                  <a:cubicBezTo>
                    <a:pt x="38" y="82"/>
                    <a:pt x="37" y="83"/>
                    <a:pt x="37" y="83"/>
                  </a:cubicBezTo>
                  <a:cubicBezTo>
                    <a:pt x="37" y="83"/>
                    <a:pt x="37" y="82"/>
                    <a:pt x="37" y="82"/>
                  </a:cubicBezTo>
                  <a:cubicBezTo>
                    <a:pt x="37" y="81"/>
                    <a:pt x="36" y="80"/>
                    <a:pt x="36" y="79"/>
                  </a:cubicBezTo>
                  <a:cubicBezTo>
                    <a:pt x="36" y="79"/>
                    <a:pt x="36" y="79"/>
                    <a:pt x="36" y="79"/>
                  </a:cubicBezTo>
                  <a:cubicBezTo>
                    <a:pt x="36" y="79"/>
                    <a:pt x="37" y="79"/>
                    <a:pt x="37" y="79"/>
                  </a:cubicBezTo>
                  <a:cubicBezTo>
                    <a:pt x="38" y="80"/>
                    <a:pt x="39" y="80"/>
                    <a:pt x="40" y="80"/>
                  </a:cubicBezTo>
                  <a:cubicBezTo>
                    <a:pt x="41" y="80"/>
                    <a:pt x="42" y="80"/>
                    <a:pt x="43" y="79"/>
                  </a:cubicBezTo>
                  <a:cubicBezTo>
                    <a:pt x="43" y="80"/>
                    <a:pt x="43" y="80"/>
                    <a:pt x="43" y="80"/>
                  </a:cubicBezTo>
                  <a:cubicBezTo>
                    <a:pt x="42" y="80"/>
                    <a:pt x="41" y="81"/>
                    <a:pt x="40" y="83"/>
                  </a:cubicBezTo>
                  <a:close/>
                  <a:moveTo>
                    <a:pt x="44" y="280"/>
                  </a:moveTo>
                  <a:cubicBezTo>
                    <a:pt x="44" y="280"/>
                    <a:pt x="44" y="280"/>
                    <a:pt x="43" y="280"/>
                  </a:cubicBezTo>
                  <a:cubicBezTo>
                    <a:pt x="43" y="280"/>
                    <a:pt x="43" y="280"/>
                    <a:pt x="43" y="280"/>
                  </a:cubicBezTo>
                  <a:cubicBezTo>
                    <a:pt x="44" y="279"/>
                    <a:pt x="45" y="278"/>
                    <a:pt x="45" y="277"/>
                  </a:cubicBezTo>
                  <a:cubicBezTo>
                    <a:pt x="45" y="277"/>
                    <a:pt x="45" y="277"/>
                    <a:pt x="45" y="278"/>
                  </a:cubicBezTo>
                  <a:cubicBezTo>
                    <a:pt x="45" y="278"/>
                    <a:pt x="44" y="279"/>
                    <a:pt x="44" y="280"/>
                  </a:cubicBezTo>
                  <a:close/>
                  <a:moveTo>
                    <a:pt x="45" y="148"/>
                  </a:moveTo>
                  <a:cubicBezTo>
                    <a:pt x="45" y="148"/>
                    <a:pt x="46" y="149"/>
                    <a:pt x="47" y="149"/>
                  </a:cubicBezTo>
                  <a:cubicBezTo>
                    <a:pt x="46" y="150"/>
                    <a:pt x="46" y="150"/>
                    <a:pt x="46" y="151"/>
                  </a:cubicBezTo>
                  <a:cubicBezTo>
                    <a:pt x="45" y="151"/>
                    <a:pt x="45" y="151"/>
                    <a:pt x="45" y="151"/>
                  </a:cubicBezTo>
                  <a:cubicBezTo>
                    <a:pt x="45" y="151"/>
                    <a:pt x="45" y="151"/>
                    <a:pt x="45" y="151"/>
                  </a:cubicBezTo>
                  <a:cubicBezTo>
                    <a:pt x="44" y="151"/>
                    <a:pt x="44" y="150"/>
                    <a:pt x="44" y="150"/>
                  </a:cubicBezTo>
                  <a:cubicBezTo>
                    <a:pt x="44" y="150"/>
                    <a:pt x="44" y="150"/>
                    <a:pt x="43" y="150"/>
                  </a:cubicBezTo>
                  <a:cubicBezTo>
                    <a:pt x="44" y="149"/>
                    <a:pt x="45" y="148"/>
                    <a:pt x="45" y="148"/>
                  </a:cubicBezTo>
                  <a:close/>
                  <a:moveTo>
                    <a:pt x="44" y="138"/>
                  </a:moveTo>
                  <a:cubicBezTo>
                    <a:pt x="44" y="138"/>
                    <a:pt x="44" y="138"/>
                    <a:pt x="44" y="138"/>
                  </a:cubicBezTo>
                  <a:cubicBezTo>
                    <a:pt x="44" y="138"/>
                    <a:pt x="44" y="138"/>
                    <a:pt x="44" y="138"/>
                  </a:cubicBezTo>
                  <a:cubicBezTo>
                    <a:pt x="44" y="138"/>
                    <a:pt x="44" y="138"/>
                    <a:pt x="44" y="138"/>
                  </a:cubicBezTo>
                  <a:close/>
                  <a:moveTo>
                    <a:pt x="46" y="254"/>
                  </a:moveTo>
                  <a:cubicBezTo>
                    <a:pt x="46" y="254"/>
                    <a:pt x="46" y="253"/>
                    <a:pt x="45" y="253"/>
                  </a:cubicBezTo>
                  <a:cubicBezTo>
                    <a:pt x="45" y="253"/>
                    <a:pt x="45" y="252"/>
                    <a:pt x="45" y="252"/>
                  </a:cubicBezTo>
                  <a:cubicBezTo>
                    <a:pt x="45" y="252"/>
                    <a:pt x="45" y="252"/>
                    <a:pt x="45" y="252"/>
                  </a:cubicBezTo>
                  <a:cubicBezTo>
                    <a:pt x="45" y="252"/>
                    <a:pt x="46" y="251"/>
                    <a:pt x="46" y="251"/>
                  </a:cubicBezTo>
                  <a:cubicBezTo>
                    <a:pt x="46" y="251"/>
                    <a:pt x="46" y="252"/>
                    <a:pt x="46" y="252"/>
                  </a:cubicBezTo>
                  <a:cubicBezTo>
                    <a:pt x="46" y="253"/>
                    <a:pt x="46" y="253"/>
                    <a:pt x="47" y="254"/>
                  </a:cubicBezTo>
                  <a:cubicBezTo>
                    <a:pt x="47" y="254"/>
                    <a:pt x="46" y="254"/>
                    <a:pt x="46" y="254"/>
                  </a:cubicBezTo>
                  <a:close/>
                  <a:moveTo>
                    <a:pt x="42" y="107"/>
                  </a:moveTo>
                  <a:cubicBezTo>
                    <a:pt x="43" y="107"/>
                    <a:pt x="43" y="106"/>
                    <a:pt x="43" y="106"/>
                  </a:cubicBezTo>
                  <a:cubicBezTo>
                    <a:pt x="43" y="106"/>
                    <a:pt x="44" y="107"/>
                    <a:pt x="44" y="107"/>
                  </a:cubicBezTo>
                  <a:cubicBezTo>
                    <a:pt x="45" y="107"/>
                    <a:pt x="45" y="106"/>
                    <a:pt x="46" y="106"/>
                  </a:cubicBezTo>
                  <a:cubicBezTo>
                    <a:pt x="46" y="107"/>
                    <a:pt x="47" y="108"/>
                    <a:pt x="48" y="108"/>
                  </a:cubicBezTo>
                  <a:cubicBezTo>
                    <a:pt x="48" y="109"/>
                    <a:pt x="48" y="109"/>
                    <a:pt x="49" y="109"/>
                  </a:cubicBezTo>
                  <a:cubicBezTo>
                    <a:pt x="48" y="110"/>
                    <a:pt x="47" y="110"/>
                    <a:pt x="47" y="111"/>
                  </a:cubicBezTo>
                  <a:cubicBezTo>
                    <a:pt x="47" y="111"/>
                    <a:pt x="47" y="111"/>
                    <a:pt x="47" y="111"/>
                  </a:cubicBezTo>
                  <a:cubicBezTo>
                    <a:pt x="47" y="109"/>
                    <a:pt x="45" y="107"/>
                    <a:pt x="42" y="107"/>
                  </a:cubicBezTo>
                  <a:close/>
                  <a:moveTo>
                    <a:pt x="47" y="119"/>
                  </a:moveTo>
                  <a:cubicBezTo>
                    <a:pt x="47" y="119"/>
                    <a:pt x="48" y="119"/>
                    <a:pt x="48" y="119"/>
                  </a:cubicBezTo>
                  <a:cubicBezTo>
                    <a:pt x="48" y="119"/>
                    <a:pt x="48" y="119"/>
                    <a:pt x="48" y="119"/>
                  </a:cubicBezTo>
                  <a:cubicBezTo>
                    <a:pt x="48" y="119"/>
                    <a:pt x="48" y="119"/>
                    <a:pt x="48" y="119"/>
                  </a:cubicBezTo>
                  <a:cubicBezTo>
                    <a:pt x="47" y="119"/>
                    <a:pt x="47" y="119"/>
                    <a:pt x="47" y="119"/>
                  </a:cubicBezTo>
                  <a:close/>
                  <a:moveTo>
                    <a:pt x="49" y="126"/>
                  </a:moveTo>
                  <a:cubicBezTo>
                    <a:pt x="49" y="126"/>
                    <a:pt x="48" y="126"/>
                    <a:pt x="48" y="126"/>
                  </a:cubicBezTo>
                  <a:cubicBezTo>
                    <a:pt x="49" y="125"/>
                    <a:pt x="49" y="124"/>
                    <a:pt x="50" y="123"/>
                  </a:cubicBezTo>
                  <a:cubicBezTo>
                    <a:pt x="50" y="124"/>
                    <a:pt x="50" y="124"/>
                    <a:pt x="50" y="124"/>
                  </a:cubicBezTo>
                  <a:cubicBezTo>
                    <a:pt x="49" y="124"/>
                    <a:pt x="49" y="125"/>
                    <a:pt x="49" y="126"/>
                  </a:cubicBezTo>
                  <a:close/>
                  <a:moveTo>
                    <a:pt x="52" y="86"/>
                  </a:moveTo>
                  <a:cubicBezTo>
                    <a:pt x="52" y="86"/>
                    <a:pt x="52" y="86"/>
                    <a:pt x="52" y="86"/>
                  </a:cubicBezTo>
                  <a:cubicBezTo>
                    <a:pt x="51" y="85"/>
                    <a:pt x="51" y="85"/>
                    <a:pt x="50" y="84"/>
                  </a:cubicBezTo>
                  <a:cubicBezTo>
                    <a:pt x="51" y="84"/>
                    <a:pt x="51" y="84"/>
                    <a:pt x="52" y="83"/>
                  </a:cubicBezTo>
                  <a:cubicBezTo>
                    <a:pt x="52" y="84"/>
                    <a:pt x="53" y="84"/>
                    <a:pt x="53" y="84"/>
                  </a:cubicBezTo>
                  <a:cubicBezTo>
                    <a:pt x="52" y="84"/>
                    <a:pt x="52" y="85"/>
                    <a:pt x="52" y="86"/>
                  </a:cubicBezTo>
                  <a:close/>
                  <a:moveTo>
                    <a:pt x="55" y="71"/>
                  </a:moveTo>
                  <a:cubicBezTo>
                    <a:pt x="55" y="70"/>
                    <a:pt x="55" y="70"/>
                    <a:pt x="55" y="70"/>
                  </a:cubicBezTo>
                  <a:cubicBezTo>
                    <a:pt x="55" y="70"/>
                    <a:pt x="56" y="70"/>
                    <a:pt x="56" y="70"/>
                  </a:cubicBezTo>
                  <a:cubicBezTo>
                    <a:pt x="56" y="70"/>
                    <a:pt x="56" y="70"/>
                    <a:pt x="56" y="70"/>
                  </a:cubicBezTo>
                  <a:cubicBezTo>
                    <a:pt x="56" y="72"/>
                    <a:pt x="56" y="73"/>
                    <a:pt x="58" y="74"/>
                  </a:cubicBezTo>
                  <a:cubicBezTo>
                    <a:pt x="58" y="74"/>
                    <a:pt x="58" y="74"/>
                    <a:pt x="58" y="75"/>
                  </a:cubicBezTo>
                  <a:cubicBezTo>
                    <a:pt x="57" y="74"/>
                    <a:pt x="56" y="74"/>
                    <a:pt x="55" y="74"/>
                  </a:cubicBezTo>
                  <a:cubicBezTo>
                    <a:pt x="55" y="74"/>
                    <a:pt x="54" y="74"/>
                    <a:pt x="54" y="74"/>
                  </a:cubicBezTo>
                  <a:cubicBezTo>
                    <a:pt x="54" y="73"/>
                    <a:pt x="55" y="72"/>
                    <a:pt x="55" y="71"/>
                  </a:cubicBezTo>
                  <a:close/>
                  <a:moveTo>
                    <a:pt x="58" y="282"/>
                  </a:moveTo>
                  <a:cubicBezTo>
                    <a:pt x="58" y="282"/>
                    <a:pt x="57" y="282"/>
                    <a:pt x="57" y="282"/>
                  </a:cubicBezTo>
                  <a:cubicBezTo>
                    <a:pt x="56" y="282"/>
                    <a:pt x="56" y="281"/>
                    <a:pt x="55" y="281"/>
                  </a:cubicBezTo>
                  <a:cubicBezTo>
                    <a:pt x="55" y="281"/>
                    <a:pt x="55" y="280"/>
                    <a:pt x="55" y="280"/>
                  </a:cubicBezTo>
                  <a:cubicBezTo>
                    <a:pt x="56" y="281"/>
                    <a:pt x="57" y="281"/>
                    <a:pt x="58" y="281"/>
                  </a:cubicBezTo>
                  <a:cubicBezTo>
                    <a:pt x="58" y="281"/>
                    <a:pt x="58" y="281"/>
                    <a:pt x="58" y="282"/>
                  </a:cubicBezTo>
                  <a:cubicBezTo>
                    <a:pt x="58" y="282"/>
                    <a:pt x="58" y="282"/>
                    <a:pt x="58" y="282"/>
                  </a:cubicBezTo>
                  <a:close/>
                  <a:moveTo>
                    <a:pt x="58" y="138"/>
                  </a:moveTo>
                  <a:cubicBezTo>
                    <a:pt x="58" y="138"/>
                    <a:pt x="57" y="138"/>
                    <a:pt x="57" y="138"/>
                  </a:cubicBezTo>
                  <a:cubicBezTo>
                    <a:pt x="57" y="138"/>
                    <a:pt x="56" y="138"/>
                    <a:pt x="56" y="138"/>
                  </a:cubicBezTo>
                  <a:cubicBezTo>
                    <a:pt x="56" y="138"/>
                    <a:pt x="55" y="138"/>
                    <a:pt x="55" y="138"/>
                  </a:cubicBezTo>
                  <a:cubicBezTo>
                    <a:pt x="56" y="137"/>
                    <a:pt x="56" y="136"/>
                    <a:pt x="56" y="135"/>
                  </a:cubicBezTo>
                  <a:cubicBezTo>
                    <a:pt x="56" y="134"/>
                    <a:pt x="56" y="134"/>
                    <a:pt x="55" y="133"/>
                  </a:cubicBezTo>
                  <a:cubicBezTo>
                    <a:pt x="56" y="133"/>
                    <a:pt x="56" y="133"/>
                    <a:pt x="57" y="133"/>
                  </a:cubicBezTo>
                  <a:cubicBezTo>
                    <a:pt x="57" y="133"/>
                    <a:pt x="57" y="133"/>
                    <a:pt x="57" y="133"/>
                  </a:cubicBezTo>
                  <a:cubicBezTo>
                    <a:pt x="57" y="134"/>
                    <a:pt x="57" y="134"/>
                    <a:pt x="57" y="134"/>
                  </a:cubicBezTo>
                  <a:cubicBezTo>
                    <a:pt x="57" y="136"/>
                    <a:pt x="57" y="137"/>
                    <a:pt x="58" y="137"/>
                  </a:cubicBezTo>
                  <a:cubicBezTo>
                    <a:pt x="58" y="138"/>
                    <a:pt x="58" y="138"/>
                    <a:pt x="58" y="138"/>
                  </a:cubicBezTo>
                  <a:close/>
                  <a:moveTo>
                    <a:pt x="58" y="52"/>
                  </a:moveTo>
                  <a:cubicBezTo>
                    <a:pt x="58" y="52"/>
                    <a:pt x="58" y="52"/>
                    <a:pt x="58" y="52"/>
                  </a:cubicBezTo>
                  <a:cubicBezTo>
                    <a:pt x="57" y="52"/>
                    <a:pt x="56" y="52"/>
                    <a:pt x="55" y="53"/>
                  </a:cubicBezTo>
                  <a:cubicBezTo>
                    <a:pt x="55" y="52"/>
                    <a:pt x="55" y="52"/>
                    <a:pt x="55" y="52"/>
                  </a:cubicBezTo>
                  <a:cubicBezTo>
                    <a:pt x="55" y="51"/>
                    <a:pt x="55" y="50"/>
                    <a:pt x="54" y="49"/>
                  </a:cubicBezTo>
                  <a:cubicBezTo>
                    <a:pt x="55" y="49"/>
                    <a:pt x="56" y="50"/>
                    <a:pt x="57" y="50"/>
                  </a:cubicBezTo>
                  <a:cubicBezTo>
                    <a:pt x="58" y="50"/>
                    <a:pt x="59" y="49"/>
                    <a:pt x="60" y="48"/>
                  </a:cubicBezTo>
                  <a:cubicBezTo>
                    <a:pt x="60" y="49"/>
                    <a:pt x="59" y="50"/>
                    <a:pt x="59" y="51"/>
                  </a:cubicBezTo>
                  <a:cubicBezTo>
                    <a:pt x="59" y="51"/>
                    <a:pt x="59" y="51"/>
                    <a:pt x="59" y="51"/>
                  </a:cubicBezTo>
                  <a:cubicBezTo>
                    <a:pt x="59" y="51"/>
                    <a:pt x="58" y="52"/>
                    <a:pt x="58" y="52"/>
                  </a:cubicBezTo>
                  <a:close/>
                  <a:moveTo>
                    <a:pt x="60" y="99"/>
                  </a:moveTo>
                  <a:cubicBezTo>
                    <a:pt x="60" y="99"/>
                    <a:pt x="60" y="99"/>
                    <a:pt x="60" y="98"/>
                  </a:cubicBezTo>
                  <a:cubicBezTo>
                    <a:pt x="60" y="99"/>
                    <a:pt x="60" y="99"/>
                    <a:pt x="60" y="99"/>
                  </a:cubicBezTo>
                  <a:cubicBezTo>
                    <a:pt x="60" y="99"/>
                    <a:pt x="60" y="99"/>
                    <a:pt x="60" y="99"/>
                  </a:cubicBezTo>
                  <a:close/>
                  <a:moveTo>
                    <a:pt x="60" y="97"/>
                  </a:moveTo>
                  <a:cubicBezTo>
                    <a:pt x="60" y="96"/>
                    <a:pt x="60" y="96"/>
                    <a:pt x="60" y="95"/>
                  </a:cubicBezTo>
                  <a:cubicBezTo>
                    <a:pt x="60" y="95"/>
                    <a:pt x="60" y="95"/>
                    <a:pt x="60" y="95"/>
                  </a:cubicBezTo>
                  <a:cubicBezTo>
                    <a:pt x="60" y="95"/>
                    <a:pt x="60" y="95"/>
                    <a:pt x="61" y="95"/>
                  </a:cubicBezTo>
                  <a:cubicBezTo>
                    <a:pt x="60" y="96"/>
                    <a:pt x="60" y="96"/>
                    <a:pt x="60" y="97"/>
                  </a:cubicBezTo>
                  <a:close/>
                  <a:moveTo>
                    <a:pt x="62" y="196"/>
                  </a:moveTo>
                  <a:cubicBezTo>
                    <a:pt x="62" y="196"/>
                    <a:pt x="62" y="196"/>
                    <a:pt x="61" y="196"/>
                  </a:cubicBezTo>
                  <a:cubicBezTo>
                    <a:pt x="61" y="196"/>
                    <a:pt x="61" y="196"/>
                    <a:pt x="61" y="196"/>
                  </a:cubicBezTo>
                  <a:cubicBezTo>
                    <a:pt x="62" y="196"/>
                    <a:pt x="62" y="196"/>
                    <a:pt x="62" y="196"/>
                  </a:cubicBezTo>
                  <a:cubicBezTo>
                    <a:pt x="63" y="196"/>
                    <a:pt x="64" y="195"/>
                    <a:pt x="65" y="195"/>
                  </a:cubicBezTo>
                  <a:cubicBezTo>
                    <a:pt x="65" y="195"/>
                    <a:pt x="65" y="195"/>
                    <a:pt x="66" y="195"/>
                  </a:cubicBezTo>
                  <a:cubicBezTo>
                    <a:pt x="66" y="195"/>
                    <a:pt x="65" y="195"/>
                    <a:pt x="65" y="196"/>
                  </a:cubicBezTo>
                  <a:cubicBezTo>
                    <a:pt x="65" y="197"/>
                    <a:pt x="66" y="197"/>
                    <a:pt x="66" y="198"/>
                  </a:cubicBezTo>
                  <a:cubicBezTo>
                    <a:pt x="66" y="198"/>
                    <a:pt x="66" y="198"/>
                    <a:pt x="66" y="199"/>
                  </a:cubicBezTo>
                  <a:cubicBezTo>
                    <a:pt x="66" y="199"/>
                    <a:pt x="66" y="199"/>
                    <a:pt x="66" y="199"/>
                  </a:cubicBezTo>
                  <a:cubicBezTo>
                    <a:pt x="65" y="197"/>
                    <a:pt x="64" y="196"/>
                    <a:pt x="62" y="196"/>
                  </a:cubicBezTo>
                  <a:close/>
                  <a:moveTo>
                    <a:pt x="67" y="246"/>
                  </a:moveTo>
                  <a:cubicBezTo>
                    <a:pt x="67" y="246"/>
                    <a:pt x="67" y="246"/>
                    <a:pt x="67" y="246"/>
                  </a:cubicBezTo>
                  <a:cubicBezTo>
                    <a:pt x="66" y="245"/>
                    <a:pt x="66" y="245"/>
                    <a:pt x="66" y="245"/>
                  </a:cubicBezTo>
                  <a:cubicBezTo>
                    <a:pt x="66" y="245"/>
                    <a:pt x="66" y="245"/>
                    <a:pt x="66" y="245"/>
                  </a:cubicBezTo>
                  <a:cubicBezTo>
                    <a:pt x="66" y="245"/>
                    <a:pt x="66" y="245"/>
                    <a:pt x="67" y="245"/>
                  </a:cubicBezTo>
                  <a:cubicBezTo>
                    <a:pt x="67" y="245"/>
                    <a:pt x="67" y="245"/>
                    <a:pt x="67" y="245"/>
                  </a:cubicBezTo>
                  <a:cubicBezTo>
                    <a:pt x="67" y="245"/>
                    <a:pt x="67" y="245"/>
                    <a:pt x="67" y="246"/>
                  </a:cubicBezTo>
                  <a:close/>
                  <a:moveTo>
                    <a:pt x="69" y="128"/>
                  </a:moveTo>
                  <a:cubicBezTo>
                    <a:pt x="69" y="128"/>
                    <a:pt x="69" y="128"/>
                    <a:pt x="69" y="128"/>
                  </a:cubicBezTo>
                  <a:cubicBezTo>
                    <a:pt x="69" y="128"/>
                    <a:pt x="69" y="128"/>
                    <a:pt x="69" y="128"/>
                  </a:cubicBezTo>
                  <a:cubicBezTo>
                    <a:pt x="69" y="128"/>
                    <a:pt x="69" y="128"/>
                    <a:pt x="69" y="128"/>
                  </a:cubicBezTo>
                  <a:close/>
                  <a:moveTo>
                    <a:pt x="72" y="109"/>
                  </a:moveTo>
                  <a:cubicBezTo>
                    <a:pt x="71" y="110"/>
                    <a:pt x="71" y="110"/>
                    <a:pt x="71" y="110"/>
                  </a:cubicBezTo>
                  <a:cubicBezTo>
                    <a:pt x="71" y="110"/>
                    <a:pt x="70" y="110"/>
                    <a:pt x="70" y="110"/>
                  </a:cubicBezTo>
                  <a:cubicBezTo>
                    <a:pt x="69" y="109"/>
                    <a:pt x="68" y="108"/>
                    <a:pt x="67" y="108"/>
                  </a:cubicBezTo>
                  <a:cubicBezTo>
                    <a:pt x="67" y="107"/>
                    <a:pt x="67" y="107"/>
                    <a:pt x="67" y="106"/>
                  </a:cubicBezTo>
                  <a:cubicBezTo>
                    <a:pt x="67" y="105"/>
                    <a:pt x="67" y="104"/>
                    <a:pt x="66" y="103"/>
                  </a:cubicBezTo>
                  <a:cubicBezTo>
                    <a:pt x="66" y="103"/>
                    <a:pt x="66" y="103"/>
                    <a:pt x="66" y="103"/>
                  </a:cubicBezTo>
                  <a:cubicBezTo>
                    <a:pt x="66" y="103"/>
                    <a:pt x="67" y="103"/>
                    <a:pt x="67" y="103"/>
                  </a:cubicBezTo>
                  <a:cubicBezTo>
                    <a:pt x="69" y="103"/>
                    <a:pt x="70" y="102"/>
                    <a:pt x="71" y="100"/>
                  </a:cubicBezTo>
                  <a:cubicBezTo>
                    <a:pt x="71" y="100"/>
                    <a:pt x="71" y="101"/>
                    <a:pt x="71" y="101"/>
                  </a:cubicBezTo>
                  <a:cubicBezTo>
                    <a:pt x="71" y="101"/>
                    <a:pt x="71" y="102"/>
                    <a:pt x="72" y="103"/>
                  </a:cubicBezTo>
                  <a:cubicBezTo>
                    <a:pt x="72" y="103"/>
                    <a:pt x="72" y="103"/>
                    <a:pt x="72" y="104"/>
                  </a:cubicBezTo>
                  <a:cubicBezTo>
                    <a:pt x="71" y="105"/>
                    <a:pt x="71" y="106"/>
                    <a:pt x="71" y="107"/>
                  </a:cubicBezTo>
                  <a:cubicBezTo>
                    <a:pt x="71" y="108"/>
                    <a:pt x="71" y="109"/>
                    <a:pt x="72" y="109"/>
                  </a:cubicBezTo>
                  <a:close/>
                  <a:moveTo>
                    <a:pt x="71" y="99"/>
                  </a:moveTo>
                  <a:cubicBezTo>
                    <a:pt x="71" y="99"/>
                    <a:pt x="72" y="99"/>
                    <a:pt x="72" y="98"/>
                  </a:cubicBezTo>
                  <a:cubicBezTo>
                    <a:pt x="72" y="98"/>
                    <a:pt x="71" y="97"/>
                    <a:pt x="71" y="97"/>
                  </a:cubicBezTo>
                  <a:cubicBezTo>
                    <a:pt x="71" y="97"/>
                    <a:pt x="71" y="97"/>
                    <a:pt x="71" y="97"/>
                  </a:cubicBezTo>
                  <a:cubicBezTo>
                    <a:pt x="71" y="97"/>
                    <a:pt x="72" y="98"/>
                    <a:pt x="72" y="98"/>
                  </a:cubicBezTo>
                  <a:cubicBezTo>
                    <a:pt x="72" y="98"/>
                    <a:pt x="72" y="98"/>
                    <a:pt x="71" y="99"/>
                  </a:cubicBezTo>
                  <a:close/>
                  <a:moveTo>
                    <a:pt x="71" y="85"/>
                  </a:moveTo>
                  <a:cubicBezTo>
                    <a:pt x="72" y="85"/>
                    <a:pt x="73" y="84"/>
                    <a:pt x="73" y="83"/>
                  </a:cubicBezTo>
                  <a:cubicBezTo>
                    <a:pt x="74" y="84"/>
                    <a:pt x="75" y="85"/>
                    <a:pt x="76" y="85"/>
                  </a:cubicBezTo>
                  <a:cubicBezTo>
                    <a:pt x="76" y="85"/>
                    <a:pt x="76" y="85"/>
                    <a:pt x="76" y="85"/>
                  </a:cubicBezTo>
                  <a:cubicBezTo>
                    <a:pt x="77" y="86"/>
                    <a:pt x="77" y="86"/>
                    <a:pt x="78" y="87"/>
                  </a:cubicBezTo>
                  <a:cubicBezTo>
                    <a:pt x="77" y="87"/>
                    <a:pt x="77" y="87"/>
                    <a:pt x="76" y="88"/>
                  </a:cubicBezTo>
                  <a:cubicBezTo>
                    <a:pt x="76" y="87"/>
                    <a:pt x="76" y="87"/>
                    <a:pt x="75" y="87"/>
                  </a:cubicBezTo>
                  <a:cubicBezTo>
                    <a:pt x="74" y="87"/>
                    <a:pt x="74" y="88"/>
                    <a:pt x="73" y="88"/>
                  </a:cubicBezTo>
                  <a:cubicBezTo>
                    <a:pt x="73" y="87"/>
                    <a:pt x="72" y="86"/>
                    <a:pt x="71" y="85"/>
                  </a:cubicBezTo>
                  <a:close/>
                  <a:moveTo>
                    <a:pt x="77" y="138"/>
                  </a:moveTo>
                  <a:cubicBezTo>
                    <a:pt x="77" y="138"/>
                    <a:pt x="77" y="138"/>
                    <a:pt x="77" y="138"/>
                  </a:cubicBezTo>
                  <a:cubicBezTo>
                    <a:pt x="77" y="138"/>
                    <a:pt x="77" y="138"/>
                    <a:pt x="77" y="138"/>
                  </a:cubicBezTo>
                  <a:cubicBezTo>
                    <a:pt x="77" y="138"/>
                    <a:pt x="77" y="138"/>
                    <a:pt x="77" y="138"/>
                  </a:cubicBezTo>
                  <a:close/>
                  <a:moveTo>
                    <a:pt x="75" y="176"/>
                  </a:moveTo>
                  <a:cubicBezTo>
                    <a:pt x="75" y="176"/>
                    <a:pt x="75" y="176"/>
                    <a:pt x="75" y="176"/>
                  </a:cubicBezTo>
                  <a:cubicBezTo>
                    <a:pt x="75" y="176"/>
                    <a:pt x="75" y="176"/>
                    <a:pt x="75" y="176"/>
                  </a:cubicBezTo>
                  <a:cubicBezTo>
                    <a:pt x="75" y="176"/>
                    <a:pt x="75" y="176"/>
                    <a:pt x="75" y="176"/>
                  </a:cubicBezTo>
                  <a:close/>
                  <a:moveTo>
                    <a:pt x="78" y="306"/>
                  </a:moveTo>
                  <a:cubicBezTo>
                    <a:pt x="77" y="307"/>
                    <a:pt x="76" y="307"/>
                    <a:pt x="75" y="308"/>
                  </a:cubicBezTo>
                  <a:cubicBezTo>
                    <a:pt x="75" y="307"/>
                    <a:pt x="75" y="307"/>
                    <a:pt x="75" y="306"/>
                  </a:cubicBezTo>
                  <a:cubicBezTo>
                    <a:pt x="76" y="306"/>
                    <a:pt x="76" y="306"/>
                    <a:pt x="77" y="306"/>
                  </a:cubicBezTo>
                  <a:cubicBezTo>
                    <a:pt x="77" y="306"/>
                    <a:pt x="78" y="306"/>
                    <a:pt x="78" y="306"/>
                  </a:cubicBezTo>
                  <a:cubicBezTo>
                    <a:pt x="78" y="306"/>
                    <a:pt x="78" y="306"/>
                    <a:pt x="78" y="306"/>
                  </a:cubicBezTo>
                  <a:close/>
                  <a:moveTo>
                    <a:pt x="76" y="77"/>
                  </a:moveTo>
                  <a:cubicBezTo>
                    <a:pt x="74" y="77"/>
                    <a:pt x="73" y="78"/>
                    <a:pt x="73" y="79"/>
                  </a:cubicBezTo>
                  <a:cubicBezTo>
                    <a:pt x="72" y="79"/>
                    <a:pt x="72" y="79"/>
                    <a:pt x="72" y="79"/>
                  </a:cubicBezTo>
                  <a:cubicBezTo>
                    <a:pt x="73" y="78"/>
                    <a:pt x="73" y="78"/>
                    <a:pt x="73" y="77"/>
                  </a:cubicBezTo>
                  <a:cubicBezTo>
                    <a:pt x="75" y="77"/>
                    <a:pt x="75" y="75"/>
                    <a:pt x="76" y="74"/>
                  </a:cubicBezTo>
                  <a:cubicBezTo>
                    <a:pt x="76" y="75"/>
                    <a:pt x="77" y="75"/>
                    <a:pt x="78" y="75"/>
                  </a:cubicBezTo>
                  <a:cubicBezTo>
                    <a:pt x="79" y="75"/>
                    <a:pt x="79" y="75"/>
                    <a:pt x="79" y="75"/>
                  </a:cubicBezTo>
                  <a:cubicBezTo>
                    <a:pt x="79" y="75"/>
                    <a:pt x="79" y="76"/>
                    <a:pt x="79" y="76"/>
                  </a:cubicBezTo>
                  <a:cubicBezTo>
                    <a:pt x="79" y="77"/>
                    <a:pt x="79" y="79"/>
                    <a:pt x="80" y="79"/>
                  </a:cubicBezTo>
                  <a:cubicBezTo>
                    <a:pt x="80" y="79"/>
                    <a:pt x="80" y="79"/>
                    <a:pt x="79" y="80"/>
                  </a:cubicBezTo>
                  <a:cubicBezTo>
                    <a:pt x="79" y="78"/>
                    <a:pt x="77" y="77"/>
                    <a:pt x="76" y="77"/>
                  </a:cubicBezTo>
                  <a:close/>
                  <a:moveTo>
                    <a:pt x="83" y="283"/>
                  </a:moveTo>
                  <a:cubicBezTo>
                    <a:pt x="82" y="284"/>
                    <a:pt x="81" y="285"/>
                    <a:pt x="80" y="286"/>
                  </a:cubicBezTo>
                  <a:cubicBezTo>
                    <a:pt x="80" y="286"/>
                    <a:pt x="80" y="286"/>
                    <a:pt x="80" y="286"/>
                  </a:cubicBezTo>
                  <a:cubicBezTo>
                    <a:pt x="81" y="285"/>
                    <a:pt x="81" y="284"/>
                    <a:pt x="81" y="282"/>
                  </a:cubicBezTo>
                  <a:cubicBezTo>
                    <a:pt x="81" y="282"/>
                    <a:pt x="81" y="282"/>
                    <a:pt x="81" y="282"/>
                  </a:cubicBezTo>
                  <a:cubicBezTo>
                    <a:pt x="82" y="282"/>
                    <a:pt x="82" y="281"/>
                    <a:pt x="82" y="280"/>
                  </a:cubicBezTo>
                  <a:cubicBezTo>
                    <a:pt x="82" y="281"/>
                    <a:pt x="83" y="282"/>
                    <a:pt x="83" y="283"/>
                  </a:cubicBezTo>
                  <a:cubicBezTo>
                    <a:pt x="83" y="283"/>
                    <a:pt x="83" y="283"/>
                    <a:pt x="83" y="283"/>
                  </a:cubicBezTo>
                  <a:close/>
                  <a:moveTo>
                    <a:pt x="84" y="126"/>
                  </a:moveTo>
                  <a:cubicBezTo>
                    <a:pt x="84" y="126"/>
                    <a:pt x="84" y="125"/>
                    <a:pt x="84" y="125"/>
                  </a:cubicBezTo>
                  <a:cubicBezTo>
                    <a:pt x="84" y="125"/>
                    <a:pt x="84" y="124"/>
                    <a:pt x="84" y="124"/>
                  </a:cubicBezTo>
                  <a:cubicBezTo>
                    <a:pt x="84" y="124"/>
                    <a:pt x="85" y="124"/>
                    <a:pt x="85" y="124"/>
                  </a:cubicBezTo>
                  <a:cubicBezTo>
                    <a:pt x="85" y="125"/>
                    <a:pt x="85" y="125"/>
                    <a:pt x="85" y="126"/>
                  </a:cubicBezTo>
                  <a:cubicBezTo>
                    <a:pt x="85" y="126"/>
                    <a:pt x="84" y="126"/>
                    <a:pt x="84" y="126"/>
                  </a:cubicBezTo>
                  <a:close/>
                  <a:moveTo>
                    <a:pt x="86" y="111"/>
                  </a:moveTo>
                  <a:cubicBezTo>
                    <a:pt x="85" y="111"/>
                    <a:pt x="85" y="111"/>
                    <a:pt x="84" y="111"/>
                  </a:cubicBezTo>
                  <a:cubicBezTo>
                    <a:pt x="84" y="111"/>
                    <a:pt x="84" y="111"/>
                    <a:pt x="84" y="111"/>
                  </a:cubicBezTo>
                  <a:cubicBezTo>
                    <a:pt x="84" y="110"/>
                    <a:pt x="85" y="110"/>
                    <a:pt x="85" y="110"/>
                  </a:cubicBezTo>
                  <a:cubicBezTo>
                    <a:pt x="85" y="110"/>
                    <a:pt x="86" y="110"/>
                    <a:pt x="86" y="110"/>
                  </a:cubicBezTo>
                  <a:cubicBezTo>
                    <a:pt x="86" y="110"/>
                    <a:pt x="86" y="110"/>
                    <a:pt x="86" y="111"/>
                  </a:cubicBezTo>
                  <a:close/>
                  <a:moveTo>
                    <a:pt x="83" y="103"/>
                  </a:moveTo>
                  <a:cubicBezTo>
                    <a:pt x="83" y="103"/>
                    <a:pt x="83" y="103"/>
                    <a:pt x="83" y="102"/>
                  </a:cubicBezTo>
                  <a:cubicBezTo>
                    <a:pt x="83" y="102"/>
                    <a:pt x="83" y="101"/>
                    <a:pt x="83" y="101"/>
                  </a:cubicBezTo>
                  <a:cubicBezTo>
                    <a:pt x="84" y="100"/>
                    <a:pt x="84" y="99"/>
                    <a:pt x="84" y="98"/>
                  </a:cubicBezTo>
                  <a:cubicBezTo>
                    <a:pt x="85" y="100"/>
                    <a:pt x="86" y="100"/>
                    <a:pt x="88" y="100"/>
                  </a:cubicBezTo>
                  <a:cubicBezTo>
                    <a:pt x="89" y="100"/>
                    <a:pt x="90" y="100"/>
                    <a:pt x="90" y="99"/>
                  </a:cubicBezTo>
                  <a:cubicBezTo>
                    <a:pt x="91" y="99"/>
                    <a:pt x="91" y="99"/>
                    <a:pt x="91" y="99"/>
                  </a:cubicBezTo>
                  <a:cubicBezTo>
                    <a:pt x="91" y="99"/>
                    <a:pt x="91" y="99"/>
                    <a:pt x="91" y="100"/>
                  </a:cubicBezTo>
                  <a:cubicBezTo>
                    <a:pt x="90" y="100"/>
                    <a:pt x="90" y="102"/>
                    <a:pt x="90" y="103"/>
                  </a:cubicBezTo>
                  <a:cubicBezTo>
                    <a:pt x="90" y="103"/>
                    <a:pt x="90" y="103"/>
                    <a:pt x="90" y="103"/>
                  </a:cubicBezTo>
                  <a:cubicBezTo>
                    <a:pt x="89" y="102"/>
                    <a:pt x="88" y="101"/>
                    <a:pt x="87" y="101"/>
                  </a:cubicBezTo>
                  <a:cubicBezTo>
                    <a:pt x="85" y="101"/>
                    <a:pt x="84" y="102"/>
                    <a:pt x="83" y="103"/>
                  </a:cubicBezTo>
                  <a:close/>
                  <a:moveTo>
                    <a:pt x="89" y="225"/>
                  </a:moveTo>
                  <a:cubicBezTo>
                    <a:pt x="89" y="225"/>
                    <a:pt x="89" y="225"/>
                    <a:pt x="88" y="225"/>
                  </a:cubicBezTo>
                  <a:cubicBezTo>
                    <a:pt x="89" y="224"/>
                    <a:pt x="89" y="224"/>
                    <a:pt x="89" y="224"/>
                  </a:cubicBezTo>
                  <a:cubicBezTo>
                    <a:pt x="89" y="224"/>
                    <a:pt x="89" y="225"/>
                    <a:pt x="89" y="225"/>
                  </a:cubicBezTo>
                  <a:cubicBezTo>
                    <a:pt x="89" y="225"/>
                    <a:pt x="89" y="225"/>
                    <a:pt x="89" y="225"/>
                  </a:cubicBezTo>
                  <a:close/>
                  <a:moveTo>
                    <a:pt x="90" y="316"/>
                  </a:moveTo>
                  <a:cubicBezTo>
                    <a:pt x="90" y="316"/>
                    <a:pt x="90" y="316"/>
                    <a:pt x="90" y="316"/>
                  </a:cubicBezTo>
                  <a:cubicBezTo>
                    <a:pt x="90" y="316"/>
                    <a:pt x="90" y="316"/>
                    <a:pt x="90" y="316"/>
                  </a:cubicBezTo>
                  <a:cubicBezTo>
                    <a:pt x="90" y="316"/>
                    <a:pt x="90" y="316"/>
                    <a:pt x="90" y="316"/>
                  </a:cubicBezTo>
                  <a:cubicBezTo>
                    <a:pt x="90" y="316"/>
                    <a:pt x="90" y="316"/>
                    <a:pt x="90" y="316"/>
                  </a:cubicBezTo>
                  <a:cubicBezTo>
                    <a:pt x="90" y="316"/>
                    <a:pt x="90" y="316"/>
                    <a:pt x="90" y="316"/>
                  </a:cubicBezTo>
                  <a:cubicBezTo>
                    <a:pt x="90" y="316"/>
                    <a:pt x="90" y="316"/>
                    <a:pt x="90" y="316"/>
                  </a:cubicBezTo>
                  <a:close/>
                  <a:moveTo>
                    <a:pt x="92" y="294"/>
                  </a:moveTo>
                  <a:cubicBezTo>
                    <a:pt x="92" y="294"/>
                    <a:pt x="92" y="294"/>
                    <a:pt x="92" y="294"/>
                  </a:cubicBezTo>
                  <a:cubicBezTo>
                    <a:pt x="92" y="294"/>
                    <a:pt x="92" y="294"/>
                    <a:pt x="91" y="294"/>
                  </a:cubicBezTo>
                  <a:cubicBezTo>
                    <a:pt x="91" y="294"/>
                    <a:pt x="91" y="294"/>
                    <a:pt x="91" y="294"/>
                  </a:cubicBezTo>
                  <a:cubicBezTo>
                    <a:pt x="91" y="294"/>
                    <a:pt x="90" y="294"/>
                    <a:pt x="90" y="293"/>
                  </a:cubicBezTo>
                  <a:cubicBezTo>
                    <a:pt x="90" y="293"/>
                    <a:pt x="90" y="293"/>
                    <a:pt x="89" y="293"/>
                  </a:cubicBezTo>
                  <a:cubicBezTo>
                    <a:pt x="90" y="293"/>
                    <a:pt x="90" y="293"/>
                    <a:pt x="90" y="293"/>
                  </a:cubicBezTo>
                  <a:cubicBezTo>
                    <a:pt x="91" y="293"/>
                    <a:pt x="92" y="293"/>
                    <a:pt x="92" y="292"/>
                  </a:cubicBezTo>
                  <a:cubicBezTo>
                    <a:pt x="92" y="292"/>
                    <a:pt x="93" y="292"/>
                    <a:pt x="93" y="292"/>
                  </a:cubicBezTo>
                  <a:cubicBezTo>
                    <a:pt x="92" y="293"/>
                    <a:pt x="92" y="293"/>
                    <a:pt x="92" y="294"/>
                  </a:cubicBezTo>
                  <a:close/>
                  <a:moveTo>
                    <a:pt x="91" y="131"/>
                  </a:moveTo>
                  <a:cubicBezTo>
                    <a:pt x="91" y="131"/>
                    <a:pt x="91" y="131"/>
                    <a:pt x="91" y="131"/>
                  </a:cubicBezTo>
                  <a:cubicBezTo>
                    <a:pt x="91" y="131"/>
                    <a:pt x="91" y="131"/>
                    <a:pt x="91" y="131"/>
                  </a:cubicBezTo>
                  <a:cubicBezTo>
                    <a:pt x="91" y="131"/>
                    <a:pt x="91" y="131"/>
                    <a:pt x="91" y="131"/>
                  </a:cubicBezTo>
                  <a:close/>
                  <a:moveTo>
                    <a:pt x="92" y="119"/>
                  </a:moveTo>
                  <a:cubicBezTo>
                    <a:pt x="92" y="119"/>
                    <a:pt x="92" y="119"/>
                    <a:pt x="92" y="119"/>
                  </a:cubicBezTo>
                  <a:cubicBezTo>
                    <a:pt x="92" y="119"/>
                    <a:pt x="92" y="119"/>
                    <a:pt x="92" y="119"/>
                  </a:cubicBezTo>
                  <a:cubicBezTo>
                    <a:pt x="92" y="119"/>
                    <a:pt x="92" y="119"/>
                    <a:pt x="92" y="119"/>
                  </a:cubicBezTo>
                  <a:cubicBezTo>
                    <a:pt x="92" y="119"/>
                    <a:pt x="92" y="119"/>
                    <a:pt x="92" y="119"/>
                  </a:cubicBezTo>
                  <a:close/>
                  <a:moveTo>
                    <a:pt x="94" y="108"/>
                  </a:moveTo>
                  <a:cubicBezTo>
                    <a:pt x="94" y="108"/>
                    <a:pt x="93" y="108"/>
                    <a:pt x="93" y="108"/>
                  </a:cubicBezTo>
                  <a:cubicBezTo>
                    <a:pt x="93" y="108"/>
                    <a:pt x="92" y="108"/>
                    <a:pt x="92" y="108"/>
                  </a:cubicBezTo>
                  <a:cubicBezTo>
                    <a:pt x="92" y="108"/>
                    <a:pt x="92" y="108"/>
                    <a:pt x="91" y="108"/>
                  </a:cubicBezTo>
                  <a:cubicBezTo>
                    <a:pt x="91" y="108"/>
                    <a:pt x="90" y="109"/>
                    <a:pt x="89" y="109"/>
                  </a:cubicBezTo>
                  <a:cubicBezTo>
                    <a:pt x="89" y="109"/>
                    <a:pt x="89" y="109"/>
                    <a:pt x="89" y="109"/>
                  </a:cubicBezTo>
                  <a:cubicBezTo>
                    <a:pt x="90" y="109"/>
                    <a:pt x="91" y="107"/>
                    <a:pt x="91" y="106"/>
                  </a:cubicBezTo>
                  <a:cubicBezTo>
                    <a:pt x="91" y="106"/>
                    <a:pt x="91" y="106"/>
                    <a:pt x="91" y="106"/>
                  </a:cubicBezTo>
                  <a:cubicBezTo>
                    <a:pt x="92" y="107"/>
                    <a:pt x="93" y="108"/>
                    <a:pt x="94" y="108"/>
                  </a:cubicBezTo>
                  <a:cubicBezTo>
                    <a:pt x="94" y="108"/>
                    <a:pt x="94" y="108"/>
                    <a:pt x="94" y="108"/>
                  </a:cubicBezTo>
                  <a:cubicBezTo>
                    <a:pt x="94" y="108"/>
                    <a:pt x="94" y="108"/>
                    <a:pt x="94" y="108"/>
                  </a:cubicBezTo>
                  <a:close/>
                  <a:moveTo>
                    <a:pt x="149" y="8"/>
                  </a:moveTo>
                  <a:cubicBezTo>
                    <a:pt x="152" y="7"/>
                    <a:pt x="154" y="5"/>
                    <a:pt x="154" y="3"/>
                  </a:cubicBezTo>
                  <a:cubicBezTo>
                    <a:pt x="154" y="2"/>
                    <a:pt x="153" y="2"/>
                    <a:pt x="153" y="1"/>
                  </a:cubicBezTo>
                  <a:cubicBezTo>
                    <a:pt x="153" y="1"/>
                    <a:pt x="153" y="1"/>
                    <a:pt x="153" y="1"/>
                  </a:cubicBezTo>
                  <a:cubicBezTo>
                    <a:pt x="154" y="2"/>
                    <a:pt x="155" y="3"/>
                    <a:pt x="157" y="3"/>
                  </a:cubicBezTo>
                  <a:cubicBezTo>
                    <a:pt x="157" y="3"/>
                    <a:pt x="158" y="3"/>
                    <a:pt x="158" y="2"/>
                  </a:cubicBezTo>
                  <a:cubicBezTo>
                    <a:pt x="159" y="2"/>
                    <a:pt x="159" y="3"/>
                    <a:pt x="159" y="3"/>
                  </a:cubicBezTo>
                  <a:cubicBezTo>
                    <a:pt x="159" y="3"/>
                    <a:pt x="159" y="4"/>
                    <a:pt x="159" y="4"/>
                  </a:cubicBezTo>
                  <a:cubicBezTo>
                    <a:pt x="158" y="4"/>
                    <a:pt x="158" y="4"/>
                    <a:pt x="157" y="4"/>
                  </a:cubicBezTo>
                  <a:cubicBezTo>
                    <a:pt x="154" y="4"/>
                    <a:pt x="152" y="6"/>
                    <a:pt x="152" y="9"/>
                  </a:cubicBezTo>
                  <a:cubicBezTo>
                    <a:pt x="152" y="9"/>
                    <a:pt x="152" y="9"/>
                    <a:pt x="152" y="9"/>
                  </a:cubicBezTo>
                  <a:cubicBezTo>
                    <a:pt x="151" y="9"/>
                    <a:pt x="151" y="10"/>
                    <a:pt x="150" y="10"/>
                  </a:cubicBezTo>
                  <a:cubicBezTo>
                    <a:pt x="150" y="10"/>
                    <a:pt x="149" y="10"/>
                    <a:pt x="148" y="10"/>
                  </a:cubicBezTo>
                  <a:cubicBezTo>
                    <a:pt x="148" y="10"/>
                    <a:pt x="148" y="10"/>
                    <a:pt x="147" y="10"/>
                  </a:cubicBezTo>
                  <a:cubicBezTo>
                    <a:pt x="148" y="9"/>
                    <a:pt x="149" y="9"/>
                    <a:pt x="149" y="8"/>
                  </a:cubicBezTo>
                  <a:close/>
                  <a:moveTo>
                    <a:pt x="158" y="35"/>
                  </a:moveTo>
                  <a:cubicBezTo>
                    <a:pt x="156" y="35"/>
                    <a:pt x="154" y="38"/>
                    <a:pt x="154" y="40"/>
                  </a:cubicBezTo>
                  <a:cubicBezTo>
                    <a:pt x="154" y="41"/>
                    <a:pt x="154" y="42"/>
                    <a:pt x="155" y="43"/>
                  </a:cubicBezTo>
                  <a:cubicBezTo>
                    <a:pt x="155" y="43"/>
                    <a:pt x="154" y="43"/>
                    <a:pt x="154" y="43"/>
                  </a:cubicBezTo>
                  <a:cubicBezTo>
                    <a:pt x="154" y="42"/>
                    <a:pt x="153" y="41"/>
                    <a:pt x="153" y="41"/>
                  </a:cubicBezTo>
                  <a:cubicBezTo>
                    <a:pt x="153" y="40"/>
                    <a:pt x="154" y="39"/>
                    <a:pt x="154" y="38"/>
                  </a:cubicBezTo>
                  <a:cubicBezTo>
                    <a:pt x="154" y="38"/>
                    <a:pt x="154" y="37"/>
                    <a:pt x="154" y="37"/>
                  </a:cubicBezTo>
                  <a:cubicBezTo>
                    <a:pt x="155" y="37"/>
                    <a:pt x="157" y="35"/>
                    <a:pt x="157" y="33"/>
                  </a:cubicBezTo>
                  <a:cubicBezTo>
                    <a:pt x="157" y="33"/>
                    <a:pt x="157" y="32"/>
                    <a:pt x="157" y="32"/>
                  </a:cubicBezTo>
                  <a:cubicBezTo>
                    <a:pt x="157" y="32"/>
                    <a:pt x="157" y="32"/>
                    <a:pt x="157" y="32"/>
                  </a:cubicBezTo>
                  <a:cubicBezTo>
                    <a:pt x="158" y="32"/>
                    <a:pt x="158" y="32"/>
                    <a:pt x="159" y="32"/>
                  </a:cubicBezTo>
                  <a:cubicBezTo>
                    <a:pt x="159" y="32"/>
                    <a:pt x="159" y="32"/>
                    <a:pt x="159" y="33"/>
                  </a:cubicBezTo>
                  <a:cubicBezTo>
                    <a:pt x="159" y="33"/>
                    <a:pt x="158" y="34"/>
                    <a:pt x="158" y="34"/>
                  </a:cubicBezTo>
                  <a:cubicBezTo>
                    <a:pt x="158" y="35"/>
                    <a:pt x="158" y="35"/>
                    <a:pt x="158" y="35"/>
                  </a:cubicBezTo>
                  <a:close/>
                  <a:moveTo>
                    <a:pt x="151" y="53"/>
                  </a:moveTo>
                  <a:cubicBezTo>
                    <a:pt x="151" y="52"/>
                    <a:pt x="151" y="52"/>
                    <a:pt x="151" y="52"/>
                  </a:cubicBezTo>
                  <a:cubicBezTo>
                    <a:pt x="151" y="52"/>
                    <a:pt x="151" y="52"/>
                    <a:pt x="151" y="52"/>
                  </a:cubicBezTo>
                  <a:cubicBezTo>
                    <a:pt x="151" y="52"/>
                    <a:pt x="152" y="52"/>
                    <a:pt x="152" y="52"/>
                  </a:cubicBezTo>
                  <a:cubicBezTo>
                    <a:pt x="152" y="52"/>
                    <a:pt x="153" y="52"/>
                    <a:pt x="153" y="52"/>
                  </a:cubicBezTo>
                  <a:cubicBezTo>
                    <a:pt x="154" y="52"/>
                    <a:pt x="155" y="52"/>
                    <a:pt x="155" y="52"/>
                  </a:cubicBezTo>
                  <a:cubicBezTo>
                    <a:pt x="155" y="52"/>
                    <a:pt x="156" y="52"/>
                    <a:pt x="156" y="52"/>
                  </a:cubicBezTo>
                  <a:cubicBezTo>
                    <a:pt x="156" y="52"/>
                    <a:pt x="156" y="52"/>
                    <a:pt x="157" y="51"/>
                  </a:cubicBezTo>
                  <a:cubicBezTo>
                    <a:pt x="157" y="52"/>
                    <a:pt x="157" y="52"/>
                    <a:pt x="157" y="52"/>
                  </a:cubicBezTo>
                  <a:cubicBezTo>
                    <a:pt x="157" y="53"/>
                    <a:pt x="157" y="54"/>
                    <a:pt x="158" y="55"/>
                  </a:cubicBezTo>
                  <a:cubicBezTo>
                    <a:pt x="158" y="55"/>
                    <a:pt x="158" y="56"/>
                    <a:pt x="158" y="56"/>
                  </a:cubicBezTo>
                  <a:cubicBezTo>
                    <a:pt x="158" y="56"/>
                    <a:pt x="158" y="57"/>
                    <a:pt x="158" y="57"/>
                  </a:cubicBezTo>
                  <a:cubicBezTo>
                    <a:pt x="157" y="57"/>
                    <a:pt x="157" y="57"/>
                    <a:pt x="157" y="57"/>
                  </a:cubicBezTo>
                  <a:cubicBezTo>
                    <a:pt x="156" y="57"/>
                    <a:pt x="155" y="57"/>
                    <a:pt x="155" y="57"/>
                  </a:cubicBezTo>
                  <a:cubicBezTo>
                    <a:pt x="155" y="57"/>
                    <a:pt x="155" y="57"/>
                    <a:pt x="155" y="57"/>
                  </a:cubicBezTo>
                  <a:cubicBezTo>
                    <a:pt x="155" y="55"/>
                    <a:pt x="153" y="53"/>
                    <a:pt x="151" y="53"/>
                  </a:cubicBezTo>
                  <a:close/>
                  <a:moveTo>
                    <a:pt x="150" y="26"/>
                  </a:moveTo>
                  <a:cubicBezTo>
                    <a:pt x="150" y="26"/>
                    <a:pt x="149" y="26"/>
                    <a:pt x="149" y="26"/>
                  </a:cubicBezTo>
                  <a:cubicBezTo>
                    <a:pt x="149" y="26"/>
                    <a:pt x="150" y="26"/>
                    <a:pt x="150" y="25"/>
                  </a:cubicBezTo>
                  <a:cubicBezTo>
                    <a:pt x="151" y="25"/>
                    <a:pt x="151" y="25"/>
                    <a:pt x="152" y="25"/>
                  </a:cubicBezTo>
                  <a:cubicBezTo>
                    <a:pt x="152" y="25"/>
                    <a:pt x="152" y="25"/>
                    <a:pt x="153" y="26"/>
                  </a:cubicBezTo>
                  <a:cubicBezTo>
                    <a:pt x="153" y="26"/>
                    <a:pt x="152" y="27"/>
                    <a:pt x="152" y="27"/>
                  </a:cubicBezTo>
                  <a:cubicBezTo>
                    <a:pt x="152" y="26"/>
                    <a:pt x="151" y="26"/>
                    <a:pt x="150" y="26"/>
                  </a:cubicBezTo>
                  <a:close/>
                  <a:moveTo>
                    <a:pt x="156" y="71"/>
                  </a:moveTo>
                  <a:cubicBezTo>
                    <a:pt x="156" y="71"/>
                    <a:pt x="156" y="71"/>
                    <a:pt x="157" y="71"/>
                  </a:cubicBezTo>
                  <a:cubicBezTo>
                    <a:pt x="157" y="72"/>
                    <a:pt x="157" y="73"/>
                    <a:pt x="158" y="73"/>
                  </a:cubicBezTo>
                  <a:cubicBezTo>
                    <a:pt x="158" y="74"/>
                    <a:pt x="158" y="74"/>
                    <a:pt x="158" y="74"/>
                  </a:cubicBezTo>
                  <a:cubicBezTo>
                    <a:pt x="158" y="74"/>
                    <a:pt x="158" y="74"/>
                    <a:pt x="158" y="74"/>
                  </a:cubicBezTo>
                  <a:cubicBezTo>
                    <a:pt x="158" y="73"/>
                    <a:pt x="156" y="72"/>
                    <a:pt x="155" y="72"/>
                  </a:cubicBezTo>
                  <a:cubicBezTo>
                    <a:pt x="155" y="72"/>
                    <a:pt x="156" y="71"/>
                    <a:pt x="156" y="71"/>
                  </a:cubicBezTo>
                  <a:close/>
                  <a:moveTo>
                    <a:pt x="155" y="18"/>
                  </a:moveTo>
                  <a:cubicBezTo>
                    <a:pt x="155" y="18"/>
                    <a:pt x="155" y="18"/>
                    <a:pt x="156" y="18"/>
                  </a:cubicBezTo>
                  <a:cubicBezTo>
                    <a:pt x="156" y="18"/>
                    <a:pt x="156" y="18"/>
                    <a:pt x="156" y="18"/>
                  </a:cubicBezTo>
                  <a:cubicBezTo>
                    <a:pt x="156" y="18"/>
                    <a:pt x="156" y="18"/>
                    <a:pt x="156" y="18"/>
                  </a:cubicBezTo>
                  <a:cubicBezTo>
                    <a:pt x="156" y="18"/>
                    <a:pt x="155" y="18"/>
                    <a:pt x="155" y="18"/>
                  </a:cubicBezTo>
                  <a:close/>
                  <a:moveTo>
                    <a:pt x="145" y="10"/>
                  </a:moveTo>
                  <a:cubicBezTo>
                    <a:pt x="145" y="10"/>
                    <a:pt x="146" y="10"/>
                    <a:pt x="146" y="10"/>
                  </a:cubicBezTo>
                  <a:cubicBezTo>
                    <a:pt x="145" y="11"/>
                    <a:pt x="145" y="11"/>
                    <a:pt x="145" y="12"/>
                  </a:cubicBezTo>
                  <a:cubicBezTo>
                    <a:pt x="145" y="12"/>
                    <a:pt x="144" y="12"/>
                    <a:pt x="144" y="12"/>
                  </a:cubicBezTo>
                  <a:cubicBezTo>
                    <a:pt x="144" y="12"/>
                    <a:pt x="144" y="12"/>
                    <a:pt x="144" y="11"/>
                  </a:cubicBezTo>
                  <a:cubicBezTo>
                    <a:pt x="144" y="11"/>
                    <a:pt x="144" y="11"/>
                    <a:pt x="144" y="10"/>
                  </a:cubicBezTo>
                  <a:cubicBezTo>
                    <a:pt x="144" y="10"/>
                    <a:pt x="144" y="10"/>
                    <a:pt x="145" y="10"/>
                  </a:cubicBezTo>
                  <a:close/>
                  <a:moveTo>
                    <a:pt x="144" y="36"/>
                  </a:moveTo>
                  <a:cubicBezTo>
                    <a:pt x="144" y="36"/>
                    <a:pt x="144" y="36"/>
                    <a:pt x="144" y="36"/>
                  </a:cubicBezTo>
                  <a:cubicBezTo>
                    <a:pt x="144" y="36"/>
                    <a:pt x="144" y="37"/>
                    <a:pt x="145" y="37"/>
                  </a:cubicBezTo>
                  <a:cubicBezTo>
                    <a:pt x="144" y="37"/>
                    <a:pt x="144" y="37"/>
                    <a:pt x="144" y="37"/>
                  </a:cubicBezTo>
                  <a:cubicBezTo>
                    <a:pt x="144" y="38"/>
                    <a:pt x="143" y="38"/>
                    <a:pt x="143" y="39"/>
                  </a:cubicBezTo>
                  <a:cubicBezTo>
                    <a:pt x="143" y="39"/>
                    <a:pt x="142" y="39"/>
                    <a:pt x="142" y="39"/>
                  </a:cubicBezTo>
                  <a:cubicBezTo>
                    <a:pt x="143" y="38"/>
                    <a:pt x="143" y="37"/>
                    <a:pt x="144" y="36"/>
                  </a:cubicBezTo>
                  <a:close/>
                  <a:moveTo>
                    <a:pt x="140" y="7"/>
                  </a:moveTo>
                  <a:cubicBezTo>
                    <a:pt x="140" y="7"/>
                    <a:pt x="140" y="7"/>
                    <a:pt x="140" y="8"/>
                  </a:cubicBezTo>
                  <a:cubicBezTo>
                    <a:pt x="140" y="8"/>
                    <a:pt x="140" y="8"/>
                    <a:pt x="139" y="8"/>
                  </a:cubicBezTo>
                  <a:cubicBezTo>
                    <a:pt x="139" y="8"/>
                    <a:pt x="139" y="8"/>
                    <a:pt x="139" y="8"/>
                  </a:cubicBezTo>
                  <a:cubicBezTo>
                    <a:pt x="139" y="7"/>
                    <a:pt x="139" y="7"/>
                    <a:pt x="140" y="7"/>
                  </a:cubicBezTo>
                  <a:close/>
                  <a:moveTo>
                    <a:pt x="139" y="4"/>
                  </a:moveTo>
                  <a:cubicBezTo>
                    <a:pt x="139" y="4"/>
                    <a:pt x="139" y="5"/>
                    <a:pt x="139" y="5"/>
                  </a:cubicBezTo>
                  <a:cubicBezTo>
                    <a:pt x="139" y="5"/>
                    <a:pt x="139" y="5"/>
                    <a:pt x="139" y="5"/>
                  </a:cubicBezTo>
                  <a:cubicBezTo>
                    <a:pt x="139" y="5"/>
                    <a:pt x="139" y="4"/>
                    <a:pt x="139" y="4"/>
                  </a:cubicBezTo>
                  <a:cubicBezTo>
                    <a:pt x="139" y="4"/>
                    <a:pt x="139" y="4"/>
                    <a:pt x="139" y="4"/>
                  </a:cubicBezTo>
                  <a:close/>
                  <a:moveTo>
                    <a:pt x="135" y="28"/>
                  </a:moveTo>
                  <a:cubicBezTo>
                    <a:pt x="136" y="27"/>
                    <a:pt x="136" y="26"/>
                    <a:pt x="136" y="25"/>
                  </a:cubicBezTo>
                  <a:cubicBezTo>
                    <a:pt x="136" y="24"/>
                    <a:pt x="136" y="24"/>
                    <a:pt x="136" y="24"/>
                  </a:cubicBezTo>
                  <a:cubicBezTo>
                    <a:pt x="137" y="25"/>
                    <a:pt x="138" y="25"/>
                    <a:pt x="139" y="26"/>
                  </a:cubicBezTo>
                  <a:cubicBezTo>
                    <a:pt x="138" y="27"/>
                    <a:pt x="138" y="27"/>
                    <a:pt x="137" y="28"/>
                  </a:cubicBezTo>
                  <a:cubicBezTo>
                    <a:pt x="137" y="29"/>
                    <a:pt x="136" y="29"/>
                    <a:pt x="136" y="30"/>
                  </a:cubicBezTo>
                  <a:cubicBezTo>
                    <a:pt x="136" y="29"/>
                    <a:pt x="135" y="29"/>
                    <a:pt x="135" y="28"/>
                  </a:cubicBezTo>
                  <a:cubicBezTo>
                    <a:pt x="135" y="28"/>
                    <a:pt x="135" y="28"/>
                    <a:pt x="135" y="28"/>
                  </a:cubicBezTo>
                  <a:close/>
                  <a:moveTo>
                    <a:pt x="139" y="39"/>
                  </a:moveTo>
                  <a:cubicBezTo>
                    <a:pt x="138" y="39"/>
                    <a:pt x="137" y="40"/>
                    <a:pt x="137" y="41"/>
                  </a:cubicBezTo>
                  <a:cubicBezTo>
                    <a:pt x="137" y="40"/>
                    <a:pt x="136" y="40"/>
                    <a:pt x="136" y="40"/>
                  </a:cubicBezTo>
                  <a:cubicBezTo>
                    <a:pt x="137" y="39"/>
                    <a:pt x="137" y="39"/>
                    <a:pt x="138" y="39"/>
                  </a:cubicBezTo>
                  <a:cubicBezTo>
                    <a:pt x="138" y="39"/>
                    <a:pt x="138" y="39"/>
                    <a:pt x="139" y="39"/>
                  </a:cubicBezTo>
                  <a:close/>
                  <a:moveTo>
                    <a:pt x="133" y="59"/>
                  </a:moveTo>
                  <a:cubicBezTo>
                    <a:pt x="133" y="59"/>
                    <a:pt x="133" y="59"/>
                    <a:pt x="133" y="59"/>
                  </a:cubicBezTo>
                  <a:cubicBezTo>
                    <a:pt x="134" y="59"/>
                    <a:pt x="135" y="59"/>
                    <a:pt x="135" y="59"/>
                  </a:cubicBezTo>
                  <a:cubicBezTo>
                    <a:pt x="135" y="59"/>
                    <a:pt x="135" y="59"/>
                    <a:pt x="135" y="59"/>
                  </a:cubicBezTo>
                  <a:cubicBezTo>
                    <a:pt x="138" y="59"/>
                    <a:pt x="140" y="57"/>
                    <a:pt x="140" y="55"/>
                  </a:cubicBezTo>
                  <a:cubicBezTo>
                    <a:pt x="140" y="54"/>
                    <a:pt x="139" y="54"/>
                    <a:pt x="139" y="53"/>
                  </a:cubicBezTo>
                  <a:cubicBezTo>
                    <a:pt x="140" y="53"/>
                    <a:pt x="141" y="53"/>
                    <a:pt x="141" y="52"/>
                  </a:cubicBezTo>
                  <a:cubicBezTo>
                    <a:pt x="141" y="52"/>
                    <a:pt x="142" y="53"/>
                    <a:pt x="143" y="53"/>
                  </a:cubicBezTo>
                  <a:cubicBezTo>
                    <a:pt x="141" y="54"/>
                    <a:pt x="139" y="55"/>
                    <a:pt x="139" y="58"/>
                  </a:cubicBezTo>
                  <a:cubicBezTo>
                    <a:pt x="138" y="58"/>
                    <a:pt x="137" y="60"/>
                    <a:pt x="137" y="61"/>
                  </a:cubicBezTo>
                  <a:cubicBezTo>
                    <a:pt x="137" y="61"/>
                    <a:pt x="137" y="62"/>
                    <a:pt x="137" y="62"/>
                  </a:cubicBezTo>
                  <a:cubicBezTo>
                    <a:pt x="137" y="62"/>
                    <a:pt x="137" y="62"/>
                    <a:pt x="137" y="62"/>
                  </a:cubicBezTo>
                  <a:cubicBezTo>
                    <a:pt x="136" y="62"/>
                    <a:pt x="135" y="63"/>
                    <a:pt x="134" y="65"/>
                  </a:cubicBezTo>
                  <a:cubicBezTo>
                    <a:pt x="134" y="65"/>
                    <a:pt x="134" y="65"/>
                    <a:pt x="134" y="65"/>
                  </a:cubicBezTo>
                  <a:cubicBezTo>
                    <a:pt x="133" y="64"/>
                    <a:pt x="133" y="64"/>
                    <a:pt x="133" y="64"/>
                  </a:cubicBezTo>
                  <a:cubicBezTo>
                    <a:pt x="132" y="63"/>
                    <a:pt x="132" y="62"/>
                    <a:pt x="132" y="62"/>
                  </a:cubicBezTo>
                  <a:cubicBezTo>
                    <a:pt x="133" y="61"/>
                    <a:pt x="133" y="60"/>
                    <a:pt x="133" y="59"/>
                  </a:cubicBezTo>
                  <a:close/>
                  <a:moveTo>
                    <a:pt x="142" y="77"/>
                  </a:moveTo>
                  <a:cubicBezTo>
                    <a:pt x="142" y="77"/>
                    <a:pt x="142" y="77"/>
                    <a:pt x="142" y="78"/>
                  </a:cubicBezTo>
                  <a:cubicBezTo>
                    <a:pt x="142" y="78"/>
                    <a:pt x="142" y="77"/>
                    <a:pt x="141" y="77"/>
                  </a:cubicBezTo>
                  <a:cubicBezTo>
                    <a:pt x="141" y="77"/>
                    <a:pt x="141" y="77"/>
                    <a:pt x="141" y="77"/>
                  </a:cubicBezTo>
                  <a:cubicBezTo>
                    <a:pt x="142" y="77"/>
                    <a:pt x="142" y="77"/>
                    <a:pt x="142" y="77"/>
                  </a:cubicBezTo>
                  <a:cubicBezTo>
                    <a:pt x="142" y="77"/>
                    <a:pt x="142" y="77"/>
                    <a:pt x="142" y="77"/>
                  </a:cubicBezTo>
                  <a:close/>
                  <a:moveTo>
                    <a:pt x="133" y="75"/>
                  </a:moveTo>
                  <a:cubicBezTo>
                    <a:pt x="134" y="75"/>
                    <a:pt x="134" y="75"/>
                    <a:pt x="135" y="75"/>
                  </a:cubicBezTo>
                  <a:cubicBezTo>
                    <a:pt x="136" y="77"/>
                    <a:pt x="137" y="78"/>
                    <a:pt x="139" y="78"/>
                  </a:cubicBezTo>
                  <a:cubicBezTo>
                    <a:pt x="139" y="78"/>
                    <a:pt x="138" y="79"/>
                    <a:pt x="138" y="79"/>
                  </a:cubicBezTo>
                  <a:cubicBezTo>
                    <a:pt x="137" y="78"/>
                    <a:pt x="136" y="78"/>
                    <a:pt x="135" y="78"/>
                  </a:cubicBezTo>
                  <a:cubicBezTo>
                    <a:pt x="133" y="78"/>
                    <a:pt x="132" y="78"/>
                    <a:pt x="131" y="79"/>
                  </a:cubicBezTo>
                  <a:cubicBezTo>
                    <a:pt x="131" y="79"/>
                    <a:pt x="131" y="79"/>
                    <a:pt x="130" y="78"/>
                  </a:cubicBezTo>
                  <a:cubicBezTo>
                    <a:pt x="132" y="78"/>
                    <a:pt x="133" y="76"/>
                    <a:pt x="133" y="75"/>
                  </a:cubicBezTo>
                  <a:close/>
                  <a:moveTo>
                    <a:pt x="140" y="101"/>
                  </a:moveTo>
                  <a:cubicBezTo>
                    <a:pt x="140" y="101"/>
                    <a:pt x="139" y="101"/>
                    <a:pt x="139" y="101"/>
                  </a:cubicBezTo>
                  <a:cubicBezTo>
                    <a:pt x="139" y="101"/>
                    <a:pt x="138" y="100"/>
                    <a:pt x="137" y="100"/>
                  </a:cubicBezTo>
                  <a:cubicBezTo>
                    <a:pt x="138" y="99"/>
                    <a:pt x="138" y="99"/>
                    <a:pt x="139" y="98"/>
                  </a:cubicBezTo>
                  <a:cubicBezTo>
                    <a:pt x="139" y="98"/>
                    <a:pt x="139" y="98"/>
                    <a:pt x="139" y="98"/>
                  </a:cubicBezTo>
                  <a:cubicBezTo>
                    <a:pt x="139" y="99"/>
                    <a:pt x="139" y="100"/>
                    <a:pt x="140" y="101"/>
                  </a:cubicBezTo>
                  <a:close/>
                  <a:moveTo>
                    <a:pt x="132" y="252"/>
                  </a:moveTo>
                  <a:cubicBezTo>
                    <a:pt x="132" y="252"/>
                    <a:pt x="132" y="252"/>
                    <a:pt x="132" y="252"/>
                  </a:cubicBezTo>
                  <a:cubicBezTo>
                    <a:pt x="132" y="252"/>
                    <a:pt x="132" y="252"/>
                    <a:pt x="132" y="251"/>
                  </a:cubicBezTo>
                  <a:cubicBezTo>
                    <a:pt x="132" y="252"/>
                    <a:pt x="132" y="252"/>
                    <a:pt x="132" y="252"/>
                  </a:cubicBezTo>
                  <a:cubicBezTo>
                    <a:pt x="132" y="252"/>
                    <a:pt x="132" y="252"/>
                    <a:pt x="132" y="252"/>
                  </a:cubicBezTo>
                  <a:close/>
                  <a:moveTo>
                    <a:pt x="127" y="45"/>
                  </a:moveTo>
                  <a:cubicBezTo>
                    <a:pt x="127" y="45"/>
                    <a:pt x="127" y="45"/>
                    <a:pt x="127" y="45"/>
                  </a:cubicBezTo>
                  <a:cubicBezTo>
                    <a:pt x="127" y="46"/>
                    <a:pt x="127" y="46"/>
                    <a:pt x="127" y="46"/>
                  </a:cubicBezTo>
                  <a:cubicBezTo>
                    <a:pt x="127" y="47"/>
                    <a:pt x="127" y="47"/>
                    <a:pt x="127" y="48"/>
                  </a:cubicBezTo>
                  <a:cubicBezTo>
                    <a:pt x="127" y="48"/>
                    <a:pt x="127" y="49"/>
                    <a:pt x="127" y="49"/>
                  </a:cubicBezTo>
                  <a:cubicBezTo>
                    <a:pt x="127" y="49"/>
                    <a:pt x="126" y="50"/>
                    <a:pt x="126" y="51"/>
                  </a:cubicBezTo>
                  <a:cubicBezTo>
                    <a:pt x="126" y="50"/>
                    <a:pt x="125" y="50"/>
                    <a:pt x="124" y="50"/>
                  </a:cubicBezTo>
                  <a:cubicBezTo>
                    <a:pt x="125" y="49"/>
                    <a:pt x="125" y="48"/>
                    <a:pt x="125" y="47"/>
                  </a:cubicBezTo>
                  <a:cubicBezTo>
                    <a:pt x="126" y="47"/>
                    <a:pt x="127" y="46"/>
                    <a:pt x="127" y="45"/>
                  </a:cubicBezTo>
                  <a:close/>
                  <a:moveTo>
                    <a:pt x="127" y="43"/>
                  </a:moveTo>
                  <a:cubicBezTo>
                    <a:pt x="127" y="43"/>
                    <a:pt x="127" y="43"/>
                    <a:pt x="127" y="43"/>
                  </a:cubicBezTo>
                  <a:cubicBezTo>
                    <a:pt x="127" y="43"/>
                    <a:pt x="127" y="43"/>
                    <a:pt x="127" y="43"/>
                  </a:cubicBezTo>
                  <a:cubicBezTo>
                    <a:pt x="127" y="43"/>
                    <a:pt x="127" y="43"/>
                    <a:pt x="127" y="43"/>
                  </a:cubicBezTo>
                  <a:close/>
                  <a:moveTo>
                    <a:pt x="126" y="79"/>
                  </a:moveTo>
                  <a:cubicBezTo>
                    <a:pt x="126" y="78"/>
                    <a:pt x="126" y="78"/>
                    <a:pt x="126" y="78"/>
                  </a:cubicBezTo>
                  <a:cubicBezTo>
                    <a:pt x="126" y="78"/>
                    <a:pt x="126" y="78"/>
                    <a:pt x="126" y="78"/>
                  </a:cubicBezTo>
                  <a:cubicBezTo>
                    <a:pt x="126" y="77"/>
                    <a:pt x="125" y="77"/>
                    <a:pt x="125" y="76"/>
                  </a:cubicBezTo>
                  <a:cubicBezTo>
                    <a:pt x="125" y="76"/>
                    <a:pt x="125" y="76"/>
                    <a:pt x="125" y="76"/>
                  </a:cubicBezTo>
                  <a:cubicBezTo>
                    <a:pt x="125" y="76"/>
                    <a:pt x="125" y="76"/>
                    <a:pt x="125" y="76"/>
                  </a:cubicBezTo>
                  <a:cubicBezTo>
                    <a:pt x="126" y="76"/>
                    <a:pt x="126" y="76"/>
                    <a:pt x="126" y="76"/>
                  </a:cubicBezTo>
                  <a:cubicBezTo>
                    <a:pt x="126" y="77"/>
                    <a:pt x="127" y="78"/>
                    <a:pt x="127" y="78"/>
                  </a:cubicBezTo>
                  <a:cubicBezTo>
                    <a:pt x="127" y="78"/>
                    <a:pt x="126" y="78"/>
                    <a:pt x="126" y="79"/>
                  </a:cubicBezTo>
                  <a:close/>
                  <a:moveTo>
                    <a:pt x="126" y="194"/>
                  </a:moveTo>
                  <a:cubicBezTo>
                    <a:pt x="126" y="194"/>
                    <a:pt x="126" y="194"/>
                    <a:pt x="126" y="194"/>
                  </a:cubicBezTo>
                  <a:cubicBezTo>
                    <a:pt x="126" y="194"/>
                    <a:pt x="126" y="194"/>
                    <a:pt x="125" y="194"/>
                  </a:cubicBezTo>
                  <a:cubicBezTo>
                    <a:pt x="125" y="194"/>
                    <a:pt x="125" y="194"/>
                    <a:pt x="125" y="193"/>
                  </a:cubicBezTo>
                  <a:cubicBezTo>
                    <a:pt x="126" y="194"/>
                    <a:pt x="126" y="194"/>
                    <a:pt x="126" y="194"/>
                  </a:cubicBezTo>
                  <a:close/>
                  <a:moveTo>
                    <a:pt x="128" y="100"/>
                  </a:moveTo>
                  <a:cubicBezTo>
                    <a:pt x="128" y="101"/>
                    <a:pt x="129" y="102"/>
                    <a:pt x="130" y="103"/>
                  </a:cubicBezTo>
                  <a:cubicBezTo>
                    <a:pt x="130" y="103"/>
                    <a:pt x="130" y="103"/>
                    <a:pt x="130" y="103"/>
                  </a:cubicBezTo>
                  <a:cubicBezTo>
                    <a:pt x="129" y="103"/>
                    <a:pt x="129" y="103"/>
                    <a:pt x="129" y="103"/>
                  </a:cubicBezTo>
                  <a:cubicBezTo>
                    <a:pt x="129" y="103"/>
                    <a:pt x="128" y="103"/>
                    <a:pt x="128" y="104"/>
                  </a:cubicBezTo>
                  <a:cubicBezTo>
                    <a:pt x="127" y="103"/>
                    <a:pt x="127" y="103"/>
                    <a:pt x="126" y="103"/>
                  </a:cubicBezTo>
                  <a:cubicBezTo>
                    <a:pt x="126" y="103"/>
                    <a:pt x="126" y="103"/>
                    <a:pt x="126" y="103"/>
                  </a:cubicBezTo>
                  <a:cubicBezTo>
                    <a:pt x="126" y="103"/>
                    <a:pt x="126" y="103"/>
                    <a:pt x="126" y="103"/>
                  </a:cubicBezTo>
                  <a:cubicBezTo>
                    <a:pt x="127" y="102"/>
                    <a:pt x="128" y="101"/>
                    <a:pt x="128" y="100"/>
                  </a:cubicBezTo>
                  <a:close/>
                  <a:moveTo>
                    <a:pt x="127" y="96"/>
                  </a:moveTo>
                  <a:cubicBezTo>
                    <a:pt x="127" y="96"/>
                    <a:pt x="128" y="97"/>
                    <a:pt x="128" y="97"/>
                  </a:cubicBezTo>
                  <a:cubicBezTo>
                    <a:pt x="128" y="97"/>
                    <a:pt x="128" y="97"/>
                    <a:pt x="128" y="97"/>
                  </a:cubicBezTo>
                  <a:cubicBezTo>
                    <a:pt x="127" y="97"/>
                    <a:pt x="127" y="97"/>
                    <a:pt x="127" y="97"/>
                  </a:cubicBezTo>
                  <a:cubicBezTo>
                    <a:pt x="127" y="97"/>
                    <a:pt x="127" y="96"/>
                    <a:pt x="127" y="96"/>
                  </a:cubicBezTo>
                  <a:close/>
                  <a:moveTo>
                    <a:pt x="127" y="95"/>
                  </a:moveTo>
                  <a:cubicBezTo>
                    <a:pt x="127" y="95"/>
                    <a:pt x="127" y="95"/>
                    <a:pt x="128" y="95"/>
                  </a:cubicBezTo>
                  <a:cubicBezTo>
                    <a:pt x="127" y="96"/>
                    <a:pt x="127" y="96"/>
                    <a:pt x="127" y="96"/>
                  </a:cubicBezTo>
                  <a:cubicBezTo>
                    <a:pt x="127" y="96"/>
                    <a:pt x="127" y="95"/>
                    <a:pt x="127" y="95"/>
                  </a:cubicBezTo>
                  <a:close/>
                  <a:moveTo>
                    <a:pt x="124" y="13"/>
                  </a:moveTo>
                  <a:cubicBezTo>
                    <a:pt x="125" y="13"/>
                    <a:pt x="125" y="12"/>
                    <a:pt x="126" y="11"/>
                  </a:cubicBezTo>
                  <a:cubicBezTo>
                    <a:pt x="126" y="12"/>
                    <a:pt x="126" y="12"/>
                    <a:pt x="127" y="12"/>
                  </a:cubicBezTo>
                  <a:cubicBezTo>
                    <a:pt x="126" y="13"/>
                    <a:pt x="126" y="14"/>
                    <a:pt x="126" y="15"/>
                  </a:cubicBezTo>
                  <a:cubicBezTo>
                    <a:pt x="126" y="17"/>
                    <a:pt x="127" y="19"/>
                    <a:pt x="129" y="20"/>
                  </a:cubicBezTo>
                  <a:cubicBezTo>
                    <a:pt x="129" y="20"/>
                    <a:pt x="129" y="20"/>
                    <a:pt x="128" y="20"/>
                  </a:cubicBezTo>
                  <a:cubicBezTo>
                    <a:pt x="128" y="20"/>
                    <a:pt x="127" y="20"/>
                    <a:pt x="126" y="20"/>
                  </a:cubicBezTo>
                  <a:cubicBezTo>
                    <a:pt x="126" y="20"/>
                    <a:pt x="126" y="20"/>
                    <a:pt x="126" y="20"/>
                  </a:cubicBezTo>
                  <a:cubicBezTo>
                    <a:pt x="126" y="19"/>
                    <a:pt x="126" y="19"/>
                    <a:pt x="126" y="19"/>
                  </a:cubicBezTo>
                  <a:cubicBezTo>
                    <a:pt x="126" y="17"/>
                    <a:pt x="125" y="15"/>
                    <a:pt x="123" y="14"/>
                  </a:cubicBezTo>
                  <a:cubicBezTo>
                    <a:pt x="123" y="14"/>
                    <a:pt x="124" y="13"/>
                    <a:pt x="124" y="13"/>
                  </a:cubicBezTo>
                  <a:close/>
                  <a:moveTo>
                    <a:pt x="121" y="23"/>
                  </a:moveTo>
                  <a:cubicBezTo>
                    <a:pt x="121" y="23"/>
                    <a:pt x="121" y="23"/>
                    <a:pt x="122" y="23"/>
                  </a:cubicBezTo>
                  <a:cubicBezTo>
                    <a:pt x="122" y="23"/>
                    <a:pt x="121" y="24"/>
                    <a:pt x="121" y="24"/>
                  </a:cubicBezTo>
                  <a:cubicBezTo>
                    <a:pt x="121" y="25"/>
                    <a:pt x="121" y="25"/>
                    <a:pt x="121" y="25"/>
                  </a:cubicBezTo>
                  <a:cubicBezTo>
                    <a:pt x="121" y="25"/>
                    <a:pt x="121" y="25"/>
                    <a:pt x="120" y="25"/>
                  </a:cubicBezTo>
                  <a:cubicBezTo>
                    <a:pt x="121" y="24"/>
                    <a:pt x="121" y="24"/>
                    <a:pt x="121" y="23"/>
                  </a:cubicBezTo>
                  <a:cubicBezTo>
                    <a:pt x="121" y="23"/>
                    <a:pt x="121" y="23"/>
                    <a:pt x="121" y="23"/>
                  </a:cubicBezTo>
                  <a:close/>
                  <a:moveTo>
                    <a:pt x="117" y="16"/>
                  </a:moveTo>
                  <a:cubicBezTo>
                    <a:pt x="117" y="16"/>
                    <a:pt x="117" y="16"/>
                    <a:pt x="118" y="17"/>
                  </a:cubicBezTo>
                  <a:cubicBezTo>
                    <a:pt x="117" y="17"/>
                    <a:pt x="117" y="18"/>
                    <a:pt x="117" y="19"/>
                  </a:cubicBezTo>
                  <a:cubicBezTo>
                    <a:pt x="117" y="19"/>
                    <a:pt x="117" y="19"/>
                    <a:pt x="117" y="19"/>
                  </a:cubicBezTo>
                  <a:cubicBezTo>
                    <a:pt x="117" y="19"/>
                    <a:pt x="117" y="19"/>
                    <a:pt x="117" y="19"/>
                  </a:cubicBezTo>
                  <a:cubicBezTo>
                    <a:pt x="117" y="19"/>
                    <a:pt x="117" y="19"/>
                    <a:pt x="117" y="18"/>
                  </a:cubicBezTo>
                  <a:cubicBezTo>
                    <a:pt x="117" y="17"/>
                    <a:pt x="117" y="17"/>
                    <a:pt x="116" y="16"/>
                  </a:cubicBezTo>
                  <a:cubicBezTo>
                    <a:pt x="116" y="16"/>
                    <a:pt x="116" y="16"/>
                    <a:pt x="117" y="16"/>
                  </a:cubicBezTo>
                  <a:close/>
                  <a:moveTo>
                    <a:pt x="115" y="48"/>
                  </a:moveTo>
                  <a:cubicBezTo>
                    <a:pt x="115" y="49"/>
                    <a:pt x="116" y="49"/>
                    <a:pt x="116" y="50"/>
                  </a:cubicBezTo>
                  <a:cubicBezTo>
                    <a:pt x="115" y="50"/>
                    <a:pt x="115" y="50"/>
                    <a:pt x="114" y="50"/>
                  </a:cubicBezTo>
                  <a:cubicBezTo>
                    <a:pt x="112" y="50"/>
                    <a:pt x="111" y="51"/>
                    <a:pt x="111" y="53"/>
                  </a:cubicBezTo>
                  <a:cubicBezTo>
                    <a:pt x="110" y="53"/>
                    <a:pt x="110" y="52"/>
                    <a:pt x="110" y="52"/>
                  </a:cubicBezTo>
                  <a:cubicBezTo>
                    <a:pt x="110" y="52"/>
                    <a:pt x="110" y="52"/>
                    <a:pt x="110" y="51"/>
                  </a:cubicBezTo>
                  <a:cubicBezTo>
                    <a:pt x="110" y="50"/>
                    <a:pt x="110" y="50"/>
                    <a:pt x="109" y="49"/>
                  </a:cubicBezTo>
                  <a:cubicBezTo>
                    <a:pt x="110" y="49"/>
                    <a:pt x="110" y="49"/>
                    <a:pt x="110" y="49"/>
                  </a:cubicBezTo>
                  <a:cubicBezTo>
                    <a:pt x="111" y="49"/>
                    <a:pt x="112" y="49"/>
                    <a:pt x="113" y="49"/>
                  </a:cubicBezTo>
                  <a:cubicBezTo>
                    <a:pt x="114" y="49"/>
                    <a:pt x="114" y="49"/>
                    <a:pt x="115" y="48"/>
                  </a:cubicBezTo>
                  <a:close/>
                  <a:moveTo>
                    <a:pt x="114" y="116"/>
                  </a:moveTo>
                  <a:cubicBezTo>
                    <a:pt x="114" y="116"/>
                    <a:pt x="114" y="116"/>
                    <a:pt x="113" y="116"/>
                  </a:cubicBezTo>
                  <a:cubicBezTo>
                    <a:pt x="114" y="116"/>
                    <a:pt x="114" y="116"/>
                    <a:pt x="114" y="116"/>
                  </a:cubicBezTo>
                  <a:cubicBezTo>
                    <a:pt x="114" y="116"/>
                    <a:pt x="114" y="116"/>
                    <a:pt x="114" y="116"/>
                  </a:cubicBezTo>
                  <a:cubicBezTo>
                    <a:pt x="114" y="116"/>
                    <a:pt x="114" y="116"/>
                    <a:pt x="114" y="116"/>
                  </a:cubicBezTo>
                  <a:close/>
                  <a:moveTo>
                    <a:pt x="111" y="13"/>
                  </a:moveTo>
                  <a:cubicBezTo>
                    <a:pt x="111" y="13"/>
                    <a:pt x="111" y="13"/>
                    <a:pt x="111" y="13"/>
                  </a:cubicBezTo>
                  <a:cubicBezTo>
                    <a:pt x="111" y="13"/>
                    <a:pt x="111" y="13"/>
                    <a:pt x="110" y="13"/>
                  </a:cubicBezTo>
                  <a:cubicBezTo>
                    <a:pt x="111" y="13"/>
                    <a:pt x="111" y="13"/>
                    <a:pt x="111" y="13"/>
                  </a:cubicBezTo>
                  <a:close/>
                  <a:moveTo>
                    <a:pt x="109" y="33"/>
                  </a:moveTo>
                  <a:cubicBezTo>
                    <a:pt x="110" y="33"/>
                    <a:pt x="110" y="34"/>
                    <a:pt x="111" y="34"/>
                  </a:cubicBezTo>
                  <a:cubicBezTo>
                    <a:pt x="111" y="34"/>
                    <a:pt x="111" y="34"/>
                    <a:pt x="111" y="34"/>
                  </a:cubicBezTo>
                  <a:cubicBezTo>
                    <a:pt x="111" y="35"/>
                    <a:pt x="111" y="35"/>
                    <a:pt x="111" y="36"/>
                  </a:cubicBezTo>
                  <a:cubicBezTo>
                    <a:pt x="111" y="36"/>
                    <a:pt x="110" y="37"/>
                    <a:pt x="110" y="37"/>
                  </a:cubicBezTo>
                  <a:cubicBezTo>
                    <a:pt x="110" y="37"/>
                    <a:pt x="110" y="37"/>
                    <a:pt x="110" y="37"/>
                  </a:cubicBezTo>
                  <a:cubicBezTo>
                    <a:pt x="110" y="37"/>
                    <a:pt x="110" y="36"/>
                    <a:pt x="110" y="36"/>
                  </a:cubicBezTo>
                  <a:cubicBezTo>
                    <a:pt x="110" y="35"/>
                    <a:pt x="110" y="34"/>
                    <a:pt x="109" y="33"/>
                  </a:cubicBezTo>
                  <a:cubicBezTo>
                    <a:pt x="109" y="33"/>
                    <a:pt x="109" y="33"/>
                    <a:pt x="109" y="33"/>
                  </a:cubicBezTo>
                  <a:cubicBezTo>
                    <a:pt x="109" y="33"/>
                    <a:pt x="109" y="33"/>
                    <a:pt x="109" y="33"/>
                  </a:cubicBezTo>
                  <a:close/>
                  <a:moveTo>
                    <a:pt x="105" y="45"/>
                  </a:moveTo>
                  <a:cubicBezTo>
                    <a:pt x="105" y="45"/>
                    <a:pt x="105" y="45"/>
                    <a:pt x="105" y="45"/>
                  </a:cubicBezTo>
                  <a:cubicBezTo>
                    <a:pt x="105" y="46"/>
                    <a:pt x="105" y="46"/>
                    <a:pt x="105" y="46"/>
                  </a:cubicBezTo>
                  <a:cubicBezTo>
                    <a:pt x="105" y="46"/>
                    <a:pt x="105" y="46"/>
                    <a:pt x="105" y="46"/>
                  </a:cubicBezTo>
                  <a:cubicBezTo>
                    <a:pt x="105" y="46"/>
                    <a:pt x="105" y="46"/>
                    <a:pt x="105" y="46"/>
                  </a:cubicBezTo>
                  <a:cubicBezTo>
                    <a:pt x="105" y="46"/>
                    <a:pt x="105" y="46"/>
                    <a:pt x="105" y="45"/>
                  </a:cubicBezTo>
                  <a:close/>
                  <a:moveTo>
                    <a:pt x="101" y="48"/>
                  </a:moveTo>
                  <a:cubicBezTo>
                    <a:pt x="101" y="48"/>
                    <a:pt x="101" y="48"/>
                    <a:pt x="101" y="48"/>
                  </a:cubicBezTo>
                  <a:cubicBezTo>
                    <a:pt x="101" y="48"/>
                    <a:pt x="101" y="48"/>
                    <a:pt x="101" y="48"/>
                  </a:cubicBezTo>
                  <a:cubicBezTo>
                    <a:pt x="101" y="48"/>
                    <a:pt x="101" y="48"/>
                    <a:pt x="101" y="48"/>
                  </a:cubicBezTo>
                  <a:close/>
                  <a:moveTo>
                    <a:pt x="99" y="47"/>
                  </a:moveTo>
                  <a:cubicBezTo>
                    <a:pt x="99" y="47"/>
                    <a:pt x="99" y="48"/>
                    <a:pt x="99" y="48"/>
                  </a:cubicBezTo>
                  <a:cubicBezTo>
                    <a:pt x="99" y="48"/>
                    <a:pt x="99" y="48"/>
                    <a:pt x="99" y="48"/>
                  </a:cubicBezTo>
                  <a:cubicBezTo>
                    <a:pt x="98" y="48"/>
                    <a:pt x="98" y="48"/>
                    <a:pt x="98" y="48"/>
                  </a:cubicBezTo>
                  <a:cubicBezTo>
                    <a:pt x="99" y="48"/>
                    <a:pt x="99" y="47"/>
                    <a:pt x="99" y="47"/>
                  </a:cubicBezTo>
                  <a:close/>
                  <a:moveTo>
                    <a:pt x="99" y="58"/>
                  </a:moveTo>
                  <a:cubicBezTo>
                    <a:pt x="101" y="58"/>
                    <a:pt x="103" y="56"/>
                    <a:pt x="104" y="54"/>
                  </a:cubicBezTo>
                  <a:cubicBezTo>
                    <a:pt x="104" y="55"/>
                    <a:pt x="104" y="55"/>
                    <a:pt x="105" y="55"/>
                  </a:cubicBezTo>
                  <a:cubicBezTo>
                    <a:pt x="105" y="56"/>
                    <a:pt x="104" y="57"/>
                    <a:pt x="104" y="58"/>
                  </a:cubicBezTo>
                  <a:cubicBezTo>
                    <a:pt x="104" y="59"/>
                    <a:pt x="105" y="59"/>
                    <a:pt x="105" y="60"/>
                  </a:cubicBezTo>
                  <a:cubicBezTo>
                    <a:pt x="105" y="60"/>
                    <a:pt x="104" y="60"/>
                    <a:pt x="104" y="60"/>
                  </a:cubicBezTo>
                  <a:cubicBezTo>
                    <a:pt x="104" y="60"/>
                    <a:pt x="103" y="59"/>
                    <a:pt x="103" y="59"/>
                  </a:cubicBezTo>
                  <a:cubicBezTo>
                    <a:pt x="102" y="59"/>
                    <a:pt x="102" y="58"/>
                    <a:pt x="101" y="58"/>
                  </a:cubicBezTo>
                  <a:cubicBezTo>
                    <a:pt x="100" y="58"/>
                    <a:pt x="99" y="58"/>
                    <a:pt x="99" y="59"/>
                  </a:cubicBezTo>
                  <a:cubicBezTo>
                    <a:pt x="98" y="59"/>
                    <a:pt x="98" y="59"/>
                    <a:pt x="98" y="59"/>
                  </a:cubicBezTo>
                  <a:cubicBezTo>
                    <a:pt x="98" y="59"/>
                    <a:pt x="98" y="58"/>
                    <a:pt x="98" y="58"/>
                  </a:cubicBezTo>
                  <a:cubicBezTo>
                    <a:pt x="98" y="58"/>
                    <a:pt x="98" y="58"/>
                    <a:pt x="99" y="58"/>
                  </a:cubicBezTo>
                  <a:close/>
                  <a:moveTo>
                    <a:pt x="103" y="78"/>
                  </a:moveTo>
                  <a:cubicBezTo>
                    <a:pt x="103" y="78"/>
                    <a:pt x="104" y="78"/>
                    <a:pt x="104" y="79"/>
                  </a:cubicBezTo>
                  <a:cubicBezTo>
                    <a:pt x="104" y="79"/>
                    <a:pt x="103" y="79"/>
                    <a:pt x="103" y="79"/>
                  </a:cubicBezTo>
                  <a:cubicBezTo>
                    <a:pt x="103" y="79"/>
                    <a:pt x="103" y="79"/>
                    <a:pt x="103" y="78"/>
                  </a:cubicBezTo>
                  <a:cubicBezTo>
                    <a:pt x="103" y="78"/>
                    <a:pt x="103" y="78"/>
                    <a:pt x="103" y="78"/>
                  </a:cubicBezTo>
                  <a:close/>
                  <a:moveTo>
                    <a:pt x="104" y="101"/>
                  </a:moveTo>
                  <a:cubicBezTo>
                    <a:pt x="104" y="101"/>
                    <a:pt x="104" y="101"/>
                    <a:pt x="104" y="101"/>
                  </a:cubicBezTo>
                  <a:cubicBezTo>
                    <a:pt x="104" y="102"/>
                    <a:pt x="104" y="102"/>
                    <a:pt x="104" y="102"/>
                  </a:cubicBezTo>
                  <a:cubicBezTo>
                    <a:pt x="104" y="102"/>
                    <a:pt x="104" y="102"/>
                    <a:pt x="104" y="102"/>
                  </a:cubicBezTo>
                  <a:cubicBezTo>
                    <a:pt x="104" y="102"/>
                    <a:pt x="104" y="101"/>
                    <a:pt x="104" y="101"/>
                  </a:cubicBezTo>
                  <a:close/>
                  <a:moveTo>
                    <a:pt x="104" y="71"/>
                  </a:moveTo>
                  <a:cubicBezTo>
                    <a:pt x="104" y="71"/>
                    <a:pt x="104" y="70"/>
                    <a:pt x="104" y="70"/>
                  </a:cubicBezTo>
                  <a:cubicBezTo>
                    <a:pt x="105" y="70"/>
                    <a:pt x="106" y="69"/>
                    <a:pt x="106" y="68"/>
                  </a:cubicBezTo>
                  <a:cubicBezTo>
                    <a:pt x="107" y="69"/>
                    <a:pt x="107" y="69"/>
                    <a:pt x="107" y="69"/>
                  </a:cubicBezTo>
                  <a:cubicBezTo>
                    <a:pt x="107" y="69"/>
                    <a:pt x="107" y="69"/>
                    <a:pt x="107" y="69"/>
                  </a:cubicBezTo>
                  <a:cubicBezTo>
                    <a:pt x="106" y="70"/>
                    <a:pt x="105" y="70"/>
                    <a:pt x="104" y="71"/>
                  </a:cubicBezTo>
                  <a:close/>
                  <a:moveTo>
                    <a:pt x="101" y="82"/>
                  </a:moveTo>
                  <a:cubicBezTo>
                    <a:pt x="102" y="82"/>
                    <a:pt x="102" y="81"/>
                    <a:pt x="102" y="81"/>
                  </a:cubicBezTo>
                  <a:cubicBezTo>
                    <a:pt x="102" y="81"/>
                    <a:pt x="102" y="82"/>
                    <a:pt x="102" y="82"/>
                  </a:cubicBezTo>
                  <a:cubicBezTo>
                    <a:pt x="102" y="82"/>
                    <a:pt x="102" y="83"/>
                    <a:pt x="102" y="83"/>
                  </a:cubicBezTo>
                  <a:cubicBezTo>
                    <a:pt x="102" y="84"/>
                    <a:pt x="102" y="84"/>
                    <a:pt x="102" y="84"/>
                  </a:cubicBezTo>
                  <a:cubicBezTo>
                    <a:pt x="102" y="84"/>
                    <a:pt x="102" y="84"/>
                    <a:pt x="102" y="83"/>
                  </a:cubicBezTo>
                  <a:cubicBezTo>
                    <a:pt x="102" y="83"/>
                    <a:pt x="102" y="82"/>
                    <a:pt x="101" y="82"/>
                  </a:cubicBezTo>
                  <a:close/>
                  <a:moveTo>
                    <a:pt x="102" y="76"/>
                  </a:moveTo>
                  <a:cubicBezTo>
                    <a:pt x="102" y="75"/>
                    <a:pt x="102" y="75"/>
                    <a:pt x="101" y="75"/>
                  </a:cubicBezTo>
                  <a:cubicBezTo>
                    <a:pt x="101" y="74"/>
                    <a:pt x="102" y="74"/>
                    <a:pt x="102" y="74"/>
                  </a:cubicBezTo>
                  <a:cubicBezTo>
                    <a:pt x="102" y="74"/>
                    <a:pt x="103" y="73"/>
                    <a:pt x="103" y="73"/>
                  </a:cubicBezTo>
                  <a:cubicBezTo>
                    <a:pt x="103" y="73"/>
                    <a:pt x="103" y="73"/>
                    <a:pt x="103" y="73"/>
                  </a:cubicBezTo>
                  <a:cubicBezTo>
                    <a:pt x="102" y="74"/>
                    <a:pt x="102" y="75"/>
                    <a:pt x="102" y="75"/>
                  </a:cubicBezTo>
                  <a:cubicBezTo>
                    <a:pt x="102" y="75"/>
                    <a:pt x="102" y="76"/>
                    <a:pt x="102" y="76"/>
                  </a:cubicBezTo>
                  <a:close/>
                  <a:moveTo>
                    <a:pt x="98" y="37"/>
                  </a:moveTo>
                  <a:cubicBezTo>
                    <a:pt x="98" y="37"/>
                    <a:pt x="97" y="37"/>
                    <a:pt x="97" y="37"/>
                  </a:cubicBezTo>
                  <a:cubicBezTo>
                    <a:pt x="97" y="37"/>
                    <a:pt x="97" y="37"/>
                    <a:pt x="97" y="37"/>
                  </a:cubicBezTo>
                  <a:cubicBezTo>
                    <a:pt x="97" y="37"/>
                    <a:pt x="98" y="37"/>
                    <a:pt x="98" y="37"/>
                  </a:cubicBezTo>
                  <a:close/>
                  <a:moveTo>
                    <a:pt x="96" y="134"/>
                  </a:moveTo>
                  <a:cubicBezTo>
                    <a:pt x="96" y="134"/>
                    <a:pt x="95" y="134"/>
                    <a:pt x="95" y="133"/>
                  </a:cubicBezTo>
                  <a:cubicBezTo>
                    <a:pt x="95" y="133"/>
                    <a:pt x="95" y="133"/>
                    <a:pt x="95" y="133"/>
                  </a:cubicBezTo>
                  <a:cubicBezTo>
                    <a:pt x="96" y="133"/>
                    <a:pt x="96" y="132"/>
                    <a:pt x="96" y="132"/>
                  </a:cubicBezTo>
                  <a:cubicBezTo>
                    <a:pt x="96" y="133"/>
                    <a:pt x="96" y="133"/>
                    <a:pt x="96" y="134"/>
                  </a:cubicBezTo>
                  <a:close/>
                  <a:moveTo>
                    <a:pt x="95" y="49"/>
                  </a:moveTo>
                  <a:cubicBezTo>
                    <a:pt x="95" y="49"/>
                    <a:pt x="95" y="49"/>
                    <a:pt x="95" y="49"/>
                  </a:cubicBezTo>
                  <a:cubicBezTo>
                    <a:pt x="95" y="49"/>
                    <a:pt x="95" y="49"/>
                    <a:pt x="95" y="48"/>
                  </a:cubicBezTo>
                  <a:cubicBezTo>
                    <a:pt x="95" y="48"/>
                    <a:pt x="95" y="48"/>
                    <a:pt x="95" y="48"/>
                  </a:cubicBezTo>
                  <a:cubicBezTo>
                    <a:pt x="95" y="48"/>
                    <a:pt x="96" y="48"/>
                    <a:pt x="96" y="48"/>
                  </a:cubicBezTo>
                  <a:cubicBezTo>
                    <a:pt x="97" y="48"/>
                    <a:pt x="97" y="48"/>
                    <a:pt x="97" y="48"/>
                  </a:cubicBezTo>
                  <a:cubicBezTo>
                    <a:pt x="96" y="48"/>
                    <a:pt x="95" y="49"/>
                    <a:pt x="95" y="49"/>
                  </a:cubicBezTo>
                  <a:close/>
                  <a:moveTo>
                    <a:pt x="98" y="93"/>
                  </a:moveTo>
                  <a:cubicBezTo>
                    <a:pt x="97" y="93"/>
                    <a:pt x="97" y="93"/>
                    <a:pt x="97" y="93"/>
                  </a:cubicBezTo>
                  <a:cubicBezTo>
                    <a:pt x="97" y="92"/>
                    <a:pt x="97" y="92"/>
                    <a:pt x="97" y="91"/>
                  </a:cubicBezTo>
                  <a:cubicBezTo>
                    <a:pt x="98" y="91"/>
                    <a:pt x="100" y="91"/>
                    <a:pt x="101" y="90"/>
                  </a:cubicBezTo>
                  <a:cubicBezTo>
                    <a:pt x="101" y="90"/>
                    <a:pt x="101" y="91"/>
                    <a:pt x="101" y="91"/>
                  </a:cubicBezTo>
                  <a:cubicBezTo>
                    <a:pt x="101" y="91"/>
                    <a:pt x="101" y="92"/>
                    <a:pt x="101" y="92"/>
                  </a:cubicBezTo>
                  <a:cubicBezTo>
                    <a:pt x="100" y="92"/>
                    <a:pt x="100" y="93"/>
                    <a:pt x="99" y="93"/>
                  </a:cubicBezTo>
                  <a:cubicBezTo>
                    <a:pt x="99" y="93"/>
                    <a:pt x="98" y="93"/>
                    <a:pt x="98" y="93"/>
                  </a:cubicBezTo>
                  <a:close/>
                  <a:moveTo>
                    <a:pt x="101" y="123"/>
                  </a:moveTo>
                  <a:cubicBezTo>
                    <a:pt x="101" y="123"/>
                    <a:pt x="101" y="123"/>
                    <a:pt x="101" y="122"/>
                  </a:cubicBezTo>
                  <a:cubicBezTo>
                    <a:pt x="101" y="122"/>
                    <a:pt x="102" y="122"/>
                    <a:pt x="102" y="122"/>
                  </a:cubicBezTo>
                  <a:cubicBezTo>
                    <a:pt x="102" y="123"/>
                    <a:pt x="103" y="123"/>
                    <a:pt x="103" y="124"/>
                  </a:cubicBezTo>
                  <a:cubicBezTo>
                    <a:pt x="103" y="124"/>
                    <a:pt x="103" y="124"/>
                    <a:pt x="103" y="124"/>
                  </a:cubicBezTo>
                  <a:cubicBezTo>
                    <a:pt x="103" y="124"/>
                    <a:pt x="102" y="124"/>
                    <a:pt x="102" y="124"/>
                  </a:cubicBezTo>
                  <a:cubicBezTo>
                    <a:pt x="102" y="124"/>
                    <a:pt x="101" y="124"/>
                    <a:pt x="101" y="124"/>
                  </a:cubicBezTo>
                  <a:cubicBezTo>
                    <a:pt x="101" y="124"/>
                    <a:pt x="101" y="123"/>
                    <a:pt x="101" y="123"/>
                  </a:cubicBezTo>
                  <a:close/>
                  <a:moveTo>
                    <a:pt x="102" y="163"/>
                  </a:moveTo>
                  <a:cubicBezTo>
                    <a:pt x="103" y="163"/>
                    <a:pt x="103" y="163"/>
                    <a:pt x="104" y="163"/>
                  </a:cubicBezTo>
                  <a:cubicBezTo>
                    <a:pt x="104" y="163"/>
                    <a:pt x="105" y="163"/>
                    <a:pt x="105" y="163"/>
                  </a:cubicBezTo>
                  <a:cubicBezTo>
                    <a:pt x="105" y="163"/>
                    <a:pt x="105" y="163"/>
                    <a:pt x="105" y="163"/>
                  </a:cubicBezTo>
                  <a:cubicBezTo>
                    <a:pt x="105" y="163"/>
                    <a:pt x="105" y="163"/>
                    <a:pt x="105" y="164"/>
                  </a:cubicBezTo>
                  <a:cubicBezTo>
                    <a:pt x="105" y="163"/>
                    <a:pt x="104" y="163"/>
                    <a:pt x="104" y="163"/>
                  </a:cubicBezTo>
                  <a:cubicBezTo>
                    <a:pt x="103" y="163"/>
                    <a:pt x="102" y="163"/>
                    <a:pt x="101" y="164"/>
                  </a:cubicBezTo>
                  <a:cubicBezTo>
                    <a:pt x="102" y="164"/>
                    <a:pt x="102" y="163"/>
                    <a:pt x="102" y="163"/>
                  </a:cubicBezTo>
                  <a:close/>
                  <a:moveTo>
                    <a:pt x="102" y="184"/>
                  </a:moveTo>
                  <a:cubicBezTo>
                    <a:pt x="102" y="184"/>
                    <a:pt x="102" y="184"/>
                    <a:pt x="101" y="184"/>
                  </a:cubicBezTo>
                  <a:cubicBezTo>
                    <a:pt x="101" y="184"/>
                    <a:pt x="101" y="184"/>
                    <a:pt x="101" y="183"/>
                  </a:cubicBezTo>
                  <a:cubicBezTo>
                    <a:pt x="102" y="183"/>
                    <a:pt x="103" y="182"/>
                    <a:pt x="103" y="182"/>
                  </a:cubicBezTo>
                  <a:cubicBezTo>
                    <a:pt x="103" y="181"/>
                    <a:pt x="104" y="181"/>
                    <a:pt x="104" y="181"/>
                  </a:cubicBezTo>
                  <a:cubicBezTo>
                    <a:pt x="104" y="181"/>
                    <a:pt x="104" y="181"/>
                    <a:pt x="104" y="181"/>
                  </a:cubicBezTo>
                  <a:cubicBezTo>
                    <a:pt x="104" y="181"/>
                    <a:pt x="104" y="181"/>
                    <a:pt x="104" y="181"/>
                  </a:cubicBezTo>
                  <a:cubicBezTo>
                    <a:pt x="104" y="181"/>
                    <a:pt x="104" y="181"/>
                    <a:pt x="104" y="181"/>
                  </a:cubicBezTo>
                  <a:cubicBezTo>
                    <a:pt x="105" y="182"/>
                    <a:pt x="105" y="182"/>
                    <a:pt x="106" y="182"/>
                  </a:cubicBezTo>
                  <a:cubicBezTo>
                    <a:pt x="106" y="182"/>
                    <a:pt x="105" y="182"/>
                    <a:pt x="105" y="182"/>
                  </a:cubicBezTo>
                  <a:cubicBezTo>
                    <a:pt x="104" y="182"/>
                    <a:pt x="103" y="183"/>
                    <a:pt x="102" y="184"/>
                  </a:cubicBezTo>
                  <a:close/>
                  <a:moveTo>
                    <a:pt x="103" y="291"/>
                  </a:moveTo>
                  <a:cubicBezTo>
                    <a:pt x="103" y="291"/>
                    <a:pt x="103" y="291"/>
                    <a:pt x="103" y="291"/>
                  </a:cubicBezTo>
                  <a:cubicBezTo>
                    <a:pt x="103" y="291"/>
                    <a:pt x="103" y="291"/>
                    <a:pt x="103" y="291"/>
                  </a:cubicBezTo>
                  <a:cubicBezTo>
                    <a:pt x="103" y="291"/>
                    <a:pt x="103" y="291"/>
                    <a:pt x="103" y="291"/>
                  </a:cubicBezTo>
                  <a:close/>
                  <a:moveTo>
                    <a:pt x="105" y="309"/>
                  </a:moveTo>
                  <a:cubicBezTo>
                    <a:pt x="105" y="309"/>
                    <a:pt x="105" y="309"/>
                    <a:pt x="105" y="309"/>
                  </a:cubicBezTo>
                  <a:cubicBezTo>
                    <a:pt x="105" y="309"/>
                    <a:pt x="105" y="309"/>
                    <a:pt x="105" y="309"/>
                  </a:cubicBezTo>
                  <a:cubicBezTo>
                    <a:pt x="105" y="309"/>
                    <a:pt x="105" y="309"/>
                    <a:pt x="105" y="309"/>
                  </a:cubicBezTo>
                  <a:cubicBezTo>
                    <a:pt x="105" y="309"/>
                    <a:pt x="105" y="309"/>
                    <a:pt x="105" y="309"/>
                  </a:cubicBezTo>
                  <a:close/>
                  <a:moveTo>
                    <a:pt x="105" y="322"/>
                  </a:moveTo>
                  <a:cubicBezTo>
                    <a:pt x="105" y="322"/>
                    <a:pt x="105" y="322"/>
                    <a:pt x="105" y="321"/>
                  </a:cubicBezTo>
                  <a:cubicBezTo>
                    <a:pt x="105" y="322"/>
                    <a:pt x="105" y="322"/>
                    <a:pt x="105" y="322"/>
                  </a:cubicBezTo>
                  <a:cubicBezTo>
                    <a:pt x="105" y="322"/>
                    <a:pt x="105" y="322"/>
                    <a:pt x="105" y="322"/>
                  </a:cubicBezTo>
                  <a:cubicBezTo>
                    <a:pt x="105" y="322"/>
                    <a:pt x="105" y="322"/>
                    <a:pt x="105" y="322"/>
                  </a:cubicBezTo>
                  <a:close/>
                  <a:moveTo>
                    <a:pt x="107" y="255"/>
                  </a:moveTo>
                  <a:cubicBezTo>
                    <a:pt x="107" y="256"/>
                    <a:pt x="106" y="257"/>
                    <a:pt x="106" y="258"/>
                  </a:cubicBezTo>
                  <a:cubicBezTo>
                    <a:pt x="106" y="258"/>
                    <a:pt x="105" y="259"/>
                    <a:pt x="105" y="260"/>
                  </a:cubicBezTo>
                  <a:cubicBezTo>
                    <a:pt x="105" y="260"/>
                    <a:pt x="105" y="260"/>
                    <a:pt x="105" y="260"/>
                  </a:cubicBezTo>
                  <a:cubicBezTo>
                    <a:pt x="105" y="260"/>
                    <a:pt x="105" y="261"/>
                    <a:pt x="105" y="261"/>
                  </a:cubicBezTo>
                  <a:cubicBezTo>
                    <a:pt x="104" y="260"/>
                    <a:pt x="104" y="260"/>
                    <a:pt x="104" y="260"/>
                  </a:cubicBezTo>
                  <a:cubicBezTo>
                    <a:pt x="105" y="259"/>
                    <a:pt x="105" y="258"/>
                    <a:pt x="105" y="257"/>
                  </a:cubicBezTo>
                  <a:cubicBezTo>
                    <a:pt x="105" y="256"/>
                    <a:pt x="105" y="256"/>
                    <a:pt x="105" y="256"/>
                  </a:cubicBezTo>
                  <a:cubicBezTo>
                    <a:pt x="106" y="256"/>
                    <a:pt x="107" y="255"/>
                    <a:pt x="107" y="255"/>
                  </a:cubicBezTo>
                  <a:cubicBezTo>
                    <a:pt x="107" y="255"/>
                    <a:pt x="107" y="255"/>
                    <a:pt x="107" y="255"/>
                  </a:cubicBezTo>
                  <a:cubicBezTo>
                    <a:pt x="107" y="255"/>
                    <a:pt x="107" y="255"/>
                    <a:pt x="107" y="255"/>
                  </a:cubicBezTo>
                  <a:cubicBezTo>
                    <a:pt x="107" y="255"/>
                    <a:pt x="107" y="255"/>
                    <a:pt x="107" y="255"/>
                  </a:cubicBezTo>
                  <a:close/>
                  <a:moveTo>
                    <a:pt x="106" y="105"/>
                  </a:moveTo>
                  <a:cubicBezTo>
                    <a:pt x="106" y="105"/>
                    <a:pt x="106" y="105"/>
                    <a:pt x="106" y="105"/>
                  </a:cubicBezTo>
                  <a:cubicBezTo>
                    <a:pt x="106" y="105"/>
                    <a:pt x="106" y="105"/>
                    <a:pt x="105" y="104"/>
                  </a:cubicBezTo>
                  <a:cubicBezTo>
                    <a:pt x="105" y="104"/>
                    <a:pt x="105" y="104"/>
                    <a:pt x="105" y="104"/>
                  </a:cubicBezTo>
                  <a:cubicBezTo>
                    <a:pt x="106" y="104"/>
                    <a:pt x="106" y="105"/>
                    <a:pt x="107" y="105"/>
                  </a:cubicBezTo>
                  <a:cubicBezTo>
                    <a:pt x="107" y="105"/>
                    <a:pt x="107" y="105"/>
                    <a:pt x="106" y="105"/>
                  </a:cubicBezTo>
                  <a:close/>
                  <a:moveTo>
                    <a:pt x="107" y="28"/>
                  </a:moveTo>
                  <a:cubicBezTo>
                    <a:pt x="107" y="27"/>
                    <a:pt x="106" y="27"/>
                    <a:pt x="106" y="27"/>
                  </a:cubicBezTo>
                  <a:cubicBezTo>
                    <a:pt x="106" y="27"/>
                    <a:pt x="106" y="27"/>
                    <a:pt x="106" y="27"/>
                  </a:cubicBezTo>
                  <a:cubicBezTo>
                    <a:pt x="107" y="26"/>
                    <a:pt x="108" y="25"/>
                    <a:pt x="108" y="24"/>
                  </a:cubicBezTo>
                  <a:cubicBezTo>
                    <a:pt x="109" y="24"/>
                    <a:pt x="109" y="25"/>
                    <a:pt x="109" y="25"/>
                  </a:cubicBezTo>
                  <a:cubicBezTo>
                    <a:pt x="108" y="26"/>
                    <a:pt x="107" y="27"/>
                    <a:pt x="107" y="28"/>
                  </a:cubicBezTo>
                  <a:close/>
                  <a:moveTo>
                    <a:pt x="109" y="169"/>
                  </a:moveTo>
                  <a:cubicBezTo>
                    <a:pt x="109" y="169"/>
                    <a:pt x="109" y="169"/>
                    <a:pt x="109" y="169"/>
                  </a:cubicBezTo>
                  <a:cubicBezTo>
                    <a:pt x="109" y="169"/>
                    <a:pt x="109" y="169"/>
                    <a:pt x="109" y="169"/>
                  </a:cubicBezTo>
                  <a:cubicBezTo>
                    <a:pt x="109" y="169"/>
                    <a:pt x="109" y="169"/>
                    <a:pt x="109" y="168"/>
                  </a:cubicBezTo>
                  <a:cubicBezTo>
                    <a:pt x="109" y="168"/>
                    <a:pt x="109" y="168"/>
                    <a:pt x="109" y="168"/>
                  </a:cubicBezTo>
                  <a:cubicBezTo>
                    <a:pt x="109" y="168"/>
                    <a:pt x="109" y="168"/>
                    <a:pt x="109" y="168"/>
                  </a:cubicBezTo>
                  <a:cubicBezTo>
                    <a:pt x="109" y="169"/>
                    <a:pt x="109" y="169"/>
                    <a:pt x="109" y="169"/>
                  </a:cubicBezTo>
                  <a:close/>
                  <a:moveTo>
                    <a:pt x="109" y="84"/>
                  </a:moveTo>
                  <a:cubicBezTo>
                    <a:pt x="109" y="83"/>
                    <a:pt x="109" y="83"/>
                    <a:pt x="109" y="82"/>
                  </a:cubicBezTo>
                  <a:cubicBezTo>
                    <a:pt x="109" y="82"/>
                    <a:pt x="109" y="81"/>
                    <a:pt x="109" y="81"/>
                  </a:cubicBezTo>
                  <a:cubicBezTo>
                    <a:pt x="109" y="81"/>
                    <a:pt x="110" y="81"/>
                    <a:pt x="110" y="82"/>
                  </a:cubicBezTo>
                  <a:cubicBezTo>
                    <a:pt x="110" y="82"/>
                    <a:pt x="110" y="82"/>
                    <a:pt x="110" y="82"/>
                  </a:cubicBezTo>
                  <a:cubicBezTo>
                    <a:pt x="110" y="83"/>
                    <a:pt x="110" y="83"/>
                    <a:pt x="110" y="84"/>
                  </a:cubicBezTo>
                  <a:cubicBezTo>
                    <a:pt x="110" y="84"/>
                    <a:pt x="110" y="84"/>
                    <a:pt x="109" y="84"/>
                  </a:cubicBezTo>
                  <a:cubicBezTo>
                    <a:pt x="109" y="84"/>
                    <a:pt x="109" y="84"/>
                    <a:pt x="109" y="84"/>
                  </a:cubicBezTo>
                  <a:close/>
                  <a:moveTo>
                    <a:pt x="110" y="248"/>
                  </a:moveTo>
                  <a:cubicBezTo>
                    <a:pt x="110" y="248"/>
                    <a:pt x="110" y="248"/>
                    <a:pt x="110" y="247"/>
                  </a:cubicBezTo>
                  <a:cubicBezTo>
                    <a:pt x="110" y="247"/>
                    <a:pt x="110" y="247"/>
                    <a:pt x="110" y="247"/>
                  </a:cubicBezTo>
                  <a:cubicBezTo>
                    <a:pt x="111" y="247"/>
                    <a:pt x="111" y="247"/>
                    <a:pt x="112" y="247"/>
                  </a:cubicBezTo>
                  <a:cubicBezTo>
                    <a:pt x="111" y="247"/>
                    <a:pt x="110" y="248"/>
                    <a:pt x="110" y="248"/>
                  </a:cubicBezTo>
                  <a:close/>
                  <a:moveTo>
                    <a:pt x="113" y="134"/>
                  </a:moveTo>
                  <a:cubicBezTo>
                    <a:pt x="113" y="134"/>
                    <a:pt x="112" y="134"/>
                    <a:pt x="112" y="134"/>
                  </a:cubicBezTo>
                  <a:cubicBezTo>
                    <a:pt x="113" y="134"/>
                    <a:pt x="113" y="134"/>
                    <a:pt x="113" y="134"/>
                  </a:cubicBezTo>
                  <a:cubicBezTo>
                    <a:pt x="113" y="134"/>
                    <a:pt x="113" y="134"/>
                    <a:pt x="113" y="134"/>
                  </a:cubicBezTo>
                  <a:close/>
                  <a:moveTo>
                    <a:pt x="114" y="233"/>
                  </a:moveTo>
                  <a:cubicBezTo>
                    <a:pt x="113" y="233"/>
                    <a:pt x="113" y="233"/>
                    <a:pt x="113" y="233"/>
                  </a:cubicBezTo>
                  <a:cubicBezTo>
                    <a:pt x="113" y="232"/>
                    <a:pt x="113" y="232"/>
                    <a:pt x="113" y="232"/>
                  </a:cubicBezTo>
                  <a:cubicBezTo>
                    <a:pt x="113" y="232"/>
                    <a:pt x="114" y="232"/>
                    <a:pt x="114" y="232"/>
                  </a:cubicBezTo>
                  <a:cubicBezTo>
                    <a:pt x="114" y="232"/>
                    <a:pt x="114" y="232"/>
                    <a:pt x="114" y="232"/>
                  </a:cubicBezTo>
                  <a:cubicBezTo>
                    <a:pt x="114" y="233"/>
                    <a:pt x="114" y="233"/>
                    <a:pt x="114" y="233"/>
                  </a:cubicBezTo>
                  <a:close/>
                  <a:moveTo>
                    <a:pt x="114" y="123"/>
                  </a:moveTo>
                  <a:cubicBezTo>
                    <a:pt x="114" y="123"/>
                    <a:pt x="114" y="122"/>
                    <a:pt x="113" y="122"/>
                  </a:cubicBezTo>
                  <a:cubicBezTo>
                    <a:pt x="113" y="121"/>
                    <a:pt x="113" y="121"/>
                    <a:pt x="112" y="120"/>
                  </a:cubicBezTo>
                  <a:cubicBezTo>
                    <a:pt x="112" y="120"/>
                    <a:pt x="112" y="120"/>
                    <a:pt x="112" y="120"/>
                  </a:cubicBezTo>
                  <a:cubicBezTo>
                    <a:pt x="112" y="119"/>
                    <a:pt x="112" y="119"/>
                    <a:pt x="112" y="118"/>
                  </a:cubicBezTo>
                  <a:cubicBezTo>
                    <a:pt x="112" y="118"/>
                    <a:pt x="113" y="118"/>
                    <a:pt x="113" y="117"/>
                  </a:cubicBezTo>
                  <a:cubicBezTo>
                    <a:pt x="113" y="118"/>
                    <a:pt x="113" y="118"/>
                    <a:pt x="113" y="119"/>
                  </a:cubicBezTo>
                  <a:cubicBezTo>
                    <a:pt x="113" y="120"/>
                    <a:pt x="114" y="122"/>
                    <a:pt x="115" y="122"/>
                  </a:cubicBezTo>
                  <a:cubicBezTo>
                    <a:pt x="115" y="123"/>
                    <a:pt x="114" y="123"/>
                    <a:pt x="114" y="123"/>
                  </a:cubicBezTo>
                  <a:close/>
                  <a:moveTo>
                    <a:pt x="115" y="68"/>
                  </a:moveTo>
                  <a:cubicBezTo>
                    <a:pt x="115" y="68"/>
                    <a:pt x="115" y="67"/>
                    <a:pt x="116" y="67"/>
                  </a:cubicBezTo>
                  <a:cubicBezTo>
                    <a:pt x="116" y="67"/>
                    <a:pt x="116" y="67"/>
                    <a:pt x="116" y="67"/>
                  </a:cubicBezTo>
                  <a:cubicBezTo>
                    <a:pt x="117" y="67"/>
                    <a:pt x="118" y="67"/>
                    <a:pt x="119" y="66"/>
                  </a:cubicBezTo>
                  <a:cubicBezTo>
                    <a:pt x="119" y="66"/>
                    <a:pt x="119" y="66"/>
                    <a:pt x="119" y="66"/>
                  </a:cubicBezTo>
                  <a:cubicBezTo>
                    <a:pt x="119" y="66"/>
                    <a:pt x="120" y="66"/>
                    <a:pt x="120" y="66"/>
                  </a:cubicBezTo>
                  <a:cubicBezTo>
                    <a:pt x="120" y="66"/>
                    <a:pt x="120" y="66"/>
                    <a:pt x="120" y="66"/>
                  </a:cubicBezTo>
                  <a:cubicBezTo>
                    <a:pt x="120" y="66"/>
                    <a:pt x="121" y="66"/>
                    <a:pt x="121" y="66"/>
                  </a:cubicBezTo>
                  <a:cubicBezTo>
                    <a:pt x="121" y="66"/>
                    <a:pt x="121" y="66"/>
                    <a:pt x="121" y="66"/>
                  </a:cubicBezTo>
                  <a:cubicBezTo>
                    <a:pt x="121" y="66"/>
                    <a:pt x="121" y="66"/>
                    <a:pt x="121" y="66"/>
                  </a:cubicBezTo>
                  <a:cubicBezTo>
                    <a:pt x="120" y="66"/>
                    <a:pt x="120" y="67"/>
                    <a:pt x="119" y="67"/>
                  </a:cubicBezTo>
                  <a:cubicBezTo>
                    <a:pt x="119" y="67"/>
                    <a:pt x="119" y="67"/>
                    <a:pt x="118" y="67"/>
                  </a:cubicBezTo>
                  <a:cubicBezTo>
                    <a:pt x="117" y="67"/>
                    <a:pt x="116" y="67"/>
                    <a:pt x="115" y="68"/>
                  </a:cubicBezTo>
                  <a:cubicBezTo>
                    <a:pt x="115" y="68"/>
                    <a:pt x="115" y="68"/>
                    <a:pt x="115" y="68"/>
                  </a:cubicBezTo>
                  <a:close/>
                  <a:moveTo>
                    <a:pt x="119" y="135"/>
                  </a:moveTo>
                  <a:cubicBezTo>
                    <a:pt x="120" y="135"/>
                    <a:pt x="120" y="134"/>
                    <a:pt x="120" y="134"/>
                  </a:cubicBezTo>
                  <a:cubicBezTo>
                    <a:pt x="120" y="135"/>
                    <a:pt x="120" y="135"/>
                    <a:pt x="121" y="135"/>
                  </a:cubicBezTo>
                  <a:cubicBezTo>
                    <a:pt x="120" y="136"/>
                    <a:pt x="120" y="136"/>
                    <a:pt x="119" y="136"/>
                  </a:cubicBezTo>
                  <a:cubicBezTo>
                    <a:pt x="119" y="136"/>
                    <a:pt x="119" y="136"/>
                    <a:pt x="119" y="136"/>
                  </a:cubicBezTo>
                  <a:cubicBezTo>
                    <a:pt x="119" y="135"/>
                    <a:pt x="119" y="135"/>
                    <a:pt x="119" y="135"/>
                  </a:cubicBezTo>
                  <a:close/>
                  <a:moveTo>
                    <a:pt x="120" y="124"/>
                  </a:moveTo>
                  <a:cubicBezTo>
                    <a:pt x="120" y="125"/>
                    <a:pt x="120" y="125"/>
                    <a:pt x="120" y="125"/>
                  </a:cubicBezTo>
                  <a:cubicBezTo>
                    <a:pt x="120" y="125"/>
                    <a:pt x="120" y="125"/>
                    <a:pt x="120" y="125"/>
                  </a:cubicBezTo>
                  <a:cubicBezTo>
                    <a:pt x="120" y="125"/>
                    <a:pt x="120" y="125"/>
                    <a:pt x="120" y="124"/>
                  </a:cubicBezTo>
                  <a:close/>
                  <a:moveTo>
                    <a:pt x="119" y="85"/>
                  </a:moveTo>
                  <a:cubicBezTo>
                    <a:pt x="119" y="85"/>
                    <a:pt x="118" y="86"/>
                    <a:pt x="118" y="86"/>
                  </a:cubicBezTo>
                  <a:cubicBezTo>
                    <a:pt x="118" y="86"/>
                    <a:pt x="118" y="87"/>
                    <a:pt x="118" y="87"/>
                  </a:cubicBezTo>
                  <a:cubicBezTo>
                    <a:pt x="117" y="87"/>
                    <a:pt x="117" y="87"/>
                    <a:pt x="117" y="87"/>
                  </a:cubicBezTo>
                  <a:cubicBezTo>
                    <a:pt x="117" y="86"/>
                    <a:pt x="116" y="85"/>
                    <a:pt x="116" y="85"/>
                  </a:cubicBezTo>
                  <a:cubicBezTo>
                    <a:pt x="117" y="84"/>
                    <a:pt x="117" y="83"/>
                    <a:pt x="117" y="82"/>
                  </a:cubicBezTo>
                  <a:cubicBezTo>
                    <a:pt x="117" y="81"/>
                    <a:pt x="117" y="80"/>
                    <a:pt x="116" y="79"/>
                  </a:cubicBezTo>
                  <a:cubicBezTo>
                    <a:pt x="117" y="79"/>
                    <a:pt x="117" y="78"/>
                    <a:pt x="117" y="78"/>
                  </a:cubicBezTo>
                  <a:cubicBezTo>
                    <a:pt x="117" y="78"/>
                    <a:pt x="117" y="78"/>
                    <a:pt x="117" y="78"/>
                  </a:cubicBezTo>
                  <a:cubicBezTo>
                    <a:pt x="117" y="78"/>
                    <a:pt x="118" y="79"/>
                    <a:pt x="118" y="79"/>
                  </a:cubicBezTo>
                  <a:cubicBezTo>
                    <a:pt x="118" y="79"/>
                    <a:pt x="118" y="79"/>
                    <a:pt x="119" y="80"/>
                  </a:cubicBezTo>
                  <a:cubicBezTo>
                    <a:pt x="119" y="80"/>
                    <a:pt x="119" y="80"/>
                    <a:pt x="119" y="80"/>
                  </a:cubicBezTo>
                  <a:cubicBezTo>
                    <a:pt x="118" y="81"/>
                    <a:pt x="118" y="82"/>
                    <a:pt x="118" y="83"/>
                  </a:cubicBezTo>
                  <a:cubicBezTo>
                    <a:pt x="118" y="84"/>
                    <a:pt x="118" y="84"/>
                    <a:pt x="119" y="85"/>
                  </a:cubicBezTo>
                  <a:close/>
                  <a:moveTo>
                    <a:pt x="116" y="105"/>
                  </a:moveTo>
                  <a:cubicBezTo>
                    <a:pt x="116" y="104"/>
                    <a:pt x="117" y="104"/>
                    <a:pt x="117" y="103"/>
                  </a:cubicBezTo>
                  <a:cubicBezTo>
                    <a:pt x="118" y="103"/>
                    <a:pt x="118" y="103"/>
                    <a:pt x="119" y="103"/>
                  </a:cubicBezTo>
                  <a:cubicBezTo>
                    <a:pt x="119" y="103"/>
                    <a:pt x="119" y="103"/>
                    <a:pt x="119" y="103"/>
                  </a:cubicBezTo>
                  <a:cubicBezTo>
                    <a:pt x="119" y="104"/>
                    <a:pt x="119" y="104"/>
                    <a:pt x="119" y="104"/>
                  </a:cubicBezTo>
                  <a:cubicBezTo>
                    <a:pt x="119" y="104"/>
                    <a:pt x="119" y="105"/>
                    <a:pt x="119" y="105"/>
                  </a:cubicBezTo>
                  <a:cubicBezTo>
                    <a:pt x="119" y="105"/>
                    <a:pt x="119" y="106"/>
                    <a:pt x="119" y="106"/>
                  </a:cubicBezTo>
                  <a:cubicBezTo>
                    <a:pt x="118" y="106"/>
                    <a:pt x="117" y="106"/>
                    <a:pt x="117" y="107"/>
                  </a:cubicBezTo>
                  <a:cubicBezTo>
                    <a:pt x="117" y="106"/>
                    <a:pt x="116" y="105"/>
                    <a:pt x="116" y="105"/>
                  </a:cubicBezTo>
                  <a:close/>
                  <a:moveTo>
                    <a:pt x="119" y="123"/>
                  </a:moveTo>
                  <a:cubicBezTo>
                    <a:pt x="119" y="123"/>
                    <a:pt x="119" y="123"/>
                    <a:pt x="119" y="124"/>
                  </a:cubicBezTo>
                  <a:cubicBezTo>
                    <a:pt x="119" y="123"/>
                    <a:pt x="119" y="123"/>
                    <a:pt x="118" y="123"/>
                  </a:cubicBezTo>
                  <a:cubicBezTo>
                    <a:pt x="118" y="123"/>
                    <a:pt x="119" y="123"/>
                    <a:pt x="119" y="123"/>
                  </a:cubicBezTo>
                  <a:close/>
                  <a:moveTo>
                    <a:pt x="119" y="153"/>
                  </a:moveTo>
                  <a:cubicBezTo>
                    <a:pt x="119" y="153"/>
                    <a:pt x="119" y="152"/>
                    <a:pt x="119" y="152"/>
                  </a:cubicBezTo>
                  <a:cubicBezTo>
                    <a:pt x="119" y="151"/>
                    <a:pt x="119" y="151"/>
                    <a:pt x="119" y="150"/>
                  </a:cubicBezTo>
                  <a:cubicBezTo>
                    <a:pt x="119" y="150"/>
                    <a:pt x="119" y="150"/>
                    <a:pt x="119" y="150"/>
                  </a:cubicBezTo>
                  <a:cubicBezTo>
                    <a:pt x="120" y="150"/>
                    <a:pt x="120" y="150"/>
                    <a:pt x="120" y="150"/>
                  </a:cubicBezTo>
                  <a:cubicBezTo>
                    <a:pt x="120" y="151"/>
                    <a:pt x="120" y="151"/>
                    <a:pt x="120" y="152"/>
                  </a:cubicBezTo>
                  <a:cubicBezTo>
                    <a:pt x="120" y="153"/>
                    <a:pt x="120" y="153"/>
                    <a:pt x="120" y="154"/>
                  </a:cubicBezTo>
                  <a:cubicBezTo>
                    <a:pt x="120" y="154"/>
                    <a:pt x="120" y="154"/>
                    <a:pt x="120" y="154"/>
                  </a:cubicBezTo>
                  <a:cubicBezTo>
                    <a:pt x="120" y="153"/>
                    <a:pt x="119" y="153"/>
                    <a:pt x="119" y="153"/>
                  </a:cubicBezTo>
                  <a:close/>
                  <a:moveTo>
                    <a:pt x="121" y="162"/>
                  </a:moveTo>
                  <a:cubicBezTo>
                    <a:pt x="121" y="162"/>
                    <a:pt x="120" y="162"/>
                    <a:pt x="120" y="162"/>
                  </a:cubicBezTo>
                  <a:cubicBezTo>
                    <a:pt x="120" y="162"/>
                    <a:pt x="120" y="162"/>
                    <a:pt x="120" y="162"/>
                  </a:cubicBezTo>
                  <a:cubicBezTo>
                    <a:pt x="120" y="161"/>
                    <a:pt x="121" y="161"/>
                    <a:pt x="121" y="161"/>
                  </a:cubicBezTo>
                  <a:cubicBezTo>
                    <a:pt x="121" y="161"/>
                    <a:pt x="121" y="161"/>
                    <a:pt x="122" y="161"/>
                  </a:cubicBezTo>
                  <a:cubicBezTo>
                    <a:pt x="122" y="161"/>
                    <a:pt x="122" y="161"/>
                    <a:pt x="122" y="161"/>
                  </a:cubicBezTo>
                  <a:cubicBezTo>
                    <a:pt x="122" y="161"/>
                    <a:pt x="122" y="161"/>
                    <a:pt x="122" y="161"/>
                  </a:cubicBezTo>
                  <a:cubicBezTo>
                    <a:pt x="122" y="161"/>
                    <a:pt x="121" y="162"/>
                    <a:pt x="121" y="162"/>
                  </a:cubicBezTo>
                  <a:close/>
                  <a:moveTo>
                    <a:pt x="120" y="40"/>
                  </a:moveTo>
                  <a:cubicBezTo>
                    <a:pt x="120" y="39"/>
                    <a:pt x="120" y="39"/>
                    <a:pt x="120" y="39"/>
                  </a:cubicBezTo>
                  <a:cubicBezTo>
                    <a:pt x="120" y="38"/>
                    <a:pt x="120" y="38"/>
                    <a:pt x="120" y="38"/>
                  </a:cubicBezTo>
                  <a:cubicBezTo>
                    <a:pt x="120" y="37"/>
                    <a:pt x="120" y="37"/>
                    <a:pt x="121" y="36"/>
                  </a:cubicBezTo>
                  <a:cubicBezTo>
                    <a:pt x="121" y="36"/>
                    <a:pt x="121" y="37"/>
                    <a:pt x="122" y="37"/>
                  </a:cubicBezTo>
                  <a:cubicBezTo>
                    <a:pt x="122" y="39"/>
                    <a:pt x="123" y="40"/>
                    <a:pt x="124" y="41"/>
                  </a:cubicBezTo>
                  <a:cubicBezTo>
                    <a:pt x="124" y="41"/>
                    <a:pt x="124" y="41"/>
                    <a:pt x="124" y="41"/>
                  </a:cubicBezTo>
                  <a:cubicBezTo>
                    <a:pt x="123" y="41"/>
                    <a:pt x="123" y="41"/>
                    <a:pt x="122" y="41"/>
                  </a:cubicBezTo>
                  <a:cubicBezTo>
                    <a:pt x="122" y="40"/>
                    <a:pt x="121" y="40"/>
                    <a:pt x="120" y="40"/>
                  </a:cubicBezTo>
                  <a:close/>
                  <a:moveTo>
                    <a:pt x="128" y="312"/>
                  </a:moveTo>
                  <a:cubicBezTo>
                    <a:pt x="127" y="312"/>
                    <a:pt x="126" y="313"/>
                    <a:pt x="125" y="313"/>
                  </a:cubicBezTo>
                  <a:cubicBezTo>
                    <a:pt x="125" y="313"/>
                    <a:pt x="124" y="312"/>
                    <a:pt x="123" y="312"/>
                  </a:cubicBezTo>
                  <a:cubicBezTo>
                    <a:pt x="123" y="312"/>
                    <a:pt x="123" y="311"/>
                    <a:pt x="123" y="311"/>
                  </a:cubicBezTo>
                  <a:cubicBezTo>
                    <a:pt x="123" y="311"/>
                    <a:pt x="123" y="311"/>
                    <a:pt x="123" y="311"/>
                  </a:cubicBezTo>
                  <a:cubicBezTo>
                    <a:pt x="123" y="310"/>
                    <a:pt x="124" y="310"/>
                    <a:pt x="124" y="310"/>
                  </a:cubicBezTo>
                  <a:cubicBezTo>
                    <a:pt x="125" y="311"/>
                    <a:pt x="126" y="311"/>
                    <a:pt x="127" y="311"/>
                  </a:cubicBezTo>
                  <a:cubicBezTo>
                    <a:pt x="128" y="311"/>
                    <a:pt x="128" y="311"/>
                    <a:pt x="128" y="311"/>
                  </a:cubicBezTo>
                  <a:cubicBezTo>
                    <a:pt x="128" y="311"/>
                    <a:pt x="128" y="311"/>
                    <a:pt x="128" y="311"/>
                  </a:cubicBezTo>
                  <a:cubicBezTo>
                    <a:pt x="128" y="311"/>
                    <a:pt x="128" y="312"/>
                    <a:pt x="128" y="312"/>
                  </a:cubicBezTo>
                  <a:cubicBezTo>
                    <a:pt x="128" y="312"/>
                    <a:pt x="128" y="312"/>
                    <a:pt x="128" y="312"/>
                  </a:cubicBezTo>
                  <a:close/>
                  <a:moveTo>
                    <a:pt x="131" y="129"/>
                  </a:moveTo>
                  <a:cubicBezTo>
                    <a:pt x="131" y="130"/>
                    <a:pt x="131" y="130"/>
                    <a:pt x="131" y="130"/>
                  </a:cubicBezTo>
                  <a:cubicBezTo>
                    <a:pt x="131" y="131"/>
                    <a:pt x="131" y="131"/>
                    <a:pt x="131" y="131"/>
                  </a:cubicBezTo>
                  <a:cubicBezTo>
                    <a:pt x="131" y="131"/>
                    <a:pt x="130" y="131"/>
                    <a:pt x="130" y="131"/>
                  </a:cubicBezTo>
                  <a:cubicBezTo>
                    <a:pt x="130" y="131"/>
                    <a:pt x="130" y="131"/>
                    <a:pt x="130" y="131"/>
                  </a:cubicBezTo>
                  <a:cubicBezTo>
                    <a:pt x="130" y="131"/>
                    <a:pt x="129" y="130"/>
                    <a:pt x="129" y="130"/>
                  </a:cubicBezTo>
                  <a:cubicBezTo>
                    <a:pt x="129" y="130"/>
                    <a:pt x="130" y="130"/>
                    <a:pt x="131" y="129"/>
                  </a:cubicBezTo>
                  <a:close/>
                  <a:moveTo>
                    <a:pt x="134" y="327"/>
                  </a:moveTo>
                  <a:cubicBezTo>
                    <a:pt x="134" y="328"/>
                    <a:pt x="133" y="328"/>
                    <a:pt x="133" y="328"/>
                  </a:cubicBezTo>
                  <a:cubicBezTo>
                    <a:pt x="133" y="326"/>
                    <a:pt x="131" y="324"/>
                    <a:pt x="129" y="324"/>
                  </a:cubicBezTo>
                  <a:cubicBezTo>
                    <a:pt x="129" y="324"/>
                    <a:pt x="129" y="324"/>
                    <a:pt x="129" y="323"/>
                  </a:cubicBezTo>
                  <a:cubicBezTo>
                    <a:pt x="130" y="323"/>
                    <a:pt x="130" y="323"/>
                    <a:pt x="130" y="323"/>
                  </a:cubicBezTo>
                  <a:cubicBezTo>
                    <a:pt x="130" y="323"/>
                    <a:pt x="130" y="323"/>
                    <a:pt x="130" y="323"/>
                  </a:cubicBezTo>
                  <a:cubicBezTo>
                    <a:pt x="131" y="324"/>
                    <a:pt x="131" y="324"/>
                    <a:pt x="132" y="324"/>
                  </a:cubicBezTo>
                  <a:cubicBezTo>
                    <a:pt x="132" y="324"/>
                    <a:pt x="132" y="324"/>
                    <a:pt x="133" y="324"/>
                  </a:cubicBezTo>
                  <a:cubicBezTo>
                    <a:pt x="133" y="324"/>
                    <a:pt x="133" y="324"/>
                    <a:pt x="133" y="324"/>
                  </a:cubicBezTo>
                  <a:cubicBezTo>
                    <a:pt x="133" y="325"/>
                    <a:pt x="133" y="325"/>
                    <a:pt x="133" y="325"/>
                  </a:cubicBezTo>
                  <a:cubicBezTo>
                    <a:pt x="133" y="326"/>
                    <a:pt x="134" y="326"/>
                    <a:pt x="134" y="327"/>
                  </a:cubicBezTo>
                  <a:cubicBezTo>
                    <a:pt x="134" y="327"/>
                    <a:pt x="134" y="327"/>
                    <a:pt x="134" y="327"/>
                  </a:cubicBezTo>
                  <a:close/>
                  <a:moveTo>
                    <a:pt x="135" y="121"/>
                  </a:moveTo>
                  <a:cubicBezTo>
                    <a:pt x="134" y="122"/>
                    <a:pt x="133" y="123"/>
                    <a:pt x="132" y="124"/>
                  </a:cubicBezTo>
                  <a:cubicBezTo>
                    <a:pt x="132" y="124"/>
                    <a:pt x="132" y="124"/>
                    <a:pt x="132" y="124"/>
                  </a:cubicBezTo>
                  <a:cubicBezTo>
                    <a:pt x="133" y="123"/>
                    <a:pt x="133" y="122"/>
                    <a:pt x="133" y="121"/>
                  </a:cubicBezTo>
                  <a:cubicBezTo>
                    <a:pt x="133" y="119"/>
                    <a:pt x="133" y="118"/>
                    <a:pt x="132" y="118"/>
                  </a:cubicBezTo>
                  <a:cubicBezTo>
                    <a:pt x="133" y="118"/>
                    <a:pt x="134" y="117"/>
                    <a:pt x="135" y="117"/>
                  </a:cubicBezTo>
                  <a:cubicBezTo>
                    <a:pt x="135" y="117"/>
                    <a:pt x="135" y="118"/>
                    <a:pt x="135" y="118"/>
                  </a:cubicBezTo>
                  <a:cubicBezTo>
                    <a:pt x="135" y="119"/>
                    <a:pt x="135" y="120"/>
                    <a:pt x="135" y="121"/>
                  </a:cubicBezTo>
                  <a:cubicBezTo>
                    <a:pt x="135" y="121"/>
                    <a:pt x="135" y="121"/>
                    <a:pt x="135" y="121"/>
                  </a:cubicBezTo>
                  <a:close/>
                  <a:moveTo>
                    <a:pt x="136" y="162"/>
                  </a:moveTo>
                  <a:cubicBezTo>
                    <a:pt x="136" y="162"/>
                    <a:pt x="136" y="162"/>
                    <a:pt x="136" y="162"/>
                  </a:cubicBezTo>
                  <a:cubicBezTo>
                    <a:pt x="136" y="162"/>
                    <a:pt x="136" y="162"/>
                    <a:pt x="136" y="162"/>
                  </a:cubicBezTo>
                  <a:cubicBezTo>
                    <a:pt x="136" y="162"/>
                    <a:pt x="136" y="162"/>
                    <a:pt x="136" y="162"/>
                  </a:cubicBezTo>
                  <a:cubicBezTo>
                    <a:pt x="137" y="162"/>
                    <a:pt x="138" y="162"/>
                    <a:pt x="139" y="162"/>
                  </a:cubicBezTo>
                  <a:cubicBezTo>
                    <a:pt x="139" y="162"/>
                    <a:pt x="139" y="162"/>
                    <a:pt x="139" y="162"/>
                  </a:cubicBezTo>
                  <a:cubicBezTo>
                    <a:pt x="138" y="162"/>
                    <a:pt x="138" y="163"/>
                    <a:pt x="138" y="163"/>
                  </a:cubicBezTo>
                  <a:cubicBezTo>
                    <a:pt x="137" y="163"/>
                    <a:pt x="137" y="162"/>
                    <a:pt x="136" y="162"/>
                  </a:cubicBezTo>
                  <a:close/>
                  <a:moveTo>
                    <a:pt x="136" y="148"/>
                  </a:moveTo>
                  <a:cubicBezTo>
                    <a:pt x="136" y="148"/>
                    <a:pt x="136" y="148"/>
                    <a:pt x="136" y="147"/>
                  </a:cubicBezTo>
                  <a:cubicBezTo>
                    <a:pt x="136" y="147"/>
                    <a:pt x="136" y="147"/>
                    <a:pt x="136" y="147"/>
                  </a:cubicBezTo>
                  <a:cubicBezTo>
                    <a:pt x="136" y="147"/>
                    <a:pt x="137" y="148"/>
                    <a:pt x="137" y="148"/>
                  </a:cubicBezTo>
                  <a:cubicBezTo>
                    <a:pt x="137" y="148"/>
                    <a:pt x="136" y="148"/>
                    <a:pt x="136" y="148"/>
                  </a:cubicBezTo>
                  <a:cubicBezTo>
                    <a:pt x="136" y="148"/>
                    <a:pt x="136" y="148"/>
                    <a:pt x="136" y="148"/>
                  </a:cubicBezTo>
                  <a:close/>
                  <a:moveTo>
                    <a:pt x="139" y="240"/>
                  </a:moveTo>
                  <a:cubicBezTo>
                    <a:pt x="139" y="240"/>
                    <a:pt x="139" y="240"/>
                    <a:pt x="139" y="239"/>
                  </a:cubicBezTo>
                  <a:cubicBezTo>
                    <a:pt x="139" y="240"/>
                    <a:pt x="139" y="240"/>
                    <a:pt x="139" y="240"/>
                  </a:cubicBezTo>
                  <a:cubicBezTo>
                    <a:pt x="139" y="240"/>
                    <a:pt x="139" y="240"/>
                    <a:pt x="139" y="240"/>
                  </a:cubicBezTo>
                  <a:close/>
                  <a:moveTo>
                    <a:pt x="139" y="238"/>
                  </a:moveTo>
                  <a:cubicBezTo>
                    <a:pt x="139" y="238"/>
                    <a:pt x="139" y="238"/>
                    <a:pt x="139" y="238"/>
                  </a:cubicBezTo>
                  <a:cubicBezTo>
                    <a:pt x="139" y="237"/>
                    <a:pt x="139" y="237"/>
                    <a:pt x="139" y="237"/>
                  </a:cubicBezTo>
                  <a:cubicBezTo>
                    <a:pt x="139" y="237"/>
                    <a:pt x="139" y="237"/>
                    <a:pt x="139" y="237"/>
                  </a:cubicBezTo>
                  <a:cubicBezTo>
                    <a:pt x="139" y="237"/>
                    <a:pt x="139" y="237"/>
                    <a:pt x="139" y="238"/>
                  </a:cubicBezTo>
                  <a:close/>
                  <a:moveTo>
                    <a:pt x="140" y="243"/>
                  </a:moveTo>
                  <a:cubicBezTo>
                    <a:pt x="140" y="243"/>
                    <a:pt x="139" y="242"/>
                    <a:pt x="139" y="242"/>
                  </a:cubicBezTo>
                  <a:cubicBezTo>
                    <a:pt x="139" y="242"/>
                    <a:pt x="139" y="242"/>
                    <a:pt x="139" y="242"/>
                  </a:cubicBezTo>
                  <a:cubicBezTo>
                    <a:pt x="139" y="242"/>
                    <a:pt x="139" y="241"/>
                    <a:pt x="139" y="241"/>
                  </a:cubicBezTo>
                  <a:cubicBezTo>
                    <a:pt x="139" y="242"/>
                    <a:pt x="140" y="242"/>
                    <a:pt x="140" y="243"/>
                  </a:cubicBezTo>
                  <a:cubicBezTo>
                    <a:pt x="140" y="243"/>
                    <a:pt x="140" y="243"/>
                    <a:pt x="140" y="243"/>
                  </a:cubicBezTo>
                  <a:close/>
                  <a:moveTo>
                    <a:pt x="140" y="110"/>
                  </a:moveTo>
                  <a:cubicBezTo>
                    <a:pt x="140" y="110"/>
                    <a:pt x="140" y="110"/>
                    <a:pt x="139" y="110"/>
                  </a:cubicBezTo>
                  <a:cubicBezTo>
                    <a:pt x="138" y="110"/>
                    <a:pt x="137" y="111"/>
                    <a:pt x="136" y="113"/>
                  </a:cubicBezTo>
                  <a:cubicBezTo>
                    <a:pt x="136" y="113"/>
                    <a:pt x="136" y="113"/>
                    <a:pt x="136" y="113"/>
                  </a:cubicBezTo>
                  <a:cubicBezTo>
                    <a:pt x="135" y="112"/>
                    <a:pt x="135" y="111"/>
                    <a:pt x="134" y="111"/>
                  </a:cubicBezTo>
                  <a:cubicBezTo>
                    <a:pt x="134" y="111"/>
                    <a:pt x="134" y="111"/>
                    <a:pt x="134" y="110"/>
                  </a:cubicBezTo>
                  <a:cubicBezTo>
                    <a:pt x="134" y="110"/>
                    <a:pt x="134" y="111"/>
                    <a:pt x="135" y="111"/>
                  </a:cubicBezTo>
                  <a:cubicBezTo>
                    <a:pt x="136" y="111"/>
                    <a:pt x="137" y="110"/>
                    <a:pt x="138" y="109"/>
                  </a:cubicBezTo>
                  <a:cubicBezTo>
                    <a:pt x="139" y="110"/>
                    <a:pt x="140" y="110"/>
                    <a:pt x="140" y="110"/>
                  </a:cubicBezTo>
                  <a:cubicBezTo>
                    <a:pt x="140" y="110"/>
                    <a:pt x="140" y="110"/>
                    <a:pt x="140" y="110"/>
                  </a:cubicBezTo>
                  <a:close/>
                  <a:moveTo>
                    <a:pt x="143" y="259"/>
                  </a:moveTo>
                  <a:cubicBezTo>
                    <a:pt x="143" y="258"/>
                    <a:pt x="143" y="258"/>
                    <a:pt x="143" y="257"/>
                  </a:cubicBezTo>
                  <a:cubicBezTo>
                    <a:pt x="143" y="257"/>
                    <a:pt x="143" y="256"/>
                    <a:pt x="143" y="256"/>
                  </a:cubicBezTo>
                  <a:cubicBezTo>
                    <a:pt x="143" y="256"/>
                    <a:pt x="143" y="256"/>
                    <a:pt x="143" y="256"/>
                  </a:cubicBezTo>
                  <a:cubicBezTo>
                    <a:pt x="143" y="257"/>
                    <a:pt x="143" y="257"/>
                    <a:pt x="144" y="258"/>
                  </a:cubicBezTo>
                  <a:cubicBezTo>
                    <a:pt x="143" y="258"/>
                    <a:pt x="143" y="258"/>
                    <a:pt x="143" y="259"/>
                  </a:cubicBezTo>
                  <a:close/>
                  <a:moveTo>
                    <a:pt x="143" y="93"/>
                  </a:moveTo>
                  <a:cubicBezTo>
                    <a:pt x="141" y="93"/>
                    <a:pt x="139" y="95"/>
                    <a:pt x="139" y="97"/>
                  </a:cubicBezTo>
                  <a:cubicBezTo>
                    <a:pt x="139" y="97"/>
                    <a:pt x="139" y="97"/>
                    <a:pt x="139" y="97"/>
                  </a:cubicBezTo>
                  <a:cubicBezTo>
                    <a:pt x="139" y="96"/>
                    <a:pt x="139" y="96"/>
                    <a:pt x="139" y="95"/>
                  </a:cubicBezTo>
                  <a:cubicBezTo>
                    <a:pt x="139" y="95"/>
                    <a:pt x="139" y="95"/>
                    <a:pt x="139" y="95"/>
                  </a:cubicBezTo>
                  <a:cubicBezTo>
                    <a:pt x="139" y="94"/>
                    <a:pt x="140" y="94"/>
                    <a:pt x="140" y="93"/>
                  </a:cubicBezTo>
                  <a:cubicBezTo>
                    <a:pt x="142" y="93"/>
                    <a:pt x="143" y="92"/>
                    <a:pt x="143" y="91"/>
                  </a:cubicBezTo>
                  <a:cubicBezTo>
                    <a:pt x="143" y="91"/>
                    <a:pt x="143" y="91"/>
                    <a:pt x="143" y="91"/>
                  </a:cubicBezTo>
                  <a:cubicBezTo>
                    <a:pt x="144" y="93"/>
                    <a:pt x="145" y="94"/>
                    <a:pt x="147" y="94"/>
                  </a:cubicBezTo>
                  <a:cubicBezTo>
                    <a:pt x="147" y="94"/>
                    <a:pt x="148" y="94"/>
                    <a:pt x="148" y="94"/>
                  </a:cubicBezTo>
                  <a:cubicBezTo>
                    <a:pt x="148" y="94"/>
                    <a:pt x="148" y="94"/>
                    <a:pt x="148" y="94"/>
                  </a:cubicBezTo>
                  <a:cubicBezTo>
                    <a:pt x="148" y="95"/>
                    <a:pt x="148" y="95"/>
                    <a:pt x="148" y="96"/>
                  </a:cubicBezTo>
                  <a:cubicBezTo>
                    <a:pt x="148" y="97"/>
                    <a:pt x="148" y="98"/>
                    <a:pt x="149" y="99"/>
                  </a:cubicBezTo>
                  <a:cubicBezTo>
                    <a:pt x="149" y="99"/>
                    <a:pt x="148" y="99"/>
                    <a:pt x="148" y="99"/>
                  </a:cubicBezTo>
                  <a:cubicBezTo>
                    <a:pt x="148" y="99"/>
                    <a:pt x="148" y="99"/>
                    <a:pt x="148" y="99"/>
                  </a:cubicBezTo>
                  <a:cubicBezTo>
                    <a:pt x="148" y="99"/>
                    <a:pt x="148" y="98"/>
                    <a:pt x="148" y="98"/>
                  </a:cubicBezTo>
                  <a:cubicBezTo>
                    <a:pt x="148" y="96"/>
                    <a:pt x="146" y="93"/>
                    <a:pt x="143" y="93"/>
                  </a:cubicBezTo>
                  <a:close/>
                  <a:moveTo>
                    <a:pt x="148" y="325"/>
                  </a:moveTo>
                  <a:cubicBezTo>
                    <a:pt x="147" y="325"/>
                    <a:pt x="147" y="325"/>
                    <a:pt x="147" y="325"/>
                  </a:cubicBezTo>
                  <a:cubicBezTo>
                    <a:pt x="147" y="325"/>
                    <a:pt x="147" y="325"/>
                    <a:pt x="148" y="325"/>
                  </a:cubicBezTo>
                  <a:cubicBezTo>
                    <a:pt x="148" y="325"/>
                    <a:pt x="148" y="325"/>
                    <a:pt x="148" y="325"/>
                  </a:cubicBezTo>
                  <a:cubicBezTo>
                    <a:pt x="148" y="325"/>
                    <a:pt x="148" y="325"/>
                    <a:pt x="148" y="325"/>
                  </a:cubicBezTo>
                  <a:close/>
                  <a:moveTo>
                    <a:pt x="149" y="277"/>
                  </a:moveTo>
                  <a:cubicBezTo>
                    <a:pt x="149" y="277"/>
                    <a:pt x="149" y="277"/>
                    <a:pt x="148" y="277"/>
                  </a:cubicBezTo>
                  <a:cubicBezTo>
                    <a:pt x="148" y="277"/>
                    <a:pt x="148" y="277"/>
                    <a:pt x="148" y="277"/>
                  </a:cubicBezTo>
                  <a:cubicBezTo>
                    <a:pt x="149" y="277"/>
                    <a:pt x="149" y="277"/>
                    <a:pt x="149" y="277"/>
                  </a:cubicBezTo>
                  <a:cubicBezTo>
                    <a:pt x="149" y="277"/>
                    <a:pt x="150" y="277"/>
                    <a:pt x="150" y="277"/>
                  </a:cubicBezTo>
                  <a:cubicBezTo>
                    <a:pt x="150" y="277"/>
                    <a:pt x="150" y="277"/>
                    <a:pt x="149" y="277"/>
                  </a:cubicBezTo>
                  <a:close/>
                  <a:moveTo>
                    <a:pt x="150" y="300"/>
                  </a:moveTo>
                  <a:cubicBezTo>
                    <a:pt x="150" y="300"/>
                    <a:pt x="150" y="300"/>
                    <a:pt x="150" y="300"/>
                  </a:cubicBezTo>
                  <a:cubicBezTo>
                    <a:pt x="150" y="300"/>
                    <a:pt x="150" y="299"/>
                    <a:pt x="150" y="299"/>
                  </a:cubicBezTo>
                  <a:cubicBezTo>
                    <a:pt x="150" y="299"/>
                    <a:pt x="150" y="299"/>
                    <a:pt x="150" y="299"/>
                  </a:cubicBezTo>
                  <a:cubicBezTo>
                    <a:pt x="150" y="299"/>
                    <a:pt x="150" y="299"/>
                    <a:pt x="150" y="299"/>
                  </a:cubicBezTo>
                  <a:cubicBezTo>
                    <a:pt x="150" y="300"/>
                    <a:pt x="150" y="300"/>
                    <a:pt x="150" y="300"/>
                  </a:cubicBezTo>
                  <a:cubicBezTo>
                    <a:pt x="150" y="300"/>
                    <a:pt x="150" y="300"/>
                    <a:pt x="150" y="300"/>
                  </a:cubicBezTo>
                  <a:close/>
                  <a:moveTo>
                    <a:pt x="151" y="76"/>
                  </a:moveTo>
                  <a:cubicBezTo>
                    <a:pt x="150" y="76"/>
                    <a:pt x="149" y="76"/>
                    <a:pt x="149" y="77"/>
                  </a:cubicBezTo>
                  <a:cubicBezTo>
                    <a:pt x="149" y="77"/>
                    <a:pt x="148" y="76"/>
                    <a:pt x="148" y="76"/>
                  </a:cubicBezTo>
                  <a:cubicBezTo>
                    <a:pt x="149" y="76"/>
                    <a:pt x="150" y="76"/>
                    <a:pt x="151" y="75"/>
                  </a:cubicBezTo>
                  <a:cubicBezTo>
                    <a:pt x="151" y="75"/>
                    <a:pt x="151" y="75"/>
                    <a:pt x="151" y="76"/>
                  </a:cubicBezTo>
                  <a:cubicBezTo>
                    <a:pt x="151" y="76"/>
                    <a:pt x="151" y="76"/>
                    <a:pt x="151" y="76"/>
                  </a:cubicBezTo>
                  <a:close/>
                  <a:moveTo>
                    <a:pt x="151" y="64"/>
                  </a:moveTo>
                  <a:cubicBezTo>
                    <a:pt x="151" y="64"/>
                    <a:pt x="152" y="64"/>
                    <a:pt x="152" y="63"/>
                  </a:cubicBezTo>
                  <a:cubicBezTo>
                    <a:pt x="152" y="63"/>
                    <a:pt x="152" y="64"/>
                    <a:pt x="152" y="64"/>
                  </a:cubicBezTo>
                  <a:cubicBezTo>
                    <a:pt x="152" y="64"/>
                    <a:pt x="151" y="64"/>
                    <a:pt x="151" y="64"/>
                  </a:cubicBezTo>
                  <a:cubicBezTo>
                    <a:pt x="151" y="64"/>
                    <a:pt x="151" y="64"/>
                    <a:pt x="151" y="64"/>
                  </a:cubicBezTo>
                  <a:close/>
                  <a:moveTo>
                    <a:pt x="152" y="72"/>
                  </a:moveTo>
                  <a:cubicBezTo>
                    <a:pt x="152" y="72"/>
                    <a:pt x="152" y="72"/>
                    <a:pt x="153" y="72"/>
                  </a:cubicBezTo>
                  <a:cubicBezTo>
                    <a:pt x="152" y="72"/>
                    <a:pt x="152" y="73"/>
                    <a:pt x="152" y="73"/>
                  </a:cubicBezTo>
                  <a:cubicBezTo>
                    <a:pt x="152" y="73"/>
                    <a:pt x="152" y="72"/>
                    <a:pt x="152" y="72"/>
                  </a:cubicBezTo>
                  <a:close/>
                  <a:moveTo>
                    <a:pt x="153" y="220"/>
                  </a:moveTo>
                  <a:cubicBezTo>
                    <a:pt x="153" y="220"/>
                    <a:pt x="153" y="220"/>
                    <a:pt x="153" y="220"/>
                  </a:cubicBezTo>
                  <a:cubicBezTo>
                    <a:pt x="153" y="220"/>
                    <a:pt x="153" y="220"/>
                    <a:pt x="153" y="220"/>
                  </a:cubicBezTo>
                  <a:cubicBezTo>
                    <a:pt x="153" y="220"/>
                    <a:pt x="153" y="220"/>
                    <a:pt x="153" y="220"/>
                  </a:cubicBezTo>
                  <a:close/>
                  <a:moveTo>
                    <a:pt x="153" y="243"/>
                  </a:moveTo>
                  <a:cubicBezTo>
                    <a:pt x="153" y="242"/>
                    <a:pt x="153" y="242"/>
                    <a:pt x="153" y="242"/>
                  </a:cubicBezTo>
                  <a:cubicBezTo>
                    <a:pt x="153" y="242"/>
                    <a:pt x="153" y="242"/>
                    <a:pt x="153" y="242"/>
                  </a:cubicBezTo>
                  <a:cubicBezTo>
                    <a:pt x="155" y="241"/>
                    <a:pt x="156" y="240"/>
                    <a:pt x="156" y="239"/>
                  </a:cubicBezTo>
                  <a:cubicBezTo>
                    <a:pt x="156" y="239"/>
                    <a:pt x="156" y="239"/>
                    <a:pt x="157" y="239"/>
                  </a:cubicBezTo>
                  <a:cubicBezTo>
                    <a:pt x="157" y="240"/>
                    <a:pt x="157" y="240"/>
                    <a:pt x="157" y="241"/>
                  </a:cubicBezTo>
                  <a:cubicBezTo>
                    <a:pt x="157" y="241"/>
                    <a:pt x="157" y="241"/>
                    <a:pt x="157" y="241"/>
                  </a:cubicBezTo>
                  <a:cubicBezTo>
                    <a:pt x="157" y="241"/>
                    <a:pt x="157" y="241"/>
                    <a:pt x="157" y="241"/>
                  </a:cubicBezTo>
                  <a:cubicBezTo>
                    <a:pt x="155" y="241"/>
                    <a:pt x="154" y="241"/>
                    <a:pt x="153" y="243"/>
                  </a:cubicBezTo>
                  <a:cubicBezTo>
                    <a:pt x="153" y="243"/>
                    <a:pt x="153" y="243"/>
                    <a:pt x="153" y="243"/>
                  </a:cubicBezTo>
                  <a:close/>
                  <a:moveTo>
                    <a:pt x="156" y="220"/>
                  </a:moveTo>
                  <a:cubicBezTo>
                    <a:pt x="155" y="220"/>
                    <a:pt x="155" y="220"/>
                    <a:pt x="154" y="220"/>
                  </a:cubicBezTo>
                  <a:cubicBezTo>
                    <a:pt x="155" y="220"/>
                    <a:pt x="155" y="220"/>
                    <a:pt x="156" y="219"/>
                  </a:cubicBezTo>
                  <a:cubicBezTo>
                    <a:pt x="156" y="219"/>
                    <a:pt x="156" y="219"/>
                    <a:pt x="156" y="219"/>
                  </a:cubicBezTo>
                  <a:cubicBezTo>
                    <a:pt x="156" y="220"/>
                    <a:pt x="156" y="220"/>
                    <a:pt x="156" y="220"/>
                  </a:cubicBezTo>
                  <a:close/>
                  <a:moveTo>
                    <a:pt x="154" y="316"/>
                  </a:moveTo>
                  <a:cubicBezTo>
                    <a:pt x="154" y="316"/>
                    <a:pt x="154" y="316"/>
                    <a:pt x="154" y="316"/>
                  </a:cubicBezTo>
                  <a:cubicBezTo>
                    <a:pt x="154" y="316"/>
                    <a:pt x="154" y="316"/>
                    <a:pt x="153" y="316"/>
                  </a:cubicBezTo>
                  <a:cubicBezTo>
                    <a:pt x="153" y="316"/>
                    <a:pt x="153" y="316"/>
                    <a:pt x="153" y="316"/>
                  </a:cubicBezTo>
                  <a:cubicBezTo>
                    <a:pt x="153" y="315"/>
                    <a:pt x="153" y="315"/>
                    <a:pt x="153" y="315"/>
                  </a:cubicBezTo>
                  <a:cubicBezTo>
                    <a:pt x="154" y="315"/>
                    <a:pt x="154" y="315"/>
                    <a:pt x="154" y="315"/>
                  </a:cubicBezTo>
                  <a:cubicBezTo>
                    <a:pt x="154" y="315"/>
                    <a:pt x="154" y="315"/>
                    <a:pt x="154" y="316"/>
                  </a:cubicBezTo>
                  <a:cubicBezTo>
                    <a:pt x="154" y="316"/>
                    <a:pt x="154" y="316"/>
                    <a:pt x="154" y="316"/>
                  </a:cubicBezTo>
                  <a:close/>
                  <a:moveTo>
                    <a:pt x="154" y="255"/>
                  </a:moveTo>
                  <a:cubicBezTo>
                    <a:pt x="154" y="255"/>
                    <a:pt x="154" y="254"/>
                    <a:pt x="154" y="254"/>
                  </a:cubicBezTo>
                  <a:cubicBezTo>
                    <a:pt x="154" y="254"/>
                    <a:pt x="154" y="254"/>
                    <a:pt x="154" y="254"/>
                  </a:cubicBezTo>
                  <a:cubicBezTo>
                    <a:pt x="154" y="254"/>
                    <a:pt x="155" y="254"/>
                    <a:pt x="155" y="254"/>
                  </a:cubicBezTo>
                  <a:cubicBezTo>
                    <a:pt x="155" y="255"/>
                    <a:pt x="154" y="255"/>
                    <a:pt x="154" y="255"/>
                  </a:cubicBezTo>
                  <a:close/>
                  <a:moveTo>
                    <a:pt x="157" y="336"/>
                  </a:moveTo>
                  <a:cubicBezTo>
                    <a:pt x="157" y="336"/>
                    <a:pt x="157" y="336"/>
                    <a:pt x="157" y="336"/>
                  </a:cubicBezTo>
                  <a:cubicBezTo>
                    <a:pt x="157" y="336"/>
                    <a:pt x="157" y="336"/>
                    <a:pt x="158" y="336"/>
                  </a:cubicBezTo>
                  <a:cubicBezTo>
                    <a:pt x="157" y="336"/>
                    <a:pt x="157" y="336"/>
                    <a:pt x="157" y="336"/>
                  </a:cubicBezTo>
                  <a:close/>
                  <a:moveTo>
                    <a:pt x="157" y="186"/>
                  </a:moveTo>
                  <a:cubicBezTo>
                    <a:pt x="157" y="186"/>
                    <a:pt x="157" y="186"/>
                    <a:pt x="157" y="186"/>
                  </a:cubicBezTo>
                  <a:cubicBezTo>
                    <a:pt x="157" y="186"/>
                    <a:pt x="157" y="186"/>
                    <a:pt x="156" y="186"/>
                  </a:cubicBezTo>
                  <a:cubicBezTo>
                    <a:pt x="156" y="186"/>
                    <a:pt x="156" y="185"/>
                    <a:pt x="156" y="185"/>
                  </a:cubicBezTo>
                  <a:cubicBezTo>
                    <a:pt x="156" y="185"/>
                    <a:pt x="156" y="185"/>
                    <a:pt x="156" y="185"/>
                  </a:cubicBezTo>
                  <a:cubicBezTo>
                    <a:pt x="157" y="185"/>
                    <a:pt x="157" y="185"/>
                    <a:pt x="157" y="185"/>
                  </a:cubicBezTo>
                  <a:cubicBezTo>
                    <a:pt x="157" y="185"/>
                    <a:pt x="157" y="185"/>
                    <a:pt x="157" y="185"/>
                  </a:cubicBezTo>
                  <a:cubicBezTo>
                    <a:pt x="157" y="185"/>
                    <a:pt x="157" y="185"/>
                    <a:pt x="158" y="186"/>
                  </a:cubicBezTo>
                  <a:cubicBezTo>
                    <a:pt x="158" y="186"/>
                    <a:pt x="157" y="186"/>
                    <a:pt x="157" y="186"/>
                  </a:cubicBezTo>
                  <a:close/>
                  <a:moveTo>
                    <a:pt x="157" y="172"/>
                  </a:moveTo>
                  <a:cubicBezTo>
                    <a:pt x="157" y="172"/>
                    <a:pt x="157" y="172"/>
                    <a:pt x="157" y="172"/>
                  </a:cubicBezTo>
                  <a:cubicBezTo>
                    <a:pt x="157" y="172"/>
                    <a:pt x="157" y="172"/>
                    <a:pt x="157" y="172"/>
                  </a:cubicBezTo>
                  <a:cubicBezTo>
                    <a:pt x="157" y="172"/>
                    <a:pt x="157" y="172"/>
                    <a:pt x="157" y="172"/>
                  </a:cubicBezTo>
                  <a:cubicBezTo>
                    <a:pt x="157" y="172"/>
                    <a:pt x="157" y="172"/>
                    <a:pt x="157" y="172"/>
                  </a:cubicBezTo>
                  <a:close/>
                  <a:moveTo>
                    <a:pt x="159" y="139"/>
                  </a:moveTo>
                  <a:cubicBezTo>
                    <a:pt x="159" y="139"/>
                    <a:pt x="159" y="139"/>
                    <a:pt x="159" y="139"/>
                  </a:cubicBezTo>
                  <a:cubicBezTo>
                    <a:pt x="157" y="139"/>
                    <a:pt x="155" y="141"/>
                    <a:pt x="155" y="143"/>
                  </a:cubicBezTo>
                  <a:cubicBezTo>
                    <a:pt x="155" y="143"/>
                    <a:pt x="155" y="143"/>
                    <a:pt x="155" y="143"/>
                  </a:cubicBezTo>
                  <a:cubicBezTo>
                    <a:pt x="154" y="143"/>
                    <a:pt x="154" y="144"/>
                    <a:pt x="154" y="144"/>
                  </a:cubicBezTo>
                  <a:cubicBezTo>
                    <a:pt x="153" y="144"/>
                    <a:pt x="153" y="144"/>
                    <a:pt x="153" y="144"/>
                  </a:cubicBezTo>
                  <a:cubicBezTo>
                    <a:pt x="153" y="143"/>
                    <a:pt x="152" y="142"/>
                    <a:pt x="152" y="142"/>
                  </a:cubicBezTo>
                  <a:cubicBezTo>
                    <a:pt x="152" y="141"/>
                    <a:pt x="153" y="141"/>
                    <a:pt x="153" y="140"/>
                  </a:cubicBezTo>
                  <a:cubicBezTo>
                    <a:pt x="155" y="140"/>
                    <a:pt x="157" y="138"/>
                    <a:pt x="157" y="135"/>
                  </a:cubicBezTo>
                  <a:cubicBezTo>
                    <a:pt x="157" y="136"/>
                    <a:pt x="158" y="136"/>
                    <a:pt x="159" y="136"/>
                  </a:cubicBezTo>
                  <a:cubicBezTo>
                    <a:pt x="160" y="136"/>
                    <a:pt x="160" y="136"/>
                    <a:pt x="160" y="136"/>
                  </a:cubicBezTo>
                  <a:cubicBezTo>
                    <a:pt x="160" y="137"/>
                    <a:pt x="160" y="137"/>
                    <a:pt x="160" y="137"/>
                  </a:cubicBezTo>
                  <a:cubicBezTo>
                    <a:pt x="160" y="138"/>
                    <a:pt x="160" y="139"/>
                    <a:pt x="160" y="139"/>
                  </a:cubicBezTo>
                  <a:cubicBezTo>
                    <a:pt x="160" y="139"/>
                    <a:pt x="159" y="139"/>
                    <a:pt x="159" y="139"/>
                  </a:cubicBezTo>
                  <a:close/>
                  <a:moveTo>
                    <a:pt x="161" y="98"/>
                  </a:moveTo>
                  <a:cubicBezTo>
                    <a:pt x="161" y="98"/>
                    <a:pt x="161" y="98"/>
                    <a:pt x="161" y="98"/>
                  </a:cubicBezTo>
                  <a:cubicBezTo>
                    <a:pt x="160" y="98"/>
                    <a:pt x="159" y="97"/>
                    <a:pt x="158" y="97"/>
                  </a:cubicBezTo>
                  <a:cubicBezTo>
                    <a:pt x="159" y="96"/>
                    <a:pt x="159" y="96"/>
                    <a:pt x="160" y="96"/>
                  </a:cubicBezTo>
                  <a:cubicBezTo>
                    <a:pt x="160" y="95"/>
                    <a:pt x="161" y="95"/>
                    <a:pt x="161" y="95"/>
                  </a:cubicBezTo>
                  <a:cubicBezTo>
                    <a:pt x="162" y="95"/>
                    <a:pt x="162" y="95"/>
                    <a:pt x="162" y="95"/>
                  </a:cubicBezTo>
                  <a:cubicBezTo>
                    <a:pt x="161" y="96"/>
                    <a:pt x="161" y="97"/>
                    <a:pt x="161" y="98"/>
                  </a:cubicBezTo>
                  <a:close/>
                  <a:moveTo>
                    <a:pt x="161" y="25"/>
                  </a:moveTo>
                  <a:cubicBezTo>
                    <a:pt x="161" y="25"/>
                    <a:pt x="161" y="24"/>
                    <a:pt x="160" y="24"/>
                  </a:cubicBezTo>
                  <a:cubicBezTo>
                    <a:pt x="161" y="24"/>
                    <a:pt x="162" y="24"/>
                    <a:pt x="162" y="23"/>
                  </a:cubicBezTo>
                  <a:cubicBezTo>
                    <a:pt x="162" y="24"/>
                    <a:pt x="162" y="24"/>
                    <a:pt x="162" y="24"/>
                  </a:cubicBezTo>
                  <a:cubicBezTo>
                    <a:pt x="162" y="24"/>
                    <a:pt x="161" y="24"/>
                    <a:pt x="161" y="25"/>
                  </a:cubicBezTo>
                  <a:close/>
                  <a:moveTo>
                    <a:pt x="226" y="40"/>
                  </a:moveTo>
                  <a:cubicBezTo>
                    <a:pt x="226" y="40"/>
                    <a:pt x="226" y="40"/>
                    <a:pt x="227" y="40"/>
                  </a:cubicBezTo>
                  <a:cubicBezTo>
                    <a:pt x="226" y="40"/>
                    <a:pt x="226" y="40"/>
                    <a:pt x="226" y="40"/>
                  </a:cubicBezTo>
                  <a:cubicBezTo>
                    <a:pt x="226" y="40"/>
                    <a:pt x="226" y="40"/>
                    <a:pt x="226" y="40"/>
                  </a:cubicBezTo>
                  <a:close/>
                  <a:moveTo>
                    <a:pt x="222" y="22"/>
                  </a:moveTo>
                  <a:cubicBezTo>
                    <a:pt x="222" y="22"/>
                    <a:pt x="222" y="22"/>
                    <a:pt x="222" y="23"/>
                  </a:cubicBezTo>
                  <a:cubicBezTo>
                    <a:pt x="222" y="23"/>
                    <a:pt x="222" y="23"/>
                    <a:pt x="222" y="23"/>
                  </a:cubicBezTo>
                  <a:cubicBezTo>
                    <a:pt x="222" y="23"/>
                    <a:pt x="222" y="22"/>
                    <a:pt x="222" y="22"/>
                  </a:cubicBezTo>
                  <a:close/>
                  <a:moveTo>
                    <a:pt x="220" y="32"/>
                  </a:moveTo>
                  <a:cubicBezTo>
                    <a:pt x="221" y="32"/>
                    <a:pt x="221" y="33"/>
                    <a:pt x="221" y="33"/>
                  </a:cubicBezTo>
                  <a:cubicBezTo>
                    <a:pt x="221" y="34"/>
                    <a:pt x="223" y="35"/>
                    <a:pt x="224" y="35"/>
                  </a:cubicBezTo>
                  <a:cubicBezTo>
                    <a:pt x="225" y="35"/>
                    <a:pt x="225" y="35"/>
                    <a:pt x="225" y="35"/>
                  </a:cubicBezTo>
                  <a:cubicBezTo>
                    <a:pt x="225" y="35"/>
                    <a:pt x="225" y="36"/>
                    <a:pt x="225" y="37"/>
                  </a:cubicBezTo>
                  <a:cubicBezTo>
                    <a:pt x="224" y="36"/>
                    <a:pt x="224" y="36"/>
                    <a:pt x="223" y="36"/>
                  </a:cubicBezTo>
                  <a:cubicBezTo>
                    <a:pt x="222" y="35"/>
                    <a:pt x="221" y="34"/>
                    <a:pt x="220" y="34"/>
                  </a:cubicBezTo>
                  <a:cubicBezTo>
                    <a:pt x="220" y="33"/>
                    <a:pt x="220" y="33"/>
                    <a:pt x="220" y="32"/>
                  </a:cubicBezTo>
                  <a:close/>
                  <a:moveTo>
                    <a:pt x="219" y="45"/>
                  </a:moveTo>
                  <a:cubicBezTo>
                    <a:pt x="220" y="45"/>
                    <a:pt x="222" y="44"/>
                    <a:pt x="222" y="43"/>
                  </a:cubicBezTo>
                  <a:cubicBezTo>
                    <a:pt x="222" y="43"/>
                    <a:pt x="223" y="43"/>
                    <a:pt x="223" y="43"/>
                  </a:cubicBezTo>
                  <a:cubicBezTo>
                    <a:pt x="223" y="43"/>
                    <a:pt x="223" y="43"/>
                    <a:pt x="223" y="43"/>
                  </a:cubicBezTo>
                  <a:cubicBezTo>
                    <a:pt x="222" y="44"/>
                    <a:pt x="221" y="45"/>
                    <a:pt x="221" y="46"/>
                  </a:cubicBezTo>
                  <a:cubicBezTo>
                    <a:pt x="221" y="47"/>
                    <a:pt x="221" y="47"/>
                    <a:pt x="220" y="47"/>
                  </a:cubicBezTo>
                  <a:cubicBezTo>
                    <a:pt x="220" y="46"/>
                    <a:pt x="219" y="45"/>
                    <a:pt x="219" y="45"/>
                  </a:cubicBezTo>
                  <a:cubicBezTo>
                    <a:pt x="219" y="45"/>
                    <a:pt x="219" y="45"/>
                    <a:pt x="219" y="45"/>
                  </a:cubicBezTo>
                  <a:close/>
                  <a:moveTo>
                    <a:pt x="223" y="108"/>
                  </a:moveTo>
                  <a:cubicBezTo>
                    <a:pt x="223" y="109"/>
                    <a:pt x="223" y="109"/>
                    <a:pt x="223" y="109"/>
                  </a:cubicBezTo>
                  <a:cubicBezTo>
                    <a:pt x="223" y="109"/>
                    <a:pt x="222" y="109"/>
                    <a:pt x="222" y="110"/>
                  </a:cubicBezTo>
                  <a:cubicBezTo>
                    <a:pt x="222" y="110"/>
                    <a:pt x="222" y="110"/>
                    <a:pt x="222" y="110"/>
                  </a:cubicBezTo>
                  <a:cubicBezTo>
                    <a:pt x="222" y="110"/>
                    <a:pt x="222" y="110"/>
                    <a:pt x="222" y="110"/>
                  </a:cubicBezTo>
                  <a:cubicBezTo>
                    <a:pt x="222" y="109"/>
                    <a:pt x="222" y="109"/>
                    <a:pt x="222" y="109"/>
                  </a:cubicBezTo>
                  <a:cubicBezTo>
                    <a:pt x="222" y="109"/>
                    <a:pt x="222" y="108"/>
                    <a:pt x="222" y="108"/>
                  </a:cubicBezTo>
                  <a:cubicBezTo>
                    <a:pt x="222" y="107"/>
                    <a:pt x="222" y="106"/>
                    <a:pt x="222" y="105"/>
                  </a:cubicBezTo>
                  <a:cubicBezTo>
                    <a:pt x="222" y="105"/>
                    <a:pt x="222" y="105"/>
                    <a:pt x="222" y="105"/>
                  </a:cubicBezTo>
                  <a:cubicBezTo>
                    <a:pt x="222" y="105"/>
                    <a:pt x="222" y="105"/>
                    <a:pt x="222" y="105"/>
                  </a:cubicBezTo>
                  <a:cubicBezTo>
                    <a:pt x="222" y="106"/>
                    <a:pt x="222" y="106"/>
                    <a:pt x="222" y="106"/>
                  </a:cubicBezTo>
                  <a:cubicBezTo>
                    <a:pt x="222" y="107"/>
                    <a:pt x="223" y="108"/>
                    <a:pt x="223" y="108"/>
                  </a:cubicBezTo>
                  <a:close/>
                  <a:moveTo>
                    <a:pt x="223" y="95"/>
                  </a:moveTo>
                  <a:cubicBezTo>
                    <a:pt x="223" y="95"/>
                    <a:pt x="223" y="95"/>
                    <a:pt x="223" y="95"/>
                  </a:cubicBezTo>
                  <a:cubicBezTo>
                    <a:pt x="223" y="95"/>
                    <a:pt x="223" y="95"/>
                    <a:pt x="223" y="95"/>
                  </a:cubicBezTo>
                  <a:cubicBezTo>
                    <a:pt x="223" y="95"/>
                    <a:pt x="223" y="95"/>
                    <a:pt x="223" y="95"/>
                  </a:cubicBezTo>
                  <a:close/>
                  <a:moveTo>
                    <a:pt x="224" y="147"/>
                  </a:moveTo>
                  <a:cubicBezTo>
                    <a:pt x="224" y="147"/>
                    <a:pt x="224" y="147"/>
                    <a:pt x="224" y="147"/>
                  </a:cubicBezTo>
                  <a:cubicBezTo>
                    <a:pt x="223" y="148"/>
                    <a:pt x="223" y="148"/>
                    <a:pt x="223" y="149"/>
                  </a:cubicBezTo>
                  <a:cubicBezTo>
                    <a:pt x="223" y="149"/>
                    <a:pt x="223" y="149"/>
                    <a:pt x="223" y="149"/>
                  </a:cubicBezTo>
                  <a:cubicBezTo>
                    <a:pt x="223" y="149"/>
                    <a:pt x="223" y="149"/>
                    <a:pt x="223" y="149"/>
                  </a:cubicBezTo>
                  <a:cubicBezTo>
                    <a:pt x="223" y="149"/>
                    <a:pt x="223" y="148"/>
                    <a:pt x="223" y="148"/>
                  </a:cubicBezTo>
                  <a:cubicBezTo>
                    <a:pt x="223" y="148"/>
                    <a:pt x="223" y="148"/>
                    <a:pt x="224" y="147"/>
                  </a:cubicBezTo>
                  <a:close/>
                  <a:moveTo>
                    <a:pt x="221" y="119"/>
                  </a:moveTo>
                  <a:cubicBezTo>
                    <a:pt x="221" y="118"/>
                    <a:pt x="221" y="118"/>
                    <a:pt x="221" y="118"/>
                  </a:cubicBezTo>
                  <a:cubicBezTo>
                    <a:pt x="221" y="119"/>
                    <a:pt x="221" y="119"/>
                    <a:pt x="221" y="120"/>
                  </a:cubicBezTo>
                  <a:cubicBezTo>
                    <a:pt x="221" y="120"/>
                    <a:pt x="221" y="120"/>
                    <a:pt x="221" y="120"/>
                  </a:cubicBezTo>
                  <a:cubicBezTo>
                    <a:pt x="221" y="120"/>
                    <a:pt x="221" y="120"/>
                    <a:pt x="221" y="120"/>
                  </a:cubicBezTo>
                  <a:cubicBezTo>
                    <a:pt x="221" y="119"/>
                    <a:pt x="221" y="119"/>
                    <a:pt x="221" y="119"/>
                  </a:cubicBezTo>
                  <a:close/>
                  <a:moveTo>
                    <a:pt x="219" y="96"/>
                  </a:moveTo>
                  <a:cubicBezTo>
                    <a:pt x="219" y="95"/>
                    <a:pt x="219" y="95"/>
                    <a:pt x="219" y="95"/>
                  </a:cubicBezTo>
                  <a:cubicBezTo>
                    <a:pt x="219" y="95"/>
                    <a:pt x="219" y="94"/>
                    <a:pt x="219" y="94"/>
                  </a:cubicBezTo>
                  <a:cubicBezTo>
                    <a:pt x="220" y="95"/>
                    <a:pt x="220" y="95"/>
                    <a:pt x="221" y="95"/>
                  </a:cubicBezTo>
                  <a:cubicBezTo>
                    <a:pt x="221" y="95"/>
                    <a:pt x="221" y="95"/>
                    <a:pt x="221" y="95"/>
                  </a:cubicBezTo>
                  <a:cubicBezTo>
                    <a:pt x="221" y="95"/>
                    <a:pt x="221" y="95"/>
                    <a:pt x="222" y="95"/>
                  </a:cubicBezTo>
                  <a:cubicBezTo>
                    <a:pt x="221" y="95"/>
                    <a:pt x="220" y="95"/>
                    <a:pt x="219" y="96"/>
                  </a:cubicBezTo>
                  <a:close/>
                  <a:moveTo>
                    <a:pt x="217" y="27"/>
                  </a:moveTo>
                  <a:cubicBezTo>
                    <a:pt x="217" y="27"/>
                    <a:pt x="218" y="27"/>
                    <a:pt x="218" y="26"/>
                  </a:cubicBezTo>
                  <a:cubicBezTo>
                    <a:pt x="218" y="27"/>
                    <a:pt x="218" y="27"/>
                    <a:pt x="218" y="27"/>
                  </a:cubicBezTo>
                  <a:cubicBezTo>
                    <a:pt x="218" y="27"/>
                    <a:pt x="218" y="27"/>
                    <a:pt x="218" y="28"/>
                  </a:cubicBezTo>
                  <a:cubicBezTo>
                    <a:pt x="218" y="28"/>
                    <a:pt x="217" y="27"/>
                    <a:pt x="217" y="27"/>
                  </a:cubicBezTo>
                  <a:cubicBezTo>
                    <a:pt x="217" y="27"/>
                    <a:pt x="217" y="27"/>
                    <a:pt x="217" y="27"/>
                  </a:cubicBezTo>
                  <a:cubicBezTo>
                    <a:pt x="217" y="27"/>
                    <a:pt x="217" y="27"/>
                    <a:pt x="217" y="27"/>
                  </a:cubicBezTo>
                  <a:cubicBezTo>
                    <a:pt x="217" y="27"/>
                    <a:pt x="217" y="27"/>
                    <a:pt x="217" y="27"/>
                  </a:cubicBezTo>
                  <a:cubicBezTo>
                    <a:pt x="217" y="27"/>
                    <a:pt x="217" y="27"/>
                    <a:pt x="217" y="27"/>
                  </a:cubicBezTo>
                  <a:close/>
                  <a:moveTo>
                    <a:pt x="209" y="17"/>
                  </a:moveTo>
                  <a:cubicBezTo>
                    <a:pt x="209" y="17"/>
                    <a:pt x="210" y="17"/>
                    <a:pt x="210" y="17"/>
                  </a:cubicBezTo>
                  <a:cubicBezTo>
                    <a:pt x="210" y="18"/>
                    <a:pt x="210" y="18"/>
                    <a:pt x="210" y="19"/>
                  </a:cubicBezTo>
                  <a:cubicBezTo>
                    <a:pt x="209" y="19"/>
                    <a:pt x="208" y="18"/>
                    <a:pt x="207" y="18"/>
                  </a:cubicBezTo>
                  <a:cubicBezTo>
                    <a:pt x="207" y="18"/>
                    <a:pt x="207" y="18"/>
                    <a:pt x="207" y="18"/>
                  </a:cubicBezTo>
                  <a:cubicBezTo>
                    <a:pt x="207" y="18"/>
                    <a:pt x="207" y="18"/>
                    <a:pt x="207" y="18"/>
                  </a:cubicBezTo>
                  <a:cubicBezTo>
                    <a:pt x="207" y="17"/>
                    <a:pt x="207" y="17"/>
                    <a:pt x="206" y="16"/>
                  </a:cubicBezTo>
                  <a:cubicBezTo>
                    <a:pt x="207" y="17"/>
                    <a:pt x="208" y="17"/>
                    <a:pt x="209" y="17"/>
                  </a:cubicBezTo>
                  <a:close/>
                  <a:moveTo>
                    <a:pt x="206" y="41"/>
                  </a:moveTo>
                  <a:cubicBezTo>
                    <a:pt x="204" y="41"/>
                    <a:pt x="203" y="42"/>
                    <a:pt x="202" y="44"/>
                  </a:cubicBezTo>
                  <a:cubicBezTo>
                    <a:pt x="202" y="44"/>
                    <a:pt x="202" y="44"/>
                    <a:pt x="202" y="44"/>
                  </a:cubicBezTo>
                  <a:cubicBezTo>
                    <a:pt x="201" y="44"/>
                    <a:pt x="201" y="44"/>
                    <a:pt x="201" y="44"/>
                  </a:cubicBezTo>
                  <a:cubicBezTo>
                    <a:pt x="201" y="41"/>
                    <a:pt x="199" y="40"/>
                    <a:pt x="196" y="40"/>
                  </a:cubicBezTo>
                  <a:cubicBezTo>
                    <a:pt x="196" y="40"/>
                    <a:pt x="196" y="40"/>
                    <a:pt x="195" y="40"/>
                  </a:cubicBezTo>
                  <a:cubicBezTo>
                    <a:pt x="195" y="40"/>
                    <a:pt x="195" y="40"/>
                    <a:pt x="195" y="40"/>
                  </a:cubicBezTo>
                  <a:cubicBezTo>
                    <a:pt x="196" y="39"/>
                    <a:pt x="196" y="38"/>
                    <a:pt x="196" y="37"/>
                  </a:cubicBezTo>
                  <a:cubicBezTo>
                    <a:pt x="196" y="37"/>
                    <a:pt x="196" y="37"/>
                    <a:pt x="196" y="37"/>
                  </a:cubicBezTo>
                  <a:cubicBezTo>
                    <a:pt x="196" y="36"/>
                    <a:pt x="197" y="36"/>
                    <a:pt x="197" y="36"/>
                  </a:cubicBezTo>
                  <a:cubicBezTo>
                    <a:pt x="197" y="36"/>
                    <a:pt x="197" y="36"/>
                    <a:pt x="197" y="36"/>
                  </a:cubicBezTo>
                  <a:cubicBezTo>
                    <a:pt x="197" y="39"/>
                    <a:pt x="199" y="42"/>
                    <a:pt x="202" y="42"/>
                  </a:cubicBezTo>
                  <a:cubicBezTo>
                    <a:pt x="204" y="42"/>
                    <a:pt x="205" y="41"/>
                    <a:pt x="206" y="40"/>
                  </a:cubicBezTo>
                  <a:cubicBezTo>
                    <a:pt x="206" y="40"/>
                    <a:pt x="206" y="40"/>
                    <a:pt x="206" y="41"/>
                  </a:cubicBezTo>
                  <a:close/>
                  <a:moveTo>
                    <a:pt x="198" y="85"/>
                  </a:moveTo>
                  <a:cubicBezTo>
                    <a:pt x="199" y="86"/>
                    <a:pt x="199" y="86"/>
                    <a:pt x="200" y="86"/>
                  </a:cubicBezTo>
                  <a:cubicBezTo>
                    <a:pt x="200" y="86"/>
                    <a:pt x="200" y="86"/>
                    <a:pt x="200" y="86"/>
                  </a:cubicBezTo>
                  <a:cubicBezTo>
                    <a:pt x="200" y="86"/>
                    <a:pt x="200" y="87"/>
                    <a:pt x="200" y="87"/>
                  </a:cubicBezTo>
                  <a:cubicBezTo>
                    <a:pt x="199" y="87"/>
                    <a:pt x="199" y="86"/>
                    <a:pt x="198" y="86"/>
                  </a:cubicBezTo>
                  <a:cubicBezTo>
                    <a:pt x="198" y="86"/>
                    <a:pt x="198" y="86"/>
                    <a:pt x="198" y="85"/>
                  </a:cubicBezTo>
                  <a:cubicBezTo>
                    <a:pt x="198" y="85"/>
                    <a:pt x="198" y="85"/>
                    <a:pt x="198" y="85"/>
                  </a:cubicBezTo>
                  <a:close/>
                  <a:moveTo>
                    <a:pt x="200" y="75"/>
                  </a:moveTo>
                  <a:cubicBezTo>
                    <a:pt x="200" y="75"/>
                    <a:pt x="199" y="75"/>
                    <a:pt x="199" y="76"/>
                  </a:cubicBezTo>
                  <a:cubicBezTo>
                    <a:pt x="198" y="75"/>
                    <a:pt x="198" y="75"/>
                    <a:pt x="198" y="74"/>
                  </a:cubicBezTo>
                  <a:cubicBezTo>
                    <a:pt x="198" y="74"/>
                    <a:pt x="198" y="74"/>
                    <a:pt x="199" y="74"/>
                  </a:cubicBezTo>
                  <a:cubicBezTo>
                    <a:pt x="199" y="74"/>
                    <a:pt x="199" y="74"/>
                    <a:pt x="199" y="74"/>
                  </a:cubicBezTo>
                  <a:cubicBezTo>
                    <a:pt x="200" y="74"/>
                    <a:pt x="200" y="74"/>
                    <a:pt x="200" y="74"/>
                  </a:cubicBezTo>
                  <a:cubicBezTo>
                    <a:pt x="200" y="75"/>
                    <a:pt x="200" y="75"/>
                    <a:pt x="201" y="75"/>
                  </a:cubicBezTo>
                  <a:cubicBezTo>
                    <a:pt x="200" y="75"/>
                    <a:pt x="200" y="75"/>
                    <a:pt x="200" y="75"/>
                  </a:cubicBezTo>
                  <a:close/>
                  <a:moveTo>
                    <a:pt x="201" y="20"/>
                  </a:moveTo>
                  <a:cubicBezTo>
                    <a:pt x="201" y="20"/>
                    <a:pt x="201" y="20"/>
                    <a:pt x="201" y="20"/>
                  </a:cubicBezTo>
                  <a:cubicBezTo>
                    <a:pt x="201" y="21"/>
                    <a:pt x="202" y="21"/>
                    <a:pt x="202" y="21"/>
                  </a:cubicBezTo>
                  <a:cubicBezTo>
                    <a:pt x="202" y="21"/>
                    <a:pt x="202" y="21"/>
                    <a:pt x="202" y="21"/>
                  </a:cubicBezTo>
                  <a:cubicBezTo>
                    <a:pt x="202" y="21"/>
                    <a:pt x="202" y="21"/>
                    <a:pt x="201" y="21"/>
                  </a:cubicBezTo>
                  <a:cubicBezTo>
                    <a:pt x="201" y="21"/>
                    <a:pt x="201" y="21"/>
                    <a:pt x="201" y="20"/>
                  </a:cubicBezTo>
                  <a:close/>
                  <a:moveTo>
                    <a:pt x="193" y="8"/>
                  </a:moveTo>
                  <a:cubicBezTo>
                    <a:pt x="194" y="8"/>
                    <a:pt x="194" y="8"/>
                    <a:pt x="195" y="8"/>
                  </a:cubicBezTo>
                  <a:cubicBezTo>
                    <a:pt x="195" y="8"/>
                    <a:pt x="194" y="9"/>
                    <a:pt x="194" y="10"/>
                  </a:cubicBezTo>
                  <a:cubicBezTo>
                    <a:pt x="194" y="12"/>
                    <a:pt x="196" y="14"/>
                    <a:pt x="199" y="14"/>
                  </a:cubicBezTo>
                  <a:cubicBezTo>
                    <a:pt x="201" y="14"/>
                    <a:pt x="203" y="12"/>
                    <a:pt x="203" y="10"/>
                  </a:cubicBezTo>
                  <a:cubicBezTo>
                    <a:pt x="204" y="10"/>
                    <a:pt x="204" y="11"/>
                    <a:pt x="204" y="11"/>
                  </a:cubicBezTo>
                  <a:cubicBezTo>
                    <a:pt x="204" y="11"/>
                    <a:pt x="204" y="12"/>
                    <a:pt x="204" y="12"/>
                  </a:cubicBezTo>
                  <a:cubicBezTo>
                    <a:pt x="204" y="13"/>
                    <a:pt x="204" y="14"/>
                    <a:pt x="205" y="15"/>
                  </a:cubicBezTo>
                  <a:cubicBezTo>
                    <a:pt x="204" y="15"/>
                    <a:pt x="204" y="14"/>
                    <a:pt x="203" y="14"/>
                  </a:cubicBezTo>
                  <a:cubicBezTo>
                    <a:pt x="202" y="14"/>
                    <a:pt x="201" y="15"/>
                    <a:pt x="200" y="16"/>
                  </a:cubicBezTo>
                  <a:cubicBezTo>
                    <a:pt x="200" y="15"/>
                    <a:pt x="198" y="14"/>
                    <a:pt x="197" y="14"/>
                  </a:cubicBezTo>
                  <a:cubicBezTo>
                    <a:pt x="196" y="14"/>
                    <a:pt x="195" y="14"/>
                    <a:pt x="194" y="15"/>
                  </a:cubicBezTo>
                  <a:cubicBezTo>
                    <a:pt x="194" y="14"/>
                    <a:pt x="194" y="12"/>
                    <a:pt x="193" y="12"/>
                  </a:cubicBezTo>
                  <a:cubicBezTo>
                    <a:pt x="193" y="11"/>
                    <a:pt x="194" y="10"/>
                    <a:pt x="194" y="9"/>
                  </a:cubicBezTo>
                  <a:cubicBezTo>
                    <a:pt x="194" y="9"/>
                    <a:pt x="194" y="9"/>
                    <a:pt x="193" y="8"/>
                  </a:cubicBezTo>
                  <a:close/>
                  <a:moveTo>
                    <a:pt x="195" y="73"/>
                  </a:moveTo>
                  <a:cubicBezTo>
                    <a:pt x="195" y="73"/>
                    <a:pt x="195" y="73"/>
                    <a:pt x="195" y="73"/>
                  </a:cubicBezTo>
                  <a:cubicBezTo>
                    <a:pt x="195" y="73"/>
                    <a:pt x="195" y="73"/>
                    <a:pt x="195" y="73"/>
                  </a:cubicBezTo>
                  <a:cubicBezTo>
                    <a:pt x="195" y="73"/>
                    <a:pt x="195" y="73"/>
                    <a:pt x="195" y="73"/>
                  </a:cubicBezTo>
                  <a:close/>
                  <a:moveTo>
                    <a:pt x="194" y="116"/>
                  </a:moveTo>
                  <a:cubicBezTo>
                    <a:pt x="195" y="117"/>
                    <a:pt x="196" y="118"/>
                    <a:pt x="197" y="118"/>
                  </a:cubicBezTo>
                  <a:cubicBezTo>
                    <a:pt x="197" y="119"/>
                    <a:pt x="197" y="119"/>
                    <a:pt x="197" y="120"/>
                  </a:cubicBezTo>
                  <a:cubicBezTo>
                    <a:pt x="196" y="119"/>
                    <a:pt x="195" y="118"/>
                    <a:pt x="193" y="118"/>
                  </a:cubicBezTo>
                  <a:cubicBezTo>
                    <a:pt x="193" y="118"/>
                    <a:pt x="193" y="118"/>
                    <a:pt x="193" y="118"/>
                  </a:cubicBezTo>
                  <a:cubicBezTo>
                    <a:pt x="194" y="118"/>
                    <a:pt x="194" y="117"/>
                    <a:pt x="194" y="116"/>
                  </a:cubicBezTo>
                  <a:close/>
                  <a:moveTo>
                    <a:pt x="196" y="209"/>
                  </a:moveTo>
                  <a:cubicBezTo>
                    <a:pt x="195" y="210"/>
                    <a:pt x="195" y="210"/>
                    <a:pt x="195" y="211"/>
                  </a:cubicBezTo>
                  <a:cubicBezTo>
                    <a:pt x="194" y="210"/>
                    <a:pt x="193" y="209"/>
                    <a:pt x="193" y="209"/>
                  </a:cubicBezTo>
                  <a:cubicBezTo>
                    <a:pt x="192" y="209"/>
                    <a:pt x="192" y="209"/>
                    <a:pt x="192" y="209"/>
                  </a:cubicBezTo>
                  <a:cubicBezTo>
                    <a:pt x="193" y="208"/>
                    <a:pt x="193" y="208"/>
                    <a:pt x="193" y="208"/>
                  </a:cubicBezTo>
                  <a:cubicBezTo>
                    <a:pt x="194" y="208"/>
                    <a:pt x="194" y="208"/>
                    <a:pt x="194" y="208"/>
                  </a:cubicBezTo>
                  <a:cubicBezTo>
                    <a:pt x="195" y="208"/>
                    <a:pt x="195" y="208"/>
                    <a:pt x="195" y="208"/>
                  </a:cubicBezTo>
                  <a:cubicBezTo>
                    <a:pt x="196" y="209"/>
                    <a:pt x="196" y="209"/>
                    <a:pt x="196" y="209"/>
                  </a:cubicBezTo>
                  <a:close/>
                  <a:moveTo>
                    <a:pt x="192" y="50"/>
                  </a:moveTo>
                  <a:cubicBezTo>
                    <a:pt x="192" y="51"/>
                    <a:pt x="192" y="51"/>
                    <a:pt x="192" y="51"/>
                  </a:cubicBezTo>
                  <a:cubicBezTo>
                    <a:pt x="192" y="51"/>
                    <a:pt x="192" y="51"/>
                    <a:pt x="192" y="51"/>
                  </a:cubicBezTo>
                  <a:cubicBezTo>
                    <a:pt x="192" y="51"/>
                    <a:pt x="191" y="51"/>
                    <a:pt x="191" y="51"/>
                  </a:cubicBezTo>
                  <a:cubicBezTo>
                    <a:pt x="191" y="51"/>
                    <a:pt x="191" y="51"/>
                    <a:pt x="192" y="50"/>
                  </a:cubicBezTo>
                  <a:close/>
                  <a:moveTo>
                    <a:pt x="189" y="27"/>
                  </a:moveTo>
                  <a:cubicBezTo>
                    <a:pt x="189" y="27"/>
                    <a:pt x="189" y="27"/>
                    <a:pt x="189" y="28"/>
                  </a:cubicBezTo>
                  <a:cubicBezTo>
                    <a:pt x="189" y="28"/>
                    <a:pt x="189" y="28"/>
                    <a:pt x="189" y="28"/>
                  </a:cubicBezTo>
                  <a:cubicBezTo>
                    <a:pt x="189" y="28"/>
                    <a:pt x="189" y="28"/>
                    <a:pt x="189" y="28"/>
                  </a:cubicBezTo>
                  <a:cubicBezTo>
                    <a:pt x="188" y="28"/>
                    <a:pt x="187" y="29"/>
                    <a:pt x="186" y="29"/>
                  </a:cubicBezTo>
                  <a:cubicBezTo>
                    <a:pt x="186" y="29"/>
                    <a:pt x="186" y="29"/>
                    <a:pt x="186" y="29"/>
                  </a:cubicBezTo>
                  <a:cubicBezTo>
                    <a:pt x="187" y="29"/>
                    <a:pt x="188" y="28"/>
                    <a:pt x="189" y="27"/>
                  </a:cubicBezTo>
                  <a:close/>
                  <a:moveTo>
                    <a:pt x="187" y="139"/>
                  </a:moveTo>
                  <a:cubicBezTo>
                    <a:pt x="187" y="138"/>
                    <a:pt x="187" y="138"/>
                    <a:pt x="186" y="138"/>
                  </a:cubicBezTo>
                  <a:cubicBezTo>
                    <a:pt x="186" y="137"/>
                    <a:pt x="186" y="136"/>
                    <a:pt x="185" y="135"/>
                  </a:cubicBezTo>
                  <a:cubicBezTo>
                    <a:pt x="185" y="135"/>
                    <a:pt x="186" y="135"/>
                    <a:pt x="186" y="134"/>
                  </a:cubicBezTo>
                  <a:cubicBezTo>
                    <a:pt x="186" y="135"/>
                    <a:pt x="187" y="135"/>
                    <a:pt x="187" y="135"/>
                  </a:cubicBezTo>
                  <a:cubicBezTo>
                    <a:pt x="187" y="135"/>
                    <a:pt x="187" y="135"/>
                    <a:pt x="188" y="135"/>
                  </a:cubicBezTo>
                  <a:cubicBezTo>
                    <a:pt x="187" y="135"/>
                    <a:pt x="187" y="136"/>
                    <a:pt x="187" y="137"/>
                  </a:cubicBezTo>
                  <a:cubicBezTo>
                    <a:pt x="187" y="138"/>
                    <a:pt x="187" y="138"/>
                    <a:pt x="187" y="139"/>
                  </a:cubicBezTo>
                  <a:close/>
                  <a:moveTo>
                    <a:pt x="185" y="105"/>
                  </a:moveTo>
                  <a:cubicBezTo>
                    <a:pt x="185" y="105"/>
                    <a:pt x="185" y="105"/>
                    <a:pt x="185" y="105"/>
                  </a:cubicBezTo>
                  <a:cubicBezTo>
                    <a:pt x="186" y="105"/>
                    <a:pt x="186" y="105"/>
                    <a:pt x="187" y="105"/>
                  </a:cubicBezTo>
                  <a:cubicBezTo>
                    <a:pt x="187" y="105"/>
                    <a:pt x="186" y="106"/>
                    <a:pt x="186" y="106"/>
                  </a:cubicBezTo>
                  <a:cubicBezTo>
                    <a:pt x="186" y="105"/>
                    <a:pt x="185" y="105"/>
                    <a:pt x="185" y="105"/>
                  </a:cubicBezTo>
                  <a:close/>
                  <a:moveTo>
                    <a:pt x="185" y="21"/>
                  </a:moveTo>
                  <a:cubicBezTo>
                    <a:pt x="185" y="21"/>
                    <a:pt x="186" y="22"/>
                    <a:pt x="186" y="22"/>
                  </a:cubicBezTo>
                  <a:cubicBezTo>
                    <a:pt x="186" y="22"/>
                    <a:pt x="186" y="22"/>
                    <a:pt x="186" y="22"/>
                  </a:cubicBezTo>
                  <a:cubicBezTo>
                    <a:pt x="185" y="22"/>
                    <a:pt x="185" y="22"/>
                    <a:pt x="185" y="22"/>
                  </a:cubicBezTo>
                  <a:cubicBezTo>
                    <a:pt x="185" y="22"/>
                    <a:pt x="185" y="21"/>
                    <a:pt x="185" y="21"/>
                  </a:cubicBezTo>
                  <a:close/>
                  <a:moveTo>
                    <a:pt x="181" y="53"/>
                  </a:moveTo>
                  <a:cubicBezTo>
                    <a:pt x="181" y="53"/>
                    <a:pt x="182" y="53"/>
                    <a:pt x="182" y="53"/>
                  </a:cubicBezTo>
                  <a:cubicBezTo>
                    <a:pt x="182" y="54"/>
                    <a:pt x="182" y="54"/>
                    <a:pt x="183" y="54"/>
                  </a:cubicBezTo>
                  <a:cubicBezTo>
                    <a:pt x="182" y="55"/>
                    <a:pt x="182" y="55"/>
                    <a:pt x="182" y="56"/>
                  </a:cubicBezTo>
                  <a:cubicBezTo>
                    <a:pt x="182" y="55"/>
                    <a:pt x="182" y="55"/>
                    <a:pt x="181" y="55"/>
                  </a:cubicBezTo>
                  <a:cubicBezTo>
                    <a:pt x="181" y="55"/>
                    <a:pt x="181" y="55"/>
                    <a:pt x="181" y="55"/>
                  </a:cubicBezTo>
                  <a:cubicBezTo>
                    <a:pt x="181" y="54"/>
                    <a:pt x="181" y="54"/>
                    <a:pt x="181" y="53"/>
                  </a:cubicBezTo>
                  <a:close/>
                  <a:moveTo>
                    <a:pt x="183" y="27"/>
                  </a:moveTo>
                  <a:cubicBezTo>
                    <a:pt x="183" y="27"/>
                    <a:pt x="183" y="27"/>
                    <a:pt x="183" y="27"/>
                  </a:cubicBezTo>
                  <a:cubicBezTo>
                    <a:pt x="183" y="27"/>
                    <a:pt x="183" y="27"/>
                    <a:pt x="183" y="27"/>
                  </a:cubicBezTo>
                  <a:cubicBezTo>
                    <a:pt x="183" y="27"/>
                    <a:pt x="183" y="27"/>
                    <a:pt x="183" y="27"/>
                  </a:cubicBezTo>
                  <a:close/>
                  <a:moveTo>
                    <a:pt x="182" y="25"/>
                  </a:moveTo>
                  <a:cubicBezTo>
                    <a:pt x="182" y="25"/>
                    <a:pt x="182" y="24"/>
                    <a:pt x="182" y="24"/>
                  </a:cubicBezTo>
                  <a:cubicBezTo>
                    <a:pt x="182" y="24"/>
                    <a:pt x="183" y="24"/>
                    <a:pt x="183" y="23"/>
                  </a:cubicBezTo>
                  <a:cubicBezTo>
                    <a:pt x="183" y="24"/>
                    <a:pt x="182" y="24"/>
                    <a:pt x="182" y="25"/>
                  </a:cubicBezTo>
                  <a:close/>
                  <a:moveTo>
                    <a:pt x="172" y="4"/>
                  </a:moveTo>
                  <a:cubicBezTo>
                    <a:pt x="172" y="4"/>
                    <a:pt x="173" y="3"/>
                    <a:pt x="173" y="3"/>
                  </a:cubicBezTo>
                  <a:cubicBezTo>
                    <a:pt x="174" y="3"/>
                    <a:pt x="174" y="2"/>
                    <a:pt x="174" y="2"/>
                  </a:cubicBezTo>
                  <a:cubicBezTo>
                    <a:pt x="175" y="4"/>
                    <a:pt x="177" y="5"/>
                    <a:pt x="179" y="5"/>
                  </a:cubicBezTo>
                  <a:cubicBezTo>
                    <a:pt x="179" y="6"/>
                    <a:pt x="180" y="7"/>
                    <a:pt x="182" y="8"/>
                  </a:cubicBezTo>
                  <a:cubicBezTo>
                    <a:pt x="182" y="8"/>
                    <a:pt x="182" y="8"/>
                    <a:pt x="182" y="9"/>
                  </a:cubicBezTo>
                  <a:cubicBezTo>
                    <a:pt x="182" y="9"/>
                    <a:pt x="182" y="9"/>
                    <a:pt x="182" y="9"/>
                  </a:cubicBezTo>
                  <a:cubicBezTo>
                    <a:pt x="180" y="9"/>
                    <a:pt x="179" y="11"/>
                    <a:pt x="179" y="13"/>
                  </a:cubicBezTo>
                  <a:cubicBezTo>
                    <a:pt x="179" y="14"/>
                    <a:pt x="180" y="16"/>
                    <a:pt x="181" y="16"/>
                  </a:cubicBezTo>
                  <a:cubicBezTo>
                    <a:pt x="181" y="16"/>
                    <a:pt x="181" y="16"/>
                    <a:pt x="180" y="16"/>
                  </a:cubicBezTo>
                  <a:cubicBezTo>
                    <a:pt x="180" y="17"/>
                    <a:pt x="179" y="17"/>
                    <a:pt x="179" y="17"/>
                  </a:cubicBezTo>
                  <a:cubicBezTo>
                    <a:pt x="178" y="16"/>
                    <a:pt x="177" y="15"/>
                    <a:pt x="176" y="15"/>
                  </a:cubicBezTo>
                  <a:cubicBezTo>
                    <a:pt x="177" y="14"/>
                    <a:pt x="178" y="13"/>
                    <a:pt x="178" y="11"/>
                  </a:cubicBezTo>
                  <a:cubicBezTo>
                    <a:pt x="178" y="9"/>
                    <a:pt x="177" y="7"/>
                    <a:pt x="174" y="7"/>
                  </a:cubicBezTo>
                  <a:cubicBezTo>
                    <a:pt x="174" y="7"/>
                    <a:pt x="173" y="7"/>
                    <a:pt x="173" y="7"/>
                  </a:cubicBezTo>
                  <a:cubicBezTo>
                    <a:pt x="173" y="6"/>
                    <a:pt x="172" y="5"/>
                    <a:pt x="171" y="5"/>
                  </a:cubicBezTo>
                  <a:cubicBezTo>
                    <a:pt x="171" y="4"/>
                    <a:pt x="172" y="4"/>
                    <a:pt x="172" y="4"/>
                  </a:cubicBezTo>
                  <a:close/>
                  <a:moveTo>
                    <a:pt x="180" y="39"/>
                  </a:moveTo>
                  <a:cubicBezTo>
                    <a:pt x="180" y="39"/>
                    <a:pt x="179" y="40"/>
                    <a:pt x="179" y="40"/>
                  </a:cubicBezTo>
                  <a:cubicBezTo>
                    <a:pt x="179" y="40"/>
                    <a:pt x="178" y="41"/>
                    <a:pt x="178" y="41"/>
                  </a:cubicBezTo>
                  <a:cubicBezTo>
                    <a:pt x="178" y="40"/>
                    <a:pt x="178" y="40"/>
                    <a:pt x="178" y="39"/>
                  </a:cubicBezTo>
                  <a:cubicBezTo>
                    <a:pt x="178" y="38"/>
                    <a:pt x="177" y="38"/>
                    <a:pt x="177" y="37"/>
                  </a:cubicBezTo>
                  <a:cubicBezTo>
                    <a:pt x="178" y="37"/>
                    <a:pt x="178" y="37"/>
                    <a:pt x="178" y="36"/>
                  </a:cubicBezTo>
                  <a:cubicBezTo>
                    <a:pt x="178" y="37"/>
                    <a:pt x="178" y="37"/>
                    <a:pt x="179" y="37"/>
                  </a:cubicBezTo>
                  <a:cubicBezTo>
                    <a:pt x="179" y="37"/>
                    <a:pt x="179" y="38"/>
                    <a:pt x="180" y="39"/>
                  </a:cubicBezTo>
                  <a:close/>
                  <a:moveTo>
                    <a:pt x="177" y="111"/>
                  </a:moveTo>
                  <a:cubicBezTo>
                    <a:pt x="177" y="111"/>
                    <a:pt x="177" y="111"/>
                    <a:pt x="177" y="111"/>
                  </a:cubicBezTo>
                  <a:cubicBezTo>
                    <a:pt x="177" y="111"/>
                    <a:pt x="177" y="111"/>
                    <a:pt x="177" y="111"/>
                  </a:cubicBezTo>
                  <a:cubicBezTo>
                    <a:pt x="177" y="111"/>
                    <a:pt x="177" y="111"/>
                    <a:pt x="177" y="111"/>
                  </a:cubicBezTo>
                  <a:cubicBezTo>
                    <a:pt x="177" y="111"/>
                    <a:pt x="177" y="111"/>
                    <a:pt x="177" y="111"/>
                  </a:cubicBezTo>
                  <a:close/>
                  <a:moveTo>
                    <a:pt x="172" y="14"/>
                  </a:moveTo>
                  <a:cubicBezTo>
                    <a:pt x="172" y="15"/>
                    <a:pt x="172" y="15"/>
                    <a:pt x="173" y="15"/>
                  </a:cubicBezTo>
                  <a:cubicBezTo>
                    <a:pt x="172" y="15"/>
                    <a:pt x="171" y="15"/>
                    <a:pt x="171" y="16"/>
                  </a:cubicBezTo>
                  <a:cubicBezTo>
                    <a:pt x="171" y="16"/>
                    <a:pt x="171" y="16"/>
                    <a:pt x="171" y="16"/>
                  </a:cubicBezTo>
                  <a:cubicBezTo>
                    <a:pt x="171" y="15"/>
                    <a:pt x="171" y="15"/>
                    <a:pt x="172" y="14"/>
                  </a:cubicBezTo>
                  <a:close/>
                  <a:moveTo>
                    <a:pt x="168" y="56"/>
                  </a:moveTo>
                  <a:cubicBezTo>
                    <a:pt x="169" y="55"/>
                    <a:pt x="169" y="55"/>
                    <a:pt x="170" y="55"/>
                  </a:cubicBezTo>
                  <a:cubicBezTo>
                    <a:pt x="170" y="56"/>
                    <a:pt x="171" y="57"/>
                    <a:pt x="173" y="57"/>
                  </a:cubicBezTo>
                  <a:cubicBezTo>
                    <a:pt x="172" y="57"/>
                    <a:pt x="171" y="58"/>
                    <a:pt x="171" y="58"/>
                  </a:cubicBezTo>
                  <a:cubicBezTo>
                    <a:pt x="170" y="58"/>
                    <a:pt x="169" y="58"/>
                    <a:pt x="169" y="58"/>
                  </a:cubicBezTo>
                  <a:cubicBezTo>
                    <a:pt x="168" y="58"/>
                    <a:pt x="168" y="58"/>
                    <a:pt x="168" y="58"/>
                  </a:cubicBezTo>
                  <a:cubicBezTo>
                    <a:pt x="168" y="57"/>
                    <a:pt x="168" y="57"/>
                    <a:pt x="168" y="56"/>
                  </a:cubicBezTo>
                  <a:cubicBezTo>
                    <a:pt x="168" y="56"/>
                    <a:pt x="168" y="56"/>
                    <a:pt x="168" y="56"/>
                  </a:cubicBezTo>
                  <a:close/>
                  <a:moveTo>
                    <a:pt x="165" y="40"/>
                  </a:moveTo>
                  <a:cubicBezTo>
                    <a:pt x="165" y="40"/>
                    <a:pt x="165" y="39"/>
                    <a:pt x="165" y="39"/>
                  </a:cubicBezTo>
                  <a:cubicBezTo>
                    <a:pt x="165" y="39"/>
                    <a:pt x="165" y="40"/>
                    <a:pt x="166" y="40"/>
                  </a:cubicBezTo>
                  <a:cubicBezTo>
                    <a:pt x="165" y="40"/>
                    <a:pt x="165" y="40"/>
                    <a:pt x="165" y="40"/>
                  </a:cubicBezTo>
                  <a:cubicBezTo>
                    <a:pt x="165" y="40"/>
                    <a:pt x="165" y="40"/>
                    <a:pt x="165" y="40"/>
                  </a:cubicBezTo>
                  <a:close/>
                  <a:moveTo>
                    <a:pt x="166" y="329"/>
                  </a:moveTo>
                  <a:cubicBezTo>
                    <a:pt x="165" y="329"/>
                    <a:pt x="165" y="329"/>
                    <a:pt x="165" y="329"/>
                  </a:cubicBezTo>
                  <a:cubicBezTo>
                    <a:pt x="165" y="328"/>
                    <a:pt x="166" y="328"/>
                    <a:pt x="166" y="328"/>
                  </a:cubicBezTo>
                  <a:cubicBezTo>
                    <a:pt x="166" y="328"/>
                    <a:pt x="166" y="328"/>
                    <a:pt x="166" y="328"/>
                  </a:cubicBezTo>
                  <a:cubicBezTo>
                    <a:pt x="167" y="328"/>
                    <a:pt x="167" y="328"/>
                    <a:pt x="167" y="328"/>
                  </a:cubicBezTo>
                  <a:cubicBezTo>
                    <a:pt x="166" y="328"/>
                    <a:pt x="166" y="328"/>
                    <a:pt x="166" y="329"/>
                  </a:cubicBezTo>
                  <a:close/>
                  <a:moveTo>
                    <a:pt x="167" y="119"/>
                  </a:moveTo>
                  <a:cubicBezTo>
                    <a:pt x="166" y="119"/>
                    <a:pt x="166" y="119"/>
                    <a:pt x="166" y="118"/>
                  </a:cubicBezTo>
                  <a:cubicBezTo>
                    <a:pt x="166" y="118"/>
                    <a:pt x="166" y="118"/>
                    <a:pt x="166" y="118"/>
                  </a:cubicBezTo>
                  <a:cubicBezTo>
                    <a:pt x="167" y="118"/>
                    <a:pt x="167" y="118"/>
                    <a:pt x="167" y="118"/>
                  </a:cubicBezTo>
                  <a:cubicBezTo>
                    <a:pt x="167" y="118"/>
                    <a:pt x="167" y="118"/>
                    <a:pt x="167" y="118"/>
                  </a:cubicBezTo>
                  <a:cubicBezTo>
                    <a:pt x="167" y="118"/>
                    <a:pt x="167" y="118"/>
                    <a:pt x="167" y="119"/>
                  </a:cubicBezTo>
                  <a:close/>
                  <a:moveTo>
                    <a:pt x="169" y="253"/>
                  </a:moveTo>
                  <a:cubicBezTo>
                    <a:pt x="169" y="253"/>
                    <a:pt x="169" y="253"/>
                    <a:pt x="169" y="253"/>
                  </a:cubicBezTo>
                  <a:cubicBezTo>
                    <a:pt x="169" y="253"/>
                    <a:pt x="169" y="252"/>
                    <a:pt x="169" y="252"/>
                  </a:cubicBezTo>
                  <a:cubicBezTo>
                    <a:pt x="169" y="252"/>
                    <a:pt x="169" y="252"/>
                    <a:pt x="169" y="252"/>
                  </a:cubicBezTo>
                  <a:cubicBezTo>
                    <a:pt x="169" y="253"/>
                    <a:pt x="169" y="253"/>
                    <a:pt x="169" y="253"/>
                  </a:cubicBezTo>
                  <a:close/>
                  <a:moveTo>
                    <a:pt x="171" y="143"/>
                  </a:moveTo>
                  <a:cubicBezTo>
                    <a:pt x="171" y="143"/>
                    <a:pt x="171" y="143"/>
                    <a:pt x="171" y="143"/>
                  </a:cubicBezTo>
                  <a:cubicBezTo>
                    <a:pt x="170" y="143"/>
                    <a:pt x="170" y="142"/>
                    <a:pt x="170" y="142"/>
                  </a:cubicBezTo>
                  <a:cubicBezTo>
                    <a:pt x="170" y="142"/>
                    <a:pt x="171" y="141"/>
                    <a:pt x="172" y="140"/>
                  </a:cubicBezTo>
                  <a:cubicBezTo>
                    <a:pt x="172" y="140"/>
                    <a:pt x="172" y="141"/>
                    <a:pt x="172" y="141"/>
                  </a:cubicBezTo>
                  <a:cubicBezTo>
                    <a:pt x="172" y="141"/>
                    <a:pt x="171" y="142"/>
                    <a:pt x="171" y="143"/>
                  </a:cubicBezTo>
                  <a:close/>
                  <a:moveTo>
                    <a:pt x="170" y="107"/>
                  </a:moveTo>
                  <a:cubicBezTo>
                    <a:pt x="170" y="106"/>
                    <a:pt x="170" y="106"/>
                    <a:pt x="169" y="105"/>
                  </a:cubicBezTo>
                  <a:cubicBezTo>
                    <a:pt x="169" y="105"/>
                    <a:pt x="169" y="105"/>
                    <a:pt x="169" y="105"/>
                  </a:cubicBezTo>
                  <a:cubicBezTo>
                    <a:pt x="171" y="104"/>
                    <a:pt x="172" y="103"/>
                    <a:pt x="172" y="102"/>
                  </a:cubicBezTo>
                  <a:cubicBezTo>
                    <a:pt x="172" y="103"/>
                    <a:pt x="172" y="103"/>
                    <a:pt x="173" y="103"/>
                  </a:cubicBezTo>
                  <a:cubicBezTo>
                    <a:pt x="171" y="104"/>
                    <a:pt x="170" y="105"/>
                    <a:pt x="170" y="107"/>
                  </a:cubicBezTo>
                  <a:close/>
                  <a:moveTo>
                    <a:pt x="172" y="80"/>
                  </a:moveTo>
                  <a:cubicBezTo>
                    <a:pt x="172" y="80"/>
                    <a:pt x="172" y="80"/>
                    <a:pt x="172" y="80"/>
                  </a:cubicBezTo>
                  <a:cubicBezTo>
                    <a:pt x="169" y="80"/>
                    <a:pt x="168" y="82"/>
                    <a:pt x="168" y="85"/>
                  </a:cubicBezTo>
                  <a:cubicBezTo>
                    <a:pt x="168" y="85"/>
                    <a:pt x="168" y="86"/>
                    <a:pt x="168" y="86"/>
                  </a:cubicBezTo>
                  <a:cubicBezTo>
                    <a:pt x="167" y="86"/>
                    <a:pt x="167" y="85"/>
                    <a:pt x="167" y="85"/>
                  </a:cubicBezTo>
                  <a:cubicBezTo>
                    <a:pt x="167" y="85"/>
                    <a:pt x="167" y="84"/>
                    <a:pt x="167" y="84"/>
                  </a:cubicBezTo>
                  <a:cubicBezTo>
                    <a:pt x="167" y="83"/>
                    <a:pt x="166" y="82"/>
                    <a:pt x="166" y="81"/>
                  </a:cubicBezTo>
                  <a:cubicBezTo>
                    <a:pt x="166" y="81"/>
                    <a:pt x="166" y="81"/>
                    <a:pt x="166" y="80"/>
                  </a:cubicBezTo>
                  <a:cubicBezTo>
                    <a:pt x="167" y="80"/>
                    <a:pt x="167" y="80"/>
                    <a:pt x="167" y="80"/>
                  </a:cubicBezTo>
                  <a:cubicBezTo>
                    <a:pt x="168" y="80"/>
                    <a:pt x="170" y="79"/>
                    <a:pt x="171" y="78"/>
                  </a:cubicBezTo>
                  <a:cubicBezTo>
                    <a:pt x="171" y="78"/>
                    <a:pt x="171" y="78"/>
                    <a:pt x="171" y="78"/>
                  </a:cubicBezTo>
                  <a:cubicBezTo>
                    <a:pt x="173" y="78"/>
                    <a:pt x="174" y="78"/>
                    <a:pt x="175" y="77"/>
                  </a:cubicBezTo>
                  <a:cubicBezTo>
                    <a:pt x="175" y="77"/>
                    <a:pt x="175" y="77"/>
                    <a:pt x="176" y="77"/>
                  </a:cubicBezTo>
                  <a:cubicBezTo>
                    <a:pt x="175" y="77"/>
                    <a:pt x="175" y="78"/>
                    <a:pt x="175" y="78"/>
                  </a:cubicBezTo>
                  <a:cubicBezTo>
                    <a:pt x="175" y="79"/>
                    <a:pt x="175" y="80"/>
                    <a:pt x="176" y="80"/>
                  </a:cubicBezTo>
                  <a:cubicBezTo>
                    <a:pt x="175" y="80"/>
                    <a:pt x="175" y="80"/>
                    <a:pt x="174" y="80"/>
                  </a:cubicBezTo>
                  <a:cubicBezTo>
                    <a:pt x="174" y="80"/>
                    <a:pt x="173" y="80"/>
                    <a:pt x="172" y="80"/>
                  </a:cubicBezTo>
                  <a:close/>
                  <a:moveTo>
                    <a:pt x="176" y="321"/>
                  </a:moveTo>
                  <a:cubicBezTo>
                    <a:pt x="175" y="321"/>
                    <a:pt x="175" y="321"/>
                    <a:pt x="174" y="321"/>
                  </a:cubicBezTo>
                  <a:cubicBezTo>
                    <a:pt x="175" y="321"/>
                    <a:pt x="175" y="320"/>
                    <a:pt x="175" y="320"/>
                  </a:cubicBezTo>
                  <a:cubicBezTo>
                    <a:pt x="175" y="320"/>
                    <a:pt x="175" y="320"/>
                    <a:pt x="175" y="320"/>
                  </a:cubicBezTo>
                  <a:cubicBezTo>
                    <a:pt x="175" y="320"/>
                    <a:pt x="176" y="320"/>
                    <a:pt x="176" y="321"/>
                  </a:cubicBezTo>
                  <a:cubicBezTo>
                    <a:pt x="176" y="321"/>
                    <a:pt x="176" y="321"/>
                    <a:pt x="176" y="321"/>
                  </a:cubicBezTo>
                  <a:cubicBezTo>
                    <a:pt x="176" y="321"/>
                    <a:pt x="176" y="321"/>
                    <a:pt x="176" y="321"/>
                  </a:cubicBezTo>
                  <a:close/>
                  <a:moveTo>
                    <a:pt x="177" y="173"/>
                  </a:moveTo>
                  <a:cubicBezTo>
                    <a:pt x="177" y="173"/>
                    <a:pt x="177" y="173"/>
                    <a:pt x="176" y="173"/>
                  </a:cubicBezTo>
                  <a:cubicBezTo>
                    <a:pt x="176" y="172"/>
                    <a:pt x="176" y="172"/>
                    <a:pt x="175" y="172"/>
                  </a:cubicBezTo>
                  <a:cubicBezTo>
                    <a:pt x="176" y="171"/>
                    <a:pt x="177" y="171"/>
                    <a:pt x="177" y="170"/>
                  </a:cubicBezTo>
                  <a:cubicBezTo>
                    <a:pt x="177" y="170"/>
                    <a:pt x="177" y="170"/>
                    <a:pt x="177" y="170"/>
                  </a:cubicBezTo>
                  <a:cubicBezTo>
                    <a:pt x="177" y="170"/>
                    <a:pt x="178" y="171"/>
                    <a:pt x="178" y="171"/>
                  </a:cubicBezTo>
                  <a:cubicBezTo>
                    <a:pt x="178" y="172"/>
                    <a:pt x="177" y="172"/>
                    <a:pt x="177" y="173"/>
                  </a:cubicBezTo>
                  <a:close/>
                  <a:moveTo>
                    <a:pt x="179" y="298"/>
                  </a:moveTo>
                  <a:cubicBezTo>
                    <a:pt x="179" y="298"/>
                    <a:pt x="179" y="297"/>
                    <a:pt x="179" y="297"/>
                  </a:cubicBezTo>
                  <a:cubicBezTo>
                    <a:pt x="179" y="297"/>
                    <a:pt x="179" y="297"/>
                    <a:pt x="179" y="297"/>
                  </a:cubicBezTo>
                  <a:cubicBezTo>
                    <a:pt x="180" y="297"/>
                    <a:pt x="180" y="297"/>
                    <a:pt x="180" y="297"/>
                  </a:cubicBezTo>
                  <a:cubicBezTo>
                    <a:pt x="180" y="297"/>
                    <a:pt x="180" y="298"/>
                    <a:pt x="180" y="298"/>
                  </a:cubicBezTo>
                  <a:cubicBezTo>
                    <a:pt x="179" y="298"/>
                    <a:pt x="179" y="298"/>
                    <a:pt x="179" y="298"/>
                  </a:cubicBezTo>
                  <a:close/>
                  <a:moveTo>
                    <a:pt x="180" y="267"/>
                  </a:moveTo>
                  <a:cubicBezTo>
                    <a:pt x="180" y="267"/>
                    <a:pt x="180" y="267"/>
                    <a:pt x="180" y="267"/>
                  </a:cubicBezTo>
                  <a:cubicBezTo>
                    <a:pt x="180" y="267"/>
                    <a:pt x="180" y="267"/>
                    <a:pt x="179" y="266"/>
                  </a:cubicBezTo>
                  <a:cubicBezTo>
                    <a:pt x="180" y="266"/>
                    <a:pt x="180" y="266"/>
                    <a:pt x="180" y="266"/>
                  </a:cubicBezTo>
                  <a:cubicBezTo>
                    <a:pt x="180" y="266"/>
                    <a:pt x="180" y="266"/>
                    <a:pt x="180" y="266"/>
                  </a:cubicBezTo>
                  <a:cubicBezTo>
                    <a:pt x="180" y="266"/>
                    <a:pt x="180" y="267"/>
                    <a:pt x="180" y="267"/>
                  </a:cubicBezTo>
                  <a:close/>
                  <a:moveTo>
                    <a:pt x="183" y="265"/>
                  </a:moveTo>
                  <a:cubicBezTo>
                    <a:pt x="183" y="265"/>
                    <a:pt x="183" y="265"/>
                    <a:pt x="183" y="265"/>
                  </a:cubicBezTo>
                  <a:cubicBezTo>
                    <a:pt x="183" y="265"/>
                    <a:pt x="183" y="265"/>
                    <a:pt x="183" y="265"/>
                  </a:cubicBezTo>
                  <a:cubicBezTo>
                    <a:pt x="184" y="265"/>
                    <a:pt x="184" y="265"/>
                    <a:pt x="184" y="265"/>
                  </a:cubicBezTo>
                  <a:cubicBezTo>
                    <a:pt x="183" y="265"/>
                    <a:pt x="183" y="265"/>
                    <a:pt x="183" y="265"/>
                  </a:cubicBezTo>
                  <a:close/>
                  <a:moveTo>
                    <a:pt x="179" y="95"/>
                  </a:moveTo>
                  <a:cubicBezTo>
                    <a:pt x="179" y="95"/>
                    <a:pt x="179" y="95"/>
                    <a:pt x="179" y="95"/>
                  </a:cubicBezTo>
                  <a:cubicBezTo>
                    <a:pt x="180" y="94"/>
                    <a:pt x="181" y="92"/>
                    <a:pt x="181" y="91"/>
                  </a:cubicBezTo>
                  <a:cubicBezTo>
                    <a:pt x="181" y="89"/>
                    <a:pt x="180" y="87"/>
                    <a:pt x="178" y="87"/>
                  </a:cubicBezTo>
                  <a:cubicBezTo>
                    <a:pt x="179" y="86"/>
                    <a:pt x="180" y="85"/>
                    <a:pt x="180" y="84"/>
                  </a:cubicBezTo>
                  <a:cubicBezTo>
                    <a:pt x="180" y="84"/>
                    <a:pt x="180" y="84"/>
                    <a:pt x="180" y="84"/>
                  </a:cubicBezTo>
                  <a:cubicBezTo>
                    <a:pt x="180" y="84"/>
                    <a:pt x="180" y="84"/>
                    <a:pt x="181" y="84"/>
                  </a:cubicBezTo>
                  <a:cubicBezTo>
                    <a:pt x="181" y="84"/>
                    <a:pt x="182" y="84"/>
                    <a:pt x="182" y="84"/>
                  </a:cubicBezTo>
                  <a:cubicBezTo>
                    <a:pt x="182" y="84"/>
                    <a:pt x="183" y="84"/>
                    <a:pt x="183" y="84"/>
                  </a:cubicBezTo>
                  <a:cubicBezTo>
                    <a:pt x="182" y="85"/>
                    <a:pt x="182" y="86"/>
                    <a:pt x="182" y="87"/>
                  </a:cubicBezTo>
                  <a:cubicBezTo>
                    <a:pt x="182" y="88"/>
                    <a:pt x="183" y="90"/>
                    <a:pt x="184" y="91"/>
                  </a:cubicBezTo>
                  <a:cubicBezTo>
                    <a:pt x="182" y="91"/>
                    <a:pt x="179" y="93"/>
                    <a:pt x="179" y="95"/>
                  </a:cubicBezTo>
                  <a:close/>
                  <a:moveTo>
                    <a:pt x="184" y="201"/>
                  </a:moveTo>
                  <a:cubicBezTo>
                    <a:pt x="184" y="201"/>
                    <a:pt x="184" y="201"/>
                    <a:pt x="184" y="201"/>
                  </a:cubicBezTo>
                  <a:cubicBezTo>
                    <a:pt x="184" y="201"/>
                    <a:pt x="184" y="201"/>
                    <a:pt x="184" y="200"/>
                  </a:cubicBezTo>
                  <a:cubicBezTo>
                    <a:pt x="184" y="201"/>
                    <a:pt x="185" y="201"/>
                    <a:pt x="185" y="201"/>
                  </a:cubicBezTo>
                  <a:cubicBezTo>
                    <a:pt x="185" y="201"/>
                    <a:pt x="185" y="201"/>
                    <a:pt x="184" y="201"/>
                  </a:cubicBezTo>
                  <a:close/>
                  <a:moveTo>
                    <a:pt x="186" y="220"/>
                  </a:moveTo>
                  <a:cubicBezTo>
                    <a:pt x="186" y="220"/>
                    <a:pt x="185" y="220"/>
                    <a:pt x="185" y="221"/>
                  </a:cubicBezTo>
                  <a:cubicBezTo>
                    <a:pt x="185" y="221"/>
                    <a:pt x="185" y="221"/>
                    <a:pt x="185" y="221"/>
                  </a:cubicBezTo>
                  <a:cubicBezTo>
                    <a:pt x="185" y="220"/>
                    <a:pt x="186" y="220"/>
                    <a:pt x="186" y="219"/>
                  </a:cubicBezTo>
                  <a:cubicBezTo>
                    <a:pt x="186" y="219"/>
                    <a:pt x="186" y="219"/>
                    <a:pt x="187" y="219"/>
                  </a:cubicBezTo>
                  <a:cubicBezTo>
                    <a:pt x="186" y="219"/>
                    <a:pt x="186" y="220"/>
                    <a:pt x="186" y="220"/>
                  </a:cubicBezTo>
                  <a:close/>
                  <a:moveTo>
                    <a:pt x="188" y="338"/>
                  </a:moveTo>
                  <a:cubicBezTo>
                    <a:pt x="188" y="337"/>
                    <a:pt x="187" y="337"/>
                    <a:pt x="187" y="337"/>
                  </a:cubicBezTo>
                  <a:cubicBezTo>
                    <a:pt x="187" y="337"/>
                    <a:pt x="187" y="337"/>
                    <a:pt x="187" y="336"/>
                  </a:cubicBezTo>
                  <a:cubicBezTo>
                    <a:pt x="188" y="336"/>
                    <a:pt x="188" y="336"/>
                    <a:pt x="188" y="336"/>
                  </a:cubicBezTo>
                  <a:cubicBezTo>
                    <a:pt x="188" y="337"/>
                    <a:pt x="188" y="337"/>
                    <a:pt x="188" y="337"/>
                  </a:cubicBezTo>
                  <a:cubicBezTo>
                    <a:pt x="188" y="337"/>
                    <a:pt x="188" y="337"/>
                    <a:pt x="188" y="338"/>
                  </a:cubicBezTo>
                  <a:close/>
                  <a:moveTo>
                    <a:pt x="188" y="150"/>
                  </a:moveTo>
                  <a:cubicBezTo>
                    <a:pt x="188" y="150"/>
                    <a:pt x="187" y="150"/>
                    <a:pt x="187" y="150"/>
                  </a:cubicBezTo>
                  <a:cubicBezTo>
                    <a:pt x="186" y="150"/>
                    <a:pt x="186" y="150"/>
                    <a:pt x="185" y="150"/>
                  </a:cubicBezTo>
                  <a:cubicBezTo>
                    <a:pt x="185" y="150"/>
                    <a:pt x="185" y="149"/>
                    <a:pt x="185" y="149"/>
                  </a:cubicBezTo>
                  <a:cubicBezTo>
                    <a:pt x="186" y="149"/>
                    <a:pt x="186" y="149"/>
                    <a:pt x="187" y="148"/>
                  </a:cubicBezTo>
                  <a:cubicBezTo>
                    <a:pt x="187" y="149"/>
                    <a:pt x="188" y="149"/>
                    <a:pt x="188" y="150"/>
                  </a:cubicBezTo>
                  <a:cubicBezTo>
                    <a:pt x="188" y="150"/>
                    <a:pt x="188" y="150"/>
                    <a:pt x="188" y="150"/>
                  </a:cubicBezTo>
                  <a:close/>
                  <a:moveTo>
                    <a:pt x="189" y="140"/>
                  </a:moveTo>
                  <a:cubicBezTo>
                    <a:pt x="189" y="141"/>
                    <a:pt x="189" y="141"/>
                    <a:pt x="189" y="141"/>
                  </a:cubicBezTo>
                  <a:cubicBezTo>
                    <a:pt x="189" y="141"/>
                    <a:pt x="189" y="141"/>
                    <a:pt x="189" y="142"/>
                  </a:cubicBezTo>
                  <a:cubicBezTo>
                    <a:pt x="189" y="141"/>
                    <a:pt x="189" y="141"/>
                    <a:pt x="189" y="140"/>
                  </a:cubicBezTo>
                  <a:close/>
                  <a:moveTo>
                    <a:pt x="189" y="218"/>
                  </a:moveTo>
                  <a:cubicBezTo>
                    <a:pt x="189" y="218"/>
                    <a:pt x="189" y="218"/>
                    <a:pt x="189" y="218"/>
                  </a:cubicBezTo>
                  <a:cubicBezTo>
                    <a:pt x="189" y="218"/>
                    <a:pt x="189" y="218"/>
                    <a:pt x="189" y="218"/>
                  </a:cubicBezTo>
                  <a:cubicBezTo>
                    <a:pt x="189" y="218"/>
                    <a:pt x="189" y="218"/>
                    <a:pt x="189" y="218"/>
                  </a:cubicBezTo>
                  <a:close/>
                  <a:moveTo>
                    <a:pt x="189" y="189"/>
                  </a:moveTo>
                  <a:cubicBezTo>
                    <a:pt x="189" y="188"/>
                    <a:pt x="189" y="187"/>
                    <a:pt x="189" y="187"/>
                  </a:cubicBezTo>
                  <a:cubicBezTo>
                    <a:pt x="189" y="187"/>
                    <a:pt x="189" y="187"/>
                    <a:pt x="189" y="187"/>
                  </a:cubicBezTo>
                  <a:cubicBezTo>
                    <a:pt x="189" y="187"/>
                    <a:pt x="189" y="187"/>
                    <a:pt x="190" y="187"/>
                  </a:cubicBezTo>
                  <a:cubicBezTo>
                    <a:pt x="190" y="187"/>
                    <a:pt x="190" y="187"/>
                    <a:pt x="190" y="187"/>
                  </a:cubicBezTo>
                  <a:cubicBezTo>
                    <a:pt x="190" y="188"/>
                    <a:pt x="190" y="188"/>
                    <a:pt x="190" y="189"/>
                  </a:cubicBezTo>
                  <a:cubicBezTo>
                    <a:pt x="190" y="189"/>
                    <a:pt x="190" y="189"/>
                    <a:pt x="189" y="189"/>
                  </a:cubicBezTo>
                  <a:close/>
                  <a:moveTo>
                    <a:pt x="189" y="64"/>
                  </a:moveTo>
                  <a:cubicBezTo>
                    <a:pt x="189" y="64"/>
                    <a:pt x="189" y="64"/>
                    <a:pt x="189" y="64"/>
                  </a:cubicBezTo>
                  <a:cubicBezTo>
                    <a:pt x="189" y="63"/>
                    <a:pt x="189" y="62"/>
                    <a:pt x="189" y="61"/>
                  </a:cubicBezTo>
                  <a:cubicBezTo>
                    <a:pt x="190" y="61"/>
                    <a:pt x="191" y="60"/>
                    <a:pt x="192" y="60"/>
                  </a:cubicBezTo>
                  <a:cubicBezTo>
                    <a:pt x="192" y="60"/>
                    <a:pt x="192" y="60"/>
                    <a:pt x="192" y="60"/>
                  </a:cubicBezTo>
                  <a:cubicBezTo>
                    <a:pt x="192" y="60"/>
                    <a:pt x="192" y="61"/>
                    <a:pt x="193" y="61"/>
                  </a:cubicBezTo>
                  <a:cubicBezTo>
                    <a:pt x="192" y="62"/>
                    <a:pt x="191" y="63"/>
                    <a:pt x="191" y="64"/>
                  </a:cubicBezTo>
                  <a:cubicBezTo>
                    <a:pt x="191" y="64"/>
                    <a:pt x="190" y="64"/>
                    <a:pt x="190" y="64"/>
                  </a:cubicBezTo>
                  <a:cubicBezTo>
                    <a:pt x="190" y="64"/>
                    <a:pt x="190" y="64"/>
                    <a:pt x="189" y="64"/>
                  </a:cubicBezTo>
                  <a:close/>
                  <a:moveTo>
                    <a:pt x="191" y="130"/>
                  </a:moveTo>
                  <a:cubicBezTo>
                    <a:pt x="191" y="131"/>
                    <a:pt x="192" y="131"/>
                    <a:pt x="193" y="131"/>
                  </a:cubicBezTo>
                  <a:cubicBezTo>
                    <a:pt x="192" y="131"/>
                    <a:pt x="191" y="132"/>
                    <a:pt x="191" y="133"/>
                  </a:cubicBezTo>
                  <a:cubicBezTo>
                    <a:pt x="190" y="133"/>
                    <a:pt x="190" y="133"/>
                    <a:pt x="190" y="133"/>
                  </a:cubicBezTo>
                  <a:cubicBezTo>
                    <a:pt x="191" y="132"/>
                    <a:pt x="191" y="132"/>
                    <a:pt x="191" y="131"/>
                  </a:cubicBezTo>
                  <a:cubicBezTo>
                    <a:pt x="191" y="131"/>
                    <a:pt x="191" y="130"/>
                    <a:pt x="191" y="130"/>
                  </a:cubicBezTo>
                  <a:close/>
                  <a:moveTo>
                    <a:pt x="195" y="327"/>
                  </a:moveTo>
                  <a:cubicBezTo>
                    <a:pt x="194" y="327"/>
                    <a:pt x="193" y="328"/>
                    <a:pt x="193" y="329"/>
                  </a:cubicBezTo>
                  <a:cubicBezTo>
                    <a:pt x="193" y="329"/>
                    <a:pt x="193" y="329"/>
                    <a:pt x="193" y="330"/>
                  </a:cubicBezTo>
                  <a:cubicBezTo>
                    <a:pt x="193" y="329"/>
                    <a:pt x="193" y="329"/>
                    <a:pt x="193" y="329"/>
                  </a:cubicBezTo>
                  <a:cubicBezTo>
                    <a:pt x="192" y="328"/>
                    <a:pt x="191" y="328"/>
                    <a:pt x="190" y="327"/>
                  </a:cubicBezTo>
                  <a:cubicBezTo>
                    <a:pt x="191" y="327"/>
                    <a:pt x="191" y="327"/>
                    <a:pt x="191" y="327"/>
                  </a:cubicBezTo>
                  <a:cubicBezTo>
                    <a:pt x="192" y="327"/>
                    <a:pt x="193" y="326"/>
                    <a:pt x="193" y="325"/>
                  </a:cubicBezTo>
                  <a:cubicBezTo>
                    <a:pt x="193" y="325"/>
                    <a:pt x="194" y="325"/>
                    <a:pt x="194" y="325"/>
                  </a:cubicBezTo>
                  <a:cubicBezTo>
                    <a:pt x="194" y="325"/>
                    <a:pt x="195" y="325"/>
                    <a:pt x="195" y="325"/>
                  </a:cubicBezTo>
                  <a:cubicBezTo>
                    <a:pt x="195" y="325"/>
                    <a:pt x="195" y="326"/>
                    <a:pt x="195" y="326"/>
                  </a:cubicBezTo>
                  <a:cubicBezTo>
                    <a:pt x="195" y="327"/>
                    <a:pt x="195" y="327"/>
                    <a:pt x="195" y="327"/>
                  </a:cubicBezTo>
                  <a:close/>
                  <a:moveTo>
                    <a:pt x="198" y="318"/>
                  </a:moveTo>
                  <a:cubicBezTo>
                    <a:pt x="198" y="319"/>
                    <a:pt x="198" y="319"/>
                    <a:pt x="198" y="319"/>
                  </a:cubicBezTo>
                  <a:cubicBezTo>
                    <a:pt x="198" y="319"/>
                    <a:pt x="198" y="319"/>
                    <a:pt x="198" y="319"/>
                  </a:cubicBezTo>
                  <a:cubicBezTo>
                    <a:pt x="198" y="317"/>
                    <a:pt x="196" y="316"/>
                    <a:pt x="195" y="316"/>
                  </a:cubicBezTo>
                  <a:cubicBezTo>
                    <a:pt x="195" y="315"/>
                    <a:pt x="195" y="315"/>
                    <a:pt x="195" y="314"/>
                  </a:cubicBezTo>
                  <a:cubicBezTo>
                    <a:pt x="195" y="313"/>
                    <a:pt x="195" y="312"/>
                    <a:pt x="194" y="311"/>
                  </a:cubicBezTo>
                  <a:cubicBezTo>
                    <a:pt x="195" y="311"/>
                    <a:pt x="195" y="311"/>
                    <a:pt x="195" y="311"/>
                  </a:cubicBezTo>
                  <a:cubicBezTo>
                    <a:pt x="196" y="311"/>
                    <a:pt x="196" y="311"/>
                    <a:pt x="196" y="311"/>
                  </a:cubicBezTo>
                  <a:cubicBezTo>
                    <a:pt x="196" y="313"/>
                    <a:pt x="197" y="315"/>
                    <a:pt x="198" y="315"/>
                  </a:cubicBezTo>
                  <a:cubicBezTo>
                    <a:pt x="198" y="316"/>
                    <a:pt x="199" y="316"/>
                    <a:pt x="199" y="316"/>
                  </a:cubicBezTo>
                  <a:cubicBezTo>
                    <a:pt x="198" y="316"/>
                    <a:pt x="198" y="317"/>
                    <a:pt x="198" y="318"/>
                  </a:cubicBezTo>
                  <a:cubicBezTo>
                    <a:pt x="198" y="318"/>
                    <a:pt x="198" y="318"/>
                    <a:pt x="198" y="318"/>
                  </a:cubicBezTo>
                  <a:close/>
                  <a:moveTo>
                    <a:pt x="199" y="232"/>
                  </a:moveTo>
                  <a:cubicBezTo>
                    <a:pt x="200" y="232"/>
                    <a:pt x="200" y="232"/>
                    <a:pt x="200" y="232"/>
                  </a:cubicBezTo>
                  <a:cubicBezTo>
                    <a:pt x="200" y="232"/>
                    <a:pt x="200" y="232"/>
                    <a:pt x="200" y="233"/>
                  </a:cubicBezTo>
                  <a:cubicBezTo>
                    <a:pt x="200" y="232"/>
                    <a:pt x="200" y="232"/>
                    <a:pt x="199" y="232"/>
                  </a:cubicBezTo>
                  <a:close/>
                  <a:moveTo>
                    <a:pt x="200" y="199"/>
                  </a:moveTo>
                  <a:cubicBezTo>
                    <a:pt x="199" y="199"/>
                    <a:pt x="198" y="200"/>
                    <a:pt x="197" y="200"/>
                  </a:cubicBezTo>
                  <a:cubicBezTo>
                    <a:pt x="197" y="200"/>
                    <a:pt x="197" y="200"/>
                    <a:pt x="197" y="200"/>
                  </a:cubicBezTo>
                  <a:cubicBezTo>
                    <a:pt x="197" y="200"/>
                    <a:pt x="197" y="200"/>
                    <a:pt x="197" y="199"/>
                  </a:cubicBezTo>
                  <a:cubicBezTo>
                    <a:pt x="198" y="199"/>
                    <a:pt x="199" y="199"/>
                    <a:pt x="200" y="198"/>
                  </a:cubicBezTo>
                  <a:cubicBezTo>
                    <a:pt x="200" y="199"/>
                    <a:pt x="201" y="199"/>
                    <a:pt x="201" y="200"/>
                  </a:cubicBezTo>
                  <a:cubicBezTo>
                    <a:pt x="201" y="200"/>
                    <a:pt x="201" y="200"/>
                    <a:pt x="201" y="200"/>
                  </a:cubicBezTo>
                  <a:cubicBezTo>
                    <a:pt x="201" y="199"/>
                    <a:pt x="200" y="199"/>
                    <a:pt x="200" y="199"/>
                  </a:cubicBezTo>
                  <a:close/>
                  <a:moveTo>
                    <a:pt x="201" y="62"/>
                  </a:moveTo>
                  <a:cubicBezTo>
                    <a:pt x="202" y="62"/>
                    <a:pt x="202" y="61"/>
                    <a:pt x="203" y="60"/>
                  </a:cubicBezTo>
                  <a:cubicBezTo>
                    <a:pt x="203" y="59"/>
                    <a:pt x="203" y="58"/>
                    <a:pt x="203" y="58"/>
                  </a:cubicBezTo>
                  <a:cubicBezTo>
                    <a:pt x="203" y="57"/>
                    <a:pt x="203" y="57"/>
                    <a:pt x="203" y="57"/>
                  </a:cubicBezTo>
                  <a:cubicBezTo>
                    <a:pt x="203" y="57"/>
                    <a:pt x="204" y="58"/>
                    <a:pt x="204" y="58"/>
                  </a:cubicBezTo>
                  <a:cubicBezTo>
                    <a:pt x="203" y="59"/>
                    <a:pt x="203" y="60"/>
                    <a:pt x="203" y="61"/>
                  </a:cubicBezTo>
                  <a:cubicBezTo>
                    <a:pt x="203" y="62"/>
                    <a:pt x="203" y="63"/>
                    <a:pt x="204" y="64"/>
                  </a:cubicBezTo>
                  <a:cubicBezTo>
                    <a:pt x="204" y="64"/>
                    <a:pt x="204" y="64"/>
                    <a:pt x="204" y="64"/>
                  </a:cubicBezTo>
                  <a:cubicBezTo>
                    <a:pt x="203" y="64"/>
                    <a:pt x="203" y="64"/>
                    <a:pt x="202" y="64"/>
                  </a:cubicBezTo>
                  <a:cubicBezTo>
                    <a:pt x="202" y="63"/>
                    <a:pt x="202" y="63"/>
                    <a:pt x="201" y="62"/>
                  </a:cubicBezTo>
                  <a:close/>
                  <a:moveTo>
                    <a:pt x="205" y="116"/>
                  </a:moveTo>
                  <a:cubicBezTo>
                    <a:pt x="205" y="116"/>
                    <a:pt x="205" y="116"/>
                    <a:pt x="205" y="116"/>
                  </a:cubicBezTo>
                  <a:cubicBezTo>
                    <a:pt x="204" y="116"/>
                    <a:pt x="204" y="116"/>
                    <a:pt x="204" y="116"/>
                  </a:cubicBezTo>
                  <a:cubicBezTo>
                    <a:pt x="204" y="115"/>
                    <a:pt x="204" y="115"/>
                    <a:pt x="204" y="114"/>
                  </a:cubicBezTo>
                  <a:cubicBezTo>
                    <a:pt x="205" y="115"/>
                    <a:pt x="205" y="115"/>
                    <a:pt x="206" y="116"/>
                  </a:cubicBezTo>
                  <a:cubicBezTo>
                    <a:pt x="205" y="116"/>
                    <a:pt x="205" y="116"/>
                    <a:pt x="205" y="116"/>
                  </a:cubicBezTo>
                  <a:close/>
                  <a:moveTo>
                    <a:pt x="206" y="95"/>
                  </a:moveTo>
                  <a:cubicBezTo>
                    <a:pt x="206" y="95"/>
                    <a:pt x="206" y="95"/>
                    <a:pt x="205" y="95"/>
                  </a:cubicBezTo>
                  <a:cubicBezTo>
                    <a:pt x="205" y="95"/>
                    <a:pt x="205" y="95"/>
                    <a:pt x="205" y="95"/>
                  </a:cubicBezTo>
                  <a:cubicBezTo>
                    <a:pt x="205" y="95"/>
                    <a:pt x="205" y="95"/>
                    <a:pt x="205" y="95"/>
                  </a:cubicBezTo>
                  <a:cubicBezTo>
                    <a:pt x="205" y="95"/>
                    <a:pt x="204" y="95"/>
                    <a:pt x="204" y="95"/>
                  </a:cubicBezTo>
                  <a:cubicBezTo>
                    <a:pt x="204" y="95"/>
                    <a:pt x="204" y="94"/>
                    <a:pt x="204" y="94"/>
                  </a:cubicBezTo>
                  <a:cubicBezTo>
                    <a:pt x="204" y="94"/>
                    <a:pt x="205" y="94"/>
                    <a:pt x="206" y="94"/>
                  </a:cubicBezTo>
                  <a:cubicBezTo>
                    <a:pt x="206" y="94"/>
                    <a:pt x="207" y="94"/>
                    <a:pt x="207" y="94"/>
                  </a:cubicBezTo>
                  <a:cubicBezTo>
                    <a:pt x="207" y="94"/>
                    <a:pt x="207" y="94"/>
                    <a:pt x="207" y="94"/>
                  </a:cubicBezTo>
                  <a:cubicBezTo>
                    <a:pt x="207" y="94"/>
                    <a:pt x="208" y="94"/>
                    <a:pt x="208" y="94"/>
                  </a:cubicBezTo>
                  <a:cubicBezTo>
                    <a:pt x="207" y="94"/>
                    <a:pt x="207" y="95"/>
                    <a:pt x="206" y="95"/>
                  </a:cubicBezTo>
                  <a:close/>
                  <a:moveTo>
                    <a:pt x="209" y="193"/>
                  </a:moveTo>
                  <a:cubicBezTo>
                    <a:pt x="209" y="192"/>
                    <a:pt x="209" y="192"/>
                    <a:pt x="208" y="191"/>
                  </a:cubicBezTo>
                  <a:cubicBezTo>
                    <a:pt x="208" y="191"/>
                    <a:pt x="208" y="191"/>
                    <a:pt x="208" y="191"/>
                  </a:cubicBezTo>
                  <a:cubicBezTo>
                    <a:pt x="208" y="192"/>
                    <a:pt x="209" y="192"/>
                    <a:pt x="209" y="193"/>
                  </a:cubicBezTo>
                  <a:cubicBezTo>
                    <a:pt x="209" y="193"/>
                    <a:pt x="209" y="193"/>
                    <a:pt x="209" y="193"/>
                  </a:cubicBezTo>
                  <a:close/>
                  <a:moveTo>
                    <a:pt x="212" y="107"/>
                  </a:moveTo>
                  <a:cubicBezTo>
                    <a:pt x="211" y="107"/>
                    <a:pt x="211" y="106"/>
                    <a:pt x="210" y="106"/>
                  </a:cubicBezTo>
                  <a:cubicBezTo>
                    <a:pt x="210" y="106"/>
                    <a:pt x="209" y="107"/>
                    <a:pt x="209" y="107"/>
                  </a:cubicBezTo>
                  <a:cubicBezTo>
                    <a:pt x="209" y="107"/>
                    <a:pt x="209" y="106"/>
                    <a:pt x="209" y="106"/>
                  </a:cubicBezTo>
                  <a:cubicBezTo>
                    <a:pt x="209" y="106"/>
                    <a:pt x="209" y="106"/>
                    <a:pt x="209" y="106"/>
                  </a:cubicBezTo>
                  <a:cubicBezTo>
                    <a:pt x="209" y="106"/>
                    <a:pt x="209" y="105"/>
                    <a:pt x="209" y="105"/>
                  </a:cubicBezTo>
                  <a:cubicBezTo>
                    <a:pt x="210" y="106"/>
                    <a:pt x="211" y="106"/>
                    <a:pt x="212" y="106"/>
                  </a:cubicBezTo>
                  <a:cubicBezTo>
                    <a:pt x="212" y="106"/>
                    <a:pt x="212" y="107"/>
                    <a:pt x="212" y="107"/>
                  </a:cubicBezTo>
                  <a:close/>
                  <a:moveTo>
                    <a:pt x="212" y="186"/>
                  </a:moveTo>
                  <a:cubicBezTo>
                    <a:pt x="212" y="186"/>
                    <a:pt x="212" y="186"/>
                    <a:pt x="212" y="186"/>
                  </a:cubicBezTo>
                  <a:cubicBezTo>
                    <a:pt x="212" y="186"/>
                    <a:pt x="212" y="185"/>
                    <a:pt x="212" y="185"/>
                  </a:cubicBezTo>
                  <a:cubicBezTo>
                    <a:pt x="212" y="185"/>
                    <a:pt x="212" y="185"/>
                    <a:pt x="212" y="184"/>
                  </a:cubicBezTo>
                  <a:cubicBezTo>
                    <a:pt x="212" y="185"/>
                    <a:pt x="213" y="185"/>
                    <a:pt x="213" y="185"/>
                  </a:cubicBezTo>
                  <a:cubicBezTo>
                    <a:pt x="213" y="185"/>
                    <a:pt x="212" y="186"/>
                    <a:pt x="212" y="186"/>
                  </a:cubicBezTo>
                  <a:close/>
                  <a:moveTo>
                    <a:pt x="213" y="97"/>
                  </a:moveTo>
                  <a:cubicBezTo>
                    <a:pt x="213" y="97"/>
                    <a:pt x="213" y="97"/>
                    <a:pt x="213" y="97"/>
                  </a:cubicBezTo>
                  <a:cubicBezTo>
                    <a:pt x="212" y="95"/>
                    <a:pt x="211" y="94"/>
                    <a:pt x="209" y="94"/>
                  </a:cubicBezTo>
                  <a:cubicBezTo>
                    <a:pt x="209" y="94"/>
                    <a:pt x="209" y="94"/>
                    <a:pt x="209" y="94"/>
                  </a:cubicBezTo>
                  <a:cubicBezTo>
                    <a:pt x="210" y="93"/>
                    <a:pt x="211" y="92"/>
                    <a:pt x="211" y="91"/>
                  </a:cubicBezTo>
                  <a:cubicBezTo>
                    <a:pt x="211" y="91"/>
                    <a:pt x="212" y="91"/>
                    <a:pt x="212" y="91"/>
                  </a:cubicBezTo>
                  <a:cubicBezTo>
                    <a:pt x="212" y="91"/>
                    <a:pt x="213" y="91"/>
                    <a:pt x="213" y="91"/>
                  </a:cubicBezTo>
                  <a:cubicBezTo>
                    <a:pt x="214" y="91"/>
                    <a:pt x="214" y="91"/>
                    <a:pt x="214" y="91"/>
                  </a:cubicBezTo>
                  <a:cubicBezTo>
                    <a:pt x="213" y="92"/>
                    <a:pt x="212" y="93"/>
                    <a:pt x="212" y="95"/>
                  </a:cubicBezTo>
                  <a:cubicBezTo>
                    <a:pt x="212" y="95"/>
                    <a:pt x="213" y="96"/>
                    <a:pt x="213" y="97"/>
                  </a:cubicBezTo>
                  <a:close/>
                  <a:moveTo>
                    <a:pt x="214" y="134"/>
                  </a:moveTo>
                  <a:cubicBezTo>
                    <a:pt x="214" y="134"/>
                    <a:pt x="214" y="133"/>
                    <a:pt x="214" y="133"/>
                  </a:cubicBezTo>
                  <a:cubicBezTo>
                    <a:pt x="215" y="133"/>
                    <a:pt x="215" y="133"/>
                    <a:pt x="216" y="133"/>
                  </a:cubicBezTo>
                  <a:cubicBezTo>
                    <a:pt x="218" y="133"/>
                    <a:pt x="220" y="131"/>
                    <a:pt x="220" y="129"/>
                  </a:cubicBezTo>
                  <a:cubicBezTo>
                    <a:pt x="220" y="127"/>
                    <a:pt x="218" y="125"/>
                    <a:pt x="216" y="125"/>
                  </a:cubicBezTo>
                  <a:cubicBezTo>
                    <a:pt x="216" y="124"/>
                    <a:pt x="216" y="124"/>
                    <a:pt x="216" y="124"/>
                  </a:cubicBezTo>
                  <a:cubicBezTo>
                    <a:pt x="216" y="124"/>
                    <a:pt x="216" y="124"/>
                    <a:pt x="216" y="124"/>
                  </a:cubicBezTo>
                  <a:cubicBezTo>
                    <a:pt x="216" y="124"/>
                    <a:pt x="216" y="124"/>
                    <a:pt x="216" y="124"/>
                  </a:cubicBezTo>
                  <a:cubicBezTo>
                    <a:pt x="218" y="124"/>
                    <a:pt x="219" y="123"/>
                    <a:pt x="220" y="122"/>
                  </a:cubicBezTo>
                  <a:cubicBezTo>
                    <a:pt x="220" y="123"/>
                    <a:pt x="220" y="123"/>
                    <a:pt x="220" y="123"/>
                  </a:cubicBezTo>
                  <a:cubicBezTo>
                    <a:pt x="220" y="125"/>
                    <a:pt x="221" y="126"/>
                    <a:pt x="223" y="127"/>
                  </a:cubicBezTo>
                  <a:cubicBezTo>
                    <a:pt x="221" y="128"/>
                    <a:pt x="221" y="129"/>
                    <a:pt x="221" y="131"/>
                  </a:cubicBezTo>
                  <a:cubicBezTo>
                    <a:pt x="221" y="131"/>
                    <a:pt x="221" y="132"/>
                    <a:pt x="221" y="132"/>
                  </a:cubicBezTo>
                  <a:cubicBezTo>
                    <a:pt x="221" y="132"/>
                    <a:pt x="221" y="132"/>
                    <a:pt x="221" y="132"/>
                  </a:cubicBezTo>
                  <a:cubicBezTo>
                    <a:pt x="220" y="132"/>
                    <a:pt x="220" y="133"/>
                    <a:pt x="219" y="133"/>
                  </a:cubicBezTo>
                  <a:cubicBezTo>
                    <a:pt x="219" y="133"/>
                    <a:pt x="219" y="133"/>
                    <a:pt x="218" y="133"/>
                  </a:cubicBezTo>
                  <a:cubicBezTo>
                    <a:pt x="217" y="133"/>
                    <a:pt x="216" y="133"/>
                    <a:pt x="215" y="134"/>
                  </a:cubicBezTo>
                  <a:cubicBezTo>
                    <a:pt x="215" y="134"/>
                    <a:pt x="214" y="134"/>
                    <a:pt x="214" y="134"/>
                  </a:cubicBezTo>
                  <a:close/>
                  <a:moveTo>
                    <a:pt x="218" y="293"/>
                  </a:moveTo>
                  <a:cubicBezTo>
                    <a:pt x="218" y="293"/>
                    <a:pt x="218" y="293"/>
                    <a:pt x="218" y="293"/>
                  </a:cubicBezTo>
                  <a:cubicBezTo>
                    <a:pt x="218" y="294"/>
                    <a:pt x="219" y="294"/>
                    <a:pt x="219" y="295"/>
                  </a:cubicBezTo>
                  <a:cubicBezTo>
                    <a:pt x="219" y="295"/>
                    <a:pt x="219" y="295"/>
                    <a:pt x="219" y="295"/>
                  </a:cubicBezTo>
                  <a:cubicBezTo>
                    <a:pt x="219" y="295"/>
                    <a:pt x="219" y="295"/>
                    <a:pt x="219" y="295"/>
                  </a:cubicBezTo>
                  <a:cubicBezTo>
                    <a:pt x="218" y="295"/>
                    <a:pt x="218" y="294"/>
                    <a:pt x="217" y="293"/>
                  </a:cubicBezTo>
                  <a:cubicBezTo>
                    <a:pt x="218" y="293"/>
                    <a:pt x="218" y="293"/>
                    <a:pt x="218" y="293"/>
                  </a:cubicBezTo>
                  <a:close/>
                  <a:moveTo>
                    <a:pt x="225" y="323"/>
                  </a:moveTo>
                  <a:cubicBezTo>
                    <a:pt x="225" y="323"/>
                    <a:pt x="225" y="323"/>
                    <a:pt x="225" y="323"/>
                  </a:cubicBezTo>
                  <a:cubicBezTo>
                    <a:pt x="224" y="322"/>
                    <a:pt x="223" y="321"/>
                    <a:pt x="222" y="321"/>
                  </a:cubicBezTo>
                  <a:cubicBezTo>
                    <a:pt x="221" y="320"/>
                    <a:pt x="220" y="319"/>
                    <a:pt x="219" y="318"/>
                  </a:cubicBezTo>
                  <a:cubicBezTo>
                    <a:pt x="219" y="318"/>
                    <a:pt x="219" y="318"/>
                    <a:pt x="219" y="317"/>
                  </a:cubicBezTo>
                  <a:cubicBezTo>
                    <a:pt x="219" y="316"/>
                    <a:pt x="219" y="316"/>
                    <a:pt x="218" y="315"/>
                  </a:cubicBezTo>
                  <a:cubicBezTo>
                    <a:pt x="219" y="315"/>
                    <a:pt x="219" y="315"/>
                    <a:pt x="219" y="315"/>
                  </a:cubicBezTo>
                  <a:cubicBezTo>
                    <a:pt x="219" y="317"/>
                    <a:pt x="221" y="319"/>
                    <a:pt x="223" y="319"/>
                  </a:cubicBezTo>
                  <a:cubicBezTo>
                    <a:pt x="224" y="319"/>
                    <a:pt x="224" y="319"/>
                    <a:pt x="225" y="318"/>
                  </a:cubicBezTo>
                  <a:cubicBezTo>
                    <a:pt x="225" y="319"/>
                    <a:pt x="225" y="319"/>
                    <a:pt x="225" y="319"/>
                  </a:cubicBezTo>
                  <a:cubicBezTo>
                    <a:pt x="225" y="319"/>
                    <a:pt x="224" y="320"/>
                    <a:pt x="224" y="321"/>
                  </a:cubicBezTo>
                  <a:cubicBezTo>
                    <a:pt x="224" y="322"/>
                    <a:pt x="224" y="323"/>
                    <a:pt x="225" y="323"/>
                  </a:cubicBezTo>
                  <a:close/>
                  <a:moveTo>
                    <a:pt x="225" y="79"/>
                  </a:moveTo>
                  <a:cubicBezTo>
                    <a:pt x="225" y="79"/>
                    <a:pt x="225" y="79"/>
                    <a:pt x="225" y="79"/>
                  </a:cubicBezTo>
                  <a:cubicBezTo>
                    <a:pt x="225" y="79"/>
                    <a:pt x="226" y="79"/>
                    <a:pt x="226" y="79"/>
                  </a:cubicBezTo>
                  <a:cubicBezTo>
                    <a:pt x="226" y="79"/>
                    <a:pt x="226" y="79"/>
                    <a:pt x="225" y="80"/>
                  </a:cubicBezTo>
                  <a:cubicBezTo>
                    <a:pt x="225" y="80"/>
                    <a:pt x="225" y="80"/>
                    <a:pt x="225" y="79"/>
                  </a:cubicBezTo>
                  <a:close/>
                  <a:moveTo>
                    <a:pt x="226" y="92"/>
                  </a:moveTo>
                  <a:cubicBezTo>
                    <a:pt x="226" y="92"/>
                    <a:pt x="226" y="92"/>
                    <a:pt x="226" y="92"/>
                  </a:cubicBezTo>
                  <a:cubicBezTo>
                    <a:pt x="226" y="92"/>
                    <a:pt x="226" y="92"/>
                    <a:pt x="226" y="92"/>
                  </a:cubicBezTo>
                  <a:cubicBezTo>
                    <a:pt x="226" y="92"/>
                    <a:pt x="226" y="92"/>
                    <a:pt x="226" y="92"/>
                  </a:cubicBezTo>
                  <a:close/>
                  <a:moveTo>
                    <a:pt x="227" y="66"/>
                  </a:moveTo>
                  <a:cubicBezTo>
                    <a:pt x="226" y="66"/>
                    <a:pt x="226" y="66"/>
                    <a:pt x="225" y="66"/>
                  </a:cubicBezTo>
                  <a:cubicBezTo>
                    <a:pt x="225" y="66"/>
                    <a:pt x="224" y="66"/>
                    <a:pt x="223" y="66"/>
                  </a:cubicBezTo>
                  <a:cubicBezTo>
                    <a:pt x="224" y="65"/>
                    <a:pt x="224" y="64"/>
                    <a:pt x="224" y="63"/>
                  </a:cubicBezTo>
                  <a:cubicBezTo>
                    <a:pt x="224" y="62"/>
                    <a:pt x="223" y="60"/>
                    <a:pt x="222" y="59"/>
                  </a:cubicBezTo>
                  <a:cubicBezTo>
                    <a:pt x="223" y="59"/>
                    <a:pt x="223" y="58"/>
                    <a:pt x="224" y="58"/>
                  </a:cubicBezTo>
                  <a:cubicBezTo>
                    <a:pt x="224" y="58"/>
                    <a:pt x="224" y="58"/>
                    <a:pt x="224" y="58"/>
                  </a:cubicBezTo>
                  <a:cubicBezTo>
                    <a:pt x="224" y="59"/>
                    <a:pt x="224" y="60"/>
                    <a:pt x="225" y="60"/>
                  </a:cubicBezTo>
                  <a:cubicBezTo>
                    <a:pt x="225" y="60"/>
                    <a:pt x="225" y="61"/>
                    <a:pt x="225" y="61"/>
                  </a:cubicBezTo>
                  <a:cubicBezTo>
                    <a:pt x="225" y="62"/>
                    <a:pt x="226" y="64"/>
                    <a:pt x="227" y="64"/>
                  </a:cubicBezTo>
                  <a:cubicBezTo>
                    <a:pt x="227" y="65"/>
                    <a:pt x="228" y="66"/>
                    <a:pt x="228" y="67"/>
                  </a:cubicBezTo>
                  <a:cubicBezTo>
                    <a:pt x="228" y="66"/>
                    <a:pt x="227" y="66"/>
                    <a:pt x="227" y="66"/>
                  </a:cubicBezTo>
                  <a:close/>
                  <a:moveTo>
                    <a:pt x="228" y="116"/>
                  </a:moveTo>
                  <a:cubicBezTo>
                    <a:pt x="228" y="116"/>
                    <a:pt x="228" y="116"/>
                    <a:pt x="228" y="116"/>
                  </a:cubicBezTo>
                  <a:cubicBezTo>
                    <a:pt x="228" y="116"/>
                    <a:pt x="228" y="116"/>
                    <a:pt x="228" y="116"/>
                  </a:cubicBezTo>
                  <a:cubicBezTo>
                    <a:pt x="228" y="116"/>
                    <a:pt x="228" y="116"/>
                    <a:pt x="228" y="116"/>
                  </a:cubicBezTo>
                  <a:close/>
                  <a:moveTo>
                    <a:pt x="293" y="60"/>
                  </a:moveTo>
                  <a:cubicBezTo>
                    <a:pt x="294" y="60"/>
                    <a:pt x="295" y="60"/>
                    <a:pt x="295" y="59"/>
                  </a:cubicBezTo>
                  <a:cubicBezTo>
                    <a:pt x="296" y="60"/>
                    <a:pt x="296" y="61"/>
                    <a:pt x="297" y="61"/>
                  </a:cubicBezTo>
                  <a:cubicBezTo>
                    <a:pt x="296" y="62"/>
                    <a:pt x="296" y="63"/>
                    <a:pt x="296" y="64"/>
                  </a:cubicBezTo>
                  <a:cubicBezTo>
                    <a:pt x="295" y="64"/>
                    <a:pt x="295" y="64"/>
                    <a:pt x="295" y="64"/>
                  </a:cubicBezTo>
                  <a:cubicBezTo>
                    <a:pt x="294" y="63"/>
                    <a:pt x="294" y="62"/>
                    <a:pt x="292" y="61"/>
                  </a:cubicBezTo>
                  <a:cubicBezTo>
                    <a:pt x="293" y="61"/>
                    <a:pt x="293" y="60"/>
                    <a:pt x="293" y="60"/>
                  </a:cubicBezTo>
                  <a:close/>
                  <a:moveTo>
                    <a:pt x="266" y="45"/>
                  </a:moveTo>
                  <a:cubicBezTo>
                    <a:pt x="267" y="44"/>
                    <a:pt x="268" y="43"/>
                    <a:pt x="268" y="41"/>
                  </a:cubicBezTo>
                  <a:cubicBezTo>
                    <a:pt x="268" y="40"/>
                    <a:pt x="268" y="39"/>
                    <a:pt x="268" y="38"/>
                  </a:cubicBezTo>
                  <a:cubicBezTo>
                    <a:pt x="269" y="38"/>
                    <a:pt x="269" y="38"/>
                    <a:pt x="270" y="37"/>
                  </a:cubicBezTo>
                  <a:cubicBezTo>
                    <a:pt x="270" y="37"/>
                    <a:pt x="271" y="37"/>
                    <a:pt x="271" y="37"/>
                  </a:cubicBezTo>
                  <a:cubicBezTo>
                    <a:pt x="272" y="37"/>
                    <a:pt x="272" y="37"/>
                    <a:pt x="273" y="37"/>
                  </a:cubicBezTo>
                  <a:cubicBezTo>
                    <a:pt x="273" y="38"/>
                    <a:pt x="273" y="39"/>
                    <a:pt x="274" y="39"/>
                  </a:cubicBezTo>
                  <a:cubicBezTo>
                    <a:pt x="272" y="40"/>
                    <a:pt x="271" y="41"/>
                    <a:pt x="271" y="42"/>
                  </a:cubicBezTo>
                  <a:cubicBezTo>
                    <a:pt x="269" y="42"/>
                    <a:pt x="268" y="44"/>
                    <a:pt x="268" y="45"/>
                  </a:cubicBezTo>
                  <a:cubicBezTo>
                    <a:pt x="268" y="48"/>
                    <a:pt x="269" y="49"/>
                    <a:pt x="271" y="49"/>
                  </a:cubicBezTo>
                  <a:cubicBezTo>
                    <a:pt x="272" y="49"/>
                    <a:pt x="272" y="49"/>
                    <a:pt x="272" y="49"/>
                  </a:cubicBezTo>
                  <a:cubicBezTo>
                    <a:pt x="273" y="49"/>
                    <a:pt x="273" y="50"/>
                    <a:pt x="274" y="50"/>
                  </a:cubicBezTo>
                  <a:cubicBezTo>
                    <a:pt x="273" y="50"/>
                    <a:pt x="273" y="51"/>
                    <a:pt x="272" y="52"/>
                  </a:cubicBezTo>
                  <a:cubicBezTo>
                    <a:pt x="272" y="52"/>
                    <a:pt x="272" y="52"/>
                    <a:pt x="272" y="52"/>
                  </a:cubicBezTo>
                  <a:cubicBezTo>
                    <a:pt x="272" y="52"/>
                    <a:pt x="271" y="52"/>
                    <a:pt x="271" y="52"/>
                  </a:cubicBezTo>
                  <a:cubicBezTo>
                    <a:pt x="271" y="52"/>
                    <a:pt x="270" y="51"/>
                    <a:pt x="269" y="51"/>
                  </a:cubicBezTo>
                  <a:cubicBezTo>
                    <a:pt x="269" y="51"/>
                    <a:pt x="268" y="51"/>
                    <a:pt x="268" y="52"/>
                  </a:cubicBezTo>
                  <a:cubicBezTo>
                    <a:pt x="268" y="51"/>
                    <a:pt x="268" y="51"/>
                    <a:pt x="268" y="51"/>
                  </a:cubicBezTo>
                  <a:cubicBezTo>
                    <a:pt x="268" y="49"/>
                    <a:pt x="266" y="47"/>
                    <a:pt x="264" y="47"/>
                  </a:cubicBezTo>
                  <a:cubicBezTo>
                    <a:pt x="264" y="47"/>
                    <a:pt x="264" y="47"/>
                    <a:pt x="264" y="47"/>
                  </a:cubicBezTo>
                  <a:cubicBezTo>
                    <a:pt x="265" y="47"/>
                    <a:pt x="265" y="46"/>
                    <a:pt x="266" y="45"/>
                  </a:cubicBezTo>
                  <a:close/>
                  <a:moveTo>
                    <a:pt x="266" y="62"/>
                  </a:moveTo>
                  <a:cubicBezTo>
                    <a:pt x="266" y="62"/>
                    <a:pt x="266" y="62"/>
                    <a:pt x="266" y="62"/>
                  </a:cubicBezTo>
                  <a:cubicBezTo>
                    <a:pt x="267" y="62"/>
                    <a:pt x="267" y="62"/>
                    <a:pt x="268" y="62"/>
                  </a:cubicBezTo>
                  <a:cubicBezTo>
                    <a:pt x="268" y="62"/>
                    <a:pt x="268" y="62"/>
                    <a:pt x="268" y="62"/>
                  </a:cubicBezTo>
                  <a:cubicBezTo>
                    <a:pt x="268" y="63"/>
                    <a:pt x="269" y="63"/>
                    <a:pt x="270" y="64"/>
                  </a:cubicBezTo>
                  <a:cubicBezTo>
                    <a:pt x="270" y="64"/>
                    <a:pt x="270" y="64"/>
                    <a:pt x="270" y="64"/>
                  </a:cubicBezTo>
                  <a:cubicBezTo>
                    <a:pt x="269" y="64"/>
                    <a:pt x="269" y="63"/>
                    <a:pt x="268" y="63"/>
                  </a:cubicBezTo>
                  <a:cubicBezTo>
                    <a:pt x="268" y="63"/>
                    <a:pt x="267" y="64"/>
                    <a:pt x="267" y="64"/>
                  </a:cubicBezTo>
                  <a:cubicBezTo>
                    <a:pt x="266" y="64"/>
                    <a:pt x="266" y="64"/>
                    <a:pt x="266" y="63"/>
                  </a:cubicBezTo>
                  <a:cubicBezTo>
                    <a:pt x="266" y="63"/>
                    <a:pt x="266" y="63"/>
                    <a:pt x="266" y="63"/>
                  </a:cubicBezTo>
                  <a:cubicBezTo>
                    <a:pt x="266" y="63"/>
                    <a:pt x="266" y="62"/>
                    <a:pt x="266" y="62"/>
                  </a:cubicBezTo>
                  <a:close/>
                  <a:moveTo>
                    <a:pt x="263" y="95"/>
                  </a:moveTo>
                  <a:cubicBezTo>
                    <a:pt x="264" y="95"/>
                    <a:pt x="264" y="96"/>
                    <a:pt x="265" y="96"/>
                  </a:cubicBezTo>
                  <a:cubicBezTo>
                    <a:pt x="266" y="98"/>
                    <a:pt x="267" y="99"/>
                    <a:pt x="270" y="99"/>
                  </a:cubicBezTo>
                  <a:cubicBezTo>
                    <a:pt x="270" y="99"/>
                    <a:pt x="270" y="99"/>
                    <a:pt x="270" y="99"/>
                  </a:cubicBezTo>
                  <a:cubicBezTo>
                    <a:pt x="270" y="99"/>
                    <a:pt x="270" y="99"/>
                    <a:pt x="270" y="99"/>
                  </a:cubicBezTo>
                  <a:cubicBezTo>
                    <a:pt x="270" y="100"/>
                    <a:pt x="270" y="100"/>
                    <a:pt x="270" y="100"/>
                  </a:cubicBezTo>
                  <a:cubicBezTo>
                    <a:pt x="269" y="99"/>
                    <a:pt x="268" y="99"/>
                    <a:pt x="266" y="99"/>
                  </a:cubicBezTo>
                  <a:cubicBezTo>
                    <a:pt x="265" y="99"/>
                    <a:pt x="264" y="99"/>
                    <a:pt x="263" y="100"/>
                  </a:cubicBezTo>
                  <a:cubicBezTo>
                    <a:pt x="263" y="100"/>
                    <a:pt x="263" y="100"/>
                    <a:pt x="263" y="100"/>
                  </a:cubicBezTo>
                  <a:cubicBezTo>
                    <a:pt x="262" y="100"/>
                    <a:pt x="262" y="100"/>
                    <a:pt x="262" y="100"/>
                  </a:cubicBezTo>
                  <a:cubicBezTo>
                    <a:pt x="261" y="100"/>
                    <a:pt x="261" y="101"/>
                    <a:pt x="260" y="101"/>
                  </a:cubicBezTo>
                  <a:cubicBezTo>
                    <a:pt x="260" y="101"/>
                    <a:pt x="260" y="101"/>
                    <a:pt x="260" y="101"/>
                  </a:cubicBezTo>
                  <a:cubicBezTo>
                    <a:pt x="262" y="100"/>
                    <a:pt x="263" y="99"/>
                    <a:pt x="263" y="97"/>
                  </a:cubicBezTo>
                  <a:cubicBezTo>
                    <a:pt x="263" y="97"/>
                    <a:pt x="263" y="97"/>
                    <a:pt x="263" y="97"/>
                  </a:cubicBezTo>
                  <a:cubicBezTo>
                    <a:pt x="263" y="96"/>
                    <a:pt x="263" y="95"/>
                    <a:pt x="263" y="95"/>
                  </a:cubicBezTo>
                  <a:close/>
                  <a:moveTo>
                    <a:pt x="252" y="32"/>
                  </a:moveTo>
                  <a:cubicBezTo>
                    <a:pt x="253" y="32"/>
                    <a:pt x="253" y="32"/>
                    <a:pt x="254" y="33"/>
                  </a:cubicBezTo>
                  <a:cubicBezTo>
                    <a:pt x="253" y="33"/>
                    <a:pt x="253" y="34"/>
                    <a:pt x="253" y="35"/>
                  </a:cubicBezTo>
                  <a:cubicBezTo>
                    <a:pt x="253" y="35"/>
                    <a:pt x="253" y="36"/>
                    <a:pt x="253" y="36"/>
                  </a:cubicBezTo>
                  <a:cubicBezTo>
                    <a:pt x="252" y="36"/>
                    <a:pt x="251" y="36"/>
                    <a:pt x="250" y="37"/>
                  </a:cubicBezTo>
                  <a:cubicBezTo>
                    <a:pt x="250" y="37"/>
                    <a:pt x="249" y="37"/>
                    <a:pt x="249" y="36"/>
                  </a:cubicBezTo>
                  <a:cubicBezTo>
                    <a:pt x="249" y="36"/>
                    <a:pt x="249" y="35"/>
                    <a:pt x="249" y="35"/>
                  </a:cubicBezTo>
                  <a:cubicBezTo>
                    <a:pt x="249" y="34"/>
                    <a:pt x="249" y="34"/>
                    <a:pt x="249" y="33"/>
                  </a:cubicBezTo>
                  <a:cubicBezTo>
                    <a:pt x="250" y="33"/>
                    <a:pt x="251" y="33"/>
                    <a:pt x="252" y="32"/>
                  </a:cubicBezTo>
                  <a:close/>
                  <a:moveTo>
                    <a:pt x="253" y="154"/>
                  </a:moveTo>
                  <a:cubicBezTo>
                    <a:pt x="253" y="154"/>
                    <a:pt x="253" y="154"/>
                    <a:pt x="253" y="154"/>
                  </a:cubicBezTo>
                  <a:cubicBezTo>
                    <a:pt x="253" y="154"/>
                    <a:pt x="253" y="154"/>
                    <a:pt x="253" y="154"/>
                  </a:cubicBezTo>
                  <a:cubicBezTo>
                    <a:pt x="253" y="154"/>
                    <a:pt x="253" y="154"/>
                    <a:pt x="253" y="154"/>
                  </a:cubicBezTo>
                  <a:close/>
                  <a:moveTo>
                    <a:pt x="251" y="164"/>
                  </a:moveTo>
                  <a:cubicBezTo>
                    <a:pt x="251" y="164"/>
                    <a:pt x="251" y="164"/>
                    <a:pt x="251" y="164"/>
                  </a:cubicBezTo>
                  <a:cubicBezTo>
                    <a:pt x="251" y="164"/>
                    <a:pt x="251" y="164"/>
                    <a:pt x="251" y="164"/>
                  </a:cubicBezTo>
                  <a:cubicBezTo>
                    <a:pt x="251" y="164"/>
                    <a:pt x="251" y="164"/>
                    <a:pt x="251" y="164"/>
                  </a:cubicBezTo>
                  <a:cubicBezTo>
                    <a:pt x="251" y="164"/>
                    <a:pt x="251" y="164"/>
                    <a:pt x="251" y="164"/>
                  </a:cubicBezTo>
                  <a:close/>
                  <a:moveTo>
                    <a:pt x="232" y="34"/>
                  </a:moveTo>
                  <a:cubicBezTo>
                    <a:pt x="232" y="34"/>
                    <a:pt x="232" y="34"/>
                    <a:pt x="233" y="34"/>
                  </a:cubicBezTo>
                  <a:cubicBezTo>
                    <a:pt x="233" y="35"/>
                    <a:pt x="235" y="36"/>
                    <a:pt x="236" y="36"/>
                  </a:cubicBezTo>
                  <a:cubicBezTo>
                    <a:pt x="237" y="36"/>
                    <a:pt x="238" y="36"/>
                    <a:pt x="238" y="35"/>
                  </a:cubicBezTo>
                  <a:cubicBezTo>
                    <a:pt x="239" y="35"/>
                    <a:pt x="239" y="35"/>
                    <a:pt x="239" y="35"/>
                  </a:cubicBezTo>
                  <a:cubicBezTo>
                    <a:pt x="239" y="35"/>
                    <a:pt x="239" y="35"/>
                    <a:pt x="239" y="35"/>
                  </a:cubicBezTo>
                  <a:cubicBezTo>
                    <a:pt x="239" y="36"/>
                    <a:pt x="239" y="36"/>
                    <a:pt x="239" y="37"/>
                  </a:cubicBezTo>
                  <a:cubicBezTo>
                    <a:pt x="239" y="37"/>
                    <a:pt x="238" y="37"/>
                    <a:pt x="238" y="38"/>
                  </a:cubicBezTo>
                  <a:cubicBezTo>
                    <a:pt x="237" y="38"/>
                    <a:pt x="236" y="38"/>
                    <a:pt x="236" y="39"/>
                  </a:cubicBezTo>
                  <a:cubicBezTo>
                    <a:pt x="236" y="39"/>
                    <a:pt x="235" y="38"/>
                    <a:pt x="235" y="38"/>
                  </a:cubicBezTo>
                  <a:cubicBezTo>
                    <a:pt x="234" y="38"/>
                    <a:pt x="233" y="39"/>
                    <a:pt x="232" y="40"/>
                  </a:cubicBezTo>
                  <a:cubicBezTo>
                    <a:pt x="232" y="39"/>
                    <a:pt x="233" y="38"/>
                    <a:pt x="233" y="37"/>
                  </a:cubicBezTo>
                  <a:cubicBezTo>
                    <a:pt x="233" y="36"/>
                    <a:pt x="232" y="34"/>
                    <a:pt x="231" y="34"/>
                  </a:cubicBezTo>
                  <a:cubicBezTo>
                    <a:pt x="232" y="34"/>
                    <a:pt x="232" y="34"/>
                    <a:pt x="232" y="34"/>
                  </a:cubicBezTo>
                  <a:close/>
                  <a:moveTo>
                    <a:pt x="234" y="50"/>
                  </a:moveTo>
                  <a:cubicBezTo>
                    <a:pt x="234" y="50"/>
                    <a:pt x="234" y="50"/>
                    <a:pt x="234" y="50"/>
                  </a:cubicBezTo>
                  <a:cubicBezTo>
                    <a:pt x="234" y="50"/>
                    <a:pt x="234" y="50"/>
                    <a:pt x="234" y="50"/>
                  </a:cubicBezTo>
                  <a:cubicBezTo>
                    <a:pt x="234" y="50"/>
                    <a:pt x="234" y="50"/>
                    <a:pt x="234" y="50"/>
                  </a:cubicBezTo>
                  <a:close/>
                  <a:moveTo>
                    <a:pt x="233" y="56"/>
                  </a:moveTo>
                  <a:cubicBezTo>
                    <a:pt x="233" y="56"/>
                    <a:pt x="233" y="56"/>
                    <a:pt x="232" y="56"/>
                  </a:cubicBezTo>
                  <a:cubicBezTo>
                    <a:pt x="232" y="56"/>
                    <a:pt x="232" y="56"/>
                    <a:pt x="232" y="55"/>
                  </a:cubicBezTo>
                  <a:cubicBezTo>
                    <a:pt x="232" y="55"/>
                    <a:pt x="232" y="55"/>
                    <a:pt x="233" y="55"/>
                  </a:cubicBezTo>
                  <a:cubicBezTo>
                    <a:pt x="233" y="55"/>
                    <a:pt x="233" y="55"/>
                    <a:pt x="233" y="56"/>
                  </a:cubicBezTo>
                  <a:close/>
                  <a:moveTo>
                    <a:pt x="232" y="77"/>
                  </a:moveTo>
                  <a:cubicBezTo>
                    <a:pt x="232" y="77"/>
                    <a:pt x="232" y="77"/>
                    <a:pt x="232" y="77"/>
                  </a:cubicBezTo>
                  <a:cubicBezTo>
                    <a:pt x="232" y="77"/>
                    <a:pt x="232" y="77"/>
                    <a:pt x="232" y="77"/>
                  </a:cubicBezTo>
                  <a:cubicBezTo>
                    <a:pt x="232" y="77"/>
                    <a:pt x="232" y="77"/>
                    <a:pt x="232" y="77"/>
                  </a:cubicBezTo>
                  <a:close/>
                  <a:moveTo>
                    <a:pt x="231" y="40"/>
                  </a:moveTo>
                  <a:cubicBezTo>
                    <a:pt x="231" y="40"/>
                    <a:pt x="231" y="41"/>
                    <a:pt x="231" y="41"/>
                  </a:cubicBezTo>
                  <a:cubicBezTo>
                    <a:pt x="230" y="41"/>
                    <a:pt x="230" y="41"/>
                    <a:pt x="230" y="41"/>
                  </a:cubicBezTo>
                  <a:cubicBezTo>
                    <a:pt x="230" y="41"/>
                    <a:pt x="231" y="40"/>
                    <a:pt x="231" y="40"/>
                  </a:cubicBezTo>
                  <a:close/>
                  <a:moveTo>
                    <a:pt x="231" y="68"/>
                  </a:moveTo>
                  <a:cubicBezTo>
                    <a:pt x="231" y="68"/>
                    <a:pt x="231" y="68"/>
                    <a:pt x="231" y="68"/>
                  </a:cubicBezTo>
                  <a:cubicBezTo>
                    <a:pt x="231" y="69"/>
                    <a:pt x="231" y="69"/>
                    <a:pt x="231" y="69"/>
                  </a:cubicBezTo>
                  <a:cubicBezTo>
                    <a:pt x="231" y="69"/>
                    <a:pt x="230" y="68"/>
                    <a:pt x="230" y="68"/>
                  </a:cubicBezTo>
                  <a:cubicBezTo>
                    <a:pt x="230" y="68"/>
                    <a:pt x="230" y="68"/>
                    <a:pt x="229" y="67"/>
                  </a:cubicBezTo>
                  <a:cubicBezTo>
                    <a:pt x="230" y="67"/>
                    <a:pt x="230" y="67"/>
                    <a:pt x="231" y="68"/>
                  </a:cubicBezTo>
                  <a:close/>
                  <a:moveTo>
                    <a:pt x="232" y="269"/>
                  </a:moveTo>
                  <a:cubicBezTo>
                    <a:pt x="231" y="269"/>
                    <a:pt x="231" y="269"/>
                    <a:pt x="230" y="269"/>
                  </a:cubicBezTo>
                  <a:cubicBezTo>
                    <a:pt x="231" y="269"/>
                    <a:pt x="231" y="269"/>
                    <a:pt x="231" y="268"/>
                  </a:cubicBezTo>
                  <a:cubicBezTo>
                    <a:pt x="231" y="268"/>
                    <a:pt x="232" y="269"/>
                    <a:pt x="232" y="269"/>
                  </a:cubicBezTo>
                  <a:cubicBezTo>
                    <a:pt x="232" y="269"/>
                    <a:pt x="232" y="269"/>
                    <a:pt x="232" y="269"/>
                  </a:cubicBezTo>
                  <a:cubicBezTo>
                    <a:pt x="232" y="269"/>
                    <a:pt x="232" y="269"/>
                    <a:pt x="232" y="269"/>
                  </a:cubicBezTo>
                  <a:close/>
                  <a:moveTo>
                    <a:pt x="236" y="314"/>
                  </a:moveTo>
                  <a:cubicBezTo>
                    <a:pt x="235" y="313"/>
                    <a:pt x="235" y="313"/>
                    <a:pt x="234" y="313"/>
                  </a:cubicBezTo>
                  <a:cubicBezTo>
                    <a:pt x="235" y="312"/>
                    <a:pt x="235" y="312"/>
                    <a:pt x="235" y="311"/>
                  </a:cubicBezTo>
                  <a:cubicBezTo>
                    <a:pt x="235" y="310"/>
                    <a:pt x="234" y="309"/>
                    <a:pt x="234" y="308"/>
                  </a:cubicBezTo>
                  <a:cubicBezTo>
                    <a:pt x="234" y="308"/>
                    <a:pt x="235" y="308"/>
                    <a:pt x="235" y="308"/>
                  </a:cubicBezTo>
                  <a:cubicBezTo>
                    <a:pt x="235" y="308"/>
                    <a:pt x="235" y="308"/>
                    <a:pt x="235" y="308"/>
                  </a:cubicBezTo>
                  <a:cubicBezTo>
                    <a:pt x="235" y="310"/>
                    <a:pt x="236" y="312"/>
                    <a:pt x="237" y="312"/>
                  </a:cubicBezTo>
                  <a:cubicBezTo>
                    <a:pt x="236" y="313"/>
                    <a:pt x="236" y="313"/>
                    <a:pt x="236" y="314"/>
                  </a:cubicBezTo>
                  <a:close/>
                  <a:moveTo>
                    <a:pt x="237" y="304"/>
                  </a:moveTo>
                  <a:cubicBezTo>
                    <a:pt x="237" y="304"/>
                    <a:pt x="237" y="304"/>
                    <a:pt x="237" y="304"/>
                  </a:cubicBezTo>
                  <a:cubicBezTo>
                    <a:pt x="237" y="304"/>
                    <a:pt x="237" y="304"/>
                    <a:pt x="237" y="304"/>
                  </a:cubicBezTo>
                  <a:cubicBezTo>
                    <a:pt x="237" y="304"/>
                    <a:pt x="237" y="304"/>
                    <a:pt x="237" y="304"/>
                  </a:cubicBezTo>
                  <a:cubicBezTo>
                    <a:pt x="237" y="304"/>
                    <a:pt x="237" y="304"/>
                    <a:pt x="237" y="304"/>
                  </a:cubicBezTo>
                  <a:close/>
                  <a:moveTo>
                    <a:pt x="237" y="124"/>
                  </a:moveTo>
                  <a:cubicBezTo>
                    <a:pt x="236" y="124"/>
                    <a:pt x="236" y="124"/>
                    <a:pt x="236" y="124"/>
                  </a:cubicBezTo>
                  <a:cubicBezTo>
                    <a:pt x="236" y="124"/>
                    <a:pt x="235" y="123"/>
                    <a:pt x="235" y="123"/>
                  </a:cubicBezTo>
                  <a:cubicBezTo>
                    <a:pt x="235" y="123"/>
                    <a:pt x="235" y="122"/>
                    <a:pt x="235" y="122"/>
                  </a:cubicBezTo>
                  <a:cubicBezTo>
                    <a:pt x="235" y="122"/>
                    <a:pt x="236" y="122"/>
                    <a:pt x="236" y="122"/>
                  </a:cubicBezTo>
                  <a:cubicBezTo>
                    <a:pt x="236" y="123"/>
                    <a:pt x="237" y="123"/>
                    <a:pt x="238" y="124"/>
                  </a:cubicBezTo>
                  <a:cubicBezTo>
                    <a:pt x="237" y="124"/>
                    <a:pt x="237" y="124"/>
                    <a:pt x="237" y="124"/>
                  </a:cubicBezTo>
                  <a:close/>
                  <a:moveTo>
                    <a:pt x="237" y="112"/>
                  </a:moveTo>
                  <a:cubicBezTo>
                    <a:pt x="236" y="111"/>
                    <a:pt x="235" y="111"/>
                    <a:pt x="234" y="111"/>
                  </a:cubicBezTo>
                  <a:cubicBezTo>
                    <a:pt x="233" y="111"/>
                    <a:pt x="231" y="112"/>
                    <a:pt x="231" y="113"/>
                  </a:cubicBezTo>
                  <a:cubicBezTo>
                    <a:pt x="230" y="114"/>
                    <a:pt x="230" y="114"/>
                    <a:pt x="229" y="115"/>
                  </a:cubicBezTo>
                  <a:cubicBezTo>
                    <a:pt x="229" y="114"/>
                    <a:pt x="229" y="114"/>
                    <a:pt x="229" y="113"/>
                  </a:cubicBezTo>
                  <a:cubicBezTo>
                    <a:pt x="229" y="113"/>
                    <a:pt x="229" y="113"/>
                    <a:pt x="229" y="112"/>
                  </a:cubicBezTo>
                  <a:cubicBezTo>
                    <a:pt x="230" y="112"/>
                    <a:pt x="230" y="111"/>
                    <a:pt x="230" y="110"/>
                  </a:cubicBezTo>
                  <a:cubicBezTo>
                    <a:pt x="230" y="109"/>
                    <a:pt x="230" y="109"/>
                    <a:pt x="230" y="109"/>
                  </a:cubicBezTo>
                  <a:cubicBezTo>
                    <a:pt x="231" y="108"/>
                    <a:pt x="231" y="107"/>
                    <a:pt x="231" y="106"/>
                  </a:cubicBezTo>
                  <a:cubicBezTo>
                    <a:pt x="231" y="106"/>
                    <a:pt x="231" y="106"/>
                    <a:pt x="231" y="106"/>
                  </a:cubicBezTo>
                  <a:cubicBezTo>
                    <a:pt x="231" y="106"/>
                    <a:pt x="232" y="106"/>
                    <a:pt x="233" y="106"/>
                  </a:cubicBezTo>
                  <a:cubicBezTo>
                    <a:pt x="233" y="108"/>
                    <a:pt x="234" y="109"/>
                    <a:pt x="236" y="110"/>
                  </a:cubicBezTo>
                  <a:cubicBezTo>
                    <a:pt x="236" y="111"/>
                    <a:pt x="237" y="111"/>
                    <a:pt x="238" y="111"/>
                  </a:cubicBezTo>
                  <a:cubicBezTo>
                    <a:pt x="238" y="112"/>
                    <a:pt x="237" y="112"/>
                    <a:pt x="237" y="112"/>
                  </a:cubicBezTo>
                  <a:close/>
                  <a:moveTo>
                    <a:pt x="237" y="49"/>
                  </a:moveTo>
                  <a:cubicBezTo>
                    <a:pt x="237" y="49"/>
                    <a:pt x="237" y="49"/>
                    <a:pt x="237" y="49"/>
                  </a:cubicBezTo>
                  <a:cubicBezTo>
                    <a:pt x="236" y="49"/>
                    <a:pt x="236" y="49"/>
                    <a:pt x="236" y="49"/>
                  </a:cubicBezTo>
                  <a:cubicBezTo>
                    <a:pt x="236" y="48"/>
                    <a:pt x="237" y="48"/>
                    <a:pt x="237" y="47"/>
                  </a:cubicBezTo>
                  <a:cubicBezTo>
                    <a:pt x="238" y="47"/>
                    <a:pt x="238" y="46"/>
                    <a:pt x="239" y="46"/>
                  </a:cubicBezTo>
                  <a:cubicBezTo>
                    <a:pt x="239" y="46"/>
                    <a:pt x="240" y="46"/>
                    <a:pt x="240" y="46"/>
                  </a:cubicBezTo>
                  <a:cubicBezTo>
                    <a:pt x="240" y="49"/>
                    <a:pt x="243" y="51"/>
                    <a:pt x="245" y="51"/>
                  </a:cubicBezTo>
                  <a:cubicBezTo>
                    <a:pt x="246" y="53"/>
                    <a:pt x="247" y="54"/>
                    <a:pt x="249" y="54"/>
                  </a:cubicBezTo>
                  <a:cubicBezTo>
                    <a:pt x="248" y="54"/>
                    <a:pt x="248" y="55"/>
                    <a:pt x="248" y="55"/>
                  </a:cubicBezTo>
                  <a:cubicBezTo>
                    <a:pt x="248" y="55"/>
                    <a:pt x="248" y="55"/>
                    <a:pt x="248" y="55"/>
                  </a:cubicBezTo>
                  <a:cubicBezTo>
                    <a:pt x="248" y="56"/>
                    <a:pt x="248" y="56"/>
                    <a:pt x="248" y="56"/>
                  </a:cubicBezTo>
                  <a:cubicBezTo>
                    <a:pt x="248" y="56"/>
                    <a:pt x="248" y="56"/>
                    <a:pt x="248" y="57"/>
                  </a:cubicBezTo>
                  <a:cubicBezTo>
                    <a:pt x="247" y="57"/>
                    <a:pt x="247" y="57"/>
                    <a:pt x="246" y="57"/>
                  </a:cubicBezTo>
                  <a:cubicBezTo>
                    <a:pt x="246" y="57"/>
                    <a:pt x="246" y="57"/>
                    <a:pt x="246" y="57"/>
                  </a:cubicBezTo>
                  <a:cubicBezTo>
                    <a:pt x="246" y="55"/>
                    <a:pt x="245" y="54"/>
                    <a:pt x="244" y="53"/>
                  </a:cubicBezTo>
                  <a:cubicBezTo>
                    <a:pt x="244" y="52"/>
                    <a:pt x="243" y="51"/>
                    <a:pt x="242" y="50"/>
                  </a:cubicBezTo>
                  <a:cubicBezTo>
                    <a:pt x="241" y="49"/>
                    <a:pt x="240" y="49"/>
                    <a:pt x="238" y="49"/>
                  </a:cubicBezTo>
                  <a:cubicBezTo>
                    <a:pt x="238" y="49"/>
                    <a:pt x="238" y="49"/>
                    <a:pt x="237" y="49"/>
                  </a:cubicBezTo>
                  <a:close/>
                  <a:moveTo>
                    <a:pt x="245" y="81"/>
                  </a:moveTo>
                  <a:cubicBezTo>
                    <a:pt x="245" y="82"/>
                    <a:pt x="245" y="82"/>
                    <a:pt x="245" y="82"/>
                  </a:cubicBezTo>
                  <a:cubicBezTo>
                    <a:pt x="245" y="81"/>
                    <a:pt x="244" y="81"/>
                    <a:pt x="244" y="80"/>
                  </a:cubicBezTo>
                  <a:cubicBezTo>
                    <a:pt x="244" y="80"/>
                    <a:pt x="243" y="79"/>
                    <a:pt x="243" y="79"/>
                  </a:cubicBezTo>
                  <a:cubicBezTo>
                    <a:pt x="243" y="79"/>
                    <a:pt x="243" y="79"/>
                    <a:pt x="243" y="78"/>
                  </a:cubicBezTo>
                  <a:cubicBezTo>
                    <a:pt x="243" y="77"/>
                    <a:pt x="242" y="76"/>
                    <a:pt x="241" y="75"/>
                  </a:cubicBezTo>
                  <a:cubicBezTo>
                    <a:pt x="242" y="75"/>
                    <a:pt x="242" y="74"/>
                    <a:pt x="242" y="74"/>
                  </a:cubicBezTo>
                  <a:cubicBezTo>
                    <a:pt x="242" y="74"/>
                    <a:pt x="243" y="75"/>
                    <a:pt x="244" y="75"/>
                  </a:cubicBezTo>
                  <a:cubicBezTo>
                    <a:pt x="244" y="75"/>
                    <a:pt x="244" y="74"/>
                    <a:pt x="244" y="74"/>
                  </a:cubicBezTo>
                  <a:cubicBezTo>
                    <a:pt x="245" y="75"/>
                    <a:pt x="245" y="76"/>
                    <a:pt x="246" y="77"/>
                  </a:cubicBezTo>
                  <a:cubicBezTo>
                    <a:pt x="246" y="77"/>
                    <a:pt x="246" y="77"/>
                    <a:pt x="246" y="78"/>
                  </a:cubicBezTo>
                  <a:cubicBezTo>
                    <a:pt x="246" y="78"/>
                    <a:pt x="245" y="79"/>
                    <a:pt x="245" y="80"/>
                  </a:cubicBezTo>
                  <a:cubicBezTo>
                    <a:pt x="245" y="81"/>
                    <a:pt x="245" y="81"/>
                    <a:pt x="245" y="81"/>
                  </a:cubicBezTo>
                  <a:close/>
                  <a:moveTo>
                    <a:pt x="241" y="88"/>
                  </a:moveTo>
                  <a:cubicBezTo>
                    <a:pt x="241" y="88"/>
                    <a:pt x="242" y="87"/>
                    <a:pt x="242" y="86"/>
                  </a:cubicBezTo>
                  <a:cubicBezTo>
                    <a:pt x="242" y="86"/>
                    <a:pt x="243" y="86"/>
                    <a:pt x="243" y="86"/>
                  </a:cubicBezTo>
                  <a:cubicBezTo>
                    <a:pt x="243" y="87"/>
                    <a:pt x="243" y="87"/>
                    <a:pt x="244" y="88"/>
                  </a:cubicBezTo>
                  <a:cubicBezTo>
                    <a:pt x="244" y="88"/>
                    <a:pt x="244" y="88"/>
                    <a:pt x="244" y="88"/>
                  </a:cubicBezTo>
                  <a:cubicBezTo>
                    <a:pt x="244" y="89"/>
                    <a:pt x="244" y="90"/>
                    <a:pt x="244" y="90"/>
                  </a:cubicBezTo>
                  <a:cubicBezTo>
                    <a:pt x="243" y="91"/>
                    <a:pt x="242" y="91"/>
                    <a:pt x="242" y="92"/>
                  </a:cubicBezTo>
                  <a:cubicBezTo>
                    <a:pt x="241" y="92"/>
                    <a:pt x="241" y="92"/>
                    <a:pt x="241" y="92"/>
                  </a:cubicBezTo>
                  <a:cubicBezTo>
                    <a:pt x="240" y="92"/>
                    <a:pt x="240" y="92"/>
                    <a:pt x="240" y="91"/>
                  </a:cubicBezTo>
                  <a:cubicBezTo>
                    <a:pt x="241" y="91"/>
                    <a:pt x="241" y="90"/>
                    <a:pt x="241" y="88"/>
                  </a:cubicBezTo>
                  <a:cubicBezTo>
                    <a:pt x="241" y="88"/>
                    <a:pt x="241" y="88"/>
                    <a:pt x="241" y="88"/>
                  </a:cubicBezTo>
                  <a:close/>
                  <a:moveTo>
                    <a:pt x="239" y="68"/>
                  </a:moveTo>
                  <a:cubicBezTo>
                    <a:pt x="239" y="68"/>
                    <a:pt x="240" y="68"/>
                    <a:pt x="240" y="68"/>
                  </a:cubicBezTo>
                  <a:cubicBezTo>
                    <a:pt x="240" y="68"/>
                    <a:pt x="239" y="69"/>
                    <a:pt x="239" y="69"/>
                  </a:cubicBezTo>
                  <a:cubicBezTo>
                    <a:pt x="239" y="69"/>
                    <a:pt x="239" y="69"/>
                    <a:pt x="239" y="69"/>
                  </a:cubicBezTo>
                  <a:cubicBezTo>
                    <a:pt x="239" y="69"/>
                    <a:pt x="239" y="68"/>
                    <a:pt x="239" y="68"/>
                  </a:cubicBezTo>
                  <a:close/>
                  <a:moveTo>
                    <a:pt x="239" y="70"/>
                  </a:moveTo>
                  <a:cubicBezTo>
                    <a:pt x="239" y="70"/>
                    <a:pt x="239" y="70"/>
                    <a:pt x="239" y="70"/>
                  </a:cubicBezTo>
                  <a:cubicBezTo>
                    <a:pt x="239" y="70"/>
                    <a:pt x="239" y="70"/>
                    <a:pt x="239" y="70"/>
                  </a:cubicBezTo>
                  <a:cubicBezTo>
                    <a:pt x="239" y="70"/>
                    <a:pt x="239" y="70"/>
                    <a:pt x="239" y="70"/>
                  </a:cubicBezTo>
                  <a:cubicBezTo>
                    <a:pt x="239" y="70"/>
                    <a:pt x="239" y="70"/>
                    <a:pt x="239" y="70"/>
                  </a:cubicBezTo>
                  <a:close/>
                  <a:moveTo>
                    <a:pt x="242" y="274"/>
                  </a:moveTo>
                  <a:cubicBezTo>
                    <a:pt x="241" y="274"/>
                    <a:pt x="240" y="275"/>
                    <a:pt x="240" y="275"/>
                  </a:cubicBezTo>
                  <a:cubicBezTo>
                    <a:pt x="239" y="275"/>
                    <a:pt x="239" y="275"/>
                    <a:pt x="239" y="275"/>
                  </a:cubicBezTo>
                  <a:cubicBezTo>
                    <a:pt x="239" y="275"/>
                    <a:pt x="239" y="274"/>
                    <a:pt x="239" y="274"/>
                  </a:cubicBezTo>
                  <a:cubicBezTo>
                    <a:pt x="239" y="274"/>
                    <a:pt x="239" y="274"/>
                    <a:pt x="239" y="274"/>
                  </a:cubicBezTo>
                  <a:cubicBezTo>
                    <a:pt x="239" y="274"/>
                    <a:pt x="240" y="274"/>
                    <a:pt x="240" y="274"/>
                  </a:cubicBezTo>
                  <a:cubicBezTo>
                    <a:pt x="241" y="274"/>
                    <a:pt x="241" y="274"/>
                    <a:pt x="242" y="274"/>
                  </a:cubicBezTo>
                  <a:cubicBezTo>
                    <a:pt x="242" y="274"/>
                    <a:pt x="243" y="274"/>
                    <a:pt x="243" y="275"/>
                  </a:cubicBezTo>
                  <a:cubicBezTo>
                    <a:pt x="242" y="274"/>
                    <a:pt x="242" y="274"/>
                    <a:pt x="242" y="274"/>
                  </a:cubicBezTo>
                  <a:close/>
                  <a:moveTo>
                    <a:pt x="241" y="135"/>
                  </a:moveTo>
                  <a:cubicBezTo>
                    <a:pt x="241" y="135"/>
                    <a:pt x="241" y="135"/>
                    <a:pt x="242" y="135"/>
                  </a:cubicBezTo>
                  <a:cubicBezTo>
                    <a:pt x="241" y="135"/>
                    <a:pt x="241" y="135"/>
                    <a:pt x="241" y="135"/>
                  </a:cubicBezTo>
                  <a:cubicBezTo>
                    <a:pt x="241" y="135"/>
                    <a:pt x="241" y="135"/>
                    <a:pt x="241" y="135"/>
                  </a:cubicBezTo>
                  <a:close/>
                  <a:moveTo>
                    <a:pt x="244" y="125"/>
                  </a:moveTo>
                  <a:cubicBezTo>
                    <a:pt x="244" y="125"/>
                    <a:pt x="243" y="125"/>
                    <a:pt x="243" y="125"/>
                  </a:cubicBezTo>
                  <a:cubicBezTo>
                    <a:pt x="242" y="125"/>
                    <a:pt x="242" y="124"/>
                    <a:pt x="241" y="124"/>
                  </a:cubicBezTo>
                  <a:cubicBezTo>
                    <a:pt x="242" y="124"/>
                    <a:pt x="242" y="124"/>
                    <a:pt x="243" y="124"/>
                  </a:cubicBezTo>
                  <a:cubicBezTo>
                    <a:pt x="243" y="123"/>
                    <a:pt x="244" y="123"/>
                    <a:pt x="245" y="123"/>
                  </a:cubicBezTo>
                  <a:cubicBezTo>
                    <a:pt x="244" y="123"/>
                    <a:pt x="244" y="124"/>
                    <a:pt x="244" y="125"/>
                  </a:cubicBezTo>
                  <a:close/>
                  <a:moveTo>
                    <a:pt x="245" y="315"/>
                  </a:moveTo>
                  <a:cubicBezTo>
                    <a:pt x="245" y="315"/>
                    <a:pt x="245" y="315"/>
                    <a:pt x="245" y="315"/>
                  </a:cubicBezTo>
                  <a:cubicBezTo>
                    <a:pt x="245" y="315"/>
                    <a:pt x="245" y="314"/>
                    <a:pt x="245" y="314"/>
                  </a:cubicBezTo>
                  <a:cubicBezTo>
                    <a:pt x="245" y="314"/>
                    <a:pt x="245" y="314"/>
                    <a:pt x="246" y="314"/>
                  </a:cubicBezTo>
                  <a:cubicBezTo>
                    <a:pt x="246" y="314"/>
                    <a:pt x="246" y="315"/>
                    <a:pt x="246" y="315"/>
                  </a:cubicBezTo>
                  <a:cubicBezTo>
                    <a:pt x="246" y="315"/>
                    <a:pt x="246" y="315"/>
                    <a:pt x="245" y="315"/>
                  </a:cubicBezTo>
                  <a:close/>
                  <a:moveTo>
                    <a:pt x="245" y="261"/>
                  </a:moveTo>
                  <a:cubicBezTo>
                    <a:pt x="245" y="261"/>
                    <a:pt x="245" y="261"/>
                    <a:pt x="245" y="261"/>
                  </a:cubicBezTo>
                  <a:cubicBezTo>
                    <a:pt x="245" y="261"/>
                    <a:pt x="245" y="262"/>
                    <a:pt x="246" y="262"/>
                  </a:cubicBezTo>
                  <a:cubicBezTo>
                    <a:pt x="245" y="262"/>
                    <a:pt x="245" y="261"/>
                    <a:pt x="245" y="261"/>
                  </a:cubicBezTo>
                  <a:close/>
                  <a:moveTo>
                    <a:pt x="248" y="112"/>
                  </a:moveTo>
                  <a:cubicBezTo>
                    <a:pt x="247" y="113"/>
                    <a:pt x="246" y="113"/>
                    <a:pt x="246" y="114"/>
                  </a:cubicBezTo>
                  <a:cubicBezTo>
                    <a:pt x="245" y="113"/>
                    <a:pt x="245" y="112"/>
                    <a:pt x="244" y="112"/>
                  </a:cubicBezTo>
                  <a:cubicBezTo>
                    <a:pt x="244" y="111"/>
                    <a:pt x="243" y="111"/>
                    <a:pt x="243" y="111"/>
                  </a:cubicBezTo>
                  <a:cubicBezTo>
                    <a:pt x="243" y="110"/>
                    <a:pt x="244" y="110"/>
                    <a:pt x="245" y="109"/>
                  </a:cubicBezTo>
                  <a:cubicBezTo>
                    <a:pt x="245" y="109"/>
                    <a:pt x="245" y="109"/>
                    <a:pt x="245" y="109"/>
                  </a:cubicBezTo>
                  <a:cubicBezTo>
                    <a:pt x="245" y="109"/>
                    <a:pt x="245" y="109"/>
                    <a:pt x="245" y="109"/>
                  </a:cubicBezTo>
                  <a:cubicBezTo>
                    <a:pt x="245" y="109"/>
                    <a:pt x="246" y="109"/>
                    <a:pt x="246" y="109"/>
                  </a:cubicBezTo>
                  <a:cubicBezTo>
                    <a:pt x="247" y="109"/>
                    <a:pt x="247" y="109"/>
                    <a:pt x="248" y="109"/>
                  </a:cubicBezTo>
                  <a:cubicBezTo>
                    <a:pt x="248" y="109"/>
                    <a:pt x="249" y="110"/>
                    <a:pt x="250" y="110"/>
                  </a:cubicBezTo>
                  <a:cubicBezTo>
                    <a:pt x="249" y="111"/>
                    <a:pt x="249" y="111"/>
                    <a:pt x="248" y="112"/>
                  </a:cubicBezTo>
                  <a:close/>
                  <a:moveTo>
                    <a:pt x="250" y="303"/>
                  </a:moveTo>
                  <a:cubicBezTo>
                    <a:pt x="250" y="303"/>
                    <a:pt x="250" y="304"/>
                    <a:pt x="251" y="304"/>
                  </a:cubicBezTo>
                  <a:cubicBezTo>
                    <a:pt x="251" y="304"/>
                    <a:pt x="251" y="304"/>
                    <a:pt x="251" y="304"/>
                  </a:cubicBezTo>
                  <a:cubicBezTo>
                    <a:pt x="251" y="304"/>
                    <a:pt x="251" y="305"/>
                    <a:pt x="251" y="305"/>
                  </a:cubicBezTo>
                  <a:cubicBezTo>
                    <a:pt x="251" y="304"/>
                    <a:pt x="250" y="304"/>
                    <a:pt x="250" y="303"/>
                  </a:cubicBezTo>
                  <a:close/>
                  <a:moveTo>
                    <a:pt x="251" y="254"/>
                  </a:moveTo>
                  <a:cubicBezTo>
                    <a:pt x="251" y="255"/>
                    <a:pt x="251" y="255"/>
                    <a:pt x="251" y="255"/>
                  </a:cubicBezTo>
                  <a:cubicBezTo>
                    <a:pt x="251" y="255"/>
                    <a:pt x="251" y="255"/>
                    <a:pt x="251" y="255"/>
                  </a:cubicBezTo>
                  <a:cubicBezTo>
                    <a:pt x="251" y="255"/>
                    <a:pt x="251" y="255"/>
                    <a:pt x="251" y="255"/>
                  </a:cubicBezTo>
                  <a:cubicBezTo>
                    <a:pt x="251" y="255"/>
                    <a:pt x="251" y="255"/>
                    <a:pt x="251" y="254"/>
                  </a:cubicBezTo>
                  <a:cubicBezTo>
                    <a:pt x="251" y="254"/>
                    <a:pt x="251" y="254"/>
                    <a:pt x="251" y="254"/>
                  </a:cubicBezTo>
                  <a:close/>
                  <a:moveTo>
                    <a:pt x="252" y="308"/>
                  </a:moveTo>
                  <a:cubicBezTo>
                    <a:pt x="252" y="308"/>
                    <a:pt x="252" y="308"/>
                    <a:pt x="252" y="308"/>
                  </a:cubicBezTo>
                  <a:cubicBezTo>
                    <a:pt x="252" y="308"/>
                    <a:pt x="251" y="307"/>
                    <a:pt x="251" y="307"/>
                  </a:cubicBezTo>
                  <a:cubicBezTo>
                    <a:pt x="251" y="307"/>
                    <a:pt x="251" y="307"/>
                    <a:pt x="251" y="307"/>
                  </a:cubicBezTo>
                  <a:cubicBezTo>
                    <a:pt x="251" y="306"/>
                    <a:pt x="251" y="306"/>
                    <a:pt x="251" y="306"/>
                  </a:cubicBezTo>
                  <a:cubicBezTo>
                    <a:pt x="251" y="306"/>
                    <a:pt x="251" y="307"/>
                    <a:pt x="252" y="307"/>
                  </a:cubicBezTo>
                  <a:cubicBezTo>
                    <a:pt x="252" y="307"/>
                    <a:pt x="252" y="308"/>
                    <a:pt x="252" y="308"/>
                  </a:cubicBezTo>
                  <a:close/>
                  <a:moveTo>
                    <a:pt x="254" y="232"/>
                  </a:moveTo>
                  <a:cubicBezTo>
                    <a:pt x="254" y="232"/>
                    <a:pt x="254" y="231"/>
                    <a:pt x="254" y="231"/>
                  </a:cubicBezTo>
                  <a:cubicBezTo>
                    <a:pt x="254" y="231"/>
                    <a:pt x="254" y="231"/>
                    <a:pt x="254" y="231"/>
                  </a:cubicBezTo>
                  <a:cubicBezTo>
                    <a:pt x="254" y="232"/>
                    <a:pt x="254" y="232"/>
                    <a:pt x="254" y="232"/>
                  </a:cubicBezTo>
                  <a:close/>
                  <a:moveTo>
                    <a:pt x="254" y="185"/>
                  </a:moveTo>
                  <a:cubicBezTo>
                    <a:pt x="253" y="185"/>
                    <a:pt x="253" y="185"/>
                    <a:pt x="253" y="185"/>
                  </a:cubicBezTo>
                  <a:cubicBezTo>
                    <a:pt x="253" y="185"/>
                    <a:pt x="253" y="185"/>
                    <a:pt x="253" y="185"/>
                  </a:cubicBezTo>
                  <a:cubicBezTo>
                    <a:pt x="253" y="185"/>
                    <a:pt x="253" y="185"/>
                    <a:pt x="253" y="185"/>
                  </a:cubicBezTo>
                  <a:cubicBezTo>
                    <a:pt x="253" y="184"/>
                    <a:pt x="254" y="183"/>
                    <a:pt x="254" y="181"/>
                  </a:cubicBezTo>
                  <a:cubicBezTo>
                    <a:pt x="254" y="180"/>
                    <a:pt x="253" y="179"/>
                    <a:pt x="252" y="178"/>
                  </a:cubicBezTo>
                  <a:cubicBezTo>
                    <a:pt x="252" y="178"/>
                    <a:pt x="253" y="177"/>
                    <a:pt x="253" y="177"/>
                  </a:cubicBezTo>
                  <a:cubicBezTo>
                    <a:pt x="253" y="177"/>
                    <a:pt x="253" y="177"/>
                    <a:pt x="253" y="177"/>
                  </a:cubicBezTo>
                  <a:cubicBezTo>
                    <a:pt x="253" y="177"/>
                    <a:pt x="253" y="177"/>
                    <a:pt x="253" y="177"/>
                  </a:cubicBezTo>
                  <a:cubicBezTo>
                    <a:pt x="253" y="177"/>
                    <a:pt x="253" y="177"/>
                    <a:pt x="253" y="177"/>
                  </a:cubicBezTo>
                  <a:cubicBezTo>
                    <a:pt x="253" y="179"/>
                    <a:pt x="255" y="181"/>
                    <a:pt x="257" y="181"/>
                  </a:cubicBezTo>
                  <a:cubicBezTo>
                    <a:pt x="255" y="182"/>
                    <a:pt x="254" y="183"/>
                    <a:pt x="254" y="185"/>
                  </a:cubicBezTo>
                  <a:close/>
                  <a:moveTo>
                    <a:pt x="254" y="133"/>
                  </a:moveTo>
                  <a:cubicBezTo>
                    <a:pt x="254" y="133"/>
                    <a:pt x="254" y="133"/>
                    <a:pt x="254" y="133"/>
                  </a:cubicBezTo>
                  <a:cubicBezTo>
                    <a:pt x="254" y="133"/>
                    <a:pt x="254" y="133"/>
                    <a:pt x="254" y="133"/>
                  </a:cubicBezTo>
                  <a:cubicBezTo>
                    <a:pt x="254" y="133"/>
                    <a:pt x="254" y="133"/>
                    <a:pt x="254" y="133"/>
                  </a:cubicBezTo>
                  <a:close/>
                  <a:moveTo>
                    <a:pt x="254" y="153"/>
                  </a:moveTo>
                  <a:cubicBezTo>
                    <a:pt x="254" y="153"/>
                    <a:pt x="254" y="153"/>
                    <a:pt x="255" y="153"/>
                  </a:cubicBezTo>
                  <a:cubicBezTo>
                    <a:pt x="254" y="153"/>
                    <a:pt x="254" y="153"/>
                    <a:pt x="254" y="153"/>
                  </a:cubicBezTo>
                  <a:cubicBezTo>
                    <a:pt x="254" y="153"/>
                    <a:pt x="254" y="153"/>
                    <a:pt x="254" y="153"/>
                  </a:cubicBezTo>
                  <a:close/>
                  <a:moveTo>
                    <a:pt x="254" y="67"/>
                  </a:moveTo>
                  <a:cubicBezTo>
                    <a:pt x="254" y="67"/>
                    <a:pt x="254" y="67"/>
                    <a:pt x="254" y="66"/>
                  </a:cubicBezTo>
                  <a:cubicBezTo>
                    <a:pt x="255" y="66"/>
                    <a:pt x="256" y="64"/>
                    <a:pt x="256" y="63"/>
                  </a:cubicBezTo>
                  <a:cubicBezTo>
                    <a:pt x="256" y="63"/>
                    <a:pt x="256" y="63"/>
                    <a:pt x="256" y="63"/>
                  </a:cubicBezTo>
                  <a:cubicBezTo>
                    <a:pt x="256" y="63"/>
                    <a:pt x="257" y="63"/>
                    <a:pt x="258" y="64"/>
                  </a:cubicBezTo>
                  <a:cubicBezTo>
                    <a:pt x="258" y="64"/>
                    <a:pt x="258" y="64"/>
                    <a:pt x="258" y="65"/>
                  </a:cubicBezTo>
                  <a:cubicBezTo>
                    <a:pt x="256" y="65"/>
                    <a:pt x="255" y="66"/>
                    <a:pt x="254" y="67"/>
                  </a:cubicBezTo>
                  <a:close/>
                  <a:moveTo>
                    <a:pt x="257" y="48"/>
                  </a:moveTo>
                  <a:cubicBezTo>
                    <a:pt x="257" y="48"/>
                    <a:pt x="258" y="47"/>
                    <a:pt x="258" y="46"/>
                  </a:cubicBezTo>
                  <a:cubicBezTo>
                    <a:pt x="259" y="47"/>
                    <a:pt x="260" y="48"/>
                    <a:pt x="262" y="48"/>
                  </a:cubicBezTo>
                  <a:cubicBezTo>
                    <a:pt x="262" y="48"/>
                    <a:pt x="262" y="48"/>
                    <a:pt x="262" y="48"/>
                  </a:cubicBezTo>
                  <a:cubicBezTo>
                    <a:pt x="261" y="48"/>
                    <a:pt x="261" y="49"/>
                    <a:pt x="261" y="49"/>
                  </a:cubicBezTo>
                  <a:cubicBezTo>
                    <a:pt x="261" y="49"/>
                    <a:pt x="260" y="49"/>
                    <a:pt x="260" y="49"/>
                  </a:cubicBezTo>
                  <a:cubicBezTo>
                    <a:pt x="260" y="49"/>
                    <a:pt x="259" y="50"/>
                    <a:pt x="258" y="50"/>
                  </a:cubicBezTo>
                  <a:cubicBezTo>
                    <a:pt x="258" y="49"/>
                    <a:pt x="257" y="49"/>
                    <a:pt x="257" y="48"/>
                  </a:cubicBezTo>
                  <a:close/>
                  <a:moveTo>
                    <a:pt x="262" y="298"/>
                  </a:moveTo>
                  <a:cubicBezTo>
                    <a:pt x="262" y="297"/>
                    <a:pt x="261" y="296"/>
                    <a:pt x="259" y="296"/>
                  </a:cubicBezTo>
                  <a:cubicBezTo>
                    <a:pt x="260" y="295"/>
                    <a:pt x="260" y="295"/>
                    <a:pt x="261" y="294"/>
                  </a:cubicBezTo>
                  <a:cubicBezTo>
                    <a:pt x="261" y="294"/>
                    <a:pt x="261" y="294"/>
                    <a:pt x="261" y="294"/>
                  </a:cubicBezTo>
                  <a:cubicBezTo>
                    <a:pt x="261" y="294"/>
                    <a:pt x="261" y="294"/>
                    <a:pt x="261" y="294"/>
                  </a:cubicBezTo>
                  <a:cubicBezTo>
                    <a:pt x="261" y="294"/>
                    <a:pt x="261" y="294"/>
                    <a:pt x="261" y="295"/>
                  </a:cubicBezTo>
                  <a:cubicBezTo>
                    <a:pt x="261" y="296"/>
                    <a:pt x="262" y="297"/>
                    <a:pt x="263" y="298"/>
                  </a:cubicBezTo>
                  <a:cubicBezTo>
                    <a:pt x="263" y="298"/>
                    <a:pt x="263" y="298"/>
                    <a:pt x="263" y="299"/>
                  </a:cubicBezTo>
                  <a:cubicBezTo>
                    <a:pt x="263" y="299"/>
                    <a:pt x="262" y="299"/>
                    <a:pt x="262" y="298"/>
                  </a:cubicBezTo>
                  <a:close/>
                  <a:moveTo>
                    <a:pt x="264" y="230"/>
                  </a:moveTo>
                  <a:cubicBezTo>
                    <a:pt x="264" y="230"/>
                    <a:pt x="264" y="230"/>
                    <a:pt x="264" y="229"/>
                  </a:cubicBezTo>
                  <a:cubicBezTo>
                    <a:pt x="264" y="229"/>
                    <a:pt x="264" y="230"/>
                    <a:pt x="264" y="230"/>
                  </a:cubicBezTo>
                  <a:cubicBezTo>
                    <a:pt x="264" y="230"/>
                    <a:pt x="264" y="230"/>
                    <a:pt x="264" y="230"/>
                  </a:cubicBezTo>
                  <a:close/>
                  <a:moveTo>
                    <a:pt x="265" y="305"/>
                  </a:moveTo>
                  <a:cubicBezTo>
                    <a:pt x="265" y="305"/>
                    <a:pt x="265" y="305"/>
                    <a:pt x="265" y="305"/>
                  </a:cubicBezTo>
                  <a:cubicBezTo>
                    <a:pt x="265" y="305"/>
                    <a:pt x="265" y="305"/>
                    <a:pt x="265" y="305"/>
                  </a:cubicBezTo>
                  <a:cubicBezTo>
                    <a:pt x="265" y="305"/>
                    <a:pt x="265" y="305"/>
                    <a:pt x="265" y="305"/>
                  </a:cubicBezTo>
                  <a:cubicBezTo>
                    <a:pt x="265" y="305"/>
                    <a:pt x="265" y="305"/>
                    <a:pt x="265" y="305"/>
                  </a:cubicBezTo>
                  <a:close/>
                  <a:moveTo>
                    <a:pt x="265" y="209"/>
                  </a:moveTo>
                  <a:cubicBezTo>
                    <a:pt x="264" y="209"/>
                    <a:pt x="264" y="208"/>
                    <a:pt x="264" y="208"/>
                  </a:cubicBezTo>
                  <a:cubicBezTo>
                    <a:pt x="264" y="208"/>
                    <a:pt x="265" y="207"/>
                    <a:pt x="265" y="207"/>
                  </a:cubicBezTo>
                  <a:cubicBezTo>
                    <a:pt x="265" y="207"/>
                    <a:pt x="265" y="207"/>
                    <a:pt x="265" y="207"/>
                  </a:cubicBezTo>
                  <a:cubicBezTo>
                    <a:pt x="265" y="207"/>
                    <a:pt x="265" y="208"/>
                    <a:pt x="265" y="209"/>
                  </a:cubicBezTo>
                  <a:close/>
                  <a:moveTo>
                    <a:pt x="266" y="303"/>
                  </a:moveTo>
                  <a:cubicBezTo>
                    <a:pt x="266" y="303"/>
                    <a:pt x="266" y="303"/>
                    <a:pt x="266" y="302"/>
                  </a:cubicBezTo>
                  <a:cubicBezTo>
                    <a:pt x="266" y="302"/>
                    <a:pt x="266" y="302"/>
                    <a:pt x="266" y="301"/>
                  </a:cubicBezTo>
                  <a:cubicBezTo>
                    <a:pt x="266" y="301"/>
                    <a:pt x="267" y="302"/>
                    <a:pt x="267" y="302"/>
                  </a:cubicBezTo>
                  <a:cubicBezTo>
                    <a:pt x="267" y="302"/>
                    <a:pt x="266" y="302"/>
                    <a:pt x="266" y="303"/>
                  </a:cubicBezTo>
                  <a:close/>
                  <a:moveTo>
                    <a:pt x="265" y="195"/>
                  </a:moveTo>
                  <a:cubicBezTo>
                    <a:pt x="265" y="195"/>
                    <a:pt x="264" y="195"/>
                    <a:pt x="264" y="195"/>
                  </a:cubicBezTo>
                  <a:cubicBezTo>
                    <a:pt x="263" y="195"/>
                    <a:pt x="262" y="196"/>
                    <a:pt x="261" y="196"/>
                  </a:cubicBezTo>
                  <a:cubicBezTo>
                    <a:pt x="261" y="196"/>
                    <a:pt x="261" y="196"/>
                    <a:pt x="261" y="196"/>
                  </a:cubicBezTo>
                  <a:cubicBezTo>
                    <a:pt x="262" y="196"/>
                    <a:pt x="263" y="195"/>
                    <a:pt x="263" y="194"/>
                  </a:cubicBezTo>
                  <a:cubicBezTo>
                    <a:pt x="263" y="194"/>
                    <a:pt x="263" y="194"/>
                    <a:pt x="263" y="194"/>
                  </a:cubicBezTo>
                  <a:cubicBezTo>
                    <a:pt x="264" y="194"/>
                    <a:pt x="264" y="194"/>
                    <a:pt x="265" y="194"/>
                  </a:cubicBezTo>
                  <a:cubicBezTo>
                    <a:pt x="265" y="194"/>
                    <a:pt x="265" y="194"/>
                    <a:pt x="266" y="194"/>
                  </a:cubicBezTo>
                  <a:cubicBezTo>
                    <a:pt x="266" y="194"/>
                    <a:pt x="267" y="194"/>
                    <a:pt x="268" y="194"/>
                  </a:cubicBezTo>
                  <a:cubicBezTo>
                    <a:pt x="268" y="194"/>
                    <a:pt x="268" y="194"/>
                    <a:pt x="268" y="194"/>
                  </a:cubicBezTo>
                  <a:cubicBezTo>
                    <a:pt x="267" y="194"/>
                    <a:pt x="266" y="195"/>
                    <a:pt x="265" y="195"/>
                  </a:cubicBezTo>
                  <a:close/>
                  <a:moveTo>
                    <a:pt x="267" y="175"/>
                  </a:moveTo>
                  <a:cubicBezTo>
                    <a:pt x="267" y="175"/>
                    <a:pt x="267" y="175"/>
                    <a:pt x="267" y="175"/>
                  </a:cubicBezTo>
                  <a:cubicBezTo>
                    <a:pt x="267" y="175"/>
                    <a:pt x="267" y="175"/>
                    <a:pt x="267" y="175"/>
                  </a:cubicBezTo>
                  <a:cubicBezTo>
                    <a:pt x="267" y="175"/>
                    <a:pt x="267" y="175"/>
                    <a:pt x="267" y="175"/>
                  </a:cubicBezTo>
                  <a:cubicBezTo>
                    <a:pt x="267" y="175"/>
                    <a:pt x="267" y="175"/>
                    <a:pt x="267" y="175"/>
                  </a:cubicBezTo>
                  <a:close/>
                  <a:moveTo>
                    <a:pt x="269" y="159"/>
                  </a:moveTo>
                  <a:cubicBezTo>
                    <a:pt x="269" y="159"/>
                    <a:pt x="268" y="158"/>
                    <a:pt x="268" y="158"/>
                  </a:cubicBezTo>
                  <a:cubicBezTo>
                    <a:pt x="268" y="158"/>
                    <a:pt x="269" y="158"/>
                    <a:pt x="269" y="158"/>
                  </a:cubicBezTo>
                  <a:cubicBezTo>
                    <a:pt x="269" y="158"/>
                    <a:pt x="269" y="159"/>
                    <a:pt x="269" y="159"/>
                  </a:cubicBezTo>
                  <a:close/>
                  <a:moveTo>
                    <a:pt x="269" y="127"/>
                  </a:moveTo>
                  <a:cubicBezTo>
                    <a:pt x="268" y="127"/>
                    <a:pt x="267" y="127"/>
                    <a:pt x="266" y="128"/>
                  </a:cubicBezTo>
                  <a:cubicBezTo>
                    <a:pt x="266" y="128"/>
                    <a:pt x="266" y="128"/>
                    <a:pt x="266" y="128"/>
                  </a:cubicBezTo>
                  <a:cubicBezTo>
                    <a:pt x="266" y="128"/>
                    <a:pt x="266" y="128"/>
                    <a:pt x="266" y="128"/>
                  </a:cubicBezTo>
                  <a:cubicBezTo>
                    <a:pt x="266" y="128"/>
                    <a:pt x="266" y="128"/>
                    <a:pt x="266" y="128"/>
                  </a:cubicBezTo>
                  <a:cubicBezTo>
                    <a:pt x="266" y="127"/>
                    <a:pt x="266" y="127"/>
                    <a:pt x="266" y="126"/>
                  </a:cubicBezTo>
                  <a:cubicBezTo>
                    <a:pt x="266" y="126"/>
                    <a:pt x="266" y="126"/>
                    <a:pt x="266" y="126"/>
                  </a:cubicBezTo>
                  <a:cubicBezTo>
                    <a:pt x="266" y="126"/>
                    <a:pt x="266" y="126"/>
                    <a:pt x="266" y="126"/>
                  </a:cubicBezTo>
                  <a:cubicBezTo>
                    <a:pt x="267" y="126"/>
                    <a:pt x="268" y="126"/>
                    <a:pt x="268" y="125"/>
                  </a:cubicBezTo>
                  <a:cubicBezTo>
                    <a:pt x="269" y="126"/>
                    <a:pt x="269" y="126"/>
                    <a:pt x="270" y="126"/>
                  </a:cubicBezTo>
                  <a:cubicBezTo>
                    <a:pt x="270" y="126"/>
                    <a:pt x="270" y="126"/>
                    <a:pt x="270" y="126"/>
                  </a:cubicBezTo>
                  <a:cubicBezTo>
                    <a:pt x="270" y="126"/>
                    <a:pt x="270" y="126"/>
                    <a:pt x="270" y="126"/>
                  </a:cubicBezTo>
                  <a:cubicBezTo>
                    <a:pt x="270" y="126"/>
                    <a:pt x="269" y="126"/>
                    <a:pt x="269" y="127"/>
                  </a:cubicBezTo>
                  <a:close/>
                  <a:moveTo>
                    <a:pt x="271" y="301"/>
                  </a:moveTo>
                  <a:cubicBezTo>
                    <a:pt x="271" y="301"/>
                    <a:pt x="271" y="301"/>
                    <a:pt x="270" y="301"/>
                  </a:cubicBezTo>
                  <a:cubicBezTo>
                    <a:pt x="271" y="301"/>
                    <a:pt x="271" y="301"/>
                    <a:pt x="271" y="300"/>
                  </a:cubicBezTo>
                  <a:cubicBezTo>
                    <a:pt x="271" y="300"/>
                    <a:pt x="272" y="300"/>
                    <a:pt x="272" y="300"/>
                  </a:cubicBezTo>
                  <a:cubicBezTo>
                    <a:pt x="272" y="301"/>
                    <a:pt x="272" y="301"/>
                    <a:pt x="271" y="301"/>
                  </a:cubicBezTo>
                  <a:close/>
                  <a:moveTo>
                    <a:pt x="272" y="281"/>
                  </a:moveTo>
                  <a:cubicBezTo>
                    <a:pt x="272" y="281"/>
                    <a:pt x="272" y="281"/>
                    <a:pt x="272" y="281"/>
                  </a:cubicBezTo>
                  <a:cubicBezTo>
                    <a:pt x="272" y="281"/>
                    <a:pt x="272" y="281"/>
                    <a:pt x="273" y="281"/>
                  </a:cubicBezTo>
                  <a:cubicBezTo>
                    <a:pt x="273" y="281"/>
                    <a:pt x="272" y="281"/>
                    <a:pt x="272" y="281"/>
                  </a:cubicBezTo>
                  <a:close/>
                  <a:moveTo>
                    <a:pt x="273" y="204"/>
                  </a:moveTo>
                  <a:cubicBezTo>
                    <a:pt x="273" y="204"/>
                    <a:pt x="273" y="204"/>
                    <a:pt x="273" y="204"/>
                  </a:cubicBezTo>
                  <a:cubicBezTo>
                    <a:pt x="273" y="204"/>
                    <a:pt x="273" y="203"/>
                    <a:pt x="273" y="203"/>
                  </a:cubicBezTo>
                  <a:cubicBezTo>
                    <a:pt x="273" y="203"/>
                    <a:pt x="273" y="203"/>
                    <a:pt x="274" y="203"/>
                  </a:cubicBezTo>
                  <a:cubicBezTo>
                    <a:pt x="273" y="204"/>
                    <a:pt x="273" y="204"/>
                    <a:pt x="273" y="204"/>
                  </a:cubicBezTo>
                  <a:close/>
                  <a:moveTo>
                    <a:pt x="276" y="107"/>
                  </a:moveTo>
                  <a:cubicBezTo>
                    <a:pt x="275" y="107"/>
                    <a:pt x="274" y="107"/>
                    <a:pt x="274" y="108"/>
                  </a:cubicBezTo>
                  <a:cubicBezTo>
                    <a:pt x="274" y="106"/>
                    <a:pt x="273" y="105"/>
                    <a:pt x="272" y="105"/>
                  </a:cubicBezTo>
                  <a:cubicBezTo>
                    <a:pt x="272" y="105"/>
                    <a:pt x="272" y="104"/>
                    <a:pt x="272" y="104"/>
                  </a:cubicBezTo>
                  <a:cubicBezTo>
                    <a:pt x="272" y="104"/>
                    <a:pt x="272" y="104"/>
                    <a:pt x="272" y="104"/>
                  </a:cubicBezTo>
                  <a:cubicBezTo>
                    <a:pt x="272" y="104"/>
                    <a:pt x="273" y="104"/>
                    <a:pt x="273" y="104"/>
                  </a:cubicBezTo>
                  <a:cubicBezTo>
                    <a:pt x="274" y="104"/>
                    <a:pt x="275" y="103"/>
                    <a:pt x="276" y="103"/>
                  </a:cubicBezTo>
                  <a:cubicBezTo>
                    <a:pt x="276" y="103"/>
                    <a:pt x="276" y="103"/>
                    <a:pt x="277" y="103"/>
                  </a:cubicBezTo>
                  <a:cubicBezTo>
                    <a:pt x="277" y="103"/>
                    <a:pt x="277" y="103"/>
                    <a:pt x="277" y="103"/>
                  </a:cubicBezTo>
                  <a:cubicBezTo>
                    <a:pt x="277" y="103"/>
                    <a:pt x="277" y="104"/>
                    <a:pt x="277" y="104"/>
                  </a:cubicBezTo>
                  <a:cubicBezTo>
                    <a:pt x="277" y="104"/>
                    <a:pt x="277" y="105"/>
                    <a:pt x="277" y="105"/>
                  </a:cubicBezTo>
                  <a:cubicBezTo>
                    <a:pt x="276" y="105"/>
                    <a:pt x="276" y="106"/>
                    <a:pt x="276" y="107"/>
                  </a:cubicBezTo>
                  <a:close/>
                  <a:moveTo>
                    <a:pt x="279" y="278"/>
                  </a:moveTo>
                  <a:cubicBezTo>
                    <a:pt x="278" y="278"/>
                    <a:pt x="278" y="278"/>
                    <a:pt x="277" y="278"/>
                  </a:cubicBezTo>
                  <a:cubicBezTo>
                    <a:pt x="277" y="278"/>
                    <a:pt x="277" y="278"/>
                    <a:pt x="277" y="278"/>
                  </a:cubicBezTo>
                  <a:cubicBezTo>
                    <a:pt x="277" y="278"/>
                    <a:pt x="277" y="278"/>
                    <a:pt x="278" y="278"/>
                  </a:cubicBezTo>
                  <a:cubicBezTo>
                    <a:pt x="278" y="278"/>
                    <a:pt x="278" y="278"/>
                    <a:pt x="279" y="277"/>
                  </a:cubicBezTo>
                  <a:cubicBezTo>
                    <a:pt x="279" y="278"/>
                    <a:pt x="279" y="278"/>
                    <a:pt x="280" y="278"/>
                  </a:cubicBezTo>
                  <a:cubicBezTo>
                    <a:pt x="279" y="278"/>
                    <a:pt x="279" y="278"/>
                    <a:pt x="279" y="278"/>
                  </a:cubicBezTo>
                  <a:close/>
                  <a:moveTo>
                    <a:pt x="280" y="150"/>
                  </a:moveTo>
                  <a:cubicBezTo>
                    <a:pt x="279" y="150"/>
                    <a:pt x="278" y="151"/>
                    <a:pt x="278" y="152"/>
                  </a:cubicBezTo>
                  <a:cubicBezTo>
                    <a:pt x="278" y="152"/>
                    <a:pt x="278" y="152"/>
                    <a:pt x="278" y="152"/>
                  </a:cubicBezTo>
                  <a:cubicBezTo>
                    <a:pt x="278" y="152"/>
                    <a:pt x="278" y="152"/>
                    <a:pt x="278" y="152"/>
                  </a:cubicBezTo>
                  <a:cubicBezTo>
                    <a:pt x="278" y="151"/>
                    <a:pt x="277" y="150"/>
                    <a:pt x="276" y="149"/>
                  </a:cubicBezTo>
                  <a:cubicBezTo>
                    <a:pt x="277" y="148"/>
                    <a:pt x="277" y="148"/>
                    <a:pt x="278" y="147"/>
                  </a:cubicBezTo>
                  <a:cubicBezTo>
                    <a:pt x="278" y="147"/>
                    <a:pt x="278" y="147"/>
                    <a:pt x="279" y="147"/>
                  </a:cubicBezTo>
                  <a:cubicBezTo>
                    <a:pt x="279" y="148"/>
                    <a:pt x="279" y="149"/>
                    <a:pt x="280" y="149"/>
                  </a:cubicBezTo>
                  <a:cubicBezTo>
                    <a:pt x="280" y="149"/>
                    <a:pt x="280" y="149"/>
                    <a:pt x="280" y="150"/>
                  </a:cubicBezTo>
                  <a:close/>
                  <a:moveTo>
                    <a:pt x="279" y="61"/>
                  </a:moveTo>
                  <a:cubicBezTo>
                    <a:pt x="279" y="61"/>
                    <a:pt x="279" y="61"/>
                    <a:pt x="279" y="61"/>
                  </a:cubicBezTo>
                  <a:cubicBezTo>
                    <a:pt x="279" y="62"/>
                    <a:pt x="279" y="62"/>
                    <a:pt x="278" y="62"/>
                  </a:cubicBezTo>
                  <a:cubicBezTo>
                    <a:pt x="278" y="62"/>
                    <a:pt x="277" y="62"/>
                    <a:pt x="276" y="62"/>
                  </a:cubicBezTo>
                  <a:cubicBezTo>
                    <a:pt x="276" y="62"/>
                    <a:pt x="276" y="62"/>
                    <a:pt x="275" y="62"/>
                  </a:cubicBezTo>
                  <a:cubicBezTo>
                    <a:pt x="275" y="62"/>
                    <a:pt x="275" y="62"/>
                    <a:pt x="275" y="62"/>
                  </a:cubicBezTo>
                  <a:cubicBezTo>
                    <a:pt x="277" y="61"/>
                    <a:pt x="278" y="60"/>
                    <a:pt x="278" y="58"/>
                  </a:cubicBezTo>
                  <a:cubicBezTo>
                    <a:pt x="278" y="58"/>
                    <a:pt x="278" y="57"/>
                    <a:pt x="278" y="57"/>
                  </a:cubicBezTo>
                  <a:cubicBezTo>
                    <a:pt x="278" y="57"/>
                    <a:pt x="279" y="57"/>
                    <a:pt x="279" y="57"/>
                  </a:cubicBezTo>
                  <a:cubicBezTo>
                    <a:pt x="280" y="58"/>
                    <a:pt x="281" y="59"/>
                    <a:pt x="282" y="59"/>
                  </a:cubicBezTo>
                  <a:cubicBezTo>
                    <a:pt x="281" y="60"/>
                    <a:pt x="280" y="60"/>
                    <a:pt x="279" y="61"/>
                  </a:cubicBezTo>
                  <a:close/>
                  <a:moveTo>
                    <a:pt x="281" y="127"/>
                  </a:moveTo>
                  <a:cubicBezTo>
                    <a:pt x="281" y="126"/>
                    <a:pt x="281" y="126"/>
                    <a:pt x="281" y="126"/>
                  </a:cubicBezTo>
                  <a:cubicBezTo>
                    <a:pt x="281" y="126"/>
                    <a:pt x="281" y="126"/>
                    <a:pt x="281" y="126"/>
                  </a:cubicBezTo>
                  <a:cubicBezTo>
                    <a:pt x="281" y="126"/>
                    <a:pt x="281" y="126"/>
                    <a:pt x="281" y="127"/>
                  </a:cubicBezTo>
                  <a:close/>
                  <a:moveTo>
                    <a:pt x="281" y="289"/>
                  </a:moveTo>
                  <a:cubicBezTo>
                    <a:pt x="281" y="289"/>
                    <a:pt x="280" y="288"/>
                    <a:pt x="280" y="288"/>
                  </a:cubicBezTo>
                  <a:cubicBezTo>
                    <a:pt x="281" y="288"/>
                    <a:pt x="281" y="287"/>
                    <a:pt x="281" y="287"/>
                  </a:cubicBezTo>
                  <a:cubicBezTo>
                    <a:pt x="281" y="287"/>
                    <a:pt x="282" y="288"/>
                    <a:pt x="282" y="288"/>
                  </a:cubicBezTo>
                  <a:cubicBezTo>
                    <a:pt x="281" y="288"/>
                    <a:pt x="281" y="289"/>
                    <a:pt x="281" y="289"/>
                  </a:cubicBezTo>
                  <a:close/>
                  <a:moveTo>
                    <a:pt x="283" y="252"/>
                  </a:moveTo>
                  <a:cubicBezTo>
                    <a:pt x="283" y="250"/>
                    <a:pt x="282" y="249"/>
                    <a:pt x="281" y="248"/>
                  </a:cubicBezTo>
                  <a:cubicBezTo>
                    <a:pt x="281" y="248"/>
                    <a:pt x="281" y="248"/>
                    <a:pt x="282" y="248"/>
                  </a:cubicBezTo>
                  <a:cubicBezTo>
                    <a:pt x="282" y="248"/>
                    <a:pt x="282" y="248"/>
                    <a:pt x="282" y="248"/>
                  </a:cubicBezTo>
                  <a:cubicBezTo>
                    <a:pt x="283" y="248"/>
                    <a:pt x="283" y="249"/>
                    <a:pt x="283" y="249"/>
                  </a:cubicBezTo>
                  <a:cubicBezTo>
                    <a:pt x="283" y="249"/>
                    <a:pt x="283" y="250"/>
                    <a:pt x="283" y="250"/>
                  </a:cubicBezTo>
                  <a:cubicBezTo>
                    <a:pt x="283" y="251"/>
                    <a:pt x="283" y="251"/>
                    <a:pt x="283" y="252"/>
                  </a:cubicBezTo>
                  <a:cubicBezTo>
                    <a:pt x="283" y="252"/>
                    <a:pt x="283" y="252"/>
                    <a:pt x="283" y="252"/>
                  </a:cubicBezTo>
                  <a:close/>
                  <a:moveTo>
                    <a:pt x="283" y="120"/>
                  </a:moveTo>
                  <a:cubicBezTo>
                    <a:pt x="282" y="119"/>
                    <a:pt x="282" y="119"/>
                    <a:pt x="282" y="119"/>
                  </a:cubicBezTo>
                  <a:cubicBezTo>
                    <a:pt x="282" y="118"/>
                    <a:pt x="282" y="118"/>
                    <a:pt x="282" y="118"/>
                  </a:cubicBezTo>
                  <a:cubicBezTo>
                    <a:pt x="282" y="118"/>
                    <a:pt x="282" y="118"/>
                    <a:pt x="282" y="118"/>
                  </a:cubicBezTo>
                  <a:cubicBezTo>
                    <a:pt x="283" y="118"/>
                    <a:pt x="283" y="118"/>
                    <a:pt x="283" y="119"/>
                  </a:cubicBezTo>
                  <a:cubicBezTo>
                    <a:pt x="283" y="119"/>
                    <a:pt x="283" y="119"/>
                    <a:pt x="283" y="119"/>
                  </a:cubicBezTo>
                  <a:cubicBezTo>
                    <a:pt x="283" y="119"/>
                    <a:pt x="283" y="119"/>
                    <a:pt x="283" y="120"/>
                  </a:cubicBezTo>
                  <a:cubicBezTo>
                    <a:pt x="283" y="120"/>
                    <a:pt x="283" y="120"/>
                    <a:pt x="283" y="120"/>
                  </a:cubicBezTo>
                  <a:close/>
                  <a:moveTo>
                    <a:pt x="288" y="130"/>
                  </a:moveTo>
                  <a:cubicBezTo>
                    <a:pt x="288" y="130"/>
                    <a:pt x="288" y="130"/>
                    <a:pt x="288" y="130"/>
                  </a:cubicBezTo>
                  <a:cubicBezTo>
                    <a:pt x="288" y="130"/>
                    <a:pt x="288" y="130"/>
                    <a:pt x="289" y="130"/>
                  </a:cubicBezTo>
                  <a:cubicBezTo>
                    <a:pt x="289" y="130"/>
                    <a:pt x="288" y="130"/>
                    <a:pt x="288" y="130"/>
                  </a:cubicBezTo>
                  <a:close/>
                  <a:moveTo>
                    <a:pt x="289" y="230"/>
                  </a:moveTo>
                  <a:cubicBezTo>
                    <a:pt x="289" y="230"/>
                    <a:pt x="289" y="229"/>
                    <a:pt x="289" y="229"/>
                  </a:cubicBezTo>
                  <a:cubicBezTo>
                    <a:pt x="289" y="229"/>
                    <a:pt x="289" y="229"/>
                    <a:pt x="289" y="229"/>
                  </a:cubicBezTo>
                  <a:cubicBezTo>
                    <a:pt x="290" y="230"/>
                    <a:pt x="291" y="230"/>
                    <a:pt x="291" y="231"/>
                  </a:cubicBezTo>
                  <a:cubicBezTo>
                    <a:pt x="291" y="231"/>
                    <a:pt x="291" y="231"/>
                    <a:pt x="291" y="231"/>
                  </a:cubicBezTo>
                  <a:cubicBezTo>
                    <a:pt x="290" y="230"/>
                    <a:pt x="290" y="230"/>
                    <a:pt x="289" y="230"/>
                  </a:cubicBezTo>
                  <a:close/>
                  <a:moveTo>
                    <a:pt x="291" y="267"/>
                  </a:moveTo>
                  <a:cubicBezTo>
                    <a:pt x="291" y="267"/>
                    <a:pt x="291" y="267"/>
                    <a:pt x="290" y="267"/>
                  </a:cubicBezTo>
                  <a:cubicBezTo>
                    <a:pt x="291" y="267"/>
                    <a:pt x="291" y="266"/>
                    <a:pt x="291" y="265"/>
                  </a:cubicBezTo>
                  <a:cubicBezTo>
                    <a:pt x="292" y="265"/>
                    <a:pt x="292" y="265"/>
                    <a:pt x="292" y="264"/>
                  </a:cubicBezTo>
                  <a:cubicBezTo>
                    <a:pt x="292" y="265"/>
                    <a:pt x="292" y="265"/>
                    <a:pt x="292" y="266"/>
                  </a:cubicBezTo>
                  <a:cubicBezTo>
                    <a:pt x="292" y="266"/>
                    <a:pt x="292" y="267"/>
                    <a:pt x="292" y="267"/>
                  </a:cubicBezTo>
                  <a:cubicBezTo>
                    <a:pt x="292" y="267"/>
                    <a:pt x="291" y="267"/>
                    <a:pt x="291" y="267"/>
                  </a:cubicBezTo>
                  <a:close/>
                  <a:moveTo>
                    <a:pt x="292" y="264"/>
                  </a:moveTo>
                  <a:cubicBezTo>
                    <a:pt x="292" y="263"/>
                    <a:pt x="292" y="263"/>
                    <a:pt x="292" y="262"/>
                  </a:cubicBezTo>
                  <a:cubicBezTo>
                    <a:pt x="292" y="262"/>
                    <a:pt x="292" y="262"/>
                    <a:pt x="292" y="262"/>
                  </a:cubicBezTo>
                  <a:cubicBezTo>
                    <a:pt x="292" y="262"/>
                    <a:pt x="293" y="262"/>
                    <a:pt x="293" y="262"/>
                  </a:cubicBezTo>
                  <a:cubicBezTo>
                    <a:pt x="293" y="263"/>
                    <a:pt x="292" y="263"/>
                    <a:pt x="292" y="264"/>
                  </a:cubicBezTo>
                  <a:close/>
                  <a:moveTo>
                    <a:pt x="292" y="148"/>
                  </a:moveTo>
                  <a:cubicBezTo>
                    <a:pt x="292" y="148"/>
                    <a:pt x="292" y="148"/>
                    <a:pt x="292" y="148"/>
                  </a:cubicBezTo>
                  <a:cubicBezTo>
                    <a:pt x="293" y="148"/>
                    <a:pt x="293" y="149"/>
                    <a:pt x="293" y="149"/>
                  </a:cubicBezTo>
                  <a:cubicBezTo>
                    <a:pt x="293" y="150"/>
                    <a:pt x="293" y="150"/>
                    <a:pt x="293" y="150"/>
                  </a:cubicBezTo>
                  <a:cubicBezTo>
                    <a:pt x="293" y="150"/>
                    <a:pt x="293" y="150"/>
                    <a:pt x="293" y="149"/>
                  </a:cubicBezTo>
                  <a:cubicBezTo>
                    <a:pt x="293" y="149"/>
                    <a:pt x="292" y="148"/>
                    <a:pt x="292" y="148"/>
                  </a:cubicBezTo>
                  <a:close/>
                  <a:moveTo>
                    <a:pt x="294" y="154"/>
                  </a:moveTo>
                  <a:cubicBezTo>
                    <a:pt x="294" y="153"/>
                    <a:pt x="294" y="153"/>
                    <a:pt x="293" y="152"/>
                  </a:cubicBezTo>
                  <a:cubicBezTo>
                    <a:pt x="293" y="152"/>
                    <a:pt x="293" y="152"/>
                    <a:pt x="293" y="152"/>
                  </a:cubicBezTo>
                  <a:cubicBezTo>
                    <a:pt x="293" y="152"/>
                    <a:pt x="294" y="153"/>
                    <a:pt x="294" y="153"/>
                  </a:cubicBezTo>
                  <a:cubicBezTo>
                    <a:pt x="294" y="154"/>
                    <a:pt x="294" y="154"/>
                    <a:pt x="294" y="154"/>
                  </a:cubicBezTo>
                  <a:close/>
                  <a:moveTo>
                    <a:pt x="293" y="107"/>
                  </a:moveTo>
                  <a:cubicBezTo>
                    <a:pt x="293" y="107"/>
                    <a:pt x="294" y="106"/>
                    <a:pt x="294" y="106"/>
                  </a:cubicBezTo>
                  <a:cubicBezTo>
                    <a:pt x="295" y="106"/>
                    <a:pt x="296" y="107"/>
                    <a:pt x="297" y="107"/>
                  </a:cubicBezTo>
                  <a:cubicBezTo>
                    <a:pt x="297" y="107"/>
                    <a:pt x="297" y="108"/>
                    <a:pt x="297" y="108"/>
                  </a:cubicBezTo>
                  <a:cubicBezTo>
                    <a:pt x="297" y="109"/>
                    <a:pt x="297" y="111"/>
                    <a:pt x="298" y="112"/>
                  </a:cubicBezTo>
                  <a:cubicBezTo>
                    <a:pt x="298" y="112"/>
                    <a:pt x="298" y="112"/>
                    <a:pt x="297" y="112"/>
                  </a:cubicBezTo>
                  <a:cubicBezTo>
                    <a:pt x="297" y="109"/>
                    <a:pt x="295" y="107"/>
                    <a:pt x="293" y="107"/>
                  </a:cubicBezTo>
                  <a:close/>
                  <a:moveTo>
                    <a:pt x="298" y="197"/>
                  </a:moveTo>
                  <a:cubicBezTo>
                    <a:pt x="297" y="197"/>
                    <a:pt x="297" y="197"/>
                    <a:pt x="297" y="197"/>
                  </a:cubicBezTo>
                  <a:cubicBezTo>
                    <a:pt x="297" y="197"/>
                    <a:pt x="297" y="197"/>
                    <a:pt x="296" y="197"/>
                  </a:cubicBezTo>
                  <a:cubicBezTo>
                    <a:pt x="296" y="197"/>
                    <a:pt x="296" y="197"/>
                    <a:pt x="296" y="197"/>
                  </a:cubicBezTo>
                  <a:cubicBezTo>
                    <a:pt x="297" y="197"/>
                    <a:pt x="297" y="196"/>
                    <a:pt x="297" y="196"/>
                  </a:cubicBezTo>
                  <a:cubicBezTo>
                    <a:pt x="297" y="196"/>
                    <a:pt x="298" y="196"/>
                    <a:pt x="298" y="196"/>
                  </a:cubicBezTo>
                  <a:cubicBezTo>
                    <a:pt x="298" y="196"/>
                    <a:pt x="298" y="196"/>
                    <a:pt x="299" y="196"/>
                  </a:cubicBezTo>
                  <a:cubicBezTo>
                    <a:pt x="298" y="197"/>
                    <a:pt x="298" y="197"/>
                    <a:pt x="298" y="197"/>
                  </a:cubicBezTo>
                  <a:close/>
                  <a:moveTo>
                    <a:pt x="298" y="88"/>
                  </a:moveTo>
                  <a:cubicBezTo>
                    <a:pt x="298" y="88"/>
                    <a:pt x="297" y="88"/>
                    <a:pt x="297" y="88"/>
                  </a:cubicBezTo>
                  <a:cubicBezTo>
                    <a:pt x="295" y="88"/>
                    <a:pt x="294" y="88"/>
                    <a:pt x="293" y="89"/>
                  </a:cubicBezTo>
                  <a:cubicBezTo>
                    <a:pt x="292" y="89"/>
                    <a:pt x="291" y="88"/>
                    <a:pt x="290" y="88"/>
                  </a:cubicBezTo>
                  <a:cubicBezTo>
                    <a:pt x="288" y="88"/>
                    <a:pt x="287" y="89"/>
                    <a:pt x="286" y="90"/>
                  </a:cubicBezTo>
                  <a:cubicBezTo>
                    <a:pt x="286" y="89"/>
                    <a:pt x="285" y="89"/>
                    <a:pt x="284" y="88"/>
                  </a:cubicBezTo>
                  <a:cubicBezTo>
                    <a:pt x="284" y="88"/>
                    <a:pt x="285" y="87"/>
                    <a:pt x="285" y="87"/>
                  </a:cubicBezTo>
                  <a:cubicBezTo>
                    <a:pt x="285" y="86"/>
                    <a:pt x="285" y="86"/>
                    <a:pt x="285" y="86"/>
                  </a:cubicBezTo>
                  <a:cubicBezTo>
                    <a:pt x="286" y="86"/>
                    <a:pt x="286" y="85"/>
                    <a:pt x="287" y="84"/>
                  </a:cubicBezTo>
                  <a:cubicBezTo>
                    <a:pt x="287" y="83"/>
                    <a:pt x="288" y="83"/>
                    <a:pt x="288" y="82"/>
                  </a:cubicBezTo>
                  <a:cubicBezTo>
                    <a:pt x="288" y="82"/>
                    <a:pt x="288" y="82"/>
                    <a:pt x="288" y="82"/>
                  </a:cubicBezTo>
                  <a:cubicBezTo>
                    <a:pt x="289" y="82"/>
                    <a:pt x="289" y="82"/>
                    <a:pt x="290" y="82"/>
                  </a:cubicBezTo>
                  <a:cubicBezTo>
                    <a:pt x="289" y="83"/>
                    <a:pt x="289" y="83"/>
                    <a:pt x="289" y="84"/>
                  </a:cubicBezTo>
                  <a:cubicBezTo>
                    <a:pt x="289" y="86"/>
                    <a:pt x="290" y="88"/>
                    <a:pt x="292" y="88"/>
                  </a:cubicBezTo>
                  <a:cubicBezTo>
                    <a:pt x="294" y="88"/>
                    <a:pt x="296" y="86"/>
                    <a:pt x="296" y="84"/>
                  </a:cubicBezTo>
                  <a:cubicBezTo>
                    <a:pt x="296" y="84"/>
                    <a:pt x="296" y="84"/>
                    <a:pt x="296" y="84"/>
                  </a:cubicBezTo>
                  <a:cubicBezTo>
                    <a:pt x="296" y="84"/>
                    <a:pt x="296" y="84"/>
                    <a:pt x="296" y="84"/>
                  </a:cubicBezTo>
                  <a:cubicBezTo>
                    <a:pt x="297" y="86"/>
                    <a:pt x="298" y="87"/>
                    <a:pt x="299" y="87"/>
                  </a:cubicBezTo>
                  <a:cubicBezTo>
                    <a:pt x="299" y="87"/>
                    <a:pt x="298" y="88"/>
                    <a:pt x="298" y="88"/>
                  </a:cubicBezTo>
                  <a:close/>
                  <a:moveTo>
                    <a:pt x="314" y="81"/>
                  </a:moveTo>
                  <a:cubicBezTo>
                    <a:pt x="314" y="81"/>
                    <a:pt x="315" y="81"/>
                    <a:pt x="315" y="82"/>
                  </a:cubicBezTo>
                  <a:cubicBezTo>
                    <a:pt x="315" y="82"/>
                    <a:pt x="315" y="82"/>
                    <a:pt x="315" y="82"/>
                  </a:cubicBezTo>
                  <a:cubicBezTo>
                    <a:pt x="314" y="82"/>
                    <a:pt x="314" y="81"/>
                    <a:pt x="314" y="81"/>
                  </a:cubicBezTo>
                  <a:cubicBezTo>
                    <a:pt x="314" y="81"/>
                    <a:pt x="314" y="81"/>
                    <a:pt x="314" y="81"/>
                  </a:cubicBezTo>
                  <a:close/>
                  <a:moveTo>
                    <a:pt x="307" y="176"/>
                  </a:moveTo>
                  <a:cubicBezTo>
                    <a:pt x="306" y="175"/>
                    <a:pt x="305" y="175"/>
                    <a:pt x="304" y="174"/>
                  </a:cubicBezTo>
                  <a:cubicBezTo>
                    <a:pt x="304" y="174"/>
                    <a:pt x="304" y="174"/>
                    <a:pt x="304" y="173"/>
                  </a:cubicBezTo>
                  <a:cubicBezTo>
                    <a:pt x="304" y="173"/>
                    <a:pt x="304" y="173"/>
                    <a:pt x="304" y="172"/>
                  </a:cubicBezTo>
                  <a:cubicBezTo>
                    <a:pt x="305" y="172"/>
                    <a:pt x="306" y="173"/>
                    <a:pt x="306" y="173"/>
                  </a:cubicBezTo>
                  <a:cubicBezTo>
                    <a:pt x="307" y="173"/>
                    <a:pt x="308" y="172"/>
                    <a:pt x="308" y="172"/>
                  </a:cubicBezTo>
                  <a:cubicBezTo>
                    <a:pt x="308" y="173"/>
                    <a:pt x="308" y="173"/>
                    <a:pt x="308" y="173"/>
                  </a:cubicBezTo>
                  <a:cubicBezTo>
                    <a:pt x="308" y="174"/>
                    <a:pt x="308" y="174"/>
                    <a:pt x="308" y="174"/>
                  </a:cubicBezTo>
                  <a:cubicBezTo>
                    <a:pt x="308" y="175"/>
                    <a:pt x="307" y="176"/>
                    <a:pt x="307" y="176"/>
                  </a:cubicBezTo>
                  <a:close/>
                  <a:moveTo>
                    <a:pt x="308" y="150"/>
                  </a:moveTo>
                  <a:cubicBezTo>
                    <a:pt x="308" y="150"/>
                    <a:pt x="308" y="150"/>
                    <a:pt x="308" y="150"/>
                  </a:cubicBezTo>
                  <a:cubicBezTo>
                    <a:pt x="308" y="150"/>
                    <a:pt x="308" y="150"/>
                    <a:pt x="308" y="151"/>
                  </a:cubicBezTo>
                  <a:cubicBezTo>
                    <a:pt x="308" y="151"/>
                    <a:pt x="308" y="151"/>
                    <a:pt x="308" y="150"/>
                  </a:cubicBezTo>
                  <a:close/>
                  <a:moveTo>
                    <a:pt x="308" y="181"/>
                  </a:moveTo>
                  <a:cubicBezTo>
                    <a:pt x="308" y="181"/>
                    <a:pt x="308" y="180"/>
                    <a:pt x="308" y="180"/>
                  </a:cubicBezTo>
                  <a:cubicBezTo>
                    <a:pt x="308" y="180"/>
                    <a:pt x="309" y="180"/>
                    <a:pt x="309" y="181"/>
                  </a:cubicBezTo>
                  <a:cubicBezTo>
                    <a:pt x="309" y="181"/>
                    <a:pt x="308" y="181"/>
                    <a:pt x="308" y="181"/>
                  </a:cubicBezTo>
                  <a:close/>
                  <a:moveTo>
                    <a:pt x="310" y="228"/>
                  </a:moveTo>
                  <a:cubicBezTo>
                    <a:pt x="310" y="228"/>
                    <a:pt x="310" y="228"/>
                    <a:pt x="310" y="228"/>
                  </a:cubicBezTo>
                  <a:cubicBezTo>
                    <a:pt x="310" y="228"/>
                    <a:pt x="310" y="228"/>
                    <a:pt x="310" y="228"/>
                  </a:cubicBezTo>
                  <a:cubicBezTo>
                    <a:pt x="310" y="228"/>
                    <a:pt x="310" y="228"/>
                    <a:pt x="310" y="228"/>
                  </a:cubicBezTo>
                  <a:close/>
                  <a:moveTo>
                    <a:pt x="310" y="145"/>
                  </a:moveTo>
                  <a:cubicBezTo>
                    <a:pt x="310" y="145"/>
                    <a:pt x="310" y="144"/>
                    <a:pt x="310" y="144"/>
                  </a:cubicBezTo>
                  <a:cubicBezTo>
                    <a:pt x="310" y="144"/>
                    <a:pt x="310" y="143"/>
                    <a:pt x="310" y="143"/>
                  </a:cubicBezTo>
                  <a:cubicBezTo>
                    <a:pt x="311" y="143"/>
                    <a:pt x="311" y="143"/>
                    <a:pt x="311" y="143"/>
                  </a:cubicBezTo>
                  <a:cubicBezTo>
                    <a:pt x="312" y="143"/>
                    <a:pt x="312" y="143"/>
                    <a:pt x="312" y="143"/>
                  </a:cubicBezTo>
                  <a:cubicBezTo>
                    <a:pt x="312" y="143"/>
                    <a:pt x="312" y="143"/>
                    <a:pt x="312" y="143"/>
                  </a:cubicBezTo>
                  <a:cubicBezTo>
                    <a:pt x="311" y="144"/>
                    <a:pt x="311" y="144"/>
                    <a:pt x="310" y="145"/>
                  </a:cubicBezTo>
                  <a:close/>
                  <a:moveTo>
                    <a:pt x="313" y="252"/>
                  </a:moveTo>
                  <a:cubicBezTo>
                    <a:pt x="313" y="252"/>
                    <a:pt x="313" y="252"/>
                    <a:pt x="313" y="252"/>
                  </a:cubicBezTo>
                  <a:cubicBezTo>
                    <a:pt x="313" y="252"/>
                    <a:pt x="313" y="252"/>
                    <a:pt x="313" y="252"/>
                  </a:cubicBezTo>
                  <a:cubicBezTo>
                    <a:pt x="313" y="252"/>
                    <a:pt x="313" y="252"/>
                    <a:pt x="313" y="252"/>
                  </a:cubicBezTo>
                  <a:cubicBezTo>
                    <a:pt x="313" y="252"/>
                    <a:pt x="313" y="252"/>
                    <a:pt x="313" y="252"/>
                  </a:cubicBezTo>
                  <a:close/>
                  <a:moveTo>
                    <a:pt x="311" y="110"/>
                  </a:moveTo>
                  <a:cubicBezTo>
                    <a:pt x="311" y="110"/>
                    <a:pt x="310" y="110"/>
                    <a:pt x="310" y="110"/>
                  </a:cubicBezTo>
                  <a:cubicBezTo>
                    <a:pt x="310" y="109"/>
                    <a:pt x="309" y="108"/>
                    <a:pt x="308" y="108"/>
                  </a:cubicBezTo>
                  <a:cubicBezTo>
                    <a:pt x="308" y="108"/>
                    <a:pt x="308" y="107"/>
                    <a:pt x="307" y="107"/>
                  </a:cubicBezTo>
                  <a:cubicBezTo>
                    <a:pt x="307" y="107"/>
                    <a:pt x="307" y="107"/>
                    <a:pt x="307" y="107"/>
                  </a:cubicBezTo>
                  <a:cubicBezTo>
                    <a:pt x="308" y="107"/>
                    <a:pt x="308" y="106"/>
                    <a:pt x="308" y="106"/>
                  </a:cubicBezTo>
                  <a:cubicBezTo>
                    <a:pt x="308" y="108"/>
                    <a:pt x="310" y="109"/>
                    <a:pt x="312" y="109"/>
                  </a:cubicBezTo>
                  <a:cubicBezTo>
                    <a:pt x="313" y="109"/>
                    <a:pt x="314" y="108"/>
                    <a:pt x="315" y="107"/>
                  </a:cubicBezTo>
                  <a:cubicBezTo>
                    <a:pt x="315" y="109"/>
                    <a:pt x="317" y="110"/>
                    <a:pt x="319" y="110"/>
                  </a:cubicBezTo>
                  <a:cubicBezTo>
                    <a:pt x="319" y="110"/>
                    <a:pt x="319" y="110"/>
                    <a:pt x="320" y="110"/>
                  </a:cubicBezTo>
                  <a:cubicBezTo>
                    <a:pt x="319" y="111"/>
                    <a:pt x="318" y="111"/>
                    <a:pt x="318" y="111"/>
                  </a:cubicBezTo>
                  <a:cubicBezTo>
                    <a:pt x="318" y="111"/>
                    <a:pt x="317" y="111"/>
                    <a:pt x="317" y="110"/>
                  </a:cubicBezTo>
                  <a:cubicBezTo>
                    <a:pt x="316" y="109"/>
                    <a:pt x="315" y="109"/>
                    <a:pt x="314" y="109"/>
                  </a:cubicBezTo>
                  <a:cubicBezTo>
                    <a:pt x="312" y="109"/>
                    <a:pt x="311" y="110"/>
                    <a:pt x="311" y="110"/>
                  </a:cubicBezTo>
                  <a:close/>
                  <a:moveTo>
                    <a:pt x="319" y="124"/>
                  </a:moveTo>
                  <a:cubicBezTo>
                    <a:pt x="319" y="124"/>
                    <a:pt x="319" y="124"/>
                    <a:pt x="319" y="124"/>
                  </a:cubicBezTo>
                  <a:cubicBezTo>
                    <a:pt x="318" y="124"/>
                    <a:pt x="318" y="124"/>
                    <a:pt x="318" y="124"/>
                  </a:cubicBezTo>
                  <a:cubicBezTo>
                    <a:pt x="318" y="124"/>
                    <a:pt x="318" y="124"/>
                    <a:pt x="318" y="124"/>
                  </a:cubicBezTo>
                  <a:cubicBezTo>
                    <a:pt x="318" y="124"/>
                    <a:pt x="319" y="124"/>
                    <a:pt x="319" y="124"/>
                  </a:cubicBezTo>
                  <a:close/>
                  <a:moveTo>
                    <a:pt x="319" y="168"/>
                  </a:moveTo>
                  <a:cubicBezTo>
                    <a:pt x="319" y="168"/>
                    <a:pt x="318" y="168"/>
                    <a:pt x="318" y="168"/>
                  </a:cubicBezTo>
                  <a:cubicBezTo>
                    <a:pt x="318" y="167"/>
                    <a:pt x="317" y="166"/>
                    <a:pt x="316" y="166"/>
                  </a:cubicBezTo>
                  <a:cubicBezTo>
                    <a:pt x="316" y="166"/>
                    <a:pt x="316" y="165"/>
                    <a:pt x="316" y="165"/>
                  </a:cubicBezTo>
                  <a:cubicBezTo>
                    <a:pt x="316" y="164"/>
                    <a:pt x="316" y="164"/>
                    <a:pt x="315" y="163"/>
                  </a:cubicBezTo>
                  <a:cubicBezTo>
                    <a:pt x="315" y="163"/>
                    <a:pt x="316" y="163"/>
                    <a:pt x="316" y="162"/>
                  </a:cubicBezTo>
                  <a:cubicBezTo>
                    <a:pt x="316" y="162"/>
                    <a:pt x="316" y="162"/>
                    <a:pt x="316" y="162"/>
                  </a:cubicBezTo>
                  <a:cubicBezTo>
                    <a:pt x="316" y="161"/>
                    <a:pt x="317" y="161"/>
                    <a:pt x="317" y="160"/>
                  </a:cubicBezTo>
                  <a:cubicBezTo>
                    <a:pt x="318" y="160"/>
                    <a:pt x="318" y="160"/>
                    <a:pt x="318" y="160"/>
                  </a:cubicBezTo>
                  <a:cubicBezTo>
                    <a:pt x="319" y="160"/>
                    <a:pt x="319" y="160"/>
                    <a:pt x="319" y="160"/>
                  </a:cubicBezTo>
                  <a:cubicBezTo>
                    <a:pt x="319" y="161"/>
                    <a:pt x="318" y="162"/>
                    <a:pt x="318" y="162"/>
                  </a:cubicBezTo>
                  <a:cubicBezTo>
                    <a:pt x="318" y="164"/>
                    <a:pt x="319" y="165"/>
                    <a:pt x="320" y="166"/>
                  </a:cubicBezTo>
                  <a:cubicBezTo>
                    <a:pt x="319" y="166"/>
                    <a:pt x="319" y="167"/>
                    <a:pt x="319" y="168"/>
                  </a:cubicBezTo>
                  <a:close/>
                  <a:moveTo>
                    <a:pt x="333" y="174"/>
                  </a:moveTo>
                  <a:cubicBezTo>
                    <a:pt x="333" y="174"/>
                    <a:pt x="333" y="174"/>
                    <a:pt x="333" y="174"/>
                  </a:cubicBezTo>
                  <a:cubicBezTo>
                    <a:pt x="333" y="174"/>
                    <a:pt x="333" y="174"/>
                    <a:pt x="333" y="174"/>
                  </a:cubicBezTo>
                  <a:cubicBezTo>
                    <a:pt x="333" y="174"/>
                    <a:pt x="333" y="174"/>
                    <a:pt x="333" y="174"/>
                  </a:cubicBezTo>
                  <a:cubicBezTo>
                    <a:pt x="333" y="174"/>
                    <a:pt x="333" y="174"/>
                    <a:pt x="333" y="174"/>
                  </a:cubicBezTo>
                  <a:close/>
                  <a:moveTo>
                    <a:pt x="321" y="134"/>
                  </a:moveTo>
                  <a:cubicBezTo>
                    <a:pt x="322" y="134"/>
                    <a:pt x="322" y="134"/>
                    <a:pt x="322" y="134"/>
                  </a:cubicBezTo>
                  <a:cubicBezTo>
                    <a:pt x="325" y="134"/>
                    <a:pt x="328" y="131"/>
                    <a:pt x="328" y="128"/>
                  </a:cubicBezTo>
                  <a:cubicBezTo>
                    <a:pt x="328" y="128"/>
                    <a:pt x="328" y="128"/>
                    <a:pt x="328" y="127"/>
                  </a:cubicBezTo>
                  <a:cubicBezTo>
                    <a:pt x="329" y="128"/>
                    <a:pt x="329" y="128"/>
                    <a:pt x="330" y="128"/>
                  </a:cubicBezTo>
                  <a:cubicBezTo>
                    <a:pt x="331" y="129"/>
                    <a:pt x="332" y="130"/>
                    <a:pt x="332" y="131"/>
                  </a:cubicBezTo>
                  <a:cubicBezTo>
                    <a:pt x="332" y="131"/>
                    <a:pt x="332" y="132"/>
                    <a:pt x="332" y="132"/>
                  </a:cubicBezTo>
                  <a:cubicBezTo>
                    <a:pt x="332" y="133"/>
                    <a:pt x="333" y="135"/>
                    <a:pt x="335" y="136"/>
                  </a:cubicBezTo>
                  <a:cubicBezTo>
                    <a:pt x="334" y="136"/>
                    <a:pt x="334" y="136"/>
                    <a:pt x="334" y="136"/>
                  </a:cubicBezTo>
                  <a:cubicBezTo>
                    <a:pt x="334" y="136"/>
                    <a:pt x="334" y="136"/>
                    <a:pt x="334" y="136"/>
                  </a:cubicBezTo>
                  <a:cubicBezTo>
                    <a:pt x="333" y="135"/>
                    <a:pt x="331" y="134"/>
                    <a:pt x="329" y="134"/>
                  </a:cubicBezTo>
                  <a:cubicBezTo>
                    <a:pt x="329" y="134"/>
                    <a:pt x="328" y="134"/>
                    <a:pt x="328" y="134"/>
                  </a:cubicBezTo>
                  <a:cubicBezTo>
                    <a:pt x="327" y="133"/>
                    <a:pt x="326" y="133"/>
                    <a:pt x="326" y="133"/>
                  </a:cubicBezTo>
                  <a:cubicBezTo>
                    <a:pt x="324" y="133"/>
                    <a:pt x="322" y="135"/>
                    <a:pt x="322" y="136"/>
                  </a:cubicBezTo>
                  <a:cubicBezTo>
                    <a:pt x="322" y="136"/>
                    <a:pt x="322" y="136"/>
                    <a:pt x="322" y="136"/>
                  </a:cubicBezTo>
                  <a:cubicBezTo>
                    <a:pt x="322" y="135"/>
                    <a:pt x="321" y="135"/>
                    <a:pt x="321" y="134"/>
                  </a:cubicBezTo>
                  <a:cubicBezTo>
                    <a:pt x="321" y="134"/>
                    <a:pt x="321" y="134"/>
                    <a:pt x="321" y="134"/>
                  </a:cubicBezTo>
                  <a:close/>
                  <a:moveTo>
                    <a:pt x="332" y="163"/>
                  </a:moveTo>
                  <a:cubicBezTo>
                    <a:pt x="332" y="163"/>
                    <a:pt x="332" y="164"/>
                    <a:pt x="332" y="164"/>
                  </a:cubicBezTo>
                  <a:cubicBezTo>
                    <a:pt x="332" y="164"/>
                    <a:pt x="332" y="163"/>
                    <a:pt x="331" y="163"/>
                  </a:cubicBezTo>
                  <a:cubicBezTo>
                    <a:pt x="332" y="163"/>
                    <a:pt x="332" y="163"/>
                    <a:pt x="332" y="163"/>
                  </a:cubicBezTo>
                  <a:cubicBezTo>
                    <a:pt x="332" y="163"/>
                    <a:pt x="332" y="163"/>
                    <a:pt x="332" y="163"/>
                  </a:cubicBezTo>
                  <a:close/>
                  <a:moveTo>
                    <a:pt x="329" y="161"/>
                  </a:moveTo>
                  <a:cubicBezTo>
                    <a:pt x="328" y="161"/>
                    <a:pt x="328" y="161"/>
                    <a:pt x="327" y="161"/>
                  </a:cubicBezTo>
                  <a:cubicBezTo>
                    <a:pt x="327" y="160"/>
                    <a:pt x="327" y="160"/>
                    <a:pt x="327" y="160"/>
                  </a:cubicBezTo>
                  <a:cubicBezTo>
                    <a:pt x="328" y="160"/>
                    <a:pt x="328" y="160"/>
                    <a:pt x="328" y="160"/>
                  </a:cubicBezTo>
                  <a:cubicBezTo>
                    <a:pt x="328" y="160"/>
                    <a:pt x="328" y="160"/>
                    <a:pt x="329" y="160"/>
                  </a:cubicBezTo>
                  <a:cubicBezTo>
                    <a:pt x="329" y="160"/>
                    <a:pt x="329" y="161"/>
                    <a:pt x="329" y="161"/>
                  </a:cubicBezTo>
                  <a:close/>
                  <a:moveTo>
                    <a:pt x="326" y="143"/>
                  </a:moveTo>
                  <a:cubicBezTo>
                    <a:pt x="325" y="143"/>
                    <a:pt x="324" y="144"/>
                    <a:pt x="323" y="144"/>
                  </a:cubicBezTo>
                  <a:cubicBezTo>
                    <a:pt x="323" y="144"/>
                    <a:pt x="323" y="144"/>
                    <a:pt x="322" y="144"/>
                  </a:cubicBezTo>
                  <a:cubicBezTo>
                    <a:pt x="323" y="144"/>
                    <a:pt x="324" y="143"/>
                    <a:pt x="324" y="142"/>
                  </a:cubicBezTo>
                  <a:cubicBezTo>
                    <a:pt x="325" y="142"/>
                    <a:pt x="325" y="143"/>
                    <a:pt x="326" y="143"/>
                  </a:cubicBezTo>
                  <a:close/>
                  <a:moveTo>
                    <a:pt x="321" y="233"/>
                  </a:moveTo>
                  <a:cubicBezTo>
                    <a:pt x="320" y="233"/>
                    <a:pt x="320" y="233"/>
                    <a:pt x="320" y="233"/>
                  </a:cubicBezTo>
                  <a:cubicBezTo>
                    <a:pt x="320" y="232"/>
                    <a:pt x="321" y="232"/>
                    <a:pt x="321" y="232"/>
                  </a:cubicBezTo>
                  <a:cubicBezTo>
                    <a:pt x="321" y="232"/>
                    <a:pt x="321" y="232"/>
                    <a:pt x="321" y="232"/>
                  </a:cubicBezTo>
                  <a:cubicBezTo>
                    <a:pt x="321" y="233"/>
                    <a:pt x="321" y="233"/>
                    <a:pt x="321" y="233"/>
                  </a:cubicBezTo>
                  <a:close/>
                  <a:moveTo>
                    <a:pt x="325" y="210"/>
                  </a:moveTo>
                  <a:cubicBezTo>
                    <a:pt x="325" y="210"/>
                    <a:pt x="325" y="209"/>
                    <a:pt x="325" y="209"/>
                  </a:cubicBezTo>
                  <a:cubicBezTo>
                    <a:pt x="325" y="209"/>
                    <a:pt x="325" y="210"/>
                    <a:pt x="325" y="210"/>
                  </a:cubicBezTo>
                  <a:cubicBezTo>
                    <a:pt x="325" y="210"/>
                    <a:pt x="325" y="210"/>
                    <a:pt x="325" y="210"/>
                  </a:cubicBezTo>
                  <a:close/>
                  <a:moveTo>
                    <a:pt x="325" y="207"/>
                  </a:moveTo>
                  <a:cubicBezTo>
                    <a:pt x="324" y="207"/>
                    <a:pt x="324" y="206"/>
                    <a:pt x="324" y="206"/>
                  </a:cubicBezTo>
                  <a:cubicBezTo>
                    <a:pt x="324" y="204"/>
                    <a:pt x="322" y="203"/>
                    <a:pt x="321" y="203"/>
                  </a:cubicBezTo>
                  <a:cubicBezTo>
                    <a:pt x="321" y="203"/>
                    <a:pt x="320" y="203"/>
                    <a:pt x="320" y="203"/>
                  </a:cubicBezTo>
                  <a:cubicBezTo>
                    <a:pt x="321" y="202"/>
                    <a:pt x="321" y="202"/>
                    <a:pt x="321" y="202"/>
                  </a:cubicBezTo>
                  <a:cubicBezTo>
                    <a:pt x="322" y="202"/>
                    <a:pt x="322" y="202"/>
                    <a:pt x="323" y="202"/>
                  </a:cubicBezTo>
                  <a:cubicBezTo>
                    <a:pt x="323" y="202"/>
                    <a:pt x="323" y="202"/>
                    <a:pt x="324" y="202"/>
                  </a:cubicBezTo>
                  <a:cubicBezTo>
                    <a:pt x="324" y="202"/>
                    <a:pt x="324" y="202"/>
                    <a:pt x="324" y="202"/>
                  </a:cubicBezTo>
                  <a:cubicBezTo>
                    <a:pt x="324" y="203"/>
                    <a:pt x="325" y="204"/>
                    <a:pt x="327" y="204"/>
                  </a:cubicBezTo>
                  <a:cubicBezTo>
                    <a:pt x="327" y="204"/>
                    <a:pt x="327" y="204"/>
                    <a:pt x="327" y="204"/>
                  </a:cubicBezTo>
                  <a:cubicBezTo>
                    <a:pt x="326" y="205"/>
                    <a:pt x="325" y="206"/>
                    <a:pt x="325" y="207"/>
                  </a:cubicBezTo>
                  <a:close/>
                  <a:moveTo>
                    <a:pt x="328" y="190"/>
                  </a:moveTo>
                  <a:cubicBezTo>
                    <a:pt x="328" y="190"/>
                    <a:pt x="327" y="190"/>
                    <a:pt x="327" y="190"/>
                  </a:cubicBezTo>
                  <a:cubicBezTo>
                    <a:pt x="327" y="190"/>
                    <a:pt x="327" y="190"/>
                    <a:pt x="326" y="190"/>
                  </a:cubicBezTo>
                  <a:cubicBezTo>
                    <a:pt x="326" y="189"/>
                    <a:pt x="326" y="189"/>
                    <a:pt x="325" y="189"/>
                  </a:cubicBezTo>
                  <a:cubicBezTo>
                    <a:pt x="326" y="188"/>
                    <a:pt x="327" y="187"/>
                    <a:pt x="328" y="186"/>
                  </a:cubicBezTo>
                  <a:cubicBezTo>
                    <a:pt x="328" y="186"/>
                    <a:pt x="329" y="185"/>
                    <a:pt x="329" y="184"/>
                  </a:cubicBezTo>
                  <a:cubicBezTo>
                    <a:pt x="330" y="186"/>
                    <a:pt x="331" y="187"/>
                    <a:pt x="333" y="187"/>
                  </a:cubicBezTo>
                  <a:cubicBezTo>
                    <a:pt x="332" y="187"/>
                    <a:pt x="332" y="188"/>
                    <a:pt x="332" y="188"/>
                  </a:cubicBezTo>
                  <a:cubicBezTo>
                    <a:pt x="331" y="188"/>
                    <a:pt x="331" y="188"/>
                    <a:pt x="331" y="189"/>
                  </a:cubicBezTo>
                  <a:cubicBezTo>
                    <a:pt x="331" y="189"/>
                    <a:pt x="331" y="188"/>
                    <a:pt x="331" y="188"/>
                  </a:cubicBezTo>
                  <a:cubicBezTo>
                    <a:pt x="330" y="188"/>
                    <a:pt x="329" y="189"/>
                    <a:pt x="328" y="19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sp>
          <p:nvSpPr>
            <p:cNvPr id="50" name="Freeform 13"/>
            <p:cNvSpPr>
              <a:spLocks noEditPoints="1"/>
            </p:cNvSpPr>
            <p:nvPr/>
          </p:nvSpPr>
          <p:spPr bwMode="auto">
            <a:xfrm>
              <a:off x="683597" y="593154"/>
              <a:ext cx="2793424" cy="2799218"/>
            </a:xfrm>
            <a:custGeom>
              <a:avLst/>
              <a:gdLst>
                <a:gd name="T0" fmla="*/ 209 w 418"/>
                <a:gd name="T1" fmla="*/ 418 h 418"/>
                <a:gd name="T2" fmla="*/ 0 w 418"/>
                <a:gd name="T3" fmla="*/ 209 h 418"/>
                <a:gd name="T4" fmla="*/ 209 w 418"/>
                <a:gd name="T5" fmla="*/ 0 h 418"/>
                <a:gd name="T6" fmla="*/ 418 w 418"/>
                <a:gd name="T7" fmla="*/ 209 h 418"/>
                <a:gd name="T8" fmla="*/ 209 w 418"/>
                <a:gd name="T9" fmla="*/ 418 h 418"/>
                <a:gd name="T10" fmla="*/ 209 w 418"/>
                <a:gd name="T11" fmla="*/ 9 h 418"/>
                <a:gd name="T12" fmla="*/ 9 w 418"/>
                <a:gd name="T13" fmla="*/ 209 h 418"/>
                <a:gd name="T14" fmla="*/ 209 w 418"/>
                <a:gd name="T15" fmla="*/ 410 h 418"/>
                <a:gd name="T16" fmla="*/ 410 w 418"/>
                <a:gd name="T17" fmla="*/ 209 h 418"/>
                <a:gd name="T18" fmla="*/ 209 w 418"/>
                <a:gd name="T19" fmla="*/ 9 h 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8" h="418">
                  <a:moveTo>
                    <a:pt x="209" y="418"/>
                  </a:moveTo>
                  <a:cubicBezTo>
                    <a:pt x="94" y="418"/>
                    <a:pt x="0" y="324"/>
                    <a:pt x="0" y="209"/>
                  </a:cubicBezTo>
                  <a:cubicBezTo>
                    <a:pt x="0" y="94"/>
                    <a:pt x="94" y="0"/>
                    <a:pt x="209" y="0"/>
                  </a:cubicBezTo>
                  <a:cubicBezTo>
                    <a:pt x="325" y="0"/>
                    <a:pt x="418" y="94"/>
                    <a:pt x="418" y="209"/>
                  </a:cubicBezTo>
                  <a:cubicBezTo>
                    <a:pt x="418" y="324"/>
                    <a:pt x="325" y="418"/>
                    <a:pt x="209" y="418"/>
                  </a:cubicBezTo>
                  <a:close/>
                  <a:moveTo>
                    <a:pt x="209" y="9"/>
                  </a:moveTo>
                  <a:cubicBezTo>
                    <a:pt x="99" y="9"/>
                    <a:pt x="9" y="99"/>
                    <a:pt x="9" y="209"/>
                  </a:cubicBezTo>
                  <a:cubicBezTo>
                    <a:pt x="9" y="320"/>
                    <a:pt x="99" y="410"/>
                    <a:pt x="209" y="410"/>
                  </a:cubicBezTo>
                  <a:cubicBezTo>
                    <a:pt x="320" y="410"/>
                    <a:pt x="410" y="320"/>
                    <a:pt x="410" y="209"/>
                  </a:cubicBezTo>
                  <a:cubicBezTo>
                    <a:pt x="410" y="99"/>
                    <a:pt x="320" y="9"/>
                    <a:pt x="209" y="9"/>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grpSp>
      <p:grpSp>
        <p:nvGrpSpPr>
          <p:cNvPr id="51" name="Group 50"/>
          <p:cNvGrpSpPr/>
          <p:nvPr/>
        </p:nvGrpSpPr>
        <p:grpSpPr>
          <a:xfrm>
            <a:off x="146342" y="3889517"/>
            <a:ext cx="1121650" cy="1123978"/>
            <a:chOff x="683597" y="593154"/>
            <a:chExt cx="2793424" cy="2799218"/>
          </a:xfrm>
          <a:solidFill>
            <a:schemeClr val="accent3">
              <a:lumMod val="75000"/>
            </a:schemeClr>
          </a:solidFill>
        </p:grpSpPr>
        <p:sp>
          <p:nvSpPr>
            <p:cNvPr id="52" name="Freeform 12"/>
            <p:cNvSpPr>
              <a:spLocks noEditPoints="1"/>
            </p:cNvSpPr>
            <p:nvPr/>
          </p:nvSpPr>
          <p:spPr bwMode="auto">
            <a:xfrm>
              <a:off x="944394" y="853950"/>
              <a:ext cx="2271828" cy="2277625"/>
            </a:xfrm>
            <a:custGeom>
              <a:avLst/>
              <a:gdLst>
                <a:gd name="T0" fmla="*/ 320 w 340"/>
                <a:gd name="T1" fmla="*/ 92 h 340"/>
                <a:gd name="T2" fmla="*/ 185 w 340"/>
                <a:gd name="T3" fmla="*/ 1 h 340"/>
                <a:gd name="T4" fmla="*/ 26 w 340"/>
                <a:gd name="T5" fmla="*/ 83 h 340"/>
                <a:gd name="T6" fmla="*/ 22 w 340"/>
                <a:gd name="T7" fmla="*/ 251 h 340"/>
                <a:gd name="T8" fmla="*/ 248 w 340"/>
                <a:gd name="T9" fmla="*/ 321 h 340"/>
                <a:gd name="T10" fmla="*/ 5 w 340"/>
                <a:gd name="T11" fmla="*/ 200 h 340"/>
                <a:gd name="T12" fmla="*/ 17 w 340"/>
                <a:gd name="T13" fmla="*/ 203 h 340"/>
                <a:gd name="T14" fmla="*/ 83 w 340"/>
                <a:gd name="T15" fmla="*/ 67 h 340"/>
                <a:gd name="T16" fmla="*/ 68 w 340"/>
                <a:gd name="T17" fmla="*/ 61 h 340"/>
                <a:gd name="T18" fmla="*/ 45 w 340"/>
                <a:gd name="T19" fmla="*/ 59 h 340"/>
                <a:gd name="T20" fmla="*/ 25 w 340"/>
                <a:gd name="T21" fmla="*/ 174 h 340"/>
                <a:gd name="T22" fmla="*/ 34 w 340"/>
                <a:gd name="T23" fmla="*/ 208 h 340"/>
                <a:gd name="T24" fmla="*/ 45 w 340"/>
                <a:gd name="T25" fmla="*/ 278 h 340"/>
                <a:gd name="T26" fmla="*/ 52 w 340"/>
                <a:gd name="T27" fmla="*/ 86 h 340"/>
                <a:gd name="T28" fmla="*/ 60 w 340"/>
                <a:gd name="T29" fmla="*/ 99 h 340"/>
                <a:gd name="T30" fmla="*/ 72 w 340"/>
                <a:gd name="T31" fmla="*/ 104 h 340"/>
                <a:gd name="T32" fmla="*/ 76 w 340"/>
                <a:gd name="T33" fmla="*/ 77 h 340"/>
                <a:gd name="T34" fmla="*/ 90 w 340"/>
                <a:gd name="T35" fmla="*/ 316 h 340"/>
                <a:gd name="T36" fmla="*/ 152 w 340"/>
                <a:gd name="T37" fmla="*/ 9 h 340"/>
                <a:gd name="T38" fmla="*/ 150 w 340"/>
                <a:gd name="T39" fmla="*/ 26 h 340"/>
                <a:gd name="T40" fmla="*/ 136 w 340"/>
                <a:gd name="T41" fmla="*/ 30 h 340"/>
                <a:gd name="T42" fmla="*/ 139 w 340"/>
                <a:gd name="T43" fmla="*/ 98 h 340"/>
                <a:gd name="T44" fmla="*/ 126 w 340"/>
                <a:gd name="T45" fmla="*/ 103 h 340"/>
                <a:gd name="T46" fmla="*/ 110 w 340"/>
                <a:gd name="T47" fmla="*/ 51 h 340"/>
                <a:gd name="T48" fmla="*/ 104 w 340"/>
                <a:gd name="T49" fmla="*/ 58 h 340"/>
                <a:gd name="T50" fmla="*/ 98 w 340"/>
                <a:gd name="T51" fmla="*/ 37 h 340"/>
                <a:gd name="T52" fmla="*/ 104 w 340"/>
                <a:gd name="T53" fmla="*/ 181 h 340"/>
                <a:gd name="T54" fmla="*/ 109 w 340"/>
                <a:gd name="T55" fmla="*/ 25 h 340"/>
                <a:gd name="T56" fmla="*/ 116 w 340"/>
                <a:gd name="T57" fmla="*/ 67 h 340"/>
                <a:gd name="T58" fmla="*/ 119 w 340"/>
                <a:gd name="T59" fmla="*/ 105 h 340"/>
                <a:gd name="T60" fmla="*/ 128 w 340"/>
                <a:gd name="T61" fmla="*/ 311 h 340"/>
                <a:gd name="T62" fmla="*/ 137 w 340"/>
                <a:gd name="T63" fmla="*/ 148 h 340"/>
                <a:gd name="T64" fmla="*/ 147 w 340"/>
                <a:gd name="T65" fmla="*/ 94 h 340"/>
                <a:gd name="T66" fmla="*/ 153 w 340"/>
                <a:gd name="T67" fmla="*/ 220 h 340"/>
                <a:gd name="T68" fmla="*/ 157 w 340"/>
                <a:gd name="T69" fmla="*/ 185 h 340"/>
                <a:gd name="T70" fmla="*/ 220 w 340"/>
                <a:gd name="T71" fmla="*/ 32 h 340"/>
                <a:gd name="T72" fmla="*/ 221 w 340"/>
                <a:gd name="T73" fmla="*/ 120 h 340"/>
                <a:gd name="T74" fmla="*/ 200 w 340"/>
                <a:gd name="T75" fmla="*/ 86 h 340"/>
                <a:gd name="T76" fmla="*/ 193 w 340"/>
                <a:gd name="T77" fmla="*/ 118 h 340"/>
                <a:gd name="T78" fmla="*/ 182 w 340"/>
                <a:gd name="T79" fmla="*/ 53 h 340"/>
                <a:gd name="T80" fmla="*/ 177 w 340"/>
                <a:gd name="T81" fmla="*/ 111 h 340"/>
                <a:gd name="T82" fmla="*/ 171 w 340"/>
                <a:gd name="T83" fmla="*/ 143 h 340"/>
                <a:gd name="T84" fmla="*/ 180 w 340"/>
                <a:gd name="T85" fmla="*/ 298 h 340"/>
                <a:gd name="T86" fmla="*/ 188 w 340"/>
                <a:gd name="T87" fmla="*/ 150 h 340"/>
                <a:gd name="T88" fmla="*/ 191 w 340"/>
                <a:gd name="T89" fmla="*/ 327 h 340"/>
                <a:gd name="T90" fmla="*/ 204 w 340"/>
                <a:gd name="T91" fmla="*/ 116 h 340"/>
                <a:gd name="T92" fmla="*/ 212 w 340"/>
                <a:gd name="T93" fmla="*/ 95 h 340"/>
                <a:gd name="T94" fmla="*/ 225 w 340"/>
                <a:gd name="T95" fmla="*/ 80 h 340"/>
                <a:gd name="T96" fmla="*/ 272 w 340"/>
                <a:gd name="T97" fmla="*/ 52 h 340"/>
                <a:gd name="T98" fmla="*/ 252 w 340"/>
                <a:gd name="T99" fmla="*/ 32 h 340"/>
                <a:gd name="T100" fmla="*/ 231 w 340"/>
                <a:gd name="T101" fmla="*/ 68 h 340"/>
                <a:gd name="T102" fmla="*/ 236 w 340"/>
                <a:gd name="T103" fmla="*/ 110 h 340"/>
                <a:gd name="T104" fmla="*/ 240 w 340"/>
                <a:gd name="T105" fmla="*/ 91 h 340"/>
                <a:gd name="T106" fmla="*/ 248 w 340"/>
                <a:gd name="T107" fmla="*/ 112 h 340"/>
                <a:gd name="T108" fmla="*/ 253 w 340"/>
                <a:gd name="T109" fmla="*/ 177 h 340"/>
                <a:gd name="T110" fmla="*/ 265 w 340"/>
                <a:gd name="T111" fmla="*/ 305 h 340"/>
                <a:gd name="T112" fmla="*/ 270 w 340"/>
                <a:gd name="T113" fmla="*/ 126 h 340"/>
                <a:gd name="T114" fmla="*/ 279 w 340"/>
                <a:gd name="T115" fmla="*/ 147 h 340"/>
                <a:gd name="T116" fmla="*/ 288 w 340"/>
                <a:gd name="T117" fmla="*/ 130 h 340"/>
                <a:gd name="T118" fmla="*/ 298 w 340"/>
                <a:gd name="T119" fmla="*/ 196 h 340"/>
                <a:gd name="T120" fmla="*/ 309 w 340"/>
                <a:gd name="T121" fmla="*/ 181 h 340"/>
                <a:gd name="T122" fmla="*/ 316 w 340"/>
                <a:gd name="T123" fmla="*/ 162 h 340"/>
                <a:gd name="T124" fmla="*/ 323 w 340"/>
                <a:gd name="T125" fmla="*/ 144 h 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40" h="340">
                  <a:moveTo>
                    <a:pt x="329" y="230"/>
                  </a:moveTo>
                  <a:cubicBezTo>
                    <a:pt x="329" y="230"/>
                    <a:pt x="329" y="229"/>
                    <a:pt x="329" y="229"/>
                  </a:cubicBezTo>
                  <a:cubicBezTo>
                    <a:pt x="329" y="228"/>
                    <a:pt x="329" y="228"/>
                    <a:pt x="330" y="227"/>
                  </a:cubicBezTo>
                  <a:cubicBezTo>
                    <a:pt x="330" y="227"/>
                    <a:pt x="330" y="227"/>
                    <a:pt x="331" y="227"/>
                  </a:cubicBezTo>
                  <a:cubicBezTo>
                    <a:pt x="331" y="227"/>
                    <a:pt x="331" y="227"/>
                    <a:pt x="331" y="227"/>
                  </a:cubicBezTo>
                  <a:cubicBezTo>
                    <a:pt x="331" y="227"/>
                    <a:pt x="331" y="227"/>
                    <a:pt x="331" y="227"/>
                  </a:cubicBezTo>
                  <a:cubicBezTo>
                    <a:pt x="335" y="214"/>
                    <a:pt x="338" y="201"/>
                    <a:pt x="340" y="187"/>
                  </a:cubicBezTo>
                  <a:cubicBezTo>
                    <a:pt x="339" y="186"/>
                    <a:pt x="338" y="186"/>
                    <a:pt x="337" y="186"/>
                  </a:cubicBezTo>
                  <a:cubicBezTo>
                    <a:pt x="338" y="185"/>
                    <a:pt x="339" y="184"/>
                    <a:pt x="339" y="182"/>
                  </a:cubicBezTo>
                  <a:cubicBezTo>
                    <a:pt x="339" y="181"/>
                    <a:pt x="339" y="181"/>
                    <a:pt x="339" y="180"/>
                  </a:cubicBezTo>
                  <a:cubicBezTo>
                    <a:pt x="339" y="180"/>
                    <a:pt x="339" y="180"/>
                    <a:pt x="339" y="180"/>
                  </a:cubicBezTo>
                  <a:cubicBezTo>
                    <a:pt x="339" y="180"/>
                    <a:pt x="339" y="180"/>
                    <a:pt x="339" y="180"/>
                  </a:cubicBezTo>
                  <a:cubicBezTo>
                    <a:pt x="339" y="181"/>
                    <a:pt x="340" y="181"/>
                    <a:pt x="340" y="181"/>
                  </a:cubicBezTo>
                  <a:cubicBezTo>
                    <a:pt x="340" y="177"/>
                    <a:pt x="340" y="174"/>
                    <a:pt x="340" y="170"/>
                  </a:cubicBezTo>
                  <a:cubicBezTo>
                    <a:pt x="340" y="161"/>
                    <a:pt x="340" y="153"/>
                    <a:pt x="338" y="144"/>
                  </a:cubicBezTo>
                  <a:cubicBezTo>
                    <a:pt x="338" y="144"/>
                    <a:pt x="338" y="144"/>
                    <a:pt x="338" y="144"/>
                  </a:cubicBezTo>
                  <a:cubicBezTo>
                    <a:pt x="338" y="144"/>
                    <a:pt x="338" y="144"/>
                    <a:pt x="338" y="144"/>
                  </a:cubicBezTo>
                  <a:cubicBezTo>
                    <a:pt x="338" y="144"/>
                    <a:pt x="338" y="144"/>
                    <a:pt x="338" y="144"/>
                  </a:cubicBezTo>
                  <a:cubicBezTo>
                    <a:pt x="338" y="144"/>
                    <a:pt x="338" y="144"/>
                    <a:pt x="338" y="144"/>
                  </a:cubicBezTo>
                  <a:cubicBezTo>
                    <a:pt x="337" y="134"/>
                    <a:pt x="334" y="123"/>
                    <a:pt x="331" y="114"/>
                  </a:cubicBezTo>
                  <a:cubicBezTo>
                    <a:pt x="330" y="114"/>
                    <a:pt x="329" y="116"/>
                    <a:pt x="329" y="117"/>
                  </a:cubicBezTo>
                  <a:cubicBezTo>
                    <a:pt x="329" y="118"/>
                    <a:pt x="329" y="118"/>
                    <a:pt x="329" y="119"/>
                  </a:cubicBezTo>
                  <a:cubicBezTo>
                    <a:pt x="328" y="119"/>
                    <a:pt x="328" y="120"/>
                    <a:pt x="327" y="120"/>
                  </a:cubicBezTo>
                  <a:cubicBezTo>
                    <a:pt x="327" y="120"/>
                    <a:pt x="327" y="120"/>
                    <a:pt x="326" y="120"/>
                  </a:cubicBezTo>
                  <a:cubicBezTo>
                    <a:pt x="326" y="119"/>
                    <a:pt x="326" y="119"/>
                    <a:pt x="326" y="119"/>
                  </a:cubicBezTo>
                  <a:cubicBezTo>
                    <a:pt x="327" y="118"/>
                    <a:pt x="327" y="117"/>
                    <a:pt x="327" y="115"/>
                  </a:cubicBezTo>
                  <a:cubicBezTo>
                    <a:pt x="327" y="114"/>
                    <a:pt x="327" y="113"/>
                    <a:pt x="326" y="112"/>
                  </a:cubicBezTo>
                  <a:cubicBezTo>
                    <a:pt x="328" y="112"/>
                    <a:pt x="329" y="112"/>
                    <a:pt x="330" y="111"/>
                  </a:cubicBezTo>
                  <a:cubicBezTo>
                    <a:pt x="329" y="109"/>
                    <a:pt x="328" y="107"/>
                    <a:pt x="327" y="104"/>
                  </a:cubicBezTo>
                  <a:cubicBezTo>
                    <a:pt x="327" y="104"/>
                    <a:pt x="327" y="104"/>
                    <a:pt x="326" y="104"/>
                  </a:cubicBezTo>
                  <a:cubicBezTo>
                    <a:pt x="324" y="104"/>
                    <a:pt x="322" y="106"/>
                    <a:pt x="322" y="108"/>
                  </a:cubicBezTo>
                  <a:cubicBezTo>
                    <a:pt x="322" y="109"/>
                    <a:pt x="323" y="109"/>
                    <a:pt x="323" y="110"/>
                  </a:cubicBezTo>
                  <a:cubicBezTo>
                    <a:pt x="322" y="110"/>
                    <a:pt x="322" y="110"/>
                    <a:pt x="322" y="110"/>
                  </a:cubicBezTo>
                  <a:cubicBezTo>
                    <a:pt x="321" y="110"/>
                    <a:pt x="321" y="110"/>
                    <a:pt x="320" y="110"/>
                  </a:cubicBezTo>
                  <a:cubicBezTo>
                    <a:pt x="322" y="109"/>
                    <a:pt x="322" y="108"/>
                    <a:pt x="322" y="107"/>
                  </a:cubicBezTo>
                  <a:cubicBezTo>
                    <a:pt x="322" y="105"/>
                    <a:pt x="321" y="104"/>
                    <a:pt x="320" y="103"/>
                  </a:cubicBezTo>
                  <a:cubicBezTo>
                    <a:pt x="320" y="103"/>
                    <a:pt x="320" y="103"/>
                    <a:pt x="320" y="102"/>
                  </a:cubicBezTo>
                  <a:cubicBezTo>
                    <a:pt x="321" y="102"/>
                    <a:pt x="321" y="102"/>
                    <a:pt x="322" y="102"/>
                  </a:cubicBezTo>
                  <a:cubicBezTo>
                    <a:pt x="323" y="101"/>
                    <a:pt x="324" y="100"/>
                    <a:pt x="325" y="99"/>
                  </a:cubicBezTo>
                  <a:cubicBezTo>
                    <a:pt x="324" y="97"/>
                    <a:pt x="323" y="95"/>
                    <a:pt x="321" y="92"/>
                  </a:cubicBezTo>
                  <a:cubicBezTo>
                    <a:pt x="321" y="92"/>
                    <a:pt x="321" y="92"/>
                    <a:pt x="321" y="92"/>
                  </a:cubicBezTo>
                  <a:cubicBezTo>
                    <a:pt x="320" y="92"/>
                    <a:pt x="320" y="92"/>
                    <a:pt x="320" y="92"/>
                  </a:cubicBezTo>
                  <a:cubicBezTo>
                    <a:pt x="320" y="92"/>
                    <a:pt x="319" y="92"/>
                    <a:pt x="319" y="92"/>
                  </a:cubicBezTo>
                  <a:cubicBezTo>
                    <a:pt x="319" y="92"/>
                    <a:pt x="319" y="92"/>
                    <a:pt x="319" y="92"/>
                  </a:cubicBezTo>
                  <a:cubicBezTo>
                    <a:pt x="319" y="92"/>
                    <a:pt x="319" y="91"/>
                    <a:pt x="319" y="91"/>
                  </a:cubicBezTo>
                  <a:cubicBezTo>
                    <a:pt x="319" y="90"/>
                    <a:pt x="319" y="90"/>
                    <a:pt x="319" y="89"/>
                  </a:cubicBezTo>
                  <a:cubicBezTo>
                    <a:pt x="319" y="89"/>
                    <a:pt x="319" y="89"/>
                    <a:pt x="319" y="89"/>
                  </a:cubicBezTo>
                  <a:cubicBezTo>
                    <a:pt x="319" y="89"/>
                    <a:pt x="319" y="89"/>
                    <a:pt x="320" y="89"/>
                  </a:cubicBezTo>
                  <a:cubicBezTo>
                    <a:pt x="303" y="58"/>
                    <a:pt x="277" y="34"/>
                    <a:pt x="247" y="18"/>
                  </a:cubicBezTo>
                  <a:cubicBezTo>
                    <a:pt x="246" y="19"/>
                    <a:pt x="245" y="20"/>
                    <a:pt x="245" y="21"/>
                  </a:cubicBezTo>
                  <a:cubicBezTo>
                    <a:pt x="244" y="22"/>
                    <a:pt x="244" y="23"/>
                    <a:pt x="244" y="24"/>
                  </a:cubicBezTo>
                  <a:cubicBezTo>
                    <a:pt x="244" y="24"/>
                    <a:pt x="243" y="24"/>
                    <a:pt x="243" y="24"/>
                  </a:cubicBezTo>
                  <a:cubicBezTo>
                    <a:pt x="243" y="23"/>
                    <a:pt x="243" y="23"/>
                    <a:pt x="243" y="23"/>
                  </a:cubicBezTo>
                  <a:cubicBezTo>
                    <a:pt x="243" y="22"/>
                    <a:pt x="243" y="21"/>
                    <a:pt x="243" y="21"/>
                  </a:cubicBezTo>
                  <a:cubicBezTo>
                    <a:pt x="244" y="20"/>
                    <a:pt x="245" y="19"/>
                    <a:pt x="245" y="17"/>
                  </a:cubicBezTo>
                  <a:cubicBezTo>
                    <a:pt x="243" y="16"/>
                    <a:pt x="241" y="15"/>
                    <a:pt x="239" y="14"/>
                  </a:cubicBezTo>
                  <a:cubicBezTo>
                    <a:pt x="238" y="15"/>
                    <a:pt x="238" y="16"/>
                    <a:pt x="238" y="17"/>
                  </a:cubicBezTo>
                  <a:cubicBezTo>
                    <a:pt x="238" y="17"/>
                    <a:pt x="238" y="18"/>
                    <a:pt x="238" y="18"/>
                  </a:cubicBezTo>
                  <a:cubicBezTo>
                    <a:pt x="237" y="18"/>
                    <a:pt x="236" y="18"/>
                    <a:pt x="235" y="19"/>
                  </a:cubicBezTo>
                  <a:cubicBezTo>
                    <a:pt x="235" y="19"/>
                    <a:pt x="235" y="18"/>
                    <a:pt x="235" y="18"/>
                  </a:cubicBezTo>
                  <a:cubicBezTo>
                    <a:pt x="235" y="17"/>
                    <a:pt x="235" y="16"/>
                    <a:pt x="234" y="15"/>
                  </a:cubicBezTo>
                  <a:cubicBezTo>
                    <a:pt x="234" y="15"/>
                    <a:pt x="234" y="15"/>
                    <a:pt x="235" y="15"/>
                  </a:cubicBezTo>
                  <a:cubicBezTo>
                    <a:pt x="236" y="15"/>
                    <a:pt x="237" y="15"/>
                    <a:pt x="238" y="14"/>
                  </a:cubicBezTo>
                  <a:cubicBezTo>
                    <a:pt x="235" y="13"/>
                    <a:pt x="232" y="12"/>
                    <a:pt x="229" y="11"/>
                  </a:cubicBezTo>
                  <a:cubicBezTo>
                    <a:pt x="230" y="12"/>
                    <a:pt x="231" y="14"/>
                    <a:pt x="232" y="15"/>
                  </a:cubicBezTo>
                  <a:cubicBezTo>
                    <a:pt x="232" y="15"/>
                    <a:pt x="232" y="15"/>
                    <a:pt x="232" y="15"/>
                  </a:cubicBezTo>
                  <a:cubicBezTo>
                    <a:pt x="231" y="15"/>
                    <a:pt x="230" y="15"/>
                    <a:pt x="229" y="17"/>
                  </a:cubicBezTo>
                  <a:cubicBezTo>
                    <a:pt x="229" y="15"/>
                    <a:pt x="228" y="14"/>
                    <a:pt x="228" y="13"/>
                  </a:cubicBezTo>
                  <a:cubicBezTo>
                    <a:pt x="228" y="13"/>
                    <a:pt x="228" y="13"/>
                    <a:pt x="228" y="13"/>
                  </a:cubicBezTo>
                  <a:cubicBezTo>
                    <a:pt x="228" y="11"/>
                    <a:pt x="226" y="10"/>
                    <a:pt x="224" y="10"/>
                  </a:cubicBezTo>
                  <a:cubicBezTo>
                    <a:pt x="223" y="10"/>
                    <a:pt x="221" y="11"/>
                    <a:pt x="221" y="12"/>
                  </a:cubicBezTo>
                  <a:cubicBezTo>
                    <a:pt x="221" y="11"/>
                    <a:pt x="220" y="11"/>
                    <a:pt x="220" y="11"/>
                  </a:cubicBezTo>
                  <a:cubicBezTo>
                    <a:pt x="221" y="10"/>
                    <a:pt x="221" y="10"/>
                    <a:pt x="221" y="9"/>
                  </a:cubicBezTo>
                  <a:cubicBezTo>
                    <a:pt x="221" y="9"/>
                    <a:pt x="222" y="9"/>
                    <a:pt x="222" y="9"/>
                  </a:cubicBezTo>
                  <a:cubicBezTo>
                    <a:pt x="223" y="9"/>
                    <a:pt x="223" y="9"/>
                    <a:pt x="224" y="9"/>
                  </a:cubicBezTo>
                  <a:cubicBezTo>
                    <a:pt x="220" y="8"/>
                    <a:pt x="217" y="7"/>
                    <a:pt x="213" y="6"/>
                  </a:cubicBezTo>
                  <a:cubicBezTo>
                    <a:pt x="213" y="6"/>
                    <a:pt x="213" y="6"/>
                    <a:pt x="213" y="6"/>
                  </a:cubicBezTo>
                  <a:cubicBezTo>
                    <a:pt x="213" y="6"/>
                    <a:pt x="213" y="6"/>
                    <a:pt x="213" y="6"/>
                  </a:cubicBezTo>
                  <a:cubicBezTo>
                    <a:pt x="213" y="6"/>
                    <a:pt x="213" y="6"/>
                    <a:pt x="213" y="6"/>
                  </a:cubicBezTo>
                  <a:cubicBezTo>
                    <a:pt x="204" y="3"/>
                    <a:pt x="194" y="2"/>
                    <a:pt x="185" y="1"/>
                  </a:cubicBezTo>
                  <a:cubicBezTo>
                    <a:pt x="185" y="1"/>
                    <a:pt x="185" y="1"/>
                    <a:pt x="185" y="2"/>
                  </a:cubicBezTo>
                  <a:cubicBezTo>
                    <a:pt x="185" y="2"/>
                    <a:pt x="185" y="2"/>
                    <a:pt x="185" y="2"/>
                  </a:cubicBezTo>
                  <a:cubicBezTo>
                    <a:pt x="185" y="1"/>
                    <a:pt x="185" y="1"/>
                    <a:pt x="185" y="1"/>
                  </a:cubicBezTo>
                  <a:cubicBezTo>
                    <a:pt x="185" y="1"/>
                    <a:pt x="185" y="1"/>
                    <a:pt x="185" y="1"/>
                  </a:cubicBezTo>
                  <a:cubicBezTo>
                    <a:pt x="185" y="1"/>
                    <a:pt x="185" y="1"/>
                    <a:pt x="185" y="1"/>
                  </a:cubicBezTo>
                  <a:cubicBezTo>
                    <a:pt x="180" y="0"/>
                    <a:pt x="175" y="0"/>
                    <a:pt x="170" y="0"/>
                  </a:cubicBezTo>
                  <a:cubicBezTo>
                    <a:pt x="157" y="0"/>
                    <a:pt x="144" y="2"/>
                    <a:pt x="132" y="4"/>
                  </a:cubicBezTo>
                  <a:cubicBezTo>
                    <a:pt x="132" y="5"/>
                    <a:pt x="132" y="5"/>
                    <a:pt x="132" y="6"/>
                  </a:cubicBezTo>
                  <a:cubicBezTo>
                    <a:pt x="131" y="5"/>
                    <a:pt x="131" y="5"/>
                    <a:pt x="131" y="5"/>
                  </a:cubicBezTo>
                  <a:cubicBezTo>
                    <a:pt x="122" y="7"/>
                    <a:pt x="114" y="9"/>
                    <a:pt x="107" y="12"/>
                  </a:cubicBezTo>
                  <a:cubicBezTo>
                    <a:pt x="107" y="13"/>
                    <a:pt x="108" y="14"/>
                    <a:pt x="109" y="14"/>
                  </a:cubicBezTo>
                  <a:cubicBezTo>
                    <a:pt x="109" y="14"/>
                    <a:pt x="110" y="13"/>
                    <a:pt x="110" y="13"/>
                  </a:cubicBezTo>
                  <a:cubicBezTo>
                    <a:pt x="108" y="14"/>
                    <a:pt x="107" y="16"/>
                    <a:pt x="107" y="18"/>
                  </a:cubicBezTo>
                  <a:cubicBezTo>
                    <a:pt x="106" y="17"/>
                    <a:pt x="105" y="17"/>
                    <a:pt x="103" y="17"/>
                  </a:cubicBezTo>
                  <a:cubicBezTo>
                    <a:pt x="102" y="17"/>
                    <a:pt x="102" y="17"/>
                    <a:pt x="101" y="17"/>
                  </a:cubicBezTo>
                  <a:cubicBezTo>
                    <a:pt x="101" y="17"/>
                    <a:pt x="101" y="17"/>
                    <a:pt x="101" y="17"/>
                  </a:cubicBezTo>
                  <a:cubicBezTo>
                    <a:pt x="101" y="17"/>
                    <a:pt x="101" y="16"/>
                    <a:pt x="101" y="15"/>
                  </a:cubicBezTo>
                  <a:cubicBezTo>
                    <a:pt x="101" y="15"/>
                    <a:pt x="101" y="15"/>
                    <a:pt x="101" y="15"/>
                  </a:cubicBezTo>
                  <a:cubicBezTo>
                    <a:pt x="88" y="21"/>
                    <a:pt x="76" y="28"/>
                    <a:pt x="65" y="37"/>
                  </a:cubicBezTo>
                  <a:cubicBezTo>
                    <a:pt x="65" y="37"/>
                    <a:pt x="66" y="38"/>
                    <a:pt x="67" y="38"/>
                  </a:cubicBezTo>
                  <a:cubicBezTo>
                    <a:pt x="68" y="38"/>
                    <a:pt x="69" y="37"/>
                    <a:pt x="69" y="37"/>
                  </a:cubicBezTo>
                  <a:cubicBezTo>
                    <a:pt x="70" y="37"/>
                    <a:pt x="70" y="38"/>
                    <a:pt x="70" y="38"/>
                  </a:cubicBezTo>
                  <a:cubicBezTo>
                    <a:pt x="69" y="39"/>
                    <a:pt x="69" y="41"/>
                    <a:pt x="69" y="42"/>
                  </a:cubicBezTo>
                  <a:cubicBezTo>
                    <a:pt x="69" y="42"/>
                    <a:pt x="69" y="42"/>
                    <a:pt x="69" y="42"/>
                  </a:cubicBezTo>
                  <a:cubicBezTo>
                    <a:pt x="69" y="43"/>
                    <a:pt x="69" y="43"/>
                    <a:pt x="68" y="43"/>
                  </a:cubicBezTo>
                  <a:cubicBezTo>
                    <a:pt x="68" y="42"/>
                    <a:pt x="67" y="41"/>
                    <a:pt x="65" y="41"/>
                  </a:cubicBezTo>
                  <a:cubicBezTo>
                    <a:pt x="65" y="40"/>
                    <a:pt x="65" y="39"/>
                    <a:pt x="64" y="38"/>
                  </a:cubicBezTo>
                  <a:cubicBezTo>
                    <a:pt x="54" y="45"/>
                    <a:pt x="46" y="54"/>
                    <a:pt x="38" y="63"/>
                  </a:cubicBezTo>
                  <a:cubicBezTo>
                    <a:pt x="39" y="64"/>
                    <a:pt x="40" y="64"/>
                    <a:pt x="40" y="64"/>
                  </a:cubicBezTo>
                  <a:cubicBezTo>
                    <a:pt x="41" y="64"/>
                    <a:pt x="42" y="64"/>
                    <a:pt x="43" y="63"/>
                  </a:cubicBezTo>
                  <a:cubicBezTo>
                    <a:pt x="43" y="63"/>
                    <a:pt x="43" y="63"/>
                    <a:pt x="43" y="64"/>
                  </a:cubicBezTo>
                  <a:cubicBezTo>
                    <a:pt x="43" y="65"/>
                    <a:pt x="43" y="66"/>
                    <a:pt x="44" y="67"/>
                  </a:cubicBezTo>
                  <a:cubicBezTo>
                    <a:pt x="44" y="67"/>
                    <a:pt x="43" y="67"/>
                    <a:pt x="43" y="67"/>
                  </a:cubicBezTo>
                  <a:cubicBezTo>
                    <a:pt x="43" y="67"/>
                    <a:pt x="42" y="67"/>
                    <a:pt x="42" y="67"/>
                  </a:cubicBezTo>
                  <a:cubicBezTo>
                    <a:pt x="42" y="67"/>
                    <a:pt x="42" y="67"/>
                    <a:pt x="41" y="67"/>
                  </a:cubicBezTo>
                  <a:cubicBezTo>
                    <a:pt x="41" y="66"/>
                    <a:pt x="39" y="65"/>
                    <a:pt x="37" y="64"/>
                  </a:cubicBezTo>
                  <a:cubicBezTo>
                    <a:pt x="35" y="67"/>
                    <a:pt x="33" y="70"/>
                    <a:pt x="31" y="72"/>
                  </a:cubicBezTo>
                  <a:cubicBezTo>
                    <a:pt x="31" y="74"/>
                    <a:pt x="32" y="75"/>
                    <a:pt x="33" y="76"/>
                  </a:cubicBezTo>
                  <a:cubicBezTo>
                    <a:pt x="33" y="76"/>
                    <a:pt x="33" y="76"/>
                    <a:pt x="33" y="77"/>
                  </a:cubicBezTo>
                  <a:cubicBezTo>
                    <a:pt x="32" y="77"/>
                    <a:pt x="32" y="77"/>
                    <a:pt x="31" y="77"/>
                  </a:cubicBezTo>
                  <a:cubicBezTo>
                    <a:pt x="31" y="77"/>
                    <a:pt x="31" y="77"/>
                    <a:pt x="30" y="77"/>
                  </a:cubicBezTo>
                  <a:cubicBezTo>
                    <a:pt x="30" y="76"/>
                    <a:pt x="30" y="75"/>
                    <a:pt x="30" y="75"/>
                  </a:cubicBezTo>
                  <a:cubicBezTo>
                    <a:pt x="28" y="77"/>
                    <a:pt x="27" y="79"/>
                    <a:pt x="25" y="81"/>
                  </a:cubicBezTo>
                  <a:cubicBezTo>
                    <a:pt x="25" y="81"/>
                    <a:pt x="26" y="81"/>
                    <a:pt x="26" y="81"/>
                  </a:cubicBezTo>
                  <a:cubicBezTo>
                    <a:pt x="26" y="82"/>
                    <a:pt x="26" y="82"/>
                    <a:pt x="26" y="82"/>
                  </a:cubicBezTo>
                  <a:cubicBezTo>
                    <a:pt x="26" y="82"/>
                    <a:pt x="26" y="83"/>
                    <a:pt x="26" y="83"/>
                  </a:cubicBezTo>
                  <a:cubicBezTo>
                    <a:pt x="25" y="83"/>
                    <a:pt x="25" y="83"/>
                    <a:pt x="25" y="83"/>
                  </a:cubicBezTo>
                  <a:cubicBezTo>
                    <a:pt x="25" y="83"/>
                    <a:pt x="25" y="83"/>
                    <a:pt x="24" y="83"/>
                  </a:cubicBezTo>
                  <a:cubicBezTo>
                    <a:pt x="24" y="83"/>
                    <a:pt x="24" y="83"/>
                    <a:pt x="24" y="83"/>
                  </a:cubicBezTo>
                  <a:cubicBezTo>
                    <a:pt x="23" y="86"/>
                    <a:pt x="21" y="89"/>
                    <a:pt x="19" y="92"/>
                  </a:cubicBezTo>
                  <a:cubicBezTo>
                    <a:pt x="20" y="92"/>
                    <a:pt x="20" y="92"/>
                    <a:pt x="21" y="92"/>
                  </a:cubicBezTo>
                  <a:cubicBezTo>
                    <a:pt x="21" y="92"/>
                    <a:pt x="21" y="92"/>
                    <a:pt x="21" y="92"/>
                  </a:cubicBezTo>
                  <a:cubicBezTo>
                    <a:pt x="21" y="93"/>
                    <a:pt x="21" y="93"/>
                    <a:pt x="21" y="94"/>
                  </a:cubicBezTo>
                  <a:cubicBezTo>
                    <a:pt x="21" y="94"/>
                    <a:pt x="20" y="94"/>
                    <a:pt x="20" y="94"/>
                  </a:cubicBezTo>
                  <a:cubicBezTo>
                    <a:pt x="19" y="94"/>
                    <a:pt x="19" y="94"/>
                    <a:pt x="18" y="94"/>
                  </a:cubicBezTo>
                  <a:cubicBezTo>
                    <a:pt x="16" y="99"/>
                    <a:pt x="14" y="104"/>
                    <a:pt x="12" y="109"/>
                  </a:cubicBezTo>
                  <a:cubicBezTo>
                    <a:pt x="12" y="109"/>
                    <a:pt x="13" y="109"/>
                    <a:pt x="14" y="109"/>
                  </a:cubicBezTo>
                  <a:cubicBezTo>
                    <a:pt x="14" y="109"/>
                    <a:pt x="15" y="109"/>
                    <a:pt x="16" y="109"/>
                  </a:cubicBezTo>
                  <a:cubicBezTo>
                    <a:pt x="16" y="109"/>
                    <a:pt x="17" y="110"/>
                    <a:pt x="17" y="110"/>
                  </a:cubicBezTo>
                  <a:cubicBezTo>
                    <a:pt x="17" y="110"/>
                    <a:pt x="17" y="111"/>
                    <a:pt x="17" y="111"/>
                  </a:cubicBezTo>
                  <a:cubicBezTo>
                    <a:pt x="17" y="111"/>
                    <a:pt x="17" y="111"/>
                    <a:pt x="17" y="111"/>
                  </a:cubicBezTo>
                  <a:cubicBezTo>
                    <a:pt x="16" y="111"/>
                    <a:pt x="15" y="112"/>
                    <a:pt x="14" y="113"/>
                  </a:cubicBezTo>
                  <a:cubicBezTo>
                    <a:pt x="13" y="113"/>
                    <a:pt x="12" y="114"/>
                    <a:pt x="12" y="115"/>
                  </a:cubicBezTo>
                  <a:cubicBezTo>
                    <a:pt x="12" y="115"/>
                    <a:pt x="11" y="115"/>
                    <a:pt x="11" y="115"/>
                  </a:cubicBezTo>
                  <a:cubicBezTo>
                    <a:pt x="11" y="115"/>
                    <a:pt x="11" y="115"/>
                    <a:pt x="11" y="115"/>
                  </a:cubicBezTo>
                  <a:cubicBezTo>
                    <a:pt x="11" y="115"/>
                    <a:pt x="11" y="115"/>
                    <a:pt x="11" y="115"/>
                  </a:cubicBezTo>
                  <a:cubicBezTo>
                    <a:pt x="10" y="114"/>
                    <a:pt x="10" y="114"/>
                    <a:pt x="10" y="114"/>
                  </a:cubicBezTo>
                  <a:cubicBezTo>
                    <a:pt x="9" y="116"/>
                    <a:pt x="8" y="119"/>
                    <a:pt x="7" y="122"/>
                  </a:cubicBezTo>
                  <a:cubicBezTo>
                    <a:pt x="8" y="122"/>
                    <a:pt x="8" y="122"/>
                    <a:pt x="8" y="122"/>
                  </a:cubicBezTo>
                  <a:cubicBezTo>
                    <a:pt x="9" y="123"/>
                    <a:pt x="10" y="123"/>
                    <a:pt x="11" y="123"/>
                  </a:cubicBezTo>
                  <a:cubicBezTo>
                    <a:pt x="13" y="123"/>
                    <a:pt x="14" y="122"/>
                    <a:pt x="15" y="121"/>
                  </a:cubicBezTo>
                  <a:cubicBezTo>
                    <a:pt x="15" y="121"/>
                    <a:pt x="16" y="121"/>
                    <a:pt x="16" y="122"/>
                  </a:cubicBezTo>
                  <a:cubicBezTo>
                    <a:pt x="16" y="122"/>
                    <a:pt x="16" y="122"/>
                    <a:pt x="16" y="122"/>
                  </a:cubicBezTo>
                  <a:cubicBezTo>
                    <a:pt x="15" y="122"/>
                    <a:pt x="14" y="123"/>
                    <a:pt x="13" y="124"/>
                  </a:cubicBezTo>
                  <a:cubicBezTo>
                    <a:pt x="12" y="124"/>
                    <a:pt x="12" y="125"/>
                    <a:pt x="12" y="126"/>
                  </a:cubicBezTo>
                  <a:cubicBezTo>
                    <a:pt x="12" y="126"/>
                    <a:pt x="11" y="126"/>
                    <a:pt x="11" y="126"/>
                  </a:cubicBezTo>
                  <a:cubicBezTo>
                    <a:pt x="11" y="125"/>
                    <a:pt x="10" y="125"/>
                    <a:pt x="9" y="125"/>
                  </a:cubicBezTo>
                  <a:cubicBezTo>
                    <a:pt x="8" y="125"/>
                    <a:pt x="8" y="125"/>
                    <a:pt x="7" y="125"/>
                  </a:cubicBezTo>
                  <a:cubicBezTo>
                    <a:pt x="7" y="125"/>
                    <a:pt x="7" y="125"/>
                    <a:pt x="7" y="125"/>
                  </a:cubicBezTo>
                  <a:cubicBezTo>
                    <a:pt x="7" y="124"/>
                    <a:pt x="7" y="124"/>
                    <a:pt x="7" y="123"/>
                  </a:cubicBezTo>
                  <a:cubicBezTo>
                    <a:pt x="3" y="138"/>
                    <a:pt x="0" y="154"/>
                    <a:pt x="0" y="170"/>
                  </a:cubicBezTo>
                  <a:cubicBezTo>
                    <a:pt x="0" y="180"/>
                    <a:pt x="1" y="190"/>
                    <a:pt x="3" y="200"/>
                  </a:cubicBezTo>
                  <a:cubicBezTo>
                    <a:pt x="3" y="200"/>
                    <a:pt x="3" y="200"/>
                    <a:pt x="3" y="200"/>
                  </a:cubicBezTo>
                  <a:cubicBezTo>
                    <a:pt x="3" y="200"/>
                    <a:pt x="3" y="200"/>
                    <a:pt x="3" y="200"/>
                  </a:cubicBezTo>
                  <a:cubicBezTo>
                    <a:pt x="6" y="218"/>
                    <a:pt x="12" y="235"/>
                    <a:pt x="20" y="251"/>
                  </a:cubicBezTo>
                  <a:cubicBezTo>
                    <a:pt x="22" y="250"/>
                    <a:pt x="22" y="249"/>
                    <a:pt x="23" y="248"/>
                  </a:cubicBezTo>
                  <a:cubicBezTo>
                    <a:pt x="23" y="248"/>
                    <a:pt x="23" y="248"/>
                    <a:pt x="24" y="249"/>
                  </a:cubicBezTo>
                  <a:cubicBezTo>
                    <a:pt x="23" y="249"/>
                    <a:pt x="22" y="250"/>
                    <a:pt x="22" y="251"/>
                  </a:cubicBezTo>
                  <a:cubicBezTo>
                    <a:pt x="22" y="252"/>
                    <a:pt x="22" y="252"/>
                    <a:pt x="22" y="253"/>
                  </a:cubicBezTo>
                  <a:cubicBezTo>
                    <a:pt x="22" y="253"/>
                    <a:pt x="22" y="254"/>
                    <a:pt x="23" y="255"/>
                  </a:cubicBezTo>
                  <a:cubicBezTo>
                    <a:pt x="23" y="255"/>
                    <a:pt x="23" y="255"/>
                    <a:pt x="23" y="255"/>
                  </a:cubicBezTo>
                  <a:cubicBezTo>
                    <a:pt x="33" y="273"/>
                    <a:pt x="47" y="289"/>
                    <a:pt x="63" y="302"/>
                  </a:cubicBezTo>
                  <a:cubicBezTo>
                    <a:pt x="64" y="302"/>
                    <a:pt x="64" y="302"/>
                    <a:pt x="64" y="301"/>
                  </a:cubicBezTo>
                  <a:cubicBezTo>
                    <a:pt x="64" y="302"/>
                    <a:pt x="65" y="303"/>
                    <a:pt x="65" y="304"/>
                  </a:cubicBezTo>
                  <a:cubicBezTo>
                    <a:pt x="65" y="304"/>
                    <a:pt x="65" y="304"/>
                    <a:pt x="65" y="304"/>
                  </a:cubicBezTo>
                  <a:cubicBezTo>
                    <a:pt x="74" y="311"/>
                    <a:pt x="84" y="317"/>
                    <a:pt x="94" y="322"/>
                  </a:cubicBezTo>
                  <a:cubicBezTo>
                    <a:pt x="94" y="322"/>
                    <a:pt x="94" y="321"/>
                    <a:pt x="94" y="321"/>
                  </a:cubicBezTo>
                  <a:cubicBezTo>
                    <a:pt x="94" y="321"/>
                    <a:pt x="94" y="321"/>
                    <a:pt x="94" y="321"/>
                  </a:cubicBezTo>
                  <a:cubicBezTo>
                    <a:pt x="94" y="321"/>
                    <a:pt x="95" y="321"/>
                    <a:pt x="95" y="321"/>
                  </a:cubicBezTo>
                  <a:cubicBezTo>
                    <a:pt x="95" y="322"/>
                    <a:pt x="95" y="322"/>
                    <a:pt x="95" y="323"/>
                  </a:cubicBezTo>
                  <a:cubicBezTo>
                    <a:pt x="109" y="330"/>
                    <a:pt x="126" y="335"/>
                    <a:pt x="143" y="338"/>
                  </a:cubicBezTo>
                  <a:cubicBezTo>
                    <a:pt x="143" y="338"/>
                    <a:pt x="143" y="338"/>
                    <a:pt x="143" y="338"/>
                  </a:cubicBezTo>
                  <a:cubicBezTo>
                    <a:pt x="143" y="337"/>
                    <a:pt x="143" y="337"/>
                    <a:pt x="143" y="337"/>
                  </a:cubicBezTo>
                  <a:cubicBezTo>
                    <a:pt x="143" y="336"/>
                    <a:pt x="143" y="336"/>
                    <a:pt x="143" y="335"/>
                  </a:cubicBezTo>
                  <a:cubicBezTo>
                    <a:pt x="143" y="335"/>
                    <a:pt x="143" y="335"/>
                    <a:pt x="143" y="335"/>
                  </a:cubicBezTo>
                  <a:cubicBezTo>
                    <a:pt x="144" y="335"/>
                    <a:pt x="144" y="335"/>
                    <a:pt x="144" y="335"/>
                  </a:cubicBezTo>
                  <a:cubicBezTo>
                    <a:pt x="145" y="335"/>
                    <a:pt x="146" y="334"/>
                    <a:pt x="147" y="334"/>
                  </a:cubicBezTo>
                  <a:cubicBezTo>
                    <a:pt x="147" y="334"/>
                    <a:pt x="148" y="335"/>
                    <a:pt x="149" y="335"/>
                  </a:cubicBezTo>
                  <a:cubicBezTo>
                    <a:pt x="150" y="336"/>
                    <a:pt x="151" y="337"/>
                    <a:pt x="152" y="337"/>
                  </a:cubicBezTo>
                  <a:cubicBezTo>
                    <a:pt x="152" y="338"/>
                    <a:pt x="152" y="339"/>
                    <a:pt x="151" y="339"/>
                  </a:cubicBezTo>
                  <a:cubicBezTo>
                    <a:pt x="156" y="340"/>
                    <a:pt x="160" y="340"/>
                    <a:pt x="165" y="340"/>
                  </a:cubicBezTo>
                  <a:cubicBezTo>
                    <a:pt x="164" y="339"/>
                    <a:pt x="162" y="339"/>
                    <a:pt x="161" y="339"/>
                  </a:cubicBezTo>
                  <a:cubicBezTo>
                    <a:pt x="161" y="339"/>
                    <a:pt x="160" y="339"/>
                    <a:pt x="160" y="339"/>
                  </a:cubicBezTo>
                  <a:cubicBezTo>
                    <a:pt x="160" y="338"/>
                    <a:pt x="159" y="337"/>
                    <a:pt x="158" y="336"/>
                  </a:cubicBezTo>
                  <a:cubicBezTo>
                    <a:pt x="158" y="336"/>
                    <a:pt x="159" y="336"/>
                    <a:pt x="159" y="336"/>
                  </a:cubicBezTo>
                  <a:cubicBezTo>
                    <a:pt x="160" y="337"/>
                    <a:pt x="160" y="338"/>
                    <a:pt x="161" y="338"/>
                  </a:cubicBezTo>
                  <a:cubicBezTo>
                    <a:pt x="162" y="338"/>
                    <a:pt x="163" y="338"/>
                    <a:pt x="163" y="338"/>
                  </a:cubicBezTo>
                  <a:cubicBezTo>
                    <a:pt x="164" y="338"/>
                    <a:pt x="165" y="338"/>
                    <a:pt x="166" y="338"/>
                  </a:cubicBezTo>
                  <a:cubicBezTo>
                    <a:pt x="166" y="338"/>
                    <a:pt x="166" y="338"/>
                    <a:pt x="166" y="338"/>
                  </a:cubicBezTo>
                  <a:cubicBezTo>
                    <a:pt x="166" y="339"/>
                    <a:pt x="166" y="340"/>
                    <a:pt x="167" y="340"/>
                  </a:cubicBezTo>
                  <a:cubicBezTo>
                    <a:pt x="168" y="340"/>
                    <a:pt x="169" y="340"/>
                    <a:pt x="170" y="340"/>
                  </a:cubicBezTo>
                  <a:cubicBezTo>
                    <a:pt x="173" y="340"/>
                    <a:pt x="175" y="340"/>
                    <a:pt x="177" y="340"/>
                  </a:cubicBezTo>
                  <a:cubicBezTo>
                    <a:pt x="177" y="340"/>
                    <a:pt x="177" y="340"/>
                    <a:pt x="177" y="340"/>
                  </a:cubicBezTo>
                  <a:cubicBezTo>
                    <a:pt x="177" y="340"/>
                    <a:pt x="177" y="340"/>
                    <a:pt x="177" y="340"/>
                  </a:cubicBezTo>
                  <a:cubicBezTo>
                    <a:pt x="188" y="340"/>
                    <a:pt x="199" y="338"/>
                    <a:pt x="210" y="336"/>
                  </a:cubicBezTo>
                  <a:cubicBezTo>
                    <a:pt x="210" y="336"/>
                    <a:pt x="210" y="336"/>
                    <a:pt x="210" y="335"/>
                  </a:cubicBezTo>
                  <a:cubicBezTo>
                    <a:pt x="210" y="336"/>
                    <a:pt x="210" y="336"/>
                    <a:pt x="210" y="336"/>
                  </a:cubicBezTo>
                  <a:cubicBezTo>
                    <a:pt x="223" y="333"/>
                    <a:pt x="236" y="328"/>
                    <a:pt x="248" y="322"/>
                  </a:cubicBezTo>
                  <a:cubicBezTo>
                    <a:pt x="248" y="322"/>
                    <a:pt x="248" y="321"/>
                    <a:pt x="248" y="321"/>
                  </a:cubicBezTo>
                  <a:cubicBezTo>
                    <a:pt x="248" y="321"/>
                    <a:pt x="248" y="321"/>
                    <a:pt x="248" y="321"/>
                  </a:cubicBezTo>
                  <a:cubicBezTo>
                    <a:pt x="254" y="318"/>
                    <a:pt x="260" y="315"/>
                    <a:pt x="265" y="311"/>
                  </a:cubicBezTo>
                  <a:cubicBezTo>
                    <a:pt x="265" y="311"/>
                    <a:pt x="265" y="311"/>
                    <a:pt x="265" y="311"/>
                  </a:cubicBezTo>
                  <a:cubicBezTo>
                    <a:pt x="265" y="311"/>
                    <a:pt x="265" y="311"/>
                    <a:pt x="265" y="310"/>
                  </a:cubicBezTo>
                  <a:cubicBezTo>
                    <a:pt x="265" y="310"/>
                    <a:pt x="265" y="310"/>
                    <a:pt x="265" y="310"/>
                  </a:cubicBezTo>
                  <a:cubicBezTo>
                    <a:pt x="265" y="310"/>
                    <a:pt x="265" y="311"/>
                    <a:pt x="266" y="311"/>
                  </a:cubicBezTo>
                  <a:cubicBezTo>
                    <a:pt x="271" y="308"/>
                    <a:pt x="275" y="304"/>
                    <a:pt x="280" y="300"/>
                  </a:cubicBezTo>
                  <a:cubicBezTo>
                    <a:pt x="279" y="299"/>
                    <a:pt x="278" y="298"/>
                    <a:pt x="276" y="298"/>
                  </a:cubicBezTo>
                  <a:cubicBezTo>
                    <a:pt x="277" y="297"/>
                    <a:pt x="277" y="296"/>
                    <a:pt x="278" y="295"/>
                  </a:cubicBezTo>
                  <a:cubicBezTo>
                    <a:pt x="278" y="295"/>
                    <a:pt x="279" y="295"/>
                    <a:pt x="279" y="294"/>
                  </a:cubicBezTo>
                  <a:cubicBezTo>
                    <a:pt x="279" y="296"/>
                    <a:pt x="280" y="297"/>
                    <a:pt x="281" y="297"/>
                  </a:cubicBezTo>
                  <a:cubicBezTo>
                    <a:pt x="281" y="298"/>
                    <a:pt x="281" y="298"/>
                    <a:pt x="281" y="299"/>
                  </a:cubicBezTo>
                  <a:cubicBezTo>
                    <a:pt x="281" y="299"/>
                    <a:pt x="281" y="300"/>
                    <a:pt x="281" y="300"/>
                  </a:cubicBezTo>
                  <a:cubicBezTo>
                    <a:pt x="284" y="297"/>
                    <a:pt x="287" y="294"/>
                    <a:pt x="290" y="291"/>
                  </a:cubicBezTo>
                  <a:cubicBezTo>
                    <a:pt x="289" y="291"/>
                    <a:pt x="289" y="292"/>
                    <a:pt x="288" y="292"/>
                  </a:cubicBezTo>
                  <a:cubicBezTo>
                    <a:pt x="288" y="292"/>
                    <a:pt x="288" y="292"/>
                    <a:pt x="288" y="292"/>
                  </a:cubicBezTo>
                  <a:cubicBezTo>
                    <a:pt x="288" y="291"/>
                    <a:pt x="288" y="290"/>
                    <a:pt x="288" y="290"/>
                  </a:cubicBezTo>
                  <a:cubicBezTo>
                    <a:pt x="288" y="289"/>
                    <a:pt x="289" y="289"/>
                    <a:pt x="289" y="288"/>
                  </a:cubicBezTo>
                  <a:cubicBezTo>
                    <a:pt x="290" y="289"/>
                    <a:pt x="290" y="290"/>
                    <a:pt x="291" y="291"/>
                  </a:cubicBezTo>
                  <a:cubicBezTo>
                    <a:pt x="295" y="286"/>
                    <a:pt x="299" y="282"/>
                    <a:pt x="303" y="277"/>
                  </a:cubicBezTo>
                  <a:cubicBezTo>
                    <a:pt x="303" y="277"/>
                    <a:pt x="303" y="276"/>
                    <a:pt x="303" y="276"/>
                  </a:cubicBezTo>
                  <a:cubicBezTo>
                    <a:pt x="303" y="276"/>
                    <a:pt x="303" y="275"/>
                    <a:pt x="303" y="275"/>
                  </a:cubicBezTo>
                  <a:cubicBezTo>
                    <a:pt x="303" y="273"/>
                    <a:pt x="302" y="272"/>
                    <a:pt x="301" y="271"/>
                  </a:cubicBezTo>
                  <a:cubicBezTo>
                    <a:pt x="301" y="271"/>
                    <a:pt x="301" y="271"/>
                    <a:pt x="301" y="271"/>
                  </a:cubicBezTo>
                  <a:cubicBezTo>
                    <a:pt x="301" y="271"/>
                    <a:pt x="301" y="271"/>
                    <a:pt x="301" y="271"/>
                  </a:cubicBezTo>
                  <a:cubicBezTo>
                    <a:pt x="301" y="271"/>
                    <a:pt x="301" y="271"/>
                    <a:pt x="301" y="271"/>
                  </a:cubicBezTo>
                  <a:cubicBezTo>
                    <a:pt x="302" y="272"/>
                    <a:pt x="303" y="272"/>
                    <a:pt x="304" y="272"/>
                  </a:cubicBezTo>
                  <a:cubicBezTo>
                    <a:pt x="306" y="272"/>
                    <a:pt x="307" y="271"/>
                    <a:pt x="308" y="269"/>
                  </a:cubicBezTo>
                  <a:cubicBezTo>
                    <a:pt x="308" y="269"/>
                    <a:pt x="308" y="270"/>
                    <a:pt x="308" y="270"/>
                  </a:cubicBezTo>
                  <a:cubicBezTo>
                    <a:pt x="311" y="266"/>
                    <a:pt x="314" y="262"/>
                    <a:pt x="316" y="258"/>
                  </a:cubicBezTo>
                  <a:cubicBezTo>
                    <a:pt x="316" y="258"/>
                    <a:pt x="316" y="258"/>
                    <a:pt x="316" y="258"/>
                  </a:cubicBezTo>
                  <a:cubicBezTo>
                    <a:pt x="316" y="257"/>
                    <a:pt x="316" y="257"/>
                    <a:pt x="316" y="257"/>
                  </a:cubicBezTo>
                  <a:cubicBezTo>
                    <a:pt x="316" y="256"/>
                    <a:pt x="316" y="255"/>
                    <a:pt x="316" y="255"/>
                  </a:cubicBezTo>
                  <a:cubicBezTo>
                    <a:pt x="316" y="255"/>
                    <a:pt x="317" y="255"/>
                    <a:pt x="318" y="255"/>
                  </a:cubicBezTo>
                  <a:cubicBezTo>
                    <a:pt x="322" y="247"/>
                    <a:pt x="326" y="239"/>
                    <a:pt x="329" y="231"/>
                  </a:cubicBezTo>
                  <a:cubicBezTo>
                    <a:pt x="329" y="230"/>
                    <a:pt x="329" y="230"/>
                    <a:pt x="329" y="230"/>
                  </a:cubicBezTo>
                  <a:close/>
                  <a:moveTo>
                    <a:pt x="2" y="180"/>
                  </a:moveTo>
                  <a:cubicBezTo>
                    <a:pt x="1" y="181"/>
                    <a:pt x="1" y="181"/>
                    <a:pt x="1" y="181"/>
                  </a:cubicBezTo>
                  <a:cubicBezTo>
                    <a:pt x="1" y="181"/>
                    <a:pt x="1" y="181"/>
                    <a:pt x="1" y="181"/>
                  </a:cubicBezTo>
                  <a:cubicBezTo>
                    <a:pt x="1" y="180"/>
                    <a:pt x="1" y="180"/>
                    <a:pt x="1" y="180"/>
                  </a:cubicBezTo>
                  <a:cubicBezTo>
                    <a:pt x="1" y="180"/>
                    <a:pt x="2" y="180"/>
                    <a:pt x="2" y="180"/>
                  </a:cubicBezTo>
                  <a:cubicBezTo>
                    <a:pt x="2" y="180"/>
                    <a:pt x="2" y="180"/>
                    <a:pt x="2" y="180"/>
                  </a:cubicBezTo>
                  <a:close/>
                  <a:moveTo>
                    <a:pt x="5" y="200"/>
                  </a:moveTo>
                  <a:cubicBezTo>
                    <a:pt x="5" y="200"/>
                    <a:pt x="5" y="200"/>
                    <a:pt x="5" y="200"/>
                  </a:cubicBezTo>
                  <a:cubicBezTo>
                    <a:pt x="5" y="200"/>
                    <a:pt x="5" y="200"/>
                    <a:pt x="5" y="200"/>
                  </a:cubicBezTo>
                  <a:cubicBezTo>
                    <a:pt x="5" y="200"/>
                    <a:pt x="5" y="200"/>
                    <a:pt x="5" y="200"/>
                  </a:cubicBezTo>
                  <a:cubicBezTo>
                    <a:pt x="5" y="200"/>
                    <a:pt x="5" y="200"/>
                    <a:pt x="5" y="200"/>
                  </a:cubicBezTo>
                  <a:close/>
                  <a:moveTo>
                    <a:pt x="8" y="146"/>
                  </a:moveTo>
                  <a:cubicBezTo>
                    <a:pt x="7" y="147"/>
                    <a:pt x="7" y="147"/>
                    <a:pt x="7" y="148"/>
                  </a:cubicBezTo>
                  <a:cubicBezTo>
                    <a:pt x="6" y="148"/>
                    <a:pt x="6" y="148"/>
                    <a:pt x="6" y="148"/>
                  </a:cubicBezTo>
                  <a:cubicBezTo>
                    <a:pt x="6" y="148"/>
                    <a:pt x="6" y="148"/>
                    <a:pt x="6" y="148"/>
                  </a:cubicBezTo>
                  <a:cubicBezTo>
                    <a:pt x="6" y="147"/>
                    <a:pt x="5" y="146"/>
                    <a:pt x="5" y="146"/>
                  </a:cubicBezTo>
                  <a:cubicBezTo>
                    <a:pt x="5" y="145"/>
                    <a:pt x="5" y="144"/>
                    <a:pt x="5" y="144"/>
                  </a:cubicBezTo>
                  <a:cubicBezTo>
                    <a:pt x="5" y="144"/>
                    <a:pt x="5" y="144"/>
                    <a:pt x="5" y="143"/>
                  </a:cubicBezTo>
                  <a:cubicBezTo>
                    <a:pt x="6" y="144"/>
                    <a:pt x="7" y="144"/>
                    <a:pt x="8" y="144"/>
                  </a:cubicBezTo>
                  <a:cubicBezTo>
                    <a:pt x="8" y="144"/>
                    <a:pt x="9" y="144"/>
                    <a:pt x="9" y="144"/>
                  </a:cubicBezTo>
                  <a:cubicBezTo>
                    <a:pt x="10" y="144"/>
                    <a:pt x="10" y="145"/>
                    <a:pt x="11" y="145"/>
                  </a:cubicBezTo>
                  <a:cubicBezTo>
                    <a:pt x="10" y="145"/>
                    <a:pt x="9" y="146"/>
                    <a:pt x="8" y="146"/>
                  </a:cubicBezTo>
                  <a:cubicBezTo>
                    <a:pt x="8" y="146"/>
                    <a:pt x="8" y="146"/>
                    <a:pt x="8" y="146"/>
                  </a:cubicBezTo>
                  <a:close/>
                  <a:moveTo>
                    <a:pt x="12" y="213"/>
                  </a:moveTo>
                  <a:cubicBezTo>
                    <a:pt x="12" y="213"/>
                    <a:pt x="11" y="213"/>
                    <a:pt x="11" y="213"/>
                  </a:cubicBezTo>
                  <a:cubicBezTo>
                    <a:pt x="11" y="214"/>
                    <a:pt x="10" y="214"/>
                    <a:pt x="10" y="214"/>
                  </a:cubicBezTo>
                  <a:cubicBezTo>
                    <a:pt x="10" y="214"/>
                    <a:pt x="10" y="214"/>
                    <a:pt x="10" y="214"/>
                  </a:cubicBezTo>
                  <a:cubicBezTo>
                    <a:pt x="10" y="214"/>
                    <a:pt x="10" y="214"/>
                    <a:pt x="9" y="214"/>
                  </a:cubicBezTo>
                  <a:cubicBezTo>
                    <a:pt x="10" y="214"/>
                    <a:pt x="10" y="213"/>
                    <a:pt x="10" y="213"/>
                  </a:cubicBezTo>
                  <a:cubicBezTo>
                    <a:pt x="10" y="213"/>
                    <a:pt x="10" y="213"/>
                    <a:pt x="10" y="213"/>
                  </a:cubicBezTo>
                  <a:cubicBezTo>
                    <a:pt x="11" y="212"/>
                    <a:pt x="11" y="212"/>
                    <a:pt x="11" y="212"/>
                  </a:cubicBezTo>
                  <a:cubicBezTo>
                    <a:pt x="11" y="212"/>
                    <a:pt x="12" y="212"/>
                    <a:pt x="12" y="212"/>
                  </a:cubicBezTo>
                  <a:cubicBezTo>
                    <a:pt x="12" y="212"/>
                    <a:pt x="12" y="212"/>
                    <a:pt x="12" y="212"/>
                  </a:cubicBezTo>
                  <a:cubicBezTo>
                    <a:pt x="12" y="212"/>
                    <a:pt x="12" y="213"/>
                    <a:pt x="12" y="213"/>
                  </a:cubicBezTo>
                  <a:close/>
                  <a:moveTo>
                    <a:pt x="19" y="199"/>
                  </a:moveTo>
                  <a:cubicBezTo>
                    <a:pt x="19" y="199"/>
                    <a:pt x="19" y="198"/>
                    <a:pt x="20" y="198"/>
                  </a:cubicBezTo>
                  <a:cubicBezTo>
                    <a:pt x="20" y="198"/>
                    <a:pt x="20" y="198"/>
                    <a:pt x="20" y="198"/>
                  </a:cubicBezTo>
                  <a:cubicBezTo>
                    <a:pt x="19" y="199"/>
                    <a:pt x="19" y="199"/>
                    <a:pt x="19" y="199"/>
                  </a:cubicBezTo>
                  <a:cubicBezTo>
                    <a:pt x="19" y="199"/>
                    <a:pt x="19" y="199"/>
                    <a:pt x="19" y="199"/>
                  </a:cubicBezTo>
                  <a:close/>
                  <a:moveTo>
                    <a:pt x="16" y="227"/>
                  </a:moveTo>
                  <a:cubicBezTo>
                    <a:pt x="16" y="227"/>
                    <a:pt x="16" y="227"/>
                    <a:pt x="16" y="227"/>
                  </a:cubicBezTo>
                  <a:cubicBezTo>
                    <a:pt x="16" y="227"/>
                    <a:pt x="16" y="227"/>
                    <a:pt x="16" y="227"/>
                  </a:cubicBezTo>
                  <a:cubicBezTo>
                    <a:pt x="16" y="227"/>
                    <a:pt x="16" y="227"/>
                    <a:pt x="16" y="227"/>
                  </a:cubicBezTo>
                  <a:close/>
                  <a:moveTo>
                    <a:pt x="17" y="203"/>
                  </a:moveTo>
                  <a:cubicBezTo>
                    <a:pt x="17" y="204"/>
                    <a:pt x="17" y="204"/>
                    <a:pt x="16" y="204"/>
                  </a:cubicBezTo>
                  <a:cubicBezTo>
                    <a:pt x="16" y="204"/>
                    <a:pt x="16" y="204"/>
                    <a:pt x="16" y="204"/>
                  </a:cubicBezTo>
                  <a:cubicBezTo>
                    <a:pt x="16" y="203"/>
                    <a:pt x="16" y="202"/>
                    <a:pt x="17" y="201"/>
                  </a:cubicBezTo>
                  <a:cubicBezTo>
                    <a:pt x="17" y="201"/>
                    <a:pt x="17" y="201"/>
                    <a:pt x="18" y="201"/>
                  </a:cubicBezTo>
                  <a:cubicBezTo>
                    <a:pt x="17" y="201"/>
                    <a:pt x="17" y="202"/>
                    <a:pt x="17" y="203"/>
                  </a:cubicBezTo>
                  <a:cubicBezTo>
                    <a:pt x="17" y="203"/>
                    <a:pt x="17" y="203"/>
                    <a:pt x="17" y="203"/>
                  </a:cubicBezTo>
                  <a:close/>
                  <a:moveTo>
                    <a:pt x="19" y="215"/>
                  </a:moveTo>
                  <a:cubicBezTo>
                    <a:pt x="19" y="215"/>
                    <a:pt x="19" y="215"/>
                    <a:pt x="19" y="215"/>
                  </a:cubicBezTo>
                  <a:cubicBezTo>
                    <a:pt x="19" y="215"/>
                    <a:pt x="19" y="214"/>
                    <a:pt x="18" y="214"/>
                  </a:cubicBezTo>
                  <a:cubicBezTo>
                    <a:pt x="19" y="214"/>
                    <a:pt x="19" y="214"/>
                    <a:pt x="19" y="213"/>
                  </a:cubicBezTo>
                  <a:cubicBezTo>
                    <a:pt x="20" y="214"/>
                    <a:pt x="20" y="214"/>
                    <a:pt x="20" y="214"/>
                  </a:cubicBezTo>
                  <a:cubicBezTo>
                    <a:pt x="20" y="215"/>
                    <a:pt x="20" y="215"/>
                    <a:pt x="19" y="215"/>
                  </a:cubicBezTo>
                  <a:close/>
                  <a:moveTo>
                    <a:pt x="94" y="76"/>
                  </a:moveTo>
                  <a:cubicBezTo>
                    <a:pt x="94" y="77"/>
                    <a:pt x="93" y="77"/>
                    <a:pt x="93" y="78"/>
                  </a:cubicBezTo>
                  <a:cubicBezTo>
                    <a:pt x="93" y="77"/>
                    <a:pt x="92" y="77"/>
                    <a:pt x="91" y="77"/>
                  </a:cubicBezTo>
                  <a:cubicBezTo>
                    <a:pt x="91" y="77"/>
                    <a:pt x="91" y="77"/>
                    <a:pt x="91" y="77"/>
                  </a:cubicBezTo>
                  <a:cubicBezTo>
                    <a:pt x="91" y="77"/>
                    <a:pt x="91" y="77"/>
                    <a:pt x="90" y="77"/>
                  </a:cubicBezTo>
                  <a:cubicBezTo>
                    <a:pt x="91" y="76"/>
                    <a:pt x="92" y="75"/>
                    <a:pt x="92" y="73"/>
                  </a:cubicBezTo>
                  <a:cubicBezTo>
                    <a:pt x="92" y="72"/>
                    <a:pt x="91" y="70"/>
                    <a:pt x="90" y="70"/>
                  </a:cubicBezTo>
                  <a:cubicBezTo>
                    <a:pt x="91" y="70"/>
                    <a:pt x="92" y="70"/>
                    <a:pt x="92" y="70"/>
                  </a:cubicBezTo>
                  <a:cubicBezTo>
                    <a:pt x="92" y="70"/>
                    <a:pt x="92" y="71"/>
                    <a:pt x="92" y="71"/>
                  </a:cubicBezTo>
                  <a:cubicBezTo>
                    <a:pt x="92" y="72"/>
                    <a:pt x="93" y="74"/>
                    <a:pt x="94" y="75"/>
                  </a:cubicBezTo>
                  <a:cubicBezTo>
                    <a:pt x="94" y="75"/>
                    <a:pt x="94" y="75"/>
                    <a:pt x="94" y="76"/>
                  </a:cubicBezTo>
                  <a:cubicBezTo>
                    <a:pt x="94" y="76"/>
                    <a:pt x="94" y="76"/>
                    <a:pt x="94" y="76"/>
                  </a:cubicBezTo>
                  <a:close/>
                  <a:moveTo>
                    <a:pt x="90" y="38"/>
                  </a:moveTo>
                  <a:cubicBezTo>
                    <a:pt x="90" y="38"/>
                    <a:pt x="90" y="38"/>
                    <a:pt x="91" y="38"/>
                  </a:cubicBezTo>
                  <a:cubicBezTo>
                    <a:pt x="91" y="39"/>
                    <a:pt x="91" y="40"/>
                    <a:pt x="92" y="40"/>
                  </a:cubicBezTo>
                  <a:cubicBezTo>
                    <a:pt x="92" y="41"/>
                    <a:pt x="92" y="41"/>
                    <a:pt x="92" y="42"/>
                  </a:cubicBezTo>
                  <a:cubicBezTo>
                    <a:pt x="92" y="42"/>
                    <a:pt x="92" y="42"/>
                    <a:pt x="92" y="42"/>
                  </a:cubicBezTo>
                  <a:cubicBezTo>
                    <a:pt x="92" y="42"/>
                    <a:pt x="92" y="41"/>
                    <a:pt x="92" y="41"/>
                  </a:cubicBezTo>
                  <a:cubicBezTo>
                    <a:pt x="92" y="40"/>
                    <a:pt x="91" y="39"/>
                    <a:pt x="90" y="38"/>
                  </a:cubicBezTo>
                  <a:close/>
                  <a:moveTo>
                    <a:pt x="83" y="26"/>
                  </a:moveTo>
                  <a:cubicBezTo>
                    <a:pt x="84" y="25"/>
                    <a:pt x="85" y="25"/>
                    <a:pt x="86" y="23"/>
                  </a:cubicBezTo>
                  <a:cubicBezTo>
                    <a:pt x="87" y="24"/>
                    <a:pt x="88" y="25"/>
                    <a:pt x="89" y="25"/>
                  </a:cubicBezTo>
                  <a:cubicBezTo>
                    <a:pt x="90" y="25"/>
                    <a:pt x="91" y="25"/>
                    <a:pt x="91" y="25"/>
                  </a:cubicBezTo>
                  <a:cubicBezTo>
                    <a:pt x="91" y="25"/>
                    <a:pt x="92" y="25"/>
                    <a:pt x="92" y="25"/>
                  </a:cubicBezTo>
                  <a:cubicBezTo>
                    <a:pt x="92" y="26"/>
                    <a:pt x="92" y="26"/>
                    <a:pt x="92" y="27"/>
                  </a:cubicBezTo>
                  <a:cubicBezTo>
                    <a:pt x="92" y="27"/>
                    <a:pt x="92" y="27"/>
                    <a:pt x="92" y="27"/>
                  </a:cubicBezTo>
                  <a:cubicBezTo>
                    <a:pt x="91" y="27"/>
                    <a:pt x="90" y="27"/>
                    <a:pt x="90" y="27"/>
                  </a:cubicBezTo>
                  <a:cubicBezTo>
                    <a:pt x="89" y="26"/>
                    <a:pt x="88" y="25"/>
                    <a:pt x="86" y="25"/>
                  </a:cubicBezTo>
                  <a:cubicBezTo>
                    <a:pt x="85" y="25"/>
                    <a:pt x="84" y="26"/>
                    <a:pt x="83" y="26"/>
                  </a:cubicBezTo>
                  <a:cubicBezTo>
                    <a:pt x="83" y="26"/>
                    <a:pt x="83" y="26"/>
                    <a:pt x="83" y="27"/>
                  </a:cubicBezTo>
                  <a:cubicBezTo>
                    <a:pt x="83" y="26"/>
                    <a:pt x="83" y="26"/>
                    <a:pt x="83" y="26"/>
                  </a:cubicBezTo>
                  <a:close/>
                  <a:moveTo>
                    <a:pt x="83" y="71"/>
                  </a:moveTo>
                  <a:cubicBezTo>
                    <a:pt x="83" y="71"/>
                    <a:pt x="83" y="71"/>
                    <a:pt x="83" y="71"/>
                  </a:cubicBezTo>
                  <a:cubicBezTo>
                    <a:pt x="83" y="69"/>
                    <a:pt x="82" y="68"/>
                    <a:pt x="81" y="67"/>
                  </a:cubicBezTo>
                  <a:cubicBezTo>
                    <a:pt x="82" y="67"/>
                    <a:pt x="83" y="67"/>
                    <a:pt x="83" y="67"/>
                  </a:cubicBezTo>
                  <a:cubicBezTo>
                    <a:pt x="84" y="67"/>
                    <a:pt x="85" y="66"/>
                    <a:pt x="86" y="66"/>
                  </a:cubicBezTo>
                  <a:cubicBezTo>
                    <a:pt x="87" y="67"/>
                    <a:pt x="88" y="68"/>
                    <a:pt x="89" y="68"/>
                  </a:cubicBezTo>
                  <a:cubicBezTo>
                    <a:pt x="89" y="68"/>
                    <a:pt x="89" y="69"/>
                    <a:pt x="90" y="69"/>
                  </a:cubicBezTo>
                  <a:cubicBezTo>
                    <a:pt x="89" y="69"/>
                    <a:pt x="88" y="68"/>
                    <a:pt x="87" y="68"/>
                  </a:cubicBezTo>
                  <a:cubicBezTo>
                    <a:pt x="85" y="68"/>
                    <a:pt x="84" y="69"/>
                    <a:pt x="83" y="71"/>
                  </a:cubicBezTo>
                  <a:close/>
                  <a:moveTo>
                    <a:pt x="87" y="93"/>
                  </a:moveTo>
                  <a:cubicBezTo>
                    <a:pt x="87" y="93"/>
                    <a:pt x="87" y="93"/>
                    <a:pt x="87" y="93"/>
                  </a:cubicBezTo>
                  <a:cubicBezTo>
                    <a:pt x="86" y="93"/>
                    <a:pt x="86" y="93"/>
                    <a:pt x="85" y="94"/>
                  </a:cubicBezTo>
                  <a:cubicBezTo>
                    <a:pt x="85" y="93"/>
                    <a:pt x="85" y="93"/>
                    <a:pt x="85" y="92"/>
                  </a:cubicBezTo>
                  <a:cubicBezTo>
                    <a:pt x="85" y="92"/>
                    <a:pt x="86" y="92"/>
                    <a:pt x="86" y="92"/>
                  </a:cubicBezTo>
                  <a:cubicBezTo>
                    <a:pt x="86" y="92"/>
                    <a:pt x="86" y="92"/>
                    <a:pt x="87" y="92"/>
                  </a:cubicBezTo>
                  <a:cubicBezTo>
                    <a:pt x="87" y="92"/>
                    <a:pt x="87" y="93"/>
                    <a:pt x="87" y="93"/>
                  </a:cubicBezTo>
                  <a:close/>
                  <a:moveTo>
                    <a:pt x="87" y="58"/>
                  </a:moveTo>
                  <a:cubicBezTo>
                    <a:pt x="87" y="58"/>
                    <a:pt x="87" y="58"/>
                    <a:pt x="88" y="58"/>
                  </a:cubicBezTo>
                  <a:cubicBezTo>
                    <a:pt x="88" y="58"/>
                    <a:pt x="88" y="58"/>
                    <a:pt x="88" y="58"/>
                  </a:cubicBezTo>
                  <a:cubicBezTo>
                    <a:pt x="88" y="59"/>
                    <a:pt x="89" y="59"/>
                    <a:pt x="89" y="60"/>
                  </a:cubicBezTo>
                  <a:cubicBezTo>
                    <a:pt x="89" y="60"/>
                    <a:pt x="88" y="60"/>
                    <a:pt x="88" y="60"/>
                  </a:cubicBezTo>
                  <a:cubicBezTo>
                    <a:pt x="88" y="59"/>
                    <a:pt x="87" y="59"/>
                    <a:pt x="87" y="58"/>
                  </a:cubicBezTo>
                  <a:close/>
                  <a:moveTo>
                    <a:pt x="77" y="35"/>
                  </a:moveTo>
                  <a:cubicBezTo>
                    <a:pt x="77" y="35"/>
                    <a:pt x="77" y="35"/>
                    <a:pt x="78" y="35"/>
                  </a:cubicBezTo>
                  <a:cubicBezTo>
                    <a:pt x="78" y="38"/>
                    <a:pt x="80" y="39"/>
                    <a:pt x="82" y="39"/>
                  </a:cubicBezTo>
                  <a:cubicBezTo>
                    <a:pt x="84" y="39"/>
                    <a:pt x="86" y="38"/>
                    <a:pt x="87" y="36"/>
                  </a:cubicBezTo>
                  <a:cubicBezTo>
                    <a:pt x="87" y="37"/>
                    <a:pt x="87" y="37"/>
                    <a:pt x="87" y="37"/>
                  </a:cubicBezTo>
                  <a:cubicBezTo>
                    <a:pt x="85" y="38"/>
                    <a:pt x="84" y="39"/>
                    <a:pt x="84" y="41"/>
                  </a:cubicBezTo>
                  <a:cubicBezTo>
                    <a:pt x="84" y="42"/>
                    <a:pt x="84" y="43"/>
                    <a:pt x="84" y="44"/>
                  </a:cubicBezTo>
                  <a:cubicBezTo>
                    <a:pt x="84" y="44"/>
                    <a:pt x="84" y="44"/>
                    <a:pt x="84" y="44"/>
                  </a:cubicBezTo>
                  <a:cubicBezTo>
                    <a:pt x="84" y="44"/>
                    <a:pt x="84" y="44"/>
                    <a:pt x="84" y="44"/>
                  </a:cubicBezTo>
                  <a:cubicBezTo>
                    <a:pt x="84" y="44"/>
                    <a:pt x="83" y="44"/>
                    <a:pt x="83" y="44"/>
                  </a:cubicBezTo>
                  <a:cubicBezTo>
                    <a:pt x="83" y="42"/>
                    <a:pt x="81" y="40"/>
                    <a:pt x="79" y="40"/>
                  </a:cubicBezTo>
                  <a:cubicBezTo>
                    <a:pt x="79" y="39"/>
                    <a:pt x="78" y="38"/>
                    <a:pt x="76" y="37"/>
                  </a:cubicBezTo>
                  <a:cubicBezTo>
                    <a:pt x="76" y="37"/>
                    <a:pt x="77" y="36"/>
                    <a:pt x="77" y="35"/>
                  </a:cubicBezTo>
                  <a:close/>
                  <a:moveTo>
                    <a:pt x="76" y="47"/>
                  </a:moveTo>
                  <a:cubicBezTo>
                    <a:pt x="77" y="48"/>
                    <a:pt x="78" y="49"/>
                    <a:pt x="79" y="49"/>
                  </a:cubicBezTo>
                  <a:cubicBezTo>
                    <a:pt x="79" y="49"/>
                    <a:pt x="79" y="49"/>
                    <a:pt x="79" y="49"/>
                  </a:cubicBezTo>
                  <a:cubicBezTo>
                    <a:pt x="79" y="49"/>
                    <a:pt x="79" y="49"/>
                    <a:pt x="79" y="50"/>
                  </a:cubicBezTo>
                  <a:cubicBezTo>
                    <a:pt x="78" y="49"/>
                    <a:pt x="77" y="49"/>
                    <a:pt x="77" y="49"/>
                  </a:cubicBezTo>
                  <a:cubicBezTo>
                    <a:pt x="76" y="49"/>
                    <a:pt x="76" y="49"/>
                    <a:pt x="75" y="50"/>
                  </a:cubicBezTo>
                  <a:cubicBezTo>
                    <a:pt x="75" y="49"/>
                    <a:pt x="76" y="48"/>
                    <a:pt x="76" y="47"/>
                  </a:cubicBezTo>
                  <a:cubicBezTo>
                    <a:pt x="76" y="47"/>
                    <a:pt x="76" y="47"/>
                    <a:pt x="76" y="47"/>
                  </a:cubicBezTo>
                  <a:close/>
                  <a:moveTo>
                    <a:pt x="67" y="69"/>
                  </a:moveTo>
                  <a:cubicBezTo>
                    <a:pt x="69" y="68"/>
                    <a:pt x="70" y="66"/>
                    <a:pt x="70" y="64"/>
                  </a:cubicBezTo>
                  <a:cubicBezTo>
                    <a:pt x="70" y="63"/>
                    <a:pt x="69" y="62"/>
                    <a:pt x="68" y="61"/>
                  </a:cubicBezTo>
                  <a:cubicBezTo>
                    <a:pt x="68" y="61"/>
                    <a:pt x="69" y="61"/>
                    <a:pt x="69" y="61"/>
                  </a:cubicBezTo>
                  <a:cubicBezTo>
                    <a:pt x="69" y="62"/>
                    <a:pt x="70" y="63"/>
                    <a:pt x="72" y="64"/>
                  </a:cubicBezTo>
                  <a:cubicBezTo>
                    <a:pt x="71" y="65"/>
                    <a:pt x="71" y="65"/>
                    <a:pt x="71" y="66"/>
                  </a:cubicBezTo>
                  <a:cubicBezTo>
                    <a:pt x="71" y="67"/>
                    <a:pt x="71" y="68"/>
                    <a:pt x="71" y="68"/>
                  </a:cubicBezTo>
                  <a:cubicBezTo>
                    <a:pt x="71" y="68"/>
                    <a:pt x="71" y="68"/>
                    <a:pt x="71" y="68"/>
                  </a:cubicBezTo>
                  <a:cubicBezTo>
                    <a:pt x="70" y="68"/>
                    <a:pt x="68" y="69"/>
                    <a:pt x="67" y="70"/>
                  </a:cubicBezTo>
                  <a:cubicBezTo>
                    <a:pt x="67" y="70"/>
                    <a:pt x="67" y="70"/>
                    <a:pt x="67" y="69"/>
                  </a:cubicBezTo>
                  <a:cubicBezTo>
                    <a:pt x="67" y="69"/>
                    <a:pt x="67" y="69"/>
                    <a:pt x="67" y="69"/>
                  </a:cubicBezTo>
                  <a:close/>
                  <a:moveTo>
                    <a:pt x="65" y="119"/>
                  </a:moveTo>
                  <a:cubicBezTo>
                    <a:pt x="65" y="119"/>
                    <a:pt x="65" y="119"/>
                    <a:pt x="65" y="120"/>
                  </a:cubicBezTo>
                  <a:cubicBezTo>
                    <a:pt x="65" y="120"/>
                    <a:pt x="65" y="120"/>
                    <a:pt x="65" y="121"/>
                  </a:cubicBezTo>
                  <a:cubicBezTo>
                    <a:pt x="65" y="121"/>
                    <a:pt x="65" y="121"/>
                    <a:pt x="65" y="121"/>
                  </a:cubicBezTo>
                  <a:cubicBezTo>
                    <a:pt x="64" y="120"/>
                    <a:pt x="64" y="119"/>
                    <a:pt x="64" y="118"/>
                  </a:cubicBezTo>
                  <a:cubicBezTo>
                    <a:pt x="64" y="118"/>
                    <a:pt x="64" y="119"/>
                    <a:pt x="65" y="119"/>
                  </a:cubicBezTo>
                  <a:close/>
                  <a:moveTo>
                    <a:pt x="63" y="82"/>
                  </a:moveTo>
                  <a:cubicBezTo>
                    <a:pt x="63" y="83"/>
                    <a:pt x="63" y="83"/>
                    <a:pt x="63" y="83"/>
                  </a:cubicBezTo>
                  <a:cubicBezTo>
                    <a:pt x="63" y="83"/>
                    <a:pt x="62" y="82"/>
                    <a:pt x="62" y="82"/>
                  </a:cubicBezTo>
                  <a:cubicBezTo>
                    <a:pt x="63" y="82"/>
                    <a:pt x="63" y="82"/>
                    <a:pt x="63" y="82"/>
                  </a:cubicBezTo>
                  <a:close/>
                  <a:moveTo>
                    <a:pt x="62" y="82"/>
                  </a:moveTo>
                  <a:cubicBezTo>
                    <a:pt x="61" y="81"/>
                    <a:pt x="61" y="81"/>
                    <a:pt x="60" y="81"/>
                  </a:cubicBezTo>
                  <a:cubicBezTo>
                    <a:pt x="60" y="80"/>
                    <a:pt x="60" y="80"/>
                    <a:pt x="60" y="79"/>
                  </a:cubicBezTo>
                  <a:cubicBezTo>
                    <a:pt x="60" y="78"/>
                    <a:pt x="60" y="77"/>
                    <a:pt x="60" y="76"/>
                  </a:cubicBezTo>
                  <a:cubicBezTo>
                    <a:pt x="60" y="77"/>
                    <a:pt x="61" y="77"/>
                    <a:pt x="61" y="77"/>
                  </a:cubicBezTo>
                  <a:cubicBezTo>
                    <a:pt x="61" y="78"/>
                    <a:pt x="60" y="78"/>
                    <a:pt x="60" y="79"/>
                  </a:cubicBezTo>
                  <a:cubicBezTo>
                    <a:pt x="60" y="80"/>
                    <a:pt x="61" y="81"/>
                    <a:pt x="62" y="82"/>
                  </a:cubicBezTo>
                  <a:close/>
                  <a:moveTo>
                    <a:pt x="54" y="63"/>
                  </a:moveTo>
                  <a:cubicBezTo>
                    <a:pt x="54" y="63"/>
                    <a:pt x="54" y="63"/>
                    <a:pt x="55" y="63"/>
                  </a:cubicBezTo>
                  <a:cubicBezTo>
                    <a:pt x="54" y="64"/>
                    <a:pt x="54" y="64"/>
                    <a:pt x="54" y="64"/>
                  </a:cubicBezTo>
                  <a:cubicBezTo>
                    <a:pt x="54" y="64"/>
                    <a:pt x="53" y="64"/>
                    <a:pt x="53" y="63"/>
                  </a:cubicBezTo>
                  <a:cubicBezTo>
                    <a:pt x="53" y="63"/>
                    <a:pt x="53" y="63"/>
                    <a:pt x="54" y="63"/>
                  </a:cubicBezTo>
                  <a:close/>
                  <a:moveTo>
                    <a:pt x="45" y="58"/>
                  </a:moveTo>
                  <a:cubicBezTo>
                    <a:pt x="45" y="58"/>
                    <a:pt x="46" y="57"/>
                    <a:pt x="46" y="56"/>
                  </a:cubicBezTo>
                  <a:cubicBezTo>
                    <a:pt x="46" y="56"/>
                    <a:pt x="46" y="56"/>
                    <a:pt x="46" y="56"/>
                  </a:cubicBezTo>
                  <a:cubicBezTo>
                    <a:pt x="46" y="56"/>
                    <a:pt x="47" y="56"/>
                    <a:pt x="47" y="56"/>
                  </a:cubicBezTo>
                  <a:cubicBezTo>
                    <a:pt x="48" y="57"/>
                    <a:pt x="49" y="57"/>
                    <a:pt x="50" y="57"/>
                  </a:cubicBezTo>
                  <a:cubicBezTo>
                    <a:pt x="51" y="57"/>
                    <a:pt x="52" y="57"/>
                    <a:pt x="53" y="57"/>
                  </a:cubicBezTo>
                  <a:cubicBezTo>
                    <a:pt x="52" y="57"/>
                    <a:pt x="52" y="57"/>
                    <a:pt x="52" y="58"/>
                  </a:cubicBezTo>
                  <a:cubicBezTo>
                    <a:pt x="52" y="58"/>
                    <a:pt x="51" y="57"/>
                    <a:pt x="51" y="57"/>
                  </a:cubicBezTo>
                  <a:cubicBezTo>
                    <a:pt x="49" y="57"/>
                    <a:pt x="48" y="58"/>
                    <a:pt x="48" y="60"/>
                  </a:cubicBezTo>
                  <a:cubicBezTo>
                    <a:pt x="47" y="60"/>
                    <a:pt x="47" y="60"/>
                    <a:pt x="47" y="60"/>
                  </a:cubicBezTo>
                  <a:cubicBezTo>
                    <a:pt x="46" y="60"/>
                    <a:pt x="46" y="60"/>
                    <a:pt x="45" y="60"/>
                  </a:cubicBezTo>
                  <a:cubicBezTo>
                    <a:pt x="45" y="60"/>
                    <a:pt x="45" y="59"/>
                    <a:pt x="45" y="59"/>
                  </a:cubicBezTo>
                  <a:cubicBezTo>
                    <a:pt x="45" y="59"/>
                    <a:pt x="45" y="59"/>
                    <a:pt x="45" y="58"/>
                  </a:cubicBezTo>
                  <a:close/>
                  <a:moveTo>
                    <a:pt x="44" y="92"/>
                  </a:moveTo>
                  <a:cubicBezTo>
                    <a:pt x="44" y="93"/>
                    <a:pt x="45" y="93"/>
                    <a:pt x="46" y="93"/>
                  </a:cubicBezTo>
                  <a:cubicBezTo>
                    <a:pt x="46" y="93"/>
                    <a:pt x="47" y="93"/>
                    <a:pt x="47" y="93"/>
                  </a:cubicBezTo>
                  <a:cubicBezTo>
                    <a:pt x="47" y="94"/>
                    <a:pt x="47" y="94"/>
                    <a:pt x="48" y="94"/>
                  </a:cubicBezTo>
                  <a:cubicBezTo>
                    <a:pt x="48" y="95"/>
                    <a:pt x="48" y="95"/>
                    <a:pt x="47" y="95"/>
                  </a:cubicBezTo>
                  <a:cubicBezTo>
                    <a:pt x="47" y="94"/>
                    <a:pt x="47" y="94"/>
                    <a:pt x="46" y="94"/>
                  </a:cubicBezTo>
                  <a:cubicBezTo>
                    <a:pt x="46" y="94"/>
                    <a:pt x="45" y="94"/>
                    <a:pt x="45" y="94"/>
                  </a:cubicBezTo>
                  <a:cubicBezTo>
                    <a:pt x="44" y="94"/>
                    <a:pt x="44" y="94"/>
                    <a:pt x="44" y="94"/>
                  </a:cubicBezTo>
                  <a:cubicBezTo>
                    <a:pt x="44" y="94"/>
                    <a:pt x="43" y="94"/>
                    <a:pt x="43" y="94"/>
                  </a:cubicBezTo>
                  <a:cubicBezTo>
                    <a:pt x="43" y="94"/>
                    <a:pt x="44" y="93"/>
                    <a:pt x="44" y="93"/>
                  </a:cubicBezTo>
                  <a:cubicBezTo>
                    <a:pt x="44" y="93"/>
                    <a:pt x="44" y="93"/>
                    <a:pt x="43" y="92"/>
                  </a:cubicBezTo>
                  <a:cubicBezTo>
                    <a:pt x="44" y="92"/>
                    <a:pt x="44" y="92"/>
                    <a:pt x="44" y="92"/>
                  </a:cubicBezTo>
                  <a:close/>
                  <a:moveTo>
                    <a:pt x="35" y="86"/>
                  </a:moveTo>
                  <a:cubicBezTo>
                    <a:pt x="35" y="86"/>
                    <a:pt x="35" y="87"/>
                    <a:pt x="36" y="87"/>
                  </a:cubicBezTo>
                  <a:cubicBezTo>
                    <a:pt x="35" y="87"/>
                    <a:pt x="35" y="87"/>
                    <a:pt x="35" y="87"/>
                  </a:cubicBezTo>
                  <a:cubicBezTo>
                    <a:pt x="35" y="87"/>
                    <a:pt x="35" y="87"/>
                    <a:pt x="35" y="86"/>
                  </a:cubicBezTo>
                  <a:cubicBezTo>
                    <a:pt x="35" y="86"/>
                    <a:pt x="35" y="86"/>
                    <a:pt x="35" y="86"/>
                  </a:cubicBezTo>
                  <a:close/>
                  <a:moveTo>
                    <a:pt x="31" y="120"/>
                  </a:moveTo>
                  <a:cubicBezTo>
                    <a:pt x="31" y="120"/>
                    <a:pt x="31" y="120"/>
                    <a:pt x="31" y="121"/>
                  </a:cubicBezTo>
                  <a:cubicBezTo>
                    <a:pt x="31" y="121"/>
                    <a:pt x="31" y="121"/>
                    <a:pt x="31" y="121"/>
                  </a:cubicBezTo>
                  <a:cubicBezTo>
                    <a:pt x="31" y="121"/>
                    <a:pt x="30" y="121"/>
                    <a:pt x="30" y="122"/>
                  </a:cubicBezTo>
                  <a:cubicBezTo>
                    <a:pt x="30" y="121"/>
                    <a:pt x="30" y="121"/>
                    <a:pt x="30" y="121"/>
                  </a:cubicBezTo>
                  <a:cubicBezTo>
                    <a:pt x="30" y="120"/>
                    <a:pt x="30" y="120"/>
                    <a:pt x="30" y="120"/>
                  </a:cubicBezTo>
                  <a:cubicBezTo>
                    <a:pt x="30" y="120"/>
                    <a:pt x="31" y="120"/>
                    <a:pt x="31" y="120"/>
                  </a:cubicBezTo>
                  <a:close/>
                  <a:moveTo>
                    <a:pt x="27" y="126"/>
                  </a:moveTo>
                  <a:cubicBezTo>
                    <a:pt x="27" y="125"/>
                    <a:pt x="28" y="125"/>
                    <a:pt x="28" y="124"/>
                  </a:cubicBezTo>
                  <a:cubicBezTo>
                    <a:pt x="28" y="124"/>
                    <a:pt x="28" y="124"/>
                    <a:pt x="29" y="124"/>
                  </a:cubicBezTo>
                  <a:cubicBezTo>
                    <a:pt x="28" y="124"/>
                    <a:pt x="28" y="125"/>
                    <a:pt x="28" y="125"/>
                  </a:cubicBezTo>
                  <a:cubicBezTo>
                    <a:pt x="28" y="126"/>
                    <a:pt x="28" y="126"/>
                    <a:pt x="28" y="126"/>
                  </a:cubicBezTo>
                  <a:cubicBezTo>
                    <a:pt x="28" y="126"/>
                    <a:pt x="28" y="127"/>
                    <a:pt x="27" y="127"/>
                  </a:cubicBezTo>
                  <a:cubicBezTo>
                    <a:pt x="27" y="127"/>
                    <a:pt x="27" y="127"/>
                    <a:pt x="27" y="127"/>
                  </a:cubicBezTo>
                  <a:cubicBezTo>
                    <a:pt x="27" y="126"/>
                    <a:pt x="27" y="126"/>
                    <a:pt x="27" y="126"/>
                  </a:cubicBezTo>
                  <a:cubicBezTo>
                    <a:pt x="27" y="126"/>
                    <a:pt x="27" y="126"/>
                    <a:pt x="27" y="126"/>
                  </a:cubicBezTo>
                  <a:close/>
                  <a:moveTo>
                    <a:pt x="25" y="107"/>
                  </a:moveTo>
                  <a:cubicBezTo>
                    <a:pt x="25" y="107"/>
                    <a:pt x="25" y="108"/>
                    <a:pt x="25" y="108"/>
                  </a:cubicBezTo>
                  <a:cubicBezTo>
                    <a:pt x="25" y="108"/>
                    <a:pt x="25" y="108"/>
                    <a:pt x="25" y="108"/>
                  </a:cubicBezTo>
                  <a:cubicBezTo>
                    <a:pt x="25" y="108"/>
                    <a:pt x="25" y="108"/>
                    <a:pt x="24" y="108"/>
                  </a:cubicBezTo>
                  <a:cubicBezTo>
                    <a:pt x="25" y="108"/>
                    <a:pt x="25" y="108"/>
                    <a:pt x="25" y="107"/>
                  </a:cubicBezTo>
                  <a:close/>
                  <a:moveTo>
                    <a:pt x="24" y="175"/>
                  </a:moveTo>
                  <a:cubicBezTo>
                    <a:pt x="24" y="175"/>
                    <a:pt x="24" y="175"/>
                    <a:pt x="24" y="175"/>
                  </a:cubicBezTo>
                  <a:cubicBezTo>
                    <a:pt x="25" y="175"/>
                    <a:pt x="25" y="174"/>
                    <a:pt x="25" y="174"/>
                  </a:cubicBezTo>
                  <a:cubicBezTo>
                    <a:pt x="25" y="174"/>
                    <a:pt x="25" y="175"/>
                    <a:pt x="25" y="175"/>
                  </a:cubicBezTo>
                  <a:cubicBezTo>
                    <a:pt x="25" y="175"/>
                    <a:pt x="25" y="175"/>
                    <a:pt x="24" y="175"/>
                  </a:cubicBezTo>
                  <a:close/>
                  <a:moveTo>
                    <a:pt x="28" y="164"/>
                  </a:moveTo>
                  <a:cubicBezTo>
                    <a:pt x="28" y="165"/>
                    <a:pt x="27" y="165"/>
                    <a:pt x="26" y="165"/>
                  </a:cubicBezTo>
                  <a:cubicBezTo>
                    <a:pt x="26" y="165"/>
                    <a:pt x="25" y="164"/>
                    <a:pt x="25" y="163"/>
                  </a:cubicBezTo>
                  <a:cubicBezTo>
                    <a:pt x="25" y="163"/>
                    <a:pt x="25" y="163"/>
                    <a:pt x="25" y="163"/>
                  </a:cubicBezTo>
                  <a:cubicBezTo>
                    <a:pt x="27" y="163"/>
                    <a:pt x="28" y="162"/>
                    <a:pt x="28" y="160"/>
                  </a:cubicBezTo>
                  <a:cubicBezTo>
                    <a:pt x="28" y="160"/>
                    <a:pt x="28" y="159"/>
                    <a:pt x="28" y="159"/>
                  </a:cubicBezTo>
                  <a:cubicBezTo>
                    <a:pt x="28" y="159"/>
                    <a:pt x="28" y="159"/>
                    <a:pt x="29" y="159"/>
                  </a:cubicBezTo>
                  <a:cubicBezTo>
                    <a:pt x="29" y="159"/>
                    <a:pt x="28" y="159"/>
                    <a:pt x="28" y="160"/>
                  </a:cubicBezTo>
                  <a:cubicBezTo>
                    <a:pt x="28" y="160"/>
                    <a:pt x="29" y="161"/>
                    <a:pt x="29" y="161"/>
                  </a:cubicBezTo>
                  <a:cubicBezTo>
                    <a:pt x="28" y="162"/>
                    <a:pt x="28" y="162"/>
                    <a:pt x="28" y="163"/>
                  </a:cubicBezTo>
                  <a:cubicBezTo>
                    <a:pt x="28" y="164"/>
                    <a:pt x="28" y="164"/>
                    <a:pt x="28" y="164"/>
                  </a:cubicBezTo>
                  <a:close/>
                  <a:moveTo>
                    <a:pt x="29" y="96"/>
                  </a:moveTo>
                  <a:cubicBezTo>
                    <a:pt x="29" y="96"/>
                    <a:pt x="29" y="96"/>
                    <a:pt x="29" y="96"/>
                  </a:cubicBezTo>
                  <a:cubicBezTo>
                    <a:pt x="29" y="96"/>
                    <a:pt x="29" y="96"/>
                    <a:pt x="29" y="96"/>
                  </a:cubicBezTo>
                  <a:cubicBezTo>
                    <a:pt x="29" y="96"/>
                    <a:pt x="29" y="96"/>
                    <a:pt x="29" y="96"/>
                  </a:cubicBezTo>
                  <a:close/>
                  <a:moveTo>
                    <a:pt x="30" y="211"/>
                  </a:moveTo>
                  <a:cubicBezTo>
                    <a:pt x="30" y="210"/>
                    <a:pt x="30" y="210"/>
                    <a:pt x="30" y="210"/>
                  </a:cubicBezTo>
                  <a:cubicBezTo>
                    <a:pt x="30" y="210"/>
                    <a:pt x="31" y="209"/>
                    <a:pt x="31" y="209"/>
                  </a:cubicBezTo>
                  <a:cubicBezTo>
                    <a:pt x="31" y="210"/>
                    <a:pt x="31" y="210"/>
                    <a:pt x="30" y="211"/>
                  </a:cubicBezTo>
                  <a:close/>
                  <a:moveTo>
                    <a:pt x="31" y="183"/>
                  </a:moveTo>
                  <a:cubicBezTo>
                    <a:pt x="31" y="183"/>
                    <a:pt x="31" y="183"/>
                    <a:pt x="31" y="183"/>
                  </a:cubicBezTo>
                  <a:cubicBezTo>
                    <a:pt x="31" y="183"/>
                    <a:pt x="31" y="182"/>
                    <a:pt x="31" y="182"/>
                  </a:cubicBezTo>
                  <a:cubicBezTo>
                    <a:pt x="31" y="182"/>
                    <a:pt x="30" y="182"/>
                    <a:pt x="30" y="182"/>
                  </a:cubicBezTo>
                  <a:cubicBezTo>
                    <a:pt x="31" y="182"/>
                    <a:pt x="31" y="182"/>
                    <a:pt x="32" y="182"/>
                  </a:cubicBezTo>
                  <a:cubicBezTo>
                    <a:pt x="32" y="183"/>
                    <a:pt x="32" y="183"/>
                    <a:pt x="31" y="183"/>
                  </a:cubicBezTo>
                  <a:close/>
                  <a:moveTo>
                    <a:pt x="31" y="148"/>
                  </a:moveTo>
                  <a:cubicBezTo>
                    <a:pt x="31" y="148"/>
                    <a:pt x="32" y="148"/>
                    <a:pt x="32" y="148"/>
                  </a:cubicBezTo>
                  <a:cubicBezTo>
                    <a:pt x="32" y="148"/>
                    <a:pt x="32" y="148"/>
                    <a:pt x="32" y="148"/>
                  </a:cubicBezTo>
                  <a:cubicBezTo>
                    <a:pt x="32" y="148"/>
                    <a:pt x="32" y="148"/>
                    <a:pt x="32" y="148"/>
                  </a:cubicBezTo>
                  <a:cubicBezTo>
                    <a:pt x="32" y="148"/>
                    <a:pt x="32" y="148"/>
                    <a:pt x="31" y="148"/>
                  </a:cubicBezTo>
                  <a:close/>
                  <a:moveTo>
                    <a:pt x="32" y="138"/>
                  </a:moveTo>
                  <a:cubicBezTo>
                    <a:pt x="32" y="137"/>
                    <a:pt x="32" y="137"/>
                    <a:pt x="31" y="137"/>
                  </a:cubicBezTo>
                  <a:cubicBezTo>
                    <a:pt x="31" y="137"/>
                    <a:pt x="32" y="137"/>
                    <a:pt x="32" y="137"/>
                  </a:cubicBezTo>
                  <a:cubicBezTo>
                    <a:pt x="32" y="137"/>
                    <a:pt x="32" y="137"/>
                    <a:pt x="32" y="137"/>
                  </a:cubicBezTo>
                  <a:cubicBezTo>
                    <a:pt x="32" y="137"/>
                    <a:pt x="32" y="137"/>
                    <a:pt x="32" y="138"/>
                  </a:cubicBezTo>
                  <a:close/>
                  <a:moveTo>
                    <a:pt x="32" y="140"/>
                  </a:moveTo>
                  <a:cubicBezTo>
                    <a:pt x="32" y="140"/>
                    <a:pt x="32" y="140"/>
                    <a:pt x="32" y="140"/>
                  </a:cubicBezTo>
                  <a:cubicBezTo>
                    <a:pt x="32" y="140"/>
                    <a:pt x="32" y="140"/>
                    <a:pt x="32" y="140"/>
                  </a:cubicBezTo>
                  <a:cubicBezTo>
                    <a:pt x="32" y="140"/>
                    <a:pt x="32" y="140"/>
                    <a:pt x="32" y="140"/>
                  </a:cubicBezTo>
                  <a:close/>
                  <a:moveTo>
                    <a:pt x="34" y="208"/>
                  </a:moveTo>
                  <a:cubicBezTo>
                    <a:pt x="34" y="208"/>
                    <a:pt x="34" y="208"/>
                    <a:pt x="34" y="208"/>
                  </a:cubicBezTo>
                  <a:cubicBezTo>
                    <a:pt x="34" y="208"/>
                    <a:pt x="34" y="208"/>
                    <a:pt x="34" y="208"/>
                  </a:cubicBezTo>
                  <a:cubicBezTo>
                    <a:pt x="34" y="208"/>
                    <a:pt x="34" y="208"/>
                    <a:pt x="34" y="208"/>
                  </a:cubicBezTo>
                  <a:close/>
                  <a:moveTo>
                    <a:pt x="37" y="111"/>
                  </a:moveTo>
                  <a:cubicBezTo>
                    <a:pt x="37" y="110"/>
                    <a:pt x="36" y="110"/>
                    <a:pt x="36" y="110"/>
                  </a:cubicBezTo>
                  <a:cubicBezTo>
                    <a:pt x="36" y="110"/>
                    <a:pt x="36" y="109"/>
                    <a:pt x="36" y="109"/>
                  </a:cubicBezTo>
                  <a:cubicBezTo>
                    <a:pt x="36" y="110"/>
                    <a:pt x="37" y="110"/>
                    <a:pt x="37" y="110"/>
                  </a:cubicBezTo>
                  <a:cubicBezTo>
                    <a:pt x="37" y="110"/>
                    <a:pt x="37" y="110"/>
                    <a:pt x="37" y="111"/>
                  </a:cubicBezTo>
                  <a:close/>
                  <a:moveTo>
                    <a:pt x="39" y="130"/>
                  </a:moveTo>
                  <a:cubicBezTo>
                    <a:pt x="39" y="129"/>
                    <a:pt x="39" y="129"/>
                    <a:pt x="38" y="129"/>
                  </a:cubicBezTo>
                  <a:cubicBezTo>
                    <a:pt x="38" y="128"/>
                    <a:pt x="38" y="128"/>
                    <a:pt x="38" y="128"/>
                  </a:cubicBezTo>
                  <a:cubicBezTo>
                    <a:pt x="39" y="129"/>
                    <a:pt x="39" y="129"/>
                    <a:pt x="39" y="130"/>
                  </a:cubicBezTo>
                  <a:cubicBezTo>
                    <a:pt x="39" y="130"/>
                    <a:pt x="39" y="130"/>
                    <a:pt x="39" y="130"/>
                  </a:cubicBezTo>
                  <a:close/>
                  <a:moveTo>
                    <a:pt x="39" y="101"/>
                  </a:moveTo>
                  <a:cubicBezTo>
                    <a:pt x="39" y="101"/>
                    <a:pt x="39" y="101"/>
                    <a:pt x="39" y="101"/>
                  </a:cubicBezTo>
                  <a:cubicBezTo>
                    <a:pt x="39" y="101"/>
                    <a:pt x="38" y="101"/>
                    <a:pt x="38" y="101"/>
                  </a:cubicBezTo>
                  <a:cubicBezTo>
                    <a:pt x="37" y="101"/>
                    <a:pt x="36" y="101"/>
                    <a:pt x="35" y="102"/>
                  </a:cubicBezTo>
                  <a:cubicBezTo>
                    <a:pt x="35" y="102"/>
                    <a:pt x="35" y="102"/>
                    <a:pt x="35" y="102"/>
                  </a:cubicBezTo>
                  <a:cubicBezTo>
                    <a:pt x="35" y="102"/>
                    <a:pt x="35" y="102"/>
                    <a:pt x="35" y="102"/>
                  </a:cubicBezTo>
                  <a:cubicBezTo>
                    <a:pt x="35" y="99"/>
                    <a:pt x="34" y="97"/>
                    <a:pt x="32" y="97"/>
                  </a:cubicBezTo>
                  <a:cubicBezTo>
                    <a:pt x="32" y="97"/>
                    <a:pt x="32" y="97"/>
                    <a:pt x="33" y="96"/>
                  </a:cubicBezTo>
                  <a:cubicBezTo>
                    <a:pt x="33" y="97"/>
                    <a:pt x="35" y="98"/>
                    <a:pt x="36" y="98"/>
                  </a:cubicBezTo>
                  <a:cubicBezTo>
                    <a:pt x="36" y="98"/>
                    <a:pt x="37" y="98"/>
                    <a:pt x="37" y="98"/>
                  </a:cubicBezTo>
                  <a:cubicBezTo>
                    <a:pt x="37" y="98"/>
                    <a:pt x="38" y="98"/>
                    <a:pt x="39" y="98"/>
                  </a:cubicBezTo>
                  <a:cubicBezTo>
                    <a:pt x="39" y="98"/>
                    <a:pt x="40" y="98"/>
                    <a:pt x="40" y="98"/>
                  </a:cubicBezTo>
                  <a:cubicBezTo>
                    <a:pt x="39" y="99"/>
                    <a:pt x="39" y="100"/>
                    <a:pt x="39" y="101"/>
                  </a:cubicBezTo>
                  <a:close/>
                  <a:moveTo>
                    <a:pt x="40" y="83"/>
                  </a:moveTo>
                  <a:cubicBezTo>
                    <a:pt x="40" y="82"/>
                    <a:pt x="39" y="82"/>
                    <a:pt x="39" y="82"/>
                  </a:cubicBezTo>
                  <a:cubicBezTo>
                    <a:pt x="38" y="82"/>
                    <a:pt x="37" y="83"/>
                    <a:pt x="37" y="83"/>
                  </a:cubicBezTo>
                  <a:cubicBezTo>
                    <a:pt x="37" y="83"/>
                    <a:pt x="37" y="82"/>
                    <a:pt x="37" y="82"/>
                  </a:cubicBezTo>
                  <a:cubicBezTo>
                    <a:pt x="37" y="81"/>
                    <a:pt x="36" y="80"/>
                    <a:pt x="36" y="79"/>
                  </a:cubicBezTo>
                  <a:cubicBezTo>
                    <a:pt x="36" y="79"/>
                    <a:pt x="36" y="79"/>
                    <a:pt x="36" y="79"/>
                  </a:cubicBezTo>
                  <a:cubicBezTo>
                    <a:pt x="36" y="79"/>
                    <a:pt x="37" y="79"/>
                    <a:pt x="37" y="79"/>
                  </a:cubicBezTo>
                  <a:cubicBezTo>
                    <a:pt x="38" y="80"/>
                    <a:pt x="39" y="80"/>
                    <a:pt x="40" y="80"/>
                  </a:cubicBezTo>
                  <a:cubicBezTo>
                    <a:pt x="41" y="80"/>
                    <a:pt x="42" y="80"/>
                    <a:pt x="43" y="79"/>
                  </a:cubicBezTo>
                  <a:cubicBezTo>
                    <a:pt x="43" y="80"/>
                    <a:pt x="43" y="80"/>
                    <a:pt x="43" y="80"/>
                  </a:cubicBezTo>
                  <a:cubicBezTo>
                    <a:pt x="42" y="80"/>
                    <a:pt x="41" y="81"/>
                    <a:pt x="40" y="83"/>
                  </a:cubicBezTo>
                  <a:close/>
                  <a:moveTo>
                    <a:pt x="44" y="280"/>
                  </a:moveTo>
                  <a:cubicBezTo>
                    <a:pt x="44" y="280"/>
                    <a:pt x="44" y="280"/>
                    <a:pt x="43" y="280"/>
                  </a:cubicBezTo>
                  <a:cubicBezTo>
                    <a:pt x="43" y="280"/>
                    <a:pt x="43" y="280"/>
                    <a:pt x="43" y="280"/>
                  </a:cubicBezTo>
                  <a:cubicBezTo>
                    <a:pt x="44" y="279"/>
                    <a:pt x="45" y="278"/>
                    <a:pt x="45" y="277"/>
                  </a:cubicBezTo>
                  <a:cubicBezTo>
                    <a:pt x="45" y="277"/>
                    <a:pt x="45" y="277"/>
                    <a:pt x="45" y="278"/>
                  </a:cubicBezTo>
                  <a:cubicBezTo>
                    <a:pt x="45" y="278"/>
                    <a:pt x="44" y="279"/>
                    <a:pt x="44" y="280"/>
                  </a:cubicBezTo>
                  <a:close/>
                  <a:moveTo>
                    <a:pt x="45" y="148"/>
                  </a:moveTo>
                  <a:cubicBezTo>
                    <a:pt x="45" y="148"/>
                    <a:pt x="46" y="149"/>
                    <a:pt x="47" y="149"/>
                  </a:cubicBezTo>
                  <a:cubicBezTo>
                    <a:pt x="46" y="150"/>
                    <a:pt x="46" y="150"/>
                    <a:pt x="46" y="151"/>
                  </a:cubicBezTo>
                  <a:cubicBezTo>
                    <a:pt x="45" y="151"/>
                    <a:pt x="45" y="151"/>
                    <a:pt x="45" y="151"/>
                  </a:cubicBezTo>
                  <a:cubicBezTo>
                    <a:pt x="45" y="151"/>
                    <a:pt x="45" y="151"/>
                    <a:pt x="45" y="151"/>
                  </a:cubicBezTo>
                  <a:cubicBezTo>
                    <a:pt x="44" y="151"/>
                    <a:pt x="44" y="150"/>
                    <a:pt x="44" y="150"/>
                  </a:cubicBezTo>
                  <a:cubicBezTo>
                    <a:pt x="44" y="150"/>
                    <a:pt x="44" y="150"/>
                    <a:pt x="43" y="150"/>
                  </a:cubicBezTo>
                  <a:cubicBezTo>
                    <a:pt x="44" y="149"/>
                    <a:pt x="45" y="148"/>
                    <a:pt x="45" y="148"/>
                  </a:cubicBezTo>
                  <a:close/>
                  <a:moveTo>
                    <a:pt x="44" y="138"/>
                  </a:moveTo>
                  <a:cubicBezTo>
                    <a:pt x="44" y="138"/>
                    <a:pt x="44" y="138"/>
                    <a:pt x="44" y="138"/>
                  </a:cubicBezTo>
                  <a:cubicBezTo>
                    <a:pt x="44" y="138"/>
                    <a:pt x="44" y="138"/>
                    <a:pt x="44" y="138"/>
                  </a:cubicBezTo>
                  <a:cubicBezTo>
                    <a:pt x="44" y="138"/>
                    <a:pt x="44" y="138"/>
                    <a:pt x="44" y="138"/>
                  </a:cubicBezTo>
                  <a:close/>
                  <a:moveTo>
                    <a:pt x="46" y="254"/>
                  </a:moveTo>
                  <a:cubicBezTo>
                    <a:pt x="46" y="254"/>
                    <a:pt x="46" y="253"/>
                    <a:pt x="45" y="253"/>
                  </a:cubicBezTo>
                  <a:cubicBezTo>
                    <a:pt x="45" y="253"/>
                    <a:pt x="45" y="252"/>
                    <a:pt x="45" y="252"/>
                  </a:cubicBezTo>
                  <a:cubicBezTo>
                    <a:pt x="45" y="252"/>
                    <a:pt x="45" y="252"/>
                    <a:pt x="45" y="252"/>
                  </a:cubicBezTo>
                  <a:cubicBezTo>
                    <a:pt x="45" y="252"/>
                    <a:pt x="46" y="251"/>
                    <a:pt x="46" y="251"/>
                  </a:cubicBezTo>
                  <a:cubicBezTo>
                    <a:pt x="46" y="251"/>
                    <a:pt x="46" y="252"/>
                    <a:pt x="46" y="252"/>
                  </a:cubicBezTo>
                  <a:cubicBezTo>
                    <a:pt x="46" y="253"/>
                    <a:pt x="46" y="253"/>
                    <a:pt x="47" y="254"/>
                  </a:cubicBezTo>
                  <a:cubicBezTo>
                    <a:pt x="47" y="254"/>
                    <a:pt x="46" y="254"/>
                    <a:pt x="46" y="254"/>
                  </a:cubicBezTo>
                  <a:close/>
                  <a:moveTo>
                    <a:pt x="42" y="107"/>
                  </a:moveTo>
                  <a:cubicBezTo>
                    <a:pt x="43" y="107"/>
                    <a:pt x="43" y="106"/>
                    <a:pt x="43" y="106"/>
                  </a:cubicBezTo>
                  <a:cubicBezTo>
                    <a:pt x="43" y="106"/>
                    <a:pt x="44" y="107"/>
                    <a:pt x="44" y="107"/>
                  </a:cubicBezTo>
                  <a:cubicBezTo>
                    <a:pt x="45" y="107"/>
                    <a:pt x="45" y="106"/>
                    <a:pt x="46" y="106"/>
                  </a:cubicBezTo>
                  <a:cubicBezTo>
                    <a:pt x="46" y="107"/>
                    <a:pt x="47" y="108"/>
                    <a:pt x="48" y="108"/>
                  </a:cubicBezTo>
                  <a:cubicBezTo>
                    <a:pt x="48" y="109"/>
                    <a:pt x="48" y="109"/>
                    <a:pt x="49" y="109"/>
                  </a:cubicBezTo>
                  <a:cubicBezTo>
                    <a:pt x="48" y="110"/>
                    <a:pt x="47" y="110"/>
                    <a:pt x="47" y="111"/>
                  </a:cubicBezTo>
                  <a:cubicBezTo>
                    <a:pt x="47" y="111"/>
                    <a:pt x="47" y="111"/>
                    <a:pt x="47" y="111"/>
                  </a:cubicBezTo>
                  <a:cubicBezTo>
                    <a:pt x="47" y="109"/>
                    <a:pt x="45" y="107"/>
                    <a:pt x="42" y="107"/>
                  </a:cubicBezTo>
                  <a:close/>
                  <a:moveTo>
                    <a:pt x="47" y="119"/>
                  </a:moveTo>
                  <a:cubicBezTo>
                    <a:pt x="47" y="119"/>
                    <a:pt x="48" y="119"/>
                    <a:pt x="48" y="119"/>
                  </a:cubicBezTo>
                  <a:cubicBezTo>
                    <a:pt x="48" y="119"/>
                    <a:pt x="48" y="119"/>
                    <a:pt x="48" y="119"/>
                  </a:cubicBezTo>
                  <a:cubicBezTo>
                    <a:pt x="48" y="119"/>
                    <a:pt x="48" y="119"/>
                    <a:pt x="48" y="119"/>
                  </a:cubicBezTo>
                  <a:cubicBezTo>
                    <a:pt x="47" y="119"/>
                    <a:pt x="47" y="119"/>
                    <a:pt x="47" y="119"/>
                  </a:cubicBezTo>
                  <a:close/>
                  <a:moveTo>
                    <a:pt x="49" y="126"/>
                  </a:moveTo>
                  <a:cubicBezTo>
                    <a:pt x="49" y="126"/>
                    <a:pt x="48" y="126"/>
                    <a:pt x="48" y="126"/>
                  </a:cubicBezTo>
                  <a:cubicBezTo>
                    <a:pt x="49" y="125"/>
                    <a:pt x="49" y="124"/>
                    <a:pt x="50" y="123"/>
                  </a:cubicBezTo>
                  <a:cubicBezTo>
                    <a:pt x="50" y="124"/>
                    <a:pt x="50" y="124"/>
                    <a:pt x="50" y="124"/>
                  </a:cubicBezTo>
                  <a:cubicBezTo>
                    <a:pt x="49" y="124"/>
                    <a:pt x="49" y="125"/>
                    <a:pt x="49" y="126"/>
                  </a:cubicBezTo>
                  <a:close/>
                  <a:moveTo>
                    <a:pt x="52" y="86"/>
                  </a:moveTo>
                  <a:cubicBezTo>
                    <a:pt x="52" y="86"/>
                    <a:pt x="52" y="86"/>
                    <a:pt x="52" y="86"/>
                  </a:cubicBezTo>
                  <a:cubicBezTo>
                    <a:pt x="51" y="85"/>
                    <a:pt x="51" y="85"/>
                    <a:pt x="50" y="84"/>
                  </a:cubicBezTo>
                  <a:cubicBezTo>
                    <a:pt x="51" y="84"/>
                    <a:pt x="51" y="84"/>
                    <a:pt x="52" y="83"/>
                  </a:cubicBezTo>
                  <a:cubicBezTo>
                    <a:pt x="52" y="84"/>
                    <a:pt x="53" y="84"/>
                    <a:pt x="53" y="84"/>
                  </a:cubicBezTo>
                  <a:cubicBezTo>
                    <a:pt x="52" y="84"/>
                    <a:pt x="52" y="85"/>
                    <a:pt x="52" y="86"/>
                  </a:cubicBezTo>
                  <a:close/>
                  <a:moveTo>
                    <a:pt x="55" y="71"/>
                  </a:moveTo>
                  <a:cubicBezTo>
                    <a:pt x="55" y="70"/>
                    <a:pt x="55" y="70"/>
                    <a:pt x="55" y="70"/>
                  </a:cubicBezTo>
                  <a:cubicBezTo>
                    <a:pt x="55" y="70"/>
                    <a:pt x="56" y="70"/>
                    <a:pt x="56" y="70"/>
                  </a:cubicBezTo>
                  <a:cubicBezTo>
                    <a:pt x="56" y="70"/>
                    <a:pt x="56" y="70"/>
                    <a:pt x="56" y="70"/>
                  </a:cubicBezTo>
                  <a:cubicBezTo>
                    <a:pt x="56" y="72"/>
                    <a:pt x="56" y="73"/>
                    <a:pt x="58" y="74"/>
                  </a:cubicBezTo>
                  <a:cubicBezTo>
                    <a:pt x="58" y="74"/>
                    <a:pt x="58" y="74"/>
                    <a:pt x="58" y="75"/>
                  </a:cubicBezTo>
                  <a:cubicBezTo>
                    <a:pt x="57" y="74"/>
                    <a:pt x="56" y="74"/>
                    <a:pt x="55" y="74"/>
                  </a:cubicBezTo>
                  <a:cubicBezTo>
                    <a:pt x="55" y="74"/>
                    <a:pt x="54" y="74"/>
                    <a:pt x="54" y="74"/>
                  </a:cubicBezTo>
                  <a:cubicBezTo>
                    <a:pt x="54" y="73"/>
                    <a:pt x="55" y="72"/>
                    <a:pt x="55" y="71"/>
                  </a:cubicBezTo>
                  <a:close/>
                  <a:moveTo>
                    <a:pt x="58" y="282"/>
                  </a:moveTo>
                  <a:cubicBezTo>
                    <a:pt x="58" y="282"/>
                    <a:pt x="57" y="282"/>
                    <a:pt x="57" y="282"/>
                  </a:cubicBezTo>
                  <a:cubicBezTo>
                    <a:pt x="56" y="282"/>
                    <a:pt x="56" y="281"/>
                    <a:pt x="55" y="281"/>
                  </a:cubicBezTo>
                  <a:cubicBezTo>
                    <a:pt x="55" y="281"/>
                    <a:pt x="55" y="280"/>
                    <a:pt x="55" y="280"/>
                  </a:cubicBezTo>
                  <a:cubicBezTo>
                    <a:pt x="56" y="281"/>
                    <a:pt x="57" y="281"/>
                    <a:pt x="58" y="281"/>
                  </a:cubicBezTo>
                  <a:cubicBezTo>
                    <a:pt x="58" y="281"/>
                    <a:pt x="58" y="281"/>
                    <a:pt x="58" y="282"/>
                  </a:cubicBezTo>
                  <a:cubicBezTo>
                    <a:pt x="58" y="282"/>
                    <a:pt x="58" y="282"/>
                    <a:pt x="58" y="282"/>
                  </a:cubicBezTo>
                  <a:close/>
                  <a:moveTo>
                    <a:pt x="58" y="138"/>
                  </a:moveTo>
                  <a:cubicBezTo>
                    <a:pt x="58" y="138"/>
                    <a:pt x="57" y="138"/>
                    <a:pt x="57" y="138"/>
                  </a:cubicBezTo>
                  <a:cubicBezTo>
                    <a:pt x="57" y="138"/>
                    <a:pt x="56" y="138"/>
                    <a:pt x="56" y="138"/>
                  </a:cubicBezTo>
                  <a:cubicBezTo>
                    <a:pt x="56" y="138"/>
                    <a:pt x="55" y="138"/>
                    <a:pt x="55" y="138"/>
                  </a:cubicBezTo>
                  <a:cubicBezTo>
                    <a:pt x="56" y="137"/>
                    <a:pt x="56" y="136"/>
                    <a:pt x="56" y="135"/>
                  </a:cubicBezTo>
                  <a:cubicBezTo>
                    <a:pt x="56" y="134"/>
                    <a:pt x="56" y="134"/>
                    <a:pt x="55" y="133"/>
                  </a:cubicBezTo>
                  <a:cubicBezTo>
                    <a:pt x="56" y="133"/>
                    <a:pt x="56" y="133"/>
                    <a:pt x="57" y="133"/>
                  </a:cubicBezTo>
                  <a:cubicBezTo>
                    <a:pt x="57" y="133"/>
                    <a:pt x="57" y="133"/>
                    <a:pt x="57" y="133"/>
                  </a:cubicBezTo>
                  <a:cubicBezTo>
                    <a:pt x="57" y="134"/>
                    <a:pt x="57" y="134"/>
                    <a:pt x="57" y="134"/>
                  </a:cubicBezTo>
                  <a:cubicBezTo>
                    <a:pt x="57" y="136"/>
                    <a:pt x="57" y="137"/>
                    <a:pt x="58" y="137"/>
                  </a:cubicBezTo>
                  <a:cubicBezTo>
                    <a:pt x="58" y="138"/>
                    <a:pt x="58" y="138"/>
                    <a:pt x="58" y="138"/>
                  </a:cubicBezTo>
                  <a:close/>
                  <a:moveTo>
                    <a:pt x="58" y="52"/>
                  </a:moveTo>
                  <a:cubicBezTo>
                    <a:pt x="58" y="52"/>
                    <a:pt x="58" y="52"/>
                    <a:pt x="58" y="52"/>
                  </a:cubicBezTo>
                  <a:cubicBezTo>
                    <a:pt x="57" y="52"/>
                    <a:pt x="56" y="52"/>
                    <a:pt x="55" y="53"/>
                  </a:cubicBezTo>
                  <a:cubicBezTo>
                    <a:pt x="55" y="52"/>
                    <a:pt x="55" y="52"/>
                    <a:pt x="55" y="52"/>
                  </a:cubicBezTo>
                  <a:cubicBezTo>
                    <a:pt x="55" y="51"/>
                    <a:pt x="55" y="50"/>
                    <a:pt x="54" y="49"/>
                  </a:cubicBezTo>
                  <a:cubicBezTo>
                    <a:pt x="55" y="49"/>
                    <a:pt x="56" y="50"/>
                    <a:pt x="57" y="50"/>
                  </a:cubicBezTo>
                  <a:cubicBezTo>
                    <a:pt x="58" y="50"/>
                    <a:pt x="59" y="49"/>
                    <a:pt x="60" y="48"/>
                  </a:cubicBezTo>
                  <a:cubicBezTo>
                    <a:pt x="60" y="49"/>
                    <a:pt x="59" y="50"/>
                    <a:pt x="59" y="51"/>
                  </a:cubicBezTo>
                  <a:cubicBezTo>
                    <a:pt x="59" y="51"/>
                    <a:pt x="59" y="51"/>
                    <a:pt x="59" y="51"/>
                  </a:cubicBezTo>
                  <a:cubicBezTo>
                    <a:pt x="59" y="51"/>
                    <a:pt x="58" y="52"/>
                    <a:pt x="58" y="52"/>
                  </a:cubicBezTo>
                  <a:close/>
                  <a:moveTo>
                    <a:pt x="60" y="99"/>
                  </a:moveTo>
                  <a:cubicBezTo>
                    <a:pt x="60" y="99"/>
                    <a:pt x="60" y="99"/>
                    <a:pt x="60" y="98"/>
                  </a:cubicBezTo>
                  <a:cubicBezTo>
                    <a:pt x="60" y="99"/>
                    <a:pt x="60" y="99"/>
                    <a:pt x="60" y="99"/>
                  </a:cubicBezTo>
                  <a:cubicBezTo>
                    <a:pt x="60" y="99"/>
                    <a:pt x="60" y="99"/>
                    <a:pt x="60" y="99"/>
                  </a:cubicBezTo>
                  <a:close/>
                  <a:moveTo>
                    <a:pt x="60" y="97"/>
                  </a:moveTo>
                  <a:cubicBezTo>
                    <a:pt x="60" y="96"/>
                    <a:pt x="60" y="96"/>
                    <a:pt x="60" y="95"/>
                  </a:cubicBezTo>
                  <a:cubicBezTo>
                    <a:pt x="60" y="95"/>
                    <a:pt x="60" y="95"/>
                    <a:pt x="60" y="95"/>
                  </a:cubicBezTo>
                  <a:cubicBezTo>
                    <a:pt x="60" y="95"/>
                    <a:pt x="60" y="95"/>
                    <a:pt x="61" y="95"/>
                  </a:cubicBezTo>
                  <a:cubicBezTo>
                    <a:pt x="60" y="96"/>
                    <a:pt x="60" y="96"/>
                    <a:pt x="60" y="97"/>
                  </a:cubicBezTo>
                  <a:close/>
                  <a:moveTo>
                    <a:pt x="62" y="196"/>
                  </a:moveTo>
                  <a:cubicBezTo>
                    <a:pt x="62" y="196"/>
                    <a:pt x="62" y="196"/>
                    <a:pt x="61" y="196"/>
                  </a:cubicBezTo>
                  <a:cubicBezTo>
                    <a:pt x="61" y="196"/>
                    <a:pt x="61" y="196"/>
                    <a:pt x="61" y="196"/>
                  </a:cubicBezTo>
                  <a:cubicBezTo>
                    <a:pt x="62" y="196"/>
                    <a:pt x="62" y="196"/>
                    <a:pt x="62" y="196"/>
                  </a:cubicBezTo>
                  <a:cubicBezTo>
                    <a:pt x="63" y="196"/>
                    <a:pt x="64" y="195"/>
                    <a:pt x="65" y="195"/>
                  </a:cubicBezTo>
                  <a:cubicBezTo>
                    <a:pt x="65" y="195"/>
                    <a:pt x="65" y="195"/>
                    <a:pt x="66" y="195"/>
                  </a:cubicBezTo>
                  <a:cubicBezTo>
                    <a:pt x="66" y="195"/>
                    <a:pt x="65" y="195"/>
                    <a:pt x="65" y="196"/>
                  </a:cubicBezTo>
                  <a:cubicBezTo>
                    <a:pt x="65" y="197"/>
                    <a:pt x="66" y="197"/>
                    <a:pt x="66" y="198"/>
                  </a:cubicBezTo>
                  <a:cubicBezTo>
                    <a:pt x="66" y="198"/>
                    <a:pt x="66" y="198"/>
                    <a:pt x="66" y="199"/>
                  </a:cubicBezTo>
                  <a:cubicBezTo>
                    <a:pt x="66" y="199"/>
                    <a:pt x="66" y="199"/>
                    <a:pt x="66" y="199"/>
                  </a:cubicBezTo>
                  <a:cubicBezTo>
                    <a:pt x="65" y="197"/>
                    <a:pt x="64" y="196"/>
                    <a:pt x="62" y="196"/>
                  </a:cubicBezTo>
                  <a:close/>
                  <a:moveTo>
                    <a:pt x="67" y="246"/>
                  </a:moveTo>
                  <a:cubicBezTo>
                    <a:pt x="67" y="246"/>
                    <a:pt x="67" y="246"/>
                    <a:pt x="67" y="246"/>
                  </a:cubicBezTo>
                  <a:cubicBezTo>
                    <a:pt x="66" y="245"/>
                    <a:pt x="66" y="245"/>
                    <a:pt x="66" y="245"/>
                  </a:cubicBezTo>
                  <a:cubicBezTo>
                    <a:pt x="66" y="245"/>
                    <a:pt x="66" y="245"/>
                    <a:pt x="66" y="245"/>
                  </a:cubicBezTo>
                  <a:cubicBezTo>
                    <a:pt x="66" y="245"/>
                    <a:pt x="66" y="245"/>
                    <a:pt x="67" y="245"/>
                  </a:cubicBezTo>
                  <a:cubicBezTo>
                    <a:pt x="67" y="245"/>
                    <a:pt x="67" y="245"/>
                    <a:pt x="67" y="245"/>
                  </a:cubicBezTo>
                  <a:cubicBezTo>
                    <a:pt x="67" y="245"/>
                    <a:pt x="67" y="245"/>
                    <a:pt x="67" y="246"/>
                  </a:cubicBezTo>
                  <a:close/>
                  <a:moveTo>
                    <a:pt x="69" y="128"/>
                  </a:moveTo>
                  <a:cubicBezTo>
                    <a:pt x="69" y="128"/>
                    <a:pt x="69" y="128"/>
                    <a:pt x="69" y="128"/>
                  </a:cubicBezTo>
                  <a:cubicBezTo>
                    <a:pt x="69" y="128"/>
                    <a:pt x="69" y="128"/>
                    <a:pt x="69" y="128"/>
                  </a:cubicBezTo>
                  <a:cubicBezTo>
                    <a:pt x="69" y="128"/>
                    <a:pt x="69" y="128"/>
                    <a:pt x="69" y="128"/>
                  </a:cubicBezTo>
                  <a:close/>
                  <a:moveTo>
                    <a:pt x="72" y="109"/>
                  </a:moveTo>
                  <a:cubicBezTo>
                    <a:pt x="71" y="110"/>
                    <a:pt x="71" y="110"/>
                    <a:pt x="71" y="110"/>
                  </a:cubicBezTo>
                  <a:cubicBezTo>
                    <a:pt x="71" y="110"/>
                    <a:pt x="70" y="110"/>
                    <a:pt x="70" y="110"/>
                  </a:cubicBezTo>
                  <a:cubicBezTo>
                    <a:pt x="69" y="109"/>
                    <a:pt x="68" y="108"/>
                    <a:pt x="67" y="108"/>
                  </a:cubicBezTo>
                  <a:cubicBezTo>
                    <a:pt x="67" y="107"/>
                    <a:pt x="67" y="107"/>
                    <a:pt x="67" y="106"/>
                  </a:cubicBezTo>
                  <a:cubicBezTo>
                    <a:pt x="67" y="105"/>
                    <a:pt x="67" y="104"/>
                    <a:pt x="66" y="103"/>
                  </a:cubicBezTo>
                  <a:cubicBezTo>
                    <a:pt x="66" y="103"/>
                    <a:pt x="66" y="103"/>
                    <a:pt x="66" y="103"/>
                  </a:cubicBezTo>
                  <a:cubicBezTo>
                    <a:pt x="66" y="103"/>
                    <a:pt x="67" y="103"/>
                    <a:pt x="67" y="103"/>
                  </a:cubicBezTo>
                  <a:cubicBezTo>
                    <a:pt x="69" y="103"/>
                    <a:pt x="70" y="102"/>
                    <a:pt x="71" y="100"/>
                  </a:cubicBezTo>
                  <a:cubicBezTo>
                    <a:pt x="71" y="100"/>
                    <a:pt x="71" y="101"/>
                    <a:pt x="71" y="101"/>
                  </a:cubicBezTo>
                  <a:cubicBezTo>
                    <a:pt x="71" y="101"/>
                    <a:pt x="71" y="102"/>
                    <a:pt x="72" y="103"/>
                  </a:cubicBezTo>
                  <a:cubicBezTo>
                    <a:pt x="72" y="103"/>
                    <a:pt x="72" y="103"/>
                    <a:pt x="72" y="104"/>
                  </a:cubicBezTo>
                  <a:cubicBezTo>
                    <a:pt x="71" y="105"/>
                    <a:pt x="71" y="106"/>
                    <a:pt x="71" y="107"/>
                  </a:cubicBezTo>
                  <a:cubicBezTo>
                    <a:pt x="71" y="108"/>
                    <a:pt x="71" y="109"/>
                    <a:pt x="72" y="109"/>
                  </a:cubicBezTo>
                  <a:close/>
                  <a:moveTo>
                    <a:pt x="71" y="99"/>
                  </a:moveTo>
                  <a:cubicBezTo>
                    <a:pt x="71" y="99"/>
                    <a:pt x="72" y="99"/>
                    <a:pt x="72" y="98"/>
                  </a:cubicBezTo>
                  <a:cubicBezTo>
                    <a:pt x="72" y="98"/>
                    <a:pt x="71" y="97"/>
                    <a:pt x="71" y="97"/>
                  </a:cubicBezTo>
                  <a:cubicBezTo>
                    <a:pt x="71" y="97"/>
                    <a:pt x="71" y="97"/>
                    <a:pt x="71" y="97"/>
                  </a:cubicBezTo>
                  <a:cubicBezTo>
                    <a:pt x="71" y="97"/>
                    <a:pt x="72" y="98"/>
                    <a:pt x="72" y="98"/>
                  </a:cubicBezTo>
                  <a:cubicBezTo>
                    <a:pt x="72" y="98"/>
                    <a:pt x="72" y="98"/>
                    <a:pt x="71" y="99"/>
                  </a:cubicBezTo>
                  <a:close/>
                  <a:moveTo>
                    <a:pt x="71" y="85"/>
                  </a:moveTo>
                  <a:cubicBezTo>
                    <a:pt x="72" y="85"/>
                    <a:pt x="73" y="84"/>
                    <a:pt x="73" y="83"/>
                  </a:cubicBezTo>
                  <a:cubicBezTo>
                    <a:pt x="74" y="84"/>
                    <a:pt x="75" y="85"/>
                    <a:pt x="76" y="85"/>
                  </a:cubicBezTo>
                  <a:cubicBezTo>
                    <a:pt x="76" y="85"/>
                    <a:pt x="76" y="85"/>
                    <a:pt x="76" y="85"/>
                  </a:cubicBezTo>
                  <a:cubicBezTo>
                    <a:pt x="77" y="86"/>
                    <a:pt x="77" y="86"/>
                    <a:pt x="78" y="87"/>
                  </a:cubicBezTo>
                  <a:cubicBezTo>
                    <a:pt x="77" y="87"/>
                    <a:pt x="77" y="87"/>
                    <a:pt x="76" y="88"/>
                  </a:cubicBezTo>
                  <a:cubicBezTo>
                    <a:pt x="76" y="87"/>
                    <a:pt x="76" y="87"/>
                    <a:pt x="75" y="87"/>
                  </a:cubicBezTo>
                  <a:cubicBezTo>
                    <a:pt x="74" y="87"/>
                    <a:pt x="74" y="88"/>
                    <a:pt x="73" y="88"/>
                  </a:cubicBezTo>
                  <a:cubicBezTo>
                    <a:pt x="73" y="87"/>
                    <a:pt x="72" y="86"/>
                    <a:pt x="71" y="85"/>
                  </a:cubicBezTo>
                  <a:close/>
                  <a:moveTo>
                    <a:pt x="77" y="138"/>
                  </a:moveTo>
                  <a:cubicBezTo>
                    <a:pt x="77" y="138"/>
                    <a:pt x="77" y="138"/>
                    <a:pt x="77" y="138"/>
                  </a:cubicBezTo>
                  <a:cubicBezTo>
                    <a:pt x="77" y="138"/>
                    <a:pt x="77" y="138"/>
                    <a:pt x="77" y="138"/>
                  </a:cubicBezTo>
                  <a:cubicBezTo>
                    <a:pt x="77" y="138"/>
                    <a:pt x="77" y="138"/>
                    <a:pt x="77" y="138"/>
                  </a:cubicBezTo>
                  <a:close/>
                  <a:moveTo>
                    <a:pt x="75" y="176"/>
                  </a:moveTo>
                  <a:cubicBezTo>
                    <a:pt x="75" y="176"/>
                    <a:pt x="75" y="176"/>
                    <a:pt x="75" y="176"/>
                  </a:cubicBezTo>
                  <a:cubicBezTo>
                    <a:pt x="75" y="176"/>
                    <a:pt x="75" y="176"/>
                    <a:pt x="75" y="176"/>
                  </a:cubicBezTo>
                  <a:cubicBezTo>
                    <a:pt x="75" y="176"/>
                    <a:pt x="75" y="176"/>
                    <a:pt x="75" y="176"/>
                  </a:cubicBezTo>
                  <a:close/>
                  <a:moveTo>
                    <a:pt x="78" y="306"/>
                  </a:moveTo>
                  <a:cubicBezTo>
                    <a:pt x="77" y="307"/>
                    <a:pt x="76" y="307"/>
                    <a:pt x="75" y="308"/>
                  </a:cubicBezTo>
                  <a:cubicBezTo>
                    <a:pt x="75" y="307"/>
                    <a:pt x="75" y="307"/>
                    <a:pt x="75" y="306"/>
                  </a:cubicBezTo>
                  <a:cubicBezTo>
                    <a:pt x="76" y="306"/>
                    <a:pt x="76" y="306"/>
                    <a:pt x="77" y="306"/>
                  </a:cubicBezTo>
                  <a:cubicBezTo>
                    <a:pt x="77" y="306"/>
                    <a:pt x="78" y="306"/>
                    <a:pt x="78" y="306"/>
                  </a:cubicBezTo>
                  <a:cubicBezTo>
                    <a:pt x="78" y="306"/>
                    <a:pt x="78" y="306"/>
                    <a:pt x="78" y="306"/>
                  </a:cubicBezTo>
                  <a:close/>
                  <a:moveTo>
                    <a:pt x="76" y="77"/>
                  </a:moveTo>
                  <a:cubicBezTo>
                    <a:pt x="74" y="77"/>
                    <a:pt x="73" y="78"/>
                    <a:pt x="73" y="79"/>
                  </a:cubicBezTo>
                  <a:cubicBezTo>
                    <a:pt x="72" y="79"/>
                    <a:pt x="72" y="79"/>
                    <a:pt x="72" y="79"/>
                  </a:cubicBezTo>
                  <a:cubicBezTo>
                    <a:pt x="73" y="78"/>
                    <a:pt x="73" y="78"/>
                    <a:pt x="73" y="77"/>
                  </a:cubicBezTo>
                  <a:cubicBezTo>
                    <a:pt x="75" y="77"/>
                    <a:pt x="75" y="75"/>
                    <a:pt x="76" y="74"/>
                  </a:cubicBezTo>
                  <a:cubicBezTo>
                    <a:pt x="76" y="75"/>
                    <a:pt x="77" y="75"/>
                    <a:pt x="78" y="75"/>
                  </a:cubicBezTo>
                  <a:cubicBezTo>
                    <a:pt x="79" y="75"/>
                    <a:pt x="79" y="75"/>
                    <a:pt x="79" y="75"/>
                  </a:cubicBezTo>
                  <a:cubicBezTo>
                    <a:pt x="79" y="75"/>
                    <a:pt x="79" y="76"/>
                    <a:pt x="79" y="76"/>
                  </a:cubicBezTo>
                  <a:cubicBezTo>
                    <a:pt x="79" y="77"/>
                    <a:pt x="79" y="79"/>
                    <a:pt x="80" y="79"/>
                  </a:cubicBezTo>
                  <a:cubicBezTo>
                    <a:pt x="80" y="79"/>
                    <a:pt x="80" y="79"/>
                    <a:pt x="79" y="80"/>
                  </a:cubicBezTo>
                  <a:cubicBezTo>
                    <a:pt x="79" y="78"/>
                    <a:pt x="77" y="77"/>
                    <a:pt x="76" y="77"/>
                  </a:cubicBezTo>
                  <a:close/>
                  <a:moveTo>
                    <a:pt x="83" y="283"/>
                  </a:moveTo>
                  <a:cubicBezTo>
                    <a:pt x="82" y="284"/>
                    <a:pt x="81" y="285"/>
                    <a:pt x="80" y="286"/>
                  </a:cubicBezTo>
                  <a:cubicBezTo>
                    <a:pt x="80" y="286"/>
                    <a:pt x="80" y="286"/>
                    <a:pt x="80" y="286"/>
                  </a:cubicBezTo>
                  <a:cubicBezTo>
                    <a:pt x="81" y="285"/>
                    <a:pt x="81" y="284"/>
                    <a:pt x="81" y="282"/>
                  </a:cubicBezTo>
                  <a:cubicBezTo>
                    <a:pt x="81" y="282"/>
                    <a:pt x="81" y="282"/>
                    <a:pt x="81" y="282"/>
                  </a:cubicBezTo>
                  <a:cubicBezTo>
                    <a:pt x="82" y="282"/>
                    <a:pt x="82" y="281"/>
                    <a:pt x="82" y="280"/>
                  </a:cubicBezTo>
                  <a:cubicBezTo>
                    <a:pt x="82" y="281"/>
                    <a:pt x="83" y="282"/>
                    <a:pt x="83" y="283"/>
                  </a:cubicBezTo>
                  <a:cubicBezTo>
                    <a:pt x="83" y="283"/>
                    <a:pt x="83" y="283"/>
                    <a:pt x="83" y="283"/>
                  </a:cubicBezTo>
                  <a:close/>
                  <a:moveTo>
                    <a:pt x="84" y="126"/>
                  </a:moveTo>
                  <a:cubicBezTo>
                    <a:pt x="84" y="126"/>
                    <a:pt x="84" y="125"/>
                    <a:pt x="84" y="125"/>
                  </a:cubicBezTo>
                  <a:cubicBezTo>
                    <a:pt x="84" y="125"/>
                    <a:pt x="84" y="124"/>
                    <a:pt x="84" y="124"/>
                  </a:cubicBezTo>
                  <a:cubicBezTo>
                    <a:pt x="84" y="124"/>
                    <a:pt x="85" y="124"/>
                    <a:pt x="85" y="124"/>
                  </a:cubicBezTo>
                  <a:cubicBezTo>
                    <a:pt x="85" y="125"/>
                    <a:pt x="85" y="125"/>
                    <a:pt x="85" y="126"/>
                  </a:cubicBezTo>
                  <a:cubicBezTo>
                    <a:pt x="85" y="126"/>
                    <a:pt x="84" y="126"/>
                    <a:pt x="84" y="126"/>
                  </a:cubicBezTo>
                  <a:close/>
                  <a:moveTo>
                    <a:pt x="86" y="111"/>
                  </a:moveTo>
                  <a:cubicBezTo>
                    <a:pt x="85" y="111"/>
                    <a:pt x="85" y="111"/>
                    <a:pt x="84" y="111"/>
                  </a:cubicBezTo>
                  <a:cubicBezTo>
                    <a:pt x="84" y="111"/>
                    <a:pt x="84" y="111"/>
                    <a:pt x="84" y="111"/>
                  </a:cubicBezTo>
                  <a:cubicBezTo>
                    <a:pt x="84" y="110"/>
                    <a:pt x="85" y="110"/>
                    <a:pt x="85" y="110"/>
                  </a:cubicBezTo>
                  <a:cubicBezTo>
                    <a:pt x="85" y="110"/>
                    <a:pt x="86" y="110"/>
                    <a:pt x="86" y="110"/>
                  </a:cubicBezTo>
                  <a:cubicBezTo>
                    <a:pt x="86" y="110"/>
                    <a:pt x="86" y="110"/>
                    <a:pt x="86" y="111"/>
                  </a:cubicBezTo>
                  <a:close/>
                  <a:moveTo>
                    <a:pt x="83" y="103"/>
                  </a:moveTo>
                  <a:cubicBezTo>
                    <a:pt x="83" y="103"/>
                    <a:pt x="83" y="103"/>
                    <a:pt x="83" y="102"/>
                  </a:cubicBezTo>
                  <a:cubicBezTo>
                    <a:pt x="83" y="102"/>
                    <a:pt x="83" y="101"/>
                    <a:pt x="83" y="101"/>
                  </a:cubicBezTo>
                  <a:cubicBezTo>
                    <a:pt x="84" y="100"/>
                    <a:pt x="84" y="99"/>
                    <a:pt x="84" y="98"/>
                  </a:cubicBezTo>
                  <a:cubicBezTo>
                    <a:pt x="85" y="100"/>
                    <a:pt x="86" y="100"/>
                    <a:pt x="88" y="100"/>
                  </a:cubicBezTo>
                  <a:cubicBezTo>
                    <a:pt x="89" y="100"/>
                    <a:pt x="90" y="100"/>
                    <a:pt x="90" y="99"/>
                  </a:cubicBezTo>
                  <a:cubicBezTo>
                    <a:pt x="91" y="99"/>
                    <a:pt x="91" y="99"/>
                    <a:pt x="91" y="99"/>
                  </a:cubicBezTo>
                  <a:cubicBezTo>
                    <a:pt x="91" y="99"/>
                    <a:pt x="91" y="99"/>
                    <a:pt x="91" y="100"/>
                  </a:cubicBezTo>
                  <a:cubicBezTo>
                    <a:pt x="90" y="100"/>
                    <a:pt x="90" y="102"/>
                    <a:pt x="90" y="103"/>
                  </a:cubicBezTo>
                  <a:cubicBezTo>
                    <a:pt x="90" y="103"/>
                    <a:pt x="90" y="103"/>
                    <a:pt x="90" y="103"/>
                  </a:cubicBezTo>
                  <a:cubicBezTo>
                    <a:pt x="89" y="102"/>
                    <a:pt x="88" y="101"/>
                    <a:pt x="87" y="101"/>
                  </a:cubicBezTo>
                  <a:cubicBezTo>
                    <a:pt x="85" y="101"/>
                    <a:pt x="84" y="102"/>
                    <a:pt x="83" y="103"/>
                  </a:cubicBezTo>
                  <a:close/>
                  <a:moveTo>
                    <a:pt x="89" y="225"/>
                  </a:moveTo>
                  <a:cubicBezTo>
                    <a:pt x="89" y="225"/>
                    <a:pt x="89" y="225"/>
                    <a:pt x="88" y="225"/>
                  </a:cubicBezTo>
                  <a:cubicBezTo>
                    <a:pt x="89" y="224"/>
                    <a:pt x="89" y="224"/>
                    <a:pt x="89" y="224"/>
                  </a:cubicBezTo>
                  <a:cubicBezTo>
                    <a:pt x="89" y="224"/>
                    <a:pt x="89" y="225"/>
                    <a:pt x="89" y="225"/>
                  </a:cubicBezTo>
                  <a:cubicBezTo>
                    <a:pt x="89" y="225"/>
                    <a:pt x="89" y="225"/>
                    <a:pt x="89" y="225"/>
                  </a:cubicBezTo>
                  <a:close/>
                  <a:moveTo>
                    <a:pt x="90" y="316"/>
                  </a:moveTo>
                  <a:cubicBezTo>
                    <a:pt x="90" y="316"/>
                    <a:pt x="90" y="316"/>
                    <a:pt x="90" y="316"/>
                  </a:cubicBezTo>
                  <a:cubicBezTo>
                    <a:pt x="90" y="316"/>
                    <a:pt x="90" y="316"/>
                    <a:pt x="90" y="316"/>
                  </a:cubicBezTo>
                  <a:cubicBezTo>
                    <a:pt x="90" y="316"/>
                    <a:pt x="90" y="316"/>
                    <a:pt x="90" y="316"/>
                  </a:cubicBezTo>
                  <a:cubicBezTo>
                    <a:pt x="90" y="316"/>
                    <a:pt x="90" y="316"/>
                    <a:pt x="90" y="316"/>
                  </a:cubicBezTo>
                  <a:cubicBezTo>
                    <a:pt x="90" y="316"/>
                    <a:pt x="90" y="316"/>
                    <a:pt x="90" y="316"/>
                  </a:cubicBezTo>
                  <a:cubicBezTo>
                    <a:pt x="90" y="316"/>
                    <a:pt x="90" y="316"/>
                    <a:pt x="90" y="316"/>
                  </a:cubicBezTo>
                  <a:close/>
                  <a:moveTo>
                    <a:pt x="92" y="294"/>
                  </a:moveTo>
                  <a:cubicBezTo>
                    <a:pt x="92" y="294"/>
                    <a:pt x="92" y="294"/>
                    <a:pt x="92" y="294"/>
                  </a:cubicBezTo>
                  <a:cubicBezTo>
                    <a:pt x="92" y="294"/>
                    <a:pt x="92" y="294"/>
                    <a:pt x="91" y="294"/>
                  </a:cubicBezTo>
                  <a:cubicBezTo>
                    <a:pt x="91" y="294"/>
                    <a:pt x="91" y="294"/>
                    <a:pt x="91" y="294"/>
                  </a:cubicBezTo>
                  <a:cubicBezTo>
                    <a:pt x="91" y="294"/>
                    <a:pt x="90" y="294"/>
                    <a:pt x="90" y="293"/>
                  </a:cubicBezTo>
                  <a:cubicBezTo>
                    <a:pt x="90" y="293"/>
                    <a:pt x="90" y="293"/>
                    <a:pt x="89" y="293"/>
                  </a:cubicBezTo>
                  <a:cubicBezTo>
                    <a:pt x="90" y="293"/>
                    <a:pt x="90" y="293"/>
                    <a:pt x="90" y="293"/>
                  </a:cubicBezTo>
                  <a:cubicBezTo>
                    <a:pt x="91" y="293"/>
                    <a:pt x="92" y="293"/>
                    <a:pt x="92" y="292"/>
                  </a:cubicBezTo>
                  <a:cubicBezTo>
                    <a:pt x="92" y="292"/>
                    <a:pt x="93" y="292"/>
                    <a:pt x="93" y="292"/>
                  </a:cubicBezTo>
                  <a:cubicBezTo>
                    <a:pt x="92" y="293"/>
                    <a:pt x="92" y="293"/>
                    <a:pt x="92" y="294"/>
                  </a:cubicBezTo>
                  <a:close/>
                  <a:moveTo>
                    <a:pt x="91" y="131"/>
                  </a:moveTo>
                  <a:cubicBezTo>
                    <a:pt x="91" y="131"/>
                    <a:pt x="91" y="131"/>
                    <a:pt x="91" y="131"/>
                  </a:cubicBezTo>
                  <a:cubicBezTo>
                    <a:pt x="91" y="131"/>
                    <a:pt x="91" y="131"/>
                    <a:pt x="91" y="131"/>
                  </a:cubicBezTo>
                  <a:cubicBezTo>
                    <a:pt x="91" y="131"/>
                    <a:pt x="91" y="131"/>
                    <a:pt x="91" y="131"/>
                  </a:cubicBezTo>
                  <a:close/>
                  <a:moveTo>
                    <a:pt x="92" y="119"/>
                  </a:moveTo>
                  <a:cubicBezTo>
                    <a:pt x="92" y="119"/>
                    <a:pt x="92" y="119"/>
                    <a:pt x="92" y="119"/>
                  </a:cubicBezTo>
                  <a:cubicBezTo>
                    <a:pt x="92" y="119"/>
                    <a:pt x="92" y="119"/>
                    <a:pt x="92" y="119"/>
                  </a:cubicBezTo>
                  <a:cubicBezTo>
                    <a:pt x="92" y="119"/>
                    <a:pt x="92" y="119"/>
                    <a:pt x="92" y="119"/>
                  </a:cubicBezTo>
                  <a:cubicBezTo>
                    <a:pt x="92" y="119"/>
                    <a:pt x="92" y="119"/>
                    <a:pt x="92" y="119"/>
                  </a:cubicBezTo>
                  <a:close/>
                  <a:moveTo>
                    <a:pt x="94" y="108"/>
                  </a:moveTo>
                  <a:cubicBezTo>
                    <a:pt x="94" y="108"/>
                    <a:pt x="93" y="108"/>
                    <a:pt x="93" y="108"/>
                  </a:cubicBezTo>
                  <a:cubicBezTo>
                    <a:pt x="93" y="108"/>
                    <a:pt x="92" y="108"/>
                    <a:pt x="92" y="108"/>
                  </a:cubicBezTo>
                  <a:cubicBezTo>
                    <a:pt x="92" y="108"/>
                    <a:pt x="92" y="108"/>
                    <a:pt x="91" y="108"/>
                  </a:cubicBezTo>
                  <a:cubicBezTo>
                    <a:pt x="91" y="108"/>
                    <a:pt x="90" y="109"/>
                    <a:pt x="89" y="109"/>
                  </a:cubicBezTo>
                  <a:cubicBezTo>
                    <a:pt x="89" y="109"/>
                    <a:pt x="89" y="109"/>
                    <a:pt x="89" y="109"/>
                  </a:cubicBezTo>
                  <a:cubicBezTo>
                    <a:pt x="90" y="109"/>
                    <a:pt x="91" y="107"/>
                    <a:pt x="91" y="106"/>
                  </a:cubicBezTo>
                  <a:cubicBezTo>
                    <a:pt x="91" y="106"/>
                    <a:pt x="91" y="106"/>
                    <a:pt x="91" y="106"/>
                  </a:cubicBezTo>
                  <a:cubicBezTo>
                    <a:pt x="92" y="107"/>
                    <a:pt x="93" y="108"/>
                    <a:pt x="94" y="108"/>
                  </a:cubicBezTo>
                  <a:cubicBezTo>
                    <a:pt x="94" y="108"/>
                    <a:pt x="94" y="108"/>
                    <a:pt x="94" y="108"/>
                  </a:cubicBezTo>
                  <a:cubicBezTo>
                    <a:pt x="94" y="108"/>
                    <a:pt x="94" y="108"/>
                    <a:pt x="94" y="108"/>
                  </a:cubicBezTo>
                  <a:close/>
                  <a:moveTo>
                    <a:pt x="149" y="8"/>
                  </a:moveTo>
                  <a:cubicBezTo>
                    <a:pt x="152" y="7"/>
                    <a:pt x="154" y="5"/>
                    <a:pt x="154" y="3"/>
                  </a:cubicBezTo>
                  <a:cubicBezTo>
                    <a:pt x="154" y="2"/>
                    <a:pt x="153" y="2"/>
                    <a:pt x="153" y="1"/>
                  </a:cubicBezTo>
                  <a:cubicBezTo>
                    <a:pt x="153" y="1"/>
                    <a:pt x="153" y="1"/>
                    <a:pt x="153" y="1"/>
                  </a:cubicBezTo>
                  <a:cubicBezTo>
                    <a:pt x="154" y="2"/>
                    <a:pt x="155" y="3"/>
                    <a:pt x="157" y="3"/>
                  </a:cubicBezTo>
                  <a:cubicBezTo>
                    <a:pt x="157" y="3"/>
                    <a:pt x="158" y="3"/>
                    <a:pt x="158" y="2"/>
                  </a:cubicBezTo>
                  <a:cubicBezTo>
                    <a:pt x="159" y="2"/>
                    <a:pt x="159" y="3"/>
                    <a:pt x="159" y="3"/>
                  </a:cubicBezTo>
                  <a:cubicBezTo>
                    <a:pt x="159" y="3"/>
                    <a:pt x="159" y="4"/>
                    <a:pt x="159" y="4"/>
                  </a:cubicBezTo>
                  <a:cubicBezTo>
                    <a:pt x="158" y="4"/>
                    <a:pt x="158" y="4"/>
                    <a:pt x="157" y="4"/>
                  </a:cubicBezTo>
                  <a:cubicBezTo>
                    <a:pt x="154" y="4"/>
                    <a:pt x="152" y="6"/>
                    <a:pt x="152" y="9"/>
                  </a:cubicBezTo>
                  <a:cubicBezTo>
                    <a:pt x="152" y="9"/>
                    <a:pt x="152" y="9"/>
                    <a:pt x="152" y="9"/>
                  </a:cubicBezTo>
                  <a:cubicBezTo>
                    <a:pt x="151" y="9"/>
                    <a:pt x="151" y="10"/>
                    <a:pt x="150" y="10"/>
                  </a:cubicBezTo>
                  <a:cubicBezTo>
                    <a:pt x="150" y="10"/>
                    <a:pt x="149" y="10"/>
                    <a:pt x="148" y="10"/>
                  </a:cubicBezTo>
                  <a:cubicBezTo>
                    <a:pt x="148" y="10"/>
                    <a:pt x="148" y="10"/>
                    <a:pt x="147" y="10"/>
                  </a:cubicBezTo>
                  <a:cubicBezTo>
                    <a:pt x="148" y="9"/>
                    <a:pt x="149" y="9"/>
                    <a:pt x="149" y="8"/>
                  </a:cubicBezTo>
                  <a:close/>
                  <a:moveTo>
                    <a:pt x="158" y="35"/>
                  </a:moveTo>
                  <a:cubicBezTo>
                    <a:pt x="156" y="35"/>
                    <a:pt x="154" y="38"/>
                    <a:pt x="154" y="40"/>
                  </a:cubicBezTo>
                  <a:cubicBezTo>
                    <a:pt x="154" y="41"/>
                    <a:pt x="154" y="42"/>
                    <a:pt x="155" y="43"/>
                  </a:cubicBezTo>
                  <a:cubicBezTo>
                    <a:pt x="155" y="43"/>
                    <a:pt x="154" y="43"/>
                    <a:pt x="154" y="43"/>
                  </a:cubicBezTo>
                  <a:cubicBezTo>
                    <a:pt x="154" y="42"/>
                    <a:pt x="153" y="41"/>
                    <a:pt x="153" y="41"/>
                  </a:cubicBezTo>
                  <a:cubicBezTo>
                    <a:pt x="153" y="40"/>
                    <a:pt x="154" y="39"/>
                    <a:pt x="154" y="38"/>
                  </a:cubicBezTo>
                  <a:cubicBezTo>
                    <a:pt x="154" y="38"/>
                    <a:pt x="154" y="37"/>
                    <a:pt x="154" y="37"/>
                  </a:cubicBezTo>
                  <a:cubicBezTo>
                    <a:pt x="155" y="37"/>
                    <a:pt x="157" y="35"/>
                    <a:pt x="157" y="33"/>
                  </a:cubicBezTo>
                  <a:cubicBezTo>
                    <a:pt x="157" y="33"/>
                    <a:pt x="157" y="32"/>
                    <a:pt x="157" y="32"/>
                  </a:cubicBezTo>
                  <a:cubicBezTo>
                    <a:pt x="157" y="32"/>
                    <a:pt x="157" y="32"/>
                    <a:pt x="157" y="32"/>
                  </a:cubicBezTo>
                  <a:cubicBezTo>
                    <a:pt x="158" y="32"/>
                    <a:pt x="158" y="32"/>
                    <a:pt x="159" y="32"/>
                  </a:cubicBezTo>
                  <a:cubicBezTo>
                    <a:pt x="159" y="32"/>
                    <a:pt x="159" y="32"/>
                    <a:pt x="159" y="33"/>
                  </a:cubicBezTo>
                  <a:cubicBezTo>
                    <a:pt x="159" y="33"/>
                    <a:pt x="158" y="34"/>
                    <a:pt x="158" y="34"/>
                  </a:cubicBezTo>
                  <a:cubicBezTo>
                    <a:pt x="158" y="35"/>
                    <a:pt x="158" y="35"/>
                    <a:pt x="158" y="35"/>
                  </a:cubicBezTo>
                  <a:close/>
                  <a:moveTo>
                    <a:pt x="151" y="53"/>
                  </a:moveTo>
                  <a:cubicBezTo>
                    <a:pt x="151" y="52"/>
                    <a:pt x="151" y="52"/>
                    <a:pt x="151" y="52"/>
                  </a:cubicBezTo>
                  <a:cubicBezTo>
                    <a:pt x="151" y="52"/>
                    <a:pt x="151" y="52"/>
                    <a:pt x="151" y="52"/>
                  </a:cubicBezTo>
                  <a:cubicBezTo>
                    <a:pt x="151" y="52"/>
                    <a:pt x="152" y="52"/>
                    <a:pt x="152" y="52"/>
                  </a:cubicBezTo>
                  <a:cubicBezTo>
                    <a:pt x="152" y="52"/>
                    <a:pt x="153" y="52"/>
                    <a:pt x="153" y="52"/>
                  </a:cubicBezTo>
                  <a:cubicBezTo>
                    <a:pt x="154" y="52"/>
                    <a:pt x="155" y="52"/>
                    <a:pt x="155" y="52"/>
                  </a:cubicBezTo>
                  <a:cubicBezTo>
                    <a:pt x="155" y="52"/>
                    <a:pt x="156" y="52"/>
                    <a:pt x="156" y="52"/>
                  </a:cubicBezTo>
                  <a:cubicBezTo>
                    <a:pt x="156" y="52"/>
                    <a:pt x="156" y="52"/>
                    <a:pt x="157" y="51"/>
                  </a:cubicBezTo>
                  <a:cubicBezTo>
                    <a:pt x="157" y="52"/>
                    <a:pt x="157" y="52"/>
                    <a:pt x="157" y="52"/>
                  </a:cubicBezTo>
                  <a:cubicBezTo>
                    <a:pt x="157" y="53"/>
                    <a:pt x="157" y="54"/>
                    <a:pt x="158" y="55"/>
                  </a:cubicBezTo>
                  <a:cubicBezTo>
                    <a:pt x="158" y="55"/>
                    <a:pt x="158" y="56"/>
                    <a:pt x="158" y="56"/>
                  </a:cubicBezTo>
                  <a:cubicBezTo>
                    <a:pt x="158" y="56"/>
                    <a:pt x="158" y="57"/>
                    <a:pt x="158" y="57"/>
                  </a:cubicBezTo>
                  <a:cubicBezTo>
                    <a:pt x="157" y="57"/>
                    <a:pt x="157" y="57"/>
                    <a:pt x="157" y="57"/>
                  </a:cubicBezTo>
                  <a:cubicBezTo>
                    <a:pt x="156" y="57"/>
                    <a:pt x="155" y="57"/>
                    <a:pt x="155" y="57"/>
                  </a:cubicBezTo>
                  <a:cubicBezTo>
                    <a:pt x="155" y="57"/>
                    <a:pt x="155" y="57"/>
                    <a:pt x="155" y="57"/>
                  </a:cubicBezTo>
                  <a:cubicBezTo>
                    <a:pt x="155" y="55"/>
                    <a:pt x="153" y="53"/>
                    <a:pt x="151" y="53"/>
                  </a:cubicBezTo>
                  <a:close/>
                  <a:moveTo>
                    <a:pt x="150" y="26"/>
                  </a:moveTo>
                  <a:cubicBezTo>
                    <a:pt x="150" y="26"/>
                    <a:pt x="149" y="26"/>
                    <a:pt x="149" y="26"/>
                  </a:cubicBezTo>
                  <a:cubicBezTo>
                    <a:pt x="149" y="26"/>
                    <a:pt x="150" y="26"/>
                    <a:pt x="150" y="25"/>
                  </a:cubicBezTo>
                  <a:cubicBezTo>
                    <a:pt x="151" y="25"/>
                    <a:pt x="151" y="25"/>
                    <a:pt x="152" y="25"/>
                  </a:cubicBezTo>
                  <a:cubicBezTo>
                    <a:pt x="152" y="25"/>
                    <a:pt x="152" y="25"/>
                    <a:pt x="153" y="26"/>
                  </a:cubicBezTo>
                  <a:cubicBezTo>
                    <a:pt x="153" y="26"/>
                    <a:pt x="152" y="27"/>
                    <a:pt x="152" y="27"/>
                  </a:cubicBezTo>
                  <a:cubicBezTo>
                    <a:pt x="152" y="26"/>
                    <a:pt x="151" y="26"/>
                    <a:pt x="150" y="26"/>
                  </a:cubicBezTo>
                  <a:close/>
                  <a:moveTo>
                    <a:pt x="156" y="71"/>
                  </a:moveTo>
                  <a:cubicBezTo>
                    <a:pt x="156" y="71"/>
                    <a:pt x="156" y="71"/>
                    <a:pt x="157" y="71"/>
                  </a:cubicBezTo>
                  <a:cubicBezTo>
                    <a:pt x="157" y="72"/>
                    <a:pt x="157" y="73"/>
                    <a:pt x="158" y="73"/>
                  </a:cubicBezTo>
                  <a:cubicBezTo>
                    <a:pt x="158" y="74"/>
                    <a:pt x="158" y="74"/>
                    <a:pt x="158" y="74"/>
                  </a:cubicBezTo>
                  <a:cubicBezTo>
                    <a:pt x="158" y="74"/>
                    <a:pt x="158" y="74"/>
                    <a:pt x="158" y="74"/>
                  </a:cubicBezTo>
                  <a:cubicBezTo>
                    <a:pt x="158" y="73"/>
                    <a:pt x="156" y="72"/>
                    <a:pt x="155" y="72"/>
                  </a:cubicBezTo>
                  <a:cubicBezTo>
                    <a:pt x="155" y="72"/>
                    <a:pt x="156" y="71"/>
                    <a:pt x="156" y="71"/>
                  </a:cubicBezTo>
                  <a:close/>
                  <a:moveTo>
                    <a:pt x="155" y="18"/>
                  </a:moveTo>
                  <a:cubicBezTo>
                    <a:pt x="155" y="18"/>
                    <a:pt x="155" y="18"/>
                    <a:pt x="156" y="18"/>
                  </a:cubicBezTo>
                  <a:cubicBezTo>
                    <a:pt x="156" y="18"/>
                    <a:pt x="156" y="18"/>
                    <a:pt x="156" y="18"/>
                  </a:cubicBezTo>
                  <a:cubicBezTo>
                    <a:pt x="156" y="18"/>
                    <a:pt x="156" y="18"/>
                    <a:pt x="156" y="18"/>
                  </a:cubicBezTo>
                  <a:cubicBezTo>
                    <a:pt x="156" y="18"/>
                    <a:pt x="155" y="18"/>
                    <a:pt x="155" y="18"/>
                  </a:cubicBezTo>
                  <a:close/>
                  <a:moveTo>
                    <a:pt x="145" y="10"/>
                  </a:moveTo>
                  <a:cubicBezTo>
                    <a:pt x="145" y="10"/>
                    <a:pt x="146" y="10"/>
                    <a:pt x="146" y="10"/>
                  </a:cubicBezTo>
                  <a:cubicBezTo>
                    <a:pt x="145" y="11"/>
                    <a:pt x="145" y="11"/>
                    <a:pt x="145" y="12"/>
                  </a:cubicBezTo>
                  <a:cubicBezTo>
                    <a:pt x="145" y="12"/>
                    <a:pt x="144" y="12"/>
                    <a:pt x="144" y="12"/>
                  </a:cubicBezTo>
                  <a:cubicBezTo>
                    <a:pt x="144" y="12"/>
                    <a:pt x="144" y="12"/>
                    <a:pt x="144" y="11"/>
                  </a:cubicBezTo>
                  <a:cubicBezTo>
                    <a:pt x="144" y="11"/>
                    <a:pt x="144" y="11"/>
                    <a:pt x="144" y="10"/>
                  </a:cubicBezTo>
                  <a:cubicBezTo>
                    <a:pt x="144" y="10"/>
                    <a:pt x="144" y="10"/>
                    <a:pt x="145" y="10"/>
                  </a:cubicBezTo>
                  <a:close/>
                  <a:moveTo>
                    <a:pt x="144" y="36"/>
                  </a:moveTo>
                  <a:cubicBezTo>
                    <a:pt x="144" y="36"/>
                    <a:pt x="144" y="36"/>
                    <a:pt x="144" y="36"/>
                  </a:cubicBezTo>
                  <a:cubicBezTo>
                    <a:pt x="144" y="36"/>
                    <a:pt x="144" y="37"/>
                    <a:pt x="145" y="37"/>
                  </a:cubicBezTo>
                  <a:cubicBezTo>
                    <a:pt x="144" y="37"/>
                    <a:pt x="144" y="37"/>
                    <a:pt x="144" y="37"/>
                  </a:cubicBezTo>
                  <a:cubicBezTo>
                    <a:pt x="144" y="38"/>
                    <a:pt x="143" y="38"/>
                    <a:pt x="143" y="39"/>
                  </a:cubicBezTo>
                  <a:cubicBezTo>
                    <a:pt x="143" y="39"/>
                    <a:pt x="142" y="39"/>
                    <a:pt x="142" y="39"/>
                  </a:cubicBezTo>
                  <a:cubicBezTo>
                    <a:pt x="143" y="38"/>
                    <a:pt x="143" y="37"/>
                    <a:pt x="144" y="36"/>
                  </a:cubicBezTo>
                  <a:close/>
                  <a:moveTo>
                    <a:pt x="140" y="7"/>
                  </a:moveTo>
                  <a:cubicBezTo>
                    <a:pt x="140" y="7"/>
                    <a:pt x="140" y="7"/>
                    <a:pt x="140" y="8"/>
                  </a:cubicBezTo>
                  <a:cubicBezTo>
                    <a:pt x="140" y="8"/>
                    <a:pt x="140" y="8"/>
                    <a:pt x="139" y="8"/>
                  </a:cubicBezTo>
                  <a:cubicBezTo>
                    <a:pt x="139" y="8"/>
                    <a:pt x="139" y="8"/>
                    <a:pt x="139" y="8"/>
                  </a:cubicBezTo>
                  <a:cubicBezTo>
                    <a:pt x="139" y="7"/>
                    <a:pt x="139" y="7"/>
                    <a:pt x="140" y="7"/>
                  </a:cubicBezTo>
                  <a:close/>
                  <a:moveTo>
                    <a:pt x="139" y="4"/>
                  </a:moveTo>
                  <a:cubicBezTo>
                    <a:pt x="139" y="4"/>
                    <a:pt x="139" y="5"/>
                    <a:pt x="139" y="5"/>
                  </a:cubicBezTo>
                  <a:cubicBezTo>
                    <a:pt x="139" y="5"/>
                    <a:pt x="139" y="5"/>
                    <a:pt x="139" y="5"/>
                  </a:cubicBezTo>
                  <a:cubicBezTo>
                    <a:pt x="139" y="5"/>
                    <a:pt x="139" y="4"/>
                    <a:pt x="139" y="4"/>
                  </a:cubicBezTo>
                  <a:cubicBezTo>
                    <a:pt x="139" y="4"/>
                    <a:pt x="139" y="4"/>
                    <a:pt x="139" y="4"/>
                  </a:cubicBezTo>
                  <a:close/>
                  <a:moveTo>
                    <a:pt x="135" y="28"/>
                  </a:moveTo>
                  <a:cubicBezTo>
                    <a:pt x="136" y="27"/>
                    <a:pt x="136" y="26"/>
                    <a:pt x="136" y="25"/>
                  </a:cubicBezTo>
                  <a:cubicBezTo>
                    <a:pt x="136" y="24"/>
                    <a:pt x="136" y="24"/>
                    <a:pt x="136" y="24"/>
                  </a:cubicBezTo>
                  <a:cubicBezTo>
                    <a:pt x="137" y="25"/>
                    <a:pt x="138" y="25"/>
                    <a:pt x="139" y="26"/>
                  </a:cubicBezTo>
                  <a:cubicBezTo>
                    <a:pt x="138" y="27"/>
                    <a:pt x="138" y="27"/>
                    <a:pt x="137" y="28"/>
                  </a:cubicBezTo>
                  <a:cubicBezTo>
                    <a:pt x="137" y="29"/>
                    <a:pt x="136" y="29"/>
                    <a:pt x="136" y="30"/>
                  </a:cubicBezTo>
                  <a:cubicBezTo>
                    <a:pt x="136" y="29"/>
                    <a:pt x="135" y="29"/>
                    <a:pt x="135" y="28"/>
                  </a:cubicBezTo>
                  <a:cubicBezTo>
                    <a:pt x="135" y="28"/>
                    <a:pt x="135" y="28"/>
                    <a:pt x="135" y="28"/>
                  </a:cubicBezTo>
                  <a:close/>
                  <a:moveTo>
                    <a:pt x="139" y="39"/>
                  </a:moveTo>
                  <a:cubicBezTo>
                    <a:pt x="138" y="39"/>
                    <a:pt x="137" y="40"/>
                    <a:pt x="137" y="41"/>
                  </a:cubicBezTo>
                  <a:cubicBezTo>
                    <a:pt x="137" y="40"/>
                    <a:pt x="136" y="40"/>
                    <a:pt x="136" y="40"/>
                  </a:cubicBezTo>
                  <a:cubicBezTo>
                    <a:pt x="137" y="39"/>
                    <a:pt x="137" y="39"/>
                    <a:pt x="138" y="39"/>
                  </a:cubicBezTo>
                  <a:cubicBezTo>
                    <a:pt x="138" y="39"/>
                    <a:pt x="138" y="39"/>
                    <a:pt x="139" y="39"/>
                  </a:cubicBezTo>
                  <a:close/>
                  <a:moveTo>
                    <a:pt x="133" y="59"/>
                  </a:moveTo>
                  <a:cubicBezTo>
                    <a:pt x="133" y="59"/>
                    <a:pt x="133" y="59"/>
                    <a:pt x="133" y="59"/>
                  </a:cubicBezTo>
                  <a:cubicBezTo>
                    <a:pt x="134" y="59"/>
                    <a:pt x="135" y="59"/>
                    <a:pt x="135" y="59"/>
                  </a:cubicBezTo>
                  <a:cubicBezTo>
                    <a:pt x="135" y="59"/>
                    <a:pt x="135" y="59"/>
                    <a:pt x="135" y="59"/>
                  </a:cubicBezTo>
                  <a:cubicBezTo>
                    <a:pt x="138" y="59"/>
                    <a:pt x="140" y="57"/>
                    <a:pt x="140" y="55"/>
                  </a:cubicBezTo>
                  <a:cubicBezTo>
                    <a:pt x="140" y="54"/>
                    <a:pt x="139" y="54"/>
                    <a:pt x="139" y="53"/>
                  </a:cubicBezTo>
                  <a:cubicBezTo>
                    <a:pt x="140" y="53"/>
                    <a:pt x="141" y="53"/>
                    <a:pt x="141" y="52"/>
                  </a:cubicBezTo>
                  <a:cubicBezTo>
                    <a:pt x="141" y="52"/>
                    <a:pt x="142" y="53"/>
                    <a:pt x="143" y="53"/>
                  </a:cubicBezTo>
                  <a:cubicBezTo>
                    <a:pt x="141" y="54"/>
                    <a:pt x="139" y="55"/>
                    <a:pt x="139" y="58"/>
                  </a:cubicBezTo>
                  <a:cubicBezTo>
                    <a:pt x="138" y="58"/>
                    <a:pt x="137" y="60"/>
                    <a:pt x="137" y="61"/>
                  </a:cubicBezTo>
                  <a:cubicBezTo>
                    <a:pt x="137" y="61"/>
                    <a:pt x="137" y="62"/>
                    <a:pt x="137" y="62"/>
                  </a:cubicBezTo>
                  <a:cubicBezTo>
                    <a:pt x="137" y="62"/>
                    <a:pt x="137" y="62"/>
                    <a:pt x="137" y="62"/>
                  </a:cubicBezTo>
                  <a:cubicBezTo>
                    <a:pt x="136" y="62"/>
                    <a:pt x="135" y="63"/>
                    <a:pt x="134" y="65"/>
                  </a:cubicBezTo>
                  <a:cubicBezTo>
                    <a:pt x="134" y="65"/>
                    <a:pt x="134" y="65"/>
                    <a:pt x="134" y="65"/>
                  </a:cubicBezTo>
                  <a:cubicBezTo>
                    <a:pt x="133" y="64"/>
                    <a:pt x="133" y="64"/>
                    <a:pt x="133" y="64"/>
                  </a:cubicBezTo>
                  <a:cubicBezTo>
                    <a:pt x="132" y="63"/>
                    <a:pt x="132" y="62"/>
                    <a:pt x="132" y="62"/>
                  </a:cubicBezTo>
                  <a:cubicBezTo>
                    <a:pt x="133" y="61"/>
                    <a:pt x="133" y="60"/>
                    <a:pt x="133" y="59"/>
                  </a:cubicBezTo>
                  <a:close/>
                  <a:moveTo>
                    <a:pt x="142" y="77"/>
                  </a:moveTo>
                  <a:cubicBezTo>
                    <a:pt x="142" y="77"/>
                    <a:pt x="142" y="77"/>
                    <a:pt x="142" y="78"/>
                  </a:cubicBezTo>
                  <a:cubicBezTo>
                    <a:pt x="142" y="78"/>
                    <a:pt x="142" y="77"/>
                    <a:pt x="141" y="77"/>
                  </a:cubicBezTo>
                  <a:cubicBezTo>
                    <a:pt x="141" y="77"/>
                    <a:pt x="141" y="77"/>
                    <a:pt x="141" y="77"/>
                  </a:cubicBezTo>
                  <a:cubicBezTo>
                    <a:pt x="142" y="77"/>
                    <a:pt x="142" y="77"/>
                    <a:pt x="142" y="77"/>
                  </a:cubicBezTo>
                  <a:cubicBezTo>
                    <a:pt x="142" y="77"/>
                    <a:pt x="142" y="77"/>
                    <a:pt x="142" y="77"/>
                  </a:cubicBezTo>
                  <a:close/>
                  <a:moveTo>
                    <a:pt x="133" y="75"/>
                  </a:moveTo>
                  <a:cubicBezTo>
                    <a:pt x="134" y="75"/>
                    <a:pt x="134" y="75"/>
                    <a:pt x="135" y="75"/>
                  </a:cubicBezTo>
                  <a:cubicBezTo>
                    <a:pt x="136" y="77"/>
                    <a:pt x="137" y="78"/>
                    <a:pt x="139" y="78"/>
                  </a:cubicBezTo>
                  <a:cubicBezTo>
                    <a:pt x="139" y="78"/>
                    <a:pt x="138" y="79"/>
                    <a:pt x="138" y="79"/>
                  </a:cubicBezTo>
                  <a:cubicBezTo>
                    <a:pt x="137" y="78"/>
                    <a:pt x="136" y="78"/>
                    <a:pt x="135" y="78"/>
                  </a:cubicBezTo>
                  <a:cubicBezTo>
                    <a:pt x="133" y="78"/>
                    <a:pt x="132" y="78"/>
                    <a:pt x="131" y="79"/>
                  </a:cubicBezTo>
                  <a:cubicBezTo>
                    <a:pt x="131" y="79"/>
                    <a:pt x="131" y="79"/>
                    <a:pt x="130" y="78"/>
                  </a:cubicBezTo>
                  <a:cubicBezTo>
                    <a:pt x="132" y="78"/>
                    <a:pt x="133" y="76"/>
                    <a:pt x="133" y="75"/>
                  </a:cubicBezTo>
                  <a:close/>
                  <a:moveTo>
                    <a:pt x="140" y="101"/>
                  </a:moveTo>
                  <a:cubicBezTo>
                    <a:pt x="140" y="101"/>
                    <a:pt x="139" y="101"/>
                    <a:pt x="139" y="101"/>
                  </a:cubicBezTo>
                  <a:cubicBezTo>
                    <a:pt x="139" y="101"/>
                    <a:pt x="138" y="100"/>
                    <a:pt x="137" y="100"/>
                  </a:cubicBezTo>
                  <a:cubicBezTo>
                    <a:pt x="138" y="99"/>
                    <a:pt x="138" y="99"/>
                    <a:pt x="139" y="98"/>
                  </a:cubicBezTo>
                  <a:cubicBezTo>
                    <a:pt x="139" y="98"/>
                    <a:pt x="139" y="98"/>
                    <a:pt x="139" y="98"/>
                  </a:cubicBezTo>
                  <a:cubicBezTo>
                    <a:pt x="139" y="99"/>
                    <a:pt x="139" y="100"/>
                    <a:pt x="140" y="101"/>
                  </a:cubicBezTo>
                  <a:close/>
                  <a:moveTo>
                    <a:pt x="132" y="252"/>
                  </a:moveTo>
                  <a:cubicBezTo>
                    <a:pt x="132" y="252"/>
                    <a:pt x="132" y="252"/>
                    <a:pt x="132" y="252"/>
                  </a:cubicBezTo>
                  <a:cubicBezTo>
                    <a:pt x="132" y="252"/>
                    <a:pt x="132" y="252"/>
                    <a:pt x="132" y="251"/>
                  </a:cubicBezTo>
                  <a:cubicBezTo>
                    <a:pt x="132" y="252"/>
                    <a:pt x="132" y="252"/>
                    <a:pt x="132" y="252"/>
                  </a:cubicBezTo>
                  <a:cubicBezTo>
                    <a:pt x="132" y="252"/>
                    <a:pt x="132" y="252"/>
                    <a:pt x="132" y="252"/>
                  </a:cubicBezTo>
                  <a:close/>
                  <a:moveTo>
                    <a:pt x="127" y="45"/>
                  </a:moveTo>
                  <a:cubicBezTo>
                    <a:pt x="127" y="45"/>
                    <a:pt x="127" y="45"/>
                    <a:pt x="127" y="45"/>
                  </a:cubicBezTo>
                  <a:cubicBezTo>
                    <a:pt x="127" y="46"/>
                    <a:pt x="127" y="46"/>
                    <a:pt x="127" y="46"/>
                  </a:cubicBezTo>
                  <a:cubicBezTo>
                    <a:pt x="127" y="47"/>
                    <a:pt x="127" y="47"/>
                    <a:pt x="127" y="48"/>
                  </a:cubicBezTo>
                  <a:cubicBezTo>
                    <a:pt x="127" y="48"/>
                    <a:pt x="127" y="49"/>
                    <a:pt x="127" y="49"/>
                  </a:cubicBezTo>
                  <a:cubicBezTo>
                    <a:pt x="127" y="49"/>
                    <a:pt x="126" y="50"/>
                    <a:pt x="126" y="51"/>
                  </a:cubicBezTo>
                  <a:cubicBezTo>
                    <a:pt x="126" y="50"/>
                    <a:pt x="125" y="50"/>
                    <a:pt x="124" y="50"/>
                  </a:cubicBezTo>
                  <a:cubicBezTo>
                    <a:pt x="125" y="49"/>
                    <a:pt x="125" y="48"/>
                    <a:pt x="125" y="47"/>
                  </a:cubicBezTo>
                  <a:cubicBezTo>
                    <a:pt x="126" y="47"/>
                    <a:pt x="127" y="46"/>
                    <a:pt x="127" y="45"/>
                  </a:cubicBezTo>
                  <a:close/>
                  <a:moveTo>
                    <a:pt x="127" y="43"/>
                  </a:moveTo>
                  <a:cubicBezTo>
                    <a:pt x="127" y="43"/>
                    <a:pt x="127" y="43"/>
                    <a:pt x="127" y="43"/>
                  </a:cubicBezTo>
                  <a:cubicBezTo>
                    <a:pt x="127" y="43"/>
                    <a:pt x="127" y="43"/>
                    <a:pt x="127" y="43"/>
                  </a:cubicBezTo>
                  <a:cubicBezTo>
                    <a:pt x="127" y="43"/>
                    <a:pt x="127" y="43"/>
                    <a:pt x="127" y="43"/>
                  </a:cubicBezTo>
                  <a:close/>
                  <a:moveTo>
                    <a:pt x="126" y="79"/>
                  </a:moveTo>
                  <a:cubicBezTo>
                    <a:pt x="126" y="78"/>
                    <a:pt x="126" y="78"/>
                    <a:pt x="126" y="78"/>
                  </a:cubicBezTo>
                  <a:cubicBezTo>
                    <a:pt x="126" y="78"/>
                    <a:pt x="126" y="78"/>
                    <a:pt x="126" y="78"/>
                  </a:cubicBezTo>
                  <a:cubicBezTo>
                    <a:pt x="126" y="77"/>
                    <a:pt x="125" y="77"/>
                    <a:pt x="125" y="76"/>
                  </a:cubicBezTo>
                  <a:cubicBezTo>
                    <a:pt x="125" y="76"/>
                    <a:pt x="125" y="76"/>
                    <a:pt x="125" y="76"/>
                  </a:cubicBezTo>
                  <a:cubicBezTo>
                    <a:pt x="125" y="76"/>
                    <a:pt x="125" y="76"/>
                    <a:pt x="125" y="76"/>
                  </a:cubicBezTo>
                  <a:cubicBezTo>
                    <a:pt x="126" y="76"/>
                    <a:pt x="126" y="76"/>
                    <a:pt x="126" y="76"/>
                  </a:cubicBezTo>
                  <a:cubicBezTo>
                    <a:pt x="126" y="77"/>
                    <a:pt x="127" y="78"/>
                    <a:pt x="127" y="78"/>
                  </a:cubicBezTo>
                  <a:cubicBezTo>
                    <a:pt x="127" y="78"/>
                    <a:pt x="126" y="78"/>
                    <a:pt x="126" y="79"/>
                  </a:cubicBezTo>
                  <a:close/>
                  <a:moveTo>
                    <a:pt x="126" y="194"/>
                  </a:moveTo>
                  <a:cubicBezTo>
                    <a:pt x="126" y="194"/>
                    <a:pt x="126" y="194"/>
                    <a:pt x="126" y="194"/>
                  </a:cubicBezTo>
                  <a:cubicBezTo>
                    <a:pt x="126" y="194"/>
                    <a:pt x="126" y="194"/>
                    <a:pt x="125" y="194"/>
                  </a:cubicBezTo>
                  <a:cubicBezTo>
                    <a:pt x="125" y="194"/>
                    <a:pt x="125" y="194"/>
                    <a:pt x="125" y="193"/>
                  </a:cubicBezTo>
                  <a:cubicBezTo>
                    <a:pt x="126" y="194"/>
                    <a:pt x="126" y="194"/>
                    <a:pt x="126" y="194"/>
                  </a:cubicBezTo>
                  <a:close/>
                  <a:moveTo>
                    <a:pt x="128" y="100"/>
                  </a:moveTo>
                  <a:cubicBezTo>
                    <a:pt x="128" y="101"/>
                    <a:pt x="129" y="102"/>
                    <a:pt x="130" y="103"/>
                  </a:cubicBezTo>
                  <a:cubicBezTo>
                    <a:pt x="130" y="103"/>
                    <a:pt x="130" y="103"/>
                    <a:pt x="130" y="103"/>
                  </a:cubicBezTo>
                  <a:cubicBezTo>
                    <a:pt x="129" y="103"/>
                    <a:pt x="129" y="103"/>
                    <a:pt x="129" y="103"/>
                  </a:cubicBezTo>
                  <a:cubicBezTo>
                    <a:pt x="129" y="103"/>
                    <a:pt x="128" y="103"/>
                    <a:pt x="128" y="104"/>
                  </a:cubicBezTo>
                  <a:cubicBezTo>
                    <a:pt x="127" y="103"/>
                    <a:pt x="127" y="103"/>
                    <a:pt x="126" y="103"/>
                  </a:cubicBezTo>
                  <a:cubicBezTo>
                    <a:pt x="126" y="103"/>
                    <a:pt x="126" y="103"/>
                    <a:pt x="126" y="103"/>
                  </a:cubicBezTo>
                  <a:cubicBezTo>
                    <a:pt x="126" y="103"/>
                    <a:pt x="126" y="103"/>
                    <a:pt x="126" y="103"/>
                  </a:cubicBezTo>
                  <a:cubicBezTo>
                    <a:pt x="127" y="102"/>
                    <a:pt x="128" y="101"/>
                    <a:pt x="128" y="100"/>
                  </a:cubicBezTo>
                  <a:close/>
                  <a:moveTo>
                    <a:pt x="127" y="96"/>
                  </a:moveTo>
                  <a:cubicBezTo>
                    <a:pt x="127" y="96"/>
                    <a:pt x="128" y="97"/>
                    <a:pt x="128" y="97"/>
                  </a:cubicBezTo>
                  <a:cubicBezTo>
                    <a:pt x="128" y="97"/>
                    <a:pt x="128" y="97"/>
                    <a:pt x="128" y="97"/>
                  </a:cubicBezTo>
                  <a:cubicBezTo>
                    <a:pt x="127" y="97"/>
                    <a:pt x="127" y="97"/>
                    <a:pt x="127" y="97"/>
                  </a:cubicBezTo>
                  <a:cubicBezTo>
                    <a:pt x="127" y="97"/>
                    <a:pt x="127" y="96"/>
                    <a:pt x="127" y="96"/>
                  </a:cubicBezTo>
                  <a:close/>
                  <a:moveTo>
                    <a:pt x="127" y="95"/>
                  </a:moveTo>
                  <a:cubicBezTo>
                    <a:pt x="127" y="95"/>
                    <a:pt x="127" y="95"/>
                    <a:pt x="128" y="95"/>
                  </a:cubicBezTo>
                  <a:cubicBezTo>
                    <a:pt x="127" y="96"/>
                    <a:pt x="127" y="96"/>
                    <a:pt x="127" y="96"/>
                  </a:cubicBezTo>
                  <a:cubicBezTo>
                    <a:pt x="127" y="96"/>
                    <a:pt x="127" y="95"/>
                    <a:pt x="127" y="95"/>
                  </a:cubicBezTo>
                  <a:close/>
                  <a:moveTo>
                    <a:pt x="124" y="13"/>
                  </a:moveTo>
                  <a:cubicBezTo>
                    <a:pt x="125" y="13"/>
                    <a:pt x="125" y="12"/>
                    <a:pt x="126" y="11"/>
                  </a:cubicBezTo>
                  <a:cubicBezTo>
                    <a:pt x="126" y="12"/>
                    <a:pt x="126" y="12"/>
                    <a:pt x="127" y="12"/>
                  </a:cubicBezTo>
                  <a:cubicBezTo>
                    <a:pt x="126" y="13"/>
                    <a:pt x="126" y="14"/>
                    <a:pt x="126" y="15"/>
                  </a:cubicBezTo>
                  <a:cubicBezTo>
                    <a:pt x="126" y="17"/>
                    <a:pt x="127" y="19"/>
                    <a:pt x="129" y="20"/>
                  </a:cubicBezTo>
                  <a:cubicBezTo>
                    <a:pt x="129" y="20"/>
                    <a:pt x="129" y="20"/>
                    <a:pt x="128" y="20"/>
                  </a:cubicBezTo>
                  <a:cubicBezTo>
                    <a:pt x="128" y="20"/>
                    <a:pt x="127" y="20"/>
                    <a:pt x="126" y="20"/>
                  </a:cubicBezTo>
                  <a:cubicBezTo>
                    <a:pt x="126" y="20"/>
                    <a:pt x="126" y="20"/>
                    <a:pt x="126" y="20"/>
                  </a:cubicBezTo>
                  <a:cubicBezTo>
                    <a:pt x="126" y="19"/>
                    <a:pt x="126" y="19"/>
                    <a:pt x="126" y="19"/>
                  </a:cubicBezTo>
                  <a:cubicBezTo>
                    <a:pt x="126" y="17"/>
                    <a:pt x="125" y="15"/>
                    <a:pt x="123" y="14"/>
                  </a:cubicBezTo>
                  <a:cubicBezTo>
                    <a:pt x="123" y="14"/>
                    <a:pt x="124" y="13"/>
                    <a:pt x="124" y="13"/>
                  </a:cubicBezTo>
                  <a:close/>
                  <a:moveTo>
                    <a:pt x="121" y="23"/>
                  </a:moveTo>
                  <a:cubicBezTo>
                    <a:pt x="121" y="23"/>
                    <a:pt x="121" y="23"/>
                    <a:pt x="122" y="23"/>
                  </a:cubicBezTo>
                  <a:cubicBezTo>
                    <a:pt x="122" y="23"/>
                    <a:pt x="121" y="24"/>
                    <a:pt x="121" y="24"/>
                  </a:cubicBezTo>
                  <a:cubicBezTo>
                    <a:pt x="121" y="25"/>
                    <a:pt x="121" y="25"/>
                    <a:pt x="121" y="25"/>
                  </a:cubicBezTo>
                  <a:cubicBezTo>
                    <a:pt x="121" y="25"/>
                    <a:pt x="121" y="25"/>
                    <a:pt x="120" y="25"/>
                  </a:cubicBezTo>
                  <a:cubicBezTo>
                    <a:pt x="121" y="24"/>
                    <a:pt x="121" y="24"/>
                    <a:pt x="121" y="23"/>
                  </a:cubicBezTo>
                  <a:cubicBezTo>
                    <a:pt x="121" y="23"/>
                    <a:pt x="121" y="23"/>
                    <a:pt x="121" y="23"/>
                  </a:cubicBezTo>
                  <a:close/>
                  <a:moveTo>
                    <a:pt x="117" y="16"/>
                  </a:moveTo>
                  <a:cubicBezTo>
                    <a:pt x="117" y="16"/>
                    <a:pt x="117" y="16"/>
                    <a:pt x="118" y="17"/>
                  </a:cubicBezTo>
                  <a:cubicBezTo>
                    <a:pt x="117" y="17"/>
                    <a:pt x="117" y="18"/>
                    <a:pt x="117" y="19"/>
                  </a:cubicBezTo>
                  <a:cubicBezTo>
                    <a:pt x="117" y="19"/>
                    <a:pt x="117" y="19"/>
                    <a:pt x="117" y="19"/>
                  </a:cubicBezTo>
                  <a:cubicBezTo>
                    <a:pt x="117" y="19"/>
                    <a:pt x="117" y="19"/>
                    <a:pt x="117" y="19"/>
                  </a:cubicBezTo>
                  <a:cubicBezTo>
                    <a:pt x="117" y="19"/>
                    <a:pt x="117" y="19"/>
                    <a:pt x="117" y="18"/>
                  </a:cubicBezTo>
                  <a:cubicBezTo>
                    <a:pt x="117" y="17"/>
                    <a:pt x="117" y="17"/>
                    <a:pt x="116" y="16"/>
                  </a:cubicBezTo>
                  <a:cubicBezTo>
                    <a:pt x="116" y="16"/>
                    <a:pt x="116" y="16"/>
                    <a:pt x="117" y="16"/>
                  </a:cubicBezTo>
                  <a:close/>
                  <a:moveTo>
                    <a:pt x="115" y="48"/>
                  </a:moveTo>
                  <a:cubicBezTo>
                    <a:pt x="115" y="49"/>
                    <a:pt x="116" y="49"/>
                    <a:pt x="116" y="50"/>
                  </a:cubicBezTo>
                  <a:cubicBezTo>
                    <a:pt x="115" y="50"/>
                    <a:pt x="115" y="50"/>
                    <a:pt x="114" y="50"/>
                  </a:cubicBezTo>
                  <a:cubicBezTo>
                    <a:pt x="112" y="50"/>
                    <a:pt x="111" y="51"/>
                    <a:pt x="111" y="53"/>
                  </a:cubicBezTo>
                  <a:cubicBezTo>
                    <a:pt x="110" y="53"/>
                    <a:pt x="110" y="52"/>
                    <a:pt x="110" y="52"/>
                  </a:cubicBezTo>
                  <a:cubicBezTo>
                    <a:pt x="110" y="52"/>
                    <a:pt x="110" y="52"/>
                    <a:pt x="110" y="51"/>
                  </a:cubicBezTo>
                  <a:cubicBezTo>
                    <a:pt x="110" y="50"/>
                    <a:pt x="110" y="50"/>
                    <a:pt x="109" y="49"/>
                  </a:cubicBezTo>
                  <a:cubicBezTo>
                    <a:pt x="110" y="49"/>
                    <a:pt x="110" y="49"/>
                    <a:pt x="110" y="49"/>
                  </a:cubicBezTo>
                  <a:cubicBezTo>
                    <a:pt x="111" y="49"/>
                    <a:pt x="112" y="49"/>
                    <a:pt x="113" y="49"/>
                  </a:cubicBezTo>
                  <a:cubicBezTo>
                    <a:pt x="114" y="49"/>
                    <a:pt x="114" y="49"/>
                    <a:pt x="115" y="48"/>
                  </a:cubicBezTo>
                  <a:close/>
                  <a:moveTo>
                    <a:pt x="114" y="116"/>
                  </a:moveTo>
                  <a:cubicBezTo>
                    <a:pt x="114" y="116"/>
                    <a:pt x="114" y="116"/>
                    <a:pt x="113" y="116"/>
                  </a:cubicBezTo>
                  <a:cubicBezTo>
                    <a:pt x="114" y="116"/>
                    <a:pt x="114" y="116"/>
                    <a:pt x="114" y="116"/>
                  </a:cubicBezTo>
                  <a:cubicBezTo>
                    <a:pt x="114" y="116"/>
                    <a:pt x="114" y="116"/>
                    <a:pt x="114" y="116"/>
                  </a:cubicBezTo>
                  <a:cubicBezTo>
                    <a:pt x="114" y="116"/>
                    <a:pt x="114" y="116"/>
                    <a:pt x="114" y="116"/>
                  </a:cubicBezTo>
                  <a:close/>
                  <a:moveTo>
                    <a:pt x="111" y="13"/>
                  </a:moveTo>
                  <a:cubicBezTo>
                    <a:pt x="111" y="13"/>
                    <a:pt x="111" y="13"/>
                    <a:pt x="111" y="13"/>
                  </a:cubicBezTo>
                  <a:cubicBezTo>
                    <a:pt x="111" y="13"/>
                    <a:pt x="111" y="13"/>
                    <a:pt x="110" y="13"/>
                  </a:cubicBezTo>
                  <a:cubicBezTo>
                    <a:pt x="111" y="13"/>
                    <a:pt x="111" y="13"/>
                    <a:pt x="111" y="13"/>
                  </a:cubicBezTo>
                  <a:close/>
                  <a:moveTo>
                    <a:pt x="109" y="33"/>
                  </a:moveTo>
                  <a:cubicBezTo>
                    <a:pt x="110" y="33"/>
                    <a:pt x="110" y="34"/>
                    <a:pt x="111" y="34"/>
                  </a:cubicBezTo>
                  <a:cubicBezTo>
                    <a:pt x="111" y="34"/>
                    <a:pt x="111" y="34"/>
                    <a:pt x="111" y="34"/>
                  </a:cubicBezTo>
                  <a:cubicBezTo>
                    <a:pt x="111" y="35"/>
                    <a:pt x="111" y="35"/>
                    <a:pt x="111" y="36"/>
                  </a:cubicBezTo>
                  <a:cubicBezTo>
                    <a:pt x="111" y="36"/>
                    <a:pt x="110" y="37"/>
                    <a:pt x="110" y="37"/>
                  </a:cubicBezTo>
                  <a:cubicBezTo>
                    <a:pt x="110" y="37"/>
                    <a:pt x="110" y="37"/>
                    <a:pt x="110" y="37"/>
                  </a:cubicBezTo>
                  <a:cubicBezTo>
                    <a:pt x="110" y="37"/>
                    <a:pt x="110" y="36"/>
                    <a:pt x="110" y="36"/>
                  </a:cubicBezTo>
                  <a:cubicBezTo>
                    <a:pt x="110" y="35"/>
                    <a:pt x="110" y="34"/>
                    <a:pt x="109" y="33"/>
                  </a:cubicBezTo>
                  <a:cubicBezTo>
                    <a:pt x="109" y="33"/>
                    <a:pt x="109" y="33"/>
                    <a:pt x="109" y="33"/>
                  </a:cubicBezTo>
                  <a:cubicBezTo>
                    <a:pt x="109" y="33"/>
                    <a:pt x="109" y="33"/>
                    <a:pt x="109" y="33"/>
                  </a:cubicBezTo>
                  <a:close/>
                  <a:moveTo>
                    <a:pt x="105" y="45"/>
                  </a:moveTo>
                  <a:cubicBezTo>
                    <a:pt x="105" y="45"/>
                    <a:pt x="105" y="45"/>
                    <a:pt x="105" y="45"/>
                  </a:cubicBezTo>
                  <a:cubicBezTo>
                    <a:pt x="105" y="46"/>
                    <a:pt x="105" y="46"/>
                    <a:pt x="105" y="46"/>
                  </a:cubicBezTo>
                  <a:cubicBezTo>
                    <a:pt x="105" y="46"/>
                    <a:pt x="105" y="46"/>
                    <a:pt x="105" y="46"/>
                  </a:cubicBezTo>
                  <a:cubicBezTo>
                    <a:pt x="105" y="46"/>
                    <a:pt x="105" y="46"/>
                    <a:pt x="105" y="46"/>
                  </a:cubicBezTo>
                  <a:cubicBezTo>
                    <a:pt x="105" y="46"/>
                    <a:pt x="105" y="46"/>
                    <a:pt x="105" y="45"/>
                  </a:cubicBezTo>
                  <a:close/>
                  <a:moveTo>
                    <a:pt x="101" y="48"/>
                  </a:moveTo>
                  <a:cubicBezTo>
                    <a:pt x="101" y="48"/>
                    <a:pt x="101" y="48"/>
                    <a:pt x="101" y="48"/>
                  </a:cubicBezTo>
                  <a:cubicBezTo>
                    <a:pt x="101" y="48"/>
                    <a:pt x="101" y="48"/>
                    <a:pt x="101" y="48"/>
                  </a:cubicBezTo>
                  <a:cubicBezTo>
                    <a:pt x="101" y="48"/>
                    <a:pt x="101" y="48"/>
                    <a:pt x="101" y="48"/>
                  </a:cubicBezTo>
                  <a:close/>
                  <a:moveTo>
                    <a:pt x="99" y="47"/>
                  </a:moveTo>
                  <a:cubicBezTo>
                    <a:pt x="99" y="47"/>
                    <a:pt x="99" y="48"/>
                    <a:pt x="99" y="48"/>
                  </a:cubicBezTo>
                  <a:cubicBezTo>
                    <a:pt x="99" y="48"/>
                    <a:pt x="99" y="48"/>
                    <a:pt x="99" y="48"/>
                  </a:cubicBezTo>
                  <a:cubicBezTo>
                    <a:pt x="98" y="48"/>
                    <a:pt x="98" y="48"/>
                    <a:pt x="98" y="48"/>
                  </a:cubicBezTo>
                  <a:cubicBezTo>
                    <a:pt x="99" y="48"/>
                    <a:pt x="99" y="47"/>
                    <a:pt x="99" y="47"/>
                  </a:cubicBezTo>
                  <a:close/>
                  <a:moveTo>
                    <a:pt x="99" y="58"/>
                  </a:moveTo>
                  <a:cubicBezTo>
                    <a:pt x="101" y="58"/>
                    <a:pt x="103" y="56"/>
                    <a:pt x="104" y="54"/>
                  </a:cubicBezTo>
                  <a:cubicBezTo>
                    <a:pt x="104" y="55"/>
                    <a:pt x="104" y="55"/>
                    <a:pt x="105" y="55"/>
                  </a:cubicBezTo>
                  <a:cubicBezTo>
                    <a:pt x="105" y="56"/>
                    <a:pt x="104" y="57"/>
                    <a:pt x="104" y="58"/>
                  </a:cubicBezTo>
                  <a:cubicBezTo>
                    <a:pt x="104" y="59"/>
                    <a:pt x="105" y="59"/>
                    <a:pt x="105" y="60"/>
                  </a:cubicBezTo>
                  <a:cubicBezTo>
                    <a:pt x="105" y="60"/>
                    <a:pt x="104" y="60"/>
                    <a:pt x="104" y="60"/>
                  </a:cubicBezTo>
                  <a:cubicBezTo>
                    <a:pt x="104" y="60"/>
                    <a:pt x="103" y="59"/>
                    <a:pt x="103" y="59"/>
                  </a:cubicBezTo>
                  <a:cubicBezTo>
                    <a:pt x="102" y="59"/>
                    <a:pt x="102" y="58"/>
                    <a:pt x="101" y="58"/>
                  </a:cubicBezTo>
                  <a:cubicBezTo>
                    <a:pt x="100" y="58"/>
                    <a:pt x="99" y="58"/>
                    <a:pt x="99" y="59"/>
                  </a:cubicBezTo>
                  <a:cubicBezTo>
                    <a:pt x="98" y="59"/>
                    <a:pt x="98" y="59"/>
                    <a:pt x="98" y="59"/>
                  </a:cubicBezTo>
                  <a:cubicBezTo>
                    <a:pt x="98" y="59"/>
                    <a:pt x="98" y="58"/>
                    <a:pt x="98" y="58"/>
                  </a:cubicBezTo>
                  <a:cubicBezTo>
                    <a:pt x="98" y="58"/>
                    <a:pt x="98" y="58"/>
                    <a:pt x="99" y="58"/>
                  </a:cubicBezTo>
                  <a:close/>
                  <a:moveTo>
                    <a:pt x="103" y="78"/>
                  </a:moveTo>
                  <a:cubicBezTo>
                    <a:pt x="103" y="78"/>
                    <a:pt x="104" y="78"/>
                    <a:pt x="104" y="79"/>
                  </a:cubicBezTo>
                  <a:cubicBezTo>
                    <a:pt x="104" y="79"/>
                    <a:pt x="103" y="79"/>
                    <a:pt x="103" y="79"/>
                  </a:cubicBezTo>
                  <a:cubicBezTo>
                    <a:pt x="103" y="79"/>
                    <a:pt x="103" y="79"/>
                    <a:pt x="103" y="78"/>
                  </a:cubicBezTo>
                  <a:cubicBezTo>
                    <a:pt x="103" y="78"/>
                    <a:pt x="103" y="78"/>
                    <a:pt x="103" y="78"/>
                  </a:cubicBezTo>
                  <a:close/>
                  <a:moveTo>
                    <a:pt x="104" y="101"/>
                  </a:moveTo>
                  <a:cubicBezTo>
                    <a:pt x="104" y="101"/>
                    <a:pt x="104" y="101"/>
                    <a:pt x="104" y="101"/>
                  </a:cubicBezTo>
                  <a:cubicBezTo>
                    <a:pt x="104" y="102"/>
                    <a:pt x="104" y="102"/>
                    <a:pt x="104" y="102"/>
                  </a:cubicBezTo>
                  <a:cubicBezTo>
                    <a:pt x="104" y="102"/>
                    <a:pt x="104" y="102"/>
                    <a:pt x="104" y="102"/>
                  </a:cubicBezTo>
                  <a:cubicBezTo>
                    <a:pt x="104" y="102"/>
                    <a:pt x="104" y="101"/>
                    <a:pt x="104" y="101"/>
                  </a:cubicBezTo>
                  <a:close/>
                  <a:moveTo>
                    <a:pt x="104" y="71"/>
                  </a:moveTo>
                  <a:cubicBezTo>
                    <a:pt x="104" y="71"/>
                    <a:pt x="104" y="70"/>
                    <a:pt x="104" y="70"/>
                  </a:cubicBezTo>
                  <a:cubicBezTo>
                    <a:pt x="105" y="70"/>
                    <a:pt x="106" y="69"/>
                    <a:pt x="106" y="68"/>
                  </a:cubicBezTo>
                  <a:cubicBezTo>
                    <a:pt x="107" y="69"/>
                    <a:pt x="107" y="69"/>
                    <a:pt x="107" y="69"/>
                  </a:cubicBezTo>
                  <a:cubicBezTo>
                    <a:pt x="107" y="69"/>
                    <a:pt x="107" y="69"/>
                    <a:pt x="107" y="69"/>
                  </a:cubicBezTo>
                  <a:cubicBezTo>
                    <a:pt x="106" y="70"/>
                    <a:pt x="105" y="70"/>
                    <a:pt x="104" y="71"/>
                  </a:cubicBezTo>
                  <a:close/>
                  <a:moveTo>
                    <a:pt x="101" y="82"/>
                  </a:moveTo>
                  <a:cubicBezTo>
                    <a:pt x="102" y="82"/>
                    <a:pt x="102" y="81"/>
                    <a:pt x="102" y="81"/>
                  </a:cubicBezTo>
                  <a:cubicBezTo>
                    <a:pt x="102" y="81"/>
                    <a:pt x="102" y="82"/>
                    <a:pt x="102" y="82"/>
                  </a:cubicBezTo>
                  <a:cubicBezTo>
                    <a:pt x="102" y="82"/>
                    <a:pt x="102" y="83"/>
                    <a:pt x="102" y="83"/>
                  </a:cubicBezTo>
                  <a:cubicBezTo>
                    <a:pt x="102" y="84"/>
                    <a:pt x="102" y="84"/>
                    <a:pt x="102" y="84"/>
                  </a:cubicBezTo>
                  <a:cubicBezTo>
                    <a:pt x="102" y="84"/>
                    <a:pt x="102" y="84"/>
                    <a:pt x="102" y="83"/>
                  </a:cubicBezTo>
                  <a:cubicBezTo>
                    <a:pt x="102" y="83"/>
                    <a:pt x="102" y="82"/>
                    <a:pt x="101" y="82"/>
                  </a:cubicBezTo>
                  <a:close/>
                  <a:moveTo>
                    <a:pt x="102" y="76"/>
                  </a:moveTo>
                  <a:cubicBezTo>
                    <a:pt x="102" y="75"/>
                    <a:pt x="102" y="75"/>
                    <a:pt x="101" y="75"/>
                  </a:cubicBezTo>
                  <a:cubicBezTo>
                    <a:pt x="101" y="74"/>
                    <a:pt x="102" y="74"/>
                    <a:pt x="102" y="74"/>
                  </a:cubicBezTo>
                  <a:cubicBezTo>
                    <a:pt x="102" y="74"/>
                    <a:pt x="103" y="73"/>
                    <a:pt x="103" y="73"/>
                  </a:cubicBezTo>
                  <a:cubicBezTo>
                    <a:pt x="103" y="73"/>
                    <a:pt x="103" y="73"/>
                    <a:pt x="103" y="73"/>
                  </a:cubicBezTo>
                  <a:cubicBezTo>
                    <a:pt x="102" y="74"/>
                    <a:pt x="102" y="75"/>
                    <a:pt x="102" y="75"/>
                  </a:cubicBezTo>
                  <a:cubicBezTo>
                    <a:pt x="102" y="75"/>
                    <a:pt x="102" y="76"/>
                    <a:pt x="102" y="76"/>
                  </a:cubicBezTo>
                  <a:close/>
                  <a:moveTo>
                    <a:pt x="98" y="37"/>
                  </a:moveTo>
                  <a:cubicBezTo>
                    <a:pt x="98" y="37"/>
                    <a:pt x="97" y="37"/>
                    <a:pt x="97" y="37"/>
                  </a:cubicBezTo>
                  <a:cubicBezTo>
                    <a:pt x="97" y="37"/>
                    <a:pt x="97" y="37"/>
                    <a:pt x="97" y="37"/>
                  </a:cubicBezTo>
                  <a:cubicBezTo>
                    <a:pt x="97" y="37"/>
                    <a:pt x="98" y="37"/>
                    <a:pt x="98" y="37"/>
                  </a:cubicBezTo>
                  <a:close/>
                  <a:moveTo>
                    <a:pt x="96" y="134"/>
                  </a:moveTo>
                  <a:cubicBezTo>
                    <a:pt x="96" y="134"/>
                    <a:pt x="95" y="134"/>
                    <a:pt x="95" y="133"/>
                  </a:cubicBezTo>
                  <a:cubicBezTo>
                    <a:pt x="95" y="133"/>
                    <a:pt x="95" y="133"/>
                    <a:pt x="95" y="133"/>
                  </a:cubicBezTo>
                  <a:cubicBezTo>
                    <a:pt x="96" y="133"/>
                    <a:pt x="96" y="132"/>
                    <a:pt x="96" y="132"/>
                  </a:cubicBezTo>
                  <a:cubicBezTo>
                    <a:pt x="96" y="133"/>
                    <a:pt x="96" y="133"/>
                    <a:pt x="96" y="134"/>
                  </a:cubicBezTo>
                  <a:close/>
                  <a:moveTo>
                    <a:pt x="95" y="49"/>
                  </a:moveTo>
                  <a:cubicBezTo>
                    <a:pt x="95" y="49"/>
                    <a:pt x="95" y="49"/>
                    <a:pt x="95" y="49"/>
                  </a:cubicBezTo>
                  <a:cubicBezTo>
                    <a:pt x="95" y="49"/>
                    <a:pt x="95" y="49"/>
                    <a:pt x="95" y="48"/>
                  </a:cubicBezTo>
                  <a:cubicBezTo>
                    <a:pt x="95" y="48"/>
                    <a:pt x="95" y="48"/>
                    <a:pt x="95" y="48"/>
                  </a:cubicBezTo>
                  <a:cubicBezTo>
                    <a:pt x="95" y="48"/>
                    <a:pt x="96" y="48"/>
                    <a:pt x="96" y="48"/>
                  </a:cubicBezTo>
                  <a:cubicBezTo>
                    <a:pt x="97" y="48"/>
                    <a:pt x="97" y="48"/>
                    <a:pt x="97" y="48"/>
                  </a:cubicBezTo>
                  <a:cubicBezTo>
                    <a:pt x="96" y="48"/>
                    <a:pt x="95" y="49"/>
                    <a:pt x="95" y="49"/>
                  </a:cubicBezTo>
                  <a:close/>
                  <a:moveTo>
                    <a:pt x="98" y="93"/>
                  </a:moveTo>
                  <a:cubicBezTo>
                    <a:pt x="97" y="93"/>
                    <a:pt x="97" y="93"/>
                    <a:pt x="97" y="93"/>
                  </a:cubicBezTo>
                  <a:cubicBezTo>
                    <a:pt x="97" y="92"/>
                    <a:pt x="97" y="92"/>
                    <a:pt x="97" y="91"/>
                  </a:cubicBezTo>
                  <a:cubicBezTo>
                    <a:pt x="98" y="91"/>
                    <a:pt x="100" y="91"/>
                    <a:pt x="101" y="90"/>
                  </a:cubicBezTo>
                  <a:cubicBezTo>
                    <a:pt x="101" y="90"/>
                    <a:pt x="101" y="91"/>
                    <a:pt x="101" y="91"/>
                  </a:cubicBezTo>
                  <a:cubicBezTo>
                    <a:pt x="101" y="91"/>
                    <a:pt x="101" y="92"/>
                    <a:pt x="101" y="92"/>
                  </a:cubicBezTo>
                  <a:cubicBezTo>
                    <a:pt x="100" y="92"/>
                    <a:pt x="100" y="93"/>
                    <a:pt x="99" y="93"/>
                  </a:cubicBezTo>
                  <a:cubicBezTo>
                    <a:pt x="99" y="93"/>
                    <a:pt x="98" y="93"/>
                    <a:pt x="98" y="93"/>
                  </a:cubicBezTo>
                  <a:close/>
                  <a:moveTo>
                    <a:pt x="101" y="123"/>
                  </a:moveTo>
                  <a:cubicBezTo>
                    <a:pt x="101" y="123"/>
                    <a:pt x="101" y="123"/>
                    <a:pt x="101" y="122"/>
                  </a:cubicBezTo>
                  <a:cubicBezTo>
                    <a:pt x="101" y="122"/>
                    <a:pt x="102" y="122"/>
                    <a:pt x="102" y="122"/>
                  </a:cubicBezTo>
                  <a:cubicBezTo>
                    <a:pt x="102" y="123"/>
                    <a:pt x="103" y="123"/>
                    <a:pt x="103" y="124"/>
                  </a:cubicBezTo>
                  <a:cubicBezTo>
                    <a:pt x="103" y="124"/>
                    <a:pt x="103" y="124"/>
                    <a:pt x="103" y="124"/>
                  </a:cubicBezTo>
                  <a:cubicBezTo>
                    <a:pt x="103" y="124"/>
                    <a:pt x="102" y="124"/>
                    <a:pt x="102" y="124"/>
                  </a:cubicBezTo>
                  <a:cubicBezTo>
                    <a:pt x="102" y="124"/>
                    <a:pt x="101" y="124"/>
                    <a:pt x="101" y="124"/>
                  </a:cubicBezTo>
                  <a:cubicBezTo>
                    <a:pt x="101" y="124"/>
                    <a:pt x="101" y="123"/>
                    <a:pt x="101" y="123"/>
                  </a:cubicBezTo>
                  <a:close/>
                  <a:moveTo>
                    <a:pt x="102" y="163"/>
                  </a:moveTo>
                  <a:cubicBezTo>
                    <a:pt x="103" y="163"/>
                    <a:pt x="103" y="163"/>
                    <a:pt x="104" y="163"/>
                  </a:cubicBezTo>
                  <a:cubicBezTo>
                    <a:pt x="104" y="163"/>
                    <a:pt x="105" y="163"/>
                    <a:pt x="105" y="163"/>
                  </a:cubicBezTo>
                  <a:cubicBezTo>
                    <a:pt x="105" y="163"/>
                    <a:pt x="105" y="163"/>
                    <a:pt x="105" y="163"/>
                  </a:cubicBezTo>
                  <a:cubicBezTo>
                    <a:pt x="105" y="163"/>
                    <a:pt x="105" y="163"/>
                    <a:pt x="105" y="164"/>
                  </a:cubicBezTo>
                  <a:cubicBezTo>
                    <a:pt x="105" y="163"/>
                    <a:pt x="104" y="163"/>
                    <a:pt x="104" y="163"/>
                  </a:cubicBezTo>
                  <a:cubicBezTo>
                    <a:pt x="103" y="163"/>
                    <a:pt x="102" y="163"/>
                    <a:pt x="101" y="164"/>
                  </a:cubicBezTo>
                  <a:cubicBezTo>
                    <a:pt x="102" y="164"/>
                    <a:pt x="102" y="163"/>
                    <a:pt x="102" y="163"/>
                  </a:cubicBezTo>
                  <a:close/>
                  <a:moveTo>
                    <a:pt x="102" y="184"/>
                  </a:moveTo>
                  <a:cubicBezTo>
                    <a:pt x="102" y="184"/>
                    <a:pt x="102" y="184"/>
                    <a:pt x="101" y="184"/>
                  </a:cubicBezTo>
                  <a:cubicBezTo>
                    <a:pt x="101" y="184"/>
                    <a:pt x="101" y="184"/>
                    <a:pt x="101" y="183"/>
                  </a:cubicBezTo>
                  <a:cubicBezTo>
                    <a:pt x="102" y="183"/>
                    <a:pt x="103" y="182"/>
                    <a:pt x="103" y="182"/>
                  </a:cubicBezTo>
                  <a:cubicBezTo>
                    <a:pt x="103" y="181"/>
                    <a:pt x="104" y="181"/>
                    <a:pt x="104" y="181"/>
                  </a:cubicBezTo>
                  <a:cubicBezTo>
                    <a:pt x="104" y="181"/>
                    <a:pt x="104" y="181"/>
                    <a:pt x="104" y="181"/>
                  </a:cubicBezTo>
                  <a:cubicBezTo>
                    <a:pt x="104" y="181"/>
                    <a:pt x="104" y="181"/>
                    <a:pt x="104" y="181"/>
                  </a:cubicBezTo>
                  <a:cubicBezTo>
                    <a:pt x="104" y="181"/>
                    <a:pt x="104" y="181"/>
                    <a:pt x="104" y="181"/>
                  </a:cubicBezTo>
                  <a:cubicBezTo>
                    <a:pt x="105" y="182"/>
                    <a:pt x="105" y="182"/>
                    <a:pt x="106" y="182"/>
                  </a:cubicBezTo>
                  <a:cubicBezTo>
                    <a:pt x="106" y="182"/>
                    <a:pt x="105" y="182"/>
                    <a:pt x="105" y="182"/>
                  </a:cubicBezTo>
                  <a:cubicBezTo>
                    <a:pt x="104" y="182"/>
                    <a:pt x="103" y="183"/>
                    <a:pt x="102" y="184"/>
                  </a:cubicBezTo>
                  <a:close/>
                  <a:moveTo>
                    <a:pt x="103" y="291"/>
                  </a:moveTo>
                  <a:cubicBezTo>
                    <a:pt x="103" y="291"/>
                    <a:pt x="103" y="291"/>
                    <a:pt x="103" y="291"/>
                  </a:cubicBezTo>
                  <a:cubicBezTo>
                    <a:pt x="103" y="291"/>
                    <a:pt x="103" y="291"/>
                    <a:pt x="103" y="291"/>
                  </a:cubicBezTo>
                  <a:cubicBezTo>
                    <a:pt x="103" y="291"/>
                    <a:pt x="103" y="291"/>
                    <a:pt x="103" y="291"/>
                  </a:cubicBezTo>
                  <a:close/>
                  <a:moveTo>
                    <a:pt x="105" y="309"/>
                  </a:moveTo>
                  <a:cubicBezTo>
                    <a:pt x="105" y="309"/>
                    <a:pt x="105" y="309"/>
                    <a:pt x="105" y="309"/>
                  </a:cubicBezTo>
                  <a:cubicBezTo>
                    <a:pt x="105" y="309"/>
                    <a:pt x="105" y="309"/>
                    <a:pt x="105" y="309"/>
                  </a:cubicBezTo>
                  <a:cubicBezTo>
                    <a:pt x="105" y="309"/>
                    <a:pt x="105" y="309"/>
                    <a:pt x="105" y="309"/>
                  </a:cubicBezTo>
                  <a:cubicBezTo>
                    <a:pt x="105" y="309"/>
                    <a:pt x="105" y="309"/>
                    <a:pt x="105" y="309"/>
                  </a:cubicBezTo>
                  <a:close/>
                  <a:moveTo>
                    <a:pt x="105" y="322"/>
                  </a:moveTo>
                  <a:cubicBezTo>
                    <a:pt x="105" y="322"/>
                    <a:pt x="105" y="322"/>
                    <a:pt x="105" y="321"/>
                  </a:cubicBezTo>
                  <a:cubicBezTo>
                    <a:pt x="105" y="322"/>
                    <a:pt x="105" y="322"/>
                    <a:pt x="105" y="322"/>
                  </a:cubicBezTo>
                  <a:cubicBezTo>
                    <a:pt x="105" y="322"/>
                    <a:pt x="105" y="322"/>
                    <a:pt x="105" y="322"/>
                  </a:cubicBezTo>
                  <a:cubicBezTo>
                    <a:pt x="105" y="322"/>
                    <a:pt x="105" y="322"/>
                    <a:pt x="105" y="322"/>
                  </a:cubicBezTo>
                  <a:close/>
                  <a:moveTo>
                    <a:pt x="107" y="255"/>
                  </a:moveTo>
                  <a:cubicBezTo>
                    <a:pt x="107" y="256"/>
                    <a:pt x="106" y="257"/>
                    <a:pt x="106" y="258"/>
                  </a:cubicBezTo>
                  <a:cubicBezTo>
                    <a:pt x="106" y="258"/>
                    <a:pt x="105" y="259"/>
                    <a:pt x="105" y="260"/>
                  </a:cubicBezTo>
                  <a:cubicBezTo>
                    <a:pt x="105" y="260"/>
                    <a:pt x="105" y="260"/>
                    <a:pt x="105" y="260"/>
                  </a:cubicBezTo>
                  <a:cubicBezTo>
                    <a:pt x="105" y="260"/>
                    <a:pt x="105" y="261"/>
                    <a:pt x="105" y="261"/>
                  </a:cubicBezTo>
                  <a:cubicBezTo>
                    <a:pt x="104" y="260"/>
                    <a:pt x="104" y="260"/>
                    <a:pt x="104" y="260"/>
                  </a:cubicBezTo>
                  <a:cubicBezTo>
                    <a:pt x="105" y="259"/>
                    <a:pt x="105" y="258"/>
                    <a:pt x="105" y="257"/>
                  </a:cubicBezTo>
                  <a:cubicBezTo>
                    <a:pt x="105" y="256"/>
                    <a:pt x="105" y="256"/>
                    <a:pt x="105" y="256"/>
                  </a:cubicBezTo>
                  <a:cubicBezTo>
                    <a:pt x="106" y="256"/>
                    <a:pt x="107" y="255"/>
                    <a:pt x="107" y="255"/>
                  </a:cubicBezTo>
                  <a:cubicBezTo>
                    <a:pt x="107" y="255"/>
                    <a:pt x="107" y="255"/>
                    <a:pt x="107" y="255"/>
                  </a:cubicBezTo>
                  <a:cubicBezTo>
                    <a:pt x="107" y="255"/>
                    <a:pt x="107" y="255"/>
                    <a:pt x="107" y="255"/>
                  </a:cubicBezTo>
                  <a:cubicBezTo>
                    <a:pt x="107" y="255"/>
                    <a:pt x="107" y="255"/>
                    <a:pt x="107" y="255"/>
                  </a:cubicBezTo>
                  <a:close/>
                  <a:moveTo>
                    <a:pt x="106" y="105"/>
                  </a:moveTo>
                  <a:cubicBezTo>
                    <a:pt x="106" y="105"/>
                    <a:pt x="106" y="105"/>
                    <a:pt x="106" y="105"/>
                  </a:cubicBezTo>
                  <a:cubicBezTo>
                    <a:pt x="106" y="105"/>
                    <a:pt x="106" y="105"/>
                    <a:pt x="105" y="104"/>
                  </a:cubicBezTo>
                  <a:cubicBezTo>
                    <a:pt x="105" y="104"/>
                    <a:pt x="105" y="104"/>
                    <a:pt x="105" y="104"/>
                  </a:cubicBezTo>
                  <a:cubicBezTo>
                    <a:pt x="106" y="104"/>
                    <a:pt x="106" y="105"/>
                    <a:pt x="107" y="105"/>
                  </a:cubicBezTo>
                  <a:cubicBezTo>
                    <a:pt x="107" y="105"/>
                    <a:pt x="107" y="105"/>
                    <a:pt x="106" y="105"/>
                  </a:cubicBezTo>
                  <a:close/>
                  <a:moveTo>
                    <a:pt x="107" y="28"/>
                  </a:moveTo>
                  <a:cubicBezTo>
                    <a:pt x="107" y="27"/>
                    <a:pt x="106" y="27"/>
                    <a:pt x="106" y="27"/>
                  </a:cubicBezTo>
                  <a:cubicBezTo>
                    <a:pt x="106" y="27"/>
                    <a:pt x="106" y="27"/>
                    <a:pt x="106" y="27"/>
                  </a:cubicBezTo>
                  <a:cubicBezTo>
                    <a:pt x="107" y="26"/>
                    <a:pt x="108" y="25"/>
                    <a:pt x="108" y="24"/>
                  </a:cubicBezTo>
                  <a:cubicBezTo>
                    <a:pt x="109" y="24"/>
                    <a:pt x="109" y="25"/>
                    <a:pt x="109" y="25"/>
                  </a:cubicBezTo>
                  <a:cubicBezTo>
                    <a:pt x="108" y="26"/>
                    <a:pt x="107" y="27"/>
                    <a:pt x="107" y="28"/>
                  </a:cubicBezTo>
                  <a:close/>
                  <a:moveTo>
                    <a:pt x="109" y="169"/>
                  </a:moveTo>
                  <a:cubicBezTo>
                    <a:pt x="109" y="169"/>
                    <a:pt x="109" y="169"/>
                    <a:pt x="109" y="169"/>
                  </a:cubicBezTo>
                  <a:cubicBezTo>
                    <a:pt x="109" y="169"/>
                    <a:pt x="109" y="169"/>
                    <a:pt x="109" y="169"/>
                  </a:cubicBezTo>
                  <a:cubicBezTo>
                    <a:pt x="109" y="169"/>
                    <a:pt x="109" y="169"/>
                    <a:pt x="109" y="168"/>
                  </a:cubicBezTo>
                  <a:cubicBezTo>
                    <a:pt x="109" y="168"/>
                    <a:pt x="109" y="168"/>
                    <a:pt x="109" y="168"/>
                  </a:cubicBezTo>
                  <a:cubicBezTo>
                    <a:pt x="109" y="168"/>
                    <a:pt x="109" y="168"/>
                    <a:pt x="109" y="168"/>
                  </a:cubicBezTo>
                  <a:cubicBezTo>
                    <a:pt x="109" y="169"/>
                    <a:pt x="109" y="169"/>
                    <a:pt x="109" y="169"/>
                  </a:cubicBezTo>
                  <a:close/>
                  <a:moveTo>
                    <a:pt x="109" y="84"/>
                  </a:moveTo>
                  <a:cubicBezTo>
                    <a:pt x="109" y="83"/>
                    <a:pt x="109" y="83"/>
                    <a:pt x="109" y="82"/>
                  </a:cubicBezTo>
                  <a:cubicBezTo>
                    <a:pt x="109" y="82"/>
                    <a:pt x="109" y="81"/>
                    <a:pt x="109" y="81"/>
                  </a:cubicBezTo>
                  <a:cubicBezTo>
                    <a:pt x="109" y="81"/>
                    <a:pt x="110" y="81"/>
                    <a:pt x="110" y="82"/>
                  </a:cubicBezTo>
                  <a:cubicBezTo>
                    <a:pt x="110" y="82"/>
                    <a:pt x="110" y="82"/>
                    <a:pt x="110" y="82"/>
                  </a:cubicBezTo>
                  <a:cubicBezTo>
                    <a:pt x="110" y="83"/>
                    <a:pt x="110" y="83"/>
                    <a:pt x="110" y="84"/>
                  </a:cubicBezTo>
                  <a:cubicBezTo>
                    <a:pt x="110" y="84"/>
                    <a:pt x="110" y="84"/>
                    <a:pt x="109" y="84"/>
                  </a:cubicBezTo>
                  <a:cubicBezTo>
                    <a:pt x="109" y="84"/>
                    <a:pt x="109" y="84"/>
                    <a:pt x="109" y="84"/>
                  </a:cubicBezTo>
                  <a:close/>
                  <a:moveTo>
                    <a:pt x="110" y="248"/>
                  </a:moveTo>
                  <a:cubicBezTo>
                    <a:pt x="110" y="248"/>
                    <a:pt x="110" y="248"/>
                    <a:pt x="110" y="247"/>
                  </a:cubicBezTo>
                  <a:cubicBezTo>
                    <a:pt x="110" y="247"/>
                    <a:pt x="110" y="247"/>
                    <a:pt x="110" y="247"/>
                  </a:cubicBezTo>
                  <a:cubicBezTo>
                    <a:pt x="111" y="247"/>
                    <a:pt x="111" y="247"/>
                    <a:pt x="112" y="247"/>
                  </a:cubicBezTo>
                  <a:cubicBezTo>
                    <a:pt x="111" y="247"/>
                    <a:pt x="110" y="248"/>
                    <a:pt x="110" y="248"/>
                  </a:cubicBezTo>
                  <a:close/>
                  <a:moveTo>
                    <a:pt x="113" y="134"/>
                  </a:moveTo>
                  <a:cubicBezTo>
                    <a:pt x="113" y="134"/>
                    <a:pt x="112" y="134"/>
                    <a:pt x="112" y="134"/>
                  </a:cubicBezTo>
                  <a:cubicBezTo>
                    <a:pt x="113" y="134"/>
                    <a:pt x="113" y="134"/>
                    <a:pt x="113" y="134"/>
                  </a:cubicBezTo>
                  <a:cubicBezTo>
                    <a:pt x="113" y="134"/>
                    <a:pt x="113" y="134"/>
                    <a:pt x="113" y="134"/>
                  </a:cubicBezTo>
                  <a:close/>
                  <a:moveTo>
                    <a:pt x="114" y="233"/>
                  </a:moveTo>
                  <a:cubicBezTo>
                    <a:pt x="113" y="233"/>
                    <a:pt x="113" y="233"/>
                    <a:pt x="113" y="233"/>
                  </a:cubicBezTo>
                  <a:cubicBezTo>
                    <a:pt x="113" y="232"/>
                    <a:pt x="113" y="232"/>
                    <a:pt x="113" y="232"/>
                  </a:cubicBezTo>
                  <a:cubicBezTo>
                    <a:pt x="113" y="232"/>
                    <a:pt x="114" y="232"/>
                    <a:pt x="114" y="232"/>
                  </a:cubicBezTo>
                  <a:cubicBezTo>
                    <a:pt x="114" y="232"/>
                    <a:pt x="114" y="232"/>
                    <a:pt x="114" y="232"/>
                  </a:cubicBezTo>
                  <a:cubicBezTo>
                    <a:pt x="114" y="233"/>
                    <a:pt x="114" y="233"/>
                    <a:pt x="114" y="233"/>
                  </a:cubicBezTo>
                  <a:close/>
                  <a:moveTo>
                    <a:pt x="114" y="123"/>
                  </a:moveTo>
                  <a:cubicBezTo>
                    <a:pt x="114" y="123"/>
                    <a:pt x="114" y="122"/>
                    <a:pt x="113" y="122"/>
                  </a:cubicBezTo>
                  <a:cubicBezTo>
                    <a:pt x="113" y="121"/>
                    <a:pt x="113" y="121"/>
                    <a:pt x="112" y="120"/>
                  </a:cubicBezTo>
                  <a:cubicBezTo>
                    <a:pt x="112" y="120"/>
                    <a:pt x="112" y="120"/>
                    <a:pt x="112" y="120"/>
                  </a:cubicBezTo>
                  <a:cubicBezTo>
                    <a:pt x="112" y="119"/>
                    <a:pt x="112" y="119"/>
                    <a:pt x="112" y="118"/>
                  </a:cubicBezTo>
                  <a:cubicBezTo>
                    <a:pt x="112" y="118"/>
                    <a:pt x="113" y="118"/>
                    <a:pt x="113" y="117"/>
                  </a:cubicBezTo>
                  <a:cubicBezTo>
                    <a:pt x="113" y="118"/>
                    <a:pt x="113" y="118"/>
                    <a:pt x="113" y="119"/>
                  </a:cubicBezTo>
                  <a:cubicBezTo>
                    <a:pt x="113" y="120"/>
                    <a:pt x="114" y="122"/>
                    <a:pt x="115" y="122"/>
                  </a:cubicBezTo>
                  <a:cubicBezTo>
                    <a:pt x="115" y="123"/>
                    <a:pt x="114" y="123"/>
                    <a:pt x="114" y="123"/>
                  </a:cubicBezTo>
                  <a:close/>
                  <a:moveTo>
                    <a:pt x="115" y="68"/>
                  </a:moveTo>
                  <a:cubicBezTo>
                    <a:pt x="115" y="68"/>
                    <a:pt x="115" y="67"/>
                    <a:pt x="116" y="67"/>
                  </a:cubicBezTo>
                  <a:cubicBezTo>
                    <a:pt x="116" y="67"/>
                    <a:pt x="116" y="67"/>
                    <a:pt x="116" y="67"/>
                  </a:cubicBezTo>
                  <a:cubicBezTo>
                    <a:pt x="117" y="67"/>
                    <a:pt x="118" y="67"/>
                    <a:pt x="119" y="66"/>
                  </a:cubicBezTo>
                  <a:cubicBezTo>
                    <a:pt x="119" y="66"/>
                    <a:pt x="119" y="66"/>
                    <a:pt x="119" y="66"/>
                  </a:cubicBezTo>
                  <a:cubicBezTo>
                    <a:pt x="119" y="66"/>
                    <a:pt x="120" y="66"/>
                    <a:pt x="120" y="66"/>
                  </a:cubicBezTo>
                  <a:cubicBezTo>
                    <a:pt x="120" y="66"/>
                    <a:pt x="120" y="66"/>
                    <a:pt x="120" y="66"/>
                  </a:cubicBezTo>
                  <a:cubicBezTo>
                    <a:pt x="120" y="66"/>
                    <a:pt x="121" y="66"/>
                    <a:pt x="121" y="66"/>
                  </a:cubicBezTo>
                  <a:cubicBezTo>
                    <a:pt x="121" y="66"/>
                    <a:pt x="121" y="66"/>
                    <a:pt x="121" y="66"/>
                  </a:cubicBezTo>
                  <a:cubicBezTo>
                    <a:pt x="121" y="66"/>
                    <a:pt x="121" y="66"/>
                    <a:pt x="121" y="66"/>
                  </a:cubicBezTo>
                  <a:cubicBezTo>
                    <a:pt x="120" y="66"/>
                    <a:pt x="120" y="67"/>
                    <a:pt x="119" y="67"/>
                  </a:cubicBezTo>
                  <a:cubicBezTo>
                    <a:pt x="119" y="67"/>
                    <a:pt x="119" y="67"/>
                    <a:pt x="118" y="67"/>
                  </a:cubicBezTo>
                  <a:cubicBezTo>
                    <a:pt x="117" y="67"/>
                    <a:pt x="116" y="67"/>
                    <a:pt x="115" y="68"/>
                  </a:cubicBezTo>
                  <a:cubicBezTo>
                    <a:pt x="115" y="68"/>
                    <a:pt x="115" y="68"/>
                    <a:pt x="115" y="68"/>
                  </a:cubicBezTo>
                  <a:close/>
                  <a:moveTo>
                    <a:pt x="119" y="135"/>
                  </a:moveTo>
                  <a:cubicBezTo>
                    <a:pt x="120" y="135"/>
                    <a:pt x="120" y="134"/>
                    <a:pt x="120" y="134"/>
                  </a:cubicBezTo>
                  <a:cubicBezTo>
                    <a:pt x="120" y="135"/>
                    <a:pt x="120" y="135"/>
                    <a:pt x="121" y="135"/>
                  </a:cubicBezTo>
                  <a:cubicBezTo>
                    <a:pt x="120" y="136"/>
                    <a:pt x="120" y="136"/>
                    <a:pt x="119" y="136"/>
                  </a:cubicBezTo>
                  <a:cubicBezTo>
                    <a:pt x="119" y="136"/>
                    <a:pt x="119" y="136"/>
                    <a:pt x="119" y="136"/>
                  </a:cubicBezTo>
                  <a:cubicBezTo>
                    <a:pt x="119" y="135"/>
                    <a:pt x="119" y="135"/>
                    <a:pt x="119" y="135"/>
                  </a:cubicBezTo>
                  <a:close/>
                  <a:moveTo>
                    <a:pt x="120" y="124"/>
                  </a:moveTo>
                  <a:cubicBezTo>
                    <a:pt x="120" y="125"/>
                    <a:pt x="120" y="125"/>
                    <a:pt x="120" y="125"/>
                  </a:cubicBezTo>
                  <a:cubicBezTo>
                    <a:pt x="120" y="125"/>
                    <a:pt x="120" y="125"/>
                    <a:pt x="120" y="125"/>
                  </a:cubicBezTo>
                  <a:cubicBezTo>
                    <a:pt x="120" y="125"/>
                    <a:pt x="120" y="125"/>
                    <a:pt x="120" y="124"/>
                  </a:cubicBezTo>
                  <a:close/>
                  <a:moveTo>
                    <a:pt x="119" y="85"/>
                  </a:moveTo>
                  <a:cubicBezTo>
                    <a:pt x="119" y="85"/>
                    <a:pt x="118" y="86"/>
                    <a:pt x="118" y="86"/>
                  </a:cubicBezTo>
                  <a:cubicBezTo>
                    <a:pt x="118" y="86"/>
                    <a:pt x="118" y="87"/>
                    <a:pt x="118" y="87"/>
                  </a:cubicBezTo>
                  <a:cubicBezTo>
                    <a:pt x="117" y="87"/>
                    <a:pt x="117" y="87"/>
                    <a:pt x="117" y="87"/>
                  </a:cubicBezTo>
                  <a:cubicBezTo>
                    <a:pt x="117" y="86"/>
                    <a:pt x="116" y="85"/>
                    <a:pt x="116" y="85"/>
                  </a:cubicBezTo>
                  <a:cubicBezTo>
                    <a:pt x="117" y="84"/>
                    <a:pt x="117" y="83"/>
                    <a:pt x="117" y="82"/>
                  </a:cubicBezTo>
                  <a:cubicBezTo>
                    <a:pt x="117" y="81"/>
                    <a:pt x="117" y="80"/>
                    <a:pt x="116" y="79"/>
                  </a:cubicBezTo>
                  <a:cubicBezTo>
                    <a:pt x="117" y="79"/>
                    <a:pt x="117" y="78"/>
                    <a:pt x="117" y="78"/>
                  </a:cubicBezTo>
                  <a:cubicBezTo>
                    <a:pt x="117" y="78"/>
                    <a:pt x="117" y="78"/>
                    <a:pt x="117" y="78"/>
                  </a:cubicBezTo>
                  <a:cubicBezTo>
                    <a:pt x="117" y="78"/>
                    <a:pt x="118" y="79"/>
                    <a:pt x="118" y="79"/>
                  </a:cubicBezTo>
                  <a:cubicBezTo>
                    <a:pt x="118" y="79"/>
                    <a:pt x="118" y="79"/>
                    <a:pt x="119" y="80"/>
                  </a:cubicBezTo>
                  <a:cubicBezTo>
                    <a:pt x="119" y="80"/>
                    <a:pt x="119" y="80"/>
                    <a:pt x="119" y="80"/>
                  </a:cubicBezTo>
                  <a:cubicBezTo>
                    <a:pt x="118" y="81"/>
                    <a:pt x="118" y="82"/>
                    <a:pt x="118" y="83"/>
                  </a:cubicBezTo>
                  <a:cubicBezTo>
                    <a:pt x="118" y="84"/>
                    <a:pt x="118" y="84"/>
                    <a:pt x="119" y="85"/>
                  </a:cubicBezTo>
                  <a:close/>
                  <a:moveTo>
                    <a:pt x="116" y="105"/>
                  </a:moveTo>
                  <a:cubicBezTo>
                    <a:pt x="116" y="104"/>
                    <a:pt x="117" y="104"/>
                    <a:pt x="117" y="103"/>
                  </a:cubicBezTo>
                  <a:cubicBezTo>
                    <a:pt x="118" y="103"/>
                    <a:pt x="118" y="103"/>
                    <a:pt x="119" y="103"/>
                  </a:cubicBezTo>
                  <a:cubicBezTo>
                    <a:pt x="119" y="103"/>
                    <a:pt x="119" y="103"/>
                    <a:pt x="119" y="103"/>
                  </a:cubicBezTo>
                  <a:cubicBezTo>
                    <a:pt x="119" y="104"/>
                    <a:pt x="119" y="104"/>
                    <a:pt x="119" y="104"/>
                  </a:cubicBezTo>
                  <a:cubicBezTo>
                    <a:pt x="119" y="104"/>
                    <a:pt x="119" y="105"/>
                    <a:pt x="119" y="105"/>
                  </a:cubicBezTo>
                  <a:cubicBezTo>
                    <a:pt x="119" y="105"/>
                    <a:pt x="119" y="106"/>
                    <a:pt x="119" y="106"/>
                  </a:cubicBezTo>
                  <a:cubicBezTo>
                    <a:pt x="118" y="106"/>
                    <a:pt x="117" y="106"/>
                    <a:pt x="117" y="107"/>
                  </a:cubicBezTo>
                  <a:cubicBezTo>
                    <a:pt x="117" y="106"/>
                    <a:pt x="116" y="105"/>
                    <a:pt x="116" y="105"/>
                  </a:cubicBezTo>
                  <a:close/>
                  <a:moveTo>
                    <a:pt x="119" y="123"/>
                  </a:moveTo>
                  <a:cubicBezTo>
                    <a:pt x="119" y="123"/>
                    <a:pt x="119" y="123"/>
                    <a:pt x="119" y="124"/>
                  </a:cubicBezTo>
                  <a:cubicBezTo>
                    <a:pt x="119" y="123"/>
                    <a:pt x="119" y="123"/>
                    <a:pt x="118" y="123"/>
                  </a:cubicBezTo>
                  <a:cubicBezTo>
                    <a:pt x="118" y="123"/>
                    <a:pt x="119" y="123"/>
                    <a:pt x="119" y="123"/>
                  </a:cubicBezTo>
                  <a:close/>
                  <a:moveTo>
                    <a:pt x="119" y="153"/>
                  </a:moveTo>
                  <a:cubicBezTo>
                    <a:pt x="119" y="153"/>
                    <a:pt x="119" y="152"/>
                    <a:pt x="119" y="152"/>
                  </a:cubicBezTo>
                  <a:cubicBezTo>
                    <a:pt x="119" y="151"/>
                    <a:pt x="119" y="151"/>
                    <a:pt x="119" y="150"/>
                  </a:cubicBezTo>
                  <a:cubicBezTo>
                    <a:pt x="119" y="150"/>
                    <a:pt x="119" y="150"/>
                    <a:pt x="119" y="150"/>
                  </a:cubicBezTo>
                  <a:cubicBezTo>
                    <a:pt x="120" y="150"/>
                    <a:pt x="120" y="150"/>
                    <a:pt x="120" y="150"/>
                  </a:cubicBezTo>
                  <a:cubicBezTo>
                    <a:pt x="120" y="151"/>
                    <a:pt x="120" y="151"/>
                    <a:pt x="120" y="152"/>
                  </a:cubicBezTo>
                  <a:cubicBezTo>
                    <a:pt x="120" y="153"/>
                    <a:pt x="120" y="153"/>
                    <a:pt x="120" y="154"/>
                  </a:cubicBezTo>
                  <a:cubicBezTo>
                    <a:pt x="120" y="154"/>
                    <a:pt x="120" y="154"/>
                    <a:pt x="120" y="154"/>
                  </a:cubicBezTo>
                  <a:cubicBezTo>
                    <a:pt x="120" y="153"/>
                    <a:pt x="119" y="153"/>
                    <a:pt x="119" y="153"/>
                  </a:cubicBezTo>
                  <a:close/>
                  <a:moveTo>
                    <a:pt x="121" y="162"/>
                  </a:moveTo>
                  <a:cubicBezTo>
                    <a:pt x="121" y="162"/>
                    <a:pt x="120" y="162"/>
                    <a:pt x="120" y="162"/>
                  </a:cubicBezTo>
                  <a:cubicBezTo>
                    <a:pt x="120" y="162"/>
                    <a:pt x="120" y="162"/>
                    <a:pt x="120" y="162"/>
                  </a:cubicBezTo>
                  <a:cubicBezTo>
                    <a:pt x="120" y="161"/>
                    <a:pt x="121" y="161"/>
                    <a:pt x="121" y="161"/>
                  </a:cubicBezTo>
                  <a:cubicBezTo>
                    <a:pt x="121" y="161"/>
                    <a:pt x="121" y="161"/>
                    <a:pt x="122" y="161"/>
                  </a:cubicBezTo>
                  <a:cubicBezTo>
                    <a:pt x="122" y="161"/>
                    <a:pt x="122" y="161"/>
                    <a:pt x="122" y="161"/>
                  </a:cubicBezTo>
                  <a:cubicBezTo>
                    <a:pt x="122" y="161"/>
                    <a:pt x="122" y="161"/>
                    <a:pt x="122" y="161"/>
                  </a:cubicBezTo>
                  <a:cubicBezTo>
                    <a:pt x="122" y="161"/>
                    <a:pt x="121" y="162"/>
                    <a:pt x="121" y="162"/>
                  </a:cubicBezTo>
                  <a:close/>
                  <a:moveTo>
                    <a:pt x="120" y="40"/>
                  </a:moveTo>
                  <a:cubicBezTo>
                    <a:pt x="120" y="39"/>
                    <a:pt x="120" y="39"/>
                    <a:pt x="120" y="39"/>
                  </a:cubicBezTo>
                  <a:cubicBezTo>
                    <a:pt x="120" y="38"/>
                    <a:pt x="120" y="38"/>
                    <a:pt x="120" y="38"/>
                  </a:cubicBezTo>
                  <a:cubicBezTo>
                    <a:pt x="120" y="37"/>
                    <a:pt x="120" y="37"/>
                    <a:pt x="121" y="36"/>
                  </a:cubicBezTo>
                  <a:cubicBezTo>
                    <a:pt x="121" y="36"/>
                    <a:pt x="121" y="37"/>
                    <a:pt x="122" y="37"/>
                  </a:cubicBezTo>
                  <a:cubicBezTo>
                    <a:pt x="122" y="39"/>
                    <a:pt x="123" y="40"/>
                    <a:pt x="124" y="41"/>
                  </a:cubicBezTo>
                  <a:cubicBezTo>
                    <a:pt x="124" y="41"/>
                    <a:pt x="124" y="41"/>
                    <a:pt x="124" y="41"/>
                  </a:cubicBezTo>
                  <a:cubicBezTo>
                    <a:pt x="123" y="41"/>
                    <a:pt x="123" y="41"/>
                    <a:pt x="122" y="41"/>
                  </a:cubicBezTo>
                  <a:cubicBezTo>
                    <a:pt x="122" y="40"/>
                    <a:pt x="121" y="40"/>
                    <a:pt x="120" y="40"/>
                  </a:cubicBezTo>
                  <a:close/>
                  <a:moveTo>
                    <a:pt x="128" y="312"/>
                  </a:moveTo>
                  <a:cubicBezTo>
                    <a:pt x="127" y="312"/>
                    <a:pt x="126" y="313"/>
                    <a:pt x="125" y="313"/>
                  </a:cubicBezTo>
                  <a:cubicBezTo>
                    <a:pt x="125" y="313"/>
                    <a:pt x="124" y="312"/>
                    <a:pt x="123" y="312"/>
                  </a:cubicBezTo>
                  <a:cubicBezTo>
                    <a:pt x="123" y="312"/>
                    <a:pt x="123" y="311"/>
                    <a:pt x="123" y="311"/>
                  </a:cubicBezTo>
                  <a:cubicBezTo>
                    <a:pt x="123" y="311"/>
                    <a:pt x="123" y="311"/>
                    <a:pt x="123" y="311"/>
                  </a:cubicBezTo>
                  <a:cubicBezTo>
                    <a:pt x="123" y="310"/>
                    <a:pt x="124" y="310"/>
                    <a:pt x="124" y="310"/>
                  </a:cubicBezTo>
                  <a:cubicBezTo>
                    <a:pt x="125" y="311"/>
                    <a:pt x="126" y="311"/>
                    <a:pt x="127" y="311"/>
                  </a:cubicBezTo>
                  <a:cubicBezTo>
                    <a:pt x="128" y="311"/>
                    <a:pt x="128" y="311"/>
                    <a:pt x="128" y="311"/>
                  </a:cubicBezTo>
                  <a:cubicBezTo>
                    <a:pt x="128" y="311"/>
                    <a:pt x="128" y="311"/>
                    <a:pt x="128" y="311"/>
                  </a:cubicBezTo>
                  <a:cubicBezTo>
                    <a:pt x="128" y="311"/>
                    <a:pt x="128" y="312"/>
                    <a:pt x="128" y="312"/>
                  </a:cubicBezTo>
                  <a:cubicBezTo>
                    <a:pt x="128" y="312"/>
                    <a:pt x="128" y="312"/>
                    <a:pt x="128" y="312"/>
                  </a:cubicBezTo>
                  <a:close/>
                  <a:moveTo>
                    <a:pt x="131" y="129"/>
                  </a:moveTo>
                  <a:cubicBezTo>
                    <a:pt x="131" y="130"/>
                    <a:pt x="131" y="130"/>
                    <a:pt x="131" y="130"/>
                  </a:cubicBezTo>
                  <a:cubicBezTo>
                    <a:pt x="131" y="131"/>
                    <a:pt x="131" y="131"/>
                    <a:pt x="131" y="131"/>
                  </a:cubicBezTo>
                  <a:cubicBezTo>
                    <a:pt x="131" y="131"/>
                    <a:pt x="130" y="131"/>
                    <a:pt x="130" y="131"/>
                  </a:cubicBezTo>
                  <a:cubicBezTo>
                    <a:pt x="130" y="131"/>
                    <a:pt x="130" y="131"/>
                    <a:pt x="130" y="131"/>
                  </a:cubicBezTo>
                  <a:cubicBezTo>
                    <a:pt x="130" y="131"/>
                    <a:pt x="129" y="130"/>
                    <a:pt x="129" y="130"/>
                  </a:cubicBezTo>
                  <a:cubicBezTo>
                    <a:pt x="129" y="130"/>
                    <a:pt x="130" y="130"/>
                    <a:pt x="131" y="129"/>
                  </a:cubicBezTo>
                  <a:close/>
                  <a:moveTo>
                    <a:pt x="134" y="327"/>
                  </a:moveTo>
                  <a:cubicBezTo>
                    <a:pt x="134" y="328"/>
                    <a:pt x="133" y="328"/>
                    <a:pt x="133" y="328"/>
                  </a:cubicBezTo>
                  <a:cubicBezTo>
                    <a:pt x="133" y="326"/>
                    <a:pt x="131" y="324"/>
                    <a:pt x="129" y="324"/>
                  </a:cubicBezTo>
                  <a:cubicBezTo>
                    <a:pt x="129" y="324"/>
                    <a:pt x="129" y="324"/>
                    <a:pt x="129" y="323"/>
                  </a:cubicBezTo>
                  <a:cubicBezTo>
                    <a:pt x="130" y="323"/>
                    <a:pt x="130" y="323"/>
                    <a:pt x="130" y="323"/>
                  </a:cubicBezTo>
                  <a:cubicBezTo>
                    <a:pt x="130" y="323"/>
                    <a:pt x="130" y="323"/>
                    <a:pt x="130" y="323"/>
                  </a:cubicBezTo>
                  <a:cubicBezTo>
                    <a:pt x="131" y="324"/>
                    <a:pt x="131" y="324"/>
                    <a:pt x="132" y="324"/>
                  </a:cubicBezTo>
                  <a:cubicBezTo>
                    <a:pt x="132" y="324"/>
                    <a:pt x="132" y="324"/>
                    <a:pt x="133" y="324"/>
                  </a:cubicBezTo>
                  <a:cubicBezTo>
                    <a:pt x="133" y="324"/>
                    <a:pt x="133" y="324"/>
                    <a:pt x="133" y="324"/>
                  </a:cubicBezTo>
                  <a:cubicBezTo>
                    <a:pt x="133" y="325"/>
                    <a:pt x="133" y="325"/>
                    <a:pt x="133" y="325"/>
                  </a:cubicBezTo>
                  <a:cubicBezTo>
                    <a:pt x="133" y="326"/>
                    <a:pt x="134" y="326"/>
                    <a:pt x="134" y="327"/>
                  </a:cubicBezTo>
                  <a:cubicBezTo>
                    <a:pt x="134" y="327"/>
                    <a:pt x="134" y="327"/>
                    <a:pt x="134" y="327"/>
                  </a:cubicBezTo>
                  <a:close/>
                  <a:moveTo>
                    <a:pt x="135" y="121"/>
                  </a:moveTo>
                  <a:cubicBezTo>
                    <a:pt x="134" y="122"/>
                    <a:pt x="133" y="123"/>
                    <a:pt x="132" y="124"/>
                  </a:cubicBezTo>
                  <a:cubicBezTo>
                    <a:pt x="132" y="124"/>
                    <a:pt x="132" y="124"/>
                    <a:pt x="132" y="124"/>
                  </a:cubicBezTo>
                  <a:cubicBezTo>
                    <a:pt x="133" y="123"/>
                    <a:pt x="133" y="122"/>
                    <a:pt x="133" y="121"/>
                  </a:cubicBezTo>
                  <a:cubicBezTo>
                    <a:pt x="133" y="119"/>
                    <a:pt x="133" y="118"/>
                    <a:pt x="132" y="118"/>
                  </a:cubicBezTo>
                  <a:cubicBezTo>
                    <a:pt x="133" y="118"/>
                    <a:pt x="134" y="117"/>
                    <a:pt x="135" y="117"/>
                  </a:cubicBezTo>
                  <a:cubicBezTo>
                    <a:pt x="135" y="117"/>
                    <a:pt x="135" y="118"/>
                    <a:pt x="135" y="118"/>
                  </a:cubicBezTo>
                  <a:cubicBezTo>
                    <a:pt x="135" y="119"/>
                    <a:pt x="135" y="120"/>
                    <a:pt x="135" y="121"/>
                  </a:cubicBezTo>
                  <a:cubicBezTo>
                    <a:pt x="135" y="121"/>
                    <a:pt x="135" y="121"/>
                    <a:pt x="135" y="121"/>
                  </a:cubicBezTo>
                  <a:close/>
                  <a:moveTo>
                    <a:pt x="136" y="162"/>
                  </a:moveTo>
                  <a:cubicBezTo>
                    <a:pt x="136" y="162"/>
                    <a:pt x="136" y="162"/>
                    <a:pt x="136" y="162"/>
                  </a:cubicBezTo>
                  <a:cubicBezTo>
                    <a:pt x="136" y="162"/>
                    <a:pt x="136" y="162"/>
                    <a:pt x="136" y="162"/>
                  </a:cubicBezTo>
                  <a:cubicBezTo>
                    <a:pt x="136" y="162"/>
                    <a:pt x="136" y="162"/>
                    <a:pt x="136" y="162"/>
                  </a:cubicBezTo>
                  <a:cubicBezTo>
                    <a:pt x="137" y="162"/>
                    <a:pt x="138" y="162"/>
                    <a:pt x="139" y="162"/>
                  </a:cubicBezTo>
                  <a:cubicBezTo>
                    <a:pt x="139" y="162"/>
                    <a:pt x="139" y="162"/>
                    <a:pt x="139" y="162"/>
                  </a:cubicBezTo>
                  <a:cubicBezTo>
                    <a:pt x="138" y="162"/>
                    <a:pt x="138" y="163"/>
                    <a:pt x="138" y="163"/>
                  </a:cubicBezTo>
                  <a:cubicBezTo>
                    <a:pt x="137" y="163"/>
                    <a:pt x="137" y="162"/>
                    <a:pt x="136" y="162"/>
                  </a:cubicBezTo>
                  <a:close/>
                  <a:moveTo>
                    <a:pt x="136" y="148"/>
                  </a:moveTo>
                  <a:cubicBezTo>
                    <a:pt x="136" y="148"/>
                    <a:pt x="136" y="148"/>
                    <a:pt x="136" y="147"/>
                  </a:cubicBezTo>
                  <a:cubicBezTo>
                    <a:pt x="136" y="147"/>
                    <a:pt x="136" y="147"/>
                    <a:pt x="136" y="147"/>
                  </a:cubicBezTo>
                  <a:cubicBezTo>
                    <a:pt x="136" y="147"/>
                    <a:pt x="137" y="148"/>
                    <a:pt x="137" y="148"/>
                  </a:cubicBezTo>
                  <a:cubicBezTo>
                    <a:pt x="137" y="148"/>
                    <a:pt x="136" y="148"/>
                    <a:pt x="136" y="148"/>
                  </a:cubicBezTo>
                  <a:cubicBezTo>
                    <a:pt x="136" y="148"/>
                    <a:pt x="136" y="148"/>
                    <a:pt x="136" y="148"/>
                  </a:cubicBezTo>
                  <a:close/>
                  <a:moveTo>
                    <a:pt x="139" y="240"/>
                  </a:moveTo>
                  <a:cubicBezTo>
                    <a:pt x="139" y="240"/>
                    <a:pt x="139" y="240"/>
                    <a:pt x="139" y="239"/>
                  </a:cubicBezTo>
                  <a:cubicBezTo>
                    <a:pt x="139" y="240"/>
                    <a:pt x="139" y="240"/>
                    <a:pt x="139" y="240"/>
                  </a:cubicBezTo>
                  <a:cubicBezTo>
                    <a:pt x="139" y="240"/>
                    <a:pt x="139" y="240"/>
                    <a:pt x="139" y="240"/>
                  </a:cubicBezTo>
                  <a:close/>
                  <a:moveTo>
                    <a:pt x="139" y="238"/>
                  </a:moveTo>
                  <a:cubicBezTo>
                    <a:pt x="139" y="238"/>
                    <a:pt x="139" y="238"/>
                    <a:pt x="139" y="238"/>
                  </a:cubicBezTo>
                  <a:cubicBezTo>
                    <a:pt x="139" y="237"/>
                    <a:pt x="139" y="237"/>
                    <a:pt x="139" y="237"/>
                  </a:cubicBezTo>
                  <a:cubicBezTo>
                    <a:pt x="139" y="237"/>
                    <a:pt x="139" y="237"/>
                    <a:pt x="139" y="237"/>
                  </a:cubicBezTo>
                  <a:cubicBezTo>
                    <a:pt x="139" y="237"/>
                    <a:pt x="139" y="237"/>
                    <a:pt x="139" y="238"/>
                  </a:cubicBezTo>
                  <a:close/>
                  <a:moveTo>
                    <a:pt x="140" y="243"/>
                  </a:moveTo>
                  <a:cubicBezTo>
                    <a:pt x="140" y="243"/>
                    <a:pt x="139" y="242"/>
                    <a:pt x="139" y="242"/>
                  </a:cubicBezTo>
                  <a:cubicBezTo>
                    <a:pt x="139" y="242"/>
                    <a:pt x="139" y="242"/>
                    <a:pt x="139" y="242"/>
                  </a:cubicBezTo>
                  <a:cubicBezTo>
                    <a:pt x="139" y="242"/>
                    <a:pt x="139" y="241"/>
                    <a:pt x="139" y="241"/>
                  </a:cubicBezTo>
                  <a:cubicBezTo>
                    <a:pt x="139" y="242"/>
                    <a:pt x="140" y="242"/>
                    <a:pt x="140" y="243"/>
                  </a:cubicBezTo>
                  <a:cubicBezTo>
                    <a:pt x="140" y="243"/>
                    <a:pt x="140" y="243"/>
                    <a:pt x="140" y="243"/>
                  </a:cubicBezTo>
                  <a:close/>
                  <a:moveTo>
                    <a:pt x="140" y="110"/>
                  </a:moveTo>
                  <a:cubicBezTo>
                    <a:pt x="140" y="110"/>
                    <a:pt x="140" y="110"/>
                    <a:pt x="139" y="110"/>
                  </a:cubicBezTo>
                  <a:cubicBezTo>
                    <a:pt x="138" y="110"/>
                    <a:pt x="137" y="111"/>
                    <a:pt x="136" y="113"/>
                  </a:cubicBezTo>
                  <a:cubicBezTo>
                    <a:pt x="136" y="113"/>
                    <a:pt x="136" y="113"/>
                    <a:pt x="136" y="113"/>
                  </a:cubicBezTo>
                  <a:cubicBezTo>
                    <a:pt x="135" y="112"/>
                    <a:pt x="135" y="111"/>
                    <a:pt x="134" y="111"/>
                  </a:cubicBezTo>
                  <a:cubicBezTo>
                    <a:pt x="134" y="111"/>
                    <a:pt x="134" y="111"/>
                    <a:pt x="134" y="110"/>
                  </a:cubicBezTo>
                  <a:cubicBezTo>
                    <a:pt x="134" y="110"/>
                    <a:pt x="134" y="111"/>
                    <a:pt x="135" y="111"/>
                  </a:cubicBezTo>
                  <a:cubicBezTo>
                    <a:pt x="136" y="111"/>
                    <a:pt x="137" y="110"/>
                    <a:pt x="138" y="109"/>
                  </a:cubicBezTo>
                  <a:cubicBezTo>
                    <a:pt x="139" y="110"/>
                    <a:pt x="140" y="110"/>
                    <a:pt x="140" y="110"/>
                  </a:cubicBezTo>
                  <a:cubicBezTo>
                    <a:pt x="140" y="110"/>
                    <a:pt x="140" y="110"/>
                    <a:pt x="140" y="110"/>
                  </a:cubicBezTo>
                  <a:close/>
                  <a:moveTo>
                    <a:pt x="143" y="259"/>
                  </a:moveTo>
                  <a:cubicBezTo>
                    <a:pt x="143" y="258"/>
                    <a:pt x="143" y="258"/>
                    <a:pt x="143" y="257"/>
                  </a:cubicBezTo>
                  <a:cubicBezTo>
                    <a:pt x="143" y="257"/>
                    <a:pt x="143" y="256"/>
                    <a:pt x="143" y="256"/>
                  </a:cubicBezTo>
                  <a:cubicBezTo>
                    <a:pt x="143" y="256"/>
                    <a:pt x="143" y="256"/>
                    <a:pt x="143" y="256"/>
                  </a:cubicBezTo>
                  <a:cubicBezTo>
                    <a:pt x="143" y="257"/>
                    <a:pt x="143" y="257"/>
                    <a:pt x="144" y="258"/>
                  </a:cubicBezTo>
                  <a:cubicBezTo>
                    <a:pt x="143" y="258"/>
                    <a:pt x="143" y="258"/>
                    <a:pt x="143" y="259"/>
                  </a:cubicBezTo>
                  <a:close/>
                  <a:moveTo>
                    <a:pt x="143" y="93"/>
                  </a:moveTo>
                  <a:cubicBezTo>
                    <a:pt x="141" y="93"/>
                    <a:pt x="139" y="95"/>
                    <a:pt x="139" y="97"/>
                  </a:cubicBezTo>
                  <a:cubicBezTo>
                    <a:pt x="139" y="97"/>
                    <a:pt x="139" y="97"/>
                    <a:pt x="139" y="97"/>
                  </a:cubicBezTo>
                  <a:cubicBezTo>
                    <a:pt x="139" y="96"/>
                    <a:pt x="139" y="96"/>
                    <a:pt x="139" y="95"/>
                  </a:cubicBezTo>
                  <a:cubicBezTo>
                    <a:pt x="139" y="95"/>
                    <a:pt x="139" y="95"/>
                    <a:pt x="139" y="95"/>
                  </a:cubicBezTo>
                  <a:cubicBezTo>
                    <a:pt x="139" y="94"/>
                    <a:pt x="140" y="94"/>
                    <a:pt x="140" y="93"/>
                  </a:cubicBezTo>
                  <a:cubicBezTo>
                    <a:pt x="142" y="93"/>
                    <a:pt x="143" y="92"/>
                    <a:pt x="143" y="91"/>
                  </a:cubicBezTo>
                  <a:cubicBezTo>
                    <a:pt x="143" y="91"/>
                    <a:pt x="143" y="91"/>
                    <a:pt x="143" y="91"/>
                  </a:cubicBezTo>
                  <a:cubicBezTo>
                    <a:pt x="144" y="93"/>
                    <a:pt x="145" y="94"/>
                    <a:pt x="147" y="94"/>
                  </a:cubicBezTo>
                  <a:cubicBezTo>
                    <a:pt x="147" y="94"/>
                    <a:pt x="148" y="94"/>
                    <a:pt x="148" y="94"/>
                  </a:cubicBezTo>
                  <a:cubicBezTo>
                    <a:pt x="148" y="94"/>
                    <a:pt x="148" y="94"/>
                    <a:pt x="148" y="94"/>
                  </a:cubicBezTo>
                  <a:cubicBezTo>
                    <a:pt x="148" y="95"/>
                    <a:pt x="148" y="95"/>
                    <a:pt x="148" y="96"/>
                  </a:cubicBezTo>
                  <a:cubicBezTo>
                    <a:pt x="148" y="97"/>
                    <a:pt x="148" y="98"/>
                    <a:pt x="149" y="99"/>
                  </a:cubicBezTo>
                  <a:cubicBezTo>
                    <a:pt x="149" y="99"/>
                    <a:pt x="148" y="99"/>
                    <a:pt x="148" y="99"/>
                  </a:cubicBezTo>
                  <a:cubicBezTo>
                    <a:pt x="148" y="99"/>
                    <a:pt x="148" y="99"/>
                    <a:pt x="148" y="99"/>
                  </a:cubicBezTo>
                  <a:cubicBezTo>
                    <a:pt x="148" y="99"/>
                    <a:pt x="148" y="98"/>
                    <a:pt x="148" y="98"/>
                  </a:cubicBezTo>
                  <a:cubicBezTo>
                    <a:pt x="148" y="96"/>
                    <a:pt x="146" y="93"/>
                    <a:pt x="143" y="93"/>
                  </a:cubicBezTo>
                  <a:close/>
                  <a:moveTo>
                    <a:pt x="148" y="325"/>
                  </a:moveTo>
                  <a:cubicBezTo>
                    <a:pt x="147" y="325"/>
                    <a:pt x="147" y="325"/>
                    <a:pt x="147" y="325"/>
                  </a:cubicBezTo>
                  <a:cubicBezTo>
                    <a:pt x="147" y="325"/>
                    <a:pt x="147" y="325"/>
                    <a:pt x="148" y="325"/>
                  </a:cubicBezTo>
                  <a:cubicBezTo>
                    <a:pt x="148" y="325"/>
                    <a:pt x="148" y="325"/>
                    <a:pt x="148" y="325"/>
                  </a:cubicBezTo>
                  <a:cubicBezTo>
                    <a:pt x="148" y="325"/>
                    <a:pt x="148" y="325"/>
                    <a:pt x="148" y="325"/>
                  </a:cubicBezTo>
                  <a:close/>
                  <a:moveTo>
                    <a:pt x="149" y="277"/>
                  </a:moveTo>
                  <a:cubicBezTo>
                    <a:pt x="149" y="277"/>
                    <a:pt x="149" y="277"/>
                    <a:pt x="148" y="277"/>
                  </a:cubicBezTo>
                  <a:cubicBezTo>
                    <a:pt x="148" y="277"/>
                    <a:pt x="148" y="277"/>
                    <a:pt x="148" y="277"/>
                  </a:cubicBezTo>
                  <a:cubicBezTo>
                    <a:pt x="149" y="277"/>
                    <a:pt x="149" y="277"/>
                    <a:pt x="149" y="277"/>
                  </a:cubicBezTo>
                  <a:cubicBezTo>
                    <a:pt x="149" y="277"/>
                    <a:pt x="150" y="277"/>
                    <a:pt x="150" y="277"/>
                  </a:cubicBezTo>
                  <a:cubicBezTo>
                    <a:pt x="150" y="277"/>
                    <a:pt x="150" y="277"/>
                    <a:pt x="149" y="277"/>
                  </a:cubicBezTo>
                  <a:close/>
                  <a:moveTo>
                    <a:pt x="150" y="300"/>
                  </a:moveTo>
                  <a:cubicBezTo>
                    <a:pt x="150" y="300"/>
                    <a:pt x="150" y="300"/>
                    <a:pt x="150" y="300"/>
                  </a:cubicBezTo>
                  <a:cubicBezTo>
                    <a:pt x="150" y="300"/>
                    <a:pt x="150" y="299"/>
                    <a:pt x="150" y="299"/>
                  </a:cubicBezTo>
                  <a:cubicBezTo>
                    <a:pt x="150" y="299"/>
                    <a:pt x="150" y="299"/>
                    <a:pt x="150" y="299"/>
                  </a:cubicBezTo>
                  <a:cubicBezTo>
                    <a:pt x="150" y="299"/>
                    <a:pt x="150" y="299"/>
                    <a:pt x="150" y="299"/>
                  </a:cubicBezTo>
                  <a:cubicBezTo>
                    <a:pt x="150" y="300"/>
                    <a:pt x="150" y="300"/>
                    <a:pt x="150" y="300"/>
                  </a:cubicBezTo>
                  <a:cubicBezTo>
                    <a:pt x="150" y="300"/>
                    <a:pt x="150" y="300"/>
                    <a:pt x="150" y="300"/>
                  </a:cubicBezTo>
                  <a:close/>
                  <a:moveTo>
                    <a:pt x="151" y="76"/>
                  </a:moveTo>
                  <a:cubicBezTo>
                    <a:pt x="150" y="76"/>
                    <a:pt x="149" y="76"/>
                    <a:pt x="149" y="77"/>
                  </a:cubicBezTo>
                  <a:cubicBezTo>
                    <a:pt x="149" y="77"/>
                    <a:pt x="148" y="76"/>
                    <a:pt x="148" y="76"/>
                  </a:cubicBezTo>
                  <a:cubicBezTo>
                    <a:pt x="149" y="76"/>
                    <a:pt x="150" y="76"/>
                    <a:pt x="151" y="75"/>
                  </a:cubicBezTo>
                  <a:cubicBezTo>
                    <a:pt x="151" y="75"/>
                    <a:pt x="151" y="75"/>
                    <a:pt x="151" y="76"/>
                  </a:cubicBezTo>
                  <a:cubicBezTo>
                    <a:pt x="151" y="76"/>
                    <a:pt x="151" y="76"/>
                    <a:pt x="151" y="76"/>
                  </a:cubicBezTo>
                  <a:close/>
                  <a:moveTo>
                    <a:pt x="151" y="64"/>
                  </a:moveTo>
                  <a:cubicBezTo>
                    <a:pt x="151" y="64"/>
                    <a:pt x="152" y="64"/>
                    <a:pt x="152" y="63"/>
                  </a:cubicBezTo>
                  <a:cubicBezTo>
                    <a:pt x="152" y="63"/>
                    <a:pt x="152" y="64"/>
                    <a:pt x="152" y="64"/>
                  </a:cubicBezTo>
                  <a:cubicBezTo>
                    <a:pt x="152" y="64"/>
                    <a:pt x="151" y="64"/>
                    <a:pt x="151" y="64"/>
                  </a:cubicBezTo>
                  <a:cubicBezTo>
                    <a:pt x="151" y="64"/>
                    <a:pt x="151" y="64"/>
                    <a:pt x="151" y="64"/>
                  </a:cubicBezTo>
                  <a:close/>
                  <a:moveTo>
                    <a:pt x="152" y="72"/>
                  </a:moveTo>
                  <a:cubicBezTo>
                    <a:pt x="152" y="72"/>
                    <a:pt x="152" y="72"/>
                    <a:pt x="153" y="72"/>
                  </a:cubicBezTo>
                  <a:cubicBezTo>
                    <a:pt x="152" y="72"/>
                    <a:pt x="152" y="73"/>
                    <a:pt x="152" y="73"/>
                  </a:cubicBezTo>
                  <a:cubicBezTo>
                    <a:pt x="152" y="73"/>
                    <a:pt x="152" y="72"/>
                    <a:pt x="152" y="72"/>
                  </a:cubicBezTo>
                  <a:close/>
                  <a:moveTo>
                    <a:pt x="153" y="220"/>
                  </a:moveTo>
                  <a:cubicBezTo>
                    <a:pt x="153" y="220"/>
                    <a:pt x="153" y="220"/>
                    <a:pt x="153" y="220"/>
                  </a:cubicBezTo>
                  <a:cubicBezTo>
                    <a:pt x="153" y="220"/>
                    <a:pt x="153" y="220"/>
                    <a:pt x="153" y="220"/>
                  </a:cubicBezTo>
                  <a:cubicBezTo>
                    <a:pt x="153" y="220"/>
                    <a:pt x="153" y="220"/>
                    <a:pt x="153" y="220"/>
                  </a:cubicBezTo>
                  <a:close/>
                  <a:moveTo>
                    <a:pt x="153" y="243"/>
                  </a:moveTo>
                  <a:cubicBezTo>
                    <a:pt x="153" y="242"/>
                    <a:pt x="153" y="242"/>
                    <a:pt x="153" y="242"/>
                  </a:cubicBezTo>
                  <a:cubicBezTo>
                    <a:pt x="153" y="242"/>
                    <a:pt x="153" y="242"/>
                    <a:pt x="153" y="242"/>
                  </a:cubicBezTo>
                  <a:cubicBezTo>
                    <a:pt x="155" y="241"/>
                    <a:pt x="156" y="240"/>
                    <a:pt x="156" y="239"/>
                  </a:cubicBezTo>
                  <a:cubicBezTo>
                    <a:pt x="156" y="239"/>
                    <a:pt x="156" y="239"/>
                    <a:pt x="157" y="239"/>
                  </a:cubicBezTo>
                  <a:cubicBezTo>
                    <a:pt x="157" y="240"/>
                    <a:pt x="157" y="240"/>
                    <a:pt x="157" y="241"/>
                  </a:cubicBezTo>
                  <a:cubicBezTo>
                    <a:pt x="157" y="241"/>
                    <a:pt x="157" y="241"/>
                    <a:pt x="157" y="241"/>
                  </a:cubicBezTo>
                  <a:cubicBezTo>
                    <a:pt x="157" y="241"/>
                    <a:pt x="157" y="241"/>
                    <a:pt x="157" y="241"/>
                  </a:cubicBezTo>
                  <a:cubicBezTo>
                    <a:pt x="155" y="241"/>
                    <a:pt x="154" y="241"/>
                    <a:pt x="153" y="243"/>
                  </a:cubicBezTo>
                  <a:cubicBezTo>
                    <a:pt x="153" y="243"/>
                    <a:pt x="153" y="243"/>
                    <a:pt x="153" y="243"/>
                  </a:cubicBezTo>
                  <a:close/>
                  <a:moveTo>
                    <a:pt x="156" y="220"/>
                  </a:moveTo>
                  <a:cubicBezTo>
                    <a:pt x="155" y="220"/>
                    <a:pt x="155" y="220"/>
                    <a:pt x="154" y="220"/>
                  </a:cubicBezTo>
                  <a:cubicBezTo>
                    <a:pt x="155" y="220"/>
                    <a:pt x="155" y="220"/>
                    <a:pt x="156" y="219"/>
                  </a:cubicBezTo>
                  <a:cubicBezTo>
                    <a:pt x="156" y="219"/>
                    <a:pt x="156" y="219"/>
                    <a:pt x="156" y="219"/>
                  </a:cubicBezTo>
                  <a:cubicBezTo>
                    <a:pt x="156" y="220"/>
                    <a:pt x="156" y="220"/>
                    <a:pt x="156" y="220"/>
                  </a:cubicBezTo>
                  <a:close/>
                  <a:moveTo>
                    <a:pt x="154" y="316"/>
                  </a:moveTo>
                  <a:cubicBezTo>
                    <a:pt x="154" y="316"/>
                    <a:pt x="154" y="316"/>
                    <a:pt x="154" y="316"/>
                  </a:cubicBezTo>
                  <a:cubicBezTo>
                    <a:pt x="154" y="316"/>
                    <a:pt x="154" y="316"/>
                    <a:pt x="153" y="316"/>
                  </a:cubicBezTo>
                  <a:cubicBezTo>
                    <a:pt x="153" y="316"/>
                    <a:pt x="153" y="316"/>
                    <a:pt x="153" y="316"/>
                  </a:cubicBezTo>
                  <a:cubicBezTo>
                    <a:pt x="153" y="315"/>
                    <a:pt x="153" y="315"/>
                    <a:pt x="153" y="315"/>
                  </a:cubicBezTo>
                  <a:cubicBezTo>
                    <a:pt x="154" y="315"/>
                    <a:pt x="154" y="315"/>
                    <a:pt x="154" y="315"/>
                  </a:cubicBezTo>
                  <a:cubicBezTo>
                    <a:pt x="154" y="315"/>
                    <a:pt x="154" y="315"/>
                    <a:pt x="154" y="316"/>
                  </a:cubicBezTo>
                  <a:cubicBezTo>
                    <a:pt x="154" y="316"/>
                    <a:pt x="154" y="316"/>
                    <a:pt x="154" y="316"/>
                  </a:cubicBezTo>
                  <a:close/>
                  <a:moveTo>
                    <a:pt x="154" y="255"/>
                  </a:moveTo>
                  <a:cubicBezTo>
                    <a:pt x="154" y="255"/>
                    <a:pt x="154" y="254"/>
                    <a:pt x="154" y="254"/>
                  </a:cubicBezTo>
                  <a:cubicBezTo>
                    <a:pt x="154" y="254"/>
                    <a:pt x="154" y="254"/>
                    <a:pt x="154" y="254"/>
                  </a:cubicBezTo>
                  <a:cubicBezTo>
                    <a:pt x="154" y="254"/>
                    <a:pt x="155" y="254"/>
                    <a:pt x="155" y="254"/>
                  </a:cubicBezTo>
                  <a:cubicBezTo>
                    <a:pt x="155" y="255"/>
                    <a:pt x="154" y="255"/>
                    <a:pt x="154" y="255"/>
                  </a:cubicBezTo>
                  <a:close/>
                  <a:moveTo>
                    <a:pt x="157" y="336"/>
                  </a:moveTo>
                  <a:cubicBezTo>
                    <a:pt x="157" y="336"/>
                    <a:pt x="157" y="336"/>
                    <a:pt x="157" y="336"/>
                  </a:cubicBezTo>
                  <a:cubicBezTo>
                    <a:pt x="157" y="336"/>
                    <a:pt x="157" y="336"/>
                    <a:pt x="158" y="336"/>
                  </a:cubicBezTo>
                  <a:cubicBezTo>
                    <a:pt x="157" y="336"/>
                    <a:pt x="157" y="336"/>
                    <a:pt x="157" y="336"/>
                  </a:cubicBezTo>
                  <a:close/>
                  <a:moveTo>
                    <a:pt x="157" y="186"/>
                  </a:moveTo>
                  <a:cubicBezTo>
                    <a:pt x="157" y="186"/>
                    <a:pt x="157" y="186"/>
                    <a:pt x="157" y="186"/>
                  </a:cubicBezTo>
                  <a:cubicBezTo>
                    <a:pt x="157" y="186"/>
                    <a:pt x="157" y="186"/>
                    <a:pt x="156" y="186"/>
                  </a:cubicBezTo>
                  <a:cubicBezTo>
                    <a:pt x="156" y="186"/>
                    <a:pt x="156" y="185"/>
                    <a:pt x="156" y="185"/>
                  </a:cubicBezTo>
                  <a:cubicBezTo>
                    <a:pt x="156" y="185"/>
                    <a:pt x="156" y="185"/>
                    <a:pt x="156" y="185"/>
                  </a:cubicBezTo>
                  <a:cubicBezTo>
                    <a:pt x="157" y="185"/>
                    <a:pt x="157" y="185"/>
                    <a:pt x="157" y="185"/>
                  </a:cubicBezTo>
                  <a:cubicBezTo>
                    <a:pt x="157" y="185"/>
                    <a:pt x="157" y="185"/>
                    <a:pt x="157" y="185"/>
                  </a:cubicBezTo>
                  <a:cubicBezTo>
                    <a:pt x="157" y="185"/>
                    <a:pt x="157" y="185"/>
                    <a:pt x="158" y="186"/>
                  </a:cubicBezTo>
                  <a:cubicBezTo>
                    <a:pt x="158" y="186"/>
                    <a:pt x="157" y="186"/>
                    <a:pt x="157" y="186"/>
                  </a:cubicBezTo>
                  <a:close/>
                  <a:moveTo>
                    <a:pt x="157" y="172"/>
                  </a:moveTo>
                  <a:cubicBezTo>
                    <a:pt x="157" y="172"/>
                    <a:pt x="157" y="172"/>
                    <a:pt x="157" y="172"/>
                  </a:cubicBezTo>
                  <a:cubicBezTo>
                    <a:pt x="157" y="172"/>
                    <a:pt x="157" y="172"/>
                    <a:pt x="157" y="172"/>
                  </a:cubicBezTo>
                  <a:cubicBezTo>
                    <a:pt x="157" y="172"/>
                    <a:pt x="157" y="172"/>
                    <a:pt x="157" y="172"/>
                  </a:cubicBezTo>
                  <a:cubicBezTo>
                    <a:pt x="157" y="172"/>
                    <a:pt x="157" y="172"/>
                    <a:pt x="157" y="172"/>
                  </a:cubicBezTo>
                  <a:close/>
                  <a:moveTo>
                    <a:pt x="159" y="139"/>
                  </a:moveTo>
                  <a:cubicBezTo>
                    <a:pt x="159" y="139"/>
                    <a:pt x="159" y="139"/>
                    <a:pt x="159" y="139"/>
                  </a:cubicBezTo>
                  <a:cubicBezTo>
                    <a:pt x="157" y="139"/>
                    <a:pt x="155" y="141"/>
                    <a:pt x="155" y="143"/>
                  </a:cubicBezTo>
                  <a:cubicBezTo>
                    <a:pt x="155" y="143"/>
                    <a:pt x="155" y="143"/>
                    <a:pt x="155" y="143"/>
                  </a:cubicBezTo>
                  <a:cubicBezTo>
                    <a:pt x="154" y="143"/>
                    <a:pt x="154" y="144"/>
                    <a:pt x="154" y="144"/>
                  </a:cubicBezTo>
                  <a:cubicBezTo>
                    <a:pt x="153" y="144"/>
                    <a:pt x="153" y="144"/>
                    <a:pt x="153" y="144"/>
                  </a:cubicBezTo>
                  <a:cubicBezTo>
                    <a:pt x="153" y="143"/>
                    <a:pt x="152" y="142"/>
                    <a:pt x="152" y="142"/>
                  </a:cubicBezTo>
                  <a:cubicBezTo>
                    <a:pt x="152" y="141"/>
                    <a:pt x="153" y="141"/>
                    <a:pt x="153" y="140"/>
                  </a:cubicBezTo>
                  <a:cubicBezTo>
                    <a:pt x="155" y="140"/>
                    <a:pt x="157" y="138"/>
                    <a:pt x="157" y="135"/>
                  </a:cubicBezTo>
                  <a:cubicBezTo>
                    <a:pt x="157" y="136"/>
                    <a:pt x="158" y="136"/>
                    <a:pt x="159" y="136"/>
                  </a:cubicBezTo>
                  <a:cubicBezTo>
                    <a:pt x="160" y="136"/>
                    <a:pt x="160" y="136"/>
                    <a:pt x="160" y="136"/>
                  </a:cubicBezTo>
                  <a:cubicBezTo>
                    <a:pt x="160" y="137"/>
                    <a:pt x="160" y="137"/>
                    <a:pt x="160" y="137"/>
                  </a:cubicBezTo>
                  <a:cubicBezTo>
                    <a:pt x="160" y="138"/>
                    <a:pt x="160" y="139"/>
                    <a:pt x="160" y="139"/>
                  </a:cubicBezTo>
                  <a:cubicBezTo>
                    <a:pt x="160" y="139"/>
                    <a:pt x="159" y="139"/>
                    <a:pt x="159" y="139"/>
                  </a:cubicBezTo>
                  <a:close/>
                  <a:moveTo>
                    <a:pt x="161" y="98"/>
                  </a:moveTo>
                  <a:cubicBezTo>
                    <a:pt x="161" y="98"/>
                    <a:pt x="161" y="98"/>
                    <a:pt x="161" y="98"/>
                  </a:cubicBezTo>
                  <a:cubicBezTo>
                    <a:pt x="160" y="98"/>
                    <a:pt x="159" y="97"/>
                    <a:pt x="158" y="97"/>
                  </a:cubicBezTo>
                  <a:cubicBezTo>
                    <a:pt x="159" y="96"/>
                    <a:pt x="159" y="96"/>
                    <a:pt x="160" y="96"/>
                  </a:cubicBezTo>
                  <a:cubicBezTo>
                    <a:pt x="160" y="95"/>
                    <a:pt x="161" y="95"/>
                    <a:pt x="161" y="95"/>
                  </a:cubicBezTo>
                  <a:cubicBezTo>
                    <a:pt x="162" y="95"/>
                    <a:pt x="162" y="95"/>
                    <a:pt x="162" y="95"/>
                  </a:cubicBezTo>
                  <a:cubicBezTo>
                    <a:pt x="161" y="96"/>
                    <a:pt x="161" y="97"/>
                    <a:pt x="161" y="98"/>
                  </a:cubicBezTo>
                  <a:close/>
                  <a:moveTo>
                    <a:pt x="161" y="25"/>
                  </a:moveTo>
                  <a:cubicBezTo>
                    <a:pt x="161" y="25"/>
                    <a:pt x="161" y="24"/>
                    <a:pt x="160" y="24"/>
                  </a:cubicBezTo>
                  <a:cubicBezTo>
                    <a:pt x="161" y="24"/>
                    <a:pt x="162" y="24"/>
                    <a:pt x="162" y="23"/>
                  </a:cubicBezTo>
                  <a:cubicBezTo>
                    <a:pt x="162" y="24"/>
                    <a:pt x="162" y="24"/>
                    <a:pt x="162" y="24"/>
                  </a:cubicBezTo>
                  <a:cubicBezTo>
                    <a:pt x="162" y="24"/>
                    <a:pt x="161" y="24"/>
                    <a:pt x="161" y="25"/>
                  </a:cubicBezTo>
                  <a:close/>
                  <a:moveTo>
                    <a:pt x="226" y="40"/>
                  </a:moveTo>
                  <a:cubicBezTo>
                    <a:pt x="226" y="40"/>
                    <a:pt x="226" y="40"/>
                    <a:pt x="227" y="40"/>
                  </a:cubicBezTo>
                  <a:cubicBezTo>
                    <a:pt x="226" y="40"/>
                    <a:pt x="226" y="40"/>
                    <a:pt x="226" y="40"/>
                  </a:cubicBezTo>
                  <a:cubicBezTo>
                    <a:pt x="226" y="40"/>
                    <a:pt x="226" y="40"/>
                    <a:pt x="226" y="40"/>
                  </a:cubicBezTo>
                  <a:close/>
                  <a:moveTo>
                    <a:pt x="222" y="22"/>
                  </a:moveTo>
                  <a:cubicBezTo>
                    <a:pt x="222" y="22"/>
                    <a:pt x="222" y="22"/>
                    <a:pt x="222" y="23"/>
                  </a:cubicBezTo>
                  <a:cubicBezTo>
                    <a:pt x="222" y="23"/>
                    <a:pt x="222" y="23"/>
                    <a:pt x="222" y="23"/>
                  </a:cubicBezTo>
                  <a:cubicBezTo>
                    <a:pt x="222" y="23"/>
                    <a:pt x="222" y="22"/>
                    <a:pt x="222" y="22"/>
                  </a:cubicBezTo>
                  <a:close/>
                  <a:moveTo>
                    <a:pt x="220" y="32"/>
                  </a:moveTo>
                  <a:cubicBezTo>
                    <a:pt x="221" y="32"/>
                    <a:pt x="221" y="33"/>
                    <a:pt x="221" y="33"/>
                  </a:cubicBezTo>
                  <a:cubicBezTo>
                    <a:pt x="221" y="34"/>
                    <a:pt x="223" y="35"/>
                    <a:pt x="224" y="35"/>
                  </a:cubicBezTo>
                  <a:cubicBezTo>
                    <a:pt x="225" y="35"/>
                    <a:pt x="225" y="35"/>
                    <a:pt x="225" y="35"/>
                  </a:cubicBezTo>
                  <a:cubicBezTo>
                    <a:pt x="225" y="35"/>
                    <a:pt x="225" y="36"/>
                    <a:pt x="225" y="37"/>
                  </a:cubicBezTo>
                  <a:cubicBezTo>
                    <a:pt x="224" y="36"/>
                    <a:pt x="224" y="36"/>
                    <a:pt x="223" y="36"/>
                  </a:cubicBezTo>
                  <a:cubicBezTo>
                    <a:pt x="222" y="35"/>
                    <a:pt x="221" y="34"/>
                    <a:pt x="220" y="34"/>
                  </a:cubicBezTo>
                  <a:cubicBezTo>
                    <a:pt x="220" y="33"/>
                    <a:pt x="220" y="33"/>
                    <a:pt x="220" y="32"/>
                  </a:cubicBezTo>
                  <a:close/>
                  <a:moveTo>
                    <a:pt x="219" y="45"/>
                  </a:moveTo>
                  <a:cubicBezTo>
                    <a:pt x="220" y="45"/>
                    <a:pt x="222" y="44"/>
                    <a:pt x="222" y="43"/>
                  </a:cubicBezTo>
                  <a:cubicBezTo>
                    <a:pt x="222" y="43"/>
                    <a:pt x="223" y="43"/>
                    <a:pt x="223" y="43"/>
                  </a:cubicBezTo>
                  <a:cubicBezTo>
                    <a:pt x="223" y="43"/>
                    <a:pt x="223" y="43"/>
                    <a:pt x="223" y="43"/>
                  </a:cubicBezTo>
                  <a:cubicBezTo>
                    <a:pt x="222" y="44"/>
                    <a:pt x="221" y="45"/>
                    <a:pt x="221" y="46"/>
                  </a:cubicBezTo>
                  <a:cubicBezTo>
                    <a:pt x="221" y="47"/>
                    <a:pt x="221" y="47"/>
                    <a:pt x="220" y="47"/>
                  </a:cubicBezTo>
                  <a:cubicBezTo>
                    <a:pt x="220" y="46"/>
                    <a:pt x="219" y="45"/>
                    <a:pt x="219" y="45"/>
                  </a:cubicBezTo>
                  <a:cubicBezTo>
                    <a:pt x="219" y="45"/>
                    <a:pt x="219" y="45"/>
                    <a:pt x="219" y="45"/>
                  </a:cubicBezTo>
                  <a:close/>
                  <a:moveTo>
                    <a:pt x="223" y="108"/>
                  </a:moveTo>
                  <a:cubicBezTo>
                    <a:pt x="223" y="109"/>
                    <a:pt x="223" y="109"/>
                    <a:pt x="223" y="109"/>
                  </a:cubicBezTo>
                  <a:cubicBezTo>
                    <a:pt x="223" y="109"/>
                    <a:pt x="222" y="109"/>
                    <a:pt x="222" y="110"/>
                  </a:cubicBezTo>
                  <a:cubicBezTo>
                    <a:pt x="222" y="110"/>
                    <a:pt x="222" y="110"/>
                    <a:pt x="222" y="110"/>
                  </a:cubicBezTo>
                  <a:cubicBezTo>
                    <a:pt x="222" y="110"/>
                    <a:pt x="222" y="110"/>
                    <a:pt x="222" y="110"/>
                  </a:cubicBezTo>
                  <a:cubicBezTo>
                    <a:pt x="222" y="109"/>
                    <a:pt x="222" y="109"/>
                    <a:pt x="222" y="109"/>
                  </a:cubicBezTo>
                  <a:cubicBezTo>
                    <a:pt x="222" y="109"/>
                    <a:pt x="222" y="108"/>
                    <a:pt x="222" y="108"/>
                  </a:cubicBezTo>
                  <a:cubicBezTo>
                    <a:pt x="222" y="107"/>
                    <a:pt x="222" y="106"/>
                    <a:pt x="222" y="105"/>
                  </a:cubicBezTo>
                  <a:cubicBezTo>
                    <a:pt x="222" y="105"/>
                    <a:pt x="222" y="105"/>
                    <a:pt x="222" y="105"/>
                  </a:cubicBezTo>
                  <a:cubicBezTo>
                    <a:pt x="222" y="105"/>
                    <a:pt x="222" y="105"/>
                    <a:pt x="222" y="105"/>
                  </a:cubicBezTo>
                  <a:cubicBezTo>
                    <a:pt x="222" y="106"/>
                    <a:pt x="222" y="106"/>
                    <a:pt x="222" y="106"/>
                  </a:cubicBezTo>
                  <a:cubicBezTo>
                    <a:pt x="222" y="107"/>
                    <a:pt x="223" y="108"/>
                    <a:pt x="223" y="108"/>
                  </a:cubicBezTo>
                  <a:close/>
                  <a:moveTo>
                    <a:pt x="223" y="95"/>
                  </a:moveTo>
                  <a:cubicBezTo>
                    <a:pt x="223" y="95"/>
                    <a:pt x="223" y="95"/>
                    <a:pt x="223" y="95"/>
                  </a:cubicBezTo>
                  <a:cubicBezTo>
                    <a:pt x="223" y="95"/>
                    <a:pt x="223" y="95"/>
                    <a:pt x="223" y="95"/>
                  </a:cubicBezTo>
                  <a:cubicBezTo>
                    <a:pt x="223" y="95"/>
                    <a:pt x="223" y="95"/>
                    <a:pt x="223" y="95"/>
                  </a:cubicBezTo>
                  <a:close/>
                  <a:moveTo>
                    <a:pt x="224" y="147"/>
                  </a:moveTo>
                  <a:cubicBezTo>
                    <a:pt x="224" y="147"/>
                    <a:pt x="224" y="147"/>
                    <a:pt x="224" y="147"/>
                  </a:cubicBezTo>
                  <a:cubicBezTo>
                    <a:pt x="223" y="148"/>
                    <a:pt x="223" y="148"/>
                    <a:pt x="223" y="149"/>
                  </a:cubicBezTo>
                  <a:cubicBezTo>
                    <a:pt x="223" y="149"/>
                    <a:pt x="223" y="149"/>
                    <a:pt x="223" y="149"/>
                  </a:cubicBezTo>
                  <a:cubicBezTo>
                    <a:pt x="223" y="149"/>
                    <a:pt x="223" y="149"/>
                    <a:pt x="223" y="149"/>
                  </a:cubicBezTo>
                  <a:cubicBezTo>
                    <a:pt x="223" y="149"/>
                    <a:pt x="223" y="148"/>
                    <a:pt x="223" y="148"/>
                  </a:cubicBezTo>
                  <a:cubicBezTo>
                    <a:pt x="223" y="148"/>
                    <a:pt x="223" y="148"/>
                    <a:pt x="224" y="147"/>
                  </a:cubicBezTo>
                  <a:close/>
                  <a:moveTo>
                    <a:pt x="221" y="119"/>
                  </a:moveTo>
                  <a:cubicBezTo>
                    <a:pt x="221" y="118"/>
                    <a:pt x="221" y="118"/>
                    <a:pt x="221" y="118"/>
                  </a:cubicBezTo>
                  <a:cubicBezTo>
                    <a:pt x="221" y="119"/>
                    <a:pt x="221" y="119"/>
                    <a:pt x="221" y="120"/>
                  </a:cubicBezTo>
                  <a:cubicBezTo>
                    <a:pt x="221" y="120"/>
                    <a:pt x="221" y="120"/>
                    <a:pt x="221" y="120"/>
                  </a:cubicBezTo>
                  <a:cubicBezTo>
                    <a:pt x="221" y="120"/>
                    <a:pt x="221" y="120"/>
                    <a:pt x="221" y="120"/>
                  </a:cubicBezTo>
                  <a:cubicBezTo>
                    <a:pt x="221" y="119"/>
                    <a:pt x="221" y="119"/>
                    <a:pt x="221" y="119"/>
                  </a:cubicBezTo>
                  <a:close/>
                  <a:moveTo>
                    <a:pt x="219" y="96"/>
                  </a:moveTo>
                  <a:cubicBezTo>
                    <a:pt x="219" y="95"/>
                    <a:pt x="219" y="95"/>
                    <a:pt x="219" y="95"/>
                  </a:cubicBezTo>
                  <a:cubicBezTo>
                    <a:pt x="219" y="95"/>
                    <a:pt x="219" y="94"/>
                    <a:pt x="219" y="94"/>
                  </a:cubicBezTo>
                  <a:cubicBezTo>
                    <a:pt x="220" y="95"/>
                    <a:pt x="220" y="95"/>
                    <a:pt x="221" y="95"/>
                  </a:cubicBezTo>
                  <a:cubicBezTo>
                    <a:pt x="221" y="95"/>
                    <a:pt x="221" y="95"/>
                    <a:pt x="221" y="95"/>
                  </a:cubicBezTo>
                  <a:cubicBezTo>
                    <a:pt x="221" y="95"/>
                    <a:pt x="221" y="95"/>
                    <a:pt x="222" y="95"/>
                  </a:cubicBezTo>
                  <a:cubicBezTo>
                    <a:pt x="221" y="95"/>
                    <a:pt x="220" y="95"/>
                    <a:pt x="219" y="96"/>
                  </a:cubicBezTo>
                  <a:close/>
                  <a:moveTo>
                    <a:pt x="217" y="27"/>
                  </a:moveTo>
                  <a:cubicBezTo>
                    <a:pt x="217" y="27"/>
                    <a:pt x="218" y="27"/>
                    <a:pt x="218" y="26"/>
                  </a:cubicBezTo>
                  <a:cubicBezTo>
                    <a:pt x="218" y="27"/>
                    <a:pt x="218" y="27"/>
                    <a:pt x="218" y="27"/>
                  </a:cubicBezTo>
                  <a:cubicBezTo>
                    <a:pt x="218" y="27"/>
                    <a:pt x="218" y="27"/>
                    <a:pt x="218" y="28"/>
                  </a:cubicBezTo>
                  <a:cubicBezTo>
                    <a:pt x="218" y="28"/>
                    <a:pt x="217" y="27"/>
                    <a:pt x="217" y="27"/>
                  </a:cubicBezTo>
                  <a:cubicBezTo>
                    <a:pt x="217" y="27"/>
                    <a:pt x="217" y="27"/>
                    <a:pt x="217" y="27"/>
                  </a:cubicBezTo>
                  <a:cubicBezTo>
                    <a:pt x="217" y="27"/>
                    <a:pt x="217" y="27"/>
                    <a:pt x="217" y="27"/>
                  </a:cubicBezTo>
                  <a:cubicBezTo>
                    <a:pt x="217" y="27"/>
                    <a:pt x="217" y="27"/>
                    <a:pt x="217" y="27"/>
                  </a:cubicBezTo>
                  <a:cubicBezTo>
                    <a:pt x="217" y="27"/>
                    <a:pt x="217" y="27"/>
                    <a:pt x="217" y="27"/>
                  </a:cubicBezTo>
                  <a:close/>
                  <a:moveTo>
                    <a:pt x="209" y="17"/>
                  </a:moveTo>
                  <a:cubicBezTo>
                    <a:pt x="209" y="17"/>
                    <a:pt x="210" y="17"/>
                    <a:pt x="210" y="17"/>
                  </a:cubicBezTo>
                  <a:cubicBezTo>
                    <a:pt x="210" y="18"/>
                    <a:pt x="210" y="18"/>
                    <a:pt x="210" y="19"/>
                  </a:cubicBezTo>
                  <a:cubicBezTo>
                    <a:pt x="209" y="19"/>
                    <a:pt x="208" y="18"/>
                    <a:pt x="207" y="18"/>
                  </a:cubicBezTo>
                  <a:cubicBezTo>
                    <a:pt x="207" y="18"/>
                    <a:pt x="207" y="18"/>
                    <a:pt x="207" y="18"/>
                  </a:cubicBezTo>
                  <a:cubicBezTo>
                    <a:pt x="207" y="18"/>
                    <a:pt x="207" y="18"/>
                    <a:pt x="207" y="18"/>
                  </a:cubicBezTo>
                  <a:cubicBezTo>
                    <a:pt x="207" y="17"/>
                    <a:pt x="207" y="17"/>
                    <a:pt x="206" y="16"/>
                  </a:cubicBezTo>
                  <a:cubicBezTo>
                    <a:pt x="207" y="17"/>
                    <a:pt x="208" y="17"/>
                    <a:pt x="209" y="17"/>
                  </a:cubicBezTo>
                  <a:close/>
                  <a:moveTo>
                    <a:pt x="206" y="41"/>
                  </a:moveTo>
                  <a:cubicBezTo>
                    <a:pt x="204" y="41"/>
                    <a:pt x="203" y="42"/>
                    <a:pt x="202" y="44"/>
                  </a:cubicBezTo>
                  <a:cubicBezTo>
                    <a:pt x="202" y="44"/>
                    <a:pt x="202" y="44"/>
                    <a:pt x="202" y="44"/>
                  </a:cubicBezTo>
                  <a:cubicBezTo>
                    <a:pt x="201" y="44"/>
                    <a:pt x="201" y="44"/>
                    <a:pt x="201" y="44"/>
                  </a:cubicBezTo>
                  <a:cubicBezTo>
                    <a:pt x="201" y="41"/>
                    <a:pt x="199" y="40"/>
                    <a:pt x="196" y="40"/>
                  </a:cubicBezTo>
                  <a:cubicBezTo>
                    <a:pt x="196" y="40"/>
                    <a:pt x="196" y="40"/>
                    <a:pt x="195" y="40"/>
                  </a:cubicBezTo>
                  <a:cubicBezTo>
                    <a:pt x="195" y="40"/>
                    <a:pt x="195" y="40"/>
                    <a:pt x="195" y="40"/>
                  </a:cubicBezTo>
                  <a:cubicBezTo>
                    <a:pt x="196" y="39"/>
                    <a:pt x="196" y="38"/>
                    <a:pt x="196" y="37"/>
                  </a:cubicBezTo>
                  <a:cubicBezTo>
                    <a:pt x="196" y="37"/>
                    <a:pt x="196" y="37"/>
                    <a:pt x="196" y="37"/>
                  </a:cubicBezTo>
                  <a:cubicBezTo>
                    <a:pt x="196" y="36"/>
                    <a:pt x="197" y="36"/>
                    <a:pt x="197" y="36"/>
                  </a:cubicBezTo>
                  <a:cubicBezTo>
                    <a:pt x="197" y="36"/>
                    <a:pt x="197" y="36"/>
                    <a:pt x="197" y="36"/>
                  </a:cubicBezTo>
                  <a:cubicBezTo>
                    <a:pt x="197" y="39"/>
                    <a:pt x="199" y="42"/>
                    <a:pt x="202" y="42"/>
                  </a:cubicBezTo>
                  <a:cubicBezTo>
                    <a:pt x="204" y="42"/>
                    <a:pt x="205" y="41"/>
                    <a:pt x="206" y="40"/>
                  </a:cubicBezTo>
                  <a:cubicBezTo>
                    <a:pt x="206" y="40"/>
                    <a:pt x="206" y="40"/>
                    <a:pt x="206" y="41"/>
                  </a:cubicBezTo>
                  <a:close/>
                  <a:moveTo>
                    <a:pt x="198" y="85"/>
                  </a:moveTo>
                  <a:cubicBezTo>
                    <a:pt x="199" y="86"/>
                    <a:pt x="199" y="86"/>
                    <a:pt x="200" y="86"/>
                  </a:cubicBezTo>
                  <a:cubicBezTo>
                    <a:pt x="200" y="86"/>
                    <a:pt x="200" y="86"/>
                    <a:pt x="200" y="86"/>
                  </a:cubicBezTo>
                  <a:cubicBezTo>
                    <a:pt x="200" y="86"/>
                    <a:pt x="200" y="87"/>
                    <a:pt x="200" y="87"/>
                  </a:cubicBezTo>
                  <a:cubicBezTo>
                    <a:pt x="199" y="87"/>
                    <a:pt x="199" y="86"/>
                    <a:pt x="198" y="86"/>
                  </a:cubicBezTo>
                  <a:cubicBezTo>
                    <a:pt x="198" y="86"/>
                    <a:pt x="198" y="86"/>
                    <a:pt x="198" y="85"/>
                  </a:cubicBezTo>
                  <a:cubicBezTo>
                    <a:pt x="198" y="85"/>
                    <a:pt x="198" y="85"/>
                    <a:pt x="198" y="85"/>
                  </a:cubicBezTo>
                  <a:close/>
                  <a:moveTo>
                    <a:pt x="200" y="75"/>
                  </a:moveTo>
                  <a:cubicBezTo>
                    <a:pt x="200" y="75"/>
                    <a:pt x="199" y="75"/>
                    <a:pt x="199" y="76"/>
                  </a:cubicBezTo>
                  <a:cubicBezTo>
                    <a:pt x="198" y="75"/>
                    <a:pt x="198" y="75"/>
                    <a:pt x="198" y="74"/>
                  </a:cubicBezTo>
                  <a:cubicBezTo>
                    <a:pt x="198" y="74"/>
                    <a:pt x="198" y="74"/>
                    <a:pt x="199" y="74"/>
                  </a:cubicBezTo>
                  <a:cubicBezTo>
                    <a:pt x="199" y="74"/>
                    <a:pt x="199" y="74"/>
                    <a:pt x="199" y="74"/>
                  </a:cubicBezTo>
                  <a:cubicBezTo>
                    <a:pt x="200" y="74"/>
                    <a:pt x="200" y="74"/>
                    <a:pt x="200" y="74"/>
                  </a:cubicBezTo>
                  <a:cubicBezTo>
                    <a:pt x="200" y="75"/>
                    <a:pt x="200" y="75"/>
                    <a:pt x="201" y="75"/>
                  </a:cubicBezTo>
                  <a:cubicBezTo>
                    <a:pt x="200" y="75"/>
                    <a:pt x="200" y="75"/>
                    <a:pt x="200" y="75"/>
                  </a:cubicBezTo>
                  <a:close/>
                  <a:moveTo>
                    <a:pt x="201" y="20"/>
                  </a:moveTo>
                  <a:cubicBezTo>
                    <a:pt x="201" y="20"/>
                    <a:pt x="201" y="20"/>
                    <a:pt x="201" y="20"/>
                  </a:cubicBezTo>
                  <a:cubicBezTo>
                    <a:pt x="201" y="21"/>
                    <a:pt x="202" y="21"/>
                    <a:pt x="202" y="21"/>
                  </a:cubicBezTo>
                  <a:cubicBezTo>
                    <a:pt x="202" y="21"/>
                    <a:pt x="202" y="21"/>
                    <a:pt x="202" y="21"/>
                  </a:cubicBezTo>
                  <a:cubicBezTo>
                    <a:pt x="202" y="21"/>
                    <a:pt x="202" y="21"/>
                    <a:pt x="201" y="21"/>
                  </a:cubicBezTo>
                  <a:cubicBezTo>
                    <a:pt x="201" y="21"/>
                    <a:pt x="201" y="21"/>
                    <a:pt x="201" y="20"/>
                  </a:cubicBezTo>
                  <a:close/>
                  <a:moveTo>
                    <a:pt x="193" y="8"/>
                  </a:moveTo>
                  <a:cubicBezTo>
                    <a:pt x="194" y="8"/>
                    <a:pt x="194" y="8"/>
                    <a:pt x="195" y="8"/>
                  </a:cubicBezTo>
                  <a:cubicBezTo>
                    <a:pt x="195" y="8"/>
                    <a:pt x="194" y="9"/>
                    <a:pt x="194" y="10"/>
                  </a:cubicBezTo>
                  <a:cubicBezTo>
                    <a:pt x="194" y="12"/>
                    <a:pt x="196" y="14"/>
                    <a:pt x="199" y="14"/>
                  </a:cubicBezTo>
                  <a:cubicBezTo>
                    <a:pt x="201" y="14"/>
                    <a:pt x="203" y="12"/>
                    <a:pt x="203" y="10"/>
                  </a:cubicBezTo>
                  <a:cubicBezTo>
                    <a:pt x="204" y="10"/>
                    <a:pt x="204" y="11"/>
                    <a:pt x="204" y="11"/>
                  </a:cubicBezTo>
                  <a:cubicBezTo>
                    <a:pt x="204" y="11"/>
                    <a:pt x="204" y="12"/>
                    <a:pt x="204" y="12"/>
                  </a:cubicBezTo>
                  <a:cubicBezTo>
                    <a:pt x="204" y="13"/>
                    <a:pt x="204" y="14"/>
                    <a:pt x="205" y="15"/>
                  </a:cubicBezTo>
                  <a:cubicBezTo>
                    <a:pt x="204" y="15"/>
                    <a:pt x="204" y="14"/>
                    <a:pt x="203" y="14"/>
                  </a:cubicBezTo>
                  <a:cubicBezTo>
                    <a:pt x="202" y="14"/>
                    <a:pt x="201" y="15"/>
                    <a:pt x="200" y="16"/>
                  </a:cubicBezTo>
                  <a:cubicBezTo>
                    <a:pt x="200" y="15"/>
                    <a:pt x="198" y="14"/>
                    <a:pt x="197" y="14"/>
                  </a:cubicBezTo>
                  <a:cubicBezTo>
                    <a:pt x="196" y="14"/>
                    <a:pt x="195" y="14"/>
                    <a:pt x="194" y="15"/>
                  </a:cubicBezTo>
                  <a:cubicBezTo>
                    <a:pt x="194" y="14"/>
                    <a:pt x="194" y="12"/>
                    <a:pt x="193" y="12"/>
                  </a:cubicBezTo>
                  <a:cubicBezTo>
                    <a:pt x="193" y="11"/>
                    <a:pt x="194" y="10"/>
                    <a:pt x="194" y="9"/>
                  </a:cubicBezTo>
                  <a:cubicBezTo>
                    <a:pt x="194" y="9"/>
                    <a:pt x="194" y="9"/>
                    <a:pt x="193" y="8"/>
                  </a:cubicBezTo>
                  <a:close/>
                  <a:moveTo>
                    <a:pt x="195" y="73"/>
                  </a:moveTo>
                  <a:cubicBezTo>
                    <a:pt x="195" y="73"/>
                    <a:pt x="195" y="73"/>
                    <a:pt x="195" y="73"/>
                  </a:cubicBezTo>
                  <a:cubicBezTo>
                    <a:pt x="195" y="73"/>
                    <a:pt x="195" y="73"/>
                    <a:pt x="195" y="73"/>
                  </a:cubicBezTo>
                  <a:cubicBezTo>
                    <a:pt x="195" y="73"/>
                    <a:pt x="195" y="73"/>
                    <a:pt x="195" y="73"/>
                  </a:cubicBezTo>
                  <a:close/>
                  <a:moveTo>
                    <a:pt x="194" y="116"/>
                  </a:moveTo>
                  <a:cubicBezTo>
                    <a:pt x="195" y="117"/>
                    <a:pt x="196" y="118"/>
                    <a:pt x="197" y="118"/>
                  </a:cubicBezTo>
                  <a:cubicBezTo>
                    <a:pt x="197" y="119"/>
                    <a:pt x="197" y="119"/>
                    <a:pt x="197" y="120"/>
                  </a:cubicBezTo>
                  <a:cubicBezTo>
                    <a:pt x="196" y="119"/>
                    <a:pt x="195" y="118"/>
                    <a:pt x="193" y="118"/>
                  </a:cubicBezTo>
                  <a:cubicBezTo>
                    <a:pt x="193" y="118"/>
                    <a:pt x="193" y="118"/>
                    <a:pt x="193" y="118"/>
                  </a:cubicBezTo>
                  <a:cubicBezTo>
                    <a:pt x="194" y="118"/>
                    <a:pt x="194" y="117"/>
                    <a:pt x="194" y="116"/>
                  </a:cubicBezTo>
                  <a:close/>
                  <a:moveTo>
                    <a:pt x="196" y="209"/>
                  </a:moveTo>
                  <a:cubicBezTo>
                    <a:pt x="195" y="210"/>
                    <a:pt x="195" y="210"/>
                    <a:pt x="195" y="211"/>
                  </a:cubicBezTo>
                  <a:cubicBezTo>
                    <a:pt x="194" y="210"/>
                    <a:pt x="193" y="209"/>
                    <a:pt x="193" y="209"/>
                  </a:cubicBezTo>
                  <a:cubicBezTo>
                    <a:pt x="192" y="209"/>
                    <a:pt x="192" y="209"/>
                    <a:pt x="192" y="209"/>
                  </a:cubicBezTo>
                  <a:cubicBezTo>
                    <a:pt x="193" y="208"/>
                    <a:pt x="193" y="208"/>
                    <a:pt x="193" y="208"/>
                  </a:cubicBezTo>
                  <a:cubicBezTo>
                    <a:pt x="194" y="208"/>
                    <a:pt x="194" y="208"/>
                    <a:pt x="194" y="208"/>
                  </a:cubicBezTo>
                  <a:cubicBezTo>
                    <a:pt x="195" y="208"/>
                    <a:pt x="195" y="208"/>
                    <a:pt x="195" y="208"/>
                  </a:cubicBezTo>
                  <a:cubicBezTo>
                    <a:pt x="196" y="209"/>
                    <a:pt x="196" y="209"/>
                    <a:pt x="196" y="209"/>
                  </a:cubicBezTo>
                  <a:close/>
                  <a:moveTo>
                    <a:pt x="192" y="50"/>
                  </a:moveTo>
                  <a:cubicBezTo>
                    <a:pt x="192" y="51"/>
                    <a:pt x="192" y="51"/>
                    <a:pt x="192" y="51"/>
                  </a:cubicBezTo>
                  <a:cubicBezTo>
                    <a:pt x="192" y="51"/>
                    <a:pt x="192" y="51"/>
                    <a:pt x="192" y="51"/>
                  </a:cubicBezTo>
                  <a:cubicBezTo>
                    <a:pt x="192" y="51"/>
                    <a:pt x="191" y="51"/>
                    <a:pt x="191" y="51"/>
                  </a:cubicBezTo>
                  <a:cubicBezTo>
                    <a:pt x="191" y="51"/>
                    <a:pt x="191" y="51"/>
                    <a:pt x="192" y="50"/>
                  </a:cubicBezTo>
                  <a:close/>
                  <a:moveTo>
                    <a:pt x="189" y="27"/>
                  </a:moveTo>
                  <a:cubicBezTo>
                    <a:pt x="189" y="27"/>
                    <a:pt x="189" y="27"/>
                    <a:pt x="189" y="28"/>
                  </a:cubicBezTo>
                  <a:cubicBezTo>
                    <a:pt x="189" y="28"/>
                    <a:pt x="189" y="28"/>
                    <a:pt x="189" y="28"/>
                  </a:cubicBezTo>
                  <a:cubicBezTo>
                    <a:pt x="189" y="28"/>
                    <a:pt x="189" y="28"/>
                    <a:pt x="189" y="28"/>
                  </a:cubicBezTo>
                  <a:cubicBezTo>
                    <a:pt x="188" y="28"/>
                    <a:pt x="187" y="29"/>
                    <a:pt x="186" y="29"/>
                  </a:cubicBezTo>
                  <a:cubicBezTo>
                    <a:pt x="186" y="29"/>
                    <a:pt x="186" y="29"/>
                    <a:pt x="186" y="29"/>
                  </a:cubicBezTo>
                  <a:cubicBezTo>
                    <a:pt x="187" y="29"/>
                    <a:pt x="188" y="28"/>
                    <a:pt x="189" y="27"/>
                  </a:cubicBezTo>
                  <a:close/>
                  <a:moveTo>
                    <a:pt x="187" y="139"/>
                  </a:moveTo>
                  <a:cubicBezTo>
                    <a:pt x="187" y="138"/>
                    <a:pt x="187" y="138"/>
                    <a:pt x="186" y="138"/>
                  </a:cubicBezTo>
                  <a:cubicBezTo>
                    <a:pt x="186" y="137"/>
                    <a:pt x="186" y="136"/>
                    <a:pt x="185" y="135"/>
                  </a:cubicBezTo>
                  <a:cubicBezTo>
                    <a:pt x="185" y="135"/>
                    <a:pt x="186" y="135"/>
                    <a:pt x="186" y="134"/>
                  </a:cubicBezTo>
                  <a:cubicBezTo>
                    <a:pt x="186" y="135"/>
                    <a:pt x="187" y="135"/>
                    <a:pt x="187" y="135"/>
                  </a:cubicBezTo>
                  <a:cubicBezTo>
                    <a:pt x="187" y="135"/>
                    <a:pt x="187" y="135"/>
                    <a:pt x="188" y="135"/>
                  </a:cubicBezTo>
                  <a:cubicBezTo>
                    <a:pt x="187" y="135"/>
                    <a:pt x="187" y="136"/>
                    <a:pt x="187" y="137"/>
                  </a:cubicBezTo>
                  <a:cubicBezTo>
                    <a:pt x="187" y="138"/>
                    <a:pt x="187" y="138"/>
                    <a:pt x="187" y="139"/>
                  </a:cubicBezTo>
                  <a:close/>
                  <a:moveTo>
                    <a:pt x="185" y="105"/>
                  </a:moveTo>
                  <a:cubicBezTo>
                    <a:pt x="185" y="105"/>
                    <a:pt x="185" y="105"/>
                    <a:pt x="185" y="105"/>
                  </a:cubicBezTo>
                  <a:cubicBezTo>
                    <a:pt x="186" y="105"/>
                    <a:pt x="186" y="105"/>
                    <a:pt x="187" y="105"/>
                  </a:cubicBezTo>
                  <a:cubicBezTo>
                    <a:pt x="187" y="105"/>
                    <a:pt x="186" y="106"/>
                    <a:pt x="186" y="106"/>
                  </a:cubicBezTo>
                  <a:cubicBezTo>
                    <a:pt x="186" y="105"/>
                    <a:pt x="185" y="105"/>
                    <a:pt x="185" y="105"/>
                  </a:cubicBezTo>
                  <a:close/>
                  <a:moveTo>
                    <a:pt x="185" y="21"/>
                  </a:moveTo>
                  <a:cubicBezTo>
                    <a:pt x="185" y="21"/>
                    <a:pt x="186" y="22"/>
                    <a:pt x="186" y="22"/>
                  </a:cubicBezTo>
                  <a:cubicBezTo>
                    <a:pt x="186" y="22"/>
                    <a:pt x="186" y="22"/>
                    <a:pt x="186" y="22"/>
                  </a:cubicBezTo>
                  <a:cubicBezTo>
                    <a:pt x="185" y="22"/>
                    <a:pt x="185" y="22"/>
                    <a:pt x="185" y="22"/>
                  </a:cubicBezTo>
                  <a:cubicBezTo>
                    <a:pt x="185" y="22"/>
                    <a:pt x="185" y="21"/>
                    <a:pt x="185" y="21"/>
                  </a:cubicBezTo>
                  <a:close/>
                  <a:moveTo>
                    <a:pt x="181" y="53"/>
                  </a:moveTo>
                  <a:cubicBezTo>
                    <a:pt x="181" y="53"/>
                    <a:pt x="182" y="53"/>
                    <a:pt x="182" y="53"/>
                  </a:cubicBezTo>
                  <a:cubicBezTo>
                    <a:pt x="182" y="54"/>
                    <a:pt x="182" y="54"/>
                    <a:pt x="183" y="54"/>
                  </a:cubicBezTo>
                  <a:cubicBezTo>
                    <a:pt x="182" y="55"/>
                    <a:pt x="182" y="55"/>
                    <a:pt x="182" y="56"/>
                  </a:cubicBezTo>
                  <a:cubicBezTo>
                    <a:pt x="182" y="55"/>
                    <a:pt x="182" y="55"/>
                    <a:pt x="181" y="55"/>
                  </a:cubicBezTo>
                  <a:cubicBezTo>
                    <a:pt x="181" y="55"/>
                    <a:pt x="181" y="55"/>
                    <a:pt x="181" y="55"/>
                  </a:cubicBezTo>
                  <a:cubicBezTo>
                    <a:pt x="181" y="54"/>
                    <a:pt x="181" y="54"/>
                    <a:pt x="181" y="53"/>
                  </a:cubicBezTo>
                  <a:close/>
                  <a:moveTo>
                    <a:pt x="183" y="27"/>
                  </a:moveTo>
                  <a:cubicBezTo>
                    <a:pt x="183" y="27"/>
                    <a:pt x="183" y="27"/>
                    <a:pt x="183" y="27"/>
                  </a:cubicBezTo>
                  <a:cubicBezTo>
                    <a:pt x="183" y="27"/>
                    <a:pt x="183" y="27"/>
                    <a:pt x="183" y="27"/>
                  </a:cubicBezTo>
                  <a:cubicBezTo>
                    <a:pt x="183" y="27"/>
                    <a:pt x="183" y="27"/>
                    <a:pt x="183" y="27"/>
                  </a:cubicBezTo>
                  <a:close/>
                  <a:moveTo>
                    <a:pt x="182" y="25"/>
                  </a:moveTo>
                  <a:cubicBezTo>
                    <a:pt x="182" y="25"/>
                    <a:pt x="182" y="24"/>
                    <a:pt x="182" y="24"/>
                  </a:cubicBezTo>
                  <a:cubicBezTo>
                    <a:pt x="182" y="24"/>
                    <a:pt x="183" y="24"/>
                    <a:pt x="183" y="23"/>
                  </a:cubicBezTo>
                  <a:cubicBezTo>
                    <a:pt x="183" y="24"/>
                    <a:pt x="182" y="24"/>
                    <a:pt x="182" y="25"/>
                  </a:cubicBezTo>
                  <a:close/>
                  <a:moveTo>
                    <a:pt x="172" y="4"/>
                  </a:moveTo>
                  <a:cubicBezTo>
                    <a:pt x="172" y="4"/>
                    <a:pt x="173" y="3"/>
                    <a:pt x="173" y="3"/>
                  </a:cubicBezTo>
                  <a:cubicBezTo>
                    <a:pt x="174" y="3"/>
                    <a:pt x="174" y="2"/>
                    <a:pt x="174" y="2"/>
                  </a:cubicBezTo>
                  <a:cubicBezTo>
                    <a:pt x="175" y="4"/>
                    <a:pt x="177" y="5"/>
                    <a:pt x="179" y="5"/>
                  </a:cubicBezTo>
                  <a:cubicBezTo>
                    <a:pt x="179" y="6"/>
                    <a:pt x="180" y="7"/>
                    <a:pt x="182" y="8"/>
                  </a:cubicBezTo>
                  <a:cubicBezTo>
                    <a:pt x="182" y="8"/>
                    <a:pt x="182" y="8"/>
                    <a:pt x="182" y="9"/>
                  </a:cubicBezTo>
                  <a:cubicBezTo>
                    <a:pt x="182" y="9"/>
                    <a:pt x="182" y="9"/>
                    <a:pt x="182" y="9"/>
                  </a:cubicBezTo>
                  <a:cubicBezTo>
                    <a:pt x="180" y="9"/>
                    <a:pt x="179" y="11"/>
                    <a:pt x="179" y="13"/>
                  </a:cubicBezTo>
                  <a:cubicBezTo>
                    <a:pt x="179" y="14"/>
                    <a:pt x="180" y="16"/>
                    <a:pt x="181" y="16"/>
                  </a:cubicBezTo>
                  <a:cubicBezTo>
                    <a:pt x="181" y="16"/>
                    <a:pt x="181" y="16"/>
                    <a:pt x="180" y="16"/>
                  </a:cubicBezTo>
                  <a:cubicBezTo>
                    <a:pt x="180" y="17"/>
                    <a:pt x="179" y="17"/>
                    <a:pt x="179" y="17"/>
                  </a:cubicBezTo>
                  <a:cubicBezTo>
                    <a:pt x="178" y="16"/>
                    <a:pt x="177" y="15"/>
                    <a:pt x="176" y="15"/>
                  </a:cubicBezTo>
                  <a:cubicBezTo>
                    <a:pt x="177" y="14"/>
                    <a:pt x="178" y="13"/>
                    <a:pt x="178" y="11"/>
                  </a:cubicBezTo>
                  <a:cubicBezTo>
                    <a:pt x="178" y="9"/>
                    <a:pt x="177" y="7"/>
                    <a:pt x="174" y="7"/>
                  </a:cubicBezTo>
                  <a:cubicBezTo>
                    <a:pt x="174" y="7"/>
                    <a:pt x="173" y="7"/>
                    <a:pt x="173" y="7"/>
                  </a:cubicBezTo>
                  <a:cubicBezTo>
                    <a:pt x="173" y="6"/>
                    <a:pt x="172" y="5"/>
                    <a:pt x="171" y="5"/>
                  </a:cubicBezTo>
                  <a:cubicBezTo>
                    <a:pt x="171" y="4"/>
                    <a:pt x="172" y="4"/>
                    <a:pt x="172" y="4"/>
                  </a:cubicBezTo>
                  <a:close/>
                  <a:moveTo>
                    <a:pt x="180" y="39"/>
                  </a:moveTo>
                  <a:cubicBezTo>
                    <a:pt x="180" y="39"/>
                    <a:pt x="179" y="40"/>
                    <a:pt x="179" y="40"/>
                  </a:cubicBezTo>
                  <a:cubicBezTo>
                    <a:pt x="179" y="40"/>
                    <a:pt x="178" y="41"/>
                    <a:pt x="178" y="41"/>
                  </a:cubicBezTo>
                  <a:cubicBezTo>
                    <a:pt x="178" y="40"/>
                    <a:pt x="178" y="40"/>
                    <a:pt x="178" y="39"/>
                  </a:cubicBezTo>
                  <a:cubicBezTo>
                    <a:pt x="178" y="38"/>
                    <a:pt x="177" y="38"/>
                    <a:pt x="177" y="37"/>
                  </a:cubicBezTo>
                  <a:cubicBezTo>
                    <a:pt x="178" y="37"/>
                    <a:pt x="178" y="37"/>
                    <a:pt x="178" y="36"/>
                  </a:cubicBezTo>
                  <a:cubicBezTo>
                    <a:pt x="178" y="37"/>
                    <a:pt x="178" y="37"/>
                    <a:pt x="179" y="37"/>
                  </a:cubicBezTo>
                  <a:cubicBezTo>
                    <a:pt x="179" y="37"/>
                    <a:pt x="179" y="38"/>
                    <a:pt x="180" y="39"/>
                  </a:cubicBezTo>
                  <a:close/>
                  <a:moveTo>
                    <a:pt x="177" y="111"/>
                  </a:moveTo>
                  <a:cubicBezTo>
                    <a:pt x="177" y="111"/>
                    <a:pt x="177" y="111"/>
                    <a:pt x="177" y="111"/>
                  </a:cubicBezTo>
                  <a:cubicBezTo>
                    <a:pt x="177" y="111"/>
                    <a:pt x="177" y="111"/>
                    <a:pt x="177" y="111"/>
                  </a:cubicBezTo>
                  <a:cubicBezTo>
                    <a:pt x="177" y="111"/>
                    <a:pt x="177" y="111"/>
                    <a:pt x="177" y="111"/>
                  </a:cubicBezTo>
                  <a:cubicBezTo>
                    <a:pt x="177" y="111"/>
                    <a:pt x="177" y="111"/>
                    <a:pt x="177" y="111"/>
                  </a:cubicBezTo>
                  <a:close/>
                  <a:moveTo>
                    <a:pt x="172" y="14"/>
                  </a:moveTo>
                  <a:cubicBezTo>
                    <a:pt x="172" y="15"/>
                    <a:pt x="172" y="15"/>
                    <a:pt x="173" y="15"/>
                  </a:cubicBezTo>
                  <a:cubicBezTo>
                    <a:pt x="172" y="15"/>
                    <a:pt x="171" y="15"/>
                    <a:pt x="171" y="16"/>
                  </a:cubicBezTo>
                  <a:cubicBezTo>
                    <a:pt x="171" y="16"/>
                    <a:pt x="171" y="16"/>
                    <a:pt x="171" y="16"/>
                  </a:cubicBezTo>
                  <a:cubicBezTo>
                    <a:pt x="171" y="15"/>
                    <a:pt x="171" y="15"/>
                    <a:pt x="172" y="14"/>
                  </a:cubicBezTo>
                  <a:close/>
                  <a:moveTo>
                    <a:pt x="168" y="56"/>
                  </a:moveTo>
                  <a:cubicBezTo>
                    <a:pt x="169" y="55"/>
                    <a:pt x="169" y="55"/>
                    <a:pt x="170" y="55"/>
                  </a:cubicBezTo>
                  <a:cubicBezTo>
                    <a:pt x="170" y="56"/>
                    <a:pt x="171" y="57"/>
                    <a:pt x="173" y="57"/>
                  </a:cubicBezTo>
                  <a:cubicBezTo>
                    <a:pt x="172" y="57"/>
                    <a:pt x="171" y="58"/>
                    <a:pt x="171" y="58"/>
                  </a:cubicBezTo>
                  <a:cubicBezTo>
                    <a:pt x="170" y="58"/>
                    <a:pt x="169" y="58"/>
                    <a:pt x="169" y="58"/>
                  </a:cubicBezTo>
                  <a:cubicBezTo>
                    <a:pt x="168" y="58"/>
                    <a:pt x="168" y="58"/>
                    <a:pt x="168" y="58"/>
                  </a:cubicBezTo>
                  <a:cubicBezTo>
                    <a:pt x="168" y="57"/>
                    <a:pt x="168" y="57"/>
                    <a:pt x="168" y="56"/>
                  </a:cubicBezTo>
                  <a:cubicBezTo>
                    <a:pt x="168" y="56"/>
                    <a:pt x="168" y="56"/>
                    <a:pt x="168" y="56"/>
                  </a:cubicBezTo>
                  <a:close/>
                  <a:moveTo>
                    <a:pt x="165" y="40"/>
                  </a:moveTo>
                  <a:cubicBezTo>
                    <a:pt x="165" y="40"/>
                    <a:pt x="165" y="39"/>
                    <a:pt x="165" y="39"/>
                  </a:cubicBezTo>
                  <a:cubicBezTo>
                    <a:pt x="165" y="39"/>
                    <a:pt x="165" y="40"/>
                    <a:pt x="166" y="40"/>
                  </a:cubicBezTo>
                  <a:cubicBezTo>
                    <a:pt x="165" y="40"/>
                    <a:pt x="165" y="40"/>
                    <a:pt x="165" y="40"/>
                  </a:cubicBezTo>
                  <a:cubicBezTo>
                    <a:pt x="165" y="40"/>
                    <a:pt x="165" y="40"/>
                    <a:pt x="165" y="40"/>
                  </a:cubicBezTo>
                  <a:close/>
                  <a:moveTo>
                    <a:pt x="166" y="329"/>
                  </a:moveTo>
                  <a:cubicBezTo>
                    <a:pt x="165" y="329"/>
                    <a:pt x="165" y="329"/>
                    <a:pt x="165" y="329"/>
                  </a:cubicBezTo>
                  <a:cubicBezTo>
                    <a:pt x="165" y="328"/>
                    <a:pt x="166" y="328"/>
                    <a:pt x="166" y="328"/>
                  </a:cubicBezTo>
                  <a:cubicBezTo>
                    <a:pt x="166" y="328"/>
                    <a:pt x="166" y="328"/>
                    <a:pt x="166" y="328"/>
                  </a:cubicBezTo>
                  <a:cubicBezTo>
                    <a:pt x="167" y="328"/>
                    <a:pt x="167" y="328"/>
                    <a:pt x="167" y="328"/>
                  </a:cubicBezTo>
                  <a:cubicBezTo>
                    <a:pt x="166" y="328"/>
                    <a:pt x="166" y="328"/>
                    <a:pt x="166" y="329"/>
                  </a:cubicBezTo>
                  <a:close/>
                  <a:moveTo>
                    <a:pt x="167" y="119"/>
                  </a:moveTo>
                  <a:cubicBezTo>
                    <a:pt x="166" y="119"/>
                    <a:pt x="166" y="119"/>
                    <a:pt x="166" y="118"/>
                  </a:cubicBezTo>
                  <a:cubicBezTo>
                    <a:pt x="166" y="118"/>
                    <a:pt x="166" y="118"/>
                    <a:pt x="166" y="118"/>
                  </a:cubicBezTo>
                  <a:cubicBezTo>
                    <a:pt x="167" y="118"/>
                    <a:pt x="167" y="118"/>
                    <a:pt x="167" y="118"/>
                  </a:cubicBezTo>
                  <a:cubicBezTo>
                    <a:pt x="167" y="118"/>
                    <a:pt x="167" y="118"/>
                    <a:pt x="167" y="118"/>
                  </a:cubicBezTo>
                  <a:cubicBezTo>
                    <a:pt x="167" y="118"/>
                    <a:pt x="167" y="118"/>
                    <a:pt x="167" y="119"/>
                  </a:cubicBezTo>
                  <a:close/>
                  <a:moveTo>
                    <a:pt x="169" y="253"/>
                  </a:moveTo>
                  <a:cubicBezTo>
                    <a:pt x="169" y="253"/>
                    <a:pt x="169" y="253"/>
                    <a:pt x="169" y="253"/>
                  </a:cubicBezTo>
                  <a:cubicBezTo>
                    <a:pt x="169" y="253"/>
                    <a:pt x="169" y="252"/>
                    <a:pt x="169" y="252"/>
                  </a:cubicBezTo>
                  <a:cubicBezTo>
                    <a:pt x="169" y="252"/>
                    <a:pt x="169" y="252"/>
                    <a:pt x="169" y="252"/>
                  </a:cubicBezTo>
                  <a:cubicBezTo>
                    <a:pt x="169" y="253"/>
                    <a:pt x="169" y="253"/>
                    <a:pt x="169" y="253"/>
                  </a:cubicBezTo>
                  <a:close/>
                  <a:moveTo>
                    <a:pt x="171" y="143"/>
                  </a:moveTo>
                  <a:cubicBezTo>
                    <a:pt x="171" y="143"/>
                    <a:pt x="171" y="143"/>
                    <a:pt x="171" y="143"/>
                  </a:cubicBezTo>
                  <a:cubicBezTo>
                    <a:pt x="170" y="143"/>
                    <a:pt x="170" y="142"/>
                    <a:pt x="170" y="142"/>
                  </a:cubicBezTo>
                  <a:cubicBezTo>
                    <a:pt x="170" y="142"/>
                    <a:pt x="171" y="141"/>
                    <a:pt x="172" y="140"/>
                  </a:cubicBezTo>
                  <a:cubicBezTo>
                    <a:pt x="172" y="140"/>
                    <a:pt x="172" y="141"/>
                    <a:pt x="172" y="141"/>
                  </a:cubicBezTo>
                  <a:cubicBezTo>
                    <a:pt x="172" y="141"/>
                    <a:pt x="171" y="142"/>
                    <a:pt x="171" y="143"/>
                  </a:cubicBezTo>
                  <a:close/>
                  <a:moveTo>
                    <a:pt x="170" y="107"/>
                  </a:moveTo>
                  <a:cubicBezTo>
                    <a:pt x="170" y="106"/>
                    <a:pt x="170" y="106"/>
                    <a:pt x="169" y="105"/>
                  </a:cubicBezTo>
                  <a:cubicBezTo>
                    <a:pt x="169" y="105"/>
                    <a:pt x="169" y="105"/>
                    <a:pt x="169" y="105"/>
                  </a:cubicBezTo>
                  <a:cubicBezTo>
                    <a:pt x="171" y="104"/>
                    <a:pt x="172" y="103"/>
                    <a:pt x="172" y="102"/>
                  </a:cubicBezTo>
                  <a:cubicBezTo>
                    <a:pt x="172" y="103"/>
                    <a:pt x="172" y="103"/>
                    <a:pt x="173" y="103"/>
                  </a:cubicBezTo>
                  <a:cubicBezTo>
                    <a:pt x="171" y="104"/>
                    <a:pt x="170" y="105"/>
                    <a:pt x="170" y="107"/>
                  </a:cubicBezTo>
                  <a:close/>
                  <a:moveTo>
                    <a:pt x="172" y="80"/>
                  </a:moveTo>
                  <a:cubicBezTo>
                    <a:pt x="172" y="80"/>
                    <a:pt x="172" y="80"/>
                    <a:pt x="172" y="80"/>
                  </a:cubicBezTo>
                  <a:cubicBezTo>
                    <a:pt x="169" y="80"/>
                    <a:pt x="168" y="82"/>
                    <a:pt x="168" y="85"/>
                  </a:cubicBezTo>
                  <a:cubicBezTo>
                    <a:pt x="168" y="85"/>
                    <a:pt x="168" y="86"/>
                    <a:pt x="168" y="86"/>
                  </a:cubicBezTo>
                  <a:cubicBezTo>
                    <a:pt x="167" y="86"/>
                    <a:pt x="167" y="85"/>
                    <a:pt x="167" y="85"/>
                  </a:cubicBezTo>
                  <a:cubicBezTo>
                    <a:pt x="167" y="85"/>
                    <a:pt x="167" y="84"/>
                    <a:pt x="167" y="84"/>
                  </a:cubicBezTo>
                  <a:cubicBezTo>
                    <a:pt x="167" y="83"/>
                    <a:pt x="166" y="82"/>
                    <a:pt x="166" y="81"/>
                  </a:cubicBezTo>
                  <a:cubicBezTo>
                    <a:pt x="166" y="81"/>
                    <a:pt x="166" y="81"/>
                    <a:pt x="166" y="80"/>
                  </a:cubicBezTo>
                  <a:cubicBezTo>
                    <a:pt x="167" y="80"/>
                    <a:pt x="167" y="80"/>
                    <a:pt x="167" y="80"/>
                  </a:cubicBezTo>
                  <a:cubicBezTo>
                    <a:pt x="168" y="80"/>
                    <a:pt x="170" y="79"/>
                    <a:pt x="171" y="78"/>
                  </a:cubicBezTo>
                  <a:cubicBezTo>
                    <a:pt x="171" y="78"/>
                    <a:pt x="171" y="78"/>
                    <a:pt x="171" y="78"/>
                  </a:cubicBezTo>
                  <a:cubicBezTo>
                    <a:pt x="173" y="78"/>
                    <a:pt x="174" y="78"/>
                    <a:pt x="175" y="77"/>
                  </a:cubicBezTo>
                  <a:cubicBezTo>
                    <a:pt x="175" y="77"/>
                    <a:pt x="175" y="77"/>
                    <a:pt x="176" y="77"/>
                  </a:cubicBezTo>
                  <a:cubicBezTo>
                    <a:pt x="175" y="77"/>
                    <a:pt x="175" y="78"/>
                    <a:pt x="175" y="78"/>
                  </a:cubicBezTo>
                  <a:cubicBezTo>
                    <a:pt x="175" y="79"/>
                    <a:pt x="175" y="80"/>
                    <a:pt x="176" y="80"/>
                  </a:cubicBezTo>
                  <a:cubicBezTo>
                    <a:pt x="175" y="80"/>
                    <a:pt x="175" y="80"/>
                    <a:pt x="174" y="80"/>
                  </a:cubicBezTo>
                  <a:cubicBezTo>
                    <a:pt x="174" y="80"/>
                    <a:pt x="173" y="80"/>
                    <a:pt x="172" y="80"/>
                  </a:cubicBezTo>
                  <a:close/>
                  <a:moveTo>
                    <a:pt x="176" y="321"/>
                  </a:moveTo>
                  <a:cubicBezTo>
                    <a:pt x="175" y="321"/>
                    <a:pt x="175" y="321"/>
                    <a:pt x="174" y="321"/>
                  </a:cubicBezTo>
                  <a:cubicBezTo>
                    <a:pt x="175" y="321"/>
                    <a:pt x="175" y="320"/>
                    <a:pt x="175" y="320"/>
                  </a:cubicBezTo>
                  <a:cubicBezTo>
                    <a:pt x="175" y="320"/>
                    <a:pt x="175" y="320"/>
                    <a:pt x="175" y="320"/>
                  </a:cubicBezTo>
                  <a:cubicBezTo>
                    <a:pt x="175" y="320"/>
                    <a:pt x="176" y="320"/>
                    <a:pt x="176" y="321"/>
                  </a:cubicBezTo>
                  <a:cubicBezTo>
                    <a:pt x="176" y="321"/>
                    <a:pt x="176" y="321"/>
                    <a:pt x="176" y="321"/>
                  </a:cubicBezTo>
                  <a:cubicBezTo>
                    <a:pt x="176" y="321"/>
                    <a:pt x="176" y="321"/>
                    <a:pt x="176" y="321"/>
                  </a:cubicBezTo>
                  <a:close/>
                  <a:moveTo>
                    <a:pt x="177" y="173"/>
                  </a:moveTo>
                  <a:cubicBezTo>
                    <a:pt x="177" y="173"/>
                    <a:pt x="177" y="173"/>
                    <a:pt x="176" y="173"/>
                  </a:cubicBezTo>
                  <a:cubicBezTo>
                    <a:pt x="176" y="172"/>
                    <a:pt x="176" y="172"/>
                    <a:pt x="175" y="172"/>
                  </a:cubicBezTo>
                  <a:cubicBezTo>
                    <a:pt x="176" y="171"/>
                    <a:pt x="177" y="171"/>
                    <a:pt x="177" y="170"/>
                  </a:cubicBezTo>
                  <a:cubicBezTo>
                    <a:pt x="177" y="170"/>
                    <a:pt x="177" y="170"/>
                    <a:pt x="177" y="170"/>
                  </a:cubicBezTo>
                  <a:cubicBezTo>
                    <a:pt x="177" y="170"/>
                    <a:pt x="178" y="171"/>
                    <a:pt x="178" y="171"/>
                  </a:cubicBezTo>
                  <a:cubicBezTo>
                    <a:pt x="178" y="172"/>
                    <a:pt x="177" y="172"/>
                    <a:pt x="177" y="173"/>
                  </a:cubicBezTo>
                  <a:close/>
                  <a:moveTo>
                    <a:pt x="179" y="298"/>
                  </a:moveTo>
                  <a:cubicBezTo>
                    <a:pt x="179" y="298"/>
                    <a:pt x="179" y="297"/>
                    <a:pt x="179" y="297"/>
                  </a:cubicBezTo>
                  <a:cubicBezTo>
                    <a:pt x="179" y="297"/>
                    <a:pt x="179" y="297"/>
                    <a:pt x="179" y="297"/>
                  </a:cubicBezTo>
                  <a:cubicBezTo>
                    <a:pt x="180" y="297"/>
                    <a:pt x="180" y="297"/>
                    <a:pt x="180" y="297"/>
                  </a:cubicBezTo>
                  <a:cubicBezTo>
                    <a:pt x="180" y="297"/>
                    <a:pt x="180" y="298"/>
                    <a:pt x="180" y="298"/>
                  </a:cubicBezTo>
                  <a:cubicBezTo>
                    <a:pt x="179" y="298"/>
                    <a:pt x="179" y="298"/>
                    <a:pt x="179" y="298"/>
                  </a:cubicBezTo>
                  <a:close/>
                  <a:moveTo>
                    <a:pt x="180" y="267"/>
                  </a:moveTo>
                  <a:cubicBezTo>
                    <a:pt x="180" y="267"/>
                    <a:pt x="180" y="267"/>
                    <a:pt x="180" y="267"/>
                  </a:cubicBezTo>
                  <a:cubicBezTo>
                    <a:pt x="180" y="267"/>
                    <a:pt x="180" y="267"/>
                    <a:pt x="179" y="266"/>
                  </a:cubicBezTo>
                  <a:cubicBezTo>
                    <a:pt x="180" y="266"/>
                    <a:pt x="180" y="266"/>
                    <a:pt x="180" y="266"/>
                  </a:cubicBezTo>
                  <a:cubicBezTo>
                    <a:pt x="180" y="266"/>
                    <a:pt x="180" y="266"/>
                    <a:pt x="180" y="266"/>
                  </a:cubicBezTo>
                  <a:cubicBezTo>
                    <a:pt x="180" y="266"/>
                    <a:pt x="180" y="267"/>
                    <a:pt x="180" y="267"/>
                  </a:cubicBezTo>
                  <a:close/>
                  <a:moveTo>
                    <a:pt x="183" y="265"/>
                  </a:moveTo>
                  <a:cubicBezTo>
                    <a:pt x="183" y="265"/>
                    <a:pt x="183" y="265"/>
                    <a:pt x="183" y="265"/>
                  </a:cubicBezTo>
                  <a:cubicBezTo>
                    <a:pt x="183" y="265"/>
                    <a:pt x="183" y="265"/>
                    <a:pt x="183" y="265"/>
                  </a:cubicBezTo>
                  <a:cubicBezTo>
                    <a:pt x="184" y="265"/>
                    <a:pt x="184" y="265"/>
                    <a:pt x="184" y="265"/>
                  </a:cubicBezTo>
                  <a:cubicBezTo>
                    <a:pt x="183" y="265"/>
                    <a:pt x="183" y="265"/>
                    <a:pt x="183" y="265"/>
                  </a:cubicBezTo>
                  <a:close/>
                  <a:moveTo>
                    <a:pt x="179" y="95"/>
                  </a:moveTo>
                  <a:cubicBezTo>
                    <a:pt x="179" y="95"/>
                    <a:pt x="179" y="95"/>
                    <a:pt x="179" y="95"/>
                  </a:cubicBezTo>
                  <a:cubicBezTo>
                    <a:pt x="180" y="94"/>
                    <a:pt x="181" y="92"/>
                    <a:pt x="181" y="91"/>
                  </a:cubicBezTo>
                  <a:cubicBezTo>
                    <a:pt x="181" y="89"/>
                    <a:pt x="180" y="87"/>
                    <a:pt x="178" y="87"/>
                  </a:cubicBezTo>
                  <a:cubicBezTo>
                    <a:pt x="179" y="86"/>
                    <a:pt x="180" y="85"/>
                    <a:pt x="180" y="84"/>
                  </a:cubicBezTo>
                  <a:cubicBezTo>
                    <a:pt x="180" y="84"/>
                    <a:pt x="180" y="84"/>
                    <a:pt x="180" y="84"/>
                  </a:cubicBezTo>
                  <a:cubicBezTo>
                    <a:pt x="180" y="84"/>
                    <a:pt x="180" y="84"/>
                    <a:pt x="181" y="84"/>
                  </a:cubicBezTo>
                  <a:cubicBezTo>
                    <a:pt x="181" y="84"/>
                    <a:pt x="182" y="84"/>
                    <a:pt x="182" y="84"/>
                  </a:cubicBezTo>
                  <a:cubicBezTo>
                    <a:pt x="182" y="84"/>
                    <a:pt x="183" y="84"/>
                    <a:pt x="183" y="84"/>
                  </a:cubicBezTo>
                  <a:cubicBezTo>
                    <a:pt x="182" y="85"/>
                    <a:pt x="182" y="86"/>
                    <a:pt x="182" y="87"/>
                  </a:cubicBezTo>
                  <a:cubicBezTo>
                    <a:pt x="182" y="88"/>
                    <a:pt x="183" y="90"/>
                    <a:pt x="184" y="91"/>
                  </a:cubicBezTo>
                  <a:cubicBezTo>
                    <a:pt x="182" y="91"/>
                    <a:pt x="179" y="93"/>
                    <a:pt x="179" y="95"/>
                  </a:cubicBezTo>
                  <a:close/>
                  <a:moveTo>
                    <a:pt x="184" y="201"/>
                  </a:moveTo>
                  <a:cubicBezTo>
                    <a:pt x="184" y="201"/>
                    <a:pt x="184" y="201"/>
                    <a:pt x="184" y="201"/>
                  </a:cubicBezTo>
                  <a:cubicBezTo>
                    <a:pt x="184" y="201"/>
                    <a:pt x="184" y="201"/>
                    <a:pt x="184" y="200"/>
                  </a:cubicBezTo>
                  <a:cubicBezTo>
                    <a:pt x="184" y="201"/>
                    <a:pt x="185" y="201"/>
                    <a:pt x="185" y="201"/>
                  </a:cubicBezTo>
                  <a:cubicBezTo>
                    <a:pt x="185" y="201"/>
                    <a:pt x="185" y="201"/>
                    <a:pt x="184" y="201"/>
                  </a:cubicBezTo>
                  <a:close/>
                  <a:moveTo>
                    <a:pt x="186" y="220"/>
                  </a:moveTo>
                  <a:cubicBezTo>
                    <a:pt x="186" y="220"/>
                    <a:pt x="185" y="220"/>
                    <a:pt x="185" y="221"/>
                  </a:cubicBezTo>
                  <a:cubicBezTo>
                    <a:pt x="185" y="221"/>
                    <a:pt x="185" y="221"/>
                    <a:pt x="185" y="221"/>
                  </a:cubicBezTo>
                  <a:cubicBezTo>
                    <a:pt x="185" y="220"/>
                    <a:pt x="186" y="220"/>
                    <a:pt x="186" y="219"/>
                  </a:cubicBezTo>
                  <a:cubicBezTo>
                    <a:pt x="186" y="219"/>
                    <a:pt x="186" y="219"/>
                    <a:pt x="187" y="219"/>
                  </a:cubicBezTo>
                  <a:cubicBezTo>
                    <a:pt x="186" y="219"/>
                    <a:pt x="186" y="220"/>
                    <a:pt x="186" y="220"/>
                  </a:cubicBezTo>
                  <a:close/>
                  <a:moveTo>
                    <a:pt x="188" y="338"/>
                  </a:moveTo>
                  <a:cubicBezTo>
                    <a:pt x="188" y="337"/>
                    <a:pt x="187" y="337"/>
                    <a:pt x="187" y="337"/>
                  </a:cubicBezTo>
                  <a:cubicBezTo>
                    <a:pt x="187" y="337"/>
                    <a:pt x="187" y="337"/>
                    <a:pt x="187" y="336"/>
                  </a:cubicBezTo>
                  <a:cubicBezTo>
                    <a:pt x="188" y="336"/>
                    <a:pt x="188" y="336"/>
                    <a:pt x="188" y="336"/>
                  </a:cubicBezTo>
                  <a:cubicBezTo>
                    <a:pt x="188" y="337"/>
                    <a:pt x="188" y="337"/>
                    <a:pt x="188" y="337"/>
                  </a:cubicBezTo>
                  <a:cubicBezTo>
                    <a:pt x="188" y="337"/>
                    <a:pt x="188" y="337"/>
                    <a:pt x="188" y="338"/>
                  </a:cubicBezTo>
                  <a:close/>
                  <a:moveTo>
                    <a:pt x="188" y="150"/>
                  </a:moveTo>
                  <a:cubicBezTo>
                    <a:pt x="188" y="150"/>
                    <a:pt x="187" y="150"/>
                    <a:pt x="187" y="150"/>
                  </a:cubicBezTo>
                  <a:cubicBezTo>
                    <a:pt x="186" y="150"/>
                    <a:pt x="186" y="150"/>
                    <a:pt x="185" y="150"/>
                  </a:cubicBezTo>
                  <a:cubicBezTo>
                    <a:pt x="185" y="150"/>
                    <a:pt x="185" y="149"/>
                    <a:pt x="185" y="149"/>
                  </a:cubicBezTo>
                  <a:cubicBezTo>
                    <a:pt x="186" y="149"/>
                    <a:pt x="186" y="149"/>
                    <a:pt x="187" y="148"/>
                  </a:cubicBezTo>
                  <a:cubicBezTo>
                    <a:pt x="187" y="149"/>
                    <a:pt x="188" y="149"/>
                    <a:pt x="188" y="150"/>
                  </a:cubicBezTo>
                  <a:cubicBezTo>
                    <a:pt x="188" y="150"/>
                    <a:pt x="188" y="150"/>
                    <a:pt x="188" y="150"/>
                  </a:cubicBezTo>
                  <a:close/>
                  <a:moveTo>
                    <a:pt x="189" y="140"/>
                  </a:moveTo>
                  <a:cubicBezTo>
                    <a:pt x="189" y="141"/>
                    <a:pt x="189" y="141"/>
                    <a:pt x="189" y="141"/>
                  </a:cubicBezTo>
                  <a:cubicBezTo>
                    <a:pt x="189" y="141"/>
                    <a:pt x="189" y="141"/>
                    <a:pt x="189" y="142"/>
                  </a:cubicBezTo>
                  <a:cubicBezTo>
                    <a:pt x="189" y="141"/>
                    <a:pt x="189" y="141"/>
                    <a:pt x="189" y="140"/>
                  </a:cubicBezTo>
                  <a:close/>
                  <a:moveTo>
                    <a:pt x="189" y="218"/>
                  </a:moveTo>
                  <a:cubicBezTo>
                    <a:pt x="189" y="218"/>
                    <a:pt x="189" y="218"/>
                    <a:pt x="189" y="218"/>
                  </a:cubicBezTo>
                  <a:cubicBezTo>
                    <a:pt x="189" y="218"/>
                    <a:pt x="189" y="218"/>
                    <a:pt x="189" y="218"/>
                  </a:cubicBezTo>
                  <a:cubicBezTo>
                    <a:pt x="189" y="218"/>
                    <a:pt x="189" y="218"/>
                    <a:pt x="189" y="218"/>
                  </a:cubicBezTo>
                  <a:close/>
                  <a:moveTo>
                    <a:pt x="189" y="189"/>
                  </a:moveTo>
                  <a:cubicBezTo>
                    <a:pt x="189" y="188"/>
                    <a:pt x="189" y="187"/>
                    <a:pt x="189" y="187"/>
                  </a:cubicBezTo>
                  <a:cubicBezTo>
                    <a:pt x="189" y="187"/>
                    <a:pt x="189" y="187"/>
                    <a:pt x="189" y="187"/>
                  </a:cubicBezTo>
                  <a:cubicBezTo>
                    <a:pt x="189" y="187"/>
                    <a:pt x="189" y="187"/>
                    <a:pt x="190" y="187"/>
                  </a:cubicBezTo>
                  <a:cubicBezTo>
                    <a:pt x="190" y="187"/>
                    <a:pt x="190" y="187"/>
                    <a:pt x="190" y="187"/>
                  </a:cubicBezTo>
                  <a:cubicBezTo>
                    <a:pt x="190" y="188"/>
                    <a:pt x="190" y="188"/>
                    <a:pt x="190" y="189"/>
                  </a:cubicBezTo>
                  <a:cubicBezTo>
                    <a:pt x="190" y="189"/>
                    <a:pt x="190" y="189"/>
                    <a:pt x="189" y="189"/>
                  </a:cubicBezTo>
                  <a:close/>
                  <a:moveTo>
                    <a:pt x="189" y="64"/>
                  </a:moveTo>
                  <a:cubicBezTo>
                    <a:pt x="189" y="64"/>
                    <a:pt x="189" y="64"/>
                    <a:pt x="189" y="64"/>
                  </a:cubicBezTo>
                  <a:cubicBezTo>
                    <a:pt x="189" y="63"/>
                    <a:pt x="189" y="62"/>
                    <a:pt x="189" y="61"/>
                  </a:cubicBezTo>
                  <a:cubicBezTo>
                    <a:pt x="190" y="61"/>
                    <a:pt x="191" y="60"/>
                    <a:pt x="192" y="60"/>
                  </a:cubicBezTo>
                  <a:cubicBezTo>
                    <a:pt x="192" y="60"/>
                    <a:pt x="192" y="60"/>
                    <a:pt x="192" y="60"/>
                  </a:cubicBezTo>
                  <a:cubicBezTo>
                    <a:pt x="192" y="60"/>
                    <a:pt x="192" y="61"/>
                    <a:pt x="193" y="61"/>
                  </a:cubicBezTo>
                  <a:cubicBezTo>
                    <a:pt x="192" y="62"/>
                    <a:pt x="191" y="63"/>
                    <a:pt x="191" y="64"/>
                  </a:cubicBezTo>
                  <a:cubicBezTo>
                    <a:pt x="191" y="64"/>
                    <a:pt x="190" y="64"/>
                    <a:pt x="190" y="64"/>
                  </a:cubicBezTo>
                  <a:cubicBezTo>
                    <a:pt x="190" y="64"/>
                    <a:pt x="190" y="64"/>
                    <a:pt x="189" y="64"/>
                  </a:cubicBezTo>
                  <a:close/>
                  <a:moveTo>
                    <a:pt x="191" y="130"/>
                  </a:moveTo>
                  <a:cubicBezTo>
                    <a:pt x="191" y="131"/>
                    <a:pt x="192" y="131"/>
                    <a:pt x="193" y="131"/>
                  </a:cubicBezTo>
                  <a:cubicBezTo>
                    <a:pt x="192" y="131"/>
                    <a:pt x="191" y="132"/>
                    <a:pt x="191" y="133"/>
                  </a:cubicBezTo>
                  <a:cubicBezTo>
                    <a:pt x="190" y="133"/>
                    <a:pt x="190" y="133"/>
                    <a:pt x="190" y="133"/>
                  </a:cubicBezTo>
                  <a:cubicBezTo>
                    <a:pt x="191" y="132"/>
                    <a:pt x="191" y="132"/>
                    <a:pt x="191" y="131"/>
                  </a:cubicBezTo>
                  <a:cubicBezTo>
                    <a:pt x="191" y="131"/>
                    <a:pt x="191" y="130"/>
                    <a:pt x="191" y="130"/>
                  </a:cubicBezTo>
                  <a:close/>
                  <a:moveTo>
                    <a:pt x="195" y="327"/>
                  </a:moveTo>
                  <a:cubicBezTo>
                    <a:pt x="194" y="327"/>
                    <a:pt x="193" y="328"/>
                    <a:pt x="193" y="329"/>
                  </a:cubicBezTo>
                  <a:cubicBezTo>
                    <a:pt x="193" y="329"/>
                    <a:pt x="193" y="329"/>
                    <a:pt x="193" y="330"/>
                  </a:cubicBezTo>
                  <a:cubicBezTo>
                    <a:pt x="193" y="329"/>
                    <a:pt x="193" y="329"/>
                    <a:pt x="193" y="329"/>
                  </a:cubicBezTo>
                  <a:cubicBezTo>
                    <a:pt x="192" y="328"/>
                    <a:pt x="191" y="328"/>
                    <a:pt x="190" y="327"/>
                  </a:cubicBezTo>
                  <a:cubicBezTo>
                    <a:pt x="191" y="327"/>
                    <a:pt x="191" y="327"/>
                    <a:pt x="191" y="327"/>
                  </a:cubicBezTo>
                  <a:cubicBezTo>
                    <a:pt x="192" y="327"/>
                    <a:pt x="193" y="326"/>
                    <a:pt x="193" y="325"/>
                  </a:cubicBezTo>
                  <a:cubicBezTo>
                    <a:pt x="193" y="325"/>
                    <a:pt x="194" y="325"/>
                    <a:pt x="194" y="325"/>
                  </a:cubicBezTo>
                  <a:cubicBezTo>
                    <a:pt x="194" y="325"/>
                    <a:pt x="195" y="325"/>
                    <a:pt x="195" y="325"/>
                  </a:cubicBezTo>
                  <a:cubicBezTo>
                    <a:pt x="195" y="325"/>
                    <a:pt x="195" y="326"/>
                    <a:pt x="195" y="326"/>
                  </a:cubicBezTo>
                  <a:cubicBezTo>
                    <a:pt x="195" y="327"/>
                    <a:pt x="195" y="327"/>
                    <a:pt x="195" y="327"/>
                  </a:cubicBezTo>
                  <a:close/>
                  <a:moveTo>
                    <a:pt x="198" y="318"/>
                  </a:moveTo>
                  <a:cubicBezTo>
                    <a:pt x="198" y="319"/>
                    <a:pt x="198" y="319"/>
                    <a:pt x="198" y="319"/>
                  </a:cubicBezTo>
                  <a:cubicBezTo>
                    <a:pt x="198" y="319"/>
                    <a:pt x="198" y="319"/>
                    <a:pt x="198" y="319"/>
                  </a:cubicBezTo>
                  <a:cubicBezTo>
                    <a:pt x="198" y="317"/>
                    <a:pt x="196" y="316"/>
                    <a:pt x="195" y="316"/>
                  </a:cubicBezTo>
                  <a:cubicBezTo>
                    <a:pt x="195" y="315"/>
                    <a:pt x="195" y="315"/>
                    <a:pt x="195" y="314"/>
                  </a:cubicBezTo>
                  <a:cubicBezTo>
                    <a:pt x="195" y="313"/>
                    <a:pt x="195" y="312"/>
                    <a:pt x="194" y="311"/>
                  </a:cubicBezTo>
                  <a:cubicBezTo>
                    <a:pt x="195" y="311"/>
                    <a:pt x="195" y="311"/>
                    <a:pt x="195" y="311"/>
                  </a:cubicBezTo>
                  <a:cubicBezTo>
                    <a:pt x="196" y="311"/>
                    <a:pt x="196" y="311"/>
                    <a:pt x="196" y="311"/>
                  </a:cubicBezTo>
                  <a:cubicBezTo>
                    <a:pt x="196" y="313"/>
                    <a:pt x="197" y="315"/>
                    <a:pt x="198" y="315"/>
                  </a:cubicBezTo>
                  <a:cubicBezTo>
                    <a:pt x="198" y="316"/>
                    <a:pt x="199" y="316"/>
                    <a:pt x="199" y="316"/>
                  </a:cubicBezTo>
                  <a:cubicBezTo>
                    <a:pt x="198" y="316"/>
                    <a:pt x="198" y="317"/>
                    <a:pt x="198" y="318"/>
                  </a:cubicBezTo>
                  <a:cubicBezTo>
                    <a:pt x="198" y="318"/>
                    <a:pt x="198" y="318"/>
                    <a:pt x="198" y="318"/>
                  </a:cubicBezTo>
                  <a:close/>
                  <a:moveTo>
                    <a:pt x="199" y="232"/>
                  </a:moveTo>
                  <a:cubicBezTo>
                    <a:pt x="200" y="232"/>
                    <a:pt x="200" y="232"/>
                    <a:pt x="200" y="232"/>
                  </a:cubicBezTo>
                  <a:cubicBezTo>
                    <a:pt x="200" y="232"/>
                    <a:pt x="200" y="232"/>
                    <a:pt x="200" y="233"/>
                  </a:cubicBezTo>
                  <a:cubicBezTo>
                    <a:pt x="200" y="232"/>
                    <a:pt x="200" y="232"/>
                    <a:pt x="199" y="232"/>
                  </a:cubicBezTo>
                  <a:close/>
                  <a:moveTo>
                    <a:pt x="200" y="199"/>
                  </a:moveTo>
                  <a:cubicBezTo>
                    <a:pt x="199" y="199"/>
                    <a:pt x="198" y="200"/>
                    <a:pt x="197" y="200"/>
                  </a:cubicBezTo>
                  <a:cubicBezTo>
                    <a:pt x="197" y="200"/>
                    <a:pt x="197" y="200"/>
                    <a:pt x="197" y="200"/>
                  </a:cubicBezTo>
                  <a:cubicBezTo>
                    <a:pt x="197" y="200"/>
                    <a:pt x="197" y="200"/>
                    <a:pt x="197" y="199"/>
                  </a:cubicBezTo>
                  <a:cubicBezTo>
                    <a:pt x="198" y="199"/>
                    <a:pt x="199" y="199"/>
                    <a:pt x="200" y="198"/>
                  </a:cubicBezTo>
                  <a:cubicBezTo>
                    <a:pt x="200" y="199"/>
                    <a:pt x="201" y="199"/>
                    <a:pt x="201" y="200"/>
                  </a:cubicBezTo>
                  <a:cubicBezTo>
                    <a:pt x="201" y="200"/>
                    <a:pt x="201" y="200"/>
                    <a:pt x="201" y="200"/>
                  </a:cubicBezTo>
                  <a:cubicBezTo>
                    <a:pt x="201" y="199"/>
                    <a:pt x="200" y="199"/>
                    <a:pt x="200" y="199"/>
                  </a:cubicBezTo>
                  <a:close/>
                  <a:moveTo>
                    <a:pt x="201" y="62"/>
                  </a:moveTo>
                  <a:cubicBezTo>
                    <a:pt x="202" y="62"/>
                    <a:pt x="202" y="61"/>
                    <a:pt x="203" y="60"/>
                  </a:cubicBezTo>
                  <a:cubicBezTo>
                    <a:pt x="203" y="59"/>
                    <a:pt x="203" y="58"/>
                    <a:pt x="203" y="58"/>
                  </a:cubicBezTo>
                  <a:cubicBezTo>
                    <a:pt x="203" y="57"/>
                    <a:pt x="203" y="57"/>
                    <a:pt x="203" y="57"/>
                  </a:cubicBezTo>
                  <a:cubicBezTo>
                    <a:pt x="203" y="57"/>
                    <a:pt x="204" y="58"/>
                    <a:pt x="204" y="58"/>
                  </a:cubicBezTo>
                  <a:cubicBezTo>
                    <a:pt x="203" y="59"/>
                    <a:pt x="203" y="60"/>
                    <a:pt x="203" y="61"/>
                  </a:cubicBezTo>
                  <a:cubicBezTo>
                    <a:pt x="203" y="62"/>
                    <a:pt x="203" y="63"/>
                    <a:pt x="204" y="64"/>
                  </a:cubicBezTo>
                  <a:cubicBezTo>
                    <a:pt x="204" y="64"/>
                    <a:pt x="204" y="64"/>
                    <a:pt x="204" y="64"/>
                  </a:cubicBezTo>
                  <a:cubicBezTo>
                    <a:pt x="203" y="64"/>
                    <a:pt x="203" y="64"/>
                    <a:pt x="202" y="64"/>
                  </a:cubicBezTo>
                  <a:cubicBezTo>
                    <a:pt x="202" y="63"/>
                    <a:pt x="202" y="63"/>
                    <a:pt x="201" y="62"/>
                  </a:cubicBezTo>
                  <a:close/>
                  <a:moveTo>
                    <a:pt x="205" y="116"/>
                  </a:moveTo>
                  <a:cubicBezTo>
                    <a:pt x="205" y="116"/>
                    <a:pt x="205" y="116"/>
                    <a:pt x="205" y="116"/>
                  </a:cubicBezTo>
                  <a:cubicBezTo>
                    <a:pt x="204" y="116"/>
                    <a:pt x="204" y="116"/>
                    <a:pt x="204" y="116"/>
                  </a:cubicBezTo>
                  <a:cubicBezTo>
                    <a:pt x="204" y="115"/>
                    <a:pt x="204" y="115"/>
                    <a:pt x="204" y="114"/>
                  </a:cubicBezTo>
                  <a:cubicBezTo>
                    <a:pt x="205" y="115"/>
                    <a:pt x="205" y="115"/>
                    <a:pt x="206" y="116"/>
                  </a:cubicBezTo>
                  <a:cubicBezTo>
                    <a:pt x="205" y="116"/>
                    <a:pt x="205" y="116"/>
                    <a:pt x="205" y="116"/>
                  </a:cubicBezTo>
                  <a:close/>
                  <a:moveTo>
                    <a:pt x="206" y="95"/>
                  </a:moveTo>
                  <a:cubicBezTo>
                    <a:pt x="206" y="95"/>
                    <a:pt x="206" y="95"/>
                    <a:pt x="205" y="95"/>
                  </a:cubicBezTo>
                  <a:cubicBezTo>
                    <a:pt x="205" y="95"/>
                    <a:pt x="205" y="95"/>
                    <a:pt x="205" y="95"/>
                  </a:cubicBezTo>
                  <a:cubicBezTo>
                    <a:pt x="205" y="95"/>
                    <a:pt x="205" y="95"/>
                    <a:pt x="205" y="95"/>
                  </a:cubicBezTo>
                  <a:cubicBezTo>
                    <a:pt x="205" y="95"/>
                    <a:pt x="204" y="95"/>
                    <a:pt x="204" y="95"/>
                  </a:cubicBezTo>
                  <a:cubicBezTo>
                    <a:pt x="204" y="95"/>
                    <a:pt x="204" y="94"/>
                    <a:pt x="204" y="94"/>
                  </a:cubicBezTo>
                  <a:cubicBezTo>
                    <a:pt x="204" y="94"/>
                    <a:pt x="205" y="94"/>
                    <a:pt x="206" y="94"/>
                  </a:cubicBezTo>
                  <a:cubicBezTo>
                    <a:pt x="206" y="94"/>
                    <a:pt x="207" y="94"/>
                    <a:pt x="207" y="94"/>
                  </a:cubicBezTo>
                  <a:cubicBezTo>
                    <a:pt x="207" y="94"/>
                    <a:pt x="207" y="94"/>
                    <a:pt x="207" y="94"/>
                  </a:cubicBezTo>
                  <a:cubicBezTo>
                    <a:pt x="207" y="94"/>
                    <a:pt x="208" y="94"/>
                    <a:pt x="208" y="94"/>
                  </a:cubicBezTo>
                  <a:cubicBezTo>
                    <a:pt x="207" y="94"/>
                    <a:pt x="207" y="95"/>
                    <a:pt x="206" y="95"/>
                  </a:cubicBezTo>
                  <a:close/>
                  <a:moveTo>
                    <a:pt x="209" y="193"/>
                  </a:moveTo>
                  <a:cubicBezTo>
                    <a:pt x="209" y="192"/>
                    <a:pt x="209" y="192"/>
                    <a:pt x="208" y="191"/>
                  </a:cubicBezTo>
                  <a:cubicBezTo>
                    <a:pt x="208" y="191"/>
                    <a:pt x="208" y="191"/>
                    <a:pt x="208" y="191"/>
                  </a:cubicBezTo>
                  <a:cubicBezTo>
                    <a:pt x="208" y="192"/>
                    <a:pt x="209" y="192"/>
                    <a:pt x="209" y="193"/>
                  </a:cubicBezTo>
                  <a:cubicBezTo>
                    <a:pt x="209" y="193"/>
                    <a:pt x="209" y="193"/>
                    <a:pt x="209" y="193"/>
                  </a:cubicBezTo>
                  <a:close/>
                  <a:moveTo>
                    <a:pt x="212" y="107"/>
                  </a:moveTo>
                  <a:cubicBezTo>
                    <a:pt x="211" y="107"/>
                    <a:pt x="211" y="106"/>
                    <a:pt x="210" y="106"/>
                  </a:cubicBezTo>
                  <a:cubicBezTo>
                    <a:pt x="210" y="106"/>
                    <a:pt x="209" y="107"/>
                    <a:pt x="209" y="107"/>
                  </a:cubicBezTo>
                  <a:cubicBezTo>
                    <a:pt x="209" y="107"/>
                    <a:pt x="209" y="106"/>
                    <a:pt x="209" y="106"/>
                  </a:cubicBezTo>
                  <a:cubicBezTo>
                    <a:pt x="209" y="106"/>
                    <a:pt x="209" y="106"/>
                    <a:pt x="209" y="106"/>
                  </a:cubicBezTo>
                  <a:cubicBezTo>
                    <a:pt x="209" y="106"/>
                    <a:pt x="209" y="105"/>
                    <a:pt x="209" y="105"/>
                  </a:cubicBezTo>
                  <a:cubicBezTo>
                    <a:pt x="210" y="106"/>
                    <a:pt x="211" y="106"/>
                    <a:pt x="212" y="106"/>
                  </a:cubicBezTo>
                  <a:cubicBezTo>
                    <a:pt x="212" y="106"/>
                    <a:pt x="212" y="107"/>
                    <a:pt x="212" y="107"/>
                  </a:cubicBezTo>
                  <a:close/>
                  <a:moveTo>
                    <a:pt x="212" y="186"/>
                  </a:moveTo>
                  <a:cubicBezTo>
                    <a:pt x="212" y="186"/>
                    <a:pt x="212" y="186"/>
                    <a:pt x="212" y="186"/>
                  </a:cubicBezTo>
                  <a:cubicBezTo>
                    <a:pt x="212" y="186"/>
                    <a:pt x="212" y="185"/>
                    <a:pt x="212" y="185"/>
                  </a:cubicBezTo>
                  <a:cubicBezTo>
                    <a:pt x="212" y="185"/>
                    <a:pt x="212" y="185"/>
                    <a:pt x="212" y="184"/>
                  </a:cubicBezTo>
                  <a:cubicBezTo>
                    <a:pt x="212" y="185"/>
                    <a:pt x="213" y="185"/>
                    <a:pt x="213" y="185"/>
                  </a:cubicBezTo>
                  <a:cubicBezTo>
                    <a:pt x="213" y="185"/>
                    <a:pt x="212" y="186"/>
                    <a:pt x="212" y="186"/>
                  </a:cubicBezTo>
                  <a:close/>
                  <a:moveTo>
                    <a:pt x="213" y="97"/>
                  </a:moveTo>
                  <a:cubicBezTo>
                    <a:pt x="213" y="97"/>
                    <a:pt x="213" y="97"/>
                    <a:pt x="213" y="97"/>
                  </a:cubicBezTo>
                  <a:cubicBezTo>
                    <a:pt x="212" y="95"/>
                    <a:pt x="211" y="94"/>
                    <a:pt x="209" y="94"/>
                  </a:cubicBezTo>
                  <a:cubicBezTo>
                    <a:pt x="209" y="94"/>
                    <a:pt x="209" y="94"/>
                    <a:pt x="209" y="94"/>
                  </a:cubicBezTo>
                  <a:cubicBezTo>
                    <a:pt x="210" y="93"/>
                    <a:pt x="211" y="92"/>
                    <a:pt x="211" y="91"/>
                  </a:cubicBezTo>
                  <a:cubicBezTo>
                    <a:pt x="211" y="91"/>
                    <a:pt x="212" y="91"/>
                    <a:pt x="212" y="91"/>
                  </a:cubicBezTo>
                  <a:cubicBezTo>
                    <a:pt x="212" y="91"/>
                    <a:pt x="213" y="91"/>
                    <a:pt x="213" y="91"/>
                  </a:cubicBezTo>
                  <a:cubicBezTo>
                    <a:pt x="214" y="91"/>
                    <a:pt x="214" y="91"/>
                    <a:pt x="214" y="91"/>
                  </a:cubicBezTo>
                  <a:cubicBezTo>
                    <a:pt x="213" y="92"/>
                    <a:pt x="212" y="93"/>
                    <a:pt x="212" y="95"/>
                  </a:cubicBezTo>
                  <a:cubicBezTo>
                    <a:pt x="212" y="95"/>
                    <a:pt x="213" y="96"/>
                    <a:pt x="213" y="97"/>
                  </a:cubicBezTo>
                  <a:close/>
                  <a:moveTo>
                    <a:pt x="214" y="134"/>
                  </a:moveTo>
                  <a:cubicBezTo>
                    <a:pt x="214" y="134"/>
                    <a:pt x="214" y="133"/>
                    <a:pt x="214" y="133"/>
                  </a:cubicBezTo>
                  <a:cubicBezTo>
                    <a:pt x="215" y="133"/>
                    <a:pt x="215" y="133"/>
                    <a:pt x="216" y="133"/>
                  </a:cubicBezTo>
                  <a:cubicBezTo>
                    <a:pt x="218" y="133"/>
                    <a:pt x="220" y="131"/>
                    <a:pt x="220" y="129"/>
                  </a:cubicBezTo>
                  <a:cubicBezTo>
                    <a:pt x="220" y="127"/>
                    <a:pt x="218" y="125"/>
                    <a:pt x="216" y="125"/>
                  </a:cubicBezTo>
                  <a:cubicBezTo>
                    <a:pt x="216" y="124"/>
                    <a:pt x="216" y="124"/>
                    <a:pt x="216" y="124"/>
                  </a:cubicBezTo>
                  <a:cubicBezTo>
                    <a:pt x="216" y="124"/>
                    <a:pt x="216" y="124"/>
                    <a:pt x="216" y="124"/>
                  </a:cubicBezTo>
                  <a:cubicBezTo>
                    <a:pt x="216" y="124"/>
                    <a:pt x="216" y="124"/>
                    <a:pt x="216" y="124"/>
                  </a:cubicBezTo>
                  <a:cubicBezTo>
                    <a:pt x="218" y="124"/>
                    <a:pt x="219" y="123"/>
                    <a:pt x="220" y="122"/>
                  </a:cubicBezTo>
                  <a:cubicBezTo>
                    <a:pt x="220" y="123"/>
                    <a:pt x="220" y="123"/>
                    <a:pt x="220" y="123"/>
                  </a:cubicBezTo>
                  <a:cubicBezTo>
                    <a:pt x="220" y="125"/>
                    <a:pt x="221" y="126"/>
                    <a:pt x="223" y="127"/>
                  </a:cubicBezTo>
                  <a:cubicBezTo>
                    <a:pt x="221" y="128"/>
                    <a:pt x="221" y="129"/>
                    <a:pt x="221" y="131"/>
                  </a:cubicBezTo>
                  <a:cubicBezTo>
                    <a:pt x="221" y="131"/>
                    <a:pt x="221" y="132"/>
                    <a:pt x="221" y="132"/>
                  </a:cubicBezTo>
                  <a:cubicBezTo>
                    <a:pt x="221" y="132"/>
                    <a:pt x="221" y="132"/>
                    <a:pt x="221" y="132"/>
                  </a:cubicBezTo>
                  <a:cubicBezTo>
                    <a:pt x="220" y="132"/>
                    <a:pt x="220" y="133"/>
                    <a:pt x="219" y="133"/>
                  </a:cubicBezTo>
                  <a:cubicBezTo>
                    <a:pt x="219" y="133"/>
                    <a:pt x="219" y="133"/>
                    <a:pt x="218" y="133"/>
                  </a:cubicBezTo>
                  <a:cubicBezTo>
                    <a:pt x="217" y="133"/>
                    <a:pt x="216" y="133"/>
                    <a:pt x="215" y="134"/>
                  </a:cubicBezTo>
                  <a:cubicBezTo>
                    <a:pt x="215" y="134"/>
                    <a:pt x="214" y="134"/>
                    <a:pt x="214" y="134"/>
                  </a:cubicBezTo>
                  <a:close/>
                  <a:moveTo>
                    <a:pt x="218" y="293"/>
                  </a:moveTo>
                  <a:cubicBezTo>
                    <a:pt x="218" y="293"/>
                    <a:pt x="218" y="293"/>
                    <a:pt x="218" y="293"/>
                  </a:cubicBezTo>
                  <a:cubicBezTo>
                    <a:pt x="218" y="294"/>
                    <a:pt x="219" y="294"/>
                    <a:pt x="219" y="295"/>
                  </a:cubicBezTo>
                  <a:cubicBezTo>
                    <a:pt x="219" y="295"/>
                    <a:pt x="219" y="295"/>
                    <a:pt x="219" y="295"/>
                  </a:cubicBezTo>
                  <a:cubicBezTo>
                    <a:pt x="219" y="295"/>
                    <a:pt x="219" y="295"/>
                    <a:pt x="219" y="295"/>
                  </a:cubicBezTo>
                  <a:cubicBezTo>
                    <a:pt x="218" y="295"/>
                    <a:pt x="218" y="294"/>
                    <a:pt x="217" y="293"/>
                  </a:cubicBezTo>
                  <a:cubicBezTo>
                    <a:pt x="218" y="293"/>
                    <a:pt x="218" y="293"/>
                    <a:pt x="218" y="293"/>
                  </a:cubicBezTo>
                  <a:close/>
                  <a:moveTo>
                    <a:pt x="225" y="323"/>
                  </a:moveTo>
                  <a:cubicBezTo>
                    <a:pt x="225" y="323"/>
                    <a:pt x="225" y="323"/>
                    <a:pt x="225" y="323"/>
                  </a:cubicBezTo>
                  <a:cubicBezTo>
                    <a:pt x="224" y="322"/>
                    <a:pt x="223" y="321"/>
                    <a:pt x="222" y="321"/>
                  </a:cubicBezTo>
                  <a:cubicBezTo>
                    <a:pt x="221" y="320"/>
                    <a:pt x="220" y="319"/>
                    <a:pt x="219" y="318"/>
                  </a:cubicBezTo>
                  <a:cubicBezTo>
                    <a:pt x="219" y="318"/>
                    <a:pt x="219" y="318"/>
                    <a:pt x="219" y="317"/>
                  </a:cubicBezTo>
                  <a:cubicBezTo>
                    <a:pt x="219" y="316"/>
                    <a:pt x="219" y="316"/>
                    <a:pt x="218" y="315"/>
                  </a:cubicBezTo>
                  <a:cubicBezTo>
                    <a:pt x="219" y="315"/>
                    <a:pt x="219" y="315"/>
                    <a:pt x="219" y="315"/>
                  </a:cubicBezTo>
                  <a:cubicBezTo>
                    <a:pt x="219" y="317"/>
                    <a:pt x="221" y="319"/>
                    <a:pt x="223" y="319"/>
                  </a:cubicBezTo>
                  <a:cubicBezTo>
                    <a:pt x="224" y="319"/>
                    <a:pt x="224" y="319"/>
                    <a:pt x="225" y="318"/>
                  </a:cubicBezTo>
                  <a:cubicBezTo>
                    <a:pt x="225" y="319"/>
                    <a:pt x="225" y="319"/>
                    <a:pt x="225" y="319"/>
                  </a:cubicBezTo>
                  <a:cubicBezTo>
                    <a:pt x="225" y="319"/>
                    <a:pt x="224" y="320"/>
                    <a:pt x="224" y="321"/>
                  </a:cubicBezTo>
                  <a:cubicBezTo>
                    <a:pt x="224" y="322"/>
                    <a:pt x="224" y="323"/>
                    <a:pt x="225" y="323"/>
                  </a:cubicBezTo>
                  <a:close/>
                  <a:moveTo>
                    <a:pt x="225" y="79"/>
                  </a:moveTo>
                  <a:cubicBezTo>
                    <a:pt x="225" y="79"/>
                    <a:pt x="225" y="79"/>
                    <a:pt x="225" y="79"/>
                  </a:cubicBezTo>
                  <a:cubicBezTo>
                    <a:pt x="225" y="79"/>
                    <a:pt x="226" y="79"/>
                    <a:pt x="226" y="79"/>
                  </a:cubicBezTo>
                  <a:cubicBezTo>
                    <a:pt x="226" y="79"/>
                    <a:pt x="226" y="79"/>
                    <a:pt x="225" y="80"/>
                  </a:cubicBezTo>
                  <a:cubicBezTo>
                    <a:pt x="225" y="80"/>
                    <a:pt x="225" y="80"/>
                    <a:pt x="225" y="79"/>
                  </a:cubicBezTo>
                  <a:close/>
                  <a:moveTo>
                    <a:pt x="226" y="92"/>
                  </a:moveTo>
                  <a:cubicBezTo>
                    <a:pt x="226" y="92"/>
                    <a:pt x="226" y="92"/>
                    <a:pt x="226" y="92"/>
                  </a:cubicBezTo>
                  <a:cubicBezTo>
                    <a:pt x="226" y="92"/>
                    <a:pt x="226" y="92"/>
                    <a:pt x="226" y="92"/>
                  </a:cubicBezTo>
                  <a:cubicBezTo>
                    <a:pt x="226" y="92"/>
                    <a:pt x="226" y="92"/>
                    <a:pt x="226" y="92"/>
                  </a:cubicBezTo>
                  <a:close/>
                  <a:moveTo>
                    <a:pt x="227" y="66"/>
                  </a:moveTo>
                  <a:cubicBezTo>
                    <a:pt x="226" y="66"/>
                    <a:pt x="226" y="66"/>
                    <a:pt x="225" y="66"/>
                  </a:cubicBezTo>
                  <a:cubicBezTo>
                    <a:pt x="225" y="66"/>
                    <a:pt x="224" y="66"/>
                    <a:pt x="223" y="66"/>
                  </a:cubicBezTo>
                  <a:cubicBezTo>
                    <a:pt x="224" y="65"/>
                    <a:pt x="224" y="64"/>
                    <a:pt x="224" y="63"/>
                  </a:cubicBezTo>
                  <a:cubicBezTo>
                    <a:pt x="224" y="62"/>
                    <a:pt x="223" y="60"/>
                    <a:pt x="222" y="59"/>
                  </a:cubicBezTo>
                  <a:cubicBezTo>
                    <a:pt x="223" y="59"/>
                    <a:pt x="223" y="58"/>
                    <a:pt x="224" y="58"/>
                  </a:cubicBezTo>
                  <a:cubicBezTo>
                    <a:pt x="224" y="58"/>
                    <a:pt x="224" y="58"/>
                    <a:pt x="224" y="58"/>
                  </a:cubicBezTo>
                  <a:cubicBezTo>
                    <a:pt x="224" y="59"/>
                    <a:pt x="224" y="60"/>
                    <a:pt x="225" y="60"/>
                  </a:cubicBezTo>
                  <a:cubicBezTo>
                    <a:pt x="225" y="60"/>
                    <a:pt x="225" y="61"/>
                    <a:pt x="225" y="61"/>
                  </a:cubicBezTo>
                  <a:cubicBezTo>
                    <a:pt x="225" y="62"/>
                    <a:pt x="226" y="64"/>
                    <a:pt x="227" y="64"/>
                  </a:cubicBezTo>
                  <a:cubicBezTo>
                    <a:pt x="227" y="65"/>
                    <a:pt x="228" y="66"/>
                    <a:pt x="228" y="67"/>
                  </a:cubicBezTo>
                  <a:cubicBezTo>
                    <a:pt x="228" y="66"/>
                    <a:pt x="227" y="66"/>
                    <a:pt x="227" y="66"/>
                  </a:cubicBezTo>
                  <a:close/>
                  <a:moveTo>
                    <a:pt x="228" y="116"/>
                  </a:moveTo>
                  <a:cubicBezTo>
                    <a:pt x="228" y="116"/>
                    <a:pt x="228" y="116"/>
                    <a:pt x="228" y="116"/>
                  </a:cubicBezTo>
                  <a:cubicBezTo>
                    <a:pt x="228" y="116"/>
                    <a:pt x="228" y="116"/>
                    <a:pt x="228" y="116"/>
                  </a:cubicBezTo>
                  <a:cubicBezTo>
                    <a:pt x="228" y="116"/>
                    <a:pt x="228" y="116"/>
                    <a:pt x="228" y="116"/>
                  </a:cubicBezTo>
                  <a:close/>
                  <a:moveTo>
                    <a:pt x="293" y="60"/>
                  </a:moveTo>
                  <a:cubicBezTo>
                    <a:pt x="294" y="60"/>
                    <a:pt x="295" y="60"/>
                    <a:pt x="295" y="59"/>
                  </a:cubicBezTo>
                  <a:cubicBezTo>
                    <a:pt x="296" y="60"/>
                    <a:pt x="296" y="61"/>
                    <a:pt x="297" y="61"/>
                  </a:cubicBezTo>
                  <a:cubicBezTo>
                    <a:pt x="296" y="62"/>
                    <a:pt x="296" y="63"/>
                    <a:pt x="296" y="64"/>
                  </a:cubicBezTo>
                  <a:cubicBezTo>
                    <a:pt x="295" y="64"/>
                    <a:pt x="295" y="64"/>
                    <a:pt x="295" y="64"/>
                  </a:cubicBezTo>
                  <a:cubicBezTo>
                    <a:pt x="294" y="63"/>
                    <a:pt x="294" y="62"/>
                    <a:pt x="292" y="61"/>
                  </a:cubicBezTo>
                  <a:cubicBezTo>
                    <a:pt x="293" y="61"/>
                    <a:pt x="293" y="60"/>
                    <a:pt x="293" y="60"/>
                  </a:cubicBezTo>
                  <a:close/>
                  <a:moveTo>
                    <a:pt x="266" y="45"/>
                  </a:moveTo>
                  <a:cubicBezTo>
                    <a:pt x="267" y="44"/>
                    <a:pt x="268" y="43"/>
                    <a:pt x="268" y="41"/>
                  </a:cubicBezTo>
                  <a:cubicBezTo>
                    <a:pt x="268" y="40"/>
                    <a:pt x="268" y="39"/>
                    <a:pt x="268" y="38"/>
                  </a:cubicBezTo>
                  <a:cubicBezTo>
                    <a:pt x="269" y="38"/>
                    <a:pt x="269" y="38"/>
                    <a:pt x="270" y="37"/>
                  </a:cubicBezTo>
                  <a:cubicBezTo>
                    <a:pt x="270" y="37"/>
                    <a:pt x="271" y="37"/>
                    <a:pt x="271" y="37"/>
                  </a:cubicBezTo>
                  <a:cubicBezTo>
                    <a:pt x="272" y="37"/>
                    <a:pt x="272" y="37"/>
                    <a:pt x="273" y="37"/>
                  </a:cubicBezTo>
                  <a:cubicBezTo>
                    <a:pt x="273" y="38"/>
                    <a:pt x="273" y="39"/>
                    <a:pt x="274" y="39"/>
                  </a:cubicBezTo>
                  <a:cubicBezTo>
                    <a:pt x="272" y="40"/>
                    <a:pt x="271" y="41"/>
                    <a:pt x="271" y="42"/>
                  </a:cubicBezTo>
                  <a:cubicBezTo>
                    <a:pt x="269" y="42"/>
                    <a:pt x="268" y="44"/>
                    <a:pt x="268" y="45"/>
                  </a:cubicBezTo>
                  <a:cubicBezTo>
                    <a:pt x="268" y="48"/>
                    <a:pt x="269" y="49"/>
                    <a:pt x="271" y="49"/>
                  </a:cubicBezTo>
                  <a:cubicBezTo>
                    <a:pt x="272" y="49"/>
                    <a:pt x="272" y="49"/>
                    <a:pt x="272" y="49"/>
                  </a:cubicBezTo>
                  <a:cubicBezTo>
                    <a:pt x="273" y="49"/>
                    <a:pt x="273" y="50"/>
                    <a:pt x="274" y="50"/>
                  </a:cubicBezTo>
                  <a:cubicBezTo>
                    <a:pt x="273" y="50"/>
                    <a:pt x="273" y="51"/>
                    <a:pt x="272" y="52"/>
                  </a:cubicBezTo>
                  <a:cubicBezTo>
                    <a:pt x="272" y="52"/>
                    <a:pt x="272" y="52"/>
                    <a:pt x="272" y="52"/>
                  </a:cubicBezTo>
                  <a:cubicBezTo>
                    <a:pt x="272" y="52"/>
                    <a:pt x="271" y="52"/>
                    <a:pt x="271" y="52"/>
                  </a:cubicBezTo>
                  <a:cubicBezTo>
                    <a:pt x="271" y="52"/>
                    <a:pt x="270" y="51"/>
                    <a:pt x="269" y="51"/>
                  </a:cubicBezTo>
                  <a:cubicBezTo>
                    <a:pt x="269" y="51"/>
                    <a:pt x="268" y="51"/>
                    <a:pt x="268" y="52"/>
                  </a:cubicBezTo>
                  <a:cubicBezTo>
                    <a:pt x="268" y="51"/>
                    <a:pt x="268" y="51"/>
                    <a:pt x="268" y="51"/>
                  </a:cubicBezTo>
                  <a:cubicBezTo>
                    <a:pt x="268" y="49"/>
                    <a:pt x="266" y="47"/>
                    <a:pt x="264" y="47"/>
                  </a:cubicBezTo>
                  <a:cubicBezTo>
                    <a:pt x="264" y="47"/>
                    <a:pt x="264" y="47"/>
                    <a:pt x="264" y="47"/>
                  </a:cubicBezTo>
                  <a:cubicBezTo>
                    <a:pt x="265" y="47"/>
                    <a:pt x="265" y="46"/>
                    <a:pt x="266" y="45"/>
                  </a:cubicBezTo>
                  <a:close/>
                  <a:moveTo>
                    <a:pt x="266" y="62"/>
                  </a:moveTo>
                  <a:cubicBezTo>
                    <a:pt x="266" y="62"/>
                    <a:pt x="266" y="62"/>
                    <a:pt x="266" y="62"/>
                  </a:cubicBezTo>
                  <a:cubicBezTo>
                    <a:pt x="267" y="62"/>
                    <a:pt x="267" y="62"/>
                    <a:pt x="268" y="62"/>
                  </a:cubicBezTo>
                  <a:cubicBezTo>
                    <a:pt x="268" y="62"/>
                    <a:pt x="268" y="62"/>
                    <a:pt x="268" y="62"/>
                  </a:cubicBezTo>
                  <a:cubicBezTo>
                    <a:pt x="268" y="63"/>
                    <a:pt x="269" y="63"/>
                    <a:pt x="270" y="64"/>
                  </a:cubicBezTo>
                  <a:cubicBezTo>
                    <a:pt x="270" y="64"/>
                    <a:pt x="270" y="64"/>
                    <a:pt x="270" y="64"/>
                  </a:cubicBezTo>
                  <a:cubicBezTo>
                    <a:pt x="269" y="64"/>
                    <a:pt x="269" y="63"/>
                    <a:pt x="268" y="63"/>
                  </a:cubicBezTo>
                  <a:cubicBezTo>
                    <a:pt x="268" y="63"/>
                    <a:pt x="267" y="64"/>
                    <a:pt x="267" y="64"/>
                  </a:cubicBezTo>
                  <a:cubicBezTo>
                    <a:pt x="266" y="64"/>
                    <a:pt x="266" y="64"/>
                    <a:pt x="266" y="63"/>
                  </a:cubicBezTo>
                  <a:cubicBezTo>
                    <a:pt x="266" y="63"/>
                    <a:pt x="266" y="63"/>
                    <a:pt x="266" y="63"/>
                  </a:cubicBezTo>
                  <a:cubicBezTo>
                    <a:pt x="266" y="63"/>
                    <a:pt x="266" y="62"/>
                    <a:pt x="266" y="62"/>
                  </a:cubicBezTo>
                  <a:close/>
                  <a:moveTo>
                    <a:pt x="263" y="95"/>
                  </a:moveTo>
                  <a:cubicBezTo>
                    <a:pt x="264" y="95"/>
                    <a:pt x="264" y="96"/>
                    <a:pt x="265" y="96"/>
                  </a:cubicBezTo>
                  <a:cubicBezTo>
                    <a:pt x="266" y="98"/>
                    <a:pt x="267" y="99"/>
                    <a:pt x="270" y="99"/>
                  </a:cubicBezTo>
                  <a:cubicBezTo>
                    <a:pt x="270" y="99"/>
                    <a:pt x="270" y="99"/>
                    <a:pt x="270" y="99"/>
                  </a:cubicBezTo>
                  <a:cubicBezTo>
                    <a:pt x="270" y="99"/>
                    <a:pt x="270" y="99"/>
                    <a:pt x="270" y="99"/>
                  </a:cubicBezTo>
                  <a:cubicBezTo>
                    <a:pt x="270" y="100"/>
                    <a:pt x="270" y="100"/>
                    <a:pt x="270" y="100"/>
                  </a:cubicBezTo>
                  <a:cubicBezTo>
                    <a:pt x="269" y="99"/>
                    <a:pt x="268" y="99"/>
                    <a:pt x="266" y="99"/>
                  </a:cubicBezTo>
                  <a:cubicBezTo>
                    <a:pt x="265" y="99"/>
                    <a:pt x="264" y="99"/>
                    <a:pt x="263" y="100"/>
                  </a:cubicBezTo>
                  <a:cubicBezTo>
                    <a:pt x="263" y="100"/>
                    <a:pt x="263" y="100"/>
                    <a:pt x="263" y="100"/>
                  </a:cubicBezTo>
                  <a:cubicBezTo>
                    <a:pt x="262" y="100"/>
                    <a:pt x="262" y="100"/>
                    <a:pt x="262" y="100"/>
                  </a:cubicBezTo>
                  <a:cubicBezTo>
                    <a:pt x="261" y="100"/>
                    <a:pt x="261" y="101"/>
                    <a:pt x="260" y="101"/>
                  </a:cubicBezTo>
                  <a:cubicBezTo>
                    <a:pt x="260" y="101"/>
                    <a:pt x="260" y="101"/>
                    <a:pt x="260" y="101"/>
                  </a:cubicBezTo>
                  <a:cubicBezTo>
                    <a:pt x="262" y="100"/>
                    <a:pt x="263" y="99"/>
                    <a:pt x="263" y="97"/>
                  </a:cubicBezTo>
                  <a:cubicBezTo>
                    <a:pt x="263" y="97"/>
                    <a:pt x="263" y="97"/>
                    <a:pt x="263" y="97"/>
                  </a:cubicBezTo>
                  <a:cubicBezTo>
                    <a:pt x="263" y="96"/>
                    <a:pt x="263" y="95"/>
                    <a:pt x="263" y="95"/>
                  </a:cubicBezTo>
                  <a:close/>
                  <a:moveTo>
                    <a:pt x="252" y="32"/>
                  </a:moveTo>
                  <a:cubicBezTo>
                    <a:pt x="253" y="32"/>
                    <a:pt x="253" y="32"/>
                    <a:pt x="254" y="33"/>
                  </a:cubicBezTo>
                  <a:cubicBezTo>
                    <a:pt x="253" y="33"/>
                    <a:pt x="253" y="34"/>
                    <a:pt x="253" y="35"/>
                  </a:cubicBezTo>
                  <a:cubicBezTo>
                    <a:pt x="253" y="35"/>
                    <a:pt x="253" y="36"/>
                    <a:pt x="253" y="36"/>
                  </a:cubicBezTo>
                  <a:cubicBezTo>
                    <a:pt x="252" y="36"/>
                    <a:pt x="251" y="36"/>
                    <a:pt x="250" y="37"/>
                  </a:cubicBezTo>
                  <a:cubicBezTo>
                    <a:pt x="250" y="37"/>
                    <a:pt x="249" y="37"/>
                    <a:pt x="249" y="36"/>
                  </a:cubicBezTo>
                  <a:cubicBezTo>
                    <a:pt x="249" y="36"/>
                    <a:pt x="249" y="35"/>
                    <a:pt x="249" y="35"/>
                  </a:cubicBezTo>
                  <a:cubicBezTo>
                    <a:pt x="249" y="34"/>
                    <a:pt x="249" y="34"/>
                    <a:pt x="249" y="33"/>
                  </a:cubicBezTo>
                  <a:cubicBezTo>
                    <a:pt x="250" y="33"/>
                    <a:pt x="251" y="33"/>
                    <a:pt x="252" y="32"/>
                  </a:cubicBezTo>
                  <a:close/>
                  <a:moveTo>
                    <a:pt x="253" y="154"/>
                  </a:moveTo>
                  <a:cubicBezTo>
                    <a:pt x="253" y="154"/>
                    <a:pt x="253" y="154"/>
                    <a:pt x="253" y="154"/>
                  </a:cubicBezTo>
                  <a:cubicBezTo>
                    <a:pt x="253" y="154"/>
                    <a:pt x="253" y="154"/>
                    <a:pt x="253" y="154"/>
                  </a:cubicBezTo>
                  <a:cubicBezTo>
                    <a:pt x="253" y="154"/>
                    <a:pt x="253" y="154"/>
                    <a:pt x="253" y="154"/>
                  </a:cubicBezTo>
                  <a:close/>
                  <a:moveTo>
                    <a:pt x="251" y="164"/>
                  </a:moveTo>
                  <a:cubicBezTo>
                    <a:pt x="251" y="164"/>
                    <a:pt x="251" y="164"/>
                    <a:pt x="251" y="164"/>
                  </a:cubicBezTo>
                  <a:cubicBezTo>
                    <a:pt x="251" y="164"/>
                    <a:pt x="251" y="164"/>
                    <a:pt x="251" y="164"/>
                  </a:cubicBezTo>
                  <a:cubicBezTo>
                    <a:pt x="251" y="164"/>
                    <a:pt x="251" y="164"/>
                    <a:pt x="251" y="164"/>
                  </a:cubicBezTo>
                  <a:cubicBezTo>
                    <a:pt x="251" y="164"/>
                    <a:pt x="251" y="164"/>
                    <a:pt x="251" y="164"/>
                  </a:cubicBezTo>
                  <a:close/>
                  <a:moveTo>
                    <a:pt x="232" y="34"/>
                  </a:moveTo>
                  <a:cubicBezTo>
                    <a:pt x="232" y="34"/>
                    <a:pt x="232" y="34"/>
                    <a:pt x="233" y="34"/>
                  </a:cubicBezTo>
                  <a:cubicBezTo>
                    <a:pt x="233" y="35"/>
                    <a:pt x="235" y="36"/>
                    <a:pt x="236" y="36"/>
                  </a:cubicBezTo>
                  <a:cubicBezTo>
                    <a:pt x="237" y="36"/>
                    <a:pt x="238" y="36"/>
                    <a:pt x="238" y="35"/>
                  </a:cubicBezTo>
                  <a:cubicBezTo>
                    <a:pt x="239" y="35"/>
                    <a:pt x="239" y="35"/>
                    <a:pt x="239" y="35"/>
                  </a:cubicBezTo>
                  <a:cubicBezTo>
                    <a:pt x="239" y="35"/>
                    <a:pt x="239" y="35"/>
                    <a:pt x="239" y="35"/>
                  </a:cubicBezTo>
                  <a:cubicBezTo>
                    <a:pt x="239" y="36"/>
                    <a:pt x="239" y="36"/>
                    <a:pt x="239" y="37"/>
                  </a:cubicBezTo>
                  <a:cubicBezTo>
                    <a:pt x="239" y="37"/>
                    <a:pt x="238" y="37"/>
                    <a:pt x="238" y="38"/>
                  </a:cubicBezTo>
                  <a:cubicBezTo>
                    <a:pt x="237" y="38"/>
                    <a:pt x="236" y="38"/>
                    <a:pt x="236" y="39"/>
                  </a:cubicBezTo>
                  <a:cubicBezTo>
                    <a:pt x="236" y="39"/>
                    <a:pt x="235" y="38"/>
                    <a:pt x="235" y="38"/>
                  </a:cubicBezTo>
                  <a:cubicBezTo>
                    <a:pt x="234" y="38"/>
                    <a:pt x="233" y="39"/>
                    <a:pt x="232" y="40"/>
                  </a:cubicBezTo>
                  <a:cubicBezTo>
                    <a:pt x="232" y="39"/>
                    <a:pt x="233" y="38"/>
                    <a:pt x="233" y="37"/>
                  </a:cubicBezTo>
                  <a:cubicBezTo>
                    <a:pt x="233" y="36"/>
                    <a:pt x="232" y="34"/>
                    <a:pt x="231" y="34"/>
                  </a:cubicBezTo>
                  <a:cubicBezTo>
                    <a:pt x="232" y="34"/>
                    <a:pt x="232" y="34"/>
                    <a:pt x="232" y="34"/>
                  </a:cubicBezTo>
                  <a:close/>
                  <a:moveTo>
                    <a:pt x="234" y="50"/>
                  </a:moveTo>
                  <a:cubicBezTo>
                    <a:pt x="234" y="50"/>
                    <a:pt x="234" y="50"/>
                    <a:pt x="234" y="50"/>
                  </a:cubicBezTo>
                  <a:cubicBezTo>
                    <a:pt x="234" y="50"/>
                    <a:pt x="234" y="50"/>
                    <a:pt x="234" y="50"/>
                  </a:cubicBezTo>
                  <a:cubicBezTo>
                    <a:pt x="234" y="50"/>
                    <a:pt x="234" y="50"/>
                    <a:pt x="234" y="50"/>
                  </a:cubicBezTo>
                  <a:close/>
                  <a:moveTo>
                    <a:pt x="233" y="56"/>
                  </a:moveTo>
                  <a:cubicBezTo>
                    <a:pt x="233" y="56"/>
                    <a:pt x="233" y="56"/>
                    <a:pt x="232" y="56"/>
                  </a:cubicBezTo>
                  <a:cubicBezTo>
                    <a:pt x="232" y="56"/>
                    <a:pt x="232" y="56"/>
                    <a:pt x="232" y="55"/>
                  </a:cubicBezTo>
                  <a:cubicBezTo>
                    <a:pt x="232" y="55"/>
                    <a:pt x="232" y="55"/>
                    <a:pt x="233" y="55"/>
                  </a:cubicBezTo>
                  <a:cubicBezTo>
                    <a:pt x="233" y="55"/>
                    <a:pt x="233" y="55"/>
                    <a:pt x="233" y="56"/>
                  </a:cubicBezTo>
                  <a:close/>
                  <a:moveTo>
                    <a:pt x="232" y="77"/>
                  </a:moveTo>
                  <a:cubicBezTo>
                    <a:pt x="232" y="77"/>
                    <a:pt x="232" y="77"/>
                    <a:pt x="232" y="77"/>
                  </a:cubicBezTo>
                  <a:cubicBezTo>
                    <a:pt x="232" y="77"/>
                    <a:pt x="232" y="77"/>
                    <a:pt x="232" y="77"/>
                  </a:cubicBezTo>
                  <a:cubicBezTo>
                    <a:pt x="232" y="77"/>
                    <a:pt x="232" y="77"/>
                    <a:pt x="232" y="77"/>
                  </a:cubicBezTo>
                  <a:close/>
                  <a:moveTo>
                    <a:pt x="231" y="40"/>
                  </a:moveTo>
                  <a:cubicBezTo>
                    <a:pt x="231" y="40"/>
                    <a:pt x="231" y="41"/>
                    <a:pt x="231" y="41"/>
                  </a:cubicBezTo>
                  <a:cubicBezTo>
                    <a:pt x="230" y="41"/>
                    <a:pt x="230" y="41"/>
                    <a:pt x="230" y="41"/>
                  </a:cubicBezTo>
                  <a:cubicBezTo>
                    <a:pt x="230" y="41"/>
                    <a:pt x="231" y="40"/>
                    <a:pt x="231" y="40"/>
                  </a:cubicBezTo>
                  <a:close/>
                  <a:moveTo>
                    <a:pt x="231" y="68"/>
                  </a:moveTo>
                  <a:cubicBezTo>
                    <a:pt x="231" y="68"/>
                    <a:pt x="231" y="68"/>
                    <a:pt x="231" y="68"/>
                  </a:cubicBezTo>
                  <a:cubicBezTo>
                    <a:pt x="231" y="69"/>
                    <a:pt x="231" y="69"/>
                    <a:pt x="231" y="69"/>
                  </a:cubicBezTo>
                  <a:cubicBezTo>
                    <a:pt x="231" y="69"/>
                    <a:pt x="230" y="68"/>
                    <a:pt x="230" y="68"/>
                  </a:cubicBezTo>
                  <a:cubicBezTo>
                    <a:pt x="230" y="68"/>
                    <a:pt x="230" y="68"/>
                    <a:pt x="229" y="67"/>
                  </a:cubicBezTo>
                  <a:cubicBezTo>
                    <a:pt x="230" y="67"/>
                    <a:pt x="230" y="67"/>
                    <a:pt x="231" y="68"/>
                  </a:cubicBezTo>
                  <a:close/>
                  <a:moveTo>
                    <a:pt x="232" y="269"/>
                  </a:moveTo>
                  <a:cubicBezTo>
                    <a:pt x="231" y="269"/>
                    <a:pt x="231" y="269"/>
                    <a:pt x="230" y="269"/>
                  </a:cubicBezTo>
                  <a:cubicBezTo>
                    <a:pt x="231" y="269"/>
                    <a:pt x="231" y="269"/>
                    <a:pt x="231" y="268"/>
                  </a:cubicBezTo>
                  <a:cubicBezTo>
                    <a:pt x="231" y="268"/>
                    <a:pt x="232" y="269"/>
                    <a:pt x="232" y="269"/>
                  </a:cubicBezTo>
                  <a:cubicBezTo>
                    <a:pt x="232" y="269"/>
                    <a:pt x="232" y="269"/>
                    <a:pt x="232" y="269"/>
                  </a:cubicBezTo>
                  <a:cubicBezTo>
                    <a:pt x="232" y="269"/>
                    <a:pt x="232" y="269"/>
                    <a:pt x="232" y="269"/>
                  </a:cubicBezTo>
                  <a:close/>
                  <a:moveTo>
                    <a:pt x="236" y="314"/>
                  </a:moveTo>
                  <a:cubicBezTo>
                    <a:pt x="235" y="313"/>
                    <a:pt x="235" y="313"/>
                    <a:pt x="234" y="313"/>
                  </a:cubicBezTo>
                  <a:cubicBezTo>
                    <a:pt x="235" y="312"/>
                    <a:pt x="235" y="312"/>
                    <a:pt x="235" y="311"/>
                  </a:cubicBezTo>
                  <a:cubicBezTo>
                    <a:pt x="235" y="310"/>
                    <a:pt x="234" y="309"/>
                    <a:pt x="234" y="308"/>
                  </a:cubicBezTo>
                  <a:cubicBezTo>
                    <a:pt x="234" y="308"/>
                    <a:pt x="235" y="308"/>
                    <a:pt x="235" y="308"/>
                  </a:cubicBezTo>
                  <a:cubicBezTo>
                    <a:pt x="235" y="308"/>
                    <a:pt x="235" y="308"/>
                    <a:pt x="235" y="308"/>
                  </a:cubicBezTo>
                  <a:cubicBezTo>
                    <a:pt x="235" y="310"/>
                    <a:pt x="236" y="312"/>
                    <a:pt x="237" y="312"/>
                  </a:cubicBezTo>
                  <a:cubicBezTo>
                    <a:pt x="236" y="313"/>
                    <a:pt x="236" y="313"/>
                    <a:pt x="236" y="314"/>
                  </a:cubicBezTo>
                  <a:close/>
                  <a:moveTo>
                    <a:pt x="237" y="304"/>
                  </a:moveTo>
                  <a:cubicBezTo>
                    <a:pt x="237" y="304"/>
                    <a:pt x="237" y="304"/>
                    <a:pt x="237" y="304"/>
                  </a:cubicBezTo>
                  <a:cubicBezTo>
                    <a:pt x="237" y="304"/>
                    <a:pt x="237" y="304"/>
                    <a:pt x="237" y="304"/>
                  </a:cubicBezTo>
                  <a:cubicBezTo>
                    <a:pt x="237" y="304"/>
                    <a:pt x="237" y="304"/>
                    <a:pt x="237" y="304"/>
                  </a:cubicBezTo>
                  <a:cubicBezTo>
                    <a:pt x="237" y="304"/>
                    <a:pt x="237" y="304"/>
                    <a:pt x="237" y="304"/>
                  </a:cubicBezTo>
                  <a:close/>
                  <a:moveTo>
                    <a:pt x="237" y="124"/>
                  </a:moveTo>
                  <a:cubicBezTo>
                    <a:pt x="236" y="124"/>
                    <a:pt x="236" y="124"/>
                    <a:pt x="236" y="124"/>
                  </a:cubicBezTo>
                  <a:cubicBezTo>
                    <a:pt x="236" y="124"/>
                    <a:pt x="235" y="123"/>
                    <a:pt x="235" y="123"/>
                  </a:cubicBezTo>
                  <a:cubicBezTo>
                    <a:pt x="235" y="123"/>
                    <a:pt x="235" y="122"/>
                    <a:pt x="235" y="122"/>
                  </a:cubicBezTo>
                  <a:cubicBezTo>
                    <a:pt x="235" y="122"/>
                    <a:pt x="236" y="122"/>
                    <a:pt x="236" y="122"/>
                  </a:cubicBezTo>
                  <a:cubicBezTo>
                    <a:pt x="236" y="123"/>
                    <a:pt x="237" y="123"/>
                    <a:pt x="238" y="124"/>
                  </a:cubicBezTo>
                  <a:cubicBezTo>
                    <a:pt x="237" y="124"/>
                    <a:pt x="237" y="124"/>
                    <a:pt x="237" y="124"/>
                  </a:cubicBezTo>
                  <a:close/>
                  <a:moveTo>
                    <a:pt x="237" y="112"/>
                  </a:moveTo>
                  <a:cubicBezTo>
                    <a:pt x="236" y="111"/>
                    <a:pt x="235" y="111"/>
                    <a:pt x="234" y="111"/>
                  </a:cubicBezTo>
                  <a:cubicBezTo>
                    <a:pt x="233" y="111"/>
                    <a:pt x="231" y="112"/>
                    <a:pt x="231" y="113"/>
                  </a:cubicBezTo>
                  <a:cubicBezTo>
                    <a:pt x="230" y="114"/>
                    <a:pt x="230" y="114"/>
                    <a:pt x="229" y="115"/>
                  </a:cubicBezTo>
                  <a:cubicBezTo>
                    <a:pt x="229" y="114"/>
                    <a:pt x="229" y="114"/>
                    <a:pt x="229" y="113"/>
                  </a:cubicBezTo>
                  <a:cubicBezTo>
                    <a:pt x="229" y="113"/>
                    <a:pt x="229" y="113"/>
                    <a:pt x="229" y="112"/>
                  </a:cubicBezTo>
                  <a:cubicBezTo>
                    <a:pt x="230" y="112"/>
                    <a:pt x="230" y="111"/>
                    <a:pt x="230" y="110"/>
                  </a:cubicBezTo>
                  <a:cubicBezTo>
                    <a:pt x="230" y="109"/>
                    <a:pt x="230" y="109"/>
                    <a:pt x="230" y="109"/>
                  </a:cubicBezTo>
                  <a:cubicBezTo>
                    <a:pt x="231" y="108"/>
                    <a:pt x="231" y="107"/>
                    <a:pt x="231" y="106"/>
                  </a:cubicBezTo>
                  <a:cubicBezTo>
                    <a:pt x="231" y="106"/>
                    <a:pt x="231" y="106"/>
                    <a:pt x="231" y="106"/>
                  </a:cubicBezTo>
                  <a:cubicBezTo>
                    <a:pt x="231" y="106"/>
                    <a:pt x="232" y="106"/>
                    <a:pt x="233" y="106"/>
                  </a:cubicBezTo>
                  <a:cubicBezTo>
                    <a:pt x="233" y="108"/>
                    <a:pt x="234" y="109"/>
                    <a:pt x="236" y="110"/>
                  </a:cubicBezTo>
                  <a:cubicBezTo>
                    <a:pt x="236" y="111"/>
                    <a:pt x="237" y="111"/>
                    <a:pt x="238" y="111"/>
                  </a:cubicBezTo>
                  <a:cubicBezTo>
                    <a:pt x="238" y="112"/>
                    <a:pt x="237" y="112"/>
                    <a:pt x="237" y="112"/>
                  </a:cubicBezTo>
                  <a:close/>
                  <a:moveTo>
                    <a:pt x="237" y="49"/>
                  </a:moveTo>
                  <a:cubicBezTo>
                    <a:pt x="237" y="49"/>
                    <a:pt x="237" y="49"/>
                    <a:pt x="237" y="49"/>
                  </a:cubicBezTo>
                  <a:cubicBezTo>
                    <a:pt x="236" y="49"/>
                    <a:pt x="236" y="49"/>
                    <a:pt x="236" y="49"/>
                  </a:cubicBezTo>
                  <a:cubicBezTo>
                    <a:pt x="236" y="48"/>
                    <a:pt x="237" y="48"/>
                    <a:pt x="237" y="47"/>
                  </a:cubicBezTo>
                  <a:cubicBezTo>
                    <a:pt x="238" y="47"/>
                    <a:pt x="238" y="46"/>
                    <a:pt x="239" y="46"/>
                  </a:cubicBezTo>
                  <a:cubicBezTo>
                    <a:pt x="239" y="46"/>
                    <a:pt x="240" y="46"/>
                    <a:pt x="240" y="46"/>
                  </a:cubicBezTo>
                  <a:cubicBezTo>
                    <a:pt x="240" y="49"/>
                    <a:pt x="243" y="51"/>
                    <a:pt x="245" y="51"/>
                  </a:cubicBezTo>
                  <a:cubicBezTo>
                    <a:pt x="246" y="53"/>
                    <a:pt x="247" y="54"/>
                    <a:pt x="249" y="54"/>
                  </a:cubicBezTo>
                  <a:cubicBezTo>
                    <a:pt x="248" y="54"/>
                    <a:pt x="248" y="55"/>
                    <a:pt x="248" y="55"/>
                  </a:cubicBezTo>
                  <a:cubicBezTo>
                    <a:pt x="248" y="55"/>
                    <a:pt x="248" y="55"/>
                    <a:pt x="248" y="55"/>
                  </a:cubicBezTo>
                  <a:cubicBezTo>
                    <a:pt x="248" y="56"/>
                    <a:pt x="248" y="56"/>
                    <a:pt x="248" y="56"/>
                  </a:cubicBezTo>
                  <a:cubicBezTo>
                    <a:pt x="248" y="56"/>
                    <a:pt x="248" y="56"/>
                    <a:pt x="248" y="57"/>
                  </a:cubicBezTo>
                  <a:cubicBezTo>
                    <a:pt x="247" y="57"/>
                    <a:pt x="247" y="57"/>
                    <a:pt x="246" y="57"/>
                  </a:cubicBezTo>
                  <a:cubicBezTo>
                    <a:pt x="246" y="57"/>
                    <a:pt x="246" y="57"/>
                    <a:pt x="246" y="57"/>
                  </a:cubicBezTo>
                  <a:cubicBezTo>
                    <a:pt x="246" y="55"/>
                    <a:pt x="245" y="54"/>
                    <a:pt x="244" y="53"/>
                  </a:cubicBezTo>
                  <a:cubicBezTo>
                    <a:pt x="244" y="52"/>
                    <a:pt x="243" y="51"/>
                    <a:pt x="242" y="50"/>
                  </a:cubicBezTo>
                  <a:cubicBezTo>
                    <a:pt x="241" y="49"/>
                    <a:pt x="240" y="49"/>
                    <a:pt x="238" y="49"/>
                  </a:cubicBezTo>
                  <a:cubicBezTo>
                    <a:pt x="238" y="49"/>
                    <a:pt x="238" y="49"/>
                    <a:pt x="237" y="49"/>
                  </a:cubicBezTo>
                  <a:close/>
                  <a:moveTo>
                    <a:pt x="245" y="81"/>
                  </a:moveTo>
                  <a:cubicBezTo>
                    <a:pt x="245" y="82"/>
                    <a:pt x="245" y="82"/>
                    <a:pt x="245" y="82"/>
                  </a:cubicBezTo>
                  <a:cubicBezTo>
                    <a:pt x="245" y="81"/>
                    <a:pt x="244" y="81"/>
                    <a:pt x="244" y="80"/>
                  </a:cubicBezTo>
                  <a:cubicBezTo>
                    <a:pt x="244" y="80"/>
                    <a:pt x="243" y="79"/>
                    <a:pt x="243" y="79"/>
                  </a:cubicBezTo>
                  <a:cubicBezTo>
                    <a:pt x="243" y="79"/>
                    <a:pt x="243" y="79"/>
                    <a:pt x="243" y="78"/>
                  </a:cubicBezTo>
                  <a:cubicBezTo>
                    <a:pt x="243" y="77"/>
                    <a:pt x="242" y="76"/>
                    <a:pt x="241" y="75"/>
                  </a:cubicBezTo>
                  <a:cubicBezTo>
                    <a:pt x="242" y="75"/>
                    <a:pt x="242" y="74"/>
                    <a:pt x="242" y="74"/>
                  </a:cubicBezTo>
                  <a:cubicBezTo>
                    <a:pt x="242" y="74"/>
                    <a:pt x="243" y="75"/>
                    <a:pt x="244" y="75"/>
                  </a:cubicBezTo>
                  <a:cubicBezTo>
                    <a:pt x="244" y="75"/>
                    <a:pt x="244" y="74"/>
                    <a:pt x="244" y="74"/>
                  </a:cubicBezTo>
                  <a:cubicBezTo>
                    <a:pt x="245" y="75"/>
                    <a:pt x="245" y="76"/>
                    <a:pt x="246" y="77"/>
                  </a:cubicBezTo>
                  <a:cubicBezTo>
                    <a:pt x="246" y="77"/>
                    <a:pt x="246" y="77"/>
                    <a:pt x="246" y="78"/>
                  </a:cubicBezTo>
                  <a:cubicBezTo>
                    <a:pt x="246" y="78"/>
                    <a:pt x="245" y="79"/>
                    <a:pt x="245" y="80"/>
                  </a:cubicBezTo>
                  <a:cubicBezTo>
                    <a:pt x="245" y="81"/>
                    <a:pt x="245" y="81"/>
                    <a:pt x="245" y="81"/>
                  </a:cubicBezTo>
                  <a:close/>
                  <a:moveTo>
                    <a:pt x="241" y="88"/>
                  </a:moveTo>
                  <a:cubicBezTo>
                    <a:pt x="241" y="88"/>
                    <a:pt x="242" y="87"/>
                    <a:pt x="242" y="86"/>
                  </a:cubicBezTo>
                  <a:cubicBezTo>
                    <a:pt x="242" y="86"/>
                    <a:pt x="243" y="86"/>
                    <a:pt x="243" y="86"/>
                  </a:cubicBezTo>
                  <a:cubicBezTo>
                    <a:pt x="243" y="87"/>
                    <a:pt x="243" y="87"/>
                    <a:pt x="244" y="88"/>
                  </a:cubicBezTo>
                  <a:cubicBezTo>
                    <a:pt x="244" y="88"/>
                    <a:pt x="244" y="88"/>
                    <a:pt x="244" y="88"/>
                  </a:cubicBezTo>
                  <a:cubicBezTo>
                    <a:pt x="244" y="89"/>
                    <a:pt x="244" y="90"/>
                    <a:pt x="244" y="90"/>
                  </a:cubicBezTo>
                  <a:cubicBezTo>
                    <a:pt x="243" y="91"/>
                    <a:pt x="242" y="91"/>
                    <a:pt x="242" y="92"/>
                  </a:cubicBezTo>
                  <a:cubicBezTo>
                    <a:pt x="241" y="92"/>
                    <a:pt x="241" y="92"/>
                    <a:pt x="241" y="92"/>
                  </a:cubicBezTo>
                  <a:cubicBezTo>
                    <a:pt x="240" y="92"/>
                    <a:pt x="240" y="92"/>
                    <a:pt x="240" y="91"/>
                  </a:cubicBezTo>
                  <a:cubicBezTo>
                    <a:pt x="241" y="91"/>
                    <a:pt x="241" y="90"/>
                    <a:pt x="241" y="88"/>
                  </a:cubicBezTo>
                  <a:cubicBezTo>
                    <a:pt x="241" y="88"/>
                    <a:pt x="241" y="88"/>
                    <a:pt x="241" y="88"/>
                  </a:cubicBezTo>
                  <a:close/>
                  <a:moveTo>
                    <a:pt x="239" y="68"/>
                  </a:moveTo>
                  <a:cubicBezTo>
                    <a:pt x="239" y="68"/>
                    <a:pt x="240" y="68"/>
                    <a:pt x="240" y="68"/>
                  </a:cubicBezTo>
                  <a:cubicBezTo>
                    <a:pt x="240" y="68"/>
                    <a:pt x="239" y="69"/>
                    <a:pt x="239" y="69"/>
                  </a:cubicBezTo>
                  <a:cubicBezTo>
                    <a:pt x="239" y="69"/>
                    <a:pt x="239" y="69"/>
                    <a:pt x="239" y="69"/>
                  </a:cubicBezTo>
                  <a:cubicBezTo>
                    <a:pt x="239" y="69"/>
                    <a:pt x="239" y="68"/>
                    <a:pt x="239" y="68"/>
                  </a:cubicBezTo>
                  <a:close/>
                  <a:moveTo>
                    <a:pt x="239" y="70"/>
                  </a:moveTo>
                  <a:cubicBezTo>
                    <a:pt x="239" y="70"/>
                    <a:pt x="239" y="70"/>
                    <a:pt x="239" y="70"/>
                  </a:cubicBezTo>
                  <a:cubicBezTo>
                    <a:pt x="239" y="70"/>
                    <a:pt x="239" y="70"/>
                    <a:pt x="239" y="70"/>
                  </a:cubicBezTo>
                  <a:cubicBezTo>
                    <a:pt x="239" y="70"/>
                    <a:pt x="239" y="70"/>
                    <a:pt x="239" y="70"/>
                  </a:cubicBezTo>
                  <a:cubicBezTo>
                    <a:pt x="239" y="70"/>
                    <a:pt x="239" y="70"/>
                    <a:pt x="239" y="70"/>
                  </a:cubicBezTo>
                  <a:close/>
                  <a:moveTo>
                    <a:pt x="242" y="274"/>
                  </a:moveTo>
                  <a:cubicBezTo>
                    <a:pt x="241" y="274"/>
                    <a:pt x="240" y="275"/>
                    <a:pt x="240" y="275"/>
                  </a:cubicBezTo>
                  <a:cubicBezTo>
                    <a:pt x="239" y="275"/>
                    <a:pt x="239" y="275"/>
                    <a:pt x="239" y="275"/>
                  </a:cubicBezTo>
                  <a:cubicBezTo>
                    <a:pt x="239" y="275"/>
                    <a:pt x="239" y="274"/>
                    <a:pt x="239" y="274"/>
                  </a:cubicBezTo>
                  <a:cubicBezTo>
                    <a:pt x="239" y="274"/>
                    <a:pt x="239" y="274"/>
                    <a:pt x="239" y="274"/>
                  </a:cubicBezTo>
                  <a:cubicBezTo>
                    <a:pt x="239" y="274"/>
                    <a:pt x="240" y="274"/>
                    <a:pt x="240" y="274"/>
                  </a:cubicBezTo>
                  <a:cubicBezTo>
                    <a:pt x="241" y="274"/>
                    <a:pt x="241" y="274"/>
                    <a:pt x="242" y="274"/>
                  </a:cubicBezTo>
                  <a:cubicBezTo>
                    <a:pt x="242" y="274"/>
                    <a:pt x="243" y="274"/>
                    <a:pt x="243" y="275"/>
                  </a:cubicBezTo>
                  <a:cubicBezTo>
                    <a:pt x="242" y="274"/>
                    <a:pt x="242" y="274"/>
                    <a:pt x="242" y="274"/>
                  </a:cubicBezTo>
                  <a:close/>
                  <a:moveTo>
                    <a:pt x="241" y="135"/>
                  </a:moveTo>
                  <a:cubicBezTo>
                    <a:pt x="241" y="135"/>
                    <a:pt x="241" y="135"/>
                    <a:pt x="242" y="135"/>
                  </a:cubicBezTo>
                  <a:cubicBezTo>
                    <a:pt x="241" y="135"/>
                    <a:pt x="241" y="135"/>
                    <a:pt x="241" y="135"/>
                  </a:cubicBezTo>
                  <a:cubicBezTo>
                    <a:pt x="241" y="135"/>
                    <a:pt x="241" y="135"/>
                    <a:pt x="241" y="135"/>
                  </a:cubicBezTo>
                  <a:close/>
                  <a:moveTo>
                    <a:pt x="244" y="125"/>
                  </a:moveTo>
                  <a:cubicBezTo>
                    <a:pt x="244" y="125"/>
                    <a:pt x="243" y="125"/>
                    <a:pt x="243" y="125"/>
                  </a:cubicBezTo>
                  <a:cubicBezTo>
                    <a:pt x="242" y="125"/>
                    <a:pt x="242" y="124"/>
                    <a:pt x="241" y="124"/>
                  </a:cubicBezTo>
                  <a:cubicBezTo>
                    <a:pt x="242" y="124"/>
                    <a:pt x="242" y="124"/>
                    <a:pt x="243" y="124"/>
                  </a:cubicBezTo>
                  <a:cubicBezTo>
                    <a:pt x="243" y="123"/>
                    <a:pt x="244" y="123"/>
                    <a:pt x="245" y="123"/>
                  </a:cubicBezTo>
                  <a:cubicBezTo>
                    <a:pt x="244" y="123"/>
                    <a:pt x="244" y="124"/>
                    <a:pt x="244" y="125"/>
                  </a:cubicBezTo>
                  <a:close/>
                  <a:moveTo>
                    <a:pt x="245" y="315"/>
                  </a:moveTo>
                  <a:cubicBezTo>
                    <a:pt x="245" y="315"/>
                    <a:pt x="245" y="315"/>
                    <a:pt x="245" y="315"/>
                  </a:cubicBezTo>
                  <a:cubicBezTo>
                    <a:pt x="245" y="315"/>
                    <a:pt x="245" y="314"/>
                    <a:pt x="245" y="314"/>
                  </a:cubicBezTo>
                  <a:cubicBezTo>
                    <a:pt x="245" y="314"/>
                    <a:pt x="245" y="314"/>
                    <a:pt x="246" y="314"/>
                  </a:cubicBezTo>
                  <a:cubicBezTo>
                    <a:pt x="246" y="314"/>
                    <a:pt x="246" y="315"/>
                    <a:pt x="246" y="315"/>
                  </a:cubicBezTo>
                  <a:cubicBezTo>
                    <a:pt x="246" y="315"/>
                    <a:pt x="246" y="315"/>
                    <a:pt x="245" y="315"/>
                  </a:cubicBezTo>
                  <a:close/>
                  <a:moveTo>
                    <a:pt x="245" y="261"/>
                  </a:moveTo>
                  <a:cubicBezTo>
                    <a:pt x="245" y="261"/>
                    <a:pt x="245" y="261"/>
                    <a:pt x="245" y="261"/>
                  </a:cubicBezTo>
                  <a:cubicBezTo>
                    <a:pt x="245" y="261"/>
                    <a:pt x="245" y="262"/>
                    <a:pt x="246" y="262"/>
                  </a:cubicBezTo>
                  <a:cubicBezTo>
                    <a:pt x="245" y="262"/>
                    <a:pt x="245" y="261"/>
                    <a:pt x="245" y="261"/>
                  </a:cubicBezTo>
                  <a:close/>
                  <a:moveTo>
                    <a:pt x="248" y="112"/>
                  </a:moveTo>
                  <a:cubicBezTo>
                    <a:pt x="247" y="113"/>
                    <a:pt x="246" y="113"/>
                    <a:pt x="246" y="114"/>
                  </a:cubicBezTo>
                  <a:cubicBezTo>
                    <a:pt x="245" y="113"/>
                    <a:pt x="245" y="112"/>
                    <a:pt x="244" y="112"/>
                  </a:cubicBezTo>
                  <a:cubicBezTo>
                    <a:pt x="244" y="111"/>
                    <a:pt x="243" y="111"/>
                    <a:pt x="243" y="111"/>
                  </a:cubicBezTo>
                  <a:cubicBezTo>
                    <a:pt x="243" y="110"/>
                    <a:pt x="244" y="110"/>
                    <a:pt x="245" y="109"/>
                  </a:cubicBezTo>
                  <a:cubicBezTo>
                    <a:pt x="245" y="109"/>
                    <a:pt x="245" y="109"/>
                    <a:pt x="245" y="109"/>
                  </a:cubicBezTo>
                  <a:cubicBezTo>
                    <a:pt x="245" y="109"/>
                    <a:pt x="245" y="109"/>
                    <a:pt x="245" y="109"/>
                  </a:cubicBezTo>
                  <a:cubicBezTo>
                    <a:pt x="245" y="109"/>
                    <a:pt x="246" y="109"/>
                    <a:pt x="246" y="109"/>
                  </a:cubicBezTo>
                  <a:cubicBezTo>
                    <a:pt x="247" y="109"/>
                    <a:pt x="247" y="109"/>
                    <a:pt x="248" y="109"/>
                  </a:cubicBezTo>
                  <a:cubicBezTo>
                    <a:pt x="248" y="109"/>
                    <a:pt x="249" y="110"/>
                    <a:pt x="250" y="110"/>
                  </a:cubicBezTo>
                  <a:cubicBezTo>
                    <a:pt x="249" y="111"/>
                    <a:pt x="249" y="111"/>
                    <a:pt x="248" y="112"/>
                  </a:cubicBezTo>
                  <a:close/>
                  <a:moveTo>
                    <a:pt x="250" y="303"/>
                  </a:moveTo>
                  <a:cubicBezTo>
                    <a:pt x="250" y="303"/>
                    <a:pt x="250" y="304"/>
                    <a:pt x="251" y="304"/>
                  </a:cubicBezTo>
                  <a:cubicBezTo>
                    <a:pt x="251" y="304"/>
                    <a:pt x="251" y="304"/>
                    <a:pt x="251" y="304"/>
                  </a:cubicBezTo>
                  <a:cubicBezTo>
                    <a:pt x="251" y="304"/>
                    <a:pt x="251" y="305"/>
                    <a:pt x="251" y="305"/>
                  </a:cubicBezTo>
                  <a:cubicBezTo>
                    <a:pt x="251" y="304"/>
                    <a:pt x="250" y="304"/>
                    <a:pt x="250" y="303"/>
                  </a:cubicBezTo>
                  <a:close/>
                  <a:moveTo>
                    <a:pt x="251" y="254"/>
                  </a:moveTo>
                  <a:cubicBezTo>
                    <a:pt x="251" y="255"/>
                    <a:pt x="251" y="255"/>
                    <a:pt x="251" y="255"/>
                  </a:cubicBezTo>
                  <a:cubicBezTo>
                    <a:pt x="251" y="255"/>
                    <a:pt x="251" y="255"/>
                    <a:pt x="251" y="255"/>
                  </a:cubicBezTo>
                  <a:cubicBezTo>
                    <a:pt x="251" y="255"/>
                    <a:pt x="251" y="255"/>
                    <a:pt x="251" y="255"/>
                  </a:cubicBezTo>
                  <a:cubicBezTo>
                    <a:pt x="251" y="255"/>
                    <a:pt x="251" y="255"/>
                    <a:pt x="251" y="254"/>
                  </a:cubicBezTo>
                  <a:cubicBezTo>
                    <a:pt x="251" y="254"/>
                    <a:pt x="251" y="254"/>
                    <a:pt x="251" y="254"/>
                  </a:cubicBezTo>
                  <a:close/>
                  <a:moveTo>
                    <a:pt x="252" y="308"/>
                  </a:moveTo>
                  <a:cubicBezTo>
                    <a:pt x="252" y="308"/>
                    <a:pt x="252" y="308"/>
                    <a:pt x="252" y="308"/>
                  </a:cubicBezTo>
                  <a:cubicBezTo>
                    <a:pt x="252" y="308"/>
                    <a:pt x="251" y="307"/>
                    <a:pt x="251" y="307"/>
                  </a:cubicBezTo>
                  <a:cubicBezTo>
                    <a:pt x="251" y="307"/>
                    <a:pt x="251" y="307"/>
                    <a:pt x="251" y="307"/>
                  </a:cubicBezTo>
                  <a:cubicBezTo>
                    <a:pt x="251" y="306"/>
                    <a:pt x="251" y="306"/>
                    <a:pt x="251" y="306"/>
                  </a:cubicBezTo>
                  <a:cubicBezTo>
                    <a:pt x="251" y="306"/>
                    <a:pt x="251" y="307"/>
                    <a:pt x="252" y="307"/>
                  </a:cubicBezTo>
                  <a:cubicBezTo>
                    <a:pt x="252" y="307"/>
                    <a:pt x="252" y="308"/>
                    <a:pt x="252" y="308"/>
                  </a:cubicBezTo>
                  <a:close/>
                  <a:moveTo>
                    <a:pt x="254" y="232"/>
                  </a:moveTo>
                  <a:cubicBezTo>
                    <a:pt x="254" y="232"/>
                    <a:pt x="254" y="231"/>
                    <a:pt x="254" y="231"/>
                  </a:cubicBezTo>
                  <a:cubicBezTo>
                    <a:pt x="254" y="231"/>
                    <a:pt x="254" y="231"/>
                    <a:pt x="254" y="231"/>
                  </a:cubicBezTo>
                  <a:cubicBezTo>
                    <a:pt x="254" y="232"/>
                    <a:pt x="254" y="232"/>
                    <a:pt x="254" y="232"/>
                  </a:cubicBezTo>
                  <a:close/>
                  <a:moveTo>
                    <a:pt x="254" y="185"/>
                  </a:moveTo>
                  <a:cubicBezTo>
                    <a:pt x="253" y="185"/>
                    <a:pt x="253" y="185"/>
                    <a:pt x="253" y="185"/>
                  </a:cubicBezTo>
                  <a:cubicBezTo>
                    <a:pt x="253" y="185"/>
                    <a:pt x="253" y="185"/>
                    <a:pt x="253" y="185"/>
                  </a:cubicBezTo>
                  <a:cubicBezTo>
                    <a:pt x="253" y="185"/>
                    <a:pt x="253" y="185"/>
                    <a:pt x="253" y="185"/>
                  </a:cubicBezTo>
                  <a:cubicBezTo>
                    <a:pt x="253" y="184"/>
                    <a:pt x="254" y="183"/>
                    <a:pt x="254" y="181"/>
                  </a:cubicBezTo>
                  <a:cubicBezTo>
                    <a:pt x="254" y="180"/>
                    <a:pt x="253" y="179"/>
                    <a:pt x="252" y="178"/>
                  </a:cubicBezTo>
                  <a:cubicBezTo>
                    <a:pt x="252" y="178"/>
                    <a:pt x="253" y="177"/>
                    <a:pt x="253" y="177"/>
                  </a:cubicBezTo>
                  <a:cubicBezTo>
                    <a:pt x="253" y="177"/>
                    <a:pt x="253" y="177"/>
                    <a:pt x="253" y="177"/>
                  </a:cubicBezTo>
                  <a:cubicBezTo>
                    <a:pt x="253" y="177"/>
                    <a:pt x="253" y="177"/>
                    <a:pt x="253" y="177"/>
                  </a:cubicBezTo>
                  <a:cubicBezTo>
                    <a:pt x="253" y="177"/>
                    <a:pt x="253" y="177"/>
                    <a:pt x="253" y="177"/>
                  </a:cubicBezTo>
                  <a:cubicBezTo>
                    <a:pt x="253" y="179"/>
                    <a:pt x="255" y="181"/>
                    <a:pt x="257" y="181"/>
                  </a:cubicBezTo>
                  <a:cubicBezTo>
                    <a:pt x="255" y="182"/>
                    <a:pt x="254" y="183"/>
                    <a:pt x="254" y="185"/>
                  </a:cubicBezTo>
                  <a:close/>
                  <a:moveTo>
                    <a:pt x="254" y="133"/>
                  </a:moveTo>
                  <a:cubicBezTo>
                    <a:pt x="254" y="133"/>
                    <a:pt x="254" y="133"/>
                    <a:pt x="254" y="133"/>
                  </a:cubicBezTo>
                  <a:cubicBezTo>
                    <a:pt x="254" y="133"/>
                    <a:pt x="254" y="133"/>
                    <a:pt x="254" y="133"/>
                  </a:cubicBezTo>
                  <a:cubicBezTo>
                    <a:pt x="254" y="133"/>
                    <a:pt x="254" y="133"/>
                    <a:pt x="254" y="133"/>
                  </a:cubicBezTo>
                  <a:close/>
                  <a:moveTo>
                    <a:pt x="254" y="153"/>
                  </a:moveTo>
                  <a:cubicBezTo>
                    <a:pt x="254" y="153"/>
                    <a:pt x="254" y="153"/>
                    <a:pt x="255" y="153"/>
                  </a:cubicBezTo>
                  <a:cubicBezTo>
                    <a:pt x="254" y="153"/>
                    <a:pt x="254" y="153"/>
                    <a:pt x="254" y="153"/>
                  </a:cubicBezTo>
                  <a:cubicBezTo>
                    <a:pt x="254" y="153"/>
                    <a:pt x="254" y="153"/>
                    <a:pt x="254" y="153"/>
                  </a:cubicBezTo>
                  <a:close/>
                  <a:moveTo>
                    <a:pt x="254" y="67"/>
                  </a:moveTo>
                  <a:cubicBezTo>
                    <a:pt x="254" y="67"/>
                    <a:pt x="254" y="67"/>
                    <a:pt x="254" y="66"/>
                  </a:cubicBezTo>
                  <a:cubicBezTo>
                    <a:pt x="255" y="66"/>
                    <a:pt x="256" y="64"/>
                    <a:pt x="256" y="63"/>
                  </a:cubicBezTo>
                  <a:cubicBezTo>
                    <a:pt x="256" y="63"/>
                    <a:pt x="256" y="63"/>
                    <a:pt x="256" y="63"/>
                  </a:cubicBezTo>
                  <a:cubicBezTo>
                    <a:pt x="256" y="63"/>
                    <a:pt x="257" y="63"/>
                    <a:pt x="258" y="64"/>
                  </a:cubicBezTo>
                  <a:cubicBezTo>
                    <a:pt x="258" y="64"/>
                    <a:pt x="258" y="64"/>
                    <a:pt x="258" y="65"/>
                  </a:cubicBezTo>
                  <a:cubicBezTo>
                    <a:pt x="256" y="65"/>
                    <a:pt x="255" y="66"/>
                    <a:pt x="254" y="67"/>
                  </a:cubicBezTo>
                  <a:close/>
                  <a:moveTo>
                    <a:pt x="257" y="48"/>
                  </a:moveTo>
                  <a:cubicBezTo>
                    <a:pt x="257" y="48"/>
                    <a:pt x="258" y="47"/>
                    <a:pt x="258" y="46"/>
                  </a:cubicBezTo>
                  <a:cubicBezTo>
                    <a:pt x="259" y="47"/>
                    <a:pt x="260" y="48"/>
                    <a:pt x="262" y="48"/>
                  </a:cubicBezTo>
                  <a:cubicBezTo>
                    <a:pt x="262" y="48"/>
                    <a:pt x="262" y="48"/>
                    <a:pt x="262" y="48"/>
                  </a:cubicBezTo>
                  <a:cubicBezTo>
                    <a:pt x="261" y="48"/>
                    <a:pt x="261" y="49"/>
                    <a:pt x="261" y="49"/>
                  </a:cubicBezTo>
                  <a:cubicBezTo>
                    <a:pt x="261" y="49"/>
                    <a:pt x="260" y="49"/>
                    <a:pt x="260" y="49"/>
                  </a:cubicBezTo>
                  <a:cubicBezTo>
                    <a:pt x="260" y="49"/>
                    <a:pt x="259" y="50"/>
                    <a:pt x="258" y="50"/>
                  </a:cubicBezTo>
                  <a:cubicBezTo>
                    <a:pt x="258" y="49"/>
                    <a:pt x="257" y="49"/>
                    <a:pt x="257" y="48"/>
                  </a:cubicBezTo>
                  <a:close/>
                  <a:moveTo>
                    <a:pt x="262" y="298"/>
                  </a:moveTo>
                  <a:cubicBezTo>
                    <a:pt x="262" y="297"/>
                    <a:pt x="261" y="296"/>
                    <a:pt x="259" y="296"/>
                  </a:cubicBezTo>
                  <a:cubicBezTo>
                    <a:pt x="260" y="295"/>
                    <a:pt x="260" y="295"/>
                    <a:pt x="261" y="294"/>
                  </a:cubicBezTo>
                  <a:cubicBezTo>
                    <a:pt x="261" y="294"/>
                    <a:pt x="261" y="294"/>
                    <a:pt x="261" y="294"/>
                  </a:cubicBezTo>
                  <a:cubicBezTo>
                    <a:pt x="261" y="294"/>
                    <a:pt x="261" y="294"/>
                    <a:pt x="261" y="294"/>
                  </a:cubicBezTo>
                  <a:cubicBezTo>
                    <a:pt x="261" y="294"/>
                    <a:pt x="261" y="294"/>
                    <a:pt x="261" y="295"/>
                  </a:cubicBezTo>
                  <a:cubicBezTo>
                    <a:pt x="261" y="296"/>
                    <a:pt x="262" y="297"/>
                    <a:pt x="263" y="298"/>
                  </a:cubicBezTo>
                  <a:cubicBezTo>
                    <a:pt x="263" y="298"/>
                    <a:pt x="263" y="298"/>
                    <a:pt x="263" y="299"/>
                  </a:cubicBezTo>
                  <a:cubicBezTo>
                    <a:pt x="263" y="299"/>
                    <a:pt x="262" y="299"/>
                    <a:pt x="262" y="298"/>
                  </a:cubicBezTo>
                  <a:close/>
                  <a:moveTo>
                    <a:pt x="264" y="230"/>
                  </a:moveTo>
                  <a:cubicBezTo>
                    <a:pt x="264" y="230"/>
                    <a:pt x="264" y="230"/>
                    <a:pt x="264" y="229"/>
                  </a:cubicBezTo>
                  <a:cubicBezTo>
                    <a:pt x="264" y="229"/>
                    <a:pt x="264" y="230"/>
                    <a:pt x="264" y="230"/>
                  </a:cubicBezTo>
                  <a:cubicBezTo>
                    <a:pt x="264" y="230"/>
                    <a:pt x="264" y="230"/>
                    <a:pt x="264" y="230"/>
                  </a:cubicBezTo>
                  <a:close/>
                  <a:moveTo>
                    <a:pt x="265" y="305"/>
                  </a:moveTo>
                  <a:cubicBezTo>
                    <a:pt x="265" y="305"/>
                    <a:pt x="265" y="305"/>
                    <a:pt x="265" y="305"/>
                  </a:cubicBezTo>
                  <a:cubicBezTo>
                    <a:pt x="265" y="305"/>
                    <a:pt x="265" y="305"/>
                    <a:pt x="265" y="305"/>
                  </a:cubicBezTo>
                  <a:cubicBezTo>
                    <a:pt x="265" y="305"/>
                    <a:pt x="265" y="305"/>
                    <a:pt x="265" y="305"/>
                  </a:cubicBezTo>
                  <a:cubicBezTo>
                    <a:pt x="265" y="305"/>
                    <a:pt x="265" y="305"/>
                    <a:pt x="265" y="305"/>
                  </a:cubicBezTo>
                  <a:close/>
                  <a:moveTo>
                    <a:pt x="265" y="209"/>
                  </a:moveTo>
                  <a:cubicBezTo>
                    <a:pt x="264" y="209"/>
                    <a:pt x="264" y="208"/>
                    <a:pt x="264" y="208"/>
                  </a:cubicBezTo>
                  <a:cubicBezTo>
                    <a:pt x="264" y="208"/>
                    <a:pt x="265" y="207"/>
                    <a:pt x="265" y="207"/>
                  </a:cubicBezTo>
                  <a:cubicBezTo>
                    <a:pt x="265" y="207"/>
                    <a:pt x="265" y="207"/>
                    <a:pt x="265" y="207"/>
                  </a:cubicBezTo>
                  <a:cubicBezTo>
                    <a:pt x="265" y="207"/>
                    <a:pt x="265" y="208"/>
                    <a:pt x="265" y="209"/>
                  </a:cubicBezTo>
                  <a:close/>
                  <a:moveTo>
                    <a:pt x="266" y="303"/>
                  </a:moveTo>
                  <a:cubicBezTo>
                    <a:pt x="266" y="303"/>
                    <a:pt x="266" y="303"/>
                    <a:pt x="266" y="302"/>
                  </a:cubicBezTo>
                  <a:cubicBezTo>
                    <a:pt x="266" y="302"/>
                    <a:pt x="266" y="302"/>
                    <a:pt x="266" y="301"/>
                  </a:cubicBezTo>
                  <a:cubicBezTo>
                    <a:pt x="266" y="301"/>
                    <a:pt x="267" y="302"/>
                    <a:pt x="267" y="302"/>
                  </a:cubicBezTo>
                  <a:cubicBezTo>
                    <a:pt x="267" y="302"/>
                    <a:pt x="266" y="302"/>
                    <a:pt x="266" y="303"/>
                  </a:cubicBezTo>
                  <a:close/>
                  <a:moveTo>
                    <a:pt x="265" y="195"/>
                  </a:moveTo>
                  <a:cubicBezTo>
                    <a:pt x="265" y="195"/>
                    <a:pt x="264" y="195"/>
                    <a:pt x="264" y="195"/>
                  </a:cubicBezTo>
                  <a:cubicBezTo>
                    <a:pt x="263" y="195"/>
                    <a:pt x="262" y="196"/>
                    <a:pt x="261" y="196"/>
                  </a:cubicBezTo>
                  <a:cubicBezTo>
                    <a:pt x="261" y="196"/>
                    <a:pt x="261" y="196"/>
                    <a:pt x="261" y="196"/>
                  </a:cubicBezTo>
                  <a:cubicBezTo>
                    <a:pt x="262" y="196"/>
                    <a:pt x="263" y="195"/>
                    <a:pt x="263" y="194"/>
                  </a:cubicBezTo>
                  <a:cubicBezTo>
                    <a:pt x="263" y="194"/>
                    <a:pt x="263" y="194"/>
                    <a:pt x="263" y="194"/>
                  </a:cubicBezTo>
                  <a:cubicBezTo>
                    <a:pt x="264" y="194"/>
                    <a:pt x="264" y="194"/>
                    <a:pt x="265" y="194"/>
                  </a:cubicBezTo>
                  <a:cubicBezTo>
                    <a:pt x="265" y="194"/>
                    <a:pt x="265" y="194"/>
                    <a:pt x="266" y="194"/>
                  </a:cubicBezTo>
                  <a:cubicBezTo>
                    <a:pt x="266" y="194"/>
                    <a:pt x="267" y="194"/>
                    <a:pt x="268" y="194"/>
                  </a:cubicBezTo>
                  <a:cubicBezTo>
                    <a:pt x="268" y="194"/>
                    <a:pt x="268" y="194"/>
                    <a:pt x="268" y="194"/>
                  </a:cubicBezTo>
                  <a:cubicBezTo>
                    <a:pt x="267" y="194"/>
                    <a:pt x="266" y="195"/>
                    <a:pt x="265" y="195"/>
                  </a:cubicBezTo>
                  <a:close/>
                  <a:moveTo>
                    <a:pt x="267" y="175"/>
                  </a:moveTo>
                  <a:cubicBezTo>
                    <a:pt x="267" y="175"/>
                    <a:pt x="267" y="175"/>
                    <a:pt x="267" y="175"/>
                  </a:cubicBezTo>
                  <a:cubicBezTo>
                    <a:pt x="267" y="175"/>
                    <a:pt x="267" y="175"/>
                    <a:pt x="267" y="175"/>
                  </a:cubicBezTo>
                  <a:cubicBezTo>
                    <a:pt x="267" y="175"/>
                    <a:pt x="267" y="175"/>
                    <a:pt x="267" y="175"/>
                  </a:cubicBezTo>
                  <a:cubicBezTo>
                    <a:pt x="267" y="175"/>
                    <a:pt x="267" y="175"/>
                    <a:pt x="267" y="175"/>
                  </a:cubicBezTo>
                  <a:close/>
                  <a:moveTo>
                    <a:pt x="269" y="159"/>
                  </a:moveTo>
                  <a:cubicBezTo>
                    <a:pt x="269" y="159"/>
                    <a:pt x="268" y="158"/>
                    <a:pt x="268" y="158"/>
                  </a:cubicBezTo>
                  <a:cubicBezTo>
                    <a:pt x="268" y="158"/>
                    <a:pt x="269" y="158"/>
                    <a:pt x="269" y="158"/>
                  </a:cubicBezTo>
                  <a:cubicBezTo>
                    <a:pt x="269" y="158"/>
                    <a:pt x="269" y="159"/>
                    <a:pt x="269" y="159"/>
                  </a:cubicBezTo>
                  <a:close/>
                  <a:moveTo>
                    <a:pt x="269" y="127"/>
                  </a:moveTo>
                  <a:cubicBezTo>
                    <a:pt x="268" y="127"/>
                    <a:pt x="267" y="127"/>
                    <a:pt x="266" y="128"/>
                  </a:cubicBezTo>
                  <a:cubicBezTo>
                    <a:pt x="266" y="128"/>
                    <a:pt x="266" y="128"/>
                    <a:pt x="266" y="128"/>
                  </a:cubicBezTo>
                  <a:cubicBezTo>
                    <a:pt x="266" y="128"/>
                    <a:pt x="266" y="128"/>
                    <a:pt x="266" y="128"/>
                  </a:cubicBezTo>
                  <a:cubicBezTo>
                    <a:pt x="266" y="128"/>
                    <a:pt x="266" y="128"/>
                    <a:pt x="266" y="128"/>
                  </a:cubicBezTo>
                  <a:cubicBezTo>
                    <a:pt x="266" y="127"/>
                    <a:pt x="266" y="127"/>
                    <a:pt x="266" y="126"/>
                  </a:cubicBezTo>
                  <a:cubicBezTo>
                    <a:pt x="266" y="126"/>
                    <a:pt x="266" y="126"/>
                    <a:pt x="266" y="126"/>
                  </a:cubicBezTo>
                  <a:cubicBezTo>
                    <a:pt x="266" y="126"/>
                    <a:pt x="266" y="126"/>
                    <a:pt x="266" y="126"/>
                  </a:cubicBezTo>
                  <a:cubicBezTo>
                    <a:pt x="267" y="126"/>
                    <a:pt x="268" y="126"/>
                    <a:pt x="268" y="125"/>
                  </a:cubicBezTo>
                  <a:cubicBezTo>
                    <a:pt x="269" y="126"/>
                    <a:pt x="269" y="126"/>
                    <a:pt x="270" y="126"/>
                  </a:cubicBezTo>
                  <a:cubicBezTo>
                    <a:pt x="270" y="126"/>
                    <a:pt x="270" y="126"/>
                    <a:pt x="270" y="126"/>
                  </a:cubicBezTo>
                  <a:cubicBezTo>
                    <a:pt x="270" y="126"/>
                    <a:pt x="270" y="126"/>
                    <a:pt x="270" y="126"/>
                  </a:cubicBezTo>
                  <a:cubicBezTo>
                    <a:pt x="270" y="126"/>
                    <a:pt x="269" y="126"/>
                    <a:pt x="269" y="127"/>
                  </a:cubicBezTo>
                  <a:close/>
                  <a:moveTo>
                    <a:pt x="271" y="301"/>
                  </a:moveTo>
                  <a:cubicBezTo>
                    <a:pt x="271" y="301"/>
                    <a:pt x="271" y="301"/>
                    <a:pt x="270" y="301"/>
                  </a:cubicBezTo>
                  <a:cubicBezTo>
                    <a:pt x="271" y="301"/>
                    <a:pt x="271" y="301"/>
                    <a:pt x="271" y="300"/>
                  </a:cubicBezTo>
                  <a:cubicBezTo>
                    <a:pt x="271" y="300"/>
                    <a:pt x="272" y="300"/>
                    <a:pt x="272" y="300"/>
                  </a:cubicBezTo>
                  <a:cubicBezTo>
                    <a:pt x="272" y="301"/>
                    <a:pt x="272" y="301"/>
                    <a:pt x="271" y="301"/>
                  </a:cubicBezTo>
                  <a:close/>
                  <a:moveTo>
                    <a:pt x="272" y="281"/>
                  </a:moveTo>
                  <a:cubicBezTo>
                    <a:pt x="272" y="281"/>
                    <a:pt x="272" y="281"/>
                    <a:pt x="272" y="281"/>
                  </a:cubicBezTo>
                  <a:cubicBezTo>
                    <a:pt x="272" y="281"/>
                    <a:pt x="272" y="281"/>
                    <a:pt x="273" y="281"/>
                  </a:cubicBezTo>
                  <a:cubicBezTo>
                    <a:pt x="273" y="281"/>
                    <a:pt x="272" y="281"/>
                    <a:pt x="272" y="281"/>
                  </a:cubicBezTo>
                  <a:close/>
                  <a:moveTo>
                    <a:pt x="273" y="204"/>
                  </a:moveTo>
                  <a:cubicBezTo>
                    <a:pt x="273" y="204"/>
                    <a:pt x="273" y="204"/>
                    <a:pt x="273" y="204"/>
                  </a:cubicBezTo>
                  <a:cubicBezTo>
                    <a:pt x="273" y="204"/>
                    <a:pt x="273" y="203"/>
                    <a:pt x="273" y="203"/>
                  </a:cubicBezTo>
                  <a:cubicBezTo>
                    <a:pt x="273" y="203"/>
                    <a:pt x="273" y="203"/>
                    <a:pt x="274" y="203"/>
                  </a:cubicBezTo>
                  <a:cubicBezTo>
                    <a:pt x="273" y="204"/>
                    <a:pt x="273" y="204"/>
                    <a:pt x="273" y="204"/>
                  </a:cubicBezTo>
                  <a:close/>
                  <a:moveTo>
                    <a:pt x="276" y="107"/>
                  </a:moveTo>
                  <a:cubicBezTo>
                    <a:pt x="275" y="107"/>
                    <a:pt x="274" y="107"/>
                    <a:pt x="274" y="108"/>
                  </a:cubicBezTo>
                  <a:cubicBezTo>
                    <a:pt x="274" y="106"/>
                    <a:pt x="273" y="105"/>
                    <a:pt x="272" y="105"/>
                  </a:cubicBezTo>
                  <a:cubicBezTo>
                    <a:pt x="272" y="105"/>
                    <a:pt x="272" y="104"/>
                    <a:pt x="272" y="104"/>
                  </a:cubicBezTo>
                  <a:cubicBezTo>
                    <a:pt x="272" y="104"/>
                    <a:pt x="272" y="104"/>
                    <a:pt x="272" y="104"/>
                  </a:cubicBezTo>
                  <a:cubicBezTo>
                    <a:pt x="272" y="104"/>
                    <a:pt x="273" y="104"/>
                    <a:pt x="273" y="104"/>
                  </a:cubicBezTo>
                  <a:cubicBezTo>
                    <a:pt x="274" y="104"/>
                    <a:pt x="275" y="103"/>
                    <a:pt x="276" y="103"/>
                  </a:cubicBezTo>
                  <a:cubicBezTo>
                    <a:pt x="276" y="103"/>
                    <a:pt x="276" y="103"/>
                    <a:pt x="277" y="103"/>
                  </a:cubicBezTo>
                  <a:cubicBezTo>
                    <a:pt x="277" y="103"/>
                    <a:pt x="277" y="103"/>
                    <a:pt x="277" y="103"/>
                  </a:cubicBezTo>
                  <a:cubicBezTo>
                    <a:pt x="277" y="103"/>
                    <a:pt x="277" y="104"/>
                    <a:pt x="277" y="104"/>
                  </a:cubicBezTo>
                  <a:cubicBezTo>
                    <a:pt x="277" y="104"/>
                    <a:pt x="277" y="105"/>
                    <a:pt x="277" y="105"/>
                  </a:cubicBezTo>
                  <a:cubicBezTo>
                    <a:pt x="276" y="105"/>
                    <a:pt x="276" y="106"/>
                    <a:pt x="276" y="107"/>
                  </a:cubicBezTo>
                  <a:close/>
                  <a:moveTo>
                    <a:pt x="279" y="278"/>
                  </a:moveTo>
                  <a:cubicBezTo>
                    <a:pt x="278" y="278"/>
                    <a:pt x="278" y="278"/>
                    <a:pt x="277" y="278"/>
                  </a:cubicBezTo>
                  <a:cubicBezTo>
                    <a:pt x="277" y="278"/>
                    <a:pt x="277" y="278"/>
                    <a:pt x="277" y="278"/>
                  </a:cubicBezTo>
                  <a:cubicBezTo>
                    <a:pt x="277" y="278"/>
                    <a:pt x="277" y="278"/>
                    <a:pt x="278" y="278"/>
                  </a:cubicBezTo>
                  <a:cubicBezTo>
                    <a:pt x="278" y="278"/>
                    <a:pt x="278" y="278"/>
                    <a:pt x="279" y="277"/>
                  </a:cubicBezTo>
                  <a:cubicBezTo>
                    <a:pt x="279" y="278"/>
                    <a:pt x="279" y="278"/>
                    <a:pt x="280" y="278"/>
                  </a:cubicBezTo>
                  <a:cubicBezTo>
                    <a:pt x="279" y="278"/>
                    <a:pt x="279" y="278"/>
                    <a:pt x="279" y="278"/>
                  </a:cubicBezTo>
                  <a:close/>
                  <a:moveTo>
                    <a:pt x="280" y="150"/>
                  </a:moveTo>
                  <a:cubicBezTo>
                    <a:pt x="279" y="150"/>
                    <a:pt x="278" y="151"/>
                    <a:pt x="278" y="152"/>
                  </a:cubicBezTo>
                  <a:cubicBezTo>
                    <a:pt x="278" y="152"/>
                    <a:pt x="278" y="152"/>
                    <a:pt x="278" y="152"/>
                  </a:cubicBezTo>
                  <a:cubicBezTo>
                    <a:pt x="278" y="152"/>
                    <a:pt x="278" y="152"/>
                    <a:pt x="278" y="152"/>
                  </a:cubicBezTo>
                  <a:cubicBezTo>
                    <a:pt x="278" y="151"/>
                    <a:pt x="277" y="150"/>
                    <a:pt x="276" y="149"/>
                  </a:cubicBezTo>
                  <a:cubicBezTo>
                    <a:pt x="277" y="148"/>
                    <a:pt x="277" y="148"/>
                    <a:pt x="278" y="147"/>
                  </a:cubicBezTo>
                  <a:cubicBezTo>
                    <a:pt x="278" y="147"/>
                    <a:pt x="278" y="147"/>
                    <a:pt x="279" y="147"/>
                  </a:cubicBezTo>
                  <a:cubicBezTo>
                    <a:pt x="279" y="148"/>
                    <a:pt x="279" y="149"/>
                    <a:pt x="280" y="149"/>
                  </a:cubicBezTo>
                  <a:cubicBezTo>
                    <a:pt x="280" y="149"/>
                    <a:pt x="280" y="149"/>
                    <a:pt x="280" y="150"/>
                  </a:cubicBezTo>
                  <a:close/>
                  <a:moveTo>
                    <a:pt x="279" y="61"/>
                  </a:moveTo>
                  <a:cubicBezTo>
                    <a:pt x="279" y="61"/>
                    <a:pt x="279" y="61"/>
                    <a:pt x="279" y="61"/>
                  </a:cubicBezTo>
                  <a:cubicBezTo>
                    <a:pt x="279" y="62"/>
                    <a:pt x="279" y="62"/>
                    <a:pt x="278" y="62"/>
                  </a:cubicBezTo>
                  <a:cubicBezTo>
                    <a:pt x="278" y="62"/>
                    <a:pt x="277" y="62"/>
                    <a:pt x="276" y="62"/>
                  </a:cubicBezTo>
                  <a:cubicBezTo>
                    <a:pt x="276" y="62"/>
                    <a:pt x="276" y="62"/>
                    <a:pt x="275" y="62"/>
                  </a:cubicBezTo>
                  <a:cubicBezTo>
                    <a:pt x="275" y="62"/>
                    <a:pt x="275" y="62"/>
                    <a:pt x="275" y="62"/>
                  </a:cubicBezTo>
                  <a:cubicBezTo>
                    <a:pt x="277" y="61"/>
                    <a:pt x="278" y="60"/>
                    <a:pt x="278" y="58"/>
                  </a:cubicBezTo>
                  <a:cubicBezTo>
                    <a:pt x="278" y="58"/>
                    <a:pt x="278" y="57"/>
                    <a:pt x="278" y="57"/>
                  </a:cubicBezTo>
                  <a:cubicBezTo>
                    <a:pt x="278" y="57"/>
                    <a:pt x="279" y="57"/>
                    <a:pt x="279" y="57"/>
                  </a:cubicBezTo>
                  <a:cubicBezTo>
                    <a:pt x="280" y="58"/>
                    <a:pt x="281" y="59"/>
                    <a:pt x="282" y="59"/>
                  </a:cubicBezTo>
                  <a:cubicBezTo>
                    <a:pt x="281" y="60"/>
                    <a:pt x="280" y="60"/>
                    <a:pt x="279" y="61"/>
                  </a:cubicBezTo>
                  <a:close/>
                  <a:moveTo>
                    <a:pt x="281" y="127"/>
                  </a:moveTo>
                  <a:cubicBezTo>
                    <a:pt x="281" y="126"/>
                    <a:pt x="281" y="126"/>
                    <a:pt x="281" y="126"/>
                  </a:cubicBezTo>
                  <a:cubicBezTo>
                    <a:pt x="281" y="126"/>
                    <a:pt x="281" y="126"/>
                    <a:pt x="281" y="126"/>
                  </a:cubicBezTo>
                  <a:cubicBezTo>
                    <a:pt x="281" y="126"/>
                    <a:pt x="281" y="126"/>
                    <a:pt x="281" y="127"/>
                  </a:cubicBezTo>
                  <a:close/>
                  <a:moveTo>
                    <a:pt x="281" y="289"/>
                  </a:moveTo>
                  <a:cubicBezTo>
                    <a:pt x="281" y="289"/>
                    <a:pt x="280" y="288"/>
                    <a:pt x="280" y="288"/>
                  </a:cubicBezTo>
                  <a:cubicBezTo>
                    <a:pt x="281" y="288"/>
                    <a:pt x="281" y="287"/>
                    <a:pt x="281" y="287"/>
                  </a:cubicBezTo>
                  <a:cubicBezTo>
                    <a:pt x="281" y="287"/>
                    <a:pt x="282" y="288"/>
                    <a:pt x="282" y="288"/>
                  </a:cubicBezTo>
                  <a:cubicBezTo>
                    <a:pt x="281" y="288"/>
                    <a:pt x="281" y="289"/>
                    <a:pt x="281" y="289"/>
                  </a:cubicBezTo>
                  <a:close/>
                  <a:moveTo>
                    <a:pt x="283" y="252"/>
                  </a:moveTo>
                  <a:cubicBezTo>
                    <a:pt x="283" y="250"/>
                    <a:pt x="282" y="249"/>
                    <a:pt x="281" y="248"/>
                  </a:cubicBezTo>
                  <a:cubicBezTo>
                    <a:pt x="281" y="248"/>
                    <a:pt x="281" y="248"/>
                    <a:pt x="282" y="248"/>
                  </a:cubicBezTo>
                  <a:cubicBezTo>
                    <a:pt x="282" y="248"/>
                    <a:pt x="282" y="248"/>
                    <a:pt x="282" y="248"/>
                  </a:cubicBezTo>
                  <a:cubicBezTo>
                    <a:pt x="283" y="248"/>
                    <a:pt x="283" y="249"/>
                    <a:pt x="283" y="249"/>
                  </a:cubicBezTo>
                  <a:cubicBezTo>
                    <a:pt x="283" y="249"/>
                    <a:pt x="283" y="250"/>
                    <a:pt x="283" y="250"/>
                  </a:cubicBezTo>
                  <a:cubicBezTo>
                    <a:pt x="283" y="251"/>
                    <a:pt x="283" y="251"/>
                    <a:pt x="283" y="252"/>
                  </a:cubicBezTo>
                  <a:cubicBezTo>
                    <a:pt x="283" y="252"/>
                    <a:pt x="283" y="252"/>
                    <a:pt x="283" y="252"/>
                  </a:cubicBezTo>
                  <a:close/>
                  <a:moveTo>
                    <a:pt x="283" y="120"/>
                  </a:moveTo>
                  <a:cubicBezTo>
                    <a:pt x="282" y="119"/>
                    <a:pt x="282" y="119"/>
                    <a:pt x="282" y="119"/>
                  </a:cubicBezTo>
                  <a:cubicBezTo>
                    <a:pt x="282" y="118"/>
                    <a:pt x="282" y="118"/>
                    <a:pt x="282" y="118"/>
                  </a:cubicBezTo>
                  <a:cubicBezTo>
                    <a:pt x="282" y="118"/>
                    <a:pt x="282" y="118"/>
                    <a:pt x="282" y="118"/>
                  </a:cubicBezTo>
                  <a:cubicBezTo>
                    <a:pt x="283" y="118"/>
                    <a:pt x="283" y="118"/>
                    <a:pt x="283" y="119"/>
                  </a:cubicBezTo>
                  <a:cubicBezTo>
                    <a:pt x="283" y="119"/>
                    <a:pt x="283" y="119"/>
                    <a:pt x="283" y="119"/>
                  </a:cubicBezTo>
                  <a:cubicBezTo>
                    <a:pt x="283" y="119"/>
                    <a:pt x="283" y="119"/>
                    <a:pt x="283" y="120"/>
                  </a:cubicBezTo>
                  <a:cubicBezTo>
                    <a:pt x="283" y="120"/>
                    <a:pt x="283" y="120"/>
                    <a:pt x="283" y="120"/>
                  </a:cubicBezTo>
                  <a:close/>
                  <a:moveTo>
                    <a:pt x="288" y="130"/>
                  </a:moveTo>
                  <a:cubicBezTo>
                    <a:pt x="288" y="130"/>
                    <a:pt x="288" y="130"/>
                    <a:pt x="288" y="130"/>
                  </a:cubicBezTo>
                  <a:cubicBezTo>
                    <a:pt x="288" y="130"/>
                    <a:pt x="288" y="130"/>
                    <a:pt x="289" y="130"/>
                  </a:cubicBezTo>
                  <a:cubicBezTo>
                    <a:pt x="289" y="130"/>
                    <a:pt x="288" y="130"/>
                    <a:pt x="288" y="130"/>
                  </a:cubicBezTo>
                  <a:close/>
                  <a:moveTo>
                    <a:pt x="289" y="230"/>
                  </a:moveTo>
                  <a:cubicBezTo>
                    <a:pt x="289" y="230"/>
                    <a:pt x="289" y="229"/>
                    <a:pt x="289" y="229"/>
                  </a:cubicBezTo>
                  <a:cubicBezTo>
                    <a:pt x="289" y="229"/>
                    <a:pt x="289" y="229"/>
                    <a:pt x="289" y="229"/>
                  </a:cubicBezTo>
                  <a:cubicBezTo>
                    <a:pt x="290" y="230"/>
                    <a:pt x="291" y="230"/>
                    <a:pt x="291" y="231"/>
                  </a:cubicBezTo>
                  <a:cubicBezTo>
                    <a:pt x="291" y="231"/>
                    <a:pt x="291" y="231"/>
                    <a:pt x="291" y="231"/>
                  </a:cubicBezTo>
                  <a:cubicBezTo>
                    <a:pt x="290" y="230"/>
                    <a:pt x="290" y="230"/>
                    <a:pt x="289" y="230"/>
                  </a:cubicBezTo>
                  <a:close/>
                  <a:moveTo>
                    <a:pt x="291" y="267"/>
                  </a:moveTo>
                  <a:cubicBezTo>
                    <a:pt x="291" y="267"/>
                    <a:pt x="291" y="267"/>
                    <a:pt x="290" y="267"/>
                  </a:cubicBezTo>
                  <a:cubicBezTo>
                    <a:pt x="291" y="267"/>
                    <a:pt x="291" y="266"/>
                    <a:pt x="291" y="265"/>
                  </a:cubicBezTo>
                  <a:cubicBezTo>
                    <a:pt x="292" y="265"/>
                    <a:pt x="292" y="265"/>
                    <a:pt x="292" y="264"/>
                  </a:cubicBezTo>
                  <a:cubicBezTo>
                    <a:pt x="292" y="265"/>
                    <a:pt x="292" y="265"/>
                    <a:pt x="292" y="266"/>
                  </a:cubicBezTo>
                  <a:cubicBezTo>
                    <a:pt x="292" y="266"/>
                    <a:pt x="292" y="267"/>
                    <a:pt x="292" y="267"/>
                  </a:cubicBezTo>
                  <a:cubicBezTo>
                    <a:pt x="292" y="267"/>
                    <a:pt x="291" y="267"/>
                    <a:pt x="291" y="267"/>
                  </a:cubicBezTo>
                  <a:close/>
                  <a:moveTo>
                    <a:pt x="292" y="264"/>
                  </a:moveTo>
                  <a:cubicBezTo>
                    <a:pt x="292" y="263"/>
                    <a:pt x="292" y="263"/>
                    <a:pt x="292" y="262"/>
                  </a:cubicBezTo>
                  <a:cubicBezTo>
                    <a:pt x="292" y="262"/>
                    <a:pt x="292" y="262"/>
                    <a:pt x="292" y="262"/>
                  </a:cubicBezTo>
                  <a:cubicBezTo>
                    <a:pt x="292" y="262"/>
                    <a:pt x="293" y="262"/>
                    <a:pt x="293" y="262"/>
                  </a:cubicBezTo>
                  <a:cubicBezTo>
                    <a:pt x="293" y="263"/>
                    <a:pt x="292" y="263"/>
                    <a:pt x="292" y="264"/>
                  </a:cubicBezTo>
                  <a:close/>
                  <a:moveTo>
                    <a:pt x="292" y="148"/>
                  </a:moveTo>
                  <a:cubicBezTo>
                    <a:pt x="292" y="148"/>
                    <a:pt x="292" y="148"/>
                    <a:pt x="292" y="148"/>
                  </a:cubicBezTo>
                  <a:cubicBezTo>
                    <a:pt x="293" y="148"/>
                    <a:pt x="293" y="149"/>
                    <a:pt x="293" y="149"/>
                  </a:cubicBezTo>
                  <a:cubicBezTo>
                    <a:pt x="293" y="150"/>
                    <a:pt x="293" y="150"/>
                    <a:pt x="293" y="150"/>
                  </a:cubicBezTo>
                  <a:cubicBezTo>
                    <a:pt x="293" y="150"/>
                    <a:pt x="293" y="150"/>
                    <a:pt x="293" y="149"/>
                  </a:cubicBezTo>
                  <a:cubicBezTo>
                    <a:pt x="293" y="149"/>
                    <a:pt x="292" y="148"/>
                    <a:pt x="292" y="148"/>
                  </a:cubicBezTo>
                  <a:close/>
                  <a:moveTo>
                    <a:pt x="294" y="154"/>
                  </a:moveTo>
                  <a:cubicBezTo>
                    <a:pt x="294" y="153"/>
                    <a:pt x="294" y="153"/>
                    <a:pt x="293" y="152"/>
                  </a:cubicBezTo>
                  <a:cubicBezTo>
                    <a:pt x="293" y="152"/>
                    <a:pt x="293" y="152"/>
                    <a:pt x="293" y="152"/>
                  </a:cubicBezTo>
                  <a:cubicBezTo>
                    <a:pt x="293" y="152"/>
                    <a:pt x="294" y="153"/>
                    <a:pt x="294" y="153"/>
                  </a:cubicBezTo>
                  <a:cubicBezTo>
                    <a:pt x="294" y="154"/>
                    <a:pt x="294" y="154"/>
                    <a:pt x="294" y="154"/>
                  </a:cubicBezTo>
                  <a:close/>
                  <a:moveTo>
                    <a:pt x="293" y="107"/>
                  </a:moveTo>
                  <a:cubicBezTo>
                    <a:pt x="293" y="107"/>
                    <a:pt x="294" y="106"/>
                    <a:pt x="294" y="106"/>
                  </a:cubicBezTo>
                  <a:cubicBezTo>
                    <a:pt x="295" y="106"/>
                    <a:pt x="296" y="107"/>
                    <a:pt x="297" y="107"/>
                  </a:cubicBezTo>
                  <a:cubicBezTo>
                    <a:pt x="297" y="107"/>
                    <a:pt x="297" y="108"/>
                    <a:pt x="297" y="108"/>
                  </a:cubicBezTo>
                  <a:cubicBezTo>
                    <a:pt x="297" y="109"/>
                    <a:pt x="297" y="111"/>
                    <a:pt x="298" y="112"/>
                  </a:cubicBezTo>
                  <a:cubicBezTo>
                    <a:pt x="298" y="112"/>
                    <a:pt x="298" y="112"/>
                    <a:pt x="297" y="112"/>
                  </a:cubicBezTo>
                  <a:cubicBezTo>
                    <a:pt x="297" y="109"/>
                    <a:pt x="295" y="107"/>
                    <a:pt x="293" y="107"/>
                  </a:cubicBezTo>
                  <a:close/>
                  <a:moveTo>
                    <a:pt x="298" y="197"/>
                  </a:moveTo>
                  <a:cubicBezTo>
                    <a:pt x="297" y="197"/>
                    <a:pt x="297" y="197"/>
                    <a:pt x="297" y="197"/>
                  </a:cubicBezTo>
                  <a:cubicBezTo>
                    <a:pt x="297" y="197"/>
                    <a:pt x="297" y="197"/>
                    <a:pt x="296" y="197"/>
                  </a:cubicBezTo>
                  <a:cubicBezTo>
                    <a:pt x="296" y="197"/>
                    <a:pt x="296" y="197"/>
                    <a:pt x="296" y="197"/>
                  </a:cubicBezTo>
                  <a:cubicBezTo>
                    <a:pt x="297" y="197"/>
                    <a:pt x="297" y="196"/>
                    <a:pt x="297" y="196"/>
                  </a:cubicBezTo>
                  <a:cubicBezTo>
                    <a:pt x="297" y="196"/>
                    <a:pt x="298" y="196"/>
                    <a:pt x="298" y="196"/>
                  </a:cubicBezTo>
                  <a:cubicBezTo>
                    <a:pt x="298" y="196"/>
                    <a:pt x="298" y="196"/>
                    <a:pt x="299" y="196"/>
                  </a:cubicBezTo>
                  <a:cubicBezTo>
                    <a:pt x="298" y="197"/>
                    <a:pt x="298" y="197"/>
                    <a:pt x="298" y="197"/>
                  </a:cubicBezTo>
                  <a:close/>
                  <a:moveTo>
                    <a:pt x="298" y="88"/>
                  </a:moveTo>
                  <a:cubicBezTo>
                    <a:pt x="298" y="88"/>
                    <a:pt x="297" y="88"/>
                    <a:pt x="297" y="88"/>
                  </a:cubicBezTo>
                  <a:cubicBezTo>
                    <a:pt x="295" y="88"/>
                    <a:pt x="294" y="88"/>
                    <a:pt x="293" y="89"/>
                  </a:cubicBezTo>
                  <a:cubicBezTo>
                    <a:pt x="292" y="89"/>
                    <a:pt x="291" y="88"/>
                    <a:pt x="290" y="88"/>
                  </a:cubicBezTo>
                  <a:cubicBezTo>
                    <a:pt x="288" y="88"/>
                    <a:pt x="287" y="89"/>
                    <a:pt x="286" y="90"/>
                  </a:cubicBezTo>
                  <a:cubicBezTo>
                    <a:pt x="286" y="89"/>
                    <a:pt x="285" y="89"/>
                    <a:pt x="284" y="88"/>
                  </a:cubicBezTo>
                  <a:cubicBezTo>
                    <a:pt x="284" y="88"/>
                    <a:pt x="285" y="87"/>
                    <a:pt x="285" y="87"/>
                  </a:cubicBezTo>
                  <a:cubicBezTo>
                    <a:pt x="285" y="86"/>
                    <a:pt x="285" y="86"/>
                    <a:pt x="285" y="86"/>
                  </a:cubicBezTo>
                  <a:cubicBezTo>
                    <a:pt x="286" y="86"/>
                    <a:pt x="286" y="85"/>
                    <a:pt x="287" y="84"/>
                  </a:cubicBezTo>
                  <a:cubicBezTo>
                    <a:pt x="287" y="83"/>
                    <a:pt x="288" y="83"/>
                    <a:pt x="288" y="82"/>
                  </a:cubicBezTo>
                  <a:cubicBezTo>
                    <a:pt x="288" y="82"/>
                    <a:pt x="288" y="82"/>
                    <a:pt x="288" y="82"/>
                  </a:cubicBezTo>
                  <a:cubicBezTo>
                    <a:pt x="289" y="82"/>
                    <a:pt x="289" y="82"/>
                    <a:pt x="290" y="82"/>
                  </a:cubicBezTo>
                  <a:cubicBezTo>
                    <a:pt x="289" y="83"/>
                    <a:pt x="289" y="83"/>
                    <a:pt x="289" y="84"/>
                  </a:cubicBezTo>
                  <a:cubicBezTo>
                    <a:pt x="289" y="86"/>
                    <a:pt x="290" y="88"/>
                    <a:pt x="292" y="88"/>
                  </a:cubicBezTo>
                  <a:cubicBezTo>
                    <a:pt x="294" y="88"/>
                    <a:pt x="296" y="86"/>
                    <a:pt x="296" y="84"/>
                  </a:cubicBezTo>
                  <a:cubicBezTo>
                    <a:pt x="296" y="84"/>
                    <a:pt x="296" y="84"/>
                    <a:pt x="296" y="84"/>
                  </a:cubicBezTo>
                  <a:cubicBezTo>
                    <a:pt x="296" y="84"/>
                    <a:pt x="296" y="84"/>
                    <a:pt x="296" y="84"/>
                  </a:cubicBezTo>
                  <a:cubicBezTo>
                    <a:pt x="297" y="86"/>
                    <a:pt x="298" y="87"/>
                    <a:pt x="299" y="87"/>
                  </a:cubicBezTo>
                  <a:cubicBezTo>
                    <a:pt x="299" y="87"/>
                    <a:pt x="298" y="88"/>
                    <a:pt x="298" y="88"/>
                  </a:cubicBezTo>
                  <a:close/>
                  <a:moveTo>
                    <a:pt x="314" y="81"/>
                  </a:moveTo>
                  <a:cubicBezTo>
                    <a:pt x="314" y="81"/>
                    <a:pt x="315" y="81"/>
                    <a:pt x="315" y="82"/>
                  </a:cubicBezTo>
                  <a:cubicBezTo>
                    <a:pt x="315" y="82"/>
                    <a:pt x="315" y="82"/>
                    <a:pt x="315" y="82"/>
                  </a:cubicBezTo>
                  <a:cubicBezTo>
                    <a:pt x="314" y="82"/>
                    <a:pt x="314" y="81"/>
                    <a:pt x="314" y="81"/>
                  </a:cubicBezTo>
                  <a:cubicBezTo>
                    <a:pt x="314" y="81"/>
                    <a:pt x="314" y="81"/>
                    <a:pt x="314" y="81"/>
                  </a:cubicBezTo>
                  <a:close/>
                  <a:moveTo>
                    <a:pt x="307" y="176"/>
                  </a:moveTo>
                  <a:cubicBezTo>
                    <a:pt x="306" y="175"/>
                    <a:pt x="305" y="175"/>
                    <a:pt x="304" y="174"/>
                  </a:cubicBezTo>
                  <a:cubicBezTo>
                    <a:pt x="304" y="174"/>
                    <a:pt x="304" y="174"/>
                    <a:pt x="304" y="173"/>
                  </a:cubicBezTo>
                  <a:cubicBezTo>
                    <a:pt x="304" y="173"/>
                    <a:pt x="304" y="173"/>
                    <a:pt x="304" y="172"/>
                  </a:cubicBezTo>
                  <a:cubicBezTo>
                    <a:pt x="305" y="172"/>
                    <a:pt x="306" y="173"/>
                    <a:pt x="306" y="173"/>
                  </a:cubicBezTo>
                  <a:cubicBezTo>
                    <a:pt x="307" y="173"/>
                    <a:pt x="308" y="172"/>
                    <a:pt x="308" y="172"/>
                  </a:cubicBezTo>
                  <a:cubicBezTo>
                    <a:pt x="308" y="173"/>
                    <a:pt x="308" y="173"/>
                    <a:pt x="308" y="173"/>
                  </a:cubicBezTo>
                  <a:cubicBezTo>
                    <a:pt x="308" y="174"/>
                    <a:pt x="308" y="174"/>
                    <a:pt x="308" y="174"/>
                  </a:cubicBezTo>
                  <a:cubicBezTo>
                    <a:pt x="308" y="175"/>
                    <a:pt x="307" y="176"/>
                    <a:pt x="307" y="176"/>
                  </a:cubicBezTo>
                  <a:close/>
                  <a:moveTo>
                    <a:pt x="308" y="150"/>
                  </a:moveTo>
                  <a:cubicBezTo>
                    <a:pt x="308" y="150"/>
                    <a:pt x="308" y="150"/>
                    <a:pt x="308" y="150"/>
                  </a:cubicBezTo>
                  <a:cubicBezTo>
                    <a:pt x="308" y="150"/>
                    <a:pt x="308" y="150"/>
                    <a:pt x="308" y="151"/>
                  </a:cubicBezTo>
                  <a:cubicBezTo>
                    <a:pt x="308" y="151"/>
                    <a:pt x="308" y="151"/>
                    <a:pt x="308" y="150"/>
                  </a:cubicBezTo>
                  <a:close/>
                  <a:moveTo>
                    <a:pt x="308" y="181"/>
                  </a:moveTo>
                  <a:cubicBezTo>
                    <a:pt x="308" y="181"/>
                    <a:pt x="308" y="180"/>
                    <a:pt x="308" y="180"/>
                  </a:cubicBezTo>
                  <a:cubicBezTo>
                    <a:pt x="308" y="180"/>
                    <a:pt x="309" y="180"/>
                    <a:pt x="309" y="181"/>
                  </a:cubicBezTo>
                  <a:cubicBezTo>
                    <a:pt x="309" y="181"/>
                    <a:pt x="308" y="181"/>
                    <a:pt x="308" y="181"/>
                  </a:cubicBezTo>
                  <a:close/>
                  <a:moveTo>
                    <a:pt x="310" y="228"/>
                  </a:moveTo>
                  <a:cubicBezTo>
                    <a:pt x="310" y="228"/>
                    <a:pt x="310" y="228"/>
                    <a:pt x="310" y="228"/>
                  </a:cubicBezTo>
                  <a:cubicBezTo>
                    <a:pt x="310" y="228"/>
                    <a:pt x="310" y="228"/>
                    <a:pt x="310" y="228"/>
                  </a:cubicBezTo>
                  <a:cubicBezTo>
                    <a:pt x="310" y="228"/>
                    <a:pt x="310" y="228"/>
                    <a:pt x="310" y="228"/>
                  </a:cubicBezTo>
                  <a:close/>
                  <a:moveTo>
                    <a:pt x="310" y="145"/>
                  </a:moveTo>
                  <a:cubicBezTo>
                    <a:pt x="310" y="145"/>
                    <a:pt x="310" y="144"/>
                    <a:pt x="310" y="144"/>
                  </a:cubicBezTo>
                  <a:cubicBezTo>
                    <a:pt x="310" y="144"/>
                    <a:pt x="310" y="143"/>
                    <a:pt x="310" y="143"/>
                  </a:cubicBezTo>
                  <a:cubicBezTo>
                    <a:pt x="311" y="143"/>
                    <a:pt x="311" y="143"/>
                    <a:pt x="311" y="143"/>
                  </a:cubicBezTo>
                  <a:cubicBezTo>
                    <a:pt x="312" y="143"/>
                    <a:pt x="312" y="143"/>
                    <a:pt x="312" y="143"/>
                  </a:cubicBezTo>
                  <a:cubicBezTo>
                    <a:pt x="312" y="143"/>
                    <a:pt x="312" y="143"/>
                    <a:pt x="312" y="143"/>
                  </a:cubicBezTo>
                  <a:cubicBezTo>
                    <a:pt x="311" y="144"/>
                    <a:pt x="311" y="144"/>
                    <a:pt x="310" y="145"/>
                  </a:cubicBezTo>
                  <a:close/>
                  <a:moveTo>
                    <a:pt x="313" y="252"/>
                  </a:moveTo>
                  <a:cubicBezTo>
                    <a:pt x="313" y="252"/>
                    <a:pt x="313" y="252"/>
                    <a:pt x="313" y="252"/>
                  </a:cubicBezTo>
                  <a:cubicBezTo>
                    <a:pt x="313" y="252"/>
                    <a:pt x="313" y="252"/>
                    <a:pt x="313" y="252"/>
                  </a:cubicBezTo>
                  <a:cubicBezTo>
                    <a:pt x="313" y="252"/>
                    <a:pt x="313" y="252"/>
                    <a:pt x="313" y="252"/>
                  </a:cubicBezTo>
                  <a:cubicBezTo>
                    <a:pt x="313" y="252"/>
                    <a:pt x="313" y="252"/>
                    <a:pt x="313" y="252"/>
                  </a:cubicBezTo>
                  <a:close/>
                  <a:moveTo>
                    <a:pt x="311" y="110"/>
                  </a:moveTo>
                  <a:cubicBezTo>
                    <a:pt x="311" y="110"/>
                    <a:pt x="310" y="110"/>
                    <a:pt x="310" y="110"/>
                  </a:cubicBezTo>
                  <a:cubicBezTo>
                    <a:pt x="310" y="109"/>
                    <a:pt x="309" y="108"/>
                    <a:pt x="308" y="108"/>
                  </a:cubicBezTo>
                  <a:cubicBezTo>
                    <a:pt x="308" y="108"/>
                    <a:pt x="308" y="107"/>
                    <a:pt x="307" y="107"/>
                  </a:cubicBezTo>
                  <a:cubicBezTo>
                    <a:pt x="307" y="107"/>
                    <a:pt x="307" y="107"/>
                    <a:pt x="307" y="107"/>
                  </a:cubicBezTo>
                  <a:cubicBezTo>
                    <a:pt x="308" y="107"/>
                    <a:pt x="308" y="106"/>
                    <a:pt x="308" y="106"/>
                  </a:cubicBezTo>
                  <a:cubicBezTo>
                    <a:pt x="308" y="108"/>
                    <a:pt x="310" y="109"/>
                    <a:pt x="312" y="109"/>
                  </a:cubicBezTo>
                  <a:cubicBezTo>
                    <a:pt x="313" y="109"/>
                    <a:pt x="314" y="108"/>
                    <a:pt x="315" y="107"/>
                  </a:cubicBezTo>
                  <a:cubicBezTo>
                    <a:pt x="315" y="109"/>
                    <a:pt x="317" y="110"/>
                    <a:pt x="319" y="110"/>
                  </a:cubicBezTo>
                  <a:cubicBezTo>
                    <a:pt x="319" y="110"/>
                    <a:pt x="319" y="110"/>
                    <a:pt x="320" y="110"/>
                  </a:cubicBezTo>
                  <a:cubicBezTo>
                    <a:pt x="319" y="111"/>
                    <a:pt x="318" y="111"/>
                    <a:pt x="318" y="111"/>
                  </a:cubicBezTo>
                  <a:cubicBezTo>
                    <a:pt x="318" y="111"/>
                    <a:pt x="317" y="111"/>
                    <a:pt x="317" y="110"/>
                  </a:cubicBezTo>
                  <a:cubicBezTo>
                    <a:pt x="316" y="109"/>
                    <a:pt x="315" y="109"/>
                    <a:pt x="314" y="109"/>
                  </a:cubicBezTo>
                  <a:cubicBezTo>
                    <a:pt x="312" y="109"/>
                    <a:pt x="311" y="110"/>
                    <a:pt x="311" y="110"/>
                  </a:cubicBezTo>
                  <a:close/>
                  <a:moveTo>
                    <a:pt x="319" y="124"/>
                  </a:moveTo>
                  <a:cubicBezTo>
                    <a:pt x="319" y="124"/>
                    <a:pt x="319" y="124"/>
                    <a:pt x="319" y="124"/>
                  </a:cubicBezTo>
                  <a:cubicBezTo>
                    <a:pt x="318" y="124"/>
                    <a:pt x="318" y="124"/>
                    <a:pt x="318" y="124"/>
                  </a:cubicBezTo>
                  <a:cubicBezTo>
                    <a:pt x="318" y="124"/>
                    <a:pt x="318" y="124"/>
                    <a:pt x="318" y="124"/>
                  </a:cubicBezTo>
                  <a:cubicBezTo>
                    <a:pt x="318" y="124"/>
                    <a:pt x="319" y="124"/>
                    <a:pt x="319" y="124"/>
                  </a:cubicBezTo>
                  <a:close/>
                  <a:moveTo>
                    <a:pt x="319" y="168"/>
                  </a:moveTo>
                  <a:cubicBezTo>
                    <a:pt x="319" y="168"/>
                    <a:pt x="318" y="168"/>
                    <a:pt x="318" y="168"/>
                  </a:cubicBezTo>
                  <a:cubicBezTo>
                    <a:pt x="318" y="167"/>
                    <a:pt x="317" y="166"/>
                    <a:pt x="316" y="166"/>
                  </a:cubicBezTo>
                  <a:cubicBezTo>
                    <a:pt x="316" y="166"/>
                    <a:pt x="316" y="165"/>
                    <a:pt x="316" y="165"/>
                  </a:cubicBezTo>
                  <a:cubicBezTo>
                    <a:pt x="316" y="164"/>
                    <a:pt x="316" y="164"/>
                    <a:pt x="315" y="163"/>
                  </a:cubicBezTo>
                  <a:cubicBezTo>
                    <a:pt x="315" y="163"/>
                    <a:pt x="316" y="163"/>
                    <a:pt x="316" y="162"/>
                  </a:cubicBezTo>
                  <a:cubicBezTo>
                    <a:pt x="316" y="162"/>
                    <a:pt x="316" y="162"/>
                    <a:pt x="316" y="162"/>
                  </a:cubicBezTo>
                  <a:cubicBezTo>
                    <a:pt x="316" y="161"/>
                    <a:pt x="317" y="161"/>
                    <a:pt x="317" y="160"/>
                  </a:cubicBezTo>
                  <a:cubicBezTo>
                    <a:pt x="318" y="160"/>
                    <a:pt x="318" y="160"/>
                    <a:pt x="318" y="160"/>
                  </a:cubicBezTo>
                  <a:cubicBezTo>
                    <a:pt x="319" y="160"/>
                    <a:pt x="319" y="160"/>
                    <a:pt x="319" y="160"/>
                  </a:cubicBezTo>
                  <a:cubicBezTo>
                    <a:pt x="319" y="161"/>
                    <a:pt x="318" y="162"/>
                    <a:pt x="318" y="162"/>
                  </a:cubicBezTo>
                  <a:cubicBezTo>
                    <a:pt x="318" y="164"/>
                    <a:pt x="319" y="165"/>
                    <a:pt x="320" y="166"/>
                  </a:cubicBezTo>
                  <a:cubicBezTo>
                    <a:pt x="319" y="166"/>
                    <a:pt x="319" y="167"/>
                    <a:pt x="319" y="168"/>
                  </a:cubicBezTo>
                  <a:close/>
                  <a:moveTo>
                    <a:pt x="333" y="174"/>
                  </a:moveTo>
                  <a:cubicBezTo>
                    <a:pt x="333" y="174"/>
                    <a:pt x="333" y="174"/>
                    <a:pt x="333" y="174"/>
                  </a:cubicBezTo>
                  <a:cubicBezTo>
                    <a:pt x="333" y="174"/>
                    <a:pt x="333" y="174"/>
                    <a:pt x="333" y="174"/>
                  </a:cubicBezTo>
                  <a:cubicBezTo>
                    <a:pt x="333" y="174"/>
                    <a:pt x="333" y="174"/>
                    <a:pt x="333" y="174"/>
                  </a:cubicBezTo>
                  <a:cubicBezTo>
                    <a:pt x="333" y="174"/>
                    <a:pt x="333" y="174"/>
                    <a:pt x="333" y="174"/>
                  </a:cubicBezTo>
                  <a:close/>
                  <a:moveTo>
                    <a:pt x="321" y="134"/>
                  </a:moveTo>
                  <a:cubicBezTo>
                    <a:pt x="322" y="134"/>
                    <a:pt x="322" y="134"/>
                    <a:pt x="322" y="134"/>
                  </a:cubicBezTo>
                  <a:cubicBezTo>
                    <a:pt x="325" y="134"/>
                    <a:pt x="328" y="131"/>
                    <a:pt x="328" y="128"/>
                  </a:cubicBezTo>
                  <a:cubicBezTo>
                    <a:pt x="328" y="128"/>
                    <a:pt x="328" y="128"/>
                    <a:pt x="328" y="127"/>
                  </a:cubicBezTo>
                  <a:cubicBezTo>
                    <a:pt x="329" y="128"/>
                    <a:pt x="329" y="128"/>
                    <a:pt x="330" y="128"/>
                  </a:cubicBezTo>
                  <a:cubicBezTo>
                    <a:pt x="331" y="129"/>
                    <a:pt x="332" y="130"/>
                    <a:pt x="332" y="131"/>
                  </a:cubicBezTo>
                  <a:cubicBezTo>
                    <a:pt x="332" y="131"/>
                    <a:pt x="332" y="132"/>
                    <a:pt x="332" y="132"/>
                  </a:cubicBezTo>
                  <a:cubicBezTo>
                    <a:pt x="332" y="133"/>
                    <a:pt x="333" y="135"/>
                    <a:pt x="335" y="136"/>
                  </a:cubicBezTo>
                  <a:cubicBezTo>
                    <a:pt x="334" y="136"/>
                    <a:pt x="334" y="136"/>
                    <a:pt x="334" y="136"/>
                  </a:cubicBezTo>
                  <a:cubicBezTo>
                    <a:pt x="334" y="136"/>
                    <a:pt x="334" y="136"/>
                    <a:pt x="334" y="136"/>
                  </a:cubicBezTo>
                  <a:cubicBezTo>
                    <a:pt x="333" y="135"/>
                    <a:pt x="331" y="134"/>
                    <a:pt x="329" y="134"/>
                  </a:cubicBezTo>
                  <a:cubicBezTo>
                    <a:pt x="329" y="134"/>
                    <a:pt x="328" y="134"/>
                    <a:pt x="328" y="134"/>
                  </a:cubicBezTo>
                  <a:cubicBezTo>
                    <a:pt x="327" y="133"/>
                    <a:pt x="326" y="133"/>
                    <a:pt x="326" y="133"/>
                  </a:cubicBezTo>
                  <a:cubicBezTo>
                    <a:pt x="324" y="133"/>
                    <a:pt x="322" y="135"/>
                    <a:pt x="322" y="136"/>
                  </a:cubicBezTo>
                  <a:cubicBezTo>
                    <a:pt x="322" y="136"/>
                    <a:pt x="322" y="136"/>
                    <a:pt x="322" y="136"/>
                  </a:cubicBezTo>
                  <a:cubicBezTo>
                    <a:pt x="322" y="135"/>
                    <a:pt x="321" y="135"/>
                    <a:pt x="321" y="134"/>
                  </a:cubicBezTo>
                  <a:cubicBezTo>
                    <a:pt x="321" y="134"/>
                    <a:pt x="321" y="134"/>
                    <a:pt x="321" y="134"/>
                  </a:cubicBezTo>
                  <a:close/>
                  <a:moveTo>
                    <a:pt x="332" y="163"/>
                  </a:moveTo>
                  <a:cubicBezTo>
                    <a:pt x="332" y="163"/>
                    <a:pt x="332" y="164"/>
                    <a:pt x="332" y="164"/>
                  </a:cubicBezTo>
                  <a:cubicBezTo>
                    <a:pt x="332" y="164"/>
                    <a:pt x="332" y="163"/>
                    <a:pt x="331" y="163"/>
                  </a:cubicBezTo>
                  <a:cubicBezTo>
                    <a:pt x="332" y="163"/>
                    <a:pt x="332" y="163"/>
                    <a:pt x="332" y="163"/>
                  </a:cubicBezTo>
                  <a:cubicBezTo>
                    <a:pt x="332" y="163"/>
                    <a:pt x="332" y="163"/>
                    <a:pt x="332" y="163"/>
                  </a:cubicBezTo>
                  <a:close/>
                  <a:moveTo>
                    <a:pt x="329" y="161"/>
                  </a:moveTo>
                  <a:cubicBezTo>
                    <a:pt x="328" y="161"/>
                    <a:pt x="328" y="161"/>
                    <a:pt x="327" y="161"/>
                  </a:cubicBezTo>
                  <a:cubicBezTo>
                    <a:pt x="327" y="160"/>
                    <a:pt x="327" y="160"/>
                    <a:pt x="327" y="160"/>
                  </a:cubicBezTo>
                  <a:cubicBezTo>
                    <a:pt x="328" y="160"/>
                    <a:pt x="328" y="160"/>
                    <a:pt x="328" y="160"/>
                  </a:cubicBezTo>
                  <a:cubicBezTo>
                    <a:pt x="328" y="160"/>
                    <a:pt x="328" y="160"/>
                    <a:pt x="329" y="160"/>
                  </a:cubicBezTo>
                  <a:cubicBezTo>
                    <a:pt x="329" y="160"/>
                    <a:pt x="329" y="161"/>
                    <a:pt x="329" y="161"/>
                  </a:cubicBezTo>
                  <a:close/>
                  <a:moveTo>
                    <a:pt x="326" y="143"/>
                  </a:moveTo>
                  <a:cubicBezTo>
                    <a:pt x="325" y="143"/>
                    <a:pt x="324" y="144"/>
                    <a:pt x="323" y="144"/>
                  </a:cubicBezTo>
                  <a:cubicBezTo>
                    <a:pt x="323" y="144"/>
                    <a:pt x="323" y="144"/>
                    <a:pt x="322" y="144"/>
                  </a:cubicBezTo>
                  <a:cubicBezTo>
                    <a:pt x="323" y="144"/>
                    <a:pt x="324" y="143"/>
                    <a:pt x="324" y="142"/>
                  </a:cubicBezTo>
                  <a:cubicBezTo>
                    <a:pt x="325" y="142"/>
                    <a:pt x="325" y="143"/>
                    <a:pt x="326" y="143"/>
                  </a:cubicBezTo>
                  <a:close/>
                  <a:moveTo>
                    <a:pt x="321" y="233"/>
                  </a:moveTo>
                  <a:cubicBezTo>
                    <a:pt x="320" y="233"/>
                    <a:pt x="320" y="233"/>
                    <a:pt x="320" y="233"/>
                  </a:cubicBezTo>
                  <a:cubicBezTo>
                    <a:pt x="320" y="232"/>
                    <a:pt x="321" y="232"/>
                    <a:pt x="321" y="232"/>
                  </a:cubicBezTo>
                  <a:cubicBezTo>
                    <a:pt x="321" y="232"/>
                    <a:pt x="321" y="232"/>
                    <a:pt x="321" y="232"/>
                  </a:cubicBezTo>
                  <a:cubicBezTo>
                    <a:pt x="321" y="233"/>
                    <a:pt x="321" y="233"/>
                    <a:pt x="321" y="233"/>
                  </a:cubicBezTo>
                  <a:close/>
                  <a:moveTo>
                    <a:pt x="325" y="210"/>
                  </a:moveTo>
                  <a:cubicBezTo>
                    <a:pt x="325" y="210"/>
                    <a:pt x="325" y="209"/>
                    <a:pt x="325" y="209"/>
                  </a:cubicBezTo>
                  <a:cubicBezTo>
                    <a:pt x="325" y="209"/>
                    <a:pt x="325" y="210"/>
                    <a:pt x="325" y="210"/>
                  </a:cubicBezTo>
                  <a:cubicBezTo>
                    <a:pt x="325" y="210"/>
                    <a:pt x="325" y="210"/>
                    <a:pt x="325" y="210"/>
                  </a:cubicBezTo>
                  <a:close/>
                  <a:moveTo>
                    <a:pt x="325" y="207"/>
                  </a:moveTo>
                  <a:cubicBezTo>
                    <a:pt x="324" y="207"/>
                    <a:pt x="324" y="206"/>
                    <a:pt x="324" y="206"/>
                  </a:cubicBezTo>
                  <a:cubicBezTo>
                    <a:pt x="324" y="204"/>
                    <a:pt x="322" y="203"/>
                    <a:pt x="321" y="203"/>
                  </a:cubicBezTo>
                  <a:cubicBezTo>
                    <a:pt x="321" y="203"/>
                    <a:pt x="320" y="203"/>
                    <a:pt x="320" y="203"/>
                  </a:cubicBezTo>
                  <a:cubicBezTo>
                    <a:pt x="321" y="202"/>
                    <a:pt x="321" y="202"/>
                    <a:pt x="321" y="202"/>
                  </a:cubicBezTo>
                  <a:cubicBezTo>
                    <a:pt x="322" y="202"/>
                    <a:pt x="322" y="202"/>
                    <a:pt x="323" y="202"/>
                  </a:cubicBezTo>
                  <a:cubicBezTo>
                    <a:pt x="323" y="202"/>
                    <a:pt x="323" y="202"/>
                    <a:pt x="324" y="202"/>
                  </a:cubicBezTo>
                  <a:cubicBezTo>
                    <a:pt x="324" y="202"/>
                    <a:pt x="324" y="202"/>
                    <a:pt x="324" y="202"/>
                  </a:cubicBezTo>
                  <a:cubicBezTo>
                    <a:pt x="324" y="203"/>
                    <a:pt x="325" y="204"/>
                    <a:pt x="327" y="204"/>
                  </a:cubicBezTo>
                  <a:cubicBezTo>
                    <a:pt x="327" y="204"/>
                    <a:pt x="327" y="204"/>
                    <a:pt x="327" y="204"/>
                  </a:cubicBezTo>
                  <a:cubicBezTo>
                    <a:pt x="326" y="205"/>
                    <a:pt x="325" y="206"/>
                    <a:pt x="325" y="207"/>
                  </a:cubicBezTo>
                  <a:close/>
                  <a:moveTo>
                    <a:pt x="328" y="190"/>
                  </a:moveTo>
                  <a:cubicBezTo>
                    <a:pt x="328" y="190"/>
                    <a:pt x="327" y="190"/>
                    <a:pt x="327" y="190"/>
                  </a:cubicBezTo>
                  <a:cubicBezTo>
                    <a:pt x="327" y="190"/>
                    <a:pt x="327" y="190"/>
                    <a:pt x="326" y="190"/>
                  </a:cubicBezTo>
                  <a:cubicBezTo>
                    <a:pt x="326" y="189"/>
                    <a:pt x="326" y="189"/>
                    <a:pt x="325" y="189"/>
                  </a:cubicBezTo>
                  <a:cubicBezTo>
                    <a:pt x="326" y="188"/>
                    <a:pt x="327" y="187"/>
                    <a:pt x="328" y="186"/>
                  </a:cubicBezTo>
                  <a:cubicBezTo>
                    <a:pt x="328" y="186"/>
                    <a:pt x="329" y="185"/>
                    <a:pt x="329" y="184"/>
                  </a:cubicBezTo>
                  <a:cubicBezTo>
                    <a:pt x="330" y="186"/>
                    <a:pt x="331" y="187"/>
                    <a:pt x="333" y="187"/>
                  </a:cubicBezTo>
                  <a:cubicBezTo>
                    <a:pt x="332" y="187"/>
                    <a:pt x="332" y="188"/>
                    <a:pt x="332" y="188"/>
                  </a:cubicBezTo>
                  <a:cubicBezTo>
                    <a:pt x="331" y="188"/>
                    <a:pt x="331" y="188"/>
                    <a:pt x="331" y="189"/>
                  </a:cubicBezTo>
                  <a:cubicBezTo>
                    <a:pt x="331" y="189"/>
                    <a:pt x="331" y="188"/>
                    <a:pt x="331" y="188"/>
                  </a:cubicBezTo>
                  <a:cubicBezTo>
                    <a:pt x="330" y="188"/>
                    <a:pt x="329" y="189"/>
                    <a:pt x="328" y="19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sp>
          <p:nvSpPr>
            <p:cNvPr id="53" name="Freeform 13"/>
            <p:cNvSpPr>
              <a:spLocks noEditPoints="1"/>
            </p:cNvSpPr>
            <p:nvPr/>
          </p:nvSpPr>
          <p:spPr bwMode="auto">
            <a:xfrm>
              <a:off x="683597" y="593154"/>
              <a:ext cx="2793424" cy="2799218"/>
            </a:xfrm>
            <a:custGeom>
              <a:avLst/>
              <a:gdLst>
                <a:gd name="T0" fmla="*/ 209 w 418"/>
                <a:gd name="T1" fmla="*/ 418 h 418"/>
                <a:gd name="T2" fmla="*/ 0 w 418"/>
                <a:gd name="T3" fmla="*/ 209 h 418"/>
                <a:gd name="T4" fmla="*/ 209 w 418"/>
                <a:gd name="T5" fmla="*/ 0 h 418"/>
                <a:gd name="T6" fmla="*/ 418 w 418"/>
                <a:gd name="T7" fmla="*/ 209 h 418"/>
                <a:gd name="T8" fmla="*/ 209 w 418"/>
                <a:gd name="T9" fmla="*/ 418 h 418"/>
                <a:gd name="T10" fmla="*/ 209 w 418"/>
                <a:gd name="T11" fmla="*/ 9 h 418"/>
                <a:gd name="T12" fmla="*/ 9 w 418"/>
                <a:gd name="T13" fmla="*/ 209 h 418"/>
                <a:gd name="T14" fmla="*/ 209 w 418"/>
                <a:gd name="T15" fmla="*/ 410 h 418"/>
                <a:gd name="T16" fmla="*/ 410 w 418"/>
                <a:gd name="T17" fmla="*/ 209 h 418"/>
                <a:gd name="T18" fmla="*/ 209 w 418"/>
                <a:gd name="T19" fmla="*/ 9 h 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8" h="418">
                  <a:moveTo>
                    <a:pt x="209" y="418"/>
                  </a:moveTo>
                  <a:cubicBezTo>
                    <a:pt x="94" y="418"/>
                    <a:pt x="0" y="324"/>
                    <a:pt x="0" y="209"/>
                  </a:cubicBezTo>
                  <a:cubicBezTo>
                    <a:pt x="0" y="94"/>
                    <a:pt x="94" y="0"/>
                    <a:pt x="209" y="0"/>
                  </a:cubicBezTo>
                  <a:cubicBezTo>
                    <a:pt x="325" y="0"/>
                    <a:pt x="418" y="94"/>
                    <a:pt x="418" y="209"/>
                  </a:cubicBezTo>
                  <a:cubicBezTo>
                    <a:pt x="418" y="324"/>
                    <a:pt x="325" y="418"/>
                    <a:pt x="209" y="418"/>
                  </a:cubicBezTo>
                  <a:close/>
                  <a:moveTo>
                    <a:pt x="209" y="9"/>
                  </a:moveTo>
                  <a:cubicBezTo>
                    <a:pt x="99" y="9"/>
                    <a:pt x="9" y="99"/>
                    <a:pt x="9" y="209"/>
                  </a:cubicBezTo>
                  <a:cubicBezTo>
                    <a:pt x="9" y="320"/>
                    <a:pt x="99" y="410"/>
                    <a:pt x="209" y="410"/>
                  </a:cubicBezTo>
                  <a:cubicBezTo>
                    <a:pt x="320" y="410"/>
                    <a:pt x="410" y="320"/>
                    <a:pt x="410" y="209"/>
                  </a:cubicBezTo>
                  <a:cubicBezTo>
                    <a:pt x="410" y="99"/>
                    <a:pt x="320" y="9"/>
                    <a:pt x="209" y="9"/>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grpSp>
      <p:grpSp>
        <p:nvGrpSpPr>
          <p:cNvPr id="54" name="Group 53"/>
          <p:cNvGrpSpPr/>
          <p:nvPr/>
        </p:nvGrpSpPr>
        <p:grpSpPr>
          <a:xfrm>
            <a:off x="10843296" y="1611014"/>
            <a:ext cx="1121650" cy="1123978"/>
            <a:chOff x="683597" y="593154"/>
            <a:chExt cx="2793424" cy="2799218"/>
          </a:xfrm>
          <a:solidFill>
            <a:schemeClr val="accent6"/>
          </a:solidFill>
        </p:grpSpPr>
        <p:sp>
          <p:nvSpPr>
            <p:cNvPr id="55" name="Freeform 12"/>
            <p:cNvSpPr>
              <a:spLocks noEditPoints="1"/>
            </p:cNvSpPr>
            <p:nvPr/>
          </p:nvSpPr>
          <p:spPr bwMode="auto">
            <a:xfrm>
              <a:off x="944394" y="853950"/>
              <a:ext cx="2271828" cy="2277625"/>
            </a:xfrm>
            <a:custGeom>
              <a:avLst/>
              <a:gdLst>
                <a:gd name="T0" fmla="*/ 320 w 340"/>
                <a:gd name="T1" fmla="*/ 92 h 340"/>
                <a:gd name="T2" fmla="*/ 185 w 340"/>
                <a:gd name="T3" fmla="*/ 1 h 340"/>
                <a:gd name="T4" fmla="*/ 26 w 340"/>
                <a:gd name="T5" fmla="*/ 83 h 340"/>
                <a:gd name="T6" fmla="*/ 22 w 340"/>
                <a:gd name="T7" fmla="*/ 251 h 340"/>
                <a:gd name="T8" fmla="*/ 248 w 340"/>
                <a:gd name="T9" fmla="*/ 321 h 340"/>
                <a:gd name="T10" fmla="*/ 5 w 340"/>
                <a:gd name="T11" fmla="*/ 200 h 340"/>
                <a:gd name="T12" fmla="*/ 17 w 340"/>
                <a:gd name="T13" fmla="*/ 203 h 340"/>
                <a:gd name="T14" fmla="*/ 83 w 340"/>
                <a:gd name="T15" fmla="*/ 67 h 340"/>
                <a:gd name="T16" fmla="*/ 68 w 340"/>
                <a:gd name="T17" fmla="*/ 61 h 340"/>
                <a:gd name="T18" fmla="*/ 45 w 340"/>
                <a:gd name="T19" fmla="*/ 59 h 340"/>
                <a:gd name="T20" fmla="*/ 25 w 340"/>
                <a:gd name="T21" fmla="*/ 174 h 340"/>
                <a:gd name="T22" fmla="*/ 34 w 340"/>
                <a:gd name="T23" fmla="*/ 208 h 340"/>
                <a:gd name="T24" fmla="*/ 45 w 340"/>
                <a:gd name="T25" fmla="*/ 278 h 340"/>
                <a:gd name="T26" fmla="*/ 52 w 340"/>
                <a:gd name="T27" fmla="*/ 86 h 340"/>
                <a:gd name="T28" fmla="*/ 60 w 340"/>
                <a:gd name="T29" fmla="*/ 99 h 340"/>
                <a:gd name="T30" fmla="*/ 72 w 340"/>
                <a:gd name="T31" fmla="*/ 104 h 340"/>
                <a:gd name="T32" fmla="*/ 76 w 340"/>
                <a:gd name="T33" fmla="*/ 77 h 340"/>
                <a:gd name="T34" fmla="*/ 90 w 340"/>
                <a:gd name="T35" fmla="*/ 316 h 340"/>
                <a:gd name="T36" fmla="*/ 152 w 340"/>
                <a:gd name="T37" fmla="*/ 9 h 340"/>
                <a:gd name="T38" fmla="*/ 150 w 340"/>
                <a:gd name="T39" fmla="*/ 26 h 340"/>
                <a:gd name="T40" fmla="*/ 136 w 340"/>
                <a:gd name="T41" fmla="*/ 30 h 340"/>
                <a:gd name="T42" fmla="*/ 139 w 340"/>
                <a:gd name="T43" fmla="*/ 98 h 340"/>
                <a:gd name="T44" fmla="*/ 126 w 340"/>
                <a:gd name="T45" fmla="*/ 103 h 340"/>
                <a:gd name="T46" fmla="*/ 110 w 340"/>
                <a:gd name="T47" fmla="*/ 51 h 340"/>
                <a:gd name="T48" fmla="*/ 104 w 340"/>
                <a:gd name="T49" fmla="*/ 58 h 340"/>
                <a:gd name="T50" fmla="*/ 98 w 340"/>
                <a:gd name="T51" fmla="*/ 37 h 340"/>
                <a:gd name="T52" fmla="*/ 104 w 340"/>
                <a:gd name="T53" fmla="*/ 181 h 340"/>
                <a:gd name="T54" fmla="*/ 109 w 340"/>
                <a:gd name="T55" fmla="*/ 25 h 340"/>
                <a:gd name="T56" fmla="*/ 116 w 340"/>
                <a:gd name="T57" fmla="*/ 67 h 340"/>
                <a:gd name="T58" fmla="*/ 119 w 340"/>
                <a:gd name="T59" fmla="*/ 105 h 340"/>
                <a:gd name="T60" fmla="*/ 128 w 340"/>
                <a:gd name="T61" fmla="*/ 311 h 340"/>
                <a:gd name="T62" fmla="*/ 137 w 340"/>
                <a:gd name="T63" fmla="*/ 148 h 340"/>
                <a:gd name="T64" fmla="*/ 147 w 340"/>
                <a:gd name="T65" fmla="*/ 94 h 340"/>
                <a:gd name="T66" fmla="*/ 153 w 340"/>
                <a:gd name="T67" fmla="*/ 220 h 340"/>
                <a:gd name="T68" fmla="*/ 157 w 340"/>
                <a:gd name="T69" fmla="*/ 185 h 340"/>
                <a:gd name="T70" fmla="*/ 220 w 340"/>
                <a:gd name="T71" fmla="*/ 32 h 340"/>
                <a:gd name="T72" fmla="*/ 221 w 340"/>
                <a:gd name="T73" fmla="*/ 120 h 340"/>
                <a:gd name="T74" fmla="*/ 200 w 340"/>
                <a:gd name="T75" fmla="*/ 86 h 340"/>
                <a:gd name="T76" fmla="*/ 193 w 340"/>
                <a:gd name="T77" fmla="*/ 118 h 340"/>
                <a:gd name="T78" fmla="*/ 182 w 340"/>
                <a:gd name="T79" fmla="*/ 53 h 340"/>
                <a:gd name="T80" fmla="*/ 177 w 340"/>
                <a:gd name="T81" fmla="*/ 111 h 340"/>
                <a:gd name="T82" fmla="*/ 171 w 340"/>
                <a:gd name="T83" fmla="*/ 143 h 340"/>
                <a:gd name="T84" fmla="*/ 180 w 340"/>
                <a:gd name="T85" fmla="*/ 298 h 340"/>
                <a:gd name="T86" fmla="*/ 188 w 340"/>
                <a:gd name="T87" fmla="*/ 150 h 340"/>
                <a:gd name="T88" fmla="*/ 191 w 340"/>
                <a:gd name="T89" fmla="*/ 327 h 340"/>
                <a:gd name="T90" fmla="*/ 204 w 340"/>
                <a:gd name="T91" fmla="*/ 116 h 340"/>
                <a:gd name="T92" fmla="*/ 212 w 340"/>
                <a:gd name="T93" fmla="*/ 95 h 340"/>
                <a:gd name="T94" fmla="*/ 225 w 340"/>
                <a:gd name="T95" fmla="*/ 80 h 340"/>
                <a:gd name="T96" fmla="*/ 272 w 340"/>
                <a:gd name="T97" fmla="*/ 52 h 340"/>
                <a:gd name="T98" fmla="*/ 252 w 340"/>
                <a:gd name="T99" fmla="*/ 32 h 340"/>
                <a:gd name="T100" fmla="*/ 231 w 340"/>
                <a:gd name="T101" fmla="*/ 68 h 340"/>
                <a:gd name="T102" fmla="*/ 236 w 340"/>
                <a:gd name="T103" fmla="*/ 110 h 340"/>
                <a:gd name="T104" fmla="*/ 240 w 340"/>
                <a:gd name="T105" fmla="*/ 91 h 340"/>
                <a:gd name="T106" fmla="*/ 248 w 340"/>
                <a:gd name="T107" fmla="*/ 112 h 340"/>
                <a:gd name="T108" fmla="*/ 253 w 340"/>
                <a:gd name="T109" fmla="*/ 177 h 340"/>
                <a:gd name="T110" fmla="*/ 265 w 340"/>
                <a:gd name="T111" fmla="*/ 305 h 340"/>
                <a:gd name="T112" fmla="*/ 270 w 340"/>
                <a:gd name="T113" fmla="*/ 126 h 340"/>
                <a:gd name="T114" fmla="*/ 279 w 340"/>
                <a:gd name="T115" fmla="*/ 147 h 340"/>
                <a:gd name="T116" fmla="*/ 288 w 340"/>
                <a:gd name="T117" fmla="*/ 130 h 340"/>
                <a:gd name="T118" fmla="*/ 298 w 340"/>
                <a:gd name="T119" fmla="*/ 196 h 340"/>
                <a:gd name="T120" fmla="*/ 309 w 340"/>
                <a:gd name="T121" fmla="*/ 181 h 340"/>
                <a:gd name="T122" fmla="*/ 316 w 340"/>
                <a:gd name="T123" fmla="*/ 162 h 340"/>
                <a:gd name="T124" fmla="*/ 323 w 340"/>
                <a:gd name="T125" fmla="*/ 144 h 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40" h="340">
                  <a:moveTo>
                    <a:pt x="329" y="230"/>
                  </a:moveTo>
                  <a:cubicBezTo>
                    <a:pt x="329" y="230"/>
                    <a:pt x="329" y="229"/>
                    <a:pt x="329" y="229"/>
                  </a:cubicBezTo>
                  <a:cubicBezTo>
                    <a:pt x="329" y="228"/>
                    <a:pt x="329" y="228"/>
                    <a:pt x="330" y="227"/>
                  </a:cubicBezTo>
                  <a:cubicBezTo>
                    <a:pt x="330" y="227"/>
                    <a:pt x="330" y="227"/>
                    <a:pt x="331" y="227"/>
                  </a:cubicBezTo>
                  <a:cubicBezTo>
                    <a:pt x="331" y="227"/>
                    <a:pt x="331" y="227"/>
                    <a:pt x="331" y="227"/>
                  </a:cubicBezTo>
                  <a:cubicBezTo>
                    <a:pt x="331" y="227"/>
                    <a:pt x="331" y="227"/>
                    <a:pt x="331" y="227"/>
                  </a:cubicBezTo>
                  <a:cubicBezTo>
                    <a:pt x="335" y="214"/>
                    <a:pt x="338" y="201"/>
                    <a:pt x="340" y="187"/>
                  </a:cubicBezTo>
                  <a:cubicBezTo>
                    <a:pt x="339" y="186"/>
                    <a:pt x="338" y="186"/>
                    <a:pt x="337" y="186"/>
                  </a:cubicBezTo>
                  <a:cubicBezTo>
                    <a:pt x="338" y="185"/>
                    <a:pt x="339" y="184"/>
                    <a:pt x="339" y="182"/>
                  </a:cubicBezTo>
                  <a:cubicBezTo>
                    <a:pt x="339" y="181"/>
                    <a:pt x="339" y="181"/>
                    <a:pt x="339" y="180"/>
                  </a:cubicBezTo>
                  <a:cubicBezTo>
                    <a:pt x="339" y="180"/>
                    <a:pt x="339" y="180"/>
                    <a:pt x="339" y="180"/>
                  </a:cubicBezTo>
                  <a:cubicBezTo>
                    <a:pt x="339" y="180"/>
                    <a:pt x="339" y="180"/>
                    <a:pt x="339" y="180"/>
                  </a:cubicBezTo>
                  <a:cubicBezTo>
                    <a:pt x="339" y="181"/>
                    <a:pt x="340" y="181"/>
                    <a:pt x="340" y="181"/>
                  </a:cubicBezTo>
                  <a:cubicBezTo>
                    <a:pt x="340" y="177"/>
                    <a:pt x="340" y="174"/>
                    <a:pt x="340" y="170"/>
                  </a:cubicBezTo>
                  <a:cubicBezTo>
                    <a:pt x="340" y="161"/>
                    <a:pt x="340" y="153"/>
                    <a:pt x="338" y="144"/>
                  </a:cubicBezTo>
                  <a:cubicBezTo>
                    <a:pt x="338" y="144"/>
                    <a:pt x="338" y="144"/>
                    <a:pt x="338" y="144"/>
                  </a:cubicBezTo>
                  <a:cubicBezTo>
                    <a:pt x="338" y="144"/>
                    <a:pt x="338" y="144"/>
                    <a:pt x="338" y="144"/>
                  </a:cubicBezTo>
                  <a:cubicBezTo>
                    <a:pt x="338" y="144"/>
                    <a:pt x="338" y="144"/>
                    <a:pt x="338" y="144"/>
                  </a:cubicBezTo>
                  <a:cubicBezTo>
                    <a:pt x="338" y="144"/>
                    <a:pt x="338" y="144"/>
                    <a:pt x="338" y="144"/>
                  </a:cubicBezTo>
                  <a:cubicBezTo>
                    <a:pt x="337" y="134"/>
                    <a:pt x="334" y="123"/>
                    <a:pt x="331" y="114"/>
                  </a:cubicBezTo>
                  <a:cubicBezTo>
                    <a:pt x="330" y="114"/>
                    <a:pt x="329" y="116"/>
                    <a:pt x="329" y="117"/>
                  </a:cubicBezTo>
                  <a:cubicBezTo>
                    <a:pt x="329" y="118"/>
                    <a:pt x="329" y="118"/>
                    <a:pt x="329" y="119"/>
                  </a:cubicBezTo>
                  <a:cubicBezTo>
                    <a:pt x="328" y="119"/>
                    <a:pt x="328" y="120"/>
                    <a:pt x="327" y="120"/>
                  </a:cubicBezTo>
                  <a:cubicBezTo>
                    <a:pt x="327" y="120"/>
                    <a:pt x="327" y="120"/>
                    <a:pt x="326" y="120"/>
                  </a:cubicBezTo>
                  <a:cubicBezTo>
                    <a:pt x="326" y="119"/>
                    <a:pt x="326" y="119"/>
                    <a:pt x="326" y="119"/>
                  </a:cubicBezTo>
                  <a:cubicBezTo>
                    <a:pt x="327" y="118"/>
                    <a:pt x="327" y="117"/>
                    <a:pt x="327" y="115"/>
                  </a:cubicBezTo>
                  <a:cubicBezTo>
                    <a:pt x="327" y="114"/>
                    <a:pt x="327" y="113"/>
                    <a:pt x="326" y="112"/>
                  </a:cubicBezTo>
                  <a:cubicBezTo>
                    <a:pt x="328" y="112"/>
                    <a:pt x="329" y="112"/>
                    <a:pt x="330" y="111"/>
                  </a:cubicBezTo>
                  <a:cubicBezTo>
                    <a:pt x="329" y="109"/>
                    <a:pt x="328" y="107"/>
                    <a:pt x="327" y="104"/>
                  </a:cubicBezTo>
                  <a:cubicBezTo>
                    <a:pt x="327" y="104"/>
                    <a:pt x="327" y="104"/>
                    <a:pt x="326" y="104"/>
                  </a:cubicBezTo>
                  <a:cubicBezTo>
                    <a:pt x="324" y="104"/>
                    <a:pt x="322" y="106"/>
                    <a:pt x="322" y="108"/>
                  </a:cubicBezTo>
                  <a:cubicBezTo>
                    <a:pt x="322" y="109"/>
                    <a:pt x="323" y="109"/>
                    <a:pt x="323" y="110"/>
                  </a:cubicBezTo>
                  <a:cubicBezTo>
                    <a:pt x="322" y="110"/>
                    <a:pt x="322" y="110"/>
                    <a:pt x="322" y="110"/>
                  </a:cubicBezTo>
                  <a:cubicBezTo>
                    <a:pt x="321" y="110"/>
                    <a:pt x="321" y="110"/>
                    <a:pt x="320" y="110"/>
                  </a:cubicBezTo>
                  <a:cubicBezTo>
                    <a:pt x="322" y="109"/>
                    <a:pt x="322" y="108"/>
                    <a:pt x="322" y="107"/>
                  </a:cubicBezTo>
                  <a:cubicBezTo>
                    <a:pt x="322" y="105"/>
                    <a:pt x="321" y="104"/>
                    <a:pt x="320" y="103"/>
                  </a:cubicBezTo>
                  <a:cubicBezTo>
                    <a:pt x="320" y="103"/>
                    <a:pt x="320" y="103"/>
                    <a:pt x="320" y="102"/>
                  </a:cubicBezTo>
                  <a:cubicBezTo>
                    <a:pt x="321" y="102"/>
                    <a:pt x="321" y="102"/>
                    <a:pt x="322" y="102"/>
                  </a:cubicBezTo>
                  <a:cubicBezTo>
                    <a:pt x="323" y="101"/>
                    <a:pt x="324" y="100"/>
                    <a:pt x="325" y="99"/>
                  </a:cubicBezTo>
                  <a:cubicBezTo>
                    <a:pt x="324" y="97"/>
                    <a:pt x="323" y="95"/>
                    <a:pt x="321" y="92"/>
                  </a:cubicBezTo>
                  <a:cubicBezTo>
                    <a:pt x="321" y="92"/>
                    <a:pt x="321" y="92"/>
                    <a:pt x="321" y="92"/>
                  </a:cubicBezTo>
                  <a:cubicBezTo>
                    <a:pt x="320" y="92"/>
                    <a:pt x="320" y="92"/>
                    <a:pt x="320" y="92"/>
                  </a:cubicBezTo>
                  <a:cubicBezTo>
                    <a:pt x="320" y="92"/>
                    <a:pt x="319" y="92"/>
                    <a:pt x="319" y="92"/>
                  </a:cubicBezTo>
                  <a:cubicBezTo>
                    <a:pt x="319" y="92"/>
                    <a:pt x="319" y="92"/>
                    <a:pt x="319" y="92"/>
                  </a:cubicBezTo>
                  <a:cubicBezTo>
                    <a:pt x="319" y="92"/>
                    <a:pt x="319" y="91"/>
                    <a:pt x="319" y="91"/>
                  </a:cubicBezTo>
                  <a:cubicBezTo>
                    <a:pt x="319" y="90"/>
                    <a:pt x="319" y="90"/>
                    <a:pt x="319" y="89"/>
                  </a:cubicBezTo>
                  <a:cubicBezTo>
                    <a:pt x="319" y="89"/>
                    <a:pt x="319" y="89"/>
                    <a:pt x="319" y="89"/>
                  </a:cubicBezTo>
                  <a:cubicBezTo>
                    <a:pt x="319" y="89"/>
                    <a:pt x="319" y="89"/>
                    <a:pt x="320" y="89"/>
                  </a:cubicBezTo>
                  <a:cubicBezTo>
                    <a:pt x="303" y="58"/>
                    <a:pt x="277" y="34"/>
                    <a:pt x="247" y="18"/>
                  </a:cubicBezTo>
                  <a:cubicBezTo>
                    <a:pt x="246" y="19"/>
                    <a:pt x="245" y="20"/>
                    <a:pt x="245" y="21"/>
                  </a:cubicBezTo>
                  <a:cubicBezTo>
                    <a:pt x="244" y="22"/>
                    <a:pt x="244" y="23"/>
                    <a:pt x="244" y="24"/>
                  </a:cubicBezTo>
                  <a:cubicBezTo>
                    <a:pt x="244" y="24"/>
                    <a:pt x="243" y="24"/>
                    <a:pt x="243" y="24"/>
                  </a:cubicBezTo>
                  <a:cubicBezTo>
                    <a:pt x="243" y="23"/>
                    <a:pt x="243" y="23"/>
                    <a:pt x="243" y="23"/>
                  </a:cubicBezTo>
                  <a:cubicBezTo>
                    <a:pt x="243" y="22"/>
                    <a:pt x="243" y="21"/>
                    <a:pt x="243" y="21"/>
                  </a:cubicBezTo>
                  <a:cubicBezTo>
                    <a:pt x="244" y="20"/>
                    <a:pt x="245" y="19"/>
                    <a:pt x="245" y="17"/>
                  </a:cubicBezTo>
                  <a:cubicBezTo>
                    <a:pt x="243" y="16"/>
                    <a:pt x="241" y="15"/>
                    <a:pt x="239" y="14"/>
                  </a:cubicBezTo>
                  <a:cubicBezTo>
                    <a:pt x="238" y="15"/>
                    <a:pt x="238" y="16"/>
                    <a:pt x="238" y="17"/>
                  </a:cubicBezTo>
                  <a:cubicBezTo>
                    <a:pt x="238" y="17"/>
                    <a:pt x="238" y="18"/>
                    <a:pt x="238" y="18"/>
                  </a:cubicBezTo>
                  <a:cubicBezTo>
                    <a:pt x="237" y="18"/>
                    <a:pt x="236" y="18"/>
                    <a:pt x="235" y="19"/>
                  </a:cubicBezTo>
                  <a:cubicBezTo>
                    <a:pt x="235" y="19"/>
                    <a:pt x="235" y="18"/>
                    <a:pt x="235" y="18"/>
                  </a:cubicBezTo>
                  <a:cubicBezTo>
                    <a:pt x="235" y="17"/>
                    <a:pt x="235" y="16"/>
                    <a:pt x="234" y="15"/>
                  </a:cubicBezTo>
                  <a:cubicBezTo>
                    <a:pt x="234" y="15"/>
                    <a:pt x="234" y="15"/>
                    <a:pt x="235" y="15"/>
                  </a:cubicBezTo>
                  <a:cubicBezTo>
                    <a:pt x="236" y="15"/>
                    <a:pt x="237" y="15"/>
                    <a:pt x="238" y="14"/>
                  </a:cubicBezTo>
                  <a:cubicBezTo>
                    <a:pt x="235" y="13"/>
                    <a:pt x="232" y="12"/>
                    <a:pt x="229" y="11"/>
                  </a:cubicBezTo>
                  <a:cubicBezTo>
                    <a:pt x="230" y="12"/>
                    <a:pt x="231" y="14"/>
                    <a:pt x="232" y="15"/>
                  </a:cubicBezTo>
                  <a:cubicBezTo>
                    <a:pt x="232" y="15"/>
                    <a:pt x="232" y="15"/>
                    <a:pt x="232" y="15"/>
                  </a:cubicBezTo>
                  <a:cubicBezTo>
                    <a:pt x="231" y="15"/>
                    <a:pt x="230" y="15"/>
                    <a:pt x="229" y="17"/>
                  </a:cubicBezTo>
                  <a:cubicBezTo>
                    <a:pt x="229" y="15"/>
                    <a:pt x="228" y="14"/>
                    <a:pt x="228" y="13"/>
                  </a:cubicBezTo>
                  <a:cubicBezTo>
                    <a:pt x="228" y="13"/>
                    <a:pt x="228" y="13"/>
                    <a:pt x="228" y="13"/>
                  </a:cubicBezTo>
                  <a:cubicBezTo>
                    <a:pt x="228" y="11"/>
                    <a:pt x="226" y="10"/>
                    <a:pt x="224" y="10"/>
                  </a:cubicBezTo>
                  <a:cubicBezTo>
                    <a:pt x="223" y="10"/>
                    <a:pt x="221" y="11"/>
                    <a:pt x="221" y="12"/>
                  </a:cubicBezTo>
                  <a:cubicBezTo>
                    <a:pt x="221" y="11"/>
                    <a:pt x="220" y="11"/>
                    <a:pt x="220" y="11"/>
                  </a:cubicBezTo>
                  <a:cubicBezTo>
                    <a:pt x="221" y="10"/>
                    <a:pt x="221" y="10"/>
                    <a:pt x="221" y="9"/>
                  </a:cubicBezTo>
                  <a:cubicBezTo>
                    <a:pt x="221" y="9"/>
                    <a:pt x="222" y="9"/>
                    <a:pt x="222" y="9"/>
                  </a:cubicBezTo>
                  <a:cubicBezTo>
                    <a:pt x="223" y="9"/>
                    <a:pt x="223" y="9"/>
                    <a:pt x="224" y="9"/>
                  </a:cubicBezTo>
                  <a:cubicBezTo>
                    <a:pt x="220" y="8"/>
                    <a:pt x="217" y="7"/>
                    <a:pt x="213" y="6"/>
                  </a:cubicBezTo>
                  <a:cubicBezTo>
                    <a:pt x="213" y="6"/>
                    <a:pt x="213" y="6"/>
                    <a:pt x="213" y="6"/>
                  </a:cubicBezTo>
                  <a:cubicBezTo>
                    <a:pt x="213" y="6"/>
                    <a:pt x="213" y="6"/>
                    <a:pt x="213" y="6"/>
                  </a:cubicBezTo>
                  <a:cubicBezTo>
                    <a:pt x="213" y="6"/>
                    <a:pt x="213" y="6"/>
                    <a:pt x="213" y="6"/>
                  </a:cubicBezTo>
                  <a:cubicBezTo>
                    <a:pt x="204" y="3"/>
                    <a:pt x="194" y="2"/>
                    <a:pt x="185" y="1"/>
                  </a:cubicBezTo>
                  <a:cubicBezTo>
                    <a:pt x="185" y="1"/>
                    <a:pt x="185" y="1"/>
                    <a:pt x="185" y="2"/>
                  </a:cubicBezTo>
                  <a:cubicBezTo>
                    <a:pt x="185" y="2"/>
                    <a:pt x="185" y="2"/>
                    <a:pt x="185" y="2"/>
                  </a:cubicBezTo>
                  <a:cubicBezTo>
                    <a:pt x="185" y="1"/>
                    <a:pt x="185" y="1"/>
                    <a:pt x="185" y="1"/>
                  </a:cubicBezTo>
                  <a:cubicBezTo>
                    <a:pt x="185" y="1"/>
                    <a:pt x="185" y="1"/>
                    <a:pt x="185" y="1"/>
                  </a:cubicBezTo>
                  <a:cubicBezTo>
                    <a:pt x="185" y="1"/>
                    <a:pt x="185" y="1"/>
                    <a:pt x="185" y="1"/>
                  </a:cubicBezTo>
                  <a:cubicBezTo>
                    <a:pt x="180" y="0"/>
                    <a:pt x="175" y="0"/>
                    <a:pt x="170" y="0"/>
                  </a:cubicBezTo>
                  <a:cubicBezTo>
                    <a:pt x="157" y="0"/>
                    <a:pt x="144" y="2"/>
                    <a:pt x="132" y="4"/>
                  </a:cubicBezTo>
                  <a:cubicBezTo>
                    <a:pt x="132" y="5"/>
                    <a:pt x="132" y="5"/>
                    <a:pt x="132" y="6"/>
                  </a:cubicBezTo>
                  <a:cubicBezTo>
                    <a:pt x="131" y="5"/>
                    <a:pt x="131" y="5"/>
                    <a:pt x="131" y="5"/>
                  </a:cubicBezTo>
                  <a:cubicBezTo>
                    <a:pt x="122" y="7"/>
                    <a:pt x="114" y="9"/>
                    <a:pt x="107" y="12"/>
                  </a:cubicBezTo>
                  <a:cubicBezTo>
                    <a:pt x="107" y="13"/>
                    <a:pt x="108" y="14"/>
                    <a:pt x="109" y="14"/>
                  </a:cubicBezTo>
                  <a:cubicBezTo>
                    <a:pt x="109" y="14"/>
                    <a:pt x="110" y="13"/>
                    <a:pt x="110" y="13"/>
                  </a:cubicBezTo>
                  <a:cubicBezTo>
                    <a:pt x="108" y="14"/>
                    <a:pt x="107" y="16"/>
                    <a:pt x="107" y="18"/>
                  </a:cubicBezTo>
                  <a:cubicBezTo>
                    <a:pt x="106" y="17"/>
                    <a:pt x="105" y="17"/>
                    <a:pt x="103" y="17"/>
                  </a:cubicBezTo>
                  <a:cubicBezTo>
                    <a:pt x="102" y="17"/>
                    <a:pt x="102" y="17"/>
                    <a:pt x="101" y="17"/>
                  </a:cubicBezTo>
                  <a:cubicBezTo>
                    <a:pt x="101" y="17"/>
                    <a:pt x="101" y="17"/>
                    <a:pt x="101" y="17"/>
                  </a:cubicBezTo>
                  <a:cubicBezTo>
                    <a:pt x="101" y="17"/>
                    <a:pt x="101" y="16"/>
                    <a:pt x="101" y="15"/>
                  </a:cubicBezTo>
                  <a:cubicBezTo>
                    <a:pt x="101" y="15"/>
                    <a:pt x="101" y="15"/>
                    <a:pt x="101" y="15"/>
                  </a:cubicBezTo>
                  <a:cubicBezTo>
                    <a:pt x="88" y="21"/>
                    <a:pt x="76" y="28"/>
                    <a:pt x="65" y="37"/>
                  </a:cubicBezTo>
                  <a:cubicBezTo>
                    <a:pt x="65" y="37"/>
                    <a:pt x="66" y="38"/>
                    <a:pt x="67" y="38"/>
                  </a:cubicBezTo>
                  <a:cubicBezTo>
                    <a:pt x="68" y="38"/>
                    <a:pt x="69" y="37"/>
                    <a:pt x="69" y="37"/>
                  </a:cubicBezTo>
                  <a:cubicBezTo>
                    <a:pt x="70" y="37"/>
                    <a:pt x="70" y="38"/>
                    <a:pt x="70" y="38"/>
                  </a:cubicBezTo>
                  <a:cubicBezTo>
                    <a:pt x="69" y="39"/>
                    <a:pt x="69" y="41"/>
                    <a:pt x="69" y="42"/>
                  </a:cubicBezTo>
                  <a:cubicBezTo>
                    <a:pt x="69" y="42"/>
                    <a:pt x="69" y="42"/>
                    <a:pt x="69" y="42"/>
                  </a:cubicBezTo>
                  <a:cubicBezTo>
                    <a:pt x="69" y="43"/>
                    <a:pt x="69" y="43"/>
                    <a:pt x="68" y="43"/>
                  </a:cubicBezTo>
                  <a:cubicBezTo>
                    <a:pt x="68" y="42"/>
                    <a:pt x="67" y="41"/>
                    <a:pt x="65" y="41"/>
                  </a:cubicBezTo>
                  <a:cubicBezTo>
                    <a:pt x="65" y="40"/>
                    <a:pt x="65" y="39"/>
                    <a:pt x="64" y="38"/>
                  </a:cubicBezTo>
                  <a:cubicBezTo>
                    <a:pt x="54" y="45"/>
                    <a:pt x="46" y="54"/>
                    <a:pt x="38" y="63"/>
                  </a:cubicBezTo>
                  <a:cubicBezTo>
                    <a:pt x="39" y="64"/>
                    <a:pt x="40" y="64"/>
                    <a:pt x="40" y="64"/>
                  </a:cubicBezTo>
                  <a:cubicBezTo>
                    <a:pt x="41" y="64"/>
                    <a:pt x="42" y="64"/>
                    <a:pt x="43" y="63"/>
                  </a:cubicBezTo>
                  <a:cubicBezTo>
                    <a:pt x="43" y="63"/>
                    <a:pt x="43" y="63"/>
                    <a:pt x="43" y="64"/>
                  </a:cubicBezTo>
                  <a:cubicBezTo>
                    <a:pt x="43" y="65"/>
                    <a:pt x="43" y="66"/>
                    <a:pt x="44" y="67"/>
                  </a:cubicBezTo>
                  <a:cubicBezTo>
                    <a:pt x="44" y="67"/>
                    <a:pt x="43" y="67"/>
                    <a:pt x="43" y="67"/>
                  </a:cubicBezTo>
                  <a:cubicBezTo>
                    <a:pt x="43" y="67"/>
                    <a:pt x="42" y="67"/>
                    <a:pt x="42" y="67"/>
                  </a:cubicBezTo>
                  <a:cubicBezTo>
                    <a:pt x="42" y="67"/>
                    <a:pt x="42" y="67"/>
                    <a:pt x="41" y="67"/>
                  </a:cubicBezTo>
                  <a:cubicBezTo>
                    <a:pt x="41" y="66"/>
                    <a:pt x="39" y="65"/>
                    <a:pt x="37" y="64"/>
                  </a:cubicBezTo>
                  <a:cubicBezTo>
                    <a:pt x="35" y="67"/>
                    <a:pt x="33" y="70"/>
                    <a:pt x="31" y="72"/>
                  </a:cubicBezTo>
                  <a:cubicBezTo>
                    <a:pt x="31" y="74"/>
                    <a:pt x="32" y="75"/>
                    <a:pt x="33" y="76"/>
                  </a:cubicBezTo>
                  <a:cubicBezTo>
                    <a:pt x="33" y="76"/>
                    <a:pt x="33" y="76"/>
                    <a:pt x="33" y="77"/>
                  </a:cubicBezTo>
                  <a:cubicBezTo>
                    <a:pt x="32" y="77"/>
                    <a:pt x="32" y="77"/>
                    <a:pt x="31" y="77"/>
                  </a:cubicBezTo>
                  <a:cubicBezTo>
                    <a:pt x="31" y="77"/>
                    <a:pt x="31" y="77"/>
                    <a:pt x="30" y="77"/>
                  </a:cubicBezTo>
                  <a:cubicBezTo>
                    <a:pt x="30" y="76"/>
                    <a:pt x="30" y="75"/>
                    <a:pt x="30" y="75"/>
                  </a:cubicBezTo>
                  <a:cubicBezTo>
                    <a:pt x="28" y="77"/>
                    <a:pt x="27" y="79"/>
                    <a:pt x="25" y="81"/>
                  </a:cubicBezTo>
                  <a:cubicBezTo>
                    <a:pt x="25" y="81"/>
                    <a:pt x="26" y="81"/>
                    <a:pt x="26" y="81"/>
                  </a:cubicBezTo>
                  <a:cubicBezTo>
                    <a:pt x="26" y="82"/>
                    <a:pt x="26" y="82"/>
                    <a:pt x="26" y="82"/>
                  </a:cubicBezTo>
                  <a:cubicBezTo>
                    <a:pt x="26" y="82"/>
                    <a:pt x="26" y="83"/>
                    <a:pt x="26" y="83"/>
                  </a:cubicBezTo>
                  <a:cubicBezTo>
                    <a:pt x="25" y="83"/>
                    <a:pt x="25" y="83"/>
                    <a:pt x="25" y="83"/>
                  </a:cubicBezTo>
                  <a:cubicBezTo>
                    <a:pt x="25" y="83"/>
                    <a:pt x="25" y="83"/>
                    <a:pt x="24" y="83"/>
                  </a:cubicBezTo>
                  <a:cubicBezTo>
                    <a:pt x="24" y="83"/>
                    <a:pt x="24" y="83"/>
                    <a:pt x="24" y="83"/>
                  </a:cubicBezTo>
                  <a:cubicBezTo>
                    <a:pt x="23" y="86"/>
                    <a:pt x="21" y="89"/>
                    <a:pt x="19" y="92"/>
                  </a:cubicBezTo>
                  <a:cubicBezTo>
                    <a:pt x="20" y="92"/>
                    <a:pt x="20" y="92"/>
                    <a:pt x="21" y="92"/>
                  </a:cubicBezTo>
                  <a:cubicBezTo>
                    <a:pt x="21" y="92"/>
                    <a:pt x="21" y="92"/>
                    <a:pt x="21" y="92"/>
                  </a:cubicBezTo>
                  <a:cubicBezTo>
                    <a:pt x="21" y="93"/>
                    <a:pt x="21" y="93"/>
                    <a:pt x="21" y="94"/>
                  </a:cubicBezTo>
                  <a:cubicBezTo>
                    <a:pt x="21" y="94"/>
                    <a:pt x="20" y="94"/>
                    <a:pt x="20" y="94"/>
                  </a:cubicBezTo>
                  <a:cubicBezTo>
                    <a:pt x="19" y="94"/>
                    <a:pt x="19" y="94"/>
                    <a:pt x="18" y="94"/>
                  </a:cubicBezTo>
                  <a:cubicBezTo>
                    <a:pt x="16" y="99"/>
                    <a:pt x="14" y="104"/>
                    <a:pt x="12" y="109"/>
                  </a:cubicBezTo>
                  <a:cubicBezTo>
                    <a:pt x="12" y="109"/>
                    <a:pt x="13" y="109"/>
                    <a:pt x="14" y="109"/>
                  </a:cubicBezTo>
                  <a:cubicBezTo>
                    <a:pt x="14" y="109"/>
                    <a:pt x="15" y="109"/>
                    <a:pt x="16" y="109"/>
                  </a:cubicBezTo>
                  <a:cubicBezTo>
                    <a:pt x="16" y="109"/>
                    <a:pt x="17" y="110"/>
                    <a:pt x="17" y="110"/>
                  </a:cubicBezTo>
                  <a:cubicBezTo>
                    <a:pt x="17" y="110"/>
                    <a:pt x="17" y="111"/>
                    <a:pt x="17" y="111"/>
                  </a:cubicBezTo>
                  <a:cubicBezTo>
                    <a:pt x="17" y="111"/>
                    <a:pt x="17" y="111"/>
                    <a:pt x="17" y="111"/>
                  </a:cubicBezTo>
                  <a:cubicBezTo>
                    <a:pt x="16" y="111"/>
                    <a:pt x="15" y="112"/>
                    <a:pt x="14" y="113"/>
                  </a:cubicBezTo>
                  <a:cubicBezTo>
                    <a:pt x="13" y="113"/>
                    <a:pt x="12" y="114"/>
                    <a:pt x="12" y="115"/>
                  </a:cubicBezTo>
                  <a:cubicBezTo>
                    <a:pt x="12" y="115"/>
                    <a:pt x="11" y="115"/>
                    <a:pt x="11" y="115"/>
                  </a:cubicBezTo>
                  <a:cubicBezTo>
                    <a:pt x="11" y="115"/>
                    <a:pt x="11" y="115"/>
                    <a:pt x="11" y="115"/>
                  </a:cubicBezTo>
                  <a:cubicBezTo>
                    <a:pt x="11" y="115"/>
                    <a:pt x="11" y="115"/>
                    <a:pt x="11" y="115"/>
                  </a:cubicBezTo>
                  <a:cubicBezTo>
                    <a:pt x="10" y="114"/>
                    <a:pt x="10" y="114"/>
                    <a:pt x="10" y="114"/>
                  </a:cubicBezTo>
                  <a:cubicBezTo>
                    <a:pt x="9" y="116"/>
                    <a:pt x="8" y="119"/>
                    <a:pt x="7" y="122"/>
                  </a:cubicBezTo>
                  <a:cubicBezTo>
                    <a:pt x="8" y="122"/>
                    <a:pt x="8" y="122"/>
                    <a:pt x="8" y="122"/>
                  </a:cubicBezTo>
                  <a:cubicBezTo>
                    <a:pt x="9" y="123"/>
                    <a:pt x="10" y="123"/>
                    <a:pt x="11" y="123"/>
                  </a:cubicBezTo>
                  <a:cubicBezTo>
                    <a:pt x="13" y="123"/>
                    <a:pt x="14" y="122"/>
                    <a:pt x="15" y="121"/>
                  </a:cubicBezTo>
                  <a:cubicBezTo>
                    <a:pt x="15" y="121"/>
                    <a:pt x="16" y="121"/>
                    <a:pt x="16" y="122"/>
                  </a:cubicBezTo>
                  <a:cubicBezTo>
                    <a:pt x="16" y="122"/>
                    <a:pt x="16" y="122"/>
                    <a:pt x="16" y="122"/>
                  </a:cubicBezTo>
                  <a:cubicBezTo>
                    <a:pt x="15" y="122"/>
                    <a:pt x="14" y="123"/>
                    <a:pt x="13" y="124"/>
                  </a:cubicBezTo>
                  <a:cubicBezTo>
                    <a:pt x="12" y="124"/>
                    <a:pt x="12" y="125"/>
                    <a:pt x="12" y="126"/>
                  </a:cubicBezTo>
                  <a:cubicBezTo>
                    <a:pt x="12" y="126"/>
                    <a:pt x="11" y="126"/>
                    <a:pt x="11" y="126"/>
                  </a:cubicBezTo>
                  <a:cubicBezTo>
                    <a:pt x="11" y="125"/>
                    <a:pt x="10" y="125"/>
                    <a:pt x="9" y="125"/>
                  </a:cubicBezTo>
                  <a:cubicBezTo>
                    <a:pt x="8" y="125"/>
                    <a:pt x="8" y="125"/>
                    <a:pt x="7" y="125"/>
                  </a:cubicBezTo>
                  <a:cubicBezTo>
                    <a:pt x="7" y="125"/>
                    <a:pt x="7" y="125"/>
                    <a:pt x="7" y="125"/>
                  </a:cubicBezTo>
                  <a:cubicBezTo>
                    <a:pt x="7" y="124"/>
                    <a:pt x="7" y="124"/>
                    <a:pt x="7" y="123"/>
                  </a:cubicBezTo>
                  <a:cubicBezTo>
                    <a:pt x="3" y="138"/>
                    <a:pt x="0" y="154"/>
                    <a:pt x="0" y="170"/>
                  </a:cubicBezTo>
                  <a:cubicBezTo>
                    <a:pt x="0" y="180"/>
                    <a:pt x="1" y="190"/>
                    <a:pt x="3" y="200"/>
                  </a:cubicBezTo>
                  <a:cubicBezTo>
                    <a:pt x="3" y="200"/>
                    <a:pt x="3" y="200"/>
                    <a:pt x="3" y="200"/>
                  </a:cubicBezTo>
                  <a:cubicBezTo>
                    <a:pt x="3" y="200"/>
                    <a:pt x="3" y="200"/>
                    <a:pt x="3" y="200"/>
                  </a:cubicBezTo>
                  <a:cubicBezTo>
                    <a:pt x="6" y="218"/>
                    <a:pt x="12" y="235"/>
                    <a:pt x="20" y="251"/>
                  </a:cubicBezTo>
                  <a:cubicBezTo>
                    <a:pt x="22" y="250"/>
                    <a:pt x="22" y="249"/>
                    <a:pt x="23" y="248"/>
                  </a:cubicBezTo>
                  <a:cubicBezTo>
                    <a:pt x="23" y="248"/>
                    <a:pt x="23" y="248"/>
                    <a:pt x="24" y="249"/>
                  </a:cubicBezTo>
                  <a:cubicBezTo>
                    <a:pt x="23" y="249"/>
                    <a:pt x="22" y="250"/>
                    <a:pt x="22" y="251"/>
                  </a:cubicBezTo>
                  <a:cubicBezTo>
                    <a:pt x="22" y="252"/>
                    <a:pt x="22" y="252"/>
                    <a:pt x="22" y="253"/>
                  </a:cubicBezTo>
                  <a:cubicBezTo>
                    <a:pt x="22" y="253"/>
                    <a:pt x="22" y="254"/>
                    <a:pt x="23" y="255"/>
                  </a:cubicBezTo>
                  <a:cubicBezTo>
                    <a:pt x="23" y="255"/>
                    <a:pt x="23" y="255"/>
                    <a:pt x="23" y="255"/>
                  </a:cubicBezTo>
                  <a:cubicBezTo>
                    <a:pt x="33" y="273"/>
                    <a:pt x="47" y="289"/>
                    <a:pt x="63" y="302"/>
                  </a:cubicBezTo>
                  <a:cubicBezTo>
                    <a:pt x="64" y="302"/>
                    <a:pt x="64" y="302"/>
                    <a:pt x="64" y="301"/>
                  </a:cubicBezTo>
                  <a:cubicBezTo>
                    <a:pt x="64" y="302"/>
                    <a:pt x="65" y="303"/>
                    <a:pt x="65" y="304"/>
                  </a:cubicBezTo>
                  <a:cubicBezTo>
                    <a:pt x="65" y="304"/>
                    <a:pt x="65" y="304"/>
                    <a:pt x="65" y="304"/>
                  </a:cubicBezTo>
                  <a:cubicBezTo>
                    <a:pt x="74" y="311"/>
                    <a:pt x="84" y="317"/>
                    <a:pt x="94" y="322"/>
                  </a:cubicBezTo>
                  <a:cubicBezTo>
                    <a:pt x="94" y="322"/>
                    <a:pt x="94" y="321"/>
                    <a:pt x="94" y="321"/>
                  </a:cubicBezTo>
                  <a:cubicBezTo>
                    <a:pt x="94" y="321"/>
                    <a:pt x="94" y="321"/>
                    <a:pt x="94" y="321"/>
                  </a:cubicBezTo>
                  <a:cubicBezTo>
                    <a:pt x="94" y="321"/>
                    <a:pt x="95" y="321"/>
                    <a:pt x="95" y="321"/>
                  </a:cubicBezTo>
                  <a:cubicBezTo>
                    <a:pt x="95" y="322"/>
                    <a:pt x="95" y="322"/>
                    <a:pt x="95" y="323"/>
                  </a:cubicBezTo>
                  <a:cubicBezTo>
                    <a:pt x="109" y="330"/>
                    <a:pt x="126" y="335"/>
                    <a:pt x="143" y="338"/>
                  </a:cubicBezTo>
                  <a:cubicBezTo>
                    <a:pt x="143" y="338"/>
                    <a:pt x="143" y="338"/>
                    <a:pt x="143" y="338"/>
                  </a:cubicBezTo>
                  <a:cubicBezTo>
                    <a:pt x="143" y="337"/>
                    <a:pt x="143" y="337"/>
                    <a:pt x="143" y="337"/>
                  </a:cubicBezTo>
                  <a:cubicBezTo>
                    <a:pt x="143" y="336"/>
                    <a:pt x="143" y="336"/>
                    <a:pt x="143" y="335"/>
                  </a:cubicBezTo>
                  <a:cubicBezTo>
                    <a:pt x="143" y="335"/>
                    <a:pt x="143" y="335"/>
                    <a:pt x="143" y="335"/>
                  </a:cubicBezTo>
                  <a:cubicBezTo>
                    <a:pt x="144" y="335"/>
                    <a:pt x="144" y="335"/>
                    <a:pt x="144" y="335"/>
                  </a:cubicBezTo>
                  <a:cubicBezTo>
                    <a:pt x="145" y="335"/>
                    <a:pt x="146" y="334"/>
                    <a:pt x="147" y="334"/>
                  </a:cubicBezTo>
                  <a:cubicBezTo>
                    <a:pt x="147" y="334"/>
                    <a:pt x="148" y="335"/>
                    <a:pt x="149" y="335"/>
                  </a:cubicBezTo>
                  <a:cubicBezTo>
                    <a:pt x="150" y="336"/>
                    <a:pt x="151" y="337"/>
                    <a:pt x="152" y="337"/>
                  </a:cubicBezTo>
                  <a:cubicBezTo>
                    <a:pt x="152" y="338"/>
                    <a:pt x="152" y="339"/>
                    <a:pt x="151" y="339"/>
                  </a:cubicBezTo>
                  <a:cubicBezTo>
                    <a:pt x="156" y="340"/>
                    <a:pt x="160" y="340"/>
                    <a:pt x="165" y="340"/>
                  </a:cubicBezTo>
                  <a:cubicBezTo>
                    <a:pt x="164" y="339"/>
                    <a:pt x="162" y="339"/>
                    <a:pt x="161" y="339"/>
                  </a:cubicBezTo>
                  <a:cubicBezTo>
                    <a:pt x="161" y="339"/>
                    <a:pt x="160" y="339"/>
                    <a:pt x="160" y="339"/>
                  </a:cubicBezTo>
                  <a:cubicBezTo>
                    <a:pt x="160" y="338"/>
                    <a:pt x="159" y="337"/>
                    <a:pt x="158" y="336"/>
                  </a:cubicBezTo>
                  <a:cubicBezTo>
                    <a:pt x="158" y="336"/>
                    <a:pt x="159" y="336"/>
                    <a:pt x="159" y="336"/>
                  </a:cubicBezTo>
                  <a:cubicBezTo>
                    <a:pt x="160" y="337"/>
                    <a:pt x="160" y="338"/>
                    <a:pt x="161" y="338"/>
                  </a:cubicBezTo>
                  <a:cubicBezTo>
                    <a:pt x="162" y="338"/>
                    <a:pt x="163" y="338"/>
                    <a:pt x="163" y="338"/>
                  </a:cubicBezTo>
                  <a:cubicBezTo>
                    <a:pt x="164" y="338"/>
                    <a:pt x="165" y="338"/>
                    <a:pt x="166" y="338"/>
                  </a:cubicBezTo>
                  <a:cubicBezTo>
                    <a:pt x="166" y="338"/>
                    <a:pt x="166" y="338"/>
                    <a:pt x="166" y="338"/>
                  </a:cubicBezTo>
                  <a:cubicBezTo>
                    <a:pt x="166" y="339"/>
                    <a:pt x="166" y="340"/>
                    <a:pt x="167" y="340"/>
                  </a:cubicBezTo>
                  <a:cubicBezTo>
                    <a:pt x="168" y="340"/>
                    <a:pt x="169" y="340"/>
                    <a:pt x="170" y="340"/>
                  </a:cubicBezTo>
                  <a:cubicBezTo>
                    <a:pt x="173" y="340"/>
                    <a:pt x="175" y="340"/>
                    <a:pt x="177" y="340"/>
                  </a:cubicBezTo>
                  <a:cubicBezTo>
                    <a:pt x="177" y="340"/>
                    <a:pt x="177" y="340"/>
                    <a:pt x="177" y="340"/>
                  </a:cubicBezTo>
                  <a:cubicBezTo>
                    <a:pt x="177" y="340"/>
                    <a:pt x="177" y="340"/>
                    <a:pt x="177" y="340"/>
                  </a:cubicBezTo>
                  <a:cubicBezTo>
                    <a:pt x="188" y="340"/>
                    <a:pt x="199" y="338"/>
                    <a:pt x="210" y="336"/>
                  </a:cubicBezTo>
                  <a:cubicBezTo>
                    <a:pt x="210" y="336"/>
                    <a:pt x="210" y="336"/>
                    <a:pt x="210" y="335"/>
                  </a:cubicBezTo>
                  <a:cubicBezTo>
                    <a:pt x="210" y="336"/>
                    <a:pt x="210" y="336"/>
                    <a:pt x="210" y="336"/>
                  </a:cubicBezTo>
                  <a:cubicBezTo>
                    <a:pt x="223" y="333"/>
                    <a:pt x="236" y="328"/>
                    <a:pt x="248" y="322"/>
                  </a:cubicBezTo>
                  <a:cubicBezTo>
                    <a:pt x="248" y="322"/>
                    <a:pt x="248" y="321"/>
                    <a:pt x="248" y="321"/>
                  </a:cubicBezTo>
                  <a:cubicBezTo>
                    <a:pt x="248" y="321"/>
                    <a:pt x="248" y="321"/>
                    <a:pt x="248" y="321"/>
                  </a:cubicBezTo>
                  <a:cubicBezTo>
                    <a:pt x="254" y="318"/>
                    <a:pt x="260" y="315"/>
                    <a:pt x="265" y="311"/>
                  </a:cubicBezTo>
                  <a:cubicBezTo>
                    <a:pt x="265" y="311"/>
                    <a:pt x="265" y="311"/>
                    <a:pt x="265" y="311"/>
                  </a:cubicBezTo>
                  <a:cubicBezTo>
                    <a:pt x="265" y="311"/>
                    <a:pt x="265" y="311"/>
                    <a:pt x="265" y="310"/>
                  </a:cubicBezTo>
                  <a:cubicBezTo>
                    <a:pt x="265" y="310"/>
                    <a:pt x="265" y="310"/>
                    <a:pt x="265" y="310"/>
                  </a:cubicBezTo>
                  <a:cubicBezTo>
                    <a:pt x="265" y="310"/>
                    <a:pt x="265" y="311"/>
                    <a:pt x="266" y="311"/>
                  </a:cubicBezTo>
                  <a:cubicBezTo>
                    <a:pt x="271" y="308"/>
                    <a:pt x="275" y="304"/>
                    <a:pt x="280" y="300"/>
                  </a:cubicBezTo>
                  <a:cubicBezTo>
                    <a:pt x="279" y="299"/>
                    <a:pt x="278" y="298"/>
                    <a:pt x="276" y="298"/>
                  </a:cubicBezTo>
                  <a:cubicBezTo>
                    <a:pt x="277" y="297"/>
                    <a:pt x="277" y="296"/>
                    <a:pt x="278" y="295"/>
                  </a:cubicBezTo>
                  <a:cubicBezTo>
                    <a:pt x="278" y="295"/>
                    <a:pt x="279" y="295"/>
                    <a:pt x="279" y="294"/>
                  </a:cubicBezTo>
                  <a:cubicBezTo>
                    <a:pt x="279" y="296"/>
                    <a:pt x="280" y="297"/>
                    <a:pt x="281" y="297"/>
                  </a:cubicBezTo>
                  <a:cubicBezTo>
                    <a:pt x="281" y="298"/>
                    <a:pt x="281" y="298"/>
                    <a:pt x="281" y="299"/>
                  </a:cubicBezTo>
                  <a:cubicBezTo>
                    <a:pt x="281" y="299"/>
                    <a:pt x="281" y="300"/>
                    <a:pt x="281" y="300"/>
                  </a:cubicBezTo>
                  <a:cubicBezTo>
                    <a:pt x="284" y="297"/>
                    <a:pt x="287" y="294"/>
                    <a:pt x="290" y="291"/>
                  </a:cubicBezTo>
                  <a:cubicBezTo>
                    <a:pt x="289" y="291"/>
                    <a:pt x="289" y="292"/>
                    <a:pt x="288" y="292"/>
                  </a:cubicBezTo>
                  <a:cubicBezTo>
                    <a:pt x="288" y="292"/>
                    <a:pt x="288" y="292"/>
                    <a:pt x="288" y="292"/>
                  </a:cubicBezTo>
                  <a:cubicBezTo>
                    <a:pt x="288" y="291"/>
                    <a:pt x="288" y="290"/>
                    <a:pt x="288" y="290"/>
                  </a:cubicBezTo>
                  <a:cubicBezTo>
                    <a:pt x="288" y="289"/>
                    <a:pt x="289" y="289"/>
                    <a:pt x="289" y="288"/>
                  </a:cubicBezTo>
                  <a:cubicBezTo>
                    <a:pt x="290" y="289"/>
                    <a:pt x="290" y="290"/>
                    <a:pt x="291" y="291"/>
                  </a:cubicBezTo>
                  <a:cubicBezTo>
                    <a:pt x="295" y="286"/>
                    <a:pt x="299" y="282"/>
                    <a:pt x="303" y="277"/>
                  </a:cubicBezTo>
                  <a:cubicBezTo>
                    <a:pt x="303" y="277"/>
                    <a:pt x="303" y="276"/>
                    <a:pt x="303" y="276"/>
                  </a:cubicBezTo>
                  <a:cubicBezTo>
                    <a:pt x="303" y="276"/>
                    <a:pt x="303" y="275"/>
                    <a:pt x="303" y="275"/>
                  </a:cubicBezTo>
                  <a:cubicBezTo>
                    <a:pt x="303" y="273"/>
                    <a:pt x="302" y="272"/>
                    <a:pt x="301" y="271"/>
                  </a:cubicBezTo>
                  <a:cubicBezTo>
                    <a:pt x="301" y="271"/>
                    <a:pt x="301" y="271"/>
                    <a:pt x="301" y="271"/>
                  </a:cubicBezTo>
                  <a:cubicBezTo>
                    <a:pt x="301" y="271"/>
                    <a:pt x="301" y="271"/>
                    <a:pt x="301" y="271"/>
                  </a:cubicBezTo>
                  <a:cubicBezTo>
                    <a:pt x="301" y="271"/>
                    <a:pt x="301" y="271"/>
                    <a:pt x="301" y="271"/>
                  </a:cubicBezTo>
                  <a:cubicBezTo>
                    <a:pt x="302" y="272"/>
                    <a:pt x="303" y="272"/>
                    <a:pt x="304" y="272"/>
                  </a:cubicBezTo>
                  <a:cubicBezTo>
                    <a:pt x="306" y="272"/>
                    <a:pt x="307" y="271"/>
                    <a:pt x="308" y="269"/>
                  </a:cubicBezTo>
                  <a:cubicBezTo>
                    <a:pt x="308" y="269"/>
                    <a:pt x="308" y="270"/>
                    <a:pt x="308" y="270"/>
                  </a:cubicBezTo>
                  <a:cubicBezTo>
                    <a:pt x="311" y="266"/>
                    <a:pt x="314" y="262"/>
                    <a:pt x="316" y="258"/>
                  </a:cubicBezTo>
                  <a:cubicBezTo>
                    <a:pt x="316" y="258"/>
                    <a:pt x="316" y="258"/>
                    <a:pt x="316" y="258"/>
                  </a:cubicBezTo>
                  <a:cubicBezTo>
                    <a:pt x="316" y="257"/>
                    <a:pt x="316" y="257"/>
                    <a:pt x="316" y="257"/>
                  </a:cubicBezTo>
                  <a:cubicBezTo>
                    <a:pt x="316" y="256"/>
                    <a:pt x="316" y="255"/>
                    <a:pt x="316" y="255"/>
                  </a:cubicBezTo>
                  <a:cubicBezTo>
                    <a:pt x="316" y="255"/>
                    <a:pt x="317" y="255"/>
                    <a:pt x="318" y="255"/>
                  </a:cubicBezTo>
                  <a:cubicBezTo>
                    <a:pt x="322" y="247"/>
                    <a:pt x="326" y="239"/>
                    <a:pt x="329" y="231"/>
                  </a:cubicBezTo>
                  <a:cubicBezTo>
                    <a:pt x="329" y="230"/>
                    <a:pt x="329" y="230"/>
                    <a:pt x="329" y="230"/>
                  </a:cubicBezTo>
                  <a:close/>
                  <a:moveTo>
                    <a:pt x="2" y="180"/>
                  </a:moveTo>
                  <a:cubicBezTo>
                    <a:pt x="1" y="181"/>
                    <a:pt x="1" y="181"/>
                    <a:pt x="1" y="181"/>
                  </a:cubicBezTo>
                  <a:cubicBezTo>
                    <a:pt x="1" y="181"/>
                    <a:pt x="1" y="181"/>
                    <a:pt x="1" y="181"/>
                  </a:cubicBezTo>
                  <a:cubicBezTo>
                    <a:pt x="1" y="180"/>
                    <a:pt x="1" y="180"/>
                    <a:pt x="1" y="180"/>
                  </a:cubicBezTo>
                  <a:cubicBezTo>
                    <a:pt x="1" y="180"/>
                    <a:pt x="2" y="180"/>
                    <a:pt x="2" y="180"/>
                  </a:cubicBezTo>
                  <a:cubicBezTo>
                    <a:pt x="2" y="180"/>
                    <a:pt x="2" y="180"/>
                    <a:pt x="2" y="180"/>
                  </a:cubicBezTo>
                  <a:close/>
                  <a:moveTo>
                    <a:pt x="5" y="200"/>
                  </a:moveTo>
                  <a:cubicBezTo>
                    <a:pt x="5" y="200"/>
                    <a:pt x="5" y="200"/>
                    <a:pt x="5" y="200"/>
                  </a:cubicBezTo>
                  <a:cubicBezTo>
                    <a:pt x="5" y="200"/>
                    <a:pt x="5" y="200"/>
                    <a:pt x="5" y="200"/>
                  </a:cubicBezTo>
                  <a:cubicBezTo>
                    <a:pt x="5" y="200"/>
                    <a:pt x="5" y="200"/>
                    <a:pt x="5" y="200"/>
                  </a:cubicBezTo>
                  <a:cubicBezTo>
                    <a:pt x="5" y="200"/>
                    <a:pt x="5" y="200"/>
                    <a:pt x="5" y="200"/>
                  </a:cubicBezTo>
                  <a:close/>
                  <a:moveTo>
                    <a:pt x="8" y="146"/>
                  </a:moveTo>
                  <a:cubicBezTo>
                    <a:pt x="7" y="147"/>
                    <a:pt x="7" y="147"/>
                    <a:pt x="7" y="148"/>
                  </a:cubicBezTo>
                  <a:cubicBezTo>
                    <a:pt x="6" y="148"/>
                    <a:pt x="6" y="148"/>
                    <a:pt x="6" y="148"/>
                  </a:cubicBezTo>
                  <a:cubicBezTo>
                    <a:pt x="6" y="148"/>
                    <a:pt x="6" y="148"/>
                    <a:pt x="6" y="148"/>
                  </a:cubicBezTo>
                  <a:cubicBezTo>
                    <a:pt x="6" y="147"/>
                    <a:pt x="5" y="146"/>
                    <a:pt x="5" y="146"/>
                  </a:cubicBezTo>
                  <a:cubicBezTo>
                    <a:pt x="5" y="145"/>
                    <a:pt x="5" y="144"/>
                    <a:pt x="5" y="144"/>
                  </a:cubicBezTo>
                  <a:cubicBezTo>
                    <a:pt x="5" y="144"/>
                    <a:pt x="5" y="144"/>
                    <a:pt x="5" y="143"/>
                  </a:cubicBezTo>
                  <a:cubicBezTo>
                    <a:pt x="6" y="144"/>
                    <a:pt x="7" y="144"/>
                    <a:pt x="8" y="144"/>
                  </a:cubicBezTo>
                  <a:cubicBezTo>
                    <a:pt x="8" y="144"/>
                    <a:pt x="9" y="144"/>
                    <a:pt x="9" y="144"/>
                  </a:cubicBezTo>
                  <a:cubicBezTo>
                    <a:pt x="10" y="144"/>
                    <a:pt x="10" y="145"/>
                    <a:pt x="11" y="145"/>
                  </a:cubicBezTo>
                  <a:cubicBezTo>
                    <a:pt x="10" y="145"/>
                    <a:pt x="9" y="146"/>
                    <a:pt x="8" y="146"/>
                  </a:cubicBezTo>
                  <a:cubicBezTo>
                    <a:pt x="8" y="146"/>
                    <a:pt x="8" y="146"/>
                    <a:pt x="8" y="146"/>
                  </a:cubicBezTo>
                  <a:close/>
                  <a:moveTo>
                    <a:pt x="12" y="213"/>
                  </a:moveTo>
                  <a:cubicBezTo>
                    <a:pt x="12" y="213"/>
                    <a:pt x="11" y="213"/>
                    <a:pt x="11" y="213"/>
                  </a:cubicBezTo>
                  <a:cubicBezTo>
                    <a:pt x="11" y="214"/>
                    <a:pt x="10" y="214"/>
                    <a:pt x="10" y="214"/>
                  </a:cubicBezTo>
                  <a:cubicBezTo>
                    <a:pt x="10" y="214"/>
                    <a:pt x="10" y="214"/>
                    <a:pt x="10" y="214"/>
                  </a:cubicBezTo>
                  <a:cubicBezTo>
                    <a:pt x="10" y="214"/>
                    <a:pt x="10" y="214"/>
                    <a:pt x="9" y="214"/>
                  </a:cubicBezTo>
                  <a:cubicBezTo>
                    <a:pt x="10" y="214"/>
                    <a:pt x="10" y="213"/>
                    <a:pt x="10" y="213"/>
                  </a:cubicBezTo>
                  <a:cubicBezTo>
                    <a:pt x="10" y="213"/>
                    <a:pt x="10" y="213"/>
                    <a:pt x="10" y="213"/>
                  </a:cubicBezTo>
                  <a:cubicBezTo>
                    <a:pt x="11" y="212"/>
                    <a:pt x="11" y="212"/>
                    <a:pt x="11" y="212"/>
                  </a:cubicBezTo>
                  <a:cubicBezTo>
                    <a:pt x="11" y="212"/>
                    <a:pt x="12" y="212"/>
                    <a:pt x="12" y="212"/>
                  </a:cubicBezTo>
                  <a:cubicBezTo>
                    <a:pt x="12" y="212"/>
                    <a:pt x="12" y="212"/>
                    <a:pt x="12" y="212"/>
                  </a:cubicBezTo>
                  <a:cubicBezTo>
                    <a:pt x="12" y="212"/>
                    <a:pt x="12" y="213"/>
                    <a:pt x="12" y="213"/>
                  </a:cubicBezTo>
                  <a:close/>
                  <a:moveTo>
                    <a:pt x="19" y="199"/>
                  </a:moveTo>
                  <a:cubicBezTo>
                    <a:pt x="19" y="199"/>
                    <a:pt x="19" y="198"/>
                    <a:pt x="20" y="198"/>
                  </a:cubicBezTo>
                  <a:cubicBezTo>
                    <a:pt x="20" y="198"/>
                    <a:pt x="20" y="198"/>
                    <a:pt x="20" y="198"/>
                  </a:cubicBezTo>
                  <a:cubicBezTo>
                    <a:pt x="19" y="199"/>
                    <a:pt x="19" y="199"/>
                    <a:pt x="19" y="199"/>
                  </a:cubicBezTo>
                  <a:cubicBezTo>
                    <a:pt x="19" y="199"/>
                    <a:pt x="19" y="199"/>
                    <a:pt x="19" y="199"/>
                  </a:cubicBezTo>
                  <a:close/>
                  <a:moveTo>
                    <a:pt x="16" y="227"/>
                  </a:moveTo>
                  <a:cubicBezTo>
                    <a:pt x="16" y="227"/>
                    <a:pt x="16" y="227"/>
                    <a:pt x="16" y="227"/>
                  </a:cubicBezTo>
                  <a:cubicBezTo>
                    <a:pt x="16" y="227"/>
                    <a:pt x="16" y="227"/>
                    <a:pt x="16" y="227"/>
                  </a:cubicBezTo>
                  <a:cubicBezTo>
                    <a:pt x="16" y="227"/>
                    <a:pt x="16" y="227"/>
                    <a:pt x="16" y="227"/>
                  </a:cubicBezTo>
                  <a:close/>
                  <a:moveTo>
                    <a:pt x="17" y="203"/>
                  </a:moveTo>
                  <a:cubicBezTo>
                    <a:pt x="17" y="204"/>
                    <a:pt x="17" y="204"/>
                    <a:pt x="16" y="204"/>
                  </a:cubicBezTo>
                  <a:cubicBezTo>
                    <a:pt x="16" y="204"/>
                    <a:pt x="16" y="204"/>
                    <a:pt x="16" y="204"/>
                  </a:cubicBezTo>
                  <a:cubicBezTo>
                    <a:pt x="16" y="203"/>
                    <a:pt x="16" y="202"/>
                    <a:pt x="17" y="201"/>
                  </a:cubicBezTo>
                  <a:cubicBezTo>
                    <a:pt x="17" y="201"/>
                    <a:pt x="17" y="201"/>
                    <a:pt x="18" y="201"/>
                  </a:cubicBezTo>
                  <a:cubicBezTo>
                    <a:pt x="17" y="201"/>
                    <a:pt x="17" y="202"/>
                    <a:pt x="17" y="203"/>
                  </a:cubicBezTo>
                  <a:cubicBezTo>
                    <a:pt x="17" y="203"/>
                    <a:pt x="17" y="203"/>
                    <a:pt x="17" y="203"/>
                  </a:cubicBezTo>
                  <a:close/>
                  <a:moveTo>
                    <a:pt x="19" y="215"/>
                  </a:moveTo>
                  <a:cubicBezTo>
                    <a:pt x="19" y="215"/>
                    <a:pt x="19" y="215"/>
                    <a:pt x="19" y="215"/>
                  </a:cubicBezTo>
                  <a:cubicBezTo>
                    <a:pt x="19" y="215"/>
                    <a:pt x="19" y="214"/>
                    <a:pt x="18" y="214"/>
                  </a:cubicBezTo>
                  <a:cubicBezTo>
                    <a:pt x="19" y="214"/>
                    <a:pt x="19" y="214"/>
                    <a:pt x="19" y="213"/>
                  </a:cubicBezTo>
                  <a:cubicBezTo>
                    <a:pt x="20" y="214"/>
                    <a:pt x="20" y="214"/>
                    <a:pt x="20" y="214"/>
                  </a:cubicBezTo>
                  <a:cubicBezTo>
                    <a:pt x="20" y="215"/>
                    <a:pt x="20" y="215"/>
                    <a:pt x="19" y="215"/>
                  </a:cubicBezTo>
                  <a:close/>
                  <a:moveTo>
                    <a:pt x="94" y="76"/>
                  </a:moveTo>
                  <a:cubicBezTo>
                    <a:pt x="94" y="77"/>
                    <a:pt x="93" y="77"/>
                    <a:pt x="93" y="78"/>
                  </a:cubicBezTo>
                  <a:cubicBezTo>
                    <a:pt x="93" y="77"/>
                    <a:pt x="92" y="77"/>
                    <a:pt x="91" y="77"/>
                  </a:cubicBezTo>
                  <a:cubicBezTo>
                    <a:pt x="91" y="77"/>
                    <a:pt x="91" y="77"/>
                    <a:pt x="91" y="77"/>
                  </a:cubicBezTo>
                  <a:cubicBezTo>
                    <a:pt x="91" y="77"/>
                    <a:pt x="91" y="77"/>
                    <a:pt x="90" y="77"/>
                  </a:cubicBezTo>
                  <a:cubicBezTo>
                    <a:pt x="91" y="76"/>
                    <a:pt x="92" y="75"/>
                    <a:pt x="92" y="73"/>
                  </a:cubicBezTo>
                  <a:cubicBezTo>
                    <a:pt x="92" y="72"/>
                    <a:pt x="91" y="70"/>
                    <a:pt x="90" y="70"/>
                  </a:cubicBezTo>
                  <a:cubicBezTo>
                    <a:pt x="91" y="70"/>
                    <a:pt x="92" y="70"/>
                    <a:pt x="92" y="70"/>
                  </a:cubicBezTo>
                  <a:cubicBezTo>
                    <a:pt x="92" y="70"/>
                    <a:pt x="92" y="71"/>
                    <a:pt x="92" y="71"/>
                  </a:cubicBezTo>
                  <a:cubicBezTo>
                    <a:pt x="92" y="72"/>
                    <a:pt x="93" y="74"/>
                    <a:pt x="94" y="75"/>
                  </a:cubicBezTo>
                  <a:cubicBezTo>
                    <a:pt x="94" y="75"/>
                    <a:pt x="94" y="75"/>
                    <a:pt x="94" y="76"/>
                  </a:cubicBezTo>
                  <a:cubicBezTo>
                    <a:pt x="94" y="76"/>
                    <a:pt x="94" y="76"/>
                    <a:pt x="94" y="76"/>
                  </a:cubicBezTo>
                  <a:close/>
                  <a:moveTo>
                    <a:pt x="90" y="38"/>
                  </a:moveTo>
                  <a:cubicBezTo>
                    <a:pt x="90" y="38"/>
                    <a:pt x="90" y="38"/>
                    <a:pt x="91" y="38"/>
                  </a:cubicBezTo>
                  <a:cubicBezTo>
                    <a:pt x="91" y="39"/>
                    <a:pt x="91" y="40"/>
                    <a:pt x="92" y="40"/>
                  </a:cubicBezTo>
                  <a:cubicBezTo>
                    <a:pt x="92" y="41"/>
                    <a:pt x="92" y="41"/>
                    <a:pt x="92" y="42"/>
                  </a:cubicBezTo>
                  <a:cubicBezTo>
                    <a:pt x="92" y="42"/>
                    <a:pt x="92" y="42"/>
                    <a:pt x="92" y="42"/>
                  </a:cubicBezTo>
                  <a:cubicBezTo>
                    <a:pt x="92" y="42"/>
                    <a:pt x="92" y="41"/>
                    <a:pt x="92" y="41"/>
                  </a:cubicBezTo>
                  <a:cubicBezTo>
                    <a:pt x="92" y="40"/>
                    <a:pt x="91" y="39"/>
                    <a:pt x="90" y="38"/>
                  </a:cubicBezTo>
                  <a:close/>
                  <a:moveTo>
                    <a:pt x="83" y="26"/>
                  </a:moveTo>
                  <a:cubicBezTo>
                    <a:pt x="84" y="25"/>
                    <a:pt x="85" y="25"/>
                    <a:pt x="86" y="23"/>
                  </a:cubicBezTo>
                  <a:cubicBezTo>
                    <a:pt x="87" y="24"/>
                    <a:pt x="88" y="25"/>
                    <a:pt x="89" y="25"/>
                  </a:cubicBezTo>
                  <a:cubicBezTo>
                    <a:pt x="90" y="25"/>
                    <a:pt x="91" y="25"/>
                    <a:pt x="91" y="25"/>
                  </a:cubicBezTo>
                  <a:cubicBezTo>
                    <a:pt x="91" y="25"/>
                    <a:pt x="92" y="25"/>
                    <a:pt x="92" y="25"/>
                  </a:cubicBezTo>
                  <a:cubicBezTo>
                    <a:pt x="92" y="26"/>
                    <a:pt x="92" y="26"/>
                    <a:pt x="92" y="27"/>
                  </a:cubicBezTo>
                  <a:cubicBezTo>
                    <a:pt x="92" y="27"/>
                    <a:pt x="92" y="27"/>
                    <a:pt x="92" y="27"/>
                  </a:cubicBezTo>
                  <a:cubicBezTo>
                    <a:pt x="91" y="27"/>
                    <a:pt x="90" y="27"/>
                    <a:pt x="90" y="27"/>
                  </a:cubicBezTo>
                  <a:cubicBezTo>
                    <a:pt x="89" y="26"/>
                    <a:pt x="88" y="25"/>
                    <a:pt x="86" y="25"/>
                  </a:cubicBezTo>
                  <a:cubicBezTo>
                    <a:pt x="85" y="25"/>
                    <a:pt x="84" y="26"/>
                    <a:pt x="83" y="26"/>
                  </a:cubicBezTo>
                  <a:cubicBezTo>
                    <a:pt x="83" y="26"/>
                    <a:pt x="83" y="26"/>
                    <a:pt x="83" y="27"/>
                  </a:cubicBezTo>
                  <a:cubicBezTo>
                    <a:pt x="83" y="26"/>
                    <a:pt x="83" y="26"/>
                    <a:pt x="83" y="26"/>
                  </a:cubicBezTo>
                  <a:close/>
                  <a:moveTo>
                    <a:pt x="83" y="71"/>
                  </a:moveTo>
                  <a:cubicBezTo>
                    <a:pt x="83" y="71"/>
                    <a:pt x="83" y="71"/>
                    <a:pt x="83" y="71"/>
                  </a:cubicBezTo>
                  <a:cubicBezTo>
                    <a:pt x="83" y="69"/>
                    <a:pt x="82" y="68"/>
                    <a:pt x="81" y="67"/>
                  </a:cubicBezTo>
                  <a:cubicBezTo>
                    <a:pt x="82" y="67"/>
                    <a:pt x="83" y="67"/>
                    <a:pt x="83" y="67"/>
                  </a:cubicBezTo>
                  <a:cubicBezTo>
                    <a:pt x="84" y="67"/>
                    <a:pt x="85" y="66"/>
                    <a:pt x="86" y="66"/>
                  </a:cubicBezTo>
                  <a:cubicBezTo>
                    <a:pt x="87" y="67"/>
                    <a:pt x="88" y="68"/>
                    <a:pt x="89" y="68"/>
                  </a:cubicBezTo>
                  <a:cubicBezTo>
                    <a:pt x="89" y="68"/>
                    <a:pt x="89" y="69"/>
                    <a:pt x="90" y="69"/>
                  </a:cubicBezTo>
                  <a:cubicBezTo>
                    <a:pt x="89" y="69"/>
                    <a:pt x="88" y="68"/>
                    <a:pt x="87" y="68"/>
                  </a:cubicBezTo>
                  <a:cubicBezTo>
                    <a:pt x="85" y="68"/>
                    <a:pt x="84" y="69"/>
                    <a:pt x="83" y="71"/>
                  </a:cubicBezTo>
                  <a:close/>
                  <a:moveTo>
                    <a:pt x="87" y="93"/>
                  </a:moveTo>
                  <a:cubicBezTo>
                    <a:pt x="87" y="93"/>
                    <a:pt x="87" y="93"/>
                    <a:pt x="87" y="93"/>
                  </a:cubicBezTo>
                  <a:cubicBezTo>
                    <a:pt x="86" y="93"/>
                    <a:pt x="86" y="93"/>
                    <a:pt x="85" y="94"/>
                  </a:cubicBezTo>
                  <a:cubicBezTo>
                    <a:pt x="85" y="93"/>
                    <a:pt x="85" y="93"/>
                    <a:pt x="85" y="92"/>
                  </a:cubicBezTo>
                  <a:cubicBezTo>
                    <a:pt x="85" y="92"/>
                    <a:pt x="86" y="92"/>
                    <a:pt x="86" y="92"/>
                  </a:cubicBezTo>
                  <a:cubicBezTo>
                    <a:pt x="86" y="92"/>
                    <a:pt x="86" y="92"/>
                    <a:pt x="87" y="92"/>
                  </a:cubicBezTo>
                  <a:cubicBezTo>
                    <a:pt x="87" y="92"/>
                    <a:pt x="87" y="93"/>
                    <a:pt x="87" y="93"/>
                  </a:cubicBezTo>
                  <a:close/>
                  <a:moveTo>
                    <a:pt x="87" y="58"/>
                  </a:moveTo>
                  <a:cubicBezTo>
                    <a:pt x="87" y="58"/>
                    <a:pt x="87" y="58"/>
                    <a:pt x="88" y="58"/>
                  </a:cubicBezTo>
                  <a:cubicBezTo>
                    <a:pt x="88" y="58"/>
                    <a:pt x="88" y="58"/>
                    <a:pt x="88" y="58"/>
                  </a:cubicBezTo>
                  <a:cubicBezTo>
                    <a:pt x="88" y="59"/>
                    <a:pt x="89" y="59"/>
                    <a:pt x="89" y="60"/>
                  </a:cubicBezTo>
                  <a:cubicBezTo>
                    <a:pt x="89" y="60"/>
                    <a:pt x="88" y="60"/>
                    <a:pt x="88" y="60"/>
                  </a:cubicBezTo>
                  <a:cubicBezTo>
                    <a:pt x="88" y="59"/>
                    <a:pt x="87" y="59"/>
                    <a:pt x="87" y="58"/>
                  </a:cubicBezTo>
                  <a:close/>
                  <a:moveTo>
                    <a:pt x="77" y="35"/>
                  </a:moveTo>
                  <a:cubicBezTo>
                    <a:pt x="77" y="35"/>
                    <a:pt x="77" y="35"/>
                    <a:pt x="78" y="35"/>
                  </a:cubicBezTo>
                  <a:cubicBezTo>
                    <a:pt x="78" y="38"/>
                    <a:pt x="80" y="39"/>
                    <a:pt x="82" y="39"/>
                  </a:cubicBezTo>
                  <a:cubicBezTo>
                    <a:pt x="84" y="39"/>
                    <a:pt x="86" y="38"/>
                    <a:pt x="87" y="36"/>
                  </a:cubicBezTo>
                  <a:cubicBezTo>
                    <a:pt x="87" y="37"/>
                    <a:pt x="87" y="37"/>
                    <a:pt x="87" y="37"/>
                  </a:cubicBezTo>
                  <a:cubicBezTo>
                    <a:pt x="85" y="38"/>
                    <a:pt x="84" y="39"/>
                    <a:pt x="84" y="41"/>
                  </a:cubicBezTo>
                  <a:cubicBezTo>
                    <a:pt x="84" y="42"/>
                    <a:pt x="84" y="43"/>
                    <a:pt x="84" y="44"/>
                  </a:cubicBezTo>
                  <a:cubicBezTo>
                    <a:pt x="84" y="44"/>
                    <a:pt x="84" y="44"/>
                    <a:pt x="84" y="44"/>
                  </a:cubicBezTo>
                  <a:cubicBezTo>
                    <a:pt x="84" y="44"/>
                    <a:pt x="84" y="44"/>
                    <a:pt x="84" y="44"/>
                  </a:cubicBezTo>
                  <a:cubicBezTo>
                    <a:pt x="84" y="44"/>
                    <a:pt x="83" y="44"/>
                    <a:pt x="83" y="44"/>
                  </a:cubicBezTo>
                  <a:cubicBezTo>
                    <a:pt x="83" y="42"/>
                    <a:pt x="81" y="40"/>
                    <a:pt x="79" y="40"/>
                  </a:cubicBezTo>
                  <a:cubicBezTo>
                    <a:pt x="79" y="39"/>
                    <a:pt x="78" y="38"/>
                    <a:pt x="76" y="37"/>
                  </a:cubicBezTo>
                  <a:cubicBezTo>
                    <a:pt x="76" y="37"/>
                    <a:pt x="77" y="36"/>
                    <a:pt x="77" y="35"/>
                  </a:cubicBezTo>
                  <a:close/>
                  <a:moveTo>
                    <a:pt x="76" y="47"/>
                  </a:moveTo>
                  <a:cubicBezTo>
                    <a:pt x="77" y="48"/>
                    <a:pt x="78" y="49"/>
                    <a:pt x="79" y="49"/>
                  </a:cubicBezTo>
                  <a:cubicBezTo>
                    <a:pt x="79" y="49"/>
                    <a:pt x="79" y="49"/>
                    <a:pt x="79" y="49"/>
                  </a:cubicBezTo>
                  <a:cubicBezTo>
                    <a:pt x="79" y="49"/>
                    <a:pt x="79" y="49"/>
                    <a:pt x="79" y="50"/>
                  </a:cubicBezTo>
                  <a:cubicBezTo>
                    <a:pt x="78" y="49"/>
                    <a:pt x="77" y="49"/>
                    <a:pt x="77" y="49"/>
                  </a:cubicBezTo>
                  <a:cubicBezTo>
                    <a:pt x="76" y="49"/>
                    <a:pt x="76" y="49"/>
                    <a:pt x="75" y="50"/>
                  </a:cubicBezTo>
                  <a:cubicBezTo>
                    <a:pt x="75" y="49"/>
                    <a:pt x="76" y="48"/>
                    <a:pt x="76" y="47"/>
                  </a:cubicBezTo>
                  <a:cubicBezTo>
                    <a:pt x="76" y="47"/>
                    <a:pt x="76" y="47"/>
                    <a:pt x="76" y="47"/>
                  </a:cubicBezTo>
                  <a:close/>
                  <a:moveTo>
                    <a:pt x="67" y="69"/>
                  </a:moveTo>
                  <a:cubicBezTo>
                    <a:pt x="69" y="68"/>
                    <a:pt x="70" y="66"/>
                    <a:pt x="70" y="64"/>
                  </a:cubicBezTo>
                  <a:cubicBezTo>
                    <a:pt x="70" y="63"/>
                    <a:pt x="69" y="62"/>
                    <a:pt x="68" y="61"/>
                  </a:cubicBezTo>
                  <a:cubicBezTo>
                    <a:pt x="68" y="61"/>
                    <a:pt x="69" y="61"/>
                    <a:pt x="69" y="61"/>
                  </a:cubicBezTo>
                  <a:cubicBezTo>
                    <a:pt x="69" y="62"/>
                    <a:pt x="70" y="63"/>
                    <a:pt x="72" y="64"/>
                  </a:cubicBezTo>
                  <a:cubicBezTo>
                    <a:pt x="71" y="65"/>
                    <a:pt x="71" y="65"/>
                    <a:pt x="71" y="66"/>
                  </a:cubicBezTo>
                  <a:cubicBezTo>
                    <a:pt x="71" y="67"/>
                    <a:pt x="71" y="68"/>
                    <a:pt x="71" y="68"/>
                  </a:cubicBezTo>
                  <a:cubicBezTo>
                    <a:pt x="71" y="68"/>
                    <a:pt x="71" y="68"/>
                    <a:pt x="71" y="68"/>
                  </a:cubicBezTo>
                  <a:cubicBezTo>
                    <a:pt x="70" y="68"/>
                    <a:pt x="68" y="69"/>
                    <a:pt x="67" y="70"/>
                  </a:cubicBezTo>
                  <a:cubicBezTo>
                    <a:pt x="67" y="70"/>
                    <a:pt x="67" y="70"/>
                    <a:pt x="67" y="69"/>
                  </a:cubicBezTo>
                  <a:cubicBezTo>
                    <a:pt x="67" y="69"/>
                    <a:pt x="67" y="69"/>
                    <a:pt x="67" y="69"/>
                  </a:cubicBezTo>
                  <a:close/>
                  <a:moveTo>
                    <a:pt x="65" y="119"/>
                  </a:moveTo>
                  <a:cubicBezTo>
                    <a:pt x="65" y="119"/>
                    <a:pt x="65" y="119"/>
                    <a:pt x="65" y="120"/>
                  </a:cubicBezTo>
                  <a:cubicBezTo>
                    <a:pt x="65" y="120"/>
                    <a:pt x="65" y="120"/>
                    <a:pt x="65" y="121"/>
                  </a:cubicBezTo>
                  <a:cubicBezTo>
                    <a:pt x="65" y="121"/>
                    <a:pt x="65" y="121"/>
                    <a:pt x="65" y="121"/>
                  </a:cubicBezTo>
                  <a:cubicBezTo>
                    <a:pt x="64" y="120"/>
                    <a:pt x="64" y="119"/>
                    <a:pt x="64" y="118"/>
                  </a:cubicBezTo>
                  <a:cubicBezTo>
                    <a:pt x="64" y="118"/>
                    <a:pt x="64" y="119"/>
                    <a:pt x="65" y="119"/>
                  </a:cubicBezTo>
                  <a:close/>
                  <a:moveTo>
                    <a:pt x="63" y="82"/>
                  </a:moveTo>
                  <a:cubicBezTo>
                    <a:pt x="63" y="83"/>
                    <a:pt x="63" y="83"/>
                    <a:pt x="63" y="83"/>
                  </a:cubicBezTo>
                  <a:cubicBezTo>
                    <a:pt x="63" y="83"/>
                    <a:pt x="62" y="82"/>
                    <a:pt x="62" y="82"/>
                  </a:cubicBezTo>
                  <a:cubicBezTo>
                    <a:pt x="63" y="82"/>
                    <a:pt x="63" y="82"/>
                    <a:pt x="63" y="82"/>
                  </a:cubicBezTo>
                  <a:close/>
                  <a:moveTo>
                    <a:pt x="62" y="82"/>
                  </a:moveTo>
                  <a:cubicBezTo>
                    <a:pt x="61" y="81"/>
                    <a:pt x="61" y="81"/>
                    <a:pt x="60" y="81"/>
                  </a:cubicBezTo>
                  <a:cubicBezTo>
                    <a:pt x="60" y="80"/>
                    <a:pt x="60" y="80"/>
                    <a:pt x="60" y="79"/>
                  </a:cubicBezTo>
                  <a:cubicBezTo>
                    <a:pt x="60" y="78"/>
                    <a:pt x="60" y="77"/>
                    <a:pt x="60" y="76"/>
                  </a:cubicBezTo>
                  <a:cubicBezTo>
                    <a:pt x="60" y="77"/>
                    <a:pt x="61" y="77"/>
                    <a:pt x="61" y="77"/>
                  </a:cubicBezTo>
                  <a:cubicBezTo>
                    <a:pt x="61" y="78"/>
                    <a:pt x="60" y="78"/>
                    <a:pt x="60" y="79"/>
                  </a:cubicBezTo>
                  <a:cubicBezTo>
                    <a:pt x="60" y="80"/>
                    <a:pt x="61" y="81"/>
                    <a:pt x="62" y="82"/>
                  </a:cubicBezTo>
                  <a:close/>
                  <a:moveTo>
                    <a:pt x="54" y="63"/>
                  </a:moveTo>
                  <a:cubicBezTo>
                    <a:pt x="54" y="63"/>
                    <a:pt x="54" y="63"/>
                    <a:pt x="55" y="63"/>
                  </a:cubicBezTo>
                  <a:cubicBezTo>
                    <a:pt x="54" y="64"/>
                    <a:pt x="54" y="64"/>
                    <a:pt x="54" y="64"/>
                  </a:cubicBezTo>
                  <a:cubicBezTo>
                    <a:pt x="54" y="64"/>
                    <a:pt x="53" y="64"/>
                    <a:pt x="53" y="63"/>
                  </a:cubicBezTo>
                  <a:cubicBezTo>
                    <a:pt x="53" y="63"/>
                    <a:pt x="53" y="63"/>
                    <a:pt x="54" y="63"/>
                  </a:cubicBezTo>
                  <a:close/>
                  <a:moveTo>
                    <a:pt x="45" y="58"/>
                  </a:moveTo>
                  <a:cubicBezTo>
                    <a:pt x="45" y="58"/>
                    <a:pt x="46" y="57"/>
                    <a:pt x="46" y="56"/>
                  </a:cubicBezTo>
                  <a:cubicBezTo>
                    <a:pt x="46" y="56"/>
                    <a:pt x="46" y="56"/>
                    <a:pt x="46" y="56"/>
                  </a:cubicBezTo>
                  <a:cubicBezTo>
                    <a:pt x="46" y="56"/>
                    <a:pt x="47" y="56"/>
                    <a:pt x="47" y="56"/>
                  </a:cubicBezTo>
                  <a:cubicBezTo>
                    <a:pt x="48" y="57"/>
                    <a:pt x="49" y="57"/>
                    <a:pt x="50" y="57"/>
                  </a:cubicBezTo>
                  <a:cubicBezTo>
                    <a:pt x="51" y="57"/>
                    <a:pt x="52" y="57"/>
                    <a:pt x="53" y="57"/>
                  </a:cubicBezTo>
                  <a:cubicBezTo>
                    <a:pt x="52" y="57"/>
                    <a:pt x="52" y="57"/>
                    <a:pt x="52" y="58"/>
                  </a:cubicBezTo>
                  <a:cubicBezTo>
                    <a:pt x="52" y="58"/>
                    <a:pt x="51" y="57"/>
                    <a:pt x="51" y="57"/>
                  </a:cubicBezTo>
                  <a:cubicBezTo>
                    <a:pt x="49" y="57"/>
                    <a:pt x="48" y="58"/>
                    <a:pt x="48" y="60"/>
                  </a:cubicBezTo>
                  <a:cubicBezTo>
                    <a:pt x="47" y="60"/>
                    <a:pt x="47" y="60"/>
                    <a:pt x="47" y="60"/>
                  </a:cubicBezTo>
                  <a:cubicBezTo>
                    <a:pt x="46" y="60"/>
                    <a:pt x="46" y="60"/>
                    <a:pt x="45" y="60"/>
                  </a:cubicBezTo>
                  <a:cubicBezTo>
                    <a:pt x="45" y="60"/>
                    <a:pt x="45" y="59"/>
                    <a:pt x="45" y="59"/>
                  </a:cubicBezTo>
                  <a:cubicBezTo>
                    <a:pt x="45" y="59"/>
                    <a:pt x="45" y="59"/>
                    <a:pt x="45" y="58"/>
                  </a:cubicBezTo>
                  <a:close/>
                  <a:moveTo>
                    <a:pt x="44" y="92"/>
                  </a:moveTo>
                  <a:cubicBezTo>
                    <a:pt x="44" y="93"/>
                    <a:pt x="45" y="93"/>
                    <a:pt x="46" y="93"/>
                  </a:cubicBezTo>
                  <a:cubicBezTo>
                    <a:pt x="46" y="93"/>
                    <a:pt x="47" y="93"/>
                    <a:pt x="47" y="93"/>
                  </a:cubicBezTo>
                  <a:cubicBezTo>
                    <a:pt x="47" y="94"/>
                    <a:pt x="47" y="94"/>
                    <a:pt x="48" y="94"/>
                  </a:cubicBezTo>
                  <a:cubicBezTo>
                    <a:pt x="48" y="95"/>
                    <a:pt x="48" y="95"/>
                    <a:pt x="47" y="95"/>
                  </a:cubicBezTo>
                  <a:cubicBezTo>
                    <a:pt x="47" y="94"/>
                    <a:pt x="47" y="94"/>
                    <a:pt x="46" y="94"/>
                  </a:cubicBezTo>
                  <a:cubicBezTo>
                    <a:pt x="46" y="94"/>
                    <a:pt x="45" y="94"/>
                    <a:pt x="45" y="94"/>
                  </a:cubicBezTo>
                  <a:cubicBezTo>
                    <a:pt x="44" y="94"/>
                    <a:pt x="44" y="94"/>
                    <a:pt x="44" y="94"/>
                  </a:cubicBezTo>
                  <a:cubicBezTo>
                    <a:pt x="44" y="94"/>
                    <a:pt x="43" y="94"/>
                    <a:pt x="43" y="94"/>
                  </a:cubicBezTo>
                  <a:cubicBezTo>
                    <a:pt x="43" y="94"/>
                    <a:pt x="44" y="93"/>
                    <a:pt x="44" y="93"/>
                  </a:cubicBezTo>
                  <a:cubicBezTo>
                    <a:pt x="44" y="93"/>
                    <a:pt x="44" y="93"/>
                    <a:pt x="43" y="92"/>
                  </a:cubicBezTo>
                  <a:cubicBezTo>
                    <a:pt x="44" y="92"/>
                    <a:pt x="44" y="92"/>
                    <a:pt x="44" y="92"/>
                  </a:cubicBezTo>
                  <a:close/>
                  <a:moveTo>
                    <a:pt x="35" y="86"/>
                  </a:moveTo>
                  <a:cubicBezTo>
                    <a:pt x="35" y="86"/>
                    <a:pt x="35" y="87"/>
                    <a:pt x="36" y="87"/>
                  </a:cubicBezTo>
                  <a:cubicBezTo>
                    <a:pt x="35" y="87"/>
                    <a:pt x="35" y="87"/>
                    <a:pt x="35" y="87"/>
                  </a:cubicBezTo>
                  <a:cubicBezTo>
                    <a:pt x="35" y="87"/>
                    <a:pt x="35" y="87"/>
                    <a:pt x="35" y="86"/>
                  </a:cubicBezTo>
                  <a:cubicBezTo>
                    <a:pt x="35" y="86"/>
                    <a:pt x="35" y="86"/>
                    <a:pt x="35" y="86"/>
                  </a:cubicBezTo>
                  <a:close/>
                  <a:moveTo>
                    <a:pt x="31" y="120"/>
                  </a:moveTo>
                  <a:cubicBezTo>
                    <a:pt x="31" y="120"/>
                    <a:pt x="31" y="120"/>
                    <a:pt x="31" y="121"/>
                  </a:cubicBezTo>
                  <a:cubicBezTo>
                    <a:pt x="31" y="121"/>
                    <a:pt x="31" y="121"/>
                    <a:pt x="31" y="121"/>
                  </a:cubicBezTo>
                  <a:cubicBezTo>
                    <a:pt x="31" y="121"/>
                    <a:pt x="30" y="121"/>
                    <a:pt x="30" y="122"/>
                  </a:cubicBezTo>
                  <a:cubicBezTo>
                    <a:pt x="30" y="121"/>
                    <a:pt x="30" y="121"/>
                    <a:pt x="30" y="121"/>
                  </a:cubicBezTo>
                  <a:cubicBezTo>
                    <a:pt x="30" y="120"/>
                    <a:pt x="30" y="120"/>
                    <a:pt x="30" y="120"/>
                  </a:cubicBezTo>
                  <a:cubicBezTo>
                    <a:pt x="30" y="120"/>
                    <a:pt x="31" y="120"/>
                    <a:pt x="31" y="120"/>
                  </a:cubicBezTo>
                  <a:close/>
                  <a:moveTo>
                    <a:pt x="27" y="126"/>
                  </a:moveTo>
                  <a:cubicBezTo>
                    <a:pt x="27" y="125"/>
                    <a:pt x="28" y="125"/>
                    <a:pt x="28" y="124"/>
                  </a:cubicBezTo>
                  <a:cubicBezTo>
                    <a:pt x="28" y="124"/>
                    <a:pt x="28" y="124"/>
                    <a:pt x="29" y="124"/>
                  </a:cubicBezTo>
                  <a:cubicBezTo>
                    <a:pt x="28" y="124"/>
                    <a:pt x="28" y="125"/>
                    <a:pt x="28" y="125"/>
                  </a:cubicBezTo>
                  <a:cubicBezTo>
                    <a:pt x="28" y="126"/>
                    <a:pt x="28" y="126"/>
                    <a:pt x="28" y="126"/>
                  </a:cubicBezTo>
                  <a:cubicBezTo>
                    <a:pt x="28" y="126"/>
                    <a:pt x="28" y="127"/>
                    <a:pt x="27" y="127"/>
                  </a:cubicBezTo>
                  <a:cubicBezTo>
                    <a:pt x="27" y="127"/>
                    <a:pt x="27" y="127"/>
                    <a:pt x="27" y="127"/>
                  </a:cubicBezTo>
                  <a:cubicBezTo>
                    <a:pt x="27" y="126"/>
                    <a:pt x="27" y="126"/>
                    <a:pt x="27" y="126"/>
                  </a:cubicBezTo>
                  <a:cubicBezTo>
                    <a:pt x="27" y="126"/>
                    <a:pt x="27" y="126"/>
                    <a:pt x="27" y="126"/>
                  </a:cubicBezTo>
                  <a:close/>
                  <a:moveTo>
                    <a:pt x="25" y="107"/>
                  </a:moveTo>
                  <a:cubicBezTo>
                    <a:pt x="25" y="107"/>
                    <a:pt x="25" y="108"/>
                    <a:pt x="25" y="108"/>
                  </a:cubicBezTo>
                  <a:cubicBezTo>
                    <a:pt x="25" y="108"/>
                    <a:pt x="25" y="108"/>
                    <a:pt x="25" y="108"/>
                  </a:cubicBezTo>
                  <a:cubicBezTo>
                    <a:pt x="25" y="108"/>
                    <a:pt x="25" y="108"/>
                    <a:pt x="24" y="108"/>
                  </a:cubicBezTo>
                  <a:cubicBezTo>
                    <a:pt x="25" y="108"/>
                    <a:pt x="25" y="108"/>
                    <a:pt x="25" y="107"/>
                  </a:cubicBezTo>
                  <a:close/>
                  <a:moveTo>
                    <a:pt x="24" y="175"/>
                  </a:moveTo>
                  <a:cubicBezTo>
                    <a:pt x="24" y="175"/>
                    <a:pt x="24" y="175"/>
                    <a:pt x="24" y="175"/>
                  </a:cubicBezTo>
                  <a:cubicBezTo>
                    <a:pt x="25" y="175"/>
                    <a:pt x="25" y="174"/>
                    <a:pt x="25" y="174"/>
                  </a:cubicBezTo>
                  <a:cubicBezTo>
                    <a:pt x="25" y="174"/>
                    <a:pt x="25" y="175"/>
                    <a:pt x="25" y="175"/>
                  </a:cubicBezTo>
                  <a:cubicBezTo>
                    <a:pt x="25" y="175"/>
                    <a:pt x="25" y="175"/>
                    <a:pt x="24" y="175"/>
                  </a:cubicBezTo>
                  <a:close/>
                  <a:moveTo>
                    <a:pt x="28" y="164"/>
                  </a:moveTo>
                  <a:cubicBezTo>
                    <a:pt x="28" y="165"/>
                    <a:pt x="27" y="165"/>
                    <a:pt x="26" y="165"/>
                  </a:cubicBezTo>
                  <a:cubicBezTo>
                    <a:pt x="26" y="165"/>
                    <a:pt x="25" y="164"/>
                    <a:pt x="25" y="163"/>
                  </a:cubicBezTo>
                  <a:cubicBezTo>
                    <a:pt x="25" y="163"/>
                    <a:pt x="25" y="163"/>
                    <a:pt x="25" y="163"/>
                  </a:cubicBezTo>
                  <a:cubicBezTo>
                    <a:pt x="27" y="163"/>
                    <a:pt x="28" y="162"/>
                    <a:pt x="28" y="160"/>
                  </a:cubicBezTo>
                  <a:cubicBezTo>
                    <a:pt x="28" y="160"/>
                    <a:pt x="28" y="159"/>
                    <a:pt x="28" y="159"/>
                  </a:cubicBezTo>
                  <a:cubicBezTo>
                    <a:pt x="28" y="159"/>
                    <a:pt x="28" y="159"/>
                    <a:pt x="29" y="159"/>
                  </a:cubicBezTo>
                  <a:cubicBezTo>
                    <a:pt x="29" y="159"/>
                    <a:pt x="28" y="159"/>
                    <a:pt x="28" y="160"/>
                  </a:cubicBezTo>
                  <a:cubicBezTo>
                    <a:pt x="28" y="160"/>
                    <a:pt x="29" y="161"/>
                    <a:pt x="29" y="161"/>
                  </a:cubicBezTo>
                  <a:cubicBezTo>
                    <a:pt x="28" y="162"/>
                    <a:pt x="28" y="162"/>
                    <a:pt x="28" y="163"/>
                  </a:cubicBezTo>
                  <a:cubicBezTo>
                    <a:pt x="28" y="164"/>
                    <a:pt x="28" y="164"/>
                    <a:pt x="28" y="164"/>
                  </a:cubicBezTo>
                  <a:close/>
                  <a:moveTo>
                    <a:pt x="29" y="96"/>
                  </a:moveTo>
                  <a:cubicBezTo>
                    <a:pt x="29" y="96"/>
                    <a:pt x="29" y="96"/>
                    <a:pt x="29" y="96"/>
                  </a:cubicBezTo>
                  <a:cubicBezTo>
                    <a:pt x="29" y="96"/>
                    <a:pt x="29" y="96"/>
                    <a:pt x="29" y="96"/>
                  </a:cubicBezTo>
                  <a:cubicBezTo>
                    <a:pt x="29" y="96"/>
                    <a:pt x="29" y="96"/>
                    <a:pt x="29" y="96"/>
                  </a:cubicBezTo>
                  <a:close/>
                  <a:moveTo>
                    <a:pt x="30" y="211"/>
                  </a:moveTo>
                  <a:cubicBezTo>
                    <a:pt x="30" y="210"/>
                    <a:pt x="30" y="210"/>
                    <a:pt x="30" y="210"/>
                  </a:cubicBezTo>
                  <a:cubicBezTo>
                    <a:pt x="30" y="210"/>
                    <a:pt x="31" y="209"/>
                    <a:pt x="31" y="209"/>
                  </a:cubicBezTo>
                  <a:cubicBezTo>
                    <a:pt x="31" y="210"/>
                    <a:pt x="31" y="210"/>
                    <a:pt x="30" y="211"/>
                  </a:cubicBezTo>
                  <a:close/>
                  <a:moveTo>
                    <a:pt x="31" y="183"/>
                  </a:moveTo>
                  <a:cubicBezTo>
                    <a:pt x="31" y="183"/>
                    <a:pt x="31" y="183"/>
                    <a:pt x="31" y="183"/>
                  </a:cubicBezTo>
                  <a:cubicBezTo>
                    <a:pt x="31" y="183"/>
                    <a:pt x="31" y="182"/>
                    <a:pt x="31" y="182"/>
                  </a:cubicBezTo>
                  <a:cubicBezTo>
                    <a:pt x="31" y="182"/>
                    <a:pt x="30" y="182"/>
                    <a:pt x="30" y="182"/>
                  </a:cubicBezTo>
                  <a:cubicBezTo>
                    <a:pt x="31" y="182"/>
                    <a:pt x="31" y="182"/>
                    <a:pt x="32" y="182"/>
                  </a:cubicBezTo>
                  <a:cubicBezTo>
                    <a:pt x="32" y="183"/>
                    <a:pt x="32" y="183"/>
                    <a:pt x="31" y="183"/>
                  </a:cubicBezTo>
                  <a:close/>
                  <a:moveTo>
                    <a:pt x="31" y="148"/>
                  </a:moveTo>
                  <a:cubicBezTo>
                    <a:pt x="31" y="148"/>
                    <a:pt x="32" y="148"/>
                    <a:pt x="32" y="148"/>
                  </a:cubicBezTo>
                  <a:cubicBezTo>
                    <a:pt x="32" y="148"/>
                    <a:pt x="32" y="148"/>
                    <a:pt x="32" y="148"/>
                  </a:cubicBezTo>
                  <a:cubicBezTo>
                    <a:pt x="32" y="148"/>
                    <a:pt x="32" y="148"/>
                    <a:pt x="32" y="148"/>
                  </a:cubicBezTo>
                  <a:cubicBezTo>
                    <a:pt x="32" y="148"/>
                    <a:pt x="32" y="148"/>
                    <a:pt x="31" y="148"/>
                  </a:cubicBezTo>
                  <a:close/>
                  <a:moveTo>
                    <a:pt x="32" y="138"/>
                  </a:moveTo>
                  <a:cubicBezTo>
                    <a:pt x="32" y="137"/>
                    <a:pt x="32" y="137"/>
                    <a:pt x="31" y="137"/>
                  </a:cubicBezTo>
                  <a:cubicBezTo>
                    <a:pt x="31" y="137"/>
                    <a:pt x="32" y="137"/>
                    <a:pt x="32" y="137"/>
                  </a:cubicBezTo>
                  <a:cubicBezTo>
                    <a:pt x="32" y="137"/>
                    <a:pt x="32" y="137"/>
                    <a:pt x="32" y="137"/>
                  </a:cubicBezTo>
                  <a:cubicBezTo>
                    <a:pt x="32" y="137"/>
                    <a:pt x="32" y="137"/>
                    <a:pt x="32" y="138"/>
                  </a:cubicBezTo>
                  <a:close/>
                  <a:moveTo>
                    <a:pt x="32" y="140"/>
                  </a:moveTo>
                  <a:cubicBezTo>
                    <a:pt x="32" y="140"/>
                    <a:pt x="32" y="140"/>
                    <a:pt x="32" y="140"/>
                  </a:cubicBezTo>
                  <a:cubicBezTo>
                    <a:pt x="32" y="140"/>
                    <a:pt x="32" y="140"/>
                    <a:pt x="32" y="140"/>
                  </a:cubicBezTo>
                  <a:cubicBezTo>
                    <a:pt x="32" y="140"/>
                    <a:pt x="32" y="140"/>
                    <a:pt x="32" y="140"/>
                  </a:cubicBezTo>
                  <a:close/>
                  <a:moveTo>
                    <a:pt x="34" y="208"/>
                  </a:moveTo>
                  <a:cubicBezTo>
                    <a:pt x="34" y="208"/>
                    <a:pt x="34" y="208"/>
                    <a:pt x="34" y="208"/>
                  </a:cubicBezTo>
                  <a:cubicBezTo>
                    <a:pt x="34" y="208"/>
                    <a:pt x="34" y="208"/>
                    <a:pt x="34" y="208"/>
                  </a:cubicBezTo>
                  <a:cubicBezTo>
                    <a:pt x="34" y="208"/>
                    <a:pt x="34" y="208"/>
                    <a:pt x="34" y="208"/>
                  </a:cubicBezTo>
                  <a:close/>
                  <a:moveTo>
                    <a:pt x="37" y="111"/>
                  </a:moveTo>
                  <a:cubicBezTo>
                    <a:pt x="37" y="110"/>
                    <a:pt x="36" y="110"/>
                    <a:pt x="36" y="110"/>
                  </a:cubicBezTo>
                  <a:cubicBezTo>
                    <a:pt x="36" y="110"/>
                    <a:pt x="36" y="109"/>
                    <a:pt x="36" y="109"/>
                  </a:cubicBezTo>
                  <a:cubicBezTo>
                    <a:pt x="36" y="110"/>
                    <a:pt x="37" y="110"/>
                    <a:pt x="37" y="110"/>
                  </a:cubicBezTo>
                  <a:cubicBezTo>
                    <a:pt x="37" y="110"/>
                    <a:pt x="37" y="110"/>
                    <a:pt x="37" y="111"/>
                  </a:cubicBezTo>
                  <a:close/>
                  <a:moveTo>
                    <a:pt x="39" y="130"/>
                  </a:moveTo>
                  <a:cubicBezTo>
                    <a:pt x="39" y="129"/>
                    <a:pt x="39" y="129"/>
                    <a:pt x="38" y="129"/>
                  </a:cubicBezTo>
                  <a:cubicBezTo>
                    <a:pt x="38" y="128"/>
                    <a:pt x="38" y="128"/>
                    <a:pt x="38" y="128"/>
                  </a:cubicBezTo>
                  <a:cubicBezTo>
                    <a:pt x="39" y="129"/>
                    <a:pt x="39" y="129"/>
                    <a:pt x="39" y="130"/>
                  </a:cubicBezTo>
                  <a:cubicBezTo>
                    <a:pt x="39" y="130"/>
                    <a:pt x="39" y="130"/>
                    <a:pt x="39" y="130"/>
                  </a:cubicBezTo>
                  <a:close/>
                  <a:moveTo>
                    <a:pt x="39" y="101"/>
                  </a:moveTo>
                  <a:cubicBezTo>
                    <a:pt x="39" y="101"/>
                    <a:pt x="39" y="101"/>
                    <a:pt x="39" y="101"/>
                  </a:cubicBezTo>
                  <a:cubicBezTo>
                    <a:pt x="39" y="101"/>
                    <a:pt x="38" y="101"/>
                    <a:pt x="38" y="101"/>
                  </a:cubicBezTo>
                  <a:cubicBezTo>
                    <a:pt x="37" y="101"/>
                    <a:pt x="36" y="101"/>
                    <a:pt x="35" y="102"/>
                  </a:cubicBezTo>
                  <a:cubicBezTo>
                    <a:pt x="35" y="102"/>
                    <a:pt x="35" y="102"/>
                    <a:pt x="35" y="102"/>
                  </a:cubicBezTo>
                  <a:cubicBezTo>
                    <a:pt x="35" y="102"/>
                    <a:pt x="35" y="102"/>
                    <a:pt x="35" y="102"/>
                  </a:cubicBezTo>
                  <a:cubicBezTo>
                    <a:pt x="35" y="99"/>
                    <a:pt x="34" y="97"/>
                    <a:pt x="32" y="97"/>
                  </a:cubicBezTo>
                  <a:cubicBezTo>
                    <a:pt x="32" y="97"/>
                    <a:pt x="32" y="97"/>
                    <a:pt x="33" y="96"/>
                  </a:cubicBezTo>
                  <a:cubicBezTo>
                    <a:pt x="33" y="97"/>
                    <a:pt x="35" y="98"/>
                    <a:pt x="36" y="98"/>
                  </a:cubicBezTo>
                  <a:cubicBezTo>
                    <a:pt x="36" y="98"/>
                    <a:pt x="37" y="98"/>
                    <a:pt x="37" y="98"/>
                  </a:cubicBezTo>
                  <a:cubicBezTo>
                    <a:pt x="37" y="98"/>
                    <a:pt x="38" y="98"/>
                    <a:pt x="39" y="98"/>
                  </a:cubicBezTo>
                  <a:cubicBezTo>
                    <a:pt x="39" y="98"/>
                    <a:pt x="40" y="98"/>
                    <a:pt x="40" y="98"/>
                  </a:cubicBezTo>
                  <a:cubicBezTo>
                    <a:pt x="39" y="99"/>
                    <a:pt x="39" y="100"/>
                    <a:pt x="39" y="101"/>
                  </a:cubicBezTo>
                  <a:close/>
                  <a:moveTo>
                    <a:pt x="40" y="83"/>
                  </a:moveTo>
                  <a:cubicBezTo>
                    <a:pt x="40" y="82"/>
                    <a:pt x="39" y="82"/>
                    <a:pt x="39" y="82"/>
                  </a:cubicBezTo>
                  <a:cubicBezTo>
                    <a:pt x="38" y="82"/>
                    <a:pt x="37" y="83"/>
                    <a:pt x="37" y="83"/>
                  </a:cubicBezTo>
                  <a:cubicBezTo>
                    <a:pt x="37" y="83"/>
                    <a:pt x="37" y="82"/>
                    <a:pt x="37" y="82"/>
                  </a:cubicBezTo>
                  <a:cubicBezTo>
                    <a:pt x="37" y="81"/>
                    <a:pt x="36" y="80"/>
                    <a:pt x="36" y="79"/>
                  </a:cubicBezTo>
                  <a:cubicBezTo>
                    <a:pt x="36" y="79"/>
                    <a:pt x="36" y="79"/>
                    <a:pt x="36" y="79"/>
                  </a:cubicBezTo>
                  <a:cubicBezTo>
                    <a:pt x="36" y="79"/>
                    <a:pt x="37" y="79"/>
                    <a:pt x="37" y="79"/>
                  </a:cubicBezTo>
                  <a:cubicBezTo>
                    <a:pt x="38" y="80"/>
                    <a:pt x="39" y="80"/>
                    <a:pt x="40" y="80"/>
                  </a:cubicBezTo>
                  <a:cubicBezTo>
                    <a:pt x="41" y="80"/>
                    <a:pt x="42" y="80"/>
                    <a:pt x="43" y="79"/>
                  </a:cubicBezTo>
                  <a:cubicBezTo>
                    <a:pt x="43" y="80"/>
                    <a:pt x="43" y="80"/>
                    <a:pt x="43" y="80"/>
                  </a:cubicBezTo>
                  <a:cubicBezTo>
                    <a:pt x="42" y="80"/>
                    <a:pt x="41" y="81"/>
                    <a:pt x="40" y="83"/>
                  </a:cubicBezTo>
                  <a:close/>
                  <a:moveTo>
                    <a:pt x="44" y="280"/>
                  </a:moveTo>
                  <a:cubicBezTo>
                    <a:pt x="44" y="280"/>
                    <a:pt x="44" y="280"/>
                    <a:pt x="43" y="280"/>
                  </a:cubicBezTo>
                  <a:cubicBezTo>
                    <a:pt x="43" y="280"/>
                    <a:pt x="43" y="280"/>
                    <a:pt x="43" y="280"/>
                  </a:cubicBezTo>
                  <a:cubicBezTo>
                    <a:pt x="44" y="279"/>
                    <a:pt x="45" y="278"/>
                    <a:pt x="45" y="277"/>
                  </a:cubicBezTo>
                  <a:cubicBezTo>
                    <a:pt x="45" y="277"/>
                    <a:pt x="45" y="277"/>
                    <a:pt x="45" y="278"/>
                  </a:cubicBezTo>
                  <a:cubicBezTo>
                    <a:pt x="45" y="278"/>
                    <a:pt x="44" y="279"/>
                    <a:pt x="44" y="280"/>
                  </a:cubicBezTo>
                  <a:close/>
                  <a:moveTo>
                    <a:pt x="45" y="148"/>
                  </a:moveTo>
                  <a:cubicBezTo>
                    <a:pt x="45" y="148"/>
                    <a:pt x="46" y="149"/>
                    <a:pt x="47" y="149"/>
                  </a:cubicBezTo>
                  <a:cubicBezTo>
                    <a:pt x="46" y="150"/>
                    <a:pt x="46" y="150"/>
                    <a:pt x="46" y="151"/>
                  </a:cubicBezTo>
                  <a:cubicBezTo>
                    <a:pt x="45" y="151"/>
                    <a:pt x="45" y="151"/>
                    <a:pt x="45" y="151"/>
                  </a:cubicBezTo>
                  <a:cubicBezTo>
                    <a:pt x="45" y="151"/>
                    <a:pt x="45" y="151"/>
                    <a:pt x="45" y="151"/>
                  </a:cubicBezTo>
                  <a:cubicBezTo>
                    <a:pt x="44" y="151"/>
                    <a:pt x="44" y="150"/>
                    <a:pt x="44" y="150"/>
                  </a:cubicBezTo>
                  <a:cubicBezTo>
                    <a:pt x="44" y="150"/>
                    <a:pt x="44" y="150"/>
                    <a:pt x="43" y="150"/>
                  </a:cubicBezTo>
                  <a:cubicBezTo>
                    <a:pt x="44" y="149"/>
                    <a:pt x="45" y="148"/>
                    <a:pt x="45" y="148"/>
                  </a:cubicBezTo>
                  <a:close/>
                  <a:moveTo>
                    <a:pt x="44" y="138"/>
                  </a:moveTo>
                  <a:cubicBezTo>
                    <a:pt x="44" y="138"/>
                    <a:pt x="44" y="138"/>
                    <a:pt x="44" y="138"/>
                  </a:cubicBezTo>
                  <a:cubicBezTo>
                    <a:pt x="44" y="138"/>
                    <a:pt x="44" y="138"/>
                    <a:pt x="44" y="138"/>
                  </a:cubicBezTo>
                  <a:cubicBezTo>
                    <a:pt x="44" y="138"/>
                    <a:pt x="44" y="138"/>
                    <a:pt x="44" y="138"/>
                  </a:cubicBezTo>
                  <a:close/>
                  <a:moveTo>
                    <a:pt x="46" y="254"/>
                  </a:moveTo>
                  <a:cubicBezTo>
                    <a:pt x="46" y="254"/>
                    <a:pt x="46" y="253"/>
                    <a:pt x="45" y="253"/>
                  </a:cubicBezTo>
                  <a:cubicBezTo>
                    <a:pt x="45" y="253"/>
                    <a:pt x="45" y="252"/>
                    <a:pt x="45" y="252"/>
                  </a:cubicBezTo>
                  <a:cubicBezTo>
                    <a:pt x="45" y="252"/>
                    <a:pt x="45" y="252"/>
                    <a:pt x="45" y="252"/>
                  </a:cubicBezTo>
                  <a:cubicBezTo>
                    <a:pt x="45" y="252"/>
                    <a:pt x="46" y="251"/>
                    <a:pt x="46" y="251"/>
                  </a:cubicBezTo>
                  <a:cubicBezTo>
                    <a:pt x="46" y="251"/>
                    <a:pt x="46" y="252"/>
                    <a:pt x="46" y="252"/>
                  </a:cubicBezTo>
                  <a:cubicBezTo>
                    <a:pt x="46" y="253"/>
                    <a:pt x="46" y="253"/>
                    <a:pt x="47" y="254"/>
                  </a:cubicBezTo>
                  <a:cubicBezTo>
                    <a:pt x="47" y="254"/>
                    <a:pt x="46" y="254"/>
                    <a:pt x="46" y="254"/>
                  </a:cubicBezTo>
                  <a:close/>
                  <a:moveTo>
                    <a:pt x="42" y="107"/>
                  </a:moveTo>
                  <a:cubicBezTo>
                    <a:pt x="43" y="107"/>
                    <a:pt x="43" y="106"/>
                    <a:pt x="43" y="106"/>
                  </a:cubicBezTo>
                  <a:cubicBezTo>
                    <a:pt x="43" y="106"/>
                    <a:pt x="44" y="107"/>
                    <a:pt x="44" y="107"/>
                  </a:cubicBezTo>
                  <a:cubicBezTo>
                    <a:pt x="45" y="107"/>
                    <a:pt x="45" y="106"/>
                    <a:pt x="46" y="106"/>
                  </a:cubicBezTo>
                  <a:cubicBezTo>
                    <a:pt x="46" y="107"/>
                    <a:pt x="47" y="108"/>
                    <a:pt x="48" y="108"/>
                  </a:cubicBezTo>
                  <a:cubicBezTo>
                    <a:pt x="48" y="109"/>
                    <a:pt x="48" y="109"/>
                    <a:pt x="49" y="109"/>
                  </a:cubicBezTo>
                  <a:cubicBezTo>
                    <a:pt x="48" y="110"/>
                    <a:pt x="47" y="110"/>
                    <a:pt x="47" y="111"/>
                  </a:cubicBezTo>
                  <a:cubicBezTo>
                    <a:pt x="47" y="111"/>
                    <a:pt x="47" y="111"/>
                    <a:pt x="47" y="111"/>
                  </a:cubicBezTo>
                  <a:cubicBezTo>
                    <a:pt x="47" y="109"/>
                    <a:pt x="45" y="107"/>
                    <a:pt x="42" y="107"/>
                  </a:cubicBezTo>
                  <a:close/>
                  <a:moveTo>
                    <a:pt x="47" y="119"/>
                  </a:moveTo>
                  <a:cubicBezTo>
                    <a:pt x="47" y="119"/>
                    <a:pt x="48" y="119"/>
                    <a:pt x="48" y="119"/>
                  </a:cubicBezTo>
                  <a:cubicBezTo>
                    <a:pt x="48" y="119"/>
                    <a:pt x="48" y="119"/>
                    <a:pt x="48" y="119"/>
                  </a:cubicBezTo>
                  <a:cubicBezTo>
                    <a:pt x="48" y="119"/>
                    <a:pt x="48" y="119"/>
                    <a:pt x="48" y="119"/>
                  </a:cubicBezTo>
                  <a:cubicBezTo>
                    <a:pt x="47" y="119"/>
                    <a:pt x="47" y="119"/>
                    <a:pt x="47" y="119"/>
                  </a:cubicBezTo>
                  <a:close/>
                  <a:moveTo>
                    <a:pt x="49" y="126"/>
                  </a:moveTo>
                  <a:cubicBezTo>
                    <a:pt x="49" y="126"/>
                    <a:pt x="48" y="126"/>
                    <a:pt x="48" y="126"/>
                  </a:cubicBezTo>
                  <a:cubicBezTo>
                    <a:pt x="49" y="125"/>
                    <a:pt x="49" y="124"/>
                    <a:pt x="50" y="123"/>
                  </a:cubicBezTo>
                  <a:cubicBezTo>
                    <a:pt x="50" y="124"/>
                    <a:pt x="50" y="124"/>
                    <a:pt x="50" y="124"/>
                  </a:cubicBezTo>
                  <a:cubicBezTo>
                    <a:pt x="49" y="124"/>
                    <a:pt x="49" y="125"/>
                    <a:pt x="49" y="126"/>
                  </a:cubicBezTo>
                  <a:close/>
                  <a:moveTo>
                    <a:pt x="52" y="86"/>
                  </a:moveTo>
                  <a:cubicBezTo>
                    <a:pt x="52" y="86"/>
                    <a:pt x="52" y="86"/>
                    <a:pt x="52" y="86"/>
                  </a:cubicBezTo>
                  <a:cubicBezTo>
                    <a:pt x="51" y="85"/>
                    <a:pt x="51" y="85"/>
                    <a:pt x="50" y="84"/>
                  </a:cubicBezTo>
                  <a:cubicBezTo>
                    <a:pt x="51" y="84"/>
                    <a:pt x="51" y="84"/>
                    <a:pt x="52" y="83"/>
                  </a:cubicBezTo>
                  <a:cubicBezTo>
                    <a:pt x="52" y="84"/>
                    <a:pt x="53" y="84"/>
                    <a:pt x="53" y="84"/>
                  </a:cubicBezTo>
                  <a:cubicBezTo>
                    <a:pt x="52" y="84"/>
                    <a:pt x="52" y="85"/>
                    <a:pt x="52" y="86"/>
                  </a:cubicBezTo>
                  <a:close/>
                  <a:moveTo>
                    <a:pt x="55" y="71"/>
                  </a:moveTo>
                  <a:cubicBezTo>
                    <a:pt x="55" y="70"/>
                    <a:pt x="55" y="70"/>
                    <a:pt x="55" y="70"/>
                  </a:cubicBezTo>
                  <a:cubicBezTo>
                    <a:pt x="55" y="70"/>
                    <a:pt x="56" y="70"/>
                    <a:pt x="56" y="70"/>
                  </a:cubicBezTo>
                  <a:cubicBezTo>
                    <a:pt x="56" y="70"/>
                    <a:pt x="56" y="70"/>
                    <a:pt x="56" y="70"/>
                  </a:cubicBezTo>
                  <a:cubicBezTo>
                    <a:pt x="56" y="72"/>
                    <a:pt x="56" y="73"/>
                    <a:pt x="58" y="74"/>
                  </a:cubicBezTo>
                  <a:cubicBezTo>
                    <a:pt x="58" y="74"/>
                    <a:pt x="58" y="74"/>
                    <a:pt x="58" y="75"/>
                  </a:cubicBezTo>
                  <a:cubicBezTo>
                    <a:pt x="57" y="74"/>
                    <a:pt x="56" y="74"/>
                    <a:pt x="55" y="74"/>
                  </a:cubicBezTo>
                  <a:cubicBezTo>
                    <a:pt x="55" y="74"/>
                    <a:pt x="54" y="74"/>
                    <a:pt x="54" y="74"/>
                  </a:cubicBezTo>
                  <a:cubicBezTo>
                    <a:pt x="54" y="73"/>
                    <a:pt x="55" y="72"/>
                    <a:pt x="55" y="71"/>
                  </a:cubicBezTo>
                  <a:close/>
                  <a:moveTo>
                    <a:pt x="58" y="282"/>
                  </a:moveTo>
                  <a:cubicBezTo>
                    <a:pt x="58" y="282"/>
                    <a:pt x="57" y="282"/>
                    <a:pt x="57" y="282"/>
                  </a:cubicBezTo>
                  <a:cubicBezTo>
                    <a:pt x="56" y="282"/>
                    <a:pt x="56" y="281"/>
                    <a:pt x="55" y="281"/>
                  </a:cubicBezTo>
                  <a:cubicBezTo>
                    <a:pt x="55" y="281"/>
                    <a:pt x="55" y="280"/>
                    <a:pt x="55" y="280"/>
                  </a:cubicBezTo>
                  <a:cubicBezTo>
                    <a:pt x="56" y="281"/>
                    <a:pt x="57" y="281"/>
                    <a:pt x="58" y="281"/>
                  </a:cubicBezTo>
                  <a:cubicBezTo>
                    <a:pt x="58" y="281"/>
                    <a:pt x="58" y="281"/>
                    <a:pt x="58" y="282"/>
                  </a:cubicBezTo>
                  <a:cubicBezTo>
                    <a:pt x="58" y="282"/>
                    <a:pt x="58" y="282"/>
                    <a:pt x="58" y="282"/>
                  </a:cubicBezTo>
                  <a:close/>
                  <a:moveTo>
                    <a:pt x="58" y="138"/>
                  </a:moveTo>
                  <a:cubicBezTo>
                    <a:pt x="58" y="138"/>
                    <a:pt x="57" y="138"/>
                    <a:pt x="57" y="138"/>
                  </a:cubicBezTo>
                  <a:cubicBezTo>
                    <a:pt x="57" y="138"/>
                    <a:pt x="56" y="138"/>
                    <a:pt x="56" y="138"/>
                  </a:cubicBezTo>
                  <a:cubicBezTo>
                    <a:pt x="56" y="138"/>
                    <a:pt x="55" y="138"/>
                    <a:pt x="55" y="138"/>
                  </a:cubicBezTo>
                  <a:cubicBezTo>
                    <a:pt x="56" y="137"/>
                    <a:pt x="56" y="136"/>
                    <a:pt x="56" y="135"/>
                  </a:cubicBezTo>
                  <a:cubicBezTo>
                    <a:pt x="56" y="134"/>
                    <a:pt x="56" y="134"/>
                    <a:pt x="55" y="133"/>
                  </a:cubicBezTo>
                  <a:cubicBezTo>
                    <a:pt x="56" y="133"/>
                    <a:pt x="56" y="133"/>
                    <a:pt x="57" y="133"/>
                  </a:cubicBezTo>
                  <a:cubicBezTo>
                    <a:pt x="57" y="133"/>
                    <a:pt x="57" y="133"/>
                    <a:pt x="57" y="133"/>
                  </a:cubicBezTo>
                  <a:cubicBezTo>
                    <a:pt x="57" y="134"/>
                    <a:pt x="57" y="134"/>
                    <a:pt x="57" y="134"/>
                  </a:cubicBezTo>
                  <a:cubicBezTo>
                    <a:pt x="57" y="136"/>
                    <a:pt x="57" y="137"/>
                    <a:pt x="58" y="137"/>
                  </a:cubicBezTo>
                  <a:cubicBezTo>
                    <a:pt x="58" y="138"/>
                    <a:pt x="58" y="138"/>
                    <a:pt x="58" y="138"/>
                  </a:cubicBezTo>
                  <a:close/>
                  <a:moveTo>
                    <a:pt x="58" y="52"/>
                  </a:moveTo>
                  <a:cubicBezTo>
                    <a:pt x="58" y="52"/>
                    <a:pt x="58" y="52"/>
                    <a:pt x="58" y="52"/>
                  </a:cubicBezTo>
                  <a:cubicBezTo>
                    <a:pt x="57" y="52"/>
                    <a:pt x="56" y="52"/>
                    <a:pt x="55" y="53"/>
                  </a:cubicBezTo>
                  <a:cubicBezTo>
                    <a:pt x="55" y="52"/>
                    <a:pt x="55" y="52"/>
                    <a:pt x="55" y="52"/>
                  </a:cubicBezTo>
                  <a:cubicBezTo>
                    <a:pt x="55" y="51"/>
                    <a:pt x="55" y="50"/>
                    <a:pt x="54" y="49"/>
                  </a:cubicBezTo>
                  <a:cubicBezTo>
                    <a:pt x="55" y="49"/>
                    <a:pt x="56" y="50"/>
                    <a:pt x="57" y="50"/>
                  </a:cubicBezTo>
                  <a:cubicBezTo>
                    <a:pt x="58" y="50"/>
                    <a:pt x="59" y="49"/>
                    <a:pt x="60" y="48"/>
                  </a:cubicBezTo>
                  <a:cubicBezTo>
                    <a:pt x="60" y="49"/>
                    <a:pt x="59" y="50"/>
                    <a:pt x="59" y="51"/>
                  </a:cubicBezTo>
                  <a:cubicBezTo>
                    <a:pt x="59" y="51"/>
                    <a:pt x="59" y="51"/>
                    <a:pt x="59" y="51"/>
                  </a:cubicBezTo>
                  <a:cubicBezTo>
                    <a:pt x="59" y="51"/>
                    <a:pt x="58" y="52"/>
                    <a:pt x="58" y="52"/>
                  </a:cubicBezTo>
                  <a:close/>
                  <a:moveTo>
                    <a:pt x="60" y="99"/>
                  </a:moveTo>
                  <a:cubicBezTo>
                    <a:pt x="60" y="99"/>
                    <a:pt x="60" y="99"/>
                    <a:pt x="60" y="98"/>
                  </a:cubicBezTo>
                  <a:cubicBezTo>
                    <a:pt x="60" y="99"/>
                    <a:pt x="60" y="99"/>
                    <a:pt x="60" y="99"/>
                  </a:cubicBezTo>
                  <a:cubicBezTo>
                    <a:pt x="60" y="99"/>
                    <a:pt x="60" y="99"/>
                    <a:pt x="60" y="99"/>
                  </a:cubicBezTo>
                  <a:close/>
                  <a:moveTo>
                    <a:pt x="60" y="97"/>
                  </a:moveTo>
                  <a:cubicBezTo>
                    <a:pt x="60" y="96"/>
                    <a:pt x="60" y="96"/>
                    <a:pt x="60" y="95"/>
                  </a:cubicBezTo>
                  <a:cubicBezTo>
                    <a:pt x="60" y="95"/>
                    <a:pt x="60" y="95"/>
                    <a:pt x="60" y="95"/>
                  </a:cubicBezTo>
                  <a:cubicBezTo>
                    <a:pt x="60" y="95"/>
                    <a:pt x="60" y="95"/>
                    <a:pt x="61" y="95"/>
                  </a:cubicBezTo>
                  <a:cubicBezTo>
                    <a:pt x="60" y="96"/>
                    <a:pt x="60" y="96"/>
                    <a:pt x="60" y="97"/>
                  </a:cubicBezTo>
                  <a:close/>
                  <a:moveTo>
                    <a:pt x="62" y="196"/>
                  </a:moveTo>
                  <a:cubicBezTo>
                    <a:pt x="62" y="196"/>
                    <a:pt x="62" y="196"/>
                    <a:pt x="61" y="196"/>
                  </a:cubicBezTo>
                  <a:cubicBezTo>
                    <a:pt x="61" y="196"/>
                    <a:pt x="61" y="196"/>
                    <a:pt x="61" y="196"/>
                  </a:cubicBezTo>
                  <a:cubicBezTo>
                    <a:pt x="62" y="196"/>
                    <a:pt x="62" y="196"/>
                    <a:pt x="62" y="196"/>
                  </a:cubicBezTo>
                  <a:cubicBezTo>
                    <a:pt x="63" y="196"/>
                    <a:pt x="64" y="195"/>
                    <a:pt x="65" y="195"/>
                  </a:cubicBezTo>
                  <a:cubicBezTo>
                    <a:pt x="65" y="195"/>
                    <a:pt x="65" y="195"/>
                    <a:pt x="66" y="195"/>
                  </a:cubicBezTo>
                  <a:cubicBezTo>
                    <a:pt x="66" y="195"/>
                    <a:pt x="65" y="195"/>
                    <a:pt x="65" y="196"/>
                  </a:cubicBezTo>
                  <a:cubicBezTo>
                    <a:pt x="65" y="197"/>
                    <a:pt x="66" y="197"/>
                    <a:pt x="66" y="198"/>
                  </a:cubicBezTo>
                  <a:cubicBezTo>
                    <a:pt x="66" y="198"/>
                    <a:pt x="66" y="198"/>
                    <a:pt x="66" y="199"/>
                  </a:cubicBezTo>
                  <a:cubicBezTo>
                    <a:pt x="66" y="199"/>
                    <a:pt x="66" y="199"/>
                    <a:pt x="66" y="199"/>
                  </a:cubicBezTo>
                  <a:cubicBezTo>
                    <a:pt x="65" y="197"/>
                    <a:pt x="64" y="196"/>
                    <a:pt x="62" y="196"/>
                  </a:cubicBezTo>
                  <a:close/>
                  <a:moveTo>
                    <a:pt x="67" y="246"/>
                  </a:moveTo>
                  <a:cubicBezTo>
                    <a:pt x="67" y="246"/>
                    <a:pt x="67" y="246"/>
                    <a:pt x="67" y="246"/>
                  </a:cubicBezTo>
                  <a:cubicBezTo>
                    <a:pt x="66" y="245"/>
                    <a:pt x="66" y="245"/>
                    <a:pt x="66" y="245"/>
                  </a:cubicBezTo>
                  <a:cubicBezTo>
                    <a:pt x="66" y="245"/>
                    <a:pt x="66" y="245"/>
                    <a:pt x="66" y="245"/>
                  </a:cubicBezTo>
                  <a:cubicBezTo>
                    <a:pt x="66" y="245"/>
                    <a:pt x="66" y="245"/>
                    <a:pt x="67" y="245"/>
                  </a:cubicBezTo>
                  <a:cubicBezTo>
                    <a:pt x="67" y="245"/>
                    <a:pt x="67" y="245"/>
                    <a:pt x="67" y="245"/>
                  </a:cubicBezTo>
                  <a:cubicBezTo>
                    <a:pt x="67" y="245"/>
                    <a:pt x="67" y="245"/>
                    <a:pt x="67" y="246"/>
                  </a:cubicBezTo>
                  <a:close/>
                  <a:moveTo>
                    <a:pt x="69" y="128"/>
                  </a:moveTo>
                  <a:cubicBezTo>
                    <a:pt x="69" y="128"/>
                    <a:pt x="69" y="128"/>
                    <a:pt x="69" y="128"/>
                  </a:cubicBezTo>
                  <a:cubicBezTo>
                    <a:pt x="69" y="128"/>
                    <a:pt x="69" y="128"/>
                    <a:pt x="69" y="128"/>
                  </a:cubicBezTo>
                  <a:cubicBezTo>
                    <a:pt x="69" y="128"/>
                    <a:pt x="69" y="128"/>
                    <a:pt x="69" y="128"/>
                  </a:cubicBezTo>
                  <a:close/>
                  <a:moveTo>
                    <a:pt x="72" y="109"/>
                  </a:moveTo>
                  <a:cubicBezTo>
                    <a:pt x="71" y="110"/>
                    <a:pt x="71" y="110"/>
                    <a:pt x="71" y="110"/>
                  </a:cubicBezTo>
                  <a:cubicBezTo>
                    <a:pt x="71" y="110"/>
                    <a:pt x="70" y="110"/>
                    <a:pt x="70" y="110"/>
                  </a:cubicBezTo>
                  <a:cubicBezTo>
                    <a:pt x="69" y="109"/>
                    <a:pt x="68" y="108"/>
                    <a:pt x="67" y="108"/>
                  </a:cubicBezTo>
                  <a:cubicBezTo>
                    <a:pt x="67" y="107"/>
                    <a:pt x="67" y="107"/>
                    <a:pt x="67" y="106"/>
                  </a:cubicBezTo>
                  <a:cubicBezTo>
                    <a:pt x="67" y="105"/>
                    <a:pt x="67" y="104"/>
                    <a:pt x="66" y="103"/>
                  </a:cubicBezTo>
                  <a:cubicBezTo>
                    <a:pt x="66" y="103"/>
                    <a:pt x="66" y="103"/>
                    <a:pt x="66" y="103"/>
                  </a:cubicBezTo>
                  <a:cubicBezTo>
                    <a:pt x="66" y="103"/>
                    <a:pt x="67" y="103"/>
                    <a:pt x="67" y="103"/>
                  </a:cubicBezTo>
                  <a:cubicBezTo>
                    <a:pt x="69" y="103"/>
                    <a:pt x="70" y="102"/>
                    <a:pt x="71" y="100"/>
                  </a:cubicBezTo>
                  <a:cubicBezTo>
                    <a:pt x="71" y="100"/>
                    <a:pt x="71" y="101"/>
                    <a:pt x="71" y="101"/>
                  </a:cubicBezTo>
                  <a:cubicBezTo>
                    <a:pt x="71" y="101"/>
                    <a:pt x="71" y="102"/>
                    <a:pt x="72" y="103"/>
                  </a:cubicBezTo>
                  <a:cubicBezTo>
                    <a:pt x="72" y="103"/>
                    <a:pt x="72" y="103"/>
                    <a:pt x="72" y="104"/>
                  </a:cubicBezTo>
                  <a:cubicBezTo>
                    <a:pt x="71" y="105"/>
                    <a:pt x="71" y="106"/>
                    <a:pt x="71" y="107"/>
                  </a:cubicBezTo>
                  <a:cubicBezTo>
                    <a:pt x="71" y="108"/>
                    <a:pt x="71" y="109"/>
                    <a:pt x="72" y="109"/>
                  </a:cubicBezTo>
                  <a:close/>
                  <a:moveTo>
                    <a:pt x="71" y="99"/>
                  </a:moveTo>
                  <a:cubicBezTo>
                    <a:pt x="71" y="99"/>
                    <a:pt x="72" y="99"/>
                    <a:pt x="72" y="98"/>
                  </a:cubicBezTo>
                  <a:cubicBezTo>
                    <a:pt x="72" y="98"/>
                    <a:pt x="71" y="97"/>
                    <a:pt x="71" y="97"/>
                  </a:cubicBezTo>
                  <a:cubicBezTo>
                    <a:pt x="71" y="97"/>
                    <a:pt x="71" y="97"/>
                    <a:pt x="71" y="97"/>
                  </a:cubicBezTo>
                  <a:cubicBezTo>
                    <a:pt x="71" y="97"/>
                    <a:pt x="72" y="98"/>
                    <a:pt x="72" y="98"/>
                  </a:cubicBezTo>
                  <a:cubicBezTo>
                    <a:pt x="72" y="98"/>
                    <a:pt x="72" y="98"/>
                    <a:pt x="71" y="99"/>
                  </a:cubicBezTo>
                  <a:close/>
                  <a:moveTo>
                    <a:pt x="71" y="85"/>
                  </a:moveTo>
                  <a:cubicBezTo>
                    <a:pt x="72" y="85"/>
                    <a:pt x="73" y="84"/>
                    <a:pt x="73" y="83"/>
                  </a:cubicBezTo>
                  <a:cubicBezTo>
                    <a:pt x="74" y="84"/>
                    <a:pt x="75" y="85"/>
                    <a:pt x="76" y="85"/>
                  </a:cubicBezTo>
                  <a:cubicBezTo>
                    <a:pt x="76" y="85"/>
                    <a:pt x="76" y="85"/>
                    <a:pt x="76" y="85"/>
                  </a:cubicBezTo>
                  <a:cubicBezTo>
                    <a:pt x="77" y="86"/>
                    <a:pt x="77" y="86"/>
                    <a:pt x="78" y="87"/>
                  </a:cubicBezTo>
                  <a:cubicBezTo>
                    <a:pt x="77" y="87"/>
                    <a:pt x="77" y="87"/>
                    <a:pt x="76" y="88"/>
                  </a:cubicBezTo>
                  <a:cubicBezTo>
                    <a:pt x="76" y="87"/>
                    <a:pt x="76" y="87"/>
                    <a:pt x="75" y="87"/>
                  </a:cubicBezTo>
                  <a:cubicBezTo>
                    <a:pt x="74" y="87"/>
                    <a:pt x="74" y="88"/>
                    <a:pt x="73" y="88"/>
                  </a:cubicBezTo>
                  <a:cubicBezTo>
                    <a:pt x="73" y="87"/>
                    <a:pt x="72" y="86"/>
                    <a:pt x="71" y="85"/>
                  </a:cubicBezTo>
                  <a:close/>
                  <a:moveTo>
                    <a:pt x="77" y="138"/>
                  </a:moveTo>
                  <a:cubicBezTo>
                    <a:pt x="77" y="138"/>
                    <a:pt x="77" y="138"/>
                    <a:pt x="77" y="138"/>
                  </a:cubicBezTo>
                  <a:cubicBezTo>
                    <a:pt x="77" y="138"/>
                    <a:pt x="77" y="138"/>
                    <a:pt x="77" y="138"/>
                  </a:cubicBezTo>
                  <a:cubicBezTo>
                    <a:pt x="77" y="138"/>
                    <a:pt x="77" y="138"/>
                    <a:pt x="77" y="138"/>
                  </a:cubicBezTo>
                  <a:close/>
                  <a:moveTo>
                    <a:pt x="75" y="176"/>
                  </a:moveTo>
                  <a:cubicBezTo>
                    <a:pt x="75" y="176"/>
                    <a:pt x="75" y="176"/>
                    <a:pt x="75" y="176"/>
                  </a:cubicBezTo>
                  <a:cubicBezTo>
                    <a:pt x="75" y="176"/>
                    <a:pt x="75" y="176"/>
                    <a:pt x="75" y="176"/>
                  </a:cubicBezTo>
                  <a:cubicBezTo>
                    <a:pt x="75" y="176"/>
                    <a:pt x="75" y="176"/>
                    <a:pt x="75" y="176"/>
                  </a:cubicBezTo>
                  <a:close/>
                  <a:moveTo>
                    <a:pt x="78" y="306"/>
                  </a:moveTo>
                  <a:cubicBezTo>
                    <a:pt x="77" y="307"/>
                    <a:pt x="76" y="307"/>
                    <a:pt x="75" y="308"/>
                  </a:cubicBezTo>
                  <a:cubicBezTo>
                    <a:pt x="75" y="307"/>
                    <a:pt x="75" y="307"/>
                    <a:pt x="75" y="306"/>
                  </a:cubicBezTo>
                  <a:cubicBezTo>
                    <a:pt x="76" y="306"/>
                    <a:pt x="76" y="306"/>
                    <a:pt x="77" y="306"/>
                  </a:cubicBezTo>
                  <a:cubicBezTo>
                    <a:pt x="77" y="306"/>
                    <a:pt x="78" y="306"/>
                    <a:pt x="78" y="306"/>
                  </a:cubicBezTo>
                  <a:cubicBezTo>
                    <a:pt x="78" y="306"/>
                    <a:pt x="78" y="306"/>
                    <a:pt x="78" y="306"/>
                  </a:cubicBezTo>
                  <a:close/>
                  <a:moveTo>
                    <a:pt x="76" y="77"/>
                  </a:moveTo>
                  <a:cubicBezTo>
                    <a:pt x="74" y="77"/>
                    <a:pt x="73" y="78"/>
                    <a:pt x="73" y="79"/>
                  </a:cubicBezTo>
                  <a:cubicBezTo>
                    <a:pt x="72" y="79"/>
                    <a:pt x="72" y="79"/>
                    <a:pt x="72" y="79"/>
                  </a:cubicBezTo>
                  <a:cubicBezTo>
                    <a:pt x="73" y="78"/>
                    <a:pt x="73" y="78"/>
                    <a:pt x="73" y="77"/>
                  </a:cubicBezTo>
                  <a:cubicBezTo>
                    <a:pt x="75" y="77"/>
                    <a:pt x="75" y="75"/>
                    <a:pt x="76" y="74"/>
                  </a:cubicBezTo>
                  <a:cubicBezTo>
                    <a:pt x="76" y="75"/>
                    <a:pt x="77" y="75"/>
                    <a:pt x="78" y="75"/>
                  </a:cubicBezTo>
                  <a:cubicBezTo>
                    <a:pt x="79" y="75"/>
                    <a:pt x="79" y="75"/>
                    <a:pt x="79" y="75"/>
                  </a:cubicBezTo>
                  <a:cubicBezTo>
                    <a:pt x="79" y="75"/>
                    <a:pt x="79" y="76"/>
                    <a:pt x="79" y="76"/>
                  </a:cubicBezTo>
                  <a:cubicBezTo>
                    <a:pt x="79" y="77"/>
                    <a:pt x="79" y="79"/>
                    <a:pt x="80" y="79"/>
                  </a:cubicBezTo>
                  <a:cubicBezTo>
                    <a:pt x="80" y="79"/>
                    <a:pt x="80" y="79"/>
                    <a:pt x="79" y="80"/>
                  </a:cubicBezTo>
                  <a:cubicBezTo>
                    <a:pt x="79" y="78"/>
                    <a:pt x="77" y="77"/>
                    <a:pt x="76" y="77"/>
                  </a:cubicBezTo>
                  <a:close/>
                  <a:moveTo>
                    <a:pt x="83" y="283"/>
                  </a:moveTo>
                  <a:cubicBezTo>
                    <a:pt x="82" y="284"/>
                    <a:pt x="81" y="285"/>
                    <a:pt x="80" y="286"/>
                  </a:cubicBezTo>
                  <a:cubicBezTo>
                    <a:pt x="80" y="286"/>
                    <a:pt x="80" y="286"/>
                    <a:pt x="80" y="286"/>
                  </a:cubicBezTo>
                  <a:cubicBezTo>
                    <a:pt x="81" y="285"/>
                    <a:pt x="81" y="284"/>
                    <a:pt x="81" y="282"/>
                  </a:cubicBezTo>
                  <a:cubicBezTo>
                    <a:pt x="81" y="282"/>
                    <a:pt x="81" y="282"/>
                    <a:pt x="81" y="282"/>
                  </a:cubicBezTo>
                  <a:cubicBezTo>
                    <a:pt x="82" y="282"/>
                    <a:pt x="82" y="281"/>
                    <a:pt x="82" y="280"/>
                  </a:cubicBezTo>
                  <a:cubicBezTo>
                    <a:pt x="82" y="281"/>
                    <a:pt x="83" y="282"/>
                    <a:pt x="83" y="283"/>
                  </a:cubicBezTo>
                  <a:cubicBezTo>
                    <a:pt x="83" y="283"/>
                    <a:pt x="83" y="283"/>
                    <a:pt x="83" y="283"/>
                  </a:cubicBezTo>
                  <a:close/>
                  <a:moveTo>
                    <a:pt x="84" y="126"/>
                  </a:moveTo>
                  <a:cubicBezTo>
                    <a:pt x="84" y="126"/>
                    <a:pt x="84" y="125"/>
                    <a:pt x="84" y="125"/>
                  </a:cubicBezTo>
                  <a:cubicBezTo>
                    <a:pt x="84" y="125"/>
                    <a:pt x="84" y="124"/>
                    <a:pt x="84" y="124"/>
                  </a:cubicBezTo>
                  <a:cubicBezTo>
                    <a:pt x="84" y="124"/>
                    <a:pt x="85" y="124"/>
                    <a:pt x="85" y="124"/>
                  </a:cubicBezTo>
                  <a:cubicBezTo>
                    <a:pt x="85" y="125"/>
                    <a:pt x="85" y="125"/>
                    <a:pt x="85" y="126"/>
                  </a:cubicBezTo>
                  <a:cubicBezTo>
                    <a:pt x="85" y="126"/>
                    <a:pt x="84" y="126"/>
                    <a:pt x="84" y="126"/>
                  </a:cubicBezTo>
                  <a:close/>
                  <a:moveTo>
                    <a:pt x="86" y="111"/>
                  </a:moveTo>
                  <a:cubicBezTo>
                    <a:pt x="85" y="111"/>
                    <a:pt x="85" y="111"/>
                    <a:pt x="84" y="111"/>
                  </a:cubicBezTo>
                  <a:cubicBezTo>
                    <a:pt x="84" y="111"/>
                    <a:pt x="84" y="111"/>
                    <a:pt x="84" y="111"/>
                  </a:cubicBezTo>
                  <a:cubicBezTo>
                    <a:pt x="84" y="110"/>
                    <a:pt x="85" y="110"/>
                    <a:pt x="85" y="110"/>
                  </a:cubicBezTo>
                  <a:cubicBezTo>
                    <a:pt x="85" y="110"/>
                    <a:pt x="86" y="110"/>
                    <a:pt x="86" y="110"/>
                  </a:cubicBezTo>
                  <a:cubicBezTo>
                    <a:pt x="86" y="110"/>
                    <a:pt x="86" y="110"/>
                    <a:pt x="86" y="111"/>
                  </a:cubicBezTo>
                  <a:close/>
                  <a:moveTo>
                    <a:pt x="83" y="103"/>
                  </a:moveTo>
                  <a:cubicBezTo>
                    <a:pt x="83" y="103"/>
                    <a:pt x="83" y="103"/>
                    <a:pt x="83" y="102"/>
                  </a:cubicBezTo>
                  <a:cubicBezTo>
                    <a:pt x="83" y="102"/>
                    <a:pt x="83" y="101"/>
                    <a:pt x="83" y="101"/>
                  </a:cubicBezTo>
                  <a:cubicBezTo>
                    <a:pt x="84" y="100"/>
                    <a:pt x="84" y="99"/>
                    <a:pt x="84" y="98"/>
                  </a:cubicBezTo>
                  <a:cubicBezTo>
                    <a:pt x="85" y="100"/>
                    <a:pt x="86" y="100"/>
                    <a:pt x="88" y="100"/>
                  </a:cubicBezTo>
                  <a:cubicBezTo>
                    <a:pt x="89" y="100"/>
                    <a:pt x="90" y="100"/>
                    <a:pt x="90" y="99"/>
                  </a:cubicBezTo>
                  <a:cubicBezTo>
                    <a:pt x="91" y="99"/>
                    <a:pt x="91" y="99"/>
                    <a:pt x="91" y="99"/>
                  </a:cubicBezTo>
                  <a:cubicBezTo>
                    <a:pt x="91" y="99"/>
                    <a:pt x="91" y="99"/>
                    <a:pt x="91" y="100"/>
                  </a:cubicBezTo>
                  <a:cubicBezTo>
                    <a:pt x="90" y="100"/>
                    <a:pt x="90" y="102"/>
                    <a:pt x="90" y="103"/>
                  </a:cubicBezTo>
                  <a:cubicBezTo>
                    <a:pt x="90" y="103"/>
                    <a:pt x="90" y="103"/>
                    <a:pt x="90" y="103"/>
                  </a:cubicBezTo>
                  <a:cubicBezTo>
                    <a:pt x="89" y="102"/>
                    <a:pt x="88" y="101"/>
                    <a:pt x="87" y="101"/>
                  </a:cubicBezTo>
                  <a:cubicBezTo>
                    <a:pt x="85" y="101"/>
                    <a:pt x="84" y="102"/>
                    <a:pt x="83" y="103"/>
                  </a:cubicBezTo>
                  <a:close/>
                  <a:moveTo>
                    <a:pt x="89" y="225"/>
                  </a:moveTo>
                  <a:cubicBezTo>
                    <a:pt x="89" y="225"/>
                    <a:pt x="89" y="225"/>
                    <a:pt x="88" y="225"/>
                  </a:cubicBezTo>
                  <a:cubicBezTo>
                    <a:pt x="89" y="224"/>
                    <a:pt x="89" y="224"/>
                    <a:pt x="89" y="224"/>
                  </a:cubicBezTo>
                  <a:cubicBezTo>
                    <a:pt x="89" y="224"/>
                    <a:pt x="89" y="225"/>
                    <a:pt x="89" y="225"/>
                  </a:cubicBezTo>
                  <a:cubicBezTo>
                    <a:pt x="89" y="225"/>
                    <a:pt x="89" y="225"/>
                    <a:pt x="89" y="225"/>
                  </a:cubicBezTo>
                  <a:close/>
                  <a:moveTo>
                    <a:pt x="90" y="316"/>
                  </a:moveTo>
                  <a:cubicBezTo>
                    <a:pt x="90" y="316"/>
                    <a:pt x="90" y="316"/>
                    <a:pt x="90" y="316"/>
                  </a:cubicBezTo>
                  <a:cubicBezTo>
                    <a:pt x="90" y="316"/>
                    <a:pt x="90" y="316"/>
                    <a:pt x="90" y="316"/>
                  </a:cubicBezTo>
                  <a:cubicBezTo>
                    <a:pt x="90" y="316"/>
                    <a:pt x="90" y="316"/>
                    <a:pt x="90" y="316"/>
                  </a:cubicBezTo>
                  <a:cubicBezTo>
                    <a:pt x="90" y="316"/>
                    <a:pt x="90" y="316"/>
                    <a:pt x="90" y="316"/>
                  </a:cubicBezTo>
                  <a:cubicBezTo>
                    <a:pt x="90" y="316"/>
                    <a:pt x="90" y="316"/>
                    <a:pt x="90" y="316"/>
                  </a:cubicBezTo>
                  <a:cubicBezTo>
                    <a:pt x="90" y="316"/>
                    <a:pt x="90" y="316"/>
                    <a:pt x="90" y="316"/>
                  </a:cubicBezTo>
                  <a:close/>
                  <a:moveTo>
                    <a:pt x="92" y="294"/>
                  </a:moveTo>
                  <a:cubicBezTo>
                    <a:pt x="92" y="294"/>
                    <a:pt x="92" y="294"/>
                    <a:pt x="92" y="294"/>
                  </a:cubicBezTo>
                  <a:cubicBezTo>
                    <a:pt x="92" y="294"/>
                    <a:pt x="92" y="294"/>
                    <a:pt x="91" y="294"/>
                  </a:cubicBezTo>
                  <a:cubicBezTo>
                    <a:pt x="91" y="294"/>
                    <a:pt x="91" y="294"/>
                    <a:pt x="91" y="294"/>
                  </a:cubicBezTo>
                  <a:cubicBezTo>
                    <a:pt x="91" y="294"/>
                    <a:pt x="90" y="294"/>
                    <a:pt x="90" y="293"/>
                  </a:cubicBezTo>
                  <a:cubicBezTo>
                    <a:pt x="90" y="293"/>
                    <a:pt x="90" y="293"/>
                    <a:pt x="89" y="293"/>
                  </a:cubicBezTo>
                  <a:cubicBezTo>
                    <a:pt x="90" y="293"/>
                    <a:pt x="90" y="293"/>
                    <a:pt x="90" y="293"/>
                  </a:cubicBezTo>
                  <a:cubicBezTo>
                    <a:pt x="91" y="293"/>
                    <a:pt x="92" y="293"/>
                    <a:pt x="92" y="292"/>
                  </a:cubicBezTo>
                  <a:cubicBezTo>
                    <a:pt x="92" y="292"/>
                    <a:pt x="93" y="292"/>
                    <a:pt x="93" y="292"/>
                  </a:cubicBezTo>
                  <a:cubicBezTo>
                    <a:pt x="92" y="293"/>
                    <a:pt x="92" y="293"/>
                    <a:pt x="92" y="294"/>
                  </a:cubicBezTo>
                  <a:close/>
                  <a:moveTo>
                    <a:pt x="91" y="131"/>
                  </a:moveTo>
                  <a:cubicBezTo>
                    <a:pt x="91" y="131"/>
                    <a:pt x="91" y="131"/>
                    <a:pt x="91" y="131"/>
                  </a:cubicBezTo>
                  <a:cubicBezTo>
                    <a:pt x="91" y="131"/>
                    <a:pt x="91" y="131"/>
                    <a:pt x="91" y="131"/>
                  </a:cubicBezTo>
                  <a:cubicBezTo>
                    <a:pt x="91" y="131"/>
                    <a:pt x="91" y="131"/>
                    <a:pt x="91" y="131"/>
                  </a:cubicBezTo>
                  <a:close/>
                  <a:moveTo>
                    <a:pt x="92" y="119"/>
                  </a:moveTo>
                  <a:cubicBezTo>
                    <a:pt x="92" y="119"/>
                    <a:pt x="92" y="119"/>
                    <a:pt x="92" y="119"/>
                  </a:cubicBezTo>
                  <a:cubicBezTo>
                    <a:pt x="92" y="119"/>
                    <a:pt x="92" y="119"/>
                    <a:pt x="92" y="119"/>
                  </a:cubicBezTo>
                  <a:cubicBezTo>
                    <a:pt x="92" y="119"/>
                    <a:pt x="92" y="119"/>
                    <a:pt x="92" y="119"/>
                  </a:cubicBezTo>
                  <a:cubicBezTo>
                    <a:pt x="92" y="119"/>
                    <a:pt x="92" y="119"/>
                    <a:pt x="92" y="119"/>
                  </a:cubicBezTo>
                  <a:close/>
                  <a:moveTo>
                    <a:pt x="94" y="108"/>
                  </a:moveTo>
                  <a:cubicBezTo>
                    <a:pt x="94" y="108"/>
                    <a:pt x="93" y="108"/>
                    <a:pt x="93" y="108"/>
                  </a:cubicBezTo>
                  <a:cubicBezTo>
                    <a:pt x="93" y="108"/>
                    <a:pt x="92" y="108"/>
                    <a:pt x="92" y="108"/>
                  </a:cubicBezTo>
                  <a:cubicBezTo>
                    <a:pt x="92" y="108"/>
                    <a:pt x="92" y="108"/>
                    <a:pt x="91" y="108"/>
                  </a:cubicBezTo>
                  <a:cubicBezTo>
                    <a:pt x="91" y="108"/>
                    <a:pt x="90" y="109"/>
                    <a:pt x="89" y="109"/>
                  </a:cubicBezTo>
                  <a:cubicBezTo>
                    <a:pt x="89" y="109"/>
                    <a:pt x="89" y="109"/>
                    <a:pt x="89" y="109"/>
                  </a:cubicBezTo>
                  <a:cubicBezTo>
                    <a:pt x="90" y="109"/>
                    <a:pt x="91" y="107"/>
                    <a:pt x="91" y="106"/>
                  </a:cubicBezTo>
                  <a:cubicBezTo>
                    <a:pt x="91" y="106"/>
                    <a:pt x="91" y="106"/>
                    <a:pt x="91" y="106"/>
                  </a:cubicBezTo>
                  <a:cubicBezTo>
                    <a:pt x="92" y="107"/>
                    <a:pt x="93" y="108"/>
                    <a:pt x="94" y="108"/>
                  </a:cubicBezTo>
                  <a:cubicBezTo>
                    <a:pt x="94" y="108"/>
                    <a:pt x="94" y="108"/>
                    <a:pt x="94" y="108"/>
                  </a:cubicBezTo>
                  <a:cubicBezTo>
                    <a:pt x="94" y="108"/>
                    <a:pt x="94" y="108"/>
                    <a:pt x="94" y="108"/>
                  </a:cubicBezTo>
                  <a:close/>
                  <a:moveTo>
                    <a:pt x="149" y="8"/>
                  </a:moveTo>
                  <a:cubicBezTo>
                    <a:pt x="152" y="7"/>
                    <a:pt x="154" y="5"/>
                    <a:pt x="154" y="3"/>
                  </a:cubicBezTo>
                  <a:cubicBezTo>
                    <a:pt x="154" y="2"/>
                    <a:pt x="153" y="2"/>
                    <a:pt x="153" y="1"/>
                  </a:cubicBezTo>
                  <a:cubicBezTo>
                    <a:pt x="153" y="1"/>
                    <a:pt x="153" y="1"/>
                    <a:pt x="153" y="1"/>
                  </a:cubicBezTo>
                  <a:cubicBezTo>
                    <a:pt x="154" y="2"/>
                    <a:pt x="155" y="3"/>
                    <a:pt x="157" y="3"/>
                  </a:cubicBezTo>
                  <a:cubicBezTo>
                    <a:pt x="157" y="3"/>
                    <a:pt x="158" y="3"/>
                    <a:pt x="158" y="2"/>
                  </a:cubicBezTo>
                  <a:cubicBezTo>
                    <a:pt x="159" y="2"/>
                    <a:pt x="159" y="3"/>
                    <a:pt x="159" y="3"/>
                  </a:cubicBezTo>
                  <a:cubicBezTo>
                    <a:pt x="159" y="3"/>
                    <a:pt x="159" y="4"/>
                    <a:pt x="159" y="4"/>
                  </a:cubicBezTo>
                  <a:cubicBezTo>
                    <a:pt x="158" y="4"/>
                    <a:pt x="158" y="4"/>
                    <a:pt x="157" y="4"/>
                  </a:cubicBezTo>
                  <a:cubicBezTo>
                    <a:pt x="154" y="4"/>
                    <a:pt x="152" y="6"/>
                    <a:pt x="152" y="9"/>
                  </a:cubicBezTo>
                  <a:cubicBezTo>
                    <a:pt x="152" y="9"/>
                    <a:pt x="152" y="9"/>
                    <a:pt x="152" y="9"/>
                  </a:cubicBezTo>
                  <a:cubicBezTo>
                    <a:pt x="151" y="9"/>
                    <a:pt x="151" y="10"/>
                    <a:pt x="150" y="10"/>
                  </a:cubicBezTo>
                  <a:cubicBezTo>
                    <a:pt x="150" y="10"/>
                    <a:pt x="149" y="10"/>
                    <a:pt x="148" y="10"/>
                  </a:cubicBezTo>
                  <a:cubicBezTo>
                    <a:pt x="148" y="10"/>
                    <a:pt x="148" y="10"/>
                    <a:pt x="147" y="10"/>
                  </a:cubicBezTo>
                  <a:cubicBezTo>
                    <a:pt x="148" y="9"/>
                    <a:pt x="149" y="9"/>
                    <a:pt x="149" y="8"/>
                  </a:cubicBezTo>
                  <a:close/>
                  <a:moveTo>
                    <a:pt x="158" y="35"/>
                  </a:moveTo>
                  <a:cubicBezTo>
                    <a:pt x="156" y="35"/>
                    <a:pt x="154" y="38"/>
                    <a:pt x="154" y="40"/>
                  </a:cubicBezTo>
                  <a:cubicBezTo>
                    <a:pt x="154" y="41"/>
                    <a:pt x="154" y="42"/>
                    <a:pt x="155" y="43"/>
                  </a:cubicBezTo>
                  <a:cubicBezTo>
                    <a:pt x="155" y="43"/>
                    <a:pt x="154" y="43"/>
                    <a:pt x="154" y="43"/>
                  </a:cubicBezTo>
                  <a:cubicBezTo>
                    <a:pt x="154" y="42"/>
                    <a:pt x="153" y="41"/>
                    <a:pt x="153" y="41"/>
                  </a:cubicBezTo>
                  <a:cubicBezTo>
                    <a:pt x="153" y="40"/>
                    <a:pt x="154" y="39"/>
                    <a:pt x="154" y="38"/>
                  </a:cubicBezTo>
                  <a:cubicBezTo>
                    <a:pt x="154" y="38"/>
                    <a:pt x="154" y="37"/>
                    <a:pt x="154" y="37"/>
                  </a:cubicBezTo>
                  <a:cubicBezTo>
                    <a:pt x="155" y="37"/>
                    <a:pt x="157" y="35"/>
                    <a:pt x="157" y="33"/>
                  </a:cubicBezTo>
                  <a:cubicBezTo>
                    <a:pt x="157" y="33"/>
                    <a:pt x="157" y="32"/>
                    <a:pt x="157" y="32"/>
                  </a:cubicBezTo>
                  <a:cubicBezTo>
                    <a:pt x="157" y="32"/>
                    <a:pt x="157" y="32"/>
                    <a:pt x="157" y="32"/>
                  </a:cubicBezTo>
                  <a:cubicBezTo>
                    <a:pt x="158" y="32"/>
                    <a:pt x="158" y="32"/>
                    <a:pt x="159" y="32"/>
                  </a:cubicBezTo>
                  <a:cubicBezTo>
                    <a:pt x="159" y="32"/>
                    <a:pt x="159" y="32"/>
                    <a:pt x="159" y="33"/>
                  </a:cubicBezTo>
                  <a:cubicBezTo>
                    <a:pt x="159" y="33"/>
                    <a:pt x="158" y="34"/>
                    <a:pt x="158" y="34"/>
                  </a:cubicBezTo>
                  <a:cubicBezTo>
                    <a:pt x="158" y="35"/>
                    <a:pt x="158" y="35"/>
                    <a:pt x="158" y="35"/>
                  </a:cubicBezTo>
                  <a:close/>
                  <a:moveTo>
                    <a:pt x="151" y="53"/>
                  </a:moveTo>
                  <a:cubicBezTo>
                    <a:pt x="151" y="52"/>
                    <a:pt x="151" y="52"/>
                    <a:pt x="151" y="52"/>
                  </a:cubicBezTo>
                  <a:cubicBezTo>
                    <a:pt x="151" y="52"/>
                    <a:pt x="151" y="52"/>
                    <a:pt x="151" y="52"/>
                  </a:cubicBezTo>
                  <a:cubicBezTo>
                    <a:pt x="151" y="52"/>
                    <a:pt x="152" y="52"/>
                    <a:pt x="152" y="52"/>
                  </a:cubicBezTo>
                  <a:cubicBezTo>
                    <a:pt x="152" y="52"/>
                    <a:pt x="153" y="52"/>
                    <a:pt x="153" y="52"/>
                  </a:cubicBezTo>
                  <a:cubicBezTo>
                    <a:pt x="154" y="52"/>
                    <a:pt x="155" y="52"/>
                    <a:pt x="155" y="52"/>
                  </a:cubicBezTo>
                  <a:cubicBezTo>
                    <a:pt x="155" y="52"/>
                    <a:pt x="156" y="52"/>
                    <a:pt x="156" y="52"/>
                  </a:cubicBezTo>
                  <a:cubicBezTo>
                    <a:pt x="156" y="52"/>
                    <a:pt x="156" y="52"/>
                    <a:pt x="157" y="51"/>
                  </a:cubicBezTo>
                  <a:cubicBezTo>
                    <a:pt x="157" y="52"/>
                    <a:pt x="157" y="52"/>
                    <a:pt x="157" y="52"/>
                  </a:cubicBezTo>
                  <a:cubicBezTo>
                    <a:pt x="157" y="53"/>
                    <a:pt x="157" y="54"/>
                    <a:pt x="158" y="55"/>
                  </a:cubicBezTo>
                  <a:cubicBezTo>
                    <a:pt x="158" y="55"/>
                    <a:pt x="158" y="56"/>
                    <a:pt x="158" y="56"/>
                  </a:cubicBezTo>
                  <a:cubicBezTo>
                    <a:pt x="158" y="56"/>
                    <a:pt x="158" y="57"/>
                    <a:pt x="158" y="57"/>
                  </a:cubicBezTo>
                  <a:cubicBezTo>
                    <a:pt x="157" y="57"/>
                    <a:pt x="157" y="57"/>
                    <a:pt x="157" y="57"/>
                  </a:cubicBezTo>
                  <a:cubicBezTo>
                    <a:pt x="156" y="57"/>
                    <a:pt x="155" y="57"/>
                    <a:pt x="155" y="57"/>
                  </a:cubicBezTo>
                  <a:cubicBezTo>
                    <a:pt x="155" y="57"/>
                    <a:pt x="155" y="57"/>
                    <a:pt x="155" y="57"/>
                  </a:cubicBezTo>
                  <a:cubicBezTo>
                    <a:pt x="155" y="55"/>
                    <a:pt x="153" y="53"/>
                    <a:pt x="151" y="53"/>
                  </a:cubicBezTo>
                  <a:close/>
                  <a:moveTo>
                    <a:pt x="150" y="26"/>
                  </a:moveTo>
                  <a:cubicBezTo>
                    <a:pt x="150" y="26"/>
                    <a:pt x="149" y="26"/>
                    <a:pt x="149" y="26"/>
                  </a:cubicBezTo>
                  <a:cubicBezTo>
                    <a:pt x="149" y="26"/>
                    <a:pt x="150" y="26"/>
                    <a:pt x="150" y="25"/>
                  </a:cubicBezTo>
                  <a:cubicBezTo>
                    <a:pt x="151" y="25"/>
                    <a:pt x="151" y="25"/>
                    <a:pt x="152" y="25"/>
                  </a:cubicBezTo>
                  <a:cubicBezTo>
                    <a:pt x="152" y="25"/>
                    <a:pt x="152" y="25"/>
                    <a:pt x="153" y="26"/>
                  </a:cubicBezTo>
                  <a:cubicBezTo>
                    <a:pt x="153" y="26"/>
                    <a:pt x="152" y="27"/>
                    <a:pt x="152" y="27"/>
                  </a:cubicBezTo>
                  <a:cubicBezTo>
                    <a:pt x="152" y="26"/>
                    <a:pt x="151" y="26"/>
                    <a:pt x="150" y="26"/>
                  </a:cubicBezTo>
                  <a:close/>
                  <a:moveTo>
                    <a:pt x="156" y="71"/>
                  </a:moveTo>
                  <a:cubicBezTo>
                    <a:pt x="156" y="71"/>
                    <a:pt x="156" y="71"/>
                    <a:pt x="157" y="71"/>
                  </a:cubicBezTo>
                  <a:cubicBezTo>
                    <a:pt x="157" y="72"/>
                    <a:pt x="157" y="73"/>
                    <a:pt x="158" y="73"/>
                  </a:cubicBezTo>
                  <a:cubicBezTo>
                    <a:pt x="158" y="74"/>
                    <a:pt x="158" y="74"/>
                    <a:pt x="158" y="74"/>
                  </a:cubicBezTo>
                  <a:cubicBezTo>
                    <a:pt x="158" y="74"/>
                    <a:pt x="158" y="74"/>
                    <a:pt x="158" y="74"/>
                  </a:cubicBezTo>
                  <a:cubicBezTo>
                    <a:pt x="158" y="73"/>
                    <a:pt x="156" y="72"/>
                    <a:pt x="155" y="72"/>
                  </a:cubicBezTo>
                  <a:cubicBezTo>
                    <a:pt x="155" y="72"/>
                    <a:pt x="156" y="71"/>
                    <a:pt x="156" y="71"/>
                  </a:cubicBezTo>
                  <a:close/>
                  <a:moveTo>
                    <a:pt x="155" y="18"/>
                  </a:moveTo>
                  <a:cubicBezTo>
                    <a:pt x="155" y="18"/>
                    <a:pt x="155" y="18"/>
                    <a:pt x="156" y="18"/>
                  </a:cubicBezTo>
                  <a:cubicBezTo>
                    <a:pt x="156" y="18"/>
                    <a:pt x="156" y="18"/>
                    <a:pt x="156" y="18"/>
                  </a:cubicBezTo>
                  <a:cubicBezTo>
                    <a:pt x="156" y="18"/>
                    <a:pt x="156" y="18"/>
                    <a:pt x="156" y="18"/>
                  </a:cubicBezTo>
                  <a:cubicBezTo>
                    <a:pt x="156" y="18"/>
                    <a:pt x="155" y="18"/>
                    <a:pt x="155" y="18"/>
                  </a:cubicBezTo>
                  <a:close/>
                  <a:moveTo>
                    <a:pt x="145" y="10"/>
                  </a:moveTo>
                  <a:cubicBezTo>
                    <a:pt x="145" y="10"/>
                    <a:pt x="146" y="10"/>
                    <a:pt x="146" y="10"/>
                  </a:cubicBezTo>
                  <a:cubicBezTo>
                    <a:pt x="145" y="11"/>
                    <a:pt x="145" y="11"/>
                    <a:pt x="145" y="12"/>
                  </a:cubicBezTo>
                  <a:cubicBezTo>
                    <a:pt x="145" y="12"/>
                    <a:pt x="144" y="12"/>
                    <a:pt x="144" y="12"/>
                  </a:cubicBezTo>
                  <a:cubicBezTo>
                    <a:pt x="144" y="12"/>
                    <a:pt x="144" y="12"/>
                    <a:pt x="144" y="11"/>
                  </a:cubicBezTo>
                  <a:cubicBezTo>
                    <a:pt x="144" y="11"/>
                    <a:pt x="144" y="11"/>
                    <a:pt x="144" y="10"/>
                  </a:cubicBezTo>
                  <a:cubicBezTo>
                    <a:pt x="144" y="10"/>
                    <a:pt x="144" y="10"/>
                    <a:pt x="145" y="10"/>
                  </a:cubicBezTo>
                  <a:close/>
                  <a:moveTo>
                    <a:pt x="144" y="36"/>
                  </a:moveTo>
                  <a:cubicBezTo>
                    <a:pt x="144" y="36"/>
                    <a:pt x="144" y="36"/>
                    <a:pt x="144" y="36"/>
                  </a:cubicBezTo>
                  <a:cubicBezTo>
                    <a:pt x="144" y="36"/>
                    <a:pt x="144" y="37"/>
                    <a:pt x="145" y="37"/>
                  </a:cubicBezTo>
                  <a:cubicBezTo>
                    <a:pt x="144" y="37"/>
                    <a:pt x="144" y="37"/>
                    <a:pt x="144" y="37"/>
                  </a:cubicBezTo>
                  <a:cubicBezTo>
                    <a:pt x="144" y="38"/>
                    <a:pt x="143" y="38"/>
                    <a:pt x="143" y="39"/>
                  </a:cubicBezTo>
                  <a:cubicBezTo>
                    <a:pt x="143" y="39"/>
                    <a:pt x="142" y="39"/>
                    <a:pt x="142" y="39"/>
                  </a:cubicBezTo>
                  <a:cubicBezTo>
                    <a:pt x="143" y="38"/>
                    <a:pt x="143" y="37"/>
                    <a:pt x="144" y="36"/>
                  </a:cubicBezTo>
                  <a:close/>
                  <a:moveTo>
                    <a:pt x="140" y="7"/>
                  </a:moveTo>
                  <a:cubicBezTo>
                    <a:pt x="140" y="7"/>
                    <a:pt x="140" y="7"/>
                    <a:pt x="140" y="8"/>
                  </a:cubicBezTo>
                  <a:cubicBezTo>
                    <a:pt x="140" y="8"/>
                    <a:pt x="140" y="8"/>
                    <a:pt x="139" y="8"/>
                  </a:cubicBezTo>
                  <a:cubicBezTo>
                    <a:pt x="139" y="8"/>
                    <a:pt x="139" y="8"/>
                    <a:pt x="139" y="8"/>
                  </a:cubicBezTo>
                  <a:cubicBezTo>
                    <a:pt x="139" y="7"/>
                    <a:pt x="139" y="7"/>
                    <a:pt x="140" y="7"/>
                  </a:cubicBezTo>
                  <a:close/>
                  <a:moveTo>
                    <a:pt x="139" y="4"/>
                  </a:moveTo>
                  <a:cubicBezTo>
                    <a:pt x="139" y="4"/>
                    <a:pt x="139" y="5"/>
                    <a:pt x="139" y="5"/>
                  </a:cubicBezTo>
                  <a:cubicBezTo>
                    <a:pt x="139" y="5"/>
                    <a:pt x="139" y="5"/>
                    <a:pt x="139" y="5"/>
                  </a:cubicBezTo>
                  <a:cubicBezTo>
                    <a:pt x="139" y="5"/>
                    <a:pt x="139" y="4"/>
                    <a:pt x="139" y="4"/>
                  </a:cubicBezTo>
                  <a:cubicBezTo>
                    <a:pt x="139" y="4"/>
                    <a:pt x="139" y="4"/>
                    <a:pt x="139" y="4"/>
                  </a:cubicBezTo>
                  <a:close/>
                  <a:moveTo>
                    <a:pt x="135" y="28"/>
                  </a:moveTo>
                  <a:cubicBezTo>
                    <a:pt x="136" y="27"/>
                    <a:pt x="136" y="26"/>
                    <a:pt x="136" y="25"/>
                  </a:cubicBezTo>
                  <a:cubicBezTo>
                    <a:pt x="136" y="24"/>
                    <a:pt x="136" y="24"/>
                    <a:pt x="136" y="24"/>
                  </a:cubicBezTo>
                  <a:cubicBezTo>
                    <a:pt x="137" y="25"/>
                    <a:pt x="138" y="25"/>
                    <a:pt x="139" y="26"/>
                  </a:cubicBezTo>
                  <a:cubicBezTo>
                    <a:pt x="138" y="27"/>
                    <a:pt x="138" y="27"/>
                    <a:pt x="137" y="28"/>
                  </a:cubicBezTo>
                  <a:cubicBezTo>
                    <a:pt x="137" y="29"/>
                    <a:pt x="136" y="29"/>
                    <a:pt x="136" y="30"/>
                  </a:cubicBezTo>
                  <a:cubicBezTo>
                    <a:pt x="136" y="29"/>
                    <a:pt x="135" y="29"/>
                    <a:pt x="135" y="28"/>
                  </a:cubicBezTo>
                  <a:cubicBezTo>
                    <a:pt x="135" y="28"/>
                    <a:pt x="135" y="28"/>
                    <a:pt x="135" y="28"/>
                  </a:cubicBezTo>
                  <a:close/>
                  <a:moveTo>
                    <a:pt x="139" y="39"/>
                  </a:moveTo>
                  <a:cubicBezTo>
                    <a:pt x="138" y="39"/>
                    <a:pt x="137" y="40"/>
                    <a:pt x="137" y="41"/>
                  </a:cubicBezTo>
                  <a:cubicBezTo>
                    <a:pt x="137" y="40"/>
                    <a:pt x="136" y="40"/>
                    <a:pt x="136" y="40"/>
                  </a:cubicBezTo>
                  <a:cubicBezTo>
                    <a:pt x="137" y="39"/>
                    <a:pt x="137" y="39"/>
                    <a:pt x="138" y="39"/>
                  </a:cubicBezTo>
                  <a:cubicBezTo>
                    <a:pt x="138" y="39"/>
                    <a:pt x="138" y="39"/>
                    <a:pt x="139" y="39"/>
                  </a:cubicBezTo>
                  <a:close/>
                  <a:moveTo>
                    <a:pt x="133" y="59"/>
                  </a:moveTo>
                  <a:cubicBezTo>
                    <a:pt x="133" y="59"/>
                    <a:pt x="133" y="59"/>
                    <a:pt x="133" y="59"/>
                  </a:cubicBezTo>
                  <a:cubicBezTo>
                    <a:pt x="134" y="59"/>
                    <a:pt x="135" y="59"/>
                    <a:pt x="135" y="59"/>
                  </a:cubicBezTo>
                  <a:cubicBezTo>
                    <a:pt x="135" y="59"/>
                    <a:pt x="135" y="59"/>
                    <a:pt x="135" y="59"/>
                  </a:cubicBezTo>
                  <a:cubicBezTo>
                    <a:pt x="138" y="59"/>
                    <a:pt x="140" y="57"/>
                    <a:pt x="140" y="55"/>
                  </a:cubicBezTo>
                  <a:cubicBezTo>
                    <a:pt x="140" y="54"/>
                    <a:pt x="139" y="54"/>
                    <a:pt x="139" y="53"/>
                  </a:cubicBezTo>
                  <a:cubicBezTo>
                    <a:pt x="140" y="53"/>
                    <a:pt x="141" y="53"/>
                    <a:pt x="141" y="52"/>
                  </a:cubicBezTo>
                  <a:cubicBezTo>
                    <a:pt x="141" y="52"/>
                    <a:pt x="142" y="53"/>
                    <a:pt x="143" y="53"/>
                  </a:cubicBezTo>
                  <a:cubicBezTo>
                    <a:pt x="141" y="54"/>
                    <a:pt x="139" y="55"/>
                    <a:pt x="139" y="58"/>
                  </a:cubicBezTo>
                  <a:cubicBezTo>
                    <a:pt x="138" y="58"/>
                    <a:pt x="137" y="60"/>
                    <a:pt x="137" y="61"/>
                  </a:cubicBezTo>
                  <a:cubicBezTo>
                    <a:pt x="137" y="61"/>
                    <a:pt x="137" y="62"/>
                    <a:pt x="137" y="62"/>
                  </a:cubicBezTo>
                  <a:cubicBezTo>
                    <a:pt x="137" y="62"/>
                    <a:pt x="137" y="62"/>
                    <a:pt x="137" y="62"/>
                  </a:cubicBezTo>
                  <a:cubicBezTo>
                    <a:pt x="136" y="62"/>
                    <a:pt x="135" y="63"/>
                    <a:pt x="134" y="65"/>
                  </a:cubicBezTo>
                  <a:cubicBezTo>
                    <a:pt x="134" y="65"/>
                    <a:pt x="134" y="65"/>
                    <a:pt x="134" y="65"/>
                  </a:cubicBezTo>
                  <a:cubicBezTo>
                    <a:pt x="133" y="64"/>
                    <a:pt x="133" y="64"/>
                    <a:pt x="133" y="64"/>
                  </a:cubicBezTo>
                  <a:cubicBezTo>
                    <a:pt x="132" y="63"/>
                    <a:pt x="132" y="62"/>
                    <a:pt x="132" y="62"/>
                  </a:cubicBezTo>
                  <a:cubicBezTo>
                    <a:pt x="133" y="61"/>
                    <a:pt x="133" y="60"/>
                    <a:pt x="133" y="59"/>
                  </a:cubicBezTo>
                  <a:close/>
                  <a:moveTo>
                    <a:pt x="142" y="77"/>
                  </a:moveTo>
                  <a:cubicBezTo>
                    <a:pt x="142" y="77"/>
                    <a:pt x="142" y="77"/>
                    <a:pt x="142" y="78"/>
                  </a:cubicBezTo>
                  <a:cubicBezTo>
                    <a:pt x="142" y="78"/>
                    <a:pt x="142" y="77"/>
                    <a:pt x="141" y="77"/>
                  </a:cubicBezTo>
                  <a:cubicBezTo>
                    <a:pt x="141" y="77"/>
                    <a:pt x="141" y="77"/>
                    <a:pt x="141" y="77"/>
                  </a:cubicBezTo>
                  <a:cubicBezTo>
                    <a:pt x="142" y="77"/>
                    <a:pt x="142" y="77"/>
                    <a:pt x="142" y="77"/>
                  </a:cubicBezTo>
                  <a:cubicBezTo>
                    <a:pt x="142" y="77"/>
                    <a:pt x="142" y="77"/>
                    <a:pt x="142" y="77"/>
                  </a:cubicBezTo>
                  <a:close/>
                  <a:moveTo>
                    <a:pt x="133" y="75"/>
                  </a:moveTo>
                  <a:cubicBezTo>
                    <a:pt x="134" y="75"/>
                    <a:pt x="134" y="75"/>
                    <a:pt x="135" y="75"/>
                  </a:cubicBezTo>
                  <a:cubicBezTo>
                    <a:pt x="136" y="77"/>
                    <a:pt x="137" y="78"/>
                    <a:pt x="139" y="78"/>
                  </a:cubicBezTo>
                  <a:cubicBezTo>
                    <a:pt x="139" y="78"/>
                    <a:pt x="138" y="79"/>
                    <a:pt x="138" y="79"/>
                  </a:cubicBezTo>
                  <a:cubicBezTo>
                    <a:pt x="137" y="78"/>
                    <a:pt x="136" y="78"/>
                    <a:pt x="135" y="78"/>
                  </a:cubicBezTo>
                  <a:cubicBezTo>
                    <a:pt x="133" y="78"/>
                    <a:pt x="132" y="78"/>
                    <a:pt x="131" y="79"/>
                  </a:cubicBezTo>
                  <a:cubicBezTo>
                    <a:pt x="131" y="79"/>
                    <a:pt x="131" y="79"/>
                    <a:pt x="130" y="78"/>
                  </a:cubicBezTo>
                  <a:cubicBezTo>
                    <a:pt x="132" y="78"/>
                    <a:pt x="133" y="76"/>
                    <a:pt x="133" y="75"/>
                  </a:cubicBezTo>
                  <a:close/>
                  <a:moveTo>
                    <a:pt x="140" y="101"/>
                  </a:moveTo>
                  <a:cubicBezTo>
                    <a:pt x="140" y="101"/>
                    <a:pt x="139" y="101"/>
                    <a:pt x="139" y="101"/>
                  </a:cubicBezTo>
                  <a:cubicBezTo>
                    <a:pt x="139" y="101"/>
                    <a:pt x="138" y="100"/>
                    <a:pt x="137" y="100"/>
                  </a:cubicBezTo>
                  <a:cubicBezTo>
                    <a:pt x="138" y="99"/>
                    <a:pt x="138" y="99"/>
                    <a:pt x="139" y="98"/>
                  </a:cubicBezTo>
                  <a:cubicBezTo>
                    <a:pt x="139" y="98"/>
                    <a:pt x="139" y="98"/>
                    <a:pt x="139" y="98"/>
                  </a:cubicBezTo>
                  <a:cubicBezTo>
                    <a:pt x="139" y="99"/>
                    <a:pt x="139" y="100"/>
                    <a:pt x="140" y="101"/>
                  </a:cubicBezTo>
                  <a:close/>
                  <a:moveTo>
                    <a:pt x="132" y="252"/>
                  </a:moveTo>
                  <a:cubicBezTo>
                    <a:pt x="132" y="252"/>
                    <a:pt x="132" y="252"/>
                    <a:pt x="132" y="252"/>
                  </a:cubicBezTo>
                  <a:cubicBezTo>
                    <a:pt x="132" y="252"/>
                    <a:pt x="132" y="252"/>
                    <a:pt x="132" y="251"/>
                  </a:cubicBezTo>
                  <a:cubicBezTo>
                    <a:pt x="132" y="252"/>
                    <a:pt x="132" y="252"/>
                    <a:pt x="132" y="252"/>
                  </a:cubicBezTo>
                  <a:cubicBezTo>
                    <a:pt x="132" y="252"/>
                    <a:pt x="132" y="252"/>
                    <a:pt x="132" y="252"/>
                  </a:cubicBezTo>
                  <a:close/>
                  <a:moveTo>
                    <a:pt x="127" y="45"/>
                  </a:moveTo>
                  <a:cubicBezTo>
                    <a:pt x="127" y="45"/>
                    <a:pt x="127" y="45"/>
                    <a:pt x="127" y="45"/>
                  </a:cubicBezTo>
                  <a:cubicBezTo>
                    <a:pt x="127" y="46"/>
                    <a:pt x="127" y="46"/>
                    <a:pt x="127" y="46"/>
                  </a:cubicBezTo>
                  <a:cubicBezTo>
                    <a:pt x="127" y="47"/>
                    <a:pt x="127" y="47"/>
                    <a:pt x="127" y="48"/>
                  </a:cubicBezTo>
                  <a:cubicBezTo>
                    <a:pt x="127" y="48"/>
                    <a:pt x="127" y="49"/>
                    <a:pt x="127" y="49"/>
                  </a:cubicBezTo>
                  <a:cubicBezTo>
                    <a:pt x="127" y="49"/>
                    <a:pt x="126" y="50"/>
                    <a:pt x="126" y="51"/>
                  </a:cubicBezTo>
                  <a:cubicBezTo>
                    <a:pt x="126" y="50"/>
                    <a:pt x="125" y="50"/>
                    <a:pt x="124" y="50"/>
                  </a:cubicBezTo>
                  <a:cubicBezTo>
                    <a:pt x="125" y="49"/>
                    <a:pt x="125" y="48"/>
                    <a:pt x="125" y="47"/>
                  </a:cubicBezTo>
                  <a:cubicBezTo>
                    <a:pt x="126" y="47"/>
                    <a:pt x="127" y="46"/>
                    <a:pt x="127" y="45"/>
                  </a:cubicBezTo>
                  <a:close/>
                  <a:moveTo>
                    <a:pt x="127" y="43"/>
                  </a:moveTo>
                  <a:cubicBezTo>
                    <a:pt x="127" y="43"/>
                    <a:pt x="127" y="43"/>
                    <a:pt x="127" y="43"/>
                  </a:cubicBezTo>
                  <a:cubicBezTo>
                    <a:pt x="127" y="43"/>
                    <a:pt x="127" y="43"/>
                    <a:pt x="127" y="43"/>
                  </a:cubicBezTo>
                  <a:cubicBezTo>
                    <a:pt x="127" y="43"/>
                    <a:pt x="127" y="43"/>
                    <a:pt x="127" y="43"/>
                  </a:cubicBezTo>
                  <a:close/>
                  <a:moveTo>
                    <a:pt x="126" y="79"/>
                  </a:moveTo>
                  <a:cubicBezTo>
                    <a:pt x="126" y="78"/>
                    <a:pt x="126" y="78"/>
                    <a:pt x="126" y="78"/>
                  </a:cubicBezTo>
                  <a:cubicBezTo>
                    <a:pt x="126" y="78"/>
                    <a:pt x="126" y="78"/>
                    <a:pt x="126" y="78"/>
                  </a:cubicBezTo>
                  <a:cubicBezTo>
                    <a:pt x="126" y="77"/>
                    <a:pt x="125" y="77"/>
                    <a:pt x="125" y="76"/>
                  </a:cubicBezTo>
                  <a:cubicBezTo>
                    <a:pt x="125" y="76"/>
                    <a:pt x="125" y="76"/>
                    <a:pt x="125" y="76"/>
                  </a:cubicBezTo>
                  <a:cubicBezTo>
                    <a:pt x="125" y="76"/>
                    <a:pt x="125" y="76"/>
                    <a:pt x="125" y="76"/>
                  </a:cubicBezTo>
                  <a:cubicBezTo>
                    <a:pt x="126" y="76"/>
                    <a:pt x="126" y="76"/>
                    <a:pt x="126" y="76"/>
                  </a:cubicBezTo>
                  <a:cubicBezTo>
                    <a:pt x="126" y="77"/>
                    <a:pt x="127" y="78"/>
                    <a:pt x="127" y="78"/>
                  </a:cubicBezTo>
                  <a:cubicBezTo>
                    <a:pt x="127" y="78"/>
                    <a:pt x="126" y="78"/>
                    <a:pt x="126" y="79"/>
                  </a:cubicBezTo>
                  <a:close/>
                  <a:moveTo>
                    <a:pt x="126" y="194"/>
                  </a:moveTo>
                  <a:cubicBezTo>
                    <a:pt x="126" y="194"/>
                    <a:pt x="126" y="194"/>
                    <a:pt x="126" y="194"/>
                  </a:cubicBezTo>
                  <a:cubicBezTo>
                    <a:pt x="126" y="194"/>
                    <a:pt x="126" y="194"/>
                    <a:pt x="125" y="194"/>
                  </a:cubicBezTo>
                  <a:cubicBezTo>
                    <a:pt x="125" y="194"/>
                    <a:pt x="125" y="194"/>
                    <a:pt x="125" y="193"/>
                  </a:cubicBezTo>
                  <a:cubicBezTo>
                    <a:pt x="126" y="194"/>
                    <a:pt x="126" y="194"/>
                    <a:pt x="126" y="194"/>
                  </a:cubicBezTo>
                  <a:close/>
                  <a:moveTo>
                    <a:pt x="128" y="100"/>
                  </a:moveTo>
                  <a:cubicBezTo>
                    <a:pt x="128" y="101"/>
                    <a:pt x="129" y="102"/>
                    <a:pt x="130" y="103"/>
                  </a:cubicBezTo>
                  <a:cubicBezTo>
                    <a:pt x="130" y="103"/>
                    <a:pt x="130" y="103"/>
                    <a:pt x="130" y="103"/>
                  </a:cubicBezTo>
                  <a:cubicBezTo>
                    <a:pt x="129" y="103"/>
                    <a:pt x="129" y="103"/>
                    <a:pt x="129" y="103"/>
                  </a:cubicBezTo>
                  <a:cubicBezTo>
                    <a:pt x="129" y="103"/>
                    <a:pt x="128" y="103"/>
                    <a:pt x="128" y="104"/>
                  </a:cubicBezTo>
                  <a:cubicBezTo>
                    <a:pt x="127" y="103"/>
                    <a:pt x="127" y="103"/>
                    <a:pt x="126" y="103"/>
                  </a:cubicBezTo>
                  <a:cubicBezTo>
                    <a:pt x="126" y="103"/>
                    <a:pt x="126" y="103"/>
                    <a:pt x="126" y="103"/>
                  </a:cubicBezTo>
                  <a:cubicBezTo>
                    <a:pt x="126" y="103"/>
                    <a:pt x="126" y="103"/>
                    <a:pt x="126" y="103"/>
                  </a:cubicBezTo>
                  <a:cubicBezTo>
                    <a:pt x="127" y="102"/>
                    <a:pt x="128" y="101"/>
                    <a:pt x="128" y="100"/>
                  </a:cubicBezTo>
                  <a:close/>
                  <a:moveTo>
                    <a:pt x="127" y="96"/>
                  </a:moveTo>
                  <a:cubicBezTo>
                    <a:pt x="127" y="96"/>
                    <a:pt x="128" y="97"/>
                    <a:pt x="128" y="97"/>
                  </a:cubicBezTo>
                  <a:cubicBezTo>
                    <a:pt x="128" y="97"/>
                    <a:pt x="128" y="97"/>
                    <a:pt x="128" y="97"/>
                  </a:cubicBezTo>
                  <a:cubicBezTo>
                    <a:pt x="127" y="97"/>
                    <a:pt x="127" y="97"/>
                    <a:pt x="127" y="97"/>
                  </a:cubicBezTo>
                  <a:cubicBezTo>
                    <a:pt x="127" y="97"/>
                    <a:pt x="127" y="96"/>
                    <a:pt x="127" y="96"/>
                  </a:cubicBezTo>
                  <a:close/>
                  <a:moveTo>
                    <a:pt x="127" y="95"/>
                  </a:moveTo>
                  <a:cubicBezTo>
                    <a:pt x="127" y="95"/>
                    <a:pt x="127" y="95"/>
                    <a:pt x="128" y="95"/>
                  </a:cubicBezTo>
                  <a:cubicBezTo>
                    <a:pt x="127" y="96"/>
                    <a:pt x="127" y="96"/>
                    <a:pt x="127" y="96"/>
                  </a:cubicBezTo>
                  <a:cubicBezTo>
                    <a:pt x="127" y="96"/>
                    <a:pt x="127" y="95"/>
                    <a:pt x="127" y="95"/>
                  </a:cubicBezTo>
                  <a:close/>
                  <a:moveTo>
                    <a:pt x="124" y="13"/>
                  </a:moveTo>
                  <a:cubicBezTo>
                    <a:pt x="125" y="13"/>
                    <a:pt x="125" y="12"/>
                    <a:pt x="126" y="11"/>
                  </a:cubicBezTo>
                  <a:cubicBezTo>
                    <a:pt x="126" y="12"/>
                    <a:pt x="126" y="12"/>
                    <a:pt x="127" y="12"/>
                  </a:cubicBezTo>
                  <a:cubicBezTo>
                    <a:pt x="126" y="13"/>
                    <a:pt x="126" y="14"/>
                    <a:pt x="126" y="15"/>
                  </a:cubicBezTo>
                  <a:cubicBezTo>
                    <a:pt x="126" y="17"/>
                    <a:pt x="127" y="19"/>
                    <a:pt x="129" y="20"/>
                  </a:cubicBezTo>
                  <a:cubicBezTo>
                    <a:pt x="129" y="20"/>
                    <a:pt x="129" y="20"/>
                    <a:pt x="128" y="20"/>
                  </a:cubicBezTo>
                  <a:cubicBezTo>
                    <a:pt x="128" y="20"/>
                    <a:pt x="127" y="20"/>
                    <a:pt x="126" y="20"/>
                  </a:cubicBezTo>
                  <a:cubicBezTo>
                    <a:pt x="126" y="20"/>
                    <a:pt x="126" y="20"/>
                    <a:pt x="126" y="20"/>
                  </a:cubicBezTo>
                  <a:cubicBezTo>
                    <a:pt x="126" y="19"/>
                    <a:pt x="126" y="19"/>
                    <a:pt x="126" y="19"/>
                  </a:cubicBezTo>
                  <a:cubicBezTo>
                    <a:pt x="126" y="17"/>
                    <a:pt x="125" y="15"/>
                    <a:pt x="123" y="14"/>
                  </a:cubicBezTo>
                  <a:cubicBezTo>
                    <a:pt x="123" y="14"/>
                    <a:pt x="124" y="13"/>
                    <a:pt x="124" y="13"/>
                  </a:cubicBezTo>
                  <a:close/>
                  <a:moveTo>
                    <a:pt x="121" y="23"/>
                  </a:moveTo>
                  <a:cubicBezTo>
                    <a:pt x="121" y="23"/>
                    <a:pt x="121" y="23"/>
                    <a:pt x="122" y="23"/>
                  </a:cubicBezTo>
                  <a:cubicBezTo>
                    <a:pt x="122" y="23"/>
                    <a:pt x="121" y="24"/>
                    <a:pt x="121" y="24"/>
                  </a:cubicBezTo>
                  <a:cubicBezTo>
                    <a:pt x="121" y="25"/>
                    <a:pt x="121" y="25"/>
                    <a:pt x="121" y="25"/>
                  </a:cubicBezTo>
                  <a:cubicBezTo>
                    <a:pt x="121" y="25"/>
                    <a:pt x="121" y="25"/>
                    <a:pt x="120" y="25"/>
                  </a:cubicBezTo>
                  <a:cubicBezTo>
                    <a:pt x="121" y="24"/>
                    <a:pt x="121" y="24"/>
                    <a:pt x="121" y="23"/>
                  </a:cubicBezTo>
                  <a:cubicBezTo>
                    <a:pt x="121" y="23"/>
                    <a:pt x="121" y="23"/>
                    <a:pt x="121" y="23"/>
                  </a:cubicBezTo>
                  <a:close/>
                  <a:moveTo>
                    <a:pt x="117" y="16"/>
                  </a:moveTo>
                  <a:cubicBezTo>
                    <a:pt x="117" y="16"/>
                    <a:pt x="117" y="16"/>
                    <a:pt x="118" y="17"/>
                  </a:cubicBezTo>
                  <a:cubicBezTo>
                    <a:pt x="117" y="17"/>
                    <a:pt x="117" y="18"/>
                    <a:pt x="117" y="19"/>
                  </a:cubicBezTo>
                  <a:cubicBezTo>
                    <a:pt x="117" y="19"/>
                    <a:pt x="117" y="19"/>
                    <a:pt x="117" y="19"/>
                  </a:cubicBezTo>
                  <a:cubicBezTo>
                    <a:pt x="117" y="19"/>
                    <a:pt x="117" y="19"/>
                    <a:pt x="117" y="19"/>
                  </a:cubicBezTo>
                  <a:cubicBezTo>
                    <a:pt x="117" y="19"/>
                    <a:pt x="117" y="19"/>
                    <a:pt x="117" y="18"/>
                  </a:cubicBezTo>
                  <a:cubicBezTo>
                    <a:pt x="117" y="17"/>
                    <a:pt x="117" y="17"/>
                    <a:pt x="116" y="16"/>
                  </a:cubicBezTo>
                  <a:cubicBezTo>
                    <a:pt x="116" y="16"/>
                    <a:pt x="116" y="16"/>
                    <a:pt x="117" y="16"/>
                  </a:cubicBezTo>
                  <a:close/>
                  <a:moveTo>
                    <a:pt x="115" y="48"/>
                  </a:moveTo>
                  <a:cubicBezTo>
                    <a:pt x="115" y="49"/>
                    <a:pt x="116" y="49"/>
                    <a:pt x="116" y="50"/>
                  </a:cubicBezTo>
                  <a:cubicBezTo>
                    <a:pt x="115" y="50"/>
                    <a:pt x="115" y="50"/>
                    <a:pt x="114" y="50"/>
                  </a:cubicBezTo>
                  <a:cubicBezTo>
                    <a:pt x="112" y="50"/>
                    <a:pt x="111" y="51"/>
                    <a:pt x="111" y="53"/>
                  </a:cubicBezTo>
                  <a:cubicBezTo>
                    <a:pt x="110" y="53"/>
                    <a:pt x="110" y="52"/>
                    <a:pt x="110" y="52"/>
                  </a:cubicBezTo>
                  <a:cubicBezTo>
                    <a:pt x="110" y="52"/>
                    <a:pt x="110" y="52"/>
                    <a:pt x="110" y="51"/>
                  </a:cubicBezTo>
                  <a:cubicBezTo>
                    <a:pt x="110" y="50"/>
                    <a:pt x="110" y="50"/>
                    <a:pt x="109" y="49"/>
                  </a:cubicBezTo>
                  <a:cubicBezTo>
                    <a:pt x="110" y="49"/>
                    <a:pt x="110" y="49"/>
                    <a:pt x="110" y="49"/>
                  </a:cubicBezTo>
                  <a:cubicBezTo>
                    <a:pt x="111" y="49"/>
                    <a:pt x="112" y="49"/>
                    <a:pt x="113" y="49"/>
                  </a:cubicBezTo>
                  <a:cubicBezTo>
                    <a:pt x="114" y="49"/>
                    <a:pt x="114" y="49"/>
                    <a:pt x="115" y="48"/>
                  </a:cubicBezTo>
                  <a:close/>
                  <a:moveTo>
                    <a:pt x="114" y="116"/>
                  </a:moveTo>
                  <a:cubicBezTo>
                    <a:pt x="114" y="116"/>
                    <a:pt x="114" y="116"/>
                    <a:pt x="113" y="116"/>
                  </a:cubicBezTo>
                  <a:cubicBezTo>
                    <a:pt x="114" y="116"/>
                    <a:pt x="114" y="116"/>
                    <a:pt x="114" y="116"/>
                  </a:cubicBezTo>
                  <a:cubicBezTo>
                    <a:pt x="114" y="116"/>
                    <a:pt x="114" y="116"/>
                    <a:pt x="114" y="116"/>
                  </a:cubicBezTo>
                  <a:cubicBezTo>
                    <a:pt x="114" y="116"/>
                    <a:pt x="114" y="116"/>
                    <a:pt x="114" y="116"/>
                  </a:cubicBezTo>
                  <a:close/>
                  <a:moveTo>
                    <a:pt x="111" y="13"/>
                  </a:moveTo>
                  <a:cubicBezTo>
                    <a:pt x="111" y="13"/>
                    <a:pt x="111" y="13"/>
                    <a:pt x="111" y="13"/>
                  </a:cubicBezTo>
                  <a:cubicBezTo>
                    <a:pt x="111" y="13"/>
                    <a:pt x="111" y="13"/>
                    <a:pt x="110" y="13"/>
                  </a:cubicBezTo>
                  <a:cubicBezTo>
                    <a:pt x="111" y="13"/>
                    <a:pt x="111" y="13"/>
                    <a:pt x="111" y="13"/>
                  </a:cubicBezTo>
                  <a:close/>
                  <a:moveTo>
                    <a:pt x="109" y="33"/>
                  </a:moveTo>
                  <a:cubicBezTo>
                    <a:pt x="110" y="33"/>
                    <a:pt x="110" y="34"/>
                    <a:pt x="111" y="34"/>
                  </a:cubicBezTo>
                  <a:cubicBezTo>
                    <a:pt x="111" y="34"/>
                    <a:pt x="111" y="34"/>
                    <a:pt x="111" y="34"/>
                  </a:cubicBezTo>
                  <a:cubicBezTo>
                    <a:pt x="111" y="35"/>
                    <a:pt x="111" y="35"/>
                    <a:pt x="111" y="36"/>
                  </a:cubicBezTo>
                  <a:cubicBezTo>
                    <a:pt x="111" y="36"/>
                    <a:pt x="110" y="37"/>
                    <a:pt x="110" y="37"/>
                  </a:cubicBezTo>
                  <a:cubicBezTo>
                    <a:pt x="110" y="37"/>
                    <a:pt x="110" y="37"/>
                    <a:pt x="110" y="37"/>
                  </a:cubicBezTo>
                  <a:cubicBezTo>
                    <a:pt x="110" y="37"/>
                    <a:pt x="110" y="36"/>
                    <a:pt x="110" y="36"/>
                  </a:cubicBezTo>
                  <a:cubicBezTo>
                    <a:pt x="110" y="35"/>
                    <a:pt x="110" y="34"/>
                    <a:pt x="109" y="33"/>
                  </a:cubicBezTo>
                  <a:cubicBezTo>
                    <a:pt x="109" y="33"/>
                    <a:pt x="109" y="33"/>
                    <a:pt x="109" y="33"/>
                  </a:cubicBezTo>
                  <a:cubicBezTo>
                    <a:pt x="109" y="33"/>
                    <a:pt x="109" y="33"/>
                    <a:pt x="109" y="33"/>
                  </a:cubicBezTo>
                  <a:close/>
                  <a:moveTo>
                    <a:pt x="105" y="45"/>
                  </a:moveTo>
                  <a:cubicBezTo>
                    <a:pt x="105" y="45"/>
                    <a:pt x="105" y="45"/>
                    <a:pt x="105" y="45"/>
                  </a:cubicBezTo>
                  <a:cubicBezTo>
                    <a:pt x="105" y="46"/>
                    <a:pt x="105" y="46"/>
                    <a:pt x="105" y="46"/>
                  </a:cubicBezTo>
                  <a:cubicBezTo>
                    <a:pt x="105" y="46"/>
                    <a:pt x="105" y="46"/>
                    <a:pt x="105" y="46"/>
                  </a:cubicBezTo>
                  <a:cubicBezTo>
                    <a:pt x="105" y="46"/>
                    <a:pt x="105" y="46"/>
                    <a:pt x="105" y="46"/>
                  </a:cubicBezTo>
                  <a:cubicBezTo>
                    <a:pt x="105" y="46"/>
                    <a:pt x="105" y="46"/>
                    <a:pt x="105" y="45"/>
                  </a:cubicBezTo>
                  <a:close/>
                  <a:moveTo>
                    <a:pt x="101" y="48"/>
                  </a:moveTo>
                  <a:cubicBezTo>
                    <a:pt x="101" y="48"/>
                    <a:pt x="101" y="48"/>
                    <a:pt x="101" y="48"/>
                  </a:cubicBezTo>
                  <a:cubicBezTo>
                    <a:pt x="101" y="48"/>
                    <a:pt x="101" y="48"/>
                    <a:pt x="101" y="48"/>
                  </a:cubicBezTo>
                  <a:cubicBezTo>
                    <a:pt x="101" y="48"/>
                    <a:pt x="101" y="48"/>
                    <a:pt x="101" y="48"/>
                  </a:cubicBezTo>
                  <a:close/>
                  <a:moveTo>
                    <a:pt x="99" y="47"/>
                  </a:moveTo>
                  <a:cubicBezTo>
                    <a:pt x="99" y="47"/>
                    <a:pt x="99" y="48"/>
                    <a:pt x="99" y="48"/>
                  </a:cubicBezTo>
                  <a:cubicBezTo>
                    <a:pt x="99" y="48"/>
                    <a:pt x="99" y="48"/>
                    <a:pt x="99" y="48"/>
                  </a:cubicBezTo>
                  <a:cubicBezTo>
                    <a:pt x="98" y="48"/>
                    <a:pt x="98" y="48"/>
                    <a:pt x="98" y="48"/>
                  </a:cubicBezTo>
                  <a:cubicBezTo>
                    <a:pt x="99" y="48"/>
                    <a:pt x="99" y="47"/>
                    <a:pt x="99" y="47"/>
                  </a:cubicBezTo>
                  <a:close/>
                  <a:moveTo>
                    <a:pt x="99" y="58"/>
                  </a:moveTo>
                  <a:cubicBezTo>
                    <a:pt x="101" y="58"/>
                    <a:pt x="103" y="56"/>
                    <a:pt x="104" y="54"/>
                  </a:cubicBezTo>
                  <a:cubicBezTo>
                    <a:pt x="104" y="55"/>
                    <a:pt x="104" y="55"/>
                    <a:pt x="105" y="55"/>
                  </a:cubicBezTo>
                  <a:cubicBezTo>
                    <a:pt x="105" y="56"/>
                    <a:pt x="104" y="57"/>
                    <a:pt x="104" y="58"/>
                  </a:cubicBezTo>
                  <a:cubicBezTo>
                    <a:pt x="104" y="59"/>
                    <a:pt x="105" y="59"/>
                    <a:pt x="105" y="60"/>
                  </a:cubicBezTo>
                  <a:cubicBezTo>
                    <a:pt x="105" y="60"/>
                    <a:pt x="104" y="60"/>
                    <a:pt x="104" y="60"/>
                  </a:cubicBezTo>
                  <a:cubicBezTo>
                    <a:pt x="104" y="60"/>
                    <a:pt x="103" y="59"/>
                    <a:pt x="103" y="59"/>
                  </a:cubicBezTo>
                  <a:cubicBezTo>
                    <a:pt x="102" y="59"/>
                    <a:pt x="102" y="58"/>
                    <a:pt x="101" y="58"/>
                  </a:cubicBezTo>
                  <a:cubicBezTo>
                    <a:pt x="100" y="58"/>
                    <a:pt x="99" y="58"/>
                    <a:pt x="99" y="59"/>
                  </a:cubicBezTo>
                  <a:cubicBezTo>
                    <a:pt x="98" y="59"/>
                    <a:pt x="98" y="59"/>
                    <a:pt x="98" y="59"/>
                  </a:cubicBezTo>
                  <a:cubicBezTo>
                    <a:pt x="98" y="59"/>
                    <a:pt x="98" y="58"/>
                    <a:pt x="98" y="58"/>
                  </a:cubicBezTo>
                  <a:cubicBezTo>
                    <a:pt x="98" y="58"/>
                    <a:pt x="98" y="58"/>
                    <a:pt x="99" y="58"/>
                  </a:cubicBezTo>
                  <a:close/>
                  <a:moveTo>
                    <a:pt x="103" y="78"/>
                  </a:moveTo>
                  <a:cubicBezTo>
                    <a:pt x="103" y="78"/>
                    <a:pt x="104" y="78"/>
                    <a:pt x="104" y="79"/>
                  </a:cubicBezTo>
                  <a:cubicBezTo>
                    <a:pt x="104" y="79"/>
                    <a:pt x="103" y="79"/>
                    <a:pt x="103" y="79"/>
                  </a:cubicBezTo>
                  <a:cubicBezTo>
                    <a:pt x="103" y="79"/>
                    <a:pt x="103" y="79"/>
                    <a:pt x="103" y="78"/>
                  </a:cubicBezTo>
                  <a:cubicBezTo>
                    <a:pt x="103" y="78"/>
                    <a:pt x="103" y="78"/>
                    <a:pt x="103" y="78"/>
                  </a:cubicBezTo>
                  <a:close/>
                  <a:moveTo>
                    <a:pt x="104" y="101"/>
                  </a:moveTo>
                  <a:cubicBezTo>
                    <a:pt x="104" y="101"/>
                    <a:pt x="104" y="101"/>
                    <a:pt x="104" y="101"/>
                  </a:cubicBezTo>
                  <a:cubicBezTo>
                    <a:pt x="104" y="102"/>
                    <a:pt x="104" y="102"/>
                    <a:pt x="104" y="102"/>
                  </a:cubicBezTo>
                  <a:cubicBezTo>
                    <a:pt x="104" y="102"/>
                    <a:pt x="104" y="102"/>
                    <a:pt x="104" y="102"/>
                  </a:cubicBezTo>
                  <a:cubicBezTo>
                    <a:pt x="104" y="102"/>
                    <a:pt x="104" y="101"/>
                    <a:pt x="104" y="101"/>
                  </a:cubicBezTo>
                  <a:close/>
                  <a:moveTo>
                    <a:pt x="104" y="71"/>
                  </a:moveTo>
                  <a:cubicBezTo>
                    <a:pt x="104" y="71"/>
                    <a:pt x="104" y="70"/>
                    <a:pt x="104" y="70"/>
                  </a:cubicBezTo>
                  <a:cubicBezTo>
                    <a:pt x="105" y="70"/>
                    <a:pt x="106" y="69"/>
                    <a:pt x="106" y="68"/>
                  </a:cubicBezTo>
                  <a:cubicBezTo>
                    <a:pt x="107" y="69"/>
                    <a:pt x="107" y="69"/>
                    <a:pt x="107" y="69"/>
                  </a:cubicBezTo>
                  <a:cubicBezTo>
                    <a:pt x="107" y="69"/>
                    <a:pt x="107" y="69"/>
                    <a:pt x="107" y="69"/>
                  </a:cubicBezTo>
                  <a:cubicBezTo>
                    <a:pt x="106" y="70"/>
                    <a:pt x="105" y="70"/>
                    <a:pt x="104" y="71"/>
                  </a:cubicBezTo>
                  <a:close/>
                  <a:moveTo>
                    <a:pt x="101" y="82"/>
                  </a:moveTo>
                  <a:cubicBezTo>
                    <a:pt x="102" y="82"/>
                    <a:pt x="102" y="81"/>
                    <a:pt x="102" y="81"/>
                  </a:cubicBezTo>
                  <a:cubicBezTo>
                    <a:pt x="102" y="81"/>
                    <a:pt x="102" y="82"/>
                    <a:pt x="102" y="82"/>
                  </a:cubicBezTo>
                  <a:cubicBezTo>
                    <a:pt x="102" y="82"/>
                    <a:pt x="102" y="83"/>
                    <a:pt x="102" y="83"/>
                  </a:cubicBezTo>
                  <a:cubicBezTo>
                    <a:pt x="102" y="84"/>
                    <a:pt x="102" y="84"/>
                    <a:pt x="102" y="84"/>
                  </a:cubicBezTo>
                  <a:cubicBezTo>
                    <a:pt x="102" y="84"/>
                    <a:pt x="102" y="84"/>
                    <a:pt x="102" y="83"/>
                  </a:cubicBezTo>
                  <a:cubicBezTo>
                    <a:pt x="102" y="83"/>
                    <a:pt x="102" y="82"/>
                    <a:pt x="101" y="82"/>
                  </a:cubicBezTo>
                  <a:close/>
                  <a:moveTo>
                    <a:pt x="102" y="76"/>
                  </a:moveTo>
                  <a:cubicBezTo>
                    <a:pt x="102" y="75"/>
                    <a:pt x="102" y="75"/>
                    <a:pt x="101" y="75"/>
                  </a:cubicBezTo>
                  <a:cubicBezTo>
                    <a:pt x="101" y="74"/>
                    <a:pt x="102" y="74"/>
                    <a:pt x="102" y="74"/>
                  </a:cubicBezTo>
                  <a:cubicBezTo>
                    <a:pt x="102" y="74"/>
                    <a:pt x="103" y="73"/>
                    <a:pt x="103" y="73"/>
                  </a:cubicBezTo>
                  <a:cubicBezTo>
                    <a:pt x="103" y="73"/>
                    <a:pt x="103" y="73"/>
                    <a:pt x="103" y="73"/>
                  </a:cubicBezTo>
                  <a:cubicBezTo>
                    <a:pt x="102" y="74"/>
                    <a:pt x="102" y="75"/>
                    <a:pt x="102" y="75"/>
                  </a:cubicBezTo>
                  <a:cubicBezTo>
                    <a:pt x="102" y="75"/>
                    <a:pt x="102" y="76"/>
                    <a:pt x="102" y="76"/>
                  </a:cubicBezTo>
                  <a:close/>
                  <a:moveTo>
                    <a:pt x="98" y="37"/>
                  </a:moveTo>
                  <a:cubicBezTo>
                    <a:pt x="98" y="37"/>
                    <a:pt x="97" y="37"/>
                    <a:pt x="97" y="37"/>
                  </a:cubicBezTo>
                  <a:cubicBezTo>
                    <a:pt x="97" y="37"/>
                    <a:pt x="97" y="37"/>
                    <a:pt x="97" y="37"/>
                  </a:cubicBezTo>
                  <a:cubicBezTo>
                    <a:pt x="97" y="37"/>
                    <a:pt x="98" y="37"/>
                    <a:pt x="98" y="37"/>
                  </a:cubicBezTo>
                  <a:close/>
                  <a:moveTo>
                    <a:pt x="96" y="134"/>
                  </a:moveTo>
                  <a:cubicBezTo>
                    <a:pt x="96" y="134"/>
                    <a:pt x="95" y="134"/>
                    <a:pt x="95" y="133"/>
                  </a:cubicBezTo>
                  <a:cubicBezTo>
                    <a:pt x="95" y="133"/>
                    <a:pt x="95" y="133"/>
                    <a:pt x="95" y="133"/>
                  </a:cubicBezTo>
                  <a:cubicBezTo>
                    <a:pt x="96" y="133"/>
                    <a:pt x="96" y="132"/>
                    <a:pt x="96" y="132"/>
                  </a:cubicBezTo>
                  <a:cubicBezTo>
                    <a:pt x="96" y="133"/>
                    <a:pt x="96" y="133"/>
                    <a:pt x="96" y="134"/>
                  </a:cubicBezTo>
                  <a:close/>
                  <a:moveTo>
                    <a:pt x="95" y="49"/>
                  </a:moveTo>
                  <a:cubicBezTo>
                    <a:pt x="95" y="49"/>
                    <a:pt x="95" y="49"/>
                    <a:pt x="95" y="49"/>
                  </a:cubicBezTo>
                  <a:cubicBezTo>
                    <a:pt x="95" y="49"/>
                    <a:pt x="95" y="49"/>
                    <a:pt x="95" y="48"/>
                  </a:cubicBezTo>
                  <a:cubicBezTo>
                    <a:pt x="95" y="48"/>
                    <a:pt x="95" y="48"/>
                    <a:pt x="95" y="48"/>
                  </a:cubicBezTo>
                  <a:cubicBezTo>
                    <a:pt x="95" y="48"/>
                    <a:pt x="96" y="48"/>
                    <a:pt x="96" y="48"/>
                  </a:cubicBezTo>
                  <a:cubicBezTo>
                    <a:pt x="97" y="48"/>
                    <a:pt x="97" y="48"/>
                    <a:pt x="97" y="48"/>
                  </a:cubicBezTo>
                  <a:cubicBezTo>
                    <a:pt x="96" y="48"/>
                    <a:pt x="95" y="49"/>
                    <a:pt x="95" y="49"/>
                  </a:cubicBezTo>
                  <a:close/>
                  <a:moveTo>
                    <a:pt x="98" y="93"/>
                  </a:moveTo>
                  <a:cubicBezTo>
                    <a:pt x="97" y="93"/>
                    <a:pt x="97" y="93"/>
                    <a:pt x="97" y="93"/>
                  </a:cubicBezTo>
                  <a:cubicBezTo>
                    <a:pt x="97" y="92"/>
                    <a:pt x="97" y="92"/>
                    <a:pt x="97" y="91"/>
                  </a:cubicBezTo>
                  <a:cubicBezTo>
                    <a:pt x="98" y="91"/>
                    <a:pt x="100" y="91"/>
                    <a:pt x="101" y="90"/>
                  </a:cubicBezTo>
                  <a:cubicBezTo>
                    <a:pt x="101" y="90"/>
                    <a:pt x="101" y="91"/>
                    <a:pt x="101" y="91"/>
                  </a:cubicBezTo>
                  <a:cubicBezTo>
                    <a:pt x="101" y="91"/>
                    <a:pt x="101" y="92"/>
                    <a:pt x="101" y="92"/>
                  </a:cubicBezTo>
                  <a:cubicBezTo>
                    <a:pt x="100" y="92"/>
                    <a:pt x="100" y="93"/>
                    <a:pt x="99" y="93"/>
                  </a:cubicBezTo>
                  <a:cubicBezTo>
                    <a:pt x="99" y="93"/>
                    <a:pt x="98" y="93"/>
                    <a:pt x="98" y="93"/>
                  </a:cubicBezTo>
                  <a:close/>
                  <a:moveTo>
                    <a:pt x="101" y="123"/>
                  </a:moveTo>
                  <a:cubicBezTo>
                    <a:pt x="101" y="123"/>
                    <a:pt x="101" y="123"/>
                    <a:pt x="101" y="122"/>
                  </a:cubicBezTo>
                  <a:cubicBezTo>
                    <a:pt x="101" y="122"/>
                    <a:pt x="102" y="122"/>
                    <a:pt x="102" y="122"/>
                  </a:cubicBezTo>
                  <a:cubicBezTo>
                    <a:pt x="102" y="123"/>
                    <a:pt x="103" y="123"/>
                    <a:pt x="103" y="124"/>
                  </a:cubicBezTo>
                  <a:cubicBezTo>
                    <a:pt x="103" y="124"/>
                    <a:pt x="103" y="124"/>
                    <a:pt x="103" y="124"/>
                  </a:cubicBezTo>
                  <a:cubicBezTo>
                    <a:pt x="103" y="124"/>
                    <a:pt x="102" y="124"/>
                    <a:pt x="102" y="124"/>
                  </a:cubicBezTo>
                  <a:cubicBezTo>
                    <a:pt x="102" y="124"/>
                    <a:pt x="101" y="124"/>
                    <a:pt x="101" y="124"/>
                  </a:cubicBezTo>
                  <a:cubicBezTo>
                    <a:pt x="101" y="124"/>
                    <a:pt x="101" y="123"/>
                    <a:pt x="101" y="123"/>
                  </a:cubicBezTo>
                  <a:close/>
                  <a:moveTo>
                    <a:pt x="102" y="163"/>
                  </a:moveTo>
                  <a:cubicBezTo>
                    <a:pt x="103" y="163"/>
                    <a:pt x="103" y="163"/>
                    <a:pt x="104" y="163"/>
                  </a:cubicBezTo>
                  <a:cubicBezTo>
                    <a:pt x="104" y="163"/>
                    <a:pt x="105" y="163"/>
                    <a:pt x="105" y="163"/>
                  </a:cubicBezTo>
                  <a:cubicBezTo>
                    <a:pt x="105" y="163"/>
                    <a:pt x="105" y="163"/>
                    <a:pt x="105" y="163"/>
                  </a:cubicBezTo>
                  <a:cubicBezTo>
                    <a:pt x="105" y="163"/>
                    <a:pt x="105" y="163"/>
                    <a:pt x="105" y="164"/>
                  </a:cubicBezTo>
                  <a:cubicBezTo>
                    <a:pt x="105" y="163"/>
                    <a:pt x="104" y="163"/>
                    <a:pt x="104" y="163"/>
                  </a:cubicBezTo>
                  <a:cubicBezTo>
                    <a:pt x="103" y="163"/>
                    <a:pt x="102" y="163"/>
                    <a:pt x="101" y="164"/>
                  </a:cubicBezTo>
                  <a:cubicBezTo>
                    <a:pt x="102" y="164"/>
                    <a:pt x="102" y="163"/>
                    <a:pt x="102" y="163"/>
                  </a:cubicBezTo>
                  <a:close/>
                  <a:moveTo>
                    <a:pt x="102" y="184"/>
                  </a:moveTo>
                  <a:cubicBezTo>
                    <a:pt x="102" y="184"/>
                    <a:pt x="102" y="184"/>
                    <a:pt x="101" y="184"/>
                  </a:cubicBezTo>
                  <a:cubicBezTo>
                    <a:pt x="101" y="184"/>
                    <a:pt x="101" y="184"/>
                    <a:pt x="101" y="183"/>
                  </a:cubicBezTo>
                  <a:cubicBezTo>
                    <a:pt x="102" y="183"/>
                    <a:pt x="103" y="182"/>
                    <a:pt x="103" y="182"/>
                  </a:cubicBezTo>
                  <a:cubicBezTo>
                    <a:pt x="103" y="181"/>
                    <a:pt x="104" y="181"/>
                    <a:pt x="104" y="181"/>
                  </a:cubicBezTo>
                  <a:cubicBezTo>
                    <a:pt x="104" y="181"/>
                    <a:pt x="104" y="181"/>
                    <a:pt x="104" y="181"/>
                  </a:cubicBezTo>
                  <a:cubicBezTo>
                    <a:pt x="104" y="181"/>
                    <a:pt x="104" y="181"/>
                    <a:pt x="104" y="181"/>
                  </a:cubicBezTo>
                  <a:cubicBezTo>
                    <a:pt x="104" y="181"/>
                    <a:pt x="104" y="181"/>
                    <a:pt x="104" y="181"/>
                  </a:cubicBezTo>
                  <a:cubicBezTo>
                    <a:pt x="105" y="182"/>
                    <a:pt x="105" y="182"/>
                    <a:pt x="106" y="182"/>
                  </a:cubicBezTo>
                  <a:cubicBezTo>
                    <a:pt x="106" y="182"/>
                    <a:pt x="105" y="182"/>
                    <a:pt x="105" y="182"/>
                  </a:cubicBezTo>
                  <a:cubicBezTo>
                    <a:pt x="104" y="182"/>
                    <a:pt x="103" y="183"/>
                    <a:pt x="102" y="184"/>
                  </a:cubicBezTo>
                  <a:close/>
                  <a:moveTo>
                    <a:pt x="103" y="291"/>
                  </a:moveTo>
                  <a:cubicBezTo>
                    <a:pt x="103" y="291"/>
                    <a:pt x="103" y="291"/>
                    <a:pt x="103" y="291"/>
                  </a:cubicBezTo>
                  <a:cubicBezTo>
                    <a:pt x="103" y="291"/>
                    <a:pt x="103" y="291"/>
                    <a:pt x="103" y="291"/>
                  </a:cubicBezTo>
                  <a:cubicBezTo>
                    <a:pt x="103" y="291"/>
                    <a:pt x="103" y="291"/>
                    <a:pt x="103" y="291"/>
                  </a:cubicBezTo>
                  <a:close/>
                  <a:moveTo>
                    <a:pt x="105" y="309"/>
                  </a:moveTo>
                  <a:cubicBezTo>
                    <a:pt x="105" y="309"/>
                    <a:pt x="105" y="309"/>
                    <a:pt x="105" y="309"/>
                  </a:cubicBezTo>
                  <a:cubicBezTo>
                    <a:pt x="105" y="309"/>
                    <a:pt x="105" y="309"/>
                    <a:pt x="105" y="309"/>
                  </a:cubicBezTo>
                  <a:cubicBezTo>
                    <a:pt x="105" y="309"/>
                    <a:pt x="105" y="309"/>
                    <a:pt x="105" y="309"/>
                  </a:cubicBezTo>
                  <a:cubicBezTo>
                    <a:pt x="105" y="309"/>
                    <a:pt x="105" y="309"/>
                    <a:pt x="105" y="309"/>
                  </a:cubicBezTo>
                  <a:close/>
                  <a:moveTo>
                    <a:pt x="105" y="322"/>
                  </a:moveTo>
                  <a:cubicBezTo>
                    <a:pt x="105" y="322"/>
                    <a:pt x="105" y="322"/>
                    <a:pt x="105" y="321"/>
                  </a:cubicBezTo>
                  <a:cubicBezTo>
                    <a:pt x="105" y="322"/>
                    <a:pt x="105" y="322"/>
                    <a:pt x="105" y="322"/>
                  </a:cubicBezTo>
                  <a:cubicBezTo>
                    <a:pt x="105" y="322"/>
                    <a:pt x="105" y="322"/>
                    <a:pt x="105" y="322"/>
                  </a:cubicBezTo>
                  <a:cubicBezTo>
                    <a:pt x="105" y="322"/>
                    <a:pt x="105" y="322"/>
                    <a:pt x="105" y="322"/>
                  </a:cubicBezTo>
                  <a:close/>
                  <a:moveTo>
                    <a:pt x="107" y="255"/>
                  </a:moveTo>
                  <a:cubicBezTo>
                    <a:pt x="107" y="256"/>
                    <a:pt x="106" y="257"/>
                    <a:pt x="106" y="258"/>
                  </a:cubicBezTo>
                  <a:cubicBezTo>
                    <a:pt x="106" y="258"/>
                    <a:pt x="105" y="259"/>
                    <a:pt x="105" y="260"/>
                  </a:cubicBezTo>
                  <a:cubicBezTo>
                    <a:pt x="105" y="260"/>
                    <a:pt x="105" y="260"/>
                    <a:pt x="105" y="260"/>
                  </a:cubicBezTo>
                  <a:cubicBezTo>
                    <a:pt x="105" y="260"/>
                    <a:pt x="105" y="261"/>
                    <a:pt x="105" y="261"/>
                  </a:cubicBezTo>
                  <a:cubicBezTo>
                    <a:pt x="104" y="260"/>
                    <a:pt x="104" y="260"/>
                    <a:pt x="104" y="260"/>
                  </a:cubicBezTo>
                  <a:cubicBezTo>
                    <a:pt x="105" y="259"/>
                    <a:pt x="105" y="258"/>
                    <a:pt x="105" y="257"/>
                  </a:cubicBezTo>
                  <a:cubicBezTo>
                    <a:pt x="105" y="256"/>
                    <a:pt x="105" y="256"/>
                    <a:pt x="105" y="256"/>
                  </a:cubicBezTo>
                  <a:cubicBezTo>
                    <a:pt x="106" y="256"/>
                    <a:pt x="107" y="255"/>
                    <a:pt x="107" y="255"/>
                  </a:cubicBezTo>
                  <a:cubicBezTo>
                    <a:pt x="107" y="255"/>
                    <a:pt x="107" y="255"/>
                    <a:pt x="107" y="255"/>
                  </a:cubicBezTo>
                  <a:cubicBezTo>
                    <a:pt x="107" y="255"/>
                    <a:pt x="107" y="255"/>
                    <a:pt x="107" y="255"/>
                  </a:cubicBezTo>
                  <a:cubicBezTo>
                    <a:pt x="107" y="255"/>
                    <a:pt x="107" y="255"/>
                    <a:pt x="107" y="255"/>
                  </a:cubicBezTo>
                  <a:close/>
                  <a:moveTo>
                    <a:pt x="106" y="105"/>
                  </a:moveTo>
                  <a:cubicBezTo>
                    <a:pt x="106" y="105"/>
                    <a:pt x="106" y="105"/>
                    <a:pt x="106" y="105"/>
                  </a:cubicBezTo>
                  <a:cubicBezTo>
                    <a:pt x="106" y="105"/>
                    <a:pt x="106" y="105"/>
                    <a:pt x="105" y="104"/>
                  </a:cubicBezTo>
                  <a:cubicBezTo>
                    <a:pt x="105" y="104"/>
                    <a:pt x="105" y="104"/>
                    <a:pt x="105" y="104"/>
                  </a:cubicBezTo>
                  <a:cubicBezTo>
                    <a:pt x="106" y="104"/>
                    <a:pt x="106" y="105"/>
                    <a:pt x="107" y="105"/>
                  </a:cubicBezTo>
                  <a:cubicBezTo>
                    <a:pt x="107" y="105"/>
                    <a:pt x="107" y="105"/>
                    <a:pt x="106" y="105"/>
                  </a:cubicBezTo>
                  <a:close/>
                  <a:moveTo>
                    <a:pt x="107" y="28"/>
                  </a:moveTo>
                  <a:cubicBezTo>
                    <a:pt x="107" y="27"/>
                    <a:pt x="106" y="27"/>
                    <a:pt x="106" y="27"/>
                  </a:cubicBezTo>
                  <a:cubicBezTo>
                    <a:pt x="106" y="27"/>
                    <a:pt x="106" y="27"/>
                    <a:pt x="106" y="27"/>
                  </a:cubicBezTo>
                  <a:cubicBezTo>
                    <a:pt x="107" y="26"/>
                    <a:pt x="108" y="25"/>
                    <a:pt x="108" y="24"/>
                  </a:cubicBezTo>
                  <a:cubicBezTo>
                    <a:pt x="109" y="24"/>
                    <a:pt x="109" y="25"/>
                    <a:pt x="109" y="25"/>
                  </a:cubicBezTo>
                  <a:cubicBezTo>
                    <a:pt x="108" y="26"/>
                    <a:pt x="107" y="27"/>
                    <a:pt x="107" y="28"/>
                  </a:cubicBezTo>
                  <a:close/>
                  <a:moveTo>
                    <a:pt x="109" y="169"/>
                  </a:moveTo>
                  <a:cubicBezTo>
                    <a:pt x="109" y="169"/>
                    <a:pt x="109" y="169"/>
                    <a:pt x="109" y="169"/>
                  </a:cubicBezTo>
                  <a:cubicBezTo>
                    <a:pt x="109" y="169"/>
                    <a:pt x="109" y="169"/>
                    <a:pt x="109" y="169"/>
                  </a:cubicBezTo>
                  <a:cubicBezTo>
                    <a:pt x="109" y="169"/>
                    <a:pt x="109" y="169"/>
                    <a:pt x="109" y="168"/>
                  </a:cubicBezTo>
                  <a:cubicBezTo>
                    <a:pt x="109" y="168"/>
                    <a:pt x="109" y="168"/>
                    <a:pt x="109" y="168"/>
                  </a:cubicBezTo>
                  <a:cubicBezTo>
                    <a:pt x="109" y="168"/>
                    <a:pt x="109" y="168"/>
                    <a:pt x="109" y="168"/>
                  </a:cubicBezTo>
                  <a:cubicBezTo>
                    <a:pt x="109" y="169"/>
                    <a:pt x="109" y="169"/>
                    <a:pt x="109" y="169"/>
                  </a:cubicBezTo>
                  <a:close/>
                  <a:moveTo>
                    <a:pt x="109" y="84"/>
                  </a:moveTo>
                  <a:cubicBezTo>
                    <a:pt x="109" y="83"/>
                    <a:pt x="109" y="83"/>
                    <a:pt x="109" y="82"/>
                  </a:cubicBezTo>
                  <a:cubicBezTo>
                    <a:pt x="109" y="82"/>
                    <a:pt x="109" y="81"/>
                    <a:pt x="109" y="81"/>
                  </a:cubicBezTo>
                  <a:cubicBezTo>
                    <a:pt x="109" y="81"/>
                    <a:pt x="110" y="81"/>
                    <a:pt x="110" y="82"/>
                  </a:cubicBezTo>
                  <a:cubicBezTo>
                    <a:pt x="110" y="82"/>
                    <a:pt x="110" y="82"/>
                    <a:pt x="110" y="82"/>
                  </a:cubicBezTo>
                  <a:cubicBezTo>
                    <a:pt x="110" y="83"/>
                    <a:pt x="110" y="83"/>
                    <a:pt x="110" y="84"/>
                  </a:cubicBezTo>
                  <a:cubicBezTo>
                    <a:pt x="110" y="84"/>
                    <a:pt x="110" y="84"/>
                    <a:pt x="109" y="84"/>
                  </a:cubicBezTo>
                  <a:cubicBezTo>
                    <a:pt x="109" y="84"/>
                    <a:pt x="109" y="84"/>
                    <a:pt x="109" y="84"/>
                  </a:cubicBezTo>
                  <a:close/>
                  <a:moveTo>
                    <a:pt x="110" y="248"/>
                  </a:moveTo>
                  <a:cubicBezTo>
                    <a:pt x="110" y="248"/>
                    <a:pt x="110" y="248"/>
                    <a:pt x="110" y="247"/>
                  </a:cubicBezTo>
                  <a:cubicBezTo>
                    <a:pt x="110" y="247"/>
                    <a:pt x="110" y="247"/>
                    <a:pt x="110" y="247"/>
                  </a:cubicBezTo>
                  <a:cubicBezTo>
                    <a:pt x="111" y="247"/>
                    <a:pt x="111" y="247"/>
                    <a:pt x="112" y="247"/>
                  </a:cubicBezTo>
                  <a:cubicBezTo>
                    <a:pt x="111" y="247"/>
                    <a:pt x="110" y="248"/>
                    <a:pt x="110" y="248"/>
                  </a:cubicBezTo>
                  <a:close/>
                  <a:moveTo>
                    <a:pt x="113" y="134"/>
                  </a:moveTo>
                  <a:cubicBezTo>
                    <a:pt x="113" y="134"/>
                    <a:pt x="112" y="134"/>
                    <a:pt x="112" y="134"/>
                  </a:cubicBezTo>
                  <a:cubicBezTo>
                    <a:pt x="113" y="134"/>
                    <a:pt x="113" y="134"/>
                    <a:pt x="113" y="134"/>
                  </a:cubicBezTo>
                  <a:cubicBezTo>
                    <a:pt x="113" y="134"/>
                    <a:pt x="113" y="134"/>
                    <a:pt x="113" y="134"/>
                  </a:cubicBezTo>
                  <a:close/>
                  <a:moveTo>
                    <a:pt x="114" y="233"/>
                  </a:moveTo>
                  <a:cubicBezTo>
                    <a:pt x="113" y="233"/>
                    <a:pt x="113" y="233"/>
                    <a:pt x="113" y="233"/>
                  </a:cubicBezTo>
                  <a:cubicBezTo>
                    <a:pt x="113" y="232"/>
                    <a:pt x="113" y="232"/>
                    <a:pt x="113" y="232"/>
                  </a:cubicBezTo>
                  <a:cubicBezTo>
                    <a:pt x="113" y="232"/>
                    <a:pt x="114" y="232"/>
                    <a:pt x="114" y="232"/>
                  </a:cubicBezTo>
                  <a:cubicBezTo>
                    <a:pt x="114" y="232"/>
                    <a:pt x="114" y="232"/>
                    <a:pt x="114" y="232"/>
                  </a:cubicBezTo>
                  <a:cubicBezTo>
                    <a:pt x="114" y="233"/>
                    <a:pt x="114" y="233"/>
                    <a:pt x="114" y="233"/>
                  </a:cubicBezTo>
                  <a:close/>
                  <a:moveTo>
                    <a:pt x="114" y="123"/>
                  </a:moveTo>
                  <a:cubicBezTo>
                    <a:pt x="114" y="123"/>
                    <a:pt x="114" y="122"/>
                    <a:pt x="113" y="122"/>
                  </a:cubicBezTo>
                  <a:cubicBezTo>
                    <a:pt x="113" y="121"/>
                    <a:pt x="113" y="121"/>
                    <a:pt x="112" y="120"/>
                  </a:cubicBezTo>
                  <a:cubicBezTo>
                    <a:pt x="112" y="120"/>
                    <a:pt x="112" y="120"/>
                    <a:pt x="112" y="120"/>
                  </a:cubicBezTo>
                  <a:cubicBezTo>
                    <a:pt x="112" y="119"/>
                    <a:pt x="112" y="119"/>
                    <a:pt x="112" y="118"/>
                  </a:cubicBezTo>
                  <a:cubicBezTo>
                    <a:pt x="112" y="118"/>
                    <a:pt x="113" y="118"/>
                    <a:pt x="113" y="117"/>
                  </a:cubicBezTo>
                  <a:cubicBezTo>
                    <a:pt x="113" y="118"/>
                    <a:pt x="113" y="118"/>
                    <a:pt x="113" y="119"/>
                  </a:cubicBezTo>
                  <a:cubicBezTo>
                    <a:pt x="113" y="120"/>
                    <a:pt x="114" y="122"/>
                    <a:pt x="115" y="122"/>
                  </a:cubicBezTo>
                  <a:cubicBezTo>
                    <a:pt x="115" y="123"/>
                    <a:pt x="114" y="123"/>
                    <a:pt x="114" y="123"/>
                  </a:cubicBezTo>
                  <a:close/>
                  <a:moveTo>
                    <a:pt x="115" y="68"/>
                  </a:moveTo>
                  <a:cubicBezTo>
                    <a:pt x="115" y="68"/>
                    <a:pt x="115" y="67"/>
                    <a:pt x="116" y="67"/>
                  </a:cubicBezTo>
                  <a:cubicBezTo>
                    <a:pt x="116" y="67"/>
                    <a:pt x="116" y="67"/>
                    <a:pt x="116" y="67"/>
                  </a:cubicBezTo>
                  <a:cubicBezTo>
                    <a:pt x="117" y="67"/>
                    <a:pt x="118" y="67"/>
                    <a:pt x="119" y="66"/>
                  </a:cubicBezTo>
                  <a:cubicBezTo>
                    <a:pt x="119" y="66"/>
                    <a:pt x="119" y="66"/>
                    <a:pt x="119" y="66"/>
                  </a:cubicBezTo>
                  <a:cubicBezTo>
                    <a:pt x="119" y="66"/>
                    <a:pt x="120" y="66"/>
                    <a:pt x="120" y="66"/>
                  </a:cubicBezTo>
                  <a:cubicBezTo>
                    <a:pt x="120" y="66"/>
                    <a:pt x="120" y="66"/>
                    <a:pt x="120" y="66"/>
                  </a:cubicBezTo>
                  <a:cubicBezTo>
                    <a:pt x="120" y="66"/>
                    <a:pt x="121" y="66"/>
                    <a:pt x="121" y="66"/>
                  </a:cubicBezTo>
                  <a:cubicBezTo>
                    <a:pt x="121" y="66"/>
                    <a:pt x="121" y="66"/>
                    <a:pt x="121" y="66"/>
                  </a:cubicBezTo>
                  <a:cubicBezTo>
                    <a:pt x="121" y="66"/>
                    <a:pt x="121" y="66"/>
                    <a:pt x="121" y="66"/>
                  </a:cubicBezTo>
                  <a:cubicBezTo>
                    <a:pt x="120" y="66"/>
                    <a:pt x="120" y="67"/>
                    <a:pt x="119" y="67"/>
                  </a:cubicBezTo>
                  <a:cubicBezTo>
                    <a:pt x="119" y="67"/>
                    <a:pt x="119" y="67"/>
                    <a:pt x="118" y="67"/>
                  </a:cubicBezTo>
                  <a:cubicBezTo>
                    <a:pt x="117" y="67"/>
                    <a:pt x="116" y="67"/>
                    <a:pt x="115" y="68"/>
                  </a:cubicBezTo>
                  <a:cubicBezTo>
                    <a:pt x="115" y="68"/>
                    <a:pt x="115" y="68"/>
                    <a:pt x="115" y="68"/>
                  </a:cubicBezTo>
                  <a:close/>
                  <a:moveTo>
                    <a:pt x="119" y="135"/>
                  </a:moveTo>
                  <a:cubicBezTo>
                    <a:pt x="120" y="135"/>
                    <a:pt x="120" y="134"/>
                    <a:pt x="120" y="134"/>
                  </a:cubicBezTo>
                  <a:cubicBezTo>
                    <a:pt x="120" y="135"/>
                    <a:pt x="120" y="135"/>
                    <a:pt x="121" y="135"/>
                  </a:cubicBezTo>
                  <a:cubicBezTo>
                    <a:pt x="120" y="136"/>
                    <a:pt x="120" y="136"/>
                    <a:pt x="119" y="136"/>
                  </a:cubicBezTo>
                  <a:cubicBezTo>
                    <a:pt x="119" y="136"/>
                    <a:pt x="119" y="136"/>
                    <a:pt x="119" y="136"/>
                  </a:cubicBezTo>
                  <a:cubicBezTo>
                    <a:pt x="119" y="135"/>
                    <a:pt x="119" y="135"/>
                    <a:pt x="119" y="135"/>
                  </a:cubicBezTo>
                  <a:close/>
                  <a:moveTo>
                    <a:pt x="120" y="124"/>
                  </a:moveTo>
                  <a:cubicBezTo>
                    <a:pt x="120" y="125"/>
                    <a:pt x="120" y="125"/>
                    <a:pt x="120" y="125"/>
                  </a:cubicBezTo>
                  <a:cubicBezTo>
                    <a:pt x="120" y="125"/>
                    <a:pt x="120" y="125"/>
                    <a:pt x="120" y="125"/>
                  </a:cubicBezTo>
                  <a:cubicBezTo>
                    <a:pt x="120" y="125"/>
                    <a:pt x="120" y="125"/>
                    <a:pt x="120" y="124"/>
                  </a:cubicBezTo>
                  <a:close/>
                  <a:moveTo>
                    <a:pt x="119" y="85"/>
                  </a:moveTo>
                  <a:cubicBezTo>
                    <a:pt x="119" y="85"/>
                    <a:pt x="118" y="86"/>
                    <a:pt x="118" y="86"/>
                  </a:cubicBezTo>
                  <a:cubicBezTo>
                    <a:pt x="118" y="86"/>
                    <a:pt x="118" y="87"/>
                    <a:pt x="118" y="87"/>
                  </a:cubicBezTo>
                  <a:cubicBezTo>
                    <a:pt x="117" y="87"/>
                    <a:pt x="117" y="87"/>
                    <a:pt x="117" y="87"/>
                  </a:cubicBezTo>
                  <a:cubicBezTo>
                    <a:pt x="117" y="86"/>
                    <a:pt x="116" y="85"/>
                    <a:pt x="116" y="85"/>
                  </a:cubicBezTo>
                  <a:cubicBezTo>
                    <a:pt x="117" y="84"/>
                    <a:pt x="117" y="83"/>
                    <a:pt x="117" y="82"/>
                  </a:cubicBezTo>
                  <a:cubicBezTo>
                    <a:pt x="117" y="81"/>
                    <a:pt x="117" y="80"/>
                    <a:pt x="116" y="79"/>
                  </a:cubicBezTo>
                  <a:cubicBezTo>
                    <a:pt x="117" y="79"/>
                    <a:pt x="117" y="78"/>
                    <a:pt x="117" y="78"/>
                  </a:cubicBezTo>
                  <a:cubicBezTo>
                    <a:pt x="117" y="78"/>
                    <a:pt x="117" y="78"/>
                    <a:pt x="117" y="78"/>
                  </a:cubicBezTo>
                  <a:cubicBezTo>
                    <a:pt x="117" y="78"/>
                    <a:pt x="118" y="79"/>
                    <a:pt x="118" y="79"/>
                  </a:cubicBezTo>
                  <a:cubicBezTo>
                    <a:pt x="118" y="79"/>
                    <a:pt x="118" y="79"/>
                    <a:pt x="119" y="80"/>
                  </a:cubicBezTo>
                  <a:cubicBezTo>
                    <a:pt x="119" y="80"/>
                    <a:pt x="119" y="80"/>
                    <a:pt x="119" y="80"/>
                  </a:cubicBezTo>
                  <a:cubicBezTo>
                    <a:pt x="118" y="81"/>
                    <a:pt x="118" y="82"/>
                    <a:pt x="118" y="83"/>
                  </a:cubicBezTo>
                  <a:cubicBezTo>
                    <a:pt x="118" y="84"/>
                    <a:pt x="118" y="84"/>
                    <a:pt x="119" y="85"/>
                  </a:cubicBezTo>
                  <a:close/>
                  <a:moveTo>
                    <a:pt x="116" y="105"/>
                  </a:moveTo>
                  <a:cubicBezTo>
                    <a:pt x="116" y="104"/>
                    <a:pt x="117" y="104"/>
                    <a:pt x="117" y="103"/>
                  </a:cubicBezTo>
                  <a:cubicBezTo>
                    <a:pt x="118" y="103"/>
                    <a:pt x="118" y="103"/>
                    <a:pt x="119" y="103"/>
                  </a:cubicBezTo>
                  <a:cubicBezTo>
                    <a:pt x="119" y="103"/>
                    <a:pt x="119" y="103"/>
                    <a:pt x="119" y="103"/>
                  </a:cubicBezTo>
                  <a:cubicBezTo>
                    <a:pt x="119" y="104"/>
                    <a:pt x="119" y="104"/>
                    <a:pt x="119" y="104"/>
                  </a:cubicBezTo>
                  <a:cubicBezTo>
                    <a:pt x="119" y="104"/>
                    <a:pt x="119" y="105"/>
                    <a:pt x="119" y="105"/>
                  </a:cubicBezTo>
                  <a:cubicBezTo>
                    <a:pt x="119" y="105"/>
                    <a:pt x="119" y="106"/>
                    <a:pt x="119" y="106"/>
                  </a:cubicBezTo>
                  <a:cubicBezTo>
                    <a:pt x="118" y="106"/>
                    <a:pt x="117" y="106"/>
                    <a:pt x="117" y="107"/>
                  </a:cubicBezTo>
                  <a:cubicBezTo>
                    <a:pt x="117" y="106"/>
                    <a:pt x="116" y="105"/>
                    <a:pt x="116" y="105"/>
                  </a:cubicBezTo>
                  <a:close/>
                  <a:moveTo>
                    <a:pt x="119" y="123"/>
                  </a:moveTo>
                  <a:cubicBezTo>
                    <a:pt x="119" y="123"/>
                    <a:pt x="119" y="123"/>
                    <a:pt x="119" y="124"/>
                  </a:cubicBezTo>
                  <a:cubicBezTo>
                    <a:pt x="119" y="123"/>
                    <a:pt x="119" y="123"/>
                    <a:pt x="118" y="123"/>
                  </a:cubicBezTo>
                  <a:cubicBezTo>
                    <a:pt x="118" y="123"/>
                    <a:pt x="119" y="123"/>
                    <a:pt x="119" y="123"/>
                  </a:cubicBezTo>
                  <a:close/>
                  <a:moveTo>
                    <a:pt x="119" y="153"/>
                  </a:moveTo>
                  <a:cubicBezTo>
                    <a:pt x="119" y="153"/>
                    <a:pt x="119" y="152"/>
                    <a:pt x="119" y="152"/>
                  </a:cubicBezTo>
                  <a:cubicBezTo>
                    <a:pt x="119" y="151"/>
                    <a:pt x="119" y="151"/>
                    <a:pt x="119" y="150"/>
                  </a:cubicBezTo>
                  <a:cubicBezTo>
                    <a:pt x="119" y="150"/>
                    <a:pt x="119" y="150"/>
                    <a:pt x="119" y="150"/>
                  </a:cubicBezTo>
                  <a:cubicBezTo>
                    <a:pt x="120" y="150"/>
                    <a:pt x="120" y="150"/>
                    <a:pt x="120" y="150"/>
                  </a:cubicBezTo>
                  <a:cubicBezTo>
                    <a:pt x="120" y="151"/>
                    <a:pt x="120" y="151"/>
                    <a:pt x="120" y="152"/>
                  </a:cubicBezTo>
                  <a:cubicBezTo>
                    <a:pt x="120" y="153"/>
                    <a:pt x="120" y="153"/>
                    <a:pt x="120" y="154"/>
                  </a:cubicBezTo>
                  <a:cubicBezTo>
                    <a:pt x="120" y="154"/>
                    <a:pt x="120" y="154"/>
                    <a:pt x="120" y="154"/>
                  </a:cubicBezTo>
                  <a:cubicBezTo>
                    <a:pt x="120" y="153"/>
                    <a:pt x="119" y="153"/>
                    <a:pt x="119" y="153"/>
                  </a:cubicBezTo>
                  <a:close/>
                  <a:moveTo>
                    <a:pt x="121" y="162"/>
                  </a:moveTo>
                  <a:cubicBezTo>
                    <a:pt x="121" y="162"/>
                    <a:pt x="120" y="162"/>
                    <a:pt x="120" y="162"/>
                  </a:cubicBezTo>
                  <a:cubicBezTo>
                    <a:pt x="120" y="162"/>
                    <a:pt x="120" y="162"/>
                    <a:pt x="120" y="162"/>
                  </a:cubicBezTo>
                  <a:cubicBezTo>
                    <a:pt x="120" y="161"/>
                    <a:pt x="121" y="161"/>
                    <a:pt x="121" y="161"/>
                  </a:cubicBezTo>
                  <a:cubicBezTo>
                    <a:pt x="121" y="161"/>
                    <a:pt x="121" y="161"/>
                    <a:pt x="122" y="161"/>
                  </a:cubicBezTo>
                  <a:cubicBezTo>
                    <a:pt x="122" y="161"/>
                    <a:pt x="122" y="161"/>
                    <a:pt x="122" y="161"/>
                  </a:cubicBezTo>
                  <a:cubicBezTo>
                    <a:pt x="122" y="161"/>
                    <a:pt x="122" y="161"/>
                    <a:pt x="122" y="161"/>
                  </a:cubicBezTo>
                  <a:cubicBezTo>
                    <a:pt x="122" y="161"/>
                    <a:pt x="121" y="162"/>
                    <a:pt x="121" y="162"/>
                  </a:cubicBezTo>
                  <a:close/>
                  <a:moveTo>
                    <a:pt x="120" y="40"/>
                  </a:moveTo>
                  <a:cubicBezTo>
                    <a:pt x="120" y="39"/>
                    <a:pt x="120" y="39"/>
                    <a:pt x="120" y="39"/>
                  </a:cubicBezTo>
                  <a:cubicBezTo>
                    <a:pt x="120" y="38"/>
                    <a:pt x="120" y="38"/>
                    <a:pt x="120" y="38"/>
                  </a:cubicBezTo>
                  <a:cubicBezTo>
                    <a:pt x="120" y="37"/>
                    <a:pt x="120" y="37"/>
                    <a:pt x="121" y="36"/>
                  </a:cubicBezTo>
                  <a:cubicBezTo>
                    <a:pt x="121" y="36"/>
                    <a:pt x="121" y="37"/>
                    <a:pt x="122" y="37"/>
                  </a:cubicBezTo>
                  <a:cubicBezTo>
                    <a:pt x="122" y="39"/>
                    <a:pt x="123" y="40"/>
                    <a:pt x="124" y="41"/>
                  </a:cubicBezTo>
                  <a:cubicBezTo>
                    <a:pt x="124" y="41"/>
                    <a:pt x="124" y="41"/>
                    <a:pt x="124" y="41"/>
                  </a:cubicBezTo>
                  <a:cubicBezTo>
                    <a:pt x="123" y="41"/>
                    <a:pt x="123" y="41"/>
                    <a:pt x="122" y="41"/>
                  </a:cubicBezTo>
                  <a:cubicBezTo>
                    <a:pt x="122" y="40"/>
                    <a:pt x="121" y="40"/>
                    <a:pt x="120" y="40"/>
                  </a:cubicBezTo>
                  <a:close/>
                  <a:moveTo>
                    <a:pt x="128" y="312"/>
                  </a:moveTo>
                  <a:cubicBezTo>
                    <a:pt x="127" y="312"/>
                    <a:pt x="126" y="313"/>
                    <a:pt x="125" y="313"/>
                  </a:cubicBezTo>
                  <a:cubicBezTo>
                    <a:pt x="125" y="313"/>
                    <a:pt x="124" y="312"/>
                    <a:pt x="123" y="312"/>
                  </a:cubicBezTo>
                  <a:cubicBezTo>
                    <a:pt x="123" y="312"/>
                    <a:pt x="123" y="311"/>
                    <a:pt x="123" y="311"/>
                  </a:cubicBezTo>
                  <a:cubicBezTo>
                    <a:pt x="123" y="311"/>
                    <a:pt x="123" y="311"/>
                    <a:pt x="123" y="311"/>
                  </a:cubicBezTo>
                  <a:cubicBezTo>
                    <a:pt x="123" y="310"/>
                    <a:pt x="124" y="310"/>
                    <a:pt x="124" y="310"/>
                  </a:cubicBezTo>
                  <a:cubicBezTo>
                    <a:pt x="125" y="311"/>
                    <a:pt x="126" y="311"/>
                    <a:pt x="127" y="311"/>
                  </a:cubicBezTo>
                  <a:cubicBezTo>
                    <a:pt x="128" y="311"/>
                    <a:pt x="128" y="311"/>
                    <a:pt x="128" y="311"/>
                  </a:cubicBezTo>
                  <a:cubicBezTo>
                    <a:pt x="128" y="311"/>
                    <a:pt x="128" y="311"/>
                    <a:pt x="128" y="311"/>
                  </a:cubicBezTo>
                  <a:cubicBezTo>
                    <a:pt x="128" y="311"/>
                    <a:pt x="128" y="312"/>
                    <a:pt x="128" y="312"/>
                  </a:cubicBezTo>
                  <a:cubicBezTo>
                    <a:pt x="128" y="312"/>
                    <a:pt x="128" y="312"/>
                    <a:pt x="128" y="312"/>
                  </a:cubicBezTo>
                  <a:close/>
                  <a:moveTo>
                    <a:pt x="131" y="129"/>
                  </a:moveTo>
                  <a:cubicBezTo>
                    <a:pt x="131" y="130"/>
                    <a:pt x="131" y="130"/>
                    <a:pt x="131" y="130"/>
                  </a:cubicBezTo>
                  <a:cubicBezTo>
                    <a:pt x="131" y="131"/>
                    <a:pt x="131" y="131"/>
                    <a:pt x="131" y="131"/>
                  </a:cubicBezTo>
                  <a:cubicBezTo>
                    <a:pt x="131" y="131"/>
                    <a:pt x="130" y="131"/>
                    <a:pt x="130" y="131"/>
                  </a:cubicBezTo>
                  <a:cubicBezTo>
                    <a:pt x="130" y="131"/>
                    <a:pt x="130" y="131"/>
                    <a:pt x="130" y="131"/>
                  </a:cubicBezTo>
                  <a:cubicBezTo>
                    <a:pt x="130" y="131"/>
                    <a:pt x="129" y="130"/>
                    <a:pt x="129" y="130"/>
                  </a:cubicBezTo>
                  <a:cubicBezTo>
                    <a:pt x="129" y="130"/>
                    <a:pt x="130" y="130"/>
                    <a:pt x="131" y="129"/>
                  </a:cubicBezTo>
                  <a:close/>
                  <a:moveTo>
                    <a:pt x="134" y="327"/>
                  </a:moveTo>
                  <a:cubicBezTo>
                    <a:pt x="134" y="328"/>
                    <a:pt x="133" y="328"/>
                    <a:pt x="133" y="328"/>
                  </a:cubicBezTo>
                  <a:cubicBezTo>
                    <a:pt x="133" y="326"/>
                    <a:pt x="131" y="324"/>
                    <a:pt x="129" y="324"/>
                  </a:cubicBezTo>
                  <a:cubicBezTo>
                    <a:pt x="129" y="324"/>
                    <a:pt x="129" y="324"/>
                    <a:pt x="129" y="323"/>
                  </a:cubicBezTo>
                  <a:cubicBezTo>
                    <a:pt x="130" y="323"/>
                    <a:pt x="130" y="323"/>
                    <a:pt x="130" y="323"/>
                  </a:cubicBezTo>
                  <a:cubicBezTo>
                    <a:pt x="130" y="323"/>
                    <a:pt x="130" y="323"/>
                    <a:pt x="130" y="323"/>
                  </a:cubicBezTo>
                  <a:cubicBezTo>
                    <a:pt x="131" y="324"/>
                    <a:pt x="131" y="324"/>
                    <a:pt x="132" y="324"/>
                  </a:cubicBezTo>
                  <a:cubicBezTo>
                    <a:pt x="132" y="324"/>
                    <a:pt x="132" y="324"/>
                    <a:pt x="133" y="324"/>
                  </a:cubicBezTo>
                  <a:cubicBezTo>
                    <a:pt x="133" y="324"/>
                    <a:pt x="133" y="324"/>
                    <a:pt x="133" y="324"/>
                  </a:cubicBezTo>
                  <a:cubicBezTo>
                    <a:pt x="133" y="325"/>
                    <a:pt x="133" y="325"/>
                    <a:pt x="133" y="325"/>
                  </a:cubicBezTo>
                  <a:cubicBezTo>
                    <a:pt x="133" y="326"/>
                    <a:pt x="134" y="326"/>
                    <a:pt x="134" y="327"/>
                  </a:cubicBezTo>
                  <a:cubicBezTo>
                    <a:pt x="134" y="327"/>
                    <a:pt x="134" y="327"/>
                    <a:pt x="134" y="327"/>
                  </a:cubicBezTo>
                  <a:close/>
                  <a:moveTo>
                    <a:pt x="135" y="121"/>
                  </a:moveTo>
                  <a:cubicBezTo>
                    <a:pt x="134" y="122"/>
                    <a:pt x="133" y="123"/>
                    <a:pt x="132" y="124"/>
                  </a:cubicBezTo>
                  <a:cubicBezTo>
                    <a:pt x="132" y="124"/>
                    <a:pt x="132" y="124"/>
                    <a:pt x="132" y="124"/>
                  </a:cubicBezTo>
                  <a:cubicBezTo>
                    <a:pt x="133" y="123"/>
                    <a:pt x="133" y="122"/>
                    <a:pt x="133" y="121"/>
                  </a:cubicBezTo>
                  <a:cubicBezTo>
                    <a:pt x="133" y="119"/>
                    <a:pt x="133" y="118"/>
                    <a:pt x="132" y="118"/>
                  </a:cubicBezTo>
                  <a:cubicBezTo>
                    <a:pt x="133" y="118"/>
                    <a:pt x="134" y="117"/>
                    <a:pt x="135" y="117"/>
                  </a:cubicBezTo>
                  <a:cubicBezTo>
                    <a:pt x="135" y="117"/>
                    <a:pt x="135" y="118"/>
                    <a:pt x="135" y="118"/>
                  </a:cubicBezTo>
                  <a:cubicBezTo>
                    <a:pt x="135" y="119"/>
                    <a:pt x="135" y="120"/>
                    <a:pt x="135" y="121"/>
                  </a:cubicBezTo>
                  <a:cubicBezTo>
                    <a:pt x="135" y="121"/>
                    <a:pt x="135" y="121"/>
                    <a:pt x="135" y="121"/>
                  </a:cubicBezTo>
                  <a:close/>
                  <a:moveTo>
                    <a:pt x="136" y="162"/>
                  </a:moveTo>
                  <a:cubicBezTo>
                    <a:pt x="136" y="162"/>
                    <a:pt x="136" y="162"/>
                    <a:pt x="136" y="162"/>
                  </a:cubicBezTo>
                  <a:cubicBezTo>
                    <a:pt x="136" y="162"/>
                    <a:pt x="136" y="162"/>
                    <a:pt x="136" y="162"/>
                  </a:cubicBezTo>
                  <a:cubicBezTo>
                    <a:pt x="136" y="162"/>
                    <a:pt x="136" y="162"/>
                    <a:pt x="136" y="162"/>
                  </a:cubicBezTo>
                  <a:cubicBezTo>
                    <a:pt x="137" y="162"/>
                    <a:pt x="138" y="162"/>
                    <a:pt x="139" y="162"/>
                  </a:cubicBezTo>
                  <a:cubicBezTo>
                    <a:pt x="139" y="162"/>
                    <a:pt x="139" y="162"/>
                    <a:pt x="139" y="162"/>
                  </a:cubicBezTo>
                  <a:cubicBezTo>
                    <a:pt x="138" y="162"/>
                    <a:pt x="138" y="163"/>
                    <a:pt x="138" y="163"/>
                  </a:cubicBezTo>
                  <a:cubicBezTo>
                    <a:pt x="137" y="163"/>
                    <a:pt x="137" y="162"/>
                    <a:pt x="136" y="162"/>
                  </a:cubicBezTo>
                  <a:close/>
                  <a:moveTo>
                    <a:pt x="136" y="148"/>
                  </a:moveTo>
                  <a:cubicBezTo>
                    <a:pt x="136" y="148"/>
                    <a:pt x="136" y="148"/>
                    <a:pt x="136" y="147"/>
                  </a:cubicBezTo>
                  <a:cubicBezTo>
                    <a:pt x="136" y="147"/>
                    <a:pt x="136" y="147"/>
                    <a:pt x="136" y="147"/>
                  </a:cubicBezTo>
                  <a:cubicBezTo>
                    <a:pt x="136" y="147"/>
                    <a:pt x="137" y="148"/>
                    <a:pt x="137" y="148"/>
                  </a:cubicBezTo>
                  <a:cubicBezTo>
                    <a:pt x="137" y="148"/>
                    <a:pt x="136" y="148"/>
                    <a:pt x="136" y="148"/>
                  </a:cubicBezTo>
                  <a:cubicBezTo>
                    <a:pt x="136" y="148"/>
                    <a:pt x="136" y="148"/>
                    <a:pt x="136" y="148"/>
                  </a:cubicBezTo>
                  <a:close/>
                  <a:moveTo>
                    <a:pt x="139" y="240"/>
                  </a:moveTo>
                  <a:cubicBezTo>
                    <a:pt x="139" y="240"/>
                    <a:pt x="139" y="240"/>
                    <a:pt x="139" y="239"/>
                  </a:cubicBezTo>
                  <a:cubicBezTo>
                    <a:pt x="139" y="240"/>
                    <a:pt x="139" y="240"/>
                    <a:pt x="139" y="240"/>
                  </a:cubicBezTo>
                  <a:cubicBezTo>
                    <a:pt x="139" y="240"/>
                    <a:pt x="139" y="240"/>
                    <a:pt x="139" y="240"/>
                  </a:cubicBezTo>
                  <a:close/>
                  <a:moveTo>
                    <a:pt x="139" y="238"/>
                  </a:moveTo>
                  <a:cubicBezTo>
                    <a:pt x="139" y="238"/>
                    <a:pt x="139" y="238"/>
                    <a:pt x="139" y="238"/>
                  </a:cubicBezTo>
                  <a:cubicBezTo>
                    <a:pt x="139" y="237"/>
                    <a:pt x="139" y="237"/>
                    <a:pt x="139" y="237"/>
                  </a:cubicBezTo>
                  <a:cubicBezTo>
                    <a:pt x="139" y="237"/>
                    <a:pt x="139" y="237"/>
                    <a:pt x="139" y="237"/>
                  </a:cubicBezTo>
                  <a:cubicBezTo>
                    <a:pt x="139" y="237"/>
                    <a:pt x="139" y="237"/>
                    <a:pt x="139" y="238"/>
                  </a:cubicBezTo>
                  <a:close/>
                  <a:moveTo>
                    <a:pt x="140" y="243"/>
                  </a:moveTo>
                  <a:cubicBezTo>
                    <a:pt x="140" y="243"/>
                    <a:pt x="139" y="242"/>
                    <a:pt x="139" y="242"/>
                  </a:cubicBezTo>
                  <a:cubicBezTo>
                    <a:pt x="139" y="242"/>
                    <a:pt x="139" y="242"/>
                    <a:pt x="139" y="242"/>
                  </a:cubicBezTo>
                  <a:cubicBezTo>
                    <a:pt x="139" y="242"/>
                    <a:pt x="139" y="241"/>
                    <a:pt x="139" y="241"/>
                  </a:cubicBezTo>
                  <a:cubicBezTo>
                    <a:pt x="139" y="242"/>
                    <a:pt x="140" y="242"/>
                    <a:pt x="140" y="243"/>
                  </a:cubicBezTo>
                  <a:cubicBezTo>
                    <a:pt x="140" y="243"/>
                    <a:pt x="140" y="243"/>
                    <a:pt x="140" y="243"/>
                  </a:cubicBezTo>
                  <a:close/>
                  <a:moveTo>
                    <a:pt x="140" y="110"/>
                  </a:moveTo>
                  <a:cubicBezTo>
                    <a:pt x="140" y="110"/>
                    <a:pt x="140" y="110"/>
                    <a:pt x="139" y="110"/>
                  </a:cubicBezTo>
                  <a:cubicBezTo>
                    <a:pt x="138" y="110"/>
                    <a:pt x="137" y="111"/>
                    <a:pt x="136" y="113"/>
                  </a:cubicBezTo>
                  <a:cubicBezTo>
                    <a:pt x="136" y="113"/>
                    <a:pt x="136" y="113"/>
                    <a:pt x="136" y="113"/>
                  </a:cubicBezTo>
                  <a:cubicBezTo>
                    <a:pt x="135" y="112"/>
                    <a:pt x="135" y="111"/>
                    <a:pt x="134" y="111"/>
                  </a:cubicBezTo>
                  <a:cubicBezTo>
                    <a:pt x="134" y="111"/>
                    <a:pt x="134" y="111"/>
                    <a:pt x="134" y="110"/>
                  </a:cubicBezTo>
                  <a:cubicBezTo>
                    <a:pt x="134" y="110"/>
                    <a:pt x="134" y="111"/>
                    <a:pt x="135" y="111"/>
                  </a:cubicBezTo>
                  <a:cubicBezTo>
                    <a:pt x="136" y="111"/>
                    <a:pt x="137" y="110"/>
                    <a:pt x="138" y="109"/>
                  </a:cubicBezTo>
                  <a:cubicBezTo>
                    <a:pt x="139" y="110"/>
                    <a:pt x="140" y="110"/>
                    <a:pt x="140" y="110"/>
                  </a:cubicBezTo>
                  <a:cubicBezTo>
                    <a:pt x="140" y="110"/>
                    <a:pt x="140" y="110"/>
                    <a:pt x="140" y="110"/>
                  </a:cubicBezTo>
                  <a:close/>
                  <a:moveTo>
                    <a:pt x="143" y="259"/>
                  </a:moveTo>
                  <a:cubicBezTo>
                    <a:pt x="143" y="258"/>
                    <a:pt x="143" y="258"/>
                    <a:pt x="143" y="257"/>
                  </a:cubicBezTo>
                  <a:cubicBezTo>
                    <a:pt x="143" y="257"/>
                    <a:pt x="143" y="256"/>
                    <a:pt x="143" y="256"/>
                  </a:cubicBezTo>
                  <a:cubicBezTo>
                    <a:pt x="143" y="256"/>
                    <a:pt x="143" y="256"/>
                    <a:pt x="143" y="256"/>
                  </a:cubicBezTo>
                  <a:cubicBezTo>
                    <a:pt x="143" y="257"/>
                    <a:pt x="143" y="257"/>
                    <a:pt x="144" y="258"/>
                  </a:cubicBezTo>
                  <a:cubicBezTo>
                    <a:pt x="143" y="258"/>
                    <a:pt x="143" y="258"/>
                    <a:pt x="143" y="259"/>
                  </a:cubicBezTo>
                  <a:close/>
                  <a:moveTo>
                    <a:pt x="143" y="93"/>
                  </a:moveTo>
                  <a:cubicBezTo>
                    <a:pt x="141" y="93"/>
                    <a:pt x="139" y="95"/>
                    <a:pt x="139" y="97"/>
                  </a:cubicBezTo>
                  <a:cubicBezTo>
                    <a:pt x="139" y="97"/>
                    <a:pt x="139" y="97"/>
                    <a:pt x="139" y="97"/>
                  </a:cubicBezTo>
                  <a:cubicBezTo>
                    <a:pt x="139" y="96"/>
                    <a:pt x="139" y="96"/>
                    <a:pt x="139" y="95"/>
                  </a:cubicBezTo>
                  <a:cubicBezTo>
                    <a:pt x="139" y="95"/>
                    <a:pt x="139" y="95"/>
                    <a:pt x="139" y="95"/>
                  </a:cubicBezTo>
                  <a:cubicBezTo>
                    <a:pt x="139" y="94"/>
                    <a:pt x="140" y="94"/>
                    <a:pt x="140" y="93"/>
                  </a:cubicBezTo>
                  <a:cubicBezTo>
                    <a:pt x="142" y="93"/>
                    <a:pt x="143" y="92"/>
                    <a:pt x="143" y="91"/>
                  </a:cubicBezTo>
                  <a:cubicBezTo>
                    <a:pt x="143" y="91"/>
                    <a:pt x="143" y="91"/>
                    <a:pt x="143" y="91"/>
                  </a:cubicBezTo>
                  <a:cubicBezTo>
                    <a:pt x="144" y="93"/>
                    <a:pt x="145" y="94"/>
                    <a:pt x="147" y="94"/>
                  </a:cubicBezTo>
                  <a:cubicBezTo>
                    <a:pt x="147" y="94"/>
                    <a:pt x="148" y="94"/>
                    <a:pt x="148" y="94"/>
                  </a:cubicBezTo>
                  <a:cubicBezTo>
                    <a:pt x="148" y="94"/>
                    <a:pt x="148" y="94"/>
                    <a:pt x="148" y="94"/>
                  </a:cubicBezTo>
                  <a:cubicBezTo>
                    <a:pt x="148" y="95"/>
                    <a:pt x="148" y="95"/>
                    <a:pt x="148" y="96"/>
                  </a:cubicBezTo>
                  <a:cubicBezTo>
                    <a:pt x="148" y="97"/>
                    <a:pt x="148" y="98"/>
                    <a:pt x="149" y="99"/>
                  </a:cubicBezTo>
                  <a:cubicBezTo>
                    <a:pt x="149" y="99"/>
                    <a:pt x="148" y="99"/>
                    <a:pt x="148" y="99"/>
                  </a:cubicBezTo>
                  <a:cubicBezTo>
                    <a:pt x="148" y="99"/>
                    <a:pt x="148" y="99"/>
                    <a:pt x="148" y="99"/>
                  </a:cubicBezTo>
                  <a:cubicBezTo>
                    <a:pt x="148" y="99"/>
                    <a:pt x="148" y="98"/>
                    <a:pt x="148" y="98"/>
                  </a:cubicBezTo>
                  <a:cubicBezTo>
                    <a:pt x="148" y="96"/>
                    <a:pt x="146" y="93"/>
                    <a:pt x="143" y="93"/>
                  </a:cubicBezTo>
                  <a:close/>
                  <a:moveTo>
                    <a:pt x="148" y="325"/>
                  </a:moveTo>
                  <a:cubicBezTo>
                    <a:pt x="147" y="325"/>
                    <a:pt x="147" y="325"/>
                    <a:pt x="147" y="325"/>
                  </a:cubicBezTo>
                  <a:cubicBezTo>
                    <a:pt x="147" y="325"/>
                    <a:pt x="147" y="325"/>
                    <a:pt x="148" y="325"/>
                  </a:cubicBezTo>
                  <a:cubicBezTo>
                    <a:pt x="148" y="325"/>
                    <a:pt x="148" y="325"/>
                    <a:pt x="148" y="325"/>
                  </a:cubicBezTo>
                  <a:cubicBezTo>
                    <a:pt x="148" y="325"/>
                    <a:pt x="148" y="325"/>
                    <a:pt x="148" y="325"/>
                  </a:cubicBezTo>
                  <a:close/>
                  <a:moveTo>
                    <a:pt x="149" y="277"/>
                  </a:moveTo>
                  <a:cubicBezTo>
                    <a:pt x="149" y="277"/>
                    <a:pt x="149" y="277"/>
                    <a:pt x="148" y="277"/>
                  </a:cubicBezTo>
                  <a:cubicBezTo>
                    <a:pt x="148" y="277"/>
                    <a:pt x="148" y="277"/>
                    <a:pt x="148" y="277"/>
                  </a:cubicBezTo>
                  <a:cubicBezTo>
                    <a:pt x="149" y="277"/>
                    <a:pt x="149" y="277"/>
                    <a:pt x="149" y="277"/>
                  </a:cubicBezTo>
                  <a:cubicBezTo>
                    <a:pt x="149" y="277"/>
                    <a:pt x="150" y="277"/>
                    <a:pt x="150" y="277"/>
                  </a:cubicBezTo>
                  <a:cubicBezTo>
                    <a:pt x="150" y="277"/>
                    <a:pt x="150" y="277"/>
                    <a:pt x="149" y="277"/>
                  </a:cubicBezTo>
                  <a:close/>
                  <a:moveTo>
                    <a:pt x="150" y="300"/>
                  </a:moveTo>
                  <a:cubicBezTo>
                    <a:pt x="150" y="300"/>
                    <a:pt x="150" y="300"/>
                    <a:pt x="150" y="300"/>
                  </a:cubicBezTo>
                  <a:cubicBezTo>
                    <a:pt x="150" y="300"/>
                    <a:pt x="150" y="299"/>
                    <a:pt x="150" y="299"/>
                  </a:cubicBezTo>
                  <a:cubicBezTo>
                    <a:pt x="150" y="299"/>
                    <a:pt x="150" y="299"/>
                    <a:pt x="150" y="299"/>
                  </a:cubicBezTo>
                  <a:cubicBezTo>
                    <a:pt x="150" y="299"/>
                    <a:pt x="150" y="299"/>
                    <a:pt x="150" y="299"/>
                  </a:cubicBezTo>
                  <a:cubicBezTo>
                    <a:pt x="150" y="300"/>
                    <a:pt x="150" y="300"/>
                    <a:pt x="150" y="300"/>
                  </a:cubicBezTo>
                  <a:cubicBezTo>
                    <a:pt x="150" y="300"/>
                    <a:pt x="150" y="300"/>
                    <a:pt x="150" y="300"/>
                  </a:cubicBezTo>
                  <a:close/>
                  <a:moveTo>
                    <a:pt x="151" y="76"/>
                  </a:moveTo>
                  <a:cubicBezTo>
                    <a:pt x="150" y="76"/>
                    <a:pt x="149" y="76"/>
                    <a:pt x="149" y="77"/>
                  </a:cubicBezTo>
                  <a:cubicBezTo>
                    <a:pt x="149" y="77"/>
                    <a:pt x="148" y="76"/>
                    <a:pt x="148" y="76"/>
                  </a:cubicBezTo>
                  <a:cubicBezTo>
                    <a:pt x="149" y="76"/>
                    <a:pt x="150" y="76"/>
                    <a:pt x="151" y="75"/>
                  </a:cubicBezTo>
                  <a:cubicBezTo>
                    <a:pt x="151" y="75"/>
                    <a:pt x="151" y="75"/>
                    <a:pt x="151" y="76"/>
                  </a:cubicBezTo>
                  <a:cubicBezTo>
                    <a:pt x="151" y="76"/>
                    <a:pt x="151" y="76"/>
                    <a:pt x="151" y="76"/>
                  </a:cubicBezTo>
                  <a:close/>
                  <a:moveTo>
                    <a:pt x="151" y="64"/>
                  </a:moveTo>
                  <a:cubicBezTo>
                    <a:pt x="151" y="64"/>
                    <a:pt x="152" y="64"/>
                    <a:pt x="152" y="63"/>
                  </a:cubicBezTo>
                  <a:cubicBezTo>
                    <a:pt x="152" y="63"/>
                    <a:pt x="152" y="64"/>
                    <a:pt x="152" y="64"/>
                  </a:cubicBezTo>
                  <a:cubicBezTo>
                    <a:pt x="152" y="64"/>
                    <a:pt x="151" y="64"/>
                    <a:pt x="151" y="64"/>
                  </a:cubicBezTo>
                  <a:cubicBezTo>
                    <a:pt x="151" y="64"/>
                    <a:pt x="151" y="64"/>
                    <a:pt x="151" y="64"/>
                  </a:cubicBezTo>
                  <a:close/>
                  <a:moveTo>
                    <a:pt x="152" y="72"/>
                  </a:moveTo>
                  <a:cubicBezTo>
                    <a:pt x="152" y="72"/>
                    <a:pt x="152" y="72"/>
                    <a:pt x="153" y="72"/>
                  </a:cubicBezTo>
                  <a:cubicBezTo>
                    <a:pt x="152" y="72"/>
                    <a:pt x="152" y="73"/>
                    <a:pt x="152" y="73"/>
                  </a:cubicBezTo>
                  <a:cubicBezTo>
                    <a:pt x="152" y="73"/>
                    <a:pt x="152" y="72"/>
                    <a:pt x="152" y="72"/>
                  </a:cubicBezTo>
                  <a:close/>
                  <a:moveTo>
                    <a:pt x="153" y="220"/>
                  </a:moveTo>
                  <a:cubicBezTo>
                    <a:pt x="153" y="220"/>
                    <a:pt x="153" y="220"/>
                    <a:pt x="153" y="220"/>
                  </a:cubicBezTo>
                  <a:cubicBezTo>
                    <a:pt x="153" y="220"/>
                    <a:pt x="153" y="220"/>
                    <a:pt x="153" y="220"/>
                  </a:cubicBezTo>
                  <a:cubicBezTo>
                    <a:pt x="153" y="220"/>
                    <a:pt x="153" y="220"/>
                    <a:pt x="153" y="220"/>
                  </a:cubicBezTo>
                  <a:close/>
                  <a:moveTo>
                    <a:pt x="153" y="243"/>
                  </a:moveTo>
                  <a:cubicBezTo>
                    <a:pt x="153" y="242"/>
                    <a:pt x="153" y="242"/>
                    <a:pt x="153" y="242"/>
                  </a:cubicBezTo>
                  <a:cubicBezTo>
                    <a:pt x="153" y="242"/>
                    <a:pt x="153" y="242"/>
                    <a:pt x="153" y="242"/>
                  </a:cubicBezTo>
                  <a:cubicBezTo>
                    <a:pt x="155" y="241"/>
                    <a:pt x="156" y="240"/>
                    <a:pt x="156" y="239"/>
                  </a:cubicBezTo>
                  <a:cubicBezTo>
                    <a:pt x="156" y="239"/>
                    <a:pt x="156" y="239"/>
                    <a:pt x="157" y="239"/>
                  </a:cubicBezTo>
                  <a:cubicBezTo>
                    <a:pt x="157" y="240"/>
                    <a:pt x="157" y="240"/>
                    <a:pt x="157" y="241"/>
                  </a:cubicBezTo>
                  <a:cubicBezTo>
                    <a:pt x="157" y="241"/>
                    <a:pt x="157" y="241"/>
                    <a:pt x="157" y="241"/>
                  </a:cubicBezTo>
                  <a:cubicBezTo>
                    <a:pt x="157" y="241"/>
                    <a:pt x="157" y="241"/>
                    <a:pt x="157" y="241"/>
                  </a:cubicBezTo>
                  <a:cubicBezTo>
                    <a:pt x="155" y="241"/>
                    <a:pt x="154" y="241"/>
                    <a:pt x="153" y="243"/>
                  </a:cubicBezTo>
                  <a:cubicBezTo>
                    <a:pt x="153" y="243"/>
                    <a:pt x="153" y="243"/>
                    <a:pt x="153" y="243"/>
                  </a:cubicBezTo>
                  <a:close/>
                  <a:moveTo>
                    <a:pt x="156" y="220"/>
                  </a:moveTo>
                  <a:cubicBezTo>
                    <a:pt x="155" y="220"/>
                    <a:pt x="155" y="220"/>
                    <a:pt x="154" y="220"/>
                  </a:cubicBezTo>
                  <a:cubicBezTo>
                    <a:pt x="155" y="220"/>
                    <a:pt x="155" y="220"/>
                    <a:pt x="156" y="219"/>
                  </a:cubicBezTo>
                  <a:cubicBezTo>
                    <a:pt x="156" y="219"/>
                    <a:pt x="156" y="219"/>
                    <a:pt x="156" y="219"/>
                  </a:cubicBezTo>
                  <a:cubicBezTo>
                    <a:pt x="156" y="220"/>
                    <a:pt x="156" y="220"/>
                    <a:pt x="156" y="220"/>
                  </a:cubicBezTo>
                  <a:close/>
                  <a:moveTo>
                    <a:pt x="154" y="316"/>
                  </a:moveTo>
                  <a:cubicBezTo>
                    <a:pt x="154" y="316"/>
                    <a:pt x="154" y="316"/>
                    <a:pt x="154" y="316"/>
                  </a:cubicBezTo>
                  <a:cubicBezTo>
                    <a:pt x="154" y="316"/>
                    <a:pt x="154" y="316"/>
                    <a:pt x="153" y="316"/>
                  </a:cubicBezTo>
                  <a:cubicBezTo>
                    <a:pt x="153" y="316"/>
                    <a:pt x="153" y="316"/>
                    <a:pt x="153" y="316"/>
                  </a:cubicBezTo>
                  <a:cubicBezTo>
                    <a:pt x="153" y="315"/>
                    <a:pt x="153" y="315"/>
                    <a:pt x="153" y="315"/>
                  </a:cubicBezTo>
                  <a:cubicBezTo>
                    <a:pt x="154" y="315"/>
                    <a:pt x="154" y="315"/>
                    <a:pt x="154" y="315"/>
                  </a:cubicBezTo>
                  <a:cubicBezTo>
                    <a:pt x="154" y="315"/>
                    <a:pt x="154" y="315"/>
                    <a:pt x="154" y="316"/>
                  </a:cubicBezTo>
                  <a:cubicBezTo>
                    <a:pt x="154" y="316"/>
                    <a:pt x="154" y="316"/>
                    <a:pt x="154" y="316"/>
                  </a:cubicBezTo>
                  <a:close/>
                  <a:moveTo>
                    <a:pt x="154" y="255"/>
                  </a:moveTo>
                  <a:cubicBezTo>
                    <a:pt x="154" y="255"/>
                    <a:pt x="154" y="254"/>
                    <a:pt x="154" y="254"/>
                  </a:cubicBezTo>
                  <a:cubicBezTo>
                    <a:pt x="154" y="254"/>
                    <a:pt x="154" y="254"/>
                    <a:pt x="154" y="254"/>
                  </a:cubicBezTo>
                  <a:cubicBezTo>
                    <a:pt x="154" y="254"/>
                    <a:pt x="155" y="254"/>
                    <a:pt x="155" y="254"/>
                  </a:cubicBezTo>
                  <a:cubicBezTo>
                    <a:pt x="155" y="255"/>
                    <a:pt x="154" y="255"/>
                    <a:pt x="154" y="255"/>
                  </a:cubicBezTo>
                  <a:close/>
                  <a:moveTo>
                    <a:pt x="157" y="336"/>
                  </a:moveTo>
                  <a:cubicBezTo>
                    <a:pt x="157" y="336"/>
                    <a:pt x="157" y="336"/>
                    <a:pt x="157" y="336"/>
                  </a:cubicBezTo>
                  <a:cubicBezTo>
                    <a:pt x="157" y="336"/>
                    <a:pt x="157" y="336"/>
                    <a:pt x="158" y="336"/>
                  </a:cubicBezTo>
                  <a:cubicBezTo>
                    <a:pt x="157" y="336"/>
                    <a:pt x="157" y="336"/>
                    <a:pt x="157" y="336"/>
                  </a:cubicBezTo>
                  <a:close/>
                  <a:moveTo>
                    <a:pt x="157" y="186"/>
                  </a:moveTo>
                  <a:cubicBezTo>
                    <a:pt x="157" y="186"/>
                    <a:pt x="157" y="186"/>
                    <a:pt x="157" y="186"/>
                  </a:cubicBezTo>
                  <a:cubicBezTo>
                    <a:pt x="157" y="186"/>
                    <a:pt x="157" y="186"/>
                    <a:pt x="156" y="186"/>
                  </a:cubicBezTo>
                  <a:cubicBezTo>
                    <a:pt x="156" y="186"/>
                    <a:pt x="156" y="185"/>
                    <a:pt x="156" y="185"/>
                  </a:cubicBezTo>
                  <a:cubicBezTo>
                    <a:pt x="156" y="185"/>
                    <a:pt x="156" y="185"/>
                    <a:pt x="156" y="185"/>
                  </a:cubicBezTo>
                  <a:cubicBezTo>
                    <a:pt x="157" y="185"/>
                    <a:pt x="157" y="185"/>
                    <a:pt x="157" y="185"/>
                  </a:cubicBezTo>
                  <a:cubicBezTo>
                    <a:pt x="157" y="185"/>
                    <a:pt x="157" y="185"/>
                    <a:pt x="157" y="185"/>
                  </a:cubicBezTo>
                  <a:cubicBezTo>
                    <a:pt x="157" y="185"/>
                    <a:pt x="157" y="185"/>
                    <a:pt x="158" y="186"/>
                  </a:cubicBezTo>
                  <a:cubicBezTo>
                    <a:pt x="158" y="186"/>
                    <a:pt x="157" y="186"/>
                    <a:pt x="157" y="186"/>
                  </a:cubicBezTo>
                  <a:close/>
                  <a:moveTo>
                    <a:pt x="157" y="172"/>
                  </a:moveTo>
                  <a:cubicBezTo>
                    <a:pt x="157" y="172"/>
                    <a:pt x="157" y="172"/>
                    <a:pt x="157" y="172"/>
                  </a:cubicBezTo>
                  <a:cubicBezTo>
                    <a:pt x="157" y="172"/>
                    <a:pt x="157" y="172"/>
                    <a:pt x="157" y="172"/>
                  </a:cubicBezTo>
                  <a:cubicBezTo>
                    <a:pt x="157" y="172"/>
                    <a:pt x="157" y="172"/>
                    <a:pt x="157" y="172"/>
                  </a:cubicBezTo>
                  <a:cubicBezTo>
                    <a:pt x="157" y="172"/>
                    <a:pt x="157" y="172"/>
                    <a:pt x="157" y="172"/>
                  </a:cubicBezTo>
                  <a:close/>
                  <a:moveTo>
                    <a:pt x="159" y="139"/>
                  </a:moveTo>
                  <a:cubicBezTo>
                    <a:pt x="159" y="139"/>
                    <a:pt x="159" y="139"/>
                    <a:pt x="159" y="139"/>
                  </a:cubicBezTo>
                  <a:cubicBezTo>
                    <a:pt x="157" y="139"/>
                    <a:pt x="155" y="141"/>
                    <a:pt x="155" y="143"/>
                  </a:cubicBezTo>
                  <a:cubicBezTo>
                    <a:pt x="155" y="143"/>
                    <a:pt x="155" y="143"/>
                    <a:pt x="155" y="143"/>
                  </a:cubicBezTo>
                  <a:cubicBezTo>
                    <a:pt x="154" y="143"/>
                    <a:pt x="154" y="144"/>
                    <a:pt x="154" y="144"/>
                  </a:cubicBezTo>
                  <a:cubicBezTo>
                    <a:pt x="153" y="144"/>
                    <a:pt x="153" y="144"/>
                    <a:pt x="153" y="144"/>
                  </a:cubicBezTo>
                  <a:cubicBezTo>
                    <a:pt x="153" y="143"/>
                    <a:pt x="152" y="142"/>
                    <a:pt x="152" y="142"/>
                  </a:cubicBezTo>
                  <a:cubicBezTo>
                    <a:pt x="152" y="141"/>
                    <a:pt x="153" y="141"/>
                    <a:pt x="153" y="140"/>
                  </a:cubicBezTo>
                  <a:cubicBezTo>
                    <a:pt x="155" y="140"/>
                    <a:pt x="157" y="138"/>
                    <a:pt x="157" y="135"/>
                  </a:cubicBezTo>
                  <a:cubicBezTo>
                    <a:pt x="157" y="136"/>
                    <a:pt x="158" y="136"/>
                    <a:pt x="159" y="136"/>
                  </a:cubicBezTo>
                  <a:cubicBezTo>
                    <a:pt x="160" y="136"/>
                    <a:pt x="160" y="136"/>
                    <a:pt x="160" y="136"/>
                  </a:cubicBezTo>
                  <a:cubicBezTo>
                    <a:pt x="160" y="137"/>
                    <a:pt x="160" y="137"/>
                    <a:pt x="160" y="137"/>
                  </a:cubicBezTo>
                  <a:cubicBezTo>
                    <a:pt x="160" y="138"/>
                    <a:pt x="160" y="139"/>
                    <a:pt x="160" y="139"/>
                  </a:cubicBezTo>
                  <a:cubicBezTo>
                    <a:pt x="160" y="139"/>
                    <a:pt x="159" y="139"/>
                    <a:pt x="159" y="139"/>
                  </a:cubicBezTo>
                  <a:close/>
                  <a:moveTo>
                    <a:pt x="161" y="98"/>
                  </a:moveTo>
                  <a:cubicBezTo>
                    <a:pt x="161" y="98"/>
                    <a:pt x="161" y="98"/>
                    <a:pt x="161" y="98"/>
                  </a:cubicBezTo>
                  <a:cubicBezTo>
                    <a:pt x="160" y="98"/>
                    <a:pt x="159" y="97"/>
                    <a:pt x="158" y="97"/>
                  </a:cubicBezTo>
                  <a:cubicBezTo>
                    <a:pt x="159" y="96"/>
                    <a:pt x="159" y="96"/>
                    <a:pt x="160" y="96"/>
                  </a:cubicBezTo>
                  <a:cubicBezTo>
                    <a:pt x="160" y="95"/>
                    <a:pt x="161" y="95"/>
                    <a:pt x="161" y="95"/>
                  </a:cubicBezTo>
                  <a:cubicBezTo>
                    <a:pt x="162" y="95"/>
                    <a:pt x="162" y="95"/>
                    <a:pt x="162" y="95"/>
                  </a:cubicBezTo>
                  <a:cubicBezTo>
                    <a:pt x="161" y="96"/>
                    <a:pt x="161" y="97"/>
                    <a:pt x="161" y="98"/>
                  </a:cubicBezTo>
                  <a:close/>
                  <a:moveTo>
                    <a:pt x="161" y="25"/>
                  </a:moveTo>
                  <a:cubicBezTo>
                    <a:pt x="161" y="25"/>
                    <a:pt x="161" y="24"/>
                    <a:pt x="160" y="24"/>
                  </a:cubicBezTo>
                  <a:cubicBezTo>
                    <a:pt x="161" y="24"/>
                    <a:pt x="162" y="24"/>
                    <a:pt x="162" y="23"/>
                  </a:cubicBezTo>
                  <a:cubicBezTo>
                    <a:pt x="162" y="24"/>
                    <a:pt x="162" y="24"/>
                    <a:pt x="162" y="24"/>
                  </a:cubicBezTo>
                  <a:cubicBezTo>
                    <a:pt x="162" y="24"/>
                    <a:pt x="161" y="24"/>
                    <a:pt x="161" y="25"/>
                  </a:cubicBezTo>
                  <a:close/>
                  <a:moveTo>
                    <a:pt x="226" y="40"/>
                  </a:moveTo>
                  <a:cubicBezTo>
                    <a:pt x="226" y="40"/>
                    <a:pt x="226" y="40"/>
                    <a:pt x="227" y="40"/>
                  </a:cubicBezTo>
                  <a:cubicBezTo>
                    <a:pt x="226" y="40"/>
                    <a:pt x="226" y="40"/>
                    <a:pt x="226" y="40"/>
                  </a:cubicBezTo>
                  <a:cubicBezTo>
                    <a:pt x="226" y="40"/>
                    <a:pt x="226" y="40"/>
                    <a:pt x="226" y="40"/>
                  </a:cubicBezTo>
                  <a:close/>
                  <a:moveTo>
                    <a:pt x="222" y="22"/>
                  </a:moveTo>
                  <a:cubicBezTo>
                    <a:pt x="222" y="22"/>
                    <a:pt x="222" y="22"/>
                    <a:pt x="222" y="23"/>
                  </a:cubicBezTo>
                  <a:cubicBezTo>
                    <a:pt x="222" y="23"/>
                    <a:pt x="222" y="23"/>
                    <a:pt x="222" y="23"/>
                  </a:cubicBezTo>
                  <a:cubicBezTo>
                    <a:pt x="222" y="23"/>
                    <a:pt x="222" y="22"/>
                    <a:pt x="222" y="22"/>
                  </a:cubicBezTo>
                  <a:close/>
                  <a:moveTo>
                    <a:pt x="220" y="32"/>
                  </a:moveTo>
                  <a:cubicBezTo>
                    <a:pt x="221" y="32"/>
                    <a:pt x="221" y="33"/>
                    <a:pt x="221" y="33"/>
                  </a:cubicBezTo>
                  <a:cubicBezTo>
                    <a:pt x="221" y="34"/>
                    <a:pt x="223" y="35"/>
                    <a:pt x="224" y="35"/>
                  </a:cubicBezTo>
                  <a:cubicBezTo>
                    <a:pt x="225" y="35"/>
                    <a:pt x="225" y="35"/>
                    <a:pt x="225" y="35"/>
                  </a:cubicBezTo>
                  <a:cubicBezTo>
                    <a:pt x="225" y="35"/>
                    <a:pt x="225" y="36"/>
                    <a:pt x="225" y="37"/>
                  </a:cubicBezTo>
                  <a:cubicBezTo>
                    <a:pt x="224" y="36"/>
                    <a:pt x="224" y="36"/>
                    <a:pt x="223" y="36"/>
                  </a:cubicBezTo>
                  <a:cubicBezTo>
                    <a:pt x="222" y="35"/>
                    <a:pt x="221" y="34"/>
                    <a:pt x="220" y="34"/>
                  </a:cubicBezTo>
                  <a:cubicBezTo>
                    <a:pt x="220" y="33"/>
                    <a:pt x="220" y="33"/>
                    <a:pt x="220" y="32"/>
                  </a:cubicBezTo>
                  <a:close/>
                  <a:moveTo>
                    <a:pt x="219" y="45"/>
                  </a:moveTo>
                  <a:cubicBezTo>
                    <a:pt x="220" y="45"/>
                    <a:pt x="222" y="44"/>
                    <a:pt x="222" y="43"/>
                  </a:cubicBezTo>
                  <a:cubicBezTo>
                    <a:pt x="222" y="43"/>
                    <a:pt x="223" y="43"/>
                    <a:pt x="223" y="43"/>
                  </a:cubicBezTo>
                  <a:cubicBezTo>
                    <a:pt x="223" y="43"/>
                    <a:pt x="223" y="43"/>
                    <a:pt x="223" y="43"/>
                  </a:cubicBezTo>
                  <a:cubicBezTo>
                    <a:pt x="222" y="44"/>
                    <a:pt x="221" y="45"/>
                    <a:pt x="221" y="46"/>
                  </a:cubicBezTo>
                  <a:cubicBezTo>
                    <a:pt x="221" y="47"/>
                    <a:pt x="221" y="47"/>
                    <a:pt x="220" y="47"/>
                  </a:cubicBezTo>
                  <a:cubicBezTo>
                    <a:pt x="220" y="46"/>
                    <a:pt x="219" y="45"/>
                    <a:pt x="219" y="45"/>
                  </a:cubicBezTo>
                  <a:cubicBezTo>
                    <a:pt x="219" y="45"/>
                    <a:pt x="219" y="45"/>
                    <a:pt x="219" y="45"/>
                  </a:cubicBezTo>
                  <a:close/>
                  <a:moveTo>
                    <a:pt x="223" y="108"/>
                  </a:moveTo>
                  <a:cubicBezTo>
                    <a:pt x="223" y="109"/>
                    <a:pt x="223" y="109"/>
                    <a:pt x="223" y="109"/>
                  </a:cubicBezTo>
                  <a:cubicBezTo>
                    <a:pt x="223" y="109"/>
                    <a:pt x="222" y="109"/>
                    <a:pt x="222" y="110"/>
                  </a:cubicBezTo>
                  <a:cubicBezTo>
                    <a:pt x="222" y="110"/>
                    <a:pt x="222" y="110"/>
                    <a:pt x="222" y="110"/>
                  </a:cubicBezTo>
                  <a:cubicBezTo>
                    <a:pt x="222" y="110"/>
                    <a:pt x="222" y="110"/>
                    <a:pt x="222" y="110"/>
                  </a:cubicBezTo>
                  <a:cubicBezTo>
                    <a:pt x="222" y="109"/>
                    <a:pt x="222" y="109"/>
                    <a:pt x="222" y="109"/>
                  </a:cubicBezTo>
                  <a:cubicBezTo>
                    <a:pt x="222" y="109"/>
                    <a:pt x="222" y="108"/>
                    <a:pt x="222" y="108"/>
                  </a:cubicBezTo>
                  <a:cubicBezTo>
                    <a:pt x="222" y="107"/>
                    <a:pt x="222" y="106"/>
                    <a:pt x="222" y="105"/>
                  </a:cubicBezTo>
                  <a:cubicBezTo>
                    <a:pt x="222" y="105"/>
                    <a:pt x="222" y="105"/>
                    <a:pt x="222" y="105"/>
                  </a:cubicBezTo>
                  <a:cubicBezTo>
                    <a:pt x="222" y="105"/>
                    <a:pt x="222" y="105"/>
                    <a:pt x="222" y="105"/>
                  </a:cubicBezTo>
                  <a:cubicBezTo>
                    <a:pt x="222" y="106"/>
                    <a:pt x="222" y="106"/>
                    <a:pt x="222" y="106"/>
                  </a:cubicBezTo>
                  <a:cubicBezTo>
                    <a:pt x="222" y="107"/>
                    <a:pt x="223" y="108"/>
                    <a:pt x="223" y="108"/>
                  </a:cubicBezTo>
                  <a:close/>
                  <a:moveTo>
                    <a:pt x="223" y="95"/>
                  </a:moveTo>
                  <a:cubicBezTo>
                    <a:pt x="223" y="95"/>
                    <a:pt x="223" y="95"/>
                    <a:pt x="223" y="95"/>
                  </a:cubicBezTo>
                  <a:cubicBezTo>
                    <a:pt x="223" y="95"/>
                    <a:pt x="223" y="95"/>
                    <a:pt x="223" y="95"/>
                  </a:cubicBezTo>
                  <a:cubicBezTo>
                    <a:pt x="223" y="95"/>
                    <a:pt x="223" y="95"/>
                    <a:pt x="223" y="95"/>
                  </a:cubicBezTo>
                  <a:close/>
                  <a:moveTo>
                    <a:pt x="224" y="147"/>
                  </a:moveTo>
                  <a:cubicBezTo>
                    <a:pt x="224" y="147"/>
                    <a:pt x="224" y="147"/>
                    <a:pt x="224" y="147"/>
                  </a:cubicBezTo>
                  <a:cubicBezTo>
                    <a:pt x="223" y="148"/>
                    <a:pt x="223" y="148"/>
                    <a:pt x="223" y="149"/>
                  </a:cubicBezTo>
                  <a:cubicBezTo>
                    <a:pt x="223" y="149"/>
                    <a:pt x="223" y="149"/>
                    <a:pt x="223" y="149"/>
                  </a:cubicBezTo>
                  <a:cubicBezTo>
                    <a:pt x="223" y="149"/>
                    <a:pt x="223" y="149"/>
                    <a:pt x="223" y="149"/>
                  </a:cubicBezTo>
                  <a:cubicBezTo>
                    <a:pt x="223" y="149"/>
                    <a:pt x="223" y="148"/>
                    <a:pt x="223" y="148"/>
                  </a:cubicBezTo>
                  <a:cubicBezTo>
                    <a:pt x="223" y="148"/>
                    <a:pt x="223" y="148"/>
                    <a:pt x="224" y="147"/>
                  </a:cubicBezTo>
                  <a:close/>
                  <a:moveTo>
                    <a:pt x="221" y="119"/>
                  </a:moveTo>
                  <a:cubicBezTo>
                    <a:pt x="221" y="118"/>
                    <a:pt x="221" y="118"/>
                    <a:pt x="221" y="118"/>
                  </a:cubicBezTo>
                  <a:cubicBezTo>
                    <a:pt x="221" y="119"/>
                    <a:pt x="221" y="119"/>
                    <a:pt x="221" y="120"/>
                  </a:cubicBezTo>
                  <a:cubicBezTo>
                    <a:pt x="221" y="120"/>
                    <a:pt x="221" y="120"/>
                    <a:pt x="221" y="120"/>
                  </a:cubicBezTo>
                  <a:cubicBezTo>
                    <a:pt x="221" y="120"/>
                    <a:pt x="221" y="120"/>
                    <a:pt x="221" y="120"/>
                  </a:cubicBezTo>
                  <a:cubicBezTo>
                    <a:pt x="221" y="119"/>
                    <a:pt x="221" y="119"/>
                    <a:pt x="221" y="119"/>
                  </a:cubicBezTo>
                  <a:close/>
                  <a:moveTo>
                    <a:pt x="219" y="96"/>
                  </a:moveTo>
                  <a:cubicBezTo>
                    <a:pt x="219" y="95"/>
                    <a:pt x="219" y="95"/>
                    <a:pt x="219" y="95"/>
                  </a:cubicBezTo>
                  <a:cubicBezTo>
                    <a:pt x="219" y="95"/>
                    <a:pt x="219" y="94"/>
                    <a:pt x="219" y="94"/>
                  </a:cubicBezTo>
                  <a:cubicBezTo>
                    <a:pt x="220" y="95"/>
                    <a:pt x="220" y="95"/>
                    <a:pt x="221" y="95"/>
                  </a:cubicBezTo>
                  <a:cubicBezTo>
                    <a:pt x="221" y="95"/>
                    <a:pt x="221" y="95"/>
                    <a:pt x="221" y="95"/>
                  </a:cubicBezTo>
                  <a:cubicBezTo>
                    <a:pt x="221" y="95"/>
                    <a:pt x="221" y="95"/>
                    <a:pt x="222" y="95"/>
                  </a:cubicBezTo>
                  <a:cubicBezTo>
                    <a:pt x="221" y="95"/>
                    <a:pt x="220" y="95"/>
                    <a:pt x="219" y="96"/>
                  </a:cubicBezTo>
                  <a:close/>
                  <a:moveTo>
                    <a:pt x="217" y="27"/>
                  </a:moveTo>
                  <a:cubicBezTo>
                    <a:pt x="217" y="27"/>
                    <a:pt x="218" y="27"/>
                    <a:pt x="218" y="26"/>
                  </a:cubicBezTo>
                  <a:cubicBezTo>
                    <a:pt x="218" y="27"/>
                    <a:pt x="218" y="27"/>
                    <a:pt x="218" y="27"/>
                  </a:cubicBezTo>
                  <a:cubicBezTo>
                    <a:pt x="218" y="27"/>
                    <a:pt x="218" y="27"/>
                    <a:pt x="218" y="28"/>
                  </a:cubicBezTo>
                  <a:cubicBezTo>
                    <a:pt x="218" y="28"/>
                    <a:pt x="217" y="27"/>
                    <a:pt x="217" y="27"/>
                  </a:cubicBezTo>
                  <a:cubicBezTo>
                    <a:pt x="217" y="27"/>
                    <a:pt x="217" y="27"/>
                    <a:pt x="217" y="27"/>
                  </a:cubicBezTo>
                  <a:cubicBezTo>
                    <a:pt x="217" y="27"/>
                    <a:pt x="217" y="27"/>
                    <a:pt x="217" y="27"/>
                  </a:cubicBezTo>
                  <a:cubicBezTo>
                    <a:pt x="217" y="27"/>
                    <a:pt x="217" y="27"/>
                    <a:pt x="217" y="27"/>
                  </a:cubicBezTo>
                  <a:cubicBezTo>
                    <a:pt x="217" y="27"/>
                    <a:pt x="217" y="27"/>
                    <a:pt x="217" y="27"/>
                  </a:cubicBezTo>
                  <a:close/>
                  <a:moveTo>
                    <a:pt x="209" y="17"/>
                  </a:moveTo>
                  <a:cubicBezTo>
                    <a:pt x="209" y="17"/>
                    <a:pt x="210" y="17"/>
                    <a:pt x="210" y="17"/>
                  </a:cubicBezTo>
                  <a:cubicBezTo>
                    <a:pt x="210" y="18"/>
                    <a:pt x="210" y="18"/>
                    <a:pt x="210" y="19"/>
                  </a:cubicBezTo>
                  <a:cubicBezTo>
                    <a:pt x="209" y="19"/>
                    <a:pt x="208" y="18"/>
                    <a:pt x="207" y="18"/>
                  </a:cubicBezTo>
                  <a:cubicBezTo>
                    <a:pt x="207" y="18"/>
                    <a:pt x="207" y="18"/>
                    <a:pt x="207" y="18"/>
                  </a:cubicBezTo>
                  <a:cubicBezTo>
                    <a:pt x="207" y="18"/>
                    <a:pt x="207" y="18"/>
                    <a:pt x="207" y="18"/>
                  </a:cubicBezTo>
                  <a:cubicBezTo>
                    <a:pt x="207" y="17"/>
                    <a:pt x="207" y="17"/>
                    <a:pt x="206" y="16"/>
                  </a:cubicBezTo>
                  <a:cubicBezTo>
                    <a:pt x="207" y="17"/>
                    <a:pt x="208" y="17"/>
                    <a:pt x="209" y="17"/>
                  </a:cubicBezTo>
                  <a:close/>
                  <a:moveTo>
                    <a:pt x="206" y="41"/>
                  </a:moveTo>
                  <a:cubicBezTo>
                    <a:pt x="204" y="41"/>
                    <a:pt x="203" y="42"/>
                    <a:pt x="202" y="44"/>
                  </a:cubicBezTo>
                  <a:cubicBezTo>
                    <a:pt x="202" y="44"/>
                    <a:pt x="202" y="44"/>
                    <a:pt x="202" y="44"/>
                  </a:cubicBezTo>
                  <a:cubicBezTo>
                    <a:pt x="201" y="44"/>
                    <a:pt x="201" y="44"/>
                    <a:pt x="201" y="44"/>
                  </a:cubicBezTo>
                  <a:cubicBezTo>
                    <a:pt x="201" y="41"/>
                    <a:pt x="199" y="40"/>
                    <a:pt x="196" y="40"/>
                  </a:cubicBezTo>
                  <a:cubicBezTo>
                    <a:pt x="196" y="40"/>
                    <a:pt x="196" y="40"/>
                    <a:pt x="195" y="40"/>
                  </a:cubicBezTo>
                  <a:cubicBezTo>
                    <a:pt x="195" y="40"/>
                    <a:pt x="195" y="40"/>
                    <a:pt x="195" y="40"/>
                  </a:cubicBezTo>
                  <a:cubicBezTo>
                    <a:pt x="196" y="39"/>
                    <a:pt x="196" y="38"/>
                    <a:pt x="196" y="37"/>
                  </a:cubicBezTo>
                  <a:cubicBezTo>
                    <a:pt x="196" y="37"/>
                    <a:pt x="196" y="37"/>
                    <a:pt x="196" y="37"/>
                  </a:cubicBezTo>
                  <a:cubicBezTo>
                    <a:pt x="196" y="36"/>
                    <a:pt x="197" y="36"/>
                    <a:pt x="197" y="36"/>
                  </a:cubicBezTo>
                  <a:cubicBezTo>
                    <a:pt x="197" y="36"/>
                    <a:pt x="197" y="36"/>
                    <a:pt x="197" y="36"/>
                  </a:cubicBezTo>
                  <a:cubicBezTo>
                    <a:pt x="197" y="39"/>
                    <a:pt x="199" y="42"/>
                    <a:pt x="202" y="42"/>
                  </a:cubicBezTo>
                  <a:cubicBezTo>
                    <a:pt x="204" y="42"/>
                    <a:pt x="205" y="41"/>
                    <a:pt x="206" y="40"/>
                  </a:cubicBezTo>
                  <a:cubicBezTo>
                    <a:pt x="206" y="40"/>
                    <a:pt x="206" y="40"/>
                    <a:pt x="206" y="41"/>
                  </a:cubicBezTo>
                  <a:close/>
                  <a:moveTo>
                    <a:pt x="198" y="85"/>
                  </a:moveTo>
                  <a:cubicBezTo>
                    <a:pt x="199" y="86"/>
                    <a:pt x="199" y="86"/>
                    <a:pt x="200" y="86"/>
                  </a:cubicBezTo>
                  <a:cubicBezTo>
                    <a:pt x="200" y="86"/>
                    <a:pt x="200" y="86"/>
                    <a:pt x="200" y="86"/>
                  </a:cubicBezTo>
                  <a:cubicBezTo>
                    <a:pt x="200" y="86"/>
                    <a:pt x="200" y="87"/>
                    <a:pt x="200" y="87"/>
                  </a:cubicBezTo>
                  <a:cubicBezTo>
                    <a:pt x="199" y="87"/>
                    <a:pt x="199" y="86"/>
                    <a:pt x="198" y="86"/>
                  </a:cubicBezTo>
                  <a:cubicBezTo>
                    <a:pt x="198" y="86"/>
                    <a:pt x="198" y="86"/>
                    <a:pt x="198" y="85"/>
                  </a:cubicBezTo>
                  <a:cubicBezTo>
                    <a:pt x="198" y="85"/>
                    <a:pt x="198" y="85"/>
                    <a:pt x="198" y="85"/>
                  </a:cubicBezTo>
                  <a:close/>
                  <a:moveTo>
                    <a:pt x="200" y="75"/>
                  </a:moveTo>
                  <a:cubicBezTo>
                    <a:pt x="200" y="75"/>
                    <a:pt x="199" y="75"/>
                    <a:pt x="199" y="76"/>
                  </a:cubicBezTo>
                  <a:cubicBezTo>
                    <a:pt x="198" y="75"/>
                    <a:pt x="198" y="75"/>
                    <a:pt x="198" y="74"/>
                  </a:cubicBezTo>
                  <a:cubicBezTo>
                    <a:pt x="198" y="74"/>
                    <a:pt x="198" y="74"/>
                    <a:pt x="199" y="74"/>
                  </a:cubicBezTo>
                  <a:cubicBezTo>
                    <a:pt x="199" y="74"/>
                    <a:pt x="199" y="74"/>
                    <a:pt x="199" y="74"/>
                  </a:cubicBezTo>
                  <a:cubicBezTo>
                    <a:pt x="200" y="74"/>
                    <a:pt x="200" y="74"/>
                    <a:pt x="200" y="74"/>
                  </a:cubicBezTo>
                  <a:cubicBezTo>
                    <a:pt x="200" y="75"/>
                    <a:pt x="200" y="75"/>
                    <a:pt x="201" y="75"/>
                  </a:cubicBezTo>
                  <a:cubicBezTo>
                    <a:pt x="200" y="75"/>
                    <a:pt x="200" y="75"/>
                    <a:pt x="200" y="75"/>
                  </a:cubicBezTo>
                  <a:close/>
                  <a:moveTo>
                    <a:pt x="201" y="20"/>
                  </a:moveTo>
                  <a:cubicBezTo>
                    <a:pt x="201" y="20"/>
                    <a:pt x="201" y="20"/>
                    <a:pt x="201" y="20"/>
                  </a:cubicBezTo>
                  <a:cubicBezTo>
                    <a:pt x="201" y="21"/>
                    <a:pt x="202" y="21"/>
                    <a:pt x="202" y="21"/>
                  </a:cubicBezTo>
                  <a:cubicBezTo>
                    <a:pt x="202" y="21"/>
                    <a:pt x="202" y="21"/>
                    <a:pt x="202" y="21"/>
                  </a:cubicBezTo>
                  <a:cubicBezTo>
                    <a:pt x="202" y="21"/>
                    <a:pt x="202" y="21"/>
                    <a:pt x="201" y="21"/>
                  </a:cubicBezTo>
                  <a:cubicBezTo>
                    <a:pt x="201" y="21"/>
                    <a:pt x="201" y="21"/>
                    <a:pt x="201" y="20"/>
                  </a:cubicBezTo>
                  <a:close/>
                  <a:moveTo>
                    <a:pt x="193" y="8"/>
                  </a:moveTo>
                  <a:cubicBezTo>
                    <a:pt x="194" y="8"/>
                    <a:pt x="194" y="8"/>
                    <a:pt x="195" y="8"/>
                  </a:cubicBezTo>
                  <a:cubicBezTo>
                    <a:pt x="195" y="8"/>
                    <a:pt x="194" y="9"/>
                    <a:pt x="194" y="10"/>
                  </a:cubicBezTo>
                  <a:cubicBezTo>
                    <a:pt x="194" y="12"/>
                    <a:pt x="196" y="14"/>
                    <a:pt x="199" y="14"/>
                  </a:cubicBezTo>
                  <a:cubicBezTo>
                    <a:pt x="201" y="14"/>
                    <a:pt x="203" y="12"/>
                    <a:pt x="203" y="10"/>
                  </a:cubicBezTo>
                  <a:cubicBezTo>
                    <a:pt x="204" y="10"/>
                    <a:pt x="204" y="11"/>
                    <a:pt x="204" y="11"/>
                  </a:cubicBezTo>
                  <a:cubicBezTo>
                    <a:pt x="204" y="11"/>
                    <a:pt x="204" y="12"/>
                    <a:pt x="204" y="12"/>
                  </a:cubicBezTo>
                  <a:cubicBezTo>
                    <a:pt x="204" y="13"/>
                    <a:pt x="204" y="14"/>
                    <a:pt x="205" y="15"/>
                  </a:cubicBezTo>
                  <a:cubicBezTo>
                    <a:pt x="204" y="15"/>
                    <a:pt x="204" y="14"/>
                    <a:pt x="203" y="14"/>
                  </a:cubicBezTo>
                  <a:cubicBezTo>
                    <a:pt x="202" y="14"/>
                    <a:pt x="201" y="15"/>
                    <a:pt x="200" y="16"/>
                  </a:cubicBezTo>
                  <a:cubicBezTo>
                    <a:pt x="200" y="15"/>
                    <a:pt x="198" y="14"/>
                    <a:pt x="197" y="14"/>
                  </a:cubicBezTo>
                  <a:cubicBezTo>
                    <a:pt x="196" y="14"/>
                    <a:pt x="195" y="14"/>
                    <a:pt x="194" y="15"/>
                  </a:cubicBezTo>
                  <a:cubicBezTo>
                    <a:pt x="194" y="14"/>
                    <a:pt x="194" y="12"/>
                    <a:pt x="193" y="12"/>
                  </a:cubicBezTo>
                  <a:cubicBezTo>
                    <a:pt x="193" y="11"/>
                    <a:pt x="194" y="10"/>
                    <a:pt x="194" y="9"/>
                  </a:cubicBezTo>
                  <a:cubicBezTo>
                    <a:pt x="194" y="9"/>
                    <a:pt x="194" y="9"/>
                    <a:pt x="193" y="8"/>
                  </a:cubicBezTo>
                  <a:close/>
                  <a:moveTo>
                    <a:pt x="195" y="73"/>
                  </a:moveTo>
                  <a:cubicBezTo>
                    <a:pt x="195" y="73"/>
                    <a:pt x="195" y="73"/>
                    <a:pt x="195" y="73"/>
                  </a:cubicBezTo>
                  <a:cubicBezTo>
                    <a:pt x="195" y="73"/>
                    <a:pt x="195" y="73"/>
                    <a:pt x="195" y="73"/>
                  </a:cubicBezTo>
                  <a:cubicBezTo>
                    <a:pt x="195" y="73"/>
                    <a:pt x="195" y="73"/>
                    <a:pt x="195" y="73"/>
                  </a:cubicBezTo>
                  <a:close/>
                  <a:moveTo>
                    <a:pt x="194" y="116"/>
                  </a:moveTo>
                  <a:cubicBezTo>
                    <a:pt x="195" y="117"/>
                    <a:pt x="196" y="118"/>
                    <a:pt x="197" y="118"/>
                  </a:cubicBezTo>
                  <a:cubicBezTo>
                    <a:pt x="197" y="119"/>
                    <a:pt x="197" y="119"/>
                    <a:pt x="197" y="120"/>
                  </a:cubicBezTo>
                  <a:cubicBezTo>
                    <a:pt x="196" y="119"/>
                    <a:pt x="195" y="118"/>
                    <a:pt x="193" y="118"/>
                  </a:cubicBezTo>
                  <a:cubicBezTo>
                    <a:pt x="193" y="118"/>
                    <a:pt x="193" y="118"/>
                    <a:pt x="193" y="118"/>
                  </a:cubicBezTo>
                  <a:cubicBezTo>
                    <a:pt x="194" y="118"/>
                    <a:pt x="194" y="117"/>
                    <a:pt x="194" y="116"/>
                  </a:cubicBezTo>
                  <a:close/>
                  <a:moveTo>
                    <a:pt x="196" y="209"/>
                  </a:moveTo>
                  <a:cubicBezTo>
                    <a:pt x="195" y="210"/>
                    <a:pt x="195" y="210"/>
                    <a:pt x="195" y="211"/>
                  </a:cubicBezTo>
                  <a:cubicBezTo>
                    <a:pt x="194" y="210"/>
                    <a:pt x="193" y="209"/>
                    <a:pt x="193" y="209"/>
                  </a:cubicBezTo>
                  <a:cubicBezTo>
                    <a:pt x="192" y="209"/>
                    <a:pt x="192" y="209"/>
                    <a:pt x="192" y="209"/>
                  </a:cubicBezTo>
                  <a:cubicBezTo>
                    <a:pt x="193" y="208"/>
                    <a:pt x="193" y="208"/>
                    <a:pt x="193" y="208"/>
                  </a:cubicBezTo>
                  <a:cubicBezTo>
                    <a:pt x="194" y="208"/>
                    <a:pt x="194" y="208"/>
                    <a:pt x="194" y="208"/>
                  </a:cubicBezTo>
                  <a:cubicBezTo>
                    <a:pt x="195" y="208"/>
                    <a:pt x="195" y="208"/>
                    <a:pt x="195" y="208"/>
                  </a:cubicBezTo>
                  <a:cubicBezTo>
                    <a:pt x="196" y="209"/>
                    <a:pt x="196" y="209"/>
                    <a:pt x="196" y="209"/>
                  </a:cubicBezTo>
                  <a:close/>
                  <a:moveTo>
                    <a:pt x="192" y="50"/>
                  </a:moveTo>
                  <a:cubicBezTo>
                    <a:pt x="192" y="51"/>
                    <a:pt x="192" y="51"/>
                    <a:pt x="192" y="51"/>
                  </a:cubicBezTo>
                  <a:cubicBezTo>
                    <a:pt x="192" y="51"/>
                    <a:pt x="192" y="51"/>
                    <a:pt x="192" y="51"/>
                  </a:cubicBezTo>
                  <a:cubicBezTo>
                    <a:pt x="192" y="51"/>
                    <a:pt x="191" y="51"/>
                    <a:pt x="191" y="51"/>
                  </a:cubicBezTo>
                  <a:cubicBezTo>
                    <a:pt x="191" y="51"/>
                    <a:pt x="191" y="51"/>
                    <a:pt x="192" y="50"/>
                  </a:cubicBezTo>
                  <a:close/>
                  <a:moveTo>
                    <a:pt x="189" y="27"/>
                  </a:moveTo>
                  <a:cubicBezTo>
                    <a:pt x="189" y="27"/>
                    <a:pt x="189" y="27"/>
                    <a:pt x="189" y="28"/>
                  </a:cubicBezTo>
                  <a:cubicBezTo>
                    <a:pt x="189" y="28"/>
                    <a:pt x="189" y="28"/>
                    <a:pt x="189" y="28"/>
                  </a:cubicBezTo>
                  <a:cubicBezTo>
                    <a:pt x="189" y="28"/>
                    <a:pt x="189" y="28"/>
                    <a:pt x="189" y="28"/>
                  </a:cubicBezTo>
                  <a:cubicBezTo>
                    <a:pt x="188" y="28"/>
                    <a:pt x="187" y="29"/>
                    <a:pt x="186" y="29"/>
                  </a:cubicBezTo>
                  <a:cubicBezTo>
                    <a:pt x="186" y="29"/>
                    <a:pt x="186" y="29"/>
                    <a:pt x="186" y="29"/>
                  </a:cubicBezTo>
                  <a:cubicBezTo>
                    <a:pt x="187" y="29"/>
                    <a:pt x="188" y="28"/>
                    <a:pt x="189" y="27"/>
                  </a:cubicBezTo>
                  <a:close/>
                  <a:moveTo>
                    <a:pt x="187" y="139"/>
                  </a:moveTo>
                  <a:cubicBezTo>
                    <a:pt x="187" y="138"/>
                    <a:pt x="187" y="138"/>
                    <a:pt x="186" y="138"/>
                  </a:cubicBezTo>
                  <a:cubicBezTo>
                    <a:pt x="186" y="137"/>
                    <a:pt x="186" y="136"/>
                    <a:pt x="185" y="135"/>
                  </a:cubicBezTo>
                  <a:cubicBezTo>
                    <a:pt x="185" y="135"/>
                    <a:pt x="186" y="135"/>
                    <a:pt x="186" y="134"/>
                  </a:cubicBezTo>
                  <a:cubicBezTo>
                    <a:pt x="186" y="135"/>
                    <a:pt x="187" y="135"/>
                    <a:pt x="187" y="135"/>
                  </a:cubicBezTo>
                  <a:cubicBezTo>
                    <a:pt x="187" y="135"/>
                    <a:pt x="187" y="135"/>
                    <a:pt x="188" y="135"/>
                  </a:cubicBezTo>
                  <a:cubicBezTo>
                    <a:pt x="187" y="135"/>
                    <a:pt x="187" y="136"/>
                    <a:pt x="187" y="137"/>
                  </a:cubicBezTo>
                  <a:cubicBezTo>
                    <a:pt x="187" y="138"/>
                    <a:pt x="187" y="138"/>
                    <a:pt x="187" y="139"/>
                  </a:cubicBezTo>
                  <a:close/>
                  <a:moveTo>
                    <a:pt x="185" y="105"/>
                  </a:moveTo>
                  <a:cubicBezTo>
                    <a:pt x="185" y="105"/>
                    <a:pt x="185" y="105"/>
                    <a:pt x="185" y="105"/>
                  </a:cubicBezTo>
                  <a:cubicBezTo>
                    <a:pt x="186" y="105"/>
                    <a:pt x="186" y="105"/>
                    <a:pt x="187" y="105"/>
                  </a:cubicBezTo>
                  <a:cubicBezTo>
                    <a:pt x="187" y="105"/>
                    <a:pt x="186" y="106"/>
                    <a:pt x="186" y="106"/>
                  </a:cubicBezTo>
                  <a:cubicBezTo>
                    <a:pt x="186" y="105"/>
                    <a:pt x="185" y="105"/>
                    <a:pt x="185" y="105"/>
                  </a:cubicBezTo>
                  <a:close/>
                  <a:moveTo>
                    <a:pt x="185" y="21"/>
                  </a:moveTo>
                  <a:cubicBezTo>
                    <a:pt x="185" y="21"/>
                    <a:pt x="186" y="22"/>
                    <a:pt x="186" y="22"/>
                  </a:cubicBezTo>
                  <a:cubicBezTo>
                    <a:pt x="186" y="22"/>
                    <a:pt x="186" y="22"/>
                    <a:pt x="186" y="22"/>
                  </a:cubicBezTo>
                  <a:cubicBezTo>
                    <a:pt x="185" y="22"/>
                    <a:pt x="185" y="22"/>
                    <a:pt x="185" y="22"/>
                  </a:cubicBezTo>
                  <a:cubicBezTo>
                    <a:pt x="185" y="22"/>
                    <a:pt x="185" y="21"/>
                    <a:pt x="185" y="21"/>
                  </a:cubicBezTo>
                  <a:close/>
                  <a:moveTo>
                    <a:pt x="181" y="53"/>
                  </a:moveTo>
                  <a:cubicBezTo>
                    <a:pt x="181" y="53"/>
                    <a:pt x="182" y="53"/>
                    <a:pt x="182" y="53"/>
                  </a:cubicBezTo>
                  <a:cubicBezTo>
                    <a:pt x="182" y="54"/>
                    <a:pt x="182" y="54"/>
                    <a:pt x="183" y="54"/>
                  </a:cubicBezTo>
                  <a:cubicBezTo>
                    <a:pt x="182" y="55"/>
                    <a:pt x="182" y="55"/>
                    <a:pt x="182" y="56"/>
                  </a:cubicBezTo>
                  <a:cubicBezTo>
                    <a:pt x="182" y="55"/>
                    <a:pt x="182" y="55"/>
                    <a:pt x="181" y="55"/>
                  </a:cubicBezTo>
                  <a:cubicBezTo>
                    <a:pt x="181" y="55"/>
                    <a:pt x="181" y="55"/>
                    <a:pt x="181" y="55"/>
                  </a:cubicBezTo>
                  <a:cubicBezTo>
                    <a:pt x="181" y="54"/>
                    <a:pt x="181" y="54"/>
                    <a:pt x="181" y="53"/>
                  </a:cubicBezTo>
                  <a:close/>
                  <a:moveTo>
                    <a:pt x="183" y="27"/>
                  </a:moveTo>
                  <a:cubicBezTo>
                    <a:pt x="183" y="27"/>
                    <a:pt x="183" y="27"/>
                    <a:pt x="183" y="27"/>
                  </a:cubicBezTo>
                  <a:cubicBezTo>
                    <a:pt x="183" y="27"/>
                    <a:pt x="183" y="27"/>
                    <a:pt x="183" y="27"/>
                  </a:cubicBezTo>
                  <a:cubicBezTo>
                    <a:pt x="183" y="27"/>
                    <a:pt x="183" y="27"/>
                    <a:pt x="183" y="27"/>
                  </a:cubicBezTo>
                  <a:close/>
                  <a:moveTo>
                    <a:pt x="182" y="25"/>
                  </a:moveTo>
                  <a:cubicBezTo>
                    <a:pt x="182" y="25"/>
                    <a:pt x="182" y="24"/>
                    <a:pt x="182" y="24"/>
                  </a:cubicBezTo>
                  <a:cubicBezTo>
                    <a:pt x="182" y="24"/>
                    <a:pt x="183" y="24"/>
                    <a:pt x="183" y="23"/>
                  </a:cubicBezTo>
                  <a:cubicBezTo>
                    <a:pt x="183" y="24"/>
                    <a:pt x="182" y="24"/>
                    <a:pt x="182" y="25"/>
                  </a:cubicBezTo>
                  <a:close/>
                  <a:moveTo>
                    <a:pt x="172" y="4"/>
                  </a:moveTo>
                  <a:cubicBezTo>
                    <a:pt x="172" y="4"/>
                    <a:pt x="173" y="3"/>
                    <a:pt x="173" y="3"/>
                  </a:cubicBezTo>
                  <a:cubicBezTo>
                    <a:pt x="174" y="3"/>
                    <a:pt x="174" y="2"/>
                    <a:pt x="174" y="2"/>
                  </a:cubicBezTo>
                  <a:cubicBezTo>
                    <a:pt x="175" y="4"/>
                    <a:pt x="177" y="5"/>
                    <a:pt x="179" y="5"/>
                  </a:cubicBezTo>
                  <a:cubicBezTo>
                    <a:pt x="179" y="6"/>
                    <a:pt x="180" y="7"/>
                    <a:pt x="182" y="8"/>
                  </a:cubicBezTo>
                  <a:cubicBezTo>
                    <a:pt x="182" y="8"/>
                    <a:pt x="182" y="8"/>
                    <a:pt x="182" y="9"/>
                  </a:cubicBezTo>
                  <a:cubicBezTo>
                    <a:pt x="182" y="9"/>
                    <a:pt x="182" y="9"/>
                    <a:pt x="182" y="9"/>
                  </a:cubicBezTo>
                  <a:cubicBezTo>
                    <a:pt x="180" y="9"/>
                    <a:pt x="179" y="11"/>
                    <a:pt x="179" y="13"/>
                  </a:cubicBezTo>
                  <a:cubicBezTo>
                    <a:pt x="179" y="14"/>
                    <a:pt x="180" y="16"/>
                    <a:pt x="181" y="16"/>
                  </a:cubicBezTo>
                  <a:cubicBezTo>
                    <a:pt x="181" y="16"/>
                    <a:pt x="181" y="16"/>
                    <a:pt x="180" y="16"/>
                  </a:cubicBezTo>
                  <a:cubicBezTo>
                    <a:pt x="180" y="17"/>
                    <a:pt x="179" y="17"/>
                    <a:pt x="179" y="17"/>
                  </a:cubicBezTo>
                  <a:cubicBezTo>
                    <a:pt x="178" y="16"/>
                    <a:pt x="177" y="15"/>
                    <a:pt x="176" y="15"/>
                  </a:cubicBezTo>
                  <a:cubicBezTo>
                    <a:pt x="177" y="14"/>
                    <a:pt x="178" y="13"/>
                    <a:pt x="178" y="11"/>
                  </a:cubicBezTo>
                  <a:cubicBezTo>
                    <a:pt x="178" y="9"/>
                    <a:pt x="177" y="7"/>
                    <a:pt x="174" y="7"/>
                  </a:cubicBezTo>
                  <a:cubicBezTo>
                    <a:pt x="174" y="7"/>
                    <a:pt x="173" y="7"/>
                    <a:pt x="173" y="7"/>
                  </a:cubicBezTo>
                  <a:cubicBezTo>
                    <a:pt x="173" y="6"/>
                    <a:pt x="172" y="5"/>
                    <a:pt x="171" y="5"/>
                  </a:cubicBezTo>
                  <a:cubicBezTo>
                    <a:pt x="171" y="4"/>
                    <a:pt x="172" y="4"/>
                    <a:pt x="172" y="4"/>
                  </a:cubicBezTo>
                  <a:close/>
                  <a:moveTo>
                    <a:pt x="180" y="39"/>
                  </a:moveTo>
                  <a:cubicBezTo>
                    <a:pt x="180" y="39"/>
                    <a:pt x="179" y="40"/>
                    <a:pt x="179" y="40"/>
                  </a:cubicBezTo>
                  <a:cubicBezTo>
                    <a:pt x="179" y="40"/>
                    <a:pt x="178" y="41"/>
                    <a:pt x="178" y="41"/>
                  </a:cubicBezTo>
                  <a:cubicBezTo>
                    <a:pt x="178" y="40"/>
                    <a:pt x="178" y="40"/>
                    <a:pt x="178" y="39"/>
                  </a:cubicBezTo>
                  <a:cubicBezTo>
                    <a:pt x="178" y="38"/>
                    <a:pt x="177" y="38"/>
                    <a:pt x="177" y="37"/>
                  </a:cubicBezTo>
                  <a:cubicBezTo>
                    <a:pt x="178" y="37"/>
                    <a:pt x="178" y="37"/>
                    <a:pt x="178" y="36"/>
                  </a:cubicBezTo>
                  <a:cubicBezTo>
                    <a:pt x="178" y="37"/>
                    <a:pt x="178" y="37"/>
                    <a:pt x="179" y="37"/>
                  </a:cubicBezTo>
                  <a:cubicBezTo>
                    <a:pt x="179" y="37"/>
                    <a:pt x="179" y="38"/>
                    <a:pt x="180" y="39"/>
                  </a:cubicBezTo>
                  <a:close/>
                  <a:moveTo>
                    <a:pt x="177" y="111"/>
                  </a:moveTo>
                  <a:cubicBezTo>
                    <a:pt x="177" y="111"/>
                    <a:pt x="177" y="111"/>
                    <a:pt x="177" y="111"/>
                  </a:cubicBezTo>
                  <a:cubicBezTo>
                    <a:pt x="177" y="111"/>
                    <a:pt x="177" y="111"/>
                    <a:pt x="177" y="111"/>
                  </a:cubicBezTo>
                  <a:cubicBezTo>
                    <a:pt x="177" y="111"/>
                    <a:pt x="177" y="111"/>
                    <a:pt x="177" y="111"/>
                  </a:cubicBezTo>
                  <a:cubicBezTo>
                    <a:pt x="177" y="111"/>
                    <a:pt x="177" y="111"/>
                    <a:pt x="177" y="111"/>
                  </a:cubicBezTo>
                  <a:close/>
                  <a:moveTo>
                    <a:pt x="172" y="14"/>
                  </a:moveTo>
                  <a:cubicBezTo>
                    <a:pt x="172" y="15"/>
                    <a:pt x="172" y="15"/>
                    <a:pt x="173" y="15"/>
                  </a:cubicBezTo>
                  <a:cubicBezTo>
                    <a:pt x="172" y="15"/>
                    <a:pt x="171" y="15"/>
                    <a:pt x="171" y="16"/>
                  </a:cubicBezTo>
                  <a:cubicBezTo>
                    <a:pt x="171" y="16"/>
                    <a:pt x="171" y="16"/>
                    <a:pt x="171" y="16"/>
                  </a:cubicBezTo>
                  <a:cubicBezTo>
                    <a:pt x="171" y="15"/>
                    <a:pt x="171" y="15"/>
                    <a:pt x="172" y="14"/>
                  </a:cubicBezTo>
                  <a:close/>
                  <a:moveTo>
                    <a:pt x="168" y="56"/>
                  </a:moveTo>
                  <a:cubicBezTo>
                    <a:pt x="169" y="55"/>
                    <a:pt x="169" y="55"/>
                    <a:pt x="170" y="55"/>
                  </a:cubicBezTo>
                  <a:cubicBezTo>
                    <a:pt x="170" y="56"/>
                    <a:pt x="171" y="57"/>
                    <a:pt x="173" y="57"/>
                  </a:cubicBezTo>
                  <a:cubicBezTo>
                    <a:pt x="172" y="57"/>
                    <a:pt x="171" y="58"/>
                    <a:pt x="171" y="58"/>
                  </a:cubicBezTo>
                  <a:cubicBezTo>
                    <a:pt x="170" y="58"/>
                    <a:pt x="169" y="58"/>
                    <a:pt x="169" y="58"/>
                  </a:cubicBezTo>
                  <a:cubicBezTo>
                    <a:pt x="168" y="58"/>
                    <a:pt x="168" y="58"/>
                    <a:pt x="168" y="58"/>
                  </a:cubicBezTo>
                  <a:cubicBezTo>
                    <a:pt x="168" y="57"/>
                    <a:pt x="168" y="57"/>
                    <a:pt x="168" y="56"/>
                  </a:cubicBezTo>
                  <a:cubicBezTo>
                    <a:pt x="168" y="56"/>
                    <a:pt x="168" y="56"/>
                    <a:pt x="168" y="56"/>
                  </a:cubicBezTo>
                  <a:close/>
                  <a:moveTo>
                    <a:pt x="165" y="40"/>
                  </a:moveTo>
                  <a:cubicBezTo>
                    <a:pt x="165" y="40"/>
                    <a:pt x="165" y="39"/>
                    <a:pt x="165" y="39"/>
                  </a:cubicBezTo>
                  <a:cubicBezTo>
                    <a:pt x="165" y="39"/>
                    <a:pt x="165" y="40"/>
                    <a:pt x="166" y="40"/>
                  </a:cubicBezTo>
                  <a:cubicBezTo>
                    <a:pt x="165" y="40"/>
                    <a:pt x="165" y="40"/>
                    <a:pt x="165" y="40"/>
                  </a:cubicBezTo>
                  <a:cubicBezTo>
                    <a:pt x="165" y="40"/>
                    <a:pt x="165" y="40"/>
                    <a:pt x="165" y="40"/>
                  </a:cubicBezTo>
                  <a:close/>
                  <a:moveTo>
                    <a:pt x="166" y="329"/>
                  </a:moveTo>
                  <a:cubicBezTo>
                    <a:pt x="165" y="329"/>
                    <a:pt x="165" y="329"/>
                    <a:pt x="165" y="329"/>
                  </a:cubicBezTo>
                  <a:cubicBezTo>
                    <a:pt x="165" y="328"/>
                    <a:pt x="166" y="328"/>
                    <a:pt x="166" y="328"/>
                  </a:cubicBezTo>
                  <a:cubicBezTo>
                    <a:pt x="166" y="328"/>
                    <a:pt x="166" y="328"/>
                    <a:pt x="166" y="328"/>
                  </a:cubicBezTo>
                  <a:cubicBezTo>
                    <a:pt x="167" y="328"/>
                    <a:pt x="167" y="328"/>
                    <a:pt x="167" y="328"/>
                  </a:cubicBezTo>
                  <a:cubicBezTo>
                    <a:pt x="166" y="328"/>
                    <a:pt x="166" y="328"/>
                    <a:pt x="166" y="329"/>
                  </a:cubicBezTo>
                  <a:close/>
                  <a:moveTo>
                    <a:pt x="167" y="119"/>
                  </a:moveTo>
                  <a:cubicBezTo>
                    <a:pt x="166" y="119"/>
                    <a:pt x="166" y="119"/>
                    <a:pt x="166" y="118"/>
                  </a:cubicBezTo>
                  <a:cubicBezTo>
                    <a:pt x="166" y="118"/>
                    <a:pt x="166" y="118"/>
                    <a:pt x="166" y="118"/>
                  </a:cubicBezTo>
                  <a:cubicBezTo>
                    <a:pt x="167" y="118"/>
                    <a:pt x="167" y="118"/>
                    <a:pt x="167" y="118"/>
                  </a:cubicBezTo>
                  <a:cubicBezTo>
                    <a:pt x="167" y="118"/>
                    <a:pt x="167" y="118"/>
                    <a:pt x="167" y="118"/>
                  </a:cubicBezTo>
                  <a:cubicBezTo>
                    <a:pt x="167" y="118"/>
                    <a:pt x="167" y="118"/>
                    <a:pt x="167" y="119"/>
                  </a:cubicBezTo>
                  <a:close/>
                  <a:moveTo>
                    <a:pt x="169" y="253"/>
                  </a:moveTo>
                  <a:cubicBezTo>
                    <a:pt x="169" y="253"/>
                    <a:pt x="169" y="253"/>
                    <a:pt x="169" y="253"/>
                  </a:cubicBezTo>
                  <a:cubicBezTo>
                    <a:pt x="169" y="253"/>
                    <a:pt x="169" y="252"/>
                    <a:pt x="169" y="252"/>
                  </a:cubicBezTo>
                  <a:cubicBezTo>
                    <a:pt x="169" y="252"/>
                    <a:pt x="169" y="252"/>
                    <a:pt x="169" y="252"/>
                  </a:cubicBezTo>
                  <a:cubicBezTo>
                    <a:pt x="169" y="253"/>
                    <a:pt x="169" y="253"/>
                    <a:pt x="169" y="253"/>
                  </a:cubicBezTo>
                  <a:close/>
                  <a:moveTo>
                    <a:pt x="171" y="143"/>
                  </a:moveTo>
                  <a:cubicBezTo>
                    <a:pt x="171" y="143"/>
                    <a:pt x="171" y="143"/>
                    <a:pt x="171" y="143"/>
                  </a:cubicBezTo>
                  <a:cubicBezTo>
                    <a:pt x="170" y="143"/>
                    <a:pt x="170" y="142"/>
                    <a:pt x="170" y="142"/>
                  </a:cubicBezTo>
                  <a:cubicBezTo>
                    <a:pt x="170" y="142"/>
                    <a:pt x="171" y="141"/>
                    <a:pt x="172" y="140"/>
                  </a:cubicBezTo>
                  <a:cubicBezTo>
                    <a:pt x="172" y="140"/>
                    <a:pt x="172" y="141"/>
                    <a:pt x="172" y="141"/>
                  </a:cubicBezTo>
                  <a:cubicBezTo>
                    <a:pt x="172" y="141"/>
                    <a:pt x="171" y="142"/>
                    <a:pt x="171" y="143"/>
                  </a:cubicBezTo>
                  <a:close/>
                  <a:moveTo>
                    <a:pt x="170" y="107"/>
                  </a:moveTo>
                  <a:cubicBezTo>
                    <a:pt x="170" y="106"/>
                    <a:pt x="170" y="106"/>
                    <a:pt x="169" y="105"/>
                  </a:cubicBezTo>
                  <a:cubicBezTo>
                    <a:pt x="169" y="105"/>
                    <a:pt x="169" y="105"/>
                    <a:pt x="169" y="105"/>
                  </a:cubicBezTo>
                  <a:cubicBezTo>
                    <a:pt x="171" y="104"/>
                    <a:pt x="172" y="103"/>
                    <a:pt x="172" y="102"/>
                  </a:cubicBezTo>
                  <a:cubicBezTo>
                    <a:pt x="172" y="103"/>
                    <a:pt x="172" y="103"/>
                    <a:pt x="173" y="103"/>
                  </a:cubicBezTo>
                  <a:cubicBezTo>
                    <a:pt x="171" y="104"/>
                    <a:pt x="170" y="105"/>
                    <a:pt x="170" y="107"/>
                  </a:cubicBezTo>
                  <a:close/>
                  <a:moveTo>
                    <a:pt x="172" y="80"/>
                  </a:moveTo>
                  <a:cubicBezTo>
                    <a:pt x="172" y="80"/>
                    <a:pt x="172" y="80"/>
                    <a:pt x="172" y="80"/>
                  </a:cubicBezTo>
                  <a:cubicBezTo>
                    <a:pt x="169" y="80"/>
                    <a:pt x="168" y="82"/>
                    <a:pt x="168" y="85"/>
                  </a:cubicBezTo>
                  <a:cubicBezTo>
                    <a:pt x="168" y="85"/>
                    <a:pt x="168" y="86"/>
                    <a:pt x="168" y="86"/>
                  </a:cubicBezTo>
                  <a:cubicBezTo>
                    <a:pt x="167" y="86"/>
                    <a:pt x="167" y="85"/>
                    <a:pt x="167" y="85"/>
                  </a:cubicBezTo>
                  <a:cubicBezTo>
                    <a:pt x="167" y="85"/>
                    <a:pt x="167" y="84"/>
                    <a:pt x="167" y="84"/>
                  </a:cubicBezTo>
                  <a:cubicBezTo>
                    <a:pt x="167" y="83"/>
                    <a:pt x="166" y="82"/>
                    <a:pt x="166" y="81"/>
                  </a:cubicBezTo>
                  <a:cubicBezTo>
                    <a:pt x="166" y="81"/>
                    <a:pt x="166" y="81"/>
                    <a:pt x="166" y="80"/>
                  </a:cubicBezTo>
                  <a:cubicBezTo>
                    <a:pt x="167" y="80"/>
                    <a:pt x="167" y="80"/>
                    <a:pt x="167" y="80"/>
                  </a:cubicBezTo>
                  <a:cubicBezTo>
                    <a:pt x="168" y="80"/>
                    <a:pt x="170" y="79"/>
                    <a:pt x="171" y="78"/>
                  </a:cubicBezTo>
                  <a:cubicBezTo>
                    <a:pt x="171" y="78"/>
                    <a:pt x="171" y="78"/>
                    <a:pt x="171" y="78"/>
                  </a:cubicBezTo>
                  <a:cubicBezTo>
                    <a:pt x="173" y="78"/>
                    <a:pt x="174" y="78"/>
                    <a:pt x="175" y="77"/>
                  </a:cubicBezTo>
                  <a:cubicBezTo>
                    <a:pt x="175" y="77"/>
                    <a:pt x="175" y="77"/>
                    <a:pt x="176" y="77"/>
                  </a:cubicBezTo>
                  <a:cubicBezTo>
                    <a:pt x="175" y="77"/>
                    <a:pt x="175" y="78"/>
                    <a:pt x="175" y="78"/>
                  </a:cubicBezTo>
                  <a:cubicBezTo>
                    <a:pt x="175" y="79"/>
                    <a:pt x="175" y="80"/>
                    <a:pt x="176" y="80"/>
                  </a:cubicBezTo>
                  <a:cubicBezTo>
                    <a:pt x="175" y="80"/>
                    <a:pt x="175" y="80"/>
                    <a:pt x="174" y="80"/>
                  </a:cubicBezTo>
                  <a:cubicBezTo>
                    <a:pt x="174" y="80"/>
                    <a:pt x="173" y="80"/>
                    <a:pt x="172" y="80"/>
                  </a:cubicBezTo>
                  <a:close/>
                  <a:moveTo>
                    <a:pt x="176" y="321"/>
                  </a:moveTo>
                  <a:cubicBezTo>
                    <a:pt x="175" y="321"/>
                    <a:pt x="175" y="321"/>
                    <a:pt x="174" y="321"/>
                  </a:cubicBezTo>
                  <a:cubicBezTo>
                    <a:pt x="175" y="321"/>
                    <a:pt x="175" y="320"/>
                    <a:pt x="175" y="320"/>
                  </a:cubicBezTo>
                  <a:cubicBezTo>
                    <a:pt x="175" y="320"/>
                    <a:pt x="175" y="320"/>
                    <a:pt x="175" y="320"/>
                  </a:cubicBezTo>
                  <a:cubicBezTo>
                    <a:pt x="175" y="320"/>
                    <a:pt x="176" y="320"/>
                    <a:pt x="176" y="321"/>
                  </a:cubicBezTo>
                  <a:cubicBezTo>
                    <a:pt x="176" y="321"/>
                    <a:pt x="176" y="321"/>
                    <a:pt x="176" y="321"/>
                  </a:cubicBezTo>
                  <a:cubicBezTo>
                    <a:pt x="176" y="321"/>
                    <a:pt x="176" y="321"/>
                    <a:pt x="176" y="321"/>
                  </a:cubicBezTo>
                  <a:close/>
                  <a:moveTo>
                    <a:pt x="177" y="173"/>
                  </a:moveTo>
                  <a:cubicBezTo>
                    <a:pt x="177" y="173"/>
                    <a:pt x="177" y="173"/>
                    <a:pt x="176" y="173"/>
                  </a:cubicBezTo>
                  <a:cubicBezTo>
                    <a:pt x="176" y="172"/>
                    <a:pt x="176" y="172"/>
                    <a:pt x="175" y="172"/>
                  </a:cubicBezTo>
                  <a:cubicBezTo>
                    <a:pt x="176" y="171"/>
                    <a:pt x="177" y="171"/>
                    <a:pt x="177" y="170"/>
                  </a:cubicBezTo>
                  <a:cubicBezTo>
                    <a:pt x="177" y="170"/>
                    <a:pt x="177" y="170"/>
                    <a:pt x="177" y="170"/>
                  </a:cubicBezTo>
                  <a:cubicBezTo>
                    <a:pt x="177" y="170"/>
                    <a:pt x="178" y="171"/>
                    <a:pt x="178" y="171"/>
                  </a:cubicBezTo>
                  <a:cubicBezTo>
                    <a:pt x="178" y="172"/>
                    <a:pt x="177" y="172"/>
                    <a:pt x="177" y="173"/>
                  </a:cubicBezTo>
                  <a:close/>
                  <a:moveTo>
                    <a:pt x="179" y="298"/>
                  </a:moveTo>
                  <a:cubicBezTo>
                    <a:pt x="179" y="298"/>
                    <a:pt x="179" y="297"/>
                    <a:pt x="179" y="297"/>
                  </a:cubicBezTo>
                  <a:cubicBezTo>
                    <a:pt x="179" y="297"/>
                    <a:pt x="179" y="297"/>
                    <a:pt x="179" y="297"/>
                  </a:cubicBezTo>
                  <a:cubicBezTo>
                    <a:pt x="180" y="297"/>
                    <a:pt x="180" y="297"/>
                    <a:pt x="180" y="297"/>
                  </a:cubicBezTo>
                  <a:cubicBezTo>
                    <a:pt x="180" y="297"/>
                    <a:pt x="180" y="298"/>
                    <a:pt x="180" y="298"/>
                  </a:cubicBezTo>
                  <a:cubicBezTo>
                    <a:pt x="179" y="298"/>
                    <a:pt x="179" y="298"/>
                    <a:pt x="179" y="298"/>
                  </a:cubicBezTo>
                  <a:close/>
                  <a:moveTo>
                    <a:pt x="180" y="267"/>
                  </a:moveTo>
                  <a:cubicBezTo>
                    <a:pt x="180" y="267"/>
                    <a:pt x="180" y="267"/>
                    <a:pt x="180" y="267"/>
                  </a:cubicBezTo>
                  <a:cubicBezTo>
                    <a:pt x="180" y="267"/>
                    <a:pt x="180" y="267"/>
                    <a:pt x="179" y="266"/>
                  </a:cubicBezTo>
                  <a:cubicBezTo>
                    <a:pt x="180" y="266"/>
                    <a:pt x="180" y="266"/>
                    <a:pt x="180" y="266"/>
                  </a:cubicBezTo>
                  <a:cubicBezTo>
                    <a:pt x="180" y="266"/>
                    <a:pt x="180" y="266"/>
                    <a:pt x="180" y="266"/>
                  </a:cubicBezTo>
                  <a:cubicBezTo>
                    <a:pt x="180" y="266"/>
                    <a:pt x="180" y="267"/>
                    <a:pt x="180" y="267"/>
                  </a:cubicBezTo>
                  <a:close/>
                  <a:moveTo>
                    <a:pt x="183" y="265"/>
                  </a:moveTo>
                  <a:cubicBezTo>
                    <a:pt x="183" y="265"/>
                    <a:pt x="183" y="265"/>
                    <a:pt x="183" y="265"/>
                  </a:cubicBezTo>
                  <a:cubicBezTo>
                    <a:pt x="183" y="265"/>
                    <a:pt x="183" y="265"/>
                    <a:pt x="183" y="265"/>
                  </a:cubicBezTo>
                  <a:cubicBezTo>
                    <a:pt x="184" y="265"/>
                    <a:pt x="184" y="265"/>
                    <a:pt x="184" y="265"/>
                  </a:cubicBezTo>
                  <a:cubicBezTo>
                    <a:pt x="183" y="265"/>
                    <a:pt x="183" y="265"/>
                    <a:pt x="183" y="265"/>
                  </a:cubicBezTo>
                  <a:close/>
                  <a:moveTo>
                    <a:pt x="179" y="95"/>
                  </a:moveTo>
                  <a:cubicBezTo>
                    <a:pt x="179" y="95"/>
                    <a:pt x="179" y="95"/>
                    <a:pt x="179" y="95"/>
                  </a:cubicBezTo>
                  <a:cubicBezTo>
                    <a:pt x="180" y="94"/>
                    <a:pt x="181" y="92"/>
                    <a:pt x="181" y="91"/>
                  </a:cubicBezTo>
                  <a:cubicBezTo>
                    <a:pt x="181" y="89"/>
                    <a:pt x="180" y="87"/>
                    <a:pt x="178" y="87"/>
                  </a:cubicBezTo>
                  <a:cubicBezTo>
                    <a:pt x="179" y="86"/>
                    <a:pt x="180" y="85"/>
                    <a:pt x="180" y="84"/>
                  </a:cubicBezTo>
                  <a:cubicBezTo>
                    <a:pt x="180" y="84"/>
                    <a:pt x="180" y="84"/>
                    <a:pt x="180" y="84"/>
                  </a:cubicBezTo>
                  <a:cubicBezTo>
                    <a:pt x="180" y="84"/>
                    <a:pt x="180" y="84"/>
                    <a:pt x="181" y="84"/>
                  </a:cubicBezTo>
                  <a:cubicBezTo>
                    <a:pt x="181" y="84"/>
                    <a:pt x="182" y="84"/>
                    <a:pt x="182" y="84"/>
                  </a:cubicBezTo>
                  <a:cubicBezTo>
                    <a:pt x="182" y="84"/>
                    <a:pt x="183" y="84"/>
                    <a:pt x="183" y="84"/>
                  </a:cubicBezTo>
                  <a:cubicBezTo>
                    <a:pt x="182" y="85"/>
                    <a:pt x="182" y="86"/>
                    <a:pt x="182" y="87"/>
                  </a:cubicBezTo>
                  <a:cubicBezTo>
                    <a:pt x="182" y="88"/>
                    <a:pt x="183" y="90"/>
                    <a:pt x="184" y="91"/>
                  </a:cubicBezTo>
                  <a:cubicBezTo>
                    <a:pt x="182" y="91"/>
                    <a:pt x="179" y="93"/>
                    <a:pt x="179" y="95"/>
                  </a:cubicBezTo>
                  <a:close/>
                  <a:moveTo>
                    <a:pt x="184" y="201"/>
                  </a:moveTo>
                  <a:cubicBezTo>
                    <a:pt x="184" y="201"/>
                    <a:pt x="184" y="201"/>
                    <a:pt x="184" y="201"/>
                  </a:cubicBezTo>
                  <a:cubicBezTo>
                    <a:pt x="184" y="201"/>
                    <a:pt x="184" y="201"/>
                    <a:pt x="184" y="200"/>
                  </a:cubicBezTo>
                  <a:cubicBezTo>
                    <a:pt x="184" y="201"/>
                    <a:pt x="185" y="201"/>
                    <a:pt x="185" y="201"/>
                  </a:cubicBezTo>
                  <a:cubicBezTo>
                    <a:pt x="185" y="201"/>
                    <a:pt x="185" y="201"/>
                    <a:pt x="184" y="201"/>
                  </a:cubicBezTo>
                  <a:close/>
                  <a:moveTo>
                    <a:pt x="186" y="220"/>
                  </a:moveTo>
                  <a:cubicBezTo>
                    <a:pt x="186" y="220"/>
                    <a:pt x="185" y="220"/>
                    <a:pt x="185" y="221"/>
                  </a:cubicBezTo>
                  <a:cubicBezTo>
                    <a:pt x="185" y="221"/>
                    <a:pt x="185" y="221"/>
                    <a:pt x="185" y="221"/>
                  </a:cubicBezTo>
                  <a:cubicBezTo>
                    <a:pt x="185" y="220"/>
                    <a:pt x="186" y="220"/>
                    <a:pt x="186" y="219"/>
                  </a:cubicBezTo>
                  <a:cubicBezTo>
                    <a:pt x="186" y="219"/>
                    <a:pt x="186" y="219"/>
                    <a:pt x="187" y="219"/>
                  </a:cubicBezTo>
                  <a:cubicBezTo>
                    <a:pt x="186" y="219"/>
                    <a:pt x="186" y="220"/>
                    <a:pt x="186" y="220"/>
                  </a:cubicBezTo>
                  <a:close/>
                  <a:moveTo>
                    <a:pt x="188" y="338"/>
                  </a:moveTo>
                  <a:cubicBezTo>
                    <a:pt x="188" y="337"/>
                    <a:pt x="187" y="337"/>
                    <a:pt x="187" y="337"/>
                  </a:cubicBezTo>
                  <a:cubicBezTo>
                    <a:pt x="187" y="337"/>
                    <a:pt x="187" y="337"/>
                    <a:pt x="187" y="336"/>
                  </a:cubicBezTo>
                  <a:cubicBezTo>
                    <a:pt x="188" y="336"/>
                    <a:pt x="188" y="336"/>
                    <a:pt x="188" y="336"/>
                  </a:cubicBezTo>
                  <a:cubicBezTo>
                    <a:pt x="188" y="337"/>
                    <a:pt x="188" y="337"/>
                    <a:pt x="188" y="337"/>
                  </a:cubicBezTo>
                  <a:cubicBezTo>
                    <a:pt x="188" y="337"/>
                    <a:pt x="188" y="337"/>
                    <a:pt x="188" y="338"/>
                  </a:cubicBezTo>
                  <a:close/>
                  <a:moveTo>
                    <a:pt x="188" y="150"/>
                  </a:moveTo>
                  <a:cubicBezTo>
                    <a:pt x="188" y="150"/>
                    <a:pt x="187" y="150"/>
                    <a:pt x="187" y="150"/>
                  </a:cubicBezTo>
                  <a:cubicBezTo>
                    <a:pt x="186" y="150"/>
                    <a:pt x="186" y="150"/>
                    <a:pt x="185" y="150"/>
                  </a:cubicBezTo>
                  <a:cubicBezTo>
                    <a:pt x="185" y="150"/>
                    <a:pt x="185" y="149"/>
                    <a:pt x="185" y="149"/>
                  </a:cubicBezTo>
                  <a:cubicBezTo>
                    <a:pt x="186" y="149"/>
                    <a:pt x="186" y="149"/>
                    <a:pt x="187" y="148"/>
                  </a:cubicBezTo>
                  <a:cubicBezTo>
                    <a:pt x="187" y="149"/>
                    <a:pt x="188" y="149"/>
                    <a:pt x="188" y="150"/>
                  </a:cubicBezTo>
                  <a:cubicBezTo>
                    <a:pt x="188" y="150"/>
                    <a:pt x="188" y="150"/>
                    <a:pt x="188" y="150"/>
                  </a:cubicBezTo>
                  <a:close/>
                  <a:moveTo>
                    <a:pt x="189" y="140"/>
                  </a:moveTo>
                  <a:cubicBezTo>
                    <a:pt x="189" y="141"/>
                    <a:pt x="189" y="141"/>
                    <a:pt x="189" y="141"/>
                  </a:cubicBezTo>
                  <a:cubicBezTo>
                    <a:pt x="189" y="141"/>
                    <a:pt x="189" y="141"/>
                    <a:pt x="189" y="142"/>
                  </a:cubicBezTo>
                  <a:cubicBezTo>
                    <a:pt x="189" y="141"/>
                    <a:pt x="189" y="141"/>
                    <a:pt x="189" y="140"/>
                  </a:cubicBezTo>
                  <a:close/>
                  <a:moveTo>
                    <a:pt x="189" y="218"/>
                  </a:moveTo>
                  <a:cubicBezTo>
                    <a:pt x="189" y="218"/>
                    <a:pt x="189" y="218"/>
                    <a:pt x="189" y="218"/>
                  </a:cubicBezTo>
                  <a:cubicBezTo>
                    <a:pt x="189" y="218"/>
                    <a:pt x="189" y="218"/>
                    <a:pt x="189" y="218"/>
                  </a:cubicBezTo>
                  <a:cubicBezTo>
                    <a:pt x="189" y="218"/>
                    <a:pt x="189" y="218"/>
                    <a:pt x="189" y="218"/>
                  </a:cubicBezTo>
                  <a:close/>
                  <a:moveTo>
                    <a:pt x="189" y="189"/>
                  </a:moveTo>
                  <a:cubicBezTo>
                    <a:pt x="189" y="188"/>
                    <a:pt x="189" y="187"/>
                    <a:pt x="189" y="187"/>
                  </a:cubicBezTo>
                  <a:cubicBezTo>
                    <a:pt x="189" y="187"/>
                    <a:pt x="189" y="187"/>
                    <a:pt x="189" y="187"/>
                  </a:cubicBezTo>
                  <a:cubicBezTo>
                    <a:pt x="189" y="187"/>
                    <a:pt x="189" y="187"/>
                    <a:pt x="190" y="187"/>
                  </a:cubicBezTo>
                  <a:cubicBezTo>
                    <a:pt x="190" y="187"/>
                    <a:pt x="190" y="187"/>
                    <a:pt x="190" y="187"/>
                  </a:cubicBezTo>
                  <a:cubicBezTo>
                    <a:pt x="190" y="188"/>
                    <a:pt x="190" y="188"/>
                    <a:pt x="190" y="189"/>
                  </a:cubicBezTo>
                  <a:cubicBezTo>
                    <a:pt x="190" y="189"/>
                    <a:pt x="190" y="189"/>
                    <a:pt x="189" y="189"/>
                  </a:cubicBezTo>
                  <a:close/>
                  <a:moveTo>
                    <a:pt x="189" y="64"/>
                  </a:moveTo>
                  <a:cubicBezTo>
                    <a:pt x="189" y="64"/>
                    <a:pt x="189" y="64"/>
                    <a:pt x="189" y="64"/>
                  </a:cubicBezTo>
                  <a:cubicBezTo>
                    <a:pt x="189" y="63"/>
                    <a:pt x="189" y="62"/>
                    <a:pt x="189" y="61"/>
                  </a:cubicBezTo>
                  <a:cubicBezTo>
                    <a:pt x="190" y="61"/>
                    <a:pt x="191" y="60"/>
                    <a:pt x="192" y="60"/>
                  </a:cubicBezTo>
                  <a:cubicBezTo>
                    <a:pt x="192" y="60"/>
                    <a:pt x="192" y="60"/>
                    <a:pt x="192" y="60"/>
                  </a:cubicBezTo>
                  <a:cubicBezTo>
                    <a:pt x="192" y="60"/>
                    <a:pt x="192" y="61"/>
                    <a:pt x="193" y="61"/>
                  </a:cubicBezTo>
                  <a:cubicBezTo>
                    <a:pt x="192" y="62"/>
                    <a:pt x="191" y="63"/>
                    <a:pt x="191" y="64"/>
                  </a:cubicBezTo>
                  <a:cubicBezTo>
                    <a:pt x="191" y="64"/>
                    <a:pt x="190" y="64"/>
                    <a:pt x="190" y="64"/>
                  </a:cubicBezTo>
                  <a:cubicBezTo>
                    <a:pt x="190" y="64"/>
                    <a:pt x="190" y="64"/>
                    <a:pt x="189" y="64"/>
                  </a:cubicBezTo>
                  <a:close/>
                  <a:moveTo>
                    <a:pt x="191" y="130"/>
                  </a:moveTo>
                  <a:cubicBezTo>
                    <a:pt x="191" y="131"/>
                    <a:pt x="192" y="131"/>
                    <a:pt x="193" y="131"/>
                  </a:cubicBezTo>
                  <a:cubicBezTo>
                    <a:pt x="192" y="131"/>
                    <a:pt x="191" y="132"/>
                    <a:pt x="191" y="133"/>
                  </a:cubicBezTo>
                  <a:cubicBezTo>
                    <a:pt x="190" y="133"/>
                    <a:pt x="190" y="133"/>
                    <a:pt x="190" y="133"/>
                  </a:cubicBezTo>
                  <a:cubicBezTo>
                    <a:pt x="191" y="132"/>
                    <a:pt x="191" y="132"/>
                    <a:pt x="191" y="131"/>
                  </a:cubicBezTo>
                  <a:cubicBezTo>
                    <a:pt x="191" y="131"/>
                    <a:pt x="191" y="130"/>
                    <a:pt x="191" y="130"/>
                  </a:cubicBezTo>
                  <a:close/>
                  <a:moveTo>
                    <a:pt x="195" y="327"/>
                  </a:moveTo>
                  <a:cubicBezTo>
                    <a:pt x="194" y="327"/>
                    <a:pt x="193" y="328"/>
                    <a:pt x="193" y="329"/>
                  </a:cubicBezTo>
                  <a:cubicBezTo>
                    <a:pt x="193" y="329"/>
                    <a:pt x="193" y="329"/>
                    <a:pt x="193" y="330"/>
                  </a:cubicBezTo>
                  <a:cubicBezTo>
                    <a:pt x="193" y="329"/>
                    <a:pt x="193" y="329"/>
                    <a:pt x="193" y="329"/>
                  </a:cubicBezTo>
                  <a:cubicBezTo>
                    <a:pt x="192" y="328"/>
                    <a:pt x="191" y="328"/>
                    <a:pt x="190" y="327"/>
                  </a:cubicBezTo>
                  <a:cubicBezTo>
                    <a:pt x="191" y="327"/>
                    <a:pt x="191" y="327"/>
                    <a:pt x="191" y="327"/>
                  </a:cubicBezTo>
                  <a:cubicBezTo>
                    <a:pt x="192" y="327"/>
                    <a:pt x="193" y="326"/>
                    <a:pt x="193" y="325"/>
                  </a:cubicBezTo>
                  <a:cubicBezTo>
                    <a:pt x="193" y="325"/>
                    <a:pt x="194" y="325"/>
                    <a:pt x="194" y="325"/>
                  </a:cubicBezTo>
                  <a:cubicBezTo>
                    <a:pt x="194" y="325"/>
                    <a:pt x="195" y="325"/>
                    <a:pt x="195" y="325"/>
                  </a:cubicBezTo>
                  <a:cubicBezTo>
                    <a:pt x="195" y="325"/>
                    <a:pt x="195" y="326"/>
                    <a:pt x="195" y="326"/>
                  </a:cubicBezTo>
                  <a:cubicBezTo>
                    <a:pt x="195" y="327"/>
                    <a:pt x="195" y="327"/>
                    <a:pt x="195" y="327"/>
                  </a:cubicBezTo>
                  <a:close/>
                  <a:moveTo>
                    <a:pt x="198" y="318"/>
                  </a:moveTo>
                  <a:cubicBezTo>
                    <a:pt x="198" y="319"/>
                    <a:pt x="198" y="319"/>
                    <a:pt x="198" y="319"/>
                  </a:cubicBezTo>
                  <a:cubicBezTo>
                    <a:pt x="198" y="319"/>
                    <a:pt x="198" y="319"/>
                    <a:pt x="198" y="319"/>
                  </a:cubicBezTo>
                  <a:cubicBezTo>
                    <a:pt x="198" y="317"/>
                    <a:pt x="196" y="316"/>
                    <a:pt x="195" y="316"/>
                  </a:cubicBezTo>
                  <a:cubicBezTo>
                    <a:pt x="195" y="315"/>
                    <a:pt x="195" y="315"/>
                    <a:pt x="195" y="314"/>
                  </a:cubicBezTo>
                  <a:cubicBezTo>
                    <a:pt x="195" y="313"/>
                    <a:pt x="195" y="312"/>
                    <a:pt x="194" y="311"/>
                  </a:cubicBezTo>
                  <a:cubicBezTo>
                    <a:pt x="195" y="311"/>
                    <a:pt x="195" y="311"/>
                    <a:pt x="195" y="311"/>
                  </a:cubicBezTo>
                  <a:cubicBezTo>
                    <a:pt x="196" y="311"/>
                    <a:pt x="196" y="311"/>
                    <a:pt x="196" y="311"/>
                  </a:cubicBezTo>
                  <a:cubicBezTo>
                    <a:pt x="196" y="313"/>
                    <a:pt x="197" y="315"/>
                    <a:pt x="198" y="315"/>
                  </a:cubicBezTo>
                  <a:cubicBezTo>
                    <a:pt x="198" y="316"/>
                    <a:pt x="199" y="316"/>
                    <a:pt x="199" y="316"/>
                  </a:cubicBezTo>
                  <a:cubicBezTo>
                    <a:pt x="198" y="316"/>
                    <a:pt x="198" y="317"/>
                    <a:pt x="198" y="318"/>
                  </a:cubicBezTo>
                  <a:cubicBezTo>
                    <a:pt x="198" y="318"/>
                    <a:pt x="198" y="318"/>
                    <a:pt x="198" y="318"/>
                  </a:cubicBezTo>
                  <a:close/>
                  <a:moveTo>
                    <a:pt x="199" y="232"/>
                  </a:moveTo>
                  <a:cubicBezTo>
                    <a:pt x="200" y="232"/>
                    <a:pt x="200" y="232"/>
                    <a:pt x="200" y="232"/>
                  </a:cubicBezTo>
                  <a:cubicBezTo>
                    <a:pt x="200" y="232"/>
                    <a:pt x="200" y="232"/>
                    <a:pt x="200" y="233"/>
                  </a:cubicBezTo>
                  <a:cubicBezTo>
                    <a:pt x="200" y="232"/>
                    <a:pt x="200" y="232"/>
                    <a:pt x="199" y="232"/>
                  </a:cubicBezTo>
                  <a:close/>
                  <a:moveTo>
                    <a:pt x="200" y="199"/>
                  </a:moveTo>
                  <a:cubicBezTo>
                    <a:pt x="199" y="199"/>
                    <a:pt x="198" y="200"/>
                    <a:pt x="197" y="200"/>
                  </a:cubicBezTo>
                  <a:cubicBezTo>
                    <a:pt x="197" y="200"/>
                    <a:pt x="197" y="200"/>
                    <a:pt x="197" y="200"/>
                  </a:cubicBezTo>
                  <a:cubicBezTo>
                    <a:pt x="197" y="200"/>
                    <a:pt x="197" y="200"/>
                    <a:pt x="197" y="199"/>
                  </a:cubicBezTo>
                  <a:cubicBezTo>
                    <a:pt x="198" y="199"/>
                    <a:pt x="199" y="199"/>
                    <a:pt x="200" y="198"/>
                  </a:cubicBezTo>
                  <a:cubicBezTo>
                    <a:pt x="200" y="199"/>
                    <a:pt x="201" y="199"/>
                    <a:pt x="201" y="200"/>
                  </a:cubicBezTo>
                  <a:cubicBezTo>
                    <a:pt x="201" y="200"/>
                    <a:pt x="201" y="200"/>
                    <a:pt x="201" y="200"/>
                  </a:cubicBezTo>
                  <a:cubicBezTo>
                    <a:pt x="201" y="199"/>
                    <a:pt x="200" y="199"/>
                    <a:pt x="200" y="199"/>
                  </a:cubicBezTo>
                  <a:close/>
                  <a:moveTo>
                    <a:pt x="201" y="62"/>
                  </a:moveTo>
                  <a:cubicBezTo>
                    <a:pt x="202" y="62"/>
                    <a:pt x="202" y="61"/>
                    <a:pt x="203" y="60"/>
                  </a:cubicBezTo>
                  <a:cubicBezTo>
                    <a:pt x="203" y="59"/>
                    <a:pt x="203" y="58"/>
                    <a:pt x="203" y="58"/>
                  </a:cubicBezTo>
                  <a:cubicBezTo>
                    <a:pt x="203" y="57"/>
                    <a:pt x="203" y="57"/>
                    <a:pt x="203" y="57"/>
                  </a:cubicBezTo>
                  <a:cubicBezTo>
                    <a:pt x="203" y="57"/>
                    <a:pt x="204" y="58"/>
                    <a:pt x="204" y="58"/>
                  </a:cubicBezTo>
                  <a:cubicBezTo>
                    <a:pt x="203" y="59"/>
                    <a:pt x="203" y="60"/>
                    <a:pt x="203" y="61"/>
                  </a:cubicBezTo>
                  <a:cubicBezTo>
                    <a:pt x="203" y="62"/>
                    <a:pt x="203" y="63"/>
                    <a:pt x="204" y="64"/>
                  </a:cubicBezTo>
                  <a:cubicBezTo>
                    <a:pt x="204" y="64"/>
                    <a:pt x="204" y="64"/>
                    <a:pt x="204" y="64"/>
                  </a:cubicBezTo>
                  <a:cubicBezTo>
                    <a:pt x="203" y="64"/>
                    <a:pt x="203" y="64"/>
                    <a:pt x="202" y="64"/>
                  </a:cubicBezTo>
                  <a:cubicBezTo>
                    <a:pt x="202" y="63"/>
                    <a:pt x="202" y="63"/>
                    <a:pt x="201" y="62"/>
                  </a:cubicBezTo>
                  <a:close/>
                  <a:moveTo>
                    <a:pt x="205" y="116"/>
                  </a:moveTo>
                  <a:cubicBezTo>
                    <a:pt x="205" y="116"/>
                    <a:pt x="205" y="116"/>
                    <a:pt x="205" y="116"/>
                  </a:cubicBezTo>
                  <a:cubicBezTo>
                    <a:pt x="204" y="116"/>
                    <a:pt x="204" y="116"/>
                    <a:pt x="204" y="116"/>
                  </a:cubicBezTo>
                  <a:cubicBezTo>
                    <a:pt x="204" y="115"/>
                    <a:pt x="204" y="115"/>
                    <a:pt x="204" y="114"/>
                  </a:cubicBezTo>
                  <a:cubicBezTo>
                    <a:pt x="205" y="115"/>
                    <a:pt x="205" y="115"/>
                    <a:pt x="206" y="116"/>
                  </a:cubicBezTo>
                  <a:cubicBezTo>
                    <a:pt x="205" y="116"/>
                    <a:pt x="205" y="116"/>
                    <a:pt x="205" y="116"/>
                  </a:cubicBezTo>
                  <a:close/>
                  <a:moveTo>
                    <a:pt x="206" y="95"/>
                  </a:moveTo>
                  <a:cubicBezTo>
                    <a:pt x="206" y="95"/>
                    <a:pt x="206" y="95"/>
                    <a:pt x="205" y="95"/>
                  </a:cubicBezTo>
                  <a:cubicBezTo>
                    <a:pt x="205" y="95"/>
                    <a:pt x="205" y="95"/>
                    <a:pt x="205" y="95"/>
                  </a:cubicBezTo>
                  <a:cubicBezTo>
                    <a:pt x="205" y="95"/>
                    <a:pt x="205" y="95"/>
                    <a:pt x="205" y="95"/>
                  </a:cubicBezTo>
                  <a:cubicBezTo>
                    <a:pt x="205" y="95"/>
                    <a:pt x="204" y="95"/>
                    <a:pt x="204" y="95"/>
                  </a:cubicBezTo>
                  <a:cubicBezTo>
                    <a:pt x="204" y="95"/>
                    <a:pt x="204" y="94"/>
                    <a:pt x="204" y="94"/>
                  </a:cubicBezTo>
                  <a:cubicBezTo>
                    <a:pt x="204" y="94"/>
                    <a:pt x="205" y="94"/>
                    <a:pt x="206" y="94"/>
                  </a:cubicBezTo>
                  <a:cubicBezTo>
                    <a:pt x="206" y="94"/>
                    <a:pt x="207" y="94"/>
                    <a:pt x="207" y="94"/>
                  </a:cubicBezTo>
                  <a:cubicBezTo>
                    <a:pt x="207" y="94"/>
                    <a:pt x="207" y="94"/>
                    <a:pt x="207" y="94"/>
                  </a:cubicBezTo>
                  <a:cubicBezTo>
                    <a:pt x="207" y="94"/>
                    <a:pt x="208" y="94"/>
                    <a:pt x="208" y="94"/>
                  </a:cubicBezTo>
                  <a:cubicBezTo>
                    <a:pt x="207" y="94"/>
                    <a:pt x="207" y="95"/>
                    <a:pt x="206" y="95"/>
                  </a:cubicBezTo>
                  <a:close/>
                  <a:moveTo>
                    <a:pt x="209" y="193"/>
                  </a:moveTo>
                  <a:cubicBezTo>
                    <a:pt x="209" y="192"/>
                    <a:pt x="209" y="192"/>
                    <a:pt x="208" y="191"/>
                  </a:cubicBezTo>
                  <a:cubicBezTo>
                    <a:pt x="208" y="191"/>
                    <a:pt x="208" y="191"/>
                    <a:pt x="208" y="191"/>
                  </a:cubicBezTo>
                  <a:cubicBezTo>
                    <a:pt x="208" y="192"/>
                    <a:pt x="209" y="192"/>
                    <a:pt x="209" y="193"/>
                  </a:cubicBezTo>
                  <a:cubicBezTo>
                    <a:pt x="209" y="193"/>
                    <a:pt x="209" y="193"/>
                    <a:pt x="209" y="193"/>
                  </a:cubicBezTo>
                  <a:close/>
                  <a:moveTo>
                    <a:pt x="212" y="107"/>
                  </a:moveTo>
                  <a:cubicBezTo>
                    <a:pt x="211" y="107"/>
                    <a:pt x="211" y="106"/>
                    <a:pt x="210" y="106"/>
                  </a:cubicBezTo>
                  <a:cubicBezTo>
                    <a:pt x="210" y="106"/>
                    <a:pt x="209" y="107"/>
                    <a:pt x="209" y="107"/>
                  </a:cubicBezTo>
                  <a:cubicBezTo>
                    <a:pt x="209" y="107"/>
                    <a:pt x="209" y="106"/>
                    <a:pt x="209" y="106"/>
                  </a:cubicBezTo>
                  <a:cubicBezTo>
                    <a:pt x="209" y="106"/>
                    <a:pt x="209" y="106"/>
                    <a:pt x="209" y="106"/>
                  </a:cubicBezTo>
                  <a:cubicBezTo>
                    <a:pt x="209" y="106"/>
                    <a:pt x="209" y="105"/>
                    <a:pt x="209" y="105"/>
                  </a:cubicBezTo>
                  <a:cubicBezTo>
                    <a:pt x="210" y="106"/>
                    <a:pt x="211" y="106"/>
                    <a:pt x="212" y="106"/>
                  </a:cubicBezTo>
                  <a:cubicBezTo>
                    <a:pt x="212" y="106"/>
                    <a:pt x="212" y="107"/>
                    <a:pt x="212" y="107"/>
                  </a:cubicBezTo>
                  <a:close/>
                  <a:moveTo>
                    <a:pt x="212" y="186"/>
                  </a:moveTo>
                  <a:cubicBezTo>
                    <a:pt x="212" y="186"/>
                    <a:pt x="212" y="186"/>
                    <a:pt x="212" y="186"/>
                  </a:cubicBezTo>
                  <a:cubicBezTo>
                    <a:pt x="212" y="186"/>
                    <a:pt x="212" y="185"/>
                    <a:pt x="212" y="185"/>
                  </a:cubicBezTo>
                  <a:cubicBezTo>
                    <a:pt x="212" y="185"/>
                    <a:pt x="212" y="185"/>
                    <a:pt x="212" y="184"/>
                  </a:cubicBezTo>
                  <a:cubicBezTo>
                    <a:pt x="212" y="185"/>
                    <a:pt x="213" y="185"/>
                    <a:pt x="213" y="185"/>
                  </a:cubicBezTo>
                  <a:cubicBezTo>
                    <a:pt x="213" y="185"/>
                    <a:pt x="212" y="186"/>
                    <a:pt x="212" y="186"/>
                  </a:cubicBezTo>
                  <a:close/>
                  <a:moveTo>
                    <a:pt x="213" y="97"/>
                  </a:moveTo>
                  <a:cubicBezTo>
                    <a:pt x="213" y="97"/>
                    <a:pt x="213" y="97"/>
                    <a:pt x="213" y="97"/>
                  </a:cubicBezTo>
                  <a:cubicBezTo>
                    <a:pt x="212" y="95"/>
                    <a:pt x="211" y="94"/>
                    <a:pt x="209" y="94"/>
                  </a:cubicBezTo>
                  <a:cubicBezTo>
                    <a:pt x="209" y="94"/>
                    <a:pt x="209" y="94"/>
                    <a:pt x="209" y="94"/>
                  </a:cubicBezTo>
                  <a:cubicBezTo>
                    <a:pt x="210" y="93"/>
                    <a:pt x="211" y="92"/>
                    <a:pt x="211" y="91"/>
                  </a:cubicBezTo>
                  <a:cubicBezTo>
                    <a:pt x="211" y="91"/>
                    <a:pt x="212" y="91"/>
                    <a:pt x="212" y="91"/>
                  </a:cubicBezTo>
                  <a:cubicBezTo>
                    <a:pt x="212" y="91"/>
                    <a:pt x="213" y="91"/>
                    <a:pt x="213" y="91"/>
                  </a:cubicBezTo>
                  <a:cubicBezTo>
                    <a:pt x="214" y="91"/>
                    <a:pt x="214" y="91"/>
                    <a:pt x="214" y="91"/>
                  </a:cubicBezTo>
                  <a:cubicBezTo>
                    <a:pt x="213" y="92"/>
                    <a:pt x="212" y="93"/>
                    <a:pt x="212" y="95"/>
                  </a:cubicBezTo>
                  <a:cubicBezTo>
                    <a:pt x="212" y="95"/>
                    <a:pt x="213" y="96"/>
                    <a:pt x="213" y="97"/>
                  </a:cubicBezTo>
                  <a:close/>
                  <a:moveTo>
                    <a:pt x="214" y="134"/>
                  </a:moveTo>
                  <a:cubicBezTo>
                    <a:pt x="214" y="134"/>
                    <a:pt x="214" y="133"/>
                    <a:pt x="214" y="133"/>
                  </a:cubicBezTo>
                  <a:cubicBezTo>
                    <a:pt x="215" y="133"/>
                    <a:pt x="215" y="133"/>
                    <a:pt x="216" y="133"/>
                  </a:cubicBezTo>
                  <a:cubicBezTo>
                    <a:pt x="218" y="133"/>
                    <a:pt x="220" y="131"/>
                    <a:pt x="220" y="129"/>
                  </a:cubicBezTo>
                  <a:cubicBezTo>
                    <a:pt x="220" y="127"/>
                    <a:pt x="218" y="125"/>
                    <a:pt x="216" y="125"/>
                  </a:cubicBezTo>
                  <a:cubicBezTo>
                    <a:pt x="216" y="124"/>
                    <a:pt x="216" y="124"/>
                    <a:pt x="216" y="124"/>
                  </a:cubicBezTo>
                  <a:cubicBezTo>
                    <a:pt x="216" y="124"/>
                    <a:pt x="216" y="124"/>
                    <a:pt x="216" y="124"/>
                  </a:cubicBezTo>
                  <a:cubicBezTo>
                    <a:pt x="216" y="124"/>
                    <a:pt x="216" y="124"/>
                    <a:pt x="216" y="124"/>
                  </a:cubicBezTo>
                  <a:cubicBezTo>
                    <a:pt x="218" y="124"/>
                    <a:pt x="219" y="123"/>
                    <a:pt x="220" y="122"/>
                  </a:cubicBezTo>
                  <a:cubicBezTo>
                    <a:pt x="220" y="123"/>
                    <a:pt x="220" y="123"/>
                    <a:pt x="220" y="123"/>
                  </a:cubicBezTo>
                  <a:cubicBezTo>
                    <a:pt x="220" y="125"/>
                    <a:pt x="221" y="126"/>
                    <a:pt x="223" y="127"/>
                  </a:cubicBezTo>
                  <a:cubicBezTo>
                    <a:pt x="221" y="128"/>
                    <a:pt x="221" y="129"/>
                    <a:pt x="221" y="131"/>
                  </a:cubicBezTo>
                  <a:cubicBezTo>
                    <a:pt x="221" y="131"/>
                    <a:pt x="221" y="132"/>
                    <a:pt x="221" y="132"/>
                  </a:cubicBezTo>
                  <a:cubicBezTo>
                    <a:pt x="221" y="132"/>
                    <a:pt x="221" y="132"/>
                    <a:pt x="221" y="132"/>
                  </a:cubicBezTo>
                  <a:cubicBezTo>
                    <a:pt x="220" y="132"/>
                    <a:pt x="220" y="133"/>
                    <a:pt x="219" y="133"/>
                  </a:cubicBezTo>
                  <a:cubicBezTo>
                    <a:pt x="219" y="133"/>
                    <a:pt x="219" y="133"/>
                    <a:pt x="218" y="133"/>
                  </a:cubicBezTo>
                  <a:cubicBezTo>
                    <a:pt x="217" y="133"/>
                    <a:pt x="216" y="133"/>
                    <a:pt x="215" y="134"/>
                  </a:cubicBezTo>
                  <a:cubicBezTo>
                    <a:pt x="215" y="134"/>
                    <a:pt x="214" y="134"/>
                    <a:pt x="214" y="134"/>
                  </a:cubicBezTo>
                  <a:close/>
                  <a:moveTo>
                    <a:pt x="218" y="293"/>
                  </a:moveTo>
                  <a:cubicBezTo>
                    <a:pt x="218" y="293"/>
                    <a:pt x="218" y="293"/>
                    <a:pt x="218" y="293"/>
                  </a:cubicBezTo>
                  <a:cubicBezTo>
                    <a:pt x="218" y="294"/>
                    <a:pt x="219" y="294"/>
                    <a:pt x="219" y="295"/>
                  </a:cubicBezTo>
                  <a:cubicBezTo>
                    <a:pt x="219" y="295"/>
                    <a:pt x="219" y="295"/>
                    <a:pt x="219" y="295"/>
                  </a:cubicBezTo>
                  <a:cubicBezTo>
                    <a:pt x="219" y="295"/>
                    <a:pt x="219" y="295"/>
                    <a:pt x="219" y="295"/>
                  </a:cubicBezTo>
                  <a:cubicBezTo>
                    <a:pt x="218" y="295"/>
                    <a:pt x="218" y="294"/>
                    <a:pt x="217" y="293"/>
                  </a:cubicBezTo>
                  <a:cubicBezTo>
                    <a:pt x="218" y="293"/>
                    <a:pt x="218" y="293"/>
                    <a:pt x="218" y="293"/>
                  </a:cubicBezTo>
                  <a:close/>
                  <a:moveTo>
                    <a:pt x="225" y="323"/>
                  </a:moveTo>
                  <a:cubicBezTo>
                    <a:pt x="225" y="323"/>
                    <a:pt x="225" y="323"/>
                    <a:pt x="225" y="323"/>
                  </a:cubicBezTo>
                  <a:cubicBezTo>
                    <a:pt x="224" y="322"/>
                    <a:pt x="223" y="321"/>
                    <a:pt x="222" y="321"/>
                  </a:cubicBezTo>
                  <a:cubicBezTo>
                    <a:pt x="221" y="320"/>
                    <a:pt x="220" y="319"/>
                    <a:pt x="219" y="318"/>
                  </a:cubicBezTo>
                  <a:cubicBezTo>
                    <a:pt x="219" y="318"/>
                    <a:pt x="219" y="318"/>
                    <a:pt x="219" y="317"/>
                  </a:cubicBezTo>
                  <a:cubicBezTo>
                    <a:pt x="219" y="316"/>
                    <a:pt x="219" y="316"/>
                    <a:pt x="218" y="315"/>
                  </a:cubicBezTo>
                  <a:cubicBezTo>
                    <a:pt x="219" y="315"/>
                    <a:pt x="219" y="315"/>
                    <a:pt x="219" y="315"/>
                  </a:cubicBezTo>
                  <a:cubicBezTo>
                    <a:pt x="219" y="317"/>
                    <a:pt x="221" y="319"/>
                    <a:pt x="223" y="319"/>
                  </a:cubicBezTo>
                  <a:cubicBezTo>
                    <a:pt x="224" y="319"/>
                    <a:pt x="224" y="319"/>
                    <a:pt x="225" y="318"/>
                  </a:cubicBezTo>
                  <a:cubicBezTo>
                    <a:pt x="225" y="319"/>
                    <a:pt x="225" y="319"/>
                    <a:pt x="225" y="319"/>
                  </a:cubicBezTo>
                  <a:cubicBezTo>
                    <a:pt x="225" y="319"/>
                    <a:pt x="224" y="320"/>
                    <a:pt x="224" y="321"/>
                  </a:cubicBezTo>
                  <a:cubicBezTo>
                    <a:pt x="224" y="322"/>
                    <a:pt x="224" y="323"/>
                    <a:pt x="225" y="323"/>
                  </a:cubicBezTo>
                  <a:close/>
                  <a:moveTo>
                    <a:pt x="225" y="79"/>
                  </a:moveTo>
                  <a:cubicBezTo>
                    <a:pt x="225" y="79"/>
                    <a:pt x="225" y="79"/>
                    <a:pt x="225" y="79"/>
                  </a:cubicBezTo>
                  <a:cubicBezTo>
                    <a:pt x="225" y="79"/>
                    <a:pt x="226" y="79"/>
                    <a:pt x="226" y="79"/>
                  </a:cubicBezTo>
                  <a:cubicBezTo>
                    <a:pt x="226" y="79"/>
                    <a:pt x="226" y="79"/>
                    <a:pt x="225" y="80"/>
                  </a:cubicBezTo>
                  <a:cubicBezTo>
                    <a:pt x="225" y="80"/>
                    <a:pt x="225" y="80"/>
                    <a:pt x="225" y="79"/>
                  </a:cubicBezTo>
                  <a:close/>
                  <a:moveTo>
                    <a:pt x="226" y="92"/>
                  </a:moveTo>
                  <a:cubicBezTo>
                    <a:pt x="226" y="92"/>
                    <a:pt x="226" y="92"/>
                    <a:pt x="226" y="92"/>
                  </a:cubicBezTo>
                  <a:cubicBezTo>
                    <a:pt x="226" y="92"/>
                    <a:pt x="226" y="92"/>
                    <a:pt x="226" y="92"/>
                  </a:cubicBezTo>
                  <a:cubicBezTo>
                    <a:pt x="226" y="92"/>
                    <a:pt x="226" y="92"/>
                    <a:pt x="226" y="92"/>
                  </a:cubicBezTo>
                  <a:close/>
                  <a:moveTo>
                    <a:pt x="227" y="66"/>
                  </a:moveTo>
                  <a:cubicBezTo>
                    <a:pt x="226" y="66"/>
                    <a:pt x="226" y="66"/>
                    <a:pt x="225" y="66"/>
                  </a:cubicBezTo>
                  <a:cubicBezTo>
                    <a:pt x="225" y="66"/>
                    <a:pt x="224" y="66"/>
                    <a:pt x="223" y="66"/>
                  </a:cubicBezTo>
                  <a:cubicBezTo>
                    <a:pt x="224" y="65"/>
                    <a:pt x="224" y="64"/>
                    <a:pt x="224" y="63"/>
                  </a:cubicBezTo>
                  <a:cubicBezTo>
                    <a:pt x="224" y="62"/>
                    <a:pt x="223" y="60"/>
                    <a:pt x="222" y="59"/>
                  </a:cubicBezTo>
                  <a:cubicBezTo>
                    <a:pt x="223" y="59"/>
                    <a:pt x="223" y="58"/>
                    <a:pt x="224" y="58"/>
                  </a:cubicBezTo>
                  <a:cubicBezTo>
                    <a:pt x="224" y="58"/>
                    <a:pt x="224" y="58"/>
                    <a:pt x="224" y="58"/>
                  </a:cubicBezTo>
                  <a:cubicBezTo>
                    <a:pt x="224" y="59"/>
                    <a:pt x="224" y="60"/>
                    <a:pt x="225" y="60"/>
                  </a:cubicBezTo>
                  <a:cubicBezTo>
                    <a:pt x="225" y="60"/>
                    <a:pt x="225" y="61"/>
                    <a:pt x="225" y="61"/>
                  </a:cubicBezTo>
                  <a:cubicBezTo>
                    <a:pt x="225" y="62"/>
                    <a:pt x="226" y="64"/>
                    <a:pt x="227" y="64"/>
                  </a:cubicBezTo>
                  <a:cubicBezTo>
                    <a:pt x="227" y="65"/>
                    <a:pt x="228" y="66"/>
                    <a:pt x="228" y="67"/>
                  </a:cubicBezTo>
                  <a:cubicBezTo>
                    <a:pt x="228" y="66"/>
                    <a:pt x="227" y="66"/>
                    <a:pt x="227" y="66"/>
                  </a:cubicBezTo>
                  <a:close/>
                  <a:moveTo>
                    <a:pt x="228" y="116"/>
                  </a:moveTo>
                  <a:cubicBezTo>
                    <a:pt x="228" y="116"/>
                    <a:pt x="228" y="116"/>
                    <a:pt x="228" y="116"/>
                  </a:cubicBezTo>
                  <a:cubicBezTo>
                    <a:pt x="228" y="116"/>
                    <a:pt x="228" y="116"/>
                    <a:pt x="228" y="116"/>
                  </a:cubicBezTo>
                  <a:cubicBezTo>
                    <a:pt x="228" y="116"/>
                    <a:pt x="228" y="116"/>
                    <a:pt x="228" y="116"/>
                  </a:cubicBezTo>
                  <a:close/>
                  <a:moveTo>
                    <a:pt x="293" y="60"/>
                  </a:moveTo>
                  <a:cubicBezTo>
                    <a:pt x="294" y="60"/>
                    <a:pt x="295" y="60"/>
                    <a:pt x="295" y="59"/>
                  </a:cubicBezTo>
                  <a:cubicBezTo>
                    <a:pt x="296" y="60"/>
                    <a:pt x="296" y="61"/>
                    <a:pt x="297" y="61"/>
                  </a:cubicBezTo>
                  <a:cubicBezTo>
                    <a:pt x="296" y="62"/>
                    <a:pt x="296" y="63"/>
                    <a:pt x="296" y="64"/>
                  </a:cubicBezTo>
                  <a:cubicBezTo>
                    <a:pt x="295" y="64"/>
                    <a:pt x="295" y="64"/>
                    <a:pt x="295" y="64"/>
                  </a:cubicBezTo>
                  <a:cubicBezTo>
                    <a:pt x="294" y="63"/>
                    <a:pt x="294" y="62"/>
                    <a:pt x="292" y="61"/>
                  </a:cubicBezTo>
                  <a:cubicBezTo>
                    <a:pt x="293" y="61"/>
                    <a:pt x="293" y="60"/>
                    <a:pt x="293" y="60"/>
                  </a:cubicBezTo>
                  <a:close/>
                  <a:moveTo>
                    <a:pt x="266" y="45"/>
                  </a:moveTo>
                  <a:cubicBezTo>
                    <a:pt x="267" y="44"/>
                    <a:pt x="268" y="43"/>
                    <a:pt x="268" y="41"/>
                  </a:cubicBezTo>
                  <a:cubicBezTo>
                    <a:pt x="268" y="40"/>
                    <a:pt x="268" y="39"/>
                    <a:pt x="268" y="38"/>
                  </a:cubicBezTo>
                  <a:cubicBezTo>
                    <a:pt x="269" y="38"/>
                    <a:pt x="269" y="38"/>
                    <a:pt x="270" y="37"/>
                  </a:cubicBezTo>
                  <a:cubicBezTo>
                    <a:pt x="270" y="37"/>
                    <a:pt x="271" y="37"/>
                    <a:pt x="271" y="37"/>
                  </a:cubicBezTo>
                  <a:cubicBezTo>
                    <a:pt x="272" y="37"/>
                    <a:pt x="272" y="37"/>
                    <a:pt x="273" y="37"/>
                  </a:cubicBezTo>
                  <a:cubicBezTo>
                    <a:pt x="273" y="38"/>
                    <a:pt x="273" y="39"/>
                    <a:pt x="274" y="39"/>
                  </a:cubicBezTo>
                  <a:cubicBezTo>
                    <a:pt x="272" y="40"/>
                    <a:pt x="271" y="41"/>
                    <a:pt x="271" y="42"/>
                  </a:cubicBezTo>
                  <a:cubicBezTo>
                    <a:pt x="269" y="42"/>
                    <a:pt x="268" y="44"/>
                    <a:pt x="268" y="45"/>
                  </a:cubicBezTo>
                  <a:cubicBezTo>
                    <a:pt x="268" y="48"/>
                    <a:pt x="269" y="49"/>
                    <a:pt x="271" y="49"/>
                  </a:cubicBezTo>
                  <a:cubicBezTo>
                    <a:pt x="272" y="49"/>
                    <a:pt x="272" y="49"/>
                    <a:pt x="272" y="49"/>
                  </a:cubicBezTo>
                  <a:cubicBezTo>
                    <a:pt x="273" y="49"/>
                    <a:pt x="273" y="50"/>
                    <a:pt x="274" y="50"/>
                  </a:cubicBezTo>
                  <a:cubicBezTo>
                    <a:pt x="273" y="50"/>
                    <a:pt x="273" y="51"/>
                    <a:pt x="272" y="52"/>
                  </a:cubicBezTo>
                  <a:cubicBezTo>
                    <a:pt x="272" y="52"/>
                    <a:pt x="272" y="52"/>
                    <a:pt x="272" y="52"/>
                  </a:cubicBezTo>
                  <a:cubicBezTo>
                    <a:pt x="272" y="52"/>
                    <a:pt x="271" y="52"/>
                    <a:pt x="271" y="52"/>
                  </a:cubicBezTo>
                  <a:cubicBezTo>
                    <a:pt x="271" y="52"/>
                    <a:pt x="270" y="51"/>
                    <a:pt x="269" y="51"/>
                  </a:cubicBezTo>
                  <a:cubicBezTo>
                    <a:pt x="269" y="51"/>
                    <a:pt x="268" y="51"/>
                    <a:pt x="268" y="52"/>
                  </a:cubicBezTo>
                  <a:cubicBezTo>
                    <a:pt x="268" y="51"/>
                    <a:pt x="268" y="51"/>
                    <a:pt x="268" y="51"/>
                  </a:cubicBezTo>
                  <a:cubicBezTo>
                    <a:pt x="268" y="49"/>
                    <a:pt x="266" y="47"/>
                    <a:pt x="264" y="47"/>
                  </a:cubicBezTo>
                  <a:cubicBezTo>
                    <a:pt x="264" y="47"/>
                    <a:pt x="264" y="47"/>
                    <a:pt x="264" y="47"/>
                  </a:cubicBezTo>
                  <a:cubicBezTo>
                    <a:pt x="265" y="47"/>
                    <a:pt x="265" y="46"/>
                    <a:pt x="266" y="45"/>
                  </a:cubicBezTo>
                  <a:close/>
                  <a:moveTo>
                    <a:pt x="266" y="62"/>
                  </a:moveTo>
                  <a:cubicBezTo>
                    <a:pt x="266" y="62"/>
                    <a:pt x="266" y="62"/>
                    <a:pt x="266" y="62"/>
                  </a:cubicBezTo>
                  <a:cubicBezTo>
                    <a:pt x="267" y="62"/>
                    <a:pt x="267" y="62"/>
                    <a:pt x="268" y="62"/>
                  </a:cubicBezTo>
                  <a:cubicBezTo>
                    <a:pt x="268" y="62"/>
                    <a:pt x="268" y="62"/>
                    <a:pt x="268" y="62"/>
                  </a:cubicBezTo>
                  <a:cubicBezTo>
                    <a:pt x="268" y="63"/>
                    <a:pt x="269" y="63"/>
                    <a:pt x="270" y="64"/>
                  </a:cubicBezTo>
                  <a:cubicBezTo>
                    <a:pt x="270" y="64"/>
                    <a:pt x="270" y="64"/>
                    <a:pt x="270" y="64"/>
                  </a:cubicBezTo>
                  <a:cubicBezTo>
                    <a:pt x="269" y="64"/>
                    <a:pt x="269" y="63"/>
                    <a:pt x="268" y="63"/>
                  </a:cubicBezTo>
                  <a:cubicBezTo>
                    <a:pt x="268" y="63"/>
                    <a:pt x="267" y="64"/>
                    <a:pt x="267" y="64"/>
                  </a:cubicBezTo>
                  <a:cubicBezTo>
                    <a:pt x="266" y="64"/>
                    <a:pt x="266" y="64"/>
                    <a:pt x="266" y="63"/>
                  </a:cubicBezTo>
                  <a:cubicBezTo>
                    <a:pt x="266" y="63"/>
                    <a:pt x="266" y="63"/>
                    <a:pt x="266" y="63"/>
                  </a:cubicBezTo>
                  <a:cubicBezTo>
                    <a:pt x="266" y="63"/>
                    <a:pt x="266" y="62"/>
                    <a:pt x="266" y="62"/>
                  </a:cubicBezTo>
                  <a:close/>
                  <a:moveTo>
                    <a:pt x="263" y="95"/>
                  </a:moveTo>
                  <a:cubicBezTo>
                    <a:pt x="264" y="95"/>
                    <a:pt x="264" y="96"/>
                    <a:pt x="265" y="96"/>
                  </a:cubicBezTo>
                  <a:cubicBezTo>
                    <a:pt x="266" y="98"/>
                    <a:pt x="267" y="99"/>
                    <a:pt x="270" y="99"/>
                  </a:cubicBezTo>
                  <a:cubicBezTo>
                    <a:pt x="270" y="99"/>
                    <a:pt x="270" y="99"/>
                    <a:pt x="270" y="99"/>
                  </a:cubicBezTo>
                  <a:cubicBezTo>
                    <a:pt x="270" y="99"/>
                    <a:pt x="270" y="99"/>
                    <a:pt x="270" y="99"/>
                  </a:cubicBezTo>
                  <a:cubicBezTo>
                    <a:pt x="270" y="100"/>
                    <a:pt x="270" y="100"/>
                    <a:pt x="270" y="100"/>
                  </a:cubicBezTo>
                  <a:cubicBezTo>
                    <a:pt x="269" y="99"/>
                    <a:pt x="268" y="99"/>
                    <a:pt x="266" y="99"/>
                  </a:cubicBezTo>
                  <a:cubicBezTo>
                    <a:pt x="265" y="99"/>
                    <a:pt x="264" y="99"/>
                    <a:pt x="263" y="100"/>
                  </a:cubicBezTo>
                  <a:cubicBezTo>
                    <a:pt x="263" y="100"/>
                    <a:pt x="263" y="100"/>
                    <a:pt x="263" y="100"/>
                  </a:cubicBezTo>
                  <a:cubicBezTo>
                    <a:pt x="262" y="100"/>
                    <a:pt x="262" y="100"/>
                    <a:pt x="262" y="100"/>
                  </a:cubicBezTo>
                  <a:cubicBezTo>
                    <a:pt x="261" y="100"/>
                    <a:pt x="261" y="101"/>
                    <a:pt x="260" y="101"/>
                  </a:cubicBezTo>
                  <a:cubicBezTo>
                    <a:pt x="260" y="101"/>
                    <a:pt x="260" y="101"/>
                    <a:pt x="260" y="101"/>
                  </a:cubicBezTo>
                  <a:cubicBezTo>
                    <a:pt x="262" y="100"/>
                    <a:pt x="263" y="99"/>
                    <a:pt x="263" y="97"/>
                  </a:cubicBezTo>
                  <a:cubicBezTo>
                    <a:pt x="263" y="97"/>
                    <a:pt x="263" y="97"/>
                    <a:pt x="263" y="97"/>
                  </a:cubicBezTo>
                  <a:cubicBezTo>
                    <a:pt x="263" y="96"/>
                    <a:pt x="263" y="95"/>
                    <a:pt x="263" y="95"/>
                  </a:cubicBezTo>
                  <a:close/>
                  <a:moveTo>
                    <a:pt x="252" y="32"/>
                  </a:moveTo>
                  <a:cubicBezTo>
                    <a:pt x="253" y="32"/>
                    <a:pt x="253" y="32"/>
                    <a:pt x="254" y="33"/>
                  </a:cubicBezTo>
                  <a:cubicBezTo>
                    <a:pt x="253" y="33"/>
                    <a:pt x="253" y="34"/>
                    <a:pt x="253" y="35"/>
                  </a:cubicBezTo>
                  <a:cubicBezTo>
                    <a:pt x="253" y="35"/>
                    <a:pt x="253" y="36"/>
                    <a:pt x="253" y="36"/>
                  </a:cubicBezTo>
                  <a:cubicBezTo>
                    <a:pt x="252" y="36"/>
                    <a:pt x="251" y="36"/>
                    <a:pt x="250" y="37"/>
                  </a:cubicBezTo>
                  <a:cubicBezTo>
                    <a:pt x="250" y="37"/>
                    <a:pt x="249" y="37"/>
                    <a:pt x="249" y="36"/>
                  </a:cubicBezTo>
                  <a:cubicBezTo>
                    <a:pt x="249" y="36"/>
                    <a:pt x="249" y="35"/>
                    <a:pt x="249" y="35"/>
                  </a:cubicBezTo>
                  <a:cubicBezTo>
                    <a:pt x="249" y="34"/>
                    <a:pt x="249" y="34"/>
                    <a:pt x="249" y="33"/>
                  </a:cubicBezTo>
                  <a:cubicBezTo>
                    <a:pt x="250" y="33"/>
                    <a:pt x="251" y="33"/>
                    <a:pt x="252" y="32"/>
                  </a:cubicBezTo>
                  <a:close/>
                  <a:moveTo>
                    <a:pt x="253" y="154"/>
                  </a:moveTo>
                  <a:cubicBezTo>
                    <a:pt x="253" y="154"/>
                    <a:pt x="253" y="154"/>
                    <a:pt x="253" y="154"/>
                  </a:cubicBezTo>
                  <a:cubicBezTo>
                    <a:pt x="253" y="154"/>
                    <a:pt x="253" y="154"/>
                    <a:pt x="253" y="154"/>
                  </a:cubicBezTo>
                  <a:cubicBezTo>
                    <a:pt x="253" y="154"/>
                    <a:pt x="253" y="154"/>
                    <a:pt x="253" y="154"/>
                  </a:cubicBezTo>
                  <a:close/>
                  <a:moveTo>
                    <a:pt x="251" y="164"/>
                  </a:moveTo>
                  <a:cubicBezTo>
                    <a:pt x="251" y="164"/>
                    <a:pt x="251" y="164"/>
                    <a:pt x="251" y="164"/>
                  </a:cubicBezTo>
                  <a:cubicBezTo>
                    <a:pt x="251" y="164"/>
                    <a:pt x="251" y="164"/>
                    <a:pt x="251" y="164"/>
                  </a:cubicBezTo>
                  <a:cubicBezTo>
                    <a:pt x="251" y="164"/>
                    <a:pt x="251" y="164"/>
                    <a:pt x="251" y="164"/>
                  </a:cubicBezTo>
                  <a:cubicBezTo>
                    <a:pt x="251" y="164"/>
                    <a:pt x="251" y="164"/>
                    <a:pt x="251" y="164"/>
                  </a:cubicBezTo>
                  <a:close/>
                  <a:moveTo>
                    <a:pt x="232" y="34"/>
                  </a:moveTo>
                  <a:cubicBezTo>
                    <a:pt x="232" y="34"/>
                    <a:pt x="232" y="34"/>
                    <a:pt x="233" y="34"/>
                  </a:cubicBezTo>
                  <a:cubicBezTo>
                    <a:pt x="233" y="35"/>
                    <a:pt x="235" y="36"/>
                    <a:pt x="236" y="36"/>
                  </a:cubicBezTo>
                  <a:cubicBezTo>
                    <a:pt x="237" y="36"/>
                    <a:pt x="238" y="36"/>
                    <a:pt x="238" y="35"/>
                  </a:cubicBezTo>
                  <a:cubicBezTo>
                    <a:pt x="239" y="35"/>
                    <a:pt x="239" y="35"/>
                    <a:pt x="239" y="35"/>
                  </a:cubicBezTo>
                  <a:cubicBezTo>
                    <a:pt x="239" y="35"/>
                    <a:pt x="239" y="35"/>
                    <a:pt x="239" y="35"/>
                  </a:cubicBezTo>
                  <a:cubicBezTo>
                    <a:pt x="239" y="36"/>
                    <a:pt x="239" y="36"/>
                    <a:pt x="239" y="37"/>
                  </a:cubicBezTo>
                  <a:cubicBezTo>
                    <a:pt x="239" y="37"/>
                    <a:pt x="238" y="37"/>
                    <a:pt x="238" y="38"/>
                  </a:cubicBezTo>
                  <a:cubicBezTo>
                    <a:pt x="237" y="38"/>
                    <a:pt x="236" y="38"/>
                    <a:pt x="236" y="39"/>
                  </a:cubicBezTo>
                  <a:cubicBezTo>
                    <a:pt x="236" y="39"/>
                    <a:pt x="235" y="38"/>
                    <a:pt x="235" y="38"/>
                  </a:cubicBezTo>
                  <a:cubicBezTo>
                    <a:pt x="234" y="38"/>
                    <a:pt x="233" y="39"/>
                    <a:pt x="232" y="40"/>
                  </a:cubicBezTo>
                  <a:cubicBezTo>
                    <a:pt x="232" y="39"/>
                    <a:pt x="233" y="38"/>
                    <a:pt x="233" y="37"/>
                  </a:cubicBezTo>
                  <a:cubicBezTo>
                    <a:pt x="233" y="36"/>
                    <a:pt x="232" y="34"/>
                    <a:pt x="231" y="34"/>
                  </a:cubicBezTo>
                  <a:cubicBezTo>
                    <a:pt x="232" y="34"/>
                    <a:pt x="232" y="34"/>
                    <a:pt x="232" y="34"/>
                  </a:cubicBezTo>
                  <a:close/>
                  <a:moveTo>
                    <a:pt x="234" y="50"/>
                  </a:moveTo>
                  <a:cubicBezTo>
                    <a:pt x="234" y="50"/>
                    <a:pt x="234" y="50"/>
                    <a:pt x="234" y="50"/>
                  </a:cubicBezTo>
                  <a:cubicBezTo>
                    <a:pt x="234" y="50"/>
                    <a:pt x="234" y="50"/>
                    <a:pt x="234" y="50"/>
                  </a:cubicBezTo>
                  <a:cubicBezTo>
                    <a:pt x="234" y="50"/>
                    <a:pt x="234" y="50"/>
                    <a:pt x="234" y="50"/>
                  </a:cubicBezTo>
                  <a:close/>
                  <a:moveTo>
                    <a:pt x="233" y="56"/>
                  </a:moveTo>
                  <a:cubicBezTo>
                    <a:pt x="233" y="56"/>
                    <a:pt x="233" y="56"/>
                    <a:pt x="232" y="56"/>
                  </a:cubicBezTo>
                  <a:cubicBezTo>
                    <a:pt x="232" y="56"/>
                    <a:pt x="232" y="56"/>
                    <a:pt x="232" y="55"/>
                  </a:cubicBezTo>
                  <a:cubicBezTo>
                    <a:pt x="232" y="55"/>
                    <a:pt x="232" y="55"/>
                    <a:pt x="233" y="55"/>
                  </a:cubicBezTo>
                  <a:cubicBezTo>
                    <a:pt x="233" y="55"/>
                    <a:pt x="233" y="55"/>
                    <a:pt x="233" y="56"/>
                  </a:cubicBezTo>
                  <a:close/>
                  <a:moveTo>
                    <a:pt x="232" y="77"/>
                  </a:moveTo>
                  <a:cubicBezTo>
                    <a:pt x="232" y="77"/>
                    <a:pt x="232" y="77"/>
                    <a:pt x="232" y="77"/>
                  </a:cubicBezTo>
                  <a:cubicBezTo>
                    <a:pt x="232" y="77"/>
                    <a:pt x="232" y="77"/>
                    <a:pt x="232" y="77"/>
                  </a:cubicBezTo>
                  <a:cubicBezTo>
                    <a:pt x="232" y="77"/>
                    <a:pt x="232" y="77"/>
                    <a:pt x="232" y="77"/>
                  </a:cubicBezTo>
                  <a:close/>
                  <a:moveTo>
                    <a:pt x="231" y="40"/>
                  </a:moveTo>
                  <a:cubicBezTo>
                    <a:pt x="231" y="40"/>
                    <a:pt x="231" y="41"/>
                    <a:pt x="231" y="41"/>
                  </a:cubicBezTo>
                  <a:cubicBezTo>
                    <a:pt x="230" y="41"/>
                    <a:pt x="230" y="41"/>
                    <a:pt x="230" y="41"/>
                  </a:cubicBezTo>
                  <a:cubicBezTo>
                    <a:pt x="230" y="41"/>
                    <a:pt x="231" y="40"/>
                    <a:pt x="231" y="40"/>
                  </a:cubicBezTo>
                  <a:close/>
                  <a:moveTo>
                    <a:pt x="231" y="68"/>
                  </a:moveTo>
                  <a:cubicBezTo>
                    <a:pt x="231" y="68"/>
                    <a:pt x="231" y="68"/>
                    <a:pt x="231" y="68"/>
                  </a:cubicBezTo>
                  <a:cubicBezTo>
                    <a:pt x="231" y="69"/>
                    <a:pt x="231" y="69"/>
                    <a:pt x="231" y="69"/>
                  </a:cubicBezTo>
                  <a:cubicBezTo>
                    <a:pt x="231" y="69"/>
                    <a:pt x="230" y="68"/>
                    <a:pt x="230" y="68"/>
                  </a:cubicBezTo>
                  <a:cubicBezTo>
                    <a:pt x="230" y="68"/>
                    <a:pt x="230" y="68"/>
                    <a:pt x="229" y="67"/>
                  </a:cubicBezTo>
                  <a:cubicBezTo>
                    <a:pt x="230" y="67"/>
                    <a:pt x="230" y="67"/>
                    <a:pt x="231" y="68"/>
                  </a:cubicBezTo>
                  <a:close/>
                  <a:moveTo>
                    <a:pt x="232" y="269"/>
                  </a:moveTo>
                  <a:cubicBezTo>
                    <a:pt x="231" y="269"/>
                    <a:pt x="231" y="269"/>
                    <a:pt x="230" y="269"/>
                  </a:cubicBezTo>
                  <a:cubicBezTo>
                    <a:pt x="231" y="269"/>
                    <a:pt x="231" y="269"/>
                    <a:pt x="231" y="268"/>
                  </a:cubicBezTo>
                  <a:cubicBezTo>
                    <a:pt x="231" y="268"/>
                    <a:pt x="232" y="269"/>
                    <a:pt x="232" y="269"/>
                  </a:cubicBezTo>
                  <a:cubicBezTo>
                    <a:pt x="232" y="269"/>
                    <a:pt x="232" y="269"/>
                    <a:pt x="232" y="269"/>
                  </a:cubicBezTo>
                  <a:cubicBezTo>
                    <a:pt x="232" y="269"/>
                    <a:pt x="232" y="269"/>
                    <a:pt x="232" y="269"/>
                  </a:cubicBezTo>
                  <a:close/>
                  <a:moveTo>
                    <a:pt x="236" y="314"/>
                  </a:moveTo>
                  <a:cubicBezTo>
                    <a:pt x="235" y="313"/>
                    <a:pt x="235" y="313"/>
                    <a:pt x="234" y="313"/>
                  </a:cubicBezTo>
                  <a:cubicBezTo>
                    <a:pt x="235" y="312"/>
                    <a:pt x="235" y="312"/>
                    <a:pt x="235" y="311"/>
                  </a:cubicBezTo>
                  <a:cubicBezTo>
                    <a:pt x="235" y="310"/>
                    <a:pt x="234" y="309"/>
                    <a:pt x="234" y="308"/>
                  </a:cubicBezTo>
                  <a:cubicBezTo>
                    <a:pt x="234" y="308"/>
                    <a:pt x="235" y="308"/>
                    <a:pt x="235" y="308"/>
                  </a:cubicBezTo>
                  <a:cubicBezTo>
                    <a:pt x="235" y="308"/>
                    <a:pt x="235" y="308"/>
                    <a:pt x="235" y="308"/>
                  </a:cubicBezTo>
                  <a:cubicBezTo>
                    <a:pt x="235" y="310"/>
                    <a:pt x="236" y="312"/>
                    <a:pt x="237" y="312"/>
                  </a:cubicBezTo>
                  <a:cubicBezTo>
                    <a:pt x="236" y="313"/>
                    <a:pt x="236" y="313"/>
                    <a:pt x="236" y="314"/>
                  </a:cubicBezTo>
                  <a:close/>
                  <a:moveTo>
                    <a:pt x="237" y="304"/>
                  </a:moveTo>
                  <a:cubicBezTo>
                    <a:pt x="237" y="304"/>
                    <a:pt x="237" y="304"/>
                    <a:pt x="237" y="304"/>
                  </a:cubicBezTo>
                  <a:cubicBezTo>
                    <a:pt x="237" y="304"/>
                    <a:pt x="237" y="304"/>
                    <a:pt x="237" y="304"/>
                  </a:cubicBezTo>
                  <a:cubicBezTo>
                    <a:pt x="237" y="304"/>
                    <a:pt x="237" y="304"/>
                    <a:pt x="237" y="304"/>
                  </a:cubicBezTo>
                  <a:cubicBezTo>
                    <a:pt x="237" y="304"/>
                    <a:pt x="237" y="304"/>
                    <a:pt x="237" y="304"/>
                  </a:cubicBezTo>
                  <a:close/>
                  <a:moveTo>
                    <a:pt x="237" y="124"/>
                  </a:moveTo>
                  <a:cubicBezTo>
                    <a:pt x="236" y="124"/>
                    <a:pt x="236" y="124"/>
                    <a:pt x="236" y="124"/>
                  </a:cubicBezTo>
                  <a:cubicBezTo>
                    <a:pt x="236" y="124"/>
                    <a:pt x="235" y="123"/>
                    <a:pt x="235" y="123"/>
                  </a:cubicBezTo>
                  <a:cubicBezTo>
                    <a:pt x="235" y="123"/>
                    <a:pt x="235" y="122"/>
                    <a:pt x="235" y="122"/>
                  </a:cubicBezTo>
                  <a:cubicBezTo>
                    <a:pt x="235" y="122"/>
                    <a:pt x="236" y="122"/>
                    <a:pt x="236" y="122"/>
                  </a:cubicBezTo>
                  <a:cubicBezTo>
                    <a:pt x="236" y="123"/>
                    <a:pt x="237" y="123"/>
                    <a:pt x="238" y="124"/>
                  </a:cubicBezTo>
                  <a:cubicBezTo>
                    <a:pt x="237" y="124"/>
                    <a:pt x="237" y="124"/>
                    <a:pt x="237" y="124"/>
                  </a:cubicBezTo>
                  <a:close/>
                  <a:moveTo>
                    <a:pt x="237" y="112"/>
                  </a:moveTo>
                  <a:cubicBezTo>
                    <a:pt x="236" y="111"/>
                    <a:pt x="235" y="111"/>
                    <a:pt x="234" y="111"/>
                  </a:cubicBezTo>
                  <a:cubicBezTo>
                    <a:pt x="233" y="111"/>
                    <a:pt x="231" y="112"/>
                    <a:pt x="231" y="113"/>
                  </a:cubicBezTo>
                  <a:cubicBezTo>
                    <a:pt x="230" y="114"/>
                    <a:pt x="230" y="114"/>
                    <a:pt x="229" y="115"/>
                  </a:cubicBezTo>
                  <a:cubicBezTo>
                    <a:pt x="229" y="114"/>
                    <a:pt x="229" y="114"/>
                    <a:pt x="229" y="113"/>
                  </a:cubicBezTo>
                  <a:cubicBezTo>
                    <a:pt x="229" y="113"/>
                    <a:pt x="229" y="113"/>
                    <a:pt x="229" y="112"/>
                  </a:cubicBezTo>
                  <a:cubicBezTo>
                    <a:pt x="230" y="112"/>
                    <a:pt x="230" y="111"/>
                    <a:pt x="230" y="110"/>
                  </a:cubicBezTo>
                  <a:cubicBezTo>
                    <a:pt x="230" y="109"/>
                    <a:pt x="230" y="109"/>
                    <a:pt x="230" y="109"/>
                  </a:cubicBezTo>
                  <a:cubicBezTo>
                    <a:pt x="231" y="108"/>
                    <a:pt x="231" y="107"/>
                    <a:pt x="231" y="106"/>
                  </a:cubicBezTo>
                  <a:cubicBezTo>
                    <a:pt x="231" y="106"/>
                    <a:pt x="231" y="106"/>
                    <a:pt x="231" y="106"/>
                  </a:cubicBezTo>
                  <a:cubicBezTo>
                    <a:pt x="231" y="106"/>
                    <a:pt x="232" y="106"/>
                    <a:pt x="233" y="106"/>
                  </a:cubicBezTo>
                  <a:cubicBezTo>
                    <a:pt x="233" y="108"/>
                    <a:pt x="234" y="109"/>
                    <a:pt x="236" y="110"/>
                  </a:cubicBezTo>
                  <a:cubicBezTo>
                    <a:pt x="236" y="111"/>
                    <a:pt x="237" y="111"/>
                    <a:pt x="238" y="111"/>
                  </a:cubicBezTo>
                  <a:cubicBezTo>
                    <a:pt x="238" y="112"/>
                    <a:pt x="237" y="112"/>
                    <a:pt x="237" y="112"/>
                  </a:cubicBezTo>
                  <a:close/>
                  <a:moveTo>
                    <a:pt x="237" y="49"/>
                  </a:moveTo>
                  <a:cubicBezTo>
                    <a:pt x="237" y="49"/>
                    <a:pt x="237" y="49"/>
                    <a:pt x="237" y="49"/>
                  </a:cubicBezTo>
                  <a:cubicBezTo>
                    <a:pt x="236" y="49"/>
                    <a:pt x="236" y="49"/>
                    <a:pt x="236" y="49"/>
                  </a:cubicBezTo>
                  <a:cubicBezTo>
                    <a:pt x="236" y="48"/>
                    <a:pt x="237" y="48"/>
                    <a:pt x="237" y="47"/>
                  </a:cubicBezTo>
                  <a:cubicBezTo>
                    <a:pt x="238" y="47"/>
                    <a:pt x="238" y="46"/>
                    <a:pt x="239" y="46"/>
                  </a:cubicBezTo>
                  <a:cubicBezTo>
                    <a:pt x="239" y="46"/>
                    <a:pt x="240" y="46"/>
                    <a:pt x="240" y="46"/>
                  </a:cubicBezTo>
                  <a:cubicBezTo>
                    <a:pt x="240" y="49"/>
                    <a:pt x="243" y="51"/>
                    <a:pt x="245" y="51"/>
                  </a:cubicBezTo>
                  <a:cubicBezTo>
                    <a:pt x="246" y="53"/>
                    <a:pt x="247" y="54"/>
                    <a:pt x="249" y="54"/>
                  </a:cubicBezTo>
                  <a:cubicBezTo>
                    <a:pt x="248" y="54"/>
                    <a:pt x="248" y="55"/>
                    <a:pt x="248" y="55"/>
                  </a:cubicBezTo>
                  <a:cubicBezTo>
                    <a:pt x="248" y="55"/>
                    <a:pt x="248" y="55"/>
                    <a:pt x="248" y="55"/>
                  </a:cubicBezTo>
                  <a:cubicBezTo>
                    <a:pt x="248" y="56"/>
                    <a:pt x="248" y="56"/>
                    <a:pt x="248" y="56"/>
                  </a:cubicBezTo>
                  <a:cubicBezTo>
                    <a:pt x="248" y="56"/>
                    <a:pt x="248" y="56"/>
                    <a:pt x="248" y="57"/>
                  </a:cubicBezTo>
                  <a:cubicBezTo>
                    <a:pt x="247" y="57"/>
                    <a:pt x="247" y="57"/>
                    <a:pt x="246" y="57"/>
                  </a:cubicBezTo>
                  <a:cubicBezTo>
                    <a:pt x="246" y="57"/>
                    <a:pt x="246" y="57"/>
                    <a:pt x="246" y="57"/>
                  </a:cubicBezTo>
                  <a:cubicBezTo>
                    <a:pt x="246" y="55"/>
                    <a:pt x="245" y="54"/>
                    <a:pt x="244" y="53"/>
                  </a:cubicBezTo>
                  <a:cubicBezTo>
                    <a:pt x="244" y="52"/>
                    <a:pt x="243" y="51"/>
                    <a:pt x="242" y="50"/>
                  </a:cubicBezTo>
                  <a:cubicBezTo>
                    <a:pt x="241" y="49"/>
                    <a:pt x="240" y="49"/>
                    <a:pt x="238" y="49"/>
                  </a:cubicBezTo>
                  <a:cubicBezTo>
                    <a:pt x="238" y="49"/>
                    <a:pt x="238" y="49"/>
                    <a:pt x="237" y="49"/>
                  </a:cubicBezTo>
                  <a:close/>
                  <a:moveTo>
                    <a:pt x="245" y="81"/>
                  </a:moveTo>
                  <a:cubicBezTo>
                    <a:pt x="245" y="82"/>
                    <a:pt x="245" y="82"/>
                    <a:pt x="245" y="82"/>
                  </a:cubicBezTo>
                  <a:cubicBezTo>
                    <a:pt x="245" y="81"/>
                    <a:pt x="244" y="81"/>
                    <a:pt x="244" y="80"/>
                  </a:cubicBezTo>
                  <a:cubicBezTo>
                    <a:pt x="244" y="80"/>
                    <a:pt x="243" y="79"/>
                    <a:pt x="243" y="79"/>
                  </a:cubicBezTo>
                  <a:cubicBezTo>
                    <a:pt x="243" y="79"/>
                    <a:pt x="243" y="79"/>
                    <a:pt x="243" y="78"/>
                  </a:cubicBezTo>
                  <a:cubicBezTo>
                    <a:pt x="243" y="77"/>
                    <a:pt x="242" y="76"/>
                    <a:pt x="241" y="75"/>
                  </a:cubicBezTo>
                  <a:cubicBezTo>
                    <a:pt x="242" y="75"/>
                    <a:pt x="242" y="74"/>
                    <a:pt x="242" y="74"/>
                  </a:cubicBezTo>
                  <a:cubicBezTo>
                    <a:pt x="242" y="74"/>
                    <a:pt x="243" y="75"/>
                    <a:pt x="244" y="75"/>
                  </a:cubicBezTo>
                  <a:cubicBezTo>
                    <a:pt x="244" y="75"/>
                    <a:pt x="244" y="74"/>
                    <a:pt x="244" y="74"/>
                  </a:cubicBezTo>
                  <a:cubicBezTo>
                    <a:pt x="245" y="75"/>
                    <a:pt x="245" y="76"/>
                    <a:pt x="246" y="77"/>
                  </a:cubicBezTo>
                  <a:cubicBezTo>
                    <a:pt x="246" y="77"/>
                    <a:pt x="246" y="77"/>
                    <a:pt x="246" y="78"/>
                  </a:cubicBezTo>
                  <a:cubicBezTo>
                    <a:pt x="246" y="78"/>
                    <a:pt x="245" y="79"/>
                    <a:pt x="245" y="80"/>
                  </a:cubicBezTo>
                  <a:cubicBezTo>
                    <a:pt x="245" y="81"/>
                    <a:pt x="245" y="81"/>
                    <a:pt x="245" y="81"/>
                  </a:cubicBezTo>
                  <a:close/>
                  <a:moveTo>
                    <a:pt x="241" y="88"/>
                  </a:moveTo>
                  <a:cubicBezTo>
                    <a:pt x="241" y="88"/>
                    <a:pt x="242" y="87"/>
                    <a:pt x="242" y="86"/>
                  </a:cubicBezTo>
                  <a:cubicBezTo>
                    <a:pt x="242" y="86"/>
                    <a:pt x="243" y="86"/>
                    <a:pt x="243" y="86"/>
                  </a:cubicBezTo>
                  <a:cubicBezTo>
                    <a:pt x="243" y="87"/>
                    <a:pt x="243" y="87"/>
                    <a:pt x="244" y="88"/>
                  </a:cubicBezTo>
                  <a:cubicBezTo>
                    <a:pt x="244" y="88"/>
                    <a:pt x="244" y="88"/>
                    <a:pt x="244" y="88"/>
                  </a:cubicBezTo>
                  <a:cubicBezTo>
                    <a:pt x="244" y="89"/>
                    <a:pt x="244" y="90"/>
                    <a:pt x="244" y="90"/>
                  </a:cubicBezTo>
                  <a:cubicBezTo>
                    <a:pt x="243" y="91"/>
                    <a:pt x="242" y="91"/>
                    <a:pt x="242" y="92"/>
                  </a:cubicBezTo>
                  <a:cubicBezTo>
                    <a:pt x="241" y="92"/>
                    <a:pt x="241" y="92"/>
                    <a:pt x="241" y="92"/>
                  </a:cubicBezTo>
                  <a:cubicBezTo>
                    <a:pt x="240" y="92"/>
                    <a:pt x="240" y="92"/>
                    <a:pt x="240" y="91"/>
                  </a:cubicBezTo>
                  <a:cubicBezTo>
                    <a:pt x="241" y="91"/>
                    <a:pt x="241" y="90"/>
                    <a:pt x="241" y="88"/>
                  </a:cubicBezTo>
                  <a:cubicBezTo>
                    <a:pt x="241" y="88"/>
                    <a:pt x="241" y="88"/>
                    <a:pt x="241" y="88"/>
                  </a:cubicBezTo>
                  <a:close/>
                  <a:moveTo>
                    <a:pt x="239" y="68"/>
                  </a:moveTo>
                  <a:cubicBezTo>
                    <a:pt x="239" y="68"/>
                    <a:pt x="240" y="68"/>
                    <a:pt x="240" y="68"/>
                  </a:cubicBezTo>
                  <a:cubicBezTo>
                    <a:pt x="240" y="68"/>
                    <a:pt x="239" y="69"/>
                    <a:pt x="239" y="69"/>
                  </a:cubicBezTo>
                  <a:cubicBezTo>
                    <a:pt x="239" y="69"/>
                    <a:pt x="239" y="69"/>
                    <a:pt x="239" y="69"/>
                  </a:cubicBezTo>
                  <a:cubicBezTo>
                    <a:pt x="239" y="69"/>
                    <a:pt x="239" y="68"/>
                    <a:pt x="239" y="68"/>
                  </a:cubicBezTo>
                  <a:close/>
                  <a:moveTo>
                    <a:pt x="239" y="70"/>
                  </a:moveTo>
                  <a:cubicBezTo>
                    <a:pt x="239" y="70"/>
                    <a:pt x="239" y="70"/>
                    <a:pt x="239" y="70"/>
                  </a:cubicBezTo>
                  <a:cubicBezTo>
                    <a:pt x="239" y="70"/>
                    <a:pt x="239" y="70"/>
                    <a:pt x="239" y="70"/>
                  </a:cubicBezTo>
                  <a:cubicBezTo>
                    <a:pt x="239" y="70"/>
                    <a:pt x="239" y="70"/>
                    <a:pt x="239" y="70"/>
                  </a:cubicBezTo>
                  <a:cubicBezTo>
                    <a:pt x="239" y="70"/>
                    <a:pt x="239" y="70"/>
                    <a:pt x="239" y="70"/>
                  </a:cubicBezTo>
                  <a:close/>
                  <a:moveTo>
                    <a:pt x="242" y="274"/>
                  </a:moveTo>
                  <a:cubicBezTo>
                    <a:pt x="241" y="274"/>
                    <a:pt x="240" y="275"/>
                    <a:pt x="240" y="275"/>
                  </a:cubicBezTo>
                  <a:cubicBezTo>
                    <a:pt x="239" y="275"/>
                    <a:pt x="239" y="275"/>
                    <a:pt x="239" y="275"/>
                  </a:cubicBezTo>
                  <a:cubicBezTo>
                    <a:pt x="239" y="275"/>
                    <a:pt x="239" y="274"/>
                    <a:pt x="239" y="274"/>
                  </a:cubicBezTo>
                  <a:cubicBezTo>
                    <a:pt x="239" y="274"/>
                    <a:pt x="239" y="274"/>
                    <a:pt x="239" y="274"/>
                  </a:cubicBezTo>
                  <a:cubicBezTo>
                    <a:pt x="239" y="274"/>
                    <a:pt x="240" y="274"/>
                    <a:pt x="240" y="274"/>
                  </a:cubicBezTo>
                  <a:cubicBezTo>
                    <a:pt x="241" y="274"/>
                    <a:pt x="241" y="274"/>
                    <a:pt x="242" y="274"/>
                  </a:cubicBezTo>
                  <a:cubicBezTo>
                    <a:pt x="242" y="274"/>
                    <a:pt x="243" y="274"/>
                    <a:pt x="243" y="275"/>
                  </a:cubicBezTo>
                  <a:cubicBezTo>
                    <a:pt x="242" y="274"/>
                    <a:pt x="242" y="274"/>
                    <a:pt x="242" y="274"/>
                  </a:cubicBezTo>
                  <a:close/>
                  <a:moveTo>
                    <a:pt x="241" y="135"/>
                  </a:moveTo>
                  <a:cubicBezTo>
                    <a:pt x="241" y="135"/>
                    <a:pt x="241" y="135"/>
                    <a:pt x="242" y="135"/>
                  </a:cubicBezTo>
                  <a:cubicBezTo>
                    <a:pt x="241" y="135"/>
                    <a:pt x="241" y="135"/>
                    <a:pt x="241" y="135"/>
                  </a:cubicBezTo>
                  <a:cubicBezTo>
                    <a:pt x="241" y="135"/>
                    <a:pt x="241" y="135"/>
                    <a:pt x="241" y="135"/>
                  </a:cubicBezTo>
                  <a:close/>
                  <a:moveTo>
                    <a:pt x="244" y="125"/>
                  </a:moveTo>
                  <a:cubicBezTo>
                    <a:pt x="244" y="125"/>
                    <a:pt x="243" y="125"/>
                    <a:pt x="243" y="125"/>
                  </a:cubicBezTo>
                  <a:cubicBezTo>
                    <a:pt x="242" y="125"/>
                    <a:pt x="242" y="124"/>
                    <a:pt x="241" y="124"/>
                  </a:cubicBezTo>
                  <a:cubicBezTo>
                    <a:pt x="242" y="124"/>
                    <a:pt x="242" y="124"/>
                    <a:pt x="243" y="124"/>
                  </a:cubicBezTo>
                  <a:cubicBezTo>
                    <a:pt x="243" y="123"/>
                    <a:pt x="244" y="123"/>
                    <a:pt x="245" y="123"/>
                  </a:cubicBezTo>
                  <a:cubicBezTo>
                    <a:pt x="244" y="123"/>
                    <a:pt x="244" y="124"/>
                    <a:pt x="244" y="125"/>
                  </a:cubicBezTo>
                  <a:close/>
                  <a:moveTo>
                    <a:pt x="245" y="315"/>
                  </a:moveTo>
                  <a:cubicBezTo>
                    <a:pt x="245" y="315"/>
                    <a:pt x="245" y="315"/>
                    <a:pt x="245" y="315"/>
                  </a:cubicBezTo>
                  <a:cubicBezTo>
                    <a:pt x="245" y="315"/>
                    <a:pt x="245" y="314"/>
                    <a:pt x="245" y="314"/>
                  </a:cubicBezTo>
                  <a:cubicBezTo>
                    <a:pt x="245" y="314"/>
                    <a:pt x="245" y="314"/>
                    <a:pt x="246" y="314"/>
                  </a:cubicBezTo>
                  <a:cubicBezTo>
                    <a:pt x="246" y="314"/>
                    <a:pt x="246" y="315"/>
                    <a:pt x="246" y="315"/>
                  </a:cubicBezTo>
                  <a:cubicBezTo>
                    <a:pt x="246" y="315"/>
                    <a:pt x="246" y="315"/>
                    <a:pt x="245" y="315"/>
                  </a:cubicBezTo>
                  <a:close/>
                  <a:moveTo>
                    <a:pt x="245" y="261"/>
                  </a:moveTo>
                  <a:cubicBezTo>
                    <a:pt x="245" y="261"/>
                    <a:pt x="245" y="261"/>
                    <a:pt x="245" y="261"/>
                  </a:cubicBezTo>
                  <a:cubicBezTo>
                    <a:pt x="245" y="261"/>
                    <a:pt x="245" y="262"/>
                    <a:pt x="246" y="262"/>
                  </a:cubicBezTo>
                  <a:cubicBezTo>
                    <a:pt x="245" y="262"/>
                    <a:pt x="245" y="261"/>
                    <a:pt x="245" y="261"/>
                  </a:cubicBezTo>
                  <a:close/>
                  <a:moveTo>
                    <a:pt x="248" y="112"/>
                  </a:moveTo>
                  <a:cubicBezTo>
                    <a:pt x="247" y="113"/>
                    <a:pt x="246" y="113"/>
                    <a:pt x="246" y="114"/>
                  </a:cubicBezTo>
                  <a:cubicBezTo>
                    <a:pt x="245" y="113"/>
                    <a:pt x="245" y="112"/>
                    <a:pt x="244" y="112"/>
                  </a:cubicBezTo>
                  <a:cubicBezTo>
                    <a:pt x="244" y="111"/>
                    <a:pt x="243" y="111"/>
                    <a:pt x="243" y="111"/>
                  </a:cubicBezTo>
                  <a:cubicBezTo>
                    <a:pt x="243" y="110"/>
                    <a:pt x="244" y="110"/>
                    <a:pt x="245" y="109"/>
                  </a:cubicBezTo>
                  <a:cubicBezTo>
                    <a:pt x="245" y="109"/>
                    <a:pt x="245" y="109"/>
                    <a:pt x="245" y="109"/>
                  </a:cubicBezTo>
                  <a:cubicBezTo>
                    <a:pt x="245" y="109"/>
                    <a:pt x="245" y="109"/>
                    <a:pt x="245" y="109"/>
                  </a:cubicBezTo>
                  <a:cubicBezTo>
                    <a:pt x="245" y="109"/>
                    <a:pt x="246" y="109"/>
                    <a:pt x="246" y="109"/>
                  </a:cubicBezTo>
                  <a:cubicBezTo>
                    <a:pt x="247" y="109"/>
                    <a:pt x="247" y="109"/>
                    <a:pt x="248" y="109"/>
                  </a:cubicBezTo>
                  <a:cubicBezTo>
                    <a:pt x="248" y="109"/>
                    <a:pt x="249" y="110"/>
                    <a:pt x="250" y="110"/>
                  </a:cubicBezTo>
                  <a:cubicBezTo>
                    <a:pt x="249" y="111"/>
                    <a:pt x="249" y="111"/>
                    <a:pt x="248" y="112"/>
                  </a:cubicBezTo>
                  <a:close/>
                  <a:moveTo>
                    <a:pt x="250" y="303"/>
                  </a:moveTo>
                  <a:cubicBezTo>
                    <a:pt x="250" y="303"/>
                    <a:pt x="250" y="304"/>
                    <a:pt x="251" y="304"/>
                  </a:cubicBezTo>
                  <a:cubicBezTo>
                    <a:pt x="251" y="304"/>
                    <a:pt x="251" y="304"/>
                    <a:pt x="251" y="304"/>
                  </a:cubicBezTo>
                  <a:cubicBezTo>
                    <a:pt x="251" y="304"/>
                    <a:pt x="251" y="305"/>
                    <a:pt x="251" y="305"/>
                  </a:cubicBezTo>
                  <a:cubicBezTo>
                    <a:pt x="251" y="304"/>
                    <a:pt x="250" y="304"/>
                    <a:pt x="250" y="303"/>
                  </a:cubicBezTo>
                  <a:close/>
                  <a:moveTo>
                    <a:pt x="251" y="254"/>
                  </a:moveTo>
                  <a:cubicBezTo>
                    <a:pt x="251" y="255"/>
                    <a:pt x="251" y="255"/>
                    <a:pt x="251" y="255"/>
                  </a:cubicBezTo>
                  <a:cubicBezTo>
                    <a:pt x="251" y="255"/>
                    <a:pt x="251" y="255"/>
                    <a:pt x="251" y="255"/>
                  </a:cubicBezTo>
                  <a:cubicBezTo>
                    <a:pt x="251" y="255"/>
                    <a:pt x="251" y="255"/>
                    <a:pt x="251" y="255"/>
                  </a:cubicBezTo>
                  <a:cubicBezTo>
                    <a:pt x="251" y="255"/>
                    <a:pt x="251" y="255"/>
                    <a:pt x="251" y="254"/>
                  </a:cubicBezTo>
                  <a:cubicBezTo>
                    <a:pt x="251" y="254"/>
                    <a:pt x="251" y="254"/>
                    <a:pt x="251" y="254"/>
                  </a:cubicBezTo>
                  <a:close/>
                  <a:moveTo>
                    <a:pt x="252" y="308"/>
                  </a:moveTo>
                  <a:cubicBezTo>
                    <a:pt x="252" y="308"/>
                    <a:pt x="252" y="308"/>
                    <a:pt x="252" y="308"/>
                  </a:cubicBezTo>
                  <a:cubicBezTo>
                    <a:pt x="252" y="308"/>
                    <a:pt x="251" y="307"/>
                    <a:pt x="251" y="307"/>
                  </a:cubicBezTo>
                  <a:cubicBezTo>
                    <a:pt x="251" y="307"/>
                    <a:pt x="251" y="307"/>
                    <a:pt x="251" y="307"/>
                  </a:cubicBezTo>
                  <a:cubicBezTo>
                    <a:pt x="251" y="306"/>
                    <a:pt x="251" y="306"/>
                    <a:pt x="251" y="306"/>
                  </a:cubicBezTo>
                  <a:cubicBezTo>
                    <a:pt x="251" y="306"/>
                    <a:pt x="251" y="307"/>
                    <a:pt x="252" y="307"/>
                  </a:cubicBezTo>
                  <a:cubicBezTo>
                    <a:pt x="252" y="307"/>
                    <a:pt x="252" y="308"/>
                    <a:pt x="252" y="308"/>
                  </a:cubicBezTo>
                  <a:close/>
                  <a:moveTo>
                    <a:pt x="254" y="232"/>
                  </a:moveTo>
                  <a:cubicBezTo>
                    <a:pt x="254" y="232"/>
                    <a:pt x="254" y="231"/>
                    <a:pt x="254" y="231"/>
                  </a:cubicBezTo>
                  <a:cubicBezTo>
                    <a:pt x="254" y="231"/>
                    <a:pt x="254" y="231"/>
                    <a:pt x="254" y="231"/>
                  </a:cubicBezTo>
                  <a:cubicBezTo>
                    <a:pt x="254" y="232"/>
                    <a:pt x="254" y="232"/>
                    <a:pt x="254" y="232"/>
                  </a:cubicBezTo>
                  <a:close/>
                  <a:moveTo>
                    <a:pt x="254" y="185"/>
                  </a:moveTo>
                  <a:cubicBezTo>
                    <a:pt x="253" y="185"/>
                    <a:pt x="253" y="185"/>
                    <a:pt x="253" y="185"/>
                  </a:cubicBezTo>
                  <a:cubicBezTo>
                    <a:pt x="253" y="185"/>
                    <a:pt x="253" y="185"/>
                    <a:pt x="253" y="185"/>
                  </a:cubicBezTo>
                  <a:cubicBezTo>
                    <a:pt x="253" y="185"/>
                    <a:pt x="253" y="185"/>
                    <a:pt x="253" y="185"/>
                  </a:cubicBezTo>
                  <a:cubicBezTo>
                    <a:pt x="253" y="184"/>
                    <a:pt x="254" y="183"/>
                    <a:pt x="254" y="181"/>
                  </a:cubicBezTo>
                  <a:cubicBezTo>
                    <a:pt x="254" y="180"/>
                    <a:pt x="253" y="179"/>
                    <a:pt x="252" y="178"/>
                  </a:cubicBezTo>
                  <a:cubicBezTo>
                    <a:pt x="252" y="178"/>
                    <a:pt x="253" y="177"/>
                    <a:pt x="253" y="177"/>
                  </a:cubicBezTo>
                  <a:cubicBezTo>
                    <a:pt x="253" y="177"/>
                    <a:pt x="253" y="177"/>
                    <a:pt x="253" y="177"/>
                  </a:cubicBezTo>
                  <a:cubicBezTo>
                    <a:pt x="253" y="177"/>
                    <a:pt x="253" y="177"/>
                    <a:pt x="253" y="177"/>
                  </a:cubicBezTo>
                  <a:cubicBezTo>
                    <a:pt x="253" y="177"/>
                    <a:pt x="253" y="177"/>
                    <a:pt x="253" y="177"/>
                  </a:cubicBezTo>
                  <a:cubicBezTo>
                    <a:pt x="253" y="179"/>
                    <a:pt x="255" y="181"/>
                    <a:pt x="257" y="181"/>
                  </a:cubicBezTo>
                  <a:cubicBezTo>
                    <a:pt x="255" y="182"/>
                    <a:pt x="254" y="183"/>
                    <a:pt x="254" y="185"/>
                  </a:cubicBezTo>
                  <a:close/>
                  <a:moveTo>
                    <a:pt x="254" y="133"/>
                  </a:moveTo>
                  <a:cubicBezTo>
                    <a:pt x="254" y="133"/>
                    <a:pt x="254" y="133"/>
                    <a:pt x="254" y="133"/>
                  </a:cubicBezTo>
                  <a:cubicBezTo>
                    <a:pt x="254" y="133"/>
                    <a:pt x="254" y="133"/>
                    <a:pt x="254" y="133"/>
                  </a:cubicBezTo>
                  <a:cubicBezTo>
                    <a:pt x="254" y="133"/>
                    <a:pt x="254" y="133"/>
                    <a:pt x="254" y="133"/>
                  </a:cubicBezTo>
                  <a:close/>
                  <a:moveTo>
                    <a:pt x="254" y="153"/>
                  </a:moveTo>
                  <a:cubicBezTo>
                    <a:pt x="254" y="153"/>
                    <a:pt x="254" y="153"/>
                    <a:pt x="255" y="153"/>
                  </a:cubicBezTo>
                  <a:cubicBezTo>
                    <a:pt x="254" y="153"/>
                    <a:pt x="254" y="153"/>
                    <a:pt x="254" y="153"/>
                  </a:cubicBezTo>
                  <a:cubicBezTo>
                    <a:pt x="254" y="153"/>
                    <a:pt x="254" y="153"/>
                    <a:pt x="254" y="153"/>
                  </a:cubicBezTo>
                  <a:close/>
                  <a:moveTo>
                    <a:pt x="254" y="67"/>
                  </a:moveTo>
                  <a:cubicBezTo>
                    <a:pt x="254" y="67"/>
                    <a:pt x="254" y="67"/>
                    <a:pt x="254" y="66"/>
                  </a:cubicBezTo>
                  <a:cubicBezTo>
                    <a:pt x="255" y="66"/>
                    <a:pt x="256" y="64"/>
                    <a:pt x="256" y="63"/>
                  </a:cubicBezTo>
                  <a:cubicBezTo>
                    <a:pt x="256" y="63"/>
                    <a:pt x="256" y="63"/>
                    <a:pt x="256" y="63"/>
                  </a:cubicBezTo>
                  <a:cubicBezTo>
                    <a:pt x="256" y="63"/>
                    <a:pt x="257" y="63"/>
                    <a:pt x="258" y="64"/>
                  </a:cubicBezTo>
                  <a:cubicBezTo>
                    <a:pt x="258" y="64"/>
                    <a:pt x="258" y="64"/>
                    <a:pt x="258" y="65"/>
                  </a:cubicBezTo>
                  <a:cubicBezTo>
                    <a:pt x="256" y="65"/>
                    <a:pt x="255" y="66"/>
                    <a:pt x="254" y="67"/>
                  </a:cubicBezTo>
                  <a:close/>
                  <a:moveTo>
                    <a:pt x="257" y="48"/>
                  </a:moveTo>
                  <a:cubicBezTo>
                    <a:pt x="257" y="48"/>
                    <a:pt x="258" y="47"/>
                    <a:pt x="258" y="46"/>
                  </a:cubicBezTo>
                  <a:cubicBezTo>
                    <a:pt x="259" y="47"/>
                    <a:pt x="260" y="48"/>
                    <a:pt x="262" y="48"/>
                  </a:cubicBezTo>
                  <a:cubicBezTo>
                    <a:pt x="262" y="48"/>
                    <a:pt x="262" y="48"/>
                    <a:pt x="262" y="48"/>
                  </a:cubicBezTo>
                  <a:cubicBezTo>
                    <a:pt x="261" y="48"/>
                    <a:pt x="261" y="49"/>
                    <a:pt x="261" y="49"/>
                  </a:cubicBezTo>
                  <a:cubicBezTo>
                    <a:pt x="261" y="49"/>
                    <a:pt x="260" y="49"/>
                    <a:pt x="260" y="49"/>
                  </a:cubicBezTo>
                  <a:cubicBezTo>
                    <a:pt x="260" y="49"/>
                    <a:pt x="259" y="50"/>
                    <a:pt x="258" y="50"/>
                  </a:cubicBezTo>
                  <a:cubicBezTo>
                    <a:pt x="258" y="49"/>
                    <a:pt x="257" y="49"/>
                    <a:pt x="257" y="48"/>
                  </a:cubicBezTo>
                  <a:close/>
                  <a:moveTo>
                    <a:pt x="262" y="298"/>
                  </a:moveTo>
                  <a:cubicBezTo>
                    <a:pt x="262" y="297"/>
                    <a:pt x="261" y="296"/>
                    <a:pt x="259" y="296"/>
                  </a:cubicBezTo>
                  <a:cubicBezTo>
                    <a:pt x="260" y="295"/>
                    <a:pt x="260" y="295"/>
                    <a:pt x="261" y="294"/>
                  </a:cubicBezTo>
                  <a:cubicBezTo>
                    <a:pt x="261" y="294"/>
                    <a:pt x="261" y="294"/>
                    <a:pt x="261" y="294"/>
                  </a:cubicBezTo>
                  <a:cubicBezTo>
                    <a:pt x="261" y="294"/>
                    <a:pt x="261" y="294"/>
                    <a:pt x="261" y="294"/>
                  </a:cubicBezTo>
                  <a:cubicBezTo>
                    <a:pt x="261" y="294"/>
                    <a:pt x="261" y="294"/>
                    <a:pt x="261" y="295"/>
                  </a:cubicBezTo>
                  <a:cubicBezTo>
                    <a:pt x="261" y="296"/>
                    <a:pt x="262" y="297"/>
                    <a:pt x="263" y="298"/>
                  </a:cubicBezTo>
                  <a:cubicBezTo>
                    <a:pt x="263" y="298"/>
                    <a:pt x="263" y="298"/>
                    <a:pt x="263" y="299"/>
                  </a:cubicBezTo>
                  <a:cubicBezTo>
                    <a:pt x="263" y="299"/>
                    <a:pt x="262" y="299"/>
                    <a:pt x="262" y="298"/>
                  </a:cubicBezTo>
                  <a:close/>
                  <a:moveTo>
                    <a:pt x="264" y="230"/>
                  </a:moveTo>
                  <a:cubicBezTo>
                    <a:pt x="264" y="230"/>
                    <a:pt x="264" y="230"/>
                    <a:pt x="264" y="229"/>
                  </a:cubicBezTo>
                  <a:cubicBezTo>
                    <a:pt x="264" y="229"/>
                    <a:pt x="264" y="230"/>
                    <a:pt x="264" y="230"/>
                  </a:cubicBezTo>
                  <a:cubicBezTo>
                    <a:pt x="264" y="230"/>
                    <a:pt x="264" y="230"/>
                    <a:pt x="264" y="230"/>
                  </a:cubicBezTo>
                  <a:close/>
                  <a:moveTo>
                    <a:pt x="265" y="305"/>
                  </a:moveTo>
                  <a:cubicBezTo>
                    <a:pt x="265" y="305"/>
                    <a:pt x="265" y="305"/>
                    <a:pt x="265" y="305"/>
                  </a:cubicBezTo>
                  <a:cubicBezTo>
                    <a:pt x="265" y="305"/>
                    <a:pt x="265" y="305"/>
                    <a:pt x="265" y="305"/>
                  </a:cubicBezTo>
                  <a:cubicBezTo>
                    <a:pt x="265" y="305"/>
                    <a:pt x="265" y="305"/>
                    <a:pt x="265" y="305"/>
                  </a:cubicBezTo>
                  <a:cubicBezTo>
                    <a:pt x="265" y="305"/>
                    <a:pt x="265" y="305"/>
                    <a:pt x="265" y="305"/>
                  </a:cubicBezTo>
                  <a:close/>
                  <a:moveTo>
                    <a:pt x="265" y="209"/>
                  </a:moveTo>
                  <a:cubicBezTo>
                    <a:pt x="264" y="209"/>
                    <a:pt x="264" y="208"/>
                    <a:pt x="264" y="208"/>
                  </a:cubicBezTo>
                  <a:cubicBezTo>
                    <a:pt x="264" y="208"/>
                    <a:pt x="265" y="207"/>
                    <a:pt x="265" y="207"/>
                  </a:cubicBezTo>
                  <a:cubicBezTo>
                    <a:pt x="265" y="207"/>
                    <a:pt x="265" y="207"/>
                    <a:pt x="265" y="207"/>
                  </a:cubicBezTo>
                  <a:cubicBezTo>
                    <a:pt x="265" y="207"/>
                    <a:pt x="265" y="208"/>
                    <a:pt x="265" y="209"/>
                  </a:cubicBezTo>
                  <a:close/>
                  <a:moveTo>
                    <a:pt x="266" y="303"/>
                  </a:moveTo>
                  <a:cubicBezTo>
                    <a:pt x="266" y="303"/>
                    <a:pt x="266" y="303"/>
                    <a:pt x="266" y="302"/>
                  </a:cubicBezTo>
                  <a:cubicBezTo>
                    <a:pt x="266" y="302"/>
                    <a:pt x="266" y="302"/>
                    <a:pt x="266" y="301"/>
                  </a:cubicBezTo>
                  <a:cubicBezTo>
                    <a:pt x="266" y="301"/>
                    <a:pt x="267" y="302"/>
                    <a:pt x="267" y="302"/>
                  </a:cubicBezTo>
                  <a:cubicBezTo>
                    <a:pt x="267" y="302"/>
                    <a:pt x="266" y="302"/>
                    <a:pt x="266" y="303"/>
                  </a:cubicBezTo>
                  <a:close/>
                  <a:moveTo>
                    <a:pt x="265" y="195"/>
                  </a:moveTo>
                  <a:cubicBezTo>
                    <a:pt x="265" y="195"/>
                    <a:pt x="264" y="195"/>
                    <a:pt x="264" y="195"/>
                  </a:cubicBezTo>
                  <a:cubicBezTo>
                    <a:pt x="263" y="195"/>
                    <a:pt x="262" y="196"/>
                    <a:pt x="261" y="196"/>
                  </a:cubicBezTo>
                  <a:cubicBezTo>
                    <a:pt x="261" y="196"/>
                    <a:pt x="261" y="196"/>
                    <a:pt x="261" y="196"/>
                  </a:cubicBezTo>
                  <a:cubicBezTo>
                    <a:pt x="262" y="196"/>
                    <a:pt x="263" y="195"/>
                    <a:pt x="263" y="194"/>
                  </a:cubicBezTo>
                  <a:cubicBezTo>
                    <a:pt x="263" y="194"/>
                    <a:pt x="263" y="194"/>
                    <a:pt x="263" y="194"/>
                  </a:cubicBezTo>
                  <a:cubicBezTo>
                    <a:pt x="264" y="194"/>
                    <a:pt x="264" y="194"/>
                    <a:pt x="265" y="194"/>
                  </a:cubicBezTo>
                  <a:cubicBezTo>
                    <a:pt x="265" y="194"/>
                    <a:pt x="265" y="194"/>
                    <a:pt x="266" y="194"/>
                  </a:cubicBezTo>
                  <a:cubicBezTo>
                    <a:pt x="266" y="194"/>
                    <a:pt x="267" y="194"/>
                    <a:pt x="268" y="194"/>
                  </a:cubicBezTo>
                  <a:cubicBezTo>
                    <a:pt x="268" y="194"/>
                    <a:pt x="268" y="194"/>
                    <a:pt x="268" y="194"/>
                  </a:cubicBezTo>
                  <a:cubicBezTo>
                    <a:pt x="267" y="194"/>
                    <a:pt x="266" y="195"/>
                    <a:pt x="265" y="195"/>
                  </a:cubicBezTo>
                  <a:close/>
                  <a:moveTo>
                    <a:pt x="267" y="175"/>
                  </a:moveTo>
                  <a:cubicBezTo>
                    <a:pt x="267" y="175"/>
                    <a:pt x="267" y="175"/>
                    <a:pt x="267" y="175"/>
                  </a:cubicBezTo>
                  <a:cubicBezTo>
                    <a:pt x="267" y="175"/>
                    <a:pt x="267" y="175"/>
                    <a:pt x="267" y="175"/>
                  </a:cubicBezTo>
                  <a:cubicBezTo>
                    <a:pt x="267" y="175"/>
                    <a:pt x="267" y="175"/>
                    <a:pt x="267" y="175"/>
                  </a:cubicBezTo>
                  <a:cubicBezTo>
                    <a:pt x="267" y="175"/>
                    <a:pt x="267" y="175"/>
                    <a:pt x="267" y="175"/>
                  </a:cubicBezTo>
                  <a:close/>
                  <a:moveTo>
                    <a:pt x="269" y="159"/>
                  </a:moveTo>
                  <a:cubicBezTo>
                    <a:pt x="269" y="159"/>
                    <a:pt x="268" y="158"/>
                    <a:pt x="268" y="158"/>
                  </a:cubicBezTo>
                  <a:cubicBezTo>
                    <a:pt x="268" y="158"/>
                    <a:pt x="269" y="158"/>
                    <a:pt x="269" y="158"/>
                  </a:cubicBezTo>
                  <a:cubicBezTo>
                    <a:pt x="269" y="158"/>
                    <a:pt x="269" y="159"/>
                    <a:pt x="269" y="159"/>
                  </a:cubicBezTo>
                  <a:close/>
                  <a:moveTo>
                    <a:pt x="269" y="127"/>
                  </a:moveTo>
                  <a:cubicBezTo>
                    <a:pt x="268" y="127"/>
                    <a:pt x="267" y="127"/>
                    <a:pt x="266" y="128"/>
                  </a:cubicBezTo>
                  <a:cubicBezTo>
                    <a:pt x="266" y="128"/>
                    <a:pt x="266" y="128"/>
                    <a:pt x="266" y="128"/>
                  </a:cubicBezTo>
                  <a:cubicBezTo>
                    <a:pt x="266" y="128"/>
                    <a:pt x="266" y="128"/>
                    <a:pt x="266" y="128"/>
                  </a:cubicBezTo>
                  <a:cubicBezTo>
                    <a:pt x="266" y="128"/>
                    <a:pt x="266" y="128"/>
                    <a:pt x="266" y="128"/>
                  </a:cubicBezTo>
                  <a:cubicBezTo>
                    <a:pt x="266" y="127"/>
                    <a:pt x="266" y="127"/>
                    <a:pt x="266" y="126"/>
                  </a:cubicBezTo>
                  <a:cubicBezTo>
                    <a:pt x="266" y="126"/>
                    <a:pt x="266" y="126"/>
                    <a:pt x="266" y="126"/>
                  </a:cubicBezTo>
                  <a:cubicBezTo>
                    <a:pt x="266" y="126"/>
                    <a:pt x="266" y="126"/>
                    <a:pt x="266" y="126"/>
                  </a:cubicBezTo>
                  <a:cubicBezTo>
                    <a:pt x="267" y="126"/>
                    <a:pt x="268" y="126"/>
                    <a:pt x="268" y="125"/>
                  </a:cubicBezTo>
                  <a:cubicBezTo>
                    <a:pt x="269" y="126"/>
                    <a:pt x="269" y="126"/>
                    <a:pt x="270" y="126"/>
                  </a:cubicBezTo>
                  <a:cubicBezTo>
                    <a:pt x="270" y="126"/>
                    <a:pt x="270" y="126"/>
                    <a:pt x="270" y="126"/>
                  </a:cubicBezTo>
                  <a:cubicBezTo>
                    <a:pt x="270" y="126"/>
                    <a:pt x="270" y="126"/>
                    <a:pt x="270" y="126"/>
                  </a:cubicBezTo>
                  <a:cubicBezTo>
                    <a:pt x="270" y="126"/>
                    <a:pt x="269" y="126"/>
                    <a:pt x="269" y="127"/>
                  </a:cubicBezTo>
                  <a:close/>
                  <a:moveTo>
                    <a:pt x="271" y="301"/>
                  </a:moveTo>
                  <a:cubicBezTo>
                    <a:pt x="271" y="301"/>
                    <a:pt x="271" y="301"/>
                    <a:pt x="270" y="301"/>
                  </a:cubicBezTo>
                  <a:cubicBezTo>
                    <a:pt x="271" y="301"/>
                    <a:pt x="271" y="301"/>
                    <a:pt x="271" y="300"/>
                  </a:cubicBezTo>
                  <a:cubicBezTo>
                    <a:pt x="271" y="300"/>
                    <a:pt x="272" y="300"/>
                    <a:pt x="272" y="300"/>
                  </a:cubicBezTo>
                  <a:cubicBezTo>
                    <a:pt x="272" y="301"/>
                    <a:pt x="272" y="301"/>
                    <a:pt x="271" y="301"/>
                  </a:cubicBezTo>
                  <a:close/>
                  <a:moveTo>
                    <a:pt x="272" y="281"/>
                  </a:moveTo>
                  <a:cubicBezTo>
                    <a:pt x="272" y="281"/>
                    <a:pt x="272" y="281"/>
                    <a:pt x="272" y="281"/>
                  </a:cubicBezTo>
                  <a:cubicBezTo>
                    <a:pt x="272" y="281"/>
                    <a:pt x="272" y="281"/>
                    <a:pt x="273" y="281"/>
                  </a:cubicBezTo>
                  <a:cubicBezTo>
                    <a:pt x="273" y="281"/>
                    <a:pt x="272" y="281"/>
                    <a:pt x="272" y="281"/>
                  </a:cubicBezTo>
                  <a:close/>
                  <a:moveTo>
                    <a:pt x="273" y="204"/>
                  </a:moveTo>
                  <a:cubicBezTo>
                    <a:pt x="273" y="204"/>
                    <a:pt x="273" y="204"/>
                    <a:pt x="273" y="204"/>
                  </a:cubicBezTo>
                  <a:cubicBezTo>
                    <a:pt x="273" y="204"/>
                    <a:pt x="273" y="203"/>
                    <a:pt x="273" y="203"/>
                  </a:cubicBezTo>
                  <a:cubicBezTo>
                    <a:pt x="273" y="203"/>
                    <a:pt x="273" y="203"/>
                    <a:pt x="274" y="203"/>
                  </a:cubicBezTo>
                  <a:cubicBezTo>
                    <a:pt x="273" y="204"/>
                    <a:pt x="273" y="204"/>
                    <a:pt x="273" y="204"/>
                  </a:cubicBezTo>
                  <a:close/>
                  <a:moveTo>
                    <a:pt x="276" y="107"/>
                  </a:moveTo>
                  <a:cubicBezTo>
                    <a:pt x="275" y="107"/>
                    <a:pt x="274" y="107"/>
                    <a:pt x="274" y="108"/>
                  </a:cubicBezTo>
                  <a:cubicBezTo>
                    <a:pt x="274" y="106"/>
                    <a:pt x="273" y="105"/>
                    <a:pt x="272" y="105"/>
                  </a:cubicBezTo>
                  <a:cubicBezTo>
                    <a:pt x="272" y="105"/>
                    <a:pt x="272" y="104"/>
                    <a:pt x="272" y="104"/>
                  </a:cubicBezTo>
                  <a:cubicBezTo>
                    <a:pt x="272" y="104"/>
                    <a:pt x="272" y="104"/>
                    <a:pt x="272" y="104"/>
                  </a:cubicBezTo>
                  <a:cubicBezTo>
                    <a:pt x="272" y="104"/>
                    <a:pt x="273" y="104"/>
                    <a:pt x="273" y="104"/>
                  </a:cubicBezTo>
                  <a:cubicBezTo>
                    <a:pt x="274" y="104"/>
                    <a:pt x="275" y="103"/>
                    <a:pt x="276" y="103"/>
                  </a:cubicBezTo>
                  <a:cubicBezTo>
                    <a:pt x="276" y="103"/>
                    <a:pt x="276" y="103"/>
                    <a:pt x="277" y="103"/>
                  </a:cubicBezTo>
                  <a:cubicBezTo>
                    <a:pt x="277" y="103"/>
                    <a:pt x="277" y="103"/>
                    <a:pt x="277" y="103"/>
                  </a:cubicBezTo>
                  <a:cubicBezTo>
                    <a:pt x="277" y="103"/>
                    <a:pt x="277" y="104"/>
                    <a:pt x="277" y="104"/>
                  </a:cubicBezTo>
                  <a:cubicBezTo>
                    <a:pt x="277" y="104"/>
                    <a:pt x="277" y="105"/>
                    <a:pt x="277" y="105"/>
                  </a:cubicBezTo>
                  <a:cubicBezTo>
                    <a:pt x="276" y="105"/>
                    <a:pt x="276" y="106"/>
                    <a:pt x="276" y="107"/>
                  </a:cubicBezTo>
                  <a:close/>
                  <a:moveTo>
                    <a:pt x="279" y="278"/>
                  </a:moveTo>
                  <a:cubicBezTo>
                    <a:pt x="278" y="278"/>
                    <a:pt x="278" y="278"/>
                    <a:pt x="277" y="278"/>
                  </a:cubicBezTo>
                  <a:cubicBezTo>
                    <a:pt x="277" y="278"/>
                    <a:pt x="277" y="278"/>
                    <a:pt x="277" y="278"/>
                  </a:cubicBezTo>
                  <a:cubicBezTo>
                    <a:pt x="277" y="278"/>
                    <a:pt x="277" y="278"/>
                    <a:pt x="278" y="278"/>
                  </a:cubicBezTo>
                  <a:cubicBezTo>
                    <a:pt x="278" y="278"/>
                    <a:pt x="278" y="278"/>
                    <a:pt x="279" y="277"/>
                  </a:cubicBezTo>
                  <a:cubicBezTo>
                    <a:pt x="279" y="278"/>
                    <a:pt x="279" y="278"/>
                    <a:pt x="280" y="278"/>
                  </a:cubicBezTo>
                  <a:cubicBezTo>
                    <a:pt x="279" y="278"/>
                    <a:pt x="279" y="278"/>
                    <a:pt x="279" y="278"/>
                  </a:cubicBezTo>
                  <a:close/>
                  <a:moveTo>
                    <a:pt x="280" y="150"/>
                  </a:moveTo>
                  <a:cubicBezTo>
                    <a:pt x="279" y="150"/>
                    <a:pt x="278" y="151"/>
                    <a:pt x="278" y="152"/>
                  </a:cubicBezTo>
                  <a:cubicBezTo>
                    <a:pt x="278" y="152"/>
                    <a:pt x="278" y="152"/>
                    <a:pt x="278" y="152"/>
                  </a:cubicBezTo>
                  <a:cubicBezTo>
                    <a:pt x="278" y="152"/>
                    <a:pt x="278" y="152"/>
                    <a:pt x="278" y="152"/>
                  </a:cubicBezTo>
                  <a:cubicBezTo>
                    <a:pt x="278" y="151"/>
                    <a:pt x="277" y="150"/>
                    <a:pt x="276" y="149"/>
                  </a:cubicBezTo>
                  <a:cubicBezTo>
                    <a:pt x="277" y="148"/>
                    <a:pt x="277" y="148"/>
                    <a:pt x="278" y="147"/>
                  </a:cubicBezTo>
                  <a:cubicBezTo>
                    <a:pt x="278" y="147"/>
                    <a:pt x="278" y="147"/>
                    <a:pt x="279" y="147"/>
                  </a:cubicBezTo>
                  <a:cubicBezTo>
                    <a:pt x="279" y="148"/>
                    <a:pt x="279" y="149"/>
                    <a:pt x="280" y="149"/>
                  </a:cubicBezTo>
                  <a:cubicBezTo>
                    <a:pt x="280" y="149"/>
                    <a:pt x="280" y="149"/>
                    <a:pt x="280" y="150"/>
                  </a:cubicBezTo>
                  <a:close/>
                  <a:moveTo>
                    <a:pt x="279" y="61"/>
                  </a:moveTo>
                  <a:cubicBezTo>
                    <a:pt x="279" y="61"/>
                    <a:pt x="279" y="61"/>
                    <a:pt x="279" y="61"/>
                  </a:cubicBezTo>
                  <a:cubicBezTo>
                    <a:pt x="279" y="62"/>
                    <a:pt x="279" y="62"/>
                    <a:pt x="278" y="62"/>
                  </a:cubicBezTo>
                  <a:cubicBezTo>
                    <a:pt x="278" y="62"/>
                    <a:pt x="277" y="62"/>
                    <a:pt x="276" y="62"/>
                  </a:cubicBezTo>
                  <a:cubicBezTo>
                    <a:pt x="276" y="62"/>
                    <a:pt x="276" y="62"/>
                    <a:pt x="275" y="62"/>
                  </a:cubicBezTo>
                  <a:cubicBezTo>
                    <a:pt x="275" y="62"/>
                    <a:pt x="275" y="62"/>
                    <a:pt x="275" y="62"/>
                  </a:cubicBezTo>
                  <a:cubicBezTo>
                    <a:pt x="277" y="61"/>
                    <a:pt x="278" y="60"/>
                    <a:pt x="278" y="58"/>
                  </a:cubicBezTo>
                  <a:cubicBezTo>
                    <a:pt x="278" y="58"/>
                    <a:pt x="278" y="57"/>
                    <a:pt x="278" y="57"/>
                  </a:cubicBezTo>
                  <a:cubicBezTo>
                    <a:pt x="278" y="57"/>
                    <a:pt x="279" y="57"/>
                    <a:pt x="279" y="57"/>
                  </a:cubicBezTo>
                  <a:cubicBezTo>
                    <a:pt x="280" y="58"/>
                    <a:pt x="281" y="59"/>
                    <a:pt x="282" y="59"/>
                  </a:cubicBezTo>
                  <a:cubicBezTo>
                    <a:pt x="281" y="60"/>
                    <a:pt x="280" y="60"/>
                    <a:pt x="279" y="61"/>
                  </a:cubicBezTo>
                  <a:close/>
                  <a:moveTo>
                    <a:pt x="281" y="127"/>
                  </a:moveTo>
                  <a:cubicBezTo>
                    <a:pt x="281" y="126"/>
                    <a:pt x="281" y="126"/>
                    <a:pt x="281" y="126"/>
                  </a:cubicBezTo>
                  <a:cubicBezTo>
                    <a:pt x="281" y="126"/>
                    <a:pt x="281" y="126"/>
                    <a:pt x="281" y="126"/>
                  </a:cubicBezTo>
                  <a:cubicBezTo>
                    <a:pt x="281" y="126"/>
                    <a:pt x="281" y="126"/>
                    <a:pt x="281" y="127"/>
                  </a:cubicBezTo>
                  <a:close/>
                  <a:moveTo>
                    <a:pt x="281" y="289"/>
                  </a:moveTo>
                  <a:cubicBezTo>
                    <a:pt x="281" y="289"/>
                    <a:pt x="280" y="288"/>
                    <a:pt x="280" y="288"/>
                  </a:cubicBezTo>
                  <a:cubicBezTo>
                    <a:pt x="281" y="288"/>
                    <a:pt x="281" y="287"/>
                    <a:pt x="281" y="287"/>
                  </a:cubicBezTo>
                  <a:cubicBezTo>
                    <a:pt x="281" y="287"/>
                    <a:pt x="282" y="288"/>
                    <a:pt x="282" y="288"/>
                  </a:cubicBezTo>
                  <a:cubicBezTo>
                    <a:pt x="281" y="288"/>
                    <a:pt x="281" y="289"/>
                    <a:pt x="281" y="289"/>
                  </a:cubicBezTo>
                  <a:close/>
                  <a:moveTo>
                    <a:pt x="283" y="252"/>
                  </a:moveTo>
                  <a:cubicBezTo>
                    <a:pt x="283" y="250"/>
                    <a:pt x="282" y="249"/>
                    <a:pt x="281" y="248"/>
                  </a:cubicBezTo>
                  <a:cubicBezTo>
                    <a:pt x="281" y="248"/>
                    <a:pt x="281" y="248"/>
                    <a:pt x="282" y="248"/>
                  </a:cubicBezTo>
                  <a:cubicBezTo>
                    <a:pt x="282" y="248"/>
                    <a:pt x="282" y="248"/>
                    <a:pt x="282" y="248"/>
                  </a:cubicBezTo>
                  <a:cubicBezTo>
                    <a:pt x="283" y="248"/>
                    <a:pt x="283" y="249"/>
                    <a:pt x="283" y="249"/>
                  </a:cubicBezTo>
                  <a:cubicBezTo>
                    <a:pt x="283" y="249"/>
                    <a:pt x="283" y="250"/>
                    <a:pt x="283" y="250"/>
                  </a:cubicBezTo>
                  <a:cubicBezTo>
                    <a:pt x="283" y="251"/>
                    <a:pt x="283" y="251"/>
                    <a:pt x="283" y="252"/>
                  </a:cubicBezTo>
                  <a:cubicBezTo>
                    <a:pt x="283" y="252"/>
                    <a:pt x="283" y="252"/>
                    <a:pt x="283" y="252"/>
                  </a:cubicBezTo>
                  <a:close/>
                  <a:moveTo>
                    <a:pt x="283" y="120"/>
                  </a:moveTo>
                  <a:cubicBezTo>
                    <a:pt x="282" y="119"/>
                    <a:pt x="282" y="119"/>
                    <a:pt x="282" y="119"/>
                  </a:cubicBezTo>
                  <a:cubicBezTo>
                    <a:pt x="282" y="118"/>
                    <a:pt x="282" y="118"/>
                    <a:pt x="282" y="118"/>
                  </a:cubicBezTo>
                  <a:cubicBezTo>
                    <a:pt x="282" y="118"/>
                    <a:pt x="282" y="118"/>
                    <a:pt x="282" y="118"/>
                  </a:cubicBezTo>
                  <a:cubicBezTo>
                    <a:pt x="283" y="118"/>
                    <a:pt x="283" y="118"/>
                    <a:pt x="283" y="119"/>
                  </a:cubicBezTo>
                  <a:cubicBezTo>
                    <a:pt x="283" y="119"/>
                    <a:pt x="283" y="119"/>
                    <a:pt x="283" y="119"/>
                  </a:cubicBezTo>
                  <a:cubicBezTo>
                    <a:pt x="283" y="119"/>
                    <a:pt x="283" y="119"/>
                    <a:pt x="283" y="120"/>
                  </a:cubicBezTo>
                  <a:cubicBezTo>
                    <a:pt x="283" y="120"/>
                    <a:pt x="283" y="120"/>
                    <a:pt x="283" y="120"/>
                  </a:cubicBezTo>
                  <a:close/>
                  <a:moveTo>
                    <a:pt x="288" y="130"/>
                  </a:moveTo>
                  <a:cubicBezTo>
                    <a:pt x="288" y="130"/>
                    <a:pt x="288" y="130"/>
                    <a:pt x="288" y="130"/>
                  </a:cubicBezTo>
                  <a:cubicBezTo>
                    <a:pt x="288" y="130"/>
                    <a:pt x="288" y="130"/>
                    <a:pt x="289" y="130"/>
                  </a:cubicBezTo>
                  <a:cubicBezTo>
                    <a:pt x="289" y="130"/>
                    <a:pt x="288" y="130"/>
                    <a:pt x="288" y="130"/>
                  </a:cubicBezTo>
                  <a:close/>
                  <a:moveTo>
                    <a:pt x="289" y="230"/>
                  </a:moveTo>
                  <a:cubicBezTo>
                    <a:pt x="289" y="230"/>
                    <a:pt x="289" y="229"/>
                    <a:pt x="289" y="229"/>
                  </a:cubicBezTo>
                  <a:cubicBezTo>
                    <a:pt x="289" y="229"/>
                    <a:pt x="289" y="229"/>
                    <a:pt x="289" y="229"/>
                  </a:cubicBezTo>
                  <a:cubicBezTo>
                    <a:pt x="290" y="230"/>
                    <a:pt x="291" y="230"/>
                    <a:pt x="291" y="231"/>
                  </a:cubicBezTo>
                  <a:cubicBezTo>
                    <a:pt x="291" y="231"/>
                    <a:pt x="291" y="231"/>
                    <a:pt x="291" y="231"/>
                  </a:cubicBezTo>
                  <a:cubicBezTo>
                    <a:pt x="290" y="230"/>
                    <a:pt x="290" y="230"/>
                    <a:pt x="289" y="230"/>
                  </a:cubicBezTo>
                  <a:close/>
                  <a:moveTo>
                    <a:pt x="291" y="267"/>
                  </a:moveTo>
                  <a:cubicBezTo>
                    <a:pt x="291" y="267"/>
                    <a:pt x="291" y="267"/>
                    <a:pt x="290" y="267"/>
                  </a:cubicBezTo>
                  <a:cubicBezTo>
                    <a:pt x="291" y="267"/>
                    <a:pt x="291" y="266"/>
                    <a:pt x="291" y="265"/>
                  </a:cubicBezTo>
                  <a:cubicBezTo>
                    <a:pt x="292" y="265"/>
                    <a:pt x="292" y="265"/>
                    <a:pt x="292" y="264"/>
                  </a:cubicBezTo>
                  <a:cubicBezTo>
                    <a:pt x="292" y="265"/>
                    <a:pt x="292" y="265"/>
                    <a:pt x="292" y="266"/>
                  </a:cubicBezTo>
                  <a:cubicBezTo>
                    <a:pt x="292" y="266"/>
                    <a:pt x="292" y="267"/>
                    <a:pt x="292" y="267"/>
                  </a:cubicBezTo>
                  <a:cubicBezTo>
                    <a:pt x="292" y="267"/>
                    <a:pt x="291" y="267"/>
                    <a:pt x="291" y="267"/>
                  </a:cubicBezTo>
                  <a:close/>
                  <a:moveTo>
                    <a:pt x="292" y="264"/>
                  </a:moveTo>
                  <a:cubicBezTo>
                    <a:pt x="292" y="263"/>
                    <a:pt x="292" y="263"/>
                    <a:pt x="292" y="262"/>
                  </a:cubicBezTo>
                  <a:cubicBezTo>
                    <a:pt x="292" y="262"/>
                    <a:pt x="292" y="262"/>
                    <a:pt x="292" y="262"/>
                  </a:cubicBezTo>
                  <a:cubicBezTo>
                    <a:pt x="292" y="262"/>
                    <a:pt x="293" y="262"/>
                    <a:pt x="293" y="262"/>
                  </a:cubicBezTo>
                  <a:cubicBezTo>
                    <a:pt x="293" y="263"/>
                    <a:pt x="292" y="263"/>
                    <a:pt x="292" y="264"/>
                  </a:cubicBezTo>
                  <a:close/>
                  <a:moveTo>
                    <a:pt x="292" y="148"/>
                  </a:moveTo>
                  <a:cubicBezTo>
                    <a:pt x="292" y="148"/>
                    <a:pt x="292" y="148"/>
                    <a:pt x="292" y="148"/>
                  </a:cubicBezTo>
                  <a:cubicBezTo>
                    <a:pt x="293" y="148"/>
                    <a:pt x="293" y="149"/>
                    <a:pt x="293" y="149"/>
                  </a:cubicBezTo>
                  <a:cubicBezTo>
                    <a:pt x="293" y="150"/>
                    <a:pt x="293" y="150"/>
                    <a:pt x="293" y="150"/>
                  </a:cubicBezTo>
                  <a:cubicBezTo>
                    <a:pt x="293" y="150"/>
                    <a:pt x="293" y="150"/>
                    <a:pt x="293" y="149"/>
                  </a:cubicBezTo>
                  <a:cubicBezTo>
                    <a:pt x="293" y="149"/>
                    <a:pt x="292" y="148"/>
                    <a:pt x="292" y="148"/>
                  </a:cubicBezTo>
                  <a:close/>
                  <a:moveTo>
                    <a:pt x="294" y="154"/>
                  </a:moveTo>
                  <a:cubicBezTo>
                    <a:pt x="294" y="153"/>
                    <a:pt x="294" y="153"/>
                    <a:pt x="293" y="152"/>
                  </a:cubicBezTo>
                  <a:cubicBezTo>
                    <a:pt x="293" y="152"/>
                    <a:pt x="293" y="152"/>
                    <a:pt x="293" y="152"/>
                  </a:cubicBezTo>
                  <a:cubicBezTo>
                    <a:pt x="293" y="152"/>
                    <a:pt x="294" y="153"/>
                    <a:pt x="294" y="153"/>
                  </a:cubicBezTo>
                  <a:cubicBezTo>
                    <a:pt x="294" y="154"/>
                    <a:pt x="294" y="154"/>
                    <a:pt x="294" y="154"/>
                  </a:cubicBezTo>
                  <a:close/>
                  <a:moveTo>
                    <a:pt x="293" y="107"/>
                  </a:moveTo>
                  <a:cubicBezTo>
                    <a:pt x="293" y="107"/>
                    <a:pt x="294" y="106"/>
                    <a:pt x="294" y="106"/>
                  </a:cubicBezTo>
                  <a:cubicBezTo>
                    <a:pt x="295" y="106"/>
                    <a:pt x="296" y="107"/>
                    <a:pt x="297" y="107"/>
                  </a:cubicBezTo>
                  <a:cubicBezTo>
                    <a:pt x="297" y="107"/>
                    <a:pt x="297" y="108"/>
                    <a:pt x="297" y="108"/>
                  </a:cubicBezTo>
                  <a:cubicBezTo>
                    <a:pt x="297" y="109"/>
                    <a:pt x="297" y="111"/>
                    <a:pt x="298" y="112"/>
                  </a:cubicBezTo>
                  <a:cubicBezTo>
                    <a:pt x="298" y="112"/>
                    <a:pt x="298" y="112"/>
                    <a:pt x="297" y="112"/>
                  </a:cubicBezTo>
                  <a:cubicBezTo>
                    <a:pt x="297" y="109"/>
                    <a:pt x="295" y="107"/>
                    <a:pt x="293" y="107"/>
                  </a:cubicBezTo>
                  <a:close/>
                  <a:moveTo>
                    <a:pt x="298" y="197"/>
                  </a:moveTo>
                  <a:cubicBezTo>
                    <a:pt x="297" y="197"/>
                    <a:pt x="297" y="197"/>
                    <a:pt x="297" y="197"/>
                  </a:cubicBezTo>
                  <a:cubicBezTo>
                    <a:pt x="297" y="197"/>
                    <a:pt x="297" y="197"/>
                    <a:pt x="296" y="197"/>
                  </a:cubicBezTo>
                  <a:cubicBezTo>
                    <a:pt x="296" y="197"/>
                    <a:pt x="296" y="197"/>
                    <a:pt x="296" y="197"/>
                  </a:cubicBezTo>
                  <a:cubicBezTo>
                    <a:pt x="297" y="197"/>
                    <a:pt x="297" y="196"/>
                    <a:pt x="297" y="196"/>
                  </a:cubicBezTo>
                  <a:cubicBezTo>
                    <a:pt x="297" y="196"/>
                    <a:pt x="298" y="196"/>
                    <a:pt x="298" y="196"/>
                  </a:cubicBezTo>
                  <a:cubicBezTo>
                    <a:pt x="298" y="196"/>
                    <a:pt x="298" y="196"/>
                    <a:pt x="299" y="196"/>
                  </a:cubicBezTo>
                  <a:cubicBezTo>
                    <a:pt x="298" y="197"/>
                    <a:pt x="298" y="197"/>
                    <a:pt x="298" y="197"/>
                  </a:cubicBezTo>
                  <a:close/>
                  <a:moveTo>
                    <a:pt x="298" y="88"/>
                  </a:moveTo>
                  <a:cubicBezTo>
                    <a:pt x="298" y="88"/>
                    <a:pt x="297" y="88"/>
                    <a:pt x="297" y="88"/>
                  </a:cubicBezTo>
                  <a:cubicBezTo>
                    <a:pt x="295" y="88"/>
                    <a:pt x="294" y="88"/>
                    <a:pt x="293" y="89"/>
                  </a:cubicBezTo>
                  <a:cubicBezTo>
                    <a:pt x="292" y="89"/>
                    <a:pt x="291" y="88"/>
                    <a:pt x="290" y="88"/>
                  </a:cubicBezTo>
                  <a:cubicBezTo>
                    <a:pt x="288" y="88"/>
                    <a:pt x="287" y="89"/>
                    <a:pt x="286" y="90"/>
                  </a:cubicBezTo>
                  <a:cubicBezTo>
                    <a:pt x="286" y="89"/>
                    <a:pt x="285" y="89"/>
                    <a:pt x="284" y="88"/>
                  </a:cubicBezTo>
                  <a:cubicBezTo>
                    <a:pt x="284" y="88"/>
                    <a:pt x="285" y="87"/>
                    <a:pt x="285" y="87"/>
                  </a:cubicBezTo>
                  <a:cubicBezTo>
                    <a:pt x="285" y="86"/>
                    <a:pt x="285" y="86"/>
                    <a:pt x="285" y="86"/>
                  </a:cubicBezTo>
                  <a:cubicBezTo>
                    <a:pt x="286" y="86"/>
                    <a:pt x="286" y="85"/>
                    <a:pt x="287" y="84"/>
                  </a:cubicBezTo>
                  <a:cubicBezTo>
                    <a:pt x="287" y="83"/>
                    <a:pt x="288" y="83"/>
                    <a:pt x="288" y="82"/>
                  </a:cubicBezTo>
                  <a:cubicBezTo>
                    <a:pt x="288" y="82"/>
                    <a:pt x="288" y="82"/>
                    <a:pt x="288" y="82"/>
                  </a:cubicBezTo>
                  <a:cubicBezTo>
                    <a:pt x="289" y="82"/>
                    <a:pt x="289" y="82"/>
                    <a:pt x="290" y="82"/>
                  </a:cubicBezTo>
                  <a:cubicBezTo>
                    <a:pt x="289" y="83"/>
                    <a:pt x="289" y="83"/>
                    <a:pt x="289" y="84"/>
                  </a:cubicBezTo>
                  <a:cubicBezTo>
                    <a:pt x="289" y="86"/>
                    <a:pt x="290" y="88"/>
                    <a:pt x="292" y="88"/>
                  </a:cubicBezTo>
                  <a:cubicBezTo>
                    <a:pt x="294" y="88"/>
                    <a:pt x="296" y="86"/>
                    <a:pt x="296" y="84"/>
                  </a:cubicBezTo>
                  <a:cubicBezTo>
                    <a:pt x="296" y="84"/>
                    <a:pt x="296" y="84"/>
                    <a:pt x="296" y="84"/>
                  </a:cubicBezTo>
                  <a:cubicBezTo>
                    <a:pt x="296" y="84"/>
                    <a:pt x="296" y="84"/>
                    <a:pt x="296" y="84"/>
                  </a:cubicBezTo>
                  <a:cubicBezTo>
                    <a:pt x="297" y="86"/>
                    <a:pt x="298" y="87"/>
                    <a:pt x="299" y="87"/>
                  </a:cubicBezTo>
                  <a:cubicBezTo>
                    <a:pt x="299" y="87"/>
                    <a:pt x="298" y="88"/>
                    <a:pt x="298" y="88"/>
                  </a:cubicBezTo>
                  <a:close/>
                  <a:moveTo>
                    <a:pt x="314" y="81"/>
                  </a:moveTo>
                  <a:cubicBezTo>
                    <a:pt x="314" y="81"/>
                    <a:pt x="315" y="81"/>
                    <a:pt x="315" y="82"/>
                  </a:cubicBezTo>
                  <a:cubicBezTo>
                    <a:pt x="315" y="82"/>
                    <a:pt x="315" y="82"/>
                    <a:pt x="315" y="82"/>
                  </a:cubicBezTo>
                  <a:cubicBezTo>
                    <a:pt x="314" y="82"/>
                    <a:pt x="314" y="81"/>
                    <a:pt x="314" y="81"/>
                  </a:cubicBezTo>
                  <a:cubicBezTo>
                    <a:pt x="314" y="81"/>
                    <a:pt x="314" y="81"/>
                    <a:pt x="314" y="81"/>
                  </a:cubicBezTo>
                  <a:close/>
                  <a:moveTo>
                    <a:pt x="307" y="176"/>
                  </a:moveTo>
                  <a:cubicBezTo>
                    <a:pt x="306" y="175"/>
                    <a:pt x="305" y="175"/>
                    <a:pt x="304" y="174"/>
                  </a:cubicBezTo>
                  <a:cubicBezTo>
                    <a:pt x="304" y="174"/>
                    <a:pt x="304" y="174"/>
                    <a:pt x="304" y="173"/>
                  </a:cubicBezTo>
                  <a:cubicBezTo>
                    <a:pt x="304" y="173"/>
                    <a:pt x="304" y="173"/>
                    <a:pt x="304" y="172"/>
                  </a:cubicBezTo>
                  <a:cubicBezTo>
                    <a:pt x="305" y="172"/>
                    <a:pt x="306" y="173"/>
                    <a:pt x="306" y="173"/>
                  </a:cubicBezTo>
                  <a:cubicBezTo>
                    <a:pt x="307" y="173"/>
                    <a:pt x="308" y="172"/>
                    <a:pt x="308" y="172"/>
                  </a:cubicBezTo>
                  <a:cubicBezTo>
                    <a:pt x="308" y="173"/>
                    <a:pt x="308" y="173"/>
                    <a:pt x="308" y="173"/>
                  </a:cubicBezTo>
                  <a:cubicBezTo>
                    <a:pt x="308" y="174"/>
                    <a:pt x="308" y="174"/>
                    <a:pt x="308" y="174"/>
                  </a:cubicBezTo>
                  <a:cubicBezTo>
                    <a:pt x="308" y="175"/>
                    <a:pt x="307" y="176"/>
                    <a:pt x="307" y="176"/>
                  </a:cubicBezTo>
                  <a:close/>
                  <a:moveTo>
                    <a:pt x="308" y="150"/>
                  </a:moveTo>
                  <a:cubicBezTo>
                    <a:pt x="308" y="150"/>
                    <a:pt x="308" y="150"/>
                    <a:pt x="308" y="150"/>
                  </a:cubicBezTo>
                  <a:cubicBezTo>
                    <a:pt x="308" y="150"/>
                    <a:pt x="308" y="150"/>
                    <a:pt x="308" y="151"/>
                  </a:cubicBezTo>
                  <a:cubicBezTo>
                    <a:pt x="308" y="151"/>
                    <a:pt x="308" y="151"/>
                    <a:pt x="308" y="150"/>
                  </a:cubicBezTo>
                  <a:close/>
                  <a:moveTo>
                    <a:pt x="308" y="181"/>
                  </a:moveTo>
                  <a:cubicBezTo>
                    <a:pt x="308" y="181"/>
                    <a:pt x="308" y="180"/>
                    <a:pt x="308" y="180"/>
                  </a:cubicBezTo>
                  <a:cubicBezTo>
                    <a:pt x="308" y="180"/>
                    <a:pt x="309" y="180"/>
                    <a:pt x="309" y="181"/>
                  </a:cubicBezTo>
                  <a:cubicBezTo>
                    <a:pt x="309" y="181"/>
                    <a:pt x="308" y="181"/>
                    <a:pt x="308" y="181"/>
                  </a:cubicBezTo>
                  <a:close/>
                  <a:moveTo>
                    <a:pt x="310" y="228"/>
                  </a:moveTo>
                  <a:cubicBezTo>
                    <a:pt x="310" y="228"/>
                    <a:pt x="310" y="228"/>
                    <a:pt x="310" y="228"/>
                  </a:cubicBezTo>
                  <a:cubicBezTo>
                    <a:pt x="310" y="228"/>
                    <a:pt x="310" y="228"/>
                    <a:pt x="310" y="228"/>
                  </a:cubicBezTo>
                  <a:cubicBezTo>
                    <a:pt x="310" y="228"/>
                    <a:pt x="310" y="228"/>
                    <a:pt x="310" y="228"/>
                  </a:cubicBezTo>
                  <a:close/>
                  <a:moveTo>
                    <a:pt x="310" y="145"/>
                  </a:moveTo>
                  <a:cubicBezTo>
                    <a:pt x="310" y="145"/>
                    <a:pt x="310" y="144"/>
                    <a:pt x="310" y="144"/>
                  </a:cubicBezTo>
                  <a:cubicBezTo>
                    <a:pt x="310" y="144"/>
                    <a:pt x="310" y="143"/>
                    <a:pt x="310" y="143"/>
                  </a:cubicBezTo>
                  <a:cubicBezTo>
                    <a:pt x="311" y="143"/>
                    <a:pt x="311" y="143"/>
                    <a:pt x="311" y="143"/>
                  </a:cubicBezTo>
                  <a:cubicBezTo>
                    <a:pt x="312" y="143"/>
                    <a:pt x="312" y="143"/>
                    <a:pt x="312" y="143"/>
                  </a:cubicBezTo>
                  <a:cubicBezTo>
                    <a:pt x="312" y="143"/>
                    <a:pt x="312" y="143"/>
                    <a:pt x="312" y="143"/>
                  </a:cubicBezTo>
                  <a:cubicBezTo>
                    <a:pt x="311" y="144"/>
                    <a:pt x="311" y="144"/>
                    <a:pt x="310" y="145"/>
                  </a:cubicBezTo>
                  <a:close/>
                  <a:moveTo>
                    <a:pt x="313" y="252"/>
                  </a:moveTo>
                  <a:cubicBezTo>
                    <a:pt x="313" y="252"/>
                    <a:pt x="313" y="252"/>
                    <a:pt x="313" y="252"/>
                  </a:cubicBezTo>
                  <a:cubicBezTo>
                    <a:pt x="313" y="252"/>
                    <a:pt x="313" y="252"/>
                    <a:pt x="313" y="252"/>
                  </a:cubicBezTo>
                  <a:cubicBezTo>
                    <a:pt x="313" y="252"/>
                    <a:pt x="313" y="252"/>
                    <a:pt x="313" y="252"/>
                  </a:cubicBezTo>
                  <a:cubicBezTo>
                    <a:pt x="313" y="252"/>
                    <a:pt x="313" y="252"/>
                    <a:pt x="313" y="252"/>
                  </a:cubicBezTo>
                  <a:close/>
                  <a:moveTo>
                    <a:pt x="311" y="110"/>
                  </a:moveTo>
                  <a:cubicBezTo>
                    <a:pt x="311" y="110"/>
                    <a:pt x="310" y="110"/>
                    <a:pt x="310" y="110"/>
                  </a:cubicBezTo>
                  <a:cubicBezTo>
                    <a:pt x="310" y="109"/>
                    <a:pt x="309" y="108"/>
                    <a:pt x="308" y="108"/>
                  </a:cubicBezTo>
                  <a:cubicBezTo>
                    <a:pt x="308" y="108"/>
                    <a:pt x="308" y="107"/>
                    <a:pt x="307" y="107"/>
                  </a:cubicBezTo>
                  <a:cubicBezTo>
                    <a:pt x="307" y="107"/>
                    <a:pt x="307" y="107"/>
                    <a:pt x="307" y="107"/>
                  </a:cubicBezTo>
                  <a:cubicBezTo>
                    <a:pt x="308" y="107"/>
                    <a:pt x="308" y="106"/>
                    <a:pt x="308" y="106"/>
                  </a:cubicBezTo>
                  <a:cubicBezTo>
                    <a:pt x="308" y="108"/>
                    <a:pt x="310" y="109"/>
                    <a:pt x="312" y="109"/>
                  </a:cubicBezTo>
                  <a:cubicBezTo>
                    <a:pt x="313" y="109"/>
                    <a:pt x="314" y="108"/>
                    <a:pt x="315" y="107"/>
                  </a:cubicBezTo>
                  <a:cubicBezTo>
                    <a:pt x="315" y="109"/>
                    <a:pt x="317" y="110"/>
                    <a:pt x="319" y="110"/>
                  </a:cubicBezTo>
                  <a:cubicBezTo>
                    <a:pt x="319" y="110"/>
                    <a:pt x="319" y="110"/>
                    <a:pt x="320" y="110"/>
                  </a:cubicBezTo>
                  <a:cubicBezTo>
                    <a:pt x="319" y="111"/>
                    <a:pt x="318" y="111"/>
                    <a:pt x="318" y="111"/>
                  </a:cubicBezTo>
                  <a:cubicBezTo>
                    <a:pt x="318" y="111"/>
                    <a:pt x="317" y="111"/>
                    <a:pt x="317" y="110"/>
                  </a:cubicBezTo>
                  <a:cubicBezTo>
                    <a:pt x="316" y="109"/>
                    <a:pt x="315" y="109"/>
                    <a:pt x="314" y="109"/>
                  </a:cubicBezTo>
                  <a:cubicBezTo>
                    <a:pt x="312" y="109"/>
                    <a:pt x="311" y="110"/>
                    <a:pt x="311" y="110"/>
                  </a:cubicBezTo>
                  <a:close/>
                  <a:moveTo>
                    <a:pt x="319" y="124"/>
                  </a:moveTo>
                  <a:cubicBezTo>
                    <a:pt x="319" y="124"/>
                    <a:pt x="319" y="124"/>
                    <a:pt x="319" y="124"/>
                  </a:cubicBezTo>
                  <a:cubicBezTo>
                    <a:pt x="318" y="124"/>
                    <a:pt x="318" y="124"/>
                    <a:pt x="318" y="124"/>
                  </a:cubicBezTo>
                  <a:cubicBezTo>
                    <a:pt x="318" y="124"/>
                    <a:pt x="318" y="124"/>
                    <a:pt x="318" y="124"/>
                  </a:cubicBezTo>
                  <a:cubicBezTo>
                    <a:pt x="318" y="124"/>
                    <a:pt x="319" y="124"/>
                    <a:pt x="319" y="124"/>
                  </a:cubicBezTo>
                  <a:close/>
                  <a:moveTo>
                    <a:pt x="319" y="168"/>
                  </a:moveTo>
                  <a:cubicBezTo>
                    <a:pt x="319" y="168"/>
                    <a:pt x="318" y="168"/>
                    <a:pt x="318" y="168"/>
                  </a:cubicBezTo>
                  <a:cubicBezTo>
                    <a:pt x="318" y="167"/>
                    <a:pt x="317" y="166"/>
                    <a:pt x="316" y="166"/>
                  </a:cubicBezTo>
                  <a:cubicBezTo>
                    <a:pt x="316" y="166"/>
                    <a:pt x="316" y="165"/>
                    <a:pt x="316" y="165"/>
                  </a:cubicBezTo>
                  <a:cubicBezTo>
                    <a:pt x="316" y="164"/>
                    <a:pt x="316" y="164"/>
                    <a:pt x="315" y="163"/>
                  </a:cubicBezTo>
                  <a:cubicBezTo>
                    <a:pt x="315" y="163"/>
                    <a:pt x="316" y="163"/>
                    <a:pt x="316" y="162"/>
                  </a:cubicBezTo>
                  <a:cubicBezTo>
                    <a:pt x="316" y="162"/>
                    <a:pt x="316" y="162"/>
                    <a:pt x="316" y="162"/>
                  </a:cubicBezTo>
                  <a:cubicBezTo>
                    <a:pt x="316" y="161"/>
                    <a:pt x="317" y="161"/>
                    <a:pt x="317" y="160"/>
                  </a:cubicBezTo>
                  <a:cubicBezTo>
                    <a:pt x="318" y="160"/>
                    <a:pt x="318" y="160"/>
                    <a:pt x="318" y="160"/>
                  </a:cubicBezTo>
                  <a:cubicBezTo>
                    <a:pt x="319" y="160"/>
                    <a:pt x="319" y="160"/>
                    <a:pt x="319" y="160"/>
                  </a:cubicBezTo>
                  <a:cubicBezTo>
                    <a:pt x="319" y="161"/>
                    <a:pt x="318" y="162"/>
                    <a:pt x="318" y="162"/>
                  </a:cubicBezTo>
                  <a:cubicBezTo>
                    <a:pt x="318" y="164"/>
                    <a:pt x="319" y="165"/>
                    <a:pt x="320" y="166"/>
                  </a:cubicBezTo>
                  <a:cubicBezTo>
                    <a:pt x="319" y="166"/>
                    <a:pt x="319" y="167"/>
                    <a:pt x="319" y="168"/>
                  </a:cubicBezTo>
                  <a:close/>
                  <a:moveTo>
                    <a:pt x="333" y="174"/>
                  </a:moveTo>
                  <a:cubicBezTo>
                    <a:pt x="333" y="174"/>
                    <a:pt x="333" y="174"/>
                    <a:pt x="333" y="174"/>
                  </a:cubicBezTo>
                  <a:cubicBezTo>
                    <a:pt x="333" y="174"/>
                    <a:pt x="333" y="174"/>
                    <a:pt x="333" y="174"/>
                  </a:cubicBezTo>
                  <a:cubicBezTo>
                    <a:pt x="333" y="174"/>
                    <a:pt x="333" y="174"/>
                    <a:pt x="333" y="174"/>
                  </a:cubicBezTo>
                  <a:cubicBezTo>
                    <a:pt x="333" y="174"/>
                    <a:pt x="333" y="174"/>
                    <a:pt x="333" y="174"/>
                  </a:cubicBezTo>
                  <a:close/>
                  <a:moveTo>
                    <a:pt x="321" y="134"/>
                  </a:moveTo>
                  <a:cubicBezTo>
                    <a:pt x="322" y="134"/>
                    <a:pt x="322" y="134"/>
                    <a:pt x="322" y="134"/>
                  </a:cubicBezTo>
                  <a:cubicBezTo>
                    <a:pt x="325" y="134"/>
                    <a:pt x="328" y="131"/>
                    <a:pt x="328" y="128"/>
                  </a:cubicBezTo>
                  <a:cubicBezTo>
                    <a:pt x="328" y="128"/>
                    <a:pt x="328" y="128"/>
                    <a:pt x="328" y="127"/>
                  </a:cubicBezTo>
                  <a:cubicBezTo>
                    <a:pt x="329" y="128"/>
                    <a:pt x="329" y="128"/>
                    <a:pt x="330" y="128"/>
                  </a:cubicBezTo>
                  <a:cubicBezTo>
                    <a:pt x="331" y="129"/>
                    <a:pt x="332" y="130"/>
                    <a:pt x="332" y="131"/>
                  </a:cubicBezTo>
                  <a:cubicBezTo>
                    <a:pt x="332" y="131"/>
                    <a:pt x="332" y="132"/>
                    <a:pt x="332" y="132"/>
                  </a:cubicBezTo>
                  <a:cubicBezTo>
                    <a:pt x="332" y="133"/>
                    <a:pt x="333" y="135"/>
                    <a:pt x="335" y="136"/>
                  </a:cubicBezTo>
                  <a:cubicBezTo>
                    <a:pt x="334" y="136"/>
                    <a:pt x="334" y="136"/>
                    <a:pt x="334" y="136"/>
                  </a:cubicBezTo>
                  <a:cubicBezTo>
                    <a:pt x="334" y="136"/>
                    <a:pt x="334" y="136"/>
                    <a:pt x="334" y="136"/>
                  </a:cubicBezTo>
                  <a:cubicBezTo>
                    <a:pt x="333" y="135"/>
                    <a:pt x="331" y="134"/>
                    <a:pt x="329" y="134"/>
                  </a:cubicBezTo>
                  <a:cubicBezTo>
                    <a:pt x="329" y="134"/>
                    <a:pt x="328" y="134"/>
                    <a:pt x="328" y="134"/>
                  </a:cubicBezTo>
                  <a:cubicBezTo>
                    <a:pt x="327" y="133"/>
                    <a:pt x="326" y="133"/>
                    <a:pt x="326" y="133"/>
                  </a:cubicBezTo>
                  <a:cubicBezTo>
                    <a:pt x="324" y="133"/>
                    <a:pt x="322" y="135"/>
                    <a:pt x="322" y="136"/>
                  </a:cubicBezTo>
                  <a:cubicBezTo>
                    <a:pt x="322" y="136"/>
                    <a:pt x="322" y="136"/>
                    <a:pt x="322" y="136"/>
                  </a:cubicBezTo>
                  <a:cubicBezTo>
                    <a:pt x="322" y="135"/>
                    <a:pt x="321" y="135"/>
                    <a:pt x="321" y="134"/>
                  </a:cubicBezTo>
                  <a:cubicBezTo>
                    <a:pt x="321" y="134"/>
                    <a:pt x="321" y="134"/>
                    <a:pt x="321" y="134"/>
                  </a:cubicBezTo>
                  <a:close/>
                  <a:moveTo>
                    <a:pt x="332" y="163"/>
                  </a:moveTo>
                  <a:cubicBezTo>
                    <a:pt x="332" y="163"/>
                    <a:pt x="332" y="164"/>
                    <a:pt x="332" y="164"/>
                  </a:cubicBezTo>
                  <a:cubicBezTo>
                    <a:pt x="332" y="164"/>
                    <a:pt x="332" y="163"/>
                    <a:pt x="331" y="163"/>
                  </a:cubicBezTo>
                  <a:cubicBezTo>
                    <a:pt x="332" y="163"/>
                    <a:pt x="332" y="163"/>
                    <a:pt x="332" y="163"/>
                  </a:cubicBezTo>
                  <a:cubicBezTo>
                    <a:pt x="332" y="163"/>
                    <a:pt x="332" y="163"/>
                    <a:pt x="332" y="163"/>
                  </a:cubicBezTo>
                  <a:close/>
                  <a:moveTo>
                    <a:pt x="329" y="161"/>
                  </a:moveTo>
                  <a:cubicBezTo>
                    <a:pt x="328" y="161"/>
                    <a:pt x="328" y="161"/>
                    <a:pt x="327" y="161"/>
                  </a:cubicBezTo>
                  <a:cubicBezTo>
                    <a:pt x="327" y="160"/>
                    <a:pt x="327" y="160"/>
                    <a:pt x="327" y="160"/>
                  </a:cubicBezTo>
                  <a:cubicBezTo>
                    <a:pt x="328" y="160"/>
                    <a:pt x="328" y="160"/>
                    <a:pt x="328" y="160"/>
                  </a:cubicBezTo>
                  <a:cubicBezTo>
                    <a:pt x="328" y="160"/>
                    <a:pt x="328" y="160"/>
                    <a:pt x="329" y="160"/>
                  </a:cubicBezTo>
                  <a:cubicBezTo>
                    <a:pt x="329" y="160"/>
                    <a:pt x="329" y="161"/>
                    <a:pt x="329" y="161"/>
                  </a:cubicBezTo>
                  <a:close/>
                  <a:moveTo>
                    <a:pt x="326" y="143"/>
                  </a:moveTo>
                  <a:cubicBezTo>
                    <a:pt x="325" y="143"/>
                    <a:pt x="324" y="144"/>
                    <a:pt x="323" y="144"/>
                  </a:cubicBezTo>
                  <a:cubicBezTo>
                    <a:pt x="323" y="144"/>
                    <a:pt x="323" y="144"/>
                    <a:pt x="322" y="144"/>
                  </a:cubicBezTo>
                  <a:cubicBezTo>
                    <a:pt x="323" y="144"/>
                    <a:pt x="324" y="143"/>
                    <a:pt x="324" y="142"/>
                  </a:cubicBezTo>
                  <a:cubicBezTo>
                    <a:pt x="325" y="142"/>
                    <a:pt x="325" y="143"/>
                    <a:pt x="326" y="143"/>
                  </a:cubicBezTo>
                  <a:close/>
                  <a:moveTo>
                    <a:pt x="321" y="233"/>
                  </a:moveTo>
                  <a:cubicBezTo>
                    <a:pt x="320" y="233"/>
                    <a:pt x="320" y="233"/>
                    <a:pt x="320" y="233"/>
                  </a:cubicBezTo>
                  <a:cubicBezTo>
                    <a:pt x="320" y="232"/>
                    <a:pt x="321" y="232"/>
                    <a:pt x="321" y="232"/>
                  </a:cubicBezTo>
                  <a:cubicBezTo>
                    <a:pt x="321" y="232"/>
                    <a:pt x="321" y="232"/>
                    <a:pt x="321" y="232"/>
                  </a:cubicBezTo>
                  <a:cubicBezTo>
                    <a:pt x="321" y="233"/>
                    <a:pt x="321" y="233"/>
                    <a:pt x="321" y="233"/>
                  </a:cubicBezTo>
                  <a:close/>
                  <a:moveTo>
                    <a:pt x="325" y="210"/>
                  </a:moveTo>
                  <a:cubicBezTo>
                    <a:pt x="325" y="210"/>
                    <a:pt x="325" y="209"/>
                    <a:pt x="325" y="209"/>
                  </a:cubicBezTo>
                  <a:cubicBezTo>
                    <a:pt x="325" y="209"/>
                    <a:pt x="325" y="210"/>
                    <a:pt x="325" y="210"/>
                  </a:cubicBezTo>
                  <a:cubicBezTo>
                    <a:pt x="325" y="210"/>
                    <a:pt x="325" y="210"/>
                    <a:pt x="325" y="210"/>
                  </a:cubicBezTo>
                  <a:close/>
                  <a:moveTo>
                    <a:pt x="325" y="207"/>
                  </a:moveTo>
                  <a:cubicBezTo>
                    <a:pt x="324" y="207"/>
                    <a:pt x="324" y="206"/>
                    <a:pt x="324" y="206"/>
                  </a:cubicBezTo>
                  <a:cubicBezTo>
                    <a:pt x="324" y="204"/>
                    <a:pt x="322" y="203"/>
                    <a:pt x="321" y="203"/>
                  </a:cubicBezTo>
                  <a:cubicBezTo>
                    <a:pt x="321" y="203"/>
                    <a:pt x="320" y="203"/>
                    <a:pt x="320" y="203"/>
                  </a:cubicBezTo>
                  <a:cubicBezTo>
                    <a:pt x="321" y="202"/>
                    <a:pt x="321" y="202"/>
                    <a:pt x="321" y="202"/>
                  </a:cubicBezTo>
                  <a:cubicBezTo>
                    <a:pt x="322" y="202"/>
                    <a:pt x="322" y="202"/>
                    <a:pt x="323" y="202"/>
                  </a:cubicBezTo>
                  <a:cubicBezTo>
                    <a:pt x="323" y="202"/>
                    <a:pt x="323" y="202"/>
                    <a:pt x="324" y="202"/>
                  </a:cubicBezTo>
                  <a:cubicBezTo>
                    <a:pt x="324" y="202"/>
                    <a:pt x="324" y="202"/>
                    <a:pt x="324" y="202"/>
                  </a:cubicBezTo>
                  <a:cubicBezTo>
                    <a:pt x="324" y="203"/>
                    <a:pt x="325" y="204"/>
                    <a:pt x="327" y="204"/>
                  </a:cubicBezTo>
                  <a:cubicBezTo>
                    <a:pt x="327" y="204"/>
                    <a:pt x="327" y="204"/>
                    <a:pt x="327" y="204"/>
                  </a:cubicBezTo>
                  <a:cubicBezTo>
                    <a:pt x="326" y="205"/>
                    <a:pt x="325" y="206"/>
                    <a:pt x="325" y="207"/>
                  </a:cubicBezTo>
                  <a:close/>
                  <a:moveTo>
                    <a:pt x="328" y="190"/>
                  </a:moveTo>
                  <a:cubicBezTo>
                    <a:pt x="328" y="190"/>
                    <a:pt x="327" y="190"/>
                    <a:pt x="327" y="190"/>
                  </a:cubicBezTo>
                  <a:cubicBezTo>
                    <a:pt x="327" y="190"/>
                    <a:pt x="327" y="190"/>
                    <a:pt x="326" y="190"/>
                  </a:cubicBezTo>
                  <a:cubicBezTo>
                    <a:pt x="326" y="189"/>
                    <a:pt x="326" y="189"/>
                    <a:pt x="325" y="189"/>
                  </a:cubicBezTo>
                  <a:cubicBezTo>
                    <a:pt x="326" y="188"/>
                    <a:pt x="327" y="187"/>
                    <a:pt x="328" y="186"/>
                  </a:cubicBezTo>
                  <a:cubicBezTo>
                    <a:pt x="328" y="186"/>
                    <a:pt x="329" y="185"/>
                    <a:pt x="329" y="184"/>
                  </a:cubicBezTo>
                  <a:cubicBezTo>
                    <a:pt x="330" y="186"/>
                    <a:pt x="331" y="187"/>
                    <a:pt x="333" y="187"/>
                  </a:cubicBezTo>
                  <a:cubicBezTo>
                    <a:pt x="332" y="187"/>
                    <a:pt x="332" y="188"/>
                    <a:pt x="332" y="188"/>
                  </a:cubicBezTo>
                  <a:cubicBezTo>
                    <a:pt x="331" y="188"/>
                    <a:pt x="331" y="188"/>
                    <a:pt x="331" y="189"/>
                  </a:cubicBezTo>
                  <a:cubicBezTo>
                    <a:pt x="331" y="189"/>
                    <a:pt x="331" y="188"/>
                    <a:pt x="331" y="188"/>
                  </a:cubicBezTo>
                  <a:cubicBezTo>
                    <a:pt x="330" y="188"/>
                    <a:pt x="329" y="189"/>
                    <a:pt x="328" y="19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sp>
          <p:nvSpPr>
            <p:cNvPr id="56" name="Freeform 13"/>
            <p:cNvSpPr>
              <a:spLocks noEditPoints="1"/>
            </p:cNvSpPr>
            <p:nvPr/>
          </p:nvSpPr>
          <p:spPr bwMode="auto">
            <a:xfrm>
              <a:off x="683597" y="593154"/>
              <a:ext cx="2793424" cy="2799218"/>
            </a:xfrm>
            <a:custGeom>
              <a:avLst/>
              <a:gdLst>
                <a:gd name="T0" fmla="*/ 209 w 418"/>
                <a:gd name="T1" fmla="*/ 418 h 418"/>
                <a:gd name="T2" fmla="*/ 0 w 418"/>
                <a:gd name="T3" fmla="*/ 209 h 418"/>
                <a:gd name="T4" fmla="*/ 209 w 418"/>
                <a:gd name="T5" fmla="*/ 0 h 418"/>
                <a:gd name="T6" fmla="*/ 418 w 418"/>
                <a:gd name="T7" fmla="*/ 209 h 418"/>
                <a:gd name="T8" fmla="*/ 209 w 418"/>
                <a:gd name="T9" fmla="*/ 418 h 418"/>
                <a:gd name="T10" fmla="*/ 209 w 418"/>
                <a:gd name="T11" fmla="*/ 9 h 418"/>
                <a:gd name="T12" fmla="*/ 9 w 418"/>
                <a:gd name="T13" fmla="*/ 209 h 418"/>
                <a:gd name="T14" fmla="*/ 209 w 418"/>
                <a:gd name="T15" fmla="*/ 410 h 418"/>
                <a:gd name="T16" fmla="*/ 410 w 418"/>
                <a:gd name="T17" fmla="*/ 209 h 418"/>
                <a:gd name="T18" fmla="*/ 209 w 418"/>
                <a:gd name="T19" fmla="*/ 9 h 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8" h="418">
                  <a:moveTo>
                    <a:pt x="209" y="418"/>
                  </a:moveTo>
                  <a:cubicBezTo>
                    <a:pt x="94" y="418"/>
                    <a:pt x="0" y="324"/>
                    <a:pt x="0" y="209"/>
                  </a:cubicBezTo>
                  <a:cubicBezTo>
                    <a:pt x="0" y="94"/>
                    <a:pt x="94" y="0"/>
                    <a:pt x="209" y="0"/>
                  </a:cubicBezTo>
                  <a:cubicBezTo>
                    <a:pt x="325" y="0"/>
                    <a:pt x="418" y="94"/>
                    <a:pt x="418" y="209"/>
                  </a:cubicBezTo>
                  <a:cubicBezTo>
                    <a:pt x="418" y="324"/>
                    <a:pt x="325" y="418"/>
                    <a:pt x="209" y="418"/>
                  </a:cubicBezTo>
                  <a:close/>
                  <a:moveTo>
                    <a:pt x="209" y="9"/>
                  </a:moveTo>
                  <a:cubicBezTo>
                    <a:pt x="99" y="9"/>
                    <a:pt x="9" y="99"/>
                    <a:pt x="9" y="209"/>
                  </a:cubicBezTo>
                  <a:cubicBezTo>
                    <a:pt x="9" y="320"/>
                    <a:pt x="99" y="410"/>
                    <a:pt x="209" y="410"/>
                  </a:cubicBezTo>
                  <a:cubicBezTo>
                    <a:pt x="320" y="410"/>
                    <a:pt x="410" y="320"/>
                    <a:pt x="410" y="209"/>
                  </a:cubicBezTo>
                  <a:cubicBezTo>
                    <a:pt x="410" y="99"/>
                    <a:pt x="320" y="9"/>
                    <a:pt x="209" y="9"/>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grpSp>
      <p:grpSp>
        <p:nvGrpSpPr>
          <p:cNvPr id="57" name="Group 56"/>
          <p:cNvGrpSpPr/>
          <p:nvPr/>
        </p:nvGrpSpPr>
        <p:grpSpPr>
          <a:xfrm>
            <a:off x="10167329" y="3946990"/>
            <a:ext cx="1121650" cy="1123978"/>
            <a:chOff x="791016" y="2992168"/>
            <a:chExt cx="2793424" cy="2799218"/>
          </a:xfrm>
          <a:solidFill>
            <a:schemeClr val="accent1"/>
          </a:solidFill>
        </p:grpSpPr>
        <p:sp>
          <p:nvSpPr>
            <p:cNvPr id="58" name="Freeform 12"/>
            <p:cNvSpPr>
              <a:spLocks noEditPoints="1"/>
            </p:cNvSpPr>
            <p:nvPr/>
          </p:nvSpPr>
          <p:spPr bwMode="auto">
            <a:xfrm>
              <a:off x="1051812" y="3324577"/>
              <a:ext cx="2271827" cy="2277624"/>
            </a:xfrm>
            <a:custGeom>
              <a:avLst/>
              <a:gdLst>
                <a:gd name="T0" fmla="*/ 320 w 340"/>
                <a:gd name="T1" fmla="*/ 92 h 340"/>
                <a:gd name="T2" fmla="*/ 185 w 340"/>
                <a:gd name="T3" fmla="*/ 1 h 340"/>
                <a:gd name="T4" fmla="*/ 26 w 340"/>
                <a:gd name="T5" fmla="*/ 83 h 340"/>
                <a:gd name="T6" fmla="*/ 22 w 340"/>
                <a:gd name="T7" fmla="*/ 251 h 340"/>
                <a:gd name="T8" fmla="*/ 248 w 340"/>
                <a:gd name="T9" fmla="*/ 321 h 340"/>
                <a:gd name="T10" fmla="*/ 5 w 340"/>
                <a:gd name="T11" fmla="*/ 200 h 340"/>
                <a:gd name="T12" fmla="*/ 17 w 340"/>
                <a:gd name="T13" fmla="*/ 203 h 340"/>
                <a:gd name="T14" fmla="*/ 83 w 340"/>
                <a:gd name="T15" fmla="*/ 67 h 340"/>
                <a:gd name="T16" fmla="*/ 68 w 340"/>
                <a:gd name="T17" fmla="*/ 61 h 340"/>
                <a:gd name="T18" fmla="*/ 45 w 340"/>
                <a:gd name="T19" fmla="*/ 59 h 340"/>
                <a:gd name="T20" fmla="*/ 25 w 340"/>
                <a:gd name="T21" fmla="*/ 174 h 340"/>
                <a:gd name="T22" fmla="*/ 34 w 340"/>
                <a:gd name="T23" fmla="*/ 208 h 340"/>
                <a:gd name="T24" fmla="*/ 45 w 340"/>
                <a:gd name="T25" fmla="*/ 278 h 340"/>
                <a:gd name="T26" fmla="*/ 52 w 340"/>
                <a:gd name="T27" fmla="*/ 86 h 340"/>
                <a:gd name="T28" fmla="*/ 60 w 340"/>
                <a:gd name="T29" fmla="*/ 99 h 340"/>
                <a:gd name="T30" fmla="*/ 72 w 340"/>
                <a:gd name="T31" fmla="*/ 104 h 340"/>
                <a:gd name="T32" fmla="*/ 76 w 340"/>
                <a:gd name="T33" fmla="*/ 77 h 340"/>
                <a:gd name="T34" fmla="*/ 90 w 340"/>
                <a:gd name="T35" fmla="*/ 316 h 340"/>
                <a:gd name="T36" fmla="*/ 152 w 340"/>
                <a:gd name="T37" fmla="*/ 9 h 340"/>
                <a:gd name="T38" fmla="*/ 150 w 340"/>
                <a:gd name="T39" fmla="*/ 26 h 340"/>
                <a:gd name="T40" fmla="*/ 136 w 340"/>
                <a:gd name="T41" fmla="*/ 30 h 340"/>
                <a:gd name="T42" fmla="*/ 139 w 340"/>
                <a:gd name="T43" fmla="*/ 98 h 340"/>
                <a:gd name="T44" fmla="*/ 126 w 340"/>
                <a:gd name="T45" fmla="*/ 103 h 340"/>
                <a:gd name="T46" fmla="*/ 110 w 340"/>
                <a:gd name="T47" fmla="*/ 51 h 340"/>
                <a:gd name="T48" fmla="*/ 104 w 340"/>
                <a:gd name="T49" fmla="*/ 58 h 340"/>
                <a:gd name="T50" fmla="*/ 98 w 340"/>
                <a:gd name="T51" fmla="*/ 37 h 340"/>
                <a:gd name="T52" fmla="*/ 104 w 340"/>
                <a:gd name="T53" fmla="*/ 181 h 340"/>
                <a:gd name="T54" fmla="*/ 109 w 340"/>
                <a:gd name="T55" fmla="*/ 25 h 340"/>
                <a:gd name="T56" fmla="*/ 116 w 340"/>
                <a:gd name="T57" fmla="*/ 67 h 340"/>
                <a:gd name="T58" fmla="*/ 119 w 340"/>
                <a:gd name="T59" fmla="*/ 105 h 340"/>
                <a:gd name="T60" fmla="*/ 128 w 340"/>
                <a:gd name="T61" fmla="*/ 311 h 340"/>
                <a:gd name="T62" fmla="*/ 137 w 340"/>
                <a:gd name="T63" fmla="*/ 148 h 340"/>
                <a:gd name="T64" fmla="*/ 147 w 340"/>
                <a:gd name="T65" fmla="*/ 94 h 340"/>
                <a:gd name="T66" fmla="*/ 153 w 340"/>
                <a:gd name="T67" fmla="*/ 220 h 340"/>
                <a:gd name="T68" fmla="*/ 157 w 340"/>
                <a:gd name="T69" fmla="*/ 185 h 340"/>
                <a:gd name="T70" fmla="*/ 220 w 340"/>
                <a:gd name="T71" fmla="*/ 32 h 340"/>
                <a:gd name="T72" fmla="*/ 221 w 340"/>
                <a:gd name="T73" fmla="*/ 120 h 340"/>
                <a:gd name="T74" fmla="*/ 200 w 340"/>
                <a:gd name="T75" fmla="*/ 86 h 340"/>
                <a:gd name="T76" fmla="*/ 193 w 340"/>
                <a:gd name="T77" fmla="*/ 118 h 340"/>
                <a:gd name="T78" fmla="*/ 182 w 340"/>
                <a:gd name="T79" fmla="*/ 53 h 340"/>
                <a:gd name="T80" fmla="*/ 177 w 340"/>
                <a:gd name="T81" fmla="*/ 111 h 340"/>
                <a:gd name="T82" fmla="*/ 171 w 340"/>
                <a:gd name="T83" fmla="*/ 143 h 340"/>
                <a:gd name="T84" fmla="*/ 180 w 340"/>
                <a:gd name="T85" fmla="*/ 298 h 340"/>
                <a:gd name="T86" fmla="*/ 188 w 340"/>
                <a:gd name="T87" fmla="*/ 150 h 340"/>
                <a:gd name="T88" fmla="*/ 191 w 340"/>
                <a:gd name="T89" fmla="*/ 327 h 340"/>
                <a:gd name="T90" fmla="*/ 204 w 340"/>
                <a:gd name="T91" fmla="*/ 116 h 340"/>
                <a:gd name="T92" fmla="*/ 212 w 340"/>
                <a:gd name="T93" fmla="*/ 95 h 340"/>
                <a:gd name="T94" fmla="*/ 225 w 340"/>
                <a:gd name="T95" fmla="*/ 80 h 340"/>
                <a:gd name="T96" fmla="*/ 272 w 340"/>
                <a:gd name="T97" fmla="*/ 52 h 340"/>
                <a:gd name="T98" fmla="*/ 252 w 340"/>
                <a:gd name="T99" fmla="*/ 32 h 340"/>
                <a:gd name="T100" fmla="*/ 231 w 340"/>
                <a:gd name="T101" fmla="*/ 68 h 340"/>
                <a:gd name="T102" fmla="*/ 236 w 340"/>
                <a:gd name="T103" fmla="*/ 110 h 340"/>
                <a:gd name="T104" fmla="*/ 240 w 340"/>
                <a:gd name="T105" fmla="*/ 91 h 340"/>
                <a:gd name="T106" fmla="*/ 248 w 340"/>
                <a:gd name="T107" fmla="*/ 112 h 340"/>
                <a:gd name="T108" fmla="*/ 253 w 340"/>
                <a:gd name="T109" fmla="*/ 177 h 340"/>
                <a:gd name="T110" fmla="*/ 265 w 340"/>
                <a:gd name="T111" fmla="*/ 305 h 340"/>
                <a:gd name="T112" fmla="*/ 270 w 340"/>
                <a:gd name="T113" fmla="*/ 126 h 340"/>
                <a:gd name="T114" fmla="*/ 279 w 340"/>
                <a:gd name="T115" fmla="*/ 147 h 340"/>
                <a:gd name="T116" fmla="*/ 288 w 340"/>
                <a:gd name="T117" fmla="*/ 130 h 340"/>
                <a:gd name="T118" fmla="*/ 298 w 340"/>
                <a:gd name="T119" fmla="*/ 196 h 340"/>
                <a:gd name="T120" fmla="*/ 309 w 340"/>
                <a:gd name="T121" fmla="*/ 181 h 340"/>
                <a:gd name="T122" fmla="*/ 316 w 340"/>
                <a:gd name="T123" fmla="*/ 162 h 340"/>
                <a:gd name="T124" fmla="*/ 323 w 340"/>
                <a:gd name="T125" fmla="*/ 144 h 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40" h="340">
                  <a:moveTo>
                    <a:pt x="329" y="230"/>
                  </a:moveTo>
                  <a:cubicBezTo>
                    <a:pt x="329" y="230"/>
                    <a:pt x="329" y="229"/>
                    <a:pt x="329" y="229"/>
                  </a:cubicBezTo>
                  <a:cubicBezTo>
                    <a:pt x="329" y="228"/>
                    <a:pt x="329" y="228"/>
                    <a:pt x="330" y="227"/>
                  </a:cubicBezTo>
                  <a:cubicBezTo>
                    <a:pt x="330" y="227"/>
                    <a:pt x="330" y="227"/>
                    <a:pt x="331" y="227"/>
                  </a:cubicBezTo>
                  <a:cubicBezTo>
                    <a:pt x="331" y="227"/>
                    <a:pt x="331" y="227"/>
                    <a:pt x="331" y="227"/>
                  </a:cubicBezTo>
                  <a:cubicBezTo>
                    <a:pt x="331" y="227"/>
                    <a:pt x="331" y="227"/>
                    <a:pt x="331" y="227"/>
                  </a:cubicBezTo>
                  <a:cubicBezTo>
                    <a:pt x="335" y="214"/>
                    <a:pt x="338" y="201"/>
                    <a:pt x="340" y="187"/>
                  </a:cubicBezTo>
                  <a:cubicBezTo>
                    <a:pt x="339" y="186"/>
                    <a:pt x="338" y="186"/>
                    <a:pt x="337" y="186"/>
                  </a:cubicBezTo>
                  <a:cubicBezTo>
                    <a:pt x="338" y="185"/>
                    <a:pt x="339" y="184"/>
                    <a:pt x="339" y="182"/>
                  </a:cubicBezTo>
                  <a:cubicBezTo>
                    <a:pt x="339" y="181"/>
                    <a:pt x="339" y="181"/>
                    <a:pt x="339" y="180"/>
                  </a:cubicBezTo>
                  <a:cubicBezTo>
                    <a:pt x="339" y="180"/>
                    <a:pt x="339" y="180"/>
                    <a:pt x="339" y="180"/>
                  </a:cubicBezTo>
                  <a:cubicBezTo>
                    <a:pt x="339" y="180"/>
                    <a:pt x="339" y="180"/>
                    <a:pt x="339" y="180"/>
                  </a:cubicBezTo>
                  <a:cubicBezTo>
                    <a:pt x="339" y="181"/>
                    <a:pt x="340" y="181"/>
                    <a:pt x="340" y="181"/>
                  </a:cubicBezTo>
                  <a:cubicBezTo>
                    <a:pt x="340" y="177"/>
                    <a:pt x="340" y="174"/>
                    <a:pt x="340" y="170"/>
                  </a:cubicBezTo>
                  <a:cubicBezTo>
                    <a:pt x="340" y="161"/>
                    <a:pt x="340" y="153"/>
                    <a:pt x="338" y="144"/>
                  </a:cubicBezTo>
                  <a:cubicBezTo>
                    <a:pt x="338" y="144"/>
                    <a:pt x="338" y="144"/>
                    <a:pt x="338" y="144"/>
                  </a:cubicBezTo>
                  <a:cubicBezTo>
                    <a:pt x="338" y="144"/>
                    <a:pt x="338" y="144"/>
                    <a:pt x="338" y="144"/>
                  </a:cubicBezTo>
                  <a:cubicBezTo>
                    <a:pt x="338" y="144"/>
                    <a:pt x="338" y="144"/>
                    <a:pt x="338" y="144"/>
                  </a:cubicBezTo>
                  <a:cubicBezTo>
                    <a:pt x="338" y="144"/>
                    <a:pt x="338" y="144"/>
                    <a:pt x="338" y="144"/>
                  </a:cubicBezTo>
                  <a:cubicBezTo>
                    <a:pt x="337" y="134"/>
                    <a:pt x="334" y="123"/>
                    <a:pt x="331" y="114"/>
                  </a:cubicBezTo>
                  <a:cubicBezTo>
                    <a:pt x="330" y="114"/>
                    <a:pt x="329" y="116"/>
                    <a:pt x="329" y="117"/>
                  </a:cubicBezTo>
                  <a:cubicBezTo>
                    <a:pt x="329" y="118"/>
                    <a:pt x="329" y="118"/>
                    <a:pt x="329" y="119"/>
                  </a:cubicBezTo>
                  <a:cubicBezTo>
                    <a:pt x="328" y="119"/>
                    <a:pt x="328" y="120"/>
                    <a:pt x="327" y="120"/>
                  </a:cubicBezTo>
                  <a:cubicBezTo>
                    <a:pt x="327" y="120"/>
                    <a:pt x="327" y="120"/>
                    <a:pt x="326" y="120"/>
                  </a:cubicBezTo>
                  <a:cubicBezTo>
                    <a:pt x="326" y="119"/>
                    <a:pt x="326" y="119"/>
                    <a:pt x="326" y="119"/>
                  </a:cubicBezTo>
                  <a:cubicBezTo>
                    <a:pt x="327" y="118"/>
                    <a:pt x="327" y="117"/>
                    <a:pt x="327" y="115"/>
                  </a:cubicBezTo>
                  <a:cubicBezTo>
                    <a:pt x="327" y="114"/>
                    <a:pt x="327" y="113"/>
                    <a:pt x="326" y="112"/>
                  </a:cubicBezTo>
                  <a:cubicBezTo>
                    <a:pt x="328" y="112"/>
                    <a:pt x="329" y="112"/>
                    <a:pt x="330" y="111"/>
                  </a:cubicBezTo>
                  <a:cubicBezTo>
                    <a:pt x="329" y="109"/>
                    <a:pt x="328" y="107"/>
                    <a:pt x="327" y="104"/>
                  </a:cubicBezTo>
                  <a:cubicBezTo>
                    <a:pt x="327" y="104"/>
                    <a:pt x="327" y="104"/>
                    <a:pt x="326" y="104"/>
                  </a:cubicBezTo>
                  <a:cubicBezTo>
                    <a:pt x="324" y="104"/>
                    <a:pt x="322" y="106"/>
                    <a:pt x="322" y="108"/>
                  </a:cubicBezTo>
                  <a:cubicBezTo>
                    <a:pt x="322" y="109"/>
                    <a:pt x="323" y="109"/>
                    <a:pt x="323" y="110"/>
                  </a:cubicBezTo>
                  <a:cubicBezTo>
                    <a:pt x="322" y="110"/>
                    <a:pt x="322" y="110"/>
                    <a:pt x="322" y="110"/>
                  </a:cubicBezTo>
                  <a:cubicBezTo>
                    <a:pt x="321" y="110"/>
                    <a:pt x="321" y="110"/>
                    <a:pt x="320" y="110"/>
                  </a:cubicBezTo>
                  <a:cubicBezTo>
                    <a:pt x="322" y="109"/>
                    <a:pt x="322" y="108"/>
                    <a:pt x="322" y="107"/>
                  </a:cubicBezTo>
                  <a:cubicBezTo>
                    <a:pt x="322" y="105"/>
                    <a:pt x="321" y="104"/>
                    <a:pt x="320" y="103"/>
                  </a:cubicBezTo>
                  <a:cubicBezTo>
                    <a:pt x="320" y="103"/>
                    <a:pt x="320" y="103"/>
                    <a:pt x="320" y="102"/>
                  </a:cubicBezTo>
                  <a:cubicBezTo>
                    <a:pt x="321" y="102"/>
                    <a:pt x="321" y="102"/>
                    <a:pt x="322" y="102"/>
                  </a:cubicBezTo>
                  <a:cubicBezTo>
                    <a:pt x="323" y="101"/>
                    <a:pt x="324" y="100"/>
                    <a:pt x="325" y="99"/>
                  </a:cubicBezTo>
                  <a:cubicBezTo>
                    <a:pt x="324" y="97"/>
                    <a:pt x="323" y="95"/>
                    <a:pt x="321" y="92"/>
                  </a:cubicBezTo>
                  <a:cubicBezTo>
                    <a:pt x="321" y="92"/>
                    <a:pt x="321" y="92"/>
                    <a:pt x="321" y="92"/>
                  </a:cubicBezTo>
                  <a:cubicBezTo>
                    <a:pt x="320" y="92"/>
                    <a:pt x="320" y="92"/>
                    <a:pt x="320" y="92"/>
                  </a:cubicBezTo>
                  <a:cubicBezTo>
                    <a:pt x="320" y="92"/>
                    <a:pt x="319" y="92"/>
                    <a:pt x="319" y="92"/>
                  </a:cubicBezTo>
                  <a:cubicBezTo>
                    <a:pt x="319" y="92"/>
                    <a:pt x="319" y="92"/>
                    <a:pt x="319" y="92"/>
                  </a:cubicBezTo>
                  <a:cubicBezTo>
                    <a:pt x="319" y="92"/>
                    <a:pt x="319" y="91"/>
                    <a:pt x="319" y="91"/>
                  </a:cubicBezTo>
                  <a:cubicBezTo>
                    <a:pt x="319" y="90"/>
                    <a:pt x="319" y="90"/>
                    <a:pt x="319" y="89"/>
                  </a:cubicBezTo>
                  <a:cubicBezTo>
                    <a:pt x="319" y="89"/>
                    <a:pt x="319" y="89"/>
                    <a:pt x="319" y="89"/>
                  </a:cubicBezTo>
                  <a:cubicBezTo>
                    <a:pt x="319" y="89"/>
                    <a:pt x="319" y="89"/>
                    <a:pt x="320" y="89"/>
                  </a:cubicBezTo>
                  <a:cubicBezTo>
                    <a:pt x="303" y="58"/>
                    <a:pt x="277" y="34"/>
                    <a:pt x="247" y="18"/>
                  </a:cubicBezTo>
                  <a:cubicBezTo>
                    <a:pt x="246" y="19"/>
                    <a:pt x="245" y="20"/>
                    <a:pt x="245" y="21"/>
                  </a:cubicBezTo>
                  <a:cubicBezTo>
                    <a:pt x="244" y="22"/>
                    <a:pt x="244" y="23"/>
                    <a:pt x="244" y="24"/>
                  </a:cubicBezTo>
                  <a:cubicBezTo>
                    <a:pt x="244" y="24"/>
                    <a:pt x="243" y="24"/>
                    <a:pt x="243" y="24"/>
                  </a:cubicBezTo>
                  <a:cubicBezTo>
                    <a:pt x="243" y="23"/>
                    <a:pt x="243" y="23"/>
                    <a:pt x="243" y="23"/>
                  </a:cubicBezTo>
                  <a:cubicBezTo>
                    <a:pt x="243" y="22"/>
                    <a:pt x="243" y="21"/>
                    <a:pt x="243" y="21"/>
                  </a:cubicBezTo>
                  <a:cubicBezTo>
                    <a:pt x="244" y="20"/>
                    <a:pt x="245" y="19"/>
                    <a:pt x="245" y="17"/>
                  </a:cubicBezTo>
                  <a:cubicBezTo>
                    <a:pt x="243" y="16"/>
                    <a:pt x="241" y="15"/>
                    <a:pt x="239" y="14"/>
                  </a:cubicBezTo>
                  <a:cubicBezTo>
                    <a:pt x="238" y="15"/>
                    <a:pt x="238" y="16"/>
                    <a:pt x="238" y="17"/>
                  </a:cubicBezTo>
                  <a:cubicBezTo>
                    <a:pt x="238" y="17"/>
                    <a:pt x="238" y="18"/>
                    <a:pt x="238" y="18"/>
                  </a:cubicBezTo>
                  <a:cubicBezTo>
                    <a:pt x="237" y="18"/>
                    <a:pt x="236" y="18"/>
                    <a:pt x="235" y="19"/>
                  </a:cubicBezTo>
                  <a:cubicBezTo>
                    <a:pt x="235" y="19"/>
                    <a:pt x="235" y="18"/>
                    <a:pt x="235" y="18"/>
                  </a:cubicBezTo>
                  <a:cubicBezTo>
                    <a:pt x="235" y="17"/>
                    <a:pt x="235" y="16"/>
                    <a:pt x="234" y="15"/>
                  </a:cubicBezTo>
                  <a:cubicBezTo>
                    <a:pt x="234" y="15"/>
                    <a:pt x="234" y="15"/>
                    <a:pt x="235" y="15"/>
                  </a:cubicBezTo>
                  <a:cubicBezTo>
                    <a:pt x="236" y="15"/>
                    <a:pt x="237" y="15"/>
                    <a:pt x="238" y="14"/>
                  </a:cubicBezTo>
                  <a:cubicBezTo>
                    <a:pt x="235" y="13"/>
                    <a:pt x="232" y="12"/>
                    <a:pt x="229" y="11"/>
                  </a:cubicBezTo>
                  <a:cubicBezTo>
                    <a:pt x="230" y="12"/>
                    <a:pt x="231" y="14"/>
                    <a:pt x="232" y="15"/>
                  </a:cubicBezTo>
                  <a:cubicBezTo>
                    <a:pt x="232" y="15"/>
                    <a:pt x="232" y="15"/>
                    <a:pt x="232" y="15"/>
                  </a:cubicBezTo>
                  <a:cubicBezTo>
                    <a:pt x="231" y="15"/>
                    <a:pt x="230" y="15"/>
                    <a:pt x="229" y="17"/>
                  </a:cubicBezTo>
                  <a:cubicBezTo>
                    <a:pt x="229" y="15"/>
                    <a:pt x="228" y="14"/>
                    <a:pt x="228" y="13"/>
                  </a:cubicBezTo>
                  <a:cubicBezTo>
                    <a:pt x="228" y="13"/>
                    <a:pt x="228" y="13"/>
                    <a:pt x="228" y="13"/>
                  </a:cubicBezTo>
                  <a:cubicBezTo>
                    <a:pt x="228" y="11"/>
                    <a:pt x="226" y="10"/>
                    <a:pt x="224" y="10"/>
                  </a:cubicBezTo>
                  <a:cubicBezTo>
                    <a:pt x="223" y="10"/>
                    <a:pt x="221" y="11"/>
                    <a:pt x="221" y="12"/>
                  </a:cubicBezTo>
                  <a:cubicBezTo>
                    <a:pt x="221" y="11"/>
                    <a:pt x="220" y="11"/>
                    <a:pt x="220" y="11"/>
                  </a:cubicBezTo>
                  <a:cubicBezTo>
                    <a:pt x="221" y="10"/>
                    <a:pt x="221" y="10"/>
                    <a:pt x="221" y="9"/>
                  </a:cubicBezTo>
                  <a:cubicBezTo>
                    <a:pt x="221" y="9"/>
                    <a:pt x="222" y="9"/>
                    <a:pt x="222" y="9"/>
                  </a:cubicBezTo>
                  <a:cubicBezTo>
                    <a:pt x="223" y="9"/>
                    <a:pt x="223" y="9"/>
                    <a:pt x="224" y="9"/>
                  </a:cubicBezTo>
                  <a:cubicBezTo>
                    <a:pt x="220" y="8"/>
                    <a:pt x="217" y="7"/>
                    <a:pt x="213" y="6"/>
                  </a:cubicBezTo>
                  <a:cubicBezTo>
                    <a:pt x="213" y="6"/>
                    <a:pt x="213" y="6"/>
                    <a:pt x="213" y="6"/>
                  </a:cubicBezTo>
                  <a:cubicBezTo>
                    <a:pt x="213" y="6"/>
                    <a:pt x="213" y="6"/>
                    <a:pt x="213" y="6"/>
                  </a:cubicBezTo>
                  <a:cubicBezTo>
                    <a:pt x="213" y="6"/>
                    <a:pt x="213" y="6"/>
                    <a:pt x="213" y="6"/>
                  </a:cubicBezTo>
                  <a:cubicBezTo>
                    <a:pt x="204" y="3"/>
                    <a:pt x="194" y="2"/>
                    <a:pt x="185" y="1"/>
                  </a:cubicBezTo>
                  <a:cubicBezTo>
                    <a:pt x="185" y="1"/>
                    <a:pt x="185" y="1"/>
                    <a:pt x="185" y="2"/>
                  </a:cubicBezTo>
                  <a:cubicBezTo>
                    <a:pt x="185" y="2"/>
                    <a:pt x="185" y="2"/>
                    <a:pt x="185" y="2"/>
                  </a:cubicBezTo>
                  <a:cubicBezTo>
                    <a:pt x="185" y="1"/>
                    <a:pt x="185" y="1"/>
                    <a:pt x="185" y="1"/>
                  </a:cubicBezTo>
                  <a:cubicBezTo>
                    <a:pt x="185" y="1"/>
                    <a:pt x="185" y="1"/>
                    <a:pt x="185" y="1"/>
                  </a:cubicBezTo>
                  <a:cubicBezTo>
                    <a:pt x="185" y="1"/>
                    <a:pt x="185" y="1"/>
                    <a:pt x="185" y="1"/>
                  </a:cubicBezTo>
                  <a:cubicBezTo>
                    <a:pt x="180" y="0"/>
                    <a:pt x="175" y="0"/>
                    <a:pt x="170" y="0"/>
                  </a:cubicBezTo>
                  <a:cubicBezTo>
                    <a:pt x="157" y="0"/>
                    <a:pt x="144" y="2"/>
                    <a:pt x="132" y="4"/>
                  </a:cubicBezTo>
                  <a:cubicBezTo>
                    <a:pt x="132" y="5"/>
                    <a:pt x="132" y="5"/>
                    <a:pt x="132" y="6"/>
                  </a:cubicBezTo>
                  <a:cubicBezTo>
                    <a:pt x="131" y="5"/>
                    <a:pt x="131" y="5"/>
                    <a:pt x="131" y="5"/>
                  </a:cubicBezTo>
                  <a:cubicBezTo>
                    <a:pt x="122" y="7"/>
                    <a:pt x="114" y="9"/>
                    <a:pt x="107" y="12"/>
                  </a:cubicBezTo>
                  <a:cubicBezTo>
                    <a:pt x="107" y="13"/>
                    <a:pt x="108" y="14"/>
                    <a:pt x="109" y="14"/>
                  </a:cubicBezTo>
                  <a:cubicBezTo>
                    <a:pt x="109" y="14"/>
                    <a:pt x="110" y="13"/>
                    <a:pt x="110" y="13"/>
                  </a:cubicBezTo>
                  <a:cubicBezTo>
                    <a:pt x="108" y="14"/>
                    <a:pt x="107" y="16"/>
                    <a:pt x="107" y="18"/>
                  </a:cubicBezTo>
                  <a:cubicBezTo>
                    <a:pt x="106" y="17"/>
                    <a:pt x="105" y="17"/>
                    <a:pt x="103" y="17"/>
                  </a:cubicBezTo>
                  <a:cubicBezTo>
                    <a:pt x="102" y="17"/>
                    <a:pt x="102" y="17"/>
                    <a:pt x="101" y="17"/>
                  </a:cubicBezTo>
                  <a:cubicBezTo>
                    <a:pt x="101" y="17"/>
                    <a:pt x="101" y="17"/>
                    <a:pt x="101" y="17"/>
                  </a:cubicBezTo>
                  <a:cubicBezTo>
                    <a:pt x="101" y="17"/>
                    <a:pt x="101" y="16"/>
                    <a:pt x="101" y="15"/>
                  </a:cubicBezTo>
                  <a:cubicBezTo>
                    <a:pt x="101" y="15"/>
                    <a:pt x="101" y="15"/>
                    <a:pt x="101" y="15"/>
                  </a:cubicBezTo>
                  <a:cubicBezTo>
                    <a:pt x="88" y="21"/>
                    <a:pt x="76" y="28"/>
                    <a:pt x="65" y="37"/>
                  </a:cubicBezTo>
                  <a:cubicBezTo>
                    <a:pt x="65" y="37"/>
                    <a:pt x="66" y="38"/>
                    <a:pt x="67" y="38"/>
                  </a:cubicBezTo>
                  <a:cubicBezTo>
                    <a:pt x="68" y="38"/>
                    <a:pt x="69" y="37"/>
                    <a:pt x="69" y="37"/>
                  </a:cubicBezTo>
                  <a:cubicBezTo>
                    <a:pt x="70" y="37"/>
                    <a:pt x="70" y="38"/>
                    <a:pt x="70" y="38"/>
                  </a:cubicBezTo>
                  <a:cubicBezTo>
                    <a:pt x="69" y="39"/>
                    <a:pt x="69" y="41"/>
                    <a:pt x="69" y="42"/>
                  </a:cubicBezTo>
                  <a:cubicBezTo>
                    <a:pt x="69" y="42"/>
                    <a:pt x="69" y="42"/>
                    <a:pt x="69" y="42"/>
                  </a:cubicBezTo>
                  <a:cubicBezTo>
                    <a:pt x="69" y="43"/>
                    <a:pt x="69" y="43"/>
                    <a:pt x="68" y="43"/>
                  </a:cubicBezTo>
                  <a:cubicBezTo>
                    <a:pt x="68" y="42"/>
                    <a:pt x="67" y="41"/>
                    <a:pt x="65" y="41"/>
                  </a:cubicBezTo>
                  <a:cubicBezTo>
                    <a:pt x="65" y="40"/>
                    <a:pt x="65" y="39"/>
                    <a:pt x="64" y="38"/>
                  </a:cubicBezTo>
                  <a:cubicBezTo>
                    <a:pt x="54" y="45"/>
                    <a:pt x="46" y="54"/>
                    <a:pt x="38" y="63"/>
                  </a:cubicBezTo>
                  <a:cubicBezTo>
                    <a:pt x="39" y="64"/>
                    <a:pt x="40" y="64"/>
                    <a:pt x="40" y="64"/>
                  </a:cubicBezTo>
                  <a:cubicBezTo>
                    <a:pt x="41" y="64"/>
                    <a:pt x="42" y="64"/>
                    <a:pt x="43" y="63"/>
                  </a:cubicBezTo>
                  <a:cubicBezTo>
                    <a:pt x="43" y="63"/>
                    <a:pt x="43" y="63"/>
                    <a:pt x="43" y="64"/>
                  </a:cubicBezTo>
                  <a:cubicBezTo>
                    <a:pt x="43" y="65"/>
                    <a:pt x="43" y="66"/>
                    <a:pt x="44" y="67"/>
                  </a:cubicBezTo>
                  <a:cubicBezTo>
                    <a:pt x="44" y="67"/>
                    <a:pt x="43" y="67"/>
                    <a:pt x="43" y="67"/>
                  </a:cubicBezTo>
                  <a:cubicBezTo>
                    <a:pt x="43" y="67"/>
                    <a:pt x="42" y="67"/>
                    <a:pt x="42" y="67"/>
                  </a:cubicBezTo>
                  <a:cubicBezTo>
                    <a:pt x="42" y="67"/>
                    <a:pt x="42" y="67"/>
                    <a:pt x="41" y="67"/>
                  </a:cubicBezTo>
                  <a:cubicBezTo>
                    <a:pt x="41" y="66"/>
                    <a:pt x="39" y="65"/>
                    <a:pt x="37" y="64"/>
                  </a:cubicBezTo>
                  <a:cubicBezTo>
                    <a:pt x="35" y="67"/>
                    <a:pt x="33" y="70"/>
                    <a:pt x="31" y="72"/>
                  </a:cubicBezTo>
                  <a:cubicBezTo>
                    <a:pt x="31" y="74"/>
                    <a:pt x="32" y="75"/>
                    <a:pt x="33" y="76"/>
                  </a:cubicBezTo>
                  <a:cubicBezTo>
                    <a:pt x="33" y="76"/>
                    <a:pt x="33" y="76"/>
                    <a:pt x="33" y="77"/>
                  </a:cubicBezTo>
                  <a:cubicBezTo>
                    <a:pt x="32" y="77"/>
                    <a:pt x="32" y="77"/>
                    <a:pt x="31" y="77"/>
                  </a:cubicBezTo>
                  <a:cubicBezTo>
                    <a:pt x="31" y="77"/>
                    <a:pt x="31" y="77"/>
                    <a:pt x="30" y="77"/>
                  </a:cubicBezTo>
                  <a:cubicBezTo>
                    <a:pt x="30" y="76"/>
                    <a:pt x="30" y="75"/>
                    <a:pt x="30" y="75"/>
                  </a:cubicBezTo>
                  <a:cubicBezTo>
                    <a:pt x="28" y="77"/>
                    <a:pt x="27" y="79"/>
                    <a:pt x="25" y="81"/>
                  </a:cubicBezTo>
                  <a:cubicBezTo>
                    <a:pt x="25" y="81"/>
                    <a:pt x="26" y="81"/>
                    <a:pt x="26" y="81"/>
                  </a:cubicBezTo>
                  <a:cubicBezTo>
                    <a:pt x="26" y="82"/>
                    <a:pt x="26" y="82"/>
                    <a:pt x="26" y="82"/>
                  </a:cubicBezTo>
                  <a:cubicBezTo>
                    <a:pt x="26" y="82"/>
                    <a:pt x="26" y="83"/>
                    <a:pt x="26" y="83"/>
                  </a:cubicBezTo>
                  <a:cubicBezTo>
                    <a:pt x="25" y="83"/>
                    <a:pt x="25" y="83"/>
                    <a:pt x="25" y="83"/>
                  </a:cubicBezTo>
                  <a:cubicBezTo>
                    <a:pt x="25" y="83"/>
                    <a:pt x="25" y="83"/>
                    <a:pt x="24" y="83"/>
                  </a:cubicBezTo>
                  <a:cubicBezTo>
                    <a:pt x="24" y="83"/>
                    <a:pt x="24" y="83"/>
                    <a:pt x="24" y="83"/>
                  </a:cubicBezTo>
                  <a:cubicBezTo>
                    <a:pt x="23" y="86"/>
                    <a:pt x="21" y="89"/>
                    <a:pt x="19" y="92"/>
                  </a:cubicBezTo>
                  <a:cubicBezTo>
                    <a:pt x="20" y="92"/>
                    <a:pt x="20" y="92"/>
                    <a:pt x="21" y="92"/>
                  </a:cubicBezTo>
                  <a:cubicBezTo>
                    <a:pt x="21" y="92"/>
                    <a:pt x="21" y="92"/>
                    <a:pt x="21" y="92"/>
                  </a:cubicBezTo>
                  <a:cubicBezTo>
                    <a:pt x="21" y="93"/>
                    <a:pt x="21" y="93"/>
                    <a:pt x="21" y="94"/>
                  </a:cubicBezTo>
                  <a:cubicBezTo>
                    <a:pt x="21" y="94"/>
                    <a:pt x="20" y="94"/>
                    <a:pt x="20" y="94"/>
                  </a:cubicBezTo>
                  <a:cubicBezTo>
                    <a:pt x="19" y="94"/>
                    <a:pt x="19" y="94"/>
                    <a:pt x="18" y="94"/>
                  </a:cubicBezTo>
                  <a:cubicBezTo>
                    <a:pt x="16" y="99"/>
                    <a:pt x="14" y="104"/>
                    <a:pt x="12" y="109"/>
                  </a:cubicBezTo>
                  <a:cubicBezTo>
                    <a:pt x="12" y="109"/>
                    <a:pt x="13" y="109"/>
                    <a:pt x="14" y="109"/>
                  </a:cubicBezTo>
                  <a:cubicBezTo>
                    <a:pt x="14" y="109"/>
                    <a:pt x="15" y="109"/>
                    <a:pt x="16" y="109"/>
                  </a:cubicBezTo>
                  <a:cubicBezTo>
                    <a:pt x="16" y="109"/>
                    <a:pt x="17" y="110"/>
                    <a:pt x="17" y="110"/>
                  </a:cubicBezTo>
                  <a:cubicBezTo>
                    <a:pt x="17" y="110"/>
                    <a:pt x="17" y="111"/>
                    <a:pt x="17" y="111"/>
                  </a:cubicBezTo>
                  <a:cubicBezTo>
                    <a:pt x="17" y="111"/>
                    <a:pt x="17" y="111"/>
                    <a:pt x="17" y="111"/>
                  </a:cubicBezTo>
                  <a:cubicBezTo>
                    <a:pt x="16" y="111"/>
                    <a:pt x="15" y="112"/>
                    <a:pt x="14" y="113"/>
                  </a:cubicBezTo>
                  <a:cubicBezTo>
                    <a:pt x="13" y="113"/>
                    <a:pt x="12" y="114"/>
                    <a:pt x="12" y="115"/>
                  </a:cubicBezTo>
                  <a:cubicBezTo>
                    <a:pt x="12" y="115"/>
                    <a:pt x="11" y="115"/>
                    <a:pt x="11" y="115"/>
                  </a:cubicBezTo>
                  <a:cubicBezTo>
                    <a:pt x="11" y="115"/>
                    <a:pt x="11" y="115"/>
                    <a:pt x="11" y="115"/>
                  </a:cubicBezTo>
                  <a:cubicBezTo>
                    <a:pt x="11" y="115"/>
                    <a:pt x="11" y="115"/>
                    <a:pt x="11" y="115"/>
                  </a:cubicBezTo>
                  <a:cubicBezTo>
                    <a:pt x="10" y="114"/>
                    <a:pt x="10" y="114"/>
                    <a:pt x="10" y="114"/>
                  </a:cubicBezTo>
                  <a:cubicBezTo>
                    <a:pt x="9" y="116"/>
                    <a:pt x="8" y="119"/>
                    <a:pt x="7" y="122"/>
                  </a:cubicBezTo>
                  <a:cubicBezTo>
                    <a:pt x="8" y="122"/>
                    <a:pt x="8" y="122"/>
                    <a:pt x="8" y="122"/>
                  </a:cubicBezTo>
                  <a:cubicBezTo>
                    <a:pt x="9" y="123"/>
                    <a:pt x="10" y="123"/>
                    <a:pt x="11" y="123"/>
                  </a:cubicBezTo>
                  <a:cubicBezTo>
                    <a:pt x="13" y="123"/>
                    <a:pt x="14" y="122"/>
                    <a:pt x="15" y="121"/>
                  </a:cubicBezTo>
                  <a:cubicBezTo>
                    <a:pt x="15" y="121"/>
                    <a:pt x="16" y="121"/>
                    <a:pt x="16" y="122"/>
                  </a:cubicBezTo>
                  <a:cubicBezTo>
                    <a:pt x="16" y="122"/>
                    <a:pt x="16" y="122"/>
                    <a:pt x="16" y="122"/>
                  </a:cubicBezTo>
                  <a:cubicBezTo>
                    <a:pt x="15" y="122"/>
                    <a:pt x="14" y="123"/>
                    <a:pt x="13" y="124"/>
                  </a:cubicBezTo>
                  <a:cubicBezTo>
                    <a:pt x="12" y="124"/>
                    <a:pt x="12" y="125"/>
                    <a:pt x="12" y="126"/>
                  </a:cubicBezTo>
                  <a:cubicBezTo>
                    <a:pt x="12" y="126"/>
                    <a:pt x="11" y="126"/>
                    <a:pt x="11" y="126"/>
                  </a:cubicBezTo>
                  <a:cubicBezTo>
                    <a:pt x="11" y="125"/>
                    <a:pt x="10" y="125"/>
                    <a:pt x="9" y="125"/>
                  </a:cubicBezTo>
                  <a:cubicBezTo>
                    <a:pt x="8" y="125"/>
                    <a:pt x="8" y="125"/>
                    <a:pt x="7" y="125"/>
                  </a:cubicBezTo>
                  <a:cubicBezTo>
                    <a:pt x="7" y="125"/>
                    <a:pt x="7" y="125"/>
                    <a:pt x="7" y="125"/>
                  </a:cubicBezTo>
                  <a:cubicBezTo>
                    <a:pt x="7" y="124"/>
                    <a:pt x="7" y="124"/>
                    <a:pt x="7" y="123"/>
                  </a:cubicBezTo>
                  <a:cubicBezTo>
                    <a:pt x="3" y="138"/>
                    <a:pt x="0" y="154"/>
                    <a:pt x="0" y="170"/>
                  </a:cubicBezTo>
                  <a:cubicBezTo>
                    <a:pt x="0" y="180"/>
                    <a:pt x="1" y="190"/>
                    <a:pt x="3" y="200"/>
                  </a:cubicBezTo>
                  <a:cubicBezTo>
                    <a:pt x="3" y="200"/>
                    <a:pt x="3" y="200"/>
                    <a:pt x="3" y="200"/>
                  </a:cubicBezTo>
                  <a:cubicBezTo>
                    <a:pt x="3" y="200"/>
                    <a:pt x="3" y="200"/>
                    <a:pt x="3" y="200"/>
                  </a:cubicBezTo>
                  <a:cubicBezTo>
                    <a:pt x="6" y="218"/>
                    <a:pt x="12" y="235"/>
                    <a:pt x="20" y="251"/>
                  </a:cubicBezTo>
                  <a:cubicBezTo>
                    <a:pt x="22" y="250"/>
                    <a:pt x="22" y="249"/>
                    <a:pt x="23" y="248"/>
                  </a:cubicBezTo>
                  <a:cubicBezTo>
                    <a:pt x="23" y="248"/>
                    <a:pt x="23" y="248"/>
                    <a:pt x="24" y="249"/>
                  </a:cubicBezTo>
                  <a:cubicBezTo>
                    <a:pt x="23" y="249"/>
                    <a:pt x="22" y="250"/>
                    <a:pt x="22" y="251"/>
                  </a:cubicBezTo>
                  <a:cubicBezTo>
                    <a:pt x="22" y="252"/>
                    <a:pt x="22" y="252"/>
                    <a:pt x="22" y="253"/>
                  </a:cubicBezTo>
                  <a:cubicBezTo>
                    <a:pt x="22" y="253"/>
                    <a:pt x="22" y="254"/>
                    <a:pt x="23" y="255"/>
                  </a:cubicBezTo>
                  <a:cubicBezTo>
                    <a:pt x="23" y="255"/>
                    <a:pt x="23" y="255"/>
                    <a:pt x="23" y="255"/>
                  </a:cubicBezTo>
                  <a:cubicBezTo>
                    <a:pt x="33" y="273"/>
                    <a:pt x="47" y="289"/>
                    <a:pt x="63" y="302"/>
                  </a:cubicBezTo>
                  <a:cubicBezTo>
                    <a:pt x="64" y="302"/>
                    <a:pt x="64" y="302"/>
                    <a:pt x="64" y="301"/>
                  </a:cubicBezTo>
                  <a:cubicBezTo>
                    <a:pt x="64" y="302"/>
                    <a:pt x="65" y="303"/>
                    <a:pt x="65" y="304"/>
                  </a:cubicBezTo>
                  <a:cubicBezTo>
                    <a:pt x="65" y="304"/>
                    <a:pt x="65" y="304"/>
                    <a:pt x="65" y="304"/>
                  </a:cubicBezTo>
                  <a:cubicBezTo>
                    <a:pt x="74" y="311"/>
                    <a:pt x="84" y="317"/>
                    <a:pt x="94" y="322"/>
                  </a:cubicBezTo>
                  <a:cubicBezTo>
                    <a:pt x="94" y="322"/>
                    <a:pt x="94" y="321"/>
                    <a:pt x="94" y="321"/>
                  </a:cubicBezTo>
                  <a:cubicBezTo>
                    <a:pt x="94" y="321"/>
                    <a:pt x="94" y="321"/>
                    <a:pt x="94" y="321"/>
                  </a:cubicBezTo>
                  <a:cubicBezTo>
                    <a:pt x="94" y="321"/>
                    <a:pt x="95" y="321"/>
                    <a:pt x="95" y="321"/>
                  </a:cubicBezTo>
                  <a:cubicBezTo>
                    <a:pt x="95" y="322"/>
                    <a:pt x="95" y="322"/>
                    <a:pt x="95" y="323"/>
                  </a:cubicBezTo>
                  <a:cubicBezTo>
                    <a:pt x="109" y="330"/>
                    <a:pt x="126" y="335"/>
                    <a:pt x="143" y="338"/>
                  </a:cubicBezTo>
                  <a:cubicBezTo>
                    <a:pt x="143" y="338"/>
                    <a:pt x="143" y="338"/>
                    <a:pt x="143" y="338"/>
                  </a:cubicBezTo>
                  <a:cubicBezTo>
                    <a:pt x="143" y="337"/>
                    <a:pt x="143" y="337"/>
                    <a:pt x="143" y="337"/>
                  </a:cubicBezTo>
                  <a:cubicBezTo>
                    <a:pt x="143" y="336"/>
                    <a:pt x="143" y="336"/>
                    <a:pt x="143" y="335"/>
                  </a:cubicBezTo>
                  <a:cubicBezTo>
                    <a:pt x="143" y="335"/>
                    <a:pt x="143" y="335"/>
                    <a:pt x="143" y="335"/>
                  </a:cubicBezTo>
                  <a:cubicBezTo>
                    <a:pt x="144" y="335"/>
                    <a:pt x="144" y="335"/>
                    <a:pt x="144" y="335"/>
                  </a:cubicBezTo>
                  <a:cubicBezTo>
                    <a:pt x="145" y="335"/>
                    <a:pt x="146" y="334"/>
                    <a:pt x="147" y="334"/>
                  </a:cubicBezTo>
                  <a:cubicBezTo>
                    <a:pt x="147" y="334"/>
                    <a:pt x="148" y="335"/>
                    <a:pt x="149" y="335"/>
                  </a:cubicBezTo>
                  <a:cubicBezTo>
                    <a:pt x="150" y="336"/>
                    <a:pt x="151" y="337"/>
                    <a:pt x="152" y="337"/>
                  </a:cubicBezTo>
                  <a:cubicBezTo>
                    <a:pt x="152" y="338"/>
                    <a:pt x="152" y="339"/>
                    <a:pt x="151" y="339"/>
                  </a:cubicBezTo>
                  <a:cubicBezTo>
                    <a:pt x="156" y="340"/>
                    <a:pt x="160" y="340"/>
                    <a:pt x="165" y="340"/>
                  </a:cubicBezTo>
                  <a:cubicBezTo>
                    <a:pt x="164" y="339"/>
                    <a:pt x="162" y="339"/>
                    <a:pt x="161" y="339"/>
                  </a:cubicBezTo>
                  <a:cubicBezTo>
                    <a:pt x="161" y="339"/>
                    <a:pt x="160" y="339"/>
                    <a:pt x="160" y="339"/>
                  </a:cubicBezTo>
                  <a:cubicBezTo>
                    <a:pt x="160" y="338"/>
                    <a:pt x="159" y="337"/>
                    <a:pt x="158" y="336"/>
                  </a:cubicBezTo>
                  <a:cubicBezTo>
                    <a:pt x="158" y="336"/>
                    <a:pt x="159" y="336"/>
                    <a:pt x="159" y="336"/>
                  </a:cubicBezTo>
                  <a:cubicBezTo>
                    <a:pt x="160" y="337"/>
                    <a:pt x="160" y="338"/>
                    <a:pt x="161" y="338"/>
                  </a:cubicBezTo>
                  <a:cubicBezTo>
                    <a:pt x="162" y="338"/>
                    <a:pt x="163" y="338"/>
                    <a:pt x="163" y="338"/>
                  </a:cubicBezTo>
                  <a:cubicBezTo>
                    <a:pt x="164" y="338"/>
                    <a:pt x="165" y="338"/>
                    <a:pt x="166" y="338"/>
                  </a:cubicBezTo>
                  <a:cubicBezTo>
                    <a:pt x="166" y="338"/>
                    <a:pt x="166" y="338"/>
                    <a:pt x="166" y="338"/>
                  </a:cubicBezTo>
                  <a:cubicBezTo>
                    <a:pt x="166" y="339"/>
                    <a:pt x="166" y="340"/>
                    <a:pt x="167" y="340"/>
                  </a:cubicBezTo>
                  <a:cubicBezTo>
                    <a:pt x="168" y="340"/>
                    <a:pt x="169" y="340"/>
                    <a:pt x="170" y="340"/>
                  </a:cubicBezTo>
                  <a:cubicBezTo>
                    <a:pt x="173" y="340"/>
                    <a:pt x="175" y="340"/>
                    <a:pt x="177" y="340"/>
                  </a:cubicBezTo>
                  <a:cubicBezTo>
                    <a:pt x="177" y="340"/>
                    <a:pt x="177" y="340"/>
                    <a:pt x="177" y="340"/>
                  </a:cubicBezTo>
                  <a:cubicBezTo>
                    <a:pt x="177" y="340"/>
                    <a:pt x="177" y="340"/>
                    <a:pt x="177" y="340"/>
                  </a:cubicBezTo>
                  <a:cubicBezTo>
                    <a:pt x="188" y="340"/>
                    <a:pt x="199" y="338"/>
                    <a:pt x="210" y="336"/>
                  </a:cubicBezTo>
                  <a:cubicBezTo>
                    <a:pt x="210" y="336"/>
                    <a:pt x="210" y="336"/>
                    <a:pt x="210" y="335"/>
                  </a:cubicBezTo>
                  <a:cubicBezTo>
                    <a:pt x="210" y="336"/>
                    <a:pt x="210" y="336"/>
                    <a:pt x="210" y="336"/>
                  </a:cubicBezTo>
                  <a:cubicBezTo>
                    <a:pt x="223" y="333"/>
                    <a:pt x="236" y="328"/>
                    <a:pt x="248" y="322"/>
                  </a:cubicBezTo>
                  <a:cubicBezTo>
                    <a:pt x="248" y="322"/>
                    <a:pt x="248" y="321"/>
                    <a:pt x="248" y="321"/>
                  </a:cubicBezTo>
                  <a:cubicBezTo>
                    <a:pt x="248" y="321"/>
                    <a:pt x="248" y="321"/>
                    <a:pt x="248" y="321"/>
                  </a:cubicBezTo>
                  <a:cubicBezTo>
                    <a:pt x="254" y="318"/>
                    <a:pt x="260" y="315"/>
                    <a:pt x="265" y="311"/>
                  </a:cubicBezTo>
                  <a:cubicBezTo>
                    <a:pt x="265" y="311"/>
                    <a:pt x="265" y="311"/>
                    <a:pt x="265" y="311"/>
                  </a:cubicBezTo>
                  <a:cubicBezTo>
                    <a:pt x="265" y="311"/>
                    <a:pt x="265" y="311"/>
                    <a:pt x="265" y="310"/>
                  </a:cubicBezTo>
                  <a:cubicBezTo>
                    <a:pt x="265" y="310"/>
                    <a:pt x="265" y="310"/>
                    <a:pt x="265" y="310"/>
                  </a:cubicBezTo>
                  <a:cubicBezTo>
                    <a:pt x="265" y="310"/>
                    <a:pt x="265" y="311"/>
                    <a:pt x="266" y="311"/>
                  </a:cubicBezTo>
                  <a:cubicBezTo>
                    <a:pt x="271" y="308"/>
                    <a:pt x="275" y="304"/>
                    <a:pt x="280" y="300"/>
                  </a:cubicBezTo>
                  <a:cubicBezTo>
                    <a:pt x="279" y="299"/>
                    <a:pt x="278" y="298"/>
                    <a:pt x="276" y="298"/>
                  </a:cubicBezTo>
                  <a:cubicBezTo>
                    <a:pt x="277" y="297"/>
                    <a:pt x="277" y="296"/>
                    <a:pt x="278" y="295"/>
                  </a:cubicBezTo>
                  <a:cubicBezTo>
                    <a:pt x="278" y="295"/>
                    <a:pt x="279" y="295"/>
                    <a:pt x="279" y="294"/>
                  </a:cubicBezTo>
                  <a:cubicBezTo>
                    <a:pt x="279" y="296"/>
                    <a:pt x="280" y="297"/>
                    <a:pt x="281" y="297"/>
                  </a:cubicBezTo>
                  <a:cubicBezTo>
                    <a:pt x="281" y="298"/>
                    <a:pt x="281" y="298"/>
                    <a:pt x="281" y="299"/>
                  </a:cubicBezTo>
                  <a:cubicBezTo>
                    <a:pt x="281" y="299"/>
                    <a:pt x="281" y="300"/>
                    <a:pt x="281" y="300"/>
                  </a:cubicBezTo>
                  <a:cubicBezTo>
                    <a:pt x="284" y="297"/>
                    <a:pt x="287" y="294"/>
                    <a:pt x="290" y="291"/>
                  </a:cubicBezTo>
                  <a:cubicBezTo>
                    <a:pt x="289" y="291"/>
                    <a:pt x="289" y="292"/>
                    <a:pt x="288" y="292"/>
                  </a:cubicBezTo>
                  <a:cubicBezTo>
                    <a:pt x="288" y="292"/>
                    <a:pt x="288" y="292"/>
                    <a:pt x="288" y="292"/>
                  </a:cubicBezTo>
                  <a:cubicBezTo>
                    <a:pt x="288" y="291"/>
                    <a:pt x="288" y="290"/>
                    <a:pt x="288" y="290"/>
                  </a:cubicBezTo>
                  <a:cubicBezTo>
                    <a:pt x="288" y="289"/>
                    <a:pt x="289" y="289"/>
                    <a:pt x="289" y="288"/>
                  </a:cubicBezTo>
                  <a:cubicBezTo>
                    <a:pt x="290" y="289"/>
                    <a:pt x="290" y="290"/>
                    <a:pt x="291" y="291"/>
                  </a:cubicBezTo>
                  <a:cubicBezTo>
                    <a:pt x="295" y="286"/>
                    <a:pt x="299" y="282"/>
                    <a:pt x="303" y="277"/>
                  </a:cubicBezTo>
                  <a:cubicBezTo>
                    <a:pt x="303" y="277"/>
                    <a:pt x="303" y="276"/>
                    <a:pt x="303" y="276"/>
                  </a:cubicBezTo>
                  <a:cubicBezTo>
                    <a:pt x="303" y="276"/>
                    <a:pt x="303" y="275"/>
                    <a:pt x="303" y="275"/>
                  </a:cubicBezTo>
                  <a:cubicBezTo>
                    <a:pt x="303" y="273"/>
                    <a:pt x="302" y="272"/>
                    <a:pt x="301" y="271"/>
                  </a:cubicBezTo>
                  <a:cubicBezTo>
                    <a:pt x="301" y="271"/>
                    <a:pt x="301" y="271"/>
                    <a:pt x="301" y="271"/>
                  </a:cubicBezTo>
                  <a:cubicBezTo>
                    <a:pt x="301" y="271"/>
                    <a:pt x="301" y="271"/>
                    <a:pt x="301" y="271"/>
                  </a:cubicBezTo>
                  <a:cubicBezTo>
                    <a:pt x="301" y="271"/>
                    <a:pt x="301" y="271"/>
                    <a:pt x="301" y="271"/>
                  </a:cubicBezTo>
                  <a:cubicBezTo>
                    <a:pt x="302" y="272"/>
                    <a:pt x="303" y="272"/>
                    <a:pt x="304" y="272"/>
                  </a:cubicBezTo>
                  <a:cubicBezTo>
                    <a:pt x="306" y="272"/>
                    <a:pt x="307" y="271"/>
                    <a:pt x="308" y="269"/>
                  </a:cubicBezTo>
                  <a:cubicBezTo>
                    <a:pt x="308" y="269"/>
                    <a:pt x="308" y="270"/>
                    <a:pt x="308" y="270"/>
                  </a:cubicBezTo>
                  <a:cubicBezTo>
                    <a:pt x="311" y="266"/>
                    <a:pt x="314" y="262"/>
                    <a:pt x="316" y="258"/>
                  </a:cubicBezTo>
                  <a:cubicBezTo>
                    <a:pt x="316" y="258"/>
                    <a:pt x="316" y="258"/>
                    <a:pt x="316" y="258"/>
                  </a:cubicBezTo>
                  <a:cubicBezTo>
                    <a:pt x="316" y="257"/>
                    <a:pt x="316" y="257"/>
                    <a:pt x="316" y="257"/>
                  </a:cubicBezTo>
                  <a:cubicBezTo>
                    <a:pt x="316" y="256"/>
                    <a:pt x="316" y="255"/>
                    <a:pt x="316" y="255"/>
                  </a:cubicBezTo>
                  <a:cubicBezTo>
                    <a:pt x="316" y="255"/>
                    <a:pt x="317" y="255"/>
                    <a:pt x="318" y="255"/>
                  </a:cubicBezTo>
                  <a:cubicBezTo>
                    <a:pt x="322" y="247"/>
                    <a:pt x="326" y="239"/>
                    <a:pt x="329" y="231"/>
                  </a:cubicBezTo>
                  <a:cubicBezTo>
                    <a:pt x="329" y="230"/>
                    <a:pt x="329" y="230"/>
                    <a:pt x="329" y="230"/>
                  </a:cubicBezTo>
                  <a:close/>
                  <a:moveTo>
                    <a:pt x="2" y="180"/>
                  </a:moveTo>
                  <a:cubicBezTo>
                    <a:pt x="1" y="181"/>
                    <a:pt x="1" y="181"/>
                    <a:pt x="1" y="181"/>
                  </a:cubicBezTo>
                  <a:cubicBezTo>
                    <a:pt x="1" y="181"/>
                    <a:pt x="1" y="181"/>
                    <a:pt x="1" y="181"/>
                  </a:cubicBezTo>
                  <a:cubicBezTo>
                    <a:pt x="1" y="180"/>
                    <a:pt x="1" y="180"/>
                    <a:pt x="1" y="180"/>
                  </a:cubicBezTo>
                  <a:cubicBezTo>
                    <a:pt x="1" y="180"/>
                    <a:pt x="2" y="180"/>
                    <a:pt x="2" y="180"/>
                  </a:cubicBezTo>
                  <a:cubicBezTo>
                    <a:pt x="2" y="180"/>
                    <a:pt x="2" y="180"/>
                    <a:pt x="2" y="180"/>
                  </a:cubicBezTo>
                  <a:close/>
                  <a:moveTo>
                    <a:pt x="5" y="200"/>
                  </a:moveTo>
                  <a:cubicBezTo>
                    <a:pt x="5" y="200"/>
                    <a:pt x="5" y="200"/>
                    <a:pt x="5" y="200"/>
                  </a:cubicBezTo>
                  <a:cubicBezTo>
                    <a:pt x="5" y="200"/>
                    <a:pt x="5" y="200"/>
                    <a:pt x="5" y="200"/>
                  </a:cubicBezTo>
                  <a:cubicBezTo>
                    <a:pt x="5" y="200"/>
                    <a:pt x="5" y="200"/>
                    <a:pt x="5" y="200"/>
                  </a:cubicBezTo>
                  <a:cubicBezTo>
                    <a:pt x="5" y="200"/>
                    <a:pt x="5" y="200"/>
                    <a:pt x="5" y="200"/>
                  </a:cubicBezTo>
                  <a:close/>
                  <a:moveTo>
                    <a:pt x="8" y="146"/>
                  </a:moveTo>
                  <a:cubicBezTo>
                    <a:pt x="7" y="147"/>
                    <a:pt x="7" y="147"/>
                    <a:pt x="7" y="148"/>
                  </a:cubicBezTo>
                  <a:cubicBezTo>
                    <a:pt x="6" y="148"/>
                    <a:pt x="6" y="148"/>
                    <a:pt x="6" y="148"/>
                  </a:cubicBezTo>
                  <a:cubicBezTo>
                    <a:pt x="6" y="148"/>
                    <a:pt x="6" y="148"/>
                    <a:pt x="6" y="148"/>
                  </a:cubicBezTo>
                  <a:cubicBezTo>
                    <a:pt x="6" y="147"/>
                    <a:pt x="5" y="146"/>
                    <a:pt x="5" y="146"/>
                  </a:cubicBezTo>
                  <a:cubicBezTo>
                    <a:pt x="5" y="145"/>
                    <a:pt x="5" y="144"/>
                    <a:pt x="5" y="144"/>
                  </a:cubicBezTo>
                  <a:cubicBezTo>
                    <a:pt x="5" y="144"/>
                    <a:pt x="5" y="144"/>
                    <a:pt x="5" y="143"/>
                  </a:cubicBezTo>
                  <a:cubicBezTo>
                    <a:pt x="6" y="144"/>
                    <a:pt x="7" y="144"/>
                    <a:pt x="8" y="144"/>
                  </a:cubicBezTo>
                  <a:cubicBezTo>
                    <a:pt x="8" y="144"/>
                    <a:pt x="9" y="144"/>
                    <a:pt x="9" y="144"/>
                  </a:cubicBezTo>
                  <a:cubicBezTo>
                    <a:pt x="10" y="144"/>
                    <a:pt x="10" y="145"/>
                    <a:pt x="11" y="145"/>
                  </a:cubicBezTo>
                  <a:cubicBezTo>
                    <a:pt x="10" y="145"/>
                    <a:pt x="9" y="146"/>
                    <a:pt x="8" y="146"/>
                  </a:cubicBezTo>
                  <a:cubicBezTo>
                    <a:pt x="8" y="146"/>
                    <a:pt x="8" y="146"/>
                    <a:pt x="8" y="146"/>
                  </a:cubicBezTo>
                  <a:close/>
                  <a:moveTo>
                    <a:pt x="12" y="213"/>
                  </a:moveTo>
                  <a:cubicBezTo>
                    <a:pt x="12" y="213"/>
                    <a:pt x="11" y="213"/>
                    <a:pt x="11" y="213"/>
                  </a:cubicBezTo>
                  <a:cubicBezTo>
                    <a:pt x="11" y="214"/>
                    <a:pt x="10" y="214"/>
                    <a:pt x="10" y="214"/>
                  </a:cubicBezTo>
                  <a:cubicBezTo>
                    <a:pt x="10" y="214"/>
                    <a:pt x="10" y="214"/>
                    <a:pt x="10" y="214"/>
                  </a:cubicBezTo>
                  <a:cubicBezTo>
                    <a:pt x="10" y="214"/>
                    <a:pt x="10" y="214"/>
                    <a:pt x="9" y="214"/>
                  </a:cubicBezTo>
                  <a:cubicBezTo>
                    <a:pt x="10" y="214"/>
                    <a:pt x="10" y="213"/>
                    <a:pt x="10" y="213"/>
                  </a:cubicBezTo>
                  <a:cubicBezTo>
                    <a:pt x="10" y="213"/>
                    <a:pt x="10" y="213"/>
                    <a:pt x="10" y="213"/>
                  </a:cubicBezTo>
                  <a:cubicBezTo>
                    <a:pt x="11" y="212"/>
                    <a:pt x="11" y="212"/>
                    <a:pt x="11" y="212"/>
                  </a:cubicBezTo>
                  <a:cubicBezTo>
                    <a:pt x="11" y="212"/>
                    <a:pt x="12" y="212"/>
                    <a:pt x="12" y="212"/>
                  </a:cubicBezTo>
                  <a:cubicBezTo>
                    <a:pt x="12" y="212"/>
                    <a:pt x="12" y="212"/>
                    <a:pt x="12" y="212"/>
                  </a:cubicBezTo>
                  <a:cubicBezTo>
                    <a:pt x="12" y="212"/>
                    <a:pt x="12" y="213"/>
                    <a:pt x="12" y="213"/>
                  </a:cubicBezTo>
                  <a:close/>
                  <a:moveTo>
                    <a:pt x="19" y="199"/>
                  </a:moveTo>
                  <a:cubicBezTo>
                    <a:pt x="19" y="199"/>
                    <a:pt x="19" y="198"/>
                    <a:pt x="20" y="198"/>
                  </a:cubicBezTo>
                  <a:cubicBezTo>
                    <a:pt x="20" y="198"/>
                    <a:pt x="20" y="198"/>
                    <a:pt x="20" y="198"/>
                  </a:cubicBezTo>
                  <a:cubicBezTo>
                    <a:pt x="19" y="199"/>
                    <a:pt x="19" y="199"/>
                    <a:pt x="19" y="199"/>
                  </a:cubicBezTo>
                  <a:cubicBezTo>
                    <a:pt x="19" y="199"/>
                    <a:pt x="19" y="199"/>
                    <a:pt x="19" y="199"/>
                  </a:cubicBezTo>
                  <a:close/>
                  <a:moveTo>
                    <a:pt x="16" y="227"/>
                  </a:moveTo>
                  <a:cubicBezTo>
                    <a:pt x="16" y="227"/>
                    <a:pt x="16" y="227"/>
                    <a:pt x="16" y="227"/>
                  </a:cubicBezTo>
                  <a:cubicBezTo>
                    <a:pt x="16" y="227"/>
                    <a:pt x="16" y="227"/>
                    <a:pt x="16" y="227"/>
                  </a:cubicBezTo>
                  <a:cubicBezTo>
                    <a:pt x="16" y="227"/>
                    <a:pt x="16" y="227"/>
                    <a:pt x="16" y="227"/>
                  </a:cubicBezTo>
                  <a:close/>
                  <a:moveTo>
                    <a:pt x="17" y="203"/>
                  </a:moveTo>
                  <a:cubicBezTo>
                    <a:pt x="17" y="204"/>
                    <a:pt x="17" y="204"/>
                    <a:pt x="16" y="204"/>
                  </a:cubicBezTo>
                  <a:cubicBezTo>
                    <a:pt x="16" y="204"/>
                    <a:pt x="16" y="204"/>
                    <a:pt x="16" y="204"/>
                  </a:cubicBezTo>
                  <a:cubicBezTo>
                    <a:pt x="16" y="203"/>
                    <a:pt x="16" y="202"/>
                    <a:pt x="17" y="201"/>
                  </a:cubicBezTo>
                  <a:cubicBezTo>
                    <a:pt x="17" y="201"/>
                    <a:pt x="17" y="201"/>
                    <a:pt x="18" y="201"/>
                  </a:cubicBezTo>
                  <a:cubicBezTo>
                    <a:pt x="17" y="201"/>
                    <a:pt x="17" y="202"/>
                    <a:pt x="17" y="203"/>
                  </a:cubicBezTo>
                  <a:cubicBezTo>
                    <a:pt x="17" y="203"/>
                    <a:pt x="17" y="203"/>
                    <a:pt x="17" y="203"/>
                  </a:cubicBezTo>
                  <a:close/>
                  <a:moveTo>
                    <a:pt x="19" y="215"/>
                  </a:moveTo>
                  <a:cubicBezTo>
                    <a:pt x="19" y="215"/>
                    <a:pt x="19" y="215"/>
                    <a:pt x="19" y="215"/>
                  </a:cubicBezTo>
                  <a:cubicBezTo>
                    <a:pt x="19" y="215"/>
                    <a:pt x="19" y="214"/>
                    <a:pt x="18" y="214"/>
                  </a:cubicBezTo>
                  <a:cubicBezTo>
                    <a:pt x="19" y="214"/>
                    <a:pt x="19" y="214"/>
                    <a:pt x="19" y="213"/>
                  </a:cubicBezTo>
                  <a:cubicBezTo>
                    <a:pt x="20" y="214"/>
                    <a:pt x="20" y="214"/>
                    <a:pt x="20" y="214"/>
                  </a:cubicBezTo>
                  <a:cubicBezTo>
                    <a:pt x="20" y="215"/>
                    <a:pt x="20" y="215"/>
                    <a:pt x="19" y="215"/>
                  </a:cubicBezTo>
                  <a:close/>
                  <a:moveTo>
                    <a:pt x="94" y="76"/>
                  </a:moveTo>
                  <a:cubicBezTo>
                    <a:pt x="94" y="77"/>
                    <a:pt x="93" y="77"/>
                    <a:pt x="93" y="78"/>
                  </a:cubicBezTo>
                  <a:cubicBezTo>
                    <a:pt x="93" y="77"/>
                    <a:pt x="92" y="77"/>
                    <a:pt x="91" y="77"/>
                  </a:cubicBezTo>
                  <a:cubicBezTo>
                    <a:pt x="91" y="77"/>
                    <a:pt x="91" y="77"/>
                    <a:pt x="91" y="77"/>
                  </a:cubicBezTo>
                  <a:cubicBezTo>
                    <a:pt x="91" y="77"/>
                    <a:pt x="91" y="77"/>
                    <a:pt x="90" y="77"/>
                  </a:cubicBezTo>
                  <a:cubicBezTo>
                    <a:pt x="91" y="76"/>
                    <a:pt x="92" y="75"/>
                    <a:pt x="92" y="73"/>
                  </a:cubicBezTo>
                  <a:cubicBezTo>
                    <a:pt x="92" y="72"/>
                    <a:pt x="91" y="70"/>
                    <a:pt x="90" y="70"/>
                  </a:cubicBezTo>
                  <a:cubicBezTo>
                    <a:pt x="91" y="70"/>
                    <a:pt x="92" y="70"/>
                    <a:pt x="92" y="70"/>
                  </a:cubicBezTo>
                  <a:cubicBezTo>
                    <a:pt x="92" y="70"/>
                    <a:pt x="92" y="71"/>
                    <a:pt x="92" y="71"/>
                  </a:cubicBezTo>
                  <a:cubicBezTo>
                    <a:pt x="92" y="72"/>
                    <a:pt x="93" y="74"/>
                    <a:pt x="94" y="75"/>
                  </a:cubicBezTo>
                  <a:cubicBezTo>
                    <a:pt x="94" y="75"/>
                    <a:pt x="94" y="75"/>
                    <a:pt x="94" y="76"/>
                  </a:cubicBezTo>
                  <a:cubicBezTo>
                    <a:pt x="94" y="76"/>
                    <a:pt x="94" y="76"/>
                    <a:pt x="94" y="76"/>
                  </a:cubicBezTo>
                  <a:close/>
                  <a:moveTo>
                    <a:pt x="90" y="38"/>
                  </a:moveTo>
                  <a:cubicBezTo>
                    <a:pt x="90" y="38"/>
                    <a:pt x="90" y="38"/>
                    <a:pt x="91" y="38"/>
                  </a:cubicBezTo>
                  <a:cubicBezTo>
                    <a:pt x="91" y="39"/>
                    <a:pt x="91" y="40"/>
                    <a:pt x="92" y="40"/>
                  </a:cubicBezTo>
                  <a:cubicBezTo>
                    <a:pt x="92" y="41"/>
                    <a:pt x="92" y="41"/>
                    <a:pt x="92" y="42"/>
                  </a:cubicBezTo>
                  <a:cubicBezTo>
                    <a:pt x="92" y="42"/>
                    <a:pt x="92" y="42"/>
                    <a:pt x="92" y="42"/>
                  </a:cubicBezTo>
                  <a:cubicBezTo>
                    <a:pt x="92" y="42"/>
                    <a:pt x="92" y="41"/>
                    <a:pt x="92" y="41"/>
                  </a:cubicBezTo>
                  <a:cubicBezTo>
                    <a:pt x="92" y="40"/>
                    <a:pt x="91" y="39"/>
                    <a:pt x="90" y="38"/>
                  </a:cubicBezTo>
                  <a:close/>
                  <a:moveTo>
                    <a:pt x="83" y="26"/>
                  </a:moveTo>
                  <a:cubicBezTo>
                    <a:pt x="84" y="25"/>
                    <a:pt x="85" y="25"/>
                    <a:pt x="86" y="23"/>
                  </a:cubicBezTo>
                  <a:cubicBezTo>
                    <a:pt x="87" y="24"/>
                    <a:pt x="88" y="25"/>
                    <a:pt x="89" y="25"/>
                  </a:cubicBezTo>
                  <a:cubicBezTo>
                    <a:pt x="90" y="25"/>
                    <a:pt x="91" y="25"/>
                    <a:pt x="91" y="25"/>
                  </a:cubicBezTo>
                  <a:cubicBezTo>
                    <a:pt x="91" y="25"/>
                    <a:pt x="92" y="25"/>
                    <a:pt x="92" y="25"/>
                  </a:cubicBezTo>
                  <a:cubicBezTo>
                    <a:pt x="92" y="26"/>
                    <a:pt x="92" y="26"/>
                    <a:pt x="92" y="27"/>
                  </a:cubicBezTo>
                  <a:cubicBezTo>
                    <a:pt x="92" y="27"/>
                    <a:pt x="92" y="27"/>
                    <a:pt x="92" y="27"/>
                  </a:cubicBezTo>
                  <a:cubicBezTo>
                    <a:pt x="91" y="27"/>
                    <a:pt x="90" y="27"/>
                    <a:pt x="90" y="27"/>
                  </a:cubicBezTo>
                  <a:cubicBezTo>
                    <a:pt x="89" y="26"/>
                    <a:pt x="88" y="25"/>
                    <a:pt x="86" y="25"/>
                  </a:cubicBezTo>
                  <a:cubicBezTo>
                    <a:pt x="85" y="25"/>
                    <a:pt x="84" y="26"/>
                    <a:pt x="83" y="26"/>
                  </a:cubicBezTo>
                  <a:cubicBezTo>
                    <a:pt x="83" y="26"/>
                    <a:pt x="83" y="26"/>
                    <a:pt x="83" y="27"/>
                  </a:cubicBezTo>
                  <a:cubicBezTo>
                    <a:pt x="83" y="26"/>
                    <a:pt x="83" y="26"/>
                    <a:pt x="83" y="26"/>
                  </a:cubicBezTo>
                  <a:close/>
                  <a:moveTo>
                    <a:pt x="83" y="71"/>
                  </a:moveTo>
                  <a:cubicBezTo>
                    <a:pt x="83" y="71"/>
                    <a:pt x="83" y="71"/>
                    <a:pt x="83" y="71"/>
                  </a:cubicBezTo>
                  <a:cubicBezTo>
                    <a:pt x="83" y="69"/>
                    <a:pt x="82" y="68"/>
                    <a:pt x="81" y="67"/>
                  </a:cubicBezTo>
                  <a:cubicBezTo>
                    <a:pt x="82" y="67"/>
                    <a:pt x="83" y="67"/>
                    <a:pt x="83" y="67"/>
                  </a:cubicBezTo>
                  <a:cubicBezTo>
                    <a:pt x="84" y="67"/>
                    <a:pt x="85" y="66"/>
                    <a:pt x="86" y="66"/>
                  </a:cubicBezTo>
                  <a:cubicBezTo>
                    <a:pt x="87" y="67"/>
                    <a:pt x="88" y="68"/>
                    <a:pt x="89" y="68"/>
                  </a:cubicBezTo>
                  <a:cubicBezTo>
                    <a:pt x="89" y="68"/>
                    <a:pt x="89" y="69"/>
                    <a:pt x="90" y="69"/>
                  </a:cubicBezTo>
                  <a:cubicBezTo>
                    <a:pt x="89" y="69"/>
                    <a:pt x="88" y="68"/>
                    <a:pt x="87" y="68"/>
                  </a:cubicBezTo>
                  <a:cubicBezTo>
                    <a:pt x="85" y="68"/>
                    <a:pt x="84" y="69"/>
                    <a:pt x="83" y="71"/>
                  </a:cubicBezTo>
                  <a:close/>
                  <a:moveTo>
                    <a:pt x="87" y="93"/>
                  </a:moveTo>
                  <a:cubicBezTo>
                    <a:pt x="87" y="93"/>
                    <a:pt x="87" y="93"/>
                    <a:pt x="87" y="93"/>
                  </a:cubicBezTo>
                  <a:cubicBezTo>
                    <a:pt x="86" y="93"/>
                    <a:pt x="86" y="93"/>
                    <a:pt x="85" y="94"/>
                  </a:cubicBezTo>
                  <a:cubicBezTo>
                    <a:pt x="85" y="93"/>
                    <a:pt x="85" y="93"/>
                    <a:pt x="85" y="92"/>
                  </a:cubicBezTo>
                  <a:cubicBezTo>
                    <a:pt x="85" y="92"/>
                    <a:pt x="86" y="92"/>
                    <a:pt x="86" y="92"/>
                  </a:cubicBezTo>
                  <a:cubicBezTo>
                    <a:pt x="86" y="92"/>
                    <a:pt x="86" y="92"/>
                    <a:pt x="87" y="92"/>
                  </a:cubicBezTo>
                  <a:cubicBezTo>
                    <a:pt x="87" y="92"/>
                    <a:pt x="87" y="93"/>
                    <a:pt x="87" y="93"/>
                  </a:cubicBezTo>
                  <a:close/>
                  <a:moveTo>
                    <a:pt x="87" y="58"/>
                  </a:moveTo>
                  <a:cubicBezTo>
                    <a:pt x="87" y="58"/>
                    <a:pt x="87" y="58"/>
                    <a:pt x="88" y="58"/>
                  </a:cubicBezTo>
                  <a:cubicBezTo>
                    <a:pt x="88" y="58"/>
                    <a:pt x="88" y="58"/>
                    <a:pt x="88" y="58"/>
                  </a:cubicBezTo>
                  <a:cubicBezTo>
                    <a:pt x="88" y="59"/>
                    <a:pt x="89" y="59"/>
                    <a:pt x="89" y="60"/>
                  </a:cubicBezTo>
                  <a:cubicBezTo>
                    <a:pt x="89" y="60"/>
                    <a:pt x="88" y="60"/>
                    <a:pt x="88" y="60"/>
                  </a:cubicBezTo>
                  <a:cubicBezTo>
                    <a:pt x="88" y="59"/>
                    <a:pt x="87" y="59"/>
                    <a:pt x="87" y="58"/>
                  </a:cubicBezTo>
                  <a:close/>
                  <a:moveTo>
                    <a:pt x="77" y="35"/>
                  </a:moveTo>
                  <a:cubicBezTo>
                    <a:pt x="77" y="35"/>
                    <a:pt x="77" y="35"/>
                    <a:pt x="78" y="35"/>
                  </a:cubicBezTo>
                  <a:cubicBezTo>
                    <a:pt x="78" y="38"/>
                    <a:pt x="80" y="39"/>
                    <a:pt x="82" y="39"/>
                  </a:cubicBezTo>
                  <a:cubicBezTo>
                    <a:pt x="84" y="39"/>
                    <a:pt x="86" y="38"/>
                    <a:pt x="87" y="36"/>
                  </a:cubicBezTo>
                  <a:cubicBezTo>
                    <a:pt x="87" y="37"/>
                    <a:pt x="87" y="37"/>
                    <a:pt x="87" y="37"/>
                  </a:cubicBezTo>
                  <a:cubicBezTo>
                    <a:pt x="85" y="38"/>
                    <a:pt x="84" y="39"/>
                    <a:pt x="84" y="41"/>
                  </a:cubicBezTo>
                  <a:cubicBezTo>
                    <a:pt x="84" y="42"/>
                    <a:pt x="84" y="43"/>
                    <a:pt x="84" y="44"/>
                  </a:cubicBezTo>
                  <a:cubicBezTo>
                    <a:pt x="84" y="44"/>
                    <a:pt x="84" y="44"/>
                    <a:pt x="84" y="44"/>
                  </a:cubicBezTo>
                  <a:cubicBezTo>
                    <a:pt x="84" y="44"/>
                    <a:pt x="84" y="44"/>
                    <a:pt x="84" y="44"/>
                  </a:cubicBezTo>
                  <a:cubicBezTo>
                    <a:pt x="84" y="44"/>
                    <a:pt x="83" y="44"/>
                    <a:pt x="83" y="44"/>
                  </a:cubicBezTo>
                  <a:cubicBezTo>
                    <a:pt x="83" y="42"/>
                    <a:pt x="81" y="40"/>
                    <a:pt x="79" y="40"/>
                  </a:cubicBezTo>
                  <a:cubicBezTo>
                    <a:pt x="79" y="39"/>
                    <a:pt x="78" y="38"/>
                    <a:pt x="76" y="37"/>
                  </a:cubicBezTo>
                  <a:cubicBezTo>
                    <a:pt x="76" y="37"/>
                    <a:pt x="77" y="36"/>
                    <a:pt x="77" y="35"/>
                  </a:cubicBezTo>
                  <a:close/>
                  <a:moveTo>
                    <a:pt x="76" y="47"/>
                  </a:moveTo>
                  <a:cubicBezTo>
                    <a:pt x="77" y="48"/>
                    <a:pt x="78" y="49"/>
                    <a:pt x="79" y="49"/>
                  </a:cubicBezTo>
                  <a:cubicBezTo>
                    <a:pt x="79" y="49"/>
                    <a:pt x="79" y="49"/>
                    <a:pt x="79" y="49"/>
                  </a:cubicBezTo>
                  <a:cubicBezTo>
                    <a:pt x="79" y="49"/>
                    <a:pt x="79" y="49"/>
                    <a:pt x="79" y="50"/>
                  </a:cubicBezTo>
                  <a:cubicBezTo>
                    <a:pt x="78" y="49"/>
                    <a:pt x="77" y="49"/>
                    <a:pt x="77" y="49"/>
                  </a:cubicBezTo>
                  <a:cubicBezTo>
                    <a:pt x="76" y="49"/>
                    <a:pt x="76" y="49"/>
                    <a:pt x="75" y="50"/>
                  </a:cubicBezTo>
                  <a:cubicBezTo>
                    <a:pt x="75" y="49"/>
                    <a:pt x="76" y="48"/>
                    <a:pt x="76" y="47"/>
                  </a:cubicBezTo>
                  <a:cubicBezTo>
                    <a:pt x="76" y="47"/>
                    <a:pt x="76" y="47"/>
                    <a:pt x="76" y="47"/>
                  </a:cubicBezTo>
                  <a:close/>
                  <a:moveTo>
                    <a:pt x="67" y="69"/>
                  </a:moveTo>
                  <a:cubicBezTo>
                    <a:pt x="69" y="68"/>
                    <a:pt x="70" y="66"/>
                    <a:pt x="70" y="64"/>
                  </a:cubicBezTo>
                  <a:cubicBezTo>
                    <a:pt x="70" y="63"/>
                    <a:pt x="69" y="62"/>
                    <a:pt x="68" y="61"/>
                  </a:cubicBezTo>
                  <a:cubicBezTo>
                    <a:pt x="68" y="61"/>
                    <a:pt x="69" y="61"/>
                    <a:pt x="69" y="61"/>
                  </a:cubicBezTo>
                  <a:cubicBezTo>
                    <a:pt x="69" y="62"/>
                    <a:pt x="70" y="63"/>
                    <a:pt x="72" y="64"/>
                  </a:cubicBezTo>
                  <a:cubicBezTo>
                    <a:pt x="71" y="65"/>
                    <a:pt x="71" y="65"/>
                    <a:pt x="71" y="66"/>
                  </a:cubicBezTo>
                  <a:cubicBezTo>
                    <a:pt x="71" y="67"/>
                    <a:pt x="71" y="68"/>
                    <a:pt x="71" y="68"/>
                  </a:cubicBezTo>
                  <a:cubicBezTo>
                    <a:pt x="71" y="68"/>
                    <a:pt x="71" y="68"/>
                    <a:pt x="71" y="68"/>
                  </a:cubicBezTo>
                  <a:cubicBezTo>
                    <a:pt x="70" y="68"/>
                    <a:pt x="68" y="69"/>
                    <a:pt x="67" y="70"/>
                  </a:cubicBezTo>
                  <a:cubicBezTo>
                    <a:pt x="67" y="70"/>
                    <a:pt x="67" y="70"/>
                    <a:pt x="67" y="69"/>
                  </a:cubicBezTo>
                  <a:cubicBezTo>
                    <a:pt x="67" y="69"/>
                    <a:pt x="67" y="69"/>
                    <a:pt x="67" y="69"/>
                  </a:cubicBezTo>
                  <a:close/>
                  <a:moveTo>
                    <a:pt x="65" y="119"/>
                  </a:moveTo>
                  <a:cubicBezTo>
                    <a:pt x="65" y="119"/>
                    <a:pt x="65" y="119"/>
                    <a:pt x="65" y="120"/>
                  </a:cubicBezTo>
                  <a:cubicBezTo>
                    <a:pt x="65" y="120"/>
                    <a:pt x="65" y="120"/>
                    <a:pt x="65" y="121"/>
                  </a:cubicBezTo>
                  <a:cubicBezTo>
                    <a:pt x="65" y="121"/>
                    <a:pt x="65" y="121"/>
                    <a:pt x="65" y="121"/>
                  </a:cubicBezTo>
                  <a:cubicBezTo>
                    <a:pt x="64" y="120"/>
                    <a:pt x="64" y="119"/>
                    <a:pt x="64" y="118"/>
                  </a:cubicBezTo>
                  <a:cubicBezTo>
                    <a:pt x="64" y="118"/>
                    <a:pt x="64" y="119"/>
                    <a:pt x="65" y="119"/>
                  </a:cubicBezTo>
                  <a:close/>
                  <a:moveTo>
                    <a:pt x="63" y="82"/>
                  </a:moveTo>
                  <a:cubicBezTo>
                    <a:pt x="63" y="83"/>
                    <a:pt x="63" y="83"/>
                    <a:pt x="63" y="83"/>
                  </a:cubicBezTo>
                  <a:cubicBezTo>
                    <a:pt x="63" y="83"/>
                    <a:pt x="62" y="82"/>
                    <a:pt x="62" y="82"/>
                  </a:cubicBezTo>
                  <a:cubicBezTo>
                    <a:pt x="63" y="82"/>
                    <a:pt x="63" y="82"/>
                    <a:pt x="63" y="82"/>
                  </a:cubicBezTo>
                  <a:close/>
                  <a:moveTo>
                    <a:pt x="62" y="82"/>
                  </a:moveTo>
                  <a:cubicBezTo>
                    <a:pt x="61" y="81"/>
                    <a:pt x="61" y="81"/>
                    <a:pt x="60" y="81"/>
                  </a:cubicBezTo>
                  <a:cubicBezTo>
                    <a:pt x="60" y="80"/>
                    <a:pt x="60" y="80"/>
                    <a:pt x="60" y="79"/>
                  </a:cubicBezTo>
                  <a:cubicBezTo>
                    <a:pt x="60" y="78"/>
                    <a:pt x="60" y="77"/>
                    <a:pt x="60" y="76"/>
                  </a:cubicBezTo>
                  <a:cubicBezTo>
                    <a:pt x="60" y="77"/>
                    <a:pt x="61" y="77"/>
                    <a:pt x="61" y="77"/>
                  </a:cubicBezTo>
                  <a:cubicBezTo>
                    <a:pt x="61" y="78"/>
                    <a:pt x="60" y="78"/>
                    <a:pt x="60" y="79"/>
                  </a:cubicBezTo>
                  <a:cubicBezTo>
                    <a:pt x="60" y="80"/>
                    <a:pt x="61" y="81"/>
                    <a:pt x="62" y="82"/>
                  </a:cubicBezTo>
                  <a:close/>
                  <a:moveTo>
                    <a:pt x="54" y="63"/>
                  </a:moveTo>
                  <a:cubicBezTo>
                    <a:pt x="54" y="63"/>
                    <a:pt x="54" y="63"/>
                    <a:pt x="55" y="63"/>
                  </a:cubicBezTo>
                  <a:cubicBezTo>
                    <a:pt x="54" y="64"/>
                    <a:pt x="54" y="64"/>
                    <a:pt x="54" y="64"/>
                  </a:cubicBezTo>
                  <a:cubicBezTo>
                    <a:pt x="54" y="64"/>
                    <a:pt x="53" y="64"/>
                    <a:pt x="53" y="63"/>
                  </a:cubicBezTo>
                  <a:cubicBezTo>
                    <a:pt x="53" y="63"/>
                    <a:pt x="53" y="63"/>
                    <a:pt x="54" y="63"/>
                  </a:cubicBezTo>
                  <a:close/>
                  <a:moveTo>
                    <a:pt x="45" y="58"/>
                  </a:moveTo>
                  <a:cubicBezTo>
                    <a:pt x="45" y="58"/>
                    <a:pt x="46" y="57"/>
                    <a:pt x="46" y="56"/>
                  </a:cubicBezTo>
                  <a:cubicBezTo>
                    <a:pt x="46" y="56"/>
                    <a:pt x="46" y="56"/>
                    <a:pt x="46" y="56"/>
                  </a:cubicBezTo>
                  <a:cubicBezTo>
                    <a:pt x="46" y="56"/>
                    <a:pt x="47" y="56"/>
                    <a:pt x="47" y="56"/>
                  </a:cubicBezTo>
                  <a:cubicBezTo>
                    <a:pt x="48" y="57"/>
                    <a:pt x="49" y="57"/>
                    <a:pt x="50" y="57"/>
                  </a:cubicBezTo>
                  <a:cubicBezTo>
                    <a:pt x="51" y="57"/>
                    <a:pt x="52" y="57"/>
                    <a:pt x="53" y="57"/>
                  </a:cubicBezTo>
                  <a:cubicBezTo>
                    <a:pt x="52" y="57"/>
                    <a:pt x="52" y="57"/>
                    <a:pt x="52" y="58"/>
                  </a:cubicBezTo>
                  <a:cubicBezTo>
                    <a:pt x="52" y="58"/>
                    <a:pt x="51" y="57"/>
                    <a:pt x="51" y="57"/>
                  </a:cubicBezTo>
                  <a:cubicBezTo>
                    <a:pt x="49" y="57"/>
                    <a:pt x="48" y="58"/>
                    <a:pt x="48" y="60"/>
                  </a:cubicBezTo>
                  <a:cubicBezTo>
                    <a:pt x="47" y="60"/>
                    <a:pt x="47" y="60"/>
                    <a:pt x="47" y="60"/>
                  </a:cubicBezTo>
                  <a:cubicBezTo>
                    <a:pt x="46" y="60"/>
                    <a:pt x="46" y="60"/>
                    <a:pt x="45" y="60"/>
                  </a:cubicBezTo>
                  <a:cubicBezTo>
                    <a:pt x="45" y="60"/>
                    <a:pt x="45" y="59"/>
                    <a:pt x="45" y="59"/>
                  </a:cubicBezTo>
                  <a:cubicBezTo>
                    <a:pt x="45" y="59"/>
                    <a:pt x="45" y="59"/>
                    <a:pt x="45" y="58"/>
                  </a:cubicBezTo>
                  <a:close/>
                  <a:moveTo>
                    <a:pt x="44" y="92"/>
                  </a:moveTo>
                  <a:cubicBezTo>
                    <a:pt x="44" y="93"/>
                    <a:pt x="45" y="93"/>
                    <a:pt x="46" y="93"/>
                  </a:cubicBezTo>
                  <a:cubicBezTo>
                    <a:pt x="46" y="93"/>
                    <a:pt x="47" y="93"/>
                    <a:pt x="47" y="93"/>
                  </a:cubicBezTo>
                  <a:cubicBezTo>
                    <a:pt x="47" y="94"/>
                    <a:pt x="47" y="94"/>
                    <a:pt x="48" y="94"/>
                  </a:cubicBezTo>
                  <a:cubicBezTo>
                    <a:pt x="48" y="95"/>
                    <a:pt x="48" y="95"/>
                    <a:pt x="47" y="95"/>
                  </a:cubicBezTo>
                  <a:cubicBezTo>
                    <a:pt x="47" y="94"/>
                    <a:pt x="47" y="94"/>
                    <a:pt x="46" y="94"/>
                  </a:cubicBezTo>
                  <a:cubicBezTo>
                    <a:pt x="46" y="94"/>
                    <a:pt x="45" y="94"/>
                    <a:pt x="45" y="94"/>
                  </a:cubicBezTo>
                  <a:cubicBezTo>
                    <a:pt x="44" y="94"/>
                    <a:pt x="44" y="94"/>
                    <a:pt x="44" y="94"/>
                  </a:cubicBezTo>
                  <a:cubicBezTo>
                    <a:pt x="44" y="94"/>
                    <a:pt x="43" y="94"/>
                    <a:pt x="43" y="94"/>
                  </a:cubicBezTo>
                  <a:cubicBezTo>
                    <a:pt x="43" y="94"/>
                    <a:pt x="44" y="93"/>
                    <a:pt x="44" y="93"/>
                  </a:cubicBezTo>
                  <a:cubicBezTo>
                    <a:pt x="44" y="93"/>
                    <a:pt x="44" y="93"/>
                    <a:pt x="43" y="92"/>
                  </a:cubicBezTo>
                  <a:cubicBezTo>
                    <a:pt x="44" y="92"/>
                    <a:pt x="44" y="92"/>
                    <a:pt x="44" y="92"/>
                  </a:cubicBezTo>
                  <a:close/>
                  <a:moveTo>
                    <a:pt x="35" y="86"/>
                  </a:moveTo>
                  <a:cubicBezTo>
                    <a:pt x="35" y="86"/>
                    <a:pt x="35" y="87"/>
                    <a:pt x="36" y="87"/>
                  </a:cubicBezTo>
                  <a:cubicBezTo>
                    <a:pt x="35" y="87"/>
                    <a:pt x="35" y="87"/>
                    <a:pt x="35" y="87"/>
                  </a:cubicBezTo>
                  <a:cubicBezTo>
                    <a:pt x="35" y="87"/>
                    <a:pt x="35" y="87"/>
                    <a:pt x="35" y="86"/>
                  </a:cubicBezTo>
                  <a:cubicBezTo>
                    <a:pt x="35" y="86"/>
                    <a:pt x="35" y="86"/>
                    <a:pt x="35" y="86"/>
                  </a:cubicBezTo>
                  <a:close/>
                  <a:moveTo>
                    <a:pt x="31" y="120"/>
                  </a:moveTo>
                  <a:cubicBezTo>
                    <a:pt x="31" y="120"/>
                    <a:pt x="31" y="120"/>
                    <a:pt x="31" y="121"/>
                  </a:cubicBezTo>
                  <a:cubicBezTo>
                    <a:pt x="31" y="121"/>
                    <a:pt x="31" y="121"/>
                    <a:pt x="31" y="121"/>
                  </a:cubicBezTo>
                  <a:cubicBezTo>
                    <a:pt x="31" y="121"/>
                    <a:pt x="30" y="121"/>
                    <a:pt x="30" y="122"/>
                  </a:cubicBezTo>
                  <a:cubicBezTo>
                    <a:pt x="30" y="121"/>
                    <a:pt x="30" y="121"/>
                    <a:pt x="30" y="121"/>
                  </a:cubicBezTo>
                  <a:cubicBezTo>
                    <a:pt x="30" y="120"/>
                    <a:pt x="30" y="120"/>
                    <a:pt x="30" y="120"/>
                  </a:cubicBezTo>
                  <a:cubicBezTo>
                    <a:pt x="30" y="120"/>
                    <a:pt x="31" y="120"/>
                    <a:pt x="31" y="120"/>
                  </a:cubicBezTo>
                  <a:close/>
                  <a:moveTo>
                    <a:pt x="27" y="126"/>
                  </a:moveTo>
                  <a:cubicBezTo>
                    <a:pt x="27" y="125"/>
                    <a:pt x="28" y="125"/>
                    <a:pt x="28" y="124"/>
                  </a:cubicBezTo>
                  <a:cubicBezTo>
                    <a:pt x="28" y="124"/>
                    <a:pt x="28" y="124"/>
                    <a:pt x="29" y="124"/>
                  </a:cubicBezTo>
                  <a:cubicBezTo>
                    <a:pt x="28" y="124"/>
                    <a:pt x="28" y="125"/>
                    <a:pt x="28" y="125"/>
                  </a:cubicBezTo>
                  <a:cubicBezTo>
                    <a:pt x="28" y="126"/>
                    <a:pt x="28" y="126"/>
                    <a:pt x="28" y="126"/>
                  </a:cubicBezTo>
                  <a:cubicBezTo>
                    <a:pt x="28" y="126"/>
                    <a:pt x="28" y="127"/>
                    <a:pt x="27" y="127"/>
                  </a:cubicBezTo>
                  <a:cubicBezTo>
                    <a:pt x="27" y="127"/>
                    <a:pt x="27" y="127"/>
                    <a:pt x="27" y="127"/>
                  </a:cubicBezTo>
                  <a:cubicBezTo>
                    <a:pt x="27" y="126"/>
                    <a:pt x="27" y="126"/>
                    <a:pt x="27" y="126"/>
                  </a:cubicBezTo>
                  <a:cubicBezTo>
                    <a:pt x="27" y="126"/>
                    <a:pt x="27" y="126"/>
                    <a:pt x="27" y="126"/>
                  </a:cubicBezTo>
                  <a:close/>
                  <a:moveTo>
                    <a:pt x="25" y="107"/>
                  </a:moveTo>
                  <a:cubicBezTo>
                    <a:pt x="25" y="107"/>
                    <a:pt x="25" y="108"/>
                    <a:pt x="25" y="108"/>
                  </a:cubicBezTo>
                  <a:cubicBezTo>
                    <a:pt x="25" y="108"/>
                    <a:pt x="25" y="108"/>
                    <a:pt x="25" y="108"/>
                  </a:cubicBezTo>
                  <a:cubicBezTo>
                    <a:pt x="25" y="108"/>
                    <a:pt x="25" y="108"/>
                    <a:pt x="24" y="108"/>
                  </a:cubicBezTo>
                  <a:cubicBezTo>
                    <a:pt x="25" y="108"/>
                    <a:pt x="25" y="108"/>
                    <a:pt x="25" y="107"/>
                  </a:cubicBezTo>
                  <a:close/>
                  <a:moveTo>
                    <a:pt x="24" y="175"/>
                  </a:moveTo>
                  <a:cubicBezTo>
                    <a:pt x="24" y="175"/>
                    <a:pt x="24" y="175"/>
                    <a:pt x="24" y="175"/>
                  </a:cubicBezTo>
                  <a:cubicBezTo>
                    <a:pt x="25" y="175"/>
                    <a:pt x="25" y="174"/>
                    <a:pt x="25" y="174"/>
                  </a:cubicBezTo>
                  <a:cubicBezTo>
                    <a:pt x="25" y="174"/>
                    <a:pt x="25" y="175"/>
                    <a:pt x="25" y="175"/>
                  </a:cubicBezTo>
                  <a:cubicBezTo>
                    <a:pt x="25" y="175"/>
                    <a:pt x="25" y="175"/>
                    <a:pt x="24" y="175"/>
                  </a:cubicBezTo>
                  <a:close/>
                  <a:moveTo>
                    <a:pt x="28" y="164"/>
                  </a:moveTo>
                  <a:cubicBezTo>
                    <a:pt x="28" y="165"/>
                    <a:pt x="27" y="165"/>
                    <a:pt x="26" y="165"/>
                  </a:cubicBezTo>
                  <a:cubicBezTo>
                    <a:pt x="26" y="165"/>
                    <a:pt x="25" y="164"/>
                    <a:pt x="25" y="163"/>
                  </a:cubicBezTo>
                  <a:cubicBezTo>
                    <a:pt x="25" y="163"/>
                    <a:pt x="25" y="163"/>
                    <a:pt x="25" y="163"/>
                  </a:cubicBezTo>
                  <a:cubicBezTo>
                    <a:pt x="27" y="163"/>
                    <a:pt x="28" y="162"/>
                    <a:pt x="28" y="160"/>
                  </a:cubicBezTo>
                  <a:cubicBezTo>
                    <a:pt x="28" y="160"/>
                    <a:pt x="28" y="159"/>
                    <a:pt x="28" y="159"/>
                  </a:cubicBezTo>
                  <a:cubicBezTo>
                    <a:pt x="28" y="159"/>
                    <a:pt x="28" y="159"/>
                    <a:pt x="29" y="159"/>
                  </a:cubicBezTo>
                  <a:cubicBezTo>
                    <a:pt x="29" y="159"/>
                    <a:pt x="28" y="159"/>
                    <a:pt x="28" y="160"/>
                  </a:cubicBezTo>
                  <a:cubicBezTo>
                    <a:pt x="28" y="160"/>
                    <a:pt x="29" y="161"/>
                    <a:pt x="29" y="161"/>
                  </a:cubicBezTo>
                  <a:cubicBezTo>
                    <a:pt x="28" y="162"/>
                    <a:pt x="28" y="162"/>
                    <a:pt x="28" y="163"/>
                  </a:cubicBezTo>
                  <a:cubicBezTo>
                    <a:pt x="28" y="164"/>
                    <a:pt x="28" y="164"/>
                    <a:pt x="28" y="164"/>
                  </a:cubicBezTo>
                  <a:close/>
                  <a:moveTo>
                    <a:pt x="29" y="96"/>
                  </a:moveTo>
                  <a:cubicBezTo>
                    <a:pt x="29" y="96"/>
                    <a:pt x="29" y="96"/>
                    <a:pt x="29" y="96"/>
                  </a:cubicBezTo>
                  <a:cubicBezTo>
                    <a:pt x="29" y="96"/>
                    <a:pt x="29" y="96"/>
                    <a:pt x="29" y="96"/>
                  </a:cubicBezTo>
                  <a:cubicBezTo>
                    <a:pt x="29" y="96"/>
                    <a:pt x="29" y="96"/>
                    <a:pt x="29" y="96"/>
                  </a:cubicBezTo>
                  <a:close/>
                  <a:moveTo>
                    <a:pt x="30" y="211"/>
                  </a:moveTo>
                  <a:cubicBezTo>
                    <a:pt x="30" y="210"/>
                    <a:pt x="30" y="210"/>
                    <a:pt x="30" y="210"/>
                  </a:cubicBezTo>
                  <a:cubicBezTo>
                    <a:pt x="30" y="210"/>
                    <a:pt x="31" y="209"/>
                    <a:pt x="31" y="209"/>
                  </a:cubicBezTo>
                  <a:cubicBezTo>
                    <a:pt x="31" y="210"/>
                    <a:pt x="31" y="210"/>
                    <a:pt x="30" y="211"/>
                  </a:cubicBezTo>
                  <a:close/>
                  <a:moveTo>
                    <a:pt x="31" y="183"/>
                  </a:moveTo>
                  <a:cubicBezTo>
                    <a:pt x="31" y="183"/>
                    <a:pt x="31" y="183"/>
                    <a:pt x="31" y="183"/>
                  </a:cubicBezTo>
                  <a:cubicBezTo>
                    <a:pt x="31" y="183"/>
                    <a:pt x="31" y="182"/>
                    <a:pt x="31" y="182"/>
                  </a:cubicBezTo>
                  <a:cubicBezTo>
                    <a:pt x="31" y="182"/>
                    <a:pt x="30" y="182"/>
                    <a:pt x="30" y="182"/>
                  </a:cubicBezTo>
                  <a:cubicBezTo>
                    <a:pt x="31" y="182"/>
                    <a:pt x="31" y="182"/>
                    <a:pt x="32" y="182"/>
                  </a:cubicBezTo>
                  <a:cubicBezTo>
                    <a:pt x="32" y="183"/>
                    <a:pt x="32" y="183"/>
                    <a:pt x="31" y="183"/>
                  </a:cubicBezTo>
                  <a:close/>
                  <a:moveTo>
                    <a:pt x="31" y="148"/>
                  </a:moveTo>
                  <a:cubicBezTo>
                    <a:pt x="31" y="148"/>
                    <a:pt x="32" y="148"/>
                    <a:pt x="32" y="148"/>
                  </a:cubicBezTo>
                  <a:cubicBezTo>
                    <a:pt x="32" y="148"/>
                    <a:pt x="32" y="148"/>
                    <a:pt x="32" y="148"/>
                  </a:cubicBezTo>
                  <a:cubicBezTo>
                    <a:pt x="32" y="148"/>
                    <a:pt x="32" y="148"/>
                    <a:pt x="32" y="148"/>
                  </a:cubicBezTo>
                  <a:cubicBezTo>
                    <a:pt x="32" y="148"/>
                    <a:pt x="32" y="148"/>
                    <a:pt x="31" y="148"/>
                  </a:cubicBezTo>
                  <a:close/>
                  <a:moveTo>
                    <a:pt x="32" y="138"/>
                  </a:moveTo>
                  <a:cubicBezTo>
                    <a:pt x="32" y="137"/>
                    <a:pt x="32" y="137"/>
                    <a:pt x="31" y="137"/>
                  </a:cubicBezTo>
                  <a:cubicBezTo>
                    <a:pt x="31" y="137"/>
                    <a:pt x="32" y="137"/>
                    <a:pt x="32" y="137"/>
                  </a:cubicBezTo>
                  <a:cubicBezTo>
                    <a:pt x="32" y="137"/>
                    <a:pt x="32" y="137"/>
                    <a:pt x="32" y="137"/>
                  </a:cubicBezTo>
                  <a:cubicBezTo>
                    <a:pt x="32" y="137"/>
                    <a:pt x="32" y="137"/>
                    <a:pt x="32" y="138"/>
                  </a:cubicBezTo>
                  <a:close/>
                  <a:moveTo>
                    <a:pt x="32" y="140"/>
                  </a:moveTo>
                  <a:cubicBezTo>
                    <a:pt x="32" y="140"/>
                    <a:pt x="32" y="140"/>
                    <a:pt x="32" y="140"/>
                  </a:cubicBezTo>
                  <a:cubicBezTo>
                    <a:pt x="32" y="140"/>
                    <a:pt x="32" y="140"/>
                    <a:pt x="32" y="140"/>
                  </a:cubicBezTo>
                  <a:cubicBezTo>
                    <a:pt x="32" y="140"/>
                    <a:pt x="32" y="140"/>
                    <a:pt x="32" y="140"/>
                  </a:cubicBezTo>
                  <a:close/>
                  <a:moveTo>
                    <a:pt x="34" y="208"/>
                  </a:moveTo>
                  <a:cubicBezTo>
                    <a:pt x="34" y="208"/>
                    <a:pt x="34" y="208"/>
                    <a:pt x="34" y="208"/>
                  </a:cubicBezTo>
                  <a:cubicBezTo>
                    <a:pt x="34" y="208"/>
                    <a:pt x="34" y="208"/>
                    <a:pt x="34" y="208"/>
                  </a:cubicBezTo>
                  <a:cubicBezTo>
                    <a:pt x="34" y="208"/>
                    <a:pt x="34" y="208"/>
                    <a:pt x="34" y="208"/>
                  </a:cubicBezTo>
                  <a:close/>
                  <a:moveTo>
                    <a:pt x="37" y="111"/>
                  </a:moveTo>
                  <a:cubicBezTo>
                    <a:pt x="37" y="110"/>
                    <a:pt x="36" y="110"/>
                    <a:pt x="36" y="110"/>
                  </a:cubicBezTo>
                  <a:cubicBezTo>
                    <a:pt x="36" y="110"/>
                    <a:pt x="36" y="109"/>
                    <a:pt x="36" y="109"/>
                  </a:cubicBezTo>
                  <a:cubicBezTo>
                    <a:pt x="36" y="110"/>
                    <a:pt x="37" y="110"/>
                    <a:pt x="37" y="110"/>
                  </a:cubicBezTo>
                  <a:cubicBezTo>
                    <a:pt x="37" y="110"/>
                    <a:pt x="37" y="110"/>
                    <a:pt x="37" y="111"/>
                  </a:cubicBezTo>
                  <a:close/>
                  <a:moveTo>
                    <a:pt x="39" y="130"/>
                  </a:moveTo>
                  <a:cubicBezTo>
                    <a:pt x="39" y="129"/>
                    <a:pt x="39" y="129"/>
                    <a:pt x="38" y="129"/>
                  </a:cubicBezTo>
                  <a:cubicBezTo>
                    <a:pt x="38" y="128"/>
                    <a:pt x="38" y="128"/>
                    <a:pt x="38" y="128"/>
                  </a:cubicBezTo>
                  <a:cubicBezTo>
                    <a:pt x="39" y="129"/>
                    <a:pt x="39" y="129"/>
                    <a:pt x="39" y="130"/>
                  </a:cubicBezTo>
                  <a:cubicBezTo>
                    <a:pt x="39" y="130"/>
                    <a:pt x="39" y="130"/>
                    <a:pt x="39" y="130"/>
                  </a:cubicBezTo>
                  <a:close/>
                  <a:moveTo>
                    <a:pt x="39" y="101"/>
                  </a:moveTo>
                  <a:cubicBezTo>
                    <a:pt x="39" y="101"/>
                    <a:pt x="39" y="101"/>
                    <a:pt x="39" y="101"/>
                  </a:cubicBezTo>
                  <a:cubicBezTo>
                    <a:pt x="39" y="101"/>
                    <a:pt x="38" y="101"/>
                    <a:pt x="38" y="101"/>
                  </a:cubicBezTo>
                  <a:cubicBezTo>
                    <a:pt x="37" y="101"/>
                    <a:pt x="36" y="101"/>
                    <a:pt x="35" y="102"/>
                  </a:cubicBezTo>
                  <a:cubicBezTo>
                    <a:pt x="35" y="102"/>
                    <a:pt x="35" y="102"/>
                    <a:pt x="35" y="102"/>
                  </a:cubicBezTo>
                  <a:cubicBezTo>
                    <a:pt x="35" y="102"/>
                    <a:pt x="35" y="102"/>
                    <a:pt x="35" y="102"/>
                  </a:cubicBezTo>
                  <a:cubicBezTo>
                    <a:pt x="35" y="99"/>
                    <a:pt x="34" y="97"/>
                    <a:pt x="32" y="97"/>
                  </a:cubicBezTo>
                  <a:cubicBezTo>
                    <a:pt x="32" y="97"/>
                    <a:pt x="32" y="97"/>
                    <a:pt x="33" y="96"/>
                  </a:cubicBezTo>
                  <a:cubicBezTo>
                    <a:pt x="33" y="97"/>
                    <a:pt x="35" y="98"/>
                    <a:pt x="36" y="98"/>
                  </a:cubicBezTo>
                  <a:cubicBezTo>
                    <a:pt x="36" y="98"/>
                    <a:pt x="37" y="98"/>
                    <a:pt x="37" y="98"/>
                  </a:cubicBezTo>
                  <a:cubicBezTo>
                    <a:pt x="37" y="98"/>
                    <a:pt x="38" y="98"/>
                    <a:pt x="39" y="98"/>
                  </a:cubicBezTo>
                  <a:cubicBezTo>
                    <a:pt x="39" y="98"/>
                    <a:pt x="40" y="98"/>
                    <a:pt x="40" y="98"/>
                  </a:cubicBezTo>
                  <a:cubicBezTo>
                    <a:pt x="39" y="99"/>
                    <a:pt x="39" y="100"/>
                    <a:pt x="39" y="101"/>
                  </a:cubicBezTo>
                  <a:close/>
                  <a:moveTo>
                    <a:pt x="40" y="83"/>
                  </a:moveTo>
                  <a:cubicBezTo>
                    <a:pt x="40" y="82"/>
                    <a:pt x="39" y="82"/>
                    <a:pt x="39" y="82"/>
                  </a:cubicBezTo>
                  <a:cubicBezTo>
                    <a:pt x="38" y="82"/>
                    <a:pt x="37" y="83"/>
                    <a:pt x="37" y="83"/>
                  </a:cubicBezTo>
                  <a:cubicBezTo>
                    <a:pt x="37" y="83"/>
                    <a:pt x="37" y="82"/>
                    <a:pt x="37" y="82"/>
                  </a:cubicBezTo>
                  <a:cubicBezTo>
                    <a:pt x="37" y="81"/>
                    <a:pt x="36" y="80"/>
                    <a:pt x="36" y="79"/>
                  </a:cubicBezTo>
                  <a:cubicBezTo>
                    <a:pt x="36" y="79"/>
                    <a:pt x="36" y="79"/>
                    <a:pt x="36" y="79"/>
                  </a:cubicBezTo>
                  <a:cubicBezTo>
                    <a:pt x="36" y="79"/>
                    <a:pt x="37" y="79"/>
                    <a:pt x="37" y="79"/>
                  </a:cubicBezTo>
                  <a:cubicBezTo>
                    <a:pt x="38" y="80"/>
                    <a:pt x="39" y="80"/>
                    <a:pt x="40" y="80"/>
                  </a:cubicBezTo>
                  <a:cubicBezTo>
                    <a:pt x="41" y="80"/>
                    <a:pt x="42" y="80"/>
                    <a:pt x="43" y="79"/>
                  </a:cubicBezTo>
                  <a:cubicBezTo>
                    <a:pt x="43" y="80"/>
                    <a:pt x="43" y="80"/>
                    <a:pt x="43" y="80"/>
                  </a:cubicBezTo>
                  <a:cubicBezTo>
                    <a:pt x="42" y="80"/>
                    <a:pt x="41" y="81"/>
                    <a:pt x="40" y="83"/>
                  </a:cubicBezTo>
                  <a:close/>
                  <a:moveTo>
                    <a:pt x="44" y="280"/>
                  </a:moveTo>
                  <a:cubicBezTo>
                    <a:pt x="44" y="280"/>
                    <a:pt x="44" y="280"/>
                    <a:pt x="43" y="280"/>
                  </a:cubicBezTo>
                  <a:cubicBezTo>
                    <a:pt x="43" y="280"/>
                    <a:pt x="43" y="280"/>
                    <a:pt x="43" y="280"/>
                  </a:cubicBezTo>
                  <a:cubicBezTo>
                    <a:pt x="44" y="279"/>
                    <a:pt x="45" y="278"/>
                    <a:pt x="45" y="277"/>
                  </a:cubicBezTo>
                  <a:cubicBezTo>
                    <a:pt x="45" y="277"/>
                    <a:pt x="45" y="277"/>
                    <a:pt x="45" y="278"/>
                  </a:cubicBezTo>
                  <a:cubicBezTo>
                    <a:pt x="45" y="278"/>
                    <a:pt x="44" y="279"/>
                    <a:pt x="44" y="280"/>
                  </a:cubicBezTo>
                  <a:close/>
                  <a:moveTo>
                    <a:pt x="45" y="148"/>
                  </a:moveTo>
                  <a:cubicBezTo>
                    <a:pt x="45" y="148"/>
                    <a:pt x="46" y="149"/>
                    <a:pt x="47" y="149"/>
                  </a:cubicBezTo>
                  <a:cubicBezTo>
                    <a:pt x="46" y="150"/>
                    <a:pt x="46" y="150"/>
                    <a:pt x="46" y="151"/>
                  </a:cubicBezTo>
                  <a:cubicBezTo>
                    <a:pt x="45" y="151"/>
                    <a:pt x="45" y="151"/>
                    <a:pt x="45" y="151"/>
                  </a:cubicBezTo>
                  <a:cubicBezTo>
                    <a:pt x="45" y="151"/>
                    <a:pt x="45" y="151"/>
                    <a:pt x="45" y="151"/>
                  </a:cubicBezTo>
                  <a:cubicBezTo>
                    <a:pt x="44" y="151"/>
                    <a:pt x="44" y="150"/>
                    <a:pt x="44" y="150"/>
                  </a:cubicBezTo>
                  <a:cubicBezTo>
                    <a:pt x="44" y="150"/>
                    <a:pt x="44" y="150"/>
                    <a:pt x="43" y="150"/>
                  </a:cubicBezTo>
                  <a:cubicBezTo>
                    <a:pt x="44" y="149"/>
                    <a:pt x="45" y="148"/>
                    <a:pt x="45" y="148"/>
                  </a:cubicBezTo>
                  <a:close/>
                  <a:moveTo>
                    <a:pt x="44" y="138"/>
                  </a:moveTo>
                  <a:cubicBezTo>
                    <a:pt x="44" y="138"/>
                    <a:pt x="44" y="138"/>
                    <a:pt x="44" y="138"/>
                  </a:cubicBezTo>
                  <a:cubicBezTo>
                    <a:pt x="44" y="138"/>
                    <a:pt x="44" y="138"/>
                    <a:pt x="44" y="138"/>
                  </a:cubicBezTo>
                  <a:cubicBezTo>
                    <a:pt x="44" y="138"/>
                    <a:pt x="44" y="138"/>
                    <a:pt x="44" y="138"/>
                  </a:cubicBezTo>
                  <a:close/>
                  <a:moveTo>
                    <a:pt x="46" y="254"/>
                  </a:moveTo>
                  <a:cubicBezTo>
                    <a:pt x="46" y="254"/>
                    <a:pt x="46" y="253"/>
                    <a:pt x="45" y="253"/>
                  </a:cubicBezTo>
                  <a:cubicBezTo>
                    <a:pt x="45" y="253"/>
                    <a:pt x="45" y="252"/>
                    <a:pt x="45" y="252"/>
                  </a:cubicBezTo>
                  <a:cubicBezTo>
                    <a:pt x="45" y="252"/>
                    <a:pt x="45" y="252"/>
                    <a:pt x="45" y="252"/>
                  </a:cubicBezTo>
                  <a:cubicBezTo>
                    <a:pt x="45" y="252"/>
                    <a:pt x="46" y="251"/>
                    <a:pt x="46" y="251"/>
                  </a:cubicBezTo>
                  <a:cubicBezTo>
                    <a:pt x="46" y="251"/>
                    <a:pt x="46" y="252"/>
                    <a:pt x="46" y="252"/>
                  </a:cubicBezTo>
                  <a:cubicBezTo>
                    <a:pt x="46" y="253"/>
                    <a:pt x="46" y="253"/>
                    <a:pt x="47" y="254"/>
                  </a:cubicBezTo>
                  <a:cubicBezTo>
                    <a:pt x="47" y="254"/>
                    <a:pt x="46" y="254"/>
                    <a:pt x="46" y="254"/>
                  </a:cubicBezTo>
                  <a:close/>
                  <a:moveTo>
                    <a:pt x="42" y="107"/>
                  </a:moveTo>
                  <a:cubicBezTo>
                    <a:pt x="43" y="107"/>
                    <a:pt x="43" y="106"/>
                    <a:pt x="43" y="106"/>
                  </a:cubicBezTo>
                  <a:cubicBezTo>
                    <a:pt x="43" y="106"/>
                    <a:pt x="44" y="107"/>
                    <a:pt x="44" y="107"/>
                  </a:cubicBezTo>
                  <a:cubicBezTo>
                    <a:pt x="45" y="107"/>
                    <a:pt x="45" y="106"/>
                    <a:pt x="46" y="106"/>
                  </a:cubicBezTo>
                  <a:cubicBezTo>
                    <a:pt x="46" y="107"/>
                    <a:pt x="47" y="108"/>
                    <a:pt x="48" y="108"/>
                  </a:cubicBezTo>
                  <a:cubicBezTo>
                    <a:pt x="48" y="109"/>
                    <a:pt x="48" y="109"/>
                    <a:pt x="49" y="109"/>
                  </a:cubicBezTo>
                  <a:cubicBezTo>
                    <a:pt x="48" y="110"/>
                    <a:pt x="47" y="110"/>
                    <a:pt x="47" y="111"/>
                  </a:cubicBezTo>
                  <a:cubicBezTo>
                    <a:pt x="47" y="111"/>
                    <a:pt x="47" y="111"/>
                    <a:pt x="47" y="111"/>
                  </a:cubicBezTo>
                  <a:cubicBezTo>
                    <a:pt x="47" y="109"/>
                    <a:pt x="45" y="107"/>
                    <a:pt x="42" y="107"/>
                  </a:cubicBezTo>
                  <a:close/>
                  <a:moveTo>
                    <a:pt x="47" y="119"/>
                  </a:moveTo>
                  <a:cubicBezTo>
                    <a:pt x="47" y="119"/>
                    <a:pt x="48" y="119"/>
                    <a:pt x="48" y="119"/>
                  </a:cubicBezTo>
                  <a:cubicBezTo>
                    <a:pt x="48" y="119"/>
                    <a:pt x="48" y="119"/>
                    <a:pt x="48" y="119"/>
                  </a:cubicBezTo>
                  <a:cubicBezTo>
                    <a:pt x="48" y="119"/>
                    <a:pt x="48" y="119"/>
                    <a:pt x="48" y="119"/>
                  </a:cubicBezTo>
                  <a:cubicBezTo>
                    <a:pt x="47" y="119"/>
                    <a:pt x="47" y="119"/>
                    <a:pt x="47" y="119"/>
                  </a:cubicBezTo>
                  <a:close/>
                  <a:moveTo>
                    <a:pt x="49" y="126"/>
                  </a:moveTo>
                  <a:cubicBezTo>
                    <a:pt x="49" y="126"/>
                    <a:pt x="48" y="126"/>
                    <a:pt x="48" y="126"/>
                  </a:cubicBezTo>
                  <a:cubicBezTo>
                    <a:pt x="49" y="125"/>
                    <a:pt x="49" y="124"/>
                    <a:pt x="50" y="123"/>
                  </a:cubicBezTo>
                  <a:cubicBezTo>
                    <a:pt x="50" y="124"/>
                    <a:pt x="50" y="124"/>
                    <a:pt x="50" y="124"/>
                  </a:cubicBezTo>
                  <a:cubicBezTo>
                    <a:pt x="49" y="124"/>
                    <a:pt x="49" y="125"/>
                    <a:pt x="49" y="126"/>
                  </a:cubicBezTo>
                  <a:close/>
                  <a:moveTo>
                    <a:pt x="52" y="86"/>
                  </a:moveTo>
                  <a:cubicBezTo>
                    <a:pt x="52" y="86"/>
                    <a:pt x="52" y="86"/>
                    <a:pt x="52" y="86"/>
                  </a:cubicBezTo>
                  <a:cubicBezTo>
                    <a:pt x="51" y="85"/>
                    <a:pt x="51" y="85"/>
                    <a:pt x="50" y="84"/>
                  </a:cubicBezTo>
                  <a:cubicBezTo>
                    <a:pt x="51" y="84"/>
                    <a:pt x="51" y="84"/>
                    <a:pt x="52" y="83"/>
                  </a:cubicBezTo>
                  <a:cubicBezTo>
                    <a:pt x="52" y="84"/>
                    <a:pt x="53" y="84"/>
                    <a:pt x="53" y="84"/>
                  </a:cubicBezTo>
                  <a:cubicBezTo>
                    <a:pt x="52" y="84"/>
                    <a:pt x="52" y="85"/>
                    <a:pt x="52" y="86"/>
                  </a:cubicBezTo>
                  <a:close/>
                  <a:moveTo>
                    <a:pt x="55" y="71"/>
                  </a:moveTo>
                  <a:cubicBezTo>
                    <a:pt x="55" y="70"/>
                    <a:pt x="55" y="70"/>
                    <a:pt x="55" y="70"/>
                  </a:cubicBezTo>
                  <a:cubicBezTo>
                    <a:pt x="55" y="70"/>
                    <a:pt x="56" y="70"/>
                    <a:pt x="56" y="70"/>
                  </a:cubicBezTo>
                  <a:cubicBezTo>
                    <a:pt x="56" y="70"/>
                    <a:pt x="56" y="70"/>
                    <a:pt x="56" y="70"/>
                  </a:cubicBezTo>
                  <a:cubicBezTo>
                    <a:pt x="56" y="72"/>
                    <a:pt x="56" y="73"/>
                    <a:pt x="58" y="74"/>
                  </a:cubicBezTo>
                  <a:cubicBezTo>
                    <a:pt x="58" y="74"/>
                    <a:pt x="58" y="74"/>
                    <a:pt x="58" y="75"/>
                  </a:cubicBezTo>
                  <a:cubicBezTo>
                    <a:pt x="57" y="74"/>
                    <a:pt x="56" y="74"/>
                    <a:pt x="55" y="74"/>
                  </a:cubicBezTo>
                  <a:cubicBezTo>
                    <a:pt x="55" y="74"/>
                    <a:pt x="54" y="74"/>
                    <a:pt x="54" y="74"/>
                  </a:cubicBezTo>
                  <a:cubicBezTo>
                    <a:pt x="54" y="73"/>
                    <a:pt x="55" y="72"/>
                    <a:pt x="55" y="71"/>
                  </a:cubicBezTo>
                  <a:close/>
                  <a:moveTo>
                    <a:pt x="58" y="282"/>
                  </a:moveTo>
                  <a:cubicBezTo>
                    <a:pt x="58" y="282"/>
                    <a:pt x="57" y="282"/>
                    <a:pt x="57" y="282"/>
                  </a:cubicBezTo>
                  <a:cubicBezTo>
                    <a:pt x="56" y="282"/>
                    <a:pt x="56" y="281"/>
                    <a:pt x="55" y="281"/>
                  </a:cubicBezTo>
                  <a:cubicBezTo>
                    <a:pt x="55" y="281"/>
                    <a:pt x="55" y="280"/>
                    <a:pt x="55" y="280"/>
                  </a:cubicBezTo>
                  <a:cubicBezTo>
                    <a:pt x="56" y="281"/>
                    <a:pt x="57" y="281"/>
                    <a:pt x="58" y="281"/>
                  </a:cubicBezTo>
                  <a:cubicBezTo>
                    <a:pt x="58" y="281"/>
                    <a:pt x="58" y="281"/>
                    <a:pt x="58" y="282"/>
                  </a:cubicBezTo>
                  <a:cubicBezTo>
                    <a:pt x="58" y="282"/>
                    <a:pt x="58" y="282"/>
                    <a:pt x="58" y="282"/>
                  </a:cubicBezTo>
                  <a:close/>
                  <a:moveTo>
                    <a:pt x="58" y="138"/>
                  </a:moveTo>
                  <a:cubicBezTo>
                    <a:pt x="58" y="138"/>
                    <a:pt x="57" y="138"/>
                    <a:pt x="57" y="138"/>
                  </a:cubicBezTo>
                  <a:cubicBezTo>
                    <a:pt x="57" y="138"/>
                    <a:pt x="56" y="138"/>
                    <a:pt x="56" y="138"/>
                  </a:cubicBezTo>
                  <a:cubicBezTo>
                    <a:pt x="56" y="138"/>
                    <a:pt x="55" y="138"/>
                    <a:pt x="55" y="138"/>
                  </a:cubicBezTo>
                  <a:cubicBezTo>
                    <a:pt x="56" y="137"/>
                    <a:pt x="56" y="136"/>
                    <a:pt x="56" y="135"/>
                  </a:cubicBezTo>
                  <a:cubicBezTo>
                    <a:pt x="56" y="134"/>
                    <a:pt x="56" y="134"/>
                    <a:pt x="55" y="133"/>
                  </a:cubicBezTo>
                  <a:cubicBezTo>
                    <a:pt x="56" y="133"/>
                    <a:pt x="56" y="133"/>
                    <a:pt x="57" y="133"/>
                  </a:cubicBezTo>
                  <a:cubicBezTo>
                    <a:pt x="57" y="133"/>
                    <a:pt x="57" y="133"/>
                    <a:pt x="57" y="133"/>
                  </a:cubicBezTo>
                  <a:cubicBezTo>
                    <a:pt x="57" y="134"/>
                    <a:pt x="57" y="134"/>
                    <a:pt x="57" y="134"/>
                  </a:cubicBezTo>
                  <a:cubicBezTo>
                    <a:pt x="57" y="136"/>
                    <a:pt x="57" y="137"/>
                    <a:pt x="58" y="137"/>
                  </a:cubicBezTo>
                  <a:cubicBezTo>
                    <a:pt x="58" y="138"/>
                    <a:pt x="58" y="138"/>
                    <a:pt x="58" y="138"/>
                  </a:cubicBezTo>
                  <a:close/>
                  <a:moveTo>
                    <a:pt x="58" y="52"/>
                  </a:moveTo>
                  <a:cubicBezTo>
                    <a:pt x="58" y="52"/>
                    <a:pt x="58" y="52"/>
                    <a:pt x="58" y="52"/>
                  </a:cubicBezTo>
                  <a:cubicBezTo>
                    <a:pt x="57" y="52"/>
                    <a:pt x="56" y="52"/>
                    <a:pt x="55" y="53"/>
                  </a:cubicBezTo>
                  <a:cubicBezTo>
                    <a:pt x="55" y="52"/>
                    <a:pt x="55" y="52"/>
                    <a:pt x="55" y="52"/>
                  </a:cubicBezTo>
                  <a:cubicBezTo>
                    <a:pt x="55" y="51"/>
                    <a:pt x="55" y="50"/>
                    <a:pt x="54" y="49"/>
                  </a:cubicBezTo>
                  <a:cubicBezTo>
                    <a:pt x="55" y="49"/>
                    <a:pt x="56" y="50"/>
                    <a:pt x="57" y="50"/>
                  </a:cubicBezTo>
                  <a:cubicBezTo>
                    <a:pt x="58" y="50"/>
                    <a:pt x="59" y="49"/>
                    <a:pt x="60" y="48"/>
                  </a:cubicBezTo>
                  <a:cubicBezTo>
                    <a:pt x="60" y="49"/>
                    <a:pt x="59" y="50"/>
                    <a:pt x="59" y="51"/>
                  </a:cubicBezTo>
                  <a:cubicBezTo>
                    <a:pt x="59" y="51"/>
                    <a:pt x="59" y="51"/>
                    <a:pt x="59" y="51"/>
                  </a:cubicBezTo>
                  <a:cubicBezTo>
                    <a:pt x="59" y="51"/>
                    <a:pt x="58" y="52"/>
                    <a:pt x="58" y="52"/>
                  </a:cubicBezTo>
                  <a:close/>
                  <a:moveTo>
                    <a:pt x="60" y="99"/>
                  </a:moveTo>
                  <a:cubicBezTo>
                    <a:pt x="60" y="99"/>
                    <a:pt x="60" y="99"/>
                    <a:pt x="60" y="98"/>
                  </a:cubicBezTo>
                  <a:cubicBezTo>
                    <a:pt x="60" y="99"/>
                    <a:pt x="60" y="99"/>
                    <a:pt x="60" y="99"/>
                  </a:cubicBezTo>
                  <a:cubicBezTo>
                    <a:pt x="60" y="99"/>
                    <a:pt x="60" y="99"/>
                    <a:pt x="60" y="99"/>
                  </a:cubicBezTo>
                  <a:close/>
                  <a:moveTo>
                    <a:pt x="60" y="97"/>
                  </a:moveTo>
                  <a:cubicBezTo>
                    <a:pt x="60" y="96"/>
                    <a:pt x="60" y="96"/>
                    <a:pt x="60" y="95"/>
                  </a:cubicBezTo>
                  <a:cubicBezTo>
                    <a:pt x="60" y="95"/>
                    <a:pt x="60" y="95"/>
                    <a:pt x="60" y="95"/>
                  </a:cubicBezTo>
                  <a:cubicBezTo>
                    <a:pt x="60" y="95"/>
                    <a:pt x="60" y="95"/>
                    <a:pt x="61" y="95"/>
                  </a:cubicBezTo>
                  <a:cubicBezTo>
                    <a:pt x="60" y="96"/>
                    <a:pt x="60" y="96"/>
                    <a:pt x="60" y="97"/>
                  </a:cubicBezTo>
                  <a:close/>
                  <a:moveTo>
                    <a:pt x="62" y="196"/>
                  </a:moveTo>
                  <a:cubicBezTo>
                    <a:pt x="62" y="196"/>
                    <a:pt x="62" y="196"/>
                    <a:pt x="61" y="196"/>
                  </a:cubicBezTo>
                  <a:cubicBezTo>
                    <a:pt x="61" y="196"/>
                    <a:pt x="61" y="196"/>
                    <a:pt x="61" y="196"/>
                  </a:cubicBezTo>
                  <a:cubicBezTo>
                    <a:pt x="62" y="196"/>
                    <a:pt x="62" y="196"/>
                    <a:pt x="62" y="196"/>
                  </a:cubicBezTo>
                  <a:cubicBezTo>
                    <a:pt x="63" y="196"/>
                    <a:pt x="64" y="195"/>
                    <a:pt x="65" y="195"/>
                  </a:cubicBezTo>
                  <a:cubicBezTo>
                    <a:pt x="65" y="195"/>
                    <a:pt x="65" y="195"/>
                    <a:pt x="66" y="195"/>
                  </a:cubicBezTo>
                  <a:cubicBezTo>
                    <a:pt x="66" y="195"/>
                    <a:pt x="65" y="195"/>
                    <a:pt x="65" y="196"/>
                  </a:cubicBezTo>
                  <a:cubicBezTo>
                    <a:pt x="65" y="197"/>
                    <a:pt x="66" y="197"/>
                    <a:pt x="66" y="198"/>
                  </a:cubicBezTo>
                  <a:cubicBezTo>
                    <a:pt x="66" y="198"/>
                    <a:pt x="66" y="198"/>
                    <a:pt x="66" y="199"/>
                  </a:cubicBezTo>
                  <a:cubicBezTo>
                    <a:pt x="66" y="199"/>
                    <a:pt x="66" y="199"/>
                    <a:pt x="66" y="199"/>
                  </a:cubicBezTo>
                  <a:cubicBezTo>
                    <a:pt x="65" y="197"/>
                    <a:pt x="64" y="196"/>
                    <a:pt x="62" y="196"/>
                  </a:cubicBezTo>
                  <a:close/>
                  <a:moveTo>
                    <a:pt x="67" y="246"/>
                  </a:moveTo>
                  <a:cubicBezTo>
                    <a:pt x="67" y="246"/>
                    <a:pt x="67" y="246"/>
                    <a:pt x="67" y="246"/>
                  </a:cubicBezTo>
                  <a:cubicBezTo>
                    <a:pt x="66" y="245"/>
                    <a:pt x="66" y="245"/>
                    <a:pt x="66" y="245"/>
                  </a:cubicBezTo>
                  <a:cubicBezTo>
                    <a:pt x="66" y="245"/>
                    <a:pt x="66" y="245"/>
                    <a:pt x="66" y="245"/>
                  </a:cubicBezTo>
                  <a:cubicBezTo>
                    <a:pt x="66" y="245"/>
                    <a:pt x="66" y="245"/>
                    <a:pt x="67" y="245"/>
                  </a:cubicBezTo>
                  <a:cubicBezTo>
                    <a:pt x="67" y="245"/>
                    <a:pt x="67" y="245"/>
                    <a:pt x="67" y="245"/>
                  </a:cubicBezTo>
                  <a:cubicBezTo>
                    <a:pt x="67" y="245"/>
                    <a:pt x="67" y="245"/>
                    <a:pt x="67" y="246"/>
                  </a:cubicBezTo>
                  <a:close/>
                  <a:moveTo>
                    <a:pt x="69" y="128"/>
                  </a:moveTo>
                  <a:cubicBezTo>
                    <a:pt x="69" y="128"/>
                    <a:pt x="69" y="128"/>
                    <a:pt x="69" y="128"/>
                  </a:cubicBezTo>
                  <a:cubicBezTo>
                    <a:pt x="69" y="128"/>
                    <a:pt x="69" y="128"/>
                    <a:pt x="69" y="128"/>
                  </a:cubicBezTo>
                  <a:cubicBezTo>
                    <a:pt x="69" y="128"/>
                    <a:pt x="69" y="128"/>
                    <a:pt x="69" y="128"/>
                  </a:cubicBezTo>
                  <a:close/>
                  <a:moveTo>
                    <a:pt x="72" y="109"/>
                  </a:moveTo>
                  <a:cubicBezTo>
                    <a:pt x="71" y="110"/>
                    <a:pt x="71" y="110"/>
                    <a:pt x="71" y="110"/>
                  </a:cubicBezTo>
                  <a:cubicBezTo>
                    <a:pt x="71" y="110"/>
                    <a:pt x="70" y="110"/>
                    <a:pt x="70" y="110"/>
                  </a:cubicBezTo>
                  <a:cubicBezTo>
                    <a:pt x="69" y="109"/>
                    <a:pt x="68" y="108"/>
                    <a:pt x="67" y="108"/>
                  </a:cubicBezTo>
                  <a:cubicBezTo>
                    <a:pt x="67" y="107"/>
                    <a:pt x="67" y="107"/>
                    <a:pt x="67" y="106"/>
                  </a:cubicBezTo>
                  <a:cubicBezTo>
                    <a:pt x="67" y="105"/>
                    <a:pt x="67" y="104"/>
                    <a:pt x="66" y="103"/>
                  </a:cubicBezTo>
                  <a:cubicBezTo>
                    <a:pt x="66" y="103"/>
                    <a:pt x="66" y="103"/>
                    <a:pt x="66" y="103"/>
                  </a:cubicBezTo>
                  <a:cubicBezTo>
                    <a:pt x="66" y="103"/>
                    <a:pt x="67" y="103"/>
                    <a:pt x="67" y="103"/>
                  </a:cubicBezTo>
                  <a:cubicBezTo>
                    <a:pt x="69" y="103"/>
                    <a:pt x="70" y="102"/>
                    <a:pt x="71" y="100"/>
                  </a:cubicBezTo>
                  <a:cubicBezTo>
                    <a:pt x="71" y="100"/>
                    <a:pt x="71" y="101"/>
                    <a:pt x="71" y="101"/>
                  </a:cubicBezTo>
                  <a:cubicBezTo>
                    <a:pt x="71" y="101"/>
                    <a:pt x="71" y="102"/>
                    <a:pt x="72" y="103"/>
                  </a:cubicBezTo>
                  <a:cubicBezTo>
                    <a:pt x="72" y="103"/>
                    <a:pt x="72" y="103"/>
                    <a:pt x="72" y="104"/>
                  </a:cubicBezTo>
                  <a:cubicBezTo>
                    <a:pt x="71" y="105"/>
                    <a:pt x="71" y="106"/>
                    <a:pt x="71" y="107"/>
                  </a:cubicBezTo>
                  <a:cubicBezTo>
                    <a:pt x="71" y="108"/>
                    <a:pt x="71" y="109"/>
                    <a:pt x="72" y="109"/>
                  </a:cubicBezTo>
                  <a:close/>
                  <a:moveTo>
                    <a:pt x="71" y="99"/>
                  </a:moveTo>
                  <a:cubicBezTo>
                    <a:pt x="71" y="99"/>
                    <a:pt x="72" y="99"/>
                    <a:pt x="72" y="98"/>
                  </a:cubicBezTo>
                  <a:cubicBezTo>
                    <a:pt x="72" y="98"/>
                    <a:pt x="71" y="97"/>
                    <a:pt x="71" y="97"/>
                  </a:cubicBezTo>
                  <a:cubicBezTo>
                    <a:pt x="71" y="97"/>
                    <a:pt x="71" y="97"/>
                    <a:pt x="71" y="97"/>
                  </a:cubicBezTo>
                  <a:cubicBezTo>
                    <a:pt x="71" y="97"/>
                    <a:pt x="72" y="98"/>
                    <a:pt x="72" y="98"/>
                  </a:cubicBezTo>
                  <a:cubicBezTo>
                    <a:pt x="72" y="98"/>
                    <a:pt x="72" y="98"/>
                    <a:pt x="71" y="99"/>
                  </a:cubicBezTo>
                  <a:close/>
                  <a:moveTo>
                    <a:pt x="71" y="85"/>
                  </a:moveTo>
                  <a:cubicBezTo>
                    <a:pt x="72" y="85"/>
                    <a:pt x="73" y="84"/>
                    <a:pt x="73" y="83"/>
                  </a:cubicBezTo>
                  <a:cubicBezTo>
                    <a:pt x="74" y="84"/>
                    <a:pt x="75" y="85"/>
                    <a:pt x="76" y="85"/>
                  </a:cubicBezTo>
                  <a:cubicBezTo>
                    <a:pt x="76" y="85"/>
                    <a:pt x="76" y="85"/>
                    <a:pt x="76" y="85"/>
                  </a:cubicBezTo>
                  <a:cubicBezTo>
                    <a:pt x="77" y="86"/>
                    <a:pt x="77" y="86"/>
                    <a:pt x="78" y="87"/>
                  </a:cubicBezTo>
                  <a:cubicBezTo>
                    <a:pt x="77" y="87"/>
                    <a:pt x="77" y="87"/>
                    <a:pt x="76" y="88"/>
                  </a:cubicBezTo>
                  <a:cubicBezTo>
                    <a:pt x="76" y="87"/>
                    <a:pt x="76" y="87"/>
                    <a:pt x="75" y="87"/>
                  </a:cubicBezTo>
                  <a:cubicBezTo>
                    <a:pt x="74" y="87"/>
                    <a:pt x="74" y="88"/>
                    <a:pt x="73" y="88"/>
                  </a:cubicBezTo>
                  <a:cubicBezTo>
                    <a:pt x="73" y="87"/>
                    <a:pt x="72" y="86"/>
                    <a:pt x="71" y="85"/>
                  </a:cubicBezTo>
                  <a:close/>
                  <a:moveTo>
                    <a:pt x="77" y="138"/>
                  </a:moveTo>
                  <a:cubicBezTo>
                    <a:pt x="77" y="138"/>
                    <a:pt x="77" y="138"/>
                    <a:pt x="77" y="138"/>
                  </a:cubicBezTo>
                  <a:cubicBezTo>
                    <a:pt x="77" y="138"/>
                    <a:pt x="77" y="138"/>
                    <a:pt x="77" y="138"/>
                  </a:cubicBezTo>
                  <a:cubicBezTo>
                    <a:pt x="77" y="138"/>
                    <a:pt x="77" y="138"/>
                    <a:pt x="77" y="138"/>
                  </a:cubicBezTo>
                  <a:close/>
                  <a:moveTo>
                    <a:pt x="75" y="176"/>
                  </a:moveTo>
                  <a:cubicBezTo>
                    <a:pt x="75" y="176"/>
                    <a:pt x="75" y="176"/>
                    <a:pt x="75" y="176"/>
                  </a:cubicBezTo>
                  <a:cubicBezTo>
                    <a:pt x="75" y="176"/>
                    <a:pt x="75" y="176"/>
                    <a:pt x="75" y="176"/>
                  </a:cubicBezTo>
                  <a:cubicBezTo>
                    <a:pt x="75" y="176"/>
                    <a:pt x="75" y="176"/>
                    <a:pt x="75" y="176"/>
                  </a:cubicBezTo>
                  <a:close/>
                  <a:moveTo>
                    <a:pt x="78" y="306"/>
                  </a:moveTo>
                  <a:cubicBezTo>
                    <a:pt x="77" y="307"/>
                    <a:pt x="76" y="307"/>
                    <a:pt x="75" y="308"/>
                  </a:cubicBezTo>
                  <a:cubicBezTo>
                    <a:pt x="75" y="307"/>
                    <a:pt x="75" y="307"/>
                    <a:pt x="75" y="306"/>
                  </a:cubicBezTo>
                  <a:cubicBezTo>
                    <a:pt x="76" y="306"/>
                    <a:pt x="76" y="306"/>
                    <a:pt x="77" y="306"/>
                  </a:cubicBezTo>
                  <a:cubicBezTo>
                    <a:pt x="77" y="306"/>
                    <a:pt x="78" y="306"/>
                    <a:pt x="78" y="306"/>
                  </a:cubicBezTo>
                  <a:cubicBezTo>
                    <a:pt x="78" y="306"/>
                    <a:pt x="78" y="306"/>
                    <a:pt x="78" y="306"/>
                  </a:cubicBezTo>
                  <a:close/>
                  <a:moveTo>
                    <a:pt x="76" y="77"/>
                  </a:moveTo>
                  <a:cubicBezTo>
                    <a:pt x="74" y="77"/>
                    <a:pt x="73" y="78"/>
                    <a:pt x="73" y="79"/>
                  </a:cubicBezTo>
                  <a:cubicBezTo>
                    <a:pt x="72" y="79"/>
                    <a:pt x="72" y="79"/>
                    <a:pt x="72" y="79"/>
                  </a:cubicBezTo>
                  <a:cubicBezTo>
                    <a:pt x="73" y="78"/>
                    <a:pt x="73" y="78"/>
                    <a:pt x="73" y="77"/>
                  </a:cubicBezTo>
                  <a:cubicBezTo>
                    <a:pt x="75" y="77"/>
                    <a:pt x="75" y="75"/>
                    <a:pt x="76" y="74"/>
                  </a:cubicBezTo>
                  <a:cubicBezTo>
                    <a:pt x="76" y="75"/>
                    <a:pt x="77" y="75"/>
                    <a:pt x="78" y="75"/>
                  </a:cubicBezTo>
                  <a:cubicBezTo>
                    <a:pt x="79" y="75"/>
                    <a:pt x="79" y="75"/>
                    <a:pt x="79" y="75"/>
                  </a:cubicBezTo>
                  <a:cubicBezTo>
                    <a:pt x="79" y="75"/>
                    <a:pt x="79" y="76"/>
                    <a:pt x="79" y="76"/>
                  </a:cubicBezTo>
                  <a:cubicBezTo>
                    <a:pt x="79" y="77"/>
                    <a:pt x="79" y="79"/>
                    <a:pt x="80" y="79"/>
                  </a:cubicBezTo>
                  <a:cubicBezTo>
                    <a:pt x="80" y="79"/>
                    <a:pt x="80" y="79"/>
                    <a:pt x="79" y="80"/>
                  </a:cubicBezTo>
                  <a:cubicBezTo>
                    <a:pt x="79" y="78"/>
                    <a:pt x="77" y="77"/>
                    <a:pt x="76" y="77"/>
                  </a:cubicBezTo>
                  <a:close/>
                  <a:moveTo>
                    <a:pt x="83" y="283"/>
                  </a:moveTo>
                  <a:cubicBezTo>
                    <a:pt x="82" y="284"/>
                    <a:pt x="81" y="285"/>
                    <a:pt x="80" y="286"/>
                  </a:cubicBezTo>
                  <a:cubicBezTo>
                    <a:pt x="80" y="286"/>
                    <a:pt x="80" y="286"/>
                    <a:pt x="80" y="286"/>
                  </a:cubicBezTo>
                  <a:cubicBezTo>
                    <a:pt x="81" y="285"/>
                    <a:pt x="81" y="284"/>
                    <a:pt x="81" y="282"/>
                  </a:cubicBezTo>
                  <a:cubicBezTo>
                    <a:pt x="81" y="282"/>
                    <a:pt x="81" y="282"/>
                    <a:pt x="81" y="282"/>
                  </a:cubicBezTo>
                  <a:cubicBezTo>
                    <a:pt x="82" y="282"/>
                    <a:pt x="82" y="281"/>
                    <a:pt x="82" y="280"/>
                  </a:cubicBezTo>
                  <a:cubicBezTo>
                    <a:pt x="82" y="281"/>
                    <a:pt x="83" y="282"/>
                    <a:pt x="83" y="283"/>
                  </a:cubicBezTo>
                  <a:cubicBezTo>
                    <a:pt x="83" y="283"/>
                    <a:pt x="83" y="283"/>
                    <a:pt x="83" y="283"/>
                  </a:cubicBezTo>
                  <a:close/>
                  <a:moveTo>
                    <a:pt x="84" y="126"/>
                  </a:moveTo>
                  <a:cubicBezTo>
                    <a:pt x="84" y="126"/>
                    <a:pt x="84" y="125"/>
                    <a:pt x="84" y="125"/>
                  </a:cubicBezTo>
                  <a:cubicBezTo>
                    <a:pt x="84" y="125"/>
                    <a:pt x="84" y="124"/>
                    <a:pt x="84" y="124"/>
                  </a:cubicBezTo>
                  <a:cubicBezTo>
                    <a:pt x="84" y="124"/>
                    <a:pt x="85" y="124"/>
                    <a:pt x="85" y="124"/>
                  </a:cubicBezTo>
                  <a:cubicBezTo>
                    <a:pt x="85" y="125"/>
                    <a:pt x="85" y="125"/>
                    <a:pt x="85" y="126"/>
                  </a:cubicBezTo>
                  <a:cubicBezTo>
                    <a:pt x="85" y="126"/>
                    <a:pt x="84" y="126"/>
                    <a:pt x="84" y="126"/>
                  </a:cubicBezTo>
                  <a:close/>
                  <a:moveTo>
                    <a:pt x="86" y="111"/>
                  </a:moveTo>
                  <a:cubicBezTo>
                    <a:pt x="85" y="111"/>
                    <a:pt x="85" y="111"/>
                    <a:pt x="84" y="111"/>
                  </a:cubicBezTo>
                  <a:cubicBezTo>
                    <a:pt x="84" y="111"/>
                    <a:pt x="84" y="111"/>
                    <a:pt x="84" y="111"/>
                  </a:cubicBezTo>
                  <a:cubicBezTo>
                    <a:pt x="84" y="110"/>
                    <a:pt x="85" y="110"/>
                    <a:pt x="85" y="110"/>
                  </a:cubicBezTo>
                  <a:cubicBezTo>
                    <a:pt x="85" y="110"/>
                    <a:pt x="86" y="110"/>
                    <a:pt x="86" y="110"/>
                  </a:cubicBezTo>
                  <a:cubicBezTo>
                    <a:pt x="86" y="110"/>
                    <a:pt x="86" y="110"/>
                    <a:pt x="86" y="111"/>
                  </a:cubicBezTo>
                  <a:close/>
                  <a:moveTo>
                    <a:pt x="83" y="103"/>
                  </a:moveTo>
                  <a:cubicBezTo>
                    <a:pt x="83" y="103"/>
                    <a:pt x="83" y="103"/>
                    <a:pt x="83" y="102"/>
                  </a:cubicBezTo>
                  <a:cubicBezTo>
                    <a:pt x="83" y="102"/>
                    <a:pt x="83" y="101"/>
                    <a:pt x="83" y="101"/>
                  </a:cubicBezTo>
                  <a:cubicBezTo>
                    <a:pt x="84" y="100"/>
                    <a:pt x="84" y="99"/>
                    <a:pt x="84" y="98"/>
                  </a:cubicBezTo>
                  <a:cubicBezTo>
                    <a:pt x="85" y="100"/>
                    <a:pt x="86" y="100"/>
                    <a:pt x="88" y="100"/>
                  </a:cubicBezTo>
                  <a:cubicBezTo>
                    <a:pt x="89" y="100"/>
                    <a:pt x="90" y="100"/>
                    <a:pt x="90" y="99"/>
                  </a:cubicBezTo>
                  <a:cubicBezTo>
                    <a:pt x="91" y="99"/>
                    <a:pt x="91" y="99"/>
                    <a:pt x="91" y="99"/>
                  </a:cubicBezTo>
                  <a:cubicBezTo>
                    <a:pt x="91" y="99"/>
                    <a:pt x="91" y="99"/>
                    <a:pt x="91" y="100"/>
                  </a:cubicBezTo>
                  <a:cubicBezTo>
                    <a:pt x="90" y="100"/>
                    <a:pt x="90" y="102"/>
                    <a:pt x="90" y="103"/>
                  </a:cubicBezTo>
                  <a:cubicBezTo>
                    <a:pt x="90" y="103"/>
                    <a:pt x="90" y="103"/>
                    <a:pt x="90" y="103"/>
                  </a:cubicBezTo>
                  <a:cubicBezTo>
                    <a:pt x="89" y="102"/>
                    <a:pt x="88" y="101"/>
                    <a:pt x="87" y="101"/>
                  </a:cubicBezTo>
                  <a:cubicBezTo>
                    <a:pt x="85" y="101"/>
                    <a:pt x="84" y="102"/>
                    <a:pt x="83" y="103"/>
                  </a:cubicBezTo>
                  <a:close/>
                  <a:moveTo>
                    <a:pt x="89" y="225"/>
                  </a:moveTo>
                  <a:cubicBezTo>
                    <a:pt x="89" y="225"/>
                    <a:pt x="89" y="225"/>
                    <a:pt x="88" y="225"/>
                  </a:cubicBezTo>
                  <a:cubicBezTo>
                    <a:pt x="89" y="224"/>
                    <a:pt x="89" y="224"/>
                    <a:pt x="89" y="224"/>
                  </a:cubicBezTo>
                  <a:cubicBezTo>
                    <a:pt x="89" y="224"/>
                    <a:pt x="89" y="225"/>
                    <a:pt x="89" y="225"/>
                  </a:cubicBezTo>
                  <a:cubicBezTo>
                    <a:pt x="89" y="225"/>
                    <a:pt x="89" y="225"/>
                    <a:pt x="89" y="225"/>
                  </a:cubicBezTo>
                  <a:close/>
                  <a:moveTo>
                    <a:pt x="90" y="316"/>
                  </a:moveTo>
                  <a:cubicBezTo>
                    <a:pt x="90" y="316"/>
                    <a:pt x="90" y="316"/>
                    <a:pt x="90" y="316"/>
                  </a:cubicBezTo>
                  <a:cubicBezTo>
                    <a:pt x="90" y="316"/>
                    <a:pt x="90" y="316"/>
                    <a:pt x="90" y="316"/>
                  </a:cubicBezTo>
                  <a:cubicBezTo>
                    <a:pt x="90" y="316"/>
                    <a:pt x="90" y="316"/>
                    <a:pt x="90" y="316"/>
                  </a:cubicBezTo>
                  <a:cubicBezTo>
                    <a:pt x="90" y="316"/>
                    <a:pt x="90" y="316"/>
                    <a:pt x="90" y="316"/>
                  </a:cubicBezTo>
                  <a:cubicBezTo>
                    <a:pt x="90" y="316"/>
                    <a:pt x="90" y="316"/>
                    <a:pt x="90" y="316"/>
                  </a:cubicBezTo>
                  <a:cubicBezTo>
                    <a:pt x="90" y="316"/>
                    <a:pt x="90" y="316"/>
                    <a:pt x="90" y="316"/>
                  </a:cubicBezTo>
                  <a:close/>
                  <a:moveTo>
                    <a:pt x="92" y="294"/>
                  </a:moveTo>
                  <a:cubicBezTo>
                    <a:pt x="92" y="294"/>
                    <a:pt x="92" y="294"/>
                    <a:pt x="92" y="294"/>
                  </a:cubicBezTo>
                  <a:cubicBezTo>
                    <a:pt x="92" y="294"/>
                    <a:pt x="92" y="294"/>
                    <a:pt x="91" y="294"/>
                  </a:cubicBezTo>
                  <a:cubicBezTo>
                    <a:pt x="91" y="294"/>
                    <a:pt x="91" y="294"/>
                    <a:pt x="91" y="294"/>
                  </a:cubicBezTo>
                  <a:cubicBezTo>
                    <a:pt x="91" y="294"/>
                    <a:pt x="90" y="294"/>
                    <a:pt x="90" y="293"/>
                  </a:cubicBezTo>
                  <a:cubicBezTo>
                    <a:pt x="90" y="293"/>
                    <a:pt x="90" y="293"/>
                    <a:pt x="89" y="293"/>
                  </a:cubicBezTo>
                  <a:cubicBezTo>
                    <a:pt x="90" y="293"/>
                    <a:pt x="90" y="293"/>
                    <a:pt x="90" y="293"/>
                  </a:cubicBezTo>
                  <a:cubicBezTo>
                    <a:pt x="91" y="293"/>
                    <a:pt x="92" y="293"/>
                    <a:pt x="92" y="292"/>
                  </a:cubicBezTo>
                  <a:cubicBezTo>
                    <a:pt x="92" y="292"/>
                    <a:pt x="93" y="292"/>
                    <a:pt x="93" y="292"/>
                  </a:cubicBezTo>
                  <a:cubicBezTo>
                    <a:pt x="92" y="293"/>
                    <a:pt x="92" y="293"/>
                    <a:pt x="92" y="294"/>
                  </a:cubicBezTo>
                  <a:close/>
                  <a:moveTo>
                    <a:pt x="91" y="131"/>
                  </a:moveTo>
                  <a:cubicBezTo>
                    <a:pt x="91" y="131"/>
                    <a:pt x="91" y="131"/>
                    <a:pt x="91" y="131"/>
                  </a:cubicBezTo>
                  <a:cubicBezTo>
                    <a:pt x="91" y="131"/>
                    <a:pt x="91" y="131"/>
                    <a:pt x="91" y="131"/>
                  </a:cubicBezTo>
                  <a:cubicBezTo>
                    <a:pt x="91" y="131"/>
                    <a:pt x="91" y="131"/>
                    <a:pt x="91" y="131"/>
                  </a:cubicBezTo>
                  <a:close/>
                  <a:moveTo>
                    <a:pt x="92" y="119"/>
                  </a:moveTo>
                  <a:cubicBezTo>
                    <a:pt x="92" y="119"/>
                    <a:pt x="92" y="119"/>
                    <a:pt x="92" y="119"/>
                  </a:cubicBezTo>
                  <a:cubicBezTo>
                    <a:pt x="92" y="119"/>
                    <a:pt x="92" y="119"/>
                    <a:pt x="92" y="119"/>
                  </a:cubicBezTo>
                  <a:cubicBezTo>
                    <a:pt x="92" y="119"/>
                    <a:pt x="92" y="119"/>
                    <a:pt x="92" y="119"/>
                  </a:cubicBezTo>
                  <a:cubicBezTo>
                    <a:pt x="92" y="119"/>
                    <a:pt x="92" y="119"/>
                    <a:pt x="92" y="119"/>
                  </a:cubicBezTo>
                  <a:close/>
                  <a:moveTo>
                    <a:pt x="94" y="108"/>
                  </a:moveTo>
                  <a:cubicBezTo>
                    <a:pt x="94" y="108"/>
                    <a:pt x="93" y="108"/>
                    <a:pt x="93" y="108"/>
                  </a:cubicBezTo>
                  <a:cubicBezTo>
                    <a:pt x="93" y="108"/>
                    <a:pt x="92" y="108"/>
                    <a:pt x="92" y="108"/>
                  </a:cubicBezTo>
                  <a:cubicBezTo>
                    <a:pt x="92" y="108"/>
                    <a:pt x="92" y="108"/>
                    <a:pt x="91" y="108"/>
                  </a:cubicBezTo>
                  <a:cubicBezTo>
                    <a:pt x="91" y="108"/>
                    <a:pt x="90" y="109"/>
                    <a:pt x="89" y="109"/>
                  </a:cubicBezTo>
                  <a:cubicBezTo>
                    <a:pt x="89" y="109"/>
                    <a:pt x="89" y="109"/>
                    <a:pt x="89" y="109"/>
                  </a:cubicBezTo>
                  <a:cubicBezTo>
                    <a:pt x="90" y="109"/>
                    <a:pt x="91" y="107"/>
                    <a:pt x="91" y="106"/>
                  </a:cubicBezTo>
                  <a:cubicBezTo>
                    <a:pt x="91" y="106"/>
                    <a:pt x="91" y="106"/>
                    <a:pt x="91" y="106"/>
                  </a:cubicBezTo>
                  <a:cubicBezTo>
                    <a:pt x="92" y="107"/>
                    <a:pt x="93" y="108"/>
                    <a:pt x="94" y="108"/>
                  </a:cubicBezTo>
                  <a:cubicBezTo>
                    <a:pt x="94" y="108"/>
                    <a:pt x="94" y="108"/>
                    <a:pt x="94" y="108"/>
                  </a:cubicBezTo>
                  <a:cubicBezTo>
                    <a:pt x="94" y="108"/>
                    <a:pt x="94" y="108"/>
                    <a:pt x="94" y="108"/>
                  </a:cubicBezTo>
                  <a:close/>
                  <a:moveTo>
                    <a:pt x="149" y="8"/>
                  </a:moveTo>
                  <a:cubicBezTo>
                    <a:pt x="152" y="7"/>
                    <a:pt x="154" y="5"/>
                    <a:pt x="154" y="3"/>
                  </a:cubicBezTo>
                  <a:cubicBezTo>
                    <a:pt x="154" y="2"/>
                    <a:pt x="153" y="2"/>
                    <a:pt x="153" y="1"/>
                  </a:cubicBezTo>
                  <a:cubicBezTo>
                    <a:pt x="153" y="1"/>
                    <a:pt x="153" y="1"/>
                    <a:pt x="153" y="1"/>
                  </a:cubicBezTo>
                  <a:cubicBezTo>
                    <a:pt x="154" y="2"/>
                    <a:pt x="155" y="3"/>
                    <a:pt x="157" y="3"/>
                  </a:cubicBezTo>
                  <a:cubicBezTo>
                    <a:pt x="157" y="3"/>
                    <a:pt x="158" y="3"/>
                    <a:pt x="158" y="2"/>
                  </a:cubicBezTo>
                  <a:cubicBezTo>
                    <a:pt x="159" y="2"/>
                    <a:pt x="159" y="3"/>
                    <a:pt x="159" y="3"/>
                  </a:cubicBezTo>
                  <a:cubicBezTo>
                    <a:pt x="159" y="3"/>
                    <a:pt x="159" y="4"/>
                    <a:pt x="159" y="4"/>
                  </a:cubicBezTo>
                  <a:cubicBezTo>
                    <a:pt x="158" y="4"/>
                    <a:pt x="158" y="4"/>
                    <a:pt x="157" y="4"/>
                  </a:cubicBezTo>
                  <a:cubicBezTo>
                    <a:pt x="154" y="4"/>
                    <a:pt x="152" y="6"/>
                    <a:pt x="152" y="9"/>
                  </a:cubicBezTo>
                  <a:cubicBezTo>
                    <a:pt x="152" y="9"/>
                    <a:pt x="152" y="9"/>
                    <a:pt x="152" y="9"/>
                  </a:cubicBezTo>
                  <a:cubicBezTo>
                    <a:pt x="151" y="9"/>
                    <a:pt x="151" y="10"/>
                    <a:pt x="150" y="10"/>
                  </a:cubicBezTo>
                  <a:cubicBezTo>
                    <a:pt x="150" y="10"/>
                    <a:pt x="149" y="10"/>
                    <a:pt x="148" y="10"/>
                  </a:cubicBezTo>
                  <a:cubicBezTo>
                    <a:pt x="148" y="10"/>
                    <a:pt x="148" y="10"/>
                    <a:pt x="147" y="10"/>
                  </a:cubicBezTo>
                  <a:cubicBezTo>
                    <a:pt x="148" y="9"/>
                    <a:pt x="149" y="9"/>
                    <a:pt x="149" y="8"/>
                  </a:cubicBezTo>
                  <a:close/>
                  <a:moveTo>
                    <a:pt x="158" y="35"/>
                  </a:moveTo>
                  <a:cubicBezTo>
                    <a:pt x="156" y="35"/>
                    <a:pt x="154" y="38"/>
                    <a:pt x="154" y="40"/>
                  </a:cubicBezTo>
                  <a:cubicBezTo>
                    <a:pt x="154" y="41"/>
                    <a:pt x="154" y="42"/>
                    <a:pt x="155" y="43"/>
                  </a:cubicBezTo>
                  <a:cubicBezTo>
                    <a:pt x="155" y="43"/>
                    <a:pt x="154" y="43"/>
                    <a:pt x="154" y="43"/>
                  </a:cubicBezTo>
                  <a:cubicBezTo>
                    <a:pt x="154" y="42"/>
                    <a:pt x="153" y="41"/>
                    <a:pt x="153" y="41"/>
                  </a:cubicBezTo>
                  <a:cubicBezTo>
                    <a:pt x="153" y="40"/>
                    <a:pt x="154" y="39"/>
                    <a:pt x="154" y="38"/>
                  </a:cubicBezTo>
                  <a:cubicBezTo>
                    <a:pt x="154" y="38"/>
                    <a:pt x="154" y="37"/>
                    <a:pt x="154" y="37"/>
                  </a:cubicBezTo>
                  <a:cubicBezTo>
                    <a:pt x="155" y="37"/>
                    <a:pt x="157" y="35"/>
                    <a:pt x="157" y="33"/>
                  </a:cubicBezTo>
                  <a:cubicBezTo>
                    <a:pt x="157" y="33"/>
                    <a:pt x="157" y="32"/>
                    <a:pt x="157" y="32"/>
                  </a:cubicBezTo>
                  <a:cubicBezTo>
                    <a:pt x="157" y="32"/>
                    <a:pt x="157" y="32"/>
                    <a:pt x="157" y="32"/>
                  </a:cubicBezTo>
                  <a:cubicBezTo>
                    <a:pt x="158" y="32"/>
                    <a:pt x="158" y="32"/>
                    <a:pt x="159" y="32"/>
                  </a:cubicBezTo>
                  <a:cubicBezTo>
                    <a:pt x="159" y="32"/>
                    <a:pt x="159" y="32"/>
                    <a:pt x="159" y="33"/>
                  </a:cubicBezTo>
                  <a:cubicBezTo>
                    <a:pt x="159" y="33"/>
                    <a:pt x="158" y="34"/>
                    <a:pt x="158" y="34"/>
                  </a:cubicBezTo>
                  <a:cubicBezTo>
                    <a:pt x="158" y="35"/>
                    <a:pt x="158" y="35"/>
                    <a:pt x="158" y="35"/>
                  </a:cubicBezTo>
                  <a:close/>
                  <a:moveTo>
                    <a:pt x="151" y="53"/>
                  </a:moveTo>
                  <a:cubicBezTo>
                    <a:pt x="151" y="52"/>
                    <a:pt x="151" y="52"/>
                    <a:pt x="151" y="52"/>
                  </a:cubicBezTo>
                  <a:cubicBezTo>
                    <a:pt x="151" y="52"/>
                    <a:pt x="151" y="52"/>
                    <a:pt x="151" y="52"/>
                  </a:cubicBezTo>
                  <a:cubicBezTo>
                    <a:pt x="151" y="52"/>
                    <a:pt x="152" y="52"/>
                    <a:pt x="152" y="52"/>
                  </a:cubicBezTo>
                  <a:cubicBezTo>
                    <a:pt x="152" y="52"/>
                    <a:pt x="153" y="52"/>
                    <a:pt x="153" y="52"/>
                  </a:cubicBezTo>
                  <a:cubicBezTo>
                    <a:pt x="154" y="52"/>
                    <a:pt x="155" y="52"/>
                    <a:pt x="155" y="52"/>
                  </a:cubicBezTo>
                  <a:cubicBezTo>
                    <a:pt x="155" y="52"/>
                    <a:pt x="156" y="52"/>
                    <a:pt x="156" y="52"/>
                  </a:cubicBezTo>
                  <a:cubicBezTo>
                    <a:pt x="156" y="52"/>
                    <a:pt x="156" y="52"/>
                    <a:pt x="157" y="51"/>
                  </a:cubicBezTo>
                  <a:cubicBezTo>
                    <a:pt x="157" y="52"/>
                    <a:pt x="157" y="52"/>
                    <a:pt x="157" y="52"/>
                  </a:cubicBezTo>
                  <a:cubicBezTo>
                    <a:pt x="157" y="53"/>
                    <a:pt x="157" y="54"/>
                    <a:pt x="158" y="55"/>
                  </a:cubicBezTo>
                  <a:cubicBezTo>
                    <a:pt x="158" y="55"/>
                    <a:pt x="158" y="56"/>
                    <a:pt x="158" y="56"/>
                  </a:cubicBezTo>
                  <a:cubicBezTo>
                    <a:pt x="158" y="56"/>
                    <a:pt x="158" y="57"/>
                    <a:pt x="158" y="57"/>
                  </a:cubicBezTo>
                  <a:cubicBezTo>
                    <a:pt x="157" y="57"/>
                    <a:pt x="157" y="57"/>
                    <a:pt x="157" y="57"/>
                  </a:cubicBezTo>
                  <a:cubicBezTo>
                    <a:pt x="156" y="57"/>
                    <a:pt x="155" y="57"/>
                    <a:pt x="155" y="57"/>
                  </a:cubicBezTo>
                  <a:cubicBezTo>
                    <a:pt x="155" y="57"/>
                    <a:pt x="155" y="57"/>
                    <a:pt x="155" y="57"/>
                  </a:cubicBezTo>
                  <a:cubicBezTo>
                    <a:pt x="155" y="55"/>
                    <a:pt x="153" y="53"/>
                    <a:pt x="151" y="53"/>
                  </a:cubicBezTo>
                  <a:close/>
                  <a:moveTo>
                    <a:pt x="150" y="26"/>
                  </a:moveTo>
                  <a:cubicBezTo>
                    <a:pt x="150" y="26"/>
                    <a:pt x="149" y="26"/>
                    <a:pt x="149" y="26"/>
                  </a:cubicBezTo>
                  <a:cubicBezTo>
                    <a:pt x="149" y="26"/>
                    <a:pt x="150" y="26"/>
                    <a:pt x="150" y="25"/>
                  </a:cubicBezTo>
                  <a:cubicBezTo>
                    <a:pt x="151" y="25"/>
                    <a:pt x="151" y="25"/>
                    <a:pt x="152" y="25"/>
                  </a:cubicBezTo>
                  <a:cubicBezTo>
                    <a:pt x="152" y="25"/>
                    <a:pt x="152" y="25"/>
                    <a:pt x="153" y="26"/>
                  </a:cubicBezTo>
                  <a:cubicBezTo>
                    <a:pt x="153" y="26"/>
                    <a:pt x="152" y="27"/>
                    <a:pt x="152" y="27"/>
                  </a:cubicBezTo>
                  <a:cubicBezTo>
                    <a:pt x="152" y="26"/>
                    <a:pt x="151" y="26"/>
                    <a:pt x="150" y="26"/>
                  </a:cubicBezTo>
                  <a:close/>
                  <a:moveTo>
                    <a:pt x="156" y="71"/>
                  </a:moveTo>
                  <a:cubicBezTo>
                    <a:pt x="156" y="71"/>
                    <a:pt x="156" y="71"/>
                    <a:pt x="157" y="71"/>
                  </a:cubicBezTo>
                  <a:cubicBezTo>
                    <a:pt x="157" y="72"/>
                    <a:pt x="157" y="73"/>
                    <a:pt x="158" y="73"/>
                  </a:cubicBezTo>
                  <a:cubicBezTo>
                    <a:pt x="158" y="74"/>
                    <a:pt x="158" y="74"/>
                    <a:pt x="158" y="74"/>
                  </a:cubicBezTo>
                  <a:cubicBezTo>
                    <a:pt x="158" y="74"/>
                    <a:pt x="158" y="74"/>
                    <a:pt x="158" y="74"/>
                  </a:cubicBezTo>
                  <a:cubicBezTo>
                    <a:pt x="158" y="73"/>
                    <a:pt x="156" y="72"/>
                    <a:pt x="155" y="72"/>
                  </a:cubicBezTo>
                  <a:cubicBezTo>
                    <a:pt x="155" y="72"/>
                    <a:pt x="156" y="71"/>
                    <a:pt x="156" y="71"/>
                  </a:cubicBezTo>
                  <a:close/>
                  <a:moveTo>
                    <a:pt x="155" y="18"/>
                  </a:moveTo>
                  <a:cubicBezTo>
                    <a:pt x="155" y="18"/>
                    <a:pt x="155" y="18"/>
                    <a:pt x="156" y="18"/>
                  </a:cubicBezTo>
                  <a:cubicBezTo>
                    <a:pt x="156" y="18"/>
                    <a:pt x="156" y="18"/>
                    <a:pt x="156" y="18"/>
                  </a:cubicBezTo>
                  <a:cubicBezTo>
                    <a:pt x="156" y="18"/>
                    <a:pt x="156" y="18"/>
                    <a:pt x="156" y="18"/>
                  </a:cubicBezTo>
                  <a:cubicBezTo>
                    <a:pt x="156" y="18"/>
                    <a:pt x="155" y="18"/>
                    <a:pt x="155" y="18"/>
                  </a:cubicBezTo>
                  <a:close/>
                  <a:moveTo>
                    <a:pt x="145" y="10"/>
                  </a:moveTo>
                  <a:cubicBezTo>
                    <a:pt x="145" y="10"/>
                    <a:pt x="146" y="10"/>
                    <a:pt x="146" y="10"/>
                  </a:cubicBezTo>
                  <a:cubicBezTo>
                    <a:pt x="145" y="11"/>
                    <a:pt x="145" y="11"/>
                    <a:pt x="145" y="12"/>
                  </a:cubicBezTo>
                  <a:cubicBezTo>
                    <a:pt x="145" y="12"/>
                    <a:pt x="144" y="12"/>
                    <a:pt x="144" y="12"/>
                  </a:cubicBezTo>
                  <a:cubicBezTo>
                    <a:pt x="144" y="12"/>
                    <a:pt x="144" y="12"/>
                    <a:pt x="144" y="11"/>
                  </a:cubicBezTo>
                  <a:cubicBezTo>
                    <a:pt x="144" y="11"/>
                    <a:pt x="144" y="11"/>
                    <a:pt x="144" y="10"/>
                  </a:cubicBezTo>
                  <a:cubicBezTo>
                    <a:pt x="144" y="10"/>
                    <a:pt x="144" y="10"/>
                    <a:pt x="145" y="10"/>
                  </a:cubicBezTo>
                  <a:close/>
                  <a:moveTo>
                    <a:pt x="144" y="36"/>
                  </a:moveTo>
                  <a:cubicBezTo>
                    <a:pt x="144" y="36"/>
                    <a:pt x="144" y="36"/>
                    <a:pt x="144" y="36"/>
                  </a:cubicBezTo>
                  <a:cubicBezTo>
                    <a:pt x="144" y="36"/>
                    <a:pt x="144" y="37"/>
                    <a:pt x="145" y="37"/>
                  </a:cubicBezTo>
                  <a:cubicBezTo>
                    <a:pt x="144" y="37"/>
                    <a:pt x="144" y="37"/>
                    <a:pt x="144" y="37"/>
                  </a:cubicBezTo>
                  <a:cubicBezTo>
                    <a:pt x="144" y="38"/>
                    <a:pt x="143" y="38"/>
                    <a:pt x="143" y="39"/>
                  </a:cubicBezTo>
                  <a:cubicBezTo>
                    <a:pt x="143" y="39"/>
                    <a:pt x="142" y="39"/>
                    <a:pt x="142" y="39"/>
                  </a:cubicBezTo>
                  <a:cubicBezTo>
                    <a:pt x="143" y="38"/>
                    <a:pt x="143" y="37"/>
                    <a:pt x="144" y="36"/>
                  </a:cubicBezTo>
                  <a:close/>
                  <a:moveTo>
                    <a:pt x="140" y="7"/>
                  </a:moveTo>
                  <a:cubicBezTo>
                    <a:pt x="140" y="7"/>
                    <a:pt x="140" y="7"/>
                    <a:pt x="140" y="8"/>
                  </a:cubicBezTo>
                  <a:cubicBezTo>
                    <a:pt x="140" y="8"/>
                    <a:pt x="140" y="8"/>
                    <a:pt x="139" y="8"/>
                  </a:cubicBezTo>
                  <a:cubicBezTo>
                    <a:pt x="139" y="8"/>
                    <a:pt x="139" y="8"/>
                    <a:pt x="139" y="8"/>
                  </a:cubicBezTo>
                  <a:cubicBezTo>
                    <a:pt x="139" y="7"/>
                    <a:pt x="139" y="7"/>
                    <a:pt x="140" y="7"/>
                  </a:cubicBezTo>
                  <a:close/>
                  <a:moveTo>
                    <a:pt x="139" y="4"/>
                  </a:moveTo>
                  <a:cubicBezTo>
                    <a:pt x="139" y="4"/>
                    <a:pt x="139" y="5"/>
                    <a:pt x="139" y="5"/>
                  </a:cubicBezTo>
                  <a:cubicBezTo>
                    <a:pt x="139" y="5"/>
                    <a:pt x="139" y="5"/>
                    <a:pt x="139" y="5"/>
                  </a:cubicBezTo>
                  <a:cubicBezTo>
                    <a:pt x="139" y="5"/>
                    <a:pt x="139" y="4"/>
                    <a:pt x="139" y="4"/>
                  </a:cubicBezTo>
                  <a:cubicBezTo>
                    <a:pt x="139" y="4"/>
                    <a:pt x="139" y="4"/>
                    <a:pt x="139" y="4"/>
                  </a:cubicBezTo>
                  <a:close/>
                  <a:moveTo>
                    <a:pt x="135" y="28"/>
                  </a:moveTo>
                  <a:cubicBezTo>
                    <a:pt x="136" y="27"/>
                    <a:pt x="136" y="26"/>
                    <a:pt x="136" y="25"/>
                  </a:cubicBezTo>
                  <a:cubicBezTo>
                    <a:pt x="136" y="24"/>
                    <a:pt x="136" y="24"/>
                    <a:pt x="136" y="24"/>
                  </a:cubicBezTo>
                  <a:cubicBezTo>
                    <a:pt x="137" y="25"/>
                    <a:pt x="138" y="25"/>
                    <a:pt x="139" y="26"/>
                  </a:cubicBezTo>
                  <a:cubicBezTo>
                    <a:pt x="138" y="27"/>
                    <a:pt x="138" y="27"/>
                    <a:pt x="137" y="28"/>
                  </a:cubicBezTo>
                  <a:cubicBezTo>
                    <a:pt x="137" y="29"/>
                    <a:pt x="136" y="29"/>
                    <a:pt x="136" y="30"/>
                  </a:cubicBezTo>
                  <a:cubicBezTo>
                    <a:pt x="136" y="29"/>
                    <a:pt x="135" y="29"/>
                    <a:pt x="135" y="28"/>
                  </a:cubicBezTo>
                  <a:cubicBezTo>
                    <a:pt x="135" y="28"/>
                    <a:pt x="135" y="28"/>
                    <a:pt x="135" y="28"/>
                  </a:cubicBezTo>
                  <a:close/>
                  <a:moveTo>
                    <a:pt x="139" y="39"/>
                  </a:moveTo>
                  <a:cubicBezTo>
                    <a:pt x="138" y="39"/>
                    <a:pt x="137" y="40"/>
                    <a:pt x="137" y="41"/>
                  </a:cubicBezTo>
                  <a:cubicBezTo>
                    <a:pt x="137" y="40"/>
                    <a:pt x="136" y="40"/>
                    <a:pt x="136" y="40"/>
                  </a:cubicBezTo>
                  <a:cubicBezTo>
                    <a:pt x="137" y="39"/>
                    <a:pt x="137" y="39"/>
                    <a:pt x="138" y="39"/>
                  </a:cubicBezTo>
                  <a:cubicBezTo>
                    <a:pt x="138" y="39"/>
                    <a:pt x="138" y="39"/>
                    <a:pt x="139" y="39"/>
                  </a:cubicBezTo>
                  <a:close/>
                  <a:moveTo>
                    <a:pt x="133" y="59"/>
                  </a:moveTo>
                  <a:cubicBezTo>
                    <a:pt x="133" y="59"/>
                    <a:pt x="133" y="59"/>
                    <a:pt x="133" y="59"/>
                  </a:cubicBezTo>
                  <a:cubicBezTo>
                    <a:pt x="134" y="59"/>
                    <a:pt x="135" y="59"/>
                    <a:pt x="135" y="59"/>
                  </a:cubicBezTo>
                  <a:cubicBezTo>
                    <a:pt x="135" y="59"/>
                    <a:pt x="135" y="59"/>
                    <a:pt x="135" y="59"/>
                  </a:cubicBezTo>
                  <a:cubicBezTo>
                    <a:pt x="138" y="59"/>
                    <a:pt x="140" y="57"/>
                    <a:pt x="140" y="55"/>
                  </a:cubicBezTo>
                  <a:cubicBezTo>
                    <a:pt x="140" y="54"/>
                    <a:pt x="139" y="54"/>
                    <a:pt x="139" y="53"/>
                  </a:cubicBezTo>
                  <a:cubicBezTo>
                    <a:pt x="140" y="53"/>
                    <a:pt x="141" y="53"/>
                    <a:pt x="141" y="52"/>
                  </a:cubicBezTo>
                  <a:cubicBezTo>
                    <a:pt x="141" y="52"/>
                    <a:pt x="142" y="53"/>
                    <a:pt x="143" y="53"/>
                  </a:cubicBezTo>
                  <a:cubicBezTo>
                    <a:pt x="141" y="54"/>
                    <a:pt x="139" y="55"/>
                    <a:pt x="139" y="58"/>
                  </a:cubicBezTo>
                  <a:cubicBezTo>
                    <a:pt x="138" y="58"/>
                    <a:pt x="137" y="60"/>
                    <a:pt x="137" y="61"/>
                  </a:cubicBezTo>
                  <a:cubicBezTo>
                    <a:pt x="137" y="61"/>
                    <a:pt x="137" y="62"/>
                    <a:pt x="137" y="62"/>
                  </a:cubicBezTo>
                  <a:cubicBezTo>
                    <a:pt x="137" y="62"/>
                    <a:pt x="137" y="62"/>
                    <a:pt x="137" y="62"/>
                  </a:cubicBezTo>
                  <a:cubicBezTo>
                    <a:pt x="136" y="62"/>
                    <a:pt x="135" y="63"/>
                    <a:pt x="134" y="65"/>
                  </a:cubicBezTo>
                  <a:cubicBezTo>
                    <a:pt x="134" y="65"/>
                    <a:pt x="134" y="65"/>
                    <a:pt x="134" y="65"/>
                  </a:cubicBezTo>
                  <a:cubicBezTo>
                    <a:pt x="133" y="64"/>
                    <a:pt x="133" y="64"/>
                    <a:pt x="133" y="64"/>
                  </a:cubicBezTo>
                  <a:cubicBezTo>
                    <a:pt x="132" y="63"/>
                    <a:pt x="132" y="62"/>
                    <a:pt x="132" y="62"/>
                  </a:cubicBezTo>
                  <a:cubicBezTo>
                    <a:pt x="133" y="61"/>
                    <a:pt x="133" y="60"/>
                    <a:pt x="133" y="59"/>
                  </a:cubicBezTo>
                  <a:close/>
                  <a:moveTo>
                    <a:pt x="142" y="77"/>
                  </a:moveTo>
                  <a:cubicBezTo>
                    <a:pt x="142" y="77"/>
                    <a:pt x="142" y="77"/>
                    <a:pt x="142" y="78"/>
                  </a:cubicBezTo>
                  <a:cubicBezTo>
                    <a:pt x="142" y="78"/>
                    <a:pt x="142" y="77"/>
                    <a:pt x="141" y="77"/>
                  </a:cubicBezTo>
                  <a:cubicBezTo>
                    <a:pt x="141" y="77"/>
                    <a:pt x="141" y="77"/>
                    <a:pt x="141" y="77"/>
                  </a:cubicBezTo>
                  <a:cubicBezTo>
                    <a:pt x="142" y="77"/>
                    <a:pt x="142" y="77"/>
                    <a:pt x="142" y="77"/>
                  </a:cubicBezTo>
                  <a:cubicBezTo>
                    <a:pt x="142" y="77"/>
                    <a:pt x="142" y="77"/>
                    <a:pt x="142" y="77"/>
                  </a:cubicBezTo>
                  <a:close/>
                  <a:moveTo>
                    <a:pt x="133" y="75"/>
                  </a:moveTo>
                  <a:cubicBezTo>
                    <a:pt x="134" y="75"/>
                    <a:pt x="134" y="75"/>
                    <a:pt x="135" y="75"/>
                  </a:cubicBezTo>
                  <a:cubicBezTo>
                    <a:pt x="136" y="77"/>
                    <a:pt x="137" y="78"/>
                    <a:pt x="139" y="78"/>
                  </a:cubicBezTo>
                  <a:cubicBezTo>
                    <a:pt x="139" y="78"/>
                    <a:pt x="138" y="79"/>
                    <a:pt x="138" y="79"/>
                  </a:cubicBezTo>
                  <a:cubicBezTo>
                    <a:pt x="137" y="78"/>
                    <a:pt x="136" y="78"/>
                    <a:pt x="135" y="78"/>
                  </a:cubicBezTo>
                  <a:cubicBezTo>
                    <a:pt x="133" y="78"/>
                    <a:pt x="132" y="78"/>
                    <a:pt x="131" y="79"/>
                  </a:cubicBezTo>
                  <a:cubicBezTo>
                    <a:pt x="131" y="79"/>
                    <a:pt x="131" y="79"/>
                    <a:pt x="130" y="78"/>
                  </a:cubicBezTo>
                  <a:cubicBezTo>
                    <a:pt x="132" y="78"/>
                    <a:pt x="133" y="76"/>
                    <a:pt x="133" y="75"/>
                  </a:cubicBezTo>
                  <a:close/>
                  <a:moveTo>
                    <a:pt x="140" y="101"/>
                  </a:moveTo>
                  <a:cubicBezTo>
                    <a:pt x="140" y="101"/>
                    <a:pt x="139" y="101"/>
                    <a:pt x="139" y="101"/>
                  </a:cubicBezTo>
                  <a:cubicBezTo>
                    <a:pt x="139" y="101"/>
                    <a:pt x="138" y="100"/>
                    <a:pt x="137" y="100"/>
                  </a:cubicBezTo>
                  <a:cubicBezTo>
                    <a:pt x="138" y="99"/>
                    <a:pt x="138" y="99"/>
                    <a:pt x="139" y="98"/>
                  </a:cubicBezTo>
                  <a:cubicBezTo>
                    <a:pt x="139" y="98"/>
                    <a:pt x="139" y="98"/>
                    <a:pt x="139" y="98"/>
                  </a:cubicBezTo>
                  <a:cubicBezTo>
                    <a:pt x="139" y="99"/>
                    <a:pt x="139" y="100"/>
                    <a:pt x="140" y="101"/>
                  </a:cubicBezTo>
                  <a:close/>
                  <a:moveTo>
                    <a:pt x="132" y="252"/>
                  </a:moveTo>
                  <a:cubicBezTo>
                    <a:pt x="132" y="252"/>
                    <a:pt x="132" y="252"/>
                    <a:pt x="132" y="252"/>
                  </a:cubicBezTo>
                  <a:cubicBezTo>
                    <a:pt x="132" y="252"/>
                    <a:pt x="132" y="252"/>
                    <a:pt x="132" y="251"/>
                  </a:cubicBezTo>
                  <a:cubicBezTo>
                    <a:pt x="132" y="252"/>
                    <a:pt x="132" y="252"/>
                    <a:pt x="132" y="252"/>
                  </a:cubicBezTo>
                  <a:cubicBezTo>
                    <a:pt x="132" y="252"/>
                    <a:pt x="132" y="252"/>
                    <a:pt x="132" y="252"/>
                  </a:cubicBezTo>
                  <a:close/>
                  <a:moveTo>
                    <a:pt x="127" y="45"/>
                  </a:moveTo>
                  <a:cubicBezTo>
                    <a:pt x="127" y="45"/>
                    <a:pt x="127" y="45"/>
                    <a:pt x="127" y="45"/>
                  </a:cubicBezTo>
                  <a:cubicBezTo>
                    <a:pt x="127" y="46"/>
                    <a:pt x="127" y="46"/>
                    <a:pt x="127" y="46"/>
                  </a:cubicBezTo>
                  <a:cubicBezTo>
                    <a:pt x="127" y="47"/>
                    <a:pt x="127" y="47"/>
                    <a:pt x="127" y="48"/>
                  </a:cubicBezTo>
                  <a:cubicBezTo>
                    <a:pt x="127" y="48"/>
                    <a:pt x="127" y="49"/>
                    <a:pt x="127" y="49"/>
                  </a:cubicBezTo>
                  <a:cubicBezTo>
                    <a:pt x="127" y="49"/>
                    <a:pt x="126" y="50"/>
                    <a:pt x="126" y="51"/>
                  </a:cubicBezTo>
                  <a:cubicBezTo>
                    <a:pt x="126" y="50"/>
                    <a:pt x="125" y="50"/>
                    <a:pt x="124" y="50"/>
                  </a:cubicBezTo>
                  <a:cubicBezTo>
                    <a:pt x="125" y="49"/>
                    <a:pt x="125" y="48"/>
                    <a:pt x="125" y="47"/>
                  </a:cubicBezTo>
                  <a:cubicBezTo>
                    <a:pt x="126" y="47"/>
                    <a:pt x="127" y="46"/>
                    <a:pt x="127" y="45"/>
                  </a:cubicBezTo>
                  <a:close/>
                  <a:moveTo>
                    <a:pt x="127" y="43"/>
                  </a:moveTo>
                  <a:cubicBezTo>
                    <a:pt x="127" y="43"/>
                    <a:pt x="127" y="43"/>
                    <a:pt x="127" y="43"/>
                  </a:cubicBezTo>
                  <a:cubicBezTo>
                    <a:pt x="127" y="43"/>
                    <a:pt x="127" y="43"/>
                    <a:pt x="127" y="43"/>
                  </a:cubicBezTo>
                  <a:cubicBezTo>
                    <a:pt x="127" y="43"/>
                    <a:pt x="127" y="43"/>
                    <a:pt x="127" y="43"/>
                  </a:cubicBezTo>
                  <a:close/>
                  <a:moveTo>
                    <a:pt x="126" y="79"/>
                  </a:moveTo>
                  <a:cubicBezTo>
                    <a:pt x="126" y="78"/>
                    <a:pt x="126" y="78"/>
                    <a:pt x="126" y="78"/>
                  </a:cubicBezTo>
                  <a:cubicBezTo>
                    <a:pt x="126" y="78"/>
                    <a:pt x="126" y="78"/>
                    <a:pt x="126" y="78"/>
                  </a:cubicBezTo>
                  <a:cubicBezTo>
                    <a:pt x="126" y="77"/>
                    <a:pt x="125" y="77"/>
                    <a:pt x="125" y="76"/>
                  </a:cubicBezTo>
                  <a:cubicBezTo>
                    <a:pt x="125" y="76"/>
                    <a:pt x="125" y="76"/>
                    <a:pt x="125" y="76"/>
                  </a:cubicBezTo>
                  <a:cubicBezTo>
                    <a:pt x="125" y="76"/>
                    <a:pt x="125" y="76"/>
                    <a:pt x="125" y="76"/>
                  </a:cubicBezTo>
                  <a:cubicBezTo>
                    <a:pt x="126" y="76"/>
                    <a:pt x="126" y="76"/>
                    <a:pt x="126" y="76"/>
                  </a:cubicBezTo>
                  <a:cubicBezTo>
                    <a:pt x="126" y="77"/>
                    <a:pt x="127" y="78"/>
                    <a:pt x="127" y="78"/>
                  </a:cubicBezTo>
                  <a:cubicBezTo>
                    <a:pt x="127" y="78"/>
                    <a:pt x="126" y="78"/>
                    <a:pt x="126" y="79"/>
                  </a:cubicBezTo>
                  <a:close/>
                  <a:moveTo>
                    <a:pt x="126" y="194"/>
                  </a:moveTo>
                  <a:cubicBezTo>
                    <a:pt x="126" y="194"/>
                    <a:pt x="126" y="194"/>
                    <a:pt x="126" y="194"/>
                  </a:cubicBezTo>
                  <a:cubicBezTo>
                    <a:pt x="126" y="194"/>
                    <a:pt x="126" y="194"/>
                    <a:pt x="125" y="194"/>
                  </a:cubicBezTo>
                  <a:cubicBezTo>
                    <a:pt x="125" y="194"/>
                    <a:pt x="125" y="194"/>
                    <a:pt x="125" y="193"/>
                  </a:cubicBezTo>
                  <a:cubicBezTo>
                    <a:pt x="126" y="194"/>
                    <a:pt x="126" y="194"/>
                    <a:pt x="126" y="194"/>
                  </a:cubicBezTo>
                  <a:close/>
                  <a:moveTo>
                    <a:pt x="128" y="100"/>
                  </a:moveTo>
                  <a:cubicBezTo>
                    <a:pt x="128" y="101"/>
                    <a:pt x="129" y="102"/>
                    <a:pt x="130" y="103"/>
                  </a:cubicBezTo>
                  <a:cubicBezTo>
                    <a:pt x="130" y="103"/>
                    <a:pt x="130" y="103"/>
                    <a:pt x="130" y="103"/>
                  </a:cubicBezTo>
                  <a:cubicBezTo>
                    <a:pt x="129" y="103"/>
                    <a:pt x="129" y="103"/>
                    <a:pt x="129" y="103"/>
                  </a:cubicBezTo>
                  <a:cubicBezTo>
                    <a:pt x="129" y="103"/>
                    <a:pt x="128" y="103"/>
                    <a:pt x="128" y="104"/>
                  </a:cubicBezTo>
                  <a:cubicBezTo>
                    <a:pt x="127" y="103"/>
                    <a:pt x="127" y="103"/>
                    <a:pt x="126" y="103"/>
                  </a:cubicBezTo>
                  <a:cubicBezTo>
                    <a:pt x="126" y="103"/>
                    <a:pt x="126" y="103"/>
                    <a:pt x="126" y="103"/>
                  </a:cubicBezTo>
                  <a:cubicBezTo>
                    <a:pt x="126" y="103"/>
                    <a:pt x="126" y="103"/>
                    <a:pt x="126" y="103"/>
                  </a:cubicBezTo>
                  <a:cubicBezTo>
                    <a:pt x="127" y="102"/>
                    <a:pt x="128" y="101"/>
                    <a:pt x="128" y="100"/>
                  </a:cubicBezTo>
                  <a:close/>
                  <a:moveTo>
                    <a:pt x="127" y="96"/>
                  </a:moveTo>
                  <a:cubicBezTo>
                    <a:pt x="127" y="96"/>
                    <a:pt x="128" y="97"/>
                    <a:pt x="128" y="97"/>
                  </a:cubicBezTo>
                  <a:cubicBezTo>
                    <a:pt x="128" y="97"/>
                    <a:pt x="128" y="97"/>
                    <a:pt x="128" y="97"/>
                  </a:cubicBezTo>
                  <a:cubicBezTo>
                    <a:pt x="127" y="97"/>
                    <a:pt x="127" y="97"/>
                    <a:pt x="127" y="97"/>
                  </a:cubicBezTo>
                  <a:cubicBezTo>
                    <a:pt x="127" y="97"/>
                    <a:pt x="127" y="96"/>
                    <a:pt x="127" y="96"/>
                  </a:cubicBezTo>
                  <a:close/>
                  <a:moveTo>
                    <a:pt x="127" y="95"/>
                  </a:moveTo>
                  <a:cubicBezTo>
                    <a:pt x="127" y="95"/>
                    <a:pt x="127" y="95"/>
                    <a:pt x="128" y="95"/>
                  </a:cubicBezTo>
                  <a:cubicBezTo>
                    <a:pt x="127" y="96"/>
                    <a:pt x="127" y="96"/>
                    <a:pt x="127" y="96"/>
                  </a:cubicBezTo>
                  <a:cubicBezTo>
                    <a:pt x="127" y="96"/>
                    <a:pt x="127" y="95"/>
                    <a:pt x="127" y="95"/>
                  </a:cubicBezTo>
                  <a:close/>
                  <a:moveTo>
                    <a:pt x="124" y="13"/>
                  </a:moveTo>
                  <a:cubicBezTo>
                    <a:pt x="125" y="13"/>
                    <a:pt x="125" y="12"/>
                    <a:pt x="126" y="11"/>
                  </a:cubicBezTo>
                  <a:cubicBezTo>
                    <a:pt x="126" y="12"/>
                    <a:pt x="126" y="12"/>
                    <a:pt x="127" y="12"/>
                  </a:cubicBezTo>
                  <a:cubicBezTo>
                    <a:pt x="126" y="13"/>
                    <a:pt x="126" y="14"/>
                    <a:pt x="126" y="15"/>
                  </a:cubicBezTo>
                  <a:cubicBezTo>
                    <a:pt x="126" y="17"/>
                    <a:pt x="127" y="19"/>
                    <a:pt x="129" y="20"/>
                  </a:cubicBezTo>
                  <a:cubicBezTo>
                    <a:pt x="129" y="20"/>
                    <a:pt x="129" y="20"/>
                    <a:pt x="128" y="20"/>
                  </a:cubicBezTo>
                  <a:cubicBezTo>
                    <a:pt x="128" y="20"/>
                    <a:pt x="127" y="20"/>
                    <a:pt x="126" y="20"/>
                  </a:cubicBezTo>
                  <a:cubicBezTo>
                    <a:pt x="126" y="20"/>
                    <a:pt x="126" y="20"/>
                    <a:pt x="126" y="20"/>
                  </a:cubicBezTo>
                  <a:cubicBezTo>
                    <a:pt x="126" y="19"/>
                    <a:pt x="126" y="19"/>
                    <a:pt x="126" y="19"/>
                  </a:cubicBezTo>
                  <a:cubicBezTo>
                    <a:pt x="126" y="17"/>
                    <a:pt x="125" y="15"/>
                    <a:pt x="123" y="14"/>
                  </a:cubicBezTo>
                  <a:cubicBezTo>
                    <a:pt x="123" y="14"/>
                    <a:pt x="124" y="13"/>
                    <a:pt x="124" y="13"/>
                  </a:cubicBezTo>
                  <a:close/>
                  <a:moveTo>
                    <a:pt x="121" y="23"/>
                  </a:moveTo>
                  <a:cubicBezTo>
                    <a:pt x="121" y="23"/>
                    <a:pt x="121" y="23"/>
                    <a:pt x="122" y="23"/>
                  </a:cubicBezTo>
                  <a:cubicBezTo>
                    <a:pt x="122" y="23"/>
                    <a:pt x="121" y="24"/>
                    <a:pt x="121" y="24"/>
                  </a:cubicBezTo>
                  <a:cubicBezTo>
                    <a:pt x="121" y="25"/>
                    <a:pt x="121" y="25"/>
                    <a:pt x="121" y="25"/>
                  </a:cubicBezTo>
                  <a:cubicBezTo>
                    <a:pt x="121" y="25"/>
                    <a:pt x="121" y="25"/>
                    <a:pt x="120" y="25"/>
                  </a:cubicBezTo>
                  <a:cubicBezTo>
                    <a:pt x="121" y="24"/>
                    <a:pt x="121" y="24"/>
                    <a:pt x="121" y="23"/>
                  </a:cubicBezTo>
                  <a:cubicBezTo>
                    <a:pt x="121" y="23"/>
                    <a:pt x="121" y="23"/>
                    <a:pt x="121" y="23"/>
                  </a:cubicBezTo>
                  <a:close/>
                  <a:moveTo>
                    <a:pt x="117" y="16"/>
                  </a:moveTo>
                  <a:cubicBezTo>
                    <a:pt x="117" y="16"/>
                    <a:pt x="117" y="16"/>
                    <a:pt x="118" y="17"/>
                  </a:cubicBezTo>
                  <a:cubicBezTo>
                    <a:pt x="117" y="17"/>
                    <a:pt x="117" y="18"/>
                    <a:pt x="117" y="19"/>
                  </a:cubicBezTo>
                  <a:cubicBezTo>
                    <a:pt x="117" y="19"/>
                    <a:pt x="117" y="19"/>
                    <a:pt x="117" y="19"/>
                  </a:cubicBezTo>
                  <a:cubicBezTo>
                    <a:pt x="117" y="19"/>
                    <a:pt x="117" y="19"/>
                    <a:pt x="117" y="19"/>
                  </a:cubicBezTo>
                  <a:cubicBezTo>
                    <a:pt x="117" y="19"/>
                    <a:pt x="117" y="19"/>
                    <a:pt x="117" y="18"/>
                  </a:cubicBezTo>
                  <a:cubicBezTo>
                    <a:pt x="117" y="17"/>
                    <a:pt x="117" y="17"/>
                    <a:pt x="116" y="16"/>
                  </a:cubicBezTo>
                  <a:cubicBezTo>
                    <a:pt x="116" y="16"/>
                    <a:pt x="116" y="16"/>
                    <a:pt x="117" y="16"/>
                  </a:cubicBezTo>
                  <a:close/>
                  <a:moveTo>
                    <a:pt x="115" y="48"/>
                  </a:moveTo>
                  <a:cubicBezTo>
                    <a:pt x="115" y="49"/>
                    <a:pt x="116" y="49"/>
                    <a:pt x="116" y="50"/>
                  </a:cubicBezTo>
                  <a:cubicBezTo>
                    <a:pt x="115" y="50"/>
                    <a:pt x="115" y="50"/>
                    <a:pt x="114" y="50"/>
                  </a:cubicBezTo>
                  <a:cubicBezTo>
                    <a:pt x="112" y="50"/>
                    <a:pt x="111" y="51"/>
                    <a:pt x="111" y="53"/>
                  </a:cubicBezTo>
                  <a:cubicBezTo>
                    <a:pt x="110" y="53"/>
                    <a:pt x="110" y="52"/>
                    <a:pt x="110" y="52"/>
                  </a:cubicBezTo>
                  <a:cubicBezTo>
                    <a:pt x="110" y="52"/>
                    <a:pt x="110" y="52"/>
                    <a:pt x="110" y="51"/>
                  </a:cubicBezTo>
                  <a:cubicBezTo>
                    <a:pt x="110" y="50"/>
                    <a:pt x="110" y="50"/>
                    <a:pt x="109" y="49"/>
                  </a:cubicBezTo>
                  <a:cubicBezTo>
                    <a:pt x="110" y="49"/>
                    <a:pt x="110" y="49"/>
                    <a:pt x="110" y="49"/>
                  </a:cubicBezTo>
                  <a:cubicBezTo>
                    <a:pt x="111" y="49"/>
                    <a:pt x="112" y="49"/>
                    <a:pt x="113" y="49"/>
                  </a:cubicBezTo>
                  <a:cubicBezTo>
                    <a:pt x="114" y="49"/>
                    <a:pt x="114" y="49"/>
                    <a:pt x="115" y="48"/>
                  </a:cubicBezTo>
                  <a:close/>
                  <a:moveTo>
                    <a:pt x="114" y="116"/>
                  </a:moveTo>
                  <a:cubicBezTo>
                    <a:pt x="114" y="116"/>
                    <a:pt x="114" y="116"/>
                    <a:pt x="113" y="116"/>
                  </a:cubicBezTo>
                  <a:cubicBezTo>
                    <a:pt x="114" y="116"/>
                    <a:pt x="114" y="116"/>
                    <a:pt x="114" y="116"/>
                  </a:cubicBezTo>
                  <a:cubicBezTo>
                    <a:pt x="114" y="116"/>
                    <a:pt x="114" y="116"/>
                    <a:pt x="114" y="116"/>
                  </a:cubicBezTo>
                  <a:cubicBezTo>
                    <a:pt x="114" y="116"/>
                    <a:pt x="114" y="116"/>
                    <a:pt x="114" y="116"/>
                  </a:cubicBezTo>
                  <a:close/>
                  <a:moveTo>
                    <a:pt x="111" y="13"/>
                  </a:moveTo>
                  <a:cubicBezTo>
                    <a:pt x="111" y="13"/>
                    <a:pt x="111" y="13"/>
                    <a:pt x="111" y="13"/>
                  </a:cubicBezTo>
                  <a:cubicBezTo>
                    <a:pt x="111" y="13"/>
                    <a:pt x="111" y="13"/>
                    <a:pt x="110" y="13"/>
                  </a:cubicBezTo>
                  <a:cubicBezTo>
                    <a:pt x="111" y="13"/>
                    <a:pt x="111" y="13"/>
                    <a:pt x="111" y="13"/>
                  </a:cubicBezTo>
                  <a:close/>
                  <a:moveTo>
                    <a:pt x="109" y="33"/>
                  </a:moveTo>
                  <a:cubicBezTo>
                    <a:pt x="110" y="33"/>
                    <a:pt x="110" y="34"/>
                    <a:pt x="111" y="34"/>
                  </a:cubicBezTo>
                  <a:cubicBezTo>
                    <a:pt x="111" y="34"/>
                    <a:pt x="111" y="34"/>
                    <a:pt x="111" y="34"/>
                  </a:cubicBezTo>
                  <a:cubicBezTo>
                    <a:pt x="111" y="35"/>
                    <a:pt x="111" y="35"/>
                    <a:pt x="111" y="36"/>
                  </a:cubicBezTo>
                  <a:cubicBezTo>
                    <a:pt x="111" y="36"/>
                    <a:pt x="110" y="37"/>
                    <a:pt x="110" y="37"/>
                  </a:cubicBezTo>
                  <a:cubicBezTo>
                    <a:pt x="110" y="37"/>
                    <a:pt x="110" y="37"/>
                    <a:pt x="110" y="37"/>
                  </a:cubicBezTo>
                  <a:cubicBezTo>
                    <a:pt x="110" y="37"/>
                    <a:pt x="110" y="36"/>
                    <a:pt x="110" y="36"/>
                  </a:cubicBezTo>
                  <a:cubicBezTo>
                    <a:pt x="110" y="35"/>
                    <a:pt x="110" y="34"/>
                    <a:pt x="109" y="33"/>
                  </a:cubicBezTo>
                  <a:cubicBezTo>
                    <a:pt x="109" y="33"/>
                    <a:pt x="109" y="33"/>
                    <a:pt x="109" y="33"/>
                  </a:cubicBezTo>
                  <a:cubicBezTo>
                    <a:pt x="109" y="33"/>
                    <a:pt x="109" y="33"/>
                    <a:pt x="109" y="33"/>
                  </a:cubicBezTo>
                  <a:close/>
                  <a:moveTo>
                    <a:pt x="105" y="45"/>
                  </a:moveTo>
                  <a:cubicBezTo>
                    <a:pt x="105" y="45"/>
                    <a:pt x="105" y="45"/>
                    <a:pt x="105" y="45"/>
                  </a:cubicBezTo>
                  <a:cubicBezTo>
                    <a:pt x="105" y="46"/>
                    <a:pt x="105" y="46"/>
                    <a:pt x="105" y="46"/>
                  </a:cubicBezTo>
                  <a:cubicBezTo>
                    <a:pt x="105" y="46"/>
                    <a:pt x="105" y="46"/>
                    <a:pt x="105" y="46"/>
                  </a:cubicBezTo>
                  <a:cubicBezTo>
                    <a:pt x="105" y="46"/>
                    <a:pt x="105" y="46"/>
                    <a:pt x="105" y="46"/>
                  </a:cubicBezTo>
                  <a:cubicBezTo>
                    <a:pt x="105" y="46"/>
                    <a:pt x="105" y="46"/>
                    <a:pt x="105" y="45"/>
                  </a:cubicBezTo>
                  <a:close/>
                  <a:moveTo>
                    <a:pt x="101" y="48"/>
                  </a:moveTo>
                  <a:cubicBezTo>
                    <a:pt x="101" y="48"/>
                    <a:pt x="101" y="48"/>
                    <a:pt x="101" y="48"/>
                  </a:cubicBezTo>
                  <a:cubicBezTo>
                    <a:pt x="101" y="48"/>
                    <a:pt x="101" y="48"/>
                    <a:pt x="101" y="48"/>
                  </a:cubicBezTo>
                  <a:cubicBezTo>
                    <a:pt x="101" y="48"/>
                    <a:pt x="101" y="48"/>
                    <a:pt x="101" y="48"/>
                  </a:cubicBezTo>
                  <a:close/>
                  <a:moveTo>
                    <a:pt x="99" y="47"/>
                  </a:moveTo>
                  <a:cubicBezTo>
                    <a:pt x="99" y="47"/>
                    <a:pt x="99" y="48"/>
                    <a:pt x="99" y="48"/>
                  </a:cubicBezTo>
                  <a:cubicBezTo>
                    <a:pt x="99" y="48"/>
                    <a:pt x="99" y="48"/>
                    <a:pt x="99" y="48"/>
                  </a:cubicBezTo>
                  <a:cubicBezTo>
                    <a:pt x="98" y="48"/>
                    <a:pt x="98" y="48"/>
                    <a:pt x="98" y="48"/>
                  </a:cubicBezTo>
                  <a:cubicBezTo>
                    <a:pt x="99" y="48"/>
                    <a:pt x="99" y="47"/>
                    <a:pt x="99" y="47"/>
                  </a:cubicBezTo>
                  <a:close/>
                  <a:moveTo>
                    <a:pt x="99" y="58"/>
                  </a:moveTo>
                  <a:cubicBezTo>
                    <a:pt x="101" y="58"/>
                    <a:pt x="103" y="56"/>
                    <a:pt x="104" y="54"/>
                  </a:cubicBezTo>
                  <a:cubicBezTo>
                    <a:pt x="104" y="55"/>
                    <a:pt x="104" y="55"/>
                    <a:pt x="105" y="55"/>
                  </a:cubicBezTo>
                  <a:cubicBezTo>
                    <a:pt x="105" y="56"/>
                    <a:pt x="104" y="57"/>
                    <a:pt x="104" y="58"/>
                  </a:cubicBezTo>
                  <a:cubicBezTo>
                    <a:pt x="104" y="59"/>
                    <a:pt x="105" y="59"/>
                    <a:pt x="105" y="60"/>
                  </a:cubicBezTo>
                  <a:cubicBezTo>
                    <a:pt x="105" y="60"/>
                    <a:pt x="104" y="60"/>
                    <a:pt x="104" y="60"/>
                  </a:cubicBezTo>
                  <a:cubicBezTo>
                    <a:pt x="104" y="60"/>
                    <a:pt x="103" y="59"/>
                    <a:pt x="103" y="59"/>
                  </a:cubicBezTo>
                  <a:cubicBezTo>
                    <a:pt x="102" y="59"/>
                    <a:pt x="102" y="58"/>
                    <a:pt x="101" y="58"/>
                  </a:cubicBezTo>
                  <a:cubicBezTo>
                    <a:pt x="100" y="58"/>
                    <a:pt x="99" y="58"/>
                    <a:pt x="99" y="59"/>
                  </a:cubicBezTo>
                  <a:cubicBezTo>
                    <a:pt x="98" y="59"/>
                    <a:pt x="98" y="59"/>
                    <a:pt x="98" y="59"/>
                  </a:cubicBezTo>
                  <a:cubicBezTo>
                    <a:pt x="98" y="59"/>
                    <a:pt x="98" y="58"/>
                    <a:pt x="98" y="58"/>
                  </a:cubicBezTo>
                  <a:cubicBezTo>
                    <a:pt x="98" y="58"/>
                    <a:pt x="98" y="58"/>
                    <a:pt x="99" y="58"/>
                  </a:cubicBezTo>
                  <a:close/>
                  <a:moveTo>
                    <a:pt x="103" y="78"/>
                  </a:moveTo>
                  <a:cubicBezTo>
                    <a:pt x="103" y="78"/>
                    <a:pt x="104" y="78"/>
                    <a:pt x="104" y="79"/>
                  </a:cubicBezTo>
                  <a:cubicBezTo>
                    <a:pt x="104" y="79"/>
                    <a:pt x="103" y="79"/>
                    <a:pt x="103" y="79"/>
                  </a:cubicBezTo>
                  <a:cubicBezTo>
                    <a:pt x="103" y="79"/>
                    <a:pt x="103" y="79"/>
                    <a:pt x="103" y="78"/>
                  </a:cubicBezTo>
                  <a:cubicBezTo>
                    <a:pt x="103" y="78"/>
                    <a:pt x="103" y="78"/>
                    <a:pt x="103" y="78"/>
                  </a:cubicBezTo>
                  <a:close/>
                  <a:moveTo>
                    <a:pt x="104" y="101"/>
                  </a:moveTo>
                  <a:cubicBezTo>
                    <a:pt x="104" y="101"/>
                    <a:pt x="104" y="101"/>
                    <a:pt x="104" y="101"/>
                  </a:cubicBezTo>
                  <a:cubicBezTo>
                    <a:pt x="104" y="102"/>
                    <a:pt x="104" y="102"/>
                    <a:pt x="104" y="102"/>
                  </a:cubicBezTo>
                  <a:cubicBezTo>
                    <a:pt x="104" y="102"/>
                    <a:pt x="104" y="102"/>
                    <a:pt x="104" y="102"/>
                  </a:cubicBezTo>
                  <a:cubicBezTo>
                    <a:pt x="104" y="102"/>
                    <a:pt x="104" y="101"/>
                    <a:pt x="104" y="101"/>
                  </a:cubicBezTo>
                  <a:close/>
                  <a:moveTo>
                    <a:pt x="104" y="71"/>
                  </a:moveTo>
                  <a:cubicBezTo>
                    <a:pt x="104" y="71"/>
                    <a:pt x="104" y="70"/>
                    <a:pt x="104" y="70"/>
                  </a:cubicBezTo>
                  <a:cubicBezTo>
                    <a:pt x="105" y="70"/>
                    <a:pt x="106" y="69"/>
                    <a:pt x="106" y="68"/>
                  </a:cubicBezTo>
                  <a:cubicBezTo>
                    <a:pt x="107" y="69"/>
                    <a:pt x="107" y="69"/>
                    <a:pt x="107" y="69"/>
                  </a:cubicBezTo>
                  <a:cubicBezTo>
                    <a:pt x="107" y="69"/>
                    <a:pt x="107" y="69"/>
                    <a:pt x="107" y="69"/>
                  </a:cubicBezTo>
                  <a:cubicBezTo>
                    <a:pt x="106" y="70"/>
                    <a:pt x="105" y="70"/>
                    <a:pt x="104" y="71"/>
                  </a:cubicBezTo>
                  <a:close/>
                  <a:moveTo>
                    <a:pt x="101" y="82"/>
                  </a:moveTo>
                  <a:cubicBezTo>
                    <a:pt x="102" y="82"/>
                    <a:pt x="102" y="81"/>
                    <a:pt x="102" y="81"/>
                  </a:cubicBezTo>
                  <a:cubicBezTo>
                    <a:pt x="102" y="81"/>
                    <a:pt x="102" y="82"/>
                    <a:pt x="102" y="82"/>
                  </a:cubicBezTo>
                  <a:cubicBezTo>
                    <a:pt x="102" y="82"/>
                    <a:pt x="102" y="83"/>
                    <a:pt x="102" y="83"/>
                  </a:cubicBezTo>
                  <a:cubicBezTo>
                    <a:pt x="102" y="84"/>
                    <a:pt x="102" y="84"/>
                    <a:pt x="102" y="84"/>
                  </a:cubicBezTo>
                  <a:cubicBezTo>
                    <a:pt x="102" y="84"/>
                    <a:pt x="102" y="84"/>
                    <a:pt x="102" y="83"/>
                  </a:cubicBezTo>
                  <a:cubicBezTo>
                    <a:pt x="102" y="83"/>
                    <a:pt x="102" y="82"/>
                    <a:pt x="101" y="82"/>
                  </a:cubicBezTo>
                  <a:close/>
                  <a:moveTo>
                    <a:pt x="102" y="76"/>
                  </a:moveTo>
                  <a:cubicBezTo>
                    <a:pt x="102" y="75"/>
                    <a:pt x="102" y="75"/>
                    <a:pt x="101" y="75"/>
                  </a:cubicBezTo>
                  <a:cubicBezTo>
                    <a:pt x="101" y="74"/>
                    <a:pt x="102" y="74"/>
                    <a:pt x="102" y="74"/>
                  </a:cubicBezTo>
                  <a:cubicBezTo>
                    <a:pt x="102" y="74"/>
                    <a:pt x="103" y="73"/>
                    <a:pt x="103" y="73"/>
                  </a:cubicBezTo>
                  <a:cubicBezTo>
                    <a:pt x="103" y="73"/>
                    <a:pt x="103" y="73"/>
                    <a:pt x="103" y="73"/>
                  </a:cubicBezTo>
                  <a:cubicBezTo>
                    <a:pt x="102" y="74"/>
                    <a:pt x="102" y="75"/>
                    <a:pt x="102" y="75"/>
                  </a:cubicBezTo>
                  <a:cubicBezTo>
                    <a:pt x="102" y="75"/>
                    <a:pt x="102" y="76"/>
                    <a:pt x="102" y="76"/>
                  </a:cubicBezTo>
                  <a:close/>
                  <a:moveTo>
                    <a:pt x="98" y="37"/>
                  </a:moveTo>
                  <a:cubicBezTo>
                    <a:pt x="98" y="37"/>
                    <a:pt x="97" y="37"/>
                    <a:pt x="97" y="37"/>
                  </a:cubicBezTo>
                  <a:cubicBezTo>
                    <a:pt x="97" y="37"/>
                    <a:pt x="97" y="37"/>
                    <a:pt x="97" y="37"/>
                  </a:cubicBezTo>
                  <a:cubicBezTo>
                    <a:pt x="97" y="37"/>
                    <a:pt x="98" y="37"/>
                    <a:pt x="98" y="37"/>
                  </a:cubicBezTo>
                  <a:close/>
                  <a:moveTo>
                    <a:pt x="96" y="134"/>
                  </a:moveTo>
                  <a:cubicBezTo>
                    <a:pt x="96" y="134"/>
                    <a:pt x="95" y="134"/>
                    <a:pt x="95" y="133"/>
                  </a:cubicBezTo>
                  <a:cubicBezTo>
                    <a:pt x="95" y="133"/>
                    <a:pt x="95" y="133"/>
                    <a:pt x="95" y="133"/>
                  </a:cubicBezTo>
                  <a:cubicBezTo>
                    <a:pt x="96" y="133"/>
                    <a:pt x="96" y="132"/>
                    <a:pt x="96" y="132"/>
                  </a:cubicBezTo>
                  <a:cubicBezTo>
                    <a:pt x="96" y="133"/>
                    <a:pt x="96" y="133"/>
                    <a:pt x="96" y="134"/>
                  </a:cubicBezTo>
                  <a:close/>
                  <a:moveTo>
                    <a:pt x="95" y="49"/>
                  </a:moveTo>
                  <a:cubicBezTo>
                    <a:pt x="95" y="49"/>
                    <a:pt x="95" y="49"/>
                    <a:pt x="95" y="49"/>
                  </a:cubicBezTo>
                  <a:cubicBezTo>
                    <a:pt x="95" y="49"/>
                    <a:pt x="95" y="49"/>
                    <a:pt x="95" y="48"/>
                  </a:cubicBezTo>
                  <a:cubicBezTo>
                    <a:pt x="95" y="48"/>
                    <a:pt x="95" y="48"/>
                    <a:pt x="95" y="48"/>
                  </a:cubicBezTo>
                  <a:cubicBezTo>
                    <a:pt x="95" y="48"/>
                    <a:pt x="96" y="48"/>
                    <a:pt x="96" y="48"/>
                  </a:cubicBezTo>
                  <a:cubicBezTo>
                    <a:pt x="97" y="48"/>
                    <a:pt x="97" y="48"/>
                    <a:pt x="97" y="48"/>
                  </a:cubicBezTo>
                  <a:cubicBezTo>
                    <a:pt x="96" y="48"/>
                    <a:pt x="95" y="49"/>
                    <a:pt x="95" y="49"/>
                  </a:cubicBezTo>
                  <a:close/>
                  <a:moveTo>
                    <a:pt x="98" y="93"/>
                  </a:moveTo>
                  <a:cubicBezTo>
                    <a:pt x="97" y="93"/>
                    <a:pt x="97" y="93"/>
                    <a:pt x="97" y="93"/>
                  </a:cubicBezTo>
                  <a:cubicBezTo>
                    <a:pt x="97" y="92"/>
                    <a:pt x="97" y="92"/>
                    <a:pt x="97" y="91"/>
                  </a:cubicBezTo>
                  <a:cubicBezTo>
                    <a:pt x="98" y="91"/>
                    <a:pt x="100" y="91"/>
                    <a:pt x="101" y="90"/>
                  </a:cubicBezTo>
                  <a:cubicBezTo>
                    <a:pt x="101" y="90"/>
                    <a:pt x="101" y="91"/>
                    <a:pt x="101" y="91"/>
                  </a:cubicBezTo>
                  <a:cubicBezTo>
                    <a:pt x="101" y="91"/>
                    <a:pt x="101" y="92"/>
                    <a:pt x="101" y="92"/>
                  </a:cubicBezTo>
                  <a:cubicBezTo>
                    <a:pt x="100" y="92"/>
                    <a:pt x="100" y="93"/>
                    <a:pt x="99" y="93"/>
                  </a:cubicBezTo>
                  <a:cubicBezTo>
                    <a:pt x="99" y="93"/>
                    <a:pt x="98" y="93"/>
                    <a:pt x="98" y="93"/>
                  </a:cubicBezTo>
                  <a:close/>
                  <a:moveTo>
                    <a:pt x="101" y="123"/>
                  </a:moveTo>
                  <a:cubicBezTo>
                    <a:pt x="101" y="123"/>
                    <a:pt x="101" y="123"/>
                    <a:pt x="101" y="122"/>
                  </a:cubicBezTo>
                  <a:cubicBezTo>
                    <a:pt x="101" y="122"/>
                    <a:pt x="102" y="122"/>
                    <a:pt x="102" y="122"/>
                  </a:cubicBezTo>
                  <a:cubicBezTo>
                    <a:pt x="102" y="123"/>
                    <a:pt x="103" y="123"/>
                    <a:pt x="103" y="124"/>
                  </a:cubicBezTo>
                  <a:cubicBezTo>
                    <a:pt x="103" y="124"/>
                    <a:pt x="103" y="124"/>
                    <a:pt x="103" y="124"/>
                  </a:cubicBezTo>
                  <a:cubicBezTo>
                    <a:pt x="103" y="124"/>
                    <a:pt x="102" y="124"/>
                    <a:pt x="102" y="124"/>
                  </a:cubicBezTo>
                  <a:cubicBezTo>
                    <a:pt x="102" y="124"/>
                    <a:pt x="101" y="124"/>
                    <a:pt x="101" y="124"/>
                  </a:cubicBezTo>
                  <a:cubicBezTo>
                    <a:pt x="101" y="124"/>
                    <a:pt x="101" y="123"/>
                    <a:pt x="101" y="123"/>
                  </a:cubicBezTo>
                  <a:close/>
                  <a:moveTo>
                    <a:pt x="102" y="163"/>
                  </a:moveTo>
                  <a:cubicBezTo>
                    <a:pt x="103" y="163"/>
                    <a:pt x="103" y="163"/>
                    <a:pt x="104" y="163"/>
                  </a:cubicBezTo>
                  <a:cubicBezTo>
                    <a:pt x="104" y="163"/>
                    <a:pt x="105" y="163"/>
                    <a:pt x="105" y="163"/>
                  </a:cubicBezTo>
                  <a:cubicBezTo>
                    <a:pt x="105" y="163"/>
                    <a:pt x="105" y="163"/>
                    <a:pt x="105" y="163"/>
                  </a:cubicBezTo>
                  <a:cubicBezTo>
                    <a:pt x="105" y="163"/>
                    <a:pt x="105" y="163"/>
                    <a:pt x="105" y="164"/>
                  </a:cubicBezTo>
                  <a:cubicBezTo>
                    <a:pt x="105" y="163"/>
                    <a:pt x="104" y="163"/>
                    <a:pt x="104" y="163"/>
                  </a:cubicBezTo>
                  <a:cubicBezTo>
                    <a:pt x="103" y="163"/>
                    <a:pt x="102" y="163"/>
                    <a:pt x="101" y="164"/>
                  </a:cubicBezTo>
                  <a:cubicBezTo>
                    <a:pt x="102" y="164"/>
                    <a:pt x="102" y="163"/>
                    <a:pt x="102" y="163"/>
                  </a:cubicBezTo>
                  <a:close/>
                  <a:moveTo>
                    <a:pt x="102" y="184"/>
                  </a:moveTo>
                  <a:cubicBezTo>
                    <a:pt x="102" y="184"/>
                    <a:pt x="102" y="184"/>
                    <a:pt x="101" y="184"/>
                  </a:cubicBezTo>
                  <a:cubicBezTo>
                    <a:pt x="101" y="184"/>
                    <a:pt x="101" y="184"/>
                    <a:pt x="101" y="183"/>
                  </a:cubicBezTo>
                  <a:cubicBezTo>
                    <a:pt x="102" y="183"/>
                    <a:pt x="103" y="182"/>
                    <a:pt x="103" y="182"/>
                  </a:cubicBezTo>
                  <a:cubicBezTo>
                    <a:pt x="103" y="181"/>
                    <a:pt x="104" y="181"/>
                    <a:pt x="104" y="181"/>
                  </a:cubicBezTo>
                  <a:cubicBezTo>
                    <a:pt x="104" y="181"/>
                    <a:pt x="104" y="181"/>
                    <a:pt x="104" y="181"/>
                  </a:cubicBezTo>
                  <a:cubicBezTo>
                    <a:pt x="104" y="181"/>
                    <a:pt x="104" y="181"/>
                    <a:pt x="104" y="181"/>
                  </a:cubicBezTo>
                  <a:cubicBezTo>
                    <a:pt x="104" y="181"/>
                    <a:pt x="104" y="181"/>
                    <a:pt x="104" y="181"/>
                  </a:cubicBezTo>
                  <a:cubicBezTo>
                    <a:pt x="105" y="182"/>
                    <a:pt x="105" y="182"/>
                    <a:pt x="106" y="182"/>
                  </a:cubicBezTo>
                  <a:cubicBezTo>
                    <a:pt x="106" y="182"/>
                    <a:pt x="105" y="182"/>
                    <a:pt x="105" y="182"/>
                  </a:cubicBezTo>
                  <a:cubicBezTo>
                    <a:pt x="104" y="182"/>
                    <a:pt x="103" y="183"/>
                    <a:pt x="102" y="184"/>
                  </a:cubicBezTo>
                  <a:close/>
                  <a:moveTo>
                    <a:pt x="103" y="291"/>
                  </a:moveTo>
                  <a:cubicBezTo>
                    <a:pt x="103" y="291"/>
                    <a:pt x="103" y="291"/>
                    <a:pt x="103" y="291"/>
                  </a:cubicBezTo>
                  <a:cubicBezTo>
                    <a:pt x="103" y="291"/>
                    <a:pt x="103" y="291"/>
                    <a:pt x="103" y="291"/>
                  </a:cubicBezTo>
                  <a:cubicBezTo>
                    <a:pt x="103" y="291"/>
                    <a:pt x="103" y="291"/>
                    <a:pt x="103" y="291"/>
                  </a:cubicBezTo>
                  <a:close/>
                  <a:moveTo>
                    <a:pt x="105" y="309"/>
                  </a:moveTo>
                  <a:cubicBezTo>
                    <a:pt x="105" y="309"/>
                    <a:pt x="105" y="309"/>
                    <a:pt x="105" y="309"/>
                  </a:cubicBezTo>
                  <a:cubicBezTo>
                    <a:pt x="105" y="309"/>
                    <a:pt x="105" y="309"/>
                    <a:pt x="105" y="309"/>
                  </a:cubicBezTo>
                  <a:cubicBezTo>
                    <a:pt x="105" y="309"/>
                    <a:pt x="105" y="309"/>
                    <a:pt x="105" y="309"/>
                  </a:cubicBezTo>
                  <a:cubicBezTo>
                    <a:pt x="105" y="309"/>
                    <a:pt x="105" y="309"/>
                    <a:pt x="105" y="309"/>
                  </a:cubicBezTo>
                  <a:close/>
                  <a:moveTo>
                    <a:pt x="105" y="322"/>
                  </a:moveTo>
                  <a:cubicBezTo>
                    <a:pt x="105" y="322"/>
                    <a:pt x="105" y="322"/>
                    <a:pt x="105" y="321"/>
                  </a:cubicBezTo>
                  <a:cubicBezTo>
                    <a:pt x="105" y="322"/>
                    <a:pt x="105" y="322"/>
                    <a:pt x="105" y="322"/>
                  </a:cubicBezTo>
                  <a:cubicBezTo>
                    <a:pt x="105" y="322"/>
                    <a:pt x="105" y="322"/>
                    <a:pt x="105" y="322"/>
                  </a:cubicBezTo>
                  <a:cubicBezTo>
                    <a:pt x="105" y="322"/>
                    <a:pt x="105" y="322"/>
                    <a:pt x="105" y="322"/>
                  </a:cubicBezTo>
                  <a:close/>
                  <a:moveTo>
                    <a:pt x="107" y="255"/>
                  </a:moveTo>
                  <a:cubicBezTo>
                    <a:pt x="107" y="256"/>
                    <a:pt x="106" y="257"/>
                    <a:pt x="106" y="258"/>
                  </a:cubicBezTo>
                  <a:cubicBezTo>
                    <a:pt x="106" y="258"/>
                    <a:pt x="105" y="259"/>
                    <a:pt x="105" y="260"/>
                  </a:cubicBezTo>
                  <a:cubicBezTo>
                    <a:pt x="105" y="260"/>
                    <a:pt x="105" y="260"/>
                    <a:pt x="105" y="260"/>
                  </a:cubicBezTo>
                  <a:cubicBezTo>
                    <a:pt x="105" y="260"/>
                    <a:pt x="105" y="261"/>
                    <a:pt x="105" y="261"/>
                  </a:cubicBezTo>
                  <a:cubicBezTo>
                    <a:pt x="104" y="260"/>
                    <a:pt x="104" y="260"/>
                    <a:pt x="104" y="260"/>
                  </a:cubicBezTo>
                  <a:cubicBezTo>
                    <a:pt x="105" y="259"/>
                    <a:pt x="105" y="258"/>
                    <a:pt x="105" y="257"/>
                  </a:cubicBezTo>
                  <a:cubicBezTo>
                    <a:pt x="105" y="256"/>
                    <a:pt x="105" y="256"/>
                    <a:pt x="105" y="256"/>
                  </a:cubicBezTo>
                  <a:cubicBezTo>
                    <a:pt x="106" y="256"/>
                    <a:pt x="107" y="255"/>
                    <a:pt x="107" y="255"/>
                  </a:cubicBezTo>
                  <a:cubicBezTo>
                    <a:pt x="107" y="255"/>
                    <a:pt x="107" y="255"/>
                    <a:pt x="107" y="255"/>
                  </a:cubicBezTo>
                  <a:cubicBezTo>
                    <a:pt x="107" y="255"/>
                    <a:pt x="107" y="255"/>
                    <a:pt x="107" y="255"/>
                  </a:cubicBezTo>
                  <a:cubicBezTo>
                    <a:pt x="107" y="255"/>
                    <a:pt x="107" y="255"/>
                    <a:pt x="107" y="255"/>
                  </a:cubicBezTo>
                  <a:close/>
                  <a:moveTo>
                    <a:pt x="106" y="105"/>
                  </a:moveTo>
                  <a:cubicBezTo>
                    <a:pt x="106" y="105"/>
                    <a:pt x="106" y="105"/>
                    <a:pt x="106" y="105"/>
                  </a:cubicBezTo>
                  <a:cubicBezTo>
                    <a:pt x="106" y="105"/>
                    <a:pt x="106" y="105"/>
                    <a:pt x="105" y="104"/>
                  </a:cubicBezTo>
                  <a:cubicBezTo>
                    <a:pt x="105" y="104"/>
                    <a:pt x="105" y="104"/>
                    <a:pt x="105" y="104"/>
                  </a:cubicBezTo>
                  <a:cubicBezTo>
                    <a:pt x="106" y="104"/>
                    <a:pt x="106" y="105"/>
                    <a:pt x="107" y="105"/>
                  </a:cubicBezTo>
                  <a:cubicBezTo>
                    <a:pt x="107" y="105"/>
                    <a:pt x="107" y="105"/>
                    <a:pt x="106" y="105"/>
                  </a:cubicBezTo>
                  <a:close/>
                  <a:moveTo>
                    <a:pt x="107" y="28"/>
                  </a:moveTo>
                  <a:cubicBezTo>
                    <a:pt x="107" y="27"/>
                    <a:pt x="106" y="27"/>
                    <a:pt x="106" y="27"/>
                  </a:cubicBezTo>
                  <a:cubicBezTo>
                    <a:pt x="106" y="27"/>
                    <a:pt x="106" y="27"/>
                    <a:pt x="106" y="27"/>
                  </a:cubicBezTo>
                  <a:cubicBezTo>
                    <a:pt x="107" y="26"/>
                    <a:pt x="108" y="25"/>
                    <a:pt x="108" y="24"/>
                  </a:cubicBezTo>
                  <a:cubicBezTo>
                    <a:pt x="109" y="24"/>
                    <a:pt x="109" y="25"/>
                    <a:pt x="109" y="25"/>
                  </a:cubicBezTo>
                  <a:cubicBezTo>
                    <a:pt x="108" y="26"/>
                    <a:pt x="107" y="27"/>
                    <a:pt x="107" y="28"/>
                  </a:cubicBezTo>
                  <a:close/>
                  <a:moveTo>
                    <a:pt x="109" y="169"/>
                  </a:moveTo>
                  <a:cubicBezTo>
                    <a:pt x="109" y="169"/>
                    <a:pt x="109" y="169"/>
                    <a:pt x="109" y="169"/>
                  </a:cubicBezTo>
                  <a:cubicBezTo>
                    <a:pt x="109" y="169"/>
                    <a:pt x="109" y="169"/>
                    <a:pt x="109" y="169"/>
                  </a:cubicBezTo>
                  <a:cubicBezTo>
                    <a:pt x="109" y="169"/>
                    <a:pt x="109" y="169"/>
                    <a:pt x="109" y="168"/>
                  </a:cubicBezTo>
                  <a:cubicBezTo>
                    <a:pt x="109" y="168"/>
                    <a:pt x="109" y="168"/>
                    <a:pt x="109" y="168"/>
                  </a:cubicBezTo>
                  <a:cubicBezTo>
                    <a:pt x="109" y="168"/>
                    <a:pt x="109" y="168"/>
                    <a:pt x="109" y="168"/>
                  </a:cubicBezTo>
                  <a:cubicBezTo>
                    <a:pt x="109" y="169"/>
                    <a:pt x="109" y="169"/>
                    <a:pt x="109" y="169"/>
                  </a:cubicBezTo>
                  <a:close/>
                  <a:moveTo>
                    <a:pt x="109" y="84"/>
                  </a:moveTo>
                  <a:cubicBezTo>
                    <a:pt x="109" y="83"/>
                    <a:pt x="109" y="83"/>
                    <a:pt x="109" y="82"/>
                  </a:cubicBezTo>
                  <a:cubicBezTo>
                    <a:pt x="109" y="82"/>
                    <a:pt x="109" y="81"/>
                    <a:pt x="109" y="81"/>
                  </a:cubicBezTo>
                  <a:cubicBezTo>
                    <a:pt x="109" y="81"/>
                    <a:pt x="110" y="81"/>
                    <a:pt x="110" y="82"/>
                  </a:cubicBezTo>
                  <a:cubicBezTo>
                    <a:pt x="110" y="82"/>
                    <a:pt x="110" y="82"/>
                    <a:pt x="110" y="82"/>
                  </a:cubicBezTo>
                  <a:cubicBezTo>
                    <a:pt x="110" y="83"/>
                    <a:pt x="110" y="83"/>
                    <a:pt x="110" y="84"/>
                  </a:cubicBezTo>
                  <a:cubicBezTo>
                    <a:pt x="110" y="84"/>
                    <a:pt x="110" y="84"/>
                    <a:pt x="109" y="84"/>
                  </a:cubicBezTo>
                  <a:cubicBezTo>
                    <a:pt x="109" y="84"/>
                    <a:pt x="109" y="84"/>
                    <a:pt x="109" y="84"/>
                  </a:cubicBezTo>
                  <a:close/>
                  <a:moveTo>
                    <a:pt x="110" y="248"/>
                  </a:moveTo>
                  <a:cubicBezTo>
                    <a:pt x="110" y="248"/>
                    <a:pt x="110" y="248"/>
                    <a:pt x="110" y="247"/>
                  </a:cubicBezTo>
                  <a:cubicBezTo>
                    <a:pt x="110" y="247"/>
                    <a:pt x="110" y="247"/>
                    <a:pt x="110" y="247"/>
                  </a:cubicBezTo>
                  <a:cubicBezTo>
                    <a:pt x="111" y="247"/>
                    <a:pt x="111" y="247"/>
                    <a:pt x="112" y="247"/>
                  </a:cubicBezTo>
                  <a:cubicBezTo>
                    <a:pt x="111" y="247"/>
                    <a:pt x="110" y="248"/>
                    <a:pt x="110" y="248"/>
                  </a:cubicBezTo>
                  <a:close/>
                  <a:moveTo>
                    <a:pt x="113" y="134"/>
                  </a:moveTo>
                  <a:cubicBezTo>
                    <a:pt x="113" y="134"/>
                    <a:pt x="112" y="134"/>
                    <a:pt x="112" y="134"/>
                  </a:cubicBezTo>
                  <a:cubicBezTo>
                    <a:pt x="113" y="134"/>
                    <a:pt x="113" y="134"/>
                    <a:pt x="113" y="134"/>
                  </a:cubicBezTo>
                  <a:cubicBezTo>
                    <a:pt x="113" y="134"/>
                    <a:pt x="113" y="134"/>
                    <a:pt x="113" y="134"/>
                  </a:cubicBezTo>
                  <a:close/>
                  <a:moveTo>
                    <a:pt x="114" y="233"/>
                  </a:moveTo>
                  <a:cubicBezTo>
                    <a:pt x="113" y="233"/>
                    <a:pt x="113" y="233"/>
                    <a:pt x="113" y="233"/>
                  </a:cubicBezTo>
                  <a:cubicBezTo>
                    <a:pt x="113" y="232"/>
                    <a:pt x="113" y="232"/>
                    <a:pt x="113" y="232"/>
                  </a:cubicBezTo>
                  <a:cubicBezTo>
                    <a:pt x="113" y="232"/>
                    <a:pt x="114" y="232"/>
                    <a:pt x="114" y="232"/>
                  </a:cubicBezTo>
                  <a:cubicBezTo>
                    <a:pt x="114" y="232"/>
                    <a:pt x="114" y="232"/>
                    <a:pt x="114" y="232"/>
                  </a:cubicBezTo>
                  <a:cubicBezTo>
                    <a:pt x="114" y="233"/>
                    <a:pt x="114" y="233"/>
                    <a:pt x="114" y="233"/>
                  </a:cubicBezTo>
                  <a:close/>
                  <a:moveTo>
                    <a:pt x="114" y="123"/>
                  </a:moveTo>
                  <a:cubicBezTo>
                    <a:pt x="114" y="123"/>
                    <a:pt x="114" y="122"/>
                    <a:pt x="113" y="122"/>
                  </a:cubicBezTo>
                  <a:cubicBezTo>
                    <a:pt x="113" y="121"/>
                    <a:pt x="113" y="121"/>
                    <a:pt x="112" y="120"/>
                  </a:cubicBezTo>
                  <a:cubicBezTo>
                    <a:pt x="112" y="120"/>
                    <a:pt x="112" y="120"/>
                    <a:pt x="112" y="120"/>
                  </a:cubicBezTo>
                  <a:cubicBezTo>
                    <a:pt x="112" y="119"/>
                    <a:pt x="112" y="119"/>
                    <a:pt x="112" y="118"/>
                  </a:cubicBezTo>
                  <a:cubicBezTo>
                    <a:pt x="112" y="118"/>
                    <a:pt x="113" y="118"/>
                    <a:pt x="113" y="117"/>
                  </a:cubicBezTo>
                  <a:cubicBezTo>
                    <a:pt x="113" y="118"/>
                    <a:pt x="113" y="118"/>
                    <a:pt x="113" y="119"/>
                  </a:cubicBezTo>
                  <a:cubicBezTo>
                    <a:pt x="113" y="120"/>
                    <a:pt x="114" y="122"/>
                    <a:pt x="115" y="122"/>
                  </a:cubicBezTo>
                  <a:cubicBezTo>
                    <a:pt x="115" y="123"/>
                    <a:pt x="114" y="123"/>
                    <a:pt x="114" y="123"/>
                  </a:cubicBezTo>
                  <a:close/>
                  <a:moveTo>
                    <a:pt x="115" y="68"/>
                  </a:moveTo>
                  <a:cubicBezTo>
                    <a:pt x="115" y="68"/>
                    <a:pt x="115" y="67"/>
                    <a:pt x="116" y="67"/>
                  </a:cubicBezTo>
                  <a:cubicBezTo>
                    <a:pt x="116" y="67"/>
                    <a:pt x="116" y="67"/>
                    <a:pt x="116" y="67"/>
                  </a:cubicBezTo>
                  <a:cubicBezTo>
                    <a:pt x="117" y="67"/>
                    <a:pt x="118" y="67"/>
                    <a:pt x="119" y="66"/>
                  </a:cubicBezTo>
                  <a:cubicBezTo>
                    <a:pt x="119" y="66"/>
                    <a:pt x="119" y="66"/>
                    <a:pt x="119" y="66"/>
                  </a:cubicBezTo>
                  <a:cubicBezTo>
                    <a:pt x="119" y="66"/>
                    <a:pt x="120" y="66"/>
                    <a:pt x="120" y="66"/>
                  </a:cubicBezTo>
                  <a:cubicBezTo>
                    <a:pt x="120" y="66"/>
                    <a:pt x="120" y="66"/>
                    <a:pt x="120" y="66"/>
                  </a:cubicBezTo>
                  <a:cubicBezTo>
                    <a:pt x="120" y="66"/>
                    <a:pt x="121" y="66"/>
                    <a:pt x="121" y="66"/>
                  </a:cubicBezTo>
                  <a:cubicBezTo>
                    <a:pt x="121" y="66"/>
                    <a:pt x="121" y="66"/>
                    <a:pt x="121" y="66"/>
                  </a:cubicBezTo>
                  <a:cubicBezTo>
                    <a:pt x="121" y="66"/>
                    <a:pt x="121" y="66"/>
                    <a:pt x="121" y="66"/>
                  </a:cubicBezTo>
                  <a:cubicBezTo>
                    <a:pt x="120" y="66"/>
                    <a:pt x="120" y="67"/>
                    <a:pt x="119" y="67"/>
                  </a:cubicBezTo>
                  <a:cubicBezTo>
                    <a:pt x="119" y="67"/>
                    <a:pt x="119" y="67"/>
                    <a:pt x="118" y="67"/>
                  </a:cubicBezTo>
                  <a:cubicBezTo>
                    <a:pt x="117" y="67"/>
                    <a:pt x="116" y="67"/>
                    <a:pt x="115" y="68"/>
                  </a:cubicBezTo>
                  <a:cubicBezTo>
                    <a:pt x="115" y="68"/>
                    <a:pt x="115" y="68"/>
                    <a:pt x="115" y="68"/>
                  </a:cubicBezTo>
                  <a:close/>
                  <a:moveTo>
                    <a:pt x="119" y="135"/>
                  </a:moveTo>
                  <a:cubicBezTo>
                    <a:pt x="120" y="135"/>
                    <a:pt x="120" y="134"/>
                    <a:pt x="120" y="134"/>
                  </a:cubicBezTo>
                  <a:cubicBezTo>
                    <a:pt x="120" y="135"/>
                    <a:pt x="120" y="135"/>
                    <a:pt x="121" y="135"/>
                  </a:cubicBezTo>
                  <a:cubicBezTo>
                    <a:pt x="120" y="136"/>
                    <a:pt x="120" y="136"/>
                    <a:pt x="119" y="136"/>
                  </a:cubicBezTo>
                  <a:cubicBezTo>
                    <a:pt x="119" y="136"/>
                    <a:pt x="119" y="136"/>
                    <a:pt x="119" y="136"/>
                  </a:cubicBezTo>
                  <a:cubicBezTo>
                    <a:pt x="119" y="135"/>
                    <a:pt x="119" y="135"/>
                    <a:pt x="119" y="135"/>
                  </a:cubicBezTo>
                  <a:close/>
                  <a:moveTo>
                    <a:pt x="120" y="124"/>
                  </a:moveTo>
                  <a:cubicBezTo>
                    <a:pt x="120" y="125"/>
                    <a:pt x="120" y="125"/>
                    <a:pt x="120" y="125"/>
                  </a:cubicBezTo>
                  <a:cubicBezTo>
                    <a:pt x="120" y="125"/>
                    <a:pt x="120" y="125"/>
                    <a:pt x="120" y="125"/>
                  </a:cubicBezTo>
                  <a:cubicBezTo>
                    <a:pt x="120" y="125"/>
                    <a:pt x="120" y="125"/>
                    <a:pt x="120" y="124"/>
                  </a:cubicBezTo>
                  <a:close/>
                  <a:moveTo>
                    <a:pt x="119" y="85"/>
                  </a:moveTo>
                  <a:cubicBezTo>
                    <a:pt x="119" y="85"/>
                    <a:pt x="118" y="86"/>
                    <a:pt x="118" y="86"/>
                  </a:cubicBezTo>
                  <a:cubicBezTo>
                    <a:pt x="118" y="86"/>
                    <a:pt x="118" y="87"/>
                    <a:pt x="118" y="87"/>
                  </a:cubicBezTo>
                  <a:cubicBezTo>
                    <a:pt x="117" y="87"/>
                    <a:pt x="117" y="87"/>
                    <a:pt x="117" y="87"/>
                  </a:cubicBezTo>
                  <a:cubicBezTo>
                    <a:pt x="117" y="86"/>
                    <a:pt x="116" y="85"/>
                    <a:pt x="116" y="85"/>
                  </a:cubicBezTo>
                  <a:cubicBezTo>
                    <a:pt x="117" y="84"/>
                    <a:pt x="117" y="83"/>
                    <a:pt x="117" y="82"/>
                  </a:cubicBezTo>
                  <a:cubicBezTo>
                    <a:pt x="117" y="81"/>
                    <a:pt x="117" y="80"/>
                    <a:pt x="116" y="79"/>
                  </a:cubicBezTo>
                  <a:cubicBezTo>
                    <a:pt x="117" y="79"/>
                    <a:pt x="117" y="78"/>
                    <a:pt x="117" y="78"/>
                  </a:cubicBezTo>
                  <a:cubicBezTo>
                    <a:pt x="117" y="78"/>
                    <a:pt x="117" y="78"/>
                    <a:pt x="117" y="78"/>
                  </a:cubicBezTo>
                  <a:cubicBezTo>
                    <a:pt x="117" y="78"/>
                    <a:pt x="118" y="79"/>
                    <a:pt x="118" y="79"/>
                  </a:cubicBezTo>
                  <a:cubicBezTo>
                    <a:pt x="118" y="79"/>
                    <a:pt x="118" y="79"/>
                    <a:pt x="119" y="80"/>
                  </a:cubicBezTo>
                  <a:cubicBezTo>
                    <a:pt x="119" y="80"/>
                    <a:pt x="119" y="80"/>
                    <a:pt x="119" y="80"/>
                  </a:cubicBezTo>
                  <a:cubicBezTo>
                    <a:pt x="118" y="81"/>
                    <a:pt x="118" y="82"/>
                    <a:pt x="118" y="83"/>
                  </a:cubicBezTo>
                  <a:cubicBezTo>
                    <a:pt x="118" y="84"/>
                    <a:pt x="118" y="84"/>
                    <a:pt x="119" y="85"/>
                  </a:cubicBezTo>
                  <a:close/>
                  <a:moveTo>
                    <a:pt x="116" y="105"/>
                  </a:moveTo>
                  <a:cubicBezTo>
                    <a:pt x="116" y="104"/>
                    <a:pt x="117" y="104"/>
                    <a:pt x="117" y="103"/>
                  </a:cubicBezTo>
                  <a:cubicBezTo>
                    <a:pt x="118" y="103"/>
                    <a:pt x="118" y="103"/>
                    <a:pt x="119" y="103"/>
                  </a:cubicBezTo>
                  <a:cubicBezTo>
                    <a:pt x="119" y="103"/>
                    <a:pt x="119" y="103"/>
                    <a:pt x="119" y="103"/>
                  </a:cubicBezTo>
                  <a:cubicBezTo>
                    <a:pt x="119" y="104"/>
                    <a:pt x="119" y="104"/>
                    <a:pt x="119" y="104"/>
                  </a:cubicBezTo>
                  <a:cubicBezTo>
                    <a:pt x="119" y="104"/>
                    <a:pt x="119" y="105"/>
                    <a:pt x="119" y="105"/>
                  </a:cubicBezTo>
                  <a:cubicBezTo>
                    <a:pt x="119" y="105"/>
                    <a:pt x="119" y="106"/>
                    <a:pt x="119" y="106"/>
                  </a:cubicBezTo>
                  <a:cubicBezTo>
                    <a:pt x="118" y="106"/>
                    <a:pt x="117" y="106"/>
                    <a:pt x="117" y="107"/>
                  </a:cubicBezTo>
                  <a:cubicBezTo>
                    <a:pt x="117" y="106"/>
                    <a:pt x="116" y="105"/>
                    <a:pt x="116" y="105"/>
                  </a:cubicBezTo>
                  <a:close/>
                  <a:moveTo>
                    <a:pt x="119" y="123"/>
                  </a:moveTo>
                  <a:cubicBezTo>
                    <a:pt x="119" y="123"/>
                    <a:pt x="119" y="123"/>
                    <a:pt x="119" y="124"/>
                  </a:cubicBezTo>
                  <a:cubicBezTo>
                    <a:pt x="119" y="123"/>
                    <a:pt x="119" y="123"/>
                    <a:pt x="118" y="123"/>
                  </a:cubicBezTo>
                  <a:cubicBezTo>
                    <a:pt x="118" y="123"/>
                    <a:pt x="119" y="123"/>
                    <a:pt x="119" y="123"/>
                  </a:cubicBezTo>
                  <a:close/>
                  <a:moveTo>
                    <a:pt x="119" y="153"/>
                  </a:moveTo>
                  <a:cubicBezTo>
                    <a:pt x="119" y="153"/>
                    <a:pt x="119" y="152"/>
                    <a:pt x="119" y="152"/>
                  </a:cubicBezTo>
                  <a:cubicBezTo>
                    <a:pt x="119" y="151"/>
                    <a:pt x="119" y="151"/>
                    <a:pt x="119" y="150"/>
                  </a:cubicBezTo>
                  <a:cubicBezTo>
                    <a:pt x="119" y="150"/>
                    <a:pt x="119" y="150"/>
                    <a:pt x="119" y="150"/>
                  </a:cubicBezTo>
                  <a:cubicBezTo>
                    <a:pt x="120" y="150"/>
                    <a:pt x="120" y="150"/>
                    <a:pt x="120" y="150"/>
                  </a:cubicBezTo>
                  <a:cubicBezTo>
                    <a:pt x="120" y="151"/>
                    <a:pt x="120" y="151"/>
                    <a:pt x="120" y="152"/>
                  </a:cubicBezTo>
                  <a:cubicBezTo>
                    <a:pt x="120" y="153"/>
                    <a:pt x="120" y="153"/>
                    <a:pt x="120" y="154"/>
                  </a:cubicBezTo>
                  <a:cubicBezTo>
                    <a:pt x="120" y="154"/>
                    <a:pt x="120" y="154"/>
                    <a:pt x="120" y="154"/>
                  </a:cubicBezTo>
                  <a:cubicBezTo>
                    <a:pt x="120" y="153"/>
                    <a:pt x="119" y="153"/>
                    <a:pt x="119" y="153"/>
                  </a:cubicBezTo>
                  <a:close/>
                  <a:moveTo>
                    <a:pt x="121" y="162"/>
                  </a:moveTo>
                  <a:cubicBezTo>
                    <a:pt x="121" y="162"/>
                    <a:pt x="120" y="162"/>
                    <a:pt x="120" y="162"/>
                  </a:cubicBezTo>
                  <a:cubicBezTo>
                    <a:pt x="120" y="162"/>
                    <a:pt x="120" y="162"/>
                    <a:pt x="120" y="162"/>
                  </a:cubicBezTo>
                  <a:cubicBezTo>
                    <a:pt x="120" y="161"/>
                    <a:pt x="121" y="161"/>
                    <a:pt x="121" y="161"/>
                  </a:cubicBezTo>
                  <a:cubicBezTo>
                    <a:pt x="121" y="161"/>
                    <a:pt x="121" y="161"/>
                    <a:pt x="122" y="161"/>
                  </a:cubicBezTo>
                  <a:cubicBezTo>
                    <a:pt x="122" y="161"/>
                    <a:pt x="122" y="161"/>
                    <a:pt x="122" y="161"/>
                  </a:cubicBezTo>
                  <a:cubicBezTo>
                    <a:pt x="122" y="161"/>
                    <a:pt x="122" y="161"/>
                    <a:pt x="122" y="161"/>
                  </a:cubicBezTo>
                  <a:cubicBezTo>
                    <a:pt x="122" y="161"/>
                    <a:pt x="121" y="162"/>
                    <a:pt x="121" y="162"/>
                  </a:cubicBezTo>
                  <a:close/>
                  <a:moveTo>
                    <a:pt x="120" y="40"/>
                  </a:moveTo>
                  <a:cubicBezTo>
                    <a:pt x="120" y="39"/>
                    <a:pt x="120" y="39"/>
                    <a:pt x="120" y="39"/>
                  </a:cubicBezTo>
                  <a:cubicBezTo>
                    <a:pt x="120" y="38"/>
                    <a:pt x="120" y="38"/>
                    <a:pt x="120" y="38"/>
                  </a:cubicBezTo>
                  <a:cubicBezTo>
                    <a:pt x="120" y="37"/>
                    <a:pt x="120" y="37"/>
                    <a:pt x="121" y="36"/>
                  </a:cubicBezTo>
                  <a:cubicBezTo>
                    <a:pt x="121" y="36"/>
                    <a:pt x="121" y="37"/>
                    <a:pt x="122" y="37"/>
                  </a:cubicBezTo>
                  <a:cubicBezTo>
                    <a:pt x="122" y="39"/>
                    <a:pt x="123" y="40"/>
                    <a:pt x="124" y="41"/>
                  </a:cubicBezTo>
                  <a:cubicBezTo>
                    <a:pt x="124" y="41"/>
                    <a:pt x="124" y="41"/>
                    <a:pt x="124" y="41"/>
                  </a:cubicBezTo>
                  <a:cubicBezTo>
                    <a:pt x="123" y="41"/>
                    <a:pt x="123" y="41"/>
                    <a:pt x="122" y="41"/>
                  </a:cubicBezTo>
                  <a:cubicBezTo>
                    <a:pt x="122" y="40"/>
                    <a:pt x="121" y="40"/>
                    <a:pt x="120" y="40"/>
                  </a:cubicBezTo>
                  <a:close/>
                  <a:moveTo>
                    <a:pt x="128" y="312"/>
                  </a:moveTo>
                  <a:cubicBezTo>
                    <a:pt x="127" y="312"/>
                    <a:pt x="126" y="313"/>
                    <a:pt x="125" y="313"/>
                  </a:cubicBezTo>
                  <a:cubicBezTo>
                    <a:pt x="125" y="313"/>
                    <a:pt x="124" y="312"/>
                    <a:pt x="123" y="312"/>
                  </a:cubicBezTo>
                  <a:cubicBezTo>
                    <a:pt x="123" y="312"/>
                    <a:pt x="123" y="311"/>
                    <a:pt x="123" y="311"/>
                  </a:cubicBezTo>
                  <a:cubicBezTo>
                    <a:pt x="123" y="311"/>
                    <a:pt x="123" y="311"/>
                    <a:pt x="123" y="311"/>
                  </a:cubicBezTo>
                  <a:cubicBezTo>
                    <a:pt x="123" y="310"/>
                    <a:pt x="124" y="310"/>
                    <a:pt x="124" y="310"/>
                  </a:cubicBezTo>
                  <a:cubicBezTo>
                    <a:pt x="125" y="311"/>
                    <a:pt x="126" y="311"/>
                    <a:pt x="127" y="311"/>
                  </a:cubicBezTo>
                  <a:cubicBezTo>
                    <a:pt x="128" y="311"/>
                    <a:pt x="128" y="311"/>
                    <a:pt x="128" y="311"/>
                  </a:cubicBezTo>
                  <a:cubicBezTo>
                    <a:pt x="128" y="311"/>
                    <a:pt x="128" y="311"/>
                    <a:pt x="128" y="311"/>
                  </a:cubicBezTo>
                  <a:cubicBezTo>
                    <a:pt x="128" y="311"/>
                    <a:pt x="128" y="312"/>
                    <a:pt x="128" y="312"/>
                  </a:cubicBezTo>
                  <a:cubicBezTo>
                    <a:pt x="128" y="312"/>
                    <a:pt x="128" y="312"/>
                    <a:pt x="128" y="312"/>
                  </a:cubicBezTo>
                  <a:close/>
                  <a:moveTo>
                    <a:pt x="131" y="129"/>
                  </a:moveTo>
                  <a:cubicBezTo>
                    <a:pt x="131" y="130"/>
                    <a:pt x="131" y="130"/>
                    <a:pt x="131" y="130"/>
                  </a:cubicBezTo>
                  <a:cubicBezTo>
                    <a:pt x="131" y="131"/>
                    <a:pt x="131" y="131"/>
                    <a:pt x="131" y="131"/>
                  </a:cubicBezTo>
                  <a:cubicBezTo>
                    <a:pt x="131" y="131"/>
                    <a:pt x="130" y="131"/>
                    <a:pt x="130" y="131"/>
                  </a:cubicBezTo>
                  <a:cubicBezTo>
                    <a:pt x="130" y="131"/>
                    <a:pt x="130" y="131"/>
                    <a:pt x="130" y="131"/>
                  </a:cubicBezTo>
                  <a:cubicBezTo>
                    <a:pt x="130" y="131"/>
                    <a:pt x="129" y="130"/>
                    <a:pt x="129" y="130"/>
                  </a:cubicBezTo>
                  <a:cubicBezTo>
                    <a:pt x="129" y="130"/>
                    <a:pt x="130" y="130"/>
                    <a:pt x="131" y="129"/>
                  </a:cubicBezTo>
                  <a:close/>
                  <a:moveTo>
                    <a:pt x="134" y="327"/>
                  </a:moveTo>
                  <a:cubicBezTo>
                    <a:pt x="134" y="328"/>
                    <a:pt x="133" y="328"/>
                    <a:pt x="133" y="328"/>
                  </a:cubicBezTo>
                  <a:cubicBezTo>
                    <a:pt x="133" y="326"/>
                    <a:pt x="131" y="324"/>
                    <a:pt x="129" y="324"/>
                  </a:cubicBezTo>
                  <a:cubicBezTo>
                    <a:pt x="129" y="324"/>
                    <a:pt x="129" y="324"/>
                    <a:pt x="129" y="323"/>
                  </a:cubicBezTo>
                  <a:cubicBezTo>
                    <a:pt x="130" y="323"/>
                    <a:pt x="130" y="323"/>
                    <a:pt x="130" y="323"/>
                  </a:cubicBezTo>
                  <a:cubicBezTo>
                    <a:pt x="130" y="323"/>
                    <a:pt x="130" y="323"/>
                    <a:pt x="130" y="323"/>
                  </a:cubicBezTo>
                  <a:cubicBezTo>
                    <a:pt x="131" y="324"/>
                    <a:pt x="131" y="324"/>
                    <a:pt x="132" y="324"/>
                  </a:cubicBezTo>
                  <a:cubicBezTo>
                    <a:pt x="132" y="324"/>
                    <a:pt x="132" y="324"/>
                    <a:pt x="133" y="324"/>
                  </a:cubicBezTo>
                  <a:cubicBezTo>
                    <a:pt x="133" y="324"/>
                    <a:pt x="133" y="324"/>
                    <a:pt x="133" y="324"/>
                  </a:cubicBezTo>
                  <a:cubicBezTo>
                    <a:pt x="133" y="325"/>
                    <a:pt x="133" y="325"/>
                    <a:pt x="133" y="325"/>
                  </a:cubicBezTo>
                  <a:cubicBezTo>
                    <a:pt x="133" y="326"/>
                    <a:pt x="134" y="326"/>
                    <a:pt x="134" y="327"/>
                  </a:cubicBezTo>
                  <a:cubicBezTo>
                    <a:pt x="134" y="327"/>
                    <a:pt x="134" y="327"/>
                    <a:pt x="134" y="327"/>
                  </a:cubicBezTo>
                  <a:close/>
                  <a:moveTo>
                    <a:pt x="135" y="121"/>
                  </a:moveTo>
                  <a:cubicBezTo>
                    <a:pt x="134" y="122"/>
                    <a:pt x="133" y="123"/>
                    <a:pt x="132" y="124"/>
                  </a:cubicBezTo>
                  <a:cubicBezTo>
                    <a:pt x="132" y="124"/>
                    <a:pt x="132" y="124"/>
                    <a:pt x="132" y="124"/>
                  </a:cubicBezTo>
                  <a:cubicBezTo>
                    <a:pt x="133" y="123"/>
                    <a:pt x="133" y="122"/>
                    <a:pt x="133" y="121"/>
                  </a:cubicBezTo>
                  <a:cubicBezTo>
                    <a:pt x="133" y="119"/>
                    <a:pt x="133" y="118"/>
                    <a:pt x="132" y="118"/>
                  </a:cubicBezTo>
                  <a:cubicBezTo>
                    <a:pt x="133" y="118"/>
                    <a:pt x="134" y="117"/>
                    <a:pt x="135" y="117"/>
                  </a:cubicBezTo>
                  <a:cubicBezTo>
                    <a:pt x="135" y="117"/>
                    <a:pt x="135" y="118"/>
                    <a:pt x="135" y="118"/>
                  </a:cubicBezTo>
                  <a:cubicBezTo>
                    <a:pt x="135" y="119"/>
                    <a:pt x="135" y="120"/>
                    <a:pt x="135" y="121"/>
                  </a:cubicBezTo>
                  <a:cubicBezTo>
                    <a:pt x="135" y="121"/>
                    <a:pt x="135" y="121"/>
                    <a:pt x="135" y="121"/>
                  </a:cubicBezTo>
                  <a:close/>
                  <a:moveTo>
                    <a:pt x="136" y="162"/>
                  </a:moveTo>
                  <a:cubicBezTo>
                    <a:pt x="136" y="162"/>
                    <a:pt x="136" y="162"/>
                    <a:pt x="136" y="162"/>
                  </a:cubicBezTo>
                  <a:cubicBezTo>
                    <a:pt x="136" y="162"/>
                    <a:pt x="136" y="162"/>
                    <a:pt x="136" y="162"/>
                  </a:cubicBezTo>
                  <a:cubicBezTo>
                    <a:pt x="136" y="162"/>
                    <a:pt x="136" y="162"/>
                    <a:pt x="136" y="162"/>
                  </a:cubicBezTo>
                  <a:cubicBezTo>
                    <a:pt x="137" y="162"/>
                    <a:pt x="138" y="162"/>
                    <a:pt x="139" y="162"/>
                  </a:cubicBezTo>
                  <a:cubicBezTo>
                    <a:pt x="139" y="162"/>
                    <a:pt x="139" y="162"/>
                    <a:pt x="139" y="162"/>
                  </a:cubicBezTo>
                  <a:cubicBezTo>
                    <a:pt x="138" y="162"/>
                    <a:pt x="138" y="163"/>
                    <a:pt x="138" y="163"/>
                  </a:cubicBezTo>
                  <a:cubicBezTo>
                    <a:pt x="137" y="163"/>
                    <a:pt x="137" y="162"/>
                    <a:pt x="136" y="162"/>
                  </a:cubicBezTo>
                  <a:close/>
                  <a:moveTo>
                    <a:pt x="136" y="148"/>
                  </a:moveTo>
                  <a:cubicBezTo>
                    <a:pt x="136" y="148"/>
                    <a:pt x="136" y="148"/>
                    <a:pt x="136" y="147"/>
                  </a:cubicBezTo>
                  <a:cubicBezTo>
                    <a:pt x="136" y="147"/>
                    <a:pt x="136" y="147"/>
                    <a:pt x="136" y="147"/>
                  </a:cubicBezTo>
                  <a:cubicBezTo>
                    <a:pt x="136" y="147"/>
                    <a:pt x="137" y="148"/>
                    <a:pt x="137" y="148"/>
                  </a:cubicBezTo>
                  <a:cubicBezTo>
                    <a:pt x="137" y="148"/>
                    <a:pt x="136" y="148"/>
                    <a:pt x="136" y="148"/>
                  </a:cubicBezTo>
                  <a:cubicBezTo>
                    <a:pt x="136" y="148"/>
                    <a:pt x="136" y="148"/>
                    <a:pt x="136" y="148"/>
                  </a:cubicBezTo>
                  <a:close/>
                  <a:moveTo>
                    <a:pt x="139" y="240"/>
                  </a:moveTo>
                  <a:cubicBezTo>
                    <a:pt x="139" y="240"/>
                    <a:pt x="139" y="240"/>
                    <a:pt x="139" y="239"/>
                  </a:cubicBezTo>
                  <a:cubicBezTo>
                    <a:pt x="139" y="240"/>
                    <a:pt x="139" y="240"/>
                    <a:pt x="139" y="240"/>
                  </a:cubicBezTo>
                  <a:cubicBezTo>
                    <a:pt x="139" y="240"/>
                    <a:pt x="139" y="240"/>
                    <a:pt x="139" y="240"/>
                  </a:cubicBezTo>
                  <a:close/>
                  <a:moveTo>
                    <a:pt x="139" y="238"/>
                  </a:moveTo>
                  <a:cubicBezTo>
                    <a:pt x="139" y="238"/>
                    <a:pt x="139" y="238"/>
                    <a:pt x="139" y="238"/>
                  </a:cubicBezTo>
                  <a:cubicBezTo>
                    <a:pt x="139" y="237"/>
                    <a:pt x="139" y="237"/>
                    <a:pt x="139" y="237"/>
                  </a:cubicBezTo>
                  <a:cubicBezTo>
                    <a:pt x="139" y="237"/>
                    <a:pt x="139" y="237"/>
                    <a:pt x="139" y="237"/>
                  </a:cubicBezTo>
                  <a:cubicBezTo>
                    <a:pt x="139" y="237"/>
                    <a:pt x="139" y="237"/>
                    <a:pt x="139" y="238"/>
                  </a:cubicBezTo>
                  <a:close/>
                  <a:moveTo>
                    <a:pt x="140" y="243"/>
                  </a:moveTo>
                  <a:cubicBezTo>
                    <a:pt x="140" y="243"/>
                    <a:pt x="139" y="242"/>
                    <a:pt x="139" y="242"/>
                  </a:cubicBezTo>
                  <a:cubicBezTo>
                    <a:pt x="139" y="242"/>
                    <a:pt x="139" y="242"/>
                    <a:pt x="139" y="242"/>
                  </a:cubicBezTo>
                  <a:cubicBezTo>
                    <a:pt x="139" y="242"/>
                    <a:pt x="139" y="241"/>
                    <a:pt x="139" y="241"/>
                  </a:cubicBezTo>
                  <a:cubicBezTo>
                    <a:pt x="139" y="242"/>
                    <a:pt x="140" y="242"/>
                    <a:pt x="140" y="243"/>
                  </a:cubicBezTo>
                  <a:cubicBezTo>
                    <a:pt x="140" y="243"/>
                    <a:pt x="140" y="243"/>
                    <a:pt x="140" y="243"/>
                  </a:cubicBezTo>
                  <a:close/>
                  <a:moveTo>
                    <a:pt x="140" y="110"/>
                  </a:moveTo>
                  <a:cubicBezTo>
                    <a:pt x="140" y="110"/>
                    <a:pt x="140" y="110"/>
                    <a:pt x="139" y="110"/>
                  </a:cubicBezTo>
                  <a:cubicBezTo>
                    <a:pt x="138" y="110"/>
                    <a:pt x="137" y="111"/>
                    <a:pt x="136" y="113"/>
                  </a:cubicBezTo>
                  <a:cubicBezTo>
                    <a:pt x="136" y="113"/>
                    <a:pt x="136" y="113"/>
                    <a:pt x="136" y="113"/>
                  </a:cubicBezTo>
                  <a:cubicBezTo>
                    <a:pt x="135" y="112"/>
                    <a:pt x="135" y="111"/>
                    <a:pt x="134" y="111"/>
                  </a:cubicBezTo>
                  <a:cubicBezTo>
                    <a:pt x="134" y="111"/>
                    <a:pt x="134" y="111"/>
                    <a:pt x="134" y="110"/>
                  </a:cubicBezTo>
                  <a:cubicBezTo>
                    <a:pt x="134" y="110"/>
                    <a:pt x="134" y="111"/>
                    <a:pt x="135" y="111"/>
                  </a:cubicBezTo>
                  <a:cubicBezTo>
                    <a:pt x="136" y="111"/>
                    <a:pt x="137" y="110"/>
                    <a:pt x="138" y="109"/>
                  </a:cubicBezTo>
                  <a:cubicBezTo>
                    <a:pt x="139" y="110"/>
                    <a:pt x="140" y="110"/>
                    <a:pt x="140" y="110"/>
                  </a:cubicBezTo>
                  <a:cubicBezTo>
                    <a:pt x="140" y="110"/>
                    <a:pt x="140" y="110"/>
                    <a:pt x="140" y="110"/>
                  </a:cubicBezTo>
                  <a:close/>
                  <a:moveTo>
                    <a:pt x="143" y="259"/>
                  </a:moveTo>
                  <a:cubicBezTo>
                    <a:pt x="143" y="258"/>
                    <a:pt x="143" y="258"/>
                    <a:pt x="143" y="257"/>
                  </a:cubicBezTo>
                  <a:cubicBezTo>
                    <a:pt x="143" y="257"/>
                    <a:pt x="143" y="256"/>
                    <a:pt x="143" y="256"/>
                  </a:cubicBezTo>
                  <a:cubicBezTo>
                    <a:pt x="143" y="256"/>
                    <a:pt x="143" y="256"/>
                    <a:pt x="143" y="256"/>
                  </a:cubicBezTo>
                  <a:cubicBezTo>
                    <a:pt x="143" y="257"/>
                    <a:pt x="143" y="257"/>
                    <a:pt x="144" y="258"/>
                  </a:cubicBezTo>
                  <a:cubicBezTo>
                    <a:pt x="143" y="258"/>
                    <a:pt x="143" y="258"/>
                    <a:pt x="143" y="259"/>
                  </a:cubicBezTo>
                  <a:close/>
                  <a:moveTo>
                    <a:pt x="143" y="93"/>
                  </a:moveTo>
                  <a:cubicBezTo>
                    <a:pt x="141" y="93"/>
                    <a:pt x="139" y="95"/>
                    <a:pt x="139" y="97"/>
                  </a:cubicBezTo>
                  <a:cubicBezTo>
                    <a:pt x="139" y="97"/>
                    <a:pt x="139" y="97"/>
                    <a:pt x="139" y="97"/>
                  </a:cubicBezTo>
                  <a:cubicBezTo>
                    <a:pt x="139" y="96"/>
                    <a:pt x="139" y="96"/>
                    <a:pt x="139" y="95"/>
                  </a:cubicBezTo>
                  <a:cubicBezTo>
                    <a:pt x="139" y="95"/>
                    <a:pt x="139" y="95"/>
                    <a:pt x="139" y="95"/>
                  </a:cubicBezTo>
                  <a:cubicBezTo>
                    <a:pt x="139" y="94"/>
                    <a:pt x="140" y="94"/>
                    <a:pt x="140" y="93"/>
                  </a:cubicBezTo>
                  <a:cubicBezTo>
                    <a:pt x="142" y="93"/>
                    <a:pt x="143" y="92"/>
                    <a:pt x="143" y="91"/>
                  </a:cubicBezTo>
                  <a:cubicBezTo>
                    <a:pt x="143" y="91"/>
                    <a:pt x="143" y="91"/>
                    <a:pt x="143" y="91"/>
                  </a:cubicBezTo>
                  <a:cubicBezTo>
                    <a:pt x="144" y="93"/>
                    <a:pt x="145" y="94"/>
                    <a:pt x="147" y="94"/>
                  </a:cubicBezTo>
                  <a:cubicBezTo>
                    <a:pt x="147" y="94"/>
                    <a:pt x="148" y="94"/>
                    <a:pt x="148" y="94"/>
                  </a:cubicBezTo>
                  <a:cubicBezTo>
                    <a:pt x="148" y="94"/>
                    <a:pt x="148" y="94"/>
                    <a:pt x="148" y="94"/>
                  </a:cubicBezTo>
                  <a:cubicBezTo>
                    <a:pt x="148" y="95"/>
                    <a:pt x="148" y="95"/>
                    <a:pt x="148" y="96"/>
                  </a:cubicBezTo>
                  <a:cubicBezTo>
                    <a:pt x="148" y="97"/>
                    <a:pt x="148" y="98"/>
                    <a:pt x="149" y="99"/>
                  </a:cubicBezTo>
                  <a:cubicBezTo>
                    <a:pt x="149" y="99"/>
                    <a:pt x="148" y="99"/>
                    <a:pt x="148" y="99"/>
                  </a:cubicBezTo>
                  <a:cubicBezTo>
                    <a:pt x="148" y="99"/>
                    <a:pt x="148" y="99"/>
                    <a:pt x="148" y="99"/>
                  </a:cubicBezTo>
                  <a:cubicBezTo>
                    <a:pt x="148" y="99"/>
                    <a:pt x="148" y="98"/>
                    <a:pt x="148" y="98"/>
                  </a:cubicBezTo>
                  <a:cubicBezTo>
                    <a:pt x="148" y="96"/>
                    <a:pt x="146" y="93"/>
                    <a:pt x="143" y="93"/>
                  </a:cubicBezTo>
                  <a:close/>
                  <a:moveTo>
                    <a:pt x="148" y="325"/>
                  </a:moveTo>
                  <a:cubicBezTo>
                    <a:pt x="147" y="325"/>
                    <a:pt x="147" y="325"/>
                    <a:pt x="147" y="325"/>
                  </a:cubicBezTo>
                  <a:cubicBezTo>
                    <a:pt x="147" y="325"/>
                    <a:pt x="147" y="325"/>
                    <a:pt x="148" y="325"/>
                  </a:cubicBezTo>
                  <a:cubicBezTo>
                    <a:pt x="148" y="325"/>
                    <a:pt x="148" y="325"/>
                    <a:pt x="148" y="325"/>
                  </a:cubicBezTo>
                  <a:cubicBezTo>
                    <a:pt x="148" y="325"/>
                    <a:pt x="148" y="325"/>
                    <a:pt x="148" y="325"/>
                  </a:cubicBezTo>
                  <a:close/>
                  <a:moveTo>
                    <a:pt x="149" y="277"/>
                  </a:moveTo>
                  <a:cubicBezTo>
                    <a:pt x="149" y="277"/>
                    <a:pt x="149" y="277"/>
                    <a:pt x="148" y="277"/>
                  </a:cubicBezTo>
                  <a:cubicBezTo>
                    <a:pt x="148" y="277"/>
                    <a:pt x="148" y="277"/>
                    <a:pt x="148" y="277"/>
                  </a:cubicBezTo>
                  <a:cubicBezTo>
                    <a:pt x="149" y="277"/>
                    <a:pt x="149" y="277"/>
                    <a:pt x="149" y="277"/>
                  </a:cubicBezTo>
                  <a:cubicBezTo>
                    <a:pt x="149" y="277"/>
                    <a:pt x="150" y="277"/>
                    <a:pt x="150" y="277"/>
                  </a:cubicBezTo>
                  <a:cubicBezTo>
                    <a:pt x="150" y="277"/>
                    <a:pt x="150" y="277"/>
                    <a:pt x="149" y="277"/>
                  </a:cubicBezTo>
                  <a:close/>
                  <a:moveTo>
                    <a:pt x="150" y="300"/>
                  </a:moveTo>
                  <a:cubicBezTo>
                    <a:pt x="150" y="300"/>
                    <a:pt x="150" y="300"/>
                    <a:pt x="150" y="300"/>
                  </a:cubicBezTo>
                  <a:cubicBezTo>
                    <a:pt x="150" y="300"/>
                    <a:pt x="150" y="299"/>
                    <a:pt x="150" y="299"/>
                  </a:cubicBezTo>
                  <a:cubicBezTo>
                    <a:pt x="150" y="299"/>
                    <a:pt x="150" y="299"/>
                    <a:pt x="150" y="299"/>
                  </a:cubicBezTo>
                  <a:cubicBezTo>
                    <a:pt x="150" y="299"/>
                    <a:pt x="150" y="299"/>
                    <a:pt x="150" y="299"/>
                  </a:cubicBezTo>
                  <a:cubicBezTo>
                    <a:pt x="150" y="300"/>
                    <a:pt x="150" y="300"/>
                    <a:pt x="150" y="300"/>
                  </a:cubicBezTo>
                  <a:cubicBezTo>
                    <a:pt x="150" y="300"/>
                    <a:pt x="150" y="300"/>
                    <a:pt x="150" y="300"/>
                  </a:cubicBezTo>
                  <a:close/>
                  <a:moveTo>
                    <a:pt x="151" y="76"/>
                  </a:moveTo>
                  <a:cubicBezTo>
                    <a:pt x="150" y="76"/>
                    <a:pt x="149" y="76"/>
                    <a:pt x="149" y="77"/>
                  </a:cubicBezTo>
                  <a:cubicBezTo>
                    <a:pt x="149" y="77"/>
                    <a:pt x="148" y="76"/>
                    <a:pt x="148" y="76"/>
                  </a:cubicBezTo>
                  <a:cubicBezTo>
                    <a:pt x="149" y="76"/>
                    <a:pt x="150" y="76"/>
                    <a:pt x="151" y="75"/>
                  </a:cubicBezTo>
                  <a:cubicBezTo>
                    <a:pt x="151" y="75"/>
                    <a:pt x="151" y="75"/>
                    <a:pt x="151" y="76"/>
                  </a:cubicBezTo>
                  <a:cubicBezTo>
                    <a:pt x="151" y="76"/>
                    <a:pt x="151" y="76"/>
                    <a:pt x="151" y="76"/>
                  </a:cubicBezTo>
                  <a:close/>
                  <a:moveTo>
                    <a:pt x="151" y="64"/>
                  </a:moveTo>
                  <a:cubicBezTo>
                    <a:pt x="151" y="64"/>
                    <a:pt x="152" y="64"/>
                    <a:pt x="152" y="63"/>
                  </a:cubicBezTo>
                  <a:cubicBezTo>
                    <a:pt x="152" y="63"/>
                    <a:pt x="152" y="64"/>
                    <a:pt x="152" y="64"/>
                  </a:cubicBezTo>
                  <a:cubicBezTo>
                    <a:pt x="152" y="64"/>
                    <a:pt x="151" y="64"/>
                    <a:pt x="151" y="64"/>
                  </a:cubicBezTo>
                  <a:cubicBezTo>
                    <a:pt x="151" y="64"/>
                    <a:pt x="151" y="64"/>
                    <a:pt x="151" y="64"/>
                  </a:cubicBezTo>
                  <a:close/>
                  <a:moveTo>
                    <a:pt x="152" y="72"/>
                  </a:moveTo>
                  <a:cubicBezTo>
                    <a:pt x="152" y="72"/>
                    <a:pt x="152" y="72"/>
                    <a:pt x="153" y="72"/>
                  </a:cubicBezTo>
                  <a:cubicBezTo>
                    <a:pt x="152" y="72"/>
                    <a:pt x="152" y="73"/>
                    <a:pt x="152" y="73"/>
                  </a:cubicBezTo>
                  <a:cubicBezTo>
                    <a:pt x="152" y="73"/>
                    <a:pt x="152" y="72"/>
                    <a:pt x="152" y="72"/>
                  </a:cubicBezTo>
                  <a:close/>
                  <a:moveTo>
                    <a:pt x="153" y="220"/>
                  </a:moveTo>
                  <a:cubicBezTo>
                    <a:pt x="153" y="220"/>
                    <a:pt x="153" y="220"/>
                    <a:pt x="153" y="220"/>
                  </a:cubicBezTo>
                  <a:cubicBezTo>
                    <a:pt x="153" y="220"/>
                    <a:pt x="153" y="220"/>
                    <a:pt x="153" y="220"/>
                  </a:cubicBezTo>
                  <a:cubicBezTo>
                    <a:pt x="153" y="220"/>
                    <a:pt x="153" y="220"/>
                    <a:pt x="153" y="220"/>
                  </a:cubicBezTo>
                  <a:close/>
                  <a:moveTo>
                    <a:pt x="153" y="243"/>
                  </a:moveTo>
                  <a:cubicBezTo>
                    <a:pt x="153" y="242"/>
                    <a:pt x="153" y="242"/>
                    <a:pt x="153" y="242"/>
                  </a:cubicBezTo>
                  <a:cubicBezTo>
                    <a:pt x="153" y="242"/>
                    <a:pt x="153" y="242"/>
                    <a:pt x="153" y="242"/>
                  </a:cubicBezTo>
                  <a:cubicBezTo>
                    <a:pt x="155" y="241"/>
                    <a:pt x="156" y="240"/>
                    <a:pt x="156" y="239"/>
                  </a:cubicBezTo>
                  <a:cubicBezTo>
                    <a:pt x="156" y="239"/>
                    <a:pt x="156" y="239"/>
                    <a:pt x="157" y="239"/>
                  </a:cubicBezTo>
                  <a:cubicBezTo>
                    <a:pt x="157" y="240"/>
                    <a:pt x="157" y="240"/>
                    <a:pt x="157" y="241"/>
                  </a:cubicBezTo>
                  <a:cubicBezTo>
                    <a:pt x="157" y="241"/>
                    <a:pt x="157" y="241"/>
                    <a:pt x="157" y="241"/>
                  </a:cubicBezTo>
                  <a:cubicBezTo>
                    <a:pt x="157" y="241"/>
                    <a:pt x="157" y="241"/>
                    <a:pt x="157" y="241"/>
                  </a:cubicBezTo>
                  <a:cubicBezTo>
                    <a:pt x="155" y="241"/>
                    <a:pt x="154" y="241"/>
                    <a:pt x="153" y="243"/>
                  </a:cubicBezTo>
                  <a:cubicBezTo>
                    <a:pt x="153" y="243"/>
                    <a:pt x="153" y="243"/>
                    <a:pt x="153" y="243"/>
                  </a:cubicBezTo>
                  <a:close/>
                  <a:moveTo>
                    <a:pt x="156" y="220"/>
                  </a:moveTo>
                  <a:cubicBezTo>
                    <a:pt x="155" y="220"/>
                    <a:pt x="155" y="220"/>
                    <a:pt x="154" y="220"/>
                  </a:cubicBezTo>
                  <a:cubicBezTo>
                    <a:pt x="155" y="220"/>
                    <a:pt x="155" y="220"/>
                    <a:pt x="156" y="219"/>
                  </a:cubicBezTo>
                  <a:cubicBezTo>
                    <a:pt x="156" y="219"/>
                    <a:pt x="156" y="219"/>
                    <a:pt x="156" y="219"/>
                  </a:cubicBezTo>
                  <a:cubicBezTo>
                    <a:pt x="156" y="220"/>
                    <a:pt x="156" y="220"/>
                    <a:pt x="156" y="220"/>
                  </a:cubicBezTo>
                  <a:close/>
                  <a:moveTo>
                    <a:pt x="154" y="316"/>
                  </a:moveTo>
                  <a:cubicBezTo>
                    <a:pt x="154" y="316"/>
                    <a:pt x="154" y="316"/>
                    <a:pt x="154" y="316"/>
                  </a:cubicBezTo>
                  <a:cubicBezTo>
                    <a:pt x="154" y="316"/>
                    <a:pt x="154" y="316"/>
                    <a:pt x="153" y="316"/>
                  </a:cubicBezTo>
                  <a:cubicBezTo>
                    <a:pt x="153" y="316"/>
                    <a:pt x="153" y="316"/>
                    <a:pt x="153" y="316"/>
                  </a:cubicBezTo>
                  <a:cubicBezTo>
                    <a:pt x="153" y="315"/>
                    <a:pt x="153" y="315"/>
                    <a:pt x="153" y="315"/>
                  </a:cubicBezTo>
                  <a:cubicBezTo>
                    <a:pt x="154" y="315"/>
                    <a:pt x="154" y="315"/>
                    <a:pt x="154" y="315"/>
                  </a:cubicBezTo>
                  <a:cubicBezTo>
                    <a:pt x="154" y="315"/>
                    <a:pt x="154" y="315"/>
                    <a:pt x="154" y="316"/>
                  </a:cubicBezTo>
                  <a:cubicBezTo>
                    <a:pt x="154" y="316"/>
                    <a:pt x="154" y="316"/>
                    <a:pt x="154" y="316"/>
                  </a:cubicBezTo>
                  <a:close/>
                  <a:moveTo>
                    <a:pt x="154" y="255"/>
                  </a:moveTo>
                  <a:cubicBezTo>
                    <a:pt x="154" y="255"/>
                    <a:pt x="154" y="254"/>
                    <a:pt x="154" y="254"/>
                  </a:cubicBezTo>
                  <a:cubicBezTo>
                    <a:pt x="154" y="254"/>
                    <a:pt x="154" y="254"/>
                    <a:pt x="154" y="254"/>
                  </a:cubicBezTo>
                  <a:cubicBezTo>
                    <a:pt x="154" y="254"/>
                    <a:pt x="155" y="254"/>
                    <a:pt x="155" y="254"/>
                  </a:cubicBezTo>
                  <a:cubicBezTo>
                    <a:pt x="155" y="255"/>
                    <a:pt x="154" y="255"/>
                    <a:pt x="154" y="255"/>
                  </a:cubicBezTo>
                  <a:close/>
                  <a:moveTo>
                    <a:pt x="157" y="336"/>
                  </a:moveTo>
                  <a:cubicBezTo>
                    <a:pt x="157" y="336"/>
                    <a:pt x="157" y="336"/>
                    <a:pt x="157" y="336"/>
                  </a:cubicBezTo>
                  <a:cubicBezTo>
                    <a:pt x="157" y="336"/>
                    <a:pt x="157" y="336"/>
                    <a:pt x="158" y="336"/>
                  </a:cubicBezTo>
                  <a:cubicBezTo>
                    <a:pt x="157" y="336"/>
                    <a:pt x="157" y="336"/>
                    <a:pt x="157" y="336"/>
                  </a:cubicBezTo>
                  <a:close/>
                  <a:moveTo>
                    <a:pt x="157" y="186"/>
                  </a:moveTo>
                  <a:cubicBezTo>
                    <a:pt x="157" y="186"/>
                    <a:pt x="157" y="186"/>
                    <a:pt x="157" y="186"/>
                  </a:cubicBezTo>
                  <a:cubicBezTo>
                    <a:pt x="157" y="186"/>
                    <a:pt x="157" y="186"/>
                    <a:pt x="156" y="186"/>
                  </a:cubicBezTo>
                  <a:cubicBezTo>
                    <a:pt x="156" y="186"/>
                    <a:pt x="156" y="185"/>
                    <a:pt x="156" y="185"/>
                  </a:cubicBezTo>
                  <a:cubicBezTo>
                    <a:pt x="156" y="185"/>
                    <a:pt x="156" y="185"/>
                    <a:pt x="156" y="185"/>
                  </a:cubicBezTo>
                  <a:cubicBezTo>
                    <a:pt x="157" y="185"/>
                    <a:pt x="157" y="185"/>
                    <a:pt x="157" y="185"/>
                  </a:cubicBezTo>
                  <a:cubicBezTo>
                    <a:pt x="157" y="185"/>
                    <a:pt x="157" y="185"/>
                    <a:pt x="157" y="185"/>
                  </a:cubicBezTo>
                  <a:cubicBezTo>
                    <a:pt x="157" y="185"/>
                    <a:pt x="157" y="185"/>
                    <a:pt x="158" y="186"/>
                  </a:cubicBezTo>
                  <a:cubicBezTo>
                    <a:pt x="158" y="186"/>
                    <a:pt x="157" y="186"/>
                    <a:pt x="157" y="186"/>
                  </a:cubicBezTo>
                  <a:close/>
                  <a:moveTo>
                    <a:pt x="157" y="172"/>
                  </a:moveTo>
                  <a:cubicBezTo>
                    <a:pt x="157" y="172"/>
                    <a:pt x="157" y="172"/>
                    <a:pt x="157" y="172"/>
                  </a:cubicBezTo>
                  <a:cubicBezTo>
                    <a:pt x="157" y="172"/>
                    <a:pt x="157" y="172"/>
                    <a:pt x="157" y="172"/>
                  </a:cubicBezTo>
                  <a:cubicBezTo>
                    <a:pt x="157" y="172"/>
                    <a:pt x="157" y="172"/>
                    <a:pt x="157" y="172"/>
                  </a:cubicBezTo>
                  <a:cubicBezTo>
                    <a:pt x="157" y="172"/>
                    <a:pt x="157" y="172"/>
                    <a:pt x="157" y="172"/>
                  </a:cubicBezTo>
                  <a:close/>
                  <a:moveTo>
                    <a:pt x="159" y="139"/>
                  </a:moveTo>
                  <a:cubicBezTo>
                    <a:pt x="159" y="139"/>
                    <a:pt x="159" y="139"/>
                    <a:pt x="159" y="139"/>
                  </a:cubicBezTo>
                  <a:cubicBezTo>
                    <a:pt x="157" y="139"/>
                    <a:pt x="155" y="141"/>
                    <a:pt x="155" y="143"/>
                  </a:cubicBezTo>
                  <a:cubicBezTo>
                    <a:pt x="155" y="143"/>
                    <a:pt x="155" y="143"/>
                    <a:pt x="155" y="143"/>
                  </a:cubicBezTo>
                  <a:cubicBezTo>
                    <a:pt x="154" y="143"/>
                    <a:pt x="154" y="144"/>
                    <a:pt x="154" y="144"/>
                  </a:cubicBezTo>
                  <a:cubicBezTo>
                    <a:pt x="153" y="144"/>
                    <a:pt x="153" y="144"/>
                    <a:pt x="153" y="144"/>
                  </a:cubicBezTo>
                  <a:cubicBezTo>
                    <a:pt x="153" y="143"/>
                    <a:pt x="152" y="142"/>
                    <a:pt x="152" y="142"/>
                  </a:cubicBezTo>
                  <a:cubicBezTo>
                    <a:pt x="152" y="141"/>
                    <a:pt x="153" y="141"/>
                    <a:pt x="153" y="140"/>
                  </a:cubicBezTo>
                  <a:cubicBezTo>
                    <a:pt x="155" y="140"/>
                    <a:pt x="157" y="138"/>
                    <a:pt x="157" y="135"/>
                  </a:cubicBezTo>
                  <a:cubicBezTo>
                    <a:pt x="157" y="136"/>
                    <a:pt x="158" y="136"/>
                    <a:pt x="159" y="136"/>
                  </a:cubicBezTo>
                  <a:cubicBezTo>
                    <a:pt x="160" y="136"/>
                    <a:pt x="160" y="136"/>
                    <a:pt x="160" y="136"/>
                  </a:cubicBezTo>
                  <a:cubicBezTo>
                    <a:pt x="160" y="137"/>
                    <a:pt x="160" y="137"/>
                    <a:pt x="160" y="137"/>
                  </a:cubicBezTo>
                  <a:cubicBezTo>
                    <a:pt x="160" y="138"/>
                    <a:pt x="160" y="139"/>
                    <a:pt x="160" y="139"/>
                  </a:cubicBezTo>
                  <a:cubicBezTo>
                    <a:pt x="160" y="139"/>
                    <a:pt x="159" y="139"/>
                    <a:pt x="159" y="139"/>
                  </a:cubicBezTo>
                  <a:close/>
                  <a:moveTo>
                    <a:pt x="161" y="98"/>
                  </a:moveTo>
                  <a:cubicBezTo>
                    <a:pt x="161" y="98"/>
                    <a:pt x="161" y="98"/>
                    <a:pt x="161" y="98"/>
                  </a:cubicBezTo>
                  <a:cubicBezTo>
                    <a:pt x="160" y="98"/>
                    <a:pt x="159" y="97"/>
                    <a:pt x="158" y="97"/>
                  </a:cubicBezTo>
                  <a:cubicBezTo>
                    <a:pt x="159" y="96"/>
                    <a:pt x="159" y="96"/>
                    <a:pt x="160" y="96"/>
                  </a:cubicBezTo>
                  <a:cubicBezTo>
                    <a:pt x="160" y="95"/>
                    <a:pt x="161" y="95"/>
                    <a:pt x="161" y="95"/>
                  </a:cubicBezTo>
                  <a:cubicBezTo>
                    <a:pt x="162" y="95"/>
                    <a:pt x="162" y="95"/>
                    <a:pt x="162" y="95"/>
                  </a:cubicBezTo>
                  <a:cubicBezTo>
                    <a:pt x="161" y="96"/>
                    <a:pt x="161" y="97"/>
                    <a:pt x="161" y="98"/>
                  </a:cubicBezTo>
                  <a:close/>
                  <a:moveTo>
                    <a:pt x="161" y="25"/>
                  </a:moveTo>
                  <a:cubicBezTo>
                    <a:pt x="161" y="25"/>
                    <a:pt x="161" y="24"/>
                    <a:pt x="160" y="24"/>
                  </a:cubicBezTo>
                  <a:cubicBezTo>
                    <a:pt x="161" y="24"/>
                    <a:pt x="162" y="24"/>
                    <a:pt x="162" y="23"/>
                  </a:cubicBezTo>
                  <a:cubicBezTo>
                    <a:pt x="162" y="24"/>
                    <a:pt x="162" y="24"/>
                    <a:pt x="162" y="24"/>
                  </a:cubicBezTo>
                  <a:cubicBezTo>
                    <a:pt x="162" y="24"/>
                    <a:pt x="161" y="24"/>
                    <a:pt x="161" y="25"/>
                  </a:cubicBezTo>
                  <a:close/>
                  <a:moveTo>
                    <a:pt x="226" y="40"/>
                  </a:moveTo>
                  <a:cubicBezTo>
                    <a:pt x="226" y="40"/>
                    <a:pt x="226" y="40"/>
                    <a:pt x="227" y="40"/>
                  </a:cubicBezTo>
                  <a:cubicBezTo>
                    <a:pt x="226" y="40"/>
                    <a:pt x="226" y="40"/>
                    <a:pt x="226" y="40"/>
                  </a:cubicBezTo>
                  <a:cubicBezTo>
                    <a:pt x="226" y="40"/>
                    <a:pt x="226" y="40"/>
                    <a:pt x="226" y="40"/>
                  </a:cubicBezTo>
                  <a:close/>
                  <a:moveTo>
                    <a:pt x="222" y="22"/>
                  </a:moveTo>
                  <a:cubicBezTo>
                    <a:pt x="222" y="22"/>
                    <a:pt x="222" y="22"/>
                    <a:pt x="222" y="23"/>
                  </a:cubicBezTo>
                  <a:cubicBezTo>
                    <a:pt x="222" y="23"/>
                    <a:pt x="222" y="23"/>
                    <a:pt x="222" y="23"/>
                  </a:cubicBezTo>
                  <a:cubicBezTo>
                    <a:pt x="222" y="23"/>
                    <a:pt x="222" y="22"/>
                    <a:pt x="222" y="22"/>
                  </a:cubicBezTo>
                  <a:close/>
                  <a:moveTo>
                    <a:pt x="220" y="32"/>
                  </a:moveTo>
                  <a:cubicBezTo>
                    <a:pt x="221" y="32"/>
                    <a:pt x="221" y="33"/>
                    <a:pt x="221" y="33"/>
                  </a:cubicBezTo>
                  <a:cubicBezTo>
                    <a:pt x="221" y="34"/>
                    <a:pt x="223" y="35"/>
                    <a:pt x="224" y="35"/>
                  </a:cubicBezTo>
                  <a:cubicBezTo>
                    <a:pt x="225" y="35"/>
                    <a:pt x="225" y="35"/>
                    <a:pt x="225" y="35"/>
                  </a:cubicBezTo>
                  <a:cubicBezTo>
                    <a:pt x="225" y="35"/>
                    <a:pt x="225" y="36"/>
                    <a:pt x="225" y="37"/>
                  </a:cubicBezTo>
                  <a:cubicBezTo>
                    <a:pt x="224" y="36"/>
                    <a:pt x="224" y="36"/>
                    <a:pt x="223" y="36"/>
                  </a:cubicBezTo>
                  <a:cubicBezTo>
                    <a:pt x="222" y="35"/>
                    <a:pt x="221" y="34"/>
                    <a:pt x="220" y="34"/>
                  </a:cubicBezTo>
                  <a:cubicBezTo>
                    <a:pt x="220" y="33"/>
                    <a:pt x="220" y="33"/>
                    <a:pt x="220" y="32"/>
                  </a:cubicBezTo>
                  <a:close/>
                  <a:moveTo>
                    <a:pt x="219" y="45"/>
                  </a:moveTo>
                  <a:cubicBezTo>
                    <a:pt x="220" y="45"/>
                    <a:pt x="222" y="44"/>
                    <a:pt x="222" y="43"/>
                  </a:cubicBezTo>
                  <a:cubicBezTo>
                    <a:pt x="222" y="43"/>
                    <a:pt x="223" y="43"/>
                    <a:pt x="223" y="43"/>
                  </a:cubicBezTo>
                  <a:cubicBezTo>
                    <a:pt x="223" y="43"/>
                    <a:pt x="223" y="43"/>
                    <a:pt x="223" y="43"/>
                  </a:cubicBezTo>
                  <a:cubicBezTo>
                    <a:pt x="222" y="44"/>
                    <a:pt x="221" y="45"/>
                    <a:pt x="221" y="46"/>
                  </a:cubicBezTo>
                  <a:cubicBezTo>
                    <a:pt x="221" y="47"/>
                    <a:pt x="221" y="47"/>
                    <a:pt x="220" y="47"/>
                  </a:cubicBezTo>
                  <a:cubicBezTo>
                    <a:pt x="220" y="46"/>
                    <a:pt x="219" y="45"/>
                    <a:pt x="219" y="45"/>
                  </a:cubicBezTo>
                  <a:cubicBezTo>
                    <a:pt x="219" y="45"/>
                    <a:pt x="219" y="45"/>
                    <a:pt x="219" y="45"/>
                  </a:cubicBezTo>
                  <a:close/>
                  <a:moveTo>
                    <a:pt x="223" y="108"/>
                  </a:moveTo>
                  <a:cubicBezTo>
                    <a:pt x="223" y="109"/>
                    <a:pt x="223" y="109"/>
                    <a:pt x="223" y="109"/>
                  </a:cubicBezTo>
                  <a:cubicBezTo>
                    <a:pt x="223" y="109"/>
                    <a:pt x="222" y="109"/>
                    <a:pt x="222" y="110"/>
                  </a:cubicBezTo>
                  <a:cubicBezTo>
                    <a:pt x="222" y="110"/>
                    <a:pt x="222" y="110"/>
                    <a:pt x="222" y="110"/>
                  </a:cubicBezTo>
                  <a:cubicBezTo>
                    <a:pt x="222" y="110"/>
                    <a:pt x="222" y="110"/>
                    <a:pt x="222" y="110"/>
                  </a:cubicBezTo>
                  <a:cubicBezTo>
                    <a:pt x="222" y="109"/>
                    <a:pt x="222" y="109"/>
                    <a:pt x="222" y="109"/>
                  </a:cubicBezTo>
                  <a:cubicBezTo>
                    <a:pt x="222" y="109"/>
                    <a:pt x="222" y="108"/>
                    <a:pt x="222" y="108"/>
                  </a:cubicBezTo>
                  <a:cubicBezTo>
                    <a:pt x="222" y="107"/>
                    <a:pt x="222" y="106"/>
                    <a:pt x="222" y="105"/>
                  </a:cubicBezTo>
                  <a:cubicBezTo>
                    <a:pt x="222" y="105"/>
                    <a:pt x="222" y="105"/>
                    <a:pt x="222" y="105"/>
                  </a:cubicBezTo>
                  <a:cubicBezTo>
                    <a:pt x="222" y="105"/>
                    <a:pt x="222" y="105"/>
                    <a:pt x="222" y="105"/>
                  </a:cubicBezTo>
                  <a:cubicBezTo>
                    <a:pt x="222" y="106"/>
                    <a:pt x="222" y="106"/>
                    <a:pt x="222" y="106"/>
                  </a:cubicBezTo>
                  <a:cubicBezTo>
                    <a:pt x="222" y="107"/>
                    <a:pt x="223" y="108"/>
                    <a:pt x="223" y="108"/>
                  </a:cubicBezTo>
                  <a:close/>
                  <a:moveTo>
                    <a:pt x="223" y="95"/>
                  </a:moveTo>
                  <a:cubicBezTo>
                    <a:pt x="223" y="95"/>
                    <a:pt x="223" y="95"/>
                    <a:pt x="223" y="95"/>
                  </a:cubicBezTo>
                  <a:cubicBezTo>
                    <a:pt x="223" y="95"/>
                    <a:pt x="223" y="95"/>
                    <a:pt x="223" y="95"/>
                  </a:cubicBezTo>
                  <a:cubicBezTo>
                    <a:pt x="223" y="95"/>
                    <a:pt x="223" y="95"/>
                    <a:pt x="223" y="95"/>
                  </a:cubicBezTo>
                  <a:close/>
                  <a:moveTo>
                    <a:pt x="224" y="147"/>
                  </a:moveTo>
                  <a:cubicBezTo>
                    <a:pt x="224" y="147"/>
                    <a:pt x="224" y="147"/>
                    <a:pt x="224" y="147"/>
                  </a:cubicBezTo>
                  <a:cubicBezTo>
                    <a:pt x="223" y="148"/>
                    <a:pt x="223" y="148"/>
                    <a:pt x="223" y="149"/>
                  </a:cubicBezTo>
                  <a:cubicBezTo>
                    <a:pt x="223" y="149"/>
                    <a:pt x="223" y="149"/>
                    <a:pt x="223" y="149"/>
                  </a:cubicBezTo>
                  <a:cubicBezTo>
                    <a:pt x="223" y="149"/>
                    <a:pt x="223" y="149"/>
                    <a:pt x="223" y="149"/>
                  </a:cubicBezTo>
                  <a:cubicBezTo>
                    <a:pt x="223" y="149"/>
                    <a:pt x="223" y="148"/>
                    <a:pt x="223" y="148"/>
                  </a:cubicBezTo>
                  <a:cubicBezTo>
                    <a:pt x="223" y="148"/>
                    <a:pt x="223" y="148"/>
                    <a:pt x="224" y="147"/>
                  </a:cubicBezTo>
                  <a:close/>
                  <a:moveTo>
                    <a:pt x="221" y="119"/>
                  </a:moveTo>
                  <a:cubicBezTo>
                    <a:pt x="221" y="118"/>
                    <a:pt x="221" y="118"/>
                    <a:pt x="221" y="118"/>
                  </a:cubicBezTo>
                  <a:cubicBezTo>
                    <a:pt x="221" y="119"/>
                    <a:pt x="221" y="119"/>
                    <a:pt x="221" y="120"/>
                  </a:cubicBezTo>
                  <a:cubicBezTo>
                    <a:pt x="221" y="120"/>
                    <a:pt x="221" y="120"/>
                    <a:pt x="221" y="120"/>
                  </a:cubicBezTo>
                  <a:cubicBezTo>
                    <a:pt x="221" y="120"/>
                    <a:pt x="221" y="120"/>
                    <a:pt x="221" y="120"/>
                  </a:cubicBezTo>
                  <a:cubicBezTo>
                    <a:pt x="221" y="119"/>
                    <a:pt x="221" y="119"/>
                    <a:pt x="221" y="119"/>
                  </a:cubicBezTo>
                  <a:close/>
                  <a:moveTo>
                    <a:pt x="219" y="96"/>
                  </a:moveTo>
                  <a:cubicBezTo>
                    <a:pt x="219" y="95"/>
                    <a:pt x="219" y="95"/>
                    <a:pt x="219" y="95"/>
                  </a:cubicBezTo>
                  <a:cubicBezTo>
                    <a:pt x="219" y="95"/>
                    <a:pt x="219" y="94"/>
                    <a:pt x="219" y="94"/>
                  </a:cubicBezTo>
                  <a:cubicBezTo>
                    <a:pt x="220" y="95"/>
                    <a:pt x="220" y="95"/>
                    <a:pt x="221" y="95"/>
                  </a:cubicBezTo>
                  <a:cubicBezTo>
                    <a:pt x="221" y="95"/>
                    <a:pt x="221" y="95"/>
                    <a:pt x="221" y="95"/>
                  </a:cubicBezTo>
                  <a:cubicBezTo>
                    <a:pt x="221" y="95"/>
                    <a:pt x="221" y="95"/>
                    <a:pt x="222" y="95"/>
                  </a:cubicBezTo>
                  <a:cubicBezTo>
                    <a:pt x="221" y="95"/>
                    <a:pt x="220" y="95"/>
                    <a:pt x="219" y="96"/>
                  </a:cubicBezTo>
                  <a:close/>
                  <a:moveTo>
                    <a:pt x="217" y="27"/>
                  </a:moveTo>
                  <a:cubicBezTo>
                    <a:pt x="217" y="27"/>
                    <a:pt x="218" y="27"/>
                    <a:pt x="218" y="26"/>
                  </a:cubicBezTo>
                  <a:cubicBezTo>
                    <a:pt x="218" y="27"/>
                    <a:pt x="218" y="27"/>
                    <a:pt x="218" y="27"/>
                  </a:cubicBezTo>
                  <a:cubicBezTo>
                    <a:pt x="218" y="27"/>
                    <a:pt x="218" y="27"/>
                    <a:pt x="218" y="28"/>
                  </a:cubicBezTo>
                  <a:cubicBezTo>
                    <a:pt x="218" y="28"/>
                    <a:pt x="217" y="27"/>
                    <a:pt x="217" y="27"/>
                  </a:cubicBezTo>
                  <a:cubicBezTo>
                    <a:pt x="217" y="27"/>
                    <a:pt x="217" y="27"/>
                    <a:pt x="217" y="27"/>
                  </a:cubicBezTo>
                  <a:cubicBezTo>
                    <a:pt x="217" y="27"/>
                    <a:pt x="217" y="27"/>
                    <a:pt x="217" y="27"/>
                  </a:cubicBezTo>
                  <a:cubicBezTo>
                    <a:pt x="217" y="27"/>
                    <a:pt x="217" y="27"/>
                    <a:pt x="217" y="27"/>
                  </a:cubicBezTo>
                  <a:cubicBezTo>
                    <a:pt x="217" y="27"/>
                    <a:pt x="217" y="27"/>
                    <a:pt x="217" y="27"/>
                  </a:cubicBezTo>
                  <a:close/>
                  <a:moveTo>
                    <a:pt x="209" y="17"/>
                  </a:moveTo>
                  <a:cubicBezTo>
                    <a:pt x="209" y="17"/>
                    <a:pt x="210" y="17"/>
                    <a:pt x="210" y="17"/>
                  </a:cubicBezTo>
                  <a:cubicBezTo>
                    <a:pt x="210" y="18"/>
                    <a:pt x="210" y="18"/>
                    <a:pt x="210" y="19"/>
                  </a:cubicBezTo>
                  <a:cubicBezTo>
                    <a:pt x="209" y="19"/>
                    <a:pt x="208" y="18"/>
                    <a:pt x="207" y="18"/>
                  </a:cubicBezTo>
                  <a:cubicBezTo>
                    <a:pt x="207" y="18"/>
                    <a:pt x="207" y="18"/>
                    <a:pt x="207" y="18"/>
                  </a:cubicBezTo>
                  <a:cubicBezTo>
                    <a:pt x="207" y="18"/>
                    <a:pt x="207" y="18"/>
                    <a:pt x="207" y="18"/>
                  </a:cubicBezTo>
                  <a:cubicBezTo>
                    <a:pt x="207" y="17"/>
                    <a:pt x="207" y="17"/>
                    <a:pt x="206" y="16"/>
                  </a:cubicBezTo>
                  <a:cubicBezTo>
                    <a:pt x="207" y="17"/>
                    <a:pt x="208" y="17"/>
                    <a:pt x="209" y="17"/>
                  </a:cubicBezTo>
                  <a:close/>
                  <a:moveTo>
                    <a:pt x="206" y="41"/>
                  </a:moveTo>
                  <a:cubicBezTo>
                    <a:pt x="204" y="41"/>
                    <a:pt x="203" y="42"/>
                    <a:pt x="202" y="44"/>
                  </a:cubicBezTo>
                  <a:cubicBezTo>
                    <a:pt x="202" y="44"/>
                    <a:pt x="202" y="44"/>
                    <a:pt x="202" y="44"/>
                  </a:cubicBezTo>
                  <a:cubicBezTo>
                    <a:pt x="201" y="44"/>
                    <a:pt x="201" y="44"/>
                    <a:pt x="201" y="44"/>
                  </a:cubicBezTo>
                  <a:cubicBezTo>
                    <a:pt x="201" y="41"/>
                    <a:pt x="199" y="40"/>
                    <a:pt x="196" y="40"/>
                  </a:cubicBezTo>
                  <a:cubicBezTo>
                    <a:pt x="196" y="40"/>
                    <a:pt x="196" y="40"/>
                    <a:pt x="195" y="40"/>
                  </a:cubicBezTo>
                  <a:cubicBezTo>
                    <a:pt x="195" y="40"/>
                    <a:pt x="195" y="40"/>
                    <a:pt x="195" y="40"/>
                  </a:cubicBezTo>
                  <a:cubicBezTo>
                    <a:pt x="196" y="39"/>
                    <a:pt x="196" y="38"/>
                    <a:pt x="196" y="37"/>
                  </a:cubicBezTo>
                  <a:cubicBezTo>
                    <a:pt x="196" y="37"/>
                    <a:pt x="196" y="37"/>
                    <a:pt x="196" y="37"/>
                  </a:cubicBezTo>
                  <a:cubicBezTo>
                    <a:pt x="196" y="36"/>
                    <a:pt x="197" y="36"/>
                    <a:pt x="197" y="36"/>
                  </a:cubicBezTo>
                  <a:cubicBezTo>
                    <a:pt x="197" y="36"/>
                    <a:pt x="197" y="36"/>
                    <a:pt x="197" y="36"/>
                  </a:cubicBezTo>
                  <a:cubicBezTo>
                    <a:pt x="197" y="39"/>
                    <a:pt x="199" y="42"/>
                    <a:pt x="202" y="42"/>
                  </a:cubicBezTo>
                  <a:cubicBezTo>
                    <a:pt x="204" y="42"/>
                    <a:pt x="205" y="41"/>
                    <a:pt x="206" y="40"/>
                  </a:cubicBezTo>
                  <a:cubicBezTo>
                    <a:pt x="206" y="40"/>
                    <a:pt x="206" y="40"/>
                    <a:pt x="206" y="41"/>
                  </a:cubicBezTo>
                  <a:close/>
                  <a:moveTo>
                    <a:pt x="198" y="85"/>
                  </a:moveTo>
                  <a:cubicBezTo>
                    <a:pt x="199" y="86"/>
                    <a:pt x="199" y="86"/>
                    <a:pt x="200" y="86"/>
                  </a:cubicBezTo>
                  <a:cubicBezTo>
                    <a:pt x="200" y="86"/>
                    <a:pt x="200" y="86"/>
                    <a:pt x="200" y="86"/>
                  </a:cubicBezTo>
                  <a:cubicBezTo>
                    <a:pt x="200" y="86"/>
                    <a:pt x="200" y="87"/>
                    <a:pt x="200" y="87"/>
                  </a:cubicBezTo>
                  <a:cubicBezTo>
                    <a:pt x="199" y="87"/>
                    <a:pt x="199" y="86"/>
                    <a:pt x="198" y="86"/>
                  </a:cubicBezTo>
                  <a:cubicBezTo>
                    <a:pt x="198" y="86"/>
                    <a:pt x="198" y="86"/>
                    <a:pt x="198" y="85"/>
                  </a:cubicBezTo>
                  <a:cubicBezTo>
                    <a:pt x="198" y="85"/>
                    <a:pt x="198" y="85"/>
                    <a:pt x="198" y="85"/>
                  </a:cubicBezTo>
                  <a:close/>
                  <a:moveTo>
                    <a:pt x="200" y="75"/>
                  </a:moveTo>
                  <a:cubicBezTo>
                    <a:pt x="200" y="75"/>
                    <a:pt x="199" y="75"/>
                    <a:pt x="199" y="76"/>
                  </a:cubicBezTo>
                  <a:cubicBezTo>
                    <a:pt x="198" y="75"/>
                    <a:pt x="198" y="75"/>
                    <a:pt x="198" y="74"/>
                  </a:cubicBezTo>
                  <a:cubicBezTo>
                    <a:pt x="198" y="74"/>
                    <a:pt x="198" y="74"/>
                    <a:pt x="199" y="74"/>
                  </a:cubicBezTo>
                  <a:cubicBezTo>
                    <a:pt x="199" y="74"/>
                    <a:pt x="199" y="74"/>
                    <a:pt x="199" y="74"/>
                  </a:cubicBezTo>
                  <a:cubicBezTo>
                    <a:pt x="200" y="74"/>
                    <a:pt x="200" y="74"/>
                    <a:pt x="200" y="74"/>
                  </a:cubicBezTo>
                  <a:cubicBezTo>
                    <a:pt x="200" y="75"/>
                    <a:pt x="200" y="75"/>
                    <a:pt x="201" y="75"/>
                  </a:cubicBezTo>
                  <a:cubicBezTo>
                    <a:pt x="200" y="75"/>
                    <a:pt x="200" y="75"/>
                    <a:pt x="200" y="75"/>
                  </a:cubicBezTo>
                  <a:close/>
                  <a:moveTo>
                    <a:pt x="201" y="20"/>
                  </a:moveTo>
                  <a:cubicBezTo>
                    <a:pt x="201" y="20"/>
                    <a:pt x="201" y="20"/>
                    <a:pt x="201" y="20"/>
                  </a:cubicBezTo>
                  <a:cubicBezTo>
                    <a:pt x="201" y="21"/>
                    <a:pt x="202" y="21"/>
                    <a:pt x="202" y="21"/>
                  </a:cubicBezTo>
                  <a:cubicBezTo>
                    <a:pt x="202" y="21"/>
                    <a:pt x="202" y="21"/>
                    <a:pt x="202" y="21"/>
                  </a:cubicBezTo>
                  <a:cubicBezTo>
                    <a:pt x="202" y="21"/>
                    <a:pt x="202" y="21"/>
                    <a:pt x="201" y="21"/>
                  </a:cubicBezTo>
                  <a:cubicBezTo>
                    <a:pt x="201" y="21"/>
                    <a:pt x="201" y="21"/>
                    <a:pt x="201" y="20"/>
                  </a:cubicBezTo>
                  <a:close/>
                  <a:moveTo>
                    <a:pt x="193" y="8"/>
                  </a:moveTo>
                  <a:cubicBezTo>
                    <a:pt x="194" y="8"/>
                    <a:pt x="194" y="8"/>
                    <a:pt x="195" y="8"/>
                  </a:cubicBezTo>
                  <a:cubicBezTo>
                    <a:pt x="195" y="8"/>
                    <a:pt x="194" y="9"/>
                    <a:pt x="194" y="10"/>
                  </a:cubicBezTo>
                  <a:cubicBezTo>
                    <a:pt x="194" y="12"/>
                    <a:pt x="196" y="14"/>
                    <a:pt x="199" y="14"/>
                  </a:cubicBezTo>
                  <a:cubicBezTo>
                    <a:pt x="201" y="14"/>
                    <a:pt x="203" y="12"/>
                    <a:pt x="203" y="10"/>
                  </a:cubicBezTo>
                  <a:cubicBezTo>
                    <a:pt x="204" y="10"/>
                    <a:pt x="204" y="11"/>
                    <a:pt x="204" y="11"/>
                  </a:cubicBezTo>
                  <a:cubicBezTo>
                    <a:pt x="204" y="11"/>
                    <a:pt x="204" y="12"/>
                    <a:pt x="204" y="12"/>
                  </a:cubicBezTo>
                  <a:cubicBezTo>
                    <a:pt x="204" y="13"/>
                    <a:pt x="204" y="14"/>
                    <a:pt x="205" y="15"/>
                  </a:cubicBezTo>
                  <a:cubicBezTo>
                    <a:pt x="204" y="15"/>
                    <a:pt x="204" y="14"/>
                    <a:pt x="203" y="14"/>
                  </a:cubicBezTo>
                  <a:cubicBezTo>
                    <a:pt x="202" y="14"/>
                    <a:pt x="201" y="15"/>
                    <a:pt x="200" y="16"/>
                  </a:cubicBezTo>
                  <a:cubicBezTo>
                    <a:pt x="200" y="15"/>
                    <a:pt x="198" y="14"/>
                    <a:pt x="197" y="14"/>
                  </a:cubicBezTo>
                  <a:cubicBezTo>
                    <a:pt x="196" y="14"/>
                    <a:pt x="195" y="14"/>
                    <a:pt x="194" y="15"/>
                  </a:cubicBezTo>
                  <a:cubicBezTo>
                    <a:pt x="194" y="14"/>
                    <a:pt x="194" y="12"/>
                    <a:pt x="193" y="12"/>
                  </a:cubicBezTo>
                  <a:cubicBezTo>
                    <a:pt x="193" y="11"/>
                    <a:pt x="194" y="10"/>
                    <a:pt x="194" y="9"/>
                  </a:cubicBezTo>
                  <a:cubicBezTo>
                    <a:pt x="194" y="9"/>
                    <a:pt x="194" y="9"/>
                    <a:pt x="193" y="8"/>
                  </a:cubicBezTo>
                  <a:close/>
                  <a:moveTo>
                    <a:pt x="195" y="73"/>
                  </a:moveTo>
                  <a:cubicBezTo>
                    <a:pt x="195" y="73"/>
                    <a:pt x="195" y="73"/>
                    <a:pt x="195" y="73"/>
                  </a:cubicBezTo>
                  <a:cubicBezTo>
                    <a:pt x="195" y="73"/>
                    <a:pt x="195" y="73"/>
                    <a:pt x="195" y="73"/>
                  </a:cubicBezTo>
                  <a:cubicBezTo>
                    <a:pt x="195" y="73"/>
                    <a:pt x="195" y="73"/>
                    <a:pt x="195" y="73"/>
                  </a:cubicBezTo>
                  <a:close/>
                  <a:moveTo>
                    <a:pt x="194" y="116"/>
                  </a:moveTo>
                  <a:cubicBezTo>
                    <a:pt x="195" y="117"/>
                    <a:pt x="196" y="118"/>
                    <a:pt x="197" y="118"/>
                  </a:cubicBezTo>
                  <a:cubicBezTo>
                    <a:pt x="197" y="119"/>
                    <a:pt x="197" y="119"/>
                    <a:pt x="197" y="120"/>
                  </a:cubicBezTo>
                  <a:cubicBezTo>
                    <a:pt x="196" y="119"/>
                    <a:pt x="195" y="118"/>
                    <a:pt x="193" y="118"/>
                  </a:cubicBezTo>
                  <a:cubicBezTo>
                    <a:pt x="193" y="118"/>
                    <a:pt x="193" y="118"/>
                    <a:pt x="193" y="118"/>
                  </a:cubicBezTo>
                  <a:cubicBezTo>
                    <a:pt x="194" y="118"/>
                    <a:pt x="194" y="117"/>
                    <a:pt x="194" y="116"/>
                  </a:cubicBezTo>
                  <a:close/>
                  <a:moveTo>
                    <a:pt x="196" y="209"/>
                  </a:moveTo>
                  <a:cubicBezTo>
                    <a:pt x="195" y="210"/>
                    <a:pt x="195" y="210"/>
                    <a:pt x="195" y="211"/>
                  </a:cubicBezTo>
                  <a:cubicBezTo>
                    <a:pt x="194" y="210"/>
                    <a:pt x="193" y="209"/>
                    <a:pt x="193" y="209"/>
                  </a:cubicBezTo>
                  <a:cubicBezTo>
                    <a:pt x="192" y="209"/>
                    <a:pt x="192" y="209"/>
                    <a:pt x="192" y="209"/>
                  </a:cubicBezTo>
                  <a:cubicBezTo>
                    <a:pt x="193" y="208"/>
                    <a:pt x="193" y="208"/>
                    <a:pt x="193" y="208"/>
                  </a:cubicBezTo>
                  <a:cubicBezTo>
                    <a:pt x="194" y="208"/>
                    <a:pt x="194" y="208"/>
                    <a:pt x="194" y="208"/>
                  </a:cubicBezTo>
                  <a:cubicBezTo>
                    <a:pt x="195" y="208"/>
                    <a:pt x="195" y="208"/>
                    <a:pt x="195" y="208"/>
                  </a:cubicBezTo>
                  <a:cubicBezTo>
                    <a:pt x="196" y="209"/>
                    <a:pt x="196" y="209"/>
                    <a:pt x="196" y="209"/>
                  </a:cubicBezTo>
                  <a:close/>
                  <a:moveTo>
                    <a:pt x="192" y="50"/>
                  </a:moveTo>
                  <a:cubicBezTo>
                    <a:pt x="192" y="51"/>
                    <a:pt x="192" y="51"/>
                    <a:pt x="192" y="51"/>
                  </a:cubicBezTo>
                  <a:cubicBezTo>
                    <a:pt x="192" y="51"/>
                    <a:pt x="192" y="51"/>
                    <a:pt x="192" y="51"/>
                  </a:cubicBezTo>
                  <a:cubicBezTo>
                    <a:pt x="192" y="51"/>
                    <a:pt x="191" y="51"/>
                    <a:pt x="191" y="51"/>
                  </a:cubicBezTo>
                  <a:cubicBezTo>
                    <a:pt x="191" y="51"/>
                    <a:pt x="191" y="51"/>
                    <a:pt x="192" y="50"/>
                  </a:cubicBezTo>
                  <a:close/>
                  <a:moveTo>
                    <a:pt x="189" y="27"/>
                  </a:moveTo>
                  <a:cubicBezTo>
                    <a:pt x="189" y="27"/>
                    <a:pt x="189" y="27"/>
                    <a:pt x="189" y="28"/>
                  </a:cubicBezTo>
                  <a:cubicBezTo>
                    <a:pt x="189" y="28"/>
                    <a:pt x="189" y="28"/>
                    <a:pt x="189" y="28"/>
                  </a:cubicBezTo>
                  <a:cubicBezTo>
                    <a:pt x="189" y="28"/>
                    <a:pt x="189" y="28"/>
                    <a:pt x="189" y="28"/>
                  </a:cubicBezTo>
                  <a:cubicBezTo>
                    <a:pt x="188" y="28"/>
                    <a:pt x="187" y="29"/>
                    <a:pt x="186" y="29"/>
                  </a:cubicBezTo>
                  <a:cubicBezTo>
                    <a:pt x="186" y="29"/>
                    <a:pt x="186" y="29"/>
                    <a:pt x="186" y="29"/>
                  </a:cubicBezTo>
                  <a:cubicBezTo>
                    <a:pt x="187" y="29"/>
                    <a:pt x="188" y="28"/>
                    <a:pt x="189" y="27"/>
                  </a:cubicBezTo>
                  <a:close/>
                  <a:moveTo>
                    <a:pt x="187" y="139"/>
                  </a:moveTo>
                  <a:cubicBezTo>
                    <a:pt x="187" y="138"/>
                    <a:pt x="187" y="138"/>
                    <a:pt x="186" y="138"/>
                  </a:cubicBezTo>
                  <a:cubicBezTo>
                    <a:pt x="186" y="137"/>
                    <a:pt x="186" y="136"/>
                    <a:pt x="185" y="135"/>
                  </a:cubicBezTo>
                  <a:cubicBezTo>
                    <a:pt x="185" y="135"/>
                    <a:pt x="186" y="135"/>
                    <a:pt x="186" y="134"/>
                  </a:cubicBezTo>
                  <a:cubicBezTo>
                    <a:pt x="186" y="135"/>
                    <a:pt x="187" y="135"/>
                    <a:pt x="187" y="135"/>
                  </a:cubicBezTo>
                  <a:cubicBezTo>
                    <a:pt x="187" y="135"/>
                    <a:pt x="187" y="135"/>
                    <a:pt x="188" y="135"/>
                  </a:cubicBezTo>
                  <a:cubicBezTo>
                    <a:pt x="187" y="135"/>
                    <a:pt x="187" y="136"/>
                    <a:pt x="187" y="137"/>
                  </a:cubicBezTo>
                  <a:cubicBezTo>
                    <a:pt x="187" y="138"/>
                    <a:pt x="187" y="138"/>
                    <a:pt x="187" y="139"/>
                  </a:cubicBezTo>
                  <a:close/>
                  <a:moveTo>
                    <a:pt x="185" y="105"/>
                  </a:moveTo>
                  <a:cubicBezTo>
                    <a:pt x="185" y="105"/>
                    <a:pt x="185" y="105"/>
                    <a:pt x="185" y="105"/>
                  </a:cubicBezTo>
                  <a:cubicBezTo>
                    <a:pt x="186" y="105"/>
                    <a:pt x="186" y="105"/>
                    <a:pt x="187" y="105"/>
                  </a:cubicBezTo>
                  <a:cubicBezTo>
                    <a:pt x="187" y="105"/>
                    <a:pt x="186" y="106"/>
                    <a:pt x="186" y="106"/>
                  </a:cubicBezTo>
                  <a:cubicBezTo>
                    <a:pt x="186" y="105"/>
                    <a:pt x="185" y="105"/>
                    <a:pt x="185" y="105"/>
                  </a:cubicBezTo>
                  <a:close/>
                  <a:moveTo>
                    <a:pt x="185" y="21"/>
                  </a:moveTo>
                  <a:cubicBezTo>
                    <a:pt x="185" y="21"/>
                    <a:pt x="186" y="22"/>
                    <a:pt x="186" y="22"/>
                  </a:cubicBezTo>
                  <a:cubicBezTo>
                    <a:pt x="186" y="22"/>
                    <a:pt x="186" y="22"/>
                    <a:pt x="186" y="22"/>
                  </a:cubicBezTo>
                  <a:cubicBezTo>
                    <a:pt x="185" y="22"/>
                    <a:pt x="185" y="22"/>
                    <a:pt x="185" y="22"/>
                  </a:cubicBezTo>
                  <a:cubicBezTo>
                    <a:pt x="185" y="22"/>
                    <a:pt x="185" y="21"/>
                    <a:pt x="185" y="21"/>
                  </a:cubicBezTo>
                  <a:close/>
                  <a:moveTo>
                    <a:pt x="181" y="53"/>
                  </a:moveTo>
                  <a:cubicBezTo>
                    <a:pt x="181" y="53"/>
                    <a:pt x="182" y="53"/>
                    <a:pt x="182" y="53"/>
                  </a:cubicBezTo>
                  <a:cubicBezTo>
                    <a:pt x="182" y="54"/>
                    <a:pt x="182" y="54"/>
                    <a:pt x="183" y="54"/>
                  </a:cubicBezTo>
                  <a:cubicBezTo>
                    <a:pt x="182" y="55"/>
                    <a:pt x="182" y="55"/>
                    <a:pt x="182" y="56"/>
                  </a:cubicBezTo>
                  <a:cubicBezTo>
                    <a:pt x="182" y="55"/>
                    <a:pt x="182" y="55"/>
                    <a:pt x="181" y="55"/>
                  </a:cubicBezTo>
                  <a:cubicBezTo>
                    <a:pt x="181" y="55"/>
                    <a:pt x="181" y="55"/>
                    <a:pt x="181" y="55"/>
                  </a:cubicBezTo>
                  <a:cubicBezTo>
                    <a:pt x="181" y="54"/>
                    <a:pt x="181" y="54"/>
                    <a:pt x="181" y="53"/>
                  </a:cubicBezTo>
                  <a:close/>
                  <a:moveTo>
                    <a:pt x="183" y="27"/>
                  </a:moveTo>
                  <a:cubicBezTo>
                    <a:pt x="183" y="27"/>
                    <a:pt x="183" y="27"/>
                    <a:pt x="183" y="27"/>
                  </a:cubicBezTo>
                  <a:cubicBezTo>
                    <a:pt x="183" y="27"/>
                    <a:pt x="183" y="27"/>
                    <a:pt x="183" y="27"/>
                  </a:cubicBezTo>
                  <a:cubicBezTo>
                    <a:pt x="183" y="27"/>
                    <a:pt x="183" y="27"/>
                    <a:pt x="183" y="27"/>
                  </a:cubicBezTo>
                  <a:close/>
                  <a:moveTo>
                    <a:pt x="182" y="25"/>
                  </a:moveTo>
                  <a:cubicBezTo>
                    <a:pt x="182" y="25"/>
                    <a:pt x="182" y="24"/>
                    <a:pt x="182" y="24"/>
                  </a:cubicBezTo>
                  <a:cubicBezTo>
                    <a:pt x="182" y="24"/>
                    <a:pt x="183" y="24"/>
                    <a:pt x="183" y="23"/>
                  </a:cubicBezTo>
                  <a:cubicBezTo>
                    <a:pt x="183" y="24"/>
                    <a:pt x="182" y="24"/>
                    <a:pt x="182" y="25"/>
                  </a:cubicBezTo>
                  <a:close/>
                  <a:moveTo>
                    <a:pt x="172" y="4"/>
                  </a:moveTo>
                  <a:cubicBezTo>
                    <a:pt x="172" y="4"/>
                    <a:pt x="173" y="3"/>
                    <a:pt x="173" y="3"/>
                  </a:cubicBezTo>
                  <a:cubicBezTo>
                    <a:pt x="174" y="3"/>
                    <a:pt x="174" y="2"/>
                    <a:pt x="174" y="2"/>
                  </a:cubicBezTo>
                  <a:cubicBezTo>
                    <a:pt x="175" y="4"/>
                    <a:pt x="177" y="5"/>
                    <a:pt x="179" y="5"/>
                  </a:cubicBezTo>
                  <a:cubicBezTo>
                    <a:pt x="179" y="6"/>
                    <a:pt x="180" y="7"/>
                    <a:pt x="182" y="8"/>
                  </a:cubicBezTo>
                  <a:cubicBezTo>
                    <a:pt x="182" y="8"/>
                    <a:pt x="182" y="8"/>
                    <a:pt x="182" y="9"/>
                  </a:cubicBezTo>
                  <a:cubicBezTo>
                    <a:pt x="182" y="9"/>
                    <a:pt x="182" y="9"/>
                    <a:pt x="182" y="9"/>
                  </a:cubicBezTo>
                  <a:cubicBezTo>
                    <a:pt x="180" y="9"/>
                    <a:pt x="179" y="11"/>
                    <a:pt x="179" y="13"/>
                  </a:cubicBezTo>
                  <a:cubicBezTo>
                    <a:pt x="179" y="14"/>
                    <a:pt x="180" y="16"/>
                    <a:pt x="181" y="16"/>
                  </a:cubicBezTo>
                  <a:cubicBezTo>
                    <a:pt x="181" y="16"/>
                    <a:pt x="181" y="16"/>
                    <a:pt x="180" y="16"/>
                  </a:cubicBezTo>
                  <a:cubicBezTo>
                    <a:pt x="180" y="17"/>
                    <a:pt x="179" y="17"/>
                    <a:pt x="179" y="17"/>
                  </a:cubicBezTo>
                  <a:cubicBezTo>
                    <a:pt x="178" y="16"/>
                    <a:pt x="177" y="15"/>
                    <a:pt x="176" y="15"/>
                  </a:cubicBezTo>
                  <a:cubicBezTo>
                    <a:pt x="177" y="14"/>
                    <a:pt x="178" y="13"/>
                    <a:pt x="178" y="11"/>
                  </a:cubicBezTo>
                  <a:cubicBezTo>
                    <a:pt x="178" y="9"/>
                    <a:pt x="177" y="7"/>
                    <a:pt x="174" y="7"/>
                  </a:cubicBezTo>
                  <a:cubicBezTo>
                    <a:pt x="174" y="7"/>
                    <a:pt x="173" y="7"/>
                    <a:pt x="173" y="7"/>
                  </a:cubicBezTo>
                  <a:cubicBezTo>
                    <a:pt x="173" y="6"/>
                    <a:pt x="172" y="5"/>
                    <a:pt x="171" y="5"/>
                  </a:cubicBezTo>
                  <a:cubicBezTo>
                    <a:pt x="171" y="4"/>
                    <a:pt x="172" y="4"/>
                    <a:pt x="172" y="4"/>
                  </a:cubicBezTo>
                  <a:close/>
                  <a:moveTo>
                    <a:pt x="180" y="39"/>
                  </a:moveTo>
                  <a:cubicBezTo>
                    <a:pt x="180" y="39"/>
                    <a:pt x="179" y="40"/>
                    <a:pt x="179" y="40"/>
                  </a:cubicBezTo>
                  <a:cubicBezTo>
                    <a:pt x="179" y="40"/>
                    <a:pt x="178" y="41"/>
                    <a:pt x="178" y="41"/>
                  </a:cubicBezTo>
                  <a:cubicBezTo>
                    <a:pt x="178" y="40"/>
                    <a:pt x="178" y="40"/>
                    <a:pt x="178" y="39"/>
                  </a:cubicBezTo>
                  <a:cubicBezTo>
                    <a:pt x="178" y="38"/>
                    <a:pt x="177" y="38"/>
                    <a:pt x="177" y="37"/>
                  </a:cubicBezTo>
                  <a:cubicBezTo>
                    <a:pt x="178" y="37"/>
                    <a:pt x="178" y="37"/>
                    <a:pt x="178" y="36"/>
                  </a:cubicBezTo>
                  <a:cubicBezTo>
                    <a:pt x="178" y="37"/>
                    <a:pt x="178" y="37"/>
                    <a:pt x="179" y="37"/>
                  </a:cubicBezTo>
                  <a:cubicBezTo>
                    <a:pt x="179" y="37"/>
                    <a:pt x="179" y="38"/>
                    <a:pt x="180" y="39"/>
                  </a:cubicBezTo>
                  <a:close/>
                  <a:moveTo>
                    <a:pt x="177" y="111"/>
                  </a:moveTo>
                  <a:cubicBezTo>
                    <a:pt x="177" y="111"/>
                    <a:pt x="177" y="111"/>
                    <a:pt x="177" y="111"/>
                  </a:cubicBezTo>
                  <a:cubicBezTo>
                    <a:pt x="177" y="111"/>
                    <a:pt x="177" y="111"/>
                    <a:pt x="177" y="111"/>
                  </a:cubicBezTo>
                  <a:cubicBezTo>
                    <a:pt x="177" y="111"/>
                    <a:pt x="177" y="111"/>
                    <a:pt x="177" y="111"/>
                  </a:cubicBezTo>
                  <a:cubicBezTo>
                    <a:pt x="177" y="111"/>
                    <a:pt x="177" y="111"/>
                    <a:pt x="177" y="111"/>
                  </a:cubicBezTo>
                  <a:close/>
                  <a:moveTo>
                    <a:pt x="172" y="14"/>
                  </a:moveTo>
                  <a:cubicBezTo>
                    <a:pt x="172" y="15"/>
                    <a:pt x="172" y="15"/>
                    <a:pt x="173" y="15"/>
                  </a:cubicBezTo>
                  <a:cubicBezTo>
                    <a:pt x="172" y="15"/>
                    <a:pt x="171" y="15"/>
                    <a:pt x="171" y="16"/>
                  </a:cubicBezTo>
                  <a:cubicBezTo>
                    <a:pt x="171" y="16"/>
                    <a:pt x="171" y="16"/>
                    <a:pt x="171" y="16"/>
                  </a:cubicBezTo>
                  <a:cubicBezTo>
                    <a:pt x="171" y="15"/>
                    <a:pt x="171" y="15"/>
                    <a:pt x="172" y="14"/>
                  </a:cubicBezTo>
                  <a:close/>
                  <a:moveTo>
                    <a:pt x="168" y="56"/>
                  </a:moveTo>
                  <a:cubicBezTo>
                    <a:pt x="169" y="55"/>
                    <a:pt x="169" y="55"/>
                    <a:pt x="170" y="55"/>
                  </a:cubicBezTo>
                  <a:cubicBezTo>
                    <a:pt x="170" y="56"/>
                    <a:pt x="171" y="57"/>
                    <a:pt x="173" y="57"/>
                  </a:cubicBezTo>
                  <a:cubicBezTo>
                    <a:pt x="172" y="57"/>
                    <a:pt x="171" y="58"/>
                    <a:pt x="171" y="58"/>
                  </a:cubicBezTo>
                  <a:cubicBezTo>
                    <a:pt x="170" y="58"/>
                    <a:pt x="169" y="58"/>
                    <a:pt x="169" y="58"/>
                  </a:cubicBezTo>
                  <a:cubicBezTo>
                    <a:pt x="168" y="58"/>
                    <a:pt x="168" y="58"/>
                    <a:pt x="168" y="58"/>
                  </a:cubicBezTo>
                  <a:cubicBezTo>
                    <a:pt x="168" y="57"/>
                    <a:pt x="168" y="57"/>
                    <a:pt x="168" y="56"/>
                  </a:cubicBezTo>
                  <a:cubicBezTo>
                    <a:pt x="168" y="56"/>
                    <a:pt x="168" y="56"/>
                    <a:pt x="168" y="56"/>
                  </a:cubicBezTo>
                  <a:close/>
                  <a:moveTo>
                    <a:pt x="165" y="40"/>
                  </a:moveTo>
                  <a:cubicBezTo>
                    <a:pt x="165" y="40"/>
                    <a:pt x="165" y="39"/>
                    <a:pt x="165" y="39"/>
                  </a:cubicBezTo>
                  <a:cubicBezTo>
                    <a:pt x="165" y="39"/>
                    <a:pt x="165" y="40"/>
                    <a:pt x="166" y="40"/>
                  </a:cubicBezTo>
                  <a:cubicBezTo>
                    <a:pt x="165" y="40"/>
                    <a:pt x="165" y="40"/>
                    <a:pt x="165" y="40"/>
                  </a:cubicBezTo>
                  <a:cubicBezTo>
                    <a:pt x="165" y="40"/>
                    <a:pt x="165" y="40"/>
                    <a:pt x="165" y="40"/>
                  </a:cubicBezTo>
                  <a:close/>
                  <a:moveTo>
                    <a:pt x="166" y="329"/>
                  </a:moveTo>
                  <a:cubicBezTo>
                    <a:pt x="165" y="329"/>
                    <a:pt x="165" y="329"/>
                    <a:pt x="165" y="329"/>
                  </a:cubicBezTo>
                  <a:cubicBezTo>
                    <a:pt x="165" y="328"/>
                    <a:pt x="166" y="328"/>
                    <a:pt x="166" y="328"/>
                  </a:cubicBezTo>
                  <a:cubicBezTo>
                    <a:pt x="166" y="328"/>
                    <a:pt x="166" y="328"/>
                    <a:pt x="166" y="328"/>
                  </a:cubicBezTo>
                  <a:cubicBezTo>
                    <a:pt x="167" y="328"/>
                    <a:pt x="167" y="328"/>
                    <a:pt x="167" y="328"/>
                  </a:cubicBezTo>
                  <a:cubicBezTo>
                    <a:pt x="166" y="328"/>
                    <a:pt x="166" y="328"/>
                    <a:pt x="166" y="329"/>
                  </a:cubicBezTo>
                  <a:close/>
                  <a:moveTo>
                    <a:pt x="167" y="119"/>
                  </a:moveTo>
                  <a:cubicBezTo>
                    <a:pt x="166" y="119"/>
                    <a:pt x="166" y="119"/>
                    <a:pt x="166" y="118"/>
                  </a:cubicBezTo>
                  <a:cubicBezTo>
                    <a:pt x="166" y="118"/>
                    <a:pt x="166" y="118"/>
                    <a:pt x="166" y="118"/>
                  </a:cubicBezTo>
                  <a:cubicBezTo>
                    <a:pt x="167" y="118"/>
                    <a:pt x="167" y="118"/>
                    <a:pt x="167" y="118"/>
                  </a:cubicBezTo>
                  <a:cubicBezTo>
                    <a:pt x="167" y="118"/>
                    <a:pt x="167" y="118"/>
                    <a:pt x="167" y="118"/>
                  </a:cubicBezTo>
                  <a:cubicBezTo>
                    <a:pt x="167" y="118"/>
                    <a:pt x="167" y="118"/>
                    <a:pt x="167" y="119"/>
                  </a:cubicBezTo>
                  <a:close/>
                  <a:moveTo>
                    <a:pt x="169" y="253"/>
                  </a:moveTo>
                  <a:cubicBezTo>
                    <a:pt x="169" y="253"/>
                    <a:pt x="169" y="253"/>
                    <a:pt x="169" y="253"/>
                  </a:cubicBezTo>
                  <a:cubicBezTo>
                    <a:pt x="169" y="253"/>
                    <a:pt x="169" y="252"/>
                    <a:pt x="169" y="252"/>
                  </a:cubicBezTo>
                  <a:cubicBezTo>
                    <a:pt x="169" y="252"/>
                    <a:pt x="169" y="252"/>
                    <a:pt x="169" y="252"/>
                  </a:cubicBezTo>
                  <a:cubicBezTo>
                    <a:pt x="169" y="253"/>
                    <a:pt x="169" y="253"/>
                    <a:pt x="169" y="253"/>
                  </a:cubicBezTo>
                  <a:close/>
                  <a:moveTo>
                    <a:pt x="171" y="143"/>
                  </a:moveTo>
                  <a:cubicBezTo>
                    <a:pt x="171" y="143"/>
                    <a:pt x="171" y="143"/>
                    <a:pt x="171" y="143"/>
                  </a:cubicBezTo>
                  <a:cubicBezTo>
                    <a:pt x="170" y="143"/>
                    <a:pt x="170" y="142"/>
                    <a:pt x="170" y="142"/>
                  </a:cubicBezTo>
                  <a:cubicBezTo>
                    <a:pt x="170" y="142"/>
                    <a:pt x="171" y="141"/>
                    <a:pt x="172" y="140"/>
                  </a:cubicBezTo>
                  <a:cubicBezTo>
                    <a:pt x="172" y="140"/>
                    <a:pt x="172" y="141"/>
                    <a:pt x="172" y="141"/>
                  </a:cubicBezTo>
                  <a:cubicBezTo>
                    <a:pt x="172" y="141"/>
                    <a:pt x="171" y="142"/>
                    <a:pt x="171" y="143"/>
                  </a:cubicBezTo>
                  <a:close/>
                  <a:moveTo>
                    <a:pt x="170" y="107"/>
                  </a:moveTo>
                  <a:cubicBezTo>
                    <a:pt x="170" y="106"/>
                    <a:pt x="170" y="106"/>
                    <a:pt x="169" y="105"/>
                  </a:cubicBezTo>
                  <a:cubicBezTo>
                    <a:pt x="169" y="105"/>
                    <a:pt x="169" y="105"/>
                    <a:pt x="169" y="105"/>
                  </a:cubicBezTo>
                  <a:cubicBezTo>
                    <a:pt x="171" y="104"/>
                    <a:pt x="172" y="103"/>
                    <a:pt x="172" y="102"/>
                  </a:cubicBezTo>
                  <a:cubicBezTo>
                    <a:pt x="172" y="103"/>
                    <a:pt x="172" y="103"/>
                    <a:pt x="173" y="103"/>
                  </a:cubicBezTo>
                  <a:cubicBezTo>
                    <a:pt x="171" y="104"/>
                    <a:pt x="170" y="105"/>
                    <a:pt x="170" y="107"/>
                  </a:cubicBezTo>
                  <a:close/>
                  <a:moveTo>
                    <a:pt x="172" y="80"/>
                  </a:moveTo>
                  <a:cubicBezTo>
                    <a:pt x="172" y="80"/>
                    <a:pt x="172" y="80"/>
                    <a:pt x="172" y="80"/>
                  </a:cubicBezTo>
                  <a:cubicBezTo>
                    <a:pt x="169" y="80"/>
                    <a:pt x="168" y="82"/>
                    <a:pt x="168" y="85"/>
                  </a:cubicBezTo>
                  <a:cubicBezTo>
                    <a:pt x="168" y="85"/>
                    <a:pt x="168" y="86"/>
                    <a:pt x="168" y="86"/>
                  </a:cubicBezTo>
                  <a:cubicBezTo>
                    <a:pt x="167" y="86"/>
                    <a:pt x="167" y="85"/>
                    <a:pt x="167" y="85"/>
                  </a:cubicBezTo>
                  <a:cubicBezTo>
                    <a:pt x="167" y="85"/>
                    <a:pt x="167" y="84"/>
                    <a:pt x="167" y="84"/>
                  </a:cubicBezTo>
                  <a:cubicBezTo>
                    <a:pt x="167" y="83"/>
                    <a:pt x="166" y="82"/>
                    <a:pt x="166" y="81"/>
                  </a:cubicBezTo>
                  <a:cubicBezTo>
                    <a:pt x="166" y="81"/>
                    <a:pt x="166" y="81"/>
                    <a:pt x="166" y="80"/>
                  </a:cubicBezTo>
                  <a:cubicBezTo>
                    <a:pt x="167" y="80"/>
                    <a:pt x="167" y="80"/>
                    <a:pt x="167" y="80"/>
                  </a:cubicBezTo>
                  <a:cubicBezTo>
                    <a:pt x="168" y="80"/>
                    <a:pt x="170" y="79"/>
                    <a:pt x="171" y="78"/>
                  </a:cubicBezTo>
                  <a:cubicBezTo>
                    <a:pt x="171" y="78"/>
                    <a:pt x="171" y="78"/>
                    <a:pt x="171" y="78"/>
                  </a:cubicBezTo>
                  <a:cubicBezTo>
                    <a:pt x="173" y="78"/>
                    <a:pt x="174" y="78"/>
                    <a:pt x="175" y="77"/>
                  </a:cubicBezTo>
                  <a:cubicBezTo>
                    <a:pt x="175" y="77"/>
                    <a:pt x="175" y="77"/>
                    <a:pt x="176" y="77"/>
                  </a:cubicBezTo>
                  <a:cubicBezTo>
                    <a:pt x="175" y="77"/>
                    <a:pt x="175" y="78"/>
                    <a:pt x="175" y="78"/>
                  </a:cubicBezTo>
                  <a:cubicBezTo>
                    <a:pt x="175" y="79"/>
                    <a:pt x="175" y="80"/>
                    <a:pt x="176" y="80"/>
                  </a:cubicBezTo>
                  <a:cubicBezTo>
                    <a:pt x="175" y="80"/>
                    <a:pt x="175" y="80"/>
                    <a:pt x="174" y="80"/>
                  </a:cubicBezTo>
                  <a:cubicBezTo>
                    <a:pt x="174" y="80"/>
                    <a:pt x="173" y="80"/>
                    <a:pt x="172" y="80"/>
                  </a:cubicBezTo>
                  <a:close/>
                  <a:moveTo>
                    <a:pt x="176" y="321"/>
                  </a:moveTo>
                  <a:cubicBezTo>
                    <a:pt x="175" y="321"/>
                    <a:pt x="175" y="321"/>
                    <a:pt x="174" y="321"/>
                  </a:cubicBezTo>
                  <a:cubicBezTo>
                    <a:pt x="175" y="321"/>
                    <a:pt x="175" y="320"/>
                    <a:pt x="175" y="320"/>
                  </a:cubicBezTo>
                  <a:cubicBezTo>
                    <a:pt x="175" y="320"/>
                    <a:pt x="175" y="320"/>
                    <a:pt x="175" y="320"/>
                  </a:cubicBezTo>
                  <a:cubicBezTo>
                    <a:pt x="175" y="320"/>
                    <a:pt x="176" y="320"/>
                    <a:pt x="176" y="321"/>
                  </a:cubicBezTo>
                  <a:cubicBezTo>
                    <a:pt x="176" y="321"/>
                    <a:pt x="176" y="321"/>
                    <a:pt x="176" y="321"/>
                  </a:cubicBezTo>
                  <a:cubicBezTo>
                    <a:pt x="176" y="321"/>
                    <a:pt x="176" y="321"/>
                    <a:pt x="176" y="321"/>
                  </a:cubicBezTo>
                  <a:close/>
                  <a:moveTo>
                    <a:pt x="177" y="173"/>
                  </a:moveTo>
                  <a:cubicBezTo>
                    <a:pt x="177" y="173"/>
                    <a:pt x="177" y="173"/>
                    <a:pt x="176" y="173"/>
                  </a:cubicBezTo>
                  <a:cubicBezTo>
                    <a:pt x="176" y="172"/>
                    <a:pt x="176" y="172"/>
                    <a:pt x="175" y="172"/>
                  </a:cubicBezTo>
                  <a:cubicBezTo>
                    <a:pt x="176" y="171"/>
                    <a:pt x="177" y="171"/>
                    <a:pt x="177" y="170"/>
                  </a:cubicBezTo>
                  <a:cubicBezTo>
                    <a:pt x="177" y="170"/>
                    <a:pt x="177" y="170"/>
                    <a:pt x="177" y="170"/>
                  </a:cubicBezTo>
                  <a:cubicBezTo>
                    <a:pt x="177" y="170"/>
                    <a:pt x="178" y="171"/>
                    <a:pt x="178" y="171"/>
                  </a:cubicBezTo>
                  <a:cubicBezTo>
                    <a:pt x="178" y="172"/>
                    <a:pt x="177" y="172"/>
                    <a:pt x="177" y="173"/>
                  </a:cubicBezTo>
                  <a:close/>
                  <a:moveTo>
                    <a:pt x="179" y="298"/>
                  </a:moveTo>
                  <a:cubicBezTo>
                    <a:pt x="179" y="298"/>
                    <a:pt x="179" y="297"/>
                    <a:pt x="179" y="297"/>
                  </a:cubicBezTo>
                  <a:cubicBezTo>
                    <a:pt x="179" y="297"/>
                    <a:pt x="179" y="297"/>
                    <a:pt x="179" y="297"/>
                  </a:cubicBezTo>
                  <a:cubicBezTo>
                    <a:pt x="180" y="297"/>
                    <a:pt x="180" y="297"/>
                    <a:pt x="180" y="297"/>
                  </a:cubicBezTo>
                  <a:cubicBezTo>
                    <a:pt x="180" y="297"/>
                    <a:pt x="180" y="298"/>
                    <a:pt x="180" y="298"/>
                  </a:cubicBezTo>
                  <a:cubicBezTo>
                    <a:pt x="179" y="298"/>
                    <a:pt x="179" y="298"/>
                    <a:pt x="179" y="298"/>
                  </a:cubicBezTo>
                  <a:close/>
                  <a:moveTo>
                    <a:pt x="180" y="267"/>
                  </a:moveTo>
                  <a:cubicBezTo>
                    <a:pt x="180" y="267"/>
                    <a:pt x="180" y="267"/>
                    <a:pt x="180" y="267"/>
                  </a:cubicBezTo>
                  <a:cubicBezTo>
                    <a:pt x="180" y="267"/>
                    <a:pt x="180" y="267"/>
                    <a:pt x="179" y="266"/>
                  </a:cubicBezTo>
                  <a:cubicBezTo>
                    <a:pt x="180" y="266"/>
                    <a:pt x="180" y="266"/>
                    <a:pt x="180" y="266"/>
                  </a:cubicBezTo>
                  <a:cubicBezTo>
                    <a:pt x="180" y="266"/>
                    <a:pt x="180" y="266"/>
                    <a:pt x="180" y="266"/>
                  </a:cubicBezTo>
                  <a:cubicBezTo>
                    <a:pt x="180" y="266"/>
                    <a:pt x="180" y="267"/>
                    <a:pt x="180" y="267"/>
                  </a:cubicBezTo>
                  <a:close/>
                  <a:moveTo>
                    <a:pt x="183" y="265"/>
                  </a:moveTo>
                  <a:cubicBezTo>
                    <a:pt x="183" y="265"/>
                    <a:pt x="183" y="265"/>
                    <a:pt x="183" y="265"/>
                  </a:cubicBezTo>
                  <a:cubicBezTo>
                    <a:pt x="183" y="265"/>
                    <a:pt x="183" y="265"/>
                    <a:pt x="183" y="265"/>
                  </a:cubicBezTo>
                  <a:cubicBezTo>
                    <a:pt x="184" y="265"/>
                    <a:pt x="184" y="265"/>
                    <a:pt x="184" y="265"/>
                  </a:cubicBezTo>
                  <a:cubicBezTo>
                    <a:pt x="183" y="265"/>
                    <a:pt x="183" y="265"/>
                    <a:pt x="183" y="265"/>
                  </a:cubicBezTo>
                  <a:close/>
                  <a:moveTo>
                    <a:pt x="179" y="95"/>
                  </a:moveTo>
                  <a:cubicBezTo>
                    <a:pt x="179" y="95"/>
                    <a:pt x="179" y="95"/>
                    <a:pt x="179" y="95"/>
                  </a:cubicBezTo>
                  <a:cubicBezTo>
                    <a:pt x="180" y="94"/>
                    <a:pt x="181" y="92"/>
                    <a:pt x="181" y="91"/>
                  </a:cubicBezTo>
                  <a:cubicBezTo>
                    <a:pt x="181" y="89"/>
                    <a:pt x="180" y="87"/>
                    <a:pt x="178" y="87"/>
                  </a:cubicBezTo>
                  <a:cubicBezTo>
                    <a:pt x="179" y="86"/>
                    <a:pt x="180" y="85"/>
                    <a:pt x="180" y="84"/>
                  </a:cubicBezTo>
                  <a:cubicBezTo>
                    <a:pt x="180" y="84"/>
                    <a:pt x="180" y="84"/>
                    <a:pt x="180" y="84"/>
                  </a:cubicBezTo>
                  <a:cubicBezTo>
                    <a:pt x="180" y="84"/>
                    <a:pt x="180" y="84"/>
                    <a:pt x="181" y="84"/>
                  </a:cubicBezTo>
                  <a:cubicBezTo>
                    <a:pt x="181" y="84"/>
                    <a:pt x="182" y="84"/>
                    <a:pt x="182" y="84"/>
                  </a:cubicBezTo>
                  <a:cubicBezTo>
                    <a:pt x="182" y="84"/>
                    <a:pt x="183" y="84"/>
                    <a:pt x="183" y="84"/>
                  </a:cubicBezTo>
                  <a:cubicBezTo>
                    <a:pt x="182" y="85"/>
                    <a:pt x="182" y="86"/>
                    <a:pt x="182" y="87"/>
                  </a:cubicBezTo>
                  <a:cubicBezTo>
                    <a:pt x="182" y="88"/>
                    <a:pt x="183" y="90"/>
                    <a:pt x="184" y="91"/>
                  </a:cubicBezTo>
                  <a:cubicBezTo>
                    <a:pt x="182" y="91"/>
                    <a:pt x="179" y="93"/>
                    <a:pt x="179" y="95"/>
                  </a:cubicBezTo>
                  <a:close/>
                  <a:moveTo>
                    <a:pt x="184" y="201"/>
                  </a:moveTo>
                  <a:cubicBezTo>
                    <a:pt x="184" y="201"/>
                    <a:pt x="184" y="201"/>
                    <a:pt x="184" y="201"/>
                  </a:cubicBezTo>
                  <a:cubicBezTo>
                    <a:pt x="184" y="201"/>
                    <a:pt x="184" y="201"/>
                    <a:pt x="184" y="200"/>
                  </a:cubicBezTo>
                  <a:cubicBezTo>
                    <a:pt x="184" y="201"/>
                    <a:pt x="185" y="201"/>
                    <a:pt x="185" y="201"/>
                  </a:cubicBezTo>
                  <a:cubicBezTo>
                    <a:pt x="185" y="201"/>
                    <a:pt x="185" y="201"/>
                    <a:pt x="184" y="201"/>
                  </a:cubicBezTo>
                  <a:close/>
                  <a:moveTo>
                    <a:pt x="186" y="220"/>
                  </a:moveTo>
                  <a:cubicBezTo>
                    <a:pt x="186" y="220"/>
                    <a:pt x="185" y="220"/>
                    <a:pt x="185" y="221"/>
                  </a:cubicBezTo>
                  <a:cubicBezTo>
                    <a:pt x="185" y="221"/>
                    <a:pt x="185" y="221"/>
                    <a:pt x="185" y="221"/>
                  </a:cubicBezTo>
                  <a:cubicBezTo>
                    <a:pt x="185" y="220"/>
                    <a:pt x="186" y="220"/>
                    <a:pt x="186" y="219"/>
                  </a:cubicBezTo>
                  <a:cubicBezTo>
                    <a:pt x="186" y="219"/>
                    <a:pt x="186" y="219"/>
                    <a:pt x="187" y="219"/>
                  </a:cubicBezTo>
                  <a:cubicBezTo>
                    <a:pt x="186" y="219"/>
                    <a:pt x="186" y="220"/>
                    <a:pt x="186" y="220"/>
                  </a:cubicBezTo>
                  <a:close/>
                  <a:moveTo>
                    <a:pt x="188" y="338"/>
                  </a:moveTo>
                  <a:cubicBezTo>
                    <a:pt x="188" y="337"/>
                    <a:pt x="187" y="337"/>
                    <a:pt x="187" y="337"/>
                  </a:cubicBezTo>
                  <a:cubicBezTo>
                    <a:pt x="187" y="337"/>
                    <a:pt x="187" y="337"/>
                    <a:pt x="187" y="336"/>
                  </a:cubicBezTo>
                  <a:cubicBezTo>
                    <a:pt x="188" y="336"/>
                    <a:pt x="188" y="336"/>
                    <a:pt x="188" y="336"/>
                  </a:cubicBezTo>
                  <a:cubicBezTo>
                    <a:pt x="188" y="337"/>
                    <a:pt x="188" y="337"/>
                    <a:pt x="188" y="337"/>
                  </a:cubicBezTo>
                  <a:cubicBezTo>
                    <a:pt x="188" y="337"/>
                    <a:pt x="188" y="337"/>
                    <a:pt x="188" y="338"/>
                  </a:cubicBezTo>
                  <a:close/>
                  <a:moveTo>
                    <a:pt x="188" y="150"/>
                  </a:moveTo>
                  <a:cubicBezTo>
                    <a:pt x="188" y="150"/>
                    <a:pt x="187" y="150"/>
                    <a:pt x="187" y="150"/>
                  </a:cubicBezTo>
                  <a:cubicBezTo>
                    <a:pt x="186" y="150"/>
                    <a:pt x="186" y="150"/>
                    <a:pt x="185" y="150"/>
                  </a:cubicBezTo>
                  <a:cubicBezTo>
                    <a:pt x="185" y="150"/>
                    <a:pt x="185" y="149"/>
                    <a:pt x="185" y="149"/>
                  </a:cubicBezTo>
                  <a:cubicBezTo>
                    <a:pt x="186" y="149"/>
                    <a:pt x="186" y="149"/>
                    <a:pt x="187" y="148"/>
                  </a:cubicBezTo>
                  <a:cubicBezTo>
                    <a:pt x="187" y="149"/>
                    <a:pt x="188" y="149"/>
                    <a:pt x="188" y="150"/>
                  </a:cubicBezTo>
                  <a:cubicBezTo>
                    <a:pt x="188" y="150"/>
                    <a:pt x="188" y="150"/>
                    <a:pt x="188" y="150"/>
                  </a:cubicBezTo>
                  <a:close/>
                  <a:moveTo>
                    <a:pt x="189" y="140"/>
                  </a:moveTo>
                  <a:cubicBezTo>
                    <a:pt x="189" y="141"/>
                    <a:pt x="189" y="141"/>
                    <a:pt x="189" y="141"/>
                  </a:cubicBezTo>
                  <a:cubicBezTo>
                    <a:pt x="189" y="141"/>
                    <a:pt x="189" y="141"/>
                    <a:pt x="189" y="142"/>
                  </a:cubicBezTo>
                  <a:cubicBezTo>
                    <a:pt x="189" y="141"/>
                    <a:pt x="189" y="141"/>
                    <a:pt x="189" y="140"/>
                  </a:cubicBezTo>
                  <a:close/>
                  <a:moveTo>
                    <a:pt x="189" y="218"/>
                  </a:moveTo>
                  <a:cubicBezTo>
                    <a:pt x="189" y="218"/>
                    <a:pt x="189" y="218"/>
                    <a:pt x="189" y="218"/>
                  </a:cubicBezTo>
                  <a:cubicBezTo>
                    <a:pt x="189" y="218"/>
                    <a:pt x="189" y="218"/>
                    <a:pt x="189" y="218"/>
                  </a:cubicBezTo>
                  <a:cubicBezTo>
                    <a:pt x="189" y="218"/>
                    <a:pt x="189" y="218"/>
                    <a:pt x="189" y="218"/>
                  </a:cubicBezTo>
                  <a:close/>
                  <a:moveTo>
                    <a:pt x="189" y="189"/>
                  </a:moveTo>
                  <a:cubicBezTo>
                    <a:pt x="189" y="188"/>
                    <a:pt x="189" y="187"/>
                    <a:pt x="189" y="187"/>
                  </a:cubicBezTo>
                  <a:cubicBezTo>
                    <a:pt x="189" y="187"/>
                    <a:pt x="189" y="187"/>
                    <a:pt x="189" y="187"/>
                  </a:cubicBezTo>
                  <a:cubicBezTo>
                    <a:pt x="189" y="187"/>
                    <a:pt x="189" y="187"/>
                    <a:pt x="190" y="187"/>
                  </a:cubicBezTo>
                  <a:cubicBezTo>
                    <a:pt x="190" y="187"/>
                    <a:pt x="190" y="187"/>
                    <a:pt x="190" y="187"/>
                  </a:cubicBezTo>
                  <a:cubicBezTo>
                    <a:pt x="190" y="188"/>
                    <a:pt x="190" y="188"/>
                    <a:pt x="190" y="189"/>
                  </a:cubicBezTo>
                  <a:cubicBezTo>
                    <a:pt x="190" y="189"/>
                    <a:pt x="190" y="189"/>
                    <a:pt x="189" y="189"/>
                  </a:cubicBezTo>
                  <a:close/>
                  <a:moveTo>
                    <a:pt x="189" y="64"/>
                  </a:moveTo>
                  <a:cubicBezTo>
                    <a:pt x="189" y="64"/>
                    <a:pt x="189" y="64"/>
                    <a:pt x="189" y="64"/>
                  </a:cubicBezTo>
                  <a:cubicBezTo>
                    <a:pt x="189" y="63"/>
                    <a:pt x="189" y="62"/>
                    <a:pt x="189" y="61"/>
                  </a:cubicBezTo>
                  <a:cubicBezTo>
                    <a:pt x="190" y="61"/>
                    <a:pt x="191" y="60"/>
                    <a:pt x="192" y="60"/>
                  </a:cubicBezTo>
                  <a:cubicBezTo>
                    <a:pt x="192" y="60"/>
                    <a:pt x="192" y="60"/>
                    <a:pt x="192" y="60"/>
                  </a:cubicBezTo>
                  <a:cubicBezTo>
                    <a:pt x="192" y="60"/>
                    <a:pt x="192" y="61"/>
                    <a:pt x="193" y="61"/>
                  </a:cubicBezTo>
                  <a:cubicBezTo>
                    <a:pt x="192" y="62"/>
                    <a:pt x="191" y="63"/>
                    <a:pt x="191" y="64"/>
                  </a:cubicBezTo>
                  <a:cubicBezTo>
                    <a:pt x="191" y="64"/>
                    <a:pt x="190" y="64"/>
                    <a:pt x="190" y="64"/>
                  </a:cubicBezTo>
                  <a:cubicBezTo>
                    <a:pt x="190" y="64"/>
                    <a:pt x="190" y="64"/>
                    <a:pt x="189" y="64"/>
                  </a:cubicBezTo>
                  <a:close/>
                  <a:moveTo>
                    <a:pt x="191" y="130"/>
                  </a:moveTo>
                  <a:cubicBezTo>
                    <a:pt x="191" y="131"/>
                    <a:pt x="192" y="131"/>
                    <a:pt x="193" y="131"/>
                  </a:cubicBezTo>
                  <a:cubicBezTo>
                    <a:pt x="192" y="131"/>
                    <a:pt x="191" y="132"/>
                    <a:pt x="191" y="133"/>
                  </a:cubicBezTo>
                  <a:cubicBezTo>
                    <a:pt x="190" y="133"/>
                    <a:pt x="190" y="133"/>
                    <a:pt x="190" y="133"/>
                  </a:cubicBezTo>
                  <a:cubicBezTo>
                    <a:pt x="191" y="132"/>
                    <a:pt x="191" y="132"/>
                    <a:pt x="191" y="131"/>
                  </a:cubicBezTo>
                  <a:cubicBezTo>
                    <a:pt x="191" y="131"/>
                    <a:pt x="191" y="130"/>
                    <a:pt x="191" y="130"/>
                  </a:cubicBezTo>
                  <a:close/>
                  <a:moveTo>
                    <a:pt x="195" y="327"/>
                  </a:moveTo>
                  <a:cubicBezTo>
                    <a:pt x="194" y="327"/>
                    <a:pt x="193" y="328"/>
                    <a:pt x="193" y="329"/>
                  </a:cubicBezTo>
                  <a:cubicBezTo>
                    <a:pt x="193" y="329"/>
                    <a:pt x="193" y="329"/>
                    <a:pt x="193" y="330"/>
                  </a:cubicBezTo>
                  <a:cubicBezTo>
                    <a:pt x="193" y="329"/>
                    <a:pt x="193" y="329"/>
                    <a:pt x="193" y="329"/>
                  </a:cubicBezTo>
                  <a:cubicBezTo>
                    <a:pt x="192" y="328"/>
                    <a:pt x="191" y="328"/>
                    <a:pt x="190" y="327"/>
                  </a:cubicBezTo>
                  <a:cubicBezTo>
                    <a:pt x="191" y="327"/>
                    <a:pt x="191" y="327"/>
                    <a:pt x="191" y="327"/>
                  </a:cubicBezTo>
                  <a:cubicBezTo>
                    <a:pt x="192" y="327"/>
                    <a:pt x="193" y="326"/>
                    <a:pt x="193" y="325"/>
                  </a:cubicBezTo>
                  <a:cubicBezTo>
                    <a:pt x="193" y="325"/>
                    <a:pt x="194" y="325"/>
                    <a:pt x="194" y="325"/>
                  </a:cubicBezTo>
                  <a:cubicBezTo>
                    <a:pt x="194" y="325"/>
                    <a:pt x="195" y="325"/>
                    <a:pt x="195" y="325"/>
                  </a:cubicBezTo>
                  <a:cubicBezTo>
                    <a:pt x="195" y="325"/>
                    <a:pt x="195" y="326"/>
                    <a:pt x="195" y="326"/>
                  </a:cubicBezTo>
                  <a:cubicBezTo>
                    <a:pt x="195" y="327"/>
                    <a:pt x="195" y="327"/>
                    <a:pt x="195" y="327"/>
                  </a:cubicBezTo>
                  <a:close/>
                  <a:moveTo>
                    <a:pt x="198" y="318"/>
                  </a:moveTo>
                  <a:cubicBezTo>
                    <a:pt x="198" y="319"/>
                    <a:pt x="198" y="319"/>
                    <a:pt x="198" y="319"/>
                  </a:cubicBezTo>
                  <a:cubicBezTo>
                    <a:pt x="198" y="319"/>
                    <a:pt x="198" y="319"/>
                    <a:pt x="198" y="319"/>
                  </a:cubicBezTo>
                  <a:cubicBezTo>
                    <a:pt x="198" y="317"/>
                    <a:pt x="196" y="316"/>
                    <a:pt x="195" y="316"/>
                  </a:cubicBezTo>
                  <a:cubicBezTo>
                    <a:pt x="195" y="315"/>
                    <a:pt x="195" y="315"/>
                    <a:pt x="195" y="314"/>
                  </a:cubicBezTo>
                  <a:cubicBezTo>
                    <a:pt x="195" y="313"/>
                    <a:pt x="195" y="312"/>
                    <a:pt x="194" y="311"/>
                  </a:cubicBezTo>
                  <a:cubicBezTo>
                    <a:pt x="195" y="311"/>
                    <a:pt x="195" y="311"/>
                    <a:pt x="195" y="311"/>
                  </a:cubicBezTo>
                  <a:cubicBezTo>
                    <a:pt x="196" y="311"/>
                    <a:pt x="196" y="311"/>
                    <a:pt x="196" y="311"/>
                  </a:cubicBezTo>
                  <a:cubicBezTo>
                    <a:pt x="196" y="313"/>
                    <a:pt x="197" y="315"/>
                    <a:pt x="198" y="315"/>
                  </a:cubicBezTo>
                  <a:cubicBezTo>
                    <a:pt x="198" y="316"/>
                    <a:pt x="199" y="316"/>
                    <a:pt x="199" y="316"/>
                  </a:cubicBezTo>
                  <a:cubicBezTo>
                    <a:pt x="198" y="316"/>
                    <a:pt x="198" y="317"/>
                    <a:pt x="198" y="318"/>
                  </a:cubicBezTo>
                  <a:cubicBezTo>
                    <a:pt x="198" y="318"/>
                    <a:pt x="198" y="318"/>
                    <a:pt x="198" y="318"/>
                  </a:cubicBezTo>
                  <a:close/>
                  <a:moveTo>
                    <a:pt x="199" y="232"/>
                  </a:moveTo>
                  <a:cubicBezTo>
                    <a:pt x="200" y="232"/>
                    <a:pt x="200" y="232"/>
                    <a:pt x="200" y="232"/>
                  </a:cubicBezTo>
                  <a:cubicBezTo>
                    <a:pt x="200" y="232"/>
                    <a:pt x="200" y="232"/>
                    <a:pt x="200" y="233"/>
                  </a:cubicBezTo>
                  <a:cubicBezTo>
                    <a:pt x="200" y="232"/>
                    <a:pt x="200" y="232"/>
                    <a:pt x="199" y="232"/>
                  </a:cubicBezTo>
                  <a:close/>
                  <a:moveTo>
                    <a:pt x="200" y="199"/>
                  </a:moveTo>
                  <a:cubicBezTo>
                    <a:pt x="199" y="199"/>
                    <a:pt x="198" y="200"/>
                    <a:pt x="197" y="200"/>
                  </a:cubicBezTo>
                  <a:cubicBezTo>
                    <a:pt x="197" y="200"/>
                    <a:pt x="197" y="200"/>
                    <a:pt x="197" y="200"/>
                  </a:cubicBezTo>
                  <a:cubicBezTo>
                    <a:pt x="197" y="200"/>
                    <a:pt x="197" y="200"/>
                    <a:pt x="197" y="199"/>
                  </a:cubicBezTo>
                  <a:cubicBezTo>
                    <a:pt x="198" y="199"/>
                    <a:pt x="199" y="199"/>
                    <a:pt x="200" y="198"/>
                  </a:cubicBezTo>
                  <a:cubicBezTo>
                    <a:pt x="200" y="199"/>
                    <a:pt x="201" y="199"/>
                    <a:pt x="201" y="200"/>
                  </a:cubicBezTo>
                  <a:cubicBezTo>
                    <a:pt x="201" y="200"/>
                    <a:pt x="201" y="200"/>
                    <a:pt x="201" y="200"/>
                  </a:cubicBezTo>
                  <a:cubicBezTo>
                    <a:pt x="201" y="199"/>
                    <a:pt x="200" y="199"/>
                    <a:pt x="200" y="199"/>
                  </a:cubicBezTo>
                  <a:close/>
                  <a:moveTo>
                    <a:pt x="201" y="62"/>
                  </a:moveTo>
                  <a:cubicBezTo>
                    <a:pt x="202" y="62"/>
                    <a:pt x="202" y="61"/>
                    <a:pt x="203" y="60"/>
                  </a:cubicBezTo>
                  <a:cubicBezTo>
                    <a:pt x="203" y="59"/>
                    <a:pt x="203" y="58"/>
                    <a:pt x="203" y="58"/>
                  </a:cubicBezTo>
                  <a:cubicBezTo>
                    <a:pt x="203" y="57"/>
                    <a:pt x="203" y="57"/>
                    <a:pt x="203" y="57"/>
                  </a:cubicBezTo>
                  <a:cubicBezTo>
                    <a:pt x="203" y="57"/>
                    <a:pt x="204" y="58"/>
                    <a:pt x="204" y="58"/>
                  </a:cubicBezTo>
                  <a:cubicBezTo>
                    <a:pt x="203" y="59"/>
                    <a:pt x="203" y="60"/>
                    <a:pt x="203" y="61"/>
                  </a:cubicBezTo>
                  <a:cubicBezTo>
                    <a:pt x="203" y="62"/>
                    <a:pt x="203" y="63"/>
                    <a:pt x="204" y="64"/>
                  </a:cubicBezTo>
                  <a:cubicBezTo>
                    <a:pt x="204" y="64"/>
                    <a:pt x="204" y="64"/>
                    <a:pt x="204" y="64"/>
                  </a:cubicBezTo>
                  <a:cubicBezTo>
                    <a:pt x="203" y="64"/>
                    <a:pt x="203" y="64"/>
                    <a:pt x="202" y="64"/>
                  </a:cubicBezTo>
                  <a:cubicBezTo>
                    <a:pt x="202" y="63"/>
                    <a:pt x="202" y="63"/>
                    <a:pt x="201" y="62"/>
                  </a:cubicBezTo>
                  <a:close/>
                  <a:moveTo>
                    <a:pt x="205" y="116"/>
                  </a:moveTo>
                  <a:cubicBezTo>
                    <a:pt x="205" y="116"/>
                    <a:pt x="205" y="116"/>
                    <a:pt x="205" y="116"/>
                  </a:cubicBezTo>
                  <a:cubicBezTo>
                    <a:pt x="204" y="116"/>
                    <a:pt x="204" y="116"/>
                    <a:pt x="204" y="116"/>
                  </a:cubicBezTo>
                  <a:cubicBezTo>
                    <a:pt x="204" y="115"/>
                    <a:pt x="204" y="115"/>
                    <a:pt x="204" y="114"/>
                  </a:cubicBezTo>
                  <a:cubicBezTo>
                    <a:pt x="205" y="115"/>
                    <a:pt x="205" y="115"/>
                    <a:pt x="206" y="116"/>
                  </a:cubicBezTo>
                  <a:cubicBezTo>
                    <a:pt x="205" y="116"/>
                    <a:pt x="205" y="116"/>
                    <a:pt x="205" y="116"/>
                  </a:cubicBezTo>
                  <a:close/>
                  <a:moveTo>
                    <a:pt x="206" y="95"/>
                  </a:moveTo>
                  <a:cubicBezTo>
                    <a:pt x="206" y="95"/>
                    <a:pt x="206" y="95"/>
                    <a:pt x="205" y="95"/>
                  </a:cubicBezTo>
                  <a:cubicBezTo>
                    <a:pt x="205" y="95"/>
                    <a:pt x="205" y="95"/>
                    <a:pt x="205" y="95"/>
                  </a:cubicBezTo>
                  <a:cubicBezTo>
                    <a:pt x="205" y="95"/>
                    <a:pt x="205" y="95"/>
                    <a:pt x="205" y="95"/>
                  </a:cubicBezTo>
                  <a:cubicBezTo>
                    <a:pt x="205" y="95"/>
                    <a:pt x="204" y="95"/>
                    <a:pt x="204" y="95"/>
                  </a:cubicBezTo>
                  <a:cubicBezTo>
                    <a:pt x="204" y="95"/>
                    <a:pt x="204" y="94"/>
                    <a:pt x="204" y="94"/>
                  </a:cubicBezTo>
                  <a:cubicBezTo>
                    <a:pt x="204" y="94"/>
                    <a:pt x="205" y="94"/>
                    <a:pt x="206" y="94"/>
                  </a:cubicBezTo>
                  <a:cubicBezTo>
                    <a:pt x="206" y="94"/>
                    <a:pt x="207" y="94"/>
                    <a:pt x="207" y="94"/>
                  </a:cubicBezTo>
                  <a:cubicBezTo>
                    <a:pt x="207" y="94"/>
                    <a:pt x="207" y="94"/>
                    <a:pt x="207" y="94"/>
                  </a:cubicBezTo>
                  <a:cubicBezTo>
                    <a:pt x="207" y="94"/>
                    <a:pt x="208" y="94"/>
                    <a:pt x="208" y="94"/>
                  </a:cubicBezTo>
                  <a:cubicBezTo>
                    <a:pt x="207" y="94"/>
                    <a:pt x="207" y="95"/>
                    <a:pt x="206" y="95"/>
                  </a:cubicBezTo>
                  <a:close/>
                  <a:moveTo>
                    <a:pt x="209" y="193"/>
                  </a:moveTo>
                  <a:cubicBezTo>
                    <a:pt x="209" y="192"/>
                    <a:pt x="209" y="192"/>
                    <a:pt x="208" y="191"/>
                  </a:cubicBezTo>
                  <a:cubicBezTo>
                    <a:pt x="208" y="191"/>
                    <a:pt x="208" y="191"/>
                    <a:pt x="208" y="191"/>
                  </a:cubicBezTo>
                  <a:cubicBezTo>
                    <a:pt x="208" y="192"/>
                    <a:pt x="209" y="192"/>
                    <a:pt x="209" y="193"/>
                  </a:cubicBezTo>
                  <a:cubicBezTo>
                    <a:pt x="209" y="193"/>
                    <a:pt x="209" y="193"/>
                    <a:pt x="209" y="193"/>
                  </a:cubicBezTo>
                  <a:close/>
                  <a:moveTo>
                    <a:pt x="212" y="107"/>
                  </a:moveTo>
                  <a:cubicBezTo>
                    <a:pt x="211" y="107"/>
                    <a:pt x="211" y="106"/>
                    <a:pt x="210" y="106"/>
                  </a:cubicBezTo>
                  <a:cubicBezTo>
                    <a:pt x="210" y="106"/>
                    <a:pt x="209" y="107"/>
                    <a:pt x="209" y="107"/>
                  </a:cubicBezTo>
                  <a:cubicBezTo>
                    <a:pt x="209" y="107"/>
                    <a:pt x="209" y="106"/>
                    <a:pt x="209" y="106"/>
                  </a:cubicBezTo>
                  <a:cubicBezTo>
                    <a:pt x="209" y="106"/>
                    <a:pt x="209" y="106"/>
                    <a:pt x="209" y="106"/>
                  </a:cubicBezTo>
                  <a:cubicBezTo>
                    <a:pt x="209" y="106"/>
                    <a:pt x="209" y="105"/>
                    <a:pt x="209" y="105"/>
                  </a:cubicBezTo>
                  <a:cubicBezTo>
                    <a:pt x="210" y="106"/>
                    <a:pt x="211" y="106"/>
                    <a:pt x="212" y="106"/>
                  </a:cubicBezTo>
                  <a:cubicBezTo>
                    <a:pt x="212" y="106"/>
                    <a:pt x="212" y="107"/>
                    <a:pt x="212" y="107"/>
                  </a:cubicBezTo>
                  <a:close/>
                  <a:moveTo>
                    <a:pt x="212" y="186"/>
                  </a:moveTo>
                  <a:cubicBezTo>
                    <a:pt x="212" y="186"/>
                    <a:pt x="212" y="186"/>
                    <a:pt x="212" y="186"/>
                  </a:cubicBezTo>
                  <a:cubicBezTo>
                    <a:pt x="212" y="186"/>
                    <a:pt x="212" y="185"/>
                    <a:pt x="212" y="185"/>
                  </a:cubicBezTo>
                  <a:cubicBezTo>
                    <a:pt x="212" y="185"/>
                    <a:pt x="212" y="185"/>
                    <a:pt x="212" y="184"/>
                  </a:cubicBezTo>
                  <a:cubicBezTo>
                    <a:pt x="212" y="185"/>
                    <a:pt x="213" y="185"/>
                    <a:pt x="213" y="185"/>
                  </a:cubicBezTo>
                  <a:cubicBezTo>
                    <a:pt x="213" y="185"/>
                    <a:pt x="212" y="186"/>
                    <a:pt x="212" y="186"/>
                  </a:cubicBezTo>
                  <a:close/>
                  <a:moveTo>
                    <a:pt x="213" y="97"/>
                  </a:moveTo>
                  <a:cubicBezTo>
                    <a:pt x="213" y="97"/>
                    <a:pt x="213" y="97"/>
                    <a:pt x="213" y="97"/>
                  </a:cubicBezTo>
                  <a:cubicBezTo>
                    <a:pt x="212" y="95"/>
                    <a:pt x="211" y="94"/>
                    <a:pt x="209" y="94"/>
                  </a:cubicBezTo>
                  <a:cubicBezTo>
                    <a:pt x="209" y="94"/>
                    <a:pt x="209" y="94"/>
                    <a:pt x="209" y="94"/>
                  </a:cubicBezTo>
                  <a:cubicBezTo>
                    <a:pt x="210" y="93"/>
                    <a:pt x="211" y="92"/>
                    <a:pt x="211" y="91"/>
                  </a:cubicBezTo>
                  <a:cubicBezTo>
                    <a:pt x="211" y="91"/>
                    <a:pt x="212" y="91"/>
                    <a:pt x="212" y="91"/>
                  </a:cubicBezTo>
                  <a:cubicBezTo>
                    <a:pt x="212" y="91"/>
                    <a:pt x="213" y="91"/>
                    <a:pt x="213" y="91"/>
                  </a:cubicBezTo>
                  <a:cubicBezTo>
                    <a:pt x="214" y="91"/>
                    <a:pt x="214" y="91"/>
                    <a:pt x="214" y="91"/>
                  </a:cubicBezTo>
                  <a:cubicBezTo>
                    <a:pt x="213" y="92"/>
                    <a:pt x="212" y="93"/>
                    <a:pt x="212" y="95"/>
                  </a:cubicBezTo>
                  <a:cubicBezTo>
                    <a:pt x="212" y="95"/>
                    <a:pt x="213" y="96"/>
                    <a:pt x="213" y="97"/>
                  </a:cubicBezTo>
                  <a:close/>
                  <a:moveTo>
                    <a:pt x="214" y="134"/>
                  </a:moveTo>
                  <a:cubicBezTo>
                    <a:pt x="214" y="134"/>
                    <a:pt x="214" y="133"/>
                    <a:pt x="214" y="133"/>
                  </a:cubicBezTo>
                  <a:cubicBezTo>
                    <a:pt x="215" y="133"/>
                    <a:pt x="215" y="133"/>
                    <a:pt x="216" y="133"/>
                  </a:cubicBezTo>
                  <a:cubicBezTo>
                    <a:pt x="218" y="133"/>
                    <a:pt x="220" y="131"/>
                    <a:pt x="220" y="129"/>
                  </a:cubicBezTo>
                  <a:cubicBezTo>
                    <a:pt x="220" y="127"/>
                    <a:pt x="218" y="125"/>
                    <a:pt x="216" y="125"/>
                  </a:cubicBezTo>
                  <a:cubicBezTo>
                    <a:pt x="216" y="124"/>
                    <a:pt x="216" y="124"/>
                    <a:pt x="216" y="124"/>
                  </a:cubicBezTo>
                  <a:cubicBezTo>
                    <a:pt x="216" y="124"/>
                    <a:pt x="216" y="124"/>
                    <a:pt x="216" y="124"/>
                  </a:cubicBezTo>
                  <a:cubicBezTo>
                    <a:pt x="216" y="124"/>
                    <a:pt x="216" y="124"/>
                    <a:pt x="216" y="124"/>
                  </a:cubicBezTo>
                  <a:cubicBezTo>
                    <a:pt x="218" y="124"/>
                    <a:pt x="219" y="123"/>
                    <a:pt x="220" y="122"/>
                  </a:cubicBezTo>
                  <a:cubicBezTo>
                    <a:pt x="220" y="123"/>
                    <a:pt x="220" y="123"/>
                    <a:pt x="220" y="123"/>
                  </a:cubicBezTo>
                  <a:cubicBezTo>
                    <a:pt x="220" y="125"/>
                    <a:pt x="221" y="126"/>
                    <a:pt x="223" y="127"/>
                  </a:cubicBezTo>
                  <a:cubicBezTo>
                    <a:pt x="221" y="128"/>
                    <a:pt x="221" y="129"/>
                    <a:pt x="221" y="131"/>
                  </a:cubicBezTo>
                  <a:cubicBezTo>
                    <a:pt x="221" y="131"/>
                    <a:pt x="221" y="132"/>
                    <a:pt x="221" y="132"/>
                  </a:cubicBezTo>
                  <a:cubicBezTo>
                    <a:pt x="221" y="132"/>
                    <a:pt x="221" y="132"/>
                    <a:pt x="221" y="132"/>
                  </a:cubicBezTo>
                  <a:cubicBezTo>
                    <a:pt x="220" y="132"/>
                    <a:pt x="220" y="133"/>
                    <a:pt x="219" y="133"/>
                  </a:cubicBezTo>
                  <a:cubicBezTo>
                    <a:pt x="219" y="133"/>
                    <a:pt x="219" y="133"/>
                    <a:pt x="218" y="133"/>
                  </a:cubicBezTo>
                  <a:cubicBezTo>
                    <a:pt x="217" y="133"/>
                    <a:pt x="216" y="133"/>
                    <a:pt x="215" y="134"/>
                  </a:cubicBezTo>
                  <a:cubicBezTo>
                    <a:pt x="215" y="134"/>
                    <a:pt x="214" y="134"/>
                    <a:pt x="214" y="134"/>
                  </a:cubicBezTo>
                  <a:close/>
                  <a:moveTo>
                    <a:pt x="218" y="293"/>
                  </a:moveTo>
                  <a:cubicBezTo>
                    <a:pt x="218" y="293"/>
                    <a:pt x="218" y="293"/>
                    <a:pt x="218" y="293"/>
                  </a:cubicBezTo>
                  <a:cubicBezTo>
                    <a:pt x="218" y="294"/>
                    <a:pt x="219" y="294"/>
                    <a:pt x="219" y="295"/>
                  </a:cubicBezTo>
                  <a:cubicBezTo>
                    <a:pt x="219" y="295"/>
                    <a:pt x="219" y="295"/>
                    <a:pt x="219" y="295"/>
                  </a:cubicBezTo>
                  <a:cubicBezTo>
                    <a:pt x="219" y="295"/>
                    <a:pt x="219" y="295"/>
                    <a:pt x="219" y="295"/>
                  </a:cubicBezTo>
                  <a:cubicBezTo>
                    <a:pt x="218" y="295"/>
                    <a:pt x="218" y="294"/>
                    <a:pt x="217" y="293"/>
                  </a:cubicBezTo>
                  <a:cubicBezTo>
                    <a:pt x="218" y="293"/>
                    <a:pt x="218" y="293"/>
                    <a:pt x="218" y="293"/>
                  </a:cubicBezTo>
                  <a:close/>
                  <a:moveTo>
                    <a:pt x="225" y="323"/>
                  </a:moveTo>
                  <a:cubicBezTo>
                    <a:pt x="225" y="323"/>
                    <a:pt x="225" y="323"/>
                    <a:pt x="225" y="323"/>
                  </a:cubicBezTo>
                  <a:cubicBezTo>
                    <a:pt x="224" y="322"/>
                    <a:pt x="223" y="321"/>
                    <a:pt x="222" y="321"/>
                  </a:cubicBezTo>
                  <a:cubicBezTo>
                    <a:pt x="221" y="320"/>
                    <a:pt x="220" y="319"/>
                    <a:pt x="219" y="318"/>
                  </a:cubicBezTo>
                  <a:cubicBezTo>
                    <a:pt x="219" y="318"/>
                    <a:pt x="219" y="318"/>
                    <a:pt x="219" y="317"/>
                  </a:cubicBezTo>
                  <a:cubicBezTo>
                    <a:pt x="219" y="316"/>
                    <a:pt x="219" y="316"/>
                    <a:pt x="218" y="315"/>
                  </a:cubicBezTo>
                  <a:cubicBezTo>
                    <a:pt x="219" y="315"/>
                    <a:pt x="219" y="315"/>
                    <a:pt x="219" y="315"/>
                  </a:cubicBezTo>
                  <a:cubicBezTo>
                    <a:pt x="219" y="317"/>
                    <a:pt x="221" y="319"/>
                    <a:pt x="223" y="319"/>
                  </a:cubicBezTo>
                  <a:cubicBezTo>
                    <a:pt x="224" y="319"/>
                    <a:pt x="224" y="319"/>
                    <a:pt x="225" y="318"/>
                  </a:cubicBezTo>
                  <a:cubicBezTo>
                    <a:pt x="225" y="319"/>
                    <a:pt x="225" y="319"/>
                    <a:pt x="225" y="319"/>
                  </a:cubicBezTo>
                  <a:cubicBezTo>
                    <a:pt x="225" y="319"/>
                    <a:pt x="224" y="320"/>
                    <a:pt x="224" y="321"/>
                  </a:cubicBezTo>
                  <a:cubicBezTo>
                    <a:pt x="224" y="322"/>
                    <a:pt x="224" y="323"/>
                    <a:pt x="225" y="323"/>
                  </a:cubicBezTo>
                  <a:close/>
                  <a:moveTo>
                    <a:pt x="225" y="79"/>
                  </a:moveTo>
                  <a:cubicBezTo>
                    <a:pt x="225" y="79"/>
                    <a:pt x="225" y="79"/>
                    <a:pt x="225" y="79"/>
                  </a:cubicBezTo>
                  <a:cubicBezTo>
                    <a:pt x="225" y="79"/>
                    <a:pt x="226" y="79"/>
                    <a:pt x="226" y="79"/>
                  </a:cubicBezTo>
                  <a:cubicBezTo>
                    <a:pt x="226" y="79"/>
                    <a:pt x="226" y="79"/>
                    <a:pt x="225" y="80"/>
                  </a:cubicBezTo>
                  <a:cubicBezTo>
                    <a:pt x="225" y="80"/>
                    <a:pt x="225" y="80"/>
                    <a:pt x="225" y="79"/>
                  </a:cubicBezTo>
                  <a:close/>
                  <a:moveTo>
                    <a:pt x="226" y="92"/>
                  </a:moveTo>
                  <a:cubicBezTo>
                    <a:pt x="226" y="92"/>
                    <a:pt x="226" y="92"/>
                    <a:pt x="226" y="92"/>
                  </a:cubicBezTo>
                  <a:cubicBezTo>
                    <a:pt x="226" y="92"/>
                    <a:pt x="226" y="92"/>
                    <a:pt x="226" y="92"/>
                  </a:cubicBezTo>
                  <a:cubicBezTo>
                    <a:pt x="226" y="92"/>
                    <a:pt x="226" y="92"/>
                    <a:pt x="226" y="92"/>
                  </a:cubicBezTo>
                  <a:close/>
                  <a:moveTo>
                    <a:pt x="227" y="66"/>
                  </a:moveTo>
                  <a:cubicBezTo>
                    <a:pt x="226" y="66"/>
                    <a:pt x="226" y="66"/>
                    <a:pt x="225" y="66"/>
                  </a:cubicBezTo>
                  <a:cubicBezTo>
                    <a:pt x="225" y="66"/>
                    <a:pt x="224" y="66"/>
                    <a:pt x="223" y="66"/>
                  </a:cubicBezTo>
                  <a:cubicBezTo>
                    <a:pt x="224" y="65"/>
                    <a:pt x="224" y="64"/>
                    <a:pt x="224" y="63"/>
                  </a:cubicBezTo>
                  <a:cubicBezTo>
                    <a:pt x="224" y="62"/>
                    <a:pt x="223" y="60"/>
                    <a:pt x="222" y="59"/>
                  </a:cubicBezTo>
                  <a:cubicBezTo>
                    <a:pt x="223" y="59"/>
                    <a:pt x="223" y="58"/>
                    <a:pt x="224" y="58"/>
                  </a:cubicBezTo>
                  <a:cubicBezTo>
                    <a:pt x="224" y="58"/>
                    <a:pt x="224" y="58"/>
                    <a:pt x="224" y="58"/>
                  </a:cubicBezTo>
                  <a:cubicBezTo>
                    <a:pt x="224" y="59"/>
                    <a:pt x="224" y="60"/>
                    <a:pt x="225" y="60"/>
                  </a:cubicBezTo>
                  <a:cubicBezTo>
                    <a:pt x="225" y="60"/>
                    <a:pt x="225" y="61"/>
                    <a:pt x="225" y="61"/>
                  </a:cubicBezTo>
                  <a:cubicBezTo>
                    <a:pt x="225" y="62"/>
                    <a:pt x="226" y="64"/>
                    <a:pt x="227" y="64"/>
                  </a:cubicBezTo>
                  <a:cubicBezTo>
                    <a:pt x="227" y="65"/>
                    <a:pt x="228" y="66"/>
                    <a:pt x="228" y="67"/>
                  </a:cubicBezTo>
                  <a:cubicBezTo>
                    <a:pt x="228" y="66"/>
                    <a:pt x="227" y="66"/>
                    <a:pt x="227" y="66"/>
                  </a:cubicBezTo>
                  <a:close/>
                  <a:moveTo>
                    <a:pt x="228" y="116"/>
                  </a:moveTo>
                  <a:cubicBezTo>
                    <a:pt x="228" y="116"/>
                    <a:pt x="228" y="116"/>
                    <a:pt x="228" y="116"/>
                  </a:cubicBezTo>
                  <a:cubicBezTo>
                    <a:pt x="228" y="116"/>
                    <a:pt x="228" y="116"/>
                    <a:pt x="228" y="116"/>
                  </a:cubicBezTo>
                  <a:cubicBezTo>
                    <a:pt x="228" y="116"/>
                    <a:pt x="228" y="116"/>
                    <a:pt x="228" y="116"/>
                  </a:cubicBezTo>
                  <a:close/>
                  <a:moveTo>
                    <a:pt x="293" y="60"/>
                  </a:moveTo>
                  <a:cubicBezTo>
                    <a:pt x="294" y="60"/>
                    <a:pt x="295" y="60"/>
                    <a:pt x="295" y="59"/>
                  </a:cubicBezTo>
                  <a:cubicBezTo>
                    <a:pt x="296" y="60"/>
                    <a:pt x="296" y="61"/>
                    <a:pt x="297" y="61"/>
                  </a:cubicBezTo>
                  <a:cubicBezTo>
                    <a:pt x="296" y="62"/>
                    <a:pt x="296" y="63"/>
                    <a:pt x="296" y="64"/>
                  </a:cubicBezTo>
                  <a:cubicBezTo>
                    <a:pt x="295" y="64"/>
                    <a:pt x="295" y="64"/>
                    <a:pt x="295" y="64"/>
                  </a:cubicBezTo>
                  <a:cubicBezTo>
                    <a:pt x="294" y="63"/>
                    <a:pt x="294" y="62"/>
                    <a:pt x="292" y="61"/>
                  </a:cubicBezTo>
                  <a:cubicBezTo>
                    <a:pt x="293" y="61"/>
                    <a:pt x="293" y="60"/>
                    <a:pt x="293" y="60"/>
                  </a:cubicBezTo>
                  <a:close/>
                  <a:moveTo>
                    <a:pt x="266" y="45"/>
                  </a:moveTo>
                  <a:cubicBezTo>
                    <a:pt x="267" y="44"/>
                    <a:pt x="268" y="43"/>
                    <a:pt x="268" y="41"/>
                  </a:cubicBezTo>
                  <a:cubicBezTo>
                    <a:pt x="268" y="40"/>
                    <a:pt x="268" y="39"/>
                    <a:pt x="268" y="38"/>
                  </a:cubicBezTo>
                  <a:cubicBezTo>
                    <a:pt x="269" y="38"/>
                    <a:pt x="269" y="38"/>
                    <a:pt x="270" y="37"/>
                  </a:cubicBezTo>
                  <a:cubicBezTo>
                    <a:pt x="270" y="37"/>
                    <a:pt x="271" y="37"/>
                    <a:pt x="271" y="37"/>
                  </a:cubicBezTo>
                  <a:cubicBezTo>
                    <a:pt x="272" y="37"/>
                    <a:pt x="272" y="37"/>
                    <a:pt x="273" y="37"/>
                  </a:cubicBezTo>
                  <a:cubicBezTo>
                    <a:pt x="273" y="38"/>
                    <a:pt x="273" y="39"/>
                    <a:pt x="274" y="39"/>
                  </a:cubicBezTo>
                  <a:cubicBezTo>
                    <a:pt x="272" y="40"/>
                    <a:pt x="271" y="41"/>
                    <a:pt x="271" y="42"/>
                  </a:cubicBezTo>
                  <a:cubicBezTo>
                    <a:pt x="269" y="42"/>
                    <a:pt x="268" y="44"/>
                    <a:pt x="268" y="45"/>
                  </a:cubicBezTo>
                  <a:cubicBezTo>
                    <a:pt x="268" y="48"/>
                    <a:pt x="269" y="49"/>
                    <a:pt x="271" y="49"/>
                  </a:cubicBezTo>
                  <a:cubicBezTo>
                    <a:pt x="272" y="49"/>
                    <a:pt x="272" y="49"/>
                    <a:pt x="272" y="49"/>
                  </a:cubicBezTo>
                  <a:cubicBezTo>
                    <a:pt x="273" y="49"/>
                    <a:pt x="273" y="50"/>
                    <a:pt x="274" y="50"/>
                  </a:cubicBezTo>
                  <a:cubicBezTo>
                    <a:pt x="273" y="50"/>
                    <a:pt x="273" y="51"/>
                    <a:pt x="272" y="52"/>
                  </a:cubicBezTo>
                  <a:cubicBezTo>
                    <a:pt x="272" y="52"/>
                    <a:pt x="272" y="52"/>
                    <a:pt x="272" y="52"/>
                  </a:cubicBezTo>
                  <a:cubicBezTo>
                    <a:pt x="272" y="52"/>
                    <a:pt x="271" y="52"/>
                    <a:pt x="271" y="52"/>
                  </a:cubicBezTo>
                  <a:cubicBezTo>
                    <a:pt x="271" y="52"/>
                    <a:pt x="270" y="51"/>
                    <a:pt x="269" y="51"/>
                  </a:cubicBezTo>
                  <a:cubicBezTo>
                    <a:pt x="269" y="51"/>
                    <a:pt x="268" y="51"/>
                    <a:pt x="268" y="52"/>
                  </a:cubicBezTo>
                  <a:cubicBezTo>
                    <a:pt x="268" y="51"/>
                    <a:pt x="268" y="51"/>
                    <a:pt x="268" y="51"/>
                  </a:cubicBezTo>
                  <a:cubicBezTo>
                    <a:pt x="268" y="49"/>
                    <a:pt x="266" y="47"/>
                    <a:pt x="264" y="47"/>
                  </a:cubicBezTo>
                  <a:cubicBezTo>
                    <a:pt x="264" y="47"/>
                    <a:pt x="264" y="47"/>
                    <a:pt x="264" y="47"/>
                  </a:cubicBezTo>
                  <a:cubicBezTo>
                    <a:pt x="265" y="47"/>
                    <a:pt x="265" y="46"/>
                    <a:pt x="266" y="45"/>
                  </a:cubicBezTo>
                  <a:close/>
                  <a:moveTo>
                    <a:pt x="266" y="62"/>
                  </a:moveTo>
                  <a:cubicBezTo>
                    <a:pt x="266" y="62"/>
                    <a:pt x="266" y="62"/>
                    <a:pt x="266" y="62"/>
                  </a:cubicBezTo>
                  <a:cubicBezTo>
                    <a:pt x="267" y="62"/>
                    <a:pt x="267" y="62"/>
                    <a:pt x="268" y="62"/>
                  </a:cubicBezTo>
                  <a:cubicBezTo>
                    <a:pt x="268" y="62"/>
                    <a:pt x="268" y="62"/>
                    <a:pt x="268" y="62"/>
                  </a:cubicBezTo>
                  <a:cubicBezTo>
                    <a:pt x="268" y="63"/>
                    <a:pt x="269" y="63"/>
                    <a:pt x="270" y="64"/>
                  </a:cubicBezTo>
                  <a:cubicBezTo>
                    <a:pt x="270" y="64"/>
                    <a:pt x="270" y="64"/>
                    <a:pt x="270" y="64"/>
                  </a:cubicBezTo>
                  <a:cubicBezTo>
                    <a:pt x="269" y="64"/>
                    <a:pt x="269" y="63"/>
                    <a:pt x="268" y="63"/>
                  </a:cubicBezTo>
                  <a:cubicBezTo>
                    <a:pt x="268" y="63"/>
                    <a:pt x="267" y="64"/>
                    <a:pt x="267" y="64"/>
                  </a:cubicBezTo>
                  <a:cubicBezTo>
                    <a:pt x="266" y="64"/>
                    <a:pt x="266" y="64"/>
                    <a:pt x="266" y="63"/>
                  </a:cubicBezTo>
                  <a:cubicBezTo>
                    <a:pt x="266" y="63"/>
                    <a:pt x="266" y="63"/>
                    <a:pt x="266" y="63"/>
                  </a:cubicBezTo>
                  <a:cubicBezTo>
                    <a:pt x="266" y="63"/>
                    <a:pt x="266" y="62"/>
                    <a:pt x="266" y="62"/>
                  </a:cubicBezTo>
                  <a:close/>
                  <a:moveTo>
                    <a:pt x="263" y="95"/>
                  </a:moveTo>
                  <a:cubicBezTo>
                    <a:pt x="264" y="95"/>
                    <a:pt x="264" y="96"/>
                    <a:pt x="265" y="96"/>
                  </a:cubicBezTo>
                  <a:cubicBezTo>
                    <a:pt x="266" y="98"/>
                    <a:pt x="267" y="99"/>
                    <a:pt x="270" y="99"/>
                  </a:cubicBezTo>
                  <a:cubicBezTo>
                    <a:pt x="270" y="99"/>
                    <a:pt x="270" y="99"/>
                    <a:pt x="270" y="99"/>
                  </a:cubicBezTo>
                  <a:cubicBezTo>
                    <a:pt x="270" y="99"/>
                    <a:pt x="270" y="99"/>
                    <a:pt x="270" y="99"/>
                  </a:cubicBezTo>
                  <a:cubicBezTo>
                    <a:pt x="270" y="100"/>
                    <a:pt x="270" y="100"/>
                    <a:pt x="270" y="100"/>
                  </a:cubicBezTo>
                  <a:cubicBezTo>
                    <a:pt x="269" y="99"/>
                    <a:pt x="268" y="99"/>
                    <a:pt x="266" y="99"/>
                  </a:cubicBezTo>
                  <a:cubicBezTo>
                    <a:pt x="265" y="99"/>
                    <a:pt x="264" y="99"/>
                    <a:pt x="263" y="100"/>
                  </a:cubicBezTo>
                  <a:cubicBezTo>
                    <a:pt x="263" y="100"/>
                    <a:pt x="263" y="100"/>
                    <a:pt x="263" y="100"/>
                  </a:cubicBezTo>
                  <a:cubicBezTo>
                    <a:pt x="262" y="100"/>
                    <a:pt x="262" y="100"/>
                    <a:pt x="262" y="100"/>
                  </a:cubicBezTo>
                  <a:cubicBezTo>
                    <a:pt x="261" y="100"/>
                    <a:pt x="261" y="101"/>
                    <a:pt x="260" y="101"/>
                  </a:cubicBezTo>
                  <a:cubicBezTo>
                    <a:pt x="260" y="101"/>
                    <a:pt x="260" y="101"/>
                    <a:pt x="260" y="101"/>
                  </a:cubicBezTo>
                  <a:cubicBezTo>
                    <a:pt x="262" y="100"/>
                    <a:pt x="263" y="99"/>
                    <a:pt x="263" y="97"/>
                  </a:cubicBezTo>
                  <a:cubicBezTo>
                    <a:pt x="263" y="97"/>
                    <a:pt x="263" y="97"/>
                    <a:pt x="263" y="97"/>
                  </a:cubicBezTo>
                  <a:cubicBezTo>
                    <a:pt x="263" y="96"/>
                    <a:pt x="263" y="95"/>
                    <a:pt x="263" y="95"/>
                  </a:cubicBezTo>
                  <a:close/>
                  <a:moveTo>
                    <a:pt x="252" y="32"/>
                  </a:moveTo>
                  <a:cubicBezTo>
                    <a:pt x="253" y="32"/>
                    <a:pt x="253" y="32"/>
                    <a:pt x="254" y="33"/>
                  </a:cubicBezTo>
                  <a:cubicBezTo>
                    <a:pt x="253" y="33"/>
                    <a:pt x="253" y="34"/>
                    <a:pt x="253" y="35"/>
                  </a:cubicBezTo>
                  <a:cubicBezTo>
                    <a:pt x="253" y="35"/>
                    <a:pt x="253" y="36"/>
                    <a:pt x="253" y="36"/>
                  </a:cubicBezTo>
                  <a:cubicBezTo>
                    <a:pt x="252" y="36"/>
                    <a:pt x="251" y="36"/>
                    <a:pt x="250" y="37"/>
                  </a:cubicBezTo>
                  <a:cubicBezTo>
                    <a:pt x="250" y="37"/>
                    <a:pt x="249" y="37"/>
                    <a:pt x="249" y="36"/>
                  </a:cubicBezTo>
                  <a:cubicBezTo>
                    <a:pt x="249" y="36"/>
                    <a:pt x="249" y="35"/>
                    <a:pt x="249" y="35"/>
                  </a:cubicBezTo>
                  <a:cubicBezTo>
                    <a:pt x="249" y="34"/>
                    <a:pt x="249" y="34"/>
                    <a:pt x="249" y="33"/>
                  </a:cubicBezTo>
                  <a:cubicBezTo>
                    <a:pt x="250" y="33"/>
                    <a:pt x="251" y="33"/>
                    <a:pt x="252" y="32"/>
                  </a:cubicBezTo>
                  <a:close/>
                  <a:moveTo>
                    <a:pt x="253" y="154"/>
                  </a:moveTo>
                  <a:cubicBezTo>
                    <a:pt x="253" y="154"/>
                    <a:pt x="253" y="154"/>
                    <a:pt x="253" y="154"/>
                  </a:cubicBezTo>
                  <a:cubicBezTo>
                    <a:pt x="253" y="154"/>
                    <a:pt x="253" y="154"/>
                    <a:pt x="253" y="154"/>
                  </a:cubicBezTo>
                  <a:cubicBezTo>
                    <a:pt x="253" y="154"/>
                    <a:pt x="253" y="154"/>
                    <a:pt x="253" y="154"/>
                  </a:cubicBezTo>
                  <a:close/>
                  <a:moveTo>
                    <a:pt x="251" y="164"/>
                  </a:moveTo>
                  <a:cubicBezTo>
                    <a:pt x="251" y="164"/>
                    <a:pt x="251" y="164"/>
                    <a:pt x="251" y="164"/>
                  </a:cubicBezTo>
                  <a:cubicBezTo>
                    <a:pt x="251" y="164"/>
                    <a:pt x="251" y="164"/>
                    <a:pt x="251" y="164"/>
                  </a:cubicBezTo>
                  <a:cubicBezTo>
                    <a:pt x="251" y="164"/>
                    <a:pt x="251" y="164"/>
                    <a:pt x="251" y="164"/>
                  </a:cubicBezTo>
                  <a:cubicBezTo>
                    <a:pt x="251" y="164"/>
                    <a:pt x="251" y="164"/>
                    <a:pt x="251" y="164"/>
                  </a:cubicBezTo>
                  <a:close/>
                  <a:moveTo>
                    <a:pt x="232" y="34"/>
                  </a:moveTo>
                  <a:cubicBezTo>
                    <a:pt x="232" y="34"/>
                    <a:pt x="232" y="34"/>
                    <a:pt x="233" y="34"/>
                  </a:cubicBezTo>
                  <a:cubicBezTo>
                    <a:pt x="233" y="35"/>
                    <a:pt x="235" y="36"/>
                    <a:pt x="236" y="36"/>
                  </a:cubicBezTo>
                  <a:cubicBezTo>
                    <a:pt x="237" y="36"/>
                    <a:pt x="238" y="36"/>
                    <a:pt x="238" y="35"/>
                  </a:cubicBezTo>
                  <a:cubicBezTo>
                    <a:pt x="239" y="35"/>
                    <a:pt x="239" y="35"/>
                    <a:pt x="239" y="35"/>
                  </a:cubicBezTo>
                  <a:cubicBezTo>
                    <a:pt x="239" y="35"/>
                    <a:pt x="239" y="35"/>
                    <a:pt x="239" y="35"/>
                  </a:cubicBezTo>
                  <a:cubicBezTo>
                    <a:pt x="239" y="36"/>
                    <a:pt x="239" y="36"/>
                    <a:pt x="239" y="37"/>
                  </a:cubicBezTo>
                  <a:cubicBezTo>
                    <a:pt x="239" y="37"/>
                    <a:pt x="238" y="37"/>
                    <a:pt x="238" y="38"/>
                  </a:cubicBezTo>
                  <a:cubicBezTo>
                    <a:pt x="237" y="38"/>
                    <a:pt x="236" y="38"/>
                    <a:pt x="236" y="39"/>
                  </a:cubicBezTo>
                  <a:cubicBezTo>
                    <a:pt x="236" y="39"/>
                    <a:pt x="235" y="38"/>
                    <a:pt x="235" y="38"/>
                  </a:cubicBezTo>
                  <a:cubicBezTo>
                    <a:pt x="234" y="38"/>
                    <a:pt x="233" y="39"/>
                    <a:pt x="232" y="40"/>
                  </a:cubicBezTo>
                  <a:cubicBezTo>
                    <a:pt x="232" y="39"/>
                    <a:pt x="233" y="38"/>
                    <a:pt x="233" y="37"/>
                  </a:cubicBezTo>
                  <a:cubicBezTo>
                    <a:pt x="233" y="36"/>
                    <a:pt x="232" y="34"/>
                    <a:pt x="231" y="34"/>
                  </a:cubicBezTo>
                  <a:cubicBezTo>
                    <a:pt x="232" y="34"/>
                    <a:pt x="232" y="34"/>
                    <a:pt x="232" y="34"/>
                  </a:cubicBezTo>
                  <a:close/>
                  <a:moveTo>
                    <a:pt x="234" y="50"/>
                  </a:moveTo>
                  <a:cubicBezTo>
                    <a:pt x="234" y="50"/>
                    <a:pt x="234" y="50"/>
                    <a:pt x="234" y="50"/>
                  </a:cubicBezTo>
                  <a:cubicBezTo>
                    <a:pt x="234" y="50"/>
                    <a:pt x="234" y="50"/>
                    <a:pt x="234" y="50"/>
                  </a:cubicBezTo>
                  <a:cubicBezTo>
                    <a:pt x="234" y="50"/>
                    <a:pt x="234" y="50"/>
                    <a:pt x="234" y="50"/>
                  </a:cubicBezTo>
                  <a:close/>
                  <a:moveTo>
                    <a:pt x="233" y="56"/>
                  </a:moveTo>
                  <a:cubicBezTo>
                    <a:pt x="233" y="56"/>
                    <a:pt x="233" y="56"/>
                    <a:pt x="232" y="56"/>
                  </a:cubicBezTo>
                  <a:cubicBezTo>
                    <a:pt x="232" y="56"/>
                    <a:pt x="232" y="56"/>
                    <a:pt x="232" y="55"/>
                  </a:cubicBezTo>
                  <a:cubicBezTo>
                    <a:pt x="232" y="55"/>
                    <a:pt x="232" y="55"/>
                    <a:pt x="233" y="55"/>
                  </a:cubicBezTo>
                  <a:cubicBezTo>
                    <a:pt x="233" y="55"/>
                    <a:pt x="233" y="55"/>
                    <a:pt x="233" y="56"/>
                  </a:cubicBezTo>
                  <a:close/>
                  <a:moveTo>
                    <a:pt x="232" y="77"/>
                  </a:moveTo>
                  <a:cubicBezTo>
                    <a:pt x="232" y="77"/>
                    <a:pt x="232" y="77"/>
                    <a:pt x="232" y="77"/>
                  </a:cubicBezTo>
                  <a:cubicBezTo>
                    <a:pt x="232" y="77"/>
                    <a:pt x="232" y="77"/>
                    <a:pt x="232" y="77"/>
                  </a:cubicBezTo>
                  <a:cubicBezTo>
                    <a:pt x="232" y="77"/>
                    <a:pt x="232" y="77"/>
                    <a:pt x="232" y="77"/>
                  </a:cubicBezTo>
                  <a:close/>
                  <a:moveTo>
                    <a:pt x="231" y="40"/>
                  </a:moveTo>
                  <a:cubicBezTo>
                    <a:pt x="231" y="40"/>
                    <a:pt x="231" y="41"/>
                    <a:pt x="231" y="41"/>
                  </a:cubicBezTo>
                  <a:cubicBezTo>
                    <a:pt x="230" y="41"/>
                    <a:pt x="230" y="41"/>
                    <a:pt x="230" y="41"/>
                  </a:cubicBezTo>
                  <a:cubicBezTo>
                    <a:pt x="230" y="41"/>
                    <a:pt x="231" y="40"/>
                    <a:pt x="231" y="40"/>
                  </a:cubicBezTo>
                  <a:close/>
                  <a:moveTo>
                    <a:pt x="231" y="68"/>
                  </a:moveTo>
                  <a:cubicBezTo>
                    <a:pt x="231" y="68"/>
                    <a:pt x="231" y="68"/>
                    <a:pt x="231" y="68"/>
                  </a:cubicBezTo>
                  <a:cubicBezTo>
                    <a:pt x="231" y="69"/>
                    <a:pt x="231" y="69"/>
                    <a:pt x="231" y="69"/>
                  </a:cubicBezTo>
                  <a:cubicBezTo>
                    <a:pt x="231" y="69"/>
                    <a:pt x="230" y="68"/>
                    <a:pt x="230" y="68"/>
                  </a:cubicBezTo>
                  <a:cubicBezTo>
                    <a:pt x="230" y="68"/>
                    <a:pt x="230" y="68"/>
                    <a:pt x="229" y="67"/>
                  </a:cubicBezTo>
                  <a:cubicBezTo>
                    <a:pt x="230" y="67"/>
                    <a:pt x="230" y="67"/>
                    <a:pt x="231" y="68"/>
                  </a:cubicBezTo>
                  <a:close/>
                  <a:moveTo>
                    <a:pt x="232" y="269"/>
                  </a:moveTo>
                  <a:cubicBezTo>
                    <a:pt x="231" y="269"/>
                    <a:pt x="231" y="269"/>
                    <a:pt x="230" y="269"/>
                  </a:cubicBezTo>
                  <a:cubicBezTo>
                    <a:pt x="231" y="269"/>
                    <a:pt x="231" y="269"/>
                    <a:pt x="231" y="268"/>
                  </a:cubicBezTo>
                  <a:cubicBezTo>
                    <a:pt x="231" y="268"/>
                    <a:pt x="232" y="269"/>
                    <a:pt x="232" y="269"/>
                  </a:cubicBezTo>
                  <a:cubicBezTo>
                    <a:pt x="232" y="269"/>
                    <a:pt x="232" y="269"/>
                    <a:pt x="232" y="269"/>
                  </a:cubicBezTo>
                  <a:cubicBezTo>
                    <a:pt x="232" y="269"/>
                    <a:pt x="232" y="269"/>
                    <a:pt x="232" y="269"/>
                  </a:cubicBezTo>
                  <a:close/>
                  <a:moveTo>
                    <a:pt x="236" y="314"/>
                  </a:moveTo>
                  <a:cubicBezTo>
                    <a:pt x="235" y="313"/>
                    <a:pt x="235" y="313"/>
                    <a:pt x="234" y="313"/>
                  </a:cubicBezTo>
                  <a:cubicBezTo>
                    <a:pt x="235" y="312"/>
                    <a:pt x="235" y="312"/>
                    <a:pt x="235" y="311"/>
                  </a:cubicBezTo>
                  <a:cubicBezTo>
                    <a:pt x="235" y="310"/>
                    <a:pt x="234" y="309"/>
                    <a:pt x="234" y="308"/>
                  </a:cubicBezTo>
                  <a:cubicBezTo>
                    <a:pt x="234" y="308"/>
                    <a:pt x="235" y="308"/>
                    <a:pt x="235" y="308"/>
                  </a:cubicBezTo>
                  <a:cubicBezTo>
                    <a:pt x="235" y="308"/>
                    <a:pt x="235" y="308"/>
                    <a:pt x="235" y="308"/>
                  </a:cubicBezTo>
                  <a:cubicBezTo>
                    <a:pt x="235" y="310"/>
                    <a:pt x="236" y="312"/>
                    <a:pt x="237" y="312"/>
                  </a:cubicBezTo>
                  <a:cubicBezTo>
                    <a:pt x="236" y="313"/>
                    <a:pt x="236" y="313"/>
                    <a:pt x="236" y="314"/>
                  </a:cubicBezTo>
                  <a:close/>
                  <a:moveTo>
                    <a:pt x="237" y="304"/>
                  </a:moveTo>
                  <a:cubicBezTo>
                    <a:pt x="237" y="304"/>
                    <a:pt x="237" y="304"/>
                    <a:pt x="237" y="304"/>
                  </a:cubicBezTo>
                  <a:cubicBezTo>
                    <a:pt x="237" y="304"/>
                    <a:pt x="237" y="304"/>
                    <a:pt x="237" y="304"/>
                  </a:cubicBezTo>
                  <a:cubicBezTo>
                    <a:pt x="237" y="304"/>
                    <a:pt x="237" y="304"/>
                    <a:pt x="237" y="304"/>
                  </a:cubicBezTo>
                  <a:cubicBezTo>
                    <a:pt x="237" y="304"/>
                    <a:pt x="237" y="304"/>
                    <a:pt x="237" y="304"/>
                  </a:cubicBezTo>
                  <a:close/>
                  <a:moveTo>
                    <a:pt x="237" y="124"/>
                  </a:moveTo>
                  <a:cubicBezTo>
                    <a:pt x="236" y="124"/>
                    <a:pt x="236" y="124"/>
                    <a:pt x="236" y="124"/>
                  </a:cubicBezTo>
                  <a:cubicBezTo>
                    <a:pt x="236" y="124"/>
                    <a:pt x="235" y="123"/>
                    <a:pt x="235" y="123"/>
                  </a:cubicBezTo>
                  <a:cubicBezTo>
                    <a:pt x="235" y="123"/>
                    <a:pt x="235" y="122"/>
                    <a:pt x="235" y="122"/>
                  </a:cubicBezTo>
                  <a:cubicBezTo>
                    <a:pt x="235" y="122"/>
                    <a:pt x="236" y="122"/>
                    <a:pt x="236" y="122"/>
                  </a:cubicBezTo>
                  <a:cubicBezTo>
                    <a:pt x="236" y="123"/>
                    <a:pt x="237" y="123"/>
                    <a:pt x="238" y="124"/>
                  </a:cubicBezTo>
                  <a:cubicBezTo>
                    <a:pt x="237" y="124"/>
                    <a:pt x="237" y="124"/>
                    <a:pt x="237" y="124"/>
                  </a:cubicBezTo>
                  <a:close/>
                  <a:moveTo>
                    <a:pt x="237" y="112"/>
                  </a:moveTo>
                  <a:cubicBezTo>
                    <a:pt x="236" y="111"/>
                    <a:pt x="235" y="111"/>
                    <a:pt x="234" y="111"/>
                  </a:cubicBezTo>
                  <a:cubicBezTo>
                    <a:pt x="233" y="111"/>
                    <a:pt x="231" y="112"/>
                    <a:pt x="231" y="113"/>
                  </a:cubicBezTo>
                  <a:cubicBezTo>
                    <a:pt x="230" y="114"/>
                    <a:pt x="230" y="114"/>
                    <a:pt x="229" y="115"/>
                  </a:cubicBezTo>
                  <a:cubicBezTo>
                    <a:pt x="229" y="114"/>
                    <a:pt x="229" y="114"/>
                    <a:pt x="229" y="113"/>
                  </a:cubicBezTo>
                  <a:cubicBezTo>
                    <a:pt x="229" y="113"/>
                    <a:pt x="229" y="113"/>
                    <a:pt x="229" y="112"/>
                  </a:cubicBezTo>
                  <a:cubicBezTo>
                    <a:pt x="230" y="112"/>
                    <a:pt x="230" y="111"/>
                    <a:pt x="230" y="110"/>
                  </a:cubicBezTo>
                  <a:cubicBezTo>
                    <a:pt x="230" y="109"/>
                    <a:pt x="230" y="109"/>
                    <a:pt x="230" y="109"/>
                  </a:cubicBezTo>
                  <a:cubicBezTo>
                    <a:pt x="231" y="108"/>
                    <a:pt x="231" y="107"/>
                    <a:pt x="231" y="106"/>
                  </a:cubicBezTo>
                  <a:cubicBezTo>
                    <a:pt x="231" y="106"/>
                    <a:pt x="231" y="106"/>
                    <a:pt x="231" y="106"/>
                  </a:cubicBezTo>
                  <a:cubicBezTo>
                    <a:pt x="231" y="106"/>
                    <a:pt x="232" y="106"/>
                    <a:pt x="233" y="106"/>
                  </a:cubicBezTo>
                  <a:cubicBezTo>
                    <a:pt x="233" y="108"/>
                    <a:pt x="234" y="109"/>
                    <a:pt x="236" y="110"/>
                  </a:cubicBezTo>
                  <a:cubicBezTo>
                    <a:pt x="236" y="111"/>
                    <a:pt x="237" y="111"/>
                    <a:pt x="238" y="111"/>
                  </a:cubicBezTo>
                  <a:cubicBezTo>
                    <a:pt x="238" y="112"/>
                    <a:pt x="237" y="112"/>
                    <a:pt x="237" y="112"/>
                  </a:cubicBezTo>
                  <a:close/>
                  <a:moveTo>
                    <a:pt x="237" y="49"/>
                  </a:moveTo>
                  <a:cubicBezTo>
                    <a:pt x="237" y="49"/>
                    <a:pt x="237" y="49"/>
                    <a:pt x="237" y="49"/>
                  </a:cubicBezTo>
                  <a:cubicBezTo>
                    <a:pt x="236" y="49"/>
                    <a:pt x="236" y="49"/>
                    <a:pt x="236" y="49"/>
                  </a:cubicBezTo>
                  <a:cubicBezTo>
                    <a:pt x="236" y="48"/>
                    <a:pt x="237" y="48"/>
                    <a:pt x="237" y="47"/>
                  </a:cubicBezTo>
                  <a:cubicBezTo>
                    <a:pt x="238" y="47"/>
                    <a:pt x="238" y="46"/>
                    <a:pt x="239" y="46"/>
                  </a:cubicBezTo>
                  <a:cubicBezTo>
                    <a:pt x="239" y="46"/>
                    <a:pt x="240" y="46"/>
                    <a:pt x="240" y="46"/>
                  </a:cubicBezTo>
                  <a:cubicBezTo>
                    <a:pt x="240" y="49"/>
                    <a:pt x="243" y="51"/>
                    <a:pt x="245" y="51"/>
                  </a:cubicBezTo>
                  <a:cubicBezTo>
                    <a:pt x="246" y="53"/>
                    <a:pt x="247" y="54"/>
                    <a:pt x="249" y="54"/>
                  </a:cubicBezTo>
                  <a:cubicBezTo>
                    <a:pt x="248" y="54"/>
                    <a:pt x="248" y="55"/>
                    <a:pt x="248" y="55"/>
                  </a:cubicBezTo>
                  <a:cubicBezTo>
                    <a:pt x="248" y="55"/>
                    <a:pt x="248" y="55"/>
                    <a:pt x="248" y="55"/>
                  </a:cubicBezTo>
                  <a:cubicBezTo>
                    <a:pt x="248" y="56"/>
                    <a:pt x="248" y="56"/>
                    <a:pt x="248" y="56"/>
                  </a:cubicBezTo>
                  <a:cubicBezTo>
                    <a:pt x="248" y="56"/>
                    <a:pt x="248" y="56"/>
                    <a:pt x="248" y="57"/>
                  </a:cubicBezTo>
                  <a:cubicBezTo>
                    <a:pt x="247" y="57"/>
                    <a:pt x="247" y="57"/>
                    <a:pt x="246" y="57"/>
                  </a:cubicBezTo>
                  <a:cubicBezTo>
                    <a:pt x="246" y="57"/>
                    <a:pt x="246" y="57"/>
                    <a:pt x="246" y="57"/>
                  </a:cubicBezTo>
                  <a:cubicBezTo>
                    <a:pt x="246" y="55"/>
                    <a:pt x="245" y="54"/>
                    <a:pt x="244" y="53"/>
                  </a:cubicBezTo>
                  <a:cubicBezTo>
                    <a:pt x="244" y="52"/>
                    <a:pt x="243" y="51"/>
                    <a:pt x="242" y="50"/>
                  </a:cubicBezTo>
                  <a:cubicBezTo>
                    <a:pt x="241" y="49"/>
                    <a:pt x="240" y="49"/>
                    <a:pt x="238" y="49"/>
                  </a:cubicBezTo>
                  <a:cubicBezTo>
                    <a:pt x="238" y="49"/>
                    <a:pt x="238" y="49"/>
                    <a:pt x="237" y="49"/>
                  </a:cubicBezTo>
                  <a:close/>
                  <a:moveTo>
                    <a:pt x="245" y="81"/>
                  </a:moveTo>
                  <a:cubicBezTo>
                    <a:pt x="245" y="82"/>
                    <a:pt x="245" y="82"/>
                    <a:pt x="245" y="82"/>
                  </a:cubicBezTo>
                  <a:cubicBezTo>
                    <a:pt x="245" y="81"/>
                    <a:pt x="244" y="81"/>
                    <a:pt x="244" y="80"/>
                  </a:cubicBezTo>
                  <a:cubicBezTo>
                    <a:pt x="244" y="80"/>
                    <a:pt x="243" y="79"/>
                    <a:pt x="243" y="79"/>
                  </a:cubicBezTo>
                  <a:cubicBezTo>
                    <a:pt x="243" y="79"/>
                    <a:pt x="243" y="79"/>
                    <a:pt x="243" y="78"/>
                  </a:cubicBezTo>
                  <a:cubicBezTo>
                    <a:pt x="243" y="77"/>
                    <a:pt x="242" y="76"/>
                    <a:pt x="241" y="75"/>
                  </a:cubicBezTo>
                  <a:cubicBezTo>
                    <a:pt x="242" y="75"/>
                    <a:pt x="242" y="74"/>
                    <a:pt x="242" y="74"/>
                  </a:cubicBezTo>
                  <a:cubicBezTo>
                    <a:pt x="242" y="74"/>
                    <a:pt x="243" y="75"/>
                    <a:pt x="244" y="75"/>
                  </a:cubicBezTo>
                  <a:cubicBezTo>
                    <a:pt x="244" y="75"/>
                    <a:pt x="244" y="74"/>
                    <a:pt x="244" y="74"/>
                  </a:cubicBezTo>
                  <a:cubicBezTo>
                    <a:pt x="245" y="75"/>
                    <a:pt x="245" y="76"/>
                    <a:pt x="246" y="77"/>
                  </a:cubicBezTo>
                  <a:cubicBezTo>
                    <a:pt x="246" y="77"/>
                    <a:pt x="246" y="77"/>
                    <a:pt x="246" y="78"/>
                  </a:cubicBezTo>
                  <a:cubicBezTo>
                    <a:pt x="246" y="78"/>
                    <a:pt x="245" y="79"/>
                    <a:pt x="245" y="80"/>
                  </a:cubicBezTo>
                  <a:cubicBezTo>
                    <a:pt x="245" y="81"/>
                    <a:pt x="245" y="81"/>
                    <a:pt x="245" y="81"/>
                  </a:cubicBezTo>
                  <a:close/>
                  <a:moveTo>
                    <a:pt x="241" y="88"/>
                  </a:moveTo>
                  <a:cubicBezTo>
                    <a:pt x="241" y="88"/>
                    <a:pt x="242" y="87"/>
                    <a:pt x="242" y="86"/>
                  </a:cubicBezTo>
                  <a:cubicBezTo>
                    <a:pt x="242" y="86"/>
                    <a:pt x="243" y="86"/>
                    <a:pt x="243" y="86"/>
                  </a:cubicBezTo>
                  <a:cubicBezTo>
                    <a:pt x="243" y="87"/>
                    <a:pt x="243" y="87"/>
                    <a:pt x="244" y="88"/>
                  </a:cubicBezTo>
                  <a:cubicBezTo>
                    <a:pt x="244" y="88"/>
                    <a:pt x="244" y="88"/>
                    <a:pt x="244" y="88"/>
                  </a:cubicBezTo>
                  <a:cubicBezTo>
                    <a:pt x="244" y="89"/>
                    <a:pt x="244" y="90"/>
                    <a:pt x="244" y="90"/>
                  </a:cubicBezTo>
                  <a:cubicBezTo>
                    <a:pt x="243" y="91"/>
                    <a:pt x="242" y="91"/>
                    <a:pt x="242" y="92"/>
                  </a:cubicBezTo>
                  <a:cubicBezTo>
                    <a:pt x="241" y="92"/>
                    <a:pt x="241" y="92"/>
                    <a:pt x="241" y="92"/>
                  </a:cubicBezTo>
                  <a:cubicBezTo>
                    <a:pt x="240" y="92"/>
                    <a:pt x="240" y="92"/>
                    <a:pt x="240" y="91"/>
                  </a:cubicBezTo>
                  <a:cubicBezTo>
                    <a:pt x="241" y="91"/>
                    <a:pt x="241" y="90"/>
                    <a:pt x="241" y="88"/>
                  </a:cubicBezTo>
                  <a:cubicBezTo>
                    <a:pt x="241" y="88"/>
                    <a:pt x="241" y="88"/>
                    <a:pt x="241" y="88"/>
                  </a:cubicBezTo>
                  <a:close/>
                  <a:moveTo>
                    <a:pt x="239" y="68"/>
                  </a:moveTo>
                  <a:cubicBezTo>
                    <a:pt x="239" y="68"/>
                    <a:pt x="240" y="68"/>
                    <a:pt x="240" y="68"/>
                  </a:cubicBezTo>
                  <a:cubicBezTo>
                    <a:pt x="240" y="68"/>
                    <a:pt x="239" y="69"/>
                    <a:pt x="239" y="69"/>
                  </a:cubicBezTo>
                  <a:cubicBezTo>
                    <a:pt x="239" y="69"/>
                    <a:pt x="239" y="69"/>
                    <a:pt x="239" y="69"/>
                  </a:cubicBezTo>
                  <a:cubicBezTo>
                    <a:pt x="239" y="69"/>
                    <a:pt x="239" y="68"/>
                    <a:pt x="239" y="68"/>
                  </a:cubicBezTo>
                  <a:close/>
                  <a:moveTo>
                    <a:pt x="239" y="70"/>
                  </a:moveTo>
                  <a:cubicBezTo>
                    <a:pt x="239" y="70"/>
                    <a:pt x="239" y="70"/>
                    <a:pt x="239" y="70"/>
                  </a:cubicBezTo>
                  <a:cubicBezTo>
                    <a:pt x="239" y="70"/>
                    <a:pt x="239" y="70"/>
                    <a:pt x="239" y="70"/>
                  </a:cubicBezTo>
                  <a:cubicBezTo>
                    <a:pt x="239" y="70"/>
                    <a:pt x="239" y="70"/>
                    <a:pt x="239" y="70"/>
                  </a:cubicBezTo>
                  <a:cubicBezTo>
                    <a:pt x="239" y="70"/>
                    <a:pt x="239" y="70"/>
                    <a:pt x="239" y="70"/>
                  </a:cubicBezTo>
                  <a:close/>
                  <a:moveTo>
                    <a:pt x="242" y="274"/>
                  </a:moveTo>
                  <a:cubicBezTo>
                    <a:pt x="241" y="274"/>
                    <a:pt x="240" y="275"/>
                    <a:pt x="240" y="275"/>
                  </a:cubicBezTo>
                  <a:cubicBezTo>
                    <a:pt x="239" y="275"/>
                    <a:pt x="239" y="275"/>
                    <a:pt x="239" y="275"/>
                  </a:cubicBezTo>
                  <a:cubicBezTo>
                    <a:pt x="239" y="275"/>
                    <a:pt x="239" y="274"/>
                    <a:pt x="239" y="274"/>
                  </a:cubicBezTo>
                  <a:cubicBezTo>
                    <a:pt x="239" y="274"/>
                    <a:pt x="239" y="274"/>
                    <a:pt x="239" y="274"/>
                  </a:cubicBezTo>
                  <a:cubicBezTo>
                    <a:pt x="239" y="274"/>
                    <a:pt x="240" y="274"/>
                    <a:pt x="240" y="274"/>
                  </a:cubicBezTo>
                  <a:cubicBezTo>
                    <a:pt x="241" y="274"/>
                    <a:pt x="241" y="274"/>
                    <a:pt x="242" y="274"/>
                  </a:cubicBezTo>
                  <a:cubicBezTo>
                    <a:pt x="242" y="274"/>
                    <a:pt x="243" y="274"/>
                    <a:pt x="243" y="275"/>
                  </a:cubicBezTo>
                  <a:cubicBezTo>
                    <a:pt x="242" y="274"/>
                    <a:pt x="242" y="274"/>
                    <a:pt x="242" y="274"/>
                  </a:cubicBezTo>
                  <a:close/>
                  <a:moveTo>
                    <a:pt x="241" y="135"/>
                  </a:moveTo>
                  <a:cubicBezTo>
                    <a:pt x="241" y="135"/>
                    <a:pt x="241" y="135"/>
                    <a:pt x="242" y="135"/>
                  </a:cubicBezTo>
                  <a:cubicBezTo>
                    <a:pt x="241" y="135"/>
                    <a:pt x="241" y="135"/>
                    <a:pt x="241" y="135"/>
                  </a:cubicBezTo>
                  <a:cubicBezTo>
                    <a:pt x="241" y="135"/>
                    <a:pt x="241" y="135"/>
                    <a:pt x="241" y="135"/>
                  </a:cubicBezTo>
                  <a:close/>
                  <a:moveTo>
                    <a:pt x="244" y="125"/>
                  </a:moveTo>
                  <a:cubicBezTo>
                    <a:pt x="244" y="125"/>
                    <a:pt x="243" y="125"/>
                    <a:pt x="243" y="125"/>
                  </a:cubicBezTo>
                  <a:cubicBezTo>
                    <a:pt x="242" y="125"/>
                    <a:pt x="242" y="124"/>
                    <a:pt x="241" y="124"/>
                  </a:cubicBezTo>
                  <a:cubicBezTo>
                    <a:pt x="242" y="124"/>
                    <a:pt x="242" y="124"/>
                    <a:pt x="243" y="124"/>
                  </a:cubicBezTo>
                  <a:cubicBezTo>
                    <a:pt x="243" y="123"/>
                    <a:pt x="244" y="123"/>
                    <a:pt x="245" y="123"/>
                  </a:cubicBezTo>
                  <a:cubicBezTo>
                    <a:pt x="244" y="123"/>
                    <a:pt x="244" y="124"/>
                    <a:pt x="244" y="125"/>
                  </a:cubicBezTo>
                  <a:close/>
                  <a:moveTo>
                    <a:pt x="245" y="315"/>
                  </a:moveTo>
                  <a:cubicBezTo>
                    <a:pt x="245" y="315"/>
                    <a:pt x="245" y="315"/>
                    <a:pt x="245" y="315"/>
                  </a:cubicBezTo>
                  <a:cubicBezTo>
                    <a:pt x="245" y="315"/>
                    <a:pt x="245" y="314"/>
                    <a:pt x="245" y="314"/>
                  </a:cubicBezTo>
                  <a:cubicBezTo>
                    <a:pt x="245" y="314"/>
                    <a:pt x="245" y="314"/>
                    <a:pt x="246" y="314"/>
                  </a:cubicBezTo>
                  <a:cubicBezTo>
                    <a:pt x="246" y="314"/>
                    <a:pt x="246" y="315"/>
                    <a:pt x="246" y="315"/>
                  </a:cubicBezTo>
                  <a:cubicBezTo>
                    <a:pt x="246" y="315"/>
                    <a:pt x="246" y="315"/>
                    <a:pt x="245" y="315"/>
                  </a:cubicBezTo>
                  <a:close/>
                  <a:moveTo>
                    <a:pt x="245" y="261"/>
                  </a:moveTo>
                  <a:cubicBezTo>
                    <a:pt x="245" y="261"/>
                    <a:pt x="245" y="261"/>
                    <a:pt x="245" y="261"/>
                  </a:cubicBezTo>
                  <a:cubicBezTo>
                    <a:pt x="245" y="261"/>
                    <a:pt x="245" y="262"/>
                    <a:pt x="246" y="262"/>
                  </a:cubicBezTo>
                  <a:cubicBezTo>
                    <a:pt x="245" y="262"/>
                    <a:pt x="245" y="261"/>
                    <a:pt x="245" y="261"/>
                  </a:cubicBezTo>
                  <a:close/>
                  <a:moveTo>
                    <a:pt x="248" y="112"/>
                  </a:moveTo>
                  <a:cubicBezTo>
                    <a:pt x="247" y="113"/>
                    <a:pt x="246" y="113"/>
                    <a:pt x="246" y="114"/>
                  </a:cubicBezTo>
                  <a:cubicBezTo>
                    <a:pt x="245" y="113"/>
                    <a:pt x="245" y="112"/>
                    <a:pt x="244" y="112"/>
                  </a:cubicBezTo>
                  <a:cubicBezTo>
                    <a:pt x="244" y="111"/>
                    <a:pt x="243" y="111"/>
                    <a:pt x="243" y="111"/>
                  </a:cubicBezTo>
                  <a:cubicBezTo>
                    <a:pt x="243" y="110"/>
                    <a:pt x="244" y="110"/>
                    <a:pt x="245" y="109"/>
                  </a:cubicBezTo>
                  <a:cubicBezTo>
                    <a:pt x="245" y="109"/>
                    <a:pt x="245" y="109"/>
                    <a:pt x="245" y="109"/>
                  </a:cubicBezTo>
                  <a:cubicBezTo>
                    <a:pt x="245" y="109"/>
                    <a:pt x="245" y="109"/>
                    <a:pt x="245" y="109"/>
                  </a:cubicBezTo>
                  <a:cubicBezTo>
                    <a:pt x="245" y="109"/>
                    <a:pt x="246" y="109"/>
                    <a:pt x="246" y="109"/>
                  </a:cubicBezTo>
                  <a:cubicBezTo>
                    <a:pt x="247" y="109"/>
                    <a:pt x="247" y="109"/>
                    <a:pt x="248" y="109"/>
                  </a:cubicBezTo>
                  <a:cubicBezTo>
                    <a:pt x="248" y="109"/>
                    <a:pt x="249" y="110"/>
                    <a:pt x="250" y="110"/>
                  </a:cubicBezTo>
                  <a:cubicBezTo>
                    <a:pt x="249" y="111"/>
                    <a:pt x="249" y="111"/>
                    <a:pt x="248" y="112"/>
                  </a:cubicBezTo>
                  <a:close/>
                  <a:moveTo>
                    <a:pt x="250" y="303"/>
                  </a:moveTo>
                  <a:cubicBezTo>
                    <a:pt x="250" y="303"/>
                    <a:pt x="250" y="304"/>
                    <a:pt x="251" y="304"/>
                  </a:cubicBezTo>
                  <a:cubicBezTo>
                    <a:pt x="251" y="304"/>
                    <a:pt x="251" y="304"/>
                    <a:pt x="251" y="304"/>
                  </a:cubicBezTo>
                  <a:cubicBezTo>
                    <a:pt x="251" y="304"/>
                    <a:pt x="251" y="305"/>
                    <a:pt x="251" y="305"/>
                  </a:cubicBezTo>
                  <a:cubicBezTo>
                    <a:pt x="251" y="304"/>
                    <a:pt x="250" y="304"/>
                    <a:pt x="250" y="303"/>
                  </a:cubicBezTo>
                  <a:close/>
                  <a:moveTo>
                    <a:pt x="251" y="254"/>
                  </a:moveTo>
                  <a:cubicBezTo>
                    <a:pt x="251" y="255"/>
                    <a:pt x="251" y="255"/>
                    <a:pt x="251" y="255"/>
                  </a:cubicBezTo>
                  <a:cubicBezTo>
                    <a:pt x="251" y="255"/>
                    <a:pt x="251" y="255"/>
                    <a:pt x="251" y="255"/>
                  </a:cubicBezTo>
                  <a:cubicBezTo>
                    <a:pt x="251" y="255"/>
                    <a:pt x="251" y="255"/>
                    <a:pt x="251" y="255"/>
                  </a:cubicBezTo>
                  <a:cubicBezTo>
                    <a:pt x="251" y="255"/>
                    <a:pt x="251" y="255"/>
                    <a:pt x="251" y="254"/>
                  </a:cubicBezTo>
                  <a:cubicBezTo>
                    <a:pt x="251" y="254"/>
                    <a:pt x="251" y="254"/>
                    <a:pt x="251" y="254"/>
                  </a:cubicBezTo>
                  <a:close/>
                  <a:moveTo>
                    <a:pt x="252" y="308"/>
                  </a:moveTo>
                  <a:cubicBezTo>
                    <a:pt x="252" y="308"/>
                    <a:pt x="252" y="308"/>
                    <a:pt x="252" y="308"/>
                  </a:cubicBezTo>
                  <a:cubicBezTo>
                    <a:pt x="252" y="308"/>
                    <a:pt x="251" y="307"/>
                    <a:pt x="251" y="307"/>
                  </a:cubicBezTo>
                  <a:cubicBezTo>
                    <a:pt x="251" y="307"/>
                    <a:pt x="251" y="307"/>
                    <a:pt x="251" y="307"/>
                  </a:cubicBezTo>
                  <a:cubicBezTo>
                    <a:pt x="251" y="306"/>
                    <a:pt x="251" y="306"/>
                    <a:pt x="251" y="306"/>
                  </a:cubicBezTo>
                  <a:cubicBezTo>
                    <a:pt x="251" y="306"/>
                    <a:pt x="251" y="307"/>
                    <a:pt x="252" y="307"/>
                  </a:cubicBezTo>
                  <a:cubicBezTo>
                    <a:pt x="252" y="307"/>
                    <a:pt x="252" y="308"/>
                    <a:pt x="252" y="308"/>
                  </a:cubicBezTo>
                  <a:close/>
                  <a:moveTo>
                    <a:pt x="254" y="232"/>
                  </a:moveTo>
                  <a:cubicBezTo>
                    <a:pt x="254" y="232"/>
                    <a:pt x="254" y="231"/>
                    <a:pt x="254" y="231"/>
                  </a:cubicBezTo>
                  <a:cubicBezTo>
                    <a:pt x="254" y="231"/>
                    <a:pt x="254" y="231"/>
                    <a:pt x="254" y="231"/>
                  </a:cubicBezTo>
                  <a:cubicBezTo>
                    <a:pt x="254" y="232"/>
                    <a:pt x="254" y="232"/>
                    <a:pt x="254" y="232"/>
                  </a:cubicBezTo>
                  <a:close/>
                  <a:moveTo>
                    <a:pt x="254" y="185"/>
                  </a:moveTo>
                  <a:cubicBezTo>
                    <a:pt x="253" y="185"/>
                    <a:pt x="253" y="185"/>
                    <a:pt x="253" y="185"/>
                  </a:cubicBezTo>
                  <a:cubicBezTo>
                    <a:pt x="253" y="185"/>
                    <a:pt x="253" y="185"/>
                    <a:pt x="253" y="185"/>
                  </a:cubicBezTo>
                  <a:cubicBezTo>
                    <a:pt x="253" y="185"/>
                    <a:pt x="253" y="185"/>
                    <a:pt x="253" y="185"/>
                  </a:cubicBezTo>
                  <a:cubicBezTo>
                    <a:pt x="253" y="184"/>
                    <a:pt x="254" y="183"/>
                    <a:pt x="254" y="181"/>
                  </a:cubicBezTo>
                  <a:cubicBezTo>
                    <a:pt x="254" y="180"/>
                    <a:pt x="253" y="179"/>
                    <a:pt x="252" y="178"/>
                  </a:cubicBezTo>
                  <a:cubicBezTo>
                    <a:pt x="252" y="178"/>
                    <a:pt x="253" y="177"/>
                    <a:pt x="253" y="177"/>
                  </a:cubicBezTo>
                  <a:cubicBezTo>
                    <a:pt x="253" y="177"/>
                    <a:pt x="253" y="177"/>
                    <a:pt x="253" y="177"/>
                  </a:cubicBezTo>
                  <a:cubicBezTo>
                    <a:pt x="253" y="177"/>
                    <a:pt x="253" y="177"/>
                    <a:pt x="253" y="177"/>
                  </a:cubicBezTo>
                  <a:cubicBezTo>
                    <a:pt x="253" y="177"/>
                    <a:pt x="253" y="177"/>
                    <a:pt x="253" y="177"/>
                  </a:cubicBezTo>
                  <a:cubicBezTo>
                    <a:pt x="253" y="179"/>
                    <a:pt x="255" y="181"/>
                    <a:pt x="257" y="181"/>
                  </a:cubicBezTo>
                  <a:cubicBezTo>
                    <a:pt x="255" y="182"/>
                    <a:pt x="254" y="183"/>
                    <a:pt x="254" y="185"/>
                  </a:cubicBezTo>
                  <a:close/>
                  <a:moveTo>
                    <a:pt x="254" y="133"/>
                  </a:moveTo>
                  <a:cubicBezTo>
                    <a:pt x="254" y="133"/>
                    <a:pt x="254" y="133"/>
                    <a:pt x="254" y="133"/>
                  </a:cubicBezTo>
                  <a:cubicBezTo>
                    <a:pt x="254" y="133"/>
                    <a:pt x="254" y="133"/>
                    <a:pt x="254" y="133"/>
                  </a:cubicBezTo>
                  <a:cubicBezTo>
                    <a:pt x="254" y="133"/>
                    <a:pt x="254" y="133"/>
                    <a:pt x="254" y="133"/>
                  </a:cubicBezTo>
                  <a:close/>
                  <a:moveTo>
                    <a:pt x="254" y="153"/>
                  </a:moveTo>
                  <a:cubicBezTo>
                    <a:pt x="254" y="153"/>
                    <a:pt x="254" y="153"/>
                    <a:pt x="255" y="153"/>
                  </a:cubicBezTo>
                  <a:cubicBezTo>
                    <a:pt x="254" y="153"/>
                    <a:pt x="254" y="153"/>
                    <a:pt x="254" y="153"/>
                  </a:cubicBezTo>
                  <a:cubicBezTo>
                    <a:pt x="254" y="153"/>
                    <a:pt x="254" y="153"/>
                    <a:pt x="254" y="153"/>
                  </a:cubicBezTo>
                  <a:close/>
                  <a:moveTo>
                    <a:pt x="254" y="67"/>
                  </a:moveTo>
                  <a:cubicBezTo>
                    <a:pt x="254" y="67"/>
                    <a:pt x="254" y="67"/>
                    <a:pt x="254" y="66"/>
                  </a:cubicBezTo>
                  <a:cubicBezTo>
                    <a:pt x="255" y="66"/>
                    <a:pt x="256" y="64"/>
                    <a:pt x="256" y="63"/>
                  </a:cubicBezTo>
                  <a:cubicBezTo>
                    <a:pt x="256" y="63"/>
                    <a:pt x="256" y="63"/>
                    <a:pt x="256" y="63"/>
                  </a:cubicBezTo>
                  <a:cubicBezTo>
                    <a:pt x="256" y="63"/>
                    <a:pt x="257" y="63"/>
                    <a:pt x="258" y="64"/>
                  </a:cubicBezTo>
                  <a:cubicBezTo>
                    <a:pt x="258" y="64"/>
                    <a:pt x="258" y="64"/>
                    <a:pt x="258" y="65"/>
                  </a:cubicBezTo>
                  <a:cubicBezTo>
                    <a:pt x="256" y="65"/>
                    <a:pt x="255" y="66"/>
                    <a:pt x="254" y="67"/>
                  </a:cubicBezTo>
                  <a:close/>
                  <a:moveTo>
                    <a:pt x="257" y="48"/>
                  </a:moveTo>
                  <a:cubicBezTo>
                    <a:pt x="257" y="48"/>
                    <a:pt x="258" y="47"/>
                    <a:pt x="258" y="46"/>
                  </a:cubicBezTo>
                  <a:cubicBezTo>
                    <a:pt x="259" y="47"/>
                    <a:pt x="260" y="48"/>
                    <a:pt x="262" y="48"/>
                  </a:cubicBezTo>
                  <a:cubicBezTo>
                    <a:pt x="262" y="48"/>
                    <a:pt x="262" y="48"/>
                    <a:pt x="262" y="48"/>
                  </a:cubicBezTo>
                  <a:cubicBezTo>
                    <a:pt x="261" y="48"/>
                    <a:pt x="261" y="49"/>
                    <a:pt x="261" y="49"/>
                  </a:cubicBezTo>
                  <a:cubicBezTo>
                    <a:pt x="261" y="49"/>
                    <a:pt x="260" y="49"/>
                    <a:pt x="260" y="49"/>
                  </a:cubicBezTo>
                  <a:cubicBezTo>
                    <a:pt x="260" y="49"/>
                    <a:pt x="259" y="50"/>
                    <a:pt x="258" y="50"/>
                  </a:cubicBezTo>
                  <a:cubicBezTo>
                    <a:pt x="258" y="49"/>
                    <a:pt x="257" y="49"/>
                    <a:pt x="257" y="48"/>
                  </a:cubicBezTo>
                  <a:close/>
                  <a:moveTo>
                    <a:pt x="262" y="298"/>
                  </a:moveTo>
                  <a:cubicBezTo>
                    <a:pt x="262" y="297"/>
                    <a:pt x="261" y="296"/>
                    <a:pt x="259" y="296"/>
                  </a:cubicBezTo>
                  <a:cubicBezTo>
                    <a:pt x="260" y="295"/>
                    <a:pt x="260" y="295"/>
                    <a:pt x="261" y="294"/>
                  </a:cubicBezTo>
                  <a:cubicBezTo>
                    <a:pt x="261" y="294"/>
                    <a:pt x="261" y="294"/>
                    <a:pt x="261" y="294"/>
                  </a:cubicBezTo>
                  <a:cubicBezTo>
                    <a:pt x="261" y="294"/>
                    <a:pt x="261" y="294"/>
                    <a:pt x="261" y="294"/>
                  </a:cubicBezTo>
                  <a:cubicBezTo>
                    <a:pt x="261" y="294"/>
                    <a:pt x="261" y="294"/>
                    <a:pt x="261" y="295"/>
                  </a:cubicBezTo>
                  <a:cubicBezTo>
                    <a:pt x="261" y="296"/>
                    <a:pt x="262" y="297"/>
                    <a:pt x="263" y="298"/>
                  </a:cubicBezTo>
                  <a:cubicBezTo>
                    <a:pt x="263" y="298"/>
                    <a:pt x="263" y="298"/>
                    <a:pt x="263" y="299"/>
                  </a:cubicBezTo>
                  <a:cubicBezTo>
                    <a:pt x="263" y="299"/>
                    <a:pt x="262" y="299"/>
                    <a:pt x="262" y="298"/>
                  </a:cubicBezTo>
                  <a:close/>
                  <a:moveTo>
                    <a:pt x="264" y="230"/>
                  </a:moveTo>
                  <a:cubicBezTo>
                    <a:pt x="264" y="230"/>
                    <a:pt x="264" y="230"/>
                    <a:pt x="264" y="229"/>
                  </a:cubicBezTo>
                  <a:cubicBezTo>
                    <a:pt x="264" y="229"/>
                    <a:pt x="264" y="230"/>
                    <a:pt x="264" y="230"/>
                  </a:cubicBezTo>
                  <a:cubicBezTo>
                    <a:pt x="264" y="230"/>
                    <a:pt x="264" y="230"/>
                    <a:pt x="264" y="230"/>
                  </a:cubicBezTo>
                  <a:close/>
                  <a:moveTo>
                    <a:pt x="265" y="305"/>
                  </a:moveTo>
                  <a:cubicBezTo>
                    <a:pt x="265" y="305"/>
                    <a:pt x="265" y="305"/>
                    <a:pt x="265" y="305"/>
                  </a:cubicBezTo>
                  <a:cubicBezTo>
                    <a:pt x="265" y="305"/>
                    <a:pt x="265" y="305"/>
                    <a:pt x="265" y="305"/>
                  </a:cubicBezTo>
                  <a:cubicBezTo>
                    <a:pt x="265" y="305"/>
                    <a:pt x="265" y="305"/>
                    <a:pt x="265" y="305"/>
                  </a:cubicBezTo>
                  <a:cubicBezTo>
                    <a:pt x="265" y="305"/>
                    <a:pt x="265" y="305"/>
                    <a:pt x="265" y="305"/>
                  </a:cubicBezTo>
                  <a:close/>
                  <a:moveTo>
                    <a:pt x="265" y="209"/>
                  </a:moveTo>
                  <a:cubicBezTo>
                    <a:pt x="264" y="209"/>
                    <a:pt x="264" y="208"/>
                    <a:pt x="264" y="208"/>
                  </a:cubicBezTo>
                  <a:cubicBezTo>
                    <a:pt x="264" y="208"/>
                    <a:pt x="265" y="207"/>
                    <a:pt x="265" y="207"/>
                  </a:cubicBezTo>
                  <a:cubicBezTo>
                    <a:pt x="265" y="207"/>
                    <a:pt x="265" y="207"/>
                    <a:pt x="265" y="207"/>
                  </a:cubicBezTo>
                  <a:cubicBezTo>
                    <a:pt x="265" y="207"/>
                    <a:pt x="265" y="208"/>
                    <a:pt x="265" y="209"/>
                  </a:cubicBezTo>
                  <a:close/>
                  <a:moveTo>
                    <a:pt x="266" y="303"/>
                  </a:moveTo>
                  <a:cubicBezTo>
                    <a:pt x="266" y="303"/>
                    <a:pt x="266" y="303"/>
                    <a:pt x="266" y="302"/>
                  </a:cubicBezTo>
                  <a:cubicBezTo>
                    <a:pt x="266" y="302"/>
                    <a:pt x="266" y="302"/>
                    <a:pt x="266" y="301"/>
                  </a:cubicBezTo>
                  <a:cubicBezTo>
                    <a:pt x="266" y="301"/>
                    <a:pt x="267" y="302"/>
                    <a:pt x="267" y="302"/>
                  </a:cubicBezTo>
                  <a:cubicBezTo>
                    <a:pt x="267" y="302"/>
                    <a:pt x="266" y="302"/>
                    <a:pt x="266" y="303"/>
                  </a:cubicBezTo>
                  <a:close/>
                  <a:moveTo>
                    <a:pt x="265" y="195"/>
                  </a:moveTo>
                  <a:cubicBezTo>
                    <a:pt x="265" y="195"/>
                    <a:pt x="264" y="195"/>
                    <a:pt x="264" y="195"/>
                  </a:cubicBezTo>
                  <a:cubicBezTo>
                    <a:pt x="263" y="195"/>
                    <a:pt x="262" y="196"/>
                    <a:pt x="261" y="196"/>
                  </a:cubicBezTo>
                  <a:cubicBezTo>
                    <a:pt x="261" y="196"/>
                    <a:pt x="261" y="196"/>
                    <a:pt x="261" y="196"/>
                  </a:cubicBezTo>
                  <a:cubicBezTo>
                    <a:pt x="262" y="196"/>
                    <a:pt x="263" y="195"/>
                    <a:pt x="263" y="194"/>
                  </a:cubicBezTo>
                  <a:cubicBezTo>
                    <a:pt x="263" y="194"/>
                    <a:pt x="263" y="194"/>
                    <a:pt x="263" y="194"/>
                  </a:cubicBezTo>
                  <a:cubicBezTo>
                    <a:pt x="264" y="194"/>
                    <a:pt x="264" y="194"/>
                    <a:pt x="265" y="194"/>
                  </a:cubicBezTo>
                  <a:cubicBezTo>
                    <a:pt x="265" y="194"/>
                    <a:pt x="265" y="194"/>
                    <a:pt x="266" y="194"/>
                  </a:cubicBezTo>
                  <a:cubicBezTo>
                    <a:pt x="266" y="194"/>
                    <a:pt x="267" y="194"/>
                    <a:pt x="268" y="194"/>
                  </a:cubicBezTo>
                  <a:cubicBezTo>
                    <a:pt x="268" y="194"/>
                    <a:pt x="268" y="194"/>
                    <a:pt x="268" y="194"/>
                  </a:cubicBezTo>
                  <a:cubicBezTo>
                    <a:pt x="267" y="194"/>
                    <a:pt x="266" y="195"/>
                    <a:pt x="265" y="195"/>
                  </a:cubicBezTo>
                  <a:close/>
                  <a:moveTo>
                    <a:pt x="267" y="175"/>
                  </a:moveTo>
                  <a:cubicBezTo>
                    <a:pt x="267" y="175"/>
                    <a:pt x="267" y="175"/>
                    <a:pt x="267" y="175"/>
                  </a:cubicBezTo>
                  <a:cubicBezTo>
                    <a:pt x="267" y="175"/>
                    <a:pt x="267" y="175"/>
                    <a:pt x="267" y="175"/>
                  </a:cubicBezTo>
                  <a:cubicBezTo>
                    <a:pt x="267" y="175"/>
                    <a:pt x="267" y="175"/>
                    <a:pt x="267" y="175"/>
                  </a:cubicBezTo>
                  <a:cubicBezTo>
                    <a:pt x="267" y="175"/>
                    <a:pt x="267" y="175"/>
                    <a:pt x="267" y="175"/>
                  </a:cubicBezTo>
                  <a:close/>
                  <a:moveTo>
                    <a:pt x="269" y="159"/>
                  </a:moveTo>
                  <a:cubicBezTo>
                    <a:pt x="269" y="159"/>
                    <a:pt x="268" y="158"/>
                    <a:pt x="268" y="158"/>
                  </a:cubicBezTo>
                  <a:cubicBezTo>
                    <a:pt x="268" y="158"/>
                    <a:pt x="269" y="158"/>
                    <a:pt x="269" y="158"/>
                  </a:cubicBezTo>
                  <a:cubicBezTo>
                    <a:pt x="269" y="158"/>
                    <a:pt x="269" y="159"/>
                    <a:pt x="269" y="159"/>
                  </a:cubicBezTo>
                  <a:close/>
                  <a:moveTo>
                    <a:pt x="269" y="127"/>
                  </a:moveTo>
                  <a:cubicBezTo>
                    <a:pt x="268" y="127"/>
                    <a:pt x="267" y="127"/>
                    <a:pt x="266" y="128"/>
                  </a:cubicBezTo>
                  <a:cubicBezTo>
                    <a:pt x="266" y="128"/>
                    <a:pt x="266" y="128"/>
                    <a:pt x="266" y="128"/>
                  </a:cubicBezTo>
                  <a:cubicBezTo>
                    <a:pt x="266" y="128"/>
                    <a:pt x="266" y="128"/>
                    <a:pt x="266" y="128"/>
                  </a:cubicBezTo>
                  <a:cubicBezTo>
                    <a:pt x="266" y="128"/>
                    <a:pt x="266" y="128"/>
                    <a:pt x="266" y="128"/>
                  </a:cubicBezTo>
                  <a:cubicBezTo>
                    <a:pt x="266" y="127"/>
                    <a:pt x="266" y="127"/>
                    <a:pt x="266" y="126"/>
                  </a:cubicBezTo>
                  <a:cubicBezTo>
                    <a:pt x="266" y="126"/>
                    <a:pt x="266" y="126"/>
                    <a:pt x="266" y="126"/>
                  </a:cubicBezTo>
                  <a:cubicBezTo>
                    <a:pt x="266" y="126"/>
                    <a:pt x="266" y="126"/>
                    <a:pt x="266" y="126"/>
                  </a:cubicBezTo>
                  <a:cubicBezTo>
                    <a:pt x="267" y="126"/>
                    <a:pt x="268" y="126"/>
                    <a:pt x="268" y="125"/>
                  </a:cubicBezTo>
                  <a:cubicBezTo>
                    <a:pt x="269" y="126"/>
                    <a:pt x="269" y="126"/>
                    <a:pt x="270" y="126"/>
                  </a:cubicBezTo>
                  <a:cubicBezTo>
                    <a:pt x="270" y="126"/>
                    <a:pt x="270" y="126"/>
                    <a:pt x="270" y="126"/>
                  </a:cubicBezTo>
                  <a:cubicBezTo>
                    <a:pt x="270" y="126"/>
                    <a:pt x="270" y="126"/>
                    <a:pt x="270" y="126"/>
                  </a:cubicBezTo>
                  <a:cubicBezTo>
                    <a:pt x="270" y="126"/>
                    <a:pt x="269" y="126"/>
                    <a:pt x="269" y="127"/>
                  </a:cubicBezTo>
                  <a:close/>
                  <a:moveTo>
                    <a:pt x="271" y="301"/>
                  </a:moveTo>
                  <a:cubicBezTo>
                    <a:pt x="271" y="301"/>
                    <a:pt x="271" y="301"/>
                    <a:pt x="270" y="301"/>
                  </a:cubicBezTo>
                  <a:cubicBezTo>
                    <a:pt x="271" y="301"/>
                    <a:pt x="271" y="301"/>
                    <a:pt x="271" y="300"/>
                  </a:cubicBezTo>
                  <a:cubicBezTo>
                    <a:pt x="271" y="300"/>
                    <a:pt x="272" y="300"/>
                    <a:pt x="272" y="300"/>
                  </a:cubicBezTo>
                  <a:cubicBezTo>
                    <a:pt x="272" y="301"/>
                    <a:pt x="272" y="301"/>
                    <a:pt x="271" y="301"/>
                  </a:cubicBezTo>
                  <a:close/>
                  <a:moveTo>
                    <a:pt x="272" y="281"/>
                  </a:moveTo>
                  <a:cubicBezTo>
                    <a:pt x="272" y="281"/>
                    <a:pt x="272" y="281"/>
                    <a:pt x="272" y="281"/>
                  </a:cubicBezTo>
                  <a:cubicBezTo>
                    <a:pt x="272" y="281"/>
                    <a:pt x="272" y="281"/>
                    <a:pt x="273" y="281"/>
                  </a:cubicBezTo>
                  <a:cubicBezTo>
                    <a:pt x="273" y="281"/>
                    <a:pt x="272" y="281"/>
                    <a:pt x="272" y="281"/>
                  </a:cubicBezTo>
                  <a:close/>
                  <a:moveTo>
                    <a:pt x="273" y="204"/>
                  </a:moveTo>
                  <a:cubicBezTo>
                    <a:pt x="273" y="204"/>
                    <a:pt x="273" y="204"/>
                    <a:pt x="273" y="204"/>
                  </a:cubicBezTo>
                  <a:cubicBezTo>
                    <a:pt x="273" y="204"/>
                    <a:pt x="273" y="203"/>
                    <a:pt x="273" y="203"/>
                  </a:cubicBezTo>
                  <a:cubicBezTo>
                    <a:pt x="273" y="203"/>
                    <a:pt x="273" y="203"/>
                    <a:pt x="274" y="203"/>
                  </a:cubicBezTo>
                  <a:cubicBezTo>
                    <a:pt x="273" y="204"/>
                    <a:pt x="273" y="204"/>
                    <a:pt x="273" y="204"/>
                  </a:cubicBezTo>
                  <a:close/>
                  <a:moveTo>
                    <a:pt x="276" y="107"/>
                  </a:moveTo>
                  <a:cubicBezTo>
                    <a:pt x="275" y="107"/>
                    <a:pt x="274" y="107"/>
                    <a:pt x="274" y="108"/>
                  </a:cubicBezTo>
                  <a:cubicBezTo>
                    <a:pt x="274" y="106"/>
                    <a:pt x="273" y="105"/>
                    <a:pt x="272" y="105"/>
                  </a:cubicBezTo>
                  <a:cubicBezTo>
                    <a:pt x="272" y="105"/>
                    <a:pt x="272" y="104"/>
                    <a:pt x="272" y="104"/>
                  </a:cubicBezTo>
                  <a:cubicBezTo>
                    <a:pt x="272" y="104"/>
                    <a:pt x="272" y="104"/>
                    <a:pt x="272" y="104"/>
                  </a:cubicBezTo>
                  <a:cubicBezTo>
                    <a:pt x="272" y="104"/>
                    <a:pt x="273" y="104"/>
                    <a:pt x="273" y="104"/>
                  </a:cubicBezTo>
                  <a:cubicBezTo>
                    <a:pt x="274" y="104"/>
                    <a:pt x="275" y="103"/>
                    <a:pt x="276" y="103"/>
                  </a:cubicBezTo>
                  <a:cubicBezTo>
                    <a:pt x="276" y="103"/>
                    <a:pt x="276" y="103"/>
                    <a:pt x="277" y="103"/>
                  </a:cubicBezTo>
                  <a:cubicBezTo>
                    <a:pt x="277" y="103"/>
                    <a:pt x="277" y="103"/>
                    <a:pt x="277" y="103"/>
                  </a:cubicBezTo>
                  <a:cubicBezTo>
                    <a:pt x="277" y="103"/>
                    <a:pt x="277" y="104"/>
                    <a:pt x="277" y="104"/>
                  </a:cubicBezTo>
                  <a:cubicBezTo>
                    <a:pt x="277" y="104"/>
                    <a:pt x="277" y="105"/>
                    <a:pt x="277" y="105"/>
                  </a:cubicBezTo>
                  <a:cubicBezTo>
                    <a:pt x="276" y="105"/>
                    <a:pt x="276" y="106"/>
                    <a:pt x="276" y="107"/>
                  </a:cubicBezTo>
                  <a:close/>
                  <a:moveTo>
                    <a:pt x="279" y="278"/>
                  </a:moveTo>
                  <a:cubicBezTo>
                    <a:pt x="278" y="278"/>
                    <a:pt x="278" y="278"/>
                    <a:pt x="277" y="278"/>
                  </a:cubicBezTo>
                  <a:cubicBezTo>
                    <a:pt x="277" y="278"/>
                    <a:pt x="277" y="278"/>
                    <a:pt x="277" y="278"/>
                  </a:cubicBezTo>
                  <a:cubicBezTo>
                    <a:pt x="277" y="278"/>
                    <a:pt x="277" y="278"/>
                    <a:pt x="278" y="278"/>
                  </a:cubicBezTo>
                  <a:cubicBezTo>
                    <a:pt x="278" y="278"/>
                    <a:pt x="278" y="278"/>
                    <a:pt x="279" y="277"/>
                  </a:cubicBezTo>
                  <a:cubicBezTo>
                    <a:pt x="279" y="278"/>
                    <a:pt x="279" y="278"/>
                    <a:pt x="280" y="278"/>
                  </a:cubicBezTo>
                  <a:cubicBezTo>
                    <a:pt x="279" y="278"/>
                    <a:pt x="279" y="278"/>
                    <a:pt x="279" y="278"/>
                  </a:cubicBezTo>
                  <a:close/>
                  <a:moveTo>
                    <a:pt x="280" y="150"/>
                  </a:moveTo>
                  <a:cubicBezTo>
                    <a:pt x="279" y="150"/>
                    <a:pt x="278" y="151"/>
                    <a:pt x="278" y="152"/>
                  </a:cubicBezTo>
                  <a:cubicBezTo>
                    <a:pt x="278" y="152"/>
                    <a:pt x="278" y="152"/>
                    <a:pt x="278" y="152"/>
                  </a:cubicBezTo>
                  <a:cubicBezTo>
                    <a:pt x="278" y="152"/>
                    <a:pt x="278" y="152"/>
                    <a:pt x="278" y="152"/>
                  </a:cubicBezTo>
                  <a:cubicBezTo>
                    <a:pt x="278" y="151"/>
                    <a:pt x="277" y="150"/>
                    <a:pt x="276" y="149"/>
                  </a:cubicBezTo>
                  <a:cubicBezTo>
                    <a:pt x="277" y="148"/>
                    <a:pt x="277" y="148"/>
                    <a:pt x="278" y="147"/>
                  </a:cubicBezTo>
                  <a:cubicBezTo>
                    <a:pt x="278" y="147"/>
                    <a:pt x="278" y="147"/>
                    <a:pt x="279" y="147"/>
                  </a:cubicBezTo>
                  <a:cubicBezTo>
                    <a:pt x="279" y="148"/>
                    <a:pt x="279" y="149"/>
                    <a:pt x="280" y="149"/>
                  </a:cubicBezTo>
                  <a:cubicBezTo>
                    <a:pt x="280" y="149"/>
                    <a:pt x="280" y="149"/>
                    <a:pt x="280" y="150"/>
                  </a:cubicBezTo>
                  <a:close/>
                  <a:moveTo>
                    <a:pt x="279" y="61"/>
                  </a:moveTo>
                  <a:cubicBezTo>
                    <a:pt x="279" y="61"/>
                    <a:pt x="279" y="61"/>
                    <a:pt x="279" y="61"/>
                  </a:cubicBezTo>
                  <a:cubicBezTo>
                    <a:pt x="279" y="62"/>
                    <a:pt x="279" y="62"/>
                    <a:pt x="278" y="62"/>
                  </a:cubicBezTo>
                  <a:cubicBezTo>
                    <a:pt x="278" y="62"/>
                    <a:pt x="277" y="62"/>
                    <a:pt x="276" y="62"/>
                  </a:cubicBezTo>
                  <a:cubicBezTo>
                    <a:pt x="276" y="62"/>
                    <a:pt x="276" y="62"/>
                    <a:pt x="275" y="62"/>
                  </a:cubicBezTo>
                  <a:cubicBezTo>
                    <a:pt x="275" y="62"/>
                    <a:pt x="275" y="62"/>
                    <a:pt x="275" y="62"/>
                  </a:cubicBezTo>
                  <a:cubicBezTo>
                    <a:pt x="277" y="61"/>
                    <a:pt x="278" y="60"/>
                    <a:pt x="278" y="58"/>
                  </a:cubicBezTo>
                  <a:cubicBezTo>
                    <a:pt x="278" y="58"/>
                    <a:pt x="278" y="57"/>
                    <a:pt x="278" y="57"/>
                  </a:cubicBezTo>
                  <a:cubicBezTo>
                    <a:pt x="278" y="57"/>
                    <a:pt x="279" y="57"/>
                    <a:pt x="279" y="57"/>
                  </a:cubicBezTo>
                  <a:cubicBezTo>
                    <a:pt x="280" y="58"/>
                    <a:pt x="281" y="59"/>
                    <a:pt x="282" y="59"/>
                  </a:cubicBezTo>
                  <a:cubicBezTo>
                    <a:pt x="281" y="60"/>
                    <a:pt x="280" y="60"/>
                    <a:pt x="279" y="61"/>
                  </a:cubicBezTo>
                  <a:close/>
                  <a:moveTo>
                    <a:pt x="281" y="127"/>
                  </a:moveTo>
                  <a:cubicBezTo>
                    <a:pt x="281" y="126"/>
                    <a:pt x="281" y="126"/>
                    <a:pt x="281" y="126"/>
                  </a:cubicBezTo>
                  <a:cubicBezTo>
                    <a:pt x="281" y="126"/>
                    <a:pt x="281" y="126"/>
                    <a:pt x="281" y="126"/>
                  </a:cubicBezTo>
                  <a:cubicBezTo>
                    <a:pt x="281" y="126"/>
                    <a:pt x="281" y="126"/>
                    <a:pt x="281" y="127"/>
                  </a:cubicBezTo>
                  <a:close/>
                  <a:moveTo>
                    <a:pt x="281" y="289"/>
                  </a:moveTo>
                  <a:cubicBezTo>
                    <a:pt x="281" y="289"/>
                    <a:pt x="280" y="288"/>
                    <a:pt x="280" y="288"/>
                  </a:cubicBezTo>
                  <a:cubicBezTo>
                    <a:pt x="281" y="288"/>
                    <a:pt x="281" y="287"/>
                    <a:pt x="281" y="287"/>
                  </a:cubicBezTo>
                  <a:cubicBezTo>
                    <a:pt x="281" y="287"/>
                    <a:pt x="282" y="288"/>
                    <a:pt x="282" y="288"/>
                  </a:cubicBezTo>
                  <a:cubicBezTo>
                    <a:pt x="281" y="288"/>
                    <a:pt x="281" y="289"/>
                    <a:pt x="281" y="289"/>
                  </a:cubicBezTo>
                  <a:close/>
                  <a:moveTo>
                    <a:pt x="283" y="252"/>
                  </a:moveTo>
                  <a:cubicBezTo>
                    <a:pt x="283" y="250"/>
                    <a:pt x="282" y="249"/>
                    <a:pt x="281" y="248"/>
                  </a:cubicBezTo>
                  <a:cubicBezTo>
                    <a:pt x="281" y="248"/>
                    <a:pt x="281" y="248"/>
                    <a:pt x="282" y="248"/>
                  </a:cubicBezTo>
                  <a:cubicBezTo>
                    <a:pt x="282" y="248"/>
                    <a:pt x="282" y="248"/>
                    <a:pt x="282" y="248"/>
                  </a:cubicBezTo>
                  <a:cubicBezTo>
                    <a:pt x="283" y="248"/>
                    <a:pt x="283" y="249"/>
                    <a:pt x="283" y="249"/>
                  </a:cubicBezTo>
                  <a:cubicBezTo>
                    <a:pt x="283" y="249"/>
                    <a:pt x="283" y="250"/>
                    <a:pt x="283" y="250"/>
                  </a:cubicBezTo>
                  <a:cubicBezTo>
                    <a:pt x="283" y="251"/>
                    <a:pt x="283" y="251"/>
                    <a:pt x="283" y="252"/>
                  </a:cubicBezTo>
                  <a:cubicBezTo>
                    <a:pt x="283" y="252"/>
                    <a:pt x="283" y="252"/>
                    <a:pt x="283" y="252"/>
                  </a:cubicBezTo>
                  <a:close/>
                  <a:moveTo>
                    <a:pt x="283" y="120"/>
                  </a:moveTo>
                  <a:cubicBezTo>
                    <a:pt x="282" y="119"/>
                    <a:pt x="282" y="119"/>
                    <a:pt x="282" y="119"/>
                  </a:cubicBezTo>
                  <a:cubicBezTo>
                    <a:pt x="282" y="118"/>
                    <a:pt x="282" y="118"/>
                    <a:pt x="282" y="118"/>
                  </a:cubicBezTo>
                  <a:cubicBezTo>
                    <a:pt x="282" y="118"/>
                    <a:pt x="282" y="118"/>
                    <a:pt x="282" y="118"/>
                  </a:cubicBezTo>
                  <a:cubicBezTo>
                    <a:pt x="283" y="118"/>
                    <a:pt x="283" y="118"/>
                    <a:pt x="283" y="119"/>
                  </a:cubicBezTo>
                  <a:cubicBezTo>
                    <a:pt x="283" y="119"/>
                    <a:pt x="283" y="119"/>
                    <a:pt x="283" y="119"/>
                  </a:cubicBezTo>
                  <a:cubicBezTo>
                    <a:pt x="283" y="119"/>
                    <a:pt x="283" y="119"/>
                    <a:pt x="283" y="120"/>
                  </a:cubicBezTo>
                  <a:cubicBezTo>
                    <a:pt x="283" y="120"/>
                    <a:pt x="283" y="120"/>
                    <a:pt x="283" y="120"/>
                  </a:cubicBezTo>
                  <a:close/>
                  <a:moveTo>
                    <a:pt x="288" y="130"/>
                  </a:moveTo>
                  <a:cubicBezTo>
                    <a:pt x="288" y="130"/>
                    <a:pt x="288" y="130"/>
                    <a:pt x="288" y="130"/>
                  </a:cubicBezTo>
                  <a:cubicBezTo>
                    <a:pt x="288" y="130"/>
                    <a:pt x="288" y="130"/>
                    <a:pt x="289" y="130"/>
                  </a:cubicBezTo>
                  <a:cubicBezTo>
                    <a:pt x="289" y="130"/>
                    <a:pt x="288" y="130"/>
                    <a:pt x="288" y="130"/>
                  </a:cubicBezTo>
                  <a:close/>
                  <a:moveTo>
                    <a:pt x="289" y="230"/>
                  </a:moveTo>
                  <a:cubicBezTo>
                    <a:pt x="289" y="230"/>
                    <a:pt x="289" y="229"/>
                    <a:pt x="289" y="229"/>
                  </a:cubicBezTo>
                  <a:cubicBezTo>
                    <a:pt x="289" y="229"/>
                    <a:pt x="289" y="229"/>
                    <a:pt x="289" y="229"/>
                  </a:cubicBezTo>
                  <a:cubicBezTo>
                    <a:pt x="290" y="230"/>
                    <a:pt x="291" y="230"/>
                    <a:pt x="291" y="231"/>
                  </a:cubicBezTo>
                  <a:cubicBezTo>
                    <a:pt x="291" y="231"/>
                    <a:pt x="291" y="231"/>
                    <a:pt x="291" y="231"/>
                  </a:cubicBezTo>
                  <a:cubicBezTo>
                    <a:pt x="290" y="230"/>
                    <a:pt x="290" y="230"/>
                    <a:pt x="289" y="230"/>
                  </a:cubicBezTo>
                  <a:close/>
                  <a:moveTo>
                    <a:pt x="291" y="267"/>
                  </a:moveTo>
                  <a:cubicBezTo>
                    <a:pt x="291" y="267"/>
                    <a:pt x="291" y="267"/>
                    <a:pt x="290" y="267"/>
                  </a:cubicBezTo>
                  <a:cubicBezTo>
                    <a:pt x="291" y="267"/>
                    <a:pt x="291" y="266"/>
                    <a:pt x="291" y="265"/>
                  </a:cubicBezTo>
                  <a:cubicBezTo>
                    <a:pt x="292" y="265"/>
                    <a:pt x="292" y="265"/>
                    <a:pt x="292" y="264"/>
                  </a:cubicBezTo>
                  <a:cubicBezTo>
                    <a:pt x="292" y="265"/>
                    <a:pt x="292" y="265"/>
                    <a:pt x="292" y="266"/>
                  </a:cubicBezTo>
                  <a:cubicBezTo>
                    <a:pt x="292" y="266"/>
                    <a:pt x="292" y="267"/>
                    <a:pt x="292" y="267"/>
                  </a:cubicBezTo>
                  <a:cubicBezTo>
                    <a:pt x="292" y="267"/>
                    <a:pt x="291" y="267"/>
                    <a:pt x="291" y="267"/>
                  </a:cubicBezTo>
                  <a:close/>
                  <a:moveTo>
                    <a:pt x="292" y="264"/>
                  </a:moveTo>
                  <a:cubicBezTo>
                    <a:pt x="292" y="263"/>
                    <a:pt x="292" y="263"/>
                    <a:pt x="292" y="262"/>
                  </a:cubicBezTo>
                  <a:cubicBezTo>
                    <a:pt x="292" y="262"/>
                    <a:pt x="292" y="262"/>
                    <a:pt x="292" y="262"/>
                  </a:cubicBezTo>
                  <a:cubicBezTo>
                    <a:pt x="292" y="262"/>
                    <a:pt x="293" y="262"/>
                    <a:pt x="293" y="262"/>
                  </a:cubicBezTo>
                  <a:cubicBezTo>
                    <a:pt x="293" y="263"/>
                    <a:pt x="292" y="263"/>
                    <a:pt x="292" y="264"/>
                  </a:cubicBezTo>
                  <a:close/>
                  <a:moveTo>
                    <a:pt x="292" y="148"/>
                  </a:moveTo>
                  <a:cubicBezTo>
                    <a:pt x="292" y="148"/>
                    <a:pt x="292" y="148"/>
                    <a:pt x="292" y="148"/>
                  </a:cubicBezTo>
                  <a:cubicBezTo>
                    <a:pt x="293" y="148"/>
                    <a:pt x="293" y="149"/>
                    <a:pt x="293" y="149"/>
                  </a:cubicBezTo>
                  <a:cubicBezTo>
                    <a:pt x="293" y="150"/>
                    <a:pt x="293" y="150"/>
                    <a:pt x="293" y="150"/>
                  </a:cubicBezTo>
                  <a:cubicBezTo>
                    <a:pt x="293" y="150"/>
                    <a:pt x="293" y="150"/>
                    <a:pt x="293" y="149"/>
                  </a:cubicBezTo>
                  <a:cubicBezTo>
                    <a:pt x="293" y="149"/>
                    <a:pt x="292" y="148"/>
                    <a:pt x="292" y="148"/>
                  </a:cubicBezTo>
                  <a:close/>
                  <a:moveTo>
                    <a:pt x="294" y="154"/>
                  </a:moveTo>
                  <a:cubicBezTo>
                    <a:pt x="294" y="153"/>
                    <a:pt x="294" y="153"/>
                    <a:pt x="293" y="152"/>
                  </a:cubicBezTo>
                  <a:cubicBezTo>
                    <a:pt x="293" y="152"/>
                    <a:pt x="293" y="152"/>
                    <a:pt x="293" y="152"/>
                  </a:cubicBezTo>
                  <a:cubicBezTo>
                    <a:pt x="293" y="152"/>
                    <a:pt x="294" y="153"/>
                    <a:pt x="294" y="153"/>
                  </a:cubicBezTo>
                  <a:cubicBezTo>
                    <a:pt x="294" y="154"/>
                    <a:pt x="294" y="154"/>
                    <a:pt x="294" y="154"/>
                  </a:cubicBezTo>
                  <a:close/>
                  <a:moveTo>
                    <a:pt x="293" y="107"/>
                  </a:moveTo>
                  <a:cubicBezTo>
                    <a:pt x="293" y="107"/>
                    <a:pt x="294" y="106"/>
                    <a:pt x="294" y="106"/>
                  </a:cubicBezTo>
                  <a:cubicBezTo>
                    <a:pt x="295" y="106"/>
                    <a:pt x="296" y="107"/>
                    <a:pt x="297" y="107"/>
                  </a:cubicBezTo>
                  <a:cubicBezTo>
                    <a:pt x="297" y="107"/>
                    <a:pt x="297" y="108"/>
                    <a:pt x="297" y="108"/>
                  </a:cubicBezTo>
                  <a:cubicBezTo>
                    <a:pt x="297" y="109"/>
                    <a:pt x="297" y="111"/>
                    <a:pt x="298" y="112"/>
                  </a:cubicBezTo>
                  <a:cubicBezTo>
                    <a:pt x="298" y="112"/>
                    <a:pt x="298" y="112"/>
                    <a:pt x="297" y="112"/>
                  </a:cubicBezTo>
                  <a:cubicBezTo>
                    <a:pt x="297" y="109"/>
                    <a:pt x="295" y="107"/>
                    <a:pt x="293" y="107"/>
                  </a:cubicBezTo>
                  <a:close/>
                  <a:moveTo>
                    <a:pt x="298" y="197"/>
                  </a:moveTo>
                  <a:cubicBezTo>
                    <a:pt x="297" y="197"/>
                    <a:pt x="297" y="197"/>
                    <a:pt x="297" y="197"/>
                  </a:cubicBezTo>
                  <a:cubicBezTo>
                    <a:pt x="297" y="197"/>
                    <a:pt x="297" y="197"/>
                    <a:pt x="296" y="197"/>
                  </a:cubicBezTo>
                  <a:cubicBezTo>
                    <a:pt x="296" y="197"/>
                    <a:pt x="296" y="197"/>
                    <a:pt x="296" y="197"/>
                  </a:cubicBezTo>
                  <a:cubicBezTo>
                    <a:pt x="297" y="197"/>
                    <a:pt x="297" y="196"/>
                    <a:pt x="297" y="196"/>
                  </a:cubicBezTo>
                  <a:cubicBezTo>
                    <a:pt x="297" y="196"/>
                    <a:pt x="298" y="196"/>
                    <a:pt x="298" y="196"/>
                  </a:cubicBezTo>
                  <a:cubicBezTo>
                    <a:pt x="298" y="196"/>
                    <a:pt x="298" y="196"/>
                    <a:pt x="299" y="196"/>
                  </a:cubicBezTo>
                  <a:cubicBezTo>
                    <a:pt x="298" y="197"/>
                    <a:pt x="298" y="197"/>
                    <a:pt x="298" y="197"/>
                  </a:cubicBezTo>
                  <a:close/>
                  <a:moveTo>
                    <a:pt x="298" y="88"/>
                  </a:moveTo>
                  <a:cubicBezTo>
                    <a:pt x="298" y="88"/>
                    <a:pt x="297" y="88"/>
                    <a:pt x="297" y="88"/>
                  </a:cubicBezTo>
                  <a:cubicBezTo>
                    <a:pt x="295" y="88"/>
                    <a:pt x="294" y="88"/>
                    <a:pt x="293" y="89"/>
                  </a:cubicBezTo>
                  <a:cubicBezTo>
                    <a:pt x="292" y="89"/>
                    <a:pt x="291" y="88"/>
                    <a:pt x="290" y="88"/>
                  </a:cubicBezTo>
                  <a:cubicBezTo>
                    <a:pt x="288" y="88"/>
                    <a:pt x="287" y="89"/>
                    <a:pt x="286" y="90"/>
                  </a:cubicBezTo>
                  <a:cubicBezTo>
                    <a:pt x="286" y="89"/>
                    <a:pt x="285" y="89"/>
                    <a:pt x="284" y="88"/>
                  </a:cubicBezTo>
                  <a:cubicBezTo>
                    <a:pt x="284" y="88"/>
                    <a:pt x="285" y="87"/>
                    <a:pt x="285" y="87"/>
                  </a:cubicBezTo>
                  <a:cubicBezTo>
                    <a:pt x="285" y="86"/>
                    <a:pt x="285" y="86"/>
                    <a:pt x="285" y="86"/>
                  </a:cubicBezTo>
                  <a:cubicBezTo>
                    <a:pt x="286" y="86"/>
                    <a:pt x="286" y="85"/>
                    <a:pt x="287" y="84"/>
                  </a:cubicBezTo>
                  <a:cubicBezTo>
                    <a:pt x="287" y="83"/>
                    <a:pt x="288" y="83"/>
                    <a:pt x="288" y="82"/>
                  </a:cubicBezTo>
                  <a:cubicBezTo>
                    <a:pt x="288" y="82"/>
                    <a:pt x="288" y="82"/>
                    <a:pt x="288" y="82"/>
                  </a:cubicBezTo>
                  <a:cubicBezTo>
                    <a:pt x="289" y="82"/>
                    <a:pt x="289" y="82"/>
                    <a:pt x="290" y="82"/>
                  </a:cubicBezTo>
                  <a:cubicBezTo>
                    <a:pt x="289" y="83"/>
                    <a:pt x="289" y="83"/>
                    <a:pt x="289" y="84"/>
                  </a:cubicBezTo>
                  <a:cubicBezTo>
                    <a:pt x="289" y="86"/>
                    <a:pt x="290" y="88"/>
                    <a:pt x="292" y="88"/>
                  </a:cubicBezTo>
                  <a:cubicBezTo>
                    <a:pt x="294" y="88"/>
                    <a:pt x="296" y="86"/>
                    <a:pt x="296" y="84"/>
                  </a:cubicBezTo>
                  <a:cubicBezTo>
                    <a:pt x="296" y="84"/>
                    <a:pt x="296" y="84"/>
                    <a:pt x="296" y="84"/>
                  </a:cubicBezTo>
                  <a:cubicBezTo>
                    <a:pt x="296" y="84"/>
                    <a:pt x="296" y="84"/>
                    <a:pt x="296" y="84"/>
                  </a:cubicBezTo>
                  <a:cubicBezTo>
                    <a:pt x="297" y="86"/>
                    <a:pt x="298" y="87"/>
                    <a:pt x="299" y="87"/>
                  </a:cubicBezTo>
                  <a:cubicBezTo>
                    <a:pt x="299" y="87"/>
                    <a:pt x="298" y="88"/>
                    <a:pt x="298" y="88"/>
                  </a:cubicBezTo>
                  <a:close/>
                  <a:moveTo>
                    <a:pt x="314" y="81"/>
                  </a:moveTo>
                  <a:cubicBezTo>
                    <a:pt x="314" y="81"/>
                    <a:pt x="315" y="81"/>
                    <a:pt x="315" y="82"/>
                  </a:cubicBezTo>
                  <a:cubicBezTo>
                    <a:pt x="315" y="82"/>
                    <a:pt x="315" y="82"/>
                    <a:pt x="315" y="82"/>
                  </a:cubicBezTo>
                  <a:cubicBezTo>
                    <a:pt x="314" y="82"/>
                    <a:pt x="314" y="81"/>
                    <a:pt x="314" y="81"/>
                  </a:cubicBezTo>
                  <a:cubicBezTo>
                    <a:pt x="314" y="81"/>
                    <a:pt x="314" y="81"/>
                    <a:pt x="314" y="81"/>
                  </a:cubicBezTo>
                  <a:close/>
                  <a:moveTo>
                    <a:pt x="307" y="176"/>
                  </a:moveTo>
                  <a:cubicBezTo>
                    <a:pt x="306" y="175"/>
                    <a:pt x="305" y="175"/>
                    <a:pt x="304" y="174"/>
                  </a:cubicBezTo>
                  <a:cubicBezTo>
                    <a:pt x="304" y="174"/>
                    <a:pt x="304" y="174"/>
                    <a:pt x="304" y="173"/>
                  </a:cubicBezTo>
                  <a:cubicBezTo>
                    <a:pt x="304" y="173"/>
                    <a:pt x="304" y="173"/>
                    <a:pt x="304" y="172"/>
                  </a:cubicBezTo>
                  <a:cubicBezTo>
                    <a:pt x="305" y="172"/>
                    <a:pt x="306" y="173"/>
                    <a:pt x="306" y="173"/>
                  </a:cubicBezTo>
                  <a:cubicBezTo>
                    <a:pt x="307" y="173"/>
                    <a:pt x="308" y="172"/>
                    <a:pt x="308" y="172"/>
                  </a:cubicBezTo>
                  <a:cubicBezTo>
                    <a:pt x="308" y="173"/>
                    <a:pt x="308" y="173"/>
                    <a:pt x="308" y="173"/>
                  </a:cubicBezTo>
                  <a:cubicBezTo>
                    <a:pt x="308" y="174"/>
                    <a:pt x="308" y="174"/>
                    <a:pt x="308" y="174"/>
                  </a:cubicBezTo>
                  <a:cubicBezTo>
                    <a:pt x="308" y="175"/>
                    <a:pt x="307" y="176"/>
                    <a:pt x="307" y="176"/>
                  </a:cubicBezTo>
                  <a:close/>
                  <a:moveTo>
                    <a:pt x="308" y="150"/>
                  </a:moveTo>
                  <a:cubicBezTo>
                    <a:pt x="308" y="150"/>
                    <a:pt x="308" y="150"/>
                    <a:pt x="308" y="150"/>
                  </a:cubicBezTo>
                  <a:cubicBezTo>
                    <a:pt x="308" y="150"/>
                    <a:pt x="308" y="150"/>
                    <a:pt x="308" y="151"/>
                  </a:cubicBezTo>
                  <a:cubicBezTo>
                    <a:pt x="308" y="151"/>
                    <a:pt x="308" y="151"/>
                    <a:pt x="308" y="150"/>
                  </a:cubicBezTo>
                  <a:close/>
                  <a:moveTo>
                    <a:pt x="308" y="181"/>
                  </a:moveTo>
                  <a:cubicBezTo>
                    <a:pt x="308" y="181"/>
                    <a:pt x="308" y="180"/>
                    <a:pt x="308" y="180"/>
                  </a:cubicBezTo>
                  <a:cubicBezTo>
                    <a:pt x="308" y="180"/>
                    <a:pt x="309" y="180"/>
                    <a:pt x="309" y="181"/>
                  </a:cubicBezTo>
                  <a:cubicBezTo>
                    <a:pt x="309" y="181"/>
                    <a:pt x="308" y="181"/>
                    <a:pt x="308" y="181"/>
                  </a:cubicBezTo>
                  <a:close/>
                  <a:moveTo>
                    <a:pt x="310" y="228"/>
                  </a:moveTo>
                  <a:cubicBezTo>
                    <a:pt x="310" y="228"/>
                    <a:pt x="310" y="228"/>
                    <a:pt x="310" y="228"/>
                  </a:cubicBezTo>
                  <a:cubicBezTo>
                    <a:pt x="310" y="228"/>
                    <a:pt x="310" y="228"/>
                    <a:pt x="310" y="228"/>
                  </a:cubicBezTo>
                  <a:cubicBezTo>
                    <a:pt x="310" y="228"/>
                    <a:pt x="310" y="228"/>
                    <a:pt x="310" y="228"/>
                  </a:cubicBezTo>
                  <a:close/>
                  <a:moveTo>
                    <a:pt x="310" y="145"/>
                  </a:moveTo>
                  <a:cubicBezTo>
                    <a:pt x="310" y="145"/>
                    <a:pt x="310" y="144"/>
                    <a:pt x="310" y="144"/>
                  </a:cubicBezTo>
                  <a:cubicBezTo>
                    <a:pt x="310" y="144"/>
                    <a:pt x="310" y="143"/>
                    <a:pt x="310" y="143"/>
                  </a:cubicBezTo>
                  <a:cubicBezTo>
                    <a:pt x="311" y="143"/>
                    <a:pt x="311" y="143"/>
                    <a:pt x="311" y="143"/>
                  </a:cubicBezTo>
                  <a:cubicBezTo>
                    <a:pt x="312" y="143"/>
                    <a:pt x="312" y="143"/>
                    <a:pt x="312" y="143"/>
                  </a:cubicBezTo>
                  <a:cubicBezTo>
                    <a:pt x="312" y="143"/>
                    <a:pt x="312" y="143"/>
                    <a:pt x="312" y="143"/>
                  </a:cubicBezTo>
                  <a:cubicBezTo>
                    <a:pt x="311" y="144"/>
                    <a:pt x="311" y="144"/>
                    <a:pt x="310" y="145"/>
                  </a:cubicBezTo>
                  <a:close/>
                  <a:moveTo>
                    <a:pt x="313" y="252"/>
                  </a:moveTo>
                  <a:cubicBezTo>
                    <a:pt x="313" y="252"/>
                    <a:pt x="313" y="252"/>
                    <a:pt x="313" y="252"/>
                  </a:cubicBezTo>
                  <a:cubicBezTo>
                    <a:pt x="313" y="252"/>
                    <a:pt x="313" y="252"/>
                    <a:pt x="313" y="252"/>
                  </a:cubicBezTo>
                  <a:cubicBezTo>
                    <a:pt x="313" y="252"/>
                    <a:pt x="313" y="252"/>
                    <a:pt x="313" y="252"/>
                  </a:cubicBezTo>
                  <a:cubicBezTo>
                    <a:pt x="313" y="252"/>
                    <a:pt x="313" y="252"/>
                    <a:pt x="313" y="252"/>
                  </a:cubicBezTo>
                  <a:close/>
                  <a:moveTo>
                    <a:pt x="311" y="110"/>
                  </a:moveTo>
                  <a:cubicBezTo>
                    <a:pt x="311" y="110"/>
                    <a:pt x="310" y="110"/>
                    <a:pt x="310" y="110"/>
                  </a:cubicBezTo>
                  <a:cubicBezTo>
                    <a:pt x="310" y="109"/>
                    <a:pt x="309" y="108"/>
                    <a:pt x="308" y="108"/>
                  </a:cubicBezTo>
                  <a:cubicBezTo>
                    <a:pt x="308" y="108"/>
                    <a:pt x="308" y="107"/>
                    <a:pt x="307" y="107"/>
                  </a:cubicBezTo>
                  <a:cubicBezTo>
                    <a:pt x="307" y="107"/>
                    <a:pt x="307" y="107"/>
                    <a:pt x="307" y="107"/>
                  </a:cubicBezTo>
                  <a:cubicBezTo>
                    <a:pt x="308" y="107"/>
                    <a:pt x="308" y="106"/>
                    <a:pt x="308" y="106"/>
                  </a:cubicBezTo>
                  <a:cubicBezTo>
                    <a:pt x="308" y="108"/>
                    <a:pt x="310" y="109"/>
                    <a:pt x="312" y="109"/>
                  </a:cubicBezTo>
                  <a:cubicBezTo>
                    <a:pt x="313" y="109"/>
                    <a:pt x="314" y="108"/>
                    <a:pt x="315" y="107"/>
                  </a:cubicBezTo>
                  <a:cubicBezTo>
                    <a:pt x="315" y="109"/>
                    <a:pt x="317" y="110"/>
                    <a:pt x="319" y="110"/>
                  </a:cubicBezTo>
                  <a:cubicBezTo>
                    <a:pt x="319" y="110"/>
                    <a:pt x="319" y="110"/>
                    <a:pt x="320" y="110"/>
                  </a:cubicBezTo>
                  <a:cubicBezTo>
                    <a:pt x="319" y="111"/>
                    <a:pt x="318" y="111"/>
                    <a:pt x="318" y="111"/>
                  </a:cubicBezTo>
                  <a:cubicBezTo>
                    <a:pt x="318" y="111"/>
                    <a:pt x="317" y="111"/>
                    <a:pt x="317" y="110"/>
                  </a:cubicBezTo>
                  <a:cubicBezTo>
                    <a:pt x="316" y="109"/>
                    <a:pt x="315" y="109"/>
                    <a:pt x="314" y="109"/>
                  </a:cubicBezTo>
                  <a:cubicBezTo>
                    <a:pt x="312" y="109"/>
                    <a:pt x="311" y="110"/>
                    <a:pt x="311" y="110"/>
                  </a:cubicBezTo>
                  <a:close/>
                  <a:moveTo>
                    <a:pt x="319" y="124"/>
                  </a:moveTo>
                  <a:cubicBezTo>
                    <a:pt x="319" y="124"/>
                    <a:pt x="319" y="124"/>
                    <a:pt x="319" y="124"/>
                  </a:cubicBezTo>
                  <a:cubicBezTo>
                    <a:pt x="318" y="124"/>
                    <a:pt x="318" y="124"/>
                    <a:pt x="318" y="124"/>
                  </a:cubicBezTo>
                  <a:cubicBezTo>
                    <a:pt x="318" y="124"/>
                    <a:pt x="318" y="124"/>
                    <a:pt x="318" y="124"/>
                  </a:cubicBezTo>
                  <a:cubicBezTo>
                    <a:pt x="318" y="124"/>
                    <a:pt x="319" y="124"/>
                    <a:pt x="319" y="124"/>
                  </a:cubicBezTo>
                  <a:close/>
                  <a:moveTo>
                    <a:pt x="319" y="168"/>
                  </a:moveTo>
                  <a:cubicBezTo>
                    <a:pt x="319" y="168"/>
                    <a:pt x="318" y="168"/>
                    <a:pt x="318" y="168"/>
                  </a:cubicBezTo>
                  <a:cubicBezTo>
                    <a:pt x="318" y="167"/>
                    <a:pt x="317" y="166"/>
                    <a:pt x="316" y="166"/>
                  </a:cubicBezTo>
                  <a:cubicBezTo>
                    <a:pt x="316" y="166"/>
                    <a:pt x="316" y="165"/>
                    <a:pt x="316" y="165"/>
                  </a:cubicBezTo>
                  <a:cubicBezTo>
                    <a:pt x="316" y="164"/>
                    <a:pt x="316" y="164"/>
                    <a:pt x="315" y="163"/>
                  </a:cubicBezTo>
                  <a:cubicBezTo>
                    <a:pt x="315" y="163"/>
                    <a:pt x="316" y="163"/>
                    <a:pt x="316" y="162"/>
                  </a:cubicBezTo>
                  <a:cubicBezTo>
                    <a:pt x="316" y="162"/>
                    <a:pt x="316" y="162"/>
                    <a:pt x="316" y="162"/>
                  </a:cubicBezTo>
                  <a:cubicBezTo>
                    <a:pt x="316" y="161"/>
                    <a:pt x="317" y="161"/>
                    <a:pt x="317" y="160"/>
                  </a:cubicBezTo>
                  <a:cubicBezTo>
                    <a:pt x="318" y="160"/>
                    <a:pt x="318" y="160"/>
                    <a:pt x="318" y="160"/>
                  </a:cubicBezTo>
                  <a:cubicBezTo>
                    <a:pt x="319" y="160"/>
                    <a:pt x="319" y="160"/>
                    <a:pt x="319" y="160"/>
                  </a:cubicBezTo>
                  <a:cubicBezTo>
                    <a:pt x="319" y="161"/>
                    <a:pt x="318" y="162"/>
                    <a:pt x="318" y="162"/>
                  </a:cubicBezTo>
                  <a:cubicBezTo>
                    <a:pt x="318" y="164"/>
                    <a:pt x="319" y="165"/>
                    <a:pt x="320" y="166"/>
                  </a:cubicBezTo>
                  <a:cubicBezTo>
                    <a:pt x="319" y="166"/>
                    <a:pt x="319" y="167"/>
                    <a:pt x="319" y="168"/>
                  </a:cubicBezTo>
                  <a:close/>
                  <a:moveTo>
                    <a:pt x="333" y="174"/>
                  </a:moveTo>
                  <a:cubicBezTo>
                    <a:pt x="333" y="174"/>
                    <a:pt x="333" y="174"/>
                    <a:pt x="333" y="174"/>
                  </a:cubicBezTo>
                  <a:cubicBezTo>
                    <a:pt x="333" y="174"/>
                    <a:pt x="333" y="174"/>
                    <a:pt x="333" y="174"/>
                  </a:cubicBezTo>
                  <a:cubicBezTo>
                    <a:pt x="333" y="174"/>
                    <a:pt x="333" y="174"/>
                    <a:pt x="333" y="174"/>
                  </a:cubicBezTo>
                  <a:cubicBezTo>
                    <a:pt x="333" y="174"/>
                    <a:pt x="333" y="174"/>
                    <a:pt x="333" y="174"/>
                  </a:cubicBezTo>
                  <a:close/>
                  <a:moveTo>
                    <a:pt x="321" y="134"/>
                  </a:moveTo>
                  <a:cubicBezTo>
                    <a:pt x="322" y="134"/>
                    <a:pt x="322" y="134"/>
                    <a:pt x="322" y="134"/>
                  </a:cubicBezTo>
                  <a:cubicBezTo>
                    <a:pt x="325" y="134"/>
                    <a:pt x="328" y="131"/>
                    <a:pt x="328" y="128"/>
                  </a:cubicBezTo>
                  <a:cubicBezTo>
                    <a:pt x="328" y="128"/>
                    <a:pt x="328" y="128"/>
                    <a:pt x="328" y="127"/>
                  </a:cubicBezTo>
                  <a:cubicBezTo>
                    <a:pt x="329" y="128"/>
                    <a:pt x="329" y="128"/>
                    <a:pt x="330" y="128"/>
                  </a:cubicBezTo>
                  <a:cubicBezTo>
                    <a:pt x="331" y="129"/>
                    <a:pt x="332" y="130"/>
                    <a:pt x="332" y="131"/>
                  </a:cubicBezTo>
                  <a:cubicBezTo>
                    <a:pt x="332" y="131"/>
                    <a:pt x="332" y="132"/>
                    <a:pt x="332" y="132"/>
                  </a:cubicBezTo>
                  <a:cubicBezTo>
                    <a:pt x="332" y="133"/>
                    <a:pt x="333" y="135"/>
                    <a:pt x="335" y="136"/>
                  </a:cubicBezTo>
                  <a:cubicBezTo>
                    <a:pt x="334" y="136"/>
                    <a:pt x="334" y="136"/>
                    <a:pt x="334" y="136"/>
                  </a:cubicBezTo>
                  <a:cubicBezTo>
                    <a:pt x="334" y="136"/>
                    <a:pt x="334" y="136"/>
                    <a:pt x="334" y="136"/>
                  </a:cubicBezTo>
                  <a:cubicBezTo>
                    <a:pt x="333" y="135"/>
                    <a:pt x="331" y="134"/>
                    <a:pt x="329" y="134"/>
                  </a:cubicBezTo>
                  <a:cubicBezTo>
                    <a:pt x="329" y="134"/>
                    <a:pt x="328" y="134"/>
                    <a:pt x="328" y="134"/>
                  </a:cubicBezTo>
                  <a:cubicBezTo>
                    <a:pt x="327" y="133"/>
                    <a:pt x="326" y="133"/>
                    <a:pt x="326" y="133"/>
                  </a:cubicBezTo>
                  <a:cubicBezTo>
                    <a:pt x="324" y="133"/>
                    <a:pt x="322" y="135"/>
                    <a:pt x="322" y="136"/>
                  </a:cubicBezTo>
                  <a:cubicBezTo>
                    <a:pt x="322" y="136"/>
                    <a:pt x="322" y="136"/>
                    <a:pt x="322" y="136"/>
                  </a:cubicBezTo>
                  <a:cubicBezTo>
                    <a:pt x="322" y="135"/>
                    <a:pt x="321" y="135"/>
                    <a:pt x="321" y="134"/>
                  </a:cubicBezTo>
                  <a:cubicBezTo>
                    <a:pt x="321" y="134"/>
                    <a:pt x="321" y="134"/>
                    <a:pt x="321" y="134"/>
                  </a:cubicBezTo>
                  <a:close/>
                  <a:moveTo>
                    <a:pt x="332" y="163"/>
                  </a:moveTo>
                  <a:cubicBezTo>
                    <a:pt x="332" y="163"/>
                    <a:pt x="332" y="164"/>
                    <a:pt x="332" y="164"/>
                  </a:cubicBezTo>
                  <a:cubicBezTo>
                    <a:pt x="332" y="164"/>
                    <a:pt x="332" y="163"/>
                    <a:pt x="331" y="163"/>
                  </a:cubicBezTo>
                  <a:cubicBezTo>
                    <a:pt x="332" y="163"/>
                    <a:pt x="332" y="163"/>
                    <a:pt x="332" y="163"/>
                  </a:cubicBezTo>
                  <a:cubicBezTo>
                    <a:pt x="332" y="163"/>
                    <a:pt x="332" y="163"/>
                    <a:pt x="332" y="163"/>
                  </a:cubicBezTo>
                  <a:close/>
                  <a:moveTo>
                    <a:pt x="329" y="161"/>
                  </a:moveTo>
                  <a:cubicBezTo>
                    <a:pt x="328" y="161"/>
                    <a:pt x="328" y="161"/>
                    <a:pt x="327" y="161"/>
                  </a:cubicBezTo>
                  <a:cubicBezTo>
                    <a:pt x="327" y="160"/>
                    <a:pt x="327" y="160"/>
                    <a:pt x="327" y="160"/>
                  </a:cubicBezTo>
                  <a:cubicBezTo>
                    <a:pt x="328" y="160"/>
                    <a:pt x="328" y="160"/>
                    <a:pt x="328" y="160"/>
                  </a:cubicBezTo>
                  <a:cubicBezTo>
                    <a:pt x="328" y="160"/>
                    <a:pt x="328" y="160"/>
                    <a:pt x="329" y="160"/>
                  </a:cubicBezTo>
                  <a:cubicBezTo>
                    <a:pt x="329" y="160"/>
                    <a:pt x="329" y="161"/>
                    <a:pt x="329" y="161"/>
                  </a:cubicBezTo>
                  <a:close/>
                  <a:moveTo>
                    <a:pt x="326" y="143"/>
                  </a:moveTo>
                  <a:cubicBezTo>
                    <a:pt x="325" y="143"/>
                    <a:pt x="324" y="144"/>
                    <a:pt x="323" y="144"/>
                  </a:cubicBezTo>
                  <a:cubicBezTo>
                    <a:pt x="323" y="144"/>
                    <a:pt x="323" y="144"/>
                    <a:pt x="322" y="144"/>
                  </a:cubicBezTo>
                  <a:cubicBezTo>
                    <a:pt x="323" y="144"/>
                    <a:pt x="324" y="143"/>
                    <a:pt x="324" y="142"/>
                  </a:cubicBezTo>
                  <a:cubicBezTo>
                    <a:pt x="325" y="142"/>
                    <a:pt x="325" y="143"/>
                    <a:pt x="326" y="143"/>
                  </a:cubicBezTo>
                  <a:close/>
                  <a:moveTo>
                    <a:pt x="321" y="233"/>
                  </a:moveTo>
                  <a:cubicBezTo>
                    <a:pt x="320" y="233"/>
                    <a:pt x="320" y="233"/>
                    <a:pt x="320" y="233"/>
                  </a:cubicBezTo>
                  <a:cubicBezTo>
                    <a:pt x="320" y="232"/>
                    <a:pt x="321" y="232"/>
                    <a:pt x="321" y="232"/>
                  </a:cubicBezTo>
                  <a:cubicBezTo>
                    <a:pt x="321" y="232"/>
                    <a:pt x="321" y="232"/>
                    <a:pt x="321" y="232"/>
                  </a:cubicBezTo>
                  <a:cubicBezTo>
                    <a:pt x="321" y="233"/>
                    <a:pt x="321" y="233"/>
                    <a:pt x="321" y="233"/>
                  </a:cubicBezTo>
                  <a:close/>
                  <a:moveTo>
                    <a:pt x="325" y="210"/>
                  </a:moveTo>
                  <a:cubicBezTo>
                    <a:pt x="325" y="210"/>
                    <a:pt x="325" y="209"/>
                    <a:pt x="325" y="209"/>
                  </a:cubicBezTo>
                  <a:cubicBezTo>
                    <a:pt x="325" y="209"/>
                    <a:pt x="325" y="210"/>
                    <a:pt x="325" y="210"/>
                  </a:cubicBezTo>
                  <a:cubicBezTo>
                    <a:pt x="325" y="210"/>
                    <a:pt x="325" y="210"/>
                    <a:pt x="325" y="210"/>
                  </a:cubicBezTo>
                  <a:close/>
                  <a:moveTo>
                    <a:pt x="325" y="207"/>
                  </a:moveTo>
                  <a:cubicBezTo>
                    <a:pt x="324" y="207"/>
                    <a:pt x="324" y="206"/>
                    <a:pt x="324" y="206"/>
                  </a:cubicBezTo>
                  <a:cubicBezTo>
                    <a:pt x="324" y="204"/>
                    <a:pt x="322" y="203"/>
                    <a:pt x="321" y="203"/>
                  </a:cubicBezTo>
                  <a:cubicBezTo>
                    <a:pt x="321" y="203"/>
                    <a:pt x="320" y="203"/>
                    <a:pt x="320" y="203"/>
                  </a:cubicBezTo>
                  <a:cubicBezTo>
                    <a:pt x="321" y="202"/>
                    <a:pt x="321" y="202"/>
                    <a:pt x="321" y="202"/>
                  </a:cubicBezTo>
                  <a:cubicBezTo>
                    <a:pt x="322" y="202"/>
                    <a:pt x="322" y="202"/>
                    <a:pt x="323" y="202"/>
                  </a:cubicBezTo>
                  <a:cubicBezTo>
                    <a:pt x="323" y="202"/>
                    <a:pt x="323" y="202"/>
                    <a:pt x="324" y="202"/>
                  </a:cubicBezTo>
                  <a:cubicBezTo>
                    <a:pt x="324" y="202"/>
                    <a:pt x="324" y="202"/>
                    <a:pt x="324" y="202"/>
                  </a:cubicBezTo>
                  <a:cubicBezTo>
                    <a:pt x="324" y="203"/>
                    <a:pt x="325" y="204"/>
                    <a:pt x="327" y="204"/>
                  </a:cubicBezTo>
                  <a:cubicBezTo>
                    <a:pt x="327" y="204"/>
                    <a:pt x="327" y="204"/>
                    <a:pt x="327" y="204"/>
                  </a:cubicBezTo>
                  <a:cubicBezTo>
                    <a:pt x="326" y="205"/>
                    <a:pt x="325" y="206"/>
                    <a:pt x="325" y="207"/>
                  </a:cubicBezTo>
                  <a:close/>
                  <a:moveTo>
                    <a:pt x="328" y="190"/>
                  </a:moveTo>
                  <a:cubicBezTo>
                    <a:pt x="328" y="190"/>
                    <a:pt x="327" y="190"/>
                    <a:pt x="327" y="190"/>
                  </a:cubicBezTo>
                  <a:cubicBezTo>
                    <a:pt x="327" y="190"/>
                    <a:pt x="327" y="190"/>
                    <a:pt x="326" y="190"/>
                  </a:cubicBezTo>
                  <a:cubicBezTo>
                    <a:pt x="326" y="189"/>
                    <a:pt x="326" y="189"/>
                    <a:pt x="325" y="189"/>
                  </a:cubicBezTo>
                  <a:cubicBezTo>
                    <a:pt x="326" y="188"/>
                    <a:pt x="327" y="187"/>
                    <a:pt x="328" y="186"/>
                  </a:cubicBezTo>
                  <a:cubicBezTo>
                    <a:pt x="328" y="186"/>
                    <a:pt x="329" y="185"/>
                    <a:pt x="329" y="184"/>
                  </a:cubicBezTo>
                  <a:cubicBezTo>
                    <a:pt x="330" y="186"/>
                    <a:pt x="331" y="187"/>
                    <a:pt x="333" y="187"/>
                  </a:cubicBezTo>
                  <a:cubicBezTo>
                    <a:pt x="332" y="187"/>
                    <a:pt x="332" y="188"/>
                    <a:pt x="332" y="188"/>
                  </a:cubicBezTo>
                  <a:cubicBezTo>
                    <a:pt x="331" y="188"/>
                    <a:pt x="331" y="188"/>
                    <a:pt x="331" y="189"/>
                  </a:cubicBezTo>
                  <a:cubicBezTo>
                    <a:pt x="331" y="189"/>
                    <a:pt x="331" y="188"/>
                    <a:pt x="331" y="188"/>
                  </a:cubicBezTo>
                  <a:cubicBezTo>
                    <a:pt x="330" y="188"/>
                    <a:pt x="329" y="189"/>
                    <a:pt x="328" y="190"/>
                  </a:cubicBezTo>
                  <a:close/>
                </a:path>
              </a:pathLst>
            </a:custGeom>
            <a:solidFill>
              <a:schemeClr val="accent3">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sp>
          <p:nvSpPr>
            <p:cNvPr id="59" name="Freeform 13"/>
            <p:cNvSpPr>
              <a:spLocks noEditPoints="1"/>
            </p:cNvSpPr>
            <p:nvPr/>
          </p:nvSpPr>
          <p:spPr bwMode="auto">
            <a:xfrm>
              <a:off x="791016" y="2992168"/>
              <a:ext cx="2793424" cy="2799218"/>
            </a:xfrm>
            <a:custGeom>
              <a:avLst/>
              <a:gdLst>
                <a:gd name="T0" fmla="*/ 209 w 418"/>
                <a:gd name="T1" fmla="*/ 418 h 418"/>
                <a:gd name="T2" fmla="*/ 0 w 418"/>
                <a:gd name="T3" fmla="*/ 209 h 418"/>
                <a:gd name="T4" fmla="*/ 209 w 418"/>
                <a:gd name="T5" fmla="*/ 0 h 418"/>
                <a:gd name="T6" fmla="*/ 418 w 418"/>
                <a:gd name="T7" fmla="*/ 209 h 418"/>
                <a:gd name="T8" fmla="*/ 209 w 418"/>
                <a:gd name="T9" fmla="*/ 418 h 418"/>
                <a:gd name="T10" fmla="*/ 209 w 418"/>
                <a:gd name="T11" fmla="*/ 9 h 418"/>
                <a:gd name="T12" fmla="*/ 9 w 418"/>
                <a:gd name="T13" fmla="*/ 209 h 418"/>
                <a:gd name="T14" fmla="*/ 209 w 418"/>
                <a:gd name="T15" fmla="*/ 410 h 418"/>
                <a:gd name="T16" fmla="*/ 410 w 418"/>
                <a:gd name="T17" fmla="*/ 209 h 418"/>
                <a:gd name="T18" fmla="*/ 209 w 418"/>
                <a:gd name="T19" fmla="*/ 9 h 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8" h="418">
                  <a:moveTo>
                    <a:pt x="209" y="418"/>
                  </a:moveTo>
                  <a:cubicBezTo>
                    <a:pt x="94" y="418"/>
                    <a:pt x="0" y="324"/>
                    <a:pt x="0" y="209"/>
                  </a:cubicBezTo>
                  <a:cubicBezTo>
                    <a:pt x="0" y="94"/>
                    <a:pt x="94" y="0"/>
                    <a:pt x="209" y="0"/>
                  </a:cubicBezTo>
                  <a:cubicBezTo>
                    <a:pt x="325" y="0"/>
                    <a:pt x="418" y="94"/>
                    <a:pt x="418" y="209"/>
                  </a:cubicBezTo>
                  <a:cubicBezTo>
                    <a:pt x="418" y="324"/>
                    <a:pt x="325" y="418"/>
                    <a:pt x="209" y="418"/>
                  </a:cubicBezTo>
                  <a:close/>
                  <a:moveTo>
                    <a:pt x="209" y="9"/>
                  </a:moveTo>
                  <a:cubicBezTo>
                    <a:pt x="99" y="9"/>
                    <a:pt x="9" y="99"/>
                    <a:pt x="9" y="209"/>
                  </a:cubicBezTo>
                  <a:cubicBezTo>
                    <a:pt x="9" y="320"/>
                    <a:pt x="99" y="410"/>
                    <a:pt x="209" y="410"/>
                  </a:cubicBezTo>
                  <a:cubicBezTo>
                    <a:pt x="320" y="410"/>
                    <a:pt x="410" y="320"/>
                    <a:pt x="410" y="209"/>
                  </a:cubicBezTo>
                  <a:cubicBezTo>
                    <a:pt x="410" y="99"/>
                    <a:pt x="320" y="9"/>
                    <a:pt x="209" y="9"/>
                  </a:cubicBezTo>
                  <a:close/>
                </a:path>
              </a:pathLst>
            </a:custGeom>
            <a:solidFill>
              <a:schemeClr val="accent3">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grpSp>
      <p:sp>
        <p:nvSpPr>
          <p:cNvPr id="64" name="TextBox 63"/>
          <p:cNvSpPr txBox="1"/>
          <p:nvPr/>
        </p:nvSpPr>
        <p:spPr>
          <a:xfrm>
            <a:off x="2665325" y="472188"/>
            <a:ext cx="6832598" cy="830997"/>
          </a:xfrm>
          <a:prstGeom prst="rect">
            <a:avLst/>
          </a:prstGeom>
          <a:noFill/>
        </p:spPr>
        <p:txBody>
          <a:bodyPr wrap="square" rtlCol="0">
            <a:spAutoFit/>
          </a:bodyPr>
          <a:lstStyle/>
          <a:p>
            <a:pPr algn="ctr"/>
            <a:r>
              <a:rPr lang="en-US" sz="4800">
                <a:solidFill>
                  <a:schemeClr val="bg1"/>
                </a:solidFill>
                <a:latin typeface="Abadi"/>
              </a:rPr>
              <a:t>ACP Scores and Reports</a:t>
            </a:r>
          </a:p>
        </p:txBody>
      </p:sp>
      <p:sp>
        <p:nvSpPr>
          <p:cNvPr id="66" name="Rectangle 65"/>
          <p:cNvSpPr/>
          <p:nvPr/>
        </p:nvSpPr>
        <p:spPr>
          <a:xfrm>
            <a:off x="7610046" y="1493085"/>
            <a:ext cx="3440046" cy="1938992"/>
          </a:xfrm>
          <a:prstGeom prst="rect">
            <a:avLst/>
          </a:prstGeom>
        </p:spPr>
        <p:txBody>
          <a:bodyPr wrap="square" lIns="91440" tIns="45720" rIns="91440" bIns="45720" anchor="t">
            <a:spAutoFit/>
          </a:bodyPr>
          <a:lstStyle/>
          <a:p>
            <a:pPr>
              <a:spcAft>
                <a:spcPts val="600"/>
              </a:spcAft>
              <a:buClr>
                <a:srgbClr val="F8F8F8"/>
              </a:buClr>
            </a:pPr>
            <a:r>
              <a:rPr lang="en-US" sz="2000">
                <a:solidFill>
                  <a:srgbClr val="F8F8F8"/>
                </a:solidFill>
                <a:latin typeface="Lato"/>
                <a:ea typeface="Lato"/>
                <a:cs typeface="Lato"/>
              </a:rPr>
              <a:t>Teachers enter test scores manually by the January 6, 2022, deadline. These test scores can be entered manually before the district's deadline to enter grades.</a:t>
            </a:r>
            <a:endParaRPr lang="en-US" sz="2000">
              <a:solidFill>
                <a:srgbClr val="F8F8F8"/>
              </a:solidFill>
              <a:highlight>
                <a:srgbClr val="FF00FF"/>
              </a:highlight>
              <a:latin typeface="Lato"/>
              <a:ea typeface="Lato"/>
              <a:cs typeface="Lato"/>
            </a:endParaRPr>
          </a:p>
        </p:txBody>
      </p:sp>
      <p:sp>
        <p:nvSpPr>
          <p:cNvPr id="69" name="Rectangle 68"/>
          <p:cNvSpPr/>
          <p:nvPr/>
        </p:nvSpPr>
        <p:spPr>
          <a:xfrm>
            <a:off x="1398574" y="3846188"/>
            <a:ext cx="3508371" cy="2246769"/>
          </a:xfrm>
          <a:prstGeom prst="rect">
            <a:avLst/>
          </a:prstGeom>
        </p:spPr>
        <p:txBody>
          <a:bodyPr wrap="square">
            <a:spAutoFit/>
          </a:bodyPr>
          <a:lstStyle/>
          <a:p>
            <a:pPr>
              <a:spcAft>
                <a:spcPts val="600"/>
              </a:spcAft>
              <a:buClr>
                <a:srgbClr val="F8F8F8"/>
              </a:buClr>
            </a:pPr>
            <a:r>
              <a:rPr lang="en-US" sz="2000">
                <a:solidFill>
                  <a:srgbClr val="F8F8F8"/>
                </a:solidFill>
                <a:effectLst/>
                <a:ea typeface="Roboto" panose="02000000000000000000" pitchFamily="2" charset="0"/>
                <a:cs typeface="Times New Roman" panose="02020603050405020304" pitchFamily="18" charset="0"/>
              </a:rPr>
              <a:t>The</a:t>
            </a:r>
            <a:r>
              <a:rPr lang="en-US" sz="2000" spc="-20">
                <a:solidFill>
                  <a:srgbClr val="F8F8F8"/>
                </a:solidFill>
                <a:effectLst/>
                <a:ea typeface="Roboto" panose="02000000000000000000" pitchFamily="2" charset="0"/>
                <a:cs typeface="Times New Roman" panose="02020603050405020304" pitchFamily="18" charset="0"/>
              </a:rPr>
              <a:t> </a:t>
            </a:r>
            <a:r>
              <a:rPr lang="en-US" sz="2000">
                <a:solidFill>
                  <a:srgbClr val="F8F8F8"/>
                </a:solidFill>
                <a:effectLst/>
                <a:ea typeface="Roboto" panose="02000000000000000000" pitchFamily="2" charset="0"/>
                <a:cs typeface="Times New Roman" panose="02020603050405020304" pitchFamily="18" charset="0"/>
              </a:rPr>
              <a:t>final</a:t>
            </a:r>
            <a:r>
              <a:rPr lang="en-US" sz="2000" spc="-15">
                <a:solidFill>
                  <a:srgbClr val="F8F8F8"/>
                </a:solidFill>
                <a:effectLst/>
                <a:ea typeface="Roboto" panose="02000000000000000000" pitchFamily="2" charset="0"/>
                <a:cs typeface="Times New Roman" panose="02020603050405020304" pitchFamily="18" charset="0"/>
              </a:rPr>
              <a:t> </a:t>
            </a:r>
            <a:r>
              <a:rPr lang="en-US" sz="2000">
                <a:solidFill>
                  <a:srgbClr val="F8F8F8"/>
                </a:solidFill>
                <a:effectLst/>
                <a:ea typeface="Roboto" panose="02000000000000000000" pitchFamily="2" charset="0"/>
                <a:cs typeface="Times New Roman" panose="02020603050405020304" pitchFamily="18" charset="0"/>
              </a:rPr>
              <a:t>test</a:t>
            </a:r>
            <a:r>
              <a:rPr lang="en-US" sz="2000" spc="-15">
                <a:solidFill>
                  <a:srgbClr val="F8F8F8"/>
                </a:solidFill>
                <a:effectLst/>
                <a:ea typeface="Roboto" panose="02000000000000000000" pitchFamily="2" charset="0"/>
                <a:cs typeface="Times New Roman" panose="02020603050405020304" pitchFamily="18" charset="0"/>
              </a:rPr>
              <a:t> </a:t>
            </a:r>
            <a:r>
              <a:rPr lang="en-US" sz="2000">
                <a:solidFill>
                  <a:srgbClr val="F8F8F8"/>
                </a:solidFill>
                <a:effectLst/>
                <a:ea typeface="Roboto" panose="02000000000000000000" pitchFamily="2" charset="0"/>
                <a:cs typeface="Times New Roman" panose="02020603050405020304" pitchFamily="18" charset="0"/>
              </a:rPr>
              <a:t>results</a:t>
            </a:r>
            <a:r>
              <a:rPr lang="en-US" sz="2000" spc="-20">
                <a:solidFill>
                  <a:srgbClr val="F8F8F8"/>
                </a:solidFill>
                <a:effectLst/>
                <a:ea typeface="Roboto" panose="02000000000000000000" pitchFamily="2" charset="0"/>
                <a:cs typeface="Times New Roman" panose="02020603050405020304" pitchFamily="18" charset="0"/>
              </a:rPr>
              <a:t> </a:t>
            </a:r>
            <a:r>
              <a:rPr lang="en-US" sz="2000">
                <a:solidFill>
                  <a:srgbClr val="F8F8F8"/>
                </a:solidFill>
                <a:effectLst/>
                <a:ea typeface="Roboto" panose="02000000000000000000" pitchFamily="2" charset="0"/>
                <a:cs typeface="Times New Roman" panose="02020603050405020304" pitchFamily="18" charset="0"/>
              </a:rPr>
              <a:t>are</a:t>
            </a:r>
            <a:r>
              <a:rPr lang="en-US" sz="2000" spc="-15">
                <a:solidFill>
                  <a:srgbClr val="F8F8F8"/>
                </a:solidFill>
                <a:effectLst/>
                <a:ea typeface="Roboto" panose="02000000000000000000" pitchFamily="2" charset="0"/>
                <a:cs typeface="Times New Roman" panose="02020603050405020304" pitchFamily="18" charset="0"/>
              </a:rPr>
              <a:t> </a:t>
            </a:r>
            <a:r>
              <a:rPr lang="en-US" sz="2000">
                <a:solidFill>
                  <a:srgbClr val="F8F8F8"/>
                </a:solidFill>
                <a:effectLst/>
                <a:ea typeface="Roboto" panose="02000000000000000000" pitchFamily="2" charset="0"/>
                <a:cs typeface="Times New Roman" panose="02020603050405020304" pitchFamily="18" charset="0"/>
              </a:rPr>
              <a:t>displayed</a:t>
            </a:r>
            <a:r>
              <a:rPr lang="en-US" sz="2000" spc="-15">
                <a:solidFill>
                  <a:srgbClr val="F8F8F8"/>
                </a:solidFill>
                <a:effectLst/>
                <a:ea typeface="Roboto" panose="02000000000000000000" pitchFamily="2" charset="0"/>
                <a:cs typeface="Times New Roman" panose="02020603050405020304" pitchFamily="18" charset="0"/>
              </a:rPr>
              <a:t> </a:t>
            </a:r>
            <a:r>
              <a:rPr lang="en-US" sz="2000">
                <a:solidFill>
                  <a:srgbClr val="F8F8F8"/>
                </a:solidFill>
                <a:effectLst/>
                <a:ea typeface="Roboto" panose="02000000000000000000" pitchFamily="2" charset="0"/>
                <a:cs typeface="Times New Roman" panose="02020603050405020304" pitchFamily="18" charset="0"/>
              </a:rPr>
              <a:t>within</a:t>
            </a:r>
            <a:r>
              <a:rPr lang="en-US" sz="2000" spc="-10">
                <a:solidFill>
                  <a:srgbClr val="F8F8F8"/>
                </a:solidFill>
                <a:effectLst/>
                <a:ea typeface="Roboto" panose="02000000000000000000" pitchFamily="2" charset="0"/>
                <a:cs typeface="Times New Roman" panose="02020603050405020304" pitchFamily="18" charset="0"/>
              </a:rPr>
              <a:t> </a:t>
            </a:r>
            <a:r>
              <a:rPr lang="en-US" sz="2000">
                <a:solidFill>
                  <a:srgbClr val="F8F8F8"/>
                </a:solidFill>
                <a:effectLst/>
                <a:ea typeface="Roboto" panose="02000000000000000000" pitchFamily="2" charset="0"/>
                <a:cs typeface="Times New Roman" panose="02020603050405020304" pitchFamily="18" charset="0"/>
              </a:rPr>
              <a:t>MyData</a:t>
            </a:r>
            <a:r>
              <a:rPr lang="en-US" sz="2000" spc="-15">
                <a:solidFill>
                  <a:srgbClr val="F8F8F8"/>
                </a:solidFill>
                <a:effectLst/>
                <a:ea typeface="Roboto" panose="02000000000000000000" pitchFamily="2" charset="0"/>
                <a:cs typeface="Times New Roman" panose="02020603050405020304" pitchFamily="18" charset="0"/>
              </a:rPr>
              <a:t> </a:t>
            </a:r>
            <a:r>
              <a:rPr lang="en-US" sz="2000">
                <a:solidFill>
                  <a:srgbClr val="F8F8F8"/>
                </a:solidFill>
                <a:effectLst/>
                <a:ea typeface="Roboto" panose="02000000000000000000" pitchFamily="2" charset="0"/>
                <a:cs typeface="Times New Roman" panose="02020603050405020304" pitchFamily="18" charset="0"/>
              </a:rPr>
              <a:t>Portal. Online and paper test scores </a:t>
            </a:r>
            <a:r>
              <a:rPr lang="en-US" sz="2000" u="sng">
                <a:solidFill>
                  <a:srgbClr val="F8F8F8"/>
                </a:solidFill>
                <a:effectLst/>
                <a:ea typeface="Roboto" panose="02000000000000000000" pitchFamily="2" charset="0"/>
                <a:cs typeface="Times New Roman" panose="02020603050405020304" pitchFamily="18" charset="0"/>
              </a:rPr>
              <a:t>are not</a:t>
            </a:r>
            <a:r>
              <a:rPr lang="en-US" sz="2000">
                <a:solidFill>
                  <a:srgbClr val="F8F8F8"/>
                </a:solidFill>
                <a:effectLst/>
                <a:ea typeface="Roboto" panose="02000000000000000000" pitchFamily="2" charset="0"/>
                <a:cs typeface="Times New Roman" panose="02020603050405020304" pitchFamily="18" charset="0"/>
              </a:rPr>
              <a:t> uploaded into PowerSchool and must be entered manually by the teachers of record.</a:t>
            </a:r>
            <a:endParaRPr lang="en-US" sz="2000">
              <a:solidFill>
                <a:srgbClr val="F8F8F8"/>
              </a:solidFill>
              <a:ea typeface="Roboto" panose="02000000000000000000" pitchFamily="2" charset="0"/>
            </a:endParaRPr>
          </a:p>
        </p:txBody>
      </p:sp>
      <p:sp>
        <p:nvSpPr>
          <p:cNvPr id="70" name="Rectangle 69"/>
          <p:cNvSpPr/>
          <p:nvPr/>
        </p:nvSpPr>
        <p:spPr>
          <a:xfrm>
            <a:off x="1392810" y="1481842"/>
            <a:ext cx="3281894" cy="1938992"/>
          </a:xfrm>
          <a:prstGeom prst="rect">
            <a:avLst/>
          </a:prstGeom>
        </p:spPr>
        <p:txBody>
          <a:bodyPr wrap="square">
            <a:spAutoFit/>
          </a:bodyPr>
          <a:lstStyle/>
          <a:p>
            <a:pPr>
              <a:spcAft>
                <a:spcPts val="600"/>
              </a:spcAft>
              <a:buClr>
                <a:srgbClr val="F8F8F8"/>
              </a:buClr>
            </a:pPr>
            <a:r>
              <a:rPr lang="en-US" sz="2000">
                <a:solidFill>
                  <a:srgbClr val="F8F8F8"/>
                </a:solidFill>
                <a:ea typeface="Roboto" panose="02000000000000000000" pitchFamily="2" charset="0"/>
              </a:rPr>
              <a:t>All teachers must check and verify that all their students of record have ACP scores. TC should be informed immediately of any discrepancies.</a:t>
            </a:r>
          </a:p>
        </p:txBody>
      </p:sp>
      <p:grpSp>
        <p:nvGrpSpPr>
          <p:cNvPr id="40" name="Group 39"/>
          <p:cNvGrpSpPr/>
          <p:nvPr/>
        </p:nvGrpSpPr>
        <p:grpSpPr>
          <a:xfrm>
            <a:off x="-103199" y="5219405"/>
            <a:ext cx="690562" cy="1147763"/>
            <a:chOff x="2130426" y="3314700"/>
            <a:chExt cx="690562" cy="1147763"/>
          </a:xfrm>
        </p:grpSpPr>
        <p:sp>
          <p:nvSpPr>
            <p:cNvPr id="41" name="Freeform 23"/>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rgbClr val="EFA7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 name="Freeform 24"/>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45" name="Freeform 25"/>
            <p:cNvSpPr>
              <a:spLocks/>
            </p:cNvSpPr>
            <p:nvPr/>
          </p:nvSpPr>
          <p:spPr bwMode="auto">
            <a:xfrm>
              <a:off x="2208213" y="3398838"/>
              <a:ext cx="533400" cy="1063625"/>
            </a:xfrm>
            <a:custGeom>
              <a:avLst/>
              <a:gdLst>
                <a:gd name="T0" fmla="*/ 202 w 203"/>
                <a:gd name="T1" fmla="*/ 123 h 408"/>
                <a:gd name="T2" fmla="*/ 131 w 203"/>
                <a:gd name="T3" fmla="*/ 156 h 408"/>
                <a:gd name="T4" fmla="*/ 98 w 203"/>
                <a:gd name="T5" fmla="*/ 180 h 408"/>
                <a:gd name="T6" fmla="*/ 88 w 203"/>
                <a:gd name="T7" fmla="*/ 192 h 408"/>
                <a:gd name="T8" fmla="*/ 119 w 203"/>
                <a:gd name="T9" fmla="*/ 137 h 408"/>
                <a:gd name="T10" fmla="*/ 153 w 203"/>
                <a:gd name="T11" fmla="*/ 106 h 408"/>
                <a:gd name="T12" fmla="*/ 201 w 203"/>
                <a:gd name="T13" fmla="*/ 85 h 408"/>
                <a:gd name="T14" fmla="*/ 200 w 203"/>
                <a:gd name="T15" fmla="*/ 84 h 408"/>
                <a:gd name="T16" fmla="*/ 125 w 203"/>
                <a:gd name="T17" fmla="*/ 127 h 408"/>
                <a:gd name="T18" fmla="*/ 149 w 203"/>
                <a:gd name="T19" fmla="*/ 81 h 408"/>
                <a:gd name="T20" fmla="*/ 164 w 203"/>
                <a:gd name="T21" fmla="*/ 64 h 408"/>
                <a:gd name="T22" fmla="*/ 189 w 203"/>
                <a:gd name="T23" fmla="*/ 45 h 408"/>
                <a:gd name="T24" fmla="*/ 188 w 203"/>
                <a:gd name="T25" fmla="*/ 44 h 408"/>
                <a:gd name="T26" fmla="*/ 154 w 203"/>
                <a:gd name="T27" fmla="*/ 69 h 408"/>
                <a:gd name="T28" fmla="*/ 180 w 203"/>
                <a:gd name="T29" fmla="*/ 1 h 408"/>
                <a:gd name="T30" fmla="*/ 179 w 203"/>
                <a:gd name="T31" fmla="*/ 1 h 408"/>
                <a:gd name="T32" fmla="*/ 134 w 203"/>
                <a:gd name="T33" fmla="*/ 97 h 408"/>
                <a:gd name="T34" fmla="*/ 115 w 203"/>
                <a:gd name="T35" fmla="*/ 38 h 408"/>
                <a:gd name="T36" fmla="*/ 115 w 203"/>
                <a:gd name="T37" fmla="*/ 38 h 408"/>
                <a:gd name="T38" fmla="*/ 131 w 203"/>
                <a:gd name="T39" fmla="*/ 103 h 408"/>
                <a:gd name="T40" fmla="*/ 131 w 203"/>
                <a:gd name="T41" fmla="*/ 103 h 408"/>
                <a:gd name="T42" fmla="*/ 108 w 203"/>
                <a:gd name="T43" fmla="*/ 144 h 408"/>
                <a:gd name="T44" fmla="*/ 74 w 203"/>
                <a:gd name="T45" fmla="*/ 58 h 408"/>
                <a:gd name="T46" fmla="*/ 73 w 203"/>
                <a:gd name="T47" fmla="*/ 59 h 408"/>
                <a:gd name="T48" fmla="*/ 105 w 203"/>
                <a:gd name="T49" fmla="*/ 150 h 408"/>
                <a:gd name="T50" fmla="*/ 75 w 203"/>
                <a:gd name="T51" fmla="*/ 202 h 408"/>
                <a:gd name="T52" fmla="*/ 71 w 203"/>
                <a:gd name="T53" fmla="*/ 210 h 408"/>
                <a:gd name="T54" fmla="*/ 29 w 203"/>
                <a:gd name="T55" fmla="*/ 86 h 408"/>
                <a:gd name="T56" fmla="*/ 28 w 203"/>
                <a:gd name="T57" fmla="*/ 87 h 408"/>
                <a:gd name="T58" fmla="*/ 54 w 203"/>
                <a:gd name="T59" fmla="*/ 147 h 408"/>
                <a:gd name="T60" fmla="*/ 66 w 203"/>
                <a:gd name="T61" fmla="*/ 215 h 408"/>
                <a:gd name="T62" fmla="*/ 67 w 203"/>
                <a:gd name="T63" fmla="*/ 217 h 408"/>
                <a:gd name="T64" fmla="*/ 41 w 203"/>
                <a:gd name="T65" fmla="*/ 269 h 408"/>
                <a:gd name="T66" fmla="*/ 27 w 203"/>
                <a:gd name="T67" fmla="*/ 212 h 408"/>
                <a:gd name="T68" fmla="*/ 0 w 203"/>
                <a:gd name="T69" fmla="*/ 142 h 408"/>
                <a:gd name="T70" fmla="*/ 0 w 203"/>
                <a:gd name="T71" fmla="*/ 142 h 408"/>
                <a:gd name="T72" fmla="*/ 22 w 203"/>
                <a:gd name="T73" fmla="*/ 209 h 408"/>
                <a:gd name="T74" fmla="*/ 37 w 203"/>
                <a:gd name="T75" fmla="*/ 279 h 408"/>
                <a:gd name="T76" fmla="*/ 27 w 203"/>
                <a:gd name="T77" fmla="*/ 302 h 408"/>
                <a:gd name="T78" fmla="*/ 8 w 203"/>
                <a:gd name="T79" fmla="*/ 405 h 408"/>
                <a:gd name="T80" fmla="*/ 14 w 203"/>
                <a:gd name="T81" fmla="*/ 405 h 408"/>
                <a:gd name="T82" fmla="*/ 30 w 203"/>
                <a:gd name="T83" fmla="*/ 318 h 408"/>
                <a:gd name="T84" fmla="*/ 94 w 203"/>
                <a:gd name="T85" fmla="*/ 268 h 408"/>
                <a:gd name="T86" fmla="*/ 175 w 203"/>
                <a:gd name="T87" fmla="*/ 235 h 408"/>
                <a:gd name="T88" fmla="*/ 174 w 203"/>
                <a:gd name="T89" fmla="*/ 233 h 408"/>
                <a:gd name="T90" fmla="*/ 127 w 203"/>
                <a:gd name="T91" fmla="*/ 250 h 408"/>
                <a:gd name="T92" fmla="*/ 84 w 203"/>
                <a:gd name="T93" fmla="*/ 269 h 408"/>
                <a:gd name="T94" fmla="*/ 32 w 203"/>
                <a:gd name="T95" fmla="*/ 313 h 408"/>
                <a:gd name="T96" fmla="*/ 38 w 203"/>
                <a:gd name="T97" fmla="*/ 294 h 408"/>
                <a:gd name="T98" fmla="*/ 47 w 203"/>
                <a:gd name="T99" fmla="*/ 273 h 408"/>
                <a:gd name="T100" fmla="*/ 107 w 203"/>
                <a:gd name="T101" fmla="*/ 219 h 408"/>
                <a:gd name="T102" fmla="*/ 149 w 203"/>
                <a:gd name="T103" fmla="*/ 195 h 408"/>
                <a:gd name="T104" fmla="*/ 195 w 203"/>
                <a:gd name="T105" fmla="*/ 176 h 408"/>
                <a:gd name="T106" fmla="*/ 195 w 203"/>
                <a:gd name="T107" fmla="*/ 175 h 408"/>
                <a:gd name="T108" fmla="*/ 153 w 203"/>
                <a:gd name="T109" fmla="*/ 189 h 408"/>
                <a:gd name="T110" fmla="*/ 109 w 203"/>
                <a:gd name="T111" fmla="*/ 214 h 408"/>
                <a:gd name="T112" fmla="*/ 52 w 203"/>
                <a:gd name="T113" fmla="*/ 262 h 408"/>
                <a:gd name="T114" fmla="*/ 77 w 203"/>
                <a:gd name="T115" fmla="*/ 211 h 408"/>
                <a:gd name="T116" fmla="*/ 92 w 203"/>
                <a:gd name="T117" fmla="*/ 191 h 408"/>
                <a:gd name="T118" fmla="*/ 126 w 203"/>
                <a:gd name="T119" fmla="*/ 164 h 408"/>
                <a:gd name="T120" fmla="*/ 202 w 203"/>
                <a:gd name="T121" fmla="*/ 125 h 408"/>
                <a:gd name="T122" fmla="*/ 202 w 203"/>
                <a:gd name="T123" fmla="*/ 123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3" h="408">
                  <a:moveTo>
                    <a:pt x="202" y="123"/>
                  </a:moveTo>
                  <a:cubicBezTo>
                    <a:pt x="176" y="127"/>
                    <a:pt x="152" y="141"/>
                    <a:pt x="131" y="156"/>
                  </a:cubicBezTo>
                  <a:cubicBezTo>
                    <a:pt x="120" y="164"/>
                    <a:pt x="109" y="172"/>
                    <a:pt x="98" y="180"/>
                  </a:cubicBezTo>
                  <a:cubicBezTo>
                    <a:pt x="94" y="184"/>
                    <a:pt x="91" y="188"/>
                    <a:pt x="88" y="192"/>
                  </a:cubicBezTo>
                  <a:cubicBezTo>
                    <a:pt x="98" y="174"/>
                    <a:pt x="108" y="155"/>
                    <a:pt x="119" y="137"/>
                  </a:cubicBezTo>
                  <a:cubicBezTo>
                    <a:pt x="128" y="125"/>
                    <a:pt x="140" y="114"/>
                    <a:pt x="153" y="106"/>
                  </a:cubicBezTo>
                  <a:cubicBezTo>
                    <a:pt x="168" y="96"/>
                    <a:pt x="184" y="91"/>
                    <a:pt x="201" y="85"/>
                  </a:cubicBezTo>
                  <a:cubicBezTo>
                    <a:pt x="201" y="85"/>
                    <a:pt x="201" y="84"/>
                    <a:pt x="200" y="84"/>
                  </a:cubicBezTo>
                  <a:cubicBezTo>
                    <a:pt x="172" y="88"/>
                    <a:pt x="145" y="105"/>
                    <a:pt x="125" y="127"/>
                  </a:cubicBezTo>
                  <a:cubicBezTo>
                    <a:pt x="133" y="112"/>
                    <a:pt x="141" y="96"/>
                    <a:pt x="149" y="81"/>
                  </a:cubicBezTo>
                  <a:cubicBezTo>
                    <a:pt x="154" y="75"/>
                    <a:pt x="159" y="69"/>
                    <a:pt x="164" y="64"/>
                  </a:cubicBezTo>
                  <a:cubicBezTo>
                    <a:pt x="172" y="57"/>
                    <a:pt x="180" y="51"/>
                    <a:pt x="189" y="45"/>
                  </a:cubicBezTo>
                  <a:cubicBezTo>
                    <a:pt x="189" y="45"/>
                    <a:pt x="189" y="44"/>
                    <a:pt x="188" y="44"/>
                  </a:cubicBezTo>
                  <a:cubicBezTo>
                    <a:pt x="176" y="50"/>
                    <a:pt x="164" y="58"/>
                    <a:pt x="154" y="69"/>
                  </a:cubicBezTo>
                  <a:cubicBezTo>
                    <a:pt x="165" y="47"/>
                    <a:pt x="173" y="24"/>
                    <a:pt x="180" y="1"/>
                  </a:cubicBezTo>
                  <a:cubicBezTo>
                    <a:pt x="180" y="0"/>
                    <a:pt x="179" y="0"/>
                    <a:pt x="179" y="1"/>
                  </a:cubicBezTo>
                  <a:cubicBezTo>
                    <a:pt x="167" y="34"/>
                    <a:pt x="151" y="66"/>
                    <a:pt x="134" y="97"/>
                  </a:cubicBezTo>
                  <a:cubicBezTo>
                    <a:pt x="132" y="77"/>
                    <a:pt x="127" y="55"/>
                    <a:pt x="115" y="38"/>
                  </a:cubicBezTo>
                  <a:cubicBezTo>
                    <a:pt x="115" y="37"/>
                    <a:pt x="114" y="38"/>
                    <a:pt x="115" y="38"/>
                  </a:cubicBezTo>
                  <a:cubicBezTo>
                    <a:pt x="122" y="60"/>
                    <a:pt x="129" y="80"/>
                    <a:pt x="131" y="103"/>
                  </a:cubicBezTo>
                  <a:cubicBezTo>
                    <a:pt x="131" y="103"/>
                    <a:pt x="131" y="103"/>
                    <a:pt x="131" y="103"/>
                  </a:cubicBezTo>
                  <a:cubicBezTo>
                    <a:pt x="123" y="117"/>
                    <a:pt x="116" y="131"/>
                    <a:pt x="108" y="144"/>
                  </a:cubicBezTo>
                  <a:cubicBezTo>
                    <a:pt x="103" y="113"/>
                    <a:pt x="92" y="84"/>
                    <a:pt x="74" y="58"/>
                  </a:cubicBezTo>
                  <a:cubicBezTo>
                    <a:pt x="73" y="58"/>
                    <a:pt x="73" y="59"/>
                    <a:pt x="73" y="59"/>
                  </a:cubicBezTo>
                  <a:cubicBezTo>
                    <a:pt x="89" y="87"/>
                    <a:pt x="100" y="118"/>
                    <a:pt x="105" y="150"/>
                  </a:cubicBezTo>
                  <a:cubicBezTo>
                    <a:pt x="95" y="168"/>
                    <a:pt x="85" y="185"/>
                    <a:pt x="75" y="202"/>
                  </a:cubicBezTo>
                  <a:cubicBezTo>
                    <a:pt x="73" y="205"/>
                    <a:pt x="72" y="207"/>
                    <a:pt x="71" y="210"/>
                  </a:cubicBezTo>
                  <a:cubicBezTo>
                    <a:pt x="67" y="168"/>
                    <a:pt x="54" y="120"/>
                    <a:pt x="29" y="86"/>
                  </a:cubicBezTo>
                  <a:cubicBezTo>
                    <a:pt x="28" y="85"/>
                    <a:pt x="27" y="86"/>
                    <a:pt x="28" y="87"/>
                  </a:cubicBezTo>
                  <a:cubicBezTo>
                    <a:pt x="37" y="107"/>
                    <a:pt x="47" y="126"/>
                    <a:pt x="54" y="147"/>
                  </a:cubicBezTo>
                  <a:cubicBezTo>
                    <a:pt x="61" y="169"/>
                    <a:pt x="64" y="192"/>
                    <a:pt x="66" y="215"/>
                  </a:cubicBezTo>
                  <a:cubicBezTo>
                    <a:pt x="66" y="216"/>
                    <a:pt x="66" y="217"/>
                    <a:pt x="67" y="217"/>
                  </a:cubicBezTo>
                  <a:cubicBezTo>
                    <a:pt x="57" y="234"/>
                    <a:pt x="49" y="252"/>
                    <a:pt x="41" y="269"/>
                  </a:cubicBezTo>
                  <a:cubicBezTo>
                    <a:pt x="38" y="250"/>
                    <a:pt x="33" y="230"/>
                    <a:pt x="27" y="212"/>
                  </a:cubicBezTo>
                  <a:cubicBezTo>
                    <a:pt x="20" y="188"/>
                    <a:pt x="11" y="164"/>
                    <a:pt x="0" y="142"/>
                  </a:cubicBezTo>
                  <a:cubicBezTo>
                    <a:pt x="0" y="142"/>
                    <a:pt x="0" y="142"/>
                    <a:pt x="0" y="142"/>
                  </a:cubicBezTo>
                  <a:cubicBezTo>
                    <a:pt x="8" y="164"/>
                    <a:pt x="16" y="186"/>
                    <a:pt x="22" y="209"/>
                  </a:cubicBezTo>
                  <a:cubicBezTo>
                    <a:pt x="28" y="232"/>
                    <a:pt x="31" y="255"/>
                    <a:pt x="37" y="279"/>
                  </a:cubicBezTo>
                  <a:cubicBezTo>
                    <a:pt x="33" y="287"/>
                    <a:pt x="30" y="294"/>
                    <a:pt x="27" y="302"/>
                  </a:cubicBezTo>
                  <a:cubicBezTo>
                    <a:pt x="16" y="335"/>
                    <a:pt x="6" y="370"/>
                    <a:pt x="8" y="405"/>
                  </a:cubicBezTo>
                  <a:cubicBezTo>
                    <a:pt x="8" y="408"/>
                    <a:pt x="13" y="408"/>
                    <a:pt x="14" y="405"/>
                  </a:cubicBezTo>
                  <a:cubicBezTo>
                    <a:pt x="17" y="375"/>
                    <a:pt x="22" y="346"/>
                    <a:pt x="30" y="318"/>
                  </a:cubicBezTo>
                  <a:cubicBezTo>
                    <a:pt x="49" y="297"/>
                    <a:pt x="69" y="280"/>
                    <a:pt x="94" y="268"/>
                  </a:cubicBezTo>
                  <a:cubicBezTo>
                    <a:pt x="121" y="256"/>
                    <a:pt x="149" y="248"/>
                    <a:pt x="175" y="235"/>
                  </a:cubicBezTo>
                  <a:cubicBezTo>
                    <a:pt x="175" y="234"/>
                    <a:pt x="175" y="233"/>
                    <a:pt x="174" y="233"/>
                  </a:cubicBezTo>
                  <a:cubicBezTo>
                    <a:pt x="158" y="237"/>
                    <a:pt x="142" y="244"/>
                    <a:pt x="127" y="250"/>
                  </a:cubicBezTo>
                  <a:cubicBezTo>
                    <a:pt x="113" y="256"/>
                    <a:pt x="98" y="262"/>
                    <a:pt x="84" y="269"/>
                  </a:cubicBezTo>
                  <a:cubicBezTo>
                    <a:pt x="64" y="279"/>
                    <a:pt x="45" y="294"/>
                    <a:pt x="32" y="313"/>
                  </a:cubicBezTo>
                  <a:cubicBezTo>
                    <a:pt x="34" y="307"/>
                    <a:pt x="36" y="301"/>
                    <a:pt x="38" y="294"/>
                  </a:cubicBezTo>
                  <a:cubicBezTo>
                    <a:pt x="41" y="287"/>
                    <a:pt x="44" y="280"/>
                    <a:pt x="47" y="273"/>
                  </a:cubicBezTo>
                  <a:cubicBezTo>
                    <a:pt x="64" y="252"/>
                    <a:pt x="84" y="234"/>
                    <a:pt x="107" y="219"/>
                  </a:cubicBezTo>
                  <a:cubicBezTo>
                    <a:pt x="121" y="210"/>
                    <a:pt x="135" y="203"/>
                    <a:pt x="149" y="195"/>
                  </a:cubicBezTo>
                  <a:cubicBezTo>
                    <a:pt x="164" y="187"/>
                    <a:pt x="178" y="178"/>
                    <a:pt x="195" y="176"/>
                  </a:cubicBezTo>
                  <a:cubicBezTo>
                    <a:pt x="196" y="176"/>
                    <a:pt x="196" y="175"/>
                    <a:pt x="195" y="175"/>
                  </a:cubicBezTo>
                  <a:cubicBezTo>
                    <a:pt x="181" y="172"/>
                    <a:pt x="166" y="183"/>
                    <a:pt x="153" y="189"/>
                  </a:cubicBezTo>
                  <a:cubicBezTo>
                    <a:pt x="138" y="197"/>
                    <a:pt x="123" y="205"/>
                    <a:pt x="109" y="214"/>
                  </a:cubicBezTo>
                  <a:cubicBezTo>
                    <a:pt x="88" y="227"/>
                    <a:pt x="68" y="243"/>
                    <a:pt x="52" y="262"/>
                  </a:cubicBezTo>
                  <a:cubicBezTo>
                    <a:pt x="60" y="244"/>
                    <a:pt x="68" y="228"/>
                    <a:pt x="77" y="211"/>
                  </a:cubicBezTo>
                  <a:cubicBezTo>
                    <a:pt x="84" y="206"/>
                    <a:pt x="86" y="197"/>
                    <a:pt x="92" y="191"/>
                  </a:cubicBezTo>
                  <a:cubicBezTo>
                    <a:pt x="101" y="180"/>
                    <a:pt x="114" y="172"/>
                    <a:pt x="126" y="164"/>
                  </a:cubicBezTo>
                  <a:cubicBezTo>
                    <a:pt x="150" y="147"/>
                    <a:pt x="174" y="133"/>
                    <a:pt x="202" y="125"/>
                  </a:cubicBezTo>
                  <a:cubicBezTo>
                    <a:pt x="203" y="124"/>
                    <a:pt x="203" y="123"/>
                    <a:pt x="202" y="123"/>
                  </a:cubicBezTo>
                  <a:close/>
                </a:path>
              </a:pathLst>
            </a:custGeom>
            <a:solidFill>
              <a:schemeClr val="accent6">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47" name="Group 46"/>
          <p:cNvGrpSpPr/>
          <p:nvPr/>
        </p:nvGrpSpPr>
        <p:grpSpPr>
          <a:xfrm rot="15541647">
            <a:off x="446802" y="6086680"/>
            <a:ext cx="826294" cy="1039813"/>
            <a:chOff x="2171701" y="1085850"/>
            <a:chExt cx="826294" cy="1039813"/>
          </a:xfrm>
        </p:grpSpPr>
        <p:sp>
          <p:nvSpPr>
            <p:cNvPr id="60" name="Freeform 29"/>
            <p:cNvSpPr>
              <a:spLocks/>
            </p:cNvSpPr>
            <p:nvPr/>
          </p:nvSpPr>
          <p:spPr bwMode="auto">
            <a:xfrm>
              <a:off x="2171701" y="1203325"/>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 name="Freeform 30"/>
            <p:cNvSpPr>
              <a:spLocks/>
            </p:cNvSpPr>
            <p:nvPr/>
          </p:nvSpPr>
          <p:spPr bwMode="auto">
            <a:xfrm>
              <a:off x="2186782" y="1181894"/>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67" name="Freeform 31"/>
            <p:cNvSpPr>
              <a:spLocks/>
            </p:cNvSpPr>
            <p:nvPr/>
          </p:nvSpPr>
          <p:spPr bwMode="auto">
            <a:xfrm>
              <a:off x="2228851" y="1085850"/>
              <a:ext cx="677863" cy="996950"/>
            </a:xfrm>
            <a:custGeom>
              <a:avLst/>
              <a:gdLst>
                <a:gd name="T0" fmla="*/ 86 w 259"/>
                <a:gd name="T1" fmla="*/ 77 h 382"/>
                <a:gd name="T2" fmla="*/ 58 w 259"/>
                <a:gd name="T3" fmla="*/ 116 h 382"/>
                <a:gd name="T4" fmla="*/ 0 w 259"/>
                <a:gd name="T5" fmla="*/ 187 h 382"/>
                <a:gd name="T6" fmla="*/ 55 w 259"/>
                <a:gd name="T7" fmla="*/ 125 h 382"/>
                <a:gd name="T8" fmla="*/ 36 w 259"/>
                <a:gd name="T9" fmla="*/ 260 h 382"/>
                <a:gd name="T10" fmla="*/ 48 w 259"/>
                <a:gd name="T11" fmla="*/ 162 h 382"/>
                <a:gd name="T12" fmla="*/ 88 w 259"/>
                <a:gd name="T13" fmla="*/ 83 h 382"/>
                <a:gd name="T14" fmla="*/ 102 w 259"/>
                <a:gd name="T15" fmla="*/ 115 h 382"/>
                <a:gd name="T16" fmla="*/ 74 w 259"/>
                <a:gd name="T17" fmla="*/ 200 h 382"/>
                <a:gd name="T18" fmla="*/ 45 w 259"/>
                <a:gd name="T19" fmla="*/ 236 h 382"/>
                <a:gd name="T20" fmla="*/ 73 w 259"/>
                <a:gd name="T21" fmla="*/ 207 h 382"/>
                <a:gd name="T22" fmla="*/ 85 w 259"/>
                <a:gd name="T23" fmla="*/ 306 h 382"/>
                <a:gd name="T24" fmla="*/ 108 w 259"/>
                <a:gd name="T25" fmla="*/ 127 h 382"/>
                <a:gd name="T26" fmla="*/ 120 w 259"/>
                <a:gd name="T27" fmla="*/ 150 h 382"/>
                <a:gd name="T28" fmla="*/ 132 w 259"/>
                <a:gd name="T29" fmla="*/ 323 h 382"/>
                <a:gd name="T30" fmla="*/ 150 w 259"/>
                <a:gd name="T31" fmla="*/ 199 h 382"/>
                <a:gd name="T32" fmla="*/ 154 w 259"/>
                <a:gd name="T33" fmla="*/ 207 h 382"/>
                <a:gd name="T34" fmla="*/ 162 w 259"/>
                <a:gd name="T35" fmla="*/ 232 h 382"/>
                <a:gd name="T36" fmla="*/ 173 w 259"/>
                <a:gd name="T37" fmla="*/ 346 h 382"/>
                <a:gd name="T38" fmla="*/ 152 w 259"/>
                <a:gd name="T39" fmla="*/ 291 h 382"/>
                <a:gd name="T40" fmla="*/ 176 w 259"/>
                <a:gd name="T41" fmla="*/ 261 h 382"/>
                <a:gd name="T42" fmla="*/ 192 w 259"/>
                <a:gd name="T43" fmla="*/ 303 h 382"/>
                <a:gd name="T44" fmla="*/ 243 w 259"/>
                <a:gd name="T45" fmla="*/ 382 h 382"/>
                <a:gd name="T46" fmla="*/ 181 w 259"/>
                <a:gd name="T47" fmla="*/ 265 h 382"/>
                <a:gd name="T48" fmla="*/ 247 w 259"/>
                <a:gd name="T49" fmla="*/ 325 h 382"/>
                <a:gd name="T50" fmla="*/ 179 w 259"/>
                <a:gd name="T51" fmla="*/ 259 h 382"/>
                <a:gd name="T52" fmla="*/ 209 w 259"/>
                <a:gd name="T53" fmla="*/ 234 h 382"/>
                <a:gd name="T54" fmla="*/ 253 w 259"/>
                <a:gd name="T55" fmla="*/ 280 h 382"/>
                <a:gd name="T56" fmla="*/ 154 w 259"/>
                <a:gd name="T57" fmla="*/ 197 h 382"/>
                <a:gd name="T58" fmla="*/ 158 w 259"/>
                <a:gd name="T59" fmla="*/ 149 h 382"/>
                <a:gd name="T60" fmla="*/ 256 w 259"/>
                <a:gd name="T61" fmla="*/ 242 h 382"/>
                <a:gd name="T62" fmla="*/ 200 w 259"/>
                <a:gd name="T63" fmla="*/ 171 h 382"/>
                <a:gd name="T64" fmla="*/ 119 w 259"/>
                <a:gd name="T65" fmla="*/ 129 h 382"/>
                <a:gd name="T66" fmla="*/ 109 w 259"/>
                <a:gd name="T67" fmla="*/ 109 h 382"/>
                <a:gd name="T68" fmla="*/ 180 w 259"/>
                <a:gd name="T69" fmla="*/ 114 h 382"/>
                <a:gd name="T70" fmla="*/ 257 w 259"/>
                <a:gd name="T71" fmla="*/ 175 h 382"/>
                <a:gd name="T72" fmla="*/ 186 w 259"/>
                <a:gd name="T73" fmla="*/ 111 h 382"/>
                <a:gd name="T74" fmla="*/ 246 w 259"/>
                <a:gd name="T75" fmla="*/ 113 h 382"/>
                <a:gd name="T76" fmla="*/ 121 w 259"/>
                <a:gd name="T77" fmla="*/ 80 h 382"/>
                <a:gd name="T78" fmla="*/ 242 w 259"/>
                <a:gd name="T79" fmla="*/ 92 h 382"/>
                <a:gd name="T80" fmla="*/ 173 w 259"/>
                <a:gd name="T81" fmla="*/ 75 h 382"/>
                <a:gd name="T82" fmla="*/ 95 w 259"/>
                <a:gd name="T83" fmla="*/ 76 h 382"/>
                <a:gd name="T84" fmla="*/ 58 w 259"/>
                <a:gd name="T85" fmla="*/ 8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9" h="382">
                  <a:moveTo>
                    <a:pt x="58" y="8"/>
                  </a:moveTo>
                  <a:cubicBezTo>
                    <a:pt x="66" y="31"/>
                    <a:pt x="76" y="54"/>
                    <a:pt x="86" y="77"/>
                  </a:cubicBezTo>
                  <a:cubicBezTo>
                    <a:pt x="86" y="77"/>
                    <a:pt x="85" y="77"/>
                    <a:pt x="85" y="77"/>
                  </a:cubicBezTo>
                  <a:cubicBezTo>
                    <a:pt x="73" y="86"/>
                    <a:pt x="65" y="101"/>
                    <a:pt x="58" y="116"/>
                  </a:cubicBezTo>
                  <a:cubicBezTo>
                    <a:pt x="58" y="116"/>
                    <a:pt x="57" y="116"/>
                    <a:pt x="57" y="116"/>
                  </a:cubicBezTo>
                  <a:cubicBezTo>
                    <a:pt x="31" y="132"/>
                    <a:pt x="9" y="157"/>
                    <a:pt x="0" y="187"/>
                  </a:cubicBezTo>
                  <a:cubicBezTo>
                    <a:pt x="0" y="187"/>
                    <a:pt x="0" y="187"/>
                    <a:pt x="0" y="187"/>
                  </a:cubicBezTo>
                  <a:cubicBezTo>
                    <a:pt x="13" y="160"/>
                    <a:pt x="30" y="140"/>
                    <a:pt x="55" y="125"/>
                  </a:cubicBezTo>
                  <a:cubicBezTo>
                    <a:pt x="50" y="138"/>
                    <a:pt x="46" y="151"/>
                    <a:pt x="42" y="163"/>
                  </a:cubicBezTo>
                  <a:cubicBezTo>
                    <a:pt x="32" y="196"/>
                    <a:pt x="28" y="227"/>
                    <a:pt x="36" y="260"/>
                  </a:cubicBezTo>
                  <a:cubicBezTo>
                    <a:pt x="36" y="261"/>
                    <a:pt x="38" y="261"/>
                    <a:pt x="38" y="260"/>
                  </a:cubicBezTo>
                  <a:cubicBezTo>
                    <a:pt x="30" y="227"/>
                    <a:pt x="37" y="194"/>
                    <a:pt x="48" y="162"/>
                  </a:cubicBezTo>
                  <a:cubicBezTo>
                    <a:pt x="53" y="148"/>
                    <a:pt x="58" y="134"/>
                    <a:pt x="65" y="120"/>
                  </a:cubicBezTo>
                  <a:cubicBezTo>
                    <a:pt x="71" y="107"/>
                    <a:pt x="81" y="95"/>
                    <a:pt x="88" y="83"/>
                  </a:cubicBezTo>
                  <a:cubicBezTo>
                    <a:pt x="88" y="83"/>
                    <a:pt x="88" y="83"/>
                    <a:pt x="88" y="83"/>
                  </a:cubicBezTo>
                  <a:cubicBezTo>
                    <a:pt x="93" y="94"/>
                    <a:pt x="98" y="104"/>
                    <a:pt x="102" y="115"/>
                  </a:cubicBezTo>
                  <a:cubicBezTo>
                    <a:pt x="103" y="117"/>
                    <a:pt x="104" y="119"/>
                    <a:pt x="105" y="120"/>
                  </a:cubicBezTo>
                  <a:cubicBezTo>
                    <a:pt x="85" y="142"/>
                    <a:pt x="78" y="172"/>
                    <a:pt x="74" y="200"/>
                  </a:cubicBezTo>
                  <a:cubicBezTo>
                    <a:pt x="68" y="206"/>
                    <a:pt x="63" y="211"/>
                    <a:pt x="57" y="218"/>
                  </a:cubicBezTo>
                  <a:cubicBezTo>
                    <a:pt x="53" y="224"/>
                    <a:pt x="49" y="230"/>
                    <a:pt x="45" y="236"/>
                  </a:cubicBezTo>
                  <a:cubicBezTo>
                    <a:pt x="45" y="237"/>
                    <a:pt x="46" y="237"/>
                    <a:pt x="46" y="237"/>
                  </a:cubicBezTo>
                  <a:cubicBezTo>
                    <a:pt x="54" y="226"/>
                    <a:pt x="63" y="216"/>
                    <a:pt x="73" y="207"/>
                  </a:cubicBezTo>
                  <a:cubicBezTo>
                    <a:pt x="70" y="240"/>
                    <a:pt x="74" y="274"/>
                    <a:pt x="84" y="306"/>
                  </a:cubicBezTo>
                  <a:cubicBezTo>
                    <a:pt x="84" y="307"/>
                    <a:pt x="85" y="307"/>
                    <a:pt x="85" y="306"/>
                  </a:cubicBezTo>
                  <a:cubicBezTo>
                    <a:pt x="77" y="275"/>
                    <a:pt x="74" y="242"/>
                    <a:pt x="78" y="210"/>
                  </a:cubicBezTo>
                  <a:cubicBezTo>
                    <a:pt x="81" y="181"/>
                    <a:pt x="89" y="150"/>
                    <a:pt x="108" y="127"/>
                  </a:cubicBezTo>
                  <a:cubicBezTo>
                    <a:pt x="112" y="135"/>
                    <a:pt x="116" y="142"/>
                    <a:pt x="120" y="149"/>
                  </a:cubicBezTo>
                  <a:cubicBezTo>
                    <a:pt x="120" y="150"/>
                    <a:pt x="120" y="150"/>
                    <a:pt x="120" y="150"/>
                  </a:cubicBezTo>
                  <a:cubicBezTo>
                    <a:pt x="83" y="199"/>
                    <a:pt x="101" y="276"/>
                    <a:pt x="130" y="324"/>
                  </a:cubicBezTo>
                  <a:cubicBezTo>
                    <a:pt x="131" y="326"/>
                    <a:pt x="133" y="325"/>
                    <a:pt x="132" y="323"/>
                  </a:cubicBezTo>
                  <a:cubicBezTo>
                    <a:pt x="103" y="276"/>
                    <a:pt x="90" y="204"/>
                    <a:pt x="124" y="156"/>
                  </a:cubicBezTo>
                  <a:cubicBezTo>
                    <a:pt x="133" y="170"/>
                    <a:pt x="142" y="184"/>
                    <a:pt x="150" y="199"/>
                  </a:cubicBezTo>
                  <a:cubicBezTo>
                    <a:pt x="150" y="200"/>
                    <a:pt x="150" y="200"/>
                    <a:pt x="150" y="200"/>
                  </a:cubicBezTo>
                  <a:cubicBezTo>
                    <a:pt x="151" y="202"/>
                    <a:pt x="153" y="204"/>
                    <a:pt x="154" y="207"/>
                  </a:cubicBezTo>
                  <a:cubicBezTo>
                    <a:pt x="157" y="214"/>
                    <a:pt x="161" y="222"/>
                    <a:pt x="164" y="230"/>
                  </a:cubicBezTo>
                  <a:cubicBezTo>
                    <a:pt x="163" y="230"/>
                    <a:pt x="162" y="231"/>
                    <a:pt x="162" y="232"/>
                  </a:cubicBezTo>
                  <a:cubicBezTo>
                    <a:pt x="153" y="251"/>
                    <a:pt x="146" y="272"/>
                    <a:pt x="148" y="293"/>
                  </a:cubicBezTo>
                  <a:cubicBezTo>
                    <a:pt x="150" y="314"/>
                    <a:pt x="164" y="328"/>
                    <a:pt x="173" y="346"/>
                  </a:cubicBezTo>
                  <a:cubicBezTo>
                    <a:pt x="173" y="346"/>
                    <a:pt x="173" y="346"/>
                    <a:pt x="173" y="346"/>
                  </a:cubicBezTo>
                  <a:cubicBezTo>
                    <a:pt x="165" y="327"/>
                    <a:pt x="153" y="312"/>
                    <a:pt x="152" y="291"/>
                  </a:cubicBezTo>
                  <a:cubicBezTo>
                    <a:pt x="151" y="271"/>
                    <a:pt x="158" y="253"/>
                    <a:pt x="166" y="235"/>
                  </a:cubicBezTo>
                  <a:cubicBezTo>
                    <a:pt x="169" y="244"/>
                    <a:pt x="173" y="252"/>
                    <a:pt x="176" y="261"/>
                  </a:cubicBezTo>
                  <a:cubicBezTo>
                    <a:pt x="176" y="262"/>
                    <a:pt x="176" y="262"/>
                    <a:pt x="177" y="262"/>
                  </a:cubicBezTo>
                  <a:cubicBezTo>
                    <a:pt x="182" y="276"/>
                    <a:pt x="187" y="289"/>
                    <a:pt x="192" y="303"/>
                  </a:cubicBezTo>
                  <a:cubicBezTo>
                    <a:pt x="204" y="331"/>
                    <a:pt x="218" y="363"/>
                    <a:pt x="243" y="382"/>
                  </a:cubicBezTo>
                  <a:cubicBezTo>
                    <a:pt x="243" y="382"/>
                    <a:pt x="243" y="382"/>
                    <a:pt x="243" y="382"/>
                  </a:cubicBezTo>
                  <a:cubicBezTo>
                    <a:pt x="217" y="360"/>
                    <a:pt x="204" y="323"/>
                    <a:pt x="192" y="293"/>
                  </a:cubicBezTo>
                  <a:cubicBezTo>
                    <a:pt x="188" y="284"/>
                    <a:pt x="185" y="274"/>
                    <a:pt x="181" y="265"/>
                  </a:cubicBezTo>
                  <a:cubicBezTo>
                    <a:pt x="207" y="281"/>
                    <a:pt x="228" y="301"/>
                    <a:pt x="246" y="325"/>
                  </a:cubicBezTo>
                  <a:cubicBezTo>
                    <a:pt x="246" y="326"/>
                    <a:pt x="247" y="325"/>
                    <a:pt x="247" y="325"/>
                  </a:cubicBezTo>
                  <a:cubicBezTo>
                    <a:pt x="230" y="297"/>
                    <a:pt x="207" y="275"/>
                    <a:pt x="179" y="259"/>
                  </a:cubicBezTo>
                  <a:cubicBezTo>
                    <a:pt x="179" y="259"/>
                    <a:pt x="179" y="259"/>
                    <a:pt x="179" y="259"/>
                  </a:cubicBezTo>
                  <a:cubicBezTo>
                    <a:pt x="172" y="240"/>
                    <a:pt x="165" y="221"/>
                    <a:pt x="157" y="202"/>
                  </a:cubicBezTo>
                  <a:cubicBezTo>
                    <a:pt x="176" y="207"/>
                    <a:pt x="194" y="222"/>
                    <a:pt x="209" y="234"/>
                  </a:cubicBezTo>
                  <a:cubicBezTo>
                    <a:pt x="226" y="247"/>
                    <a:pt x="241" y="262"/>
                    <a:pt x="253" y="281"/>
                  </a:cubicBezTo>
                  <a:cubicBezTo>
                    <a:pt x="253" y="281"/>
                    <a:pt x="253" y="281"/>
                    <a:pt x="253" y="280"/>
                  </a:cubicBezTo>
                  <a:cubicBezTo>
                    <a:pt x="243" y="259"/>
                    <a:pt x="227" y="244"/>
                    <a:pt x="209" y="229"/>
                  </a:cubicBezTo>
                  <a:cubicBezTo>
                    <a:pt x="193" y="216"/>
                    <a:pt x="175" y="200"/>
                    <a:pt x="154" y="197"/>
                  </a:cubicBezTo>
                  <a:cubicBezTo>
                    <a:pt x="145" y="176"/>
                    <a:pt x="133" y="156"/>
                    <a:pt x="122" y="136"/>
                  </a:cubicBezTo>
                  <a:cubicBezTo>
                    <a:pt x="133" y="141"/>
                    <a:pt x="146" y="144"/>
                    <a:pt x="158" y="149"/>
                  </a:cubicBezTo>
                  <a:cubicBezTo>
                    <a:pt x="171" y="155"/>
                    <a:pt x="184" y="162"/>
                    <a:pt x="195" y="171"/>
                  </a:cubicBezTo>
                  <a:cubicBezTo>
                    <a:pt x="221" y="190"/>
                    <a:pt x="238" y="215"/>
                    <a:pt x="256" y="242"/>
                  </a:cubicBezTo>
                  <a:cubicBezTo>
                    <a:pt x="256" y="242"/>
                    <a:pt x="257" y="242"/>
                    <a:pt x="257" y="242"/>
                  </a:cubicBezTo>
                  <a:cubicBezTo>
                    <a:pt x="245" y="214"/>
                    <a:pt x="223" y="189"/>
                    <a:pt x="200" y="171"/>
                  </a:cubicBezTo>
                  <a:cubicBezTo>
                    <a:pt x="187" y="161"/>
                    <a:pt x="174" y="152"/>
                    <a:pt x="160" y="145"/>
                  </a:cubicBezTo>
                  <a:cubicBezTo>
                    <a:pt x="148" y="138"/>
                    <a:pt x="133" y="130"/>
                    <a:pt x="119" y="129"/>
                  </a:cubicBezTo>
                  <a:cubicBezTo>
                    <a:pt x="118" y="129"/>
                    <a:pt x="118" y="129"/>
                    <a:pt x="118" y="129"/>
                  </a:cubicBezTo>
                  <a:cubicBezTo>
                    <a:pt x="115" y="123"/>
                    <a:pt x="112" y="116"/>
                    <a:pt x="109" y="109"/>
                  </a:cubicBezTo>
                  <a:cubicBezTo>
                    <a:pt x="105" y="101"/>
                    <a:pt x="102" y="92"/>
                    <a:pt x="98" y="84"/>
                  </a:cubicBezTo>
                  <a:cubicBezTo>
                    <a:pt x="128" y="87"/>
                    <a:pt x="155" y="98"/>
                    <a:pt x="180" y="114"/>
                  </a:cubicBezTo>
                  <a:cubicBezTo>
                    <a:pt x="193" y="121"/>
                    <a:pt x="205" y="130"/>
                    <a:pt x="217" y="138"/>
                  </a:cubicBezTo>
                  <a:cubicBezTo>
                    <a:pt x="232" y="148"/>
                    <a:pt x="248" y="159"/>
                    <a:pt x="257" y="175"/>
                  </a:cubicBezTo>
                  <a:cubicBezTo>
                    <a:pt x="258" y="175"/>
                    <a:pt x="259" y="175"/>
                    <a:pt x="259" y="174"/>
                  </a:cubicBezTo>
                  <a:cubicBezTo>
                    <a:pt x="244" y="147"/>
                    <a:pt x="212" y="127"/>
                    <a:pt x="186" y="111"/>
                  </a:cubicBezTo>
                  <a:cubicBezTo>
                    <a:pt x="206" y="104"/>
                    <a:pt x="226" y="107"/>
                    <a:pt x="246" y="114"/>
                  </a:cubicBezTo>
                  <a:cubicBezTo>
                    <a:pt x="246" y="114"/>
                    <a:pt x="247" y="113"/>
                    <a:pt x="246" y="113"/>
                  </a:cubicBezTo>
                  <a:cubicBezTo>
                    <a:pt x="226" y="101"/>
                    <a:pt x="202" y="102"/>
                    <a:pt x="181" y="108"/>
                  </a:cubicBezTo>
                  <a:cubicBezTo>
                    <a:pt x="162" y="96"/>
                    <a:pt x="142" y="86"/>
                    <a:pt x="121" y="80"/>
                  </a:cubicBezTo>
                  <a:cubicBezTo>
                    <a:pt x="138" y="79"/>
                    <a:pt x="154" y="78"/>
                    <a:pt x="171" y="78"/>
                  </a:cubicBezTo>
                  <a:cubicBezTo>
                    <a:pt x="196" y="79"/>
                    <a:pt x="218" y="87"/>
                    <a:pt x="242" y="92"/>
                  </a:cubicBezTo>
                  <a:cubicBezTo>
                    <a:pt x="243" y="92"/>
                    <a:pt x="243" y="92"/>
                    <a:pt x="243" y="92"/>
                  </a:cubicBezTo>
                  <a:cubicBezTo>
                    <a:pt x="223" y="80"/>
                    <a:pt x="196" y="77"/>
                    <a:pt x="173" y="75"/>
                  </a:cubicBezTo>
                  <a:cubicBezTo>
                    <a:pt x="150" y="74"/>
                    <a:pt x="127" y="74"/>
                    <a:pt x="104" y="77"/>
                  </a:cubicBezTo>
                  <a:cubicBezTo>
                    <a:pt x="101" y="76"/>
                    <a:pt x="98" y="76"/>
                    <a:pt x="95" y="76"/>
                  </a:cubicBezTo>
                  <a:cubicBezTo>
                    <a:pt x="86" y="52"/>
                    <a:pt x="76" y="28"/>
                    <a:pt x="65" y="5"/>
                  </a:cubicBezTo>
                  <a:cubicBezTo>
                    <a:pt x="63" y="0"/>
                    <a:pt x="56" y="4"/>
                    <a:pt x="58" y="8"/>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68" name="Group 67"/>
          <p:cNvGrpSpPr/>
          <p:nvPr/>
        </p:nvGrpSpPr>
        <p:grpSpPr>
          <a:xfrm>
            <a:off x="-232581" y="6094753"/>
            <a:ext cx="1074738" cy="942975"/>
            <a:chOff x="8523287" y="4378326"/>
            <a:chExt cx="1074738" cy="942975"/>
          </a:xfrm>
        </p:grpSpPr>
        <p:grpSp>
          <p:nvGrpSpPr>
            <p:cNvPr id="71" name="Group 70"/>
            <p:cNvGrpSpPr/>
            <p:nvPr/>
          </p:nvGrpSpPr>
          <p:grpSpPr>
            <a:xfrm>
              <a:off x="8523287" y="4378326"/>
              <a:ext cx="1074738" cy="942975"/>
              <a:chOff x="8523287" y="4378326"/>
              <a:chExt cx="1074738" cy="942975"/>
            </a:xfrm>
          </p:grpSpPr>
          <p:sp>
            <p:nvSpPr>
              <p:cNvPr id="100" name="Freeform 85"/>
              <p:cNvSpPr>
                <a:spLocks/>
              </p:cNvSpPr>
              <p:nvPr/>
            </p:nvSpPr>
            <p:spPr bwMode="auto">
              <a:xfrm>
                <a:off x="8523287" y="4378326"/>
                <a:ext cx="1074738" cy="942975"/>
              </a:xfrm>
              <a:custGeom>
                <a:avLst/>
                <a:gdLst>
                  <a:gd name="T0" fmla="*/ 398 w 412"/>
                  <a:gd name="T1" fmla="*/ 185 h 361"/>
                  <a:gd name="T2" fmla="*/ 362 w 412"/>
                  <a:gd name="T3" fmla="*/ 177 h 361"/>
                  <a:gd name="T4" fmla="*/ 321 w 412"/>
                  <a:gd name="T5" fmla="*/ 178 h 361"/>
                  <a:gd name="T6" fmla="*/ 381 w 412"/>
                  <a:gd name="T7" fmla="*/ 150 h 361"/>
                  <a:gd name="T8" fmla="*/ 377 w 412"/>
                  <a:gd name="T9" fmla="*/ 128 h 361"/>
                  <a:gd name="T10" fmla="*/ 366 w 412"/>
                  <a:gd name="T11" fmla="*/ 123 h 361"/>
                  <a:gd name="T12" fmla="*/ 359 w 412"/>
                  <a:gd name="T13" fmla="*/ 121 h 361"/>
                  <a:gd name="T14" fmla="*/ 352 w 412"/>
                  <a:gd name="T15" fmla="*/ 108 h 361"/>
                  <a:gd name="T16" fmla="*/ 346 w 412"/>
                  <a:gd name="T17" fmla="*/ 63 h 361"/>
                  <a:gd name="T18" fmla="*/ 327 w 412"/>
                  <a:gd name="T19" fmla="*/ 44 h 361"/>
                  <a:gd name="T20" fmla="*/ 297 w 412"/>
                  <a:gd name="T21" fmla="*/ 60 h 361"/>
                  <a:gd name="T22" fmla="*/ 267 w 412"/>
                  <a:gd name="T23" fmla="*/ 88 h 361"/>
                  <a:gd name="T24" fmla="*/ 255 w 412"/>
                  <a:gd name="T25" fmla="*/ 102 h 361"/>
                  <a:gd name="T26" fmla="*/ 248 w 412"/>
                  <a:gd name="T27" fmla="*/ 111 h 361"/>
                  <a:gd name="T28" fmla="*/ 245 w 412"/>
                  <a:gd name="T29" fmla="*/ 115 h 361"/>
                  <a:gd name="T30" fmla="*/ 238 w 412"/>
                  <a:gd name="T31" fmla="*/ 114 h 361"/>
                  <a:gd name="T32" fmla="*/ 235 w 412"/>
                  <a:gd name="T33" fmla="*/ 108 h 361"/>
                  <a:gd name="T34" fmla="*/ 245 w 412"/>
                  <a:gd name="T35" fmla="*/ 65 h 361"/>
                  <a:gd name="T36" fmla="*/ 222 w 412"/>
                  <a:gd name="T37" fmla="*/ 6 h 361"/>
                  <a:gd name="T38" fmla="*/ 194 w 412"/>
                  <a:gd name="T39" fmla="*/ 3 h 361"/>
                  <a:gd name="T40" fmla="*/ 183 w 412"/>
                  <a:gd name="T41" fmla="*/ 11 h 361"/>
                  <a:gd name="T42" fmla="*/ 162 w 412"/>
                  <a:gd name="T43" fmla="*/ 21 h 361"/>
                  <a:gd name="T44" fmla="*/ 124 w 412"/>
                  <a:gd name="T45" fmla="*/ 17 h 361"/>
                  <a:gd name="T46" fmla="*/ 98 w 412"/>
                  <a:gd name="T47" fmla="*/ 34 h 361"/>
                  <a:gd name="T48" fmla="*/ 104 w 412"/>
                  <a:gd name="T49" fmla="*/ 99 h 361"/>
                  <a:gd name="T50" fmla="*/ 161 w 412"/>
                  <a:gd name="T51" fmla="*/ 136 h 361"/>
                  <a:gd name="T52" fmla="*/ 82 w 412"/>
                  <a:gd name="T53" fmla="*/ 99 h 361"/>
                  <a:gd name="T54" fmla="*/ 46 w 412"/>
                  <a:gd name="T55" fmla="*/ 89 h 361"/>
                  <a:gd name="T56" fmla="*/ 34 w 412"/>
                  <a:gd name="T57" fmla="*/ 114 h 361"/>
                  <a:gd name="T58" fmla="*/ 8 w 412"/>
                  <a:gd name="T59" fmla="*/ 143 h 361"/>
                  <a:gd name="T60" fmla="*/ 3 w 412"/>
                  <a:gd name="T61" fmla="*/ 179 h 361"/>
                  <a:gd name="T62" fmla="*/ 9 w 412"/>
                  <a:gd name="T63" fmla="*/ 199 h 361"/>
                  <a:gd name="T64" fmla="*/ 21 w 412"/>
                  <a:gd name="T65" fmla="*/ 206 h 361"/>
                  <a:gd name="T66" fmla="*/ 68 w 412"/>
                  <a:gd name="T67" fmla="*/ 213 h 361"/>
                  <a:gd name="T68" fmla="*/ 78 w 412"/>
                  <a:gd name="T69" fmla="*/ 228 h 361"/>
                  <a:gd name="T70" fmla="*/ 99 w 412"/>
                  <a:gd name="T71" fmla="*/ 231 h 361"/>
                  <a:gd name="T72" fmla="*/ 100 w 412"/>
                  <a:gd name="T73" fmla="*/ 230 h 361"/>
                  <a:gd name="T74" fmla="*/ 57 w 412"/>
                  <a:gd name="T75" fmla="*/ 265 h 361"/>
                  <a:gd name="T76" fmla="*/ 68 w 412"/>
                  <a:gd name="T77" fmla="*/ 308 h 361"/>
                  <a:gd name="T78" fmla="*/ 97 w 412"/>
                  <a:gd name="T79" fmla="*/ 317 h 361"/>
                  <a:gd name="T80" fmla="*/ 100 w 412"/>
                  <a:gd name="T81" fmla="*/ 328 h 361"/>
                  <a:gd name="T82" fmla="*/ 121 w 412"/>
                  <a:gd name="T83" fmla="*/ 334 h 361"/>
                  <a:gd name="T84" fmla="*/ 154 w 412"/>
                  <a:gd name="T85" fmla="*/ 325 h 361"/>
                  <a:gd name="T86" fmla="*/ 189 w 412"/>
                  <a:gd name="T87" fmla="*/ 335 h 361"/>
                  <a:gd name="T88" fmla="*/ 239 w 412"/>
                  <a:gd name="T89" fmla="*/ 345 h 361"/>
                  <a:gd name="T90" fmla="*/ 251 w 412"/>
                  <a:gd name="T91" fmla="*/ 336 h 361"/>
                  <a:gd name="T92" fmla="*/ 264 w 412"/>
                  <a:gd name="T93" fmla="*/ 331 h 361"/>
                  <a:gd name="T94" fmla="*/ 275 w 412"/>
                  <a:gd name="T95" fmla="*/ 314 h 361"/>
                  <a:gd name="T96" fmla="*/ 265 w 412"/>
                  <a:gd name="T97" fmla="*/ 283 h 361"/>
                  <a:gd name="T98" fmla="*/ 256 w 412"/>
                  <a:gd name="T99" fmla="*/ 268 h 361"/>
                  <a:gd name="T100" fmla="*/ 250 w 412"/>
                  <a:gd name="T101" fmla="*/ 249 h 361"/>
                  <a:gd name="T102" fmla="*/ 292 w 412"/>
                  <a:gd name="T103" fmla="*/ 296 h 361"/>
                  <a:gd name="T104" fmla="*/ 347 w 412"/>
                  <a:gd name="T105" fmla="*/ 300 h 361"/>
                  <a:gd name="T106" fmla="*/ 365 w 412"/>
                  <a:gd name="T107" fmla="*/ 282 h 361"/>
                  <a:gd name="T108" fmla="*/ 368 w 412"/>
                  <a:gd name="T109" fmla="*/ 271 h 361"/>
                  <a:gd name="T110" fmla="*/ 370 w 412"/>
                  <a:gd name="T111" fmla="*/ 268 h 361"/>
                  <a:gd name="T112" fmla="*/ 375 w 412"/>
                  <a:gd name="T113" fmla="*/ 265 h 361"/>
                  <a:gd name="T114" fmla="*/ 389 w 412"/>
                  <a:gd name="T115" fmla="*/ 228 h 361"/>
                  <a:gd name="T116" fmla="*/ 409 w 412"/>
                  <a:gd name="T117" fmla="*/ 208 h 361"/>
                  <a:gd name="T118" fmla="*/ 398 w 412"/>
                  <a:gd name="T119" fmla="*/ 185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12" h="361">
                    <a:moveTo>
                      <a:pt x="398" y="185"/>
                    </a:moveTo>
                    <a:cubicBezTo>
                      <a:pt x="387" y="180"/>
                      <a:pt x="374" y="177"/>
                      <a:pt x="362" y="177"/>
                    </a:cubicBezTo>
                    <a:cubicBezTo>
                      <a:pt x="349" y="176"/>
                      <a:pt x="334" y="182"/>
                      <a:pt x="321" y="178"/>
                    </a:cubicBezTo>
                    <a:cubicBezTo>
                      <a:pt x="340" y="169"/>
                      <a:pt x="373" y="173"/>
                      <a:pt x="381" y="150"/>
                    </a:cubicBezTo>
                    <a:cubicBezTo>
                      <a:pt x="384" y="142"/>
                      <a:pt x="383" y="133"/>
                      <a:pt x="377" y="128"/>
                    </a:cubicBezTo>
                    <a:cubicBezTo>
                      <a:pt x="374" y="125"/>
                      <a:pt x="370" y="124"/>
                      <a:pt x="366" y="123"/>
                    </a:cubicBezTo>
                    <a:cubicBezTo>
                      <a:pt x="364" y="123"/>
                      <a:pt x="361" y="122"/>
                      <a:pt x="359" y="121"/>
                    </a:cubicBezTo>
                    <a:cubicBezTo>
                      <a:pt x="353" y="119"/>
                      <a:pt x="353" y="113"/>
                      <a:pt x="352" y="108"/>
                    </a:cubicBezTo>
                    <a:cubicBezTo>
                      <a:pt x="350" y="93"/>
                      <a:pt x="350" y="77"/>
                      <a:pt x="346" y="63"/>
                    </a:cubicBezTo>
                    <a:cubicBezTo>
                      <a:pt x="344" y="54"/>
                      <a:pt x="337" y="44"/>
                      <a:pt x="327" y="44"/>
                    </a:cubicBezTo>
                    <a:cubicBezTo>
                      <a:pt x="316" y="44"/>
                      <a:pt x="305" y="54"/>
                      <a:pt x="297" y="60"/>
                    </a:cubicBezTo>
                    <a:cubicBezTo>
                      <a:pt x="286" y="69"/>
                      <a:pt x="276" y="78"/>
                      <a:pt x="267" y="88"/>
                    </a:cubicBezTo>
                    <a:cubicBezTo>
                      <a:pt x="263" y="93"/>
                      <a:pt x="259" y="97"/>
                      <a:pt x="255" y="102"/>
                    </a:cubicBezTo>
                    <a:cubicBezTo>
                      <a:pt x="253" y="105"/>
                      <a:pt x="250" y="108"/>
                      <a:pt x="248" y="111"/>
                    </a:cubicBezTo>
                    <a:cubicBezTo>
                      <a:pt x="247" y="112"/>
                      <a:pt x="246" y="114"/>
                      <a:pt x="245" y="115"/>
                    </a:cubicBezTo>
                    <a:cubicBezTo>
                      <a:pt x="243" y="117"/>
                      <a:pt x="241" y="117"/>
                      <a:pt x="238" y="114"/>
                    </a:cubicBezTo>
                    <a:cubicBezTo>
                      <a:pt x="235" y="113"/>
                      <a:pt x="234" y="111"/>
                      <a:pt x="235" y="108"/>
                    </a:cubicBezTo>
                    <a:cubicBezTo>
                      <a:pt x="238" y="94"/>
                      <a:pt x="243" y="80"/>
                      <a:pt x="245" y="65"/>
                    </a:cubicBezTo>
                    <a:cubicBezTo>
                      <a:pt x="248" y="44"/>
                      <a:pt x="243" y="17"/>
                      <a:pt x="222" y="6"/>
                    </a:cubicBezTo>
                    <a:cubicBezTo>
                      <a:pt x="214" y="1"/>
                      <a:pt x="203" y="0"/>
                      <a:pt x="194" y="3"/>
                    </a:cubicBezTo>
                    <a:cubicBezTo>
                      <a:pt x="190" y="5"/>
                      <a:pt x="186" y="7"/>
                      <a:pt x="183" y="11"/>
                    </a:cubicBezTo>
                    <a:cubicBezTo>
                      <a:pt x="177" y="17"/>
                      <a:pt x="171" y="21"/>
                      <a:pt x="162" y="21"/>
                    </a:cubicBezTo>
                    <a:cubicBezTo>
                      <a:pt x="149" y="20"/>
                      <a:pt x="138" y="15"/>
                      <a:pt x="124" y="17"/>
                    </a:cubicBezTo>
                    <a:cubicBezTo>
                      <a:pt x="114" y="20"/>
                      <a:pt x="104" y="26"/>
                      <a:pt x="98" y="34"/>
                    </a:cubicBezTo>
                    <a:cubicBezTo>
                      <a:pt x="82" y="54"/>
                      <a:pt x="86" y="82"/>
                      <a:pt x="104" y="99"/>
                    </a:cubicBezTo>
                    <a:cubicBezTo>
                      <a:pt x="121" y="114"/>
                      <a:pt x="144" y="121"/>
                      <a:pt x="161" y="136"/>
                    </a:cubicBezTo>
                    <a:cubicBezTo>
                      <a:pt x="131" y="144"/>
                      <a:pt x="105" y="113"/>
                      <a:pt x="82" y="99"/>
                    </a:cubicBezTo>
                    <a:cubicBezTo>
                      <a:pt x="72" y="92"/>
                      <a:pt x="59" y="87"/>
                      <a:pt x="46" y="89"/>
                    </a:cubicBezTo>
                    <a:cubicBezTo>
                      <a:pt x="32" y="91"/>
                      <a:pt x="34" y="103"/>
                      <a:pt x="34" y="114"/>
                    </a:cubicBezTo>
                    <a:cubicBezTo>
                      <a:pt x="34" y="130"/>
                      <a:pt x="17" y="133"/>
                      <a:pt x="8" y="143"/>
                    </a:cubicBezTo>
                    <a:cubicBezTo>
                      <a:pt x="0" y="153"/>
                      <a:pt x="0" y="167"/>
                      <a:pt x="3" y="179"/>
                    </a:cubicBezTo>
                    <a:cubicBezTo>
                      <a:pt x="4" y="186"/>
                      <a:pt x="6" y="193"/>
                      <a:pt x="9" y="199"/>
                    </a:cubicBezTo>
                    <a:cubicBezTo>
                      <a:pt x="12" y="204"/>
                      <a:pt x="16" y="206"/>
                      <a:pt x="21" y="206"/>
                    </a:cubicBezTo>
                    <a:cubicBezTo>
                      <a:pt x="36" y="205"/>
                      <a:pt x="59" y="195"/>
                      <a:pt x="68" y="213"/>
                    </a:cubicBezTo>
                    <a:cubicBezTo>
                      <a:pt x="71" y="219"/>
                      <a:pt x="71" y="225"/>
                      <a:pt x="78" y="228"/>
                    </a:cubicBezTo>
                    <a:cubicBezTo>
                      <a:pt x="84" y="232"/>
                      <a:pt x="92" y="231"/>
                      <a:pt x="99" y="231"/>
                    </a:cubicBezTo>
                    <a:cubicBezTo>
                      <a:pt x="99" y="231"/>
                      <a:pt x="99" y="230"/>
                      <a:pt x="100" y="230"/>
                    </a:cubicBezTo>
                    <a:cubicBezTo>
                      <a:pt x="85" y="240"/>
                      <a:pt x="67" y="249"/>
                      <a:pt x="57" y="265"/>
                    </a:cubicBezTo>
                    <a:cubicBezTo>
                      <a:pt x="47" y="282"/>
                      <a:pt x="51" y="298"/>
                      <a:pt x="68" y="308"/>
                    </a:cubicBezTo>
                    <a:cubicBezTo>
                      <a:pt x="75" y="311"/>
                      <a:pt x="86" y="316"/>
                      <a:pt x="97" y="317"/>
                    </a:cubicBezTo>
                    <a:cubicBezTo>
                      <a:pt x="96" y="321"/>
                      <a:pt x="97" y="325"/>
                      <a:pt x="100" y="328"/>
                    </a:cubicBezTo>
                    <a:cubicBezTo>
                      <a:pt x="105" y="334"/>
                      <a:pt x="113" y="336"/>
                      <a:pt x="121" y="334"/>
                    </a:cubicBezTo>
                    <a:cubicBezTo>
                      <a:pt x="132" y="332"/>
                      <a:pt x="142" y="326"/>
                      <a:pt x="154" y="325"/>
                    </a:cubicBezTo>
                    <a:cubicBezTo>
                      <a:pt x="166" y="325"/>
                      <a:pt x="179" y="328"/>
                      <a:pt x="189" y="335"/>
                    </a:cubicBezTo>
                    <a:cubicBezTo>
                      <a:pt x="204" y="344"/>
                      <a:pt x="222" y="361"/>
                      <a:pt x="239" y="345"/>
                    </a:cubicBezTo>
                    <a:cubicBezTo>
                      <a:pt x="243" y="342"/>
                      <a:pt x="246" y="338"/>
                      <a:pt x="251" y="336"/>
                    </a:cubicBezTo>
                    <a:cubicBezTo>
                      <a:pt x="255" y="334"/>
                      <a:pt x="260" y="333"/>
                      <a:pt x="264" y="331"/>
                    </a:cubicBezTo>
                    <a:cubicBezTo>
                      <a:pt x="271" y="328"/>
                      <a:pt x="275" y="322"/>
                      <a:pt x="275" y="314"/>
                    </a:cubicBezTo>
                    <a:cubicBezTo>
                      <a:pt x="275" y="304"/>
                      <a:pt x="270" y="292"/>
                      <a:pt x="265" y="283"/>
                    </a:cubicBezTo>
                    <a:cubicBezTo>
                      <a:pt x="262" y="278"/>
                      <a:pt x="259" y="273"/>
                      <a:pt x="256" y="268"/>
                    </a:cubicBezTo>
                    <a:cubicBezTo>
                      <a:pt x="252" y="264"/>
                      <a:pt x="246" y="255"/>
                      <a:pt x="250" y="249"/>
                    </a:cubicBezTo>
                    <a:cubicBezTo>
                      <a:pt x="261" y="267"/>
                      <a:pt x="274" y="284"/>
                      <a:pt x="292" y="296"/>
                    </a:cubicBezTo>
                    <a:cubicBezTo>
                      <a:pt x="308" y="306"/>
                      <a:pt x="330" y="310"/>
                      <a:pt x="347" y="300"/>
                    </a:cubicBezTo>
                    <a:cubicBezTo>
                      <a:pt x="355" y="296"/>
                      <a:pt x="361" y="290"/>
                      <a:pt x="365" y="282"/>
                    </a:cubicBezTo>
                    <a:cubicBezTo>
                      <a:pt x="367" y="278"/>
                      <a:pt x="367" y="274"/>
                      <a:pt x="368" y="271"/>
                    </a:cubicBezTo>
                    <a:cubicBezTo>
                      <a:pt x="369" y="268"/>
                      <a:pt x="367" y="269"/>
                      <a:pt x="370" y="268"/>
                    </a:cubicBezTo>
                    <a:cubicBezTo>
                      <a:pt x="372" y="267"/>
                      <a:pt x="374" y="266"/>
                      <a:pt x="375" y="265"/>
                    </a:cubicBezTo>
                    <a:cubicBezTo>
                      <a:pt x="388" y="258"/>
                      <a:pt x="393" y="242"/>
                      <a:pt x="389" y="228"/>
                    </a:cubicBezTo>
                    <a:cubicBezTo>
                      <a:pt x="397" y="224"/>
                      <a:pt x="406" y="218"/>
                      <a:pt x="409" y="208"/>
                    </a:cubicBezTo>
                    <a:cubicBezTo>
                      <a:pt x="412" y="198"/>
                      <a:pt x="407" y="190"/>
                      <a:pt x="398" y="185"/>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101" name="Freeform 86"/>
              <p:cNvSpPr>
                <a:spLocks/>
              </p:cNvSpPr>
              <p:nvPr/>
            </p:nvSpPr>
            <p:spPr bwMode="auto">
              <a:xfrm>
                <a:off x="8670925" y="4529138"/>
                <a:ext cx="723900" cy="635000"/>
              </a:xfrm>
              <a:custGeom>
                <a:avLst/>
                <a:gdLst>
                  <a:gd name="T0" fmla="*/ 267 w 277"/>
                  <a:gd name="T1" fmla="*/ 124 h 243"/>
                  <a:gd name="T2" fmla="*/ 243 w 277"/>
                  <a:gd name="T3" fmla="*/ 119 h 243"/>
                  <a:gd name="T4" fmla="*/ 216 w 277"/>
                  <a:gd name="T5" fmla="*/ 119 h 243"/>
                  <a:gd name="T6" fmla="*/ 256 w 277"/>
                  <a:gd name="T7" fmla="*/ 100 h 243"/>
                  <a:gd name="T8" fmla="*/ 253 w 277"/>
                  <a:gd name="T9" fmla="*/ 86 h 243"/>
                  <a:gd name="T10" fmla="*/ 246 w 277"/>
                  <a:gd name="T11" fmla="*/ 83 h 243"/>
                  <a:gd name="T12" fmla="*/ 241 w 277"/>
                  <a:gd name="T13" fmla="*/ 82 h 243"/>
                  <a:gd name="T14" fmla="*/ 237 w 277"/>
                  <a:gd name="T15" fmla="*/ 72 h 243"/>
                  <a:gd name="T16" fmla="*/ 233 w 277"/>
                  <a:gd name="T17" fmla="*/ 42 h 243"/>
                  <a:gd name="T18" fmla="*/ 219 w 277"/>
                  <a:gd name="T19" fmla="*/ 30 h 243"/>
                  <a:gd name="T20" fmla="*/ 199 w 277"/>
                  <a:gd name="T21" fmla="*/ 40 h 243"/>
                  <a:gd name="T22" fmla="*/ 179 w 277"/>
                  <a:gd name="T23" fmla="*/ 59 h 243"/>
                  <a:gd name="T24" fmla="*/ 171 w 277"/>
                  <a:gd name="T25" fmla="*/ 68 h 243"/>
                  <a:gd name="T26" fmla="*/ 167 w 277"/>
                  <a:gd name="T27" fmla="*/ 74 h 243"/>
                  <a:gd name="T28" fmla="*/ 164 w 277"/>
                  <a:gd name="T29" fmla="*/ 77 h 243"/>
                  <a:gd name="T30" fmla="*/ 160 w 277"/>
                  <a:gd name="T31" fmla="*/ 77 h 243"/>
                  <a:gd name="T32" fmla="*/ 158 w 277"/>
                  <a:gd name="T33" fmla="*/ 73 h 243"/>
                  <a:gd name="T34" fmla="*/ 164 w 277"/>
                  <a:gd name="T35" fmla="*/ 44 h 243"/>
                  <a:gd name="T36" fmla="*/ 149 w 277"/>
                  <a:gd name="T37" fmla="*/ 4 h 243"/>
                  <a:gd name="T38" fmla="*/ 131 w 277"/>
                  <a:gd name="T39" fmla="*/ 2 h 243"/>
                  <a:gd name="T40" fmla="*/ 123 w 277"/>
                  <a:gd name="T41" fmla="*/ 7 h 243"/>
                  <a:gd name="T42" fmla="*/ 109 w 277"/>
                  <a:gd name="T43" fmla="*/ 14 h 243"/>
                  <a:gd name="T44" fmla="*/ 84 w 277"/>
                  <a:gd name="T45" fmla="*/ 12 h 243"/>
                  <a:gd name="T46" fmla="*/ 66 w 277"/>
                  <a:gd name="T47" fmla="*/ 23 h 243"/>
                  <a:gd name="T48" fmla="*/ 70 w 277"/>
                  <a:gd name="T49" fmla="*/ 66 h 243"/>
                  <a:gd name="T50" fmla="*/ 108 w 277"/>
                  <a:gd name="T51" fmla="*/ 91 h 243"/>
                  <a:gd name="T52" fmla="*/ 55 w 277"/>
                  <a:gd name="T53" fmla="*/ 66 h 243"/>
                  <a:gd name="T54" fmla="*/ 31 w 277"/>
                  <a:gd name="T55" fmla="*/ 59 h 243"/>
                  <a:gd name="T56" fmla="*/ 23 w 277"/>
                  <a:gd name="T57" fmla="*/ 77 h 243"/>
                  <a:gd name="T58" fmla="*/ 6 w 277"/>
                  <a:gd name="T59" fmla="*/ 96 h 243"/>
                  <a:gd name="T60" fmla="*/ 2 w 277"/>
                  <a:gd name="T61" fmla="*/ 120 h 243"/>
                  <a:gd name="T62" fmla="*/ 6 w 277"/>
                  <a:gd name="T63" fmla="*/ 134 h 243"/>
                  <a:gd name="T64" fmla="*/ 14 w 277"/>
                  <a:gd name="T65" fmla="*/ 138 h 243"/>
                  <a:gd name="T66" fmla="*/ 46 w 277"/>
                  <a:gd name="T67" fmla="*/ 143 h 243"/>
                  <a:gd name="T68" fmla="*/ 52 w 277"/>
                  <a:gd name="T69" fmla="*/ 153 h 243"/>
                  <a:gd name="T70" fmla="*/ 66 w 277"/>
                  <a:gd name="T71" fmla="*/ 155 h 243"/>
                  <a:gd name="T72" fmla="*/ 81 w 277"/>
                  <a:gd name="T73" fmla="*/ 150 h 243"/>
                  <a:gd name="T74" fmla="*/ 96 w 277"/>
                  <a:gd name="T75" fmla="*/ 142 h 243"/>
                  <a:gd name="T76" fmla="*/ 55 w 277"/>
                  <a:gd name="T77" fmla="*/ 181 h 243"/>
                  <a:gd name="T78" fmla="*/ 47 w 277"/>
                  <a:gd name="T79" fmla="*/ 202 h 243"/>
                  <a:gd name="T80" fmla="*/ 65 w 277"/>
                  <a:gd name="T81" fmla="*/ 211 h 243"/>
                  <a:gd name="T82" fmla="*/ 67 w 277"/>
                  <a:gd name="T83" fmla="*/ 220 h 243"/>
                  <a:gd name="T84" fmla="*/ 81 w 277"/>
                  <a:gd name="T85" fmla="*/ 224 h 243"/>
                  <a:gd name="T86" fmla="*/ 103 w 277"/>
                  <a:gd name="T87" fmla="*/ 218 h 243"/>
                  <a:gd name="T88" fmla="*/ 127 w 277"/>
                  <a:gd name="T89" fmla="*/ 225 h 243"/>
                  <a:gd name="T90" fmla="*/ 161 w 277"/>
                  <a:gd name="T91" fmla="*/ 232 h 243"/>
                  <a:gd name="T92" fmla="*/ 169 w 277"/>
                  <a:gd name="T93" fmla="*/ 225 h 243"/>
                  <a:gd name="T94" fmla="*/ 177 w 277"/>
                  <a:gd name="T95" fmla="*/ 222 h 243"/>
                  <a:gd name="T96" fmla="*/ 185 w 277"/>
                  <a:gd name="T97" fmla="*/ 211 h 243"/>
                  <a:gd name="T98" fmla="*/ 178 w 277"/>
                  <a:gd name="T99" fmla="*/ 190 h 243"/>
                  <a:gd name="T100" fmla="*/ 172 w 277"/>
                  <a:gd name="T101" fmla="*/ 180 h 243"/>
                  <a:gd name="T102" fmla="*/ 168 w 277"/>
                  <a:gd name="T103" fmla="*/ 167 h 243"/>
                  <a:gd name="T104" fmla="*/ 196 w 277"/>
                  <a:gd name="T105" fmla="*/ 198 h 243"/>
                  <a:gd name="T106" fmla="*/ 233 w 277"/>
                  <a:gd name="T107" fmla="*/ 202 h 243"/>
                  <a:gd name="T108" fmla="*/ 245 w 277"/>
                  <a:gd name="T109" fmla="*/ 189 h 243"/>
                  <a:gd name="T110" fmla="*/ 247 w 277"/>
                  <a:gd name="T111" fmla="*/ 182 h 243"/>
                  <a:gd name="T112" fmla="*/ 249 w 277"/>
                  <a:gd name="T113" fmla="*/ 180 h 243"/>
                  <a:gd name="T114" fmla="*/ 252 w 277"/>
                  <a:gd name="T115" fmla="*/ 178 h 243"/>
                  <a:gd name="T116" fmla="*/ 261 w 277"/>
                  <a:gd name="T117" fmla="*/ 153 h 243"/>
                  <a:gd name="T118" fmla="*/ 275 w 277"/>
                  <a:gd name="T119" fmla="*/ 140 h 243"/>
                  <a:gd name="T120" fmla="*/ 267 w 277"/>
                  <a:gd name="T121" fmla="*/ 124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7" h="243">
                    <a:moveTo>
                      <a:pt x="267" y="124"/>
                    </a:moveTo>
                    <a:cubicBezTo>
                      <a:pt x="260" y="121"/>
                      <a:pt x="251" y="119"/>
                      <a:pt x="243" y="119"/>
                    </a:cubicBezTo>
                    <a:cubicBezTo>
                      <a:pt x="234" y="118"/>
                      <a:pt x="224" y="122"/>
                      <a:pt x="216" y="119"/>
                    </a:cubicBezTo>
                    <a:cubicBezTo>
                      <a:pt x="229" y="113"/>
                      <a:pt x="250" y="116"/>
                      <a:pt x="256" y="100"/>
                    </a:cubicBezTo>
                    <a:cubicBezTo>
                      <a:pt x="258" y="96"/>
                      <a:pt x="257" y="89"/>
                      <a:pt x="253" y="86"/>
                    </a:cubicBezTo>
                    <a:cubicBezTo>
                      <a:pt x="251" y="84"/>
                      <a:pt x="248" y="83"/>
                      <a:pt x="246" y="83"/>
                    </a:cubicBezTo>
                    <a:cubicBezTo>
                      <a:pt x="244" y="82"/>
                      <a:pt x="242" y="82"/>
                      <a:pt x="241" y="82"/>
                    </a:cubicBezTo>
                    <a:cubicBezTo>
                      <a:pt x="237" y="80"/>
                      <a:pt x="237" y="76"/>
                      <a:pt x="237" y="72"/>
                    </a:cubicBezTo>
                    <a:cubicBezTo>
                      <a:pt x="235" y="63"/>
                      <a:pt x="235" y="52"/>
                      <a:pt x="233" y="42"/>
                    </a:cubicBezTo>
                    <a:cubicBezTo>
                      <a:pt x="231" y="36"/>
                      <a:pt x="226" y="30"/>
                      <a:pt x="219" y="30"/>
                    </a:cubicBezTo>
                    <a:cubicBezTo>
                      <a:pt x="212" y="29"/>
                      <a:pt x="205" y="36"/>
                      <a:pt x="199" y="40"/>
                    </a:cubicBezTo>
                    <a:cubicBezTo>
                      <a:pt x="192" y="46"/>
                      <a:pt x="185" y="52"/>
                      <a:pt x="179" y="59"/>
                    </a:cubicBezTo>
                    <a:cubicBezTo>
                      <a:pt x="176" y="62"/>
                      <a:pt x="174" y="65"/>
                      <a:pt x="171" y="68"/>
                    </a:cubicBezTo>
                    <a:cubicBezTo>
                      <a:pt x="170" y="70"/>
                      <a:pt x="168" y="72"/>
                      <a:pt x="167" y="74"/>
                    </a:cubicBezTo>
                    <a:cubicBezTo>
                      <a:pt x="166" y="75"/>
                      <a:pt x="165" y="76"/>
                      <a:pt x="164" y="77"/>
                    </a:cubicBezTo>
                    <a:cubicBezTo>
                      <a:pt x="163" y="79"/>
                      <a:pt x="162" y="79"/>
                      <a:pt x="160" y="77"/>
                    </a:cubicBezTo>
                    <a:cubicBezTo>
                      <a:pt x="158" y="76"/>
                      <a:pt x="157" y="75"/>
                      <a:pt x="158" y="73"/>
                    </a:cubicBezTo>
                    <a:cubicBezTo>
                      <a:pt x="160" y="63"/>
                      <a:pt x="163" y="54"/>
                      <a:pt x="164" y="44"/>
                    </a:cubicBezTo>
                    <a:cubicBezTo>
                      <a:pt x="166" y="29"/>
                      <a:pt x="163" y="11"/>
                      <a:pt x="149" y="4"/>
                    </a:cubicBezTo>
                    <a:cubicBezTo>
                      <a:pt x="144" y="1"/>
                      <a:pt x="137" y="0"/>
                      <a:pt x="131" y="2"/>
                    </a:cubicBezTo>
                    <a:cubicBezTo>
                      <a:pt x="128" y="3"/>
                      <a:pt x="125" y="5"/>
                      <a:pt x="123" y="7"/>
                    </a:cubicBezTo>
                    <a:cubicBezTo>
                      <a:pt x="119" y="11"/>
                      <a:pt x="115" y="14"/>
                      <a:pt x="109" y="14"/>
                    </a:cubicBezTo>
                    <a:cubicBezTo>
                      <a:pt x="100" y="13"/>
                      <a:pt x="92" y="10"/>
                      <a:pt x="84" y="12"/>
                    </a:cubicBezTo>
                    <a:cubicBezTo>
                      <a:pt x="77" y="13"/>
                      <a:pt x="70" y="17"/>
                      <a:pt x="66" y="23"/>
                    </a:cubicBezTo>
                    <a:cubicBezTo>
                      <a:pt x="55" y="36"/>
                      <a:pt x="58" y="55"/>
                      <a:pt x="70" y="66"/>
                    </a:cubicBezTo>
                    <a:cubicBezTo>
                      <a:pt x="81" y="77"/>
                      <a:pt x="96" y="82"/>
                      <a:pt x="108" y="91"/>
                    </a:cubicBezTo>
                    <a:cubicBezTo>
                      <a:pt x="88" y="97"/>
                      <a:pt x="70" y="76"/>
                      <a:pt x="55" y="66"/>
                    </a:cubicBezTo>
                    <a:cubicBezTo>
                      <a:pt x="48" y="62"/>
                      <a:pt x="39" y="58"/>
                      <a:pt x="31" y="59"/>
                    </a:cubicBezTo>
                    <a:cubicBezTo>
                      <a:pt x="22" y="61"/>
                      <a:pt x="23" y="69"/>
                      <a:pt x="23" y="77"/>
                    </a:cubicBezTo>
                    <a:cubicBezTo>
                      <a:pt x="23" y="88"/>
                      <a:pt x="11" y="89"/>
                      <a:pt x="6" y="96"/>
                    </a:cubicBezTo>
                    <a:cubicBezTo>
                      <a:pt x="0" y="103"/>
                      <a:pt x="0" y="112"/>
                      <a:pt x="2" y="120"/>
                    </a:cubicBezTo>
                    <a:cubicBezTo>
                      <a:pt x="3" y="125"/>
                      <a:pt x="4" y="130"/>
                      <a:pt x="6" y="134"/>
                    </a:cubicBezTo>
                    <a:cubicBezTo>
                      <a:pt x="8" y="137"/>
                      <a:pt x="10" y="139"/>
                      <a:pt x="14" y="138"/>
                    </a:cubicBezTo>
                    <a:cubicBezTo>
                      <a:pt x="24" y="138"/>
                      <a:pt x="40" y="131"/>
                      <a:pt x="46" y="143"/>
                    </a:cubicBezTo>
                    <a:cubicBezTo>
                      <a:pt x="48" y="147"/>
                      <a:pt x="48" y="151"/>
                      <a:pt x="52" y="153"/>
                    </a:cubicBezTo>
                    <a:cubicBezTo>
                      <a:pt x="56" y="156"/>
                      <a:pt x="62" y="155"/>
                      <a:pt x="66" y="155"/>
                    </a:cubicBezTo>
                    <a:cubicBezTo>
                      <a:pt x="71" y="154"/>
                      <a:pt x="76" y="153"/>
                      <a:pt x="81" y="150"/>
                    </a:cubicBezTo>
                    <a:cubicBezTo>
                      <a:pt x="86" y="147"/>
                      <a:pt x="90" y="142"/>
                      <a:pt x="96" y="142"/>
                    </a:cubicBezTo>
                    <a:cubicBezTo>
                      <a:pt x="87" y="159"/>
                      <a:pt x="68" y="168"/>
                      <a:pt x="55" y="181"/>
                    </a:cubicBezTo>
                    <a:cubicBezTo>
                      <a:pt x="49" y="186"/>
                      <a:pt x="43" y="195"/>
                      <a:pt x="47" y="202"/>
                    </a:cubicBezTo>
                    <a:cubicBezTo>
                      <a:pt x="51" y="208"/>
                      <a:pt x="59" y="210"/>
                      <a:pt x="65" y="211"/>
                    </a:cubicBezTo>
                    <a:cubicBezTo>
                      <a:pt x="64" y="214"/>
                      <a:pt x="65" y="217"/>
                      <a:pt x="67" y="220"/>
                    </a:cubicBezTo>
                    <a:cubicBezTo>
                      <a:pt x="71" y="224"/>
                      <a:pt x="76" y="225"/>
                      <a:pt x="81" y="224"/>
                    </a:cubicBezTo>
                    <a:cubicBezTo>
                      <a:pt x="89" y="223"/>
                      <a:pt x="95" y="219"/>
                      <a:pt x="103" y="218"/>
                    </a:cubicBezTo>
                    <a:cubicBezTo>
                      <a:pt x="112" y="218"/>
                      <a:pt x="120" y="220"/>
                      <a:pt x="127" y="225"/>
                    </a:cubicBezTo>
                    <a:cubicBezTo>
                      <a:pt x="137" y="231"/>
                      <a:pt x="149" y="243"/>
                      <a:pt x="161" y="232"/>
                    </a:cubicBezTo>
                    <a:cubicBezTo>
                      <a:pt x="163" y="230"/>
                      <a:pt x="165" y="227"/>
                      <a:pt x="169" y="225"/>
                    </a:cubicBezTo>
                    <a:cubicBezTo>
                      <a:pt x="171" y="224"/>
                      <a:pt x="174" y="223"/>
                      <a:pt x="177" y="222"/>
                    </a:cubicBezTo>
                    <a:cubicBezTo>
                      <a:pt x="182" y="220"/>
                      <a:pt x="185" y="216"/>
                      <a:pt x="185" y="211"/>
                    </a:cubicBezTo>
                    <a:cubicBezTo>
                      <a:pt x="185" y="204"/>
                      <a:pt x="181" y="196"/>
                      <a:pt x="178" y="190"/>
                    </a:cubicBezTo>
                    <a:cubicBezTo>
                      <a:pt x="176" y="187"/>
                      <a:pt x="174" y="183"/>
                      <a:pt x="172" y="180"/>
                    </a:cubicBezTo>
                    <a:cubicBezTo>
                      <a:pt x="169" y="177"/>
                      <a:pt x="165" y="172"/>
                      <a:pt x="168" y="167"/>
                    </a:cubicBezTo>
                    <a:cubicBezTo>
                      <a:pt x="176" y="179"/>
                      <a:pt x="184" y="191"/>
                      <a:pt x="196" y="198"/>
                    </a:cubicBezTo>
                    <a:cubicBezTo>
                      <a:pt x="207" y="205"/>
                      <a:pt x="221" y="208"/>
                      <a:pt x="233" y="202"/>
                    </a:cubicBezTo>
                    <a:cubicBezTo>
                      <a:pt x="238" y="199"/>
                      <a:pt x="243" y="195"/>
                      <a:pt x="245" y="189"/>
                    </a:cubicBezTo>
                    <a:cubicBezTo>
                      <a:pt x="246" y="187"/>
                      <a:pt x="246" y="184"/>
                      <a:pt x="247" y="182"/>
                    </a:cubicBezTo>
                    <a:cubicBezTo>
                      <a:pt x="248" y="180"/>
                      <a:pt x="247" y="181"/>
                      <a:pt x="249" y="180"/>
                    </a:cubicBezTo>
                    <a:cubicBezTo>
                      <a:pt x="250" y="179"/>
                      <a:pt x="251" y="179"/>
                      <a:pt x="252" y="178"/>
                    </a:cubicBezTo>
                    <a:cubicBezTo>
                      <a:pt x="260" y="173"/>
                      <a:pt x="264" y="162"/>
                      <a:pt x="261" y="153"/>
                    </a:cubicBezTo>
                    <a:cubicBezTo>
                      <a:pt x="267" y="150"/>
                      <a:pt x="273" y="146"/>
                      <a:pt x="275" y="140"/>
                    </a:cubicBezTo>
                    <a:cubicBezTo>
                      <a:pt x="277" y="133"/>
                      <a:pt x="273" y="127"/>
                      <a:pt x="267" y="124"/>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72" name="Group 71"/>
            <p:cNvGrpSpPr/>
            <p:nvPr/>
          </p:nvGrpSpPr>
          <p:grpSpPr>
            <a:xfrm>
              <a:off x="8916988" y="4733926"/>
              <a:ext cx="238125" cy="215900"/>
              <a:chOff x="8916988" y="4733926"/>
              <a:chExt cx="238125" cy="215900"/>
            </a:xfrm>
          </p:grpSpPr>
          <p:sp>
            <p:nvSpPr>
              <p:cNvPr id="94" name="Freeform 87"/>
              <p:cNvSpPr>
                <a:spLocks/>
              </p:cNvSpPr>
              <p:nvPr/>
            </p:nvSpPr>
            <p:spPr bwMode="auto">
              <a:xfrm>
                <a:off x="8916988" y="4819651"/>
                <a:ext cx="47625" cy="49213"/>
              </a:xfrm>
              <a:custGeom>
                <a:avLst/>
                <a:gdLst>
                  <a:gd name="T0" fmla="*/ 9 w 18"/>
                  <a:gd name="T1" fmla="*/ 0 h 19"/>
                  <a:gd name="T2" fmla="*/ 3 w 18"/>
                  <a:gd name="T3" fmla="*/ 3 h 19"/>
                  <a:gd name="T4" fmla="*/ 0 w 18"/>
                  <a:gd name="T5" fmla="*/ 10 h 19"/>
                  <a:gd name="T6" fmla="*/ 9 w 18"/>
                  <a:gd name="T7" fmla="*/ 19 h 19"/>
                  <a:gd name="T8" fmla="*/ 15 w 18"/>
                  <a:gd name="T9" fmla="*/ 17 h 19"/>
                  <a:gd name="T10" fmla="*/ 18 w 18"/>
                  <a:gd name="T11" fmla="*/ 10 h 19"/>
                  <a:gd name="T12" fmla="*/ 9 w 18"/>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18" h="19">
                    <a:moveTo>
                      <a:pt x="9" y="0"/>
                    </a:moveTo>
                    <a:cubicBezTo>
                      <a:pt x="7" y="0"/>
                      <a:pt x="4" y="1"/>
                      <a:pt x="3" y="3"/>
                    </a:cubicBezTo>
                    <a:cubicBezTo>
                      <a:pt x="1" y="5"/>
                      <a:pt x="0" y="7"/>
                      <a:pt x="0" y="10"/>
                    </a:cubicBezTo>
                    <a:cubicBezTo>
                      <a:pt x="0" y="14"/>
                      <a:pt x="4" y="19"/>
                      <a:pt x="9" y="19"/>
                    </a:cubicBezTo>
                    <a:cubicBezTo>
                      <a:pt x="11" y="19"/>
                      <a:pt x="14" y="18"/>
                      <a:pt x="15" y="17"/>
                    </a:cubicBezTo>
                    <a:cubicBezTo>
                      <a:pt x="17" y="15"/>
                      <a:pt x="18" y="12"/>
                      <a:pt x="18" y="10"/>
                    </a:cubicBezTo>
                    <a:cubicBezTo>
                      <a:pt x="18" y="5"/>
                      <a:pt x="14" y="0"/>
                      <a:pt x="9"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95" name="Freeform 88"/>
              <p:cNvSpPr>
                <a:spLocks/>
              </p:cNvSpPr>
              <p:nvPr/>
            </p:nvSpPr>
            <p:spPr bwMode="auto">
              <a:xfrm>
                <a:off x="8928100" y="4875213"/>
                <a:ext cx="36513" cy="33338"/>
              </a:xfrm>
              <a:custGeom>
                <a:avLst/>
                <a:gdLst>
                  <a:gd name="T0" fmla="*/ 7 w 14"/>
                  <a:gd name="T1" fmla="*/ 0 h 13"/>
                  <a:gd name="T2" fmla="*/ 0 w 14"/>
                  <a:gd name="T3" fmla="*/ 6 h 13"/>
                  <a:gd name="T4" fmla="*/ 7 w 14"/>
                  <a:gd name="T5" fmla="*/ 13 h 13"/>
                  <a:gd name="T6" fmla="*/ 14 w 14"/>
                  <a:gd name="T7" fmla="*/ 7 h 13"/>
                  <a:gd name="T8" fmla="*/ 7 w 14"/>
                  <a:gd name="T9" fmla="*/ 0 h 13"/>
                </a:gdLst>
                <a:ahLst/>
                <a:cxnLst>
                  <a:cxn ang="0">
                    <a:pos x="T0" y="T1"/>
                  </a:cxn>
                  <a:cxn ang="0">
                    <a:pos x="T2" y="T3"/>
                  </a:cxn>
                  <a:cxn ang="0">
                    <a:pos x="T4" y="T5"/>
                  </a:cxn>
                  <a:cxn ang="0">
                    <a:pos x="T6" y="T7"/>
                  </a:cxn>
                  <a:cxn ang="0">
                    <a:pos x="T8" y="T9"/>
                  </a:cxn>
                </a:cxnLst>
                <a:rect l="0" t="0" r="r" b="b"/>
                <a:pathLst>
                  <a:path w="14" h="13">
                    <a:moveTo>
                      <a:pt x="7" y="0"/>
                    </a:moveTo>
                    <a:cubicBezTo>
                      <a:pt x="4" y="0"/>
                      <a:pt x="0" y="2"/>
                      <a:pt x="0" y="6"/>
                    </a:cubicBezTo>
                    <a:cubicBezTo>
                      <a:pt x="0" y="10"/>
                      <a:pt x="3" y="13"/>
                      <a:pt x="7" y="13"/>
                    </a:cubicBezTo>
                    <a:cubicBezTo>
                      <a:pt x="10" y="13"/>
                      <a:pt x="14" y="10"/>
                      <a:pt x="14" y="7"/>
                    </a:cubicBezTo>
                    <a:cubicBezTo>
                      <a:pt x="14" y="3"/>
                      <a:pt x="11"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96" name="Freeform 89"/>
              <p:cNvSpPr>
                <a:spLocks/>
              </p:cNvSpPr>
              <p:nvPr/>
            </p:nvSpPr>
            <p:spPr bwMode="auto">
              <a:xfrm>
                <a:off x="8916988" y="4775201"/>
                <a:ext cx="41275" cy="39688"/>
              </a:xfrm>
              <a:custGeom>
                <a:avLst/>
                <a:gdLst>
                  <a:gd name="T0" fmla="*/ 15 w 16"/>
                  <a:gd name="T1" fmla="*/ 5 h 15"/>
                  <a:gd name="T2" fmla="*/ 11 w 16"/>
                  <a:gd name="T3" fmla="*/ 1 h 15"/>
                  <a:gd name="T4" fmla="*/ 11 w 16"/>
                  <a:gd name="T5" fmla="*/ 1 h 15"/>
                  <a:gd name="T6" fmla="*/ 2 w 16"/>
                  <a:gd name="T7" fmla="*/ 10 h 15"/>
                  <a:gd name="T8" fmla="*/ 7 w 16"/>
                  <a:gd name="T9" fmla="*/ 15 h 15"/>
                  <a:gd name="T10" fmla="*/ 14 w 16"/>
                  <a:gd name="T11" fmla="*/ 12 h 15"/>
                  <a:gd name="T12" fmla="*/ 15 w 16"/>
                  <a:gd name="T13" fmla="*/ 11 h 15"/>
                  <a:gd name="T14" fmla="*/ 15 w 16"/>
                  <a:gd name="T15" fmla="*/ 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5">
                    <a:moveTo>
                      <a:pt x="15" y="5"/>
                    </a:moveTo>
                    <a:cubicBezTo>
                      <a:pt x="14" y="3"/>
                      <a:pt x="13" y="2"/>
                      <a:pt x="11" y="1"/>
                    </a:cubicBezTo>
                    <a:cubicBezTo>
                      <a:pt x="11" y="1"/>
                      <a:pt x="11" y="1"/>
                      <a:pt x="11" y="1"/>
                    </a:cubicBezTo>
                    <a:cubicBezTo>
                      <a:pt x="5" y="0"/>
                      <a:pt x="0" y="5"/>
                      <a:pt x="2" y="10"/>
                    </a:cubicBezTo>
                    <a:cubicBezTo>
                      <a:pt x="3" y="13"/>
                      <a:pt x="5" y="14"/>
                      <a:pt x="7" y="15"/>
                    </a:cubicBezTo>
                    <a:cubicBezTo>
                      <a:pt x="10" y="15"/>
                      <a:pt x="13" y="14"/>
                      <a:pt x="14" y="12"/>
                    </a:cubicBezTo>
                    <a:cubicBezTo>
                      <a:pt x="15" y="11"/>
                      <a:pt x="15" y="11"/>
                      <a:pt x="15" y="11"/>
                    </a:cubicBezTo>
                    <a:cubicBezTo>
                      <a:pt x="16" y="10"/>
                      <a:pt x="16" y="7"/>
                      <a:pt x="15" y="5"/>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97" name="Freeform 90"/>
              <p:cNvSpPr>
                <a:spLocks noEditPoints="1"/>
              </p:cNvSpPr>
              <p:nvPr/>
            </p:nvSpPr>
            <p:spPr bwMode="auto">
              <a:xfrm>
                <a:off x="8956675" y="4733926"/>
                <a:ext cx="198438" cy="215900"/>
              </a:xfrm>
              <a:custGeom>
                <a:avLst/>
                <a:gdLst>
                  <a:gd name="T0" fmla="*/ 63 w 76"/>
                  <a:gd name="T1" fmla="*/ 45 h 83"/>
                  <a:gd name="T2" fmla="*/ 59 w 76"/>
                  <a:gd name="T3" fmla="*/ 39 h 83"/>
                  <a:gd name="T4" fmla="*/ 71 w 76"/>
                  <a:gd name="T5" fmla="*/ 38 h 83"/>
                  <a:gd name="T6" fmla="*/ 71 w 76"/>
                  <a:gd name="T7" fmla="*/ 30 h 83"/>
                  <a:gd name="T8" fmla="*/ 58 w 76"/>
                  <a:gd name="T9" fmla="*/ 28 h 83"/>
                  <a:gd name="T10" fmla="*/ 49 w 76"/>
                  <a:gd name="T11" fmla="*/ 22 h 83"/>
                  <a:gd name="T12" fmla="*/ 56 w 76"/>
                  <a:gd name="T13" fmla="*/ 13 h 83"/>
                  <a:gd name="T14" fmla="*/ 40 w 76"/>
                  <a:gd name="T15" fmla="*/ 6 h 83"/>
                  <a:gd name="T16" fmla="*/ 34 w 76"/>
                  <a:gd name="T17" fmla="*/ 2 h 83"/>
                  <a:gd name="T18" fmla="*/ 24 w 76"/>
                  <a:gd name="T19" fmla="*/ 8 h 83"/>
                  <a:gd name="T20" fmla="*/ 7 w 76"/>
                  <a:gd name="T21" fmla="*/ 22 h 83"/>
                  <a:gd name="T22" fmla="*/ 8 w 76"/>
                  <a:gd name="T23" fmla="*/ 38 h 83"/>
                  <a:gd name="T24" fmla="*/ 16 w 76"/>
                  <a:gd name="T25" fmla="*/ 27 h 83"/>
                  <a:gd name="T26" fmla="*/ 22 w 76"/>
                  <a:gd name="T27" fmla="*/ 31 h 83"/>
                  <a:gd name="T28" fmla="*/ 16 w 76"/>
                  <a:gd name="T29" fmla="*/ 36 h 83"/>
                  <a:gd name="T30" fmla="*/ 14 w 76"/>
                  <a:gd name="T31" fmla="*/ 42 h 83"/>
                  <a:gd name="T32" fmla="*/ 4 w 76"/>
                  <a:gd name="T33" fmla="*/ 49 h 83"/>
                  <a:gd name="T34" fmla="*/ 6 w 76"/>
                  <a:gd name="T35" fmla="*/ 61 h 83"/>
                  <a:gd name="T36" fmla="*/ 9 w 76"/>
                  <a:gd name="T37" fmla="*/ 77 h 83"/>
                  <a:gd name="T38" fmla="*/ 17 w 76"/>
                  <a:gd name="T39" fmla="*/ 64 h 83"/>
                  <a:gd name="T40" fmla="*/ 21 w 76"/>
                  <a:gd name="T41" fmla="*/ 70 h 83"/>
                  <a:gd name="T42" fmla="*/ 25 w 76"/>
                  <a:gd name="T43" fmla="*/ 83 h 83"/>
                  <a:gd name="T44" fmla="*/ 35 w 76"/>
                  <a:gd name="T45" fmla="*/ 83 h 83"/>
                  <a:gd name="T46" fmla="*/ 39 w 76"/>
                  <a:gd name="T47" fmla="*/ 77 h 83"/>
                  <a:gd name="T48" fmla="*/ 51 w 76"/>
                  <a:gd name="T49" fmla="*/ 75 h 83"/>
                  <a:gd name="T50" fmla="*/ 53 w 76"/>
                  <a:gd name="T51" fmla="*/ 65 h 83"/>
                  <a:gd name="T52" fmla="*/ 67 w 76"/>
                  <a:gd name="T53" fmla="*/ 52 h 83"/>
                  <a:gd name="T54" fmla="*/ 69 w 76"/>
                  <a:gd name="T55" fmla="*/ 41 h 83"/>
                  <a:gd name="T56" fmla="*/ 41 w 76"/>
                  <a:gd name="T57" fmla="*/ 24 h 83"/>
                  <a:gd name="T58" fmla="*/ 41 w 76"/>
                  <a:gd name="T59" fmla="*/ 21 h 83"/>
                  <a:gd name="T60" fmla="*/ 35 w 76"/>
                  <a:gd name="T61" fmla="*/ 73 h 83"/>
                  <a:gd name="T62" fmla="*/ 30 w 76"/>
                  <a:gd name="T63" fmla="*/ 75 h 83"/>
                  <a:gd name="T64" fmla="*/ 35 w 76"/>
                  <a:gd name="T65" fmla="*/ 71 h 83"/>
                  <a:gd name="T66" fmla="*/ 35 w 76"/>
                  <a:gd name="T67" fmla="*/ 73 h 83"/>
                  <a:gd name="T68" fmla="*/ 41 w 76"/>
                  <a:gd name="T69" fmla="*/ 47 h 83"/>
                  <a:gd name="T70" fmla="*/ 32 w 76"/>
                  <a:gd name="T71" fmla="*/ 49 h 83"/>
                  <a:gd name="T72" fmla="*/ 32 w 76"/>
                  <a:gd name="T73" fmla="*/ 34 h 83"/>
                  <a:gd name="T74" fmla="*/ 36 w 76"/>
                  <a:gd name="T75" fmla="*/ 34 h 83"/>
                  <a:gd name="T76" fmla="*/ 47 w 76"/>
                  <a:gd name="T77" fmla="*/ 4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 h="83">
                    <a:moveTo>
                      <a:pt x="69" y="41"/>
                    </a:moveTo>
                    <a:cubicBezTo>
                      <a:pt x="66" y="41"/>
                      <a:pt x="64" y="43"/>
                      <a:pt x="63" y="45"/>
                    </a:cubicBezTo>
                    <a:cubicBezTo>
                      <a:pt x="62" y="43"/>
                      <a:pt x="59" y="42"/>
                      <a:pt x="57" y="42"/>
                    </a:cubicBezTo>
                    <a:cubicBezTo>
                      <a:pt x="57" y="41"/>
                      <a:pt x="58" y="40"/>
                      <a:pt x="59" y="39"/>
                    </a:cubicBezTo>
                    <a:cubicBezTo>
                      <a:pt x="60" y="41"/>
                      <a:pt x="62" y="42"/>
                      <a:pt x="64" y="42"/>
                    </a:cubicBezTo>
                    <a:cubicBezTo>
                      <a:pt x="67" y="42"/>
                      <a:pt x="69" y="40"/>
                      <a:pt x="71" y="38"/>
                    </a:cubicBezTo>
                    <a:cubicBezTo>
                      <a:pt x="72" y="36"/>
                      <a:pt x="73" y="32"/>
                      <a:pt x="71" y="30"/>
                    </a:cubicBezTo>
                    <a:cubicBezTo>
                      <a:pt x="71" y="30"/>
                      <a:pt x="71" y="30"/>
                      <a:pt x="71" y="30"/>
                    </a:cubicBezTo>
                    <a:cubicBezTo>
                      <a:pt x="69" y="27"/>
                      <a:pt x="67" y="26"/>
                      <a:pt x="64" y="25"/>
                    </a:cubicBezTo>
                    <a:cubicBezTo>
                      <a:pt x="62" y="25"/>
                      <a:pt x="60" y="26"/>
                      <a:pt x="58" y="28"/>
                    </a:cubicBezTo>
                    <a:cubicBezTo>
                      <a:pt x="58" y="28"/>
                      <a:pt x="57" y="27"/>
                      <a:pt x="57" y="26"/>
                    </a:cubicBezTo>
                    <a:cubicBezTo>
                      <a:pt x="54" y="24"/>
                      <a:pt x="52" y="23"/>
                      <a:pt x="49" y="22"/>
                    </a:cubicBezTo>
                    <a:cubicBezTo>
                      <a:pt x="50" y="22"/>
                      <a:pt x="52" y="21"/>
                      <a:pt x="53" y="20"/>
                    </a:cubicBezTo>
                    <a:cubicBezTo>
                      <a:pt x="55" y="19"/>
                      <a:pt x="56" y="16"/>
                      <a:pt x="56" y="13"/>
                    </a:cubicBezTo>
                    <a:cubicBezTo>
                      <a:pt x="56" y="8"/>
                      <a:pt x="52" y="3"/>
                      <a:pt x="47" y="3"/>
                    </a:cubicBezTo>
                    <a:cubicBezTo>
                      <a:pt x="44" y="3"/>
                      <a:pt x="42" y="4"/>
                      <a:pt x="40" y="6"/>
                    </a:cubicBezTo>
                    <a:cubicBezTo>
                      <a:pt x="40" y="6"/>
                      <a:pt x="39" y="6"/>
                      <a:pt x="39" y="7"/>
                    </a:cubicBezTo>
                    <a:cubicBezTo>
                      <a:pt x="38" y="4"/>
                      <a:pt x="37" y="2"/>
                      <a:pt x="34" y="2"/>
                    </a:cubicBezTo>
                    <a:cubicBezTo>
                      <a:pt x="34" y="2"/>
                      <a:pt x="34" y="2"/>
                      <a:pt x="34" y="2"/>
                    </a:cubicBezTo>
                    <a:cubicBezTo>
                      <a:pt x="29" y="0"/>
                      <a:pt x="24" y="4"/>
                      <a:pt x="24" y="8"/>
                    </a:cubicBezTo>
                    <a:cubicBezTo>
                      <a:pt x="23" y="7"/>
                      <a:pt x="20" y="5"/>
                      <a:pt x="17" y="5"/>
                    </a:cubicBezTo>
                    <a:cubicBezTo>
                      <a:pt x="7" y="5"/>
                      <a:pt x="4" y="15"/>
                      <a:pt x="7" y="22"/>
                    </a:cubicBezTo>
                    <a:cubicBezTo>
                      <a:pt x="3" y="22"/>
                      <a:pt x="0" y="26"/>
                      <a:pt x="0" y="30"/>
                    </a:cubicBezTo>
                    <a:cubicBezTo>
                      <a:pt x="0" y="34"/>
                      <a:pt x="3" y="38"/>
                      <a:pt x="8" y="38"/>
                    </a:cubicBezTo>
                    <a:cubicBezTo>
                      <a:pt x="13" y="38"/>
                      <a:pt x="17" y="35"/>
                      <a:pt x="17" y="30"/>
                    </a:cubicBezTo>
                    <a:cubicBezTo>
                      <a:pt x="17" y="29"/>
                      <a:pt x="17" y="28"/>
                      <a:pt x="16" y="27"/>
                    </a:cubicBezTo>
                    <a:cubicBezTo>
                      <a:pt x="17" y="27"/>
                      <a:pt x="18" y="26"/>
                      <a:pt x="19" y="26"/>
                    </a:cubicBezTo>
                    <a:cubicBezTo>
                      <a:pt x="20" y="28"/>
                      <a:pt x="20" y="30"/>
                      <a:pt x="22" y="31"/>
                    </a:cubicBezTo>
                    <a:cubicBezTo>
                      <a:pt x="22" y="31"/>
                      <a:pt x="22" y="31"/>
                      <a:pt x="22" y="31"/>
                    </a:cubicBezTo>
                    <a:cubicBezTo>
                      <a:pt x="20" y="32"/>
                      <a:pt x="17" y="34"/>
                      <a:pt x="16" y="36"/>
                    </a:cubicBezTo>
                    <a:cubicBezTo>
                      <a:pt x="16" y="36"/>
                      <a:pt x="16" y="36"/>
                      <a:pt x="16" y="36"/>
                    </a:cubicBezTo>
                    <a:cubicBezTo>
                      <a:pt x="15" y="38"/>
                      <a:pt x="14" y="40"/>
                      <a:pt x="14" y="42"/>
                    </a:cubicBezTo>
                    <a:cubicBezTo>
                      <a:pt x="11" y="42"/>
                      <a:pt x="9" y="43"/>
                      <a:pt x="6" y="45"/>
                    </a:cubicBezTo>
                    <a:cubicBezTo>
                      <a:pt x="5" y="46"/>
                      <a:pt x="4" y="47"/>
                      <a:pt x="4" y="49"/>
                    </a:cubicBezTo>
                    <a:cubicBezTo>
                      <a:pt x="2" y="52"/>
                      <a:pt x="2" y="56"/>
                      <a:pt x="4" y="58"/>
                    </a:cubicBezTo>
                    <a:cubicBezTo>
                      <a:pt x="5" y="59"/>
                      <a:pt x="5" y="60"/>
                      <a:pt x="6" y="61"/>
                    </a:cubicBezTo>
                    <a:cubicBezTo>
                      <a:pt x="6" y="62"/>
                      <a:pt x="7" y="62"/>
                      <a:pt x="8" y="63"/>
                    </a:cubicBezTo>
                    <a:cubicBezTo>
                      <a:pt x="0" y="64"/>
                      <a:pt x="0" y="77"/>
                      <a:pt x="9" y="77"/>
                    </a:cubicBezTo>
                    <a:cubicBezTo>
                      <a:pt x="16" y="77"/>
                      <a:pt x="18" y="69"/>
                      <a:pt x="15" y="65"/>
                    </a:cubicBezTo>
                    <a:cubicBezTo>
                      <a:pt x="15" y="65"/>
                      <a:pt x="16" y="65"/>
                      <a:pt x="17" y="64"/>
                    </a:cubicBezTo>
                    <a:cubicBezTo>
                      <a:pt x="17" y="66"/>
                      <a:pt x="18" y="68"/>
                      <a:pt x="19" y="69"/>
                    </a:cubicBezTo>
                    <a:cubicBezTo>
                      <a:pt x="20" y="69"/>
                      <a:pt x="20" y="70"/>
                      <a:pt x="21" y="70"/>
                    </a:cubicBezTo>
                    <a:cubicBezTo>
                      <a:pt x="18" y="72"/>
                      <a:pt x="17" y="75"/>
                      <a:pt x="18" y="78"/>
                    </a:cubicBezTo>
                    <a:cubicBezTo>
                      <a:pt x="18" y="81"/>
                      <a:pt x="22" y="83"/>
                      <a:pt x="25" y="83"/>
                    </a:cubicBezTo>
                    <a:cubicBezTo>
                      <a:pt x="27" y="82"/>
                      <a:pt x="29" y="81"/>
                      <a:pt x="30" y="79"/>
                    </a:cubicBezTo>
                    <a:cubicBezTo>
                      <a:pt x="30" y="81"/>
                      <a:pt x="32" y="83"/>
                      <a:pt x="35" y="83"/>
                    </a:cubicBezTo>
                    <a:cubicBezTo>
                      <a:pt x="38" y="83"/>
                      <a:pt x="40" y="80"/>
                      <a:pt x="39" y="77"/>
                    </a:cubicBezTo>
                    <a:cubicBezTo>
                      <a:pt x="39" y="77"/>
                      <a:pt x="39" y="77"/>
                      <a:pt x="39" y="77"/>
                    </a:cubicBezTo>
                    <a:cubicBezTo>
                      <a:pt x="41" y="78"/>
                      <a:pt x="42" y="78"/>
                      <a:pt x="44" y="78"/>
                    </a:cubicBezTo>
                    <a:cubicBezTo>
                      <a:pt x="46" y="78"/>
                      <a:pt x="49" y="77"/>
                      <a:pt x="51" y="75"/>
                    </a:cubicBezTo>
                    <a:cubicBezTo>
                      <a:pt x="53" y="74"/>
                      <a:pt x="54" y="71"/>
                      <a:pt x="54" y="68"/>
                    </a:cubicBezTo>
                    <a:cubicBezTo>
                      <a:pt x="54" y="67"/>
                      <a:pt x="54" y="66"/>
                      <a:pt x="53" y="65"/>
                    </a:cubicBezTo>
                    <a:cubicBezTo>
                      <a:pt x="54" y="66"/>
                      <a:pt x="55" y="66"/>
                      <a:pt x="55" y="66"/>
                    </a:cubicBezTo>
                    <a:cubicBezTo>
                      <a:pt x="64" y="66"/>
                      <a:pt x="67" y="59"/>
                      <a:pt x="67" y="52"/>
                    </a:cubicBezTo>
                    <a:cubicBezTo>
                      <a:pt x="67" y="52"/>
                      <a:pt x="68" y="53"/>
                      <a:pt x="69" y="53"/>
                    </a:cubicBezTo>
                    <a:cubicBezTo>
                      <a:pt x="76" y="53"/>
                      <a:pt x="76" y="41"/>
                      <a:pt x="69" y="41"/>
                    </a:cubicBezTo>
                    <a:close/>
                    <a:moveTo>
                      <a:pt x="45" y="23"/>
                    </a:moveTo>
                    <a:cubicBezTo>
                      <a:pt x="44" y="23"/>
                      <a:pt x="42" y="23"/>
                      <a:pt x="41" y="24"/>
                    </a:cubicBezTo>
                    <a:cubicBezTo>
                      <a:pt x="41" y="24"/>
                      <a:pt x="41" y="24"/>
                      <a:pt x="41" y="23"/>
                    </a:cubicBezTo>
                    <a:cubicBezTo>
                      <a:pt x="41" y="23"/>
                      <a:pt x="41" y="22"/>
                      <a:pt x="41" y="21"/>
                    </a:cubicBezTo>
                    <a:cubicBezTo>
                      <a:pt x="42" y="22"/>
                      <a:pt x="44" y="22"/>
                      <a:pt x="45" y="23"/>
                    </a:cubicBezTo>
                    <a:close/>
                    <a:moveTo>
                      <a:pt x="35" y="73"/>
                    </a:moveTo>
                    <a:cubicBezTo>
                      <a:pt x="33" y="73"/>
                      <a:pt x="31" y="74"/>
                      <a:pt x="30" y="76"/>
                    </a:cubicBezTo>
                    <a:cubicBezTo>
                      <a:pt x="30" y="75"/>
                      <a:pt x="30" y="75"/>
                      <a:pt x="30" y="75"/>
                    </a:cubicBezTo>
                    <a:cubicBezTo>
                      <a:pt x="30" y="74"/>
                      <a:pt x="30" y="73"/>
                      <a:pt x="29" y="72"/>
                    </a:cubicBezTo>
                    <a:cubicBezTo>
                      <a:pt x="31" y="72"/>
                      <a:pt x="33" y="72"/>
                      <a:pt x="35" y="71"/>
                    </a:cubicBezTo>
                    <a:cubicBezTo>
                      <a:pt x="35" y="72"/>
                      <a:pt x="35" y="73"/>
                      <a:pt x="36" y="73"/>
                    </a:cubicBezTo>
                    <a:cubicBezTo>
                      <a:pt x="36" y="73"/>
                      <a:pt x="36" y="73"/>
                      <a:pt x="35" y="73"/>
                    </a:cubicBezTo>
                    <a:close/>
                    <a:moveTo>
                      <a:pt x="46" y="49"/>
                    </a:moveTo>
                    <a:cubicBezTo>
                      <a:pt x="44" y="48"/>
                      <a:pt x="43" y="47"/>
                      <a:pt x="41" y="47"/>
                    </a:cubicBezTo>
                    <a:cubicBezTo>
                      <a:pt x="38" y="47"/>
                      <a:pt x="36" y="48"/>
                      <a:pt x="35" y="51"/>
                    </a:cubicBezTo>
                    <a:cubicBezTo>
                      <a:pt x="34" y="50"/>
                      <a:pt x="33" y="49"/>
                      <a:pt x="32" y="49"/>
                    </a:cubicBezTo>
                    <a:cubicBezTo>
                      <a:pt x="34" y="47"/>
                      <a:pt x="35" y="45"/>
                      <a:pt x="35" y="42"/>
                    </a:cubicBezTo>
                    <a:cubicBezTo>
                      <a:pt x="35" y="39"/>
                      <a:pt x="34" y="36"/>
                      <a:pt x="32" y="34"/>
                    </a:cubicBezTo>
                    <a:cubicBezTo>
                      <a:pt x="33" y="34"/>
                      <a:pt x="35" y="33"/>
                      <a:pt x="36" y="33"/>
                    </a:cubicBezTo>
                    <a:cubicBezTo>
                      <a:pt x="36" y="33"/>
                      <a:pt x="36" y="34"/>
                      <a:pt x="36" y="34"/>
                    </a:cubicBezTo>
                    <a:cubicBezTo>
                      <a:pt x="36" y="37"/>
                      <a:pt x="37" y="40"/>
                      <a:pt x="39" y="42"/>
                    </a:cubicBezTo>
                    <a:cubicBezTo>
                      <a:pt x="41" y="45"/>
                      <a:pt x="44" y="46"/>
                      <a:pt x="47" y="46"/>
                    </a:cubicBezTo>
                    <a:cubicBezTo>
                      <a:pt x="46" y="47"/>
                      <a:pt x="46" y="48"/>
                      <a:pt x="46" y="49"/>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98" name="Freeform 91"/>
              <p:cNvSpPr>
                <a:spLocks/>
              </p:cNvSpPr>
              <p:nvPr/>
            </p:nvSpPr>
            <p:spPr bwMode="auto">
              <a:xfrm>
                <a:off x="9102725" y="4772026"/>
                <a:ext cx="25400" cy="26988"/>
              </a:xfrm>
              <a:custGeom>
                <a:avLst/>
                <a:gdLst>
                  <a:gd name="T0" fmla="*/ 5 w 10"/>
                  <a:gd name="T1" fmla="*/ 0 h 10"/>
                  <a:gd name="T2" fmla="*/ 0 w 10"/>
                  <a:gd name="T3" fmla="*/ 5 h 10"/>
                  <a:gd name="T4" fmla="*/ 5 w 10"/>
                  <a:gd name="T5" fmla="*/ 10 h 10"/>
                  <a:gd name="T6" fmla="*/ 10 w 10"/>
                  <a:gd name="T7" fmla="*/ 5 h 10"/>
                  <a:gd name="T8" fmla="*/ 5 w 10"/>
                  <a:gd name="T9" fmla="*/ 0 h 10"/>
                </a:gdLst>
                <a:ahLst/>
                <a:cxnLst>
                  <a:cxn ang="0">
                    <a:pos x="T0" y="T1"/>
                  </a:cxn>
                  <a:cxn ang="0">
                    <a:pos x="T2" y="T3"/>
                  </a:cxn>
                  <a:cxn ang="0">
                    <a:pos x="T4" y="T5"/>
                  </a:cxn>
                  <a:cxn ang="0">
                    <a:pos x="T6" y="T7"/>
                  </a:cxn>
                  <a:cxn ang="0">
                    <a:pos x="T8" y="T9"/>
                  </a:cxn>
                </a:cxnLst>
                <a:rect l="0" t="0" r="r" b="b"/>
                <a:pathLst>
                  <a:path w="10" h="10">
                    <a:moveTo>
                      <a:pt x="5" y="0"/>
                    </a:moveTo>
                    <a:cubicBezTo>
                      <a:pt x="2" y="0"/>
                      <a:pt x="0" y="2"/>
                      <a:pt x="0" y="5"/>
                    </a:cubicBezTo>
                    <a:cubicBezTo>
                      <a:pt x="0" y="7"/>
                      <a:pt x="2" y="10"/>
                      <a:pt x="5" y="10"/>
                    </a:cubicBezTo>
                    <a:cubicBezTo>
                      <a:pt x="7" y="10"/>
                      <a:pt x="10" y="8"/>
                      <a:pt x="10" y="5"/>
                    </a:cubicBezTo>
                    <a:cubicBezTo>
                      <a:pt x="10" y="2"/>
                      <a:pt x="8" y="0"/>
                      <a:pt x="5"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99" name="Freeform 92"/>
              <p:cNvSpPr>
                <a:spLocks/>
              </p:cNvSpPr>
              <p:nvPr/>
            </p:nvSpPr>
            <p:spPr bwMode="auto">
              <a:xfrm>
                <a:off x="9097963" y="4905376"/>
                <a:ext cx="36513" cy="28575"/>
              </a:xfrm>
              <a:custGeom>
                <a:avLst/>
                <a:gdLst>
                  <a:gd name="T0" fmla="*/ 7 w 14"/>
                  <a:gd name="T1" fmla="*/ 0 h 11"/>
                  <a:gd name="T2" fmla="*/ 7 w 14"/>
                  <a:gd name="T3" fmla="*/ 11 h 11"/>
                  <a:gd name="T4" fmla="*/ 7 w 14"/>
                  <a:gd name="T5" fmla="*/ 0 h 11"/>
                </a:gdLst>
                <a:ahLst/>
                <a:cxnLst>
                  <a:cxn ang="0">
                    <a:pos x="T0" y="T1"/>
                  </a:cxn>
                  <a:cxn ang="0">
                    <a:pos x="T2" y="T3"/>
                  </a:cxn>
                  <a:cxn ang="0">
                    <a:pos x="T4" y="T5"/>
                  </a:cxn>
                </a:cxnLst>
                <a:rect l="0" t="0" r="r" b="b"/>
                <a:pathLst>
                  <a:path w="14" h="11">
                    <a:moveTo>
                      <a:pt x="7" y="0"/>
                    </a:moveTo>
                    <a:cubicBezTo>
                      <a:pt x="0" y="0"/>
                      <a:pt x="0" y="11"/>
                      <a:pt x="7" y="11"/>
                    </a:cubicBezTo>
                    <a:cubicBezTo>
                      <a:pt x="14" y="11"/>
                      <a:pt x="14"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73" name="Group 72"/>
            <p:cNvGrpSpPr/>
            <p:nvPr/>
          </p:nvGrpSpPr>
          <p:grpSpPr>
            <a:xfrm>
              <a:off x="8686800" y="4557713"/>
              <a:ext cx="682626" cy="577851"/>
              <a:chOff x="8686800" y="4557713"/>
              <a:chExt cx="682626" cy="577851"/>
            </a:xfrm>
          </p:grpSpPr>
          <p:sp>
            <p:nvSpPr>
              <p:cNvPr id="74" name="Freeform 93"/>
              <p:cNvSpPr>
                <a:spLocks/>
              </p:cNvSpPr>
              <p:nvPr/>
            </p:nvSpPr>
            <p:spPr bwMode="auto">
              <a:xfrm>
                <a:off x="8843963" y="4919663"/>
                <a:ext cx="104775" cy="146050"/>
              </a:xfrm>
              <a:custGeom>
                <a:avLst/>
                <a:gdLst>
                  <a:gd name="T0" fmla="*/ 39 w 40"/>
                  <a:gd name="T1" fmla="*/ 1 h 56"/>
                  <a:gd name="T2" fmla="*/ 21 w 40"/>
                  <a:gd name="T3" fmla="*/ 27 h 56"/>
                  <a:gd name="T4" fmla="*/ 0 w 40"/>
                  <a:gd name="T5" fmla="*/ 55 h 56"/>
                  <a:gd name="T6" fmla="*/ 1 w 40"/>
                  <a:gd name="T7" fmla="*/ 56 h 56"/>
                  <a:gd name="T8" fmla="*/ 21 w 40"/>
                  <a:gd name="T9" fmla="*/ 29 h 56"/>
                  <a:gd name="T10" fmla="*/ 39 w 40"/>
                  <a:gd name="T11" fmla="*/ 1 h 56"/>
                  <a:gd name="T12" fmla="*/ 39 w 40"/>
                  <a:gd name="T13" fmla="*/ 1 h 56"/>
                </a:gdLst>
                <a:ahLst/>
                <a:cxnLst>
                  <a:cxn ang="0">
                    <a:pos x="T0" y="T1"/>
                  </a:cxn>
                  <a:cxn ang="0">
                    <a:pos x="T2" y="T3"/>
                  </a:cxn>
                  <a:cxn ang="0">
                    <a:pos x="T4" y="T5"/>
                  </a:cxn>
                  <a:cxn ang="0">
                    <a:pos x="T6" y="T7"/>
                  </a:cxn>
                  <a:cxn ang="0">
                    <a:pos x="T8" y="T9"/>
                  </a:cxn>
                  <a:cxn ang="0">
                    <a:pos x="T10" y="T11"/>
                  </a:cxn>
                  <a:cxn ang="0">
                    <a:pos x="T12" y="T13"/>
                  </a:cxn>
                </a:cxnLst>
                <a:rect l="0" t="0" r="r" b="b"/>
                <a:pathLst>
                  <a:path w="40" h="56">
                    <a:moveTo>
                      <a:pt x="39" y="1"/>
                    </a:moveTo>
                    <a:cubicBezTo>
                      <a:pt x="32" y="9"/>
                      <a:pt x="27" y="19"/>
                      <a:pt x="21" y="27"/>
                    </a:cubicBezTo>
                    <a:cubicBezTo>
                      <a:pt x="14" y="37"/>
                      <a:pt x="6" y="45"/>
                      <a:pt x="0" y="55"/>
                    </a:cubicBezTo>
                    <a:cubicBezTo>
                      <a:pt x="0" y="56"/>
                      <a:pt x="1" y="56"/>
                      <a:pt x="1" y="56"/>
                    </a:cubicBezTo>
                    <a:cubicBezTo>
                      <a:pt x="9" y="48"/>
                      <a:pt x="15" y="38"/>
                      <a:pt x="21" y="29"/>
                    </a:cubicBezTo>
                    <a:cubicBezTo>
                      <a:pt x="28" y="21"/>
                      <a:pt x="35" y="11"/>
                      <a:pt x="39" y="1"/>
                    </a:cubicBezTo>
                    <a:cubicBezTo>
                      <a:pt x="40" y="1"/>
                      <a:pt x="39" y="0"/>
                      <a:pt x="39"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75" name="Freeform 94"/>
              <p:cNvSpPr>
                <a:spLocks/>
              </p:cNvSpPr>
              <p:nvPr/>
            </p:nvSpPr>
            <p:spPr bwMode="auto">
              <a:xfrm>
                <a:off x="8899525" y="4937126"/>
                <a:ext cx="61913" cy="138113"/>
              </a:xfrm>
              <a:custGeom>
                <a:avLst/>
                <a:gdLst>
                  <a:gd name="T0" fmla="*/ 23 w 24"/>
                  <a:gd name="T1" fmla="*/ 0 h 53"/>
                  <a:gd name="T2" fmla="*/ 22 w 24"/>
                  <a:gd name="T3" fmla="*/ 0 h 53"/>
                  <a:gd name="T4" fmla="*/ 22 w 24"/>
                  <a:gd name="T5" fmla="*/ 0 h 53"/>
                  <a:gd name="T6" fmla="*/ 11 w 24"/>
                  <a:gd name="T7" fmla="*/ 25 h 53"/>
                  <a:gd name="T8" fmla="*/ 0 w 24"/>
                  <a:gd name="T9" fmla="*/ 52 h 53"/>
                  <a:gd name="T10" fmla="*/ 1 w 24"/>
                  <a:gd name="T11" fmla="*/ 53 h 53"/>
                  <a:gd name="T12" fmla="*/ 11 w 24"/>
                  <a:gd name="T13" fmla="*/ 28 h 53"/>
                  <a:gd name="T14" fmla="*/ 22 w 24"/>
                  <a:gd name="T15" fmla="*/ 2 h 53"/>
                  <a:gd name="T16" fmla="*/ 20 w 24"/>
                  <a:gd name="T17" fmla="*/ 26 h 53"/>
                  <a:gd name="T18" fmla="*/ 15 w 24"/>
                  <a:gd name="T19" fmla="*/ 51 h 53"/>
                  <a:gd name="T20" fmla="*/ 16 w 24"/>
                  <a:gd name="T21" fmla="*/ 51 h 53"/>
                  <a:gd name="T22" fmla="*/ 22 w 24"/>
                  <a:gd name="T23" fmla="*/ 26 h 53"/>
                  <a:gd name="T24" fmla="*/ 23 w 24"/>
                  <a:gd name="T25"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53">
                    <a:moveTo>
                      <a:pt x="23" y="0"/>
                    </a:moveTo>
                    <a:cubicBezTo>
                      <a:pt x="23" y="0"/>
                      <a:pt x="22" y="0"/>
                      <a:pt x="22" y="0"/>
                    </a:cubicBezTo>
                    <a:cubicBezTo>
                      <a:pt x="22" y="0"/>
                      <a:pt x="22" y="0"/>
                      <a:pt x="22" y="0"/>
                    </a:cubicBezTo>
                    <a:cubicBezTo>
                      <a:pt x="18" y="8"/>
                      <a:pt x="14" y="16"/>
                      <a:pt x="11" y="25"/>
                    </a:cubicBezTo>
                    <a:cubicBezTo>
                      <a:pt x="7" y="34"/>
                      <a:pt x="2" y="43"/>
                      <a:pt x="0" y="52"/>
                    </a:cubicBezTo>
                    <a:cubicBezTo>
                      <a:pt x="0" y="53"/>
                      <a:pt x="1" y="53"/>
                      <a:pt x="1" y="53"/>
                    </a:cubicBezTo>
                    <a:cubicBezTo>
                      <a:pt x="5" y="45"/>
                      <a:pt x="8" y="36"/>
                      <a:pt x="11" y="28"/>
                    </a:cubicBezTo>
                    <a:cubicBezTo>
                      <a:pt x="15" y="19"/>
                      <a:pt x="19" y="10"/>
                      <a:pt x="22" y="2"/>
                    </a:cubicBezTo>
                    <a:cubicBezTo>
                      <a:pt x="21" y="10"/>
                      <a:pt x="21" y="18"/>
                      <a:pt x="20" y="26"/>
                    </a:cubicBezTo>
                    <a:cubicBezTo>
                      <a:pt x="18" y="34"/>
                      <a:pt x="16" y="43"/>
                      <a:pt x="15" y="51"/>
                    </a:cubicBezTo>
                    <a:cubicBezTo>
                      <a:pt x="15" y="52"/>
                      <a:pt x="16" y="52"/>
                      <a:pt x="16" y="51"/>
                    </a:cubicBezTo>
                    <a:cubicBezTo>
                      <a:pt x="19" y="44"/>
                      <a:pt x="21" y="34"/>
                      <a:pt x="22" y="26"/>
                    </a:cubicBezTo>
                    <a:cubicBezTo>
                      <a:pt x="23" y="18"/>
                      <a:pt x="24" y="9"/>
                      <a:pt x="23"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76" name="Freeform 95"/>
              <p:cNvSpPr>
                <a:spLocks/>
              </p:cNvSpPr>
              <p:nvPr/>
            </p:nvSpPr>
            <p:spPr bwMode="auto">
              <a:xfrm>
                <a:off x="8997950" y="4949826"/>
                <a:ext cx="49213" cy="185738"/>
              </a:xfrm>
              <a:custGeom>
                <a:avLst/>
                <a:gdLst>
                  <a:gd name="T0" fmla="*/ 14 w 19"/>
                  <a:gd name="T1" fmla="*/ 38 h 71"/>
                  <a:gd name="T2" fmla="*/ 6 w 19"/>
                  <a:gd name="T3" fmla="*/ 3 h 71"/>
                  <a:gd name="T4" fmla="*/ 5 w 19"/>
                  <a:gd name="T5" fmla="*/ 2 h 71"/>
                  <a:gd name="T6" fmla="*/ 5 w 19"/>
                  <a:gd name="T7" fmla="*/ 1 h 71"/>
                  <a:gd name="T8" fmla="*/ 4 w 19"/>
                  <a:gd name="T9" fmla="*/ 1 h 71"/>
                  <a:gd name="T10" fmla="*/ 2 w 19"/>
                  <a:gd name="T11" fmla="*/ 59 h 71"/>
                  <a:gd name="T12" fmla="*/ 4 w 19"/>
                  <a:gd name="T13" fmla="*/ 59 h 71"/>
                  <a:gd name="T14" fmla="*/ 5 w 19"/>
                  <a:gd name="T15" fmla="*/ 5 h 71"/>
                  <a:gd name="T16" fmla="*/ 11 w 19"/>
                  <a:gd name="T17" fmla="*/ 38 h 71"/>
                  <a:gd name="T18" fmla="*/ 17 w 19"/>
                  <a:gd name="T19" fmla="*/ 71 h 71"/>
                  <a:gd name="T20" fmla="*/ 18 w 19"/>
                  <a:gd name="T21" fmla="*/ 70 h 71"/>
                  <a:gd name="T22" fmla="*/ 14 w 19"/>
                  <a:gd name="T23" fmla="*/ 38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71">
                    <a:moveTo>
                      <a:pt x="14" y="38"/>
                    </a:moveTo>
                    <a:cubicBezTo>
                      <a:pt x="11" y="26"/>
                      <a:pt x="9" y="14"/>
                      <a:pt x="6" y="3"/>
                    </a:cubicBezTo>
                    <a:cubicBezTo>
                      <a:pt x="6" y="2"/>
                      <a:pt x="5" y="2"/>
                      <a:pt x="5" y="2"/>
                    </a:cubicBezTo>
                    <a:cubicBezTo>
                      <a:pt x="5" y="2"/>
                      <a:pt x="5" y="2"/>
                      <a:pt x="5" y="1"/>
                    </a:cubicBezTo>
                    <a:cubicBezTo>
                      <a:pt x="5" y="0"/>
                      <a:pt x="4" y="0"/>
                      <a:pt x="4" y="1"/>
                    </a:cubicBezTo>
                    <a:cubicBezTo>
                      <a:pt x="1" y="20"/>
                      <a:pt x="0" y="40"/>
                      <a:pt x="2" y="59"/>
                    </a:cubicBezTo>
                    <a:cubicBezTo>
                      <a:pt x="2" y="60"/>
                      <a:pt x="4" y="61"/>
                      <a:pt x="4" y="59"/>
                    </a:cubicBezTo>
                    <a:cubicBezTo>
                      <a:pt x="5" y="41"/>
                      <a:pt x="5" y="23"/>
                      <a:pt x="5" y="5"/>
                    </a:cubicBezTo>
                    <a:cubicBezTo>
                      <a:pt x="6" y="16"/>
                      <a:pt x="9" y="27"/>
                      <a:pt x="11" y="38"/>
                    </a:cubicBezTo>
                    <a:cubicBezTo>
                      <a:pt x="13" y="49"/>
                      <a:pt x="13" y="61"/>
                      <a:pt x="17" y="71"/>
                    </a:cubicBezTo>
                    <a:cubicBezTo>
                      <a:pt x="17" y="71"/>
                      <a:pt x="18" y="71"/>
                      <a:pt x="18" y="70"/>
                    </a:cubicBezTo>
                    <a:cubicBezTo>
                      <a:pt x="19" y="60"/>
                      <a:pt x="15" y="48"/>
                      <a:pt x="14" y="3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77" name="Freeform 96"/>
              <p:cNvSpPr>
                <a:spLocks/>
              </p:cNvSpPr>
              <p:nvPr/>
            </p:nvSpPr>
            <p:spPr bwMode="auto">
              <a:xfrm>
                <a:off x="9047163" y="4960938"/>
                <a:ext cx="63500" cy="153988"/>
              </a:xfrm>
              <a:custGeom>
                <a:avLst/>
                <a:gdLst>
                  <a:gd name="T0" fmla="*/ 14 w 24"/>
                  <a:gd name="T1" fmla="*/ 29 h 59"/>
                  <a:gd name="T2" fmla="*/ 1 w 24"/>
                  <a:gd name="T3" fmla="*/ 1 h 59"/>
                  <a:gd name="T4" fmla="*/ 0 w 24"/>
                  <a:gd name="T5" fmla="*/ 1 h 59"/>
                  <a:gd name="T6" fmla="*/ 11 w 24"/>
                  <a:gd name="T7" fmla="*/ 29 h 59"/>
                  <a:gd name="T8" fmla="*/ 22 w 24"/>
                  <a:gd name="T9" fmla="*/ 58 h 59"/>
                  <a:gd name="T10" fmla="*/ 24 w 24"/>
                  <a:gd name="T11" fmla="*/ 57 h 59"/>
                  <a:gd name="T12" fmla="*/ 14 w 24"/>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4" h="59">
                    <a:moveTo>
                      <a:pt x="14" y="29"/>
                    </a:moveTo>
                    <a:cubicBezTo>
                      <a:pt x="10" y="20"/>
                      <a:pt x="6" y="10"/>
                      <a:pt x="1" y="1"/>
                    </a:cubicBezTo>
                    <a:cubicBezTo>
                      <a:pt x="1" y="0"/>
                      <a:pt x="0" y="0"/>
                      <a:pt x="0" y="1"/>
                    </a:cubicBezTo>
                    <a:cubicBezTo>
                      <a:pt x="4" y="11"/>
                      <a:pt x="8" y="20"/>
                      <a:pt x="11" y="29"/>
                    </a:cubicBezTo>
                    <a:cubicBezTo>
                      <a:pt x="15" y="39"/>
                      <a:pt x="17" y="49"/>
                      <a:pt x="22" y="58"/>
                    </a:cubicBezTo>
                    <a:cubicBezTo>
                      <a:pt x="22" y="59"/>
                      <a:pt x="24" y="58"/>
                      <a:pt x="24" y="57"/>
                    </a:cubicBezTo>
                    <a:cubicBezTo>
                      <a:pt x="22" y="48"/>
                      <a:pt x="17" y="38"/>
                      <a:pt x="14"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78" name="Freeform 97"/>
              <p:cNvSpPr>
                <a:spLocks/>
              </p:cNvSpPr>
              <p:nvPr/>
            </p:nvSpPr>
            <p:spPr bwMode="auto">
              <a:xfrm>
                <a:off x="8836025" y="4594226"/>
                <a:ext cx="136525" cy="152400"/>
              </a:xfrm>
              <a:custGeom>
                <a:avLst/>
                <a:gdLst>
                  <a:gd name="T0" fmla="*/ 51 w 52"/>
                  <a:gd name="T1" fmla="*/ 55 h 58"/>
                  <a:gd name="T2" fmla="*/ 29 w 52"/>
                  <a:gd name="T3" fmla="*/ 31 h 58"/>
                  <a:gd name="T4" fmla="*/ 10 w 52"/>
                  <a:gd name="T5" fmla="*/ 1 h 58"/>
                  <a:gd name="T6" fmla="*/ 9 w 52"/>
                  <a:gd name="T7" fmla="*/ 1 h 58"/>
                  <a:gd name="T8" fmla="*/ 26 w 52"/>
                  <a:gd name="T9" fmla="*/ 32 h 58"/>
                  <a:gd name="T10" fmla="*/ 30 w 52"/>
                  <a:gd name="T11" fmla="*/ 37 h 58"/>
                  <a:gd name="T12" fmla="*/ 1 w 52"/>
                  <a:gd name="T13" fmla="*/ 10 h 58"/>
                  <a:gd name="T14" fmla="*/ 0 w 52"/>
                  <a:gd name="T15" fmla="*/ 10 h 58"/>
                  <a:gd name="T16" fmla="*/ 19 w 52"/>
                  <a:gd name="T17" fmla="*/ 31 h 58"/>
                  <a:gd name="T18" fmla="*/ 35 w 52"/>
                  <a:gd name="T19" fmla="*/ 44 h 58"/>
                  <a:gd name="T20" fmla="*/ 50 w 52"/>
                  <a:gd name="T21" fmla="*/ 57 h 58"/>
                  <a:gd name="T22" fmla="*/ 51 w 52"/>
                  <a:gd name="T23" fmla="*/ 5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58">
                    <a:moveTo>
                      <a:pt x="51" y="55"/>
                    </a:moveTo>
                    <a:cubicBezTo>
                      <a:pt x="44" y="47"/>
                      <a:pt x="35" y="40"/>
                      <a:pt x="29" y="31"/>
                    </a:cubicBezTo>
                    <a:cubicBezTo>
                      <a:pt x="21" y="21"/>
                      <a:pt x="15" y="11"/>
                      <a:pt x="10" y="1"/>
                    </a:cubicBezTo>
                    <a:cubicBezTo>
                      <a:pt x="10" y="0"/>
                      <a:pt x="9" y="1"/>
                      <a:pt x="9" y="1"/>
                    </a:cubicBezTo>
                    <a:cubicBezTo>
                      <a:pt x="13" y="12"/>
                      <a:pt x="19" y="22"/>
                      <a:pt x="26" y="32"/>
                    </a:cubicBezTo>
                    <a:cubicBezTo>
                      <a:pt x="27" y="34"/>
                      <a:pt x="29" y="36"/>
                      <a:pt x="30" y="37"/>
                    </a:cubicBezTo>
                    <a:cubicBezTo>
                      <a:pt x="20" y="29"/>
                      <a:pt x="11" y="18"/>
                      <a:pt x="1" y="10"/>
                    </a:cubicBezTo>
                    <a:cubicBezTo>
                      <a:pt x="1" y="9"/>
                      <a:pt x="0" y="10"/>
                      <a:pt x="0" y="10"/>
                    </a:cubicBezTo>
                    <a:cubicBezTo>
                      <a:pt x="6" y="18"/>
                      <a:pt x="13" y="24"/>
                      <a:pt x="19" y="31"/>
                    </a:cubicBezTo>
                    <a:cubicBezTo>
                      <a:pt x="24" y="36"/>
                      <a:pt x="29" y="40"/>
                      <a:pt x="35" y="44"/>
                    </a:cubicBezTo>
                    <a:cubicBezTo>
                      <a:pt x="40" y="49"/>
                      <a:pt x="44" y="53"/>
                      <a:pt x="50" y="57"/>
                    </a:cubicBezTo>
                    <a:cubicBezTo>
                      <a:pt x="51" y="58"/>
                      <a:pt x="52" y="56"/>
                      <a:pt x="51" y="55"/>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79" name="Freeform 98"/>
              <p:cNvSpPr>
                <a:spLocks/>
              </p:cNvSpPr>
              <p:nvPr/>
            </p:nvSpPr>
            <p:spPr bwMode="auto">
              <a:xfrm>
                <a:off x="8901113" y="4572001"/>
                <a:ext cx="96838" cy="163513"/>
              </a:xfrm>
              <a:custGeom>
                <a:avLst/>
                <a:gdLst>
                  <a:gd name="T0" fmla="*/ 36 w 37"/>
                  <a:gd name="T1" fmla="*/ 61 h 63"/>
                  <a:gd name="T2" fmla="*/ 31 w 37"/>
                  <a:gd name="T3" fmla="*/ 44 h 63"/>
                  <a:gd name="T4" fmla="*/ 31 w 37"/>
                  <a:gd name="T5" fmla="*/ 44 h 63"/>
                  <a:gd name="T6" fmla="*/ 27 w 37"/>
                  <a:gd name="T7" fmla="*/ 1 h 63"/>
                  <a:gd name="T8" fmla="*/ 26 w 37"/>
                  <a:gd name="T9" fmla="*/ 1 h 63"/>
                  <a:gd name="T10" fmla="*/ 29 w 37"/>
                  <a:gd name="T11" fmla="*/ 37 h 63"/>
                  <a:gd name="T12" fmla="*/ 13 w 37"/>
                  <a:gd name="T13" fmla="*/ 3 h 63"/>
                  <a:gd name="T14" fmla="*/ 12 w 37"/>
                  <a:gd name="T15" fmla="*/ 4 h 63"/>
                  <a:gd name="T16" fmla="*/ 21 w 37"/>
                  <a:gd name="T17" fmla="*/ 26 h 63"/>
                  <a:gd name="T18" fmla="*/ 15 w 37"/>
                  <a:gd name="T19" fmla="*/ 19 h 63"/>
                  <a:gd name="T20" fmla="*/ 2 w 37"/>
                  <a:gd name="T21" fmla="*/ 3 h 63"/>
                  <a:gd name="T22" fmla="*/ 1 w 37"/>
                  <a:gd name="T23" fmla="*/ 4 h 63"/>
                  <a:gd name="T24" fmla="*/ 13 w 37"/>
                  <a:gd name="T25" fmla="*/ 20 h 63"/>
                  <a:gd name="T26" fmla="*/ 24 w 37"/>
                  <a:gd name="T27" fmla="*/ 34 h 63"/>
                  <a:gd name="T28" fmla="*/ 33 w 37"/>
                  <a:gd name="T29" fmla="*/ 61 h 63"/>
                  <a:gd name="T30" fmla="*/ 36 w 37"/>
                  <a:gd name="T31" fmla="*/ 6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 h="63">
                    <a:moveTo>
                      <a:pt x="36" y="61"/>
                    </a:moveTo>
                    <a:cubicBezTo>
                      <a:pt x="35" y="55"/>
                      <a:pt x="33" y="50"/>
                      <a:pt x="31" y="44"/>
                    </a:cubicBezTo>
                    <a:cubicBezTo>
                      <a:pt x="31" y="44"/>
                      <a:pt x="31" y="44"/>
                      <a:pt x="31" y="44"/>
                    </a:cubicBezTo>
                    <a:cubicBezTo>
                      <a:pt x="32" y="30"/>
                      <a:pt x="31" y="15"/>
                      <a:pt x="27" y="1"/>
                    </a:cubicBezTo>
                    <a:cubicBezTo>
                      <a:pt x="27" y="0"/>
                      <a:pt x="26" y="0"/>
                      <a:pt x="26" y="1"/>
                    </a:cubicBezTo>
                    <a:cubicBezTo>
                      <a:pt x="27" y="13"/>
                      <a:pt x="28" y="25"/>
                      <a:pt x="29" y="37"/>
                    </a:cubicBezTo>
                    <a:cubicBezTo>
                      <a:pt x="24" y="26"/>
                      <a:pt x="19" y="14"/>
                      <a:pt x="13" y="3"/>
                    </a:cubicBezTo>
                    <a:cubicBezTo>
                      <a:pt x="13" y="2"/>
                      <a:pt x="12" y="3"/>
                      <a:pt x="12" y="4"/>
                    </a:cubicBezTo>
                    <a:cubicBezTo>
                      <a:pt x="14" y="11"/>
                      <a:pt x="18" y="19"/>
                      <a:pt x="21" y="26"/>
                    </a:cubicBezTo>
                    <a:cubicBezTo>
                      <a:pt x="19" y="24"/>
                      <a:pt x="17" y="22"/>
                      <a:pt x="15" y="19"/>
                    </a:cubicBezTo>
                    <a:cubicBezTo>
                      <a:pt x="11" y="14"/>
                      <a:pt x="6" y="8"/>
                      <a:pt x="2" y="3"/>
                    </a:cubicBezTo>
                    <a:cubicBezTo>
                      <a:pt x="1" y="2"/>
                      <a:pt x="0" y="3"/>
                      <a:pt x="1" y="4"/>
                    </a:cubicBezTo>
                    <a:cubicBezTo>
                      <a:pt x="4" y="9"/>
                      <a:pt x="9" y="15"/>
                      <a:pt x="13" y="20"/>
                    </a:cubicBezTo>
                    <a:cubicBezTo>
                      <a:pt x="16" y="25"/>
                      <a:pt x="20" y="30"/>
                      <a:pt x="24" y="34"/>
                    </a:cubicBezTo>
                    <a:cubicBezTo>
                      <a:pt x="27" y="43"/>
                      <a:pt x="31" y="52"/>
                      <a:pt x="33" y="61"/>
                    </a:cubicBezTo>
                    <a:cubicBezTo>
                      <a:pt x="34" y="63"/>
                      <a:pt x="37" y="63"/>
                      <a:pt x="36" y="6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80" name="Freeform 99"/>
              <p:cNvSpPr>
                <a:spLocks/>
              </p:cNvSpPr>
              <p:nvPr/>
            </p:nvSpPr>
            <p:spPr bwMode="auto">
              <a:xfrm>
                <a:off x="9009063" y="4557713"/>
                <a:ext cx="20638" cy="169863"/>
              </a:xfrm>
              <a:custGeom>
                <a:avLst/>
                <a:gdLst>
                  <a:gd name="T0" fmla="*/ 6 w 8"/>
                  <a:gd name="T1" fmla="*/ 29 h 65"/>
                  <a:gd name="T2" fmla="*/ 1 w 8"/>
                  <a:gd name="T3" fmla="*/ 0 h 65"/>
                  <a:gd name="T4" fmla="*/ 0 w 8"/>
                  <a:gd name="T5" fmla="*/ 0 h 65"/>
                  <a:gd name="T6" fmla="*/ 4 w 8"/>
                  <a:gd name="T7" fmla="*/ 32 h 65"/>
                  <a:gd name="T8" fmla="*/ 6 w 8"/>
                  <a:gd name="T9" fmla="*/ 64 h 65"/>
                  <a:gd name="T10" fmla="*/ 7 w 8"/>
                  <a:gd name="T11" fmla="*/ 64 h 65"/>
                  <a:gd name="T12" fmla="*/ 6 w 8"/>
                  <a:gd name="T13" fmla="*/ 29 h 65"/>
                </a:gdLst>
                <a:ahLst/>
                <a:cxnLst>
                  <a:cxn ang="0">
                    <a:pos x="T0" y="T1"/>
                  </a:cxn>
                  <a:cxn ang="0">
                    <a:pos x="T2" y="T3"/>
                  </a:cxn>
                  <a:cxn ang="0">
                    <a:pos x="T4" y="T5"/>
                  </a:cxn>
                  <a:cxn ang="0">
                    <a:pos x="T6" y="T7"/>
                  </a:cxn>
                  <a:cxn ang="0">
                    <a:pos x="T8" y="T9"/>
                  </a:cxn>
                  <a:cxn ang="0">
                    <a:pos x="T10" y="T11"/>
                  </a:cxn>
                  <a:cxn ang="0">
                    <a:pos x="T12" y="T13"/>
                  </a:cxn>
                </a:cxnLst>
                <a:rect l="0" t="0" r="r" b="b"/>
                <a:pathLst>
                  <a:path w="8" h="65">
                    <a:moveTo>
                      <a:pt x="6" y="29"/>
                    </a:moveTo>
                    <a:cubicBezTo>
                      <a:pt x="5" y="20"/>
                      <a:pt x="5" y="9"/>
                      <a:pt x="1" y="0"/>
                    </a:cubicBezTo>
                    <a:cubicBezTo>
                      <a:pt x="1" y="0"/>
                      <a:pt x="0" y="0"/>
                      <a:pt x="0" y="0"/>
                    </a:cubicBezTo>
                    <a:cubicBezTo>
                      <a:pt x="1" y="11"/>
                      <a:pt x="3" y="21"/>
                      <a:pt x="4" y="32"/>
                    </a:cubicBezTo>
                    <a:cubicBezTo>
                      <a:pt x="5" y="43"/>
                      <a:pt x="5" y="53"/>
                      <a:pt x="6" y="64"/>
                    </a:cubicBezTo>
                    <a:cubicBezTo>
                      <a:pt x="6" y="65"/>
                      <a:pt x="7" y="65"/>
                      <a:pt x="7" y="64"/>
                    </a:cubicBezTo>
                    <a:cubicBezTo>
                      <a:pt x="8" y="53"/>
                      <a:pt x="7" y="41"/>
                      <a:pt x="6"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81" name="Freeform 100"/>
              <p:cNvSpPr>
                <a:spLocks/>
              </p:cNvSpPr>
              <p:nvPr/>
            </p:nvSpPr>
            <p:spPr bwMode="auto">
              <a:xfrm>
                <a:off x="9045575" y="4560888"/>
                <a:ext cx="20638" cy="173038"/>
              </a:xfrm>
              <a:custGeom>
                <a:avLst/>
                <a:gdLst>
                  <a:gd name="T0" fmla="*/ 4 w 8"/>
                  <a:gd name="T1" fmla="*/ 0 h 66"/>
                  <a:gd name="T2" fmla="*/ 3 w 8"/>
                  <a:gd name="T3" fmla="*/ 1 h 66"/>
                  <a:gd name="T4" fmla="*/ 5 w 8"/>
                  <a:gd name="T5" fmla="*/ 32 h 66"/>
                  <a:gd name="T6" fmla="*/ 0 w 8"/>
                  <a:gd name="T7" fmla="*/ 65 h 66"/>
                  <a:gd name="T8" fmla="*/ 1 w 8"/>
                  <a:gd name="T9" fmla="*/ 66 h 66"/>
                  <a:gd name="T10" fmla="*/ 7 w 8"/>
                  <a:gd name="T11" fmla="*/ 32 h 66"/>
                  <a:gd name="T12" fmla="*/ 4 w 8"/>
                  <a:gd name="T13" fmla="*/ 0 h 66"/>
                </a:gdLst>
                <a:ahLst/>
                <a:cxnLst>
                  <a:cxn ang="0">
                    <a:pos x="T0" y="T1"/>
                  </a:cxn>
                  <a:cxn ang="0">
                    <a:pos x="T2" y="T3"/>
                  </a:cxn>
                  <a:cxn ang="0">
                    <a:pos x="T4" y="T5"/>
                  </a:cxn>
                  <a:cxn ang="0">
                    <a:pos x="T6" y="T7"/>
                  </a:cxn>
                  <a:cxn ang="0">
                    <a:pos x="T8" y="T9"/>
                  </a:cxn>
                  <a:cxn ang="0">
                    <a:pos x="T10" y="T11"/>
                  </a:cxn>
                  <a:cxn ang="0">
                    <a:pos x="T12" y="T13"/>
                  </a:cxn>
                </a:cxnLst>
                <a:rect l="0" t="0" r="r" b="b"/>
                <a:pathLst>
                  <a:path w="8" h="66">
                    <a:moveTo>
                      <a:pt x="4" y="0"/>
                    </a:moveTo>
                    <a:cubicBezTo>
                      <a:pt x="4" y="0"/>
                      <a:pt x="3" y="0"/>
                      <a:pt x="3" y="1"/>
                    </a:cubicBezTo>
                    <a:cubicBezTo>
                      <a:pt x="3" y="11"/>
                      <a:pt x="5" y="21"/>
                      <a:pt x="5" y="32"/>
                    </a:cubicBezTo>
                    <a:cubicBezTo>
                      <a:pt x="4" y="43"/>
                      <a:pt x="2" y="54"/>
                      <a:pt x="0" y="65"/>
                    </a:cubicBezTo>
                    <a:cubicBezTo>
                      <a:pt x="0" y="66"/>
                      <a:pt x="0" y="66"/>
                      <a:pt x="1" y="66"/>
                    </a:cubicBezTo>
                    <a:cubicBezTo>
                      <a:pt x="5" y="55"/>
                      <a:pt x="7" y="43"/>
                      <a:pt x="7" y="32"/>
                    </a:cubicBezTo>
                    <a:cubicBezTo>
                      <a:pt x="7" y="22"/>
                      <a:pt x="8" y="10"/>
                      <a:pt x="4"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82" name="Freeform 101"/>
              <p:cNvSpPr>
                <a:spLocks/>
              </p:cNvSpPr>
              <p:nvPr/>
            </p:nvSpPr>
            <p:spPr bwMode="auto">
              <a:xfrm>
                <a:off x="9053513" y="4594226"/>
                <a:ext cx="28575" cy="139700"/>
              </a:xfrm>
              <a:custGeom>
                <a:avLst/>
                <a:gdLst>
                  <a:gd name="T0" fmla="*/ 10 w 11"/>
                  <a:gd name="T1" fmla="*/ 1 h 53"/>
                  <a:gd name="T2" fmla="*/ 7 w 11"/>
                  <a:gd name="T3" fmla="*/ 26 h 53"/>
                  <a:gd name="T4" fmla="*/ 0 w 11"/>
                  <a:gd name="T5" fmla="*/ 51 h 53"/>
                  <a:gd name="T6" fmla="*/ 2 w 11"/>
                  <a:gd name="T7" fmla="*/ 52 h 53"/>
                  <a:gd name="T8" fmla="*/ 8 w 11"/>
                  <a:gd name="T9" fmla="*/ 32 h 53"/>
                  <a:gd name="T10" fmla="*/ 11 w 11"/>
                  <a:gd name="T11" fmla="*/ 1 h 53"/>
                  <a:gd name="T12" fmla="*/ 10 w 11"/>
                  <a:gd name="T13" fmla="*/ 1 h 53"/>
                </a:gdLst>
                <a:ahLst/>
                <a:cxnLst>
                  <a:cxn ang="0">
                    <a:pos x="T0" y="T1"/>
                  </a:cxn>
                  <a:cxn ang="0">
                    <a:pos x="T2" y="T3"/>
                  </a:cxn>
                  <a:cxn ang="0">
                    <a:pos x="T4" y="T5"/>
                  </a:cxn>
                  <a:cxn ang="0">
                    <a:pos x="T6" y="T7"/>
                  </a:cxn>
                  <a:cxn ang="0">
                    <a:pos x="T8" y="T9"/>
                  </a:cxn>
                  <a:cxn ang="0">
                    <a:pos x="T10" y="T11"/>
                  </a:cxn>
                  <a:cxn ang="0">
                    <a:pos x="T12" y="T13"/>
                  </a:cxn>
                </a:cxnLst>
                <a:rect l="0" t="0" r="r" b="b"/>
                <a:pathLst>
                  <a:path w="11" h="53">
                    <a:moveTo>
                      <a:pt x="10" y="1"/>
                    </a:moveTo>
                    <a:cubicBezTo>
                      <a:pt x="9" y="9"/>
                      <a:pt x="8" y="18"/>
                      <a:pt x="7" y="26"/>
                    </a:cubicBezTo>
                    <a:cubicBezTo>
                      <a:pt x="6" y="34"/>
                      <a:pt x="5" y="44"/>
                      <a:pt x="0" y="51"/>
                    </a:cubicBezTo>
                    <a:cubicBezTo>
                      <a:pt x="0" y="52"/>
                      <a:pt x="1" y="53"/>
                      <a:pt x="2" y="52"/>
                    </a:cubicBezTo>
                    <a:cubicBezTo>
                      <a:pt x="6" y="47"/>
                      <a:pt x="7" y="39"/>
                      <a:pt x="8" y="32"/>
                    </a:cubicBezTo>
                    <a:cubicBezTo>
                      <a:pt x="10" y="22"/>
                      <a:pt x="11" y="11"/>
                      <a:pt x="11" y="1"/>
                    </a:cubicBezTo>
                    <a:cubicBezTo>
                      <a:pt x="11" y="0"/>
                      <a:pt x="10" y="0"/>
                      <a:pt x="10"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83" name="Freeform 102"/>
              <p:cNvSpPr>
                <a:spLocks/>
              </p:cNvSpPr>
              <p:nvPr/>
            </p:nvSpPr>
            <p:spPr bwMode="auto">
              <a:xfrm>
                <a:off x="9112250" y="4646613"/>
                <a:ext cx="144463" cy="120650"/>
              </a:xfrm>
              <a:custGeom>
                <a:avLst/>
                <a:gdLst>
                  <a:gd name="T0" fmla="*/ 55 w 55"/>
                  <a:gd name="T1" fmla="*/ 13 h 46"/>
                  <a:gd name="T2" fmla="*/ 29 w 55"/>
                  <a:gd name="T3" fmla="*/ 27 h 46"/>
                  <a:gd name="T4" fmla="*/ 16 w 55"/>
                  <a:gd name="T5" fmla="*/ 33 h 46"/>
                  <a:gd name="T6" fmla="*/ 12 w 55"/>
                  <a:gd name="T7" fmla="*/ 35 h 46"/>
                  <a:gd name="T8" fmla="*/ 26 w 55"/>
                  <a:gd name="T9" fmla="*/ 24 h 46"/>
                  <a:gd name="T10" fmla="*/ 51 w 55"/>
                  <a:gd name="T11" fmla="*/ 1 h 46"/>
                  <a:gd name="T12" fmla="*/ 50 w 55"/>
                  <a:gd name="T13" fmla="*/ 1 h 46"/>
                  <a:gd name="T14" fmla="*/ 23 w 55"/>
                  <a:gd name="T15" fmla="*/ 23 h 46"/>
                  <a:gd name="T16" fmla="*/ 0 w 55"/>
                  <a:gd name="T17" fmla="*/ 45 h 46"/>
                  <a:gd name="T18" fmla="*/ 1 w 55"/>
                  <a:gd name="T19" fmla="*/ 46 h 46"/>
                  <a:gd name="T20" fmla="*/ 8 w 55"/>
                  <a:gd name="T21" fmla="*/ 39 h 46"/>
                  <a:gd name="T22" fmla="*/ 8 w 55"/>
                  <a:gd name="T23" fmla="*/ 39 h 46"/>
                  <a:gd name="T24" fmla="*/ 8 w 55"/>
                  <a:gd name="T25" fmla="*/ 39 h 46"/>
                  <a:gd name="T26" fmla="*/ 8 w 55"/>
                  <a:gd name="T27" fmla="*/ 39 h 46"/>
                  <a:gd name="T28" fmla="*/ 9 w 55"/>
                  <a:gd name="T29" fmla="*/ 39 h 46"/>
                  <a:gd name="T30" fmla="*/ 9 w 55"/>
                  <a:gd name="T31" fmla="*/ 39 h 46"/>
                  <a:gd name="T32" fmla="*/ 19 w 55"/>
                  <a:gd name="T33" fmla="*/ 34 h 46"/>
                  <a:gd name="T34" fmla="*/ 33 w 55"/>
                  <a:gd name="T35" fmla="*/ 28 h 46"/>
                  <a:gd name="T36" fmla="*/ 55 w 55"/>
                  <a:gd name="T37" fmla="*/ 14 h 46"/>
                  <a:gd name="T38" fmla="*/ 55 w 55"/>
                  <a:gd name="T39"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5" h="46">
                    <a:moveTo>
                      <a:pt x="55" y="13"/>
                    </a:moveTo>
                    <a:cubicBezTo>
                      <a:pt x="46" y="19"/>
                      <a:pt x="38" y="23"/>
                      <a:pt x="29" y="27"/>
                    </a:cubicBezTo>
                    <a:cubicBezTo>
                      <a:pt x="25" y="29"/>
                      <a:pt x="20" y="31"/>
                      <a:pt x="16" y="33"/>
                    </a:cubicBezTo>
                    <a:cubicBezTo>
                      <a:pt x="15" y="34"/>
                      <a:pt x="14" y="34"/>
                      <a:pt x="12" y="35"/>
                    </a:cubicBezTo>
                    <a:cubicBezTo>
                      <a:pt x="17" y="31"/>
                      <a:pt x="21" y="28"/>
                      <a:pt x="26" y="24"/>
                    </a:cubicBezTo>
                    <a:cubicBezTo>
                      <a:pt x="34" y="17"/>
                      <a:pt x="43" y="10"/>
                      <a:pt x="51" y="1"/>
                    </a:cubicBezTo>
                    <a:cubicBezTo>
                      <a:pt x="51" y="1"/>
                      <a:pt x="51" y="0"/>
                      <a:pt x="50" y="1"/>
                    </a:cubicBezTo>
                    <a:cubicBezTo>
                      <a:pt x="41" y="7"/>
                      <a:pt x="32" y="15"/>
                      <a:pt x="23" y="23"/>
                    </a:cubicBezTo>
                    <a:cubicBezTo>
                      <a:pt x="15" y="30"/>
                      <a:pt x="6" y="36"/>
                      <a:pt x="0" y="45"/>
                    </a:cubicBezTo>
                    <a:cubicBezTo>
                      <a:pt x="0" y="46"/>
                      <a:pt x="1" y="46"/>
                      <a:pt x="1" y="46"/>
                    </a:cubicBezTo>
                    <a:cubicBezTo>
                      <a:pt x="3" y="43"/>
                      <a:pt x="5" y="41"/>
                      <a:pt x="8" y="39"/>
                    </a:cubicBezTo>
                    <a:cubicBezTo>
                      <a:pt x="8" y="39"/>
                      <a:pt x="8" y="39"/>
                      <a:pt x="8" y="39"/>
                    </a:cubicBezTo>
                    <a:cubicBezTo>
                      <a:pt x="8" y="39"/>
                      <a:pt x="8" y="39"/>
                      <a:pt x="8" y="39"/>
                    </a:cubicBezTo>
                    <a:cubicBezTo>
                      <a:pt x="8" y="39"/>
                      <a:pt x="8" y="39"/>
                      <a:pt x="8" y="39"/>
                    </a:cubicBezTo>
                    <a:cubicBezTo>
                      <a:pt x="8" y="39"/>
                      <a:pt x="9" y="39"/>
                      <a:pt x="9" y="39"/>
                    </a:cubicBezTo>
                    <a:cubicBezTo>
                      <a:pt x="9" y="39"/>
                      <a:pt x="9" y="39"/>
                      <a:pt x="9" y="39"/>
                    </a:cubicBezTo>
                    <a:cubicBezTo>
                      <a:pt x="10" y="40"/>
                      <a:pt x="18" y="35"/>
                      <a:pt x="19" y="34"/>
                    </a:cubicBezTo>
                    <a:cubicBezTo>
                      <a:pt x="24" y="32"/>
                      <a:pt x="28" y="30"/>
                      <a:pt x="33" y="28"/>
                    </a:cubicBezTo>
                    <a:cubicBezTo>
                      <a:pt x="41" y="24"/>
                      <a:pt x="49" y="20"/>
                      <a:pt x="55" y="14"/>
                    </a:cubicBezTo>
                    <a:cubicBezTo>
                      <a:pt x="55" y="14"/>
                      <a:pt x="55" y="13"/>
                      <a:pt x="55" y="13"/>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84" name="Freeform 103"/>
              <p:cNvSpPr>
                <a:spLocks/>
              </p:cNvSpPr>
              <p:nvPr/>
            </p:nvSpPr>
            <p:spPr bwMode="auto">
              <a:xfrm>
                <a:off x="9134475" y="4714876"/>
                <a:ext cx="163513" cy="65088"/>
              </a:xfrm>
              <a:custGeom>
                <a:avLst/>
                <a:gdLst>
                  <a:gd name="T0" fmla="*/ 62 w 63"/>
                  <a:gd name="T1" fmla="*/ 10 h 25"/>
                  <a:gd name="T2" fmla="*/ 37 w 63"/>
                  <a:gd name="T3" fmla="*/ 14 h 25"/>
                  <a:gd name="T4" fmla="*/ 24 w 63"/>
                  <a:gd name="T5" fmla="*/ 17 h 25"/>
                  <a:gd name="T6" fmla="*/ 30 w 63"/>
                  <a:gd name="T7" fmla="*/ 14 h 25"/>
                  <a:gd name="T8" fmla="*/ 58 w 63"/>
                  <a:gd name="T9" fmla="*/ 1 h 25"/>
                  <a:gd name="T10" fmla="*/ 57 w 63"/>
                  <a:gd name="T11" fmla="*/ 0 h 25"/>
                  <a:gd name="T12" fmla="*/ 30 w 63"/>
                  <a:gd name="T13" fmla="*/ 12 h 25"/>
                  <a:gd name="T14" fmla="*/ 0 w 63"/>
                  <a:gd name="T15" fmla="*/ 24 h 25"/>
                  <a:gd name="T16" fmla="*/ 1 w 63"/>
                  <a:gd name="T17" fmla="*/ 25 h 25"/>
                  <a:gd name="T18" fmla="*/ 14 w 63"/>
                  <a:gd name="T19" fmla="*/ 21 h 25"/>
                  <a:gd name="T20" fmla="*/ 37 w 63"/>
                  <a:gd name="T21" fmla="*/ 17 h 25"/>
                  <a:gd name="T22" fmla="*/ 62 w 63"/>
                  <a:gd name="T23" fmla="*/ 11 h 25"/>
                  <a:gd name="T24" fmla="*/ 62 w 63"/>
                  <a:gd name="T25"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25">
                    <a:moveTo>
                      <a:pt x="62" y="10"/>
                    </a:moveTo>
                    <a:cubicBezTo>
                      <a:pt x="54" y="10"/>
                      <a:pt x="46" y="13"/>
                      <a:pt x="37" y="14"/>
                    </a:cubicBezTo>
                    <a:cubicBezTo>
                      <a:pt x="33" y="15"/>
                      <a:pt x="29" y="16"/>
                      <a:pt x="24" y="17"/>
                    </a:cubicBezTo>
                    <a:cubicBezTo>
                      <a:pt x="26" y="16"/>
                      <a:pt x="28" y="15"/>
                      <a:pt x="30" y="14"/>
                    </a:cubicBezTo>
                    <a:cubicBezTo>
                      <a:pt x="39" y="10"/>
                      <a:pt x="50" y="7"/>
                      <a:pt x="58" y="1"/>
                    </a:cubicBezTo>
                    <a:cubicBezTo>
                      <a:pt x="58" y="0"/>
                      <a:pt x="58" y="0"/>
                      <a:pt x="57" y="0"/>
                    </a:cubicBezTo>
                    <a:cubicBezTo>
                      <a:pt x="48" y="3"/>
                      <a:pt x="39" y="8"/>
                      <a:pt x="30" y="12"/>
                    </a:cubicBezTo>
                    <a:cubicBezTo>
                      <a:pt x="20" y="16"/>
                      <a:pt x="10" y="20"/>
                      <a:pt x="0" y="24"/>
                    </a:cubicBezTo>
                    <a:cubicBezTo>
                      <a:pt x="0" y="24"/>
                      <a:pt x="0" y="25"/>
                      <a:pt x="1" y="25"/>
                    </a:cubicBezTo>
                    <a:cubicBezTo>
                      <a:pt x="5" y="24"/>
                      <a:pt x="10" y="22"/>
                      <a:pt x="14" y="21"/>
                    </a:cubicBezTo>
                    <a:cubicBezTo>
                      <a:pt x="22" y="21"/>
                      <a:pt x="30" y="19"/>
                      <a:pt x="37" y="17"/>
                    </a:cubicBezTo>
                    <a:cubicBezTo>
                      <a:pt x="45" y="15"/>
                      <a:pt x="54" y="14"/>
                      <a:pt x="62" y="11"/>
                    </a:cubicBezTo>
                    <a:cubicBezTo>
                      <a:pt x="63" y="11"/>
                      <a:pt x="63" y="10"/>
                      <a:pt x="62" y="1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85" name="Freeform 104"/>
              <p:cNvSpPr>
                <a:spLocks/>
              </p:cNvSpPr>
              <p:nvPr/>
            </p:nvSpPr>
            <p:spPr bwMode="auto">
              <a:xfrm>
                <a:off x="9139238" y="4775201"/>
                <a:ext cx="187325" cy="33338"/>
              </a:xfrm>
              <a:custGeom>
                <a:avLst/>
                <a:gdLst>
                  <a:gd name="T0" fmla="*/ 71 w 72"/>
                  <a:gd name="T1" fmla="*/ 1 h 13"/>
                  <a:gd name="T2" fmla="*/ 71 w 72"/>
                  <a:gd name="T3" fmla="*/ 0 h 13"/>
                  <a:gd name="T4" fmla="*/ 36 w 72"/>
                  <a:gd name="T5" fmla="*/ 7 h 13"/>
                  <a:gd name="T6" fmla="*/ 0 w 72"/>
                  <a:gd name="T7" fmla="*/ 10 h 13"/>
                  <a:gd name="T8" fmla="*/ 1 w 72"/>
                  <a:gd name="T9" fmla="*/ 11 h 13"/>
                  <a:gd name="T10" fmla="*/ 13 w 72"/>
                  <a:gd name="T11" fmla="*/ 11 h 13"/>
                  <a:gd name="T12" fmla="*/ 40 w 72"/>
                  <a:gd name="T13" fmla="*/ 12 h 13"/>
                  <a:gd name="T14" fmla="*/ 65 w 72"/>
                  <a:gd name="T15" fmla="*/ 9 h 13"/>
                  <a:gd name="T16" fmla="*/ 65 w 72"/>
                  <a:gd name="T17" fmla="*/ 7 h 13"/>
                  <a:gd name="T18" fmla="*/ 39 w 72"/>
                  <a:gd name="T19" fmla="*/ 10 h 13"/>
                  <a:gd name="T20" fmla="*/ 34 w 72"/>
                  <a:gd name="T21" fmla="*/ 10 h 13"/>
                  <a:gd name="T22" fmla="*/ 37 w 72"/>
                  <a:gd name="T23" fmla="*/ 10 h 13"/>
                  <a:gd name="T24" fmla="*/ 71 w 72"/>
                  <a:gd name="T25"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 h="13">
                    <a:moveTo>
                      <a:pt x="71" y="1"/>
                    </a:moveTo>
                    <a:cubicBezTo>
                      <a:pt x="72" y="1"/>
                      <a:pt x="71" y="0"/>
                      <a:pt x="71" y="0"/>
                    </a:cubicBezTo>
                    <a:cubicBezTo>
                      <a:pt x="59" y="2"/>
                      <a:pt x="48" y="6"/>
                      <a:pt x="36" y="7"/>
                    </a:cubicBezTo>
                    <a:cubicBezTo>
                      <a:pt x="24" y="9"/>
                      <a:pt x="12" y="9"/>
                      <a:pt x="0" y="10"/>
                    </a:cubicBezTo>
                    <a:cubicBezTo>
                      <a:pt x="0" y="10"/>
                      <a:pt x="0" y="11"/>
                      <a:pt x="1" y="11"/>
                    </a:cubicBezTo>
                    <a:cubicBezTo>
                      <a:pt x="5" y="11"/>
                      <a:pt x="9" y="11"/>
                      <a:pt x="13" y="11"/>
                    </a:cubicBezTo>
                    <a:cubicBezTo>
                      <a:pt x="22" y="13"/>
                      <a:pt x="31" y="12"/>
                      <a:pt x="40" y="12"/>
                    </a:cubicBezTo>
                    <a:cubicBezTo>
                      <a:pt x="48" y="11"/>
                      <a:pt x="57" y="11"/>
                      <a:pt x="65" y="9"/>
                    </a:cubicBezTo>
                    <a:cubicBezTo>
                      <a:pt x="66" y="8"/>
                      <a:pt x="66" y="7"/>
                      <a:pt x="65" y="7"/>
                    </a:cubicBezTo>
                    <a:cubicBezTo>
                      <a:pt x="56" y="8"/>
                      <a:pt x="48" y="9"/>
                      <a:pt x="39" y="10"/>
                    </a:cubicBezTo>
                    <a:cubicBezTo>
                      <a:pt x="37" y="10"/>
                      <a:pt x="35" y="10"/>
                      <a:pt x="34" y="10"/>
                    </a:cubicBezTo>
                    <a:cubicBezTo>
                      <a:pt x="35" y="10"/>
                      <a:pt x="36" y="10"/>
                      <a:pt x="37" y="10"/>
                    </a:cubicBezTo>
                    <a:cubicBezTo>
                      <a:pt x="48" y="9"/>
                      <a:pt x="61" y="7"/>
                      <a:pt x="71"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86" name="Freeform 105"/>
              <p:cNvSpPr>
                <a:spLocks/>
              </p:cNvSpPr>
              <p:nvPr/>
            </p:nvSpPr>
            <p:spPr bwMode="auto">
              <a:xfrm>
                <a:off x="9139238" y="4879976"/>
                <a:ext cx="230188" cy="39688"/>
              </a:xfrm>
              <a:custGeom>
                <a:avLst/>
                <a:gdLst>
                  <a:gd name="T0" fmla="*/ 87 w 88"/>
                  <a:gd name="T1" fmla="*/ 1 h 15"/>
                  <a:gd name="T2" fmla="*/ 56 w 88"/>
                  <a:gd name="T3" fmla="*/ 2 h 15"/>
                  <a:gd name="T4" fmla="*/ 30 w 88"/>
                  <a:gd name="T5" fmla="*/ 6 h 15"/>
                  <a:gd name="T6" fmla="*/ 1 w 88"/>
                  <a:gd name="T7" fmla="*/ 0 h 15"/>
                  <a:gd name="T8" fmla="*/ 0 w 88"/>
                  <a:gd name="T9" fmla="*/ 1 h 15"/>
                  <a:gd name="T10" fmla="*/ 43 w 88"/>
                  <a:gd name="T11" fmla="*/ 10 h 15"/>
                  <a:gd name="T12" fmla="*/ 84 w 88"/>
                  <a:gd name="T13" fmla="*/ 10 h 15"/>
                  <a:gd name="T14" fmla="*/ 84 w 88"/>
                  <a:gd name="T15" fmla="*/ 9 h 15"/>
                  <a:gd name="T16" fmla="*/ 64 w 88"/>
                  <a:gd name="T17" fmla="*/ 10 h 15"/>
                  <a:gd name="T18" fmla="*/ 43 w 88"/>
                  <a:gd name="T19" fmla="*/ 8 h 15"/>
                  <a:gd name="T20" fmla="*/ 36 w 88"/>
                  <a:gd name="T21" fmla="*/ 7 h 15"/>
                  <a:gd name="T22" fmla="*/ 58 w 88"/>
                  <a:gd name="T23" fmla="*/ 5 h 15"/>
                  <a:gd name="T24" fmla="*/ 87 w 88"/>
                  <a:gd name="T25" fmla="*/ 2 h 15"/>
                  <a:gd name="T26" fmla="*/ 87 w 88"/>
                  <a:gd name="T27"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8" h="15">
                    <a:moveTo>
                      <a:pt x="87" y="1"/>
                    </a:moveTo>
                    <a:cubicBezTo>
                      <a:pt x="77" y="0"/>
                      <a:pt x="66" y="1"/>
                      <a:pt x="56" y="2"/>
                    </a:cubicBezTo>
                    <a:cubicBezTo>
                      <a:pt x="47" y="3"/>
                      <a:pt x="38" y="4"/>
                      <a:pt x="30" y="6"/>
                    </a:cubicBezTo>
                    <a:cubicBezTo>
                      <a:pt x="20" y="4"/>
                      <a:pt x="10" y="2"/>
                      <a:pt x="1" y="0"/>
                    </a:cubicBezTo>
                    <a:cubicBezTo>
                      <a:pt x="0" y="0"/>
                      <a:pt x="0" y="1"/>
                      <a:pt x="0" y="1"/>
                    </a:cubicBezTo>
                    <a:cubicBezTo>
                      <a:pt x="14" y="5"/>
                      <a:pt x="28" y="8"/>
                      <a:pt x="43" y="10"/>
                    </a:cubicBezTo>
                    <a:cubicBezTo>
                      <a:pt x="55" y="13"/>
                      <a:pt x="72" y="15"/>
                      <a:pt x="84" y="10"/>
                    </a:cubicBezTo>
                    <a:cubicBezTo>
                      <a:pt x="85" y="10"/>
                      <a:pt x="84" y="10"/>
                      <a:pt x="84" y="9"/>
                    </a:cubicBezTo>
                    <a:cubicBezTo>
                      <a:pt x="77" y="9"/>
                      <a:pt x="71" y="10"/>
                      <a:pt x="64" y="10"/>
                    </a:cubicBezTo>
                    <a:cubicBezTo>
                      <a:pt x="57" y="10"/>
                      <a:pt x="50" y="9"/>
                      <a:pt x="43" y="8"/>
                    </a:cubicBezTo>
                    <a:cubicBezTo>
                      <a:pt x="40" y="8"/>
                      <a:pt x="38" y="7"/>
                      <a:pt x="36" y="7"/>
                    </a:cubicBezTo>
                    <a:cubicBezTo>
                      <a:pt x="44" y="6"/>
                      <a:pt x="51" y="5"/>
                      <a:pt x="58" y="5"/>
                    </a:cubicBezTo>
                    <a:cubicBezTo>
                      <a:pt x="68" y="4"/>
                      <a:pt x="78" y="4"/>
                      <a:pt x="87" y="2"/>
                    </a:cubicBezTo>
                    <a:cubicBezTo>
                      <a:pt x="88" y="2"/>
                      <a:pt x="88" y="1"/>
                      <a:pt x="87"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87" name="Freeform 106"/>
              <p:cNvSpPr>
                <a:spLocks/>
              </p:cNvSpPr>
              <p:nvPr/>
            </p:nvSpPr>
            <p:spPr bwMode="auto">
              <a:xfrm>
                <a:off x="9131300" y="4903788"/>
                <a:ext cx="211138" cy="93663"/>
              </a:xfrm>
              <a:custGeom>
                <a:avLst/>
                <a:gdLst>
                  <a:gd name="T0" fmla="*/ 80 w 81"/>
                  <a:gd name="T1" fmla="*/ 29 h 36"/>
                  <a:gd name="T2" fmla="*/ 43 w 81"/>
                  <a:gd name="T3" fmla="*/ 13 h 36"/>
                  <a:gd name="T4" fmla="*/ 1 w 81"/>
                  <a:gd name="T5" fmla="*/ 0 h 36"/>
                  <a:gd name="T6" fmla="*/ 1 w 81"/>
                  <a:gd name="T7" fmla="*/ 1 h 36"/>
                  <a:gd name="T8" fmla="*/ 24 w 81"/>
                  <a:gd name="T9" fmla="*/ 9 h 36"/>
                  <a:gd name="T10" fmla="*/ 24 w 81"/>
                  <a:gd name="T11" fmla="*/ 10 h 36"/>
                  <a:gd name="T12" fmla="*/ 48 w 81"/>
                  <a:gd name="T13" fmla="*/ 25 h 36"/>
                  <a:gd name="T14" fmla="*/ 69 w 81"/>
                  <a:gd name="T15" fmla="*/ 36 h 36"/>
                  <a:gd name="T16" fmla="*/ 70 w 81"/>
                  <a:gd name="T17" fmla="*/ 34 h 36"/>
                  <a:gd name="T18" fmla="*/ 47 w 81"/>
                  <a:gd name="T19" fmla="*/ 21 h 36"/>
                  <a:gd name="T20" fmla="*/ 36 w 81"/>
                  <a:gd name="T21" fmla="*/ 13 h 36"/>
                  <a:gd name="T22" fmla="*/ 43 w 81"/>
                  <a:gd name="T23" fmla="*/ 16 h 36"/>
                  <a:gd name="T24" fmla="*/ 80 w 81"/>
                  <a:gd name="T25" fmla="*/ 30 h 36"/>
                  <a:gd name="T26" fmla="*/ 80 w 81"/>
                  <a:gd name="T27" fmla="*/ 2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36">
                    <a:moveTo>
                      <a:pt x="80" y="29"/>
                    </a:moveTo>
                    <a:cubicBezTo>
                      <a:pt x="67" y="24"/>
                      <a:pt x="56" y="18"/>
                      <a:pt x="43" y="13"/>
                    </a:cubicBezTo>
                    <a:cubicBezTo>
                      <a:pt x="29" y="9"/>
                      <a:pt x="15" y="4"/>
                      <a:pt x="1" y="0"/>
                    </a:cubicBezTo>
                    <a:cubicBezTo>
                      <a:pt x="0" y="0"/>
                      <a:pt x="0" y="1"/>
                      <a:pt x="1" y="1"/>
                    </a:cubicBezTo>
                    <a:cubicBezTo>
                      <a:pt x="8" y="4"/>
                      <a:pt x="16" y="7"/>
                      <a:pt x="24" y="9"/>
                    </a:cubicBezTo>
                    <a:cubicBezTo>
                      <a:pt x="24" y="9"/>
                      <a:pt x="24" y="9"/>
                      <a:pt x="24" y="10"/>
                    </a:cubicBezTo>
                    <a:cubicBezTo>
                      <a:pt x="32" y="14"/>
                      <a:pt x="40" y="19"/>
                      <a:pt x="48" y="25"/>
                    </a:cubicBezTo>
                    <a:cubicBezTo>
                      <a:pt x="54" y="29"/>
                      <a:pt x="61" y="35"/>
                      <a:pt x="69" y="36"/>
                    </a:cubicBezTo>
                    <a:cubicBezTo>
                      <a:pt x="70" y="36"/>
                      <a:pt x="70" y="35"/>
                      <a:pt x="70" y="34"/>
                    </a:cubicBezTo>
                    <a:cubicBezTo>
                      <a:pt x="62" y="30"/>
                      <a:pt x="54" y="26"/>
                      <a:pt x="47" y="21"/>
                    </a:cubicBezTo>
                    <a:cubicBezTo>
                      <a:pt x="43" y="18"/>
                      <a:pt x="40" y="15"/>
                      <a:pt x="36" y="13"/>
                    </a:cubicBezTo>
                    <a:cubicBezTo>
                      <a:pt x="38" y="14"/>
                      <a:pt x="41" y="15"/>
                      <a:pt x="43" y="16"/>
                    </a:cubicBezTo>
                    <a:cubicBezTo>
                      <a:pt x="55" y="20"/>
                      <a:pt x="67" y="29"/>
                      <a:pt x="80" y="30"/>
                    </a:cubicBezTo>
                    <a:cubicBezTo>
                      <a:pt x="81" y="30"/>
                      <a:pt x="81" y="29"/>
                      <a:pt x="80"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88" name="Freeform 107"/>
              <p:cNvSpPr>
                <a:spLocks/>
              </p:cNvSpPr>
              <p:nvPr/>
            </p:nvSpPr>
            <p:spPr bwMode="auto">
              <a:xfrm>
                <a:off x="9126538" y="4932363"/>
                <a:ext cx="169863" cy="114300"/>
              </a:xfrm>
              <a:custGeom>
                <a:avLst/>
                <a:gdLst>
                  <a:gd name="T0" fmla="*/ 65 w 65"/>
                  <a:gd name="T1" fmla="*/ 41 h 44"/>
                  <a:gd name="T2" fmla="*/ 50 w 65"/>
                  <a:gd name="T3" fmla="*/ 31 h 44"/>
                  <a:gd name="T4" fmla="*/ 34 w 65"/>
                  <a:gd name="T5" fmla="*/ 19 h 44"/>
                  <a:gd name="T6" fmla="*/ 1 w 65"/>
                  <a:gd name="T7" fmla="*/ 0 h 44"/>
                  <a:gd name="T8" fmla="*/ 0 w 65"/>
                  <a:gd name="T9" fmla="*/ 1 h 44"/>
                  <a:gd name="T10" fmla="*/ 19 w 65"/>
                  <a:gd name="T11" fmla="*/ 14 h 44"/>
                  <a:gd name="T12" fmla="*/ 29 w 65"/>
                  <a:gd name="T13" fmla="*/ 27 h 44"/>
                  <a:gd name="T14" fmla="*/ 47 w 65"/>
                  <a:gd name="T15" fmla="*/ 43 h 44"/>
                  <a:gd name="T16" fmla="*/ 48 w 65"/>
                  <a:gd name="T17" fmla="*/ 41 h 44"/>
                  <a:gd name="T18" fmla="*/ 34 w 65"/>
                  <a:gd name="T19" fmla="*/ 27 h 44"/>
                  <a:gd name="T20" fmla="*/ 21 w 65"/>
                  <a:gd name="T21" fmla="*/ 15 h 44"/>
                  <a:gd name="T22" fmla="*/ 32 w 65"/>
                  <a:gd name="T23" fmla="*/ 21 h 44"/>
                  <a:gd name="T24" fmla="*/ 64 w 65"/>
                  <a:gd name="T25" fmla="*/ 42 h 44"/>
                  <a:gd name="T26" fmla="*/ 65 w 65"/>
                  <a:gd name="T2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44">
                    <a:moveTo>
                      <a:pt x="65" y="41"/>
                    </a:moveTo>
                    <a:cubicBezTo>
                      <a:pt x="60" y="37"/>
                      <a:pt x="54" y="34"/>
                      <a:pt x="50" y="31"/>
                    </a:cubicBezTo>
                    <a:cubicBezTo>
                      <a:pt x="44" y="27"/>
                      <a:pt x="39" y="23"/>
                      <a:pt x="34" y="19"/>
                    </a:cubicBezTo>
                    <a:cubicBezTo>
                      <a:pt x="23" y="12"/>
                      <a:pt x="11" y="7"/>
                      <a:pt x="1" y="0"/>
                    </a:cubicBezTo>
                    <a:cubicBezTo>
                      <a:pt x="0" y="0"/>
                      <a:pt x="0" y="0"/>
                      <a:pt x="0" y="1"/>
                    </a:cubicBezTo>
                    <a:cubicBezTo>
                      <a:pt x="6" y="6"/>
                      <a:pt x="12" y="10"/>
                      <a:pt x="19" y="14"/>
                    </a:cubicBezTo>
                    <a:cubicBezTo>
                      <a:pt x="21" y="19"/>
                      <a:pt x="25" y="23"/>
                      <a:pt x="29" y="27"/>
                    </a:cubicBezTo>
                    <a:cubicBezTo>
                      <a:pt x="35" y="32"/>
                      <a:pt x="41" y="38"/>
                      <a:pt x="47" y="43"/>
                    </a:cubicBezTo>
                    <a:cubicBezTo>
                      <a:pt x="48" y="44"/>
                      <a:pt x="49" y="42"/>
                      <a:pt x="48" y="41"/>
                    </a:cubicBezTo>
                    <a:cubicBezTo>
                      <a:pt x="44" y="36"/>
                      <a:pt x="39" y="32"/>
                      <a:pt x="34" y="27"/>
                    </a:cubicBezTo>
                    <a:cubicBezTo>
                      <a:pt x="29" y="24"/>
                      <a:pt x="24" y="20"/>
                      <a:pt x="21" y="15"/>
                    </a:cubicBezTo>
                    <a:cubicBezTo>
                      <a:pt x="25" y="17"/>
                      <a:pt x="29" y="19"/>
                      <a:pt x="32" y="21"/>
                    </a:cubicBezTo>
                    <a:cubicBezTo>
                      <a:pt x="42" y="28"/>
                      <a:pt x="52" y="39"/>
                      <a:pt x="64" y="42"/>
                    </a:cubicBezTo>
                    <a:cubicBezTo>
                      <a:pt x="65" y="42"/>
                      <a:pt x="65" y="41"/>
                      <a:pt x="65" y="4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89" name="Freeform 108"/>
              <p:cNvSpPr>
                <a:spLocks/>
              </p:cNvSpPr>
              <p:nvPr/>
            </p:nvSpPr>
            <p:spPr bwMode="auto">
              <a:xfrm>
                <a:off x="8686800" y="4827588"/>
                <a:ext cx="204788" cy="49213"/>
              </a:xfrm>
              <a:custGeom>
                <a:avLst/>
                <a:gdLst>
                  <a:gd name="T0" fmla="*/ 76 w 78"/>
                  <a:gd name="T1" fmla="*/ 16 h 19"/>
                  <a:gd name="T2" fmla="*/ 0 w 78"/>
                  <a:gd name="T3" fmla="*/ 5 h 19"/>
                  <a:gd name="T4" fmla="*/ 1 w 78"/>
                  <a:gd name="T5" fmla="*/ 6 h 19"/>
                  <a:gd name="T6" fmla="*/ 75 w 78"/>
                  <a:gd name="T7" fmla="*/ 19 h 19"/>
                  <a:gd name="T8" fmla="*/ 76 w 78"/>
                  <a:gd name="T9" fmla="*/ 16 h 19"/>
                </a:gdLst>
                <a:ahLst/>
                <a:cxnLst>
                  <a:cxn ang="0">
                    <a:pos x="T0" y="T1"/>
                  </a:cxn>
                  <a:cxn ang="0">
                    <a:pos x="T2" y="T3"/>
                  </a:cxn>
                  <a:cxn ang="0">
                    <a:pos x="T4" y="T5"/>
                  </a:cxn>
                  <a:cxn ang="0">
                    <a:pos x="T6" y="T7"/>
                  </a:cxn>
                  <a:cxn ang="0">
                    <a:pos x="T8" y="T9"/>
                  </a:cxn>
                </a:cxnLst>
                <a:rect l="0" t="0" r="r" b="b"/>
                <a:pathLst>
                  <a:path w="78" h="19">
                    <a:moveTo>
                      <a:pt x="76" y="16"/>
                    </a:moveTo>
                    <a:cubicBezTo>
                      <a:pt x="52" y="8"/>
                      <a:pt x="26" y="0"/>
                      <a:pt x="0" y="5"/>
                    </a:cubicBezTo>
                    <a:cubicBezTo>
                      <a:pt x="0" y="5"/>
                      <a:pt x="0" y="6"/>
                      <a:pt x="1" y="6"/>
                    </a:cubicBezTo>
                    <a:cubicBezTo>
                      <a:pt x="27" y="4"/>
                      <a:pt x="50" y="12"/>
                      <a:pt x="75" y="19"/>
                    </a:cubicBezTo>
                    <a:cubicBezTo>
                      <a:pt x="77" y="19"/>
                      <a:pt x="78" y="17"/>
                      <a:pt x="76" y="16"/>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90" name="Freeform 109"/>
              <p:cNvSpPr>
                <a:spLocks/>
              </p:cNvSpPr>
              <p:nvPr/>
            </p:nvSpPr>
            <p:spPr bwMode="auto">
              <a:xfrm>
                <a:off x="8701088" y="4787901"/>
                <a:ext cx="212725" cy="80963"/>
              </a:xfrm>
              <a:custGeom>
                <a:avLst/>
                <a:gdLst>
                  <a:gd name="T0" fmla="*/ 80 w 82"/>
                  <a:gd name="T1" fmla="*/ 28 h 31"/>
                  <a:gd name="T2" fmla="*/ 1 w 82"/>
                  <a:gd name="T3" fmla="*/ 5 h 31"/>
                  <a:gd name="T4" fmla="*/ 1 w 82"/>
                  <a:gd name="T5" fmla="*/ 6 h 31"/>
                  <a:gd name="T6" fmla="*/ 80 w 82"/>
                  <a:gd name="T7" fmla="*/ 30 h 31"/>
                  <a:gd name="T8" fmla="*/ 80 w 82"/>
                  <a:gd name="T9" fmla="*/ 30 h 31"/>
                  <a:gd name="T10" fmla="*/ 80 w 82"/>
                  <a:gd name="T11" fmla="*/ 28 h 31"/>
                </a:gdLst>
                <a:ahLst/>
                <a:cxnLst>
                  <a:cxn ang="0">
                    <a:pos x="T0" y="T1"/>
                  </a:cxn>
                  <a:cxn ang="0">
                    <a:pos x="T2" y="T3"/>
                  </a:cxn>
                  <a:cxn ang="0">
                    <a:pos x="T4" y="T5"/>
                  </a:cxn>
                  <a:cxn ang="0">
                    <a:pos x="T6" y="T7"/>
                  </a:cxn>
                  <a:cxn ang="0">
                    <a:pos x="T8" y="T9"/>
                  </a:cxn>
                  <a:cxn ang="0">
                    <a:pos x="T10" y="T11"/>
                  </a:cxn>
                </a:cxnLst>
                <a:rect l="0" t="0" r="r" b="b"/>
                <a:pathLst>
                  <a:path w="82" h="31">
                    <a:moveTo>
                      <a:pt x="80" y="28"/>
                    </a:moveTo>
                    <a:cubicBezTo>
                      <a:pt x="54" y="21"/>
                      <a:pt x="29" y="0"/>
                      <a:pt x="1" y="5"/>
                    </a:cubicBezTo>
                    <a:cubicBezTo>
                      <a:pt x="0" y="5"/>
                      <a:pt x="0" y="6"/>
                      <a:pt x="1" y="6"/>
                    </a:cubicBezTo>
                    <a:cubicBezTo>
                      <a:pt x="31" y="2"/>
                      <a:pt x="52" y="26"/>
                      <a:pt x="80" y="30"/>
                    </a:cubicBezTo>
                    <a:cubicBezTo>
                      <a:pt x="80" y="30"/>
                      <a:pt x="80" y="30"/>
                      <a:pt x="80" y="30"/>
                    </a:cubicBezTo>
                    <a:cubicBezTo>
                      <a:pt x="81" y="31"/>
                      <a:pt x="82" y="28"/>
                      <a:pt x="80"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91" name="Freeform 110"/>
              <p:cNvSpPr>
                <a:spLocks/>
              </p:cNvSpPr>
              <p:nvPr/>
            </p:nvSpPr>
            <p:spPr bwMode="auto">
              <a:xfrm>
                <a:off x="8786813" y="4787901"/>
                <a:ext cx="73025" cy="36513"/>
              </a:xfrm>
              <a:custGeom>
                <a:avLst/>
                <a:gdLst>
                  <a:gd name="T0" fmla="*/ 26 w 28"/>
                  <a:gd name="T1" fmla="*/ 11 h 14"/>
                  <a:gd name="T2" fmla="*/ 2 w 28"/>
                  <a:gd name="T3" fmla="*/ 0 h 14"/>
                  <a:gd name="T4" fmla="*/ 1 w 28"/>
                  <a:gd name="T5" fmla="*/ 1 h 14"/>
                  <a:gd name="T6" fmla="*/ 25 w 28"/>
                  <a:gd name="T7" fmla="*/ 13 h 14"/>
                  <a:gd name="T8" fmla="*/ 26 w 28"/>
                  <a:gd name="T9" fmla="*/ 11 h 14"/>
                </a:gdLst>
                <a:ahLst/>
                <a:cxnLst>
                  <a:cxn ang="0">
                    <a:pos x="T0" y="T1"/>
                  </a:cxn>
                  <a:cxn ang="0">
                    <a:pos x="T2" y="T3"/>
                  </a:cxn>
                  <a:cxn ang="0">
                    <a:pos x="T4" y="T5"/>
                  </a:cxn>
                  <a:cxn ang="0">
                    <a:pos x="T6" y="T7"/>
                  </a:cxn>
                  <a:cxn ang="0">
                    <a:pos x="T8" y="T9"/>
                  </a:cxn>
                </a:cxnLst>
                <a:rect l="0" t="0" r="r" b="b"/>
                <a:pathLst>
                  <a:path w="28" h="14">
                    <a:moveTo>
                      <a:pt x="26" y="11"/>
                    </a:moveTo>
                    <a:cubicBezTo>
                      <a:pt x="18" y="7"/>
                      <a:pt x="10" y="3"/>
                      <a:pt x="2" y="0"/>
                    </a:cubicBezTo>
                    <a:cubicBezTo>
                      <a:pt x="1" y="0"/>
                      <a:pt x="0" y="1"/>
                      <a:pt x="1" y="1"/>
                    </a:cubicBezTo>
                    <a:cubicBezTo>
                      <a:pt x="9" y="6"/>
                      <a:pt x="17" y="9"/>
                      <a:pt x="25" y="13"/>
                    </a:cubicBezTo>
                    <a:cubicBezTo>
                      <a:pt x="27" y="14"/>
                      <a:pt x="28" y="12"/>
                      <a:pt x="26" y="1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92" name="Freeform 111"/>
              <p:cNvSpPr>
                <a:spLocks/>
              </p:cNvSpPr>
              <p:nvPr/>
            </p:nvSpPr>
            <p:spPr bwMode="auto">
              <a:xfrm>
                <a:off x="8742363" y="4735513"/>
                <a:ext cx="158750" cy="80963"/>
              </a:xfrm>
              <a:custGeom>
                <a:avLst/>
                <a:gdLst>
                  <a:gd name="T0" fmla="*/ 59 w 61"/>
                  <a:gd name="T1" fmla="*/ 27 h 31"/>
                  <a:gd name="T2" fmla="*/ 1 w 61"/>
                  <a:gd name="T3" fmla="*/ 0 h 31"/>
                  <a:gd name="T4" fmla="*/ 0 w 61"/>
                  <a:gd name="T5" fmla="*/ 1 h 31"/>
                  <a:gd name="T6" fmla="*/ 58 w 61"/>
                  <a:gd name="T7" fmla="*/ 30 h 31"/>
                  <a:gd name="T8" fmla="*/ 58 w 61"/>
                  <a:gd name="T9" fmla="*/ 30 h 31"/>
                  <a:gd name="T10" fmla="*/ 59 w 61"/>
                  <a:gd name="T11" fmla="*/ 27 h 31"/>
                </a:gdLst>
                <a:ahLst/>
                <a:cxnLst>
                  <a:cxn ang="0">
                    <a:pos x="T0" y="T1"/>
                  </a:cxn>
                  <a:cxn ang="0">
                    <a:pos x="T2" y="T3"/>
                  </a:cxn>
                  <a:cxn ang="0">
                    <a:pos x="T4" y="T5"/>
                  </a:cxn>
                  <a:cxn ang="0">
                    <a:pos x="T6" y="T7"/>
                  </a:cxn>
                  <a:cxn ang="0">
                    <a:pos x="T8" y="T9"/>
                  </a:cxn>
                  <a:cxn ang="0">
                    <a:pos x="T10" y="T11"/>
                  </a:cxn>
                </a:cxnLst>
                <a:rect l="0" t="0" r="r" b="b"/>
                <a:pathLst>
                  <a:path w="61" h="31">
                    <a:moveTo>
                      <a:pt x="59" y="27"/>
                    </a:moveTo>
                    <a:cubicBezTo>
                      <a:pt x="39" y="20"/>
                      <a:pt x="23" y="4"/>
                      <a:pt x="1" y="0"/>
                    </a:cubicBezTo>
                    <a:cubicBezTo>
                      <a:pt x="0" y="0"/>
                      <a:pt x="0" y="1"/>
                      <a:pt x="0" y="1"/>
                    </a:cubicBezTo>
                    <a:cubicBezTo>
                      <a:pt x="22" y="6"/>
                      <a:pt x="37" y="24"/>
                      <a:pt x="58" y="30"/>
                    </a:cubicBezTo>
                    <a:cubicBezTo>
                      <a:pt x="58" y="30"/>
                      <a:pt x="58" y="30"/>
                      <a:pt x="58" y="30"/>
                    </a:cubicBezTo>
                    <a:cubicBezTo>
                      <a:pt x="60" y="31"/>
                      <a:pt x="61" y="28"/>
                      <a:pt x="59" y="27"/>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93" name="Freeform 112"/>
              <p:cNvSpPr>
                <a:spLocks/>
              </p:cNvSpPr>
              <p:nvPr/>
            </p:nvSpPr>
            <p:spPr bwMode="auto">
              <a:xfrm>
                <a:off x="8778875" y="4718051"/>
                <a:ext cx="142875" cy="80963"/>
              </a:xfrm>
              <a:custGeom>
                <a:avLst/>
                <a:gdLst>
                  <a:gd name="T0" fmla="*/ 54 w 55"/>
                  <a:gd name="T1" fmla="*/ 28 h 31"/>
                  <a:gd name="T2" fmla="*/ 41 w 55"/>
                  <a:gd name="T3" fmla="*/ 21 h 31"/>
                  <a:gd name="T4" fmla="*/ 27 w 55"/>
                  <a:gd name="T5" fmla="*/ 11 h 31"/>
                  <a:gd name="T6" fmla="*/ 1 w 55"/>
                  <a:gd name="T7" fmla="*/ 0 h 31"/>
                  <a:gd name="T8" fmla="*/ 1 w 55"/>
                  <a:gd name="T9" fmla="*/ 1 h 31"/>
                  <a:gd name="T10" fmla="*/ 29 w 55"/>
                  <a:gd name="T11" fmla="*/ 16 h 31"/>
                  <a:gd name="T12" fmla="*/ 51 w 55"/>
                  <a:gd name="T13" fmla="*/ 30 h 31"/>
                  <a:gd name="T14" fmla="*/ 52 w 55"/>
                  <a:gd name="T15" fmla="*/ 31 h 31"/>
                  <a:gd name="T16" fmla="*/ 53 w 55"/>
                  <a:gd name="T17" fmla="*/ 31 h 31"/>
                  <a:gd name="T18" fmla="*/ 54 w 55"/>
                  <a:gd name="T19" fmla="*/ 31 h 31"/>
                  <a:gd name="T20" fmla="*/ 54 w 55"/>
                  <a:gd name="T21" fmla="*/ 30 h 31"/>
                  <a:gd name="T22" fmla="*/ 54 w 55"/>
                  <a:gd name="T23"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31">
                    <a:moveTo>
                      <a:pt x="54" y="28"/>
                    </a:moveTo>
                    <a:cubicBezTo>
                      <a:pt x="50" y="25"/>
                      <a:pt x="45" y="23"/>
                      <a:pt x="41" y="21"/>
                    </a:cubicBezTo>
                    <a:cubicBezTo>
                      <a:pt x="36" y="18"/>
                      <a:pt x="32" y="14"/>
                      <a:pt x="27" y="11"/>
                    </a:cubicBezTo>
                    <a:cubicBezTo>
                      <a:pt x="19" y="6"/>
                      <a:pt x="11" y="1"/>
                      <a:pt x="1" y="0"/>
                    </a:cubicBezTo>
                    <a:cubicBezTo>
                      <a:pt x="0" y="0"/>
                      <a:pt x="0" y="1"/>
                      <a:pt x="1" y="1"/>
                    </a:cubicBezTo>
                    <a:cubicBezTo>
                      <a:pt x="12" y="4"/>
                      <a:pt x="20" y="10"/>
                      <a:pt x="29" y="16"/>
                    </a:cubicBezTo>
                    <a:cubicBezTo>
                      <a:pt x="30" y="17"/>
                      <a:pt x="46" y="28"/>
                      <a:pt x="51" y="30"/>
                    </a:cubicBezTo>
                    <a:cubicBezTo>
                      <a:pt x="51" y="30"/>
                      <a:pt x="51" y="31"/>
                      <a:pt x="52" y="31"/>
                    </a:cubicBezTo>
                    <a:cubicBezTo>
                      <a:pt x="52" y="31"/>
                      <a:pt x="52" y="31"/>
                      <a:pt x="53" y="31"/>
                    </a:cubicBezTo>
                    <a:cubicBezTo>
                      <a:pt x="54" y="31"/>
                      <a:pt x="54" y="31"/>
                      <a:pt x="54" y="31"/>
                    </a:cubicBezTo>
                    <a:cubicBezTo>
                      <a:pt x="54" y="30"/>
                      <a:pt x="54" y="30"/>
                      <a:pt x="54" y="30"/>
                    </a:cubicBezTo>
                    <a:cubicBezTo>
                      <a:pt x="55" y="29"/>
                      <a:pt x="54" y="29"/>
                      <a:pt x="54"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sp>
        <p:nvSpPr>
          <p:cNvPr id="105" name="Rectangle 104">
            <a:extLst>
              <a:ext uri="{FF2B5EF4-FFF2-40B4-BE49-F238E27FC236}">
                <a16:creationId xmlns:a16="http://schemas.microsoft.com/office/drawing/2014/main" id="{79E50394-310C-4EA3-A9B4-894211027494}"/>
              </a:ext>
            </a:extLst>
          </p:cNvPr>
          <p:cNvSpPr/>
          <p:nvPr/>
        </p:nvSpPr>
        <p:spPr>
          <a:xfrm>
            <a:off x="7579706" y="3884812"/>
            <a:ext cx="2889531" cy="2246769"/>
          </a:xfrm>
          <a:prstGeom prst="rect">
            <a:avLst/>
          </a:prstGeom>
        </p:spPr>
        <p:txBody>
          <a:bodyPr wrap="square" lIns="91440" tIns="45720" rIns="91440" bIns="45720" anchor="t">
            <a:spAutoFit/>
          </a:bodyPr>
          <a:lstStyle/>
          <a:p>
            <a:pPr>
              <a:spcAft>
                <a:spcPts val="600"/>
              </a:spcAft>
              <a:buClr>
                <a:srgbClr val="F8F8F8"/>
              </a:buClr>
            </a:pPr>
            <a:r>
              <a:rPr lang="en-US" sz="2000">
                <a:solidFill>
                  <a:srgbClr val="F8F8F8"/>
                </a:solidFill>
                <a:ea typeface="Roboto"/>
              </a:rPr>
              <a:t>If an ACP score is not found on this report, then you must submit the ACP Correction Form. </a:t>
            </a:r>
            <a:r>
              <a:rPr lang="en-US" sz="2000">
                <a:ea typeface="+mn-lt"/>
                <a:cs typeface="+mn-lt"/>
                <a:hlinkClick r:id="rId3"/>
              </a:rPr>
              <a:t>ACP Corrections/Changes Link</a:t>
            </a:r>
            <a:endParaRPr lang="en-US" sz="2000">
              <a:solidFill>
                <a:srgbClr val="F8F8F8"/>
              </a:solidFill>
              <a:ea typeface="Roboto" panose="02000000000000000000" pitchFamily="2" charset="0"/>
            </a:endParaRPr>
          </a:p>
        </p:txBody>
      </p:sp>
    </p:spTree>
    <p:extLst>
      <p:ext uri="{BB962C8B-B14F-4D97-AF65-F5344CB8AC3E}">
        <p14:creationId xmlns:p14="http://schemas.microsoft.com/office/powerpoint/2010/main" val="2486291808"/>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pSp>
        <p:nvGrpSpPr>
          <p:cNvPr id="6" name="Group 5"/>
          <p:cNvGrpSpPr/>
          <p:nvPr/>
        </p:nvGrpSpPr>
        <p:grpSpPr>
          <a:xfrm>
            <a:off x="11580030" y="5967752"/>
            <a:ext cx="588963" cy="814388"/>
            <a:chOff x="5597525" y="5522913"/>
            <a:chExt cx="588963" cy="814388"/>
          </a:xfrm>
        </p:grpSpPr>
        <p:sp>
          <p:nvSpPr>
            <p:cNvPr id="7" name="Freeform 188"/>
            <p:cNvSpPr>
              <a:spLocks noEditPoints="1"/>
            </p:cNvSpPr>
            <p:nvPr/>
          </p:nvSpPr>
          <p:spPr bwMode="auto">
            <a:xfrm>
              <a:off x="5865813" y="5711826"/>
              <a:ext cx="320675" cy="280988"/>
            </a:xfrm>
            <a:custGeom>
              <a:avLst/>
              <a:gdLst>
                <a:gd name="T0" fmla="*/ 94 w 122"/>
                <a:gd name="T1" fmla="*/ 90 h 107"/>
                <a:gd name="T2" fmla="*/ 102 w 122"/>
                <a:gd name="T3" fmla="*/ 23 h 107"/>
                <a:gd name="T4" fmla="*/ 101 w 122"/>
                <a:gd name="T5" fmla="*/ 21 h 107"/>
                <a:gd name="T6" fmla="*/ 69 w 122"/>
                <a:gd name="T7" fmla="*/ 2 h 107"/>
                <a:gd name="T8" fmla="*/ 31 w 122"/>
                <a:gd name="T9" fmla="*/ 14 h 107"/>
                <a:gd name="T10" fmla="*/ 19 w 122"/>
                <a:gd name="T11" fmla="*/ 84 h 107"/>
                <a:gd name="T12" fmla="*/ 55 w 122"/>
                <a:gd name="T13" fmla="*/ 105 h 107"/>
                <a:gd name="T14" fmla="*/ 94 w 122"/>
                <a:gd name="T15" fmla="*/ 90 h 107"/>
                <a:gd name="T16" fmla="*/ 66 w 122"/>
                <a:gd name="T17" fmla="*/ 16 h 107"/>
                <a:gd name="T18" fmla="*/ 72 w 122"/>
                <a:gd name="T19" fmla="*/ 16 h 107"/>
                <a:gd name="T20" fmla="*/ 52 w 122"/>
                <a:gd name="T21" fmla="*/ 26 h 107"/>
                <a:gd name="T22" fmla="*/ 30 w 122"/>
                <a:gd name="T23" fmla="*/ 46 h 107"/>
                <a:gd name="T24" fmla="*/ 36 w 122"/>
                <a:gd name="T25" fmla="*/ 34 h 107"/>
                <a:gd name="T26" fmla="*/ 66 w 122"/>
                <a:gd name="T27" fmla="*/ 1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2" h="107">
                  <a:moveTo>
                    <a:pt x="94" y="90"/>
                  </a:moveTo>
                  <a:cubicBezTo>
                    <a:pt x="112" y="75"/>
                    <a:pt x="122" y="40"/>
                    <a:pt x="102" y="23"/>
                  </a:cubicBezTo>
                  <a:cubicBezTo>
                    <a:pt x="102" y="22"/>
                    <a:pt x="101" y="21"/>
                    <a:pt x="101" y="21"/>
                  </a:cubicBezTo>
                  <a:cubicBezTo>
                    <a:pt x="92" y="13"/>
                    <a:pt x="82" y="4"/>
                    <a:pt x="69" y="2"/>
                  </a:cubicBezTo>
                  <a:cubicBezTo>
                    <a:pt x="56" y="0"/>
                    <a:pt x="42" y="6"/>
                    <a:pt x="31" y="14"/>
                  </a:cubicBezTo>
                  <a:cubicBezTo>
                    <a:pt x="9" y="31"/>
                    <a:pt x="0" y="61"/>
                    <a:pt x="19" y="84"/>
                  </a:cubicBezTo>
                  <a:cubicBezTo>
                    <a:pt x="28" y="94"/>
                    <a:pt x="41" y="103"/>
                    <a:pt x="55" y="105"/>
                  </a:cubicBezTo>
                  <a:cubicBezTo>
                    <a:pt x="69" y="107"/>
                    <a:pt x="84" y="100"/>
                    <a:pt x="94" y="90"/>
                  </a:cubicBezTo>
                  <a:close/>
                  <a:moveTo>
                    <a:pt x="66" y="16"/>
                  </a:moveTo>
                  <a:cubicBezTo>
                    <a:pt x="68" y="16"/>
                    <a:pt x="70" y="16"/>
                    <a:pt x="72" y="16"/>
                  </a:cubicBezTo>
                  <a:cubicBezTo>
                    <a:pt x="65" y="18"/>
                    <a:pt x="58" y="22"/>
                    <a:pt x="52" y="26"/>
                  </a:cubicBezTo>
                  <a:cubicBezTo>
                    <a:pt x="43" y="31"/>
                    <a:pt x="36" y="38"/>
                    <a:pt x="30" y="46"/>
                  </a:cubicBezTo>
                  <a:cubicBezTo>
                    <a:pt x="31" y="42"/>
                    <a:pt x="33" y="38"/>
                    <a:pt x="36" y="34"/>
                  </a:cubicBezTo>
                  <a:cubicBezTo>
                    <a:pt x="43" y="26"/>
                    <a:pt x="55" y="16"/>
                    <a:pt x="66" y="16"/>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190"/>
            <p:cNvSpPr>
              <a:spLocks noEditPoints="1"/>
            </p:cNvSpPr>
            <p:nvPr/>
          </p:nvSpPr>
          <p:spPr bwMode="auto">
            <a:xfrm>
              <a:off x="5597525" y="5522913"/>
              <a:ext cx="257175" cy="285750"/>
            </a:xfrm>
            <a:custGeom>
              <a:avLst/>
              <a:gdLst>
                <a:gd name="T0" fmla="*/ 96 w 98"/>
                <a:gd name="T1" fmla="*/ 64 h 109"/>
                <a:gd name="T2" fmla="*/ 90 w 98"/>
                <a:gd name="T3" fmla="*/ 31 h 109"/>
                <a:gd name="T4" fmla="*/ 26 w 98"/>
                <a:gd name="T5" fmla="*/ 10 h 109"/>
                <a:gd name="T6" fmla="*/ 0 w 98"/>
                <a:gd name="T7" fmla="*/ 49 h 109"/>
                <a:gd name="T8" fmla="*/ 21 w 98"/>
                <a:gd name="T9" fmla="*/ 92 h 109"/>
                <a:gd name="T10" fmla="*/ 64 w 98"/>
                <a:gd name="T11" fmla="*/ 101 h 109"/>
                <a:gd name="T12" fmla="*/ 96 w 98"/>
                <a:gd name="T13" fmla="*/ 64 h 109"/>
                <a:gd name="T14" fmla="*/ 29 w 98"/>
                <a:gd name="T15" fmla="*/ 31 h 109"/>
                <a:gd name="T16" fmla="*/ 57 w 98"/>
                <a:gd name="T17" fmla="*/ 24 h 109"/>
                <a:gd name="T18" fmla="*/ 35 w 98"/>
                <a:gd name="T19" fmla="*/ 39 h 109"/>
                <a:gd name="T20" fmla="*/ 24 w 98"/>
                <a:gd name="T21" fmla="*/ 58 h 109"/>
                <a:gd name="T22" fmla="*/ 29 w 98"/>
                <a:gd name="T23" fmla="*/ 3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8" h="109">
                  <a:moveTo>
                    <a:pt x="96" y="64"/>
                  </a:moveTo>
                  <a:cubicBezTo>
                    <a:pt x="98" y="53"/>
                    <a:pt x="97" y="40"/>
                    <a:pt x="90" y="31"/>
                  </a:cubicBezTo>
                  <a:cubicBezTo>
                    <a:pt x="81" y="9"/>
                    <a:pt x="48" y="0"/>
                    <a:pt x="26" y="10"/>
                  </a:cubicBezTo>
                  <a:cubicBezTo>
                    <a:pt x="11" y="17"/>
                    <a:pt x="0" y="32"/>
                    <a:pt x="0" y="49"/>
                  </a:cubicBezTo>
                  <a:cubicBezTo>
                    <a:pt x="0" y="66"/>
                    <a:pt x="10" y="81"/>
                    <a:pt x="21" y="92"/>
                  </a:cubicBezTo>
                  <a:cubicBezTo>
                    <a:pt x="33" y="104"/>
                    <a:pt x="49" y="109"/>
                    <a:pt x="64" y="101"/>
                  </a:cubicBezTo>
                  <a:cubicBezTo>
                    <a:pt x="79" y="93"/>
                    <a:pt x="92" y="80"/>
                    <a:pt x="96" y="64"/>
                  </a:cubicBezTo>
                  <a:close/>
                  <a:moveTo>
                    <a:pt x="29" y="31"/>
                  </a:moveTo>
                  <a:cubicBezTo>
                    <a:pt x="37" y="23"/>
                    <a:pt x="47" y="21"/>
                    <a:pt x="57" y="24"/>
                  </a:cubicBezTo>
                  <a:cubicBezTo>
                    <a:pt x="48" y="27"/>
                    <a:pt x="41" y="33"/>
                    <a:pt x="35" y="39"/>
                  </a:cubicBezTo>
                  <a:cubicBezTo>
                    <a:pt x="30" y="44"/>
                    <a:pt x="25" y="51"/>
                    <a:pt x="24" y="58"/>
                  </a:cubicBezTo>
                  <a:cubicBezTo>
                    <a:pt x="20" y="49"/>
                    <a:pt x="21" y="39"/>
                    <a:pt x="29" y="31"/>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191"/>
            <p:cNvSpPr>
              <a:spLocks/>
            </p:cNvSpPr>
            <p:nvPr/>
          </p:nvSpPr>
          <p:spPr bwMode="auto">
            <a:xfrm>
              <a:off x="5605463" y="5759451"/>
              <a:ext cx="436563" cy="577850"/>
            </a:xfrm>
            <a:custGeom>
              <a:avLst/>
              <a:gdLst>
                <a:gd name="T0" fmla="*/ 162 w 166"/>
                <a:gd name="T1" fmla="*/ 96 h 221"/>
                <a:gd name="T2" fmla="*/ 78 w 166"/>
                <a:gd name="T3" fmla="*/ 178 h 221"/>
                <a:gd name="T4" fmla="*/ 79 w 166"/>
                <a:gd name="T5" fmla="*/ 171 h 221"/>
                <a:gd name="T6" fmla="*/ 82 w 166"/>
                <a:gd name="T7" fmla="*/ 138 h 221"/>
                <a:gd name="T8" fmla="*/ 84 w 166"/>
                <a:gd name="T9" fmla="*/ 136 h 221"/>
                <a:gd name="T10" fmla="*/ 115 w 166"/>
                <a:gd name="T11" fmla="*/ 85 h 221"/>
                <a:gd name="T12" fmla="*/ 118 w 166"/>
                <a:gd name="T13" fmla="*/ 85 h 221"/>
                <a:gd name="T14" fmla="*/ 131 w 166"/>
                <a:gd name="T15" fmla="*/ 75 h 221"/>
                <a:gd name="T16" fmla="*/ 124 w 166"/>
                <a:gd name="T17" fmla="*/ 57 h 221"/>
                <a:gd name="T18" fmla="*/ 118 w 166"/>
                <a:gd name="T19" fmla="*/ 58 h 221"/>
                <a:gd name="T20" fmla="*/ 117 w 166"/>
                <a:gd name="T21" fmla="*/ 60 h 221"/>
                <a:gd name="T22" fmla="*/ 116 w 166"/>
                <a:gd name="T23" fmla="*/ 61 h 221"/>
                <a:gd name="T24" fmla="*/ 108 w 166"/>
                <a:gd name="T25" fmla="*/ 79 h 221"/>
                <a:gd name="T26" fmla="*/ 108 w 166"/>
                <a:gd name="T27" fmla="*/ 81 h 221"/>
                <a:gd name="T28" fmla="*/ 95 w 166"/>
                <a:gd name="T29" fmla="*/ 99 h 221"/>
                <a:gd name="T30" fmla="*/ 82 w 166"/>
                <a:gd name="T31" fmla="*/ 123 h 221"/>
                <a:gd name="T32" fmla="*/ 82 w 166"/>
                <a:gd name="T33" fmla="*/ 120 h 221"/>
                <a:gd name="T34" fmla="*/ 76 w 166"/>
                <a:gd name="T35" fmla="*/ 69 h 221"/>
                <a:gd name="T36" fmla="*/ 66 w 166"/>
                <a:gd name="T37" fmla="*/ 29 h 221"/>
                <a:gd name="T38" fmla="*/ 67 w 166"/>
                <a:gd name="T39" fmla="*/ 28 h 221"/>
                <a:gd name="T40" fmla="*/ 71 w 166"/>
                <a:gd name="T41" fmla="*/ 3 h 221"/>
                <a:gd name="T42" fmla="*/ 66 w 166"/>
                <a:gd name="T43" fmla="*/ 1 h 221"/>
                <a:gd name="T44" fmla="*/ 54 w 166"/>
                <a:gd name="T45" fmla="*/ 6 h 221"/>
                <a:gd name="T46" fmla="*/ 52 w 166"/>
                <a:gd name="T47" fmla="*/ 9 h 221"/>
                <a:gd name="T48" fmla="*/ 51 w 166"/>
                <a:gd name="T49" fmla="*/ 12 h 221"/>
                <a:gd name="T50" fmla="*/ 54 w 166"/>
                <a:gd name="T51" fmla="*/ 21 h 221"/>
                <a:gd name="T52" fmla="*/ 57 w 166"/>
                <a:gd name="T53" fmla="*/ 28 h 221"/>
                <a:gd name="T54" fmla="*/ 60 w 166"/>
                <a:gd name="T55" fmla="*/ 30 h 221"/>
                <a:gd name="T56" fmla="*/ 70 w 166"/>
                <a:gd name="T57" fmla="*/ 73 h 221"/>
                <a:gd name="T58" fmla="*/ 75 w 166"/>
                <a:gd name="T59" fmla="*/ 120 h 221"/>
                <a:gd name="T60" fmla="*/ 73 w 166"/>
                <a:gd name="T61" fmla="*/ 169 h 221"/>
                <a:gd name="T62" fmla="*/ 70 w 166"/>
                <a:gd name="T63" fmla="*/ 187 h 221"/>
                <a:gd name="T64" fmla="*/ 11 w 166"/>
                <a:gd name="T65" fmla="*/ 51 h 221"/>
                <a:gd name="T66" fmla="*/ 2 w 166"/>
                <a:gd name="T67" fmla="*/ 40 h 221"/>
                <a:gd name="T68" fmla="*/ 12 w 166"/>
                <a:gd name="T69" fmla="*/ 126 h 221"/>
                <a:gd name="T70" fmla="*/ 63 w 166"/>
                <a:gd name="T71" fmla="*/ 205 h 221"/>
                <a:gd name="T72" fmla="*/ 65 w 166"/>
                <a:gd name="T73" fmla="*/ 206 h 221"/>
                <a:gd name="T74" fmla="*/ 65 w 166"/>
                <a:gd name="T75" fmla="*/ 206 h 221"/>
                <a:gd name="T76" fmla="*/ 66 w 166"/>
                <a:gd name="T77" fmla="*/ 209 h 221"/>
                <a:gd name="T78" fmla="*/ 64 w 166"/>
                <a:gd name="T79" fmla="*/ 218 h 221"/>
                <a:gd name="T80" fmla="*/ 68 w 166"/>
                <a:gd name="T81" fmla="*/ 219 h 221"/>
                <a:gd name="T82" fmla="*/ 72 w 166"/>
                <a:gd name="T83" fmla="*/ 208 h 221"/>
                <a:gd name="T84" fmla="*/ 135 w 166"/>
                <a:gd name="T85" fmla="*/ 164 h 221"/>
                <a:gd name="T86" fmla="*/ 162 w 166"/>
                <a:gd name="T87" fmla="*/ 96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6" h="221">
                  <a:moveTo>
                    <a:pt x="162" y="96"/>
                  </a:moveTo>
                  <a:cubicBezTo>
                    <a:pt x="161" y="94"/>
                    <a:pt x="97" y="144"/>
                    <a:pt x="78" y="178"/>
                  </a:cubicBezTo>
                  <a:cubicBezTo>
                    <a:pt x="79" y="176"/>
                    <a:pt x="79" y="173"/>
                    <a:pt x="79" y="171"/>
                  </a:cubicBezTo>
                  <a:cubicBezTo>
                    <a:pt x="81" y="160"/>
                    <a:pt x="81" y="149"/>
                    <a:pt x="82" y="138"/>
                  </a:cubicBezTo>
                  <a:cubicBezTo>
                    <a:pt x="83" y="138"/>
                    <a:pt x="83" y="137"/>
                    <a:pt x="84" y="136"/>
                  </a:cubicBezTo>
                  <a:cubicBezTo>
                    <a:pt x="92" y="119"/>
                    <a:pt x="102" y="100"/>
                    <a:pt x="115" y="85"/>
                  </a:cubicBezTo>
                  <a:cubicBezTo>
                    <a:pt x="116" y="85"/>
                    <a:pt x="117" y="85"/>
                    <a:pt x="118" y="85"/>
                  </a:cubicBezTo>
                  <a:cubicBezTo>
                    <a:pt x="123" y="85"/>
                    <a:pt x="129" y="79"/>
                    <a:pt x="131" y="75"/>
                  </a:cubicBezTo>
                  <a:cubicBezTo>
                    <a:pt x="133" y="69"/>
                    <a:pt x="127" y="62"/>
                    <a:pt x="124" y="57"/>
                  </a:cubicBezTo>
                  <a:cubicBezTo>
                    <a:pt x="122" y="55"/>
                    <a:pt x="119" y="56"/>
                    <a:pt x="118" y="58"/>
                  </a:cubicBezTo>
                  <a:cubicBezTo>
                    <a:pt x="118" y="59"/>
                    <a:pt x="117" y="60"/>
                    <a:pt x="117" y="60"/>
                  </a:cubicBezTo>
                  <a:cubicBezTo>
                    <a:pt x="117" y="60"/>
                    <a:pt x="116" y="61"/>
                    <a:pt x="116" y="61"/>
                  </a:cubicBezTo>
                  <a:cubicBezTo>
                    <a:pt x="112" y="65"/>
                    <a:pt x="106" y="72"/>
                    <a:pt x="108" y="79"/>
                  </a:cubicBezTo>
                  <a:cubicBezTo>
                    <a:pt x="108" y="80"/>
                    <a:pt x="108" y="80"/>
                    <a:pt x="108" y="81"/>
                  </a:cubicBezTo>
                  <a:cubicBezTo>
                    <a:pt x="104" y="87"/>
                    <a:pt x="99" y="93"/>
                    <a:pt x="95" y="99"/>
                  </a:cubicBezTo>
                  <a:cubicBezTo>
                    <a:pt x="91" y="106"/>
                    <a:pt x="86" y="114"/>
                    <a:pt x="82" y="123"/>
                  </a:cubicBezTo>
                  <a:cubicBezTo>
                    <a:pt x="82" y="122"/>
                    <a:pt x="82" y="121"/>
                    <a:pt x="82" y="120"/>
                  </a:cubicBezTo>
                  <a:cubicBezTo>
                    <a:pt x="81" y="103"/>
                    <a:pt x="80" y="86"/>
                    <a:pt x="76" y="69"/>
                  </a:cubicBezTo>
                  <a:cubicBezTo>
                    <a:pt x="74" y="56"/>
                    <a:pt x="71" y="42"/>
                    <a:pt x="66" y="29"/>
                  </a:cubicBezTo>
                  <a:cubicBezTo>
                    <a:pt x="66" y="29"/>
                    <a:pt x="67" y="29"/>
                    <a:pt x="67" y="28"/>
                  </a:cubicBezTo>
                  <a:cubicBezTo>
                    <a:pt x="73" y="22"/>
                    <a:pt x="73" y="10"/>
                    <a:pt x="71" y="3"/>
                  </a:cubicBezTo>
                  <a:cubicBezTo>
                    <a:pt x="71" y="1"/>
                    <a:pt x="68" y="0"/>
                    <a:pt x="66" y="1"/>
                  </a:cubicBezTo>
                  <a:cubicBezTo>
                    <a:pt x="62" y="2"/>
                    <a:pt x="58" y="4"/>
                    <a:pt x="54" y="6"/>
                  </a:cubicBezTo>
                  <a:cubicBezTo>
                    <a:pt x="53" y="6"/>
                    <a:pt x="52" y="7"/>
                    <a:pt x="52" y="9"/>
                  </a:cubicBezTo>
                  <a:cubicBezTo>
                    <a:pt x="51" y="9"/>
                    <a:pt x="50" y="11"/>
                    <a:pt x="51" y="12"/>
                  </a:cubicBezTo>
                  <a:cubicBezTo>
                    <a:pt x="52" y="15"/>
                    <a:pt x="53" y="18"/>
                    <a:pt x="54" y="21"/>
                  </a:cubicBezTo>
                  <a:cubicBezTo>
                    <a:pt x="55" y="23"/>
                    <a:pt x="56" y="26"/>
                    <a:pt x="57" y="28"/>
                  </a:cubicBezTo>
                  <a:cubicBezTo>
                    <a:pt x="58" y="29"/>
                    <a:pt x="59" y="30"/>
                    <a:pt x="60" y="30"/>
                  </a:cubicBezTo>
                  <a:cubicBezTo>
                    <a:pt x="63" y="44"/>
                    <a:pt x="68" y="58"/>
                    <a:pt x="70" y="73"/>
                  </a:cubicBezTo>
                  <a:cubicBezTo>
                    <a:pt x="73" y="88"/>
                    <a:pt x="75" y="104"/>
                    <a:pt x="75" y="120"/>
                  </a:cubicBezTo>
                  <a:cubicBezTo>
                    <a:pt x="76" y="136"/>
                    <a:pt x="75" y="152"/>
                    <a:pt x="73" y="169"/>
                  </a:cubicBezTo>
                  <a:cubicBezTo>
                    <a:pt x="72" y="175"/>
                    <a:pt x="71" y="181"/>
                    <a:pt x="70" y="187"/>
                  </a:cubicBezTo>
                  <a:cubicBezTo>
                    <a:pt x="62" y="138"/>
                    <a:pt x="42" y="90"/>
                    <a:pt x="11" y="51"/>
                  </a:cubicBezTo>
                  <a:cubicBezTo>
                    <a:pt x="11" y="51"/>
                    <a:pt x="4" y="43"/>
                    <a:pt x="2" y="40"/>
                  </a:cubicBezTo>
                  <a:cubicBezTo>
                    <a:pt x="0" y="37"/>
                    <a:pt x="4" y="103"/>
                    <a:pt x="12" y="126"/>
                  </a:cubicBezTo>
                  <a:cubicBezTo>
                    <a:pt x="23" y="154"/>
                    <a:pt x="40" y="185"/>
                    <a:pt x="63" y="205"/>
                  </a:cubicBezTo>
                  <a:cubicBezTo>
                    <a:pt x="63" y="206"/>
                    <a:pt x="64" y="206"/>
                    <a:pt x="65" y="206"/>
                  </a:cubicBezTo>
                  <a:cubicBezTo>
                    <a:pt x="65" y="206"/>
                    <a:pt x="65" y="206"/>
                    <a:pt x="65" y="206"/>
                  </a:cubicBezTo>
                  <a:cubicBezTo>
                    <a:pt x="64" y="207"/>
                    <a:pt x="65" y="208"/>
                    <a:pt x="66" y="209"/>
                  </a:cubicBezTo>
                  <a:cubicBezTo>
                    <a:pt x="65" y="212"/>
                    <a:pt x="65" y="215"/>
                    <a:pt x="64" y="218"/>
                  </a:cubicBezTo>
                  <a:cubicBezTo>
                    <a:pt x="64" y="220"/>
                    <a:pt x="67" y="221"/>
                    <a:pt x="68" y="219"/>
                  </a:cubicBezTo>
                  <a:cubicBezTo>
                    <a:pt x="69" y="215"/>
                    <a:pt x="71" y="212"/>
                    <a:pt x="72" y="208"/>
                  </a:cubicBezTo>
                  <a:cubicBezTo>
                    <a:pt x="97" y="200"/>
                    <a:pt x="120" y="185"/>
                    <a:pt x="135" y="164"/>
                  </a:cubicBezTo>
                  <a:cubicBezTo>
                    <a:pt x="149" y="145"/>
                    <a:pt x="166" y="121"/>
                    <a:pt x="162" y="96"/>
                  </a:cubicBezTo>
                  <a:close/>
                </a:path>
              </a:pathLst>
            </a:custGeom>
            <a:solidFill>
              <a:schemeClr val="accent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192"/>
            <p:cNvSpPr>
              <a:spLocks/>
            </p:cNvSpPr>
            <p:nvPr/>
          </p:nvSpPr>
          <p:spPr bwMode="auto">
            <a:xfrm>
              <a:off x="5626100" y="5562601"/>
              <a:ext cx="123825" cy="144463"/>
            </a:xfrm>
            <a:custGeom>
              <a:avLst/>
              <a:gdLst>
                <a:gd name="T0" fmla="*/ 26 w 47"/>
                <a:gd name="T1" fmla="*/ 48 h 55"/>
                <a:gd name="T2" fmla="*/ 23 w 47"/>
                <a:gd name="T3" fmla="*/ 44 h 55"/>
                <a:gd name="T4" fmla="*/ 33 w 47"/>
                <a:gd name="T5" fmla="*/ 36 h 55"/>
                <a:gd name="T6" fmla="*/ 39 w 47"/>
                <a:gd name="T7" fmla="*/ 26 h 55"/>
                <a:gd name="T8" fmla="*/ 42 w 47"/>
                <a:gd name="T9" fmla="*/ 16 h 55"/>
                <a:gd name="T10" fmla="*/ 45 w 47"/>
                <a:gd name="T11" fmla="*/ 14 h 55"/>
                <a:gd name="T12" fmla="*/ 46 w 47"/>
                <a:gd name="T13" fmla="*/ 11 h 55"/>
                <a:gd name="T14" fmla="*/ 40 w 47"/>
                <a:gd name="T15" fmla="*/ 7 h 55"/>
                <a:gd name="T16" fmla="*/ 12 w 47"/>
                <a:gd name="T17" fmla="*/ 18 h 55"/>
                <a:gd name="T18" fmla="*/ 7 w 47"/>
                <a:gd name="T19" fmla="*/ 45 h 55"/>
                <a:gd name="T20" fmla="*/ 13 w 47"/>
                <a:gd name="T21" fmla="*/ 49 h 55"/>
                <a:gd name="T22" fmla="*/ 26 w 47"/>
                <a:gd name="T23" fmla="*/ 4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 h="55">
                  <a:moveTo>
                    <a:pt x="26" y="48"/>
                  </a:moveTo>
                  <a:cubicBezTo>
                    <a:pt x="27" y="46"/>
                    <a:pt x="25" y="44"/>
                    <a:pt x="23" y="44"/>
                  </a:cubicBezTo>
                  <a:cubicBezTo>
                    <a:pt x="27" y="42"/>
                    <a:pt x="30" y="38"/>
                    <a:pt x="33" y="36"/>
                  </a:cubicBezTo>
                  <a:cubicBezTo>
                    <a:pt x="36" y="33"/>
                    <a:pt x="38" y="30"/>
                    <a:pt x="39" y="26"/>
                  </a:cubicBezTo>
                  <a:cubicBezTo>
                    <a:pt x="41" y="23"/>
                    <a:pt x="42" y="19"/>
                    <a:pt x="42" y="16"/>
                  </a:cubicBezTo>
                  <a:cubicBezTo>
                    <a:pt x="43" y="15"/>
                    <a:pt x="44" y="15"/>
                    <a:pt x="45" y="14"/>
                  </a:cubicBezTo>
                  <a:cubicBezTo>
                    <a:pt x="47" y="13"/>
                    <a:pt x="46" y="12"/>
                    <a:pt x="46" y="11"/>
                  </a:cubicBezTo>
                  <a:cubicBezTo>
                    <a:pt x="44" y="9"/>
                    <a:pt x="42" y="7"/>
                    <a:pt x="40" y="7"/>
                  </a:cubicBezTo>
                  <a:cubicBezTo>
                    <a:pt x="33" y="0"/>
                    <a:pt x="17" y="13"/>
                    <a:pt x="12" y="18"/>
                  </a:cubicBezTo>
                  <a:cubicBezTo>
                    <a:pt x="8" y="24"/>
                    <a:pt x="0" y="40"/>
                    <a:pt x="7" y="45"/>
                  </a:cubicBezTo>
                  <a:cubicBezTo>
                    <a:pt x="8" y="49"/>
                    <a:pt x="10" y="50"/>
                    <a:pt x="13" y="49"/>
                  </a:cubicBezTo>
                  <a:cubicBezTo>
                    <a:pt x="16" y="54"/>
                    <a:pt x="23" y="55"/>
                    <a:pt x="26" y="48"/>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Freeform 193"/>
            <p:cNvSpPr>
              <a:spLocks noEditPoints="1"/>
            </p:cNvSpPr>
            <p:nvPr/>
          </p:nvSpPr>
          <p:spPr bwMode="auto">
            <a:xfrm>
              <a:off x="5938838" y="5743576"/>
              <a:ext cx="134938" cy="117475"/>
            </a:xfrm>
            <a:custGeom>
              <a:avLst/>
              <a:gdLst>
                <a:gd name="T0" fmla="*/ 39 w 51"/>
                <a:gd name="T1" fmla="*/ 8 h 45"/>
                <a:gd name="T2" fmla="*/ 39 w 51"/>
                <a:gd name="T3" fmla="*/ 8 h 45"/>
                <a:gd name="T4" fmla="*/ 47 w 51"/>
                <a:gd name="T5" fmla="*/ 11 h 45"/>
                <a:gd name="T6" fmla="*/ 50 w 51"/>
                <a:gd name="T7" fmla="*/ 8 h 45"/>
                <a:gd name="T8" fmla="*/ 29 w 51"/>
                <a:gd name="T9" fmla="*/ 6 h 45"/>
                <a:gd name="T10" fmla="*/ 16 w 51"/>
                <a:gd name="T11" fmla="*/ 12 h 45"/>
                <a:gd name="T12" fmla="*/ 2 w 51"/>
                <a:gd name="T13" fmla="*/ 29 h 45"/>
                <a:gd name="T14" fmla="*/ 13 w 51"/>
                <a:gd name="T15" fmla="*/ 40 h 45"/>
                <a:gd name="T16" fmla="*/ 39 w 51"/>
                <a:gd name="T17" fmla="*/ 8 h 45"/>
                <a:gd name="T18" fmla="*/ 10 w 51"/>
                <a:gd name="T19" fmla="*/ 33 h 45"/>
                <a:gd name="T20" fmla="*/ 10 w 51"/>
                <a:gd name="T21" fmla="*/ 32 h 45"/>
                <a:gd name="T22" fmla="*/ 29 w 51"/>
                <a:gd name="T23" fmla="*/ 13 h 45"/>
                <a:gd name="T24" fmla="*/ 19 w 51"/>
                <a:gd name="T25" fmla="*/ 26 h 45"/>
                <a:gd name="T26" fmla="*/ 10 w 51"/>
                <a:gd name="T27" fmla="*/ 3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 h="45">
                  <a:moveTo>
                    <a:pt x="39" y="8"/>
                  </a:moveTo>
                  <a:cubicBezTo>
                    <a:pt x="39" y="8"/>
                    <a:pt x="39" y="8"/>
                    <a:pt x="39" y="8"/>
                  </a:cubicBezTo>
                  <a:cubicBezTo>
                    <a:pt x="42" y="8"/>
                    <a:pt x="45" y="9"/>
                    <a:pt x="47" y="11"/>
                  </a:cubicBezTo>
                  <a:cubicBezTo>
                    <a:pt x="48" y="13"/>
                    <a:pt x="51" y="10"/>
                    <a:pt x="50" y="8"/>
                  </a:cubicBezTo>
                  <a:cubicBezTo>
                    <a:pt x="46" y="0"/>
                    <a:pt x="36" y="3"/>
                    <a:pt x="29" y="6"/>
                  </a:cubicBezTo>
                  <a:cubicBezTo>
                    <a:pt x="24" y="7"/>
                    <a:pt x="20" y="9"/>
                    <a:pt x="16" y="12"/>
                  </a:cubicBezTo>
                  <a:cubicBezTo>
                    <a:pt x="10" y="16"/>
                    <a:pt x="5" y="22"/>
                    <a:pt x="2" y="29"/>
                  </a:cubicBezTo>
                  <a:cubicBezTo>
                    <a:pt x="0" y="38"/>
                    <a:pt x="4" y="45"/>
                    <a:pt x="13" y="40"/>
                  </a:cubicBezTo>
                  <a:cubicBezTo>
                    <a:pt x="25" y="33"/>
                    <a:pt x="34" y="21"/>
                    <a:pt x="39" y="8"/>
                  </a:cubicBezTo>
                  <a:close/>
                  <a:moveTo>
                    <a:pt x="10" y="33"/>
                  </a:moveTo>
                  <a:cubicBezTo>
                    <a:pt x="10" y="33"/>
                    <a:pt x="10" y="32"/>
                    <a:pt x="10" y="32"/>
                  </a:cubicBezTo>
                  <a:cubicBezTo>
                    <a:pt x="15" y="23"/>
                    <a:pt x="20" y="16"/>
                    <a:pt x="29" y="13"/>
                  </a:cubicBezTo>
                  <a:cubicBezTo>
                    <a:pt x="27" y="18"/>
                    <a:pt x="23" y="22"/>
                    <a:pt x="19" y="26"/>
                  </a:cubicBezTo>
                  <a:cubicBezTo>
                    <a:pt x="16" y="29"/>
                    <a:pt x="11" y="33"/>
                    <a:pt x="10" y="33"/>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194"/>
            <p:cNvSpPr>
              <a:spLocks/>
            </p:cNvSpPr>
            <p:nvPr/>
          </p:nvSpPr>
          <p:spPr bwMode="auto">
            <a:xfrm>
              <a:off x="5634038" y="5546726"/>
              <a:ext cx="68263" cy="63500"/>
            </a:xfrm>
            <a:custGeom>
              <a:avLst/>
              <a:gdLst>
                <a:gd name="T0" fmla="*/ 23 w 26"/>
                <a:gd name="T1" fmla="*/ 4 h 24"/>
                <a:gd name="T2" fmla="*/ 13 w 26"/>
                <a:gd name="T3" fmla="*/ 2 h 24"/>
                <a:gd name="T4" fmla="*/ 4 w 26"/>
                <a:gd name="T5" fmla="*/ 7 h 24"/>
                <a:gd name="T6" fmla="*/ 2 w 26"/>
                <a:gd name="T7" fmla="*/ 18 h 24"/>
                <a:gd name="T8" fmla="*/ 12 w 26"/>
                <a:gd name="T9" fmla="*/ 22 h 24"/>
                <a:gd name="T10" fmla="*/ 15 w 26"/>
                <a:gd name="T11" fmla="*/ 21 h 24"/>
                <a:gd name="T12" fmla="*/ 18 w 26"/>
                <a:gd name="T13" fmla="*/ 20 h 24"/>
                <a:gd name="T14" fmla="*/ 24 w 26"/>
                <a:gd name="T15" fmla="*/ 14 h 24"/>
                <a:gd name="T16" fmla="*/ 23 w 26"/>
                <a:gd name="T17"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24">
                  <a:moveTo>
                    <a:pt x="23" y="4"/>
                  </a:moveTo>
                  <a:cubicBezTo>
                    <a:pt x="21" y="1"/>
                    <a:pt x="16" y="0"/>
                    <a:pt x="13" y="2"/>
                  </a:cubicBezTo>
                  <a:cubicBezTo>
                    <a:pt x="10" y="3"/>
                    <a:pt x="6" y="5"/>
                    <a:pt x="4" y="7"/>
                  </a:cubicBezTo>
                  <a:cubicBezTo>
                    <a:pt x="1" y="10"/>
                    <a:pt x="0" y="14"/>
                    <a:pt x="2" y="18"/>
                  </a:cubicBezTo>
                  <a:cubicBezTo>
                    <a:pt x="4" y="21"/>
                    <a:pt x="8" y="24"/>
                    <a:pt x="12" y="22"/>
                  </a:cubicBezTo>
                  <a:cubicBezTo>
                    <a:pt x="13" y="22"/>
                    <a:pt x="14" y="22"/>
                    <a:pt x="15" y="21"/>
                  </a:cubicBezTo>
                  <a:cubicBezTo>
                    <a:pt x="16" y="21"/>
                    <a:pt x="17" y="21"/>
                    <a:pt x="18" y="20"/>
                  </a:cubicBezTo>
                  <a:cubicBezTo>
                    <a:pt x="21" y="19"/>
                    <a:pt x="23" y="17"/>
                    <a:pt x="24" y="14"/>
                  </a:cubicBezTo>
                  <a:cubicBezTo>
                    <a:pt x="26" y="11"/>
                    <a:pt x="26" y="6"/>
                    <a:pt x="23" y="4"/>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195"/>
            <p:cNvSpPr>
              <a:spLocks/>
            </p:cNvSpPr>
            <p:nvPr/>
          </p:nvSpPr>
          <p:spPr bwMode="auto">
            <a:xfrm>
              <a:off x="6073775" y="5737226"/>
              <a:ext cx="60325" cy="66675"/>
            </a:xfrm>
            <a:custGeom>
              <a:avLst/>
              <a:gdLst>
                <a:gd name="T0" fmla="*/ 21 w 23"/>
                <a:gd name="T1" fmla="*/ 13 h 25"/>
                <a:gd name="T2" fmla="*/ 18 w 23"/>
                <a:gd name="T3" fmla="*/ 7 h 25"/>
                <a:gd name="T4" fmla="*/ 15 w 23"/>
                <a:gd name="T5" fmla="*/ 3 h 25"/>
                <a:gd name="T6" fmla="*/ 4 w 23"/>
                <a:gd name="T7" fmla="*/ 3 h 25"/>
                <a:gd name="T8" fmla="*/ 1 w 23"/>
                <a:gd name="T9" fmla="*/ 12 h 25"/>
                <a:gd name="T10" fmla="*/ 3 w 23"/>
                <a:gd name="T11" fmla="*/ 15 h 25"/>
                <a:gd name="T12" fmla="*/ 3 w 23"/>
                <a:gd name="T13" fmla="*/ 15 h 25"/>
                <a:gd name="T14" fmla="*/ 6 w 23"/>
                <a:gd name="T15" fmla="*/ 21 h 25"/>
                <a:gd name="T16" fmla="*/ 6 w 23"/>
                <a:gd name="T17" fmla="*/ 21 h 25"/>
                <a:gd name="T18" fmla="*/ 11 w 23"/>
                <a:gd name="T19" fmla="*/ 24 h 25"/>
                <a:gd name="T20" fmla="*/ 21 w 23"/>
                <a:gd name="T21" fmla="*/ 1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25">
                  <a:moveTo>
                    <a:pt x="21" y="13"/>
                  </a:moveTo>
                  <a:cubicBezTo>
                    <a:pt x="21" y="10"/>
                    <a:pt x="19" y="8"/>
                    <a:pt x="18" y="7"/>
                  </a:cubicBezTo>
                  <a:cubicBezTo>
                    <a:pt x="17" y="5"/>
                    <a:pt x="16" y="4"/>
                    <a:pt x="15" y="3"/>
                  </a:cubicBezTo>
                  <a:cubicBezTo>
                    <a:pt x="12" y="1"/>
                    <a:pt x="8" y="0"/>
                    <a:pt x="4" y="3"/>
                  </a:cubicBezTo>
                  <a:cubicBezTo>
                    <a:pt x="2" y="5"/>
                    <a:pt x="0" y="8"/>
                    <a:pt x="1" y="12"/>
                  </a:cubicBezTo>
                  <a:cubicBezTo>
                    <a:pt x="1" y="13"/>
                    <a:pt x="2" y="14"/>
                    <a:pt x="3" y="15"/>
                  </a:cubicBezTo>
                  <a:cubicBezTo>
                    <a:pt x="3" y="15"/>
                    <a:pt x="3" y="15"/>
                    <a:pt x="3" y="15"/>
                  </a:cubicBezTo>
                  <a:cubicBezTo>
                    <a:pt x="3" y="17"/>
                    <a:pt x="4" y="20"/>
                    <a:pt x="6" y="21"/>
                  </a:cubicBezTo>
                  <a:cubicBezTo>
                    <a:pt x="6" y="21"/>
                    <a:pt x="6" y="21"/>
                    <a:pt x="6" y="21"/>
                  </a:cubicBezTo>
                  <a:cubicBezTo>
                    <a:pt x="7" y="22"/>
                    <a:pt x="9" y="23"/>
                    <a:pt x="11" y="24"/>
                  </a:cubicBezTo>
                  <a:cubicBezTo>
                    <a:pt x="17" y="25"/>
                    <a:pt x="23" y="19"/>
                    <a:pt x="21" y="13"/>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196"/>
            <p:cNvSpPr>
              <a:spLocks/>
            </p:cNvSpPr>
            <p:nvPr/>
          </p:nvSpPr>
          <p:spPr bwMode="auto">
            <a:xfrm>
              <a:off x="5600700" y="5591176"/>
              <a:ext cx="101600" cy="177800"/>
            </a:xfrm>
            <a:custGeom>
              <a:avLst/>
              <a:gdLst>
                <a:gd name="T0" fmla="*/ 39 w 39"/>
                <a:gd name="T1" fmla="*/ 67 h 68"/>
                <a:gd name="T2" fmla="*/ 10 w 39"/>
                <a:gd name="T3" fmla="*/ 42 h 68"/>
                <a:gd name="T4" fmla="*/ 8 w 39"/>
                <a:gd name="T5" fmla="*/ 1 h 68"/>
                <a:gd name="T6" fmla="*/ 7 w 39"/>
                <a:gd name="T7" fmla="*/ 0 h 68"/>
                <a:gd name="T8" fmla="*/ 8 w 39"/>
                <a:gd name="T9" fmla="*/ 43 h 68"/>
                <a:gd name="T10" fmla="*/ 38 w 39"/>
                <a:gd name="T11" fmla="*/ 68 h 68"/>
                <a:gd name="T12" fmla="*/ 39 w 39"/>
                <a:gd name="T13" fmla="*/ 67 h 68"/>
              </a:gdLst>
              <a:ahLst/>
              <a:cxnLst>
                <a:cxn ang="0">
                  <a:pos x="T0" y="T1"/>
                </a:cxn>
                <a:cxn ang="0">
                  <a:pos x="T2" y="T3"/>
                </a:cxn>
                <a:cxn ang="0">
                  <a:pos x="T4" y="T5"/>
                </a:cxn>
                <a:cxn ang="0">
                  <a:pos x="T6" y="T7"/>
                </a:cxn>
                <a:cxn ang="0">
                  <a:pos x="T8" y="T9"/>
                </a:cxn>
                <a:cxn ang="0">
                  <a:pos x="T10" y="T11"/>
                </a:cxn>
                <a:cxn ang="0">
                  <a:pos x="T12" y="T13"/>
                </a:cxn>
              </a:cxnLst>
              <a:rect l="0" t="0" r="r" b="b"/>
              <a:pathLst>
                <a:path w="39" h="68">
                  <a:moveTo>
                    <a:pt x="39" y="67"/>
                  </a:moveTo>
                  <a:cubicBezTo>
                    <a:pt x="27" y="61"/>
                    <a:pt x="17" y="53"/>
                    <a:pt x="10" y="42"/>
                  </a:cubicBezTo>
                  <a:cubicBezTo>
                    <a:pt x="2" y="28"/>
                    <a:pt x="6" y="15"/>
                    <a:pt x="8" y="1"/>
                  </a:cubicBezTo>
                  <a:cubicBezTo>
                    <a:pt x="9" y="0"/>
                    <a:pt x="8" y="0"/>
                    <a:pt x="7" y="0"/>
                  </a:cubicBezTo>
                  <a:cubicBezTo>
                    <a:pt x="1" y="14"/>
                    <a:pt x="0" y="30"/>
                    <a:pt x="8" y="43"/>
                  </a:cubicBezTo>
                  <a:cubicBezTo>
                    <a:pt x="14" y="53"/>
                    <a:pt x="25" y="67"/>
                    <a:pt x="38" y="68"/>
                  </a:cubicBezTo>
                  <a:cubicBezTo>
                    <a:pt x="39" y="68"/>
                    <a:pt x="39" y="67"/>
                    <a:pt x="39" y="67"/>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197"/>
            <p:cNvSpPr>
              <a:spLocks/>
            </p:cNvSpPr>
            <p:nvPr/>
          </p:nvSpPr>
          <p:spPr bwMode="auto">
            <a:xfrm>
              <a:off x="5661025" y="5715001"/>
              <a:ext cx="52388" cy="38100"/>
            </a:xfrm>
            <a:custGeom>
              <a:avLst/>
              <a:gdLst>
                <a:gd name="T0" fmla="*/ 20 w 20"/>
                <a:gd name="T1" fmla="*/ 13 h 15"/>
                <a:gd name="T2" fmla="*/ 11 w 20"/>
                <a:gd name="T3" fmla="*/ 8 h 15"/>
                <a:gd name="T4" fmla="*/ 2 w 20"/>
                <a:gd name="T5" fmla="*/ 0 h 15"/>
                <a:gd name="T6" fmla="*/ 1 w 20"/>
                <a:gd name="T7" fmla="*/ 1 h 15"/>
                <a:gd name="T8" fmla="*/ 9 w 20"/>
                <a:gd name="T9" fmla="*/ 10 h 15"/>
                <a:gd name="T10" fmla="*/ 20 w 20"/>
                <a:gd name="T11" fmla="*/ 14 h 15"/>
                <a:gd name="T12" fmla="*/ 20 w 20"/>
                <a:gd name="T13" fmla="*/ 13 h 15"/>
              </a:gdLst>
              <a:ahLst/>
              <a:cxnLst>
                <a:cxn ang="0">
                  <a:pos x="T0" y="T1"/>
                </a:cxn>
                <a:cxn ang="0">
                  <a:pos x="T2" y="T3"/>
                </a:cxn>
                <a:cxn ang="0">
                  <a:pos x="T4" y="T5"/>
                </a:cxn>
                <a:cxn ang="0">
                  <a:pos x="T6" y="T7"/>
                </a:cxn>
                <a:cxn ang="0">
                  <a:pos x="T8" y="T9"/>
                </a:cxn>
                <a:cxn ang="0">
                  <a:pos x="T10" y="T11"/>
                </a:cxn>
                <a:cxn ang="0">
                  <a:pos x="T12" y="T13"/>
                </a:cxn>
              </a:cxnLst>
              <a:rect l="0" t="0" r="r" b="b"/>
              <a:pathLst>
                <a:path w="20" h="15">
                  <a:moveTo>
                    <a:pt x="20" y="13"/>
                  </a:moveTo>
                  <a:cubicBezTo>
                    <a:pt x="18" y="11"/>
                    <a:pt x="14" y="10"/>
                    <a:pt x="11" y="8"/>
                  </a:cubicBezTo>
                  <a:cubicBezTo>
                    <a:pt x="8" y="6"/>
                    <a:pt x="4" y="3"/>
                    <a:pt x="2" y="0"/>
                  </a:cubicBezTo>
                  <a:cubicBezTo>
                    <a:pt x="1" y="0"/>
                    <a:pt x="0" y="0"/>
                    <a:pt x="1" y="1"/>
                  </a:cubicBezTo>
                  <a:cubicBezTo>
                    <a:pt x="3" y="5"/>
                    <a:pt x="6" y="8"/>
                    <a:pt x="9" y="10"/>
                  </a:cubicBezTo>
                  <a:cubicBezTo>
                    <a:pt x="12" y="12"/>
                    <a:pt x="16" y="15"/>
                    <a:pt x="20" y="14"/>
                  </a:cubicBezTo>
                  <a:cubicBezTo>
                    <a:pt x="20" y="14"/>
                    <a:pt x="20" y="14"/>
                    <a:pt x="20" y="13"/>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98"/>
            <p:cNvSpPr>
              <a:spLocks/>
            </p:cNvSpPr>
            <p:nvPr/>
          </p:nvSpPr>
          <p:spPr bwMode="auto">
            <a:xfrm>
              <a:off x="5784850" y="5586413"/>
              <a:ext cx="61913" cy="161925"/>
            </a:xfrm>
            <a:custGeom>
              <a:avLst/>
              <a:gdLst>
                <a:gd name="T0" fmla="*/ 6 w 24"/>
                <a:gd name="T1" fmla="*/ 0 h 62"/>
                <a:gd name="T2" fmla="*/ 5 w 24"/>
                <a:gd name="T3" fmla="*/ 1 h 62"/>
                <a:gd name="T4" fmla="*/ 14 w 24"/>
                <a:gd name="T5" fmla="*/ 34 h 62"/>
                <a:gd name="T6" fmla="*/ 1 w 24"/>
                <a:gd name="T7" fmla="*/ 60 h 62"/>
                <a:gd name="T8" fmla="*/ 1 w 24"/>
                <a:gd name="T9" fmla="*/ 61 h 62"/>
                <a:gd name="T10" fmla="*/ 6 w 24"/>
                <a:gd name="T11" fmla="*/ 0 h 62"/>
              </a:gdLst>
              <a:ahLst/>
              <a:cxnLst>
                <a:cxn ang="0">
                  <a:pos x="T0" y="T1"/>
                </a:cxn>
                <a:cxn ang="0">
                  <a:pos x="T2" y="T3"/>
                </a:cxn>
                <a:cxn ang="0">
                  <a:pos x="T4" y="T5"/>
                </a:cxn>
                <a:cxn ang="0">
                  <a:pos x="T6" y="T7"/>
                </a:cxn>
                <a:cxn ang="0">
                  <a:pos x="T8" y="T9"/>
                </a:cxn>
                <a:cxn ang="0">
                  <a:pos x="T10" y="T11"/>
                </a:cxn>
              </a:cxnLst>
              <a:rect l="0" t="0" r="r" b="b"/>
              <a:pathLst>
                <a:path w="24" h="62">
                  <a:moveTo>
                    <a:pt x="6" y="0"/>
                  </a:moveTo>
                  <a:cubicBezTo>
                    <a:pt x="5" y="0"/>
                    <a:pt x="4" y="1"/>
                    <a:pt x="5" y="1"/>
                  </a:cubicBezTo>
                  <a:cubicBezTo>
                    <a:pt x="12" y="11"/>
                    <a:pt x="16" y="22"/>
                    <a:pt x="14" y="34"/>
                  </a:cubicBezTo>
                  <a:cubicBezTo>
                    <a:pt x="12" y="45"/>
                    <a:pt x="7" y="52"/>
                    <a:pt x="1" y="60"/>
                  </a:cubicBezTo>
                  <a:cubicBezTo>
                    <a:pt x="0" y="61"/>
                    <a:pt x="1" y="62"/>
                    <a:pt x="1" y="61"/>
                  </a:cubicBezTo>
                  <a:cubicBezTo>
                    <a:pt x="24" y="50"/>
                    <a:pt x="21" y="16"/>
                    <a:pt x="6"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199"/>
            <p:cNvSpPr>
              <a:spLocks/>
            </p:cNvSpPr>
            <p:nvPr/>
          </p:nvSpPr>
          <p:spPr bwMode="auto">
            <a:xfrm>
              <a:off x="5762625" y="5683251"/>
              <a:ext cx="46038" cy="60325"/>
            </a:xfrm>
            <a:custGeom>
              <a:avLst/>
              <a:gdLst>
                <a:gd name="T0" fmla="*/ 16 w 17"/>
                <a:gd name="T1" fmla="*/ 1 h 23"/>
                <a:gd name="T2" fmla="*/ 15 w 17"/>
                <a:gd name="T3" fmla="*/ 1 h 23"/>
                <a:gd name="T4" fmla="*/ 9 w 17"/>
                <a:gd name="T5" fmla="*/ 12 h 23"/>
                <a:gd name="T6" fmla="*/ 1 w 17"/>
                <a:gd name="T7" fmla="*/ 22 h 23"/>
                <a:gd name="T8" fmla="*/ 2 w 17"/>
                <a:gd name="T9" fmla="*/ 23 h 23"/>
                <a:gd name="T10" fmla="*/ 12 w 17"/>
                <a:gd name="T11" fmla="*/ 13 h 23"/>
                <a:gd name="T12" fmla="*/ 16 w 17"/>
                <a:gd name="T13" fmla="*/ 1 h 23"/>
              </a:gdLst>
              <a:ahLst/>
              <a:cxnLst>
                <a:cxn ang="0">
                  <a:pos x="T0" y="T1"/>
                </a:cxn>
                <a:cxn ang="0">
                  <a:pos x="T2" y="T3"/>
                </a:cxn>
                <a:cxn ang="0">
                  <a:pos x="T4" y="T5"/>
                </a:cxn>
                <a:cxn ang="0">
                  <a:pos x="T6" y="T7"/>
                </a:cxn>
                <a:cxn ang="0">
                  <a:pos x="T8" y="T9"/>
                </a:cxn>
                <a:cxn ang="0">
                  <a:pos x="T10" y="T11"/>
                </a:cxn>
                <a:cxn ang="0">
                  <a:pos x="T12" y="T13"/>
                </a:cxn>
              </a:cxnLst>
              <a:rect l="0" t="0" r="r" b="b"/>
              <a:pathLst>
                <a:path w="17" h="23">
                  <a:moveTo>
                    <a:pt x="16" y="1"/>
                  </a:moveTo>
                  <a:cubicBezTo>
                    <a:pt x="16" y="0"/>
                    <a:pt x="15" y="0"/>
                    <a:pt x="15" y="1"/>
                  </a:cubicBezTo>
                  <a:cubicBezTo>
                    <a:pt x="13" y="5"/>
                    <a:pt x="12" y="9"/>
                    <a:pt x="9" y="12"/>
                  </a:cubicBezTo>
                  <a:cubicBezTo>
                    <a:pt x="6" y="16"/>
                    <a:pt x="3" y="18"/>
                    <a:pt x="1" y="22"/>
                  </a:cubicBezTo>
                  <a:cubicBezTo>
                    <a:pt x="0" y="23"/>
                    <a:pt x="1" y="23"/>
                    <a:pt x="2" y="23"/>
                  </a:cubicBezTo>
                  <a:cubicBezTo>
                    <a:pt x="6" y="21"/>
                    <a:pt x="10" y="17"/>
                    <a:pt x="12" y="13"/>
                  </a:cubicBezTo>
                  <a:cubicBezTo>
                    <a:pt x="15" y="9"/>
                    <a:pt x="17" y="5"/>
                    <a:pt x="16"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200"/>
            <p:cNvSpPr>
              <a:spLocks/>
            </p:cNvSpPr>
            <p:nvPr/>
          </p:nvSpPr>
          <p:spPr bwMode="auto">
            <a:xfrm>
              <a:off x="5902325" y="5737226"/>
              <a:ext cx="87313" cy="155575"/>
            </a:xfrm>
            <a:custGeom>
              <a:avLst/>
              <a:gdLst>
                <a:gd name="T0" fmla="*/ 31 w 33"/>
                <a:gd name="T1" fmla="*/ 0 h 59"/>
                <a:gd name="T2" fmla="*/ 7 w 33"/>
                <a:gd name="T3" fmla="*/ 26 h 59"/>
                <a:gd name="T4" fmla="*/ 7 w 33"/>
                <a:gd name="T5" fmla="*/ 58 h 59"/>
                <a:gd name="T6" fmla="*/ 9 w 33"/>
                <a:gd name="T7" fmla="*/ 57 h 59"/>
                <a:gd name="T8" fmla="*/ 32 w 33"/>
                <a:gd name="T9" fmla="*/ 1 h 59"/>
                <a:gd name="T10" fmla="*/ 31 w 33"/>
                <a:gd name="T11" fmla="*/ 0 h 59"/>
              </a:gdLst>
              <a:ahLst/>
              <a:cxnLst>
                <a:cxn ang="0">
                  <a:pos x="T0" y="T1"/>
                </a:cxn>
                <a:cxn ang="0">
                  <a:pos x="T2" y="T3"/>
                </a:cxn>
                <a:cxn ang="0">
                  <a:pos x="T4" y="T5"/>
                </a:cxn>
                <a:cxn ang="0">
                  <a:pos x="T6" y="T7"/>
                </a:cxn>
                <a:cxn ang="0">
                  <a:pos x="T8" y="T9"/>
                </a:cxn>
                <a:cxn ang="0">
                  <a:pos x="T10" y="T11"/>
                </a:cxn>
              </a:cxnLst>
              <a:rect l="0" t="0" r="r" b="b"/>
              <a:pathLst>
                <a:path w="33" h="59">
                  <a:moveTo>
                    <a:pt x="31" y="0"/>
                  </a:moveTo>
                  <a:cubicBezTo>
                    <a:pt x="20" y="5"/>
                    <a:pt x="12" y="15"/>
                    <a:pt x="7" y="26"/>
                  </a:cubicBezTo>
                  <a:cubicBezTo>
                    <a:pt x="4" y="35"/>
                    <a:pt x="0" y="50"/>
                    <a:pt x="7" y="58"/>
                  </a:cubicBezTo>
                  <a:cubicBezTo>
                    <a:pt x="8" y="59"/>
                    <a:pt x="10" y="58"/>
                    <a:pt x="9" y="57"/>
                  </a:cubicBezTo>
                  <a:cubicBezTo>
                    <a:pt x="3" y="35"/>
                    <a:pt x="15" y="14"/>
                    <a:pt x="32" y="1"/>
                  </a:cubicBezTo>
                  <a:cubicBezTo>
                    <a:pt x="33" y="1"/>
                    <a:pt x="32" y="0"/>
                    <a:pt x="31"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201"/>
            <p:cNvSpPr>
              <a:spLocks/>
            </p:cNvSpPr>
            <p:nvPr/>
          </p:nvSpPr>
          <p:spPr bwMode="auto">
            <a:xfrm>
              <a:off x="5934075" y="5811838"/>
              <a:ext cx="12700" cy="69850"/>
            </a:xfrm>
            <a:custGeom>
              <a:avLst/>
              <a:gdLst>
                <a:gd name="T0" fmla="*/ 3 w 5"/>
                <a:gd name="T1" fmla="*/ 12 h 27"/>
                <a:gd name="T2" fmla="*/ 5 w 5"/>
                <a:gd name="T3" fmla="*/ 0 h 27"/>
                <a:gd name="T4" fmla="*/ 4 w 5"/>
                <a:gd name="T5" fmla="*/ 0 h 27"/>
                <a:gd name="T6" fmla="*/ 0 w 5"/>
                <a:gd name="T7" fmla="*/ 12 h 27"/>
                <a:gd name="T8" fmla="*/ 2 w 5"/>
                <a:gd name="T9" fmla="*/ 26 h 27"/>
                <a:gd name="T10" fmla="*/ 3 w 5"/>
                <a:gd name="T11" fmla="*/ 26 h 27"/>
                <a:gd name="T12" fmla="*/ 3 w 5"/>
                <a:gd name="T13" fmla="*/ 12 h 27"/>
              </a:gdLst>
              <a:ahLst/>
              <a:cxnLst>
                <a:cxn ang="0">
                  <a:pos x="T0" y="T1"/>
                </a:cxn>
                <a:cxn ang="0">
                  <a:pos x="T2" y="T3"/>
                </a:cxn>
                <a:cxn ang="0">
                  <a:pos x="T4" y="T5"/>
                </a:cxn>
                <a:cxn ang="0">
                  <a:pos x="T6" y="T7"/>
                </a:cxn>
                <a:cxn ang="0">
                  <a:pos x="T8" y="T9"/>
                </a:cxn>
                <a:cxn ang="0">
                  <a:pos x="T10" y="T11"/>
                </a:cxn>
                <a:cxn ang="0">
                  <a:pos x="T12" y="T13"/>
                </a:cxn>
              </a:cxnLst>
              <a:rect l="0" t="0" r="r" b="b"/>
              <a:pathLst>
                <a:path w="5" h="27">
                  <a:moveTo>
                    <a:pt x="3" y="12"/>
                  </a:moveTo>
                  <a:cubicBezTo>
                    <a:pt x="3" y="8"/>
                    <a:pt x="5" y="4"/>
                    <a:pt x="5" y="0"/>
                  </a:cubicBezTo>
                  <a:cubicBezTo>
                    <a:pt x="4" y="0"/>
                    <a:pt x="4" y="0"/>
                    <a:pt x="4" y="0"/>
                  </a:cubicBezTo>
                  <a:cubicBezTo>
                    <a:pt x="1" y="3"/>
                    <a:pt x="1" y="8"/>
                    <a:pt x="0" y="12"/>
                  </a:cubicBezTo>
                  <a:cubicBezTo>
                    <a:pt x="0" y="16"/>
                    <a:pt x="0" y="22"/>
                    <a:pt x="2" y="26"/>
                  </a:cubicBezTo>
                  <a:cubicBezTo>
                    <a:pt x="2" y="27"/>
                    <a:pt x="3" y="26"/>
                    <a:pt x="3" y="26"/>
                  </a:cubicBezTo>
                  <a:cubicBezTo>
                    <a:pt x="4" y="21"/>
                    <a:pt x="2" y="17"/>
                    <a:pt x="3" y="12"/>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202"/>
            <p:cNvSpPr>
              <a:spLocks/>
            </p:cNvSpPr>
            <p:nvPr/>
          </p:nvSpPr>
          <p:spPr bwMode="auto">
            <a:xfrm>
              <a:off x="5961063" y="5848351"/>
              <a:ext cx="180975" cy="149225"/>
            </a:xfrm>
            <a:custGeom>
              <a:avLst/>
              <a:gdLst>
                <a:gd name="T0" fmla="*/ 67 w 69"/>
                <a:gd name="T1" fmla="*/ 0 h 57"/>
                <a:gd name="T2" fmla="*/ 60 w 69"/>
                <a:gd name="T3" fmla="*/ 19 h 57"/>
                <a:gd name="T4" fmla="*/ 43 w 69"/>
                <a:gd name="T5" fmla="*/ 34 h 57"/>
                <a:gd name="T6" fmla="*/ 1 w 69"/>
                <a:gd name="T7" fmla="*/ 36 h 57"/>
                <a:gd name="T8" fmla="*/ 1 w 69"/>
                <a:gd name="T9" fmla="*/ 37 h 57"/>
                <a:gd name="T10" fmla="*/ 68 w 69"/>
                <a:gd name="T11" fmla="*/ 1 h 57"/>
                <a:gd name="T12" fmla="*/ 67 w 69"/>
                <a:gd name="T13" fmla="*/ 0 h 57"/>
              </a:gdLst>
              <a:ahLst/>
              <a:cxnLst>
                <a:cxn ang="0">
                  <a:pos x="T0" y="T1"/>
                </a:cxn>
                <a:cxn ang="0">
                  <a:pos x="T2" y="T3"/>
                </a:cxn>
                <a:cxn ang="0">
                  <a:pos x="T4" y="T5"/>
                </a:cxn>
                <a:cxn ang="0">
                  <a:pos x="T6" y="T7"/>
                </a:cxn>
                <a:cxn ang="0">
                  <a:pos x="T8" y="T9"/>
                </a:cxn>
                <a:cxn ang="0">
                  <a:pos x="T10" y="T11"/>
                </a:cxn>
                <a:cxn ang="0">
                  <a:pos x="T12" y="T13"/>
                </a:cxn>
              </a:cxnLst>
              <a:rect l="0" t="0" r="r" b="b"/>
              <a:pathLst>
                <a:path w="69" h="57">
                  <a:moveTo>
                    <a:pt x="67" y="0"/>
                  </a:moveTo>
                  <a:cubicBezTo>
                    <a:pt x="65" y="7"/>
                    <a:pt x="64" y="13"/>
                    <a:pt x="60" y="19"/>
                  </a:cubicBezTo>
                  <a:cubicBezTo>
                    <a:pt x="56" y="25"/>
                    <a:pt x="49" y="30"/>
                    <a:pt x="43" y="34"/>
                  </a:cubicBezTo>
                  <a:cubicBezTo>
                    <a:pt x="30" y="42"/>
                    <a:pt x="16" y="41"/>
                    <a:pt x="1" y="36"/>
                  </a:cubicBezTo>
                  <a:cubicBezTo>
                    <a:pt x="1" y="36"/>
                    <a:pt x="0" y="37"/>
                    <a:pt x="1" y="37"/>
                  </a:cubicBezTo>
                  <a:cubicBezTo>
                    <a:pt x="26" y="57"/>
                    <a:pt x="69" y="31"/>
                    <a:pt x="68" y="1"/>
                  </a:cubicBezTo>
                  <a:cubicBezTo>
                    <a:pt x="68" y="0"/>
                    <a:pt x="67" y="0"/>
                    <a:pt x="67"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203"/>
            <p:cNvSpPr>
              <a:spLocks/>
            </p:cNvSpPr>
            <p:nvPr/>
          </p:nvSpPr>
          <p:spPr bwMode="auto">
            <a:xfrm>
              <a:off x="5969000" y="5924551"/>
              <a:ext cx="55563" cy="15875"/>
            </a:xfrm>
            <a:custGeom>
              <a:avLst/>
              <a:gdLst>
                <a:gd name="T0" fmla="*/ 21 w 21"/>
                <a:gd name="T1" fmla="*/ 1 h 6"/>
                <a:gd name="T2" fmla="*/ 11 w 21"/>
                <a:gd name="T3" fmla="*/ 2 h 6"/>
                <a:gd name="T4" fmla="*/ 1 w 21"/>
                <a:gd name="T5" fmla="*/ 0 h 6"/>
                <a:gd name="T6" fmla="*/ 1 w 21"/>
                <a:gd name="T7" fmla="*/ 1 h 6"/>
                <a:gd name="T8" fmla="*/ 21 w 21"/>
                <a:gd name="T9" fmla="*/ 2 h 6"/>
                <a:gd name="T10" fmla="*/ 21 w 21"/>
                <a:gd name="T11" fmla="*/ 1 h 6"/>
              </a:gdLst>
              <a:ahLst/>
              <a:cxnLst>
                <a:cxn ang="0">
                  <a:pos x="T0" y="T1"/>
                </a:cxn>
                <a:cxn ang="0">
                  <a:pos x="T2" y="T3"/>
                </a:cxn>
                <a:cxn ang="0">
                  <a:pos x="T4" y="T5"/>
                </a:cxn>
                <a:cxn ang="0">
                  <a:pos x="T6" y="T7"/>
                </a:cxn>
                <a:cxn ang="0">
                  <a:pos x="T8" y="T9"/>
                </a:cxn>
                <a:cxn ang="0">
                  <a:pos x="T10" y="T11"/>
                </a:cxn>
              </a:cxnLst>
              <a:rect l="0" t="0" r="r" b="b"/>
              <a:pathLst>
                <a:path w="21" h="6">
                  <a:moveTo>
                    <a:pt x="21" y="1"/>
                  </a:moveTo>
                  <a:cubicBezTo>
                    <a:pt x="18" y="1"/>
                    <a:pt x="15" y="2"/>
                    <a:pt x="11" y="2"/>
                  </a:cubicBezTo>
                  <a:cubicBezTo>
                    <a:pt x="8" y="2"/>
                    <a:pt x="5" y="1"/>
                    <a:pt x="1" y="0"/>
                  </a:cubicBezTo>
                  <a:cubicBezTo>
                    <a:pt x="1" y="0"/>
                    <a:pt x="0" y="1"/>
                    <a:pt x="1" y="1"/>
                  </a:cubicBezTo>
                  <a:cubicBezTo>
                    <a:pt x="7" y="4"/>
                    <a:pt x="15" y="6"/>
                    <a:pt x="21" y="2"/>
                  </a:cubicBezTo>
                  <a:cubicBezTo>
                    <a:pt x="21" y="2"/>
                    <a:pt x="21" y="2"/>
                    <a:pt x="21"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2" name="Group 21"/>
          <p:cNvGrpSpPr/>
          <p:nvPr/>
        </p:nvGrpSpPr>
        <p:grpSpPr>
          <a:xfrm>
            <a:off x="-103199" y="5219405"/>
            <a:ext cx="690562" cy="1147763"/>
            <a:chOff x="2130426" y="3314700"/>
            <a:chExt cx="690562" cy="1147763"/>
          </a:xfrm>
        </p:grpSpPr>
        <p:sp>
          <p:nvSpPr>
            <p:cNvPr id="23" name="Freeform 23"/>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rgbClr val="EFA7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24"/>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25"/>
            <p:cNvSpPr>
              <a:spLocks/>
            </p:cNvSpPr>
            <p:nvPr/>
          </p:nvSpPr>
          <p:spPr bwMode="auto">
            <a:xfrm>
              <a:off x="2208213" y="3398838"/>
              <a:ext cx="533400" cy="1063625"/>
            </a:xfrm>
            <a:custGeom>
              <a:avLst/>
              <a:gdLst>
                <a:gd name="T0" fmla="*/ 202 w 203"/>
                <a:gd name="T1" fmla="*/ 123 h 408"/>
                <a:gd name="T2" fmla="*/ 131 w 203"/>
                <a:gd name="T3" fmla="*/ 156 h 408"/>
                <a:gd name="T4" fmla="*/ 98 w 203"/>
                <a:gd name="T5" fmla="*/ 180 h 408"/>
                <a:gd name="T6" fmla="*/ 88 w 203"/>
                <a:gd name="T7" fmla="*/ 192 h 408"/>
                <a:gd name="T8" fmla="*/ 119 w 203"/>
                <a:gd name="T9" fmla="*/ 137 h 408"/>
                <a:gd name="T10" fmla="*/ 153 w 203"/>
                <a:gd name="T11" fmla="*/ 106 h 408"/>
                <a:gd name="T12" fmla="*/ 201 w 203"/>
                <a:gd name="T13" fmla="*/ 85 h 408"/>
                <a:gd name="T14" fmla="*/ 200 w 203"/>
                <a:gd name="T15" fmla="*/ 84 h 408"/>
                <a:gd name="T16" fmla="*/ 125 w 203"/>
                <a:gd name="T17" fmla="*/ 127 h 408"/>
                <a:gd name="T18" fmla="*/ 149 w 203"/>
                <a:gd name="T19" fmla="*/ 81 h 408"/>
                <a:gd name="T20" fmla="*/ 164 w 203"/>
                <a:gd name="T21" fmla="*/ 64 h 408"/>
                <a:gd name="T22" fmla="*/ 189 w 203"/>
                <a:gd name="T23" fmla="*/ 45 h 408"/>
                <a:gd name="T24" fmla="*/ 188 w 203"/>
                <a:gd name="T25" fmla="*/ 44 h 408"/>
                <a:gd name="T26" fmla="*/ 154 w 203"/>
                <a:gd name="T27" fmla="*/ 69 h 408"/>
                <a:gd name="T28" fmla="*/ 180 w 203"/>
                <a:gd name="T29" fmla="*/ 1 h 408"/>
                <a:gd name="T30" fmla="*/ 179 w 203"/>
                <a:gd name="T31" fmla="*/ 1 h 408"/>
                <a:gd name="T32" fmla="*/ 134 w 203"/>
                <a:gd name="T33" fmla="*/ 97 h 408"/>
                <a:gd name="T34" fmla="*/ 115 w 203"/>
                <a:gd name="T35" fmla="*/ 38 h 408"/>
                <a:gd name="T36" fmla="*/ 115 w 203"/>
                <a:gd name="T37" fmla="*/ 38 h 408"/>
                <a:gd name="T38" fmla="*/ 131 w 203"/>
                <a:gd name="T39" fmla="*/ 103 h 408"/>
                <a:gd name="T40" fmla="*/ 131 w 203"/>
                <a:gd name="T41" fmla="*/ 103 h 408"/>
                <a:gd name="T42" fmla="*/ 108 w 203"/>
                <a:gd name="T43" fmla="*/ 144 h 408"/>
                <a:gd name="T44" fmla="*/ 74 w 203"/>
                <a:gd name="T45" fmla="*/ 58 h 408"/>
                <a:gd name="T46" fmla="*/ 73 w 203"/>
                <a:gd name="T47" fmla="*/ 59 h 408"/>
                <a:gd name="T48" fmla="*/ 105 w 203"/>
                <a:gd name="T49" fmla="*/ 150 h 408"/>
                <a:gd name="T50" fmla="*/ 75 w 203"/>
                <a:gd name="T51" fmla="*/ 202 h 408"/>
                <a:gd name="T52" fmla="*/ 71 w 203"/>
                <a:gd name="T53" fmla="*/ 210 h 408"/>
                <a:gd name="T54" fmla="*/ 29 w 203"/>
                <a:gd name="T55" fmla="*/ 86 h 408"/>
                <a:gd name="T56" fmla="*/ 28 w 203"/>
                <a:gd name="T57" fmla="*/ 87 h 408"/>
                <a:gd name="T58" fmla="*/ 54 w 203"/>
                <a:gd name="T59" fmla="*/ 147 h 408"/>
                <a:gd name="T60" fmla="*/ 66 w 203"/>
                <a:gd name="T61" fmla="*/ 215 h 408"/>
                <a:gd name="T62" fmla="*/ 67 w 203"/>
                <a:gd name="T63" fmla="*/ 217 h 408"/>
                <a:gd name="T64" fmla="*/ 41 w 203"/>
                <a:gd name="T65" fmla="*/ 269 h 408"/>
                <a:gd name="T66" fmla="*/ 27 w 203"/>
                <a:gd name="T67" fmla="*/ 212 h 408"/>
                <a:gd name="T68" fmla="*/ 0 w 203"/>
                <a:gd name="T69" fmla="*/ 142 h 408"/>
                <a:gd name="T70" fmla="*/ 0 w 203"/>
                <a:gd name="T71" fmla="*/ 142 h 408"/>
                <a:gd name="T72" fmla="*/ 22 w 203"/>
                <a:gd name="T73" fmla="*/ 209 h 408"/>
                <a:gd name="T74" fmla="*/ 37 w 203"/>
                <a:gd name="T75" fmla="*/ 279 h 408"/>
                <a:gd name="T76" fmla="*/ 27 w 203"/>
                <a:gd name="T77" fmla="*/ 302 h 408"/>
                <a:gd name="T78" fmla="*/ 8 w 203"/>
                <a:gd name="T79" fmla="*/ 405 h 408"/>
                <a:gd name="T80" fmla="*/ 14 w 203"/>
                <a:gd name="T81" fmla="*/ 405 h 408"/>
                <a:gd name="T82" fmla="*/ 30 w 203"/>
                <a:gd name="T83" fmla="*/ 318 h 408"/>
                <a:gd name="T84" fmla="*/ 94 w 203"/>
                <a:gd name="T85" fmla="*/ 268 h 408"/>
                <a:gd name="T86" fmla="*/ 175 w 203"/>
                <a:gd name="T87" fmla="*/ 235 h 408"/>
                <a:gd name="T88" fmla="*/ 174 w 203"/>
                <a:gd name="T89" fmla="*/ 233 h 408"/>
                <a:gd name="T90" fmla="*/ 127 w 203"/>
                <a:gd name="T91" fmla="*/ 250 h 408"/>
                <a:gd name="T92" fmla="*/ 84 w 203"/>
                <a:gd name="T93" fmla="*/ 269 h 408"/>
                <a:gd name="T94" fmla="*/ 32 w 203"/>
                <a:gd name="T95" fmla="*/ 313 h 408"/>
                <a:gd name="T96" fmla="*/ 38 w 203"/>
                <a:gd name="T97" fmla="*/ 294 h 408"/>
                <a:gd name="T98" fmla="*/ 47 w 203"/>
                <a:gd name="T99" fmla="*/ 273 h 408"/>
                <a:gd name="T100" fmla="*/ 107 w 203"/>
                <a:gd name="T101" fmla="*/ 219 h 408"/>
                <a:gd name="T102" fmla="*/ 149 w 203"/>
                <a:gd name="T103" fmla="*/ 195 h 408"/>
                <a:gd name="T104" fmla="*/ 195 w 203"/>
                <a:gd name="T105" fmla="*/ 176 h 408"/>
                <a:gd name="T106" fmla="*/ 195 w 203"/>
                <a:gd name="T107" fmla="*/ 175 h 408"/>
                <a:gd name="T108" fmla="*/ 153 w 203"/>
                <a:gd name="T109" fmla="*/ 189 h 408"/>
                <a:gd name="T110" fmla="*/ 109 w 203"/>
                <a:gd name="T111" fmla="*/ 214 h 408"/>
                <a:gd name="T112" fmla="*/ 52 w 203"/>
                <a:gd name="T113" fmla="*/ 262 h 408"/>
                <a:gd name="T114" fmla="*/ 77 w 203"/>
                <a:gd name="T115" fmla="*/ 211 h 408"/>
                <a:gd name="T116" fmla="*/ 92 w 203"/>
                <a:gd name="T117" fmla="*/ 191 h 408"/>
                <a:gd name="T118" fmla="*/ 126 w 203"/>
                <a:gd name="T119" fmla="*/ 164 h 408"/>
                <a:gd name="T120" fmla="*/ 202 w 203"/>
                <a:gd name="T121" fmla="*/ 125 h 408"/>
                <a:gd name="T122" fmla="*/ 202 w 203"/>
                <a:gd name="T123" fmla="*/ 123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3" h="408">
                  <a:moveTo>
                    <a:pt x="202" y="123"/>
                  </a:moveTo>
                  <a:cubicBezTo>
                    <a:pt x="176" y="127"/>
                    <a:pt x="152" y="141"/>
                    <a:pt x="131" y="156"/>
                  </a:cubicBezTo>
                  <a:cubicBezTo>
                    <a:pt x="120" y="164"/>
                    <a:pt x="109" y="172"/>
                    <a:pt x="98" y="180"/>
                  </a:cubicBezTo>
                  <a:cubicBezTo>
                    <a:pt x="94" y="184"/>
                    <a:pt x="91" y="188"/>
                    <a:pt x="88" y="192"/>
                  </a:cubicBezTo>
                  <a:cubicBezTo>
                    <a:pt x="98" y="174"/>
                    <a:pt x="108" y="155"/>
                    <a:pt x="119" y="137"/>
                  </a:cubicBezTo>
                  <a:cubicBezTo>
                    <a:pt x="128" y="125"/>
                    <a:pt x="140" y="114"/>
                    <a:pt x="153" y="106"/>
                  </a:cubicBezTo>
                  <a:cubicBezTo>
                    <a:pt x="168" y="96"/>
                    <a:pt x="184" y="91"/>
                    <a:pt x="201" y="85"/>
                  </a:cubicBezTo>
                  <a:cubicBezTo>
                    <a:pt x="201" y="85"/>
                    <a:pt x="201" y="84"/>
                    <a:pt x="200" y="84"/>
                  </a:cubicBezTo>
                  <a:cubicBezTo>
                    <a:pt x="172" y="88"/>
                    <a:pt x="145" y="105"/>
                    <a:pt x="125" y="127"/>
                  </a:cubicBezTo>
                  <a:cubicBezTo>
                    <a:pt x="133" y="112"/>
                    <a:pt x="141" y="96"/>
                    <a:pt x="149" y="81"/>
                  </a:cubicBezTo>
                  <a:cubicBezTo>
                    <a:pt x="154" y="75"/>
                    <a:pt x="159" y="69"/>
                    <a:pt x="164" y="64"/>
                  </a:cubicBezTo>
                  <a:cubicBezTo>
                    <a:pt x="172" y="57"/>
                    <a:pt x="180" y="51"/>
                    <a:pt x="189" y="45"/>
                  </a:cubicBezTo>
                  <a:cubicBezTo>
                    <a:pt x="189" y="45"/>
                    <a:pt x="189" y="44"/>
                    <a:pt x="188" y="44"/>
                  </a:cubicBezTo>
                  <a:cubicBezTo>
                    <a:pt x="176" y="50"/>
                    <a:pt x="164" y="58"/>
                    <a:pt x="154" y="69"/>
                  </a:cubicBezTo>
                  <a:cubicBezTo>
                    <a:pt x="165" y="47"/>
                    <a:pt x="173" y="24"/>
                    <a:pt x="180" y="1"/>
                  </a:cubicBezTo>
                  <a:cubicBezTo>
                    <a:pt x="180" y="0"/>
                    <a:pt x="179" y="0"/>
                    <a:pt x="179" y="1"/>
                  </a:cubicBezTo>
                  <a:cubicBezTo>
                    <a:pt x="167" y="34"/>
                    <a:pt x="151" y="66"/>
                    <a:pt x="134" y="97"/>
                  </a:cubicBezTo>
                  <a:cubicBezTo>
                    <a:pt x="132" y="77"/>
                    <a:pt x="127" y="55"/>
                    <a:pt x="115" y="38"/>
                  </a:cubicBezTo>
                  <a:cubicBezTo>
                    <a:pt x="115" y="37"/>
                    <a:pt x="114" y="38"/>
                    <a:pt x="115" y="38"/>
                  </a:cubicBezTo>
                  <a:cubicBezTo>
                    <a:pt x="122" y="60"/>
                    <a:pt x="129" y="80"/>
                    <a:pt x="131" y="103"/>
                  </a:cubicBezTo>
                  <a:cubicBezTo>
                    <a:pt x="131" y="103"/>
                    <a:pt x="131" y="103"/>
                    <a:pt x="131" y="103"/>
                  </a:cubicBezTo>
                  <a:cubicBezTo>
                    <a:pt x="123" y="117"/>
                    <a:pt x="116" y="131"/>
                    <a:pt x="108" y="144"/>
                  </a:cubicBezTo>
                  <a:cubicBezTo>
                    <a:pt x="103" y="113"/>
                    <a:pt x="92" y="84"/>
                    <a:pt x="74" y="58"/>
                  </a:cubicBezTo>
                  <a:cubicBezTo>
                    <a:pt x="73" y="58"/>
                    <a:pt x="73" y="59"/>
                    <a:pt x="73" y="59"/>
                  </a:cubicBezTo>
                  <a:cubicBezTo>
                    <a:pt x="89" y="87"/>
                    <a:pt x="100" y="118"/>
                    <a:pt x="105" y="150"/>
                  </a:cubicBezTo>
                  <a:cubicBezTo>
                    <a:pt x="95" y="168"/>
                    <a:pt x="85" y="185"/>
                    <a:pt x="75" y="202"/>
                  </a:cubicBezTo>
                  <a:cubicBezTo>
                    <a:pt x="73" y="205"/>
                    <a:pt x="72" y="207"/>
                    <a:pt x="71" y="210"/>
                  </a:cubicBezTo>
                  <a:cubicBezTo>
                    <a:pt x="67" y="168"/>
                    <a:pt x="54" y="120"/>
                    <a:pt x="29" y="86"/>
                  </a:cubicBezTo>
                  <a:cubicBezTo>
                    <a:pt x="28" y="85"/>
                    <a:pt x="27" y="86"/>
                    <a:pt x="28" y="87"/>
                  </a:cubicBezTo>
                  <a:cubicBezTo>
                    <a:pt x="37" y="107"/>
                    <a:pt x="47" y="126"/>
                    <a:pt x="54" y="147"/>
                  </a:cubicBezTo>
                  <a:cubicBezTo>
                    <a:pt x="61" y="169"/>
                    <a:pt x="64" y="192"/>
                    <a:pt x="66" y="215"/>
                  </a:cubicBezTo>
                  <a:cubicBezTo>
                    <a:pt x="66" y="216"/>
                    <a:pt x="66" y="217"/>
                    <a:pt x="67" y="217"/>
                  </a:cubicBezTo>
                  <a:cubicBezTo>
                    <a:pt x="57" y="234"/>
                    <a:pt x="49" y="252"/>
                    <a:pt x="41" y="269"/>
                  </a:cubicBezTo>
                  <a:cubicBezTo>
                    <a:pt x="38" y="250"/>
                    <a:pt x="33" y="230"/>
                    <a:pt x="27" y="212"/>
                  </a:cubicBezTo>
                  <a:cubicBezTo>
                    <a:pt x="20" y="188"/>
                    <a:pt x="11" y="164"/>
                    <a:pt x="0" y="142"/>
                  </a:cubicBezTo>
                  <a:cubicBezTo>
                    <a:pt x="0" y="142"/>
                    <a:pt x="0" y="142"/>
                    <a:pt x="0" y="142"/>
                  </a:cubicBezTo>
                  <a:cubicBezTo>
                    <a:pt x="8" y="164"/>
                    <a:pt x="16" y="186"/>
                    <a:pt x="22" y="209"/>
                  </a:cubicBezTo>
                  <a:cubicBezTo>
                    <a:pt x="28" y="232"/>
                    <a:pt x="31" y="255"/>
                    <a:pt x="37" y="279"/>
                  </a:cubicBezTo>
                  <a:cubicBezTo>
                    <a:pt x="33" y="287"/>
                    <a:pt x="30" y="294"/>
                    <a:pt x="27" y="302"/>
                  </a:cubicBezTo>
                  <a:cubicBezTo>
                    <a:pt x="16" y="335"/>
                    <a:pt x="6" y="370"/>
                    <a:pt x="8" y="405"/>
                  </a:cubicBezTo>
                  <a:cubicBezTo>
                    <a:pt x="8" y="408"/>
                    <a:pt x="13" y="408"/>
                    <a:pt x="14" y="405"/>
                  </a:cubicBezTo>
                  <a:cubicBezTo>
                    <a:pt x="17" y="375"/>
                    <a:pt x="22" y="346"/>
                    <a:pt x="30" y="318"/>
                  </a:cubicBezTo>
                  <a:cubicBezTo>
                    <a:pt x="49" y="297"/>
                    <a:pt x="69" y="280"/>
                    <a:pt x="94" y="268"/>
                  </a:cubicBezTo>
                  <a:cubicBezTo>
                    <a:pt x="121" y="256"/>
                    <a:pt x="149" y="248"/>
                    <a:pt x="175" y="235"/>
                  </a:cubicBezTo>
                  <a:cubicBezTo>
                    <a:pt x="175" y="234"/>
                    <a:pt x="175" y="233"/>
                    <a:pt x="174" y="233"/>
                  </a:cubicBezTo>
                  <a:cubicBezTo>
                    <a:pt x="158" y="237"/>
                    <a:pt x="142" y="244"/>
                    <a:pt x="127" y="250"/>
                  </a:cubicBezTo>
                  <a:cubicBezTo>
                    <a:pt x="113" y="256"/>
                    <a:pt x="98" y="262"/>
                    <a:pt x="84" y="269"/>
                  </a:cubicBezTo>
                  <a:cubicBezTo>
                    <a:pt x="64" y="279"/>
                    <a:pt x="45" y="294"/>
                    <a:pt x="32" y="313"/>
                  </a:cubicBezTo>
                  <a:cubicBezTo>
                    <a:pt x="34" y="307"/>
                    <a:pt x="36" y="301"/>
                    <a:pt x="38" y="294"/>
                  </a:cubicBezTo>
                  <a:cubicBezTo>
                    <a:pt x="41" y="287"/>
                    <a:pt x="44" y="280"/>
                    <a:pt x="47" y="273"/>
                  </a:cubicBezTo>
                  <a:cubicBezTo>
                    <a:pt x="64" y="252"/>
                    <a:pt x="84" y="234"/>
                    <a:pt x="107" y="219"/>
                  </a:cubicBezTo>
                  <a:cubicBezTo>
                    <a:pt x="121" y="210"/>
                    <a:pt x="135" y="203"/>
                    <a:pt x="149" y="195"/>
                  </a:cubicBezTo>
                  <a:cubicBezTo>
                    <a:pt x="164" y="187"/>
                    <a:pt x="178" y="178"/>
                    <a:pt x="195" y="176"/>
                  </a:cubicBezTo>
                  <a:cubicBezTo>
                    <a:pt x="196" y="176"/>
                    <a:pt x="196" y="175"/>
                    <a:pt x="195" y="175"/>
                  </a:cubicBezTo>
                  <a:cubicBezTo>
                    <a:pt x="181" y="172"/>
                    <a:pt x="166" y="183"/>
                    <a:pt x="153" y="189"/>
                  </a:cubicBezTo>
                  <a:cubicBezTo>
                    <a:pt x="138" y="197"/>
                    <a:pt x="123" y="205"/>
                    <a:pt x="109" y="214"/>
                  </a:cubicBezTo>
                  <a:cubicBezTo>
                    <a:pt x="88" y="227"/>
                    <a:pt x="68" y="243"/>
                    <a:pt x="52" y="262"/>
                  </a:cubicBezTo>
                  <a:cubicBezTo>
                    <a:pt x="60" y="244"/>
                    <a:pt x="68" y="228"/>
                    <a:pt x="77" y="211"/>
                  </a:cubicBezTo>
                  <a:cubicBezTo>
                    <a:pt x="84" y="206"/>
                    <a:pt x="86" y="197"/>
                    <a:pt x="92" y="191"/>
                  </a:cubicBezTo>
                  <a:cubicBezTo>
                    <a:pt x="101" y="180"/>
                    <a:pt x="114" y="172"/>
                    <a:pt x="126" y="164"/>
                  </a:cubicBezTo>
                  <a:cubicBezTo>
                    <a:pt x="150" y="147"/>
                    <a:pt x="174" y="133"/>
                    <a:pt x="202" y="125"/>
                  </a:cubicBezTo>
                  <a:cubicBezTo>
                    <a:pt x="203" y="124"/>
                    <a:pt x="203" y="123"/>
                    <a:pt x="202" y="123"/>
                  </a:cubicBezTo>
                  <a:close/>
                </a:path>
              </a:pathLst>
            </a:custGeom>
            <a:solidFill>
              <a:schemeClr val="accent6">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26" name="Group 25"/>
          <p:cNvGrpSpPr/>
          <p:nvPr/>
        </p:nvGrpSpPr>
        <p:grpSpPr>
          <a:xfrm rot="15541647">
            <a:off x="446802" y="6086680"/>
            <a:ext cx="826294" cy="1039813"/>
            <a:chOff x="2171701" y="1085850"/>
            <a:chExt cx="826294" cy="1039813"/>
          </a:xfrm>
        </p:grpSpPr>
        <p:sp>
          <p:nvSpPr>
            <p:cNvPr id="27" name="Freeform 29"/>
            <p:cNvSpPr>
              <a:spLocks/>
            </p:cNvSpPr>
            <p:nvPr/>
          </p:nvSpPr>
          <p:spPr bwMode="auto">
            <a:xfrm>
              <a:off x="2171701" y="1203325"/>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30"/>
            <p:cNvSpPr>
              <a:spLocks/>
            </p:cNvSpPr>
            <p:nvPr/>
          </p:nvSpPr>
          <p:spPr bwMode="auto">
            <a:xfrm>
              <a:off x="2186782" y="1181894"/>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29" name="Freeform 31"/>
            <p:cNvSpPr>
              <a:spLocks/>
            </p:cNvSpPr>
            <p:nvPr/>
          </p:nvSpPr>
          <p:spPr bwMode="auto">
            <a:xfrm>
              <a:off x="2228851" y="1085850"/>
              <a:ext cx="677863" cy="996950"/>
            </a:xfrm>
            <a:custGeom>
              <a:avLst/>
              <a:gdLst>
                <a:gd name="T0" fmla="*/ 86 w 259"/>
                <a:gd name="T1" fmla="*/ 77 h 382"/>
                <a:gd name="T2" fmla="*/ 58 w 259"/>
                <a:gd name="T3" fmla="*/ 116 h 382"/>
                <a:gd name="T4" fmla="*/ 0 w 259"/>
                <a:gd name="T5" fmla="*/ 187 h 382"/>
                <a:gd name="T6" fmla="*/ 55 w 259"/>
                <a:gd name="T7" fmla="*/ 125 h 382"/>
                <a:gd name="T8" fmla="*/ 36 w 259"/>
                <a:gd name="T9" fmla="*/ 260 h 382"/>
                <a:gd name="T10" fmla="*/ 48 w 259"/>
                <a:gd name="T11" fmla="*/ 162 h 382"/>
                <a:gd name="T12" fmla="*/ 88 w 259"/>
                <a:gd name="T13" fmla="*/ 83 h 382"/>
                <a:gd name="T14" fmla="*/ 102 w 259"/>
                <a:gd name="T15" fmla="*/ 115 h 382"/>
                <a:gd name="T16" fmla="*/ 74 w 259"/>
                <a:gd name="T17" fmla="*/ 200 h 382"/>
                <a:gd name="T18" fmla="*/ 45 w 259"/>
                <a:gd name="T19" fmla="*/ 236 h 382"/>
                <a:gd name="T20" fmla="*/ 73 w 259"/>
                <a:gd name="T21" fmla="*/ 207 h 382"/>
                <a:gd name="T22" fmla="*/ 85 w 259"/>
                <a:gd name="T23" fmla="*/ 306 h 382"/>
                <a:gd name="T24" fmla="*/ 108 w 259"/>
                <a:gd name="T25" fmla="*/ 127 h 382"/>
                <a:gd name="T26" fmla="*/ 120 w 259"/>
                <a:gd name="T27" fmla="*/ 150 h 382"/>
                <a:gd name="T28" fmla="*/ 132 w 259"/>
                <a:gd name="T29" fmla="*/ 323 h 382"/>
                <a:gd name="T30" fmla="*/ 150 w 259"/>
                <a:gd name="T31" fmla="*/ 199 h 382"/>
                <a:gd name="T32" fmla="*/ 154 w 259"/>
                <a:gd name="T33" fmla="*/ 207 h 382"/>
                <a:gd name="T34" fmla="*/ 162 w 259"/>
                <a:gd name="T35" fmla="*/ 232 h 382"/>
                <a:gd name="T36" fmla="*/ 173 w 259"/>
                <a:gd name="T37" fmla="*/ 346 h 382"/>
                <a:gd name="T38" fmla="*/ 152 w 259"/>
                <a:gd name="T39" fmla="*/ 291 h 382"/>
                <a:gd name="T40" fmla="*/ 176 w 259"/>
                <a:gd name="T41" fmla="*/ 261 h 382"/>
                <a:gd name="T42" fmla="*/ 192 w 259"/>
                <a:gd name="T43" fmla="*/ 303 h 382"/>
                <a:gd name="T44" fmla="*/ 243 w 259"/>
                <a:gd name="T45" fmla="*/ 382 h 382"/>
                <a:gd name="T46" fmla="*/ 181 w 259"/>
                <a:gd name="T47" fmla="*/ 265 h 382"/>
                <a:gd name="T48" fmla="*/ 247 w 259"/>
                <a:gd name="T49" fmla="*/ 325 h 382"/>
                <a:gd name="T50" fmla="*/ 179 w 259"/>
                <a:gd name="T51" fmla="*/ 259 h 382"/>
                <a:gd name="T52" fmla="*/ 209 w 259"/>
                <a:gd name="T53" fmla="*/ 234 h 382"/>
                <a:gd name="T54" fmla="*/ 253 w 259"/>
                <a:gd name="T55" fmla="*/ 280 h 382"/>
                <a:gd name="T56" fmla="*/ 154 w 259"/>
                <a:gd name="T57" fmla="*/ 197 h 382"/>
                <a:gd name="T58" fmla="*/ 158 w 259"/>
                <a:gd name="T59" fmla="*/ 149 h 382"/>
                <a:gd name="T60" fmla="*/ 256 w 259"/>
                <a:gd name="T61" fmla="*/ 242 h 382"/>
                <a:gd name="T62" fmla="*/ 200 w 259"/>
                <a:gd name="T63" fmla="*/ 171 h 382"/>
                <a:gd name="T64" fmla="*/ 119 w 259"/>
                <a:gd name="T65" fmla="*/ 129 h 382"/>
                <a:gd name="T66" fmla="*/ 109 w 259"/>
                <a:gd name="T67" fmla="*/ 109 h 382"/>
                <a:gd name="T68" fmla="*/ 180 w 259"/>
                <a:gd name="T69" fmla="*/ 114 h 382"/>
                <a:gd name="T70" fmla="*/ 257 w 259"/>
                <a:gd name="T71" fmla="*/ 175 h 382"/>
                <a:gd name="T72" fmla="*/ 186 w 259"/>
                <a:gd name="T73" fmla="*/ 111 h 382"/>
                <a:gd name="T74" fmla="*/ 246 w 259"/>
                <a:gd name="T75" fmla="*/ 113 h 382"/>
                <a:gd name="T76" fmla="*/ 121 w 259"/>
                <a:gd name="T77" fmla="*/ 80 h 382"/>
                <a:gd name="T78" fmla="*/ 242 w 259"/>
                <a:gd name="T79" fmla="*/ 92 h 382"/>
                <a:gd name="T80" fmla="*/ 173 w 259"/>
                <a:gd name="T81" fmla="*/ 75 h 382"/>
                <a:gd name="T82" fmla="*/ 95 w 259"/>
                <a:gd name="T83" fmla="*/ 76 h 382"/>
                <a:gd name="T84" fmla="*/ 58 w 259"/>
                <a:gd name="T85" fmla="*/ 8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9" h="382">
                  <a:moveTo>
                    <a:pt x="58" y="8"/>
                  </a:moveTo>
                  <a:cubicBezTo>
                    <a:pt x="66" y="31"/>
                    <a:pt x="76" y="54"/>
                    <a:pt x="86" y="77"/>
                  </a:cubicBezTo>
                  <a:cubicBezTo>
                    <a:pt x="86" y="77"/>
                    <a:pt x="85" y="77"/>
                    <a:pt x="85" y="77"/>
                  </a:cubicBezTo>
                  <a:cubicBezTo>
                    <a:pt x="73" y="86"/>
                    <a:pt x="65" y="101"/>
                    <a:pt x="58" y="116"/>
                  </a:cubicBezTo>
                  <a:cubicBezTo>
                    <a:pt x="58" y="116"/>
                    <a:pt x="57" y="116"/>
                    <a:pt x="57" y="116"/>
                  </a:cubicBezTo>
                  <a:cubicBezTo>
                    <a:pt x="31" y="132"/>
                    <a:pt x="9" y="157"/>
                    <a:pt x="0" y="187"/>
                  </a:cubicBezTo>
                  <a:cubicBezTo>
                    <a:pt x="0" y="187"/>
                    <a:pt x="0" y="187"/>
                    <a:pt x="0" y="187"/>
                  </a:cubicBezTo>
                  <a:cubicBezTo>
                    <a:pt x="13" y="160"/>
                    <a:pt x="30" y="140"/>
                    <a:pt x="55" y="125"/>
                  </a:cubicBezTo>
                  <a:cubicBezTo>
                    <a:pt x="50" y="138"/>
                    <a:pt x="46" y="151"/>
                    <a:pt x="42" y="163"/>
                  </a:cubicBezTo>
                  <a:cubicBezTo>
                    <a:pt x="32" y="196"/>
                    <a:pt x="28" y="227"/>
                    <a:pt x="36" y="260"/>
                  </a:cubicBezTo>
                  <a:cubicBezTo>
                    <a:pt x="36" y="261"/>
                    <a:pt x="38" y="261"/>
                    <a:pt x="38" y="260"/>
                  </a:cubicBezTo>
                  <a:cubicBezTo>
                    <a:pt x="30" y="227"/>
                    <a:pt x="37" y="194"/>
                    <a:pt x="48" y="162"/>
                  </a:cubicBezTo>
                  <a:cubicBezTo>
                    <a:pt x="53" y="148"/>
                    <a:pt x="58" y="134"/>
                    <a:pt x="65" y="120"/>
                  </a:cubicBezTo>
                  <a:cubicBezTo>
                    <a:pt x="71" y="107"/>
                    <a:pt x="81" y="95"/>
                    <a:pt x="88" y="83"/>
                  </a:cubicBezTo>
                  <a:cubicBezTo>
                    <a:pt x="88" y="83"/>
                    <a:pt x="88" y="83"/>
                    <a:pt x="88" y="83"/>
                  </a:cubicBezTo>
                  <a:cubicBezTo>
                    <a:pt x="93" y="94"/>
                    <a:pt x="98" y="104"/>
                    <a:pt x="102" y="115"/>
                  </a:cubicBezTo>
                  <a:cubicBezTo>
                    <a:pt x="103" y="117"/>
                    <a:pt x="104" y="119"/>
                    <a:pt x="105" y="120"/>
                  </a:cubicBezTo>
                  <a:cubicBezTo>
                    <a:pt x="85" y="142"/>
                    <a:pt x="78" y="172"/>
                    <a:pt x="74" y="200"/>
                  </a:cubicBezTo>
                  <a:cubicBezTo>
                    <a:pt x="68" y="206"/>
                    <a:pt x="63" y="211"/>
                    <a:pt x="57" y="218"/>
                  </a:cubicBezTo>
                  <a:cubicBezTo>
                    <a:pt x="53" y="224"/>
                    <a:pt x="49" y="230"/>
                    <a:pt x="45" y="236"/>
                  </a:cubicBezTo>
                  <a:cubicBezTo>
                    <a:pt x="45" y="237"/>
                    <a:pt x="46" y="237"/>
                    <a:pt x="46" y="237"/>
                  </a:cubicBezTo>
                  <a:cubicBezTo>
                    <a:pt x="54" y="226"/>
                    <a:pt x="63" y="216"/>
                    <a:pt x="73" y="207"/>
                  </a:cubicBezTo>
                  <a:cubicBezTo>
                    <a:pt x="70" y="240"/>
                    <a:pt x="74" y="274"/>
                    <a:pt x="84" y="306"/>
                  </a:cubicBezTo>
                  <a:cubicBezTo>
                    <a:pt x="84" y="307"/>
                    <a:pt x="85" y="307"/>
                    <a:pt x="85" y="306"/>
                  </a:cubicBezTo>
                  <a:cubicBezTo>
                    <a:pt x="77" y="275"/>
                    <a:pt x="74" y="242"/>
                    <a:pt x="78" y="210"/>
                  </a:cubicBezTo>
                  <a:cubicBezTo>
                    <a:pt x="81" y="181"/>
                    <a:pt x="89" y="150"/>
                    <a:pt x="108" y="127"/>
                  </a:cubicBezTo>
                  <a:cubicBezTo>
                    <a:pt x="112" y="135"/>
                    <a:pt x="116" y="142"/>
                    <a:pt x="120" y="149"/>
                  </a:cubicBezTo>
                  <a:cubicBezTo>
                    <a:pt x="120" y="150"/>
                    <a:pt x="120" y="150"/>
                    <a:pt x="120" y="150"/>
                  </a:cubicBezTo>
                  <a:cubicBezTo>
                    <a:pt x="83" y="199"/>
                    <a:pt x="101" y="276"/>
                    <a:pt x="130" y="324"/>
                  </a:cubicBezTo>
                  <a:cubicBezTo>
                    <a:pt x="131" y="326"/>
                    <a:pt x="133" y="325"/>
                    <a:pt x="132" y="323"/>
                  </a:cubicBezTo>
                  <a:cubicBezTo>
                    <a:pt x="103" y="276"/>
                    <a:pt x="90" y="204"/>
                    <a:pt x="124" y="156"/>
                  </a:cubicBezTo>
                  <a:cubicBezTo>
                    <a:pt x="133" y="170"/>
                    <a:pt x="142" y="184"/>
                    <a:pt x="150" y="199"/>
                  </a:cubicBezTo>
                  <a:cubicBezTo>
                    <a:pt x="150" y="200"/>
                    <a:pt x="150" y="200"/>
                    <a:pt x="150" y="200"/>
                  </a:cubicBezTo>
                  <a:cubicBezTo>
                    <a:pt x="151" y="202"/>
                    <a:pt x="153" y="204"/>
                    <a:pt x="154" y="207"/>
                  </a:cubicBezTo>
                  <a:cubicBezTo>
                    <a:pt x="157" y="214"/>
                    <a:pt x="161" y="222"/>
                    <a:pt x="164" y="230"/>
                  </a:cubicBezTo>
                  <a:cubicBezTo>
                    <a:pt x="163" y="230"/>
                    <a:pt x="162" y="231"/>
                    <a:pt x="162" y="232"/>
                  </a:cubicBezTo>
                  <a:cubicBezTo>
                    <a:pt x="153" y="251"/>
                    <a:pt x="146" y="272"/>
                    <a:pt x="148" y="293"/>
                  </a:cubicBezTo>
                  <a:cubicBezTo>
                    <a:pt x="150" y="314"/>
                    <a:pt x="164" y="328"/>
                    <a:pt x="173" y="346"/>
                  </a:cubicBezTo>
                  <a:cubicBezTo>
                    <a:pt x="173" y="346"/>
                    <a:pt x="173" y="346"/>
                    <a:pt x="173" y="346"/>
                  </a:cubicBezTo>
                  <a:cubicBezTo>
                    <a:pt x="165" y="327"/>
                    <a:pt x="153" y="312"/>
                    <a:pt x="152" y="291"/>
                  </a:cubicBezTo>
                  <a:cubicBezTo>
                    <a:pt x="151" y="271"/>
                    <a:pt x="158" y="253"/>
                    <a:pt x="166" y="235"/>
                  </a:cubicBezTo>
                  <a:cubicBezTo>
                    <a:pt x="169" y="244"/>
                    <a:pt x="173" y="252"/>
                    <a:pt x="176" y="261"/>
                  </a:cubicBezTo>
                  <a:cubicBezTo>
                    <a:pt x="176" y="262"/>
                    <a:pt x="176" y="262"/>
                    <a:pt x="177" y="262"/>
                  </a:cubicBezTo>
                  <a:cubicBezTo>
                    <a:pt x="182" y="276"/>
                    <a:pt x="187" y="289"/>
                    <a:pt x="192" y="303"/>
                  </a:cubicBezTo>
                  <a:cubicBezTo>
                    <a:pt x="204" y="331"/>
                    <a:pt x="218" y="363"/>
                    <a:pt x="243" y="382"/>
                  </a:cubicBezTo>
                  <a:cubicBezTo>
                    <a:pt x="243" y="382"/>
                    <a:pt x="243" y="382"/>
                    <a:pt x="243" y="382"/>
                  </a:cubicBezTo>
                  <a:cubicBezTo>
                    <a:pt x="217" y="360"/>
                    <a:pt x="204" y="323"/>
                    <a:pt x="192" y="293"/>
                  </a:cubicBezTo>
                  <a:cubicBezTo>
                    <a:pt x="188" y="284"/>
                    <a:pt x="185" y="274"/>
                    <a:pt x="181" y="265"/>
                  </a:cubicBezTo>
                  <a:cubicBezTo>
                    <a:pt x="207" y="281"/>
                    <a:pt x="228" y="301"/>
                    <a:pt x="246" y="325"/>
                  </a:cubicBezTo>
                  <a:cubicBezTo>
                    <a:pt x="246" y="326"/>
                    <a:pt x="247" y="325"/>
                    <a:pt x="247" y="325"/>
                  </a:cubicBezTo>
                  <a:cubicBezTo>
                    <a:pt x="230" y="297"/>
                    <a:pt x="207" y="275"/>
                    <a:pt x="179" y="259"/>
                  </a:cubicBezTo>
                  <a:cubicBezTo>
                    <a:pt x="179" y="259"/>
                    <a:pt x="179" y="259"/>
                    <a:pt x="179" y="259"/>
                  </a:cubicBezTo>
                  <a:cubicBezTo>
                    <a:pt x="172" y="240"/>
                    <a:pt x="165" y="221"/>
                    <a:pt x="157" y="202"/>
                  </a:cubicBezTo>
                  <a:cubicBezTo>
                    <a:pt x="176" y="207"/>
                    <a:pt x="194" y="222"/>
                    <a:pt x="209" y="234"/>
                  </a:cubicBezTo>
                  <a:cubicBezTo>
                    <a:pt x="226" y="247"/>
                    <a:pt x="241" y="262"/>
                    <a:pt x="253" y="281"/>
                  </a:cubicBezTo>
                  <a:cubicBezTo>
                    <a:pt x="253" y="281"/>
                    <a:pt x="253" y="281"/>
                    <a:pt x="253" y="280"/>
                  </a:cubicBezTo>
                  <a:cubicBezTo>
                    <a:pt x="243" y="259"/>
                    <a:pt x="227" y="244"/>
                    <a:pt x="209" y="229"/>
                  </a:cubicBezTo>
                  <a:cubicBezTo>
                    <a:pt x="193" y="216"/>
                    <a:pt x="175" y="200"/>
                    <a:pt x="154" y="197"/>
                  </a:cubicBezTo>
                  <a:cubicBezTo>
                    <a:pt x="145" y="176"/>
                    <a:pt x="133" y="156"/>
                    <a:pt x="122" y="136"/>
                  </a:cubicBezTo>
                  <a:cubicBezTo>
                    <a:pt x="133" y="141"/>
                    <a:pt x="146" y="144"/>
                    <a:pt x="158" y="149"/>
                  </a:cubicBezTo>
                  <a:cubicBezTo>
                    <a:pt x="171" y="155"/>
                    <a:pt x="184" y="162"/>
                    <a:pt x="195" y="171"/>
                  </a:cubicBezTo>
                  <a:cubicBezTo>
                    <a:pt x="221" y="190"/>
                    <a:pt x="238" y="215"/>
                    <a:pt x="256" y="242"/>
                  </a:cubicBezTo>
                  <a:cubicBezTo>
                    <a:pt x="256" y="242"/>
                    <a:pt x="257" y="242"/>
                    <a:pt x="257" y="242"/>
                  </a:cubicBezTo>
                  <a:cubicBezTo>
                    <a:pt x="245" y="214"/>
                    <a:pt x="223" y="189"/>
                    <a:pt x="200" y="171"/>
                  </a:cubicBezTo>
                  <a:cubicBezTo>
                    <a:pt x="187" y="161"/>
                    <a:pt x="174" y="152"/>
                    <a:pt x="160" y="145"/>
                  </a:cubicBezTo>
                  <a:cubicBezTo>
                    <a:pt x="148" y="138"/>
                    <a:pt x="133" y="130"/>
                    <a:pt x="119" y="129"/>
                  </a:cubicBezTo>
                  <a:cubicBezTo>
                    <a:pt x="118" y="129"/>
                    <a:pt x="118" y="129"/>
                    <a:pt x="118" y="129"/>
                  </a:cubicBezTo>
                  <a:cubicBezTo>
                    <a:pt x="115" y="123"/>
                    <a:pt x="112" y="116"/>
                    <a:pt x="109" y="109"/>
                  </a:cubicBezTo>
                  <a:cubicBezTo>
                    <a:pt x="105" y="101"/>
                    <a:pt x="102" y="92"/>
                    <a:pt x="98" y="84"/>
                  </a:cubicBezTo>
                  <a:cubicBezTo>
                    <a:pt x="128" y="87"/>
                    <a:pt x="155" y="98"/>
                    <a:pt x="180" y="114"/>
                  </a:cubicBezTo>
                  <a:cubicBezTo>
                    <a:pt x="193" y="121"/>
                    <a:pt x="205" y="130"/>
                    <a:pt x="217" y="138"/>
                  </a:cubicBezTo>
                  <a:cubicBezTo>
                    <a:pt x="232" y="148"/>
                    <a:pt x="248" y="159"/>
                    <a:pt x="257" y="175"/>
                  </a:cubicBezTo>
                  <a:cubicBezTo>
                    <a:pt x="258" y="175"/>
                    <a:pt x="259" y="175"/>
                    <a:pt x="259" y="174"/>
                  </a:cubicBezTo>
                  <a:cubicBezTo>
                    <a:pt x="244" y="147"/>
                    <a:pt x="212" y="127"/>
                    <a:pt x="186" y="111"/>
                  </a:cubicBezTo>
                  <a:cubicBezTo>
                    <a:pt x="206" y="104"/>
                    <a:pt x="226" y="107"/>
                    <a:pt x="246" y="114"/>
                  </a:cubicBezTo>
                  <a:cubicBezTo>
                    <a:pt x="246" y="114"/>
                    <a:pt x="247" y="113"/>
                    <a:pt x="246" y="113"/>
                  </a:cubicBezTo>
                  <a:cubicBezTo>
                    <a:pt x="226" y="101"/>
                    <a:pt x="202" y="102"/>
                    <a:pt x="181" y="108"/>
                  </a:cubicBezTo>
                  <a:cubicBezTo>
                    <a:pt x="162" y="96"/>
                    <a:pt x="142" y="86"/>
                    <a:pt x="121" y="80"/>
                  </a:cubicBezTo>
                  <a:cubicBezTo>
                    <a:pt x="138" y="79"/>
                    <a:pt x="154" y="78"/>
                    <a:pt x="171" y="78"/>
                  </a:cubicBezTo>
                  <a:cubicBezTo>
                    <a:pt x="196" y="79"/>
                    <a:pt x="218" y="87"/>
                    <a:pt x="242" y="92"/>
                  </a:cubicBezTo>
                  <a:cubicBezTo>
                    <a:pt x="243" y="92"/>
                    <a:pt x="243" y="92"/>
                    <a:pt x="243" y="92"/>
                  </a:cubicBezTo>
                  <a:cubicBezTo>
                    <a:pt x="223" y="80"/>
                    <a:pt x="196" y="77"/>
                    <a:pt x="173" y="75"/>
                  </a:cubicBezTo>
                  <a:cubicBezTo>
                    <a:pt x="150" y="74"/>
                    <a:pt x="127" y="74"/>
                    <a:pt x="104" y="77"/>
                  </a:cubicBezTo>
                  <a:cubicBezTo>
                    <a:pt x="101" y="76"/>
                    <a:pt x="98" y="76"/>
                    <a:pt x="95" y="76"/>
                  </a:cubicBezTo>
                  <a:cubicBezTo>
                    <a:pt x="86" y="52"/>
                    <a:pt x="76" y="28"/>
                    <a:pt x="65" y="5"/>
                  </a:cubicBezTo>
                  <a:cubicBezTo>
                    <a:pt x="63" y="0"/>
                    <a:pt x="56" y="4"/>
                    <a:pt x="58" y="8"/>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0" name="Group 29"/>
          <p:cNvGrpSpPr/>
          <p:nvPr/>
        </p:nvGrpSpPr>
        <p:grpSpPr>
          <a:xfrm>
            <a:off x="-232581" y="6094753"/>
            <a:ext cx="1074738" cy="942975"/>
            <a:chOff x="8523287" y="4378326"/>
            <a:chExt cx="1074738" cy="942975"/>
          </a:xfrm>
        </p:grpSpPr>
        <p:grpSp>
          <p:nvGrpSpPr>
            <p:cNvPr id="31" name="Group 30"/>
            <p:cNvGrpSpPr/>
            <p:nvPr/>
          </p:nvGrpSpPr>
          <p:grpSpPr>
            <a:xfrm>
              <a:off x="8523287" y="4378326"/>
              <a:ext cx="1074738" cy="942975"/>
              <a:chOff x="8523287" y="4378326"/>
              <a:chExt cx="1074738" cy="942975"/>
            </a:xfrm>
          </p:grpSpPr>
          <p:sp>
            <p:nvSpPr>
              <p:cNvPr id="60" name="Freeform 85"/>
              <p:cNvSpPr>
                <a:spLocks/>
              </p:cNvSpPr>
              <p:nvPr/>
            </p:nvSpPr>
            <p:spPr bwMode="auto">
              <a:xfrm>
                <a:off x="8523287" y="4378326"/>
                <a:ext cx="1074738" cy="942975"/>
              </a:xfrm>
              <a:custGeom>
                <a:avLst/>
                <a:gdLst>
                  <a:gd name="T0" fmla="*/ 398 w 412"/>
                  <a:gd name="T1" fmla="*/ 185 h 361"/>
                  <a:gd name="T2" fmla="*/ 362 w 412"/>
                  <a:gd name="T3" fmla="*/ 177 h 361"/>
                  <a:gd name="T4" fmla="*/ 321 w 412"/>
                  <a:gd name="T5" fmla="*/ 178 h 361"/>
                  <a:gd name="T6" fmla="*/ 381 w 412"/>
                  <a:gd name="T7" fmla="*/ 150 h 361"/>
                  <a:gd name="T8" fmla="*/ 377 w 412"/>
                  <a:gd name="T9" fmla="*/ 128 h 361"/>
                  <a:gd name="T10" fmla="*/ 366 w 412"/>
                  <a:gd name="T11" fmla="*/ 123 h 361"/>
                  <a:gd name="T12" fmla="*/ 359 w 412"/>
                  <a:gd name="T13" fmla="*/ 121 h 361"/>
                  <a:gd name="T14" fmla="*/ 352 w 412"/>
                  <a:gd name="T15" fmla="*/ 108 h 361"/>
                  <a:gd name="T16" fmla="*/ 346 w 412"/>
                  <a:gd name="T17" fmla="*/ 63 h 361"/>
                  <a:gd name="T18" fmla="*/ 327 w 412"/>
                  <a:gd name="T19" fmla="*/ 44 h 361"/>
                  <a:gd name="T20" fmla="*/ 297 w 412"/>
                  <a:gd name="T21" fmla="*/ 60 h 361"/>
                  <a:gd name="T22" fmla="*/ 267 w 412"/>
                  <a:gd name="T23" fmla="*/ 88 h 361"/>
                  <a:gd name="T24" fmla="*/ 255 w 412"/>
                  <a:gd name="T25" fmla="*/ 102 h 361"/>
                  <a:gd name="T26" fmla="*/ 248 w 412"/>
                  <a:gd name="T27" fmla="*/ 111 h 361"/>
                  <a:gd name="T28" fmla="*/ 245 w 412"/>
                  <a:gd name="T29" fmla="*/ 115 h 361"/>
                  <a:gd name="T30" fmla="*/ 238 w 412"/>
                  <a:gd name="T31" fmla="*/ 114 h 361"/>
                  <a:gd name="T32" fmla="*/ 235 w 412"/>
                  <a:gd name="T33" fmla="*/ 108 h 361"/>
                  <a:gd name="T34" fmla="*/ 245 w 412"/>
                  <a:gd name="T35" fmla="*/ 65 h 361"/>
                  <a:gd name="T36" fmla="*/ 222 w 412"/>
                  <a:gd name="T37" fmla="*/ 6 h 361"/>
                  <a:gd name="T38" fmla="*/ 194 w 412"/>
                  <a:gd name="T39" fmla="*/ 3 h 361"/>
                  <a:gd name="T40" fmla="*/ 183 w 412"/>
                  <a:gd name="T41" fmla="*/ 11 h 361"/>
                  <a:gd name="T42" fmla="*/ 162 w 412"/>
                  <a:gd name="T43" fmla="*/ 21 h 361"/>
                  <a:gd name="T44" fmla="*/ 124 w 412"/>
                  <a:gd name="T45" fmla="*/ 17 h 361"/>
                  <a:gd name="T46" fmla="*/ 98 w 412"/>
                  <a:gd name="T47" fmla="*/ 34 h 361"/>
                  <a:gd name="T48" fmla="*/ 104 w 412"/>
                  <a:gd name="T49" fmla="*/ 99 h 361"/>
                  <a:gd name="T50" fmla="*/ 161 w 412"/>
                  <a:gd name="T51" fmla="*/ 136 h 361"/>
                  <a:gd name="T52" fmla="*/ 82 w 412"/>
                  <a:gd name="T53" fmla="*/ 99 h 361"/>
                  <a:gd name="T54" fmla="*/ 46 w 412"/>
                  <a:gd name="T55" fmla="*/ 89 h 361"/>
                  <a:gd name="T56" fmla="*/ 34 w 412"/>
                  <a:gd name="T57" fmla="*/ 114 h 361"/>
                  <a:gd name="T58" fmla="*/ 8 w 412"/>
                  <a:gd name="T59" fmla="*/ 143 h 361"/>
                  <a:gd name="T60" fmla="*/ 3 w 412"/>
                  <a:gd name="T61" fmla="*/ 179 h 361"/>
                  <a:gd name="T62" fmla="*/ 9 w 412"/>
                  <a:gd name="T63" fmla="*/ 199 h 361"/>
                  <a:gd name="T64" fmla="*/ 21 w 412"/>
                  <a:gd name="T65" fmla="*/ 206 h 361"/>
                  <a:gd name="T66" fmla="*/ 68 w 412"/>
                  <a:gd name="T67" fmla="*/ 213 h 361"/>
                  <a:gd name="T68" fmla="*/ 78 w 412"/>
                  <a:gd name="T69" fmla="*/ 228 h 361"/>
                  <a:gd name="T70" fmla="*/ 99 w 412"/>
                  <a:gd name="T71" fmla="*/ 231 h 361"/>
                  <a:gd name="T72" fmla="*/ 100 w 412"/>
                  <a:gd name="T73" fmla="*/ 230 h 361"/>
                  <a:gd name="T74" fmla="*/ 57 w 412"/>
                  <a:gd name="T75" fmla="*/ 265 h 361"/>
                  <a:gd name="T76" fmla="*/ 68 w 412"/>
                  <a:gd name="T77" fmla="*/ 308 h 361"/>
                  <a:gd name="T78" fmla="*/ 97 w 412"/>
                  <a:gd name="T79" fmla="*/ 317 h 361"/>
                  <a:gd name="T80" fmla="*/ 100 w 412"/>
                  <a:gd name="T81" fmla="*/ 328 h 361"/>
                  <a:gd name="T82" fmla="*/ 121 w 412"/>
                  <a:gd name="T83" fmla="*/ 334 h 361"/>
                  <a:gd name="T84" fmla="*/ 154 w 412"/>
                  <a:gd name="T85" fmla="*/ 325 h 361"/>
                  <a:gd name="T86" fmla="*/ 189 w 412"/>
                  <a:gd name="T87" fmla="*/ 335 h 361"/>
                  <a:gd name="T88" fmla="*/ 239 w 412"/>
                  <a:gd name="T89" fmla="*/ 345 h 361"/>
                  <a:gd name="T90" fmla="*/ 251 w 412"/>
                  <a:gd name="T91" fmla="*/ 336 h 361"/>
                  <a:gd name="T92" fmla="*/ 264 w 412"/>
                  <a:gd name="T93" fmla="*/ 331 h 361"/>
                  <a:gd name="T94" fmla="*/ 275 w 412"/>
                  <a:gd name="T95" fmla="*/ 314 h 361"/>
                  <a:gd name="T96" fmla="*/ 265 w 412"/>
                  <a:gd name="T97" fmla="*/ 283 h 361"/>
                  <a:gd name="T98" fmla="*/ 256 w 412"/>
                  <a:gd name="T99" fmla="*/ 268 h 361"/>
                  <a:gd name="T100" fmla="*/ 250 w 412"/>
                  <a:gd name="T101" fmla="*/ 249 h 361"/>
                  <a:gd name="T102" fmla="*/ 292 w 412"/>
                  <a:gd name="T103" fmla="*/ 296 h 361"/>
                  <a:gd name="T104" fmla="*/ 347 w 412"/>
                  <a:gd name="T105" fmla="*/ 300 h 361"/>
                  <a:gd name="T106" fmla="*/ 365 w 412"/>
                  <a:gd name="T107" fmla="*/ 282 h 361"/>
                  <a:gd name="T108" fmla="*/ 368 w 412"/>
                  <a:gd name="T109" fmla="*/ 271 h 361"/>
                  <a:gd name="T110" fmla="*/ 370 w 412"/>
                  <a:gd name="T111" fmla="*/ 268 h 361"/>
                  <a:gd name="T112" fmla="*/ 375 w 412"/>
                  <a:gd name="T113" fmla="*/ 265 h 361"/>
                  <a:gd name="T114" fmla="*/ 389 w 412"/>
                  <a:gd name="T115" fmla="*/ 228 h 361"/>
                  <a:gd name="T116" fmla="*/ 409 w 412"/>
                  <a:gd name="T117" fmla="*/ 208 h 361"/>
                  <a:gd name="T118" fmla="*/ 398 w 412"/>
                  <a:gd name="T119" fmla="*/ 185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12" h="361">
                    <a:moveTo>
                      <a:pt x="398" y="185"/>
                    </a:moveTo>
                    <a:cubicBezTo>
                      <a:pt x="387" y="180"/>
                      <a:pt x="374" y="177"/>
                      <a:pt x="362" y="177"/>
                    </a:cubicBezTo>
                    <a:cubicBezTo>
                      <a:pt x="349" y="176"/>
                      <a:pt x="334" y="182"/>
                      <a:pt x="321" y="178"/>
                    </a:cubicBezTo>
                    <a:cubicBezTo>
                      <a:pt x="340" y="169"/>
                      <a:pt x="373" y="173"/>
                      <a:pt x="381" y="150"/>
                    </a:cubicBezTo>
                    <a:cubicBezTo>
                      <a:pt x="384" y="142"/>
                      <a:pt x="383" y="133"/>
                      <a:pt x="377" y="128"/>
                    </a:cubicBezTo>
                    <a:cubicBezTo>
                      <a:pt x="374" y="125"/>
                      <a:pt x="370" y="124"/>
                      <a:pt x="366" y="123"/>
                    </a:cubicBezTo>
                    <a:cubicBezTo>
                      <a:pt x="364" y="123"/>
                      <a:pt x="361" y="122"/>
                      <a:pt x="359" y="121"/>
                    </a:cubicBezTo>
                    <a:cubicBezTo>
                      <a:pt x="353" y="119"/>
                      <a:pt x="353" y="113"/>
                      <a:pt x="352" y="108"/>
                    </a:cubicBezTo>
                    <a:cubicBezTo>
                      <a:pt x="350" y="93"/>
                      <a:pt x="350" y="77"/>
                      <a:pt x="346" y="63"/>
                    </a:cubicBezTo>
                    <a:cubicBezTo>
                      <a:pt x="344" y="54"/>
                      <a:pt x="337" y="44"/>
                      <a:pt x="327" y="44"/>
                    </a:cubicBezTo>
                    <a:cubicBezTo>
                      <a:pt x="316" y="44"/>
                      <a:pt x="305" y="54"/>
                      <a:pt x="297" y="60"/>
                    </a:cubicBezTo>
                    <a:cubicBezTo>
                      <a:pt x="286" y="69"/>
                      <a:pt x="276" y="78"/>
                      <a:pt x="267" y="88"/>
                    </a:cubicBezTo>
                    <a:cubicBezTo>
                      <a:pt x="263" y="93"/>
                      <a:pt x="259" y="97"/>
                      <a:pt x="255" y="102"/>
                    </a:cubicBezTo>
                    <a:cubicBezTo>
                      <a:pt x="253" y="105"/>
                      <a:pt x="250" y="108"/>
                      <a:pt x="248" y="111"/>
                    </a:cubicBezTo>
                    <a:cubicBezTo>
                      <a:pt x="247" y="112"/>
                      <a:pt x="246" y="114"/>
                      <a:pt x="245" y="115"/>
                    </a:cubicBezTo>
                    <a:cubicBezTo>
                      <a:pt x="243" y="117"/>
                      <a:pt x="241" y="117"/>
                      <a:pt x="238" y="114"/>
                    </a:cubicBezTo>
                    <a:cubicBezTo>
                      <a:pt x="235" y="113"/>
                      <a:pt x="234" y="111"/>
                      <a:pt x="235" y="108"/>
                    </a:cubicBezTo>
                    <a:cubicBezTo>
                      <a:pt x="238" y="94"/>
                      <a:pt x="243" y="80"/>
                      <a:pt x="245" y="65"/>
                    </a:cubicBezTo>
                    <a:cubicBezTo>
                      <a:pt x="248" y="44"/>
                      <a:pt x="243" y="17"/>
                      <a:pt x="222" y="6"/>
                    </a:cubicBezTo>
                    <a:cubicBezTo>
                      <a:pt x="214" y="1"/>
                      <a:pt x="203" y="0"/>
                      <a:pt x="194" y="3"/>
                    </a:cubicBezTo>
                    <a:cubicBezTo>
                      <a:pt x="190" y="5"/>
                      <a:pt x="186" y="7"/>
                      <a:pt x="183" y="11"/>
                    </a:cubicBezTo>
                    <a:cubicBezTo>
                      <a:pt x="177" y="17"/>
                      <a:pt x="171" y="21"/>
                      <a:pt x="162" y="21"/>
                    </a:cubicBezTo>
                    <a:cubicBezTo>
                      <a:pt x="149" y="20"/>
                      <a:pt x="138" y="15"/>
                      <a:pt x="124" y="17"/>
                    </a:cubicBezTo>
                    <a:cubicBezTo>
                      <a:pt x="114" y="20"/>
                      <a:pt x="104" y="26"/>
                      <a:pt x="98" y="34"/>
                    </a:cubicBezTo>
                    <a:cubicBezTo>
                      <a:pt x="82" y="54"/>
                      <a:pt x="86" y="82"/>
                      <a:pt x="104" y="99"/>
                    </a:cubicBezTo>
                    <a:cubicBezTo>
                      <a:pt x="121" y="114"/>
                      <a:pt x="144" y="121"/>
                      <a:pt x="161" y="136"/>
                    </a:cubicBezTo>
                    <a:cubicBezTo>
                      <a:pt x="131" y="144"/>
                      <a:pt x="105" y="113"/>
                      <a:pt x="82" y="99"/>
                    </a:cubicBezTo>
                    <a:cubicBezTo>
                      <a:pt x="72" y="92"/>
                      <a:pt x="59" y="87"/>
                      <a:pt x="46" y="89"/>
                    </a:cubicBezTo>
                    <a:cubicBezTo>
                      <a:pt x="32" y="91"/>
                      <a:pt x="34" y="103"/>
                      <a:pt x="34" y="114"/>
                    </a:cubicBezTo>
                    <a:cubicBezTo>
                      <a:pt x="34" y="130"/>
                      <a:pt x="17" y="133"/>
                      <a:pt x="8" y="143"/>
                    </a:cubicBezTo>
                    <a:cubicBezTo>
                      <a:pt x="0" y="153"/>
                      <a:pt x="0" y="167"/>
                      <a:pt x="3" y="179"/>
                    </a:cubicBezTo>
                    <a:cubicBezTo>
                      <a:pt x="4" y="186"/>
                      <a:pt x="6" y="193"/>
                      <a:pt x="9" y="199"/>
                    </a:cubicBezTo>
                    <a:cubicBezTo>
                      <a:pt x="12" y="204"/>
                      <a:pt x="16" y="206"/>
                      <a:pt x="21" y="206"/>
                    </a:cubicBezTo>
                    <a:cubicBezTo>
                      <a:pt x="36" y="205"/>
                      <a:pt x="59" y="195"/>
                      <a:pt x="68" y="213"/>
                    </a:cubicBezTo>
                    <a:cubicBezTo>
                      <a:pt x="71" y="219"/>
                      <a:pt x="71" y="225"/>
                      <a:pt x="78" y="228"/>
                    </a:cubicBezTo>
                    <a:cubicBezTo>
                      <a:pt x="84" y="232"/>
                      <a:pt x="92" y="231"/>
                      <a:pt x="99" y="231"/>
                    </a:cubicBezTo>
                    <a:cubicBezTo>
                      <a:pt x="99" y="231"/>
                      <a:pt x="99" y="230"/>
                      <a:pt x="100" y="230"/>
                    </a:cubicBezTo>
                    <a:cubicBezTo>
                      <a:pt x="85" y="240"/>
                      <a:pt x="67" y="249"/>
                      <a:pt x="57" y="265"/>
                    </a:cubicBezTo>
                    <a:cubicBezTo>
                      <a:pt x="47" y="282"/>
                      <a:pt x="51" y="298"/>
                      <a:pt x="68" y="308"/>
                    </a:cubicBezTo>
                    <a:cubicBezTo>
                      <a:pt x="75" y="311"/>
                      <a:pt x="86" y="316"/>
                      <a:pt x="97" y="317"/>
                    </a:cubicBezTo>
                    <a:cubicBezTo>
                      <a:pt x="96" y="321"/>
                      <a:pt x="97" y="325"/>
                      <a:pt x="100" y="328"/>
                    </a:cubicBezTo>
                    <a:cubicBezTo>
                      <a:pt x="105" y="334"/>
                      <a:pt x="113" y="336"/>
                      <a:pt x="121" y="334"/>
                    </a:cubicBezTo>
                    <a:cubicBezTo>
                      <a:pt x="132" y="332"/>
                      <a:pt x="142" y="326"/>
                      <a:pt x="154" y="325"/>
                    </a:cubicBezTo>
                    <a:cubicBezTo>
                      <a:pt x="166" y="325"/>
                      <a:pt x="179" y="328"/>
                      <a:pt x="189" y="335"/>
                    </a:cubicBezTo>
                    <a:cubicBezTo>
                      <a:pt x="204" y="344"/>
                      <a:pt x="222" y="361"/>
                      <a:pt x="239" y="345"/>
                    </a:cubicBezTo>
                    <a:cubicBezTo>
                      <a:pt x="243" y="342"/>
                      <a:pt x="246" y="338"/>
                      <a:pt x="251" y="336"/>
                    </a:cubicBezTo>
                    <a:cubicBezTo>
                      <a:pt x="255" y="334"/>
                      <a:pt x="260" y="333"/>
                      <a:pt x="264" y="331"/>
                    </a:cubicBezTo>
                    <a:cubicBezTo>
                      <a:pt x="271" y="328"/>
                      <a:pt x="275" y="322"/>
                      <a:pt x="275" y="314"/>
                    </a:cubicBezTo>
                    <a:cubicBezTo>
                      <a:pt x="275" y="304"/>
                      <a:pt x="270" y="292"/>
                      <a:pt x="265" y="283"/>
                    </a:cubicBezTo>
                    <a:cubicBezTo>
                      <a:pt x="262" y="278"/>
                      <a:pt x="259" y="273"/>
                      <a:pt x="256" y="268"/>
                    </a:cubicBezTo>
                    <a:cubicBezTo>
                      <a:pt x="252" y="264"/>
                      <a:pt x="246" y="255"/>
                      <a:pt x="250" y="249"/>
                    </a:cubicBezTo>
                    <a:cubicBezTo>
                      <a:pt x="261" y="267"/>
                      <a:pt x="274" y="284"/>
                      <a:pt x="292" y="296"/>
                    </a:cubicBezTo>
                    <a:cubicBezTo>
                      <a:pt x="308" y="306"/>
                      <a:pt x="330" y="310"/>
                      <a:pt x="347" y="300"/>
                    </a:cubicBezTo>
                    <a:cubicBezTo>
                      <a:pt x="355" y="296"/>
                      <a:pt x="361" y="290"/>
                      <a:pt x="365" y="282"/>
                    </a:cubicBezTo>
                    <a:cubicBezTo>
                      <a:pt x="367" y="278"/>
                      <a:pt x="367" y="274"/>
                      <a:pt x="368" y="271"/>
                    </a:cubicBezTo>
                    <a:cubicBezTo>
                      <a:pt x="369" y="268"/>
                      <a:pt x="367" y="269"/>
                      <a:pt x="370" y="268"/>
                    </a:cubicBezTo>
                    <a:cubicBezTo>
                      <a:pt x="372" y="267"/>
                      <a:pt x="374" y="266"/>
                      <a:pt x="375" y="265"/>
                    </a:cubicBezTo>
                    <a:cubicBezTo>
                      <a:pt x="388" y="258"/>
                      <a:pt x="393" y="242"/>
                      <a:pt x="389" y="228"/>
                    </a:cubicBezTo>
                    <a:cubicBezTo>
                      <a:pt x="397" y="224"/>
                      <a:pt x="406" y="218"/>
                      <a:pt x="409" y="208"/>
                    </a:cubicBezTo>
                    <a:cubicBezTo>
                      <a:pt x="412" y="198"/>
                      <a:pt x="407" y="190"/>
                      <a:pt x="398" y="185"/>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61" name="Freeform 86"/>
              <p:cNvSpPr>
                <a:spLocks/>
              </p:cNvSpPr>
              <p:nvPr/>
            </p:nvSpPr>
            <p:spPr bwMode="auto">
              <a:xfrm>
                <a:off x="8670925" y="4529138"/>
                <a:ext cx="723900" cy="635000"/>
              </a:xfrm>
              <a:custGeom>
                <a:avLst/>
                <a:gdLst>
                  <a:gd name="T0" fmla="*/ 267 w 277"/>
                  <a:gd name="T1" fmla="*/ 124 h 243"/>
                  <a:gd name="T2" fmla="*/ 243 w 277"/>
                  <a:gd name="T3" fmla="*/ 119 h 243"/>
                  <a:gd name="T4" fmla="*/ 216 w 277"/>
                  <a:gd name="T5" fmla="*/ 119 h 243"/>
                  <a:gd name="T6" fmla="*/ 256 w 277"/>
                  <a:gd name="T7" fmla="*/ 100 h 243"/>
                  <a:gd name="T8" fmla="*/ 253 w 277"/>
                  <a:gd name="T9" fmla="*/ 86 h 243"/>
                  <a:gd name="T10" fmla="*/ 246 w 277"/>
                  <a:gd name="T11" fmla="*/ 83 h 243"/>
                  <a:gd name="T12" fmla="*/ 241 w 277"/>
                  <a:gd name="T13" fmla="*/ 82 h 243"/>
                  <a:gd name="T14" fmla="*/ 237 w 277"/>
                  <a:gd name="T15" fmla="*/ 72 h 243"/>
                  <a:gd name="T16" fmla="*/ 233 w 277"/>
                  <a:gd name="T17" fmla="*/ 42 h 243"/>
                  <a:gd name="T18" fmla="*/ 219 w 277"/>
                  <a:gd name="T19" fmla="*/ 30 h 243"/>
                  <a:gd name="T20" fmla="*/ 199 w 277"/>
                  <a:gd name="T21" fmla="*/ 40 h 243"/>
                  <a:gd name="T22" fmla="*/ 179 w 277"/>
                  <a:gd name="T23" fmla="*/ 59 h 243"/>
                  <a:gd name="T24" fmla="*/ 171 w 277"/>
                  <a:gd name="T25" fmla="*/ 68 h 243"/>
                  <a:gd name="T26" fmla="*/ 167 w 277"/>
                  <a:gd name="T27" fmla="*/ 74 h 243"/>
                  <a:gd name="T28" fmla="*/ 164 w 277"/>
                  <a:gd name="T29" fmla="*/ 77 h 243"/>
                  <a:gd name="T30" fmla="*/ 160 w 277"/>
                  <a:gd name="T31" fmla="*/ 77 h 243"/>
                  <a:gd name="T32" fmla="*/ 158 w 277"/>
                  <a:gd name="T33" fmla="*/ 73 h 243"/>
                  <a:gd name="T34" fmla="*/ 164 w 277"/>
                  <a:gd name="T35" fmla="*/ 44 h 243"/>
                  <a:gd name="T36" fmla="*/ 149 w 277"/>
                  <a:gd name="T37" fmla="*/ 4 h 243"/>
                  <a:gd name="T38" fmla="*/ 131 w 277"/>
                  <a:gd name="T39" fmla="*/ 2 h 243"/>
                  <a:gd name="T40" fmla="*/ 123 w 277"/>
                  <a:gd name="T41" fmla="*/ 7 h 243"/>
                  <a:gd name="T42" fmla="*/ 109 w 277"/>
                  <a:gd name="T43" fmla="*/ 14 h 243"/>
                  <a:gd name="T44" fmla="*/ 84 w 277"/>
                  <a:gd name="T45" fmla="*/ 12 h 243"/>
                  <a:gd name="T46" fmla="*/ 66 w 277"/>
                  <a:gd name="T47" fmla="*/ 23 h 243"/>
                  <a:gd name="T48" fmla="*/ 70 w 277"/>
                  <a:gd name="T49" fmla="*/ 66 h 243"/>
                  <a:gd name="T50" fmla="*/ 108 w 277"/>
                  <a:gd name="T51" fmla="*/ 91 h 243"/>
                  <a:gd name="T52" fmla="*/ 55 w 277"/>
                  <a:gd name="T53" fmla="*/ 66 h 243"/>
                  <a:gd name="T54" fmla="*/ 31 w 277"/>
                  <a:gd name="T55" fmla="*/ 59 h 243"/>
                  <a:gd name="T56" fmla="*/ 23 w 277"/>
                  <a:gd name="T57" fmla="*/ 77 h 243"/>
                  <a:gd name="T58" fmla="*/ 6 w 277"/>
                  <a:gd name="T59" fmla="*/ 96 h 243"/>
                  <a:gd name="T60" fmla="*/ 2 w 277"/>
                  <a:gd name="T61" fmla="*/ 120 h 243"/>
                  <a:gd name="T62" fmla="*/ 6 w 277"/>
                  <a:gd name="T63" fmla="*/ 134 h 243"/>
                  <a:gd name="T64" fmla="*/ 14 w 277"/>
                  <a:gd name="T65" fmla="*/ 138 h 243"/>
                  <a:gd name="T66" fmla="*/ 46 w 277"/>
                  <a:gd name="T67" fmla="*/ 143 h 243"/>
                  <a:gd name="T68" fmla="*/ 52 w 277"/>
                  <a:gd name="T69" fmla="*/ 153 h 243"/>
                  <a:gd name="T70" fmla="*/ 66 w 277"/>
                  <a:gd name="T71" fmla="*/ 155 h 243"/>
                  <a:gd name="T72" fmla="*/ 81 w 277"/>
                  <a:gd name="T73" fmla="*/ 150 h 243"/>
                  <a:gd name="T74" fmla="*/ 96 w 277"/>
                  <a:gd name="T75" fmla="*/ 142 h 243"/>
                  <a:gd name="T76" fmla="*/ 55 w 277"/>
                  <a:gd name="T77" fmla="*/ 181 h 243"/>
                  <a:gd name="T78" fmla="*/ 47 w 277"/>
                  <a:gd name="T79" fmla="*/ 202 h 243"/>
                  <a:gd name="T80" fmla="*/ 65 w 277"/>
                  <a:gd name="T81" fmla="*/ 211 h 243"/>
                  <a:gd name="T82" fmla="*/ 67 w 277"/>
                  <a:gd name="T83" fmla="*/ 220 h 243"/>
                  <a:gd name="T84" fmla="*/ 81 w 277"/>
                  <a:gd name="T85" fmla="*/ 224 h 243"/>
                  <a:gd name="T86" fmla="*/ 103 w 277"/>
                  <a:gd name="T87" fmla="*/ 218 h 243"/>
                  <a:gd name="T88" fmla="*/ 127 w 277"/>
                  <a:gd name="T89" fmla="*/ 225 h 243"/>
                  <a:gd name="T90" fmla="*/ 161 w 277"/>
                  <a:gd name="T91" fmla="*/ 232 h 243"/>
                  <a:gd name="T92" fmla="*/ 169 w 277"/>
                  <a:gd name="T93" fmla="*/ 225 h 243"/>
                  <a:gd name="T94" fmla="*/ 177 w 277"/>
                  <a:gd name="T95" fmla="*/ 222 h 243"/>
                  <a:gd name="T96" fmla="*/ 185 w 277"/>
                  <a:gd name="T97" fmla="*/ 211 h 243"/>
                  <a:gd name="T98" fmla="*/ 178 w 277"/>
                  <a:gd name="T99" fmla="*/ 190 h 243"/>
                  <a:gd name="T100" fmla="*/ 172 w 277"/>
                  <a:gd name="T101" fmla="*/ 180 h 243"/>
                  <a:gd name="T102" fmla="*/ 168 w 277"/>
                  <a:gd name="T103" fmla="*/ 167 h 243"/>
                  <a:gd name="T104" fmla="*/ 196 w 277"/>
                  <a:gd name="T105" fmla="*/ 198 h 243"/>
                  <a:gd name="T106" fmla="*/ 233 w 277"/>
                  <a:gd name="T107" fmla="*/ 202 h 243"/>
                  <a:gd name="T108" fmla="*/ 245 w 277"/>
                  <a:gd name="T109" fmla="*/ 189 h 243"/>
                  <a:gd name="T110" fmla="*/ 247 w 277"/>
                  <a:gd name="T111" fmla="*/ 182 h 243"/>
                  <a:gd name="T112" fmla="*/ 249 w 277"/>
                  <a:gd name="T113" fmla="*/ 180 h 243"/>
                  <a:gd name="T114" fmla="*/ 252 w 277"/>
                  <a:gd name="T115" fmla="*/ 178 h 243"/>
                  <a:gd name="T116" fmla="*/ 261 w 277"/>
                  <a:gd name="T117" fmla="*/ 153 h 243"/>
                  <a:gd name="T118" fmla="*/ 275 w 277"/>
                  <a:gd name="T119" fmla="*/ 140 h 243"/>
                  <a:gd name="T120" fmla="*/ 267 w 277"/>
                  <a:gd name="T121" fmla="*/ 124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7" h="243">
                    <a:moveTo>
                      <a:pt x="267" y="124"/>
                    </a:moveTo>
                    <a:cubicBezTo>
                      <a:pt x="260" y="121"/>
                      <a:pt x="251" y="119"/>
                      <a:pt x="243" y="119"/>
                    </a:cubicBezTo>
                    <a:cubicBezTo>
                      <a:pt x="234" y="118"/>
                      <a:pt x="224" y="122"/>
                      <a:pt x="216" y="119"/>
                    </a:cubicBezTo>
                    <a:cubicBezTo>
                      <a:pt x="229" y="113"/>
                      <a:pt x="250" y="116"/>
                      <a:pt x="256" y="100"/>
                    </a:cubicBezTo>
                    <a:cubicBezTo>
                      <a:pt x="258" y="96"/>
                      <a:pt x="257" y="89"/>
                      <a:pt x="253" y="86"/>
                    </a:cubicBezTo>
                    <a:cubicBezTo>
                      <a:pt x="251" y="84"/>
                      <a:pt x="248" y="83"/>
                      <a:pt x="246" y="83"/>
                    </a:cubicBezTo>
                    <a:cubicBezTo>
                      <a:pt x="244" y="82"/>
                      <a:pt x="242" y="82"/>
                      <a:pt x="241" y="82"/>
                    </a:cubicBezTo>
                    <a:cubicBezTo>
                      <a:pt x="237" y="80"/>
                      <a:pt x="237" y="76"/>
                      <a:pt x="237" y="72"/>
                    </a:cubicBezTo>
                    <a:cubicBezTo>
                      <a:pt x="235" y="63"/>
                      <a:pt x="235" y="52"/>
                      <a:pt x="233" y="42"/>
                    </a:cubicBezTo>
                    <a:cubicBezTo>
                      <a:pt x="231" y="36"/>
                      <a:pt x="226" y="30"/>
                      <a:pt x="219" y="30"/>
                    </a:cubicBezTo>
                    <a:cubicBezTo>
                      <a:pt x="212" y="29"/>
                      <a:pt x="205" y="36"/>
                      <a:pt x="199" y="40"/>
                    </a:cubicBezTo>
                    <a:cubicBezTo>
                      <a:pt x="192" y="46"/>
                      <a:pt x="185" y="52"/>
                      <a:pt x="179" y="59"/>
                    </a:cubicBezTo>
                    <a:cubicBezTo>
                      <a:pt x="176" y="62"/>
                      <a:pt x="174" y="65"/>
                      <a:pt x="171" y="68"/>
                    </a:cubicBezTo>
                    <a:cubicBezTo>
                      <a:pt x="170" y="70"/>
                      <a:pt x="168" y="72"/>
                      <a:pt x="167" y="74"/>
                    </a:cubicBezTo>
                    <a:cubicBezTo>
                      <a:pt x="166" y="75"/>
                      <a:pt x="165" y="76"/>
                      <a:pt x="164" y="77"/>
                    </a:cubicBezTo>
                    <a:cubicBezTo>
                      <a:pt x="163" y="79"/>
                      <a:pt x="162" y="79"/>
                      <a:pt x="160" y="77"/>
                    </a:cubicBezTo>
                    <a:cubicBezTo>
                      <a:pt x="158" y="76"/>
                      <a:pt x="157" y="75"/>
                      <a:pt x="158" y="73"/>
                    </a:cubicBezTo>
                    <a:cubicBezTo>
                      <a:pt x="160" y="63"/>
                      <a:pt x="163" y="54"/>
                      <a:pt x="164" y="44"/>
                    </a:cubicBezTo>
                    <a:cubicBezTo>
                      <a:pt x="166" y="29"/>
                      <a:pt x="163" y="11"/>
                      <a:pt x="149" y="4"/>
                    </a:cubicBezTo>
                    <a:cubicBezTo>
                      <a:pt x="144" y="1"/>
                      <a:pt x="137" y="0"/>
                      <a:pt x="131" y="2"/>
                    </a:cubicBezTo>
                    <a:cubicBezTo>
                      <a:pt x="128" y="3"/>
                      <a:pt x="125" y="5"/>
                      <a:pt x="123" y="7"/>
                    </a:cubicBezTo>
                    <a:cubicBezTo>
                      <a:pt x="119" y="11"/>
                      <a:pt x="115" y="14"/>
                      <a:pt x="109" y="14"/>
                    </a:cubicBezTo>
                    <a:cubicBezTo>
                      <a:pt x="100" y="13"/>
                      <a:pt x="92" y="10"/>
                      <a:pt x="84" y="12"/>
                    </a:cubicBezTo>
                    <a:cubicBezTo>
                      <a:pt x="77" y="13"/>
                      <a:pt x="70" y="17"/>
                      <a:pt x="66" y="23"/>
                    </a:cubicBezTo>
                    <a:cubicBezTo>
                      <a:pt x="55" y="36"/>
                      <a:pt x="58" y="55"/>
                      <a:pt x="70" y="66"/>
                    </a:cubicBezTo>
                    <a:cubicBezTo>
                      <a:pt x="81" y="77"/>
                      <a:pt x="96" y="82"/>
                      <a:pt x="108" y="91"/>
                    </a:cubicBezTo>
                    <a:cubicBezTo>
                      <a:pt x="88" y="97"/>
                      <a:pt x="70" y="76"/>
                      <a:pt x="55" y="66"/>
                    </a:cubicBezTo>
                    <a:cubicBezTo>
                      <a:pt x="48" y="62"/>
                      <a:pt x="39" y="58"/>
                      <a:pt x="31" y="59"/>
                    </a:cubicBezTo>
                    <a:cubicBezTo>
                      <a:pt x="22" y="61"/>
                      <a:pt x="23" y="69"/>
                      <a:pt x="23" y="77"/>
                    </a:cubicBezTo>
                    <a:cubicBezTo>
                      <a:pt x="23" y="88"/>
                      <a:pt x="11" y="89"/>
                      <a:pt x="6" y="96"/>
                    </a:cubicBezTo>
                    <a:cubicBezTo>
                      <a:pt x="0" y="103"/>
                      <a:pt x="0" y="112"/>
                      <a:pt x="2" y="120"/>
                    </a:cubicBezTo>
                    <a:cubicBezTo>
                      <a:pt x="3" y="125"/>
                      <a:pt x="4" y="130"/>
                      <a:pt x="6" y="134"/>
                    </a:cubicBezTo>
                    <a:cubicBezTo>
                      <a:pt x="8" y="137"/>
                      <a:pt x="10" y="139"/>
                      <a:pt x="14" y="138"/>
                    </a:cubicBezTo>
                    <a:cubicBezTo>
                      <a:pt x="24" y="138"/>
                      <a:pt x="40" y="131"/>
                      <a:pt x="46" y="143"/>
                    </a:cubicBezTo>
                    <a:cubicBezTo>
                      <a:pt x="48" y="147"/>
                      <a:pt x="48" y="151"/>
                      <a:pt x="52" y="153"/>
                    </a:cubicBezTo>
                    <a:cubicBezTo>
                      <a:pt x="56" y="156"/>
                      <a:pt x="62" y="155"/>
                      <a:pt x="66" y="155"/>
                    </a:cubicBezTo>
                    <a:cubicBezTo>
                      <a:pt x="71" y="154"/>
                      <a:pt x="76" y="153"/>
                      <a:pt x="81" y="150"/>
                    </a:cubicBezTo>
                    <a:cubicBezTo>
                      <a:pt x="86" y="147"/>
                      <a:pt x="90" y="142"/>
                      <a:pt x="96" y="142"/>
                    </a:cubicBezTo>
                    <a:cubicBezTo>
                      <a:pt x="87" y="159"/>
                      <a:pt x="68" y="168"/>
                      <a:pt x="55" y="181"/>
                    </a:cubicBezTo>
                    <a:cubicBezTo>
                      <a:pt x="49" y="186"/>
                      <a:pt x="43" y="195"/>
                      <a:pt x="47" y="202"/>
                    </a:cubicBezTo>
                    <a:cubicBezTo>
                      <a:pt x="51" y="208"/>
                      <a:pt x="59" y="210"/>
                      <a:pt x="65" y="211"/>
                    </a:cubicBezTo>
                    <a:cubicBezTo>
                      <a:pt x="64" y="214"/>
                      <a:pt x="65" y="217"/>
                      <a:pt x="67" y="220"/>
                    </a:cubicBezTo>
                    <a:cubicBezTo>
                      <a:pt x="71" y="224"/>
                      <a:pt x="76" y="225"/>
                      <a:pt x="81" y="224"/>
                    </a:cubicBezTo>
                    <a:cubicBezTo>
                      <a:pt x="89" y="223"/>
                      <a:pt x="95" y="219"/>
                      <a:pt x="103" y="218"/>
                    </a:cubicBezTo>
                    <a:cubicBezTo>
                      <a:pt x="112" y="218"/>
                      <a:pt x="120" y="220"/>
                      <a:pt x="127" y="225"/>
                    </a:cubicBezTo>
                    <a:cubicBezTo>
                      <a:pt x="137" y="231"/>
                      <a:pt x="149" y="243"/>
                      <a:pt x="161" y="232"/>
                    </a:cubicBezTo>
                    <a:cubicBezTo>
                      <a:pt x="163" y="230"/>
                      <a:pt x="165" y="227"/>
                      <a:pt x="169" y="225"/>
                    </a:cubicBezTo>
                    <a:cubicBezTo>
                      <a:pt x="171" y="224"/>
                      <a:pt x="174" y="223"/>
                      <a:pt x="177" y="222"/>
                    </a:cubicBezTo>
                    <a:cubicBezTo>
                      <a:pt x="182" y="220"/>
                      <a:pt x="185" y="216"/>
                      <a:pt x="185" y="211"/>
                    </a:cubicBezTo>
                    <a:cubicBezTo>
                      <a:pt x="185" y="204"/>
                      <a:pt x="181" y="196"/>
                      <a:pt x="178" y="190"/>
                    </a:cubicBezTo>
                    <a:cubicBezTo>
                      <a:pt x="176" y="187"/>
                      <a:pt x="174" y="183"/>
                      <a:pt x="172" y="180"/>
                    </a:cubicBezTo>
                    <a:cubicBezTo>
                      <a:pt x="169" y="177"/>
                      <a:pt x="165" y="172"/>
                      <a:pt x="168" y="167"/>
                    </a:cubicBezTo>
                    <a:cubicBezTo>
                      <a:pt x="176" y="179"/>
                      <a:pt x="184" y="191"/>
                      <a:pt x="196" y="198"/>
                    </a:cubicBezTo>
                    <a:cubicBezTo>
                      <a:pt x="207" y="205"/>
                      <a:pt x="221" y="208"/>
                      <a:pt x="233" y="202"/>
                    </a:cubicBezTo>
                    <a:cubicBezTo>
                      <a:pt x="238" y="199"/>
                      <a:pt x="243" y="195"/>
                      <a:pt x="245" y="189"/>
                    </a:cubicBezTo>
                    <a:cubicBezTo>
                      <a:pt x="246" y="187"/>
                      <a:pt x="246" y="184"/>
                      <a:pt x="247" y="182"/>
                    </a:cubicBezTo>
                    <a:cubicBezTo>
                      <a:pt x="248" y="180"/>
                      <a:pt x="247" y="181"/>
                      <a:pt x="249" y="180"/>
                    </a:cubicBezTo>
                    <a:cubicBezTo>
                      <a:pt x="250" y="179"/>
                      <a:pt x="251" y="179"/>
                      <a:pt x="252" y="178"/>
                    </a:cubicBezTo>
                    <a:cubicBezTo>
                      <a:pt x="260" y="173"/>
                      <a:pt x="264" y="162"/>
                      <a:pt x="261" y="153"/>
                    </a:cubicBezTo>
                    <a:cubicBezTo>
                      <a:pt x="267" y="150"/>
                      <a:pt x="273" y="146"/>
                      <a:pt x="275" y="140"/>
                    </a:cubicBezTo>
                    <a:cubicBezTo>
                      <a:pt x="277" y="133"/>
                      <a:pt x="273" y="127"/>
                      <a:pt x="267" y="124"/>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2" name="Group 31"/>
            <p:cNvGrpSpPr/>
            <p:nvPr/>
          </p:nvGrpSpPr>
          <p:grpSpPr>
            <a:xfrm>
              <a:off x="8916988" y="4733926"/>
              <a:ext cx="238125" cy="215900"/>
              <a:chOff x="8916988" y="4733926"/>
              <a:chExt cx="238125" cy="215900"/>
            </a:xfrm>
          </p:grpSpPr>
          <p:sp>
            <p:nvSpPr>
              <p:cNvPr id="54" name="Freeform 87"/>
              <p:cNvSpPr>
                <a:spLocks/>
              </p:cNvSpPr>
              <p:nvPr/>
            </p:nvSpPr>
            <p:spPr bwMode="auto">
              <a:xfrm>
                <a:off x="8916988" y="4819651"/>
                <a:ext cx="47625" cy="49213"/>
              </a:xfrm>
              <a:custGeom>
                <a:avLst/>
                <a:gdLst>
                  <a:gd name="T0" fmla="*/ 9 w 18"/>
                  <a:gd name="T1" fmla="*/ 0 h 19"/>
                  <a:gd name="T2" fmla="*/ 3 w 18"/>
                  <a:gd name="T3" fmla="*/ 3 h 19"/>
                  <a:gd name="T4" fmla="*/ 0 w 18"/>
                  <a:gd name="T5" fmla="*/ 10 h 19"/>
                  <a:gd name="T6" fmla="*/ 9 w 18"/>
                  <a:gd name="T7" fmla="*/ 19 h 19"/>
                  <a:gd name="T8" fmla="*/ 15 w 18"/>
                  <a:gd name="T9" fmla="*/ 17 h 19"/>
                  <a:gd name="T10" fmla="*/ 18 w 18"/>
                  <a:gd name="T11" fmla="*/ 10 h 19"/>
                  <a:gd name="T12" fmla="*/ 9 w 18"/>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18" h="19">
                    <a:moveTo>
                      <a:pt x="9" y="0"/>
                    </a:moveTo>
                    <a:cubicBezTo>
                      <a:pt x="7" y="0"/>
                      <a:pt x="4" y="1"/>
                      <a:pt x="3" y="3"/>
                    </a:cubicBezTo>
                    <a:cubicBezTo>
                      <a:pt x="1" y="5"/>
                      <a:pt x="0" y="7"/>
                      <a:pt x="0" y="10"/>
                    </a:cubicBezTo>
                    <a:cubicBezTo>
                      <a:pt x="0" y="14"/>
                      <a:pt x="4" y="19"/>
                      <a:pt x="9" y="19"/>
                    </a:cubicBezTo>
                    <a:cubicBezTo>
                      <a:pt x="11" y="19"/>
                      <a:pt x="14" y="18"/>
                      <a:pt x="15" y="17"/>
                    </a:cubicBezTo>
                    <a:cubicBezTo>
                      <a:pt x="17" y="15"/>
                      <a:pt x="18" y="12"/>
                      <a:pt x="18" y="10"/>
                    </a:cubicBezTo>
                    <a:cubicBezTo>
                      <a:pt x="18" y="5"/>
                      <a:pt x="14" y="0"/>
                      <a:pt x="9"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5" name="Freeform 88"/>
              <p:cNvSpPr>
                <a:spLocks/>
              </p:cNvSpPr>
              <p:nvPr/>
            </p:nvSpPr>
            <p:spPr bwMode="auto">
              <a:xfrm>
                <a:off x="8928100" y="4875213"/>
                <a:ext cx="36513" cy="33338"/>
              </a:xfrm>
              <a:custGeom>
                <a:avLst/>
                <a:gdLst>
                  <a:gd name="T0" fmla="*/ 7 w 14"/>
                  <a:gd name="T1" fmla="*/ 0 h 13"/>
                  <a:gd name="T2" fmla="*/ 0 w 14"/>
                  <a:gd name="T3" fmla="*/ 6 h 13"/>
                  <a:gd name="T4" fmla="*/ 7 w 14"/>
                  <a:gd name="T5" fmla="*/ 13 h 13"/>
                  <a:gd name="T6" fmla="*/ 14 w 14"/>
                  <a:gd name="T7" fmla="*/ 7 h 13"/>
                  <a:gd name="T8" fmla="*/ 7 w 14"/>
                  <a:gd name="T9" fmla="*/ 0 h 13"/>
                </a:gdLst>
                <a:ahLst/>
                <a:cxnLst>
                  <a:cxn ang="0">
                    <a:pos x="T0" y="T1"/>
                  </a:cxn>
                  <a:cxn ang="0">
                    <a:pos x="T2" y="T3"/>
                  </a:cxn>
                  <a:cxn ang="0">
                    <a:pos x="T4" y="T5"/>
                  </a:cxn>
                  <a:cxn ang="0">
                    <a:pos x="T6" y="T7"/>
                  </a:cxn>
                  <a:cxn ang="0">
                    <a:pos x="T8" y="T9"/>
                  </a:cxn>
                </a:cxnLst>
                <a:rect l="0" t="0" r="r" b="b"/>
                <a:pathLst>
                  <a:path w="14" h="13">
                    <a:moveTo>
                      <a:pt x="7" y="0"/>
                    </a:moveTo>
                    <a:cubicBezTo>
                      <a:pt x="4" y="0"/>
                      <a:pt x="0" y="2"/>
                      <a:pt x="0" y="6"/>
                    </a:cubicBezTo>
                    <a:cubicBezTo>
                      <a:pt x="0" y="10"/>
                      <a:pt x="3" y="13"/>
                      <a:pt x="7" y="13"/>
                    </a:cubicBezTo>
                    <a:cubicBezTo>
                      <a:pt x="10" y="13"/>
                      <a:pt x="14" y="10"/>
                      <a:pt x="14" y="7"/>
                    </a:cubicBezTo>
                    <a:cubicBezTo>
                      <a:pt x="14" y="3"/>
                      <a:pt x="11"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6" name="Freeform 89"/>
              <p:cNvSpPr>
                <a:spLocks/>
              </p:cNvSpPr>
              <p:nvPr/>
            </p:nvSpPr>
            <p:spPr bwMode="auto">
              <a:xfrm>
                <a:off x="8916988" y="4775201"/>
                <a:ext cx="41275" cy="39688"/>
              </a:xfrm>
              <a:custGeom>
                <a:avLst/>
                <a:gdLst>
                  <a:gd name="T0" fmla="*/ 15 w 16"/>
                  <a:gd name="T1" fmla="*/ 5 h 15"/>
                  <a:gd name="T2" fmla="*/ 11 w 16"/>
                  <a:gd name="T3" fmla="*/ 1 h 15"/>
                  <a:gd name="T4" fmla="*/ 11 w 16"/>
                  <a:gd name="T5" fmla="*/ 1 h 15"/>
                  <a:gd name="T6" fmla="*/ 2 w 16"/>
                  <a:gd name="T7" fmla="*/ 10 h 15"/>
                  <a:gd name="T8" fmla="*/ 7 w 16"/>
                  <a:gd name="T9" fmla="*/ 15 h 15"/>
                  <a:gd name="T10" fmla="*/ 14 w 16"/>
                  <a:gd name="T11" fmla="*/ 12 h 15"/>
                  <a:gd name="T12" fmla="*/ 15 w 16"/>
                  <a:gd name="T13" fmla="*/ 11 h 15"/>
                  <a:gd name="T14" fmla="*/ 15 w 16"/>
                  <a:gd name="T15" fmla="*/ 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5">
                    <a:moveTo>
                      <a:pt x="15" y="5"/>
                    </a:moveTo>
                    <a:cubicBezTo>
                      <a:pt x="14" y="3"/>
                      <a:pt x="13" y="2"/>
                      <a:pt x="11" y="1"/>
                    </a:cubicBezTo>
                    <a:cubicBezTo>
                      <a:pt x="11" y="1"/>
                      <a:pt x="11" y="1"/>
                      <a:pt x="11" y="1"/>
                    </a:cubicBezTo>
                    <a:cubicBezTo>
                      <a:pt x="5" y="0"/>
                      <a:pt x="0" y="5"/>
                      <a:pt x="2" y="10"/>
                    </a:cubicBezTo>
                    <a:cubicBezTo>
                      <a:pt x="3" y="13"/>
                      <a:pt x="5" y="14"/>
                      <a:pt x="7" y="15"/>
                    </a:cubicBezTo>
                    <a:cubicBezTo>
                      <a:pt x="10" y="15"/>
                      <a:pt x="13" y="14"/>
                      <a:pt x="14" y="12"/>
                    </a:cubicBezTo>
                    <a:cubicBezTo>
                      <a:pt x="15" y="11"/>
                      <a:pt x="15" y="11"/>
                      <a:pt x="15" y="11"/>
                    </a:cubicBezTo>
                    <a:cubicBezTo>
                      <a:pt x="16" y="10"/>
                      <a:pt x="16" y="7"/>
                      <a:pt x="15" y="5"/>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7" name="Freeform 90"/>
              <p:cNvSpPr>
                <a:spLocks noEditPoints="1"/>
              </p:cNvSpPr>
              <p:nvPr/>
            </p:nvSpPr>
            <p:spPr bwMode="auto">
              <a:xfrm>
                <a:off x="8956675" y="4733926"/>
                <a:ext cx="198438" cy="215900"/>
              </a:xfrm>
              <a:custGeom>
                <a:avLst/>
                <a:gdLst>
                  <a:gd name="T0" fmla="*/ 63 w 76"/>
                  <a:gd name="T1" fmla="*/ 45 h 83"/>
                  <a:gd name="T2" fmla="*/ 59 w 76"/>
                  <a:gd name="T3" fmla="*/ 39 h 83"/>
                  <a:gd name="T4" fmla="*/ 71 w 76"/>
                  <a:gd name="T5" fmla="*/ 38 h 83"/>
                  <a:gd name="T6" fmla="*/ 71 w 76"/>
                  <a:gd name="T7" fmla="*/ 30 h 83"/>
                  <a:gd name="T8" fmla="*/ 58 w 76"/>
                  <a:gd name="T9" fmla="*/ 28 h 83"/>
                  <a:gd name="T10" fmla="*/ 49 w 76"/>
                  <a:gd name="T11" fmla="*/ 22 h 83"/>
                  <a:gd name="T12" fmla="*/ 56 w 76"/>
                  <a:gd name="T13" fmla="*/ 13 h 83"/>
                  <a:gd name="T14" fmla="*/ 40 w 76"/>
                  <a:gd name="T15" fmla="*/ 6 h 83"/>
                  <a:gd name="T16" fmla="*/ 34 w 76"/>
                  <a:gd name="T17" fmla="*/ 2 h 83"/>
                  <a:gd name="T18" fmla="*/ 24 w 76"/>
                  <a:gd name="T19" fmla="*/ 8 h 83"/>
                  <a:gd name="T20" fmla="*/ 7 w 76"/>
                  <a:gd name="T21" fmla="*/ 22 h 83"/>
                  <a:gd name="T22" fmla="*/ 8 w 76"/>
                  <a:gd name="T23" fmla="*/ 38 h 83"/>
                  <a:gd name="T24" fmla="*/ 16 w 76"/>
                  <a:gd name="T25" fmla="*/ 27 h 83"/>
                  <a:gd name="T26" fmla="*/ 22 w 76"/>
                  <a:gd name="T27" fmla="*/ 31 h 83"/>
                  <a:gd name="T28" fmla="*/ 16 w 76"/>
                  <a:gd name="T29" fmla="*/ 36 h 83"/>
                  <a:gd name="T30" fmla="*/ 14 w 76"/>
                  <a:gd name="T31" fmla="*/ 42 h 83"/>
                  <a:gd name="T32" fmla="*/ 4 w 76"/>
                  <a:gd name="T33" fmla="*/ 49 h 83"/>
                  <a:gd name="T34" fmla="*/ 6 w 76"/>
                  <a:gd name="T35" fmla="*/ 61 h 83"/>
                  <a:gd name="T36" fmla="*/ 9 w 76"/>
                  <a:gd name="T37" fmla="*/ 77 h 83"/>
                  <a:gd name="T38" fmla="*/ 17 w 76"/>
                  <a:gd name="T39" fmla="*/ 64 h 83"/>
                  <a:gd name="T40" fmla="*/ 21 w 76"/>
                  <a:gd name="T41" fmla="*/ 70 h 83"/>
                  <a:gd name="T42" fmla="*/ 25 w 76"/>
                  <a:gd name="T43" fmla="*/ 83 h 83"/>
                  <a:gd name="T44" fmla="*/ 35 w 76"/>
                  <a:gd name="T45" fmla="*/ 83 h 83"/>
                  <a:gd name="T46" fmla="*/ 39 w 76"/>
                  <a:gd name="T47" fmla="*/ 77 h 83"/>
                  <a:gd name="T48" fmla="*/ 51 w 76"/>
                  <a:gd name="T49" fmla="*/ 75 h 83"/>
                  <a:gd name="T50" fmla="*/ 53 w 76"/>
                  <a:gd name="T51" fmla="*/ 65 h 83"/>
                  <a:gd name="T52" fmla="*/ 67 w 76"/>
                  <a:gd name="T53" fmla="*/ 52 h 83"/>
                  <a:gd name="T54" fmla="*/ 69 w 76"/>
                  <a:gd name="T55" fmla="*/ 41 h 83"/>
                  <a:gd name="T56" fmla="*/ 41 w 76"/>
                  <a:gd name="T57" fmla="*/ 24 h 83"/>
                  <a:gd name="T58" fmla="*/ 41 w 76"/>
                  <a:gd name="T59" fmla="*/ 21 h 83"/>
                  <a:gd name="T60" fmla="*/ 35 w 76"/>
                  <a:gd name="T61" fmla="*/ 73 h 83"/>
                  <a:gd name="T62" fmla="*/ 30 w 76"/>
                  <a:gd name="T63" fmla="*/ 75 h 83"/>
                  <a:gd name="T64" fmla="*/ 35 w 76"/>
                  <a:gd name="T65" fmla="*/ 71 h 83"/>
                  <a:gd name="T66" fmla="*/ 35 w 76"/>
                  <a:gd name="T67" fmla="*/ 73 h 83"/>
                  <a:gd name="T68" fmla="*/ 41 w 76"/>
                  <a:gd name="T69" fmla="*/ 47 h 83"/>
                  <a:gd name="T70" fmla="*/ 32 w 76"/>
                  <a:gd name="T71" fmla="*/ 49 h 83"/>
                  <a:gd name="T72" fmla="*/ 32 w 76"/>
                  <a:gd name="T73" fmla="*/ 34 h 83"/>
                  <a:gd name="T74" fmla="*/ 36 w 76"/>
                  <a:gd name="T75" fmla="*/ 34 h 83"/>
                  <a:gd name="T76" fmla="*/ 47 w 76"/>
                  <a:gd name="T77" fmla="*/ 4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 h="83">
                    <a:moveTo>
                      <a:pt x="69" y="41"/>
                    </a:moveTo>
                    <a:cubicBezTo>
                      <a:pt x="66" y="41"/>
                      <a:pt x="64" y="43"/>
                      <a:pt x="63" y="45"/>
                    </a:cubicBezTo>
                    <a:cubicBezTo>
                      <a:pt x="62" y="43"/>
                      <a:pt x="59" y="42"/>
                      <a:pt x="57" y="42"/>
                    </a:cubicBezTo>
                    <a:cubicBezTo>
                      <a:pt x="57" y="41"/>
                      <a:pt x="58" y="40"/>
                      <a:pt x="59" y="39"/>
                    </a:cubicBezTo>
                    <a:cubicBezTo>
                      <a:pt x="60" y="41"/>
                      <a:pt x="62" y="42"/>
                      <a:pt x="64" y="42"/>
                    </a:cubicBezTo>
                    <a:cubicBezTo>
                      <a:pt x="67" y="42"/>
                      <a:pt x="69" y="40"/>
                      <a:pt x="71" y="38"/>
                    </a:cubicBezTo>
                    <a:cubicBezTo>
                      <a:pt x="72" y="36"/>
                      <a:pt x="73" y="32"/>
                      <a:pt x="71" y="30"/>
                    </a:cubicBezTo>
                    <a:cubicBezTo>
                      <a:pt x="71" y="30"/>
                      <a:pt x="71" y="30"/>
                      <a:pt x="71" y="30"/>
                    </a:cubicBezTo>
                    <a:cubicBezTo>
                      <a:pt x="69" y="27"/>
                      <a:pt x="67" y="26"/>
                      <a:pt x="64" y="25"/>
                    </a:cubicBezTo>
                    <a:cubicBezTo>
                      <a:pt x="62" y="25"/>
                      <a:pt x="60" y="26"/>
                      <a:pt x="58" y="28"/>
                    </a:cubicBezTo>
                    <a:cubicBezTo>
                      <a:pt x="58" y="28"/>
                      <a:pt x="57" y="27"/>
                      <a:pt x="57" y="26"/>
                    </a:cubicBezTo>
                    <a:cubicBezTo>
                      <a:pt x="54" y="24"/>
                      <a:pt x="52" y="23"/>
                      <a:pt x="49" y="22"/>
                    </a:cubicBezTo>
                    <a:cubicBezTo>
                      <a:pt x="50" y="22"/>
                      <a:pt x="52" y="21"/>
                      <a:pt x="53" y="20"/>
                    </a:cubicBezTo>
                    <a:cubicBezTo>
                      <a:pt x="55" y="19"/>
                      <a:pt x="56" y="16"/>
                      <a:pt x="56" y="13"/>
                    </a:cubicBezTo>
                    <a:cubicBezTo>
                      <a:pt x="56" y="8"/>
                      <a:pt x="52" y="3"/>
                      <a:pt x="47" y="3"/>
                    </a:cubicBezTo>
                    <a:cubicBezTo>
                      <a:pt x="44" y="3"/>
                      <a:pt x="42" y="4"/>
                      <a:pt x="40" y="6"/>
                    </a:cubicBezTo>
                    <a:cubicBezTo>
                      <a:pt x="40" y="6"/>
                      <a:pt x="39" y="6"/>
                      <a:pt x="39" y="7"/>
                    </a:cubicBezTo>
                    <a:cubicBezTo>
                      <a:pt x="38" y="4"/>
                      <a:pt x="37" y="2"/>
                      <a:pt x="34" y="2"/>
                    </a:cubicBezTo>
                    <a:cubicBezTo>
                      <a:pt x="34" y="2"/>
                      <a:pt x="34" y="2"/>
                      <a:pt x="34" y="2"/>
                    </a:cubicBezTo>
                    <a:cubicBezTo>
                      <a:pt x="29" y="0"/>
                      <a:pt x="24" y="4"/>
                      <a:pt x="24" y="8"/>
                    </a:cubicBezTo>
                    <a:cubicBezTo>
                      <a:pt x="23" y="7"/>
                      <a:pt x="20" y="5"/>
                      <a:pt x="17" y="5"/>
                    </a:cubicBezTo>
                    <a:cubicBezTo>
                      <a:pt x="7" y="5"/>
                      <a:pt x="4" y="15"/>
                      <a:pt x="7" y="22"/>
                    </a:cubicBezTo>
                    <a:cubicBezTo>
                      <a:pt x="3" y="22"/>
                      <a:pt x="0" y="26"/>
                      <a:pt x="0" y="30"/>
                    </a:cubicBezTo>
                    <a:cubicBezTo>
                      <a:pt x="0" y="34"/>
                      <a:pt x="3" y="38"/>
                      <a:pt x="8" y="38"/>
                    </a:cubicBezTo>
                    <a:cubicBezTo>
                      <a:pt x="13" y="38"/>
                      <a:pt x="17" y="35"/>
                      <a:pt x="17" y="30"/>
                    </a:cubicBezTo>
                    <a:cubicBezTo>
                      <a:pt x="17" y="29"/>
                      <a:pt x="17" y="28"/>
                      <a:pt x="16" y="27"/>
                    </a:cubicBezTo>
                    <a:cubicBezTo>
                      <a:pt x="17" y="27"/>
                      <a:pt x="18" y="26"/>
                      <a:pt x="19" y="26"/>
                    </a:cubicBezTo>
                    <a:cubicBezTo>
                      <a:pt x="20" y="28"/>
                      <a:pt x="20" y="30"/>
                      <a:pt x="22" y="31"/>
                    </a:cubicBezTo>
                    <a:cubicBezTo>
                      <a:pt x="22" y="31"/>
                      <a:pt x="22" y="31"/>
                      <a:pt x="22" y="31"/>
                    </a:cubicBezTo>
                    <a:cubicBezTo>
                      <a:pt x="20" y="32"/>
                      <a:pt x="17" y="34"/>
                      <a:pt x="16" y="36"/>
                    </a:cubicBezTo>
                    <a:cubicBezTo>
                      <a:pt x="16" y="36"/>
                      <a:pt x="16" y="36"/>
                      <a:pt x="16" y="36"/>
                    </a:cubicBezTo>
                    <a:cubicBezTo>
                      <a:pt x="15" y="38"/>
                      <a:pt x="14" y="40"/>
                      <a:pt x="14" y="42"/>
                    </a:cubicBezTo>
                    <a:cubicBezTo>
                      <a:pt x="11" y="42"/>
                      <a:pt x="9" y="43"/>
                      <a:pt x="6" y="45"/>
                    </a:cubicBezTo>
                    <a:cubicBezTo>
                      <a:pt x="5" y="46"/>
                      <a:pt x="4" y="47"/>
                      <a:pt x="4" y="49"/>
                    </a:cubicBezTo>
                    <a:cubicBezTo>
                      <a:pt x="2" y="52"/>
                      <a:pt x="2" y="56"/>
                      <a:pt x="4" y="58"/>
                    </a:cubicBezTo>
                    <a:cubicBezTo>
                      <a:pt x="5" y="59"/>
                      <a:pt x="5" y="60"/>
                      <a:pt x="6" y="61"/>
                    </a:cubicBezTo>
                    <a:cubicBezTo>
                      <a:pt x="6" y="62"/>
                      <a:pt x="7" y="62"/>
                      <a:pt x="8" y="63"/>
                    </a:cubicBezTo>
                    <a:cubicBezTo>
                      <a:pt x="0" y="64"/>
                      <a:pt x="0" y="77"/>
                      <a:pt x="9" y="77"/>
                    </a:cubicBezTo>
                    <a:cubicBezTo>
                      <a:pt x="16" y="77"/>
                      <a:pt x="18" y="69"/>
                      <a:pt x="15" y="65"/>
                    </a:cubicBezTo>
                    <a:cubicBezTo>
                      <a:pt x="15" y="65"/>
                      <a:pt x="16" y="65"/>
                      <a:pt x="17" y="64"/>
                    </a:cubicBezTo>
                    <a:cubicBezTo>
                      <a:pt x="17" y="66"/>
                      <a:pt x="18" y="68"/>
                      <a:pt x="19" y="69"/>
                    </a:cubicBezTo>
                    <a:cubicBezTo>
                      <a:pt x="20" y="69"/>
                      <a:pt x="20" y="70"/>
                      <a:pt x="21" y="70"/>
                    </a:cubicBezTo>
                    <a:cubicBezTo>
                      <a:pt x="18" y="72"/>
                      <a:pt x="17" y="75"/>
                      <a:pt x="18" y="78"/>
                    </a:cubicBezTo>
                    <a:cubicBezTo>
                      <a:pt x="18" y="81"/>
                      <a:pt x="22" y="83"/>
                      <a:pt x="25" y="83"/>
                    </a:cubicBezTo>
                    <a:cubicBezTo>
                      <a:pt x="27" y="82"/>
                      <a:pt x="29" y="81"/>
                      <a:pt x="30" y="79"/>
                    </a:cubicBezTo>
                    <a:cubicBezTo>
                      <a:pt x="30" y="81"/>
                      <a:pt x="32" y="83"/>
                      <a:pt x="35" y="83"/>
                    </a:cubicBezTo>
                    <a:cubicBezTo>
                      <a:pt x="38" y="83"/>
                      <a:pt x="40" y="80"/>
                      <a:pt x="39" y="77"/>
                    </a:cubicBezTo>
                    <a:cubicBezTo>
                      <a:pt x="39" y="77"/>
                      <a:pt x="39" y="77"/>
                      <a:pt x="39" y="77"/>
                    </a:cubicBezTo>
                    <a:cubicBezTo>
                      <a:pt x="41" y="78"/>
                      <a:pt x="42" y="78"/>
                      <a:pt x="44" y="78"/>
                    </a:cubicBezTo>
                    <a:cubicBezTo>
                      <a:pt x="46" y="78"/>
                      <a:pt x="49" y="77"/>
                      <a:pt x="51" y="75"/>
                    </a:cubicBezTo>
                    <a:cubicBezTo>
                      <a:pt x="53" y="74"/>
                      <a:pt x="54" y="71"/>
                      <a:pt x="54" y="68"/>
                    </a:cubicBezTo>
                    <a:cubicBezTo>
                      <a:pt x="54" y="67"/>
                      <a:pt x="54" y="66"/>
                      <a:pt x="53" y="65"/>
                    </a:cubicBezTo>
                    <a:cubicBezTo>
                      <a:pt x="54" y="66"/>
                      <a:pt x="55" y="66"/>
                      <a:pt x="55" y="66"/>
                    </a:cubicBezTo>
                    <a:cubicBezTo>
                      <a:pt x="64" y="66"/>
                      <a:pt x="67" y="59"/>
                      <a:pt x="67" y="52"/>
                    </a:cubicBezTo>
                    <a:cubicBezTo>
                      <a:pt x="67" y="52"/>
                      <a:pt x="68" y="53"/>
                      <a:pt x="69" y="53"/>
                    </a:cubicBezTo>
                    <a:cubicBezTo>
                      <a:pt x="76" y="53"/>
                      <a:pt x="76" y="41"/>
                      <a:pt x="69" y="41"/>
                    </a:cubicBezTo>
                    <a:close/>
                    <a:moveTo>
                      <a:pt x="45" y="23"/>
                    </a:moveTo>
                    <a:cubicBezTo>
                      <a:pt x="44" y="23"/>
                      <a:pt x="42" y="23"/>
                      <a:pt x="41" y="24"/>
                    </a:cubicBezTo>
                    <a:cubicBezTo>
                      <a:pt x="41" y="24"/>
                      <a:pt x="41" y="24"/>
                      <a:pt x="41" y="23"/>
                    </a:cubicBezTo>
                    <a:cubicBezTo>
                      <a:pt x="41" y="23"/>
                      <a:pt x="41" y="22"/>
                      <a:pt x="41" y="21"/>
                    </a:cubicBezTo>
                    <a:cubicBezTo>
                      <a:pt x="42" y="22"/>
                      <a:pt x="44" y="22"/>
                      <a:pt x="45" y="23"/>
                    </a:cubicBezTo>
                    <a:close/>
                    <a:moveTo>
                      <a:pt x="35" y="73"/>
                    </a:moveTo>
                    <a:cubicBezTo>
                      <a:pt x="33" y="73"/>
                      <a:pt x="31" y="74"/>
                      <a:pt x="30" y="76"/>
                    </a:cubicBezTo>
                    <a:cubicBezTo>
                      <a:pt x="30" y="75"/>
                      <a:pt x="30" y="75"/>
                      <a:pt x="30" y="75"/>
                    </a:cubicBezTo>
                    <a:cubicBezTo>
                      <a:pt x="30" y="74"/>
                      <a:pt x="30" y="73"/>
                      <a:pt x="29" y="72"/>
                    </a:cubicBezTo>
                    <a:cubicBezTo>
                      <a:pt x="31" y="72"/>
                      <a:pt x="33" y="72"/>
                      <a:pt x="35" y="71"/>
                    </a:cubicBezTo>
                    <a:cubicBezTo>
                      <a:pt x="35" y="72"/>
                      <a:pt x="35" y="73"/>
                      <a:pt x="36" y="73"/>
                    </a:cubicBezTo>
                    <a:cubicBezTo>
                      <a:pt x="36" y="73"/>
                      <a:pt x="36" y="73"/>
                      <a:pt x="35" y="73"/>
                    </a:cubicBezTo>
                    <a:close/>
                    <a:moveTo>
                      <a:pt x="46" y="49"/>
                    </a:moveTo>
                    <a:cubicBezTo>
                      <a:pt x="44" y="48"/>
                      <a:pt x="43" y="47"/>
                      <a:pt x="41" y="47"/>
                    </a:cubicBezTo>
                    <a:cubicBezTo>
                      <a:pt x="38" y="47"/>
                      <a:pt x="36" y="48"/>
                      <a:pt x="35" y="51"/>
                    </a:cubicBezTo>
                    <a:cubicBezTo>
                      <a:pt x="34" y="50"/>
                      <a:pt x="33" y="49"/>
                      <a:pt x="32" y="49"/>
                    </a:cubicBezTo>
                    <a:cubicBezTo>
                      <a:pt x="34" y="47"/>
                      <a:pt x="35" y="45"/>
                      <a:pt x="35" y="42"/>
                    </a:cubicBezTo>
                    <a:cubicBezTo>
                      <a:pt x="35" y="39"/>
                      <a:pt x="34" y="36"/>
                      <a:pt x="32" y="34"/>
                    </a:cubicBezTo>
                    <a:cubicBezTo>
                      <a:pt x="33" y="34"/>
                      <a:pt x="35" y="33"/>
                      <a:pt x="36" y="33"/>
                    </a:cubicBezTo>
                    <a:cubicBezTo>
                      <a:pt x="36" y="33"/>
                      <a:pt x="36" y="34"/>
                      <a:pt x="36" y="34"/>
                    </a:cubicBezTo>
                    <a:cubicBezTo>
                      <a:pt x="36" y="37"/>
                      <a:pt x="37" y="40"/>
                      <a:pt x="39" y="42"/>
                    </a:cubicBezTo>
                    <a:cubicBezTo>
                      <a:pt x="41" y="45"/>
                      <a:pt x="44" y="46"/>
                      <a:pt x="47" y="46"/>
                    </a:cubicBezTo>
                    <a:cubicBezTo>
                      <a:pt x="46" y="47"/>
                      <a:pt x="46" y="48"/>
                      <a:pt x="46" y="49"/>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8" name="Freeform 91"/>
              <p:cNvSpPr>
                <a:spLocks/>
              </p:cNvSpPr>
              <p:nvPr/>
            </p:nvSpPr>
            <p:spPr bwMode="auto">
              <a:xfrm>
                <a:off x="9102725" y="4772026"/>
                <a:ext cx="25400" cy="26988"/>
              </a:xfrm>
              <a:custGeom>
                <a:avLst/>
                <a:gdLst>
                  <a:gd name="T0" fmla="*/ 5 w 10"/>
                  <a:gd name="T1" fmla="*/ 0 h 10"/>
                  <a:gd name="T2" fmla="*/ 0 w 10"/>
                  <a:gd name="T3" fmla="*/ 5 h 10"/>
                  <a:gd name="T4" fmla="*/ 5 w 10"/>
                  <a:gd name="T5" fmla="*/ 10 h 10"/>
                  <a:gd name="T6" fmla="*/ 10 w 10"/>
                  <a:gd name="T7" fmla="*/ 5 h 10"/>
                  <a:gd name="T8" fmla="*/ 5 w 10"/>
                  <a:gd name="T9" fmla="*/ 0 h 10"/>
                </a:gdLst>
                <a:ahLst/>
                <a:cxnLst>
                  <a:cxn ang="0">
                    <a:pos x="T0" y="T1"/>
                  </a:cxn>
                  <a:cxn ang="0">
                    <a:pos x="T2" y="T3"/>
                  </a:cxn>
                  <a:cxn ang="0">
                    <a:pos x="T4" y="T5"/>
                  </a:cxn>
                  <a:cxn ang="0">
                    <a:pos x="T6" y="T7"/>
                  </a:cxn>
                  <a:cxn ang="0">
                    <a:pos x="T8" y="T9"/>
                  </a:cxn>
                </a:cxnLst>
                <a:rect l="0" t="0" r="r" b="b"/>
                <a:pathLst>
                  <a:path w="10" h="10">
                    <a:moveTo>
                      <a:pt x="5" y="0"/>
                    </a:moveTo>
                    <a:cubicBezTo>
                      <a:pt x="2" y="0"/>
                      <a:pt x="0" y="2"/>
                      <a:pt x="0" y="5"/>
                    </a:cubicBezTo>
                    <a:cubicBezTo>
                      <a:pt x="0" y="7"/>
                      <a:pt x="2" y="10"/>
                      <a:pt x="5" y="10"/>
                    </a:cubicBezTo>
                    <a:cubicBezTo>
                      <a:pt x="7" y="10"/>
                      <a:pt x="10" y="8"/>
                      <a:pt x="10" y="5"/>
                    </a:cubicBezTo>
                    <a:cubicBezTo>
                      <a:pt x="10" y="2"/>
                      <a:pt x="8" y="0"/>
                      <a:pt x="5"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9" name="Freeform 92"/>
              <p:cNvSpPr>
                <a:spLocks/>
              </p:cNvSpPr>
              <p:nvPr/>
            </p:nvSpPr>
            <p:spPr bwMode="auto">
              <a:xfrm>
                <a:off x="9097963" y="4905376"/>
                <a:ext cx="36513" cy="28575"/>
              </a:xfrm>
              <a:custGeom>
                <a:avLst/>
                <a:gdLst>
                  <a:gd name="T0" fmla="*/ 7 w 14"/>
                  <a:gd name="T1" fmla="*/ 0 h 11"/>
                  <a:gd name="T2" fmla="*/ 7 w 14"/>
                  <a:gd name="T3" fmla="*/ 11 h 11"/>
                  <a:gd name="T4" fmla="*/ 7 w 14"/>
                  <a:gd name="T5" fmla="*/ 0 h 11"/>
                </a:gdLst>
                <a:ahLst/>
                <a:cxnLst>
                  <a:cxn ang="0">
                    <a:pos x="T0" y="T1"/>
                  </a:cxn>
                  <a:cxn ang="0">
                    <a:pos x="T2" y="T3"/>
                  </a:cxn>
                  <a:cxn ang="0">
                    <a:pos x="T4" y="T5"/>
                  </a:cxn>
                </a:cxnLst>
                <a:rect l="0" t="0" r="r" b="b"/>
                <a:pathLst>
                  <a:path w="14" h="11">
                    <a:moveTo>
                      <a:pt x="7" y="0"/>
                    </a:moveTo>
                    <a:cubicBezTo>
                      <a:pt x="0" y="0"/>
                      <a:pt x="0" y="11"/>
                      <a:pt x="7" y="11"/>
                    </a:cubicBezTo>
                    <a:cubicBezTo>
                      <a:pt x="14" y="11"/>
                      <a:pt x="14"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3" name="Group 32"/>
            <p:cNvGrpSpPr/>
            <p:nvPr/>
          </p:nvGrpSpPr>
          <p:grpSpPr>
            <a:xfrm>
              <a:off x="8686800" y="4557713"/>
              <a:ext cx="682626" cy="577851"/>
              <a:chOff x="8686800" y="4557713"/>
              <a:chExt cx="682626" cy="577851"/>
            </a:xfrm>
          </p:grpSpPr>
          <p:sp>
            <p:nvSpPr>
              <p:cNvPr id="34" name="Freeform 93"/>
              <p:cNvSpPr>
                <a:spLocks/>
              </p:cNvSpPr>
              <p:nvPr/>
            </p:nvSpPr>
            <p:spPr bwMode="auto">
              <a:xfrm>
                <a:off x="8843963" y="4919663"/>
                <a:ext cx="104775" cy="146050"/>
              </a:xfrm>
              <a:custGeom>
                <a:avLst/>
                <a:gdLst>
                  <a:gd name="T0" fmla="*/ 39 w 40"/>
                  <a:gd name="T1" fmla="*/ 1 h 56"/>
                  <a:gd name="T2" fmla="*/ 21 w 40"/>
                  <a:gd name="T3" fmla="*/ 27 h 56"/>
                  <a:gd name="T4" fmla="*/ 0 w 40"/>
                  <a:gd name="T5" fmla="*/ 55 h 56"/>
                  <a:gd name="T6" fmla="*/ 1 w 40"/>
                  <a:gd name="T7" fmla="*/ 56 h 56"/>
                  <a:gd name="T8" fmla="*/ 21 w 40"/>
                  <a:gd name="T9" fmla="*/ 29 h 56"/>
                  <a:gd name="T10" fmla="*/ 39 w 40"/>
                  <a:gd name="T11" fmla="*/ 1 h 56"/>
                  <a:gd name="T12" fmla="*/ 39 w 40"/>
                  <a:gd name="T13" fmla="*/ 1 h 56"/>
                </a:gdLst>
                <a:ahLst/>
                <a:cxnLst>
                  <a:cxn ang="0">
                    <a:pos x="T0" y="T1"/>
                  </a:cxn>
                  <a:cxn ang="0">
                    <a:pos x="T2" y="T3"/>
                  </a:cxn>
                  <a:cxn ang="0">
                    <a:pos x="T4" y="T5"/>
                  </a:cxn>
                  <a:cxn ang="0">
                    <a:pos x="T6" y="T7"/>
                  </a:cxn>
                  <a:cxn ang="0">
                    <a:pos x="T8" y="T9"/>
                  </a:cxn>
                  <a:cxn ang="0">
                    <a:pos x="T10" y="T11"/>
                  </a:cxn>
                  <a:cxn ang="0">
                    <a:pos x="T12" y="T13"/>
                  </a:cxn>
                </a:cxnLst>
                <a:rect l="0" t="0" r="r" b="b"/>
                <a:pathLst>
                  <a:path w="40" h="56">
                    <a:moveTo>
                      <a:pt x="39" y="1"/>
                    </a:moveTo>
                    <a:cubicBezTo>
                      <a:pt x="32" y="9"/>
                      <a:pt x="27" y="19"/>
                      <a:pt x="21" y="27"/>
                    </a:cubicBezTo>
                    <a:cubicBezTo>
                      <a:pt x="14" y="37"/>
                      <a:pt x="6" y="45"/>
                      <a:pt x="0" y="55"/>
                    </a:cubicBezTo>
                    <a:cubicBezTo>
                      <a:pt x="0" y="56"/>
                      <a:pt x="1" y="56"/>
                      <a:pt x="1" y="56"/>
                    </a:cubicBezTo>
                    <a:cubicBezTo>
                      <a:pt x="9" y="48"/>
                      <a:pt x="15" y="38"/>
                      <a:pt x="21" y="29"/>
                    </a:cubicBezTo>
                    <a:cubicBezTo>
                      <a:pt x="28" y="21"/>
                      <a:pt x="35" y="11"/>
                      <a:pt x="39" y="1"/>
                    </a:cubicBezTo>
                    <a:cubicBezTo>
                      <a:pt x="40" y="1"/>
                      <a:pt x="39" y="0"/>
                      <a:pt x="39"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5" name="Freeform 94"/>
              <p:cNvSpPr>
                <a:spLocks/>
              </p:cNvSpPr>
              <p:nvPr/>
            </p:nvSpPr>
            <p:spPr bwMode="auto">
              <a:xfrm>
                <a:off x="8899525" y="4937126"/>
                <a:ext cx="61913" cy="138113"/>
              </a:xfrm>
              <a:custGeom>
                <a:avLst/>
                <a:gdLst>
                  <a:gd name="T0" fmla="*/ 23 w 24"/>
                  <a:gd name="T1" fmla="*/ 0 h 53"/>
                  <a:gd name="T2" fmla="*/ 22 w 24"/>
                  <a:gd name="T3" fmla="*/ 0 h 53"/>
                  <a:gd name="T4" fmla="*/ 22 w 24"/>
                  <a:gd name="T5" fmla="*/ 0 h 53"/>
                  <a:gd name="T6" fmla="*/ 11 w 24"/>
                  <a:gd name="T7" fmla="*/ 25 h 53"/>
                  <a:gd name="T8" fmla="*/ 0 w 24"/>
                  <a:gd name="T9" fmla="*/ 52 h 53"/>
                  <a:gd name="T10" fmla="*/ 1 w 24"/>
                  <a:gd name="T11" fmla="*/ 53 h 53"/>
                  <a:gd name="T12" fmla="*/ 11 w 24"/>
                  <a:gd name="T13" fmla="*/ 28 h 53"/>
                  <a:gd name="T14" fmla="*/ 22 w 24"/>
                  <a:gd name="T15" fmla="*/ 2 h 53"/>
                  <a:gd name="T16" fmla="*/ 20 w 24"/>
                  <a:gd name="T17" fmla="*/ 26 h 53"/>
                  <a:gd name="T18" fmla="*/ 15 w 24"/>
                  <a:gd name="T19" fmla="*/ 51 h 53"/>
                  <a:gd name="T20" fmla="*/ 16 w 24"/>
                  <a:gd name="T21" fmla="*/ 51 h 53"/>
                  <a:gd name="T22" fmla="*/ 22 w 24"/>
                  <a:gd name="T23" fmla="*/ 26 h 53"/>
                  <a:gd name="T24" fmla="*/ 23 w 24"/>
                  <a:gd name="T25"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53">
                    <a:moveTo>
                      <a:pt x="23" y="0"/>
                    </a:moveTo>
                    <a:cubicBezTo>
                      <a:pt x="23" y="0"/>
                      <a:pt x="22" y="0"/>
                      <a:pt x="22" y="0"/>
                    </a:cubicBezTo>
                    <a:cubicBezTo>
                      <a:pt x="22" y="0"/>
                      <a:pt x="22" y="0"/>
                      <a:pt x="22" y="0"/>
                    </a:cubicBezTo>
                    <a:cubicBezTo>
                      <a:pt x="18" y="8"/>
                      <a:pt x="14" y="16"/>
                      <a:pt x="11" y="25"/>
                    </a:cubicBezTo>
                    <a:cubicBezTo>
                      <a:pt x="7" y="34"/>
                      <a:pt x="2" y="43"/>
                      <a:pt x="0" y="52"/>
                    </a:cubicBezTo>
                    <a:cubicBezTo>
                      <a:pt x="0" y="53"/>
                      <a:pt x="1" y="53"/>
                      <a:pt x="1" y="53"/>
                    </a:cubicBezTo>
                    <a:cubicBezTo>
                      <a:pt x="5" y="45"/>
                      <a:pt x="8" y="36"/>
                      <a:pt x="11" y="28"/>
                    </a:cubicBezTo>
                    <a:cubicBezTo>
                      <a:pt x="15" y="19"/>
                      <a:pt x="19" y="10"/>
                      <a:pt x="22" y="2"/>
                    </a:cubicBezTo>
                    <a:cubicBezTo>
                      <a:pt x="21" y="10"/>
                      <a:pt x="21" y="18"/>
                      <a:pt x="20" y="26"/>
                    </a:cubicBezTo>
                    <a:cubicBezTo>
                      <a:pt x="18" y="34"/>
                      <a:pt x="16" y="43"/>
                      <a:pt x="15" y="51"/>
                    </a:cubicBezTo>
                    <a:cubicBezTo>
                      <a:pt x="15" y="52"/>
                      <a:pt x="16" y="52"/>
                      <a:pt x="16" y="51"/>
                    </a:cubicBezTo>
                    <a:cubicBezTo>
                      <a:pt x="19" y="44"/>
                      <a:pt x="21" y="34"/>
                      <a:pt x="22" y="26"/>
                    </a:cubicBezTo>
                    <a:cubicBezTo>
                      <a:pt x="23" y="18"/>
                      <a:pt x="24" y="9"/>
                      <a:pt x="23"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6" name="Freeform 95"/>
              <p:cNvSpPr>
                <a:spLocks/>
              </p:cNvSpPr>
              <p:nvPr/>
            </p:nvSpPr>
            <p:spPr bwMode="auto">
              <a:xfrm>
                <a:off x="8997950" y="4949826"/>
                <a:ext cx="49213" cy="185738"/>
              </a:xfrm>
              <a:custGeom>
                <a:avLst/>
                <a:gdLst>
                  <a:gd name="T0" fmla="*/ 14 w 19"/>
                  <a:gd name="T1" fmla="*/ 38 h 71"/>
                  <a:gd name="T2" fmla="*/ 6 w 19"/>
                  <a:gd name="T3" fmla="*/ 3 h 71"/>
                  <a:gd name="T4" fmla="*/ 5 w 19"/>
                  <a:gd name="T5" fmla="*/ 2 h 71"/>
                  <a:gd name="T6" fmla="*/ 5 w 19"/>
                  <a:gd name="T7" fmla="*/ 1 h 71"/>
                  <a:gd name="T8" fmla="*/ 4 w 19"/>
                  <a:gd name="T9" fmla="*/ 1 h 71"/>
                  <a:gd name="T10" fmla="*/ 2 w 19"/>
                  <a:gd name="T11" fmla="*/ 59 h 71"/>
                  <a:gd name="T12" fmla="*/ 4 w 19"/>
                  <a:gd name="T13" fmla="*/ 59 h 71"/>
                  <a:gd name="T14" fmla="*/ 5 w 19"/>
                  <a:gd name="T15" fmla="*/ 5 h 71"/>
                  <a:gd name="T16" fmla="*/ 11 w 19"/>
                  <a:gd name="T17" fmla="*/ 38 h 71"/>
                  <a:gd name="T18" fmla="*/ 17 w 19"/>
                  <a:gd name="T19" fmla="*/ 71 h 71"/>
                  <a:gd name="T20" fmla="*/ 18 w 19"/>
                  <a:gd name="T21" fmla="*/ 70 h 71"/>
                  <a:gd name="T22" fmla="*/ 14 w 19"/>
                  <a:gd name="T23" fmla="*/ 38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71">
                    <a:moveTo>
                      <a:pt x="14" y="38"/>
                    </a:moveTo>
                    <a:cubicBezTo>
                      <a:pt x="11" y="26"/>
                      <a:pt x="9" y="14"/>
                      <a:pt x="6" y="3"/>
                    </a:cubicBezTo>
                    <a:cubicBezTo>
                      <a:pt x="6" y="2"/>
                      <a:pt x="5" y="2"/>
                      <a:pt x="5" y="2"/>
                    </a:cubicBezTo>
                    <a:cubicBezTo>
                      <a:pt x="5" y="2"/>
                      <a:pt x="5" y="2"/>
                      <a:pt x="5" y="1"/>
                    </a:cubicBezTo>
                    <a:cubicBezTo>
                      <a:pt x="5" y="0"/>
                      <a:pt x="4" y="0"/>
                      <a:pt x="4" y="1"/>
                    </a:cubicBezTo>
                    <a:cubicBezTo>
                      <a:pt x="1" y="20"/>
                      <a:pt x="0" y="40"/>
                      <a:pt x="2" y="59"/>
                    </a:cubicBezTo>
                    <a:cubicBezTo>
                      <a:pt x="2" y="60"/>
                      <a:pt x="4" y="61"/>
                      <a:pt x="4" y="59"/>
                    </a:cubicBezTo>
                    <a:cubicBezTo>
                      <a:pt x="5" y="41"/>
                      <a:pt x="5" y="23"/>
                      <a:pt x="5" y="5"/>
                    </a:cubicBezTo>
                    <a:cubicBezTo>
                      <a:pt x="6" y="16"/>
                      <a:pt x="9" y="27"/>
                      <a:pt x="11" y="38"/>
                    </a:cubicBezTo>
                    <a:cubicBezTo>
                      <a:pt x="13" y="49"/>
                      <a:pt x="13" y="61"/>
                      <a:pt x="17" y="71"/>
                    </a:cubicBezTo>
                    <a:cubicBezTo>
                      <a:pt x="17" y="71"/>
                      <a:pt x="18" y="71"/>
                      <a:pt x="18" y="70"/>
                    </a:cubicBezTo>
                    <a:cubicBezTo>
                      <a:pt x="19" y="60"/>
                      <a:pt x="15" y="48"/>
                      <a:pt x="14" y="3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7" name="Freeform 96"/>
              <p:cNvSpPr>
                <a:spLocks/>
              </p:cNvSpPr>
              <p:nvPr/>
            </p:nvSpPr>
            <p:spPr bwMode="auto">
              <a:xfrm>
                <a:off x="9047163" y="4960938"/>
                <a:ext cx="63500" cy="153988"/>
              </a:xfrm>
              <a:custGeom>
                <a:avLst/>
                <a:gdLst>
                  <a:gd name="T0" fmla="*/ 14 w 24"/>
                  <a:gd name="T1" fmla="*/ 29 h 59"/>
                  <a:gd name="T2" fmla="*/ 1 w 24"/>
                  <a:gd name="T3" fmla="*/ 1 h 59"/>
                  <a:gd name="T4" fmla="*/ 0 w 24"/>
                  <a:gd name="T5" fmla="*/ 1 h 59"/>
                  <a:gd name="T6" fmla="*/ 11 w 24"/>
                  <a:gd name="T7" fmla="*/ 29 h 59"/>
                  <a:gd name="T8" fmla="*/ 22 w 24"/>
                  <a:gd name="T9" fmla="*/ 58 h 59"/>
                  <a:gd name="T10" fmla="*/ 24 w 24"/>
                  <a:gd name="T11" fmla="*/ 57 h 59"/>
                  <a:gd name="T12" fmla="*/ 14 w 24"/>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4" h="59">
                    <a:moveTo>
                      <a:pt x="14" y="29"/>
                    </a:moveTo>
                    <a:cubicBezTo>
                      <a:pt x="10" y="20"/>
                      <a:pt x="6" y="10"/>
                      <a:pt x="1" y="1"/>
                    </a:cubicBezTo>
                    <a:cubicBezTo>
                      <a:pt x="1" y="0"/>
                      <a:pt x="0" y="0"/>
                      <a:pt x="0" y="1"/>
                    </a:cubicBezTo>
                    <a:cubicBezTo>
                      <a:pt x="4" y="11"/>
                      <a:pt x="8" y="20"/>
                      <a:pt x="11" y="29"/>
                    </a:cubicBezTo>
                    <a:cubicBezTo>
                      <a:pt x="15" y="39"/>
                      <a:pt x="17" y="49"/>
                      <a:pt x="22" y="58"/>
                    </a:cubicBezTo>
                    <a:cubicBezTo>
                      <a:pt x="22" y="59"/>
                      <a:pt x="24" y="58"/>
                      <a:pt x="24" y="57"/>
                    </a:cubicBezTo>
                    <a:cubicBezTo>
                      <a:pt x="22" y="48"/>
                      <a:pt x="17" y="38"/>
                      <a:pt x="14"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8" name="Freeform 97"/>
              <p:cNvSpPr>
                <a:spLocks/>
              </p:cNvSpPr>
              <p:nvPr/>
            </p:nvSpPr>
            <p:spPr bwMode="auto">
              <a:xfrm>
                <a:off x="8836025" y="4594226"/>
                <a:ext cx="136525" cy="152400"/>
              </a:xfrm>
              <a:custGeom>
                <a:avLst/>
                <a:gdLst>
                  <a:gd name="T0" fmla="*/ 51 w 52"/>
                  <a:gd name="T1" fmla="*/ 55 h 58"/>
                  <a:gd name="T2" fmla="*/ 29 w 52"/>
                  <a:gd name="T3" fmla="*/ 31 h 58"/>
                  <a:gd name="T4" fmla="*/ 10 w 52"/>
                  <a:gd name="T5" fmla="*/ 1 h 58"/>
                  <a:gd name="T6" fmla="*/ 9 w 52"/>
                  <a:gd name="T7" fmla="*/ 1 h 58"/>
                  <a:gd name="T8" fmla="*/ 26 w 52"/>
                  <a:gd name="T9" fmla="*/ 32 h 58"/>
                  <a:gd name="T10" fmla="*/ 30 w 52"/>
                  <a:gd name="T11" fmla="*/ 37 h 58"/>
                  <a:gd name="T12" fmla="*/ 1 w 52"/>
                  <a:gd name="T13" fmla="*/ 10 h 58"/>
                  <a:gd name="T14" fmla="*/ 0 w 52"/>
                  <a:gd name="T15" fmla="*/ 10 h 58"/>
                  <a:gd name="T16" fmla="*/ 19 w 52"/>
                  <a:gd name="T17" fmla="*/ 31 h 58"/>
                  <a:gd name="T18" fmla="*/ 35 w 52"/>
                  <a:gd name="T19" fmla="*/ 44 h 58"/>
                  <a:gd name="T20" fmla="*/ 50 w 52"/>
                  <a:gd name="T21" fmla="*/ 57 h 58"/>
                  <a:gd name="T22" fmla="*/ 51 w 52"/>
                  <a:gd name="T23" fmla="*/ 5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58">
                    <a:moveTo>
                      <a:pt x="51" y="55"/>
                    </a:moveTo>
                    <a:cubicBezTo>
                      <a:pt x="44" y="47"/>
                      <a:pt x="35" y="40"/>
                      <a:pt x="29" y="31"/>
                    </a:cubicBezTo>
                    <a:cubicBezTo>
                      <a:pt x="21" y="21"/>
                      <a:pt x="15" y="11"/>
                      <a:pt x="10" y="1"/>
                    </a:cubicBezTo>
                    <a:cubicBezTo>
                      <a:pt x="10" y="0"/>
                      <a:pt x="9" y="1"/>
                      <a:pt x="9" y="1"/>
                    </a:cubicBezTo>
                    <a:cubicBezTo>
                      <a:pt x="13" y="12"/>
                      <a:pt x="19" y="22"/>
                      <a:pt x="26" y="32"/>
                    </a:cubicBezTo>
                    <a:cubicBezTo>
                      <a:pt x="27" y="34"/>
                      <a:pt x="29" y="36"/>
                      <a:pt x="30" y="37"/>
                    </a:cubicBezTo>
                    <a:cubicBezTo>
                      <a:pt x="20" y="29"/>
                      <a:pt x="11" y="18"/>
                      <a:pt x="1" y="10"/>
                    </a:cubicBezTo>
                    <a:cubicBezTo>
                      <a:pt x="1" y="9"/>
                      <a:pt x="0" y="10"/>
                      <a:pt x="0" y="10"/>
                    </a:cubicBezTo>
                    <a:cubicBezTo>
                      <a:pt x="6" y="18"/>
                      <a:pt x="13" y="24"/>
                      <a:pt x="19" y="31"/>
                    </a:cubicBezTo>
                    <a:cubicBezTo>
                      <a:pt x="24" y="36"/>
                      <a:pt x="29" y="40"/>
                      <a:pt x="35" y="44"/>
                    </a:cubicBezTo>
                    <a:cubicBezTo>
                      <a:pt x="40" y="49"/>
                      <a:pt x="44" y="53"/>
                      <a:pt x="50" y="57"/>
                    </a:cubicBezTo>
                    <a:cubicBezTo>
                      <a:pt x="51" y="58"/>
                      <a:pt x="52" y="56"/>
                      <a:pt x="51" y="55"/>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9" name="Freeform 98"/>
              <p:cNvSpPr>
                <a:spLocks/>
              </p:cNvSpPr>
              <p:nvPr/>
            </p:nvSpPr>
            <p:spPr bwMode="auto">
              <a:xfrm>
                <a:off x="8901113" y="4572001"/>
                <a:ext cx="96838" cy="163513"/>
              </a:xfrm>
              <a:custGeom>
                <a:avLst/>
                <a:gdLst>
                  <a:gd name="T0" fmla="*/ 36 w 37"/>
                  <a:gd name="T1" fmla="*/ 61 h 63"/>
                  <a:gd name="T2" fmla="*/ 31 w 37"/>
                  <a:gd name="T3" fmla="*/ 44 h 63"/>
                  <a:gd name="T4" fmla="*/ 31 w 37"/>
                  <a:gd name="T5" fmla="*/ 44 h 63"/>
                  <a:gd name="T6" fmla="*/ 27 w 37"/>
                  <a:gd name="T7" fmla="*/ 1 h 63"/>
                  <a:gd name="T8" fmla="*/ 26 w 37"/>
                  <a:gd name="T9" fmla="*/ 1 h 63"/>
                  <a:gd name="T10" fmla="*/ 29 w 37"/>
                  <a:gd name="T11" fmla="*/ 37 h 63"/>
                  <a:gd name="T12" fmla="*/ 13 w 37"/>
                  <a:gd name="T13" fmla="*/ 3 h 63"/>
                  <a:gd name="T14" fmla="*/ 12 w 37"/>
                  <a:gd name="T15" fmla="*/ 4 h 63"/>
                  <a:gd name="T16" fmla="*/ 21 w 37"/>
                  <a:gd name="T17" fmla="*/ 26 h 63"/>
                  <a:gd name="T18" fmla="*/ 15 w 37"/>
                  <a:gd name="T19" fmla="*/ 19 h 63"/>
                  <a:gd name="T20" fmla="*/ 2 w 37"/>
                  <a:gd name="T21" fmla="*/ 3 h 63"/>
                  <a:gd name="T22" fmla="*/ 1 w 37"/>
                  <a:gd name="T23" fmla="*/ 4 h 63"/>
                  <a:gd name="T24" fmla="*/ 13 w 37"/>
                  <a:gd name="T25" fmla="*/ 20 h 63"/>
                  <a:gd name="T26" fmla="*/ 24 w 37"/>
                  <a:gd name="T27" fmla="*/ 34 h 63"/>
                  <a:gd name="T28" fmla="*/ 33 w 37"/>
                  <a:gd name="T29" fmla="*/ 61 h 63"/>
                  <a:gd name="T30" fmla="*/ 36 w 37"/>
                  <a:gd name="T31" fmla="*/ 6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 h="63">
                    <a:moveTo>
                      <a:pt x="36" y="61"/>
                    </a:moveTo>
                    <a:cubicBezTo>
                      <a:pt x="35" y="55"/>
                      <a:pt x="33" y="50"/>
                      <a:pt x="31" y="44"/>
                    </a:cubicBezTo>
                    <a:cubicBezTo>
                      <a:pt x="31" y="44"/>
                      <a:pt x="31" y="44"/>
                      <a:pt x="31" y="44"/>
                    </a:cubicBezTo>
                    <a:cubicBezTo>
                      <a:pt x="32" y="30"/>
                      <a:pt x="31" y="15"/>
                      <a:pt x="27" y="1"/>
                    </a:cubicBezTo>
                    <a:cubicBezTo>
                      <a:pt x="27" y="0"/>
                      <a:pt x="26" y="0"/>
                      <a:pt x="26" y="1"/>
                    </a:cubicBezTo>
                    <a:cubicBezTo>
                      <a:pt x="27" y="13"/>
                      <a:pt x="28" y="25"/>
                      <a:pt x="29" y="37"/>
                    </a:cubicBezTo>
                    <a:cubicBezTo>
                      <a:pt x="24" y="26"/>
                      <a:pt x="19" y="14"/>
                      <a:pt x="13" y="3"/>
                    </a:cubicBezTo>
                    <a:cubicBezTo>
                      <a:pt x="13" y="2"/>
                      <a:pt x="12" y="3"/>
                      <a:pt x="12" y="4"/>
                    </a:cubicBezTo>
                    <a:cubicBezTo>
                      <a:pt x="14" y="11"/>
                      <a:pt x="18" y="19"/>
                      <a:pt x="21" y="26"/>
                    </a:cubicBezTo>
                    <a:cubicBezTo>
                      <a:pt x="19" y="24"/>
                      <a:pt x="17" y="22"/>
                      <a:pt x="15" y="19"/>
                    </a:cubicBezTo>
                    <a:cubicBezTo>
                      <a:pt x="11" y="14"/>
                      <a:pt x="6" y="8"/>
                      <a:pt x="2" y="3"/>
                    </a:cubicBezTo>
                    <a:cubicBezTo>
                      <a:pt x="1" y="2"/>
                      <a:pt x="0" y="3"/>
                      <a:pt x="1" y="4"/>
                    </a:cubicBezTo>
                    <a:cubicBezTo>
                      <a:pt x="4" y="9"/>
                      <a:pt x="9" y="15"/>
                      <a:pt x="13" y="20"/>
                    </a:cubicBezTo>
                    <a:cubicBezTo>
                      <a:pt x="16" y="25"/>
                      <a:pt x="20" y="30"/>
                      <a:pt x="24" y="34"/>
                    </a:cubicBezTo>
                    <a:cubicBezTo>
                      <a:pt x="27" y="43"/>
                      <a:pt x="31" y="52"/>
                      <a:pt x="33" y="61"/>
                    </a:cubicBezTo>
                    <a:cubicBezTo>
                      <a:pt x="34" y="63"/>
                      <a:pt x="37" y="63"/>
                      <a:pt x="36" y="6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0" name="Freeform 99"/>
              <p:cNvSpPr>
                <a:spLocks/>
              </p:cNvSpPr>
              <p:nvPr/>
            </p:nvSpPr>
            <p:spPr bwMode="auto">
              <a:xfrm>
                <a:off x="9009063" y="4557713"/>
                <a:ext cx="20638" cy="169863"/>
              </a:xfrm>
              <a:custGeom>
                <a:avLst/>
                <a:gdLst>
                  <a:gd name="T0" fmla="*/ 6 w 8"/>
                  <a:gd name="T1" fmla="*/ 29 h 65"/>
                  <a:gd name="T2" fmla="*/ 1 w 8"/>
                  <a:gd name="T3" fmla="*/ 0 h 65"/>
                  <a:gd name="T4" fmla="*/ 0 w 8"/>
                  <a:gd name="T5" fmla="*/ 0 h 65"/>
                  <a:gd name="T6" fmla="*/ 4 w 8"/>
                  <a:gd name="T7" fmla="*/ 32 h 65"/>
                  <a:gd name="T8" fmla="*/ 6 w 8"/>
                  <a:gd name="T9" fmla="*/ 64 h 65"/>
                  <a:gd name="T10" fmla="*/ 7 w 8"/>
                  <a:gd name="T11" fmla="*/ 64 h 65"/>
                  <a:gd name="T12" fmla="*/ 6 w 8"/>
                  <a:gd name="T13" fmla="*/ 29 h 65"/>
                </a:gdLst>
                <a:ahLst/>
                <a:cxnLst>
                  <a:cxn ang="0">
                    <a:pos x="T0" y="T1"/>
                  </a:cxn>
                  <a:cxn ang="0">
                    <a:pos x="T2" y="T3"/>
                  </a:cxn>
                  <a:cxn ang="0">
                    <a:pos x="T4" y="T5"/>
                  </a:cxn>
                  <a:cxn ang="0">
                    <a:pos x="T6" y="T7"/>
                  </a:cxn>
                  <a:cxn ang="0">
                    <a:pos x="T8" y="T9"/>
                  </a:cxn>
                  <a:cxn ang="0">
                    <a:pos x="T10" y="T11"/>
                  </a:cxn>
                  <a:cxn ang="0">
                    <a:pos x="T12" y="T13"/>
                  </a:cxn>
                </a:cxnLst>
                <a:rect l="0" t="0" r="r" b="b"/>
                <a:pathLst>
                  <a:path w="8" h="65">
                    <a:moveTo>
                      <a:pt x="6" y="29"/>
                    </a:moveTo>
                    <a:cubicBezTo>
                      <a:pt x="5" y="20"/>
                      <a:pt x="5" y="9"/>
                      <a:pt x="1" y="0"/>
                    </a:cubicBezTo>
                    <a:cubicBezTo>
                      <a:pt x="1" y="0"/>
                      <a:pt x="0" y="0"/>
                      <a:pt x="0" y="0"/>
                    </a:cubicBezTo>
                    <a:cubicBezTo>
                      <a:pt x="1" y="11"/>
                      <a:pt x="3" y="21"/>
                      <a:pt x="4" y="32"/>
                    </a:cubicBezTo>
                    <a:cubicBezTo>
                      <a:pt x="5" y="43"/>
                      <a:pt x="5" y="53"/>
                      <a:pt x="6" y="64"/>
                    </a:cubicBezTo>
                    <a:cubicBezTo>
                      <a:pt x="6" y="65"/>
                      <a:pt x="7" y="65"/>
                      <a:pt x="7" y="64"/>
                    </a:cubicBezTo>
                    <a:cubicBezTo>
                      <a:pt x="8" y="53"/>
                      <a:pt x="7" y="41"/>
                      <a:pt x="6"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1" name="Freeform 100"/>
              <p:cNvSpPr>
                <a:spLocks/>
              </p:cNvSpPr>
              <p:nvPr/>
            </p:nvSpPr>
            <p:spPr bwMode="auto">
              <a:xfrm>
                <a:off x="9045575" y="4560888"/>
                <a:ext cx="20638" cy="173038"/>
              </a:xfrm>
              <a:custGeom>
                <a:avLst/>
                <a:gdLst>
                  <a:gd name="T0" fmla="*/ 4 w 8"/>
                  <a:gd name="T1" fmla="*/ 0 h 66"/>
                  <a:gd name="T2" fmla="*/ 3 w 8"/>
                  <a:gd name="T3" fmla="*/ 1 h 66"/>
                  <a:gd name="T4" fmla="*/ 5 w 8"/>
                  <a:gd name="T5" fmla="*/ 32 h 66"/>
                  <a:gd name="T6" fmla="*/ 0 w 8"/>
                  <a:gd name="T7" fmla="*/ 65 h 66"/>
                  <a:gd name="T8" fmla="*/ 1 w 8"/>
                  <a:gd name="T9" fmla="*/ 66 h 66"/>
                  <a:gd name="T10" fmla="*/ 7 w 8"/>
                  <a:gd name="T11" fmla="*/ 32 h 66"/>
                  <a:gd name="T12" fmla="*/ 4 w 8"/>
                  <a:gd name="T13" fmla="*/ 0 h 66"/>
                </a:gdLst>
                <a:ahLst/>
                <a:cxnLst>
                  <a:cxn ang="0">
                    <a:pos x="T0" y="T1"/>
                  </a:cxn>
                  <a:cxn ang="0">
                    <a:pos x="T2" y="T3"/>
                  </a:cxn>
                  <a:cxn ang="0">
                    <a:pos x="T4" y="T5"/>
                  </a:cxn>
                  <a:cxn ang="0">
                    <a:pos x="T6" y="T7"/>
                  </a:cxn>
                  <a:cxn ang="0">
                    <a:pos x="T8" y="T9"/>
                  </a:cxn>
                  <a:cxn ang="0">
                    <a:pos x="T10" y="T11"/>
                  </a:cxn>
                  <a:cxn ang="0">
                    <a:pos x="T12" y="T13"/>
                  </a:cxn>
                </a:cxnLst>
                <a:rect l="0" t="0" r="r" b="b"/>
                <a:pathLst>
                  <a:path w="8" h="66">
                    <a:moveTo>
                      <a:pt x="4" y="0"/>
                    </a:moveTo>
                    <a:cubicBezTo>
                      <a:pt x="4" y="0"/>
                      <a:pt x="3" y="0"/>
                      <a:pt x="3" y="1"/>
                    </a:cubicBezTo>
                    <a:cubicBezTo>
                      <a:pt x="3" y="11"/>
                      <a:pt x="5" y="21"/>
                      <a:pt x="5" y="32"/>
                    </a:cubicBezTo>
                    <a:cubicBezTo>
                      <a:pt x="4" y="43"/>
                      <a:pt x="2" y="54"/>
                      <a:pt x="0" y="65"/>
                    </a:cubicBezTo>
                    <a:cubicBezTo>
                      <a:pt x="0" y="66"/>
                      <a:pt x="0" y="66"/>
                      <a:pt x="1" y="66"/>
                    </a:cubicBezTo>
                    <a:cubicBezTo>
                      <a:pt x="5" y="55"/>
                      <a:pt x="7" y="43"/>
                      <a:pt x="7" y="32"/>
                    </a:cubicBezTo>
                    <a:cubicBezTo>
                      <a:pt x="7" y="22"/>
                      <a:pt x="8" y="10"/>
                      <a:pt x="4"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2" name="Freeform 101"/>
              <p:cNvSpPr>
                <a:spLocks/>
              </p:cNvSpPr>
              <p:nvPr/>
            </p:nvSpPr>
            <p:spPr bwMode="auto">
              <a:xfrm>
                <a:off x="9053513" y="4594226"/>
                <a:ext cx="28575" cy="139700"/>
              </a:xfrm>
              <a:custGeom>
                <a:avLst/>
                <a:gdLst>
                  <a:gd name="T0" fmla="*/ 10 w 11"/>
                  <a:gd name="T1" fmla="*/ 1 h 53"/>
                  <a:gd name="T2" fmla="*/ 7 w 11"/>
                  <a:gd name="T3" fmla="*/ 26 h 53"/>
                  <a:gd name="T4" fmla="*/ 0 w 11"/>
                  <a:gd name="T5" fmla="*/ 51 h 53"/>
                  <a:gd name="T6" fmla="*/ 2 w 11"/>
                  <a:gd name="T7" fmla="*/ 52 h 53"/>
                  <a:gd name="T8" fmla="*/ 8 w 11"/>
                  <a:gd name="T9" fmla="*/ 32 h 53"/>
                  <a:gd name="T10" fmla="*/ 11 w 11"/>
                  <a:gd name="T11" fmla="*/ 1 h 53"/>
                  <a:gd name="T12" fmla="*/ 10 w 11"/>
                  <a:gd name="T13" fmla="*/ 1 h 53"/>
                </a:gdLst>
                <a:ahLst/>
                <a:cxnLst>
                  <a:cxn ang="0">
                    <a:pos x="T0" y="T1"/>
                  </a:cxn>
                  <a:cxn ang="0">
                    <a:pos x="T2" y="T3"/>
                  </a:cxn>
                  <a:cxn ang="0">
                    <a:pos x="T4" y="T5"/>
                  </a:cxn>
                  <a:cxn ang="0">
                    <a:pos x="T6" y="T7"/>
                  </a:cxn>
                  <a:cxn ang="0">
                    <a:pos x="T8" y="T9"/>
                  </a:cxn>
                  <a:cxn ang="0">
                    <a:pos x="T10" y="T11"/>
                  </a:cxn>
                  <a:cxn ang="0">
                    <a:pos x="T12" y="T13"/>
                  </a:cxn>
                </a:cxnLst>
                <a:rect l="0" t="0" r="r" b="b"/>
                <a:pathLst>
                  <a:path w="11" h="53">
                    <a:moveTo>
                      <a:pt x="10" y="1"/>
                    </a:moveTo>
                    <a:cubicBezTo>
                      <a:pt x="9" y="9"/>
                      <a:pt x="8" y="18"/>
                      <a:pt x="7" y="26"/>
                    </a:cubicBezTo>
                    <a:cubicBezTo>
                      <a:pt x="6" y="34"/>
                      <a:pt x="5" y="44"/>
                      <a:pt x="0" y="51"/>
                    </a:cubicBezTo>
                    <a:cubicBezTo>
                      <a:pt x="0" y="52"/>
                      <a:pt x="1" y="53"/>
                      <a:pt x="2" y="52"/>
                    </a:cubicBezTo>
                    <a:cubicBezTo>
                      <a:pt x="6" y="47"/>
                      <a:pt x="7" y="39"/>
                      <a:pt x="8" y="32"/>
                    </a:cubicBezTo>
                    <a:cubicBezTo>
                      <a:pt x="10" y="22"/>
                      <a:pt x="11" y="11"/>
                      <a:pt x="11" y="1"/>
                    </a:cubicBezTo>
                    <a:cubicBezTo>
                      <a:pt x="11" y="0"/>
                      <a:pt x="10" y="0"/>
                      <a:pt x="10"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3" name="Freeform 102"/>
              <p:cNvSpPr>
                <a:spLocks/>
              </p:cNvSpPr>
              <p:nvPr/>
            </p:nvSpPr>
            <p:spPr bwMode="auto">
              <a:xfrm>
                <a:off x="9112250" y="4646613"/>
                <a:ext cx="144463" cy="120650"/>
              </a:xfrm>
              <a:custGeom>
                <a:avLst/>
                <a:gdLst>
                  <a:gd name="T0" fmla="*/ 55 w 55"/>
                  <a:gd name="T1" fmla="*/ 13 h 46"/>
                  <a:gd name="T2" fmla="*/ 29 w 55"/>
                  <a:gd name="T3" fmla="*/ 27 h 46"/>
                  <a:gd name="T4" fmla="*/ 16 w 55"/>
                  <a:gd name="T5" fmla="*/ 33 h 46"/>
                  <a:gd name="T6" fmla="*/ 12 w 55"/>
                  <a:gd name="T7" fmla="*/ 35 h 46"/>
                  <a:gd name="T8" fmla="*/ 26 w 55"/>
                  <a:gd name="T9" fmla="*/ 24 h 46"/>
                  <a:gd name="T10" fmla="*/ 51 w 55"/>
                  <a:gd name="T11" fmla="*/ 1 h 46"/>
                  <a:gd name="T12" fmla="*/ 50 w 55"/>
                  <a:gd name="T13" fmla="*/ 1 h 46"/>
                  <a:gd name="T14" fmla="*/ 23 w 55"/>
                  <a:gd name="T15" fmla="*/ 23 h 46"/>
                  <a:gd name="T16" fmla="*/ 0 w 55"/>
                  <a:gd name="T17" fmla="*/ 45 h 46"/>
                  <a:gd name="T18" fmla="*/ 1 w 55"/>
                  <a:gd name="T19" fmla="*/ 46 h 46"/>
                  <a:gd name="T20" fmla="*/ 8 w 55"/>
                  <a:gd name="T21" fmla="*/ 39 h 46"/>
                  <a:gd name="T22" fmla="*/ 8 w 55"/>
                  <a:gd name="T23" fmla="*/ 39 h 46"/>
                  <a:gd name="T24" fmla="*/ 8 w 55"/>
                  <a:gd name="T25" fmla="*/ 39 h 46"/>
                  <a:gd name="T26" fmla="*/ 8 w 55"/>
                  <a:gd name="T27" fmla="*/ 39 h 46"/>
                  <a:gd name="T28" fmla="*/ 9 w 55"/>
                  <a:gd name="T29" fmla="*/ 39 h 46"/>
                  <a:gd name="T30" fmla="*/ 9 w 55"/>
                  <a:gd name="T31" fmla="*/ 39 h 46"/>
                  <a:gd name="T32" fmla="*/ 19 w 55"/>
                  <a:gd name="T33" fmla="*/ 34 h 46"/>
                  <a:gd name="T34" fmla="*/ 33 w 55"/>
                  <a:gd name="T35" fmla="*/ 28 h 46"/>
                  <a:gd name="T36" fmla="*/ 55 w 55"/>
                  <a:gd name="T37" fmla="*/ 14 h 46"/>
                  <a:gd name="T38" fmla="*/ 55 w 55"/>
                  <a:gd name="T39"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5" h="46">
                    <a:moveTo>
                      <a:pt x="55" y="13"/>
                    </a:moveTo>
                    <a:cubicBezTo>
                      <a:pt x="46" y="19"/>
                      <a:pt x="38" y="23"/>
                      <a:pt x="29" y="27"/>
                    </a:cubicBezTo>
                    <a:cubicBezTo>
                      <a:pt x="25" y="29"/>
                      <a:pt x="20" y="31"/>
                      <a:pt x="16" y="33"/>
                    </a:cubicBezTo>
                    <a:cubicBezTo>
                      <a:pt x="15" y="34"/>
                      <a:pt x="14" y="34"/>
                      <a:pt x="12" y="35"/>
                    </a:cubicBezTo>
                    <a:cubicBezTo>
                      <a:pt x="17" y="31"/>
                      <a:pt x="21" y="28"/>
                      <a:pt x="26" y="24"/>
                    </a:cubicBezTo>
                    <a:cubicBezTo>
                      <a:pt x="34" y="17"/>
                      <a:pt x="43" y="10"/>
                      <a:pt x="51" y="1"/>
                    </a:cubicBezTo>
                    <a:cubicBezTo>
                      <a:pt x="51" y="1"/>
                      <a:pt x="51" y="0"/>
                      <a:pt x="50" y="1"/>
                    </a:cubicBezTo>
                    <a:cubicBezTo>
                      <a:pt x="41" y="7"/>
                      <a:pt x="32" y="15"/>
                      <a:pt x="23" y="23"/>
                    </a:cubicBezTo>
                    <a:cubicBezTo>
                      <a:pt x="15" y="30"/>
                      <a:pt x="6" y="36"/>
                      <a:pt x="0" y="45"/>
                    </a:cubicBezTo>
                    <a:cubicBezTo>
                      <a:pt x="0" y="46"/>
                      <a:pt x="1" y="46"/>
                      <a:pt x="1" y="46"/>
                    </a:cubicBezTo>
                    <a:cubicBezTo>
                      <a:pt x="3" y="43"/>
                      <a:pt x="5" y="41"/>
                      <a:pt x="8" y="39"/>
                    </a:cubicBezTo>
                    <a:cubicBezTo>
                      <a:pt x="8" y="39"/>
                      <a:pt x="8" y="39"/>
                      <a:pt x="8" y="39"/>
                    </a:cubicBezTo>
                    <a:cubicBezTo>
                      <a:pt x="8" y="39"/>
                      <a:pt x="8" y="39"/>
                      <a:pt x="8" y="39"/>
                    </a:cubicBezTo>
                    <a:cubicBezTo>
                      <a:pt x="8" y="39"/>
                      <a:pt x="8" y="39"/>
                      <a:pt x="8" y="39"/>
                    </a:cubicBezTo>
                    <a:cubicBezTo>
                      <a:pt x="8" y="39"/>
                      <a:pt x="9" y="39"/>
                      <a:pt x="9" y="39"/>
                    </a:cubicBezTo>
                    <a:cubicBezTo>
                      <a:pt x="9" y="39"/>
                      <a:pt x="9" y="39"/>
                      <a:pt x="9" y="39"/>
                    </a:cubicBezTo>
                    <a:cubicBezTo>
                      <a:pt x="10" y="40"/>
                      <a:pt x="18" y="35"/>
                      <a:pt x="19" y="34"/>
                    </a:cubicBezTo>
                    <a:cubicBezTo>
                      <a:pt x="24" y="32"/>
                      <a:pt x="28" y="30"/>
                      <a:pt x="33" y="28"/>
                    </a:cubicBezTo>
                    <a:cubicBezTo>
                      <a:pt x="41" y="24"/>
                      <a:pt x="49" y="20"/>
                      <a:pt x="55" y="14"/>
                    </a:cubicBezTo>
                    <a:cubicBezTo>
                      <a:pt x="55" y="14"/>
                      <a:pt x="55" y="13"/>
                      <a:pt x="55" y="13"/>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4" name="Freeform 103"/>
              <p:cNvSpPr>
                <a:spLocks/>
              </p:cNvSpPr>
              <p:nvPr/>
            </p:nvSpPr>
            <p:spPr bwMode="auto">
              <a:xfrm>
                <a:off x="9134475" y="4714876"/>
                <a:ext cx="163513" cy="65088"/>
              </a:xfrm>
              <a:custGeom>
                <a:avLst/>
                <a:gdLst>
                  <a:gd name="T0" fmla="*/ 62 w 63"/>
                  <a:gd name="T1" fmla="*/ 10 h 25"/>
                  <a:gd name="T2" fmla="*/ 37 w 63"/>
                  <a:gd name="T3" fmla="*/ 14 h 25"/>
                  <a:gd name="T4" fmla="*/ 24 w 63"/>
                  <a:gd name="T5" fmla="*/ 17 h 25"/>
                  <a:gd name="T6" fmla="*/ 30 w 63"/>
                  <a:gd name="T7" fmla="*/ 14 h 25"/>
                  <a:gd name="T8" fmla="*/ 58 w 63"/>
                  <a:gd name="T9" fmla="*/ 1 h 25"/>
                  <a:gd name="T10" fmla="*/ 57 w 63"/>
                  <a:gd name="T11" fmla="*/ 0 h 25"/>
                  <a:gd name="T12" fmla="*/ 30 w 63"/>
                  <a:gd name="T13" fmla="*/ 12 h 25"/>
                  <a:gd name="T14" fmla="*/ 0 w 63"/>
                  <a:gd name="T15" fmla="*/ 24 h 25"/>
                  <a:gd name="T16" fmla="*/ 1 w 63"/>
                  <a:gd name="T17" fmla="*/ 25 h 25"/>
                  <a:gd name="T18" fmla="*/ 14 w 63"/>
                  <a:gd name="T19" fmla="*/ 21 h 25"/>
                  <a:gd name="T20" fmla="*/ 37 w 63"/>
                  <a:gd name="T21" fmla="*/ 17 h 25"/>
                  <a:gd name="T22" fmla="*/ 62 w 63"/>
                  <a:gd name="T23" fmla="*/ 11 h 25"/>
                  <a:gd name="T24" fmla="*/ 62 w 63"/>
                  <a:gd name="T25"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25">
                    <a:moveTo>
                      <a:pt x="62" y="10"/>
                    </a:moveTo>
                    <a:cubicBezTo>
                      <a:pt x="54" y="10"/>
                      <a:pt x="46" y="13"/>
                      <a:pt x="37" y="14"/>
                    </a:cubicBezTo>
                    <a:cubicBezTo>
                      <a:pt x="33" y="15"/>
                      <a:pt x="29" y="16"/>
                      <a:pt x="24" y="17"/>
                    </a:cubicBezTo>
                    <a:cubicBezTo>
                      <a:pt x="26" y="16"/>
                      <a:pt x="28" y="15"/>
                      <a:pt x="30" y="14"/>
                    </a:cubicBezTo>
                    <a:cubicBezTo>
                      <a:pt x="39" y="10"/>
                      <a:pt x="50" y="7"/>
                      <a:pt x="58" y="1"/>
                    </a:cubicBezTo>
                    <a:cubicBezTo>
                      <a:pt x="58" y="0"/>
                      <a:pt x="58" y="0"/>
                      <a:pt x="57" y="0"/>
                    </a:cubicBezTo>
                    <a:cubicBezTo>
                      <a:pt x="48" y="3"/>
                      <a:pt x="39" y="8"/>
                      <a:pt x="30" y="12"/>
                    </a:cubicBezTo>
                    <a:cubicBezTo>
                      <a:pt x="20" y="16"/>
                      <a:pt x="10" y="20"/>
                      <a:pt x="0" y="24"/>
                    </a:cubicBezTo>
                    <a:cubicBezTo>
                      <a:pt x="0" y="24"/>
                      <a:pt x="0" y="25"/>
                      <a:pt x="1" y="25"/>
                    </a:cubicBezTo>
                    <a:cubicBezTo>
                      <a:pt x="5" y="24"/>
                      <a:pt x="10" y="22"/>
                      <a:pt x="14" y="21"/>
                    </a:cubicBezTo>
                    <a:cubicBezTo>
                      <a:pt x="22" y="21"/>
                      <a:pt x="30" y="19"/>
                      <a:pt x="37" y="17"/>
                    </a:cubicBezTo>
                    <a:cubicBezTo>
                      <a:pt x="45" y="15"/>
                      <a:pt x="54" y="14"/>
                      <a:pt x="62" y="11"/>
                    </a:cubicBezTo>
                    <a:cubicBezTo>
                      <a:pt x="63" y="11"/>
                      <a:pt x="63" y="10"/>
                      <a:pt x="62" y="1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5" name="Freeform 104"/>
              <p:cNvSpPr>
                <a:spLocks/>
              </p:cNvSpPr>
              <p:nvPr/>
            </p:nvSpPr>
            <p:spPr bwMode="auto">
              <a:xfrm>
                <a:off x="9139238" y="4775201"/>
                <a:ext cx="187325" cy="33338"/>
              </a:xfrm>
              <a:custGeom>
                <a:avLst/>
                <a:gdLst>
                  <a:gd name="T0" fmla="*/ 71 w 72"/>
                  <a:gd name="T1" fmla="*/ 1 h 13"/>
                  <a:gd name="T2" fmla="*/ 71 w 72"/>
                  <a:gd name="T3" fmla="*/ 0 h 13"/>
                  <a:gd name="T4" fmla="*/ 36 w 72"/>
                  <a:gd name="T5" fmla="*/ 7 h 13"/>
                  <a:gd name="T6" fmla="*/ 0 w 72"/>
                  <a:gd name="T7" fmla="*/ 10 h 13"/>
                  <a:gd name="T8" fmla="*/ 1 w 72"/>
                  <a:gd name="T9" fmla="*/ 11 h 13"/>
                  <a:gd name="T10" fmla="*/ 13 w 72"/>
                  <a:gd name="T11" fmla="*/ 11 h 13"/>
                  <a:gd name="T12" fmla="*/ 40 w 72"/>
                  <a:gd name="T13" fmla="*/ 12 h 13"/>
                  <a:gd name="T14" fmla="*/ 65 w 72"/>
                  <a:gd name="T15" fmla="*/ 9 h 13"/>
                  <a:gd name="T16" fmla="*/ 65 w 72"/>
                  <a:gd name="T17" fmla="*/ 7 h 13"/>
                  <a:gd name="T18" fmla="*/ 39 w 72"/>
                  <a:gd name="T19" fmla="*/ 10 h 13"/>
                  <a:gd name="T20" fmla="*/ 34 w 72"/>
                  <a:gd name="T21" fmla="*/ 10 h 13"/>
                  <a:gd name="T22" fmla="*/ 37 w 72"/>
                  <a:gd name="T23" fmla="*/ 10 h 13"/>
                  <a:gd name="T24" fmla="*/ 71 w 72"/>
                  <a:gd name="T25"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 h="13">
                    <a:moveTo>
                      <a:pt x="71" y="1"/>
                    </a:moveTo>
                    <a:cubicBezTo>
                      <a:pt x="72" y="1"/>
                      <a:pt x="71" y="0"/>
                      <a:pt x="71" y="0"/>
                    </a:cubicBezTo>
                    <a:cubicBezTo>
                      <a:pt x="59" y="2"/>
                      <a:pt x="48" y="6"/>
                      <a:pt x="36" y="7"/>
                    </a:cubicBezTo>
                    <a:cubicBezTo>
                      <a:pt x="24" y="9"/>
                      <a:pt x="12" y="9"/>
                      <a:pt x="0" y="10"/>
                    </a:cubicBezTo>
                    <a:cubicBezTo>
                      <a:pt x="0" y="10"/>
                      <a:pt x="0" y="11"/>
                      <a:pt x="1" y="11"/>
                    </a:cubicBezTo>
                    <a:cubicBezTo>
                      <a:pt x="5" y="11"/>
                      <a:pt x="9" y="11"/>
                      <a:pt x="13" y="11"/>
                    </a:cubicBezTo>
                    <a:cubicBezTo>
                      <a:pt x="22" y="13"/>
                      <a:pt x="31" y="12"/>
                      <a:pt x="40" y="12"/>
                    </a:cubicBezTo>
                    <a:cubicBezTo>
                      <a:pt x="48" y="11"/>
                      <a:pt x="57" y="11"/>
                      <a:pt x="65" y="9"/>
                    </a:cubicBezTo>
                    <a:cubicBezTo>
                      <a:pt x="66" y="8"/>
                      <a:pt x="66" y="7"/>
                      <a:pt x="65" y="7"/>
                    </a:cubicBezTo>
                    <a:cubicBezTo>
                      <a:pt x="56" y="8"/>
                      <a:pt x="48" y="9"/>
                      <a:pt x="39" y="10"/>
                    </a:cubicBezTo>
                    <a:cubicBezTo>
                      <a:pt x="37" y="10"/>
                      <a:pt x="35" y="10"/>
                      <a:pt x="34" y="10"/>
                    </a:cubicBezTo>
                    <a:cubicBezTo>
                      <a:pt x="35" y="10"/>
                      <a:pt x="36" y="10"/>
                      <a:pt x="37" y="10"/>
                    </a:cubicBezTo>
                    <a:cubicBezTo>
                      <a:pt x="48" y="9"/>
                      <a:pt x="61" y="7"/>
                      <a:pt x="71"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6" name="Freeform 105"/>
              <p:cNvSpPr>
                <a:spLocks/>
              </p:cNvSpPr>
              <p:nvPr/>
            </p:nvSpPr>
            <p:spPr bwMode="auto">
              <a:xfrm>
                <a:off x="9139238" y="4879976"/>
                <a:ext cx="230188" cy="39688"/>
              </a:xfrm>
              <a:custGeom>
                <a:avLst/>
                <a:gdLst>
                  <a:gd name="T0" fmla="*/ 87 w 88"/>
                  <a:gd name="T1" fmla="*/ 1 h 15"/>
                  <a:gd name="T2" fmla="*/ 56 w 88"/>
                  <a:gd name="T3" fmla="*/ 2 h 15"/>
                  <a:gd name="T4" fmla="*/ 30 w 88"/>
                  <a:gd name="T5" fmla="*/ 6 h 15"/>
                  <a:gd name="T6" fmla="*/ 1 w 88"/>
                  <a:gd name="T7" fmla="*/ 0 h 15"/>
                  <a:gd name="T8" fmla="*/ 0 w 88"/>
                  <a:gd name="T9" fmla="*/ 1 h 15"/>
                  <a:gd name="T10" fmla="*/ 43 w 88"/>
                  <a:gd name="T11" fmla="*/ 10 h 15"/>
                  <a:gd name="T12" fmla="*/ 84 w 88"/>
                  <a:gd name="T13" fmla="*/ 10 h 15"/>
                  <a:gd name="T14" fmla="*/ 84 w 88"/>
                  <a:gd name="T15" fmla="*/ 9 h 15"/>
                  <a:gd name="T16" fmla="*/ 64 w 88"/>
                  <a:gd name="T17" fmla="*/ 10 h 15"/>
                  <a:gd name="T18" fmla="*/ 43 w 88"/>
                  <a:gd name="T19" fmla="*/ 8 h 15"/>
                  <a:gd name="T20" fmla="*/ 36 w 88"/>
                  <a:gd name="T21" fmla="*/ 7 h 15"/>
                  <a:gd name="T22" fmla="*/ 58 w 88"/>
                  <a:gd name="T23" fmla="*/ 5 h 15"/>
                  <a:gd name="T24" fmla="*/ 87 w 88"/>
                  <a:gd name="T25" fmla="*/ 2 h 15"/>
                  <a:gd name="T26" fmla="*/ 87 w 88"/>
                  <a:gd name="T27"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8" h="15">
                    <a:moveTo>
                      <a:pt x="87" y="1"/>
                    </a:moveTo>
                    <a:cubicBezTo>
                      <a:pt x="77" y="0"/>
                      <a:pt x="66" y="1"/>
                      <a:pt x="56" y="2"/>
                    </a:cubicBezTo>
                    <a:cubicBezTo>
                      <a:pt x="47" y="3"/>
                      <a:pt x="38" y="4"/>
                      <a:pt x="30" y="6"/>
                    </a:cubicBezTo>
                    <a:cubicBezTo>
                      <a:pt x="20" y="4"/>
                      <a:pt x="10" y="2"/>
                      <a:pt x="1" y="0"/>
                    </a:cubicBezTo>
                    <a:cubicBezTo>
                      <a:pt x="0" y="0"/>
                      <a:pt x="0" y="1"/>
                      <a:pt x="0" y="1"/>
                    </a:cubicBezTo>
                    <a:cubicBezTo>
                      <a:pt x="14" y="5"/>
                      <a:pt x="28" y="8"/>
                      <a:pt x="43" y="10"/>
                    </a:cubicBezTo>
                    <a:cubicBezTo>
                      <a:pt x="55" y="13"/>
                      <a:pt x="72" y="15"/>
                      <a:pt x="84" y="10"/>
                    </a:cubicBezTo>
                    <a:cubicBezTo>
                      <a:pt x="85" y="10"/>
                      <a:pt x="84" y="10"/>
                      <a:pt x="84" y="9"/>
                    </a:cubicBezTo>
                    <a:cubicBezTo>
                      <a:pt x="77" y="9"/>
                      <a:pt x="71" y="10"/>
                      <a:pt x="64" y="10"/>
                    </a:cubicBezTo>
                    <a:cubicBezTo>
                      <a:pt x="57" y="10"/>
                      <a:pt x="50" y="9"/>
                      <a:pt x="43" y="8"/>
                    </a:cubicBezTo>
                    <a:cubicBezTo>
                      <a:pt x="40" y="8"/>
                      <a:pt x="38" y="7"/>
                      <a:pt x="36" y="7"/>
                    </a:cubicBezTo>
                    <a:cubicBezTo>
                      <a:pt x="44" y="6"/>
                      <a:pt x="51" y="5"/>
                      <a:pt x="58" y="5"/>
                    </a:cubicBezTo>
                    <a:cubicBezTo>
                      <a:pt x="68" y="4"/>
                      <a:pt x="78" y="4"/>
                      <a:pt x="87" y="2"/>
                    </a:cubicBezTo>
                    <a:cubicBezTo>
                      <a:pt x="88" y="2"/>
                      <a:pt x="88" y="1"/>
                      <a:pt x="87"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7" name="Freeform 106"/>
              <p:cNvSpPr>
                <a:spLocks/>
              </p:cNvSpPr>
              <p:nvPr/>
            </p:nvSpPr>
            <p:spPr bwMode="auto">
              <a:xfrm>
                <a:off x="9131300" y="4903788"/>
                <a:ext cx="211138" cy="93663"/>
              </a:xfrm>
              <a:custGeom>
                <a:avLst/>
                <a:gdLst>
                  <a:gd name="T0" fmla="*/ 80 w 81"/>
                  <a:gd name="T1" fmla="*/ 29 h 36"/>
                  <a:gd name="T2" fmla="*/ 43 w 81"/>
                  <a:gd name="T3" fmla="*/ 13 h 36"/>
                  <a:gd name="T4" fmla="*/ 1 w 81"/>
                  <a:gd name="T5" fmla="*/ 0 h 36"/>
                  <a:gd name="T6" fmla="*/ 1 w 81"/>
                  <a:gd name="T7" fmla="*/ 1 h 36"/>
                  <a:gd name="T8" fmla="*/ 24 w 81"/>
                  <a:gd name="T9" fmla="*/ 9 h 36"/>
                  <a:gd name="T10" fmla="*/ 24 w 81"/>
                  <a:gd name="T11" fmla="*/ 10 h 36"/>
                  <a:gd name="T12" fmla="*/ 48 w 81"/>
                  <a:gd name="T13" fmla="*/ 25 h 36"/>
                  <a:gd name="T14" fmla="*/ 69 w 81"/>
                  <a:gd name="T15" fmla="*/ 36 h 36"/>
                  <a:gd name="T16" fmla="*/ 70 w 81"/>
                  <a:gd name="T17" fmla="*/ 34 h 36"/>
                  <a:gd name="T18" fmla="*/ 47 w 81"/>
                  <a:gd name="T19" fmla="*/ 21 h 36"/>
                  <a:gd name="T20" fmla="*/ 36 w 81"/>
                  <a:gd name="T21" fmla="*/ 13 h 36"/>
                  <a:gd name="T22" fmla="*/ 43 w 81"/>
                  <a:gd name="T23" fmla="*/ 16 h 36"/>
                  <a:gd name="T24" fmla="*/ 80 w 81"/>
                  <a:gd name="T25" fmla="*/ 30 h 36"/>
                  <a:gd name="T26" fmla="*/ 80 w 81"/>
                  <a:gd name="T27" fmla="*/ 2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36">
                    <a:moveTo>
                      <a:pt x="80" y="29"/>
                    </a:moveTo>
                    <a:cubicBezTo>
                      <a:pt x="67" y="24"/>
                      <a:pt x="56" y="18"/>
                      <a:pt x="43" y="13"/>
                    </a:cubicBezTo>
                    <a:cubicBezTo>
                      <a:pt x="29" y="9"/>
                      <a:pt x="15" y="4"/>
                      <a:pt x="1" y="0"/>
                    </a:cubicBezTo>
                    <a:cubicBezTo>
                      <a:pt x="0" y="0"/>
                      <a:pt x="0" y="1"/>
                      <a:pt x="1" y="1"/>
                    </a:cubicBezTo>
                    <a:cubicBezTo>
                      <a:pt x="8" y="4"/>
                      <a:pt x="16" y="7"/>
                      <a:pt x="24" y="9"/>
                    </a:cubicBezTo>
                    <a:cubicBezTo>
                      <a:pt x="24" y="9"/>
                      <a:pt x="24" y="9"/>
                      <a:pt x="24" y="10"/>
                    </a:cubicBezTo>
                    <a:cubicBezTo>
                      <a:pt x="32" y="14"/>
                      <a:pt x="40" y="19"/>
                      <a:pt x="48" y="25"/>
                    </a:cubicBezTo>
                    <a:cubicBezTo>
                      <a:pt x="54" y="29"/>
                      <a:pt x="61" y="35"/>
                      <a:pt x="69" y="36"/>
                    </a:cubicBezTo>
                    <a:cubicBezTo>
                      <a:pt x="70" y="36"/>
                      <a:pt x="70" y="35"/>
                      <a:pt x="70" y="34"/>
                    </a:cubicBezTo>
                    <a:cubicBezTo>
                      <a:pt x="62" y="30"/>
                      <a:pt x="54" y="26"/>
                      <a:pt x="47" y="21"/>
                    </a:cubicBezTo>
                    <a:cubicBezTo>
                      <a:pt x="43" y="18"/>
                      <a:pt x="40" y="15"/>
                      <a:pt x="36" y="13"/>
                    </a:cubicBezTo>
                    <a:cubicBezTo>
                      <a:pt x="38" y="14"/>
                      <a:pt x="41" y="15"/>
                      <a:pt x="43" y="16"/>
                    </a:cubicBezTo>
                    <a:cubicBezTo>
                      <a:pt x="55" y="20"/>
                      <a:pt x="67" y="29"/>
                      <a:pt x="80" y="30"/>
                    </a:cubicBezTo>
                    <a:cubicBezTo>
                      <a:pt x="81" y="30"/>
                      <a:pt x="81" y="29"/>
                      <a:pt x="80"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8" name="Freeform 107"/>
              <p:cNvSpPr>
                <a:spLocks/>
              </p:cNvSpPr>
              <p:nvPr/>
            </p:nvSpPr>
            <p:spPr bwMode="auto">
              <a:xfrm>
                <a:off x="9126538" y="4932363"/>
                <a:ext cx="169863" cy="114300"/>
              </a:xfrm>
              <a:custGeom>
                <a:avLst/>
                <a:gdLst>
                  <a:gd name="T0" fmla="*/ 65 w 65"/>
                  <a:gd name="T1" fmla="*/ 41 h 44"/>
                  <a:gd name="T2" fmla="*/ 50 w 65"/>
                  <a:gd name="T3" fmla="*/ 31 h 44"/>
                  <a:gd name="T4" fmla="*/ 34 w 65"/>
                  <a:gd name="T5" fmla="*/ 19 h 44"/>
                  <a:gd name="T6" fmla="*/ 1 w 65"/>
                  <a:gd name="T7" fmla="*/ 0 h 44"/>
                  <a:gd name="T8" fmla="*/ 0 w 65"/>
                  <a:gd name="T9" fmla="*/ 1 h 44"/>
                  <a:gd name="T10" fmla="*/ 19 w 65"/>
                  <a:gd name="T11" fmla="*/ 14 h 44"/>
                  <a:gd name="T12" fmla="*/ 29 w 65"/>
                  <a:gd name="T13" fmla="*/ 27 h 44"/>
                  <a:gd name="T14" fmla="*/ 47 w 65"/>
                  <a:gd name="T15" fmla="*/ 43 h 44"/>
                  <a:gd name="T16" fmla="*/ 48 w 65"/>
                  <a:gd name="T17" fmla="*/ 41 h 44"/>
                  <a:gd name="T18" fmla="*/ 34 w 65"/>
                  <a:gd name="T19" fmla="*/ 27 h 44"/>
                  <a:gd name="T20" fmla="*/ 21 w 65"/>
                  <a:gd name="T21" fmla="*/ 15 h 44"/>
                  <a:gd name="T22" fmla="*/ 32 w 65"/>
                  <a:gd name="T23" fmla="*/ 21 h 44"/>
                  <a:gd name="T24" fmla="*/ 64 w 65"/>
                  <a:gd name="T25" fmla="*/ 42 h 44"/>
                  <a:gd name="T26" fmla="*/ 65 w 65"/>
                  <a:gd name="T2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44">
                    <a:moveTo>
                      <a:pt x="65" y="41"/>
                    </a:moveTo>
                    <a:cubicBezTo>
                      <a:pt x="60" y="37"/>
                      <a:pt x="54" y="34"/>
                      <a:pt x="50" y="31"/>
                    </a:cubicBezTo>
                    <a:cubicBezTo>
                      <a:pt x="44" y="27"/>
                      <a:pt x="39" y="23"/>
                      <a:pt x="34" y="19"/>
                    </a:cubicBezTo>
                    <a:cubicBezTo>
                      <a:pt x="23" y="12"/>
                      <a:pt x="11" y="7"/>
                      <a:pt x="1" y="0"/>
                    </a:cubicBezTo>
                    <a:cubicBezTo>
                      <a:pt x="0" y="0"/>
                      <a:pt x="0" y="0"/>
                      <a:pt x="0" y="1"/>
                    </a:cubicBezTo>
                    <a:cubicBezTo>
                      <a:pt x="6" y="6"/>
                      <a:pt x="12" y="10"/>
                      <a:pt x="19" y="14"/>
                    </a:cubicBezTo>
                    <a:cubicBezTo>
                      <a:pt x="21" y="19"/>
                      <a:pt x="25" y="23"/>
                      <a:pt x="29" y="27"/>
                    </a:cubicBezTo>
                    <a:cubicBezTo>
                      <a:pt x="35" y="32"/>
                      <a:pt x="41" y="38"/>
                      <a:pt x="47" y="43"/>
                    </a:cubicBezTo>
                    <a:cubicBezTo>
                      <a:pt x="48" y="44"/>
                      <a:pt x="49" y="42"/>
                      <a:pt x="48" y="41"/>
                    </a:cubicBezTo>
                    <a:cubicBezTo>
                      <a:pt x="44" y="36"/>
                      <a:pt x="39" y="32"/>
                      <a:pt x="34" y="27"/>
                    </a:cubicBezTo>
                    <a:cubicBezTo>
                      <a:pt x="29" y="24"/>
                      <a:pt x="24" y="20"/>
                      <a:pt x="21" y="15"/>
                    </a:cubicBezTo>
                    <a:cubicBezTo>
                      <a:pt x="25" y="17"/>
                      <a:pt x="29" y="19"/>
                      <a:pt x="32" y="21"/>
                    </a:cubicBezTo>
                    <a:cubicBezTo>
                      <a:pt x="42" y="28"/>
                      <a:pt x="52" y="39"/>
                      <a:pt x="64" y="42"/>
                    </a:cubicBezTo>
                    <a:cubicBezTo>
                      <a:pt x="65" y="42"/>
                      <a:pt x="65" y="41"/>
                      <a:pt x="65" y="4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9" name="Freeform 108"/>
              <p:cNvSpPr>
                <a:spLocks/>
              </p:cNvSpPr>
              <p:nvPr/>
            </p:nvSpPr>
            <p:spPr bwMode="auto">
              <a:xfrm>
                <a:off x="8686800" y="4827588"/>
                <a:ext cx="204788" cy="49213"/>
              </a:xfrm>
              <a:custGeom>
                <a:avLst/>
                <a:gdLst>
                  <a:gd name="T0" fmla="*/ 76 w 78"/>
                  <a:gd name="T1" fmla="*/ 16 h 19"/>
                  <a:gd name="T2" fmla="*/ 0 w 78"/>
                  <a:gd name="T3" fmla="*/ 5 h 19"/>
                  <a:gd name="T4" fmla="*/ 1 w 78"/>
                  <a:gd name="T5" fmla="*/ 6 h 19"/>
                  <a:gd name="T6" fmla="*/ 75 w 78"/>
                  <a:gd name="T7" fmla="*/ 19 h 19"/>
                  <a:gd name="T8" fmla="*/ 76 w 78"/>
                  <a:gd name="T9" fmla="*/ 16 h 19"/>
                </a:gdLst>
                <a:ahLst/>
                <a:cxnLst>
                  <a:cxn ang="0">
                    <a:pos x="T0" y="T1"/>
                  </a:cxn>
                  <a:cxn ang="0">
                    <a:pos x="T2" y="T3"/>
                  </a:cxn>
                  <a:cxn ang="0">
                    <a:pos x="T4" y="T5"/>
                  </a:cxn>
                  <a:cxn ang="0">
                    <a:pos x="T6" y="T7"/>
                  </a:cxn>
                  <a:cxn ang="0">
                    <a:pos x="T8" y="T9"/>
                  </a:cxn>
                </a:cxnLst>
                <a:rect l="0" t="0" r="r" b="b"/>
                <a:pathLst>
                  <a:path w="78" h="19">
                    <a:moveTo>
                      <a:pt x="76" y="16"/>
                    </a:moveTo>
                    <a:cubicBezTo>
                      <a:pt x="52" y="8"/>
                      <a:pt x="26" y="0"/>
                      <a:pt x="0" y="5"/>
                    </a:cubicBezTo>
                    <a:cubicBezTo>
                      <a:pt x="0" y="5"/>
                      <a:pt x="0" y="6"/>
                      <a:pt x="1" y="6"/>
                    </a:cubicBezTo>
                    <a:cubicBezTo>
                      <a:pt x="27" y="4"/>
                      <a:pt x="50" y="12"/>
                      <a:pt x="75" y="19"/>
                    </a:cubicBezTo>
                    <a:cubicBezTo>
                      <a:pt x="77" y="19"/>
                      <a:pt x="78" y="17"/>
                      <a:pt x="76" y="16"/>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0" name="Freeform 109"/>
              <p:cNvSpPr>
                <a:spLocks/>
              </p:cNvSpPr>
              <p:nvPr/>
            </p:nvSpPr>
            <p:spPr bwMode="auto">
              <a:xfrm>
                <a:off x="8701088" y="4787901"/>
                <a:ext cx="212725" cy="80963"/>
              </a:xfrm>
              <a:custGeom>
                <a:avLst/>
                <a:gdLst>
                  <a:gd name="T0" fmla="*/ 80 w 82"/>
                  <a:gd name="T1" fmla="*/ 28 h 31"/>
                  <a:gd name="T2" fmla="*/ 1 w 82"/>
                  <a:gd name="T3" fmla="*/ 5 h 31"/>
                  <a:gd name="T4" fmla="*/ 1 w 82"/>
                  <a:gd name="T5" fmla="*/ 6 h 31"/>
                  <a:gd name="T6" fmla="*/ 80 w 82"/>
                  <a:gd name="T7" fmla="*/ 30 h 31"/>
                  <a:gd name="T8" fmla="*/ 80 w 82"/>
                  <a:gd name="T9" fmla="*/ 30 h 31"/>
                  <a:gd name="T10" fmla="*/ 80 w 82"/>
                  <a:gd name="T11" fmla="*/ 28 h 31"/>
                </a:gdLst>
                <a:ahLst/>
                <a:cxnLst>
                  <a:cxn ang="0">
                    <a:pos x="T0" y="T1"/>
                  </a:cxn>
                  <a:cxn ang="0">
                    <a:pos x="T2" y="T3"/>
                  </a:cxn>
                  <a:cxn ang="0">
                    <a:pos x="T4" y="T5"/>
                  </a:cxn>
                  <a:cxn ang="0">
                    <a:pos x="T6" y="T7"/>
                  </a:cxn>
                  <a:cxn ang="0">
                    <a:pos x="T8" y="T9"/>
                  </a:cxn>
                  <a:cxn ang="0">
                    <a:pos x="T10" y="T11"/>
                  </a:cxn>
                </a:cxnLst>
                <a:rect l="0" t="0" r="r" b="b"/>
                <a:pathLst>
                  <a:path w="82" h="31">
                    <a:moveTo>
                      <a:pt x="80" y="28"/>
                    </a:moveTo>
                    <a:cubicBezTo>
                      <a:pt x="54" y="21"/>
                      <a:pt x="29" y="0"/>
                      <a:pt x="1" y="5"/>
                    </a:cubicBezTo>
                    <a:cubicBezTo>
                      <a:pt x="0" y="5"/>
                      <a:pt x="0" y="6"/>
                      <a:pt x="1" y="6"/>
                    </a:cubicBezTo>
                    <a:cubicBezTo>
                      <a:pt x="31" y="2"/>
                      <a:pt x="52" y="26"/>
                      <a:pt x="80" y="30"/>
                    </a:cubicBezTo>
                    <a:cubicBezTo>
                      <a:pt x="80" y="30"/>
                      <a:pt x="80" y="30"/>
                      <a:pt x="80" y="30"/>
                    </a:cubicBezTo>
                    <a:cubicBezTo>
                      <a:pt x="81" y="31"/>
                      <a:pt x="82" y="28"/>
                      <a:pt x="80"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1" name="Freeform 110"/>
              <p:cNvSpPr>
                <a:spLocks/>
              </p:cNvSpPr>
              <p:nvPr/>
            </p:nvSpPr>
            <p:spPr bwMode="auto">
              <a:xfrm>
                <a:off x="8786813" y="4787901"/>
                <a:ext cx="73025" cy="36513"/>
              </a:xfrm>
              <a:custGeom>
                <a:avLst/>
                <a:gdLst>
                  <a:gd name="T0" fmla="*/ 26 w 28"/>
                  <a:gd name="T1" fmla="*/ 11 h 14"/>
                  <a:gd name="T2" fmla="*/ 2 w 28"/>
                  <a:gd name="T3" fmla="*/ 0 h 14"/>
                  <a:gd name="T4" fmla="*/ 1 w 28"/>
                  <a:gd name="T5" fmla="*/ 1 h 14"/>
                  <a:gd name="T6" fmla="*/ 25 w 28"/>
                  <a:gd name="T7" fmla="*/ 13 h 14"/>
                  <a:gd name="T8" fmla="*/ 26 w 28"/>
                  <a:gd name="T9" fmla="*/ 11 h 14"/>
                </a:gdLst>
                <a:ahLst/>
                <a:cxnLst>
                  <a:cxn ang="0">
                    <a:pos x="T0" y="T1"/>
                  </a:cxn>
                  <a:cxn ang="0">
                    <a:pos x="T2" y="T3"/>
                  </a:cxn>
                  <a:cxn ang="0">
                    <a:pos x="T4" y="T5"/>
                  </a:cxn>
                  <a:cxn ang="0">
                    <a:pos x="T6" y="T7"/>
                  </a:cxn>
                  <a:cxn ang="0">
                    <a:pos x="T8" y="T9"/>
                  </a:cxn>
                </a:cxnLst>
                <a:rect l="0" t="0" r="r" b="b"/>
                <a:pathLst>
                  <a:path w="28" h="14">
                    <a:moveTo>
                      <a:pt x="26" y="11"/>
                    </a:moveTo>
                    <a:cubicBezTo>
                      <a:pt x="18" y="7"/>
                      <a:pt x="10" y="3"/>
                      <a:pt x="2" y="0"/>
                    </a:cubicBezTo>
                    <a:cubicBezTo>
                      <a:pt x="1" y="0"/>
                      <a:pt x="0" y="1"/>
                      <a:pt x="1" y="1"/>
                    </a:cubicBezTo>
                    <a:cubicBezTo>
                      <a:pt x="9" y="6"/>
                      <a:pt x="17" y="9"/>
                      <a:pt x="25" y="13"/>
                    </a:cubicBezTo>
                    <a:cubicBezTo>
                      <a:pt x="27" y="14"/>
                      <a:pt x="28" y="12"/>
                      <a:pt x="26" y="1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2" name="Freeform 111"/>
              <p:cNvSpPr>
                <a:spLocks/>
              </p:cNvSpPr>
              <p:nvPr/>
            </p:nvSpPr>
            <p:spPr bwMode="auto">
              <a:xfrm>
                <a:off x="8742363" y="4735513"/>
                <a:ext cx="158750" cy="80963"/>
              </a:xfrm>
              <a:custGeom>
                <a:avLst/>
                <a:gdLst>
                  <a:gd name="T0" fmla="*/ 59 w 61"/>
                  <a:gd name="T1" fmla="*/ 27 h 31"/>
                  <a:gd name="T2" fmla="*/ 1 w 61"/>
                  <a:gd name="T3" fmla="*/ 0 h 31"/>
                  <a:gd name="T4" fmla="*/ 0 w 61"/>
                  <a:gd name="T5" fmla="*/ 1 h 31"/>
                  <a:gd name="T6" fmla="*/ 58 w 61"/>
                  <a:gd name="T7" fmla="*/ 30 h 31"/>
                  <a:gd name="T8" fmla="*/ 58 w 61"/>
                  <a:gd name="T9" fmla="*/ 30 h 31"/>
                  <a:gd name="T10" fmla="*/ 59 w 61"/>
                  <a:gd name="T11" fmla="*/ 27 h 31"/>
                </a:gdLst>
                <a:ahLst/>
                <a:cxnLst>
                  <a:cxn ang="0">
                    <a:pos x="T0" y="T1"/>
                  </a:cxn>
                  <a:cxn ang="0">
                    <a:pos x="T2" y="T3"/>
                  </a:cxn>
                  <a:cxn ang="0">
                    <a:pos x="T4" y="T5"/>
                  </a:cxn>
                  <a:cxn ang="0">
                    <a:pos x="T6" y="T7"/>
                  </a:cxn>
                  <a:cxn ang="0">
                    <a:pos x="T8" y="T9"/>
                  </a:cxn>
                  <a:cxn ang="0">
                    <a:pos x="T10" y="T11"/>
                  </a:cxn>
                </a:cxnLst>
                <a:rect l="0" t="0" r="r" b="b"/>
                <a:pathLst>
                  <a:path w="61" h="31">
                    <a:moveTo>
                      <a:pt x="59" y="27"/>
                    </a:moveTo>
                    <a:cubicBezTo>
                      <a:pt x="39" y="20"/>
                      <a:pt x="23" y="4"/>
                      <a:pt x="1" y="0"/>
                    </a:cubicBezTo>
                    <a:cubicBezTo>
                      <a:pt x="0" y="0"/>
                      <a:pt x="0" y="1"/>
                      <a:pt x="0" y="1"/>
                    </a:cubicBezTo>
                    <a:cubicBezTo>
                      <a:pt x="22" y="6"/>
                      <a:pt x="37" y="24"/>
                      <a:pt x="58" y="30"/>
                    </a:cubicBezTo>
                    <a:cubicBezTo>
                      <a:pt x="58" y="30"/>
                      <a:pt x="58" y="30"/>
                      <a:pt x="58" y="30"/>
                    </a:cubicBezTo>
                    <a:cubicBezTo>
                      <a:pt x="60" y="31"/>
                      <a:pt x="61" y="28"/>
                      <a:pt x="59" y="27"/>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3" name="Freeform 112"/>
              <p:cNvSpPr>
                <a:spLocks/>
              </p:cNvSpPr>
              <p:nvPr/>
            </p:nvSpPr>
            <p:spPr bwMode="auto">
              <a:xfrm>
                <a:off x="8778875" y="4718051"/>
                <a:ext cx="142875" cy="80963"/>
              </a:xfrm>
              <a:custGeom>
                <a:avLst/>
                <a:gdLst>
                  <a:gd name="T0" fmla="*/ 54 w 55"/>
                  <a:gd name="T1" fmla="*/ 28 h 31"/>
                  <a:gd name="T2" fmla="*/ 41 w 55"/>
                  <a:gd name="T3" fmla="*/ 21 h 31"/>
                  <a:gd name="T4" fmla="*/ 27 w 55"/>
                  <a:gd name="T5" fmla="*/ 11 h 31"/>
                  <a:gd name="T6" fmla="*/ 1 w 55"/>
                  <a:gd name="T7" fmla="*/ 0 h 31"/>
                  <a:gd name="T8" fmla="*/ 1 w 55"/>
                  <a:gd name="T9" fmla="*/ 1 h 31"/>
                  <a:gd name="T10" fmla="*/ 29 w 55"/>
                  <a:gd name="T11" fmla="*/ 16 h 31"/>
                  <a:gd name="T12" fmla="*/ 51 w 55"/>
                  <a:gd name="T13" fmla="*/ 30 h 31"/>
                  <a:gd name="T14" fmla="*/ 52 w 55"/>
                  <a:gd name="T15" fmla="*/ 31 h 31"/>
                  <a:gd name="T16" fmla="*/ 53 w 55"/>
                  <a:gd name="T17" fmla="*/ 31 h 31"/>
                  <a:gd name="T18" fmla="*/ 54 w 55"/>
                  <a:gd name="T19" fmla="*/ 31 h 31"/>
                  <a:gd name="T20" fmla="*/ 54 w 55"/>
                  <a:gd name="T21" fmla="*/ 30 h 31"/>
                  <a:gd name="T22" fmla="*/ 54 w 55"/>
                  <a:gd name="T23"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31">
                    <a:moveTo>
                      <a:pt x="54" y="28"/>
                    </a:moveTo>
                    <a:cubicBezTo>
                      <a:pt x="50" y="25"/>
                      <a:pt x="45" y="23"/>
                      <a:pt x="41" y="21"/>
                    </a:cubicBezTo>
                    <a:cubicBezTo>
                      <a:pt x="36" y="18"/>
                      <a:pt x="32" y="14"/>
                      <a:pt x="27" y="11"/>
                    </a:cubicBezTo>
                    <a:cubicBezTo>
                      <a:pt x="19" y="6"/>
                      <a:pt x="11" y="1"/>
                      <a:pt x="1" y="0"/>
                    </a:cubicBezTo>
                    <a:cubicBezTo>
                      <a:pt x="0" y="0"/>
                      <a:pt x="0" y="1"/>
                      <a:pt x="1" y="1"/>
                    </a:cubicBezTo>
                    <a:cubicBezTo>
                      <a:pt x="12" y="4"/>
                      <a:pt x="20" y="10"/>
                      <a:pt x="29" y="16"/>
                    </a:cubicBezTo>
                    <a:cubicBezTo>
                      <a:pt x="30" y="17"/>
                      <a:pt x="46" y="28"/>
                      <a:pt x="51" y="30"/>
                    </a:cubicBezTo>
                    <a:cubicBezTo>
                      <a:pt x="51" y="30"/>
                      <a:pt x="51" y="31"/>
                      <a:pt x="52" y="31"/>
                    </a:cubicBezTo>
                    <a:cubicBezTo>
                      <a:pt x="52" y="31"/>
                      <a:pt x="52" y="31"/>
                      <a:pt x="53" y="31"/>
                    </a:cubicBezTo>
                    <a:cubicBezTo>
                      <a:pt x="54" y="31"/>
                      <a:pt x="54" y="31"/>
                      <a:pt x="54" y="31"/>
                    </a:cubicBezTo>
                    <a:cubicBezTo>
                      <a:pt x="54" y="30"/>
                      <a:pt x="54" y="30"/>
                      <a:pt x="54" y="30"/>
                    </a:cubicBezTo>
                    <a:cubicBezTo>
                      <a:pt x="55" y="29"/>
                      <a:pt x="54" y="29"/>
                      <a:pt x="54"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sp>
        <p:nvSpPr>
          <p:cNvPr id="66" name="Rectangle 65">
            <a:extLst>
              <a:ext uri="{FF2B5EF4-FFF2-40B4-BE49-F238E27FC236}">
                <a16:creationId xmlns:a16="http://schemas.microsoft.com/office/drawing/2014/main" id="{765046ED-B562-4EAB-8C66-B91005D98374}"/>
              </a:ext>
            </a:extLst>
          </p:cNvPr>
          <p:cNvSpPr/>
          <p:nvPr/>
        </p:nvSpPr>
        <p:spPr>
          <a:xfrm>
            <a:off x="304788" y="1207838"/>
            <a:ext cx="11237477" cy="830996"/>
          </a:xfrm>
          <a:prstGeom prst="rect">
            <a:avLst/>
          </a:prstGeom>
        </p:spPr>
        <p:txBody>
          <a:bodyPr wrap="square">
            <a:spAutoFit/>
          </a:bodyPr>
          <a:lstStyle/>
          <a:p>
            <a:pPr>
              <a:spcAft>
                <a:spcPts val="600"/>
              </a:spcAft>
            </a:pPr>
            <a:r>
              <a:rPr lang="en-US" sz="2400">
                <a:solidFill>
                  <a:schemeClr val="accent1">
                    <a:lumMod val="10000"/>
                    <a:lumOff val="90000"/>
                  </a:schemeClr>
                </a:solidFill>
                <a:ea typeface="Roboto" panose="02000000000000000000" pitchFamily="2" charset="0"/>
              </a:rPr>
              <a:t>The </a:t>
            </a:r>
            <a:r>
              <a:rPr lang="en-US" sz="2400">
                <a:solidFill>
                  <a:srgbClr val="00B0F0"/>
                </a:solidFill>
                <a:ea typeface="Roboto" panose="02000000000000000000" pitchFamily="2" charset="0"/>
                <a:hlinkClick r:id="rId3">
                  <a:extLst>
                    <a:ext uri="{A12FA001-AC4F-418D-AE19-62706E023703}">
                      <ahyp:hlinkClr xmlns:ahyp="http://schemas.microsoft.com/office/drawing/2018/hyperlinkcolor" val="tx"/>
                    </a:ext>
                  </a:extLst>
                </a:hlinkClick>
              </a:rPr>
              <a:t>district grading policy </a:t>
            </a:r>
            <a:r>
              <a:rPr lang="en-US" sz="2400">
                <a:solidFill>
                  <a:schemeClr val="accent1">
                    <a:lumMod val="10000"/>
                    <a:lumOff val="90000"/>
                  </a:schemeClr>
                </a:solidFill>
                <a:ea typeface="Roboto" panose="02000000000000000000" pitchFamily="2" charset="0"/>
              </a:rPr>
              <a:t>acknowledges when certified teachers are not available for all classrooms. </a:t>
            </a:r>
          </a:p>
        </p:txBody>
      </p:sp>
      <p:sp>
        <p:nvSpPr>
          <p:cNvPr id="67" name="TextBox 66">
            <a:extLst>
              <a:ext uri="{FF2B5EF4-FFF2-40B4-BE49-F238E27FC236}">
                <a16:creationId xmlns:a16="http://schemas.microsoft.com/office/drawing/2014/main" id="{174DDE8D-4AB6-418F-8E2A-A556D8970219}"/>
              </a:ext>
            </a:extLst>
          </p:cNvPr>
          <p:cNvSpPr txBox="1"/>
          <p:nvPr/>
        </p:nvSpPr>
        <p:spPr>
          <a:xfrm>
            <a:off x="2156182" y="2156275"/>
            <a:ext cx="6392410" cy="2031325"/>
          </a:xfrm>
          <a:prstGeom prst="rect">
            <a:avLst/>
          </a:prstGeom>
          <a:noFill/>
        </p:spPr>
        <p:txBody>
          <a:bodyPr wrap="square">
            <a:spAutoFit/>
          </a:bodyPr>
          <a:lstStyle/>
          <a:p>
            <a:pPr marL="0" marR="0" algn="just">
              <a:spcBef>
                <a:spcPts val="0"/>
              </a:spcBef>
              <a:spcAft>
                <a:spcPts val="0"/>
              </a:spcAft>
            </a:pPr>
            <a:r>
              <a:rPr lang="en-US" sz="1800" i="1">
                <a:solidFill>
                  <a:schemeClr val="accent5">
                    <a:lumMod val="40000"/>
                    <a:lumOff val="60000"/>
                  </a:schemeClr>
                </a:solidFill>
                <a:effectLst/>
                <a:ea typeface="Calibri" panose="020F0502020204030204" pitchFamily="34" charset="0"/>
                <a:cs typeface="Times New Roman" panose="02020603050405020304" pitchFamily="18" charset="0"/>
              </a:rPr>
              <a:t>“If a student at the high school level has been taught by a noncertified substitute teacher in a classroom with a vacancy or a teacher with extended absences for more than 25 days in Semester 1 or 30 days in Semester 2, the student’s final grade will be calculated using either the ACP examination with 15 percent weight or the average of the two </a:t>
            </a:r>
            <a:r>
              <a:rPr lang="en-US" sz="1800" i="1">
                <a:solidFill>
                  <a:schemeClr val="accent5">
                    <a:lumMod val="40000"/>
                    <a:lumOff val="60000"/>
                  </a:schemeClr>
                </a:solidFill>
                <a:ea typeface="Calibri" panose="020F0502020204030204" pitchFamily="34" charset="0"/>
                <a:cs typeface="Times New Roman" panose="02020603050405020304" pitchFamily="18" charset="0"/>
              </a:rPr>
              <a:t>nine</a:t>
            </a:r>
            <a:r>
              <a:rPr lang="en-US" sz="1800" i="1">
                <a:solidFill>
                  <a:schemeClr val="accent5">
                    <a:lumMod val="40000"/>
                    <a:lumOff val="60000"/>
                  </a:schemeClr>
                </a:solidFill>
                <a:effectLst/>
                <a:ea typeface="Calibri" panose="020F0502020204030204" pitchFamily="34" charset="0"/>
                <a:cs typeface="Times New Roman" panose="02020603050405020304" pitchFamily="18" charset="0"/>
              </a:rPr>
              <a:t>-weeks grades, whichever is higher.”</a:t>
            </a:r>
            <a:r>
              <a:rPr lang="en-US" sz="1800">
                <a:solidFill>
                  <a:schemeClr val="accent5">
                    <a:lumMod val="40000"/>
                    <a:lumOff val="60000"/>
                  </a:schemeClr>
                </a:solidFill>
                <a:effectLst/>
                <a:ea typeface="Calibri" panose="020F0502020204030204" pitchFamily="34" charset="0"/>
                <a:cs typeface="Times New Roman" panose="02020603050405020304" pitchFamily="18" charset="0"/>
              </a:rPr>
              <a:t> </a:t>
            </a:r>
          </a:p>
        </p:txBody>
      </p:sp>
      <p:sp>
        <p:nvSpPr>
          <p:cNvPr id="68" name="Rectangle 67">
            <a:extLst>
              <a:ext uri="{FF2B5EF4-FFF2-40B4-BE49-F238E27FC236}">
                <a16:creationId xmlns:a16="http://schemas.microsoft.com/office/drawing/2014/main" id="{E1196E01-166D-44B7-8844-BA7798A97B26}"/>
              </a:ext>
            </a:extLst>
          </p:cNvPr>
          <p:cNvSpPr/>
          <p:nvPr/>
        </p:nvSpPr>
        <p:spPr>
          <a:xfrm>
            <a:off x="725043" y="4509613"/>
            <a:ext cx="10817222" cy="1200329"/>
          </a:xfrm>
          <a:prstGeom prst="rect">
            <a:avLst/>
          </a:prstGeom>
        </p:spPr>
        <p:txBody>
          <a:bodyPr wrap="square">
            <a:spAutoFit/>
          </a:bodyPr>
          <a:lstStyle/>
          <a:p>
            <a:r>
              <a:rPr lang="en-US" sz="2400">
                <a:solidFill>
                  <a:schemeClr val="accent5">
                    <a:lumMod val="40000"/>
                    <a:lumOff val="60000"/>
                  </a:schemeClr>
                </a:solidFill>
                <a:effectLst/>
                <a:ea typeface="Calibri" panose="020F0502020204030204" pitchFamily="34" charset="0"/>
                <a:cs typeface="Times New Roman" panose="02020603050405020304" pitchFamily="18" charset="0"/>
              </a:rPr>
              <a:t>Students must still take the ACP, if they are taught by a non-certified teacher during the testing window. Teacher-made tests and class projects cannot be used as a substitute grade.</a:t>
            </a:r>
          </a:p>
        </p:txBody>
      </p:sp>
      <p:sp>
        <p:nvSpPr>
          <p:cNvPr id="2" name="TextBox 1">
            <a:extLst>
              <a:ext uri="{FF2B5EF4-FFF2-40B4-BE49-F238E27FC236}">
                <a16:creationId xmlns:a16="http://schemas.microsoft.com/office/drawing/2014/main" id="{4928C2B9-C8C4-4595-84C6-2A17965D875A}"/>
              </a:ext>
            </a:extLst>
          </p:cNvPr>
          <p:cNvSpPr txBox="1"/>
          <p:nvPr/>
        </p:nvSpPr>
        <p:spPr>
          <a:xfrm>
            <a:off x="271277" y="421959"/>
            <a:ext cx="10500151" cy="646331"/>
          </a:xfrm>
          <a:prstGeom prst="rect">
            <a:avLst/>
          </a:prstGeom>
          <a:noFill/>
          <a:effectLst>
            <a:outerShdw blurRad="139700" dist="165100" dir="5400000" algn="t" rotWithShape="0">
              <a:prstClr val="black">
                <a:alpha val="28000"/>
              </a:prstClr>
            </a:outerShdw>
          </a:effectLst>
        </p:spPr>
        <p:txBody>
          <a:bodyPr wrap="square" lIns="91440" tIns="45720" rIns="91440" bIns="45720" rtlCol="0" anchor="t">
            <a:spAutoFit/>
          </a:bodyPr>
          <a:lstStyle/>
          <a:p>
            <a:r>
              <a:rPr lang="en-US" sz="3600">
                <a:solidFill>
                  <a:schemeClr val="accent6"/>
                </a:solidFill>
                <a:latin typeface="Abadi"/>
              </a:rPr>
              <a:t>Teacher Vacancies </a:t>
            </a:r>
            <a:r>
              <a:rPr lang="en-US" sz="3600">
                <a:solidFill>
                  <a:schemeClr val="bg1"/>
                </a:solidFill>
                <a:latin typeface="Abadi"/>
              </a:rPr>
              <a:t>for High Schools</a:t>
            </a:r>
            <a:endParaRPr lang="en-US">
              <a:solidFill>
                <a:schemeClr val="bg1"/>
              </a:solidFill>
            </a:endParaRPr>
          </a:p>
        </p:txBody>
      </p:sp>
    </p:spTree>
    <p:extLst>
      <p:ext uri="{BB962C8B-B14F-4D97-AF65-F5344CB8AC3E}">
        <p14:creationId xmlns:p14="http://schemas.microsoft.com/office/powerpoint/2010/main" val="3231389955"/>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pSp>
        <p:nvGrpSpPr>
          <p:cNvPr id="6" name="Group 5"/>
          <p:cNvGrpSpPr/>
          <p:nvPr/>
        </p:nvGrpSpPr>
        <p:grpSpPr>
          <a:xfrm>
            <a:off x="11580030" y="5967752"/>
            <a:ext cx="588963" cy="814388"/>
            <a:chOff x="5597525" y="5522913"/>
            <a:chExt cx="588963" cy="814388"/>
          </a:xfrm>
        </p:grpSpPr>
        <p:sp>
          <p:nvSpPr>
            <p:cNvPr id="7" name="Freeform 188"/>
            <p:cNvSpPr>
              <a:spLocks noEditPoints="1"/>
            </p:cNvSpPr>
            <p:nvPr/>
          </p:nvSpPr>
          <p:spPr bwMode="auto">
            <a:xfrm>
              <a:off x="5865813" y="5711826"/>
              <a:ext cx="320675" cy="280988"/>
            </a:xfrm>
            <a:custGeom>
              <a:avLst/>
              <a:gdLst>
                <a:gd name="T0" fmla="*/ 94 w 122"/>
                <a:gd name="T1" fmla="*/ 90 h 107"/>
                <a:gd name="T2" fmla="*/ 102 w 122"/>
                <a:gd name="T3" fmla="*/ 23 h 107"/>
                <a:gd name="T4" fmla="*/ 101 w 122"/>
                <a:gd name="T5" fmla="*/ 21 h 107"/>
                <a:gd name="T6" fmla="*/ 69 w 122"/>
                <a:gd name="T7" fmla="*/ 2 h 107"/>
                <a:gd name="T8" fmla="*/ 31 w 122"/>
                <a:gd name="T9" fmla="*/ 14 h 107"/>
                <a:gd name="T10" fmla="*/ 19 w 122"/>
                <a:gd name="T11" fmla="*/ 84 h 107"/>
                <a:gd name="T12" fmla="*/ 55 w 122"/>
                <a:gd name="T13" fmla="*/ 105 h 107"/>
                <a:gd name="T14" fmla="*/ 94 w 122"/>
                <a:gd name="T15" fmla="*/ 90 h 107"/>
                <a:gd name="T16" fmla="*/ 66 w 122"/>
                <a:gd name="T17" fmla="*/ 16 h 107"/>
                <a:gd name="T18" fmla="*/ 72 w 122"/>
                <a:gd name="T19" fmla="*/ 16 h 107"/>
                <a:gd name="T20" fmla="*/ 52 w 122"/>
                <a:gd name="T21" fmla="*/ 26 h 107"/>
                <a:gd name="T22" fmla="*/ 30 w 122"/>
                <a:gd name="T23" fmla="*/ 46 h 107"/>
                <a:gd name="T24" fmla="*/ 36 w 122"/>
                <a:gd name="T25" fmla="*/ 34 h 107"/>
                <a:gd name="T26" fmla="*/ 66 w 122"/>
                <a:gd name="T27" fmla="*/ 1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2" h="107">
                  <a:moveTo>
                    <a:pt x="94" y="90"/>
                  </a:moveTo>
                  <a:cubicBezTo>
                    <a:pt x="112" y="75"/>
                    <a:pt x="122" y="40"/>
                    <a:pt x="102" y="23"/>
                  </a:cubicBezTo>
                  <a:cubicBezTo>
                    <a:pt x="102" y="22"/>
                    <a:pt x="101" y="21"/>
                    <a:pt x="101" y="21"/>
                  </a:cubicBezTo>
                  <a:cubicBezTo>
                    <a:pt x="92" y="13"/>
                    <a:pt x="82" y="4"/>
                    <a:pt x="69" y="2"/>
                  </a:cubicBezTo>
                  <a:cubicBezTo>
                    <a:pt x="56" y="0"/>
                    <a:pt x="42" y="6"/>
                    <a:pt x="31" y="14"/>
                  </a:cubicBezTo>
                  <a:cubicBezTo>
                    <a:pt x="9" y="31"/>
                    <a:pt x="0" y="61"/>
                    <a:pt x="19" y="84"/>
                  </a:cubicBezTo>
                  <a:cubicBezTo>
                    <a:pt x="28" y="94"/>
                    <a:pt x="41" y="103"/>
                    <a:pt x="55" y="105"/>
                  </a:cubicBezTo>
                  <a:cubicBezTo>
                    <a:pt x="69" y="107"/>
                    <a:pt x="84" y="100"/>
                    <a:pt x="94" y="90"/>
                  </a:cubicBezTo>
                  <a:close/>
                  <a:moveTo>
                    <a:pt x="66" y="16"/>
                  </a:moveTo>
                  <a:cubicBezTo>
                    <a:pt x="68" y="16"/>
                    <a:pt x="70" y="16"/>
                    <a:pt x="72" y="16"/>
                  </a:cubicBezTo>
                  <a:cubicBezTo>
                    <a:pt x="65" y="18"/>
                    <a:pt x="58" y="22"/>
                    <a:pt x="52" y="26"/>
                  </a:cubicBezTo>
                  <a:cubicBezTo>
                    <a:pt x="43" y="31"/>
                    <a:pt x="36" y="38"/>
                    <a:pt x="30" y="46"/>
                  </a:cubicBezTo>
                  <a:cubicBezTo>
                    <a:pt x="31" y="42"/>
                    <a:pt x="33" y="38"/>
                    <a:pt x="36" y="34"/>
                  </a:cubicBezTo>
                  <a:cubicBezTo>
                    <a:pt x="43" y="26"/>
                    <a:pt x="55" y="16"/>
                    <a:pt x="66" y="16"/>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190"/>
            <p:cNvSpPr>
              <a:spLocks noEditPoints="1"/>
            </p:cNvSpPr>
            <p:nvPr/>
          </p:nvSpPr>
          <p:spPr bwMode="auto">
            <a:xfrm>
              <a:off x="5597525" y="5522913"/>
              <a:ext cx="257175" cy="285750"/>
            </a:xfrm>
            <a:custGeom>
              <a:avLst/>
              <a:gdLst>
                <a:gd name="T0" fmla="*/ 96 w 98"/>
                <a:gd name="T1" fmla="*/ 64 h 109"/>
                <a:gd name="T2" fmla="*/ 90 w 98"/>
                <a:gd name="T3" fmla="*/ 31 h 109"/>
                <a:gd name="T4" fmla="*/ 26 w 98"/>
                <a:gd name="T5" fmla="*/ 10 h 109"/>
                <a:gd name="T6" fmla="*/ 0 w 98"/>
                <a:gd name="T7" fmla="*/ 49 h 109"/>
                <a:gd name="T8" fmla="*/ 21 w 98"/>
                <a:gd name="T9" fmla="*/ 92 h 109"/>
                <a:gd name="T10" fmla="*/ 64 w 98"/>
                <a:gd name="T11" fmla="*/ 101 h 109"/>
                <a:gd name="T12" fmla="*/ 96 w 98"/>
                <a:gd name="T13" fmla="*/ 64 h 109"/>
                <a:gd name="T14" fmla="*/ 29 w 98"/>
                <a:gd name="T15" fmla="*/ 31 h 109"/>
                <a:gd name="T16" fmla="*/ 57 w 98"/>
                <a:gd name="T17" fmla="*/ 24 h 109"/>
                <a:gd name="T18" fmla="*/ 35 w 98"/>
                <a:gd name="T19" fmla="*/ 39 h 109"/>
                <a:gd name="T20" fmla="*/ 24 w 98"/>
                <a:gd name="T21" fmla="*/ 58 h 109"/>
                <a:gd name="T22" fmla="*/ 29 w 98"/>
                <a:gd name="T23" fmla="*/ 3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8" h="109">
                  <a:moveTo>
                    <a:pt x="96" y="64"/>
                  </a:moveTo>
                  <a:cubicBezTo>
                    <a:pt x="98" y="53"/>
                    <a:pt x="97" y="40"/>
                    <a:pt x="90" y="31"/>
                  </a:cubicBezTo>
                  <a:cubicBezTo>
                    <a:pt x="81" y="9"/>
                    <a:pt x="48" y="0"/>
                    <a:pt x="26" y="10"/>
                  </a:cubicBezTo>
                  <a:cubicBezTo>
                    <a:pt x="11" y="17"/>
                    <a:pt x="0" y="32"/>
                    <a:pt x="0" y="49"/>
                  </a:cubicBezTo>
                  <a:cubicBezTo>
                    <a:pt x="0" y="66"/>
                    <a:pt x="10" y="81"/>
                    <a:pt x="21" y="92"/>
                  </a:cubicBezTo>
                  <a:cubicBezTo>
                    <a:pt x="33" y="104"/>
                    <a:pt x="49" y="109"/>
                    <a:pt x="64" y="101"/>
                  </a:cubicBezTo>
                  <a:cubicBezTo>
                    <a:pt x="79" y="93"/>
                    <a:pt x="92" y="80"/>
                    <a:pt x="96" y="64"/>
                  </a:cubicBezTo>
                  <a:close/>
                  <a:moveTo>
                    <a:pt x="29" y="31"/>
                  </a:moveTo>
                  <a:cubicBezTo>
                    <a:pt x="37" y="23"/>
                    <a:pt x="47" y="21"/>
                    <a:pt x="57" y="24"/>
                  </a:cubicBezTo>
                  <a:cubicBezTo>
                    <a:pt x="48" y="27"/>
                    <a:pt x="41" y="33"/>
                    <a:pt x="35" y="39"/>
                  </a:cubicBezTo>
                  <a:cubicBezTo>
                    <a:pt x="30" y="44"/>
                    <a:pt x="25" y="51"/>
                    <a:pt x="24" y="58"/>
                  </a:cubicBezTo>
                  <a:cubicBezTo>
                    <a:pt x="20" y="49"/>
                    <a:pt x="21" y="39"/>
                    <a:pt x="29" y="31"/>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191"/>
            <p:cNvSpPr>
              <a:spLocks/>
            </p:cNvSpPr>
            <p:nvPr/>
          </p:nvSpPr>
          <p:spPr bwMode="auto">
            <a:xfrm>
              <a:off x="5605463" y="5759451"/>
              <a:ext cx="436563" cy="577850"/>
            </a:xfrm>
            <a:custGeom>
              <a:avLst/>
              <a:gdLst>
                <a:gd name="T0" fmla="*/ 162 w 166"/>
                <a:gd name="T1" fmla="*/ 96 h 221"/>
                <a:gd name="T2" fmla="*/ 78 w 166"/>
                <a:gd name="T3" fmla="*/ 178 h 221"/>
                <a:gd name="T4" fmla="*/ 79 w 166"/>
                <a:gd name="T5" fmla="*/ 171 h 221"/>
                <a:gd name="T6" fmla="*/ 82 w 166"/>
                <a:gd name="T7" fmla="*/ 138 h 221"/>
                <a:gd name="T8" fmla="*/ 84 w 166"/>
                <a:gd name="T9" fmla="*/ 136 h 221"/>
                <a:gd name="T10" fmla="*/ 115 w 166"/>
                <a:gd name="T11" fmla="*/ 85 h 221"/>
                <a:gd name="T12" fmla="*/ 118 w 166"/>
                <a:gd name="T13" fmla="*/ 85 h 221"/>
                <a:gd name="T14" fmla="*/ 131 w 166"/>
                <a:gd name="T15" fmla="*/ 75 h 221"/>
                <a:gd name="T16" fmla="*/ 124 w 166"/>
                <a:gd name="T17" fmla="*/ 57 h 221"/>
                <a:gd name="T18" fmla="*/ 118 w 166"/>
                <a:gd name="T19" fmla="*/ 58 h 221"/>
                <a:gd name="T20" fmla="*/ 117 w 166"/>
                <a:gd name="T21" fmla="*/ 60 h 221"/>
                <a:gd name="T22" fmla="*/ 116 w 166"/>
                <a:gd name="T23" fmla="*/ 61 h 221"/>
                <a:gd name="T24" fmla="*/ 108 w 166"/>
                <a:gd name="T25" fmla="*/ 79 h 221"/>
                <a:gd name="T26" fmla="*/ 108 w 166"/>
                <a:gd name="T27" fmla="*/ 81 h 221"/>
                <a:gd name="T28" fmla="*/ 95 w 166"/>
                <a:gd name="T29" fmla="*/ 99 h 221"/>
                <a:gd name="T30" fmla="*/ 82 w 166"/>
                <a:gd name="T31" fmla="*/ 123 h 221"/>
                <a:gd name="T32" fmla="*/ 82 w 166"/>
                <a:gd name="T33" fmla="*/ 120 h 221"/>
                <a:gd name="T34" fmla="*/ 76 w 166"/>
                <a:gd name="T35" fmla="*/ 69 h 221"/>
                <a:gd name="T36" fmla="*/ 66 w 166"/>
                <a:gd name="T37" fmla="*/ 29 h 221"/>
                <a:gd name="T38" fmla="*/ 67 w 166"/>
                <a:gd name="T39" fmla="*/ 28 h 221"/>
                <a:gd name="T40" fmla="*/ 71 w 166"/>
                <a:gd name="T41" fmla="*/ 3 h 221"/>
                <a:gd name="T42" fmla="*/ 66 w 166"/>
                <a:gd name="T43" fmla="*/ 1 h 221"/>
                <a:gd name="T44" fmla="*/ 54 w 166"/>
                <a:gd name="T45" fmla="*/ 6 h 221"/>
                <a:gd name="T46" fmla="*/ 52 w 166"/>
                <a:gd name="T47" fmla="*/ 9 h 221"/>
                <a:gd name="T48" fmla="*/ 51 w 166"/>
                <a:gd name="T49" fmla="*/ 12 h 221"/>
                <a:gd name="T50" fmla="*/ 54 w 166"/>
                <a:gd name="T51" fmla="*/ 21 h 221"/>
                <a:gd name="T52" fmla="*/ 57 w 166"/>
                <a:gd name="T53" fmla="*/ 28 h 221"/>
                <a:gd name="T54" fmla="*/ 60 w 166"/>
                <a:gd name="T55" fmla="*/ 30 h 221"/>
                <a:gd name="T56" fmla="*/ 70 w 166"/>
                <a:gd name="T57" fmla="*/ 73 h 221"/>
                <a:gd name="T58" fmla="*/ 75 w 166"/>
                <a:gd name="T59" fmla="*/ 120 h 221"/>
                <a:gd name="T60" fmla="*/ 73 w 166"/>
                <a:gd name="T61" fmla="*/ 169 h 221"/>
                <a:gd name="T62" fmla="*/ 70 w 166"/>
                <a:gd name="T63" fmla="*/ 187 h 221"/>
                <a:gd name="T64" fmla="*/ 11 w 166"/>
                <a:gd name="T65" fmla="*/ 51 h 221"/>
                <a:gd name="T66" fmla="*/ 2 w 166"/>
                <a:gd name="T67" fmla="*/ 40 h 221"/>
                <a:gd name="T68" fmla="*/ 12 w 166"/>
                <a:gd name="T69" fmla="*/ 126 h 221"/>
                <a:gd name="T70" fmla="*/ 63 w 166"/>
                <a:gd name="T71" fmla="*/ 205 h 221"/>
                <a:gd name="T72" fmla="*/ 65 w 166"/>
                <a:gd name="T73" fmla="*/ 206 h 221"/>
                <a:gd name="T74" fmla="*/ 65 w 166"/>
                <a:gd name="T75" fmla="*/ 206 h 221"/>
                <a:gd name="T76" fmla="*/ 66 w 166"/>
                <a:gd name="T77" fmla="*/ 209 h 221"/>
                <a:gd name="T78" fmla="*/ 64 w 166"/>
                <a:gd name="T79" fmla="*/ 218 h 221"/>
                <a:gd name="T80" fmla="*/ 68 w 166"/>
                <a:gd name="T81" fmla="*/ 219 h 221"/>
                <a:gd name="T82" fmla="*/ 72 w 166"/>
                <a:gd name="T83" fmla="*/ 208 h 221"/>
                <a:gd name="T84" fmla="*/ 135 w 166"/>
                <a:gd name="T85" fmla="*/ 164 h 221"/>
                <a:gd name="T86" fmla="*/ 162 w 166"/>
                <a:gd name="T87" fmla="*/ 96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6" h="221">
                  <a:moveTo>
                    <a:pt x="162" y="96"/>
                  </a:moveTo>
                  <a:cubicBezTo>
                    <a:pt x="161" y="94"/>
                    <a:pt x="97" y="144"/>
                    <a:pt x="78" y="178"/>
                  </a:cubicBezTo>
                  <a:cubicBezTo>
                    <a:pt x="79" y="176"/>
                    <a:pt x="79" y="173"/>
                    <a:pt x="79" y="171"/>
                  </a:cubicBezTo>
                  <a:cubicBezTo>
                    <a:pt x="81" y="160"/>
                    <a:pt x="81" y="149"/>
                    <a:pt x="82" y="138"/>
                  </a:cubicBezTo>
                  <a:cubicBezTo>
                    <a:pt x="83" y="138"/>
                    <a:pt x="83" y="137"/>
                    <a:pt x="84" y="136"/>
                  </a:cubicBezTo>
                  <a:cubicBezTo>
                    <a:pt x="92" y="119"/>
                    <a:pt x="102" y="100"/>
                    <a:pt x="115" y="85"/>
                  </a:cubicBezTo>
                  <a:cubicBezTo>
                    <a:pt x="116" y="85"/>
                    <a:pt x="117" y="85"/>
                    <a:pt x="118" y="85"/>
                  </a:cubicBezTo>
                  <a:cubicBezTo>
                    <a:pt x="123" y="85"/>
                    <a:pt x="129" y="79"/>
                    <a:pt x="131" y="75"/>
                  </a:cubicBezTo>
                  <a:cubicBezTo>
                    <a:pt x="133" y="69"/>
                    <a:pt x="127" y="62"/>
                    <a:pt x="124" y="57"/>
                  </a:cubicBezTo>
                  <a:cubicBezTo>
                    <a:pt x="122" y="55"/>
                    <a:pt x="119" y="56"/>
                    <a:pt x="118" y="58"/>
                  </a:cubicBezTo>
                  <a:cubicBezTo>
                    <a:pt x="118" y="59"/>
                    <a:pt x="117" y="60"/>
                    <a:pt x="117" y="60"/>
                  </a:cubicBezTo>
                  <a:cubicBezTo>
                    <a:pt x="117" y="60"/>
                    <a:pt x="116" y="61"/>
                    <a:pt x="116" y="61"/>
                  </a:cubicBezTo>
                  <a:cubicBezTo>
                    <a:pt x="112" y="65"/>
                    <a:pt x="106" y="72"/>
                    <a:pt x="108" y="79"/>
                  </a:cubicBezTo>
                  <a:cubicBezTo>
                    <a:pt x="108" y="80"/>
                    <a:pt x="108" y="80"/>
                    <a:pt x="108" y="81"/>
                  </a:cubicBezTo>
                  <a:cubicBezTo>
                    <a:pt x="104" y="87"/>
                    <a:pt x="99" y="93"/>
                    <a:pt x="95" y="99"/>
                  </a:cubicBezTo>
                  <a:cubicBezTo>
                    <a:pt x="91" y="106"/>
                    <a:pt x="86" y="114"/>
                    <a:pt x="82" y="123"/>
                  </a:cubicBezTo>
                  <a:cubicBezTo>
                    <a:pt x="82" y="122"/>
                    <a:pt x="82" y="121"/>
                    <a:pt x="82" y="120"/>
                  </a:cubicBezTo>
                  <a:cubicBezTo>
                    <a:pt x="81" y="103"/>
                    <a:pt x="80" y="86"/>
                    <a:pt x="76" y="69"/>
                  </a:cubicBezTo>
                  <a:cubicBezTo>
                    <a:pt x="74" y="56"/>
                    <a:pt x="71" y="42"/>
                    <a:pt x="66" y="29"/>
                  </a:cubicBezTo>
                  <a:cubicBezTo>
                    <a:pt x="66" y="29"/>
                    <a:pt x="67" y="29"/>
                    <a:pt x="67" y="28"/>
                  </a:cubicBezTo>
                  <a:cubicBezTo>
                    <a:pt x="73" y="22"/>
                    <a:pt x="73" y="10"/>
                    <a:pt x="71" y="3"/>
                  </a:cubicBezTo>
                  <a:cubicBezTo>
                    <a:pt x="71" y="1"/>
                    <a:pt x="68" y="0"/>
                    <a:pt x="66" y="1"/>
                  </a:cubicBezTo>
                  <a:cubicBezTo>
                    <a:pt x="62" y="2"/>
                    <a:pt x="58" y="4"/>
                    <a:pt x="54" y="6"/>
                  </a:cubicBezTo>
                  <a:cubicBezTo>
                    <a:pt x="53" y="6"/>
                    <a:pt x="52" y="7"/>
                    <a:pt x="52" y="9"/>
                  </a:cubicBezTo>
                  <a:cubicBezTo>
                    <a:pt x="51" y="9"/>
                    <a:pt x="50" y="11"/>
                    <a:pt x="51" y="12"/>
                  </a:cubicBezTo>
                  <a:cubicBezTo>
                    <a:pt x="52" y="15"/>
                    <a:pt x="53" y="18"/>
                    <a:pt x="54" y="21"/>
                  </a:cubicBezTo>
                  <a:cubicBezTo>
                    <a:pt x="55" y="23"/>
                    <a:pt x="56" y="26"/>
                    <a:pt x="57" y="28"/>
                  </a:cubicBezTo>
                  <a:cubicBezTo>
                    <a:pt x="58" y="29"/>
                    <a:pt x="59" y="30"/>
                    <a:pt x="60" y="30"/>
                  </a:cubicBezTo>
                  <a:cubicBezTo>
                    <a:pt x="63" y="44"/>
                    <a:pt x="68" y="58"/>
                    <a:pt x="70" y="73"/>
                  </a:cubicBezTo>
                  <a:cubicBezTo>
                    <a:pt x="73" y="88"/>
                    <a:pt x="75" y="104"/>
                    <a:pt x="75" y="120"/>
                  </a:cubicBezTo>
                  <a:cubicBezTo>
                    <a:pt x="76" y="136"/>
                    <a:pt x="75" y="152"/>
                    <a:pt x="73" y="169"/>
                  </a:cubicBezTo>
                  <a:cubicBezTo>
                    <a:pt x="72" y="175"/>
                    <a:pt x="71" y="181"/>
                    <a:pt x="70" y="187"/>
                  </a:cubicBezTo>
                  <a:cubicBezTo>
                    <a:pt x="62" y="138"/>
                    <a:pt x="42" y="90"/>
                    <a:pt x="11" y="51"/>
                  </a:cubicBezTo>
                  <a:cubicBezTo>
                    <a:pt x="11" y="51"/>
                    <a:pt x="4" y="43"/>
                    <a:pt x="2" y="40"/>
                  </a:cubicBezTo>
                  <a:cubicBezTo>
                    <a:pt x="0" y="37"/>
                    <a:pt x="4" y="103"/>
                    <a:pt x="12" y="126"/>
                  </a:cubicBezTo>
                  <a:cubicBezTo>
                    <a:pt x="23" y="154"/>
                    <a:pt x="40" y="185"/>
                    <a:pt x="63" y="205"/>
                  </a:cubicBezTo>
                  <a:cubicBezTo>
                    <a:pt x="63" y="206"/>
                    <a:pt x="64" y="206"/>
                    <a:pt x="65" y="206"/>
                  </a:cubicBezTo>
                  <a:cubicBezTo>
                    <a:pt x="65" y="206"/>
                    <a:pt x="65" y="206"/>
                    <a:pt x="65" y="206"/>
                  </a:cubicBezTo>
                  <a:cubicBezTo>
                    <a:pt x="64" y="207"/>
                    <a:pt x="65" y="208"/>
                    <a:pt x="66" y="209"/>
                  </a:cubicBezTo>
                  <a:cubicBezTo>
                    <a:pt x="65" y="212"/>
                    <a:pt x="65" y="215"/>
                    <a:pt x="64" y="218"/>
                  </a:cubicBezTo>
                  <a:cubicBezTo>
                    <a:pt x="64" y="220"/>
                    <a:pt x="67" y="221"/>
                    <a:pt x="68" y="219"/>
                  </a:cubicBezTo>
                  <a:cubicBezTo>
                    <a:pt x="69" y="215"/>
                    <a:pt x="71" y="212"/>
                    <a:pt x="72" y="208"/>
                  </a:cubicBezTo>
                  <a:cubicBezTo>
                    <a:pt x="97" y="200"/>
                    <a:pt x="120" y="185"/>
                    <a:pt x="135" y="164"/>
                  </a:cubicBezTo>
                  <a:cubicBezTo>
                    <a:pt x="149" y="145"/>
                    <a:pt x="166" y="121"/>
                    <a:pt x="162" y="96"/>
                  </a:cubicBezTo>
                  <a:close/>
                </a:path>
              </a:pathLst>
            </a:custGeom>
            <a:solidFill>
              <a:schemeClr val="accent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192"/>
            <p:cNvSpPr>
              <a:spLocks/>
            </p:cNvSpPr>
            <p:nvPr/>
          </p:nvSpPr>
          <p:spPr bwMode="auto">
            <a:xfrm>
              <a:off x="5626100" y="5562601"/>
              <a:ext cx="123825" cy="144463"/>
            </a:xfrm>
            <a:custGeom>
              <a:avLst/>
              <a:gdLst>
                <a:gd name="T0" fmla="*/ 26 w 47"/>
                <a:gd name="T1" fmla="*/ 48 h 55"/>
                <a:gd name="T2" fmla="*/ 23 w 47"/>
                <a:gd name="T3" fmla="*/ 44 h 55"/>
                <a:gd name="T4" fmla="*/ 33 w 47"/>
                <a:gd name="T5" fmla="*/ 36 h 55"/>
                <a:gd name="T6" fmla="*/ 39 w 47"/>
                <a:gd name="T7" fmla="*/ 26 h 55"/>
                <a:gd name="T8" fmla="*/ 42 w 47"/>
                <a:gd name="T9" fmla="*/ 16 h 55"/>
                <a:gd name="T10" fmla="*/ 45 w 47"/>
                <a:gd name="T11" fmla="*/ 14 h 55"/>
                <a:gd name="T12" fmla="*/ 46 w 47"/>
                <a:gd name="T13" fmla="*/ 11 h 55"/>
                <a:gd name="T14" fmla="*/ 40 w 47"/>
                <a:gd name="T15" fmla="*/ 7 h 55"/>
                <a:gd name="T16" fmla="*/ 12 w 47"/>
                <a:gd name="T17" fmla="*/ 18 h 55"/>
                <a:gd name="T18" fmla="*/ 7 w 47"/>
                <a:gd name="T19" fmla="*/ 45 h 55"/>
                <a:gd name="T20" fmla="*/ 13 w 47"/>
                <a:gd name="T21" fmla="*/ 49 h 55"/>
                <a:gd name="T22" fmla="*/ 26 w 47"/>
                <a:gd name="T23" fmla="*/ 4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 h="55">
                  <a:moveTo>
                    <a:pt x="26" y="48"/>
                  </a:moveTo>
                  <a:cubicBezTo>
                    <a:pt x="27" y="46"/>
                    <a:pt x="25" y="44"/>
                    <a:pt x="23" y="44"/>
                  </a:cubicBezTo>
                  <a:cubicBezTo>
                    <a:pt x="27" y="42"/>
                    <a:pt x="30" y="38"/>
                    <a:pt x="33" y="36"/>
                  </a:cubicBezTo>
                  <a:cubicBezTo>
                    <a:pt x="36" y="33"/>
                    <a:pt x="38" y="30"/>
                    <a:pt x="39" y="26"/>
                  </a:cubicBezTo>
                  <a:cubicBezTo>
                    <a:pt x="41" y="23"/>
                    <a:pt x="42" y="19"/>
                    <a:pt x="42" y="16"/>
                  </a:cubicBezTo>
                  <a:cubicBezTo>
                    <a:pt x="43" y="15"/>
                    <a:pt x="44" y="15"/>
                    <a:pt x="45" y="14"/>
                  </a:cubicBezTo>
                  <a:cubicBezTo>
                    <a:pt x="47" y="13"/>
                    <a:pt x="46" y="12"/>
                    <a:pt x="46" y="11"/>
                  </a:cubicBezTo>
                  <a:cubicBezTo>
                    <a:pt x="44" y="9"/>
                    <a:pt x="42" y="7"/>
                    <a:pt x="40" y="7"/>
                  </a:cubicBezTo>
                  <a:cubicBezTo>
                    <a:pt x="33" y="0"/>
                    <a:pt x="17" y="13"/>
                    <a:pt x="12" y="18"/>
                  </a:cubicBezTo>
                  <a:cubicBezTo>
                    <a:pt x="8" y="24"/>
                    <a:pt x="0" y="40"/>
                    <a:pt x="7" y="45"/>
                  </a:cubicBezTo>
                  <a:cubicBezTo>
                    <a:pt x="8" y="49"/>
                    <a:pt x="10" y="50"/>
                    <a:pt x="13" y="49"/>
                  </a:cubicBezTo>
                  <a:cubicBezTo>
                    <a:pt x="16" y="54"/>
                    <a:pt x="23" y="55"/>
                    <a:pt x="26" y="48"/>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Freeform 193"/>
            <p:cNvSpPr>
              <a:spLocks noEditPoints="1"/>
            </p:cNvSpPr>
            <p:nvPr/>
          </p:nvSpPr>
          <p:spPr bwMode="auto">
            <a:xfrm>
              <a:off x="5938838" y="5743576"/>
              <a:ext cx="134938" cy="117475"/>
            </a:xfrm>
            <a:custGeom>
              <a:avLst/>
              <a:gdLst>
                <a:gd name="T0" fmla="*/ 39 w 51"/>
                <a:gd name="T1" fmla="*/ 8 h 45"/>
                <a:gd name="T2" fmla="*/ 39 w 51"/>
                <a:gd name="T3" fmla="*/ 8 h 45"/>
                <a:gd name="T4" fmla="*/ 47 w 51"/>
                <a:gd name="T5" fmla="*/ 11 h 45"/>
                <a:gd name="T6" fmla="*/ 50 w 51"/>
                <a:gd name="T7" fmla="*/ 8 h 45"/>
                <a:gd name="T8" fmla="*/ 29 w 51"/>
                <a:gd name="T9" fmla="*/ 6 h 45"/>
                <a:gd name="T10" fmla="*/ 16 w 51"/>
                <a:gd name="T11" fmla="*/ 12 h 45"/>
                <a:gd name="T12" fmla="*/ 2 w 51"/>
                <a:gd name="T13" fmla="*/ 29 h 45"/>
                <a:gd name="T14" fmla="*/ 13 w 51"/>
                <a:gd name="T15" fmla="*/ 40 h 45"/>
                <a:gd name="T16" fmla="*/ 39 w 51"/>
                <a:gd name="T17" fmla="*/ 8 h 45"/>
                <a:gd name="T18" fmla="*/ 10 w 51"/>
                <a:gd name="T19" fmla="*/ 33 h 45"/>
                <a:gd name="T20" fmla="*/ 10 w 51"/>
                <a:gd name="T21" fmla="*/ 32 h 45"/>
                <a:gd name="T22" fmla="*/ 29 w 51"/>
                <a:gd name="T23" fmla="*/ 13 h 45"/>
                <a:gd name="T24" fmla="*/ 19 w 51"/>
                <a:gd name="T25" fmla="*/ 26 h 45"/>
                <a:gd name="T26" fmla="*/ 10 w 51"/>
                <a:gd name="T27" fmla="*/ 3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 h="45">
                  <a:moveTo>
                    <a:pt x="39" y="8"/>
                  </a:moveTo>
                  <a:cubicBezTo>
                    <a:pt x="39" y="8"/>
                    <a:pt x="39" y="8"/>
                    <a:pt x="39" y="8"/>
                  </a:cubicBezTo>
                  <a:cubicBezTo>
                    <a:pt x="42" y="8"/>
                    <a:pt x="45" y="9"/>
                    <a:pt x="47" y="11"/>
                  </a:cubicBezTo>
                  <a:cubicBezTo>
                    <a:pt x="48" y="13"/>
                    <a:pt x="51" y="10"/>
                    <a:pt x="50" y="8"/>
                  </a:cubicBezTo>
                  <a:cubicBezTo>
                    <a:pt x="46" y="0"/>
                    <a:pt x="36" y="3"/>
                    <a:pt x="29" y="6"/>
                  </a:cubicBezTo>
                  <a:cubicBezTo>
                    <a:pt x="24" y="7"/>
                    <a:pt x="20" y="9"/>
                    <a:pt x="16" y="12"/>
                  </a:cubicBezTo>
                  <a:cubicBezTo>
                    <a:pt x="10" y="16"/>
                    <a:pt x="5" y="22"/>
                    <a:pt x="2" y="29"/>
                  </a:cubicBezTo>
                  <a:cubicBezTo>
                    <a:pt x="0" y="38"/>
                    <a:pt x="4" y="45"/>
                    <a:pt x="13" y="40"/>
                  </a:cubicBezTo>
                  <a:cubicBezTo>
                    <a:pt x="25" y="33"/>
                    <a:pt x="34" y="21"/>
                    <a:pt x="39" y="8"/>
                  </a:cubicBezTo>
                  <a:close/>
                  <a:moveTo>
                    <a:pt x="10" y="33"/>
                  </a:moveTo>
                  <a:cubicBezTo>
                    <a:pt x="10" y="33"/>
                    <a:pt x="10" y="32"/>
                    <a:pt x="10" y="32"/>
                  </a:cubicBezTo>
                  <a:cubicBezTo>
                    <a:pt x="15" y="23"/>
                    <a:pt x="20" y="16"/>
                    <a:pt x="29" y="13"/>
                  </a:cubicBezTo>
                  <a:cubicBezTo>
                    <a:pt x="27" y="18"/>
                    <a:pt x="23" y="22"/>
                    <a:pt x="19" y="26"/>
                  </a:cubicBezTo>
                  <a:cubicBezTo>
                    <a:pt x="16" y="29"/>
                    <a:pt x="11" y="33"/>
                    <a:pt x="10" y="33"/>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194"/>
            <p:cNvSpPr>
              <a:spLocks/>
            </p:cNvSpPr>
            <p:nvPr/>
          </p:nvSpPr>
          <p:spPr bwMode="auto">
            <a:xfrm>
              <a:off x="5634038" y="5546726"/>
              <a:ext cx="68263" cy="63500"/>
            </a:xfrm>
            <a:custGeom>
              <a:avLst/>
              <a:gdLst>
                <a:gd name="T0" fmla="*/ 23 w 26"/>
                <a:gd name="T1" fmla="*/ 4 h 24"/>
                <a:gd name="T2" fmla="*/ 13 w 26"/>
                <a:gd name="T3" fmla="*/ 2 h 24"/>
                <a:gd name="T4" fmla="*/ 4 w 26"/>
                <a:gd name="T5" fmla="*/ 7 h 24"/>
                <a:gd name="T6" fmla="*/ 2 w 26"/>
                <a:gd name="T7" fmla="*/ 18 h 24"/>
                <a:gd name="T8" fmla="*/ 12 w 26"/>
                <a:gd name="T9" fmla="*/ 22 h 24"/>
                <a:gd name="T10" fmla="*/ 15 w 26"/>
                <a:gd name="T11" fmla="*/ 21 h 24"/>
                <a:gd name="T12" fmla="*/ 18 w 26"/>
                <a:gd name="T13" fmla="*/ 20 h 24"/>
                <a:gd name="T14" fmla="*/ 24 w 26"/>
                <a:gd name="T15" fmla="*/ 14 h 24"/>
                <a:gd name="T16" fmla="*/ 23 w 26"/>
                <a:gd name="T17"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24">
                  <a:moveTo>
                    <a:pt x="23" y="4"/>
                  </a:moveTo>
                  <a:cubicBezTo>
                    <a:pt x="21" y="1"/>
                    <a:pt x="16" y="0"/>
                    <a:pt x="13" y="2"/>
                  </a:cubicBezTo>
                  <a:cubicBezTo>
                    <a:pt x="10" y="3"/>
                    <a:pt x="6" y="5"/>
                    <a:pt x="4" y="7"/>
                  </a:cubicBezTo>
                  <a:cubicBezTo>
                    <a:pt x="1" y="10"/>
                    <a:pt x="0" y="14"/>
                    <a:pt x="2" y="18"/>
                  </a:cubicBezTo>
                  <a:cubicBezTo>
                    <a:pt x="4" y="21"/>
                    <a:pt x="8" y="24"/>
                    <a:pt x="12" y="22"/>
                  </a:cubicBezTo>
                  <a:cubicBezTo>
                    <a:pt x="13" y="22"/>
                    <a:pt x="14" y="22"/>
                    <a:pt x="15" y="21"/>
                  </a:cubicBezTo>
                  <a:cubicBezTo>
                    <a:pt x="16" y="21"/>
                    <a:pt x="17" y="21"/>
                    <a:pt x="18" y="20"/>
                  </a:cubicBezTo>
                  <a:cubicBezTo>
                    <a:pt x="21" y="19"/>
                    <a:pt x="23" y="17"/>
                    <a:pt x="24" y="14"/>
                  </a:cubicBezTo>
                  <a:cubicBezTo>
                    <a:pt x="26" y="11"/>
                    <a:pt x="26" y="6"/>
                    <a:pt x="23" y="4"/>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195"/>
            <p:cNvSpPr>
              <a:spLocks/>
            </p:cNvSpPr>
            <p:nvPr/>
          </p:nvSpPr>
          <p:spPr bwMode="auto">
            <a:xfrm>
              <a:off x="6073775" y="5737226"/>
              <a:ext cx="60325" cy="66675"/>
            </a:xfrm>
            <a:custGeom>
              <a:avLst/>
              <a:gdLst>
                <a:gd name="T0" fmla="*/ 21 w 23"/>
                <a:gd name="T1" fmla="*/ 13 h 25"/>
                <a:gd name="T2" fmla="*/ 18 w 23"/>
                <a:gd name="T3" fmla="*/ 7 h 25"/>
                <a:gd name="T4" fmla="*/ 15 w 23"/>
                <a:gd name="T5" fmla="*/ 3 h 25"/>
                <a:gd name="T6" fmla="*/ 4 w 23"/>
                <a:gd name="T7" fmla="*/ 3 h 25"/>
                <a:gd name="T8" fmla="*/ 1 w 23"/>
                <a:gd name="T9" fmla="*/ 12 h 25"/>
                <a:gd name="T10" fmla="*/ 3 w 23"/>
                <a:gd name="T11" fmla="*/ 15 h 25"/>
                <a:gd name="T12" fmla="*/ 3 w 23"/>
                <a:gd name="T13" fmla="*/ 15 h 25"/>
                <a:gd name="T14" fmla="*/ 6 w 23"/>
                <a:gd name="T15" fmla="*/ 21 h 25"/>
                <a:gd name="T16" fmla="*/ 6 w 23"/>
                <a:gd name="T17" fmla="*/ 21 h 25"/>
                <a:gd name="T18" fmla="*/ 11 w 23"/>
                <a:gd name="T19" fmla="*/ 24 h 25"/>
                <a:gd name="T20" fmla="*/ 21 w 23"/>
                <a:gd name="T21" fmla="*/ 1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25">
                  <a:moveTo>
                    <a:pt x="21" y="13"/>
                  </a:moveTo>
                  <a:cubicBezTo>
                    <a:pt x="21" y="10"/>
                    <a:pt x="19" y="8"/>
                    <a:pt x="18" y="7"/>
                  </a:cubicBezTo>
                  <a:cubicBezTo>
                    <a:pt x="17" y="5"/>
                    <a:pt x="16" y="4"/>
                    <a:pt x="15" y="3"/>
                  </a:cubicBezTo>
                  <a:cubicBezTo>
                    <a:pt x="12" y="1"/>
                    <a:pt x="8" y="0"/>
                    <a:pt x="4" y="3"/>
                  </a:cubicBezTo>
                  <a:cubicBezTo>
                    <a:pt x="2" y="5"/>
                    <a:pt x="0" y="8"/>
                    <a:pt x="1" y="12"/>
                  </a:cubicBezTo>
                  <a:cubicBezTo>
                    <a:pt x="1" y="13"/>
                    <a:pt x="2" y="14"/>
                    <a:pt x="3" y="15"/>
                  </a:cubicBezTo>
                  <a:cubicBezTo>
                    <a:pt x="3" y="15"/>
                    <a:pt x="3" y="15"/>
                    <a:pt x="3" y="15"/>
                  </a:cubicBezTo>
                  <a:cubicBezTo>
                    <a:pt x="3" y="17"/>
                    <a:pt x="4" y="20"/>
                    <a:pt x="6" y="21"/>
                  </a:cubicBezTo>
                  <a:cubicBezTo>
                    <a:pt x="6" y="21"/>
                    <a:pt x="6" y="21"/>
                    <a:pt x="6" y="21"/>
                  </a:cubicBezTo>
                  <a:cubicBezTo>
                    <a:pt x="7" y="22"/>
                    <a:pt x="9" y="23"/>
                    <a:pt x="11" y="24"/>
                  </a:cubicBezTo>
                  <a:cubicBezTo>
                    <a:pt x="17" y="25"/>
                    <a:pt x="23" y="19"/>
                    <a:pt x="21" y="13"/>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196"/>
            <p:cNvSpPr>
              <a:spLocks/>
            </p:cNvSpPr>
            <p:nvPr/>
          </p:nvSpPr>
          <p:spPr bwMode="auto">
            <a:xfrm>
              <a:off x="5600700" y="5591176"/>
              <a:ext cx="101600" cy="177800"/>
            </a:xfrm>
            <a:custGeom>
              <a:avLst/>
              <a:gdLst>
                <a:gd name="T0" fmla="*/ 39 w 39"/>
                <a:gd name="T1" fmla="*/ 67 h 68"/>
                <a:gd name="T2" fmla="*/ 10 w 39"/>
                <a:gd name="T3" fmla="*/ 42 h 68"/>
                <a:gd name="T4" fmla="*/ 8 w 39"/>
                <a:gd name="T5" fmla="*/ 1 h 68"/>
                <a:gd name="T6" fmla="*/ 7 w 39"/>
                <a:gd name="T7" fmla="*/ 0 h 68"/>
                <a:gd name="T8" fmla="*/ 8 w 39"/>
                <a:gd name="T9" fmla="*/ 43 h 68"/>
                <a:gd name="T10" fmla="*/ 38 w 39"/>
                <a:gd name="T11" fmla="*/ 68 h 68"/>
                <a:gd name="T12" fmla="*/ 39 w 39"/>
                <a:gd name="T13" fmla="*/ 67 h 68"/>
              </a:gdLst>
              <a:ahLst/>
              <a:cxnLst>
                <a:cxn ang="0">
                  <a:pos x="T0" y="T1"/>
                </a:cxn>
                <a:cxn ang="0">
                  <a:pos x="T2" y="T3"/>
                </a:cxn>
                <a:cxn ang="0">
                  <a:pos x="T4" y="T5"/>
                </a:cxn>
                <a:cxn ang="0">
                  <a:pos x="T6" y="T7"/>
                </a:cxn>
                <a:cxn ang="0">
                  <a:pos x="T8" y="T9"/>
                </a:cxn>
                <a:cxn ang="0">
                  <a:pos x="T10" y="T11"/>
                </a:cxn>
                <a:cxn ang="0">
                  <a:pos x="T12" y="T13"/>
                </a:cxn>
              </a:cxnLst>
              <a:rect l="0" t="0" r="r" b="b"/>
              <a:pathLst>
                <a:path w="39" h="68">
                  <a:moveTo>
                    <a:pt x="39" y="67"/>
                  </a:moveTo>
                  <a:cubicBezTo>
                    <a:pt x="27" y="61"/>
                    <a:pt x="17" y="53"/>
                    <a:pt x="10" y="42"/>
                  </a:cubicBezTo>
                  <a:cubicBezTo>
                    <a:pt x="2" y="28"/>
                    <a:pt x="6" y="15"/>
                    <a:pt x="8" y="1"/>
                  </a:cubicBezTo>
                  <a:cubicBezTo>
                    <a:pt x="9" y="0"/>
                    <a:pt x="8" y="0"/>
                    <a:pt x="7" y="0"/>
                  </a:cubicBezTo>
                  <a:cubicBezTo>
                    <a:pt x="1" y="14"/>
                    <a:pt x="0" y="30"/>
                    <a:pt x="8" y="43"/>
                  </a:cubicBezTo>
                  <a:cubicBezTo>
                    <a:pt x="14" y="53"/>
                    <a:pt x="25" y="67"/>
                    <a:pt x="38" y="68"/>
                  </a:cubicBezTo>
                  <a:cubicBezTo>
                    <a:pt x="39" y="68"/>
                    <a:pt x="39" y="67"/>
                    <a:pt x="39" y="67"/>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197"/>
            <p:cNvSpPr>
              <a:spLocks/>
            </p:cNvSpPr>
            <p:nvPr/>
          </p:nvSpPr>
          <p:spPr bwMode="auto">
            <a:xfrm>
              <a:off x="5661025" y="5715001"/>
              <a:ext cx="52388" cy="38100"/>
            </a:xfrm>
            <a:custGeom>
              <a:avLst/>
              <a:gdLst>
                <a:gd name="T0" fmla="*/ 20 w 20"/>
                <a:gd name="T1" fmla="*/ 13 h 15"/>
                <a:gd name="T2" fmla="*/ 11 w 20"/>
                <a:gd name="T3" fmla="*/ 8 h 15"/>
                <a:gd name="T4" fmla="*/ 2 w 20"/>
                <a:gd name="T5" fmla="*/ 0 h 15"/>
                <a:gd name="T6" fmla="*/ 1 w 20"/>
                <a:gd name="T7" fmla="*/ 1 h 15"/>
                <a:gd name="T8" fmla="*/ 9 w 20"/>
                <a:gd name="T9" fmla="*/ 10 h 15"/>
                <a:gd name="T10" fmla="*/ 20 w 20"/>
                <a:gd name="T11" fmla="*/ 14 h 15"/>
                <a:gd name="T12" fmla="*/ 20 w 20"/>
                <a:gd name="T13" fmla="*/ 13 h 15"/>
              </a:gdLst>
              <a:ahLst/>
              <a:cxnLst>
                <a:cxn ang="0">
                  <a:pos x="T0" y="T1"/>
                </a:cxn>
                <a:cxn ang="0">
                  <a:pos x="T2" y="T3"/>
                </a:cxn>
                <a:cxn ang="0">
                  <a:pos x="T4" y="T5"/>
                </a:cxn>
                <a:cxn ang="0">
                  <a:pos x="T6" y="T7"/>
                </a:cxn>
                <a:cxn ang="0">
                  <a:pos x="T8" y="T9"/>
                </a:cxn>
                <a:cxn ang="0">
                  <a:pos x="T10" y="T11"/>
                </a:cxn>
                <a:cxn ang="0">
                  <a:pos x="T12" y="T13"/>
                </a:cxn>
              </a:cxnLst>
              <a:rect l="0" t="0" r="r" b="b"/>
              <a:pathLst>
                <a:path w="20" h="15">
                  <a:moveTo>
                    <a:pt x="20" y="13"/>
                  </a:moveTo>
                  <a:cubicBezTo>
                    <a:pt x="18" y="11"/>
                    <a:pt x="14" y="10"/>
                    <a:pt x="11" y="8"/>
                  </a:cubicBezTo>
                  <a:cubicBezTo>
                    <a:pt x="8" y="6"/>
                    <a:pt x="4" y="3"/>
                    <a:pt x="2" y="0"/>
                  </a:cubicBezTo>
                  <a:cubicBezTo>
                    <a:pt x="1" y="0"/>
                    <a:pt x="0" y="0"/>
                    <a:pt x="1" y="1"/>
                  </a:cubicBezTo>
                  <a:cubicBezTo>
                    <a:pt x="3" y="5"/>
                    <a:pt x="6" y="8"/>
                    <a:pt x="9" y="10"/>
                  </a:cubicBezTo>
                  <a:cubicBezTo>
                    <a:pt x="12" y="12"/>
                    <a:pt x="16" y="15"/>
                    <a:pt x="20" y="14"/>
                  </a:cubicBezTo>
                  <a:cubicBezTo>
                    <a:pt x="20" y="14"/>
                    <a:pt x="20" y="14"/>
                    <a:pt x="20" y="13"/>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98"/>
            <p:cNvSpPr>
              <a:spLocks/>
            </p:cNvSpPr>
            <p:nvPr/>
          </p:nvSpPr>
          <p:spPr bwMode="auto">
            <a:xfrm>
              <a:off x="5784850" y="5586413"/>
              <a:ext cx="61913" cy="161925"/>
            </a:xfrm>
            <a:custGeom>
              <a:avLst/>
              <a:gdLst>
                <a:gd name="T0" fmla="*/ 6 w 24"/>
                <a:gd name="T1" fmla="*/ 0 h 62"/>
                <a:gd name="T2" fmla="*/ 5 w 24"/>
                <a:gd name="T3" fmla="*/ 1 h 62"/>
                <a:gd name="T4" fmla="*/ 14 w 24"/>
                <a:gd name="T5" fmla="*/ 34 h 62"/>
                <a:gd name="T6" fmla="*/ 1 w 24"/>
                <a:gd name="T7" fmla="*/ 60 h 62"/>
                <a:gd name="T8" fmla="*/ 1 w 24"/>
                <a:gd name="T9" fmla="*/ 61 h 62"/>
                <a:gd name="T10" fmla="*/ 6 w 24"/>
                <a:gd name="T11" fmla="*/ 0 h 62"/>
              </a:gdLst>
              <a:ahLst/>
              <a:cxnLst>
                <a:cxn ang="0">
                  <a:pos x="T0" y="T1"/>
                </a:cxn>
                <a:cxn ang="0">
                  <a:pos x="T2" y="T3"/>
                </a:cxn>
                <a:cxn ang="0">
                  <a:pos x="T4" y="T5"/>
                </a:cxn>
                <a:cxn ang="0">
                  <a:pos x="T6" y="T7"/>
                </a:cxn>
                <a:cxn ang="0">
                  <a:pos x="T8" y="T9"/>
                </a:cxn>
                <a:cxn ang="0">
                  <a:pos x="T10" y="T11"/>
                </a:cxn>
              </a:cxnLst>
              <a:rect l="0" t="0" r="r" b="b"/>
              <a:pathLst>
                <a:path w="24" h="62">
                  <a:moveTo>
                    <a:pt x="6" y="0"/>
                  </a:moveTo>
                  <a:cubicBezTo>
                    <a:pt x="5" y="0"/>
                    <a:pt x="4" y="1"/>
                    <a:pt x="5" y="1"/>
                  </a:cubicBezTo>
                  <a:cubicBezTo>
                    <a:pt x="12" y="11"/>
                    <a:pt x="16" y="22"/>
                    <a:pt x="14" y="34"/>
                  </a:cubicBezTo>
                  <a:cubicBezTo>
                    <a:pt x="12" y="45"/>
                    <a:pt x="7" y="52"/>
                    <a:pt x="1" y="60"/>
                  </a:cubicBezTo>
                  <a:cubicBezTo>
                    <a:pt x="0" y="61"/>
                    <a:pt x="1" y="62"/>
                    <a:pt x="1" y="61"/>
                  </a:cubicBezTo>
                  <a:cubicBezTo>
                    <a:pt x="24" y="50"/>
                    <a:pt x="21" y="16"/>
                    <a:pt x="6"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199"/>
            <p:cNvSpPr>
              <a:spLocks/>
            </p:cNvSpPr>
            <p:nvPr/>
          </p:nvSpPr>
          <p:spPr bwMode="auto">
            <a:xfrm>
              <a:off x="5762625" y="5683251"/>
              <a:ext cx="46038" cy="60325"/>
            </a:xfrm>
            <a:custGeom>
              <a:avLst/>
              <a:gdLst>
                <a:gd name="T0" fmla="*/ 16 w 17"/>
                <a:gd name="T1" fmla="*/ 1 h 23"/>
                <a:gd name="T2" fmla="*/ 15 w 17"/>
                <a:gd name="T3" fmla="*/ 1 h 23"/>
                <a:gd name="T4" fmla="*/ 9 w 17"/>
                <a:gd name="T5" fmla="*/ 12 h 23"/>
                <a:gd name="T6" fmla="*/ 1 w 17"/>
                <a:gd name="T7" fmla="*/ 22 h 23"/>
                <a:gd name="T8" fmla="*/ 2 w 17"/>
                <a:gd name="T9" fmla="*/ 23 h 23"/>
                <a:gd name="T10" fmla="*/ 12 w 17"/>
                <a:gd name="T11" fmla="*/ 13 h 23"/>
                <a:gd name="T12" fmla="*/ 16 w 17"/>
                <a:gd name="T13" fmla="*/ 1 h 23"/>
              </a:gdLst>
              <a:ahLst/>
              <a:cxnLst>
                <a:cxn ang="0">
                  <a:pos x="T0" y="T1"/>
                </a:cxn>
                <a:cxn ang="0">
                  <a:pos x="T2" y="T3"/>
                </a:cxn>
                <a:cxn ang="0">
                  <a:pos x="T4" y="T5"/>
                </a:cxn>
                <a:cxn ang="0">
                  <a:pos x="T6" y="T7"/>
                </a:cxn>
                <a:cxn ang="0">
                  <a:pos x="T8" y="T9"/>
                </a:cxn>
                <a:cxn ang="0">
                  <a:pos x="T10" y="T11"/>
                </a:cxn>
                <a:cxn ang="0">
                  <a:pos x="T12" y="T13"/>
                </a:cxn>
              </a:cxnLst>
              <a:rect l="0" t="0" r="r" b="b"/>
              <a:pathLst>
                <a:path w="17" h="23">
                  <a:moveTo>
                    <a:pt x="16" y="1"/>
                  </a:moveTo>
                  <a:cubicBezTo>
                    <a:pt x="16" y="0"/>
                    <a:pt x="15" y="0"/>
                    <a:pt x="15" y="1"/>
                  </a:cubicBezTo>
                  <a:cubicBezTo>
                    <a:pt x="13" y="5"/>
                    <a:pt x="12" y="9"/>
                    <a:pt x="9" y="12"/>
                  </a:cubicBezTo>
                  <a:cubicBezTo>
                    <a:pt x="6" y="16"/>
                    <a:pt x="3" y="18"/>
                    <a:pt x="1" y="22"/>
                  </a:cubicBezTo>
                  <a:cubicBezTo>
                    <a:pt x="0" y="23"/>
                    <a:pt x="1" y="23"/>
                    <a:pt x="2" y="23"/>
                  </a:cubicBezTo>
                  <a:cubicBezTo>
                    <a:pt x="6" y="21"/>
                    <a:pt x="10" y="17"/>
                    <a:pt x="12" y="13"/>
                  </a:cubicBezTo>
                  <a:cubicBezTo>
                    <a:pt x="15" y="9"/>
                    <a:pt x="17" y="5"/>
                    <a:pt x="16"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200"/>
            <p:cNvSpPr>
              <a:spLocks/>
            </p:cNvSpPr>
            <p:nvPr/>
          </p:nvSpPr>
          <p:spPr bwMode="auto">
            <a:xfrm>
              <a:off x="5902325" y="5737226"/>
              <a:ext cx="87313" cy="155575"/>
            </a:xfrm>
            <a:custGeom>
              <a:avLst/>
              <a:gdLst>
                <a:gd name="T0" fmla="*/ 31 w 33"/>
                <a:gd name="T1" fmla="*/ 0 h 59"/>
                <a:gd name="T2" fmla="*/ 7 w 33"/>
                <a:gd name="T3" fmla="*/ 26 h 59"/>
                <a:gd name="T4" fmla="*/ 7 w 33"/>
                <a:gd name="T5" fmla="*/ 58 h 59"/>
                <a:gd name="T6" fmla="*/ 9 w 33"/>
                <a:gd name="T7" fmla="*/ 57 h 59"/>
                <a:gd name="T8" fmla="*/ 32 w 33"/>
                <a:gd name="T9" fmla="*/ 1 h 59"/>
                <a:gd name="T10" fmla="*/ 31 w 33"/>
                <a:gd name="T11" fmla="*/ 0 h 59"/>
              </a:gdLst>
              <a:ahLst/>
              <a:cxnLst>
                <a:cxn ang="0">
                  <a:pos x="T0" y="T1"/>
                </a:cxn>
                <a:cxn ang="0">
                  <a:pos x="T2" y="T3"/>
                </a:cxn>
                <a:cxn ang="0">
                  <a:pos x="T4" y="T5"/>
                </a:cxn>
                <a:cxn ang="0">
                  <a:pos x="T6" y="T7"/>
                </a:cxn>
                <a:cxn ang="0">
                  <a:pos x="T8" y="T9"/>
                </a:cxn>
                <a:cxn ang="0">
                  <a:pos x="T10" y="T11"/>
                </a:cxn>
              </a:cxnLst>
              <a:rect l="0" t="0" r="r" b="b"/>
              <a:pathLst>
                <a:path w="33" h="59">
                  <a:moveTo>
                    <a:pt x="31" y="0"/>
                  </a:moveTo>
                  <a:cubicBezTo>
                    <a:pt x="20" y="5"/>
                    <a:pt x="12" y="15"/>
                    <a:pt x="7" y="26"/>
                  </a:cubicBezTo>
                  <a:cubicBezTo>
                    <a:pt x="4" y="35"/>
                    <a:pt x="0" y="50"/>
                    <a:pt x="7" y="58"/>
                  </a:cubicBezTo>
                  <a:cubicBezTo>
                    <a:pt x="8" y="59"/>
                    <a:pt x="10" y="58"/>
                    <a:pt x="9" y="57"/>
                  </a:cubicBezTo>
                  <a:cubicBezTo>
                    <a:pt x="3" y="35"/>
                    <a:pt x="15" y="14"/>
                    <a:pt x="32" y="1"/>
                  </a:cubicBezTo>
                  <a:cubicBezTo>
                    <a:pt x="33" y="1"/>
                    <a:pt x="32" y="0"/>
                    <a:pt x="31"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201"/>
            <p:cNvSpPr>
              <a:spLocks/>
            </p:cNvSpPr>
            <p:nvPr/>
          </p:nvSpPr>
          <p:spPr bwMode="auto">
            <a:xfrm>
              <a:off x="5934075" y="5811838"/>
              <a:ext cx="12700" cy="69850"/>
            </a:xfrm>
            <a:custGeom>
              <a:avLst/>
              <a:gdLst>
                <a:gd name="T0" fmla="*/ 3 w 5"/>
                <a:gd name="T1" fmla="*/ 12 h 27"/>
                <a:gd name="T2" fmla="*/ 5 w 5"/>
                <a:gd name="T3" fmla="*/ 0 h 27"/>
                <a:gd name="T4" fmla="*/ 4 w 5"/>
                <a:gd name="T5" fmla="*/ 0 h 27"/>
                <a:gd name="T6" fmla="*/ 0 w 5"/>
                <a:gd name="T7" fmla="*/ 12 h 27"/>
                <a:gd name="T8" fmla="*/ 2 w 5"/>
                <a:gd name="T9" fmla="*/ 26 h 27"/>
                <a:gd name="T10" fmla="*/ 3 w 5"/>
                <a:gd name="T11" fmla="*/ 26 h 27"/>
                <a:gd name="T12" fmla="*/ 3 w 5"/>
                <a:gd name="T13" fmla="*/ 12 h 27"/>
              </a:gdLst>
              <a:ahLst/>
              <a:cxnLst>
                <a:cxn ang="0">
                  <a:pos x="T0" y="T1"/>
                </a:cxn>
                <a:cxn ang="0">
                  <a:pos x="T2" y="T3"/>
                </a:cxn>
                <a:cxn ang="0">
                  <a:pos x="T4" y="T5"/>
                </a:cxn>
                <a:cxn ang="0">
                  <a:pos x="T6" y="T7"/>
                </a:cxn>
                <a:cxn ang="0">
                  <a:pos x="T8" y="T9"/>
                </a:cxn>
                <a:cxn ang="0">
                  <a:pos x="T10" y="T11"/>
                </a:cxn>
                <a:cxn ang="0">
                  <a:pos x="T12" y="T13"/>
                </a:cxn>
              </a:cxnLst>
              <a:rect l="0" t="0" r="r" b="b"/>
              <a:pathLst>
                <a:path w="5" h="27">
                  <a:moveTo>
                    <a:pt x="3" y="12"/>
                  </a:moveTo>
                  <a:cubicBezTo>
                    <a:pt x="3" y="8"/>
                    <a:pt x="5" y="4"/>
                    <a:pt x="5" y="0"/>
                  </a:cubicBezTo>
                  <a:cubicBezTo>
                    <a:pt x="4" y="0"/>
                    <a:pt x="4" y="0"/>
                    <a:pt x="4" y="0"/>
                  </a:cubicBezTo>
                  <a:cubicBezTo>
                    <a:pt x="1" y="3"/>
                    <a:pt x="1" y="8"/>
                    <a:pt x="0" y="12"/>
                  </a:cubicBezTo>
                  <a:cubicBezTo>
                    <a:pt x="0" y="16"/>
                    <a:pt x="0" y="22"/>
                    <a:pt x="2" y="26"/>
                  </a:cubicBezTo>
                  <a:cubicBezTo>
                    <a:pt x="2" y="27"/>
                    <a:pt x="3" y="26"/>
                    <a:pt x="3" y="26"/>
                  </a:cubicBezTo>
                  <a:cubicBezTo>
                    <a:pt x="4" y="21"/>
                    <a:pt x="2" y="17"/>
                    <a:pt x="3" y="12"/>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202"/>
            <p:cNvSpPr>
              <a:spLocks/>
            </p:cNvSpPr>
            <p:nvPr/>
          </p:nvSpPr>
          <p:spPr bwMode="auto">
            <a:xfrm>
              <a:off x="5961063" y="5848351"/>
              <a:ext cx="180975" cy="149225"/>
            </a:xfrm>
            <a:custGeom>
              <a:avLst/>
              <a:gdLst>
                <a:gd name="T0" fmla="*/ 67 w 69"/>
                <a:gd name="T1" fmla="*/ 0 h 57"/>
                <a:gd name="T2" fmla="*/ 60 w 69"/>
                <a:gd name="T3" fmla="*/ 19 h 57"/>
                <a:gd name="T4" fmla="*/ 43 w 69"/>
                <a:gd name="T5" fmla="*/ 34 h 57"/>
                <a:gd name="T6" fmla="*/ 1 w 69"/>
                <a:gd name="T7" fmla="*/ 36 h 57"/>
                <a:gd name="T8" fmla="*/ 1 w 69"/>
                <a:gd name="T9" fmla="*/ 37 h 57"/>
                <a:gd name="T10" fmla="*/ 68 w 69"/>
                <a:gd name="T11" fmla="*/ 1 h 57"/>
                <a:gd name="T12" fmla="*/ 67 w 69"/>
                <a:gd name="T13" fmla="*/ 0 h 57"/>
              </a:gdLst>
              <a:ahLst/>
              <a:cxnLst>
                <a:cxn ang="0">
                  <a:pos x="T0" y="T1"/>
                </a:cxn>
                <a:cxn ang="0">
                  <a:pos x="T2" y="T3"/>
                </a:cxn>
                <a:cxn ang="0">
                  <a:pos x="T4" y="T5"/>
                </a:cxn>
                <a:cxn ang="0">
                  <a:pos x="T6" y="T7"/>
                </a:cxn>
                <a:cxn ang="0">
                  <a:pos x="T8" y="T9"/>
                </a:cxn>
                <a:cxn ang="0">
                  <a:pos x="T10" y="T11"/>
                </a:cxn>
                <a:cxn ang="0">
                  <a:pos x="T12" y="T13"/>
                </a:cxn>
              </a:cxnLst>
              <a:rect l="0" t="0" r="r" b="b"/>
              <a:pathLst>
                <a:path w="69" h="57">
                  <a:moveTo>
                    <a:pt x="67" y="0"/>
                  </a:moveTo>
                  <a:cubicBezTo>
                    <a:pt x="65" y="7"/>
                    <a:pt x="64" y="13"/>
                    <a:pt x="60" y="19"/>
                  </a:cubicBezTo>
                  <a:cubicBezTo>
                    <a:pt x="56" y="25"/>
                    <a:pt x="49" y="30"/>
                    <a:pt x="43" y="34"/>
                  </a:cubicBezTo>
                  <a:cubicBezTo>
                    <a:pt x="30" y="42"/>
                    <a:pt x="16" y="41"/>
                    <a:pt x="1" y="36"/>
                  </a:cubicBezTo>
                  <a:cubicBezTo>
                    <a:pt x="1" y="36"/>
                    <a:pt x="0" y="37"/>
                    <a:pt x="1" y="37"/>
                  </a:cubicBezTo>
                  <a:cubicBezTo>
                    <a:pt x="26" y="57"/>
                    <a:pt x="69" y="31"/>
                    <a:pt x="68" y="1"/>
                  </a:cubicBezTo>
                  <a:cubicBezTo>
                    <a:pt x="68" y="0"/>
                    <a:pt x="67" y="0"/>
                    <a:pt x="67"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203"/>
            <p:cNvSpPr>
              <a:spLocks/>
            </p:cNvSpPr>
            <p:nvPr/>
          </p:nvSpPr>
          <p:spPr bwMode="auto">
            <a:xfrm>
              <a:off x="5969000" y="5924551"/>
              <a:ext cx="55563" cy="15875"/>
            </a:xfrm>
            <a:custGeom>
              <a:avLst/>
              <a:gdLst>
                <a:gd name="T0" fmla="*/ 21 w 21"/>
                <a:gd name="T1" fmla="*/ 1 h 6"/>
                <a:gd name="T2" fmla="*/ 11 w 21"/>
                <a:gd name="T3" fmla="*/ 2 h 6"/>
                <a:gd name="T4" fmla="*/ 1 w 21"/>
                <a:gd name="T5" fmla="*/ 0 h 6"/>
                <a:gd name="T6" fmla="*/ 1 w 21"/>
                <a:gd name="T7" fmla="*/ 1 h 6"/>
                <a:gd name="T8" fmla="*/ 21 w 21"/>
                <a:gd name="T9" fmla="*/ 2 h 6"/>
                <a:gd name="T10" fmla="*/ 21 w 21"/>
                <a:gd name="T11" fmla="*/ 1 h 6"/>
              </a:gdLst>
              <a:ahLst/>
              <a:cxnLst>
                <a:cxn ang="0">
                  <a:pos x="T0" y="T1"/>
                </a:cxn>
                <a:cxn ang="0">
                  <a:pos x="T2" y="T3"/>
                </a:cxn>
                <a:cxn ang="0">
                  <a:pos x="T4" y="T5"/>
                </a:cxn>
                <a:cxn ang="0">
                  <a:pos x="T6" y="T7"/>
                </a:cxn>
                <a:cxn ang="0">
                  <a:pos x="T8" y="T9"/>
                </a:cxn>
                <a:cxn ang="0">
                  <a:pos x="T10" y="T11"/>
                </a:cxn>
              </a:cxnLst>
              <a:rect l="0" t="0" r="r" b="b"/>
              <a:pathLst>
                <a:path w="21" h="6">
                  <a:moveTo>
                    <a:pt x="21" y="1"/>
                  </a:moveTo>
                  <a:cubicBezTo>
                    <a:pt x="18" y="1"/>
                    <a:pt x="15" y="2"/>
                    <a:pt x="11" y="2"/>
                  </a:cubicBezTo>
                  <a:cubicBezTo>
                    <a:pt x="8" y="2"/>
                    <a:pt x="5" y="1"/>
                    <a:pt x="1" y="0"/>
                  </a:cubicBezTo>
                  <a:cubicBezTo>
                    <a:pt x="1" y="0"/>
                    <a:pt x="0" y="1"/>
                    <a:pt x="1" y="1"/>
                  </a:cubicBezTo>
                  <a:cubicBezTo>
                    <a:pt x="7" y="4"/>
                    <a:pt x="15" y="6"/>
                    <a:pt x="21" y="2"/>
                  </a:cubicBezTo>
                  <a:cubicBezTo>
                    <a:pt x="21" y="2"/>
                    <a:pt x="21" y="2"/>
                    <a:pt x="21"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2" name="Group 21"/>
          <p:cNvGrpSpPr/>
          <p:nvPr/>
        </p:nvGrpSpPr>
        <p:grpSpPr>
          <a:xfrm>
            <a:off x="-103199" y="5219405"/>
            <a:ext cx="690562" cy="1147763"/>
            <a:chOff x="2130426" y="3314700"/>
            <a:chExt cx="690562" cy="1147763"/>
          </a:xfrm>
        </p:grpSpPr>
        <p:sp>
          <p:nvSpPr>
            <p:cNvPr id="23" name="Freeform 23"/>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rgbClr val="EFA7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24"/>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25"/>
            <p:cNvSpPr>
              <a:spLocks/>
            </p:cNvSpPr>
            <p:nvPr/>
          </p:nvSpPr>
          <p:spPr bwMode="auto">
            <a:xfrm>
              <a:off x="2208213" y="3398838"/>
              <a:ext cx="533400" cy="1063625"/>
            </a:xfrm>
            <a:custGeom>
              <a:avLst/>
              <a:gdLst>
                <a:gd name="T0" fmla="*/ 202 w 203"/>
                <a:gd name="T1" fmla="*/ 123 h 408"/>
                <a:gd name="T2" fmla="*/ 131 w 203"/>
                <a:gd name="T3" fmla="*/ 156 h 408"/>
                <a:gd name="T4" fmla="*/ 98 w 203"/>
                <a:gd name="T5" fmla="*/ 180 h 408"/>
                <a:gd name="T6" fmla="*/ 88 w 203"/>
                <a:gd name="T7" fmla="*/ 192 h 408"/>
                <a:gd name="T8" fmla="*/ 119 w 203"/>
                <a:gd name="T9" fmla="*/ 137 h 408"/>
                <a:gd name="T10" fmla="*/ 153 w 203"/>
                <a:gd name="T11" fmla="*/ 106 h 408"/>
                <a:gd name="T12" fmla="*/ 201 w 203"/>
                <a:gd name="T13" fmla="*/ 85 h 408"/>
                <a:gd name="T14" fmla="*/ 200 w 203"/>
                <a:gd name="T15" fmla="*/ 84 h 408"/>
                <a:gd name="T16" fmla="*/ 125 w 203"/>
                <a:gd name="T17" fmla="*/ 127 h 408"/>
                <a:gd name="T18" fmla="*/ 149 w 203"/>
                <a:gd name="T19" fmla="*/ 81 h 408"/>
                <a:gd name="T20" fmla="*/ 164 w 203"/>
                <a:gd name="T21" fmla="*/ 64 h 408"/>
                <a:gd name="T22" fmla="*/ 189 w 203"/>
                <a:gd name="T23" fmla="*/ 45 h 408"/>
                <a:gd name="T24" fmla="*/ 188 w 203"/>
                <a:gd name="T25" fmla="*/ 44 h 408"/>
                <a:gd name="T26" fmla="*/ 154 w 203"/>
                <a:gd name="T27" fmla="*/ 69 h 408"/>
                <a:gd name="T28" fmla="*/ 180 w 203"/>
                <a:gd name="T29" fmla="*/ 1 h 408"/>
                <a:gd name="T30" fmla="*/ 179 w 203"/>
                <a:gd name="T31" fmla="*/ 1 h 408"/>
                <a:gd name="T32" fmla="*/ 134 w 203"/>
                <a:gd name="T33" fmla="*/ 97 h 408"/>
                <a:gd name="T34" fmla="*/ 115 w 203"/>
                <a:gd name="T35" fmla="*/ 38 h 408"/>
                <a:gd name="T36" fmla="*/ 115 w 203"/>
                <a:gd name="T37" fmla="*/ 38 h 408"/>
                <a:gd name="T38" fmla="*/ 131 w 203"/>
                <a:gd name="T39" fmla="*/ 103 h 408"/>
                <a:gd name="T40" fmla="*/ 131 w 203"/>
                <a:gd name="T41" fmla="*/ 103 h 408"/>
                <a:gd name="T42" fmla="*/ 108 w 203"/>
                <a:gd name="T43" fmla="*/ 144 h 408"/>
                <a:gd name="T44" fmla="*/ 74 w 203"/>
                <a:gd name="T45" fmla="*/ 58 h 408"/>
                <a:gd name="T46" fmla="*/ 73 w 203"/>
                <a:gd name="T47" fmla="*/ 59 h 408"/>
                <a:gd name="T48" fmla="*/ 105 w 203"/>
                <a:gd name="T49" fmla="*/ 150 h 408"/>
                <a:gd name="T50" fmla="*/ 75 w 203"/>
                <a:gd name="T51" fmla="*/ 202 h 408"/>
                <a:gd name="T52" fmla="*/ 71 w 203"/>
                <a:gd name="T53" fmla="*/ 210 h 408"/>
                <a:gd name="T54" fmla="*/ 29 w 203"/>
                <a:gd name="T55" fmla="*/ 86 h 408"/>
                <a:gd name="T56" fmla="*/ 28 w 203"/>
                <a:gd name="T57" fmla="*/ 87 h 408"/>
                <a:gd name="T58" fmla="*/ 54 w 203"/>
                <a:gd name="T59" fmla="*/ 147 h 408"/>
                <a:gd name="T60" fmla="*/ 66 w 203"/>
                <a:gd name="T61" fmla="*/ 215 h 408"/>
                <a:gd name="T62" fmla="*/ 67 w 203"/>
                <a:gd name="T63" fmla="*/ 217 h 408"/>
                <a:gd name="T64" fmla="*/ 41 w 203"/>
                <a:gd name="T65" fmla="*/ 269 h 408"/>
                <a:gd name="T66" fmla="*/ 27 w 203"/>
                <a:gd name="T67" fmla="*/ 212 h 408"/>
                <a:gd name="T68" fmla="*/ 0 w 203"/>
                <a:gd name="T69" fmla="*/ 142 h 408"/>
                <a:gd name="T70" fmla="*/ 0 w 203"/>
                <a:gd name="T71" fmla="*/ 142 h 408"/>
                <a:gd name="T72" fmla="*/ 22 w 203"/>
                <a:gd name="T73" fmla="*/ 209 h 408"/>
                <a:gd name="T74" fmla="*/ 37 w 203"/>
                <a:gd name="T75" fmla="*/ 279 h 408"/>
                <a:gd name="T76" fmla="*/ 27 w 203"/>
                <a:gd name="T77" fmla="*/ 302 h 408"/>
                <a:gd name="T78" fmla="*/ 8 w 203"/>
                <a:gd name="T79" fmla="*/ 405 h 408"/>
                <a:gd name="T80" fmla="*/ 14 w 203"/>
                <a:gd name="T81" fmla="*/ 405 h 408"/>
                <a:gd name="T82" fmla="*/ 30 w 203"/>
                <a:gd name="T83" fmla="*/ 318 h 408"/>
                <a:gd name="T84" fmla="*/ 94 w 203"/>
                <a:gd name="T85" fmla="*/ 268 h 408"/>
                <a:gd name="T86" fmla="*/ 175 w 203"/>
                <a:gd name="T87" fmla="*/ 235 h 408"/>
                <a:gd name="T88" fmla="*/ 174 w 203"/>
                <a:gd name="T89" fmla="*/ 233 h 408"/>
                <a:gd name="T90" fmla="*/ 127 w 203"/>
                <a:gd name="T91" fmla="*/ 250 h 408"/>
                <a:gd name="T92" fmla="*/ 84 w 203"/>
                <a:gd name="T93" fmla="*/ 269 h 408"/>
                <a:gd name="T94" fmla="*/ 32 w 203"/>
                <a:gd name="T95" fmla="*/ 313 h 408"/>
                <a:gd name="T96" fmla="*/ 38 w 203"/>
                <a:gd name="T97" fmla="*/ 294 h 408"/>
                <a:gd name="T98" fmla="*/ 47 w 203"/>
                <a:gd name="T99" fmla="*/ 273 h 408"/>
                <a:gd name="T100" fmla="*/ 107 w 203"/>
                <a:gd name="T101" fmla="*/ 219 h 408"/>
                <a:gd name="T102" fmla="*/ 149 w 203"/>
                <a:gd name="T103" fmla="*/ 195 h 408"/>
                <a:gd name="T104" fmla="*/ 195 w 203"/>
                <a:gd name="T105" fmla="*/ 176 h 408"/>
                <a:gd name="T106" fmla="*/ 195 w 203"/>
                <a:gd name="T107" fmla="*/ 175 h 408"/>
                <a:gd name="T108" fmla="*/ 153 w 203"/>
                <a:gd name="T109" fmla="*/ 189 h 408"/>
                <a:gd name="T110" fmla="*/ 109 w 203"/>
                <a:gd name="T111" fmla="*/ 214 h 408"/>
                <a:gd name="T112" fmla="*/ 52 w 203"/>
                <a:gd name="T113" fmla="*/ 262 h 408"/>
                <a:gd name="T114" fmla="*/ 77 w 203"/>
                <a:gd name="T115" fmla="*/ 211 h 408"/>
                <a:gd name="T116" fmla="*/ 92 w 203"/>
                <a:gd name="T117" fmla="*/ 191 h 408"/>
                <a:gd name="T118" fmla="*/ 126 w 203"/>
                <a:gd name="T119" fmla="*/ 164 h 408"/>
                <a:gd name="T120" fmla="*/ 202 w 203"/>
                <a:gd name="T121" fmla="*/ 125 h 408"/>
                <a:gd name="T122" fmla="*/ 202 w 203"/>
                <a:gd name="T123" fmla="*/ 123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3" h="408">
                  <a:moveTo>
                    <a:pt x="202" y="123"/>
                  </a:moveTo>
                  <a:cubicBezTo>
                    <a:pt x="176" y="127"/>
                    <a:pt x="152" y="141"/>
                    <a:pt x="131" y="156"/>
                  </a:cubicBezTo>
                  <a:cubicBezTo>
                    <a:pt x="120" y="164"/>
                    <a:pt x="109" y="172"/>
                    <a:pt x="98" y="180"/>
                  </a:cubicBezTo>
                  <a:cubicBezTo>
                    <a:pt x="94" y="184"/>
                    <a:pt x="91" y="188"/>
                    <a:pt x="88" y="192"/>
                  </a:cubicBezTo>
                  <a:cubicBezTo>
                    <a:pt x="98" y="174"/>
                    <a:pt x="108" y="155"/>
                    <a:pt x="119" y="137"/>
                  </a:cubicBezTo>
                  <a:cubicBezTo>
                    <a:pt x="128" y="125"/>
                    <a:pt x="140" y="114"/>
                    <a:pt x="153" y="106"/>
                  </a:cubicBezTo>
                  <a:cubicBezTo>
                    <a:pt x="168" y="96"/>
                    <a:pt x="184" y="91"/>
                    <a:pt x="201" y="85"/>
                  </a:cubicBezTo>
                  <a:cubicBezTo>
                    <a:pt x="201" y="85"/>
                    <a:pt x="201" y="84"/>
                    <a:pt x="200" y="84"/>
                  </a:cubicBezTo>
                  <a:cubicBezTo>
                    <a:pt x="172" y="88"/>
                    <a:pt x="145" y="105"/>
                    <a:pt x="125" y="127"/>
                  </a:cubicBezTo>
                  <a:cubicBezTo>
                    <a:pt x="133" y="112"/>
                    <a:pt x="141" y="96"/>
                    <a:pt x="149" y="81"/>
                  </a:cubicBezTo>
                  <a:cubicBezTo>
                    <a:pt x="154" y="75"/>
                    <a:pt x="159" y="69"/>
                    <a:pt x="164" y="64"/>
                  </a:cubicBezTo>
                  <a:cubicBezTo>
                    <a:pt x="172" y="57"/>
                    <a:pt x="180" y="51"/>
                    <a:pt x="189" y="45"/>
                  </a:cubicBezTo>
                  <a:cubicBezTo>
                    <a:pt x="189" y="45"/>
                    <a:pt x="189" y="44"/>
                    <a:pt x="188" y="44"/>
                  </a:cubicBezTo>
                  <a:cubicBezTo>
                    <a:pt x="176" y="50"/>
                    <a:pt x="164" y="58"/>
                    <a:pt x="154" y="69"/>
                  </a:cubicBezTo>
                  <a:cubicBezTo>
                    <a:pt x="165" y="47"/>
                    <a:pt x="173" y="24"/>
                    <a:pt x="180" y="1"/>
                  </a:cubicBezTo>
                  <a:cubicBezTo>
                    <a:pt x="180" y="0"/>
                    <a:pt x="179" y="0"/>
                    <a:pt x="179" y="1"/>
                  </a:cubicBezTo>
                  <a:cubicBezTo>
                    <a:pt x="167" y="34"/>
                    <a:pt x="151" y="66"/>
                    <a:pt x="134" y="97"/>
                  </a:cubicBezTo>
                  <a:cubicBezTo>
                    <a:pt x="132" y="77"/>
                    <a:pt x="127" y="55"/>
                    <a:pt x="115" y="38"/>
                  </a:cubicBezTo>
                  <a:cubicBezTo>
                    <a:pt x="115" y="37"/>
                    <a:pt x="114" y="38"/>
                    <a:pt x="115" y="38"/>
                  </a:cubicBezTo>
                  <a:cubicBezTo>
                    <a:pt x="122" y="60"/>
                    <a:pt x="129" y="80"/>
                    <a:pt x="131" y="103"/>
                  </a:cubicBezTo>
                  <a:cubicBezTo>
                    <a:pt x="131" y="103"/>
                    <a:pt x="131" y="103"/>
                    <a:pt x="131" y="103"/>
                  </a:cubicBezTo>
                  <a:cubicBezTo>
                    <a:pt x="123" y="117"/>
                    <a:pt x="116" y="131"/>
                    <a:pt x="108" y="144"/>
                  </a:cubicBezTo>
                  <a:cubicBezTo>
                    <a:pt x="103" y="113"/>
                    <a:pt x="92" y="84"/>
                    <a:pt x="74" y="58"/>
                  </a:cubicBezTo>
                  <a:cubicBezTo>
                    <a:pt x="73" y="58"/>
                    <a:pt x="73" y="59"/>
                    <a:pt x="73" y="59"/>
                  </a:cubicBezTo>
                  <a:cubicBezTo>
                    <a:pt x="89" y="87"/>
                    <a:pt x="100" y="118"/>
                    <a:pt x="105" y="150"/>
                  </a:cubicBezTo>
                  <a:cubicBezTo>
                    <a:pt x="95" y="168"/>
                    <a:pt x="85" y="185"/>
                    <a:pt x="75" y="202"/>
                  </a:cubicBezTo>
                  <a:cubicBezTo>
                    <a:pt x="73" y="205"/>
                    <a:pt x="72" y="207"/>
                    <a:pt x="71" y="210"/>
                  </a:cubicBezTo>
                  <a:cubicBezTo>
                    <a:pt x="67" y="168"/>
                    <a:pt x="54" y="120"/>
                    <a:pt x="29" y="86"/>
                  </a:cubicBezTo>
                  <a:cubicBezTo>
                    <a:pt x="28" y="85"/>
                    <a:pt x="27" y="86"/>
                    <a:pt x="28" y="87"/>
                  </a:cubicBezTo>
                  <a:cubicBezTo>
                    <a:pt x="37" y="107"/>
                    <a:pt x="47" y="126"/>
                    <a:pt x="54" y="147"/>
                  </a:cubicBezTo>
                  <a:cubicBezTo>
                    <a:pt x="61" y="169"/>
                    <a:pt x="64" y="192"/>
                    <a:pt x="66" y="215"/>
                  </a:cubicBezTo>
                  <a:cubicBezTo>
                    <a:pt x="66" y="216"/>
                    <a:pt x="66" y="217"/>
                    <a:pt x="67" y="217"/>
                  </a:cubicBezTo>
                  <a:cubicBezTo>
                    <a:pt x="57" y="234"/>
                    <a:pt x="49" y="252"/>
                    <a:pt x="41" y="269"/>
                  </a:cubicBezTo>
                  <a:cubicBezTo>
                    <a:pt x="38" y="250"/>
                    <a:pt x="33" y="230"/>
                    <a:pt x="27" y="212"/>
                  </a:cubicBezTo>
                  <a:cubicBezTo>
                    <a:pt x="20" y="188"/>
                    <a:pt x="11" y="164"/>
                    <a:pt x="0" y="142"/>
                  </a:cubicBezTo>
                  <a:cubicBezTo>
                    <a:pt x="0" y="142"/>
                    <a:pt x="0" y="142"/>
                    <a:pt x="0" y="142"/>
                  </a:cubicBezTo>
                  <a:cubicBezTo>
                    <a:pt x="8" y="164"/>
                    <a:pt x="16" y="186"/>
                    <a:pt x="22" y="209"/>
                  </a:cubicBezTo>
                  <a:cubicBezTo>
                    <a:pt x="28" y="232"/>
                    <a:pt x="31" y="255"/>
                    <a:pt x="37" y="279"/>
                  </a:cubicBezTo>
                  <a:cubicBezTo>
                    <a:pt x="33" y="287"/>
                    <a:pt x="30" y="294"/>
                    <a:pt x="27" y="302"/>
                  </a:cubicBezTo>
                  <a:cubicBezTo>
                    <a:pt x="16" y="335"/>
                    <a:pt x="6" y="370"/>
                    <a:pt x="8" y="405"/>
                  </a:cubicBezTo>
                  <a:cubicBezTo>
                    <a:pt x="8" y="408"/>
                    <a:pt x="13" y="408"/>
                    <a:pt x="14" y="405"/>
                  </a:cubicBezTo>
                  <a:cubicBezTo>
                    <a:pt x="17" y="375"/>
                    <a:pt x="22" y="346"/>
                    <a:pt x="30" y="318"/>
                  </a:cubicBezTo>
                  <a:cubicBezTo>
                    <a:pt x="49" y="297"/>
                    <a:pt x="69" y="280"/>
                    <a:pt x="94" y="268"/>
                  </a:cubicBezTo>
                  <a:cubicBezTo>
                    <a:pt x="121" y="256"/>
                    <a:pt x="149" y="248"/>
                    <a:pt x="175" y="235"/>
                  </a:cubicBezTo>
                  <a:cubicBezTo>
                    <a:pt x="175" y="234"/>
                    <a:pt x="175" y="233"/>
                    <a:pt x="174" y="233"/>
                  </a:cubicBezTo>
                  <a:cubicBezTo>
                    <a:pt x="158" y="237"/>
                    <a:pt x="142" y="244"/>
                    <a:pt x="127" y="250"/>
                  </a:cubicBezTo>
                  <a:cubicBezTo>
                    <a:pt x="113" y="256"/>
                    <a:pt x="98" y="262"/>
                    <a:pt x="84" y="269"/>
                  </a:cubicBezTo>
                  <a:cubicBezTo>
                    <a:pt x="64" y="279"/>
                    <a:pt x="45" y="294"/>
                    <a:pt x="32" y="313"/>
                  </a:cubicBezTo>
                  <a:cubicBezTo>
                    <a:pt x="34" y="307"/>
                    <a:pt x="36" y="301"/>
                    <a:pt x="38" y="294"/>
                  </a:cubicBezTo>
                  <a:cubicBezTo>
                    <a:pt x="41" y="287"/>
                    <a:pt x="44" y="280"/>
                    <a:pt x="47" y="273"/>
                  </a:cubicBezTo>
                  <a:cubicBezTo>
                    <a:pt x="64" y="252"/>
                    <a:pt x="84" y="234"/>
                    <a:pt x="107" y="219"/>
                  </a:cubicBezTo>
                  <a:cubicBezTo>
                    <a:pt x="121" y="210"/>
                    <a:pt x="135" y="203"/>
                    <a:pt x="149" y="195"/>
                  </a:cubicBezTo>
                  <a:cubicBezTo>
                    <a:pt x="164" y="187"/>
                    <a:pt x="178" y="178"/>
                    <a:pt x="195" y="176"/>
                  </a:cubicBezTo>
                  <a:cubicBezTo>
                    <a:pt x="196" y="176"/>
                    <a:pt x="196" y="175"/>
                    <a:pt x="195" y="175"/>
                  </a:cubicBezTo>
                  <a:cubicBezTo>
                    <a:pt x="181" y="172"/>
                    <a:pt x="166" y="183"/>
                    <a:pt x="153" y="189"/>
                  </a:cubicBezTo>
                  <a:cubicBezTo>
                    <a:pt x="138" y="197"/>
                    <a:pt x="123" y="205"/>
                    <a:pt x="109" y="214"/>
                  </a:cubicBezTo>
                  <a:cubicBezTo>
                    <a:pt x="88" y="227"/>
                    <a:pt x="68" y="243"/>
                    <a:pt x="52" y="262"/>
                  </a:cubicBezTo>
                  <a:cubicBezTo>
                    <a:pt x="60" y="244"/>
                    <a:pt x="68" y="228"/>
                    <a:pt x="77" y="211"/>
                  </a:cubicBezTo>
                  <a:cubicBezTo>
                    <a:pt x="84" y="206"/>
                    <a:pt x="86" y="197"/>
                    <a:pt x="92" y="191"/>
                  </a:cubicBezTo>
                  <a:cubicBezTo>
                    <a:pt x="101" y="180"/>
                    <a:pt x="114" y="172"/>
                    <a:pt x="126" y="164"/>
                  </a:cubicBezTo>
                  <a:cubicBezTo>
                    <a:pt x="150" y="147"/>
                    <a:pt x="174" y="133"/>
                    <a:pt x="202" y="125"/>
                  </a:cubicBezTo>
                  <a:cubicBezTo>
                    <a:pt x="203" y="124"/>
                    <a:pt x="203" y="123"/>
                    <a:pt x="202" y="123"/>
                  </a:cubicBezTo>
                  <a:close/>
                </a:path>
              </a:pathLst>
            </a:custGeom>
            <a:solidFill>
              <a:schemeClr val="accent6">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26" name="Group 25"/>
          <p:cNvGrpSpPr/>
          <p:nvPr/>
        </p:nvGrpSpPr>
        <p:grpSpPr>
          <a:xfrm rot="15541647">
            <a:off x="446802" y="6086680"/>
            <a:ext cx="826294" cy="1039813"/>
            <a:chOff x="2171701" y="1085850"/>
            <a:chExt cx="826294" cy="1039813"/>
          </a:xfrm>
        </p:grpSpPr>
        <p:sp>
          <p:nvSpPr>
            <p:cNvPr id="27" name="Freeform 29"/>
            <p:cNvSpPr>
              <a:spLocks/>
            </p:cNvSpPr>
            <p:nvPr/>
          </p:nvSpPr>
          <p:spPr bwMode="auto">
            <a:xfrm>
              <a:off x="2171701" y="1203325"/>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30"/>
            <p:cNvSpPr>
              <a:spLocks/>
            </p:cNvSpPr>
            <p:nvPr/>
          </p:nvSpPr>
          <p:spPr bwMode="auto">
            <a:xfrm>
              <a:off x="2186782" y="1181894"/>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29" name="Freeform 31"/>
            <p:cNvSpPr>
              <a:spLocks/>
            </p:cNvSpPr>
            <p:nvPr/>
          </p:nvSpPr>
          <p:spPr bwMode="auto">
            <a:xfrm>
              <a:off x="2228851" y="1085850"/>
              <a:ext cx="677863" cy="996950"/>
            </a:xfrm>
            <a:custGeom>
              <a:avLst/>
              <a:gdLst>
                <a:gd name="T0" fmla="*/ 86 w 259"/>
                <a:gd name="T1" fmla="*/ 77 h 382"/>
                <a:gd name="T2" fmla="*/ 58 w 259"/>
                <a:gd name="T3" fmla="*/ 116 h 382"/>
                <a:gd name="T4" fmla="*/ 0 w 259"/>
                <a:gd name="T5" fmla="*/ 187 h 382"/>
                <a:gd name="T6" fmla="*/ 55 w 259"/>
                <a:gd name="T7" fmla="*/ 125 h 382"/>
                <a:gd name="T8" fmla="*/ 36 w 259"/>
                <a:gd name="T9" fmla="*/ 260 h 382"/>
                <a:gd name="T10" fmla="*/ 48 w 259"/>
                <a:gd name="T11" fmla="*/ 162 h 382"/>
                <a:gd name="T12" fmla="*/ 88 w 259"/>
                <a:gd name="T13" fmla="*/ 83 h 382"/>
                <a:gd name="T14" fmla="*/ 102 w 259"/>
                <a:gd name="T15" fmla="*/ 115 h 382"/>
                <a:gd name="T16" fmla="*/ 74 w 259"/>
                <a:gd name="T17" fmla="*/ 200 h 382"/>
                <a:gd name="T18" fmla="*/ 45 w 259"/>
                <a:gd name="T19" fmla="*/ 236 h 382"/>
                <a:gd name="T20" fmla="*/ 73 w 259"/>
                <a:gd name="T21" fmla="*/ 207 h 382"/>
                <a:gd name="T22" fmla="*/ 85 w 259"/>
                <a:gd name="T23" fmla="*/ 306 h 382"/>
                <a:gd name="T24" fmla="*/ 108 w 259"/>
                <a:gd name="T25" fmla="*/ 127 h 382"/>
                <a:gd name="T26" fmla="*/ 120 w 259"/>
                <a:gd name="T27" fmla="*/ 150 h 382"/>
                <a:gd name="T28" fmla="*/ 132 w 259"/>
                <a:gd name="T29" fmla="*/ 323 h 382"/>
                <a:gd name="T30" fmla="*/ 150 w 259"/>
                <a:gd name="T31" fmla="*/ 199 h 382"/>
                <a:gd name="T32" fmla="*/ 154 w 259"/>
                <a:gd name="T33" fmla="*/ 207 h 382"/>
                <a:gd name="T34" fmla="*/ 162 w 259"/>
                <a:gd name="T35" fmla="*/ 232 h 382"/>
                <a:gd name="T36" fmla="*/ 173 w 259"/>
                <a:gd name="T37" fmla="*/ 346 h 382"/>
                <a:gd name="T38" fmla="*/ 152 w 259"/>
                <a:gd name="T39" fmla="*/ 291 h 382"/>
                <a:gd name="T40" fmla="*/ 176 w 259"/>
                <a:gd name="T41" fmla="*/ 261 h 382"/>
                <a:gd name="T42" fmla="*/ 192 w 259"/>
                <a:gd name="T43" fmla="*/ 303 h 382"/>
                <a:gd name="T44" fmla="*/ 243 w 259"/>
                <a:gd name="T45" fmla="*/ 382 h 382"/>
                <a:gd name="T46" fmla="*/ 181 w 259"/>
                <a:gd name="T47" fmla="*/ 265 h 382"/>
                <a:gd name="T48" fmla="*/ 247 w 259"/>
                <a:gd name="T49" fmla="*/ 325 h 382"/>
                <a:gd name="T50" fmla="*/ 179 w 259"/>
                <a:gd name="T51" fmla="*/ 259 h 382"/>
                <a:gd name="T52" fmla="*/ 209 w 259"/>
                <a:gd name="T53" fmla="*/ 234 h 382"/>
                <a:gd name="T54" fmla="*/ 253 w 259"/>
                <a:gd name="T55" fmla="*/ 280 h 382"/>
                <a:gd name="T56" fmla="*/ 154 w 259"/>
                <a:gd name="T57" fmla="*/ 197 h 382"/>
                <a:gd name="T58" fmla="*/ 158 w 259"/>
                <a:gd name="T59" fmla="*/ 149 h 382"/>
                <a:gd name="T60" fmla="*/ 256 w 259"/>
                <a:gd name="T61" fmla="*/ 242 h 382"/>
                <a:gd name="T62" fmla="*/ 200 w 259"/>
                <a:gd name="T63" fmla="*/ 171 h 382"/>
                <a:gd name="T64" fmla="*/ 119 w 259"/>
                <a:gd name="T65" fmla="*/ 129 h 382"/>
                <a:gd name="T66" fmla="*/ 109 w 259"/>
                <a:gd name="T67" fmla="*/ 109 h 382"/>
                <a:gd name="T68" fmla="*/ 180 w 259"/>
                <a:gd name="T69" fmla="*/ 114 h 382"/>
                <a:gd name="T70" fmla="*/ 257 w 259"/>
                <a:gd name="T71" fmla="*/ 175 h 382"/>
                <a:gd name="T72" fmla="*/ 186 w 259"/>
                <a:gd name="T73" fmla="*/ 111 h 382"/>
                <a:gd name="T74" fmla="*/ 246 w 259"/>
                <a:gd name="T75" fmla="*/ 113 h 382"/>
                <a:gd name="T76" fmla="*/ 121 w 259"/>
                <a:gd name="T77" fmla="*/ 80 h 382"/>
                <a:gd name="T78" fmla="*/ 242 w 259"/>
                <a:gd name="T79" fmla="*/ 92 h 382"/>
                <a:gd name="T80" fmla="*/ 173 w 259"/>
                <a:gd name="T81" fmla="*/ 75 h 382"/>
                <a:gd name="T82" fmla="*/ 95 w 259"/>
                <a:gd name="T83" fmla="*/ 76 h 382"/>
                <a:gd name="T84" fmla="*/ 58 w 259"/>
                <a:gd name="T85" fmla="*/ 8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9" h="382">
                  <a:moveTo>
                    <a:pt x="58" y="8"/>
                  </a:moveTo>
                  <a:cubicBezTo>
                    <a:pt x="66" y="31"/>
                    <a:pt x="76" y="54"/>
                    <a:pt x="86" y="77"/>
                  </a:cubicBezTo>
                  <a:cubicBezTo>
                    <a:pt x="86" y="77"/>
                    <a:pt x="85" y="77"/>
                    <a:pt x="85" y="77"/>
                  </a:cubicBezTo>
                  <a:cubicBezTo>
                    <a:pt x="73" y="86"/>
                    <a:pt x="65" y="101"/>
                    <a:pt x="58" y="116"/>
                  </a:cubicBezTo>
                  <a:cubicBezTo>
                    <a:pt x="58" y="116"/>
                    <a:pt x="57" y="116"/>
                    <a:pt x="57" y="116"/>
                  </a:cubicBezTo>
                  <a:cubicBezTo>
                    <a:pt x="31" y="132"/>
                    <a:pt x="9" y="157"/>
                    <a:pt x="0" y="187"/>
                  </a:cubicBezTo>
                  <a:cubicBezTo>
                    <a:pt x="0" y="187"/>
                    <a:pt x="0" y="187"/>
                    <a:pt x="0" y="187"/>
                  </a:cubicBezTo>
                  <a:cubicBezTo>
                    <a:pt x="13" y="160"/>
                    <a:pt x="30" y="140"/>
                    <a:pt x="55" y="125"/>
                  </a:cubicBezTo>
                  <a:cubicBezTo>
                    <a:pt x="50" y="138"/>
                    <a:pt x="46" y="151"/>
                    <a:pt x="42" y="163"/>
                  </a:cubicBezTo>
                  <a:cubicBezTo>
                    <a:pt x="32" y="196"/>
                    <a:pt x="28" y="227"/>
                    <a:pt x="36" y="260"/>
                  </a:cubicBezTo>
                  <a:cubicBezTo>
                    <a:pt x="36" y="261"/>
                    <a:pt x="38" y="261"/>
                    <a:pt x="38" y="260"/>
                  </a:cubicBezTo>
                  <a:cubicBezTo>
                    <a:pt x="30" y="227"/>
                    <a:pt x="37" y="194"/>
                    <a:pt x="48" y="162"/>
                  </a:cubicBezTo>
                  <a:cubicBezTo>
                    <a:pt x="53" y="148"/>
                    <a:pt x="58" y="134"/>
                    <a:pt x="65" y="120"/>
                  </a:cubicBezTo>
                  <a:cubicBezTo>
                    <a:pt x="71" y="107"/>
                    <a:pt x="81" y="95"/>
                    <a:pt x="88" y="83"/>
                  </a:cubicBezTo>
                  <a:cubicBezTo>
                    <a:pt x="88" y="83"/>
                    <a:pt x="88" y="83"/>
                    <a:pt x="88" y="83"/>
                  </a:cubicBezTo>
                  <a:cubicBezTo>
                    <a:pt x="93" y="94"/>
                    <a:pt x="98" y="104"/>
                    <a:pt x="102" y="115"/>
                  </a:cubicBezTo>
                  <a:cubicBezTo>
                    <a:pt x="103" y="117"/>
                    <a:pt x="104" y="119"/>
                    <a:pt x="105" y="120"/>
                  </a:cubicBezTo>
                  <a:cubicBezTo>
                    <a:pt x="85" y="142"/>
                    <a:pt x="78" y="172"/>
                    <a:pt x="74" y="200"/>
                  </a:cubicBezTo>
                  <a:cubicBezTo>
                    <a:pt x="68" y="206"/>
                    <a:pt x="63" y="211"/>
                    <a:pt x="57" y="218"/>
                  </a:cubicBezTo>
                  <a:cubicBezTo>
                    <a:pt x="53" y="224"/>
                    <a:pt x="49" y="230"/>
                    <a:pt x="45" y="236"/>
                  </a:cubicBezTo>
                  <a:cubicBezTo>
                    <a:pt x="45" y="237"/>
                    <a:pt x="46" y="237"/>
                    <a:pt x="46" y="237"/>
                  </a:cubicBezTo>
                  <a:cubicBezTo>
                    <a:pt x="54" y="226"/>
                    <a:pt x="63" y="216"/>
                    <a:pt x="73" y="207"/>
                  </a:cubicBezTo>
                  <a:cubicBezTo>
                    <a:pt x="70" y="240"/>
                    <a:pt x="74" y="274"/>
                    <a:pt x="84" y="306"/>
                  </a:cubicBezTo>
                  <a:cubicBezTo>
                    <a:pt x="84" y="307"/>
                    <a:pt x="85" y="307"/>
                    <a:pt x="85" y="306"/>
                  </a:cubicBezTo>
                  <a:cubicBezTo>
                    <a:pt x="77" y="275"/>
                    <a:pt x="74" y="242"/>
                    <a:pt x="78" y="210"/>
                  </a:cubicBezTo>
                  <a:cubicBezTo>
                    <a:pt x="81" y="181"/>
                    <a:pt x="89" y="150"/>
                    <a:pt x="108" y="127"/>
                  </a:cubicBezTo>
                  <a:cubicBezTo>
                    <a:pt x="112" y="135"/>
                    <a:pt x="116" y="142"/>
                    <a:pt x="120" y="149"/>
                  </a:cubicBezTo>
                  <a:cubicBezTo>
                    <a:pt x="120" y="150"/>
                    <a:pt x="120" y="150"/>
                    <a:pt x="120" y="150"/>
                  </a:cubicBezTo>
                  <a:cubicBezTo>
                    <a:pt x="83" y="199"/>
                    <a:pt x="101" y="276"/>
                    <a:pt x="130" y="324"/>
                  </a:cubicBezTo>
                  <a:cubicBezTo>
                    <a:pt x="131" y="326"/>
                    <a:pt x="133" y="325"/>
                    <a:pt x="132" y="323"/>
                  </a:cubicBezTo>
                  <a:cubicBezTo>
                    <a:pt x="103" y="276"/>
                    <a:pt x="90" y="204"/>
                    <a:pt x="124" y="156"/>
                  </a:cubicBezTo>
                  <a:cubicBezTo>
                    <a:pt x="133" y="170"/>
                    <a:pt x="142" y="184"/>
                    <a:pt x="150" y="199"/>
                  </a:cubicBezTo>
                  <a:cubicBezTo>
                    <a:pt x="150" y="200"/>
                    <a:pt x="150" y="200"/>
                    <a:pt x="150" y="200"/>
                  </a:cubicBezTo>
                  <a:cubicBezTo>
                    <a:pt x="151" y="202"/>
                    <a:pt x="153" y="204"/>
                    <a:pt x="154" y="207"/>
                  </a:cubicBezTo>
                  <a:cubicBezTo>
                    <a:pt x="157" y="214"/>
                    <a:pt x="161" y="222"/>
                    <a:pt x="164" y="230"/>
                  </a:cubicBezTo>
                  <a:cubicBezTo>
                    <a:pt x="163" y="230"/>
                    <a:pt x="162" y="231"/>
                    <a:pt x="162" y="232"/>
                  </a:cubicBezTo>
                  <a:cubicBezTo>
                    <a:pt x="153" y="251"/>
                    <a:pt x="146" y="272"/>
                    <a:pt x="148" y="293"/>
                  </a:cubicBezTo>
                  <a:cubicBezTo>
                    <a:pt x="150" y="314"/>
                    <a:pt x="164" y="328"/>
                    <a:pt x="173" y="346"/>
                  </a:cubicBezTo>
                  <a:cubicBezTo>
                    <a:pt x="173" y="346"/>
                    <a:pt x="173" y="346"/>
                    <a:pt x="173" y="346"/>
                  </a:cubicBezTo>
                  <a:cubicBezTo>
                    <a:pt x="165" y="327"/>
                    <a:pt x="153" y="312"/>
                    <a:pt x="152" y="291"/>
                  </a:cubicBezTo>
                  <a:cubicBezTo>
                    <a:pt x="151" y="271"/>
                    <a:pt x="158" y="253"/>
                    <a:pt x="166" y="235"/>
                  </a:cubicBezTo>
                  <a:cubicBezTo>
                    <a:pt x="169" y="244"/>
                    <a:pt x="173" y="252"/>
                    <a:pt x="176" y="261"/>
                  </a:cubicBezTo>
                  <a:cubicBezTo>
                    <a:pt x="176" y="262"/>
                    <a:pt x="176" y="262"/>
                    <a:pt x="177" y="262"/>
                  </a:cubicBezTo>
                  <a:cubicBezTo>
                    <a:pt x="182" y="276"/>
                    <a:pt x="187" y="289"/>
                    <a:pt x="192" y="303"/>
                  </a:cubicBezTo>
                  <a:cubicBezTo>
                    <a:pt x="204" y="331"/>
                    <a:pt x="218" y="363"/>
                    <a:pt x="243" y="382"/>
                  </a:cubicBezTo>
                  <a:cubicBezTo>
                    <a:pt x="243" y="382"/>
                    <a:pt x="243" y="382"/>
                    <a:pt x="243" y="382"/>
                  </a:cubicBezTo>
                  <a:cubicBezTo>
                    <a:pt x="217" y="360"/>
                    <a:pt x="204" y="323"/>
                    <a:pt x="192" y="293"/>
                  </a:cubicBezTo>
                  <a:cubicBezTo>
                    <a:pt x="188" y="284"/>
                    <a:pt x="185" y="274"/>
                    <a:pt x="181" y="265"/>
                  </a:cubicBezTo>
                  <a:cubicBezTo>
                    <a:pt x="207" y="281"/>
                    <a:pt x="228" y="301"/>
                    <a:pt x="246" y="325"/>
                  </a:cubicBezTo>
                  <a:cubicBezTo>
                    <a:pt x="246" y="326"/>
                    <a:pt x="247" y="325"/>
                    <a:pt x="247" y="325"/>
                  </a:cubicBezTo>
                  <a:cubicBezTo>
                    <a:pt x="230" y="297"/>
                    <a:pt x="207" y="275"/>
                    <a:pt x="179" y="259"/>
                  </a:cubicBezTo>
                  <a:cubicBezTo>
                    <a:pt x="179" y="259"/>
                    <a:pt x="179" y="259"/>
                    <a:pt x="179" y="259"/>
                  </a:cubicBezTo>
                  <a:cubicBezTo>
                    <a:pt x="172" y="240"/>
                    <a:pt x="165" y="221"/>
                    <a:pt x="157" y="202"/>
                  </a:cubicBezTo>
                  <a:cubicBezTo>
                    <a:pt x="176" y="207"/>
                    <a:pt x="194" y="222"/>
                    <a:pt x="209" y="234"/>
                  </a:cubicBezTo>
                  <a:cubicBezTo>
                    <a:pt x="226" y="247"/>
                    <a:pt x="241" y="262"/>
                    <a:pt x="253" y="281"/>
                  </a:cubicBezTo>
                  <a:cubicBezTo>
                    <a:pt x="253" y="281"/>
                    <a:pt x="253" y="281"/>
                    <a:pt x="253" y="280"/>
                  </a:cubicBezTo>
                  <a:cubicBezTo>
                    <a:pt x="243" y="259"/>
                    <a:pt x="227" y="244"/>
                    <a:pt x="209" y="229"/>
                  </a:cubicBezTo>
                  <a:cubicBezTo>
                    <a:pt x="193" y="216"/>
                    <a:pt x="175" y="200"/>
                    <a:pt x="154" y="197"/>
                  </a:cubicBezTo>
                  <a:cubicBezTo>
                    <a:pt x="145" y="176"/>
                    <a:pt x="133" y="156"/>
                    <a:pt x="122" y="136"/>
                  </a:cubicBezTo>
                  <a:cubicBezTo>
                    <a:pt x="133" y="141"/>
                    <a:pt x="146" y="144"/>
                    <a:pt x="158" y="149"/>
                  </a:cubicBezTo>
                  <a:cubicBezTo>
                    <a:pt x="171" y="155"/>
                    <a:pt x="184" y="162"/>
                    <a:pt x="195" y="171"/>
                  </a:cubicBezTo>
                  <a:cubicBezTo>
                    <a:pt x="221" y="190"/>
                    <a:pt x="238" y="215"/>
                    <a:pt x="256" y="242"/>
                  </a:cubicBezTo>
                  <a:cubicBezTo>
                    <a:pt x="256" y="242"/>
                    <a:pt x="257" y="242"/>
                    <a:pt x="257" y="242"/>
                  </a:cubicBezTo>
                  <a:cubicBezTo>
                    <a:pt x="245" y="214"/>
                    <a:pt x="223" y="189"/>
                    <a:pt x="200" y="171"/>
                  </a:cubicBezTo>
                  <a:cubicBezTo>
                    <a:pt x="187" y="161"/>
                    <a:pt x="174" y="152"/>
                    <a:pt x="160" y="145"/>
                  </a:cubicBezTo>
                  <a:cubicBezTo>
                    <a:pt x="148" y="138"/>
                    <a:pt x="133" y="130"/>
                    <a:pt x="119" y="129"/>
                  </a:cubicBezTo>
                  <a:cubicBezTo>
                    <a:pt x="118" y="129"/>
                    <a:pt x="118" y="129"/>
                    <a:pt x="118" y="129"/>
                  </a:cubicBezTo>
                  <a:cubicBezTo>
                    <a:pt x="115" y="123"/>
                    <a:pt x="112" y="116"/>
                    <a:pt x="109" y="109"/>
                  </a:cubicBezTo>
                  <a:cubicBezTo>
                    <a:pt x="105" y="101"/>
                    <a:pt x="102" y="92"/>
                    <a:pt x="98" y="84"/>
                  </a:cubicBezTo>
                  <a:cubicBezTo>
                    <a:pt x="128" y="87"/>
                    <a:pt x="155" y="98"/>
                    <a:pt x="180" y="114"/>
                  </a:cubicBezTo>
                  <a:cubicBezTo>
                    <a:pt x="193" y="121"/>
                    <a:pt x="205" y="130"/>
                    <a:pt x="217" y="138"/>
                  </a:cubicBezTo>
                  <a:cubicBezTo>
                    <a:pt x="232" y="148"/>
                    <a:pt x="248" y="159"/>
                    <a:pt x="257" y="175"/>
                  </a:cubicBezTo>
                  <a:cubicBezTo>
                    <a:pt x="258" y="175"/>
                    <a:pt x="259" y="175"/>
                    <a:pt x="259" y="174"/>
                  </a:cubicBezTo>
                  <a:cubicBezTo>
                    <a:pt x="244" y="147"/>
                    <a:pt x="212" y="127"/>
                    <a:pt x="186" y="111"/>
                  </a:cubicBezTo>
                  <a:cubicBezTo>
                    <a:pt x="206" y="104"/>
                    <a:pt x="226" y="107"/>
                    <a:pt x="246" y="114"/>
                  </a:cubicBezTo>
                  <a:cubicBezTo>
                    <a:pt x="246" y="114"/>
                    <a:pt x="247" y="113"/>
                    <a:pt x="246" y="113"/>
                  </a:cubicBezTo>
                  <a:cubicBezTo>
                    <a:pt x="226" y="101"/>
                    <a:pt x="202" y="102"/>
                    <a:pt x="181" y="108"/>
                  </a:cubicBezTo>
                  <a:cubicBezTo>
                    <a:pt x="162" y="96"/>
                    <a:pt x="142" y="86"/>
                    <a:pt x="121" y="80"/>
                  </a:cubicBezTo>
                  <a:cubicBezTo>
                    <a:pt x="138" y="79"/>
                    <a:pt x="154" y="78"/>
                    <a:pt x="171" y="78"/>
                  </a:cubicBezTo>
                  <a:cubicBezTo>
                    <a:pt x="196" y="79"/>
                    <a:pt x="218" y="87"/>
                    <a:pt x="242" y="92"/>
                  </a:cubicBezTo>
                  <a:cubicBezTo>
                    <a:pt x="243" y="92"/>
                    <a:pt x="243" y="92"/>
                    <a:pt x="243" y="92"/>
                  </a:cubicBezTo>
                  <a:cubicBezTo>
                    <a:pt x="223" y="80"/>
                    <a:pt x="196" y="77"/>
                    <a:pt x="173" y="75"/>
                  </a:cubicBezTo>
                  <a:cubicBezTo>
                    <a:pt x="150" y="74"/>
                    <a:pt x="127" y="74"/>
                    <a:pt x="104" y="77"/>
                  </a:cubicBezTo>
                  <a:cubicBezTo>
                    <a:pt x="101" y="76"/>
                    <a:pt x="98" y="76"/>
                    <a:pt x="95" y="76"/>
                  </a:cubicBezTo>
                  <a:cubicBezTo>
                    <a:pt x="86" y="52"/>
                    <a:pt x="76" y="28"/>
                    <a:pt x="65" y="5"/>
                  </a:cubicBezTo>
                  <a:cubicBezTo>
                    <a:pt x="63" y="0"/>
                    <a:pt x="56" y="4"/>
                    <a:pt x="58" y="8"/>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0" name="Group 29"/>
          <p:cNvGrpSpPr/>
          <p:nvPr/>
        </p:nvGrpSpPr>
        <p:grpSpPr>
          <a:xfrm>
            <a:off x="-232581" y="6094753"/>
            <a:ext cx="1074738" cy="942975"/>
            <a:chOff x="8523287" y="4378326"/>
            <a:chExt cx="1074738" cy="942975"/>
          </a:xfrm>
        </p:grpSpPr>
        <p:grpSp>
          <p:nvGrpSpPr>
            <p:cNvPr id="31" name="Group 30"/>
            <p:cNvGrpSpPr/>
            <p:nvPr/>
          </p:nvGrpSpPr>
          <p:grpSpPr>
            <a:xfrm>
              <a:off x="8523287" y="4378326"/>
              <a:ext cx="1074738" cy="942975"/>
              <a:chOff x="8523287" y="4378326"/>
              <a:chExt cx="1074738" cy="942975"/>
            </a:xfrm>
          </p:grpSpPr>
          <p:sp>
            <p:nvSpPr>
              <p:cNvPr id="60" name="Freeform 85"/>
              <p:cNvSpPr>
                <a:spLocks/>
              </p:cNvSpPr>
              <p:nvPr/>
            </p:nvSpPr>
            <p:spPr bwMode="auto">
              <a:xfrm>
                <a:off x="8523287" y="4378326"/>
                <a:ext cx="1074738" cy="942975"/>
              </a:xfrm>
              <a:custGeom>
                <a:avLst/>
                <a:gdLst>
                  <a:gd name="T0" fmla="*/ 398 w 412"/>
                  <a:gd name="T1" fmla="*/ 185 h 361"/>
                  <a:gd name="T2" fmla="*/ 362 w 412"/>
                  <a:gd name="T3" fmla="*/ 177 h 361"/>
                  <a:gd name="T4" fmla="*/ 321 w 412"/>
                  <a:gd name="T5" fmla="*/ 178 h 361"/>
                  <a:gd name="T6" fmla="*/ 381 w 412"/>
                  <a:gd name="T7" fmla="*/ 150 h 361"/>
                  <a:gd name="T8" fmla="*/ 377 w 412"/>
                  <a:gd name="T9" fmla="*/ 128 h 361"/>
                  <a:gd name="T10" fmla="*/ 366 w 412"/>
                  <a:gd name="T11" fmla="*/ 123 h 361"/>
                  <a:gd name="T12" fmla="*/ 359 w 412"/>
                  <a:gd name="T13" fmla="*/ 121 h 361"/>
                  <a:gd name="T14" fmla="*/ 352 w 412"/>
                  <a:gd name="T15" fmla="*/ 108 h 361"/>
                  <a:gd name="T16" fmla="*/ 346 w 412"/>
                  <a:gd name="T17" fmla="*/ 63 h 361"/>
                  <a:gd name="T18" fmla="*/ 327 w 412"/>
                  <a:gd name="T19" fmla="*/ 44 h 361"/>
                  <a:gd name="T20" fmla="*/ 297 w 412"/>
                  <a:gd name="T21" fmla="*/ 60 h 361"/>
                  <a:gd name="T22" fmla="*/ 267 w 412"/>
                  <a:gd name="T23" fmla="*/ 88 h 361"/>
                  <a:gd name="T24" fmla="*/ 255 w 412"/>
                  <a:gd name="T25" fmla="*/ 102 h 361"/>
                  <a:gd name="T26" fmla="*/ 248 w 412"/>
                  <a:gd name="T27" fmla="*/ 111 h 361"/>
                  <a:gd name="T28" fmla="*/ 245 w 412"/>
                  <a:gd name="T29" fmla="*/ 115 h 361"/>
                  <a:gd name="T30" fmla="*/ 238 w 412"/>
                  <a:gd name="T31" fmla="*/ 114 h 361"/>
                  <a:gd name="T32" fmla="*/ 235 w 412"/>
                  <a:gd name="T33" fmla="*/ 108 h 361"/>
                  <a:gd name="T34" fmla="*/ 245 w 412"/>
                  <a:gd name="T35" fmla="*/ 65 h 361"/>
                  <a:gd name="T36" fmla="*/ 222 w 412"/>
                  <a:gd name="T37" fmla="*/ 6 h 361"/>
                  <a:gd name="T38" fmla="*/ 194 w 412"/>
                  <a:gd name="T39" fmla="*/ 3 h 361"/>
                  <a:gd name="T40" fmla="*/ 183 w 412"/>
                  <a:gd name="T41" fmla="*/ 11 h 361"/>
                  <a:gd name="T42" fmla="*/ 162 w 412"/>
                  <a:gd name="T43" fmla="*/ 21 h 361"/>
                  <a:gd name="T44" fmla="*/ 124 w 412"/>
                  <a:gd name="T45" fmla="*/ 17 h 361"/>
                  <a:gd name="T46" fmla="*/ 98 w 412"/>
                  <a:gd name="T47" fmla="*/ 34 h 361"/>
                  <a:gd name="T48" fmla="*/ 104 w 412"/>
                  <a:gd name="T49" fmla="*/ 99 h 361"/>
                  <a:gd name="T50" fmla="*/ 161 w 412"/>
                  <a:gd name="T51" fmla="*/ 136 h 361"/>
                  <a:gd name="T52" fmla="*/ 82 w 412"/>
                  <a:gd name="T53" fmla="*/ 99 h 361"/>
                  <a:gd name="T54" fmla="*/ 46 w 412"/>
                  <a:gd name="T55" fmla="*/ 89 h 361"/>
                  <a:gd name="T56" fmla="*/ 34 w 412"/>
                  <a:gd name="T57" fmla="*/ 114 h 361"/>
                  <a:gd name="T58" fmla="*/ 8 w 412"/>
                  <a:gd name="T59" fmla="*/ 143 h 361"/>
                  <a:gd name="T60" fmla="*/ 3 w 412"/>
                  <a:gd name="T61" fmla="*/ 179 h 361"/>
                  <a:gd name="T62" fmla="*/ 9 w 412"/>
                  <a:gd name="T63" fmla="*/ 199 h 361"/>
                  <a:gd name="T64" fmla="*/ 21 w 412"/>
                  <a:gd name="T65" fmla="*/ 206 h 361"/>
                  <a:gd name="T66" fmla="*/ 68 w 412"/>
                  <a:gd name="T67" fmla="*/ 213 h 361"/>
                  <a:gd name="T68" fmla="*/ 78 w 412"/>
                  <a:gd name="T69" fmla="*/ 228 h 361"/>
                  <a:gd name="T70" fmla="*/ 99 w 412"/>
                  <a:gd name="T71" fmla="*/ 231 h 361"/>
                  <a:gd name="T72" fmla="*/ 100 w 412"/>
                  <a:gd name="T73" fmla="*/ 230 h 361"/>
                  <a:gd name="T74" fmla="*/ 57 w 412"/>
                  <a:gd name="T75" fmla="*/ 265 h 361"/>
                  <a:gd name="T76" fmla="*/ 68 w 412"/>
                  <a:gd name="T77" fmla="*/ 308 h 361"/>
                  <a:gd name="T78" fmla="*/ 97 w 412"/>
                  <a:gd name="T79" fmla="*/ 317 h 361"/>
                  <a:gd name="T80" fmla="*/ 100 w 412"/>
                  <a:gd name="T81" fmla="*/ 328 h 361"/>
                  <a:gd name="T82" fmla="*/ 121 w 412"/>
                  <a:gd name="T83" fmla="*/ 334 h 361"/>
                  <a:gd name="T84" fmla="*/ 154 w 412"/>
                  <a:gd name="T85" fmla="*/ 325 h 361"/>
                  <a:gd name="T86" fmla="*/ 189 w 412"/>
                  <a:gd name="T87" fmla="*/ 335 h 361"/>
                  <a:gd name="T88" fmla="*/ 239 w 412"/>
                  <a:gd name="T89" fmla="*/ 345 h 361"/>
                  <a:gd name="T90" fmla="*/ 251 w 412"/>
                  <a:gd name="T91" fmla="*/ 336 h 361"/>
                  <a:gd name="T92" fmla="*/ 264 w 412"/>
                  <a:gd name="T93" fmla="*/ 331 h 361"/>
                  <a:gd name="T94" fmla="*/ 275 w 412"/>
                  <a:gd name="T95" fmla="*/ 314 h 361"/>
                  <a:gd name="T96" fmla="*/ 265 w 412"/>
                  <a:gd name="T97" fmla="*/ 283 h 361"/>
                  <a:gd name="T98" fmla="*/ 256 w 412"/>
                  <a:gd name="T99" fmla="*/ 268 h 361"/>
                  <a:gd name="T100" fmla="*/ 250 w 412"/>
                  <a:gd name="T101" fmla="*/ 249 h 361"/>
                  <a:gd name="T102" fmla="*/ 292 w 412"/>
                  <a:gd name="T103" fmla="*/ 296 h 361"/>
                  <a:gd name="T104" fmla="*/ 347 w 412"/>
                  <a:gd name="T105" fmla="*/ 300 h 361"/>
                  <a:gd name="T106" fmla="*/ 365 w 412"/>
                  <a:gd name="T107" fmla="*/ 282 h 361"/>
                  <a:gd name="T108" fmla="*/ 368 w 412"/>
                  <a:gd name="T109" fmla="*/ 271 h 361"/>
                  <a:gd name="T110" fmla="*/ 370 w 412"/>
                  <a:gd name="T111" fmla="*/ 268 h 361"/>
                  <a:gd name="T112" fmla="*/ 375 w 412"/>
                  <a:gd name="T113" fmla="*/ 265 h 361"/>
                  <a:gd name="T114" fmla="*/ 389 w 412"/>
                  <a:gd name="T115" fmla="*/ 228 h 361"/>
                  <a:gd name="T116" fmla="*/ 409 w 412"/>
                  <a:gd name="T117" fmla="*/ 208 h 361"/>
                  <a:gd name="T118" fmla="*/ 398 w 412"/>
                  <a:gd name="T119" fmla="*/ 185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12" h="361">
                    <a:moveTo>
                      <a:pt x="398" y="185"/>
                    </a:moveTo>
                    <a:cubicBezTo>
                      <a:pt x="387" y="180"/>
                      <a:pt x="374" y="177"/>
                      <a:pt x="362" y="177"/>
                    </a:cubicBezTo>
                    <a:cubicBezTo>
                      <a:pt x="349" y="176"/>
                      <a:pt x="334" y="182"/>
                      <a:pt x="321" y="178"/>
                    </a:cubicBezTo>
                    <a:cubicBezTo>
                      <a:pt x="340" y="169"/>
                      <a:pt x="373" y="173"/>
                      <a:pt x="381" y="150"/>
                    </a:cubicBezTo>
                    <a:cubicBezTo>
                      <a:pt x="384" y="142"/>
                      <a:pt x="383" y="133"/>
                      <a:pt x="377" y="128"/>
                    </a:cubicBezTo>
                    <a:cubicBezTo>
                      <a:pt x="374" y="125"/>
                      <a:pt x="370" y="124"/>
                      <a:pt x="366" y="123"/>
                    </a:cubicBezTo>
                    <a:cubicBezTo>
                      <a:pt x="364" y="123"/>
                      <a:pt x="361" y="122"/>
                      <a:pt x="359" y="121"/>
                    </a:cubicBezTo>
                    <a:cubicBezTo>
                      <a:pt x="353" y="119"/>
                      <a:pt x="353" y="113"/>
                      <a:pt x="352" y="108"/>
                    </a:cubicBezTo>
                    <a:cubicBezTo>
                      <a:pt x="350" y="93"/>
                      <a:pt x="350" y="77"/>
                      <a:pt x="346" y="63"/>
                    </a:cubicBezTo>
                    <a:cubicBezTo>
                      <a:pt x="344" y="54"/>
                      <a:pt x="337" y="44"/>
                      <a:pt x="327" y="44"/>
                    </a:cubicBezTo>
                    <a:cubicBezTo>
                      <a:pt x="316" y="44"/>
                      <a:pt x="305" y="54"/>
                      <a:pt x="297" y="60"/>
                    </a:cubicBezTo>
                    <a:cubicBezTo>
                      <a:pt x="286" y="69"/>
                      <a:pt x="276" y="78"/>
                      <a:pt x="267" y="88"/>
                    </a:cubicBezTo>
                    <a:cubicBezTo>
                      <a:pt x="263" y="93"/>
                      <a:pt x="259" y="97"/>
                      <a:pt x="255" y="102"/>
                    </a:cubicBezTo>
                    <a:cubicBezTo>
                      <a:pt x="253" y="105"/>
                      <a:pt x="250" y="108"/>
                      <a:pt x="248" y="111"/>
                    </a:cubicBezTo>
                    <a:cubicBezTo>
                      <a:pt x="247" y="112"/>
                      <a:pt x="246" y="114"/>
                      <a:pt x="245" y="115"/>
                    </a:cubicBezTo>
                    <a:cubicBezTo>
                      <a:pt x="243" y="117"/>
                      <a:pt x="241" y="117"/>
                      <a:pt x="238" y="114"/>
                    </a:cubicBezTo>
                    <a:cubicBezTo>
                      <a:pt x="235" y="113"/>
                      <a:pt x="234" y="111"/>
                      <a:pt x="235" y="108"/>
                    </a:cubicBezTo>
                    <a:cubicBezTo>
                      <a:pt x="238" y="94"/>
                      <a:pt x="243" y="80"/>
                      <a:pt x="245" y="65"/>
                    </a:cubicBezTo>
                    <a:cubicBezTo>
                      <a:pt x="248" y="44"/>
                      <a:pt x="243" y="17"/>
                      <a:pt x="222" y="6"/>
                    </a:cubicBezTo>
                    <a:cubicBezTo>
                      <a:pt x="214" y="1"/>
                      <a:pt x="203" y="0"/>
                      <a:pt x="194" y="3"/>
                    </a:cubicBezTo>
                    <a:cubicBezTo>
                      <a:pt x="190" y="5"/>
                      <a:pt x="186" y="7"/>
                      <a:pt x="183" y="11"/>
                    </a:cubicBezTo>
                    <a:cubicBezTo>
                      <a:pt x="177" y="17"/>
                      <a:pt x="171" y="21"/>
                      <a:pt x="162" y="21"/>
                    </a:cubicBezTo>
                    <a:cubicBezTo>
                      <a:pt x="149" y="20"/>
                      <a:pt x="138" y="15"/>
                      <a:pt x="124" y="17"/>
                    </a:cubicBezTo>
                    <a:cubicBezTo>
                      <a:pt x="114" y="20"/>
                      <a:pt x="104" y="26"/>
                      <a:pt x="98" y="34"/>
                    </a:cubicBezTo>
                    <a:cubicBezTo>
                      <a:pt x="82" y="54"/>
                      <a:pt x="86" y="82"/>
                      <a:pt x="104" y="99"/>
                    </a:cubicBezTo>
                    <a:cubicBezTo>
                      <a:pt x="121" y="114"/>
                      <a:pt x="144" y="121"/>
                      <a:pt x="161" y="136"/>
                    </a:cubicBezTo>
                    <a:cubicBezTo>
                      <a:pt x="131" y="144"/>
                      <a:pt x="105" y="113"/>
                      <a:pt x="82" y="99"/>
                    </a:cubicBezTo>
                    <a:cubicBezTo>
                      <a:pt x="72" y="92"/>
                      <a:pt x="59" y="87"/>
                      <a:pt x="46" y="89"/>
                    </a:cubicBezTo>
                    <a:cubicBezTo>
                      <a:pt x="32" y="91"/>
                      <a:pt x="34" y="103"/>
                      <a:pt x="34" y="114"/>
                    </a:cubicBezTo>
                    <a:cubicBezTo>
                      <a:pt x="34" y="130"/>
                      <a:pt x="17" y="133"/>
                      <a:pt x="8" y="143"/>
                    </a:cubicBezTo>
                    <a:cubicBezTo>
                      <a:pt x="0" y="153"/>
                      <a:pt x="0" y="167"/>
                      <a:pt x="3" y="179"/>
                    </a:cubicBezTo>
                    <a:cubicBezTo>
                      <a:pt x="4" y="186"/>
                      <a:pt x="6" y="193"/>
                      <a:pt x="9" y="199"/>
                    </a:cubicBezTo>
                    <a:cubicBezTo>
                      <a:pt x="12" y="204"/>
                      <a:pt x="16" y="206"/>
                      <a:pt x="21" y="206"/>
                    </a:cubicBezTo>
                    <a:cubicBezTo>
                      <a:pt x="36" y="205"/>
                      <a:pt x="59" y="195"/>
                      <a:pt x="68" y="213"/>
                    </a:cubicBezTo>
                    <a:cubicBezTo>
                      <a:pt x="71" y="219"/>
                      <a:pt x="71" y="225"/>
                      <a:pt x="78" y="228"/>
                    </a:cubicBezTo>
                    <a:cubicBezTo>
                      <a:pt x="84" y="232"/>
                      <a:pt x="92" y="231"/>
                      <a:pt x="99" y="231"/>
                    </a:cubicBezTo>
                    <a:cubicBezTo>
                      <a:pt x="99" y="231"/>
                      <a:pt x="99" y="230"/>
                      <a:pt x="100" y="230"/>
                    </a:cubicBezTo>
                    <a:cubicBezTo>
                      <a:pt x="85" y="240"/>
                      <a:pt x="67" y="249"/>
                      <a:pt x="57" y="265"/>
                    </a:cubicBezTo>
                    <a:cubicBezTo>
                      <a:pt x="47" y="282"/>
                      <a:pt x="51" y="298"/>
                      <a:pt x="68" y="308"/>
                    </a:cubicBezTo>
                    <a:cubicBezTo>
                      <a:pt x="75" y="311"/>
                      <a:pt x="86" y="316"/>
                      <a:pt x="97" y="317"/>
                    </a:cubicBezTo>
                    <a:cubicBezTo>
                      <a:pt x="96" y="321"/>
                      <a:pt x="97" y="325"/>
                      <a:pt x="100" y="328"/>
                    </a:cubicBezTo>
                    <a:cubicBezTo>
                      <a:pt x="105" y="334"/>
                      <a:pt x="113" y="336"/>
                      <a:pt x="121" y="334"/>
                    </a:cubicBezTo>
                    <a:cubicBezTo>
                      <a:pt x="132" y="332"/>
                      <a:pt x="142" y="326"/>
                      <a:pt x="154" y="325"/>
                    </a:cubicBezTo>
                    <a:cubicBezTo>
                      <a:pt x="166" y="325"/>
                      <a:pt x="179" y="328"/>
                      <a:pt x="189" y="335"/>
                    </a:cubicBezTo>
                    <a:cubicBezTo>
                      <a:pt x="204" y="344"/>
                      <a:pt x="222" y="361"/>
                      <a:pt x="239" y="345"/>
                    </a:cubicBezTo>
                    <a:cubicBezTo>
                      <a:pt x="243" y="342"/>
                      <a:pt x="246" y="338"/>
                      <a:pt x="251" y="336"/>
                    </a:cubicBezTo>
                    <a:cubicBezTo>
                      <a:pt x="255" y="334"/>
                      <a:pt x="260" y="333"/>
                      <a:pt x="264" y="331"/>
                    </a:cubicBezTo>
                    <a:cubicBezTo>
                      <a:pt x="271" y="328"/>
                      <a:pt x="275" y="322"/>
                      <a:pt x="275" y="314"/>
                    </a:cubicBezTo>
                    <a:cubicBezTo>
                      <a:pt x="275" y="304"/>
                      <a:pt x="270" y="292"/>
                      <a:pt x="265" y="283"/>
                    </a:cubicBezTo>
                    <a:cubicBezTo>
                      <a:pt x="262" y="278"/>
                      <a:pt x="259" y="273"/>
                      <a:pt x="256" y="268"/>
                    </a:cubicBezTo>
                    <a:cubicBezTo>
                      <a:pt x="252" y="264"/>
                      <a:pt x="246" y="255"/>
                      <a:pt x="250" y="249"/>
                    </a:cubicBezTo>
                    <a:cubicBezTo>
                      <a:pt x="261" y="267"/>
                      <a:pt x="274" y="284"/>
                      <a:pt x="292" y="296"/>
                    </a:cubicBezTo>
                    <a:cubicBezTo>
                      <a:pt x="308" y="306"/>
                      <a:pt x="330" y="310"/>
                      <a:pt x="347" y="300"/>
                    </a:cubicBezTo>
                    <a:cubicBezTo>
                      <a:pt x="355" y="296"/>
                      <a:pt x="361" y="290"/>
                      <a:pt x="365" y="282"/>
                    </a:cubicBezTo>
                    <a:cubicBezTo>
                      <a:pt x="367" y="278"/>
                      <a:pt x="367" y="274"/>
                      <a:pt x="368" y="271"/>
                    </a:cubicBezTo>
                    <a:cubicBezTo>
                      <a:pt x="369" y="268"/>
                      <a:pt x="367" y="269"/>
                      <a:pt x="370" y="268"/>
                    </a:cubicBezTo>
                    <a:cubicBezTo>
                      <a:pt x="372" y="267"/>
                      <a:pt x="374" y="266"/>
                      <a:pt x="375" y="265"/>
                    </a:cubicBezTo>
                    <a:cubicBezTo>
                      <a:pt x="388" y="258"/>
                      <a:pt x="393" y="242"/>
                      <a:pt x="389" y="228"/>
                    </a:cubicBezTo>
                    <a:cubicBezTo>
                      <a:pt x="397" y="224"/>
                      <a:pt x="406" y="218"/>
                      <a:pt x="409" y="208"/>
                    </a:cubicBezTo>
                    <a:cubicBezTo>
                      <a:pt x="412" y="198"/>
                      <a:pt x="407" y="190"/>
                      <a:pt x="398" y="185"/>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61" name="Freeform 86"/>
              <p:cNvSpPr>
                <a:spLocks/>
              </p:cNvSpPr>
              <p:nvPr/>
            </p:nvSpPr>
            <p:spPr bwMode="auto">
              <a:xfrm>
                <a:off x="8670925" y="4529138"/>
                <a:ext cx="723900" cy="635000"/>
              </a:xfrm>
              <a:custGeom>
                <a:avLst/>
                <a:gdLst>
                  <a:gd name="T0" fmla="*/ 267 w 277"/>
                  <a:gd name="T1" fmla="*/ 124 h 243"/>
                  <a:gd name="T2" fmla="*/ 243 w 277"/>
                  <a:gd name="T3" fmla="*/ 119 h 243"/>
                  <a:gd name="T4" fmla="*/ 216 w 277"/>
                  <a:gd name="T5" fmla="*/ 119 h 243"/>
                  <a:gd name="T6" fmla="*/ 256 w 277"/>
                  <a:gd name="T7" fmla="*/ 100 h 243"/>
                  <a:gd name="T8" fmla="*/ 253 w 277"/>
                  <a:gd name="T9" fmla="*/ 86 h 243"/>
                  <a:gd name="T10" fmla="*/ 246 w 277"/>
                  <a:gd name="T11" fmla="*/ 83 h 243"/>
                  <a:gd name="T12" fmla="*/ 241 w 277"/>
                  <a:gd name="T13" fmla="*/ 82 h 243"/>
                  <a:gd name="T14" fmla="*/ 237 w 277"/>
                  <a:gd name="T15" fmla="*/ 72 h 243"/>
                  <a:gd name="T16" fmla="*/ 233 w 277"/>
                  <a:gd name="T17" fmla="*/ 42 h 243"/>
                  <a:gd name="T18" fmla="*/ 219 w 277"/>
                  <a:gd name="T19" fmla="*/ 30 h 243"/>
                  <a:gd name="T20" fmla="*/ 199 w 277"/>
                  <a:gd name="T21" fmla="*/ 40 h 243"/>
                  <a:gd name="T22" fmla="*/ 179 w 277"/>
                  <a:gd name="T23" fmla="*/ 59 h 243"/>
                  <a:gd name="T24" fmla="*/ 171 w 277"/>
                  <a:gd name="T25" fmla="*/ 68 h 243"/>
                  <a:gd name="T26" fmla="*/ 167 w 277"/>
                  <a:gd name="T27" fmla="*/ 74 h 243"/>
                  <a:gd name="T28" fmla="*/ 164 w 277"/>
                  <a:gd name="T29" fmla="*/ 77 h 243"/>
                  <a:gd name="T30" fmla="*/ 160 w 277"/>
                  <a:gd name="T31" fmla="*/ 77 h 243"/>
                  <a:gd name="T32" fmla="*/ 158 w 277"/>
                  <a:gd name="T33" fmla="*/ 73 h 243"/>
                  <a:gd name="T34" fmla="*/ 164 w 277"/>
                  <a:gd name="T35" fmla="*/ 44 h 243"/>
                  <a:gd name="T36" fmla="*/ 149 w 277"/>
                  <a:gd name="T37" fmla="*/ 4 h 243"/>
                  <a:gd name="T38" fmla="*/ 131 w 277"/>
                  <a:gd name="T39" fmla="*/ 2 h 243"/>
                  <a:gd name="T40" fmla="*/ 123 w 277"/>
                  <a:gd name="T41" fmla="*/ 7 h 243"/>
                  <a:gd name="T42" fmla="*/ 109 w 277"/>
                  <a:gd name="T43" fmla="*/ 14 h 243"/>
                  <a:gd name="T44" fmla="*/ 84 w 277"/>
                  <a:gd name="T45" fmla="*/ 12 h 243"/>
                  <a:gd name="T46" fmla="*/ 66 w 277"/>
                  <a:gd name="T47" fmla="*/ 23 h 243"/>
                  <a:gd name="T48" fmla="*/ 70 w 277"/>
                  <a:gd name="T49" fmla="*/ 66 h 243"/>
                  <a:gd name="T50" fmla="*/ 108 w 277"/>
                  <a:gd name="T51" fmla="*/ 91 h 243"/>
                  <a:gd name="T52" fmla="*/ 55 w 277"/>
                  <a:gd name="T53" fmla="*/ 66 h 243"/>
                  <a:gd name="T54" fmla="*/ 31 w 277"/>
                  <a:gd name="T55" fmla="*/ 59 h 243"/>
                  <a:gd name="T56" fmla="*/ 23 w 277"/>
                  <a:gd name="T57" fmla="*/ 77 h 243"/>
                  <a:gd name="T58" fmla="*/ 6 w 277"/>
                  <a:gd name="T59" fmla="*/ 96 h 243"/>
                  <a:gd name="T60" fmla="*/ 2 w 277"/>
                  <a:gd name="T61" fmla="*/ 120 h 243"/>
                  <a:gd name="T62" fmla="*/ 6 w 277"/>
                  <a:gd name="T63" fmla="*/ 134 h 243"/>
                  <a:gd name="T64" fmla="*/ 14 w 277"/>
                  <a:gd name="T65" fmla="*/ 138 h 243"/>
                  <a:gd name="T66" fmla="*/ 46 w 277"/>
                  <a:gd name="T67" fmla="*/ 143 h 243"/>
                  <a:gd name="T68" fmla="*/ 52 w 277"/>
                  <a:gd name="T69" fmla="*/ 153 h 243"/>
                  <a:gd name="T70" fmla="*/ 66 w 277"/>
                  <a:gd name="T71" fmla="*/ 155 h 243"/>
                  <a:gd name="T72" fmla="*/ 81 w 277"/>
                  <a:gd name="T73" fmla="*/ 150 h 243"/>
                  <a:gd name="T74" fmla="*/ 96 w 277"/>
                  <a:gd name="T75" fmla="*/ 142 h 243"/>
                  <a:gd name="T76" fmla="*/ 55 w 277"/>
                  <a:gd name="T77" fmla="*/ 181 h 243"/>
                  <a:gd name="T78" fmla="*/ 47 w 277"/>
                  <a:gd name="T79" fmla="*/ 202 h 243"/>
                  <a:gd name="T80" fmla="*/ 65 w 277"/>
                  <a:gd name="T81" fmla="*/ 211 h 243"/>
                  <a:gd name="T82" fmla="*/ 67 w 277"/>
                  <a:gd name="T83" fmla="*/ 220 h 243"/>
                  <a:gd name="T84" fmla="*/ 81 w 277"/>
                  <a:gd name="T85" fmla="*/ 224 h 243"/>
                  <a:gd name="T86" fmla="*/ 103 w 277"/>
                  <a:gd name="T87" fmla="*/ 218 h 243"/>
                  <a:gd name="T88" fmla="*/ 127 w 277"/>
                  <a:gd name="T89" fmla="*/ 225 h 243"/>
                  <a:gd name="T90" fmla="*/ 161 w 277"/>
                  <a:gd name="T91" fmla="*/ 232 h 243"/>
                  <a:gd name="T92" fmla="*/ 169 w 277"/>
                  <a:gd name="T93" fmla="*/ 225 h 243"/>
                  <a:gd name="T94" fmla="*/ 177 w 277"/>
                  <a:gd name="T95" fmla="*/ 222 h 243"/>
                  <a:gd name="T96" fmla="*/ 185 w 277"/>
                  <a:gd name="T97" fmla="*/ 211 h 243"/>
                  <a:gd name="T98" fmla="*/ 178 w 277"/>
                  <a:gd name="T99" fmla="*/ 190 h 243"/>
                  <a:gd name="T100" fmla="*/ 172 w 277"/>
                  <a:gd name="T101" fmla="*/ 180 h 243"/>
                  <a:gd name="T102" fmla="*/ 168 w 277"/>
                  <a:gd name="T103" fmla="*/ 167 h 243"/>
                  <a:gd name="T104" fmla="*/ 196 w 277"/>
                  <a:gd name="T105" fmla="*/ 198 h 243"/>
                  <a:gd name="T106" fmla="*/ 233 w 277"/>
                  <a:gd name="T107" fmla="*/ 202 h 243"/>
                  <a:gd name="T108" fmla="*/ 245 w 277"/>
                  <a:gd name="T109" fmla="*/ 189 h 243"/>
                  <a:gd name="T110" fmla="*/ 247 w 277"/>
                  <a:gd name="T111" fmla="*/ 182 h 243"/>
                  <a:gd name="T112" fmla="*/ 249 w 277"/>
                  <a:gd name="T113" fmla="*/ 180 h 243"/>
                  <a:gd name="T114" fmla="*/ 252 w 277"/>
                  <a:gd name="T115" fmla="*/ 178 h 243"/>
                  <a:gd name="T116" fmla="*/ 261 w 277"/>
                  <a:gd name="T117" fmla="*/ 153 h 243"/>
                  <a:gd name="T118" fmla="*/ 275 w 277"/>
                  <a:gd name="T119" fmla="*/ 140 h 243"/>
                  <a:gd name="T120" fmla="*/ 267 w 277"/>
                  <a:gd name="T121" fmla="*/ 124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7" h="243">
                    <a:moveTo>
                      <a:pt x="267" y="124"/>
                    </a:moveTo>
                    <a:cubicBezTo>
                      <a:pt x="260" y="121"/>
                      <a:pt x="251" y="119"/>
                      <a:pt x="243" y="119"/>
                    </a:cubicBezTo>
                    <a:cubicBezTo>
                      <a:pt x="234" y="118"/>
                      <a:pt x="224" y="122"/>
                      <a:pt x="216" y="119"/>
                    </a:cubicBezTo>
                    <a:cubicBezTo>
                      <a:pt x="229" y="113"/>
                      <a:pt x="250" y="116"/>
                      <a:pt x="256" y="100"/>
                    </a:cubicBezTo>
                    <a:cubicBezTo>
                      <a:pt x="258" y="96"/>
                      <a:pt x="257" y="89"/>
                      <a:pt x="253" y="86"/>
                    </a:cubicBezTo>
                    <a:cubicBezTo>
                      <a:pt x="251" y="84"/>
                      <a:pt x="248" y="83"/>
                      <a:pt x="246" y="83"/>
                    </a:cubicBezTo>
                    <a:cubicBezTo>
                      <a:pt x="244" y="82"/>
                      <a:pt x="242" y="82"/>
                      <a:pt x="241" y="82"/>
                    </a:cubicBezTo>
                    <a:cubicBezTo>
                      <a:pt x="237" y="80"/>
                      <a:pt x="237" y="76"/>
                      <a:pt x="237" y="72"/>
                    </a:cubicBezTo>
                    <a:cubicBezTo>
                      <a:pt x="235" y="63"/>
                      <a:pt x="235" y="52"/>
                      <a:pt x="233" y="42"/>
                    </a:cubicBezTo>
                    <a:cubicBezTo>
                      <a:pt x="231" y="36"/>
                      <a:pt x="226" y="30"/>
                      <a:pt x="219" y="30"/>
                    </a:cubicBezTo>
                    <a:cubicBezTo>
                      <a:pt x="212" y="29"/>
                      <a:pt x="205" y="36"/>
                      <a:pt x="199" y="40"/>
                    </a:cubicBezTo>
                    <a:cubicBezTo>
                      <a:pt x="192" y="46"/>
                      <a:pt x="185" y="52"/>
                      <a:pt x="179" y="59"/>
                    </a:cubicBezTo>
                    <a:cubicBezTo>
                      <a:pt x="176" y="62"/>
                      <a:pt x="174" y="65"/>
                      <a:pt x="171" y="68"/>
                    </a:cubicBezTo>
                    <a:cubicBezTo>
                      <a:pt x="170" y="70"/>
                      <a:pt x="168" y="72"/>
                      <a:pt x="167" y="74"/>
                    </a:cubicBezTo>
                    <a:cubicBezTo>
                      <a:pt x="166" y="75"/>
                      <a:pt x="165" y="76"/>
                      <a:pt x="164" y="77"/>
                    </a:cubicBezTo>
                    <a:cubicBezTo>
                      <a:pt x="163" y="79"/>
                      <a:pt x="162" y="79"/>
                      <a:pt x="160" y="77"/>
                    </a:cubicBezTo>
                    <a:cubicBezTo>
                      <a:pt x="158" y="76"/>
                      <a:pt x="157" y="75"/>
                      <a:pt x="158" y="73"/>
                    </a:cubicBezTo>
                    <a:cubicBezTo>
                      <a:pt x="160" y="63"/>
                      <a:pt x="163" y="54"/>
                      <a:pt x="164" y="44"/>
                    </a:cubicBezTo>
                    <a:cubicBezTo>
                      <a:pt x="166" y="29"/>
                      <a:pt x="163" y="11"/>
                      <a:pt x="149" y="4"/>
                    </a:cubicBezTo>
                    <a:cubicBezTo>
                      <a:pt x="144" y="1"/>
                      <a:pt x="137" y="0"/>
                      <a:pt x="131" y="2"/>
                    </a:cubicBezTo>
                    <a:cubicBezTo>
                      <a:pt x="128" y="3"/>
                      <a:pt x="125" y="5"/>
                      <a:pt x="123" y="7"/>
                    </a:cubicBezTo>
                    <a:cubicBezTo>
                      <a:pt x="119" y="11"/>
                      <a:pt x="115" y="14"/>
                      <a:pt x="109" y="14"/>
                    </a:cubicBezTo>
                    <a:cubicBezTo>
                      <a:pt x="100" y="13"/>
                      <a:pt x="92" y="10"/>
                      <a:pt x="84" y="12"/>
                    </a:cubicBezTo>
                    <a:cubicBezTo>
                      <a:pt x="77" y="13"/>
                      <a:pt x="70" y="17"/>
                      <a:pt x="66" y="23"/>
                    </a:cubicBezTo>
                    <a:cubicBezTo>
                      <a:pt x="55" y="36"/>
                      <a:pt x="58" y="55"/>
                      <a:pt x="70" y="66"/>
                    </a:cubicBezTo>
                    <a:cubicBezTo>
                      <a:pt x="81" y="77"/>
                      <a:pt x="96" y="82"/>
                      <a:pt x="108" y="91"/>
                    </a:cubicBezTo>
                    <a:cubicBezTo>
                      <a:pt x="88" y="97"/>
                      <a:pt x="70" y="76"/>
                      <a:pt x="55" y="66"/>
                    </a:cubicBezTo>
                    <a:cubicBezTo>
                      <a:pt x="48" y="62"/>
                      <a:pt x="39" y="58"/>
                      <a:pt x="31" y="59"/>
                    </a:cubicBezTo>
                    <a:cubicBezTo>
                      <a:pt x="22" y="61"/>
                      <a:pt x="23" y="69"/>
                      <a:pt x="23" y="77"/>
                    </a:cubicBezTo>
                    <a:cubicBezTo>
                      <a:pt x="23" y="88"/>
                      <a:pt x="11" y="89"/>
                      <a:pt x="6" y="96"/>
                    </a:cubicBezTo>
                    <a:cubicBezTo>
                      <a:pt x="0" y="103"/>
                      <a:pt x="0" y="112"/>
                      <a:pt x="2" y="120"/>
                    </a:cubicBezTo>
                    <a:cubicBezTo>
                      <a:pt x="3" y="125"/>
                      <a:pt x="4" y="130"/>
                      <a:pt x="6" y="134"/>
                    </a:cubicBezTo>
                    <a:cubicBezTo>
                      <a:pt x="8" y="137"/>
                      <a:pt x="10" y="139"/>
                      <a:pt x="14" y="138"/>
                    </a:cubicBezTo>
                    <a:cubicBezTo>
                      <a:pt x="24" y="138"/>
                      <a:pt x="40" y="131"/>
                      <a:pt x="46" y="143"/>
                    </a:cubicBezTo>
                    <a:cubicBezTo>
                      <a:pt x="48" y="147"/>
                      <a:pt x="48" y="151"/>
                      <a:pt x="52" y="153"/>
                    </a:cubicBezTo>
                    <a:cubicBezTo>
                      <a:pt x="56" y="156"/>
                      <a:pt x="62" y="155"/>
                      <a:pt x="66" y="155"/>
                    </a:cubicBezTo>
                    <a:cubicBezTo>
                      <a:pt x="71" y="154"/>
                      <a:pt x="76" y="153"/>
                      <a:pt x="81" y="150"/>
                    </a:cubicBezTo>
                    <a:cubicBezTo>
                      <a:pt x="86" y="147"/>
                      <a:pt x="90" y="142"/>
                      <a:pt x="96" y="142"/>
                    </a:cubicBezTo>
                    <a:cubicBezTo>
                      <a:pt x="87" y="159"/>
                      <a:pt x="68" y="168"/>
                      <a:pt x="55" y="181"/>
                    </a:cubicBezTo>
                    <a:cubicBezTo>
                      <a:pt x="49" y="186"/>
                      <a:pt x="43" y="195"/>
                      <a:pt x="47" y="202"/>
                    </a:cubicBezTo>
                    <a:cubicBezTo>
                      <a:pt x="51" y="208"/>
                      <a:pt x="59" y="210"/>
                      <a:pt x="65" y="211"/>
                    </a:cubicBezTo>
                    <a:cubicBezTo>
                      <a:pt x="64" y="214"/>
                      <a:pt x="65" y="217"/>
                      <a:pt x="67" y="220"/>
                    </a:cubicBezTo>
                    <a:cubicBezTo>
                      <a:pt x="71" y="224"/>
                      <a:pt x="76" y="225"/>
                      <a:pt x="81" y="224"/>
                    </a:cubicBezTo>
                    <a:cubicBezTo>
                      <a:pt x="89" y="223"/>
                      <a:pt x="95" y="219"/>
                      <a:pt x="103" y="218"/>
                    </a:cubicBezTo>
                    <a:cubicBezTo>
                      <a:pt x="112" y="218"/>
                      <a:pt x="120" y="220"/>
                      <a:pt x="127" y="225"/>
                    </a:cubicBezTo>
                    <a:cubicBezTo>
                      <a:pt x="137" y="231"/>
                      <a:pt x="149" y="243"/>
                      <a:pt x="161" y="232"/>
                    </a:cubicBezTo>
                    <a:cubicBezTo>
                      <a:pt x="163" y="230"/>
                      <a:pt x="165" y="227"/>
                      <a:pt x="169" y="225"/>
                    </a:cubicBezTo>
                    <a:cubicBezTo>
                      <a:pt x="171" y="224"/>
                      <a:pt x="174" y="223"/>
                      <a:pt x="177" y="222"/>
                    </a:cubicBezTo>
                    <a:cubicBezTo>
                      <a:pt x="182" y="220"/>
                      <a:pt x="185" y="216"/>
                      <a:pt x="185" y="211"/>
                    </a:cubicBezTo>
                    <a:cubicBezTo>
                      <a:pt x="185" y="204"/>
                      <a:pt x="181" y="196"/>
                      <a:pt x="178" y="190"/>
                    </a:cubicBezTo>
                    <a:cubicBezTo>
                      <a:pt x="176" y="187"/>
                      <a:pt x="174" y="183"/>
                      <a:pt x="172" y="180"/>
                    </a:cubicBezTo>
                    <a:cubicBezTo>
                      <a:pt x="169" y="177"/>
                      <a:pt x="165" y="172"/>
                      <a:pt x="168" y="167"/>
                    </a:cubicBezTo>
                    <a:cubicBezTo>
                      <a:pt x="176" y="179"/>
                      <a:pt x="184" y="191"/>
                      <a:pt x="196" y="198"/>
                    </a:cubicBezTo>
                    <a:cubicBezTo>
                      <a:pt x="207" y="205"/>
                      <a:pt x="221" y="208"/>
                      <a:pt x="233" y="202"/>
                    </a:cubicBezTo>
                    <a:cubicBezTo>
                      <a:pt x="238" y="199"/>
                      <a:pt x="243" y="195"/>
                      <a:pt x="245" y="189"/>
                    </a:cubicBezTo>
                    <a:cubicBezTo>
                      <a:pt x="246" y="187"/>
                      <a:pt x="246" y="184"/>
                      <a:pt x="247" y="182"/>
                    </a:cubicBezTo>
                    <a:cubicBezTo>
                      <a:pt x="248" y="180"/>
                      <a:pt x="247" y="181"/>
                      <a:pt x="249" y="180"/>
                    </a:cubicBezTo>
                    <a:cubicBezTo>
                      <a:pt x="250" y="179"/>
                      <a:pt x="251" y="179"/>
                      <a:pt x="252" y="178"/>
                    </a:cubicBezTo>
                    <a:cubicBezTo>
                      <a:pt x="260" y="173"/>
                      <a:pt x="264" y="162"/>
                      <a:pt x="261" y="153"/>
                    </a:cubicBezTo>
                    <a:cubicBezTo>
                      <a:pt x="267" y="150"/>
                      <a:pt x="273" y="146"/>
                      <a:pt x="275" y="140"/>
                    </a:cubicBezTo>
                    <a:cubicBezTo>
                      <a:pt x="277" y="133"/>
                      <a:pt x="273" y="127"/>
                      <a:pt x="267" y="124"/>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2" name="Group 31"/>
            <p:cNvGrpSpPr/>
            <p:nvPr/>
          </p:nvGrpSpPr>
          <p:grpSpPr>
            <a:xfrm>
              <a:off x="8916988" y="4733926"/>
              <a:ext cx="238125" cy="215900"/>
              <a:chOff x="8916988" y="4733926"/>
              <a:chExt cx="238125" cy="215900"/>
            </a:xfrm>
          </p:grpSpPr>
          <p:sp>
            <p:nvSpPr>
              <p:cNvPr id="54" name="Freeform 87"/>
              <p:cNvSpPr>
                <a:spLocks/>
              </p:cNvSpPr>
              <p:nvPr/>
            </p:nvSpPr>
            <p:spPr bwMode="auto">
              <a:xfrm>
                <a:off x="8916988" y="4819651"/>
                <a:ext cx="47625" cy="49213"/>
              </a:xfrm>
              <a:custGeom>
                <a:avLst/>
                <a:gdLst>
                  <a:gd name="T0" fmla="*/ 9 w 18"/>
                  <a:gd name="T1" fmla="*/ 0 h 19"/>
                  <a:gd name="T2" fmla="*/ 3 w 18"/>
                  <a:gd name="T3" fmla="*/ 3 h 19"/>
                  <a:gd name="T4" fmla="*/ 0 w 18"/>
                  <a:gd name="T5" fmla="*/ 10 h 19"/>
                  <a:gd name="T6" fmla="*/ 9 w 18"/>
                  <a:gd name="T7" fmla="*/ 19 h 19"/>
                  <a:gd name="T8" fmla="*/ 15 w 18"/>
                  <a:gd name="T9" fmla="*/ 17 h 19"/>
                  <a:gd name="T10" fmla="*/ 18 w 18"/>
                  <a:gd name="T11" fmla="*/ 10 h 19"/>
                  <a:gd name="T12" fmla="*/ 9 w 18"/>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18" h="19">
                    <a:moveTo>
                      <a:pt x="9" y="0"/>
                    </a:moveTo>
                    <a:cubicBezTo>
                      <a:pt x="7" y="0"/>
                      <a:pt x="4" y="1"/>
                      <a:pt x="3" y="3"/>
                    </a:cubicBezTo>
                    <a:cubicBezTo>
                      <a:pt x="1" y="5"/>
                      <a:pt x="0" y="7"/>
                      <a:pt x="0" y="10"/>
                    </a:cubicBezTo>
                    <a:cubicBezTo>
                      <a:pt x="0" y="14"/>
                      <a:pt x="4" y="19"/>
                      <a:pt x="9" y="19"/>
                    </a:cubicBezTo>
                    <a:cubicBezTo>
                      <a:pt x="11" y="19"/>
                      <a:pt x="14" y="18"/>
                      <a:pt x="15" y="17"/>
                    </a:cubicBezTo>
                    <a:cubicBezTo>
                      <a:pt x="17" y="15"/>
                      <a:pt x="18" y="12"/>
                      <a:pt x="18" y="10"/>
                    </a:cubicBezTo>
                    <a:cubicBezTo>
                      <a:pt x="18" y="5"/>
                      <a:pt x="14" y="0"/>
                      <a:pt x="9"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5" name="Freeform 88"/>
              <p:cNvSpPr>
                <a:spLocks/>
              </p:cNvSpPr>
              <p:nvPr/>
            </p:nvSpPr>
            <p:spPr bwMode="auto">
              <a:xfrm>
                <a:off x="8928100" y="4875213"/>
                <a:ext cx="36513" cy="33338"/>
              </a:xfrm>
              <a:custGeom>
                <a:avLst/>
                <a:gdLst>
                  <a:gd name="T0" fmla="*/ 7 w 14"/>
                  <a:gd name="T1" fmla="*/ 0 h 13"/>
                  <a:gd name="T2" fmla="*/ 0 w 14"/>
                  <a:gd name="T3" fmla="*/ 6 h 13"/>
                  <a:gd name="T4" fmla="*/ 7 w 14"/>
                  <a:gd name="T5" fmla="*/ 13 h 13"/>
                  <a:gd name="T6" fmla="*/ 14 w 14"/>
                  <a:gd name="T7" fmla="*/ 7 h 13"/>
                  <a:gd name="T8" fmla="*/ 7 w 14"/>
                  <a:gd name="T9" fmla="*/ 0 h 13"/>
                </a:gdLst>
                <a:ahLst/>
                <a:cxnLst>
                  <a:cxn ang="0">
                    <a:pos x="T0" y="T1"/>
                  </a:cxn>
                  <a:cxn ang="0">
                    <a:pos x="T2" y="T3"/>
                  </a:cxn>
                  <a:cxn ang="0">
                    <a:pos x="T4" y="T5"/>
                  </a:cxn>
                  <a:cxn ang="0">
                    <a:pos x="T6" y="T7"/>
                  </a:cxn>
                  <a:cxn ang="0">
                    <a:pos x="T8" y="T9"/>
                  </a:cxn>
                </a:cxnLst>
                <a:rect l="0" t="0" r="r" b="b"/>
                <a:pathLst>
                  <a:path w="14" h="13">
                    <a:moveTo>
                      <a:pt x="7" y="0"/>
                    </a:moveTo>
                    <a:cubicBezTo>
                      <a:pt x="4" y="0"/>
                      <a:pt x="0" y="2"/>
                      <a:pt x="0" y="6"/>
                    </a:cubicBezTo>
                    <a:cubicBezTo>
                      <a:pt x="0" y="10"/>
                      <a:pt x="3" y="13"/>
                      <a:pt x="7" y="13"/>
                    </a:cubicBezTo>
                    <a:cubicBezTo>
                      <a:pt x="10" y="13"/>
                      <a:pt x="14" y="10"/>
                      <a:pt x="14" y="7"/>
                    </a:cubicBezTo>
                    <a:cubicBezTo>
                      <a:pt x="14" y="3"/>
                      <a:pt x="11"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6" name="Freeform 89"/>
              <p:cNvSpPr>
                <a:spLocks/>
              </p:cNvSpPr>
              <p:nvPr/>
            </p:nvSpPr>
            <p:spPr bwMode="auto">
              <a:xfrm>
                <a:off x="8916988" y="4775201"/>
                <a:ext cx="41275" cy="39688"/>
              </a:xfrm>
              <a:custGeom>
                <a:avLst/>
                <a:gdLst>
                  <a:gd name="T0" fmla="*/ 15 w 16"/>
                  <a:gd name="T1" fmla="*/ 5 h 15"/>
                  <a:gd name="T2" fmla="*/ 11 w 16"/>
                  <a:gd name="T3" fmla="*/ 1 h 15"/>
                  <a:gd name="T4" fmla="*/ 11 w 16"/>
                  <a:gd name="T5" fmla="*/ 1 h 15"/>
                  <a:gd name="T6" fmla="*/ 2 w 16"/>
                  <a:gd name="T7" fmla="*/ 10 h 15"/>
                  <a:gd name="T8" fmla="*/ 7 w 16"/>
                  <a:gd name="T9" fmla="*/ 15 h 15"/>
                  <a:gd name="T10" fmla="*/ 14 w 16"/>
                  <a:gd name="T11" fmla="*/ 12 h 15"/>
                  <a:gd name="T12" fmla="*/ 15 w 16"/>
                  <a:gd name="T13" fmla="*/ 11 h 15"/>
                  <a:gd name="T14" fmla="*/ 15 w 16"/>
                  <a:gd name="T15" fmla="*/ 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5">
                    <a:moveTo>
                      <a:pt x="15" y="5"/>
                    </a:moveTo>
                    <a:cubicBezTo>
                      <a:pt x="14" y="3"/>
                      <a:pt x="13" y="2"/>
                      <a:pt x="11" y="1"/>
                    </a:cubicBezTo>
                    <a:cubicBezTo>
                      <a:pt x="11" y="1"/>
                      <a:pt x="11" y="1"/>
                      <a:pt x="11" y="1"/>
                    </a:cubicBezTo>
                    <a:cubicBezTo>
                      <a:pt x="5" y="0"/>
                      <a:pt x="0" y="5"/>
                      <a:pt x="2" y="10"/>
                    </a:cubicBezTo>
                    <a:cubicBezTo>
                      <a:pt x="3" y="13"/>
                      <a:pt x="5" y="14"/>
                      <a:pt x="7" y="15"/>
                    </a:cubicBezTo>
                    <a:cubicBezTo>
                      <a:pt x="10" y="15"/>
                      <a:pt x="13" y="14"/>
                      <a:pt x="14" y="12"/>
                    </a:cubicBezTo>
                    <a:cubicBezTo>
                      <a:pt x="15" y="11"/>
                      <a:pt x="15" y="11"/>
                      <a:pt x="15" y="11"/>
                    </a:cubicBezTo>
                    <a:cubicBezTo>
                      <a:pt x="16" y="10"/>
                      <a:pt x="16" y="7"/>
                      <a:pt x="15" y="5"/>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7" name="Freeform 90"/>
              <p:cNvSpPr>
                <a:spLocks noEditPoints="1"/>
              </p:cNvSpPr>
              <p:nvPr/>
            </p:nvSpPr>
            <p:spPr bwMode="auto">
              <a:xfrm>
                <a:off x="8956675" y="4733926"/>
                <a:ext cx="198438" cy="215900"/>
              </a:xfrm>
              <a:custGeom>
                <a:avLst/>
                <a:gdLst>
                  <a:gd name="T0" fmla="*/ 63 w 76"/>
                  <a:gd name="T1" fmla="*/ 45 h 83"/>
                  <a:gd name="T2" fmla="*/ 59 w 76"/>
                  <a:gd name="T3" fmla="*/ 39 h 83"/>
                  <a:gd name="T4" fmla="*/ 71 w 76"/>
                  <a:gd name="T5" fmla="*/ 38 h 83"/>
                  <a:gd name="T6" fmla="*/ 71 w 76"/>
                  <a:gd name="T7" fmla="*/ 30 h 83"/>
                  <a:gd name="T8" fmla="*/ 58 w 76"/>
                  <a:gd name="T9" fmla="*/ 28 h 83"/>
                  <a:gd name="T10" fmla="*/ 49 w 76"/>
                  <a:gd name="T11" fmla="*/ 22 h 83"/>
                  <a:gd name="T12" fmla="*/ 56 w 76"/>
                  <a:gd name="T13" fmla="*/ 13 h 83"/>
                  <a:gd name="T14" fmla="*/ 40 w 76"/>
                  <a:gd name="T15" fmla="*/ 6 h 83"/>
                  <a:gd name="T16" fmla="*/ 34 w 76"/>
                  <a:gd name="T17" fmla="*/ 2 h 83"/>
                  <a:gd name="T18" fmla="*/ 24 w 76"/>
                  <a:gd name="T19" fmla="*/ 8 h 83"/>
                  <a:gd name="T20" fmla="*/ 7 w 76"/>
                  <a:gd name="T21" fmla="*/ 22 h 83"/>
                  <a:gd name="T22" fmla="*/ 8 w 76"/>
                  <a:gd name="T23" fmla="*/ 38 h 83"/>
                  <a:gd name="T24" fmla="*/ 16 w 76"/>
                  <a:gd name="T25" fmla="*/ 27 h 83"/>
                  <a:gd name="T26" fmla="*/ 22 w 76"/>
                  <a:gd name="T27" fmla="*/ 31 h 83"/>
                  <a:gd name="T28" fmla="*/ 16 w 76"/>
                  <a:gd name="T29" fmla="*/ 36 h 83"/>
                  <a:gd name="T30" fmla="*/ 14 w 76"/>
                  <a:gd name="T31" fmla="*/ 42 h 83"/>
                  <a:gd name="T32" fmla="*/ 4 w 76"/>
                  <a:gd name="T33" fmla="*/ 49 h 83"/>
                  <a:gd name="T34" fmla="*/ 6 w 76"/>
                  <a:gd name="T35" fmla="*/ 61 h 83"/>
                  <a:gd name="T36" fmla="*/ 9 w 76"/>
                  <a:gd name="T37" fmla="*/ 77 h 83"/>
                  <a:gd name="T38" fmla="*/ 17 w 76"/>
                  <a:gd name="T39" fmla="*/ 64 h 83"/>
                  <a:gd name="T40" fmla="*/ 21 w 76"/>
                  <a:gd name="T41" fmla="*/ 70 h 83"/>
                  <a:gd name="T42" fmla="*/ 25 w 76"/>
                  <a:gd name="T43" fmla="*/ 83 h 83"/>
                  <a:gd name="T44" fmla="*/ 35 w 76"/>
                  <a:gd name="T45" fmla="*/ 83 h 83"/>
                  <a:gd name="T46" fmla="*/ 39 w 76"/>
                  <a:gd name="T47" fmla="*/ 77 h 83"/>
                  <a:gd name="T48" fmla="*/ 51 w 76"/>
                  <a:gd name="T49" fmla="*/ 75 h 83"/>
                  <a:gd name="T50" fmla="*/ 53 w 76"/>
                  <a:gd name="T51" fmla="*/ 65 h 83"/>
                  <a:gd name="T52" fmla="*/ 67 w 76"/>
                  <a:gd name="T53" fmla="*/ 52 h 83"/>
                  <a:gd name="T54" fmla="*/ 69 w 76"/>
                  <a:gd name="T55" fmla="*/ 41 h 83"/>
                  <a:gd name="T56" fmla="*/ 41 w 76"/>
                  <a:gd name="T57" fmla="*/ 24 h 83"/>
                  <a:gd name="T58" fmla="*/ 41 w 76"/>
                  <a:gd name="T59" fmla="*/ 21 h 83"/>
                  <a:gd name="T60" fmla="*/ 35 w 76"/>
                  <a:gd name="T61" fmla="*/ 73 h 83"/>
                  <a:gd name="T62" fmla="*/ 30 w 76"/>
                  <a:gd name="T63" fmla="*/ 75 h 83"/>
                  <a:gd name="T64" fmla="*/ 35 w 76"/>
                  <a:gd name="T65" fmla="*/ 71 h 83"/>
                  <a:gd name="T66" fmla="*/ 35 w 76"/>
                  <a:gd name="T67" fmla="*/ 73 h 83"/>
                  <a:gd name="T68" fmla="*/ 41 w 76"/>
                  <a:gd name="T69" fmla="*/ 47 h 83"/>
                  <a:gd name="T70" fmla="*/ 32 w 76"/>
                  <a:gd name="T71" fmla="*/ 49 h 83"/>
                  <a:gd name="T72" fmla="*/ 32 w 76"/>
                  <a:gd name="T73" fmla="*/ 34 h 83"/>
                  <a:gd name="T74" fmla="*/ 36 w 76"/>
                  <a:gd name="T75" fmla="*/ 34 h 83"/>
                  <a:gd name="T76" fmla="*/ 47 w 76"/>
                  <a:gd name="T77" fmla="*/ 4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 h="83">
                    <a:moveTo>
                      <a:pt x="69" y="41"/>
                    </a:moveTo>
                    <a:cubicBezTo>
                      <a:pt x="66" y="41"/>
                      <a:pt x="64" y="43"/>
                      <a:pt x="63" y="45"/>
                    </a:cubicBezTo>
                    <a:cubicBezTo>
                      <a:pt x="62" y="43"/>
                      <a:pt x="59" y="42"/>
                      <a:pt x="57" y="42"/>
                    </a:cubicBezTo>
                    <a:cubicBezTo>
                      <a:pt x="57" y="41"/>
                      <a:pt x="58" y="40"/>
                      <a:pt x="59" y="39"/>
                    </a:cubicBezTo>
                    <a:cubicBezTo>
                      <a:pt x="60" y="41"/>
                      <a:pt x="62" y="42"/>
                      <a:pt x="64" y="42"/>
                    </a:cubicBezTo>
                    <a:cubicBezTo>
                      <a:pt x="67" y="42"/>
                      <a:pt x="69" y="40"/>
                      <a:pt x="71" y="38"/>
                    </a:cubicBezTo>
                    <a:cubicBezTo>
                      <a:pt x="72" y="36"/>
                      <a:pt x="73" y="32"/>
                      <a:pt x="71" y="30"/>
                    </a:cubicBezTo>
                    <a:cubicBezTo>
                      <a:pt x="71" y="30"/>
                      <a:pt x="71" y="30"/>
                      <a:pt x="71" y="30"/>
                    </a:cubicBezTo>
                    <a:cubicBezTo>
                      <a:pt x="69" y="27"/>
                      <a:pt x="67" y="26"/>
                      <a:pt x="64" y="25"/>
                    </a:cubicBezTo>
                    <a:cubicBezTo>
                      <a:pt x="62" y="25"/>
                      <a:pt x="60" y="26"/>
                      <a:pt x="58" y="28"/>
                    </a:cubicBezTo>
                    <a:cubicBezTo>
                      <a:pt x="58" y="28"/>
                      <a:pt x="57" y="27"/>
                      <a:pt x="57" y="26"/>
                    </a:cubicBezTo>
                    <a:cubicBezTo>
                      <a:pt x="54" y="24"/>
                      <a:pt x="52" y="23"/>
                      <a:pt x="49" y="22"/>
                    </a:cubicBezTo>
                    <a:cubicBezTo>
                      <a:pt x="50" y="22"/>
                      <a:pt x="52" y="21"/>
                      <a:pt x="53" y="20"/>
                    </a:cubicBezTo>
                    <a:cubicBezTo>
                      <a:pt x="55" y="19"/>
                      <a:pt x="56" y="16"/>
                      <a:pt x="56" y="13"/>
                    </a:cubicBezTo>
                    <a:cubicBezTo>
                      <a:pt x="56" y="8"/>
                      <a:pt x="52" y="3"/>
                      <a:pt x="47" y="3"/>
                    </a:cubicBezTo>
                    <a:cubicBezTo>
                      <a:pt x="44" y="3"/>
                      <a:pt x="42" y="4"/>
                      <a:pt x="40" y="6"/>
                    </a:cubicBezTo>
                    <a:cubicBezTo>
                      <a:pt x="40" y="6"/>
                      <a:pt x="39" y="6"/>
                      <a:pt x="39" y="7"/>
                    </a:cubicBezTo>
                    <a:cubicBezTo>
                      <a:pt x="38" y="4"/>
                      <a:pt x="37" y="2"/>
                      <a:pt x="34" y="2"/>
                    </a:cubicBezTo>
                    <a:cubicBezTo>
                      <a:pt x="34" y="2"/>
                      <a:pt x="34" y="2"/>
                      <a:pt x="34" y="2"/>
                    </a:cubicBezTo>
                    <a:cubicBezTo>
                      <a:pt x="29" y="0"/>
                      <a:pt x="24" y="4"/>
                      <a:pt x="24" y="8"/>
                    </a:cubicBezTo>
                    <a:cubicBezTo>
                      <a:pt x="23" y="7"/>
                      <a:pt x="20" y="5"/>
                      <a:pt x="17" y="5"/>
                    </a:cubicBezTo>
                    <a:cubicBezTo>
                      <a:pt x="7" y="5"/>
                      <a:pt x="4" y="15"/>
                      <a:pt x="7" y="22"/>
                    </a:cubicBezTo>
                    <a:cubicBezTo>
                      <a:pt x="3" y="22"/>
                      <a:pt x="0" y="26"/>
                      <a:pt x="0" y="30"/>
                    </a:cubicBezTo>
                    <a:cubicBezTo>
                      <a:pt x="0" y="34"/>
                      <a:pt x="3" y="38"/>
                      <a:pt x="8" y="38"/>
                    </a:cubicBezTo>
                    <a:cubicBezTo>
                      <a:pt x="13" y="38"/>
                      <a:pt x="17" y="35"/>
                      <a:pt x="17" y="30"/>
                    </a:cubicBezTo>
                    <a:cubicBezTo>
                      <a:pt x="17" y="29"/>
                      <a:pt x="17" y="28"/>
                      <a:pt x="16" y="27"/>
                    </a:cubicBezTo>
                    <a:cubicBezTo>
                      <a:pt x="17" y="27"/>
                      <a:pt x="18" y="26"/>
                      <a:pt x="19" y="26"/>
                    </a:cubicBezTo>
                    <a:cubicBezTo>
                      <a:pt x="20" y="28"/>
                      <a:pt x="20" y="30"/>
                      <a:pt x="22" y="31"/>
                    </a:cubicBezTo>
                    <a:cubicBezTo>
                      <a:pt x="22" y="31"/>
                      <a:pt x="22" y="31"/>
                      <a:pt x="22" y="31"/>
                    </a:cubicBezTo>
                    <a:cubicBezTo>
                      <a:pt x="20" y="32"/>
                      <a:pt x="17" y="34"/>
                      <a:pt x="16" y="36"/>
                    </a:cubicBezTo>
                    <a:cubicBezTo>
                      <a:pt x="16" y="36"/>
                      <a:pt x="16" y="36"/>
                      <a:pt x="16" y="36"/>
                    </a:cubicBezTo>
                    <a:cubicBezTo>
                      <a:pt x="15" y="38"/>
                      <a:pt x="14" y="40"/>
                      <a:pt x="14" y="42"/>
                    </a:cubicBezTo>
                    <a:cubicBezTo>
                      <a:pt x="11" y="42"/>
                      <a:pt x="9" y="43"/>
                      <a:pt x="6" y="45"/>
                    </a:cubicBezTo>
                    <a:cubicBezTo>
                      <a:pt x="5" y="46"/>
                      <a:pt x="4" y="47"/>
                      <a:pt x="4" y="49"/>
                    </a:cubicBezTo>
                    <a:cubicBezTo>
                      <a:pt x="2" y="52"/>
                      <a:pt x="2" y="56"/>
                      <a:pt x="4" y="58"/>
                    </a:cubicBezTo>
                    <a:cubicBezTo>
                      <a:pt x="5" y="59"/>
                      <a:pt x="5" y="60"/>
                      <a:pt x="6" y="61"/>
                    </a:cubicBezTo>
                    <a:cubicBezTo>
                      <a:pt x="6" y="62"/>
                      <a:pt x="7" y="62"/>
                      <a:pt x="8" y="63"/>
                    </a:cubicBezTo>
                    <a:cubicBezTo>
                      <a:pt x="0" y="64"/>
                      <a:pt x="0" y="77"/>
                      <a:pt x="9" y="77"/>
                    </a:cubicBezTo>
                    <a:cubicBezTo>
                      <a:pt x="16" y="77"/>
                      <a:pt x="18" y="69"/>
                      <a:pt x="15" y="65"/>
                    </a:cubicBezTo>
                    <a:cubicBezTo>
                      <a:pt x="15" y="65"/>
                      <a:pt x="16" y="65"/>
                      <a:pt x="17" y="64"/>
                    </a:cubicBezTo>
                    <a:cubicBezTo>
                      <a:pt x="17" y="66"/>
                      <a:pt x="18" y="68"/>
                      <a:pt x="19" y="69"/>
                    </a:cubicBezTo>
                    <a:cubicBezTo>
                      <a:pt x="20" y="69"/>
                      <a:pt x="20" y="70"/>
                      <a:pt x="21" y="70"/>
                    </a:cubicBezTo>
                    <a:cubicBezTo>
                      <a:pt x="18" y="72"/>
                      <a:pt x="17" y="75"/>
                      <a:pt x="18" y="78"/>
                    </a:cubicBezTo>
                    <a:cubicBezTo>
                      <a:pt x="18" y="81"/>
                      <a:pt x="22" y="83"/>
                      <a:pt x="25" y="83"/>
                    </a:cubicBezTo>
                    <a:cubicBezTo>
                      <a:pt x="27" y="82"/>
                      <a:pt x="29" y="81"/>
                      <a:pt x="30" y="79"/>
                    </a:cubicBezTo>
                    <a:cubicBezTo>
                      <a:pt x="30" y="81"/>
                      <a:pt x="32" y="83"/>
                      <a:pt x="35" y="83"/>
                    </a:cubicBezTo>
                    <a:cubicBezTo>
                      <a:pt x="38" y="83"/>
                      <a:pt x="40" y="80"/>
                      <a:pt x="39" y="77"/>
                    </a:cubicBezTo>
                    <a:cubicBezTo>
                      <a:pt x="39" y="77"/>
                      <a:pt x="39" y="77"/>
                      <a:pt x="39" y="77"/>
                    </a:cubicBezTo>
                    <a:cubicBezTo>
                      <a:pt x="41" y="78"/>
                      <a:pt x="42" y="78"/>
                      <a:pt x="44" y="78"/>
                    </a:cubicBezTo>
                    <a:cubicBezTo>
                      <a:pt x="46" y="78"/>
                      <a:pt x="49" y="77"/>
                      <a:pt x="51" y="75"/>
                    </a:cubicBezTo>
                    <a:cubicBezTo>
                      <a:pt x="53" y="74"/>
                      <a:pt x="54" y="71"/>
                      <a:pt x="54" y="68"/>
                    </a:cubicBezTo>
                    <a:cubicBezTo>
                      <a:pt x="54" y="67"/>
                      <a:pt x="54" y="66"/>
                      <a:pt x="53" y="65"/>
                    </a:cubicBezTo>
                    <a:cubicBezTo>
                      <a:pt x="54" y="66"/>
                      <a:pt x="55" y="66"/>
                      <a:pt x="55" y="66"/>
                    </a:cubicBezTo>
                    <a:cubicBezTo>
                      <a:pt x="64" y="66"/>
                      <a:pt x="67" y="59"/>
                      <a:pt x="67" y="52"/>
                    </a:cubicBezTo>
                    <a:cubicBezTo>
                      <a:pt x="67" y="52"/>
                      <a:pt x="68" y="53"/>
                      <a:pt x="69" y="53"/>
                    </a:cubicBezTo>
                    <a:cubicBezTo>
                      <a:pt x="76" y="53"/>
                      <a:pt x="76" y="41"/>
                      <a:pt x="69" y="41"/>
                    </a:cubicBezTo>
                    <a:close/>
                    <a:moveTo>
                      <a:pt x="45" y="23"/>
                    </a:moveTo>
                    <a:cubicBezTo>
                      <a:pt x="44" y="23"/>
                      <a:pt x="42" y="23"/>
                      <a:pt x="41" y="24"/>
                    </a:cubicBezTo>
                    <a:cubicBezTo>
                      <a:pt x="41" y="24"/>
                      <a:pt x="41" y="24"/>
                      <a:pt x="41" y="23"/>
                    </a:cubicBezTo>
                    <a:cubicBezTo>
                      <a:pt x="41" y="23"/>
                      <a:pt x="41" y="22"/>
                      <a:pt x="41" y="21"/>
                    </a:cubicBezTo>
                    <a:cubicBezTo>
                      <a:pt x="42" y="22"/>
                      <a:pt x="44" y="22"/>
                      <a:pt x="45" y="23"/>
                    </a:cubicBezTo>
                    <a:close/>
                    <a:moveTo>
                      <a:pt x="35" y="73"/>
                    </a:moveTo>
                    <a:cubicBezTo>
                      <a:pt x="33" y="73"/>
                      <a:pt x="31" y="74"/>
                      <a:pt x="30" y="76"/>
                    </a:cubicBezTo>
                    <a:cubicBezTo>
                      <a:pt x="30" y="75"/>
                      <a:pt x="30" y="75"/>
                      <a:pt x="30" y="75"/>
                    </a:cubicBezTo>
                    <a:cubicBezTo>
                      <a:pt x="30" y="74"/>
                      <a:pt x="30" y="73"/>
                      <a:pt x="29" y="72"/>
                    </a:cubicBezTo>
                    <a:cubicBezTo>
                      <a:pt x="31" y="72"/>
                      <a:pt x="33" y="72"/>
                      <a:pt x="35" y="71"/>
                    </a:cubicBezTo>
                    <a:cubicBezTo>
                      <a:pt x="35" y="72"/>
                      <a:pt x="35" y="73"/>
                      <a:pt x="36" y="73"/>
                    </a:cubicBezTo>
                    <a:cubicBezTo>
                      <a:pt x="36" y="73"/>
                      <a:pt x="36" y="73"/>
                      <a:pt x="35" y="73"/>
                    </a:cubicBezTo>
                    <a:close/>
                    <a:moveTo>
                      <a:pt x="46" y="49"/>
                    </a:moveTo>
                    <a:cubicBezTo>
                      <a:pt x="44" y="48"/>
                      <a:pt x="43" y="47"/>
                      <a:pt x="41" y="47"/>
                    </a:cubicBezTo>
                    <a:cubicBezTo>
                      <a:pt x="38" y="47"/>
                      <a:pt x="36" y="48"/>
                      <a:pt x="35" y="51"/>
                    </a:cubicBezTo>
                    <a:cubicBezTo>
                      <a:pt x="34" y="50"/>
                      <a:pt x="33" y="49"/>
                      <a:pt x="32" y="49"/>
                    </a:cubicBezTo>
                    <a:cubicBezTo>
                      <a:pt x="34" y="47"/>
                      <a:pt x="35" y="45"/>
                      <a:pt x="35" y="42"/>
                    </a:cubicBezTo>
                    <a:cubicBezTo>
                      <a:pt x="35" y="39"/>
                      <a:pt x="34" y="36"/>
                      <a:pt x="32" y="34"/>
                    </a:cubicBezTo>
                    <a:cubicBezTo>
                      <a:pt x="33" y="34"/>
                      <a:pt x="35" y="33"/>
                      <a:pt x="36" y="33"/>
                    </a:cubicBezTo>
                    <a:cubicBezTo>
                      <a:pt x="36" y="33"/>
                      <a:pt x="36" y="34"/>
                      <a:pt x="36" y="34"/>
                    </a:cubicBezTo>
                    <a:cubicBezTo>
                      <a:pt x="36" y="37"/>
                      <a:pt x="37" y="40"/>
                      <a:pt x="39" y="42"/>
                    </a:cubicBezTo>
                    <a:cubicBezTo>
                      <a:pt x="41" y="45"/>
                      <a:pt x="44" y="46"/>
                      <a:pt x="47" y="46"/>
                    </a:cubicBezTo>
                    <a:cubicBezTo>
                      <a:pt x="46" y="47"/>
                      <a:pt x="46" y="48"/>
                      <a:pt x="46" y="49"/>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8" name="Freeform 91"/>
              <p:cNvSpPr>
                <a:spLocks/>
              </p:cNvSpPr>
              <p:nvPr/>
            </p:nvSpPr>
            <p:spPr bwMode="auto">
              <a:xfrm>
                <a:off x="9102725" y="4772026"/>
                <a:ext cx="25400" cy="26988"/>
              </a:xfrm>
              <a:custGeom>
                <a:avLst/>
                <a:gdLst>
                  <a:gd name="T0" fmla="*/ 5 w 10"/>
                  <a:gd name="T1" fmla="*/ 0 h 10"/>
                  <a:gd name="T2" fmla="*/ 0 w 10"/>
                  <a:gd name="T3" fmla="*/ 5 h 10"/>
                  <a:gd name="T4" fmla="*/ 5 w 10"/>
                  <a:gd name="T5" fmla="*/ 10 h 10"/>
                  <a:gd name="T6" fmla="*/ 10 w 10"/>
                  <a:gd name="T7" fmla="*/ 5 h 10"/>
                  <a:gd name="T8" fmla="*/ 5 w 10"/>
                  <a:gd name="T9" fmla="*/ 0 h 10"/>
                </a:gdLst>
                <a:ahLst/>
                <a:cxnLst>
                  <a:cxn ang="0">
                    <a:pos x="T0" y="T1"/>
                  </a:cxn>
                  <a:cxn ang="0">
                    <a:pos x="T2" y="T3"/>
                  </a:cxn>
                  <a:cxn ang="0">
                    <a:pos x="T4" y="T5"/>
                  </a:cxn>
                  <a:cxn ang="0">
                    <a:pos x="T6" y="T7"/>
                  </a:cxn>
                  <a:cxn ang="0">
                    <a:pos x="T8" y="T9"/>
                  </a:cxn>
                </a:cxnLst>
                <a:rect l="0" t="0" r="r" b="b"/>
                <a:pathLst>
                  <a:path w="10" h="10">
                    <a:moveTo>
                      <a:pt x="5" y="0"/>
                    </a:moveTo>
                    <a:cubicBezTo>
                      <a:pt x="2" y="0"/>
                      <a:pt x="0" y="2"/>
                      <a:pt x="0" y="5"/>
                    </a:cubicBezTo>
                    <a:cubicBezTo>
                      <a:pt x="0" y="7"/>
                      <a:pt x="2" y="10"/>
                      <a:pt x="5" y="10"/>
                    </a:cubicBezTo>
                    <a:cubicBezTo>
                      <a:pt x="7" y="10"/>
                      <a:pt x="10" y="8"/>
                      <a:pt x="10" y="5"/>
                    </a:cubicBezTo>
                    <a:cubicBezTo>
                      <a:pt x="10" y="2"/>
                      <a:pt x="8" y="0"/>
                      <a:pt x="5"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9" name="Freeform 92"/>
              <p:cNvSpPr>
                <a:spLocks/>
              </p:cNvSpPr>
              <p:nvPr/>
            </p:nvSpPr>
            <p:spPr bwMode="auto">
              <a:xfrm>
                <a:off x="9097963" y="4905376"/>
                <a:ext cx="36513" cy="28575"/>
              </a:xfrm>
              <a:custGeom>
                <a:avLst/>
                <a:gdLst>
                  <a:gd name="T0" fmla="*/ 7 w 14"/>
                  <a:gd name="T1" fmla="*/ 0 h 11"/>
                  <a:gd name="T2" fmla="*/ 7 w 14"/>
                  <a:gd name="T3" fmla="*/ 11 h 11"/>
                  <a:gd name="T4" fmla="*/ 7 w 14"/>
                  <a:gd name="T5" fmla="*/ 0 h 11"/>
                </a:gdLst>
                <a:ahLst/>
                <a:cxnLst>
                  <a:cxn ang="0">
                    <a:pos x="T0" y="T1"/>
                  </a:cxn>
                  <a:cxn ang="0">
                    <a:pos x="T2" y="T3"/>
                  </a:cxn>
                  <a:cxn ang="0">
                    <a:pos x="T4" y="T5"/>
                  </a:cxn>
                </a:cxnLst>
                <a:rect l="0" t="0" r="r" b="b"/>
                <a:pathLst>
                  <a:path w="14" h="11">
                    <a:moveTo>
                      <a:pt x="7" y="0"/>
                    </a:moveTo>
                    <a:cubicBezTo>
                      <a:pt x="0" y="0"/>
                      <a:pt x="0" y="11"/>
                      <a:pt x="7" y="11"/>
                    </a:cubicBezTo>
                    <a:cubicBezTo>
                      <a:pt x="14" y="11"/>
                      <a:pt x="14"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3" name="Group 32"/>
            <p:cNvGrpSpPr/>
            <p:nvPr/>
          </p:nvGrpSpPr>
          <p:grpSpPr>
            <a:xfrm>
              <a:off x="8686800" y="4557713"/>
              <a:ext cx="682626" cy="577851"/>
              <a:chOff x="8686800" y="4557713"/>
              <a:chExt cx="682626" cy="577851"/>
            </a:xfrm>
          </p:grpSpPr>
          <p:sp>
            <p:nvSpPr>
              <p:cNvPr id="34" name="Freeform 93"/>
              <p:cNvSpPr>
                <a:spLocks/>
              </p:cNvSpPr>
              <p:nvPr/>
            </p:nvSpPr>
            <p:spPr bwMode="auto">
              <a:xfrm>
                <a:off x="8843963" y="4919663"/>
                <a:ext cx="104775" cy="146050"/>
              </a:xfrm>
              <a:custGeom>
                <a:avLst/>
                <a:gdLst>
                  <a:gd name="T0" fmla="*/ 39 w 40"/>
                  <a:gd name="T1" fmla="*/ 1 h 56"/>
                  <a:gd name="T2" fmla="*/ 21 w 40"/>
                  <a:gd name="T3" fmla="*/ 27 h 56"/>
                  <a:gd name="T4" fmla="*/ 0 w 40"/>
                  <a:gd name="T5" fmla="*/ 55 h 56"/>
                  <a:gd name="T6" fmla="*/ 1 w 40"/>
                  <a:gd name="T7" fmla="*/ 56 h 56"/>
                  <a:gd name="T8" fmla="*/ 21 w 40"/>
                  <a:gd name="T9" fmla="*/ 29 h 56"/>
                  <a:gd name="T10" fmla="*/ 39 w 40"/>
                  <a:gd name="T11" fmla="*/ 1 h 56"/>
                  <a:gd name="T12" fmla="*/ 39 w 40"/>
                  <a:gd name="T13" fmla="*/ 1 h 56"/>
                </a:gdLst>
                <a:ahLst/>
                <a:cxnLst>
                  <a:cxn ang="0">
                    <a:pos x="T0" y="T1"/>
                  </a:cxn>
                  <a:cxn ang="0">
                    <a:pos x="T2" y="T3"/>
                  </a:cxn>
                  <a:cxn ang="0">
                    <a:pos x="T4" y="T5"/>
                  </a:cxn>
                  <a:cxn ang="0">
                    <a:pos x="T6" y="T7"/>
                  </a:cxn>
                  <a:cxn ang="0">
                    <a:pos x="T8" y="T9"/>
                  </a:cxn>
                  <a:cxn ang="0">
                    <a:pos x="T10" y="T11"/>
                  </a:cxn>
                  <a:cxn ang="0">
                    <a:pos x="T12" y="T13"/>
                  </a:cxn>
                </a:cxnLst>
                <a:rect l="0" t="0" r="r" b="b"/>
                <a:pathLst>
                  <a:path w="40" h="56">
                    <a:moveTo>
                      <a:pt x="39" y="1"/>
                    </a:moveTo>
                    <a:cubicBezTo>
                      <a:pt x="32" y="9"/>
                      <a:pt x="27" y="19"/>
                      <a:pt x="21" y="27"/>
                    </a:cubicBezTo>
                    <a:cubicBezTo>
                      <a:pt x="14" y="37"/>
                      <a:pt x="6" y="45"/>
                      <a:pt x="0" y="55"/>
                    </a:cubicBezTo>
                    <a:cubicBezTo>
                      <a:pt x="0" y="56"/>
                      <a:pt x="1" y="56"/>
                      <a:pt x="1" y="56"/>
                    </a:cubicBezTo>
                    <a:cubicBezTo>
                      <a:pt x="9" y="48"/>
                      <a:pt x="15" y="38"/>
                      <a:pt x="21" y="29"/>
                    </a:cubicBezTo>
                    <a:cubicBezTo>
                      <a:pt x="28" y="21"/>
                      <a:pt x="35" y="11"/>
                      <a:pt x="39" y="1"/>
                    </a:cubicBezTo>
                    <a:cubicBezTo>
                      <a:pt x="40" y="1"/>
                      <a:pt x="39" y="0"/>
                      <a:pt x="39"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5" name="Freeform 94"/>
              <p:cNvSpPr>
                <a:spLocks/>
              </p:cNvSpPr>
              <p:nvPr/>
            </p:nvSpPr>
            <p:spPr bwMode="auto">
              <a:xfrm>
                <a:off x="8899525" y="4937126"/>
                <a:ext cx="61913" cy="138113"/>
              </a:xfrm>
              <a:custGeom>
                <a:avLst/>
                <a:gdLst>
                  <a:gd name="T0" fmla="*/ 23 w 24"/>
                  <a:gd name="T1" fmla="*/ 0 h 53"/>
                  <a:gd name="T2" fmla="*/ 22 w 24"/>
                  <a:gd name="T3" fmla="*/ 0 h 53"/>
                  <a:gd name="T4" fmla="*/ 22 w 24"/>
                  <a:gd name="T5" fmla="*/ 0 h 53"/>
                  <a:gd name="T6" fmla="*/ 11 w 24"/>
                  <a:gd name="T7" fmla="*/ 25 h 53"/>
                  <a:gd name="T8" fmla="*/ 0 w 24"/>
                  <a:gd name="T9" fmla="*/ 52 h 53"/>
                  <a:gd name="T10" fmla="*/ 1 w 24"/>
                  <a:gd name="T11" fmla="*/ 53 h 53"/>
                  <a:gd name="T12" fmla="*/ 11 w 24"/>
                  <a:gd name="T13" fmla="*/ 28 h 53"/>
                  <a:gd name="T14" fmla="*/ 22 w 24"/>
                  <a:gd name="T15" fmla="*/ 2 h 53"/>
                  <a:gd name="T16" fmla="*/ 20 w 24"/>
                  <a:gd name="T17" fmla="*/ 26 h 53"/>
                  <a:gd name="T18" fmla="*/ 15 w 24"/>
                  <a:gd name="T19" fmla="*/ 51 h 53"/>
                  <a:gd name="T20" fmla="*/ 16 w 24"/>
                  <a:gd name="T21" fmla="*/ 51 h 53"/>
                  <a:gd name="T22" fmla="*/ 22 w 24"/>
                  <a:gd name="T23" fmla="*/ 26 h 53"/>
                  <a:gd name="T24" fmla="*/ 23 w 24"/>
                  <a:gd name="T25"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53">
                    <a:moveTo>
                      <a:pt x="23" y="0"/>
                    </a:moveTo>
                    <a:cubicBezTo>
                      <a:pt x="23" y="0"/>
                      <a:pt x="22" y="0"/>
                      <a:pt x="22" y="0"/>
                    </a:cubicBezTo>
                    <a:cubicBezTo>
                      <a:pt x="22" y="0"/>
                      <a:pt x="22" y="0"/>
                      <a:pt x="22" y="0"/>
                    </a:cubicBezTo>
                    <a:cubicBezTo>
                      <a:pt x="18" y="8"/>
                      <a:pt x="14" y="16"/>
                      <a:pt x="11" y="25"/>
                    </a:cubicBezTo>
                    <a:cubicBezTo>
                      <a:pt x="7" y="34"/>
                      <a:pt x="2" y="43"/>
                      <a:pt x="0" y="52"/>
                    </a:cubicBezTo>
                    <a:cubicBezTo>
                      <a:pt x="0" y="53"/>
                      <a:pt x="1" y="53"/>
                      <a:pt x="1" y="53"/>
                    </a:cubicBezTo>
                    <a:cubicBezTo>
                      <a:pt x="5" y="45"/>
                      <a:pt x="8" y="36"/>
                      <a:pt x="11" y="28"/>
                    </a:cubicBezTo>
                    <a:cubicBezTo>
                      <a:pt x="15" y="19"/>
                      <a:pt x="19" y="10"/>
                      <a:pt x="22" y="2"/>
                    </a:cubicBezTo>
                    <a:cubicBezTo>
                      <a:pt x="21" y="10"/>
                      <a:pt x="21" y="18"/>
                      <a:pt x="20" y="26"/>
                    </a:cubicBezTo>
                    <a:cubicBezTo>
                      <a:pt x="18" y="34"/>
                      <a:pt x="16" y="43"/>
                      <a:pt x="15" y="51"/>
                    </a:cubicBezTo>
                    <a:cubicBezTo>
                      <a:pt x="15" y="52"/>
                      <a:pt x="16" y="52"/>
                      <a:pt x="16" y="51"/>
                    </a:cubicBezTo>
                    <a:cubicBezTo>
                      <a:pt x="19" y="44"/>
                      <a:pt x="21" y="34"/>
                      <a:pt x="22" y="26"/>
                    </a:cubicBezTo>
                    <a:cubicBezTo>
                      <a:pt x="23" y="18"/>
                      <a:pt x="24" y="9"/>
                      <a:pt x="23"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6" name="Freeform 95"/>
              <p:cNvSpPr>
                <a:spLocks/>
              </p:cNvSpPr>
              <p:nvPr/>
            </p:nvSpPr>
            <p:spPr bwMode="auto">
              <a:xfrm>
                <a:off x="8997950" y="4949826"/>
                <a:ext cx="49213" cy="185738"/>
              </a:xfrm>
              <a:custGeom>
                <a:avLst/>
                <a:gdLst>
                  <a:gd name="T0" fmla="*/ 14 w 19"/>
                  <a:gd name="T1" fmla="*/ 38 h 71"/>
                  <a:gd name="T2" fmla="*/ 6 w 19"/>
                  <a:gd name="T3" fmla="*/ 3 h 71"/>
                  <a:gd name="T4" fmla="*/ 5 w 19"/>
                  <a:gd name="T5" fmla="*/ 2 h 71"/>
                  <a:gd name="T6" fmla="*/ 5 w 19"/>
                  <a:gd name="T7" fmla="*/ 1 h 71"/>
                  <a:gd name="T8" fmla="*/ 4 w 19"/>
                  <a:gd name="T9" fmla="*/ 1 h 71"/>
                  <a:gd name="T10" fmla="*/ 2 w 19"/>
                  <a:gd name="T11" fmla="*/ 59 h 71"/>
                  <a:gd name="T12" fmla="*/ 4 w 19"/>
                  <a:gd name="T13" fmla="*/ 59 h 71"/>
                  <a:gd name="T14" fmla="*/ 5 w 19"/>
                  <a:gd name="T15" fmla="*/ 5 h 71"/>
                  <a:gd name="T16" fmla="*/ 11 w 19"/>
                  <a:gd name="T17" fmla="*/ 38 h 71"/>
                  <a:gd name="T18" fmla="*/ 17 w 19"/>
                  <a:gd name="T19" fmla="*/ 71 h 71"/>
                  <a:gd name="T20" fmla="*/ 18 w 19"/>
                  <a:gd name="T21" fmla="*/ 70 h 71"/>
                  <a:gd name="T22" fmla="*/ 14 w 19"/>
                  <a:gd name="T23" fmla="*/ 38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71">
                    <a:moveTo>
                      <a:pt x="14" y="38"/>
                    </a:moveTo>
                    <a:cubicBezTo>
                      <a:pt x="11" y="26"/>
                      <a:pt x="9" y="14"/>
                      <a:pt x="6" y="3"/>
                    </a:cubicBezTo>
                    <a:cubicBezTo>
                      <a:pt x="6" y="2"/>
                      <a:pt x="5" y="2"/>
                      <a:pt x="5" y="2"/>
                    </a:cubicBezTo>
                    <a:cubicBezTo>
                      <a:pt x="5" y="2"/>
                      <a:pt x="5" y="2"/>
                      <a:pt x="5" y="1"/>
                    </a:cubicBezTo>
                    <a:cubicBezTo>
                      <a:pt x="5" y="0"/>
                      <a:pt x="4" y="0"/>
                      <a:pt x="4" y="1"/>
                    </a:cubicBezTo>
                    <a:cubicBezTo>
                      <a:pt x="1" y="20"/>
                      <a:pt x="0" y="40"/>
                      <a:pt x="2" y="59"/>
                    </a:cubicBezTo>
                    <a:cubicBezTo>
                      <a:pt x="2" y="60"/>
                      <a:pt x="4" y="61"/>
                      <a:pt x="4" y="59"/>
                    </a:cubicBezTo>
                    <a:cubicBezTo>
                      <a:pt x="5" y="41"/>
                      <a:pt x="5" y="23"/>
                      <a:pt x="5" y="5"/>
                    </a:cubicBezTo>
                    <a:cubicBezTo>
                      <a:pt x="6" y="16"/>
                      <a:pt x="9" y="27"/>
                      <a:pt x="11" y="38"/>
                    </a:cubicBezTo>
                    <a:cubicBezTo>
                      <a:pt x="13" y="49"/>
                      <a:pt x="13" y="61"/>
                      <a:pt x="17" y="71"/>
                    </a:cubicBezTo>
                    <a:cubicBezTo>
                      <a:pt x="17" y="71"/>
                      <a:pt x="18" y="71"/>
                      <a:pt x="18" y="70"/>
                    </a:cubicBezTo>
                    <a:cubicBezTo>
                      <a:pt x="19" y="60"/>
                      <a:pt x="15" y="48"/>
                      <a:pt x="14" y="3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7" name="Freeform 96"/>
              <p:cNvSpPr>
                <a:spLocks/>
              </p:cNvSpPr>
              <p:nvPr/>
            </p:nvSpPr>
            <p:spPr bwMode="auto">
              <a:xfrm>
                <a:off x="9047163" y="4960938"/>
                <a:ext cx="63500" cy="153988"/>
              </a:xfrm>
              <a:custGeom>
                <a:avLst/>
                <a:gdLst>
                  <a:gd name="T0" fmla="*/ 14 w 24"/>
                  <a:gd name="T1" fmla="*/ 29 h 59"/>
                  <a:gd name="T2" fmla="*/ 1 w 24"/>
                  <a:gd name="T3" fmla="*/ 1 h 59"/>
                  <a:gd name="T4" fmla="*/ 0 w 24"/>
                  <a:gd name="T5" fmla="*/ 1 h 59"/>
                  <a:gd name="T6" fmla="*/ 11 w 24"/>
                  <a:gd name="T7" fmla="*/ 29 h 59"/>
                  <a:gd name="T8" fmla="*/ 22 w 24"/>
                  <a:gd name="T9" fmla="*/ 58 h 59"/>
                  <a:gd name="T10" fmla="*/ 24 w 24"/>
                  <a:gd name="T11" fmla="*/ 57 h 59"/>
                  <a:gd name="T12" fmla="*/ 14 w 24"/>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4" h="59">
                    <a:moveTo>
                      <a:pt x="14" y="29"/>
                    </a:moveTo>
                    <a:cubicBezTo>
                      <a:pt x="10" y="20"/>
                      <a:pt x="6" y="10"/>
                      <a:pt x="1" y="1"/>
                    </a:cubicBezTo>
                    <a:cubicBezTo>
                      <a:pt x="1" y="0"/>
                      <a:pt x="0" y="0"/>
                      <a:pt x="0" y="1"/>
                    </a:cubicBezTo>
                    <a:cubicBezTo>
                      <a:pt x="4" y="11"/>
                      <a:pt x="8" y="20"/>
                      <a:pt x="11" y="29"/>
                    </a:cubicBezTo>
                    <a:cubicBezTo>
                      <a:pt x="15" y="39"/>
                      <a:pt x="17" y="49"/>
                      <a:pt x="22" y="58"/>
                    </a:cubicBezTo>
                    <a:cubicBezTo>
                      <a:pt x="22" y="59"/>
                      <a:pt x="24" y="58"/>
                      <a:pt x="24" y="57"/>
                    </a:cubicBezTo>
                    <a:cubicBezTo>
                      <a:pt x="22" y="48"/>
                      <a:pt x="17" y="38"/>
                      <a:pt x="14"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8" name="Freeform 97"/>
              <p:cNvSpPr>
                <a:spLocks/>
              </p:cNvSpPr>
              <p:nvPr/>
            </p:nvSpPr>
            <p:spPr bwMode="auto">
              <a:xfrm>
                <a:off x="8836025" y="4594226"/>
                <a:ext cx="136525" cy="152400"/>
              </a:xfrm>
              <a:custGeom>
                <a:avLst/>
                <a:gdLst>
                  <a:gd name="T0" fmla="*/ 51 w 52"/>
                  <a:gd name="T1" fmla="*/ 55 h 58"/>
                  <a:gd name="T2" fmla="*/ 29 w 52"/>
                  <a:gd name="T3" fmla="*/ 31 h 58"/>
                  <a:gd name="T4" fmla="*/ 10 w 52"/>
                  <a:gd name="T5" fmla="*/ 1 h 58"/>
                  <a:gd name="T6" fmla="*/ 9 w 52"/>
                  <a:gd name="T7" fmla="*/ 1 h 58"/>
                  <a:gd name="T8" fmla="*/ 26 w 52"/>
                  <a:gd name="T9" fmla="*/ 32 h 58"/>
                  <a:gd name="T10" fmla="*/ 30 w 52"/>
                  <a:gd name="T11" fmla="*/ 37 h 58"/>
                  <a:gd name="T12" fmla="*/ 1 w 52"/>
                  <a:gd name="T13" fmla="*/ 10 h 58"/>
                  <a:gd name="T14" fmla="*/ 0 w 52"/>
                  <a:gd name="T15" fmla="*/ 10 h 58"/>
                  <a:gd name="T16" fmla="*/ 19 w 52"/>
                  <a:gd name="T17" fmla="*/ 31 h 58"/>
                  <a:gd name="T18" fmla="*/ 35 w 52"/>
                  <a:gd name="T19" fmla="*/ 44 h 58"/>
                  <a:gd name="T20" fmla="*/ 50 w 52"/>
                  <a:gd name="T21" fmla="*/ 57 h 58"/>
                  <a:gd name="T22" fmla="*/ 51 w 52"/>
                  <a:gd name="T23" fmla="*/ 5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58">
                    <a:moveTo>
                      <a:pt x="51" y="55"/>
                    </a:moveTo>
                    <a:cubicBezTo>
                      <a:pt x="44" y="47"/>
                      <a:pt x="35" y="40"/>
                      <a:pt x="29" y="31"/>
                    </a:cubicBezTo>
                    <a:cubicBezTo>
                      <a:pt x="21" y="21"/>
                      <a:pt x="15" y="11"/>
                      <a:pt x="10" y="1"/>
                    </a:cubicBezTo>
                    <a:cubicBezTo>
                      <a:pt x="10" y="0"/>
                      <a:pt x="9" y="1"/>
                      <a:pt x="9" y="1"/>
                    </a:cubicBezTo>
                    <a:cubicBezTo>
                      <a:pt x="13" y="12"/>
                      <a:pt x="19" y="22"/>
                      <a:pt x="26" y="32"/>
                    </a:cubicBezTo>
                    <a:cubicBezTo>
                      <a:pt x="27" y="34"/>
                      <a:pt x="29" y="36"/>
                      <a:pt x="30" y="37"/>
                    </a:cubicBezTo>
                    <a:cubicBezTo>
                      <a:pt x="20" y="29"/>
                      <a:pt x="11" y="18"/>
                      <a:pt x="1" y="10"/>
                    </a:cubicBezTo>
                    <a:cubicBezTo>
                      <a:pt x="1" y="9"/>
                      <a:pt x="0" y="10"/>
                      <a:pt x="0" y="10"/>
                    </a:cubicBezTo>
                    <a:cubicBezTo>
                      <a:pt x="6" y="18"/>
                      <a:pt x="13" y="24"/>
                      <a:pt x="19" y="31"/>
                    </a:cubicBezTo>
                    <a:cubicBezTo>
                      <a:pt x="24" y="36"/>
                      <a:pt x="29" y="40"/>
                      <a:pt x="35" y="44"/>
                    </a:cubicBezTo>
                    <a:cubicBezTo>
                      <a:pt x="40" y="49"/>
                      <a:pt x="44" y="53"/>
                      <a:pt x="50" y="57"/>
                    </a:cubicBezTo>
                    <a:cubicBezTo>
                      <a:pt x="51" y="58"/>
                      <a:pt x="52" y="56"/>
                      <a:pt x="51" y="55"/>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9" name="Freeform 98"/>
              <p:cNvSpPr>
                <a:spLocks/>
              </p:cNvSpPr>
              <p:nvPr/>
            </p:nvSpPr>
            <p:spPr bwMode="auto">
              <a:xfrm>
                <a:off x="8901113" y="4572001"/>
                <a:ext cx="96838" cy="163513"/>
              </a:xfrm>
              <a:custGeom>
                <a:avLst/>
                <a:gdLst>
                  <a:gd name="T0" fmla="*/ 36 w 37"/>
                  <a:gd name="T1" fmla="*/ 61 h 63"/>
                  <a:gd name="T2" fmla="*/ 31 w 37"/>
                  <a:gd name="T3" fmla="*/ 44 h 63"/>
                  <a:gd name="T4" fmla="*/ 31 w 37"/>
                  <a:gd name="T5" fmla="*/ 44 h 63"/>
                  <a:gd name="T6" fmla="*/ 27 w 37"/>
                  <a:gd name="T7" fmla="*/ 1 h 63"/>
                  <a:gd name="T8" fmla="*/ 26 w 37"/>
                  <a:gd name="T9" fmla="*/ 1 h 63"/>
                  <a:gd name="T10" fmla="*/ 29 w 37"/>
                  <a:gd name="T11" fmla="*/ 37 h 63"/>
                  <a:gd name="T12" fmla="*/ 13 w 37"/>
                  <a:gd name="T13" fmla="*/ 3 h 63"/>
                  <a:gd name="T14" fmla="*/ 12 w 37"/>
                  <a:gd name="T15" fmla="*/ 4 h 63"/>
                  <a:gd name="T16" fmla="*/ 21 w 37"/>
                  <a:gd name="T17" fmla="*/ 26 h 63"/>
                  <a:gd name="T18" fmla="*/ 15 w 37"/>
                  <a:gd name="T19" fmla="*/ 19 h 63"/>
                  <a:gd name="T20" fmla="*/ 2 w 37"/>
                  <a:gd name="T21" fmla="*/ 3 h 63"/>
                  <a:gd name="T22" fmla="*/ 1 w 37"/>
                  <a:gd name="T23" fmla="*/ 4 h 63"/>
                  <a:gd name="T24" fmla="*/ 13 w 37"/>
                  <a:gd name="T25" fmla="*/ 20 h 63"/>
                  <a:gd name="T26" fmla="*/ 24 w 37"/>
                  <a:gd name="T27" fmla="*/ 34 h 63"/>
                  <a:gd name="T28" fmla="*/ 33 w 37"/>
                  <a:gd name="T29" fmla="*/ 61 h 63"/>
                  <a:gd name="T30" fmla="*/ 36 w 37"/>
                  <a:gd name="T31" fmla="*/ 6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 h="63">
                    <a:moveTo>
                      <a:pt x="36" y="61"/>
                    </a:moveTo>
                    <a:cubicBezTo>
                      <a:pt x="35" y="55"/>
                      <a:pt x="33" y="50"/>
                      <a:pt x="31" y="44"/>
                    </a:cubicBezTo>
                    <a:cubicBezTo>
                      <a:pt x="31" y="44"/>
                      <a:pt x="31" y="44"/>
                      <a:pt x="31" y="44"/>
                    </a:cubicBezTo>
                    <a:cubicBezTo>
                      <a:pt x="32" y="30"/>
                      <a:pt x="31" y="15"/>
                      <a:pt x="27" y="1"/>
                    </a:cubicBezTo>
                    <a:cubicBezTo>
                      <a:pt x="27" y="0"/>
                      <a:pt x="26" y="0"/>
                      <a:pt x="26" y="1"/>
                    </a:cubicBezTo>
                    <a:cubicBezTo>
                      <a:pt x="27" y="13"/>
                      <a:pt x="28" y="25"/>
                      <a:pt x="29" y="37"/>
                    </a:cubicBezTo>
                    <a:cubicBezTo>
                      <a:pt x="24" y="26"/>
                      <a:pt x="19" y="14"/>
                      <a:pt x="13" y="3"/>
                    </a:cubicBezTo>
                    <a:cubicBezTo>
                      <a:pt x="13" y="2"/>
                      <a:pt x="12" y="3"/>
                      <a:pt x="12" y="4"/>
                    </a:cubicBezTo>
                    <a:cubicBezTo>
                      <a:pt x="14" y="11"/>
                      <a:pt x="18" y="19"/>
                      <a:pt x="21" y="26"/>
                    </a:cubicBezTo>
                    <a:cubicBezTo>
                      <a:pt x="19" y="24"/>
                      <a:pt x="17" y="22"/>
                      <a:pt x="15" y="19"/>
                    </a:cubicBezTo>
                    <a:cubicBezTo>
                      <a:pt x="11" y="14"/>
                      <a:pt x="6" y="8"/>
                      <a:pt x="2" y="3"/>
                    </a:cubicBezTo>
                    <a:cubicBezTo>
                      <a:pt x="1" y="2"/>
                      <a:pt x="0" y="3"/>
                      <a:pt x="1" y="4"/>
                    </a:cubicBezTo>
                    <a:cubicBezTo>
                      <a:pt x="4" y="9"/>
                      <a:pt x="9" y="15"/>
                      <a:pt x="13" y="20"/>
                    </a:cubicBezTo>
                    <a:cubicBezTo>
                      <a:pt x="16" y="25"/>
                      <a:pt x="20" y="30"/>
                      <a:pt x="24" y="34"/>
                    </a:cubicBezTo>
                    <a:cubicBezTo>
                      <a:pt x="27" y="43"/>
                      <a:pt x="31" y="52"/>
                      <a:pt x="33" y="61"/>
                    </a:cubicBezTo>
                    <a:cubicBezTo>
                      <a:pt x="34" y="63"/>
                      <a:pt x="37" y="63"/>
                      <a:pt x="36" y="6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0" name="Freeform 99"/>
              <p:cNvSpPr>
                <a:spLocks/>
              </p:cNvSpPr>
              <p:nvPr/>
            </p:nvSpPr>
            <p:spPr bwMode="auto">
              <a:xfrm>
                <a:off x="9009063" y="4557713"/>
                <a:ext cx="20638" cy="169863"/>
              </a:xfrm>
              <a:custGeom>
                <a:avLst/>
                <a:gdLst>
                  <a:gd name="T0" fmla="*/ 6 w 8"/>
                  <a:gd name="T1" fmla="*/ 29 h 65"/>
                  <a:gd name="T2" fmla="*/ 1 w 8"/>
                  <a:gd name="T3" fmla="*/ 0 h 65"/>
                  <a:gd name="T4" fmla="*/ 0 w 8"/>
                  <a:gd name="T5" fmla="*/ 0 h 65"/>
                  <a:gd name="T6" fmla="*/ 4 w 8"/>
                  <a:gd name="T7" fmla="*/ 32 h 65"/>
                  <a:gd name="T8" fmla="*/ 6 w 8"/>
                  <a:gd name="T9" fmla="*/ 64 h 65"/>
                  <a:gd name="T10" fmla="*/ 7 w 8"/>
                  <a:gd name="T11" fmla="*/ 64 h 65"/>
                  <a:gd name="T12" fmla="*/ 6 w 8"/>
                  <a:gd name="T13" fmla="*/ 29 h 65"/>
                </a:gdLst>
                <a:ahLst/>
                <a:cxnLst>
                  <a:cxn ang="0">
                    <a:pos x="T0" y="T1"/>
                  </a:cxn>
                  <a:cxn ang="0">
                    <a:pos x="T2" y="T3"/>
                  </a:cxn>
                  <a:cxn ang="0">
                    <a:pos x="T4" y="T5"/>
                  </a:cxn>
                  <a:cxn ang="0">
                    <a:pos x="T6" y="T7"/>
                  </a:cxn>
                  <a:cxn ang="0">
                    <a:pos x="T8" y="T9"/>
                  </a:cxn>
                  <a:cxn ang="0">
                    <a:pos x="T10" y="T11"/>
                  </a:cxn>
                  <a:cxn ang="0">
                    <a:pos x="T12" y="T13"/>
                  </a:cxn>
                </a:cxnLst>
                <a:rect l="0" t="0" r="r" b="b"/>
                <a:pathLst>
                  <a:path w="8" h="65">
                    <a:moveTo>
                      <a:pt x="6" y="29"/>
                    </a:moveTo>
                    <a:cubicBezTo>
                      <a:pt x="5" y="20"/>
                      <a:pt x="5" y="9"/>
                      <a:pt x="1" y="0"/>
                    </a:cubicBezTo>
                    <a:cubicBezTo>
                      <a:pt x="1" y="0"/>
                      <a:pt x="0" y="0"/>
                      <a:pt x="0" y="0"/>
                    </a:cubicBezTo>
                    <a:cubicBezTo>
                      <a:pt x="1" y="11"/>
                      <a:pt x="3" y="21"/>
                      <a:pt x="4" y="32"/>
                    </a:cubicBezTo>
                    <a:cubicBezTo>
                      <a:pt x="5" y="43"/>
                      <a:pt x="5" y="53"/>
                      <a:pt x="6" y="64"/>
                    </a:cubicBezTo>
                    <a:cubicBezTo>
                      <a:pt x="6" y="65"/>
                      <a:pt x="7" y="65"/>
                      <a:pt x="7" y="64"/>
                    </a:cubicBezTo>
                    <a:cubicBezTo>
                      <a:pt x="8" y="53"/>
                      <a:pt x="7" y="41"/>
                      <a:pt x="6"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1" name="Freeform 100"/>
              <p:cNvSpPr>
                <a:spLocks/>
              </p:cNvSpPr>
              <p:nvPr/>
            </p:nvSpPr>
            <p:spPr bwMode="auto">
              <a:xfrm>
                <a:off x="9045575" y="4560888"/>
                <a:ext cx="20638" cy="173038"/>
              </a:xfrm>
              <a:custGeom>
                <a:avLst/>
                <a:gdLst>
                  <a:gd name="T0" fmla="*/ 4 w 8"/>
                  <a:gd name="T1" fmla="*/ 0 h 66"/>
                  <a:gd name="T2" fmla="*/ 3 w 8"/>
                  <a:gd name="T3" fmla="*/ 1 h 66"/>
                  <a:gd name="T4" fmla="*/ 5 w 8"/>
                  <a:gd name="T5" fmla="*/ 32 h 66"/>
                  <a:gd name="T6" fmla="*/ 0 w 8"/>
                  <a:gd name="T7" fmla="*/ 65 h 66"/>
                  <a:gd name="T8" fmla="*/ 1 w 8"/>
                  <a:gd name="T9" fmla="*/ 66 h 66"/>
                  <a:gd name="T10" fmla="*/ 7 w 8"/>
                  <a:gd name="T11" fmla="*/ 32 h 66"/>
                  <a:gd name="T12" fmla="*/ 4 w 8"/>
                  <a:gd name="T13" fmla="*/ 0 h 66"/>
                </a:gdLst>
                <a:ahLst/>
                <a:cxnLst>
                  <a:cxn ang="0">
                    <a:pos x="T0" y="T1"/>
                  </a:cxn>
                  <a:cxn ang="0">
                    <a:pos x="T2" y="T3"/>
                  </a:cxn>
                  <a:cxn ang="0">
                    <a:pos x="T4" y="T5"/>
                  </a:cxn>
                  <a:cxn ang="0">
                    <a:pos x="T6" y="T7"/>
                  </a:cxn>
                  <a:cxn ang="0">
                    <a:pos x="T8" y="T9"/>
                  </a:cxn>
                  <a:cxn ang="0">
                    <a:pos x="T10" y="T11"/>
                  </a:cxn>
                  <a:cxn ang="0">
                    <a:pos x="T12" y="T13"/>
                  </a:cxn>
                </a:cxnLst>
                <a:rect l="0" t="0" r="r" b="b"/>
                <a:pathLst>
                  <a:path w="8" h="66">
                    <a:moveTo>
                      <a:pt x="4" y="0"/>
                    </a:moveTo>
                    <a:cubicBezTo>
                      <a:pt x="4" y="0"/>
                      <a:pt x="3" y="0"/>
                      <a:pt x="3" y="1"/>
                    </a:cubicBezTo>
                    <a:cubicBezTo>
                      <a:pt x="3" y="11"/>
                      <a:pt x="5" y="21"/>
                      <a:pt x="5" y="32"/>
                    </a:cubicBezTo>
                    <a:cubicBezTo>
                      <a:pt x="4" y="43"/>
                      <a:pt x="2" y="54"/>
                      <a:pt x="0" y="65"/>
                    </a:cubicBezTo>
                    <a:cubicBezTo>
                      <a:pt x="0" y="66"/>
                      <a:pt x="0" y="66"/>
                      <a:pt x="1" y="66"/>
                    </a:cubicBezTo>
                    <a:cubicBezTo>
                      <a:pt x="5" y="55"/>
                      <a:pt x="7" y="43"/>
                      <a:pt x="7" y="32"/>
                    </a:cubicBezTo>
                    <a:cubicBezTo>
                      <a:pt x="7" y="22"/>
                      <a:pt x="8" y="10"/>
                      <a:pt x="4"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2" name="Freeform 101"/>
              <p:cNvSpPr>
                <a:spLocks/>
              </p:cNvSpPr>
              <p:nvPr/>
            </p:nvSpPr>
            <p:spPr bwMode="auto">
              <a:xfrm>
                <a:off x="9053513" y="4594226"/>
                <a:ext cx="28575" cy="139700"/>
              </a:xfrm>
              <a:custGeom>
                <a:avLst/>
                <a:gdLst>
                  <a:gd name="T0" fmla="*/ 10 w 11"/>
                  <a:gd name="T1" fmla="*/ 1 h 53"/>
                  <a:gd name="T2" fmla="*/ 7 w 11"/>
                  <a:gd name="T3" fmla="*/ 26 h 53"/>
                  <a:gd name="T4" fmla="*/ 0 w 11"/>
                  <a:gd name="T5" fmla="*/ 51 h 53"/>
                  <a:gd name="T6" fmla="*/ 2 w 11"/>
                  <a:gd name="T7" fmla="*/ 52 h 53"/>
                  <a:gd name="T8" fmla="*/ 8 w 11"/>
                  <a:gd name="T9" fmla="*/ 32 h 53"/>
                  <a:gd name="T10" fmla="*/ 11 w 11"/>
                  <a:gd name="T11" fmla="*/ 1 h 53"/>
                  <a:gd name="T12" fmla="*/ 10 w 11"/>
                  <a:gd name="T13" fmla="*/ 1 h 53"/>
                </a:gdLst>
                <a:ahLst/>
                <a:cxnLst>
                  <a:cxn ang="0">
                    <a:pos x="T0" y="T1"/>
                  </a:cxn>
                  <a:cxn ang="0">
                    <a:pos x="T2" y="T3"/>
                  </a:cxn>
                  <a:cxn ang="0">
                    <a:pos x="T4" y="T5"/>
                  </a:cxn>
                  <a:cxn ang="0">
                    <a:pos x="T6" y="T7"/>
                  </a:cxn>
                  <a:cxn ang="0">
                    <a:pos x="T8" y="T9"/>
                  </a:cxn>
                  <a:cxn ang="0">
                    <a:pos x="T10" y="T11"/>
                  </a:cxn>
                  <a:cxn ang="0">
                    <a:pos x="T12" y="T13"/>
                  </a:cxn>
                </a:cxnLst>
                <a:rect l="0" t="0" r="r" b="b"/>
                <a:pathLst>
                  <a:path w="11" h="53">
                    <a:moveTo>
                      <a:pt x="10" y="1"/>
                    </a:moveTo>
                    <a:cubicBezTo>
                      <a:pt x="9" y="9"/>
                      <a:pt x="8" y="18"/>
                      <a:pt x="7" y="26"/>
                    </a:cubicBezTo>
                    <a:cubicBezTo>
                      <a:pt x="6" y="34"/>
                      <a:pt x="5" y="44"/>
                      <a:pt x="0" y="51"/>
                    </a:cubicBezTo>
                    <a:cubicBezTo>
                      <a:pt x="0" y="52"/>
                      <a:pt x="1" y="53"/>
                      <a:pt x="2" y="52"/>
                    </a:cubicBezTo>
                    <a:cubicBezTo>
                      <a:pt x="6" y="47"/>
                      <a:pt x="7" y="39"/>
                      <a:pt x="8" y="32"/>
                    </a:cubicBezTo>
                    <a:cubicBezTo>
                      <a:pt x="10" y="22"/>
                      <a:pt x="11" y="11"/>
                      <a:pt x="11" y="1"/>
                    </a:cubicBezTo>
                    <a:cubicBezTo>
                      <a:pt x="11" y="0"/>
                      <a:pt x="10" y="0"/>
                      <a:pt x="10"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3" name="Freeform 102"/>
              <p:cNvSpPr>
                <a:spLocks/>
              </p:cNvSpPr>
              <p:nvPr/>
            </p:nvSpPr>
            <p:spPr bwMode="auto">
              <a:xfrm>
                <a:off x="9112250" y="4646613"/>
                <a:ext cx="144463" cy="120650"/>
              </a:xfrm>
              <a:custGeom>
                <a:avLst/>
                <a:gdLst>
                  <a:gd name="T0" fmla="*/ 55 w 55"/>
                  <a:gd name="T1" fmla="*/ 13 h 46"/>
                  <a:gd name="T2" fmla="*/ 29 w 55"/>
                  <a:gd name="T3" fmla="*/ 27 h 46"/>
                  <a:gd name="T4" fmla="*/ 16 w 55"/>
                  <a:gd name="T5" fmla="*/ 33 h 46"/>
                  <a:gd name="T6" fmla="*/ 12 w 55"/>
                  <a:gd name="T7" fmla="*/ 35 h 46"/>
                  <a:gd name="T8" fmla="*/ 26 w 55"/>
                  <a:gd name="T9" fmla="*/ 24 h 46"/>
                  <a:gd name="T10" fmla="*/ 51 w 55"/>
                  <a:gd name="T11" fmla="*/ 1 h 46"/>
                  <a:gd name="T12" fmla="*/ 50 w 55"/>
                  <a:gd name="T13" fmla="*/ 1 h 46"/>
                  <a:gd name="T14" fmla="*/ 23 w 55"/>
                  <a:gd name="T15" fmla="*/ 23 h 46"/>
                  <a:gd name="T16" fmla="*/ 0 w 55"/>
                  <a:gd name="T17" fmla="*/ 45 h 46"/>
                  <a:gd name="T18" fmla="*/ 1 w 55"/>
                  <a:gd name="T19" fmla="*/ 46 h 46"/>
                  <a:gd name="T20" fmla="*/ 8 w 55"/>
                  <a:gd name="T21" fmla="*/ 39 h 46"/>
                  <a:gd name="T22" fmla="*/ 8 w 55"/>
                  <a:gd name="T23" fmla="*/ 39 h 46"/>
                  <a:gd name="T24" fmla="*/ 8 w 55"/>
                  <a:gd name="T25" fmla="*/ 39 h 46"/>
                  <a:gd name="T26" fmla="*/ 8 w 55"/>
                  <a:gd name="T27" fmla="*/ 39 h 46"/>
                  <a:gd name="T28" fmla="*/ 9 w 55"/>
                  <a:gd name="T29" fmla="*/ 39 h 46"/>
                  <a:gd name="T30" fmla="*/ 9 w 55"/>
                  <a:gd name="T31" fmla="*/ 39 h 46"/>
                  <a:gd name="T32" fmla="*/ 19 w 55"/>
                  <a:gd name="T33" fmla="*/ 34 h 46"/>
                  <a:gd name="T34" fmla="*/ 33 w 55"/>
                  <a:gd name="T35" fmla="*/ 28 h 46"/>
                  <a:gd name="T36" fmla="*/ 55 w 55"/>
                  <a:gd name="T37" fmla="*/ 14 h 46"/>
                  <a:gd name="T38" fmla="*/ 55 w 55"/>
                  <a:gd name="T39"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5" h="46">
                    <a:moveTo>
                      <a:pt x="55" y="13"/>
                    </a:moveTo>
                    <a:cubicBezTo>
                      <a:pt x="46" y="19"/>
                      <a:pt x="38" y="23"/>
                      <a:pt x="29" y="27"/>
                    </a:cubicBezTo>
                    <a:cubicBezTo>
                      <a:pt x="25" y="29"/>
                      <a:pt x="20" y="31"/>
                      <a:pt x="16" y="33"/>
                    </a:cubicBezTo>
                    <a:cubicBezTo>
                      <a:pt x="15" y="34"/>
                      <a:pt x="14" y="34"/>
                      <a:pt x="12" y="35"/>
                    </a:cubicBezTo>
                    <a:cubicBezTo>
                      <a:pt x="17" y="31"/>
                      <a:pt x="21" y="28"/>
                      <a:pt x="26" y="24"/>
                    </a:cubicBezTo>
                    <a:cubicBezTo>
                      <a:pt x="34" y="17"/>
                      <a:pt x="43" y="10"/>
                      <a:pt x="51" y="1"/>
                    </a:cubicBezTo>
                    <a:cubicBezTo>
                      <a:pt x="51" y="1"/>
                      <a:pt x="51" y="0"/>
                      <a:pt x="50" y="1"/>
                    </a:cubicBezTo>
                    <a:cubicBezTo>
                      <a:pt x="41" y="7"/>
                      <a:pt x="32" y="15"/>
                      <a:pt x="23" y="23"/>
                    </a:cubicBezTo>
                    <a:cubicBezTo>
                      <a:pt x="15" y="30"/>
                      <a:pt x="6" y="36"/>
                      <a:pt x="0" y="45"/>
                    </a:cubicBezTo>
                    <a:cubicBezTo>
                      <a:pt x="0" y="46"/>
                      <a:pt x="1" y="46"/>
                      <a:pt x="1" y="46"/>
                    </a:cubicBezTo>
                    <a:cubicBezTo>
                      <a:pt x="3" y="43"/>
                      <a:pt x="5" y="41"/>
                      <a:pt x="8" y="39"/>
                    </a:cubicBezTo>
                    <a:cubicBezTo>
                      <a:pt x="8" y="39"/>
                      <a:pt x="8" y="39"/>
                      <a:pt x="8" y="39"/>
                    </a:cubicBezTo>
                    <a:cubicBezTo>
                      <a:pt x="8" y="39"/>
                      <a:pt x="8" y="39"/>
                      <a:pt x="8" y="39"/>
                    </a:cubicBezTo>
                    <a:cubicBezTo>
                      <a:pt x="8" y="39"/>
                      <a:pt x="8" y="39"/>
                      <a:pt x="8" y="39"/>
                    </a:cubicBezTo>
                    <a:cubicBezTo>
                      <a:pt x="8" y="39"/>
                      <a:pt x="9" y="39"/>
                      <a:pt x="9" y="39"/>
                    </a:cubicBezTo>
                    <a:cubicBezTo>
                      <a:pt x="9" y="39"/>
                      <a:pt x="9" y="39"/>
                      <a:pt x="9" y="39"/>
                    </a:cubicBezTo>
                    <a:cubicBezTo>
                      <a:pt x="10" y="40"/>
                      <a:pt x="18" y="35"/>
                      <a:pt x="19" y="34"/>
                    </a:cubicBezTo>
                    <a:cubicBezTo>
                      <a:pt x="24" y="32"/>
                      <a:pt x="28" y="30"/>
                      <a:pt x="33" y="28"/>
                    </a:cubicBezTo>
                    <a:cubicBezTo>
                      <a:pt x="41" y="24"/>
                      <a:pt x="49" y="20"/>
                      <a:pt x="55" y="14"/>
                    </a:cubicBezTo>
                    <a:cubicBezTo>
                      <a:pt x="55" y="14"/>
                      <a:pt x="55" y="13"/>
                      <a:pt x="55" y="13"/>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4" name="Freeform 103"/>
              <p:cNvSpPr>
                <a:spLocks/>
              </p:cNvSpPr>
              <p:nvPr/>
            </p:nvSpPr>
            <p:spPr bwMode="auto">
              <a:xfrm>
                <a:off x="9134475" y="4714876"/>
                <a:ext cx="163513" cy="65088"/>
              </a:xfrm>
              <a:custGeom>
                <a:avLst/>
                <a:gdLst>
                  <a:gd name="T0" fmla="*/ 62 w 63"/>
                  <a:gd name="T1" fmla="*/ 10 h 25"/>
                  <a:gd name="T2" fmla="*/ 37 w 63"/>
                  <a:gd name="T3" fmla="*/ 14 h 25"/>
                  <a:gd name="T4" fmla="*/ 24 w 63"/>
                  <a:gd name="T5" fmla="*/ 17 h 25"/>
                  <a:gd name="T6" fmla="*/ 30 w 63"/>
                  <a:gd name="T7" fmla="*/ 14 h 25"/>
                  <a:gd name="T8" fmla="*/ 58 w 63"/>
                  <a:gd name="T9" fmla="*/ 1 h 25"/>
                  <a:gd name="T10" fmla="*/ 57 w 63"/>
                  <a:gd name="T11" fmla="*/ 0 h 25"/>
                  <a:gd name="T12" fmla="*/ 30 w 63"/>
                  <a:gd name="T13" fmla="*/ 12 h 25"/>
                  <a:gd name="T14" fmla="*/ 0 w 63"/>
                  <a:gd name="T15" fmla="*/ 24 h 25"/>
                  <a:gd name="T16" fmla="*/ 1 w 63"/>
                  <a:gd name="T17" fmla="*/ 25 h 25"/>
                  <a:gd name="T18" fmla="*/ 14 w 63"/>
                  <a:gd name="T19" fmla="*/ 21 h 25"/>
                  <a:gd name="T20" fmla="*/ 37 w 63"/>
                  <a:gd name="T21" fmla="*/ 17 h 25"/>
                  <a:gd name="T22" fmla="*/ 62 w 63"/>
                  <a:gd name="T23" fmla="*/ 11 h 25"/>
                  <a:gd name="T24" fmla="*/ 62 w 63"/>
                  <a:gd name="T25"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25">
                    <a:moveTo>
                      <a:pt x="62" y="10"/>
                    </a:moveTo>
                    <a:cubicBezTo>
                      <a:pt x="54" y="10"/>
                      <a:pt x="46" y="13"/>
                      <a:pt x="37" y="14"/>
                    </a:cubicBezTo>
                    <a:cubicBezTo>
                      <a:pt x="33" y="15"/>
                      <a:pt x="29" y="16"/>
                      <a:pt x="24" y="17"/>
                    </a:cubicBezTo>
                    <a:cubicBezTo>
                      <a:pt x="26" y="16"/>
                      <a:pt x="28" y="15"/>
                      <a:pt x="30" y="14"/>
                    </a:cubicBezTo>
                    <a:cubicBezTo>
                      <a:pt x="39" y="10"/>
                      <a:pt x="50" y="7"/>
                      <a:pt x="58" y="1"/>
                    </a:cubicBezTo>
                    <a:cubicBezTo>
                      <a:pt x="58" y="0"/>
                      <a:pt x="58" y="0"/>
                      <a:pt x="57" y="0"/>
                    </a:cubicBezTo>
                    <a:cubicBezTo>
                      <a:pt x="48" y="3"/>
                      <a:pt x="39" y="8"/>
                      <a:pt x="30" y="12"/>
                    </a:cubicBezTo>
                    <a:cubicBezTo>
                      <a:pt x="20" y="16"/>
                      <a:pt x="10" y="20"/>
                      <a:pt x="0" y="24"/>
                    </a:cubicBezTo>
                    <a:cubicBezTo>
                      <a:pt x="0" y="24"/>
                      <a:pt x="0" y="25"/>
                      <a:pt x="1" y="25"/>
                    </a:cubicBezTo>
                    <a:cubicBezTo>
                      <a:pt x="5" y="24"/>
                      <a:pt x="10" y="22"/>
                      <a:pt x="14" y="21"/>
                    </a:cubicBezTo>
                    <a:cubicBezTo>
                      <a:pt x="22" y="21"/>
                      <a:pt x="30" y="19"/>
                      <a:pt x="37" y="17"/>
                    </a:cubicBezTo>
                    <a:cubicBezTo>
                      <a:pt x="45" y="15"/>
                      <a:pt x="54" y="14"/>
                      <a:pt x="62" y="11"/>
                    </a:cubicBezTo>
                    <a:cubicBezTo>
                      <a:pt x="63" y="11"/>
                      <a:pt x="63" y="10"/>
                      <a:pt x="62" y="1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5" name="Freeform 104"/>
              <p:cNvSpPr>
                <a:spLocks/>
              </p:cNvSpPr>
              <p:nvPr/>
            </p:nvSpPr>
            <p:spPr bwMode="auto">
              <a:xfrm>
                <a:off x="9139238" y="4775201"/>
                <a:ext cx="187325" cy="33338"/>
              </a:xfrm>
              <a:custGeom>
                <a:avLst/>
                <a:gdLst>
                  <a:gd name="T0" fmla="*/ 71 w 72"/>
                  <a:gd name="T1" fmla="*/ 1 h 13"/>
                  <a:gd name="T2" fmla="*/ 71 w 72"/>
                  <a:gd name="T3" fmla="*/ 0 h 13"/>
                  <a:gd name="T4" fmla="*/ 36 w 72"/>
                  <a:gd name="T5" fmla="*/ 7 h 13"/>
                  <a:gd name="T6" fmla="*/ 0 w 72"/>
                  <a:gd name="T7" fmla="*/ 10 h 13"/>
                  <a:gd name="T8" fmla="*/ 1 w 72"/>
                  <a:gd name="T9" fmla="*/ 11 h 13"/>
                  <a:gd name="T10" fmla="*/ 13 w 72"/>
                  <a:gd name="T11" fmla="*/ 11 h 13"/>
                  <a:gd name="T12" fmla="*/ 40 w 72"/>
                  <a:gd name="T13" fmla="*/ 12 h 13"/>
                  <a:gd name="T14" fmla="*/ 65 w 72"/>
                  <a:gd name="T15" fmla="*/ 9 h 13"/>
                  <a:gd name="T16" fmla="*/ 65 w 72"/>
                  <a:gd name="T17" fmla="*/ 7 h 13"/>
                  <a:gd name="T18" fmla="*/ 39 w 72"/>
                  <a:gd name="T19" fmla="*/ 10 h 13"/>
                  <a:gd name="T20" fmla="*/ 34 w 72"/>
                  <a:gd name="T21" fmla="*/ 10 h 13"/>
                  <a:gd name="T22" fmla="*/ 37 w 72"/>
                  <a:gd name="T23" fmla="*/ 10 h 13"/>
                  <a:gd name="T24" fmla="*/ 71 w 72"/>
                  <a:gd name="T25"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 h="13">
                    <a:moveTo>
                      <a:pt x="71" y="1"/>
                    </a:moveTo>
                    <a:cubicBezTo>
                      <a:pt x="72" y="1"/>
                      <a:pt x="71" y="0"/>
                      <a:pt x="71" y="0"/>
                    </a:cubicBezTo>
                    <a:cubicBezTo>
                      <a:pt x="59" y="2"/>
                      <a:pt x="48" y="6"/>
                      <a:pt x="36" y="7"/>
                    </a:cubicBezTo>
                    <a:cubicBezTo>
                      <a:pt x="24" y="9"/>
                      <a:pt x="12" y="9"/>
                      <a:pt x="0" y="10"/>
                    </a:cubicBezTo>
                    <a:cubicBezTo>
                      <a:pt x="0" y="10"/>
                      <a:pt x="0" y="11"/>
                      <a:pt x="1" y="11"/>
                    </a:cubicBezTo>
                    <a:cubicBezTo>
                      <a:pt x="5" y="11"/>
                      <a:pt x="9" y="11"/>
                      <a:pt x="13" y="11"/>
                    </a:cubicBezTo>
                    <a:cubicBezTo>
                      <a:pt x="22" y="13"/>
                      <a:pt x="31" y="12"/>
                      <a:pt x="40" y="12"/>
                    </a:cubicBezTo>
                    <a:cubicBezTo>
                      <a:pt x="48" y="11"/>
                      <a:pt x="57" y="11"/>
                      <a:pt x="65" y="9"/>
                    </a:cubicBezTo>
                    <a:cubicBezTo>
                      <a:pt x="66" y="8"/>
                      <a:pt x="66" y="7"/>
                      <a:pt x="65" y="7"/>
                    </a:cubicBezTo>
                    <a:cubicBezTo>
                      <a:pt x="56" y="8"/>
                      <a:pt x="48" y="9"/>
                      <a:pt x="39" y="10"/>
                    </a:cubicBezTo>
                    <a:cubicBezTo>
                      <a:pt x="37" y="10"/>
                      <a:pt x="35" y="10"/>
                      <a:pt x="34" y="10"/>
                    </a:cubicBezTo>
                    <a:cubicBezTo>
                      <a:pt x="35" y="10"/>
                      <a:pt x="36" y="10"/>
                      <a:pt x="37" y="10"/>
                    </a:cubicBezTo>
                    <a:cubicBezTo>
                      <a:pt x="48" y="9"/>
                      <a:pt x="61" y="7"/>
                      <a:pt x="71"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6" name="Freeform 105"/>
              <p:cNvSpPr>
                <a:spLocks/>
              </p:cNvSpPr>
              <p:nvPr/>
            </p:nvSpPr>
            <p:spPr bwMode="auto">
              <a:xfrm>
                <a:off x="9139238" y="4879976"/>
                <a:ext cx="230188" cy="39688"/>
              </a:xfrm>
              <a:custGeom>
                <a:avLst/>
                <a:gdLst>
                  <a:gd name="T0" fmla="*/ 87 w 88"/>
                  <a:gd name="T1" fmla="*/ 1 h 15"/>
                  <a:gd name="T2" fmla="*/ 56 w 88"/>
                  <a:gd name="T3" fmla="*/ 2 h 15"/>
                  <a:gd name="T4" fmla="*/ 30 w 88"/>
                  <a:gd name="T5" fmla="*/ 6 h 15"/>
                  <a:gd name="T6" fmla="*/ 1 w 88"/>
                  <a:gd name="T7" fmla="*/ 0 h 15"/>
                  <a:gd name="T8" fmla="*/ 0 w 88"/>
                  <a:gd name="T9" fmla="*/ 1 h 15"/>
                  <a:gd name="T10" fmla="*/ 43 w 88"/>
                  <a:gd name="T11" fmla="*/ 10 h 15"/>
                  <a:gd name="T12" fmla="*/ 84 w 88"/>
                  <a:gd name="T13" fmla="*/ 10 h 15"/>
                  <a:gd name="T14" fmla="*/ 84 w 88"/>
                  <a:gd name="T15" fmla="*/ 9 h 15"/>
                  <a:gd name="T16" fmla="*/ 64 w 88"/>
                  <a:gd name="T17" fmla="*/ 10 h 15"/>
                  <a:gd name="T18" fmla="*/ 43 w 88"/>
                  <a:gd name="T19" fmla="*/ 8 h 15"/>
                  <a:gd name="T20" fmla="*/ 36 w 88"/>
                  <a:gd name="T21" fmla="*/ 7 h 15"/>
                  <a:gd name="T22" fmla="*/ 58 w 88"/>
                  <a:gd name="T23" fmla="*/ 5 h 15"/>
                  <a:gd name="T24" fmla="*/ 87 w 88"/>
                  <a:gd name="T25" fmla="*/ 2 h 15"/>
                  <a:gd name="T26" fmla="*/ 87 w 88"/>
                  <a:gd name="T27"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8" h="15">
                    <a:moveTo>
                      <a:pt x="87" y="1"/>
                    </a:moveTo>
                    <a:cubicBezTo>
                      <a:pt x="77" y="0"/>
                      <a:pt x="66" y="1"/>
                      <a:pt x="56" y="2"/>
                    </a:cubicBezTo>
                    <a:cubicBezTo>
                      <a:pt x="47" y="3"/>
                      <a:pt x="38" y="4"/>
                      <a:pt x="30" y="6"/>
                    </a:cubicBezTo>
                    <a:cubicBezTo>
                      <a:pt x="20" y="4"/>
                      <a:pt x="10" y="2"/>
                      <a:pt x="1" y="0"/>
                    </a:cubicBezTo>
                    <a:cubicBezTo>
                      <a:pt x="0" y="0"/>
                      <a:pt x="0" y="1"/>
                      <a:pt x="0" y="1"/>
                    </a:cubicBezTo>
                    <a:cubicBezTo>
                      <a:pt x="14" y="5"/>
                      <a:pt x="28" y="8"/>
                      <a:pt x="43" y="10"/>
                    </a:cubicBezTo>
                    <a:cubicBezTo>
                      <a:pt x="55" y="13"/>
                      <a:pt x="72" y="15"/>
                      <a:pt x="84" y="10"/>
                    </a:cubicBezTo>
                    <a:cubicBezTo>
                      <a:pt x="85" y="10"/>
                      <a:pt x="84" y="10"/>
                      <a:pt x="84" y="9"/>
                    </a:cubicBezTo>
                    <a:cubicBezTo>
                      <a:pt x="77" y="9"/>
                      <a:pt x="71" y="10"/>
                      <a:pt x="64" y="10"/>
                    </a:cubicBezTo>
                    <a:cubicBezTo>
                      <a:pt x="57" y="10"/>
                      <a:pt x="50" y="9"/>
                      <a:pt x="43" y="8"/>
                    </a:cubicBezTo>
                    <a:cubicBezTo>
                      <a:pt x="40" y="8"/>
                      <a:pt x="38" y="7"/>
                      <a:pt x="36" y="7"/>
                    </a:cubicBezTo>
                    <a:cubicBezTo>
                      <a:pt x="44" y="6"/>
                      <a:pt x="51" y="5"/>
                      <a:pt x="58" y="5"/>
                    </a:cubicBezTo>
                    <a:cubicBezTo>
                      <a:pt x="68" y="4"/>
                      <a:pt x="78" y="4"/>
                      <a:pt x="87" y="2"/>
                    </a:cubicBezTo>
                    <a:cubicBezTo>
                      <a:pt x="88" y="2"/>
                      <a:pt x="88" y="1"/>
                      <a:pt x="87"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7" name="Freeform 106"/>
              <p:cNvSpPr>
                <a:spLocks/>
              </p:cNvSpPr>
              <p:nvPr/>
            </p:nvSpPr>
            <p:spPr bwMode="auto">
              <a:xfrm>
                <a:off x="9131300" y="4903788"/>
                <a:ext cx="211138" cy="93663"/>
              </a:xfrm>
              <a:custGeom>
                <a:avLst/>
                <a:gdLst>
                  <a:gd name="T0" fmla="*/ 80 w 81"/>
                  <a:gd name="T1" fmla="*/ 29 h 36"/>
                  <a:gd name="T2" fmla="*/ 43 w 81"/>
                  <a:gd name="T3" fmla="*/ 13 h 36"/>
                  <a:gd name="T4" fmla="*/ 1 w 81"/>
                  <a:gd name="T5" fmla="*/ 0 h 36"/>
                  <a:gd name="T6" fmla="*/ 1 w 81"/>
                  <a:gd name="T7" fmla="*/ 1 h 36"/>
                  <a:gd name="T8" fmla="*/ 24 w 81"/>
                  <a:gd name="T9" fmla="*/ 9 h 36"/>
                  <a:gd name="T10" fmla="*/ 24 w 81"/>
                  <a:gd name="T11" fmla="*/ 10 h 36"/>
                  <a:gd name="T12" fmla="*/ 48 w 81"/>
                  <a:gd name="T13" fmla="*/ 25 h 36"/>
                  <a:gd name="T14" fmla="*/ 69 w 81"/>
                  <a:gd name="T15" fmla="*/ 36 h 36"/>
                  <a:gd name="T16" fmla="*/ 70 w 81"/>
                  <a:gd name="T17" fmla="*/ 34 h 36"/>
                  <a:gd name="T18" fmla="*/ 47 w 81"/>
                  <a:gd name="T19" fmla="*/ 21 h 36"/>
                  <a:gd name="T20" fmla="*/ 36 w 81"/>
                  <a:gd name="T21" fmla="*/ 13 h 36"/>
                  <a:gd name="T22" fmla="*/ 43 w 81"/>
                  <a:gd name="T23" fmla="*/ 16 h 36"/>
                  <a:gd name="T24" fmla="*/ 80 w 81"/>
                  <a:gd name="T25" fmla="*/ 30 h 36"/>
                  <a:gd name="T26" fmla="*/ 80 w 81"/>
                  <a:gd name="T27" fmla="*/ 2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36">
                    <a:moveTo>
                      <a:pt x="80" y="29"/>
                    </a:moveTo>
                    <a:cubicBezTo>
                      <a:pt x="67" y="24"/>
                      <a:pt x="56" y="18"/>
                      <a:pt x="43" y="13"/>
                    </a:cubicBezTo>
                    <a:cubicBezTo>
                      <a:pt x="29" y="9"/>
                      <a:pt x="15" y="4"/>
                      <a:pt x="1" y="0"/>
                    </a:cubicBezTo>
                    <a:cubicBezTo>
                      <a:pt x="0" y="0"/>
                      <a:pt x="0" y="1"/>
                      <a:pt x="1" y="1"/>
                    </a:cubicBezTo>
                    <a:cubicBezTo>
                      <a:pt x="8" y="4"/>
                      <a:pt x="16" y="7"/>
                      <a:pt x="24" y="9"/>
                    </a:cubicBezTo>
                    <a:cubicBezTo>
                      <a:pt x="24" y="9"/>
                      <a:pt x="24" y="9"/>
                      <a:pt x="24" y="10"/>
                    </a:cubicBezTo>
                    <a:cubicBezTo>
                      <a:pt x="32" y="14"/>
                      <a:pt x="40" y="19"/>
                      <a:pt x="48" y="25"/>
                    </a:cubicBezTo>
                    <a:cubicBezTo>
                      <a:pt x="54" y="29"/>
                      <a:pt x="61" y="35"/>
                      <a:pt x="69" y="36"/>
                    </a:cubicBezTo>
                    <a:cubicBezTo>
                      <a:pt x="70" y="36"/>
                      <a:pt x="70" y="35"/>
                      <a:pt x="70" y="34"/>
                    </a:cubicBezTo>
                    <a:cubicBezTo>
                      <a:pt x="62" y="30"/>
                      <a:pt x="54" y="26"/>
                      <a:pt x="47" y="21"/>
                    </a:cubicBezTo>
                    <a:cubicBezTo>
                      <a:pt x="43" y="18"/>
                      <a:pt x="40" y="15"/>
                      <a:pt x="36" y="13"/>
                    </a:cubicBezTo>
                    <a:cubicBezTo>
                      <a:pt x="38" y="14"/>
                      <a:pt x="41" y="15"/>
                      <a:pt x="43" y="16"/>
                    </a:cubicBezTo>
                    <a:cubicBezTo>
                      <a:pt x="55" y="20"/>
                      <a:pt x="67" y="29"/>
                      <a:pt x="80" y="30"/>
                    </a:cubicBezTo>
                    <a:cubicBezTo>
                      <a:pt x="81" y="30"/>
                      <a:pt x="81" y="29"/>
                      <a:pt x="80"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8" name="Freeform 107"/>
              <p:cNvSpPr>
                <a:spLocks/>
              </p:cNvSpPr>
              <p:nvPr/>
            </p:nvSpPr>
            <p:spPr bwMode="auto">
              <a:xfrm>
                <a:off x="9126538" y="4932363"/>
                <a:ext cx="169863" cy="114300"/>
              </a:xfrm>
              <a:custGeom>
                <a:avLst/>
                <a:gdLst>
                  <a:gd name="T0" fmla="*/ 65 w 65"/>
                  <a:gd name="T1" fmla="*/ 41 h 44"/>
                  <a:gd name="T2" fmla="*/ 50 w 65"/>
                  <a:gd name="T3" fmla="*/ 31 h 44"/>
                  <a:gd name="T4" fmla="*/ 34 w 65"/>
                  <a:gd name="T5" fmla="*/ 19 h 44"/>
                  <a:gd name="T6" fmla="*/ 1 w 65"/>
                  <a:gd name="T7" fmla="*/ 0 h 44"/>
                  <a:gd name="T8" fmla="*/ 0 w 65"/>
                  <a:gd name="T9" fmla="*/ 1 h 44"/>
                  <a:gd name="T10" fmla="*/ 19 w 65"/>
                  <a:gd name="T11" fmla="*/ 14 h 44"/>
                  <a:gd name="T12" fmla="*/ 29 w 65"/>
                  <a:gd name="T13" fmla="*/ 27 h 44"/>
                  <a:gd name="T14" fmla="*/ 47 w 65"/>
                  <a:gd name="T15" fmla="*/ 43 h 44"/>
                  <a:gd name="T16" fmla="*/ 48 w 65"/>
                  <a:gd name="T17" fmla="*/ 41 h 44"/>
                  <a:gd name="T18" fmla="*/ 34 w 65"/>
                  <a:gd name="T19" fmla="*/ 27 h 44"/>
                  <a:gd name="T20" fmla="*/ 21 w 65"/>
                  <a:gd name="T21" fmla="*/ 15 h 44"/>
                  <a:gd name="T22" fmla="*/ 32 w 65"/>
                  <a:gd name="T23" fmla="*/ 21 h 44"/>
                  <a:gd name="T24" fmla="*/ 64 w 65"/>
                  <a:gd name="T25" fmla="*/ 42 h 44"/>
                  <a:gd name="T26" fmla="*/ 65 w 65"/>
                  <a:gd name="T2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44">
                    <a:moveTo>
                      <a:pt x="65" y="41"/>
                    </a:moveTo>
                    <a:cubicBezTo>
                      <a:pt x="60" y="37"/>
                      <a:pt x="54" y="34"/>
                      <a:pt x="50" y="31"/>
                    </a:cubicBezTo>
                    <a:cubicBezTo>
                      <a:pt x="44" y="27"/>
                      <a:pt x="39" y="23"/>
                      <a:pt x="34" y="19"/>
                    </a:cubicBezTo>
                    <a:cubicBezTo>
                      <a:pt x="23" y="12"/>
                      <a:pt x="11" y="7"/>
                      <a:pt x="1" y="0"/>
                    </a:cubicBezTo>
                    <a:cubicBezTo>
                      <a:pt x="0" y="0"/>
                      <a:pt x="0" y="0"/>
                      <a:pt x="0" y="1"/>
                    </a:cubicBezTo>
                    <a:cubicBezTo>
                      <a:pt x="6" y="6"/>
                      <a:pt x="12" y="10"/>
                      <a:pt x="19" y="14"/>
                    </a:cubicBezTo>
                    <a:cubicBezTo>
                      <a:pt x="21" y="19"/>
                      <a:pt x="25" y="23"/>
                      <a:pt x="29" y="27"/>
                    </a:cubicBezTo>
                    <a:cubicBezTo>
                      <a:pt x="35" y="32"/>
                      <a:pt x="41" y="38"/>
                      <a:pt x="47" y="43"/>
                    </a:cubicBezTo>
                    <a:cubicBezTo>
                      <a:pt x="48" y="44"/>
                      <a:pt x="49" y="42"/>
                      <a:pt x="48" y="41"/>
                    </a:cubicBezTo>
                    <a:cubicBezTo>
                      <a:pt x="44" y="36"/>
                      <a:pt x="39" y="32"/>
                      <a:pt x="34" y="27"/>
                    </a:cubicBezTo>
                    <a:cubicBezTo>
                      <a:pt x="29" y="24"/>
                      <a:pt x="24" y="20"/>
                      <a:pt x="21" y="15"/>
                    </a:cubicBezTo>
                    <a:cubicBezTo>
                      <a:pt x="25" y="17"/>
                      <a:pt x="29" y="19"/>
                      <a:pt x="32" y="21"/>
                    </a:cubicBezTo>
                    <a:cubicBezTo>
                      <a:pt x="42" y="28"/>
                      <a:pt x="52" y="39"/>
                      <a:pt x="64" y="42"/>
                    </a:cubicBezTo>
                    <a:cubicBezTo>
                      <a:pt x="65" y="42"/>
                      <a:pt x="65" y="41"/>
                      <a:pt x="65" y="4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9" name="Freeform 108"/>
              <p:cNvSpPr>
                <a:spLocks/>
              </p:cNvSpPr>
              <p:nvPr/>
            </p:nvSpPr>
            <p:spPr bwMode="auto">
              <a:xfrm>
                <a:off x="8686800" y="4827588"/>
                <a:ext cx="204788" cy="49213"/>
              </a:xfrm>
              <a:custGeom>
                <a:avLst/>
                <a:gdLst>
                  <a:gd name="T0" fmla="*/ 76 w 78"/>
                  <a:gd name="T1" fmla="*/ 16 h 19"/>
                  <a:gd name="T2" fmla="*/ 0 w 78"/>
                  <a:gd name="T3" fmla="*/ 5 h 19"/>
                  <a:gd name="T4" fmla="*/ 1 w 78"/>
                  <a:gd name="T5" fmla="*/ 6 h 19"/>
                  <a:gd name="T6" fmla="*/ 75 w 78"/>
                  <a:gd name="T7" fmla="*/ 19 h 19"/>
                  <a:gd name="T8" fmla="*/ 76 w 78"/>
                  <a:gd name="T9" fmla="*/ 16 h 19"/>
                </a:gdLst>
                <a:ahLst/>
                <a:cxnLst>
                  <a:cxn ang="0">
                    <a:pos x="T0" y="T1"/>
                  </a:cxn>
                  <a:cxn ang="0">
                    <a:pos x="T2" y="T3"/>
                  </a:cxn>
                  <a:cxn ang="0">
                    <a:pos x="T4" y="T5"/>
                  </a:cxn>
                  <a:cxn ang="0">
                    <a:pos x="T6" y="T7"/>
                  </a:cxn>
                  <a:cxn ang="0">
                    <a:pos x="T8" y="T9"/>
                  </a:cxn>
                </a:cxnLst>
                <a:rect l="0" t="0" r="r" b="b"/>
                <a:pathLst>
                  <a:path w="78" h="19">
                    <a:moveTo>
                      <a:pt x="76" y="16"/>
                    </a:moveTo>
                    <a:cubicBezTo>
                      <a:pt x="52" y="8"/>
                      <a:pt x="26" y="0"/>
                      <a:pt x="0" y="5"/>
                    </a:cubicBezTo>
                    <a:cubicBezTo>
                      <a:pt x="0" y="5"/>
                      <a:pt x="0" y="6"/>
                      <a:pt x="1" y="6"/>
                    </a:cubicBezTo>
                    <a:cubicBezTo>
                      <a:pt x="27" y="4"/>
                      <a:pt x="50" y="12"/>
                      <a:pt x="75" y="19"/>
                    </a:cubicBezTo>
                    <a:cubicBezTo>
                      <a:pt x="77" y="19"/>
                      <a:pt x="78" y="17"/>
                      <a:pt x="76" y="16"/>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0" name="Freeform 109"/>
              <p:cNvSpPr>
                <a:spLocks/>
              </p:cNvSpPr>
              <p:nvPr/>
            </p:nvSpPr>
            <p:spPr bwMode="auto">
              <a:xfrm>
                <a:off x="8701088" y="4787901"/>
                <a:ext cx="212725" cy="80963"/>
              </a:xfrm>
              <a:custGeom>
                <a:avLst/>
                <a:gdLst>
                  <a:gd name="T0" fmla="*/ 80 w 82"/>
                  <a:gd name="T1" fmla="*/ 28 h 31"/>
                  <a:gd name="T2" fmla="*/ 1 w 82"/>
                  <a:gd name="T3" fmla="*/ 5 h 31"/>
                  <a:gd name="T4" fmla="*/ 1 w 82"/>
                  <a:gd name="T5" fmla="*/ 6 h 31"/>
                  <a:gd name="T6" fmla="*/ 80 w 82"/>
                  <a:gd name="T7" fmla="*/ 30 h 31"/>
                  <a:gd name="T8" fmla="*/ 80 w 82"/>
                  <a:gd name="T9" fmla="*/ 30 h 31"/>
                  <a:gd name="T10" fmla="*/ 80 w 82"/>
                  <a:gd name="T11" fmla="*/ 28 h 31"/>
                </a:gdLst>
                <a:ahLst/>
                <a:cxnLst>
                  <a:cxn ang="0">
                    <a:pos x="T0" y="T1"/>
                  </a:cxn>
                  <a:cxn ang="0">
                    <a:pos x="T2" y="T3"/>
                  </a:cxn>
                  <a:cxn ang="0">
                    <a:pos x="T4" y="T5"/>
                  </a:cxn>
                  <a:cxn ang="0">
                    <a:pos x="T6" y="T7"/>
                  </a:cxn>
                  <a:cxn ang="0">
                    <a:pos x="T8" y="T9"/>
                  </a:cxn>
                  <a:cxn ang="0">
                    <a:pos x="T10" y="T11"/>
                  </a:cxn>
                </a:cxnLst>
                <a:rect l="0" t="0" r="r" b="b"/>
                <a:pathLst>
                  <a:path w="82" h="31">
                    <a:moveTo>
                      <a:pt x="80" y="28"/>
                    </a:moveTo>
                    <a:cubicBezTo>
                      <a:pt x="54" y="21"/>
                      <a:pt x="29" y="0"/>
                      <a:pt x="1" y="5"/>
                    </a:cubicBezTo>
                    <a:cubicBezTo>
                      <a:pt x="0" y="5"/>
                      <a:pt x="0" y="6"/>
                      <a:pt x="1" y="6"/>
                    </a:cubicBezTo>
                    <a:cubicBezTo>
                      <a:pt x="31" y="2"/>
                      <a:pt x="52" y="26"/>
                      <a:pt x="80" y="30"/>
                    </a:cubicBezTo>
                    <a:cubicBezTo>
                      <a:pt x="80" y="30"/>
                      <a:pt x="80" y="30"/>
                      <a:pt x="80" y="30"/>
                    </a:cubicBezTo>
                    <a:cubicBezTo>
                      <a:pt x="81" y="31"/>
                      <a:pt x="82" y="28"/>
                      <a:pt x="80"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1" name="Freeform 110"/>
              <p:cNvSpPr>
                <a:spLocks/>
              </p:cNvSpPr>
              <p:nvPr/>
            </p:nvSpPr>
            <p:spPr bwMode="auto">
              <a:xfrm>
                <a:off x="8786813" y="4787901"/>
                <a:ext cx="73025" cy="36513"/>
              </a:xfrm>
              <a:custGeom>
                <a:avLst/>
                <a:gdLst>
                  <a:gd name="T0" fmla="*/ 26 w 28"/>
                  <a:gd name="T1" fmla="*/ 11 h 14"/>
                  <a:gd name="T2" fmla="*/ 2 w 28"/>
                  <a:gd name="T3" fmla="*/ 0 h 14"/>
                  <a:gd name="T4" fmla="*/ 1 w 28"/>
                  <a:gd name="T5" fmla="*/ 1 h 14"/>
                  <a:gd name="T6" fmla="*/ 25 w 28"/>
                  <a:gd name="T7" fmla="*/ 13 h 14"/>
                  <a:gd name="T8" fmla="*/ 26 w 28"/>
                  <a:gd name="T9" fmla="*/ 11 h 14"/>
                </a:gdLst>
                <a:ahLst/>
                <a:cxnLst>
                  <a:cxn ang="0">
                    <a:pos x="T0" y="T1"/>
                  </a:cxn>
                  <a:cxn ang="0">
                    <a:pos x="T2" y="T3"/>
                  </a:cxn>
                  <a:cxn ang="0">
                    <a:pos x="T4" y="T5"/>
                  </a:cxn>
                  <a:cxn ang="0">
                    <a:pos x="T6" y="T7"/>
                  </a:cxn>
                  <a:cxn ang="0">
                    <a:pos x="T8" y="T9"/>
                  </a:cxn>
                </a:cxnLst>
                <a:rect l="0" t="0" r="r" b="b"/>
                <a:pathLst>
                  <a:path w="28" h="14">
                    <a:moveTo>
                      <a:pt x="26" y="11"/>
                    </a:moveTo>
                    <a:cubicBezTo>
                      <a:pt x="18" y="7"/>
                      <a:pt x="10" y="3"/>
                      <a:pt x="2" y="0"/>
                    </a:cubicBezTo>
                    <a:cubicBezTo>
                      <a:pt x="1" y="0"/>
                      <a:pt x="0" y="1"/>
                      <a:pt x="1" y="1"/>
                    </a:cubicBezTo>
                    <a:cubicBezTo>
                      <a:pt x="9" y="6"/>
                      <a:pt x="17" y="9"/>
                      <a:pt x="25" y="13"/>
                    </a:cubicBezTo>
                    <a:cubicBezTo>
                      <a:pt x="27" y="14"/>
                      <a:pt x="28" y="12"/>
                      <a:pt x="26" y="1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2" name="Freeform 111"/>
              <p:cNvSpPr>
                <a:spLocks/>
              </p:cNvSpPr>
              <p:nvPr/>
            </p:nvSpPr>
            <p:spPr bwMode="auto">
              <a:xfrm>
                <a:off x="8742363" y="4735513"/>
                <a:ext cx="158750" cy="80963"/>
              </a:xfrm>
              <a:custGeom>
                <a:avLst/>
                <a:gdLst>
                  <a:gd name="T0" fmla="*/ 59 w 61"/>
                  <a:gd name="T1" fmla="*/ 27 h 31"/>
                  <a:gd name="T2" fmla="*/ 1 w 61"/>
                  <a:gd name="T3" fmla="*/ 0 h 31"/>
                  <a:gd name="T4" fmla="*/ 0 w 61"/>
                  <a:gd name="T5" fmla="*/ 1 h 31"/>
                  <a:gd name="T6" fmla="*/ 58 w 61"/>
                  <a:gd name="T7" fmla="*/ 30 h 31"/>
                  <a:gd name="T8" fmla="*/ 58 w 61"/>
                  <a:gd name="T9" fmla="*/ 30 h 31"/>
                  <a:gd name="T10" fmla="*/ 59 w 61"/>
                  <a:gd name="T11" fmla="*/ 27 h 31"/>
                </a:gdLst>
                <a:ahLst/>
                <a:cxnLst>
                  <a:cxn ang="0">
                    <a:pos x="T0" y="T1"/>
                  </a:cxn>
                  <a:cxn ang="0">
                    <a:pos x="T2" y="T3"/>
                  </a:cxn>
                  <a:cxn ang="0">
                    <a:pos x="T4" y="T5"/>
                  </a:cxn>
                  <a:cxn ang="0">
                    <a:pos x="T6" y="T7"/>
                  </a:cxn>
                  <a:cxn ang="0">
                    <a:pos x="T8" y="T9"/>
                  </a:cxn>
                  <a:cxn ang="0">
                    <a:pos x="T10" y="T11"/>
                  </a:cxn>
                </a:cxnLst>
                <a:rect l="0" t="0" r="r" b="b"/>
                <a:pathLst>
                  <a:path w="61" h="31">
                    <a:moveTo>
                      <a:pt x="59" y="27"/>
                    </a:moveTo>
                    <a:cubicBezTo>
                      <a:pt x="39" y="20"/>
                      <a:pt x="23" y="4"/>
                      <a:pt x="1" y="0"/>
                    </a:cubicBezTo>
                    <a:cubicBezTo>
                      <a:pt x="0" y="0"/>
                      <a:pt x="0" y="1"/>
                      <a:pt x="0" y="1"/>
                    </a:cubicBezTo>
                    <a:cubicBezTo>
                      <a:pt x="22" y="6"/>
                      <a:pt x="37" y="24"/>
                      <a:pt x="58" y="30"/>
                    </a:cubicBezTo>
                    <a:cubicBezTo>
                      <a:pt x="58" y="30"/>
                      <a:pt x="58" y="30"/>
                      <a:pt x="58" y="30"/>
                    </a:cubicBezTo>
                    <a:cubicBezTo>
                      <a:pt x="60" y="31"/>
                      <a:pt x="61" y="28"/>
                      <a:pt x="59" y="27"/>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3" name="Freeform 112"/>
              <p:cNvSpPr>
                <a:spLocks/>
              </p:cNvSpPr>
              <p:nvPr/>
            </p:nvSpPr>
            <p:spPr bwMode="auto">
              <a:xfrm>
                <a:off x="8778875" y="4718051"/>
                <a:ext cx="142875" cy="80963"/>
              </a:xfrm>
              <a:custGeom>
                <a:avLst/>
                <a:gdLst>
                  <a:gd name="T0" fmla="*/ 54 w 55"/>
                  <a:gd name="T1" fmla="*/ 28 h 31"/>
                  <a:gd name="T2" fmla="*/ 41 w 55"/>
                  <a:gd name="T3" fmla="*/ 21 h 31"/>
                  <a:gd name="T4" fmla="*/ 27 w 55"/>
                  <a:gd name="T5" fmla="*/ 11 h 31"/>
                  <a:gd name="T6" fmla="*/ 1 w 55"/>
                  <a:gd name="T7" fmla="*/ 0 h 31"/>
                  <a:gd name="T8" fmla="*/ 1 w 55"/>
                  <a:gd name="T9" fmla="*/ 1 h 31"/>
                  <a:gd name="T10" fmla="*/ 29 w 55"/>
                  <a:gd name="T11" fmla="*/ 16 h 31"/>
                  <a:gd name="T12" fmla="*/ 51 w 55"/>
                  <a:gd name="T13" fmla="*/ 30 h 31"/>
                  <a:gd name="T14" fmla="*/ 52 w 55"/>
                  <a:gd name="T15" fmla="*/ 31 h 31"/>
                  <a:gd name="T16" fmla="*/ 53 w 55"/>
                  <a:gd name="T17" fmla="*/ 31 h 31"/>
                  <a:gd name="T18" fmla="*/ 54 w 55"/>
                  <a:gd name="T19" fmla="*/ 31 h 31"/>
                  <a:gd name="T20" fmla="*/ 54 w 55"/>
                  <a:gd name="T21" fmla="*/ 30 h 31"/>
                  <a:gd name="T22" fmla="*/ 54 w 55"/>
                  <a:gd name="T23"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31">
                    <a:moveTo>
                      <a:pt x="54" y="28"/>
                    </a:moveTo>
                    <a:cubicBezTo>
                      <a:pt x="50" y="25"/>
                      <a:pt x="45" y="23"/>
                      <a:pt x="41" y="21"/>
                    </a:cubicBezTo>
                    <a:cubicBezTo>
                      <a:pt x="36" y="18"/>
                      <a:pt x="32" y="14"/>
                      <a:pt x="27" y="11"/>
                    </a:cubicBezTo>
                    <a:cubicBezTo>
                      <a:pt x="19" y="6"/>
                      <a:pt x="11" y="1"/>
                      <a:pt x="1" y="0"/>
                    </a:cubicBezTo>
                    <a:cubicBezTo>
                      <a:pt x="0" y="0"/>
                      <a:pt x="0" y="1"/>
                      <a:pt x="1" y="1"/>
                    </a:cubicBezTo>
                    <a:cubicBezTo>
                      <a:pt x="12" y="4"/>
                      <a:pt x="20" y="10"/>
                      <a:pt x="29" y="16"/>
                    </a:cubicBezTo>
                    <a:cubicBezTo>
                      <a:pt x="30" y="17"/>
                      <a:pt x="46" y="28"/>
                      <a:pt x="51" y="30"/>
                    </a:cubicBezTo>
                    <a:cubicBezTo>
                      <a:pt x="51" y="30"/>
                      <a:pt x="51" y="31"/>
                      <a:pt x="52" y="31"/>
                    </a:cubicBezTo>
                    <a:cubicBezTo>
                      <a:pt x="52" y="31"/>
                      <a:pt x="52" y="31"/>
                      <a:pt x="53" y="31"/>
                    </a:cubicBezTo>
                    <a:cubicBezTo>
                      <a:pt x="54" y="31"/>
                      <a:pt x="54" y="31"/>
                      <a:pt x="54" y="31"/>
                    </a:cubicBezTo>
                    <a:cubicBezTo>
                      <a:pt x="54" y="30"/>
                      <a:pt x="54" y="30"/>
                      <a:pt x="54" y="30"/>
                    </a:cubicBezTo>
                    <a:cubicBezTo>
                      <a:pt x="55" y="29"/>
                      <a:pt x="54" y="29"/>
                      <a:pt x="54"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sp>
        <p:nvSpPr>
          <p:cNvPr id="66" name="Rectangle 65">
            <a:extLst>
              <a:ext uri="{FF2B5EF4-FFF2-40B4-BE49-F238E27FC236}">
                <a16:creationId xmlns:a16="http://schemas.microsoft.com/office/drawing/2014/main" id="{765046ED-B562-4EAB-8C66-B91005D98374}"/>
              </a:ext>
            </a:extLst>
          </p:cNvPr>
          <p:cNvSpPr/>
          <p:nvPr/>
        </p:nvSpPr>
        <p:spPr>
          <a:xfrm>
            <a:off x="1009279" y="1078441"/>
            <a:ext cx="7499363" cy="5786199"/>
          </a:xfrm>
          <a:prstGeom prst="rect">
            <a:avLst/>
          </a:prstGeom>
        </p:spPr>
        <p:txBody>
          <a:bodyPr wrap="square" lIns="91440" tIns="45720" rIns="91440" bIns="45720" anchor="t">
            <a:spAutoFit/>
          </a:bodyPr>
          <a:lstStyle/>
          <a:p>
            <a:pPr algn="just">
              <a:spcBef>
                <a:spcPts val="600"/>
              </a:spcBef>
              <a:spcAft>
                <a:spcPts val="600"/>
              </a:spcAft>
            </a:pPr>
            <a:r>
              <a:rPr lang="en-US" sz="2000">
                <a:solidFill>
                  <a:srgbClr val="F8F8F8"/>
                </a:solidFill>
                <a:ea typeface="+mn-lt"/>
                <a:cs typeface="+mn-lt"/>
              </a:rPr>
              <a:t>Test Coordinators will take the following steps to report teacher vacancies for ACP courses</a:t>
            </a:r>
            <a:endParaRPr lang="en-US" sz="2000">
              <a:ea typeface="+mn-lt"/>
              <a:cs typeface="+mn-lt"/>
            </a:endParaRPr>
          </a:p>
          <a:p>
            <a:pPr marL="285750" indent="-342900">
              <a:spcAft>
                <a:spcPts val="600"/>
              </a:spcAft>
              <a:buFont typeface="Arial,Sans-Serif"/>
              <a:buChar char="•"/>
            </a:pPr>
            <a:r>
              <a:rPr lang="en-US" sz="2000">
                <a:solidFill>
                  <a:srgbClr val="F8F8F8"/>
                </a:solidFill>
                <a:ea typeface="+mn-lt"/>
                <a:cs typeface="+mn-lt"/>
              </a:rPr>
              <a:t>Verify all ACP courses that were not covered by a certified teacher.  </a:t>
            </a:r>
            <a:endParaRPr lang="en-US" sz="2000">
              <a:ea typeface="+mn-lt"/>
              <a:cs typeface="+mn-lt"/>
            </a:endParaRPr>
          </a:p>
          <a:p>
            <a:pPr marL="285750" indent="-342900">
              <a:spcAft>
                <a:spcPts val="600"/>
              </a:spcAft>
              <a:buFont typeface="Arial,Sans-Serif"/>
              <a:buChar char="•"/>
            </a:pPr>
            <a:r>
              <a:rPr lang="en-US" sz="2000">
                <a:solidFill>
                  <a:srgbClr val="F8F8F8"/>
                </a:solidFill>
                <a:ea typeface="+mn-lt"/>
                <a:cs typeface="+mn-lt"/>
              </a:rPr>
              <a:t>Do not include non-ACP courses.  </a:t>
            </a:r>
            <a:endParaRPr lang="en-US" sz="2000">
              <a:ea typeface="+mn-lt"/>
              <a:cs typeface="+mn-lt"/>
            </a:endParaRPr>
          </a:p>
          <a:p>
            <a:pPr marL="285750" indent="-342900">
              <a:spcAft>
                <a:spcPts val="600"/>
              </a:spcAft>
              <a:buFont typeface="Arial,Sans-Serif"/>
              <a:buChar char="•"/>
            </a:pPr>
            <a:r>
              <a:rPr lang="en-US" sz="2000">
                <a:solidFill>
                  <a:srgbClr val="F8F8F8"/>
                </a:solidFill>
                <a:ea typeface="+mn-lt"/>
                <a:cs typeface="+mn-lt"/>
              </a:rPr>
              <a:t>Fill out online </a:t>
            </a:r>
            <a:r>
              <a:rPr lang="en-US" sz="2000">
                <a:solidFill>
                  <a:srgbClr val="F8F8F8"/>
                </a:solidFill>
                <a:ea typeface="+mn-lt"/>
                <a:cs typeface="+mn-lt"/>
                <a:hlinkClick r:id="rId3"/>
              </a:rPr>
              <a:t>2021-2022 Teacher Vacancy for HS ACP Test Reporting</a:t>
            </a:r>
            <a:r>
              <a:rPr lang="en-US" sz="2000">
                <a:solidFill>
                  <a:srgbClr val="F8F8F8"/>
                </a:solidFill>
                <a:ea typeface="+mn-lt"/>
                <a:cs typeface="+mn-lt"/>
              </a:rPr>
              <a:t> form to list the specific ACP subjects, class sections and number of vacant days. Submit all completed pages for processing. </a:t>
            </a:r>
            <a:endParaRPr lang="en-US" sz="2000">
              <a:ea typeface="+mn-lt"/>
              <a:cs typeface="+mn-lt"/>
            </a:endParaRPr>
          </a:p>
          <a:p>
            <a:pPr marL="285750" indent="-342900">
              <a:spcAft>
                <a:spcPts val="600"/>
              </a:spcAft>
              <a:buFont typeface="Arial,Sans-Serif"/>
              <a:buChar char="•"/>
            </a:pPr>
            <a:r>
              <a:rPr lang="en-US" sz="2000">
                <a:solidFill>
                  <a:srgbClr val="F8F8F8"/>
                </a:solidFill>
                <a:ea typeface="+mn-lt"/>
                <a:cs typeface="+mn-lt"/>
              </a:rPr>
              <a:t>After the HCM Department verifies the vacancies, School Leadership sends the signed vacancy forms to Test Coordinators and principals to approve grade changes. </a:t>
            </a:r>
            <a:endParaRPr lang="en-US" sz="2000">
              <a:ea typeface="+mn-lt"/>
              <a:cs typeface="+mn-lt"/>
            </a:endParaRPr>
          </a:p>
          <a:p>
            <a:pPr marL="285750" indent="-342900">
              <a:spcAft>
                <a:spcPts val="600"/>
              </a:spcAft>
              <a:buFont typeface="Arial,Sans-Serif"/>
              <a:buChar char="•"/>
            </a:pPr>
            <a:r>
              <a:rPr lang="en-US" sz="2000">
                <a:solidFill>
                  <a:srgbClr val="F8F8F8"/>
                </a:solidFill>
                <a:ea typeface="+mn-lt"/>
                <a:cs typeface="+mn-lt"/>
              </a:rPr>
              <a:t>After receiving the ACP scores, compare the students’ exam scores and the average of the grades from the first two quarters. Enter the higher of the two in PowerSchool.</a:t>
            </a:r>
            <a:endParaRPr lang="en-US" sz="2000">
              <a:ea typeface="+mn-lt"/>
              <a:cs typeface="+mn-lt"/>
            </a:endParaRPr>
          </a:p>
          <a:p>
            <a:pPr marL="285750" indent="-342900">
              <a:buFont typeface="Arial,Sans-Serif"/>
              <a:buChar char="•"/>
            </a:pPr>
            <a:r>
              <a:rPr lang="en-US" sz="2000">
                <a:solidFill>
                  <a:srgbClr val="F8F8F8"/>
                </a:solidFill>
                <a:ea typeface="+mn-lt"/>
                <a:cs typeface="+mn-lt"/>
              </a:rPr>
              <a:t>The due date is December 3 by 4:00 PM. </a:t>
            </a:r>
          </a:p>
          <a:p>
            <a:pPr>
              <a:spcAft>
                <a:spcPts val="600"/>
              </a:spcAft>
            </a:pPr>
            <a:endParaRPr lang="en-US" sz="2000">
              <a:solidFill>
                <a:schemeClr val="accent1">
                  <a:lumMod val="10000"/>
                  <a:lumOff val="90000"/>
                </a:schemeClr>
              </a:solidFill>
              <a:ea typeface="Roboto"/>
              <a:cs typeface="Lato"/>
            </a:endParaRPr>
          </a:p>
        </p:txBody>
      </p:sp>
      <p:sp>
        <p:nvSpPr>
          <p:cNvPr id="2" name="TextBox 1">
            <a:extLst>
              <a:ext uri="{FF2B5EF4-FFF2-40B4-BE49-F238E27FC236}">
                <a16:creationId xmlns:a16="http://schemas.microsoft.com/office/drawing/2014/main" id="{4928C2B9-C8C4-4595-84C6-2A17965D875A}"/>
              </a:ext>
            </a:extLst>
          </p:cNvPr>
          <p:cNvSpPr txBox="1"/>
          <p:nvPr/>
        </p:nvSpPr>
        <p:spPr>
          <a:xfrm>
            <a:off x="271277" y="421959"/>
            <a:ext cx="10500151" cy="646331"/>
          </a:xfrm>
          <a:prstGeom prst="rect">
            <a:avLst/>
          </a:prstGeom>
          <a:noFill/>
          <a:effectLst>
            <a:outerShdw blurRad="139700" dist="165100" dir="5400000" algn="t" rotWithShape="0">
              <a:prstClr val="black">
                <a:alpha val="28000"/>
              </a:prstClr>
            </a:outerShdw>
          </a:effectLst>
        </p:spPr>
        <p:txBody>
          <a:bodyPr wrap="square" lIns="91440" tIns="45720" rIns="91440" bIns="45720" rtlCol="0" anchor="t">
            <a:spAutoFit/>
          </a:bodyPr>
          <a:lstStyle/>
          <a:p>
            <a:r>
              <a:rPr lang="en-US" sz="3600">
                <a:solidFill>
                  <a:schemeClr val="accent6"/>
                </a:solidFill>
                <a:latin typeface="Abadi"/>
              </a:rPr>
              <a:t>Teacher Vacancies </a:t>
            </a:r>
            <a:r>
              <a:rPr lang="en-US" sz="3600">
                <a:solidFill>
                  <a:schemeClr val="bg1"/>
                </a:solidFill>
                <a:latin typeface="Abadi"/>
              </a:rPr>
              <a:t>for High Schools</a:t>
            </a:r>
            <a:endParaRPr lang="en-US">
              <a:solidFill>
                <a:schemeClr val="bg1"/>
              </a:solidFill>
            </a:endParaRPr>
          </a:p>
        </p:txBody>
      </p:sp>
      <p:pic>
        <p:nvPicPr>
          <p:cNvPr id="3" name="Picture 3" descr="Graphical user interface, application, table&#10;&#10;Description automatically generated">
            <a:extLst>
              <a:ext uri="{FF2B5EF4-FFF2-40B4-BE49-F238E27FC236}">
                <a16:creationId xmlns:a16="http://schemas.microsoft.com/office/drawing/2014/main" id="{05DAC876-F195-4AD7-B76D-5B75B18FA126}"/>
              </a:ext>
            </a:extLst>
          </p:cNvPr>
          <p:cNvPicPr>
            <a:picLocks noChangeAspect="1"/>
          </p:cNvPicPr>
          <p:nvPr/>
        </p:nvPicPr>
        <p:blipFill>
          <a:blip r:embed="rId4"/>
          <a:stretch>
            <a:fillRect/>
          </a:stretch>
        </p:blipFill>
        <p:spPr>
          <a:xfrm>
            <a:off x="8423963" y="1527775"/>
            <a:ext cx="3337883" cy="4348791"/>
          </a:xfrm>
          <a:prstGeom prst="rect">
            <a:avLst/>
          </a:prstGeom>
        </p:spPr>
      </p:pic>
    </p:spTree>
    <p:extLst>
      <p:ext uri="{BB962C8B-B14F-4D97-AF65-F5344CB8AC3E}">
        <p14:creationId xmlns:p14="http://schemas.microsoft.com/office/powerpoint/2010/main" val="2971299961"/>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bg>
      <p:bgPr>
        <a:solidFill>
          <a:srgbClr val="311B01"/>
        </a:solidFill>
        <a:effectLst/>
      </p:bgPr>
    </p:bg>
    <p:spTree>
      <p:nvGrpSpPr>
        <p:cNvPr id="1" name=""/>
        <p:cNvGrpSpPr/>
        <p:nvPr/>
      </p:nvGrpSpPr>
      <p:grpSpPr>
        <a:xfrm>
          <a:off x="0" y="0"/>
          <a:ext cx="0" cy="0"/>
          <a:chOff x="0" y="0"/>
          <a:chExt cx="0" cy="0"/>
        </a:xfrm>
      </p:grpSpPr>
      <p:grpSp>
        <p:nvGrpSpPr>
          <p:cNvPr id="11" name="Group 10"/>
          <p:cNvGrpSpPr/>
          <p:nvPr/>
        </p:nvGrpSpPr>
        <p:grpSpPr>
          <a:xfrm>
            <a:off x="2053014" y="322594"/>
            <a:ext cx="2477651" cy="2173891"/>
            <a:chOff x="8523287" y="4378326"/>
            <a:chExt cx="1074738" cy="942975"/>
          </a:xfrm>
          <a:effectLst>
            <a:outerShdw blurRad="127000" dist="63500" dir="8100000" algn="tr" rotWithShape="0">
              <a:prstClr val="black">
                <a:alpha val="20000"/>
              </a:prstClr>
            </a:outerShdw>
          </a:effectLst>
        </p:grpSpPr>
        <p:grpSp>
          <p:nvGrpSpPr>
            <p:cNvPr id="45" name="Group 44"/>
            <p:cNvGrpSpPr/>
            <p:nvPr/>
          </p:nvGrpSpPr>
          <p:grpSpPr>
            <a:xfrm>
              <a:off x="8523287" y="4378326"/>
              <a:ext cx="1074738" cy="942975"/>
              <a:chOff x="8523287" y="4378326"/>
              <a:chExt cx="1074738" cy="942975"/>
            </a:xfrm>
          </p:grpSpPr>
          <p:sp>
            <p:nvSpPr>
              <p:cNvPr id="74" name="Freeform 85"/>
              <p:cNvSpPr>
                <a:spLocks/>
              </p:cNvSpPr>
              <p:nvPr/>
            </p:nvSpPr>
            <p:spPr bwMode="auto">
              <a:xfrm>
                <a:off x="8523287" y="4378326"/>
                <a:ext cx="1074738" cy="942975"/>
              </a:xfrm>
              <a:custGeom>
                <a:avLst/>
                <a:gdLst>
                  <a:gd name="T0" fmla="*/ 398 w 412"/>
                  <a:gd name="T1" fmla="*/ 185 h 361"/>
                  <a:gd name="T2" fmla="*/ 362 w 412"/>
                  <a:gd name="T3" fmla="*/ 177 h 361"/>
                  <a:gd name="T4" fmla="*/ 321 w 412"/>
                  <a:gd name="T5" fmla="*/ 178 h 361"/>
                  <a:gd name="T6" fmla="*/ 381 w 412"/>
                  <a:gd name="T7" fmla="*/ 150 h 361"/>
                  <a:gd name="T8" fmla="*/ 377 w 412"/>
                  <a:gd name="T9" fmla="*/ 128 h 361"/>
                  <a:gd name="T10" fmla="*/ 366 w 412"/>
                  <a:gd name="T11" fmla="*/ 123 h 361"/>
                  <a:gd name="T12" fmla="*/ 359 w 412"/>
                  <a:gd name="T13" fmla="*/ 121 h 361"/>
                  <a:gd name="T14" fmla="*/ 352 w 412"/>
                  <a:gd name="T15" fmla="*/ 108 h 361"/>
                  <a:gd name="T16" fmla="*/ 346 w 412"/>
                  <a:gd name="T17" fmla="*/ 63 h 361"/>
                  <a:gd name="T18" fmla="*/ 327 w 412"/>
                  <a:gd name="T19" fmla="*/ 44 h 361"/>
                  <a:gd name="T20" fmla="*/ 297 w 412"/>
                  <a:gd name="T21" fmla="*/ 60 h 361"/>
                  <a:gd name="T22" fmla="*/ 267 w 412"/>
                  <a:gd name="T23" fmla="*/ 88 h 361"/>
                  <a:gd name="T24" fmla="*/ 255 w 412"/>
                  <a:gd name="T25" fmla="*/ 102 h 361"/>
                  <a:gd name="T26" fmla="*/ 248 w 412"/>
                  <a:gd name="T27" fmla="*/ 111 h 361"/>
                  <a:gd name="T28" fmla="*/ 245 w 412"/>
                  <a:gd name="T29" fmla="*/ 115 h 361"/>
                  <a:gd name="T30" fmla="*/ 238 w 412"/>
                  <a:gd name="T31" fmla="*/ 114 h 361"/>
                  <a:gd name="T32" fmla="*/ 235 w 412"/>
                  <a:gd name="T33" fmla="*/ 108 h 361"/>
                  <a:gd name="T34" fmla="*/ 245 w 412"/>
                  <a:gd name="T35" fmla="*/ 65 h 361"/>
                  <a:gd name="T36" fmla="*/ 222 w 412"/>
                  <a:gd name="T37" fmla="*/ 6 h 361"/>
                  <a:gd name="T38" fmla="*/ 194 w 412"/>
                  <a:gd name="T39" fmla="*/ 3 h 361"/>
                  <a:gd name="T40" fmla="*/ 183 w 412"/>
                  <a:gd name="T41" fmla="*/ 11 h 361"/>
                  <a:gd name="T42" fmla="*/ 162 w 412"/>
                  <a:gd name="T43" fmla="*/ 21 h 361"/>
                  <a:gd name="T44" fmla="*/ 124 w 412"/>
                  <a:gd name="T45" fmla="*/ 17 h 361"/>
                  <a:gd name="T46" fmla="*/ 98 w 412"/>
                  <a:gd name="T47" fmla="*/ 34 h 361"/>
                  <a:gd name="T48" fmla="*/ 104 w 412"/>
                  <a:gd name="T49" fmla="*/ 99 h 361"/>
                  <a:gd name="T50" fmla="*/ 161 w 412"/>
                  <a:gd name="T51" fmla="*/ 136 h 361"/>
                  <a:gd name="T52" fmla="*/ 82 w 412"/>
                  <a:gd name="T53" fmla="*/ 99 h 361"/>
                  <a:gd name="T54" fmla="*/ 46 w 412"/>
                  <a:gd name="T55" fmla="*/ 89 h 361"/>
                  <a:gd name="T56" fmla="*/ 34 w 412"/>
                  <a:gd name="T57" fmla="*/ 114 h 361"/>
                  <a:gd name="T58" fmla="*/ 8 w 412"/>
                  <a:gd name="T59" fmla="*/ 143 h 361"/>
                  <a:gd name="T60" fmla="*/ 3 w 412"/>
                  <a:gd name="T61" fmla="*/ 179 h 361"/>
                  <a:gd name="T62" fmla="*/ 9 w 412"/>
                  <a:gd name="T63" fmla="*/ 199 h 361"/>
                  <a:gd name="T64" fmla="*/ 21 w 412"/>
                  <a:gd name="T65" fmla="*/ 206 h 361"/>
                  <a:gd name="T66" fmla="*/ 68 w 412"/>
                  <a:gd name="T67" fmla="*/ 213 h 361"/>
                  <a:gd name="T68" fmla="*/ 78 w 412"/>
                  <a:gd name="T69" fmla="*/ 228 h 361"/>
                  <a:gd name="T70" fmla="*/ 99 w 412"/>
                  <a:gd name="T71" fmla="*/ 231 h 361"/>
                  <a:gd name="T72" fmla="*/ 100 w 412"/>
                  <a:gd name="T73" fmla="*/ 230 h 361"/>
                  <a:gd name="T74" fmla="*/ 57 w 412"/>
                  <a:gd name="T75" fmla="*/ 265 h 361"/>
                  <a:gd name="T76" fmla="*/ 68 w 412"/>
                  <a:gd name="T77" fmla="*/ 308 h 361"/>
                  <a:gd name="T78" fmla="*/ 97 w 412"/>
                  <a:gd name="T79" fmla="*/ 317 h 361"/>
                  <a:gd name="T80" fmla="*/ 100 w 412"/>
                  <a:gd name="T81" fmla="*/ 328 h 361"/>
                  <a:gd name="T82" fmla="*/ 121 w 412"/>
                  <a:gd name="T83" fmla="*/ 334 h 361"/>
                  <a:gd name="T84" fmla="*/ 154 w 412"/>
                  <a:gd name="T85" fmla="*/ 325 h 361"/>
                  <a:gd name="T86" fmla="*/ 189 w 412"/>
                  <a:gd name="T87" fmla="*/ 335 h 361"/>
                  <a:gd name="T88" fmla="*/ 239 w 412"/>
                  <a:gd name="T89" fmla="*/ 345 h 361"/>
                  <a:gd name="T90" fmla="*/ 251 w 412"/>
                  <a:gd name="T91" fmla="*/ 336 h 361"/>
                  <a:gd name="T92" fmla="*/ 264 w 412"/>
                  <a:gd name="T93" fmla="*/ 331 h 361"/>
                  <a:gd name="T94" fmla="*/ 275 w 412"/>
                  <a:gd name="T95" fmla="*/ 314 h 361"/>
                  <a:gd name="T96" fmla="*/ 265 w 412"/>
                  <a:gd name="T97" fmla="*/ 283 h 361"/>
                  <a:gd name="T98" fmla="*/ 256 w 412"/>
                  <a:gd name="T99" fmla="*/ 268 h 361"/>
                  <a:gd name="T100" fmla="*/ 250 w 412"/>
                  <a:gd name="T101" fmla="*/ 249 h 361"/>
                  <a:gd name="T102" fmla="*/ 292 w 412"/>
                  <a:gd name="T103" fmla="*/ 296 h 361"/>
                  <a:gd name="T104" fmla="*/ 347 w 412"/>
                  <a:gd name="T105" fmla="*/ 300 h 361"/>
                  <a:gd name="T106" fmla="*/ 365 w 412"/>
                  <a:gd name="T107" fmla="*/ 282 h 361"/>
                  <a:gd name="T108" fmla="*/ 368 w 412"/>
                  <a:gd name="T109" fmla="*/ 271 h 361"/>
                  <a:gd name="T110" fmla="*/ 370 w 412"/>
                  <a:gd name="T111" fmla="*/ 268 h 361"/>
                  <a:gd name="T112" fmla="*/ 375 w 412"/>
                  <a:gd name="T113" fmla="*/ 265 h 361"/>
                  <a:gd name="T114" fmla="*/ 389 w 412"/>
                  <a:gd name="T115" fmla="*/ 228 h 361"/>
                  <a:gd name="T116" fmla="*/ 409 w 412"/>
                  <a:gd name="T117" fmla="*/ 208 h 361"/>
                  <a:gd name="T118" fmla="*/ 398 w 412"/>
                  <a:gd name="T119" fmla="*/ 185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12" h="361">
                    <a:moveTo>
                      <a:pt x="398" y="185"/>
                    </a:moveTo>
                    <a:cubicBezTo>
                      <a:pt x="387" y="180"/>
                      <a:pt x="374" y="177"/>
                      <a:pt x="362" y="177"/>
                    </a:cubicBezTo>
                    <a:cubicBezTo>
                      <a:pt x="349" y="176"/>
                      <a:pt x="334" y="182"/>
                      <a:pt x="321" y="178"/>
                    </a:cubicBezTo>
                    <a:cubicBezTo>
                      <a:pt x="340" y="169"/>
                      <a:pt x="373" y="173"/>
                      <a:pt x="381" y="150"/>
                    </a:cubicBezTo>
                    <a:cubicBezTo>
                      <a:pt x="384" y="142"/>
                      <a:pt x="383" y="133"/>
                      <a:pt x="377" y="128"/>
                    </a:cubicBezTo>
                    <a:cubicBezTo>
                      <a:pt x="374" y="125"/>
                      <a:pt x="370" y="124"/>
                      <a:pt x="366" y="123"/>
                    </a:cubicBezTo>
                    <a:cubicBezTo>
                      <a:pt x="364" y="123"/>
                      <a:pt x="361" y="122"/>
                      <a:pt x="359" y="121"/>
                    </a:cubicBezTo>
                    <a:cubicBezTo>
                      <a:pt x="353" y="119"/>
                      <a:pt x="353" y="113"/>
                      <a:pt x="352" y="108"/>
                    </a:cubicBezTo>
                    <a:cubicBezTo>
                      <a:pt x="350" y="93"/>
                      <a:pt x="350" y="77"/>
                      <a:pt x="346" y="63"/>
                    </a:cubicBezTo>
                    <a:cubicBezTo>
                      <a:pt x="344" y="54"/>
                      <a:pt x="337" y="44"/>
                      <a:pt x="327" y="44"/>
                    </a:cubicBezTo>
                    <a:cubicBezTo>
                      <a:pt x="316" y="44"/>
                      <a:pt x="305" y="54"/>
                      <a:pt x="297" y="60"/>
                    </a:cubicBezTo>
                    <a:cubicBezTo>
                      <a:pt x="286" y="69"/>
                      <a:pt x="276" y="78"/>
                      <a:pt x="267" y="88"/>
                    </a:cubicBezTo>
                    <a:cubicBezTo>
                      <a:pt x="263" y="93"/>
                      <a:pt x="259" y="97"/>
                      <a:pt x="255" y="102"/>
                    </a:cubicBezTo>
                    <a:cubicBezTo>
                      <a:pt x="253" y="105"/>
                      <a:pt x="250" y="108"/>
                      <a:pt x="248" y="111"/>
                    </a:cubicBezTo>
                    <a:cubicBezTo>
                      <a:pt x="247" y="112"/>
                      <a:pt x="246" y="114"/>
                      <a:pt x="245" y="115"/>
                    </a:cubicBezTo>
                    <a:cubicBezTo>
                      <a:pt x="243" y="117"/>
                      <a:pt x="241" y="117"/>
                      <a:pt x="238" y="114"/>
                    </a:cubicBezTo>
                    <a:cubicBezTo>
                      <a:pt x="235" y="113"/>
                      <a:pt x="234" y="111"/>
                      <a:pt x="235" y="108"/>
                    </a:cubicBezTo>
                    <a:cubicBezTo>
                      <a:pt x="238" y="94"/>
                      <a:pt x="243" y="80"/>
                      <a:pt x="245" y="65"/>
                    </a:cubicBezTo>
                    <a:cubicBezTo>
                      <a:pt x="248" y="44"/>
                      <a:pt x="243" y="17"/>
                      <a:pt x="222" y="6"/>
                    </a:cubicBezTo>
                    <a:cubicBezTo>
                      <a:pt x="214" y="1"/>
                      <a:pt x="203" y="0"/>
                      <a:pt x="194" y="3"/>
                    </a:cubicBezTo>
                    <a:cubicBezTo>
                      <a:pt x="190" y="5"/>
                      <a:pt x="186" y="7"/>
                      <a:pt x="183" y="11"/>
                    </a:cubicBezTo>
                    <a:cubicBezTo>
                      <a:pt x="177" y="17"/>
                      <a:pt x="171" y="21"/>
                      <a:pt x="162" y="21"/>
                    </a:cubicBezTo>
                    <a:cubicBezTo>
                      <a:pt x="149" y="20"/>
                      <a:pt x="138" y="15"/>
                      <a:pt x="124" y="17"/>
                    </a:cubicBezTo>
                    <a:cubicBezTo>
                      <a:pt x="114" y="20"/>
                      <a:pt x="104" y="26"/>
                      <a:pt x="98" y="34"/>
                    </a:cubicBezTo>
                    <a:cubicBezTo>
                      <a:pt x="82" y="54"/>
                      <a:pt x="86" y="82"/>
                      <a:pt x="104" y="99"/>
                    </a:cubicBezTo>
                    <a:cubicBezTo>
                      <a:pt x="121" y="114"/>
                      <a:pt x="144" y="121"/>
                      <a:pt x="161" y="136"/>
                    </a:cubicBezTo>
                    <a:cubicBezTo>
                      <a:pt x="131" y="144"/>
                      <a:pt x="105" y="113"/>
                      <a:pt x="82" y="99"/>
                    </a:cubicBezTo>
                    <a:cubicBezTo>
                      <a:pt x="72" y="92"/>
                      <a:pt x="59" y="87"/>
                      <a:pt x="46" y="89"/>
                    </a:cubicBezTo>
                    <a:cubicBezTo>
                      <a:pt x="32" y="91"/>
                      <a:pt x="34" y="103"/>
                      <a:pt x="34" y="114"/>
                    </a:cubicBezTo>
                    <a:cubicBezTo>
                      <a:pt x="34" y="130"/>
                      <a:pt x="17" y="133"/>
                      <a:pt x="8" y="143"/>
                    </a:cubicBezTo>
                    <a:cubicBezTo>
                      <a:pt x="0" y="153"/>
                      <a:pt x="0" y="167"/>
                      <a:pt x="3" y="179"/>
                    </a:cubicBezTo>
                    <a:cubicBezTo>
                      <a:pt x="4" y="186"/>
                      <a:pt x="6" y="193"/>
                      <a:pt x="9" y="199"/>
                    </a:cubicBezTo>
                    <a:cubicBezTo>
                      <a:pt x="12" y="204"/>
                      <a:pt x="16" y="206"/>
                      <a:pt x="21" y="206"/>
                    </a:cubicBezTo>
                    <a:cubicBezTo>
                      <a:pt x="36" y="205"/>
                      <a:pt x="59" y="195"/>
                      <a:pt x="68" y="213"/>
                    </a:cubicBezTo>
                    <a:cubicBezTo>
                      <a:pt x="71" y="219"/>
                      <a:pt x="71" y="225"/>
                      <a:pt x="78" y="228"/>
                    </a:cubicBezTo>
                    <a:cubicBezTo>
                      <a:pt x="84" y="232"/>
                      <a:pt x="92" y="231"/>
                      <a:pt x="99" y="231"/>
                    </a:cubicBezTo>
                    <a:cubicBezTo>
                      <a:pt x="99" y="231"/>
                      <a:pt x="99" y="230"/>
                      <a:pt x="100" y="230"/>
                    </a:cubicBezTo>
                    <a:cubicBezTo>
                      <a:pt x="85" y="240"/>
                      <a:pt x="67" y="249"/>
                      <a:pt x="57" y="265"/>
                    </a:cubicBezTo>
                    <a:cubicBezTo>
                      <a:pt x="47" y="282"/>
                      <a:pt x="51" y="298"/>
                      <a:pt x="68" y="308"/>
                    </a:cubicBezTo>
                    <a:cubicBezTo>
                      <a:pt x="75" y="311"/>
                      <a:pt x="86" y="316"/>
                      <a:pt x="97" y="317"/>
                    </a:cubicBezTo>
                    <a:cubicBezTo>
                      <a:pt x="96" y="321"/>
                      <a:pt x="97" y="325"/>
                      <a:pt x="100" y="328"/>
                    </a:cubicBezTo>
                    <a:cubicBezTo>
                      <a:pt x="105" y="334"/>
                      <a:pt x="113" y="336"/>
                      <a:pt x="121" y="334"/>
                    </a:cubicBezTo>
                    <a:cubicBezTo>
                      <a:pt x="132" y="332"/>
                      <a:pt x="142" y="326"/>
                      <a:pt x="154" y="325"/>
                    </a:cubicBezTo>
                    <a:cubicBezTo>
                      <a:pt x="166" y="325"/>
                      <a:pt x="179" y="328"/>
                      <a:pt x="189" y="335"/>
                    </a:cubicBezTo>
                    <a:cubicBezTo>
                      <a:pt x="204" y="344"/>
                      <a:pt x="222" y="361"/>
                      <a:pt x="239" y="345"/>
                    </a:cubicBezTo>
                    <a:cubicBezTo>
                      <a:pt x="243" y="342"/>
                      <a:pt x="246" y="338"/>
                      <a:pt x="251" y="336"/>
                    </a:cubicBezTo>
                    <a:cubicBezTo>
                      <a:pt x="255" y="334"/>
                      <a:pt x="260" y="333"/>
                      <a:pt x="264" y="331"/>
                    </a:cubicBezTo>
                    <a:cubicBezTo>
                      <a:pt x="271" y="328"/>
                      <a:pt x="275" y="322"/>
                      <a:pt x="275" y="314"/>
                    </a:cubicBezTo>
                    <a:cubicBezTo>
                      <a:pt x="275" y="304"/>
                      <a:pt x="270" y="292"/>
                      <a:pt x="265" y="283"/>
                    </a:cubicBezTo>
                    <a:cubicBezTo>
                      <a:pt x="262" y="278"/>
                      <a:pt x="259" y="273"/>
                      <a:pt x="256" y="268"/>
                    </a:cubicBezTo>
                    <a:cubicBezTo>
                      <a:pt x="252" y="264"/>
                      <a:pt x="246" y="255"/>
                      <a:pt x="250" y="249"/>
                    </a:cubicBezTo>
                    <a:cubicBezTo>
                      <a:pt x="261" y="267"/>
                      <a:pt x="274" y="284"/>
                      <a:pt x="292" y="296"/>
                    </a:cubicBezTo>
                    <a:cubicBezTo>
                      <a:pt x="308" y="306"/>
                      <a:pt x="330" y="310"/>
                      <a:pt x="347" y="300"/>
                    </a:cubicBezTo>
                    <a:cubicBezTo>
                      <a:pt x="355" y="296"/>
                      <a:pt x="361" y="290"/>
                      <a:pt x="365" y="282"/>
                    </a:cubicBezTo>
                    <a:cubicBezTo>
                      <a:pt x="367" y="278"/>
                      <a:pt x="367" y="274"/>
                      <a:pt x="368" y="271"/>
                    </a:cubicBezTo>
                    <a:cubicBezTo>
                      <a:pt x="369" y="268"/>
                      <a:pt x="367" y="269"/>
                      <a:pt x="370" y="268"/>
                    </a:cubicBezTo>
                    <a:cubicBezTo>
                      <a:pt x="372" y="267"/>
                      <a:pt x="374" y="266"/>
                      <a:pt x="375" y="265"/>
                    </a:cubicBezTo>
                    <a:cubicBezTo>
                      <a:pt x="388" y="258"/>
                      <a:pt x="393" y="242"/>
                      <a:pt x="389" y="228"/>
                    </a:cubicBezTo>
                    <a:cubicBezTo>
                      <a:pt x="397" y="224"/>
                      <a:pt x="406" y="218"/>
                      <a:pt x="409" y="208"/>
                    </a:cubicBezTo>
                    <a:cubicBezTo>
                      <a:pt x="412" y="198"/>
                      <a:pt x="407" y="190"/>
                      <a:pt x="398" y="185"/>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75" name="Freeform 86"/>
              <p:cNvSpPr>
                <a:spLocks/>
              </p:cNvSpPr>
              <p:nvPr/>
            </p:nvSpPr>
            <p:spPr bwMode="auto">
              <a:xfrm>
                <a:off x="8670925" y="4529138"/>
                <a:ext cx="723900" cy="635000"/>
              </a:xfrm>
              <a:custGeom>
                <a:avLst/>
                <a:gdLst>
                  <a:gd name="T0" fmla="*/ 267 w 277"/>
                  <a:gd name="T1" fmla="*/ 124 h 243"/>
                  <a:gd name="T2" fmla="*/ 243 w 277"/>
                  <a:gd name="T3" fmla="*/ 119 h 243"/>
                  <a:gd name="T4" fmla="*/ 216 w 277"/>
                  <a:gd name="T5" fmla="*/ 119 h 243"/>
                  <a:gd name="T6" fmla="*/ 256 w 277"/>
                  <a:gd name="T7" fmla="*/ 100 h 243"/>
                  <a:gd name="T8" fmla="*/ 253 w 277"/>
                  <a:gd name="T9" fmla="*/ 86 h 243"/>
                  <a:gd name="T10" fmla="*/ 246 w 277"/>
                  <a:gd name="T11" fmla="*/ 83 h 243"/>
                  <a:gd name="T12" fmla="*/ 241 w 277"/>
                  <a:gd name="T13" fmla="*/ 82 h 243"/>
                  <a:gd name="T14" fmla="*/ 237 w 277"/>
                  <a:gd name="T15" fmla="*/ 72 h 243"/>
                  <a:gd name="T16" fmla="*/ 233 w 277"/>
                  <a:gd name="T17" fmla="*/ 42 h 243"/>
                  <a:gd name="T18" fmla="*/ 219 w 277"/>
                  <a:gd name="T19" fmla="*/ 30 h 243"/>
                  <a:gd name="T20" fmla="*/ 199 w 277"/>
                  <a:gd name="T21" fmla="*/ 40 h 243"/>
                  <a:gd name="T22" fmla="*/ 179 w 277"/>
                  <a:gd name="T23" fmla="*/ 59 h 243"/>
                  <a:gd name="T24" fmla="*/ 171 w 277"/>
                  <a:gd name="T25" fmla="*/ 68 h 243"/>
                  <a:gd name="T26" fmla="*/ 167 w 277"/>
                  <a:gd name="T27" fmla="*/ 74 h 243"/>
                  <a:gd name="T28" fmla="*/ 164 w 277"/>
                  <a:gd name="T29" fmla="*/ 77 h 243"/>
                  <a:gd name="T30" fmla="*/ 160 w 277"/>
                  <a:gd name="T31" fmla="*/ 77 h 243"/>
                  <a:gd name="T32" fmla="*/ 158 w 277"/>
                  <a:gd name="T33" fmla="*/ 73 h 243"/>
                  <a:gd name="T34" fmla="*/ 164 w 277"/>
                  <a:gd name="T35" fmla="*/ 44 h 243"/>
                  <a:gd name="T36" fmla="*/ 149 w 277"/>
                  <a:gd name="T37" fmla="*/ 4 h 243"/>
                  <a:gd name="T38" fmla="*/ 131 w 277"/>
                  <a:gd name="T39" fmla="*/ 2 h 243"/>
                  <a:gd name="T40" fmla="*/ 123 w 277"/>
                  <a:gd name="T41" fmla="*/ 7 h 243"/>
                  <a:gd name="T42" fmla="*/ 109 w 277"/>
                  <a:gd name="T43" fmla="*/ 14 h 243"/>
                  <a:gd name="T44" fmla="*/ 84 w 277"/>
                  <a:gd name="T45" fmla="*/ 12 h 243"/>
                  <a:gd name="T46" fmla="*/ 66 w 277"/>
                  <a:gd name="T47" fmla="*/ 23 h 243"/>
                  <a:gd name="T48" fmla="*/ 70 w 277"/>
                  <a:gd name="T49" fmla="*/ 66 h 243"/>
                  <a:gd name="T50" fmla="*/ 108 w 277"/>
                  <a:gd name="T51" fmla="*/ 91 h 243"/>
                  <a:gd name="T52" fmla="*/ 55 w 277"/>
                  <a:gd name="T53" fmla="*/ 66 h 243"/>
                  <a:gd name="T54" fmla="*/ 31 w 277"/>
                  <a:gd name="T55" fmla="*/ 59 h 243"/>
                  <a:gd name="T56" fmla="*/ 23 w 277"/>
                  <a:gd name="T57" fmla="*/ 77 h 243"/>
                  <a:gd name="T58" fmla="*/ 6 w 277"/>
                  <a:gd name="T59" fmla="*/ 96 h 243"/>
                  <a:gd name="T60" fmla="*/ 2 w 277"/>
                  <a:gd name="T61" fmla="*/ 120 h 243"/>
                  <a:gd name="T62" fmla="*/ 6 w 277"/>
                  <a:gd name="T63" fmla="*/ 134 h 243"/>
                  <a:gd name="T64" fmla="*/ 14 w 277"/>
                  <a:gd name="T65" fmla="*/ 138 h 243"/>
                  <a:gd name="T66" fmla="*/ 46 w 277"/>
                  <a:gd name="T67" fmla="*/ 143 h 243"/>
                  <a:gd name="T68" fmla="*/ 52 w 277"/>
                  <a:gd name="T69" fmla="*/ 153 h 243"/>
                  <a:gd name="T70" fmla="*/ 66 w 277"/>
                  <a:gd name="T71" fmla="*/ 155 h 243"/>
                  <a:gd name="T72" fmla="*/ 81 w 277"/>
                  <a:gd name="T73" fmla="*/ 150 h 243"/>
                  <a:gd name="T74" fmla="*/ 96 w 277"/>
                  <a:gd name="T75" fmla="*/ 142 h 243"/>
                  <a:gd name="T76" fmla="*/ 55 w 277"/>
                  <a:gd name="T77" fmla="*/ 181 h 243"/>
                  <a:gd name="T78" fmla="*/ 47 w 277"/>
                  <a:gd name="T79" fmla="*/ 202 h 243"/>
                  <a:gd name="T80" fmla="*/ 65 w 277"/>
                  <a:gd name="T81" fmla="*/ 211 h 243"/>
                  <a:gd name="T82" fmla="*/ 67 w 277"/>
                  <a:gd name="T83" fmla="*/ 220 h 243"/>
                  <a:gd name="T84" fmla="*/ 81 w 277"/>
                  <a:gd name="T85" fmla="*/ 224 h 243"/>
                  <a:gd name="T86" fmla="*/ 103 w 277"/>
                  <a:gd name="T87" fmla="*/ 218 h 243"/>
                  <a:gd name="T88" fmla="*/ 127 w 277"/>
                  <a:gd name="T89" fmla="*/ 225 h 243"/>
                  <a:gd name="T90" fmla="*/ 161 w 277"/>
                  <a:gd name="T91" fmla="*/ 232 h 243"/>
                  <a:gd name="T92" fmla="*/ 169 w 277"/>
                  <a:gd name="T93" fmla="*/ 225 h 243"/>
                  <a:gd name="T94" fmla="*/ 177 w 277"/>
                  <a:gd name="T95" fmla="*/ 222 h 243"/>
                  <a:gd name="T96" fmla="*/ 185 w 277"/>
                  <a:gd name="T97" fmla="*/ 211 h 243"/>
                  <a:gd name="T98" fmla="*/ 178 w 277"/>
                  <a:gd name="T99" fmla="*/ 190 h 243"/>
                  <a:gd name="T100" fmla="*/ 172 w 277"/>
                  <a:gd name="T101" fmla="*/ 180 h 243"/>
                  <a:gd name="T102" fmla="*/ 168 w 277"/>
                  <a:gd name="T103" fmla="*/ 167 h 243"/>
                  <a:gd name="T104" fmla="*/ 196 w 277"/>
                  <a:gd name="T105" fmla="*/ 198 h 243"/>
                  <a:gd name="T106" fmla="*/ 233 w 277"/>
                  <a:gd name="T107" fmla="*/ 202 h 243"/>
                  <a:gd name="T108" fmla="*/ 245 w 277"/>
                  <a:gd name="T109" fmla="*/ 189 h 243"/>
                  <a:gd name="T110" fmla="*/ 247 w 277"/>
                  <a:gd name="T111" fmla="*/ 182 h 243"/>
                  <a:gd name="T112" fmla="*/ 249 w 277"/>
                  <a:gd name="T113" fmla="*/ 180 h 243"/>
                  <a:gd name="T114" fmla="*/ 252 w 277"/>
                  <a:gd name="T115" fmla="*/ 178 h 243"/>
                  <a:gd name="T116" fmla="*/ 261 w 277"/>
                  <a:gd name="T117" fmla="*/ 153 h 243"/>
                  <a:gd name="T118" fmla="*/ 275 w 277"/>
                  <a:gd name="T119" fmla="*/ 140 h 243"/>
                  <a:gd name="T120" fmla="*/ 267 w 277"/>
                  <a:gd name="T121" fmla="*/ 124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7" h="243">
                    <a:moveTo>
                      <a:pt x="267" y="124"/>
                    </a:moveTo>
                    <a:cubicBezTo>
                      <a:pt x="260" y="121"/>
                      <a:pt x="251" y="119"/>
                      <a:pt x="243" y="119"/>
                    </a:cubicBezTo>
                    <a:cubicBezTo>
                      <a:pt x="234" y="118"/>
                      <a:pt x="224" y="122"/>
                      <a:pt x="216" y="119"/>
                    </a:cubicBezTo>
                    <a:cubicBezTo>
                      <a:pt x="229" y="113"/>
                      <a:pt x="250" y="116"/>
                      <a:pt x="256" y="100"/>
                    </a:cubicBezTo>
                    <a:cubicBezTo>
                      <a:pt x="258" y="96"/>
                      <a:pt x="257" y="89"/>
                      <a:pt x="253" y="86"/>
                    </a:cubicBezTo>
                    <a:cubicBezTo>
                      <a:pt x="251" y="84"/>
                      <a:pt x="248" y="83"/>
                      <a:pt x="246" y="83"/>
                    </a:cubicBezTo>
                    <a:cubicBezTo>
                      <a:pt x="244" y="82"/>
                      <a:pt x="242" y="82"/>
                      <a:pt x="241" y="82"/>
                    </a:cubicBezTo>
                    <a:cubicBezTo>
                      <a:pt x="237" y="80"/>
                      <a:pt x="237" y="76"/>
                      <a:pt x="237" y="72"/>
                    </a:cubicBezTo>
                    <a:cubicBezTo>
                      <a:pt x="235" y="63"/>
                      <a:pt x="235" y="52"/>
                      <a:pt x="233" y="42"/>
                    </a:cubicBezTo>
                    <a:cubicBezTo>
                      <a:pt x="231" y="36"/>
                      <a:pt x="226" y="30"/>
                      <a:pt x="219" y="30"/>
                    </a:cubicBezTo>
                    <a:cubicBezTo>
                      <a:pt x="212" y="29"/>
                      <a:pt x="205" y="36"/>
                      <a:pt x="199" y="40"/>
                    </a:cubicBezTo>
                    <a:cubicBezTo>
                      <a:pt x="192" y="46"/>
                      <a:pt x="185" y="52"/>
                      <a:pt x="179" y="59"/>
                    </a:cubicBezTo>
                    <a:cubicBezTo>
                      <a:pt x="176" y="62"/>
                      <a:pt x="174" y="65"/>
                      <a:pt x="171" y="68"/>
                    </a:cubicBezTo>
                    <a:cubicBezTo>
                      <a:pt x="170" y="70"/>
                      <a:pt x="168" y="72"/>
                      <a:pt x="167" y="74"/>
                    </a:cubicBezTo>
                    <a:cubicBezTo>
                      <a:pt x="166" y="75"/>
                      <a:pt x="165" y="76"/>
                      <a:pt x="164" y="77"/>
                    </a:cubicBezTo>
                    <a:cubicBezTo>
                      <a:pt x="163" y="79"/>
                      <a:pt x="162" y="79"/>
                      <a:pt x="160" y="77"/>
                    </a:cubicBezTo>
                    <a:cubicBezTo>
                      <a:pt x="158" y="76"/>
                      <a:pt x="157" y="75"/>
                      <a:pt x="158" y="73"/>
                    </a:cubicBezTo>
                    <a:cubicBezTo>
                      <a:pt x="160" y="63"/>
                      <a:pt x="163" y="54"/>
                      <a:pt x="164" y="44"/>
                    </a:cubicBezTo>
                    <a:cubicBezTo>
                      <a:pt x="166" y="29"/>
                      <a:pt x="163" y="11"/>
                      <a:pt x="149" y="4"/>
                    </a:cubicBezTo>
                    <a:cubicBezTo>
                      <a:pt x="144" y="1"/>
                      <a:pt x="137" y="0"/>
                      <a:pt x="131" y="2"/>
                    </a:cubicBezTo>
                    <a:cubicBezTo>
                      <a:pt x="128" y="3"/>
                      <a:pt x="125" y="5"/>
                      <a:pt x="123" y="7"/>
                    </a:cubicBezTo>
                    <a:cubicBezTo>
                      <a:pt x="119" y="11"/>
                      <a:pt x="115" y="14"/>
                      <a:pt x="109" y="14"/>
                    </a:cubicBezTo>
                    <a:cubicBezTo>
                      <a:pt x="100" y="13"/>
                      <a:pt x="92" y="10"/>
                      <a:pt x="84" y="12"/>
                    </a:cubicBezTo>
                    <a:cubicBezTo>
                      <a:pt x="77" y="13"/>
                      <a:pt x="70" y="17"/>
                      <a:pt x="66" y="23"/>
                    </a:cubicBezTo>
                    <a:cubicBezTo>
                      <a:pt x="55" y="36"/>
                      <a:pt x="58" y="55"/>
                      <a:pt x="70" y="66"/>
                    </a:cubicBezTo>
                    <a:cubicBezTo>
                      <a:pt x="81" y="77"/>
                      <a:pt x="96" y="82"/>
                      <a:pt x="108" y="91"/>
                    </a:cubicBezTo>
                    <a:cubicBezTo>
                      <a:pt x="88" y="97"/>
                      <a:pt x="70" y="76"/>
                      <a:pt x="55" y="66"/>
                    </a:cubicBezTo>
                    <a:cubicBezTo>
                      <a:pt x="48" y="62"/>
                      <a:pt x="39" y="58"/>
                      <a:pt x="31" y="59"/>
                    </a:cubicBezTo>
                    <a:cubicBezTo>
                      <a:pt x="22" y="61"/>
                      <a:pt x="23" y="69"/>
                      <a:pt x="23" y="77"/>
                    </a:cubicBezTo>
                    <a:cubicBezTo>
                      <a:pt x="23" y="88"/>
                      <a:pt x="11" y="89"/>
                      <a:pt x="6" y="96"/>
                    </a:cubicBezTo>
                    <a:cubicBezTo>
                      <a:pt x="0" y="103"/>
                      <a:pt x="0" y="112"/>
                      <a:pt x="2" y="120"/>
                    </a:cubicBezTo>
                    <a:cubicBezTo>
                      <a:pt x="3" y="125"/>
                      <a:pt x="4" y="130"/>
                      <a:pt x="6" y="134"/>
                    </a:cubicBezTo>
                    <a:cubicBezTo>
                      <a:pt x="8" y="137"/>
                      <a:pt x="10" y="139"/>
                      <a:pt x="14" y="138"/>
                    </a:cubicBezTo>
                    <a:cubicBezTo>
                      <a:pt x="24" y="138"/>
                      <a:pt x="40" y="131"/>
                      <a:pt x="46" y="143"/>
                    </a:cubicBezTo>
                    <a:cubicBezTo>
                      <a:pt x="48" y="147"/>
                      <a:pt x="48" y="151"/>
                      <a:pt x="52" y="153"/>
                    </a:cubicBezTo>
                    <a:cubicBezTo>
                      <a:pt x="56" y="156"/>
                      <a:pt x="62" y="155"/>
                      <a:pt x="66" y="155"/>
                    </a:cubicBezTo>
                    <a:cubicBezTo>
                      <a:pt x="71" y="154"/>
                      <a:pt x="76" y="153"/>
                      <a:pt x="81" y="150"/>
                    </a:cubicBezTo>
                    <a:cubicBezTo>
                      <a:pt x="86" y="147"/>
                      <a:pt x="90" y="142"/>
                      <a:pt x="96" y="142"/>
                    </a:cubicBezTo>
                    <a:cubicBezTo>
                      <a:pt x="87" y="159"/>
                      <a:pt x="68" y="168"/>
                      <a:pt x="55" y="181"/>
                    </a:cubicBezTo>
                    <a:cubicBezTo>
                      <a:pt x="49" y="186"/>
                      <a:pt x="43" y="195"/>
                      <a:pt x="47" y="202"/>
                    </a:cubicBezTo>
                    <a:cubicBezTo>
                      <a:pt x="51" y="208"/>
                      <a:pt x="59" y="210"/>
                      <a:pt x="65" y="211"/>
                    </a:cubicBezTo>
                    <a:cubicBezTo>
                      <a:pt x="64" y="214"/>
                      <a:pt x="65" y="217"/>
                      <a:pt x="67" y="220"/>
                    </a:cubicBezTo>
                    <a:cubicBezTo>
                      <a:pt x="71" y="224"/>
                      <a:pt x="76" y="225"/>
                      <a:pt x="81" y="224"/>
                    </a:cubicBezTo>
                    <a:cubicBezTo>
                      <a:pt x="89" y="223"/>
                      <a:pt x="95" y="219"/>
                      <a:pt x="103" y="218"/>
                    </a:cubicBezTo>
                    <a:cubicBezTo>
                      <a:pt x="112" y="218"/>
                      <a:pt x="120" y="220"/>
                      <a:pt x="127" y="225"/>
                    </a:cubicBezTo>
                    <a:cubicBezTo>
                      <a:pt x="137" y="231"/>
                      <a:pt x="149" y="243"/>
                      <a:pt x="161" y="232"/>
                    </a:cubicBezTo>
                    <a:cubicBezTo>
                      <a:pt x="163" y="230"/>
                      <a:pt x="165" y="227"/>
                      <a:pt x="169" y="225"/>
                    </a:cubicBezTo>
                    <a:cubicBezTo>
                      <a:pt x="171" y="224"/>
                      <a:pt x="174" y="223"/>
                      <a:pt x="177" y="222"/>
                    </a:cubicBezTo>
                    <a:cubicBezTo>
                      <a:pt x="182" y="220"/>
                      <a:pt x="185" y="216"/>
                      <a:pt x="185" y="211"/>
                    </a:cubicBezTo>
                    <a:cubicBezTo>
                      <a:pt x="185" y="204"/>
                      <a:pt x="181" y="196"/>
                      <a:pt x="178" y="190"/>
                    </a:cubicBezTo>
                    <a:cubicBezTo>
                      <a:pt x="176" y="187"/>
                      <a:pt x="174" y="183"/>
                      <a:pt x="172" y="180"/>
                    </a:cubicBezTo>
                    <a:cubicBezTo>
                      <a:pt x="169" y="177"/>
                      <a:pt x="165" y="172"/>
                      <a:pt x="168" y="167"/>
                    </a:cubicBezTo>
                    <a:cubicBezTo>
                      <a:pt x="176" y="179"/>
                      <a:pt x="184" y="191"/>
                      <a:pt x="196" y="198"/>
                    </a:cubicBezTo>
                    <a:cubicBezTo>
                      <a:pt x="207" y="205"/>
                      <a:pt x="221" y="208"/>
                      <a:pt x="233" y="202"/>
                    </a:cubicBezTo>
                    <a:cubicBezTo>
                      <a:pt x="238" y="199"/>
                      <a:pt x="243" y="195"/>
                      <a:pt x="245" y="189"/>
                    </a:cubicBezTo>
                    <a:cubicBezTo>
                      <a:pt x="246" y="187"/>
                      <a:pt x="246" y="184"/>
                      <a:pt x="247" y="182"/>
                    </a:cubicBezTo>
                    <a:cubicBezTo>
                      <a:pt x="248" y="180"/>
                      <a:pt x="247" y="181"/>
                      <a:pt x="249" y="180"/>
                    </a:cubicBezTo>
                    <a:cubicBezTo>
                      <a:pt x="250" y="179"/>
                      <a:pt x="251" y="179"/>
                      <a:pt x="252" y="178"/>
                    </a:cubicBezTo>
                    <a:cubicBezTo>
                      <a:pt x="260" y="173"/>
                      <a:pt x="264" y="162"/>
                      <a:pt x="261" y="153"/>
                    </a:cubicBezTo>
                    <a:cubicBezTo>
                      <a:pt x="267" y="150"/>
                      <a:pt x="273" y="146"/>
                      <a:pt x="275" y="140"/>
                    </a:cubicBezTo>
                    <a:cubicBezTo>
                      <a:pt x="277" y="133"/>
                      <a:pt x="273" y="127"/>
                      <a:pt x="267" y="124"/>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46" name="Group 45"/>
            <p:cNvGrpSpPr/>
            <p:nvPr/>
          </p:nvGrpSpPr>
          <p:grpSpPr>
            <a:xfrm>
              <a:off x="8916988" y="4733926"/>
              <a:ext cx="238125" cy="215900"/>
              <a:chOff x="8916988" y="4733926"/>
              <a:chExt cx="238125" cy="215900"/>
            </a:xfrm>
          </p:grpSpPr>
          <p:sp>
            <p:nvSpPr>
              <p:cNvPr id="68" name="Freeform 87"/>
              <p:cNvSpPr>
                <a:spLocks/>
              </p:cNvSpPr>
              <p:nvPr/>
            </p:nvSpPr>
            <p:spPr bwMode="auto">
              <a:xfrm>
                <a:off x="8916988" y="4819651"/>
                <a:ext cx="47625" cy="49213"/>
              </a:xfrm>
              <a:custGeom>
                <a:avLst/>
                <a:gdLst>
                  <a:gd name="T0" fmla="*/ 9 w 18"/>
                  <a:gd name="T1" fmla="*/ 0 h 19"/>
                  <a:gd name="T2" fmla="*/ 3 w 18"/>
                  <a:gd name="T3" fmla="*/ 3 h 19"/>
                  <a:gd name="T4" fmla="*/ 0 w 18"/>
                  <a:gd name="T5" fmla="*/ 10 h 19"/>
                  <a:gd name="T6" fmla="*/ 9 w 18"/>
                  <a:gd name="T7" fmla="*/ 19 h 19"/>
                  <a:gd name="T8" fmla="*/ 15 w 18"/>
                  <a:gd name="T9" fmla="*/ 17 h 19"/>
                  <a:gd name="T10" fmla="*/ 18 w 18"/>
                  <a:gd name="T11" fmla="*/ 10 h 19"/>
                  <a:gd name="T12" fmla="*/ 9 w 18"/>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18" h="19">
                    <a:moveTo>
                      <a:pt x="9" y="0"/>
                    </a:moveTo>
                    <a:cubicBezTo>
                      <a:pt x="7" y="0"/>
                      <a:pt x="4" y="1"/>
                      <a:pt x="3" y="3"/>
                    </a:cubicBezTo>
                    <a:cubicBezTo>
                      <a:pt x="1" y="5"/>
                      <a:pt x="0" y="7"/>
                      <a:pt x="0" y="10"/>
                    </a:cubicBezTo>
                    <a:cubicBezTo>
                      <a:pt x="0" y="14"/>
                      <a:pt x="4" y="19"/>
                      <a:pt x="9" y="19"/>
                    </a:cubicBezTo>
                    <a:cubicBezTo>
                      <a:pt x="11" y="19"/>
                      <a:pt x="14" y="18"/>
                      <a:pt x="15" y="17"/>
                    </a:cubicBezTo>
                    <a:cubicBezTo>
                      <a:pt x="17" y="15"/>
                      <a:pt x="18" y="12"/>
                      <a:pt x="18" y="10"/>
                    </a:cubicBezTo>
                    <a:cubicBezTo>
                      <a:pt x="18" y="5"/>
                      <a:pt x="14" y="0"/>
                      <a:pt x="9"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69" name="Freeform 88"/>
              <p:cNvSpPr>
                <a:spLocks/>
              </p:cNvSpPr>
              <p:nvPr/>
            </p:nvSpPr>
            <p:spPr bwMode="auto">
              <a:xfrm>
                <a:off x="8928100" y="4875213"/>
                <a:ext cx="36513" cy="33338"/>
              </a:xfrm>
              <a:custGeom>
                <a:avLst/>
                <a:gdLst>
                  <a:gd name="T0" fmla="*/ 7 w 14"/>
                  <a:gd name="T1" fmla="*/ 0 h 13"/>
                  <a:gd name="T2" fmla="*/ 0 w 14"/>
                  <a:gd name="T3" fmla="*/ 6 h 13"/>
                  <a:gd name="T4" fmla="*/ 7 w 14"/>
                  <a:gd name="T5" fmla="*/ 13 h 13"/>
                  <a:gd name="T6" fmla="*/ 14 w 14"/>
                  <a:gd name="T7" fmla="*/ 7 h 13"/>
                  <a:gd name="T8" fmla="*/ 7 w 14"/>
                  <a:gd name="T9" fmla="*/ 0 h 13"/>
                </a:gdLst>
                <a:ahLst/>
                <a:cxnLst>
                  <a:cxn ang="0">
                    <a:pos x="T0" y="T1"/>
                  </a:cxn>
                  <a:cxn ang="0">
                    <a:pos x="T2" y="T3"/>
                  </a:cxn>
                  <a:cxn ang="0">
                    <a:pos x="T4" y="T5"/>
                  </a:cxn>
                  <a:cxn ang="0">
                    <a:pos x="T6" y="T7"/>
                  </a:cxn>
                  <a:cxn ang="0">
                    <a:pos x="T8" y="T9"/>
                  </a:cxn>
                </a:cxnLst>
                <a:rect l="0" t="0" r="r" b="b"/>
                <a:pathLst>
                  <a:path w="14" h="13">
                    <a:moveTo>
                      <a:pt x="7" y="0"/>
                    </a:moveTo>
                    <a:cubicBezTo>
                      <a:pt x="4" y="0"/>
                      <a:pt x="0" y="2"/>
                      <a:pt x="0" y="6"/>
                    </a:cubicBezTo>
                    <a:cubicBezTo>
                      <a:pt x="0" y="10"/>
                      <a:pt x="3" y="13"/>
                      <a:pt x="7" y="13"/>
                    </a:cubicBezTo>
                    <a:cubicBezTo>
                      <a:pt x="10" y="13"/>
                      <a:pt x="14" y="10"/>
                      <a:pt x="14" y="7"/>
                    </a:cubicBezTo>
                    <a:cubicBezTo>
                      <a:pt x="14" y="3"/>
                      <a:pt x="11"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70" name="Freeform 89"/>
              <p:cNvSpPr>
                <a:spLocks/>
              </p:cNvSpPr>
              <p:nvPr/>
            </p:nvSpPr>
            <p:spPr bwMode="auto">
              <a:xfrm>
                <a:off x="8916988" y="4775201"/>
                <a:ext cx="41275" cy="39688"/>
              </a:xfrm>
              <a:custGeom>
                <a:avLst/>
                <a:gdLst>
                  <a:gd name="T0" fmla="*/ 15 w 16"/>
                  <a:gd name="T1" fmla="*/ 5 h 15"/>
                  <a:gd name="T2" fmla="*/ 11 w 16"/>
                  <a:gd name="T3" fmla="*/ 1 h 15"/>
                  <a:gd name="T4" fmla="*/ 11 w 16"/>
                  <a:gd name="T5" fmla="*/ 1 h 15"/>
                  <a:gd name="T6" fmla="*/ 2 w 16"/>
                  <a:gd name="T7" fmla="*/ 10 h 15"/>
                  <a:gd name="T8" fmla="*/ 7 w 16"/>
                  <a:gd name="T9" fmla="*/ 15 h 15"/>
                  <a:gd name="T10" fmla="*/ 14 w 16"/>
                  <a:gd name="T11" fmla="*/ 12 h 15"/>
                  <a:gd name="T12" fmla="*/ 15 w 16"/>
                  <a:gd name="T13" fmla="*/ 11 h 15"/>
                  <a:gd name="T14" fmla="*/ 15 w 16"/>
                  <a:gd name="T15" fmla="*/ 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5">
                    <a:moveTo>
                      <a:pt x="15" y="5"/>
                    </a:moveTo>
                    <a:cubicBezTo>
                      <a:pt x="14" y="3"/>
                      <a:pt x="13" y="2"/>
                      <a:pt x="11" y="1"/>
                    </a:cubicBezTo>
                    <a:cubicBezTo>
                      <a:pt x="11" y="1"/>
                      <a:pt x="11" y="1"/>
                      <a:pt x="11" y="1"/>
                    </a:cubicBezTo>
                    <a:cubicBezTo>
                      <a:pt x="5" y="0"/>
                      <a:pt x="0" y="5"/>
                      <a:pt x="2" y="10"/>
                    </a:cubicBezTo>
                    <a:cubicBezTo>
                      <a:pt x="3" y="13"/>
                      <a:pt x="5" y="14"/>
                      <a:pt x="7" y="15"/>
                    </a:cubicBezTo>
                    <a:cubicBezTo>
                      <a:pt x="10" y="15"/>
                      <a:pt x="13" y="14"/>
                      <a:pt x="14" y="12"/>
                    </a:cubicBezTo>
                    <a:cubicBezTo>
                      <a:pt x="15" y="11"/>
                      <a:pt x="15" y="11"/>
                      <a:pt x="15" y="11"/>
                    </a:cubicBezTo>
                    <a:cubicBezTo>
                      <a:pt x="16" y="10"/>
                      <a:pt x="16" y="7"/>
                      <a:pt x="15" y="5"/>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71" name="Freeform 90"/>
              <p:cNvSpPr>
                <a:spLocks noEditPoints="1"/>
              </p:cNvSpPr>
              <p:nvPr/>
            </p:nvSpPr>
            <p:spPr bwMode="auto">
              <a:xfrm>
                <a:off x="8956675" y="4733926"/>
                <a:ext cx="198438" cy="215900"/>
              </a:xfrm>
              <a:custGeom>
                <a:avLst/>
                <a:gdLst>
                  <a:gd name="T0" fmla="*/ 63 w 76"/>
                  <a:gd name="T1" fmla="*/ 45 h 83"/>
                  <a:gd name="T2" fmla="*/ 59 w 76"/>
                  <a:gd name="T3" fmla="*/ 39 h 83"/>
                  <a:gd name="T4" fmla="*/ 71 w 76"/>
                  <a:gd name="T5" fmla="*/ 38 h 83"/>
                  <a:gd name="T6" fmla="*/ 71 w 76"/>
                  <a:gd name="T7" fmla="*/ 30 h 83"/>
                  <a:gd name="T8" fmla="*/ 58 w 76"/>
                  <a:gd name="T9" fmla="*/ 28 h 83"/>
                  <a:gd name="T10" fmla="*/ 49 w 76"/>
                  <a:gd name="T11" fmla="*/ 22 h 83"/>
                  <a:gd name="T12" fmla="*/ 56 w 76"/>
                  <a:gd name="T13" fmla="*/ 13 h 83"/>
                  <a:gd name="T14" fmla="*/ 40 w 76"/>
                  <a:gd name="T15" fmla="*/ 6 h 83"/>
                  <a:gd name="T16" fmla="*/ 34 w 76"/>
                  <a:gd name="T17" fmla="*/ 2 h 83"/>
                  <a:gd name="T18" fmla="*/ 24 w 76"/>
                  <a:gd name="T19" fmla="*/ 8 h 83"/>
                  <a:gd name="T20" fmla="*/ 7 w 76"/>
                  <a:gd name="T21" fmla="*/ 22 h 83"/>
                  <a:gd name="T22" fmla="*/ 8 w 76"/>
                  <a:gd name="T23" fmla="*/ 38 h 83"/>
                  <a:gd name="T24" fmla="*/ 16 w 76"/>
                  <a:gd name="T25" fmla="*/ 27 h 83"/>
                  <a:gd name="T26" fmla="*/ 22 w 76"/>
                  <a:gd name="T27" fmla="*/ 31 h 83"/>
                  <a:gd name="T28" fmla="*/ 16 w 76"/>
                  <a:gd name="T29" fmla="*/ 36 h 83"/>
                  <a:gd name="T30" fmla="*/ 14 w 76"/>
                  <a:gd name="T31" fmla="*/ 42 h 83"/>
                  <a:gd name="T32" fmla="*/ 4 w 76"/>
                  <a:gd name="T33" fmla="*/ 49 h 83"/>
                  <a:gd name="T34" fmla="*/ 6 w 76"/>
                  <a:gd name="T35" fmla="*/ 61 h 83"/>
                  <a:gd name="T36" fmla="*/ 9 w 76"/>
                  <a:gd name="T37" fmla="*/ 77 h 83"/>
                  <a:gd name="T38" fmla="*/ 17 w 76"/>
                  <a:gd name="T39" fmla="*/ 64 h 83"/>
                  <a:gd name="T40" fmla="*/ 21 w 76"/>
                  <a:gd name="T41" fmla="*/ 70 h 83"/>
                  <a:gd name="T42" fmla="*/ 25 w 76"/>
                  <a:gd name="T43" fmla="*/ 83 h 83"/>
                  <a:gd name="T44" fmla="*/ 35 w 76"/>
                  <a:gd name="T45" fmla="*/ 83 h 83"/>
                  <a:gd name="T46" fmla="*/ 39 w 76"/>
                  <a:gd name="T47" fmla="*/ 77 h 83"/>
                  <a:gd name="T48" fmla="*/ 51 w 76"/>
                  <a:gd name="T49" fmla="*/ 75 h 83"/>
                  <a:gd name="T50" fmla="*/ 53 w 76"/>
                  <a:gd name="T51" fmla="*/ 65 h 83"/>
                  <a:gd name="T52" fmla="*/ 67 w 76"/>
                  <a:gd name="T53" fmla="*/ 52 h 83"/>
                  <a:gd name="T54" fmla="*/ 69 w 76"/>
                  <a:gd name="T55" fmla="*/ 41 h 83"/>
                  <a:gd name="T56" fmla="*/ 41 w 76"/>
                  <a:gd name="T57" fmla="*/ 24 h 83"/>
                  <a:gd name="T58" fmla="*/ 41 w 76"/>
                  <a:gd name="T59" fmla="*/ 21 h 83"/>
                  <a:gd name="T60" fmla="*/ 35 w 76"/>
                  <a:gd name="T61" fmla="*/ 73 h 83"/>
                  <a:gd name="T62" fmla="*/ 30 w 76"/>
                  <a:gd name="T63" fmla="*/ 75 h 83"/>
                  <a:gd name="T64" fmla="*/ 35 w 76"/>
                  <a:gd name="T65" fmla="*/ 71 h 83"/>
                  <a:gd name="T66" fmla="*/ 35 w 76"/>
                  <a:gd name="T67" fmla="*/ 73 h 83"/>
                  <a:gd name="T68" fmla="*/ 41 w 76"/>
                  <a:gd name="T69" fmla="*/ 47 h 83"/>
                  <a:gd name="T70" fmla="*/ 32 w 76"/>
                  <a:gd name="T71" fmla="*/ 49 h 83"/>
                  <a:gd name="T72" fmla="*/ 32 w 76"/>
                  <a:gd name="T73" fmla="*/ 34 h 83"/>
                  <a:gd name="T74" fmla="*/ 36 w 76"/>
                  <a:gd name="T75" fmla="*/ 34 h 83"/>
                  <a:gd name="T76" fmla="*/ 47 w 76"/>
                  <a:gd name="T77" fmla="*/ 4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 h="83">
                    <a:moveTo>
                      <a:pt x="69" y="41"/>
                    </a:moveTo>
                    <a:cubicBezTo>
                      <a:pt x="66" y="41"/>
                      <a:pt x="64" y="43"/>
                      <a:pt x="63" y="45"/>
                    </a:cubicBezTo>
                    <a:cubicBezTo>
                      <a:pt x="62" y="43"/>
                      <a:pt x="59" y="42"/>
                      <a:pt x="57" y="42"/>
                    </a:cubicBezTo>
                    <a:cubicBezTo>
                      <a:pt x="57" y="41"/>
                      <a:pt x="58" y="40"/>
                      <a:pt x="59" y="39"/>
                    </a:cubicBezTo>
                    <a:cubicBezTo>
                      <a:pt x="60" y="41"/>
                      <a:pt x="62" y="42"/>
                      <a:pt x="64" y="42"/>
                    </a:cubicBezTo>
                    <a:cubicBezTo>
                      <a:pt x="67" y="42"/>
                      <a:pt x="69" y="40"/>
                      <a:pt x="71" y="38"/>
                    </a:cubicBezTo>
                    <a:cubicBezTo>
                      <a:pt x="72" y="36"/>
                      <a:pt x="73" y="32"/>
                      <a:pt x="71" y="30"/>
                    </a:cubicBezTo>
                    <a:cubicBezTo>
                      <a:pt x="71" y="30"/>
                      <a:pt x="71" y="30"/>
                      <a:pt x="71" y="30"/>
                    </a:cubicBezTo>
                    <a:cubicBezTo>
                      <a:pt x="69" y="27"/>
                      <a:pt x="67" y="26"/>
                      <a:pt x="64" y="25"/>
                    </a:cubicBezTo>
                    <a:cubicBezTo>
                      <a:pt x="62" y="25"/>
                      <a:pt x="60" y="26"/>
                      <a:pt x="58" y="28"/>
                    </a:cubicBezTo>
                    <a:cubicBezTo>
                      <a:pt x="58" y="28"/>
                      <a:pt x="57" y="27"/>
                      <a:pt x="57" y="26"/>
                    </a:cubicBezTo>
                    <a:cubicBezTo>
                      <a:pt x="54" y="24"/>
                      <a:pt x="52" y="23"/>
                      <a:pt x="49" y="22"/>
                    </a:cubicBezTo>
                    <a:cubicBezTo>
                      <a:pt x="50" y="22"/>
                      <a:pt x="52" y="21"/>
                      <a:pt x="53" y="20"/>
                    </a:cubicBezTo>
                    <a:cubicBezTo>
                      <a:pt x="55" y="19"/>
                      <a:pt x="56" y="16"/>
                      <a:pt x="56" y="13"/>
                    </a:cubicBezTo>
                    <a:cubicBezTo>
                      <a:pt x="56" y="8"/>
                      <a:pt x="52" y="3"/>
                      <a:pt x="47" y="3"/>
                    </a:cubicBezTo>
                    <a:cubicBezTo>
                      <a:pt x="44" y="3"/>
                      <a:pt x="42" y="4"/>
                      <a:pt x="40" y="6"/>
                    </a:cubicBezTo>
                    <a:cubicBezTo>
                      <a:pt x="40" y="6"/>
                      <a:pt x="39" y="6"/>
                      <a:pt x="39" y="7"/>
                    </a:cubicBezTo>
                    <a:cubicBezTo>
                      <a:pt x="38" y="4"/>
                      <a:pt x="37" y="2"/>
                      <a:pt x="34" y="2"/>
                    </a:cubicBezTo>
                    <a:cubicBezTo>
                      <a:pt x="34" y="2"/>
                      <a:pt x="34" y="2"/>
                      <a:pt x="34" y="2"/>
                    </a:cubicBezTo>
                    <a:cubicBezTo>
                      <a:pt x="29" y="0"/>
                      <a:pt x="24" y="4"/>
                      <a:pt x="24" y="8"/>
                    </a:cubicBezTo>
                    <a:cubicBezTo>
                      <a:pt x="23" y="7"/>
                      <a:pt x="20" y="5"/>
                      <a:pt x="17" y="5"/>
                    </a:cubicBezTo>
                    <a:cubicBezTo>
                      <a:pt x="7" y="5"/>
                      <a:pt x="4" y="15"/>
                      <a:pt x="7" y="22"/>
                    </a:cubicBezTo>
                    <a:cubicBezTo>
                      <a:pt x="3" y="22"/>
                      <a:pt x="0" y="26"/>
                      <a:pt x="0" y="30"/>
                    </a:cubicBezTo>
                    <a:cubicBezTo>
                      <a:pt x="0" y="34"/>
                      <a:pt x="3" y="38"/>
                      <a:pt x="8" y="38"/>
                    </a:cubicBezTo>
                    <a:cubicBezTo>
                      <a:pt x="13" y="38"/>
                      <a:pt x="17" y="35"/>
                      <a:pt x="17" y="30"/>
                    </a:cubicBezTo>
                    <a:cubicBezTo>
                      <a:pt x="17" y="29"/>
                      <a:pt x="17" y="28"/>
                      <a:pt x="16" y="27"/>
                    </a:cubicBezTo>
                    <a:cubicBezTo>
                      <a:pt x="17" y="27"/>
                      <a:pt x="18" y="26"/>
                      <a:pt x="19" y="26"/>
                    </a:cubicBezTo>
                    <a:cubicBezTo>
                      <a:pt x="20" y="28"/>
                      <a:pt x="20" y="30"/>
                      <a:pt x="22" y="31"/>
                    </a:cubicBezTo>
                    <a:cubicBezTo>
                      <a:pt x="22" y="31"/>
                      <a:pt x="22" y="31"/>
                      <a:pt x="22" y="31"/>
                    </a:cubicBezTo>
                    <a:cubicBezTo>
                      <a:pt x="20" y="32"/>
                      <a:pt x="17" y="34"/>
                      <a:pt x="16" y="36"/>
                    </a:cubicBezTo>
                    <a:cubicBezTo>
                      <a:pt x="16" y="36"/>
                      <a:pt x="16" y="36"/>
                      <a:pt x="16" y="36"/>
                    </a:cubicBezTo>
                    <a:cubicBezTo>
                      <a:pt x="15" y="38"/>
                      <a:pt x="14" y="40"/>
                      <a:pt x="14" y="42"/>
                    </a:cubicBezTo>
                    <a:cubicBezTo>
                      <a:pt x="11" y="42"/>
                      <a:pt x="9" y="43"/>
                      <a:pt x="6" y="45"/>
                    </a:cubicBezTo>
                    <a:cubicBezTo>
                      <a:pt x="5" y="46"/>
                      <a:pt x="4" y="47"/>
                      <a:pt x="4" y="49"/>
                    </a:cubicBezTo>
                    <a:cubicBezTo>
                      <a:pt x="2" y="52"/>
                      <a:pt x="2" y="56"/>
                      <a:pt x="4" y="58"/>
                    </a:cubicBezTo>
                    <a:cubicBezTo>
                      <a:pt x="5" y="59"/>
                      <a:pt x="5" y="60"/>
                      <a:pt x="6" y="61"/>
                    </a:cubicBezTo>
                    <a:cubicBezTo>
                      <a:pt x="6" y="62"/>
                      <a:pt x="7" y="62"/>
                      <a:pt x="8" y="63"/>
                    </a:cubicBezTo>
                    <a:cubicBezTo>
                      <a:pt x="0" y="64"/>
                      <a:pt x="0" y="77"/>
                      <a:pt x="9" y="77"/>
                    </a:cubicBezTo>
                    <a:cubicBezTo>
                      <a:pt x="16" y="77"/>
                      <a:pt x="18" y="69"/>
                      <a:pt x="15" y="65"/>
                    </a:cubicBezTo>
                    <a:cubicBezTo>
                      <a:pt x="15" y="65"/>
                      <a:pt x="16" y="65"/>
                      <a:pt x="17" y="64"/>
                    </a:cubicBezTo>
                    <a:cubicBezTo>
                      <a:pt x="17" y="66"/>
                      <a:pt x="18" y="68"/>
                      <a:pt x="19" y="69"/>
                    </a:cubicBezTo>
                    <a:cubicBezTo>
                      <a:pt x="20" y="69"/>
                      <a:pt x="20" y="70"/>
                      <a:pt x="21" y="70"/>
                    </a:cubicBezTo>
                    <a:cubicBezTo>
                      <a:pt x="18" y="72"/>
                      <a:pt x="17" y="75"/>
                      <a:pt x="18" y="78"/>
                    </a:cubicBezTo>
                    <a:cubicBezTo>
                      <a:pt x="18" y="81"/>
                      <a:pt x="22" y="83"/>
                      <a:pt x="25" y="83"/>
                    </a:cubicBezTo>
                    <a:cubicBezTo>
                      <a:pt x="27" y="82"/>
                      <a:pt x="29" y="81"/>
                      <a:pt x="30" y="79"/>
                    </a:cubicBezTo>
                    <a:cubicBezTo>
                      <a:pt x="30" y="81"/>
                      <a:pt x="32" y="83"/>
                      <a:pt x="35" y="83"/>
                    </a:cubicBezTo>
                    <a:cubicBezTo>
                      <a:pt x="38" y="83"/>
                      <a:pt x="40" y="80"/>
                      <a:pt x="39" y="77"/>
                    </a:cubicBezTo>
                    <a:cubicBezTo>
                      <a:pt x="39" y="77"/>
                      <a:pt x="39" y="77"/>
                      <a:pt x="39" y="77"/>
                    </a:cubicBezTo>
                    <a:cubicBezTo>
                      <a:pt x="41" y="78"/>
                      <a:pt x="42" y="78"/>
                      <a:pt x="44" y="78"/>
                    </a:cubicBezTo>
                    <a:cubicBezTo>
                      <a:pt x="46" y="78"/>
                      <a:pt x="49" y="77"/>
                      <a:pt x="51" y="75"/>
                    </a:cubicBezTo>
                    <a:cubicBezTo>
                      <a:pt x="53" y="74"/>
                      <a:pt x="54" y="71"/>
                      <a:pt x="54" y="68"/>
                    </a:cubicBezTo>
                    <a:cubicBezTo>
                      <a:pt x="54" y="67"/>
                      <a:pt x="54" y="66"/>
                      <a:pt x="53" y="65"/>
                    </a:cubicBezTo>
                    <a:cubicBezTo>
                      <a:pt x="54" y="66"/>
                      <a:pt x="55" y="66"/>
                      <a:pt x="55" y="66"/>
                    </a:cubicBezTo>
                    <a:cubicBezTo>
                      <a:pt x="64" y="66"/>
                      <a:pt x="67" y="59"/>
                      <a:pt x="67" y="52"/>
                    </a:cubicBezTo>
                    <a:cubicBezTo>
                      <a:pt x="67" y="52"/>
                      <a:pt x="68" y="53"/>
                      <a:pt x="69" y="53"/>
                    </a:cubicBezTo>
                    <a:cubicBezTo>
                      <a:pt x="76" y="53"/>
                      <a:pt x="76" y="41"/>
                      <a:pt x="69" y="41"/>
                    </a:cubicBezTo>
                    <a:close/>
                    <a:moveTo>
                      <a:pt x="45" y="23"/>
                    </a:moveTo>
                    <a:cubicBezTo>
                      <a:pt x="44" y="23"/>
                      <a:pt x="42" y="23"/>
                      <a:pt x="41" y="24"/>
                    </a:cubicBezTo>
                    <a:cubicBezTo>
                      <a:pt x="41" y="24"/>
                      <a:pt x="41" y="24"/>
                      <a:pt x="41" y="23"/>
                    </a:cubicBezTo>
                    <a:cubicBezTo>
                      <a:pt x="41" y="23"/>
                      <a:pt x="41" y="22"/>
                      <a:pt x="41" y="21"/>
                    </a:cubicBezTo>
                    <a:cubicBezTo>
                      <a:pt x="42" y="22"/>
                      <a:pt x="44" y="22"/>
                      <a:pt x="45" y="23"/>
                    </a:cubicBezTo>
                    <a:close/>
                    <a:moveTo>
                      <a:pt x="35" y="73"/>
                    </a:moveTo>
                    <a:cubicBezTo>
                      <a:pt x="33" y="73"/>
                      <a:pt x="31" y="74"/>
                      <a:pt x="30" y="76"/>
                    </a:cubicBezTo>
                    <a:cubicBezTo>
                      <a:pt x="30" y="75"/>
                      <a:pt x="30" y="75"/>
                      <a:pt x="30" y="75"/>
                    </a:cubicBezTo>
                    <a:cubicBezTo>
                      <a:pt x="30" y="74"/>
                      <a:pt x="30" y="73"/>
                      <a:pt x="29" y="72"/>
                    </a:cubicBezTo>
                    <a:cubicBezTo>
                      <a:pt x="31" y="72"/>
                      <a:pt x="33" y="72"/>
                      <a:pt x="35" y="71"/>
                    </a:cubicBezTo>
                    <a:cubicBezTo>
                      <a:pt x="35" y="72"/>
                      <a:pt x="35" y="73"/>
                      <a:pt x="36" y="73"/>
                    </a:cubicBezTo>
                    <a:cubicBezTo>
                      <a:pt x="36" y="73"/>
                      <a:pt x="36" y="73"/>
                      <a:pt x="35" y="73"/>
                    </a:cubicBezTo>
                    <a:close/>
                    <a:moveTo>
                      <a:pt x="46" y="49"/>
                    </a:moveTo>
                    <a:cubicBezTo>
                      <a:pt x="44" y="48"/>
                      <a:pt x="43" y="47"/>
                      <a:pt x="41" y="47"/>
                    </a:cubicBezTo>
                    <a:cubicBezTo>
                      <a:pt x="38" y="47"/>
                      <a:pt x="36" y="48"/>
                      <a:pt x="35" y="51"/>
                    </a:cubicBezTo>
                    <a:cubicBezTo>
                      <a:pt x="34" y="50"/>
                      <a:pt x="33" y="49"/>
                      <a:pt x="32" y="49"/>
                    </a:cubicBezTo>
                    <a:cubicBezTo>
                      <a:pt x="34" y="47"/>
                      <a:pt x="35" y="45"/>
                      <a:pt x="35" y="42"/>
                    </a:cubicBezTo>
                    <a:cubicBezTo>
                      <a:pt x="35" y="39"/>
                      <a:pt x="34" y="36"/>
                      <a:pt x="32" y="34"/>
                    </a:cubicBezTo>
                    <a:cubicBezTo>
                      <a:pt x="33" y="34"/>
                      <a:pt x="35" y="33"/>
                      <a:pt x="36" y="33"/>
                    </a:cubicBezTo>
                    <a:cubicBezTo>
                      <a:pt x="36" y="33"/>
                      <a:pt x="36" y="34"/>
                      <a:pt x="36" y="34"/>
                    </a:cubicBezTo>
                    <a:cubicBezTo>
                      <a:pt x="36" y="37"/>
                      <a:pt x="37" y="40"/>
                      <a:pt x="39" y="42"/>
                    </a:cubicBezTo>
                    <a:cubicBezTo>
                      <a:pt x="41" y="45"/>
                      <a:pt x="44" y="46"/>
                      <a:pt x="47" y="46"/>
                    </a:cubicBezTo>
                    <a:cubicBezTo>
                      <a:pt x="46" y="47"/>
                      <a:pt x="46" y="48"/>
                      <a:pt x="46" y="49"/>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72" name="Freeform 91"/>
              <p:cNvSpPr>
                <a:spLocks/>
              </p:cNvSpPr>
              <p:nvPr/>
            </p:nvSpPr>
            <p:spPr bwMode="auto">
              <a:xfrm>
                <a:off x="9102725" y="4772026"/>
                <a:ext cx="25400" cy="26988"/>
              </a:xfrm>
              <a:custGeom>
                <a:avLst/>
                <a:gdLst>
                  <a:gd name="T0" fmla="*/ 5 w 10"/>
                  <a:gd name="T1" fmla="*/ 0 h 10"/>
                  <a:gd name="T2" fmla="*/ 0 w 10"/>
                  <a:gd name="T3" fmla="*/ 5 h 10"/>
                  <a:gd name="T4" fmla="*/ 5 w 10"/>
                  <a:gd name="T5" fmla="*/ 10 h 10"/>
                  <a:gd name="T6" fmla="*/ 10 w 10"/>
                  <a:gd name="T7" fmla="*/ 5 h 10"/>
                  <a:gd name="T8" fmla="*/ 5 w 10"/>
                  <a:gd name="T9" fmla="*/ 0 h 10"/>
                </a:gdLst>
                <a:ahLst/>
                <a:cxnLst>
                  <a:cxn ang="0">
                    <a:pos x="T0" y="T1"/>
                  </a:cxn>
                  <a:cxn ang="0">
                    <a:pos x="T2" y="T3"/>
                  </a:cxn>
                  <a:cxn ang="0">
                    <a:pos x="T4" y="T5"/>
                  </a:cxn>
                  <a:cxn ang="0">
                    <a:pos x="T6" y="T7"/>
                  </a:cxn>
                  <a:cxn ang="0">
                    <a:pos x="T8" y="T9"/>
                  </a:cxn>
                </a:cxnLst>
                <a:rect l="0" t="0" r="r" b="b"/>
                <a:pathLst>
                  <a:path w="10" h="10">
                    <a:moveTo>
                      <a:pt x="5" y="0"/>
                    </a:moveTo>
                    <a:cubicBezTo>
                      <a:pt x="2" y="0"/>
                      <a:pt x="0" y="2"/>
                      <a:pt x="0" y="5"/>
                    </a:cubicBezTo>
                    <a:cubicBezTo>
                      <a:pt x="0" y="7"/>
                      <a:pt x="2" y="10"/>
                      <a:pt x="5" y="10"/>
                    </a:cubicBezTo>
                    <a:cubicBezTo>
                      <a:pt x="7" y="10"/>
                      <a:pt x="10" y="8"/>
                      <a:pt x="10" y="5"/>
                    </a:cubicBezTo>
                    <a:cubicBezTo>
                      <a:pt x="10" y="2"/>
                      <a:pt x="8" y="0"/>
                      <a:pt x="5"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73" name="Freeform 92"/>
              <p:cNvSpPr>
                <a:spLocks/>
              </p:cNvSpPr>
              <p:nvPr/>
            </p:nvSpPr>
            <p:spPr bwMode="auto">
              <a:xfrm>
                <a:off x="9097963" y="4905376"/>
                <a:ext cx="36513" cy="28575"/>
              </a:xfrm>
              <a:custGeom>
                <a:avLst/>
                <a:gdLst>
                  <a:gd name="T0" fmla="*/ 7 w 14"/>
                  <a:gd name="T1" fmla="*/ 0 h 11"/>
                  <a:gd name="T2" fmla="*/ 7 w 14"/>
                  <a:gd name="T3" fmla="*/ 11 h 11"/>
                  <a:gd name="T4" fmla="*/ 7 w 14"/>
                  <a:gd name="T5" fmla="*/ 0 h 11"/>
                </a:gdLst>
                <a:ahLst/>
                <a:cxnLst>
                  <a:cxn ang="0">
                    <a:pos x="T0" y="T1"/>
                  </a:cxn>
                  <a:cxn ang="0">
                    <a:pos x="T2" y="T3"/>
                  </a:cxn>
                  <a:cxn ang="0">
                    <a:pos x="T4" y="T5"/>
                  </a:cxn>
                </a:cxnLst>
                <a:rect l="0" t="0" r="r" b="b"/>
                <a:pathLst>
                  <a:path w="14" h="11">
                    <a:moveTo>
                      <a:pt x="7" y="0"/>
                    </a:moveTo>
                    <a:cubicBezTo>
                      <a:pt x="0" y="0"/>
                      <a:pt x="0" y="11"/>
                      <a:pt x="7" y="11"/>
                    </a:cubicBezTo>
                    <a:cubicBezTo>
                      <a:pt x="14" y="11"/>
                      <a:pt x="14"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47" name="Group 46"/>
            <p:cNvGrpSpPr/>
            <p:nvPr/>
          </p:nvGrpSpPr>
          <p:grpSpPr>
            <a:xfrm>
              <a:off x="8686800" y="4557713"/>
              <a:ext cx="682626" cy="577851"/>
              <a:chOff x="8686800" y="4557713"/>
              <a:chExt cx="682626" cy="577851"/>
            </a:xfrm>
          </p:grpSpPr>
          <p:sp>
            <p:nvSpPr>
              <p:cNvPr id="48" name="Freeform 93"/>
              <p:cNvSpPr>
                <a:spLocks/>
              </p:cNvSpPr>
              <p:nvPr/>
            </p:nvSpPr>
            <p:spPr bwMode="auto">
              <a:xfrm>
                <a:off x="8843963" y="4919663"/>
                <a:ext cx="104775" cy="146050"/>
              </a:xfrm>
              <a:custGeom>
                <a:avLst/>
                <a:gdLst>
                  <a:gd name="T0" fmla="*/ 39 w 40"/>
                  <a:gd name="T1" fmla="*/ 1 h 56"/>
                  <a:gd name="T2" fmla="*/ 21 w 40"/>
                  <a:gd name="T3" fmla="*/ 27 h 56"/>
                  <a:gd name="T4" fmla="*/ 0 w 40"/>
                  <a:gd name="T5" fmla="*/ 55 h 56"/>
                  <a:gd name="T6" fmla="*/ 1 w 40"/>
                  <a:gd name="T7" fmla="*/ 56 h 56"/>
                  <a:gd name="T8" fmla="*/ 21 w 40"/>
                  <a:gd name="T9" fmla="*/ 29 h 56"/>
                  <a:gd name="T10" fmla="*/ 39 w 40"/>
                  <a:gd name="T11" fmla="*/ 1 h 56"/>
                  <a:gd name="T12" fmla="*/ 39 w 40"/>
                  <a:gd name="T13" fmla="*/ 1 h 56"/>
                </a:gdLst>
                <a:ahLst/>
                <a:cxnLst>
                  <a:cxn ang="0">
                    <a:pos x="T0" y="T1"/>
                  </a:cxn>
                  <a:cxn ang="0">
                    <a:pos x="T2" y="T3"/>
                  </a:cxn>
                  <a:cxn ang="0">
                    <a:pos x="T4" y="T5"/>
                  </a:cxn>
                  <a:cxn ang="0">
                    <a:pos x="T6" y="T7"/>
                  </a:cxn>
                  <a:cxn ang="0">
                    <a:pos x="T8" y="T9"/>
                  </a:cxn>
                  <a:cxn ang="0">
                    <a:pos x="T10" y="T11"/>
                  </a:cxn>
                  <a:cxn ang="0">
                    <a:pos x="T12" y="T13"/>
                  </a:cxn>
                </a:cxnLst>
                <a:rect l="0" t="0" r="r" b="b"/>
                <a:pathLst>
                  <a:path w="40" h="56">
                    <a:moveTo>
                      <a:pt x="39" y="1"/>
                    </a:moveTo>
                    <a:cubicBezTo>
                      <a:pt x="32" y="9"/>
                      <a:pt x="27" y="19"/>
                      <a:pt x="21" y="27"/>
                    </a:cubicBezTo>
                    <a:cubicBezTo>
                      <a:pt x="14" y="37"/>
                      <a:pt x="6" y="45"/>
                      <a:pt x="0" y="55"/>
                    </a:cubicBezTo>
                    <a:cubicBezTo>
                      <a:pt x="0" y="56"/>
                      <a:pt x="1" y="56"/>
                      <a:pt x="1" y="56"/>
                    </a:cubicBezTo>
                    <a:cubicBezTo>
                      <a:pt x="9" y="48"/>
                      <a:pt x="15" y="38"/>
                      <a:pt x="21" y="29"/>
                    </a:cubicBezTo>
                    <a:cubicBezTo>
                      <a:pt x="28" y="21"/>
                      <a:pt x="35" y="11"/>
                      <a:pt x="39" y="1"/>
                    </a:cubicBezTo>
                    <a:cubicBezTo>
                      <a:pt x="40" y="1"/>
                      <a:pt x="39" y="0"/>
                      <a:pt x="39"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9" name="Freeform 94"/>
              <p:cNvSpPr>
                <a:spLocks/>
              </p:cNvSpPr>
              <p:nvPr/>
            </p:nvSpPr>
            <p:spPr bwMode="auto">
              <a:xfrm>
                <a:off x="8899525" y="4937126"/>
                <a:ext cx="61913" cy="138113"/>
              </a:xfrm>
              <a:custGeom>
                <a:avLst/>
                <a:gdLst>
                  <a:gd name="T0" fmla="*/ 23 w 24"/>
                  <a:gd name="T1" fmla="*/ 0 h 53"/>
                  <a:gd name="T2" fmla="*/ 22 w 24"/>
                  <a:gd name="T3" fmla="*/ 0 h 53"/>
                  <a:gd name="T4" fmla="*/ 22 w 24"/>
                  <a:gd name="T5" fmla="*/ 0 h 53"/>
                  <a:gd name="T6" fmla="*/ 11 w 24"/>
                  <a:gd name="T7" fmla="*/ 25 h 53"/>
                  <a:gd name="T8" fmla="*/ 0 w 24"/>
                  <a:gd name="T9" fmla="*/ 52 h 53"/>
                  <a:gd name="T10" fmla="*/ 1 w 24"/>
                  <a:gd name="T11" fmla="*/ 53 h 53"/>
                  <a:gd name="T12" fmla="*/ 11 w 24"/>
                  <a:gd name="T13" fmla="*/ 28 h 53"/>
                  <a:gd name="T14" fmla="*/ 22 w 24"/>
                  <a:gd name="T15" fmla="*/ 2 h 53"/>
                  <a:gd name="T16" fmla="*/ 20 w 24"/>
                  <a:gd name="T17" fmla="*/ 26 h 53"/>
                  <a:gd name="T18" fmla="*/ 15 w 24"/>
                  <a:gd name="T19" fmla="*/ 51 h 53"/>
                  <a:gd name="T20" fmla="*/ 16 w 24"/>
                  <a:gd name="T21" fmla="*/ 51 h 53"/>
                  <a:gd name="T22" fmla="*/ 22 w 24"/>
                  <a:gd name="T23" fmla="*/ 26 h 53"/>
                  <a:gd name="T24" fmla="*/ 23 w 24"/>
                  <a:gd name="T25"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53">
                    <a:moveTo>
                      <a:pt x="23" y="0"/>
                    </a:moveTo>
                    <a:cubicBezTo>
                      <a:pt x="23" y="0"/>
                      <a:pt x="22" y="0"/>
                      <a:pt x="22" y="0"/>
                    </a:cubicBezTo>
                    <a:cubicBezTo>
                      <a:pt x="22" y="0"/>
                      <a:pt x="22" y="0"/>
                      <a:pt x="22" y="0"/>
                    </a:cubicBezTo>
                    <a:cubicBezTo>
                      <a:pt x="18" y="8"/>
                      <a:pt x="14" y="16"/>
                      <a:pt x="11" y="25"/>
                    </a:cubicBezTo>
                    <a:cubicBezTo>
                      <a:pt x="7" y="34"/>
                      <a:pt x="2" y="43"/>
                      <a:pt x="0" y="52"/>
                    </a:cubicBezTo>
                    <a:cubicBezTo>
                      <a:pt x="0" y="53"/>
                      <a:pt x="1" y="53"/>
                      <a:pt x="1" y="53"/>
                    </a:cubicBezTo>
                    <a:cubicBezTo>
                      <a:pt x="5" y="45"/>
                      <a:pt x="8" y="36"/>
                      <a:pt x="11" y="28"/>
                    </a:cubicBezTo>
                    <a:cubicBezTo>
                      <a:pt x="15" y="19"/>
                      <a:pt x="19" y="10"/>
                      <a:pt x="22" y="2"/>
                    </a:cubicBezTo>
                    <a:cubicBezTo>
                      <a:pt x="21" y="10"/>
                      <a:pt x="21" y="18"/>
                      <a:pt x="20" y="26"/>
                    </a:cubicBezTo>
                    <a:cubicBezTo>
                      <a:pt x="18" y="34"/>
                      <a:pt x="16" y="43"/>
                      <a:pt x="15" y="51"/>
                    </a:cubicBezTo>
                    <a:cubicBezTo>
                      <a:pt x="15" y="52"/>
                      <a:pt x="16" y="52"/>
                      <a:pt x="16" y="51"/>
                    </a:cubicBezTo>
                    <a:cubicBezTo>
                      <a:pt x="19" y="44"/>
                      <a:pt x="21" y="34"/>
                      <a:pt x="22" y="26"/>
                    </a:cubicBezTo>
                    <a:cubicBezTo>
                      <a:pt x="23" y="18"/>
                      <a:pt x="24" y="9"/>
                      <a:pt x="23"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0" name="Freeform 95"/>
              <p:cNvSpPr>
                <a:spLocks/>
              </p:cNvSpPr>
              <p:nvPr/>
            </p:nvSpPr>
            <p:spPr bwMode="auto">
              <a:xfrm>
                <a:off x="8997950" y="4949826"/>
                <a:ext cx="49213" cy="185738"/>
              </a:xfrm>
              <a:custGeom>
                <a:avLst/>
                <a:gdLst>
                  <a:gd name="T0" fmla="*/ 14 w 19"/>
                  <a:gd name="T1" fmla="*/ 38 h 71"/>
                  <a:gd name="T2" fmla="*/ 6 w 19"/>
                  <a:gd name="T3" fmla="*/ 3 h 71"/>
                  <a:gd name="T4" fmla="*/ 5 w 19"/>
                  <a:gd name="T5" fmla="*/ 2 h 71"/>
                  <a:gd name="T6" fmla="*/ 5 w 19"/>
                  <a:gd name="T7" fmla="*/ 1 h 71"/>
                  <a:gd name="T8" fmla="*/ 4 w 19"/>
                  <a:gd name="T9" fmla="*/ 1 h 71"/>
                  <a:gd name="T10" fmla="*/ 2 w 19"/>
                  <a:gd name="T11" fmla="*/ 59 h 71"/>
                  <a:gd name="T12" fmla="*/ 4 w 19"/>
                  <a:gd name="T13" fmla="*/ 59 h 71"/>
                  <a:gd name="T14" fmla="*/ 5 w 19"/>
                  <a:gd name="T15" fmla="*/ 5 h 71"/>
                  <a:gd name="T16" fmla="*/ 11 w 19"/>
                  <a:gd name="T17" fmla="*/ 38 h 71"/>
                  <a:gd name="T18" fmla="*/ 17 w 19"/>
                  <a:gd name="T19" fmla="*/ 71 h 71"/>
                  <a:gd name="T20" fmla="*/ 18 w 19"/>
                  <a:gd name="T21" fmla="*/ 70 h 71"/>
                  <a:gd name="T22" fmla="*/ 14 w 19"/>
                  <a:gd name="T23" fmla="*/ 38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71">
                    <a:moveTo>
                      <a:pt x="14" y="38"/>
                    </a:moveTo>
                    <a:cubicBezTo>
                      <a:pt x="11" y="26"/>
                      <a:pt x="9" y="14"/>
                      <a:pt x="6" y="3"/>
                    </a:cubicBezTo>
                    <a:cubicBezTo>
                      <a:pt x="6" y="2"/>
                      <a:pt x="5" y="2"/>
                      <a:pt x="5" y="2"/>
                    </a:cubicBezTo>
                    <a:cubicBezTo>
                      <a:pt x="5" y="2"/>
                      <a:pt x="5" y="2"/>
                      <a:pt x="5" y="1"/>
                    </a:cubicBezTo>
                    <a:cubicBezTo>
                      <a:pt x="5" y="0"/>
                      <a:pt x="4" y="0"/>
                      <a:pt x="4" y="1"/>
                    </a:cubicBezTo>
                    <a:cubicBezTo>
                      <a:pt x="1" y="20"/>
                      <a:pt x="0" y="40"/>
                      <a:pt x="2" y="59"/>
                    </a:cubicBezTo>
                    <a:cubicBezTo>
                      <a:pt x="2" y="60"/>
                      <a:pt x="4" y="61"/>
                      <a:pt x="4" y="59"/>
                    </a:cubicBezTo>
                    <a:cubicBezTo>
                      <a:pt x="5" y="41"/>
                      <a:pt x="5" y="23"/>
                      <a:pt x="5" y="5"/>
                    </a:cubicBezTo>
                    <a:cubicBezTo>
                      <a:pt x="6" y="16"/>
                      <a:pt x="9" y="27"/>
                      <a:pt x="11" y="38"/>
                    </a:cubicBezTo>
                    <a:cubicBezTo>
                      <a:pt x="13" y="49"/>
                      <a:pt x="13" y="61"/>
                      <a:pt x="17" y="71"/>
                    </a:cubicBezTo>
                    <a:cubicBezTo>
                      <a:pt x="17" y="71"/>
                      <a:pt x="18" y="71"/>
                      <a:pt x="18" y="70"/>
                    </a:cubicBezTo>
                    <a:cubicBezTo>
                      <a:pt x="19" y="60"/>
                      <a:pt x="15" y="48"/>
                      <a:pt x="14" y="3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1" name="Freeform 96"/>
              <p:cNvSpPr>
                <a:spLocks/>
              </p:cNvSpPr>
              <p:nvPr/>
            </p:nvSpPr>
            <p:spPr bwMode="auto">
              <a:xfrm>
                <a:off x="9047163" y="4960938"/>
                <a:ext cx="63500" cy="153988"/>
              </a:xfrm>
              <a:custGeom>
                <a:avLst/>
                <a:gdLst>
                  <a:gd name="T0" fmla="*/ 14 w 24"/>
                  <a:gd name="T1" fmla="*/ 29 h 59"/>
                  <a:gd name="T2" fmla="*/ 1 w 24"/>
                  <a:gd name="T3" fmla="*/ 1 h 59"/>
                  <a:gd name="T4" fmla="*/ 0 w 24"/>
                  <a:gd name="T5" fmla="*/ 1 h 59"/>
                  <a:gd name="T6" fmla="*/ 11 w 24"/>
                  <a:gd name="T7" fmla="*/ 29 h 59"/>
                  <a:gd name="T8" fmla="*/ 22 w 24"/>
                  <a:gd name="T9" fmla="*/ 58 h 59"/>
                  <a:gd name="T10" fmla="*/ 24 w 24"/>
                  <a:gd name="T11" fmla="*/ 57 h 59"/>
                  <a:gd name="T12" fmla="*/ 14 w 24"/>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4" h="59">
                    <a:moveTo>
                      <a:pt x="14" y="29"/>
                    </a:moveTo>
                    <a:cubicBezTo>
                      <a:pt x="10" y="20"/>
                      <a:pt x="6" y="10"/>
                      <a:pt x="1" y="1"/>
                    </a:cubicBezTo>
                    <a:cubicBezTo>
                      <a:pt x="1" y="0"/>
                      <a:pt x="0" y="0"/>
                      <a:pt x="0" y="1"/>
                    </a:cubicBezTo>
                    <a:cubicBezTo>
                      <a:pt x="4" y="11"/>
                      <a:pt x="8" y="20"/>
                      <a:pt x="11" y="29"/>
                    </a:cubicBezTo>
                    <a:cubicBezTo>
                      <a:pt x="15" y="39"/>
                      <a:pt x="17" y="49"/>
                      <a:pt x="22" y="58"/>
                    </a:cubicBezTo>
                    <a:cubicBezTo>
                      <a:pt x="22" y="59"/>
                      <a:pt x="24" y="58"/>
                      <a:pt x="24" y="57"/>
                    </a:cubicBezTo>
                    <a:cubicBezTo>
                      <a:pt x="22" y="48"/>
                      <a:pt x="17" y="38"/>
                      <a:pt x="14"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2" name="Freeform 97"/>
              <p:cNvSpPr>
                <a:spLocks/>
              </p:cNvSpPr>
              <p:nvPr/>
            </p:nvSpPr>
            <p:spPr bwMode="auto">
              <a:xfrm>
                <a:off x="8836025" y="4594226"/>
                <a:ext cx="136525" cy="152400"/>
              </a:xfrm>
              <a:custGeom>
                <a:avLst/>
                <a:gdLst>
                  <a:gd name="T0" fmla="*/ 51 w 52"/>
                  <a:gd name="T1" fmla="*/ 55 h 58"/>
                  <a:gd name="T2" fmla="*/ 29 w 52"/>
                  <a:gd name="T3" fmla="*/ 31 h 58"/>
                  <a:gd name="T4" fmla="*/ 10 w 52"/>
                  <a:gd name="T5" fmla="*/ 1 h 58"/>
                  <a:gd name="T6" fmla="*/ 9 w 52"/>
                  <a:gd name="T7" fmla="*/ 1 h 58"/>
                  <a:gd name="T8" fmla="*/ 26 w 52"/>
                  <a:gd name="T9" fmla="*/ 32 h 58"/>
                  <a:gd name="T10" fmla="*/ 30 w 52"/>
                  <a:gd name="T11" fmla="*/ 37 h 58"/>
                  <a:gd name="T12" fmla="*/ 1 w 52"/>
                  <a:gd name="T13" fmla="*/ 10 h 58"/>
                  <a:gd name="T14" fmla="*/ 0 w 52"/>
                  <a:gd name="T15" fmla="*/ 10 h 58"/>
                  <a:gd name="T16" fmla="*/ 19 w 52"/>
                  <a:gd name="T17" fmla="*/ 31 h 58"/>
                  <a:gd name="T18" fmla="*/ 35 w 52"/>
                  <a:gd name="T19" fmla="*/ 44 h 58"/>
                  <a:gd name="T20" fmla="*/ 50 w 52"/>
                  <a:gd name="T21" fmla="*/ 57 h 58"/>
                  <a:gd name="T22" fmla="*/ 51 w 52"/>
                  <a:gd name="T23" fmla="*/ 5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58">
                    <a:moveTo>
                      <a:pt x="51" y="55"/>
                    </a:moveTo>
                    <a:cubicBezTo>
                      <a:pt x="44" y="47"/>
                      <a:pt x="35" y="40"/>
                      <a:pt x="29" y="31"/>
                    </a:cubicBezTo>
                    <a:cubicBezTo>
                      <a:pt x="21" y="21"/>
                      <a:pt x="15" y="11"/>
                      <a:pt x="10" y="1"/>
                    </a:cubicBezTo>
                    <a:cubicBezTo>
                      <a:pt x="10" y="0"/>
                      <a:pt x="9" y="1"/>
                      <a:pt x="9" y="1"/>
                    </a:cubicBezTo>
                    <a:cubicBezTo>
                      <a:pt x="13" y="12"/>
                      <a:pt x="19" y="22"/>
                      <a:pt x="26" y="32"/>
                    </a:cubicBezTo>
                    <a:cubicBezTo>
                      <a:pt x="27" y="34"/>
                      <a:pt x="29" y="36"/>
                      <a:pt x="30" y="37"/>
                    </a:cubicBezTo>
                    <a:cubicBezTo>
                      <a:pt x="20" y="29"/>
                      <a:pt x="11" y="18"/>
                      <a:pt x="1" y="10"/>
                    </a:cubicBezTo>
                    <a:cubicBezTo>
                      <a:pt x="1" y="9"/>
                      <a:pt x="0" y="10"/>
                      <a:pt x="0" y="10"/>
                    </a:cubicBezTo>
                    <a:cubicBezTo>
                      <a:pt x="6" y="18"/>
                      <a:pt x="13" y="24"/>
                      <a:pt x="19" y="31"/>
                    </a:cubicBezTo>
                    <a:cubicBezTo>
                      <a:pt x="24" y="36"/>
                      <a:pt x="29" y="40"/>
                      <a:pt x="35" y="44"/>
                    </a:cubicBezTo>
                    <a:cubicBezTo>
                      <a:pt x="40" y="49"/>
                      <a:pt x="44" y="53"/>
                      <a:pt x="50" y="57"/>
                    </a:cubicBezTo>
                    <a:cubicBezTo>
                      <a:pt x="51" y="58"/>
                      <a:pt x="52" y="56"/>
                      <a:pt x="51" y="55"/>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3" name="Freeform 98"/>
              <p:cNvSpPr>
                <a:spLocks/>
              </p:cNvSpPr>
              <p:nvPr/>
            </p:nvSpPr>
            <p:spPr bwMode="auto">
              <a:xfrm>
                <a:off x="8901113" y="4572001"/>
                <a:ext cx="96838" cy="163513"/>
              </a:xfrm>
              <a:custGeom>
                <a:avLst/>
                <a:gdLst>
                  <a:gd name="T0" fmla="*/ 36 w 37"/>
                  <a:gd name="T1" fmla="*/ 61 h 63"/>
                  <a:gd name="T2" fmla="*/ 31 w 37"/>
                  <a:gd name="T3" fmla="*/ 44 h 63"/>
                  <a:gd name="T4" fmla="*/ 31 w 37"/>
                  <a:gd name="T5" fmla="*/ 44 h 63"/>
                  <a:gd name="T6" fmla="*/ 27 w 37"/>
                  <a:gd name="T7" fmla="*/ 1 h 63"/>
                  <a:gd name="T8" fmla="*/ 26 w 37"/>
                  <a:gd name="T9" fmla="*/ 1 h 63"/>
                  <a:gd name="T10" fmla="*/ 29 w 37"/>
                  <a:gd name="T11" fmla="*/ 37 h 63"/>
                  <a:gd name="T12" fmla="*/ 13 w 37"/>
                  <a:gd name="T13" fmla="*/ 3 h 63"/>
                  <a:gd name="T14" fmla="*/ 12 w 37"/>
                  <a:gd name="T15" fmla="*/ 4 h 63"/>
                  <a:gd name="T16" fmla="*/ 21 w 37"/>
                  <a:gd name="T17" fmla="*/ 26 h 63"/>
                  <a:gd name="T18" fmla="*/ 15 w 37"/>
                  <a:gd name="T19" fmla="*/ 19 h 63"/>
                  <a:gd name="T20" fmla="*/ 2 w 37"/>
                  <a:gd name="T21" fmla="*/ 3 h 63"/>
                  <a:gd name="T22" fmla="*/ 1 w 37"/>
                  <a:gd name="T23" fmla="*/ 4 h 63"/>
                  <a:gd name="T24" fmla="*/ 13 w 37"/>
                  <a:gd name="T25" fmla="*/ 20 h 63"/>
                  <a:gd name="T26" fmla="*/ 24 w 37"/>
                  <a:gd name="T27" fmla="*/ 34 h 63"/>
                  <a:gd name="T28" fmla="*/ 33 w 37"/>
                  <a:gd name="T29" fmla="*/ 61 h 63"/>
                  <a:gd name="T30" fmla="*/ 36 w 37"/>
                  <a:gd name="T31" fmla="*/ 6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 h="63">
                    <a:moveTo>
                      <a:pt x="36" y="61"/>
                    </a:moveTo>
                    <a:cubicBezTo>
                      <a:pt x="35" y="55"/>
                      <a:pt x="33" y="50"/>
                      <a:pt x="31" y="44"/>
                    </a:cubicBezTo>
                    <a:cubicBezTo>
                      <a:pt x="31" y="44"/>
                      <a:pt x="31" y="44"/>
                      <a:pt x="31" y="44"/>
                    </a:cubicBezTo>
                    <a:cubicBezTo>
                      <a:pt x="32" y="30"/>
                      <a:pt x="31" y="15"/>
                      <a:pt x="27" y="1"/>
                    </a:cubicBezTo>
                    <a:cubicBezTo>
                      <a:pt x="27" y="0"/>
                      <a:pt x="26" y="0"/>
                      <a:pt x="26" y="1"/>
                    </a:cubicBezTo>
                    <a:cubicBezTo>
                      <a:pt x="27" y="13"/>
                      <a:pt x="28" y="25"/>
                      <a:pt x="29" y="37"/>
                    </a:cubicBezTo>
                    <a:cubicBezTo>
                      <a:pt x="24" y="26"/>
                      <a:pt x="19" y="14"/>
                      <a:pt x="13" y="3"/>
                    </a:cubicBezTo>
                    <a:cubicBezTo>
                      <a:pt x="13" y="2"/>
                      <a:pt x="12" y="3"/>
                      <a:pt x="12" y="4"/>
                    </a:cubicBezTo>
                    <a:cubicBezTo>
                      <a:pt x="14" y="11"/>
                      <a:pt x="18" y="19"/>
                      <a:pt x="21" y="26"/>
                    </a:cubicBezTo>
                    <a:cubicBezTo>
                      <a:pt x="19" y="24"/>
                      <a:pt x="17" y="22"/>
                      <a:pt x="15" y="19"/>
                    </a:cubicBezTo>
                    <a:cubicBezTo>
                      <a:pt x="11" y="14"/>
                      <a:pt x="6" y="8"/>
                      <a:pt x="2" y="3"/>
                    </a:cubicBezTo>
                    <a:cubicBezTo>
                      <a:pt x="1" y="2"/>
                      <a:pt x="0" y="3"/>
                      <a:pt x="1" y="4"/>
                    </a:cubicBezTo>
                    <a:cubicBezTo>
                      <a:pt x="4" y="9"/>
                      <a:pt x="9" y="15"/>
                      <a:pt x="13" y="20"/>
                    </a:cubicBezTo>
                    <a:cubicBezTo>
                      <a:pt x="16" y="25"/>
                      <a:pt x="20" y="30"/>
                      <a:pt x="24" y="34"/>
                    </a:cubicBezTo>
                    <a:cubicBezTo>
                      <a:pt x="27" y="43"/>
                      <a:pt x="31" y="52"/>
                      <a:pt x="33" y="61"/>
                    </a:cubicBezTo>
                    <a:cubicBezTo>
                      <a:pt x="34" y="63"/>
                      <a:pt x="37" y="63"/>
                      <a:pt x="36" y="6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4" name="Freeform 99"/>
              <p:cNvSpPr>
                <a:spLocks/>
              </p:cNvSpPr>
              <p:nvPr/>
            </p:nvSpPr>
            <p:spPr bwMode="auto">
              <a:xfrm>
                <a:off x="9009063" y="4557713"/>
                <a:ext cx="20638" cy="169863"/>
              </a:xfrm>
              <a:custGeom>
                <a:avLst/>
                <a:gdLst>
                  <a:gd name="T0" fmla="*/ 6 w 8"/>
                  <a:gd name="T1" fmla="*/ 29 h 65"/>
                  <a:gd name="T2" fmla="*/ 1 w 8"/>
                  <a:gd name="T3" fmla="*/ 0 h 65"/>
                  <a:gd name="T4" fmla="*/ 0 w 8"/>
                  <a:gd name="T5" fmla="*/ 0 h 65"/>
                  <a:gd name="T6" fmla="*/ 4 w 8"/>
                  <a:gd name="T7" fmla="*/ 32 h 65"/>
                  <a:gd name="T8" fmla="*/ 6 w 8"/>
                  <a:gd name="T9" fmla="*/ 64 h 65"/>
                  <a:gd name="T10" fmla="*/ 7 w 8"/>
                  <a:gd name="T11" fmla="*/ 64 h 65"/>
                  <a:gd name="T12" fmla="*/ 6 w 8"/>
                  <a:gd name="T13" fmla="*/ 29 h 65"/>
                </a:gdLst>
                <a:ahLst/>
                <a:cxnLst>
                  <a:cxn ang="0">
                    <a:pos x="T0" y="T1"/>
                  </a:cxn>
                  <a:cxn ang="0">
                    <a:pos x="T2" y="T3"/>
                  </a:cxn>
                  <a:cxn ang="0">
                    <a:pos x="T4" y="T5"/>
                  </a:cxn>
                  <a:cxn ang="0">
                    <a:pos x="T6" y="T7"/>
                  </a:cxn>
                  <a:cxn ang="0">
                    <a:pos x="T8" y="T9"/>
                  </a:cxn>
                  <a:cxn ang="0">
                    <a:pos x="T10" y="T11"/>
                  </a:cxn>
                  <a:cxn ang="0">
                    <a:pos x="T12" y="T13"/>
                  </a:cxn>
                </a:cxnLst>
                <a:rect l="0" t="0" r="r" b="b"/>
                <a:pathLst>
                  <a:path w="8" h="65">
                    <a:moveTo>
                      <a:pt x="6" y="29"/>
                    </a:moveTo>
                    <a:cubicBezTo>
                      <a:pt x="5" y="20"/>
                      <a:pt x="5" y="9"/>
                      <a:pt x="1" y="0"/>
                    </a:cubicBezTo>
                    <a:cubicBezTo>
                      <a:pt x="1" y="0"/>
                      <a:pt x="0" y="0"/>
                      <a:pt x="0" y="0"/>
                    </a:cubicBezTo>
                    <a:cubicBezTo>
                      <a:pt x="1" y="11"/>
                      <a:pt x="3" y="21"/>
                      <a:pt x="4" y="32"/>
                    </a:cubicBezTo>
                    <a:cubicBezTo>
                      <a:pt x="5" y="43"/>
                      <a:pt x="5" y="53"/>
                      <a:pt x="6" y="64"/>
                    </a:cubicBezTo>
                    <a:cubicBezTo>
                      <a:pt x="6" y="65"/>
                      <a:pt x="7" y="65"/>
                      <a:pt x="7" y="64"/>
                    </a:cubicBezTo>
                    <a:cubicBezTo>
                      <a:pt x="8" y="53"/>
                      <a:pt x="7" y="41"/>
                      <a:pt x="6"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5" name="Freeform 100"/>
              <p:cNvSpPr>
                <a:spLocks/>
              </p:cNvSpPr>
              <p:nvPr/>
            </p:nvSpPr>
            <p:spPr bwMode="auto">
              <a:xfrm>
                <a:off x="9045575" y="4560888"/>
                <a:ext cx="20638" cy="173038"/>
              </a:xfrm>
              <a:custGeom>
                <a:avLst/>
                <a:gdLst>
                  <a:gd name="T0" fmla="*/ 4 w 8"/>
                  <a:gd name="T1" fmla="*/ 0 h 66"/>
                  <a:gd name="T2" fmla="*/ 3 w 8"/>
                  <a:gd name="T3" fmla="*/ 1 h 66"/>
                  <a:gd name="T4" fmla="*/ 5 w 8"/>
                  <a:gd name="T5" fmla="*/ 32 h 66"/>
                  <a:gd name="T6" fmla="*/ 0 w 8"/>
                  <a:gd name="T7" fmla="*/ 65 h 66"/>
                  <a:gd name="T8" fmla="*/ 1 w 8"/>
                  <a:gd name="T9" fmla="*/ 66 h 66"/>
                  <a:gd name="T10" fmla="*/ 7 w 8"/>
                  <a:gd name="T11" fmla="*/ 32 h 66"/>
                  <a:gd name="T12" fmla="*/ 4 w 8"/>
                  <a:gd name="T13" fmla="*/ 0 h 66"/>
                </a:gdLst>
                <a:ahLst/>
                <a:cxnLst>
                  <a:cxn ang="0">
                    <a:pos x="T0" y="T1"/>
                  </a:cxn>
                  <a:cxn ang="0">
                    <a:pos x="T2" y="T3"/>
                  </a:cxn>
                  <a:cxn ang="0">
                    <a:pos x="T4" y="T5"/>
                  </a:cxn>
                  <a:cxn ang="0">
                    <a:pos x="T6" y="T7"/>
                  </a:cxn>
                  <a:cxn ang="0">
                    <a:pos x="T8" y="T9"/>
                  </a:cxn>
                  <a:cxn ang="0">
                    <a:pos x="T10" y="T11"/>
                  </a:cxn>
                  <a:cxn ang="0">
                    <a:pos x="T12" y="T13"/>
                  </a:cxn>
                </a:cxnLst>
                <a:rect l="0" t="0" r="r" b="b"/>
                <a:pathLst>
                  <a:path w="8" h="66">
                    <a:moveTo>
                      <a:pt x="4" y="0"/>
                    </a:moveTo>
                    <a:cubicBezTo>
                      <a:pt x="4" y="0"/>
                      <a:pt x="3" y="0"/>
                      <a:pt x="3" y="1"/>
                    </a:cubicBezTo>
                    <a:cubicBezTo>
                      <a:pt x="3" y="11"/>
                      <a:pt x="5" y="21"/>
                      <a:pt x="5" y="32"/>
                    </a:cubicBezTo>
                    <a:cubicBezTo>
                      <a:pt x="4" y="43"/>
                      <a:pt x="2" y="54"/>
                      <a:pt x="0" y="65"/>
                    </a:cubicBezTo>
                    <a:cubicBezTo>
                      <a:pt x="0" y="66"/>
                      <a:pt x="0" y="66"/>
                      <a:pt x="1" y="66"/>
                    </a:cubicBezTo>
                    <a:cubicBezTo>
                      <a:pt x="5" y="55"/>
                      <a:pt x="7" y="43"/>
                      <a:pt x="7" y="32"/>
                    </a:cubicBezTo>
                    <a:cubicBezTo>
                      <a:pt x="7" y="22"/>
                      <a:pt x="8" y="10"/>
                      <a:pt x="4"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6" name="Freeform 101"/>
              <p:cNvSpPr>
                <a:spLocks/>
              </p:cNvSpPr>
              <p:nvPr/>
            </p:nvSpPr>
            <p:spPr bwMode="auto">
              <a:xfrm>
                <a:off x="9053513" y="4594226"/>
                <a:ext cx="28575" cy="139700"/>
              </a:xfrm>
              <a:custGeom>
                <a:avLst/>
                <a:gdLst>
                  <a:gd name="T0" fmla="*/ 10 w 11"/>
                  <a:gd name="T1" fmla="*/ 1 h 53"/>
                  <a:gd name="T2" fmla="*/ 7 w 11"/>
                  <a:gd name="T3" fmla="*/ 26 h 53"/>
                  <a:gd name="T4" fmla="*/ 0 w 11"/>
                  <a:gd name="T5" fmla="*/ 51 h 53"/>
                  <a:gd name="T6" fmla="*/ 2 w 11"/>
                  <a:gd name="T7" fmla="*/ 52 h 53"/>
                  <a:gd name="T8" fmla="*/ 8 w 11"/>
                  <a:gd name="T9" fmla="*/ 32 h 53"/>
                  <a:gd name="T10" fmla="*/ 11 w 11"/>
                  <a:gd name="T11" fmla="*/ 1 h 53"/>
                  <a:gd name="T12" fmla="*/ 10 w 11"/>
                  <a:gd name="T13" fmla="*/ 1 h 53"/>
                </a:gdLst>
                <a:ahLst/>
                <a:cxnLst>
                  <a:cxn ang="0">
                    <a:pos x="T0" y="T1"/>
                  </a:cxn>
                  <a:cxn ang="0">
                    <a:pos x="T2" y="T3"/>
                  </a:cxn>
                  <a:cxn ang="0">
                    <a:pos x="T4" y="T5"/>
                  </a:cxn>
                  <a:cxn ang="0">
                    <a:pos x="T6" y="T7"/>
                  </a:cxn>
                  <a:cxn ang="0">
                    <a:pos x="T8" y="T9"/>
                  </a:cxn>
                  <a:cxn ang="0">
                    <a:pos x="T10" y="T11"/>
                  </a:cxn>
                  <a:cxn ang="0">
                    <a:pos x="T12" y="T13"/>
                  </a:cxn>
                </a:cxnLst>
                <a:rect l="0" t="0" r="r" b="b"/>
                <a:pathLst>
                  <a:path w="11" h="53">
                    <a:moveTo>
                      <a:pt x="10" y="1"/>
                    </a:moveTo>
                    <a:cubicBezTo>
                      <a:pt x="9" y="9"/>
                      <a:pt x="8" y="18"/>
                      <a:pt x="7" y="26"/>
                    </a:cubicBezTo>
                    <a:cubicBezTo>
                      <a:pt x="6" y="34"/>
                      <a:pt x="5" y="44"/>
                      <a:pt x="0" y="51"/>
                    </a:cubicBezTo>
                    <a:cubicBezTo>
                      <a:pt x="0" y="52"/>
                      <a:pt x="1" y="53"/>
                      <a:pt x="2" y="52"/>
                    </a:cubicBezTo>
                    <a:cubicBezTo>
                      <a:pt x="6" y="47"/>
                      <a:pt x="7" y="39"/>
                      <a:pt x="8" y="32"/>
                    </a:cubicBezTo>
                    <a:cubicBezTo>
                      <a:pt x="10" y="22"/>
                      <a:pt x="11" y="11"/>
                      <a:pt x="11" y="1"/>
                    </a:cubicBezTo>
                    <a:cubicBezTo>
                      <a:pt x="11" y="0"/>
                      <a:pt x="10" y="0"/>
                      <a:pt x="10"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7" name="Freeform 102"/>
              <p:cNvSpPr>
                <a:spLocks/>
              </p:cNvSpPr>
              <p:nvPr/>
            </p:nvSpPr>
            <p:spPr bwMode="auto">
              <a:xfrm>
                <a:off x="9112250" y="4646613"/>
                <a:ext cx="144463" cy="120650"/>
              </a:xfrm>
              <a:custGeom>
                <a:avLst/>
                <a:gdLst>
                  <a:gd name="T0" fmla="*/ 55 w 55"/>
                  <a:gd name="T1" fmla="*/ 13 h 46"/>
                  <a:gd name="T2" fmla="*/ 29 w 55"/>
                  <a:gd name="T3" fmla="*/ 27 h 46"/>
                  <a:gd name="T4" fmla="*/ 16 w 55"/>
                  <a:gd name="T5" fmla="*/ 33 h 46"/>
                  <a:gd name="T6" fmla="*/ 12 w 55"/>
                  <a:gd name="T7" fmla="*/ 35 h 46"/>
                  <a:gd name="T8" fmla="*/ 26 w 55"/>
                  <a:gd name="T9" fmla="*/ 24 h 46"/>
                  <a:gd name="T10" fmla="*/ 51 w 55"/>
                  <a:gd name="T11" fmla="*/ 1 h 46"/>
                  <a:gd name="T12" fmla="*/ 50 w 55"/>
                  <a:gd name="T13" fmla="*/ 1 h 46"/>
                  <a:gd name="T14" fmla="*/ 23 w 55"/>
                  <a:gd name="T15" fmla="*/ 23 h 46"/>
                  <a:gd name="T16" fmla="*/ 0 w 55"/>
                  <a:gd name="T17" fmla="*/ 45 h 46"/>
                  <a:gd name="T18" fmla="*/ 1 w 55"/>
                  <a:gd name="T19" fmla="*/ 46 h 46"/>
                  <a:gd name="T20" fmla="*/ 8 w 55"/>
                  <a:gd name="T21" fmla="*/ 39 h 46"/>
                  <a:gd name="T22" fmla="*/ 8 w 55"/>
                  <a:gd name="T23" fmla="*/ 39 h 46"/>
                  <a:gd name="T24" fmla="*/ 8 w 55"/>
                  <a:gd name="T25" fmla="*/ 39 h 46"/>
                  <a:gd name="T26" fmla="*/ 8 w 55"/>
                  <a:gd name="T27" fmla="*/ 39 h 46"/>
                  <a:gd name="T28" fmla="*/ 9 w 55"/>
                  <a:gd name="T29" fmla="*/ 39 h 46"/>
                  <a:gd name="T30" fmla="*/ 9 w 55"/>
                  <a:gd name="T31" fmla="*/ 39 h 46"/>
                  <a:gd name="T32" fmla="*/ 19 w 55"/>
                  <a:gd name="T33" fmla="*/ 34 h 46"/>
                  <a:gd name="T34" fmla="*/ 33 w 55"/>
                  <a:gd name="T35" fmla="*/ 28 h 46"/>
                  <a:gd name="T36" fmla="*/ 55 w 55"/>
                  <a:gd name="T37" fmla="*/ 14 h 46"/>
                  <a:gd name="T38" fmla="*/ 55 w 55"/>
                  <a:gd name="T39"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5" h="46">
                    <a:moveTo>
                      <a:pt x="55" y="13"/>
                    </a:moveTo>
                    <a:cubicBezTo>
                      <a:pt x="46" y="19"/>
                      <a:pt x="38" y="23"/>
                      <a:pt x="29" y="27"/>
                    </a:cubicBezTo>
                    <a:cubicBezTo>
                      <a:pt x="25" y="29"/>
                      <a:pt x="20" y="31"/>
                      <a:pt x="16" y="33"/>
                    </a:cubicBezTo>
                    <a:cubicBezTo>
                      <a:pt x="15" y="34"/>
                      <a:pt x="14" y="34"/>
                      <a:pt x="12" y="35"/>
                    </a:cubicBezTo>
                    <a:cubicBezTo>
                      <a:pt x="17" y="31"/>
                      <a:pt x="21" y="28"/>
                      <a:pt x="26" y="24"/>
                    </a:cubicBezTo>
                    <a:cubicBezTo>
                      <a:pt x="34" y="17"/>
                      <a:pt x="43" y="10"/>
                      <a:pt x="51" y="1"/>
                    </a:cubicBezTo>
                    <a:cubicBezTo>
                      <a:pt x="51" y="1"/>
                      <a:pt x="51" y="0"/>
                      <a:pt x="50" y="1"/>
                    </a:cubicBezTo>
                    <a:cubicBezTo>
                      <a:pt x="41" y="7"/>
                      <a:pt x="32" y="15"/>
                      <a:pt x="23" y="23"/>
                    </a:cubicBezTo>
                    <a:cubicBezTo>
                      <a:pt x="15" y="30"/>
                      <a:pt x="6" y="36"/>
                      <a:pt x="0" y="45"/>
                    </a:cubicBezTo>
                    <a:cubicBezTo>
                      <a:pt x="0" y="46"/>
                      <a:pt x="1" y="46"/>
                      <a:pt x="1" y="46"/>
                    </a:cubicBezTo>
                    <a:cubicBezTo>
                      <a:pt x="3" y="43"/>
                      <a:pt x="5" y="41"/>
                      <a:pt x="8" y="39"/>
                    </a:cubicBezTo>
                    <a:cubicBezTo>
                      <a:pt x="8" y="39"/>
                      <a:pt x="8" y="39"/>
                      <a:pt x="8" y="39"/>
                    </a:cubicBezTo>
                    <a:cubicBezTo>
                      <a:pt x="8" y="39"/>
                      <a:pt x="8" y="39"/>
                      <a:pt x="8" y="39"/>
                    </a:cubicBezTo>
                    <a:cubicBezTo>
                      <a:pt x="8" y="39"/>
                      <a:pt x="8" y="39"/>
                      <a:pt x="8" y="39"/>
                    </a:cubicBezTo>
                    <a:cubicBezTo>
                      <a:pt x="8" y="39"/>
                      <a:pt x="9" y="39"/>
                      <a:pt x="9" y="39"/>
                    </a:cubicBezTo>
                    <a:cubicBezTo>
                      <a:pt x="9" y="39"/>
                      <a:pt x="9" y="39"/>
                      <a:pt x="9" y="39"/>
                    </a:cubicBezTo>
                    <a:cubicBezTo>
                      <a:pt x="10" y="40"/>
                      <a:pt x="18" y="35"/>
                      <a:pt x="19" y="34"/>
                    </a:cubicBezTo>
                    <a:cubicBezTo>
                      <a:pt x="24" y="32"/>
                      <a:pt x="28" y="30"/>
                      <a:pt x="33" y="28"/>
                    </a:cubicBezTo>
                    <a:cubicBezTo>
                      <a:pt x="41" y="24"/>
                      <a:pt x="49" y="20"/>
                      <a:pt x="55" y="14"/>
                    </a:cubicBezTo>
                    <a:cubicBezTo>
                      <a:pt x="55" y="14"/>
                      <a:pt x="55" y="13"/>
                      <a:pt x="55" y="13"/>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8" name="Freeform 103"/>
              <p:cNvSpPr>
                <a:spLocks/>
              </p:cNvSpPr>
              <p:nvPr/>
            </p:nvSpPr>
            <p:spPr bwMode="auto">
              <a:xfrm>
                <a:off x="9134475" y="4714876"/>
                <a:ext cx="163513" cy="65088"/>
              </a:xfrm>
              <a:custGeom>
                <a:avLst/>
                <a:gdLst>
                  <a:gd name="T0" fmla="*/ 62 w 63"/>
                  <a:gd name="T1" fmla="*/ 10 h 25"/>
                  <a:gd name="T2" fmla="*/ 37 w 63"/>
                  <a:gd name="T3" fmla="*/ 14 h 25"/>
                  <a:gd name="T4" fmla="*/ 24 w 63"/>
                  <a:gd name="T5" fmla="*/ 17 h 25"/>
                  <a:gd name="T6" fmla="*/ 30 w 63"/>
                  <a:gd name="T7" fmla="*/ 14 h 25"/>
                  <a:gd name="T8" fmla="*/ 58 w 63"/>
                  <a:gd name="T9" fmla="*/ 1 h 25"/>
                  <a:gd name="T10" fmla="*/ 57 w 63"/>
                  <a:gd name="T11" fmla="*/ 0 h 25"/>
                  <a:gd name="T12" fmla="*/ 30 w 63"/>
                  <a:gd name="T13" fmla="*/ 12 h 25"/>
                  <a:gd name="T14" fmla="*/ 0 w 63"/>
                  <a:gd name="T15" fmla="*/ 24 h 25"/>
                  <a:gd name="T16" fmla="*/ 1 w 63"/>
                  <a:gd name="T17" fmla="*/ 25 h 25"/>
                  <a:gd name="T18" fmla="*/ 14 w 63"/>
                  <a:gd name="T19" fmla="*/ 21 h 25"/>
                  <a:gd name="T20" fmla="*/ 37 w 63"/>
                  <a:gd name="T21" fmla="*/ 17 h 25"/>
                  <a:gd name="T22" fmla="*/ 62 w 63"/>
                  <a:gd name="T23" fmla="*/ 11 h 25"/>
                  <a:gd name="T24" fmla="*/ 62 w 63"/>
                  <a:gd name="T25"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25">
                    <a:moveTo>
                      <a:pt x="62" y="10"/>
                    </a:moveTo>
                    <a:cubicBezTo>
                      <a:pt x="54" y="10"/>
                      <a:pt x="46" y="13"/>
                      <a:pt x="37" y="14"/>
                    </a:cubicBezTo>
                    <a:cubicBezTo>
                      <a:pt x="33" y="15"/>
                      <a:pt x="29" y="16"/>
                      <a:pt x="24" y="17"/>
                    </a:cubicBezTo>
                    <a:cubicBezTo>
                      <a:pt x="26" y="16"/>
                      <a:pt x="28" y="15"/>
                      <a:pt x="30" y="14"/>
                    </a:cubicBezTo>
                    <a:cubicBezTo>
                      <a:pt x="39" y="10"/>
                      <a:pt x="50" y="7"/>
                      <a:pt x="58" y="1"/>
                    </a:cubicBezTo>
                    <a:cubicBezTo>
                      <a:pt x="58" y="0"/>
                      <a:pt x="58" y="0"/>
                      <a:pt x="57" y="0"/>
                    </a:cubicBezTo>
                    <a:cubicBezTo>
                      <a:pt x="48" y="3"/>
                      <a:pt x="39" y="8"/>
                      <a:pt x="30" y="12"/>
                    </a:cubicBezTo>
                    <a:cubicBezTo>
                      <a:pt x="20" y="16"/>
                      <a:pt x="10" y="20"/>
                      <a:pt x="0" y="24"/>
                    </a:cubicBezTo>
                    <a:cubicBezTo>
                      <a:pt x="0" y="24"/>
                      <a:pt x="0" y="25"/>
                      <a:pt x="1" y="25"/>
                    </a:cubicBezTo>
                    <a:cubicBezTo>
                      <a:pt x="5" y="24"/>
                      <a:pt x="10" y="22"/>
                      <a:pt x="14" y="21"/>
                    </a:cubicBezTo>
                    <a:cubicBezTo>
                      <a:pt x="22" y="21"/>
                      <a:pt x="30" y="19"/>
                      <a:pt x="37" y="17"/>
                    </a:cubicBezTo>
                    <a:cubicBezTo>
                      <a:pt x="45" y="15"/>
                      <a:pt x="54" y="14"/>
                      <a:pt x="62" y="11"/>
                    </a:cubicBezTo>
                    <a:cubicBezTo>
                      <a:pt x="63" y="11"/>
                      <a:pt x="63" y="10"/>
                      <a:pt x="62" y="1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9" name="Freeform 104"/>
              <p:cNvSpPr>
                <a:spLocks/>
              </p:cNvSpPr>
              <p:nvPr/>
            </p:nvSpPr>
            <p:spPr bwMode="auto">
              <a:xfrm>
                <a:off x="9139238" y="4775201"/>
                <a:ext cx="187325" cy="33338"/>
              </a:xfrm>
              <a:custGeom>
                <a:avLst/>
                <a:gdLst>
                  <a:gd name="T0" fmla="*/ 71 w 72"/>
                  <a:gd name="T1" fmla="*/ 1 h 13"/>
                  <a:gd name="T2" fmla="*/ 71 w 72"/>
                  <a:gd name="T3" fmla="*/ 0 h 13"/>
                  <a:gd name="T4" fmla="*/ 36 w 72"/>
                  <a:gd name="T5" fmla="*/ 7 h 13"/>
                  <a:gd name="T6" fmla="*/ 0 w 72"/>
                  <a:gd name="T7" fmla="*/ 10 h 13"/>
                  <a:gd name="T8" fmla="*/ 1 w 72"/>
                  <a:gd name="T9" fmla="*/ 11 h 13"/>
                  <a:gd name="T10" fmla="*/ 13 w 72"/>
                  <a:gd name="T11" fmla="*/ 11 h 13"/>
                  <a:gd name="T12" fmla="*/ 40 w 72"/>
                  <a:gd name="T13" fmla="*/ 12 h 13"/>
                  <a:gd name="T14" fmla="*/ 65 w 72"/>
                  <a:gd name="T15" fmla="*/ 9 h 13"/>
                  <a:gd name="T16" fmla="*/ 65 w 72"/>
                  <a:gd name="T17" fmla="*/ 7 h 13"/>
                  <a:gd name="T18" fmla="*/ 39 w 72"/>
                  <a:gd name="T19" fmla="*/ 10 h 13"/>
                  <a:gd name="T20" fmla="*/ 34 w 72"/>
                  <a:gd name="T21" fmla="*/ 10 h 13"/>
                  <a:gd name="T22" fmla="*/ 37 w 72"/>
                  <a:gd name="T23" fmla="*/ 10 h 13"/>
                  <a:gd name="T24" fmla="*/ 71 w 72"/>
                  <a:gd name="T25"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 h="13">
                    <a:moveTo>
                      <a:pt x="71" y="1"/>
                    </a:moveTo>
                    <a:cubicBezTo>
                      <a:pt x="72" y="1"/>
                      <a:pt x="71" y="0"/>
                      <a:pt x="71" y="0"/>
                    </a:cubicBezTo>
                    <a:cubicBezTo>
                      <a:pt x="59" y="2"/>
                      <a:pt x="48" y="6"/>
                      <a:pt x="36" y="7"/>
                    </a:cubicBezTo>
                    <a:cubicBezTo>
                      <a:pt x="24" y="9"/>
                      <a:pt x="12" y="9"/>
                      <a:pt x="0" y="10"/>
                    </a:cubicBezTo>
                    <a:cubicBezTo>
                      <a:pt x="0" y="10"/>
                      <a:pt x="0" y="11"/>
                      <a:pt x="1" y="11"/>
                    </a:cubicBezTo>
                    <a:cubicBezTo>
                      <a:pt x="5" y="11"/>
                      <a:pt x="9" y="11"/>
                      <a:pt x="13" y="11"/>
                    </a:cubicBezTo>
                    <a:cubicBezTo>
                      <a:pt x="22" y="13"/>
                      <a:pt x="31" y="12"/>
                      <a:pt x="40" y="12"/>
                    </a:cubicBezTo>
                    <a:cubicBezTo>
                      <a:pt x="48" y="11"/>
                      <a:pt x="57" y="11"/>
                      <a:pt x="65" y="9"/>
                    </a:cubicBezTo>
                    <a:cubicBezTo>
                      <a:pt x="66" y="8"/>
                      <a:pt x="66" y="7"/>
                      <a:pt x="65" y="7"/>
                    </a:cubicBezTo>
                    <a:cubicBezTo>
                      <a:pt x="56" y="8"/>
                      <a:pt x="48" y="9"/>
                      <a:pt x="39" y="10"/>
                    </a:cubicBezTo>
                    <a:cubicBezTo>
                      <a:pt x="37" y="10"/>
                      <a:pt x="35" y="10"/>
                      <a:pt x="34" y="10"/>
                    </a:cubicBezTo>
                    <a:cubicBezTo>
                      <a:pt x="35" y="10"/>
                      <a:pt x="36" y="10"/>
                      <a:pt x="37" y="10"/>
                    </a:cubicBezTo>
                    <a:cubicBezTo>
                      <a:pt x="48" y="9"/>
                      <a:pt x="61" y="7"/>
                      <a:pt x="71"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0" name="Freeform 105"/>
              <p:cNvSpPr>
                <a:spLocks/>
              </p:cNvSpPr>
              <p:nvPr/>
            </p:nvSpPr>
            <p:spPr bwMode="auto">
              <a:xfrm>
                <a:off x="9139238" y="4879976"/>
                <a:ext cx="230188" cy="39688"/>
              </a:xfrm>
              <a:custGeom>
                <a:avLst/>
                <a:gdLst>
                  <a:gd name="T0" fmla="*/ 87 w 88"/>
                  <a:gd name="T1" fmla="*/ 1 h 15"/>
                  <a:gd name="T2" fmla="*/ 56 w 88"/>
                  <a:gd name="T3" fmla="*/ 2 h 15"/>
                  <a:gd name="T4" fmla="*/ 30 w 88"/>
                  <a:gd name="T5" fmla="*/ 6 h 15"/>
                  <a:gd name="T6" fmla="*/ 1 w 88"/>
                  <a:gd name="T7" fmla="*/ 0 h 15"/>
                  <a:gd name="T8" fmla="*/ 0 w 88"/>
                  <a:gd name="T9" fmla="*/ 1 h 15"/>
                  <a:gd name="T10" fmla="*/ 43 w 88"/>
                  <a:gd name="T11" fmla="*/ 10 h 15"/>
                  <a:gd name="T12" fmla="*/ 84 w 88"/>
                  <a:gd name="T13" fmla="*/ 10 h 15"/>
                  <a:gd name="T14" fmla="*/ 84 w 88"/>
                  <a:gd name="T15" fmla="*/ 9 h 15"/>
                  <a:gd name="T16" fmla="*/ 64 w 88"/>
                  <a:gd name="T17" fmla="*/ 10 h 15"/>
                  <a:gd name="T18" fmla="*/ 43 w 88"/>
                  <a:gd name="T19" fmla="*/ 8 h 15"/>
                  <a:gd name="T20" fmla="*/ 36 w 88"/>
                  <a:gd name="T21" fmla="*/ 7 h 15"/>
                  <a:gd name="T22" fmla="*/ 58 w 88"/>
                  <a:gd name="T23" fmla="*/ 5 h 15"/>
                  <a:gd name="T24" fmla="*/ 87 w 88"/>
                  <a:gd name="T25" fmla="*/ 2 h 15"/>
                  <a:gd name="T26" fmla="*/ 87 w 88"/>
                  <a:gd name="T27"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8" h="15">
                    <a:moveTo>
                      <a:pt x="87" y="1"/>
                    </a:moveTo>
                    <a:cubicBezTo>
                      <a:pt x="77" y="0"/>
                      <a:pt x="66" y="1"/>
                      <a:pt x="56" y="2"/>
                    </a:cubicBezTo>
                    <a:cubicBezTo>
                      <a:pt x="47" y="3"/>
                      <a:pt x="38" y="4"/>
                      <a:pt x="30" y="6"/>
                    </a:cubicBezTo>
                    <a:cubicBezTo>
                      <a:pt x="20" y="4"/>
                      <a:pt x="10" y="2"/>
                      <a:pt x="1" y="0"/>
                    </a:cubicBezTo>
                    <a:cubicBezTo>
                      <a:pt x="0" y="0"/>
                      <a:pt x="0" y="1"/>
                      <a:pt x="0" y="1"/>
                    </a:cubicBezTo>
                    <a:cubicBezTo>
                      <a:pt x="14" y="5"/>
                      <a:pt x="28" y="8"/>
                      <a:pt x="43" y="10"/>
                    </a:cubicBezTo>
                    <a:cubicBezTo>
                      <a:pt x="55" y="13"/>
                      <a:pt x="72" y="15"/>
                      <a:pt x="84" y="10"/>
                    </a:cubicBezTo>
                    <a:cubicBezTo>
                      <a:pt x="85" y="10"/>
                      <a:pt x="84" y="10"/>
                      <a:pt x="84" y="9"/>
                    </a:cubicBezTo>
                    <a:cubicBezTo>
                      <a:pt x="77" y="9"/>
                      <a:pt x="71" y="10"/>
                      <a:pt x="64" y="10"/>
                    </a:cubicBezTo>
                    <a:cubicBezTo>
                      <a:pt x="57" y="10"/>
                      <a:pt x="50" y="9"/>
                      <a:pt x="43" y="8"/>
                    </a:cubicBezTo>
                    <a:cubicBezTo>
                      <a:pt x="40" y="8"/>
                      <a:pt x="38" y="7"/>
                      <a:pt x="36" y="7"/>
                    </a:cubicBezTo>
                    <a:cubicBezTo>
                      <a:pt x="44" y="6"/>
                      <a:pt x="51" y="5"/>
                      <a:pt x="58" y="5"/>
                    </a:cubicBezTo>
                    <a:cubicBezTo>
                      <a:pt x="68" y="4"/>
                      <a:pt x="78" y="4"/>
                      <a:pt x="87" y="2"/>
                    </a:cubicBezTo>
                    <a:cubicBezTo>
                      <a:pt x="88" y="2"/>
                      <a:pt x="88" y="1"/>
                      <a:pt x="87"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1" name="Freeform 106"/>
              <p:cNvSpPr>
                <a:spLocks/>
              </p:cNvSpPr>
              <p:nvPr/>
            </p:nvSpPr>
            <p:spPr bwMode="auto">
              <a:xfrm>
                <a:off x="9131300" y="4903788"/>
                <a:ext cx="211138" cy="93663"/>
              </a:xfrm>
              <a:custGeom>
                <a:avLst/>
                <a:gdLst>
                  <a:gd name="T0" fmla="*/ 80 w 81"/>
                  <a:gd name="T1" fmla="*/ 29 h 36"/>
                  <a:gd name="T2" fmla="*/ 43 w 81"/>
                  <a:gd name="T3" fmla="*/ 13 h 36"/>
                  <a:gd name="T4" fmla="*/ 1 w 81"/>
                  <a:gd name="T5" fmla="*/ 0 h 36"/>
                  <a:gd name="T6" fmla="*/ 1 w 81"/>
                  <a:gd name="T7" fmla="*/ 1 h 36"/>
                  <a:gd name="T8" fmla="*/ 24 w 81"/>
                  <a:gd name="T9" fmla="*/ 9 h 36"/>
                  <a:gd name="T10" fmla="*/ 24 w 81"/>
                  <a:gd name="T11" fmla="*/ 10 h 36"/>
                  <a:gd name="T12" fmla="*/ 48 w 81"/>
                  <a:gd name="T13" fmla="*/ 25 h 36"/>
                  <a:gd name="T14" fmla="*/ 69 w 81"/>
                  <a:gd name="T15" fmla="*/ 36 h 36"/>
                  <a:gd name="T16" fmla="*/ 70 w 81"/>
                  <a:gd name="T17" fmla="*/ 34 h 36"/>
                  <a:gd name="T18" fmla="*/ 47 w 81"/>
                  <a:gd name="T19" fmla="*/ 21 h 36"/>
                  <a:gd name="T20" fmla="*/ 36 w 81"/>
                  <a:gd name="T21" fmla="*/ 13 h 36"/>
                  <a:gd name="T22" fmla="*/ 43 w 81"/>
                  <a:gd name="T23" fmla="*/ 16 h 36"/>
                  <a:gd name="T24" fmla="*/ 80 w 81"/>
                  <a:gd name="T25" fmla="*/ 30 h 36"/>
                  <a:gd name="T26" fmla="*/ 80 w 81"/>
                  <a:gd name="T27" fmla="*/ 2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36">
                    <a:moveTo>
                      <a:pt x="80" y="29"/>
                    </a:moveTo>
                    <a:cubicBezTo>
                      <a:pt x="67" y="24"/>
                      <a:pt x="56" y="18"/>
                      <a:pt x="43" y="13"/>
                    </a:cubicBezTo>
                    <a:cubicBezTo>
                      <a:pt x="29" y="9"/>
                      <a:pt x="15" y="4"/>
                      <a:pt x="1" y="0"/>
                    </a:cubicBezTo>
                    <a:cubicBezTo>
                      <a:pt x="0" y="0"/>
                      <a:pt x="0" y="1"/>
                      <a:pt x="1" y="1"/>
                    </a:cubicBezTo>
                    <a:cubicBezTo>
                      <a:pt x="8" y="4"/>
                      <a:pt x="16" y="7"/>
                      <a:pt x="24" y="9"/>
                    </a:cubicBezTo>
                    <a:cubicBezTo>
                      <a:pt x="24" y="9"/>
                      <a:pt x="24" y="9"/>
                      <a:pt x="24" y="10"/>
                    </a:cubicBezTo>
                    <a:cubicBezTo>
                      <a:pt x="32" y="14"/>
                      <a:pt x="40" y="19"/>
                      <a:pt x="48" y="25"/>
                    </a:cubicBezTo>
                    <a:cubicBezTo>
                      <a:pt x="54" y="29"/>
                      <a:pt x="61" y="35"/>
                      <a:pt x="69" y="36"/>
                    </a:cubicBezTo>
                    <a:cubicBezTo>
                      <a:pt x="70" y="36"/>
                      <a:pt x="70" y="35"/>
                      <a:pt x="70" y="34"/>
                    </a:cubicBezTo>
                    <a:cubicBezTo>
                      <a:pt x="62" y="30"/>
                      <a:pt x="54" y="26"/>
                      <a:pt x="47" y="21"/>
                    </a:cubicBezTo>
                    <a:cubicBezTo>
                      <a:pt x="43" y="18"/>
                      <a:pt x="40" y="15"/>
                      <a:pt x="36" y="13"/>
                    </a:cubicBezTo>
                    <a:cubicBezTo>
                      <a:pt x="38" y="14"/>
                      <a:pt x="41" y="15"/>
                      <a:pt x="43" y="16"/>
                    </a:cubicBezTo>
                    <a:cubicBezTo>
                      <a:pt x="55" y="20"/>
                      <a:pt x="67" y="29"/>
                      <a:pt x="80" y="30"/>
                    </a:cubicBezTo>
                    <a:cubicBezTo>
                      <a:pt x="81" y="30"/>
                      <a:pt x="81" y="29"/>
                      <a:pt x="80"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2" name="Freeform 107"/>
              <p:cNvSpPr>
                <a:spLocks/>
              </p:cNvSpPr>
              <p:nvPr/>
            </p:nvSpPr>
            <p:spPr bwMode="auto">
              <a:xfrm>
                <a:off x="9126538" y="4932363"/>
                <a:ext cx="169863" cy="114300"/>
              </a:xfrm>
              <a:custGeom>
                <a:avLst/>
                <a:gdLst>
                  <a:gd name="T0" fmla="*/ 65 w 65"/>
                  <a:gd name="T1" fmla="*/ 41 h 44"/>
                  <a:gd name="T2" fmla="*/ 50 w 65"/>
                  <a:gd name="T3" fmla="*/ 31 h 44"/>
                  <a:gd name="T4" fmla="*/ 34 w 65"/>
                  <a:gd name="T5" fmla="*/ 19 h 44"/>
                  <a:gd name="T6" fmla="*/ 1 w 65"/>
                  <a:gd name="T7" fmla="*/ 0 h 44"/>
                  <a:gd name="T8" fmla="*/ 0 w 65"/>
                  <a:gd name="T9" fmla="*/ 1 h 44"/>
                  <a:gd name="T10" fmla="*/ 19 w 65"/>
                  <a:gd name="T11" fmla="*/ 14 h 44"/>
                  <a:gd name="T12" fmla="*/ 29 w 65"/>
                  <a:gd name="T13" fmla="*/ 27 h 44"/>
                  <a:gd name="T14" fmla="*/ 47 w 65"/>
                  <a:gd name="T15" fmla="*/ 43 h 44"/>
                  <a:gd name="T16" fmla="*/ 48 w 65"/>
                  <a:gd name="T17" fmla="*/ 41 h 44"/>
                  <a:gd name="T18" fmla="*/ 34 w 65"/>
                  <a:gd name="T19" fmla="*/ 27 h 44"/>
                  <a:gd name="T20" fmla="*/ 21 w 65"/>
                  <a:gd name="T21" fmla="*/ 15 h 44"/>
                  <a:gd name="T22" fmla="*/ 32 w 65"/>
                  <a:gd name="T23" fmla="*/ 21 h 44"/>
                  <a:gd name="T24" fmla="*/ 64 w 65"/>
                  <a:gd name="T25" fmla="*/ 42 h 44"/>
                  <a:gd name="T26" fmla="*/ 65 w 65"/>
                  <a:gd name="T2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44">
                    <a:moveTo>
                      <a:pt x="65" y="41"/>
                    </a:moveTo>
                    <a:cubicBezTo>
                      <a:pt x="60" y="37"/>
                      <a:pt x="54" y="34"/>
                      <a:pt x="50" y="31"/>
                    </a:cubicBezTo>
                    <a:cubicBezTo>
                      <a:pt x="44" y="27"/>
                      <a:pt x="39" y="23"/>
                      <a:pt x="34" y="19"/>
                    </a:cubicBezTo>
                    <a:cubicBezTo>
                      <a:pt x="23" y="12"/>
                      <a:pt x="11" y="7"/>
                      <a:pt x="1" y="0"/>
                    </a:cubicBezTo>
                    <a:cubicBezTo>
                      <a:pt x="0" y="0"/>
                      <a:pt x="0" y="0"/>
                      <a:pt x="0" y="1"/>
                    </a:cubicBezTo>
                    <a:cubicBezTo>
                      <a:pt x="6" y="6"/>
                      <a:pt x="12" y="10"/>
                      <a:pt x="19" y="14"/>
                    </a:cubicBezTo>
                    <a:cubicBezTo>
                      <a:pt x="21" y="19"/>
                      <a:pt x="25" y="23"/>
                      <a:pt x="29" y="27"/>
                    </a:cubicBezTo>
                    <a:cubicBezTo>
                      <a:pt x="35" y="32"/>
                      <a:pt x="41" y="38"/>
                      <a:pt x="47" y="43"/>
                    </a:cubicBezTo>
                    <a:cubicBezTo>
                      <a:pt x="48" y="44"/>
                      <a:pt x="49" y="42"/>
                      <a:pt x="48" y="41"/>
                    </a:cubicBezTo>
                    <a:cubicBezTo>
                      <a:pt x="44" y="36"/>
                      <a:pt x="39" y="32"/>
                      <a:pt x="34" y="27"/>
                    </a:cubicBezTo>
                    <a:cubicBezTo>
                      <a:pt x="29" y="24"/>
                      <a:pt x="24" y="20"/>
                      <a:pt x="21" y="15"/>
                    </a:cubicBezTo>
                    <a:cubicBezTo>
                      <a:pt x="25" y="17"/>
                      <a:pt x="29" y="19"/>
                      <a:pt x="32" y="21"/>
                    </a:cubicBezTo>
                    <a:cubicBezTo>
                      <a:pt x="42" y="28"/>
                      <a:pt x="52" y="39"/>
                      <a:pt x="64" y="42"/>
                    </a:cubicBezTo>
                    <a:cubicBezTo>
                      <a:pt x="65" y="42"/>
                      <a:pt x="65" y="41"/>
                      <a:pt x="65" y="4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3" name="Freeform 108"/>
              <p:cNvSpPr>
                <a:spLocks/>
              </p:cNvSpPr>
              <p:nvPr/>
            </p:nvSpPr>
            <p:spPr bwMode="auto">
              <a:xfrm>
                <a:off x="8686800" y="4827588"/>
                <a:ext cx="204788" cy="49213"/>
              </a:xfrm>
              <a:custGeom>
                <a:avLst/>
                <a:gdLst>
                  <a:gd name="T0" fmla="*/ 76 w 78"/>
                  <a:gd name="T1" fmla="*/ 16 h 19"/>
                  <a:gd name="T2" fmla="*/ 0 w 78"/>
                  <a:gd name="T3" fmla="*/ 5 h 19"/>
                  <a:gd name="T4" fmla="*/ 1 w 78"/>
                  <a:gd name="T5" fmla="*/ 6 h 19"/>
                  <a:gd name="T6" fmla="*/ 75 w 78"/>
                  <a:gd name="T7" fmla="*/ 19 h 19"/>
                  <a:gd name="T8" fmla="*/ 76 w 78"/>
                  <a:gd name="T9" fmla="*/ 16 h 19"/>
                </a:gdLst>
                <a:ahLst/>
                <a:cxnLst>
                  <a:cxn ang="0">
                    <a:pos x="T0" y="T1"/>
                  </a:cxn>
                  <a:cxn ang="0">
                    <a:pos x="T2" y="T3"/>
                  </a:cxn>
                  <a:cxn ang="0">
                    <a:pos x="T4" y="T5"/>
                  </a:cxn>
                  <a:cxn ang="0">
                    <a:pos x="T6" y="T7"/>
                  </a:cxn>
                  <a:cxn ang="0">
                    <a:pos x="T8" y="T9"/>
                  </a:cxn>
                </a:cxnLst>
                <a:rect l="0" t="0" r="r" b="b"/>
                <a:pathLst>
                  <a:path w="78" h="19">
                    <a:moveTo>
                      <a:pt x="76" y="16"/>
                    </a:moveTo>
                    <a:cubicBezTo>
                      <a:pt x="52" y="8"/>
                      <a:pt x="26" y="0"/>
                      <a:pt x="0" y="5"/>
                    </a:cubicBezTo>
                    <a:cubicBezTo>
                      <a:pt x="0" y="5"/>
                      <a:pt x="0" y="6"/>
                      <a:pt x="1" y="6"/>
                    </a:cubicBezTo>
                    <a:cubicBezTo>
                      <a:pt x="27" y="4"/>
                      <a:pt x="50" y="12"/>
                      <a:pt x="75" y="19"/>
                    </a:cubicBezTo>
                    <a:cubicBezTo>
                      <a:pt x="77" y="19"/>
                      <a:pt x="78" y="17"/>
                      <a:pt x="76" y="16"/>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4" name="Freeform 109"/>
              <p:cNvSpPr>
                <a:spLocks/>
              </p:cNvSpPr>
              <p:nvPr/>
            </p:nvSpPr>
            <p:spPr bwMode="auto">
              <a:xfrm>
                <a:off x="8701088" y="4787901"/>
                <a:ext cx="212725" cy="80963"/>
              </a:xfrm>
              <a:custGeom>
                <a:avLst/>
                <a:gdLst>
                  <a:gd name="T0" fmla="*/ 80 w 82"/>
                  <a:gd name="T1" fmla="*/ 28 h 31"/>
                  <a:gd name="T2" fmla="*/ 1 w 82"/>
                  <a:gd name="T3" fmla="*/ 5 h 31"/>
                  <a:gd name="T4" fmla="*/ 1 w 82"/>
                  <a:gd name="T5" fmla="*/ 6 h 31"/>
                  <a:gd name="T6" fmla="*/ 80 w 82"/>
                  <a:gd name="T7" fmla="*/ 30 h 31"/>
                  <a:gd name="T8" fmla="*/ 80 w 82"/>
                  <a:gd name="T9" fmla="*/ 30 h 31"/>
                  <a:gd name="T10" fmla="*/ 80 w 82"/>
                  <a:gd name="T11" fmla="*/ 28 h 31"/>
                </a:gdLst>
                <a:ahLst/>
                <a:cxnLst>
                  <a:cxn ang="0">
                    <a:pos x="T0" y="T1"/>
                  </a:cxn>
                  <a:cxn ang="0">
                    <a:pos x="T2" y="T3"/>
                  </a:cxn>
                  <a:cxn ang="0">
                    <a:pos x="T4" y="T5"/>
                  </a:cxn>
                  <a:cxn ang="0">
                    <a:pos x="T6" y="T7"/>
                  </a:cxn>
                  <a:cxn ang="0">
                    <a:pos x="T8" y="T9"/>
                  </a:cxn>
                  <a:cxn ang="0">
                    <a:pos x="T10" y="T11"/>
                  </a:cxn>
                </a:cxnLst>
                <a:rect l="0" t="0" r="r" b="b"/>
                <a:pathLst>
                  <a:path w="82" h="31">
                    <a:moveTo>
                      <a:pt x="80" y="28"/>
                    </a:moveTo>
                    <a:cubicBezTo>
                      <a:pt x="54" y="21"/>
                      <a:pt x="29" y="0"/>
                      <a:pt x="1" y="5"/>
                    </a:cubicBezTo>
                    <a:cubicBezTo>
                      <a:pt x="0" y="5"/>
                      <a:pt x="0" y="6"/>
                      <a:pt x="1" y="6"/>
                    </a:cubicBezTo>
                    <a:cubicBezTo>
                      <a:pt x="31" y="2"/>
                      <a:pt x="52" y="26"/>
                      <a:pt x="80" y="30"/>
                    </a:cubicBezTo>
                    <a:cubicBezTo>
                      <a:pt x="80" y="30"/>
                      <a:pt x="80" y="30"/>
                      <a:pt x="80" y="30"/>
                    </a:cubicBezTo>
                    <a:cubicBezTo>
                      <a:pt x="81" y="31"/>
                      <a:pt x="82" y="28"/>
                      <a:pt x="80"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5" name="Freeform 110"/>
              <p:cNvSpPr>
                <a:spLocks/>
              </p:cNvSpPr>
              <p:nvPr/>
            </p:nvSpPr>
            <p:spPr bwMode="auto">
              <a:xfrm>
                <a:off x="8786813" y="4787901"/>
                <a:ext cx="73025" cy="36513"/>
              </a:xfrm>
              <a:custGeom>
                <a:avLst/>
                <a:gdLst>
                  <a:gd name="T0" fmla="*/ 26 w 28"/>
                  <a:gd name="T1" fmla="*/ 11 h 14"/>
                  <a:gd name="T2" fmla="*/ 2 w 28"/>
                  <a:gd name="T3" fmla="*/ 0 h 14"/>
                  <a:gd name="T4" fmla="*/ 1 w 28"/>
                  <a:gd name="T5" fmla="*/ 1 h 14"/>
                  <a:gd name="T6" fmla="*/ 25 w 28"/>
                  <a:gd name="T7" fmla="*/ 13 h 14"/>
                  <a:gd name="T8" fmla="*/ 26 w 28"/>
                  <a:gd name="T9" fmla="*/ 11 h 14"/>
                </a:gdLst>
                <a:ahLst/>
                <a:cxnLst>
                  <a:cxn ang="0">
                    <a:pos x="T0" y="T1"/>
                  </a:cxn>
                  <a:cxn ang="0">
                    <a:pos x="T2" y="T3"/>
                  </a:cxn>
                  <a:cxn ang="0">
                    <a:pos x="T4" y="T5"/>
                  </a:cxn>
                  <a:cxn ang="0">
                    <a:pos x="T6" y="T7"/>
                  </a:cxn>
                  <a:cxn ang="0">
                    <a:pos x="T8" y="T9"/>
                  </a:cxn>
                </a:cxnLst>
                <a:rect l="0" t="0" r="r" b="b"/>
                <a:pathLst>
                  <a:path w="28" h="14">
                    <a:moveTo>
                      <a:pt x="26" y="11"/>
                    </a:moveTo>
                    <a:cubicBezTo>
                      <a:pt x="18" y="7"/>
                      <a:pt x="10" y="3"/>
                      <a:pt x="2" y="0"/>
                    </a:cubicBezTo>
                    <a:cubicBezTo>
                      <a:pt x="1" y="0"/>
                      <a:pt x="0" y="1"/>
                      <a:pt x="1" y="1"/>
                    </a:cubicBezTo>
                    <a:cubicBezTo>
                      <a:pt x="9" y="6"/>
                      <a:pt x="17" y="9"/>
                      <a:pt x="25" y="13"/>
                    </a:cubicBezTo>
                    <a:cubicBezTo>
                      <a:pt x="27" y="14"/>
                      <a:pt x="28" y="12"/>
                      <a:pt x="26" y="1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6" name="Freeform 111"/>
              <p:cNvSpPr>
                <a:spLocks/>
              </p:cNvSpPr>
              <p:nvPr/>
            </p:nvSpPr>
            <p:spPr bwMode="auto">
              <a:xfrm>
                <a:off x="8742363" y="4735513"/>
                <a:ext cx="158750" cy="80963"/>
              </a:xfrm>
              <a:custGeom>
                <a:avLst/>
                <a:gdLst>
                  <a:gd name="T0" fmla="*/ 59 w 61"/>
                  <a:gd name="T1" fmla="*/ 27 h 31"/>
                  <a:gd name="T2" fmla="*/ 1 w 61"/>
                  <a:gd name="T3" fmla="*/ 0 h 31"/>
                  <a:gd name="T4" fmla="*/ 0 w 61"/>
                  <a:gd name="T5" fmla="*/ 1 h 31"/>
                  <a:gd name="T6" fmla="*/ 58 w 61"/>
                  <a:gd name="T7" fmla="*/ 30 h 31"/>
                  <a:gd name="T8" fmla="*/ 58 w 61"/>
                  <a:gd name="T9" fmla="*/ 30 h 31"/>
                  <a:gd name="T10" fmla="*/ 59 w 61"/>
                  <a:gd name="T11" fmla="*/ 27 h 31"/>
                </a:gdLst>
                <a:ahLst/>
                <a:cxnLst>
                  <a:cxn ang="0">
                    <a:pos x="T0" y="T1"/>
                  </a:cxn>
                  <a:cxn ang="0">
                    <a:pos x="T2" y="T3"/>
                  </a:cxn>
                  <a:cxn ang="0">
                    <a:pos x="T4" y="T5"/>
                  </a:cxn>
                  <a:cxn ang="0">
                    <a:pos x="T6" y="T7"/>
                  </a:cxn>
                  <a:cxn ang="0">
                    <a:pos x="T8" y="T9"/>
                  </a:cxn>
                  <a:cxn ang="0">
                    <a:pos x="T10" y="T11"/>
                  </a:cxn>
                </a:cxnLst>
                <a:rect l="0" t="0" r="r" b="b"/>
                <a:pathLst>
                  <a:path w="61" h="31">
                    <a:moveTo>
                      <a:pt x="59" y="27"/>
                    </a:moveTo>
                    <a:cubicBezTo>
                      <a:pt x="39" y="20"/>
                      <a:pt x="23" y="4"/>
                      <a:pt x="1" y="0"/>
                    </a:cubicBezTo>
                    <a:cubicBezTo>
                      <a:pt x="0" y="0"/>
                      <a:pt x="0" y="1"/>
                      <a:pt x="0" y="1"/>
                    </a:cubicBezTo>
                    <a:cubicBezTo>
                      <a:pt x="22" y="6"/>
                      <a:pt x="37" y="24"/>
                      <a:pt x="58" y="30"/>
                    </a:cubicBezTo>
                    <a:cubicBezTo>
                      <a:pt x="58" y="30"/>
                      <a:pt x="58" y="30"/>
                      <a:pt x="58" y="30"/>
                    </a:cubicBezTo>
                    <a:cubicBezTo>
                      <a:pt x="60" y="31"/>
                      <a:pt x="61" y="28"/>
                      <a:pt x="59" y="27"/>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7" name="Freeform 112"/>
              <p:cNvSpPr>
                <a:spLocks/>
              </p:cNvSpPr>
              <p:nvPr/>
            </p:nvSpPr>
            <p:spPr bwMode="auto">
              <a:xfrm>
                <a:off x="8778875" y="4718051"/>
                <a:ext cx="142875" cy="80963"/>
              </a:xfrm>
              <a:custGeom>
                <a:avLst/>
                <a:gdLst>
                  <a:gd name="T0" fmla="*/ 54 w 55"/>
                  <a:gd name="T1" fmla="*/ 28 h 31"/>
                  <a:gd name="T2" fmla="*/ 41 w 55"/>
                  <a:gd name="T3" fmla="*/ 21 h 31"/>
                  <a:gd name="T4" fmla="*/ 27 w 55"/>
                  <a:gd name="T5" fmla="*/ 11 h 31"/>
                  <a:gd name="T6" fmla="*/ 1 w 55"/>
                  <a:gd name="T7" fmla="*/ 0 h 31"/>
                  <a:gd name="T8" fmla="*/ 1 w 55"/>
                  <a:gd name="T9" fmla="*/ 1 h 31"/>
                  <a:gd name="T10" fmla="*/ 29 w 55"/>
                  <a:gd name="T11" fmla="*/ 16 h 31"/>
                  <a:gd name="T12" fmla="*/ 51 w 55"/>
                  <a:gd name="T13" fmla="*/ 30 h 31"/>
                  <a:gd name="T14" fmla="*/ 52 w 55"/>
                  <a:gd name="T15" fmla="*/ 31 h 31"/>
                  <a:gd name="T16" fmla="*/ 53 w 55"/>
                  <a:gd name="T17" fmla="*/ 31 h 31"/>
                  <a:gd name="T18" fmla="*/ 54 w 55"/>
                  <a:gd name="T19" fmla="*/ 31 h 31"/>
                  <a:gd name="T20" fmla="*/ 54 w 55"/>
                  <a:gd name="T21" fmla="*/ 30 h 31"/>
                  <a:gd name="T22" fmla="*/ 54 w 55"/>
                  <a:gd name="T23"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31">
                    <a:moveTo>
                      <a:pt x="54" y="28"/>
                    </a:moveTo>
                    <a:cubicBezTo>
                      <a:pt x="50" y="25"/>
                      <a:pt x="45" y="23"/>
                      <a:pt x="41" y="21"/>
                    </a:cubicBezTo>
                    <a:cubicBezTo>
                      <a:pt x="36" y="18"/>
                      <a:pt x="32" y="14"/>
                      <a:pt x="27" y="11"/>
                    </a:cubicBezTo>
                    <a:cubicBezTo>
                      <a:pt x="19" y="6"/>
                      <a:pt x="11" y="1"/>
                      <a:pt x="1" y="0"/>
                    </a:cubicBezTo>
                    <a:cubicBezTo>
                      <a:pt x="0" y="0"/>
                      <a:pt x="0" y="1"/>
                      <a:pt x="1" y="1"/>
                    </a:cubicBezTo>
                    <a:cubicBezTo>
                      <a:pt x="12" y="4"/>
                      <a:pt x="20" y="10"/>
                      <a:pt x="29" y="16"/>
                    </a:cubicBezTo>
                    <a:cubicBezTo>
                      <a:pt x="30" y="17"/>
                      <a:pt x="46" y="28"/>
                      <a:pt x="51" y="30"/>
                    </a:cubicBezTo>
                    <a:cubicBezTo>
                      <a:pt x="51" y="30"/>
                      <a:pt x="51" y="31"/>
                      <a:pt x="52" y="31"/>
                    </a:cubicBezTo>
                    <a:cubicBezTo>
                      <a:pt x="52" y="31"/>
                      <a:pt x="52" y="31"/>
                      <a:pt x="53" y="31"/>
                    </a:cubicBezTo>
                    <a:cubicBezTo>
                      <a:pt x="54" y="31"/>
                      <a:pt x="54" y="31"/>
                      <a:pt x="54" y="31"/>
                    </a:cubicBezTo>
                    <a:cubicBezTo>
                      <a:pt x="54" y="30"/>
                      <a:pt x="54" y="30"/>
                      <a:pt x="54" y="30"/>
                    </a:cubicBezTo>
                    <a:cubicBezTo>
                      <a:pt x="55" y="29"/>
                      <a:pt x="54" y="29"/>
                      <a:pt x="54"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grpSp>
        <p:nvGrpSpPr>
          <p:cNvPr id="7" name="Group 6"/>
          <p:cNvGrpSpPr/>
          <p:nvPr/>
        </p:nvGrpSpPr>
        <p:grpSpPr>
          <a:xfrm rot="11858063">
            <a:off x="2122859" y="4411114"/>
            <a:ext cx="1846128" cy="1772205"/>
            <a:chOff x="4513263" y="3576638"/>
            <a:chExt cx="1506538" cy="1446213"/>
          </a:xfrm>
          <a:effectLst>
            <a:outerShdw blurRad="127000" dist="63500" dir="8100000" algn="tr" rotWithShape="0">
              <a:prstClr val="black">
                <a:alpha val="20000"/>
              </a:prstClr>
            </a:outerShdw>
          </a:effectLst>
        </p:grpSpPr>
        <p:sp>
          <p:nvSpPr>
            <p:cNvPr id="91" name="Freeform 35"/>
            <p:cNvSpPr>
              <a:spLocks/>
            </p:cNvSpPr>
            <p:nvPr/>
          </p:nvSpPr>
          <p:spPr bwMode="auto">
            <a:xfrm>
              <a:off x="4513263" y="3576638"/>
              <a:ext cx="1506538" cy="1446213"/>
            </a:xfrm>
            <a:custGeom>
              <a:avLst/>
              <a:gdLst>
                <a:gd name="T0" fmla="*/ 534 w 578"/>
                <a:gd name="T1" fmla="*/ 311 h 556"/>
                <a:gd name="T2" fmla="*/ 534 w 578"/>
                <a:gd name="T3" fmla="*/ 284 h 556"/>
                <a:gd name="T4" fmla="*/ 500 w 578"/>
                <a:gd name="T5" fmla="*/ 287 h 556"/>
                <a:gd name="T6" fmla="*/ 427 w 578"/>
                <a:gd name="T7" fmla="*/ 316 h 556"/>
                <a:gd name="T8" fmla="*/ 384 w 578"/>
                <a:gd name="T9" fmla="*/ 311 h 556"/>
                <a:gd name="T10" fmla="*/ 391 w 578"/>
                <a:gd name="T11" fmla="*/ 256 h 556"/>
                <a:gd name="T12" fmla="*/ 477 w 578"/>
                <a:gd name="T13" fmla="*/ 186 h 556"/>
                <a:gd name="T14" fmla="*/ 424 w 578"/>
                <a:gd name="T15" fmla="*/ 151 h 556"/>
                <a:gd name="T16" fmla="*/ 433 w 578"/>
                <a:gd name="T17" fmla="*/ 107 h 556"/>
                <a:gd name="T18" fmla="*/ 417 w 578"/>
                <a:gd name="T19" fmla="*/ 113 h 556"/>
                <a:gd name="T20" fmla="*/ 434 w 578"/>
                <a:gd name="T21" fmla="*/ 58 h 556"/>
                <a:gd name="T22" fmla="*/ 416 w 578"/>
                <a:gd name="T23" fmla="*/ 37 h 556"/>
                <a:gd name="T24" fmla="*/ 396 w 578"/>
                <a:gd name="T25" fmla="*/ 29 h 556"/>
                <a:gd name="T26" fmla="*/ 389 w 578"/>
                <a:gd name="T27" fmla="*/ 19 h 556"/>
                <a:gd name="T28" fmla="*/ 373 w 578"/>
                <a:gd name="T29" fmla="*/ 32 h 556"/>
                <a:gd name="T30" fmla="*/ 360 w 578"/>
                <a:gd name="T31" fmla="*/ 64 h 556"/>
                <a:gd name="T32" fmla="*/ 334 w 578"/>
                <a:gd name="T33" fmla="*/ 72 h 556"/>
                <a:gd name="T34" fmla="*/ 308 w 578"/>
                <a:gd name="T35" fmla="*/ 103 h 556"/>
                <a:gd name="T36" fmla="*/ 258 w 578"/>
                <a:gd name="T37" fmla="*/ 66 h 556"/>
                <a:gd name="T38" fmla="*/ 245 w 578"/>
                <a:gd name="T39" fmla="*/ 102 h 556"/>
                <a:gd name="T40" fmla="*/ 223 w 578"/>
                <a:gd name="T41" fmla="*/ 139 h 556"/>
                <a:gd name="T42" fmla="*/ 224 w 578"/>
                <a:gd name="T43" fmla="*/ 235 h 556"/>
                <a:gd name="T44" fmla="*/ 204 w 578"/>
                <a:gd name="T45" fmla="*/ 226 h 556"/>
                <a:gd name="T46" fmla="*/ 184 w 578"/>
                <a:gd name="T47" fmla="*/ 186 h 556"/>
                <a:gd name="T48" fmla="*/ 166 w 578"/>
                <a:gd name="T49" fmla="*/ 205 h 556"/>
                <a:gd name="T50" fmla="*/ 130 w 578"/>
                <a:gd name="T51" fmla="*/ 124 h 556"/>
                <a:gd name="T52" fmla="*/ 104 w 578"/>
                <a:gd name="T53" fmla="*/ 93 h 556"/>
                <a:gd name="T54" fmla="*/ 75 w 578"/>
                <a:gd name="T55" fmla="*/ 73 h 556"/>
                <a:gd name="T56" fmla="*/ 53 w 578"/>
                <a:gd name="T57" fmla="*/ 45 h 556"/>
                <a:gd name="T58" fmla="*/ 54 w 578"/>
                <a:gd name="T59" fmla="*/ 89 h 556"/>
                <a:gd name="T60" fmla="*/ 55 w 578"/>
                <a:gd name="T61" fmla="*/ 127 h 556"/>
                <a:gd name="T62" fmla="*/ 58 w 578"/>
                <a:gd name="T63" fmla="*/ 179 h 556"/>
                <a:gd name="T64" fmla="*/ 72 w 578"/>
                <a:gd name="T65" fmla="*/ 244 h 556"/>
                <a:gd name="T66" fmla="*/ 106 w 578"/>
                <a:gd name="T67" fmla="*/ 334 h 556"/>
                <a:gd name="T68" fmla="*/ 83 w 578"/>
                <a:gd name="T69" fmla="*/ 340 h 556"/>
                <a:gd name="T70" fmla="*/ 42 w 578"/>
                <a:gd name="T71" fmla="*/ 358 h 556"/>
                <a:gd name="T72" fmla="*/ 60 w 578"/>
                <a:gd name="T73" fmla="*/ 388 h 556"/>
                <a:gd name="T74" fmla="*/ 111 w 578"/>
                <a:gd name="T75" fmla="*/ 401 h 556"/>
                <a:gd name="T76" fmla="*/ 176 w 578"/>
                <a:gd name="T77" fmla="*/ 425 h 556"/>
                <a:gd name="T78" fmla="*/ 195 w 578"/>
                <a:gd name="T79" fmla="*/ 552 h 556"/>
                <a:gd name="T80" fmla="*/ 217 w 578"/>
                <a:gd name="T81" fmla="*/ 414 h 556"/>
                <a:gd name="T82" fmla="*/ 304 w 578"/>
                <a:gd name="T83" fmla="*/ 470 h 556"/>
                <a:gd name="T84" fmla="*/ 371 w 578"/>
                <a:gd name="T85" fmla="*/ 479 h 556"/>
                <a:gd name="T86" fmla="*/ 386 w 578"/>
                <a:gd name="T87" fmla="*/ 466 h 556"/>
                <a:gd name="T88" fmla="*/ 395 w 578"/>
                <a:gd name="T89" fmla="*/ 456 h 556"/>
                <a:gd name="T90" fmla="*/ 457 w 578"/>
                <a:gd name="T91" fmla="*/ 427 h 556"/>
                <a:gd name="T92" fmla="*/ 509 w 578"/>
                <a:gd name="T93" fmla="*/ 377 h 556"/>
                <a:gd name="T94" fmla="*/ 545 w 578"/>
                <a:gd name="T95" fmla="*/ 349 h 556"/>
                <a:gd name="T96" fmla="*/ 576 w 578"/>
                <a:gd name="T97" fmla="*/ 304 h 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78" h="556">
                  <a:moveTo>
                    <a:pt x="571" y="299"/>
                  </a:moveTo>
                  <a:cubicBezTo>
                    <a:pt x="563" y="302"/>
                    <a:pt x="555" y="305"/>
                    <a:pt x="546" y="308"/>
                  </a:cubicBezTo>
                  <a:cubicBezTo>
                    <a:pt x="542" y="309"/>
                    <a:pt x="538" y="310"/>
                    <a:pt x="534" y="311"/>
                  </a:cubicBezTo>
                  <a:cubicBezTo>
                    <a:pt x="533" y="311"/>
                    <a:pt x="533" y="311"/>
                    <a:pt x="532" y="312"/>
                  </a:cubicBezTo>
                  <a:cubicBezTo>
                    <a:pt x="535" y="304"/>
                    <a:pt x="537" y="296"/>
                    <a:pt x="539" y="288"/>
                  </a:cubicBezTo>
                  <a:cubicBezTo>
                    <a:pt x="540" y="286"/>
                    <a:pt x="537" y="282"/>
                    <a:pt x="534" y="284"/>
                  </a:cubicBezTo>
                  <a:cubicBezTo>
                    <a:pt x="525" y="289"/>
                    <a:pt x="517" y="294"/>
                    <a:pt x="509" y="300"/>
                  </a:cubicBezTo>
                  <a:cubicBezTo>
                    <a:pt x="502" y="304"/>
                    <a:pt x="495" y="308"/>
                    <a:pt x="488" y="312"/>
                  </a:cubicBezTo>
                  <a:cubicBezTo>
                    <a:pt x="492" y="304"/>
                    <a:pt x="495" y="295"/>
                    <a:pt x="500" y="287"/>
                  </a:cubicBezTo>
                  <a:cubicBezTo>
                    <a:pt x="503" y="283"/>
                    <a:pt x="498" y="278"/>
                    <a:pt x="494" y="281"/>
                  </a:cubicBezTo>
                  <a:cubicBezTo>
                    <a:pt x="482" y="289"/>
                    <a:pt x="470" y="298"/>
                    <a:pt x="458" y="304"/>
                  </a:cubicBezTo>
                  <a:cubicBezTo>
                    <a:pt x="448" y="310"/>
                    <a:pt x="438" y="313"/>
                    <a:pt x="427" y="316"/>
                  </a:cubicBezTo>
                  <a:cubicBezTo>
                    <a:pt x="431" y="307"/>
                    <a:pt x="435" y="297"/>
                    <a:pt x="438" y="288"/>
                  </a:cubicBezTo>
                  <a:cubicBezTo>
                    <a:pt x="440" y="283"/>
                    <a:pt x="434" y="279"/>
                    <a:pt x="430" y="282"/>
                  </a:cubicBezTo>
                  <a:cubicBezTo>
                    <a:pt x="415" y="293"/>
                    <a:pt x="400" y="302"/>
                    <a:pt x="384" y="311"/>
                  </a:cubicBezTo>
                  <a:cubicBezTo>
                    <a:pt x="370" y="319"/>
                    <a:pt x="354" y="329"/>
                    <a:pt x="338" y="324"/>
                  </a:cubicBezTo>
                  <a:cubicBezTo>
                    <a:pt x="348" y="297"/>
                    <a:pt x="364" y="275"/>
                    <a:pt x="394" y="265"/>
                  </a:cubicBezTo>
                  <a:cubicBezTo>
                    <a:pt x="398" y="263"/>
                    <a:pt x="396" y="255"/>
                    <a:pt x="391" y="256"/>
                  </a:cubicBezTo>
                  <a:cubicBezTo>
                    <a:pt x="387" y="257"/>
                    <a:pt x="383" y="258"/>
                    <a:pt x="379" y="259"/>
                  </a:cubicBezTo>
                  <a:cubicBezTo>
                    <a:pt x="413" y="237"/>
                    <a:pt x="456" y="223"/>
                    <a:pt x="480" y="190"/>
                  </a:cubicBezTo>
                  <a:cubicBezTo>
                    <a:pt x="482" y="187"/>
                    <a:pt x="479" y="184"/>
                    <a:pt x="477" y="186"/>
                  </a:cubicBezTo>
                  <a:cubicBezTo>
                    <a:pt x="476" y="186"/>
                    <a:pt x="475" y="186"/>
                    <a:pt x="475" y="186"/>
                  </a:cubicBezTo>
                  <a:cubicBezTo>
                    <a:pt x="450" y="199"/>
                    <a:pt x="422" y="198"/>
                    <a:pt x="395" y="200"/>
                  </a:cubicBezTo>
                  <a:cubicBezTo>
                    <a:pt x="400" y="181"/>
                    <a:pt x="414" y="167"/>
                    <a:pt x="424" y="151"/>
                  </a:cubicBezTo>
                  <a:cubicBezTo>
                    <a:pt x="433" y="135"/>
                    <a:pt x="439" y="117"/>
                    <a:pt x="443" y="99"/>
                  </a:cubicBezTo>
                  <a:cubicBezTo>
                    <a:pt x="443" y="98"/>
                    <a:pt x="443" y="97"/>
                    <a:pt x="442" y="97"/>
                  </a:cubicBezTo>
                  <a:cubicBezTo>
                    <a:pt x="439" y="100"/>
                    <a:pt x="435" y="105"/>
                    <a:pt x="433" y="107"/>
                  </a:cubicBezTo>
                  <a:cubicBezTo>
                    <a:pt x="429" y="110"/>
                    <a:pt x="424" y="116"/>
                    <a:pt x="418" y="114"/>
                  </a:cubicBezTo>
                  <a:cubicBezTo>
                    <a:pt x="418" y="114"/>
                    <a:pt x="417" y="113"/>
                    <a:pt x="417" y="113"/>
                  </a:cubicBezTo>
                  <a:cubicBezTo>
                    <a:pt x="417" y="113"/>
                    <a:pt x="417" y="113"/>
                    <a:pt x="417" y="113"/>
                  </a:cubicBezTo>
                  <a:cubicBezTo>
                    <a:pt x="412" y="113"/>
                    <a:pt x="413" y="112"/>
                    <a:pt x="414" y="109"/>
                  </a:cubicBezTo>
                  <a:cubicBezTo>
                    <a:pt x="409" y="96"/>
                    <a:pt x="430" y="65"/>
                    <a:pt x="433" y="58"/>
                  </a:cubicBezTo>
                  <a:cubicBezTo>
                    <a:pt x="434" y="58"/>
                    <a:pt x="434" y="58"/>
                    <a:pt x="434" y="58"/>
                  </a:cubicBezTo>
                  <a:cubicBezTo>
                    <a:pt x="434" y="58"/>
                    <a:pt x="434" y="57"/>
                    <a:pt x="434" y="57"/>
                  </a:cubicBezTo>
                  <a:cubicBezTo>
                    <a:pt x="427" y="63"/>
                    <a:pt x="418" y="67"/>
                    <a:pt x="413" y="61"/>
                  </a:cubicBezTo>
                  <a:cubicBezTo>
                    <a:pt x="409" y="55"/>
                    <a:pt x="414" y="43"/>
                    <a:pt x="416" y="37"/>
                  </a:cubicBezTo>
                  <a:cubicBezTo>
                    <a:pt x="418" y="25"/>
                    <a:pt x="422" y="11"/>
                    <a:pt x="417" y="0"/>
                  </a:cubicBezTo>
                  <a:cubicBezTo>
                    <a:pt x="413" y="10"/>
                    <a:pt x="409" y="19"/>
                    <a:pt x="402" y="28"/>
                  </a:cubicBezTo>
                  <a:cubicBezTo>
                    <a:pt x="401" y="29"/>
                    <a:pt x="398" y="30"/>
                    <a:pt x="396" y="29"/>
                  </a:cubicBezTo>
                  <a:cubicBezTo>
                    <a:pt x="396" y="29"/>
                    <a:pt x="396" y="29"/>
                    <a:pt x="395" y="28"/>
                  </a:cubicBezTo>
                  <a:cubicBezTo>
                    <a:pt x="393" y="29"/>
                    <a:pt x="393" y="28"/>
                    <a:pt x="393" y="25"/>
                  </a:cubicBezTo>
                  <a:cubicBezTo>
                    <a:pt x="391" y="23"/>
                    <a:pt x="390" y="21"/>
                    <a:pt x="389" y="19"/>
                  </a:cubicBezTo>
                  <a:cubicBezTo>
                    <a:pt x="389" y="19"/>
                    <a:pt x="389" y="19"/>
                    <a:pt x="389" y="19"/>
                  </a:cubicBezTo>
                  <a:cubicBezTo>
                    <a:pt x="388" y="30"/>
                    <a:pt x="384" y="39"/>
                    <a:pt x="379" y="48"/>
                  </a:cubicBezTo>
                  <a:cubicBezTo>
                    <a:pt x="376" y="43"/>
                    <a:pt x="374" y="38"/>
                    <a:pt x="373" y="32"/>
                  </a:cubicBezTo>
                  <a:cubicBezTo>
                    <a:pt x="372" y="31"/>
                    <a:pt x="371" y="31"/>
                    <a:pt x="370" y="31"/>
                  </a:cubicBezTo>
                  <a:cubicBezTo>
                    <a:pt x="370" y="35"/>
                    <a:pt x="369" y="39"/>
                    <a:pt x="368" y="43"/>
                  </a:cubicBezTo>
                  <a:cubicBezTo>
                    <a:pt x="367" y="50"/>
                    <a:pt x="365" y="59"/>
                    <a:pt x="360" y="64"/>
                  </a:cubicBezTo>
                  <a:cubicBezTo>
                    <a:pt x="349" y="78"/>
                    <a:pt x="343" y="56"/>
                    <a:pt x="341" y="45"/>
                  </a:cubicBezTo>
                  <a:cubicBezTo>
                    <a:pt x="341" y="45"/>
                    <a:pt x="340" y="45"/>
                    <a:pt x="340" y="45"/>
                  </a:cubicBezTo>
                  <a:cubicBezTo>
                    <a:pt x="339" y="54"/>
                    <a:pt x="336" y="63"/>
                    <a:pt x="334" y="72"/>
                  </a:cubicBezTo>
                  <a:cubicBezTo>
                    <a:pt x="332" y="77"/>
                    <a:pt x="331" y="86"/>
                    <a:pt x="325" y="88"/>
                  </a:cubicBezTo>
                  <a:cubicBezTo>
                    <a:pt x="318" y="90"/>
                    <a:pt x="315" y="85"/>
                    <a:pt x="312" y="78"/>
                  </a:cubicBezTo>
                  <a:cubicBezTo>
                    <a:pt x="311" y="87"/>
                    <a:pt x="310" y="95"/>
                    <a:pt x="308" y="103"/>
                  </a:cubicBezTo>
                  <a:cubicBezTo>
                    <a:pt x="307" y="107"/>
                    <a:pt x="306" y="114"/>
                    <a:pt x="304" y="117"/>
                  </a:cubicBezTo>
                  <a:cubicBezTo>
                    <a:pt x="296" y="130"/>
                    <a:pt x="288" y="122"/>
                    <a:pt x="283" y="115"/>
                  </a:cubicBezTo>
                  <a:cubicBezTo>
                    <a:pt x="272" y="101"/>
                    <a:pt x="266" y="82"/>
                    <a:pt x="258" y="66"/>
                  </a:cubicBezTo>
                  <a:cubicBezTo>
                    <a:pt x="257" y="64"/>
                    <a:pt x="255" y="65"/>
                    <a:pt x="255" y="67"/>
                  </a:cubicBezTo>
                  <a:cubicBezTo>
                    <a:pt x="255" y="70"/>
                    <a:pt x="254" y="100"/>
                    <a:pt x="247" y="100"/>
                  </a:cubicBezTo>
                  <a:cubicBezTo>
                    <a:pt x="246" y="100"/>
                    <a:pt x="245" y="101"/>
                    <a:pt x="245" y="102"/>
                  </a:cubicBezTo>
                  <a:cubicBezTo>
                    <a:pt x="247" y="117"/>
                    <a:pt x="242" y="129"/>
                    <a:pt x="237" y="143"/>
                  </a:cubicBezTo>
                  <a:cubicBezTo>
                    <a:pt x="235" y="141"/>
                    <a:pt x="233" y="139"/>
                    <a:pt x="231" y="137"/>
                  </a:cubicBezTo>
                  <a:cubicBezTo>
                    <a:pt x="229" y="134"/>
                    <a:pt x="223" y="135"/>
                    <a:pt x="223" y="139"/>
                  </a:cubicBezTo>
                  <a:cubicBezTo>
                    <a:pt x="222" y="169"/>
                    <a:pt x="223" y="198"/>
                    <a:pt x="227" y="228"/>
                  </a:cubicBezTo>
                  <a:cubicBezTo>
                    <a:pt x="226" y="231"/>
                    <a:pt x="225" y="233"/>
                    <a:pt x="225" y="236"/>
                  </a:cubicBezTo>
                  <a:cubicBezTo>
                    <a:pt x="224" y="236"/>
                    <a:pt x="224" y="235"/>
                    <a:pt x="224" y="235"/>
                  </a:cubicBezTo>
                  <a:cubicBezTo>
                    <a:pt x="220" y="230"/>
                    <a:pt x="214" y="233"/>
                    <a:pt x="213" y="238"/>
                  </a:cubicBezTo>
                  <a:cubicBezTo>
                    <a:pt x="212" y="247"/>
                    <a:pt x="210" y="256"/>
                    <a:pt x="210" y="265"/>
                  </a:cubicBezTo>
                  <a:cubicBezTo>
                    <a:pt x="208" y="252"/>
                    <a:pt x="207" y="239"/>
                    <a:pt x="204" y="226"/>
                  </a:cubicBezTo>
                  <a:cubicBezTo>
                    <a:pt x="203" y="221"/>
                    <a:pt x="196" y="220"/>
                    <a:pt x="194" y="225"/>
                  </a:cubicBezTo>
                  <a:cubicBezTo>
                    <a:pt x="193" y="227"/>
                    <a:pt x="193" y="228"/>
                    <a:pt x="192" y="229"/>
                  </a:cubicBezTo>
                  <a:cubicBezTo>
                    <a:pt x="190" y="214"/>
                    <a:pt x="188" y="200"/>
                    <a:pt x="184" y="186"/>
                  </a:cubicBezTo>
                  <a:cubicBezTo>
                    <a:pt x="183" y="182"/>
                    <a:pt x="177" y="180"/>
                    <a:pt x="176" y="185"/>
                  </a:cubicBezTo>
                  <a:cubicBezTo>
                    <a:pt x="174" y="191"/>
                    <a:pt x="171" y="197"/>
                    <a:pt x="168" y="203"/>
                  </a:cubicBezTo>
                  <a:cubicBezTo>
                    <a:pt x="167" y="204"/>
                    <a:pt x="167" y="205"/>
                    <a:pt x="166" y="205"/>
                  </a:cubicBezTo>
                  <a:cubicBezTo>
                    <a:pt x="165" y="195"/>
                    <a:pt x="162" y="184"/>
                    <a:pt x="159" y="174"/>
                  </a:cubicBezTo>
                  <a:cubicBezTo>
                    <a:pt x="158" y="169"/>
                    <a:pt x="152" y="167"/>
                    <a:pt x="150" y="171"/>
                  </a:cubicBezTo>
                  <a:cubicBezTo>
                    <a:pt x="147" y="154"/>
                    <a:pt x="142" y="138"/>
                    <a:pt x="130" y="124"/>
                  </a:cubicBezTo>
                  <a:cubicBezTo>
                    <a:pt x="128" y="122"/>
                    <a:pt x="124" y="122"/>
                    <a:pt x="122" y="125"/>
                  </a:cubicBezTo>
                  <a:cubicBezTo>
                    <a:pt x="121" y="125"/>
                    <a:pt x="120" y="126"/>
                    <a:pt x="120" y="127"/>
                  </a:cubicBezTo>
                  <a:cubicBezTo>
                    <a:pt x="116" y="115"/>
                    <a:pt x="111" y="104"/>
                    <a:pt x="104" y="93"/>
                  </a:cubicBezTo>
                  <a:cubicBezTo>
                    <a:pt x="103" y="90"/>
                    <a:pt x="98" y="91"/>
                    <a:pt x="97" y="94"/>
                  </a:cubicBezTo>
                  <a:cubicBezTo>
                    <a:pt x="96" y="98"/>
                    <a:pt x="95" y="102"/>
                    <a:pt x="93" y="105"/>
                  </a:cubicBezTo>
                  <a:cubicBezTo>
                    <a:pt x="88" y="94"/>
                    <a:pt x="82" y="83"/>
                    <a:pt x="75" y="73"/>
                  </a:cubicBezTo>
                  <a:cubicBezTo>
                    <a:pt x="75" y="72"/>
                    <a:pt x="73" y="72"/>
                    <a:pt x="73" y="73"/>
                  </a:cubicBezTo>
                  <a:cubicBezTo>
                    <a:pt x="73" y="74"/>
                    <a:pt x="73" y="75"/>
                    <a:pt x="72" y="76"/>
                  </a:cubicBezTo>
                  <a:cubicBezTo>
                    <a:pt x="68" y="64"/>
                    <a:pt x="62" y="53"/>
                    <a:pt x="53" y="45"/>
                  </a:cubicBezTo>
                  <a:cubicBezTo>
                    <a:pt x="53" y="45"/>
                    <a:pt x="53" y="45"/>
                    <a:pt x="53" y="45"/>
                  </a:cubicBezTo>
                  <a:cubicBezTo>
                    <a:pt x="53" y="42"/>
                    <a:pt x="49" y="42"/>
                    <a:pt x="49" y="45"/>
                  </a:cubicBezTo>
                  <a:cubicBezTo>
                    <a:pt x="47" y="60"/>
                    <a:pt x="50" y="75"/>
                    <a:pt x="54" y="89"/>
                  </a:cubicBezTo>
                  <a:cubicBezTo>
                    <a:pt x="52" y="88"/>
                    <a:pt x="50" y="86"/>
                    <a:pt x="48" y="85"/>
                  </a:cubicBezTo>
                  <a:cubicBezTo>
                    <a:pt x="44" y="82"/>
                    <a:pt x="40" y="87"/>
                    <a:pt x="41" y="91"/>
                  </a:cubicBezTo>
                  <a:cubicBezTo>
                    <a:pt x="45" y="103"/>
                    <a:pt x="50" y="115"/>
                    <a:pt x="55" y="127"/>
                  </a:cubicBezTo>
                  <a:cubicBezTo>
                    <a:pt x="52" y="124"/>
                    <a:pt x="49" y="122"/>
                    <a:pt x="46" y="120"/>
                  </a:cubicBezTo>
                  <a:cubicBezTo>
                    <a:pt x="42" y="117"/>
                    <a:pt x="36" y="120"/>
                    <a:pt x="37" y="125"/>
                  </a:cubicBezTo>
                  <a:cubicBezTo>
                    <a:pt x="42" y="144"/>
                    <a:pt x="49" y="161"/>
                    <a:pt x="58" y="179"/>
                  </a:cubicBezTo>
                  <a:cubicBezTo>
                    <a:pt x="54" y="177"/>
                    <a:pt x="49" y="176"/>
                    <a:pt x="45" y="174"/>
                  </a:cubicBezTo>
                  <a:cubicBezTo>
                    <a:pt x="41" y="173"/>
                    <a:pt x="36" y="177"/>
                    <a:pt x="38" y="181"/>
                  </a:cubicBezTo>
                  <a:cubicBezTo>
                    <a:pt x="48" y="202"/>
                    <a:pt x="58" y="225"/>
                    <a:pt x="72" y="244"/>
                  </a:cubicBezTo>
                  <a:cubicBezTo>
                    <a:pt x="61" y="244"/>
                    <a:pt x="50" y="245"/>
                    <a:pt x="39" y="245"/>
                  </a:cubicBezTo>
                  <a:cubicBezTo>
                    <a:pt x="36" y="246"/>
                    <a:pt x="33" y="248"/>
                    <a:pt x="35" y="252"/>
                  </a:cubicBezTo>
                  <a:cubicBezTo>
                    <a:pt x="50" y="284"/>
                    <a:pt x="76" y="313"/>
                    <a:pt x="106" y="334"/>
                  </a:cubicBezTo>
                  <a:cubicBezTo>
                    <a:pt x="97" y="332"/>
                    <a:pt x="88" y="331"/>
                    <a:pt x="79" y="330"/>
                  </a:cubicBezTo>
                  <a:cubicBezTo>
                    <a:pt x="75" y="330"/>
                    <a:pt x="72" y="337"/>
                    <a:pt x="77" y="338"/>
                  </a:cubicBezTo>
                  <a:cubicBezTo>
                    <a:pt x="79" y="339"/>
                    <a:pt x="81" y="340"/>
                    <a:pt x="83" y="340"/>
                  </a:cubicBezTo>
                  <a:cubicBezTo>
                    <a:pt x="69" y="340"/>
                    <a:pt x="56" y="341"/>
                    <a:pt x="42" y="343"/>
                  </a:cubicBezTo>
                  <a:cubicBezTo>
                    <a:pt x="39" y="343"/>
                    <a:pt x="37" y="347"/>
                    <a:pt x="39" y="349"/>
                  </a:cubicBezTo>
                  <a:cubicBezTo>
                    <a:pt x="40" y="352"/>
                    <a:pt x="41" y="355"/>
                    <a:pt x="42" y="358"/>
                  </a:cubicBezTo>
                  <a:cubicBezTo>
                    <a:pt x="31" y="358"/>
                    <a:pt x="19" y="358"/>
                    <a:pt x="8" y="359"/>
                  </a:cubicBezTo>
                  <a:cubicBezTo>
                    <a:pt x="4" y="359"/>
                    <a:pt x="0" y="365"/>
                    <a:pt x="5" y="368"/>
                  </a:cubicBezTo>
                  <a:cubicBezTo>
                    <a:pt x="22" y="378"/>
                    <a:pt x="41" y="385"/>
                    <a:pt x="60" y="388"/>
                  </a:cubicBezTo>
                  <a:cubicBezTo>
                    <a:pt x="57" y="390"/>
                    <a:pt x="55" y="392"/>
                    <a:pt x="52" y="393"/>
                  </a:cubicBezTo>
                  <a:cubicBezTo>
                    <a:pt x="47" y="396"/>
                    <a:pt x="51" y="402"/>
                    <a:pt x="55" y="403"/>
                  </a:cubicBezTo>
                  <a:cubicBezTo>
                    <a:pt x="74" y="407"/>
                    <a:pt x="93" y="406"/>
                    <a:pt x="111" y="401"/>
                  </a:cubicBezTo>
                  <a:cubicBezTo>
                    <a:pt x="106" y="408"/>
                    <a:pt x="101" y="415"/>
                    <a:pt x="97" y="422"/>
                  </a:cubicBezTo>
                  <a:cubicBezTo>
                    <a:pt x="95" y="425"/>
                    <a:pt x="96" y="429"/>
                    <a:pt x="100" y="430"/>
                  </a:cubicBezTo>
                  <a:cubicBezTo>
                    <a:pt x="125" y="433"/>
                    <a:pt x="151" y="432"/>
                    <a:pt x="176" y="425"/>
                  </a:cubicBezTo>
                  <a:cubicBezTo>
                    <a:pt x="185" y="423"/>
                    <a:pt x="198" y="420"/>
                    <a:pt x="209" y="415"/>
                  </a:cubicBezTo>
                  <a:cubicBezTo>
                    <a:pt x="207" y="423"/>
                    <a:pt x="205" y="431"/>
                    <a:pt x="204" y="439"/>
                  </a:cubicBezTo>
                  <a:cubicBezTo>
                    <a:pt x="196" y="476"/>
                    <a:pt x="191" y="515"/>
                    <a:pt x="195" y="552"/>
                  </a:cubicBezTo>
                  <a:cubicBezTo>
                    <a:pt x="196" y="556"/>
                    <a:pt x="202" y="556"/>
                    <a:pt x="201" y="552"/>
                  </a:cubicBezTo>
                  <a:cubicBezTo>
                    <a:pt x="201" y="517"/>
                    <a:pt x="202" y="484"/>
                    <a:pt x="209" y="449"/>
                  </a:cubicBezTo>
                  <a:cubicBezTo>
                    <a:pt x="211" y="437"/>
                    <a:pt x="214" y="425"/>
                    <a:pt x="217" y="414"/>
                  </a:cubicBezTo>
                  <a:cubicBezTo>
                    <a:pt x="245" y="435"/>
                    <a:pt x="268" y="464"/>
                    <a:pt x="287" y="493"/>
                  </a:cubicBezTo>
                  <a:cubicBezTo>
                    <a:pt x="289" y="497"/>
                    <a:pt x="296" y="496"/>
                    <a:pt x="298" y="492"/>
                  </a:cubicBezTo>
                  <a:cubicBezTo>
                    <a:pt x="300" y="484"/>
                    <a:pt x="302" y="477"/>
                    <a:pt x="304" y="470"/>
                  </a:cubicBezTo>
                  <a:cubicBezTo>
                    <a:pt x="325" y="480"/>
                    <a:pt x="346" y="489"/>
                    <a:pt x="367" y="499"/>
                  </a:cubicBezTo>
                  <a:cubicBezTo>
                    <a:pt x="372" y="501"/>
                    <a:pt x="376" y="495"/>
                    <a:pt x="375" y="491"/>
                  </a:cubicBezTo>
                  <a:cubicBezTo>
                    <a:pt x="373" y="487"/>
                    <a:pt x="372" y="483"/>
                    <a:pt x="371" y="479"/>
                  </a:cubicBezTo>
                  <a:cubicBezTo>
                    <a:pt x="380" y="483"/>
                    <a:pt x="389" y="487"/>
                    <a:pt x="398" y="492"/>
                  </a:cubicBezTo>
                  <a:cubicBezTo>
                    <a:pt x="403" y="494"/>
                    <a:pt x="409" y="488"/>
                    <a:pt x="406" y="484"/>
                  </a:cubicBezTo>
                  <a:cubicBezTo>
                    <a:pt x="401" y="476"/>
                    <a:pt x="394" y="471"/>
                    <a:pt x="386" y="466"/>
                  </a:cubicBezTo>
                  <a:cubicBezTo>
                    <a:pt x="386" y="466"/>
                    <a:pt x="386" y="466"/>
                    <a:pt x="387" y="465"/>
                  </a:cubicBezTo>
                  <a:cubicBezTo>
                    <a:pt x="388" y="466"/>
                    <a:pt x="388" y="466"/>
                    <a:pt x="389" y="466"/>
                  </a:cubicBezTo>
                  <a:cubicBezTo>
                    <a:pt x="396" y="468"/>
                    <a:pt x="401" y="460"/>
                    <a:pt x="395" y="456"/>
                  </a:cubicBezTo>
                  <a:cubicBezTo>
                    <a:pt x="384" y="447"/>
                    <a:pt x="372" y="439"/>
                    <a:pt x="361" y="431"/>
                  </a:cubicBezTo>
                  <a:cubicBezTo>
                    <a:pt x="361" y="431"/>
                    <a:pt x="362" y="431"/>
                    <a:pt x="362" y="430"/>
                  </a:cubicBezTo>
                  <a:cubicBezTo>
                    <a:pt x="393" y="433"/>
                    <a:pt x="426" y="428"/>
                    <a:pt x="457" y="427"/>
                  </a:cubicBezTo>
                  <a:cubicBezTo>
                    <a:pt x="463" y="427"/>
                    <a:pt x="462" y="419"/>
                    <a:pt x="458" y="417"/>
                  </a:cubicBezTo>
                  <a:cubicBezTo>
                    <a:pt x="452" y="414"/>
                    <a:pt x="445" y="411"/>
                    <a:pt x="439" y="408"/>
                  </a:cubicBezTo>
                  <a:cubicBezTo>
                    <a:pt x="464" y="405"/>
                    <a:pt x="491" y="393"/>
                    <a:pt x="509" y="377"/>
                  </a:cubicBezTo>
                  <a:cubicBezTo>
                    <a:pt x="512" y="374"/>
                    <a:pt x="511" y="370"/>
                    <a:pt x="508" y="368"/>
                  </a:cubicBezTo>
                  <a:cubicBezTo>
                    <a:pt x="505" y="367"/>
                    <a:pt x="502" y="366"/>
                    <a:pt x="499" y="365"/>
                  </a:cubicBezTo>
                  <a:cubicBezTo>
                    <a:pt x="516" y="363"/>
                    <a:pt x="533" y="358"/>
                    <a:pt x="545" y="349"/>
                  </a:cubicBezTo>
                  <a:cubicBezTo>
                    <a:pt x="549" y="347"/>
                    <a:pt x="547" y="341"/>
                    <a:pt x="543" y="341"/>
                  </a:cubicBezTo>
                  <a:cubicBezTo>
                    <a:pt x="541" y="340"/>
                    <a:pt x="539" y="340"/>
                    <a:pt x="538" y="340"/>
                  </a:cubicBezTo>
                  <a:cubicBezTo>
                    <a:pt x="553" y="333"/>
                    <a:pt x="568" y="316"/>
                    <a:pt x="576" y="304"/>
                  </a:cubicBezTo>
                  <a:cubicBezTo>
                    <a:pt x="578" y="301"/>
                    <a:pt x="575" y="297"/>
                    <a:pt x="571" y="299"/>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92" name="Freeform 36"/>
            <p:cNvSpPr>
              <a:spLocks/>
            </p:cNvSpPr>
            <p:nvPr/>
          </p:nvSpPr>
          <p:spPr bwMode="auto">
            <a:xfrm>
              <a:off x="4533900" y="3662363"/>
              <a:ext cx="1343025" cy="1360488"/>
            </a:xfrm>
            <a:custGeom>
              <a:avLst/>
              <a:gdLst>
                <a:gd name="T0" fmla="*/ 440 w 515"/>
                <a:gd name="T1" fmla="*/ 322 h 523"/>
                <a:gd name="T2" fmla="*/ 453 w 515"/>
                <a:gd name="T3" fmla="*/ 309 h 523"/>
                <a:gd name="T4" fmla="*/ 370 w 515"/>
                <a:gd name="T5" fmla="*/ 321 h 523"/>
                <a:gd name="T6" fmla="*/ 340 w 515"/>
                <a:gd name="T7" fmla="*/ 335 h 523"/>
                <a:gd name="T8" fmla="*/ 277 w 515"/>
                <a:gd name="T9" fmla="*/ 315 h 523"/>
                <a:gd name="T10" fmla="*/ 277 w 515"/>
                <a:gd name="T11" fmla="*/ 310 h 523"/>
                <a:gd name="T12" fmla="*/ 228 w 515"/>
                <a:gd name="T13" fmla="*/ 304 h 523"/>
                <a:gd name="T14" fmla="*/ 307 w 515"/>
                <a:gd name="T15" fmla="*/ 254 h 523"/>
                <a:gd name="T16" fmla="*/ 301 w 515"/>
                <a:gd name="T17" fmla="*/ 252 h 523"/>
                <a:gd name="T18" fmla="*/ 429 w 515"/>
                <a:gd name="T19" fmla="*/ 178 h 523"/>
                <a:gd name="T20" fmla="*/ 251 w 515"/>
                <a:gd name="T21" fmla="*/ 267 h 523"/>
                <a:gd name="T22" fmla="*/ 237 w 515"/>
                <a:gd name="T23" fmla="*/ 282 h 523"/>
                <a:gd name="T24" fmla="*/ 419 w 515"/>
                <a:gd name="T25" fmla="*/ 92 h 523"/>
                <a:gd name="T26" fmla="*/ 330 w 515"/>
                <a:gd name="T27" fmla="*/ 107 h 523"/>
                <a:gd name="T28" fmla="*/ 408 w 515"/>
                <a:gd name="T29" fmla="*/ 40 h 523"/>
                <a:gd name="T30" fmla="*/ 398 w 515"/>
                <a:gd name="T31" fmla="*/ 0 h 523"/>
                <a:gd name="T32" fmla="*/ 331 w 515"/>
                <a:gd name="T33" fmla="*/ 100 h 523"/>
                <a:gd name="T34" fmla="*/ 309 w 515"/>
                <a:gd name="T35" fmla="*/ 63 h 523"/>
                <a:gd name="T36" fmla="*/ 303 w 515"/>
                <a:gd name="T37" fmla="*/ 142 h 523"/>
                <a:gd name="T38" fmla="*/ 259 w 515"/>
                <a:gd name="T39" fmla="*/ 128 h 523"/>
                <a:gd name="T40" fmla="*/ 256 w 515"/>
                <a:gd name="T41" fmla="*/ 132 h 523"/>
                <a:gd name="T42" fmla="*/ 253 w 515"/>
                <a:gd name="T43" fmla="*/ 236 h 523"/>
                <a:gd name="T44" fmla="*/ 224 w 515"/>
                <a:gd name="T45" fmla="*/ 121 h 523"/>
                <a:gd name="T46" fmla="*/ 251 w 515"/>
                <a:gd name="T47" fmla="*/ 240 h 523"/>
                <a:gd name="T48" fmla="*/ 214 w 515"/>
                <a:gd name="T49" fmla="*/ 211 h 523"/>
                <a:gd name="T50" fmla="*/ 228 w 515"/>
                <a:gd name="T51" fmla="*/ 291 h 523"/>
                <a:gd name="T52" fmla="*/ 165 w 515"/>
                <a:gd name="T53" fmla="*/ 267 h 523"/>
                <a:gd name="T54" fmla="*/ 171 w 515"/>
                <a:gd name="T55" fmla="*/ 177 h 523"/>
                <a:gd name="T56" fmla="*/ 163 w 515"/>
                <a:gd name="T57" fmla="*/ 264 h 523"/>
                <a:gd name="T58" fmla="*/ 97 w 515"/>
                <a:gd name="T59" fmla="*/ 83 h 523"/>
                <a:gd name="T60" fmla="*/ 53 w 515"/>
                <a:gd name="T61" fmla="*/ 43 h 523"/>
                <a:gd name="T62" fmla="*/ 122 w 515"/>
                <a:gd name="T63" fmla="*/ 199 h 523"/>
                <a:gd name="T64" fmla="*/ 124 w 515"/>
                <a:gd name="T65" fmla="*/ 204 h 523"/>
                <a:gd name="T66" fmla="*/ 177 w 515"/>
                <a:gd name="T67" fmla="*/ 294 h 523"/>
                <a:gd name="T68" fmla="*/ 178 w 515"/>
                <a:gd name="T69" fmla="*/ 299 h 523"/>
                <a:gd name="T70" fmla="*/ 204 w 515"/>
                <a:gd name="T71" fmla="*/ 338 h 523"/>
                <a:gd name="T72" fmla="*/ 92 w 515"/>
                <a:gd name="T73" fmla="*/ 306 h 523"/>
                <a:gd name="T74" fmla="*/ 187 w 515"/>
                <a:gd name="T75" fmla="*/ 340 h 523"/>
                <a:gd name="T76" fmla="*/ 133 w 515"/>
                <a:gd name="T77" fmla="*/ 344 h 523"/>
                <a:gd name="T78" fmla="*/ 125 w 515"/>
                <a:gd name="T79" fmla="*/ 345 h 523"/>
                <a:gd name="T80" fmla="*/ 0 w 515"/>
                <a:gd name="T81" fmla="*/ 333 h 523"/>
                <a:gd name="T82" fmla="*/ 89 w 515"/>
                <a:gd name="T83" fmla="*/ 360 h 523"/>
                <a:gd name="T84" fmla="*/ 120 w 515"/>
                <a:gd name="T85" fmla="*/ 351 h 523"/>
                <a:gd name="T86" fmla="*/ 180 w 515"/>
                <a:gd name="T87" fmla="*/ 346 h 523"/>
                <a:gd name="T88" fmla="*/ 185 w 515"/>
                <a:gd name="T89" fmla="*/ 346 h 523"/>
                <a:gd name="T90" fmla="*/ 186 w 515"/>
                <a:gd name="T91" fmla="*/ 520 h 523"/>
                <a:gd name="T92" fmla="*/ 232 w 515"/>
                <a:gd name="T93" fmla="*/ 356 h 523"/>
                <a:gd name="T94" fmla="*/ 276 w 515"/>
                <a:gd name="T95" fmla="*/ 431 h 523"/>
                <a:gd name="T96" fmla="*/ 264 w 515"/>
                <a:gd name="T97" fmla="*/ 368 h 523"/>
                <a:gd name="T98" fmla="*/ 349 w 515"/>
                <a:gd name="T99" fmla="*/ 443 h 523"/>
                <a:gd name="T100" fmla="*/ 301 w 515"/>
                <a:gd name="T101" fmla="*/ 386 h 523"/>
                <a:gd name="T102" fmla="*/ 377 w 515"/>
                <a:gd name="T103" fmla="*/ 433 h 523"/>
                <a:gd name="T104" fmla="*/ 270 w 515"/>
                <a:gd name="T105" fmla="*/ 347 h 523"/>
                <a:gd name="T106" fmla="*/ 405 w 515"/>
                <a:gd name="T107" fmla="*/ 377 h 523"/>
                <a:gd name="T108" fmla="*/ 323 w 515"/>
                <a:gd name="T109" fmla="*/ 342 h 523"/>
                <a:gd name="T110" fmla="*/ 515 w 515"/>
                <a:gd name="T111" fmla="*/ 292 h 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15" h="523">
                  <a:moveTo>
                    <a:pt x="514" y="291"/>
                  </a:moveTo>
                  <a:cubicBezTo>
                    <a:pt x="502" y="298"/>
                    <a:pt x="491" y="306"/>
                    <a:pt x="478" y="311"/>
                  </a:cubicBezTo>
                  <a:cubicBezTo>
                    <a:pt x="466" y="317"/>
                    <a:pt x="453" y="320"/>
                    <a:pt x="440" y="322"/>
                  </a:cubicBezTo>
                  <a:cubicBezTo>
                    <a:pt x="456" y="314"/>
                    <a:pt x="471" y="299"/>
                    <a:pt x="478" y="285"/>
                  </a:cubicBezTo>
                  <a:cubicBezTo>
                    <a:pt x="478" y="284"/>
                    <a:pt x="477" y="284"/>
                    <a:pt x="477" y="284"/>
                  </a:cubicBezTo>
                  <a:cubicBezTo>
                    <a:pt x="469" y="293"/>
                    <a:pt x="462" y="302"/>
                    <a:pt x="453" y="309"/>
                  </a:cubicBezTo>
                  <a:cubicBezTo>
                    <a:pt x="445" y="315"/>
                    <a:pt x="436" y="319"/>
                    <a:pt x="427" y="324"/>
                  </a:cubicBezTo>
                  <a:cubicBezTo>
                    <a:pt x="402" y="328"/>
                    <a:pt x="377" y="331"/>
                    <a:pt x="351" y="334"/>
                  </a:cubicBezTo>
                  <a:cubicBezTo>
                    <a:pt x="358" y="330"/>
                    <a:pt x="364" y="325"/>
                    <a:pt x="370" y="321"/>
                  </a:cubicBezTo>
                  <a:cubicBezTo>
                    <a:pt x="382" y="313"/>
                    <a:pt x="392" y="303"/>
                    <a:pt x="402" y="292"/>
                  </a:cubicBezTo>
                  <a:cubicBezTo>
                    <a:pt x="402" y="292"/>
                    <a:pt x="401" y="292"/>
                    <a:pt x="401" y="292"/>
                  </a:cubicBezTo>
                  <a:cubicBezTo>
                    <a:pt x="382" y="308"/>
                    <a:pt x="363" y="324"/>
                    <a:pt x="340" y="335"/>
                  </a:cubicBezTo>
                  <a:cubicBezTo>
                    <a:pt x="313" y="338"/>
                    <a:pt x="285" y="340"/>
                    <a:pt x="258" y="344"/>
                  </a:cubicBezTo>
                  <a:cubicBezTo>
                    <a:pt x="252" y="345"/>
                    <a:pt x="245" y="346"/>
                    <a:pt x="239" y="348"/>
                  </a:cubicBezTo>
                  <a:cubicBezTo>
                    <a:pt x="253" y="339"/>
                    <a:pt x="265" y="326"/>
                    <a:pt x="277" y="315"/>
                  </a:cubicBezTo>
                  <a:cubicBezTo>
                    <a:pt x="292" y="300"/>
                    <a:pt x="307" y="287"/>
                    <a:pt x="325" y="275"/>
                  </a:cubicBezTo>
                  <a:cubicBezTo>
                    <a:pt x="325" y="274"/>
                    <a:pt x="325" y="274"/>
                    <a:pt x="324" y="274"/>
                  </a:cubicBezTo>
                  <a:cubicBezTo>
                    <a:pt x="306" y="281"/>
                    <a:pt x="291" y="297"/>
                    <a:pt x="277" y="310"/>
                  </a:cubicBezTo>
                  <a:cubicBezTo>
                    <a:pt x="262" y="325"/>
                    <a:pt x="246" y="338"/>
                    <a:pt x="229" y="351"/>
                  </a:cubicBezTo>
                  <a:cubicBezTo>
                    <a:pt x="222" y="354"/>
                    <a:pt x="214" y="358"/>
                    <a:pt x="208" y="364"/>
                  </a:cubicBezTo>
                  <a:cubicBezTo>
                    <a:pt x="214" y="344"/>
                    <a:pt x="221" y="324"/>
                    <a:pt x="228" y="304"/>
                  </a:cubicBezTo>
                  <a:cubicBezTo>
                    <a:pt x="230" y="300"/>
                    <a:pt x="232" y="295"/>
                    <a:pt x="233" y="290"/>
                  </a:cubicBezTo>
                  <a:cubicBezTo>
                    <a:pt x="240" y="282"/>
                    <a:pt x="248" y="275"/>
                    <a:pt x="256" y="268"/>
                  </a:cubicBezTo>
                  <a:cubicBezTo>
                    <a:pt x="272" y="262"/>
                    <a:pt x="290" y="259"/>
                    <a:pt x="307" y="254"/>
                  </a:cubicBezTo>
                  <a:cubicBezTo>
                    <a:pt x="325" y="248"/>
                    <a:pt x="344" y="241"/>
                    <a:pt x="360" y="231"/>
                  </a:cubicBezTo>
                  <a:cubicBezTo>
                    <a:pt x="360" y="231"/>
                    <a:pt x="360" y="230"/>
                    <a:pt x="360" y="231"/>
                  </a:cubicBezTo>
                  <a:cubicBezTo>
                    <a:pt x="340" y="238"/>
                    <a:pt x="322" y="247"/>
                    <a:pt x="301" y="252"/>
                  </a:cubicBezTo>
                  <a:cubicBezTo>
                    <a:pt x="289" y="256"/>
                    <a:pt x="275" y="258"/>
                    <a:pt x="263" y="262"/>
                  </a:cubicBezTo>
                  <a:cubicBezTo>
                    <a:pt x="281" y="247"/>
                    <a:pt x="301" y="234"/>
                    <a:pt x="322" y="223"/>
                  </a:cubicBezTo>
                  <a:cubicBezTo>
                    <a:pt x="357" y="205"/>
                    <a:pt x="394" y="193"/>
                    <a:pt x="429" y="178"/>
                  </a:cubicBezTo>
                  <a:cubicBezTo>
                    <a:pt x="430" y="178"/>
                    <a:pt x="429" y="177"/>
                    <a:pt x="429" y="177"/>
                  </a:cubicBezTo>
                  <a:cubicBezTo>
                    <a:pt x="390" y="188"/>
                    <a:pt x="351" y="203"/>
                    <a:pt x="316" y="222"/>
                  </a:cubicBezTo>
                  <a:cubicBezTo>
                    <a:pt x="293" y="234"/>
                    <a:pt x="270" y="249"/>
                    <a:pt x="251" y="267"/>
                  </a:cubicBezTo>
                  <a:cubicBezTo>
                    <a:pt x="251" y="267"/>
                    <a:pt x="250" y="268"/>
                    <a:pt x="249" y="268"/>
                  </a:cubicBezTo>
                  <a:cubicBezTo>
                    <a:pt x="249" y="268"/>
                    <a:pt x="249" y="269"/>
                    <a:pt x="249" y="269"/>
                  </a:cubicBezTo>
                  <a:cubicBezTo>
                    <a:pt x="245" y="273"/>
                    <a:pt x="241" y="277"/>
                    <a:pt x="237" y="282"/>
                  </a:cubicBezTo>
                  <a:cubicBezTo>
                    <a:pt x="250" y="249"/>
                    <a:pt x="266" y="218"/>
                    <a:pt x="283" y="187"/>
                  </a:cubicBezTo>
                  <a:cubicBezTo>
                    <a:pt x="340" y="181"/>
                    <a:pt x="392" y="141"/>
                    <a:pt x="420" y="92"/>
                  </a:cubicBezTo>
                  <a:cubicBezTo>
                    <a:pt x="420" y="92"/>
                    <a:pt x="419" y="91"/>
                    <a:pt x="419" y="92"/>
                  </a:cubicBezTo>
                  <a:cubicBezTo>
                    <a:pt x="405" y="116"/>
                    <a:pt x="384" y="136"/>
                    <a:pt x="361" y="152"/>
                  </a:cubicBezTo>
                  <a:cubicBezTo>
                    <a:pt x="338" y="168"/>
                    <a:pt x="313" y="176"/>
                    <a:pt x="285" y="182"/>
                  </a:cubicBezTo>
                  <a:cubicBezTo>
                    <a:pt x="299" y="157"/>
                    <a:pt x="314" y="132"/>
                    <a:pt x="330" y="107"/>
                  </a:cubicBezTo>
                  <a:cubicBezTo>
                    <a:pt x="332" y="104"/>
                    <a:pt x="333" y="101"/>
                    <a:pt x="335" y="98"/>
                  </a:cubicBezTo>
                  <a:cubicBezTo>
                    <a:pt x="361" y="82"/>
                    <a:pt x="387" y="63"/>
                    <a:pt x="408" y="41"/>
                  </a:cubicBezTo>
                  <a:cubicBezTo>
                    <a:pt x="408" y="40"/>
                    <a:pt x="408" y="40"/>
                    <a:pt x="408" y="40"/>
                  </a:cubicBezTo>
                  <a:cubicBezTo>
                    <a:pt x="385" y="59"/>
                    <a:pt x="362" y="78"/>
                    <a:pt x="337" y="95"/>
                  </a:cubicBezTo>
                  <a:cubicBezTo>
                    <a:pt x="357" y="63"/>
                    <a:pt x="378" y="32"/>
                    <a:pt x="399" y="1"/>
                  </a:cubicBezTo>
                  <a:cubicBezTo>
                    <a:pt x="399" y="0"/>
                    <a:pt x="399" y="0"/>
                    <a:pt x="398" y="0"/>
                  </a:cubicBezTo>
                  <a:cubicBezTo>
                    <a:pt x="376" y="32"/>
                    <a:pt x="354" y="65"/>
                    <a:pt x="332" y="98"/>
                  </a:cubicBezTo>
                  <a:cubicBezTo>
                    <a:pt x="332" y="98"/>
                    <a:pt x="332" y="99"/>
                    <a:pt x="331" y="99"/>
                  </a:cubicBezTo>
                  <a:cubicBezTo>
                    <a:pt x="331" y="99"/>
                    <a:pt x="331" y="99"/>
                    <a:pt x="331" y="100"/>
                  </a:cubicBezTo>
                  <a:cubicBezTo>
                    <a:pt x="323" y="113"/>
                    <a:pt x="314" y="126"/>
                    <a:pt x="306" y="139"/>
                  </a:cubicBezTo>
                  <a:cubicBezTo>
                    <a:pt x="305" y="126"/>
                    <a:pt x="305" y="112"/>
                    <a:pt x="306" y="99"/>
                  </a:cubicBezTo>
                  <a:cubicBezTo>
                    <a:pt x="306" y="87"/>
                    <a:pt x="310" y="74"/>
                    <a:pt x="309" y="63"/>
                  </a:cubicBezTo>
                  <a:cubicBezTo>
                    <a:pt x="309" y="63"/>
                    <a:pt x="309" y="63"/>
                    <a:pt x="309" y="63"/>
                  </a:cubicBezTo>
                  <a:cubicBezTo>
                    <a:pt x="303" y="74"/>
                    <a:pt x="303" y="90"/>
                    <a:pt x="303" y="102"/>
                  </a:cubicBezTo>
                  <a:cubicBezTo>
                    <a:pt x="302" y="115"/>
                    <a:pt x="302" y="128"/>
                    <a:pt x="303" y="142"/>
                  </a:cubicBezTo>
                  <a:cubicBezTo>
                    <a:pt x="303" y="142"/>
                    <a:pt x="304" y="143"/>
                    <a:pt x="304" y="143"/>
                  </a:cubicBezTo>
                  <a:cubicBezTo>
                    <a:pt x="293" y="161"/>
                    <a:pt x="282" y="179"/>
                    <a:pt x="272" y="198"/>
                  </a:cubicBezTo>
                  <a:cubicBezTo>
                    <a:pt x="263" y="176"/>
                    <a:pt x="261" y="152"/>
                    <a:pt x="259" y="128"/>
                  </a:cubicBezTo>
                  <a:cubicBezTo>
                    <a:pt x="256" y="101"/>
                    <a:pt x="253" y="74"/>
                    <a:pt x="251" y="47"/>
                  </a:cubicBezTo>
                  <a:cubicBezTo>
                    <a:pt x="250" y="46"/>
                    <a:pt x="250" y="47"/>
                    <a:pt x="250" y="47"/>
                  </a:cubicBezTo>
                  <a:cubicBezTo>
                    <a:pt x="252" y="75"/>
                    <a:pt x="253" y="104"/>
                    <a:pt x="256" y="132"/>
                  </a:cubicBezTo>
                  <a:cubicBezTo>
                    <a:pt x="258" y="156"/>
                    <a:pt x="259" y="180"/>
                    <a:pt x="269" y="203"/>
                  </a:cubicBezTo>
                  <a:cubicBezTo>
                    <a:pt x="269" y="203"/>
                    <a:pt x="269" y="203"/>
                    <a:pt x="269" y="203"/>
                  </a:cubicBezTo>
                  <a:cubicBezTo>
                    <a:pt x="264" y="214"/>
                    <a:pt x="258" y="225"/>
                    <a:pt x="253" y="236"/>
                  </a:cubicBezTo>
                  <a:cubicBezTo>
                    <a:pt x="242" y="219"/>
                    <a:pt x="238" y="201"/>
                    <a:pt x="235" y="182"/>
                  </a:cubicBezTo>
                  <a:cubicBezTo>
                    <a:pt x="232" y="162"/>
                    <a:pt x="229" y="141"/>
                    <a:pt x="225" y="121"/>
                  </a:cubicBezTo>
                  <a:cubicBezTo>
                    <a:pt x="225" y="120"/>
                    <a:pt x="224" y="120"/>
                    <a:pt x="224" y="121"/>
                  </a:cubicBezTo>
                  <a:cubicBezTo>
                    <a:pt x="226" y="144"/>
                    <a:pt x="230" y="166"/>
                    <a:pt x="233" y="189"/>
                  </a:cubicBezTo>
                  <a:cubicBezTo>
                    <a:pt x="236" y="206"/>
                    <a:pt x="239" y="225"/>
                    <a:pt x="250" y="239"/>
                  </a:cubicBezTo>
                  <a:cubicBezTo>
                    <a:pt x="251" y="239"/>
                    <a:pt x="251" y="239"/>
                    <a:pt x="251" y="240"/>
                  </a:cubicBezTo>
                  <a:cubicBezTo>
                    <a:pt x="243" y="256"/>
                    <a:pt x="236" y="272"/>
                    <a:pt x="229" y="288"/>
                  </a:cubicBezTo>
                  <a:cubicBezTo>
                    <a:pt x="222" y="278"/>
                    <a:pt x="221" y="264"/>
                    <a:pt x="219" y="252"/>
                  </a:cubicBezTo>
                  <a:cubicBezTo>
                    <a:pt x="217" y="238"/>
                    <a:pt x="215" y="224"/>
                    <a:pt x="214" y="211"/>
                  </a:cubicBezTo>
                  <a:cubicBezTo>
                    <a:pt x="214" y="210"/>
                    <a:pt x="212" y="210"/>
                    <a:pt x="212" y="211"/>
                  </a:cubicBezTo>
                  <a:cubicBezTo>
                    <a:pt x="213" y="229"/>
                    <a:pt x="214" y="246"/>
                    <a:pt x="217" y="263"/>
                  </a:cubicBezTo>
                  <a:cubicBezTo>
                    <a:pt x="218" y="272"/>
                    <a:pt x="219" y="287"/>
                    <a:pt x="228" y="291"/>
                  </a:cubicBezTo>
                  <a:cubicBezTo>
                    <a:pt x="222" y="306"/>
                    <a:pt x="217" y="320"/>
                    <a:pt x="212" y="335"/>
                  </a:cubicBezTo>
                  <a:cubicBezTo>
                    <a:pt x="194" y="315"/>
                    <a:pt x="180" y="291"/>
                    <a:pt x="166" y="268"/>
                  </a:cubicBezTo>
                  <a:cubicBezTo>
                    <a:pt x="166" y="268"/>
                    <a:pt x="165" y="267"/>
                    <a:pt x="165" y="267"/>
                  </a:cubicBezTo>
                  <a:cubicBezTo>
                    <a:pt x="168" y="264"/>
                    <a:pt x="169" y="259"/>
                    <a:pt x="170" y="255"/>
                  </a:cubicBezTo>
                  <a:cubicBezTo>
                    <a:pt x="172" y="247"/>
                    <a:pt x="174" y="238"/>
                    <a:pt x="175" y="230"/>
                  </a:cubicBezTo>
                  <a:cubicBezTo>
                    <a:pt x="177" y="212"/>
                    <a:pt x="175" y="194"/>
                    <a:pt x="171" y="177"/>
                  </a:cubicBezTo>
                  <a:cubicBezTo>
                    <a:pt x="171" y="176"/>
                    <a:pt x="169" y="176"/>
                    <a:pt x="169" y="177"/>
                  </a:cubicBezTo>
                  <a:cubicBezTo>
                    <a:pt x="173" y="191"/>
                    <a:pt x="174" y="206"/>
                    <a:pt x="173" y="221"/>
                  </a:cubicBezTo>
                  <a:cubicBezTo>
                    <a:pt x="172" y="225"/>
                    <a:pt x="167" y="262"/>
                    <a:pt x="163" y="264"/>
                  </a:cubicBezTo>
                  <a:cubicBezTo>
                    <a:pt x="149" y="241"/>
                    <a:pt x="136" y="217"/>
                    <a:pt x="123" y="194"/>
                  </a:cubicBezTo>
                  <a:cubicBezTo>
                    <a:pt x="119" y="186"/>
                    <a:pt x="115" y="178"/>
                    <a:pt x="110" y="169"/>
                  </a:cubicBezTo>
                  <a:cubicBezTo>
                    <a:pt x="116" y="140"/>
                    <a:pt x="110" y="109"/>
                    <a:pt x="97" y="83"/>
                  </a:cubicBezTo>
                  <a:cubicBezTo>
                    <a:pt x="97" y="82"/>
                    <a:pt x="96" y="82"/>
                    <a:pt x="96" y="83"/>
                  </a:cubicBezTo>
                  <a:cubicBezTo>
                    <a:pt x="108" y="109"/>
                    <a:pt x="110" y="136"/>
                    <a:pt x="108" y="164"/>
                  </a:cubicBezTo>
                  <a:cubicBezTo>
                    <a:pt x="88" y="125"/>
                    <a:pt x="69" y="84"/>
                    <a:pt x="53" y="43"/>
                  </a:cubicBezTo>
                  <a:cubicBezTo>
                    <a:pt x="53" y="43"/>
                    <a:pt x="52" y="43"/>
                    <a:pt x="52" y="43"/>
                  </a:cubicBezTo>
                  <a:cubicBezTo>
                    <a:pt x="73" y="96"/>
                    <a:pt x="95" y="148"/>
                    <a:pt x="122" y="198"/>
                  </a:cubicBezTo>
                  <a:cubicBezTo>
                    <a:pt x="122" y="198"/>
                    <a:pt x="122" y="199"/>
                    <a:pt x="122" y="199"/>
                  </a:cubicBezTo>
                  <a:cubicBezTo>
                    <a:pt x="93" y="188"/>
                    <a:pt x="67" y="171"/>
                    <a:pt x="44" y="151"/>
                  </a:cubicBezTo>
                  <a:cubicBezTo>
                    <a:pt x="43" y="150"/>
                    <a:pt x="42" y="151"/>
                    <a:pt x="43" y="152"/>
                  </a:cubicBezTo>
                  <a:cubicBezTo>
                    <a:pt x="66" y="175"/>
                    <a:pt x="93" y="192"/>
                    <a:pt x="124" y="204"/>
                  </a:cubicBezTo>
                  <a:cubicBezTo>
                    <a:pt x="124" y="204"/>
                    <a:pt x="124" y="204"/>
                    <a:pt x="125" y="204"/>
                  </a:cubicBezTo>
                  <a:cubicBezTo>
                    <a:pt x="136" y="226"/>
                    <a:pt x="148" y="247"/>
                    <a:pt x="161" y="268"/>
                  </a:cubicBezTo>
                  <a:cubicBezTo>
                    <a:pt x="166" y="276"/>
                    <a:pt x="172" y="285"/>
                    <a:pt x="177" y="294"/>
                  </a:cubicBezTo>
                  <a:cubicBezTo>
                    <a:pt x="124" y="288"/>
                    <a:pt x="82" y="256"/>
                    <a:pt x="38" y="229"/>
                  </a:cubicBezTo>
                  <a:cubicBezTo>
                    <a:pt x="37" y="229"/>
                    <a:pt x="36" y="230"/>
                    <a:pt x="37" y="230"/>
                  </a:cubicBezTo>
                  <a:cubicBezTo>
                    <a:pt x="81" y="260"/>
                    <a:pt x="123" y="294"/>
                    <a:pt x="178" y="299"/>
                  </a:cubicBezTo>
                  <a:cubicBezTo>
                    <a:pt x="179" y="299"/>
                    <a:pt x="179" y="299"/>
                    <a:pt x="180" y="299"/>
                  </a:cubicBezTo>
                  <a:cubicBezTo>
                    <a:pt x="188" y="313"/>
                    <a:pt x="198" y="326"/>
                    <a:pt x="208" y="338"/>
                  </a:cubicBezTo>
                  <a:cubicBezTo>
                    <a:pt x="207" y="338"/>
                    <a:pt x="205" y="338"/>
                    <a:pt x="204" y="338"/>
                  </a:cubicBezTo>
                  <a:cubicBezTo>
                    <a:pt x="203" y="338"/>
                    <a:pt x="203" y="338"/>
                    <a:pt x="203" y="338"/>
                  </a:cubicBezTo>
                  <a:cubicBezTo>
                    <a:pt x="169" y="318"/>
                    <a:pt x="131" y="307"/>
                    <a:pt x="92" y="304"/>
                  </a:cubicBezTo>
                  <a:cubicBezTo>
                    <a:pt x="91" y="304"/>
                    <a:pt x="91" y="305"/>
                    <a:pt x="92" y="306"/>
                  </a:cubicBezTo>
                  <a:cubicBezTo>
                    <a:pt x="129" y="310"/>
                    <a:pt x="164" y="321"/>
                    <a:pt x="196" y="339"/>
                  </a:cubicBezTo>
                  <a:cubicBezTo>
                    <a:pt x="194" y="339"/>
                    <a:pt x="192" y="340"/>
                    <a:pt x="190" y="340"/>
                  </a:cubicBezTo>
                  <a:cubicBezTo>
                    <a:pt x="189" y="339"/>
                    <a:pt x="188" y="339"/>
                    <a:pt x="187" y="340"/>
                  </a:cubicBezTo>
                  <a:cubicBezTo>
                    <a:pt x="187" y="340"/>
                    <a:pt x="187" y="340"/>
                    <a:pt x="186" y="340"/>
                  </a:cubicBezTo>
                  <a:cubicBezTo>
                    <a:pt x="178" y="341"/>
                    <a:pt x="170" y="342"/>
                    <a:pt x="162" y="342"/>
                  </a:cubicBezTo>
                  <a:cubicBezTo>
                    <a:pt x="152" y="343"/>
                    <a:pt x="143" y="344"/>
                    <a:pt x="133" y="344"/>
                  </a:cubicBezTo>
                  <a:cubicBezTo>
                    <a:pt x="104" y="328"/>
                    <a:pt x="70" y="318"/>
                    <a:pt x="36" y="321"/>
                  </a:cubicBezTo>
                  <a:cubicBezTo>
                    <a:pt x="35" y="321"/>
                    <a:pt x="35" y="322"/>
                    <a:pt x="36" y="322"/>
                  </a:cubicBezTo>
                  <a:cubicBezTo>
                    <a:pt x="68" y="324"/>
                    <a:pt x="97" y="331"/>
                    <a:pt x="125" y="345"/>
                  </a:cubicBezTo>
                  <a:cubicBezTo>
                    <a:pt x="120" y="345"/>
                    <a:pt x="115" y="345"/>
                    <a:pt x="110" y="345"/>
                  </a:cubicBezTo>
                  <a:cubicBezTo>
                    <a:pt x="72" y="348"/>
                    <a:pt x="36" y="346"/>
                    <a:pt x="1" y="332"/>
                  </a:cubicBezTo>
                  <a:cubicBezTo>
                    <a:pt x="0" y="332"/>
                    <a:pt x="0" y="333"/>
                    <a:pt x="0" y="333"/>
                  </a:cubicBezTo>
                  <a:cubicBezTo>
                    <a:pt x="31" y="351"/>
                    <a:pt x="69" y="351"/>
                    <a:pt x="103" y="350"/>
                  </a:cubicBezTo>
                  <a:cubicBezTo>
                    <a:pt x="108" y="350"/>
                    <a:pt x="113" y="350"/>
                    <a:pt x="118" y="349"/>
                  </a:cubicBezTo>
                  <a:cubicBezTo>
                    <a:pt x="108" y="352"/>
                    <a:pt x="99" y="357"/>
                    <a:pt x="89" y="360"/>
                  </a:cubicBezTo>
                  <a:cubicBezTo>
                    <a:pt x="77" y="363"/>
                    <a:pt x="66" y="364"/>
                    <a:pt x="54" y="364"/>
                  </a:cubicBezTo>
                  <a:cubicBezTo>
                    <a:pt x="54" y="364"/>
                    <a:pt x="53" y="365"/>
                    <a:pt x="54" y="365"/>
                  </a:cubicBezTo>
                  <a:cubicBezTo>
                    <a:pt x="75" y="370"/>
                    <a:pt x="102" y="361"/>
                    <a:pt x="120" y="351"/>
                  </a:cubicBezTo>
                  <a:cubicBezTo>
                    <a:pt x="121" y="351"/>
                    <a:pt x="121" y="350"/>
                    <a:pt x="121" y="349"/>
                  </a:cubicBezTo>
                  <a:cubicBezTo>
                    <a:pt x="133" y="349"/>
                    <a:pt x="146" y="348"/>
                    <a:pt x="159" y="347"/>
                  </a:cubicBezTo>
                  <a:cubicBezTo>
                    <a:pt x="166" y="347"/>
                    <a:pt x="173" y="347"/>
                    <a:pt x="180" y="346"/>
                  </a:cubicBezTo>
                  <a:cubicBezTo>
                    <a:pt x="156" y="368"/>
                    <a:pt x="128" y="383"/>
                    <a:pt x="98" y="393"/>
                  </a:cubicBezTo>
                  <a:cubicBezTo>
                    <a:pt x="97" y="394"/>
                    <a:pt x="97" y="395"/>
                    <a:pt x="98" y="395"/>
                  </a:cubicBezTo>
                  <a:cubicBezTo>
                    <a:pt x="131" y="388"/>
                    <a:pt x="162" y="370"/>
                    <a:pt x="185" y="346"/>
                  </a:cubicBezTo>
                  <a:cubicBezTo>
                    <a:pt x="194" y="346"/>
                    <a:pt x="202" y="344"/>
                    <a:pt x="210" y="342"/>
                  </a:cubicBezTo>
                  <a:cubicBezTo>
                    <a:pt x="204" y="361"/>
                    <a:pt x="199" y="381"/>
                    <a:pt x="195" y="401"/>
                  </a:cubicBezTo>
                  <a:cubicBezTo>
                    <a:pt x="187" y="440"/>
                    <a:pt x="183" y="480"/>
                    <a:pt x="186" y="520"/>
                  </a:cubicBezTo>
                  <a:cubicBezTo>
                    <a:pt x="186" y="523"/>
                    <a:pt x="191" y="522"/>
                    <a:pt x="191" y="519"/>
                  </a:cubicBezTo>
                  <a:cubicBezTo>
                    <a:pt x="187" y="469"/>
                    <a:pt x="194" y="419"/>
                    <a:pt x="207" y="370"/>
                  </a:cubicBezTo>
                  <a:cubicBezTo>
                    <a:pt x="214" y="363"/>
                    <a:pt x="223" y="359"/>
                    <a:pt x="232" y="356"/>
                  </a:cubicBezTo>
                  <a:cubicBezTo>
                    <a:pt x="242" y="359"/>
                    <a:pt x="252" y="363"/>
                    <a:pt x="262" y="367"/>
                  </a:cubicBezTo>
                  <a:cubicBezTo>
                    <a:pt x="260" y="378"/>
                    <a:pt x="262" y="392"/>
                    <a:pt x="264" y="403"/>
                  </a:cubicBezTo>
                  <a:cubicBezTo>
                    <a:pt x="265" y="413"/>
                    <a:pt x="268" y="423"/>
                    <a:pt x="276" y="431"/>
                  </a:cubicBezTo>
                  <a:cubicBezTo>
                    <a:pt x="276" y="431"/>
                    <a:pt x="276" y="431"/>
                    <a:pt x="276" y="430"/>
                  </a:cubicBezTo>
                  <a:cubicBezTo>
                    <a:pt x="271" y="420"/>
                    <a:pt x="268" y="409"/>
                    <a:pt x="267" y="397"/>
                  </a:cubicBezTo>
                  <a:cubicBezTo>
                    <a:pt x="266" y="388"/>
                    <a:pt x="267" y="377"/>
                    <a:pt x="264" y="368"/>
                  </a:cubicBezTo>
                  <a:cubicBezTo>
                    <a:pt x="276" y="373"/>
                    <a:pt x="287" y="378"/>
                    <a:pt x="298" y="384"/>
                  </a:cubicBezTo>
                  <a:cubicBezTo>
                    <a:pt x="301" y="396"/>
                    <a:pt x="310" y="408"/>
                    <a:pt x="318" y="417"/>
                  </a:cubicBezTo>
                  <a:cubicBezTo>
                    <a:pt x="327" y="427"/>
                    <a:pt x="337" y="437"/>
                    <a:pt x="349" y="443"/>
                  </a:cubicBezTo>
                  <a:cubicBezTo>
                    <a:pt x="349" y="443"/>
                    <a:pt x="350" y="443"/>
                    <a:pt x="349" y="442"/>
                  </a:cubicBezTo>
                  <a:cubicBezTo>
                    <a:pt x="340" y="433"/>
                    <a:pt x="330" y="425"/>
                    <a:pt x="321" y="414"/>
                  </a:cubicBezTo>
                  <a:cubicBezTo>
                    <a:pt x="314" y="405"/>
                    <a:pt x="308" y="395"/>
                    <a:pt x="301" y="386"/>
                  </a:cubicBezTo>
                  <a:cubicBezTo>
                    <a:pt x="303" y="387"/>
                    <a:pt x="305" y="388"/>
                    <a:pt x="307" y="389"/>
                  </a:cubicBezTo>
                  <a:cubicBezTo>
                    <a:pt x="330" y="403"/>
                    <a:pt x="352" y="420"/>
                    <a:pt x="376" y="435"/>
                  </a:cubicBezTo>
                  <a:cubicBezTo>
                    <a:pt x="377" y="435"/>
                    <a:pt x="378" y="434"/>
                    <a:pt x="377" y="433"/>
                  </a:cubicBezTo>
                  <a:cubicBezTo>
                    <a:pt x="355" y="414"/>
                    <a:pt x="330" y="397"/>
                    <a:pt x="304" y="382"/>
                  </a:cubicBezTo>
                  <a:cubicBezTo>
                    <a:pt x="284" y="370"/>
                    <a:pt x="262" y="358"/>
                    <a:pt x="238" y="353"/>
                  </a:cubicBezTo>
                  <a:cubicBezTo>
                    <a:pt x="248" y="350"/>
                    <a:pt x="259" y="349"/>
                    <a:pt x="270" y="347"/>
                  </a:cubicBezTo>
                  <a:cubicBezTo>
                    <a:pt x="282" y="346"/>
                    <a:pt x="294" y="345"/>
                    <a:pt x="306" y="344"/>
                  </a:cubicBezTo>
                  <a:cubicBezTo>
                    <a:pt x="329" y="347"/>
                    <a:pt x="351" y="352"/>
                    <a:pt x="373" y="362"/>
                  </a:cubicBezTo>
                  <a:cubicBezTo>
                    <a:pt x="384" y="366"/>
                    <a:pt x="394" y="372"/>
                    <a:pt x="405" y="377"/>
                  </a:cubicBezTo>
                  <a:cubicBezTo>
                    <a:pt x="414" y="382"/>
                    <a:pt x="425" y="388"/>
                    <a:pt x="436" y="389"/>
                  </a:cubicBezTo>
                  <a:cubicBezTo>
                    <a:pt x="436" y="389"/>
                    <a:pt x="436" y="388"/>
                    <a:pt x="436" y="387"/>
                  </a:cubicBezTo>
                  <a:cubicBezTo>
                    <a:pt x="400" y="372"/>
                    <a:pt x="363" y="348"/>
                    <a:pt x="323" y="342"/>
                  </a:cubicBezTo>
                  <a:cubicBezTo>
                    <a:pt x="335" y="341"/>
                    <a:pt x="347" y="340"/>
                    <a:pt x="359" y="338"/>
                  </a:cubicBezTo>
                  <a:cubicBezTo>
                    <a:pt x="389" y="334"/>
                    <a:pt x="419" y="331"/>
                    <a:pt x="448" y="325"/>
                  </a:cubicBezTo>
                  <a:cubicBezTo>
                    <a:pt x="473" y="320"/>
                    <a:pt x="495" y="307"/>
                    <a:pt x="515" y="292"/>
                  </a:cubicBezTo>
                  <a:cubicBezTo>
                    <a:pt x="515" y="291"/>
                    <a:pt x="515" y="291"/>
                    <a:pt x="514" y="291"/>
                  </a:cubicBez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10" name="Group 9"/>
          <p:cNvGrpSpPr/>
          <p:nvPr/>
        </p:nvGrpSpPr>
        <p:grpSpPr>
          <a:xfrm rot="20120674">
            <a:off x="925196" y="3188728"/>
            <a:ext cx="973849" cy="1658238"/>
            <a:chOff x="6249988" y="4214813"/>
            <a:chExt cx="688974" cy="1173162"/>
          </a:xfrm>
          <a:effectLst>
            <a:outerShdw blurRad="127000" dist="63500" dir="8100000" algn="tr" rotWithShape="0">
              <a:prstClr val="black">
                <a:alpha val="20000"/>
              </a:prstClr>
            </a:outerShdw>
          </a:effectLst>
        </p:grpSpPr>
        <p:sp>
          <p:nvSpPr>
            <p:cNvPr id="76" name="Freeform 40"/>
            <p:cNvSpPr>
              <a:spLocks/>
            </p:cNvSpPr>
            <p:nvPr/>
          </p:nvSpPr>
          <p:spPr bwMode="auto">
            <a:xfrm>
              <a:off x="6249988" y="4214813"/>
              <a:ext cx="688974" cy="1006475"/>
            </a:xfrm>
            <a:custGeom>
              <a:avLst/>
              <a:gdLst>
                <a:gd name="T0" fmla="*/ 13 w 263"/>
                <a:gd name="T1" fmla="*/ 86 h 386"/>
                <a:gd name="T2" fmla="*/ 4 w 263"/>
                <a:gd name="T3" fmla="*/ 187 h 386"/>
                <a:gd name="T4" fmla="*/ 33 w 263"/>
                <a:gd name="T5" fmla="*/ 276 h 386"/>
                <a:gd name="T6" fmla="*/ 102 w 263"/>
                <a:gd name="T7" fmla="*/ 355 h 386"/>
                <a:gd name="T8" fmla="*/ 150 w 263"/>
                <a:gd name="T9" fmla="*/ 383 h 386"/>
                <a:gd name="T10" fmla="*/ 166 w 263"/>
                <a:gd name="T11" fmla="*/ 377 h 386"/>
                <a:gd name="T12" fmla="*/ 235 w 263"/>
                <a:gd name="T13" fmla="*/ 287 h 386"/>
                <a:gd name="T14" fmla="*/ 262 w 263"/>
                <a:gd name="T15" fmla="*/ 190 h 386"/>
                <a:gd name="T16" fmla="*/ 236 w 263"/>
                <a:gd name="T17" fmla="*/ 89 h 386"/>
                <a:gd name="T18" fmla="*/ 167 w 263"/>
                <a:gd name="T19" fmla="*/ 20 h 386"/>
                <a:gd name="T20" fmla="*/ 77 w 263"/>
                <a:gd name="T21" fmla="*/ 11 h 386"/>
                <a:gd name="T22" fmla="*/ 13 w 263"/>
                <a:gd name="T23" fmla="*/ 86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3" h="386">
                  <a:moveTo>
                    <a:pt x="13" y="86"/>
                  </a:moveTo>
                  <a:cubicBezTo>
                    <a:pt x="0" y="116"/>
                    <a:pt x="0" y="154"/>
                    <a:pt x="4" y="187"/>
                  </a:cubicBezTo>
                  <a:cubicBezTo>
                    <a:pt x="7" y="218"/>
                    <a:pt x="18" y="248"/>
                    <a:pt x="33" y="276"/>
                  </a:cubicBezTo>
                  <a:cubicBezTo>
                    <a:pt x="50" y="307"/>
                    <a:pt x="74" y="334"/>
                    <a:pt x="102" y="355"/>
                  </a:cubicBezTo>
                  <a:cubicBezTo>
                    <a:pt x="117" y="366"/>
                    <a:pt x="133" y="375"/>
                    <a:pt x="150" y="383"/>
                  </a:cubicBezTo>
                  <a:cubicBezTo>
                    <a:pt x="156" y="386"/>
                    <a:pt x="168" y="386"/>
                    <a:pt x="166" y="377"/>
                  </a:cubicBezTo>
                  <a:cubicBezTo>
                    <a:pt x="190" y="349"/>
                    <a:pt x="218" y="320"/>
                    <a:pt x="235" y="287"/>
                  </a:cubicBezTo>
                  <a:cubicBezTo>
                    <a:pt x="249" y="258"/>
                    <a:pt x="263" y="223"/>
                    <a:pt x="262" y="190"/>
                  </a:cubicBezTo>
                  <a:cubicBezTo>
                    <a:pt x="261" y="156"/>
                    <a:pt x="252" y="119"/>
                    <a:pt x="236" y="89"/>
                  </a:cubicBezTo>
                  <a:cubicBezTo>
                    <a:pt x="221" y="60"/>
                    <a:pt x="197" y="34"/>
                    <a:pt x="167" y="20"/>
                  </a:cubicBezTo>
                  <a:cubicBezTo>
                    <a:pt x="140" y="7"/>
                    <a:pt x="106" y="0"/>
                    <a:pt x="77" y="11"/>
                  </a:cubicBezTo>
                  <a:cubicBezTo>
                    <a:pt x="47" y="22"/>
                    <a:pt x="25" y="57"/>
                    <a:pt x="13" y="86"/>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77" name="Freeform 42"/>
            <p:cNvSpPr>
              <a:spLocks/>
            </p:cNvSpPr>
            <p:nvPr/>
          </p:nvSpPr>
          <p:spPr bwMode="auto">
            <a:xfrm>
              <a:off x="6546850" y="4308475"/>
              <a:ext cx="15875" cy="25400"/>
            </a:xfrm>
            <a:custGeom>
              <a:avLst/>
              <a:gdLst>
                <a:gd name="T0" fmla="*/ 5 w 6"/>
                <a:gd name="T1" fmla="*/ 9 h 10"/>
                <a:gd name="T2" fmla="*/ 2 w 6"/>
                <a:gd name="T3" fmla="*/ 1 h 10"/>
                <a:gd name="T4" fmla="*/ 1 w 6"/>
                <a:gd name="T5" fmla="*/ 1 h 10"/>
                <a:gd name="T6" fmla="*/ 3 w 6"/>
                <a:gd name="T7" fmla="*/ 9 h 10"/>
                <a:gd name="T8" fmla="*/ 5 w 6"/>
                <a:gd name="T9" fmla="*/ 9 h 10"/>
              </a:gdLst>
              <a:ahLst/>
              <a:cxnLst>
                <a:cxn ang="0">
                  <a:pos x="T0" y="T1"/>
                </a:cxn>
                <a:cxn ang="0">
                  <a:pos x="T2" y="T3"/>
                </a:cxn>
                <a:cxn ang="0">
                  <a:pos x="T4" y="T5"/>
                </a:cxn>
                <a:cxn ang="0">
                  <a:pos x="T6" y="T7"/>
                </a:cxn>
                <a:cxn ang="0">
                  <a:pos x="T8" y="T9"/>
                </a:cxn>
              </a:cxnLst>
              <a:rect l="0" t="0" r="r" b="b"/>
              <a:pathLst>
                <a:path w="6" h="10">
                  <a:moveTo>
                    <a:pt x="5" y="9"/>
                  </a:moveTo>
                  <a:cubicBezTo>
                    <a:pt x="4" y="6"/>
                    <a:pt x="3" y="3"/>
                    <a:pt x="2" y="1"/>
                  </a:cubicBezTo>
                  <a:cubicBezTo>
                    <a:pt x="1" y="0"/>
                    <a:pt x="0" y="0"/>
                    <a:pt x="1" y="1"/>
                  </a:cubicBezTo>
                  <a:cubicBezTo>
                    <a:pt x="1" y="4"/>
                    <a:pt x="2" y="7"/>
                    <a:pt x="3" y="9"/>
                  </a:cubicBezTo>
                  <a:cubicBezTo>
                    <a:pt x="4" y="10"/>
                    <a:pt x="6" y="10"/>
                    <a:pt x="5" y="9"/>
                  </a:cubicBezTo>
                  <a:close/>
                </a:path>
              </a:pathLst>
            </a:custGeom>
            <a:solidFill>
              <a:srgbClr val="9E1D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 name="Freeform 43"/>
            <p:cNvSpPr>
              <a:spLocks/>
            </p:cNvSpPr>
            <p:nvPr/>
          </p:nvSpPr>
          <p:spPr bwMode="auto">
            <a:xfrm>
              <a:off x="6276975" y="4289425"/>
              <a:ext cx="654050" cy="1098550"/>
            </a:xfrm>
            <a:custGeom>
              <a:avLst/>
              <a:gdLst>
                <a:gd name="T0" fmla="*/ 220 w 250"/>
                <a:gd name="T1" fmla="*/ 191 h 421"/>
                <a:gd name="T2" fmla="*/ 249 w 250"/>
                <a:gd name="T3" fmla="*/ 176 h 421"/>
                <a:gd name="T4" fmla="*/ 244 w 250"/>
                <a:gd name="T5" fmla="*/ 149 h 421"/>
                <a:gd name="T6" fmla="*/ 149 w 250"/>
                <a:gd name="T7" fmla="*/ 254 h 421"/>
                <a:gd name="T8" fmla="*/ 140 w 250"/>
                <a:gd name="T9" fmla="*/ 192 h 421"/>
                <a:gd name="T10" fmla="*/ 213 w 250"/>
                <a:gd name="T11" fmla="*/ 132 h 421"/>
                <a:gd name="T12" fmla="*/ 241 w 250"/>
                <a:gd name="T13" fmla="*/ 132 h 421"/>
                <a:gd name="T14" fmla="*/ 211 w 250"/>
                <a:gd name="T15" fmla="*/ 117 h 421"/>
                <a:gd name="T16" fmla="*/ 217 w 250"/>
                <a:gd name="T17" fmla="*/ 91 h 421"/>
                <a:gd name="T18" fmla="*/ 130 w 250"/>
                <a:gd name="T19" fmla="*/ 137 h 421"/>
                <a:gd name="T20" fmla="*/ 203 w 250"/>
                <a:gd name="T21" fmla="*/ 74 h 421"/>
                <a:gd name="T22" fmla="*/ 201 w 250"/>
                <a:gd name="T23" fmla="*/ 73 h 421"/>
                <a:gd name="T24" fmla="*/ 196 w 250"/>
                <a:gd name="T25" fmla="*/ 54 h 421"/>
                <a:gd name="T26" fmla="*/ 196 w 250"/>
                <a:gd name="T27" fmla="*/ 52 h 421"/>
                <a:gd name="T28" fmla="*/ 172 w 250"/>
                <a:gd name="T29" fmla="*/ 95 h 421"/>
                <a:gd name="T30" fmla="*/ 153 w 250"/>
                <a:gd name="T31" fmla="*/ 53 h 421"/>
                <a:gd name="T32" fmla="*/ 174 w 250"/>
                <a:gd name="T33" fmla="*/ 4 h 421"/>
                <a:gd name="T34" fmla="*/ 160 w 250"/>
                <a:gd name="T35" fmla="*/ 1 h 421"/>
                <a:gd name="T36" fmla="*/ 109 w 250"/>
                <a:gd name="T37" fmla="*/ 23 h 421"/>
                <a:gd name="T38" fmla="*/ 73 w 250"/>
                <a:gd name="T39" fmla="*/ 93 h 421"/>
                <a:gd name="T40" fmla="*/ 64 w 250"/>
                <a:gd name="T41" fmla="*/ 92 h 421"/>
                <a:gd name="T42" fmla="*/ 55 w 250"/>
                <a:gd name="T43" fmla="*/ 93 h 421"/>
                <a:gd name="T44" fmla="*/ 70 w 250"/>
                <a:gd name="T45" fmla="*/ 96 h 421"/>
                <a:gd name="T46" fmla="*/ 80 w 250"/>
                <a:gd name="T47" fmla="*/ 97 h 421"/>
                <a:gd name="T48" fmla="*/ 88 w 250"/>
                <a:gd name="T49" fmla="*/ 181 h 421"/>
                <a:gd name="T50" fmla="*/ 1 w 250"/>
                <a:gd name="T51" fmla="*/ 104 h 421"/>
                <a:gd name="T52" fmla="*/ 84 w 250"/>
                <a:gd name="T53" fmla="*/ 181 h 421"/>
                <a:gd name="T54" fmla="*/ 2 w 250"/>
                <a:gd name="T55" fmla="*/ 143 h 421"/>
                <a:gd name="T56" fmla="*/ 41 w 250"/>
                <a:gd name="T57" fmla="*/ 172 h 421"/>
                <a:gd name="T58" fmla="*/ 65 w 250"/>
                <a:gd name="T59" fmla="*/ 180 h 421"/>
                <a:gd name="T60" fmla="*/ 122 w 250"/>
                <a:gd name="T61" fmla="*/ 216 h 421"/>
                <a:gd name="T62" fmla="*/ 139 w 250"/>
                <a:gd name="T63" fmla="*/ 231 h 421"/>
                <a:gd name="T64" fmla="*/ 118 w 250"/>
                <a:gd name="T65" fmla="*/ 249 h 421"/>
                <a:gd name="T66" fmla="*/ 13 w 250"/>
                <a:gd name="T67" fmla="*/ 179 h 421"/>
                <a:gd name="T68" fmla="*/ 60 w 250"/>
                <a:gd name="T69" fmla="*/ 231 h 421"/>
                <a:gd name="T70" fmla="*/ 84 w 250"/>
                <a:gd name="T71" fmla="*/ 236 h 421"/>
                <a:gd name="T72" fmla="*/ 144 w 250"/>
                <a:gd name="T73" fmla="*/ 314 h 421"/>
                <a:gd name="T74" fmla="*/ 145 w 250"/>
                <a:gd name="T75" fmla="*/ 319 h 421"/>
                <a:gd name="T76" fmla="*/ 164 w 250"/>
                <a:gd name="T77" fmla="*/ 419 h 421"/>
                <a:gd name="T78" fmla="*/ 153 w 250"/>
                <a:gd name="T79" fmla="*/ 320 h 421"/>
                <a:gd name="T80" fmla="*/ 153 w 250"/>
                <a:gd name="T81" fmla="*/ 317 h 421"/>
                <a:gd name="T82" fmla="*/ 206 w 250"/>
                <a:gd name="T83" fmla="*/ 256 h 421"/>
                <a:gd name="T84" fmla="*/ 221 w 250"/>
                <a:gd name="T85" fmla="*/ 240 h 421"/>
                <a:gd name="T86" fmla="*/ 149 w 250"/>
                <a:gd name="T87" fmla="*/ 257 h 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50" h="421">
                  <a:moveTo>
                    <a:pt x="178" y="235"/>
                  </a:moveTo>
                  <a:cubicBezTo>
                    <a:pt x="187" y="227"/>
                    <a:pt x="197" y="220"/>
                    <a:pt x="205" y="211"/>
                  </a:cubicBezTo>
                  <a:cubicBezTo>
                    <a:pt x="211" y="205"/>
                    <a:pt x="216" y="198"/>
                    <a:pt x="220" y="191"/>
                  </a:cubicBezTo>
                  <a:cubicBezTo>
                    <a:pt x="220" y="191"/>
                    <a:pt x="221" y="191"/>
                    <a:pt x="221" y="191"/>
                  </a:cubicBezTo>
                  <a:cubicBezTo>
                    <a:pt x="230" y="186"/>
                    <a:pt x="242" y="184"/>
                    <a:pt x="250" y="177"/>
                  </a:cubicBezTo>
                  <a:cubicBezTo>
                    <a:pt x="250" y="177"/>
                    <a:pt x="250" y="176"/>
                    <a:pt x="249" y="176"/>
                  </a:cubicBezTo>
                  <a:cubicBezTo>
                    <a:pt x="241" y="184"/>
                    <a:pt x="230" y="184"/>
                    <a:pt x="221" y="189"/>
                  </a:cubicBezTo>
                  <a:cubicBezTo>
                    <a:pt x="222" y="188"/>
                    <a:pt x="223" y="186"/>
                    <a:pt x="224" y="184"/>
                  </a:cubicBezTo>
                  <a:cubicBezTo>
                    <a:pt x="231" y="173"/>
                    <a:pt x="238" y="161"/>
                    <a:pt x="244" y="149"/>
                  </a:cubicBezTo>
                  <a:cubicBezTo>
                    <a:pt x="245" y="148"/>
                    <a:pt x="243" y="147"/>
                    <a:pt x="243" y="148"/>
                  </a:cubicBezTo>
                  <a:cubicBezTo>
                    <a:pt x="229" y="168"/>
                    <a:pt x="220" y="193"/>
                    <a:pt x="202" y="211"/>
                  </a:cubicBezTo>
                  <a:cubicBezTo>
                    <a:pt x="186" y="227"/>
                    <a:pt x="166" y="239"/>
                    <a:pt x="149" y="254"/>
                  </a:cubicBezTo>
                  <a:cubicBezTo>
                    <a:pt x="149" y="246"/>
                    <a:pt x="148" y="238"/>
                    <a:pt x="147" y="229"/>
                  </a:cubicBezTo>
                  <a:cubicBezTo>
                    <a:pt x="145" y="217"/>
                    <a:pt x="143" y="204"/>
                    <a:pt x="140" y="192"/>
                  </a:cubicBezTo>
                  <a:cubicBezTo>
                    <a:pt x="140" y="192"/>
                    <a:pt x="140" y="192"/>
                    <a:pt x="140" y="192"/>
                  </a:cubicBezTo>
                  <a:cubicBezTo>
                    <a:pt x="157" y="173"/>
                    <a:pt x="177" y="159"/>
                    <a:pt x="194" y="141"/>
                  </a:cubicBezTo>
                  <a:cubicBezTo>
                    <a:pt x="197" y="138"/>
                    <a:pt x="200" y="135"/>
                    <a:pt x="202" y="132"/>
                  </a:cubicBezTo>
                  <a:cubicBezTo>
                    <a:pt x="206" y="132"/>
                    <a:pt x="209" y="131"/>
                    <a:pt x="213" y="132"/>
                  </a:cubicBezTo>
                  <a:cubicBezTo>
                    <a:pt x="217" y="132"/>
                    <a:pt x="222" y="133"/>
                    <a:pt x="226" y="134"/>
                  </a:cubicBezTo>
                  <a:cubicBezTo>
                    <a:pt x="231" y="135"/>
                    <a:pt x="236" y="136"/>
                    <a:pt x="241" y="134"/>
                  </a:cubicBezTo>
                  <a:cubicBezTo>
                    <a:pt x="242" y="133"/>
                    <a:pt x="241" y="132"/>
                    <a:pt x="241" y="132"/>
                  </a:cubicBezTo>
                  <a:cubicBezTo>
                    <a:pt x="234" y="134"/>
                    <a:pt x="227" y="131"/>
                    <a:pt x="220" y="130"/>
                  </a:cubicBezTo>
                  <a:cubicBezTo>
                    <a:pt x="215" y="130"/>
                    <a:pt x="209" y="129"/>
                    <a:pt x="203" y="130"/>
                  </a:cubicBezTo>
                  <a:cubicBezTo>
                    <a:pt x="206" y="126"/>
                    <a:pt x="209" y="121"/>
                    <a:pt x="211" y="117"/>
                  </a:cubicBezTo>
                  <a:cubicBezTo>
                    <a:pt x="215" y="106"/>
                    <a:pt x="218" y="84"/>
                    <a:pt x="230" y="79"/>
                  </a:cubicBezTo>
                  <a:cubicBezTo>
                    <a:pt x="231" y="79"/>
                    <a:pt x="231" y="77"/>
                    <a:pt x="230" y="77"/>
                  </a:cubicBezTo>
                  <a:cubicBezTo>
                    <a:pt x="223" y="76"/>
                    <a:pt x="220" y="85"/>
                    <a:pt x="217" y="91"/>
                  </a:cubicBezTo>
                  <a:cubicBezTo>
                    <a:pt x="211" y="103"/>
                    <a:pt x="209" y="117"/>
                    <a:pt x="201" y="129"/>
                  </a:cubicBezTo>
                  <a:cubicBezTo>
                    <a:pt x="185" y="153"/>
                    <a:pt x="154" y="165"/>
                    <a:pt x="140" y="190"/>
                  </a:cubicBezTo>
                  <a:cubicBezTo>
                    <a:pt x="137" y="172"/>
                    <a:pt x="134" y="155"/>
                    <a:pt x="130" y="137"/>
                  </a:cubicBezTo>
                  <a:cubicBezTo>
                    <a:pt x="148" y="125"/>
                    <a:pt x="164" y="110"/>
                    <a:pt x="176" y="93"/>
                  </a:cubicBezTo>
                  <a:cubicBezTo>
                    <a:pt x="179" y="90"/>
                    <a:pt x="181" y="87"/>
                    <a:pt x="183" y="83"/>
                  </a:cubicBezTo>
                  <a:cubicBezTo>
                    <a:pt x="189" y="80"/>
                    <a:pt x="196" y="77"/>
                    <a:pt x="203" y="74"/>
                  </a:cubicBezTo>
                  <a:cubicBezTo>
                    <a:pt x="209" y="72"/>
                    <a:pt x="215" y="70"/>
                    <a:pt x="221" y="66"/>
                  </a:cubicBezTo>
                  <a:cubicBezTo>
                    <a:pt x="221" y="66"/>
                    <a:pt x="221" y="66"/>
                    <a:pt x="220" y="66"/>
                  </a:cubicBezTo>
                  <a:cubicBezTo>
                    <a:pt x="214" y="66"/>
                    <a:pt x="207" y="70"/>
                    <a:pt x="201" y="73"/>
                  </a:cubicBezTo>
                  <a:cubicBezTo>
                    <a:pt x="195" y="75"/>
                    <a:pt x="190" y="77"/>
                    <a:pt x="185" y="80"/>
                  </a:cubicBezTo>
                  <a:cubicBezTo>
                    <a:pt x="189" y="71"/>
                    <a:pt x="192" y="63"/>
                    <a:pt x="195" y="54"/>
                  </a:cubicBezTo>
                  <a:cubicBezTo>
                    <a:pt x="195" y="54"/>
                    <a:pt x="196" y="54"/>
                    <a:pt x="196" y="54"/>
                  </a:cubicBezTo>
                  <a:cubicBezTo>
                    <a:pt x="202" y="51"/>
                    <a:pt x="210" y="48"/>
                    <a:pt x="215" y="44"/>
                  </a:cubicBezTo>
                  <a:cubicBezTo>
                    <a:pt x="216" y="44"/>
                    <a:pt x="215" y="43"/>
                    <a:pt x="215" y="43"/>
                  </a:cubicBezTo>
                  <a:cubicBezTo>
                    <a:pt x="209" y="45"/>
                    <a:pt x="201" y="48"/>
                    <a:pt x="196" y="52"/>
                  </a:cubicBezTo>
                  <a:cubicBezTo>
                    <a:pt x="198" y="44"/>
                    <a:pt x="200" y="37"/>
                    <a:pt x="202" y="30"/>
                  </a:cubicBezTo>
                  <a:cubicBezTo>
                    <a:pt x="202" y="28"/>
                    <a:pt x="200" y="28"/>
                    <a:pt x="199" y="29"/>
                  </a:cubicBezTo>
                  <a:cubicBezTo>
                    <a:pt x="194" y="53"/>
                    <a:pt x="187" y="76"/>
                    <a:pt x="172" y="95"/>
                  </a:cubicBezTo>
                  <a:cubicBezTo>
                    <a:pt x="160" y="110"/>
                    <a:pt x="144" y="122"/>
                    <a:pt x="130" y="136"/>
                  </a:cubicBezTo>
                  <a:cubicBezTo>
                    <a:pt x="127" y="121"/>
                    <a:pt x="125" y="107"/>
                    <a:pt x="122" y="92"/>
                  </a:cubicBezTo>
                  <a:cubicBezTo>
                    <a:pt x="135" y="82"/>
                    <a:pt x="147" y="68"/>
                    <a:pt x="153" y="53"/>
                  </a:cubicBezTo>
                  <a:cubicBezTo>
                    <a:pt x="158" y="42"/>
                    <a:pt x="158" y="31"/>
                    <a:pt x="159" y="20"/>
                  </a:cubicBezTo>
                  <a:cubicBezTo>
                    <a:pt x="165" y="16"/>
                    <a:pt x="171" y="11"/>
                    <a:pt x="175" y="4"/>
                  </a:cubicBezTo>
                  <a:cubicBezTo>
                    <a:pt x="175" y="3"/>
                    <a:pt x="174" y="3"/>
                    <a:pt x="174" y="4"/>
                  </a:cubicBezTo>
                  <a:cubicBezTo>
                    <a:pt x="169" y="10"/>
                    <a:pt x="165" y="15"/>
                    <a:pt x="159" y="19"/>
                  </a:cubicBezTo>
                  <a:cubicBezTo>
                    <a:pt x="159" y="13"/>
                    <a:pt x="160" y="8"/>
                    <a:pt x="162" y="2"/>
                  </a:cubicBezTo>
                  <a:cubicBezTo>
                    <a:pt x="163" y="1"/>
                    <a:pt x="161" y="0"/>
                    <a:pt x="160" y="1"/>
                  </a:cubicBezTo>
                  <a:cubicBezTo>
                    <a:pt x="155" y="17"/>
                    <a:pt x="158" y="32"/>
                    <a:pt x="153" y="47"/>
                  </a:cubicBezTo>
                  <a:cubicBezTo>
                    <a:pt x="148" y="65"/>
                    <a:pt x="134" y="77"/>
                    <a:pt x="122" y="91"/>
                  </a:cubicBezTo>
                  <a:cubicBezTo>
                    <a:pt x="117" y="68"/>
                    <a:pt x="113" y="45"/>
                    <a:pt x="109" y="23"/>
                  </a:cubicBezTo>
                  <a:cubicBezTo>
                    <a:pt x="109" y="21"/>
                    <a:pt x="107" y="22"/>
                    <a:pt x="107" y="23"/>
                  </a:cubicBezTo>
                  <a:cubicBezTo>
                    <a:pt x="113" y="57"/>
                    <a:pt x="118" y="90"/>
                    <a:pt x="123" y="124"/>
                  </a:cubicBezTo>
                  <a:cubicBezTo>
                    <a:pt x="114" y="106"/>
                    <a:pt x="94" y="97"/>
                    <a:pt x="73" y="93"/>
                  </a:cubicBezTo>
                  <a:cubicBezTo>
                    <a:pt x="62" y="90"/>
                    <a:pt x="54" y="82"/>
                    <a:pt x="47" y="73"/>
                  </a:cubicBezTo>
                  <a:cubicBezTo>
                    <a:pt x="46" y="72"/>
                    <a:pt x="45" y="73"/>
                    <a:pt x="45" y="74"/>
                  </a:cubicBezTo>
                  <a:cubicBezTo>
                    <a:pt x="49" y="82"/>
                    <a:pt x="56" y="88"/>
                    <a:pt x="64" y="92"/>
                  </a:cubicBezTo>
                  <a:cubicBezTo>
                    <a:pt x="52" y="90"/>
                    <a:pt x="40" y="90"/>
                    <a:pt x="30" y="90"/>
                  </a:cubicBezTo>
                  <a:cubicBezTo>
                    <a:pt x="30" y="90"/>
                    <a:pt x="30" y="91"/>
                    <a:pt x="30" y="91"/>
                  </a:cubicBezTo>
                  <a:cubicBezTo>
                    <a:pt x="38" y="92"/>
                    <a:pt x="46" y="92"/>
                    <a:pt x="55" y="93"/>
                  </a:cubicBezTo>
                  <a:cubicBezTo>
                    <a:pt x="44" y="95"/>
                    <a:pt x="33" y="102"/>
                    <a:pt x="24" y="105"/>
                  </a:cubicBezTo>
                  <a:cubicBezTo>
                    <a:pt x="23" y="105"/>
                    <a:pt x="23" y="106"/>
                    <a:pt x="24" y="106"/>
                  </a:cubicBezTo>
                  <a:cubicBezTo>
                    <a:pt x="40" y="106"/>
                    <a:pt x="53" y="90"/>
                    <a:pt x="70" y="96"/>
                  </a:cubicBezTo>
                  <a:cubicBezTo>
                    <a:pt x="70" y="96"/>
                    <a:pt x="70" y="96"/>
                    <a:pt x="70" y="96"/>
                  </a:cubicBezTo>
                  <a:cubicBezTo>
                    <a:pt x="69" y="95"/>
                    <a:pt x="69" y="95"/>
                    <a:pt x="69" y="95"/>
                  </a:cubicBezTo>
                  <a:cubicBezTo>
                    <a:pt x="72" y="96"/>
                    <a:pt x="76" y="96"/>
                    <a:pt x="80" y="97"/>
                  </a:cubicBezTo>
                  <a:cubicBezTo>
                    <a:pt x="99" y="103"/>
                    <a:pt x="112" y="114"/>
                    <a:pt x="124" y="129"/>
                  </a:cubicBezTo>
                  <a:cubicBezTo>
                    <a:pt x="128" y="154"/>
                    <a:pt x="132" y="178"/>
                    <a:pt x="135" y="202"/>
                  </a:cubicBezTo>
                  <a:cubicBezTo>
                    <a:pt x="124" y="189"/>
                    <a:pt x="106" y="184"/>
                    <a:pt x="88" y="181"/>
                  </a:cubicBezTo>
                  <a:cubicBezTo>
                    <a:pt x="80" y="176"/>
                    <a:pt x="71" y="170"/>
                    <a:pt x="64" y="163"/>
                  </a:cubicBezTo>
                  <a:cubicBezTo>
                    <a:pt x="58" y="157"/>
                    <a:pt x="52" y="149"/>
                    <a:pt x="45" y="143"/>
                  </a:cubicBezTo>
                  <a:cubicBezTo>
                    <a:pt x="31" y="129"/>
                    <a:pt x="15" y="118"/>
                    <a:pt x="1" y="104"/>
                  </a:cubicBezTo>
                  <a:cubicBezTo>
                    <a:pt x="1" y="103"/>
                    <a:pt x="0" y="104"/>
                    <a:pt x="0" y="105"/>
                  </a:cubicBezTo>
                  <a:cubicBezTo>
                    <a:pt x="11" y="123"/>
                    <a:pt x="32" y="133"/>
                    <a:pt x="47" y="148"/>
                  </a:cubicBezTo>
                  <a:cubicBezTo>
                    <a:pt x="59" y="160"/>
                    <a:pt x="69" y="173"/>
                    <a:pt x="84" y="181"/>
                  </a:cubicBezTo>
                  <a:cubicBezTo>
                    <a:pt x="71" y="179"/>
                    <a:pt x="58" y="178"/>
                    <a:pt x="46" y="174"/>
                  </a:cubicBezTo>
                  <a:cubicBezTo>
                    <a:pt x="39" y="169"/>
                    <a:pt x="33" y="163"/>
                    <a:pt x="26" y="158"/>
                  </a:cubicBezTo>
                  <a:cubicBezTo>
                    <a:pt x="18" y="152"/>
                    <a:pt x="10" y="148"/>
                    <a:pt x="2" y="143"/>
                  </a:cubicBezTo>
                  <a:cubicBezTo>
                    <a:pt x="1" y="143"/>
                    <a:pt x="1" y="144"/>
                    <a:pt x="1" y="144"/>
                  </a:cubicBezTo>
                  <a:cubicBezTo>
                    <a:pt x="11" y="149"/>
                    <a:pt x="21" y="155"/>
                    <a:pt x="30" y="162"/>
                  </a:cubicBezTo>
                  <a:cubicBezTo>
                    <a:pt x="33" y="165"/>
                    <a:pt x="37" y="169"/>
                    <a:pt x="41" y="172"/>
                  </a:cubicBezTo>
                  <a:cubicBezTo>
                    <a:pt x="28" y="167"/>
                    <a:pt x="16" y="159"/>
                    <a:pt x="4" y="151"/>
                  </a:cubicBezTo>
                  <a:cubicBezTo>
                    <a:pt x="4" y="151"/>
                    <a:pt x="4" y="151"/>
                    <a:pt x="4" y="152"/>
                  </a:cubicBezTo>
                  <a:cubicBezTo>
                    <a:pt x="20" y="167"/>
                    <a:pt x="43" y="176"/>
                    <a:pt x="65" y="180"/>
                  </a:cubicBezTo>
                  <a:cubicBezTo>
                    <a:pt x="90" y="185"/>
                    <a:pt x="119" y="186"/>
                    <a:pt x="136" y="206"/>
                  </a:cubicBezTo>
                  <a:cubicBezTo>
                    <a:pt x="137" y="213"/>
                    <a:pt x="138" y="219"/>
                    <a:pt x="139" y="226"/>
                  </a:cubicBezTo>
                  <a:cubicBezTo>
                    <a:pt x="134" y="221"/>
                    <a:pt x="129" y="218"/>
                    <a:pt x="122" y="216"/>
                  </a:cubicBezTo>
                  <a:cubicBezTo>
                    <a:pt x="110" y="212"/>
                    <a:pt x="95" y="209"/>
                    <a:pt x="82" y="207"/>
                  </a:cubicBezTo>
                  <a:cubicBezTo>
                    <a:pt x="82" y="207"/>
                    <a:pt x="82" y="208"/>
                    <a:pt x="82" y="208"/>
                  </a:cubicBezTo>
                  <a:cubicBezTo>
                    <a:pt x="101" y="214"/>
                    <a:pt x="125" y="215"/>
                    <a:pt x="139" y="231"/>
                  </a:cubicBezTo>
                  <a:cubicBezTo>
                    <a:pt x="139" y="232"/>
                    <a:pt x="139" y="233"/>
                    <a:pt x="140" y="234"/>
                  </a:cubicBezTo>
                  <a:cubicBezTo>
                    <a:pt x="141" y="244"/>
                    <a:pt x="141" y="254"/>
                    <a:pt x="142" y="265"/>
                  </a:cubicBezTo>
                  <a:cubicBezTo>
                    <a:pt x="136" y="257"/>
                    <a:pt x="127" y="253"/>
                    <a:pt x="118" y="249"/>
                  </a:cubicBezTo>
                  <a:cubicBezTo>
                    <a:pt x="106" y="244"/>
                    <a:pt x="94" y="239"/>
                    <a:pt x="82" y="232"/>
                  </a:cubicBezTo>
                  <a:cubicBezTo>
                    <a:pt x="56" y="218"/>
                    <a:pt x="34" y="199"/>
                    <a:pt x="13" y="179"/>
                  </a:cubicBezTo>
                  <a:cubicBezTo>
                    <a:pt x="13" y="178"/>
                    <a:pt x="12" y="179"/>
                    <a:pt x="13" y="179"/>
                  </a:cubicBezTo>
                  <a:cubicBezTo>
                    <a:pt x="28" y="199"/>
                    <a:pt x="48" y="215"/>
                    <a:pt x="70" y="228"/>
                  </a:cubicBezTo>
                  <a:cubicBezTo>
                    <a:pt x="72" y="229"/>
                    <a:pt x="74" y="231"/>
                    <a:pt x="76" y="232"/>
                  </a:cubicBezTo>
                  <a:cubicBezTo>
                    <a:pt x="71" y="230"/>
                    <a:pt x="65" y="230"/>
                    <a:pt x="60" y="231"/>
                  </a:cubicBezTo>
                  <a:cubicBezTo>
                    <a:pt x="59" y="231"/>
                    <a:pt x="59" y="232"/>
                    <a:pt x="60" y="232"/>
                  </a:cubicBezTo>
                  <a:cubicBezTo>
                    <a:pt x="64" y="232"/>
                    <a:pt x="69" y="232"/>
                    <a:pt x="73" y="233"/>
                  </a:cubicBezTo>
                  <a:cubicBezTo>
                    <a:pt x="77" y="234"/>
                    <a:pt x="80" y="235"/>
                    <a:pt x="84" y="236"/>
                  </a:cubicBezTo>
                  <a:cubicBezTo>
                    <a:pt x="91" y="240"/>
                    <a:pt x="98" y="243"/>
                    <a:pt x="106" y="247"/>
                  </a:cubicBezTo>
                  <a:cubicBezTo>
                    <a:pt x="119" y="252"/>
                    <a:pt x="131" y="257"/>
                    <a:pt x="142" y="267"/>
                  </a:cubicBezTo>
                  <a:cubicBezTo>
                    <a:pt x="142" y="283"/>
                    <a:pt x="142" y="299"/>
                    <a:pt x="144" y="314"/>
                  </a:cubicBezTo>
                  <a:cubicBezTo>
                    <a:pt x="136" y="305"/>
                    <a:pt x="118" y="300"/>
                    <a:pt x="107" y="298"/>
                  </a:cubicBezTo>
                  <a:cubicBezTo>
                    <a:pt x="107" y="298"/>
                    <a:pt x="107" y="298"/>
                    <a:pt x="107" y="298"/>
                  </a:cubicBezTo>
                  <a:cubicBezTo>
                    <a:pt x="119" y="302"/>
                    <a:pt x="137" y="307"/>
                    <a:pt x="145" y="319"/>
                  </a:cubicBezTo>
                  <a:cubicBezTo>
                    <a:pt x="145" y="320"/>
                    <a:pt x="145" y="322"/>
                    <a:pt x="146" y="324"/>
                  </a:cubicBezTo>
                  <a:cubicBezTo>
                    <a:pt x="152" y="355"/>
                    <a:pt x="161" y="386"/>
                    <a:pt x="160" y="419"/>
                  </a:cubicBezTo>
                  <a:cubicBezTo>
                    <a:pt x="160" y="421"/>
                    <a:pt x="164" y="421"/>
                    <a:pt x="164" y="419"/>
                  </a:cubicBezTo>
                  <a:cubicBezTo>
                    <a:pt x="165" y="403"/>
                    <a:pt x="166" y="387"/>
                    <a:pt x="164" y="371"/>
                  </a:cubicBezTo>
                  <a:cubicBezTo>
                    <a:pt x="162" y="356"/>
                    <a:pt x="158" y="342"/>
                    <a:pt x="155" y="328"/>
                  </a:cubicBezTo>
                  <a:cubicBezTo>
                    <a:pt x="154" y="325"/>
                    <a:pt x="154" y="322"/>
                    <a:pt x="153" y="320"/>
                  </a:cubicBezTo>
                  <a:cubicBezTo>
                    <a:pt x="176" y="303"/>
                    <a:pt x="202" y="288"/>
                    <a:pt x="218" y="265"/>
                  </a:cubicBezTo>
                  <a:cubicBezTo>
                    <a:pt x="218" y="265"/>
                    <a:pt x="218" y="265"/>
                    <a:pt x="217" y="265"/>
                  </a:cubicBezTo>
                  <a:cubicBezTo>
                    <a:pt x="199" y="286"/>
                    <a:pt x="174" y="299"/>
                    <a:pt x="153" y="317"/>
                  </a:cubicBezTo>
                  <a:cubicBezTo>
                    <a:pt x="152" y="309"/>
                    <a:pt x="151" y="301"/>
                    <a:pt x="151" y="294"/>
                  </a:cubicBezTo>
                  <a:cubicBezTo>
                    <a:pt x="159" y="288"/>
                    <a:pt x="167" y="281"/>
                    <a:pt x="176" y="276"/>
                  </a:cubicBezTo>
                  <a:cubicBezTo>
                    <a:pt x="186" y="270"/>
                    <a:pt x="197" y="264"/>
                    <a:pt x="206" y="256"/>
                  </a:cubicBezTo>
                  <a:cubicBezTo>
                    <a:pt x="219" y="247"/>
                    <a:pt x="236" y="232"/>
                    <a:pt x="238" y="215"/>
                  </a:cubicBezTo>
                  <a:cubicBezTo>
                    <a:pt x="238" y="215"/>
                    <a:pt x="237" y="215"/>
                    <a:pt x="237" y="215"/>
                  </a:cubicBezTo>
                  <a:cubicBezTo>
                    <a:pt x="232" y="224"/>
                    <a:pt x="228" y="232"/>
                    <a:pt x="221" y="240"/>
                  </a:cubicBezTo>
                  <a:cubicBezTo>
                    <a:pt x="213" y="248"/>
                    <a:pt x="204" y="254"/>
                    <a:pt x="195" y="260"/>
                  </a:cubicBezTo>
                  <a:cubicBezTo>
                    <a:pt x="180" y="269"/>
                    <a:pt x="163" y="277"/>
                    <a:pt x="150" y="289"/>
                  </a:cubicBezTo>
                  <a:cubicBezTo>
                    <a:pt x="150" y="279"/>
                    <a:pt x="150" y="268"/>
                    <a:pt x="149" y="257"/>
                  </a:cubicBezTo>
                  <a:cubicBezTo>
                    <a:pt x="159" y="250"/>
                    <a:pt x="168" y="242"/>
                    <a:pt x="178" y="235"/>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79" name="Freeform 44"/>
            <p:cNvSpPr>
              <a:spLocks/>
            </p:cNvSpPr>
            <p:nvPr/>
          </p:nvSpPr>
          <p:spPr bwMode="auto">
            <a:xfrm>
              <a:off x="6677025" y="4337050"/>
              <a:ext cx="95250" cy="93662"/>
            </a:xfrm>
            <a:custGeom>
              <a:avLst/>
              <a:gdLst>
                <a:gd name="T0" fmla="*/ 1 w 36"/>
                <a:gd name="T1" fmla="*/ 34 h 36"/>
                <a:gd name="T2" fmla="*/ 2 w 36"/>
                <a:gd name="T3" fmla="*/ 35 h 36"/>
                <a:gd name="T4" fmla="*/ 35 w 36"/>
                <a:gd name="T5" fmla="*/ 1 h 36"/>
                <a:gd name="T6" fmla="*/ 34 w 36"/>
                <a:gd name="T7" fmla="*/ 1 h 36"/>
                <a:gd name="T8" fmla="*/ 1 w 36"/>
                <a:gd name="T9" fmla="*/ 34 h 36"/>
              </a:gdLst>
              <a:ahLst/>
              <a:cxnLst>
                <a:cxn ang="0">
                  <a:pos x="T0" y="T1"/>
                </a:cxn>
                <a:cxn ang="0">
                  <a:pos x="T2" y="T3"/>
                </a:cxn>
                <a:cxn ang="0">
                  <a:pos x="T4" y="T5"/>
                </a:cxn>
                <a:cxn ang="0">
                  <a:pos x="T6" y="T7"/>
                </a:cxn>
                <a:cxn ang="0">
                  <a:pos x="T8" y="T9"/>
                </a:cxn>
              </a:cxnLst>
              <a:rect l="0" t="0" r="r" b="b"/>
              <a:pathLst>
                <a:path w="36" h="36">
                  <a:moveTo>
                    <a:pt x="1" y="34"/>
                  </a:moveTo>
                  <a:cubicBezTo>
                    <a:pt x="0" y="34"/>
                    <a:pt x="1" y="36"/>
                    <a:pt x="2" y="35"/>
                  </a:cubicBezTo>
                  <a:cubicBezTo>
                    <a:pt x="16" y="28"/>
                    <a:pt x="28" y="16"/>
                    <a:pt x="35" y="1"/>
                  </a:cubicBezTo>
                  <a:cubicBezTo>
                    <a:pt x="36" y="0"/>
                    <a:pt x="34" y="0"/>
                    <a:pt x="34" y="1"/>
                  </a:cubicBezTo>
                  <a:cubicBezTo>
                    <a:pt x="26" y="15"/>
                    <a:pt x="15" y="26"/>
                    <a:pt x="1" y="34"/>
                  </a:cubicBezTo>
                  <a:close/>
                </a:path>
              </a:pathLst>
            </a:custGeom>
            <a:solidFill>
              <a:srgbClr val="9E1D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 name="Freeform 45"/>
            <p:cNvSpPr>
              <a:spLocks/>
            </p:cNvSpPr>
            <p:nvPr/>
          </p:nvSpPr>
          <p:spPr bwMode="auto">
            <a:xfrm>
              <a:off x="6478588" y="5051425"/>
              <a:ext cx="60325" cy="11112"/>
            </a:xfrm>
            <a:custGeom>
              <a:avLst/>
              <a:gdLst>
                <a:gd name="T0" fmla="*/ 0 w 23"/>
                <a:gd name="T1" fmla="*/ 0 h 4"/>
                <a:gd name="T2" fmla="*/ 0 w 23"/>
                <a:gd name="T3" fmla="*/ 0 h 4"/>
                <a:gd name="T4" fmla="*/ 23 w 23"/>
                <a:gd name="T5" fmla="*/ 4 h 4"/>
                <a:gd name="T6" fmla="*/ 23 w 23"/>
                <a:gd name="T7" fmla="*/ 4 h 4"/>
                <a:gd name="T8" fmla="*/ 0 w 23"/>
                <a:gd name="T9" fmla="*/ 0 h 4"/>
              </a:gdLst>
              <a:ahLst/>
              <a:cxnLst>
                <a:cxn ang="0">
                  <a:pos x="T0" y="T1"/>
                </a:cxn>
                <a:cxn ang="0">
                  <a:pos x="T2" y="T3"/>
                </a:cxn>
                <a:cxn ang="0">
                  <a:pos x="T4" y="T5"/>
                </a:cxn>
                <a:cxn ang="0">
                  <a:pos x="T6" y="T7"/>
                </a:cxn>
                <a:cxn ang="0">
                  <a:pos x="T8" y="T9"/>
                </a:cxn>
              </a:cxnLst>
              <a:rect l="0" t="0" r="r" b="b"/>
              <a:pathLst>
                <a:path w="23" h="4">
                  <a:moveTo>
                    <a:pt x="0" y="0"/>
                  </a:moveTo>
                  <a:cubicBezTo>
                    <a:pt x="0" y="0"/>
                    <a:pt x="0" y="0"/>
                    <a:pt x="0" y="0"/>
                  </a:cubicBezTo>
                  <a:cubicBezTo>
                    <a:pt x="7" y="3"/>
                    <a:pt x="15" y="3"/>
                    <a:pt x="23" y="4"/>
                  </a:cubicBezTo>
                  <a:cubicBezTo>
                    <a:pt x="23" y="4"/>
                    <a:pt x="23" y="4"/>
                    <a:pt x="23" y="4"/>
                  </a:cubicBezTo>
                  <a:cubicBezTo>
                    <a:pt x="15" y="3"/>
                    <a:pt x="8" y="0"/>
                    <a:pt x="0" y="0"/>
                  </a:cubicBezTo>
                  <a:close/>
                </a:path>
              </a:pathLst>
            </a:custGeom>
            <a:solidFill>
              <a:srgbClr val="9E1D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 name="Freeform 46"/>
            <p:cNvSpPr>
              <a:spLocks/>
            </p:cNvSpPr>
            <p:nvPr/>
          </p:nvSpPr>
          <p:spPr bwMode="auto">
            <a:xfrm>
              <a:off x="6391275" y="4960938"/>
              <a:ext cx="252412" cy="90487"/>
            </a:xfrm>
            <a:custGeom>
              <a:avLst/>
              <a:gdLst>
                <a:gd name="T0" fmla="*/ 95 w 96"/>
                <a:gd name="T1" fmla="*/ 34 h 35"/>
                <a:gd name="T2" fmla="*/ 96 w 96"/>
                <a:gd name="T3" fmla="*/ 34 h 35"/>
                <a:gd name="T4" fmla="*/ 59 w 96"/>
                <a:gd name="T5" fmla="*/ 19 h 35"/>
                <a:gd name="T6" fmla="*/ 0 w 96"/>
                <a:gd name="T7" fmla="*/ 0 h 35"/>
                <a:gd name="T8" fmla="*/ 0 w 96"/>
                <a:gd name="T9" fmla="*/ 1 h 35"/>
                <a:gd name="T10" fmla="*/ 41 w 96"/>
                <a:gd name="T11" fmla="*/ 18 h 35"/>
                <a:gd name="T12" fmla="*/ 95 w 96"/>
                <a:gd name="T13" fmla="*/ 34 h 35"/>
              </a:gdLst>
              <a:ahLst/>
              <a:cxnLst>
                <a:cxn ang="0">
                  <a:pos x="T0" y="T1"/>
                </a:cxn>
                <a:cxn ang="0">
                  <a:pos x="T2" y="T3"/>
                </a:cxn>
                <a:cxn ang="0">
                  <a:pos x="T4" y="T5"/>
                </a:cxn>
                <a:cxn ang="0">
                  <a:pos x="T6" y="T7"/>
                </a:cxn>
                <a:cxn ang="0">
                  <a:pos x="T8" y="T9"/>
                </a:cxn>
                <a:cxn ang="0">
                  <a:pos x="T10" y="T11"/>
                </a:cxn>
                <a:cxn ang="0">
                  <a:pos x="T12" y="T13"/>
                </a:cxn>
              </a:cxnLst>
              <a:rect l="0" t="0" r="r" b="b"/>
              <a:pathLst>
                <a:path w="96" h="35">
                  <a:moveTo>
                    <a:pt x="95" y="34"/>
                  </a:moveTo>
                  <a:cubicBezTo>
                    <a:pt x="96" y="35"/>
                    <a:pt x="96" y="34"/>
                    <a:pt x="96" y="34"/>
                  </a:cubicBezTo>
                  <a:cubicBezTo>
                    <a:pt x="86" y="23"/>
                    <a:pt x="72" y="21"/>
                    <a:pt x="59" y="19"/>
                  </a:cubicBezTo>
                  <a:cubicBezTo>
                    <a:pt x="41" y="17"/>
                    <a:pt x="12" y="16"/>
                    <a:pt x="0" y="0"/>
                  </a:cubicBezTo>
                  <a:cubicBezTo>
                    <a:pt x="0" y="0"/>
                    <a:pt x="0" y="0"/>
                    <a:pt x="0" y="1"/>
                  </a:cubicBezTo>
                  <a:cubicBezTo>
                    <a:pt x="9" y="13"/>
                    <a:pt x="27" y="15"/>
                    <a:pt x="41" y="18"/>
                  </a:cubicBezTo>
                  <a:cubicBezTo>
                    <a:pt x="60" y="22"/>
                    <a:pt x="79" y="23"/>
                    <a:pt x="95" y="34"/>
                  </a:cubicBezTo>
                  <a:close/>
                </a:path>
              </a:pathLst>
            </a:custGeom>
            <a:solidFill>
              <a:srgbClr val="9E1D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 name="Freeform 47"/>
            <p:cNvSpPr>
              <a:spLocks/>
            </p:cNvSpPr>
            <p:nvPr/>
          </p:nvSpPr>
          <p:spPr bwMode="auto">
            <a:xfrm>
              <a:off x="6299200" y="4514850"/>
              <a:ext cx="31750" cy="7937"/>
            </a:xfrm>
            <a:custGeom>
              <a:avLst/>
              <a:gdLst>
                <a:gd name="T0" fmla="*/ 12 w 12"/>
                <a:gd name="T1" fmla="*/ 3 h 3"/>
                <a:gd name="T2" fmla="*/ 12 w 12"/>
                <a:gd name="T3" fmla="*/ 2 h 3"/>
                <a:gd name="T4" fmla="*/ 0 w 12"/>
                <a:gd name="T5" fmla="*/ 0 h 3"/>
                <a:gd name="T6" fmla="*/ 0 w 12"/>
                <a:gd name="T7" fmla="*/ 0 h 3"/>
                <a:gd name="T8" fmla="*/ 12 w 12"/>
                <a:gd name="T9" fmla="*/ 3 h 3"/>
              </a:gdLst>
              <a:ahLst/>
              <a:cxnLst>
                <a:cxn ang="0">
                  <a:pos x="T0" y="T1"/>
                </a:cxn>
                <a:cxn ang="0">
                  <a:pos x="T2" y="T3"/>
                </a:cxn>
                <a:cxn ang="0">
                  <a:pos x="T4" y="T5"/>
                </a:cxn>
                <a:cxn ang="0">
                  <a:pos x="T6" y="T7"/>
                </a:cxn>
                <a:cxn ang="0">
                  <a:pos x="T8" y="T9"/>
                </a:cxn>
              </a:cxnLst>
              <a:rect l="0" t="0" r="r" b="b"/>
              <a:pathLst>
                <a:path w="12" h="3">
                  <a:moveTo>
                    <a:pt x="12" y="3"/>
                  </a:moveTo>
                  <a:cubicBezTo>
                    <a:pt x="12" y="3"/>
                    <a:pt x="12" y="2"/>
                    <a:pt x="12" y="2"/>
                  </a:cubicBezTo>
                  <a:cubicBezTo>
                    <a:pt x="8" y="0"/>
                    <a:pt x="4" y="0"/>
                    <a:pt x="0" y="0"/>
                  </a:cubicBezTo>
                  <a:cubicBezTo>
                    <a:pt x="0" y="0"/>
                    <a:pt x="0" y="0"/>
                    <a:pt x="0" y="0"/>
                  </a:cubicBezTo>
                  <a:cubicBezTo>
                    <a:pt x="4" y="0"/>
                    <a:pt x="8" y="1"/>
                    <a:pt x="12" y="3"/>
                  </a:cubicBezTo>
                  <a:close/>
                </a:path>
              </a:pathLst>
            </a:custGeom>
            <a:solidFill>
              <a:srgbClr val="9E1D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 name="Freeform 48"/>
            <p:cNvSpPr>
              <a:spLocks/>
            </p:cNvSpPr>
            <p:nvPr/>
          </p:nvSpPr>
          <p:spPr bwMode="auto">
            <a:xfrm>
              <a:off x="6351588" y="4386263"/>
              <a:ext cx="42862" cy="88900"/>
            </a:xfrm>
            <a:custGeom>
              <a:avLst/>
              <a:gdLst>
                <a:gd name="T0" fmla="*/ 16 w 16"/>
                <a:gd name="T1" fmla="*/ 32 h 34"/>
                <a:gd name="T2" fmla="*/ 1 w 16"/>
                <a:gd name="T3" fmla="*/ 1 h 34"/>
                <a:gd name="T4" fmla="*/ 0 w 16"/>
                <a:gd name="T5" fmla="*/ 2 h 34"/>
                <a:gd name="T6" fmla="*/ 14 w 16"/>
                <a:gd name="T7" fmla="*/ 33 h 34"/>
                <a:gd name="T8" fmla="*/ 16 w 16"/>
                <a:gd name="T9" fmla="*/ 32 h 34"/>
              </a:gdLst>
              <a:ahLst/>
              <a:cxnLst>
                <a:cxn ang="0">
                  <a:pos x="T0" y="T1"/>
                </a:cxn>
                <a:cxn ang="0">
                  <a:pos x="T2" y="T3"/>
                </a:cxn>
                <a:cxn ang="0">
                  <a:pos x="T4" y="T5"/>
                </a:cxn>
                <a:cxn ang="0">
                  <a:pos x="T6" y="T7"/>
                </a:cxn>
                <a:cxn ang="0">
                  <a:pos x="T8" y="T9"/>
                </a:cxn>
              </a:cxnLst>
              <a:rect l="0" t="0" r="r" b="b"/>
              <a:pathLst>
                <a:path w="16" h="34">
                  <a:moveTo>
                    <a:pt x="16" y="32"/>
                  </a:moveTo>
                  <a:cubicBezTo>
                    <a:pt x="10" y="22"/>
                    <a:pt x="8" y="10"/>
                    <a:pt x="1" y="1"/>
                  </a:cubicBezTo>
                  <a:cubicBezTo>
                    <a:pt x="1" y="0"/>
                    <a:pt x="0" y="1"/>
                    <a:pt x="0" y="2"/>
                  </a:cubicBezTo>
                  <a:cubicBezTo>
                    <a:pt x="3" y="12"/>
                    <a:pt x="10" y="22"/>
                    <a:pt x="14" y="33"/>
                  </a:cubicBezTo>
                  <a:cubicBezTo>
                    <a:pt x="15" y="34"/>
                    <a:pt x="16" y="33"/>
                    <a:pt x="16" y="32"/>
                  </a:cubicBezTo>
                  <a:close/>
                </a:path>
              </a:pathLst>
            </a:custGeom>
            <a:solidFill>
              <a:srgbClr val="9E1D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 name="Freeform 49"/>
            <p:cNvSpPr>
              <a:spLocks/>
            </p:cNvSpPr>
            <p:nvPr/>
          </p:nvSpPr>
          <p:spPr bwMode="auto">
            <a:xfrm>
              <a:off x="6427788" y="4294188"/>
              <a:ext cx="141287" cy="149225"/>
            </a:xfrm>
            <a:custGeom>
              <a:avLst/>
              <a:gdLst>
                <a:gd name="T0" fmla="*/ 53 w 54"/>
                <a:gd name="T1" fmla="*/ 56 h 57"/>
                <a:gd name="T2" fmla="*/ 54 w 54"/>
                <a:gd name="T3" fmla="*/ 56 h 57"/>
                <a:gd name="T4" fmla="*/ 33 w 54"/>
                <a:gd name="T5" fmla="*/ 38 h 57"/>
                <a:gd name="T6" fmla="*/ 9 w 54"/>
                <a:gd name="T7" fmla="*/ 21 h 57"/>
                <a:gd name="T8" fmla="*/ 9 w 54"/>
                <a:gd name="T9" fmla="*/ 21 h 57"/>
                <a:gd name="T10" fmla="*/ 9 w 54"/>
                <a:gd name="T11" fmla="*/ 9 h 57"/>
                <a:gd name="T12" fmla="*/ 7 w 54"/>
                <a:gd name="T13" fmla="*/ 1 h 57"/>
                <a:gd name="T14" fmla="*/ 6 w 54"/>
                <a:gd name="T15" fmla="*/ 1 h 57"/>
                <a:gd name="T16" fmla="*/ 7 w 54"/>
                <a:gd name="T17" fmla="*/ 11 h 57"/>
                <a:gd name="T18" fmla="*/ 8 w 54"/>
                <a:gd name="T19" fmla="*/ 20 h 57"/>
                <a:gd name="T20" fmla="*/ 0 w 54"/>
                <a:gd name="T21" fmla="*/ 8 h 57"/>
                <a:gd name="T22" fmla="*/ 0 w 54"/>
                <a:gd name="T23" fmla="*/ 8 h 57"/>
                <a:gd name="T24" fmla="*/ 53 w 54"/>
                <a:gd name="T25" fmla="*/ 5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4" h="57">
                  <a:moveTo>
                    <a:pt x="53" y="56"/>
                  </a:moveTo>
                  <a:cubicBezTo>
                    <a:pt x="53" y="57"/>
                    <a:pt x="54" y="56"/>
                    <a:pt x="54" y="56"/>
                  </a:cubicBezTo>
                  <a:cubicBezTo>
                    <a:pt x="50" y="46"/>
                    <a:pt x="42" y="43"/>
                    <a:pt x="33" y="38"/>
                  </a:cubicBezTo>
                  <a:cubicBezTo>
                    <a:pt x="24" y="33"/>
                    <a:pt x="16" y="28"/>
                    <a:pt x="9" y="21"/>
                  </a:cubicBezTo>
                  <a:cubicBezTo>
                    <a:pt x="9" y="21"/>
                    <a:pt x="9" y="21"/>
                    <a:pt x="9" y="21"/>
                  </a:cubicBezTo>
                  <a:cubicBezTo>
                    <a:pt x="9" y="17"/>
                    <a:pt x="9" y="13"/>
                    <a:pt x="9" y="9"/>
                  </a:cubicBezTo>
                  <a:cubicBezTo>
                    <a:pt x="8" y="7"/>
                    <a:pt x="8" y="3"/>
                    <a:pt x="7" y="1"/>
                  </a:cubicBezTo>
                  <a:cubicBezTo>
                    <a:pt x="7" y="0"/>
                    <a:pt x="6" y="0"/>
                    <a:pt x="6" y="1"/>
                  </a:cubicBezTo>
                  <a:cubicBezTo>
                    <a:pt x="5" y="4"/>
                    <a:pt x="7" y="8"/>
                    <a:pt x="7" y="11"/>
                  </a:cubicBezTo>
                  <a:cubicBezTo>
                    <a:pt x="8" y="14"/>
                    <a:pt x="8" y="17"/>
                    <a:pt x="8" y="20"/>
                  </a:cubicBezTo>
                  <a:cubicBezTo>
                    <a:pt x="5" y="17"/>
                    <a:pt x="3" y="13"/>
                    <a:pt x="0" y="8"/>
                  </a:cubicBezTo>
                  <a:cubicBezTo>
                    <a:pt x="0" y="7"/>
                    <a:pt x="0" y="7"/>
                    <a:pt x="0" y="8"/>
                  </a:cubicBezTo>
                  <a:cubicBezTo>
                    <a:pt x="1" y="34"/>
                    <a:pt x="41" y="38"/>
                    <a:pt x="53" y="56"/>
                  </a:cubicBezTo>
                  <a:close/>
                </a:path>
              </a:pathLst>
            </a:custGeom>
            <a:solidFill>
              <a:srgbClr val="9E1D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2" name="Group 11"/>
          <p:cNvGrpSpPr/>
          <p:nvPr/>
        </p:nvGrpSpPr>
        <p:grpSpPr>
          <a:xfrm rot="12520222">
            <a:off x="4217963" y="3217204"/>
            <a:ext cx="1590670" cy="1947242"/>
            <a:chOff x="5167313" y="1530351"/>
            <a:chExt cx="998537" cy="1222374"/>
          </a:xfrm>
          <a:effectLst>
            <a:outerShdw blurRad="127000" dist="63500" dir="8100000" algn="tr" rotWithShape="0">
              <a:prstClr val="black">
                <a:alpha val="20000"/>
              </a:prstClr>
            </a:outerShdw>
          </a:effectLst>
        </p:grpSpPr>
        <p:sp>
          <p:nvSpPr>
            <p:cNvPr id="43" name="Freeform 10"/>
            <p:cNvSpPr>
              <a:spLocks noEditPoints="1"/>
            </p:cNvSpPr>
            <p:nvPr/>
          </p:nvSpPr>
          <p:spPr bwMode="auto">
            <a:xfrm>
              <a:off x="5167313" y="1751013"/>
              <a:ext cx="998537" cy="1001712"/>
            </a:xfrm>
            <a:custGeom>
              <a:avLst/>
              <a:gdLst>
                <a:gd name="T0" fmla="*/ 382 w 382"/>
                <a:gd name="T1" fmla="*/ 185 h 384"/>
                <a:gd name="T2" fmla="*/ 354 w 382"/>
                <a:gd name="T3" fmla="*/ 128 h 384"/>
                <a:gd name="T4" fmla="*/ 349 w 382"/>
                <a:gd name="T5" fmla="*/ 98 h 384"/>
                <a:gd name="T6" fmla="*/ 358 w 382"/>
                <a:gd name="T7" fmla="*/ 86 h 384"/>
                <a:gd name="T8" fmla="*/ 350 w 382"/>
                <a:gd name="T9" fmla="*/ 78 h 384"/>
                <a:gd name="T10" fmla="*/ 325 w 382"/>
                <a:gd name="T11" fmla="*/ 68 h 384"/>
                <a:gd name="T12" fmla="*/ 281 w 382"/>
                <a:gd name="T13" fmla="*/ 28 h 384"/>
                <a:gd name="T14" fmla="*/ 277 w 382"/>
                <a:gd name="T15" fmla="*/ 27 h 384"/>
                <a:gd name="T16" fmla="*/ 249 w 382"/>
                <a:gd name="T17" fmla="*/ 40 h 384"/>
                <a:gd name="T18" fmla="*/ 231 w 382"/>
                <a:gd name="T19" fmla="*/ 45 h 384"/>
                <a:gd name="T20" fmla="*/ 217 w 382"/>
                <a:gd name="T21" fmla="*/ 47 h 384"/>
                <a:gd name="T22" fmla="*/ 153 w 382"/>
                <a:gd name="T23" fmla="*/ 6 h 384"/>
                <a:gd name="T24" fmla="*/ 133 w 382"/>
                <a:gd name="T25" fmla="*/ 8 h 384"/>
                <a:gd name="T26" fmla="*/ 130 w 382"/>
                <a:gd name="T27" fmla="*/ 11 h 384"/>
                <a:gd name="T28" fmla="*/ 56 w 382"/>
                <a:gd name="T29" fmla="*/ 80 h 384"/>
                <a:gd name="T30" fmla="*/ 80 w 382"/>
                <a:gd name="T31" fmla="*/ 101 h 384"/>
                <a:gd name="T32" fmla="*/ 13 w 382"/>
                <a:gd name="T33" fmla="*/ 161 h 384"/>
                <a:gd name="T34" fmla="*/ 23 w 382"/>
                <a:gd name="T35" fmla="*/ 168 h 384"/>
                <a:gd name="T36" fmla="*/ 57 w 382"/>
                <a:gd name="T37" fmla="*/ 187 h 384"/>
                <a:gd name="T38" fmla="*/ 58 w 382"/>
                <a:gd name="T39" fmla="*/ 189 h 384"/>
                <a:gd name="T40" fmla="*/ 64 w 382"/>
                <a:gd name="T41" fmla="*/ 200 h 384"/>
                <a:gd name="T42" fmla="*/ 49 w 382"/>
                <a:gd name="T43" fmla="*/ 263 h 384"/>
                <a:gd name="T44" fmla="*/ 54 w 382"/>
                <a:gd name="T45" fmla="*/ 271 h 384"/>
                <a:gd name="T46" fmla="*/ 103 w 382"/>
                <a:gd name="T47" fmla="*/ 330 h 384"/>
                <a:gd name="T48" fmla="*/ 103 w 382"/>
                <a:gd name="T49" fmla="*/ 334 h 384"/>
                <a:gd name="T50" fmla="*/ 144 w 382"/>
                <a:gd name="T51" fmla="*/ 354 h 384"/>
                <a:gd name="T52" fmla="*/ 168 w 382"/>
                <a:gd name="T53" fmla="*/ 384 h 384"/>
                <a:gd name="T54" fmla="*/ 199 w 382"/>
                <a:gd name="T55" fmla="*/ 347 h 384"/>
                <a:gd name="T56" fmla="*/ 221 w 382"/>
                <a:gd name="T57" fmla="*/ 335 h 384"/>
                <a:gd name="T58" fmla="*/ 247 w 382"/>
                <a:gd name="T59" fmla="*/ 337 h 384"/>
                <a:gd name="T60" fmla="*/ 248 w 382"/>
                <a:gd name="T61" fmla="*/ 335 h 384"/>
                <a:gd name="T62" fmla="*/ 304 w 382"/>
                <a:gd name="T63" fmla="*/ 300 h 384"/>
                <a:gd name="T64" fmla="*/ 311 w 382"/>
                <a:gd name="T65" fmla="*/ 295 h 384"/>
                <a:gd name="T66" fmla="*/ 311 w 382"/>
                <a:gd name="T67" fmla="*/ 264 h 384"/>
                <a:gd name="T68" fmla="*/ 328 w 382"/>
                <a:gd name="T69" fmla="*/ 233 h 384"/>
                <a:gd name="T70" fmla="*/ 341 w 382"/>
                <a:gd name="T71" fmla="*/ 204 h 384"/>
                <a:gd name="T72" fmla="*/ 380 w 382"/>
                <a:gd name="T73" fmla="*/ 187 h 384"/>
                <a:gd name="T74" fmla="*/ 382 w 382"/>
                <a:gd name="T75" fmla="*/ 186 h 384"/>
                <a:gd name="T76" fmla="*/ 382 w 382"/>
                <a:gd name="T77" fmla="*/ 185 h 384"/>
                <a:gd name="T78" fmla="*/ 64 w 382"/>
                <a:gd name="T79" fmla="*/ 85 h 384"/>
                <a:gd name="T80" fmla="*/ 68 w 382"/>
                <a:gd name="T81" fmla="*/ 80 h 384"/>
                <a:gd name="T82" fmla="*/ 71 w 382"/>
                <a:gd name="T83" fmla="*/ 90 h 384"/>
                <a:gd name="T84" fmla="*/ 73 w 382"/>
                <a:gd name="T85" fmla="*/ 90 h 384"/>
                <a:gd name="T86" fmla="*/ 64 w 382"/>
                <a:gd name="T87" fmla="*/ 85 h 384"/>
                <a:gd name="T88" fmla="*/ 24 w 382"/>
                <a:gd name="T89" fmla="*/ 155 h 384"/>
                <a:gd name="T90" fmla="*/ 54 w 382"/>
                <a:gd name="T91" fmla="*/ 129 h 384"/>
                <a:gd name="T92" fmla="*/ 56 w 382"/>
                <a:gd name="T93" fmla="*/ 128 h 384"/>
                <a:gd name="T94" fmla="*/ 24 w 382"/>
                <a:gd name="T95"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82" h="384">
                  <a:moveTo>
                    <a:pt x="382" y="185"/>
                  </a:moveTo>
                  <a:cubicBezTo>
                    <a:pt x="374" y="166"/>
                    <a:pt x="364" y="147"/>
                    <a:pt x="354" y="128"/>
                  </a:cubicBezTo>
                  <a:cubicBezTo>
                    <a:pt x="350" y="120"/>
                    <a:pt x="339" y="105"/>
                    <a:pt x="349" y="98"/>
                  </a:cubicBezTo>
                  <a:cubicBezTo>
                    <a:pt x="353" y="95"/>
                    <a:pt x="358" y="92"/>
                    <a:pt x="358" y="86"/>
                  </a:cubicBezTo>
                  <a:cubicBezTo>
                    <a:pt x="358" y="81"/>
                    <a:pt x="354" y="79"/>
                    <a:pt x="350" y="78"/>
                  </a:cubicBezTo>
                  <a:cubicBezTo>
                    <a:pt x="341" y="75"/>
                    <a:pt x="333" y="72"/>
                    <a:pt x="325" y="68"/>
                  </a:cubicBezTo>
                  <a:cubicBezTo>
                    <a:pt x="306" y="60"/>
                    <a:pt x="290" y="47"/>
                    <a:pt x="281" y="28"/>
                  </a:cubicBezTo>
                  <a:cubicBezTo>
                    <a:pt x="280" y="27"/>
                    <a:pt x="278" y="26"/>
                    <a:pt x="277" y="27"/>
                  </a:cubicBezTo>
                  <a:cubicBezTo>
                    <a:pt x="268" y="32"/>
                    <a:pt x="259" y="37"/>
                    <a:pt x="249" y="40"/>
                  </a:cubicBezTo>
                  <a:cubicBezTo>
                    <a:pt x="243" y="42"/>
                    <a:pt x="237" y="44"/>
                    <a:pt x="231" y="45"/>
                  </a:cubicBezTo>
                  <a:cubicBezTo>
                    <a:pt x="226" y="46"/>
                    <a:pt x="221" y="46"/>
                    <a:pt x="217" y="47"/>
                  </a:cubicBezTo>
                  <a:cubicBezTo>
                    <a:pt x="201" y="27"/>
                    <a:pt x="179" y="12"/>
                    <a:pt x="153" y="6"/>
                  </a:cubicBezTo>
                  <a:cubicBezTo>
                    <a:pt x="147" y="4"/>
                    <a:pt x="136" y="0"/>
                    <a:pt x="133" y="8"/>
                  </a:cubicBezTo>
                  <a:cubicBezTo>
                    <a:pt x="131" y="8"/>
                    <a:pt x="130" y="9"/>
                    <a:pt x="130" y="11"/>
                  </a:cubicBezTo>
                  <a:cubicBezTo>
                    <a:pt x="136" y="54"/>
                    <a:pt x="79" y="57"/>
                    <a:pt x="56" y="80"/>
                  </a:cubicBezTo>
                  <a:cubicBezTo>
                    <a:pt x="40" y="96"/>
                    <a:pt x="65" y="99"/>
                    <a:pt x="80" y="101"/>
                  </a:cubicBezTo>
                  <a:cubicBezTo>
                    <a:pt x="62" y="118"/>
                    <a:pt x="0" y="136"/>
                    <a:pt x="13" y="161"/>
                  </a:cubicBezTo>
                  <a:cubicBezTo>
                    <a:pt x="15" y="165"/>
                    <a:pt x="19" y="166"/>
                    <a:pt x="23" y="168"/>
                  </a:cubicBezTo>
                  <a:cubicBezTo>
                    <a:pt x="36" y="173"/>
                    <a:pt x="48" y="175"/>
                    <a:pt x="57" y="187"/>
                  </a:cubicBezTo>
                  <a:cubicBezTo>
                    <a:pt x="57" y="187"/>
                    <a:pt x="58" y="188"/>
                    <a:pt x="58" y="189"/>
                  </a:cubicBezTo>
                  <a:cubicBezTo>
                    <a:pt x="60" y="192"/>
                    <a:pt x="62" y="196"/>
                    <a:pt x="64" y="200"/>
                  </a:cubicBezTo>
                  <a:cubicBezTo>
                    <a:pt x="70" y="221"/>
                    <a:pt x="60" y="244"/>
                    <a:pt x="49" y="263"/>
                  </a:cubicBezTo>
                  <a:cubicBezTo>
                    <a:pt x="47" y="266"/>
                    <a:pt x="49" y="271"/>
                    <a:pt x="54" y="271"/>
                  </a:cubicBezTo>
                  <a:cubicBezTo>
                    <a:pt x="88" y="268"/>
                    <a:pt x="112" y="297"/>
                    <a:pt x="103" y="330"/>
                  </a:cubicBezTo>
                  <a:cubicBezTo>
                    <a:pt x="102" y="331"/>
                    <a:pt x="103" y="333"/>
                    <a:pt x="103" y="334"/>
                  </a:cubicBezTo>
                  <a:cubicBezTo>
                    <a:pt x="119" y="329"/>
                    <a:pt x="133" y="343"/>
                    <a:pt x="144" y="354"/>
                  </a:cubicBezTo>
                  <a:cubicBezTo>
                    <a:pt x="153" y="363"/>
                    <a:pt x="162" y="373"/>
                    <a:pt x="168" y="384"/>
                  </a:cubicBezTo>
                  <a:cubicBezTo>
                    <a:pt x="176" y="370"/>
                    <a:pt x="187" y="357"/>
                    <a:pt x="199" y="347"/>
                  </a:cubicBezTo>
                  <a:cubicBezTo>
                    <a:pt x="205" y="340"/>
                    <a:pt x="212" y="336"/>
                    <a:pt x="221" y="335"/>
                  </a:cubicBezTo>
                  <a:cubicBezTo>
                    <a:pt x="230" y="332"/>
                    <a:pt x="240" y="332"/>
                    <a:pt x="247" y="337"/>
                  </a:cubicBezTo>
                  <a:cubicBezTo>
                    <a:pt x="247" y="336"/>
                    <a:pt x="248" y="336"/>
                    <a:pt x="248" y="335"/>
                  </a:cubicBezTo>
                  <a:cubicBezTo>
                    <a:pt x="252" y="307"/>
                    <a:pt x="277" y="291"/>
                    <a:pt x="304" y="300"/>
                  </a:cubicBezTo>
                  <a:cubicBezTo>
                    <a:pt x="307" y="301"/>
                    <a:pt x="311" y="298"/>
                    <a:pt x="311" y="295"/>
                  </a:cubicBezTo>
                  <a:cubicBezTo>
                    <a:pt x="310" y="285"/>
                    <a:pt x="309" y="275"/>
                    <a:pt x="311" y="264"/>
                  </a:cubicBezTo>
                  <a:cubicBezTo>
                    <a:pt x="312" y="250"/>
                    <a:pt x="319" y="244"/>
                    <a:pt x="328" y="233"/>
                  </a:cubicBezTo>
                  <a:cubicBezTo>
                    <a:pt x="334" y="225"/>
                    <a:pt x="338" y="214"/>
                    <a:pt x="341" y="204"/>
                  </a:cubicBezTo>
                  <a:cubicBezTo>
                    <a:pt x="350" y="193"/>
                    <a:pt x="365" y="186"/>
                    <a:pt x="380" y="187"/>
                  </a:cubicBezTo>
                  <a:cubicBezTo>
                    <a:pt x="381" y="187"/>
                    <a:pt x="381" y="187"/>
                    <a:pt x="382" y="186"/>
                  </a:cubicBezTo>
                  <a:cubicBezTo>
                    <a:pt x="382" y="186"/>
                    <a:pt x="382" y="185"/>
                    <a:pt x="382" y="185"/>
                  </a:cubicBezTo>
                  <a:close/>
                  <a:moveTo>
                    <a:pt x="64" y="85"/>
                  </a:moveTo>
                  <a:cubicBezTo>
                    <a:pt x="63" y="83"/>
                    <a:pt x="66" y="82"/>
                    <a:pt x="68" y="80"/>
                  </a:cubicBezTo>
                  <a:cubicBezTo>
                    <a:pt x="67" y="83"/>
                    <a:pt x="67" y="87"/>
                    <a:pt x="71" y="90"/>
                  </a:cubicBezTo>
                  <a:cubicBezTo>
                    <a:pt x="72" y="90"/>
                    <a:pt x="72" y="90"/>
                    <a:pt x="73" y="90"/>
                  </a:cubicBezTo>
                  <a:cubicBezTo>
                    <a:pt x="68" y="90"/>
                    <a:pt x="64" y="88"/>
                    <a:pt x="64" y="85"/>
                  </a:cubicBezTo>
                  <a:close/>
                  <a:moveTo>
                    <a:pt x="24" y="155"/>
                  </a:moveTo>
                  <a:cubicBezTo>
                    <a:pt x="22" y="145"/>
                    <a:pt x="48" y="132"/>
                    <a:pt x="54" y="129"/>
                  </a:cubicBezTo>
                  <a:cubicBezTo>
                    <a:pt x="54" y="129"/>
                    <a:pt x="55" y="128"/>
                    <a:pt x="56" y="128"/>
                  </a:cubicBezTo>
                  <a:cubicBezTo>
                    <a:pt x="45" y="137"/>
                    <a:pt x="35" y="146"/>
                    <a:pt x="24" y="155"/>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44" name="Freeform 11"/>
            <p:cNvSpPr>
              <a:spLocks/>
            </p:cNvSpPr>
            <p:nvPr/>
          </p:nvSpPr>
          <p:spPr bwMode="auto">
            <a:xfrm>
              <a:off x="5268913" y="1530351"/>
              <a:ext cx="866775" cy="1184275"/>
            </a:xfrm>
            <a:custGeom>
              <a:avLst/>
              <a:gdLst>
                <a:gd name="T0" fmla="*/ 147 w 331"/>
                <a:gd name="T1" fmla="*/ 255 h 454"/>
                <a:gd name="T2" fmla="*/ 132 w 331"/>
                <a:gd name="T3" fmla="*/ 356 h 454"/>
                <a:gd name="T4" fmla="*/ 132 w 331"/>
                <a:gd name="T5" fmla="*/ 357 h 454"/>
                <a:gd name="T6" fmla="*/ 96 w 331"/>
                <a:gd name="T7" fmla="*/ 416 h 454"/>
                <a:gd name="T8" fmla="*/ 132 w 331"/>
                <a:gd name="T9" fmla="*/ 360 h 454"/>
                <a:gd name="T10" fmla="*/ 129 w 331"/>
                <a:gd name="T11" fmla="*/ 454 h 454"/>
                <a:gd name="T12" fmla="*/ 145 w 331"/>
                <a:gd name="T13" fmla="*/ 311 h 454"/>
                <a:gd name="T14" fmla="*/ 191 w 331"/>
                <a:gd name="T15" fmla="*/ 404 h 454"/>
                <a:gd name="T16" fmla="*/ 146 w 331"/>
                <a:gd name="T17" fmla="*/ 308 h 454"/>
                <a:gd name="T18" fmla="*/ 149 w 331"/>
                <a:gd name="T19" fmla="*/ 281 h 454"/>
                <a:gd name="T20" fmla="*/ 215 w 331"/>
                <a:gd name="T21" fmla="*/ 287 h 454"/>
                <a:gd name="T22" fmla="*/ 258 w 331"/>
                <a:gd name="T23" fmla="*/ 367 h 454"/>
                <a:gd name="T24" fmla="*/ 218 w 331"/>
                <a:gd name="T25" fmla="*/ 287 h 454"/>
                <a:gd name="T26" fmla="*/ 253 w 331"/>
                <a:gd name="T27" fmla="*/ 310 h 454"/>
                <a:gd name="T28" fmla="*/ 201 w 331"/>
                <a:gd name="T29" fmla="*/ 262 h 454"/>
                <a:gd name="T30" fmla="*/ 157 w 331"/>
                <a:gd name="T31" fmla="*/ 216 h 454"/>
                <a:gd name="T32" fmla="*/ 159 w 331"/>
                <a:gd name="T33" fmla="*/ 196 h 454"/>
                <a:gd name="T34" fmla="*/ 169 w 331"/>
                <a:gd name="T35" fmla="*/ 163 h 454"/>
                <a:gd name="T36" fmla="*/ 211 w 331"/>
                <a:gd name="T37" fmla="*/ 196 h 454"/>
                <a:gd name="T38" fmla="*/ 288 w 331"/>
                <a:gd name="T39" fmla="*/ 263 h 454"/>
                <a:gd name="T40" fmla="*/ 236 w 331"/>
                <a:gd name="T41" fmla="*/ 222 h 454"/>
                <a:gd name="T42" fmla="*/ 201 w 331"/>
                <a:gd name="T43" fmla="*/ 175 h 454"/>
                <a:gd name="T44" fmla="*/ 330 w 331"/>
                <a:gd name="T45" fmla="*/ 262 h 454"/>
                <a:gd name="T46" fmla="*/ 247 w 331"/>
                <a:gd name="T47" fmla="*/ 201 h 454"/>
                <a:gd name="T48" fmla="*/ 300 w 331"/>
                <a:gd name="T49" fmla="*/ 212 h 454"/>
                <a:gd name="T50" fmla="*/ 170 w 331"/>
                <a:gd name="T51" fmla="*/ 158 h 454"/>
                <a:gd name="T52" fmla="*/ 185 w 331"/>
                <a:gd name="T53" fmla="*/ 105 h 454"/>
                <a:gd name="T54" fmla="*/ 211 w 331"/>
                <a:gd name="T55" fmla="*/ 3 h 454"/>
                <a:gd name="T56" fmla="*/ 164 w 331"/>
                <a:gd name="T57" fmla="*/ 158 h 454"/>
                <a:gd name="T58" fmla="*/ 120 w 331"/>
                <a:gd name="T59" fmla="*/ 168 h 454"/>
                <a:gd name="T60" fmla="*/ 53 w 331"/>
                <a:gd name="T61" fmla="*/ 158 h 454"/>
                <a:gd name="T62" fmla="*/ 84 w 331"/>
                <a:gd name="T63" fmla="*/ 186 h 454"/>
                <a:gd name="T64" fmla="*/ 1 w 331"/>
                <a:gd name="T65" fmla="*/ 243 h 454"/>
                <a:gd name="T66" fmla="*/ 123 w 331"/>
                <a:gd name="T67" fmla="*/ 170 h 454"/>
                <a:gd name="T68" fmla="*/ 156 w 331"/>
                <a:gd name="T69" fmla="*/ 186 h 454"/>
                <a:gd name="T70" fmla="*/ 95 w 331"/>
                <a:gd name="T71" fmla="*/ 238 h 454"/>
                <a:gd name="T72" fmla="*/ 37 w 331"/>
                <a:gd name="T73" fmla="*/ 285 h 454"/>
                <a:gd name="T74" fmla="*/ 153 w 331"/>
                <a:gd name="T75" fmla="*/ 202 h 454"/>
                <a:gd name="T76" fmla="*/ 43 w 331"/>
                <a:gd name="T77" fmla="*/ 347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31" h="454">
                  <a:moveTo>
                    <a:pt x="44" y="348"/>
                  </a:moveTo>
                  <a:cubicBezTo>
                    <a:pt x="82" y="323"/>
                    <a:pt x="122" y="294"/>
                    <a:pt x="147" y="255"/>
                  </a:cubicBezTo>
                  <a:cubicBezTo>
                    <a:pt x="147" y="260"/>
                    <a:pt x="147" y="265"/>
                    <a:pt x="146" y="270"/>
                  </a:cubicBezTo>
                  <a:cubicBezTo>
                    <a:pt x="144" y="299"/>
                    <a:pt x="138" y="327"/>
                    <a:pt x="132" y="356"/>
                  </a:cubicBezTo>
                  <a:cubicBezTo>
                    <a:pt x="132" y="356"/>
                    <a:pt x="132" y="357"/>
                    <a:pt x="132" y="357"/>
                  </a:cubicBezTo>
                  <a:cubicBezTo>
                    <a:pt x="132" y="357"/>
                    <a:pt x="132" y="357"/>
                    <a:pt x="132" y="357"/>
                  </a:cubicBezTo>
                  <a:cubicBezTo>
                    <a:pt x="123" y="367"/>
                    <a:pt x="114" y="377"/>
                    <a:pt x="106" y="388"/>
                  </a:cubicBezTo>
                  <a:cubicBezTo>
                    <a:pt x="101" y="396"/>
                    <a:pt x="96" y="406"/>
                    <a:pt x="96" y="416"/>
                  </a:cubicBezTo>
                  <a:cubicBezTo>
                    <a:pt x="96" y="416"/>
                    <a:pt x="97" y="417"/>
                    <a:pt x="97" y="416"/>
                  </a:cubicBezTo>
                  <a:cubicBezTo>
                    <a:pt x="100" y="393"/>
                    <a:pt x="118" y="377"/>
                    <a:pt x="132" y="360"/>
                  </a:cubicBezTo>
                  <a:cubicBezTo>
                    <a:pt x="125" y="391"/>
                    <a:pt x="125" y="423"/>
                    <a:pt x="128" y="454"/>
                  </a:cubicBezTo>
                  <a:cubicBezTo>
                    <a:pt x="128" y="454"/>
                    <a:pt x="129" y="454"/>
                    <a:pt x="129" y="454"/>
                  </a:cubicBezTo>
                  <a:cubicBezTo>
                    <a:pt x="129" y="424"/>
                    <a:pt x="128" y="395"/>
                    <a:pt x="134" y="366"/>
                  </a:cubicBezTo>
                  <a:cubicBezTo>
                    <a:pt x="137" y="347"/>
                    <a:pt x="141" y="329"/>
                    <a:pt x="145" y="311"/>
                  </a:cubicBezTo>
                  <a:cubicBezTo>
                    <a:pt x="156" y="325"/>
                    <a:pt x="165" y="340"/>
                    <a:pt x="173" y="356"/>
                  </a:cubicBezTo>
                  <a:cubicBezTo>
                    <a:pt x="181" y="371"/>
                    <a:pt x="186" y="388"/>
                    <a:pt x="191" y="404"/>
                  </a:cubicBezTo>
                  <a:cubicBezTo>
                    <a:pt x="191" y="404"/>
                    <a:pt x="191" y="404"/>
                    <a:pt x="191" y="404"/>
                  </a:cubicBezTo>
                  <a:cubicBezTo>
                    <a:pt x="186" y="369"/>
                    <a:pt x="167" y="336"/>
                    <a:pt x="146" y="308"/>
                  </a:cubicBezTo>
                  <a:cubicBezTo>
                    <a:pt x="146" y="308"/>
                    <a:pt x="146" y="308"/>
                    <a:pt x="145" y="307"/>
                  </a:cubicBezTo>
                  <a:cubicBezTo>
                    <a:pt x="147" y="299"/>
                    <a:pt x="148" y="290"/>
                    <a:pt x="149" y="281"/>
                  </a:cubicBezTo>
                  <a:cubicBezTo>
                    <a:pt x="151" y="261"/>
                    <a:pt x="152" y="240"/>
                    <a:pt x="155" y="220"/>
                  </a:cubicBezTo>
                  <a:cubicBezTo>
                    <a:pt x="177" y="240"/>
                    <a:pt x="198" y="262"/>
                    <a:pt x="215" y="287"/>
                  </a:cubicBezTo>
                  <a:cubicBezTo>
                    <a:pt x="224" y="300"/>
                    <a:pt x="232" y="313"/>
                    <a:pt x="239" y="327"/>
                  </a:cubicBezTo>
                  <a:cubicBezTo>
                    <a:pt x="245" y="340"/>
                    <a:pt x="251" y="354"/>
                    <a:pt x="258" y="367"/>
                  </a:cubicBezTo>
                  <a:cubicBezTo>
                    <a:pt x="258" y="367"/>
                    <a:pt x="258" y="367"/>
                    <a:pt x="258" y="367"/>
                  </a:cubicBezTo>
                  <a:cubicBezTo>
                    <a:pt x="251" y="339"/>
                    <a:pt x="234" y="311"/>
                    <a:pt x="218" y="287"/>
                  </a:cubicBezTo>
                  <a:cubicBezTo>
                    <a:pt x="213" y="279"/>
                    <a:pt x="208" y="272"/>
                    <a:pt x="202" y="265"/>
                  </a:cubicBezTo>
                  <a:cubicBezTo>
                    <a:pt x="223" y="275"/>
                    <a:pt x="240" y="291"/>
                    <a:pt x="253" y="310"/>
                  </a:cubicBezTo>
                  <a:cubicBezTo>
                    <a:pt x="253" y="310"/>
                    <a:pt x="253" y="310"/>
                    <a:pt x="253" y="310"/>
                  </a:cubicBezTo>
                  <a:cubicBezTo>
                    <a:pt x="241" y="289"/>
                    <a:pt x="223" y="273"/>
                    <a:pt x="201" y="262"/>
                  </a:cubicBezTo>
                  <a:cubicBezTo>
                    <a:pt x="201" y="262"/>
                    <a:pt x="200" y="262"/>
                    <a:pt x="200" y="262"/>
                  </a:cubicBezTo>
                  <a:cubicBezTo>
                    <a:pt x="187" y="246"/>
                    <a:pt x="173" y="230"/>
                    <a:pt x="157" y="216"/>
                  </a:cubicBezTo>
                  <a:cubicBezTo>
                    <a:pt x="157" y="216"/>
                    <a:pt x="156" y="216"/>
                    <a:pt x="155" y="216"/>
                  </a:cubicBezTo>
                  <a:cubicBezTo>
                    <a:pt x="156" y="209"/>
                    <a:pt x="157" y="202"/>
                    <a:pt x="159" y="196"/>
                  </a:cubicBezTo>
                  <a:cubicBezTo>
                    <a:pt x="161" y="184"/>
                    <a:pt x="164" y="173"/>
                    <a:pt x="167" y="161"/>
                  </a:cubicBezTo>
                  <a:cubicBezTo>
                    <a:pt x="168" y="162"/>
                    <a:pt x="168" y="163"/>
                    <a:pt x="169" y="163"/>
                  </a:cubicBezTo>
                  <a:cubicBezTo>
                    <a:pt x="179" y="165"/>
                    <a:pt x="187" y="168"/>
                    <a:pt x="196" y="172"/>
                  </a:cubicBezTo>
                  <a:cubicBezTo>
                    <a:pt x="199" y="181"/>
                    <a:pt x="205" y="189"/>
                    <a:pt x="211" y="196"/>
                  </a:cubicBezTo>
                  <a:cubicBezTo>
                    <a:pt x="218" y="205"/>
                    <a:pt x="225" y="215"/>
                    <a:pt x="234" y="223"/>
                  </a:cubicBezTo>
                  <a:cubicBezTo>
                    <a:pt x="250" y="239"/>
                    <a:pt x="268" y="252"/>
                    <a:pt x="288" y="263"/>
                  </a:cubicBezTo>
                  <a:cubicBezTo>
                    <a:pt x="288" y="263"/>
                    <a:pt x="288" y="263"/>
                    <a:pt x="288" y="263"/>
                  </a:cubicBezTo>
                  <a:cubicBezTo>
                    <a:pt x="269" y="252"/>
                    <a:pt x="251" y="238"/>
                    <a:pt x="236" y="222"/>
                  </a:cubicBezTo>
                  <a:cubicBezTo>
                    <a:pt x="228" y="214"/>
                    <a:pt x="222" y="206"/>
                    <a:pt x="216" y="198"/>
                  </a:cubicBezTo>
                  <a:cubicBezTo>
                    <a:pt x="210" y="190"/>
                    <a:pt x="206" y="182"/>
                    <a:pt x="201" y="175"/>
                  </a:cubicBezTo>
                  <a:cubicBezTo>
                    <a:pt x="218" y="184"/>
                    <a:pt x="233" y="196"/>
                    <a:pt x="249" y="207"/>
                  </a:cubicBezTo>
                  <a:cubicBezTo>
                    <a:pt x="276" y="225"/>
                    <a:pt x="302" y="245"/>
                    <a:pt x="330" y="262"/>
                  </a:cubicBezTo>
                  <a:cubicBezTo>
                    <a:pt x="331" y="262"/>
                    <a:pt x="331" y="261"/>
                    <a:pt x="331" y="261"/>
                  </a:cubicBezTo>
                  <a:cubicBezTo>
                    <a:pt x="304" y="240"/>
                    <a:pt x="275" y="221"/>
                    <a:pt x="247" y="201"/>
                  </a:cubicBezTo>
                  <a:cubicBezTo>
                    <a:pt x="265" y="203"/>
                    <a:pt x="282" y="206"/>
                    <a:pt x="299" y="212"/>
                  </a:cubicBezTo>
                  <a:cubicBezTo>
                    <a:pt x="300" y="212"/>
                    <a:pt x="300" y="212"/>
                    <a:pt x="300" y="212"/>
                  </a:cubicBezTo>
                  <a:cubicBezTo>
                    <a:pt x="281" y="204"/>
                    <a:pt x="262" y="200"/>
                    <a:pt x="243" y="198"/>
                  </a:cubicBezTo>
                  <a:cubicBezTo>
                    <a:pt x="220" y="182"/>
                    <a:pt x="197" y="164"/>
                    <a:pt x="170" y="158"/>
                  </a:cubicBezTo>
                  <a:cubicBezTo>
                    <a:pt x="169" y="158"/>
                    <a:pt x="169" y="158"/>
                    <a:pt x="168" y="158"/>
                  </a:cubicBezTo>
                  <a:cubicBezTo>
                    <a:pt x="174" y="140"/>
                    <a:pt x="180" y="123"/>
                    <a:pt x="185" y="105"/>
                  </a:cubicBezTo>
                  <a:cubicBezTo>
                    <a:pt x="195" y="71"/>
                    <a:pt x="208" y="38"/>
                    <a:pt x="216" y="4"/>
                  </a:cubicBezTo>
                  <a:cubicBezTo>
                    <a:pt x="216" y="1"/>
                    <a:pt x="212" y="0"/>
                    <a:pt x="211" y="3"/>
                  </a:cubicBezTo>
                  <a:cubicBezTo>
                    <a:pt x="200" y="32"/>
                    <a:pt x="192" y="64"/>
                    <a:pt x="183" y="95"/>
                  </a:cubicBezTo>
                  <a:cubicBezTo>
                    <a:pt x="177" y="116"/>
                    <a:pt x="170" y="137"/>
                    <a:pt x="164" y="158"/>
                  </a:cubicBezTo>
                  <a:cubicBezTo>
                    <a:pt x="152" y="157"/>
                    <a:pt x="141" y="160"/>
                    <a:pt x="130" y="164"/>
                  </a:cubicBezTo>
                  <a:cubicBezTo>
                    <a:pt x="127" y="166"/>
                    <a:pt x="124" y="167"/>
                    <a:pt x="120" y="168"/>
                  </a:cubicBezTo>
                  <a:cubicBezTo>
                    <a:pt x="103" y="154"/>
                    <a:pt x="74" y="151"/>
                    <a:pt x="53" y="158"/>
                  </a:cubicBezTo>
                  <a:cubicBezTo>
                    <a:pt x="52" y="158"/>
                    <a:pt x="52" y="158"/>
                    <a:pt x="53" y="158"/>
                  </a:cubicBezTo>
                  <a:cubicBezTo>
                    <a:pt x="77" y="158"/>
                    <a:pt x="98" y="155"/>
                    <a:pt x="118" y="169"/>
                  </a:cubicBezTo>
                  <a:cubicBezTo>
                    <a:pt x="107" y="174"/>
                    <a:pt x="95" y="180"/>
                    <a:pt x="84" y="186"/>
                  </a:cubicBezTo>
                  <a:cubicBezTo>
                    <a:pt x="54" y="201"/>
                    <a:pt x="25" y="220"/>
                    <a:pt x="0" y="242"/>
                  </a:cubicBezTo>
                  <a:cubicBezTo>
                    <a:pt x="0" y="243"/>
                    <a:pt x="1" y="244"/>
                    <a:pt x="1" y="243"/>
                  </a:cubicBezTo>
                  <a:cubicBezTo>
                    <a:pt x="27" y="224"/>
                    <a:pt x="53" y="205"/>
                    <a:pt x="82" y="190"/>
                  </a:cubicBezTo>
                  <a:cubicBezTo>
                    <a:pt x="95" y="183"/>
                    <a:pt x="109" y="176"/>
                    <a:pt x="123" y="170"/>
                  </a:cubicBezTo>
                  <a:cubicBezTo>
                    <a:pt x="136" y="165"/>
                    <a:pt x="149" y="160"/>
                    <a:pt x="163" y="160"/>
                  </a:cubicBezTo>
                  <a:cubicBezTo>
                    <a:pt x="161" y="169"/>
                    <a:pt x="158" y="177"/>
                    <a:pt x="156" y="186"/>
                  </a:cubicBezTo>
                  <a:cubicBezTo>
                    <a:pt x="155" y="190"/>
                    <a:pt x="154" y="195"/>
                    <a:pt x="153" y="200"/>
                  </a:cubicBezTo>
                  <a:cubicBezTo>
                    <a:pt x="133" y="211"/>
                    <a:pt x="114" y="225"/>
                    <a:pt x="95" y="238"/>
                  </a:cubicBezTo>
                  <a:cubicBezTo>
                    <a:pt x="75" y="253"/>
                    <a:pt x="55" y="268"/>
                    <a:pt x="37" y="285"/>
                  </a:cubicBezTo>
                  <a:cubicBezTo>
                    <a:pt x="37" y="285"/>
                    <a:pt x="37" y="286"/>
                    <a:pt x="37" y="285"/>
                  </a:cubicBezTo>
                  <a:cubicBezTo>
                    <a:pt x="56" y="270"/>
                    <a:pt x="75" y="255"/>
                    <a:pt x="95" y="241"/>
                  </a:cubicBezTo>
                  <a:cubicBezTo>
                    <a:pt x="114" y="227"/>
                    <a:pt x="134" y="215"/>
                    <a:pt x="153" y="202"/>
                  </a:cubicBezTo>
                  <a:cubicBezTo>
                    <a:pt x="150" y="219"/>
                    <a:pt x="149" y="235"/>
                    <a:pt x="148" y="252"/>
                  </a:cubicBezTo>
                  <a:cubicBezTo>
                    <a:pt x="120" y="292"/>
                    <a:pt x="82" y="319"/>
                    <a:pt x="43" y="347"/>
                  </a:cubicBezTo>
                  <a:cubicBezTo>
                    <a:pt x="42" y="347"/>
                    <a:pt x="43" y="348"/>
                    <a:pt x="44" y="348"/>
                  </a:cubicBez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120" name="TextBox 119"/>
          <p:cNvSpPr txBox="1"/>
          <p:nvPr/>
        </p:nvSpPr>
        <p:spPr>
          <a:xfrm>
            <a:off x="5758975" y="2504143"/>
            <a:ext cx="6493448" cy="1446550"/>
          </a:xfrm>
          <a:prstGeom prst="rect">
            <a:avLst/>
          </a:prstGeom>
          <a:noFill/>
          <a:effectLst>
            <a:outerShdw blurRad="139700" dist="165100" dir="5400000" algn="t" rotWithShape="0">
              <a:prstClr val="black">
                <a:alpha val="28000"/>
              </a:prstClr>
            </a:outerShdw>
          </a:effectLst>
        </p:spPr>
        <p:txBody>
          <a:bodyPr wrap="square" lIns="91440" tIns="45720" rIns="91440" bIns="45720" rtlCol="0" anchor="t">
            <a:spAutoFit/>
          </a:bodyPr>
          <a:lstStyle/>
          <a:p>
            <a:pPr algn="ctr"/>
            <a:r>
              <a:rPr lang="en-US" sz="8800">
                <a:solidFill>
                  <a:schemeClr val="accent6"/>
                </a:solidFill>
                <a:latin typeface="Selima"/>
              </a:rPr>
              <a:t>Accessibility</a:t>
            </a:r>
            <a:endParaRPr lang="en-US" sz="1600">
              <a:solidFill>
                <a:schemeClr val="accent6"/>
              </a:solidFill>
            </a:endParaRPr>
          </a:p>
        </p:txBody>
      </p:sp>
      <p:pic>
        <p:nvPicPr>
          <p:cNvPr id="114" name="Picture Placeholder 113"/>
          <p:cNvPicPr>
            <a:picLocks noGrp="1" noChangeAspect="1"/>
          </p:cNvPicPr>
          <p:nvPr>
            <p:ph type="pic" sz="quarter" idx="10"/>
          </p:nvPr>
        </p:nvPicPr>
        <p:blipFill>
          <a:blip r:embed="rId3" cstate="print">
            <a:extLst>
              <a:ext uri="{28A0092B-C50C-407E-A947-70E740481C1C}">
                <a14:useLocalDpi xmlns:a14="http://schemas.microsoft.com/office/drawing/2010/main" val="0"/>
              </a:ext>
            </a:extLst>
          </a:blip>
          <a:srcRect t="16626" b="16626"/>
          <a:stretch/>
        </p:blipFill>
        <p:spPr>
          <a:xfrm>
            <a:off x="1444149" y="1573689"/>
            <a:ext cx="3710622" cy="3710622"/>
          </a:xfrm>
        </p:spPr>
      </p:pic>
      <p:grpSp>
        <p:nvGrpSpPr>
          <p:cNvPr id="2" name="Group 1"/>
          <p:cNvGrpSpPr/>
          <p:nvPr/>
        </p:nvGrpSpPr>
        <p:grpSpPr>
          <a:xfrm>
            <a:off x="1197591" y="1304339"/>
            <a:ext cx="4492925" cy="4732124"/>
            <a:chOff x="1197591" y="1304339"/>
            <a:chExt cx="4492925" cy="4732124"/>
          </a:xfrm>
        </p:grpSpPr>
        <p:grpSp>
          <p:nvGrpSpPr>
            <p:cNvPr id="4" name="Group 3"/>
            <p:cNvGrpSpPr/>
            <p:nvPr/>
          </p:nvGrpSpPr>
          <p:grpSpPr>
            <a:xfrm rot="1241917">
              <a:off x="5007891" y="2192033"/>
              <a:ext cx="682625" cy="1738313"/>
              <a:chOff x="9215438" y="1976438"/>
              <a:chExt cx="682625" cy="1738313"/>
            </a:xfrm>
            <a:effectLst>
              <a:outerShdw blurRad="127000" dist="63500" dir="8100000" algn="tr" rotWithShape="0">
                <a:prstClr val="black">
                  <a:alpha val="20000"/>
                </a:prstClr>
              </a:outerShdw>
            </a:effectLst>
          </p:grpSpPr>
          <p:sp>
            <p:nvSpPr>
              <p:cNvPr id="98" name="Freeform 66"/>
              <p:cNvSpPr>
                <a:spLocks/>
              </p:cNvSpPr>
              <p:nvPr/>
            </p:nvSpPr>
            <p:spPr bwMode="auto">
              <a:xfrm>
                <a:off x="9250363" y="2138363"/>
                <a:ext cx="193675" cy="152400"/>
              </a:xfrm>
              <a:custGeom>
                <a:avLst/>
                <a:gdLst>
                  <a:gd name="T0" fmla="*/ 70 w 74"/>
                  <a:gd name="T1" fmla="*/ 40 h 59"/>
                  <a:gd name="T2" fmla="*/ 8 w 74"/>
                  <a:gd name="T3" fmla="*/ 23 h 59"/>
                  <a:gd name="T4" fmla="*/ 18 w 74"/>
                  <a:gd name="T5" fmla="*/ 51 h 59"/>
                  <a:gd name="T6" fmla="*/ 69 w 74"/>
                  <a:gd name="T7" fmla="*/ 49 h 59"/>
                  <a:gd name="T8" fmla="*/ 70 w 74"/>
                  <a:gd name="T9" fmla="*/ 40 h 59"/>
                </a:gdLst>
                <a:ahLst/>
                <a:cxnLst>
                  <a:cxn ang="0">
                    <a:pos x="T0" y="T1"/>
                  </a:cxn>
                  <a:cxn ang="0">
                    <a:pos x="T2" y="T3"/>
                  </a:cxn>
                  <a:cxn ang="0">
                    <a:pos x="T4" y="T5"/>
                  </a:cxn>
                  <a:cxn ang="0">
                    <a:pos x="T6" y="T7"/>
                  </a:cxn>
                  <a:cxn ang="0">
                    <a:pos x="T8" y="T9"/>
                  </a:cxn>
                </a:cxnLst>
                <a:rect l="0" t="0" r="r" b="b"/>
                <a:pathLst>
                  <a:path w="74" h="59">
                    <a:moveTo>
                      <a:pt x="70" y="40"/>
                    </a:moveTo>
                    <a:cubicBezTo>
                      <a:pt x="60" y="19"/>
                      <a:pt x="23" y="0"/>
                      <a:pt x="8" y="23"/>
                    </a:cubicBezTo>
                    <a:cubicBezTo>
                      <a:pt x="0" y="35"/>
                      <a:pt x="8" y="46"/>
                      <a:pt x="18" y="51"/>
                    </a:cubicBezTo>
                    <a:cubicBezTo>
                      <a:pt x="35" y="59"/>
                      <a:pt x="53" y="55"/>
                      <a:pt x="69" y="49"/>
                    </a:cubicBezTo>
                    <a:cubicBezTo>
                      <a:pt x="74" y="47"/>
                      <a:pt x="74" y="40"/>
                      <a:pt x="70" y="40"/>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99" name="Freeform 67"/>
              <p:cNvSpPr>
                <a:spLocks/>
              </p:cNvSpPr>
              <p:nvPr/>
            </p:nvSpPr>
            <p:spPr bwMode="auto">
              <a:xfrm>
                <a:off x="9218613" y="2252663"/>
                <a:ext cx="246063" cy="204788"/>
              </a:xfrm>
              <a:custGeom>
                <a:avLst/>
                <a:gdLst>
                  <a:gd name="T0" fmla="*/ 94 w 94"/>
                  <a:gd name="T1" fmla="*/ 64 h 79"/>
                  <a:gd name="T2" fmla="*/ 93 w 94"/>
                  <a:gd name="T3" fmla="*/ 63 h 79"/>
                  <a:gd name="T4" fmla="*/ 9 w 94"/>
                  <a:gd name="T5" fmla="*/ 40 h 79"/>
                  <a:gd name="T6" fmla="*/ 33 w 94"/>
                  <a:gd name="T7" fmla="*/ 73 h 79"/>
                  <a:gd name="T8" fmla="*/ 91 w 94"/>
                  <a:gd name="T9" fmla="*/ 69 h 79"/>
                  <a:gd name="T10" fmla="*/ 94 w 94"/>
                  <a:gd name="T11" fmla="*/ 64 h 79"/>
                </a:gdLst>
                <a:ahLst/>
                <a:cxnLst>
                  <a:cxn ang="0">
                    <a:pos x="T0" y="T1"/>
                  </a:cxn>
                  <a:cxn ang="0">
                    <a:pos x="T2" y="T3"/>
                  </a:cxn>
                  <a:cxn ang="0">
                    <a:pos x="T4" y="T5"/>
                  </a:cxn>
                  <a:cxn ang="0">
                    <a:pos x="T6" y="T7"/>
                  </a:cxn>
                  <a:cxn ang="0">
                    <a:pos x="T8" y="T9"/>
                  </a:cxn>
                  <a:cxn ang="0">
                    <a:pos x="T10" y="T11"/>
                  </a:cxn>
                </a:cxnLst>
                <a:rect l="0" t="0" r="r" b="b"/>
                <a:pathLst>
                  <a:path w="94" h="79">
                    <a:moveTo>
                      <a:pt x="94" y="64"/>
                    </a:moveTo>
                    <a:cubicBezTo>
                      <a:pt x="94" y="64"/>
                      <a:pt x="94" y="64"/>
                      <a:pt x="93" y="63"/>
                    </a:cubicBezTo>
                    <a:cubicBezTo>
                      <a:pt x="83" y="34"/>
                      <a:pt x="30" y="0"/>
                      <a:pt x="9" y="40"/>
                    </a:cubicBezTo>
                    <a:cubicBezTo>
                      <a:pt x="0" y="57"/>
                      <a:pt x="18" y="68"/>
                      <a:pt x="33" y="73"/>
                    </a:cubicBezTo>
                    <a:cubicBezTo>
                      <a:pt x="52" y="79"/>
                      <a:pt x="72" y="77"/>
                      <a:pt x="91" y="69"/>
                    </a:cubicBezTo>
                    <a:cubicBezTo>
                      <a:pt x="93" y="68"/>
                      <a:pt x="94" y="66"/>
                      <a:pt x="94" y="64"/>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00" name="Freeform 68"/>
              <p:cNvSpPr>
                <a:spLocks/>
              </p:cNvSpPr>
              <p:nvPr/>
            </p:nvSpPr>
            <p:spPr bwMode="auto">
              <a:xfrm>
                <a:off x="9236075" y="2486026"/>
                <a:ext cx="257175" cy="158750"/>
              </a:xfrm>
              <a:custGeom>
                <a:avLst/>
                <a:gdLst>
                  <a:gd name="T0" fmla="*/ 97 w 98"/>
                  <a:gd name="T1" fmla="*/ 44 h 61"/>
                  <a:gd name="T2" fmla="*/ 56 w 98"/>
                  <a:gd name="T3" fmla="*/ 6 h 61"/>
                  <a:gd name="T4" fmla="*/ 8 w 98"/>
                  <a:gd name="T5" fmla="*/ 15 h 61"/>
                  <a:gd name="T6" fmla="*/ 28 w 98"/>
                  <a:gd name="T7" fmla="*/ 53 h 61"/>
                  <a:gd name="T8" fmla="*/ 90 w 98"/>
                  <a:gd name="T9" fmla="*/ 47 h 61"/>
                  <a:gd name="T10" fmla="*/ 93 w 98"/>
                  <a:gd name="T11" fmla="*/ 46 h 61"/>
                  <a:gd name="T12" fmla="*/ 93 w 98"/>
                  <a:gd name="T13" fmla="*/ 46 h 61"/>
                  <a:gd name="T14" fmla="*/ 97 w 98"/>
                  <a:gd name="T15" fmla="*/ 44 h 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 h="61">
                    <a:moveTo>
                      <a:pt x="97" y="44"/>
                    </a:moveTo>
                    <a:cubicBezTo>
                      <a:pt x="91" y="26"/>
                      <a:pt x="73" y="12"/>
                      <a:pt x="56" y="6"/>
                    </a:cubicBezTo>
                    <a:cubicBezTo>
                      <a:pt x="42" y="1"/>
                      <a:pt x="17" y="0"/>
                      <a:pt x="8" y="15"/>
                    </a:cubicBezTo>
                    <a:cubicBezTo>
                      <a:pt x="0" y="29"/>
                      <a:pt x="15" y="48"/>
                      <a:pt x="28" y="53"/>
                    </a:cubicBezTo>
                    <a:cubicBezTo>
                      <a:pt x="49" y="61"/>
                      <a:pt x="69" y="47"/>
                      <a:pt x="90" y="47"/>
                    </a:cubicBezTo>
                    <a:cubicBezTo>
                      <a:pt x="91" y="47"/>
                      <a:pt x="92" y="47"/>
                      <a:pt x="93" y="46"/>
                    </a:cubicBezTo>
                    <a:cubicBezTo>
                      <a:pt x="93" y="46"/>
                      <a:pt x="93" y="46"/>
                      <a:pt x="93" y="46"/>
                    </a:cubicBezTo>
                    <a:cubicBezTo>
                      <a:pt x="95" y="47"/>
                      <a:pt x="98" y="46"/>
                      <a:pt x="97" y="44"/>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01" name="Freeform 69"/>
              <p:cNvSpPr>
                <a:spLocks/>
              </p:cNvSpPr>
              <p:nvPr/>
            </p:nvSpPr>
            <p:spPr bwMode="auto">
              <a:xfrm>
                <a:off x="9215438" y="2608263"/>
                <a:ext cx="301625" cy="236538"/>
              </a:xfrm>
              <a:custGeom>
                <a:avLst/>
                <a:gdLst>
                  <a:gd name="T0" fmla="*/ 113 w 115"/>
                  <a:gd name="T1" fmla="*/ 71 h 91"/>
                  <a:gd name="T2" fmla="*/ 112 w 115"/>
                  <a:gd name="T3" fmla="*/ 70 h 91"/>
                  <a:gd name="T4" fmla="*/ 12 w 115"/>
                  <a:gd name="T5" fmla="*/ 38 h 91"/>
                  <a:gd name="T6" fmla="*/ 31 w 115"/>
                  <a:gd name="T7" fmla="*/ 81 h 91"/>
                  <a:gd name="T8" fmla="*/ 109 w 115"/>
                  <a:gd name="T9" fmla="*/ 81 h 91"/>
                  <a:gd name="T10" fmla="*/ 113 w 115"/>
                  <a:gd name="T11" fmla="*/ 71 h 91"/>
                </a:gdLst>
                <a:ahLst/>
                <a:cxnLst>
                  <a:cxn ang="0">
                    <a:pos x="T0" y="T1"/>
                  </a:cxn>
                  <a:cxn ang="0">
                    <a:pos x="T2" y="T3"/>
                  </a:cxn>
                  <a:cxn ang="0">
                    <a:pos x="T4" y="T5"/>
                  </a:cxn>
                  <a:cxn ang="0">
                    <a:pos x="T6" y="T7"/>
                  </a:cxn>
                  <a:cxn ang="0">
                    <a:pos x="T8" y="T9"/>
                  </a:cxn>
                  <a:cxn ang="0">
                    <a:pos x="T10" y="T11"/>
                  </a:cxn>
                </a:cxnLst>
                <a:rect l="0" t="0" r="r" b="b"/>
                <a:pathLst>
                  <a:path w="115" h="91">
                    <a:moveTo>
                      <a:pt x="113" y="71"/>
                    </a:moveTo>
                    <a:cubicBezTo>
                      <a:pt x="113" y="71"/>
                      <a:pt x="113" y="71"/>
                      <a:pt x="112" y="70"/>
                    </a:cubicBezTo>
                    <a:cubicBezTo>
                      <a:pt x="101" y="39"/>
                      <a:pt x="36" y="0"/>
                      <a:pt x="12" y="38"/>
                    </a:cubicBezTo>
                    <a:cubicBezTo>
                      <a:pt x="0" y="55"/>
                      <a:pt x="14" y="74"/>
                      <a:pt x="31" y="81"/>
                    </a:cubicBezTo>
                    <a:cubicBezTo>
                      <a:pt x="55" y="91"/>
                      <a:pt x="85" y="89"/>
                      <a:pt x="109" y="81"/>
                    </a:cubicBezTo>
                    <a:cubicBezTo>
                      <a:pt x="114" y="79"/>
                      <a:pt x="115" y="74"/>
                      <a:pt x="113" y="71"/>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02" name="Freeform 70"/>
              <p:cNvSpPr>
                <a:spLocks/>
              </p:cNvSpPr>
              <p:nvPr/>
            </p:nvSpPr>
            <p:spPr bwMode="auto">
              <a:xfrm>
                <a:off x="9278938" y="2881313"/>
                <a:ext cx="252413" cy="153988"/>
              </a:xfrm>
              <a:custGeom>
                <a:avLst/>
                <a:gdLst>
                  <a:gd name="T0" fmla="*/ 96 w 96"/>
                  <a:gd name="T1" fmla="*/ 45 h 59"/>
                  <a:gd name="T2" fmla="*/ 57 w 96"/>
                  <a:gd name="T3" fmla="*/ 7 h 59"/>
                  <a:gd name="T4" fmla="*/ 10 w 96"/>
                  <a:gd name="T5" fmla="*/ 15 h 59"/>
                  <a:gd name="T6" fmla="*/ 22 w 96"/>
                  <a:gd name="T7" fmla="*/ 50 h 59"/>
                  <a:gd name="T8" fmla="*/ 89 w 96"/>
                  <a:gd name="T9" fmla="*/ 51 h 59"/>
                  <a:gd name="T10" fmla="*/ 95 w 96"/>
                  <a:gd name="T11" fmla="*/ 48 h 59"/>
                  <a:gd name="T12" fmla="*/ 96 w 96"/>
                  <a:gd name="T13" fmla="*/ 45 h 59"/>
                </a:gdLst>
                <a:ahLst/>
                <a:cxnLst>
                  <a:cxn ang="0">
                    <a:pos x="T0" y="T1"/>
                  </a:cxn>
                  <a:cxn ang="0">
                    <a:pos x="T2" y="T3"/>
                  </a:cxn>
                  <a:cxn ang="0">
                    <a:pos x="T4" y="T5"/>
                  </a:cxn>
                  <a:cxn ang="0">
                    <a:pos x="T6" y="T7"/>
                  </a:cxn>
                  <a:cxn ang="0">
                    <a:pos x="T8" y="T9"/>
                  </a:cxn>
                  <a:cxn ang="0">
                    <a:pos x="T10" y="T11"/>
                  </a:cxn>
                  <a:cxn ang="0">
                    <a:pos x="T12" y="T13"/>
                  </a:cxn>
                </a:cxnLst>
                <a:rect l="0" t="0" r="r" b="b"/>
                <a:pathLst>
                  <a:path w="96" h="59">
                    <a:moveTo>
                      <a:pt x="96" y="45"/>
                    </a:moveTo>
                    <a:cubicBezTo>
                      <a:pt x="92" y="25"/>
                      <a:pt x="75" y="14"/>
                      <a:pt x="57" y="7"/>
                    </a:cubicBezTo>
                    <a:cubicBezTo>
                      <a:pt x="41" y="1"/>
                      <a:pt x="21" y="0"/>
                      <a:pt x="10" y="15"/>
                    </a:cubicBezTo>
                    <a:cubicBezTo>
                      <a:pt x="0" y="29"/>
                      <a:pt x="7" y="44"/>
                      <a:pt x="22" y="50"/>
                    </a:cubicBezTo>
                    <a:cubicBezTo>
                      <a:pt x="44" y="59"/>
                      <a:pt x="67" y="50"/>
                      <a:pt x="89" y="51"/>
                    </a:cubicBezTo>
                    <a:cubicBezTo>
                      <a:pt x="92" y="51"/>
                      <a:pt x="94" y="50"/>
                      <a:pt x="95" y="48"/>
                    </a:cubicBezTo>
                    <a:cubicBezTo>
                      <a:pt x="96" y="47"/>
                      <a:pt x="96" y="46"/>
                      <a:pt x="96" y="45"/>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03" name="Freeform 71"/>
              <p:cNvSpPr>
                <a:spLocks/>
              </p:cNvSpPr>
              <p:nvPr/>
            </p:nvSpPr>
            <p:spPr bwMode="auto">
              <a:xfrm>
                <a:off x="9286875" y="3063876"/>
                <a:ext cx="268288" cy="158750"/>
              </a:xfrm>
              <a:custGeom>
                <a:avLst/>
                <a:gdLst>
                  <a:gd name="T0" fmla="*/ 99 w 102"/>
                  <a:gd name="T1" fmla="*/ 40 h 61"/>
                  <a:gd name="T2" fmla="*/ 64 w 102"/>
                  <a:gd name="T3" fmla="*/ 5 h 61"/>
                  <a:gd name="T4" fmla="*/ 12 w 102"/>
                  <a:gd name="T5" fmla="*/ 16 h 61"/>
                  <a:gd name="T6" fmla="*/ 28 w 102"/>
                  <a:gd name="T7" fmla="*/ 52 h 61"/>
                  <a:gd name="T8" fmla="*/ 96 w 102"/>
                  <a:gd name="T9" fmla="*/ 50 h 61"/>
                  <a:gd name="T10" fmla="*/ 99 w 102"/>
                  <a:gd name="T11" fmla="*/ 40 h 61"/>
                </a:gdLst>
                <a:ahLst/>
                <a:cxnLst>
                  <a:cxn ang="0">
                    <a:pos x="T0" y="T1"/>
                  </a:cxn>
                  <a:cxn ang="0">
                    <a:pos x="T2" y="T3"/>
                  </a:cxn>
                  <a:cxn ang="0">
                    <a:pos x="T4" y="T5"/>
                  </a:cxn>
                  <a:cxn ang="0">
                    <a:pos x="T6" y="T7"/>
                  </a:cxn>
                  <a:cxn ang="0">
                    <a:pos x="T8" y="T9"/>
                  </a:cxn>
                  <a:cxn ang="0">
                    <a:pos x="T10" y="T11"/>
                  </a:cxn>
                </a:cxnLst>
                <a:rect l="0" t="0" r="r" b="b"/>
                <a:pathLst>
                  <a:path w="102" h="61">
                    <a:moveTo>
                      <a:pt x="99" y="40"/>
                    </a:moveTo>
                    <a:cubicBezTo>
                      <a:pt x="93" y="23"/>
                      <a:pt x="81" y="10"/>
                      <a:pt x="64" y="5"/>
                    </a:cubicBezTo>
                    <a:cubicBezTo>
                      <a:pt x="47" y="0"/>
                      <a:pt x="23" y="1"/>
                      <a:pt x="12" y="16"/>
                    </a:cubicBezTo>
                    <a:cubicBezTo>
                      <a:pt x="0" y="31"/>
                      <a:pt x="12" y="47"/>
                      <a:pt x="28" y="52"/>
                    </a:cubicBezTo>
                    <a:cubicBezTo>
                      <a:pt x="51" y="61"/>
                      <a:pt x="72" y="56"/>
                      <a:pt x="96" y="50"/>
                    </a:cubicBezTo>
                    <a:cubicBezTo>
                      <a:pt x="101" y="48"/>
                      <a:pt x="102" y="43"/>
                      <a:pt x="99" y="40"/>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04" name="Freeform 72"/>
              <p:cNvSpPr>
                <a:spLocks/>
              </p:cNvSpPr>
              <p:nvPr/>
            </p:nvSpPr>
            <p:spPr bwMode="auto">
              <a:xfrm>
                <a:off x="9355138" y="3238501"/>
                <a:ext cx="206375" cy="117475"/>
              </a:xfrm>
              <a:custGeom>
                <a:avLst/>
                <a:gdLst>
                  <a:gd name="T0" fmla="*/ 75 w 79"/>
                  <a:gd name="T1" fmla="*/ 29 h 45"/>
                  <a:gd name="T2" fmla="*/ 75 w 79"/>
                  <a:gd name="T3" fmla="*/ 28 h 45"/>
                  <a:gd name="T4" fmla="*/ 36 w 79"/>
                  <a:gd name="T5" fmla="*/ 3 h 45"/>
                  <a:gd name="T6" fmla="*/ 5 w 79"/>
                  <a:gd name="T7" fmla="*/ 14 h 45"/>
                  <a:gd name="T8" fmla="*/ 28 w 79"/>
                  <a:gd name="T9" fmla="*/ 38 h 45"/>
                  <a:gd name="T10" fmla="*/ 75 w 79"/>
                  <a:gd name="T11" fmla="*/ 38 h 45"/>
                  <a:gd name="T12" fmla="*/ 75 w 79"/>
                  <a:gd name="T13" fmla="*/ 29 h 45"/>
                </a:gdLst>
                <a:ahLst/>
                <a:cxnLst>
                  <a:cxn ang="0">
                    <a:pos x="T0" y="T1"/>
                  </a:cxn>
                  <a:cxn ang="0">
                    <a:pos x="T2" y="T3"/>
                  </a:cxn>
                  <a:cxn ang="0">
                    <a:pos x="T4" y="T5"/>
                  </a:cxn>
                  <a:cxn ang="0">
                    <a:pos x="T6" y="T7"/>
                  </a:cxn>
                  <a:cxn ang="0">
                    <a:pos x="T8" y="T9"/>
                  </a:cxn>
                  <a:cxn ang="0">
                    <a:pos x="T10" y="T11"/>
                  </a:cxn>
                  <a:cxn ang="0">
                    <a:pos x="T12" y="T13"/>
                  </a:cxn>
                </a:cxnLst>
                <a:rect l="0" t="0" r="r" b="b"/>
                <a:pathLst>
                  <a:path w="79" h="45">
                    <a:moveTo>
                      <a:pt x="75" y="29"/>
                    </a:moveTo>
                    <a:cubicBezTo>
                      <a:pt x="75" y="29"/>
                      <a:pt x="75" y="29"/>
                      <a:pt x="75" y="28"/>
                    </a:cubicBezTo>
                    <a:cubicBezTo>
                      <a:pt x="67" y="14"/>
                      <a:pt x="51" y="6"/>
                      <a:pt x="36" y="3"/>
                    </a:cubicBezTo>
                    <a:cubicBezTo>
                      <a:pt x="25" y="1"/>
                      <a:pt x="9" y="0"/>
                      <a:pt x="5" y="14"/>
                    </a:cubicBezTo>
                    <a:cubicBezTo>
                      <a:pt x="0" y="28"/>
                      <a:pt x="18" y="35"/>
                      <a:pt x="28" y="38"/>
                    </a:cubicBezTo>
                    <a:cubicBezTo>
                      <a:pt x="43" y="43"/>
                      <a:pt x="60" y="45"/>
                      <a:pt x="75" y="38"/>
                    </a:cubicBezTo>
                    <a:cubicBezTo>
                      <a:pt x="79" y="36"/>
                      <a:pt x="79" y="31"/>
                      <a:pt x="75" y="29"/>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05" name="Freeform 73"/>
              <p:cNvSpPr>
                <a:spLocks/>
              </p:cNvSpPr>
              <p:nvPr/>
            </p:nvSpPr>
            <p:spPr bwMode="auto">
              <a:xfrm>
                <a:off x="9463088" y="2130426"/>
                <a:ext cx="177800" cy="131763"/>
              </a:xfrm>
              <a:custGeom>
                <a:avLst/>
                <a:gdLst>
                  <a:gd name="T0" fmla="*/ 65 w 68"/>
                  <a:gd name="T1" fmla="*/ 20 h 51"/>
                  <a:gd name="T2" fmla="*/ 32 w 68"/>
                  <a:gd name="T3" fmla="*/ 5 h 51"/>
                  <a:gd name="T4" fmla="*/ 0 w 68"/>
                  <a:gd name="T5" fmla="*/ 39 h 51"/>
                  <a:gd name="T6" fmla="*/ 2 w 68"/>
                  <a:gd name="T7" fmla="*/ 42 h 51"/>
                  <a:gd name="T8" fmla="*/ 2 w 68"/>
                  <a:gd name="T9" fmla="*/ 44 h 51"/>
                  <a:gd name="T10" fmla="*/ 7 w 68"/>
                  <a:gd name="T11" fmla="*/ 48 h 51"/>
                  <a:gd name="T12" fmla="*/ 36 w 68"/>
                  <a:gd name="T13" fmla="*/ 48 h 51"/>
                  <a:gd name="T14" fmla="*/ 65 w 68"/>
                  <a:gd name="T15" fmla="*/ 20 h 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51">
                    <a:moveTo>
                      <a:pt x="65" y="20"/>
                    </a:moveTo>
                    <a:cubicBezTo>
                      <a:pt x="63" y="4"/>
                      <a:pt x="45" y="0"/>
                      <a:pt x="32" y="5"/>
                    </a:cubicBezTo>
                    <a:cubicBezTo>
                      <a:pt x="16" y="10"/>
                      <a:pt x="4" y="24"/>
                      <a:pt x="0" y="39"/>
                    </a:cubicBezTo>
                    <a:cubicBezTo>
                      <a:pt x="0" y="41"/>
                      <a:pt x="1" y="42"/>
                      <a:pt x="2" y="42"/>
                    </a:cubicBezTo>
                    <a:cubicBezTo>
                      <a:pt x="2" y="42"/>
                      <a:pt x="2" y="43"/>
                      <a:pt x="2" y="44"/>
                    </a:cubicBezTo>
                    <a:cubicBezTo>
                      <a:pt x="2" y="47"/>
                      <a:pt x="4" y="48"/>
                      <a:pt x="7" y="48"/>
                    </a:cubicBezTo>
                    <a:cubicBezTo>
                      <a:pt x="15" y="51"/>
                      <a:pt x="31" y="49"/>
                      <a:pt x="36" y="48"/>
                    </a:cubicBezTo>
                    <a:cubicBezTo>
                      <a:pt x="49" y="46"/>
                      <a:pt x="68" y="36"/>
                      <a:pt x="65" y="20"/>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06" name="Freeform 74"/>
              <p:cNvSpPr>
                <a:spLocks/>
              </p:cNvSpPr>
              <p:nvPr/>
            </p:nvSpPr>
            <p:spPr bwMode="auto">
              <a:xfrm>
                <a:off x="9507538" y="2233613"/>
                <a:ext cx="225425" cy="200025"/>
              </a:xfrm>
              <a:custGeom>
                <a:avLst/>
                <a:gdLst>
                  <a:gd name="T0" fmla="*/ 86 w 86"/>
                  <a:gd name="T1" fmla="*/ 29 h 77"/>
                  <a:gd name="T2" fmla="*/ 44 w 86"/>
                  <a:gd name="T3" fmla="*/ 8 h 77"/>
                  <a:gd name="T4" fmla="*/ 3 w 86"/>
                  <a:gd name="T5" fmla="*/ 59 h 77"/>
                  <a:gd name="T6" fmla="*/ 1 w 86"/>
                  <a:gd name="T7" fmla="*/ 67 h 77"/>
                  <a:gd name="T8" fmla="*/ 6 w 86"/>
                  <a:gd name="T9" fmla="*/ 71 h 77"/>
                  <a:gd name="T10" fmla="*/ 41 w 86"/>
                  <a:gd name="T11" fmla="*/ 75 h 77"/>
                  <a:gd name="T12" fmla="*/ 86 w 86"/>
                  <a:gd name="T13" fmla="*/ 29 h 77"/>
                </a:gdLst>
                <a:ahLst/>
                <a:cxnLst>
                  <a:cxn ang="0">
                    <a:pos x="T0" y="T1"/>
                  </a:cxn>
                  <a:cxn ang="0">
                    <a:pos x="T2" y="T3"/>
                  </a:cxn>
                  <a:cxn ang="0">
                    <a:pos x="T4" y="T5"/>
                  </a:cxn>
                  <a:cxn ang="0">
                    <a:pos x="T6" y="T7"/>
                  </a:cxn>
                  <a:cxn ang="0">
                    <a:pos x="T8" y="T9"/>
                  </a:cxn>
                  <a:cxn ang="0">
                    <a:pos x="T10" y="T11"/>
                  </a:cxn>
                  <a:cxn ang="0">
                    <a:pos x="T12" y="T13"/>
                  </a:cxn>
                </a:cxnLst>
                <a:rect l="0" t="0" r="r" b="b"/>
                <a:pathLst>
                  <a:path w="86" h="77">
                    <a:moveTo>
                      <a:pt x="86" y="29"/>
                    </a:moveTo>
                    <a:cubicBezTo>
                      <a:pt x="85" y="7"/>
                      <a:pt x="62" y="0"/>
                      <a:pt x="44" y="8"/>
                    </a:cubicBezTo>
                    <a:cubicBezTo>
                      <a:pt x="26" y="16"/>
                      <a:pt x="7" y="39"/>
                      <a:pt x="3" y="59"/>
                    </a:cubicBezTo>
                    <a:cubicBezTo>
                      <a:pt x="2" y="61"/>
                      <a:pt x="1" y="64"/>
                      <a:pt x="1" y="67"/>
                    </a:cubicBezTo>
                    <a:cubicBezTo>
                      <a:pt x="0" y="71"/>
                      <a:pt x="3" y="72"/>
                      <a:pt x="6" y="71"/>
                    </a:cubicBezTo>
                    <a:cubicBezTo>
                      <a:pt x="15" y="77"/>
                      <a:pt x="35" y="76"/>
                      <a:pt x="41" y="75"/>
                    </a:cubicBezTo>
                    <a:cubicBezTo>
                      <a:pt x="63" y="72"/>
                      <a:pt x="86" y="52"/>
                      <a:pt x="86" y="29"/>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07" name="Freeform 75"/>
              <p:cNvSpPr>
                <a:spLocks/>
              </p:cNvSpPr>
              <p:nvPr/>
            </p:nvSpPr>
            <p:spPr bwMode="auto">
              <a:xfrm>
                <a:off x="9540875" y="2424113"/>
                <a:ext cx="271463" cy="200025"/>
              </a:xfrm>
              <a:custGeom>
                <a:avLst/>
                <a:gdLst>
                  <a:gd name="T0" fmla="*/ 90 w 103"/>
                  <a:gd name="T1" fmla="*/ 14 h 77"/>
                  <a:gd name="T2" fmla="*/ 37 w 103"/>
                  <a:gd name="T3" fmla="*/ 15 h 77"/>
                  <a:gd name="T4" fmla="*/ 1 w 103"/>
                  <a:gd name="T5" fmla="*/ 65 h 77"/>
                  <a:gd name="T6" fmla="*/ 0 w 103"/>
                  <a:gd name="T7" fmla="*/ 69 h 77"/>
                  <a:gd name="T8" fmla="*/ 0 w 103"/>
                  <a:gd name="T9" fmla="*/ 69 h 77"/>
                  <a:gd name="T10" fmla="*/ 1 w 103"/>
                  <a:gd name="T11" fmla="*/ 71 h 77"/>
                  <a:gd name="T12" fmla="*/ 5 w 103"/>
                  <a:gd name="T13" fmla="*/ 72 h 77"/>
                  <a:gd name="T14" fmla="*/ 78 w 103"/>
                  <a:gd name="T15" fmla="*/ 62 h 77"/>
                  <a:gd name="T16" fmla="*/ 90 w 103"/>
                  <a:gd name="T17" fmla="*/ 14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77">
                    <a:moveTo>
                      <a:pt x="90" y="14"/>
                    </a:moveTo>
                    <a:cubicBezTo>
                      <a:pt x="77" y="0"/>
                      <a:pt x="51" y="7"/>
                      <a:pt x="37" y="15"/>
                    </a:cubicBezTo>
                    <a:cubicBezTo>
                      <a:pt x="19" y="26"/>
                      <a:pt x="5" y="45"/>
                      <a:pt x="1" y="65"/>
                    </a:cubicBezTo>
                    <a:cubicBezTo>
                      <a:pt x="0" y="66"/>
                      <a:pt x="0" y="67"/>
                      <a:pt x="0" y="69"/>
                    </a:cubicBezTo>
                    <a:cubicBezTo>
                      <a:pt x="0" y="69"/>
                      <a:pt x="0" y="69"/>
                      <a:pt x="0" y="69"/>
                    </a:cubicBezTo>
                    <a:cubicBezTo>
                      <a:pt x="0" y="70"/>
                      <a:pt x="0" y="71"/>
                      <a:pt x="1" y="71"/>
                    </a:cubicBezTo>
                    <a:cubicBezTo>
                      <a:pt x="2" y="72"/>
                      <a:pt x="3" y="72"/>
                      <a:pt x="5" y="72"/>
                    </a:cubicBezTo>
                    <a:cubicBezTo>
                      <a:pt x="29" y="73"/>
                      <a:pt x="57" y="77"/>
                      <a:pt x="78" y="62"/>
                    </a:cubicBezTo>
                    <a:cubicBezTo>
                      <a:pt x="91" y="52"/>
                      <a:pt x="103" y="29"/>
                      <a:pt x="90" y="14"/>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08" name="Freeform 76"/>
              <p:cNvSpPr>
                <a:spLocks/>
              </p:cNvSpPr>
              <p:nvPr/>
            </p:nvSpPr>
            <p:spPr bwMode="auto">
              <a:xfrm>
                <a:off x="9569450" y="2595563"/>
                <a:ext cx="327025" cy="231775"/>
              </a:xfrm>
              <a:custGeom>
                <a:avLst/>
                <a:gdLst>
                  <a:gd name="T0" fmla="*/ 111 w 124"/>
                  <a:gd name="T1" fmla="*/ 21 h 89"/>
                  <a:gd name="T2" fmla="*/ 48 w 124"/>
                  <a:gd name="T3" fmla="*/ 21 h 89"/>
                  <a:gd name="T4" fmla="*/ 2 w 124"/>
                  <a:gd name="T5" fmla="*/ 77 h 89"/>
                  <a:gd name="T6" fmla="*/ 6 w 124"/>
                  <a:gd name="T7" fmla="*/ 86 h 89"/>
                  <a:gd name="T8" fmla="*/ 95 w 124"/>
                  <a:gd name="T9" fmla="*/ 74 h 89"/>
                  <a:gd name="T10" fmla="*/ 111 w 124"/>
                  <a:gd name="T11" fmla="*/ 21 h 89"/>
                </a:gdLst>
                <a:ahLst/>
                <a:cxnLst>
                  <a:cxn ang="0">
                    <a:pos x="T0" y="T1"/>
                  </a:cxn>
                  <a:cxn ang="0">
                    <a:pos x="T2" y="T3"/>
                  </a:cxn>
                  <a:cxn ang="0">
                    <a:pos x="T4" y="T5"/>
                  </a:cxn>
                  <a:cxn ang="0">
                    <a:pos x="T6" y="T7"/>
                  </a:cxn>
                  <a:cxn ang="0">
                    <a:pos x="T8" y="T9"/>
                  </a:cxn>
                  <a:cxn ang="0">
                    <a:pos x="T10" y="T11"/>
                  </a:cxn>
                </a:cxnLst>
                <a:rect l="0" t="0" r="r" b="b"/>
                <a:pathLst>
                  <a:path w="124" h="89">
                    <a:moveTo>
                      <a:pt x="111" y="21"/>
                    </a:moveTo>
                    <a:cubicBezTo>
                      <a:pt x="96" y="0"/>
                      <a:pt x="65" y="10"/>
                      <a:pt x="48" y="21"/>
                    </a:cubicBezTo>
                    <a:cubicBezTo>
                      <a:pt x="29" y="33"/>
                      <a:pt x="6" y="54"/>
                      <a:pt x="2" y="77"/>
                    </a:cubicBezTo>
                    <a:cubicBezTo>
                      <a:pt x="0" y="80"/>
                      <a:pt x="1" y="86"/>
                      <a:pt x="6" y="86"/>
                    </a:cubicBezTo>
                    <a:cubicBezTo>
                      <a:pt x="34" y="87"/>
                      <a:pt x="70" y="89"/>
                      <a:pt x="95" y="74"/>
                    </a:cubicBezTo>
                    <a:cubicBezTo>
                      <a:pt x="112" y="63"/>
                      <a:pt x="124" y="40"/>
                      <a:pt x="111" y="21"/>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09" name="Freeform 77"/>
              <p:cNvSpPr>
                <a:spLocks/>
              </p:cNvSpPr>
              <p:nvPr/>
            </p:nvSpPr>
            <p:spPr bwMode="auto">
              <a:xfrm>
                <a:off x="9593263" y="2816226"/>
                <a:ext cx="304800" cy="230188"/>
              </a:xfrm>
              <a:custGeom>
                <a:avLst/>
                <a:gdLst>
                  <a:gd name="T0" fmla="*/ 106 w 116"/>
                  <a:gd name="T1" fmla="*/ 20 h 88"/>
                  <a:gd name="T2" fmla="*/ 47 w 116"/>
                  <a:gd name="T3" fmla="*/ 13 h 88"/>
                  <a:gd name="T4" fmla="*/ 0 w 116"/>
                  <a:gd name="T5" fmla="*/ 77 h 88"/>
                  <a:gd name="T6" fmla="*/ 3 w 116"/>
                  <a:gd name="T7" fmla="*/ 79 h 88"/>
                  <a:gd name="T8" fmla="*/ 5 w 116"/>
                  <a:gd name="T9" fmla="*/ 80 h 88"/>
                  <a:gd name="T10" fmla="*/ 80 w 116"/>
                  <a:gd name="T11" fmla="*/ 74 h 88"/>
                  <a:gd name="T12" fmla="*/ 106 w 116"/>
                  <a:gd name="T13" fmla="*/ 20 h 88"/>
                </a:gdLst>
                <a:ahLst/>
                <a:cxnLst>
                  <a:cxn ang="0">
                    <a:pos x="T0" y="T1"/>
                  </a:cxn>
                  <a:cxn ang="0">
                    <a:pos x="T2" y="T3"/>
                  </a:cxn>
                  <a:cxn ang="0">
                    <a:pos x="T4" y="T5"/>
                  </a:cxn>
                  <a:cxn ang="0">
                    <a:pos x="T6" y="T7"/>
                  </a:cxn>
                  <a:cxn ang="0">
                    <a:pos x="T8" y="T9"/>
                  </a:cxn>
                  <a:cxn ang="0">
                    <a:pos x="T10" y="T11"/>
                  </a:cxn>
                  <a:cxn ang="0">
                    <a:pos x="T12" y="T13"/>
                  </a:cxn>
                </a:cxnLst>
                <a:rect l="0" t="0" r="r" b="b"/>
                <a:pathLst>
                  <a:path w="116" h="88">
                    <a:moveTo>
                      <a:pt x="106" y="20"/>
                    </a:moveTo>
                    <a:cubicBezTo>
                      <a:pt x="96" y="0"/>
                      <a:pt x="62" y="3"/>
                      <a:pt x="47" y="13"/>
                    </a:cubicBezTo>
                    <a:cubicBezTo>
                      <a:pt x="27" y="26"/>
                      <a:pt x="5" y="53"/>
                      <a:pt x="0" y="77"/>
                    </a:cubicBezTo>
                    <a:cubicBezTo>
                      <a:pt x="0" y="79"/>
                      <a:pt x="2" y="79"/>
                      <a:pt x="3" y="79"/>
                    </a:cubicBezTo>
                    <a:cubicBezTo>
                      <a:pt x="4" y="79"/>
                      <a:pt x="4" y="79"/>
                      <a:pt x="5" y="80"/>
                    </a:cubicBezTo>
                    <a:cubicBezTo>
                      <a:pt x="30" y="88"/>
                      <a:pt x="57" y="87"/>
                      <a:pt x="80" y="74"/>
                    </a:cubicBezTo>
                    <a:cubicBezTo>
                      <a:pt x="97" y="64"/>
                      <a:pt x="116" y="41"/>
                      <a:pt x="106" y="20"/>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10" name="Freeform 78"/>
              <p:cNvSpPr>
                <a:spLocks/>
              </p:cNvSpPr>
              <p:nvPr/>
            </p:nvSpPr>
            <p:spPr bwMode="auto">
              <a:xfrm>
                <a:off x="9593263" y="3038476"/>
                <a:ext cx="284163" cy="204788"/>
              </a:xfrm>
              <a:custGeom>
                <a:avLst/>
                <a:gdLst>
                  <a:gd name="T0" fmla="*/ 93 w 108"/>
                  <a:gd name="T1" fmla="*/ 14 h 79"/>
                  <a:gd name="T2" fmla="*/ 36 w 108"/>
                  <a:gd name="T3" fmla="*/ 17 h 79"/>
                  <a:gd name="T4" fmla="*/ 0 w 108"/>
                  <a:gd name="T5" fmla="*/ 66 h 79"/>
                  <a:gd name="T6" fmla="*/ 5 w 108"/>
                  <a:gd name="T7" fmla="*/ 68 h 79"/>
                  <a:gd name="T8" fmla="*/ 8 w 108"/>
                  <a:gd name="T9" fmla="*/ 68 h 79"/>
                  <a:gd name="T10" fmla="*/ 86 w 108"/>
                  <a:gd name="T11" fmla="*/ 62 h 79"/>
                  <a:gd name="T12" fmla="*/ 93 w 108"/>
                  <a:gd name="T13" fmla="*/ 14 h 79"/>
                </a:gdLst>
                <a:ahLst/>
                <a:cxnLst>
                  <a:cxn ang="0">
                    <a:pos x="T0" y="T1"/>
                  </a:cxn>
                  <a:cxn ang="0">
                    <a:pos x="T2" y="T3"/>
                  </a:cxn>
                  <a:cxn ang="0">
                    <a:pos x="T4" y="T5"/>
                  </a:cxn>
                  <a:cxn ang="0">
                    <a:pos x="T6" y="T7"/>
                  </a:cxn>
                  <a:cxn ang="0">
                    <a:pos x="T8" y="T9"/>
                  </a:cxn>
                  <a:cxn ang="0">
                    <a:pos x="T10" y="T11"/>
                  </a:cxn>
                  <a:cxn ang="0">
                    <a:pos x="T12" y="T13"/>
                  </a:cxn>
                </a:cxnLst>
                <a:rect l="0" t="0" r="r" b="b"/>
                <a:pathLst>
                  <a:path w="108" h="79">
                    <a:moveTo>
                      <a:pt x="93" y="14"/>
                    </a:moveTo>
                    <a:cubicBezTo>
                      <a:pt x="78" y="0"/>
                      <a:pt x="51" y="9"/>
                      <a:pt x="36" y="17"/>
                    </a:cubicBezTo>
                    <a:cubicBezTo>
                      <a:pt x="19" y="27"/>
                      <a:pt x="2" y="45"/>
                      <a:pt x="0" y="66"/>
                    </a:cubicBezTo>
                    <a:cubicBezTo>
                      <a:pt x="0" y="69"/>
                      <a:pt x="3" y="69"/>
                      <a:pt x="5" y="68"/>
                    </a:cubicBezTo>
                    <a:cubicBezTo>
                      <a:pt x="6" y="68"/>
                      <a:pt x="7" y="68"/>
                      <a:pt x="8" y="68"/>
                    </a:cubicBezTo>
                    <a:cubicBezTo>
                      <a:pt x="34" y="70"/>
                      <a:pt x="63" y="79"/>
                      <a:pt x="86" y="62"/>
                    </a:cubicBezTo>
                    <a:cubicBezTo>
                      <a:pt x="101" y="51"/>
                      <a:pt x="108" y="28"/>
                      <a:pt x="93" y="14"/>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11" name="Freeform 79"/>
              <p:cNvSpPr>
                <a:spLocks/>
              </p:cNvSpPr>
              <p:nvPr/>
            </p:nvSpPr>
            <p:spPr bwMode="auto">
              <a:xfrm>
                <a:off x="9601200" y="3233738"/>
                <a:ext cx="219075" cy="119063"/>
              </a:xfrm>
              <a:custGeom>
                <a:avLst/>
                <a:gdLst>
                  <a:gd name="T0" fmla="*/ 75 w 83"/>
                  <a:gd name="T1" fmla="*/ 10 h 46"/>
                  <a:gd name="T2" fmla="*/ 40 w 83"/>
                  <a:gd name="T3" fmla="*/ 8 h 46"/>
                  <a:gd name="T4" fmla="*/ 1 w 83"/>
                  <a:gd name="T5" fmla="*/ 35 h 46"/>
                  <a:gd name="T6" fmla="*/ 2 w 83"/>
                  <a:gd name="T7" fmla="*/ 38 h 46"/>
                  <a:gd name="T8" fmla="*/ 5 w 83"/>
                  <a:gd name="T9" fmla="*/ 41 h 46"/>
                  <a:gd name="T10" fmla="*/ 60 w 83"/>
                  <a:gd name="T11" fmla="*/ 39 h 46"/>
                  <a:gd name="T12" fmla="*/ 75 w 83"/>
                  <a:gd name="T13" fmla="*/ 10 h 46"/>
                </a:gdLst>
                <a:ahLst/>
                <a:cxnLst>
                  <a:cxn ang="0">
                    <a:pos x="T0" y="T1"/>
                  </a:cxn>
                  <a:cxn ang="0">
                    <a:pos x="T2" y="T3"/>
                  </a:cxn>
                  <a:cxn ang="0">
                    <a:pos x="T4" y="T5"/>
                  </a:cxn>
                  <a:cxn ang="0">
                    <a:pos x="T6" y="T7"/>
                  </a:cxn>
                  <a:cxn ang="0">
                    <a:pos x="T8" y="T9"/>
                  </a:cxn>
                  <a:cxn ang="0">
                    <a:pos x="T10" y="T11"/>
                  </a:cxn>
                  <a:cxn ang="0">
                    <a:pos x="T12" y="T13"/>
                  </a:cxn>
                </a:cxnLst>
                <a:rect l="0" t="0" r="r" b="b"/>
                <a:pathLst>
                  <a:path w="83" h="46">
                    <a:moveTo>
                      <a:pt x="75" y="10"/>
                    </a:moveTo>
                    <a:cubicBezTo>
                      <a:pt x="68" y="0"/>
                      <a:pt x="49" y="5"/>
                      <a:pt x="40" y="8"/>
                    </a:cubicBezTo>
                    <a:cubicBezTo>
                      <a:pt x="25" y="12"/>
                      <a:pt x="9" y="21"/>
                      <a:pt x="1" y="35"/>
                    </a:cubicBezTo>
                    <a:cubicBezTo>
                      <a:pt x="0" y="36"/>
                      <a:pt x="0" y="37"/>
                      <a:pt x="2" y="38"/>
                    </a:cubicBezTo>
                    <a:cubicBezTo>
                      <a:pt x="2" y="39"/>
                      <a:pt x="3" y="41"/>
                      <a:pt x="5" y="41"/>
                    </a:cubicBezTo>
                    <a:cubicBezTo>
                      <a:pt x="22" y="42"/>
                      <a:pt x="44" y="46"/>
                      <a:pt x="60" y="39"/>
                    </a:cubicBezTo>
                    <a:cubicBezTo>
                      <a:pt x="70" y="35"/>
                      <a:pt x="83" y="22"/>
                      <a:pt x="75" y="10"/>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12" name="Freeform 80"/>
              <p:cNvSpPr>
                <a:spLocks/>
              </p:cNvSpPr>
              <p:nvPr/>
            </p:nvSpPr>
            <p:spPr bwMode="auto">
              <a:xfrm>
                <a:off x="9320213" y="1976438"/>
                <a:ext cx="160338" cy="227013"/>
              </a:xfrm>
              <a:custGeom>
                <a:avLst/>
                <a:gdLst>
                  <a:gd name="T0" fmla="*/ 51 w 61"/>
                  <a:gd name="T1" fmla="*/ 21 h 87"/>
                  <a:gd name="T2" fmla="*/ 17 w 61"/>
                  <a:gd name="T3" fmla="*/ 7 h 87"/>
                  <a:gd name="T4" fmla="*/ 5 w 61"/>
                  <a:gd name="T5" fmla="*/ 47 h 87"/>
                  <a:gd name="T6" fmla="*/ 41 w 61"/>
                  <a:gd name="T7" fmla="*/ 84 h 87"/>
                  <a:gd name="T8" fmla="*/ 42 w 61"/>
                  <a:gd name="T9" fmla="*/ 85 h 87"/>
                  <a:gd name="T10" fmla="*/ 50 w 61"/>
                  <a:gd name="T11" fmla="*/ 81 h 87"/>
                  <a:gd name="T12" fmla="*/ 51 w 61"/>
                  <a:gd name="T13" fmla="*/ 21 h 87"/>
                </a:gdLst>
                <a:ahLst/>
                <a:cxnLst>
                  <a:cxn ang="0">
                    <a:pos x="T0" y="T1"/>
                  </a:cxn>
                  <a:cxn ang="0">
                    <a:pos x="T2" y="T3"/>
                  </a:cxn>
                  <a:cxn ang="0">
                    <a:pos x="T4" y="T5"/>
                  </a:cxn>
                  <a:cxn ang="0">
                    <a:pos x="T6" y="T7"/>
                  </a:cxn>
                  <a:cxn ang="0">
                    <a:pos x="T8" y="T9"/>
                  </a:cxn>
                  <a:cxn ang="0">
                    <a:pos x="T10" y="T11"/>
                  </a:cxn>
                  <a:cxn ang="0">
                    <a:pos x="T12" y="T13"/>
                  </a:cxn>
                </a:cxnLst>
                <a:rect l="0" t="0" r="r" b="b"/>
                <a:pathLst>
                  <a:path w="61" h="87">
                    <a:moveTo>
                      <a:pt x="51" y="21"/>
                    </a:moveTo>
                    <a:cubicBezTo>
                      <a:pt x="44" y="9"/>
                      <a:pt x="30" y="0"/>
                      <a:pt x="17" y="7"/>
                    </a:cubicBezTo>
                    <a:cubicBezTo>
                      <a:pt x="3" y="14"/>
                      <a:pt x="0" y="34"/>
                      <a:pt x="5" y="47"/>
                    </a:cubicBezTo>
                    <a:cubicBezTo>
                      <a:pt x="10" y="63"/>
                      <a:pt x="25" y="80"/>
                      <a:pt x="41" y="84"/>
                    </a:cubicBezTo>
                    <a:cubicBezTo>
                      <a:pt x="41" y="85"/>
                      <a:pt x="42" y="85"/>
                      <a:pt x="42" y="85"/>
                    </a:cubicBezTo>
                    <a:cubicBezTo>
                      <a:pt x="45" y="87"/>
                      <a:pt x="49" y="84"/>
                      <a:pt x="50" y="81"/>
                    </a:cubicBezTo>
                    <a:cubicBezTo>
                      <a:pt x="54" y="62"/>
                      <a:pt x="61" y="39"/>
                      <a:pt x="51" y="21"/>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13" name="Freeform 81"/>
              <p:cNvSpPr>
                <a:spLocks/>
              </p:cNvSpPr>
              <p:nvPr/>
            </p:nvSpPr>
            <p:spPr bwMode="auto">
              <a:xfrm>
                <a:off x="9271000" y="2111376"/>
                <a:ext cx="541338" cy="1603375"/>
              </a:xfrm>
              <a:custGeom>
                <a:avLst/>
                <a:gdLst>
                  <a:gd name="T0" fmla="*/ 151 w 206"/>
                  <a:gd name="T1" fmla="*/ 401 h 616"/>
                  <a:gd name="T2" fmla="*/ 116 w 206"/>
                  <a:gd name="T3" fmla="*/ 366 h 616"/>
                  <a:gd name="T4" fmla="*/ 152 w 206"/>
                  <a:gd name="T5" fmla="*/ 332 h 616"/>
                  <a:gd name="T6" fmla="*/ 202 w 206"/>
                  <a:gd name="T7" fmla="*/ 307 h 616"/>
                  <a:gd name="T8" fmla="*/ 125 w 206"/>
                  <a:gd name="T9" fmla="*/ 344 h 616"/>
                  <a:gd name="T10" fmla="*/ 109 w 206"/>
                  <a:gd name="T11" fmla="*/ 292 h 616"/>
                  <a:gd name="T12" fmla="*/ 124 w 206"/>
                  <a:gd name="T13" fmla="*/ 267 h 616"/>
                  <a:gd name="T14" fmla="*/ 198 w 206"/>
                  <a:gd name="T15" fmla="*/ 223 h 616"/>
                  <a:gd name="T16" fmla="*/ 144 w 206"/>
                  <a:gd name="T17" fmla="*/ 242 h 616"/>
                  <a:gd name="T18" fmla="*/ 99 w 206"/>
                  <a:gd name="T19" fmla="*/ 205 h 616"/>
                  <a:gd name="T20" fmla="*/ 178 w 206"/>
                  <a:gd name="T21" fmla="*/ 151 h 616"/>
                  <a:gd name="T22" fmla="*/ 98 w 206"/>
                  <a:gd name="T23" fmla="*/ 192 h 616"/>
                  <a:gd name="T24" fmla="*/ 88 w 206"/>
                  <a:gd name="T25" fmla="*/ 129 h 616"/>
                  <a:gd name="T26" fmla="*/ 91 w 206"/>
                  <a:gd name="T27" fmla="*/ 123 h 616"/>
                  <a:gd name="T28" fmla="*/ 154 w 206"/>
                  <a:gd name="T29" fmla="*/ 78 h 616"/>
                  <a:gd name="T30" fmla="*/ 114 w 206"/>
                  <a:gd name="T31" fmla="*/ 90 h 616"/>
                  <a:gd name="T32" fmla="*/ 73 w 206"/>
                  <a:gd name="T33" fmla="*/ 60 h 616"/>
                  <a:gd name="T34" fmla="*/ 95 w 206"/>
                  <a:gd name="T35" fmla="*/ 38 h 616"/>
                  <a:gd name="T36" fmla="*/ 117 w 206"/>
                  <a:gd name="T37" fmla="*/ 25 h 616"/>
                  <a:gd name="T38" fmla="*/ 53 w 206"/>
                  <a:gd name="T39" fmla="*/ 0 h 616"/>
                  <a:gd name="T40" fmla="*/ 68 w 206"/>
                  <a:gd name="T41" fmla="*/ 60 h 616"/>
                  <a:gd name="T42" fmla="*/ 16 w 206"/>
                  <a:gd name="T43" fmla="*/ 42 h 616"/>
                  <a:gd name="T44" fmla="*/ 70 w 206"/>
                  <a:gd name="T45" fmla="*/ 70 h 616"/>
                  <a:gd name="T46" fmla="*/ 42 w 206"/>
                  <a:gd name="T47" fmla="*/ 100 h 616"/>
                  <a:gd name="T48" fmla="*/ 3 w 206"/>
                  <a:gd name="T49" fmla="*/ 100 h 616"/>
                  <a:gd name="T50" fmla="*/ 79 w 206"/>
                  <a:gd name="T51" fmla="*/ 128 h 616"/>
                  <a:gd name="T52" fmla="*/ 87 w 206"/>
                  <a:gd name="T53" fmla="*/ 186 h 616"/>
                  <a:gd name="T54" fmla="*/ 7 w 206"/>
                  <a:gd name="T55" fmla="*/ 169 h 616"/>
                  <a:gd name="T56" fmla="*/ 88 w 206"/>
                  <a:gd name="T57" fmla="*/ 199 h 616"/>
                  <a:gd name="T58" fmla="*/ 52 w 206"/>
                  <a:gd name="T59" fmla="*/ 244 h 616"/>
                  <a:gd name="T60" fmla="*/ 9 w 206"/>
                  <a:gd name="T61" fmla="*/ 244 h 616"/>
                  <a:gd name="T62" fmla="*/ 97 w 206"/>
                  <a:gd name="T63" fmla="*/ 293 h 616"/>
                  <a:gd name="T64" fmla="*/ 79 w 206"/>
                  <a:gd name="T65" fmla="*/ 331 h 616"/>
                  <a:gd name="T66" fmla="*/ 26 w 206"/>
                  <a:gd name="T67" fmla="*/ 324 h 616"/>
                  <a:gd name="T68" fmla="*/ 105 w 206"/>
                  <a:gd name="T69" fmla="*/ 402 h 616"/>
                  <a:gd name="T70" fmla="*/ 32 w 206"/>
                  <a:gd name="T71" fmla="*/ 390 h 616"/>
                  <a:gd name="T72" fmla="*/ 81 w 206"/>
                  <a:gd name="T73" fmla="*/ 399 h 616"/>
                  <a:gd name="T74" fmla="*/ 107 w 206"/>
                  <a:gd name="T75" fmla="*/ 450 h 616"/>
                  <a:gd name="T76" fmla="*/ 61 w 206"/>
                  <a:gd name="T77" fmla="*/ 451 h 616"/>
                  <a:gd name="T78" fmla="*/ 107 w 206"/>
                  <a:gd name="T79" fmla="*/ 468 h 616"/>
                  <a:gd name="T80" fmla="*/ 114 w 206"/>
                  <a:gd name="T81" fmla="*/ 606 h 616"/>
                  <a:gd name="T82" fmla="*/ 183 w 206"/>
                  <a:gd name="T83" fmla="*/ 446 h 616"/>
                  <a:gd name="T84" fmla="*/ 122 w 206"/>
                  <a:gd name="T85" fmla="*/ 471 h 616"/>
                  <a:gd name="T86" fmla="*/ 121 w 206"/>
                  <a:gd name="T87" fmla="*/ 436 h 616"/>
                  <a:gd name="T88" fmla="*/ 154 w 206"/>
                  <a:gd name="T89" fmla="*/ 405 h 616"/>
                  <a:gd name="T90" fmla="*/ 204 w 206"/>
                  <a:gd name="T91" fmla="*/ 381 h 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06" h="616">
                    <a:moveTo>
                      <a:pt x="204" y="381"/>
                    </a:moveTo>
                    <a:cubicBezTo>
                      <a:pt x="185" y="382"/>
                      <a:pt x="166" y="391"/>
                      <a:pt x="151" y="401"/>
                    </a:cubicBezTo>
                    <a:cubicBezTo>
                      <a:pt x="142" y="406"/>
                      <a:pt x="128" y="414"/>
                      <a:pt x="120" y="424"/>
                    </a:cubicBezTo>
                    <a:cubicBezTo>
                      <a:pt x="119" y="405"/>
                      <a:pt x="118" y="385"/>
                      <a:pt x="116" y="366"/>
                    </a:cubicBezTo>
                    <a:cubicBezTo>
                      <a:pt x="121" y="362"/>
                      <a:pt x="125" y="357"/>
                      <a:pt x="129" y="352"/>
                    </a:cubicBezTo>
                    <a:cubicBezTo>
                      <a:pt x="136" y="344"/>
                      <a:pt x="144" y="338"/>
                      <a:pt x="152" y="332"/>
                    </a:cubicBezTo>
                    <a:cubicBezTo>
                      <a:pt x="167" y="322"/>
                      <a:pt x="185" y="315"/>
                      <a:pt x="202" y="309"/>
                    </a:cubicBezTo>
                    <a:cubicBezTo>
                      <a:pt x="204" y="309"/>
                      <a:pt x="204" y="307"/>
                      <a:pt x="202" y="307"/>
                    </a:cubicBezTo>
                    <a:cubicBezTo>
                      <a:pt x="183" y="309"/>
                      <a:pt x="165" y="315"/>
                      <a:pt x="149" y="326"/>
                    </a:cubicBezTo>
                    <a:cubicBezTo>
                      <a:pt x="140" y="331"/>
                      <a:pt x="133" y="337"/>
                      <a:pt x="125" y="344"/>
                    </a:cubicBezTo>
                    <a:cubicBezTo>
                      <a:pt x="122" y="347"/>
                      <a:pt x="118" y="350"/>
                      <a:pt x="115" y="354"/>
                    </a:cubicBezTo>
                    <a:cubicBezTo>
                      <a:pt x="113" y="333"/>
                      <a:pt x="111" y="313"/>
                      <a:pt x="109" y="292"/>
                    </a:cubicBezTo>
                    <a:cubicBezTo>
                      <a:pt x="109" y="290"/>
                      <a:pt x="108" y="287"/>
                      <a:pt x="108" y="285"/>
                    </a:cubicBezTo>
                    <a:cubicBezTo>
                      <a:pt x="114" y="280"/>
                      <a:pt x="118" y="273"/>
                      <a:pt x="124" y="267"/>
                    </a:cubicBezTo>
                    <a:cubicBezTo>
                      <a:pt x="130" y="261"/>
                      <a:pt x="136" y="256"/>
                      <a:pt x="142" y="250"/>
                    </a:cubicBezTo>
                    <a:cubicBezTo>
                      <a:pt x="158" y="236"/>
                      <a:pt x="177" y="226"/>
                      <a:pt x="198" y="223"/>
                    </a:cubicBezTo>
                    <a:cubicBezTo>
                      <a:pt x="198" y="223"/>
                      <a:pt x="199" y="222"/>
                      <a:pt x="198" y="222"/>
                    </a:cubicBezTo>
                    <a:cubicBezTo>
                      <a:pt x="180" y="220"/>
                      <a:pt x="159" y="233"/>
                      <a:pt x="144" y="242"/>
                    </a:cubicBezTo>
                    <a:cubicBezTo>
                      <a:pt x="132" y="250"/>
                      <a:pt x="116" y="261"/>
                      <a:pt x="107" y="273"/>
                    </a:cubicBezTo>
                    <a:cubicBezTo>
                      <a:pt x="104" y="250"/>
                      <a:pt x="102" y="227"/>
                      <a:pt x="99" y="205"/>
                    </a:cubicBezTo>
                    <a:cubicBezTo>
                      <a:pt x="100" y="204"/>
                      <a:pt x="100" y="204"/>
                      <a:pt x="101" y="203"/>
                    </a:cubicBezTo>
                    <a:cubicBezTo>
                      <a:pt x="117" y="173"/>
                      <a:pt x="149" y="165"/>
                      <a:pt x="178" y="151"/>
                    </a:cubicBezTo>
                    <a:cubicBezTo>
                      <a:pt x="180" y="150"/>
                      <a:pt x="179" y="148"/>
                      <a:pt x="177" y="149"/>
                    </a:cubicBezTo>
                    <a:cubicBezTo>
                      <a:pt x="147" y="154"/>
                      <a:pt x="116" y="167"/>
                      <a:pt x="98" y="192"/>
                    </a:cubicBezTo>
                    <a:cubicBezTo>
                      <a:pt x="95" y="175"/>
                      <a:pt x="93" y="158"/>
                      <a:pt x="90" y="142"/>
                    </a:cubicBezTo>
                    <a:cubicBezTo>
                      <a:pt x="90" y="137"/>
                      <a:pt x="89" y="133"/>
                      <a:pt x="88" y="129"/>
                    </a:cubicBezTo>
                    <a:cubicBezTo>
                      <a:pt x="89" y="128"/>
                      <a:pt x="89" y="127"/>
                      <a:pt x="88" y="125"/>
                    </a:cubicBezTo>
                    <a:cubicBezTo>
                      <a:pt x="89" y="125"/>
                      <a:pt x="90" y="124"/>
                      <a:pt x="91" y="123"/>
                    </a:cubicBezTo>
                    <a:cubicBezTo>
                      <a:pt x="99" y="111"/>
                      <a:pt x="108" y="101"/>
                      <a:pt x="120" y="93"/>
                    </a:cubicBezTo>
                    <a:cubicBezTo>
                      <a:pt x="131" y="86"/>
                      <a:pt x="143" y="84"/>
                      <a:pt x="154" y="78"/>
                    </a:cubicBezTo>
                    <a:cubicBezTo>
                      <a:pt x="156" y="77"/>
                      <a:pt x="156" y="74"/>
                      <a:pt x="154" y="74"/>
                    </a:cubicBezTo>
                    <a:cubicBezTo>
                      <a:pt x="140" y="74"/>
                      <a:pt x="125" y="83"/>
                      <a:pt x="114" y="90"/>
                    </a:cubicBezTo>
                    <a:cubicBezTo>
                      <a:pt x="103" y="97"/>
                      <a:pt x="94" y="106"/>
                      <a:pt x="86" y="116"/>
                    </a:cubicBezTo>
                    <a:cubicBezTo>
                      <a:pt x="82" y="97"/>
                      <a:pt x="78" y="78"/>
                      <a:pt x="73" y="60"/>
                    </a:cubicBezTo>
                    <a:cubicBezTo>
                      <a:pt x="74" y="60"/>
                      <a:pt x="74" y="59"/>
                      <a:pt x="75" y="58"/>
                    </a:cubicBezTo>
                    <a:cubicBezTo>
                      <a:pt x="80" y="50"/>
                      <a:pt x="87" y="43"/>
                      <a:pt x="95" y="38"/>
                    </a:cubicBezTo>
                    <a:cubicBezTo>
                      <a:pt x="102" y="33"/>
                      <a:pt x="110" y="30"/>
                      <a:pt x="117" y="26"/>
                    </a:cubicBezTo>
                    <a:cubicBezTo>
                      <a:pt x="118" y="26"/>
                      <a:pt x="118" y="25"/>
                      <a:pt x="117" y="25"/>
                    </a:cubicBezTo>
                    <a:cubicBezTo>
                      <a:pt x="99" y="24"/>
                      <a:pt x="82" y="39"/>
                      <a:pt x="70" y="52"/>
                    </a:cubicBezTo>
                    <a:cubicBezTo>
                      <a:pt x="65" y="35"/>
                      <a:pt x="60" y="18"/>
                      <a:pt x="53" y="0"/>
                    </a:cubicBezTo>
                    <a:cubicBezTo>
                      <a:pt x="53" y="0"/>
                      <a:pt x="52" y="0"/>
                      <a:pt x="52" y="1"/>
                    </a:cubicBezTo>
                    <a:cubicBezTo>
                      <a:pt x="59" y="20"/>
                      <a:pt x="64" y="40"/>
                      <a:pt x="68" y="60"/>
                    </a:cubicBezTo>
                    <a:cubicBezTo>
                      <a:pt x="56" y="45"/>
                      <a:pt x="36" y="38"/>
                      <a:pt x="17" y="40"/>
                    </a:cubicBezTo>
                    <a:cubicBezTo>
                      <a:pt x="16" y="40"/>
                      <a:pt x="15" y="42"/>
                      <a:pt x="16" y="42"/>
                    </a:cubicBezTo>
                    <a:cubicBezTo>
                      <a:pt x="37" y="45"/>
                      <a:pt x="57" y="49"/>
                      <a:pt x="68" y="69"/>
                    </a:cubicBezTo>
                    <a:cubicBezTo>
                      <a:pt x="68" y="70"/>
                      <a:pt x="69" y="70"/>
                      <a:pt x="70" y="70"/>
                    </a:cubicBezTo>
                    <a:cubicBezTo>
                      <a:pt x="73" y="86"/>
                      <a:pt x="75" y="102"/>
                      <a:pt x="78" y="118"/>
                    </a:cubicBezTo>
                    <a:cubicBezTo>
                      <a:pt x="67" y="110"/>
                      <a:pt x="55" y="104"/>
                      <a:pt x="42" y="100"/>
                    </a:cubicBezTo>
                    <a:cubicBezTo>
                      <a:pt x="31" y="97"/>
                      <a:pt x="11" y="89"/>
                      <a:pt x="1" y="99"/>
                    </a:cubicBezTo>
                    <a:cubicBezTo>
                      <a:pt x="0" y="100"/>
                      <a:pt x="1" y="101"/>
                      <a:pt x="3" y="100"/>
                    </a:cubicBezTo>
                    <a:cubicBezTo>
                      <a:pt x="15" y="95"/>
                      <a:pt x="36" y="103"/>
                      <a:pt x="47" y="108"/>
                    </a:cubicBezTo>
                    <a:cubicBezTo>
                      <a:pt x="59" y="113"/>
                      <a:pt x="70" y="120"/>
                      <a:pt x="79" y="128"/>
                    </a:cubicBezTo>
                    <a:cubicBezTo>
                      <a:pt x="80" y="134"/>
                      <a:pt x="81" y="140"/>
                      <a:pt x="82" y="146"/>
                    </a:cubicBezTo>
                    <a:cubicBezTo>
                      <a:pt x="84" y="160"/>
                      <a:pt x="85" y="173"/>
                      <a:pt x="87" y="186"/>
                    </a:cubicBezTo>
                    <a:cubicBezTo>
                      <a:pt x="77" y="180"/>
                      <a:pt x="64" y="176"/>
                      <a:pt x="54" y="173"/>
                    </a:cubicBezTo>
                    <a:cubicBezTo>
                      <a:pt x="39" y="168"/>
                      <a:pt x="23" y="164"/>
                      <a:pt x="7" y="169"/>
                    </a:cubicBezTo>
                    <a:cubicBezTo>
                      <a:pt x="7" y="170"/>
                      <a:pt x="6" y="171"/>
                      <a:pt x="7" y="171"/>
                    </a:cubicBezTo>
                    <a:cubicBezTo>
                      <a:pt x="37" y="172"/>
                      <a:pt x="65" y="181"/>
                      <a:pt x="88" y="199"/>
                    </a:cubicBezTo>
                    <a:cubicBezTo>
                      <a:pt x="90" y="220"/>
                      <a:pt x="92" y="242"/>
                      <a:pt x="94" y="263"/>
                    </a:cubicBezTo>
                    <a:cubicBezTo>
                      <a:pt x="81" y="254"/>
                      <a:pt x="67" y="248"/>
                      <a:pt x="52" y="244"/>
                    </a:cubicBezTo>
                    <a:cubicBezTo>
                      <a:pt x="41" y="242"/>
                      <a:pt x="19" y="236"/>
                      <a:pt x="9" y="244"/>
                    </a:cubicBezTo>
                    <a:cubicBezTo>
                      <a:pt x="8" y="244"/>
                      <a:pt x="9" y="244"/>
                      <a:pt x="9" y="244"/>
                    </a:cubicBezTo>
                    <a:cubicBezTo>
                      <a:pt x="41" y="241"/>
                      <a:pt x="72" y="255"/>
                      <a:pt x="95" y="275"/>
                    </a:cubicBezTo>
                    <a:cubicBezTo>
                      <a:pt x="96" y="281"/>
                      <a:pt x="96" y="287"/>
                      <a:pt x="97" y="293"/>
                    </a:cubicBezTo>
                    <a:cubicBezTo>
                      <a:pt x="98" y="308"/>
                      <a:pt x="99" y="322"/>
                      <a:pt x="100" y="337"/>
                    </a:cubicBezTo>
                    <a:cubicBezTo>
                      <a:pt x="93" y="334"/>
                      <a:pt x="84" y="333"/>
                      <a:pt x="79" y="331"/>
                    </a:cubicBezTo>
                    <a:cubicBezTo>
                      <a:pt x="62" y="326"/>
                      <a:pt x="43" y="319"/>
                      <a:pt x="26" y="323"/>
                    </a:cubicBezTo>
                    <a:cubicBezTo>
                      <a:pt x="26" y="323"/>
                      <a:pt x="26" y="324"/>
                      <a:pt x="26" y="324"/>
                    </a:cubicBezTo>
                    <a:cubicBezTo>
                      <a:pt x="51" y="332"/>
                      <a:pt x="79" y="334"/>
                      <a:pt x="101" y="350"/>
                    </a:cubicBezTo>
                    <a:cubicBezTo>
                      <a:pt x="103" y="367"/>
                      <a:pt x="104" y="385"/>
                      <a:pt x="105" y="402"/>
                    </a:cubicBezTo>
                    <a:cubicBezTo>
                      <a:pt x="96" y="396"/>
                      <a:pt x="83" y="393"/>
                      <a:pt x="76" y="391"/>
                    </a:cubicBezTo>
                    <a:cubicBezTo>
                      <a:pt x="65" y="388"/>
                      <a:pt x="41" y="380"/>
                      <a:pt x="32" y="390"/>
                    </a:cubicBezTo>
                    <a:cubicBezTo>
                      <a:pt x="31" y="390"/>
                      <a:pt x="32" y="391"/>
                      <a:pt x="33" y="391"/>
                    </a:cubicBezTo>
                    <a:cubicBezTo>
                      <a:pt x="47" y="388"/>
                      <a:pt x="68" y="393"/>
                      <a:pt x="81" y="399"/>
                    </a:cubicBezTo>
                    <a:cubicBezTo>
                      <a:pt x="90" y="403"/>
                      <a:pt x="97" y="411"/>
                      <a:pt x="106" y="415"/>
                    </a:cubicBezTo>
                    <a:cubicBezTo>
                      <a:pt x="106" y="426"/>
                      <a:pt x="107" y="438"/>
                      <a:pt x="107" y="450"/>
                    </a:cubicBezTo>
                    <a:cubicBezTo>
                      <a:pt x="107" y="453"/>
                      <a:pt x="107" y="456"/>
                      <a:pt x="107" y="459"/>
                    </a:cubicBezTo>
                    <a:cubicBezTo>
                      <a:pt x="93" y="453"/>
                      <a:pt x="77" y="450"/>
                      <a:pt x="61" y="451"/>
                    </a:cubicBezTo>
                    <a:cubicBezTo>
                      <a:pt x="59" y="451"/>
                      <a:pt x="59" y="454"/>
                      <a:pt x="61" y="454"/>
                    </a:cubicBezTo>
                    <a:cubicBezTo>
                      <a:pt x="78" y="455"/>
                      <a:pt x="93" y="460"/>
                      <a:pt x="107" y="468"/>
                    </a:cubicBezTo>
                    <a:cubicBezTo>
                      <a:pt x="109" y="514"/>
                      <a:pt x="108" y="562"/>
                      <a:pt x="99" y="607"/>
                    </a:cubicBezTo>
                    <a:cubicBezTo>
                      <a:pt x="97" y="616"/>
                      <a:pt x="112" y="614"/>
                      <a:pt x="114" y="606"/>
                    </a:cubicBezTo>
                    <a:cubicBezTo>
                      <a:pt x="122" y="567"/>
                      <a:pt x="123" y="525"/>
                      <a:pt x="122" y="484"/>
                    </a:cubicBezTo>
                    <a:cubicBezTo>
                      <a:pt x="135" y="463"/>
                      <a:pt x="159" y="452"/>
                      <a:pt x="183" y="446"/>
                    </a:cubicBezTo>
                    <a:cubicBezTo>
                      <a:pt x="184" y="446"/>
                      <a:pt x="184" y="443"/>
                      <a:pt x="182" y="444"/>
                    </a:cubicBezTo>
                    <a:cubicBezTo>
                      <a:pt x="159" y="448"/>
                      <a:pt x="137" y="454"/>
                      <a:pt x="122" y="471"/>
                    </a:cubicBezTo>
                    <a:cubicBezTo>
                      <a:pt x="122" y="463"/>
                      <a:pt x="121" y="456"/>
                      <a:pt x="121" y="449"/>
                    </a:cubicBezTo>
                    <a:cubicBezTo>
                      <a:pt x="121" y="445"/>
                      <a:pt x="121" y="440"/>
                      <a:pt x="121" y="436"/>
                    </a:cubicBezTo>
                    <a:cubicBezTo>
                      <a:pt x="126" y="432"/>
                      <a:pt x="129" y="428"/>
                      <a:pt x="134" y="423"/>
                    </a:cubicBezTo>
                    <a:cubicBezTo>
                      <a:pt x="140" y="416"/>
                      <a:pt x="147" y="410"/>
                      <a:pt x="154" y="405"/>
                    </a:cubicBezTo>
                    <a:cubicBezTo>
                      <a:pt x="170" y="395"/>
                      <a:pt x="187" y="391"/>
                      <a:pt x="204" y="385"/>
                    </a:cubicBezTo>
                    <a:cubicBezTo>
                      <a:pt x="206" y="384"/>
                      <a:pt x="206" y="381"/>
                      <a:pt x="204" y="381"/>
                    </a:cubicBezTo>
                    <a:close/>
                  </a:path>
                </a:pathLst>
              </a:custGeom>
              <a:solidFill>
                <a:schemeClr val="accent6">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5" name="Group 4"/>
            <p:cNvGrpSpPr/>
            <p:nvPr/>
          </p:nvGrpSpPr>
          <p:grpSpPr>
            <a:xfrm>
              <a:off x="4553135" y="3196746"/>
              <a:ext cx="563563" cy="1873250"/>
              <a:chOff x="679450" y="3697288"/>
              <a:chExt cx="563563" cy="1873250"/>
            </a:xfrm>
            <a:effectLst>
              <a:outerShdw blurRad="127000" dist="63500" dir="8100000" algn="tr" rotWithShape="0">
                <a:prstClr val="black">
                  <a:alpha val="20000"/>
                </a:prstClr>
              </a:outerShdw>
            </a:effectLst>
          </p:grpSpPr>
          <p:sp>
            <p:nvSpPr>
              <p:cNvPr id="96" name="Freeform 116"/>
              <p:cNvSpPr>
                <a:spLocks noEditPoints="1"/>
              </p:cNvSpPr>
              <p:nvPr/>
            </p:nvSpPr>
            <p:spPr bwMode="auto">
              <a:xfrm>
                <a:off x="679450" y="3697288"/>
                <a:ext cx="563563" cy="1871663"/>
              </a:xfrm>
              <a:custGeom>
                <a:avLst/>
                <a:gdLst>
                  <a:gd name="T0" fmla="*/ 79 w 214"/>
                  <a:gd name="T1" fmla="*/ 588 h 719"/>
                  <a:gd name="T2" fmla="*/ 127 w 214"/>
                  <a:gd name="T3" fmla="*/ 515 h 719"/>
                  <a:gd name="T4" fmla="*/ 92 w 214"/>
                  <a:gd name="T5" fmla="*/ 508 h 719"/>
                  <a:gd name="T6" fmla="*/ 81 w 214"/>
                  <a:gd name="T7" fmla="*/ 463 h 719"/>
                  <a:gd name="T8" fmla="*/ 82 w 214"/>
                  <a:gd name="T9" fmla="*/ 460 h 719"/>
                  <a:gd name="T10" fmla="*/ 99 w 214"/>
                  <a:gd name="T11" fmla="*/ 385 h 719"/>
                  <a:gd name="T12" fmla="*/ 85 w 214"/>
                  <a:gd name="T13" fmla="*/ 379 h 719"/>
                  <a:gd name="T14" fmla="*/ 140 w 214"/>
                  <a:gd name="T15" fmla="*/ 267 h 719"/>
                  <a:gd name="T16" fmla="*/ 141 w 214"/>
                  <a:gd name="T17" fmla="*/ 202 h 719"/>
                  <a:gd name="T18" fmla="*/ 110 w 214"/>
                  <a:gd name="T19" fmla="*/ 181 h 719"/>
                  <a:gd name="T20" fmla="*/ 185 w 214"/>
                  <a:gd name="T21" fmla="*/ 137 h 719"/>
                  <a:gd name="T22" fmla="*/ 156 w 214"/>
                  <a:gd name="T23" fmla="*/ 117 h 719"/>
                  <a:gd name="T24" fmla="*/ 121 w 214"/>
                  <a:gd name="T25" fmla="*/ 131 h 719"/>
                  <a:gd name="T26" fmla="*/ 156 w 214"/>
                  <a:gd name="T27" fmla="*/ 7 h 719"/>
                  <a:gd name="T28" fmla="*/ 117 w 214"/>
                  <a:gd name="T29" fmla="*/ 122 h 719"/>
                  <a:gd name="T30" fmla="*/ 112 w 214"/>
                  <a:gd name="T31" fmla="*/ 142 h 719"/>
                  <a:gd name="T32" fmla="*/ 63 w 214"/>
                  <a:gd name="T33" fmla="*/ 24 h 719"/>
                  <a:gd name="T34" fmla="*/ 106 w 214"/>
                  <a:gd name="T35" fmla="*/ 161 h 719"/>
                  <a:gd name="T36" fmla="*/ 97 w 214"/>
                  <a:gd name="T37" fmla="*/ 207 h 719"/>
                  <a:gd name="T38" fmla="*/ 83 w 214"/>
                  <a:gd name="T39" fmla="*/ 186 h 719"/>
                  <a:gd name="T40" fmla="*/ 32 w 214"/>
                  <a:gd name="T41" fmla="*/ 127 h 719"/>
                  <a:gd name="T42" fmla="*/ 88 w 214"/>
                  <a:gd name="T43" fmla="*/ 249 h 719"/>
                  <a:gd name="T44" fmla="*/ 77 w 214"/>
                  <a:gd name="T45" fmla="*/ 362 h 719"/>
                  <a:gd name="T46" fmla="*/ 37 w 214"/>
                  <a:gd name="T47" fmla="*/ 245 h 719"/>
                  <a:gd name="T48" fmla="*/ 22 w 214"/>
                  <a:gd name="T49" fmla="*/ 308 h 719"/>
                  <a:gd name="T50" fmla="*/ 71 w 214"/>
                  <a:gd name="T51" fmla="*/ 464 h 719"/>
                  <a:gd name="T52" fmla="*/ 51 w 214"/>
                  <a:gd name="T53" fmla="*/ 400 h 719"/>
                  <a:gd name="T54" fmla="*/ 13 w 214"/>
                  <a:gd name="T55" fmla="*/ 397 h 719"/>
                  <a:gd name="T56" fmla="*/ 69 w 214"/>
                  <a:gd name="T57" fmla="*/ 531 h 719"/>
                  <a:gd name="T58" fmla="*/ 17 w 214"/>
                  <a:gd name="T59" fmla="*/ 438 h 719"/>
                  <a:gd name="T60" fmla="*/ 67 w 214"/>
                  <a:gd name="T61" fmla="*/ 564 h 719"/>
                  <a:gd name="T62" fmla="*/ 79 w 214"/>
                  <a:gd name="T63" fmla="*/ 715 h 719"/>
                  <a:gd name="T64" fmla="*/ 33 w 214"/>
                  <a:gd name="T65" fmla="*/ 388 h 719"/>
                  <a:gd name="T66" fmla="*/ 37 w 214"/>
                  <a:gd name="T67" fmla="*/ 393 h 719"/>
                  <a:gd name="T68" fmla="*/ 21 w 214"/>
                  <a:gd name="T69" fmla="*/ 391 h 719"/>
                  <a:gd name="T70" fmla="*/ 19 w 214"/>
                  <a:gd name="T71" fmla="*/ 385 h 719"/>
                  <a:gd name="T72" fmla="*/ 22 w 214"/>
                  <a:gd name="T73" fmla="*/ 392 h 719"/>
                  <a:gd name="T74" fmla="*/ 34 w 214"/>
                  <a:gd name="T75" fmla="*/ 294 h 719"/>
                  <a:gd name="T76" fmla="*/ 29 w 214"/>
                  <a:gd name="T77" fmla="*/ 276 h 719"/>
                  <a:gd name="T78" fmla="*/ 34 w 214"/>
                  <a:gd name="T79" fmla="*/ 294 h 719"/>
                  <a:gd name="T80" fmla="*/ 64 w 214"/>
                  <a:gd name="T81" fmla="*/ 185 h 719"/>
                  <a:gd name="T82" fmla="*/ 67 w 214"/>
                  <a:gd name="T83" fmla="*/ 186 h 719"/>
                  <a:gd name="T84" fmla="*/ 148 w 214"/>
                  <a:gd name="T85" fmla="*/ 53 h 719"/>
                  <a:gd name="T86" fmla="*/ 148 w 214"/>
                  <a:gd name="T87" fmla="*/ 43 h 719"/>
                  <a:gd name="T88" fmla="*/ 151 w 214"/>
                  <a:gd name="T89" fmla="*/ 29 h 719"/>
                  <a:gd name="T90" fmla="*/ 155 w 214"/>
                  <a:gd name="T91" fmla="*/ 27 h 719"/>
                  <a:gd name="T92" fmla="*/ 111 w 214"/>
                  <a:gd name="T93" fmla="*/ 403 h 719"/>
                  <a:gd name="T94" fmla="*/ 121 w 214"/>
                  <a:gd name="T95" fmla="*/ 387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14" h="719">
                    <a:moveTo>
                      <a:pt x="79" y="715"/>
                    </a:moveTo>
                    <a:cubicBezTo>
                      <a:pt x="82" y="673"/>
                      <a:pt x="80" y="631"/>
                      <a:pt x="79" y="588"/>
                    </a:cubicBezTo>
                    <a:cubicBezTo>
                      <a:pt x="81" y="588"/>
                      <a:pt x="82" y="588"/>
                      <a:pt x="83" y="586"/>
                    </a:cubicBezTo>
                    <a:cubicBezTo>
                      <a:pt x="98" y="563"/>
                      <a:pt x="116" y="541"/>
                      <a:pt x="127" y="515"/>
                    </a:cubicBezTo>
                    <a:cubicBezTo>
                      <a:pt x="132" y="506"/>
                      <a:pt x="144" y="475"/>
                      <a:pt x="127" y="470"/>
                    </a:cubicBezTo>
                    <a:cubicBezTo>
                      <a:pt x="109" y="465"/>
                      <a:pt x="97" y="496"/>
                      <a:pt x="92" y="508"/>
                    </a:cubicBezTo>
                    <a:cubicBezTo>
                      <a:pt x="87" y="517"/>
                      <a:pt x="82" y="555"/>
                      <a:pt x="78" y="565"/>
                    </a:cubicBezTo>
                    <a:cubicBezTo>
                      <a:pt x="78" y="540"/>
                      <a:pt x="80" y="488"/>
                      <a:pt x="81" y="463"/>
                    </a:cubicBezTo>
                    <a:cubicBezTo>
                      <a:pt x="81" y="462"/>
                      <a:pt x="81" y="462"/>
                      <a:pt x="82" y="461"/>
                    </a:cubicBezTo>
                    <a:cubicBezTo>
                      <a:pt x="82" y="461"/>
                      <a:pt x="82" y="460"/>
                      <a:pt x="82" y="460"/>
                    </a:cubicBezTo>
                    <a:cubicBezTo>
                      <a:pt x="84" y="461"/>
                      <a:pt x="164" y="363"/>
                      <a:pt x="130" y="350"/>
                    </a:cubicBezTo>
                    <a:cubicBezTo>
                      <a:pt x="114" y="344"/>
                      <a:pt x="104" y="375"/>
                      <a:pt x="99" y="385"/>
                    </a:cubicBezTo>
                    <a:cubicBezTo>
                      <a:pt x="93" y="399"/>
                      <a:pt x="87" y="412"/>
                      <a:pt x="82" y="426"/>
                    </a:cubicBezTo>
                    <a:cubicBezTo>
                      <a:pt x="83" y="411"/>
                      <a:pt x="84" y="395"/>
                      <a:pt x="85" y="379"/>
                    </a:cubicBezTo>
                    <a:cubicBezTo>
                      <a:pt x="86" y="370"/>
                      <a:pt x="86" y="360"/>
                      <a:pt x="87" y="350"/>
                    </a:cubicBezTo>
                    <a:cubicBezTo>
                      <a:pt x="89" y="350"/>
                      <a:pt x="131" y="298"/>
                      <a:pt x="140" y="267"/>
                    </a:cubicBezTo>
                    <a:cubicBezTo>
                      <a:pt x="144" y="253"/>
                      <a:pt x="147" y="238"/>
                      <a:pt x="147" y="223"/>
                    </a:cubicBezTo>
                    <a:cubicBezTo>
                      <a:pt x="147" y="217"/>
                      <a:pt x="148" y="206"/>
                      <a:pt x="141" y="202"/>
                    </a:cubicBezTo>
                    <a:cubicBezTo>
                      <a:pt x="122" y="191"/>
                      <a:pt x="105" y="242"/>
                      <a:pt x="94" y="286"/>
                    </a:cubicBezTo>
                    <a:cubicBezTo>
                      <a:pt x="98" y="251"/>
                      <a:pt x="103" y="216"/>
                      <a:pt x="110" y="181"/>
                    </a:cubicBezTo>
                    <a:cubicBezTo>
                      <a:pt x="110" y="181"/>
                      <a:pt x="111" y="181"/>
                      <a:pt x="112" y="181"/>
                    </a:cubicBezTo>
                    <a:cubicBezTo>
                      <a:pt x="113" y="183"/>
                      <a:pt x="165" y="155"/>
                      <a:pt x="185" y="137"/>
                    </a:cubicBezTo>
                    <a:cubicBezTo>
                      <a:pt x="191" y="130"/>
                      <a:pt x="214" y="107"/>
                      <a:pt x="202" y="97"/>
                    </a:cubicBezTo>
                    <a:cubicBezTo>
                      <a:pt x="189" y="86"/>
                      <a:pt x="163" y="110"/>
                      <a:pt x="156" y="117"/>
                    </a:cubicBezTo>
                    <a:cubicBezTo>
                      <a:pt x="140" y="132"/>
                      <a:pt x="125" y="150"/>
                      <a:pt x="113" y="168"/>
                    </a:cubicBezTo>
                    <a:cubicBezTo>
                      <a:pt x="115" y="156"/>
                      <a:pt x="118" y="143"/>
                      <a:pt x="121" y="131"/>
                    </a:cubicBezTo>
                    <a:cubicBezTo>
                      <a:pt x="122" y="132"/>
                      <a:pt x="152" y="78"/>
                      <a:pt x="160" y="51"/>
                    </a:cubicBezTo>
                    <a:cubicBezTo>
                      <a:pt x="164" y="39"/>
                      <a:pt x="173" y="15"/>
                      <a:pt x="156" y="7"/>
                    </a:cubicBezTo>
                    <a:cubicBezTo>
                      <a:pt x="139" y="0"/>
                      <a:pt x="134" y="26"/>
                      <a:pt x="131" y="37"/>
                    </a:cubicBezTo>
                    <a:cubicBezTo>
                      <a:pt x="123" y="64"/>
                      <a:pt x="118" y="94"/>
                      <a:pt x="117" y="122"/>
                    </a:cubicBezTo>
                    <a:cubicBezTo>
                      <a:pt x="117" y="123"/>
                      <a:pt x="117" y="123"/>
                      <a:pt x="117" y="124"/>
                    </a:cubicBezTo>
                    <a:cubicBezTo>
                      <a:pt x="115" y="130"/>
                      <a:pt x="113" y="136"/>
                      <a:pt x="112" y="142"/>
                    </a:cubicBezTo>
                    <a:cubicBezTo>
                      <a:pt x="109" y="111"/>
                      <a:pt x="104" y="81"/>
                      <a:pt x="94" y="52"/>
                    </a:cubicBezTo>
                    <a:cubicBezTo>
                      <a:pt x="91" y="43"/>
                      <a:pt x="79" y="7"/>
                      <a:pt x="63" y="24"/>
                    </a:cubicBezTo>
                    <a:cubicBezTo>
                      <a:pt x="50" y="38"/>
                      <a:pt x="62" y="72"/>
                      <a:pt x="66" y="88"/>
                    </a:cubicBezTo>
                    <a:cubicBezTo>
                      <a:pt x="74" y="115"/>
                      <a:pt x="88" y="140"/>
                      <a:pt x="106" y="161"/>
                    </a:cubicBezTo>
                    <a:cubicBezTo>
                      <a:pt x="106" y="161"/>
                      <a:pt x="107" y="161"/>
                      <a:pt x="107" y="161"/>
                    </a:cubicBezTo>
                    <a:cubicBezTo>
                      <a:pt x="103" y="176"/>
                      <a:pt x="100" y="191"/>
                      <a:pt x="97" y="207"/>
                    </a:cubicBezTo>
                    <a:cubicBezTo>
                      <a:pt x="96" y="212"/>
                      <a:pt x="95" y="217"/>
                      <a:pt x="94" y="222"/>
                    </a:cubicBezTo>
                    <a:cubicBezTo>
                      <a:pt x="91" y="210"/>
                      <a:pt x="87" y="198"/>
                      <a:pt x="83" y="186"/>
                    </a:cubicBezTo>
                    <a:cubicBezTo>
                      <a:pt x="79" y="173"/>
                      <a:pt x="76" y="158"/>
                      <a:pt x="69" y="145"/>
                    </a:cubicBezTo>
                    <a:cubicBezTo>
                      <a:pt x="63" y="134"/>
                      <a:pt x="46" y="117"/>
                      <a:pt x="32" y="127"/>
                    </a:cubicBezTo>
                    <a:cubicBezTo>
                      <a:pt x="17" y="138"/>
                      <a:pt x="29" y="162"/>
                      <a:pt x="35" y="173"/>
                    </a:cubicBezTo>
                    <a:cubicBezTo>
                      <a:pt x="50" y="200"/>
                      <a:pt x="68" y="226"/>
                      <a:pt x="88" y="249"/>
                    </a:cubicBezTo>
                    <a:cubicBezTo>
                      <a:pt x="88" y="250"/>
                      <a:pt x="89" y="251"/>
                      <a:pt x="89" y="251"/>
                    </a:cubicBezTo>
                    <a:cubicBezTo>
                      <a:pt x="84" y="288"/>
                      <a:pt x="80" y="325"/>
                      <a:pt x="77" y="362"/>
                    </a:cubicBezTo>
                    <a:cubicBezTo>
                      <a:pt x="75" y="349"/>
                      <a:pt x="63" y="299"/>
                      <a:pt x="57" y="287"/>
                    </a:cubicBezTo>
                    <a:cubicBezTo>
                      <a:pt x="56" y="283"/>
                      <a:pt x="47" y="249"/>
                      <a:pt x="37" y="245"/>
                    </a:cubicBezTo>
                    <a:cubicBezTo>
                      <a:pt x="33" y="242"/>
                      <a:pt x="28" y="242"/>
                      <a:pt x="22" y="247"/>
                    </a:cubicBezTo>
                    <a:cubicBezTo>
                      <a:pt x="3" y="262"/>
                      <a:pt x="14" y="291"/>
                      <a:pt x="22" y="308"/>
                    </a:cubicBezTo>
                    <a:cubicBezTo>
                      <a:pt x="35" y="336"/>
                      <a:pt x="72" y="402"/>
                      <a:pt x="74" y="401"/>
                    </a:cubicBezTo>
                    <a:cubicBezTo>
                      <a:pt x="72" y="422"/>
                      <a:pt x="71" y="443"/>
                      <a:pt x="71" y="464"/>
                    </a:cubicBezTo>
                    <a:cubicBezTo>
                      <a:pt x="70" y="464"/>
                      <a:pt x="70" y="463"/>
                      <a:pt x="70" y="463"/>
                    </a:cubicBezTo>
                    <a:cubicBezTo>
                      <a:pt x="67" y="441"/>
                      <a:pt x="60" y="420"/>
                      <a:pt x="51" y="400"/>
                    </a:cubicBezTo>
                    <a:cubicBezTo>
                      <a:pt x="45" y="387"/>
                      <a:pt x="36" y="363"/>
                      <a:pt x="18" y="367"/>
                    </a:cubicBezTo>
                    <a:cubicBezTo>
                      <a:pt x="0" y="370"/>
                      <a:pt x="6" y="386"/>
                      <a:pt x="13" y="397"/>
                    </a:cubicBezTo>
                    <a:cubicBezTo>
                      <a:pt x="29" y="423"/>
                      <a:pt x="68" y="482"/>
                      <a:pt x="70" y="480"/>
                    </a:cubicBezTo>
                    <a:cubicBezTo>
                      <a:pt x="70" y="497"/>
                      <a:pt x="69" y="514"/>
                      <a:pt x="69" y="531"/>
                    </a:cubicBezTo>
                    <a:cubicBezTo>
                      <a:pt x="65" y="513"/>
                      <a:pt x="59" y="496"/>
                      <a:pt x="51" y="479"/>
                    </a:cubicBezTo>
                    <a:cubicBezTo>
                      <a:pt x="46" y="469"/>
                      <a:pt x="33" y="433"/>
                      <a:pt x="17" y="438"/>
                    </a:cubicBezTo>
                    <a:cubicBezTo>
                      <a:pt x="1" y="443"/>
                      <a:pt x="12" y="476"/>
                      <a:pt x="16" y="486"/>
                    </a:cubicBezTo>
                    <a:cubicBezTo>
                      <a:pt x="27" y="512"/>
                      <a:pt x="51" y="540"/>
                      <a:pt x="67" y="564"/>
                    </a:cubicBezTo>
                    <a:cubicBezTo>
                      <a:pt x="68" y="565"/>
                      <a:pt x="67" y="667"/>
                      <a:pt x="72" y="715"/>
                    </a:cubicBezTo>
                    <a:cubicBezTo>
                      <a:pt x="72" y="719"/>
                      <a:pt x="79" y="719"/>
                      <a:pt x="79" y="715"/>
                    </a:cubicBezTo>
                    <a:close/>
                    <a:moveTo>
                      <a:pt x="37" y="393"/>
                    </a:moveTo>
                    <a:cubicBezTo>
                      <a:pt x="36" y="392"/>
                      <a:pt x="35" y="390"/>
                      <a:pt x="33" y="388"/>
                    </a:cubicBezTo>
                    <a:cubicBezTo>
                      <a:pt x="32" y="387"/>
                      <a:pt x="31" y="385"/>
                      <a:pt x="31" y="383"/>
                    </a:cubicBezTo>
                    <a:cubicBezTo>
                      <a:pt x="33" y="384"/>
                      <a:pt x="35" y="389"/>
                      <a:pt x="37" y="393"/>
                    </a:cubicBezTo>
                    <a:close/>
                    <a:moveTo>
                      <a:pt x="24" y="397"/>
                    </a:moveTo>
                    <a:cubicBezTo>
                      <a:pt x="23" y="395"/>
                      <a:pt x="21" y="393"/>
                      <a:pt x="21" y="391"/>
                    </a:cubicBezTo>
                    <a:cubicBezTo>
                      <a:pt x="19" y="389"/>
                      <a:pt x="18" y="388"/>
                      <a:pt x="17" y="386"/>
                    </a:cubicBezTo>
                    <a:cubicBezTo>
                      <a:pt x="18" y="386"/>
                      <a:pt x="18" y="386"/>
                      <a:pt x="19" y="385"/>
                    </a:cubicBezTo>
                    <a:cubicBezTo>
                      <a:pt x="19" y="385"/>
                      <a:pt x="19" y="385"/>
                      <a:pt x="19" y="385"/>
                    </a:cubicBezTo>
                    <a:cubicBezTo>
                      <a:pt x="20" y="388"/>
                      <a:pt x="21" y="390"/>
                      <a:pt x="22" y="392"/>
                    </a:cubicBezTo>
                    <a:cubicBezTo>
                      <a:pt x="23" y="393"/>
                      <a:pt x="24" y="395"/>
                      <a:pt x="24" y="397"/>
                    </a:cubicBezTo>
                    <a:close/>
                    <a:moveTo>
                      <a:pt x="34" y="294"/>
                    </a:moveTo>
                    <a:cubicBezTo>
                      <a:pt x="33" y="292"/>
                      <a:pt x="32" y="290"/>
                      <a:pt x="31" y="288"/>
                    </a:cubicBezTo>
                    <a:cubicBezTo>
                      <a:pt x="30" y="284"/>
                      <a:pt x="29" y="280"/>
                      <a:pt x="29" y="276"/>
                    </a:cubicBezTo>
                    <a:cubicBezTo>
                      <a:pt x="30" y="278"/>
                      <a:pt x="31" y="279"/>
                      <a:pt x="32" y="281"/>
                    </a:cubicBezTo>
                    <a:cubicBezTo>
                      <a:pt x="33" y="285"/>
                      <a:pt x="33" y="289"/>
                      <a:pt x="34" y="294"/>
                    </a:cubicBezTo>
                    <a:close/>
                    <a:moveTo>
                      <a:pt x="69" y="193"/>
                    </a:moveTo>
                    <a:cubicBezTo>
                      <a:pt x="68" y="190"/>
                      <a:pt x="66" y="187"/>
                      <a:pt x="64" y="185"/>
                    </a:cubicBezTo>
                    <a:cubicBezTo>
                      <a:pt x="65" y="185"/>
                      <a:pt x="65" y="184"/>
                      <a:pt x="65" y="184"/>
                    </a:cubicBezTo>
                    <a:cubicBezTo>
                      <a:pt x="66" y="185"/>
                      <a:pt x="67" y="185"/>
                      <a:pt x="67" y="186"/>
                    </a:cubicBezTo>
                    <a:cubicBezTo>
                      <a:pt x="68" y="188"/>
                      <a:pt x="69" y="191"/>
                      <a:pt x="69" y="193"/>
                    </a:cubicBezTo>
                    <a:close/>
                    <a:moveTo>
                      <a:pt x="148" y="53"/>
                    </a:moveTo>
                    <a:cubicBezTo>
                      <a:pt x="148" y="51"/>
                      <a:pt x="149" y="49"/>
                      <a:pt x="149" y="47"/>
                    </a:cubicBezTo>
                    <a:cubicBezTo>
                      <a:pt x="149" y="45"/>
                      <a:pt x="148" y="44"/>
                      <a:pt x="148" y="43"/>
                    </a:cubicBezTo>
                    <a:cubicBezTo>
                      <a:pt x="149" y="39"/>
                      <a:pt x="150" y="34"/>
                      <a:pt x="151" y="30"/>
                    </a:cubicBezTo>
                    <a:cubicBezTo>
                      <a:pt x="151" y="30"/>
                      <a:pt x="151" y="30"/>
                      <a:pt x="151" y="29"/>
                    </a:cubicBezTo>
                    <a:cubicBezTo>
                      <a:pt x="152" y="28"/>
                      <a:pt x="152" y="27"/>
                      <a:pt x="153" y="26"/>
                    </a:cubicBezTo>
                    <a:cubicBezTo>
                      <a:pt x="153" y="27"/>
                      <a:pt x="154" y="27"/>
                      <a:pt x="155" y="27"/>
                    </a:cubicBezTo>
                    <a:cubicBezTo>
                      <a:pt x="156" y="32"/>
                      <a:pt x="150" y="47"/>
                      <a:pt x="148" y="53"/>
                    </a:cubicBezTo>
                    <a:close/>
                    <a:moveTo>
                      <a:pt x="111" y="403"/>
                    </a:moveTo>
                    <a:cubicBezTo>
                      <a:pt x="116" y="394"/>
                      <a:pt x="121" y="384"/>
                      <a:pt x="126" y="375"/>
                    </a:cubicBezTo>
                    <a:cubicBezTo>
                      <a:pt x="124" y="380"/>
                      <a:pt x="122" y="385"/>
                      <a:pt x="121" y="387"/>
                    </a:cubicBezTo>
                    <a:cubicBezTo>
                      <a:pt x="118" y="392"/>
                      <a:pt x="114" y="398"/>
                      <a:pt x="111" y="403"/>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7" name="Freeform 117"/>
              <p:cNvSpPr>
                <a:spLocks/>
              </p:cNvSpPr>
              <p:nvPr/>
            </p:nvSpPr>
            <p:spPr bwMode="auto">
              <a:xfrm>
                <a:off x="738188" y="3779838"/>
                <a:ext cx="431800" cy="1790700"/>
              </a:xfrm>
              <a:custGeom>
                <a:avLst/>
                <a:gdLst>
                  <a:gd name="T0" fmla="*/ 126 w 164"/>
                  <a:gd name="T1" fmla="*/ 114 h 688"/>
                  <a:gd name="T2" fmla="*/ 126 w 164"/>
                  <a:gd name="T3" fmla="*/ 2 h 688"/>
                  <a:gd name="T4" fmla="*/ 89 w 164"/>
                  <a:gd name="T5" fmla="*/ 118 h 688"/>
                  <a:gd name="T6" fmla="*/ 46 w 164"/>
                  <a:gd name="T7" fmla="*/ 3 h 688"/>
                  <a:gd name="T8" fmla="*/ 61 w 164"/>
                  <a:gd name="T9" fmla="*/ 63 h 688"/>
                  <a:gd name="T10" fmla="*/ 88 w 164"/>
                  <a:gd name="T11" fmla="*/ 120 h 688"/>
                  <a:gd name="T12" fmla="*/ 82 w 164"/>
                  <a:gd name="T13" fmla="*/ 145 h 688"/>
                  <a:gd name="T14" fmla="*/ 14 w 164"/>
                  <a:gd name="T15" fmla="*/ 101 h 688"/>
                  <a:gd name="T16" fmla="*/ 68 w 164"/>
                  <a:gd name="T17" fmla="*/ 207 h 688"/>
                  <a:gd name="T18" fmla="*/ 61 w 164"/>
                  <a:gd name="T19" fmla="*/ 260 h 688"/>
                  <a:gd name="T20" fmla="*/ 29 w 164"/>
                  <a:gd name="T21" fmla="*/ 290 h 688"/>
                  <a:gd name="T22" fmla="*/ 6 w 164"/>
                  <a:gd name="T23" fmla="*/ 228 h 688"/>
                  <a:gd name="T24" fmla="*/ 53 w 164"/>
                  <a:gd name="T25" fmla="*/ 352 h 688"/>
                  <a:gd name="T26" fmla="*/ 53 w 164"/>
                  <a:gd name="T27" fmla="*/ 393 h 688"/>
                  <a:gd name="T28" fmla="*/ 49 w 164"/>
                  <a:gd name="T29" fmla="*/ 434 h 688"/>
                  <a:gd name="T30" fmla="*/ 40 w 164"/>
                  <a:gd name="T31" fmla="*/ 416 h 688"/>
                  <a:gd name="T32" fmla="*/ 2 w 164"/>
                  <a:gd name="T33" fmla="*/ 348 h 688"/>
                  <a:gd name="T34" fmla="*/ 27 w 164"/>
                  <a:gd name="T35" fmla="*/ 399 h 688"/>
                  <a:gd name="T36" fmla="*/ 50 w 164"/>
                  <a:gd name="T37" fmla="*/ 441 h 688"/>
                  <a:gd name="T38" fmla="*/ 2 w 164"/>
                  <a:gd name="T39" fmla="*/ 423 h 688"/>
                  <a:gd name="T40" fmla="*/ 44 w 164"/>
                  <a:gd name="T41" fmla="*/ 516 h 688"/>
                  <a:gd name="T42" fmla="*/ 46 w 164"/>
                  <a:gd name="T43" fmla="*/ 530 h 688"/>
                  <a:gd name="T44" fmla="*/ 62 w 164"/>
                  <a:gd name="T45" fmla="*/ 685 h 688"/>
                  <a:gd name="T46" fmla="*/ 51 w 164"/>
                  <a:gd name="T47" fmla="*/ 555 h 688"/>
                  <a:gd name="T48" fmla="*/ 99 w 164"/>
                  <a:gd name="T49" fmla="*/ 449 h 688"/>
                  <a:gd name="T50" fmla="*/ 77 w 164"/>
                  <a:gd name="T51" fmla="*/ 503 h 688"/>
                  <a:gd name="T52" fmla="*/ 50 w 164"/>
                  <a:gd name="T53" fmla="*/ 549 h 688"/>
                  <a:gd name="T54" fmla="*/ 56 w 164"/>
                  <a:gd name="T55" fmla="*/ 421 h 688"/>
                  <a:gd name="T56" fmla="*/ 99 w 164"/>
                  <a:gd name="T57" fmla="*/ 332 h 688"/>
                  <a:gd name="T58" fmla="*/ 56 w 164"/>
                  <a:gd name="T59" fmla="*/ 414 h 688"/>
                  <a:gd name="T60" fmla="*/ 61 w 164"/>
                  <a:gd name="T61" fmla="*/ 313 h 688"/>
                  <a:gd name="T62" fmla="*/ 114 w 164"/>
                  <a:gd name="T63" fmla="*/ 182 h 688"/>
                  <a:gd name="T64" fmla="*/ 61 w 164"/>
                  <a:gd name="T65" fmla="*/ 307 h 688"/>
                  <a:gd name="T66" fmla="*/ 86 w 164"/>
                  <a:gd name="T67" fmla="*/ 146 h 688"/>
                  <a:gd name="T68" fmla="*/ 164 w 164"/>
                  <a:gd name="T69" fmla="*/ 85 h 6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4" h="688">
                    <a:moveTo>
                      <a:pt x="163" y="84"/>
                    </a:moveTo>
                    <a:cubicBezTo>
                      <a:pt x="150" y="92"/>
                      <a:pt x="138" y="104"/>
                      <a:pt x="126" y="114"/>
                    </a:cubicBezTo>
                    <a:cubicBezTo>
                      <a:pt x="114" y="125"/>
                      <a:pt x="102" y="135"/>
                      <a:pt x="87" y="142"/>
                    </a:cubicBezTo>
                    <a:cubicBezTo>
                      <a:pt x="98" y="95"/>
                      <a:pt x="113" y="48"/>
                      <a:pt x="126" y="2"/>
                    </a:cubicBezTo>
                    <a:cubicBezTo>
                      <a:pt x="126" y="1"/>
                      <a:pt x="125" y="0"/>
                      <a:pt x="124" y="1"/>
                    </a:cubicBezTo>
                    <a:cubicBezTo>
                      <a:pt x="111" y="39"/>
                      <a:pt x="99" y="78"/>
                      <a:pt x="89" y="118"/>
                    </a:cubicBezTo>
                    <a:cubicBezTo>
                      <a:pt x="81" y="99"/>
                      <a:pt x="71" y="81"/>
                      <a:pt x="64" y="62"/>
                    </a:cubicBezTo>
                    <a:cubicBezTo>
                      <a:pt x="57" y="43"/>
                      <a:pt x="52" y="23"/>
                      <a:pt x="46" y="3"/>
                    </a:cubicBezTo>
                    <a:cubicBezTo>
                      <a:pt x="46" y="3"/>
                      <a:pt x="45" y="3"/>
                      <a:pt x="46" y="3"/>
                    </a:cubicBezTo>
                    <a:cubicBezTo>
                      <a:pt x="49" y="24"/>
                      <a:pt x="54" y="43"/>
                      <a:pt x="61" y="63"/>
                    </a:cubicBezTo>
                    <a:cubicBezTo>
                      <a:pt x="68" y="82"/>
                      <a:pt x="75" y="102"/>
                      <a:pt x="86" y="119"/>
                    </a:cubicBezTo>
                    <a:cubicBezTo>
                      <a:pt x="87" y="120"/>
                      <a:pt x="88" y="120"/>
                      <a:pt x="88" y="120"/>
                    </a:cubicBezTo>
                    <a:cubicBezTo>
                      <a:pt x="86" y="128"/>
                      <a:pt x="84" y="136"/>
                      <a:pt x="82" y="144"/>
                    </a:cubicBezTo>
                    <a:cubicBezTo>
                      <a:pt x="82" y="145"/>
                      <a:pt x="82" y="145"/>
                      <a:pt x="82" y="145"/>
                    </a:cubicBezTo>
                    <a:cubicBezTo>
                      <a:pt x="77" y="164"/>
                      <a:pt x="73" y="183"/>
                      <a:pt x="70" y="203"/>
                    </a:cubicBezTo>
                    <a:cubicBezTo>
                      <a:pt x="51" y="169"/>
                      <a:pt x="33" y="135"/>
                      <a:pt x="14" y="101"/>
                    </a:cubicBezTo>
                    <a:cubicBezTo>
                      <a:pt x="14" y="101"/>
                      <a:pt x="13" y="101"/>
                      <a:pt x="13" y="102"/>
                    </a:cubicBezTo>
                    <a:cubicBezTo>
                      <a:pt x="29" y="138"/>
                      <a:pt x="49" y="173"/>
                      <a:pt x="68" y="207"/>
                    </a:cubicBezTo>
                    <a:cubicBezTo>
                      <a:pt x="68" y="207"/>
                      <a:pt x="68" y="208"/>
                      <a:pt x="69" y="208"/>
                    </a:cubicBezTo>
                    <a:cubicBezTo>
                      <a:pt x="66" y="225"/>
                      <a:pt x="63" y="242"/>
                      <a:pt x="61" y="260"/>
                    </a:cubicBezTo>
                    <a:cubicBezTo>
                      <a:pt x="58" y="289"/>
                      <a:pt x="56" y="319"/>
                      <a:pt x="55" y="349"/>
                    </a:cubicBezTo>
                    <a:cubicBezTo>
                      <a:pt x="47" y="329"/>
                      <a:pt x="37" y="310"/>
                      <a:pt x="29" y="290"/>
                    </a:cubicBezTo>
                    <a:cubicBezTo>
                      <a:pt x="21" y="270"/>
                      <a:pt x="16" y="248"/>
                      <a:pt x="8" y="228"/>
                    </a:cubicBezTo>
                    <a:cubicBezTo>
                      <a:pt x="8" y="227"/>
                      <a:pt x="6" y="227"/>
                      <a:pt x="6" y="228"/>
                    </a:cubicBezTo>
                    <a:cubicBezTo>
                      <a:pt x="10" y="250"/>
                      <a:pt x="18" y="271"/>
                      <a:pt x="26" y="291"/>
                    </a:cubicBezTo>
                    <a:cubicBezTo>
                      <a:pt x="34" y="312"/>
                      <a:pt x="42" y="333"/>
                      <a:pt x="53" y="352"/>
                    </a:cubicBezTo>
                    <a:cubicBezTo>
                      <a:pt x="53" y="353"/>
                      <a:pt x="54" y="353"/>
                      <a:pt x="55" y="353"/>
                    </a:cubicBezTo>
                    <a:cubicBezTo>
                      <a:pt x="54" y="366"/>
                      <a:pt x="53" y="379"/>
                      <a:pt x="53" y="393"/>
                    </a:cubicBezTo>
                    <a:cubicBezTo>
                      <a:pt x="52" y="407"/>
                      <a:pt x="51" y="421"/>
                      <a:pt x="50" y="435"/>
                    </a:cubicBezTo>
                    <a:cubicBezTo>
                      <a:pt x="50" y="435"/>
                      <a:pt x="50" y="434"/>
                      <a:pt x="49" y="434"/>
                    </a:cubicBezTo>
                    <a:cubicBezTo>
                      <a:pt x="45" y="427"/>
                      <a:pt x="45" y="427"/>
                      <a:pt x="45" y="427"/>
                    </a:cubicBezTo>
                    <a:cubicBezTo>
                      <a:pt x="44" y="423"/>
                      <a:pt x="42" y="420"/>
                      <a:pt x="40" y="416"/>
                    </a:cubicBezTo>
                    <a:cubicBezTo>
                      <a:pt x="36" y="409"/>
                      <a:pt x="32" y="402"/>
                      <a:pt x="28" y="394"/>
                    </a:cubicBezTo>
                    <a:cubicBezTo>
                      <a:pt x="20" y="379"/>
                      <a:pt x="12" y="363"/>
                      <a:pt x="2" y="348"/>
                    </a:cubicBezTo>
                    <a:cubicBezTo>
                      <a:pt x="2" y="347"/>
                      <a:pt x="0" y="348"/>
                      <a:pt x="1" y="349"/>
                    </a:cubicBezTo>
                    <a:cubicBezTo>
                      <a:pt x="9" y="366"/>
                      <a:pt x="18" y="382"/>
                      <a:pt x="27" y="399"/>
                    </a:cubicBezTo>
                    <a:cubicBezTo>
                      <a:pt x="32" y="408"/>
                      <a:pt x="36" y="417"/>
                      <a:pt x="41" y="425"/>
                    </a:cubicBezTo>
                    <a:cubicBezTo>
                      <a:pt x="43" y="430"/>
                      <a:pt x="45" y="439"/>
                      <a:pt x="50" y="441"/>
                    </a:cubicBezTo>
                    <a:cubicBezTo>
                      <a:pt x="49" y="464"/>
                      <a:pt x="47" y="487"/>
                      <a:pt x="47" y="510"/>
                    </a:cubicBezTo>
                    <a:cubicBezTo>
                      <a:pt x="33" y="481"/>
                      <a:pt x="20" y="450"/>
                      <a:pt x="2" y="423"/>
                    </a:cubicBezTo>
                    <a:cubicBezTo>
                      <a:pt x="2" y="423"/>
                      <a:pt x="0" y="423"/>
                      <a:pt x="1" y="424"/>
                    </a:cubicBezTo>
                    <a:cubicBezTo>
                      <a:pt x="13" y="455"/>
                      <a:pt x="30" y="485"/>
                      <a:pt x="44" y="516"/>
                    </a:cubicBezTo>
                    <a:cubicBezTo>
                      <a:pt x="45" y="517"/>
                      <a:pt x="46" y="517"/>
                      <a:pt x="46" y="517"/>
                    </a:cubicBezTo>
                    <a:cubicBezTo>
                      <a:pt x="46" y="522"/>
                      <a:pt x="46" y="526"/>
                      <a:pt x="46" y="530"/>
                    </a:cubicBezTo>
                    <a:cubicBezTo>
                      <a:pt x="45" y="582"/>
                      <a:pt x="52" y="633"/>
                      <a:pt x="58" y="685"/>
                    </a:cubicBezTo>
                    <a:cubicBezTo>
                      <a:pt x="58" y="688"/>
                      <a:pt x="62" y="688"/>
                      <a:pt x="62" y="685"/>
                    </a:cubicBezTo>
                    <a:cubicBezTo>
                      <a:pt x="57" y="642"/>
                      <a:pt x="51" y="599"/>
                      <a:pt x="50" y="555"/>
                    </a:cubicBezTo>
                    <a:cubicBezTo>
                      <a:pt x="51" y="555"/>
                      <a:pt x="51" y="555"/>
                      <a:pt x="51" y="555"/>
                    </a:cubicBezTo>
                    <a:cubicBezTo>
                      <a:pt x="62" y="538"/>
                      <a:pt x="72" y="521"/>
                      <a:pt x="80" y="503"/>
                    </a:cubicBezTo>
                    <a:cubicBezTo>
                      <a:pt x="88" y="486"/>
                      <a:pt x="96" y="467"/>
                      <a:pt x="99" y="449"/>
                    </a:cubicBezTo>
                    <a:cubicBezTo>
                      <a:pt x="99" y="449"/>
                      <a:pt x="98" y="448"/>
                      <a:pt x="98" y="449"/>
                    </a:cubicBezTo>
                    <a:cubicBezTo>
                      <a:pt x="91" y="467"/>
                      <a:pt x="85" y="485"/>
                      <a:pt x="77" y="503"/>
                    </a:cubicBezTo>
                    <a:cubicBezTo>
                      <a:pt x="69" y="519"/>
                      <a:pt x="60" y="534"/>
                      <a:pt x="50" y="549"/>
                    </a:cubicBezTo>
                    <a:cubicBezTo>
                      <a:pt x="50" y="549"/>
                      <a:pt x="50" y="549"/>
                      <a:pt x="50" y="549"/>
                    </a:cubicBezTo>
                    <a:cubicBezTo>
                      <a:pt x="50" y="507"/>
                      <a:pt x="53" y="464"/>
                      <a:pt x="55" y="422"/>
                    </a:cubicBezTo>
                    <a:cubicBezTo>
                      <a:pt x="55" y="422"/>
                      <a:pt x="56" y="422"/>
                      <a:pt x="56" y="421"/>
                    </a:cubicBezTo>
                    <a:cubicBezTo>
                      <a:pt x="73" y="393"/>
                      <a:pt x="89" y="364"/>
                      <a:pt x="101" y="333"/>
                    </a:cubicBezTo>
                    <a:cubicBezTo>
                      <a:pt x="101" y="332"/>
                      <a:pt x="100" y="331"/>
                      <a:pt x="99" y="332"/>
                    </a:cubicBezTo>
                    <a:cubicBezTo>
                      <a:pt x="86" y="361"/>
                      <a:pt x="72" y="389"/>
                      <a:pt x="55" y="416"/>
                    </a:cubicBezTo>
                    <a:cubicBezTo>
                      <a:pt x="55" y="415"/>
                      <a:pt x="55" y="415"/>
                      <a:pt x="56" y="414"/>
                    </a:cubicBezTo>
                    <a:cubicBezTo>
                      <a:pt x="57" y="381"/>
                      <a:pt x="58" y="347"/>
                      <a:pt x="61" y="314"/>
                    </a:cubicBezTo>
                    <a:cubicBezTo>
                      <a:pt x="61" y="313"/>
                      <a:pt x="61" y="313"/>
                      <a:pt x="61" y="313"/>
                    </a:cubicBezTo>
                    <a:cubicBezTo>
                      <a:pt x="87" y="275"/>
                      <a:pt x="110" y="229"/>
                      <a:pt x="116" y="182"/>
                    </a:cubicBezTo>
                    <a:cubicBezTo>
                      <a:pt x="116" y="181"/>
                      <a:pt x="114" y="181"/>
                      <a:pt x="114" y="182"/>
                    </a:cubicBezTo>
                    <a:cubicBezTo>
                      <a:pt x="107" y="205"/>
                      <a:pt x="102" y="229"/>
                      <a:pt x="92" y="251"/>
                    </a:cubicBezTo>
                    <a:cubicBezTo>
                      <a:pt x="83" y="271"/>
                      <a:pt x="73" y="289"/>
                      <a:pt x="61" y="307"/>
                    </a:cubicBezTo>
                    <a:cubicBezTo>
                      <a:pt x="62" y="297"/>
                      <a:pt x="62" y="286"/>
                      <a:pt x="63" y="276"/>
                    </a:cubicBezTo>
                    <a:cubicBezTo>
                      <a:pt x="67" y="232"/>
                      <a:pt x="75" y="189"/>
                      <a:pt x="86" y="146"/>
                    </a:cubicBezTo>
                    <a:cubicBezTo>
                      <a:pt x="100" y="142"/>
                      <a:pt x="111" y="132"/>
                      <a:pt x="121" y="123"/>
                    </a:cubicBezTo>
                    <a:cubicBezTo>
                      <a:pt x="135" y="111"/>
                      <a:pt x="152" y="99"/>
                      <a:pt x="164" y="85"/>
                    </a:cubicBezTo>
                    <a:cubicBezTo>
                      <a:pt x="164" y="84"/>
                      <a:pt x="164" y="84"/>
                      <a:pt x="163" y="84"/>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8" name="Group 7"/>
            <p:cNvGrpSpPr/>
            <p:nvPr/>
          </p:nvGrpSpPr>
          <p:grpSpPr>
            <a:xfrm rot="19306381">
              <a:off x="1197591" y="3718037"/>
              <a:ext cx="1438682" cy="2295598"/>
              <a:chOff x="3497263" y="1852613"/>
              <a:chExt cx="871538" cy="1390649"/>
            </a:xfrm>
            <a:effectLst>
              <a:outerShdw blurRad="127000" dist="63500" dir="8100000" algn="tr" rotWithShape="0">
                <a:prstClr val="black">
                  <a:alpha val="20000"/>
                </a:prstClr>
              </a:outerShdw>
            </a:effectLst>
          </p:grpSpPr>
          <p:sp>
            <p:nvSpPr>
              <p:cNvPr id="89" name="Freeform 5"/>
              <p:cNvSpPr>
                <a:spLocks/>
              </p:cNvSpPr>
              <p:nvPr/>
            </p:nvSpPr>
            <p:spPr bwMode="auto">
              <a:xfrm>
                <a:off x="3497263" y="1852613"/>
                <a:ext cx="871538" cy="1169987"/>
              </a:xfrm>
              <a:custGeom>
                <a:avLst/>
                <a:gdLst>
                  <a:gd name="T0" fmla="*/ 219 w 333"/>
                  <a:gd name="T1" fmla="*/ 45 h 449"/>
                  <a:gd name="T2" fmla="*/ 193 w 333"/>
                  <a:gd name="T3" fmla="*/ 55 h 449"/>
                  <a:gd name="T4" fmla="*/ 159 w 333"/>
                  <a:gd name="T5" fmla="*/ 73 h 449"/>
                  <a:gd name="T6" fmla="*/ 143 w 333"/>
                  <a:gd name="T7" fmla="*/ 42 h 449"/>
                  <a:gd name="T8" fmla="*/ 121 w 333"/>
                  <a:gd name="T9" fmla="*/ 15 h 449"/>
                  <a:gd name="T10" fmla="*/ 104 w 333"/>
                  <a:gd name="T11" fmla="*/ 1 h 449"/>
                  <a:gd name="T12" fmla="*/ 102 w 333"/>
                  <a:gd name="T13" fmla="*/ 1 h 449"/>
                  <a:gd name="T14" fmla="*/ 102 w 333"/>
                  <a:gd name="T15" fmla="*/ 25 h 449"/>
                  <a:gd name="T16" fmla="*/ 94 w 333"/>
                  <a:gd name="T17" fmla="*/ 33 h 449"/>
                  <a:gd name="T18" fmla="*/ 92 w 333"/>
                  <a:gd name="T19" fmla="*/ 34 h 449"/>
                  <a:gd name="T20" fmla="*/ 94 w 333"/>
                  <a:gd name="T21" fmla="*/ 59 h 449"/>
                  <a:gd name="T22" fmla="*/ 72 w 333"/>
                  <a:gd name="T23" fmla="*/ 62 h 449"/>
                  <a:gd name="T24" fmla="*/ 76 w 333"/>
                  <a:gd name="T25" fmla="*/ 116 h 449"/>
                  <a:gd name="T26" fmla="*/ 30 w 333"/>
                  <a:gd name="T27" fmla="*/ 122 h 449"/>
                  <a:gd name="T28" fmla="*/ 41 w 333"/>
                  <a:gd name="T29" fmla="*/ 167 h 449"/>
                  <a:gd name="T30" fmla="*/ 104 w 333"/>
                  <a:gd name="T31" fmla="*/ 212 h 449"/>
                  <a:gd name="T32" fmla="*/ 56 w 333"/>
                  <a:gd name="T33" fmla="*/ 193 h 449"/>
                  <a:gd name="T34" fmla="*/ 0 w 333"/>
                  <a:gd name="T35" fmla="*/ 189 h 449"/>
                  <a:gd name="T36" fmla="*/ 31 w 333"/>
                  <a:gd name="T37" fmla="*/ 247 h 449"/>
                  <a:gd name="T38" fmla="*/ 41 w 333"/>
                  <a:gd name="T39" fmla="*/ 290 h 449"/>
                  <a:gd name="T40" fmla="*/ 137 w 333"/>
                  <a:gd name="T41" fmla="*/ 312 h 449"/>
                  <a:gd name="T42" fmla="*/ 92 w 333"/>
                  <a:gd name="T43" fmla="*/ 339 h 449"/>
                  <a:gd name="T44" fmla="*/ 71 w 333"/>
                  <a:gd name="T45" fmla="*/ 349 h 449"/>
                  <a:gd name="T46" fmla="*/ 77 w 333"/>
                  <a:gd name="T47" fmla="*/ 368 h 449"/>
                  <a:gd name="T48" fmla="*/ 91 w 333"/>
                  <a:gd name="T49" fmla="*/ 392 h 449"/>
                  <a:gd name="T50" fmla="*/ 177 w 333"/>
                  <a:gd name="T51" fmla="*/ 401 h 449"/>
                  <a:gd name="T52" fmla="*/ 139 w 333"/>
                  <a:gd name="T53" fmla="*/ 437 h 449"/>
                  <a:gd name="T54" fmla="*/ 193 w 333"/>
                  <a:gd name="T55" fmla="*/ 447 h 449"/>
                  <a:gd name="T56" fmla="*/ 228 w 333"/>
                  <a:gd name="T57" fmla="*/ 444 h 449"/>
                  <a:gd name="T58" fmla="*/ 228 w 333"/>
                  <a:gd name="T59" fmla="*/ 444 h 449"/>
                  <a:gd name="T60" fmla="*/ 275 w 333"/>
                  <a:gd name="T61" fmla="*/ 411 h 449"/>
                  <a:gd name="T62" fmla="*/ 307 w 333"/>
                  <a:gd name="T63" fmla="*/ 379 h 449"/>
                  <a:gd name="T64" fmla="*/ 299 w 333"/>
                  <a:gd name="T65" fmla="*/ 369 h 449"/>
                  <a:gd name="T66" fmla="*/ 303 w 333"/>
                  <a:gd name="T67" fmla="*/ 357 h 449"/>
                  <a:gd name="T68" fmla="*/ 275 w 333"/>
                  <a:gd name="T69" fmla="*/ 356 h 449"/>
                  <a:gd name="T70" fmla="*/ 258 w 333"/>
                  <a:gd name="T71" fmla="*/ 339 h 449"/>
                  <a:gd name="T72" fmla="*/ 308 w 333"/>
                  <a:gd name="T73" fmla="*/ 317 h 449"/>
                  <a:gd name="T74" fmla="*/ 322 w 333"/>
                  <a:gd name="T75" fmla="*/ 277 h 449"/>
                  <a:gd name="T76" fmla="*/ 292 w 333"/>
                  <a:gd name="T77" fmla="*/ 268 h 449"/>
                  <a:gd name="T78" fmla="*/ 265 w 333"/>
                  <a:gd name="T79" fmla="*/ 275 h 449"/>
                  <a:gd name="T80" fmla="*/ 247 w 333"/>
                  <a:gd name="T81" fmla="*/ 232 h 449"/>
                  <a:gd name="T82" fmla="*/ 292 w 333"/>
                  <a:gd name="T83" fmla="*/ 184 h 449"/>
                  <a:gd name="T84" fmla="*/ 298 w 333"/>
                  <a:gd name="T85" fmla="*/ 133 h 449"/>
                  <a:gd name="T86" fmla="*/ 295 w 333"/>
                  <a:gd name="T87" fmla="*/ 130 h 449"/>
                  <a:gd name="T88" fmla="*/ 263 w 333"/>
                  <a:gd name="T89" fmla="*/ 141 h 449"/>
                  <a:gd name="T90" fmla="*/ 227 w 333"/>
                  <a:gd name="T91" fmla="*/ 170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33" h="449">
                    <a:moveTo>
                      <a:pt x="216" y="151"/>
                    </a:moveTo>
                    <a:cubicBezTo>
                      <a:pt x="216" y="143"/>
                      <a:pt x="217" y="136"/>
                      <a:pt x="217" y="128"/>
                    </a:cubicBezTo>
                    <a:cubicBezTo>
                      <a:pt x="220" y="100"/>
                      <a:pt x="222" y="73"/>
                      <a:pt x="219" y="45"/>
                    </a:cubicBezTo>
                    <a:cubicBezTo>
                      <a:pt x="219" y="43"/>
                      <a:pt x="217" y="43"/>
                      <a:pt x="217" y="44"/>
                    </a:cubicBezTo>
                    <a:cubicBezTo>
                      <a:pt x="211" y="54"/>
                      <a:pt x="205" y="62"/>
                      <a:pt x="198" y="71"/>
                    </a:cubicBezTo>
                    <a:cubicBezTo>
                      <a:pt x="195" y="66"/>
                      <a:pt x="193" y="61"/>
                      <a:pt x="193" y="55"/>
                    </a:cubicBezTo>
                    <a:cubicBezTo>
                      <a:pt x="193" y="54"/>
                      <a:pt x="192" y="54"/>
                      <a:pt x="191" y="54"/>
                    </a:cubicBezTo>
                    <a:cubicBezTo>
                      <a:pt x="186" y="60"/>
                      <a:pt x="184" y="67"/>
                      <a:pt x="180" y="73"/>
                    </a:cubicBezTo>
                    <a:cubicBezTo>
                      <a:pt x="175" y="81"/>
                      <a:pt x="165" y="83"/>
                      <a:pt x="159" y="73"/>
                    </a:cubicBezTo>
                    <a:cubicBezTo>
                      <a:pt x="151" y="61"/>
                      <a:pt x="151" y="43"/>
                      <a:pt x="153" y="30"/>
                    </a:cubicBezTo>
                    <a:cubicBezTo>
                      <a:pt x="153" y="28"/>
                      <a:pt x="151" y="28"/>
                      <a:pt x="151" y="29"/>
                    </a:cubicBezTo>
                    <a:cubicBezTo>
                      <a:pt x="149" y="34"/>
                      <a:pt x="148" y="40"/>
                      <a:pt x="143" y="42"/>
                    </a:cubicBezTo>
                    <a:cubicBezTo>
                      <a:pt x="137" y="46"/>
                      <a:pt x="133" y="42"/>
                      <a:pt x="131" y="36"/>
                    </a:cubicBezTo>
                    <a:cubicBezTo>
                      <a:pt x="128" y="29"/>
                      <a:pt x="126" y="22"/>
                      <a:pt x="123" y="15"/>
                    </a:cubicBezTo>
                    <a:cubicBezTo>
                      <a:pt x="123" y="13"/>
                      <a:pt x="121" y="14"/>
                      <a:pt x="121" y="15"/>
                    </a:cubicBezTo>
                    <a:cubicBezTo>
                      <a:pt x="121" y="18"/>
                      <a:pt x="120" y="21"/>
                      <a:pt x="119" y="23"/>
                    </a:cubicBezTo>
                    <a:cubicBezTo>
                      <a:pt x="111" y="18"/>
                      <a:pt x="106" y="11"/>
                      <a:pt x="104" y="2"/>
                    </a:cubicBezTo>
                    <a:cubicBezTo>
                      <a:pt x="104" y="2"/>
                      <a:pt x="104" y="2"/>
                      <a:pt x="104" y="1"/>
                    </a:cubicBezTo>
                    <a:cubicBezTo>
                      <a:pt x="104" y="1"/>
                      <a:pt x="103" y="1"/>
                      <a:pt x="103" y="0"/>
                    </a:cubicBezTo>
                    <a:cubicBezTo>
                      <a:pt x="103" y="0"/>
                      <a:pt x="101" y="0"/>
                      <a:pt x="102" y="1"/>
                    </a:cubicBezTo>
                    <a:cubicBezTo>
                      <a:pt x="102" y="1"/>
                      <a:pt x="102" y="1"/>
                      <a:pt x="102" y="1"/>
                    </a:cubicBezTo>
                    <a:cubicBezTo>
                      <a:pt x="102" y="1"/>
                      <a:pt x="102" y="1"/>
                      <a:pt x="102" y="1"/>
                    </a:cubicBezTo>
                    <a:cubicBezTo>
                      <a:pt x="102" y="7"/>
                      <a:pt x="102" y="12"/>
                      <a:pt x="102" y="18"/>
                    </a:cubicBezTo>
                    <a:cubicBezTo>
                      <a:pt x="102" y="20"/>
                      <a:pt x="102" y="22"/>
                      <a:pt x="102" y="25"/>
                    </a:cubicBezTo>
                    <a:cubicBezTo>
                      <a:pt x="102" y="27"/>
                      <a:pt x="102" y="28"/>
                      <a:pt x="102" y="30"/>
                    </a:cubicBezTo>
                    <a:cubicBezTo>
                      <a:pt x="100" y="36"/>
                      <a:pt x="97" y="37"/>
                      <a:pt x="94" y="33"/>
                    </a:cubicBezTo>
                    <a:cubicBezTo>
                      <a:pt x="94" y="33"/>
                      <a:pt x="94" y="33"/>
                      <a:pt x="94" y="33"/>
                    </a:cubicBezTo>
                    <a:cubicBezTo>
                      <a:pt x="93" y="32"/>
                      <a:pt x="91" y="32"/>
                      <a:pt x="92" y="33"/>
                    </a:cubicBezTo>
                    <a:cubicBezTo>
                      <a:pt x="92" y="33"/>
                      <a:pt x="92" y="33"/>
                      <a:pt x="92" y="34"/>
                    </a:cubicBezTo>
                    <a:cubicBezTo>
                      <a:pt x="92" y="34"/>
                      <a:pt x="92" y="34"/>
                      <a:pt x="92" y="34"/>
                    </a:cubicBezTo>
                    <a:cubicBezTo>
                      <a:pt x="92" y="34"/>
                      <a:pt x="92" y="34"/>
                      <a:pt x="92" y="34"/>
                    </a:cubicBezTo>
                    <a:cubicBezTo>
                      <a:pt x="92" y="34"/>
                      <a:pt x="92" y="35"/>
                      <a:pt x="92" y="35"/>
                    </a:cubicBezTo>
                    <a:cubicBezTo>
                      <a:pt x="95" y="43"/>
                      <a:pt x="97" y="51"/>
                      <a:pt x="94" y="59"/>
                    </a:cubicBezTo>
                    <a:cubicBezTo>
                      <a:pt x="93" y="63"/>
                      <a:pt x="89" y="68"/>
                      <a:pt x="84" y="68"/>
                    </a:cubicBezTo>
                    <a:cubicBezTo>
                      <a:pt x="80" y="69"/>
                      <a:pt x="77" y="68"/>
                      <a:pt x="75" y="66"/>
                    </a:cubicBezTo>
                    <a:cubicBezTo>
                      <a:pt x="74" y="65"/>
                      <a:pt x="73" y="63"/>
                      <a:pt x="72" y="62"/>
                    </a:cubicBezTo>
                    <a:cubicBezTo>
                      <a:pt x="72" y="61"/>
                      <a:pt x="70" y="62"/>
                      <a:pt x="70" y="63"/>
                    </a:cubicBezTo>
                    <a:cubicBezTo>
                      <a:pt x="71" y="65"/>
                      <a:pt x="72" y="66"/>
                      <a:pt x="73" y="68"/>
                    </a:cubicBezTo>
                    <a:cubicBezTo>
                      <a:pt x="83" y="82"/>
                      <a:pt x="90" y="102"/>
                      <a:pt x="76" y="116"/>
                    </a:cubicBezTo>
                    <a:cubicBezTo>
                      <a:pt x="69" y="123"/>
                      <a:pt x="61" y="125"/>
                      <a:pt x="52" y="121"/>
                    </a:cubicBezTo>
                    <a:cubicBezTo>
                      <a:pt x="48" y="120"/>
                      <a:pt x="45" y="120"/>
                      <a:pt x="42" y="121"/>
                    </a:cubicBezTo>
                    <a:cubicBezTo>
                      <a:pt x="38" y="122"/>
                      <a:pt x="34" y="124"/>
                      <a:pt x="30" y="122"/>
                    </a:cubicBezTo>
                    <a:cubicBezTo>
                      <a:pt x="28" y="121"/>
                      <a:pt x="27" y="123"/>
                      <a:pt x="28" y="124"/>
                    </a:cubicBezTo>
                    <a:cubicBezTo>
                      <a:pt x="34" y="130"/>
                      <a:pt x="39" y="137"/>
                      <a:pt x="43" y="144"/>
                    </a:cubicBezTo>
                    <a:cubicBezTo>
                      <a:pt x="46" y="150"/>
                      <a:pt x="53" y="166"/>
                      <a:pt x="41" y="167"/>
                    </a:cubicBezTo>
                    <a:cubicBezTo>
                      <a:pt x="40" y="167"/>
                      <a:pt x="40" y="169"/>
                      <a:pt x="41" y="169"/>
                    </a:cubicBezTo>
                    <a:cubicBezTo>
                      <a:pt x="63" y="173"/>
                      <a:pt x="83" y="183"/>
                      <a:pt x="100" y="197"/>
                    </a:cubicBezTo>
                    <a:cubicBezTo>
                      <a:pt x="103" y="200"/>
                      <a:pt x="113" y="208"/>
                      <a:pt x="104" y="212"/>
                    </a:cubicBezTo>
                    <a:cubicBezTo>
                      <a:pt x="99" y="214"/>
                      <a:pt x="92" y="211"/>
                      <a:pt x="87" y="209"/>
                    </a:cubicBezTo>
                    <a:cubicBezTo>
                      <a:pt x="77" y="205"/>
                      <a:pt x="67" y="199"/>
                      <a:pt x="58" y="192"/>
                    </a:cubicBezTo>
                    <a:cubicBezTo>
                      <a:pt x="57" y="191"/>
                      <a:pt x="56" y="192"/>
                      <a:pt x="56" y="193"/>
                    </a:cubicBezTo>
                    <a:cubicBezTo>
                      <a:pt x="56" y="212"/>
                      <a:pt x="11" y="192"/>
                      <a:pt x="2" y="188"/>
                    </a:cubicBezTo>
                    <a:cubicBezTo>
                      <a:pt x="2" y="188"/>
                      <a:pt x="1" y="188"/>
                      <a:pt x="1" y="188"/>
                    </a:cubicBezTo>
                    <a:cubicBezTo>
                      <a:pt x="1" y="187"/>
                      <a:pt x="0" y="188"/>
                      <a:pt x="0" y="189"/>
                    </a:cubicBezTo>
                    <a:cubicBezTo>
                      <a:pt x="9" y="199"/>
                      <a:pt x="30" y="223"/>
                      <a:pt x="17" y="237"/>
                    </a:cubicBezTo>
                    <a:cubicBezTo>
                      <a:pt x="16" y="237"/>
                      <a:pt x="17" y="238"/>
                      <a:pt x="18" y="239"/>
                    </a:cubicBezTo>
                    <a:cubicBezTo>
                      <a:pt x="22" y="241"/>
                      <a:pt x="27" y="244"/>
                      <a:pt x="31" y="247"/>
                    </a:cubicBezTo>
                    <a:cubicBezTo>
                      <a:pt x="36" y="250"/>
                      <a:pt x="43" y="253"/>
                      <a:pt x="47" y="259"/>
                    </a:cubicBezTo>
                    <a:cubicBezTo>
                      <a:pt x="53" y="269"/>
                      <a:pt x="46" y="280"/>
                      <a:pt x="40" y="288"/>
                    </a:cubicBezTo>
                    <a:cubicBezTo>
                      <a:pt x="40" y="289"/>
                      <a:pt x="40" y="290"/>
                      <a:pt x="41" y="290"/>
                    </a:cubicBezTo>
                    <a:cubicBezTo>
                      <a:pt x="53" y="293"/>
                      <a:pt x="66" y="291"/>
                      <a:pt x="79" y="292"/>
                    </a:cubicBezTo>
                    <a:cubicBezTo>
                      <a:pt x="93" y="293"/>
                      <a:pt x="106" y="296"/>
                      <a:pt x="119" y="302"/>
                    </a:cubicBezTo>
                    <a:cubicBezTo>
                      <a:pt x="125" y="305"/>
                      <a:pt x="132" y="308"/>
                      <a:pt x="137" y="312"/>
                    </a:cubicBezTo>
                    <a:cubicBezTo>
                      <a:pt x="141" y="316"/>
                      <a:pt x="144" y="320"/>
                      <a:pt x="143" y="325"/>
                    </a:cubicBezTo>
                    <a:cubicBezTo>
                      <a:pt x="142" y="330"/>
                      <a:pt x="138" y="332"/>
                      <a:pt x="134" y="333"/>
                    </a:cubicBezTo>
                    <a:cubicBezTo>
                      <a:pt x="120" y="337"/>
                      <a:pt x="106" y="339"/>
                      <a:pt x="92" y="339"/>
                    </a:cubicBezTo>
                    <a:cubicBezTo>
                      <a:pt x="91" y="339"/>
                      <a:pt x="91" y="341"/>
                      <a:pt x="92" y="341"/>
                    </a:cubicBezTo>
                    <a:cubicBezTo>
                      <a:pt x="93" y="342"/>
                      <a:pt x="93" y="342"/>
                      <a:pt x="94" y="343"/>
                    </a:cubicBezTo>
                    <a:cubicBezTo>
                      <a:pt x="90" y="350"/>
                      <a:pt x="78" y="349"/>
                      <a:pt x="71" y="349"/>
                    </a:cubicBezTo>
                    <a:cubicBezTo>
                      <a:pt x="62" y="350"/>
                      <a:pt x="54" y="350"/>
                      <a:pt x="45" y="351"/>
                    </a:cubicBezTo>
                    <a:cubicBezTo>
                      <a:pt x="44" y="351"/>
                      <a:pt x="44" y="352"/>
                      <a:pt x="45" y="353"/>
                    </a:cubicBezTo>
                    <a:cubicBezTo>
                      <a:pt x="55" y="358"/>
                      <a:pt x="66" y="363"/>
                      <a:pt x="77" y="368"/>
                    </a:cubicBezTo>
                    <a:cubicBezTo>
                      <a:pt x="82" y="370"/>
                      <a:pt x="87" y="372"/>
                      <a:pt x="92" y="375"/>
                    </a:cubicBezTo>
                    <a:cubicBezTo>
                      <a:pt x="96" y="377"/>
                      <a:pt x="101" y="379"/>
                      <a:pt x="99" y="385"/>
                    </a:cubicBezTo>
                    <a:cubicBezTo>
                      <a:pt x="97" y="388"/>
                      <a:pt x="94" y="390"/>
                      <a:pt x="91" y="392"/>
                    </a:cubicBezTo>
                    <a:cubicBezTo>
                      <a:pt x="90" y="392"/>
                      <a:pt x="91" y="394"/>
                      <a:pt x="92" y="394"/>
                    </a:cubicBezTo>
                    <a:cubicBezTo>
                      <a:pt x="114" y="391"/>
                      <a:pt x="137" y="391"/>
                      <a:pt x="159" y="393"/>
                    </a:cubicBezTo>
                    <a:cubicBezTo>
                      <a:pt x="165" y="394"/>
                      <a:pt x="174" y="395"/>
                      <a:pt x="177" y="401"/>
                    </a:cubicBezTo>
                    <a:cubicBezTo>
                      <a:pt x="181" y="410"/>
                      <a:pt x="170" y="414"/>
                      <a:pt x="164" y="417"/>
                    </a:cubicBezTo>
                    <a:cubicBezTo>
                      <a:pt x="154" y="422"/>
                      <a:pt x="146" y="428"/>
                      <a:pt x="138" y="435"/>
                    </a:cubicBezTo>
                    <a:cubicBezTo>
                      <a:pt x="137" y="436"/>
                      <a:pt x="138" y="437"/>
                      <a:pt x="139" y="437"/>
                    </a:cubicBezTo>
                    <a:cubicBezTo>
                      <a:pt x="149" y="436"/>
                      <a:pt x="158" y="437"/>
                      <a:pt x="167" y="439"/>
                    </a:cubicBezTo>
                    <a:cubicBezTo>
                      <a:pt x="172" y="440"/>
                      <a:pt x="177" y="441"/>
                      <a:pt x="182" y="443"/>
                    </a:cubicBezTo>
                    <a:cubicBezTo>
                      <a:pt x="185" y="445"/>
                      <a:pt x="189" y="447"/>
                      <a:pt x="193" y="447"/>
                    </a:cubicBezTo>
                    <a:cubicBezTo>
                      <a:pt x="204" y="449"/>
                      <a:pt x="215" y="438"/>
                      <a:pt x="226" y="442"/>
                    </a:cubicBezTo>
                    <a:cubicBezTo>
                      <a:pt x="226" y="442"/>
                      <a:pt x="226" y="442"/>
                      <a:pt x="225" y="443"/>
                    </a:cubicBezTo>
                    <a:cubicBezTo>
                      <a:pt x="225" y="444"/>
                      <a:pt x="227" y="446"/>
                      <a:pt x="228" y="444"/>
                    </a:cubicBezTo>
                    <a:cubicBezTo>
                      <a:pt x="228" y="443"/>
                      <a:pt x="228" y="443"/>
                      <a:pt x="228" y="443"/>
                    </a:cubicBezTo>
                    <a:cubicBezTo>
                      <a:pt x="229" y="443"/>
                      <a:pt x="229" y="443"/>
                      <a:pt x="229" y="443"/>
                    </a:cubicBezTo>
                    <a:cubicBezTo>
                      <a:pt x="229" y="444"/>
                      <a:pt x="228" y="444"/>
                      <a:pt x="228" y="444"/>
                    </a:cubicBezTo>
                    <a:cubicBezTo>
                      <a:pt x="228" y="445"/>
                      <a:pt x="229" y="446"/>
                      <a:pt x="230" y="445"/>
                    </a:cubicBezTo>
                    <a:cubicBezTo>
                      <a:pt x="241" y="429"/>
                      <a:pt x="254" y="417"/>
                      <a:pt x="274" y="413"/>
                    </a:cubicBezTo>
                    <a:cubicBezTo>
                      <a:pt x="275" y="413"/>
                      <a:pt x="276" y="412"/>
                      <a:pt x="275" y="411"/>
                    </a:cubicBezTo>
                    <a:cubicBezTo>
                      <a:pt x="272" y="408"/>
                      <a:pt x="269" y="404"/>
                      <a:pt x="269" y="399"/>
                    </a:cubicBezTo>
                    <a:cubicBezTo>
                      <a:pt x="270" y="394"/>
                      <a:pt x="278" y="390"/>
                      <a:pt x="282" y="388"/>
                    </a:cubicBezTo>
                    <a:cubicBezTo>
                      <a:pt x="290" y="384"/>
                      <a:pt x="298" y="381"/>
                      <a:pt x="307" y="379"/>
                    </a:cubicBezTo>
                    <a:cubicBezTo>
                      <a:pt x="308" y="379"/>
                      <a:pt x="309" y="377"/>
                      <a:pt x="307" y="376"/>
                    </a:cubicBezTo>
                    <a:cubicBezTo>
                      <a:pt x="305" y="376"/>
                      <a:pt x="303" y="375"/>
                      <a:pt x="301" y="374"/>
                    </a:cubicBezTo>
                    <a:cubicBezTo>
                      <a:pt x="298" y="372"/>
                      <a:pt x="298" y="372"/>
                      <a:pt x="299" y="369"/>
                    </a:cubicBezTo>
                    <a:cubicBezTo>
                      <a:pt x="300" y="366"/>
                      <a:pt x="302" y="363"/>
                      <a:pt x="303" y="360"/>
                    </a:cubicBezTo>
                    <a:cubicBezTo>
                      <a:pt x="304" y="360"/>
                      <a:pt x="304" y="359"/>
                      <a:pt x="304" y="359"/>
                    </a:cubicBezTo>
                    <a:cubicBezTo>
                      <a:pt x="305" y="358"/>
                      <a:pt x="304" y="357"/>
                      <a:pt x="303" y="357"/>
                    </a:cubicBezTo>
                    <a:cubicBezTo>
                      <a:pt x="294" y="358"/>
                      <a:pt x="285" y="360"/>
                      <a:pt x="277" y="363"/>
                    </a:cubicBezTo>
                    <a:cubicBezTo>
                      <a:pt x="277" y="361"/>
                      <a:pt x="277" y="359"/>
                      <a:pt x="277" y="357"/>
                    </a:cubicBezTo>
                    <a:cubicBezTo>
                      <a:pt x="277" y="356"/>
                      <a:pt x="276" y="356"/>
                      <a:pt x="275" y="356"/>
                    </a:cubicBezTo>
                    <a:cubicBezTo>
                      <a:pt x="266" y="362"/>
                      <a:pt x="255" y="375"/>
                      <a:pt x="244" y="368"/>
                    </a:cubicBezTo>
                    <a:cubicBezTo>
                      <a:pt x="238" y="364"/>
                      <a:pt x="238" y="356"/>
                      <a:pt x="242" y="351"/>
                    </a:cubicBezTo>
                    <a:cubicBezTo>
                      <a:pt x="245" y="345"/>
                      <a:pt x="252" y="342"/>
                      <a:pt x="258" y="339"/>
                    </a:cubicBezTo>
                    <a:cubicBezTo>
                      <a:pt x="268" y="334"/>
                      <a:pt x="278" y="331"/>
                      <a:pt x="289" y="329"/>
                    </a:cubicBezTo>
                    <a:cubicBezTo>
                      <a:pt x="296" y="327"/>
                      <a:pt x="304" y="326"/>
                      <a:pt x="308" y="319"/>
                    </a:cubicBezTo>
                    <a:cubicBezTo>
                      <a:pt x="309" y="318"/>
                      <a:pt x="308" y="318"/>
                      <a:pt x="308" y="317"/>
                    </a:cubicBezTo>
                    <a:cubicBezTo>
                      <a:pt x="299" y="314"/>
                      <a:pt x="295" y="303"/>
                      <a:pt x="299" y="294"/>
                    </a:cubicBezTo>
                    <a:cubicBezTo>
                      <a:pt x="302" y="285"/>
                      <a:pt x="312" y="280"/>
                      <a:pt x="321" y="278"/>
                    </a:cubicBezTo>
                    <a:cubicBezTo>
                      <a:pt x="322" y="278"/>
                      <a:pt x="323" y="278"/>
                      <a:pt x="322" y="277"/>
                    </a:cubicBezTo>
                    <a:cubicBezTo>
                      <a:pt x="318" y="265"/>
                      <a:pt x="325" y="253"/>
                      <a:pt x="332" y="244"/>
                    </a:cubicBezTo>
                    <a:cubicBezTo>
                      <a:pt x="333" y="243"/>
                      <a:pt x="331" y="241"/>
                      <a:pt x="330" y="242"/>
                    </a:cubicBezTo>
                    <a:cubicBezTo>
                      <a:pt x="318" y="252"/>
                      <a:pt x="306" y="261"/>
                      <a:pt x="292" y="268"/>
                    </a:cubicBezTo>
                    <a:cubicBezTo>
                      <a:pt x="291" y="265"/>
                      <a:pt x="291" y="263"/>
                      <a:pt x="290" y="260"/>
                    </a:cubicBezTo>
                    <a:cubicBezTo>
                      <a:pt x="290" y="259"/>
                      <a:pt x="289" y="258"/>
                      <a:pt x="288" y="259"/>
                    </a:cubicBezTo>
                    <a:cubicBezTo>
                      <a:pt x="281" y="265"/>
                      <a:pt x="273" y="271"/>
                      <a:pt x="265" y="275"/>
                    </a:cubicBezTo>
                    <a:cubicBezTo>
                      <a:pt x="259" y="278"/>
                      <a:pt x="240" y="288"/>
                      <a:pt x="235" y="279"/>
                    </a:cubicBezTo>
                    <a:cubicBezTo>
                      <a:pt x="235" y="279"/>
                      <a:pt x="234" y="279"/>
                      <a:pt x="234" y="280"/>
                    </a:cubicBezTo>
                    <a:cubicBezTo>
                      <a:pt x="219" y="267"/>
                      <a:pt x="237" y="242"/>
                      <a:pt x="247" y="232"/>
                    </a:cubicBezTo>
                    <a:cubicBezTo>
                      <a:pt x="260" y="219"/>
                      <a:pt x="277" y="211"/>
                      <a:pt x="295" y="209"/>
                    </a:cubicBezTo>
                    <a:cubicBezTo>
                      <a:pt x="296" y="208"/>
                      <a:pt x="296" y="206"/>
                      <a:pt x="295" y="206"/>
                    </a:cubicBezTo>
                    <a:cubicBezTo>
                      <a:pt x="286" y="205"/>
                      <a:pt x="290" y="190"/>
                      <a:pt x="292" y="184"/>
                    </a:cubicBezTo>
                    <a:cubicBezTo>
                      <a:pt x="294" y="178"/>
                      <a:pt x="297" y="172"/>
                      <a:pt x="302" y="166"/>
                    </a:cubicBezTo>
                    <a:cubicBezTo>
                      <a:pt x="302" y="166"/>
                      <a:pt x="302" y="165"/>
                      <a:pt x="301" y="164"/>
                    </a:cubicBezTo>
                    <a:cubicBezTo>
                      <a:pt x="289" y="157"/>
                      <a:pt x="288" y="142"/>
                      <a:pt x="298" y="133"/>
                    </a:cubicBezTo>
                    <a:cubicBezTo>
                      <a:pt x="300" y="131"/>
                      <a:pt x="298" y="129"/>
                      <a:pt x="297" y="130"/>
                    </a:cubicBezTo>
                    <a:cubicBezTo>
                      <a:pt x="297" y="131"/>
                      <a:pt x="296" y="131"/>
                      <a:pt x="296" y="131"/>
                    </a:cubicBezTo>
                    <a:cubicBezTo>
                      <a:pt x="296" y="130"/>
                      <a:pt x="296" y="130"/>
                      <a:pt x="295" y="130"/>
                    </a:cubicBezTo>
                    <a:cubicBezTo>
                      <a:pt x="291" y="131"/>
                      <a:pt x="287" y="133"/>
                      <a:pt x="284" y="136"/>
                    </a:cubicBezTo>
                    <a:cubicBezTo>
                      <a:pt x="282" y="139"/>
                      <a:pt x="280" y="141"/>
                      <a:pt x="277" y="144"/>
                    </a:cubicBezTo>
                    <a:cubicBezTo>
                      <a:pt x="273" y="146"/>
                      <a:pt x="265" y="149"/>
                      <a:pt x="263" y="141"/>
                    </a:cubicBezTo>
                    <a:cubicBezTo>
                      <a:pt x="263" y="140"/>
                      <a:pt x="262" y="140"/>
                      <a:pt x="261" y="141"/>
                    </a:cubicBezTo>
                    <a:cubicBezTo>
                      <a:pt x="257" y="147"/>
                      <a:pt x="253" y="152"/>
                      <a:pt x="248" y="158"/>
                    </a:cubicBezTo>
                    <a:cubicBezTo>
                      <a:pt x="242" y="163"/>
                      <a:pt x="235" y="171"/>
                      <a:pt x="227" y="170"/>
                    </a:cubicBezTo>
                    <a:cubicBezTo>
                      <a:pt x="217" y="169"/>
                      <a:pt x="216" y="159"/>
                      <a:pt x="216" y="151"/>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90" name="Freeform 6"/>
              <p:cNvSpPr>
                <a:spLocks/>
              </p:cNvSpPr>
              <p:nvPr/>
            </p:nvSpPr>
            <p:spPr bwMode="auto">
              <a:xfrm>
                <a:off x="3573463" y="2022475"/>
                <a:ext cx="762000" cy="1220787"/>
              </a:xfrm>
              <a:custGeom>
                <a:avLst/>
                <a:gdLst>
                  <a:gd name="T0" fmla="*/ 160 w 291"/>
                  <a:gd name="T1" fmla="*/ 28 h 469"/>
                  <a:gd name="T2" fmla="*/ 141 w 291"/>
                  <a:gd name="T3" fmla="*/ 139 h 469"/>
                  <a:gd name="T4" fmla="*/ 119 w 291"/>
                  <a:gd name="T5" fmla="*/ 72 h 469"/>
                  <a:gd name="T6" fmla="*/ 118 w 291"/>
                  <a:gd name="T7" fmla="*/ 71 h 469"/>
                  <a:gd name="T8" fmla="*/ 114 w 291"/>
                  <a:gd name="T9" fmla="*/ 38 h 469"/>
                  <a:gd name="T10" fmla="*/ 112 w 291"/>
                  <a:gd name="T11" fmla="*/ 15 h 469"/>
                  <a:gd name="T12" fmla="*/ 112 w 291"/>
                  <a:gd name="T13" fmla="*/ 52 h 469"/>
                  <a:gd name="T14" fmla="*/ 91 w 291"/>
                  <a:gd name="T15" fmla="*/ 0 h 469"/>
                  <a:gd name="T16" fmla="*/ 73 w 291"/>
                  <a:gd name="T17" fmla="*/ 37 h 469"/>
                  <a:gd name="T18" fmla="*/ 117 w 291"/>
                  <a:gd name="T19" fmla="*/ 72 h 469"/>
                  <a:gd name="T20" fmla="*/ 142 w 291"/>
                  <a:gd name="T21" fmla="*/ 147 h 469"/>
                  <a:gd name="T22" fmla="*/ 29 w 291"/>
                  <a:gd name="T23" fmla="*/ 71 h 469"/>
                  <a:gd name="T24" fmla="*/ 49 w 291"/>
                  <a:gd name="T25" fmla="*/ 105 h 469"/>
                  <a:gd name="T26" fmla="*/ 94 w 291"/>
                  <a:gd name="T27" fmla="*/ 114 h 469"/>
                  <a:gd name="T28" fmla="*/ 142 w 291"/>
                  <a:gd name="T29" fmla="*/ 150 h 469"/>
                  <a:gd name="T30" fmla="*/ 143 w 291"/>
                  <a:gd name="T31" fmla="*/ 152 h 469"/>
                  <a:gd name="T32" fmla="*/ 144 w 291"/>
                  <a:gd name="T33" fmla="*/ 154 h 469"/>
                  <a:gd name="T34" fmla="*/ 167 w 291"/>
                  <a:gd name="T35" fmla="*/ 249 h 469"/>
                  <a:gd name="T36" fmla="*/ 127 w 291"/>
                  <a:gd name="T37" fmla="*/ 222 h 469"/>
                  <a:gd name="T38" fmla="*/ 44 w 291"/>
                  <a:gd name="T39" fmla="*/ 170 h 469"/>
                  <a:gd name="T40" fmla="*/ 0 w 291"/>
                  <a:gd name="T41" fmla="*/ 145 h 469"/>
                  <a:gd name="T42" fmla="*/ 52 w 291"/>
                  <a:gd name="T43" fmla="*/ 177 h 469"/>
                  <a:gd name="T44" fmla="*/ 7 w 291"/>
                  <a:gd name="T45" fmla="*/ 175 h 469"/>
                  <a:gd name="T46" fmla="*/ 53 w 291"/>
                  <a:gd name="T47" fmla="*/ 178 h 469"/>
                  <a:gd name="T48" fmla="*/ 110 w 291"/>
                  <a:gd name="T49" fmla="*/ 214 h 469"/>
                  <a:gd name="T50" fmla="*/ 37 w 291"/>
                  <a:gd name="T51" fmla="*/ 216 h 469"/>
                  <a:gd name="T52" fmla="*/ 115 w 291"/>
                  <a:gd name="T53" fmla="*/ 218 h 469"/>
                  <a:gd name="T54" fmla="*/ 146 w 291"/>
                  <a:gd name="T55" fmla="*/ 238 h 469"/>
                  <a:gd name="T56" fmla="*/ 167 w 291"/>
                  <a:gd name="T57" fmla="*/ 252 h 469"/>
                  <a:gd name="T58" fmla="*/ 182 w 291"/>
                  <a:gd name="T59" fmla="*/ 327 h 469"/>
                  <a:gd name="T60" fmla="*/ 48 w 291"/>
                  <a:gd name="T61" fmla="*/ 297 h 469"/>
                  <a:gd name="T62" fmla="*/ 82 w 291"/>
                  <a:gd name="T63" fmla="*/ 320 h 469"/>
                  <a:gd name="T64" fmla="*/ 129 w 291"/>
                  <a:gd name="T65" fmla="*/ 305 h 469"/>
                  <a:gd name="T66" fmla="*/ 183 w 291"/>
                  <a:gd name="T67" fmla="*/ 332 h 469"/>
                  <a:gd name="T68" fmla="*/ 134 w 291"/>
                  <a:gd name="T69" fmla="*/ 363 h 469"/>
                  <a:gd name="T70" fmla="*/ 161 w 291"/>
                  <a:gd name="T71" fmla="*/ 360 h 469"/>
                  <a:gd name="T72" fmla="*/ 190 w 291"/>
                  <a:gd name="T73" fmla="*/ 366 h 469"/>
                  <a:gd name="T74" fmla="*/ 219 w 291"/>
                  <a:gd name="T75" fmla="*/ 466 h 469"/>
                  <a:gd name="T76" fmla="*/ 192 w 291"/>
                  <a:gd name="T77" fmla="*/ 359 h 469"/>
                  <a:gd name="T78" fmla="*/ 252 w 291"/>
                  <a:gd name="T79" fmla="*/ 315 h 469"/>
                  <a:gd name="T80" fmla="*/ 211 w 291"/>
                  <a:gd name="T81" fmla="*/ 331 h 469"/>
                  <a:gd name="T82" fmla="*/ 186 w 291"/>
                  <a:gd name="T83" fmla="*/ 332 h 469"/>
                  <a:gd name="T84" fmla="*/ 179 w 291"/>
                  <a:gd name="T85" fmla="*/ 298 h 469"/>
                  <a:gd name="T86" fmla="*/ 226 w 291"/>
                  <a:gd name="T87" fmla="*/ 239 h 469"/>
                  <a:gd name="T88" fmla="*/ 291 w 291"/>
                  <a:gd name="T89" fmla="*/ 193 h 469"/>
                  <a:gd name="T90" fmla="*/ 275 w 291"/>
                  <a:gd name="T91" fmla="*/ 209 h 469"/>
                  <a:gd name="T92" fmla="*/ 216 w 291"/>
                  <a:gd name="T93" fmla="*/ 243 h 469"/>
                  <a:gd name="T94" fmla="*/ 176 w 291"/>
                  <a:gd name="T95" fmla="*/ 281 h 469"/>
                  <a:gd name="T96" fmla="*/ 171 w 291"/>
                  <a:gd name="T97" fmla="*/ 194 h 469"/>
                  <a:gd name="T98" fmla="*/ 214 w 291"/>
                  <a:gd name="T99" fmla="*/ 156 h 469"/>
                  <a:gd name="T100" fmla="*/ 173 w 291"/>
                  <a:gd name="T101" fmla="*/ 188 h 469"/>
                  <a:gd name="T102" fmla="*/ 218 w 291"/>
                  <a:gd name="T103" fmla="*/ 130 h 469"/>
                  <a:gd name="T104" fmla="*/ 248 w 291"/>
                  <a:gd name="T105" fmla="*/ 96 h 469"/>
                  <a:gd name="T106" fmla="*/ 184 w 291"/>
                  <a:gd name="T107" fmla="*/ 163 h 469"/>
                  <a:gd name="T108" fmla="*/ 157 w 291"/>
                  <a:gd name="T109" fmla="*/ 191 h 469"/>
                  <a:gd name="T110" fmla="*/ 143 w 291"/>
                  <a:gd name="T111" fmla="*/ 111 h 469"/>
                  <a:gd name="T112" fmla="*/ 165 w 291"/>
                  <a:gd name="T113" fmla="*/ 65 h 469"/>
                  <a:gd name="T114" fmla="*/ 144 w 291"/>
                  <a:gd name="T115" fmla="*/ 106 h 469"/>
                  <a:gd name="T116" fmla="*/ 160 w 291"/>
                  <a:gd name="T117" fmla="*/ 28 h 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91" h="469">
                    <a:moveTo>
                      <a:pt x="160" y="28"/>
                    </a:moveTo>
                    <a:cubicBezTo>
                      <a:pt x="161" y="28"/>
                      <a:pt x="160" y="27"/>
                      <a:pt x="160" y="28"/>
                    </a:cubicBezTo>
                    <a:cubicBezTo>
                      <a:pt x="154" y="48"/>
                      <a:pt x="148" y="69"/>
                      <a:pt x="145" y="90"/>
                    </a:cubicBezTo>
                    <a:cubicBezTo>
                      <a:pt x="142" y="106"/>
                      <a:pt x="140" y="123"/>
                      <a:pt x="141" y="139"/>
                    </a:cubicBezTo>
                    <a:cubicBezTo>
                      <a:pt x="137" y="126"/>
                      <a:pt x="133" y="114"/>
                      <a:pt x="129" y="102"/>
                    </a:cubicBezTo>
                    <a:cubicBezTo>
                      <a:pt x="125" y="92"/>
                      <a:pt x="122" y="82"/>
                      <a:pt x="119" y="72"/>
                    </a:cubicBezTo>
                    <a:cubicBezTo>
                      <a:pt x="119" y="72"/>
                      <a:pt x="119" y="71"/>
                      <a:pt x="118" y="71"/>
                    </a:cubicBezTo>
                    <a:cubicBezTo>
                      <a:pt x="118" y="71"/>
                      <a:pt x="118" y="71"/>
                      <a:pt x="118" y="71"/>
                    </a:cubicBezTo>
                    <a:cubicBezTo>
                      <a:pt x="116" y="65"/>
                      <a:pt x="114" y="59"/>
                      <a:pt x="112" y="53"/>
                    </a:cubicBezTo>
                    <a:cubicBezTo>
                      <a:pt x="115" y="48"/>
                      <a:pt x="114" y="43"/>
                      <a:pt x="114" y="38"/>
                    </a:cubicBezTo>
                    <a:cubicBezTo>
                      <a:pt x="113" y="30"/>
                      <a:pt x="113" y="23"/>
                      <a:pt x="112" y="15"/>
                    </a:cubicBezTo>
                    <a:cubicBezTo>
                      <a:pt x="112" y="15"/>
                      <a:pt x="112" y="15"/>
                      <a:pt x="112" y="15"/>
                    </a:cubicBezTo>
                    <a:cubicBezTo>
                      <a:pt x="112" y="21"/>
                      <a:pt x="112" y="27"/>
                      <a:pt x="113" y="34"/>
                    </a:cubicBezTo>
                    <a:cubicBezTo>
                      <a:pt x="113" y="40"/>
                      <a:pt x="114" y="46"/>
                      <a:pt x="112" y="52"/>
                    </a:cubicBezTo>
                    <a:cubicBezTo>
                      <a:pt x="106" y="35"/>
                      <a:pt x="99" y="17"/>
                      <a:pt x="91" y="0"/>
                    </a:cubicBezTo>
                    <a:cubicBezTo>
                      <a:pt x="91" y="0"/>
                      <a:pt x="91" y="0"/>
                      <a:pt x="91" y="0"/>
                    </a:cubicBezTo>
                    <a:cubicBezTo>
                      <a:pt x="100" y="23"/>
                      <a:pt x="108" y="46"/>
                      <a:pt x="116" y="70"/>
                    </a:cubicBezTo>
                    <a:cubicBezTo>
                      <a:pt x="100" y="62"/>
                      <a:pt x="85" y="50"/>
                      <a:pt x="73" y="37"/>
                    </a:cubicBezTo>
                    <a:cubicBezTo>
                      <a:pt x="73" y="37"/>
                      <a:pt x="73" y="37"/>
                      <a:pt x="73" y="37"/>
                    </a:cubicBezTo>
                    <a:cubicBezTo>
                      <a:pt x="85" y="52"/>
                      <a:pt x="100" y="63"/>
                      <a:pt x="117" y="72"/>
                    </a:cubicBezTo>
                    <a:cubicBezTo>
                      <a:pt x="119" y="78"/>
                      <a:pt x="121" y="84"/>
                      <a:pt x="123" y="91"/>
                    </a:cubicBezTo>
                    <a:cubicBezTo>
                      <a:pt x="129" y="109"/>
                      <a:pt x="136" y="128"/>
                      <a:pt x="142" y="147"/>
                    </a:cubicBezTo>
                    <a:cubicBezTo>
                      <a:pt x="106" y="119"/>
                      <a:pt x="69" y="92"/>
                      <a:pt x="29" y="71"/>
                    </a:cubicBezTo>
                    <a:cubicBezTo>
                      <a:pt x="29" y="71"/>
                      <a:pt x="29" y="71"/>
                      <a:pt x="29" y="71"/>
                    </a:cubicBezTo>
                    <a:cubicBezTo>
                      <a:pt x="50" y="84"/>
                      <a:pt x="71" y="97"/>
                      <a:pt x="91" y="112"/>
                    </a:cubicBezTo>
                    <a:cubicBezTo>
                      <a:pt x="77" y="108"/>
                      <a:pt x="63" y="106"/>
                      <a:pt x="49" y="105"/>
                    </a:cubicBezTo>
                    <a:cubicBezTo>
                      <a:pt x="48" y="105"/>
                      <a:pt x="48" y="105"/>
                      <a:pt x="49" y="105"/>
                    </a:cubicBezTo>
                    <a:cubicBezTo>
                      <a:pt x="64" y="107"/>
                      <a:pt x="79" y="110"/>
                      <a:pt x="94" y="114"/>
                    </a:cubicBezTo>
                    <a:cubicBezTo>
                      <a:pt x="95" y="114"/>
                      <a:pt x="95" y="114"/>
                      <a:pt x="95" y="114"/>
                    </a:cubicBezTo>
                    <a:cubicBezTo>
                      <a:pt x="111" y="125"/>
                      <a:pt x="127" y="137"/>
                      <a:pt x="142" y="150"/>
                    </a:cubicBezTo>
                    <a:cubicBezTo>
                      <a:pt x="142" y="150"/>
                      <a:pt x="142" y="150"/>
                      <a:pt x="143" y="150"/>
                    </a:cubicBezTo>
                    <a:cubicBezTo>
                      <a:pt x="143" y="150"/>
                      <a:pt x="143" y="151"/>
                      <a:pt x="143" y="152"/>
                    </a:cubicBezTo>
                    <a:cubicBezTo>
                      <a:pt x="143" y="152"/>
                      <a:pt x="143" y="153"/>
                      <a:pt x="144" y="154"/>
                    </a:cubicBezTo>
                    <a:cubicBezTo>
                      <a:pt x="144" y="154"/>
                      <a:pt x="144" y="154"/>
                      <a:pt x="144" y="154"/>
                    </a:cubicBezTo>
                    <a:cubicBezTo>
                      <a:pt x="147" y="163"/>
                      <a:pt x="150" y="172"/>
                      <a:pt x="152" y="181"/>
                    </a:cubicBezTo>
                    <a:cubicBezTo>
                      <a:pt x="158" y="203"/>
                      <a:pt x="162" y="226"/>
                      <a:pt x="167" y="249"/>
                    </a:cubicBezTo>
                    <a:cubicBezTo>
                      <a:pt x="161" y="243"/>
                      <a:pt x="154" y="239"/>
                      <a:pt x="147" y="235"/>
                    </a:cubicBezTo>
                    <a:cubicBezTo>
                      <a:pt x="141" y="231"/>
                      <a:pt x="134" y="226"/>
                      <a:pt x="127" y="222"/>
                    </a:cubicBezTo>
                    <a:cubicBezTo>
                      <a:pt x="113" y="212"/>
                      <a:pt x="99" y="203"/>
                      <a:pt x="85" y="195"/>
                    </a:cubicBezTo>
                    <a:cubicBezTo>
                      <a:pt x="71" y="186"/>
                      <a:pt x="58" y="178"/>
                      <a:pt x="44" y="170"/>
                    </a:cubicBezTo>
                    <a:cubicBezTo>
                      <a:pt x="30" y="161"/>
                      <a:pt x="15" y="152"/>
                      <a:pt x="0" y="145"/>
                    </a:cubicBezTo>
                    <a:cubicBezTo>
                      <a:pt x="0" y="144"/>
                      <a:pt x="0" y="145"/>
                      <a:pt x="0" y="145"/>
                    </a:cubicBezTo>
                    <a:cubicBezTo>
                      <a:pt x="13" y="154"/>
                      <a:pt x="28" y="162"/>
                      <a:pt x="42" y="171"/>
                    </a:cubicBezTo>
                    <a:cubicBezTo>
                      <a:pt x="46" y="173"/>
                      <a:pt x="49" y="175"/>
                      <a:pt x="52" y="177"/>
                    </a:cubicBezTo>
                    <a:cubicBezTo>
                      <a:pt x="37" y="179"/>
                      <a:pt x="22" y="177"/>
                      <a:pt x="7" y="174"/>
                    </a:cubicBezTo>
                    <a:cubicBezTo>
                      <a:pt x="7" y="174"/>
                      <a:pt x="7" y="174"/>
                      <a:pt x="7" y="175"/>
                    </a:cubicBezTo>
                    <a:cubicBezTo>
                      <a:pt x="21" y="180"/>
                      <a:pt x="38" y="180"/>
                      <a:pt x="53" y="179"/>
                    </a:cubicBezTo>
                    <a:cubicBezTo>
                      <a:pt x="53" y="178"/>
                      <a:pt x="53" y="178"/>
                      <a:pt x="53" y="178"/>
                    </a:cubicBezTo>
                    <a:cubicBezTo>
                      <a:pt x="64" y="184"/>
                      <a:pt x="74" y="191"/>
                      <a:pt x="85" y="198"/>
                    </a:cubicBezTo>
                    <a:cubicBezTo>
                      <a:pt x="93" y="203"/>
                      <a:pt x="102" y="209"/>
                      <a:pt x="110" y="214"/>
                    </a:cubicBezTo>
                    <a:cubicBezTo>
                      <a:pt x="86" y="208"/>
                      <a:pt x="61" y="209"/>
                      <a:pt x="37" y="216"/>
                    </a:cubicBezTo>
                    <a:cubicBezTo>
                      <a:pt x="37" y="216"/>
                      <a:pt x="37" y="216"/>
                      <a:pt x="37" y="216"/>
                    </a:cubicBezTo>
                    <a:cubicBezTo>
                      <a:pt x="63" y="209"/>
                      <a:pt x="90" y="211"/>
                      <a:pt x="115" y="218"/>
                    </a:cubicBezTo>
                    <a:cubicBezTo>
                      <a:pt x="115" y="218"/>
                      <a:pt x="115" y="218"/>
                      <a:pt x="115" y="218"/>
                    </a:cubicBezTo>
                    <a:cubicBezTo>
                      <a:pt x="119" y="220"/>
                      <a:pt x="122" y="222"/>
                      <a:pt x="126" y="225"/>
                    </a:cubicBezTo>
                    <a:cubicBezTo>
                      <a:pt x="133" y="229"/>
                      <a:pt x="139" y="234"/>
                      <a:pt x="146" y="238"/>
                    </a:cubicBezTo>
                    <a:cubicBezTo>
                      <a:pt x="153" y="243"/>
                      <a:pt x="160" y="249"/>
                      <a:pt x="167" y="252"/>
                    </a:cubicBezTo>
                    <a:cubicBezTo>
                      <a:pt x="167" y="252"/>
                      <a:pt x="167" y="252"/>
                      <a:pt x="167" y="252"/>
                    </a:cubicBezTo>
                    <a:cubicBezTo>
                      <a:pt x="169" y="260"/>
                      <a:pt x="170" y="267"/>
                      <a:pt x="172" y="275"/>
                    </a:cubicBezTo>
                    <a:cubicBezTo>
                      <a:pt x="175" y="292"/>
                      <a:pt x="178" y="310"/>
                      <a:pt x="182" y="327"/>
                    </a:cubicBezTo>
                    <a:cubicBezTo>
                      <a:pt x="143" y="299"/>
                      <a:pt x="95" y="288"/>
                      <a:pt x="48" y="296"/>
                    </a:cubicBezTo>
                    <a:cubicBezTo>
                      <a:pt x="48" y="296"/>
                      <a:pt x="48" y="297"/>
                      <a:pt x="48" y="297"/>
                    </a:cubicBezTo>
                    <a:cubicBezTo>
                      <a:pt x="75" y="293"/>
                      <a:pt x="102" y="295"/>
                      <a:pt x="127" y="303"/>
                    </a:cubicBezTo>
                    <a:cubicBezTo>
                      <a:pt x="113" y="311"/>
                      <a:pt x="98" y="317"/>
                      <a:pt x="82" y="320"/>
                    </a:cubicBezTo>
                    <a:cubicBezTo>
                      <a:pt x="82" y="320"/>
                      <a:pt x="82" y="320"/>
                      <a:pt x="82" y="320"/>
                    </a:cubicBezTo>
                    <a:cubicBezTo>
                      <a:pt x="98" y="317"/>
                      <a:pt x="114" y="312"/>
                      <a:pt x="129" y="305"/>
                    </a:cubicBezTo>
                    <a:cubicBezTo>
                      <a:pt x="129" y="304"/>
                      <a:pt x="129" y="304"/>
                      <a:pt x="129" y="304"/>
                    </a:cubicBezTo>
                    <a:cubicBezTo>
                      <a:pt x="149" y="310"/>
                      <a:pt x="167" y="320"/>
                      <a:pt x="183" y="332"/>
                    </a:cubicBezTo>
                    <a:cubicBezTo>
                      <a:pt x="185" y="342"/>
                      <a:pt x="187" y="352"/>
                      <a:pt x="189" y="362"/>
                    </a:cubicBezTo>
                    <a:cubicBezTo>
                      <a:pt x="172" y="355"/>
                      <a:pt x="151" y="358"/>
                      <a:pt x="134" y="363"/>
                    </a:cubicBezTo>
                    <a:cubicBezTo>
                      <a:pt x="134" y="363"/>
                      <a:pt x="134" y="363"/>
                      <a:pt x="134" y="363"/>
                    </a:cubicBezTo>
                    <a:cubicBezTo>
                      <a:pt x="143" y="361"/>
                      <a:pt x="152" y="360"/>
                      <a:pt x="161" y="360"/>
                    </a:cubicBezTo>
                    <a:cubicBezTo>
                      <a:pt x="170" y="360"/>
                      <a:pt x="181" y="360"/>
                      <a:pt x="190" y="364"/>
                    </a:cubicBezTo>
                    <a:cubicBezTo>
                      <a:pt x="190" y="365"/>
                      <a:pt x="190" y="365"/>
                      <a:pt x="190" y="366"/>
                    </a:cubicBezTo>
                    <a:cubicBezTo>
                      <a:pt x="197" y="400"/>
                      <a:pt x="205" y="434"/>
                      <a:pt x="216" y="467"/>
                    </a:cubicBezTo>
                    <a:cubicBezTo>
                      <a:pt x="216" y="469"/>
                      <a:pt x="219" y="468"/>
                      <a:pt x="219" y="466"/>
                    </a:cubicBezTo>
                    <a:cubicBezTo>
                      <a:pt x="210" y="435"/>
                      <a:pt x="202" y="404"/>
                      <a:pt x="195" y="373"/>
                    </a:cubicBezTo>
                    <a:cubicBezTo>
                      <a:pt x="194" y="368"/>
                      <a:pt x="193" y="364"/>
                      <a:pt x="192" y="359"/>
                    </a:cubicBezTo>
                    <a:cubicBezTo>
                      <a:pt x="196" y="347"/>
                      <a:pt x="204" y="338"/>
                      <a:pt x="215" y="331"/>
                    </a:cubicBezTo>
                    <a:cubicBezTo>
                      <a:pt x="227" y="323"/>
                      <a:pt x="239" y="320"/>
                      <a:pt x="252" y="315"/>
                    </a:cubicBezTo>
                    <a:cubicBezTo>
                      <a:pt x="252" y="315"/>
                      <a:pt x="252" y="315"/>
                      <a:pt x="251" y="315"/>
                    </a:cubicBezTo>
                    <a:cubicBezTo>
                      <a:pt x="237" y="318"/>
                      <a:pt x="223" y="323"/>
                      <a:pt x="211" y="331"/>
                    </a:cubicBezTo>
                    <a:cubicBezTo>
                      <a:pt x="203" y="337"/>
                      <a:pt x="195" y="345"/>
                      <a:pt x="191" y="355"/>
                    </a:cubicBezTo>
                    <a:cubicBezTo>
                      <a:pt x="190" y="347"/>
                      <a:pt x="188" y="340"/>
                      <a:pt x="186" y="332"/>
                    </a:cubicBezTo>
                    <a:cubicBezTo>
                      <a:pt x="187" y="331"/>
                      <a:pt x="187" y="330"/>
                      <a:pt x="186" y="330"/>
                    </a:cubicBezTo>
                    <a:cubicBezTo>
                      <a:pt x="184" y="319"/>
                      <a:pt x="182" y="308"/>
                      <a:pt x="179" y="298"/>
                    </a:cubicBezTo>
                    <a:cubicBezTo>
                      <a:pt x="181" y="286"/>
                      <a:pt x="185" y="276"/>
                      <a:pt x="192" y="267"/>
                    </a:cubicBezTo>
                    <a:cubicBezTo>
                      <a:pt x="201" y="255"/>
                      <a:pt x="214" y="247"/>
                      <a:pt x="226" y="239"/>
                    </a:cubicBezTo>
                    <a:cubicBezTo>
                      <a:pt x="238" y="232"/>
                      <a:pt x="250" y="225"/>
                      <a:pt x="263" y="218"/>
                    </a:cubicBezTo>
                    <a:cubicBezTo>
                      <a:pt x="273" y="212"/>
                      <a:pt x="286" y="204"/>
                      <a:pt x="291" y="193"/>
                    </a:cubicBezTo>
                    <a:cubicBezTo>
                      <a:pt x="291" y="193"/>
                      <a:pt x="291" y="193"/>
                      <a:pt x="291" y="193"/>
                    </a:cubicBezTo>
                    <a:cubicBezTo>
                      <a:pt x="286" y="199"/>
                      <a:pt x="281" y="205"/>
                      <a:pt x="275" y="209"/>
                    </a:cubicBezTo>
                    <a:cubicBezTo>
                      <a:pt x="268" y="214"/>
                      <a:pt x="261" y="217"/>
                      <a:pt x="254" y="221"/>
                    </a:cubicBezTo>
                    <a:cubicBezTo>
                      <a:pt x="241" y="228"/>
                      <a:pt x="228" y="235"/>
                      <a:pt x="216" y="243"/>
                    </a:cubicBezTo>
                    <a:cubicBezTo>
                      <a:pt x="200" y="253"/>
                      <a:pt x="182" y="270"/>
                      <a:pt x="178" y="290"/>
                    </a:cubicBezTo>
                    <a:cubicBezTo>
                      <a:pt x="177" y="287"/>
                      <a:pt x="177" y="284"/>
                      <a:pt x="176" y="281"/>
                    </a:cubicBezTo>
                    <a:cubicBezTo>
                      <a:pt x="172" y="263"/>
                      <a:pt x="169" y="244"/>
                      <a:pt x="165" y="226"/>
                    </a:cubicBezTo>
                    <a:cubicBezTo>
                      <a:pt x="165" y="215"/>
                      <a:pt x="167" y="204"/>
                      <a:pt x="171" y="194"/>
                    </a:cubicBezTo>
                    <a:cubicBezTo>
                      <a:pt x="177" y="187"/>
                      <a:pt x="183" y="180"/>
                      <a:pt x="190" y="174"/>
                    </a:cubicBezTo>
                    <a:cubicBezTo>
                      <a:pt x="198" y="167"/>
                      <a:pt x="207" y="162"/>
                      <a:pt x="214" y="156"/>
                    </a:cubicBezTo>
                    <a:cubicBezTo>
                      <a:pt x="215" y="156"/>
                      <a:pt x="214" y="156"/>
                      <a:pt x="214" y="156"/>
                    </a:cubicBezTo>
                    <a:cubicBezTo>
                      <a:pt x="200" y="163"/>
                      <a:pt x="183" y="174"/>
                      <a:pt x="173" y="188"/>
                    </a:cubicBezTo>
                    <a:cubicBezTo>
                      <a:pt x="177" y="179"/>
                      <a:pt x="182" y="170"/>
                      <a:pt x="189" y="162"/>
                    </a:cubicBezTo>
                    <a:cubicBezTo>
                      <a:pt x="197" y="150"/>
                      <a:pt x="208" y="140"/>
                      <a:pt x="218" y="130"/>
                    </a:cubicBezTo>
                    <a:cubicBezTo>
                      <a:pt x="228" y="119"/>
                      <a:pt x="239" y="108"/>
                      <a:pt x="248" y="96"/>
                    </a:cubicBezTo>
                    <a:cubicBezTo>
                      <a:pt x="248" y="96"/>
                      <a:pt x="248" y="96"/>
                      <a:pt x="248" y="96"/>
                    </a:cubicBezTo>
                    <a:cubicBezTo>
                      <a:pt x="236" y="106"/>
                      <a:pt x="225" y="117"/>
                      <a:pt x="214" y="128"/>
                    </a:cubicBezTo>
                    <a:cubicBezTo>
                      <a:pt x="203" y="139"/>
                      <a:pt x="192" y="150"/>
                      <a:pt x="184" y="163"/>
                    </a:cubicBezTo>
                    <a:cubicBezTo>
                      <a:pt x="173" y="179"/>
                      <a:pt x="164" y="198"/>
                      <a:pt x="163" y="218"/>
                    </a:cubicBezTo>
                    <a:cubicBezTo>
                      <a:pt x="161" y="209"/>
                      <a:pt x="159" y="200"/>
                      <a:pt x="157" y="191"/>
                    </a:cubicBezTo>
                    <a:cubicBezTo>
                      <a:pt x="153" y="175"/>
                      <a:pt x="149" y="160"/>
                      <a:pt x="144" y="145"/>
                    </a:cubicBezTo>
                    <a:cubicBezTo>
                      <a:pt x="143" y="134"/>
                      <a:pt x="142" y="123"/>
                      <a:pt x="143" y="111"/>
                    </a:cubicBezTo>
                    <a:cubicBezTo>
                      <a:pt x="145" y="103"/>
                      <a:pt x="147" y="96"/>
                      <a:pt x="151" y="89"/>
                    </a:cubicBezTo>
                    <a:cubicBezTo>
                      <a:pt x="155" y="81"/>
                      <a:pt x="161" y="73"/>
                      <a:pt x="165" y="65"/>
                    </a:cubicBezTo>
                    <a:cubicBezTo>
                      <a:pt x="166" y="65"/>
                      <a:pt x="165" y="65"/>
                      <a:pt x="165" y="65"/>
                    </a:cubicBezTo>
                    <a:cubicBezTo>
                      <a:pt x="156" y="77"/>
                      <a:pt x="147" y="91"/>
                      <a:pt x="144" y="106"/>
                    </a:cubicBezTo>
                    <a:cubicBezTo>
                      <a:pt x="144" y="101"/>
                      <a:pt x="145" y="95"/>
                      <a:pt x="146" y="90"/>
                    </a:cubicBezTo>
                    <a:cubicBezTo>
                      <a:pt x="149" y="69"/>
                      <a:pt x="155" y="48"/>
                      <a:pt x="160" y="28"/>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9" name="Group 8"/>
            <p:cNvGrpSpPr/>
            <p:nvPr/>
          </p:nvGrpSpPr>
          <p:grpSpPr>
            <a:xfrm rot="4611116">
              <a:off x="3368061" y="4243240"/>
              <a:ext cx="1732244" cy="1854201"/>
              <a:chOff x="7159625" y="2717800"/>
              <a:chExt cx="1217613" cy="1303338"/>
            </a:xfrm>
            <a:effectLst>
              <a:outerShdw blurRad="127000" dist="63500" dir="8100000" algn="tr" rotWithShape="0">
                <a:prstClr val="black">
                  <a:alpha val="20000"/>
                </a:prstClr>
              </a:outerShdw>
            </a:effectLst>
          </p:grpSpPr>
          <p:sp>
            <p:nvSpPr>
              <p:cNvPr id="85" name="Freeform 16"/>
              <p:cNvSpPr>
                <a:spLocks noEditPoints="1"/>
              </p:cNvSpPr>
              <p:nvPr/>
            </p:nvSpPr>
            <p:spPr bwMode="auto">
              <a:xfrm>
                <a:off x="7159625" y="2717800"/>
                <a:ext cx="1217613" cy="1168400"/>
              </a:xfrm>
              <a:custGeom>
                <a:avLst/>
                <a:gdLst>
                  <a:gd name="T0" fmla="*/ 424 w 467"/>
                  <a:gd name="T1" fmla="*/ 167 h 448"/>
                  <a:gd name="T2" fmla="*/ 408 w 467"/>
                  <a:gd name="T3" fmla="*/ 163 h 448"/>
                  <a:gd name="T4" fmla="*/ 394 w 467"/>
                  <a:gd name="T5" fmla="*/ 162 h 448"/>
                  <a:gd name="T6" fmla="*/ 379 w 467"/>
                  <a:gd name="T7" fmla="*/ 163 h 448"/>
                  <a:gd name="T8" fmla="*/ 369 w 467"/>
                  <a:gd name="T9" fmla="*/ 163 h 448"/>
                  <a:gd name="T10" fmla="*/ 350 w 467"/>
                  <a:gd name="T11" fmla="*/ 173 h 448"/>
                  <a:gd name="T12" fmla="*/ 322 w 467"/>
                  <a:gd name="T13" fmla="*/ 152 h 448"/>
                  <a:gd name="T14" fmla="*/ 321 w 467"/>
                  <a:gd name="T15" fmla="*/ 127 h 448"/>
                  <a:gd name="T16" fmla="*/ 312 w 467"/>
                  <a:gd name="T17" fmla="*/ 129 h 448"/>
                  <a:gd name="T18" fmla="*/ 304 w 467"/>
                  <a:gd name="T19" fmla="*/ 101 h 448"/>
                  <a:gd name="T20" fmla="*/ 281 w 467"/>
                  <a:gd name="T21" fmla="*/ 65 h 448"/>
                  <a:gd name="T22" fmla="*/ 262 w 467"/>
                  <a:gd name="T23" fmla="*/ 44 h 448"/>
                  <a:gd name="T24" fmla="*/ 235 w 467"/>
                  <a:gd name="T25" fmla="*/ 25 h 448"/>
                  <a:gd name="T26" fmla="*/ 210 w 467"/>
                  <a:gd name="T27" fmla="*/ 15 h 448"/>
                  <a:gd name="T28" fmla="*/ 189 w 467"/>
                  <a:gd name="T29" fmla="*/ 0 h 448"/>
                  <a:gd name="T30" fmla="*/ 187 w 467"/>
                  <a:gd name="T31" fmla="*/ 20 h 448"/>
                  <a:gd name="T32" fmla="*/ 181 w 467"/>
                  <a:gd name="T33" fmla="*/ 32 h 448"/>
                  <a:gd name="T34" fmla="*/ 173 w 467"/>
                  <a:gd name="T35" fmla="*/ 45 h 448"/>
                  <a:gd name="T36" fmla="*/ 168 w 467"/>
                  <a:gd name="T37" fmla="*/ 64 h 448"/>
                  <a:gd name="T38" fmla="*/ 160 w 467"/>
                  <a:gd name="T39" fmla="*/ 65 h 448"/>
                  <a:gd name="T40" fmla="*/ 155 w 467"/>
                  <a:gd name="T41" fmla="*/ 79 h 448"/>
                  <a:gd name="T42" fmla="*/ 141 w 467"/>
                  <a:gd name="T43" fmla="*/ 106 h 448"/>
                  <a:gd name="T44" fmla="*/ 138 w 467"/>
                  <a:gd name="T45" fmla="*/ 129 h 448"/>
                  <a:gd name="T46" fmla="*/ 136 w 467"/>
                  <a:gd name="T47" fmla="*/ 175 h 448"/>
                  <a:gd name="T48" fmla="*/ 142 w 467"/>
                  <a:gd name="T49" fmla="*/ 220 h 448"/>
                  <a:gd name="T50" fmla="*/ 92 w 467"/>
                  <a:gd name="T51" fmla="*/ 182 h 448"/>
                  <a:gd name="T52" fmla="*/ 58 w 467"/>
                  <a:gd name="T53" fmla="*/ 174 h 448"/>
                  <a:gd name="T54" fmla="*/ 38 w 467"/>
                  <a:gd name="T55" fmla="*/ 169 h 448"/>
                  <a:gd name="T56" fmla="*/ 6 w 467"/>
                  <a:gd name="T57" fmla="*/ 164 h 448"/>
                  <a:gd name="T58" fmla="*/ 10 w 467"/>
                  <a:gd name="T59" fmla="*/ 187 h 448"/>
                  <a:gd name="T60" fmla="*/ 13 w 467"/>
                  <a:gd name="T61" fmla="*/ 210 h 448"/>
                  <a:gd name="T62" fmla="*/ 8 w 467"/>
                  <a:gd name="T63" fmla="*/ 232 h 448"/>
                  <a:gd name="T64" fmla="*/ 11 w 467"/>
                  <a:gd name="T65" fmla="*/ 260 h 448"/>
                  <a:gd name="T66" fmla="*/ 25 w 467"/>
                  <a:gd name="T67" fmla="*/ 298 h 448"/>
                  <a:gd name="T68" fmla="*/ 32 w 467"/>
                  <a:gd name="T69" fmla="*/ 334 h 448"/>
                  <a:gd name="T70" fmla="*/ 40 w 467"/>
                  <a:gd name="T71" fmla="*/ 357 h 448"/>
                  <a:gd name="T72" fmla="*/ 53 w 467"/>
                  <a:gd name="T73" fmla="*/ 377 h 448"/>
                  <a:gd name="T74" fmla="*/ 89 w 467"/>
                  <a:gd name="T75" fmla="*/ 413 h 448"/>
                  <a:gd name="T76" fmla="*/ 127 w 467"/>
                  <a:gd name="T77" fmla="*/ 430 h 448"/>
                  <a:gd name="T78" fmla="*/ 134 w 467"/>
                  <a:gd name="T79" fmla="*/ 444 h 448"/>
                  <a:gd name="T80" fmla="*/ 228 w 467"/>
                  <a:gd name="T81" fmla="*/ 412 h 448"/>
                  <a:gd name="T82" fmla="*/ 258 w 467"/>
                  <a:gd name="T83" fmla="*/ 431 h 448"/>
                  <a:gd name="T84" fmla="*/ 304 w 467"/>
                  <a:gd name="T85" fmla="*/ 444 h 448"/>
                  <a:gd name="T86" fmla="*/ 326 w 467"/>
                  <a:gd name="T87" fmla="*/ 424 h 448"/>
                  <a:gd name="T88" fmla="*/ 350 w 467"/>
                  <a:gd name="T89" fmla="*/ 422 h 448"/>
                  <a:gd name="T90" fmla="*/ 378 w 467"/>
                  <a:gd name="T91" fmla="*/ 407 h 448"/>
                  <a:gd name="T92" fmla="*/ 401 w 467"/>
                  <a:gd name="T93" fmla="*/ 395 h 448"/>
                  <a:gd name="T94" fmla="*/ 409 w 467"/>
                  <a:gd name="T95" fmla="*/ 358 h 448"/>
                  <a:gd name="T96" fmla="*/ 429 w 467"/>
                  <a:gd name="T97" fmla="*/ 338 h 448"/>
                  <a:gd name="T98" fmla="*/ 452 w 467"/>
                  <a:gd name="T99" fmla="*/ 278 h 448"/>
                  <a:gd name="T100" fmla="*/ 451 w 467"/>
                  <a:gd name="T101" fmla="*/ 254 h 448"/>
                  <a:gd name="T102" fmla="*/ 455 w 467"/>
                  <a:gd name="T103" fmla="*/ 222 h 448"/>
                  <a:gd name="T104" fmla="*/ 455 w 467"/>
                  <a:gd name="T105" fmla="*/ 210 h 448"/>
                  <a:gd name="T106" fmla="*/ 457 w 467"/>
                  <a:gd name="T107" fmla="*/ 193 h 448"/>
                  <a:gd name="T108" fmla="*/ 466 w 467"/>
                  <a:gd name="T109" fmla="*/ 154 h 448"/>
                  <a:gd name="T110" fmla="*/ 220 w 467"/>
                  <a:gd name="T111" fmla="*/ 401 h 448"/>
                  <a:gd name="T112" fmla="*/ 221 w 467"/>
                  <a:gd name="T113" fmla="*/ 402 h 4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67" h="448">
                    <a:moveTo>
                      <a:pt x="464" y="152"/>
                    </a:moveTo>
                    <a:cubicBezTo>
                      <a:pt x="457" y="155"/>
                      <a:pt x="451" y="159"/>
                      <a:pt x="444" y="162"/>
                    </a:cubicBezTo>
                    <a:cubicBezTo>
                      <a:pt x="440" y="163"/>
                      <a:pt x="428" y="169"/>
                      <a:pt x="424" y="167"/>
                    </a:cubicBezTo>
                    <a:cubicBezTo>
                      <a:pt x="424" y="165"/>
                      <a:pt x="423" y="162"/>
                      <a:pt x="422" y="160"/>
                    </a:cubicBezTo>
                    <a:cubicBezTo>
                      <a:pt x="422" y="158"/>
                      <a:pt x="419" y="156"/>
                      <a:pt x="417" y="158"/>
                    </a:cubicBezTo>
                    <a:cubicBezTo>
                      <a:pt x="414" y="159"/>
                      <a:pt x="411" y="161"/>
                      <a:pt x="408" y="163"/>
                    </a:cubicBezTo>
                    <a:cubicBezTo>
                      <a:pt x="408" y="162"/>
                      <a:pt x="408" y="161"/>
                      <a:pt x="408" y="160"/>
                    </a:cubicBezTo>
                    <a:cubicBezTo>
                      <a:pt x="409" y="158"/>
                      <a:pt x="407" y="155"/>
                      <a:pt x="404" y="156"/>
                    </a:cubicBezTo>
                    <a:cubicBezTo>
                      <a:pt x="401" y="157"/>
                      <a:pt x="397" y="159"/>
                      <a:pt x="394" y="162"/>
                    </a:cubicBezTo>
                    <a:cubicBezTo>
                      <a:pt x="394" y="161"/>
                      <a:pt x="394" y="160"/>
                      <a:pt x="394" y="159"/>
                    </a:cubicBezTo>
                    <a:cubicBezTo>
                      <a:pt x="394" y="156"/>
                      <a:pt x="390" y="154"/>
                      <a:pt x="387" y="156"/>
                    </a:cubicBezTo>
                    <a:cubicBezTo>
                      <a:pt x="385" y="159"/>
                      <a:pt x="382" y="161"/>
                      <a:pt x="379" y="163"/>
                    </a:cubicBezTo>
                    <a:cubicBezTo>
                      <a:pt x="379" y="163"/>
                      <a:pt x="377" y="165"/>
                      <a:pt x="375" y="166"/>
                    </a:cubicBezTo>
                    <a:cubicBezTo>
                      <a:pt x="375" y="165"/>
                      <a:pt x="375" y="165"/>
                      <a:pt x="374" y="164"/>
                    </a:cubicBezTo>
                    <a:cubicBezTo>
                      <a:pt x="373" y="161"/>
                      <a:pt x="370" y="161"/>
                      <a:pt x="369" y="163"/>
                    </a:cubicBezTo>
                    <a:cubicBezTo>
                      <a:pt x="364" y="167"/>
                      <a:pt x="359" y="172"/>
                      <a:pt x="356" y="178"/>
                    </a:cubicBezTo>
                    <a:cubicBezTo>
                      <a:pt x="356" y="177"/>
                      <a:pt x="356" y="177"/>
                      <a:pt x="356" y="176"/>
                    </a:cubicBezTo>
                    <a:cubicBezTo>
                      <a:pt x="355" y="173"/>
                      <a:pt x="352" y="172"/>
                      <a:pt x="350" y="173"/>
                    </a:cubicBezTo>
                    <a:cubicBezTo>
                      <a:pt x="340" y="179"/>
                      <a:pt x="331" y="187"/>
                      <a:pt x="325" y="197"/>
                    </a:cubicBezTo>
                    <a:cubicBezTo>
                      <a:pt x="329" y="183"/>
                      <a:pt x="331" y="168"/>
                      <a:pt x="330" y="155"/>
                    </a:cubicBezTo>
                    <a:cubicBezTo>
                      <a:pt x="330" y="152"/>
                      <a:pt x="325" y="149"/>
                      <a:pt x="322" y="152"/>
                    </a:cubicBezTo>
                    <a:cubicBezTo>
                      <a:pt x="322" y="152"/>
                      <a:pt x="322" y="152"/>
                      <a:pt x="321" y="153"/>
                    </a:cubicBezTo>
                    <a:cubicBezTo>
                      <a:pt x="321" y="152"/>
                      <a:pt x="321" y="151"/>
                      <a:pt x="321" y="151"/>
                    </a:cubicBezTo>
                    <a:cubicBezTo>
                      <a:pt x="322" y="143"/>
                      <a:pt x="322" y="135"/>
                      <a:pt x="321" y="127"/>
                    </a:cubicBezTo>
                    <a:cubicBezTo>
                      <a:pt x="321" y="123"/>
                      <a:pt x="315" y="124"/>
                      <a:pt x="314" y="127"/>
                    </a:cubicBezTo>
                    <a:cubicBezTo>
                      <a:pt x="314" y="127"/>
                      <a:pt x="314" y="127"/>
                      <a:pt x="314" y="127"/>
                    </a:cubicBezTo>
                    <a:cubicBezTo>
                      <a:pt x="313" y="127"/>
                      <a:pt x="312" y="128"/>
                      <a:pt x="312" y="129"/>
                    </a:cubicBezTo>
                    <a:cubicBezTo>
                      <a:pt x="312" y="119"/>
                      <a:pt x="311" y="109"/>
                      <a:pt x="310" y="98"/>
                    </a:cubicBezTo>
                    <a:cubicBezTo>
                      <a:pt x="310" y="97"/>
                      <a:pt x="308" y="96"/>
                      <a:pt x="307" y="98"/>
                    </a:cubicBezTo>
                    <a:cubicBezTo>
                      <a:pt x="306" y="99"/>
                      <a:pt x="305" y="100"/>
                      <a:pt x="304" y="101"/>
                    </a:cubicBezTo>
                    <a:cubicBezTo>
                      <a:pt x="302" y="85"/>
                      <a:pt x="299" y="70"/>
                      <a:pt x="290" y="56"/>
                    </a:cubicBezTo>
                    <a:cubicBezTo>
                      <a:pt x="289" y="55"/>
                      <a:pt x="288" y="55"/>
                      <a:pt x="287" y="56"/>
                    </a:cubicBezTo>
                    <a:cubicBezTo>
                      <a:pt x="285" y="59"/>
                      <a:pt x="283" y="62"/>
                      <a:pt x="281" y="65"/>
                    </a:cubicBezTo>
                    <a:cubicBezTo>
                      <a:pt x="277" y="57"/>
                      <a:pt x="273" y="50"/>
                      <a:pt x="267" y="43"/>
                    </a:cubicBezTo>
                    <a:cubicBezTo>
                      <a:pt x="266" y="42"/>
                      <a:pt x="265" y="42"/>
                      <a:pt x="264" y="42"/>
                    </a:cubicBezTo>
                    <a:cubicBezTo>
                      <a:pt x="263" y="43"/>
                      <a:pt x="263" y="44"/>
                      <a:pt x="262" y="44"/>
                    </a:cubicBezTo>
                    <a:cubicBezTo>
                      <a:pt x="258" y="37"/>
                      <a:pt x="251" y="24"/>
                      <a:pt x="244" y="24"/>
                    </a:cubicBezTo>
                    <a:cubicBezTo>
                      <a:pt x="241" y="24"/>
                      <a:pt x="240" y="27"/>
                      <a:pt x="238" y="30"/>
                    </a:cubicBezTo>
                    <a:cubicBezTo>
                      <a:pt x="237" y="28"/>
                      <a:pt x="236" y="26"/>
                      <a:pt x="235" y="25"/>
                    </a:cubicBezTo>
                    <a:cubicBezTo>
                      <a:pt x="230" y="18"/>
                      <a:pt x="222" y="14"/>
                      <a:pt x="215" y="11"/>
                    </a:cubicBezTo>
                    <a:cubicBezTo>
                      <a:pt x="213" y="10"/>
                      <a:pt x="210" y="11"/>
                      <a:pt x="210" y="14"/>
                    </a:cubicBezTo>
                    <a:cubicBezTo>
                      <a:pt x="210" y="14"/>
                      <a:pt x="210" y="14"/>
                      <a:pt x="210" y="15"/>
                    </a:cubicBezTo>
                    <a:cubicBezTo>
                      <a:pt x="204" y="9"/>
                      <a:pt x="197" y="4"/>
                      <a:pt x="189" y="1"/>
                    </a:cubicBezTo>
                    <a:cubicBezTo>
                      <a:pt x="189" y="1"/>
                      <a:pt x="189" y="0"/>
                      <a:pt x="189" y="0"/>
                    </a:cubicBezTo>
                    <a:cubicBezTo>
                      <a:pt x="189" y="0"/>
                      <a:pt x="189" y="0"/>
                      <a:pt x="189" y="0"/>
                    </a:cubicBezTo>
                    <a:cubicBezTo>
                      <a:pt x="188" y="0"/>
                      <a:pt x="186" y="2"/>
                      <a:pt x="188" y="3"/>
                    </a:cubicBezTo>
                    <a:cubicBezTo>
                      <a:pt x="188" y="3"/>
                      <a:pt x="188" y="3"/>
                      <a:pt x="188" y="3"/>
                    </a:cubicBezTo>
                    <a:cubicBezTo>
                      <a:pt x="187" y="8"/>
                      <a:pt x="187" y="14"/>
                      <a:pt x="187" y="20"/>
                    </a:cubicBezTo>
                    <a:cubicBezTo>
                      <a:pt x="187" y="20"/>
                      <a:pt x="187" y="20"/>
                      <a:pt x="187" y="19"/>
                    </a:cubicBezTo>
                    <a:cubicBezTo>
                      <a:pt x="185" y="16"/>
                      <a:pt x="180" y="18"/>
                      <a:pt x="180" y="22"/>
                    </a:cubicBezTo>
                    <a:cubicBezTo>
                      <a:pt x="181" y="26"/>
                      <a:pt x="181" y="29"/>
                      <a:pt x="181" y="32"/>
                    </a:cubicBezTo>
                    <a:cubicBezTo>
                      <a:pt x="179" y="30"/>
                      <a:pt x="174" y="32"/>
                      <a:pt x="175" y="35"/>
                    </a:cubicBezTo>
                    <a:cubicBezTo>
                      <a:pt x="175" y="40"/>
                      <a:pt x="175" y="43"/>
                      <a:pt x="175" y="47"/>
                    </a:cubicBezTo>
                    <a:cubicBezTo>
                      <a:pt x="175" y="46"/>
                      <a:pt x="174" y="46"/>
                      <a:pt x="173" y="45"/>
                    </a:cubicBezTo>
                    <a:cubicBezTo>
                      <a:pt x="171" y="43"/>
                      <a:pt x="167" y="44"/>
                      <a:pt x="167" y="47"/>
                    </a:cubicBezTo>
                    <a:cubicBezTo>
                      <a:pt x="167" y="52"/>
                      <a:pt x="166" y="57"/>
                      <a:pt x="167" y="61"/>
                    </a:cubicBezTo>
                    <a:cubicBezTo>
                      <a:pt x="167" y="62"/>
                      <a:pt x="168" y="63"/>
                      <a:pt x="168" y="64"/>
                    </a:cubicBezTo>
                    <a:cubicBezTo>
                      <a:pt x="168" y="64"/>
                      <a:pt x="168" y="65"/>
                      <a:pt x="168" y="65"/>
                    </a:cubicBezTo>
                    <a:cubicBezTo>
                      <a:pt x="168" y="64"/>
                      <a:pt x="167" y="63"/>
                      <a:pt x="166" y="62"/>
                    </a:cubicBezTo>
                    <a:cubicBezTo>
                      <a:pt x="164" y="59"/>
                      <a:pt x="160" y="62"/>
                      <a:pt x="160" y="65"/>
                    </a:cubicBezTo>
                    <a:cubicBezTo>
                      <a:pt x="161" y="70"/>
                      <a:pt x="161" y="74"/>
                      <a:pt x="161" y="79"/>
                    </a:cubicBezTo>
                    <a:cubicBezTo>
                      <a:pt x="160" y="79"/>
                      <a:pt x="160" y="78"/>
                      <a:pt x="159" y="78"/>
                    </a:cubicBezTo>
                    <a:cubicBezTo>
                      <a:pt x="158" y="77"/>
                      <a:pt x="156" y="78"/>
                      <a:pt x="155" y="79"/>
                    </a:cubicBezTo>
                    <a:cubicBezTo>
                      <a:pt x="149" y="84"/>
                      <a:pt x="152" y="98"/>
                      <a:pt x="154" y="106"/>
                    </a:cubicBezTo>
                    <a:cubicBezTo>
                      <a:pt x="150" y="105"/>
                      <a:pt x="147" y="105"/>
                      <a:pt x="143" y="104"/>
                    </a:cubicBezTo>
                    <a:cubicBezTo>
                      <a:pt x="142" y="104"/>
                      <a:pt x="141" y="105"/>
                      <a:pt x="141" y="106"/>
                    </a:cubicBezTo>
                    <a:cubicBezTo>
                      <a:pt x="141" y="114"/>
                      <a:pt x="142" y="121"/>
                      <a:pt x="145" y="128"/>
                    </a:cubicBezTo>
                    <a:cubicBezTo>
                      <a:pt x="143" y="128"/>
                      <a:pt x="142" y="127"/>
                      <a:pt x="140" y="127"/>
                    </a:cubicBezTo>
                    <a:cubicBezTo>
                      <a:pt x="139" y="127"/>
                      <a:pt x="138" y="128"/>
                      <a:pt x="138" y="129"/>
                    </a:cubicBezTo>
                    <a:cubicBezTo>
                      <a:pt x="139" y="134"/>
                      <a:pt x="140" y="139"/>
                      <a:pt x="142" y="144"/>
                    </a:cubicBezTo>
                    <a:cubicBezTo>
                      <a:pt x="139" y="143"/>
                      <a:pt x="135" y="144"/>
                      <a:pt x="133" y="147"/>
                    </a:cubicBezTo>
                    <a:cubicBezTo>
                      <a:pt x="128" y="154"/>
                      <a:pt x="132" y="165"/>
                      <a:pt x="136" y="175"/>
                    </a:cubicBezTo>
                    <a:cubicBezTo>
                      <a:pt x="132" y="174"/>
                      <a:pt x="129" y="176"/>
                      <a:pt x="128" y="182"/>
                    </a:cubicBezTo>
                    <a:cubicBezTo>
                      <a:pt x="127" y="194"/>
                      <a:pt x="134" y="207"/>
                      <a:pt x="142" y="218"/>
                    </a:cubicBezTo>
                    <a:cubicBezTo>
                      <a:pt x="142" y="218"/>
                      <a:pt x="142" y="219"/>
                      <a:pt x="142" y="220"/>
                    </a:cubicBezTo>
                    <a:cubicBezTo>
                      <a:pt x="139" y="215"/>
                      <a:pt x="134" y="211"/>
                      <a:pt x="129" y="208"/>
                    </a:cubicBezTo>
                    <a:cubicBezTo>
                      <a:pt x="127" y="207"/>
                      <a:pt x="125" y="207"/>
                      <a:pt x="124" y="209"/>
                    </a:cubicBezTo>
                    <a:cubicBezTo>
                      <a:pt x="115" y="198"/>
                      <a:pt x="104" y="190"/>
                      <a:pt x="92" y="182"/>
                    </a:cubicBezTo>
                    <a:cubicBezTo>
                      <a:pt x="89" y="180"/>
                      <a:pt x="85" y="183"/>
                      <a:pt x="85" y="186"/>
                    </a:cubicBezTo>
                    <a:cubicBezTo>
                      <a:pt x="85" y="187"/>
                      <a:pt x="85" y="188"/>
                      <a:pt x="84" y="188"/>
                    </a:cubicBezTo>
                    <a:cubicBezTo>
                      <a:pt x="77" y="182"/>
                      <a:pt x="68" y="177"/>
                      <a:pt x="58" y="174"/>
                    </a:cubicBezTo>
                    <a:cubicBezTo>
                      <a:pt x="55" y="174"/>
                      <a:pt x="53" y="176"/>
                      <a:pt x="53" y="178"/>
                    </a:cubicBezTo>
                    <a:cubicBezTo>
                      <a:pt x="53" y="180"/>
                      <a:pt x="53" y="181"/>
                      <a:pt x="52" y="182"/>
                    </a:cubicBezTo>
                    <a:cubicBezTo>
                      <a:pt x="48" y="178"/>
                      <a:pt x="43" y="173"/>
                      <a:pt x="38" y="169"/>
                    </a:cubicBezTo>
                    <a:cubicBezTo>
                      <a:pt x="36" y="166"/>
                      <a:pt x="32" y="168"/>
                      <a:pt x="32" y="171"/>
                    </a:cubicBezTo>
                    <a:cubicBezTo>
                      <a:pt x="25" y="166"/>
                      <a:pt x="17" y="162"/>
                      <a:pt x="9" y="161"/>
                    </a:cubicBezTo>
                    <a:cubicBezTo>
                      <a:pt x="7" y="160"/>
                      <a:pt x="5" y="162"/>
                      <a:pt x="6" y="164"/>
                    </a:cubicBezTo>
                    <a:cubicBezTo>
                      <a:pt x="6" y="164"/>
                      <a:pt x="6" y="164"/>
                      <a:pt x="6" y="164"/>
                    </a:cubicBezTo>
                    <a:cubicBezTo>
                      <a:pt x="8" y="170"/>
                      <a:pt x="11" y="176"/>
                      <a:pt x="13" y="181"/>
                    </a:cubicBezTo>
                    <a:cubicBezTo>
                      <a:pt x="10" y="180"/>
                      <a:pt x="7" y="184"/>
                      <a:pt x="10" y="187"/>
                    </a:cubicBezTo>
                    <a:cubicBezTo>
                      <a:pt x="13" y="190"/>
                      <a:pt x="15" y="194"/>
                      <a:pt x="16" y="197"/>
                    </a:cubicBezTo>
                    <a:cubicBezTo>
                      <a:pt x="12" y="196"/>
                      <a:pt x="8" y="199"/>
                      <a:pt x="10" y="203"/>
                    </a:cubicBezTo>
                    <a:cubicBezTo>
                      <a:pt x="11" y="206"/>
                      <a:pt x="12" y="208"/>
                      <a:pt x="13" y="210"/>
                    </a:cubicBezTo>
                    <a:cubicBezTo>
                      <a:pt x="12" y="210"/>
                      <a:pt x="12" y="210"/>
                      <a:pt x="11" y="210"/>
                    </a:cubicBezTo>
                    <a:cubicBezTo>
                      <a:pt x="8" y="209"/>
                      <a:pt x="5" y="211"/>
                      <a:pt x="5" y="214"/>
                    </a:cubicBezTo>
                    <a:cubicBezTo>
                      <a:pt x="5" y="221"/>
                      <a:pt x="6" y="227"/>
                      <a:pt x="8" y="232"/>
                    </a:cubicBezTo>
                    <a:cubicBezTo>
                      <a:pt x="8" y="232"/>
                      <a:pt x="8" y="232"/>
                      <a:pt x="8" y="232"/>
                    </a:cubicBezTo>
                    <a:cubicBezTo>
                      <a:pt x="4" y="230"/>
                      <a:pt x="0" y="233"/>
                      <a:pt x="1" y="237"/>
                    </a:cubicBezTo>
                    <a:cubicBezTo>
                      <a:pt x="2" y="246"/>
                      <a:pt x="6" y="253"/>
                      <a:pt x="11" y="260"/>
                    </a:cubicBezTo>
                    <a:cubicBezTo>
                      <a:pt x="10" y="260"/>
                      <a:pt x="9" y="260"/>
                      <a:pt x="7" y="260"/>
                    </a:cubicBezTo>
                    <a:cubicBezTo>
                      <a:pt x="4" y="260"/>
                      <a:pt x="1" y="264"/>
                      <a:pt x="3" y="267"/>
                    </a:cubicBezTo>
                    <a:cubicBezTo>
                      <a:pt x="8" y="279"/>
                      <a:pt x="16" y="289"/>
                      <a:pt x="25" y="298"/>
                    </a:cubicBezTo>
                    <a:cubicBezTo>
                      <a:pt x="23" y="298"/>
                      <a:pt x="21" y="298"/>
                      <a:pt x="19" y="299"/>
                    </a:cubicBezTo>
                    <a:cubicBezTo>
                      <a:pt x="16" y="299"/>
                      <a:pt x="14" y="302"/>
                      <a:pt x="15" y="304"/>
                    </a:cubicBezTo>
                    <a:cubicBezTo>
                      <a:pt x="19" y="315"/>
                      <a:pt x="24" y="326"/>
                      <a:pt x="32" y="334"/>
                    </a:cubicBezTo>
                    <a:cubicBezTo>
                      <a:pt x="29" y="335"/>
                      <a:pt x="28" y="340"/>
                      <a:pt x="31" y="342"/>
                    </a:cubicBezTo>
                    <a:cubicBezTo>
                      <a:pt x="35" y="345"/>
                      <a:pt x="38" y="347"/>
                      <a:pt x="42" y="348"/>
                    </a:cubicBezTo>
                    <a:cubicBezTo>
                      <a:pt x="39" y="349"/>
                      <a:pt x="37" y="354"/>
                      <a:pt x="40" y="357"/>
                    </a:cubicBezTo>
                    <a:cubicBezTo>
                      <a:pt x="45" y="361"/>
                      <a:pt x="51" y="366"/>
                      <a:pt x="58" y="370"/>
                    </a:cubicBezTo>
                    <a:cubicBezTo>
                      <a:pt x="58" y="370"/>
                      <a:pt x="57" y="370"/>
                      <a:pt x="57" y="370"/>
                    </a:cubicBezTo>
                    <a:cubicBezTo>
                      <a:pt x="54" y="370"/>
                      <a:pt x="51" y="373"/>
                      <a:pt x="53" y="377"/>
                    </a:cubicBezTo>
                    <a:cubicBezTo>
                      <a:pt x="58" y="387"/>
                      <a:pt x="64" y="397"/>
                      <a:pt x="73" y="404"/>
                    </a:cubicBezTo>
                    <a:cubicBezTo>
                      <a:pt x="77" y="407"/>
                      <a:pt x="83" y="411"/>
                      <a:pt x="88" y="412"/>
                    </a:cubicBezTo>
                    <a:cubicBezTo>
                      <a:pt x="89" y="412"/>
                      <a:pt x="89" y="413"/>
                      <a:pt x="89" y="413"/>
                    </a:cubicBezTo>
                    <a:cubicBezTo>
                      <a:pt x="88" y="413"/>
                      <a:pt x="88" y="413"/>
                      <a:pt x="87" y="414"/>
                    </a:cubicBezTo>
                    <a:cubicBezTo>
                      <a:pt x="85" y="415"/>
                      <a:pt x="86" y="417"/>
                      <a:pt x="88" y="418"/>
                    </a:cubicBezTo>
                    <a:cubicBezTo>
                      <a:pt x="100" y="425"/>
                      <a:pt x="113" y="429"/>
                      <a:pt x="127" y="430"/>
                    </a:cubicBezTo>
                    <a:cubicBezTo>
                      <a:pt x="126" y="435"/>
                      <a:pt x="124" y="438"/>
                      <a:pt x="128" y="441"/>
                    </a:cubicBezTo>
                    <a:cubicBezTo>
                      <a:pt x="128" y="442"/>
                      <a:pt x="129" y="442"/>
                      <a:pt x="129" y="442"/>
                    </a:cubicBezTo>
                    <a:cubicBezTo>
                      <a:pt x="131" y="443"/>
                      <a:pt x="132" y="443"/>
                      <a:pt x="134" y="444"/>
                    </a:cubicBezTo>
                    <a:cubicBezTo>
                      <a:pt x="134" y="444"/>
                      <a:pt x="135" y="444"/>
                      <a:pt x="135" y="444"/>
                    </a:cubicBezTo>
                    <a:cubicBezTo>
                      <a:pt x="152" y="448"/>
                      <a:pt x="171" y="443"/>
                      <a:pt x="186" y="436"/>
                    </a:cubicBezTo>
                    <a:cubicBezTo>
                      <a:pt x="201" y="430"/>
                      <a:pt x="217" y="423"/>
                      <a:pt x="228" y="412"/>
                    </a:cubicBezTo>
                    <a:cubicBezTo>
                      <a:pt x="235" y="421"/>
                      <a:pt x="244" y="428"/>
                      <a:pt x="254" y="435"/>
                    </a:cubicBezTo>
                    <a:cubicBezTo>
                      <a:pt x="256" y="436"/>
                      <a:pt x="258" y="434"/>
                      <a:pt x="258" y="433"/>
                    </a:cubicBezTo>
                    <a:cubicBezTo>
                      <a:pt x="258" y="432"/>
                      <a:pt x="258" y="431"/>
                      <a:pt x="258" y="431"/>
                    </a:cubicBezTo>
                    <a:cubicBezTo>
                      <a:pt x="264" y="436"/>
                      <a:pt x="274" y="444"/>
                      <a:pt x="281" y="442"/>
                    </a:cubicBezTo>
                    <a:cubicBezTo>
                      <a:pt x="285" y="441"/>
                      <a:pt x="287" y="439"/>
                      <a:pt x="287" y="436"/>
                    </a:cubicBezTo>
                    <a:cubicBezTo>
                      <a:pt x="293" y="440"/>
                      <a:pt x="298" y="442"/>
                      <a:pt x="304" y="444"/>
                    </a:cubicBezTo>
                    <a:cubicBezTo>
                      <a:pt x="305" y="445"/>
                      <a:pt x="307" y="444"/>
                      <a:pt x="307" y="443"/>
                    </a:cubicBezTo>
                    <a:cubicBezTo>
                      <a:pt x="307" y="435"/>
                      <a:pt x="307" y="428"/>
                      <a:pt x="304" y="422"/>
                    </a:cubicBezTo>
                    <a:cubicBezTo>
                      <a:pt x="311" y="423"/>
                      <a:pt x="319" y="424"/>
                      <a:pt x="326" y="424"/>
                    </a:cubicBezTo>
                    <a:cubicBezTo>
                      <a:pt x="328" y="425"/>
                      <a:pt x="329" y="423"/>
                      <a:pt x="329" y="421"/>
                    </a:cubicBezTo>
                    <a:cubicBezTo>
                      <a:pt x="328" y="420"/>
                      <a:pt x="328" y="420"/>
                      <a:pt x="328" y="419"/>
                    </a:cubicBezTo>
                    <a:cubicBezTo>
                      <a:pt x="335" y="420"/>
                      <a:pt x="343" y="421"/>
                      <a:pt x="350" y="422"/>
                    </a:cubicBezTo>
                    <a:cubicBezTo>
                      <a:pt x="352" y="422"/>
                      <a:pt x="353" y="420"/>
                      <a:pt x="353" y="419"/>
                    </a:cubicBezTo>
                    <a:cubicBezTo>
                      <a:pt x="352" y="417"/>
                      <a:pt x="352" y="416"/>
                      <a:pt x="351" y="414"/>
                    </a:cubicBezTo>
                    <a:cubicBezTo>
                      <a:pt x="360" y="414"/>
                      <a:pt x="369" y="412"/>
                      <a:pt x="378" y="407"/>
                    </a:cubicBezTo>
                    <a:cubicBezTo>
                      <a:pt x="379" y="407"/>
                      <a:pt x="380" y="405"/>
                      <a:pt x="378" y="403"/>
                    </a:cubicBezTo>
                    <a:cubicBezTo>
                      <a:pt x="378" y="403"/>
                      <a:pt x="378" y="403"/>
                      <a:pt x="377" y="403"/>
                    </a:cubicBezTo>
                    <a:cubicBezTo>
                      <a:pt x="386" y="401"/>
                      <a:pt x="394" y="398"/>
                      <a:pt x="401" y="395"/>
                    </a:cubicBezTo>
                    <a:cubicBezTo>
                      <a:pt x="403" y="394"/>
                      <a:pt x="403" y="391"/>
                      <a:pt x="402" y="391"/>
                    </a:cubicBezTo>
                    <a:cubicBezTo>
                      <a:pt x="394" y="387"/>
                      <a:pt x="386" y="383"/>
                      <a:pt x="379" y="378"/>
                    </a:cubicBezTo>
                    <a:cubicBezTo>
                      <a:pt x="391" y="373"/>
                      <a:pt x="401" y="367"/>
                      <a:pt x="409" y="358"/>
                    </a:cubicBezTo>
                    <a:cubicBezTo>
                      <a:pt x="410" y="357"/>
                      <a:pt x="409" y="355"/>
                      <a:pt x="408" y="355"/>
                    </a:cubicBezTo>
                    <a:cubicBezTo>
                      <a:pt x="408" y="355"/>
                      <a:pt x="408" y="355"/>
                      <a:pt x="408" y="355"/>
                    </a:cubicBezTo>
                    <a:cubicBezTo>
                      <a:pt x="416" y="351"/>
                      <a:pt x="423" y="345"/>
                      <a:pt x="429" y="338"/>
                    </a:cubicBezTo>
                    <a:cubicBezTo>
                      <a:pt x="430" y="337"/>
                      <a:pt x="429" y="336"/>
                      <a:pt x="428" y="335"/>
                    </a:cubicBezTo>
                    <a:cubicBezTo>
                      <a:pt x="426" y="335"/>
                      <a:pt x="425" y="335"/>
                      <a:pt x="424" y="335"/>
                    </a:cubicBezTo>
                    <a:cubicBezTo>
                      <a:pt x="438" y="318"/>
                      <a:pt x="447" y="299"/>
                      <a:pt x="452" y="278"/>
                    </a:cubicBezTo>
                    <a:cubicBezTo>
                      <a:pt x="452" y="277"/>
                      <a:pt x="451" y="276"/>
                      <a:pt x="450" y="276"/>
                    </a:cubicBezTo>
                    <a:cubicBezTo>
                      <a:pt x="446" y="277"/>
                      <a:pt x="443" y="277"/>
                      <a:pt x="439" y="278"/>
                    </a:cubicBezTo>
                    <a:cubicBezTo>
                      <a:pt x="445" y="271"/>
                      <a:pt x="449" y="263"/>
                      <a:pt x="451" y="254"/>
                    </a:cubicBezTo>
                    <a:cubicBezTo>
                      <a:pt x="452" y="252"/>
                      <a:pt x="450" y="251"/>
                      <a:pt x="448" y="252"/>
                    </a:cubicBezTo>
                    <a:cubicBezTo>
                      <a:pt x="448" y="252"/>
                      <a:pt x="447" y="252"/>
                      <a:pt x="447" y="252"/>
                    </a:cubicBezTo>
                    <a:cubicBezTo>
                      <a:pt x="451" y="242"/>
                      <a:pt x="453" y="232"/>
                      <a:pt x="455" y="222"/>
                    </a:cubicBezTo>
                    <a:cubicBezTo>
                      <a:pt x="456" y="221"/>
                      <a:pt x="455" y="220"/>
                      <a:pt x="454" y="220"/>
                    </a:cubicBezTo>
                    <a:cubicBezTo>
                      <a:pt x="453" y="220"/>
                      <a:pt x="452" y="220"/>
                      <a:pt x="452" y="220"/>
                    </a:cubicBezTo>
                    <a:cubicBezTo>
                      <a:pt x="452" y="217"/>
                      <a:pt x="454" y="213"/>
                      <a:pt x="455" y="210"/>
                    </a:cubicBezTo>
                    <a:cubicBezTo>
                      <a:pt x="456" y="209"/>
                      <a:pt x="454" y="208"/>
                      <a:pt x="453" y="208"/>
                    </a:cubicBezTo>
                    <a:cubicBezTo>
                      <a:pt x="452" y="209"/>
                      <a:pt x="450" y="209"/>
                      <a:pt x="448" y="210"/>
                    </a:cubicBezTo>
                    <a:cubicBezTo>
                      <a:pt x="449" y="203"/>
                      <a:pt x="452" y="198"/>
                      <a:pt x="457" y="193"/>
                    </a:cubicBezTo>
                    <a:cubicBezTo>
                      <a:pt x="458" y="192"/>
                      <a:pt x="458" y="190"/>
                      <a:pt x="456" y="190"/>
                    </a:cubicBezTo>
                    <a:cubicBezTo>
                      <a:pt x="454" y="191"/>
                      <a:pt x="452" y="191"/>
                      <a:pt x="451" y="191"/>
                    </a:cubicBezTo>
                    <a:cubicBezTo>
                      <a:pt x="456" y="179"/>
                      <a:pt x="461" y="166"/>
                      <a:pt x="466" y="154"/>
                    </a:cubicBezTo>
                    <a:cubicBezTo>
                      <a:pt x="467" y="153"/>
                      <a:pt x="465" y="151"/>
                      <a:pt x="464" y="152"/>
                    </a:cubicBezTo>
                    <a:close/>
                    <a:moveTo>
                      <a:pt x="221" y="402"/>
                    </a:moveTo>
                    <a:cubicBezTo>
                      <a:pt x="221" y="402"/>
                      <a:pt x="220" y="401"/>
                      <a:pt x="220" y="401"/>
                    </a:cubicBezTo>
                    <a:cubicBezTo>
                      <a:pt x="220" y="401"/>
                      <a:pt x="220" y="400"/>
                      <a:pt x="220" y="400"/>
                    </a:cubicBezTo>
                    <a:cubicBezTo>
                      <a:pt x="220" y="401"/>
                      <a:pt x="221" y="402"/>
                      <a:pt x="221" y="402"/>
                    </a:cubicBezTo>
                    <a:cubicBezTo>
                      <a:pt x="221" y="402"/>
                      <a:pt x="221" y="402"/>
                      <a:pt x="221" y="402"/>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86" name="Freeform 17"/>
              <p:cNvSpPr>
                <a:spLocks/>
              </p:cNvSpPr>
              <p:nvPr/>
            </p:nvSpPr>
            <p:spPr bwMode="auto">
              <a:xfrm>
                <a:off x="7735888" y="2847975"/>
                <a:ext cx="9525" cy="69850"/>
              </a:xfrm>
              <a:custGeom>
                <a:avLst/>
                <a:gdLst>
                  <a:gd name="T0" fmla="*/ 3 w 4"/>
                  <a:gd name="T1" fmla="*/ 0 h 27"/>
                  <a:gd name="T2" fmla="*/ 2 w 4"/>
                  <a:gd name="T3" fmla="*/ 0 h 27"/>
                  <a:gd name="T4" fmla="*/ 0 w 4"/>
                  <a:gd name="T5" fmla="*/ 27 h 27"/>
                  <a:gd name="T6" fmla="*/ 3 w 4"/>
                  <a:gd name="T7" fmla="*/ 0 h 27"/>
                </a:gdLst>
                <a:ahLst/>
                <a:cxnLst>
                  <a:cxn ang="0">
                    <a:pos x="T0" y="T1"/>
                  </a:cxn>
                  <a:cxn ang="0">
                    <a:pos x="T2" y="T3"/>
                  </a:cxn>
                  <a:cxn ang="0">
                    <a:pos x="T4" y="T5"/>
                  </a:cxn>
                  <a:cxn ang="0">
                    <a:pos x="T6" y="T7"/>
                  </a:cxn>
                </a:cxnLst>
                <a:rect l="0" t="0" r="r" b="b"/>
                <a:pathLst>
                  <a:path w="4" h="27">
                    <a:moveTo>
                      <a:pt x="3" y="0"/>
                    </a:moveTo>
                    <a:cubicBezTo>
                      <a:pt x="3" y="0"/>
                      <a:pt x="2" y="0"/>
                      <a:pt x="2" y="0"/>
                    </a:cubicBezTo>
                    <a:cubicBezTo>
                      <a:pt x="3" y="9"/>
                      <a:pt x="2" y="18"/>
                      <a:pt x="0" y="27"/>
                    </a:cubicBezTo>
                    <a:cubicBezTo>
                      <a:pt x="2" y="18"/>
                      <a:pt x="4" y="10"/>
                      <a:pt x="3" y="0"/>
                    </a:cubicBezTo>
                    <a:close/>
                  </a:path>
                </a:pathLst>
              </a:custGeom>
              <a:solidFill>
                <a:srgbClr val="9431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 name="Freeform 18"/>
              <p:cNvSpPr>
                <a:spLocks/>
              </p:cNvSpPr>
              <p:nvPr/>
            </p:nvSpPr>
            <p:spPr bwMode="auto">
              <a:xfrm>
                <a:off x="7732713" y="2917825"/>
                <a:ext cx="3175" cy="12700"/>
              </a:xfrm>
              <a:custGeom>
                <a:avLst/>
                <a:gdLst>
                  <a:gd name="T0" fmla="*/ 0 w 1"/>
                  <a:gd name="T1" fmla="*/ 5 h 5"/>
                  <a:gd name="T2" fmla="*/ 1 w 1"/>
                  <a:gd name="T3" fmla="*/ 0 h 5"/>
                  <a:gd name="T4" fmla="*/ 0 w 1"/>
                  <a:gd name="T5" fmla="*/ 5 h 5"/>
                </a:gdLst>
                <a:ahLst/>
                <a:cxnLst>
                  <a:cxn ang="0">
                    <a:pos x="T0" y="T1"/>
                  </a:cxn>
                  <a:cxn ang="0">
                    <a:pos x="T2" y="T3"/>
                  </a:cxn>
                  <a:cxn ang="0">
                    <a:pos x="T4" y="T5"/>
                  </a:cxn>
                </a:cxnLst>
                <a:rect l="0" t="0" r="r" b="b"/>
                <a:pathLst>
                  <a:path w="1" h="5">
                    <a:moveTo>
                      <a:pt x="0" y="5"/>
                    </a:moveTo>
                    <a:cubicBezTo>
                      <a:pt x="0" y="3"/>
                      <a:pt x="0" y="2"/>
                      <a:pt x="1" y="0"/>
                    </a:cubicBezTo>
                    <a:cubicBezTo>
                      <a:pt x="0" y="2"/>
                      <a:pt x="0" y="3"/>
                      <a:pt x="0" y="5"/>
                    </a:cubicBezTo>
                    <a:close/>
                  </a:path>
                </a:pathLst>
              </a:custGeom>
              <a:solidFill>
                <a:srgbClr val="9431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 name="Freeform 19"/>
              <p:cNvSpPr>
                <a:spLocks/>
              </p:cNvSpPr>
              <p:nvPr/>
            </p:nvSpPr>
            <p:spPr bwMode="auto">
              <a:xfrm>
                <a:off x="7232650" y="2776538"/>
                <a:ext cx="1095375" cy="1244600"/>
              </a:xfrm>
              <a:custGeom>
                <a:avLst/>
                <a:gdLst>
                  <a:gd name="T0" fmla="*/ 363 w 420"/>
                  <a:gd name="T1" fmla="*/ 221 h 477"/>
                  <a:gd name="T2" fmla="*/ 367 w 420"/>
                  <a:gd name="T3" fmla="*/ 216 h 477"/>
                  <a:gd name="T4" fmla="*/ 371 w 420"/>
                  <a:gd name="T5" fmla="*/ 161 h 477"/>
                  <a:gd name="T6" fmla="*/ 360 w 420"/>
                  <a:gd name="T7" fmla="*/ 218 h 477"/>
                  <a:gd name="T8" fmla="*/ 341 w 420"/>
                  <a:gd name="T9" fmla="*/ 203 h 477"/>
                  <a:gd name="T10" fmla="*/ 333 w 420"/>
                  <a:gd name="T11" fmla="*/ 255 h 477"/>
                  <a:gd name="T12" fmla="*/ 320 w 420"/>
                  <a:gd name="T13" fmla="*/ 170 h 477"/>
                  <a:gd name="T14" fmla="*/ 284 w 420"/>
                  <a:gd name="T15" fmla="*/ 268 h 477"/>
                  <a:gd name="T16" fmla="*/ 279 w 420"/>
                  <a:gd name="T17" fmla="*/ 310 h 477"/>
                  <a:gd name="T18" fmla="*/ 254 w 420"/>
                  <a:gd name="T19" fmla="*/ 265 h 477"/>
                  <a:gd name="T20" fmla="*/ 210 w 420"/>
                  <a:gd name="T21" fmla="*/ 283 h 477"/>
                  <a:gd name="T22" fmla="*/ 209 w 420"/>
                  <a:gd name="T23" fmla="*/ 258 h 477"/>
                  <a:gd name="T24" fmla="*/ 209 w 420"/>
                  <a:gd name="T25" fmla="*/ 251 h 477"/>
                  <a:gd name="T26" fmla="*/ 259 w 420"/>
                  <a:gd name="T27" fmla="*/ 73 h 477"/>
                  <a:gd name="T28" fmla="*/ 238 w 420"/>
                  <a:gd name="T29" fmla="*/ 49 h 477"/>
                  <a:gd name="T30" fmla="*/ 196 w 420"/>
                  <a:gd name="T31" fmla="*/ 119 h 477"/>
                  <a:gd name="T32" fmla="*/ 189 w 420"/>
                  <a:gd name="T33" fmla="*/ 68 h 477"/>
                  <a:gd name="T34" fmla="*/ 173 w 420"/>
                  <a:gd name="T35" fmla="*/ 1 h 477"/>
                  <a:gd name="T36" fmla="*/ 185 w 420"/>
                  <a:gd name="T37" fmla="*/ 68 h 477"/>
                  <a:gd name="T38" fmla="*/ 148 w 420"/>
                  <a:gd name="T39" fmla="*/ 46 h 477"/>
                  <a:gd name="T40" fmla="*/ 137 w 420"/>
                  <a:gd name="T41" fmla="*/ 63 h 477"/>
                  <a:gd name="T42" fmla="*/ 203 w 420"/>
                  <a:gd name="T43" fmla="*/ 227 h 477"/>
                  <a:gd name="T44" fmla="*/ 119 w 420"/>
                  <a:gd name="T45" fmla="*/ 94 h 477"/>
                  <a:gd name="T46" fmla="*/ 203 w 420"/>
                  <a:gd name="T47" fmla="*/ 236 h 477"/>
                  <a:gd name="T48" fmla="*/ 203 w 420"/>
                  <a:gd name="T49" fmla="*/ 268 h 477"/>
                  <a:gd name="T50" fmla="*/ 154 w 420"/>
                  <a:gd name="T51" fmla="*/ 256 h 477"/>
                  <a:gd name="T52" fmla="*/ 181 w 420"/>
                  <a:gd name="T53" fmla="*/ 296 h 477"/>
                  <a:gd name="T54" fmla="*/ 180 w 420"/>
                  <a:gd name="T55" fmla="*/ 366 h 477"/>
                  <a:gd name="T56" fmla="*/ 119 w 420"/>
                  <a:gd name="T57" fmla="*/ 324 h 477"/>
                  <a:gd name="T58" fmla="*/ 128 w 420"/>
                  <a:gd name="T59" fmla="*/ 296 h 477"/>
                  <a:gd name="T60" fmla="*/ 99 w 420"/>
                  <a:gd name="T61" fmla="*/ 210 h 477"/>
                  <a:gd name="T62" fmla="*/ 76 w 420"/>
                  <a:gd name="T63" fmla="*/ 276 h 477"/>
                  <a:gd name="T64" fmla="*/ 74 w 420"/>
                  <a:gd name="T65" fmla="*/ 273 h 477"/>
                  <a:gd name="T66" fmla="*/ 36 w 420"/>
                  <a:gd name="T67" fmla="*/ 172 h 477"/>
                  <a:gd name="T68" fmla="*/ 24 w 420"/>
                  <a:gd name="T69" fmla="*/ 172 h 477"/>
                  <a:gd name="T70" fmla="*/ 39 w 420"/>
                  <a:gd name="T71" fmla="*/ 225 h 477"/>
                  <a:gd name="T72" fmla="*/ 46 w 420"/>
                  <a:gd name="T73" fmla="*/ 238 h 477"/>
                  <a:gd name="T74" fmla="*/ 10 w 420"/>
                  <a:gd name="T75" fmla="*/ 239 h 477"/>
                  <a:gd name="T76" fmla="*/ 15 w 420"/>
                  <a:gd name="T77" fmla="*/ 272 h 477"/>
                  <a:gd name="T78" fmla="*/ 113 w 420"/>
                  <a:gd name="T79" fmla="*/ 323 h 477"/>
                  <a:gd name="T80" fmla="*/ 117 w 420"/>
                  <a:gd name="T81" fmla="*/ 328 h 477"/>
                  <a:gd name="T82" fmla="*/ 149 w 420"/>
                  <a:gd name="T83" fmla="*/ 355 h 477"/>
                  <a:gd name="T84" fmla="*/ 123 w 420"/>
                  <a:gd name="T85" fmla="*/ 378 h 477"/>
                  <a:gd name="T86" fmla="*/ 198 w 420"/>
                  <a:gd name="T87" fmla="*/ 381 h 477"/>
                  <a:gd name="T88" fmla="*/ 219 w 420"/>
                  <a:gd name="T89" fmla="*/ 374 h 477"/>
                  <a:gd name="T90" fmla="*/ 223 w 420"/>
                  <a:gd name="T91" fmla="*/ 375 h 477"/>
                  <a:gd name="T92" fmla="*/ 278 w 420"/>
                  <a:gd name="T93" fmla="*/ 371 h 477"/>
                  <a:gd name="T94" fmla="*/ 258 w 420"/>
                  <a:gd name="T95" fmla="*/ 335 h 477"/>
                  <a:gd name="T96" fmla="*/ 360 w 420"/>
                  <a:gd name="T97" fmla="*/ 319 h 477"/>
                  <a:gd name="T98" fmla="*/ 286 w 420"/>
                  <a:gd name="T99" fmla="*/ 311 h 477"/>
                  <a:gd name="T100" fmla="*/ 292 w 420"/>
                  <a:gd name="T101" fmla="*/ 306 h 477"/>
                  <a:gd name="T102" fmla="*/ 420 w 420"/>
                  <a:gd name="T103" fmla="*/ 216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20" h="477">
                    <a:moveTo>
                      <a:pt x="419" y="215"/>
                    </a:moveTo>
                    <a:cubicBezTo>
                      <a:pt x="405" y="226"/>
                      <a:pt x="391" y="233"/>
                      <a:pt x="375" y="239"/>
                    </a:cubicBezTo>
                    <a:cubicBezTo>
                      <a:pt x="364" y="243"/>
                      <a:pt x="352" y="247"/>
                      <a:pt x="341" y="252"/>
                    </a:cubicBezTo>
                    <a:cubicBezTo>
                      <a:pt x="348" y="242"/>
                      <a:pt x="356" y="232"/>
                      <a:pt x="363" y="221"/>
                    </a:cubicBezTo>
                    <a:cubicBezTo>
                      <a:pt x="363" y="221"/>
                      <a:pt x="364" y="220"/>
                      <a:pt x="365" y="219"/>
                    </a:cubicBezTo>
                    <a:cubicBezTo>
                      <a:pt x="378" y="215"/>
                      <a:pt x="390" y="209"/>
                      <a:pt x="402" y="201"/>
                    </a:cubicBezTo>
                    <a:cubicBezTo>
                      <a:pt x="402" y="201"/>
                      <a:pt x="402" y="200"/>
                      <a:pt x="401" y="200"/>
                    </a:cubicBezTo>
                    <a:cubicBezTo>
                      <a:pt x="390" y="207"/>
                      <a:pt x="379" y="212"/>
                      <a:pt x="367" y="216"/>
                    </a:cubicBezTo>
                    <a:cubicBezTo>
                      <a:pt x="381" y="195"/>
                      <a:pt x="396" y="174"/>
                      <a:pt x="411" y="153"/>
                    </a:cubicBezTo>
                    <a:cubicBezTo>
                      <a:pt x="411" y="152"/>
                      <a:pt x="411" y="152"/>
                      <a:pt x="410" y="152"/>
                    </a:cubicBezTo>
                    <a:cubicBezTo>
                      <a:pt x="393" y="167"/>
                      <a:pt x="381" y="188"/>
                      <a:pt x="368" y="206"/>
                    </a:cubicBezTo>
                    <a:cubicBezTo>
                      <a:pt x="364" y="191"/>
                      <a:pt x="366" y="176"/>
                      <a:pt x="371" y="161"/>
                    </a:cubicBezTo>
                    <a:cubicBezTo>
                      <a:pt x="371" y="161"/>
                      <a:pt x="371" y="160"/>
                      <a:pt x="370" y="161"/>
                    </a:cubicBezTo>
                    <a:cubicBezTo>
                      <a:pt x="363" y="176"/>
                      <a:pt x="363" y="193"/>
                      <a:pt x="366" y="209"/>
                    </a:cubicBezTo>
                    <a:cubicBezTo>
                      <a:pt x="366" y="209"/>
                      <a:pt x="366" y="209"/>
                      <a:pt x="366" y="210"/>
                    </a:cubicBezTo>
                    <a:cubicBezTo>
                      <a:pt x="364" y="212"/>
                      <a:pt x="362" y="215"/>
                      <a:pt x="360" y="218"/>
                    </a:cubicBezTo>
                    <a:cubicBezTo>
                      <a:pt x="360" y="218"/>
                      <a:pt x="360" y="218"/>
                      <a:pt x="360" y="218"/>
                    </a:cubicBezTo>
                    <a:cubicBezTo>
                      <a:pt x="359" y="218"/>
                      <a:pt x="359" y="219"/>
                      <a:pt x="359" y="219"/>
                    </a:cubicBezTo>
                    <a:cubicBezTo>
                      <a:pt x="352" y="230"/>
                      <a:pt x="344" y="241"/>
                      <a:pt x="336" y="251"/>
                    </a:cubicBezTo>
                    <a:cubicBezTo>
                      <a:pt x="335" y="235"/>
                      <a:pt x="338" y="219"/>
                      <a:pt x="341" y="203"/>
                    </a:cubicBezTo>
                    <a:cubicBezTo>
                      <a:pt x="344" y="186"/>
                      <a:pt x="349" y="172"/>
                      <a:pt x="357" y="158"/>
                    </a:cubicBezTo>
                    <a:cubicBezTo>
                      <a:pt x="357" y="158"/>
                      <a:pt x="357" y="158"/>
                      <a:pt x="357" y="158"/>
                    </a:cubicBezTo>
                    <a:cubicBezTo>
                      <a:pt x="347" y="170"/>
                      <a:pt x="343" y="185"/>
                      <a:pt x="339" y="200"/>
                    </a:cubicBezTo>
                    <a:cubicBezTo>
                      <a:pt x="335" y="218"/>
                      <a:pt x="332" y="237"/>
                      <a:pt x="333" y="255"/>
                    </a:cubicBezTo>
                    <a:cubicBezTo>
                      <a:pt x="330" y="260"/>
                      <a:pt x="326" y="264"/>
                      <a:pt x="322" y="268"/>
                    </a:cubicBezTo>
                    <a:cubicBezTo>
                      <a:pt x="319" y="273"/>
                      <a:pt x="315" y="276"/>
                      <a:pt x="311" y="280"/>
                    </a:cubicBezTo>
                    <a:cubicBezTo>
                      <a:pt x="306" y="244"/>
                      <a:pt x="293" y="200"/>
                      <a:pt x="320" y="170"/>
                    </a:cubicBezTo>
                    <a:cubicBezTo>
                      <a:pt x="320" y="170"/>
                      <a:pt x="320" y="170"/>
                      <a:pt x="320" y="170"/>
                    </a:cubicBezTo>
                    <a:cubicBezTo>
                      <a:pt x="290" y="198"/>
                      <a:pt x="303" y="248"/>
                      <a:pt x="308" y="284"/>
                    </a:cubicBezTo>
                    <a:cubicBezTo>
                      <a:pt x="308" y="284"/>
                      <a:pt x="308" y="284"/>
                      <a:pt x="308" y="284"/>
                    </a:cubicBezTo>
                    <a:cubicBezTo>
                      <a:pt x="300" y="293"/>
                      <a:pt x="291" y="301"/>
                      <a:pt x="282" y="308"/>
                    </a:cubicBezTo>
                    <a:cubicBezTo>
                      <a:pt x="286" y="295"/>
                      <a:pt x="284" y="281"/>
                      <a:pt x="284" y="268"/>
                    </a:cubicBezTo>
                    <a:cubicBezTo>
                      <a:pt x="283" y="250"/>
                      <a:pt x="282" y="233"/>
                      <a:pt x="278" y="216"/>
                    </a:cubicBezTo>
                    <a:cubicBezTo>
                      <a:pt x="278" y="216"/>
                      <a:pt x="278" y="216"/>
                      <a:pt x="278" y="216"/>
                    </a:cubicBezTo>
                    <a:cubicBezTo>
                      <a:pt x="279" y="232"/>
                      <a:pt x="281" y="247"/>
                      <a:pt x="282" y="263"/>
                    </a:cubicBezTo>
                    <a:cubicBezTo>
                      <a:pt x="282" y="279"/>
                      <a:pt x="279" y="295"/>
                      <a:pt x="279" y="310"/>
                    </a:cubicBezTo>
                    <a:cubicBezTo>
                      <a:pt x="279" y="311"/>
                      <a:pt x="279" y="311"/>
                      <a:pt x="280" y="311"/>
                    </a:cubicBezTo>
                    <a:cubicBezTo>
                      <a:pt x="276" y="314"/>
                      <a:pt x="273" y="317"/>
                      <a:pt x="269" y="319"/>
                    </a:cubicBezTo>
                    <a:cubicBezTo>
                      <a:pt x="267" y="321"/>
                      <a:pt x="265" y="323"/>
                      <a:pt x="262" y="325"/>
                    </a:cubicBezTo>
                    <a:cubicBezTo>
                      <a:pt x="256" y="306"/>
                      <a:pt x="253" y="286"/>
                      <a:pt x="254" y="265"/>
                    </a:cubicBezTo>
                    <a:cubicBezTo>
                      <a:pt x="254" y="265"/>
                      <a:pt x="254" y="265"/>
                      <a:pt x="254" y="265"/>
                    </a:cubicBezTo>
                    <a:cubicBezTo>
                      <a:pt x="252" y="286"/>
                      <a:pt x="253" y="307"/>
                      <a:pt x="259" y="328"/>
                    </a:cubicBezTo>
                    <a:cubicBezTo>
                      <a:pt x="244" y="341"/>
                      <a:pt x="226" y="355"/>
                      <a:pt x="207" y="360"/>
                    </a:cubicBezTo>
                    <a:cubicBezTo>
                      <a:pt x="209" y="334"/>
                      <a:pt x="210" y="308"/>
                      <a:pt x="210" y="283"/>
                    </a:cubicBezTo>
                    <a:cubicBezTo>
                      <a:pt x="235" y="264"/>
                      <a:pt x="260" y="245"/>
                      <a:pt x="271" y="215"/>
                    </a:cubicBezTo>
                    <a:cubicBezTo>
                      <a:pt x="271" y="214"/>
                      <a:pt x="270" y="214"/>
                      <a:pt x="270" y="214"/>
                    </a:cubicBezTo>
                    <a:cubicBezTo>
                      <a:pt x="259" y="243"/>
                      <a:pt x="234" y="260"/>
                      <a:pt x="210" y="277"/>
                    </a:cubicBezTo>
                    <a:cubicBezTo>
                      <a:pt x="210" y="271"/>
                      <a:pt x="210" y="264"/>
                      <a:pt x="209" y="258"/>
                    </a:cubicBezTo>
                    <a:cubicBezTo>
                      <a:pt x="209" y="258"/>
                      <a:pt x="209" y="258"/>
                      <a:pt x="209" y="258"/>
                    </a:cubicBezTo>
                    <a:cubicBezTo>
                      <a:pt x="240" y="222"/>
                      <a:pt x="268" y="178"/>
                      <a:pt x="275" y="131"/>
                    </a:cubicBezTo>
                    <a:cubicBezTo>
                      <a:pt x="275" y="131"/>
                      <a:pt x="275" y="130"/>
                      <a:pt x="275" y="131"/>
                    </a:cubicBezTo>
                    <a:cubicBezTo>
                      <a:pt x="263" y="177"/>
                      <a:pt x="239" y="215"/>
                      <a:pt x="209" y="251"/>
                    </a:cubicBezTo>
                    <a:cubicBezTo>
                      <a:pt x="209" y="248"/>
                      <a:pt x="209" y="245"/>
                      <a:pt x="209" y="242"/>
                    </a:cubicBezTo>
                    <a:cubicBezTo>
                      <a:pt x="208" y="234"/>
                      <a:pt x="208" y="226"/>
                      <a:pt x="207" y="218"/>
                    </a:cubicBezTo>
                    <a:cubicBezTo>
                      <a:pt x="236" y="176"/>
                      <a:pt x="257" y="124"/>
                      <a:pt x="259" y="73"/>
                    </a:cubicBezTo>
                    <a:cubicBezTo>
                      <a:pt x="259" y="73"/>
                      <a:pt x="259" y="73"/>
                      <a:pt x="259" y="73"/>
                    </a:cubicBezTo>
                    <a:cubicBezTo>
                      <a:pt x="251" y="124"/>
                      <a:pt x="235" y="169"/>
                      <a:pt x="206" y="211"/>
                    </a:cubicBezTo>
                    <a:cubicBezTo>
                      <a:pt x="205" y="191"/>
                      <a:pt x="203" y="170"/>
                      <a:pt x="200" y="150"/>
                    </a:cubicBezTo>
                    <a:cubicBezTo>
                      <a:pt x="223" y="121"/>
                      <a:pt x="238" y="85"/>
                      <a:pt x="238" y="49"/>
                    </a:cubicBezTo>
                    <a:cubicBezTo>
                      <a:pt x="238" y="49"/>
                      <a:pt x="238" y="49"/>
                      <a:pt x="238" y="49"/>
                    </a:cubicBezTo>
                    <a:cubicBezTo>
                      <a:pt x="233" y="85"/>
                      <a:pt x="222" y="117"/>
                      <a:pt x="199" y="145"/>
                    </a:cubicBezTo>
                    <a:cubicBezTo>
                      <a:pt x="198" y="136"/>
                      <a:pt x="197" y="128"/>
                      <a:pt x="196" y="119"/>
                    </a:cubicBezTo>
                    <a:cubicBezTo>
                      <a:pt x="196" y="119"/>
                      <a:pt x="196" y="119"/>
                      <a:pt x="196" y="119"/>
                    </a:cubicBezTo>
                    <a:cubicBezTo>
                      <a:pt x="196" y="119"/>
                      <a:pt x="196" y="119"/>
                      <a:pt x="196" y="119"/>
                    </a:cubicBezTo>
                    <a:cubicBezTo>
                      <a:pt x="212" y="91"/>
                      <a:pt x="222" y="58"/>
                      <a:pt x="220" y="26"/>
                    </a:cubicBezTo>
                    <a:cubicBezTo>
                      <a:pt x="220" y="26"/>
                      <a:pt x="220" y="26"/>
                      <a:pt x="220" y="26"/>
                    </a:cubicBezTo>
                    <a:cubicBezTo>
                      <a:pt x="218" y="58"/>
                      <a:pt x="211" y="87"/>
                      <a:pt x="195" y="114"/>
                    </a:cubicBezTo>
                    <a:cubicBezTo>
                      <a:pt x="193" y="99"/>
                      <a:pt x="191" y="83"/>
                      <a:pt x="189" y="68"/>
                    </a:cubicBezTo>
                    <a:cubicBezTo>
                      <a:pt x="190" y="65"/>
                      <a:pt x="191" y="62"/>
                      <a:pt x="192" y="59"/>
                    </a:cubicBezTo>
                    <a:cubicBezTo>
                      <a:pt x="191" y="61"/>
                      <a:pt x="190" y="64"/>
                      <a:pt x="188" y="66"/>
                    </a:cubicBezTo>
                    <a:cubicBezTo>
                      <a:pt x="185" y="44"/>
                      <a:pt x="181" y="22"/>
                      <a:pt x="174" y="1"/>
                    </a:cubicBezTo>
                    <a:cubicBezTo>
                      <a:pt x="174" y="0"/>
                      <a:pt x="173" y="0"/>
                      <a:pt x="173" y="1"/>
                    </a:cubicBezTo>
                    <a:cubicBezTo>
                      <a:pt x="178" y="22"/>
                      <a:pt x="182" y="44"/>
                      <a:pt x="185" y="65"/>
                    </a:cubicBezTo>
                    <a:cubicBezTo>
                      <a:pt x="177" y="53"/>
                      <a:pt x="169" y="43"/>
                      <a:pt x="160" y="32"/>
                    </a:cubicBezTo>
                    <a:cubicBezTo>
                      <a:pt x="160" y="32"/>
                      <a:pt x="159" y="32"/>
                      <a:pt x="159" y="32"/>
                    </a:cubicBezTo>
                    <a:cubicBezTo>
                      <a:pt x="168" y="44"/>
                      <a:pt x="177" y="56"/>
                      <a:pt x="185" y="68"/>
                    </a:cubicBezTo>
                    <a:cubicBezTo>
                      <a:pt x="185" y="69"/>
                      <a:pt x="185" y="69"/>
                      <a:pt x="186" y="69"/>
                    </a:cubicBezTo>
                    <a:cubicBezTo>
                      <a:pt x="188" y="84"/>
                      <a:pt x="190" y="100"/>
                      <a:pt x="192" y="115"/>
                    </a:cubicBezTo>
                    <a:cubicBezTo>
                      <a:pt x="171" y="97"/>
                      <a:pt x="167" y="67"/>
                      <a:pt x="148" y="46"/>
                    </a:cubicBezTo>
                    <a:cubicBezTo>
                      <a:pt x="148" y="46"/>
                      <a:pt x="147" y="46"/>
                      <a:pt x="148" y="46"/>
                    </a:cubicBezTo>
                    <a:cubicBezTo>
                      <a:pt x="166" y="68"/>
                      <a:pt x="170" y="100"/>
                      <a:pt x="193" y="118"/>
                    </a:cubicBezTo>
                    <a:cubicBezTo>
                      <a:pt x="193" y="118"/>
                      <a:pt x="193" y="118"/>
                      <a:pt x="193" y="118"/>
                    </a:cubicBezTo>
                    <a:cubicBezTo>
                      <a:pt x="194" y="130"/>
                      <a:pt x="196" y="143"/>
                      <a:pt x="197" y="155"/>
                    </a:cubicBezTo>
                    <a:cubicBezTo>
                      <a:pt x="170" y="129"/>
                      <a:pt x="154" y="96"/>
                      <a:pt x="137" y="63"/>
                    </a:cubicBezTo>
                    <a:cubicBezTo>
                      <a:pt x="137" y="63"/>
                      <a:pt x="137" y="63"/>
                      <a:pt x="137" y="64"/>
                    </a:cubicBezTo>
                    <a:cubicBezTo>
                      <a:pt x="152" y="98"/>
                      <a:pt x="169" y="133"/>
                      <a:pt x="196" y="159"/>
                    </a:cubicBezTo>
                    <a:cubicBezTo>
                      <a:pt x="197" y="159"/>
                      <a:pt x="197" y="159"/>
                      <a:pt x="197" y="159"/>
                    </a:cubicBezTo>
                    <a:cubicBezTo>
                      <a:pt x="200" y="182"/>
                      <a:pt x="201" y="205"/>
                      <a:pt x="203" y="227"/>
                    </a:cubicBezTo>
                    <a:cubicBezTo>
                      <a:pt x="180" y="209"/>
                      <a:pt x="163" y="183"/>
                      <a:pt x="150" y="158"/>
                    </a:cubicBezTo>
                    <a:cubicBezTo>
                      <a:pt x="144" y="146"/>
                      <a:pt x="139" y="134"/>
                      <a:pt x="135" y="121"/>
                    </a:cubicBezTo>
                    <a:cubicBezTo>
                      <a:pt x="131" y="111"/>
                      <a:pt x="127" y="102"/>
                      <a:pt x="119" y="94"/>
                    </a:cubicBezTo>
                    <a:cubicBezTo>
                      <a:pt x="119" y="93"/>
                      <a:pt x="119" y="94"/>
                      <a:pt x="119" y="94"/>
                    </a:cubicBezTo>
                    <a:cubicBezTo>
                      <a:pt x="129" y="105"/>
                      <a:pt x="132" y="119"/>
                      <a:pt x="137" y="133"/>
                    </a:cubicBezTo>
                    <a:cubicBezTo>
                      <a:pt x="142" y="146"/>
                      <a:pt x="148" y="159"/>
                      <a:pt x="155" y="171"/>
                    </a:cubicBezTo>
                    <a:cubicBezTo>
                      <a:pt x="167" y="193"/>
                      <a:pt x="183" y="218"/>
                      <a:pt x="203" y="233"/>
                    </a:cubicBezTo>
                    <a:cubicBezTo>
                      <a:pt x="203" y="234"/>
                      <a:pt x="203" y="235"/>
                      <a:pt x="203" y="236"/>
                    </a:cubicBezTo>
                    <a:cubicBezTo>
                      <a:pt x="204" y="245"/>
                      <a:pt x="204" y="254"/>
                      <a:pt x="204" y="263"/>
                    </a:cubicBezTo>
                    <a:cubicBezTo>
                      <a:pt x="163" y="236"/>
                      <a:pt x="135" y="197"/>
                      <a:pt x="120" y="150"/>
                    </a:cubicBezTo>
                    <a:cubicBezTo>
                      <a:pt x="120" y="150"/>
                      <a:pt x="120" y="150"/>
                      <a:pt x="120" y="150"/>
                    </a:cubicBezTo>
                    <a:cubicBezTo>
                      <a:pt x="131" y="198"/>
                      <a:pt x="163" y="241"/>
                      <a:pt x="203" y="268"/>
                    </a:cubicBezTo>
                    <a:cubicBezTo>
                      <a:pt x="204" y="268"/>
                      <a:pt x="204" y="268"/>
                      <a:pt x="204" y="268"/>
                    </a:cubicBezTo>
                    <a:cubicBezTo>
                      <a:pt x="204" y="275"/>
                      <a:pt x="204" y="282"/>
                      <a:pt x="204" y="289"/>
                    </a:cubicBezTo>
                    <a:cubicBezTo>
                      <a:pt x="186" y="282"/>
                      <a:pt x="169" y="267"/>
                      <a:pt x="154" y="255"/>
                    </a:cubicBezTo>
                    <a:cubicBezTo>
                      <a:pt x="154" y="255"/>
                      <a:pt x="153" y="256"/>
                      <a:pt x="154" y="256"/>
                    </a:cubicBezTo>
                    <a:cubicBezTo>
                      <a:pt x="170" y="269"/>
                      <a:pt x="185" y="283"/>
                      <a:pt x="204" y="292"/>
                    </a:cubicBezTo>
                    <a:cubicBezTo>
                      <a:pt x="204" y="292"/>
                      <a:pt x="204" y="292"/>
                      <a:pt x="204" y="292"/>
                    </a:cubicBezTo>
                    <a:cubicBezTo>
                      <a:pt x="204" y="300"/>
                      <a:pt x="204" y="308"/>
                      <a:pt x="204" y="316"/>
                    </a:cubicBezTo>
                    <a:cubicBezTo>
                      <a:pt x="195" y="312"/>
                      <a:pt x="186" y="304"/>
                      <a:pt x="181" y="296"/>
                    </a:cubicBezTo>
                    <a:cubicBezTo>
                      <a:pt x="181" y="296"/>
                      <a:pt x="181" y="296"/>
                      <a:pt x="181" y="296"/>
                    </a:cubicBezTo>
                    <a:cubicBezTo>
                      <a:pt x="186" y="307"/>
                      <a:pt x="193" y="314"/>
                      <a:pt x="203" y="320"/>
                    </a:cubicBezTo>
                    <a:cubicBezTo>
                      <a:pt x="203" y="338"/>
                      <a:pt x="201" y="356"/>
                      <a:pt x="199" y="375"/>
                    </a:cubicBezTo>
                    <a:cubicBezTo>
                      <a:pt x="192" y="372"/>
                      <a:pt x="186" y="369"/>
                      <a:pt x="180" y="366"/>
                    </a:cubicBezTo>
                    <a:cubicBezTo>
                      <a:pt x="180" y="345"/>
                      <a:pt x="176" y="324"/>
                      <a:pt x="168" y="304"/>
                    </a:cubicBezTo>
                    <a:cubicBezTo>
                      <a:pt x="168" y="304"/>
                      <a:pt x="168" y="304"/>
                      <a:pt x="168" y="304"/>
                    </a:cubicBezTo>
                    <a:cubicBezTo>
                      <a:pt x="175" y="323"/>
                      <a:pt x="177" y="344"/>
                      <a:pt x="176" y="364"/>
                    </a:cubicBezTo>
                    <a:cubicBezTo>
                      <a:pt x="156" y="353"/>
                      <a:pt x="137" y="340"/>
                      <a:pt x="119" y="324"/>
                    </a:cubicBezTo>
                    <a:cubicBezTo>
                      <a:pt x="119" y="324"/>
                      <a:pt x="119" y="324"/>
                      <a:pt x="119" y="324"/>
                    </a:cubicBezTo>
                    <a:cubicBezTo>
                      <a:pt x="127" y="303"/>
                      <a:pt x="137" y="284"/>
                      <a:pt x="135" y="262"/>
                    </a:cubicBezTo>
                    <a:cubicBezTo>
                      <a:pt x="135" y="262"/>
                      <a:pt x="135" y="262"/>
                      <a:pt x="135" y="262"/>
                    </a:cubicBezTo>
                    <a:cubicBezTo>
                      <a:pt x="133" y="273"/>
                      <a:pt x="132" y="285"/>
                      <a:pt x="128" y="296"/>
                    </a:cubicBezTo>
                    <a:cubicBezTo>
                      <a:pt x="124" y="305"/>
                      <a:pt x="121" y="313"/>
                      <a:pt x="117" y="321"/>
                    </a:cubicBezTo>
                    <a:cubicBezTo>
                      <a:pt x="112" y="317"/>
                      <a:pt x="108" y="313"/>
                      <a:pt x="103" y="308"/>
                    </a:cubicBezTo>
                    <a:cubicBezTo>
                      <a:pt x="104" y="308"/>
                      <a:pt x="104" y="307"/>
                      <a:pt x="104" y="307"/>
                    </a:cubicBezTo>
                    <a:cubicBezTo>
                      <a:pt x="113" y="275"/>
                      <a:pt x="112" y="241"/>
                      <a:pt x="99" y="210"/>
                    </a:cubicBezTo>
                    <a:cubicBezTo>
                      <a:pt x="99" y="210"/>
                      <a:pt x="99" y="210"/>
                      <a:pt x="99" y="210"/>
                    </a:cubicBezTo>
                    <a:cubicBezTo>
                      <a:pt x="108" y="242"/>
                      <a:pt x="110" y="274"/>
                      <a:pt x="100" y="305"/>
                    </a:cubicBezTo>
                    <a:cubicBezTo>
                      <a:pt x="93" y="298"/>
                      <a:pt x="87" y="290"/>
                      <a:pt x="81" y="282"/>
                    </a:cubicBezTo>
                    <a:cubicBezTo>
                      <a:pt x="79" y="280"/>
                      <a:pt x="78" y="278"/>
                      <a:pt x="76" y="276"/>
                    </a:cubicBezTo>
                    <a:cubicBezTo>
                      <a:pt x="82" y="244"/>
                      <a:pt x="80" y="206"/>
                      <a:pt x="60" y="179"/>
                    </a:cubicBezTo>
                    <a:cubicBezTo>
                      <a:pt x="60" y="179"/>
                      <a:pt x="60" y="179"/>
                      <a:pt x="60" y="179"/>
                    </a:cubicBezTo>
                    <a:cubicBezTo>
                      <a:pt x="66" y="195"/>
                      <a:pt x="72" y="210"/>
                      <a:pt x="75" y="227"/>
                    </a:cubicBezTo>
                    <a:cubicBezTo>
                      <a:pt x="77" y="242"/>
                      <a:pt x="77" y="258"/>
                      <a:pt x="74" y="273"/>
                    </a:cubicBezTo>
                    <a:cubicBezTo>
                      <a:pt x="61" y="256"/>
                      <a:pt x="50" y="238"/>
                      <a:pt x="39" y="219"/>
                    </a:cubicBezTo>
                    <a:cubicBezTo>
                      <a:pt x="39" y="219"/>
                      <a:pt x="39" y="218"/>
                      <a:pt x="38" y="217"/>
                    </a:cubicBezTo>
                    <a:cubicBezTo>
                      <a:pt x="39" y="202"/>
                      <a:pt x="39" y="186"/>
                      <a:pt x="36" y="172"/>
                    </a:cubicBezTo>
                    <a:cubicBezTo>
                      <a:pt x="36" y="171"/>
                      <a:pt x="36" y="171"/>
                      <a:pt x="36" y="172"/>
                    </a:cubicBezTo>
                    <a:cubicBezTo>
                      <a:pt x="37" y="186"/>
                      <a:pt x="38" y="199"/>
                      <a:pt x="36" y="213"/>
                    </a:cubicBezTo>
                    <a:cubicBezTo>
                      <a:pt x="33" y="207"/>
                      <a:pt x="30" y="201"/>
                      <a:pt x="26" y="195"/>
                    </a:cubicBezTo>
                    <a:cubicBezTo>
                      <a:pt x="26" y="187"/>
                      <a:pt x="26" y="180"/>
                      <a:pt x="24" y="172"/>
                    </a:cubicBezTo>
                    <a:cubicBezTo>
                      <a:pt x="24" y="172"/>
                      <a:pt x="24" y="172"/>
                      <a:pt x="24" y="172"/>
                    </a:cubicBezTo>
                    <a:cubicBezTo>
                      <a:pt x="25" y="179"/>
                      <a:pt x="25" y="186"/>
                      <a:pt x="25" y="192"/>
                    </a:cubicBezTo>
                    <a:cubicBezTo>
                      <a:pt x="18" y="181"/>
                      <a:pt x="11" y="171"/>
                      <a:pt x="1" y="163"/>
                    </a:cubicBezTo>
                    <a:cubicBezTo>
                      <a:pt x="1" y="163"/>
                      <a:pt x="1" y="163"/>
                      <a:pt x="1" y="163"/>
                    </a:cubicBezTo>
                    <a:cubicBezTo>
                      <a:pt x="18" y="180"/>
                      <a:pt x="27" y="204"/>
                      <a:pt x="39" y="225"/>
                    </a:cubicBezTo>
                    <a:cubicBezTo>
                      <a:pt x="41" y="228"/>
                      <a:pt x="43" y="231"/>
                      <a:pt x="45" y="235"/>
                    </a:cubicBezTo>
                    <a:cubicBezTo>
                      <a:pt x="28" y="230"/>
                      <a:pt x="13" y="216"/>
                      <a:pt x="0" y="205"/>
                    </a:cubicBezTo>
                    <a:cubicBezTo>
                      <a:pt x="0" y="205"/>
                      <a:pt x="0" y="205"/>
                      <a:pt x="0" y="205"/>
                    </a:cubicBezTo>
                    <a:cubicBezTo>
                      <a:pt x="14" y="219"/>
                      <a:pt x="28" y="230"/>
                      <a:pt x="46" y="238"/>
                    </a:cubicBezTo>
                    <a:cubicBezTo>
                      <a:pt x="47" y="239"/>
                      <a:pt x="47" y="239"/>
                      <a:pt x="48" y="239"/>
                    </a:cubicBezTo>
                    <a:cubicBezTo>
                      <a:pt x="54" y="249"/>
                      <a:pt x="61" y="259"/>
                      <a:pt x="68" y="269"/>
                    </a:cubicBezTo>
                    <a:cubicBezTo>
                      <a:pt x="46" y="265"/>
                      <a:pt x="28" y="251"/>
                      <a:pt x="11" y="238"/>
                    </a:cubicBezTo>
                    <a:cubicBezTo>
                      <a:pt x="10" y="238"/>
                      <a:pt x="10" y="239"/>
                      <a:pt x="10" y="239"/>
                    </a:cubicBezTo>
                    <a:cubicBezTo>
                      <a:pt x="28" y="254"/>
                      <a:pt x="45" y="267"/>
                      <a:pt x="68" y="273"/>
                    </a:cubicBezTo>
                    <a:cubicBezTo>
                      <a:pt x="69" y="273"/>
                      <a:pt x="69" y="272"/>
                      <a:pt x="69" y="272"/>
                    </a:cubicBezTo>
                    <a:cubicBezTo>
                      <a:pt x="74" y="279"/>
                      <a:pt x="79" y="285"/>
                      <a:pt x="85" y="292"/>
                    </a:cubicBezTo>
                    <a:cubicBezTo>
                      <a:pt x="60" y="290"/>
                      <a:pt x="37" y="283"/>
                      <a:pt x="15" y="272"/>
                    </a:cubicBezTo>
                    <a:cubicBezTo>
                      <a:pt x="15" y="272"/>
                      <a:pt x="15" y="272"/>
                      <a:pt x="15" y="272"/>
                    </a:cubicBezTo>
                    <a:cubicBezTo>
                      <a:pt x="37" y="285"/>
                      <a:pt x="61" y="293"/>
                      <a:pt x="86" y="295"/>
                    </a:cubicBezTo>
                    <a:cubicBezTo>
                      <a:pt x="87" y="295"/>
                      <a:pt x="87" y="295"/>
                      <a:pt x="87" y="295"/>
                    </a:cubicBezTo>
                    <a:cubicBezTo>
                      <a:pt x="95" y="305"/>
                      <a:pt x="104" y="314"/>
                      <a:pt x="113" y="323"/>
                    </a:cubicBezTo>
                    <a:cubicBezTo>
                      <a:pt x="84" y="314"/>
                      <a:pt x="55" y="307"/>
                      <a:pt x="26" y="300"/>
                    </a:cubicBezTo>
                    <a:cubicBezTo>
                      <a:pt x="26" y="300"/>
                      <a:pt x="26" y="301"/>
                      <a:pt x="26" y="301"/>
                    </a:cubicBezTo>
                    <a:cubicBezTo>
                      <a:pt x="56" y="308"/>
                      <a:pt x="86" y="318"/>
                      <a:pt x="115" y="328"/>
                    </a:cubicBezTo>
                    <a:cubicBezTo>
                      <a:pt x="116" y="329"/>
                      <a:pt x="117" y="328"/>
                      <a:pt x="117" y="328"/>
                    </a:cubicBezTo>
                    <a:cubicBezTo>
                      <a:pt x="126" y="336"/>
                      <a:pt x="136" y="344"/>
                      <a:pt x="146" y="351"/>
                    </a:cubicBezTo>
                    <a:cubicBezTo>
                      <a:pt x="122" y="353"/>
                      <a:pt x="97" y="351"/>
                      <a:pt x="74" y="345"/>
                    </a:cubicBezTo>
                    <a:cubicBezTo>
                      <a:pt x="74" y="345"/>
                      <a:pt x="74" y="346"/>
                      <a:pt x="74" y="346"/>
                    </a:cubicBezTo>
                    <a:cubicBezTo>
                      <a:pt x="98" y="354"/>
                      <a:pt x="123" y="357"/>
                      <a:pt x="149" y="355"/>
                    </a:cubicBezTo>
                    <a:cubicBezTo>
                      <a:pt x="150" y="355"/>
                      <a:pt x="150" y="355"/>
                      <a:pt x="150" y="354"/>
                    </a:cubicBezTo>
                    <a:cubicBezTo>
                      <a:pt x="160" y="361"/>
                      <a:pt x="170" y="368"/>
                      <a:pt x="181" y="373"/>
                    </a:cubicBezTo>
                    <a:cubicBezTo>
                      <a:pt x="162" y="380"/>
                      <a:pt x="143" y="379"/>
                      <a:pt x="123" y="377"/>
                    </a:cubicBezTo>
                    <a:cubicBezTo>
                      <a:pt x="123" y="377"/>
                      <a:pt x="123" y="378"/>
                      <a:pt x="123" y="378"/>
                    </a:cubicBezTo>
                    <a:cubicBezTo>
                      <a:pt x="144" y="381"/>
                      <a:pt x="165" y="383"/>
                      <a:pt x="186" y="376"/>
                    </a:cubicBezTo>
                    <a:cubicBezTo>
                      <a:pt x="186" y="376"/>
                      <a:pt x="186" y="376"/>
                      <a:pt x="186" y="376"/>
                    </a:cubicBezTo>
                    <a:cubicBezTo>
                      <a:pt x="190" y="378"/>
                      <a:pt x="193" y="379"/>
                      <a:pt x="197" y="381"/>
                    </a:cubicBezTo>
                    <a:cubicBezTo>
                      <a:pt x="197" y="381"/>
                      <a:pt x="198" y="381"/>
                      <a:pt x="198" y="381"/>
                    </a:cubicBezTo>
                    <a:cubicBezTo>
                      <a:pt x="194" y="411"/>
                      <a:pt x="188" y="441"/>
                      <a:pt x="179" y="471"/>
                    </a:cubicBezTo>
                    <a:cubicBezTo>
                      <a:pt x="178" y="475"/>
                      <a:pt x="184" y="477"/>
                      <a:pt x="185" y="473"/>
                    </a:cubicBezTo>
                    <a:cubicBezTo>
                      <a:pt x="195" y="441"/>
                      <a:pt x="201" y="407"/>
                      <a:pt x="205" y="373"/>
                    </a:cubicBezTo>
                    <a:cubicBezTo>
                      <a:pt x="210" y="374"/>
                      <a:pt x="215" y="374"/>
                      <a:pt x="219" y="374"/>
                    </a:cubicBezTo>
                    <a:cubicBezTo>
                      <a:pt x="219" y="375"/>
                      <a:pt x="219" y="375"/>
                      <a:pt x="219" y="375"/>
                    </a:cubicBezTo>
                    <a:cubicBezTo>
                      <a:pt x="227" y="387"/>
                      <a:pt x="239" y="396"/>
                      <a:pt x="251" y="403"/>
                    </a:cubicBezTo>
                    <a:cubicBezTo>
                      <a:pt x="251" y="403"/>
                      <a:pt x="251" y="403"/>
                      <a:pt x="251" y="403"/>
                    </a:cubicBezTo>
                    <a:cubicBezTo>
                      <a:pt x="240" y="394"/>
                      <a:pt x="230" y="386"/>
                      <a:pt x="223" y="375"/>
                    </a:cubicBezTo>
                    <a:cubicBezTo>
                      <a:pt x="240" y="375"/>
                      <a:pt x="257" y="374"/>
                      <a:pt x="274" y="373"/>
                    </a:cubicBezTo>
                    <a:cubicBezTo>
                      <a:pt x="298" y="373"/>
                      <a:pt x="325" y="374"/>
                      <a:pt x="349" y="369"/>
                    </a:cubicBezTo>
                    <a:cubicBezTo>
                      <a:pt x="349" y="368"/>
                      <a:pt x="349" y="368"/>
                      <a:pt x="349" y="368"/>
                    </a:cubicBezTo>
                    <a:cubicBezTo>
                      <a:pt x="326" y="367"/>
                      <a:pt x="302" y="370"/>
                      <a:pt x="278" y="371"/>
                    </a:cubicBezTo>
                    <a:cubicBezTo>
                      <a:pt x="254" y="372"/>
                      <a:pt x="229" y="370"/>
                      <a:pt x="205" y="371"/>
                    </a:cubicBezTo>
                    <a:cubicBezTo>
                      <a:pt x="206" y="369"/>
                      <a:pt x="206" y="366"/>
                      <a:pt x="206" y="364"/>
                    </a:cubicBezTo>
                    <a:cubicBezTo>
                      <a:pt x="216" y="363"/>
                      <a:pt x="225" y="357"/>
                      <a:pt x="233" y="352"/>
                    </a:cubicBezTo>
                    <a:cubicBezTo>
                      <a:pt x="241" y="347"/>
                      <a:pt x="250" y="341"/>
                      <a:pt x="258" y="335"/>
                    </a:cubicBezTo>
                    <a:cubicBezTo>
                      <a:pt x="258" y="335"/>
                      <a:pt x="258" y="335"/>
                      <a:pt x="258" y="335"/>
                    </a:cubicBezTo>
                    <a:cubicBezTo>
                      <a:pt x="278" y="336"/>
                      <a:pt x="297" y="337"/>
                      <a:pt x="316" y="334"/>
                    </a:cubicBezTo>
                    <a:cubicBezTo>
                      <a:pt x="331" y="332"/>
                      <a:pt x="349" y="331"/>
                      <a:pt x="360" y="320"/>
                    </a:cubicBezTo>
                    <a:cubicBezTo>
                      <a:pt x="361" y="320"/>
                      <a:pt x="360" y="319"/>
                      <a:pt x="360" y="319"/>
                    </a:cubicBezTo>
                    <a:cubicBezTo>
                      <a:pt x="348" y="330"/>
                      <a:pt x="326" y="330"/>
                      <a:pt x="311" y="332"/>
                    </a:cubicBezTo>
                    <a:cubicBezTo>
                      <a:pt x="295" y="333"/>
                      <a:pt x="279" y="333"/>
                      <a:pt x="262" y="331"/>
                    </a:cubicBezTo>
                    <a:cubicBezTo>
                      <a:pt x="263" y="331"/>
                      <a:pt x="263" y="331"/>
                      <a:pt x="263" y="331"/>
                    </a:cubicBezTo>
                    <a:cubicBezTo>
                      <a:pt x="271" y="324"/>
                      <a:pt x="279" y="318"/>
                      <a:pt x="286" y="311"/>
                    </a:cubicBezTo>
                    <a:cubicBezTo>
                      <a:pt x="287" y="311"/>
                      <a:pt x="287" y="311"/>
                      <a:pt x="288" y="311"/>
                    </a:cubicBezTo>
                    <a:cubicBezTo>
                      <a:pt x="329" y="302"/>
                      <a:pt x="367" y="289"/>
                      <a:pt x="403" y="267"/>
                    </a:cubicBezTo>
                    <a:cubicBezTo>
                      <a:pt x="404" y="267"/>
                      <a:pt x="403" y="267"/>
                      <a:pt x="403" y="267"/>
                    </a:cubicBezTo>
                    <a:cubicBezTo>
                      <a:pt x="369" y="286"/>
                      <a:pt x="330" y="300"/>
                      <a:pt x="292" y="306"/>
                    </a:cubicBezTo>
                    <a:cubicBezTo>
                      <a:pt x="300" y="298"/>
                      <a:pt x="308" y="290"/>
                      <a:pt x="316" y="281"/>
                    </a:cubicBezTo>
                    <a:cubicBezTo>
                      <a:pt x="324" y="273"/>
                      <a:pt x="331" y="264"/>
                      <a:pt x="338" y="256"/>
                    </a:cubicBezTo>
                    <a:cubicBezTo>
                      <a:pt x="353" y="250"/>
                      <a:pt x="368" y="245"/>
                      <a:pt x="383" y="239"/>
                    </a:cubicBezTo>
                    <a:cubicBezTo>
                      <a:pt x="396" y="234"/>
                      <a:pt x="410" y="227"/>
                      <a:pt x="420" y="216"/>
                    </a:cubicBezTo>
                    <a:cubicBezTo>
                      <a:pt x="420" y="215"/>
                      <a:pt x="420" y="215"/>
                      <a:pt x="419" y="215"/>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13" name="Group 12"/>
            <p:cNvGrpSpPr/>
            <p:nvPr/>
          </p:nvGrpSpPr>
          <p:grpSpPr>
            <a:xfrm rot="7874733" flipH="1">
              <a:off x="4065996" y="1597121"/>
              <a:ext cx="549275" cy="823912"/>
              <a:chOff x="2514601" y="4916488"/>
              <a:chExt cx="549275" cy="823912"/>
            </a:xfrm>
            <a:effectLst>
              <a:outerShdw blurRad="127000" dist="63500" dir="8100000" algn="tr" rotWithShape="0">
                <a:prstClr val="black">
                  <a:alpha val="20000"/>
                </a:prstClr>
              </a:outerShdw>
            </a:effectLst>
          </p:grpSpPr>
          <p:sp>
            <p:nvSpPr>
              <p:cNvPr id="30" name="Freeform 172"/>
              <p:cNvSpPr>
                <a:spLocks/>
              </p:cNvSpPr>
              <p:nvPr/>
            </p:nvSpPr>
            <p:spPr bwMode="auto">
              <a:xfrm>
                <a:off x="2514601" y="4916488"/>
                <a:ext cx="549275" cy="823912"/>
              </a:xfrm>
              <a:custGeom>
                <a:avLst/>
                <a:gdLst>
                  <a:gd name="T0" fmla="*/ 53 w 209"/>
                  <a:gd name="T1" fmla="*/ 234 h 315"/>
                  <a:gd name="T2" fmla="*/ 90 w 209"/>
                  <a:gd name="T3" fmla="*/ 239 h 315"/>
                  <a:gd name="T4" fmla="*/ 123 w 209"/>
                  <a:gd name="T5" fmla="*/ 276 h 315"/>
                  <a:gd name="T6" fmla="*/ 125 w 209"/>
                  <a:gd name="T7" fmla="*/ 277 h 315"/>
                  <a:gd name="T8" fmla="*/ 126 w 209"/>
                  <a:gd name="T9" fmla="*/ 314 h 315"/>
                  <a:gd name="T10" fmla="*/ 139 w 209"/>
                  <a:gd name="T11" fmla="*/ 315 h 315"/>
                  <a:gd name="T12" fmla="*/ 139 w 209"/>
                  <a:gd name="T13" fmla="*/ 303 h 315"/>
                  <a:gd name="T14" fmla="*/ 167 w 209"/>
                  <a:gd name="T15" fmla="*/ 263 h 315"/>
                  <a:gd name="T16" fmla="*/ 179 w 209"/>
                  <a:gd name="T17" fmla="*/ 218 h 315"/>
                  <a:gd name="T18" fmla="*/ 183 w 209"/>
                  <a:gd name="T19" fmla="*/ 215 h 315"/>
                  <a:gd name="T20" fmla="*/ 206 w 209"/>
                  <a:gd name="T21" fmla="*/ 136 h 315"/>
                  <a:gd name="T22" fmla="*/ 173 w 209"/>
                  <a:gd name="T23" fmla="*/ 100 h 315"/>
                  <a:gd name="T24" fmla="*/ 144 w 209"/>
                  <a:gd name="T25" fmla="*/ 150 h 315"/>
                  <a:gd name="T26" fmla="*/ 153 w 209"/>
                  <a:gd name="T27" fmla="*/ 185 h 315"/>
                  <a:gd name="T28" fmla="*/ 172 w 209"/>
                  <a:gd name="T29" fmla="*/ 215 h 315"/>
                  <a:gd name="T30" fmla="*/ 158 w 209"/>
                  <a:gd name="T31" fmla="*/ 258 h 315"/>
                  <a:gd name="T32" fmla="*/ 139 w 209"/>
                  <a:gd name="T33" fmla="*/ 289 h 315"/>
                  <a:gd name="T34" fmla="*/ 137 w 209"/>
                  <a:gd name="T35" fmla="*/ 243 h 315"/>
                  <a:gd name="T36" fmla="*/ 116 w 209"/>
                  <a:gd name="T37" fmla="*/ 125 h 315"/>
                  <a:gd name="T38" fmla="*/ 135 w 209"/>
                  <a:gd name="T39" fmla="*/ 53 h 315"/>
                  <a:gd name="T40" fmla="*/ 85 w 209"/>
                  <a:gd name="T41" fmla="*/ 8 h 315"/>
                  <a:gd name="T42" fmla="*/ 55 w 209"/>
                  <a:gd name="T43" fmla="*/ 71 h 315"/>
                  <a:gd name="T44" fmla="*/ 108 w 209"/>
                  <a:gd name="T45" fmla="*/ 130 h 315"/>
                  <a:gd name="T46" fmla="*/ 125 w 209"/>
                  <a:gd name="T47" fmla="*/ 262 h 315"/>
                  <a:gd name="T48" fmla="*/ 99 w 209"/>
                  <a:gd name="T49" fmla="*/ 233 h 315"/>
                  <a:gd name="T50" fmla="*/ 101 w 209"/>
                  <a:gd name="T51" fmla="*/ 232 h 315"/>
                  <a:gd name="T52" fmla="*/ 80 w 209"/>
                  <a:gd name="T53" fmla="*/ 155 h 315"/>
                  <a:gd name="T54" fmla="*/ 18 w 209"/>
                  <a:gd name="T55" fmla="*/ 144 h 315"/>
                  <a:gd name="T56" fmla="*/ 22 w 209"/>
                  <a:gd name="T57" fmla="*/ 212 h 315"/>
                  <a:gd name="T58" fmla="*/ 53 w 209"/>
                  <a:gd name="T59" fmla="*/ 234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09" h="315">
                    <a:moveTo>
                      <a:pt x="53" y="234"/>
                    </a:moveTo>
                    <a:cubicBezTo>
                      <a:pt x="65" y="237"/>
                      <a:pt x="78" y="236"/>
                      <a:pt x="90" y="239"/>
                    </a:cubicBezTo>
                    <a:cubicBezTo>
                      <a:pt x="101" y="252"/>
                      <a:pt x="112" y="264"/>
                      <a:pt x="123" y="276"/>
                    </a:cubicBezTo>
                    <a:cubicBezTo>
                      <a:pt x="124" y="276"/>
                      <a:pt x="124" y="276"/>
                      <a:pt x="125" y="277"/>
                    </a:cubicBezTo>
                    <a:cubicBezTo>
                      <a:pt x="125" y="289"/>
                      <a:pt x="126" y="302"/>
                      <a:pt x="126" y="314"/>
                    </a:cubicBezTo>
                    <a:cubicBezTo>
                      <a:pt x="130" y="315"/>
                      <a:pt x="135" y="315"/>
                      <a:pt x="139" y="315"/>
                    </a:cubicBezTo>
                    <a:cubicBezTo>
                      <a:pt x="139" y="311"/>
                      <a:pt x="139" y="307"/>
                      <a:pt x="139" y="303"/>
                    </a:cubicBezTo>
                    <a:cubicBezTo>
                      <a:pt x="152" y="294"/>
                      <a:pt x="161" y="277"/>
                      <a:pt x="167" y="263"/>
                    </a:cubicBezTo>
                    <a:cubicBezTo>
                      <a:pt x="172" y="252"/>
                      <a:pt x="181" y="232"/>
                      <a:pt x="179" y="218"/>
                    </a:cubicBezTo>
                    <a:cubicBezTo>
                      <a:pt x="181" y="217"/>
                      <a:pt x="182" y="217"/>
                      <a:pt x="183" y="215"/>
                    </a:cubicBezTo>
                    <a:cubicBezTo>
                      <a:pt x="198" y="192"/>
                      <a:pt x="209" y="164"/>
                      <a:pt x="206" y="136"/>
                    </a:cubicBezTo>
                    <a:cubicBezTo>
                      <a:pt x="204" y="118"/>
                      <a:pt x="194" y="97"/>
                      <a:pt x="173" y="100"/>
                    </a:cubicBezTo>
                    <a:cubicBezTo>
                      <a:pt x="150" y="104"/>
                      <a:pt x="144" y="130"/>
                      <a:pt x="144" y="150"/>
                    </a:cubicBezTo>
                    <a:cubicBezTo>
                      <a:pt x="144" y="162"/>
                      <a:pt x="146" y="174"/>
                      <a:pt x="153" y="185"/>
                    </a:cubicBezTo>
                    <a:cubicBezTo>
                      <a:pt x="159" y="195"/>
                      <a:pt x="167" y="204"/>
                      <a:pt x="172" y="215"/>
                    </a:cubicBezTo>
                    <a:cubicBezTo>
                      <a:pt x="168" y="230"/>
                      <a:pt x="164" y="244"/>
                      <a:pt x="158" y="258"/>
                    </a:cubicBezTo>
                    <a:cubicBezTo>
                      <a:pt x="153" y="270"/>
                      <a:pt x="146" y="280"/>
                      <a:pt x="139" y="289"/>
                    </a:cubicBezTo>
                    <a:cubicBezTo>
                      <a:pt x="138" y="274"/>
                      <a:pt x="138" y="258"/>
                      <a:pt x="137" y="243"/>
                    </a:cubicBezTo>
                    <a:cubicBezTo>
                      <a:pt x="134" y="203"/>
                      <a:pt x="130" y="163"/>
                      <a:pt x="116" y="125"/>
                    </a:cubicBezTo>
                    <a:cubicBezTo>
                      <a:pt x="142" y="112"/>
                      <a:pt x="138" y="78"/>
                      <a:pt x="135" y="53"/>
                    </a:cubicBezTo>
                    <a:cubicBezTo>
                      <a:pt x="131" y="29"/>
                      <a:pt x="114" y="0"/>
                      <a:pt x="85" y="8"/>
                    </a:cubicBezTo>
                    <a:cubicBezTo>
                      <a:pt x="58" y="15"/>
                      <a:pt x="50" y="46"/>
                      <a:pt x="55" y="71"/>
                    </a:cubicBezTo>
                    <a:cubicBezTo>
                      <a:pt x="61" y="97"/>
                      <a:pt x="81" y="123"/>
                      <a:pt x="108" y="130"/>
                    </a:cubicBezTo>
                    <a:cubicBezTo>
                      <a:pt x="118" y="174"/>
                      <a:pt x="123" y="218"/>
                      <a:pt x="125" y="262"/>
                    </a:cubicBezTo>
                    <a:cubicBezTo>
                      <a:pt x="116" y="252"/>
                      <a:pt x="108" y="243"/>
                      <a:pt x="99" y="233"/>
                    </a:cubicBezTo>
                    <a:cubicBezTo>
                      <a:pt x="100" y="233"/>
                      <a:pt x="101" y="233"/>
                      <a:pt x="101" y="232"/>
                    </a:cubicBezTo>
                    <a:cubicBezTo>
                      <a:pt x="113" y="210"/>
                      <a:pt x="94" y="172"/>
                      <a:pt x="80" y="155"/>
                    </a:cubicBezTo>
                    <a:cubicBezTo>
                      <a:pt x="65" y="136"/>
                      <a:pt x="37" y="123"/>
                      <a:pt x="18" y="144"/>
                    </a:cubicBezTo>
                    <a:cubicBezTo>
                      <a:pt x="0" y="164"/>
                      <a:pt x="8" y="192"/>
                      <a:pt x="22" y="212"/>
                    </a:cubicBezTo>
                    <a:cubicBezTo>
                      <a:pt x="29" y="222"/>
                      <a:pt x="40" y="231"/>
                      <a:pt x="53" y="234"/>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31" name="Freeform 173"/>
              <p:cNvSpPr>
                <a:spLocks/>
              </p:cNvSpPr>
              <p:nvPr/>
            </p:nvSpPr>
            <p:spPr bwMode="auto">
              <a:xfrm>
                <a:off x="2719388" y="4960938"/>
                <a:ext cx="44450" cy="26987"/>
              </a:xfrm>
              <a:custGeom>
                <a:avLst/>
                <a:gdLst>
                  <a:gd name="T0" fmla="*/ 17 w 17"/>
                  <a:gd name="T1" fmla="*/ 3 h 10"/>
                  <a:gd name="T2" fmla="*/ 13 w 17"/>
                  <a:gd name="T3" fmla="*/ 0 h 10"/>
                  <a:gd name="T4" fmla="*/ 5 w 17"/>
                  <a:gd name="T5" fmla="*/ 1 h 10"/>
                  <a:gd name="T6" fmla="*/ 2 w 17"/>
                  <a:gd name="T7" fmla="*/ 3 h 10"/>
                  <a:gd name="T8" fmla="*/ 0 w 17"/>
                  <a:gd name="T9" fmla="*/ 4 h 10"/>
                  <a:gd name="T10" fmla="*/ 0 w 17"/>
                  <a:gd name="T11" fmla="*/ 6 h 10"/>
                  <a:gd name="T12" fmla="*/ 2 w 17"/>
                  <a:gd name="T13" fmla="*/ 9 h 10"/>
                  <a:gd name="T14" fmla="*/ 7 w 17"/>
                  <a:gd name="T15" fmla="*/ 10 h 10"/>
                  <a:gd name="T16" fmla="*/ 15 w 17"/>
                  <a:gd name="T17" fmla="*/ 9 h 10"/>
                  <a:gd name="T18" fmla="*/ 17 w 17"/>
                  <a:gd name="T19"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10">
                    <a:moveTo>
                      <a:pt x="17" y="3"/>
                    </a:moveTo>
                    <a:cubicBezTo>
                      <a:pt x="17" y="1"/>
                      <a:pt x="15" y="0"/>
                      <a:pt x="13" y="0"/>
                    </a:cubicBezTo>
                    <a:cubicBezTo>
                      <a:pt x="10" y="0"/>
                      <a:pt x="7" y="1"/>
                      <a:pt x="5" y="1"/>
                    </a:cubicBezTo>
                    <a:cubicBezTo>
                      <a:pt x="3" y="1"/>
                      <a:pt x="2" y="2"/>
                      <a:pt x="2" y="3"/>
                    </a:cubicBezTo>
                    <a:cubicBezTo>
                      <a:pt x="1" y="3"/>
                      <a:pt x="1" y="3"/>
                      <a:pt x="0" y="4"/>
                    </a:cubicBezTo>
                    <a:cubicBezTo>
                      <a:pt x="0" y="4"/>
                      <a:pt x="0" y="5"/>
                      <a:pt x="0" y="6"/>
                    </a:cubicBezTo>
                    <a:cubicBezTo>
                      <a:pt x="0" y="8"/>
                      <a:pt x="1" y="9"/>
                      <a:pt x="2" y="9"/>
                    </a:cubicBezTo>
                    <a:cubicBezTo>
                      <a:pt x="4" y="10"/>
                      <a:pt x="5" y="10"/>
                      <a:pt x="7" y="10"/>
                    </a:cubicBezTo>
                    <a:cubicBezTo>
                      <a:pt x="9" y="10"/>
                      <a:pt x="12" y="10"/>
                      <a:pt x="15" y="9"/>
                    </a:cubicBezTo>
                    <a:cubicBezTo>
                      <a:pt x="17" y="7"/>
                      <a:pt x="17" y="5"/>
                      <a:pt x="17" y="3"/>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32" name="Freeform 174"/>
              <p:cNvSpPr>
                <a:spLocks/>
              </p:cNvSpPr>
              <p:nvPr/>
            </p:nvSpPr>
            <p:spPr bwMode="auto">
              <a:xfrm>
                <a:off x="2943226" y="5207000"/>
                <a:ext cx="41275" cy="25400"/>
              </a:xfrm>
              <a:custGeom>
                <a:avLst/>
                <a:gdLst>
                  <a:gd name="T0" fmla="*/ 11 w 16"/>
                  <a:gd name="T1" fmla="*/ 0 h 10"/>
                  <a:gd name="T2" fmla="*/ 3 w 16"/>
                  <a:gd name="T3" fmla="*/ 1 h 10"/>
                  <a:gd name="T4" fmla="*/ 3 w 16"/>
                  <a:gd name="T5" fmla="*/ 8 h 10"/>
                  <a:gd name="T6" fmla="*/ 11 w 16"/>
                  <a:gd name="T7" fmla="*/ 10 h 10"/>
                  <a:gd name="T8" fmla="*/ 16 w 16"/>
                  <a:gd name="T9" fmla="*/ 5 h 10"/>
                  <a:gd name="T10" fmla="*/ 11 w 16"/>
                  <a:gd name="T11" fmla="*/ 0 h 10"/>
                </a:gdLst>
                <a:ahLst/>
                <a:cxnLst>
                  <a:cxn ang="0">
                    <a:pos x="T0" y="T1"/>
                  </a:cxn>
                  <a:cxn ang="0">
                    <a:pos x="T2" y="T3"/>
                  </a:cxn>
                  <a:cxn ang="0">
                    <a:pos x="T4" y="T5"/>
                  </a:cxn>
                  <a:cxn ang="0">
                    <a:pos x="T6" y="T7"/>
                  </a:cxn>
                  <a:cxn ang="0">
                    <a:pos x="T8" y="T9"/>
                  </a:cxn>
                  <a:cxn ang="0">
                    <a:pos x="T10" y="T11"/>
                  </a:cxn>
                </a:cxnLst>
                <a:rect l="0" t="0" r="r" b="b"/>
                <a:pathLst>
                  <a:path w="16" h="10">
                    <a:moveTo>
                      <a:pt x="11" y="0"/>
                    </a:moveTo>
                    <a:cubicBezTo>
                      <a:pt x="8" y="0"/>
                      <a:pt x="6" y="1"/>
                      <a:pt x="3" y="1"/>
                    </a:cubicBezTo>
                    <a:cubicBezTo>
                      <a:pt x="0" y="2"/>
                      <a:pt x="0" y="7"/>
                      <a:pt x="3" y="8"/>
                    </a:cubicBezTo>
                    <a:cubicBezTo>
                      <a:pt x="6" y="9"/>
                      <a:pt x="8" y="10"/>
                      <a:pt x="11" y="10"/>
                    </a:cubicBezTo>
                    <a:cubicBezTo>
                      <a:pt x="13" y="10"/>
                      <a:pt x="16" y="8"/>
                      <a:pt x="16" y="5"/>
                    </a:cubicBezTo>
                    <a:cubicBezTo>
                      <a:pt x="16" y="2"/>
                      <a:pt x="14" y="0"/>
                      <a:pt x="11" y="0"/>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33" name="Freeform 175"/>
              <p:cNvSpPr>
                <a:spLocks/>
              </p:cNvSpPr>
              <p:nvPr/>
            </p:nvSpPr>
            <p:spPr bwMode="auto">
              <a:xfrm>
                <a:off x="2559051" y="5287963"/>
                <a:ext cx="44450" cy="41275"/>
              </a:xfrm>
              <a:custGeom>
                <a:avLst/>
                <a:gdLst>
                  <a:gd name="T0" fmla="*/ 8 w 17"/>
                  <a:gd name="T1" fmla="*/ 4 h 16"/>
                  <a:gd name="T2" fmla="*/ 7 w 17"/>
                  <a:gd name="T3" fmla="*/ 5 h 16"/>
                  <a:gd name="T4" fmla="*/ 6 w 17"/>
                  <a:gd name="T5" fmla="*/ 5 h 16"/>
                  <a:gd name="T6" fmla="*/ 5 w 17"/>
                  <a:gd name="T7" fmla="*/ 14 h 16"/>
                  <a:gd name="T8" fmla="*/ 16 w 17"/>
                  <a:gd name="T9" fmla="*/ 7 h 16"/>
                  <a:gd name="T10" fmla="*/ 8 w 17"/>
                  <a:gd name="T11" fmla="*/ 4 h 16"/>
                </a:gdLst>
                <a:ahLst/>
                <a:cxnLst>
                  <a:cxn ang="0">
                    <a:pos x="T0" y="T1"/>
                  </a:cxn>
                  <a:cxn ang="0">
                    <a:pos x="T2" y="T3"/>
                  </a:cxn>
                  <a:cxn ang="0">
                    <a:pos x="T4" y="T5"/>
                  </a:cxn>
                  <a:cxn ang="0">
                    <a:pos x="T6" y="T7"/>
                  </a:cxn>
                  <a:cxn ang="0">
                    <a:pos x="T8" y="T9"/>
                  </a:cxn>
                  <a:cxn ang="0">
                    <a:pos x="T10" y="T11"/>
                  </a:cxn>
                </a:cxnLst>
                <a:rect l="0" t="0" r="r" b="b"/>
                <a:pathLst>
                  <a:path w="17" h="16">
                    <a:moveTo>
                      <a:pt x="8" y="4"/>
                    </a:moveTo>
                    <a:cubicBezTo>
                      <a:pt x="7" y="4"/>
                      <a:pt x="7" y="5"/>
                      <a:pt x="7" y="5"/>
                    </a:cubicBezTo>
                    <a:cubicBezTo>
                      <a:pt x="7" y="5"/>
                      <a:pt x="6" y="5"/>
                      <a:pt x="6" y="5"/>
                    </a:cubicBezTo>
                    <a:cubicBezTo>
                      <a:pt x="1" y="5"/>
                      <a:pt x="0" y="13"/>
                      <a:pt x="5" y="14"/>
                    </a:cubicBezTo>
                    <a:cubicBezTo>
                      <a:pt x="10" y="16"/>
                      <a:pt x="16" y="12"/>
                      <a:pt x="16" y="7"/>
                    </a:cubicBezTo>
                    <a:cubicBezTo>
                      <a:pt x="17" y="2"/>
                      <a:pt x="10" y="0"/>
                      <a:pt x="8" y="4"/>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34" name="Freeform 176"/>
              <p:cNvSpPr>
                <a:spLocks/>
              </p:cNvSpPr>
              <p:nvPr/>
            </p:nvSpPr>
            <p:spPr bwMode="auto">
              <a:xfrm>
                <a:off x="2663826" y="4997450"/>
                <a:ext cx="134938" cy="233362"/>
              </a:xfrm>
              <a:custGeom>
                <a:avLst/>
                <a:gdLst>
                  <a:gd name="T0" fmla="*/ 50 w 51"/>
                  <a:gd name="T1" fmla="*/ 87 h 89"/>
                  <a:gd name="T2" fmla="*/ 4 w 51"/>
                  <a:gd name="T3" fmla="*/ 1 h 89"/>
                  <a:gd name="T4" fmla="*/ 3 w 51"/>
                  <a:gd name="T5" fmla="*/ 1 h 89"/>
                  <a:gd name="T6" fmla="*/ 13 w 51"/>
                  <a:gd name="T7" fmla="*/ 58 h 89"/>
                  <a:gd name="T8" fmla="*/ 50 w 51"/>
                  <a:gd name="T9" fmla="*/ 89 h 89"/>
                  <a:gd name="T10" fmla="*/ 50 w 51"/>
                  <a:gd name="T11" fmla="*/ 87 h 89"/>
                </a:gdLst>
                <a:ahLst/>
                <a:cxnLst>
                  <a:cxn ang="0">
                    <a:pos x="T0" y="T1"/>
                  </a:cxn>
                  <a:cxn ang="0">
                    <a:pos x="T2" y="T3"/>
                  </a:cxn>
                  <a:cxn ang="0">
                    <a:pos x="T4" y="T5"/>
                  </a:cxn>
                  <a:cxn ang="0">
                    <a:pos x="T6" y="T7"/>
                  </a:cxn>
                  <a:cxn ang="0">
                    <a:pos x="T8" y="T9"/>
                  </a:cxn>
                  <a:cxn ang="0">
                    <a:pos x="T10" y="T11"/>
                  </a:cxn>
                </a:cxnLst>
                <a:rect l="0" t="0" r="r" b="b"/>
                <a:pathLst>
                  <a:path w="51" h="89">
                    <a:moveTo>
                      <a:pt x="50" y="87"/>
                    </a:moveTo>
                    <a:cubicBezTo>
                      <a:pt x="14" y="78"/>
                      <a:pt x="1" y="33"/>
                      <a:pt x="4" y="1"/>
                    </a:cubicBezTo>
                    <a:cubicBezTo>
                      <a:pt x="4" y="0"/>
                      <a:pt x="4" y="0"/>
                      <a:pt x="3" y="1"/>
                    </a:cubicBezTo>
                    <a:cubicBezTo>
                      <a:pt x="0" y="20"/>
                      <a:pt x="4" y="40"/>
                      <a:pt x="13" y="58"/>
                    </a:cubicBezTo>
                    <a:cubicBezTo>
                      <a:pt x="20" y="72"/>
                      <a:pt x="32" y="88"/>
                      <a:pt x="50" y="89"/>
                    </a:cubicBezTo>
                    <a:cubicBezTo>
                      <a:pt x="51" y="89"/>
                      <a:pt x="51" y="88"/>
                      <a:pt x="50" y="87"/>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Freeform 177"/>
              <p:cNvSpPr>
                <a:spLocks/>
              </p:cNvSpPr>
              <p:nvPr/>
            </p:nvSpPr>
            <p:spPr bwMode="auto">
              <a:xfrm>
                <a:off x="2732088" y="5157788"/>
                <a:ext cx="66675" cy="53975"/>
              </a:xfrm>
              <a:custGeom>
                <a:avLst/>
                <a:gdLst>
                  <a:gd name="T0" fmla="*/ 25 w 25"/>
                  <a:gd name="T1" fmla="*/ 20 h 21"/>
                  <a:gd name="T2" fmla="*/ 11 w 25"/>
                  <a:gd name="T3" fmla="*/ 13 h 21"/>
                  <a:gd name="T4" fmla="*/ 0 w 25"/>
                  <a:gd name="T5" fmla="*/ 0 h 21"/>
                  <a:gd name="T6" fmla="*/ 0 w 25"/>
                  <a:gd name="T7" fmla="*/ 0 h 21"/>
                  <a:gd name="T8" fmla="*/ 24 w 25"/>
                  <a:gd name="T9" fmla="*/ 21 h 21"/>
                  <a:gd name="T10" fmla="*/ 25 w 25"/>
                  <a:gd name="T11" fmla="*/ 20 h 21"/>
                </a:gdLst>
                <a:ahLst/>
                <a:cxnLst>
                  <a:cxn ang="0">
                    <a:pos x="T0" y="T1"/>
                  </a:cxn>
                  <a:cxn ang="0">
                    <a:pos x="T2" y="T3"/>
                  </a:cxn>
                  <a:cxn ang="0">
                    <a:pos x="T4" y="T5"/>
                  </a:cxn>
                  <a:cxn ang="0">
                    <a:pos x="T6" y="T7"/>
                  </a:cxn>
                  <a:cxn ang="0">
                    <a:pos x="T8" y="T9"/>
                  </a:cxn>
                  <a:cxn ang="0">
                    <a:pos x="T10" y="T11"/>
                  </a:cxn>
                </a:cxnLst>
                <a:rect l="0" t="0" r="r" b="b"/>
                <a:pathLst>
                  <a:path w="25" h="21">
                    <a:moveTo>
                      <a:pt x="25" y="20"/>
                    </a:moveTo>
                    <a:cubicBezTo>
                      <a:pt x="20" y="18"/>
                      <a:pt x="15" y="16"/>
                      <a:pt x="11" y="13"/>
                    </a:cubicBezTo>
                    <a:cubicBezTo>
                      <a:pt x="7" y="9"/>
                      <a:pt x="3" y="5"/>
                      <a:pt x="0" y="0"/>
                    </a:cubicBezTo>
                    <a:cubicBezTo>
                      <a:pt x="0" y="0"/>
                      <a:pt x="0" y="0"/>
                      <a:pt x="0" y="0"/>
                    </a:cubicBezTo>
                    <a:cubicBezTo>
                      <a:pt x="2" y="10"/>
                      <a:pt x="13" y="21"/>
                      <a:pt x="24" y="21"/>
                    </a:cubicBezTo>
                    <a:cubicBezTo>
                      <a:pt x="25" y="21"/>
                      <a:pt x="25" y="20"/>
                      <a:pt x="25" y="20"/>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Freeform 178"/>
              <p:cNvSpPr>
                <a:spLocks/>
              </p:cNvSpPr>
              <p:nvPr/>
            </p:nvSpPr>
            <p:spPr bwMode="auto">
              <a:xfrm>
                <a:off x="2811463" y="5165725"/>
                <a:ext cx="41275" cy="65087"/>
              </a:xfrm>
              <a:custGeom>
                <a:avLst/>
                <a:gdLst>
                  <a:gd name="T0" fmla="*/ 15 w 16"/>
                  <a:gd name="T1" fmla="*/ 0 h 25"/>
                  <a:gd name="T2" fmla="*/ 0 w 16"/>
                  <a:gd name="T3" fmla="*/ 23 h 25"/>
                  <a:gd name="T4" fmla="*/ 1 w 16"/>
                  <a:gd name="T5" fmla="*/ 25 h 25"/>
                  <a:gd name="T6" fmla="*/ 16 w 16"/>
                  <a:gd name="T7" fmla="*/ 1 h 25"/>
                  <a:gd name="T8" fmla="*/ 15 w 16"/>
                  <a:gd name="T9" fmla="*/ 0 h 25"/>
                </a:gdLst>
                <a:ahLst/>
                <a:cxnLst>
                  <a:cxn ang="0">
                    <a:pos x="T0" y="T1"/>
                  </a:cxn>
                  <a:cxn ang="0">
                    <a:pos x="T2" y="T3"/>
                  </a:cxn>
                  <a:cxn ang="0">
                    <a:pos x="T4" y="T5"/>
                  </a:cxn>
                  <a:cxn ang="0">
                    <a:pos x="T6" y="T7"/>
                  </a:cxn>
                  <a:cxn ang="0">
                    <a:pos x="T8" y="T9"/>
                  </a:cxn>
                </a:cxnLst>
                <a:rect l="0" t="0" r="r" b="b"/>
                <a:pathLst>
                  <a:path w="16" h="25">
                    <a:moveTo>
                      <a:pt x="15" y="0"/>
                    </a:moveTo>
                    <a:cubicBezTo>
                      <a:pt x="11" y="9"/>
                      <a:pt x="9" y="18"/>
                      <a:pt x="0" y="23"/>
                    </a:cubicBezTo>
                    <a:cubicBezTo>
                      <a:pt x="0" y="24"/>
                      <a:pt x="0" y="25"/>
                      <a:pt x="1" y="25"/>
                    </a:cubicBezTo>
                    <a:cubicBezTo>
                      <a:pt x="11" y="22"/>
                      <a:pt x="15" y="10"/>
                      <a:pt x="16" y="1"/>
                    </a:cubicBezTo>
                    <a:cubicBezTo>
                      <a:pt x="16" y="0"/>
                      <a:pt x="15" y="0"/>
                      <a:pt x="15" y="0"/>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 name="Freeform 179"/>
              <p:cNvSpPr>
                <a:spLocks/>
              </p:cNvSpPr>
              <p:nvPr/>
            </p:nvSpPr>
            <p:spPr bwMode="auto">
              <a:xfrm>
                <a:off x="2903538" y="5235575"/>
                <a:ext cx="80963" cy="227012"/>
              </a:xfrm>
              <a:custGeom>
                <a:avLst/>
                <a:gdLst>
                  <a:gd name="T0" fmla="*/ 30 w 31"/>
                  <a:gd name="T1" fmla="*/ 84 h 87"/>
                  <a:gd name="T2" fmla="*/ 5 w 31"/>
                  <a:gd name="T3" fmla="*/ 1 h 87"/>
                  <a:gd name="T4" fmla="*/ 4 w 31"/>
                  <a:gd name="T5" fmla="*/ 1 h 87"/>
                  <a:gd name="T6" fmla="*/ 4 w 31"/>
                  <a:gd name="T7" fmla="*/ 53 h 87"/>
                  <a:gd name="T8" fmla="*/ 29 w 31"/>
                  <a:gd name="T9" fmla="*/ 87 h 87"/>
                  <a:gd name="T10" fmla="*/ 30 w 31"/>
                  <a:gd name="T11" fmla="*/ 84 h 87"/>
                </a:gdLst>
                <a:ahLst/>
                <a:cxnLst>
                  <a:cxn ang="0">
                    <a:pos x="T0" y="T1"/>
                  </a:cxn>
                  <a:cxn ang="0">
                    <a:pos x="T2" y="T3"/>
                  </a:cxn>
                  <a:cxn ang="0">
                    <a:pos x="T4" y="T5"/>
                  </a:cxn>
                  <a:cxn ang="0">
                    <a:pos x="T6" y="T7"/>
                  </a:cxn>
                  <a:cxn ang="0">
                    <a:pos x="T8" y="T9"/>
                  </a:cxn>
                  <a:cxn ang="0">
                    <a:pos x="T10" y="T11"/>
                  </a:cxn>
                </a:cxnLst>
                <a:rect l="0" t="0" r="r" b="b"/>
                <a:pathLst>
                  <a:path w="31" h="87">
                    <a:moveTo>
                      <a:pt x="30" y="84"/>
                    </a:moveTo>
                    <a:cubicBezTo>
                      <a:pt x="2" y="68"/>
                      <a:pt x="3" y="29"/>
                      <a:pt x="5" y="1"/>
                    </a:cubicBezTo>
                    <a:cubicBezTo>
                      <a:pt x="5" y="0"/>
                      <a:pt x="4" y="0"/>
                      <a:pt x="4" y="1"/>
                    </a:cubicBezTo>
                    <a:cubicBezTo>
                      <a:pt x="0" y="18"/>
                      <a:pt x="0" y="36"/>
                      <a:pt x="4" y="53"/>
                    </a:cubicBezTo>
                    <a:cubicBezTo>
                      <a:pt x="8" y="66"/>
                      <a:pt x="15" y="82"/>
                      <a:pt x="29" y="87"/>
                    </a:cubicBezTo>
                    <a:cubicBezTo>
                      <a:pt x="30" y="87"/>
                      <a:pt x="31" y="85"/>
                      <a:pt x="30" y="84"/>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 name="Freeform 180"/>
              <p:cNvSpPr>
                <a:spLocks/>
              </p:cNvSpPr>
              <p:nvPr/>
            </p:nvSpPr>
            <p:spPr bwMode="auto">
              <a:xfrm>
                <a:off x="2940051" y="5387975"/>
                <a:ext cx="47625" cy="58737"/>
              </a:xfrm>
              <a:custGeom>
                <a:avLst/>
                <a:gdLst>
                  <a:gd name="T0" fmla="*/ 17 w 18"/>
                  <a:gd name="T1" fmla="*/ 21 h 23"/>
                  <a:gd name="T2" fmla="*/ 2 w 18"/>
                  <a:gd name="T3" fmla="*/ 1 h 23"/>
                  <a:gd name="T4" fmla="*/ 1 w 18"/>
                  <a:gd name="T5" fmla="*/ 1 h 23"/>
                  <a:gd name="T6" fmla="*/ 16 w 18"/>
                  <a:gd name="T7" fmla="*/ 23 h 23"/>
                  <a:gd name="T8" fmla="*/ 17 w 18"/>
                  <a:gd name="T9" fmla="*/ 21 h 23"/>
                </a:gdLst>
                <a:ahLst/>
                <a:cxnLst>
                  <a:cxn ang="0">
                    <a:pos x="T0" y="T1"/>
                  </a:cxn>
                  <a:cxn ang="0">
                    <a:pos x="T2" y="T3"/>
                  </a:cxn>
                  <a:cxn ang="0">
                    <a:pos x="T4" y="T5"/>
                  </a:cxn>
                  <a:cxn ang="0">
                    <a:pos x="T6" y="T7"/>
                  </a:cxn>
                  <a:cxn ang="0">
                    <a:pos x="T8" y="T9"/>
                  </a:cxn>
                </a:cxnLst>
                <a:rect l="0" t="0" r="r" b="b"/>
                <a:pathLst>
                  <a:path w="18" h="23">
                    <a:moveTo>
                      <a:pt x="17" y="21"/>
                    </a:moveTo>
                    <a:cubicBezTo>
                      <a:pt x="10" y="16"/>
                      <a:pt x="4" y="10"/>
                      <a:pt x="2" y="1"/>
                    </a:cubicBezTo>
                    <a:cubicBezTo>
                      <a:pt x="2" y="0"/>
                      <a:pt x="0" y="1"/>
                      <a:pt x="1" y="1"/>
                    </a:cubicBezTo>
                    <a:cubicBezTo>
                      <a:pt x="2" y="10"/>
                      <a:pt x="7" y="20"/>
                      <a:pt x="16" y="23"/>
                    </a:cubicBezTo>
                    <a:cubicBezTo>
                      <a:pt x="18" y="23"/>
                      <a:pt x="18" y="21"/>
                      <a:pt x="17" y="21"/>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 name="Freeform 181"/>
              <p:cNvSpPr>
                <a:spLocks/>
              </p:cNvSpPr>
              <p:nvPr/>
            </p:nvSpPr>
            <p:spPr bwMode="auto">
              <a:xfrm>
                <a:off x="2547938" y="5340350"/>
                <a:ext cx="192088" cy="198437"/>
              </a:xfrm>
              <a:custGeom>
                <a:avLst/>
                <a:gdLst>
                  <a:gd name="T0" fmla="*/ 71 w 73"/>
                  <a:gd name="T1" fmla="*/ 68 h 76"/>
                  <a:gd name="T2" fmla="*/ 2 w 73"/>
                  <a:gd name="T3" fmla="*/ 0 h 76"/>
                  <a:gd name="T4" fmla="*/ 1 w 73"/>
                  <a:gd name="T5" fmla="*/ 0 h 76"/>
                  <a:gd name="T6" fmla="*/ 21 w 73"/>
                  <a:gd name="T7" fmla="*/ 53 h 76"/>
                  <a:gd name="T8" fmla="*/ 72 w 73"/>
                  <a:gd name="T9" fmla="*/ 69 h 76"/>
                  <a:gd name="T10" fmla="*/ 71 w 73"/>
                  <a:gd name="T11" fmla="*/ 68 h 76"/>
                </a:gdLst>
                <a:ahLst/>
                <a:cxnLst>
                  <a:cxn ang="0">
                    <a:pos x="T0" y="T1"/>
                  </a:cxn>
                  <a:cxn ang="0">
                    <a:pos x="T2" y="T3"/>
                  </a:cxn>
                  <a:cxn ang="0">
                    <a:pos x="T4" y="T5"/>
                  </a:cxn>
                  <a:cxn ang="0">
                    <a:pos x="T6" y="T7"/>
                  </a:cxn>
                  <a:cxn ang="0">
                    <a:pos x="T8" y="T9"/>
                  </a:cxn>
                  <a:cxn ang="0">
                    <a:pos x="T10" y="T11"/>
                  </a:cxn>
                </a:cxnLst>
                <a:rect l="0" t="0" r="r" b="b"/>
                <a:pathLst>
                  <a:path w="73" h="76">
                    <a:moveTo>
                      <a:pt x="71" y="68"/>
                    </a:moveTo>
                    <a:cubicBezTo>
                      <a:pt x="33" y="75"/>
                      <a:pt x="2" y="36"/>
                      <a:pt x="2" y="0"/>
                    </a:cubicBezTo>
                    <a:cubicBezTo>
                      <a:pt x="2" y="0"/>
                      <a:pt x="1" y="0"/>
                      <a:pt x="1" y="0"/>
                    </a:cubicBezTo>
                    <a:cubicBezTo>
                      <a:pt x="0" y="20"/>
                      <a:pt x="7" y="39"/>
                      <a:pt x="21" y="53"/>
                    </a:cubicBezTo>
                    <a:cubicBezTo>
                      <a:pt x="34" y="67"/>
                      <a:pt x="54" y="76"/>
                      <a:pt x="72" y="69"/>
                    </a:cubicBezTo>
                    <a:cubicBezTo>
                      <a:pt x="73" y="69"/>
                      <a:pt x="72" y="68"/>
                      <a:pt x="71" y="68"/>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 name="Freeform 182"/>
              <p:cNvSpPr>
                <a:spLocks/>
              </p:cNvSpPr>
              <p:nvPr/>
            </p:nvSpPr>
            <p:spPr bwMode="auto">
              <a:xfrm>
                <a:off x="2719388" y="5360988"/>
                <a:ext cx="63500" cy="149225"/>
              </a:xfrm>
              <a:custGeom>
                <a:avLst/>
                <a:gdLst>
                  <a:gd name="T0" fmla="*/ 1 w 24"/>
                  <a:gd name="T1" fmla="*/ 1 h 57"/>
                  <a:gd name="T2" fmla="*/ 0 w 24"/>
                  <a:gd name="T3" fmla="*/ 1 h 57"/>
                  <a:gd name="T4" fmla="*/ 13 w 24"/>
                  <a:gd name="T5" fmla="*/ 28 h 57"/>
                  <a:gd name="T6" fmla="*/ 16 w 24"/>
                  <a:gd name="T7" fmla="*/ 56 h 57"/>
                  <a:gd name="T8" fmla="*/ 17 w 24"/>
                  <a:gd name="T9" fmla="*/ 56 h 57"/>
                  <a:gd name="T10" fmla="*/ 1 w 24"/>
                  <a:gd name="T11" fmla="*/ 1 h 57"/>
                </a:gdLst>
                <a:ahLst/>
                <a:cxnLst>
                  <a:cxn ang="0">
                    <a:pos x="T0" y="T1"/>
                  </a:cxn>
                  <a:cxn ang="0">
                    <a:pos x="T2" y="T3"/>
                  </a:cxn>
                  <a:cxn ang="0">
                    <a:pos x="T4" y="T5"/>
                  </a:cxn>
                  <a:cxn ang="0">
                    <a:pos x="T6" y="T7"/>
                  </a:cxn>
                  <a:cxn ang="0">
                    <a:pos x="T8" y="T9"/>
                  </a:cxn>
                  <a:cxn ang="0">
                    <a:pos x="T10" y="T11"/>
                  </a:cxn>
                </a:cxnLst>
                <a:rect l="0" t="0" r="r" b="b"/>
                <a:pathLst>
                  <a:path w="24" h="57">
                    <a:moveTo>
                      <a:pt x="1" y="1"/>
                    </a:moveTo>
                    <a:cubicBezTo>
                      <a:pt x="1" y="0"/>
                      <a:pt x="0" y="1"/>
                      <a:pt x="0" y="1"/>
                    </a:cubicBezTo>
                    <a:cubicBezTo>
                      <a:pt x="5" y="10"/>
                      <a:pt x="10" y="18"/>
                      <a:pt x="13" y="28"/>
                    </a:cubicBezTo>
                    <a:cubicBezTo>
                      <a:pt x="16" y="37"/>
                      <a:pt x="15" y="46"/>
                      <a:pt x="16" y="56"/>
                    </a:cubicBezTo>
                    <a:cubicBezTo>
                      <a:pt x="16" y="57"/>
                      <a:pt x="17" y="57"/>
                      <a:pt x="17" y="56"/>
                    </a:cubicBezTo>
                    <a:cubicBezTo>
                      <a:pt x="24" y="37"/>
                      <a:pt x="12" y="16"/>
                      <a:pt x="1" y="1"/>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 name="Freeform 183"/>
              <p:cNvSpPr>
                <a:spLocks/>
              </p:cNvSpPr>
              <p:nvPr/>
            </p:nvSpPr>
            <p:spPr bwMode="auto">
              <a:xfrm>
                <a:off x="2808288" y="5254625"/>
                <a:ext cx="58738" cy="458787"/>
              </a:xfrm>
              <a:custGeom>
                <a:avLst/>
                <a:gdLst>
                  <a:gd name="T0" fmla="*/ 19 w 22"/>
                  <a:gd name="T1" fmla="*/ 129 h 176"/>
                  <a:gd name="T2" fmla="*/ 16 w 22"/>
                  <a:gd name="T3" fmla="*/ 89 h 176"/>
                  <a:gd name="T4" fmla="*/ 1 w 22"/>
                  <a:gd name="T5" fmla="*/ 0 h 176"/>
                  <a:gd name="T6" fmla="*/ 0 w 22"/>
                  <a:gd name="T7" fmla="*/ 1 h 176"/>
                  <a:gd name="T8" fmla="*/ 14 w 22"/>
                  <a:gd name="T9" fmla="*/ 91 h 176"/>
                  <a:gd name="T10" fmla="*/ 17 w 22"/>
                  <a:gd name="T11" fmla="*/ 133 h 176"/>
                  <a:gd name="T12" fmla="*/ 18 w 22"/>
                  <a:gd name="T13" fmla="*/ 175 h 176"/>
                  <a:gd name="T14" fmla="*/ 20 w 22"/>
                  <a:gd name="T15" fmla="*/ 175 h 176"/>
                  <a:gd name="T16" fmla="*/ 19 w 22"/>
                  <a:gd name="T17" fmla="*/ 129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176">
                    <a:moveTo>
                      <a:pt x="19" y="129"/>
                    </a:moveTo>
                    <a:cubicBezTo>
                      <a:pt x="19" y="116"/>
                      <a:pt x="18" y="102"/>
                      <a:pt x="16" y="89"/>
                    </a:cubicBezTo>
                    <a:cubicBezTo>
                      <a:pt x="13" y="59"/>
                      <a:pt x="9" y="29"/>
                      <a:pt x="1" y="0"/>
                    </a:cubicBezTo>
                    <a:cubicBezTo>
                      <a:pt x="1" y="0"/>
                      <a:pt x="0" y="0"/>
                      <a:pt x="0" y="1"/>
                    </a:cubicBezTo>
                    <a:cubicBezTo>
                      <a:pt x="5" y="31"/>
                      <a:pt x="11" y="60"/>
                      <a:pt x="14" y="91"/>
                    </a:cubicBezTo>
                    <a:cubicBezTo>
                      <a:pt x="15" y="105"/>
                      <a:pt x="16" y="119"/>
                      <a:pt x="17" y="133"/>
                    </a:cubicBezTo>
                    <a:cubicBezTo>
                      <a:pt x="17" y="147"/>
                      <a:pt x="16" y="161"/>
                      <a:pt x="18" y="175"/>
                    </a:cubicBezTo>
                    <a:cubicBezTo>
                      <a:pt x="18" y="176"/>
                      <a:pt x="20" y="176"/>
                      <a:pt x="20" y="175"/>
                    </a:cubicBezTo>
                    <a:cubicBezTo>
                      <a:pt x="22" y="160"/>
                      <a:pt x="20" y="144"/>
                      <a:pt x="19" y="129"/>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 name="Freeform 184"/>
              <p:cNvSpPr>
                <a:spLocks/>
              </p:cNvSpPr>
              <p:nvPr/>
            </p:nvSpPr>
            <p:spPr bwMode="auto">
              <a:xfrm>
                <a:off x="2738438" y="5421313"/>
                <a:ext cx="22225" cy="69850"/>
              </a:xfrm>
              <a:custGeom>
                <a:avLst/>
                <a:gdLst>
                  <a:gd name="T0" fmla="*/ 1 w 9"/>
                  <a:gd name="T1" fmla="*/ 0 h 27"/>
                  <a:gd name="T2" fmla="*/ 0 w 9"/>
                  <a:gd name="T3" fmla="*/ 1 h 27"/>
                  <a:gd name="T4" fmla="*/ 3 w 9"/>
                  <a:gd name="T5" fmla="*/ 13 h 27"/>
                  <a:gd name="T6" fmla="*/ 4 w 9"/>
                  <a:gd name="T7" fmla="*/ 26 h 27"/>
                  <a:gd name="T8" fmla="*/ 5 w 9"/>
                  <a:gd name="T9" fmla="*/ 26 h 27"/>
                  <a:gd name="T10" fmla="*/ 1 w 9"/>
                  <a:gd name="T11" fmla="*/ 0 h 27"/>
                </a:gdLst>
                <a:ahLst/>
                <a:cxnLst>
                  <a:cxn ang="0">
                    <a:pos x="T0" y="T1"/>
                  </a:cxn>
                  <a:cxn ang="0">
                    <a:pos x="T2" y="T3"/>
                  </a:cxn>
                  <a:cxn ang="0">
                    <a:pos x="T4" y="T5"/>
                  </a:cxn>
                  <a:cxn ang="0">
                    <a:pos x="T6" y="T7"/>
                  </a:cxn>
                  <a:cxn ang="0">
                    <a:pos x="T8" y="T9"/>
                  </a:cxn>
                  <a:cxn ang="0">
                    <a:pos x="T10" y="T11"/>
                  </a:cxn>
                </a:cxnLst>
                <a:rect l="0" t="0" r="r" b="b"/>
                <a:pathLst>
                  <a:path w="9" h="27">
                    <a:moveTo>
                      <a:pt x="1" y="0"/>
                    </a:moveTo>
                    <a:cubicBezTo>
                      <a:pt x="1" y="0"/>
                      <a:pt x="0" y="0"/>
                      <a:pt x="0" y="1"/>
                    </a:cubicBezTo>
                    <a:cubicBezTo>
                      <a:pt x="1" y="5"/>
                      <a:pt x="3" y="9"/>
                      <a:pt x="3" y="13"/>
                    </a:cubicBezTo>
                    <a:cubicBezTo>
                      <a:pt x="4" y="18"/>
                      <a:pt x="3" y="22"/>
                      <a:pt x="4" y="26"/>
                    </a:cubicBezTo>
                    <a:cubicBezTo>
                      <a:pt x="4" y="27"/>
                      <a:pt x="5" y="27"/>
                      <a:pt x="5" y="26"/>
                    </a:cubicBezTo>
                    <a:cubicBezTo>
                      <a:pt x="9" y="18"/>
                      <a:pt x="5" y="7"/>
                      <a:pt x="1" y="0"/>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4" name="Group 13"/>
            <p:cNvGrpSpPr/>
            <p:nvPr/>
          </p:nvGrpSpPr>
          <p:grpSpPr>
            <a:xfrm>
              <a:off x="2548669" y="4661215"/>
              <a:ext cx="588963" cy="814388"/>
              <a:chOff x="5597525" y="5522913"/>
              <a:chExt cx="588963" cy="814388"/>
            </a:xfrm>
            <a:effectLst>
              <a:outerShdw blurRad="127000" dist="63500" dir="8100000" algn="tr" rotWithShape="0">
                <a:prstClr val="black">
                  <a:alpha val="20000"/>
                </a:prstClr>
              </a:outerShdw>
            </a:effectLst>
          </p:grpSpPr>
          <p:sp>
            <p:nvSpPr>
              <p:cNvPr id="15" name="Freeform 188"/>
              <p:cNvSpPr>
                <a:spLocks noEditPoints="1"/>
              </p:cNvSpPr>
              <p:nvPr/>
            </p:nvSpPr>
            <p:spPr bwMode="auto">
              <a:xfrm>
                <a:off x="5865813" y="5711826"/>
                <a:ext cx="320675" cy="280988"/>
              </a:xfrm>
              <a:custGeom>
                <a:avLst/>
                <a:gdLst>
                  <a:gd name="T0" fmla="*/ 94 w 122"/>
                  <a:gd name="T1" fmla="*/ 90 h 107"/>
                  <a:gd name="T2" fmla="*/ 102 w 122"/>
                  <a:gd name="T3" fmla="*/ 23 h 107"/>
                  <a:gd name="T4" fmla="*/ 101 w 122"/>
                  <a:gd name="T5" fmla="*/ 21 h 107"/>
                  <a:gd name="T6" fmla="*/ 69 w 122"/>
                  <a:gd name="T7" fmla="*/ 2 h 107"/>
                  <a:gd name="T8" fmla="*/ 31 w 122"/>
                  <a:gd name="T9" fmla="*/ 14 h 107"/>
                  <a:gd name="T10" fmla="*/ 19 w 122"/>
                  <a:gd name="T11" fmla="*/ 84 h 107"/>
                  <a:gd name="T12" fmla="*/ 55 w 122"/>
                  <a:gd name="T13" fmla="*/ 105 h 107"/>
                  <a:gd name="T14" fmla="*/ 94 w 122"/>
                  <a:gd name="T15" fmla="*/ 90 h 107"/>
                  <a:gd name="T16" fmla="*/ 66 w 122"/>
                  <a:gd name="T17" fmla="*/ 16 h 107"/>
                  <a:gd name="T18" fmla="*/ 72 w 122"/>
                  <a:gd name="T19" fmla="*/ 16 h 107"/>
                  <a:gd name="T20" fmla="*/ 52 w 122"/>
                  <a:gd name="T21" fmla="*/ 26 h 107"/>
                  <a:gd name="T22" fmla="*/ 30 w 122"/>
                  <a:gd name="T23" fmla="*/ 46 h 107"/>
                  <a:gd name="T24" fmla="*/ 36 w 122"/>
                  <a:gd name="T25" fmla="*/ 34 h 107"/>
                  <a:gd name="T26" fmla="*/ 66 w 122"/>
                  <a:gd name="T27" fmla="*/ 1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2" h="107">
                    <a:moveTo>
                      <a:pt x="94" y="90"/>
                    </a:moveTo>
                    <a:cubicBezTo>
                      <a:pt x="112" y="75"/>
                      <a:pt x="122" y="40"/>
                      <a:pt x="102" y="23"/>
                    </a:cubicBezTo>
                    <a:cubicBezTo>
                      <a:pt x="102" y="22"/>
                      <a:pt x="101" y="21"/>
                      <a:pt x="101" y="21"/>
                    </a:cubicBezTo>
                    <a:cubicBezTo>
                      <a:pt x="92" y="13"/>
                      <a:pt x="82" y="4"/>
                      <a:pt x="69" y="2"/>
                    </a:cubicBezTo>
                    <a:cubicBezTo>
                      <a:pt x="56" y="0"/>
                      <a:pt x="42" y="6"/>
                      <a:pt x="31" y="14"/>
                    </a:cubicBezTo>
                    <a:cubicBezTo>
                      <a:pt x="9" y="31"/>
                      <a:pt x="0" y="61"/>
                      <a:pt x="19" y="84"/>
                    </a:cubicBezTo>
                    <a:cubicBezTo>
                      <a:pt x="28" y="94"/>
                      <a:pt x="41" y="103"/>
                      <a:pt x="55" y="105"/>
                    </a:cubicBezTo>
                    <a:cubicBezTo>
                      <a:pt x="69" y="107"/>
                      <a:pt x="84" y="100"/>
                      <a:pt x="94" y="90"/>
                    </a:cubicBezTo>
                    <a:close/>
                    <a:moveTo>
                      <a:pt x="66" y="16"/>
                    </a:moveTo>
                    <a:cubicBezTo>
                      <a:pt x="68" y="16"/>
                      <a:pt x="70" y="16"/>
                      <a:pt x="72" y="16"/>
                    </a:cubicBezTo>
                    <a:cubicBezTo>
                      <a:pt x="65" y="18"/>
                      <a:pt x="58" y="22"/>
                      <a:pt x="52" y="26"/>
                    </a:cubicBezTo>
                    <a:cubicBezTo>
                      <a:pt x="43" y="31"/>
                      <a:pt x="36" y="38"/>
                      <a:pt x="30" y="46"/>
                    </a:cubicBezTo>
                    <a:cubicBezTo>
                      <a:pt x="31" y="42"/>
                      <a:pt x="33" y="38"/>
                      <a:pt x="36" y="34"/>
                    </a:cubicBezTo>
                    <a:cubicBezTo>
                      <a:pt x="43" y="26"/>
                      <a:pt x="55" y="16"/>
                      <a:pt x="66" y="16"/>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16" name="Freeform 190"/>
              <p:cNvSpPr>
                <a:spLocks noEditPoints="1"/>
              </p:cNvSpPr>
              <p:nvPr/>
            </p:nvSpPr>
            <p:spPr bwMode="auto">
              <a:xfrm>
                <a:off x="5597525" y="5522913"/>
                <a:ext cx="257175" cy="285750"/>
              </a:xfrm>
              <a:custGeom>
                <a:avLst/>
                <a:gdLst>
                  <a:gd name="T0" fmla="*/ 96 w 98"/>
                  <a:gd name="T1" fmla="*/ 64 h 109"/>
                  <a:gd name="T2" fmla="*/ 90 w 98"/>
                  <a:gd name="T3" fmla="*/ 31 h 109"/>
                  <a:gd name="T4" fmla="*/ 26 w 98"/>
                  <a:gd name="T5" fmla="*/ 10 h 109"/>
                  <a:gd name="T6" fmla="*/ 0 w 98"/>
                  <a:gd name="T7" fmla="*/ 49 h 109"/>
                  <a:gd name="T8" fmla="*/ 21 w 98"/>
                  <a:gd name="T9" fmla="*/ 92 h 109"/>
                  <a:gd name="T10" fmla="*/ 64 w 98"/>
                  <a:gd name="T11" fmla="*/ 101 h 109"/>
                  <a:gd name="T12" fmla="*/ 96 w 98"/>
                  <a:gd name="T13" fmla="*/ 64 h 109"/>
                  <a:gd name="T14" fmla="*/ 29 w 98"/>
                  <a:gd name="T15" fmla="*/ 31 h 109"/>
                  <a:gd name="T16" fmla="*/ 57 w 98"/>
                  <a:gd name="T17" fmla="*/ 24 h 109"/>
                  <a:gd name="T18" fmla="*/ 35 w 98"/>
                  <a:gd name="T19" fmla="*/ 39 h 109"/>
                  <a:gd name="T20" fmla="*/ 24 w 98"/>
                  <a:gd name="T21" fmla="*/ 58 h 109"/>
                  <a:gd name="T22" fmla="*/ 29 w 98"/>
                  <a:gd name="T23" fmla="*/ 3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8" h="109">
                    <a:moveTo>
                      <a:pt x="96" y="64"/>
                    </a:moveTo>
                    <a:cubicBezTo>
                      <a:pt x="98" y="53"/>
                      <a:pt x="97" y="40"/>
                      <a:pt x="90" y="31"/>
                    </a:cubicBezTo>
                    <a:cubicBezTo>
                      <a:pt x="81" y="9"/>
                      <a:pt x="48" y="0"/>
                      <a:pt x="26" y="10"/>
                    </a:cubicBezTo>
                    <a:cubicBezTo>
                      <a:pt x="11" y="17"/>
                      <a:pt x="0" y="32"/>
                      <a:pt x="0" y="49"/>
                    </a:cubicBezTo>
                    <a:cubicBezTo>
                      <a:pt x="0" y="66"/>
                      <a:pt x="10" y="81"/>
                      <a:pt x="21" y="92"/>
                    </a:cubicBezTo>
                    <a:cubicBezTo>
                      <a:pt x="33" y="104"/>
                      <a:pt x="49" y="109"/>
                      <a:pt x="64" y="101"/>
                    </a:cubicBezTo>
                    <a:cubicBezTo>
                      <a:pt x="79" y="93"/>
                      <a:pt x="92" y="80"/>
                      <a:pt x="96" y="64"/>
                    </a:cubicBezTo>
                    <a:close/>
                    <a:moveTo>
                      <a:pt x="29" y="31"/>
                    </a:moveTo>
                    <a:cubicBezTo>
                      <a:pt x="37" y="23"/>
                      <a:pt x="47" y="21"/>
                      <a:pt x="57" y="24"/>
                    </a:cubicBezTo>
                    <a:cubicBezTo>
                      <a:pt x="48" y="27"/>
                      <a:pt x="41" y="33"/>
                      <a:pt x="35" y="39"/>
                    </a:cubicBezTo>
                    <a:cubicBezTo>
                      <a:pt x="30" y="44"/>
                      <a:pt x="25" y="51"/>
                      <a:pt x="24" y="58"/>
                    </a:cubicBezTo>
                    <a:cubicBezTo>
                      <a:pt x="20" y="49"/>
                      <a:pt x="21" y="39"/>
                      <a:pt x="29" y="31"/>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17" name="Freeform 191"/>
              <p:cNvSpPr>
                <a:spLocks/>
              </p:cNvSpPr>
              <p:nvPr/>
            </p:nvSpPr>
            <p:spPr bwMode="auto">
              <a:xfrm>
                <a:off x="5605463" y="5759451"/>
                <a:ext cx="436563" cy="577850"/>
              </a:xfrm>
              <a:custGeom>
                <a:avLst/>
                <a:gdLst>
                  <a:gd name="T0" fmla="*/ 162 w 166"/>
                  <a:gd name="T1" fmla="*/ 96 h 221"/>
                  <a:gd name="T2" fmla="*/ 78 w 166"/>
                  <a:gd name="T3" fmla="*/ 178 h 221"/>
                  <a:gd name="T4" fmla="*/ 79 w 166"/>
                  <a:gd name="T5" fmla="*/ 171 h 221"/>
                  <a:gd name="T6" fmla="*/ 82 w 166"/>
                  <a:gd name="T7" fmla="*/ 138 h 221"/>
                  <a:gd name="T8" fmla="*/ 84 w 166"/>
                  <a:gd name="T9" fmla="*/ 136 h 221"/>
                  <a:gd name="T10" fmla="*/ 115 w 166"/>
                  <a:gd name="T11" fmla="*/ 85 h 221"/>
                  <a:gd name="T12" fmla="*/ 118 w 166"/>
                  <a:gd name="T13" fmla="*/ 85 h 221"/>
                  <a:gd name="T14" fmla="*/ 131 w 166"/>
                  <a:gd name="T15" fmla="*/ 75 h 221"/>
                  <a:gd name="T16" fmla="*/ 124 w 166"/>
                  <a:gd name="T17" fmla="*/ 57 h 221"/>
                  <a:gd name="T18" fmla="*/ 118 w 166"/>
                  <a:gd name="T19" fmla="*/ 58 h 221"/>
                  <a:gd name="T20" fmla="*/ 117 w 166"/>
                  <a:gd name="T21" fmla="*/ 60 h 221"/>
                  <a:gd name="T22" fmla="*/ 116 w 166"/>
                  <a:gd name="T23" fmla="*/ 61 h 221"/>
                  <a:gd name="T24" fmla="*/ 108 w 166"/>
                  <a:gd name="T25" fmla="*/ 79 h 221"/>
                  <a:gd name="T26" fmla="*/ 108 w 166"/>
                  <a:gd name="T27" fmla="*/ 81 h 221"/>
                  <a:gd name="T28" fmla="*/ 95 w 166"/>
                  <a:gd name="T29" fmla="*/ 99 h 221"/>
                  <a:gd name="T30" fmla="*/ 82 w 166"/>
                  <a:gd name="T31" fmla="*/ 123 h 221"/>
                  <a:gd name="T32" fmla="*/ 82 w 166"/>
                  <a:gd name="T33" fmla="*/ 120 h 221"/>
                  <a:gd name="T34" fmla="*/ 76 w 166"/>
                  <a:gd name="T35" fmla="*/ 69 h 221"/>
                  <a:gd name="T36" fmla="*/ 66 w 166"/>
                  <a:gd name="T37" fmla="*/ 29 h 221"/>
                  <a:gd name="T38" fmla="*/ 67 w 166"/>
                  <a:gd name="T39" fmla="*/ 28 h 221"/>
                  <a:gd name="T40" fmla="*/ 71 w 166"/>
                  <a:gd name="T41" fmla="*/ 3 h 221"/>
                  <a:gd name="T42" fmla="*/ 66 w 166"/>
                  <a:gd name="T43" fmla="*/ 1 h 221"/>
                  <a:gd name="T44" fmla="*/ 54 w 166"/>
                  <a:gd name="T45" fmla="*/ 6 h 221"/>
                  <a:gd name="T46" fmla="*/ 52 w 166"/>
                  <a:gd name="T47" fmla="*/ 9 h 221"/>
                  <a:gd name="T48" fmla="*/ 51 w 166"/>
                  <a:gd name="T49" fmla="*/ 12 h 221"/>
                  <a:gd name="T50" fmla="*/ 54 w 166"/>
                  <a:gd name="T51" fmla="*/ 21 h 221"/>
                  <a:gd name="T52" fmla="*/ 57 w 166"/>
                  <a:gd name="T53" fmla="*/ 28 h 221"/>
                  <a:gd name="T54" fmla="*/ 60 w 166"/>
                  <a:gd name="T55" fmla="*/ 30 h 221"/>
                  <a:gd name="T56" fmla="*/ 70 w 166"/>
                  <a:gd name="T57" fmla="*/ 73 h 221"/>
                  <a:gd name="T58" fmla="*/ 75 w 166"/>
                  <a:gd name="T59" fmla="*/ 120 h 221"/>
                  <a:gd name="T60" fmla="*/ 73 w 166"/>
                  <a:gd name="T61" fmla="*/ 169 h 221"/>
                  <a:gd name="T62" fmla="*/ 70 w 166"/>
                  <a:gd name="T63" fmla="*/ 187 h 221"/>
                  <a:gd name="T64" fmla="*/ 11 w 166"/>
                  <a:gd name="T65" fmla="*/ 51 h 221"/>
                  <a:gd name="T66" fmla="*/ 2 w 166"/>
                  <a:gd name="T67" fmla="*/ 40 h 221"/>
                  <a:gd name="T68" fmla="*/ 12 w 166"/>
                  <a:gd name="T69" fmla="*/ 126 h 221"/>
                  <a:gd name="T70" fmla="*/ 63 w 166"/>
                  <a:gd name="T71" fmla="*/ 205 h 221"/>
                  <a:gd name="T72" fmla="*/ 65 w 166"/>
                  <a:gd name="T73" fmla="*/ 206 h 221"/>
                  <a:gd name="T74" fmla="*/ 65 w 166"/>
                  <a:gd name="T75" fmla="*/ 206 h 221"/>
                  <a:gd name="T76" fmla="*/ 66 w 166"/>
                  <a:gd name="T77" fmla="*/ 209 h 221"/>
                  <a:gd name="T78" fmla="*/ 64 w 166"/>
                  <a:gd name="T79" fmla="*/ 218 h 221"/>
                  <a:gd name="T80" fmla="*/ 68 w 166"/>
                  <a:gd name="T81" fmla="*/ 219 h 221"/>
                  <a:gd name="T82" fmla="*/ 72 w 166"/>
                  <a:gd name="T83" fmla="*/ 208 h 221"/>
                  <a:gd name="T84" fmla="*/ 135 w 166"/>
                  <a:gd name="T85" fmla="*/ 164 h 221"/>
                  <a:gd name="T86" fmla="*/ 162 w 166"/>
                  <a:gd name="T87" fmla="*/ 96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6" h="221">
                    <a:moveTo>
                      <a:pt x="162" y="96"/>
                    </a:moveTo>
                    <a:cubicBezTo>
                      <a:pt x="161" y="94"/>
                      <a:pt x="97" y="144"/>
                      <a:pt x="78" y="178"/>
                    </a:cubicBezTo>
                    <a:cubicBezTo>
                      <a:pt x="79" y="176"/>
                      <a:pt x="79" y="173"/>
                      <a:pt x="79" y="171"/>
                    </a:cubicBezTo>
                    <a:cubicBezTo>
                      <a:pt x="81" y="160"/>
                      <a:pt x="81" y="149"/>
                      <a:pt x="82" y="138"/>
                    </a:cubicBezTo>
                    <a:cubicBezTo>
                      <a:pt x="83" y="138"/>
                      <a:pt x="83" y="137"/>
                      <a:pt x="84" y="136"/>
                    </a:cubicBezTo>
                    <a:cubicBezTo>
                      <a:pt x="92" y="119"/>
                      <a:pt x="102" y="100"/>
                      <a:pt x="115" y="85"/>
                    </a:cubicBezTo>
                    <a:cubicBezTo>
                      <a:pt x="116" y="85"/>
                      <a:pt x="117" y="85"/>
                      <a:pt x="118" y="85"/>
                    </a:cubicBezTo>
                    <a:cubicBezTo>
                      <a:pt x="123" y="85"/>
                      <a:pt x="129" y="79"/>
                      <a:pt x="131" y="75"/>
                    </a:cubicBezTo>
                    <a:cubicBezTo>
                      <a:pt x="133" y="69"/>
                      <a:pt x="127" y="62"/>
                      <a:pt x="124" y="57"/>
                    </a:cubicBezTo>
                    <a:cubicBezTo>
                      <a:pt x="122" y="55"/>
                      <a:pt x="119" y="56"/>
                      <a:pt x="118" y="58"/>
                    </a:cubicBezTo>
                    <a:cubicBezTo>
                      <a:pt x="118" y="59"/>
                      <a:pt x="117" y="60"/>
                      <a:pt x="117" y="60"/>
                    </a:cubicBezTo>
                    <a:cubicBezTo>
                      <a:pt x="117" y="60"/>
                      <a:pt x="116" y="61"/>
                      <a:pt x="116" y="61"/>
                    </a:cubicBezTo>
                    <a:cubicBezTo>
                      <a:pt x="112" y="65"/>
                      <a:pt x="106" y="72"/>
                      <a:pt x="108" y="79"/>
                    </a:cubicBezTo>
                    <a:cubicBezTo>
                      <a:pt x="108" y="80"/>
                      <a:pt x="108" y="80"/>
                      <a:pt x="108" y="81"/>
                    </a:cubicBezTo>
                    <a:cubicBezTo>
                      <a:pt x="104" y="87"/>
                      <a:pt x="99" y="93"/>
                      <a:pt x="95" y="99"/>
                    </a:cubicBezTo>
                    <a:cubicBezTo>
                      <a:pt x="91" y="106"/>
                      <a:pt x="86" y="114"/>
                      <a:pt x="82" y="123"/>
                    </a:cubicBezTo>
                    <a:cubicBezTo>
                      <a:pt x="82" y="122"/>
                      <a:pt x="82" y="121"/>
                      <a:pt x="82" y="120"/>
                    </a:cubicBezTo>
                    <a:cubicBezTo>
                      <a:pt x="81" y="103"/>
                      <a:pt x="80" y="86"/>
                      <a:pt x="76" y="69"/>
                    </a:cubicBezTo>
                    <a:cubicBezTo>
                      <a:pt x="74" y="56"/>
                      <a:pt x="71" y="42"/>
                      <a:pt x="66" y="29"/>
                    </a:cubicBezTo>
                    <a:cubicBezTo>
                      <a:pt x="66" y="29"/>
                      <a:pt x="67" y="29"/>
                      <a:pt x="67" y="28"/>
                    </a:cubicBezTo>
                    <a:cubicBezTo>
                      <a:pt x="73" y="22"/>
                      <a:pt x="73" y="10"/>
                      <a:pt x="71" y="3"/>
                    </a:cubicBezTo>
                    <a:cubicBezTo>
                      <a:pt x="71" y="1"/>
                      <a:pt x="68" y="0"/>
                      <a:pt x="66" y="1"/>
                    </a:cubicBezTo>
                    <a:cubicBezTo>
                      <a:pt x="62" y="2"/>
                      <a:pt x="58" y="4"/>
                      <a:pt x="54" y="6"/>
                    </a:cubicBezTo>
                    <a:cubicBezTo>
                      <a:pt x="53" y="6"/>
                      <a:pt x="52" y="7"/>
                      <a:pt x="52" y="9"/>
                    </a:cubicBezTo>
                    <a:cubicBezTo>
                      <a:pt x="51" y="9"/>
                      <a:pt x="50" y="11"/>
                      <a:pt x="51" y="12"/>
                    </a:cubicBezTo>
                    <a:cubicBezTo>
                      <a:pt x="52" y="15"/>
                      <a:pt x="53" y="18"/>
                      <a:pt x="54" y="21"/>
                    </a:cubicBezTo>
                    <a:cubicBezTo>
                      <a:pt x="55" y="23"/>
                      <a:pt x="56" y="26"/>
                      <a:pt x="57" y="28"/>
                    </a:cubicBezTo>
                    <a:cubicBezTo>
                      <a:pt x="58" y="29"/>
                      <a:pt x="59" y="30"/>
                      <a:pt x="60" y="30"/>
                    </a:cubicBezTo>
                    <a:cubicBezTo>
                      <a:pt x="63" y="44"/>
                      <a:pt x="68" y="58"/>
                      <a:pt x="70" y="73"/>
                    </a:cubicBezTo>
                    <a:cubicBezTo>
                      <a:pt x="73" y="88"/>
                      <a:pt x="75" y="104"/>
                      <a:pt x="75" y="120"/>
                    </a:cubicBezTo>
                    <a:cubicBezTo>
                      <a:pt x="76" y="136"/>
                      <a:pt x="75" y="152"/>
                      <a:pt x="73" y="169"/>
                    </a:cubicBezTo>
                    <a:cubicBezTo>
                      <a:pt x="72" y="175"/>
                      <a:pt x="71" y="181"/>
                      <a:pt x="70" y="187"/>
                    </a:cubicBezTo>
                    <a:cubicBezTo>
                      <a:pt x="62" y="138"/>
                      <a:pt x="42" y="90"/>
                      <a:pt x="11" y="51"/>
                    </a:cubicBezTo>
                    <a:cubicBezTo>
                      <a:pt x="11" y="51"/>
                      <a:pt x="4" y="43"/>
                      <a:pt x="2" y="40"/>
                    </a:cubicBezTo>
                    <a:cubicBezTo>
                      <a:pt x="0" y="37"/>
                      <a:pt x="4" y="103"/>
                      <a:pt x="12" y="126"/>
                    </a:cubicBezTo>
                    <a:cubicBezTo>
                      <a:pt x="23" y="154"/>
                      <a:pt x="40" y="185"/>
                      <a:pt x="63" y="205"/>
                    </a:cubicBezTo>
                    <a:cubicBezTo>
                      <a:pt x="63" y="206"/>
                      <a:pt x="64" y="206"/>
                      <a:pt x="65" y="206"/>
                    </a:cubicBezTo>
                    <a:cubicBezTo>
                      <a:pt x="65" y="206"/>
                      <a:pt x="65" y="206"/>
                      <a:pt x="65" y="206"/>
                    </a:cubicBezTo>
                    <a:cubicBezTo>
                      <a:pt x="64" y="207"/>
                      <a:pt x="65" y="208"/>
                      <a:pt x="66" y="209"/>
                    </a:cubicBezTo>
                    <a:cubicBezTo>
                      <a:pt x="65" y="212"/>
                      <a:pt x="65" y="215"/>
                      <a:pt x="64" y="218"/>
                    </a:cubicBezTo>
                    <a:cubicBezTo>
                      <a:pt x="64" y="220"/>
                      <a:pt x="67" y="221"/>
                      <a:pt x="68" y="219"/>
                    </a:cubicBezTo>
                    <a:cubicBezTo>
                      <a:pt x="69" y="215"/>
                      <a:pt x="71" y="212"/>
                      <a:pt x="72" y="208"/>
                    </a:cubicBezTo>
                    <a:cubicBezTo>
                      <a:pt x="97" y="200"/>
                      <a:pt x="120" y="185"/>
                      <a:pt x="135" y="164"/>
                    </a:cubicBezTo>
                    <a:cubicBezTo>
                      <a:pt x="149" y="145"/>
                      <a:pt x="166" y="121"/>
                      <a:pt x="162" y="96"/>
                    </a:cubicBezTo>
                    <a:close/>
                  </a:path>
                </a:pathLst>
              </a:custGeom>
              <a:solidFill>
                <a:schemeClr val="accent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8" name="Freeform 192"/>
              <p:cNvSpPr>
                <a:spLocks/>
              </p:cNvSpPr>
              <p:nvPr/>
            </p:nvSpPr>
            <p:spPr bwMode="auto">
              <a:xfrm>
                <a:off x="5626100" y="5562601"/>
                <a:ext cx="123825" cy="144463"/>
              </a:xfrm>
              <a:custGeom>
                <a:avLst/>
                <a:gdLst>
                  <a:gd name="T0" fmla="*/ 26 w 47"/>
                  <a:gd name="T1" fmla="*/ 48 h 55"/>
                  <a:gd name="T2" fmla="*/ 23 w 47"/>
                  <a:gd name="T3" fmla="*/ 44 h 55"/>
                  <a:gd name="T4" fmla="*/ 33 w 47"/>
                  <a:gd name="T5" fmla="*/ 36 h 55"/>
                  <a:gd name="T6" fmla="*/ 39 w 47"/>
                  <a:gd name="T7" fmla="*/ 26 h 55"/>
                  <a:gd name="T8" fmla="*/ 42 w 47"/>
                  <a:gd name="T9" fmla="*/ 16 h 55"/>
                  <a:gd name="T10" fmla="*/ 45 w 47"/>
                  <a:gd name="T11" fmla="*/ 14 h 55"/>
                  <a:gd name="T12" fmla="*/ 46 w 47"/>
                  <a:gd name="T13" fmla="*/ 11 h 55"/>
                  <a:gd name="T14" fmla="*/ 40 w 47"/>
                  <a:gd name="T15" fmla="*/ 7 h 55"/>
                  <a:gd name="T16" fmla="*/ 12 w 47"/>
                  <a:gd name="T17" fmla="*/ 18 h 55"/>
                  <a:gd name="T18" fmla="*/ 7 w 47"/>
                  <a:gd name="T19" fmla="*/ 45 h 55"/>
                  <a:gd name="T20" fmla="*/ 13 w 47"/>
                  <a:gd name="T21" fmla="*/ 49 h 55"/>
                  <a:gd name="T22" fmla="*/ 26 w 47"/>
                  <a:gd name="T23" fmla="*/ 4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 h="55">
                    <a:moveTo>
                      <a:pt x="26" y="48"/>
                    </a:moveTo>
                    <a:cubicBezTo>
                      <a:pt x="27" y="46"/>
                      <a:pt x="25" y="44"/>
                      <a:pt x="23" y="44"/>
                    </a:cubicBezTo>
                    <a:cubicBezTo>
                      <a:pt x="27" y="42"/>
                      <a:pt x="30" y="38"/>
                      <a:pt x="33" y="36"/>
                    </a:cubicBezTo>
                    <a:cubicBezTo>
                      <a:pt x="36" y="33"/>
                      <a:pt x="38" y="30"/>
                      <a:pt x="39" y="26"/>
                    </a:cubicBezTo>
                    <a:cubicBezTo>
                      <a:pt x="41" y="23"/>
                      <a:pt x="42" y="19"/>
                      <a:pt x="42" y="16"/>
                    </a:cubicBezTo>
                    <a:cubicBezTo>
                      <a:pt x="43" y="15"/>
                      <a:pt x="44" y="15"/>
                      <a:pt x="45" y="14"/>
                    </a:cubicBezTo>
                    <a:cubicBezTo>
                      <a:pt x="47" y="13"/>
                      <a:pt x="46" y="12"/>
                      <a:pt x="46" y="11"/>
                    </a:cubicBezTo>
                    <a:cubicBezTo>
                      <a:pt x="44" y="9"/>
                      <a:pt x="42" y="7"/>
                      <a:pt x="40" y="7"/>
                    </a:cubicBezTo>
                    <a:cubicBezTo>
                      <a:pt x="33" y="0"/>
                      <a:pt x="17" y="13"/>
                      <a:pt x="12" y="18"/>
                    </a:cubicBezTo>
                    <a:cubicBezTo>
                      <a:pt x="8" y="24"/>
                      <a:pt x="0" y="40"/>
                      <a:pt x="7" y="45"/>
                    </a:cubicBezTo>
                    <a:cubicBezTo>
                      <a:pt x="8" y="49"/>
                      <a:pt x="10" y="50"/>
                      <a:pt x="13" y="49"/>
                    </a:cubicBezTo>
                    <a:cubicBezTo>
                      <a:pt x="16" y="54"/>
                      <a:pt x="23" y="55"/>
                      <a:pt x="26" y="48"/>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193"/>
              <p:cNvSpPr>
                <a:spLocks noEditPoints="1"/>
              </p:cNvSpPr>
              <p:nvPr/>
            </p:nvSpPr>
            <p:spPr bwMode="auto">
              <a:xfrm>
                <a:off x="5938838" y="5743576"/>
                <a:ext cx="134938" cy="117475"/>
              </a:xfrm>
              <a:custGeom>
                <a:avLst/>
                <a:gdLst>
                  <a:gd name="T0" fmla="*/ 39 w 51"/>
                  <a:gd name="T1" fmla="*/ 8 h 45"/>
                  <a:gd name="T2" fmla="*/ 39 w 51"/>
                  <a:gd name="T3" fmla="*/ 8 h 45"/>
                  <a:gd name="T4" fmla="*/ 47 w 51"/>
                  <a:gd name="T5" fmla="*/ 11 h 45"/>
                  <a:gd name="T6" fmla="*/ 50 w 51"/>
                  <a:gd name="T7" fmla="*/ 8 h 45"/>
                  <a:gd name="T8" fmla="*/ 29 w 51"/>
                  <a:gd name="T9" fmla="*/ 6 h 45"/>
                  <a:gd name="T10" fmla="*/ 16 w 51"/>
                  <a:gd name="T11" fmla="*/ 12 h 45"/>
                  <a:gd name="T12" fmla="*/ 2 w 51"/>
                  <a:gd name="T13" fmla="*/ 29 h 45"/>
                  <a:gd name="T14" fmla="*/ 13 w 51"/>
                  <a:gd name="T15" fmla="*/ 40 h 45"/>
                  <a:gd name="T16" fmla="*/ 39 w 51"/>
                  <a:gd name="T17" fmla="*/ 8 h 45"/>
                  <a:gd name="T18" fmla="*/ 10 w 51"/>
                  <a:gd name="T19" fmla="*/ 33 h 45"/>
                  <a:gd name="T20" fmla="*/ 10 w 51"/>
                  <a:gd name="T21" fmla="*/ 32 h 45"/>
                  <a:gd name="T22" fmla="*/ 29 w 51"/>
                  <a:gd name="T23" fmla="*/ 13 h 45"/>
                  <a:gd name="T24" fmla="*/ 19 w 51"/>
                  <a:gd name="T25" fmla="*/ 26 h 45"/>
                  <a:gd name="T26" fmla="*/ 10 w 51"/>
                  <a:gd name="T27" fmla="*/ 3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 h="45">
                    <a:moveTo>
                      <a:pt x="39" y="8"/>
                    </a:moveTo>
                    <a:cubicBezTo>
                      <a:pt x="39" y="8"/>
                      <a:pt x="39" y="8"/>
                      <a:pt x="39" y="8"/>
                    </a:cubicBezTo>
                    <a:cubicBezTo>
                      <a:pt x="42" y="8"/>
                      <a:pt x="45" y="9"/>
                      <a:pt x="47" y="11"/>
                    </a:cubicBezTo>
                    <a:cubicBezTo>
                      <a:pt x="48" y="13"/>
                      <a:pt x="51" y="10"/>
                      <a:pt x="50" y="8"/>
                    </a:cubicBezTo>
                    <a:cubicBezTo>
                      <a:pt x="46" y="0"/>
                      <a:pt x="36" y="3"/>
                      <a:pt x="29" y="6"/>
                    </a:cubicBezTo>
                    <a:cubicBezTo>
                      <a:pt x="24" y="7"/>
                      <a:pt x="20" y="9"/>
                      <a:pt x="16" y="12"/>
                    </a:cubicBezTo>
                    <a:cubicBezTo>
                      <a:pt x="10" y="16"/>
                      <a:pt x="5" y="22"/>
                      <a:pt x="2" y="29"/>
                    </a:cubicBezTo>
                    <a:cubicBezTo>
                      <a:pt x="0" y="38"/>
                      <a:pt x="4" y="45"/>
                      <a:pt x="13" y="40"/>
                    </a:cubicBezTo>
                    <a:cubicBezTo>
                      <a:pt x="25" y="33"/>
                      <a:pt x="34" y="21"/>
                      <a:pt x="39" y="8"/>
                    </a:cubicBezTo>
                    <a:close/>
                    <a:moveTo>
                      <a:pt x="10" y="33"/>
                    </a:moveTo>
                    <a:cubicBezTo>
                      <a:pt x="10" y="33"/>
                      <a:pt x="10" y="32"/>
                      <a:pt x="10" y="32"/>
                    </a:cubicBezTo>
                    <a:cubicBezTo>
                      <a:pt x="15" y="23"/>
                      <a:pt x="20" y="16"/>
                      <a:pt x="29" y="13"/>
                    </a:cubicBezTo>
                    <a:cubicBezTo>
                      <a:pt x="27" y="18"/>
                      <a:pt x="23" y="22"/>
                      <a:pt x="19" y="26"/>
                    </a:cubicBezTo>
                    <a:cubicBezTo>
                      <a:pt x="16" y="29"/>
                      <a:pt x="11" y="33"/>
                      <a:pt x="10" y="33"/>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194"/>
              <p:cNvSpPr>
                <a:spLocks/>
              </p:cNvSpPr>
              <p:nvPr/>
            </p:nvSpPr>
            <p:spPr bwMode="auto">
              <a:xfrm>
                <a:off x="5634038" y="5546726"/>
                <a:ext cx="68263" cy="63500"/>
              </a:xfrm>
              <a:custGeom>
                <a:avLst/>
                <a:gdLst>
                  <a:gd name="T0" fmla="*/ 23 w 26"/>
                  <a:gd name="T1" fmla="*/ 4 h 24"/>
                  <a:gd name="T2" fmla="*/ 13 w 26"/>
                  <a:gd name="T3" fmla="*/ 2 h 24"/>
                  <a:gd name="T4" fmla="*/ 4 w 26"/>
                  <a:gd name="T5" fmla="*/ 7 h 24"/>
                  <a:gd name="T6" fmla="*/ 2 w 26"/>
                  <a:gd name="T7" fmla="*/ 18 h 24"/>
                  <a:gd name="T8" fmla="*/ 12 w 26"/>
                  <a:gd name="T9" fmla="*/ 22 h 24"/>
                  <a:gd name="T10" fmla="*/ 15 w 26"/>
                  <a:gd name="T11" fmla="*/ 21 h 24"/>
                  <a:gd name="T12" fmla="*/ 18 w 26"/>
                  <a:gd name="T13" fmla="*/ 20 h 24"/>
                  <a:gd name="T14" fmla="*/ 24 w 26"/>
                  <a:gd name="T15" fmla="*/ 14 h 24"/>
                  <a:gd name="T16" fmla="*/ 23 w 26"/>
                  <a:gd name="T17"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24">
                    <a:moveTo>
                      <a:pt x="23" y="4"/>
                    </a:moveTo>
                    <a:cubicBezTo>
                      <a:pt x="21" y="1"/>
                      <a:pt x="16" y="0"/>
                      <a:pt x="13" y="2"/>
                    </a:cubicBezTo>
                    <a:cubicBezTo>
                      <a:pt x="10" y="3"/>
                      <a:pt x="6" y="5"/>
                      <a:pt x="4" y="7"/>
                    </a:cubicBezTo>
                    <a:cubicBezTo>
                      <a:pt x="1" y="10"/>
                      <a:pt x="0" y="14"/>
                      <a:pt x="2" y="18"/>
                    </a:cubicBezTo>
                    <a:cubicBezTo>
                      <a:pt x="4" y="21"/>
                      <a:pt x="8" y="24"/>
                      <a:pt x="12" y="22"/>
                    </a:cubicBezTo>
                    <a:cubicBezTo>
                      <a:pt x="13" y="22"/>
                      <a:pt x="14" y="22"/>
                      <a:pt x="15" y="21"/>
                    </a:cubicBezTo>
                    <a:cubicBezTo>
                      <a:pt x="16" y="21"/>
                      <a:pt x="17" y="21"/>
                      <a:pt x="18" y="20"/>
                    </a:cubicBezTo>
                    <a:cubicBezTo>
                      <a:pt x="21" y="19"/>
                      <a:pt x="23" y="17"/>
                      <a:pt x="24" y="14"/>
                    </a:cubicBezTo>
                    <a:cubicBezTo>
                      <a:pt x="26" y="11"/>
                      <a:pt x="26" y="6"/>
                      <a:pt x="23" y="4"/>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21" name="Freeform 195"/>
              <p:cNvSpPr>
                <a:spLocks/>
              </p:cNvSpPr>
              <p:nvPr/>
            </p:nvSpPr>
            <p:spPr bwMode="auto">
              <a:xfrm>
                <a:off x="6073775" y="5737226"/>
                <a:ext cx="60325" cy="66675"/>
              </a:xfrm>
              <a:custGeom>
                <a:avLst/>
                <a:gdLst>
                  <a:gd name="T0" fmla="*/ 21 w 23"/>
                  <a:gd name="T1" fmla="*/ 13 h 25"/>
                  <a:gd name="T2" fmla="*/ 18 w 23"/>
                  <a:gd name="T3" fmla="*/ 7 h 25"/>
                  <a:gd name="T4" fmla="*/ 15 w 23"/>
                  <a:gd name="T5" fmla="*/ 3 h 25"/>
                  <a:gd name="T6" fmla="*/ 4 w 23"/>
                  <a:gd name="T7" fmla="*/ 3 h 25"/>
                  <a:gd name="T8" fmla="*/ 1 w 23"/>
                  <a:gd name="T9" fmla="*/ 12 h 25"/>
                  <a:gd name="T10" fmla="*/ 3 w 23"/>
                  <a:gd name="T11" fmla="*/ 15 h 25"/>
                  <a:gd name="T12" fmla="*/ 3 w 23"/>
                  <a:gd name="T13" fmla="*/ 15 h 25"/>
                  <a:gd name="T14" fmla="*/ 6 w 23"/>
                  <a:gd name="T15" fmla="*/ 21 h 25"/>
                  <a:gd name="T16" fmla="*/ 6 w 23"/>
                  <a:gd name="T17" fmla="*/ 21 h 25"/>
                  <a:gd name="T18" fmla="*/ 11 w 23"/>
                  <a:gd name="T19" fmla="*/ 24 h 25"/>
                  <a:gd name="T20" fmla="*/ 21 w 23"/>
                  <a:gd name="T21" fmla="*/ 1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25">
                    <a:moveTo>
                      <a:pt x="21" y="13"/>
                    </a:moveTo>
                    <a:cubicBezTo>
                      <a:pt x="21" y="10"/>
                      <a:pt x="19" y="8"/>
                      <a:pt x="18" y="7"/>
                    </a:cubicBezTo>
                    <a:cubicBezTo>
                      <a:pt x="17" y="5"/>
                      <a:pt x="16" y="4"/>
                      <a:pt x="15" y="3"/>
                    </a:cubicBezTo>
                    <a:cubicBezTo>
                      <a:pt x="12" y="1"/>
                      <a:pt x="8" y="0"/>
                      <a:pt x="4" y="3"/>
                    </a:cubicBezTo>
                    <a:cubicBezTo>
                      <a:pt x="2" y="5"/>
                      <a:pt x="0" y="8"/>
                      <a:pt x="1" y="12"/>
                    </a:cubicBezTo>
                    <a:cubicBezTo>
                      <a:pt x="1" y="13"/>
                      <a:pt x="2" y="14"/>
                      <a:pt x="3" y="15"/>
                    </a:cubicBezTo>
                    <a:cubicBezTo>
                      <a:pt x="3" y="15"/>
                      <a:pt x="3" y="15"/>
                      <a:pt x="3" y="15"/>
                    </a:cubicBezTo>
                    <a:cubicBezTo>
                      <a:pt x="3" y="17"/>
                      <a:pt x="4" y="20"/>
                      <a:pt x="6" y="21"/>
                    </a:cubicBezTo>
                    <a:cubicBezTo>
                      <a:pt x="6" y="21"/>
                      <a:pt x="6" y="21"/>
                      <a:pt x="6" y="21"/>
                    </a:cubicBezTo>
                    <a:cubicBezTo>
                      <a:pt x="7" y="22"/>
                      <a:pt x="9" y="23"/>
                      <a:pt x="11" y="24"/>
                    </a:cubicBezTo>
                    <a:cubicBezTo>
                      <a:pt x="17" y="25"/>
                      <a:pt x="23" y="19"/>
                      <a:pt x="21" y="13"/>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22" name="Freeform 196"/>
              <p:cNvSpPr>
                <a:spLocks/>
              </p:cNvSpPr>
              <p:nvPr/>
            </p:nvSpPr>
            <p:spPr bwMode="auto">
              <a:xfrm>
                <a:off x="5600700" y="5591176"/>
                <a:ext cx="101600" cy="177800"/>
              </a:xfrm>
              <a:custGeom>
                <a:avLst/>
                <a:gdLst>
                  <a:gd name="T0" fmla="*/ 39 w 39"/>
                  <a:gd name="T1" fmla="*/ 67 h 68"/>
                  <a:gd name="T2" fmla="*/ 10 w 39"/>
                  <a:gd name="T3" fmla="*/ 42 h 68"/>
                  <a:gd name="T4" fmla="*/ 8 w 39"/>
                  <a:gd name="T5" fmla="*/ 1 h 68"/>
                  <a:gd name="T6" fmla="*/ 7 w 39"/>
                  <a:gd name="T7" fmla="*/ 0 h 68"/>
                  <a:gd name="T8" fmla="*/ 8 w 39"/>
                  <a:gd name="T9" fmla="*/ 43 h 68"/>
                  <a:gd name="T10" fmla="*/ 38 w 39"/>
                  <a:gd name="T11" fmla="*/ 68 h 68"/>
                  <a:gd name="T12" fmla="*/ 39 w 39"/>
                  <a:gd name="T13" fmla="*/ 67 h 68"/>
                </a:gdLst>
                <a:ahLst/>
                <a:cxnLst>
                  <a:cxn ang="0">
                    <a:pos x="T0" y="T1"/>
                  </a:cxn>
                  <a:cxn ang="0">
                    <a:pos x="T2" y="T3"/>
                  </a:cxn>
                  <a:cxn ang="0">
                    <a:pos x="T4" y="T5"/>
                  </a:cxn>
                  <a:cxn ang="0">
                    <a:pos x="T6" y="T7"/>
                  </a:cxn>
                  <a:cxn ang="0">
                    <a:pos x="T8" y="T9"/>
                  </a:cxn>
                  <a:cxn ang="0">
                    <a:pos x="T10" y="T11"/>
                  </a:cxn>
                  <a:cxn ang="0">
                    <a:pos x="T12" y="T13"/>
                  </a:cxn>
                </a:cxnLst>
                <a:rect l="0" t="0" r="r" b="b"/>
                <a:pathLst>
                  <a:path w="39" h="68">
                    <a:moveTo>
                      <a:pt x="39" y="67"/>
                    </a:moveTo>
                    <a:cubicBezTo>
                      <a:pt x="27" y="61"/>
                      <a:pt x="17" y="53"/>
                      <a:pt x="10" y="42"/>
                    </a:cubicBezTo>
                    <a:cubicBezTo>
                      <a:pt x="2" y="28"/>
                      <a:pt x="6" y="15"/>
                      <a:pt x="8" y="1"/>
                    </a:cubicBezTo>
                    <a:cubicBezTo>
                      <a:pt x="9" y="0"/>
                      <a:pt x="8" y="0"/>
                      <a:pt x="7" y="0"/>
                    </a:cubicBezTo>
                    <a:cubicBezTo>
                      <a:pt x="1" y="14"/>
                      <a:pt x="0" y="30"/>
                      <a:pt x="8" y="43"/>
                    </a:cubicBezTo>
                    <a:cubicBezTo>
                      <a:pt x="14" y="53"/>
                      <a:pt x="25" y="67"/>
                      <a:pt x="38" y="68"/>
                    </a:cubicBezTo>
                    <a:cubicBezTo>
                      <a:pt x="39" y="68"/>
                      <a:pt x="39" y="67"/>
                      <a:pt x="39" y="67"/>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Freeform 197"/>
              <p:cNvSpPr>
                <a:spLocks/>
              </p:cNvSpPr>
              <p:nvPr/>
            </p:nvSpPr>
            <p:spPr bwMode="auto">
              <a:xfrm>
                <a:off x="5661025" y="5715001"/>
                <a:ext cx="52388" cy="38100"/>
              </a:xfrm>
              <a:custGeom>
                <a:avLst/>
                <a:gdLst>
                  <a:gd name="T0" fmla="*/ 20 w 20"/>
                  <a:gd name="T1" fmla="*/ 13 h 15"/>
                  <a:gd name="T2" fmla="*/ 11 w 20"/>
                  <a:gd name="T3" fmla="*/ 8 h 15"/>
                  <a:gd name="T4" fmla="*/ 2 w 20"/>
                  <a:gd name="T5" fmla="*/ 0 h 15"/>
                  <a:gd name="T6" fmla="*/ 1 w 20"/>
                  <a:gd name="T7" fmla="*/ 1 h 15"/>
                  <a:gd name="T8" fmla="*/ 9 w 20"/>
                  <a:gd name="T9" fmla="*/ 10 h 15"/>
                  <a:gd name="T10" fmla="*/ 20 w 20"/>
                  <a:gd name="T11" fmla="*/ 14 h 15"/>
                  <a:gd name="T12" fmla="*/ 20 w 20"/>
                  <a:gd name="T13" fmla="*/ 13 h 15"/>
                </a:gdLst>
                <a:ahLst/>
                <a:cxnLst>
                  <a:cxn ang="0">
                    <a:pos x="T0" y="T1"/>
                  </a:cxn>
                  <a:cxn ang="0">
                    <a:pos x="T2" y="T3"/>
                  </a:cxn>
                  <a:cxn ang="0">
                    <a:pos x="T4" y="T5"/>
                  </a:cxn>
                  <a:cxn ang="0">
                    <a:pos x="T6" y="T7"/>
                  </a:cxn>
                  <a:cxn ang="0">
                    <a:pos x="T8" y="T9"/>
                  </a:cxn>
                  <a:cxn ang="0">
                    <a:pos x="T10" y="T11"/>
                  </a:cxn>
                  <a:cxn ang="0">
                    <a:pos x="T12" y="T13"/>
                  </a:cxn>
                </a:cxnLst>
                <a:rect l="0" t="0" r="r" b="b"/>
                <a:pathLst>
                  <a:path w="20" h="15">
                    <a:moveTo>
                      <a:pt x="20" y="13"/>
                    </a:moveTo>
                    <a:cubicBezTo>
                      <a:pt x="18" y="11"/>
                      <a:pt x="14" y="10"/>
                      <a:pt x="11" y="8"/>
                    </a:cubicBezTo>
                    <a:cubicBezTo>
                      <a:pt x="8" y="6"/>
                      <a:pt x="4" y="3"/>
                      <a:pt x="2" y="0"/>
                    </a:cubicBezTo>
                    <a:cubicBezTo>
                      <a:pt x="1" y="0"/>
                      <a:pt x="0" y="0"/>
                      <a:pt x="1" y="1"/>
                    </a:cubicBezTo>
                    <a:cubicBezTo>
                      <a:pt x="3" y="5"/>
                      <a:pt x="6" y="8"/>
                      <a:pt x="9" y="10"/>
                    </a:cubicBezTo>
                    <a:cubicBezTo>
                      <a:pt x="12" y="12"/>
                      <a:pt x="16" y="15"/>
                      <a:pt x="20" y="14"/>
                    </a:cubicBezTo>
                    <a:cubicBezTo>
                      <a:pt x="20" y="14"/>
                      <a:pt x="20" y="14"/>
                      <a:pt x="20" y="13"/>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198"/>
              <p:cNvSpPr>
                <a:spLocks/>
              </p:cNvSpPr>
              <p:nvPr/>
            </p:nvSpPr>
            <p:spPr bwMode="auto">
              <a:xfrm>
                <a:off x="5784850" y="5586413"/>
                <a:ext cx="61913" cy="161925"/>
              </a:xfrm>
              <a:custGeom>
                <a:avLst/>
                <a:gdLst>
                  <a:gd name="T0" fmla="*/ 6 w 24"/>
                  <a:gd name="T1" fmla="*/ 0 h 62"/>
                  <a:gd name="T2" fmla="*/ 5 w 24"/>
                  <a:gd name="T3" fmla="*/ 1 h 62"/>
                  <a:gd name="T4" fmla="*/ 14 w 24"/>
                  <a:gd name="T5" fmla="*/ 34 h 62"/>
                  <a:gd name="T6" fmla="*/ 1 w 24"/>
                  <a:gd name="T7" fmla="*/ 60 h 62"/>
                  <a:gd name="T8" fmla="*/ 1 w 24"/>
                  <a:gd name="T9" fmla="*/ 61 h 62"/>
                  <a:gd name="T10" fmla="*/ 6 w 24"/>
                  <a:gd name="T11" fmla="*/ 0 h 62"/>
                </a:gdLst>
                <a:ahLst/>
                <a:cxnLst>
                  <a:cxn ang="0">
                    <a:pos x="T0" y="T1"/>
                  </a:cxn>
                  <a:cxn ang="0">
                    <a:pos x="T2" y="T3"/>
                  </a:cxn>
                  <a:cxn ang="0">
                    <a:pos x="T4" y="T5"/>
                  </a:cxn>
                  <a:cxn ang="0">
                    <a:pos x="T6" y="T7"/>
                  </a:cxn>
                  <a:cxn ang="0">
                    <a:pos x="T8" y="T9"/>
                  </a:cxn>
                  <a:cxn ang="0">
                    <a:pos x="T10" y="T11"/>
                  </a:cxn>
                </a:cxnLst>
                <a:rect l="0" t="0" r="r" b="b"/>
                <a:pathLst>
                  <a:path w="24" h="62">
                    <a:moveTo>
                      <a:pt x="6" y="0"/>
                    </a:moveTo>
                    <a:cubicBezTo>
                      <a:pt x="5" y="0"/>
                      <a:pt x="4" y="1"/>
                      <a:pt x="5" y="1"/>
                    </a:cubicBezTo>
                    <a:cubicBezTo>
                      <a:pt x="12" y="11"/>
                      <a:pt x="16" y="22"/>
                      <a:pt x="14" y="34"/>
                    </a:cubicBezTo>
                    <a:cubicBezTo>
                      <a:pt x="12" y="45"/>
                      <a:pt x="7" y="52"/>
                      <a:pt x="1" y="60"/>
                    </a:cubicBezTo>
                    <a:cubicBezTo>
                      <a:pt x="0" y="61"/>
                      <a:pt x="1" y="62"/>
                      <a:pt x="1" y="61"/>
                    </a:cubicBezTo>
                    <a:cubicBezTo>
                      <a:pt x="24" y="50"/>
                      <a:pt x="21" y="16"/>
                      <a:pt x="6"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Freeform 199"/>
              <p:cNvSpPr>
                <a:spLocks/>
              </p:cNvSpPr>
              <p:nvPr/>
            </p:nvSpPr>
            <p:spPr bwMode="auto">
              <a:xfrm>
                <a:off x="5762625" y="5683251"/>
                <a:ext cx="46038" cy="60325"/>
              </a:xfrm>
              <a:custGeom>
                <a:avLst/>
                <a:gdLst>
                  <a:gd name="T0" fmla="*/ 16 w 17"/>
                  <a:gd name="T1" fmla="*/ 1 h 23"/>
                  <a:gd name="T2" fmla="*/ 15 w 17"/>
                  <a:gd name="T3" fmla="*/ 1 h 23"/>
                  <a:gd name="T4" fmla="*/ 9 w 17"/>
                  <a:gd name="T5" fmla="*/ 12 h 23"/>
                  <a:gd name="T6" fmla="*/ 1 w 17"/>
                  <a:gd name="T7" fmla="*/ 22 h 23"/>
                  <a:gd name="T8" fmla="*/ 2 w 17"/>
                  <a:gd name="T9" fmla="*/ 23 h 23"/>
                  <a:gd name="T10" fmla="*/ 12 w 17"/>
                  <a:gd name="T11" fmla="*/ 13 h 23"/>
                  <a:gd name="T12" fmla="*/ 16 w 17"/>
                  <a:gd name="T13" fmla="*/ 1 h 23"/>
                </a:gdLst>
                <a:ahLst/>
                <a:cxnLst>
                  <a:cxn ang="0">
                    <a:pos x="T0" y="T1"/>
                  </a:cxn>
                  <a:cxn ang="0">
                    <a:pos x="T2" y="T3"/>
                  </a:cxn>
                  <a:cxn ang="0">
                    <a:pos x="T4" y="T5"/>
                  </a:cxn>
                  <a:cxn ang="0">
                    <a:pos x="T6" y="T7"/>
                  </a:cxn>
                  <a:cxn ang="0">
                    <a:pos x="T8" y="T9"/>
                  </a:cxn>
                  <a:cxn ang="0">
                    <a:pos x="T10" y="T11"/>
                  </a:cxn>
                  <a:cxn ang="0">
                    <a:pos x="T12" y="T13"/>
                  </a:cxn>
                </a:cxnLst>
                <a:rect l="0" t="0" r="r" b="b"/>
                <a:pathLst>
                  <a:path w="17" h="23">
                    <a:moveTo>
                      <a:pt x="16" y="1"/>
                    </a:moveTo>
                    <a:cubicBezTo>
                      <a:pt x="16" y="0"/>
                      <a:pt x="15" y="0"/>
                      <a:pt x="15" y="1"/>
                    </a:cubicBezTo>
                    <a:cubicBezTo>
                      <a:pt x="13" y="5"/>
                      <a:pt x="12" y="9"/>
                      <a:pt x="9" y="12"/>
                    </a:cubicBezTo>
                    <a:cubicBezTo>
                      <a:pt x="6" y="16"/>
                      <a:pt x="3" y="18"/>
                      <a:pt x="1" y="22"/>
                    </a:cubicBezTo>
                    <a:cubicBezTo>
                      <a:pt x="0" y="23"/>
                      <a:pt x="1" y="23"/>
                      <a:pt x="2" y="23"/>
                    </a:cubicBezTo>
                    <a:cubicBezTo>
                      <a:pt x="6" y="21"/>
                      <a:pt x="10" y="17"/>
                      <a:pt x="12" y="13"/>
                    </a:cubicBezTo>
                    <a:cubicBezTo>
                      <a:pt x="15" y="9"/>
                      <a:pt x="17" y="5"/>
                      <a:pt x="16"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Freeform 200"/>
              <p:cNvSpPr>
                <a:spLocks/>
              </p:cNvSpPr>
              <p:nvPr/>
            </p:nvSpPr>
            <p:spPr bwMode="auto">
              <a:xfrm>
                <a:off x="5902325" y="5737226"/>
                <a:ext cx="87313" cy="155575"/>
              </a:xfrm>
              <a:custGeom>
                <a:avLst/>
                <a:gdLst>
                  <a:gd name="T0" fmla="*/ 31 w 33"/>
                  <a:gd name="T1" fmla="*/ 0 h 59"/>
                  <a:gd name="T2" fmla="*/ 7 w 33"/>
                  <a:gd name="T3" fmla="*/ 26 h 59"/>
                  <a:gd name="T4" fmla="*/ 7 w 33"/>
                  <a:gd name="T5" fmla="*/ 58 h 59"/>
                  <a:gd name="T6" fmla="*/ 9 w 33"/>
                  <a:gd name="T7" fmla="*/ 57 h 59"/>
                  <a:gd name="T8" fmla="*/ 32 w 33"/>
                  <a:gd name="T9" fmla="*/ 1 h 59"/>
                  <a:gd name="T10" fmla="*/ 31 w 33"/>
                  <a:gd name="T11" fmla="*/ 0 h 59"/>
                </a:gdLst>
                <a:ahLst/>
                <a:cxnLst>
                  <a:cxn ang="0">
                    <a:pos x="T0" y="T1"/>
                  </a:cxn>
                  <a:cxn ang="0">
                    <a:pos x="T2" y="T3"/>
                  </a:cxn>
                  <a:cxn ang="0">
                    <a:pos x="T4" y="T5"/>
                  </a:cxn>
                  <a:cxn ang="0">
                    <a:pos x="T6" y="T7"/>
                  </a:cxn>
                  <a:cxn ang="0">
                    <a:pos x="T8" y="T9"/>
                  </a:cxn>
                  <a:cxn ang="0">
                    <a:pos x="T10" y="T11"/>
                  </a:cxn>
                </a:cxnLst>
                <a:rect l="0" t="0" r="r" b="b"/>
                <a:pathLst>
                  <a:path w="33" h="59">
                    <a:moveTo>
                      <a:pt x="31" y="0"/>
                    </a:moveTo>
                    <a:cubicBezTo>
                      <a:pt x="20" y="5"/>
                      <a:pt x="12" y="15"/>
                      <a:pt x="7" y="26"/>
                    </a:cubicBezTo>
                    <a:cubicBezTo>
                      <a:pt x="4" y="35"/>
                      <a:pt x="0" y="50"/>
                      <a:pt x="7" y="58"/>
                    </a:cubicBezTo>
                    <a:cubicBezTo>
                      <a:pt x="8" y="59"/>
                      <a:pt x="10" y="58"/>
                      <a:pt x="9" y="57"/>
                    </a:cubicBezTo>
                    <a:cubicBezTo>
                      <a:pt x="3" y="35"/>
                      <a:pt x="15" y="14"/>
                      <a:pt x="32" y="1"/>
                    </a:cubicBezTo>
                    <a:cubicBezTo>
                      <a:pt x="33" y="1"/>
                      <a:pt x="32" y="0"/>
                      <a:pt x="31"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201"/>
              <p:cNvSpPr>
                <a:spLocks/>
              </p:cNvSpPr>
              <p:nvPr/>
            </p:nvSpPr>
            <p:spPr bwMode="auto">
              <a:xfrm>
                <a:off x="5934075" y="5811838"/>
                <a:ext cx="12700" cy="69850"/>
              </a:xfrm>
              <a:custGeom>
                <a:avLst/>
                <a:gdLst>
                  <a:gd name="T0" fmla="*/ 3 w 5"/>
                  <a:gd name="T1" fmla="*/ 12 h 27"/>
                  <a:gd name="T2" fmla="*/ 5 w 5"/>
                  <a:gd name="T3" fmla="*/ 0 h 27"/>
                  <a:gd name="T4" fmla="*/ 4 w 5"/>
                  <a:gd name="T5" fmla="*/ 0 h 27"/>
                  <a:gd name="T6" fmla="*/ 0 w 5"/>
                  <a:gd name="T7" fmla="*/ 12 h 27"/>
                  <a:gd name="T8" fmla="*/ 2 w 5"/>
                  <a:gd name="T9" fmla="*/ 26 h 27"/>
                  <a:gd name="T10" fmla="*/ 3 w 5"/>
                  <a:gd name="T11" fmla="*/ 26 h 27"/>
                  <a:gd name="T12" fmla="*/ 3 w 5"/>
                  <a:gd name="T13" fmla="*/ 12 h 27"/>
                </a:gdLst>
                <a:ahLst/>
                <a:cxnLst>
                  <a:cxn ang="0">
                    <a:pos x="T0" y="T1"/>
                  </a:cxn>
                  <a:cxn ang="0">
                    <a:pos x="T2" y="T3"/>
                  </a:cxn>
                  <a:cxn ang="0">
                    <a:pos x="T4" y="T5"/>
                  </a:cxn>
                  <a:cxn ang="0">
                    <a:pos x="T6" y="T7"/>
                  </a:cxn>
                  <a:cxn ang="0">
                    <a:pos x="T8" y="T9"/>
                  </a:cxn>
                  <a:cxn ang="0">
                    <a:pos x="T10" y="T11"/>
                  </a:cxn>
                  <a:cxn ang="0">
                    <a:pos x="T12" y="T13"/>
                  </a:cxn>
                </a:cxnLst>
                <a:rect l="0" t="0" r="r" b="b"/>
                <a:pathLst>
                  <a:path w="5" h="27">
                    <a:moveTo>
                      <a:pt x="3" y="12"/>
                    </a:moveTo>
                    <a:cubicBezTo>
                      <a:pt x="3" y="8"/>
                      <a:pt x="5" y="4"/>
                      <a:pt x="5" y="0"/>
                    </a:cubicBezTo>
                    <a:cubicBezTo>
                      <a:pt x="4" y="0"/>
                      <a:pt x="4" y="0"/>
                      <a:pt x="4" y="0"/>
                    </a:cubicBezTo>
                    <a:cubicBezTo>
                      <a:pt x="1" y="3"/>
                      <a:pt x="1" y="8"/>
                      <a:pt x="0" y="12"/>
                    </a:cubicBezTo>
                    <a:cubicBezTo>
                      <a:pt x="0" y="16"/>
                      <a:pt x="0" y="22"/>
                      <a:pt x="2" y="26"/>
                    </a:cubicBezTo>
                    <a:cubicBezTo>
                      <a:pt x="2" y="27"/>
                      <a:pt x="3" y="26"/>
                      <a:pt x="3" y="26"/>
                    </a:cubicBezTo>
                    <a:cubicBezTo>
                      <a:pt x="4" y="21"/>
                      <a:pt x="2" y="17"/>
                      <a:pt x="3" y="12"/>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202"/>
              <p:cNvSpPr>
                <a:spLocks/>
              </p:cNvSpPr>
              <p:nvPr/>
            </p:nvSpPr>
            <p:spPr bwMode="auto">
              <a:xfrm>
                <a:off x="5961063" y="5848351"/>
                <a:ext cx="180975" cy="149225"/>
              </a:xfrm>
              <a:custGeom>
                <a:avLst/>
                <a:gdLst>
                  <a:gd name="T0" fmla="*/ 67 w 69"/>
                  <a:gd name="T1" fmla="*/ 0 h 57"/>
                  <a:gd name="T2" fmla="*/ 60 w 69"/>
                  <a:gd name="T3" fmla="*/ 19 h 57"/>
                  <a:gd name="T4" fmla="*/ 43 w 69"/>
                  <a:gd name="T5" fmla="*/ 34 h 57"/>
                  <a:gd name="T6" fmla="*/ 1 w 69"/>
                  <a:gd name="T7" fmla="*/ 36 h 57"/>
                  <a:gd name="T8" fmla="*/ 1 w 69"/>
                  <a:gd name="T9" fmla="*/ 37 h 57"/>
                  <a:gd name="T10" fmla="*/ 68 w 69"/>
                  <a:gd name="T11" fmla="*/ 1 h 57"/>
                  <a:gd name="T12" fmla="*/ 67 w 69"/>
                  <a:gd name="T13" fmla="*/ 0 h 57"/>
                </a:gdLst>
                <a:ahLst/>
                <a:cxnLst>
                  <a:cxn ang="0">
                    <a:pos x="T0" y="T1"/>
                  </a:cxn>
                  <a:cxn ang="0">
                    <a:pos x="T2" y="T3"/>
                  </a:cxn>
                  <a:cxn ang="0">
                    <a:pos x="T4" y="T5"/>
                  </a:cxn>
                  <a:cxn ang="0">
                    <a:pos x="T6" y="T7"/>
                  </a:cxn>
                  <a:cxn ang="0">
                    <a:pos x="T8" y="T9"/>
                  </a:cxn>
                  <a:cxn ang="0">
                    <a:pos x="T10" y="T11"/>
                  </a:cxn>
                  <a:cxn ang="0">
                    <a:pos x="T12" y="T13"/>
                  </a:cxn>
                </a:cxnLst>
                <a:rect l="0" t="0" r="r" b="b"/>
                <a:pathLst>
                  <a:path w="69" h="57">
                    <a:moveTo>
                      <a:pt x="67" y="0"/>
                    </a:moveTo>
                    <a:cubicBezTo>
                      <a:pt x="65" y="7"/>
                      <a:pt x="64" y="13"/>
                      <a:pt x="60" y="19"/>
                    </a:cubicBezTo>
                    <a:cubicBezTo>
                      <a:pt x="56" y="25"/>
                      <a:pt x="49" y="30"/>
                      <a:pt x="43" y="34"/>
                    </a:cubicBezTo>
                    <a:cubicBezTo>
                      <a:pt x="30" y="42"/>
                      <a:pt x="16" y="41"/>
                      <a:pt x="1" y="36"/>
                    </a:cubicBezTo>
                    <a:cubicBezTo>
                      <a:pt x="1" y="36"/>
                      <a:pt x="0" y="37"/>
                      <a:pt x="1" y="37"/>
                    </a:cubicBezTo>
                    <a:cubicBezTo>
                      <a:pt x="26" y="57"/>
                      <a:pt x="69" y="31"/>
                      <a:pt x="68" y="1"/>
                    </a:cubicBezTo>
                    <a:cubicBezTo>
                      <a:pt x="68" y="0"/>
                      <a:pt x="67" y="0"/>
                      <a:pt x="67"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 name="Freeform 203"/>
              <p:cNvSpPr>
                <a:spLocks/>
              </p:cNvSpPr>
              <p:nvPr/>
            </p:nvSpPr>
            <p:spPr bwMode="auto">
              <a:xfrm>
                <a:off x="5969000" y="5924551"/>
                <a:ext cx="55563" cy="15875"/>
              </a:xfrm>
              <a:custGeom>
                <a:avLst/>
                <a:gdLst>
                  <a:gd name="T0" fmla="*/ 21 w 21"/>
                  <a:gd name="T1" fmla="*/ 1 h 6"/>
                  <a:gd name="T2" fmla="*/ 11 w 21"/>
                  <a:gd name="T3" fmla="*/ 2 h 6"/>
                  <a:gd name="T4" fmla="*/ 1 w 21"/>
                  <a:gd name="T5" fmla="*/ 0 h 6"/>
                  <a:gd name="T6" fmla="*/ 1 w 21"/>
                  <a:gd name="T7" fmla="*/ 1 h 6"/>
                  <a:gd name="T8" fmla="*/ 21 w 21"/>
                  <a:gd name="T9" fmla="*/ 2 h 6"/>
                  <a:gd name="T10" fmla="*/ 21 w 21"/>
                  <a:gd name="T11" fmla="*/ 1 h 6"/>
                </a:gdLst>
                <a:ahLst/>
                <a:cxnLst>
                  <a:cxn ang="0">
                    <a:pos x="T0" y="T1"/>
                  </a:cxn>
                  <a:cxn ang="0">
                    <a:pos x="T2" y="T3"/>
                  </a:cxn>
                  <a:cxn ang="0">
                    <a:pos x="T4" y="T5"/>
                  </a:cxn>
                  <a:cxn ang="0">
                    <a:pos x="T6" y="T7"/>
                  </a:cxn>
                  <a:cxn ang="0">
                    <a:pos x="T8" y="T9"/>
                  </a:cxn>
                  <a:cxn ang="0">
                    <a:pos x="T10" y="T11"/>
                  </a:cxn>
                </a:cxnLst>
                <a:rect l="0" t="0" r="r" b="b"/>
                <a:pathLst>
                  <a:path w="21" h="6">
                    <a:moveTo>
                      <a:pt x="21" y="1"/>
                    </a:moveTo>
                    <a:cubicBezTo>
                      <a:pt x="18" y="1"/>
                      <a:pt x="15" y="2"/>
                      <a:pt x="11" y="2"/>
                    </a:cubicBezTo>
                    <a:cubicBezTo>
                      <a:pt x="8" y="2"/>
                      <a:pt x="5" y="1"/>
                      <a:pt x="1" y="0"/>
                    </a:cubicBezTo>
                    <a:cubicBezTo>
                      <a:pt x="1" y="0"/>
                      <a:pt x="0" y="1"/>
                      <a:pt x="1" y="1"/>
                    </a:cubicBezTo>
                    <a:cubicBezTo>
                      <a:pt x="7" y="4"/>
                      <a:pt x="15" y="6"/>
                      <a:pt x="21" y="2"/>
                    </a:cubicBezTo>
                    <a:cubicBezTo>
                      <a:pt x="21" y="2"/>
                      <a:pt x="21" y="2"/>
                      <a:pt x="21"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6" name="Group 5"/>
            <p:cNvGrpSpPr/>
            <p:nvPr/>
          </p:nvGrpSpPr>
          <p:grpSpPr>
            <a:xfrm rot="5400000">
              <a:off x="1758310" y="1180212"/>
              <a:ext cx="960714" cy="1208967"/>
              <a:chOff x="2171701" y="1085850"/>
              <a:chExt cx="826294" cy="1039813"/>
            </a:xfrm>
            <a:effectLst>
              <a:outerShdw blurRad="127000" dist="63500" dir="8100000" algn="tr" rotWithShape="0">
                <a:prstClr val="black">
                  <a:alpha val="20000"/>
                </a:prstClr>
              </a:outerShdw>
            </a:effectLst>
          </p:grpSpPr>
          <p:sp>
            <p:nvSpPr>
              <p:cNvPr id="93" name="Freeform 29"/>
              <p:cNvSpPr>
                <a:spLocks/>
              </p:cNvSpPr>
              <p:nvPr/>
            </p:nvSpPr>
            <p:spPr bwMode="auto">
              <a:xfrm>
                <a:off x="2171701" y="1203325"/>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 name="Freeform 30"/>
              <p:cNvSpPr>
                <a:spLocks/>
              </p:cNvSpPr>
              <p:nvPr/>
            </p:nvSpPr>
            <p:spPr bwMode="auto">
              <a:xfrm>
                <a:off x="2186782" y="1181894"/>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95" name="Freeform 31"/>
              <p:cNvSpPr>
                <a:spLocks/>
              </p:cNvSpPr>
              <p:nvPr/>
            </p:nvSpPr>
            <p:spPr bwMode="auto">
              <a:xfrm>
                <a:off x="2228851" y="1085850"/>
                <a:ext cx="677863" cy="996950"/>
              </a:xfrm>
              <a:custGeom>
                <a:avLst/>
                <a:gdLst>
                  <a:gd name="T0" fmla="*/ 86 w 259"/>
                  <a:gd name="T1" fmla="*/ 77 h 382"/>
                  <a:gd name="T2" fmla="*/ 58 w 259"/>
                  <a:gd name="T3" fmla="*/ 116 h 382"/>
                  <a:gd name="T4" fmla="*/ 0 w 259"/>
                  <a:gd name="T5" fmla="*/ 187 h 382"/>
                  <a:gd name="T6" fmla="*/ 55 w 259"/>
                  <a:gd name="T7" fmla="*/ 125 h 382"/>
                  <a:gd name="T8" fmla="*/ 36 w 259"/>
                  <a:gd name="T9" fmla="*/ 260 h 382"/>
                  <a:gd name="T10" fmla="*/ 48 w 259"/>
                  <a:gd name="T11" fmla="*/ 162 h 382"/>
                  <a:gd name="T12" fmla="*/ 88 w 259"/>
                  <a:gd name="T13" fmla="*/ 83 h 382"/>
                  <a:gd name="T14" fmla="*/ 102 w 259"/>
                  <a:gd name="T15" fmla="*/ 115 h 382"/>
                  <a:gd name="T16" fmla="*/ 74 w 259"/>
                  <a:gd name="T17" fmla="*/ 200 h 382"/>
                  <a:gd name="T18" fmla="*/ 45 w 259"/>
                  <a:gd name="T19" fmla="*/ 236 h 382"/>
                  <a:gd name="T20" fmla="*/ 73 w 259"/>
                  <a:gd name="T21" fmla="*/ 207 h 382"/>
                  <a:gd name="T22" fmla="*/ 85 w 259"/>
                  <a:gd name="T23" fmla="*/ 306 h 382"/>
                  <a:gd name="T24" fmla="*/ 108 w 259"/>
                  <a:gd name="T25" fmla="*/ 127 h 382"/>
                  <a:gd name="T26" fmla="*/ 120 w 259"/>
                  <a:gd name="T27" fmla="*/ 150 h 382"/>
                  <a:gd name="T28" fmla="*/ 132 w 259"/>
                  <a:gd name="T29" fmla="*/ 323 h 382"/>
                  <a:gd name="T30" fmla="*/ 150 w 259"/>
                  <a:gd name="T31" fmla="*/ 199 h 382"/>
                  <a:gd name="T32" fmla="*/ 154 w 259"/>
                  <a:gd name="T33" fmla="*/ 207 h 382"/>
                  <a:gd name="T34" fmla="*/ 162 w 259"/>
                  <a:gd name="T35" fmla="*/ 232 h 382"/>
                  <a:gd name="T36" fmla="*/ 173 w 259"/>
                  <a:gd name="T37" fmla="*/ 346 h 382"/>
                  <a:gd name="T38" fmla="*/ 152 w 259"/>
                  <a:gd name="T39" fmla="*/ 291 h 382"/>
                  <a:gd name="T40" fmla="*/ 176 w 259"/>
                  <a:gd name="T41" fmla="*/ 261 h 382"/>
                  <a:gd name="T42" fmla="*/ 192 w 259"/>
                  <a:gd name="T43" fmla="*/ 303 h 382"/>
                  <a:gd name="T44" fmla="*/ 243 w 259"/>
                  <a:gd name="T45" fmla="*/ 382 h 382"/>
                  <a:gd name="T46" fmla="*/ 181 w 259"/>
                  <a:gd name="T47" fmla="*/ 265 h 382"/>
                  <a:gd name="T48" fmla="*/ 247 w 259"/>
                  <a:gd name="T49" fmla="*/ 325 h 382"/>
                  <a:gd name="T50" fmla="*/ 179 w 259"/>
                  <a:gd name="T51" fmla="*/ 259 h 382"/>
                  <a:gd name="T52" fmla="*/ 209 w 259"/>
                  <a:gd name="T53" fmla="*/ 234 h 382"/>
                  <a:gd name="T54" fmla="*/ 253 w 259"/>
                  <a:gd name="T55" fmla="*/ 280 h 382"/>
                  <a:gd name="T56" fmla="*/ 154 w 259"/>
                  <a:gd name="T57" fmla="*/ 197 h 382"/>
                  <a:gd name="T58" fmla="*/ 158 w 259"/>
                  <a:gd name="T59" fmla="*/ 149 h 382"/>
                  <a:gd name="T60" fmla="*/ 256 w 259"/>
                  <a:gd name="T61" fmla="*/ 242 h 382"/>
                  <a:gd name="T62" fmla="*/ 200 w 259"/>
                  <a:gd name="T63" fmla="*/ 171 h 382"/>
                  <a:gd name="T64" fmla="*/ 119 w 259"/>
                  <a:gd name="T65" fmla="*/ 129 h 382"/>
                  <a:gd name="T66" fmla="*/ 109 w 259"/>
                  <a:gd name="T67" fmla="*/ 109 h 382"/>
                  <a:gd name="T68" fmla="*/ 180 w 259"/>
                  <a:gd name="T69" fmla="*/ 114 h 382"/>
                  <a:gd name="T70" fmla="*/ 257 w 259"/>
                  <a:gd name="T71" fmla="*/ 175 h 382"/>
                  <a:gd name="T72" fmla="*/ 186 w 259"/>
                  <a:gd name="T73" fmla="*/ 111 h 382"/>
                  <a:gd name="T74" fmla="*/ 246 w 259"/>
                  <a:gd name="T75" fmla="*/ 113 h 382"/>
                  <a:gd name="T76" fmla="*/ 121 w 259"/>
                  <a:gd name="T77" fmla="*/ 80 h 382"/>
                  <a:gd name="T78" fmla="*/ 242 w 259"/>
                  <a:gd name="T79" fmla="*/ 92 h 382"/>
                  <a:gd name="T80" fmla="*/ 173 w 259"/>
                  <a:gd name="T81" fmla="*/ 75 h 382"/>
                  <a:gd name="T82" fmla="*/ 95 w 259"/>
                  <a:gd name="T83" fmla="*/ 76 h 382"/>
                  <a:gd name="T84" fmla="*/ 58 w 259"/>
                  <a:gd name="T85" fmla="*/ 8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9" h="382">
                    <a:moveTo>
                      <a:pt x="58" y="8"/>
                    </a:moveTo>
                    <a:cubicBezTo>
                      <a:pt x="66" y="31"/>
                      <a:pt x="76" y="54"/>
                      <a:pt x="86" y="77"/>
                    </a:cubicBezTo>
                    <a:cubicBezTo>
                      <a:pt x="86" y="77"/>
                      <a:pt x="85" y="77"/>
                      <a:pt x="85" y="77"/>
                    </a:cubicBezTo>
                    <a:cubicBezTo>
                      <a:pt x="73" y="86"/>
                      <a:pt x="65" y="101"/>
                      <a:pt x="58" y="116"/>
                    </a:cubicBezTo>
                    <a:cubicBezTo>
                      <a:pt x="58" y="116"/>
                      <a:pt x="57" y="116"/>
                      <a:pt x="57" y="116"/>
                    </a:cubicBezTo>
                    <a:cubicBezTo>
                      <a:pt x="31" y="132"/>
                      <a:pt x="9" y="157"/>
                      <a:pt x="0" y="187"/>
                    </a:cubicBezTo>
                    <a:cubicBezTo>
                      <a:pt x="0" y="187"/>
                      <a:pt x="0" y="187"/>
                      <a:pt x="0" y="187"/>
                    </a:cubicBezTo>
                    <a:cubicBezTo>
                      <a:pt x="13" y="160"/>
                      <a:pt x="30" y="140"/>
                      <a:pt x="55" y="125"/>
                    </a:cubicBezTo>
                    <a:cubicBezTo>
                      <a:pt x="50" y="138"/>
                      <a:pt x="46" y="151"/>
                      <a:pt x="42" y="163"/>
                    </a:cubicBezTo>
                    <a:cubicBezTo>
                      <a:pt x="32" y="196"/>
                      <a:pt x="28" y="227"/>
                      <a:pt x="36" y="260"/>
                    </a:cubicBezTo>
                    <a:cubicBezTo>
                      <a:pt x="36" y="261"/>
                      <a:pt x="38" y="261"/>
                      <a:pt x="38" y="260"/>
                    </a:cubicBezTo>
                    <a:cubicBezTo>
                      <a:pt x="30" y="227"/>
                      <a:pt x="37" y="194"/>
                      <a:pt x="48" y="162"/>
                    </a:cubicBezTo>
                    <a:cubicBezTo>
                      <a:pt x="53" y="148"/>
                      <a:pt x="58" y="134"/>
                      <a:pt x="65" y="120"/>
                    </a:cubicBezTo>
                    <a:cubicBezTo>
                      <a:pt x="71" y="107"/>
                      <a:pt x="81" y="95"/>
                      <a:pt x="88" y="83"/>
                    </a:cubicBezTo>
                    <a:cubicBezTo>
                      <a:pt x="88" y="83"/>
                      <a:pt x="88" y="83"/>
                      <a:pt x="88" y="83"/>
                    </a:cubicBezTo>
                    <a:cubicBezTo>
                      <a:pt x="93" y="94"/>
                      <a:pt x="98" y="104"/>
                      <a:pt x="102" y="115"/>
                    </a:cubicBezTo>
                    <a:cubicBezTo>
                      <a:pt x="103" y="117"/>
                      <a:pt x="104" y="119"/>
                      <a:pt x="105" y="120"/>
                    </a:cubicBezTo>
                    <a:cubicBezTo>
                      <a:pt x="85" y="142"/>
                      <a:pt x="78" y="172"/>
                      <a:pt x="74" y="200"/>
                    </a:cubicBezTo>
                    <a:cubicBezTo>
                      <a:pt x="68" y="206"/>
                      <a:pt x="63" y="211"/>
                      <a:pt x="57" y="218"/>
                    </a:cubicBezTo>
                    <a:cubicBezTo>
                      <a:pt x="53" y="224"/>
                      <a:pt x="49" y="230"/>
                      <a:pt x="45" y="236"/>
                    </a:cubicBezTo>
                    <a:cubicBezTo>
                      <a:pt x="45" y="237"/>
                      <a:pt x="46" y="237"/>
                      <a:pt x="46" y="237"/>
                    </a:cubicBezTo>
                    <a:cubicBezTo>
                      <a:pt x="54" y="226"/>
                      <a:pt x="63" y="216"/>
                      <a:pt x="73" y="207"/>
                    </a:cubicBezTo>
                    <a:cubicBezTo>
                      <a:pt x="70" y="240"/>
                      <a:pt x="74" y="274"/>
                      <a:pt x="84" y="306"/>
                    </a:cubicBezTo>
                    <a:cubicBezTo>
                      <a:pt x="84" y="307"/>
                      <a:pt x="85" y="307"/>
                      <a:pt x="85" y="306"/>
                    </a:cubicBezTo>
                    <a:cubicBezTo>
                      <a:pt x="77" y="275"/>
                      <a:pt x="74" y="242"/>
                      <a:pt x="78" y="210"/>
                    </a:cubicBezTo>
                    <a:cubicBezTo>
                      <a:pt x="81" y="181"/>
                      <a:pt x="89" y="150"/>
                      <a:pt x="108" y="127"/>
                    </a:cubicBezTo>
                    <a:cubicBezTo>
                      <a:pt x="112" y="135"/>
                      <a:pt x="116" y="142"/>
                      <a:pt x="120" y="149"/>
                    </a:cubicBezTo>
                    <a:cubicBezTo>
                      <a:pt x="120" y="150"/>
                      <a:pt x="120" y="150"/>
                      <a:pt x="120" y="150"/>
                    </a:cubicBezTo>
                    <a:cubicBezTo>
                      <a:pt x="83" y="199"/>
                      <a:pt x="101" y="276"/>
                      <a:pt x="130" y="324"/>
                    </a:cubicBezTo>
                    <a:cubicBezTo>
                      <a:pt x="131" y="326"/>
                      <a:pt x="133" y="325"/>
                      <a:pt x="132" y="323"/>
                    </a:cubicBezTo>
                    <a:cubicBezTo>
                      <a:pt x="103" y="276"/>
                      <a:pt x="90" y="204"/>
                      <a:pt x="124" y="156"/>
                    </a:cubicBezTo>
                    <a:cubicBezTo>
                      <a:pt x="133" y="170"/>
                      <a:pt x="142" y="184"/>
                      <a:pt x="150" y="199"/>
                    </a:cubicBezTo>
                    <a:cubicBezTo>
                      <a:pt x="150" y="200"/>
                      <a:pt x="150" y="200"/>
                      <a:pt x="150" y="200"/>
                    </a:cubicBezTo>
                    <a:cubicBezTo>
                      <a:pt x="151" y="202"/>
                      <a:pt x="153" y="204"/>
                      <a:pt x="154" y="207"/>
                    </a:cubicBezTo>
                    <a:cubicBezTo>
                      <a:pt x="157" y="214"/>
                      <a:pt x="161" y="222"/>
                      <a:pt x="164" y="230"/>
                    </a:cubicBezTo>
                    <a:cubicBezTo>
                      <a:pt x="163" y="230"/>
                      <a:pt x="162" y="231"/>
                      <a:pt x="162" y="232"/>
                    </a:cubicBezTo>
                    <a:cubicBezTo>
                      <a:pt x="153" y="251"/>
                      <a:pt x="146" y="272"/>
                      <a:pt x="148" y="293"/>
                    </a:cubicBezTo>
                    <a:cubicBezTo>
                      <a:pt x="150" y="314"/>
                      <a:pt x="164" y="328"/>
                      <a:pt x="173" y="346"/>
                    </a:cubicBezTo>
                    <a:cubicBezTo>
                      <a:pt x="173" y="346"/>
                      <a:pt x="173" y="346"/>
                      <a:pt x="173" y="346"/>
                    </a:cubicBezTo>
                    <a:cubicBezTo>
                      <a:pt x="165" y="327"/>
                      <a:pt x="153" y="312"/>
                      <a:pt x="152" y="291"/>
                    </a:cubicBezTo>
                    <a:cubicBezTo>
                      <a:pt x="151" y="271"/>
                      <a:pt x="158" y="253"/>
                      <a:pt x="166" y="235"/>
                    </a:cubicBezTo>
                    <a:cubicBezTo>
                      <a:pt x="169" y="244"/>
                      <a:pt x="173" y="252"/>
                      <a:pt x="176" y="261"/>
                    </a:cubicBezTo>
                    <a:cubicBezTo>
                      <a:pt x="176" y="262"/>
                      <a:pt x="176" y="262"/>
                      <a:pt x="177" y="262"/>
                    </a:cubicBezTo>
                    <a:cubicBezTo>
                      <a:pt x="182" y="276"/>
                      <a:pt x="187" y="289"/>
                      <a:pt x="192" y="303"/>
                    </a:cubicBezTo>
                    <a:cubicBezTo>
                      <a:pt x="204" y="331"/>
                      <a:pt x="218" y="363"/>
                      <a:pt x="243" y="382"/>
                    </a:cubicBezTo>
                    <a:cubicBezTo>
                      <a:pt x="243" y="382"/>
                      <a:pt x="243" y="382"/>
                      <a:pt x="243" y="382"/>
                    </a:cubicBezTo>
                    <a:cubicBezTo>
                      <a:pt x="217" y="360"/>
                      <a:pt x="204" y="323"/>
                      <a:pt x="192" y="293"/>
                    </a:cubicBezTo>
                    <a:cubicBezTo>
                      <a:pt x="188" y="284"/>
                      <a:pt x="185" y="274"/>
                      <a:pt x="181" y="265"/>
                    </a:cubicBezTo>
                    <a:cubicBezTo>
                      <a:pt x="207" y="281"/>
                      <a:pt x="228" y="301"/>
                      <a:pt x="246" y="325"/>
                    </a:cubicBezTo>
                    <a:cubicBezTo>
                      <a:pt x="246" y="326"/>
                      <a:pt x="247" y="325"/>
                      <a:pt x="247" y="325"/>
                    </a:cubicBezTo>
                    <a:cubicBezTo>
                      <a:pt x="230" y="297"/>
                      <a:pt x="207" y="275"/>
                      <a:pt x="179" y="259"/>
                    </a:cubicBezTo>
                    <a:cubicBezTo>
                      <a:pt x="179" y="259"/>
                      <a:pt x="179" y="259"/>
                      <a:pt x="179" y="259"/>
                    </a:cubicBezTo>
                    <a:cubicBezTo>
                      <a:pt x="172" y="240"/>
                      <a:pt x="165" y="221"/>
                      <a:pt x="157" y="202"/>
                    </a:cubicBezTo>
                    <a:cubicBezTo>
                      <a:pt x="176" y="207"/>
                      <a:pt x="194" y="222"/>
                      <a:pt x="209" y="234"/>
                    </a:cubicBezTo>
                    <a:cubicBezTo>
                      <a:pt x="226" y="247"/>
                      <a:pt x="241" y="262"/>
                      <a:pt x="253" y="281"/>
                    </a:cubicBezTo>
                    <a:cubicBezTo>
                      <a:pt x="253" y="281"/>
                      <a:pt x="253" y="281"/>
                      <a:pt x="253" y="280"/>
                    </a:cubicBezTo>
                    <a:cubicBezTo>
                      <a:pt x="243" y="259"/>
                      <a:pt x="227" y="244"/>
                      <a:pt x="209" y="229"/>
                    </a:cubicBezTo>
                    <a:cubicBezTo>
                      <a:pt x="193" y="216"/>
                      <a:pt x="175" y="200"/>
                      <a:pt x="154" y="197"/>
                    </a:cubicBezTo>
                    <a:cubicBezTo>
                      <a:pt x="145" y="176"/>
                      <a:pt x="133" y="156"/>
                      <a:pt x="122" y="136"/>
                    </a:cubicBezTo>
                    <a:cubicBezTo>
                      <a:pt x="133" y="141"/>
                      <a:pt x="146" y="144"/>
                      <a:pt x="158" y="149"/>
                    </a:cubicBezTo>
                    <a:cubicBezTo>
                      <a:pt x="171" y="155"/>
                      <a:pt x="184" y="162"/>
                      <a:pt x="195" y="171"/>
                    </a:cubicBezTo>
                    <a:cubicBezTo>
                      <a:pt x="221" y="190"/>
                      <a:pt x="238" y="215"/>
                      <a:pt x="256" y="242"/>
                    </a:cubicBezTo>
                    <a:cubicBezTo>
                      <a:pt x="256" y="242"/>
                      <a:pt x="257" y="242"/>
                      <a:pt x="257" y="242"/>
                    </a:cubicBezTo>
                    <a:cubicBezTo>
                      <a:pt x="245" y="214"/>
                      <a:pt x="223" y="189"/>
                      <a:pt x="200" y="171"/>
                    </a:cubicBezTo>
                    <a:cubicBezTo>
                      <a:pt x="187" y="161"/>
                      <a:pt x="174" y="152"/>
                      <a:pt x="160" y="145"/>
                    </a:cubicBezTo>
                    <a:cubicBezTo>
                      <a:pt x="148" y="138"/>
                      <a:pt x="133" y="130"/>
                      <a:pt x="119" y="129"/>
                    </a:cubicBezTo>
                    <a:cubicBezTo>
                      <a:pt x="118" y="129"/>
                      <a:pt x="118" y="129"/>
                      <a:pt x="118" y="129"/>
                    </a:cubicBezTo>
                    <a:cubicBezTo>
                      <a:pt x="115" y="123"/>
                      <a:pt x="112" y="116"/>
                      <a:pt x="109" y="109"/>
                    </a:cubicBezTo>
                    <a:cubicBezTo>
                      <a:pt x="105" y="101"/>
                      <a:pt x="102" y="92"/>
                      <a:pt x="98" y="84"/>
                    </a:cubicBezTo>
                    <a:cubicBezTo>
                      <a:pt x="128" y="87"/>
                      <a:pt x="155" y="98"/>
                      <a:pt x="180" y="114"/>
                    </a:cubicBezTo>
                    <a:cubicBezTo>
                      <a:pt x="193" y="121"/>
                      <a:pt x="205" y="130"/>
                      <a:pt x="217" y="138"/>
                    </a:cubicBezTo>
                    <a:cubicBezTo>
                      <a:pt x="232" y="148"/>
                      <a:pt x="248" y="159"/>
                      <a:pt x="257" y="175"/>
                    </a:cubicBezTo>
                    <a:cubicBezTo>
                      <a:pt x="258" y="175"/>
                      <a:pt x="259" y="175"/>
                      <a:pt x="259" y="174"/>
                    </a:cubicBezTo>
                    <a:cubicBezTo>
                      <a:pt x="244" y="147"/>
                      <a:pt x="212" y="127"/>
                      <a:pt x="186" y="111"/>
                    </a:cubicBezTo>
                    <a:cubicBezTo>
                      <a:pt x="206" y="104"/>
                      <a:pt x="226" y="107"/>
                      <a:pt x="246" y="114"/>
                    </a:cubicBezTo>
                    <a:cubicBezTo>
                      <a:pt x="246" y="114"/>
                      <a:pt x="247" y="113"/>
                      <a:pt x="246" y="113"/>
                    </a:cubicBezTo>
                    <a:cubicBezTo>
                      <a:pt x="226" y="101"/>
                      <a:pt x="202" y="102"/>
                      <a:pt x="181" y="108"/>
                    </a:cubicBezTo>
                    <a:cubicBezTo>
                      <a:pt x="162" y="96"/>
                      <a:pt x="142" y="86"/>
                      <a:pt x="121" y="80"/>
                    </a:cubicBezTo>
                    <a:cubicBezTo>
                      <a:pt x="138" y="79"/>
                      <a:pt x="154" y="78"/>
                      <a:pt x="171" y="78"/>
                    </a:cubicBezTo>
                    <a:cubicBezTo>
                      <a:pt x="196" y="79"/>
                      <a:pt x="218" y="87"/>
                      <a:pt x="242" y="92"/>
                    </a:cubicBezTo>
                    <a:cubicBezTo>
                      <a:pt x="243" y="92"/>
                      <a:pt x="243" y="92"/>
                      <a:pt x="243" y="92"/>
                    </a:cubicBezTo>
                    <a:cubicBezTo>
                      <a:pt x="223" y="80"/>
                      <a:pt x="196" y="77"/>
                      <a:pt x="173" y="75"/>
                    </a:cubicBezTo>
                    <a:cubicBezTo>
                      <a:pt x="150" y="74"/>
                      <a:pt x="127" y="74"/>
                      <a:pt x="104" y="77"/>
                    </a:cubicBezTo>
                    <a:cubicBezTo>
                      <a:pt x="101" y="76"/>
                      <a:pt x="98" y="76"/>
                      <a:pt x="95" y="76"/>
                    </a:cubicBezTo>
                    <a:cubicBezTo>
                      <a:pt x="86" y="52"/>
                      <a:pt x="76" y="28"/>
                      <a:pt x="65" y="5"/>
                    </a:cubicBezTo>
                    <a:cubicBezTo>
                      <a:pt x="63" y="0"/>
                      <a:pt x="56" y="4"/>
                      <a:pt x="58" y="8"/>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spTree>
    <p:extLst>
      <p:ext uri="{BB962C8B-B14F-4D97-AF65-F5344CB8AC3E}">
        <p14:creationId xmlns:p14="http://schemas.microsoft.com/office/powerpoint/2010/main" val="2700221662"/>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 name="Group 25"/>
          <p:cNvGrpSpPr/>
          <p:nvPr/>
        </p:nvGrpSpPr>
        <p:grpSpPr>
          <a:xfrm rot="15541647">
            <a:off x="446802" y="6086680"/>
            <a:ext cx="826294" cy="1039813"/>
            <a:chOff x="2171701" y="1085850"/>
            <a:chExt cx="826294" cy="1039813"/>
          </a:xfrm>
        </p:grpSpPr>
        <p:sp>
          <p:nvSpPr>
            <p:cNvPr id="27" name="Freeform 29"/>
            <p:cNvSpPr>
              <a:spLocks/>
            </p:cNvSpPr>
            <p:nvPr/>
          </p:nvSpPr>
          <p:spPr bwMode="auto">
            <a:xfrm>
              <a:off x="2171701" y="1203325"/>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30"/>
            <p:cNvSpPr>
              <a:spLocks/>
            </p:cNvSpPr>
            <p:nvPr/>
          </p:nvSpPr>
          <p:spPr bwMode="auto">
            <a:xfrm>
              <a:off x="2186782" y="1181894"/>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29" name="Freeform 31"/>
            <p:cNvSpPr>
              <a:spLocks/>
            </p:cNvSpPr>
            <p:nvPr/>
          </p:nvSpPr>
          <p:spPr bwMode="auto">
            <a:xfrm>
              <a:off x="2228851" y="1085850"/>
              <a:ext cx="677863" cy="996950"/>
            </a:xfrm>
            <a:custGeom>
              <a:avLst/>
              <a:gdLst>
                <a:gd name="T0" fmla="*/ 86 w 259"/>
                <a:gd name="T1" fmla="*/ 77 h 382"/>
                <a:gd name="T2" fmla="*/ 58 w 259"/>
                <a:gd name="T3" fmla="*/ 116 h 382"/>
                <a:gd name="T4" fmla="*/ 0 w 259"/>
                <a:gd name="T5" fmla="*/ 187 h 382"/>
                <a:gd name="T6" fmla="*/ 55 w 259"/>
                <a:gd name="T7" fmla="*/ 125 h 382"/>
                <a:gd name="T8" fmla="*/ 36 w 259"/>
                <a:gd name="T9" fmla="*/ 260 h 382"/>
                <a:gd name="T10" fmla="*/ 48 w 259"/>
                <a:gd name="T11" fmla="*/ 162 h 382"/>
                <a:gd name="T12" fmla="*/ 88 w 259"/>
                <a:gd name="T13" fmla="*/ 83 h 382"/>
                <a:gd name="T14" fmla="*/ 102 w 259"/>
                <a:gd name="T15" fmla="*/ 115 h 382"/>
                <a:gd name="T16" fmla="*/ 74 w 259"/>
                <a:gd name="T17" fmla="*/ 200 h 382"/>
                <a:gd name="T18" fmla="*/ 45 w 259"/>
                <a:gd name="T19" fmla="*/ 236 h 382"/>
                <a:gd name="T20" fmla="*/ 73 w 259"/>
                <a:gd name="T21" fmla="*/ 207 h 382"/>
                <a:gd name="T22" fmla="*/ 85 w 259"/>
                <a:gd name="T23" fmla="*/ 306 h 382"/>
                <a:gd name="T24" fmla="*/ 108 w 259"/>
                <a:gd name="T25" fmla="*/ 127 h 382"/>
                <a:gd name="T26" fmla="*/ 120 w 259"/>
                <a:gd name="T27" fmla="*/ 150 h 382"/>
                <a:gd name="T28" fmla="*/ 132 w 259"/>
                <a:gd name="T29" fmla="*/ 323 h 382"/>
                <a:gd name="T30" fmla="*/ 150 w 259"/>
                <a:gd name="T31" fmla="*/ 199 h 382"/>
                <a:gd name="T32" fmla="*/ 154 w 259"/>
                <a:gd name="T33" fmla="*/ 207 h 382"/>
                <a:gd name="T34" fmla="*/ 162 w 259"/>
                <a:gd name="T35" fmla="*/ 232 h 382"/>
                <a:gd name="T36" fmla="*/ 173 w 259"/>
                <a:gd name="T37" fmla="*/ 346 h 382"/>
                <a:gd name="T38" fmla="*/ 152 w 259"/>
                <a:gd name="T39" fmla="*/ 291 h 382"/>
                <a:gd name="T40" fmla="*/ 176 w 259"/>
                <a:gd name="T41" fmla="*/ 261 h 382"/>
                <a:gd name="T42" fmla="*/ 192 w 259"/>
                <a:gd name="T43" fmla="*/ 303 h 382"/>
                <a:gd name="T44" fmla="*/ 243 w 259"/>
                <a:gd name="T45" fmla="*/ 382 h 382"/>
                <a:gd name="T46" fmla="*/ 181 w 259"/>
                <a:gd name="T47" fmla="*/ 265 h 382"/>
                <a:gd name="T48" fmla="*/ 247 w 259"/>
                <a:gd name="T49" fmla="*/ 325 h 382"/>
                <a:gd name="T50" fmla="*/ 179 w 259"/>
                <a:gd name="T51" fmla="*/ 259 h 382"/>
                <a:gd name="T52" fmla="*/ 209 w 259"/>
                <a:gd name="T53" fmla="*/ 234 h 382"/>
                <a:gd name="T54" fmla="*/ 253 w 259"/>
                <a:gd name="T55" fmla="*/ 280 h 382"/>
                <a:gd name="T56" fmla="*/ 154 w 259"/>
                <a:gd name="T57" fmla="*/ 197 h 382"/>
                <a:gd name="T58" fmla="*/ 158 w 259"/>
                <a:gd name="T59" fmla="*/ 149 h 382"/>
                <a:gd name="T60" fmla="*/ 256 w 259"/>
                <a:gd name="T61" fmla="*/ 242 h 382"/>
                <a:gd name="T62" fmla="*/ 200 w 259"/>
                <a:gd name="T63" fmla="*/ 171 h 382"/>
                <a:gd name="T64" fmla="*/ 119 w 259"/>
                <a:gd name="T65" fmla="*/ 129 h 382"/>
                <a:gd name="T66" fmla="*/ 109 w 259"/>
                <a:gd name="T67" fmla="*/ 109 h 382"/>
                <a:gd name="T68" fmla="*/ 180 w 259"/>
                <a:gd name="T69" fmla="*/ 114 h 382"/>
                <a:gd name="T70" fmla="*/ 257 w 259"/>
                <a:gd name="T71" fmla="*/ 175 h 382"/>
                <a:gd name="T72" fmla="*/ 186 w 259"/>
                <a:gd name="T73" fmla="*/ 111 h 382"/>
                <a:gd name="T74" fmla="*/ 246 w 259"/>
                <a:gd name="T75" fmla="*/ 113 h 382"/>
                <a:gd name="T76" fmla="*/ 121 w 259"/>
                <a:gd name="T77" fmla="*/ 80 h 382"/>
                <a:gd name="T78" fmla="*/ 242 w 259"/>
                <a:gd name="T79" fmla="*/ 92 h 382"/>
                <a:gd name="T80" fmla="*/ 173 w 259"/>
                <a:gd name="T81" fmla="*/ 75 h 382"/>
                <a:gd name="T82" fmla="*/ 95 w 259"/>
                <a:gd name="T83" fmla="*/ 76 h 382"/>
                <a:gd name="T84" fmla="*/ 58 w 259"/>
                <a:gd name="T85" fmla="*/ 8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9" h="382">
                  <a:moveTo>
                    <a:pt x="58" y="8"/>
                  </a:moveTo>
                  <a:cubicBezTo>
                    <a:pt x="66" y="31"/>
                    <a:pt x="76" y="54"/>
                    <a:pt x="86" y="77"/>
                  </a:cubicBezTo>
                  <a:cubicBezTo>
                    <a:pt x="86" y="77"/>
                    <a:pt x="85" y="77"/>
                    <a:pt x="85" y="77"/>
                  </a:cubicBezTo>
                  <a:cubicBezTo>
                    <a:pt x="73" y="86"/>
                    <a:pt x="65" y="101"/>
                    <a:pt x="58" y="116"/>
                  </a:cubicBezTo>
                  <a:cubicBezTo>
                    <a:pt x="58" y="116"/>
                    <a:pt x="57" y="116"/>
                    <a:pt x="57" y="116"/>
                  </a:cubicBezTo>
                  <a:cubicBezTo>
                    <a:pt x="31" y="132"/>
                    <a:pt x="9" y="157"/>
                    <a:pt x="0" y="187"/>
                  </a:cubicBezTo>
                  <a:cubicBezTo>
                    <a:pt x="0" y="187"/>
                    <a:pt x="0" y="187"/>
                    <a:pt x="0" y="187"/>
                  </a:cubicBezTo>
                  <a:cubicBezTo>
                    <a:pt x="13" y="160"/>
                    <a:pt x="30" y="140"/>
                    <a:pt x="55" y="125"/>
                  </a:cubicBezTo>
                  <a:cubicBezTo>
                    <a:pt x="50" y="138"/>
                    <a:pt x="46" y="151"/>
                    <a:pt x="42" y="163"/>
                  </a:cubicBezTo>
                  <a:cubicBezTo>
                    <a:pt x="32" y="196"/>
                    <a:pt x="28" y="227"/>
                    <a:pt x="36" y="260"/>
                  </a:cubicBezTo>
                  <a:cubicBezTo>
                    <a:pt x="36" y="261"/>
                    <a:pt x="38" y="261"/>
                    <a:pt x="38" y="260"/>
                  </a:cubicBezTo>
                  <a:cubicBezTo>
                    <a:pt x="30" y="227"/>
                    <a:pt x="37" y="194"/>
                    <a:pt x="48" y="162"/>
                  </a:cubicBezTo>
                  <a:cubicBezTo>
                    <a:pt x="53" y="148"/>
                    <a:pt x="58" y="134"/>
                    <a:pt x="65" y="120"/>
                  </a:cubicBezTo>
                  <a:cubicBezTo>
                    <a:pt x="71" y="107"/>
                    <a:pt x="81" y="95"/>
                    <a:pt x="88" y="83"/>
                  </a:cubicBezTo>
                  <a:cubicBezTo>
                    <a:pt x="88" y="83"/>
                    <a:pt x="88" y="83"/>
                    <a:pt x="88" y="83"/>
                  </a:cubicBezTo>
                  <a:cubicBezTo>
                    <a:pt x="93" y="94"/>
                    <a:pt x="98" y="104"/>
                    <a:pt x="102" y="115"/>
                  </a:cubicBezTo>
                  <a:cubicBezTo>
                    <a:pt x="103" y="117"/>
                    <a:pt x="104" y="119"/>
                    <a:pt x="105" y="120"/>
                  </a:cubicBezTo>
                  <a:cubicBezTo>
                    <a:pt x="85" y="142"/>
                    <a:pt x="78" y="172"/>
                    <a:pt x="74" y="200"/>
                  </a:cubicBezTo>
                  <a:cubicBezTo>
                    <a:pt x="68" y="206"/>
                    <a:pt x="63" y="211"/>
                    <a:pt x="57" y="218"/>
                  </a:cubicBezTo>
                  <a:cubicBezTo>
                    <a:pt x="53" y="224"/>
                    <a:pt x="49" y="230"/>
                    <a:pt x="45" y="236"/>
                  </a:cubicBezTo>
                  <a:cubicBezTo>
                    <a:pt x="45" y="237"/>
                    <a:pt x="46" y="237"/>
                    <a:pt x="46" y="237"/>
                  </a:cubicBezTo>
                  <a:cubicBezTo>
                    <a:pt x="54" y="226"/>
                    <a:pt x="63" y="216"/>
                    <a:pt x="73" y="207"/>
                  </a:cubicBezTo>
                  <a:cubicBezTo>
                    <a:pt x="70" y="240"/>
                    <a:pt x="74" y="274"/>
                    <a:pt x="84" y="306"/>
                  </a:cubicBezTo>
                  <a:cubicBezTo>
                    <a:pt x="84" y="307"/>
                    <a:pt x="85" y="307"/>
                    <a:pt x="85" y="306"/>
                  </a:cubicBezTo>
                  <a:cubicBezTo>
                    <a:pt x="77" y="275"/>
                    <a:pt x="74" y="242"/>
                    <a:pt x="78" y="210"/>
                  </a:cubicBezTo>
                  <a:cubicBezTo>
                    <a:pt x="81" y="181"/>
                    <a:pt x="89" y="150"/>
                    <a:pt x="108" y="127"/>
                  </a:cubicBezTo>
                  <a:cubicBezTo>
                    <a:pt x="112" y="135"/>
                    <a:pt x="116" y="142"/>
                    <a:pt x="120" y="149"/>
                  </a:cubicBezTo>
                  <a:cubicBezTo>
                    <a:pt x="120" y="150"/>
                    <a:pt x="120" y="150"/>
                    <a:pt x="120" y="150"/>
                  </a:cubicBezTo>
                  <a:cubicBezTo>
                    <a:pt x="83" y="199"/>
                    <a:pt x="101" y="276"/>
                    <a:pt x="130" y="324"/>
                  </a:cubicBezTo>
                  <a:cubicBezTo>
                    <a:pt x="131" y="326"/>
                    <a:pt x="133" y="325"/>
                    <a:pt x="132" y="323"/>
                  </a:cubicBezTo>
                  <a:cubicBezTo>
                    <a:pt x="103" y="276"/>
                    <a:pt x="90" y="204"/>
                    <a:pt x="124" y="156"/>
                  </a:cubicBezTo>
                  <a:cubicBezTo>
                    <a:pt x="133" y="170"/>
                    <a:pt x="142" y="184"/>
                    <a:pt x="150" y="199"/>
                  </a:cubicBezTo>
                  <a:cubicBezTo>
                    <a:pt x="150" y="200"/>
                    <a:pt x="150" y="200"/>
                    <a:pt x="150" y="200"/>
                  </a:cubicBezTo>
                  <a:cubicBezTo>
                    <a:pt x="151" y="202"/>
                    <a:pt x="153" y="204"/>
                    <a:pt x="154" y="207"/>
                  </a:cubicBezTo>
                  <a:cubicBezTo>
                    <a:pt x="157" y="214"/>
                    <a:pt x="161" y="222"/>
                    <a:pt x="164" y="230"/>
                  </a:cubicBezTo>
                  <a:cubicBezTo>
                    <a:pt x="163" y="230"/>
                    <a:pt x="162" y="231"/>
                    <a:pt x="162" y="232"/>
                  </a:cubicBezTo>
                  <a:cubicBezTo>
                    <a:pt x="153" y="251"/>
                    <a:pt x="146" y="272"/>
                    <a:pt x="148" y="293"/>
                  </a:cubicBezTo>
                  <a:cubicBezTo>
                    <a:pt x="150" y="314"/>
                    <a:pt x="164" y="328"/>
                    <a:pt x="173" y="346"/>
                  </a:cubicBezTo>
                  <a:cubicBezTo>
                    <a:pt x="173" y="346"/>
                    <a:pt x="173" y="346"/>
                    <a:pt x="173" y="346"/>
                  </a:cubicBezTo>
                  <a:cubicBezTo>
                    <a:pt x="165" y="327"/>
                    <a:pt x="153" y="312"/>
                    <a:pt x="152" y="291"/>
                  </a:cubicBezTo>
                  <a:cubicBezTo>
                    <a:pt x="151" y="271"/>
                    <a:pt x="158" y="253"/>
                    <a:pt x="166" y="235"/>
                  </a:cubicBezTo>
                  <a:cubicBezTo>
                    <a:pt x="169" y="244"/>
                    <a:pt x="173" y="252"/>
                    <a:pt x="176" y="261"/>
                  </a:cubicBezTo>
                  <a:cubicBezTo>
                    <a:pt x="176" y="262"/>
                    <a:pt x="176" y="262"/>
                    <a:pt x="177" y="262"/>
                  </a:cubicBezTo>
                  <a:cubicBezTo>
                    <a:pt x="182" y="276"/>
                    <a:pt x="187" y="289"/>
                    <a:pt x="192" y="303"/>
                  </a:cubicBezTo>
                  <a:cubicBezTo>
                    <a:pt x="204" y="331"/>
                    <a:pt x="218" y="363"/>
                    <a:pt x="243" y="382"/>
                  </a:cubicBezTo>
                  <a:cubicBezTo>
                    <a:pt x="243" y="382"/>
                    <a:pt x="243" y="382"/>
                    <a:pt x="243" y="382"/>
                  </a:cubicBezTo>
                  <a:cubicBezTo>
                    <a:pt x="217" y="360"/>
                    <a:pt x="204" y="323"/>
                    <a:pt x="192" y="293"/>
                  </a:cubicBezTo>
                  <a:cubicBezTo>
                    <a:pt x="188" y="284"/>
                    <a:pt x="185" y="274"/>
                    <a:pt x="181" y="265"/>
                  </a:cubicBezTo>
                  <a:cubicBezTo>
                    <a:pt x="207" y="281"/>
                    <a:pt x="228" y="301"/>
                    <a:pt x="246" y="325"/>
                  </a:cubicBezTo>
                  <a:cubicBezTo>
                    <a:pt x="246" y="326"/>
                    <a:pt x="247" y="325"/>
                    <a:pt x="247" y="325"/>
                  </a:cubicBezTo>
                  <a:cubicBezTo>
                    <a:pt x="230" y="297"/>
                    <a:pt x="207" y="275"/>
                    <a:pt x="179" y="259"/>
                  </a:cubicBezTo>
                  <a:cubicBezTo>
                    <a:pt x="179" y="259"/>
                    <a:pt x="179" y="259"/>
                    <a:pt x="179" y="259"/>
                  </a:cubicBezTo>
                  <a:cubicBezTo>
                    <a:pt x="172" y="240"/>
                    <a:pt x="165" y="221"/>
                    <a:pt x="157" y="202"/>
                  </a:cubicBezTo>
                  <a:cubicBezTo>
                    <a:pt x="176" y="207"/>
                    <a:pt x="194" y="222"/>
                    <a:pt x="209" y="234"/>
                  </a:cubicBezTo>
                  <a:cubicBezTo>
                    <a:pt x="226" y="247"/>
                    <a:pt x="241" y="262"/>
                    <a:pt x="253" y="281"/>
                  </a:cubicBezTo>
                  <a:cubicBezTo>
                    <a:pt x="253" y="281"/>
                    <a:pt x="253" y="281"/>
                    <a:pt x="253" y="280"/>
                  </a:cubicBezTo>
                  <a:cubicBezTo>
                    <a:pt x="243" y="259"/>
                    <a:pt x="227" y="244"/>
                    <a:pt x="209" y="229"/>
                  </a:cubicBezTo>
                  <a:cubicBezTo>
                    <a:pt x="193" y="216"/>
                    <a:pt x="175" y="200"/>
                    <a:pt x="154" y="197"/>
                  </a:cubicBezTo>
                  <a:cubicBezTo>
                    <a:pt x="145" y="176"/>
                    <a:pt x="133" y="156"/>
                    <a:pt x="122" y="136"/>
                  </a:cubicBezTo>
                  <a:cubicBezTo>
                    <a:pt x="133" y="141"/>
                    <a:pt x="146" y="144"/>
                    <a:pt x="158" y="149"/>
                  </a:cubicBezTo>
                  <a:cubicBezTo>
                    <a:pt x="171" y="155"/>
                    <a:pt x="184" y="162"/>
                    <a:pt x="195" y="171"/>
                  </a:cubicBezTo>
                  <a:cubicBezTo>
                    <a:pt x="221" y="190"/>
                    <a:pt x="238" y="215"/>
                    <a:pt x="256" y="242"/>
                  </a:cubicBezTo>
                  <a:cubicBezTo>
                    <a:pt x="256" y="242"/>
                    <a:pt x="257" y="242"/>
                    <a:pt x="257" y="242"/>
                  </a:cubicBezTo>
                  <a:cubicBezTo>
                    <a:pt x="245" y="214"/>
                    <a:pt x="223" y="189"/>
                    <a:pt x="200" y="171"/>
                  </a:cubicBezTo>
                  <a:cubicBezTo>
                    <a:pt x="187" y="161"/>
                    <a:pt x="174" y="152"/>
                    <a:pt x="160" y="145"/>
                  </a:cubicBezTo>
                  <a:cubicBezTo>
                    <a:pt x="148" y="138"/>
                    <a:pt x="133" y="130"/>
                    <a:pt x="119" y="129"/>
                  </a:cubicBezTo>
                  <a:cubicBezTo>
                    <a:pt x="118" y="129"/>
                    <a:pt x="118" y="129"/>
                    <a:pt x="118" y="129"/>
                  </a:cubicBezTo>
                  <a:cubicBezTo>
                    <a:pt x="115" y="123"/>
                    <a:pt x="112" y="116"/>
                    <a:pt x="109" y="109"/>
                  </a:cubicBezTo>
                  <a:cubicBezTo>
                    <a:pt x="105" y="101"/>
                    <a:pt x="102" y="92"/>
                    <a:pt x="98" y="84"/>
                  </a:cubicBezTo>
                  <a:cubicBezTo>
                    <a:pt x="128" y="87"/>
                    <a:pt x="155" y="98"/>
                    <a:pt x="180" y="114"/>
                  </a:cubicBezTo>
                  <a:cubicBezTo>
                    <a:pt x="193" y="121"/>
                    <a:pt x="205" y="130"/>
                    <a:pt x="217" y="138"/>
                  </a:cubicBezTo>
                  <a:cubicBezTo>
                    <a:pt x="232" y="148"/>
                    <a:pt x="248" y="159"/>
                    <a:pt x="257" y="175"/>
                  </a:cubicBezTo>
                  <a:cubicBezTo>
                    <a:pt x="258" y="175"/>
                    <a:pt x="259" y="175"/>
                    <a:pt x="259" y="174"/>
                  </a:cubicBezTo>
                  <a:cubicBezTo>
                    <a:pt x="244" y="147"/>
                    <a:pt x="212" y="127"/>
                    <a:pt x="186" y="111"/>
                  </a:cubicBezTo>
                  <a:cubicBezTo>
                    <a:pt x="206" y="104"/>
                    <a:pt x="226" y="107"/>
                    <a:pt x="246" y="114"/>
                  </a:cubicBezTo>
                  <a:cubicBezTo>
                    <a:pt x="246" y="114"/>
                    <a:pt x="247" y="113"/>
                    <a:pt x="246" y="113"/>
                  </a:cubicBezTo>
                  <a:cubicBezTo>
                    <a:pt x="226" y="101"/>
                    <a:pt x="202" y="102"/>
                    <a:pt x="181" y="108"/>
                  </a:cubicBezTo>
                  <a:cubicBezTo>
                    <a:pt x="162" y="96"/>
                    <a:pt x="142" y="86"/>
                    <a:pt x="121" y="80"/>
                  </a:cubicBezTo>
                  <a:cubicBezTo>
                    <a:pt x="138" y="79"/>
                    <a:pt x="154" y="78"/>
                    <a:pt x="171" y="78"/>
                  </a:cubicBezTo>
                  <a:cubicBezTo>
                    <a:pt x="196" y="79"/>
                    <a:pt x="218" y="87"/>
                    <a:pt x="242" y="92"/>
                  </a:cubicBezTo>
                  <a:cubicBezTo>
                    <a:pt x="243" y="92"/>
                    <a:pt x="243" y="92"/>
                    <a:pt x="243" y="92"/>
                  </a:cubicBezTo>
                  <a:cubicBezTo>
                    <a:pt x="223" y="80"/>
                    <a:pt x="196" y="77"/>
                    <a:pt x="173" y="75"/>
                  </a:cubicBezTo>
                  <a:cubicBezTo>
                    <a:pt x="150" y="74"/>
                    <a:pt x="127" y="74"/>
                    <a:pt x="104" y="77"/>
                  </a:cubicBezTo>
                  <a:cubicBezTo>
                    <a:pt x="101" y="76"/>
                    <a:pt x="98" y="76"/>
                    <a:pt x="95" y="76"/>
                  </a:cubicBezTo>
                  <a:cubicBezTo>
                    <a:pt x="86" y="52"/>
                    <a:pt x="76" y="28"/>
                    <a:pt x="65" y="5"/>
                  </a:cubicBezTo>
                  <a:cubicBezTo>
                    <a:pt x="63" y="0"/>
                    <a:pt x="56" y="4"/>
                    <a:pt x="58" y="8"/>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0" name="Group 29"/>
          <p:cNvGrpSpPr/>
          <p:nvPr/>
        </p:nvGrpSpPr>
        <p:grpSpPr>
          <a:xfrm>
            <a:off x="-232581" y="6094753"/>
            <a:ext cx="1074738" cy="942975"/>
            <a:chOff x="8523287" y="4378326"/>
            <a:chExt cx="1074738" cy="942975"/>
          </a:xfrm>
        </p:grpSpPr>
        <p:grpSp>
          <p:nvGrpSpPr>
            <p:cNvPr id="31" name="Group 30"/>
            <p:cNvGrpSpPr/>
            <p:nvPr/>
          </p:nvGrpSpPr>
          <p:grpSpPr>
            <a:xfrm>
              <a:off x="8523287" y="4378326"/>
              <a:ext cx="1074738" cy="942975"/>
              <a:chOff x="8523287" y="4378326"/>
              <a:chExt cx="1074738" cy="942975"/>
            </a:xfrm>
          </p:grpSpPr>
          <p:sp>
            <p:nvSpPr>
              <p:cNvPr id="60" name="Freeform 85"/>
              <p:cNvSpPr>
                <a:spLocks/>
              </p:cNvSpPr>
              <p:nvPr/>
            </p:nvSpPr>
            <p:spPr bwMode="auto">
              <a:xfrm>
                <a:off x="8523287" y="4378326"/>
                <a:ext cx="1074738" cy="942975"/>
              </a:xfrm>
              <a:custGeom>
                <a:avLst/>
                <a:gdLst>
                  <a:gd name="T0" fmla="*/ 398 w 412"/>
                  <a:gd name="T1" fmla="*/ 185 h 361"/>
                  <a:gd name="T2" fmla="*/ 362 w 412"/>
                  <a:gd name="T3" fmla="*/ 177 h 361"/>
                  <a:gd name="T4" fmla="*/ 321 w 412"/>
                  <a:gd name="T5" fmla="*/ 178 h 361"/>
                  <a:gd name="T6" fmla="*/ 381 w 412"/>
                  <a:gd name="T7" fmla="*/ 150 h 361"/>
                  <a:gd name="T8" fmla="*/ 377 w 412"/>
                  <a:gd name="T9" fmla="*/ 128 h 361"/>
                  <a:gd name="T10" fmla="*/ 366 w 412"/>
                  <a:gd name="T11" fmla="*/ 123 h 361"/>
                  <a:gd name="T12" fmla="*/ 359 w 412"/>
                  <a:gd name="T13" fmla="*/ 121 h 361"/>
                  <a:gd name="T14" fmla="*/ 352 w 412"/>
                  <a:gd name="T15" fmla="*/ 108 h 361"/>
                  <a:gd name="T16" fmla="*/ 346 w 412"/>
                  <a:gd name="T17" fmla="*/ 63 h 361"/>
                  <a:gd name="T18" fmla="*/ 327 w 412"/>
                  <a:gd name="T19" fmla="*/ 44 h 361"/>
                  <a:gd name="T20" fmla="*/ 297 w 412"/>
                  <a:gd name="T21" fmla="*/ 60 h 361"/>
                  <a:gd name="T22" fmla="*/ 267 w 412"/>
                  <a:gd name="T23" fmla="*/ 88 h 361"/>
                  <a:gd name="T24" fmla="*/ 255 w 412"/>
                  <a:gd name="T25" fmla="*/ 102 h 361"/>
                  <a:gd name="T26" fmla="*/ 248 w 412"/>
                  <a:gd name="T27" fmla="*/ 111 h 361"/>
                  <a:gd name="T28" fmla="*/ 245 w 412"/>
                  <a:gd name="T29" fmla="*/ 115 h 361"/>
                  <a:gd name="T30" fmla="*/ 238 w 412"/>
                  <a:gd name="T31" fmla="*/ 114 h 361"/>
                  <a:gd name="T32" fmla="*/ 235 w 412"/>
                  <a:gd name="T33" fmla="*/ 108 h 361"/>
                  <a:gd name="T34" fmla="*/ 245 w 412"/>
                  <a:gd name="T35" fmla="*/ 65 h 361"/>
                  <a:gd name="T36" fmla="*/ 222 w 412"/>
                  <a:gd name="T37" fmla="*/ 6 h 361"/>
                  <a:gd name="T38" fmla="*/ 194 w 412"/>
                  <a:gd name="T39" fmla="*/ 3 h 361"/>
                  <a:gd name="T40" fmla="*/ 183 w 412"/>
                  <a:gd name="T41" fmla="*/ 11 h 361"/>
                  <a:gd name="T42" fmla="*/ 162 w 412"/>
                  <a:gd name="T43" fmla="*/ 21 h 361"/>
                  <a:gd name="T44" fmla="*/ 124 w 412"/>
                  <a:gd name="T45" fmla="*/ 17 h 361"/>
                  <a:gd name="T46" fmla="*/ 98 w 412"/>
                  <a:gd name="T47" fmla="*/ 34 h 361"/>
                  <a:gd name="T48" fmla="*/ 104 w 412"/>
                  <a:gd name="T49" fmla="*/ 99 h 361"/>
                  <a:gd name="T50" fmla="*/ 161 w 412"/>
                  <a:gd name="T51" fmla="*/ 136 h 361"/>
                  <a:gd name="T52" fmla="*/ 82 w 412"/>
                  <a:gd name="T53" fmla="*/ 99 h 361"/>
                  <a:gd name="T54" fmla="*/ 46 w 412"/>
                  <a:gd name="T55" fmla="*/ 89 h 361"/>
                  <a:gd name="T56" fmla="*/ 34 w 412"/>
                  <a:gd name="T57" fmla="*/ 114 h 361"/>
                  <a:gd name="T58" fmla="*/ 8 w 412"/>
                  <a:gd name="T59" fmla="*/ 143 h 361"/>
                  <a:gd name="T60" fmla="*/ 3 w 412"/>
                  <a:gd name="T61" fmla="*/ 179 h 361"/>
                  <a:gd name="T62" fmla="*/ 9 w 412"/>
                  <a:gd name="T63" fmla="*/ 199 h 361"/>
                  <a:gd name="T64" fmla="*/ 21 w 412"/>
                  <a:gd name="T65" fmla="*/ 206 h 361"/>
                  <a:gd name="T66" fmla="*/ 68 w 412"/>
                  <a:gd name="T67" fmla="*/ 213 h 361"/>
                  <a:gd name="T68" fmla="*/ 78 w 412"/>
                  <a:gd name="T69" fmla="*/ 228 h 361"/>
                  <a:gd name="T70" fmla="*/ 99 w 412"/>
                  <a:gd name="T71" fmla="*/ 231 h 361"/>
                  <a:gd name="T72" fmla="*/ 100 w 412"/>
                  <a:gd name="T73" fmla="*/ 230 h 361"/>
                  <a:gd name="T74" fmla="*/ 57 w 412"/>
                  <a:gd name="T75" fmla="*/ 265 h 361"/>
                  <a:gd name="T76" fmla="*/ 68 w 412"/>
                  <a:gd name="T77" fmla="*/ 308 h 361"/>
                  <a:gd name="T78" fmla="*/ 97 w 412"/>
                  <a:gd name="T79" fmla="*/ 317 h 361"/>
                  <a:gd name="T80" fmla="*/ 100 w 412"/>
                  <a:gd name="T81" fmla="*/ 328 h 361"/>
                  <a:gd name="T82" fmla="*/ 121 w 412"/>
                  <a:gd name="T83" fmla="*/ 334 h 361"/>
                  <a:gd name="T84" fmla="*/ 154 w 412"/>
                  <a:gd name="T85" fmla="*/ 325 h 361"/>
                  <a:gd name="T86" fmla="*/ 189 w 412"/>
                  <a:gd name="T87" fmla="*/ 335 h 361"/>
                  <a:gd name="T88" fmla="*/ 239 w 412"/>
                  <a:gd name="T89" fmla="*/ 345 h 361"/>
                  <a:gd name="T90" fmla="*/ 251 w 412"/>
                  <a:gd name="T91" fmla="*/ 336 h 361"/>
                  <a:gd name="T92" fmla="*/ 264 w 412"/>
                  <a:gd name="T93" fmla="*/ 331 h 361"/>
                  <a:gd name="T94" fmla="*/ 275 w 412"/>
                  <a:gd name="T95" fmla="*/ 314 h 361"/>
                  <a:gd name="T96" fmla="*/ 265 w 412"/>
                  <a:gd name="T97" fmla="*/ 283 h 361"/>
                  <a:gd name="T98" fmla="*/ 256 w 412"/>
                  <a:gd name="T99" fmla="*/ 268 h 361"/>
                  <a:gd name="T100" fmla="*/ 250 w 412"/>
                  <a:gd name="T101" fmla="*/ 249 h 361"/>
                  <a:gd name="T102" fmla="*/ 292 w 412"/>
                  <a:gd name="T103" fmla="*/ 296 h 361"/>
                  <a:gd name="T104" fmla="*/ 347 w 412"/>
                  <a:gd name="T105" fmla="*/ 300 h 361"/>
                  <a:gd name="T106" fmla="*/ 365 w 412"/>
                  <a:gd name="T107" fmla="*/ 282 h 361"/>
                  <a:gd name="T108" fmla="*/ 368 w 412"/>
                  <a:gd name="T109" fmla="*/ 271 h 361"/>
                  <a:gd name="T110" fmla="*/ 370 w 412"/>
                  <a:gd name="T111" fmla="*/ 268 h 361"/>
                  <a:gd name="T112" fmla="*/ 375 w 412"/>
                  <a:gd name="T113" fmla="*/ 265 h 361"/>
                  <a:gd name="T114" fmla="*/ 389 w 412"/>
                  <a:gd name="T115" fmla="*/ 228 h 361"/>
                  <a:gd name="T116" fmla="*/ 409 w 412"/>
                  <a:gd name="T117" fmla="*/ 208 h 361"/>
                  <a:gd name="T118" fmla="*/ 398 w 412"/>
                  <a:gd name="T119" fmla="*/ 185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12" h="361">
                    <a:moveTo>
                      <a:pt x="398" y="185"/>
                    </a:moveTo>
                    <a:cubicBezTo>
                      <a:pt x="387" y="180"/>
                      <a:pt x="374" y="177"/>
                      <a:pt x="362" y="177"/>
                    </a:cubicBezTo>
                    <a:cubicBezTo>
                      <a:pt x="349" y="176"/>
                      <a:pt x="334" y="182"/>
                      <a:pt x="321" y="178"/>
                    </a:cubicBezTo>
                    <a:cubicBezTo>
                      <a:pt x="340" y="169"/>
                      <a:pt x="373" y="173"/>
                      <a:pt x="381" y="150"/>
                    </a:cubicBezTo>
                    <a:cubicBezTo>
                      <a:pt x="384" y="142"/>
                      <a:pt x="383" y="133"/>
                      <a:pt x="377" y="128"/>
                    </a:cubicBezTo>
                    <a:cubicBezTo>
                      <a:pt x="374" y="125"/>
                      <a:pt x="370" y="124"/>
                      <a:pt x="366" y="123"/>
                    </a:cubicBezTo>
                    <a:cubicBezTo>
                      <a:pt x="364" y="123"/>
                      <a:pt x="361" y="122"/>
                      <a:pt x="359" y="121"/>
                    </a:cubicBezTo>
                    <a:cubicBezTo>
                      <a:pt x="353" y="119"/>
                      <a:pt x="353" y="113"/>
                      <a:pt x="352" y="108"/>
                    </a:cubicBezTo>
                    <a:cubicBezTo>
                      <a:pt x="350" y="93"/>
                      <a:pt x="350" y="77"/>
                      <a:pt x="346" y="63"/>
                    </a:cubicBezTo>
                    <a:cubicBezTo>
                      <a:pt x="344" y="54"/>
                      <a:pt x="337" y="44"/>
                      <a:pt x="327" y="44"/>
                    </a:cubicBezTo>
                    <a:cubicBezTo>
                      <a:pt x="316" y="44"/>
                      <a:pt x="305" y="54"/>
                      <a:pt x="297" y="60"/>
                    </a:cubicBezTo>
                    <a:cubicBezTo>
                      <a:pt x="286" y="69"/>
                      <a:pt x="276" y="78"/>
                      <a:pt x="267" y="88"/>
                    </a:cubicBezTo>
                    <a:cubicBezTo>
                      <a:pt x="263" y="93"/>
                      <a:pt x="259" y="97"/>
                      <a:pt x="255" y="102"/>
                    </a:cubicBezTo>
                    <a:cubicBezTo>
                      <a:pt x="253" y="105"/>
                      <a:pt x="250" y="108"/>
                      <a:pt x="248" y="111"/>
                    </a:cubicBezTo>
                    <a:cubicBezTo>
                      <a:pt x="247" y="112"/>
                      <a:pt x="246" y="114"/>
                      <a:pt x="245" y="115"/>
                    </a:cubicBezTo>
                    <a:cubicBezTo>
                      <a:pt x="243" y="117"/>
                      <a:pt x="241" y="117"/>
                      <a:pt x="238" y="114"/>
                    </a:cubicBezTo>
                    <a:cubicBezTo>
                      <a:pt x="235" y="113"/>
                      <a:pt x="234" y="111"/>
                      <a:pt x="235" y="108"/>
                    </a:cubicBezTo>
                    <a:cubicBezTo>
                      <a:pt x="238" y="94"/>
                      <a:pt x="243" y="80"/>
                      <a:pt x="245" y="65"/>
                    </a:cubicBezTo>
                    <a:cubicBezTo>
                      <a:pt x="248" y="44"/>
                      <a:pt x="243" y="17"/>
                      <a:pt x="222" y="6"/>
                    </a:cubicBezTo>
                    <a:cubicBezTo>
                      <a:pt x="214" y="1"/>
                      <a:pt x="203" y="0"/>
                      <a:pt x="194" y="3"/>
                    </a:cubicBezTo>
                    <a:cubicBezTo>
                      <a:pt x="190" y="5"/>
                      <a:pt x="186" y="7"/>
                      <a:pt x="183" y="11"/>
                    </a:cubicBezTo>
                    <a:cubicBezTo>
                      <a:pt x="177" y="17"/>
                      <a:pt x="171" y="21"/>
                      <a:pt x="162" y="21"/>
                    </a:cubicBezTo>
                    <a:cubicBezTo>
                      <a:pt x="149" y="20"/>
                      <a:pt x="138" y="15"/>
                      <a:pt x="124" y="17"/>
                    </a:cubicBezTo>
                    <a:cubicBezTo>
                      <a:pt x="114" y="20"/>
                      <a:pt x="104" y="26"/>
                      <a:pt x="98" y="34"/>
                    </a:cubicBezTo>
                    <a:cubicBezTo>
                      <a:pt x="82" y="54"/>
                      <a:pt x="86" y="82"/>
                      <a:pt x="104" y="99"/>
                    </a:cubicBezTo>
                    <a:cubicBezTo>
                      <a:pt x="121" y="114"/>
                      <a:pt x="144" y="121"/>
                      <a:pt x="161" y="136"/>
                    </a:cubicBezTo>
                    <a:cubicBezTo>
                      <a:pt x="131" y="144"/>
                      <a:pt x="105" y="113"/>
                      <a:pt x="82" y="99"/>
                    </a:cubicBezTo>
                    <a:cubicBezTo>
                      <a:pt x="72" y="92"/>
                      <a:pt x="59" y="87"/>
                      <a:pt x="46" y="89"/>
                    </a:cubicBezTo>
                    <a:cubicBezTo>
                      <a:pt x="32" y="91"/>
                      <a:pt x="34" y="103"/>
                      <a:pt x="34" y="114"/>
                    </a:cubicBezTo>
                    <a:cubicBezTo>
                      <a:pt x="34" y="130"/>
                      <a:pt x="17" y="133"/>
                      <a:pt x="8" y="143"/>
                    </a:cubicBezTo>
                    <a:cubicBezTo>
                      <a:pt x="0" y="153"/>
                      <a:pt x="0" y="167"/>
                      <a:pt x="3" y="179"/>
                    </a:cubicBezTo>
                    <a:cubicBezTo>
                      <a:pt x="4" y="186"/>
                      <a:pt x="6" y="193"/>
                      <a:pt x="9" y="199"/>
                    </a:cubicBezTo>
                    <a:cubicBezTo>
                      <a:pt x="12" y="204"/>
                      <a:pt x="16" y="206"/>
                      <a:pt x="21" y="206"/>
                    </a:cubicBezTo>
                    <a:cubicBezTo>
                      <a:pt x="36" y="205"/>
                      <a:pt x="59" y="195"/>
                      <a:pt x="68" y="213"/>
                    </a:cubicBezTo>
                    <a:cubicBezTo>
                      <a:pt x="71" y="219"/>
                      <a:pt x="71" y="225"/>
                      <a:pt x="78" y="228"/>
                    </a:cubicBezTo>
                    <a:cubicBezTo>
                      <a:pt x="84" y="232"/>
                      <a:pt x="92" y="231"/>
                      <a:pt x="99" y="231"/>
                    </a:cubicBezTo>
                    <a:cubicBezTo>
                      <a:pt x="99" y="231"/>
                      <a:pt x="99" y="230"/>
                      <a:pt x="100" y="230"/>
                    </a:cubicBezTo>
                    <a:cubicBezTo>
                      <a:pt x="85" y="240"/>
                      <a:pt x="67" y="249"/>
                      <a:pt x="57" y="265"/>
                    </a:cubicBezTo>
                    <a:cubicBezTo>
                      <a:pt x="47" y="282"/>
                      <a:pt x="51" y="298"/>
                      <a:pt x="68" y="308"/>
                    </a:cubicBezTo>
                    <a:cubicBezTo>
                      <a:pt x="75" y="311"/>
                      <a:pt x="86" y="316"/>
                      <a:pt x="97" y="317"/>
                    </a:cubicBezTo>
                    <a:cubicBezTo>
                      <a:pt x="96" y="321"/>
                      <a:pt x="97" y="325"/>
                      <a:pt x="100" y="328"/>
                    </a:cubicBezTo>
                    <a:cubicBezTo>
                      <a:pt x="105" y="334"/>
                      <a:pt x="113" y="336"/>
                      <a:pt x="121" y="334"/>
                    </a:cubicBezTo>
                    <a:cubicBezTo>
                      <a:pt x="132" y="332"/>
                      <a:pt x="142" y="326"/>
                      <a:pt x="154" y="325"/>
                    </a:cubicBezTo>
                    <a:cubicBezTo>
                      <a:pt x="166" y="325"/>
                      <a:pt x="179" y="328"/>
                      <a:pt x="189" y="335"/>
                    </a:cubicBezTo>
                    <a:cubicBezTo>
                      <a:pt x="204" y="344"/>
                      <a:pt x="222" y="361"/>
                      <a:pt x="239" y="345"/>
                    </a:cubicBezTo>
                    <a:cubicBezTo>
                      <a:pt x="243" y="342"/>
                      <a:pt x="246" y="338"/>
                      <a:pt x="251" y="336"/>
                    </a:cubicBezTo>
                    <a:cubicBezTo>
                      <a:pt x="255" y="334"/>
                      <a:pt x="260" y="333"/>
                      <a:pt x="264" y="331"/>
                    </a:cubicBezTo>
                    <a:cubicBezTo>
                      <a:pt x="271" y="328"/>
                      <a:pt x="275" y="322"/>
                      <a:pt x="275" y="314"/>
                    </a:cubicBezTo>
                    <a:cubicBezTo>
                      <a:pt x="275" y="304"/>
                      <a:pt x="270" y="292"/>
                      <a:pt x="265" y="283"/>
                    </a:cubicBezTo>
                    <a:cubicBezTo>
                      <a:pt x="262" y="278"/>
                      <a:pt x="259" y="273"/>
                      <a:pt x="256" y="268"/>
                    </a:cubicBezTo>
                    <a:cubicBezTo>
                      <a:pt x="252" y="264"/>
                      <a:pt x="246" y="255"/>
                      <a:pt x="250" y="249"/>
                    </a:cubicBezTo>
                    <a:cubicBezTo>
                      <a:pt x="261" y="267"/>
                      <a:pt x="274" y="284"/>
                      <a:pt x="292" y="296"/>
                    </a:cubicBezTo>
                    <a:cubicBezTo>
                      <a:pt x="308" y="306"/>
                      <a:pt x="330" y="310"/>
                      <a:pt x="347" y="300"/>
                    </a:cubicBezTo>
                    <a:cubicBezTo>
                      <a:pt x="355" y="296"/>
                      <a:pt x="361" y="290"/>
                      <a:pt x="365" y="282"/>
                    </a:cubicBezTo>
                    <a:cubicBezTo>
                      <a:pt x="367" y="278"/>
                      <a:pt x="367" y="274"/>
                      <a:pt x="368" y="271"/>
                    </a:cubicBezTo>
                    <a:cubicBezTo>
                      <a:pt x="369" y="268"/>
                      <a:pt x="367" y="269"/>
                      <a:pt x="370" y="268"/>
                    </a:cubicBezTo>
                    <a:cubicBezTo>
                      <a:pt x="372" y="267"/>
                      <a:pt x="374" y="266"/>
                      <a:pt x="375" y="265"/>
                    </a:cubicBezTo>
                    <a:cubicBezTo>
                      <a:pt x="388" y="258"/>
                      <a:pt x="393" y="242"/>
                      <a:pt x="389" y="228"/>
                    </a:cubicBezTo>
                    <a:cubicBezTo>
                      <a:pt x="397" y="224"/>
                      <a:pt x="406" y="218"/>
                      <a:pt x="409" y="208"/>
                    </a:cubicBezTo>
                    <a:cubicBezTo>
                      <a:pt x="412" y="198"/>
                      <a:pt x="407" y="190"/>
                      <a:pt x="398" y="185"/>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61" name="Freeform 86"/>
              <p:cNvSpPr>
                <a:spLocks/>
              </p:cNvSpPr>
              <p:nvPr/>
            </p:nvSpPr>
            <p:spPr bwMode="auto">
              <a:xfrm>
                <a:off x="8670925" y="4529138"/>
                <a:ext cx="723900" cy="635000"/>
              </a:xfrm>
              <a:custGeom>
                <a:avLst/>
                <a:gdLst>
                  <a:gd name="T0" fmla="*/ 267 w 277"/>
                  <a:gd name="T1" fmla="*/ 124 h 243"/>
                  <a:gd name="T2" fmla="*/ 243 w 277"/>
                  <a:gd name="T3" fmla="*/ 119 h 243"/>
                  <a:gd name="T4" fmla="*/ 216 w 277"/>
                  <a:gd name="T5" fmla="*/ 119 h 243"/>
                  <a:gd name="T6" fmla="*/ 256 w 277"/>
                  <a:gd name="T7" fmla="*/ 100 h 243"/>
                  <a:gd name="T8" fmla="*/ 253 w 277"/>
                  <a:gd name="T9" fmla="*/ 86 h 243"/>
                  <a:gd name="T10" fmla="*/ 246 w 277"/>
                  <a:gd name="T11" fmla="*/ 83 h 243"/>
                  <a:gd name="T12" fmla="*/ 241 w 277"/>
                  <a:gd name="T13" fmla="*/ 82 h 243"/>
                  <a:gd name="T14" fmla="*/ 237 w 277"/>
                  <a:gd name="T15" fmla="*/ 72 h 243"/>
                  <a:gd name="T16" fmla="*/ 233 w 277"/>
                  <a:gd name="T17" fmla="*/ 42 h 243"/>
                  <a:gd name="T18" fmla="*/ 219 w 277"/>
                  <a:gd name="T19" fmla="*/ 30 h 243"/>
                  <a:gd name="T20" fmla="*/ 199 w 277"/>
                  <a:gd name="T21" fmla="*/ 40 h 243"/>
                  <a:gd name="T22" fmla="*/ 179 w 277"/>
                  <a:gd name="T23" fmla="*/ 59 h 243"/>
                  <a:gd name="T24" fmla="*/ 171 w 277"/>
                  <a:gd name="T25" fmla="*/ 68 h 243"/>
                  <a:gd name="T26" fmla="*/ 167 w 277"/>
                  <a:gd name="T27" fmla="*/ 74 h 243"/>
                  <a:gd name="T28" fmla="*/ 164 w 277"/>
                  <a:gd name="T29" fmla="*/ 77 h 243"/>
                  <a:gd name="T30" fmla="*/ 160 w 277"/>
                  <a:gd name="T31" fmla="*/ 77 h 243"/>
                  <a:gd name="T32" fmla="*/ 158 w 277"/>
                  <a:gd name="T33" fmla="*/ 73 h 243"/>
                  <a:gd name="T34" fmla="*/ 164 w 277"/>
                  <a:gd name="T35" fmla="*/ 44 h 243"/>
                  <a:gd name="T36" fmla="*/ 149 w 277"/>
                  <a:gd name="T37" fmla="*/ 4 h 243"/>
                  <a:gd name="T38" fmla="*/ 131 w 277"/>
                  <a:gd name="T39" fmla="*/ 2 h 243"/>
                  <a:gd name="T40" fmla="*/ 123 w 277"/>
                  <a:gd name="T41" fmla="*/ 7 h 243"/>
                  <a:gd name="T42" fmla="*/ 109 w 277"/>
                  <a:gd name="T43" fmla="*/ 14 h 243"/>
                  <a:gd name="T44" fmla="*/ 84 w 277"/>
                  <a:gd name="T45" fmla="*/ 12 h 243"/>
                  <a:gd name="T46" fmla="*/ 66 w 277"/>
                  <a:gd name="T47" fmla="*/ 23 h 243"/>
                  <a:gd name="T48" fmla="*/ 70 w 277"/>
                  <a:gd name="T49" fmla="*/ 66 h 243"/>
                  <a:gd name="T50" fmla="*/ 108 w 277"/>
                  <a:gd name="T51" fmla="*/ 91 h 243"/>
                  <a:gd name="T52" fmla="*/ 55 w 277"/>
                  <a:gd name="T53" fmla="*/ 66 h 243"/>
                  <a:gd name="T54" fmla="*/ 31 w 277"/>
                  <a:gd name="T55" fmla="*/ 59 h 243"/>
                  <a:gd name="T56" fmla="*/ 23 w 277"/>
                  <a:gd name="T57" fmla="*/ 77 h 243"/>
                  <a:gd name="T58" fmla="*/ 6 w 277"/>
                  <a:gd name="T59" fmla="*/ 96 h 243"/>
                  <a:gd name="T60" fmla="*/ 2 w 277"/>
                  <a:gd name="T61" fmla="*/ 120 h 243"/>
                  <a:gd name="T62" fmla="*/ 6 w 277"/>
                  <a:gd name="T63" fmla="*/ 134 h 243"/>
                  <a:gd name="T64" fmla="*/ 14 w 277"/>
                  <a:gd name="T65" fmla="*/ 138 h 243"/>
                  <a:gd name="T66" fmla="*/ 46 w 277"/>
                  <a:gd name="T67" fmla="*/ 143 h 243"/>
                  <a:gd name="T68" fmla="*/ 52 w 277"/>
                  <a:gd name="T69" fmla="*/ 153 h 243"/>
                  <a:gd name="T70" fmla="*/ 66 w 277"/>
                  <a:gd name="T71" fmla="*/ 155 h 243"/>
                  <a:gd name="T72" fmla="*/ 81 w 277"/>
                  <a:gd name="T73" fmla="*/ 150 h 243"/>
                  <a:gd name="T74" fmla="*/ 96 w 277"/>
                  <a:gd name="T75" fmla="*/ 142 h 243"/>
                  <a:gd name="T76" fmla="*/ 55 w 277"/>
                  <a:gd name="T77" fmla="*/ 181 h 243"/>
                  <a:gd name="T78" fmla="*/ 47 w 277"/>
                  <a:gd name="T79" fmla="*/ 202 h 243"/>
                  <a:gd name="T80" fmla="*/ 65 w 277"/>
                  <a:gd name="T81" fmla="*/ 211 h 243"/>
                  <a:gd name="T82" fmla="*/ 67 w 277"/>
                  <a:gd name="T83" fmla="*/ 220 h 243"/>
                  <a:gd name="T84" fmla="*/ 81 w 277"/>
                  <a:gd name="T85" fmla="*/ 224 h 243"/>
                  <a:gd name="T86" fmla="*/ 103 w 277"/>
                  <a:gd name="T87" fmla="*/ 218 h 243"/>
                  <a:gd name="T88" fmla="*/ 127 w 277"/>
                  <a:gd name="T89" fmla="*/ 225 h 243"/>
                  <a:gd name="T90" fmla="*/ 161 w 277"/>
                  <a:gd name="T91" fmla="*/ 232 h 243"/>
                  <a:gd name="T92" fmla="*/ 169 w 277"/>
                  <a:gd name="T93" fmla="*/ 225 h 243"/>
                  <a:gd name="T94" fmla="*/ 177 w 277"/>
                  <a:gd name="T95" fmla="*/ 222 h 243"/>
                  <a:gd name="T96" fmla="*/ 185 w 277"/>
                  <a:gd name="T97" fmla="*/ 211 h 243"/>
                  <a:gd name="T98" fmla="*/ 178 w 277"/>
                  <a:gd name="T99" fmla="*/ 190 h 243"/>
                  <a:gd name="T100" fmla="*/ 172 w 277"/>
                  <a:gd name="T101" fmla="*/ 180 h 243"/>
                  <a:gd name="T102" fmla="*/ 168 w 277"/>
                  <a:gd name="T103" fmla="*/ 167 h 243"/>
                  <a:gd name="T104" fmla="*/ 196 w 277"/>
                  <a:gd name="T105" fmla="*/ 198 h 243"/>
                  <a:gd name="T106" fmla="*/ 233 w 277"/>
                  <a:gd name="T107" fmla="*/ 202 h 243"/>
                  <a:gd name="T108" fmla="*/ 245 w 277"/>
                  <a:gd name="T109" fmla="*/ 189 h 243"/>
                  <a:gd name="T110" fmla="*/ 247 w 277"/>
                  <a:gd name="T111" fmla="*/ 182 h 243"/>
                  <a:gd name="T112" fmla="*/ 249 w 277"/>
                  <a:gd name="T113" fmla="*/ 180 h 243"/>
                  <a:gd name="T114" fmla="*/ 252 w 277"/>
                  <a:gd name="T115" fmla="*/ 178 h 243"/>
                  <a:gd name="T116" fmla="*/ 261 w 277"/>
                  <a:gd name="T117" fmla="*/ 153 h 243"/>
                  <a:gd name="T118" fmla="*/ 275 w 277"/>
                  <a:gd name="T119" fmla="*/ 140 h 243"/>
                  <a:gd name="T120" fmla="*/ 267 w 277"/>
                  <a:gd name="T121" fmla="*/ 124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7" h="243">
                    <a:moveTo>
                      <a:pt x="267" y="124"/>
                    </a:moveTo>
                    <a:cubicBezTo>
                      <a:pt x="260" y="121"/>
                      <a:pt x="251" y="119"/>
                      <a:pt x="243" y="119"/>
                    </a:cubicBezTo>
                    <a:cubicBezTo>
                      <a:pt x="234" y="118"/>
                      <a:pt x="224" y="122"/>
                      <a:pt x="216" y="119"/>
                    </a:cubicBezTo>
                    <a:cubicBezTo>
                      <a:pt x="229" y="113"/>
                      <a:pt x="250" y="116"/>
                      <a:pt x="256" y="100"/>
                    </a:cubicBezTo>
                    <a:cubicBezTo>
                      <a:pt x="258" y="96"/>
                      <a:pt x="257" y="89"/>
                      <a:pt x="253" y="86"/>
                    </a:cubicBezTo>
                    <a:cubicBezTo>
                      <a:pt x="251" y="84"/>
                      <a:pt x="248" y="83"/>
                      <a:pt x="246" y="83"/>
                    </a:cubicBezTo>
                    <a:cubicBezTo>
                      <a:pt x="244" y="82"/>
                      <a:pt x="242" y="82"/>
                      <a:pt x="241" y="82"/>
                    </a:cubicBezTo>
                    <a:cubicBezTo>
                      <a:pt x="237" y="80"/>
                      <a:pt x="237" y="76"/>
                      <a:pt x="237" y="72"/>
                    </a:cubicBezTo>
                    <a:cubicBezTo>
                      <a:pt x="235" y="63"/>
                      <a:pt x="235" y="52"/>
                      <a:pt x="233" y="42"/>
                    </a:cubicBezTo>
                    <a:cubicBezTo>
                      <a:pt x="231" y="36"/>
                      <a:pt x="226" y="30"/>
                      <a:pt x="219" y="30"/>
                    </a:cubicBezTo>
                    <a:cubicBezTo>
                      <a:pt x="212" y="29"/>
                      <a:pt x="205" y="36"/>
                      <a:pt x="199" y="40"/>
                    </a:cubicBezTo>
                    <a:cubicBezTo>
                      <a:pt x="192" y="46"/>
                      <a:pt x="185" y="52"/>
                      <a:pt x="179" y="59"/>
                    </a:cubicBezTo>
                    <a:cubicBezTo>
                      <a:pt x="176" y="62"/>
                      <a:pt x="174" y="65"/>
                      <a:pt x="171" y="68"/>
                    </a:cubicBezTo>
                    <a:cubicBezTo>
                      <a:pt x="170" y="70"/>
                      <a:pt x="168" y="72"/>
                      <a:pt x="167" y="74"/>
                    </a:cubicBezTo>
                    <a:cubicBezTo>
                      <a:pt x="166" y="75"/>
                      <a:pt x="165" y="76"/>
                      <a:pt x="164" y="77"/>
                    </a:cubicBezTo>
                    <a:cubicBezTo>
                      <a:pt x="163" y="79"/>
                      <a:pt x="162" y="79"/>
                      <a:pt x="160" y="77"/>
                    </a:cubicBezTo>
                    <a:cubicBezTo>
                      <a:pt x="158" y="76"/>
                      <a:pt x="157" y="75"/>
                      <a:pt x="158" y="73"/>
                    </a:cubicBezTo>
                    <a:cubicBezTo>
                      <a:pt x="160" y="63"/>
                      <a:pt x="163" y="54"/>
                      <a:pt x="164" y="44"/>
                    </a:cubicBezTo>
                    <a:cubicBezTo>
                      <a:pt x="166" y="29"/>
                      <a:pt x="163" y="11"/>
                      <a:pt x="149" y="4"/>
                    </a:cubicBezTo>
                    <a:cubicBezTo>
                      <a:pt x="144" y="1"/>
                      <a:pt x="137" y="0"/>
                      <a:pt x="131" y="2"/>
                    </a:cubicBezTo>
                    <a:cubicBezTo>
                      <a:pt x="128" y="3"/>
                      <a:pt x="125" y="5"/>
                      <a:pt x="123" y="7"/>
                    </a:cubicBezTo>
                    <a:cubicBezTo>
                      <a:pt x="119" y="11"/>
                      <a:pt x="115" y="14"/>
                      <a:pt x="109" y="14"/>
                    </a:cubicBezTo>
                    <a:cubicBezTo>
                      <a:pt x="100" y="13"/>
                      <a:pt x="92" y="10"/>
                      <a:pt x="84" y="12"/>
                    </a:cubicBezTo>
                    <a:cubicBezTo>
                      <a:pt x="77" y="13"/>
                      <a:pt x="70" y="17"/>
                      <a:pt x="66" y="23"/>
                    </a:cubicBezTo>
                    <a:cubicBezTo>
                      <a:pt x="55" y="36"/>
                      <a:pt x="58" y="55"/>
                      <a:pt x="70" y="66"/>
                    </a:cubicBezTo>
                    <a:cubicBezTo>
                      <a:pt x="81" y="77"/>
                      <a:pt x="96" y="82"/>
                      <a:pt x="108" y="91"/>
                    </a:cubicBezTo>
                    <a:cubicBezTo>
                      <a:pt x="88" y="97"/>
                      <a:pt x="70" y="76"/>
                      <a:pt x="55" y="66"/>
                    </a:cubicBezTo>
                    <a:cubicBezTo>
                      <a:pt x="48" y="62"/>
                      <a:pt x="39" y="58"/>
                      <a:pt x="31" y="59"/>
                    </a:cubicBezTo>
                    <a:cubicBezTo>
                      <a:pt x="22" y="61"/>
                      <a:pt x="23" y="69"/>
                      <a:pt x="23" y="77"/>
                    </a:cubicBezTo>
                    <a:cubicBezTo>
                      <a:pt x="23" y="88"/>
                      <a:pt x="11" y="89"/>
                      <a:pt x="6" y="96"/>
                    </a:cubicBezTo>
                    <a:cubicBezTo>
                      <a:pt x="0" y="103"/>
                      <a:pt x="0" y="112"/>
                      <a:pt x="2" y="120"/>
                    </a:cubicBezTo>
                    <a:cubicBezTo>
                      <a:pt x="3" y="125"/>
                      <a:pt x="4" y="130"/>
                      <a:pt x="6" y="134"/>
                    </a:cubicBezTo>
                    <a:cubicBezTo>
                      <a:pt x="8" y="137"/>
                      <a:pt x="10" y="139"/>
                      <a:pt x="14" y="138"/>
                    </a:cubicBezTo>
                    <a:cubicBezTo>
                      <a:pt x="24" y="138"/>
                      <a:pt x="40" y="131"/>
                      <a:pt x="46" y="143"/>
                    </a:cubicBezTo>
                    <a:cubicBezTo>
                      <a:pt x="48" y="147"/>
                      <a:pt x="48" y="151"/>
                      <a:pt x="52" y="153"/>
                    </a:cubicBezTo>
                    <a:cubicBezTo>
                      <a:pt x="56" y="156"/>
                      <a:pt x="62" y="155"/>
                      <a:pt x="66" y="155"/>
                    </a:cubicBezTo>
                    <a:cubicBezTo>
                      <a:pt x="71" y="154"/>
                      <a:pt x="76" y="153"/>
                      <a:pt x="81" y="150"/>
                    </a:cubicBezTo>
                    <a:cubicBezTo>
                      <a:pt x="86" y="147"/>
                      <a:pt x="90" y="142"/>
                      <a:pt x="96" y="142"/>
                    </a:cubicBezTo>
                    <a:cubicBezTo>
                      <a:pt x="87" y="159"/>
                      <a:pt x="68" y="168"/>
                      <a:pt x="55" y="181"/>
                    </a:cubicBezTo>
                    <a:cubicBezTo>
                      <a:pt x="49" y="186"/>
                      <a:pt x="43" y="195"/>
                      <a:pt x="47" y="202"/>
                    </a:cubicBezTo>
                    <a:cubicBezTo>
                      <a:pt x="51" y="208"/>
                      <a:pt x="59" y="210"/>
                      <a:pt x="65" y="211"/>
                    </a:cubicBezTo>
                    <a:cubicBezTo>
                      <a:pt x="64" y="214"/>
                      <a:pt x="65" y="217"/>
                      <a:pt x="67" y="220"/>
                    </a:cubicBezTo>
                    <a:cubicBezTo>
                      <a:pt x="71" y="224"/>
                      <a:pt x="76" y="225"/>
                      <a:pt x="81" y="224"/>
                    </a:cubicBezTo>
                    <a:cubicBezTo>
                      <a:pt x="89" y="223"/>
                      <a:pt x="95" y="219"/>
                      <a:pt x="103" y="218"/>
                    </a:cubicBezTo>
                    <a:cubicBezTo>
                      <a:pt x="112" y="218"/>
                      <a:pt x="120" y="220"/>
                      <a:pt x="127" y="225"/>
                    </a:cubicBezTo>
                    <a:cubicBezTo>
                      <a:pt x="137" y="231"/>
                      <a:pt x="149" y="243"/>
                      <a:pt x="161" y="232"/>
                    </a:cubicBezTo>
                    <a:cubicBezTo>
                      <a:pt x="163" y="230"/>
                      <a:pt x="165" y="227"/>
                      <a:pt x="169" y="225"/>
                    </a:cubicBezTo>
                    <a:cubicBezTo>
                      <a:pt x="171" y="224"/>
                      <a:pt x="174" y="223"/>
                      <a:pt x="177" y="222"/>
                    </a:cubicBezTo>
                    <a:cubicBezTo>
                      <a:pt x="182" y="220"/>
                      <a:pt x="185" y="216"/>
                      <a:pt x="185" y="211"/>
                    </a:cubicBezTo>
                    <a:cubicBezTo>
                      <a:pt x="185" y="204"/>
                      <a:pt x="181" y="196"/>
                      <a:pt x="178" y="190"/>
                    </a:cubicBezTo>
                    <a:cubicBezTo>
                      <a:pt x="176" y="187"/>
                      <a:pt x="174" y="183"/>
                      <a:pt x="172" y="180"/>
                    </a:cubicBezTo>
                    <a:cubicBezTo>
                      <a:pt x="169" y="177"/>
                      <a:pt x="165" y="172"/>
                      <a:pt x="168" y="167"/>
                    </a:cubicBezTo>
                    <a:cubicBezTo>
                      <a:pt x="176" y="179"/>
                      <a:pt x="184" y="191"/>
                      <a:pt x="196" y="198"/>
                    </a:cubicBezTo>
                    <a:cubicBezTo>
                      <a:pt x="207" y="205"/>
                      <a:pt x="221" y="208"/>
                      <a:pt x="233" y="202"/>
                    </a:cubicBezTo>
                    <a:cubicBezTo>
                      <a:pt x="238" y="199"/>
                      <a:pt x="243" y="195"/>
                      <a:pt x="245" y="189"/>
                    </a:cubicBezTo>
                    <a:cubicBezTo>
                      <a:pt x="246" y="187"/>
                      <a:pt x="246" y="184"/>
                      <a:pt x="247" y="182"/>
                    </a:cubicBezTo>
                    <a:cubicBezTo>
                      <a:pt x="248" y="180"/>
                      <a:pt x="247" y="181"/>
                      <a:pt x="249" y="180"/>
                    </a:cubicBezTo>
                    <a:cubicBezTo>
                      <a:pt x="250" y="179"/>
                      <a:pt x="251" y="179"/>
                      <a:pt x="252" y="178"/>
                    </a:cubicBezTo>
                    <a:cubicBezTo>
                      <a:pt x="260" y="173"/>
                      <a:pt x="264" y="162"/>
                      <a:pt x="261" y="153"/>
                    </a:cubicBezTo>
                    <a:cubicBezTo>
                      <a:pt x="267" y="150"/>
                      <a:pt x="273" y="146"/>
                      <a:pt x="275" y="140"/>
                    </a:cubicBezTo>
                    <a:cubicBezTo>
                      <a:pt x="277" y="133"/>
                      <a:pt x="273" y="127"/>
                      <a:pt x="267" y="124"/>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2" name="Group 31"/>
            <p:cNvGrpSpPr/>
            <p:nvPr/>
          </p:nvGrpSpPr>
          <p:grpSpPr>
            <a:xfrm>
              <a:off x="8916988" y="4733926"/>
              <a:ext cx="238125" cy="215900"/>
              <a:chOff x="8916988" y="4733926"/>
              <a:chExt cx="238125" cy="215900"/>
            </a:xfrm>
          </p:grpSpPr>
          <p:sp>
            <p:nvSpPr>
              <p:cNvPr id="54" name="Freeform 87"/>
              <p:cNvSpPr>
                <a:spLocks/>
              </p:cNvSpPr>
              <p:nvPr/>
            </p:nvSpPr>
            <p:spPr bwMode="auto">
              <a:xfrm>
                <a:off x="8916988" y="4819651"/>
                <a:ext cx="47625" cy="49213"/>
              </a:xfrm>
              <a:custGeom>
                <a:avLst/>
                <a:gdLst>
                  <a:gd name="T0" fmla="*/ 9 w 18"/>
                  <a:gd name="T1" fmla="*/ 0 h 19"/>
                  <a:gd name="T2" fmla="*/ 3 w 18"/>
                  <a:gd name="T3" fmla="*/ 3 h 19"/>
                  <a:gd name="T4" fmla="*/ 0 w 18"/>
                  <a:gd name="T5" fmla="*/ 10 h 19"/>
                  <a:gd name="T6" fmla="*/ 9 w 18"/>
                  <a:gd name="T7" fmla="*/ 19 h 19"/>
                  <a:gd name="T8" fmla="*/ 15 w 18"/>
                  <a:gd name="T9" fmla="*/ 17 h 19"/>
                  <a:gd name="T10" fmla="*/ 18 w 18"/>
                  <a:gd name="T11" fmla="*/ 10 h 19"/>
                  <a:gd name="T12" fmla="*/ 9 w 18"/>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18" h="19">
                    <a:moveTo>
                      <a:pt x="9" y="0"/>
                    </a:moveTo>
                    <a:cubicBezTo>
                      <a:pt x="7" y="0"/>
                      <a:pt x="4" y="1"/>
                      <a:pt x="3" y="3"/>
                    </a:cubicBezTo>
                    <a:cubicBezTo>
                      <a:pt x="1" y="5"/>
                      <a:pt x="0" y="7"/>
                      <a:pt x="0" y="10"/>
                    </a:cubicBezTo>
                    <a:cubicBezTo>
                      <a:pt x="0" y="14"/>
                      <a:pt x="4" y="19"/>
                      <a:pt x="9" y="19"/>
                    </a:cubicBezTo>
                    <a:cubicBezTo>
                      <a:pt x="11" y="19"/>
                      <a:pt x="14" y="18"/>
                      <a:pt x="15" y="17"/>
                    </a:cubicBezTo>
                    <a:cubicBezTo>
                      <a:pt x="17" y="15"/>
                      <a:pt x="18" y="12"/>
                      <a:pt x="18" y="10"/>
                    </a:cubicBezTo>
                    <a:cubicBezTo>
                      <a:pt x="18" y="5"/>
                      <a:pt x="14" y="0"/>
                      <a:pt x="9"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5" name="Freeform 88"/>
              <p:cNvSpPr>
                <a:spLocks/>
              </p:cNvSpPr>
              <p:nvPr/>
            </p:nvSpPr>
            <p:spPr bwMode="auto">
              <a:xfrm>
                <a:off x="8928100" y="4875213"/>
                <a:ext cx="36513" cy="33338"/>
              </a:xfrm>
              <a:custGeom>
                <a:avLst/>
                <a:gdLst>
                  <a:gd name="T0" fmla="*/ 7 w 14"/>
                  <a:gd name="T1" fmla="*/ 0 h 13"/>
                  <a:gd name="T2" fmla="*/ 0 w 14"/>
                  <a:gd name="T3" fmla="*/ 6 h 13"/>
                  <a:gd name="T4" fmla="*/ 7 w 14"/>
                  <a:gd name="T5" fmla="*/ 13 h 13"/>
                  <a:gd name="T6" fmla="*/ 14 w 14"/>
                  <a:gd name="T7" fmla="*/ 7 h 13"/>
                  <a:gd name="T8" fmla="*/ 7 w 14"/>
                  <a:gd name="T9" fmla="*/ 0 h 13"/>
                </a:gdLst>
                <a:ahLst/>
                <a:cxnLst>
                  <a:cxn ang="0">
                    <a:pos x="T0" y="T1"/>
                  </a:cxn>
                  <a:cxn ang="0">
                    <a:pos x="T2" y="T3"/>
                  </a:cxn>
                  <a:cxn ang="0">
                    <a:pos x="T4" y="T5"/>
                  </a:cxn>
                  <a:cxn ang="0">
                    <a:pos x="T6" y="T7"/>
                  </a:cxn>
                  <a:cxn ang="0">
                    <a:pos x="T8" y="T9"/>
                  </a:cxn>
                </a:cxnLst>
                <a:rect l="0" t="0" r="r" b="b"/>
                <a:pathLst>
                  <a:path w="14" h="13">
                    <a:moveTo>
                      <a:pt x="7" y="0"/>
                    </a:moveTo>
                    <a:cubicBezTo>
                      <a:pt x="4" y="0"/>
                      <a:pt x="0" y="2"/>
                      <a:pt x="0" y="6"/>
                    </a:cubicBezTo>
                    <a:cubicBezTo>
                      <a:pt x="0" y="10"/>
                      <a:pt x="3" y="13"/>
                      <a:pt x="7" y="13"/>
                    </a:cubicBezTo>
                    <a:cubicBezTo>
                      <a:pt x="10" y="13"/>
                      <a:pt x="14" y="10"/>
                      <a:pt x="14" y="7"/>
                    </a:cubicBezTo>
                    <a:cubicBezTo>
                      <a:pt x="14" y="3"/>
                      <a:pt x="11"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6" name="Freeform 89"/>
              <p:cNvSpPr>
                <a:spLocks/>
              </p:cNvSpPr>
              <p:nvPr/>
            </p:nvSpPr>
            <p:spPr bwMode="auto">
              <a:xfrm>
                <a:off x="8916988" y="4775201"/>
                <a:ext cx="41275" cy="39688"/>
              </a:xfrm>
              <a:custGeom>
                <a:avLst/>
                <a:gdLst>
                  <a:gd name="T0" fmla="*/ 15 w 16"/>
                  <a:gd name="T1" fmla="*/ 5 h 15"/>
                  <a:gd name="T2" fmla="*/ 11 w 16"/>
                  <a:gd name="T3" fmla="*/ 1 h 15"/>
                  <a:gd name="T4" fmla="*/ 11 w 16"/>
                  <a:gd name="T5" fmla="*/ 1 h 15"/>
                  <a:gd name="T6" fmla="*/ 2 w 16"/>
                  <a:gd name="T7" fmla="*/ 10 h 15"/>
                  <a:gd name="T8" fmla="*/ 7 w 16"/>
                  <a:gd name="T9" fmla="*/ 15 h 15"/>
                  <a:gd name="T10" fmla="*/ 14 w 16"/>
                  <a:gd name="T11" fmla="*/ 12 h 15"/>
                  <a:gd name="T12" fmla="*/ 15 w 16"/>
                  <a:gd name="T13" fmla="*/ 11 h 15"/>
                  <a:gd name="T14" fmla="*/ 15 w 16"/>
                  <a:gd name="T15" fmla="*/ 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5">
                    <a:moveTo>
                      <a:pt x="15" y="5"/>
                    </a:moveTo>
                    <a:cubicBezTo>
                      <a:pt x="14" y="3"/>
                      <a:pt x="13" y="2"/>
                      <a:pt x="11" y="1"/>
                    </a:cubicBezTo>
                    <a:cubicBezTo>
                      <a:pt x="11" y="1"/>
                      <a:pt x="11" y="1"/>
                      <a:pt x="11" y="1"/>
                    </a:cubicBezTo>
                    <a:cubicBezTo>
                      <a:pt x="5" y="0"/>
                      <a:pt x="0" y="5"/>
                      <a:pt x="2" y="10"/>
                    </a:cubicBezTo>
                    <a:cubicBezTo>
                      <a:pt x="3" y="13"/>
                      <a:pt x="5" y="14"/>
                      <a:pt x="7" y="15"/>
                    </a:cubicBezTo>
                    <a:cubicBezTo>
                      <a:pt x="10" y="15"/>
                      <a:pt x="13" y="14"/>
                      <a:pt x="14" y="12"/>
                    </a:cubicBezTo>
                    <a:cubicBezTo>
                      <a:pt x="15" y="11"/>
                      <a:pt x="15" y="11"/>
                      <a:pt x="15" y="11"/>
                    </a:cubicBezTo>
                    <a:cubicBezTo>
                      <a:pt x="16" y="10"/>
                      <a:pt x="16" y="7"/>
                      <a:pt x="15" y="5"/>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7" name="Freeform 90"/>
              <p:cNvSpPr>
                <a:spLocks noEditPoints="1"/>
              </p:cNvSpPr>
              <p:nvPr/>
            </p:nvSpPr>
            <p:spPr bwMode="auto">
              <a:xfrm>
                <a:off x="8956675" y="4733926"/>
                <a:ext cx="198438" cy="215900"/>
              </a:xfrm>
              <a:custGeom>
                <a:avLst/>
                <a:gdLst>
                  <a:gd name="T0" fmla="*/ 63 w 76"/>
                  <a:gd name="T1" fmla="*/ 45 h 83"/>
                  <a:gd name="T2" fmla="*/ 59 w 76"/>
                  <a:gd name="T3" fmla="*/ 39 h 83"/>
                  <a:gd name="T4" fmla="*/ 71 w 76"/>
                  <a:gd name="T5" fmla="*/ 38 h 83"/>
                  <a:gd name="T6" fmla="*/ 71 w 76"/>
                  <a:gd name="T7" fmla="*/ 30 h 83"/>
                  <a:gd name="T8" fmla="*/ 58 w 76"/>
                  <a:gd name="T9" fmla="*/ 28 h 83"/>
                  <a:gd name="T10" fmla="*/ 49 w 76"/>
                  <a:gd name="T11" fmla="*/ 22 h 83"/>
                  <a:gd name="T12" fmla="*/ 56 w 76"/>
                  <a:gd name="T13" fmla="*/ 13 h 83"/>
                  <a:gd name="T14" fmla="*/ 40 w 76"/>
                  <a:gd name="T15" fmla="*/ 6 h 83"/>
                  <a:gd name="T16" fmla="*/ 34 w 76"/>
                  <a:gd name="T17" fmla="*/ 2 h 83"/>
                  <a:gd name="T18" fmla="*/ 24 w 76"/>
                  <a:gd name="T19" fmla="*/ 8 h 83"/>
                  <a:gd name="T20" fmla="*/ 7 w 76"/>
                  <a:gd name="T21" fmla="*/ 22 h 83"/>
                  <a:gd name="T22" fmla="*/ 8 w 76"/>
                  <a:gd name="T23" fmla="*/ 38 h 83"/>
                  <a:gd name="T24" fmla="*/ 16 w 76"/>
                  <a:gd name="T25" fmla="*/ 27 h 83"/>
                  <a:gd name="T26" fmla="*/ 22 w 76"/>
                  <a:gd name="T27" fmla="*/ 31 h 83"/>
                  <a:gd name="T28" fmla="*/ 16 w 76"/>
                  <a:gd name="T29" fmla="*/ 36 h 83"/>
                  <a:gd name="T30" fmla="*/ 14 w 76"/>
                  <a:gd name="T31" fmla="*/ 42 h 83"/>
                  <a:gd name="T32" fmla="*/ 4 w 76"/>
                  <a:gd name="T33" fmla="*/ 49 h 83"/>
                  <a:gd name="T34" fmla="*/ 6 w 76"/>
                  <a:gd name="T35" fmla="*/ 61 h 83"/>
                  <a:gd name="T36" fmla="*/ 9 w 76"/>
                  <a:gd name="T37" fmla="*/ 77 h 83"/>
                  <a:gd name="T38" fmla="*/ 17 w 76"/>
                  <a:gd name="T39" fmla="*/ 64 h 83"/>
                  <a:gd name="T40" fmla="*/ 21 w 76"/>
                  <a:gd name="T41" fmla="*/ 70 h 83"/>
                  <a:gd name="T42" fmla="*/ 25 w 76"/>
                  <a:gd name="T43" fmla="*/ 83 h 83"/>
                  <a:gd name="T44" fmla="*/ 35 w 76"/>
                  <a:gd name="T45" fmla="*/ 83 h 83"/>
                  <a:gd name="T46" fmla="*/ 39 w 76"/>
                  <a:gd name="T47" fmla="*/ 77 h 83"/>
                  <a:gd name="T48" fmla="*/ 51 w 76"/>
                  <a:gd name="T49" fmla="*/ 75 h 83"/>
                  <a:gd name="T50" fmla="*/ 53 w 76"/>
                  <a:gd name="T51" fmla="*/ 65 h 83"/>
                  <a:gd name="T52" fmla="*/ 67 w 76"/>
                  <a:gd name="T53" fmla="*/ 52 h 83"/>
                  <a:gd name="T54" fmla="*/ 69 w 76"/>
                  <a:gd name="T55" fmla="*/ 41 h 83"/>
                  <a:gd name="T56" fmla="*/ 41 w 76"/>
                  <a:gd name="T57" fmla="*/ 24 h 83"/>
                  <a:gd name="T58" fmla="*/ 41 w 76"/>
                  <a:gd name="T59" fmla="*/ 21 h 83"/>
                  <a:gd name="T60" fmla="*/ 35 w 76"/>
                  <a:gd name="T61" fmla="*/ 73 h 83"/>
                  <a:gd name="T62" fmla="*/ 30 w 76"/>
                  <a:gd name="T63" fmla="*/ 75 h 83"/>
                  <a:gd name="T64" fmla="*/ 35 w 76"/>
                  <a:gd name="T65" fmla="*/ 71 h 83"/>
                  <a:gd name="T66" fmla="*/ 35 w 76"/>
                  <a:gd name="T67" fmla="*/ 73 h 83"/>
                  <a:gd name="T68" fmla="*/ 41 w 76"/>
                  <a:gd name="T69" fmla="*/ 47 h 83"/>
                  <a:gd name="T70" fmla="*/ 32 w 76"/>
                  <a:gd name="T71" fmla="*/ 49 h 83"/>
                  <a:gd name="T72" fmla="*/ 32 w 76"/>
                  <a:gd name="T73" fmla="*/ 34 h 83"/>
                  <a:gd name="T74" fmla="*/ 36 w 76"/>
                  <a:gd name="T75" fmla="*/ 34 h 83"/>
                  <a:gd name="T76" fmla="*/ 47 w 76"/>
                  <a:gd name="T77" fmla="*/ 4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 h="83">
                    <a:moveTo>
                      <a:pt x="69" y="41"/>
                    </a:moveTo>
                    <a:cubicBezTo>
                      <a:pt x="66" y="41"/>
                      <a:pt x="64" y="43"/>
                      <a:pt x="63" y="45"/>
                    </a:cubicBezTo>
                    <a:cubicBezTo>
                      <a:pt x="62" y="43"/>
                      <a:pt x="59" y="42"/>
                      <a:pt x="57" y="42"/>
                    </a:cubicBezTo>
                    <a:cubicBezTo>
                      <a:pt x="57" y="41"/>
                      <a:pt x="58" y="40"/>
                      <a:pt x="59" y="39"/>
                    </a:cubicBezTo>
                    <a:cubicBezTo>
                      <a:pt x="60" y="41"/>
                      <a:pt x="62" y="42"/>
                      <a:pt x="64" y="42"/>
                    </a:cubicBezTo>
                    <a:cubicBezTo>
                      <a:pt x="67" y="42"/>
                      <a:pt x="69" y="40"/>
                      <a:pt x="71" y="38"/>
                    </a:cubicBezTo>
                    <a:cubicBezTo>
                      <a:pt x="72" y="36"/>
                      <a:pt x="73" y="32"/>
                      <a:pt x="71" y="30"/>
                    </a:cubicBezTo>
                    <a:cubicBezTo>
                      <a:pt x="71" y="30"/>
                      <a:pt x="71" y="30"/>
                      <a:pt x="71" y="30"/>
                    </a:cubicBezTo>
                    <a:cubicBezTo>
                      <a:pt x="69" y="27"/>
                      <a:pt x="67" y="26"/>
                      <a:pt x="64" y="25"/>
                    </a:cubicBezTo>
                    <a:cubicBezTo>
                      <a:pt x="62" y="25"/>
                      <a:pt x="60" y="26"/>
                      <a:pt x="58" y="28"/>
                    </a:cubicBezTo>
                    <a:cubicBezTo>
                      <a:pt x="58" y="28"/>
                      <a:pt x="57" y="27"/>
                      <a:pt x="57" y="26"/>
                    </a:cubicBezTo>
                    <a:cubicBezTo>
                      <a:pt x="54" y="24"/>
                      <a:pt x="52" y="23"/>
                      <a:pt x="49" y="22"/>
                    </a:cubicBezTo>
                    <a:cubicBezTo>
                      <a:pt x="50" y="22"/>
                      <a:pt x="52" y="21"/>
                      <a:pt x="53" y="20"/>
                    </a:cubicBezTo>
                    <a:cubicBezTo>
                      <a:pt x="55" y="19"/>
                      <a:pt x="56" y="16"/>
                      <a:pt x="56" y="13"/>
                    </a:cubicBezTo>
                    <a:cubicBezTo>
                      <a:pt x="56" y="8"/>
                      <a:pt x="52" y="3"/>
                      <a:pt x="47" y="3"/>
                    </a:cubicBezTo>
                    <a:cubicBezTo>
                      <a:pt x="44" y="3"/>
                      <a:pt x="42" y="4"/>
                      <a:pt x="40" y="6"/>
                    </a:cubicBezTo>
                    <a:cubicBezTo>
                      <a:pt x="40" y="6"/>
                      <a:pt x="39" y="6"/>
                      <a:pt x="39" y="7"/>
                    </a:cubicBezTo>
                    <a:cubicBezTo>
                      <a:pt x="38" y="4"/>
                      <a:pt x="37" y="2"/>
                      <a:pt x="34" y="2"/>
                    </a:cubicBezTo>
                    <a:cubicBezTo>
                      <a:pt x="34" y="2"/>
                      <a:pt x="34" y="2"/>
                      <a:pt x="34" y="2"/>
                    </a:cubicBezTo>
                    <a:cubicBezTo>
                      <a:pt x="29" y="0"/>
                      <a:pt x="24" y="4"/>
                      <a:pt x="24" y="8"/>
                    </a:cubicBezTo>
                    <a:cubicBezTo>
                      <a:pt x="23" y="7"/>
                      <a:pt x="20" y="5"/>
                      <a:pt x="17" y="5"/>
                    </a:cubicBezTo>
                    <a:cubicBezTo>
                      <a:pt x="7" y="5"/>
                      <a:pt x="4" y="15"/>
                      <a:pt x="7" y="22"/>
                    </a:cubicBezTo>
                    <a:cubicBezTo>
                      <a:pt x="3" y="22"/>
                      <a:pt x="0" y="26"/>
                      <a:pt x="0" y="30"/>
                    </a:cubicBezTo>
                    <a:cubicBezTo>
                      <a:pt x="0" y="34"/>
                      <a:pt x="3" y="38"/>
                      <a:pt x="8" y="38"/>
                    </a:cubicBezTo>
                    <a:cubicBezTo>
                      <a:pt x="13" y="38"/>
                      <a:pt x="17" y="35"/>
                      <a:pt x="17" y="30"/>
                    </a:cubicBezTo>
                    <a:cubicBezTo>
                      <a:pt x="17" y="29"/>
                      <a:pt x="17" y="28"/>
                      <a:pt x="16" y="27"/>
                    </a:cubicBezTo>
                    <a:cubicBezTo>
                      <a:pt x="17" y="27"/>
                      <a:pt x="18" y="26"/>
                      <a:pt x="19" y="26"/>
                    </a:cubicBezTo>
                    <a:cubicBezTo>
                      <a:pt x="20" y="28"/>
                      <a:pt x="20" y="30"/>
                      <a:pt x="22" y="31"/>
                    </a:cubicBezTo>
                    <a:cubicBezTo>
                      <a:pt x="22" y="31"/>
                      <a:pt x="22" y="31"/>
                      <a:pt x="22" y="31"/>
                    </a:cubicBezTo>
                    <a:cubicBezTo>
                      <a:pt x="20" y="32"/>
                      <a:pt x="17" y="34"/>
                      <a:pt x="16" y="36"/>
                    </a:cubicBezTo>
                    <a:cubicBezTo>
                      <a:pt x="16" y="36"/>
                      <a:pt x="16" y="36"/>
                      <a:pt x="16" y="36"/>
                    </a:cubicBezTo>
                    <a:cubicBezTo>
                      <a:pt x="15" y="38"/>
                      <a:pt x="14" y="40"/>
                      <a:pt x="14" y="42"/>
                    </a:cubicBezTo>
                    <a:cubicBezTo>
                      <a:pt x="11" y="42"/>
                      <a:pt x="9" y="43"/>
                      <a:pt x="6" y="45"/>
                    </a:cubicBezTo>
                    <a:cubicBezTo>
                      <a:pt x="5" y="46"/>
                      <a:pt x="4" y="47"/>
                      <a:pt x="4" y="49"/>
                    </a:cubicBezTo>
                    <a:cubicBezTo>
                      <a:pt x="2" y="52"/>
                      <a:pt x="2" y="56"/>
                      <a:pt x="4" y="58"/>
                    </a:cubicBezTo>
                    <a:cubicBezTo>
                      <a:pt x="5" y="59"/>
                      <a:pt x="5" y="60"/>
                      <a:pt x="6" y="61"/>
                    </a:cubicBezTo>
                    <a:cubicBezTo>
                      <a:pt x="6" y="62"/>
                      <a:pt x="7" y="62"/>
                      <a:pt x="8" y="63"/>
                    </a:cubicBezTo>
                    <a:cubicBezTo>
                      <a:pt x="0" y="64"/>
                      <a:pt x="0" y="77"/>
                      <a:pt x="9" y="77"/>
                    </a:cubicBezTo>
                    <a:cubicBezTo>
                      <a:pt x="16" y="77"/>
                      <a:pt x="18" y="69"/>
                      <a:pt x="15" y="65"/>
                    </a:cubicBezTo>
                    <a:cubicBezTo>
                      <a:pt x="15" y="65"/>
                      <a:pt x="16" y="65"/>
                      <a:pt x="17" y="64"/>
                    </a:cubicBezTo>
                    <a:cubicBezTo>
                      <a:pt x="17" y="66"/>
                      <a:pt x="18" y="68"/>
                      <a:pt x="19" y="69"/>
                    </a:cubicBezTo>
                    <a:cubicBezTo>
                      <a:pt x="20" y="69"/>
                      <a:pt x="20" y="70"/>
                      <a:pt x="21" y="70"/>
                    </a:cubicBezTo>
                    <a:cubicBezTo>
                      <a:pt x="18" y="72"/>
                      <a:pt x="17" y="75"/>
                      <a:pt x="18" y="78"/>
                    </a:cubicBezTo>
                    <a:cubicBezTo>
                      <a:pt x="18" y="81"/>
                      <a:pt x="22" y="83"/>
                      <a:pt x="25" y="83"/>
                    </a:cubicBezTo>
                    <a:cubicBezTo>
                      <a:pt x="27" y="82"/>
                      <a:pt x="29" y="81"/>
                      <a:pt x="30" y="79"/>
                    </a:cubicBezTo>
                    <a:cubicBezTo>
                      <a:pt x="30" y="81"/>
                      <a:pt x="32" y="83"/>
                      <a:pt x="35" y="83"/>
                    </a:cubicBezTo>
                    <a:cubicBezTo>
                      <a:pt x="38" y="83"/>
                      <a:pt x="40" y="80"/>
                      <a:pt x="39" y="77"/>
                    </a:cubicBezTo>
                    <a:cubicBezTo>
                      <a:pt x="39" y="77"/>
                      <a:pt x="39" y="77"/>
                      <a:pt x="39" y="77"/>
                    </a:cubicBezTo>
                    <a:cubicBezTo>
                      <a:pt x="41" y="78"/>
                      <a:pt x="42" y="78"/>
                      <a:pt x="44" y="78"/>
                    </a:cubicBezTo>
                    <a:cubicBezTo>
                      <a:pt x="46" y="78"/>
                      <a:pt x="49" y="77"/>
                      <a:pt x="51" y="75"/>
                    </a:cubicBezTo>
                    <a:cubicBezTo>
                      <a:pt x="53" y="74"/>
                      <a:pt x="54" y="71"/>
                      <a:pt x="54" y="68"/>
                    </a:cubicBezTo>
                    <a:cubicBezTo>
                      <a:pt x="54" y="67"/>
                      <a:pt x="54" y="66"/>
                      <a:pt x="53" y="65"/>
                    </a:cubicBezTo>
                    <a:cubicBezTo>
                      <a:pt x="54" y="66"/>
                      <a:pt x="55" y="66"/>
                      <a:pt x="55" y="66"/>
                    </a:cubicBezTo>
                    <a:cubicBezTo>
                      <a:pt x="64" y="66"/>
                      <a:pt x="67" y="59"/>
                      <a:pt x="67" y="52"/>
                    </a:cubicBezTo>
                    <a:cubicBezTo>
                      <a:pt x="67" y="52"/>
                      <a:pt x="68" y="53"/>
                      <a:pt x="69" y="53"/>
                    </a:cubicBezTo>
                    <a:cubicBezTo>
                      <a:pt x="76" y="53"/>
                      <a:pt x="76" y="41"/>
                      <a:pt x="69" y="41"/>
                    </a:cubicBezTo>
                    <a:close/>
                    <a:moveTo>
                      <a:pt x="45" y="23"/>
                    </a:moveTo>
                    <a:cubicBezTo>
                      <a:pt x="44" y="23"/>
                      <a:pt x="42" y="23"/>
                      <a:pt x="41" y="24"/>
                    </a:cubicBezTo>
                    <a:cubicBezTo>
                      <a:pt x="41" y="24"/>
                      <a:pt x="41" y="24"/>
                      <a:pt x="41" y="23"/>
                    </a:cubicBezTo>
                    <a:cubicBezTo>
                      <a:pt x="41" y="23"/>
                      <a:pt x="41" y="22"/>
                      <a:pt x="41" y="21"/>
                    </a:cubicBezTo>
                    <a:cubicBezTo>
                      <a:pt x="42" y="22"/>
                      <a:pt x="44" y="22"/>
                      <a:pt x="45" y="23"/>
                    </a:cubicBezTo>
                    <a:close/>
                    <a:moveTo>
                      <a:pt x="35" y="73"/>
                    </a:moveTo>
                    <a:cubicBezTo>
                      <a:pt x="33" y="73"/>
                      <a:pt x="31" y="74"/>
                      <a:pt x="30" y="76"/>
                    </a:cubicBezTo>
                    <a:cubicBezTo>
                      <a:pt x="30" y="75"/>
                      <a:pt x="30" y="75"/>
                      <a:pt x="30" y="75"/>
                    </a:cubicBezTo>
                    <a:cubicBezTo>
                      <a:pt x="30" y="74"/>
                      <a:pt x="30" y="73"/>
                      <a:pt x="29" y="72"/>
                    </a:cubicBezTo>
                    <a:cubicBezTo>
                      <a:pt x="31" y="72"/>
                      <a:pt x="33" y="72"/>
                      <a:pt x="35" y="71"/>
                    </a:cubicBezTo>
                    <a:cubicBezTo>
                      <a:pt x="35" y="72"/>
                      <a:pt x="35" y="73"/>
                      <a:pt x="36" y="73"/>
                    </a:cubicBezTo>
                    <a:cubicBezTo>
                      <a:pt x="36" y="73"/>
                      <a:pt x="36" y="73"/>
                      <a:pt x="35" y="73"/>
                    </a:cubicBezTo>
                    <a:close/>
                    <a:moveTo>
                      <a:pt x="46" y="49"/>
                    </a:moveTo>
                    <a:cubicBezTo>
                      <a:pt x="44" y="48"/>
                      <a:pt x="43" y="47"/>
                      <a:pt x="41" y="47"/>
                    </a:cubicBezTo>
                    <a:cubicBezTo>
                      <a:pt x="38" y="47"/>
                      <a:pt x="36" y="48"/>
                      <a:pt x="35" y="51"/>
                    </a:cubicBezTo>
                    <a:cubicBezTo>
                      <a:pt x="34" y="50"/>
                      <a:pt x="33" y="49"/>
                      <a:pt x="32" y="49"/>
                    </a:cubicBezTo>
                    <a:cubicBezTo>
                      <a:pt x="34" y="47"/>
                      <a:pt x="35" y="45"/>
                      <a:pt x="35" y="42"/>
                    </a:cubicBezTo>
                    <a:cubicBezTo>
                      <a:pt x="35" y="39"/>
                      <a:pt x="34" y="36"/>
                      <a:pt x="32" y="34"/>
                    </a:cubicBezTo>
                    <a:cubicBezTo>
                      <a:pt x="33" y="34"/>
                      <a:pt x="35" y="33"/>
                      <a:pt x="36" y="33"/>
                    </a:cubicBezTo>
                    <a:cubicBezTo>
                      <a:pt x="36" y="33"/>
                      <a:pt x="36" y="34"/>
                      <a:pt x="36" y="34"/>
                    </a:cubicBezTo>
                    <a:cubicBezTo>
                      <a:pt x="36" y="37"/>
                      <a:pt x="37" y="40"/>
                      <a:pt x="39" y="42"/>
                    </a:cubicBezTo>
                    <a:cubicBezTo>
                      <a:pt x="41" y="45"/>
                      <a:pt x="44" y="46"/>
                      <a:pt x="47" y="46"/>
                    </a:cubicBezTo>
                    <a:cubicBezTo>
                      <a:pt x="46" y="47"/>
                      <a:pt x="46" y="48"/>
                      <a:pt x="46" y="49"/>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8" name="Freeform 91"/>
              <p:cNvSpPr>
                <a:spLocks/>
              </p:cNvSpPr>
              <p:nvPr/>
            </p:nvSpPr>
            <p:spPr bwMode="auto">
              <a:xfrm>
                <a:off x="9102725" y="4772026"/>
                <a:ext cx="25400" cy="26988"/>
              </a:xfrm>
              <a:custGeom>
                <a:avLst/>
                <a:gdLst>
                  <a:gd name="T0" fmla="*/ 5 w 10"/>
                  <a:gd name="T1" fmla="*/ 0 h 10"/>
                  <a:gd name="T2" fmla="*/ 0 w 10"/>
                  <a:gd name="T3" fmla="*/ 5 h 10"/>
                  <a:gd name="T4" fmla="*/ 5 w 10"/>
                  <a:gd name="T5" fmla="*/ 10 h 10"/>
                  <a:gd name="T6" fmla="*/ 10 w 10"/>
                  <a:gd name="T7" fmla="*/ 5 h 10"/>
                  <a:gd name="T8" fmla="*/ 5 w 10"/>
                  <a:gd name="T9" fmla="*/ 0 h 10"/>
                </a:gdLst>
                <a:ahLst/>
                <a:cxnLst>
                  <a:cxn ang="0">
                    <a:pos x="T0" y="T1"/>
                  </a:cxn>
                  <a:cxn ang="0">
                    <a:pos x="T2" y="T3"/>
                  </a:cxn>
                  <a:cxn ang="0">
                    <a:pos x="T4" y="T5"/>
                  </a:cxn>
                  <a:cxn ang="0">
                    <a:pos x="T6" y="T7"/>
                  </a:cxn>
                  <a:cxn ang="0">
                    <a:pos x="T8" y="T9"/>
                  </a:cxn>
                </a:cxnLst>
                <a:rect l="0" t="0" r="r" b="b"/>
                <a:pathLst>
                  <a:path w="10" h="10">
                    <a:moveTo>
                      <a:pt x="5" y="0"/>
                    </a:moveTo>
                    <a:cubicBezTo>
                      <a:pt x="2" y="0"/>
                      <a:pt x="0" y="2"/>
                      <a:pt x="0" y="5"/>
                    </a:cubicBezTo>
                    <a:cubicBezTo>
                      <a:pt x="0" y="7"/>
                      <a:pt x="2" y="10"/>
                      <a:pt x="5" y="10"/>
                    </a:cubicBezTo>
                    <a:cubicBezTo>
                      <a:pt x="7" y="10"/>
                      <a:pt x="10" y="8"/>
                      <a:pt x="10" y="5"/>
                    </a:cubicBezTo>
                    <a:cubicBezTo>
                      <a:pt x="10" y="2"/>
                      <a:pt x="8" y="0"/>
                      <a:pt x="5"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9" name="Freeform 92"/>
              <p:cNvSpPr>
                <a:spLocks/>
              </p:cNvSpPr>
              <p:nvPr/>
            </p:nvSpPr>
            <p:spPr bwMode="auto">
              <a:xfrm>
                <a:off x="9097963" y="4905376"/>
                <a:ext cx="36513" cy="28575"/>
              </a:xfrm>
              <a:custGeom>
                <a:avLst/>
                <a:gdLst>
                  <a:gd name="T0" fmla="*/ 7 w 14"/>
                  <a:gd name="T1" fmla="*/ 0 h 11"/>
                  <a:gd name="T2" fmla="*/ 7 w 14"/>
                  <a:gd name="T3" fmla="*/ 11 h 11"/>
                  <a:gd name="T4" fmla="*/ 7 w 14"/>
                  <a:gd name="T5" fmla="*/ 0 h 11"/>
                </a:gdLst>
                <a:ahLst/>
                <a:cxnLst>
                  <a:cxn ang="0">
                    <a:pos x="T0" y="T1"/>
                  </a:cxn>
                  <a:cxn ang="0">
                    <a:pos x="T2" y="T3"/>
                  </a:cxn>
                  <a:cxn ang="0">
                    <a:pos x="T4" y="T5"/>
                  </a:cxn>
                </a:cxnLst>
                <a:rect l="0" t="0" r="r" b="b"/>
                <a:pathLst>
                  <a:path w="14" h="11">
                    <a:moveTo>
                      <a:pt x="7" y="0"/>
                    </a:moveTo>
                    <a:cubicBezTo>
                      <a:pt x="0" y="0"/>
                      <a:pt x="0" y="11"/>
                      <a:pt x="7" y="11"/>
                    </a:cubicBezTo>
                    <a:cubicBezTo>
                      <a:pt x="14" y="11"/>
                      <a:pt x="14"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3" name="Group 32"/>
            <p:cNvGrpSpPr/>
            <p:nvPr/>
          </p:nvGrpSpPr>
          <p:grpSpPr>
            <a:xfrm>
              <a:off x="8686800" y="4557713"/>
              <a:ext cx="682626" cy="577851"/>
              <a:chOff x="8686800" y="4557713"/>
              <a:chExt cx="682626" cy="577851"/>
            </a:xfrm>
          </p:grpSpPr>
          <p:sp>
            <p:nvSpPr>
              <p:cNvPr id="34" name="Freeform 93"/>
              <p:cNvSpPr>
                <a:spLocks/>
              </p:cNvSpPr>
              <p:nvPr/>
            </p:nvSpPr>
            <p:spPr bwMode="auto">
              <a:xfrm>
                <a:off x="8843963" y="4919663"/>
                <a:ext cx="104775" cy="146050"/>
              </a:xfrm>
              <a:custGeom>
                <a:avLst/>
                <a:gdLst>
                  <a:gd name="T0" fmla="*/ 39 w 40"/>
                  <a:gd name="T1" fmla="*/ 1 h 56"/>
                  <a:gd name="T2" fmla="*/ 21 w 40"/>
                  <a:gd name="T3" fmla="*/ 27 h 56"/>
                  <a:gd name="T4" fmla="*/ 0 w 40"/>
                  <a:gd name="T5" fmla="*/ 55 h 56"/>
                  <a:gd name="T6" fmla="*/ 1 w 40"/>
                  <a:gd name="T7" fmla="*/ 56 h 56"/>
                  <a:gd name="T8" fmla="*/ 21 w 40"/>
                  <a:gd name="T9" fmla="*/ 29 h 56"/>
                  <a:gd name="T10" fmla="*/ 39 w 40"/>
                  <a:gd name="T11" fmla="*/ 1 h 56"/>
                  <a:gd name="T12" fmla="*/ 39 w 40"/>
                  <a:gd name="T13" fmla="*/ 1 h 56"/>
                </a:gdLst>
                <a:ahLst/>
                <a:cxnLst>
                  <a:cxn ang="0">
                    <a:pos x="T0" y="T1"/>
                  </a:cxn>
                  <a:cxn ang="0">
                    <a:pos x="T2" y="T3"/>
                  </a:cxn>
                  <a:cxn ang="0">
                    <a:pos x="T4" y="T5"/>
                  </a:cxn>
                  <a:cxn ang="0">
                    <a:pos x="T6" y="T7"/>
                  </a:cxn>
                  <a:cxn ang="0">
                    <a:pos x="T8" y="T9"/>
                  </a:cxn>
                  <a:cxn ang="0">
                    <a:pos x="T10" y="T11"/>
                  </a:cxn>
                  <a:cxn ang="0">
                    <a:pos x="T12" y="T13"/>
                  </a:cxn>
                </a:cxnLst>
                <a:rect l="0" t="0" r="r" b="b"/>
                <a:pathLst>
                  <a:path w="40" h="56">
                    <a:moveTo>
                      <a:pt x="39" y="1"/>
                    </a:moveTo>
                    <a:cubicBezTo>
                      <a:pt x="32" y="9"/>
                      <a:pt x="27" y="19"/>
                      <a:pt x="21" y="27"/>
                    </a:cubicBezTo>
                    <a:cubicBezTo>
                      <a:pt x="14" y="37"/>
                      <a:pt x="6" y="45"/>
                      <a:pt x="0" y="55"/>
                    </a:cubicBezTo>
                    <a:cubicBezTo>
                      <a:pt x="0" y="56"/>
                      <a:pt x="1" y="56"/>
                      <a:pt x="1" y="56"/>
                    </a:cubicBezTo>
                    <a:cubicBezTo>
                      <a:pt x="9" y="48"/>
                      <a:pt x="15" y="38"/>
                      <a:pt x="21" y="29"/>
                    </a:cubicBezTo>
                    <a:cubicBezTo>
                      <a:pt x="28" y="21"/>
                      <a:pt x="35" y="11"/>
                      <a:pt x="39" y="1"/>
                    </a:cubicBezTo>
                    <a:cubicBezTo>
                      <a:pt x="40" y="1"/>
                      <a:pt x="39" y="0"/>
                      <a:pt x="39"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5" name="Freeform 94"/>
              <p:cNvSpPr>
                <a:spLocks/>
              </p:cNvSpPr>
              <p:nvPr/>
            </p:nvSpPr>
            <p:spPr bwMode="auto">
              <a:xfrm>
                <a:off x="8899525" y="4937126"/>
                <a:ext cx="61913" cy="138113"/>
              </a:xfrm>
              <a:custGeom>
                <a:avLst/>
                <a:gdLst>
                  <a:gd name="T0" fmla="*/ 23 w 24"/>
                  <a:gd name="T1" fmla="*/ 0 h 53"/>
                  <a:gd name="T2" fmla="*/ 22 w 24"/>
                  <a:gd name="T3" fmla="*/ 0 h 53"/>
                  <a:gd name="T4" fmla="*/ 22 w 24"/>
                  <a:gd name="T5" fmla="*/ 0 h 53"/>
                  <a:gd name="T6" fmla="*/ 11 w 24"/>
                  <a:gd name="T7" fmla="*/ 25 h 53"/>
                  <a:gd name="T8" fmla="*/ 0 w 24"/>
                  <a:gd name="T9" fmla="*/ 52 h 53"/>
                  <a:gd name="T10" fmla="*/ 1 w 24"/>
                  <a:gd name="T11" fmla="*/ 53 h 53"/>
                  <a:gd name="T12" fmla="*/ 11 w 24"/>
                  <a:gd name="T13" fmla="*/ 28 h 53"/>
                  <a:gd name="T14" fmla="*/ 22 w 24"/>
                  <a:gd name="T15" fmla="*/ 2 h 53"/>
                  <a:gd name="T16" fmla="*/ 20 w 24"/>
                  <a:gd name="T17" fmla="*/ 26 h 53"/>
                  <a:gd name="T18" fmla="*/ 15 w 24"/>
                  <a:gd name="T19" fmla="*/ 51 h 53"/>
                  <a:gd name="T20" fmla="*/ 16 w 24"/>
                  <a:gd name="T21" fmla="*/ 51 h 53"/>
                  <a:gd name="T22" fmla="*/ 22 w 24"/>
                  <a:gd name="T23" fmla="*/ 26 h 53"/>
                  <a:gd name="T24" fmla="*/ 23 w 24"/>
                  <a:gd name="T25"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53">
                    <a:moveTo>
                      <a:pt x="23" y="0"/>
                    </a:moveTo>
                    <a:cubicBezTo>
                      <a:pt x="23" y="0"/>
                      <a:pt x="22" y="0"/>
                      <a:pt x="22" y="0"/>
                    </a:cubicBezTo>
                    <a:cubicBezTo>
                      <a:pt x="22" y="0"/>
                      <a:pt x="22" y="0"/>
                      <a:pt x="22" y="0"/>
                    </a:cubicBezTo>
                    <a:cubicBezTo>
                      <a:pt x="18" y="8"/>
                      <a:pt x="14" y="16"/>
                      <a:pt x="11" y="25"/>
                    </a:cubicBezTo>
                    <a:cubicBezTo>
                      <a:pt x="7" y="34"/>
                      <a:pt x="2" y="43"/>
                      <a:pt x="0" y="52"/>
                    </a:cubicBezTo>
                    <a:cubicBezTo>
                      <a:pt x="0" y="53"/>
                      <a:pt x="1" y="53"/>
                      <a:pt x="1" y="53"/>
                    </a:cubicBezTo>
                    <a:cubicBezTo>
                      <a:pt x="5" y="45"/>
                      <a:pt x="8" y="36"/>
                      <a:pt x="11" y="28"/>
                    </a:cubicBezTo>
                    <a:cubicBezTo>
                      <a:pt x="15" y="19"/>
                      <a:pt x="19" y="10"/>
                      <a:pt x="22" y="2"/>
                    </a:cubicBezTo>
                    <a:cubicBezTo>
                      <a:pt x="21" y="10"/>
                      <a:pt x="21" y="18"/>
                      <a:pt x="20" y="26"/>
                    </a:cubicBezTo>
                    <a:cubicBezTo>
                      <a:pt x="18" y="34"/>
                      <a:pt x="16" y="43"/>
                      <a:pt x="15" y="51"/>
                    </a:cubicBezTo>
                    <a:cubicBezTo>
                      <a:pt x="15" y="52"/>
                      <a:pt x="16" y="52"/>
                      <a:pt x="16" y="51"/>
                    </a:cubicBezTo>
                    <a:cubicBezTo>
                      <a:pt x="19" y="44"/>
                      <a:pt x="21" y="34"/>
                      <a:pt x="22" y="26"/>
                    </a:cubicBezTo>
                    <a:cubicBezTo>
                      <a:pt x="23" y="18"/>
                      <a:pt x="24" y="9"/>
                      <a:pt x="23"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6" name="Freeform 95"/>
              <p:cNvSpPr>
                <a:spLocks/>
              </p:cNvSpPr>
              <p:nvPr/>
            </p:nvSpPr>
            <p:spPr bwMode="auto">
              <a:xfrm>
                <a:off x="8997950" y="4949826"/>
                <a:ext cx="49213" cy="185738"/>
              </a:xfrm>
              <a:custGeom>
                <a:avLst/>
                <a:gdLst>
                  <a:gd name="T0" fmla="*/ 14 w 19"/>
                  <a:gd name="T1" fmla="*/ 38 h 71"/>
                  <a:gd name="T2" fmla="*/ 6 w 19"/>
                  <a:gd name="T3" fmla="*/ 3 h 71"/>
                  <a:gd name="T4" fmla="*/ 5 w 19"/>
                  <a:gd name="T5" fmla="*/ 2 h 71"/>
                  <a:gd name="T6" fmla="*/ 5 w 19"/>
                  <a:gd name="T7" fmla="*/ 1 h 71"/>
                  <a:gd name="T8" fmla="*/ 4 w 19"/>
                  <a:gd name="T9" fmla="*/ 1 h 71"/>
                  <a:gd name="T10" fmla="*/ 2 w 19"/>
                  <a:gd name="T11" fmla="*/ 59 h 71"/>
                  <a:gd name="T12" fmla="*/ 4 w 19"/>
                  <a:gd name="T13" fmla="*/ 59 h 71"/>
                  <a:gd name="T14" fmla="*/ 5 w 19"/>
                  <a:gd name="T15" fmla="*/ 5 h 71"/>
                  <a:gd name="T16" fmla="*/ 11 w 19"/>
                  <a:gd name="T17" fmla="*/ 38 h 71"/>
                  <a:gd name="T18" fmla="*/ 17 w 19"/>
                  <a:gd name="T19" fmla="*/ 71 h 71"/>
                  <a:gd name="T20" fmla="*/ 18 w 19"/>
                  <a:gd name="T21" fmla="*/ 70 h 71"/>
                  <a:gd name="T22" fmla="*/ 14 w 19"/>
                  <a:gd name="T23" fmla="*/ 38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71">
                    <a:moveTo>
                      <a:pt x="14" y="38"/>
                    </a:moveTo>
                    <a:cubicBezTo>
                      <a:pt x="11" y="26"/>
                      <a:pt x="9" y="14"/>
                      <a:pt x="6" y="3"/>
                    </a:cubicBezTo>
                    <a:cubicBezTo>
                      <a:pt x="6" y="2"/>
                      <a:pt x="5" y="2"/>
                      <a:pt x="5" y="2"/>
                    </a:cubicBezTo>
                    <a:cubicBezTo>
                      <a:pt x="5" y="2"/>
                      <a:pt x="5" y="2"/>
                      <a:pt x="5" y="1"/>
                    </a:cubicBezTo>
                    <a:cubicBezTo>
                      <a:pt x="5" y="0"/>
                      <a:pt x="4" y="0"/>
                      <a:pt x="4" y="1"/>
                    </a:cubicBezTo>
                    <a:cubicBezTo>
                      <a:pt x="1" y="20"/>
                      <a:pt x="0" y="40"/>
                      <a:pt x="2" y="59"/>
                    </a:cubicBezTo>
                    <a:cubicBezTo>
                      <a:pt x="2" y="60"/>
                      <a:pt x="4" y="61"/>
                      <a:pt x="4" y="59"/>
                    </a:cubicBezTo>
                    <a:cubicBezTo>
                      <a:pt x="5" y="41"/>
                      <a:pt x="5" y="23"/>
                      <a:pt x="5" y="5"/>
                    </a:cubicBezTo>
                    <a:cubicBezTo>
                      <a:pt x="6" y="16"/>
                      <a:pt x="9" y="27"/>
                      <a:pt x="11" y="38"/>
                    </a:cubicBezTo>
                    <a:cubicBezTo>
                      <a:pt x="13" y="49"/>
                      <a:pt x="13" y="61"/>
                      <a:pt x="17" y="71"/>
                    </a:cubicBezTo>
                    <a:cubicBezTo>
                      <a:pt x="17" y="71"/>
                      <a:pt x="18" y="71"/>
                      <a:pt x="18" y="70"/>
                    </a:cubicBezTo>
                    <a:cubicBezTo>
                      <a:pt x="19" y="60"/>
                      <a:pt x="15" y="48"/>
                      <a:pt x="14" y="3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7" name="Freeform 96"/>
              <p:cNvSpPr>
                <a:spLocks/>
              </p:cNvSpPr>
              <p:nvPr/>
            </p:nvSpPr>
            <p:spPr bwMode="auto">
              <a:xfrm>
                <a:off x="9047163" y="4960938"/>
                <a:ext cx="63500" cy="153988"/>
              </a:xfrm>
              <a:custGeom>
                <a:avLst/>
                <a:gdLst>
                  <a:gd name="T0" fmla="*/ 14 w 24"/>
                  <a:gd name="T1" fmla="*/ 29 h 59"/>
                  <a:gd name="T2" fmla="*/ 1 w 24"/>
                  <a:gd name="T3" fmla="*/ 1 h 59"/>
                  <a:gd name="T4" fmla="*/ 0 w 24"/>
                  <a:gd name="T5" fmla="*/ 1 h 59"/>
                  <a:gd name="T6" fmla="*/ 11 w 24"/>
                  <a:gd name="T7" fmla="*/ 29 h 59"/>
                  <a:gd name="T8" fmla="*/ 22 w 24"/>
                  <a:gd name="T9" fmla="*/ 58 h 59"/>
                  <a:gd name="T10" fmla="*/ 24 w 24"/>
                  <a:gd name="T11" fmla="*/ 57 h 59"/>
                  <a:gd name="T12" fmla="*/ 14 w 24"/>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4" h="59">
                    <a:moveTo>
                      <a:pt x="14" y="29"/>
                    </a:moveTo>
                    <a:cubicBezTo>
                      <a:pt x="10" y="20"/>
                      <a:pt x="6" y="10"/>
                      <a:pt x="1" y="1"/>
                    </a:cubicBezTo>
                    <a:cubicBezTo>
                      <a:pt x="1" y="0"/>
                      <a:pt x="0" y="0"/>
                      <a:pt x="0" y="1"/>
                    </a:cubicBezTo>
                    <a:cubicBezTo>
                      <a:pt x="4" y="11"/>
                      <a:pt x="8" y="20"/>
                      <a:pt x="11" y="29"/>
                    </a:cubicBezTo>
                    <a:cubicBezTo>
                      <a:pt x="15" y="39"/>
                      <a:pt x="17" y="49"/>
                      <a:pt x="22" y="58"/>
                    </a:cubicBezTo>
                    <a:cubicBezTo>
                      <a:pt x="22" y="59"/>
                      <a:pt x="24" y="58"/>
                      <a:pt x="24" y="57"/>
                    </a:cubicBezTo>
                    <a:cubicBezTo>
                      <a:pt x="22" y="48"/>
                      <a:pt x="17" y="38"/>
                      <a:pt x="14"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8" name="Freeform 97"/>
              <p:cNvSpPr>
                <a:spLocks/>
              </p:cNvSpPr>
              <p:nvPr/>
            </p:nvSpPr>
            <p:spPr bwMode="auto">
              <a:xfrm>
                <a:off x="8836025" y="4594226"/>
                <a:ext cx="136525" cy="152400"/>
              </a:xfrm>
              <a:custGeom>
                <a:avLst/>
                <a:gdLst>
                  <a:gd name="T0" fmla="*/ 51 w 52"/>
                  <a:gd name="T1" fmla="*/ 55 h 58"/>
                  <a:gd name="T2" fmla="*/ 29 w 52"/>
                  <a:gd name="T3" fmla="*/ 31 h 58"/>
                  <a:gd name="T4" fmla="*/ 10 w 52"/>
                  <a:gd name="T5" fmla="*/ 1 h 58"/>
                  <a:gd name="T6" fmla="*/ 9 w 52"/>
                  <a:gd name="T7" fmla="*/ 1 h 58"/>
                  <a:gd name="T8" fmla="*/ 26 w 52"/>
                  <a:gd name="T9" fmla="*/ 32 h 58"/>
                  <a:gd name="T10" fmla="*/ 30 w 52"/>
                  <a:gd name="T11" fmla="*/ 37 h 58"/>
                  <a:gd name="T12" fmla="*/ 1 w 52"/>
                  <a:gd name="T13" fmla="*/ 10 h 58"/>
                  <a:gd name="T14" fmla="*/ 0 w 52"/>
                  <a:gd name="T15" fmla="*/ 10 h 58"/>
                  <a:gd name="T16" fmla="*/ 19 w 52"/>
                  <a:gd name="T17" fmla="*/ 31 h 58"/>
                  <a:gd name="T18" fmla="*/ 35 w 52"/>
                  <a:gd name="T19" fmla="*/ 44 h 58"/>
                  <a:gd name="T20" fmla="*/ 50 w 52"/>
                  <a:gd name="T21" fmla="*/ 57 h 58"/>
                  <a:gd name="T22" fmla="*/ 51 w 52"/>
                  <a:gd name="T23" fmla="*/ 5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58">
                    <a:moveTo>
                      <a:pt x="51" y="55"/>
                    </a:moveTo>
                    <a:cubicBezTo>
                      <a:pt x="44" y="47"/>
                      <a:pt x="35" y="40"/>
                      <a:pt x="29" y="31"/>
                    </a:cubicBezTo>
                    <a:cubicBezTo>
                      <a:pt x="21" y="21"/>
                      <a:pt x="15" y="11"/>
                      <a:pt x="10" y="1"/>
                    </a:cubicBezTo>
                    <a:cubicBezTo>
                      <a:pt x="10" y="0"/>
                      <a:pt x="9" y="1"/>
                      <a:pt x="9" y="1"/>
                    </a:cubicBezTo>
                    <a:cubicBezTo>
                      <a:pt x="13" y="12"/>
                      <a:pt x="19" y="22"/>
                      <a:pt x="26" y="32"/>
                    </a:cubicBezTo>
                    <a:cubicBezTo>
                      <a:pt x="27" y="34"/>
                      <a:pt x="29" y="36"/>
                      <a:pt x="30" y="37"/>
                    </a:cubicBezTo>
                    <a:cubicBezTo>
                      <a:pt x="20" y="29"/>
                      <a:pt x="11" y="18"/>
                      <a:pt x="1" y="10"/>
                    </a:cubicBezTo>
                    <a:cubicBezTo>
                      <a:pt x="1" y="9"/>
                      <a:pt x="0" y="10"/>
                      <a:pt x="0" y="10"/>
                    </a:cubicBezTo>
                    <a:cubicBezTo>
                      <a:pt x="6" y="18"/>
                      <a:pt x="13" y="24"/>
                      <a:pt x="19" y="31"/>
                    </a:cubicBezTo>
                    <a:cubicBezTo>
                      <a:pt x="24" y="36"/>
                      <a:pt x="29" y="40"/>
                      <a:pt x="35" y="44"/>
                    </a:cubicBezTo>
                    <a:cubicBezTo>
                      <a:pt x="40" y="49"/>
                      <a:pt x="44" y="53"/>
                      <a:pt x="50" y="57"/>
                    </a:cubicBezTo>
                    <a:cubicBezTo>
                      <a:pt x="51" y="58"/>
                      <a:pt x="52" y="56"/>
                      <a:pt x="51" y="55"/>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9" name="Freeform 98"/>
              <p:cNvSpPr>
                <a:spLocks/>
              </p:cNvSpPr>
              <p:nvPr/>
            </p:nvSpPr>
            <p:spPr bwMode="auto">
              <a:xfrm>
                <a:off x="8901113" y="4572001"/>
                <a:ext cx="96838" cy="163513"/>
              </a:xfrm>
              <a:custGeom>
                <a:avLst/>
                <a:gdLst>
                  <a:gd name="T0" fmla="*/ 36 w 37"/>
                  <a:gd name="T1" fmla="*/ 61 h 63"/>
                  <a:gd name="T2" fmla="*/ 31 w 37"/>
                  <a:gd name="T3" fmla="*/ 44 h 63"/>
                  <a:gd name="T4" fmla="*/ 31 w 37"/>
                  <a:gd name="T5" fmla="*/ 44 h 63"/>
                  <a:gd name="T6" fmla="*/ 27 w 37"/>
                  <a:gd name="T7" fmla="*/ 1 h 63"/>
                  <a:gd name="T8" fmla="*/ 26 w 37"/>
                  <a:gd name="T9" fmla="*/ 1 h 63"/>
                  <a:gd name="T10" fmla="*/ 29 w 37"/>
                  <a:gd name="T11" fmla="*/ 37 h 63"/>
                  <a:gd name="T12" fmla="*/ 13 w 37"/>
                  <a:gd name="T13" fmla="*/ 3 h 63"/>
                  <a:gd name="T14" fmla="*/ 12 w 37"/>
                  <a:gd name="T15" fmla="*/ 4 h 63"/>
                  <a:gd name="T16" fmla="*/ 21 w 37"/>
                  <a:gd name="T17" fmla="*/ 26 h 63"/>
                  <a:gd name="T18" fmla="*/ 15 w 37"/>
                  <a:gd name="T19" fmla="*/ 19 h 63"/>
                  <a:gd name="T20" fmla="*/ 2 w 37"/>
                  <a:gd name="T21" fmla="*/ 3 h 63"/>
                  <a:gd name="T22" fmla="*/ 1 w 37"/>
                  <a:gd name="T23" fmla="*/ 4 h 63"/>
                  <a:gd name="T24" fmla="*/ 13 w 37"/>
                  <a:gd name="T25" fmla="*/ 20 h 63"/>
                  <a:gd name="T26" fmla="*/ 24 w 37"/>
                  <a:gd name="T27" fmla="*/ 34 h 63"/>
                  <a:gd name="T28" fmla="*/ 33 w 37"/>
                  <a:gd name="T29" fmla="*/ 61 h 63"/>
                  <a:gd name="T30" fmla="*/ 36 w 37"/>
                  <a:gd name="T31" fmla="*/ 6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 h="63">
                    <a:moveTo>
                      <a:pt x="36" y="61"/>
                    </a:moveTo>
                    <a:cubicBezTo>
                      <a:pt x="35" y="55"/>
                      <a:pt x="33" y="50"/>
                      <a:pt x="31" y="44"/>
                    </a:cubicBezTo>
                    <a:cubicBezTo>
                      <a:pt x="31" y="44"/>
                      <a:pt x="31" y="44"/>
                      <a:pt x="31" y="44"/>
                    </a:cubicBezTo>
                    <a:cubicBezTo>
                      <a:pt x="32" y="30"/>
                      <a:pt x="31" y="15"/>
                      <a:pt x="27" y="1"/>
                    </a:cubicBezTo>
                    <a:cubicBezTo>
                      <a:pt x="27" y="0"/>
                      <a:pt x="26" y="0"/>
                      <a:pt x="26" y="1"/>
                    </a:cubicBezTo>
                    <a:cubicBezTo>
                      <a:pt x="27" y="13"/>
                      <a:pt x="28" y="25"/>
                      <a:pt x="29" y="37"/>
                    </a:cubicBezTo>
                    <a:cubicBezTo>
                      <a:pt x="24" y="26"/>
                      <a:pt x="19" y="14"/>
                      <a:pt x="13" y="3"/>
                    </a:cubicBezTo>
                    <a:cubicBezTo>
                      <a:pt x="13" y="2"/>
                      <a:pt x="12" y="3"/>
                      <a:pt x="12" y="4"/>
                    </a:cubicBezTo>
                    <a:cubicBezTo>
                      <a:pt x="14" y="11"/>
                      <a:pt x="18" y="19"/>
                      <a:pt x="21" y="26"/>
                    </a:cubicBezTo>
                    <a:cubicBezTo>
                      <a:pt x="19" y="24"/>
                      <a:pt x="17" y="22"/>
                      <a:pt x="15" y="19"/>
                    </a:cubicBezTo>
                    <a:cubicBezTo>
                      <a:pt x="11" y="14"/>
                      <a:pt x="6" y="8"/>
                      <a:pt x="2" y="3"/>
                    </a:cubicBezTo>
                    <a:cubicBezTo>
                      <a:pt x="1" y="2"/>
                      <a:pt x="0" y="3"/>
                      <a:pt x="1" y="4"/>
                    </a:cubicBezTo>
                    <a:cubicBezTo>
                      <a:pt x="4" y="9"/>
                      <a:pt x="9" y="15"/>
                      <a:pt x="13" y="20"/>
                    </a:cubicBezTo>
                    <a:cubicBezTo>
                      <a:pt x="16" y="25"/>
                      <a:pt x="20" y="30"/>
                      <a:pt x="24" y="34"/>
                    </a:cubicBezTo>
                    <a:cubicBezTo>
                      <a:pt x="27" y="43"/>
                      <a:pt x="31" y="52"/>
                      <a:pt x="33" y="61"/>
                    </a:cubicBezTo>
                    <a:cubicBezTo>
                      <a:pt x="34" y="63"/>
                      <a:pt x="37" y="63"/>
                      <a:pt x="36" y="6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0" name="Freeform 99"/>
              <p:cNvSpPr>
                <a:spLocks/>
              </p:cNvSpPr>
              <p:nvPr/>
            </p:nvSpPr>
            <p:spPr bwMode="auto">
              <a:xfrm>
                <a:off x="9009063" y="4557713"/>
                <a:ext cx="20638" cy="169863"/>
              </a:xfrm>
              <a:custGeom>
                <a:avLst/>
                <a:gdLst>
                  <a:gd name="T0" fmla="*/ 6 w 8"/>
                  <a:gd name="T1" fmla="*/ 29 h 65"/>
                  <a:gd name="T2" fmla="*/ 1 w 8"/>
                  <a:gd name="T3" fmla="*/ 0 h 65"/>
                  <a:gd name="T4" fmla="*/ 0 w 8"/>
                  <a:gd name="T5" fmla="*/ 0 h 65"/>
                  <a:gd name="T6" fmla="*/ 4 w 8"/>
                  <a:gd name="T7" fmla="*/ 32 h 65"/>
                  <a:gd name="T8" fmla="*/ 6 w 8"/>
                  <a:gd name="T9" fmla="*/ 64 h 65"/>
                  <a:gd name="T10" fmla="*/ 7 w 8"/>
                  <a:gd name="T11" fmla="*/ 64 h 65"/>
                  <a:gd name="T12" fmla="*/ 6 w 8"/>
                  <a:gd name="T13" fmla="*/ 29 h 65"/>
                </a:gdLst>
                <a:ahLst/>
                <a:cxnLst>
                  <a:cxn ang="0">
                    <a:pos x="T0" y="T1"/>
                  </a:cxn>
                  <a:cxn ang="0">
                    <a:pos x="T2" y="T3"/>
                  </a:cxn>
                  <a:cxn ang="0">
                    <a:pos x="T4" y="T5"/>
                  </a:cxn>
                  <a:cxn ang="0">
                    <a:pos x="T6" y="T7"/>
                  </a:cxn>
                  <a:cxn ang="0">
                    <a:pos x="T8" y="T9"/>
                  </a:cxn>
                  <a:cxn ang="0">
                    <a:pos x="T10" y="T11"/>
                  </a:cxn>
                  <a:cxn ang="0">
                    <a:pos x="T12" y="T13"/>
                  </a:cxn>
                </a:cxnLst>
                <a:rect l="0" t="0" r="r" b="b"/>
                <a:pathLst>
                  <a:path w="8" h="65">
                    <a:moveTo>
                      <a:pt x="6" y="29"/>
                    </a:moveTo>
                    <a:cubicBezTo>
                      <a:pt x="5" y="20"/>
                      <a:pt x="5" y="9"/>
                      <a:pt x="1" y="0"/>
                    </a:cubicBezTo>
                    <a:cubicBezTo>
                      <a:pt x="1" y="0"/>
                      <a:pt x="0" y="0"/>
                      <a:pt x="0" y="0"/>
                    </a:cubicBezTo>
                    <a:cubicBezTo>
                      <a:pt x="1" y="11"/>
                      <a:pt x="3" y="21"/>
                      <a:pt x="4" y="32"/>
                    </a:cubicBezTo>
                    <a:cubicBezTo>
                      <a:pt x="5" y="43"/>
                      <a:pt x="5" y="53"/>
                      <a:pt x="6" y="64"/>
                    </a:cubicBezTo>
                    <a:cubicBezTo>
                      <a:pt x="6" y="65"/>
                      <a:pt x="7" y="65"/>
                      <a:pt x="7" y="64"/>
                    </a:cubicBezTo>
                    <a:cubicBezTo>
                      <a:pt x="8" y="53"/>
                      <a:pt x="7" y="41"/>
                      <a:pt x="6"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1" name="Freeform 100"/>
              <p:cNvSpPr>
                <a:spLocks/>
              </p:cNvSpPr>
              <p:nvPr/>
            </p:nvSpPr>
            <p:spPr bwMode="auto">
              <a:xfrm>
                <a:off x="9045575" y="4560888"/>
                <a:ext cx="20638" cy="173038"/>
              </a:xfrm>
              <a:custGeom>
                <a:avLst/>
                <a:gdLst>
                  <a:gd name="T0" fmla="*/ 4 w 8"/>
                  <a:gd name="T1" fmla="*/ 0 h 66"/>
                  <a:gd name="T2" fmla="*/ 3 w 8"/>
                  <a:gd name="T3" fmla="*/ 1 h 66"/>
                  <a:gd name="T4" fmla="*/ 5 w 8"/>
                  <a:gd name="T5" fmla="*/ 32 h 66"/>
                  <a:gd name="T6" fmla="*/ 0 w 8"/>
                  <a:gd name="T7" fmla="*/ 65 h 66"/>
                  <a:gd name="T8" fmla="*/ 1 w 8"/>
                  <a:gd name="T9" fmla="*/ 66 h 66"/>
                  <a:gd name="T10" fmla="*/ 7 w 8"/>
                  <a:gd name="T11" fmla="*/ 32 h 66"/>
                  <a:gd name="T12" fmla="*/ 4 w 8"/>
                  <a:gd name="T13" fmla="*/ 0 h 66"/>
                </a:gdLst>
                <a:ahLst/>
                <a:cxnLst>
                  <a:cxn ang="0">
                    <a:pos x="T0" y="T1"/>
                  </a:cxn>
                  <a:cxn ang="0">
                    <a:pos x="T2" y="T3"/>
                  </a:cxn>
                  <a:cxn ang="0">
                    <a:pos x="T4" y="T5"/>
                  </a:cxn>
                  <a:cxn ang="0">
                    <a:pos x="T6" y="T7"/>
                  </a:cxn>
                  <a:cxn ang="0">
                    <a:pos x="T8" y="T9"/>
                  </a:cxn>
                  <a:cxn ang="0">
                    <a:pos x="T10" y="T11"/>
                  </a:cxn>
                  <a:cxn ang="0">
                    <a:pos x="T12" y="T13"/>
                  </a:cxn>
                </a:cxnLst>
                <a:rect l="0" t="0" r="r" b="b"/>
                <a:pathLst>
                  <a:path w="8" h="66">
                    <a:moveTo>
                      <a:pt x="4" y="0"/>
                    </a:moveTo>
                    <a:cubicBezTo>
                      <a:pt x="4" y="0"/>
                      <a:pt x="3" y="0"/>
                      <a:pt x="3" y="1"/>
                    </a:cubicBezTo>
                    <a:cubicBezTo>
                      <a:pt x="3" y="11"/>
                      <a:pt x="5" y="21"/>
                      <a:pt x="5" y="32"/>
                    </a:cubicBezTo>
                    <a:cubicBezTo>
                      <a:pt x="4" y="43"/>
                      <a:pt x="2" y="54"/>
                      <a:pt x="0" y="65"/>
                    </a:cubicBezTo>
                    <a:cubicBezTo>
                      <a:pt x="0" y="66"/>
                      <a:pt x="0" y="66"/>
                      <a:pt x="1" y="66"/>
                    </a:cubicBezTo>
                    <a:cubicBezTo>
                      <a:pt x="5" y="55"/>
                      <a:pt x="7" y="43"/>
                      <a:pt x="7" y="32"/>
                    </a:cubicBezTo>
                    <a:cubicBezTo>
                      <a:pt x="7" y="22"/>
                      <a:pt x="8" y="10"/>
                      <a:pt x="4"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2" name="Freeform 101"/>
              <p:cNvSpPr>
                <a:spLocks/>
              </p:cNvSpPr>
              <p:nvPr/>
            </p:nvSpPr>
            <p:spPr bwMode="auto">
              <a:xfrm>
                <a:off x="9053513" y="4594226"/>
                <a:ext cx="28575" cy="139700"/>
              </a:xfrm>
              <a:custGeom>
                <a:avLst/>
                <a:gdLst>
                  <a:gd name="T0" fmla="*/ 10 w 11"/>
                  <a:gd name="T1" fmla="*/ 1 h 53"/>
                  <a:gd name="T2" fmla="*/ 7 w 11"/>
                  <a:gd name="T3" fmla="*/ 26 h 53"/>
                  <a:gd name="T4" fmla="*/ 0 w 11"/>
                  <a:gd name="T5" fmla="*/ 51 h 53"/>
                  <a:gd name="T6" fmla="*/ 2 w 11"/>
                  <a:gd name="T7" fmla="*/ 52 h 53"/>
                  <a:gd name="T8" fmla="*/ 8 w 11"/>
                  <a:gd name="T9" fmla="*/ 32 h 53"/>
                  <a:gd name="T10" fmla="*/ 11 w 11"/>
                  <a:gd name="T11" fmla="*/ 1 h 53"/>
                  <a:gd name="T12" fmla="*/ 10 w 11"/>
                  <a:gd name="T13" fmla="*/ 1 h 53"/>
                </a:gdLst>
                <a:ahLst/>
                <a:cxnLst>
                  <a:cxn ang="0">
                    <a:pos x="T0" y="T1"/>
                  </a:cxn>
                  <a:cxn ang="0">
                    <a:pos x="T2" y="T3"/>
                  </a:cxn>
                  <a:cxn ang="0">
                    <a:pos x="T4" y="T5"/>
                  </a:cxn>
                  <a:cxn ang="0">
                    <a:pos x="T6" y="T7"/>
                  </a:cxn>
                  <a:cxn ang="0">
                    <a:pos x="T8" y="T9"/>
                  </a:cxn>
                  <a:cxn ang="0">
                    <a:pos x="T10" y="T11"/>
                  </a:cxn>
                  <a:cxn ang="0">
                    <a:pos x="T12" y="T13"/>
                  </a:cxn>
                </a:cxnLst>
                <a:rect l="0" t="0" r="r" b="b"/>
                <a:pathLst>
                  <a:path w="11" h="53">
                    <a:moveTo>
                      <a:pt x="10" y="1"/>
                    </a:moveTo>
                    <a:cubicBezTo>
                      <a:pt x="9" y="9"/>
                      <a:pt x="8" y="18"/>
                      <a:pt x="7" y="26"/>
                    </a:cubicBezTo>
                    <a:cubicBezTo>
                      <a:pt x="6" y="34"/>
                      <a:pt x="5" y="44"/>
                      <a:pt x="0" y="51"/>
                    </a:cubicBezTo>
                    <a:cubicBezTo>
                      <a:pt x="0" y="52"/>
                      <a:pt x="1" y="53"/>
                      <a:pt x="2" y="52"/>
                    </a:cubicBezTo>
                    <a:cubicBezTo>
                      <a:pt x="6" y="47"/>
                      <a:pt x="7" y="39"/>
                      <a:pt x="8" y="32"/>
                    </a:cubicBezTo>
                    <a:cubicBezTo>
                      <a:pt x="10" y="22"/>
                      <a:pt x="11" y="11"/>
                      <a:pt x="11" y="1"/>
                    </a:cubicBezTo>
                    <a:cubicBezTo>
                      <a:pt x="11" y="0"/>
                      <a:pt x="10" y="0"/>
                      <a:pt x="10"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3" name="Freeform 102"/>
              <p:cNvSpPr>
                <a:spLocks/>
              </p:cNvSpPr>
              <p:nvPr/>
            </p:nvSpPr>
            <p:spPr bwMode="auto">
              <a:xfrm>
                <a:off x="9112250" y="4646613"/>
                <a:ext cx="144463" cy="120650"/>
              </a:xfrm>
              <a:custGeom>
                <a:avLst/>
                <a:gdLst>
                  <a:gd name="T0" fmla="*/ 55 w 55"/>
                  <a:gd name="T1" fmla="*/ 13 h 46"/>
                  <a:gd name="T2" fmla="*/ 29 w 55"/>
                  <a:gd name="T3" fmla="*/ 27 h 46"/>
                  <a:gd name="T4" fmla="*/ 16 w 55"/>
                  <a:gd name="T5" fmla="*/ 33 h 46"/>
                  <a:gd name="T6" fmla="*/ 12 w 55"/>
                  <a:gd name="T7" fmla="*/ 35 h 46"/>
                  <a:gd name="T8" fmla="*/ 26 w 55"/>
                  <a:gd name="T9" fmla="*/ 24 h 46"/>
                  <a:gd name="T10" fmla="*/ 51 w 55"/>
                  <a:gd name="T11" fmla="*/ 1 h 46"/>
                  <a:gd name="T12" fmla="*/ 50 w 55"/>
                  <a:gd name="T13" fmla="*/ 1 h 46"/>
                  <a:gd name="T14" fmla="*/ 23 w 55"/>
                  <a:gd name="T15" fmla="*/ 23 h 46"/>
                  <a:gd name="T16" fmla="*/ 0 w 55"/>
                  <a:gd name="T17" fmla="*/ 45 h 46"/>
                  <a:gd name="T18" fmla="*/ 1 w 55"/>
                  <a:gd name="T19" fmla="*/ 46 h 46"/>
                  <a:gd name="T20" fmla="*/ 8 w 55"/>
                  <a:gd name="T21" fmla="*/ 39 h 46"/>
                  <a:gd name="T22" fmla="*/ 8 w 55"/>
                  <a:gd name="T23" fmla="*/ 39 h 46"/>
                  <a:gd name="T24" fmla="*/ 8 w 55"/>
                  <a:gd name="T25" fmla="*/ 39 h 46"/>
                  <a:gd name="T26" fmla="*/ 8 w 55"/>
                  <a:gd name="T27" fmla="*/ 39 h 46"/>
                  <a:gd name="T28" fmla="*/ 9 w 55"/>
                  <a:gd name="T29" fmla="*/ 39 h 46"/>
                  <a:gd name="T30" fmla="*/ 9 w 55"/>
                  <a:gd name="T31" fmla="*/ 39 h 46"/>
                  <a:gd name="T32" fmla="*/ 19 w 55"/>
                  <a:gd name="T33" fmla="*/ 34 h 46"/>
                  <a:gd name="T34" fmla="*/ 33 w 55"/>
                  <a:gd name="T35" fmla="*/ 28 h 46"/>
                  <a:gd name="T36" fmla="*/ 55 w 55"/>
                  <a:gd name="T37" fmla="*/ 14 h 46"/>
                  <a:gd name="T38" fmla="*/ 55 w 55"/>
                  <a:gd name="T39"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5" h="46">
                    <a:moveTo>
                      <a:pt x="55" y="13"/>
                    </a:moveTo>
                    <a:cubicBezTo>
                      <a:pt x="46" y="19"/>
                      <a:pt x="38" y="23"/>
                      <a:pt x="29" y="27"/>
                    </a:cubicBezTo>
                    <a:cubicBezTo>
                      <a:pt x="25" y="29"/>
                      <a:pt x="20" y="31"/>
                      <a:pt x="16" y="33"/>
                    </a:cubicBezTo>
                    <a:cubicBezTo>
                      <a:pt x="15" y="34"/>
                      <a:pt x="14" y="34"/>
                      <a:pt x="12" y="35"/>
                    </a:cubicBezTo>
                    <a:cubicBezTo>
                      <a:pt x="17" y="31"/>
                      <a:pt x="21" y="28"/>
                      <a:pt x="26" y="24"/>
                    </a:cubicBezTo>
                    <a:cubicBezTo>
                      <a:pt x="34" y="17"/>
                      <a:pt x="43" y="10"/>
                      <a:pt x="51" y="1"/>
                    </a:cubicBezTo>
                    <a:cubicBezTo>
                      <a:pt x="51" y="1"/>
                      <a:pt x="51" y="0"/>
                      <a:pt x="50" y="1"/>
                    </a:cubicBezTo>
                    <a:cubicBezTo>
                      <a:pt x="41" y="7"/>
                      <a:pt x="32" y="15"/>
                      <a:pt x="23" y="23"/>
                    </a:cubicBezTo>
                    <a:cubicBezTo>
                      <a:pt x="15" y="30"/>
                      <a:pt x="6" y="36"/>
                      <a:pt x="0" y="45"/>
                    </a:cubicBezTo>
                    <a:cubicBezTo>
                      <a:pt x="0" y="46"/>
                      <a:pt x="1" y="46"/>
                      <a:pt x="1" y="46"/>
                    </a:cubicBezTo>
                    <a:cubicBezTo>
                      <a:pt x="3" y="43"/>
                      <a:pt x="5" y="41"/>
                      <a:pt x="8" y="39"/>
                    </a:cubicBezTo>
                    <a:cubicBezTo>
                      <a:pt x="8" y="39"/>
                      <a:pt x="8" y="39"/>
                      <a:pt x="8" y="39"/>
                    </a:cubicBezTo>
                    <a:cubicBezTo>
                      <a:pt x="8" y="39"/>
                      <a:pt x="8" y="39"/>
                      <a:pt x="8" y="39"/>
                    </a:cubicBezTo>
                    <a:cubicBezTo>
                      <a:pt x="8" y="39"/>
                      <a:pt x="8" y="39"/>
                      <a:pt x="8" y="39"/>
                    </a:cubicBezTo>
                    <a:cubicBezTo>
                      <a:pt x="8" y="39"/>
                      <a:pt x="9" y="39"/>
                      <a:pt x="9" y="39"/>
                    </a:cubicBezTo>
                    <a:cubicBezTo>
                      <a:pt x="9" y="39"/>
                      <a:pt x="9" y="39"/>
                      <a:pt x="9" y="39"/>
                    </a:cubicBezTo>
                    <a:cubicBezTo>
                      <a:pt x="10" y="40"/>
                      <a:pt x="18" y="35"/>
                      <a:pt x="19" y="34"/>
                    </a:cubicBezTo>
                    <a:cubicBezTo>
                      <a:pt x="24" y="32"/>
                      <a:pt x="28" y="30"/>
                      <a:pt x="33" y="28"/>
                    </a:cubicBezTo>
                    <a:cubicBezTo>
                      <a:pt x="41" y="24"/>
                      <a:pt x="49" y="20"/>
                      <a:pt x="55" y="14"/>
                    </a:cubicBezTo>
                    <a:cubicBezTo>
                      <a:pt x="55" y="14"/>
                      <a:pt x="55" y="13"/>
                      <a:pt x="55" y="13"/>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4" name="Freeform 103"/>
              <p:cNvSpPr>
                <a:spLocks/>
              </p:cNvSpPr>
              <p:nvPr/>
            </p:nvSpPr>
            <p:spPr bwMode="auto">
              <a:xfrm>
                <a:off x="9134475" y="4714876"/>
                <a:ext cx="163513" cy="65088"/>
              </a:xfrm>
              <a:custGeom>
                <a:avLst/>
                <a:gdLst>
                  <a:gd name="T0" fmla="*/ 62 w 63"/>
                  <a:gd name="T1" fmla="*/ 10 h 25"/>
                  <a:gd name="T2" fmla="*/ 37 w 63"/>
                  <a:gd name="T3" fmla="*/ 14 h 25"/>
                  <a:gd name="T4" fmla="*/ 24 w 63"/>
                  <a:gd name="T5" fmla="*/ 17 h 25"/>
                  <a:gd name="T6" fmla="*/ 30 w 63"/>
                  <a:gd name="T7" fmla="*/ 14 h 25"/>
                  <a:gd name="T8" fmla="*/ 58 w 63"/>
                  <a:gd name="T9" fmla="*/ 1 h 25"/>
                  <a:gd name="T10" fmla="*/ 57 w 63"/>
                  <a:gd name="T11" fmla="*/ 0 h 25"/>
                  <a:gd name="T12" fmla="*/ 30 w 63"/>
                  <a:gd name="T13" fmla="*/ 12 h 25"/>
                  <a:gd name="T14" fmla="*/ 0 w 63"/>
                  <a:gd name="T15" fmla="*/ 24 h 25"/>
                  <a:gd name="T16" fmla="*/ 1 w 63"/>
                  <a:gd name="T17" fmla="*/ 25 h 25"/>
                  <a:gd name="T18" fmla="*/ 14 w 63"/>
                  <a:gd name="T19" fmla="*/ 21 h 25"/>
                  <a:gd name="T20" fmla="*/ 37 w 63"/>
                  <a:gd name="T21" fmla="*/ 17 h 25"/>
                  <a:gd name="T22" fmla="*/ 62 w 63"/>
                  <a:gd name="T23" fmla="*/ 11 h 25"/>
                  <a:gd name="T24" fmla="*/ 62 w 63"/>
                  <a:gd name="T25"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25">
                    <a:moveTo>
                      <a:pt x="62" y="10"/>
                    </a:moveTo>
                    <a:cubicBezTo>
                      <a:pt x="54" y="10"/>
                      <a:pt x="46" y="13"/>
                      <a:pt x="37" y="14"/>
                    </a:cubicBezTo>
                    <a:cubicBezTo>
                      <a:pt x="33" y="15"/>
                      <a:pt x="29" y="16"/>
                      <a:pt x="24" y="17"/>
                    </a:cubicBezTo>
                    <a:cubicBezTo>
                      <a:pt x="26" y="16"/>
                      <a:pt x="28" y="15"/>
                      <a:pt x="30" y="14"/>
                    </a:cubicBezTo>
                    <a:cubicBezTo>
                      <a:pt x="39" y="10"/>
                      <a:pt x="50" y="7"/>
                      <a:pt x="58" y="1"/>
                    </a:cubicBezTo>
                    <a:cubicBezTo>
                      <a:pt x="58" y="0"/>
                      <a:pt x="58" y="0"/>
                      <a:pt x="57" y="0"/>
                    </a:cubicBezTo>
                    <a:cubicBezTo>
                      <a:pt x="48" y="3"/>
                      <a:pt x="39" y="8"/>
                      <a:pt x="30" y="12"/>
                    </a:cubicBezTo>
                    <a:cubicBezTo>
                      <a:pt x="20" y="16"/>
                      <a:pt x="10" y="20"/>
                      <a:pt x="0" y="24"/>
                    </a:cubicBezTo>
                    <a:cubicBezTo>
                      <a:pt x="0" y="24"/>
                      <a:pt x="0" y="25"/>
                      <a:pt x="1" y="25"/>
                    </a:cubicBezTo>
                    <a:cubicBezTo>
                      <a:pt x="5" y="24"/>
                      <a:pt x="10" y="22"/>
                      <a:pt x="14" y="21"/>
                    </a:cubicBezTo>
                    <a:cubicBezTo>
                      <a:pt x="22" y="21"/>
                      <a:pt x="30" y="19"/>
                      <a:pt x="37" y="17"/>
                    </a:cubicBezTo>
                    <a:cubicBezTo>
                      <a:pt x="45" y="15"/>
                      <a:pt x="54" y="14"/>
                      <a:pt x="62" y="11"/>
                    </a:cubicBezTo>
                    <a:cubicBezTo>
                      <a:pt x="63" y="11"/>
                      <a:pt x="63" y="10"/>
                      <a:pt x="62" y="1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5" name="Freeform 104"/>
              <p:cNvSpPr>
                <a:spLocks/>
              </p:cNvSpPr>
              <p:nvPr/>
            </p:nvSpPr>
            <p:spPr bwMode="auto">
              <a:xfrm>
                <a:off x="9139238" y="4775201"/>
                <a:ext cx="187325" cy="33338"/>
              </a:xfrm>
              <a:custGeom>
                <a:avLst/>
                <a:gdLst>
                  <a:gd name="T0" fmla="*/ 71 w 72"/>
                  <a:gd name="T1" fmla="*/ 1 h 13"/>
                  <a:gd name="T2" fmla="*/ 71 w 72"/>
                  <a:gd name="T3" fmla="*/ 0 h 13"/>
                  <a:gd name="T4" fmla="*/ 36 w 72"/>
                  <a:gd name="T5" fmla="*/ 7 h 13"/>
                  <a:gd name="T6" fmla="*/ 0 w 72"/>
                  <a:gd name="T7" fmla="*/ 10 h 13"/>
                  <a:gd name="T8" fmla="*/ 1 w 72"/>
                  <a:gd name="T9" fmla="*/ 11 h 13"/>
                  <a:gd name="T10" fmla="*/ 13 w 72"/>
                  <a:gd name="T11" fmla="*/ 11 h 13"/>
                  <a:gd name="T12" fmla="*/ 40 w 72"/>
                  <a:gd name="T13" fmla="*/ 12 h 13"/>
                  <a:gd name="T14" fmla="*/ 65 w 72"/>
                  <a:gd name="T15" fmla="*/ 9 h 13"/>
                  <a:gd name="T16" fmla="*/ 65 w 72"/>
                  <a:gd name="T17" fmla="*/ 7 h 13"/>
                  <a:gd name="T18" fmla="*/ 39 w 72"/>
                  <a:gd name="T19" fmla="*/ 10 h 13"/>
                  <a:gd name="T20" fmla="*/ 34 w 72"/>
                  <a:gd name="T21" fmla="*/ 10 h 13"/>
                  <a:gd name="T22" fmla="*/ 37 w 72"/>
                  <a:gd name="T23" fmla="*/ 10 h 13"/>
                  <a:gd name="T24" fmla="*/ 71 w 72"/>
                  <a:gd name="T25"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 h="13">
                    <a:moveTo>
                      <a:pt x="71" y="1"/>
                    </a:moveTo>
                    <a:cubicBezTo>
                      <a:pt x="72" y="1"/>
                      <a:pt x="71" y="0"/>
                      <a:pt x="71" y="0"/>
                    </a:cubicBezTo>
                    <a:cubicBezTo>
                      <a:pt x="59" y="2"/>
                      <a:pt x="48" y="6"/>
                      <a:pt x="36" y="7"/>
                    </a:cubicBezTo>
                    <a:cubicBezTo>
                      <a:pt x="24" y="9"/>
                      <a:pt x="12" y="9"/>
                      <a:pt x="0" y="10"/>
                    </a:cubicBezTo>
                    <a:cubicBezTo>
                      <a:pt x="0" y="10"/>
                      <a:pt x="0" y="11"/>
                      <a:pt x="1" y="11"/>
                    </a:cubicBezTo>
                    <a:cubicBezTo>
                      <a:pt x="5" y="11"/>
                      <a:pt x="9" y="11"/>
                      <a:pt x="13" y="11"/>
                    </a:cubicBezTo>
                    <a:cubicBezTo>
                      <a:pt x="22" y="13"/>
                      <a:pt x="31" y="12"/>
                      <a:pt x="40" y="12"/>
                    </a:cubicBezTo>
                    <a:cubicBezTo>
                      <a:pt x="48" y="11"/>
                      <a:pt x="57" y="11"/>
                      <a:pt x="65" y="9"/>
                    </a:cubicBezTo>
                    <a:cubicBezTo>
                      <a:pt x="66" y="8"/>
                      <a:pt x="66" y="7"/>
                      <a:pt x="65" y="7"/>
                    </a:cubicBezTo>
                    <a:cubicBezTo>
                      <a:pt x="56" y="8"/>
                      <a:pt x="48" y="9"/>
                      <a:pt x="39" y="10"/>
                    </a:cubicBezTo>
                    <a:cubicBezTo>
                      <a:pt x="37" y="10"/>
                      <a:pt x="35" y="10"/>
                      <a:pt x="34" y="10"/>
                    </a:cubicBezTo>
                    <a:cubicBezTo>
                      <a:pt x="35" y="10"/>
                      <a:pt x="36" y="10"/>
                      <a:pt x="37" y="10"/>
                    </a:cubicBezTo>
                    <a:cubicBezTo>
                      <a:pt x="48" y="9"/>
                      <a:pt x="61" y="7"/>
                      <a:pt x="71"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6" name="Freeform 105"/>
              <p:cNvSpPr>
                <a:spLocks/>
              </p:cNvSpPr>
              <p:nvPr/>
            </p:nvSpPr>
            <p:spPr bwMode="auto">
              <a:xfrm>
                <a:off x="9139238" y="4879976"/>
                <a:ext cx="230188" cy="39688"/>
              </a:xfrm>
              <a:custGeom>
                <a:avLst/>
                <a:gdLst>
                  <a:gd name="T0" fmla="*/ 87 w 88"/>
                  <a:gd name="T1" fmla="*/ 1 h 15"/>
                  <a:gd name="T2" fmla="*/ 56 w 88"/>
                  <a:gd name="T3" fmla="*/ 2 h 15"/>
                  <a:gd name="T4" fmla="*/ 30 w 88"/>
                  <a:gd name="T5" fmla="*/ 6 h 15"/>
                  <a:gd name="T6" fmla="*/ 1 w 88"/>
                  <a:gd name="T7" fmla="*/ 0 h 15"/>
                  <a:gd name="T8" fmla="*/ 0 w 88"/>
                  <a:gd name="T9" fmla="*/ 1 h 15"/>
                  <a:gd name="T10" fmla="*/ 43 w 88"/>
                  <a:gd name="T11" fmla="*/ 10 h 15"/>
                  <a:gd name="T12" fmla="*/ 84 w 88"/>
                  <a:gd name="T13" fmla="*/ 10 h 15"/>
                  <a:gd name="T14" fmla="*/ 84 w 88"/>
                  <a:gd name="T15" fmla="*/ 9 h 15"/>
                  <a:gd name="T16" fmla="*/ 64 w 88"/>
                  <a:gd name="T17" fmla="*/ 10 h 15"/>
                  <a:gd name="T18" fmla="*/ 43 w 88"/>
                  <a:gd name="T19" fmla="*/ 8 h 15"/>
                  <a:gd name="T20" fmla="*/ 36 w 88"/>
                  <a:gd name="T21" fmla="*/ 7 h 15"/>
                  <a:gd name="T22" fmla="*/ 58 w 88"/>
                  <a:gd name="T23" fmla="*/ 5 h 15"/>
                  <a:gd name="T24" fmla="*/ 87 w 88"/>
                  <a:gd name="T25" fmla="*/ 2 h 15"/>
                  <a:gd name="T26" fmla="*/ 87 w 88"/>
                  <a:gd name="T27"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8" h="15">
                    <a:moveTo>
                      <a:pt x="87" y="1"/>
                    </a:moveTo>
                    <a:cubicBezTo>
                      <a:pt x="77" y="0"/>
                      <a:pt x="66" y="1"/>
                      <a:pt x="56" y="2"/>
                    </a:cubicBezTo>
                    <a:cubicBezTo>
                      <a:pt x="47" y="3"/>
                      <a:pt x="38" y="4"/>
                      <a:pt x="30" y="6"/>
                    </a:cubicBezTo>
                    <a:cubicBezTo>
                      <a:pt x="20" y="4"/>
                      <a:pt x="10" y="2"/>
                      <a:pt x="1" y="0"/>
                    </a:cubicBezTo>
                    <a:cubicBezTo>
                      <a:pt x="0" y="0"/>
                      <a:pt x="0" y="1"/>
                      <a:pt x="0" y="1"/>
                    </a:cubicBezTo>
                    <a:cubicBezTo>
                      <a:pt x="14" y="5"/>
                      <a:pt x="28" y="8"/>
                      <a:pt x="43" y="10"/>
                    </a:cubicBezTo>
                    <a:cubicBezTo>
                      <a:pt x="55" y="13"/>
                      <a:pt x="72" y="15"/>
                      <a:pt x="84" y="10"/>
                    </a:cubicBezTo>
                    <a:cubicBezTo>
                      <a:pt x="85" y="10"/>
                      <a:pt x="84" y="10"/>
                      <a:pt x="84" y="9"/>
                    </a:cubicBezTo>
                    <a:cubicBezTo>
                      <a:pt x="77" y="9"/>
                      <a:pt x="71" y="10"/>
                      <a:pt x="64" y="10"/>
                    </a:cubicBezTo>
                    <a:cubicBezTo>
                      <a:pt x="57" y="10"/>
                      <a:pt x="50" y="9"/>
                      <a:pt x="43" y="8"/>
                    </a:cubicBezTo>
                    <a:cubicBezTo>
                      <a:pt x="40" y="8"/>
                      <a:pt x="38" y="7"/>
                      <a:pt x="36" y="7"/>
                    </a:cubicBezTo>
                    <a:cubicBezTo>
                      <a:pt x="44" y="6"/>
                      <a:pt x="51" y="5"/>
                      <a:pt x="58" y="5"/>
                    </a:cubicBezTo>
                    <a:cubicBezTo>
                      <a:pt x="68" y="4"/>
                      <a:pt x="78" y="4"/>
                      <a:pt x="87" y="2"/>
                    </a:cubicBezTo>
                    <a:cubicBezTo>
                      <a:pt x="88" y="2"/>
                      <a:pt x="88" y="1"/>
                      <a:pt x="87"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7" name="Freeform 106"/>
              <p:cNvSpPr>
                <a:spLocks/>
              </p:cNvSpPr>
              <p:nvPr/>
            </p:nvSpPr>
            <p:spPr bwMode="auto">
              <a:xfrm>
                <a:off x="9131300" y="4903788"/>
                <a:ext cx="211138" cy="93663"/>
              </a:xfrm>
              <a:custGeom>
                <a:avLst/>
                <a:gdLst>
                  <a:gd name="T0" fmla="*/ 80 w 81"/>
                  <a:gd name="T1" fmla="*/ 29 h 36"/>
                  <a:gd name="T2" fmla="*/ 43 w 81"/>
                  <a:gd name="T3" fmla="*/ 13 h 36"/>
                  <a:gd name="T4" fmla="*/ 1 w 81"/>
                  <a:gd name="T5" fmla="*/ 0 h 36"/>
                  <a:gd name="T6" fmla="*/ 1 w 81"/>
                  <a:gd name="T7" fmla="*/ 1 h 36"/>
                  <a:gd name="T8" fmla="*/ 24 w 81"/>
                  <a:gd name="T9" fmla="*/ 9 h 36"/>
                  <a:gd name="T10" fmla="*/ 24 w 81"/>
                  <a:gd name="T11" fmla="*/ 10 h 36"/>
                  <a:gd name="T12" fmla="*/ 48 w 81"/>
                  <a:gd name="T13" fmla="*/ 25 h 36"/>
                  <a:gd name="T14" fmla="*/ 69 w 81"/>
                  <a:gd name="T15" fmla="*/ 36 h 36"/>
                  <a:gd name="T16" fmla="*/ 70 w 81"/>
                  <a:gd name="T17" fmla="*/ 34 h 36"/>
                  <a:gd name="T18" fmla="*/ 47 w 81"/>
                  <a:gd name="T19" fmla="*/ 21 h 36"/>
                  <a:gd name="T20" fmla="*/ 36 w 81"/>
                  <a:gd name="T21" fmla="*/ 13 h 36"/>
                  <a:gd name="T22" fmla="*/ 43 w 81"/>
                  <a:gd name="T23" fmla="*/ 16 h 36"/>
                  <a:gd name="T24" fmla="*/ 80 w 81"/>
                  <a:gd name="T25" fmla="*/ 30 h 36"/>
                  <a:gd name="T26" fmla="*/ 80 w 81"/>
                  <a:gd name="T27" fmla="*/ 2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36">
                    <a:moveTo>
                      <a:pt x="80" y="29"/>
                    </a:moveTo>
                    <a:cubicBezTo>
                      <a:pt x="67" y="24"/>
                      <a:pt x="56" y="18"/>
                      <a:pt x="43" y="13"/>
                    </a:cubicBezTo>
                    <a:cubicBezTo>
                      <a:pt x="29" y="9"/>
                      <a:pt x="15" y="4"/>
                      <a:pt x="1" y="0"/>
                    </a:cubicBezTo>
                    <a:cubicBezTo>
                      <a:pt x="0" y="0"/>
                      <a:pt x="0" y="1"/>
                      <a:pt x="1" y="1"/>
                    </a:cubicBezTo>
                    <a:cubicBezTo>
                      <a:pt x="8" y="4"/>
                      <a:pt x="16" y="7"/>
                      <a:pt x="24" y="9"/>
                    </a:cubicBezTo>
                    <a:cubicBezTo>
                      <a:pt x="24" y="9"/>
                      <a:pt x="24" y="9"/>
                      <a:pt x="24" y="10"/>
                    </a:cubicBezTo>
                    <a:cubicBezTo>
                      <a:pt x="32" y="14"/>
                      <a:pt x="40" y="19"/>
                      <a:pt x="48" y="25"/>
                    </a:cubicBezTo>
                    <a:cubicBezTo>
                      <a:pt x="54" y="29"/>
                      <a:pt x="61" y="35"/>
                      <a:pt x="69" y="36"/>
                    </a:cubicBezTo>
                    <a:cubicBezTo>
                      <a:pt x="70" y="36"/>
                      <a:pt x="70" y="35"/>
                      <a:pt x="70" y="34"/>
                    </a:cubicBezTo>
                    <a:cubicBezTo>
                      <a:pt x="62" y="30"/>
                      <a:pt x="54" y="26"/>
                      <a:pt x="47" y="21"/>
                    </a:cubicBezTo>
                    <a:cubicBezTo>
                      <a:pt x="43" y="18"/>
                      <a:pt x="40" y="15"/>
                      <a:pt x="36" y="13"/>
                    </a:cubicBezTo>
                    <a:cubicBezTo>
                      <a:pt x="38" y="14"/>
                      <a:pt x="41" y="15"/>
                      <a:pt x="43" y="16"/>
                    </a:cubicBezTo>
                    <a:cubicBezTo>
                      <a:pt x="55" y="20"/>
                      <a:pt x="67" y="29"/>
                      <a:pt x="80" y="30"/>
                    </a:cubicBezTo>
                    <a:cubicBezTo>
                      <a:pt x="81" y="30"/>
                      <a:pt x="81" y="29"/>
                      <a:pt x="80"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8" name="Freeform 107"/>
              <p:cNvSpPr>
                <a:spLocks/>
              </p:cNvSpPr>
              <p:nvPr/>
            </p:nvSpPr>
            <p:spPr bwMode="auto">
              <a:xfrm>
                <a:off x="9126538" y="4932363"/>
                <a:ext cx="169863" cy="114300"/>
              </a:xfrm>
              <a:custGeom>
                <a:avLst/>
                <a:gdLst>
                  <a:gd name="T0" fmla="*/ 65 w 65"/>
                  <a:gd name="T1" fmla="*/ 41 h 44"/>
                  <a:gd name="T2" fmla="*/ 50 w 65"/>
                  <a:gd name="T3" fmla="*/ 31 h 44"/>
                  <a:gd name="T4" fmla="*/ 34 w 65"/>
                  <a:gd name="T5" fmla="*/ 19 h 44"/>
                  <a:gd name="T6" fmla="*/ 1 w 65"/>
                  <a:gd name="T7" fmla="*/ 0 h 44"/>
                  <a:gd name="T8" fmla="*/ 0 w 65"/>
                  <a:gd name="T9" fmla="*/ 1 h 44"/>
                  <a:gd name="T10" fmla="*/ 19 w 65"/>
                  <a:gd name="T11" fmla="*/ 14 h 44"/>
                  <a:gd name="T12" fmla="*/ 29 w 65"/>
                  <a:gd name="T13" fmla="*/ 27 h 44"/>
                  <a:gd name="T14" fmla="*/ 47 w 65"/>
                  <a:gd name="T15" fmla="*/ 43 h 44"/>
                  <a:gd name="T16" fmla="*/ 48 w 65"/>
                  <a:gd name="T17" fmla="*/ 41 h 44"/>
                  <a:gd name="T18" fmla="*/ 34 w 65"/>
                  <a:gd name="T19" fmla="*/ 27 h 44"/>
                  <a:gd name="T20" fmla="*/ 21 w 65"/>
                  <a:gd name="T21" fmla="*/ 15 h 44"/>
                  <a:gd name="T22" fmla="*/ 32 w 65"/>
                  <a:gd name="T23" fmla="*/ 21 h 44"/>
                  <a:gd name="T24" fmla="*/ 64 w 65"/>
                  <a:gd name="T25" fmla="*/ 42 h 44"/>
                  <a:gd name="T26" fmla="*/ 65 w 65"/>
                  <a:gd name="T2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44">
                    <a:moveTo>
                      <a:pt x="65" y="41"/>
                    </a:moveTo>
                    <a:cubicBezTo>
                      <a:pt x="60" y="37"/>
                      <a:pt x="54" y="34"/>
                      <a:pt x="50" y="31"/>
                    </a:cubicBezTo>
                    <a:cubicBezTo>
                      <a:pt x="44" y="27"/>
                      <a:pt x="39" y="23"/>
                      <a:pt x="34" y="19"/>
                    </a:cubicBezTo>
                    <a:cubicBezTo>
                      <a:pt x="23" y="12"/>
                      <a:pt x="11" y="7"/>
                      <a:pt x="1" y="0"/>
                    </a:cubicBezTo>
                    <a:cubicBezTo>
                      <a:pt x="0" y="0"/>
                      <a:pt x="0" y="0"/>
                      <a:pt x="0" y="1"/>
                    </a:cubicBezTo>
                    <a:cubicBezTo>
                      <a:pt x="6" y="6"/>
                      <a:pt x="12" y="10"/>
                      <a:pt x="19" y="14"/>
                    </a:cubicBezTo>
                    <a:cubicBezTo>
                      <a:pt x="21" y="19"/>
                      <a:pt x="25" y="23"/>
                      <a:pt x="29" y="27"/>
                    </a:cubicBezTo>
                    <a:cubicBezTo>
                      <a:pt x="35" y="32"/>
                      <a:pt x="41" y="38"/>
                      <a:pt x="47" y="43"/>
                    </a:cubicBezTo>
                    <a:cubicBezTo>
                      <a:pt x="48" y="44"/>
                      <a:pt x="49" y="42"/>
                      <a:pt x="48" y="41"/>
                    </a:cubicBezTo>
                    <a:cubicBezTo>
                      <a:pt x="44" y="36"/>
                      <a:pt x="39" y="32"/>
                      <a:pt x="34" y="27"/>
                    </a:cubicBezTo>
                    <a:cubicBezTo>
                      <a:pt x="29" y="24"/>
                      <a:pt x="24" y="20"/>
                      <a:pt x="21" y="15"/>
                    </a:cubicBezTo>
                    <a:cubicBezTo>
                      <a:pt x="25" y="17"/>
                      <a:pt x="29" y="19"/>
                      <a:pt x="32" y="21"/>
                    </a:cubicBezTo>
                    <a:cubicBezTo>
                      <a:pt x="42" y="28"/>
                      <a:pt x="52" y="39"/>
                      <a:pt x="64" y="42"/>
                    </a:cubicBezTo>
                    <a:cubicBezTo>
                      <a:pt x="65" y="42"/>
                      <a:pt x="65" y="41"/>
                      <a:pt x="65" y="4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9" name="Freeform 108"/>
              <p:cNvSpPr>
                <a:spLocks/>
              </p:cNvSpPr>
              <p:nvPr/>
            </p:nvSpPr>
            <p:spPr bwMode="auto">
              <a:xfrm>
                <a:off x="8686800" y="4827588"/>
                <a:ext cx="204788" cy="49213"/>
              </a:xfrm>
              <a:custGeom>
                <a:avLst/>
                <a:gdLst>
                  <a:gd name="T0" fmla="*/ 76 w 78"/>
                  <a:gd name="T1" fmla="*/ 16 h 19"/>
                  <a:gd name="T2" fmla="*/ 0 w 78"/>
                  <a:gd name="T3" fmla="*/ 5 h 19"/>
                  <a:gd name="T4" fmla="*/ 1 w 78"/>
                  <a:gd name="T5" fmla="*/ 6 h 19"/>
                  <a:gd name="T6" fmla="*/ 75 w 78"/>
                  <a:gd name="T7" fmla="*/ 19 h 19"/>
                  <a:gd name="T8" fmla="*/ 76 w 78"/>
                  <a:gd name="T9" fmla="*/ 16 h 19"/>
                </a:gdLst>
                <a:ahLst/>
                <a:cxnLst>
                  <a:cxn ang="0">
                    <a:pos x="T0" y="T1"/>
                  </a:cxn>
                  <a:cxn ang="0">
                    <a:pos x="T2" y="T3"/>
                  </a:cxn>
                  <a:cxn ang="0">
                    <a:pos x="T4" y="T5"/>
                  </a:cxn>
                  <a:cxn ang="0">
                    <a:pos x="T6" y="T7"/>
                  </a:cxn>
                  <a:cxn ang="0">
                    <a:pos x="T8" y="T9"/>
                  </a:cxn>
                </a:cxnLst>
                <a:rect l="0" t="0" r="r" b="b"/>
                <a:pathLst>
                  <a:path w="78" h="19">
                    <a:moveTo>
                      <a:pt x="76" y="16"/>
                    </a:moveTo>
                    <a:cubicBezTo>
                      <a:pt x="52" y="8"/>
                      <a:pt x="26" y="0"/>
                      <a:pt x="0" y="5"/>
                    </a:cubicBezTo>
                    <a:cubicBezTo>
                      <a:pt x="0" y="5"/>
                      <a:pt x="0" y="6"/>
                      <a:pt x="1" y="6"/>
                    </a:cubicBezTo>
                    <a:cubicBezTo>
                      <a:pt x="27" y="4"/>
                      <a:pt x="50" y="12"/>
                      <a:pt x="75" y="19"/>
                    </a:cubicBezTo>
                    <a:cubicBezTo>
                      <a:pt x="77" y="19"/>
                      <a:pt x="78" y="17"/>
                      <a:pt x="76" y="16"/>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0" name="Freeform 109"/>
              <p:cNvSpPr>
                <a:spLocks/>
              </p:cNvSpPr>
              <p:nvPr/>
            </p:nvSpPr>
            <p:spPr bwMode="auto">
              <a:xfrm>
                <a:off x="8701088" y="4787901"/>
                <a:ext cx="212725" cy="80963"/>
              </a:xfrm>
              <a:custGeom>
                <a:avLst/>
                <a:gdLst>
                  <a:gd name="T0" fmla="*/ 80 w 82"/>
                  <a:gd name="T1" fmla="*/ 28 h 31"/>
                  <a:gd name="T2" fmla="*/ 1 w 82"/>
                  <a:gd name="T3" fmla="*/ 5 h 31"/>
                  <a:gd name="T4" fmla="*/ 1 w 82"/>
                  <a:gd name="T5" fmla="*/ 6 h 31"/>
                  <a:gd name="T6" fmla="*/ 80 w 82"/>
                  <a:gd name="T7" fmla="*/ 30 h 31"/>
                  <a:gd name="T8" fmla="*/ 80 w 82"/>
                  <a:gd name="T9" fmla="*/ 30 h 31"/>
                  <a:gd name="T10" fmla="*/ 80 w 82"/>
                  <a:gd name="T11" fmla="*/ 28 h 31"/>
                </a:gdLst>
                <a:ahLst/>
                <a:cxnLst>
                  <a:cxn ang="0">
                    <a:pos x="T0" y="T1"/>
                  </a:cxn>
                  <a:cxn ang="0">
                    <a:pos x="T2" y="T3"/>
                  </a:cxn>
                  <a:cxn ang="0">
                    <a:pos x="T4" y="T5"/>
                  </a:cxn>
                  <a:cxn ang="0">
                    <a:pos x="T6" y="T7"/>
                  </a:cxn>
                  <a:cxn ang="0">
                    <a:pos x="T8" y="T9"/>
                  </a:cxn>
                  <a:cxn ang="0">
                    <a:pos x="T10" y="T11"/>
                  </a:cxn>
                </a:cxnLst>
                <a:rect l="0" t="0" r="r" b="b"/>
                <a:pathLst>
                  <a:path w="82" h="31">
                    <a:moveTo>
                      <a:pt x="80" y="28"/>
                    </a:moveTo>
                    <a:cubicBezTo>
                      <a:pt x="54" y="21"/>
                      <a:pt x="29" y="0"/>
                      <a:pt x="1" y="5"/>
                    </a:cubicBezTo>
                    <a:cubicBezTo>
                      <a:pt x="0" y="5"/>
                      <a:pt x="0" y="6"/>
                      <a:pt x="1" y="6"/>
                    </a:cubicBezTo>
                    <a:cubicBezTo>
                      <a:pt x="31" y="2"/>
                      <a:pt x="52" y="26"/>
                      <a:pt x="80" y="30"/>
                    </a:cubicBezTo>
                    <a:cubicBezTo>
                      <a:pt x="80" y="30"/>
                      <a:pt x="80" y="30"/>
                      <a:pt x="80" y="30"/>
                    </a:cubicBezTo>
                    <a:cubicBezTo>
                      <a:pt x="81" y="31"/>
                      <a:pt x="82" y="28"/>
                      <a:pt x="80"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1" name="Freeform 110"/>
              <p:cNvSpPr>
                <a:spLocks/>
              </p:cNvSpPr>
              <p:nvPr/>
            </p:nvSpPr>
            <p:spPr bwMode="auto">
              <a:xfrm>
                <a:off x="8786813" y="4787901"/>
                <a:ext cx="73025" cy="36513"/>
              </a:xfrm>
              <a:custGeom>
                <a:avLst/>
                <a:gdLst>
                  <a:gd name="T0" fmla="*/ 26 w 28"/>
                  <a:gd name="T1" fmla="*/ 11 h 14"/>
                  <a:gd name="T2" fmla="*/ 2 w 28"/>
                  <a:gd name="T3" fmla="*/ 0 h 14"/>
                  <a:gd name="T4" fmla="*/ 1 w 28"/>
                  <a:gd name="T5" fmla="*/ 1 h 14"/>
                  <a:gd name="T6" fmla="*/ 25 w 28"/>
                  <a:gd name="T7" fmla="*/ 13 h 14"/>
                  <a:gd name="T8" fmla="*/ 26 w 28"/>
                  <a:gd name="T9" fmla="*/ 11 h 14"/>
                </a:gdLst>
                <a:ahLst/>
                <a:cxnLst>
                  <a:cxn ang="0">
                    <a:pos x="T0" y="T1"/>
                  </a:cxn>
                  <a:cxn ang="0">
                    <a:pos x="T2" y="T3"/>
                  </a:cxn>
                  <a:cxn ang="0">
                    <a:pos x="T4" y="T5"/>
                  </a:cxn>
                  <a:cxn ang="0">
                    <a:pos x="T6" y="T7"/>
                  </a:cxn>
                  <a:cxn ang="0">
                    <a:pos x="T8" y="T9"/>
                  </a:cxn>
                </a:cxnLst>
                <a:rect l="0" t="0" r="r" b="b"/>
                <a:pathLst>
                  <a:path w="28" h="14">
                    <a:moveTo>
                      <a:pt x="26" y="11"/>
                    </a:moveTo>
                    <a:cubicBezTo>
                      <a:pt x="18" y="7"/>
                      <a:pt x="10" y="3"/>
                      <a:pt x="2" y="0"/>
                    </a:cubicBezTo>
                    <a:cubicBezTo>
                      <a:pt x="1" y="0"/>
                      <a:pt x="0" y="1"/>
                      <a:pt x="1" y="1"/>
                    </a:cubicBezTo>
                    <a:cubicBezTo>
                      <a:pt x="9" y="6"/>
                      <a:pt x="17" y="9"/>
                      <a:pt x="25" y="13"/>
                    </a:cubicBezTo>
                    <a:cubicBezTo>
                      <a:pt x="27" y="14"/>
                      <a:pt x="28" y="12"/>
                      <a:pt x="26" y="1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2" name="Freeform 111"/>
              <p:cNvSpPr>
                <a:spLocks/>
              </p:cNvSpPr>
              <p:nvPr/>
            </p:nvSpPr>
            <p:spPr bwMode="auto">
              <a:xfrm>
                <a:off x="8742363" y="4735513"/>
                <a:ext cx="158750" cy="80963"/>
              </a:xfrm>
              <a:custGeom>
                <a:avLst/>
                <a:gdLst>
                  <a:gd name="T0" fmla="*/ 59 w 61"/>
                  <a:gd name="T1" fmla="*/ 27 h 31"/>
                  <a:gd name="T2" fmla="*/ 1 w 61"/>
                  <a:gd name="T3" fmla="*/ 0 h 31"/>
                  <a:gd name="T4" fmla="*/ 0 w 61"/>
                  <a:gd name="T5" fmla="*/ 1 h 31"/>
                  <a:gd name="T6" fmla="*/ 58 w 61"/>
                  <a:gd name="T7" fmla="*/ 30 h 31"/>
                  <a:gd name="T8" fmla="*/ 58 w 61"/>
                  <a:gd name="T9" fmla="*/ 30 h 31"/>
                  <a:gd name="T10" fmla="*/ 59 w 61"/>
                  <a:gd name="T11" fmla="*/ 27 h 31"/>
                </a:gdLst>
                <a:ahLst/>
                <a:cxnLst>
                  <a:cxn ang="0">
                    <a:pos x="T0" y="T1"/>
                  </a:cxn>
                  <a:cxn ang="0">
                    <a:pos x="T2" y="T3"/>
                  </a:cxn>
                  <a:cxn ang="0">
                    <a:pos x="T4" y="T5"/>
                  </a:cxn>
                  <a:cxn ang="0">
                    <a:pos x="T6" y="T7"/>
                  </a:cxn>
                  <a:cxn ang="0">
                    <a:pos x="T8" y="T9"/>
                  </a:cxn>
                  <a:cxn ang="0">
                    <a:pos x="T10" y="T11"/>
                  </a:cxn>
                </a:cxnLst>
                <a:rect l="0" t="0" r="r" b="b"/>
                <a:pathLst>
                  <a:path w="61" h="31">
                    <a:moveTo>
                      <a:pt x="59" y="27"/>
                    </a:moveTo>
                    <a:cubicBezTo>
                      <a:pt x="39" y="20"/>
                      <a:pt x="23" y="4"/>
                      <a:pt x="1" y="0"/>
                    </a:cubicBezTo>
                    <a:cubicBezTo>
                      <a:pt x="0" y="0"/>
                      <a:pt x="0" y="1"/>
                      <a:pt x="0" y="1"/>
                    </a:cubicBezTo>
                    <a:cubicBezTo>
                      <a:pt x="22" y="6"/>
                      <a:pt x="37" y="24"/>
                      <a:pt x="58" y="30"/>
                    </a:cubicBezTo>
                    <a:cubicBezTo>
                      <a:pt x="58" y="30"/>
                      <a:pt x="58" y="30"/>
                      <a:pt x="58" y="30"/>
                    </a:cubicBezTo>
                    <a:cubicBezTo>
                      <a:pt x="60" y="31"/>
                      <a:pt x="61" y="28"/>
                      <a:pt x="59" y="27"/>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3" name="Freeform 112"/>
              <p:cNvSpPr>
                <a:spLocks/>
              </p:cNvSpPr>
              <p:nvPr/>
            </p:nvSpPr>
            <p:spPr bwMode="auto">
              <a:xfrm>
                <a:off x="8778875" y="4718051"/>
                <a:ext cx="142875" cy="80963"/>
              </a:xfrm>
              <a:custGeom>
                <a:avLst/>
                <a:gdLst>
                  <a:gd name="T0" fmla="*/ 54 w 55"/>
                  <a:gd name="T1" fmla="*/ 28 h 31"/>
                  <a:gd name="T2" fmla="*/ 41 w 55"/>
                  <a:gd name="T3" fmla="*/ 21 h 31"/>
                  <a:gd name="T4" fmla="*/ 27 w 55"/>
                  <a:gd name="T5" fmla="*/ 11 h 31"/>
                  <a:gd name="T6" fmla="*/ 1 w 55"/>
                  <a:gd name="T7" fmla="*/ 0 h 31"/>
                  <a:gd name="T8" fmla="*/ 1 w 55"/>
                  <a:gd name="T9" fmla="*/ 1 h 31"/>
                  <a:gd name="T10" fmla="*/ 29 w 55"/>
                  <a:gd name="T11" fmla="*/ 16 h 31"/>
                  <a:gd name="T12" fmla="*/ 51 w 55"/>
                  <a:gd name="T13" fmla="*/ 30 h 31"/>
                  <a:gd name="T14" fmla="*/ 52 w 55"/>
                  <a:gd name="T15" fmla="*/ 31 h 31"/>
                  <a:gd name="T16" fmla="*/ 53 w 55"/>
                  <a:gd name="T17" fmla="*/ 31 h 31"/>
                  <a:gd name="T18" fmla="*/ 54 w 55"/>
                  <a:gd name="T19" fmla="*/ 31 h 31"/>
                  <a:gd name="T20" fmla="*/ 54 w 55"/>
                  <a:gd name="T21" fmla="*/ 30 h 31"/>
                  <a:gd name="T22" fmla="*/ 54 w 55"/>
                  <a:gd name="T23"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31">
                    <a:moveTo>
                      <a:pt x="54" y="28"/>
                    </a:moveTo>
                    <a:cubicBezTo>
                      <a:pt x="50" y="25"/>
                      <a:pt x="45" y="23"/>
                      <a:pt x="41" y="21"/>
                    </a:cubicBezTo>
                    <a:cubicBezTo>
                      <a:pt x="36" y="18"/>
                      <a:pt x="32" y="14"/>
                      <a:pt x="27" y="11"/>
                    </a:cubicBezTo>
                    <a:cubicBezTo>
                      <a:pt x="19" y="6"/>
                      <a:pt x="11" y="1"/>
                      <a:pt x="1" y="0"/>
                    </a:cubicBezTo>
                    <a:cubicBezTo>
                      <a:pt x="0" y="0"/>
                      <a:pt x="0" y="1"/>
                      <a:pt x="1" y="1"/>
                    </a:cubicBezTo>
                    <a:cubicBezTo>
                      <a:pt x="12" y="4"/>
                      <a:pt x="20" y="10"/>
                      <a:pt x="29" y="16"/>
                    </a:cubicBezTo>
                    <a:cubicBezTo>
                      <a:pt x="30" y="17"/>
                      <a:pt x="46" y="28"/>
                      <a:pt x="51" y="30"/>
                    </a:cubicBezTo>
                    <a:cubicBezTo>
                      <a:pt x="51" y="30"/>
                      <a:pt x="51" y="31"/>
                      <a:pt x="52" y="31"/>
                    </a:cubicBezTo>
                    <a:cubicBezTo>
                      <a:pt x="52" y="31"/>
                      <a:pt x="52" y="31"/>
                      <a:pt x="53" y="31"/>
                    </a:cubicBezTo>
                    <a:cubicBezTo>
                      <a:pt x="54" y="31"/>
                      <a:pt x="54" y="31"/>
                      <a:pt x="54" y="31"/>
                    </a:cubicBezTo>
                    <a:cubicBezTo>
                      <a:pt x="54" y="30"/>
                      <a:pt x="54" y="30"/>
                      <a:pt x="54" y="30"/>
                    </a:cubicBezTo>
                    <a:cubicBezTo>
                      <a:pt x="55" y="29"/>
                      <a:pt x="54" y="29"/>
                      <a:pt x="54"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grpSp>
        <p:nvGrpSpPr>
          <p:cNvPr id="6" name="Group 5"/>
          <p:cNvGrpSpPr/>
          <p:nvPr/>
        </p:nvGrpSpPr>
        <p:grpSpPr>
          <a:xfrm>
            <a:off x="11522880" y="5809646"/>
            <a:ext cx="588963" cy="814388"/>
            <a:chOff x="5597525" y="5522913"/>
            <a:chExt cx="588963" cy="814388"/>
          </a:xfrm>
        </p:grpSpPr>
        <p:sp>
          <p:nvSpPr>
            <p:cNvPr id="7" name="Freeform 188"/>
            <p:cNvSpPr>
              <a:spLocks noEditPoints="1"/>
            </p:cNvSpPr>
            <p:nvPr/>
          </p:nvSpPr>
          <p:spPr bwMode="auto">
            <a:xfrm>
              <a:off x="5865813" y="5711826"/>
              <a:ext cx="320675" cy="280988"/>
            </a:xfrm>
            <a:custGeom>
              <a:avLst/>
              <a:gdLst>
                <a:gd name="T0" fmla="*/ 94 w 122"/>
                <a:gd name="T1" fmla="*/ 90 h 107"/>
                <a:gd name="T2" fmla="*/ 102 w 122"/>
                <a:gd name="T3" fmla="*/ 23 h 107"/>
                <a:gd name="T4" fmla="*/ 101 w 122"/>
                <a:gd name="T5" fmla="*/ 21 h 107"/>
                <a:gd name="T6" fmla="*/ 69 w 122"/>
                <a:gd name="T7" fmla="*/ 2 h 107"/>
                <a:gd name="T8" fmla="*/ 31 w 122"/>
                <a:gd name="T9" fmla="*/ 14 h 107"/>
                <a:gd name="T10" fmla="*/ 19 w 122"/>
                <a:gd name="T11" fmla="*/ 84 h 107"/>
                <a:gd name="T12" fmla="*/ 55 w 122"/>
                <a:gd name="T13" fmla="*/ 105 h 107"/>
                <a:gd name="T14" fmla="*/ 94 w 122"/>
                <a:gd name="T15" fmla="*/ 90 h 107"/>
                <a:gd name="T16" fmla="*/ 66 w 122"/>
                <a:gd name="T17" fmla="*/ 16 h 107"/>
                <a:gd name="T18" fmla="*/ 72 w 122"/>
                <a:gd name="T19" fmla="*/ 16 h 107"/>
                <a:gd name="T20" fmla="*/ 52 w 122"/>
                <a:gd name="T21" fmla="*/ 26 h 107"/>
                <a:gd name="T22" fmla="*/ 30 w 122"/>
                <a:gd name="T23" fmla="*/ 46 h 107"/>
                <a:gd name="T24" fmla="*/ 36 w 122"/>
                <a:gd name="T25" fmla="*/ 34 h 107"/>
                <a:gd name="T26" fmla="*/ 66 w 122"/>
                <a:gd name="T27" fmla="*/ 1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2" h="107">
                  <a:moveTo>
                    <a:pt x="94" y="90"/>
                  </a:moveTo>
                  <a:cubicBezTo>
                    <a:pt x="112" y="75"/>
                    <a:pt x="122" y="40"/>
                    <a:pt x="102" y="23"/>
                  </a:cubicBezTo>
                  <a:cubicBezTo>
                    <a:pt x="102" y="22"/>
                    <a:pt x="101" y="21"/>
                    <a:pt x="101" y="21"/>
                  </a:cubicBezTo>
                  <a:cubicBezTo>
                    <a:pt x="92" y="13"/>
                    <a:pt x="82" y="4"/>
                    <a:pt x="69" y="2"/>
                  </a:cubicBezTo>
                  <a:cubicBezTo>
                    <a:pt x="56" y="0"/>
                    <a:pt x="42" y="6"/>
                    <a:pt x="31" y="14"/>
                  </a:cubicBezTo>
                  <a:cubicBezTo>
                    <a:pt x="9" y="31"/>
                    <a:pt x="0" y="61"/>
                    <a:pt x="19" y="84"/>
                  </a:cubicBezTo>
                  <a:cubicBezTo>
                    <a:pt x="28" y="94"/>
                    <a:pt x="41" y="103"/>
                    <a:pt x="55" y="105"/>
                  </a:cubicBezTo>
                  <a:cubicBezTo>
                    <a:pt x="69" y="107"/>
                    <a:pt x="84" y="100"/>
                    <a:pt x="94" y="90"/>
                  </a:cubicBezTo>
                  <a:close/>
                  <a:moveTo>
                    <a:pt x="66" y="16"/>
                  </a:moveTo>
                  <a:cubicBezTo>
                    <a:pt x="68" y="16"/>
                    <a:pt x="70" y="16"/>
                    <a:pt x="72" y="16"/>
                  </a:cubicBezTo>
                  <a:cubicBezTo>
                    <a:pt x="65" y="18"/>
                    <a:pt x="58" y="22"/>
                    <a:pt x="52" y="26"/>
                  </a:cubicBezTo>
                  <a:cubicBezTo>
                    <a:pt x="43" y="31"/>
                    <a:pt x="36" y="38"/>
                    <a:pt x="30" y="46"/>
                  </a:cubicBezTo>
                  <a:cubicBezTo>
                    <a:pt x="31" y="42"/>
                    <a:pt x="33" y="38"/>
                    <a:pt x="36" y="34"/>
                  </a:cubicBezTo>
                  <a:cubicBezTo>
                    <a:pt x="43" y="26"/>
                    <a:pt x="55" y="16"/>
                    <a:pt x="66" y="16"/>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190"/>
            <p:cNvSpPr>
              <a:spLocks noEditPoints="1"/>
            </p:cNvSpPr>
            <p:nvPr/>
          </p:nvSpPr>
          <p:spPr bwMode="auto">
            <a:xfrm>
              <a:off x="5597525" y="5522913"/>
              <a:ext cx="257175" cy="285750"/>
            </a:xfrm>
            <a:custGeom>
              <a:avLst/>
              <a:gdLst>
                <a:gd name="T0" fmla="*/ 96 w 98"/>
                <a:gd name="T1" fmla="*/ 64 h 109"/>
                <a:gd name="T2" fmla="*/ 90 w 98"/>
                <a:gd name="T3" fmla="*/ 31 h 109"/>
                <a:gd name="T4" fmla="*/ 26 w 98"/>
                <a:gd name="T5" fmla="*/ 10 h 109"/>
                <a:gd name="T6" fmla="*/ 0 w 98"/>
                <a:gd name="T7" fmla="*/ 49 h 109"/>
                <a:gd name="T8" fmla="*/ 21 w 98"/>
                <a:gd name="T9" fmla="*/ 92 h 109"/>
                <a:gd name="T10" fmla="*/ 64 w 98"/>
                <a:gd name="T11" fmla="*/ 101 h 109"/>
                <a:gd name="T12" fmla="*/ 96 w 98"/>
                <a:gd name="T13" fmla="*/ 64 h 109"/>
                <a:gd name="T14" fmla="*/ 29 w 98"/>
                <a:gd name="T15" fmla="*/ 31 h 109"/>
                <a:gd name="T16" fmla="*/ 57 w 98"/>
                <a:gd name="T17" fmla="*/ 24 h 109"/>
                <a:gd name="T18" fmla="*/ 35 w 98"/>
                <a:gd name="T19" fmla="*/ 39 h 109"/>
                <a:gd name="T20" fmla="*/ 24 w 98"/>
                <a:gd name="T21" fmla="*/ 58 h 109"/>
                <a:gd name="T22" fmla="*/ 29 w 98"/>
                <a:gd name="T23" fmla="*/ 3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8" h="109">
                  <a:moveTo>
                    <a:pt x="96" y="64"/>
                  </a:moveTo>
                  <a:cubicBezTo>
                    <a:pt x="98" y="53"/>
                    <a:pt x="97" y="40"/>
                    <a:pt x="90" y="31"/>
                  </a:cubicBezTo>
                  <a:cubicBezTo>
                    <a:pt x="81" y="9"/>
                    <a:pt x="48" y="0"/>
                    <a:pt x="26" y="10"/>
                  </a:cubicBezTo>
                  <a:cubicBezTo>
                    <a:pt x="11" y="17"/>
                    <a:pt x="0" y="32"/>
                    <a:pt x="0" y="49"/>
                  </a:cubicBezTo>
                  <a:cubicBezTo>
                    <a:pt x="0" y="66"/>
                    <a:pt x="10" y="81"/>
                    <a:pt x="21" y="92"/>
                  </a:cubicBezTo>
                  <a:cubicBezTo>
                    <a:pt x="33" y="104"/>
                    <a:pt x="49" y="109"/>
                    <a:pt x="64" y="101"/>
                  </a:cubicBezTo>
                  <a:cubicBezTo>
                    <a:pt x="79" y="93"/>
                    <a:pt x="92" y="80"/>
                    <a:pt x="96" y="64"/>
                  </a:cubicBezTo>
                  <a:close/>
                  <a:moveTo>
                    <a:pt x="29" y="31"/>
                  </a:moveTo>
                  <a:cubicBezTo>
                    <a:pt x="37" y="23"/>
                    <a:pt x="47" y="21"/>
                    <a:pt x="57" y="24"/>
                  </a:cubicBezTo>
                  <a:cubicBezTo>
                    <a:pt x="48" y="27"/>
                    <a:pt x="41" y="33"/>
                    <a:pt x="35" y="39"/>
                  </a:cubicBezTo>
                  <a:cubicBezTo>
                    <a:pt x="30" y="44"/>
                    <a:pt x="25" y="51"/>
                    <a:pt x="24" y="58"/>
                  </a:cubicBezTo>
                  <a:cubicBezTo>
                    <a:pt x="20" y="49"/>
                    <a:pt x="21" y="39"/>
                    <a:pt x="29" y="31"/>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191"/>
            <p:cNvSpPr>
              <a:spLocks/>
            </p:cNvSpPr>
            <p:nvPr/>
          </p:nvSpPr>
          <p:spPr bwMode="auto">
            <a:xfrm>
              <a:off x="5605463" y="5759451"/>
              <a:ext cx="436563" cy="577850"/>
            </a:xfrm>
            <a:custGeom>
              <a:avLst/>
              <a:gdLst>
                <a:gd name="T0" fmla="*/ 162 w 166"/>
                <a:gd name="T1" fmla="*/ 96 h 221"/>
                <a:gd name="T2" fmla="*/ 78 w 166"/>
                <a:gd name="T3" fmla="*/ 178 h 221"/>
                <a:gd name="T4" fmla="*/ 79 w 166"/>
                <a:gd name="T5" fmla="*/ 171 h 221"/>
                <a:gd name="T6" fmla="*/ 82 w 166"/>
                <a:gd name="T7" fmla="*/ 138 h 221"/>
                <a:gd name="T8" fmla="*/ 84 w 166"/>
                <a:gd name="T9" fmla="*/ 136 h 221"/>
                <a:gd name="T10" fmla="*/ 115 w 166"/>
                <a:gd name="T11" fmla="*/ 85 h 221"/>
                <a:gd name="T12" fmla="*/ 118 w 166"/>
                <a:gd name="T13" fmla="*/ 85 h 221"/>
                <a:gd name="T14" fmla="*/ 131 w 166"/>
                <a:gd name="T15" fmla="*/ 75 h 221"/>
                <a:gd name="T16" fmla="*/ 124 w 166"/>
                <a:gd name="T17" fmla="*/ 57 h 221"/>
                <a:gd name="T18" fmla="*/ 118 w 166"/>
                <a:gd name="T19" fmla="*/ 58 h 221"/>
                <a:gd name="T20" fmla="*/ 117 w 166"/>
                <a:gd name="T21" fmla="*/ 60 h 221"/>
                <a:gd name="T22" fmla="*/ 116 w 166"/>
                <a:gd name="T23" fmla="*/ 61 h 221"/>
                <a:gd name="T24" fmla="*/ 108 w 166"/>
                <a:gd name="T25" fmla="*/ 79 h 221"/>
                <a:gd name="T26" fmla="*/ 108 w 166"/>
                <a:gd name="T27" fmla="*/ 81 h 221"/>
                <a:gd name="T28" fmla="*/ 95 w 166"/>
                <a:gd name="T29" fmla="*/ 99 h 221"/>
                <a:gd name="T30" fmla="*/ 82 w 166"/>
                <a:gd name="T31" fmla="*/ 123 h 221"/>
                <a:gd name="T32" fmla="*/ 82 w 166"/>
                <a:gd name="T33" fmla="*/ 120 h 221"/>
                <a:gd name="T34" fmla="*/ 76 w 166"/>
                <a:gd name="T35" fmla="*/ 69 h 221"/>
                <a:gd name="T36" fmla="*/ 66 w 166"/>
                <a:gd name="T37" fmla="*/ 29 h 221"/>
                <a:gd name="T38" fmla="*/ 67 w 166"/>
                <a:gd name="T39" fmla="*/ 28 h 221"/>
                <a:gd name="T40" fmla="*/ 71 w 166"/>
                <a:gd name="T41" fmla="*/ 3 h 221"/>
                <a:gd name="T42" fmla="*/ 66 w 166"/>
                <a:gd name="T43" fmla="*/ 1 h 221"/>
                <a:gd name="T44" fmla="*/ 54 w 166"/>
                <a:gd name="T45" fmla="*/ 6 h 221"/>
                <a:gd name="T46" fmla="*/ 52 w 166"/>
                <a:gd name="T47" fmla="*/ 9 h 221"/>
                <a:gd name="T48" fmla="*/ 51 w 166"/>
                <a:gd name="T49" fmla="*/ 12 h 221"/>
                <a:gd name="T50" fmla="*/ 54 w 166"/>
                <a:gd name="T51" fmla="*/ 21 h 221"/>
                <a:gd name="T52" fmla="*/ 57 w 166"/>
                <a:gd name="T53" fmla="*/ 28 h 221"/>
                <a:gd name="T54" fmla="*/ 60 w 166"/>
                <a:gd name="T55" fmla="*/ 30 h 221"/>
                <a:gd name="T56" fmla="*/ 70 w 166"/>
                <a:gd name="T57" fmla="*/ 73 h 221"/>
                <a:gd name="T58" fmla="*/ 75 w 166"/>
                <a:gd name="T59" fmla="*/ 120 h 221"/>
                <a:gd name="T60" fmla="*/ 73 w 166"/>
                <a:gd name="T61" fmla="*/ 169 h 221"/>
                <a:gd name="T62" fmla="*/ 70 w 166"/>
                <a:gd name="T63" fmla="*/ 187 h 221"/>
                <a:gd name="T64" fmla="*/ 11 w 166"/>
                <a:gd name="T65" fmla="*/ 51 h 221"/>
                <a:gd name="T66" fmla="*/ 2 w 166"/>
                <a:gd name="T67" fmla="*/ 40 h 221"/>
                <a:gd name="T68" fmla="*/ 12 w 166"/>
                <a:gd name="T69" fmla="*/ 126 h 221"/>
                <a:gd name="T70" fmla="*/ 63 w 166"/>
                <a:gd name="T71" fmla="*/ 205 h 221"/>
                <a:gd name="T72" fmla="*/ 65 w 166"/>
                <a:gd name="T73" fmla="*/ 206 h 221"/>
                <a:gd name="T74" fmla="*/ 65 w 166"/>
                <a:gd name="T75" fmla="*/ 206 h 221"/>
                <a:gd name="T76" fmla="*/ 66 w 166"/>
                <a:gd name="T77" fmla="*/ 209 h 221"/>
                <a:gd name="T78" fmla="*/ 64 w 166"/>
                <a:gd name="T79" fmla="*/ 218 h 221"/>
                <a:gd name="T80" fmla="*/ 68 w 166"/>
                <a:gd name="T81" fmla="*/ 219 h 221"/>
                <a:gd name="T82" fmla="*/ 72 w 166"/>
                <a:gd name="T83" fmla="*/ 208 h 221"/>
                <a:gd name="T84" fmla="*/ 135 w 166"/>
                <a:gd name="T85" fmla="*/ 164 h 221"/>
                <a:gd name="T86" fmla="*/ 162 w 166"/>
                <a:gd name="T87" fmla="*/ 96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6" h="221">
                  <a:moveTo>
                    <a:pt x="162" y="96"/>
                  </a:moveTo>
                  <a:cubicBezTo>
                    <a:pt x="161" y="94"/>
                    <a:pt x="97" y="144"/>
                    <a:pt x="78" y="178"/>
                  </a:cubicBezTo>
                  <a:cubicBezTo>
                    <a:pt x="79" y="176"/>
                    <a:pt x="79" y="173"/>
                    <a:pt x="79" y="171"/>
                  </a:cubicBezTo>
                  <a:cubicBezTo>
                    <a:pt x="81" y="160"/>
                    <a:pt x="81" y="149"/>
                    <a:pt x="82" y="138"/>
                  </a:cubicBezTo>
                  <a:cubicBezTo>
                    <a:pt x="83" y="138"/>
                    <a:pt x="83" y="137"/>
                    <a:pt x="84" y="136"/>
                  </a:cubicBezTo>
                  <a:cubicBezTo>
                    <a:pt x="92" y="119"/>
                    <a:pt x="102" y="100"/>
                    <a:pt x="115" y="85"/>
                  </a:cubicBezTo>
                  <a:cubicBezTo>
                    <a:pt x="116" y="85"/>
                    <a:pt x="117" y="85"/>
                    <a:pt x="118" y="85"/>
                  </a:cubicBezTo>
                  <a:cubicBezTo>
                    <a:pt x="123" y="85"/>
                    <a:pt x="129" y="79"/>
                    <a:pt x="131" y="75"/>
                  </a:cubicBezTo>
                  <a:cubicBezTo>
                    <a:pt x="133" y="69"/>
                    <a:pt x="127" y="62"/>
                    <a:pt x="124" y="57"/>
                  </a:cubicBezTo>
                  <a:cubicBezTo>
                    <a:pt x="122" y="55"/>
                    <a:pt x="119" y="56"/>
                    <a:pt x="118" y="58"/>
                  </a:cubicBezTo>
                  <a:cubicBezTo>
                    <a:pt x="118" y="59"/>
                    <a:pt x="117" y="60"/>
                    <a:pt x="117" y="60"/>
                  </a:cubicBezTo>
                  <a:cubicBezTo>
                    <a:pt x="117" y="60"/>
                    <a:pt x="116" y="61"/>
                    <a:pt x="116" y="61"/>
                  </a:cubicBezTo>
                  <a:cubicBezTo>
                    <a:pt x="112" y="65"/>
                    <a:pt x="106" y="72"/>
                    <a:pt x="108" y="79"/>
                  </a:cubicBezTo>
                  <a:cubicBezTo>
                    <a:pt x="108" y="80"/>
                    <a:pt x="108" y="80"/>
                    <a:pt x="108" y="81"/>
                  </a:cubicBezTo>
                  <a:cubicBezTo>
                    <a:pt x="104" y="87"/>
                    <a:pt x="99" y="93"/>
                    <a:pt x="95" y="99"/>
                  </a:cubicBezTo>
                  <a:cubicBezTo>
                    <a:pt x="91" y="106"/>
                    <a:pt x="86" y="114"/>
                    <a:pt x="82" y="123"/>
                  </a:cubicBezTo>
                  <a:cubicBezTo>
                    <a:pt x="82" y="122"/>
                    <a:pt x="82" y="121"/>
                    <a:pt x="82" y="120"/>
                  </a:cubicBezTo>
                  <a:cubicBezTo>
                    <a:pt x="81" y="103"/>
                    <a:pt x="80" y="86"/>
                    <a:pt x="76" y="69"/>
                  </a:cubicBezTo>
                  <a:cubicBezTo>
                    <a:pt x="74" y="56"/>
                    <a:pt x="71" y="42"/>
                    <a:pt x="66" y="29"/>
                  </a:cubicBezTo>
                  <a:cubicBezTo>
                    <a:pt x="66" y="29"/>
                    <a:pt x="67" y="29"/>
                    <a:pt x="67" y="28"/>
                  </a:cubicBezTo>
                  <a:cubicBezTo>
                    <a:pt x="73" y="22"/>
                    <a:pt x="73" y="10"/>
                    <a:pt x="71" y="3"/>
                  </a:cubicBezTo>
                  <a:cubicBezTo>
                    <a:pt x="71" y="1"/>
                    <a:pt x="68" y="0"/>
                    <a:pt x="66" y="1"/>
                  </a:cubicBezTo>
                  <a:cubicBezTo>
                    <a:pt x="62" y="2"/>
                    <a:pt x="58" y="4"/>
                    <a:pt x="54" y="6"/>
                  </a:cubicBezTo>
                  <a:cubicBezTo>
                    <a:pt x="53" y="6"/>
                    <a:pt x="52" y="7"/>
                    <a:pt x="52" y="9"/>
                  </a:cubicBezTo>
                  <a:cubicBezTo>
                    <a:pt x="51" y="9"/>
                    <a:pt x="50" y="11"/>
                    <a:pt x="51" y="12"/>
                  </a:cubicBezTo>
                  <a:cubicBezTo>
                    <a:pt x="52" y="15"/>
                    <a:pt x="53" y="18"/>
                    <a:pt x="54" y="21"/>
                  </a:cubicBezTo>
                  <a:cubicBezTo>
                    <a:pt x="55" y="23"/>
                    <a:pt x="56" y="26"/>
                    <a:pt x="57" y="28"/>
                  </a:cubicBezTo>
                  <a:cubicBezTo>
                    <a:pt x="58" y="29"/>
                    <a:pt x="59" y="30"/>
                    <a:pt x="60" y="30"/>
                  </a:cubicBezTo>
                  <a:cubicBezTo>
                    <a:pt x="63" y="44"/>
                    <a:pt x="68" y="58"/>
                    <a:pt x="70" y="73"/>
                  </a:cubicBezTo>
                  <a:cubicBezTo>
                    <a:pt x="73" y="88"/>
                    <a:pt x="75" y="104"/>
                    <a:pt x="75" y="120"/>
                  </a:cubicBezTo>
                  <a:cubicBezTo>
                    <a:pt x="76" y="136"/>
                    <a:pt x="75" y="152"/>
                    <a:pt x="73" y="169"/>
                  </a:cubicBezTo>
                  <a:cubicBezTo>
                    <a:pt x="72" y="175"/>
                    <a:pt x="71" y="181"/>
                    <a:pt x="70" y="187"/>
                  </a:cubicBezTo>
                  <a:cubicBezTo>
                    <a:pt x="62" y="138"/>
                    <a:pt x="42" y="90"/>
                    <a:pt x="11" y="51"/>
                  </a:cubicBezTo>
                  <a:cubicBezTo>
                    <a:pt x="11" y="51"/>
                    <a:pt x="4" y="43"/>
                    <a:pt x="2" y="40"/>
                  </a:cubicBezTo>
                  <a:cubicBezTo>
                    <a:pt x="0" y="37"/>
                    <a:pt x="4" y="103"/>
                    <a:pt x="12" y="126"/>
                  </a:cubicBezTo>
                  <a:cubicBezTo>
                    <a:pt x="23" y="154"/>
                    <a:pt x="40" y="185"/>
                    <a:pt x="63" y="205"/>
                  </a:cubicBezTo>
                  <a:cubicBezTo>
                    <a:pt x="63" y="206"/>
                    <a:pt x="64" y="206"/>
                    <a:pt x="65" y="206"/>
                  </a:cubicBezTo>
                  <a:cubicBezTo>
                    <a:pt x="65" y="206"/>
                    <a:pt x="65" y="206"/>
                    <a:pt x="65" y="206"/>
                  </a:cubicBezTo>
                  <a:cubicBezTo>
                    <a:pt x="64" y="207"/>
                    <a:pt x="65" y="208"/>
                    <a:pt x="66" y="209"/>
                  </a:cubicBezTo>
                  <a:cubicBezTo>
                    <a:pt x="65" y="212"/>
                    <a:pt x="65" y="215"/>
                    <a:pt x="64" y="218"/>
                  </a:cubicBezTo>
                  <a:cubicBezTo>
                    <a:pt x="64" y="220"/>
                    <a:pt x="67" y="221"/>
                    <a:pt x="68" y="219"/>
                  </a:cubicBezTo>
                  <a:cubicBezTo>
                    <a:pt x="69" y="215"/>
                    <a:pt x="71" y="212"/>
                    <a:pt x="72" y="208"/>
                  </a:cubicBezTo>
                  <a:cubicBezTo>
                    <a:pt x="97" y="200"/>
                    <a:pt x="120" y="185"/>
                    <a:pt x="135" y="164"/>
                  </a:cubicBezTo>
                  <a:cubicBezTo>
                    <a:pt x="149" y="145"/>
                    <a:pt x="166" y="121"/>
                    <a:pt x="162" y="96"/>
                  </a:cubicBezTo>
                  <a:close/>
                </a:path>
              </a:pathLst>
            </a:custGeom>
            <a:solidFill>
              <a:schemeClr val="accent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192"/>
            <p:cNvSpPr>
              <a:spLocks/>
            </p:cNvSpPr>
            <p:nvPr/>
          </p:nvSpPr>
          <p:spPr bwMode="auto">
            <a:xfrm>
              <a:off x="5626100" y="5562601"/>
              <a:ext cx="123825" cy="144463"/>
            </a:xfrm>
            <a:custGeom>
              <a:avLst/>
              <a:gdLst>
                <a:gd name="T0" fmla="*/ 26 w 47"/>
                <a:gd name="T1" fmla="*/ 48 h 55"/>
                <a:gd name="T2" fmla="*/ 23 w 47"/>
                <a:gd name="T3" fmla="*/ 44 h 55"/>
                <a:gd name="T4" fmla="*/ 33 w 47"/>
                <a:gd name="T5" fmla="*/ 36 h 55"/>
                <a:gd name="T6" fmla="*/ 39 w 47"/>
                <a:gd name="T7" fmla="*/ 26 h 55"/>
                <a:gd name="T8" fmla="*/ 42 w 47"/>
                <a:gd name="T9" fmla="*/ 16 h 55"/>
                <a:gd name="T10" fmla="*/ 45 w 47"/>
                <a:gd name="T11" fmla="*/ 14 h 55"/>
                <a:gd name="T12" fmla="*/ 46 w 47"/>
                <a:gd name="T13" fmla="*/ 11 h 55"/>
                <a:gd name="T14" fmla="*/ 40 w 47"/>
                <a:gd name="T15" fmla="*/ 7 h 55"/>
                <a:gd name="T16" fmla="*/ 12 w 47"/>
                <a:gd name="T17" fmla="*/ 18 h 55"/>
                <a:gd name="T18" fmla="*/ 7 w 47"/>
                <a:gd name="T19" fmla="*/ 45 h 55"/>
                <a:gd name="T20" fmla="*/ 13 w 47"/>
                <a:gd name="T21" fmla="*/ 49 h 55"/>
                <a:gd name="T22" fmla="*/ 26 w 47"/>
                <a:gd name="T23" fmla="*/ 4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 h="55">
                  <a:moveTo>
                    <a:pt x="26" y="48"/>
                  </a:moveTo>
                  <a:cubicBezTo>
                    <a:pt x="27" y="46"/>
                    <a:pt x="25" y="44"/>
                    <a:pt x="23" y="44"/>
                  </a:cubicBezTo>
                  <a:cubicBezTo>
                    <a:pt x="27" y="42"/>
                    <a:pt x="30" y="38"/>
                    <a:pt x="33" y="36"/>
                  </a:cubicBezTo>
                  <a:cubicBezTo>
                    <a:pt x="36" y="33"/>
                    <a:pt x="38" y="30"/>
                    <a:pt x="39" y="26"/>
                  </a:cubicBezTo>
                  <a:cubicBezTo>
                    <a:pt x="41" y="23"/>
                    <a:pt x="42" y="19"/>
                    <a:pt x="42" y="16"/>
                  </a:cubicBezTo>
                  <a:cubicBezTo>
                    <a:pt x="43" y="15"/>
                    <a:pt x="44" y="15"/>
                    <a:pt x="45" y="14"/>
                  </a:cubicBezTo>
                  <a:cubicBezTo>
                    <a:pt x="47" y="13"/>
                    <a:pt x="46" y="12"/>
                    <a:pt x="46" y="11"/>
                  </a:cubicBezTo>
                  <a:cubicBezTo>
                    <a:pt x="44" y="9"/>
                    <a:pt x="42" y="7"/>
                    <a:pt x="40" y="7"/>
                  </a:cubicBezTo>
                  <a:cubicBezTo>
                    <a:pt x="33" y="0"/>
                    <a:pt x="17" y="13"/>
                    <a:pt x="12" y="18"/>
                  </a:cubicBezTo>
                  <a:cubicBezTo>
                    <a:pt x="8" y="24"/>
                    <a:pt x="0" y="40"/>
                    <a:pt x="7" y="45"/>
                  </a:cubicBezTo>
                  <a:cubicBezTo>
                    <a:pt x="8" y="49"/>
                    <a:pt x="10" y="50"/>
                    <a:pt x="13" y="49"/>
                  </a:cubicBezTo>
                  <a:cubicBezTo>
                    <a:pt x="16" y="54"/>
                    <a:pt x="23" y="55"/>
                    <a:pt x="26" y="48"/>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Freeform 193"/>
            <p:cNvSpPr>
              <a:spLocks noEditPoints="1"/>
            </p:cNvSpPr>
            <p:nvPr/>
          </p:nvSpPr>
          <p:spPr bwMode="auto">
            <a:xfrm>
              <a:off x="5938838" y="5743576"/>
              <a:ext cx="134938" cy="117475"/>
            </a:xfrm>
            <a:custGeom>
              <a:avLst/>
              <a:gdLst>
                <a:gd name="T0" fmla="*/ 39 w 51"/>
                <a:gd name="T1" fmla="*/ 8 h 45"/>
                <a:gd name="T2" fmla="*/ 39 w 51"/>
                <a:gd name="T3" fmla="*/ 8 h 45"/>
                <a:gd name="T4" fmla="*/ 47 w 51"/>
                <a:gd name="T5" fmla="*/ 11 h 45"/>
                <a:gd name="T6" fmla="*/ 50 w 51"/>
                <a:gd name="T7" fmla="*/ 8 h 45"/>
                <a:gd name="T8" fmla="*/ 29 w 51"/>
                <a:gd name="T9" fmla="*/ 6 h 45"/>
                <a:gd name="T10" fmla="*/ 16 w 51"/>
                <a:gd name="T11" fmla="*/ 12 h 45"/>
                <a:gd name="T12" fmla="*/ 2 w 51"/>
                <a:gd name="T13" fmla="*/ 29 h 45"/>
                <a:gd name="T14" fmla="*/ 13 w 51"/>
                <a:gd name="T15" fmla="*/ 40 h 45"/>
                <a:gd name="T16" fmla="*/ 39 w 51"/>
                <a:gd name="T17" fmla="*/ 8 h 45"/>
                <a:gd name="T18" fmla="*/ 10 w 51"/>
                <a:gd name="T19" fmla="*/ 33 h 45"/>
                <a:gd name="T20" fmla="*/ 10 w 51"/>
                <a:gd name="T21" fmla="*/ 32 h 45"/>
                <a:gd name="T22" fmla="*/ 29 w 51"/>
                <a:gd name="T23" fmla="*/ 13 h 45"/>
                <a:gd name="T24" fmla="*/ 19 w 51"/>
                <a:gd name="T25" fmla="*/ 26 h 45"/>
                <a:gd name="T26" fmla="*/ 10 w 51"/>
                <a:gd name="T27" fmla="*/ 3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 h="45">
                  <a:moveTo>
                    <a:pt x="39" y="8"/>
                  </a:moveTo>
                  <a:cubicBezTo>
                    <a:pt x="39" y="8"/>
                    <a:pt x="39" y="8"/>
                    <a:pt x="39" y="8"/>
                  </a:cubicBezTo>
                  <a:cubicBezTo>
                    <a:pt x="42" y="8"/>
                    <a:pt x="45" y="9"/>
                    <a:pt x="47" y="11"/>
                  </a:cubicBezTo>
                  <a:cubicBezTo>
                    <a:pt x="48" y="13"/>
                    <a:pt x="51" y="10"/>
                    <a:pt x="50" y="8"/>
                  </a:cubicBezTo>
                  <a:cubicBezTo>
                    <a:pt x="46" y="0"/>
                    <a:pt x="36" y="3"/>
                    <a:pt x="29" y="6"/>
                  </a:cubicBezTo>
                  <a:cubicBezTo>
                    <a:pt x="24" y="7"/>
                    <a:pt x="20" y="9"/>
                    <a:pt x="16" y="12"/>
                  </a:cubicBezTo>
                  <a:cubicBezTo>
                    <a:pt x="10" y="16"/>
                    <a:pt x="5" y="22"/>
                    <a:pt x="2" y="29"/>
                  </a:cubicBezTo>
                  <a:cubicBezTo>
                    <a:pt x="0" y="38"/>
                    <a:pt x="4" y="45"/>
                    <a:pt x="13" y="40"/>
                  </a:cubicBezTo>
                  <a:cubicBezTo>
                    <a:pt x="25" y="33"/>
                    <a:pt x="34" y="21"/>
                    <a:pt x="39" y="8"/>
                  </a:cubicBezTo>
                  <a:close/>
                  <a:moveTo>
                    <a:pt x="10" y="33"/>
                  </a:moveTo>
                  <a:cubicBezTo>
                    <a:pt x="10" y="33"/>
                    <a:pt x="10" y="32"/>
                    <a:pt x="10" y="32"/>
                  </a:cubicBezTo>
                  <a:cubicBezTo>
                    <a:pt x="15" y="23"/>
                    <a:pt x="20" y="16"/>
                    <a:pt x="29" y="13"/>
                  </a:cubicBezTo>
                  <a:cubicBezTo>
                    <a:pt x="27" y="18"/>
                    <a:pt x="23" y="22"/>
                    <a:pt x="19" y="26"/>
                  </a:cubicBezTo>
                  <a:cubicBezTo>
                    <a:pt x="16" y="29"/>
                    <a:pt x="11" y="33"/>
                    <a:pt x="10" y="33"/>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194"/>
            <p:cNvSpPr>
              <a:spLocks/>
            </p:cNvSpPr>
            <p:nvPr/>
          </p:nvSpPr>
          <p:spPr bwMode="auto">
            <a:xfrm>
              <a:off x="5634038" y="5546726"/>
              <a:ext cx="68263" cy="63500"/>
            </a:xfrm>
            <a:custGeom>
              <a:avLst/>
              <a:gdLst>
                <a:gd name="T0" fmla="*/ 23 w 26"/>
                <a:gd name="T1" fmla="*/ 4 h 24"/>
                <a:gd name="T2" fmla="*/ 13 w 26"/>
                <a:gd name="T3" fmla="*/ 2 h 24"/>
                <a:gd name="T4" fmla="*/ 4 w 26"/>
                <a:gd name="T5" fmla="*/ 7 h 24"/>
                <a:gd name="T6" fmla="*/ 2 w 26"/>
                <a:gd name="T7" fmla="*/ 18 h 24"/>
                <a:gd name="T8" fmla="*/ 12 w 26"/>
                <a:gd name="T9" fmla="*/ 22 h 24"/>
                <a:gd name="T10" fmla="*/ 15 w 26"/>
                <a:gd name="T11" fmla="*/ 21 h 24"/>
                <a:gd name="T12" fmla="*/ 18 w 26"/>
                <a:gd name="T13" fmla="*/ 20 h 24"/>
                <a:gd name="T14" fmla="*/ 24 w 26"/>
                <a:gd name="T15" fmla="*/ 14 h 24"/>
                <a:gd name="T16" fmla="*/ 23 w 26"/>
                <a:gd name="T17"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24">
                  <a:moveTo>
                    <a:pt x="23" y="4"/>
                  </a:moveTo>
                  <a:cubicBezTo>
                    <a:pt x="21" y="1"/>
                    <a:pt x="16" y="0"/>
                    <a:pt x="13" y="2"/>
                  </a:cubicBezTo>
                  <a:cubicBezTo>
                    <a:pt x="10" y="3"/>
                    <a:pt x="6" y="5"/>
                    <a:pt x="4" y="7"/>
                  </a:cubicBezTo>
                  <a:cubicBezTo>
                    <a:pt x="1" y="10"/>
                    <a:pt x="0" y="14"/>
                    <a:pt x="2" y="18"/>
                  </a:cubicBezTo>
                  <a:cubicBezTo>
                    <a:pt x="4" y="21"/>
                    <a:pt x="8" y="24"/>
                    <a:pt x="12" y="22"/>
                  </a:cubicBezTo>
                  <a:cubicBezTo>
                    <a:pt x="13" y="22"/>
                    <a:pt x="14" y="22"/>
                    <a:pt x="15" y="21"/>
                  </a:cubicBezTo>
                  <a:cubicBezTo>
                    <a:pt x="16" y="21"/>
                    <a:pt x="17" y="21"/>
                    <a:pt x="18" y="20"/>
                  </a:cubicBezTo>
                  <a:cubicBezTo>
                    <a:pt x="21" y="19"/>
                    <a:pt x="23" y="17"/>
                    <a:pt x="24" y="14"/>
                  </a:cubicBezTo>
                  <a:cubicBezTo>
                    <a:pt x="26" y="11"/>
                    <a:pt x="26" y="6"/>
                    <a:pt x="23" y="4"/>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195"/>
            <p:cNvSpPr>
              <a:spLocks/>
            </p:cNvSpPr>
            <p:nvPr/>
          </p:nvSpPr>
          <p:spPr bwMode="auto">
            <a:xfrm>
              <a:off x="6073775" y="5737226"/>
              <a:ext cx="60325" cy="66675"/>
            </a:xfrm>
            <a:custGeom>
              <a:avLst/>
              <a:gdLst>
                <a:gd name="T0" fmla="*/ 21 w 23"/>
                <a:gd name="T1" fmla="*/ 13 h 25"/>
                <a:gd name="T2" fmla="*/ 18 w 23"/>
                <a:gd name="T3" fmla="*/ 7 h 25"/>
                <a:gd name="T4" fmla="*/ 15 w 23"/>
                <a:gd name="T5" fmla="*/ 3 h 25"/>
                <a:gd name="T6" fmla="*/ 4 w 23"/>
                <a:gd name="T7" fmla="*/ 3 h 25"/>
                <a:gd name="T8" fmla="*/ 1 w 23"/>
                <a:gd name="T9" fmla="*/ 12 h 25"/>
                <a:gd name="T10" fmla="*/ 3 w 23"/>
                <a:gd name="T11" fmla="*/ 15 h 25"/>
                <a:gd name="T12" fmla="*/ 3 w 23"/>
                <a:gd name="T13" fmla="*/ 15 h 25"/>
                <a:gd name="T14" fmla="*/ 6 w 23"/>
                <a:gd name="T15" fmla="*/ 21 h 25"/>
                <a:gd name="T16" fmla="*/ 6 w 23"/>
                <a:gd name="T17" fmla="*/ 21 h 25"/>
                <a:gd name="T18" fmla="*/ 11 w 23"/>
                <a:gd name="T19" fmla="*/ 24 h 25"/>
                <a:gd name="T20" fmla="*/ 21 w 23"/>
                <a:gd name="T21" fmla="*/ 1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25">
                  <a:moveTo>
                    <a:pt x="21" y="13"/>
                  </a:moveTo>
                  <a:cubicBezTo>
                    <a:pt x="21" y="10"/>
                    <a:pt x="19" y="8"/>
                    <a:pt x="18" y="7"/>
                  </a:cubicBezTo>
                  <a:cubicBezTo>
                    <a:pt x="17" y="5"/>
                    <a:pt x="16" y="4"/>
                    <a:pt x="15" y="3"/>
                  </a:cubicBezTo>
                  <a:cubicBezTo>
                    <a:pt x="12" y="1"/>
                    <a:pt x="8" y="0"/>
                    <a:pt x="4" y="3"/>
                  </a:cubicBezTo>
                  <a:cubicBezTo>
                    <a:pt x="2" y="5"/>
                    <a:pt x="0" y="8"/>
                    <a:pt x="1" y="12"/>
                  </a:cubicBezTo>
                  <a:cubicBezTo>
                    <a:pt x="1" y="13"/>
                    <a:pt x="2" y="14"/>
                    <a:pt x="3" y="15"/>
                  </a:cubicBezTo>
                  <a:cubicBezTo>
                    <a:pt x="3" y="15"/>
                    <a:pt x="3" y="15"/>
                    <a:pt x="3" y="15"/>
                  </a:cubicBezTo>
                  <a:cubicBezTo>
                    <a:pt x="3" y="17"/>
                    <a:pt x="4" y="20"/>
                    <a:pt x="6" y="21"/>
                  </a:cubicBezTo>
                  <a:cubicBezTo>
                    <a:pt x="6" y="21"/>
                    <a:pt x="6" y="21"/>
                    <a:pt x="6" y="21"/>
                  </a:cubicBezTo>
                  <a:cubicBezTo>
                    <a:pt x="7" y="22"/>
                    <a:pt x="9" y="23"/>
                    <a:pt x="11" y="24"/>
                  </a:cubicBezTo>
                  <a:cubicBezTo>
                    <a:pt x="17" y="25"/>
                    <a:pt x="23" y="19"/>
                    <a:pt x="21" y="13"/>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196"/>
            <p:cNvSpPr>
              <a:spLocks/>
            </p:cNvSpPr>
            <p:nvPr/>
          </p:nvSpPr>
          <p:spPr bwMode="auto">
            <a:xfrm>
              <a:off x="5600700" y="5591176"/>
              <a:ext cx="101600" cy="177800"/>
            </a:xfrm>
            <a:custGeom>
              <a:avLst/>
              <a:gdLst>
                <a:gd name="T0" fmla="*/ 39 w 39"/>
                <a:gd name="T1" fmla="*/ 67 h 68"/>
                <a:gd name="T2" fmla="*/ 10 w 39"/>
                <a:gd name="T3" fmla="*/ 42 h 68"/>
                <a:gd name="T4" fmla="*/ 8 w 39"/>
                <a:gd name="T5" fmla="*/ 1 h 68"/>
                <a:gd name="T6" fmla="*/ 7 w 39"/>
                <a:gd name="T7" fmla="*/ 0 h 68"/>
                <a:gd name="T8" fmla="*/ 8 w 39"/>
                <a:gd name="T9" fmla="*/ 43 h 68"/>
                <a:gd name="T10" fmla="*/ 38 w 39"/>
                <a:gd name="T11" fmla="*/ 68 h 68"/>
                <a:gd name="T12" fmla="*/ 39 w 39"/>
                <a:gd name="T13" fmla="*/ 67 h 68"/>
              </a:gdLst>
              <a:ahLst/>
              <a:cxnLst>
                <a:cxn ang="0">
                  <a:pos x="T0" y="T1"/>
                </a:cxn>
                <a:cxn ang="0">
                  <a:pos x="T2" y="T3"/>
                </a:cxn>
                <a:cxn ang="0">
                  <a:pos x="T4" y="T5"/>
                </a:cxn>
                <a:cxn ang="0">
                  <a:pos x="T6" y="T7"/>
                </a:cxn>
                <a:cxn ang="0">
                  <a:pos x="T8" y="T9"/>
                </a:cxn>
                <a:cxn ang="0">
                  <a:pos x="T10" y="T11"/>
                </a:cxn>
                <a:cxn ang="0">
                  <a:pos x="T12" y="T13"/>
                </a:cxn>
              </a:cxnLst>
              <a:rect l="0" t="0" r="r" b="b"/>
              <a:pathLst>
                <a:path w="39" h="68">
                  <a:moveTo>
                    <a:pt x="39" y="67"/>
                  </a:moveTo>
                  <a:cubicBezTo>
                    <a:pt x="27" y="61"/>
                    <a:pt x="17" y="53"/>
                    <a:pt x="10" y="42"/>
                  </a:cubicBezTo>
                  <a:cubicBezTo>
                    <a:pt x="2" y="28"/>
                    <a:pt x="6" y="15"/>
                    <a:pt x="8" y="1"/>
                  </a:cubicBezTo>
                  <a:cubicBezTo>
                    <a:pt x="9" y="0"/>
                    <a:pt x="8" y="0"/>
                    <a:pt x="7" y="0"/>
                  </a:cubicBezTo>
                  <a:cubicBezTo>
                    <a:pt x="1" y="14"/>
                    <a:pt x="0" y="30"/>
                    <a:pt x="8" y="43"/>
                  </a:cubicBezTo>
                  <a:cubicBezTo>
                    <a:pt x="14" y="53"/>
                    <a:pt x="25" y="67"/>
                    <a:pt x="38" y="68"/>
                  </a:cubicBezTo>
                  <a:cubicBezTo>
                    <a:pt x="39" y="68"/>
                    <a:pt x="39" y="67"/>
                    <a:pt x="39" y="67"/>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197"/>
            <p:cNvSpPr>
              <a:spLocks/>
            </p:cNvSpPr>
            <p:nvPr/>
          </p:nvSpPr>
          <p:spPr bwMode="auto">
            <a:xfrm>
              <a:off x="5661025" y="5715001"/>
              <a:ext cx="52388" cy="38100"/>
            </a:xfrm>
            <a:custGeom>
              <a:avLst/>
              <a:gdLst>
                <a:gd name="T0" fmla="*/ 20 w 20"/>
                <a:gd name="T1" fmla="*/ 13 h 15"/>
                <a:gd name="T2" fmla="*/ 11 w 20"/>
                <a:gd name="T3" fmla="*/ 8 h 15"/>
                <a:gd name="T4" fmla="*/ 2 w 20"/>
                <a:gd name="T5" fmla="*/ 0 h 15"/>
                <a:gd name="T6" fmla="*/ 1 w 20"/>
                <a:gd name="T7" fmla="*/ 1 h 15"/>
                <a:gd name="T8" fmla="*/ 9 w 20"/>
                <a:gd name="T9" fmla="*/ 10 h 15"/>
                <a:gd name="T10" fmla="*/ 20 w 20"/>
                <a:gd name="T11" fmla="*/ 14 h 15"/>
                <a:gd name="T12" fmla="*/ 20 w 20"/>
                <a:gd name="T13" fmla="*/ 13 h 15"/>
              </a:gdLst>
              <a:ahLst/>
              <a:cxnLst>
                <a:cxn ang="0">
                  <a:pos x="T0" y="T1"/>
                </a:cxn>
                <a:cxn ang="0">
                  <a:pos x="T2" y="T3"/>
                </a:cxn>
                <a:cxn ang="0">
                  <a:pos x="T4" y="T5"/>
                </a:cxn>
                <a:cxn ang="0">
                  <a:pos x="T6" y="T7"/>
                </a:cxn>
                <a:cxn ang="0">
                  <a:pos x="T8" y="T9"/>
                </a:cxn>
                <a:cxn ang="0">
                  <a:pos x="T10" y="T11"/>
                </a:cxn>
                <a:cxn ang="0">
                  <a:pos x="T12" y="T13"/>
                </a:cxn>
              </a:cxnLst>
              <a:rect l="0" t="0" r="r" b="b"/>
              <a:pathLst>
                <a:path w="20" h="15">
                  <a:moveTo>
                    <a:pt x="20" y="13"/>
                  </a:moveTo>
                  <a:cubicBezTo>
                    <a:pt x="18" y="11"/>
                    <a:pt x="14" y="10"/>
                    <a:pt x="11" y="8"/>
                  </a:cubicBezTo>
                  <a:cubicBezTo>
                    <a:pt x="8" y="6"/>
                    <a:pt x="4" y="3"/>
                    <a:pt x="2" y="0"/>
                  </a:cubicBezTo>
                  <a:cubicBezTo>
                    <a:pt x="1" y="0"/>
                    <a:pt x="0" y="0"/>
                    <a:pt x="1" y="1"/>
                  </a:cubicBezTo>
                  <a:cubicBezTo>
                    <a:pt x="3" y="5"/>
                    <a:pt x="6" y="8"/>
                    <a:pt x="9" y="10"/>
                  </a:cubicBezTo>
                  <a:cubicBezTo>
                    <a:pt x="12" y="12"/>
                    <a:pt x="16" y="15"/>
                    <a:pt x="20" y="14"/>
                  </a:cubicBezTo>
                  <a:cubicBezTo>
                    <a:pt x="20" y="14"/>
                    <a:pt x="20" y="14"/>
                    <a:pt x="20" y="13"/>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98"/>
            <p:cNvSpPr>
              <a:spLocks/>
            </p:cNvSpPr>
            <p:nvPr/>
          </p:nvSpPr>
          <p:spPr bwMode="auto">
            <a:xfrm>
              <a:off x="5784850" y="5586413"/>
              <a:ext cx="61913" cy="161925"/>
            </a:xfrm>
            <a:custGeom>
              <a:avLst/>
              <a:gdLst>
                <a:gd name="T0" fmla="*/ 6 w 24"/>
                <a:gd name="T1" fmla="*/ 0 h 62"/>
                <a:gd name="T2" fmla="*/ 5 w 24"/>
                <a:gd name="T3" fmla="*/ 1 h 62"/>
                <a:gd name="T4" fmla="*/ 14 w 24"/>
                <a:gd name="T5" fmla="*/ 34 h 62"/>
                <a:gd name="T6" fmla="*/ 1 w 24"/>
                <a:gd name="T7" fmla="*/ 60 h 62"/>
                <a:gd name="T8" fmla="*/ 1 w 24"/>
                <a:gd name="T9" fmla="*/ 61 h 62"/>
                <a:gd name="T10" fmla="*/ 6 w 24"/>
                <a:gd name="T11" fmla="*/ 0 h 62"/>
              </a:gdLst>
              <a:ahLst/>
              <a:cxnLst>
                <a:cxn ang="0">
                  <a:pos x="T0" y="T1"/>
                </a:cxn>
                <a:cxn ang="0">
                  <a:pos x="T2" y="T3"/>
                </a:cxn>
                <a:cxn ang="0">
                  <a:pos x="T4" y="T5"/>
                </a:cxn>
                <a:cxn ang="0">
                  <a:pos x="T6" y="T7"/>
                </a:cxn>
                <a:cxn ang="0">
                  <a:pos x="T8" y="T9"/>
                </a:cxn>
                <a:cxn ang="0">
                  <a:pos x="T10" y="T11"/>
                </a:cxn>
              </a:cxnLst>
              <a:rect l="0" t="0" r="r" b="b"/>
              <a:pathLst>
                <a:path w="24" h="62">
                  <a:moveTo>
                    <a:pt x="6" y="0"/>
                  </a:moveTo>
                  <a:cubicBezTo>
                    <a:pt x="5" y="0"/>
                    <a:pt x="4" y="1"/>
                    <a:pt x="5" y="1"/>
                  </a:cubicBezTo>
                  <a:cubicBezTo>
                    <a:pt x="12" y="11"/>
                    <a:pt x="16" y="22"/>
                    <a:pt x="14" y="34"/>
                  </a:cubicBezTo>
                  <a:cubicBezTo>
                    <a:pt x="12" y="45"/>
                    <a:pt x="7" y="52"/>
                    <a:pt x="1" y="60"/>
                  </a:cubicBezTo>
                  <a:cubicBezTo>
                    <a:pt x="0" y="61"/>
                    <a:pt x="1" y="62"/>
                    <a:pt x="1" y="61"/>
                  </a:cubicBezTo>
                  <a:cubicBezTo>
                    <a:pt x="24" y="50"/>
                    <a:pt x="21" y="16"/>
                    <a:pt x="6"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199"/>
            <p:cNvSpPr>
              <a:spLocks/>
            </p:cNvSpPr>
            <p:nvPr/>
          </p:nvSpPr>
          <p:spPr bwMode="auto">
            <a:xfrm>
              <a:off x="5762625" y="5683251"/>
              <a:ext cx="46038" cy="60325"/>
            </a:xfrm>
            <a:custGeom>
              <a:avLst/>
              <a:gdLst>
                <a:gd name="T0" fmla="*/ 16 w 17"/>
                <a:gd name="T1" fmla="*/ 1 h 23"/>
                <a:gd name="T2" fmla="*/ 15 w 17"/>
                <a:gd name="T3" fmla="*/ 1 h 23"/>
                <a:gd name="T4" fmla="*/ 9 w 17"/>
                <a:gd name="T5" fmla="*/ 12 h 23"/>
                <a:gd name="T6" fmla="*/ 1 w 17"/>
                <a:gd name="T7" fmla="*/ 22 h 23"/>
                <a:gd name="T8" fmla="*/ 2 w 17"/>
                <a:gd name="T9" fmla="*/ 23 h 23"/>
                <a:gd name="T10" fmla="*/ 12 w 17"/>
                <a:gd name="T11" fmla="*/ 13 h 23"/>
                <a:gd name="T12" fmla="*/ 16 w 17"/>
                <a:gd name="T13" fmla="*/ 1 h 23"/>
              </a:gdLst>
              <a:ahLst/>
              <a:cxnLst>
                <a:cxn ang="0">
                  <a:pos x="T0" y="T1"/>
                </a:cxn>
                <a:cxn ang="0">
                  <a:pos x="T2" y="T3"/>
                </a:cxn>
                <a:cxn ang="0">
                  <a:pos x="T4" y="T5"/>
                </a:cxn>
                <a:cxn ang="0">
                  <a:pos x="T6" y="T7"/>
                </a:cxn>
                <a:cxn ang="0">
                  <a:pos x="T8" y="T9"/>
                </a:cxn>
                <a:cxn ang="0">
                  <a:pos x="T10" y="T11"/>
                </a:cxn>
                <a:cxn ang="0">
                  <a:pos x="T12" y="T13"/>
                </a:cxn>
              </a:cxnLst>
              <a:rect l="0" t="0" r="r" b="b"/>
              <a:pathLst>
                <a:path w="17" h="23">
                  <a:moveTo>
                    <a:pt x="16" y="1"/>
                  </a:moveTo>
                  <a:cubicBezTo>
                    <a:pt x="16" y="0"/>
                    <a:pt x="15" y="0"/>
                    <a:pt x="15" y="1"/>
                  </a:cubicBezTo>
                  <a:cubicBezTo>
                    <a:pt x="13" y="5"/>
                    <a:pt x="12" y="9"/>
                    <a:pt x="9" y="12"/>
                  </a:cubicBezTo>
                  <a:cubicBezTo>
                    <a:pt x="6" y="16"/>
                    <a:pt x="3" y="18"/>
                    <a:pt x="1" y="22"/>
                  </a:cubicBezTo>
                  <a:cubicBezTo>
                    <a:pt x="0" y="23"/>
                    <a:pt x="1" y="23"/>
                    <a:pt x="2" y="23"/>
                  </a:cubicBezTo>
                  <a:cubicBezTo>
                    <a:pt x="6" y="21"/>
                    <a:pt x="10" y="17"/>
                    <a:pt x="12" y="13"/>
                  </a:cubicBezTo>
                  <a:cubicBezTo>
                    <a:pt x="15" y="9"/>
                    <a:pt x="17" y="5"/>
                    <a:pt x="16"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200"/>
            <p:cNvSpPr>
              <a:spLocks/>
            </p:cNvSpPr>
            <p:nvPr/>
          </p:nvSpPr>
          <p:spPr bwMode="auto">
            <a:xfrm>
              <a:off x="5902325" y="5737226"/>
              <a:ext cx="87313" cy="155575"/>
            </a:xfrm>
            <a:custGeom>
              <a:avLst/>
              <a:gdLst>
                <a:gd name="T0" fmla="*/ 31 w 33"/>
                <a:gd name="T1" fmla="*/ 0 h 59"/>
                <a:gd name="T2" fmla="*/ 7 w 33"/>
                <a:gd name="T3" fmla="*/ 26 h 59"/>
                <a:gd name="T4" fmla="*/ 7 w 33"/>
                <a:gd name="T5" fmla="*/ 58 h 59"/>
                <a:gd name="T6" fmla="*/ 9 w 33"/>
                <a:gd name="T7" fmla="*/ 57 h 59"/>
                <a:gd name="T8" fmla="*/ 32 w 33"/>
                <a:gd name="T9" fmla="*/ 1 h 59"/>
                <a:gd name="T10" fmla="*/ 31 w 33"/>
                <a:gd name="T11" fmla="*/ 0 h 59"/>
              </a:gdLst>
              <a:ahLst/>
              <a:cxnLst>
                <a:cxn ang="0">
                  <a:pos x="T0" y="T1"/>
                </a:cxn>
                <a:cxn ang="0">
                  <a:pos x="T2" y="T3"/>
                </a:cxn>
                <a:cxn ang="0">
                  <a:pos x="T4" y="T5"/>
                </a:cxn>
                <a:cxn ang="0">
                  <a:pos x="T6" y="T7"/>
                </a:cxn>
                <a:cxn ang="0">
                  <a:pos x="T8" y="T9"/>
                </a:cxn>
                <a:cxn ang="0">
                  <a:pos x="T10" y="T11"/>
                </a:cxn>
              </a:cxnLst>
              <a:rect l="0" t="0" r="r" b="b"/>
              <a:pathLst>
                <a:path w="33" h="59">
                  <a:moveTo>
                    <a:pt x="31" y="0"/>
                  </a:moveTo>
                  <a:cubicBezTo>
                    <a:pt x="20" y="5"/>
                    <a:pt x="12" y="15"/>
                    <a:pt x="7" y="26"/>
                  </a:cubicBezTo>
                  <a:cubicBezTo>
                    <a:pt x="4" y="35"/>
                    <a:pt x="0" y="50"/>
                    <a:pt x="7" y="58"/>
                  </a:cubicBezTo>
                  <a:cubicBezTo>
                    <a:pt x="8" y="59"/>
                    <a:pt x="10" y="58"/>
                    <a:pt x="9" y="57"/>
                  </a:cubicBezTo>
                  <a:cubicBezTo>
                    <a:pt x="3" y="35"/>
                    <a:pt x="15" y="14"/>
                    <a:pt x="32" y="1"/>
                  </a:cubicBezTo>
                  <a:cubicBezTo>
                    <a:pt x="33" y="1"/>
                    <a:pt x="32" y="0"/>
                    <a:pt x="31"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201"/>
            <p:cNvSpPr>
              <a:spLocks/>
            </p:cNvSpPr>
            <p:nvPr/>
          </p:nvSpPr>
          <p:spPr bwMode="auto">
            <a:xfrm>
              <a:off x="5934075" y="5811838"/>
              <a:ext cx="12700" cy="69850"/>
            </a:xfrm>
            <a:custGeom>
              <a:avLst/>
              <a:gdLst>
                <a:gd name="T0" fmla="*/ 3 w 5"/>
                <a:gd name="T1" fmla="*/ 12 h 27"/>
                <a:gd name="T2" fmla="*/ 5 w 5"/>
                <a:gd name="T3" fmla="*/ 0 h 27"/>
                <a:gd name="T4" fmla="*/ 4 w 5"/>
                <a:gd name="T5" fmla="*/ 0 h 27"/>
                <a:gd name="T6" fmla="*/ 0 w 5"/>
                <a:gd name="T7" fmla="*/ 12 h 27"/>
                <a:gd name="T8" fmla="*/ 2 w 5"/>
                <a:gd name="T9" fmla="*/ 26 h 27"/>
                <a:gd name="T10" fmla="*/ 3 w 5"/>
                <a:gd name="T11" fmla="*/ 26 h 27"/>
                <a:gd name="T12" fmla="*/ 3 w 5"/>
                <a:gd name="T13" fmla="*/ 12 h 27"/>
              </a:gdLst>
              <a:ahLst/>
              <a:cxnLst>
                <a:cxn ang="0">
                  <a:pos x="T0" y="T1"/>
                </a:cxn>
                <a:cxn ang="0">
                  <a:pos x="T2" y="T3"/>
                </a:cxn>
                <a:cxn ang="0">
                  <a:pos x="T4" y="T5"/>
                </a:cxn>
                <a:cxn ang="0">
                  <a:pos x="T6" y="T7"/>
                </a:cxn>
                <a:cxn ang="0">
                  <a:pos x="T8" y="T9"/>
                </a:cxn>
                <a:cxn ang="0">
                  <a:pos x="T10" y="T11"/>
                </a:cxn>
                <a:cxn ang="0">
                  <a:pos x="T12" y="T13"/>
                </a:cxn>
              </a:cxnLst>
              <a:rect l="0" t="0" r="r" b="b"/>
              <a:pathLst>
                <a:path w="5" h="27">
                  <a:moveTo>
                    <a:pt x="3" y="12"/>
                  </a:moveTo>
                  <a:cubicBezTo>
                    <a:pt x="3" y="8"/>
                    <a:pt x="5" y="4"/>
                    <a:pt x="5" y="0"/>
                  </a:cubicBezTo>
                  <a:cubicBezTo>
                    <a:pt x="4" y="0"/>
                    <a:pt x="4" y="0"/>
                    <a:pt x="4" y="0"/>
                  </a:cubicBezTo>
                  <a:cubicBezTo>
                    <a:pt x="1" y="3"/>
                    <a:pt x="1" y="8"/>
                    <a:pt x="0" y="12"/>
                  </a:cubicBezTo>
                  <a:cubicBezTo>
                    <a:pt x="0" y="16"/>
                    <a:pt x="0" y="22"/>
                    <a:pt x="2" y="26"/>
                  </a:cubicBezTo>
                  <a:cubicBezTo>
                    <a:pt x="2" y="27"/>
                    <a:pt x="3" y="26"/>
                    <a:pt x="3" y="26"/>
                  </a:cubicBezTo>
                  <a:cubicBezTo>
                    <a:pt x="4" y="21"/>
                    <a:pt x="2" y="17"/>
                    <a:pt x="3" y="12"/>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202"/>
            <p:cNvSpPr>
              <a:spLocks/>
            </p:cNvSpPr>
            <p:nvPr/>
          </p:nvSpPr>
          <p:spPr bwMode="auto">
            <a:xfrm>
              <a:off x="5961063" y="5848351"/>
              <a:ext cx="180975" cy="149225"/>
            </a:xfrm>
            <a:custGeom>
              <a:avLst/>
              <a:gdLst>
                <a:gd name="T0" fmla="*/ 67 w 69"/>
                <a:gd name="T1" fmla="*/ 0 h 57"/>
                <a:gd name="T2" fmla="*/ 60 w 69"/>
                <a:gd name="T3" fmla="*/ 19 h 57"/>
                <a:gd name="T4" fmla="*/ 43 w 69"/>
                <a:gd name="T5" fmla="*/ 34 h 57"/>
                <a:gd name="T6" fmla="*/ 1 w 69"/>
                <a:gd name="T7" fmla="*/ 36 h 57"/>
                <a:gd name="T8" fmla="*/ 1 w 69"/>
                <a:gd name="T9" fmla="*/ 37 h 57"/>
                <a:gd name="T10" fmla="*/ 68 w 69"/>
                <a:gd name="T11" fmla="*/ 1 h 57"/>
                <a:gd name="T12" fmla="*/ 67 w 69"/>
                <a:gd name="T13" fmla="*/ 0 h 57"/>
              </a:gdLst>
              <a:ahLst/>
              <a:cxnLst>
                <a:cxn ang="0">
                  <a:pos x="T0" y="T1"/>
                </a:cxn>
                <a:cxn ang="0">
                  <a:pos x="T2" y="T3"/>
                </a:cxn>
                <a:cxn ang="0">
                  <a:pos x="T4" y="T5"/>
                </a:cxn>
                <a:cxn ang="0">
                  <a:pos x="T6" y="T7"/>
                </a:cxn>
                <a:cxn ang="0">
                  <a:pos x="T8" y="T9"/>
                </a:cxn>
                <a:cxn ang="0">
                  <a:pos x="T10" y="T11"/>
                </a:cxn>
                <a:cxn ang="0">
                  <a:pos x="T12" y="T13"/>
                </a:cxn>
              </a:cxnLst>
              <a:rect l="0" t="0" r="r" b="b"/>
              <a:pathLst>
                <a:path w="69" h="57">
                  <a:moveTo>
                    <a:pt x="67" y="0"/>
                  </a:moveTo>
                  <a:cubicBezTo>
                    <a:pt x="65" y="7"/>
                    <a:pt x="64" y="13"/>
                    <a:pt x="60" y="19"/>
                  </a:cubicBezTo>
                  <a:cubicBezTo>
                    <a:pt x="56" y="25"/>
                    <a:pt x="49" y="30"/>
                    <a:pt x="43" y="34"/>
                  </a:cubicBezTo>
                  <a:cubicBezTo>
                    <a:pt x="30" y="42"/>
                    <a:pt x="16" y="41"/>
                    <a:pt x="1" y="36"/>
                  </a:cubicBezTo>
                  <a:cubicBezTo>
                    <a:pt x="1" y="36"/>
                    <a:pt x="0" y="37"/>
                    <a:pt x="1" y="37"/>
                  </a:cubicBezTo>
                  <a:cubicBezTo>
                    <a:pt x="26" y="57"/>
                    <a:pt x="69" y="31"/>
                    <a:pt x="68" y="1"/>
                  </a:cubicBezTo>
                  <a:cubicBezTo>
                    <a:pt x="68" y="0"/>
                    <a:pt x="67" y="0"/>
                    <a:pt x="67"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203"/>
            <p:cNvSpPr>
              <a:spLocks/>
            </p:cNvSpPr>
            <p:nvPr/>
          </p:nvSpPr>
          <p:spPr bwMode="auto">
            <a:xfrm>
              <a:off x="5969000" y="5924551"/>
              <a:ext cx="55563" cy="15875"/>
            </a:xfrm>
            <a:custGeom>
              <a:avLst/>
              <a:gdLst>
                <a:gd name="T0" fmla="*/ 21 w 21"/>
                <a:gd name="T1" fmla="*/ 1 h 6"/>
                <a:gd name="T2" fmla="*/ 11 w 21"/>
                <a:gd name="T3" fmla="*/ 2 h 6"/>
                <a:gd name="T4" fmla="*/ 1 w 21"/>
                <a:gd name="T5" fmla="*/ 0 h 6"/>
                <a:gd name="T6" fmla="*/ 1 w 21"/>
                <a:gd name="T7" fmla="*/ 1 h 6"/>
                <a:gd name="T8" fmla="*/ 21 w 21"/>
                <a:gd name="T9" fmla="*/ 2 h 6"/>
                <a:gd name="T10" fmla="*/ 21 w 21"/>
                <a:gd name="T11" fmla="*/ 1 h 6"/>
              </a:gdLst>
              <a:ahLst/>
              <a:cxnLst>
                <a:cxn ang="0">
                  <a:pos x="T0" y="T1"/>
                </a:cxn>
                <a:cxn ang="0">
                  <a:pos x="T2" y="T3"/>
                </a:cxn>
                <a:cxn ang="0">
                  <a:pos x="T4" y="T5"/>
                </a:cxn>
                <a:cxn ang="0">
                  <a:pos x="T6" y="T7"/>
                </a:cxn>
                <a:cxn ang="0">
                  <a:pos x="T8" y="T9"/>
                </a:cxn>
                <a:cxn ang="0">
                  <a:pos x="T10" y="T11"/>
                </a:cxn>
              </a:cxnLst>
              <a:rect l="0" t="0" r="r" b="b"/>
              <a:pathLst>
                <a:path w="21" h="6">
                  <a:moveTo>
                    <a:pt x="21" y="1"/>
                  </a:moveTo>
                  <a:cubicBezTo>
                    <a:pt x="18" y="1"/>
                    <a:pt x="15" y="2"/>
                    <a:pt x="11" y="2"/>
                  </a:cubicBezTo>
                  <a:cubicBezTo>
                    <a:pt x="8" y="2"/>
                    <a:pt x="5" y="1"/>
                    <a:pt x="1" y="0"/>
                  </a:cubicBezTo>
                  <a:cubicBezTo>
                    <a:pt x="1" y="0"/>
                    <a:pt x="0" y="1"/>
                    <a:pt x="1" y="1"/>
                  </a:cubicBezTo>
                  <a:cubicBezTo>
                    <a:pt x="7" y="4"/>
                    <a:pt x="15" y="6"/>
                    <a:pt x="21" y="2"/>
                  </a:cubicBezTo>
                  <a:cubicBezTo>
                    <a:pt x="21" y="2"/>
                    <a:pt x="21" y="2"/>
                    <a:pt x="21"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2" name="Group 21"/>
          <p:cNvGrpSpPr/>
          <p:nvPr/>
        </p:nvGrpSpPr>
        <p:grpSpPr>
          <a:xfrm>
            <a:off x="-103199" y="5219405"/>
            <a:ext cx="690562" cy="1147763"/>
            <a:chOff x="2130426" y="3314700"/>
            <a:chExt cx="690562" cy="1147763"/>
          </a:xfrm>
        </p:grpSpPr>
        <p:sp>
          <p:nvSpPr>
            <p:cNvPr id="23" name="Freeform 23"/>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rgbClr val="EFA7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24"/>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25"/>
            <p:cNvSpPr>
              <a:spLocks/>
            </p:cNvSpPr>
            <p:nvPr/>
          </p:nvSpPr>
          <p:spPr bwMode="auto">
            <a:xfrm>
              <a:off x="2208213" y="3398838"/>
              <a:ext cx="533400" cy="1063625"/>
            </a:xfrm>
            <a:custGeom>
              <a:avLst/>
              <a:gdLst>
                <a:gd name="T0" fmla="*/ 202 w 203"/>
                <a:gd name="T1" fmla="*/ 123 h 408"/>
                <a:gd name="T2" fmla="*/ 131 w 203"/>
                <a:gd name="T3" fmla="*/ 156 h 408"/>
                <a:gd name="T4" fmla="*/ 98 w 203"/>
                <a:gd name="T5" fmla="*/ 180 h 408"/>
                <a:gd name="T6" fmla="*/ 88 w 203"/>
                <a:gd name="T7" fmla="*/ 192 h 408"/>
                <a:gd name="T8" fmla="*/ 119 w 203"/>
                <a:gd name="T9" fmla="*/ 137 h 408"/>
                <a:gd name="T10" fmla="*/ 153 w 203"/>
                <a:gd name="T11" fmla="*/ 106 h 408"/>
                <a:gd name="T12" fmla="*/ 201 w 203"/>
                <a:gd name="T13" fmla="*/ 85 h 408"/>
                <a:gd name="T14" fmla="*/ 200 w 203"/>
                <a:gd name="T15" fmla="*/ 84 h 408"/>
                <a:gd name="T16" fmla="*/ 125 w 203"/>
                <a:gd name="T17" fmla="*/ 127 h 408"/>
                <a:gd name="T18" fmla="*/ 149 w 203"/>
                <a:gd name="T19" fmla="*/ 81 h 408"/>
                <a:gd name="T20" fmla="*/ 164 w 203"/>
                <a:gd name="T21" fmla="*/ 64 h 408"/>
                <a:gd name="T22" fmla="*/ 189 w 203"/>
                <a:gd name="T23" fmla="*/ 45 h 408"/>
                <a:gd name="T24" fmla="*/ 188 w 203"/>
                <a:gd name="T25" fmla="*/ 44 h 408"/>
                <a:gd name="T26" fmla="*/ 154 w 203"/>
                <a:gd name="T27" fmla="*/ 69 h 408"/>
                <a:gd name="T28" fmla="*/ 180 w 203"/>
                <a:gd name="T29" fmla="*/ 1 h 408"/>
                <a:gd name="T30" fmla="*/ 179 w 203"/>
                <a:gd name="T31" fmla="*/ 1 h 408"/>
                <a:gd name="T32" fmla="*/ 134 w 203"/>
                <a:gd name="T33" fmla="*/ 97 h 408"/>
                <a:gd name="T34" fmla="*/ 115 w 203"/>
                <a:gd name="T35" fmla="*/ 38 h 408"/>
                <a:gd name="T36" fmla="*/ 115 w 203"/>
                <a:gd name="T37" fmla="*/ 38 h 408"/>
                <a:gd name="T38" fmla="*/ 131 w 203"/>
                <a:gd name="T39" fmla="*/ 103 h 408"/>
                <a:gd name="T40" fmla="*/ 131 w 203"/>
                <a:gd name="T41" fmla="*/ 103 h 408"/>
                <a:gd name="T42" fmla="*/ 108 w 203"/>
                <a:gd name="T43" fmla="*/ 144 h 408"/>
                <a:gd name="T44" fmla="*/ 74 w 203"/>
                <a:gd name="T45" fmla="*/ 58 h 408"/>
                <a:gd name="T46" fmla="*/ 73 w 203"/>
                <a:gd name="T47" fmla="*/ 59 h 408"/>
                <a:gd name="T48" fmla="*/ 105 w 203"/>
                <a:gd name="T49" fmla="*/ 150 h 408"/>
                <a:gd name="T50" fmla="*/ 75 w 203"/>
                <a:gd name="T51" fmla="*/ 202 h 408"/>
                <a:gd name="T52" fmla="*/ 71 w 203"/>
                <a:gd name="T53" fmla="*/ 210 h 408"/>
                <a:gd name="T54" fmla="*/ 29 w 203"/>
                <a:gd name="T55" fmla="*/ 86 h 408"/>
                <a:gd name="T56" fmla="*/ 28 w 203"/>
                <a:gd name="T57" fmla="*/ 87 h 408"/>
                <a:gd name="T58" fmla="*/ 54 w 203"/>
                <a:gd name="T59" fmla="*/ 147 h 408"/>
                <a:gd name="T60" fmla="*/ 66 w 203"/>
                <a:gd name="T61" fmla="*/ 215 h 408"/>
                <a:gd name="T62" fmla="*/ 67 w 203"/>
                <a:gd name="T63" fmla="*/ 217 h 408"/>
                <a:gd name="T64" fmla="*/ 41 w 203"/>
                <a:gd name="T65" fmla="*/ 269 h 408"/>
                <a:gd name="T66" fmla="*/ 27 w 203"/>
                <a:gd name="T67" fmla="*/ 212 h 408"/>
                <a:gd name="T68" fmla="*/ 0 w 203"/>
                <a:gd name="T69" fmla="*/ 142 h 408"/>
                <a:gd name="T70" fmla="*/ 0 w 203"/>
                <a:gd name="T71" fmla="*/ 142 h 408"/>
                <a:gd name="T72" fmla="*/ 22 w 203"/>
                <a:gd name="T73" fmla="*/ 209 h 408"/>
                <a:gd name="T74" fmla="*/ 37 w 203"/>
                <a:gd name="T75" fmla="*/ 279 h 408"/>
                <a:gd name="T76" fmla="*/ 27 w 203"/>
                <a:gd name="T77" fmla="*/ 302 h 408"/>
                <a:gd name="T78" fmla="*/ 8 w 203"/>
                <a:gd name="T79" fmla="*/ 405 h 408"/>
                <a:gd name="T80" fmla="*/ 14 w 203"/>
                <a:gd name="T81" fmla="*/ 405 h 408"/>
                <a:gd name="T82" fmla="*/ 30 w 203"/>
                <a:gd name="T83" fmla="*/ 318 h 408"/>
                <a:gd name="T84" fmla="*/ 94 w 203"/>
                <a:gd name="T85" fmla="*/ 268 h 408"/>
                <a:gd name="T86" fmla="*/ 175 w 203"/>
                <a:gd name="T87" fmla="*/ 235 h 408"/>
                <a:gd name="T88" fmla="*/ 174 w 203"/>
                <a:gd name="T89" fmla="*/ 233 h 408"/>
                <a:gd name="T90" fmla="*/ 127 w 203"/>
                <a:gd name="T91" fmla="*/ 250 h 408"/>
                <a:gd name="T92" fmla="*/ 84 w 203"/>
                <a:gd name="T93" fmla="*/ 269 h 408"/>
                <a:gd name="T94" fmla="*/ 32 w 203"/>
                <a:gd name="T95" fmla="*/ 313 h 408"/>
                <a:gd name="T96" fmla="*/ 38 w 203"/>
                <a:gd name="T97" fmla="*/ 294 h 408"/>
                <a:gd name="T98" fmla="*/ 47 w 203"/>
                <a:gd name="T99" fmla="*/ 273 h 408"/>
                <a:gd name="T100" fmla="*/ 107 w 203"/>
                <a:gd name="T101" fmla="*/ 219 h 408"/>
                <a:gd name="T102" fmla="*/ 149 w 203"/>
                <a:gd name="T103" fmla="*/ 195 h 408"/>
                <a:gd name="T104" fmla="*/ 195 w 203"/>
                <a:gd name="T105" fmla="*/ 176 h 408"/>
                <a:gd name="T106" fmla="*/ 195 w 203"/>
                <a:gd name="T107" fmla="*/ 175 h 408"/>
                <a:gd name="T108" fmla="*/ 153 w 203"/>
                <a:gd name="T109" fmla="*/ 189 h 408"/>
                <a:gd name="T110" fmla="*/ 109 w 203"/>
                <a:gd name="T111" fmla="*/ 214 h 408"/>
                <a:gd name="T112" fmla="*/ 52 w 203"/>
                <a:gd name="T113" fmla="*/ 262 h 408"/>
                <a:gd name="T114" fmla="*/ 77 w 203"/>
                <a:gd name="T115" fmla="*/ 211 h 408"/>
                <a:gd name="T116" fmla="*/ 92 w 203"/>
                <a:gd name="T117" fmla="*/ 191 h 408"/>
                <a:gd name="T118" fmla="*/ 126 w 203"/>
                <a:gd name="T119" fmla="*/ 164 h 408"/>
                <a:gd name="T120" fmla="*/ 202 w 203"/>
                <a:gd name="T121" fmla="*/ 125 h 408"/>
                <a:gd name="T122" fmla="*/ 202 w 203"/>
                <a:gd name="T123" fmla="*/ 123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3" h="408">
                  <a:moveTo>
                    <a:pt x="202" y="123"/>
                  </a:moveTo>
                  <a:cubicBezTo>
                    <a:pt x="176" y="127"/>
                    <a:pt x="152" y="141"/>
                    <a:pt x="131" y="156"/>
                  </a:cubicBezTo>
                  <a:cubicBezTo>
                    <a:pt x="120" y="164"/>
                    <a:pt x="109" y="172"/>
                    <a:pt x="98" y="180"/>
                  </a:cubicBezTo>
                  <a:cubicBezTo>
                    <a:pt x="94" y="184"/>
                    <a:pt x="91" y="188"/>
                    <a:pt x="88" y="192"/>
                  </a:cubicBezTo>
                  <a:cubicBezTo>
                    <a:pt x="98" y="174"/>
                    <a:pt x="108" y="155"/>
                    <a:pt x="119" y="137"/>
                  </a:cubicBezTo>
                  <a:cubicBezTo>
                    <a:pt x="128" y="125"/>
                    <a:pt x="140" y="114"/>
                    <a:pt x="153" y="106"/>
                  </a:cubicBezTo>
                  <a:cubicBezTo>
                    <a:pt x="168" y="96"/>
                    <a:pt x="184" y="91"/>
                    <a:pt x="201" y="85"/>
                  </a:cubicBezTo>
                  <a:cubicBezTo>
                    <a:pt x="201" y="85"/>
                    <a:pt x="201" y="84"/>
                    <a:pt x="200" y="84"/>
                  </a:cubicBezTo>
                  <a:cubicBezTo>
                    <a:pt x="172" y="88"/>
                    <a:pt x="145" y="105"/>
                    <a:pt x="125" y="127"/>
                  </a:cubicBezTo>
                  <a:cubicBezTo>
                    <a:pt x="133" y="112"/>
                    <a:pt x="141" y="96"/>
                    <a:pt x="149" y="81"/>
                  </a:cubicBezTo>
                  <a:cubicBezTo>
                    <a:pt x="154" y="75"/>
                    <a:pt x="159" y="69"/>
                    <a:pt x="164" y="64"/>
                  </a:cubicBezTo>
                  <a:cubicBezTo>
                    <a:pt x="172" y="57"/>
                    <a:pt x="180" y="51"/>
                    <a:pt x="189" y="45"/>
                  </a:cubicBezTo>
                  <a:cubicBezTo>
                    <a:pt x="189" y="45"/>
                    <a:pt x="189" y="44"/>
                    <a:pt x="188" y="44"/>
                  </a:cubicBezTo>
                  <a:cubicBezTo>
                    <a:pt x="176" y="50"/>
                    <a:pt x="164" y="58"/>
                    <a:pt x="154" y="69"/>
                  </a:cubicBezTo>
                  <a:cubicBezTo>
                    <a:pt x="165" y="47"/>
                    <a:pt x="173" y="24"/>
                    <a:pt x="180" y="1"/>
                  </a:cubicBezTo>
                  <a:cubicBezTo>
                    <a:pt x="180" y="0"/>
                    <a:pt x="179" y="0"/>
                    <a:pt x="179" y="1"/>
                  </a:cubicBezTo>
                  <a:cubicBezTo>
                    <a:pt x="167" y="34"/>
                    <a:pt x="151" y="66"/>
                    <a:pt x="134" y="97"/>
                  </a:cubicBezTo>
                  <a:cubicBezTo>
                    <a:pt x="132" y="77"/>
                    <a:pt x="127" y="55"/>
                    <a:pt x="115" y="38"/>
                  </a:cubicBezTo>
                  <a:cubicBezTo>
                    <a:pt x="115" y="37"/>
                    <a:pt x="114" y="38"/>
                    <a:pt x="115" y="38"/>
                  </a:cubicBezTo>
                  <a:cubicBezTo>
                    <a:pt x="122" y="60"/>
                    <a:pt x="129" y="80"/>
                    <a:pt x="131" y="103"/>
                  </a:cubicBezTo>
                  <a:cubicBezTo>
                    <a:pt x="131" y="103"/>
                    <a:pt x="131" y="103"/>
                    <a:pt x="131" y="103"/>
                  </a:cubicBezTo>
                  <a:cubicBezTo>
                    <a:pt x="123" y="117"/>
                    <a:pt x="116" y="131"/>
                    <a:pt x="108" y="144"/>
                  </a:cubicBezTo>
                  <a:cubicBezTo>
                    <a:pt x="103" y="113"/>
                    <a:pt x="92" y="84"/>
                    <a:pt x="74" y="58"/>
                  </a:cubicBezTo>
                  <a:cubicBezTo>
                    <a:pt x="73" y="58"/>
                    <a:pt x="73" y="59"/>
                    <a:pt x="73" y="59"/>
                  </a:cubicBezTo>
                  <a:cubicBezTo>
                    <a:pt x="89" y="87"/>
                    <a:pt x="100" y="118"/>
                    <a:pt x="105" y="150"/>
                  </a:cubicBezTo>
                  <a:cubicBezTo>
                    <a:pt x="95" y="168"/>
                    <a:pt x="85" y="185"/>
                    <a:pt x="75" y="202"/>
                  </a:cubicBezTo>
                  <a:cubicBezTo>
                    <a:pt x="73" y="205"/>
                    <a:pt x="72" y="207"/>
                    <a:pt x="71" y="210"/>
                  </a:cubicBezTo>
                  <a:cubicBezTo>
                    <a:pt x="67" y="168"/>
                    <a:pt x="54" y="120"/>
                    <a:pt x="29" y="86"/>
                  </a:cubicBezTo>
                  <a:cubicBezTo>
                    <a:pt x="28" y="85"/>
                    <a:pt x="27" y="86"/>
                    <a:pt x="28" y="87"/>
                  </a:cubicBezTo>
                  <a:cubicBezTo>
                    <a:pt x="37" y="107"/>
                    <a:pt x="47" y="126"/>
                    <a:pt x="54" y="147"/>
                  </a:cubicBezTo>
                  <a:cubicBezTo>
                    <a:pt x="61" y="169"/>
                    <a:pt x="64" y="192"/>
                    <a:pt x="66" y="215"/>
                  </a:cubicBezTo>
                  <a:cubicBezTo>
                    <a:pt x="66" y="216"/>
                    <a:pt x="66" y="217"/>
                    <a:pt x="67" y="217"/>
                  </a:cubicBezTo>
                  <a:cubicBezTo>
                    <a:pt x="57" y="234"/>
                    <a:pt x="49" y="252"/>
                    <a:pt x="41" y="269"/>
                  </a:cubicBezTo>
                  <a:cubicBezTo>
                    <a:pt x="38" y="250"/>
                    <a:pt x="33" y="230"/>
                    <a:pt x="27" y="212"/>
                  </a:cubicBezTo>
                  <a:cubicBezTo>
                    <a:pt x="20" y="188"/>
                    <a:pt x="11" y="164"/>
                    <a:pt x="0" y="142"/>
                  </a:cubicBezTo>
                  <a:cubicBezTo>
                    <a:pt x="0" y="142"/>
                    <a:pt x="0" y="142"/>
                    <a:pt x="0" y="142"/>
                  </a:cubicBezTo>
                  <a:cubicBezTo>
                    <a:pt x="8" y="164"/>
                    <a:pt x="16" y="186"/>
                    <a:pt x="22" y="209"/>
                  </a:cubicBezTo>
                  <a:cubicBezTo>
                    <a:pt x="28" y="232"/>
                    <a:pt x="31" y="255"/>
                    <a:pt x="37" y="279"/>
                  </a:cubicBezTo>
                  <a:cubicBezTo>
                    <a:pt x="33" y="287"/>
                    <a:pt x="30" y="294"/>
                    <a:pt x="27" y="302"/>
                  </a:cubicBezTo>
                  <a:cubicBezTo>
                    <a:pt x="16" y="335"/>
                    <a:pt x="6" y="370"/>
                    <a:pt x="8" y="405"/>
                  </a:cubicBezTo>
                  <a:cubicBezTo>
                    <a:pt x="8" y="408"/>
                    <a:pt x="13" y="408"/>
                    <a:pt x="14" y="405"/>
                  </a:cubicBezTo>
                  <a:cubicBezTo>
                    <a:pt x="17" y="375"/>
                    <a:pt x="22" y="346"/>
                    <a:pt x="30" y="318"/>
                  </a:cubicBezTo>
                  <a:cubicBezTo>
                    <a:pt x="49" y="297"/>
                    <a:pt x="69" y="280"/>
                    <a:pt x="94" y="268"/>
                  </a:cubicBezTo>
                  <a:cubicBezTo>
                    <a:pt x="121" y="256"/>
                    <a:pt x="149" y="248"/>
                    <a:pt x="175" y="235"/>
                  </a:cubicBezTo>
                  <a:cubicBezTo>
                    <a:pt x="175" y="234"/>
                    <a:pt x="175" y="233"/>
                    <a:pt x="174" y="233"/>
                  </a:cubicBezTo>
                  <a:cubicBezTo>
                    <a:pt x="158" y="237"/>
                    <a:pt x="142" y="244"/>
                    <a:pt x="127" y="250"/>
                  </a:cubicBezTo>
                  <a:cubicBezTo>
                    <a:pt x="113" y="256"/>
                    <a:pt x="98" y="262"/>
                    <a:pt x="84" y="269"/>
                  </a:cubicBezTo>
                  <a:cubicBezTo>
                    <a:pt x="64" y="279"/>
                    <a:pt x="45" y="294"/>
                    <a:pt x="32" y="313"/>
                  </a:cubicBezTo>
                  <a:cubicBezTo>
                    <a:pt x="34" y="307"/>
                    <a:pt x="36" y="301"/>
                    <a:pt x="38" y="294"/>
                  </a:cubicBezTo>
                  <a:cubicBezTo>
                    <a:pt x="41" y="287"/>
                    <a:pt x="44" y="280"/>
                    <a:pt x="47" y="273"/>
                  </a:cubicBezTo>
                  <a:cubicBezTo>
                    <a:pt x="64" y="252"/>
                    <a:pt x="84" y="234"/>
                    <a:pt x="107" y="219"/>
                  </a:cubicBezTo>
                  <a:cubicBezTo>
                    <a:pt x="121" y="210"/>
                    <a:pt x="135" y="203"/>
                    <a:pt x="149" y="195"/>
                  </a:cubicBezTo>
                  <a:cubicBezTo>
                    <a:pt x="164" y="187"/>
                    <a:pt x="178" y="178"/>
                    <a:pt x="195" y="176"/>
                  </a:cubicBezTo>
                  <a:cubicBezTo>
                    <a:pt x="196" y="176"/>
                    <a:pt x="196" y="175"/>
                    <a:pt x="195" y="175"/>
                  </a:cubicBezTo>
                  <a:cubicBezTo>
                    <a:pt x="181" y="172"/>
                    <a:pt x="166" y="183"/>
                    <a:pt x="153" y="189"/>
                  </a:cubicBezTo>
                  <a:cubicBezTo>
                    <a:pt x="138" y="197"/>
                    <a:pt x="123" y="205"/>
                    <a:pt x="109" y="214"/>
                  </a:cubicBezTo>
                  <a:cubicBezTo>
                    <a:pt x="88" y="227"/>
                    <a:pt x="68" y="243"/>
                    <a:pt x="52" y="262"/>
                  </a:cubicBezTo>
                  <a:cubicBezTo>
                    <a:pt x="60" y="244"/>
                    <a:pt x="68" y="228"/>
                    <a:pt x="77" y="211"/>
                  </a:cubicBezTo>
                  <a:cubicBezTo>
                    <a:pt x="84" y="206"/>
                    <a:pt x="86" y="197"/>
                    <a:pt x="92" y="191"/>
                  </a:cubicBezTo>
                  <a:cubicBezTo>
                    <a:pt x="101" y="180"/>
                    <a:pt x="114" y="172"/>
                    <a:pt x="126" y="164"/>
                  </a:cubicBezTo>
                  <a:cubicBezTo>
                    <a:pt x="150" y="147"/>
                    <a:pt x="174" y="133"/>
                    <a:pt x="202" y="125"/>
                  </a:cubicBezTo>
                  <a:cubicBezTo>
                    <a:pt x="203" y="124"/>
                    <a:pt x="203" y="123"/>
                    <a:pt x="202" y="123"/>
                  </a:cubicBezTo>
                  <a:close/>
                </a:path>
              </a:pathLst>
            </a:custGeom>
            <a:solidFill>
              <a:schemeClr val="accent6">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62" name="TextBox 1">
            <a:extLst>
              <a:ext uri="{FF2B5EF4-FFF2-40B4-BE49-F238E27FC236}">
                <a16:creationId xmlns:a16="http://schemas.microsoft.com/office/drawing/2014/main" id="{2B0AE91E-C56B-4323-8FF2-8656D03AF6CB}"/>
              </a:ext>
            </a:extLst>
          </p:cNvPr>
          <p:cNvSpPr txBox="1"/>
          <p:nvPr/>
        </p:nvSpPr>
        <p:spPr>
          <a:xfrm>
            <a:off x="2024791" y="3298520"/>
            <a:ext cx="8453472" cy="1569660"/>
          </a:xfrm>
          <a:prstGeom prst="rect">
            <a:avLst/>
          </a:prstGeom>
          <a:noFill/>
        </p:spPr>
        <p:txBody>
          <a:bodyPr wrap="square" lIns="91440" tIns="45720" rIns="91440" bIns="45720" anchor="t">
            <a:sp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en-US" sz="3200">
                <a:solidFill>
                  <a:srgbClr val="F8F8F8"/>
                </a:solidFill>
                <a:latin typeface="Lato"/>
                <a:ea typeface="Lato"/>
                <a:cs typeface="Lato"/>
              </a:rPr>
              <a:t>Student accommodation profiles in DAN should be updated and ready for ACP testing no later than Monday, November 29, 2021.</a:t>
            </a:r>
            <a:endParaRPr lang="en-US" sz="3200"/>
          </a:p>
        </p:txBody>
      </p:sp>
      <p:sp>
        <p:nvSpPr>
          <p:cNvPr id="4" name="TextBox 3">
            <a:extLst>
              <a:ext uri="{FF2B5EF4-FFF2-40B4-BE49-F238E27FC236}">
                <a16:creationId xmlns:a16="http://schemas.microsoft.com/office/drawing/2014/main" id="{D2B7A650-BFFC-46D3-A5C7-0418B69DEE57}"/>
              </a:ext>
            </a:extLst>
          </p:cNvPr>
          <p:cNvSpPr txBox="1"/>
          <p:nvPr/>
        </p:nvSpPr>
        <p:spPr>
          <a:xfrm>
            <a:off x="1253469" y="1363590"/>
            <a:ext cx="9680010" cy="1862048"/>
          </a:xfrm>
          <a:prstGeom prst="rect">
            <a:avLst/>
          </a:prstGeom>
          <a:noFill/>
          <a:effectLst>
            <a:outerShdw blurRad="139700" dist="165100" dir="5400000" algn="t" rotWithShape="0">
              <a:prstClr val="black">
                <a:alpha val="28000"/>
              </a:prstClr>
            </a:outerShdw>
          </a:effectLst>
        </p:spPr>
        <p:txBody>
          <a:bodyPr wrap="square" lIns="91440" tIns="45720" rIns="91440" bIns="45720" rtlCol="0" anchor="t">
            <a:spAutoFit/>
          </a:bodyPr>
          <a:lstStyle/>
          <a:p>
            <a:pPr algn="ctr"/>
            <a:r>
              <a:rPr lang="en-US" sz="11500">
                <a:solidFill>
                  <a:srgbClr val="FB9B23"/>
                </a:solidFill>
                <a:latin typeface="Abadi"/>
              </a:rPr>
              <a:t>Reminder!!!</a:t>
            </a:r>
          </a:p>
        </p:txBody>
      </p:sp>
    </p:spTree>
    <p:extLst>
      <p:ext uri="{BB962C8B-B14F-4D97-AF65-F5344CB8AC3E}">
        <p14:creationId xmlns:p14="http://schemas.microsoft.com/office/powerpoint/2010/main" val="2320366958"/>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 name="Group 25"/>
          <p:cNvGrpSpPr/>
          <p:nvPr/>
        </p:nvGrpSpPr>
        <p:grpSpPr>
          <a:xfrm rot="15541647">
            <a:off x="446802" y="6086680"/>
            <a:ext cx="826294" cy="1039813"/>
            <a:chOff x="2171701" y="1085850"/>
            <a:chExt cx="826294" cy="1039813"/>
          </a:xfrm>
        </p:grpSpPr>
        <p:sp>
          <p:nvSpPr>
            <p:cNvPr id="27" name="Freeform 29"/>
            <p:cNvSpPr>
              <a:spLocks/>
            </p:cNvSpPr>
            <p:nvPr/>
          </p:nvSpPr>
          <p:spPr bwMode="auto">
            <a:xfrm>
              <a:off x="2171701" y="1203325"/>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30"/>
            <p:cNvSpPr>
              <a:spLocks/>
            </p:cNvSpPr>
            <p:nvPr/>
          </p:nvSpPr>
          <p:spPr bwMode="auto">
            <a:xfrm>
              <a:off x="2186782" y="1181894"/>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29" name="Freeform 31"/>
            <p:cNvSpPr>
              <a:spLocks/>
            </p:cNvSpPr>
            <p:nvPr/>
          </p:nvSpPr>
          <p:spPr bwMode="auto">
            <a:xfrm>
              <a:off x="2228851" y="1085850"/>
              <a:ext cx="677863" cy="996950"/>
            </a:xfrm>
            <a:custGeom>
              <a:avLst/>
              <a:gdLst>
                <a:gd name="T0" fmla="*/ 86 w 259"/>
                <a:gd name="T1" fmla="*/ 77 h 382"/>
                <a:gd name="T2" fmla="*/ 58 w 259"/>
                <a:gd name="T3" fmla="*/ 116 h 382"/>
                <a:gd name="T4" fmla="*/ 0 w 259"/>
                <a:gd name="T5" fmla="*/ 187 h 382"/>
                <a:gd name="T6" fmla="*/ 55 w 259"/>
                <a:gd name="T7" fmla="*/ 125 h 382"/>
                <a:gd name="T8" fmla="*/ 36 w 259"/>
                <a:gd name="T9" fmla="*/ 260 h 382"/>
                <a:gd name="T10" fmla="*/ 48 w 259"/>
                <a:gd name="T11" fmla="*/ 162 h 382"/>
                <a:gd name="T12" fmla="*/ 88 w 259"/>
                <a:gd name="T13" fmla="*/ 83 h 382"/>
                <a:gd name="T14" fmla="*/ 102 w 259"/>
                <a:gd name="T15" fmla="*/ 115 h 382"/>
                <a:gd name="T16" fmla="*/ 74 w 259"/>
                <a:gd name="T17" fmla="*/ 200 h 382"/>
                <a:gd name="T18" fmla="*/ 45 w 259"/>
                <a:gd name="T19" fmla="*/ 236 h 382"/>
                <a:gd name="T20" fmla="*/ 73 w 259"/>
                <a:gd name="T21" fmla="*/ 207 h 382"/>
                <a:gd name="T22" fmla="*/ 85 w 259"/>
                <a:gd name="T23" fmla="*/ 306 h 382"/>
                <a:gd name="T24" fmla="*/ 108 w 259"/>
                <a:gd name="T25" fmla="*/ 127 h 382"/>
                <a:gd name="T26" fmla="*/ 120 w 259"/>
                <a:gd name="T27" fmla="*/ 150 h 382"/>
                <a:gd name="T28" fmla="*/ 132 w 259"/>
                <a:gd name="T29" fmla="*/ 323 h 382"/>
                <a:gd name="T30" fmla="*/ 150 w 259"/>
                <a:gd name="T31" fmla="*/ 199 h 382"/>
                <a:gd name="T32" fmla="*/ 154 w 259"/>
                <a:gd name="T33" fmla="*/ 207 h 382"/>
                <a:gd name="T34" fmla="*/ 162 w 259"/>
                <a:gd name="T35" fmla="*/ 232 h 382"/>
                <a:gd name="T36" fmla="*/ 173 w 259"/>
                <a:gd name="T37" fmla="*/ 346 h 382"/>
                <a:gd name="T38" fmla="*/ 152 w 259"/>
                <a:gd name="T39" fmla="*/ 291 h 382"/>
                <a:gd name="T40" fmla="*/ 176 w 259"/>
                <a:gd name="T41" fmla="*/ 261 h 382"/>
                <a:gd name="T42" fmla="*/ 192 w 259"/>
                <a:gd name="T43" fmla="*/ 303 h 382"/>
                <a:gd name="T44" fmla="*/ 243 w 259"/>
                <a:gd name="T45" fmla="*/ 382 h 382"/>
                <a:gd name="T46" fmla="*/ 181 w 259"/>
                <a:gd name="T47" fmla="*/ 265 h 382"/>
                <a:gd name="T48" fmla="*/ 247 w 259"/>
                <a:gd name="T49" fmla="*/ 325 h 382"/>
                <a:gd name="T50" fmla="*/ 179 w 259"/>
                <a:gd name="T51" fmla="*/ 259 h 382"/>
                <a:gd name="T52" fmla="*/ 209 w 259"/>
                <a:gd name="T53" fmla="*/ 234 h 382"/>
                <a:gd name="T54" fmla="*/ 253 w 259"/>
                <a:gd name="T55" fmla="*/ 280 h 382"/>
                <a:gd name="T56" fmla="*/ 154 w 259"/>
                <a:gd name="T57" fmla="*/ 197 h 382"/>
                <a:gd name="T58" fmla="*/ 158 w 259"/>
                <a:gd name="T59" fmla="*/ 149 h 382"/>
                <a:gd name="T60" fmla="*/ 256 w 259"/>
                <a:gd name="T61" fmla="*/ 242 h 382"/>
                <a:gd name="T62" fmla="*/ 200 w 259"/>
                <a:gd name="T63" fmla="*/ 171 h 382"/>
                <a:gd name="T64" fmla="*/ 119 w 259"/>
                <a:gd name="T65" fmla="*/ 129 h 382"/>
                <a:gd name="T66" fmla="*/ 109 w 259"/>
                <a:gd name="T67" fmla="*/ 109 h 382"/>
                <a:gd name="T68" fmla="*/ 180 w 259"/>
                <a:gd name="T69" fmla="*/ 114 h 382"/>
                <a:gd name="T70" fmla="*/ 257 w 259"/>
                <a:gd name="T71" fmla="*/ 175 h 382"/>
                <a:gd name="T72" fmla="*/ 186 w 259"/>
                <a:gd name="T73" fmla="*/ 111 h 382"/>
                <a:gd name="T74" fmla="*/ 246 w 259"/>
                <a:gd name="T75" fmla="*/ 113 h 382"/>
                <a:gd name="T76" fmla="*/ 121 w 259"/>
                <a:gd name="T77" fmla="*/ 80 h 382"/>
                <a:gd name="T78" fmla="*/ 242 w 259"/>
                <a:gd name="T79" fmla="*/ 92 h 382"/>
                <a:gd name="T80" fmla="*/ 173 w 259"/>
                <a:gd name="T81" fmla="*/ 75 h 382"/>
                <a:gd name="T82" fmla="*/ 95 w 259"/>
                <a:gd name="T83" fmla="*/ 76 h 382"/>
                <a:gd name="T84" fmla="*/ 58 w 259"/>
                <a:gd name="T85" fmla="*/ 8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9" h="382">
                  <a:moveTo>
                    <a:pt x="58" y="8"/>
                  </a:moveTo>
                  <a:cubicBezTo>
                    <a:pt x="66" y="31"/>
                    <a:pt x="76" y="54"/>
                    <a:pt x="86" y="77"/>
                  </a:cubicBezTo>
                  <a:cubicBezTo>
                    <a:pt x="86" y="77"/>
                    <a:pt x="85" y="77"/>
                    <a:pt x="85" y="77"/>
                  </a:cubicBezTo>
                  <a:cubicBezTo>
                    <a:pt x="73" y="86"/>
                    <a:pt x="65" y="101"/>
                    <a:pt x="58" y="116"/>
                  </a:cubicBezTo>
                  <a:cubicBezTo>
                    <a:pt x="58" y="116"/>
                    <a:pt x="57" y="116"/>
                    <a:pt x="57" y="116"/>
                  </a:cubicBezTo>
                  <a:cubicBezTo>
                    <a:pt x="31" y="132"/>
                    <a:pt x="9" y="157"/>
                    <a:pt x="0" y="187"/>
                  </a:cubicBezTo>
                  <a:cubicBezTo>
                    <a:pt x="0" y="187"/>
                    <a:pt x="0" y="187"/>
                    <a:pt x="0" y="187"/>
                  </a:cubicBezTo>
                  <a:cubicBezTo>
                    <a:pt x="13" y="160"/>
                    <a:pt x="30" y="140"/>
                    <a:pt x="55" y="125"/>
                  </a:cubicBezTo>
                  <a:cubicBezTo>
                    <a:pt x="50" y="138"/>
                    <a:pt x="46" y="151"/>
                    <a:pt x="42" y="163"/>
                  </a:cubicBezTo>
                  <a:cubicBezTo>
                    <a:pt x="32" y="196"/>
                    <a:pt x="28" y="227"/>
                    <a:pt x="36" y="260"/>
                  </a:cubicBezTo>
                  <a:cubicBezTo>
                    <a:pt x="36" y="261"/>
                    <a:pt x="38" y="261"/>
                    <a:pt x="38" y="260"/>
                  </a:cubicBezTo>
                  <a:cubicBezTo>
                    <a:pt x="30" y="227"/>
                    <a:pt x="37" y="194"/>
                    <a:pt x="48" y="162"/>
                  </a:cubicBezTo>
                  <a:cubicBezTo>
                    <a:pt x="53" y="148"/>
                    <a:pt x="58" y="134"/>
                    <a:pt x="65" y="120"/>
                  </a:cubicBezTo>
                  <a:cubicBezTo>
                    <a:pt x="71" y="107"/>
                    <a:pt x="81" y="95"/>
                    <a:pt x="88" y="83"/>
                  </a:cubicBezTo>
                  <a:cubicBezTo>
                    <a:pt x="88" y="83"/>
                    <a:pt x="88" y="83"/>
                    <a:pt x="88" y="83"/>
                  </a:cubicBezTo>
                  <a:cubicBezTo>
                    <a:pt x="93" y="94"/>
                    <a:pt x="98" y="104"/>
                    <a:pt x="102" y="115"/>
                  </a:cubicBezTo>
                  <a:cubicBezTo>
                    <a:pt x="103" y="117"/>
                    <a:pt x="104" y="119"/>
                    <a:pt x="105" y="120"/>
                  </a:cubicBezTo>
                  <a:cubicBezTo>
                    <a:pt x="85" y="142"/>
                    <a:pt x="78" y="172"/>
                    <a:pt x="74" y="200"/>
                  </a:cubicBezTo>
                  <a:cubicBezTo>
                    <a:pt x="68" y="206"/>
                    <a:pt x="63" y="211"/>
                    <a:pt x="57" y="218"/>
                  </a:cubicBezTo>
                  <a:cubicBezTo>
                    <a:pt x="53" y="224"/>
                    <a:pt x="49" y="230"/>
                    <a:pt x="45" y="236"/>
                  </a:cubicBezTo>
                  <a:cubicBezTo>
                    <a:pt x="45" y="237"/>
                    <a:pt x="46" y="237"/>
                    <a:pt x="46" y="237"/>
                  </a:cubicBezTo>
                  <a:cubicBezTo>
                    <a:pt x="54" y="226"/>
                    <a:pt x="63" y="216"/>
                    <a:pt x="73" y="207"/>
                  </a:cubicBezTo>
                  <a:cubicBezTo>
                    <a:pt x="70" y="240"/>
                    <a:pt x="74" y="274"/>
                    <a:pt x="84" y="306"/>
                  </a:cubicBezTo>
                  <a:cubicBezTo>
                    <a:pt x="84" y="307"/>
                    <a:pt x="85" y="307"/>
                    <a:pt x="85" y="306"/>
                  </a:cubicBezTo>
                  <a:cubicBezTo>
                    <a:pt x="77" y="275"/>
                    <a:pt x="74" y="242"/>
                    <a:pt x="78" y="210"/>
                  </a:cubicBezTo>
                  <a:cubicBezTo>
                    <a:pt x="81" y="181"/>
                    <a:pt x="89" y="150"/>
                    <a:pt x="108" y="127"/>
                  </a:cubicBezTo>
                  <a:cubicBezTo>
                    <a:pt x="112" y="135"/>
                    <a:pt x="116" y="142"/>
                    <a:pt x="120" y="149"/>
                  </a:cubicBezTo>
                  <a:cubicBezTo>
                    <a:pt x="120" y="150"/>
                    <a:pt x="120" y="150"/>
                    <a:pt x="120" y="150"/>
                  </a:cubicBezTo>
                  <a:cubicBezTo>
                    <a:pt x="83" y="199"/>
                    <a:pt x="101" y="276"/>
                    <a:pt x="130" y="324"/>
                  </a:cubicBezTo>
                  <a:cubicBezTo>
                    <a:pt x="131" y="326"/>
                    <a:pt x="133" y="325"/>
                    <a:pt x="132" y="323"/>
                  </a:cubicBezTo>
                  <a:cubicBezTo>
                    <a:pt x="103" y="276"/>
                    <a:pt x="90" y="204"/>
                    <a:pt x="124" y="156"/>
                  </a:cubicBezTo>
                  <a:cubicBezTo>
                    <a:pt x="133" y="170"/>
                    <a:pt x="142" y="184"/>
                    <a:pt x="150" y="199"/>
                  </a:cubicBezTo>
                  <a:cubicBezTo>
                    <a:pt x="150" y="200"/>
                    <a:pt x="150" y="200"/>
                    <a:pt x="150" y="200"/>
                  </a:cubicBezTo>
                  <a:cubicBezTo>
                    <a:pt x="151" y="202"/>
                    <a:pt x="153" y="204"/>
                    <a:pt x="154" y="207"/>
                  </a:cubicBezTo>
                  <a:cubicBezTo>
                    <a:pt x="157" y="214"/>
                    <a:pt x="161" y="222"/>
                    <a:pt x="164" y="230"/>
                  </a:cubicBezTo>
                  <a:cubicBezTo>
                    <a:pt x="163" y="230"/>
                    <a:pt x="162" y="231"/>
                    <a:pt x="162" y="232"/>
                  </a:cubicBezTo>
                  <a:cubicBezTo>
                    <a:pt x="153" y="251"/>
                    <a:pt x="146" y="272"/>
                    <a:pt x="148" y="293"/>
                  </a:cubicBezTo>
                  <a:cubicBezTo>
                    <a:pt x="150" y="314"/>
                    <a:pt x="164" y="328"/>
                    <a:pt x="173" y="346"/>
                  </a:cubicBezTo>
                  <a:cubicBezTo>
                    <a:pt x="173" y="346"/>
                    <a:pt x="173" y="346"/>
                    <a:pt x="173" y="346"/>
                  </a:cubicBezTo>
                  <a:cubicBezTo>
                    <a:pt x="165" y="327"/>
                    <a:pt x="153" y="312"/>
                    <a:pt x="152" y="291"/>
                  </a:cubicBezTo>
                  <a:cubicBezTo>
                    <a:pt x="151" y="271"/>
                    <a:pt x="158" y="253"/>
                    <a:pt x="166" y="235"/>
                  </a:cubicBezTo>
                  <a:cubicBezTo>
                    <a:pt x="169" y="244"/>
                    <a:pt x="173" y="252"/>
                    <a:pt x="176" y="261"/>
                  </a:cubicBezTo>
                  <a:cubicBezTo>
                    <a:pt x="176" y="262"/>
                    <a:pt x="176" y="262"/>
                    <a:pt x="177" y="262"/>
                  </a:cubicBezTo>
                  <a:cubicBezTo>
                    <a:pt x="182" y="276"/>
                    <a:pt x="187" y="289"/>
                    <a:pt x="192" y="303"/>
                  </a:cubicBezTo>
                  <a:cubicBezTo>
                    <a:pt x="204" y="331"/>
                    <a:pt x="218" y="363"/>
                    <a:pt x="243" y="382"/>
                  </a:cubicBezTo>
                  <a:cubicBezTo>
                    <a:pt x="243" y="382"/>
                    <a:pt x="243" y="382"/>
                    <a:pt x="243" y="382"/>
                  </a:cubicBezTo>
                  <a:cubicBezTo>
                    <a:pt x="217" y="360"/>
                    <a:pt x="204" y="323"/>
                    <a:pt x="192" y="293"/>
                  </a:cubicBezTo>
                  <a:cubicBezTo>
                    <a:pt x="188" y="284"/>
                    <a:pt x="185" y="274"/>
                    <a:pt x="181" y="265"/>
                  </a:cubicBezTo>
                  <a:cubicBezTo>
                    <a:pt x="207" y="281"/>
                    <a:pt x="228" y="301"/>
                    <a:pt x="246" y="325"/>
                  </a:cubicBezTo>
                  <a:cubicBezTo>
                    <a:pt x="246" y="326"/>
                    <a:pt x="247" y="325"/>
                    <a:pt x="247" y="325"/>
                  </a:cubicBezTo>
                  <a:cubicBezTo>
                    <a:pt x="230" y="297"/>
                    <a:pt x="207" y="275"/>
                    <a:pt x="179" y="259"/>
                  </a:cubicBezTo>
                  <a:cubicBezTo>
                    <a:pt x="179" y="259"/>
                    <a:pt x="179" y="259"/>
                    <a:pt x="179" y="259"/>
                  </a:cubicBezTo>
                  <a:cubicBezTo>
                    <a:pt x="172" y="240"/>
                    <a:pt x="165" y="221"/>
                    <a:pt x="157" y="202"/>
                  </a:cubicBezTo>
                  <a:cubicBezTo>
                    <a:pt x="176" y="207"/>
                    <a:pt x="194" y="222"/>
                    <a:pt x="209" y="234"/>
                  </a:cubicBezTo>
                  <a:cubicBezTo>
                    <a:pt x="226" y="247"/>
                    <a:pt x="241" y="262"/>
                    <a:pt x="253" y="281"/>
                  </a:cubicBezTo>
                  <a:cubicBezTo>
                    <a:pt x="253" y="281"/>
                    <a:pt x="253" y="281"/>
                    <a:pt x="253" y="280"/>
                  </a:cubicBezTo>
                  <a:cubicBezTo>
                    <a:pt x="243" y="259"/>
                    <a:pt x="227" y="244"/>
                    <a:pt x="209" y="229"/>
                  </a:cubicBezTo>
                  <a:cubicBezTo>
                    <a:pt x="193" y="216"/>
                    <a:pt x="175" y="200"/>
                    <a:pt x="154" y="197"/>
                  </a:cubicBezTo>
                  <a:cubicBezTo>
                    <a:pt x="145" y="176"/>
                    <a:pt x="133" y="156"/>
                    <a:pt x="122" y="136"/>
                  </a:cubicBezTo>
                  <a:cubicBezTo>
                    <a:pt x="133" y="141"/>
                    <a:pt x="146" y="144"/>
                    <a:pt x="158" y="149"/>
                  </a:cubicBezTo>
                  <a:cubicBezTo>
                    <a:pt x="171" y="155"/>
                    <a:pt x="184" y="162"/>
                    <a:pt x="195" y="171"/>
                  </a:cubicBezTo>
                  <a:cubicBezTo>
                    <a:pt x="221" y="190"/>
                    <a:pt x="238" y="215"/>
                    <a:pt x="256" y="242"/>
                  </a:cubicBezTo>
                  <a:cubicBezTo>
                    <a:pt x="256" y="242"/>
                    <a:pt x="257" y="242"/>
                    <a:pt x="257" y="242"/>
                  </a:cubicBezTo>
                  <a:cubicBezTo>
                    <a:pt x="245" y="214"/>
                    <a:pt x="223" y="189"/>
                    <a:pt x="200" y="171"/>
                  </a:cubicBezTo>
                  <a:cubicBezTo>
                    <a:pt x="187" y="161"/>
                    <a:pt x="174" y="152"/>
                    <a:pt x="160" y="145"/>
                  </a:cubicBezTo>
                  <a:cubicBezTo>
                    <a:pt x="148" y="138"/>
                    <a:pt x="133" y="130"/>
                    <a:pt x="119" y="129"/>
                  </a:cubicBezTo>
                  <a:cubicBezTo>
                    <a:pt x="118" y="129"/>
                    <a:pt x="118" y="129"/>
                    <a:pt x="118" y="129"/>
                  </a:cubicBezTo>
                  <a:cubicBezTo>
                    <a:pt x="115" y="123"/>
                    <a:pt x="112" y="116"/>
                    <a:pt x="109" y="109"/>
                  </a:cubicBezTo>
                  <a:cubicBezTo>
                    <a:pt x="105" y="101"/>
                    <a:pt x="102" y="92"/>
                    <a:pt x="98" y="84"/>
                  </a:cubicBezTo>
                  <a:cubicBezTo>
                    <a:pt x="128" y="87"/>
                    <a:pt x="155" y="98"/>
                    <a:pt x="180" y="114"/>
                  </a:cubicBezTo>
                  <a:cubicBezTo>
                    <a:pt x="193" y="121"/>
                    <a:pt x="205" y="130"/>
                    <a:pt x="217" y="138"/>
                  </a:cubicBezTo>
                  <a:cubicBezTo>
                    <a:pt x="232" y="148"/>
                    <a:pt x="248" y="159"/>
                    <a:pt x="257" y="175"/>
                  </a:cubicBezTo>
                  <a:cubicBezTo>
                    <a:pt x="258" y="175"/>
                    <a:pt x="259" y="175"/>
                    <a:pt x="259" y="174"/>
                  </a:cubicBezTo>
                  <a:cubicBezTo>
                    <a:pt x="244" y="147"/>
                    <a:pt x="212" y="127"/>
                    <a:pt x="186" y="111"/>
                  </a:cubicBezTo>
                  <a:cubicBezTo>
                    <a:pt x="206" y="104"/>
                    <a:pt x="226" y="107"/>
                    <a:pt x="246" y="114"/>
                  </a:cubicBezTo>
                  <a:cubicBezTo>
                    <a:pt x="246" y="114"/>
                    <a:pt x="247" y="113"/>
                    <a:pt x="246" y="113"/>
                  </a:cubicBezTo>
                  <a:cubicBezTo>
                    <a:pt x="226" y="101"/>
                    <a:pt x="202" y="102"/>
                    <a:pt x="181" y="108"/>
                  </a:cubicBezTo>
                  <a:cubicBezTo>
                    <a:pt x="162" y="96"/>
                    <a:pt x="142" y="86"/>
                    <a:pt x="121" y="80"/>
                  </a:cubicBezTo>
                  <a:cubicBezTo>
                    <a:pt x="138" y="79"/>
                    <a:pt x="154" y="78"/>
                    <a:pt x="171" y="78"/>
                  </a:cubicBezTo>
                  <a:cubicBezTo>
                    <a:pt x="196" y="79"/>
                    <a:pt x="218" y="87"/>
                    <a:pt x="242" y="92"/>
                  </a:cubicBezTo>
                  <a:cubicBezTo>
                    <a:pt x="243" y="92"/>
                    <a:pt x="243" y="92"/>
                    <a:pt x="243" y="92"/>
                  </a:cubicBezTo>
                  <a:cubicBezTo>
                    <a:pt x="223" y="80"/>
                    <a:pt x="196" y="77"/>
                    <a:pt x="173" y="75"/>
                  </a:cubicBezTo>
                  <a:cubicBezTo>
                    <a:pt x="150" y="74"/>
                    <a:pt x="127" y="74"/>
                    <a:pt x="104" y="77"/>
                  </a:cubicBezTo>
                  <a:cubicBezTo>
                    <a:pt x="101" y="76"/>
                    <a:pt x="98" y="76"/>
                    <a:pt x="95" y="76"/>
                  </a:cubicBezTo>
                  <a:cubicBezTo>
                    <a:pt x="86" y="52"/>
                    <a:pt x="76" y="28"/>
                    <a:pt x="65" y="5"/>
                  </a:cubicBezTo>
                  <a:cubicBezTo>
                    <a:pt x="63" y="0"/>
                    <a:pt x="56" y="4"/>
                    <a:pt x="58" y="8"/>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0" name="Group 29"/>
          <p:cNvGrpSpPr/>
          <p:nvPr/>
        </p:nvGrpSpPr>
        <p:grpSpPr>
          <a:xfrm>
            <a:off x="-232581" y="6094753"/>
            <a:ext cx="1074738" cy="942975"/>
            <a:chOff x="8523287" y="4378326"/>
            <a:chExt cx="1074738" cy="942975"/>
          </a:xfrm>
        </p:grpSpPr>
        <p:grpSp>
          <p:nvGrpSpPr>
            <p:cNvPr id="31" name="Group 30"/>
            <p:cNvGrpSpPr/>
            <p:nvPr/>
          </p:nvGrpSpPr>
          <p:grpSpPr>
            <a:xfrm>
              <a:off x="8523287" y="4378326"/>
              <a:ext cx="1074738" cy="942975"/>
              <a:chOff x="8523287" y="4378326"/>
              <a:chExt cx="1074738" cy="942975"/>
            </a:xfrm>
          </p:grpSpPr>
          <p:sp>
            <p:nvSpPr>
              <p:cNvPr id="60" name="Freeform 85"/>
              <p:cNvSpPr>
                <a:spLocks/>
              </p:cNvSpPr>
              <p:nvPr/>
            </p:nvSpPr>
            <p:spPr bwMode="auto">
              <a:xfrm>
                <a:off x="8523287" y="4378326"/>
                <a:ext cx="1074738" cy="942975"/>
              </a:xfrm>
              <a:custGeom>
                <a:avLst/>
                <a:gdLst>
                  <a:gd name="T0" fmla="*/ 398 w 412"/>
                  <a:gd name="T1" fmla="*/ 185 h 361"/>
                  <a:gd name="T2" fmla="*/ 362 w 412"/>
                  <a:gd name="T3" fmla="*/ 177 h 361"/>
                  <a:gd name="T4" fmla="*/ 321 w 412"/>
                  <a:gd name="T5" fmla="*/ 178 h 361"/>
                  <a:gd name="T6" fmla="*/ 381 w 412"/>
                  <a:gd name="T7" fmla="*/ 150 h 361"/>
                  <a:gd name="T8" fmla="*/ 377 w 412"/>
                  <a:gd name="T9" fmla="*/ 128 h 361"/>
                  <a:gd name="T10" fmla="*/ 366 w 412"/>
                  <a:gd name="T11" fmla="*/ 123 h 361"/>
                  <a:gd name="T12" fmla="*/ 359 w 412"/>
                  <a:gd name="T13" fmla="*/ 121 h 361"/>
                  <a:gd name="T14" fmla="*/ 352 w 412"/>
                  <a:gd name="T15" fmla="*/ 108 h 361"/>
                  <a:gd name="T16" fmla="*/ 346 w 412"/>
                  <a:gd name="T17" fmla="*/ 63 h 361"/>
                  <a:gd name="T18" fmla="*/ 327 w 412"/>
                  <a:gd name="T19" fmla="*/ 44 h 361"/>
                  <a:gd name="T20" fmla="*/ 297 w 412"/>
                  <a:gd name="T21" fmla="*/ 60 h 361"/>
                  <a:gd name="T22" fmla="*/ 267 w 412"/>
                  <a:gd name="T23" fmla="*/ 88 h 361"/>
                  <a:gd name="T24" fmla="*/ 255 w 412"/>
                  <a:gd name="T25" fmla="*/ 102 h 361"/>
                  <a:gd name="T26" fmla="*/ 248 w 412"/>
                  <a:gd name="T27" fmla="*/ 111 h 361"/>
                  <a:gd name="T28" fmla="*/ 245 w 412"/>
                  <a:gd name="T29" fmla="*/ 115 h 361"/>
                  <a:gd name="T30" fmla="*/ 238 w 412"/>
                  <a:gd name="T31" fmla="*/ 114 h 361"/>
                  <a:gd name="T32" fmla="*/ 235 w 412"/>
                  <a:gd name="T33" fmla="*/ 108 h 361"/>
                  <a:gd name="T34" fmla="*/ 245 w 412"/>
                  <a:gd name="T35" fmla="*/ 65 h 361"/>
                  <a:gd name="T36" fmla="*/ 222 w 412"/>
                  <a:gd name="T37" fmla="*/ 6 h 361"/>
                  <a:gd name="T38" fmla="*/ 194 w 412"/>
                  <a:gd name="T39" fmla="*/ 3 h 361"/>
                  <a:gd name="T40" fmla="*/ 183 w 412"/>
                  <a:gd name="T41" fmla="*/ 11 h 361"/>
                  <a:gd name="T42" fmla="*/ 162 w 412"/>
                  <a:gd name="T43" fmla="*/ 21 h 361"/>
                  <a:gd name="T44" fmla="*/ 124 w 412"/>
                  <a:gd name="T45" fmla="*/ 17 h 361"/>
                  <a:gd name="T46" fmla="*/ 98 w 412"/>
                  <a:gd name="T47" fmla="*/ 34 h 361"/>
                  <a:gd name="T48" fmla="*/ 104 w 412"/>
                  <a:gd name="T49" fmla="*/ 99 h 361"/>
                  <a:gd name="T50" fmla="*/ 161 w 412"/>
                  <a:gd name="T51" fmla="*/ 136 h 361"/>
                  <a:gd name="T52" fmla="*/ 82 w 412"/>
                  <a:gd name="T53" fmla="*/ 99 h 361"/>
                  <a:gd name="T54" fmla="*/ 46 w 412"/>
                  <a:gd name="T55" fmla="*/ 89 h 361"/>
                  <a:gd name="T56" fmla="*/ 34 w 412"/>
                  <a:gd name="T57" fmla="*/ 114 h 361"/>
                  <a:gd name="T58" fmla="*/ 8 w 412"/>
                  <a:gd name="T59" fmla="*/ 143 h 361"/>
                  <a:gd name="T60" fmla="*/ 3 w 412"/>
                  <a:gd name="T61" fmla="*/ 179 h 361"/>
                  <a:gd name="T62" fmla="*/ 9 w 412"/>
                  <a:gd name="T63" fmla="*/ 199 h 361"/>
                  <a:gd name="T64" fmla="*/ 21 w 412"/>
                  <a:gd name="T65" fmla="*/ 206 h 361"/>
                  <a:gd name="T66" fmla="*/ 68 w 412"/>
                  <a:gd name="T67" fmla="*/ 213 h 361"/>
                  <a:gd name="T68" fmla="*/ 78 w 412"/>
                  <a:gd name="T69" fmla="*/ 228 h 361"/>
                  <a:gd name="T70" fmla="*/ 99 w 412"/>
                  <a:gd name="T71" fmla="*/ 231 h 361"/>
                  <a:gd name="T72" fmla="*/ 100 w 412"/>
                  <a:gd name="T73" fmla="*/ 230 h 361"/>
                  <a:gd name="T74" fmla="*/ 57 w 412"/>
                  <a:gd name="T75" fmla="*/ 265 h 361"/>
                  <a:gd name="T76" fmla="*/ 68 w 412"/>
                  <a:gd name="T77" fmla="*/ 308 h 361"/>
                  <a:gd name="T78" fmla="*/ 97 w 412"/>
                  <a:gd name="T79" fmla="*/ 317 h 361"/>
                  <a:gd name="T80" fmla="*/ 100 w 412"/>
                  <a:gd name="T81" fmla="*/ 328 h 361"/>
                  <a:gd name="T82" fmla="*/ 121 w 412"/>
                  <a:gd name="T83" fmla="*/ 334 h 361"/>
                  <a:gd name="T84" fmla="*/ 154 w 412"/>
                  <a:gd name="T85" fmla="*/ 325 h 361"/>
                  <a:gd name="T86" fmla="*/ 189 w 412"/>
                  <a:gd name="T87" fmla="*/ 335 h 361"/>
                  <a:gd name="T88" fmla="*/ 239 w 412"/>
                  <a:gd name="T89" fmla="*/ 345 h 361"/>
                  <a:gd name="T90" fmla="*/ 251 w 412"/>
                  <a:gd name="T91" fmla="*/ 336 h 361"/>
                  <a:gd name="T92" fmla="*/ 264 w 412"/>
                  <a:gd name="T93" fmla="*/ 331 h 361"/>
                  <a:gd name="T94" fmla="*/ 275 w 412"/>
                  <a:gd name="T95" fmla="*/ 314 h 361"/>
                  <a:gd name="T96" fmla="*/ 265 w 412"/>
                  <a:gd name="T97" fmla="*/ 283 h 361"/>
                  <a:gd name="T98" fmla="*/ 256 w 412"/>
                  <a:gd name="T99" fmla="*/ 268 h 361"/>
                  <a:gd name="T100" fmla="*/ 250 w 412"/>
                  <a:gd name="T101" fmla="*/ 249 h 361"/>
                  <a:gd name="T102" fmla="*/ 292 w 412"/>
                  <a:gd name="T103" fmla="*/ 296 h 361"/>
                  <a:gd name="T104" fmla="*/ 347 w 412"/>
                  <a:gd name="T105" fmla="*/ 300 h 361"/>
                  <a:gd name="T106" fmla="*/ 365 w 412"/>
                  <a:gd name="T107" fmla="*/ 282 h 361"/>
                  <a:gd name="T108" fmla="*/ 368 w 412"/>
                  <a:gd name="T109" fmla="*/ 271 h 361"/>
                  <a:gd name="T110" fmla="*/ 370 w 412"/>
                  <a:gd name="T111" fmla="*/ 268 h 361"/>
                  <a:gd name="T112" fmla="*/ 375 w 412"/>
                  <a:gd name="T113" fmla="*/ 265 h 361"/>
                  <a:gd name="T114" fmla="*/ 389 w 412"/>
                  <a:gd name="T115" fmla="*/ 228 h 361"/>
                  <a:gd name="T116" fmla="*/ 409 w 412"/>
                  <a:gd name="T117" fmla="*/ 208 h 361"/>
                  <a:gd name="T118" fmla="*/ 398 w 412"/>
                  <a:gd name="T119" fmla="*/ 185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12" h="361">
                    <a:moveTo>
                      <a:pt x="398" y="185"/>
                    </a:moveTo>
                    <a:cubicBezTo>
                      <a:pt x="387" y="180"/>
                      <a:pt x="374" y="177"/>
                      <a:pt x="362" y="177"/>
                    </a:cubicBezTo>
                    <a:cubicBezTo>
                      <a:pt x="349" y="176"/>
                      <a:pt x="334" y="182"/>
                      <a:pt x="321" y="178"/>
                    </a:cubicBezTo>
                    <a:cubicBezTo>
                      <a:pt x="340" y="169"/>
                      <a:pt x="373" y="173"/>
                      <a:pt x="381" y="150"/>
                    </a:cubicBezTo>
                    <a:cubicBezTo>
                      <a:pt x="384" y="142"/>
                      <a:pt x="383" y="133"/>
                      <a:pt x="377" y="128"/>
                    </a:cubicBezTo>
                    <a:cubicBezTo>
                      <a:pt x="374" y="125"/>
                      <a:pt x="370" y="124"/>
                      <a:pt x="366" y="123"/>
                    </a:cubicBezTo>
                    <a:cubicBezTo>
                      <a:pt x="364" y="123"/>
                      <a:pt x="361" y="122"/>
                      <a:pt x="359" y="121"/>
                    </a:cubicBezTo>
                    <a:cubicBezTo>
                      <a:pt x="353" y="119"/>
                      <a:pt x="353" y="113"/>
                      <a:pt x="352" y="108"/>
                    </a:cubicBezTo>
                    <a:cubicBezTo>
                      <a:pt x="350" y="93"/>
                      <a:pt x="350" y="77"/>
                      <a:pt x="346" y="63"/>
                    </a:cubicBezTo>
                    <a:cubicBezTo>
                      <a:pt x="344" y="54"/>
                      <a:pt x="337" y="44"/>
                      <a:pt x="327" y="44"/>
                    </a:cubicBezTo>
                    <a:cubicBezTo>
                      <a:pt x="316" y="44"/>
                      <a:pt x="305" y="54"/>
                      <a:pt x="297" y="60"/>
                    </a:cubicBezTo>
                    <a:cubicBezTo>
                      <a:pt x="286" y="69"/>
                      <a:pt x="276" y="78"/>
                      <a:pt x="267" y="88"/>
                    </a:cubicBezTo>
                    <a:cubicBezTo>
                      <a:pt x="263" y="93"/>
                      <a:pt x="259" y="97"/>
                      <a:pt x="255" y="102"/>
                    </a:cubicBezTo>
                    <a:cubicBezTo>
                      <a:pt x="253" y="105"/>
                      <a:pt x="250" y="108"/>
                      <a:pt x="248" y="111"/>
                    </a:cubicBezTo>
                    <a:cubicBezTo>
                      <a:pt x="247" y="112"/>
                      <a:pt x="246" y="114"/>
                      <a:pt x="245" y="115"/>
                    </a:cubicBezTo>
                    <a:cubicBezTo>
                      <a:pt x="243" y="117"/>
                      <a:pt x="241" y="117"/>
                      <a:pt x="238" y="114"/>
                    </a:cubicBezTo>
                    <a:cubicBezTo>
                      <a:pt x="235" y="113"/>
                      <a:pt x="234" y="111"/>
                      <a:pt x="235" y="108"/>
                    </a:cubicBezTo>
                    <a:cubicBezTo>
                      <a:pt x="238" y="94"/>
                      <a:pt x="243" y="80"/>
                      <a:pt x="245" y="65"/>
                    </a:cubicBezTo>
                    <a:cubicBezTo>
                      <a:pt x="248" y="44"/>
                      <a:pt x="243" y="17"/>
                      <a:pt x="222" y="6"/>
                    </a:cubicBezTo>
                    <a:cubicBezTo>
                      <a:pt x="214" y="1"/>
                      <a:pt x="203" y="0"/>
                      <a:pt x="194" y="3"/>
                    </a:cubicBezTo>
                    <a:cubicBezTo>
                      <a:pt x="190" y="5"/>
                      <a:pt x="186" y="7"/>
                      <a:pt x="183" y="11"/>
                    </a:cubicBezTo>
                    <a:cubicBezTo>
                      <a:pt x="177" y="17"/>
                      <a:pt x="171" y="21"/>
                      <a:pt x="162" y="21"/>
                    </a:cubicBezTo>
                    <a:cubicBezTo>
                      <a:pt x="149" y="20"/>
                      <a:pt x="138" y="15"/>
                      <a:pt x="124" y="17"/>
                    </a:cubicBezTo>
                    <a:cubicBezTo>
                      <a:pt x="114" y="20"/>
                      <a:pt x="104" y="26"/>
                      <a:pt x="98" y="34"/>
                    </a:cubicBezTo>
                    <a:cubicBezTo>
                      <a:pt x="82" y="54"/>
                      <a:pt x="86" y="82"/>
                      <a:pt x="104" y="99"/>
                    </a:cubicBezTo>
                    <a:cubicBezTo>
                      <a:pt x="121" y="114"/>
                      <a:pt x="144" y="121"/>
                      <a:pt x="161" y="136"/>
                    </a:cubicBezTo>
                    <a:cubicBezTo>
                      <a:pt x="131" y="144"/>
                      <a:pt x="105" y="113"/>
                      <a:pt x="82" y="99"/>
                    </a:cubicBezTo>
                    <a:cubicBezTo>
                      <a:pt x="72" y="92"/>
                      <a:pt x="59" y="87"/>
                      <a:pt x="46" y="89"/>
                    </a:cubicBezTo>
                    <a:cubicBezTo>
                      <a:pt x="32" y="91"/>
                      <a:pt x="34" y="103"/>
                      <a:pt x="34" y="114"/>
                    </a:cubicBezTo>
                    <a:cubicBezTo>
                      <a:pt x="34" y="130"/>
                      <a:pt x="17" y="133"/>
                      <a:pt x="8" y="143"/>
                    </a:cubicBezTo>
                    <a:cubicBezTo>
                      <a:pt x="0" y="153"/>
                      <a:pt x="0" y="167"/>
                      <a:pt x="3" y="179"/>
                    </a:cubicBezTo>
                    <a:cubicBezTo>
                      <a:pt x="4" y="186"/>
                      <a:pt x="6" y="193"/>
                      <a:pt x="9" y="199"/>
                    </a:cubicBezTo>
                    <a:cubicBezTo>
                      <a:pt x="12" y="204"/>
                      <a:pt x="16" y="206"/>
                      <a:pt x="21" y="206"/>
                    </a:cubicBezTo>
                    <a:cubicBezTo>
                      <a:pt x="36" y="205"/>
                      <a:pt x="59" y="195"/>
                      <a:pt x="68" y="213"/>
                    </a:cubicBezTo>
                    <a:cubicBezTo>
                      <a:pt x="71" y="219"/>
                      <a:pt x="71" y="225"/>
                      <a:pt x="78" y="228"/>
                    </a:cubicBezTo>
                    <a:cubicBezTo>
                      <a:pt x="84" y="232"/>
                      <a:pt x="92" y="231"/>
                      <a:pt x="99" y="231"/>
                    </a:cubicBezTo>
                    <a:cubicBezTo>
                      <a:pt x="99" y="231"/>
                      <a:pt x="99" y="230"/>
                      <a:pt x="100" y="230"/>
                    </a:cubicBezTo>
                    <a:cubicBezTo>
                      <a:pt x="85" y="240"/>
                      <a:pt x="67" y="249"/>
                      <a:pt x="57" y="265"/>
                    </a:cubicBezTo>
                    <a:cubicBezTo>
                      <a:pt x="47" y="282"/>
                      <a:pt x="51" y="298"/>
                      <a:pt x="68" y="308"/>
                    </a:cubicBezTo>
                    <a:cubicBezTo>
                      <a:pt x="75" y="311"/>
                      <a:pt x="86" y="316"/>
                      <a:pt x="97" y="317"/>
                    </a:cubicBezTo>
                    <a:cubicBezTo>
                      <a:pt x="96" y="321"/>
                      <a:pt x="97" y="325"/>
                      <a:pt x="100" y="328"/>
                    </a:cubicBezTo>
                    <a:cubicBezTo>
                      <a:pt x="105" y="334"/>
                      <a:pt x="113" y="336"/>
                      <a:pt x="121" y="334"/>
                    </a:cubicBezTo>
                    <a:cubicBezTo>
                      <a:pt x="132" y="332"/>
                      <a:pt x="142" y="326"/>
                      <a:pt x="154" y="325"/>
                    </a:cubicBezTo>
                    <a:cubicBezTo>
                      <a:pt x="166" y="325"/>
                      <a:pt x="179" y="328"/>
                      <a:pt x="189" y="335"/>
                    </a:cubicBezTo>
                    <a:cubicBezTo>
                      <a:pt x="204" y="344"/>
                      <a:pt x="222" y="361"/>
                      <a:pt x="239" y="345"/>
                    </a:cubicBezTo>
                    <a:cubicBezTo>
                      <a:pt x="243" y="342"/>
                      <a:pt x="246" y="338"/>
                      <a:pt x="251" y="336"/>
                    </a:cubicBezTo>
                    <a:cubicBezTo>
                      <a:pt x="255" y="334"/>
                      <a:pt x="260" y="333"/>
                      <a:pt x="264" y="331"/>
                    </a:cubicBezTo>
                    <a:cubicBezTo>
                      <a:pt x="271" y="328"/>
                      <a:pt x="275" y="322"/>
                      <a:pt x="275" y="314"/>
                    </a:cubicBezTo>
                    <a:cubicBezTo>
                      <a:pt x="275" y="304"/>
                      <a:pt x="270" y="292"/>
                      <a:pt x="265" y="283"/>
                    </a:cubicBezTo>
                    <a:cubicBezTo>
                      <a:pt x="262" y="278"/>
                      <a:pt x="259" y="273"/>
                      <a:pt x="256" y="268"/>
                    </a:cubicBezTo>
                    <a:cubicBezTo>
                      <a:pt x="252" y="264"/>
                      <a:pt x="246" y="255"/>
                      <a:pt x="250" y="249"/>
                    </a:cubicBezTo>
                    <a:cubicBezTo>
                      <a:pt x="261" y="267"/>
                      <a:pt x="274" y="284"/>
                      <a:pt x="292" y="296"/>
                    </a:cubicBezTo>
                    <a:cubicBezTo>
                      <a:pt x="308" y="306"/>
                      <a:pt x="330" y="310"/>
                      <a:pt x="347" y="300"/>
                    </a:cubicBezTo>
                    <a:cubicBezTo>
                      <a:pt x="355" y="296"/>
                      <a:pt x="361" y="290"/>
                      <a:pt x="365" y="282"/>
                    </a:cubicBezTo>
                    <a:cubicBezTo>
                      <a:pt x="367" y="278"/>
                      <a:pt x="367" y="274"/>
                      <a:pt x="368" y="271"/>
                    </a:cubicBezTo>
                    <a:cubicBezTo>
                      <a:pt x="369" y="268"/>
                      <a:pt x="367" y="269"/>
                      <a:pt x="370" y="268"/>
                    </a:cubicBezTo>
                    <a:cubicBezTo>
                      <a:pt x="372" y="267"/>
                      <a:pt x="374" y="266"/>
                      <a:pt x="375" y="265"/>
                    </a:cubicBezTo>
                    <a:cubicBezTo>
                      <a:pt x="388" y="258"/>
                      <a:pt x="393" y="242"/>
                      <a:pt x="389" y="228"/>
                    </a:cubicBezTo>
                    <a:cubicBezTo>
                      <a:pt x="397" y="224"/>
                      <a:pt x="406" y="218"/>
                      <a:pt x="409" y="208"/>
                    </a:cubicBezTo>
                    <a:cubicBezTo>
                      <a:pt x="412" y="198"/>
                      <a:pt x="407" y="190"/>
                      <a:pt x="398" y="185"/>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61" name="Freeform 86"/>
              <p:cNvSpPr>
                <a:spLocks/>
              </p:cNvSpPr>
              <p:nvPr/>
            </p:nvSpPr>
            <p:spPr bwMode="auto">
              <a:xfrm>
                <a:off x="8670925" y="4529138"/>
                <a:ext cx="723900" cy="635000"/>
              </a:xfrm>
              <a:custGeom>
                <a:avLst/>
                <a:gdLst>
                  <a:gd name="T0" fmla="*/ 267 w 277"/>
                  <a:gd name="T1" fmla="*/ 124 h 243"/>
                  <a:gd name="T2" fmla="*/ 243 w 277"/>
                  <a:gd name="T3" fmla="*/ 119 h 243"/>
                  <a:gd name="T4" fmla="*/ 216 w 277"/>
                  <a:gd name="T5" fmla="*/ 119 h 243"/>
                  <a:gd name="T6" fmla="*/ 256 w 277"/>
                  <a:gd name="T7" fmla="*/ 100 h 243"/>
                  <a:gd name="T8" fmla="*/ 253 w 277"/>
                  <a:gd name="T9" fmla="*/ 86 h 243"/>
                  <a:gd name="T10" fmla="*/ 246 w 277"/>
                  <a:gd name="T11" fmla="*/ 83 h 243"/>
                  <a:gd name="T12" fmla="*/ 241 w 277"/>
                  <a:gd name="T13" fmla="*/ 82 h 243"/>
                  <a:gd name="T14" fmla="*/ 237 w 277"/>
                  <a:gd name="T15" fmla="*/ 72 h 243"/>
                  <a:gd name="T16" fmla="*/ 233 w 277"/>
                  <a:gd name="T17" fmla="*/ 42 h 243"/>
                  <a:gd name="T18" fmla="*/ 219 w 277"/>
                  <a:gd name="T19" fmla="*/ 30 h 243"/>
                  <a:gd name="T20" fmla="*/ 199 w 277"/>
                  <a:gd name="T21" fmla="*/ 40 h 243"/>
                  <a:gd name="T22" fmla="*/ 179 w 277"/>
                  <a:gd name="T23" fmla="*/ 59 h 243"/>
                  <a:gd name="T24" fmla="*/ 171 w 277"/>
                  <a:gd name="T25" fmla="*/ 68 h 243"/>
                  <a:gd name="T26" fmla="*/ 167 w 277"/>
                  <a:gd name="T27" fmla="*/ 74 h 243"/>
                  <a:gd name="T28" fmla="*/ 164 w 277"/>
                  <a:gd name="T29" fmla="*/ 77 h 243"/>
                  <a:gd name="T30" fmla="*/ 160 w 277"/>
                  <a:gd name="T31" fmla="*/ 77 h 243"/>
                  <a:gd name="T32" fmla="*/ 158 w 277"/>
                  <a:gd name="T33" fmla="*/ 73 h 243"/>
                  <a:gd name="T34" fmla="*/ 164 w 277"/>
                  <a:gd name="T35" fmla="*/ 44 h 243"/>
                  <a:gd name="T36" fmla="*/ 149 w 277"/>
                  <a:gd name="T37" fmla="*/ 4 h 243"/>
                  <a:gd name="T38" fmla="*/ 131 w 277"/>
                  <a:gd name="T39" fmla="*/ 2 h 243"/>
                  <a:gd name="T40" fmla="*/ 123 w 277"/>
                  <a:gd name="T41" fmla="*/ 7 h 243"/>
                  <a:gd name="T42" fmla="*/ 109 w 277"/>
                  <a:gd name="T43" fmla="*/ 14 h 243"/>
                  <a:gd name="T44" fmla="*/ 84 w 277"/>
                  <a:gd name="T45" fmla="*/ 12 h 243"/>
                  <a:gd name="T46" fmla="*/ 66 w 277"/>
                  <a:gd name="T47" fmla="*/ 23 h 243"/>
                  <a:gd name="T48" fmla="*/ 70 w 277"/>
                  <a:gd name="T49" fmla="*/ 66 h 243"/>
                  <a:gd name="T50" fmla="*/ 108 w 277"/>
                  <a:gd name="T51" fmla="*/ 91 h 243"/>
                  <a:gd name="T52" fmla="*/ 55 w 277"/>
                  <a:gd name="T53" fmla="*/ 66 h 243"/>
                  <a:gd name="T54" fmla="*/ 31 w 277"/>
                  <a:gd name="T55" fmla="*/ 59 h 243"/>
                  <a:gd name="T56" fmla="*/ 23 w 277"/>
                  <a:gd name="T57" fmla="*/ 77 h 243"/>
                  <a:gd name="T58" fmla="*/ 6 w 277"/>
                  <a:gd name="T59" fmla="*/ 96 h 243"/>
                  <a:gd name="T60" fmla="*/ 2 w 277"/>
                  <a:gd name="T61" fmla="*/ 120 h 243"/>
                  <a:gd name="T62" fmla="*/ 6 w 277"/>
                  <a:gd name="T63" fmla="*/ 134 h 243"/>
                  <a:gd name="T64" fmla="*/ 14 w 277"/>
                  <a:gd name="T65" fmla="*/ 138 h 243"/>
                  <a:gd name="T66" fmla="*/ 46 w 277"/>
                  <a:gd name="T67" fmla="*/ 143 h 243"/>
                  <a:gd name="T68" fmla="*/ 52 w 277"/>
                  <a:gd name="T69" fmla="*/ 153 h 243"/>
                  <a:gd name="T70" fmla="*/ 66 w 277"/>
                  <a:gd name="T71" fmla="*/ 155 h 243"/>
                  <a:gd name="T72" fmla="*/ 81 w 277"/>
                  <a:gd name="T73" fmla="*/ 150 h 243"/>
                  <a:gd name="T74" fmla="*/ 96 w 277"/>
                  <a:gd name="T75" fmla="*/ 142 h 243"/>
                  <a:gd name="T76" fmla="*/ 55 w 277"/>
                  <a:gd name="T77" fmla="*/ 181 h 243"/>
                  <a:gd name="T78" fmla="*/ 47 w 277"/>
                  <a:gd name="T79" fmla="*/ 202 h 243"/>
                  <a:gd name="T80" fmla="*/ 65 w 277"/>
                  <a:gd name="T81" fmla="*/ 211 h 243"/>
                  <a:gd name="T82" fmla="*/ 67 w 277"/>
                  <a:gd name="T83" fmla="*/ 220 h 243"/>
                  <a:gd name="T84" fmla="*/ 81 w 277"/>
                  <a:gd name="T85" fmla="*/ 224 h 243"/>
                  <a:gd name="T86" fmla="*/ 103 w 277"/>
                  <a:gd name="T87" fmla="*/ 218 h 243"/>
                  <a:gd name="T88" fmla="*/ 127 w 277"/>
                  <a:gd name="T89" fmla="*/ 225 h 243"/>
                  <a:gd name="T90" fmla="*/ 161 w 277"/>
                  <a:gd name="T91" fmla="*/ 232 h 243"/>
                  <a:gd name="T92" fmla="*/ 169 w 277"/>
                  <a:gd name="T93" fmla="*/ 225 h 243"/>
                  <a:gd name="T94" fmla="*/ 177 w 277"/>
                  <a:gd name="T95" fmla="*/ 222 h 243"/>
                  <a:gd name="T96" fmla="*/ 185 w 277"/>
                  <a:gd name="T97" fmla="*/ 211 h 243"/>
                  <a:gd name="T98" fmla="*/ 178 w 277"/>
                  <a:gd name="T99" fmla="*/ 190 h 243"/>
                  <a:gd name="T100" fmla="*/ 172 w 277"/>
                  <a:gd name="T101" fmla="*/ 180 h 243"/>
                  <a:gd name="T102" fmla="*/ 168 w 277"/>
                  <a:gd name="T103" fmla="*/ 167 h 243"/>
                  <a:gd name="T104" fmla="*/ 196 w 277"/>
                  <a:gd name="T105" fmla="*/ 198 h 243"/>
                  <a:gd name="T106" fmla="*/ 233 w 277"/>
                  <a:gd name="T107" fmla="*/ 202 h 243"/>
                  <a:gd name="T108" fmla="*/ 245 w 277"/>
                  <a:gd name="T109" fmla="*/ 189 h 243"/>
                  <a:gd name="T110" fmla="*/ 247 w 277"/>
                  <a:gd name="T111" fmla="*/ 182 h 243"/>
                  <a:gd name="T112" fmla="*/ 249 w 277"/>
                  <a:gd name="T113" fmla="*/ 180 h 243"/>
                  <a:gd name="T114" fmla="*/ 252 w 277"/>
                  <a:gd name="T115" fmla="*/ 178 h 243"/>
                  <a:gd name="T116" fmla="*/ 261 w 277"/>
                  <a:gd name="T117" fmla="*/ 153 h 243"/>
                  <a:gd name="T118" fmla="*/ 275 w 277"/>
                  <a:gd name="T119" fmla="*/ 140 h 243"/>
                  <a:gd name="T120" fmla="*/ 267 w 277"/>
                  <a:gd name="T121" fmla="*/ 124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7" h="243">
                    <a:moveTo>
                      <a:pt x="267" y="124"/>
                    </a:moveTo>
                    <a:cubicBezTo>
                      <a:pt x="260" y="121"/>
                      <a:pt x="251" y="119"/>
                      <a:pt x="243" y="119"/>
                    </a:cubicBezTo>
                    <a:cubicBezTo>
                      <a:pt x="234" y="118"/>
                      <a:pt x="224" y="122"/>
                      <a:pt x="216" y="119"/>
                    </a:cubicBezTo>
                    <a:cubicBezTo>
                      <a:pt x="229" y="113"/>
                      <a:pt x="250" y="116"/>
                      <a:pt x="256" y="100"/>
                    </a:cubicBezTo>
                    <a:cubicBezTo>
                      <a:pt x="258" y="96"/>
                      <a:pt x="257" y="89"/>
                      <a:pt x="253" y="86"/>
                    </a:cubicBezTo>
                    <a:cubicBezTo>
                      <a:pt x="251" y="84"/>
                      <a:pt x="248" y="83"/>
                      <a:pt x="246" y="83"/>
                    </a:cubicBezTo>
                    <a:cubicBezTo>
                      <a:pt x="244" y="82"/>
                      <a:pt x="242" y="82"/>
                      <a:pt x="241" y="82"/>
                    </a:cubicBezTo>
                    <a:cubicBezTo>
                      <a:pt x="237" y="80"/>
                      <a:pt x="237" y="76"/>
                      <a:pt x="237" y="72"/>
                    </a:cubicBezTo>
                    <a:cubicBezTo>
                      <a:pt x="235" y="63"/>
                      <a:pt x="235" y="52"/>
                      <a:pt x="233" y="42"/>
                    </a:cubicBezTo>
                    <a:cubicBezTo>
                      <a:pt x="231" y="36"/>
                      <a:pt x="226" y="30"/>
                      <a:pt x="219" y="30"/>
                    </a:cubicBezTo>
                    <a:cubicBezTo>
                      <a:pt x="212" y="29"/>
                      <a:pt x="205" y="36"/>
                      <a:pt x="199" y="40"/>
                    </a:cubicBezTo>
                    <a:cubicBezTo>
                      <a:pt x="192" y="46"/>
                      <a:pt x="185" y="52"/>
                      <a:pt x="179" y="59"/>
                    </a:cubicBezTo>
                    <a:cubicBezTo>
                      <a:pt x="176" y="62"/>
                      <a:pt x="174" y="65"/>
                      <a:pt x="171" y="68"/>
                    </a:cubicBezTo>
                    <a:cubicBezTo>
                      <a:pt x="170" y="70"/>
                      <a:pt x="168" y="72"/>
                      <a:pt x="167" y="74"/>
                    </a:cubicBezTo>
                    <a:cubicBezTo>
                      <a:pt x="166" y="75"/>
                      <a:pt x="165" y="76"/>
                      <a:pt x="164" y="77"/>
                    </a:cubicBezTo>
                    <a:cubicBezTo>
                      <a:pt x="163" y="79"/>
                      <a:pt x="162" y="79"/>
                      <a:pt x="160" y="77"/>
                    </a:cubicBezTo>
                    <a:cubicBezTo>
                      <a:pt x="158" y="76"/>
                      <a:pt x="157" y="75"/>
                      <a:pt x="158" y="73"/>
                    </a:cubicBezTo>
                    <a:cubicBezTo>
                      <a:pt x="160" y="63"/>
                      <a:pt x="163" y="54"/>
                      <a:pt x="164" y="44"/>
                    </a:cubicBezTo>
                    <a:cubicBezTo>
                      <a:pt x="166" y="29"/>
                      <a:pt x="163" y="11"/>
                      <a:pt x="149" y="4"/>
                    </a:cubicBezTo>
                    <a:cubicBezTo>
                      <a:pt x="144" y="1"/>
                      <a:pt x="137" y="0"/>
                      <a:pt x="131" y="2"/>
                    </a:cubicBezTo>
                    <a:cubicBezTo>
                      <a:pt x="128" y="3"/>
                      <a:pt x="125" y="5"/>
                      <a:pt x="123" y="7"/>
                    </a:cubicBezTo>
                    <a:cubicBezTo>
                      <a:pt x="119" y="11"/>
                      <a:pt x="115" y="14"/>
                      <a:pt x="109" y="14"/>
                    </a:cubicBezTo>
                    <a:cubicBezTo>
                      <a:pt x="100" y="13"/>
                      <a:pt x="92" y="10"/>
                      <a:pt x="84" y="12"/>
                    </a:cubicBezTo>
                    <a:cubicBezTo>
                      <a:pt x="77" y="13"/>
                      <a:pt x="70" y="17"/>
                      <a:pt x="66" y="23"/>
                    </a:cubicBezTo>
                    <a:cubicBezTo>
                      <a:pt x="55" y="36"/>
                      <a:pt x="58" y="55"/>
                      <a:pt x="70" y="66"/>
                    </a:cubicBezTo>
                    <a:cubicBezTo>
                      <a:pt x="81" y="77"/>
                      <a:pt x="96" y="82"/>
                      <a:pt x="108" y="91"/>
                    </a:cubicBezTo>
                    <a:cubicBezTo>
                      <a:pt x="88" y="97"/>
                      <a:pt x="70" y="76"/>
                      <a:pt x="55" y="66"/>
                    </a:cubicBezTo>
                    <a:cubicBezTo>
                      <a:pt x="48" y="62"/>
                      <a:pt x="39" y="58"/>
                      <a:pt x="31" y="59"/>
                    </a:cubicBezTo>
                    <a:cubicBezTo>
                      <a:pt x="22" y="61"/>
                      <a:pt x="23" y="69"/>
                      <a:pt x="23" y="77"/>
                    </a:cubicBezTo>
                    <a:cubicBezTo>
                      <a:pt x="23" y="88"/>
                      <a:pt x="11" y="89"/>
                      <a:pt x="6" y="96"/>
                    </a:cubicBezTo>
                    <a:cubicBezTo>
                      <a:pt x="0" y="103"/>
                      <a:pt x="0" y="112"/>
                      <a:pt x="2" y="120"/>
                    </a:cubicBezTo>
                    <a:cubicBezTo>
                      <a:pt x="3" y="125"/>
                      <a:pt x="4" y="130"/>
                      <a:pt x="6" y="134"/>
                    </a:cubicBezTo>
                    <a:cubicBezTo>
                      <a:pt x="8" y="137"/>
                      <a:pt x="10" y="139"/>
                      <a:pt x="14" y="138"/>
                    </a:cubicBezTo>
                    <a:cubicBezTo>
                      <a:pt x="24" y="138"/>
                      <a:pt x="40" y="131"/>
                      <a:pt x="46" y="143"/>
                    </a:cubicBezTo>
                    <a:cubicBezTo>
                      <a:pt x="48" y="147"/>
                      <a:pt x="48" y="151"/>
                      <a:pt x="52" y="153"/>
                    </a:cubicBezTo>
                    <a:cubicBezTo>
                      <a:pt x="56" y="156"/>
                      <a:pt x="62" y="155"/>
                      <a:pt x="66" y="155"/>
                    </a:cubicBezTo>
                    <a:cubicBezTo>
                      <a:pt x="71" y="154"/>
                      <a:pt x="76" y="153"/>
                      <a:pt x="81" y="150"/>
                    </a:cubicBezTo>
                    <a:cubicBezTo>
                      <a:pt x="86" y="147"/>
                      <a:pt x="90" y="142"/>
                      <a:pt x="96" y="142"/>
                    </a:cubicBezTo>
                    <a:cubicBezTo>
                      <a:pt x="87" y="159"/>
                      <a:pt x="68" y="168"/>
                      <a:pt x="55" y="181"/>
                    </a:cubicBezTo>
                    <a:cubicBezTo>
                      <a:pt x="49" y="186"/>
                      <a:pt x="43" y="195"/>
                      <a:pt x="47" y="202"/>
                    </a:cubicBezTo>
                    <a:cubicBezTo>
                      <a:pt x="51" y="208"/>
                      <a:pt x="59" y="210"/>
                      <a:pt x="65" y="211"/>
                    </a:cubicBezTo>
                    <a:cubicBezTo>
                      <a:pt x="64" y="214"/>
                      <a:pt x="65" y="217"/>
                      <a:pt x="67" y="220"/>
                    </a:cubicBezTo>
                    <a:cubicBezTo>
                      <a:pt x="71" y="224"/>
                      <a:pt x="76" y="225"/>
                      <a:pt x="81" y="224"/>
                    </a:cubicBezTo>
                    <a:cubicBezTo>
                      <a:pt x="89" y="223"/>
                      <a:pt x="95" y="219"/>
                      <a:pt x="103" y="218"/>
                    </a:cubicBezTo>
                    <a:cubicBezTo>
                      <a:pt x="112" y="218"/>
                      <a:pt x="120" y="220"/>
                      <a:pt x="127" y="225"/>
                    </a:cubicBezTo>
                    <a:cubicBezTo>
                      <a:pt x="137" y="231"/>
                      <a:pt x="149" y="243"/>
                      <a:pt x="161" y="232"/>
                    </a:cubicBezTo>
                    <a:cubicBezTo>
                      <a:pt x="163" y="230"/>
                      <a:pt x="165" y="227"/>
                      <a:pt x="169" y="225"/>
                    </a:cubicBezTo>
                    <a:cubicBezTo>
                      <a:pt x="171" y="224"/>
                      <a:pt x="174" y="223"/>
                      <a:pt x="177" y="222"/>
                    </a:cubicBezTo>
                    <a:cubicBezTo>
                      <a:pt x="182" y="220"/>
                      <a:pt x="185" y="216"/>
                      <a:pt x="185" y="211"/>
                    </a:cubicBezTo>
                    <a:cubicBezTo>
                      <a:pt x="185" y="204"/>
                      <a:pt x="181" y="196"/>
                      <a:pt x="178" y="190"/>
                    </a:cubicBezTo>
                    <a:cubicBezTo>
                      <a:pt x="176" y="187"/>
                      <a:pt x="174" y="183"/>
                      <a:pt x="172" y="180"/>
                    </a:cubicBezTo>
                    <a:cubicBezTo>
                      <a:pt x="169" y="177"/>
                      <a:pt x="165" y="172"/>
                      <a:pt x="168" y="167"/>
                    </a:cubicBezTo>
                    <a:cubicBezTo>
                      <a:pt x="176" y="179"/>
                      <a:pt x="184" y="191"/>
                      <a:pt x="196" y="198"/>
                    </a:cubicBezTo>
                    <a:cubicBezTo>
                      <a:pt x="207" y="205"/>
                      <a:pt x="221" y="208"/>
                      <a:pt x="233" y="202"/>
                    </a:cubicBezTo>
                    <a:cubicBezTo>
                      <a:pt x="238" y="199"/>
                      <a:pt x="243" y="195"/>
                      <a:pt x="245" y="189"/>
                    </a:cubicBezTo>
                    <a:cubicBezTo>
                      <a:pt x="246" y="187"/>
                      <a:pt x="246" y="184"/>
                      <a:pt x="247" y="182"/>
                    </a:cubicBezTo>
                    <a:cubicBezTo>
                      <a:pt x="248" y="180"/>
                      <a:pt x="247" y="181"/>
                      <a:pt x="249" y="180"/>
                    </a:cubicBezTo>
                    <a:cubicBezTo>
                      <a:pt x="250" y="179"/>
                      <a:pt x="251" y="179"/>
                      <a:pt x="252" y="178"/>
                    </a:cubicBezTo>
                    <a:cubicBezTo>
                      <a:pt x="260" y="173"/>
                      <a:pt x="264" y="162"/>
                      <a:pt x="261" y="153"/>
                    </a:cubicBezTo>
                    <a:cubicBezTo>
                      <a:pt x="267" y="150"/>
                      <a:pt x="273" y="146"/>
                      <a:pt x="275" y="140"/>
                    </a:cubicBezTo>
                    <a:cubicBezTo>
                      <a:pt x="277" y="133"/>
                      <a:pt x="273" y="127"/>
                      <a:pt x="267" y="124"/>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2" name="Group 31"/>
            <p:cNvGrpSpPr/>
            <p:nvPr/>
          </p:nvGrpSpPr>
          <p:grpSpPr>
            <a:xfrm>
              <a:off x="8916988" y="4733926"/>
              <a:ext cx="238125" cy="215900"/>
              <a:chOff x="8916988" y="4733926"/>
              <a:chExt cx="238125" cy="215900"/>
            </a:xfrm>
          </p:grpSpPr>
          <p:sp>
            <p:nvSpPr>
              <p:cNvPr id="54" name="Freeform 87"/>
              <p:cNvSpPr>
                <a:spLocks/>
              </p:cNvSpPr>
              <p:nvPr/>
            </p:nvSpPr>
            <p:spPr bwMode="auto">
              <a:xfrm>
                <a:off x="8916988" y="4819651"/>
                <a:ext cx="47625" cy="49213"/>
              </a:xfrm>
              <a:custGeom>
                <a:avLst/>
                <a:gdLst>
                  <a:gd name="T0" fmla="*/ 9 w 18"/>
                  <a:gd name="T1" fmla="*/ 0 h 19"/>
                  <a:gd name="T2" fmla="*/ 3 w 18"/>
                  <a:gd name="T3" fmla="*/ 3 h 19"/>
                  <a:gd name="T4" fmla="*/ 0 w 18"/>
                  <a:gd name="T5" fmla="*/ 10 h 19"/>
                  <a:gd name="T6" fmla="*/ 9 w 18"/>
                  <a:gd name="T7" fmla="*/ 19 h 19"/>
                  <a:gd name="T8" fmla="*/ 15 w 18"/>
                  <a:gd name="T9" fmla="*/ 17 h 19"/>
                  <a:gd name="T10" fmla="*/ 18 w 18"/>
                  <a:gd name="T11" fmla="*/ 10 h 19"/>
                  <a:gd name="T12" fmla="*/ 9 w 18"/>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18" h="19">
                    <a:moveTo>
                      <a:pt x="9" y="0"/>
                    </a:moveTo>
                    <a:cubicBezTo>
                      <a:pt x="7" y="0"/>
                      <a:pt x="4" y="1"/>
                      <a:pt x="3" y="3"/>
                    </a:cubicBezTo>
                    <a:cubicBezTo>
                      <a:pt x="1" y="5"/>
                      <a:pt x="0" y="7"/>
                      <a:pt x="0" y="10"/>
                    </a:cubicBezTo>
                    <a:cubicBezTo>
                      <a:pt x="0" y="14"/>
                      <a:pt x="4" y="19"/>
                      <a:pt x="9" y="19"/>
                    </a:cubicBezTo>
                    <a:cubicBezTo>
                      <a:pt x="11" y="19"/>
                      <a:pt x="14" y="18"/>
                      <a:pt x="15" y="17"/>
                    </a:cubicBezTo>
                    <a:cubicBezTo>
                      <a:pt x="17" y="15"/>
                      <a:pt x="18" y="12"/>
                      <a:pt x="18" y="10"/>
                    </a:cubicBezTo>
                    <a:cubicBezTo>
                      <a:pt x="18" y="5"/>
                      <a:pt x="14" y="0"/>
                      <a:pt x="9"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5" name="Freeform 88"/>
              <p:cNvSpPr>
                <a:spLocks/>
              </p:cNvSpPr>
              <p:nvPr/>
            </p:nvSpPr>
            <p:spPr bwMode="auto">
              <a:xfrm>
                <a:off x="8928100" y="4875213"/>
                <a:ext cx="36513" cy="33338"/>
              </a:xfrm>
              <a:custGeom>
                <a:avLst/>
                <a:gdLst>
                  <a:gd name="T0" fmla="*/ 7 w 14"/>
                  <a:gd name="T1" fmla="*/ 0 h 13"/>
                  <a:gd name="T2" fmla="*/ 0 w 14"/>
                  <a:gd name="T3" fmla="*/ 6 h 13"/>
                  <a:gd name="T4" fmla="*/ 7 w 14"/>
                  <a:gd name="T5" fmla="*/ 13 h 13"/>
                  <a:gd name="T6" fmla="*/ 14 w 14"/>
                  <a:gd name="T7" fmla="*/ 7 h 13"/>
                  <a:gd name="T8" fmla="*/ 7 w 14"/>
                  <a:gd name="T9" fmla="*/ 0 h 13"/>
                </a:gdLst>
                <a:ahLst/>
                <a:cxnLst>
                  <a:cxn ang="0">
                    <a:pos x="T0" y="T1"/>
                  </a:cxn>
                  <a:cxn ang="0">
                    <a:pos x="T2" y="T3"/>
                  </a:cxn>
                  <a:cxn ang="0">
                    <a:pos x="T4" y="T5"/>
                  </a:cxn>
                  <a:cxn ang="0">
                    <a:pos x="T6" y="T7"/>
                  </a:cxn>
                  <a:cxn ang="0">
                    <a:pos x="T8" y="T9"/>
                  </a:cxn>
                </a:cxnLst>
                <a:rect l="0" t="0" r="r" b="b"/>
                <a:pathLst>
                  <a:path w="14" h="13">
                    <a:moveTo>
                      <a:pt x="7" y="0"/>
                    </a:moveTo>
                    <a:cubicBezTo>
                      <a:pt x="4" y="0"/>
                      <a:pt x="0" y="2"/>
                      <a:pt x="0" y="6"/>
                    </a:cubicBezTo>
                    <a:cubicBezTo>
                      <a:pt x="0" y="10"/>
                      <a:pt x="3" y="13"/>
                      <a:pt x="7" y="13"/>
                    </a:cubicBezTo>
                    <a:cubicBezTo>
                      <a:pt x="10" y="13"/>
                      <a:pt x="14" y="10"/>
                      <a:pt x="14" y="7"/>
                    </a:cubicBezTo>
                    <a:cubicBezTo>
                      <a:pt x="14" y="3"/>
                      <a:pt x="11"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6" name="Freeform 89"/>
              <p:cNvSpPr>
                <a:spLocks/>
              </p:cNvSpPr>
              <p:nvPr/>
            </p:nvSpPr>
            <p:spPr bwMode="auto">
              <a:xfrm>
                <a:off x="8916988" y="4775201"/>
                <a:ext cx="41275" cy="39688"/>
              </a:xfrm>
              <a:custGeom>
                <a:avLst/>
                <a:gdLst>
                  <a:gd name="T0" fmla="*/ 15 w 16"/>
                  <a:gd name="T1" fmla="*/ 5 h 15"/>
                  <a:gd name="T2" fmla="*/ 11 w 16"/>
                  <a:gd name="T3" fmla="*/ 1 h 15"/>
                  <a:gd name="T4" fmla="*/ 11 w 16"/>
                  <a:gd name="T5" fmla="*/ 1 h 15"/>
                  <a:gd name="T6" fmla="*/ 2 w 16"/>
                  <a:gd name="T7" fmla="*/ 10 h 15"/>
                  <a:gd name="T8" fmla="*/ 7 w 16"/>
                  <a:gd name="T9" fmla="*/ 15 h 15"/>
                  <a:gd name="T10" fmla="*/ 14 w 16"/>
                  <a:gd name="T11" fmla="*/ 12 h 15"/>
                  <a:gd name="T12" fmla="*/ 15 w 16"/>
                  <a:gd name="T13" fmla="*/ 11 h 15"/>
                  <a:gd name="T14" fmla="*/ 15 w 16"/>
                  <a:gd name="T15" fmla="*/ 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5">
                    <a:moveTo>
                      <a:pt x="15" y="5"/>
                    </a:moveTo>
                    <a:cubicBezTo>
                      <a:pt x="14" y="3"/>
                      <a:pt x="13" y="2"/>
                      <a:pt x="11" y="1"/>
                    </a:cubicBezTo>
                    <a:cubicBezTo>
                      <a:pt x="11" y="1"/>
                      <a:pt x="11" y="1"/>
                      <a:pt x="11" y="1"/>
                    </a:cubicBezTo>
                    <a:cubicBezTo>
                      <a:pt x="5" y="0"/>
                      <a:pt x="0" y="5"/>
                      <a:pt x="2" y="10"/>
                    </a:cubicBezTo>
                    <a:cubicBezTo>
                      <a:pt x="3" y="13"/>
                      <a:pt x="5" y="14"/>
                      <a:pt x="7" y="15"/>
                    </a:cubicBezTo>
                    <a:cubicBezTo>
                      <a:pt x="10" y="15"/>
                      <a:pt x="13" y="14"/>
                      <a:pt x="14" y="12"/>
                    </a:cubicBezTo>
                    <a:cubicBezTo>
                      <a:pt x="15" y="11"/>
                      <a:pt x="15" y="11"/>
                      <a:pt x="15" y="11"/>
                    </a:cubicBezTo>
                    <a:cubicBezTo>
                      <a:pt x="16" y="10"/>
                      <a:pt x="16" y="7"/>
                      <a:pt x="15" y="5"/>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7" name="Freeform 90"/>
              <p:cNvSpPr>
                <a:spLocks noEditPoints="1"/>
              </p:cNvSpPr>
              <p:nvPr/>
            </p:nvSpPr>
            <p:spPr bwMode="auto">
              <a:xfrm>
                <a:off x="8956675" y="4733926"/>
                <a:ext cx="198438" cy="215900"/>
              </a:xfrm>
              <a:custGeom>
                <a:avLst/>
                <a:gdLst>
                  <a:gd name="T0" fmla="*/ 63 w 76"/>
                  <a:gd name="T1" fmla="*/ 45 h 83"/>
                  <a:gd name="T2" fmla="*/ 59 w 76"/>
                  <a:gd name="T3" fmla="*/ 39 h 83"/>
                  <a:gd name="T4" fmla="*/ 71 w 76"/>
                  <a:gd name="T5" fmla="*/ 38 h 83"/>
                  <a:gd name="T6" fmla="*/ 71 w 76"/>
                  <a:gd name="T7" fmla="*/ 30 h 83"/>
                  <a:gd name="T8" fmla="*/ 58 w 76"/>
                  <a:gd name="T9" fmla="*/ 28 h 83"/>
                  <a:gd name="T10" fmla="*/ 49 w 76"/>
                  <a:gd name="T11" fmla="*/ 22 h 83"/>
                  <a:gd name="T12" fmla="*/ 56 w 76"/>
                  <a:gd name="T13" fmla="*/ 13 h 83"/>
                  <a:gd name="T14" fmla="*/ 40 w 76"/>
                  <a:gd name="T15" fmla="*/ 6 h 83"/>
                  <a:gd name="T16" fmla="*/ 34 w 76"/>
                  <a:gd name="T17" fmla="*/ 2 h 83"/>
                  <a:gd name="T18" fmla="*/ 24 w 76"/>
                  <a:gd name="T19" fmla="*/ 8 h 83"/>
                  <a:gd name="T20" fmla="*/ 7 w 76"/>
                  <a:gd name="T21" fmla="*/ 22 h 83"/>
                  <a:gd name="T22" fmla="*/ 8 w 76"/>
                  <a:gd name="T23" fmla="*/ 38 h 83"/>
                  <a:gd name="T24" fmla="*/ 16 w 76"/>
                  <a:gd name="T25" fmla="*/ 27 h 83"/>
                  <a:gd name="T26" fmla="*/ 22 w 76"/>
                  <a:gd name="T27" fmla="*/ 31 h 83"/>
                  <a:gd name="T28" fmla="*/ 16 w 76"/>
                  <a:gd name="T29" fmla="*/ 36 h 83"/>
                  <a:gd name="T30" fmla="*/ 14 w 76"/>
                  <a:gd name="T31" fmla="*/ 42 h 83"/>
                  <a:gd name="T32" fmla="*/ 4 w 76"/>
                  <a:gd name="T33" fmla="*/ 49 h 83"/>
                  <a:gd name="T34" fmla="*/ 6 w 76"/>
                  <a:gd name="T35" fmla="*/ 61 h 83"/>
                  <a:gd name="T36" fmla="*/ 9 w 76"/>
                  <a:gd name="T37" fmla="*/ 77 h 83"/>
                  <a:gd name="T38" fmla="*/ 17 w 76"/>
                  <a:gd name="T39" fmla="*/ 64 h 83"/>
                  <a:gd name="T40" fmla="*/ 21 w 76"/>
                  <a:gd name="T41" fmla="*/ 70 h 83"/>
                  <a:gd name="T42" fmla="*/ 25 w 76"/>
                  <a:gd name="T43" fmla="*/ 83 h 83"/>
                  <a:gd name="T44" fmla="*/ 35 w 76"/>
                  <a:gd name="T45" fmla="*/ 83 h 83"/>
                  <a:gd name="T46" fmla="*/ 39 w 76"/>
                  <a:gd name="T47" fmla="*/ 77 h 83"/>
                  <a:gd name="T48" fmla="*/ 51 w 76"/>
                  <a:gd name="T49" fmla="*/ 75 h 83"/>
                  <a:gd name="T50" fmla="*/ 53 w 76"/>
                  <a:gd name="T51" fmla="*/ 65 h 83"/>
                  <a:gd name="T52" fmla="*/ 67 w 76"/>
                  <a:gd name="T53" fmla="*/ 52 h 83"/>
                  <a:gd name="T54" fmla="*/ 69 w 76"/>
                  <a:gd name="T55" fmla="*/ 41 h 83"/>
                  <a:gd name="T56" fmla="*/ 41 w 76"/>
                  <a:gd name="T57" fmla="*/ 24 h 83"/>
                  <a:gd name="T58" fmla="*/ 41 w 76"/>
                  <a:gd name="T59" fmla="*/ 21 h 83"/>
                  <a:gd name="T60" fmla="*/ 35 w 76"/>
                  <a:gd name="T61" fmla="*/ 73 h 83"/>
                  <a:gd name="T62" fmla="*/ 30 w 76"/>
                  <a:gd name="T63" fmla="*/ 75 h 83"/>
                  <a:gd name="T64" fmla="*/ 35 w 76"/>
                  <a:gd name="T65" fmla="*/ 71 h 83"/>
                  <a:gd name="T66" fmla="*/ 35 w 76"/>
                  <a:gd name="T67" fmla="*/ 73 h 83"/>
                  <a:gd name="T68" fmla="*/ 41 w 76"/>
                  <a:gd name="T69" fmla="*/ 47 h 83"/>
                  <a:gd name="T70" fmla="*/ 32 w 76"/>
                  <a:gd name="T71" fmla="*/ 49 h 83"/>
                  <a:gd name="T72" fmla="*/ 32 w 76"/>
                  <a:gd name="T73" fmla="*/ 34 h 83"/>
                  <a:gd name="T74" fmla="*/ 36 w 76"/>
                  <a:gd name="T75" fmla="*/ 34 h 83"/>
                  <a:gd name="T76" fmla="*/ 47 w 76"/>
                  <a:gd name="T77" fmla="*/ 4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 h="83">
                    <a:moveTo>
                      <a:pt x="69" y="41"/>
                    </a:moveTo>
                    <a:cubicBezTo>
                      <a:pt x="66" y="41"/>
                      <a:pt x="64" y="43"/>
                      <a:pt x="63" y="45"/>
                    </a:cubicBezTo>
                    <a:cubicBezTo>
                      <a:pt x="62" y="43"/>
                      <a:pt x="59" y="42"/>
                      <a:pt x="57" y="42"/>
                    </a:cubicBezTo>
                    <a:cubicBezTo>
                      <a:pt x="57" y="41"/>
                      <a:pt x="58" y="40"/>
                      <a:pt x="59" y="39"/>
                    </a:cubicBezTo>
                    <a:cubicBezTo>
                      <a:pt x="60" y="41"/>
                      <a:pt x="62" y="42"/>
                      <a:pt x="64" y="42"/>
                    </a:cubicBezTo>
                    <a:cubicBezTo>
                      <a:pt x="67" y="42"/>
                      <a:pt x="69" y="40"/>
                      <a:pt x="71" y="38"/>
                    </a:cubicBezTo>
                    <a:cubicBezTo>
                      <a:pt x="72" y="36"/>
                      <a:pt x="73" y="32"/>
                      <a:pt x="71" y="30"/>
                    </a:cubicBezTo>
                    <a:cubicBezTo>
                      <a:pt x="71" y="30"/>
                      <a:pt x="71" y="30"/>
                      <a:pt x="71" y="30"/>
                    </a:cubicBezTo>
                    <a:cubicBezTo>
                      <a:pt x="69" y="27"/>
                      <a:pt x="67" y="26"/>
                      <a:pt x="64" y="25"/>
                    </a:cubicBezTo>
                    <a:cubicBezTo>
                      <a:pt x="62" y="25"/>
                      <a:pt x="60" y="26"/>
                      <a:pt x="58" y="28"/>
                    </a:cubicBezTo>
                    <a:cubicBezTo>
                      <a:pt x="58" y="28"/>
                      <a:pt x="57" y="27"/>
                      <a:pt x="57" y="26"/>
                    </a:cubicBezTo>
                    <a:cubicBezTo>
                      <a:pt x="54" y="24"/>
                      <a:pt x="52" y="23"/>
                      <a:pt x="49" y="22"/>
                    </a:cubicBezTo>
                    <a:cubicBezTo>
                      <a:pt x="50" y="22"/>
                      <a:pt x="52" y="21"/>
                      <a:pt x="53" y="20"/>
                    </a:cubicBezTo>
                    <a:cubicBezTo>
                      <a:pt x="55" y="19"/>
                      <a:pt x="56" y="16"/>
                      <a:pt x="56" y="13"/>
                    </a:cubicBezTo>
                    <a:cubicBezTo>
                      <a:pt x="56" y="8"/>
                      <a:pt x="52" y="3"/>
                      <a:pt x="47" y="3"/>
                    </a:cubicBezTo>
                    <a:cubicBezTo>
                      <a:pt x="44" y="3"/>
                      <a:pt x="42" y="4"/>
                      <a:pt x="40" y="6"/>
                    </a:cubicBezTo>
                    <a:cubicBezTo>
                      <a:pt x="40" y="6"/>
                      <a:pt x="39" y="6"/>
                      <a:pt x="39" y="7"/>
                    </a:cubicBezTo>
                    <a:cubicBezTo>
                      <a:pt x="38" y="4"/>
                      <a:pt x="37" y="2"/>
                      <a:pt x="34" y="2"/>
                    </a:cubicBezTo>
                    <a:cubicBezTo>
                      <a:pt x="34" y="2"/>
                      <a:pt x="34" y="2"/>
                      <a:pt x="34" y="2"/>
                    </a:cubicBezTo>
                    <a:cubicBezTo>
                      <a:pt x="29" y="0"/>
                      <a:pt x="24" y="4"/>
                      <a:pt x="24" y="8"/>
                    </a:cubicBezTo>
                    <a:cubicBezTo>
                      <a:pt x="23" y="7"/>
                      <a:pt x="20" y="5"/>
                      <a:pt x="17" y="5"/>
                    </a:cubicBezTo>
                    <a:cubicBezTo>
                      <a:pt x="7" y="5"/>
                      <a:pt x="4" y="15"/>
                      <a:pt x="7" y="22"/>
                    </a:cubicBezTo>
                    <a:cubicBezTo>
                      <a:pt x="3" y="22"/>
                      <a:pt x="0" y="26"/>
                      <a:pt x="0" y="30"/>
                    </a:cubicBezTo>
                    <a:cubicBezTo>
                      <a:pt x="0" y="34"/>
                      <a:pt x="3" y="38"/>
                      <a:pt x="8" y="38"/>
                    </a:cubicBezTo>
                    <a:cubicBezTo>
                      <a:pt x="13" y="38"/>
                      <a:pt x="17" y="35"/>
                      <a:pt x="17" y="30"/>
                    </a:cubicBezTo>
                    <a:cubicBezTo>
                      <a:pt x="17" y="29"/>
                      <a:pt x="17" y="28"/>
                      <a:pt x="16" y="27"/>
                    </a:cubicBezTo>
                    <a:cubicBezTo>
                      <a:pt x="17" y="27"/>
                      <a:pt x="18" y="26"/>
                      <a:pt x="19" y="26"/>
                    </a:cubicBezTo>
                    <a:cubicBezTo>
                      <a:pt x="20" y="28"/>
                      <a:pt x="20" y="30"/>
                      <a:pt x="22" y="31"/>
                    </a:cubicBezTo>
                    <a:cubicBezTo>
                      <a:pt x="22" y="31"/>
                      <a:pt x="22" y="31"/>
                      <a:pt x="22" y="31"/>
                    </a:cubicBezTo>
                    <a:cubicBezTo>
                      <a:pt x="20" y="32"/>
                      <a:pt x="17" y="34"/>
                      <a:pt x="16" y="36"/>
                    </a:cubicBezTo>
                    <a:cubicBezTo>
                      <a:pt x="16" y="36"/>
                      <a:pt x="16" y="36"/>
                      <a:pt x="16" y="36"/>
                    </a:cubicBezTo>
                    <a:cubicBezTo>
                      <a:pt x="15" y="38"/>
                      <a:pt x="14" y="40"/>
                      <a:pt x="14" y="42"/>
                    </a:cubicBezTo>
                    <a:cubicBezTo>
                      <a:pt x="11" y="42"/>
                      <a:pt x="9" y="43"/>
                      <a:pt x="6" y="45"/>
                    </a:cubicBezTo>
                    <a:cubicBezTo>
                      <a:pt x="5" y="46"/>
                      <a:pt x="4" y="47"/>
                      <a:pt x="4" y="49"/>
                    </a:cubicBezTo>
                    <a:cubicBezTo>
                      <a:pt x="2" y="52"/>
                      <a:pt x="2" y="56"/>
                      <a:pt x="4" y="58"/>
                    </a:cubicBezTo>
                    <a:cubicBezTo>
                      <a:pt x="5" y="59"/>
                      <a:pt x="5" y="60"/>
                      <a:pt x="6" y="61"/>
                    </a:cubicBezTo>
                    <a:cubicBezTo>
                      <a:pt x="6" y="62"/>
                      <a:pt x="7" y="62"/>
                      <a:pt x="8" y="63"/>
                    </a:cubicBezTo>
                    <a:cubicBezTo>
                      <a:pt x="0" y="64"/>
                      <a:pt x="0" y="77"/>
                      <a:pt x="9" y="77"/>
                    </a:cubicBezTo>
                    <a:cubicBezTo>
                      <a:pt x="16" y="77"/>
                      <a:pt x="18" y="69"/>
                      <a:pt x="15" y="65"/>
                    </a:cubicBezTo>
                    <a:cubicBezTo>
                      <a:pt x="15" y="65"/>
                      <a:pt x="16" y="65"/>
                      <a:pt x="17" y="64"/>
                    </a:cubicBezTo>
                    <a:cubicBezTo>
                      <a:pt x="17" y="66"/>
                      <a:pt x="18" y="68"/>
                      <a:pt x="19" y="69"/>
                    </a:cubicBezTo>
                    <a:cubicBezTo>
                      <a:pt x="20" y="69"/>
                      <a:pt x="20" y="70"/>
                      <a:pt x="21" y="70"/>
                    </a:cubicBezTo>
                    <a:cubicBezTo>
                      <a:pt x="18" y="72"/>
                      <a:pt x="17" y="75"/>
                      <a:pt x="18" y="78"/>
                    </a:cubicBezTo>
                    <a:cubicBezTo>
                      <a:pt x="18" y="81"/>
                      <a:pt x="22" y="83"/>
                      <a:pt x="25" y="83"/>
                    </a:cubicBezTo>
                    <a:cubicBezTo>
                      <a:pt x="27" y="82"/>
                      <a:pt x="29" y="81"/>
                      <a:pt x="30" y="79"/>
                    </a:cubicBezTo>
                    <a:cubicBezTo>
                      <a:pt x="30" y="81"/>
                      <a:pt x="32" y="83"/>
                      <a:pt x="35" y="83"/>
                    </a:cubicBezTo>
                    <a:cubicBezTo>
                      <a:pt x="38" y="83"/>
                      <a:pt x="40" y="80"/>
                      <a:pt x="39" y="77"/>
                    </a:cubicBezTo>
                    <a:cubicBezTo>
                      <a:pt x="39" y="77"/>
                      <a:pt x="39" y="77"/>
                      <a:pt x="39" y="77"/>
                    </a:cubicBezTo>
                    <a:cubicBezTo>
                      <a:pt x="41" y="78"/>
                      <a:pt x="42" y="78"/>
                      <a:pt x="44" y="78"/>
                    </a:cubicBezTo>
                    <a:cubicBezTo>
                      <a:pt x="46" y="78"/>
                      <a:pt x="49" y="77"/>
                      <a:pt x="51" y="75"/>
                    </a:cubicBezTo>
                    <a:cubicBezTo>
                      <a:pt x="53" y="74"/>
                      <a:pt x="54" y="71"/>
                      <a:pt x="54" y="68"/>
                    </a:cubicBezTo>
                    <a:cubicBezTo>
                      <a:pt x="54" y="67"/>
                      <a:pt x="54" y="66"/>
                      <a:pt x="53" y="65"/>
                    </a:cubicBezTo>
                    <a:cubicBezTo>
                      <a:pt x="54" y="66"/>
                      <a:pt x="55" y="66"/>
                      <a:pt x="55" y="66"/>
                    </a:cubicBezTo>
                    <a:cubicBezTo>
                      <a:pt x="64" y="66"/>
                      <a:pt x="67" y="59"/>
                      <a:pt x="67" y="52"/>
                    </a:cubicBezTo>
                    <a:cubicBezTo>
                      <a:pt x="67" y="52"/>
                      <a:pt x="68" y="53"/>
                      <a:pt x="69" y="53"/>
                    </a:cubicBezTo>
                    <a:cubicBezTo>
                      <a:pt x="76" y="53"/>
                      <a:pt x="76" y="41"/>
                      <a:pt x="69" y="41"/>
                    </a:cubicBezTo>
                    <a:close/>
                    <a:moveTo>
                      <a:pt x="45" y="23"/>
                    </a:moveTo>
                    <a:cubicBezTo>
                      <a:pt x="44" y="23"/>
                      <a:pt x="42" y="23"/>
                      <a:pt x="41" y="24"/>
                    </a:cubicBezTo>
                    <a:cubicBezTo>
                      <a:pt x="41" y="24"/>
                      <a:pt x="41" y="24"/>
                      <a:pt x="41" y="23"/>
                    </a:cubicBezTo>
                    <a:cubicBezTo>
                      <a:pt x="41" y="23"/>
                      <a:pt x="41" y="22"/>
                      <a:pt x="41" y="21"/>
                    </a:cubicBezTo>
                    <a:cubicBezTo>
                      <a:pt x="42" y="22"/>
                      <a:pt x="44" y="22"/>
                      <a:pt x="45" y="23"/>
                    </a:cubicBezTo>
                    <a:close/>
                    <a:moveTo>
                      <a:pt x="35" y="73"/>
                    </a:moveTo>
                    <a:cubicBezTo>
                      <a:pt x="33" y="73"/>
                      <a:pt x="31" y="74"/>
                      <a:pt x="30" y="76"/>
                    </a:cubicBezTo>
                    <a:cubicBezTo>
                      <a:pt x="30" y="75"/>
                      <a:pt x="30" y="75"/>
                      <a:pt x="30" y="75"/>
                    </a:cubicBezTo>
                    <a:cubicBezTo>
                      <a:pt x="30" y="74"/>
                      <a:pt x="30" y="73"/>
                      <a:pt x="29" y="72"/>
                    </a:cubicBezTo>
                    <a:cubicBezTo>
                      <a:pt x="31" y="72"/>
                      <a:pt x="33" y="72"/>
                      <a:pt x="35" y="71"/>
                    </a:cubicBezTo>
                    <a:cubicBezTo>
                      <a:pt x="35" y="72"/>
                      <a:pt x="35" y="73"/>
                      <a:pt x="36" y="73"/>
                    </a:cubicBezTo>
                    <a:cubicBezTo>
                      <a:pt x="36" y="73"/>
                      <a:pt x="36" y="73"/>
                      <a:pt x="35" y="73"/>
                    </a:cubicBezTo>
                    <a:close/>
                    <a:moveTo>
                      <a:pt x="46" y="49"/>
                    </a:moveTo>
                    <a:cubicBezTo>
                      <a:pt x="44" y="48"/>
                      <a:pt x="43" y="47"/>
                      <a:pt x="41" y="47"/>
                    </a:cubicBezTo>
                    <a:cubicBezTo>
                      <a:pt x="38" y="47"/>
                      <a:pt x="36" y="48"/>
                      <a:pt x="35" y="51"/>
                    </a:cubicBezTo>
                    <a:cubicBezTo>
                      <a:pt x="34" y="50"/>
                      <a:pt x="33" y="49"/>
                      <a:pt x="32" y="49"/>
                    </a:cubicBezTo>
                    <a:cubicBezTo>
                      <a:pt x="34" y="47"/>
                      <a:pt x="35" y="45"/>
                      <a:pt x="35" y="42"/>
                    </a:cubicBezTo>
                    <a:cubicBezTo>
                      <a:pt x="35" y="39"/>
                      <a:pt x="34" y="36"/>
                      <a:pt x="32" y="34"/>
                    </a:cubicBezTo>
                    <a:cubicBezTo>
                      <a:pt x="33" y="34"/>
                      <a:pt x="35" y="33"/>
                      <a:pt x="36" y="33"/>
                    </a:cubicBezTo>
                    <a:cubicBezTo>
                      <a:pt x="36" y="33"/>
                      <a:pt x="36" y="34"/>
                      <a:pt x="36" y="34"/>
                    </a:cubicBezTo>
                    <a:cubicBezTo>
                      <a:pt x="36" y="37"/>
                      <a:pt x="37" y="40"/>
                      <a:pt x="39" y="42"/>
                    </a:cubicBezTo>
                    <a:cubicBezTo>
                      <a:pt x="41" y="45"/>
                      <a:pt x="44" y="46"/>
                      <a:pt x="47" y="46"/>
                    </a:cubicBezTo>
                    <a:cubicBezTo>
                      <a:pt x="46" y="47"/>
                      <a:pt x="46" y="48"/>
                      <a:pt x="46" y="49"/>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8" name="Freeform 91"/>
              <p:cNvSpPr>
                <a:spLocks/>
              </p:cNvSpPr>
              <p:nvPr/>
            </p:nvSpPr>
            <p:spPr bwMode="auto">
              <a:xfrm>
                <a:off x="9102725" y="4772026"/>
                <a:ext cx="25400" cy="26988"/>
              </a:xfrm>
              <a:custGeom>
                <a:avLst/>
                <a:gdLst>
                  <a:gd name="T0" fmla="*/ 5 w 10"/>
                  <a:gd name="T1" fmla="*/ 0 h 10"/>
                  <a:gd name="T2" fmla="*/ 0 w 10"/>
                  <a:gd name="T3" fmla="*/ 5 h 10"/>
                  <a:gd name="T4" fmla="*/ 5 w 10"/>
                  <a:gd name="T5" fmla="*/ 10 h 10"/>
                  <a:gd name="T6" fmla="*/ 10 w 10"/>
                  <a:gd name="T7" fmla="*/ 5 h 10"/>
                  <a:gd name="T8" fmla="*/ 5 w 10"/>
                  <a:gd name="T9" fmla="*/ 0 h 10"/>
                </a:gdLst>
                <a:ahLst/>
                <a:cxnLst>
                  <a:cxn ang="0">
                    <a:pos x="T0" y="T1"/>
                  </a:cxn>
                  <a:cxn ang="0">
                    <a:pos x="T2" y="T3"/>
                  </a:cxn>
                  <a:cxn ang="0">
                    <a:pos x="T4" y="T5"/>
                  </a:cxn>
                  <a:cxn ang="0">
                    <a:pos x="T6" y="T7"/>
                  </a:cxn>
                  <a:cxn ang="0">
                    <a:pos x="T8" y="T9"/>
                  </a:cxn>
                </a:cxnLst>
                <a:rect l="0" t="0" r="r" b="b"/>
                <a:pathLst>
                  <a:path w="10" h="10">
                    <a:moveTo>
                      <a:pt x="5" y="0"/>
                    </a:moveTo>
                    <a:cubicBezTo>
                      <a:pt x="2" y="0"/>
                      <a:pt x="0" y="2"/>
                      <a:pt x="0" y="5"/>
                    </a:cubicBezTo>
                    <a:cubicBezTo>
                      <a:pt x="0" y="7"/>
                      <a:pt x="2" y="10"/>
                      <a:pt x="5" y="10"/>
                    </a:cubicBezTo>
                    <a:cubicBezTo>
                      <a:pt x="7" y="10"/>
                      <a:pt x="10" y="8"/>
                      <a:pt x="10" y="5"/>
                    </a:cubicBezTo>
                    <a:cubicBezTo>
                      <a:pt x="10" y="2"/>
                      <a:pt x="8" y="0"/>
                      <a:pt x="5"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9" name="Freeform 92"/>
              <p:cNvSpPr>
                <a:spLocks/>
              </p:cNvSpPr>
              <p:nvPr/>
            </p:nvSpPr>
            <p:spPr bwMode="auto">
              <a:xfrm>
                <a:off x="9097963" y="4905376"/>
                <a:ext cx="36513" cy="28575"/>
              </a:xfrm>
              <a:custGeom>
                <a:avLst/>
                <a:gdLst>
                  <a:gd name="T0" fmla="*/ 7 w 14"/>
                  <a:gd name="T1" fmla="*/ 0 h 11"/>
                  <a:gd name="T2" fmla="*/ 7 w 14"/>
                  <a:gd name="T3" fmla="*/ 11 h 11"/>
                  <a:gd name="T4" fmla="*/ 7 w 14"/>
                  <a:gd name="T5" fmla="*/ 0 h 11"/>
                </a:gdLst>
                <a:ahLst/>
                <a:cxnLst>
                  <a:cxn ang="0">
                    <a:pos x="T0" y="T1"/>
                  </a:cxn>
                  <a:cxn ang="0">
                    <a:pos x="T2" y="T3"/>
                  </a:cxn>
                  <a:cxn ang="0">
                    <a:pos x="T4" y="T5"/>
                  </a:cxn>
                </a:cxnLst>
                <a:rect l="0" t="0" r="r" b="b"/>
                <a:pathLst>
                  <a:path w="14" h="11">
                    <a:moveTo>
                      <a:pt x="7" y="0"/>
                    </a:moveTo>
                    <a:cubicBezTo>
                      <a:pt x="0" y="0"/>
                      <a:pt x="0" y="11"/>
                      <a:pt x="7" y="11"/>
                    </a:cubicBezTo>
                    <a:cubicBezTo>
                      <a:pt x="14" y="11"/>
                      <a:pt x="14"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3" name="Group 32"/>
            <p:cNvGrpSpPr/>
            <p:nvPr/>
          </p:nvGrpSpPr>
          <p:grpSpPr>
            <a:xfrm>
              <a:off x="8686800" y="4557713"/>
              <a:ext cx="682626" cy="577851"/>
              <a:chOff x="8686800" y="4557713"/>
              <a:chExt cx="682626" cy="577851"/>
            </a:xfrm>
          </p:grpSpPr>
          <p:sp>
            <p:nvSpPr>
              <p:cNvPr id="34" name="Freeform 93"/>
              <p:cNvSpPr>
                <a:spLocks/>
              </p:cNvSpPr>
              <p:nvPr/>
            </p:nvSpPr>
            <p:spPr bwMode="auto">
              <a:xfrm>
                <a:off x="8843963" y="4919663"/>
                <a:ext cx="104775" cy="146050"/>
              </a:xfrm>
              <a:custGeom>
                <a:avLst/>
                <a:gdLst>
                  <a:gd name="T0" fmla="*/ 39 w 40"/>
                  <a:gd name="T1" fmla="*/ 1 h 56"/>
                  <a:gd name="T2" fmla="*/ 21 w 40"/>
                  <a:gd name="T3" fmla="*/ 27 h 56"/>
                  <a:gd name="T4" fmla="*/ 0 w 40"/>
                  <a:gd name="T5" fmla="*/ 55 h 56"/>
                  <a:gd name="T6" fmla="*/ 1 w 40"/>
                  <a:gd name="T7" fmla="*/ 56 h 56"/>
                  <a:gd name="T8" fmla="*/ 21 w 40"/>
                  <a:gd name="T9" fmla="*/ 29 h 56"/>
                  <a:gd name="T10" fmla="*/ 39 w 40"/>
                  <a:gd name="T11" fmla="*/ 1 h 56"/>
                  <a:gd name="T12" fmla="*/ 39 w 40"/>
                  <a:gd name="T13" fmla="*/ 1 h 56"/>
                </a:gdLst>
                <a:ahLst/>
                <a:cxnLst>
                  <a:cxn ang="0">
                    <a:pos x="T0" y="T1"/>
                  </a:cxn>
                  <a:cxn ang="0">
                    <a:pos x="T2" y="T3"/>
                  </a:cxn>
                  <a:cxn ang="0">
                    <a:pos x="T4" y="T5"/>
                  </a:cxn>
                  <a:cxn ang="0">
                    <a:pos x="T6" y="T7"/>
                  </a:cxn>
                  <a:cxn ang="0">
                    <a:pos x="T8" y="T9"/>
                  </a:cxn>
                  <a:cxn ang="0">
                    <a:pos x="T10" y="T11"/>
                  </a:cxn>
                  <a:cxn ang="0">
                    <a:pos x="T12" y="T13"/>
                  </a:cxn>
                </a:cxnLst>
                <a:rect l="0" t="0" r="r" b="b"/>
                <a:pathLst>
                  <a:path w="40" h="56">
                    <a:moveTo>
                      <a:pt x="39" y="1"/>
                    </a:moveTo>
                    <a:cubicBezTo>
                      <a:pt x="32" y="9"/>
                      <a:pt x="27" y="19"/>
                      <a:pt x="21" y="27"/>
                    </a:cubicBezTo>
                    <a:cubicBezTo>
                      <a:pt x="14" y="37"/>
                      <a:pt x="6" y="45"/>
                      <a:pt x="0" y="55"/>
                    </a:cubicBezTo>
                    <a:cubicBezTo>
                      <a:pt x="0" y="56"/>
                      <a:pt x="1" y="56"/>
                      <a:pt x="1" y="56"/>
                    </a:cubicBezTo>
                    <a:cubicBezTo>
                      <a:pt x="9" y="48"/>
                      <a:pt x="15" y="38"/>
                      <a:pt x="21" y="29"/>
                    </a:cubicBezTo>
                    <a:cubicBezTo>
                      <a:pt x="28" y="21"/>
                      <a:pt x="35" y="11"/>
                      <a:pt x="39" y="1"/>
                    </a:cubicBezTo>
                    <a:cubicBezTo>
                      <a:pt x="40" y="1"/>
                      <a:pt x="39" y="0"/>
                      <a:pt x="39"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5" name="Freeform 94"/>
              <p:cNvSpPr>
                <a:spLocks/>
              </p:cNvSpPr>
              <p:nvPr/>
            </p:nvSpPr>
            <p:spPr bwMode="auto">
              <a:xfrm>
                <a:off x="8899525" y="4937126"/>
                <a:ext cx="61913" cy="138113"/>
              </a:xfrm>
              <a:custGeom>
                <a:avLst/>
                <a:gdLst>
                  <a:gd name="T0" fmla="*/ 23 w 24"/>
                  <a:gd name="T1" fmla="*/ 0 h 53"/>
                  <a:gd name="T2" fmla="*/ 22 w 24"/>
                  <a:gd name="T3" fmla="*/ 0 h 53"/>
                  <a:gd name="T4" fmla="*/ 22 w 24"/>
                  <a:gd name="T5" fmla="*/ 0 h 53"/>
                  <a:gd name="T6" fmla="*/ 11 w 24"/>
                  <a:gd name="T7" fmla="*/ 25 h 53"/>
                  <a:gd name="T8" fmla="*/ 0 w 24"/>
                  <a:gd name="T9" fmla="*/ 52 h 53"/>
                  <a:gd name="T10" fmla="*/ 1 w 24"/>
                  <a:gd name="T11" fmla="*/ 53 h 53"/>
                  <a:gd name="T12" fmla="*/ 11 w 24"/>
                  <a:gd name="T13" fmla="*/ 28 h 53"/>
                  <a:gd name="T14" fmla="*/ 22 w 24"/>
                  <a:gd name="T15" fmla="*/ 2 h 53"/>
                  <a:gd name="T16" fmla="*/ 20 w 24"/>
                  <a:gd name="T17" fmla="*/ 26 h 53"/>
                  <a:gd name="T18" fmla="*/ 15 w 24"/>
                  <a:gd name="T19" fmla="*/ 51 h 53"/>
                  <a:gd name="T20" fmla="*/ 16 w 24"/>
                  <a:gd name="T21" fmla="*/ 51 h 53"/>
                  <a:gd name="T22" fmla="*/ 22 w 24"/>
                  <a:gd name="T23" fmla="*/ 26 h 53"/>
                  <a:gd name="T24" fmla="*/ 23 w 24"/>
                  <a:gd name="T25"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53">
                    <a:moveTo>
                      <a:pt x="23" y="0"/>
                    </a:moveTo>
                    <a:cubicBezTo>
                      <a:pt x="23" y="0"/>
                      <a:pt x="22" y="0"/>
                      <a:pt x="22" y="0"/>
                    </a:cubicBezTo>
                    <a:cubicBezTo>
                      <a:pt x="22" y="0"/>
                      <a:pt x="22" y="0"/>
                      <a:pt x="22" y="0"/>
                    </a:cubicBezTo>
                    <a:cubicBezTo>
                      <a:pt x="18" y="8"/>
                      <a:pt x="14" y="16"/>
                      <a:pt x="11" y="25"/>
                    </a:cubicBezTo>
                    <a:cubicBezTo>
                      <a:pt x="7" y="34"/>
                      <a:pt x="2" y="43"/>
                      <a:pt x="0" y="52"/>
                    </a:cubicBezTo>
                    <a:cubicBezTo>
                      <a:pt x="0" y="53"/>
                      <a:pt x="1" y="53"/>
                      <a:pt x="1" y="53"/>
                    </a:cubicBezTo>
                    <a:cubicBezTo>
                      <a:pt x="5" y="45"/>
                      <a:pt x="8" y="36"/>
                      <a:pt x="11" y="28"/>
                    </a:cubicBezTo>
                    <a:cubicBezTo>
                      <a:pt x="15" y="19"/>
                      <a:pt x="19" y="10"/>
                      <a:pt x="22" y="2"/>
                    </a:cubicBezTo>
                    <a:cubicBezTo>
                      <a:pt x="21" y="10"/>
                      <a:pt x="21" y="18"/>
                      <a:pt x="20" y="26"/>
                    </a:cubicBezTo>
                    <a:cubicBezTo>
                      <a:pt x="18" y="34"/>
                      <a:pt x="16" y="43"/>
                      <a:pt x="15" y="51"/>
                    </a:cubicBezTo>
                    <a:cubicBezTo>
                      <a:pt x="15" y="52"/>
                      <a:pt x="16" y="52"/>
                      <a:pt x="16" y="51"/>
                    </a:cubicBezTo>
                    <a:cubicBezTo>
                      <a:pt x="19" y="44"/>
                      <a:pt x="21" y="34"/>
                      <a:pt x="22" y="26"/>
                    </a:cubicBezTo>
                    <a:cubicBezTo>
                      <a:pt x="23" y="18"/>
                      <a:pt x="24" y="9"/>
                      <a:pt x="23"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6" name="Freeform 95"/>
              <p:cNvSpPr>
                <a:spLocks/>
              </p:cNvSpPr>
              <p:nvPr/>
            </p:nvSpPr>
            <p:spPr bwMode="auto">
              <a:xfrm>
                <a:off x="8997950" y="4949826"/>
                <a:ext cx="49213" cy="185738"/>
              </a:xfrm>
              <a:custGeom>
                <a:avLst/>
                <a:gdLst>
                  <a:gd name="T0" fmla="*/ 14 w 19"/>
                  <a:gd name="T1" fmla="*/ 38 h 71"/>
                  <a:gd name="T2" fmla="*/ 6 w 19"/>
                  <a:gd name="T3" fmla="*/ 3 h 71"/>
                  <a:gd name="T4" fmla="*/ 5 w 19"/>
                  <a:gd name="T5" fmla="*/ 2 h 71"/>
                  <a:gd name="T6" fmla="*/ 5 w 19"/>
                  <a:gd name="T7" fmla="*/ 1 h 71"/>
                  <a:gd name="T8" fmla="*/ 4 w 19"/>
                  <a:gd name="T9" fmla="*/ 1 h 71"/>
                  <a:gd name="T10" fmla="*/ 2 w 19"/>
                  <a:gd name="T11" fmla="*/ 59 h 71"/>
                  <a:gd name="T12" fmla="*/ 4 w 19"/>
                  <a:gd name="T13" fmla="*/ 59 h 71"/>
                  <a:gd name="T14" fmla="*/ 5 w 19"/>
                  <a:gd name="T15" fmla="*/ 5 h 71"/>
                  <a:gd name="T16" fmla="*/ 11 w 19"/>
                  <a:gd name="T17" fmla="*/ 38 h 71"/>
                  <a:gd name="T18" fmla="*/ 17 w 19"/>
                  <a:gd name="T19" fmla="*/ 71 h 71"/>
                  <a:gd name="T20" fmla="*/ 18 w 19"/>
                  <a:gd name="T21" fmla="*/ 70 h 71"/>
                  <a:gd name="T22" fmla="*/ 14 w 19"/>
                  <a:gd name="T23" fmla="*/ 38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71">
                    <a:moveTo>
                      <a:pt x="14" y="38"/>
                    </a:moveTo>
                    <a:cubicBezTo>
                      <a:pt x="11" y="26"/>
                      <a:pt x="9" y="14"/>
                      <a:pt x="6" y="3"/>
                    </a:cubicBezTo>
                    <a:cubicBezTo>
                      <a:pt x="6" y="2"/>
                      <a:pt x="5" y="2"/>
                      <a:pt x="5" y="2"/>
                    </a:cubicBezTo>
                    <a:cubicBezTo>
                      <a:pt x="5" y="2"/>
                      <a:pt x="5" y="2"/>
                      <a:pt x="5" y="1"/>
                    </a:cubicBezTo>
                    <a:cubicBezTo>
                      <a:pt x="5" y="0"/>
                      <a:pt x="4" y="0"/>
                      <a:pt x="4" y="1"/>
                    </a:cubicBezTo>
                    <a:cubicBezTo>
                      <a:pt x="1" y="20"/>
                      <a:pt x="0" y="40"/>
                      <a:pt x="2" y="59"/>
                    </a:cubicBezTo>
                    <a:cubicBezTo>
                      <a:pt x="2" y="60"/>
                      <a:pt x="4" y="61"/>
                      <a:pt x="4" y="59"/>
                    </a:cubicBezTo>
                    <a:cubicBezTo>
                      <a:pt x="5" y="41"/>
                      <a:pt x="5" y="23"/>
                      <a:pt x="5" y="5"/>
                    </a:cubicBezTo>
                    <a:cubicBezTo>
                      <a:pt x="6" y="16"/>
                      <a:pt x="9" y="27"/>
                      <a:pt x="11" y="38"/>
                    </a:cubicBezTo>
                    <a:cubicBezTo>
                      <a:pt x="13" y="49"/>
                      <a:pt x="13" y="61"/>
                      <a:pt x="17" y="71"/>
                    </a:cubicBezTo>
                    <a:cubicBezTo>
                      <a:pt x="17" y="71"/>
                      <a:pt x="18" y="71"/>
                      <a:pt x="18" y="70"/>
                    </a:cubicBezTo>
                    <a:cubicBezTo>
                      <a:pt x="19" y="60"/>
                      <a:pt x="15" y="48"/>
                      <a:pt x="14" y="3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7" name="Freeform 96"/>
              <p:cNvSpPr>
                <a:spLocks/>
              </p:cNvSpPr>
              <p:nvPr/>
            </p:nvSpPr>
            <p:spPr bwMode="auto">
              <a:xfrm>
                <a:off x="9047163" y="4960938"/>
                <a:ext cx="63500" cy="153988"/>
              </a:xfrm>
              <a:custGeom>
                <a:avLst/>
                <a:gdLst>
                  <a:gd name="T0" fmla="*/ 14 w 24"/>
                  <a:gd name="T1" fmla="*/ 29 h 59"/>
                  <a:gd name="T2" fmla="*/ 1 w 24"/>
                  <a:gd name="T3" fmla="*/ 1 h 59"/>
                  <a:gd name="T4" fmla="*/ 0 w 24"/>
                  <a:gd name="T5" fmla="*/ 1 h 59"/>
                  <a:gd name="T6" fmla="*/ 11 w 24"/>
                  <a:gd name="T7" fmla="*/ 29 h 59"/>
                  <a:gd name="T8" fmla="*/ 22 w 24"/>
                  <a:gd name="T9" fmla="*/ 58 h 59"/>
                  <a:gd name="T10" fmla="*/ 24 w 24"/>
                  <a:gd name="T11" fmla="*/ 57 h 59"/>
                  <a:gd name="T12" fmla="*/ 14 w 24"/>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4" h="59">
                    <a:moveTo>
                      <a:pt x="14" y="29"/>
                    </a:moveTo>
                    <a:cubicBezTo>
                      <a:pt x="10" y="20"/>
                      <a:pt x="6" y="10"/>
                      <a:pt x="1" y="1"/>
                    </a:cubicBezTo>
                    <a:cubicBezTo>
                      <a:pt x="1" y="0"/>
                      <a:pt x="0" y="0"/>
                      <a:pt x="0" y="1"/>
                    </a:cubicBezTo>
                    <a:cubicBezTo>
                      <a:pt x="4" y="11"/>
                      <a:pt x="8" y="20"/>
                      <a:pt x="11" y="29"/>
                    </a:cubicBezTo>
                    <a:cubicBezTo>
                      <a:pt x="15" y="39"/>
                      <a:pt x="17" y="49"/>
                      <a:pt x="22" y="58"/>
                    </a:cubicBezTo>
                    <a:cubicBezTo>
                      <a:pt x="22" y="59"/>
                      <a:pt x="24" y="58"/>
                      <a:pt x="24" y="57"/>
                    </a:cubicBezTo>
                    <a:cubicBezTo>
                      <a:pt x="22" y="48"/>
                      <a:pt x="17" y="38"/>
                      <a:pt x="14"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8" name="Freeform 97"/>
              <p:cNvSpPr>
                <a:spLocks/>
              </p:cNvSpPr>
              <p:nvPr/>
            </p:nvSpPr>
            <p:spPr bwMode="auto">
              <a:xfrm>
                <a:off x="8836025" y="4594226"/>
                <a:ext cx="136525" cy="152400"/>
              </a:xfrm>
              <a:custGeom>
                <a:avLst/>
                <a:gdLst>
                  <a:gd name="T0" fmla="*/ 51 w 52"/>
                  <a:gd name="T1" fmla="*/ 55 h 58"/>
                  <a:gd name="T2" fmla="*/ 29 w 52"/>
                  <a:gd name="T3" fmla="*/ 31 h 58"/>
                  <a:gd name="T4" fmla="*/ 10 w 52"/>
                  <a:gd name="T5" fmla="*/ 1 h 58"/>
                  <a:gd name="T6" fmla="*/ 9 w 52"/>
                  <a:gd name="T7" fmla="*/ 1 h 58"/>
                  <a:gd name="T8" fmla="*/ 26 w 52"/>
                  <a:gd name="T9" fmla="*/ 32 h 58"/>
                  <a:gd name="T10" fmla="*/ 30 w 52"/>
                  <a:gd name="T11" fmla="*/ 37 h 58"/>
                  <a:gd name="T12" fmla="*/ 1 w 52"/>
                  <a:gd name="T13" fmla="*/ 10 h 58"/>
                  <a:gd name="T14" fmla="*/ 0 w 52"/>
                  <a:gd name="T15" fmla="*/ 10 h 58"/>
                  <a:gd name="T16" fmla="*/ 19 w 52"/>
                  <a:gd name="T17" fmla="*/ 31 h 58"/>
                  <a:gd name="T18" fmla="*/ 35 w 52"/>
                  <a:gd name="T19" fmla="*/ 44 h 58"/>
                  <a:gd name="T20" fmla="*/ 50 w 52"/>
                  <a:gd name="T21" fmla="*/ 57 h 58"/>
                  <a:gd name="T22" fmla="*/ 51 w 52"/>
                  <a:gd name="T23" fmla="*/ 5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58">
                    <a:moveTo>
                      <a:pt x="51" y="55"/>
                    </a:moveTo>
                    <a:cubicBezTo>
                      <a:pt x="44" y="47"/>
                      <a:pt x="35" y="40"/>
                      <a:pt x="29" y="31"/>
                    </a:cubicBezTo>
                    <a:cubicBezTo>
                      <a:pt x="21" y="21"/>
                      <a:pt x="15" y="11"/>
                      <a:pt x="10" y="1"/>
                    </a:cubicBezTo>
                    <a:cubicBezTo>
                      <a:pt x="10" y="0"/>
                      <a:pt x="9" y="1"/>
                      <a:pt x="9" y="1"/>
                    </a:cubicBezTo>
                    <a:cubicBezTo>
                      <a:pt x="13" y="12"/>
                      <a:pt x="19" y="22"/>
                      <a:pt x="26" y="32"/>
                    </a:cubicBezTo>
                    <a:cubicBezTo>
                      <a:pt x="27" y="34"/>
                      <a:pt x="29" y="36"/>
                      <a:pt x="30" y="37"/>
                    </a:cubicBezTo>
                    <a:cubicBezTo>
                      <a:pt x="20" y="29"/>
                      <a:pt x="11" y="18"/>
                      <a:pt x="1" y="10"/>
                    </a:cubicBezTo>
                    <a:cubicBezTo>
                      <a:pt x="1" y="9"/>
                      <a:pt x="0" y="10"/>
                      <a:pt x="0" y="10"/>
                    </a:cubicBezTo>
                    <a:cubicBezTo>
                      <a:pt x="6" y="18"/>
                      <a:pt x="13" y="24"/>
                      <a:pt x="19" y="31"/>
                    </a:cubicBezTo>
                    <a:cubicBezTo>
                      <a:pt x="24" y="36"/>
                      <a:pt x="29" y="40"/>
                      <a:pt x="35" y="44"/>
                    </a:cubicBezTo>
                    <a:cubicBezTo>
                      <a:pt x="40" y="49"/>
                      <a:pt x="44" y="53"/>
                      <a:pt x="50" y="57"/>
                    </a:cubicBezTo>
                    <a:cubicBezTo>
                      <a:pt x="51" y="58"/>
                      <a:pt x="52" y="56"/>
                      <a:pt x="51" y="55"/>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9" name="Freeform 98"/>
              <p:cNvSpPr>
                <a:spLocks/>
              </p:cNvSpPr>
              <p:nvPr/>
            </p:nvSpPr>
            <p:spPr bwMode="auto">
              <a:xfrm>
                <a:off x="8901113" y="4572001"/>
                <a:ext cx="96838" cy="163513"/>
              </a:xfrm>
              <a:custGeom>
                <a:avLst/>
                <a:gdLst>
                  <a:gd name="T0" fmla="*/ 36 w 37"/>
                  <a:gd name="T1" fmla="*/ 61 h 63"/>
                  <a:gd name="T2" fmla="*/ 31 w 37"/>
                  <a:gd name="T3" fmla="*/ 44 h 63"/>
                  <a:gd name="T4" fmla="*/ 31 w 37"/>
                  <a:gd name="T5" fmla="*/ 44 h 63"/>
                  <a:gd name="T6" fmla="*/ 27 w 37"/>
                  <a:gd name="T7" fmla="*/ 1 h 63"/>
                  <a:gd name="T8" fmla="*/ 26 w 37"/>
                  <a:gd name="T9" fmla="*/ 1 h 63"/>
                  <a:gd name="T10" fmla="*/ 29 w 37"/>
                  <a:gd name="T11" fmla="*/ 37 h 63"/>
                  <a:gd name="T12" fmla="*/ 13 w 37"/>
                  <a:gd name="T13" fmla="*/ 3 h 63"/>
                  <a:gd name="T14" fmla="*/ 12 w 37"/>
                  <a:gd name="T15" fmla="*/ 4 h 63"/>
                  <a:gd name="T16" fmla="*/ 21 w 37"/>
                  <a:gd name="T17" fmla="*/ 26 h 63"/>
                  <a:gd name="T18" fmla="*/ 15 w 37"/>
                  <a:gd name="T19" fmla="*/ 19 h 63"/>
                  <a:gd name="T20" fmla="*/ 2 w 37"/>
                  <a:gd name="T21" fmla="*/ 3 h 63"/>
                  <a:gd name="T22" fmla="*/ 1 w 37"/>
                  <a:gd name="T23" fmla="*/ 4 h 63"/>
                  <a:gd name="T24" fmla="*/ 13 w 37"/>
                  <a:gd name="T25" fmla="*/ 20 h 63"/>
                  <a:gd name="T26" fmla="*/ 24 w 37"/>
                  <a:gd name="T27" fmla="*/ 34 h 63"/>
                  <a:gd name="T28" fmla="*/ 33 w 37"/>
                  <a:gd name="T29" fmla="*/ 61 h 63"/>
                  <a:gd name="T30" fmla="*/ 36 w 37"/>
                  <a:gd name="T31" fmla="*/ 6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 h="63">
                    <a:moveTo>
                      <a:pt x="36" y="61"/>
                    </a:moveTo>
                    <a:cubicBezTo>
                      <a:pt x="35" y="55"/>
                      <a:pt x="33" y="50"/>
                      <a:pt x="31" y="44"/>
                    </a:cubicBezTo>
                    <a:cubicBezTo>
                      <a:pt x="31" y="44"/>
                      <a:pt x="31" y="44"/>
                      <a:pt x="31" y="44"/>
                    </a:cubicBezTo>
                    <a:cubicBezTo>
                      <a:pt x="32" y="30"/>
                      <a:pt x="31" y="15"/>
                      <a:pt x="27" y="1"/>
                    </a:cubicBezTo>
                    <a:cubicBezTo>
                      <a:pt x="27" y="0"/>
                      <a:pt x="26" y="0"/>
                      <a:pt x="26" y="1"/>
                    </a:cubicBezTo>
                    <a:cubicBezTo>
                      <a:pt x="27" y="13"/>
                      <a:pt x="28" y="25"/>
                      <a:pt x="29" y="37"/>
                    </a:cubicBezTo>
                    <a:cubicBezTo>
                      <a:pt x="24" y="26"/>
                      <a:pt x="19" y="14"/>
                      <a:pt x="13" y="3"/>
                    </a:cubicBezTo>
                    <a:cubicBezTo>
                      <a:pt x="13" y="2"/>
                      <a:pt x="12" y="3"/>
                      <a:pt x="12" y="4"/>
                    </a:cubicBezTo>
                    <a:cubicBezTo>
                      <a:pt x="14" y="11"/>
                      <a:pt x="18" y="19"/>
                      <a:pt x="21" y="26"/>
                    </a:cubicBezTo>
                    <a:cubicBezTo>
                      <a:pt x="19" y="24"/>
                      <a:pt x="17" y="22"/>
                      <a:pt x="15" y="19"/>
                    </a:cubicBezTo>
                    <a:cubicBezTo>
                      <a:pt x="11" y="14"/>
                      <a:pt x="6" y="8"/>
                      <a:pt x="2" y="3"/>
                    </a:cubicBezTo>
                    <a:cubicBezTo>
                      <a:pt x="1" y="2"/>
                      <a:pt x="0" y="3"/>
                      <a:pt x="1" y="4"/>
                    </a:cubicBezTo>
                    <a:cubicBezTo>
                      <a:pt x="4" y="9"/>
                      <a:pt x="9" y="15"/>
                      <a:pt x="13" y="20"/>
                    </a:cubicBezTo>
                    <a:cubicBezTo>
                      <a:pt x="16" y="25"/>
                      <a:pt x="20" y="30"/>
                      <a:pt x="24" y="34"/>
                    </a:cubicBezTo>
                    <a:cubicBezTo>
                      <a:pt x="27" y="43"/>
                      <a:pt x="31" y="52"/>
                      <a:pt x="33" y="61"/>
                    </a:cubicBezTo>
                    <a:cubicBezTo>
                      <a:pt x="34" y="63"/>
                      <a:pt x="37" y="63"/>
                      <a:pt x="36" y="6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0" name="Freeform 99"/>
              <p:cNvSpPr>
                <a:spLocks/>
              </p:cNvSpPr>
              <p:nvPr/>
            </p:nvSpPr>
            <p:spPr bwMode="auto">
              <a:xfrm>
                <a:off x="9009063" y="4557713"/>
                <a:ext cx="20638" cy="169863"/>
              </a:xfrm>
              <a:custGeom>
                <a:avLst/>
                <a:gdLst>
                  <a:gd name="T0" fmla="*/ 6 w 8"/>
                  <a:gd name="T1" fmla="*/ 29 h 65"/>
                  <a:gd name="T2" fmla="*/ 1 w 8"/>
                  <a:gd name="T3" fmla="*/ 0 h 65"/>
                  <a:gd name="T4" fmla="*/ 0 w 8"/>
                  <a:gd name="T5" fmla="*/ 0 h 65"/>
                  <a:gd name="T6" fmla="*/ 4 w 8"/>
                  <a:gd name="T7" fmla="*/ 32 h 65"/>
                  <a:gd name="T8" fmla="*/ 6 w 8"/>
                  <a:gd name="T9" fmla="*/ 64 h 65"/>
                  <a:gd name="T10" fmla="*/ 7 w 8"/>
                  <a:gd name="T11" fmla="*/ 64 h 65"/>
                  <a:gd name="T12" fmla="*/ 6 w 8"/>
                  <a:gd name="T13" fmla="*/ 29 h 65"/>
                </a:gdLst>
                <a:ahLst/>
                <a:cxnLst>
                  <a:cxn ang="0">
                    <a:pos x="T0" y="T1"/>
                  </a:cxn>
                  <a:cxn ang="0">
                    <a:pos x="T2" y="T3"/>
                  </a:cxn>
                  <a:cxn ang="0">
                    <a:pos x="T4" y="T5"/>
                  </a:cxn>
                  <a:cxn ang="0">
                    <a:pos x="T6" y="T7"/>
                  </a:cxn>
                  <a:cxn ang="0">
                    <a:pos x="T8" y="T9"/>
                  </a:cxn>
                  <a:cxn ang="0">
                    <a:pos x="T10" y="T11"/>
                  </a:cxn>
                  <a:cxn ang="0">
                    <a:pos x="T12" y="T13"/>
                  </a:cxn>
                </a:cxnLst>
                <a:rect l="0" t="0" r="r" b="b"/>
                <a:pathLst>
                  <a:path w="8" h="65">
                    <a:moveTo>
                      <a:pt x="6" y="29"/>
                    </a:moveTo>
                    <a:cubicBezTo>
                      <a:pt x="5" y="20"/>
                      <a:pt x="5" y="9"/>
                      <a:pt x="1" y="0"/>
                    </a:cubicBezTo>
                    <a:cubicBezTo>
                      <a:pt x="1" y="0"/>
                      <a:pt x="0" y="0"/>
                      <a:pt x="0" y="0"/>
                    </a:cubicBezTo>
                    <a:cubicBezTo>
                      <a:pt x="1" y="11"/>
                      <a:pt x="3" y="21"/>
                      <a:pt x="4" y="32"/>
                    </a:cubicBezTo>
                    <a:cubicBezTo>
                      <a:pt x="5" y="43"/>
                      <a:pt x="5" y="53"/>
                      <a:pt x="6" y="64"/>
                    </a:cubicBezTo>
                    <a:cubicBezTo>
                      <a:pt x="6" y="65"/>
                      <a:pt x="7" y="65"/>
                      <a:pt x="7" y="64"/>
                    </a:cubicBezTo>
                    <a:cubicBezTo>
                      <a:pt x="8" y="53"/>
                      <a:pt x="7" y="41"/>
                      <a:pt x="6"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1" name="Freeform 100"/>
              <p:cNvSpPr>
                <a:spLocks/>
              </p:cNvSpPr>
              <p:nvPr/>
            </p:nvSpPr>
            <p:spPr bwMode="auto">
              <a:xfrm>
                <a:off x="9045575" y="4560888"/>
                <a:ext cx="20638" cy="173038"/>
              </a:xfrm>
              <a:custGeom>
                <a:avLst/>
                <a:gdLst>
                  <a:gd name="T0" fmla="*/ 4 w 8"/>
                  <a:gd name="T1" fmla="*/ 0 h 66"/>
                  <a:gd name="T2" fmla="*/ 3 w 8"/>
                  <a:gd name="T3" fmla="*/ 1 h 66"/>
                  <a:gd name="T4" fmla="*/ 5 w 8"/>
                  <a:gd name="T5" fmla="*/ 32 h 66"/>
                  <a:gd name="T6" fmla="*/ 0 w 8"/>
                  <a:gd name="T7" fmla="*/ 65 h 66"/>
                  <a:gd name="T8" fmla="*/ 1 w 8"/>
                  <a:gd name="T9" fmla="*/ 66 h 66"/>
                  <a:gd name="T10" fmla="*/ 7 w 8"/>
                  <a:gd name="T11" fmla="*/ 32 h 66"/>
                  <a:gd name="T12" fmla="*/ 4 w 8"/>
                  <a:gd name="T13" fmla="*/ 0 h 66"/>
                </a:gdLst>
                <a:ahLst/>
                <a:cxnLst>
                  <a:cxn ang="0">
                    <a:pos x="T0" y="T1"/>
                  </a:cxn>
                  <a:cxn ang="0">
                    <a:pos x="T2" y="T3"/>
                  </a:cxn>
                  <a:cxn ang="0">
                    <a:pos x="T4" y="T5"/>
                  </a:cxn>
                  <a:cxn ang="0">
                    <a:pos x="T6" y="T7"/>
                  </a:cxn>
                  <a:cxn ang="0">
                    <a:pos x="T8" y="T9"/>
                  </a:cxn>
                  <a:cxn ang="0">
                    <a:pos x="T10" y="T11"/>
                  </a:cxn>
                  <a:cxn ang="0">
                    <a:pos x="T12" y="T13"/>
                  </a:cxn>
                </a:cxnLst>
                <a:rect l="0" t="0" r="r" b="b"/>
                <a:pathLst>
                  <a:path w="8" h="66">
                    <a:moveTo>
                      <a:pt x="4" y="0"/>
                    </a:moveTo>
                    <a:cubicBezTo>
                      <a:pt x="4" y="0"/>
                      <a:pt x="3" y="0"/>
                      <a:pt x="3" y="1"/>
                    </a:cubicBezTo>
                    <a:cubicBezTo>
                      <a:pt x="3" y="11"/>
                      <a:pt x="5" y="21"/>
                      <a:pt x="5" y="32"/>
                    </a:cubicBezTo>
                    <a:cubicBezTo>
                      <a:pt x="4" y="43"/>
                      <a:pt x="2" y="54"/>
                      <a:pt x="0" y="65"/>
                    </a:cubicBezTo>
                    <a:cubicBezTo>
                      <a:pt x="0" y="66"/>
                      <a:pt x="0" y="66"/>
                      <a:pt x="1" y="66"/>
                    </a:cubicBezTo>
                    <a:cubicBezTo>
                      <a:pt x="5" y="55"/>
                      <a:pt x="7" y="43"/>
                      <a:pt x="7" y="32"/>
                    </a:cubicBezTo>
                    <a:cubicBezTo>
                      <a:pt x="7" y="22"/>
                      <a:pt x="8" y="10"/>
                      <a:pt x="4"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2" name="Freeform 101"/>
              <p:cNvSpPr>
                <a:spLocks/>
              </p:cNvSpPr>
              <p:nvPr/>
            </p:nvSpPr>
            <p:spPr bwMode="auto">
              <a:xfrm>
                <a:off x="9053513" y="4594226"/>
                <a:ext cx="28575" cy="139700"/>
              </a:xfrm>
              <a:custGeom>
                <a:avLst/>
                <a:gdLst>
                  <a:gd name="T0" fmla="*/ 10 w 11"/>
                  <a:gd name="T1" fmla="*/ 1 h 53"/>
                  <a:gd name="T2" fmla="*/ 7 w 11"/>
                  <a:gd name="T3" fmla="*/ 26 h 53"/>
                  <a:gd name="T4" fmla="*/ 0 w 11"/>
                  <a:gd name="T5" fmla="*/ 51 h 53"/>
                  <a:gd name="T6" fmla="*/ 2 w 11"/>
                  <a:gd name="T7" fmla="*/ 52 h 53"/>
                  <a:gd name="T8" fmla="*/ 8 w 11"/>
                  <a:gd name="T9" fmla="*/ 32 h 53"/>
                  <a:gd name="T10" fmla="*/ 11 w 11"/>
                  <a:gd name="T11" fmla="*/ 1 h 53"/>
                  <a:gd name="T12" fmla="*/ 10 w 11"/>
                  <a:gd name="T13" fmla="*/ 1 h 53"/>
                </a:gdLst>
                <a:ahLst/>
                <a:cxnLst>
                  <a:cxn ang="0">
                    <a:pos x="T0" y="T1"/>
                  </a:cxn>
                  <a:cxn ang="0">
                    <a:pos x="T2" y="T3"/>
                  </a:cxn>
                  <a:cxn ang="0">
                    <a:pos x="T4" y="T5"/>
                  </a:cxn>
                  <a:cxn ang="0">
                    <a:pos x="T6" y="T7"/>
                  </a:cxn>
                  <a:cxn ang="0">
                    <a:pos x="T8" y="T9"/>
                  </a:cxn>
                  <a:cxn ang="0">
                    <a:pos x="T10" y="T11"/>
                  </a:cxn>
                  <a:cxn ang="0">
                    <a:pos x="T12" y="T13"/>
                  </a:cxn>
                </a:cxnLst>
                <a:rect l="0" t="0" r="r" b="b"/>
                <a:pathLst>
                  <a:path w="11" h="53">
                    <a:moveTo>
                      <a:pt x="10" y="1"/>
                    </a:moveTo>
                    <a:cubicBezTo>
                      <a:pt x="9" y="9"/>
                      <a:pt x="8" y="18"/>
                      <a:pt x="7" y="26"/>
                    </a:cubicBezTo>
                    <a:cubicBezTo>
                      <a:pt x="6" y="34"/>
                      <a:pt x="5" y="44"/>
                      <a:pt x="0" y="51"/>
                    </a:cubicBezTo>
                    <a:cubicBezTo>
                      <a:pt x="0" y="52"/>
                      <a:pt x="1" y="53"/>
                      <a:pt x="2" y="52"/>
                    </a:cubicBezTo>
                    <a:cubicBezTo>
                      <a:pt x="6" y="47"/>
                      <a:pt x="7" y="39"/>
                      <a:pt x="8" y="32"/>
                    </a:cubicBezTo>
                    <a:cubicBezTo>
                      <a:pt x="10" y="22"/>
                      <a:pt x="11" y="11"/>
                      <a:pt x="11" y="1"/>
                    </a:cubicBezTo>
                    <a:cubicBezTo>
                      <a:pt x="11" y="0"/>
                      <a:pt x="10" y="0"/>
                      <a:pt x="10"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3" name="Freeform 102"/>
              <p:cNvSpPr>
                <a:spLocks/>
              </p:cNvSpPr>
              <p:nvPr/>
            </p:nvSpPr>
            <p:spPr bwMode="auto">
              <a:xfrm>
                <a:off x="9112250" y="4646613"/>
                <a:ext cx="144463" cy="120650"/>
              </a:xfrm>
              <a:custGeom>
                <a:avLst/>
                <a:gdLst>
                  <a:gd name="T0" fmla="*/ 55 w 55"/>
                  <a:gd name="T1" fmla="*/ 13 h 46"/>
                  <a:gd name="T2" fmla="*/ 29 w 55"/>
                  <a:gd name="T3" fmla="*/ 27 h 46"/>
                  <a:gd name="T4" fmla="*/ 16 w 55"/>
                  <a:gd name="T5" fmla="*/ 33 h 46"/>
                  <a:gd name="T6" fmla="*/ 12 w 55"/>
                  <a:gd name="T7" fmla="*/ 35 h 46"/>
                  <a:gd name="T8" fmla="*/ 26 w 55"/>
                  <a:gd name="T9" fmla="*/ 24 h 46"/>
                  <a:gd name="T10" fmla="*/ 51 w 55"/>
                  <a:gd name="T11" fmla="*/ 1 h 46"/>
                  <a:gd name="T12" fmla="*/ 50 w 55"/>
                  <a:gd name="T13" fmla="*/ 1 h 46"/>
                  <a:gd name="T14" fmla="*/ 23 w 55"/>
                  <a:gd name="T15" fmla="*/ 23 h 46"/>
                  <a:gd name="T16" fmla="*/ 0 w 55"/>
                  <a:gd name="T17" fmla="*/ 45 h 46"/>
                  <a:gd name="T18" fmla="*/ 1 w 55"/>
                  <a:gd name="T19" fmla="*/ 46 h 46"/>
                  <a:gd name="T20" fmla="*/ 8 w 55"/>
                  <a:gd name="T21" fmla="*/ 39 h 46"/>
                  <a:gd name="T22" fmla="*/ 8 w 55"/>
                  <a:gd name="T23" fmla="*/ 39 h 46"/>
                  <a:gd name="T24" fmla="*/ 8 w 55"/>
                  <a:gd name="T25" fmla="*/ 39 h 46"/>
                  <a:gd name="T26" fmla="*/ 8 w 55"/>
                  <a:gd name="T27" fmla="*/ 39 h 46"/>
                  <a:gd name="T28" fmla="*/ 9 w 55"/>
                  <a:gd name="T29" fmla="*/ 39 h 46"/>
                  <a:gd name="T30" fmla="*/ 9 w 55"/>
                  <a:gd name="T31" fmla="*/ 39 h 46"/>
                  <a:gd name="T32" fmla="*/ 19 w 55"/>
                  <a:gd name="T33" fmla="*/ 34 h 46"/>
                  <a:gd name="T34" fmla="*/ 33 w 55"/>
                  <a:gd name="T35" fmla="*/ 28 h 46"/>
                  <a:gd name="T36" fmla="*/ 55 w 55"/>
                  <a:gd name="T37" fmla="*/ 14 h 46"/>
                  <a:gd name="T38" fmla="*/ 55 w 55"/>
                  <a:gd name="T39"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5" h="46">
                    <a:moveTo>
                      <a:pt x="55" y="13"/>
                    </a:moveTo>
                    <a:cubicBezTo>
                      <a:pt x="46" y="19"/>
                      <a:pt x="38" y="23"/>
                      <a:pt x="29" y="27"/>
                    </a:cubicBezTo>
                    <a:cubicBezTo>
                      <a:pt x="25" y="29"/>
                      <a:pt x="20" y="31"/>
                      <a:pt x="16" y="33"/>
                    </a:cubicBezTo>
                    <a:cubicBezTo>
                      <a:pt x="15" y="34"/>
                      <a:pt x="14" y="34"/>
                      <a:pt x="12" y="35"/>
                    </a:cubicBezTo>
                    <a:cubicBezTo>
                      <a:pt x="17" y="31"/>
                      <a:pt x="21" y="28"/>
                      <a:pt x="26" y="24"/>
                    </a:cubicBezTo>
                    <a:cubicBezTo>
                      <a:pt x="34" y="17"/>
                      <a:pt x="43" y="10"/>
                      <a:pt x="51" y="1"/>
                    </a:cubicBezTo>
                    <a:cubicBezTo>
                      <a:pt x="51" y="1"/>
                      <a:pt x="51" y="0"/>
                      <a:pt x="50" y="1"/>
                    </a:cubicBezTo>
                    <a:cubicBezTo>
                      <a:pt x="41" y="7"/>
                      <a:pt x="32" y="15"/>
                      <a:pt x="23" y="23"/>
                    </a:cubicBezTo>
                    <a:cubicBezTo>
                      <a:pt x="15" y="30"/>
                      <a:pt x="6" y="36"/>
                      <a:pt x="0" y="45"/>
                    </a:cubicBezTo>
                    <a:cubicBezTo>
                      <a:pt x="0" y="46"/>
                      <a:pt x="1" y="46"/>
                      <a:pt x="1" y="46"/>
                    </a:cubicBezTo>
                    <a:cubicBezTo>
                      <a:pt x="3" y="43"/>
                      <a:pt x="5" y="41"/>
                      <a:pt x="8" y="39"/>
                    </a:cubicBezTo>
                    <a:cubicBezTo>
                      <a:pt x="8" y="39"/>
                      <a:pt x="8" y="39"/>
                      <a:pt x="8" y="39"/>
                    </a:cubicBezTo>
                    <a:cubicBezTo>
                      <a:pt x="8" y="39"/>
                      <a:pt x="8" y="39"/>
                      <a:pt x="8" y="39"/>
                    </a:cubicBezTo>
                    <a:cubicBezTo>
                      <a:pt x="8" y="39"/>
                      <a:pt x="8" y="39"/>
                      <a:pt x="8" y="39"/>
                    </a:cubicBezTo>
                    <a:cubicBezTo>
                      <a:pt x="8" y="39"/>
                      <a:pt x="9" y="39"/>
                      <a:pt x="9" y="39"/>
                    </a:cubicBezTo>
                    <a:cubicBezTo>
                      <a:pt x="9" y="39"/>
                      <a:pt x="9" y="39"/>
                      <a:pt x="9" y="39"/>
                    </a:cubicBezTo>
                    <a:cubicBezTo>
                      <a:pt x="10" y="40"/>
                      <a:pt x="18" y="35"/>
                      <a:pt x="19" y="34"/>
                    </a:cubicBezTo>
                    <a:cubicBezTo>
                      <a:pt x="24" y="32"/>
                      <a:pt x="28" y="30"/>
                      <a:pt x="33" y="28"/>
                    </a:cubicBezTo>
                    <a:cubicBezTo>
                      <a:pt x="41" y="24"/>
                      <a:pt x="49" y="20"/>
                      <a:pt x="55" y="14"/>
                    </a:cubicBezTo>
                    <a:cubicBezTo>
                      <a:pt x="55" y="14"/>
                      <a:pt x="55" y="13"/>
                      <a:pt x="55" y="13"/>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4" name="Freeform 103"/>
              <p:cNvSpPr>
                <a:spLocks/>
              </p:cNvSpPr>
              <p:nvPr/>
            </p:nvSpPr>
            <p:spPr bwMode="auto">
              <a:xfrm>
                <a:off x="9134475" y="4714876"/>
                <a:ext cx="163513" cy="65088"/>
              </a:xfrm>
              <a:custGeom>
                <a:avLst/>
                <a:gdLst>
                  <a:gd name="T0" fmla="*/ 62 w 63"/>
                  <a:gd name="T1" fmla="*/ 10 h 25"/>
                  <a:gd name="T2" fmla="*/ 37 w 63"/>
                  <a:gd name="T3" fmla="*/ 14 h 25"/>
                  <a:gd name="T4" fmla="*/ 24 w 63"/>
                  <a:gd name="T5" fmla="*/ 17 h 25"/>
                  <a:gd name="T6" fmla="*/ 30 w 63"/>
                  <a:gd name="T7" fmla="*/ 14 h 25"/>
                  <a:gd name="T8" fmla="*/ 58 w 63"/>
                  <a:gd name="T9" fmla="*/ 1 h 25"/>
                  <a:gd name="T10" fmla="*/ 57 w 63"/>
                  <a:gd name="T11" fmla="*/ 0 h 25"/>
                  <a:gd name="T12" fmla="*/ 30 w 63"/>
                  <a:gd name="T13" fmla="*/ 12 h 25"/>
                  <a:gd name="T14" fmla="*/ 0 w 63"/>
                  <a:gd name="T15" fmla="*/ 24 h 25"/>
                  <a:gd name="T16" fmla="*/ 1 w 63"/>
                  <a:gd name="T17" fmla="*/ 25 h 25"/>
                  <a:gd name="T18" fmla="*/ 14 w 63"/>
                  <a:gd name="T19" fmla="*/ 21 h 25"/>
                  <a:gd name="T20" fmla="*/ 37 w 63"/>
                  <a:gd name="T21" fmla="*/ 17 h 25"/>
                  <a:gd name="T22" fmla="*/ 62 w 63"/>
                  <a:gd name="T23" fmla="*/ 11 h 25"/>
                  <a:gd name="T24" fmla="*/ 62 w 63"/>
                  <a:gd name="T25"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25">
                    <a:moveTo>
                      <a:pt x="62" y="10"/>
                    </a:moveTo>
                    <a:cubicBezTo>
                      <a:pt x="54" y="10"/>
                      <a:pt x="46" y="13"/>
                      <a:pt x="37" y="14"/>
                    </a:cubicBezTo>
                    <a:cubicBezTo>
                      <a:pt x="33" y="15"/>
                      <a:pt x="29" y="16"/>
                      <a:pt x="24" y="17"/>
                    </a:cubicBezTo>
                    <a:cubicBezTo>
                      <a:pt x="26" y="16"/>
                      <a:pt x="28" y="15"/>
                      <a:pt x="30" y="14"/>
                    </a:cubicBezTo>
                    <a:cubicBezTo>
                      <a:pt x="39" y="10"/>
                      <a:pt x="50" y="7"/>
                      <a:pt x="58" y="1"/>
                    </a:cubicBezTo>
                    <a:cubicBezTo>
                      <a:pt x="58" y="0"/>
                      <a:pt x="58" y="0"/>
                      <a:pt x="57" y="0"/>
                    </a:cubicBezTo>
                    <a:cubicBezTo>
                      <a:pt x="48" y="3"/>
                      <a:pt x="39" y="8"/>
                      <a:pt x="30" y="12"/>
                    </a:cubicBezTo>
                    <a:cubicBezTo>
                      <a:pt x="20" y="16"/>
                      <a:pt x="10" y="20"/>
                      <a:pt x="0" y="24"/>
                    </a:cubicBezTo>
                    <a:cubicBezTo>
                      <a:pt x="0" y="24"/>
                      <a:pt x="0" y="25"/>
                      <a:pt x="1" y="25"/>
                    </a:cubicBezTo>
                    <a:cubicBezTo>
                      <a:pt x="5" y="24"/>
                      <a:pt x="10" y="22"/>
                      <a:pt x="14" y="21"/>
                    </a:cubicBezTo>
                    <a:cubicBezTo>
                      <a:pt x="22" y="21"/>
                      <a:pt x="30" y="19"/>
                      <a:pt x="37" y="17"/>
                    </a:cubicBezTo>
                    <a:cubicBezTo>
                      <a:pt x="45" y="15"/>
                      <a:pt x="54" y="14"/>
                      <a:pt x="62" y="11"/>
                    </a:cubicBezTo>
                    <a:cubicBezTo>
                      <a:pt x="63" y="11"/>
                      <a:pt x="63" y="10"/>
                      <a:pt x="62" y="1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5" name="Freeform 104"/>
              <p:cNvSpPr>
                <a:spLocks/>
              </p:cNvSpPr>
              <p:nvPr/>
            </p:nvSpPr>
            <p:spPr bwMode="auto">
              <a:xfrm>
                <a:off x="9139238" y="4775201"/>
                <a:ext cx="187325" cy="33338"/>
              </a:xfrm>
              <a:custGeom>
                <a:avLst/>
                <a:gdLst>
                  <a:gd name="T0" fmla="*/ 71 w 72"/>
                  <a:gd name="T1" fmla="*/ 1 h 13"/>
                  <a:gd name="T2" fmla="*/ 71 w 72"/>
                  <a:gd name="T3" fmla="*/ 0 h 13"/>
                  <a:gd name="T4" fmla="*/ 36 w 72"/>
                  <a:gd name="T5" fmla="*/ 7 h 13"/>
                  <a:gd name="T6" fmla="*/ 0 w 72"/>
                  <a:gd name="T7" fmla="*/ 10 h 13"/>
                  <a:gd name="T8" fmla="*/ 1 w 72"/>
                  <a:gd name="T9" fmla="*/ 11 h 13"/>
                  <a:gd name="T10" fmla="*/ 13 w 72"/>
                  <a:gd name="T11" fmla="*/ 11 h 13"/>
                  <a:gd name="T12" fmla="*/ 40 w 72"/>
                  <a:gd name="T13" fmla="*/ 12 h 13"/>
                  <a:gd name="T14" fmla="*/ 65 w 72"/>
                  <a:gd name="T15" fmla="*/ 9 h 13"/>
                  <a:gd name="T16" fmla="*/ 65 w 72"/>
                  <a:gd name="T17" fmla="*/ 7 h 13"/>
                  <a:gd name="T18" fmla="*/ 39 w 72"/>
                  <a:gd name="T19" fmla="*/ 10 h 13"/>
                  <a:gd name="T20" fmla="*/ 34 w 72"/>
                  <a:gd name="T21" fmla="*/ 10 h 13"/>
                  <a:gd name="T22" fmla="*/ 37 w 72"/>
                  <a:gd name="T23" fmla="*/ 10 h 13"/>
                  <a:gd name="T24" fmla="*/ 71 w 72"/>
                  <a:gd name="T25"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 h="13">
                    <a:moveTo>
                      <a:pt x="71" y="1"/>
                    </a:moveTo>
                    <a:cubicBezTo>
                      <a:pt x="72" y="1"/>
                      <a:pt x="71" y="0"/>
                      <a:pt x="71" y="0"/>
                    </a:cubicBezTo>
                    <a:cubicBezTo>
                      <a:pt x="59" y="2"/>
                      <a:pt x="48" y="6"/>
                      <a:pt x="36" y="7"/>
                    </a:cubicBezTo>
                    <a:cubicBezTo>
                      <a:pt x="24" y="9"/>
                      <a:pt x="12" y="9"/>
                      <a:pt x="0" y="10"/>
                    </a:cubicBezTo>
                    <a:cubicBezTo>
                      <a:pt x="0" y="10"/>
                      <a:pt x="0" y="11"/>
                      <a:pt x="1" y="11"/>
                    </a:cubicBezTo>
                    <a:cubicBezTo>
                      <a:pt x="5" y="11"/>
                      <a:pt x="9" y="11"/>
                      <a:pt x="13" y="11"/>
                    </a:cubicBezTo>
                    <a:cubicBezTo>
                      <a:pt x="22" y="13"/>
                      <a:pt x="31" y="12"/>
                      <a:pt x="40" y="12"/>
                    </a:cubicBezTo>
                    <a:cubicBezTo>
                      <a:pt x="48" y="11"/>
                      <a:pt x="57" y="11"/>
                      <a:pt x="65" y="9"/>
                    </a:cubicBezTo>
                    <a:cubicBezTo>
                      <a:pt x="66" y="8"/>
                      <a:pt x="66" y="7"/>
                      <a:pt x="65" y="7"/>
                    </a:cubicBezTo>
                    <a:cubicBezTo>
                      <a:pt x="56" y="8"/>
                      <a:pt x="48" y="9"/>
                      <a:pt x="39" y="10"/>
                    </a:cubicBezTo>
                    <a:cubicBezTo>
                      <a:pt x="37" y="10"/>
                      <a:pt x="35" y="10"/>
                      <a:pt x="34" y="10"/>
                    </a:cubicBezTo>
                    <a:cubicBezTo>
                      <a:pt x="35" y="10"/>
                      <a:pt x="36" y="10"/>
                      <a:pt x="37" y="10"/>
                    </a:cubicBezTo>
                    <a:cubicBezTo>
                      <a:pt x="48" y="9"/>
                      <a:pt x="61" y="7"/>
                      <a:pt x="71"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6" name="Freeform 105"/>
              <p:cNvSpPr>
                <a:spLocks/>
              </p:cNvSpPr>
              <p:nvPr/>
            </p:nvSpPr>
            <p:spPr bwMode="auto">
              <a:xfrm>
                <a:off x="9139238" y="4879976"/>
                <a:ext cx="230188" cy="39688"/>
              </a:xfrm>
              <a:custGeom>
                <a:avLst/>
                <a:gdLst>
                  <a:gd name="T0" fmla="*/ 87 w 88"/>
                  <a:gd name="T1" fmla="*/ 1 h 15"/>
                  <a:gd name="T2" fmla="*/ 56 w 88"/>
                  <a:gd name="T3" fmla="*/ 2 h 15"/>
                  <a:gd name="T4" fmla="*/ 30 w 88"/>
                  <a:gd name="T5" fmla="*/ 6 h 15"/>
                  <a:gd name="T6" fmla="*/ 1 w 88"/>
                  <a:gd name="T7" fmla="*/ 0 h 15"/>
                  <a:gd name="T8" fmla="*/ 0 w 88"/>
                  <a:gd name="T9" fmla="*/ 1 h 15"/>
                  <a:gd name="T10" fmla="*/ 43 w 88"/>
                  <a:gd name="T11" fmla="*/ 10 h 15"/>
                  <a:gd name="T12" fmla="*/ 84 w 88"/>
                  <a:gd name="T13" fmla="*/ 10 h 15"/>
                  <a:gd name="T14" fmla="*/ 84 w 88"/>
                  <a:gd name="T15" fmla="*/ 9 h 15"/>
                  <a:gd name="T16" fmla="*/ 64 w 88"/>
                  <a:gd name="T17" fmla="*/ 10 h 15"/>
                  <a:gd name="T18" fmla="*/ 43 w 88"/>
                  <a:gd name="T19" fmla="*/ 8 h 15"/>
                  <a:gd name="T20" fmla="*/ 36 w 88"/>
                  <a:gd name="T21" fmla="*/ 7 h 15"/>
                  <a:gd name="T22" fmla="*/ 58 w 88"/>
                  <a:gd name="T23" fmla="*/ 5 h 15"/>
                  <a:gd name="T24" fmla="*/ 87 w 88"/>
                  <a:gd name="T25" fmla="*/ 2 h 15"/>
                  <a:gd name="T26" fmla="*/ 87 w 88"/>
                  <a:gd name="T27"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8" h="15">
                    <a:moveTo>
                      <a:pt x="87" y="1"/>
                    </a:moveTo>
                    <a:cubicBezTo>
                      <a:pt x="77" y="0"/>
                      <a:pt x="66" y="1"/>
                      <a:pt x="56" y="2"/>
                    </a:cubicBezTo>
                    <a:cubicBezTo>
                      <a:pt x="47" y="3"/>
                      <a:pt x="38" y="4"/>
                      <a:pt x="30" y="6"/>
                    </a:cubicBezTo>
                    <a:cubicBezTo>
                      <a:pt x="20" y="4"/>
                      <a:pt x="10" y="2"/>
                      <a:pt x="1" y="0"/>
                    </a:cubicBezTo>
                    <a:cubicBezTo>
                      <a:pt x="0" y="0"/>
                      <a:pt x="0" y="1"/>
                      <a:pt x="0" y="1"/>
                    </a:cubicBezTo>
                    <a:cubicBezTo>
                      <a:pt x="14" y="5"/>
                      <a:pt x="28" y="8"/>
                      <a:pt x="43" y="10"/>
                    </a:cubicBezTo>
                    <a:cubicBezTo>
                      <a:pt x="55" y="13"/>
                      <a:pt x="72" y="15"/>
                      <a:pt x="84" y="10"/>
                    </a:cubicBezTo>
                    <a:cubicBezTo>
                      <a:pt x="85" y="10"/>
                      <a:pt x="84" y="10"/>
                      <a:pt x="84" y="9"/>
                    </a:cubicBezTo>
                    <a:cubicBezTo>
                      <a:pt x="77" y="9"/>
                      <a:pt x="71" y="10"/>
                      <a:pt x="64" y="10"/>
                    </a:cubicBezTo>
                    <a:cubicBezTo>
                      <a:pt x="57" y="10"/>
                      <a:pt x="50" y="9"/>
                      <a:pt x="43" y="8"/>
                    </a:cubicBezTo>
                    <a:cubicBezTo>
                      <a:pt x="40" y="8"/>
                      <a:pt x="38" y="7"/>
                      <a:pt x="36" y="7"/>
                    </a:cubicBezTo>
                    <a:cubicBezTo>
                      <a:pt x="44" y="6"/>
                      <a:pt x="51" y="5"/>
                      <a:pt x="58" y="5"/>
                    </a:cubicBezTo>
                    <a:cubicBezTo>
                      <a:pt x="68" y="4"/>
                      <a:pt x="78" y="4"/>
                      <a:pt x="87" y="2"/>
                    </a:cubicBezTo>
                    <a:cubicBezTo>
                      <a:pt x="88" y="2"/>
                      <a:pt x="88" y="1"/>
                      <a:pt x="87"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7" name="Freeform 106"/>
              <p:cNvSpPr>
                <a:spLocks/>
              </p:cNvSpPr>
              <p:nvPr/>
            </p:nvSpPr>
            <p:spPr bwMode="auto">
              <a:xfrm>
                <a:off x="9131300" y="4903788"/>
                <a:ext cx="211138" cy="93663"/>
              </a:xfrm>
              <a:custGeom>
                <a:avLst/>
                <a:gdLst>
                  <a:gd name="T0" fmla="*/ 80 w 81"/>
                  <a:gd name="T1" fmla="*/ 29 h 36"/>
                  <a:gd name="T2" fmla="*/ 43 w 81"/>
                  <a:gd name="T3" fmla="*/ 13 h 36"/>
                  <a:gd name="T4" fmla="*/ 1 w 81"/>
                  <a:gd name="T5" fmla="*/ 0 h 36"/>
                  <a:gd name="T6" fmla="*/ 1 w 81"/>
                  <a:gd name="T7" fmla="*/ 1 h 36"/>
                  <a:gd name="T8" fmla="*/ 24 w 81"/>
                  <a:gd name="T9" fmla="*/ 9 h 36"/>
                  <a:gd name="T10" fmla="*/ 24 w 81"/>
                  <a:gd name="T11" fmla="*/ 10 h 36"/>
                  <a:gd name="T12" fmla="*/ 48 w 81"/>
                  <a:gd name="T13" fmla="*/ 25 h 36"/>
                  <a:gd name="T14" fmla="*/ 69 w 81"/>
                  <a:gd name="T15" fmla="*/ 36 h 36"/>
                  <a:gd name="T16" fmla="*/ 70 w 81"/>
                  <a:gd name="T17" fmla="*/ 34 h 36"/>
                  <a:gd name="T18" fmla="*/ 47 w 81"/>
                  <a:gd name="T19" fmla="*/ 21 h 36"/>
                  <a:gd name="T20" fmla="*/ 36 w 81"/>
                  <a:gd name="T21" fmla="*/ 13 h 36"/>
                  <a:gd name="T22" fmla="*/ 43 w 81"/>
                  <a:gd name="T23" fmla="*/ 16 h 36"/>
                  <a:gd name="T24" fmla="*/ 80 w 81"/>
                  <a:gd name="T25" fmla="*/ 30 h 36"/>
                  <a:gd name="T26" fmla="*/ 80 w 81"/>
                  <a:gd name="T27" fmla="*/ 2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36">
                    <a:moveTo>
                      <a:pt x="80" y="29"/>
                    </a:moveTo>
                    <a:cubicBezTo>
                      <a:pt x="67" y="24"/>
                      <a:pt x="56" y="18"/>
                      <a:pt x="43" y="13"/>
                    </a:cubicBezTo>
                    <a:cubicBezTo>
                      <a:pt x="29" y="9"/>
                      <a:pt x="15" y="4"/>
                      <a:pt x="1" y="0"/>
                    </a:cubicBezTo>
                    <a:cubicBezTo>
                      <a:pt x="0" y="0"/>
                      <a:pt x="0" y="1"/>
                      <a:pt x="1" y="1"/>
                    </a:cubicBezTo>
                    <a:cubicBezTo>
                      <a:pt x="8" y="4"/>
                      <a:pt x="16" y="7"/>
                      <a:pt x="24" y="9"/>
                    </a:cubicBezTo>
                    <a:cubicBezTo>
                      <a:pt x="24" y="9"/>
                      <a:pt x="24" y="9"/>
                      <a:pt x="24" y="10"/>
                    </a:cubicBezTo>
                    <a:cubicBezTo>
                      <a:pt x="32" y="14"/>
                      <a:pt x="40" y="19"/>
                      <a:pt x="48" y="25"/>
                    </a:cubicBezTo>
                    <a:cubicBezTo>
                      <a:pt x="54" y="29"/>
                      <a:pt x="61" y="35"/>
                      <a:pt x="69" y="36"/>
                    </a:cubicBezTo>
                    <a:cubicBezTo>
                      <a:pt x="70" y="36"/>
                      <a:pt x="70" y="35"/>
                      <a:pt x="70" y="34"/>
                    </a:cubicBezTo>
                    <a:cubicBezTo>
                      <a:pt x="62" y="30"/>
                      <a:pt x="54" y="26"/>
                      <a:pt x="47" y="21"/>
                    </a:cubicBezTo>
                    <a:cubicBezTo>
                      <a:pt x="43" y="18"/>
                      <a:pt x="40" y="15"/>
                      <a:pt x="36" y="13"/>
                    </a:cubicBezTo>
                    <a:cubicBezTo>
                      <a:pt x="38" y="14"/>
                      <a:pt x="41" y="15"/>
                      <a:pt x="43" y="16"/>
                    </a:cubicBezTo>
                    <a:cubicBezTo>
                      <a:pt x="55" y="20"/>
                      <a:pt x="67" y="29"/>
                      <a:pt x="80" y="30"/>
                    </a:cubicBezTo>
                    <a:cubicBezTo>
                      <a:pt x="81" y="30"/>
                      <a:pt x="81" y="29"/>
                      <a:pt x="80"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8" name="Freeform 107"/>
              <p:cNvSpPr>
                <a:spLocks/>
              </p:cNvSpPr>
              <p:nvPr/>
            </p:nvSpPr>
            <p:spPr bwMode="auto">
              <a:xfrm>
                <a:off x="9126538" y="4932363"/>
                <a:ext cx="169863" cy="114300"/>
              </a:xfrm>
              <a:custGeom>
                <a:avLst/>
                <a:gdLst>
                  <a:gd name="T0" fmla="*/ 65 w 65"/>
                  <a:gd name="T1" fmla="*/ 41 h 44"/>
                  <a:gd name="T2" fmla="*/ 50 w 65"/>
                  <a:gd name="T3" fmla="*/ 31 h 44"/>
                  <a:gd name="T4" fmla="*/ 34 w 65"/>
                  <a:gd name="T5" fmla="*/ 19 h 44"/>
                  <a:gd name="T6" fmla="*/ 1 w 65"/>
                  <a:gd name="T7" fmla="*/ 0 h 44"/>
                  <a:gd name="T8" fmla="*/ 0 w 65"/>
                  <a:gd name="T9" fmla="*/ 1 h 44"/>
                  <a:gd name="T10" fmla="*/ 19 w 65"/>
                  <a:gd name="T11" fmla="*/ 14 h 44"/>
                  <a:gd name="T12" fmla="*/ 29 w 65"/>
                  <a:gd name="T13" fmla="*/ 27 h 44"/>
                  <a:gd name="T14" fmla="*/ 47 w 65"/>
                  <a:gd name="T15" fmla="*/ 43 h 44"/>
                  <a:gd name="T16" fmla="*/ 48 w 65"/>
                  <a:gd name="T17" fmla="*/ 41 h 44"/>
                  <a:gd name="T18" fmla="*/ 34 w 65"/>
                  <a:gd name="T19" fmla="*/ 27 h 44"/>
                  <a:gd name="T20" fmla="*/ 21 w 65"/>
                  <a:gd name="T21" fmla="*/ 15 h 44"/>
                  <a:gd name="T22" fmla="*/ 32 w 65"/>
                  <a:gd name="T23" fmla="*/ 21 h 44"/>
                  <a:gd name="T24" fmla="*/ 64 w 65"/>
                  <a:gd name="T25" fmla="*/ 42 h 44"/>
                  <a:gd name="T26" fmla="*/ 65 w 65"/>
                  <a:gd name="T2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44">
                    <a:moveTo>
                      <a:pt x="65" y="41"/>
                    </a:moveTo>
                    <a:cubicBezTo>
                      <a:pt x="60" y="37"/>
                      <a:pt x="54" y="34"/>
                      <a:pt x="50" y="31"/>
                    </a:cubicBezTo>
                    <a:cubicBezTo>
                      <a:pt x="44" y="27"/>
                      <a:pt x="39" y="23"/>
                      <a:pt x="34" y="19"/>
                    </a:cubicBezTo>
                    <a:cubicBezTo>
                      <a:pt x="23" y="12"/>
                      <a:pt x="11" y="7"/>
                      <a:pt x="1" y="0"/>
                    </a:cubicBezTo>
                    <a:cubicBezTo>
                      <a:pt x="0" y="0"/>
                      <a:pt x="0" y="0"/>
                      <a:pt x="0" y="1"/>
                    </a:cubicBezTo>
                    <a:cubicBezTo>
                      <a:pt x="6" y="6"/>
                      <a:pt x="12" y="10"/>
                      <a:pt x="19" y="14"/>
                    </a:cubicBezTo>
                    <a:cubicBezTo>
                      <a:pt x="21" y="19"/>
                      <a:pt x="25" y="23"/>
                      <a:pt x="29" y="27"/>
                    </a:cubicBezTo>
                    <a:cubicBezTo>
                      <a:pt x="35" y="32"/>
                      <a:pt x="41" y="38"/>
                      <a:pt x="47" y="43"/>
                    </a:cubicBezTo>
                    <a:cubicBezTo>
                      <a:pt x="48" y="44"/>
                      <a:pt x="49" y="42"/>
                      <a:pt x="48" y="41"/>
                    </a:cubicBezTo>
                    <a:cubicBezTo>
                      <a:pt x="44" y="36"/>
                      <a:pt x="39" y="32"/>
                      <a:pt x="34" y="27"/>
                    </a:cubicBezTo>
                    <a:cubicBezTo>
                      <a:pt x="29" y="24"/>
                      <a:pt x="24" y="20"/>
                      <a:pt x="21" y="15"/>
                    </a:cubicBezTo>
                    <a:cubicBezTo>
                      <a:pt x="25" y="17"/>
                      <a:pt x="29" y="19"/>
                      <a:pt x="32" y="21"/>
                    </a:cubicBezTo>
                    <a:cubicBezTo>
                      <a:pt x="42" y="28"/>
                      <a:pt x="52" y="39"/>
                      <a:pt x="64" y="42"/>
                    </a:cubicBezTo>
                    <a:cubicBezTo>
                      <a:pt x="65" y="42"/>
                      <a:pt x="65" y="41"/>
                      <a:pt x="65" y="4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9" name="Freeform 108"/>
              <p:cNvSpPr>
                <a:spLocks/>
              </p:cNvSpPr>
              <p:nvPr/>
            </p:nvSpPr>
            <p:spPr bwMode="auto">
              <a:xfrm>
                <a:off x="8686800" y="4827588"/>
                <a:ext cx="204788" cy="49213"/>
              </a:xfrm>
              <a:custGeom>
                <a:avLst/>
                <a:gdLst>
                  <a:gd name="T0" fmla="*/ 76 w 78"/>
                  <a:gd name="T1" fmla="*/ 16 h 19"/>
                  <a:gd name="T2" fmla="*/ 0 w 78"/>
                  <a:gd name="T3" fmla="*/ 5 h 19"/>
                  <a:gd name="T4" fmla="*/ 1 w 78"/>
                  <a:gd name="T5" fmla="*/ 6 h 19"/>
                  <a:gd name="T6" fmla="*/ 75 w 78"/>
                  <a:gd name="T7" fmla="*/ 19 h 19"/>
                  <a:gd name="T8" fmla="*/ 76 w 78"/>
                  <a:gd name="T9" fmla="*/ 16 h 19"/>
                </a:gdLst>
                <a:ahLst/>
                <a:cxnLst>
                  <a:cxn ang="0">
                    <a:pos x="T0" y="T1"/>
                  </a:cxn>
                  <a:cxn ang="0">
                    <a:pos x="T2" y="T3"/>
                  </a:cxn>
                  <a:cxn ang="0">
                    <a:pos x="T4" y="T5"/>
                  </a:cxn>
                  <a:cxn ang="0">
                    <a:pos x="T6" y="T7"/>
                  </a:cxn>
                  <a:cxn ang="0">
                    <a:pos x="T8" y="T9"/>
                  </a:cxn>
                </a:cxnLst>
                <a:rect l="0" t="0" r="r" b="b"/>
                <a:pathLst>
                  <a:path w="78" h="19">
                    <a:moveTo>
                      <a:pt x="76" y="16"/>
                    </a:moveTo>
                    <a:cubicBezTo>
                      <a:pt x="52" y="8"/>
                      <a:pt x="26" y="0"/>
                      <a:pt x="0" y="5"/>
                    </a:cubicBezTo>
                    <a:cubicBezTo>
                      <a:pt x="0" y="5"/>
                      <a:pt x="0" y="6"/>
                      <a:pt x="1" y="6"/>
                    </a:cubicBezTo>
                    <a:cubicBezTo>
                      <a:pt x="27" y="4"/>
                      <a:pt x="50" y="12"/>
                      <a:pt x="75" y="19"/>
                    </a:cubicBezTo>
                    <a:cubicBezTo>
                      <a:pt x="77" y="19"/>
                      <a:pt x="78" y="17"/>
                      <a:pt x="76" y="16"/>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0" name="Freeform 109"/>
              <p:cNvSpPr>
                <a:spLocks/>
              </p:cNvSpPr>
              <p:nvPr/>
            </p:nvSpPr>
            <p:spPr bwMode="auto">
              <a:xfrm>
                <a:off x="8701088" y="4787901"/>
                <a:ext cx="212725" cy="80963"/>
              </a:xfrm>
              <a:custGeom>
                <a:avLst/>
                <a:gdLst>
                  <a:gd name="T0" fmla="*/ 80 w 82"/>
                  <a:gd name="T1" fmla="*/ 28 h 31"/>
                  <a:gd name="T2" fmla="*/ 1 w 82"/>
                  <a:gd name="T3" fmla="*/ 5 h 31"/>
                  <a:gd name="T4" fmla="*/ 1 w 82"/>
                  <a:gd name="T5" fmla="*/ 6 h 31"/>
                  <a:gd name="T6" fmla="*/ 80 w 82"/>
                  <a:gd name="T7" fmla="*/ 30 h 31"/>
                  <a:gd name="T8" fmla="*/ 80 w 82"/>
                  <a:gd name="T9" fmla="*/ 30 h 31"/>
                  <a:gd name="T10" fmla="*/ 80 w 82"/>
                  <a:gd name="T11" fmla="*/ 28 h 31"/>
                </a:gdLst>
                <a:ahLst/>
                <a:cxnLst>
                  <a:cxn ang="0">
                    <a:pos x="T0" y="T1"/>
                  </a:cxn>
                  <a:cxn ang="0">
                    <a:pos x="T2" y="T3"/>
                  </a:cxn>
                  <a:cxn ang="0">
                    <a:pos x="T4" y="T5"/>
                  </a:cxn>
                  <a:cxn ang="0">
                    <a:pos x="T6" y="T7"/>
                  </a:cxn>
                  <a:cxn ang="0">
                    <a:pos x="T8" y="T9"/>
                  </a:cxn>
                  <a:cxn ang="0">
                    <a:pos x="T10" y="T11"/>
                  </a:cxn>
                </a:cxnLst>
                <a:rect l="0" t="0" r="r" b="b"/>
                <a:pathLst>
                  <a:path w="82" h="31">
                    <a:moveTo>
                      <a:pt x="80" y="28"/>
                    </a:moveTo>
                    <a:cubicBezTo>
                      <a:pt x="54" y="21"/>
                      <a:pt x="29" y="0"/>
                      <a:pt x="1" y="5"/>
                    </a:cubicBezTo>
                    <a:cubicBezTo>
                      <a:pt x="0" y="5"/>
                      <a:pt x="0" y="6"/>
                      <a:pt x="1" y="6"/>
                    </a:cubicBezTo>
                    <a:cubicBezTo>
                      <a:pt x="31" y="2"/>
                      <a:pt x="52" y="26"/>
                      <a:pt x="80" y="30"/>
                    </a:cubicBezTo>
                    <a:cubicBezTo>
                      <a:pt x="80" y="30"/>
                      <a:pt x="80" y="30"/>
                      <a:pt x="80" y="30"/>
                    </a:cubicBezTo>
                    <a:cubicBezTo>
                      <a:pt x="81" y="31"/>
                      <a:pt x="82" y="28"/>
                      <a:pt x="80"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1" name="Freeform 110"/>
              <p:cNvSpPr>
                <a:spLocks/>
              </p:cNvSpPr>
              <p:nvPr/>
            </p:nvSpPr>
            <p:spPr bwMode="auto">
              <a:xfrm>
                <a:off x="8786813" y="4787901"/>
                <a:ext cx="73025" cy="36513"/>
              </a:xfrm>
              <a:custGeom>
                <a:avLst/>
                <a:gdLst>
                  <a:gd name="T0" fmla="*/ 26 w 28"/>
                  <a:gd name="T1" fmla="*/ 11 h 14"/>
                  <a:gd name="T2" fmla="*/ 2 w 28"/>
                  <a:gd name="T3" fmla="*/ 0 h 14"/>
                  <a:gd name="T4" fmla="*/ 1 w 28"/>
                  <a:gd name="T5" fmla="*/ 1 h 14"/>
                  <a:gd name="T6" fmla="*/ 25 w 28"/>
                  <a:gd name="T7" fmla="*/ 13 h 14"/>
                  <a:gd name="T8" fmla="*/ 26 w 28"/>
                  <a:gd name="T9" fmla="*/ 11 h 14"/>
                </a:gdLst>
                <a:ahLst/>
                <a:cxnLst>
                  <a:cxn ang="0">
                    <a:pos x="T0" y="T1"/>
                  </a:cxn>
                  <a:cxn ang="0">
                    <a:pos x="T2" y="T3"/>
                  </a:cxn>
                  <a:cxn ang="0">
                    <a:pos x="T4" y="T5"/>
                  </a:cxn>
                  <a:cxn ang="0">
                    <a:pos x="T6" y="T7"/>
                  </a:cxn>
                  <a:cxn ang="0">
                    <a:pos x="T8" y="T9"/>
                  </a:cxn>
                </a:cxnLst>
                <a:rect l="0" t="0" r="r" b="b"/>
                <a:pathLst>
                  <a:path w="28" h="14">
                    <a:moveTo>
                      <a:pt x="26" y="11"/>
                    </a:moveTo>
                    <a:cubicBezTo>
                      <a:pt x="18" y="7"/>
                      <a:pt x="10" y="3"/>
                      <a:pt x="2" y="0"/>
                    </a:cubicBezTo>
                    <a:cubicBezTo>
                      <a:pt x="1" y="0"/>
                      <a:pt x="0" y="1"/>
                      <a:pt x="1" y="1"/>
                    </a:cubicBezTo>
                    <a:cubicBezTo>
                      <a:pt x="9" y="6"/>
                      <a:pt x="17" y="9"/>
                      <a:pt x="25" y="13"/>
                    </a:cubicBezTo>
                    <a:cubicBezTo>
                      <a:pt x="27" y="14"/>
                      <a:pt x="28" y="12"/>
                      <a:pt x="26" y="1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2" name="Freeform 111"/>
              <p:cNvSpPr>
                <a:spLocks/>
              </p:cNvSpPr>
              <p:nvPr/>
            </p:nvSpPr>
            <p:spPr bwMode="auto">
              <a:xfrm>
                <a:off x="8742363" y="4735513"/>
                <a:ext cx="158750" cy="80963"/>
              </a:xfrm>
              <a:custGeom>
                <a:avLst/>
                <a:gdLst>
                  <a:gd name="T0" fmla="*/ 59 w 61"/>
                  <a:gd name="T1" fmla="*/ 27 h 31"/>
                  <a:gd name="T2" fmla="*/ 1 w 61"/>
                  <a:gd name="T3" fmla="*/ 0 h 31"/>
                  <a:gd name="T4" fmla="*/ 0 w 61"/>
                  <a:gd name="T5" fmla="*/ 1 h 31"/>
                  <a:gd name="T6" fmla="*/ 58 w 61"/>
                  <a:gd name="T7" fmla="*/ 30 h 31"/>
                  <a:gd name="T8" fmla="*/ 58 w 61"/>
                  <a:gd name="T9" fmla="*/ 30 h 31"/>
                  <a:gd name="T10" fmla="*/ 59 w 61"/>
                  <a:gd name="T11" fmla="*/ 27 h 31"/>
                </a:gdLst>
                <a:ahLst/>
                <a:cxnLst>
                  <a:cxn ang="0">
                    <a:pos x="T0" y="T1"/>
                  </a:cxn>
                  <a:cxn ang="0">
                    <a:pos x="T2" y="T3"/>
                  </a:cxn>
                  <a:cxn ang="0">
                    <a:pos x="T4" y="T5"/>
                  </a:cxn>
                  <a:cxn ang="0">
                    <a:pos x="T6" y="T7"/>
                  </a:cxn>
                  <a:cxn ang="0">
                    <a:pos x="T8" y="T9"/>
                  </a:cxn>
                  <a:cxn ang="0">
                    <a:pos x="T10" y="T11"/>
                  </a:cxn>
                </a:cxnLst>
                <a:rect l="0" t="0" r="r" b="b"/>
                <a:pathLst>
                  <a:path w="61" h="31">
                    <a:moveTo>
                      <a:pt x="59" y="27"/>
                    </a:moveTo>
                    <a:cubicBezTo>
                      <a:pt x="39" y="20"/>
                      <a:pt x="23" y="4"/>
                      <a:pt x="1" y="0"/>
                    </a:cubicBezTo>
                    <a:cubicBezTo>
                      <a:pt x="0" y="0"/>
                      <a:pt x="0" y="1"/>
                      <a:pt x="0" y="1"/>
                    </a:cubicBezTo>
                    <a:cubicBezTo>
                      <a:pt x="22" y="6"/>
                      <a:pt x="37" y="24"/>
                      <a:pt x="58" y="30"/>
                    </a:cubicBezTo>
                    <a:cubicBezTo>
                      <a:pt x="58" y="30"/>
                      <a:pt x="58" y="30"/>
                      <a:pt x="58" y="30"/>
                    </a:cubicBezTo>
                    <a:cubicBezTo>
                      <a:pt x="60" y="31"/>
                      <a:pt x="61" y="28"/>
                      <a:pt x="59" y="27"/>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3" name="Freeform 112"/>
              <p:cNvSpPr>
                <a:spLocks/>
              </p:cNvSpPr>
              <p:nvPr/>
            </p:nvSpPr>
            <p:spPr bwMode="auto">
              <a:xfrm>
                <a:off x="8778875" y="4718051"/>
                <a:ext cx="142875" cy="80963"/>
              </a:xfrm>
              <a:custGeom>
                <a:avLst/>
                <a:gdLst>
                  <a:gd name="T0" fmla="*/ 54 w 55"/>
                  <a:gd name="T1" fmla="*/ 28 h 31"/>
                  <a:gd name="T2" fmla="*/ 41 w 55"/>
                  <a:gd name="T3" fmla="*/ 21 h 31"/>
                  <a:gd name="T4" fmla="*/ 27 w 55"/>
                  <a:gd name="T5" fmla="*/ 11 h 31"/>
                  <a:gd name="T6" fmla="*/ 1 w 55"/>
                  <a:gd name="T7" fmla="*/ 0 h 31"/>
                  <a:gd name="T8" fmla="*/ 1 w 55"/>
                  <a:gd name="T9" fmla="*/ 1 h 31"/>
                  <a:gd name="T10" fmla="*/ 29 w 55"/>
                  <a:gd name="T11" fmla="*/ 16 h 31"/>
                  <a:gd name="T12" fmla="*/ 51 w 55"/>
                  <a:gd name="T13" fmla="*/ 30 h 31"/>
                  <a:gd name="T14" fmla="*/ 52 w 55"/>
                  <a:gd name="T15" fmla="*/ 31 h 31"/>
                  <a:gd name="T16" fmla="*/ 53 w 55"/>
                  <a:gd name="T17" fmla="*/ 31 h 31"/>
                  <a:gd name="T18" fmla="*/ 54 w 55"/>
                  <a:gd name="T19" fmla="*/ 31 h 31"/>
                  <a:gd name="T20" fmla="*/ 54 w 55"/>
                  <a:gd name="T21" fmla="*/ 30 h 31"/>
                  <a:gd name="T22" fmla="*/ 54 w 55"/>
                  <a:gd name="T23"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31">
                    <a:moveTo>
                      <a:pt x="54" y="28"/>
                    </a:moveTo>
                    <a:cubicBezTo>
                      <a:pt x="50" y="25"/>
                      <a:pt x="45" y="23"/>
                      <a:pt x="41" y="21"/>
                    </a:cubicBezTo>
                    <a:cubicBezTo>
                      <a:pt x="36" y="18"/>
                      <a:pt x="32" y="14"/>
                      <a:pt x="27" y="11"/>
                    </a:cubicBezTo>
                    <a:cubicBezTo>
                      <a:pt x="19" y="6"/>
                      <a:pt x="11" y="1"/>
                      <a:pt x="1" y="0"/>
                    </a:cubicBezTo>
                    <a:cubicBezTo>
                      <a:pt x="0" y="0"/>
                      <a:pt x="0" y="1"/>
                      <a:pt x="1" y="1"/>
                    </a:cubicBezTo>
                    <a:cubicBezTo>
                      <a:pt x="12" y="4"/>
                      <a:pt x="20" y="10"/>
                      <a:pt x="29" y="16"/>
                    </a:cubicBezTo>
                    <a:cubicBezTo>
                      <a:pt x="30" y="17"/>
                      <a:pt x="46" y="28"/>
                      <a:pt x="51" y="30"/>
                    </a:cubicBezTo>
                    <a:cubicBezTo>
                      <a:pt x="51" y="30"/>
                      <a:pt x="51" y="31"/>
                      <a:pt x="52" y="31"/>
                    </a:cubicBezTo>
                    <a:cubicBezTo>
                      <a:pt x="52" y="31"/>
                      <a:pt x="52" y="31"/>
                      <a:pt x="53" y="31"/>
                    </a:cubicBezTo>
                    <a:cubicBezTo>
                      <a:pt x="54" y="31"/>
                      <a:pt x="54" y="31"/>
                      <a:pt x="54" y="31"/>
                    </a:cubicBezTo>
                    <a:cubicBezTo>
                      <a:pt x="54" y="30"/>
                      <a:pt x="54" y="30"/>
                      <a:pt x="54" y="30"/>
                    </a:cubicBezTo>
                    <a:cubicBezTo>
                      <a:pt x="55" y="29"/>
                      <a:pt x="54" y="29"/>
                      <a:pt x="54"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sp>
        <p:nvSpPr>
          <p:cNvPr id="2" name="Rectangle 1"/>
          <p:cNvSpPr/>
          <p:nvPr/>
        </p:nvSpPr>
        <p:spPr>
          <a:xfrm>
            <a:off x="927391" y="1170894"/>
            <a:ext cx="10673209" cy="5562357"/>
          </a:xfrm>
          <a:prstGeom prst="rect">
            <a:avLst/>
          </a:prstGeom>
        </p:spPr>
        <p:txBody>
          <a:bodyPr wrap="square" lIns="91440" tIns="45720" rIns="91440" bIns="45720" anchor="t">
            <a:spAutoFit/>
          </a:bodyPr>
          <a:lstStyle/>
          <a:p>
            <a:pPr marL="0" marR="0" algn="just">
              <a:lnSpc>
                <a:spcPct val="120000"/>
              </a:lnSpc>
              <a:spcBef>
                <a:spcPts val="0"/>
              </a:spcBef>
              <a:spcAft>
                <a:spcPts val="0"/>
              </a:spcAft>
            </a:pPr>
            <a:r>
              <a:rPr lang="en-US" sz="2200">
                <a:solidFill>
                  <a:srgbClr val="F8F8F8"/>
                </a:solidFill>
                <a:effectLst/>
                <a:ea typeface="Roboto"/>
                <a:cs typeface="Times New Roman"/>
              </a:rPr>
              <a:t>ACPs </a:t>
            </a:r>
            <a:r>
              <a:rPr lang="en-US" sz="2200">
                <a:solidFill>
                  <a:srgbClr val="F8F8F8"/>
                </a:solidFill>
                <a:ea typeface="Roboto"/>
                <a:cs typeface="Times New Roman"/>
              </a:rPr>
              <a:t>follow</a:t>
            </a:r>
            <a:r>
              <a:rPr lang="en-US" sz="2200">
                <a:solidFill>
                  <a:srgbClr val="F8F8F8"/>
                </a:solidFill>
                <a:effectLst/>
                <a:ea typeface="Roboto"/>
                <a:cs typeface="Times New Roman"/>
              </a:rPr>
              <a:t> the TEA accessibility policy to ensure that all students interact appropriately with the content, language, formatting and response mode of the ACP.</a:t>
            </a:r>
          </a:p>
          <a:p>
            <a:pPr marL="0" marR="0" algn="just">
              <a:lnSpc>
                <a:spcPct val="120000"/>
              </a:lnSpc>
              <a:spcBef>
                <a:spcPts val="0"/>
              </a:spcBef>
              <a:spcAft>
                <a:spcPts val="0"/>
              </a:spcAft>
            </a:pPr>
            <a:endParaRPr lang="en-US" sz="2200">
              <a:solidFill>
                <a:srgbClr val="F8F8F8"/>
              </a:solidFill>
              <a:effectLst/>
              <a:ea typeface="Roboto" panose="02000000000000000000" pitchFamily="2" charset="0"/>
              <a:cs typeface="Times New Roman" panose="02020603050405020304" pitchFamily="18" charset="0"/>
            </a:endParaRPr>
          </a:p>
          <a:p>
            <a:pPr>
              <a:lnSpc>
                <a:spcPct val="120000"/>
              </a:lnSpc>
              <a:spcAft>
                <a:spcPts val="600"/>
              </a:spcAft>
            </a:pPr>
            <a:r>
              <a:rPr lang="en-US" sz="2200" dirty="0">
                <a:solidFill>
                  <a:srgbClr val="F8F8F8"/>
                </a:solidFill>
                <a:ea typeface="Roboto"/>
              </a:rPr>
              <a:t>As a result, some </a:t>
            </a:r>
            <a:r>
              <a:rPr lang="en-US" sz="2200" b="1" u="sng" dirty="0">
                <a:solidFill>
                  <a:srgbClr val="F8F8F8"/>
                </a:solidFill>
                <a:ea typeface="Roboto"/>
              </a:rPr>
              <a:t>Accessibility Features</a:t>
            </a:r>
            <a:r>
              <a:rPr lang="en-US" sz="2200" b="1" dirty="0">
                <a:solidFill>
                  <a:srgbClr val="F8F8F8"/>
                </a:solidFill>
                <a:ea typeface="Roboto"/>
              </a:rPr>
              <a:t> </a:t>
            </a:r>
            <a:r>
              <a:rPr lang="en-US" sz="2200" dirty="0">
                <a:solidFill>
                  <a:srgbClr val="F8F8F8"/>
                </a:solidFill>
                <a:ea typeface="Roboto"/>
              </a:rPr>
              <a:t>(available for all students to use) and some </a:t>
            </a:r>
            <a:r>
              <a:rPr lang="en-US" sz="2200" b="1" u="sng" dirty="0">
                <a:solidFill>
                  <a:srgbClr val="F8F8F8"/>
                </a:solidFill>
                <a:ea typeface="Roboto"/>
              </a:rPr>
              <a:t>Designated</a:t>
            </a:r>
            <a:r>
              <a:rPr lang="en-US" sz="2200" b="1" dirty="0">
                <a:solidFill>
                  <a:srgbClr val="F8F8F8"/>
                </a:solidFill>
                <a:ea typeface="Roboto"/>
              </a:rPr>
              <a:t> </a:t>
            </a:r>
            <a:r>
              <a:rPr lang="en-US" sz="2200" b="1" u="sng">
                <a:solidFill>
                  <a:srgbClr val="F8F8F8"/>
                </a:solidFill>
                <a:ea typeface="Roboto"/>
              </a:rPr>
              <a:t>Supports</a:t>
            </a:r>
            <a:r>
              <a:rPr lang="en-US" sz="2200" b="1" dirty="0">
                <a:solidFill>
                  <a:srgbClr val="F8F8F8"/>
                </a:solidFill>
                <a:ea typeface="Roboto"/>
              </a:rPr>
              <a:t> </a:t>
            </a:r>
            <a:r>
              <a:rPr lang="en-US" sz="2200">
                <a:solidFill>
                  <a:srgbClr val="F8F8F8"/>
                </a:solidFill>
                <a:ea typeface="Roboto"/>
              </a:rPr>
              <a:t>(approved for students meeting eligibility criteria with </a:t>
            </a:r>
            <a:r>
              <a:rPr lang="en-US" sz="2200" dirty="0">
                <a:solidFill>
                  <a:srgbClr val="F8F8F8"/>
                </a:solidFill>
                <a:ea typeface="Roboto"/>
              </a:rPr>
              <a:t>documentation) may be used for ACPs.</a:t>
            </a:r>
            <a:endParaRPr lang="en-US" sz="2200" dirty="0">
              <a:solidFill>
                <a:srgbClr val="F8F8F8"/>
              </a:solidFill>
              <a:ea typeface="Roboto"/>
              <a:cs typeface="Lato"/>
            </a:endParaRPr>
          </a:p>
          <a:p>
            <a:pPr>
              <a:lnSpc>
                <a:spcPct val="120000"/>
              </a:lnSpc>
              <a:spcAft>
                <a:spcPts val="600"/>
              </a:spcAft>
            </a:pPr>
            <a:endParaRPr lang="en-US" sz="2200">
              <a:solidFill>
                <a:srgbClr val="F8F8F8"/>
              </a:solidFill>
              <a:ea typeface="Roboto" panose="02000000000000000000" pitchFamily="2" charset="0"/>
            </a:endParaRPr>
          </a:p>
          <a:p>
            <a:pPr>
              <a:lnSpc>
                <a:spcPct val="120000"/>
              </a:lnSpc>
            </a:pPr>
            <a:r>
              <a:rPr lang="en-US" sz="2200">
                <a:solidFill>
                  <a:srgbClr val="F8F8F8"/>
                </a:solidFill>
                <a:ea typeface="Roboto" panose="02000000000000000000" pitchFamily="2" charset="0"/>
              </a:rPr>
              <a:t>Eligibility for using testing accommodations relies on the students’ abilities to use them independently and routinely with daily instruction and classroom testing. District-mandated processes must be used to properly determine eligibility and to document the testing needs within the authorized systems before the ACP testing window.</a:t>
            </a:r>
          </a:p>
          <a:p>
            <a:pPr marL="0" marR="0" indent="0" algn="just">
              <a:lnSpc>
                <a:spcPct val="150000"/>
              </a:lnSpc>
              <a:spcBef>
                <a:spcPts val="0"/>
              </a:spcBef>
              <a:spcAft>
                <a:spcPts val="0"/>
              </a:spcAft>
              <a:buNone/>
              <a:tabLst>
                <a:tab pos="718820" algn="l"/>
              </a:tabLst>
            </a:pPr>
            <a:endParaRPr lang="en-US" sz="2200">
              <a:solidFill>
                <a:srgbClr val="F8F8F8"/>
              </a:solidFill>
              <a:effectLst/>
              <a:ea typeface="Roboto" panose="02000000000000000000" pitchFamily="2" charset="0"/>
            </a:endParaRPr>
          </a:p>
        </p:txBody>
      </p:sp>
      <p:grpSp>
        <p:nvGrpSpPr>
          <p:cNvPr id="6" name="Group 5"/>
          <p:cNvGrpSpPr/>
          <p:nvPr/>
        </p:nvGrpSpPr>
        <p:grpSpPr>
          <a:xfrm>
            <a:off x="11522880" y="5809646"/>
            <a:ext cx="588963" cy="814388"/>
            <a:chOff x="5597525" y="5522913"/>
            <a:chExt cx="588963" cy="814388"/>
          </a:xfrm>
        </p:grpSpPr>
        <p:sp>
          <p:nvSpPr>
            <p:cNvPr id="7" name="Freeform 188"/>
            <p:cNvSpPr>
              <a:spLocks noEditPoints="1"/>
            </p:cNvSpPr>
            <p:nvPr/>
          </p:nvSpPr>
          <p:spPr bwMode="auto">
            <a:xfrm>
              <a:off x="5865813" y="5711826"/>
              <a:ext cx="320675" cy="280988"/>
            </a:xfrm>
            <a:custGeom>
              <a:avLst/>
              <a:gdLst>
                <a:gd name="T0" fmla="*/ 94 w 122"/>
                <a:gd name="T1" fmla="*/ 90 h 107"/>
                <a:gd name="T2" fmla="*/ 102 w 122"/>
                <a:gd name="T3" fmla="*/ 23 h 107"/>
                <a:gd name="T4" fmla="*/ 101 w 122"/>
                <a:gd name="T5" fmla="*/ 21 h 107"/>
                <a:gd name="T6" fmla="*/ 69 w 122"/>
                <a:gd name="T7" fmla="*/ 2 h 107"/>
                <a:gd name="T8" fmla="*/ 31 w 122"/>
                <a:gd name="T9" fmla="*/ 14 h 107"/>
                <a:gd name="T10" fmla="*/ 19 w 122"/>
                <a:gd name="T11" fmla="*/ 84 h 107"/>
                <a:gd name="T12" fmla="*/ 55 w 122"/>
                <a:gd name="T13" fmla="*/ 105 h 107"/>
                <a:gd name="T14" fmla="*/ 94 w 122"/>
                <a:gd name="T15" fmla="*/ 90 h 107"/>
                <a:gd name="T16" fmla="*/ 66 w 122"/>
                <a:gd name="T17" fmla="*/ 16 h 107"/>
                <a:gd name="T18" fmla="*/ 72 w 122"/>
                <a:gd name="T19" fmla="*/ 16 h 107"/>
                <a:gd name="T20" fmla="*/ 52 w 122"/>
                <a:gd name="T21" fmla="*/ 26 h 107"/>
                <a:gd name="T22" fmla="*/ 30 w 122"/>
                <a:gd name="T23" fmla="*/ 46 h 107"/>
                <a:gd name="T24" fmla="*/ 36 w 122"/>
                <a:gd name="T25" fmla="*/ 34 h 107"/>
                <a:gd name="T26" fmla="*/ 66 w 122"/>
                <a:gd name="T27" fmla="*/ 1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2" h="107">
                  <a:moveTo>
                    <a:pt x="94" y="90"/>
                  </a:moveTo>
                  <a:cubicBezTo>
                    <a:pt x="112" y="75"/>
                    <a:pt x="122" y="40"/>
                    <a:pt x="102" y="23"/>
                  </a:cubicBezTo>
                  <a:cubicBezTo>
                    <a:pt x="102" y="22"/>
                    <a:pt x="101" y="21"/>
                    <a:pt x="101" y="21"/>
                  </a:cubicBezTo>
                  <a:cubicBezTo>
                    <a:pt x="92" y="13"/>
                    <a:pt x="82" y="4"/>
                    <a:pt x="69" y="2"/>
                  </a:cubicBezTo>
                  <a:cubicBezTo>
                    <a:pt x="56" y="0"/>
                    <a:pt x="42" y="6"/>
                    <a:pt x="31" y="14"/>
                  </a:cubicBezTo>
                  <a:cubicBezTo>
                    <a:pt x="9" y="31"/>
                    <a:pt x="0" y="61"/>
                    <a:pt x="19" y="84"/>
                  </a:cubicBezTo>
                  <a:cubicBezTo>
                    <a:pt x="28" y="94"/>
                    <a:pt x="41" y="103"/>
                    <a:pt x="55" y="105"/>
                  </a:cubicBezTo>
                  <a:cubicBezTo>
                    <a:pt x="69" y="107"/>
                    <a:pt x="84" y="100"/>
                    <a:pt x="94" y="90"/>
                  </a:cubicBezTo>
                  <a:close/>
                  <a:moveTo>
                    <a:pt x="66" y="16"/>
                  </a:moveTo>
                  <a:cubicBezTo>
                    <a:pt x="68" y="16"/>
                    <a:pt x="70" y="16"/>
                    <a:pt x="72" y="16"/>
                  </a:cubicBezTo>
                  <a:cubicBezTo>
                    <a:pt x="65" y="18"/>
                    <a:pt x="58" y="22"/>
                    <a:pt x="52" y="26"/>
                  </a:cubicBezTo>
                  <a:cubicBezTo>
                    <a:pt x="43" y="31"/>
                    <a:pt x="36" y="38"/>
                    <a:pt x="30" y="46"/>
                  </a:cubicBezTo>
                  <a:cubicBezTo>
                    <a:pt x="31" y="42"/>
                    <a:pt x="33" y="38"/>
                    <a:pt x="36" y="34"/>
                  </a:cubicBezTo>
                  <a:cubicBezTo>
                    <a:pt x="43" y="26"/>
                    <a:pt x="55" y="16"/>
                    <a:pt x="66" y="16"/>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190"/>
            <p:cNvSpPr>
              <a:spLocks noEditPoints="1"/>
            </p:cNvSpPr>
            <p:nvPr/>
          </p:nvSpPr>
          <p:spPr bwMode="auto">
            <a:xfrm>
              <a:off x="5597525" y="5522913"/>
              <a:ext cx="257175" cy="285750"/>
            </a:xfrm>
            <a:custGeom>
              <a:avLst/>
              <a:gdLst>
                <a:gd name="T0" fmla="*/ 96 w 98"/>
                <a:gd name="T1" fmla="*/ 64 h 109"/>
                <a:gd name="T2" fmla="*/ 90 w 98"/>
                <a:gd name="T3" fmla="*/ 31 h 109"/>
                <a:gd name="T4" fmla="*/ 26 w 98"/>
                <a:gd name="T5" fmla="*/ 10 h 109"/>
                <a:gd name="T6" fmla="*/ 0 w 98"/>
                <a:gd name="T7" fmla="*/ 49 h 109"/>
                <a:gd name="T8" fmla="*/ 21 w 98"/>
                <a:gd name="T9" fmla="*/ 92 h 109"/>
                <a:gd name="T10" fmla="*/ 64 w 98"/>
                <a:gd name="T11" fmla="*/ 101 h 109"/>
                <a:gd name="T12" fmla="*/ 96 w 98"/>
                <a:gd name="T13" fmla="*/ 64 h 109"/>
                <a:gd name="T14" fmla="*/ 29 w 98"/>
                <a:gd name="T15" fmla="*/ 31 h 109"/>
                <a:gd name="T16" fmla="*/ 57 w 98"/>
                <a:gd name="T17" fmla="*/ 24 h 109"/>
                <a:gd name="T18" fmla="*/ 35 w 98"/>
                <a:gd name="T19" fmla="*/ 39 h 109"/>
                <a:gd name="T20" fmla="*/ 24 w 98"/>
                <a:gd name="T21" fmla="*/ 58 h 109"/>
                <a:gd name="T22" fmla="*/ 29 w 98"/>
                <a:gd name="T23" fmla="*/ 3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8" h="109">
                  <a:moveTo>
                    <a:pt x="96" y="64"/>
                  </a:moveTo>
                  <a:cubicBezTo>
                    <a:pt x="98" y="53"/>
                    <a:pt x="97" y="40"/>
                    <a:pt x="90" y="31"/>
                  </a:cubicBezTo>
                  <a:cubicBezTo>
                    <a:pt x="81" y="9"/>
                    <a:pt x="48" y="0"/>
                    <a:pt x="26" y="10"/>
                  </a:cubicBezTo>
                  <a:cubicBezTo>
                    <a:pt x="11" y="17"/>
                    <a:pt x="0" y="32"/>
                    <a:pt x="0" y="49"/>
                  </a:cubicBezTo>
                  <a:cubicBezTo>
                    <a:pt x="0" y="66"/>
                    <a:pt x="10" y="81"/>
                    <a:pt x="21" y="92"/>
                  </a:cubicBezTo>
                  <a:cubicBezTo>
                    <a:pt x="33" y="104"/>
                    <a:pt x="49" y="109"/>
                    <a:pt x="64" y="101"/>
                  </a:cubicBezTo>
                  <a:cubicBezTo>
                    <a:pt x="79" y="93"/>
                    <a:pt x="92" y="80"/>
                    <a:pt x="96" y="64"/>
                  </a:cubicBezTo>
                  <a:close/>
                  <a:moveTo>
                    <a:pt x="29" y="31"/>
                  </a:moveTo>
                  <a:cubicBezTo>
                    <a:pt x="37" y="23"/>
                    <a:pt x="47" y="21"/>
                    <a:pt x="57" y="24"/>
                  </a:cubicBezTo>
                  <a:cubicBezTo>
                    <a:pt x="48" y="27"/>
                    <a:pt x="41" y="33"/>
                    <a:pt x="35" y="39"/>
                  </a:cubicBezTo>
                  <a:cubicBezTo>
                    <a:pt x="30" y="44"/>
                    <a:pt x="25" y="51"/>
                    <a:pt x="24" y="58"/>
                  </a:cubicBezTo>
                  <a:cubicBezTo>
                    <a:pt x="20" y="49"/>
                    <a:pt x="21" y="39"/>
                    <a:pt x="29" y="31"/>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191"/>
            <p:cNvSpPr>
              <a:spLocks/>
            </p:cNvSpPr>
            <p:nvPr/>
          </p:nvSpPr>
          <p:spPr bwMode="auto">
            <a:xfrm>
              <a:off x="5605463" y="5759451"/>
              <a:ext cx="436563" cy="577850"/>
            </a:xfrm>
            <a:custGeom>
              <a:avLst/>
              <a:gdLst>
                <a:gd name="T0" fmla="*/ 162 w 166"/>
                <a:gd name="T1" fmla="*/ 96 h 221"/>
                <a:gd name="T2" fmla="*/ 78 w 166"/>
                <a:gd name="T3" fmla="*/ 178 h 221"/>
                <a:gd name="T4" fmla="*/ 79 w 166"/>
                <a:gd name="T5" fmla="*/ 171 h 221"/>
                <a:gd name="T6" fmla="*/ 82 w 166"/>
                <a:gd name="T7" fmla="*/ 138 h 221"/>
                <a:gd name="T8" fmla="*/ 84 w 166"/>
                <a:gd name="T9" fmla="*/ 136 h 221"/>
                <a:gd name="T10" fmla="*/ 115 w 166"/>
                <a:gd name="T11" fmla="*/ 85 h 221"/>
                <a:gd name="T12" fmla="*/ 118 w 166"/>
                <a:gd name="T13" fmla="*/ 85 h 221"/>
                <a:gd name="T14" fmla="*/ 131 w 166"/>
                <a:gd name="T15" fmla="*/ 75 h 221"/>
                <a:gd name="T16" fmla="*/ 124 w 166"/>
                <a:gd name="T17" fmla="*/ 57 h 221"/>
                <a:gd name="T18" fmla="*/ 118 w 166"/>
                <a:gd name="T19" fmla="*/ 58 h 221"/>
                <a:gd name="T20" fmla="*/ 117 w 166"/>
                <a:gd name="T21" fmla="*/ 60 h 221"/>
                <a:gd name="T22" fmla="*/ 116 w 166"/>
                <a:gd name="T23" fmla="*/ 61 h 221"/>
                <a:gd name="T24" fmla="*/ 108 w 166"/>
                <a:gd name="T25" fmla="*/ 79 h 221"/>
                <a:gd name="T26" fmla="*/ 108 w 166"/>
                <a:gd name="T27" fmla="*/ 81 h 221"/>
                <a:gd name="T28" fmla="*/ 95 w 166"/>
                <a:gd name="T29" fmla="*/ 99 h 221"/>
                <a:gd name="T30" fmla="*/ 82 w 166"/>
                <a:gd name="T31" fmla="*/ 123 h 221"/>
                <a:gd name="T32" fmla="*/ 82 w 166"/>
                <a:gd name="T33" fmla="*/ 120 h 221"/>
                <a:gd name="T34" fmla="*/ 76 w 166"/>
                <a:gd name="T35" fmla="*/ 69 h 221"/>
                <a:gd name="T36" fmla="*/ 66 w 166"/>
                <a:gd name="T37" fmla="*/ 29 h 221"/>
                <a:gd name="T38" fmla="*/ 67 w 166"/>
                <a:gd name="T39" fmla="*/ 28 h 221"/>
                <a:gd name="T40" fmla="*/ 71 w 166"/>
                <a:gd name="T41" fmla="*/ 3 h 221"/>
                <a:gd name="T42" fmla="*/ 66 w 166"/>
                <a:gd name="T43" fmla="*/ 1 h 221"/>
                <a:gd name="T44" fmla="*/ 54 w 166"/>
                <a:gd name="T45" fmla="*/ 6 h 221"/>
                <a:gd name="T46" fmla="*/ 52 w 166"/>
                <a:gd name="T47" fmla="*/ 9 h 221"/>
                <a:gd name="T48" fmla="*/ 51 w 166"/>
                <a:gd name="T49" fmla="*/ 12 h 221"/>
                <a:gd name="T50" fmla="*/ 54 w 166"/>
                <a:gd name="T51" fmla="*/ 21 h 221"/>
                <a:gd name="T52" fmla="*/ 57 w 166"/>
                <a:gd name="T53" fmla="*/ 28 h 221"/>
                <a:gd name="T54" fmla="*/ 60 w 166"/>
                <a:gd name="T55" fmla="*/ 30 h 221"/>
                <a:gd name="T56" fmla="*/ 70 w 166"/>
                <a:gd name="T57" fmla="*/ 73 h 221"/>
                <a:gd name="T58" fmla="*/ 75 w 166"/>
                <a:gd name="T59" fmla="*/ 120 h 221"/>
                <a:gd name="T60" fmla="*/ 73 w 166"/>
                <a:gd name="T61" fmla="*/ 169 h 221"/>
                <a:gd name="T62" fmla="*/ 70 w 166"/>
                <a:gd name="T63" fmla="*/ 187 h 221"/>
                <a:gd name="T64" fmla="*/ 11 w 166"/>
                <a:gd name="T65" fmla="*/ 51 h 221"/>
                <a:gd name="T66" fmla="*/ 2 w 166"/>
                <a:gd name="T67" fmla="*/ 40 h 221"/>
                <a:gd name="T68" fmla="*/ 12 w 166"/>
                <a:gd name="T69" fmla="*/ 126 h 221"/>
                <a:gd name="T70" fmla="*/ 63 w 166"/>
                <a:gd name="T71" fmla="*/ 205 h 221"/>
                <a:gd name="T72" fmla="*/ 65 w 166"/>
                <a:gd name="T73" fmla="*/ 206 h 221"/>
                <a:gd name="T74" fmla="*/ 65 w 166"/>
                <a:gd name="T75" fmla="*/ 206 h 221"/>
                <a:gd name="T76" fmla="*/ 66 w 166"/>
                <a:gd name="T77" fmla="*/ 209 h 221"/>
                <a:gd name="T78" fmla="*/ 64 w 166"/>
                <a:gd name="T79" fmla="*/ 218 h 221"/>
                <a:gd name="T80" fmla="*/ 68 w 166"/>
                <a:gd name="T81" fmla="*/ 219 h 221"/>
                <a:gd name="T82" fmla="*/ 72 w 166"/>
                <a:gd name="T83" fmla="*/ 208 h 221"/>
                <a:gd name="T84" fmla="*/ 135 w 166"/>
                <a:gd name="T85" fmla="*/ 164 h 221"/>
                <a:gd name="T86" fmla="*/ 162 w 166"/>
                <a:gd name="T87" fmla="*/ 96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6" h="221">
                  <a:moveTo>
                    <a:pt x="162" y="96"/>
                  </a:moveTo>
                  <a:cubicBezTo>
                    <a:pt x="161" y="94"/>
                    <a:pt x="97" y="144"/>
                    <a:pt x="78" y="178"/>
                  </a:cubicBezTo>
                  <a:cubicBezTo>
                    <a:pt x="79" y="176"/>
                    <a:pt x="79" y="173"/>
                    <a:pt x="79" y="171"/>
                  </a:cubicBezTo>
                  <a:cubicBezTo>
                    <a:pt x="81" y="160"/>
                    <a:pt x="81" y="149"/>
                    <a:pt x="82" y="138"/>
                  </a:cubicBezTo>
                  <a:cubicBezTo>
                    <a:pt x="83" y="138"/>
                    <a:pt x="83" y="137"/>
                    <a:pt x="84" y="136"/>
                  </a:cubicBezTo>
                  <a:cubicBezTo>
                    <a:pt x="92" y="119"/>
                    <a:pt x="102" y="100"/>
                    <a:pt x="115" y="85"/>
                  </a:cubicBezTo>
                  <a:cubicBezTo>
                    <a:pt x="116" y="85"/>
                    <a:pt x="117" y="85"/>
                    <a:pt x="118" y="85"/>
                  </a:cubicBezTo>
                  <a:cubicBezTo>
                    <a:pt x="123" y="85"/>
                    <a:pt x="129" y="79"/>
                    <a:pt x="131" y="75"/>
                  </a:cubicBezTo>
                  <a:cubicBezTo>
                    <a:pt x="133" y="69"/>
                    <a:pt x="127" y="62"/>
                    <a:pt x="124" y="57"/>
                  </a:cubicBezTo>
                  <a:cubicBezTo>
                    <a:pt x="122" y="55"/>
                    <a:pt x="119" y="56"/>
                    <a:pt x="118" y="58"/>
                  </a:cubicBezTo>
                  <a:cubicBezTo>
                    <a:pt x="118" y="59"/>
                    <a:pt x="117" y="60"/>
                    <a:pt x="117" y="60"/>
                  </a:cubicBezTo>
                  <a:cubicBezTo>
                    <a:pt x="117" y="60"/>
                    <a:pt x="116" y="61"/>
                    <a:pt x="116" y="61"/>
                  </a:cubicBezTo>
                  <a:cubicBezTo>
                    <a:pt x="112" y="65"/>
                    <a:pt x="106" y="72"/>
                    <a:pt x="108" y="79"/>
                  </a:cubicBezTo>
                  <a:cubicBezTo>
                    <a:pt x="108" y="80"/>
                    <a:pt x="108" y="80"/>
                    <a:pt x="108" y="81"/>
                  </a:cubicBezTo>
                  <a:cubicBezTo>
                    <a:pt x="104" y="87"/>
                    <a:pt x="99" y="93"/>
                    <a:pt x="95" y="99"/>
                  </a:cubicBezTo>
                  <a:cubicBezTo>
                    <a:pt x="91" y="106"/>
                    <a:pt x="86" y="114"/>
                    <a:pt x="82" y="123"/>
                  </a:cubicBezTo>
                  <a:cubicBezTo>
                    <a:pt x="82" y="122"/>
                    <a:pt x="82" y="121"/>
                    <a:pt x="82" y="120"/>
                  </a:cubicBezTo>
                  <a:cubicBezTo>
                    <a:pt x="81" y="103"/>
                    <a:pt x="80" y="86"/>
                    <a:pt x="76" y="69"/>
                  </a:cubicBezTo>
                  <a:cubicBezTo>
                    <a:pt x="74" y="56"/>
                    <a:pt x="71" y="42"/>
                    <a:pt x="66" y="29"/>
                  </a:cubicBezTo>
                  <a:cubicBezTo>
                    <a:pt x="66" y="29"/>
                    <a:pt x="67" y="29"/>
                    <a:pt x="67" y="28"/>
                  </a:cubicBezTo>
                  <a:cubicBezTo>
                    <a:pt x="73" y="22"/>
                    <a:pt x="73" y="10"/>
                    <a:pt x="71" y="3"/>
                  </a:cubicBezTo>
                  <a:cubicBezTo>
                    <a:pt x="71" y="1"/>
                    <a:pt x="68" y="0"/>
                    <a:pt x="66" y="1"/>
                  </a:cubicBezTo>
                  <a:cubicBezTo>
                    <a:pt x="62" y="2"/>
                    <a:pt x="58" y="4"/>
                    <a:pt x="54" y="6"/>
                  </a:cubicBezTo>
                  <a:cubicBezTo>
                    <a:pt x="53" y="6"/>
                    <a:pt x="52" y="7"/>
                    <a:pt x="52" y="9"/>
                  </a:cubicBezTo>
                  <a:cubicBezTo>
                    <a:pt x="51" y="9"/>
                    <a:pt x="50" y="11"/>
                    <a:pt x="51" y="12"/>
                  </a:cubicBezTo>
                  <a:cubicBezTo>
                    <a:pt x="52" y="15"/>
                    <a:pt x="53" y="18"/>
                    <a:pt x="54" y="21"/>
                  </a:cubicBezTo>
                  <a:cubicBezTo>
                    <a:pt x="55" y="23"/>
                    <a:pt x="56" y="26"/>
                    <a:pt x="57" y="28"/>
                  </a:cubicBezTo>
                  <a:cubicBezTo>
                    <a:pt x="58" y="29"/>
                    <a:pt x="59" y="30"/>
                    <a:pt x="60" y="30"/>
                  </a:cubicBezTo>
                  <a:cubicBezTo>
                    <a:pt x="63" y="44"/>
                    <a:pt x="68" y="58"/>
                    <a:pt x="70" y="73"/>
                  </a:cubicBezTo>
                  <a:cubicBezTo>
                    <a:pt x="73" y="88"/>
                    <a:pt x="75" y="104"/>
                    <a:pt x="75" y="120"/>
                  </a:cubicBezTo>
                  <a:cubicBezTo>
                    <a:pt x="76" y="136"/>
                    <a:pt x="75" y="152"/>
                    <a:pt x="73" y="169"/>
                  </a:cubicBezTo>
                  <a:cubicBezTo>
                    <a:pt x="72" y="175"/>
                    <a:pt x="71" y="181"/>
                    <a:pt x="70" y="187"/>
                  </a:cubicBezTo>
                  <a:cubicBezTo>
                    <a:pt x="62" y="138"/>
                    <a:pt x="42" y="90"/>
                    <a:pt x="11" y="51"/>
                  </a:cubicBezTo>
                  <a:cubicBezTo>
                    <a:pt x="11" y="51"/>
                    <a:pt x="4" y="43"/>
                    <a:pt x="2" y="40"/>
                  </a:cubicBezTo>
                  <a:cubicBezTo>
                    <a:pt x="0" y="37"/>
                    <a:pt x="4" y="103"/>
                    <a:pt x="12" y="126"/>
                  </a:cubicBezTo>
                  <a:cubicBezTo>
                    <a:pt x="23" y="154"/>
                    <a:pt x="40" y="185"/>
                    <a:pt x="63" y="205"/>
                  </a:cubicBezTo>
                  <a:cubicBezTo>
                    <a:pt x="63" y="206"/>
                    <a:pt x="64" y="206"/>
                    <a:pt x="65" y="206"/>
                  </a:cubicBezTo>
                  <a:cubicBezTo>
                    <a:pt x="65" y="206"/>
                    <a:pt x="65" y="206"/>
                    <a:pt x="65" y="206"/>
                  </a:cubicBezTo>
                  <a:cubicBezTo>
                    <a:pt x="64" y="207"/>
                    <a:pt x="65" y="208"/>
                    <a:pt x="66" y="209"/>
                  </a:cubicBezTo>
                  <a:cubicBezTo>
                    <a:pt x="65" y="212"/>
                    <a:pt x="65" y="215"/>
                    <a:pt x="64" y="218"/>
                  </a:cubicBezTo>
                  <a:cubicBezTo>
                    <a:pt x="64" y="220"/>
                    <a:pt x="67" y="221"/>
                    <a:pt x="68" y="219"/>
                  </a:cubicBezTo>
                  <a:cubicBezTo>
                    <a:pt x="69" y="215"/>
                    <a:pt x="71" y="212"/>
                    <a:pt x="72" y="208"/>
                  </a:cubicBezTo>
                  <a:cubicBezTo>
                    <a:pt x="97" y="200"/>
                    <a:pt x="120" y="185"/>
                    <a:pt x="135" y="164"/>
                  </a:cubicBezTo>
                  <a:cubicBezTo>
                    <a:pt x="149" y="145"/>
                    <a:pt x="166" y="121"/>
                    <a:pt x="162" y="96"/>
                  </a:cubicBezTo>
                  <a:close/>
                </a:path>
              </a:pathLst>
            </a:custGeom>
            <a:solidFill>
              <a:schemeClr val="accent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192"/>
            <p:cNvSpPr>
              <a:spLocks/>
            </p:cNvSpPr>
            <p:nvPr/>
          </p:nvSpPr>
          <p:spPr bwMode="auto">
            <a:xfrm>
              <a:off x="5626100" y="5562601"/>
              <a:ext cx="123825" cy="144463"/>
            </a:xfrm>
            <a:custGeom>
              <a:avLst/>
              <a:gdLst>
                <a:gd name="T0" fmla="*/ 26 w 47"/>
                <a:gd name="T1" fmla="*/ 48 h 55"/>
                <a:gd name="T2" fmla="*/ 23 w 47"/>
                <a:gd name="T3" fmla="*/ 44 h 55"/>
                <a:gd name="T4" fmla="*/ 33 w 47"/>
                <a:gd name="T5" fmla="*/ 36 h 55"/>
                <a:gd name="T6" fmla="*/ 39 w 47"/>
                <a:gd name="T7" fmla="*/ 26 h 55"/>
                <a:gd name="T8" fmla="*/ 42 w 47"/>
                <a:gd name="T9" fmla="*/ 16 h 55"/>
                <a:gd name="T10" fmla="*/ 45 w 47"/>
                <a:gd name="T11" fmla="*/ 14 h 55"/>
                <a:gd name="T12" fmla="*/ 46 w 47"/>
                <a:gd name="T13" fmla="*/ 11 h 55"/>
                <a:gd name="T14" fmla="*/ 40 w 47"/>
                <a:gd name="T15" fmla="*/ 7 h 55"/>
                <a:gd name="T16" fmla="*/ 12 w 47"/>
                <a:gd name="T17" fmla="*/ 18 h 55"/>
                <a:gd name="T18" fmla="*/ 7 w 47"/>
                <a:gd name="T19" fmla="*/ 45 h 55"/>
                <a:gd name="T20" fmla="*/ 13 w 47"/>
                <a:gd name="T21" fmla="*/ 49 h 55"/>
                <a:gd name="T22" fmla="*/ 26 w 47"/>
                <a:gd name="T23" fmla="*/ 4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 h="55">
                  <a:moveTo>
                    <a:pt x="26" y="48"/>
                  </a:moveTo>
                  <a:cubicBezTo>
                    <a:pt x="27" y="46"/>
                    <a:pt x="25" y="44"/>
                    <a:pt x="23" y="44"/>
                  </a:cubicBezTo>
                  <a:cubicBezTo>
                    <a:pt x="27" y="42"/>
                    <a:pt x="30" y="38"/>
                    <a:pt x="33" y="36"/>
                  </a:cubicBezTo>
                  <a:cubicBezTo>
                    <a:pt x="36" y="33"/>
                    <a:pt x="38" y="30"/>
                    <a:pt x="39" y="26"/>
                  </a:cubicBezTo>
                  <a:cubicBezTo>
                    <a:pt x="41" y="23"/>
                    <a:pt x="42" y="19"/>
                    <a:pt x="42" y="16"/>
                  </a:cubicBezTo>
                  <a:cubicBezTo>
                    <a:pt x="43" y="15"/>
                    <a:pt x="44" y="15"/>
                    <a:pt x="45" y="14"/>
                  </a:cubicBezTo>
                  <a:cubicBezTo>
                    <a:pt x="47" y="13"/>
                    <a:pt x="46" y="12"/>
                    <a:pt x="46" y="11"/>
                  </a:cubicBezTo>
                  <a:cubicBezTo>
                    <a:pt x="44" y="9"/>
                    <a:pt x="42" y="7"/>
                    <a:pt x="40" y="7"/>
                  </a:cubicBezTo>
                  <a:cubicBezTo>
                    <a:pt x="33" y="0"/>
                    <a:pt x="17" y="13"/>
                    <a:pt x="12" y="18"/>
                  </a:cubicBezTo>
                  <a:cubicBezTo>
                    <a:pt x="8" y="24"/>
                    <a:pt x="0" y="40"/>
                    <a:pt x="7" y="45"/>
                  </a:cubicBezTo>
                  <a:cubicBezTo>
                    <a:pt x="8" y="49"/>
                    <a:pt x="10" y="50"/>
                    <a:pt x="13" y="49"/>
                  </a:cubicBezTo>
                  <a:cubicBezTo>
                    <a:pt x="16" y="54"/>
                    <a:pt x="23" y="55"/>
                    <a:pt x="26" y="48"/>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Freeform 193"/>
            <p:cNvSpPr>
              <a:spLocks noEditPoints="1"/>
            </p:cNvSpPr>
            <p:nvPr/>
          </p:nvSpPr>
          <p:spPr bwMode="auto">
            <a:xfrm>
              <a:off x="5938838" y="5743576"/>
              <a:ext cx="134938" cy="117475"/>
            </a:xfrm>
            <a:custGeom>
              <a:avLst/>
              <a:gdLst>
                <a:gd name="T0" fmla="*/ 39 w 51"/>
                <a:gd name="T1" fmla="*/ 8 h 45"/>
                <a:gd name="T2" fmla="*/ 39 w 51"/>
                <a:gd name="T3" fmla="*/ 8 h 45"/>
                <a:gd name="T4" fmla="*/ 47 w 51"/>
                <a:gd name="T5" fmla="*/ 11 h 45"/>
                <a:gd name="T6" fmla="*/ 50 w 51"/>
                <a:gd name="T7" fmla="*/ 8 h 45"/>
                <a:gd name="T8" fmla="*/ 29 w 51"/>
                <a:gd name="T9" fmla="*/ 6 h 45"/>
                <a:gd name="T10" fmla="*/ 16 w 51"/>
                <a:gd name="T11" fmla="*/ 12 h 45"/>
                <a:gd name="T12" fmla="*/ 2 w 51"/>
                <a:gd name="T13" fmla="*/ 29 h 45"/>
                <a:gd name="T14" fmla="*/ 13 w 51"/>
                <a:gd name="T15" fmla="*/ 40 h 45"/>
                <a:gd name="T16" fmla="*/ 39 w 51"/>
                <a:gd name="T17" fmla="*/ 8 h 45"/>
                <a:gd name="T18" fmla="*/ 10 w 51"/>
                <a:gd name="T19" fmla="*/ 33 h 45"/>
                <a:gd name="T20" fmla="*/ 10 w 51"/>
                <a:gd name="T21" fmla="*/ 32 h 45"/>
                <a:gd name="T22" fmla="*/ 29 w 51"/>
                <a:gd name="T23" fmla="*/ 13 h 45"/>
                <a:gd name="T24" fmla="*/ 19 w 51"/>
                <a:gd name="T25" fmla="*/ 26 h 45"/>
                <a:gd name="T26" fmla="*/ 10 w 51"/>
                <a:gd name="T27" fmla="*/ 3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 h="45">
                  <a:moveTo>
                    <a:pt x="39" y="8"/>
                  </a:moveTo>
                  <a:cubicBezTo>
                    <a:pt x="39" y="8"/>
                    <a:pt x="39" y="8"/>
                    <a:pt x="39" y="8"/>
                  </a:cubicBezTo>
                  <a:cubicBezTo>
                    <a:pt x="42" y="8"/>
                    <a:pt x="45" y="9"/>
                    <a:pt x="47" y="11"/>
                  </a:cubicBezTo>
                  <a:cubicBezTo>
                    <a:pt x="48" y="13"/>
                    <a:pt x="51" y="10"/>
                    <a:pt x="50" y="8"/>
                  </a:cubicBezTo>
                  <a:cubicBezTo>
                    <a:pt x="46" y="0"/>
                    <a:pt x="36" y="3"/>
                    <a:pt x="29" y="6"/>
                  </a:cubicBezTo>
                  <a:cubicBezTo>
                    <a:pt x="24" y="7"/>
                    <a:pt x="20" y="9"/>
                    <a:pt x="16" y="12"/>
                  </a:cubicBezTo>
                  <a:cubicBezTo>
                    <a:pt x="10" y="16"/>
                    <a:pt x="5" y="22"/>
                    <a:pt x="2" y="29"/>
                  </a:cubicBezTo>
                  <a:cubicBezTo>
                    <a:pt x="0" y="38"/>
                    <a:pt x="4" y="45"/>
                    <a:pt x="13" y="40"/>
                  </a:cubicBezTo>
                  <a:cubicBezTo>
                    <a:pt x="25" y="33"/>
                    <a:pt x="34" y="21"/>
                    <a:pt x="39" y="8"/>
                  </a:cubicBezTo>
                  <a:close/>
                  <a:moveTo>
                    <a:pt x="10" y="33"/>
                  </a:moveTo>
                  <a:cubicBezTo>
                    <a:pt x="10" y="33"/>
                    <a:pt x="10" y="32"/>
                    <a:pt x="10" y="32"/>
                  </a:cubicBezTo>
                  <a:cubicBezTo>
                    <a:pt x="15" y="23"/>
                    <a:pt x="20" y="16"/>
                    <a:pt x="29" y="13"/>
                  </a:cubicBezTo>
                  <a:cubicBezTo>
                    <a:pt x="27" y="18"/>
                    <a:pt x="23" y="22"/>
                    <a:pt x="19" y="26"/>
                  </a:cubicBezTo>
                  <a:cubicBezTo>
                    <a:pt x="16" y="29"/>
                    <a:pt x="11" y="33"/>
                    <a:pt x="10" y="33"/>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194"/>
            <p:cNvSpPr>
              <a:spLocks/>
            </p:cNvSpPr>
            <p:nvPr/>
          </p:nvSpPr>
          <p:spPr bwMode="auto">
            <a:xfrm>
              <a:off x="5634038" y="5546726"/>
              <a:ext cx="68263" cy="63500"/>
            </a:xfrm>
            <a:custGeom>
              <a:avLst/>
              <a:gdLst>
                <a:gd name="T0" fmla="*/ 23 w 26"/>
                <a:gd name="T1" fmla="*/ 4 h 24"/>
                <a:gd name="T2" fmla="*/ 13 w 26"/>
                <a:gd name="T3" fmla="*/ 2 h 24"/>
                <a:gd name="T4" fmla="*/ 4 w 26"/>
                <a:gd name="T5" fmla="*/ 7 h 24"/>
                <a:gd name="T6" fmla="*/ 2 w 26"/>
                <a:gd name="T7" fmla="*/ 18 h 24"/>
                <a:gd name="T8" fmla="*/ 12 w 26"/>
                <a:gd name="T9" fmla="*/ 22 h 24"/>
                <a:gd name="T10" fmla="*/ 15 w 26"/>
                <a:gd name="T11" fmla="*/ 21 h 24"/>
                <a:gd name="T12" fmla="*/ 18 w 26"/>
                <a:gd name="T13" fmla="*/ 20 h 24"/>
                <a:gd name="T14" fmla="*/ 24 w 26"/>
                <a:gd name="T15" fmla="*/ 14 h 24"/>
                <a:gd name="T16" fmla="*/ 23 w 26"/>
                <a:gd name="T17"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24">
                  <a:moveTo>
                    <a:pt x="23" y="4"/>
                  </a:moveTo>
                  <a:cubicBezTo>
                    <a:pt x="21" y="1"/>
                    <a:pt x="16" y="0"/>
                    <a:pt x="13" y="2"/>
                  </a:cubicBezTo>
                  <a:cubicBezTo>
                    <a:pt x="10" y="3"/>
                    <a:pt x="6" y="5"/>
                    <a:pt x="4" y="7"/>
                  </a:cubicBezTo>
                  <a:cubicBezTo>
                    <a:pt x="1" y="10"/>
                    <a:pt x="0" y="14"/>
                    <a:pt x="2" y="18"/>
                  </a:cubicBezTo>
                  <a:cubicBezTo>
                    <a:pt x="4" y="21"/>
                    <a:pt x="8" y="24"/>
                    <a:pt x="12" y="22"/>
                  </a:cubicBezTo>
                  <a:cubicBezTo>
                    <a:pt x="13" y="22"/>
                    <a:pt x="14" y="22"/>
                    <a:pt x="15" y="21"/>
                  </a:cubicBezTo>
                  <a:cubicBezTo>
                    <a:pt x="16" y="21"/>
                    <a:pt x="17" y="21"/>
                    <a:pt x="18" y="20"/>
                  </a:cubicBezTo>
                  <a:cubicBezTo>
                    <a:pt x="21" y="19"/>
                    <a:pt x="23" y="17"/>
                    <a:pt x="24" y="14"/>
                  </a:cubicBezTo>
                  <a:cubicBezTo>
                    <a:pt x="26" y="11"/>
                    <a:pt x="26" y="6"/>
                    <a:pt x="23" y="4"/>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195"/>
            <p:cNvSpPr>
              <a:spLocks/>
            </p:cNvSpPr>
            <p:nvPr/>
          </p:nvSpPr>
          <p:spPr bwMode="auto">
            <a:xfrm>
              <a:off x="6073775" y="5737226"/>
              <a:ext cx="60325" cy="66675"/>
            </a:xfrm>
            <a:custGeom>
              <a:avLst/>
              <a:gdLst>
                <a:gd name="T0" fmla="*/ 21 w 23"/>
                <a:gd name="T1" fmla="*/ 13 h 25"/>
                <a:gd name="T2" fmla="*/ 18 w 23"/>
                <a:gd name="T3" fmla="*/ 7 h 25"/>
                <a:gd name="T4" fmla="*/ 15 w 23"/>
                <a:gd name="T5" fmla="*/ 3 h 25"/>
                <a:gd name="T6" fmla="*/ 4 w 23"/>
                <a:gd name="T7" fmla="*/ 3 h 25"/>
                <a:gd name="T8" fmla="*/ 1 w 23"/>
                <a:gd name="T9" fmla="*/ 12 h 25"/>
                <a:gd name="T10" fmla="*/ 3 w 23"/>
                <a:gd name="T11" fmla="*/ 15 h 25"/>
                <a:gd name="T12" fmla="*/ 3 w 23"/>
                <a:gd name="T13" fmla="*/ 15 h 25"/>
                <a:gd name="T14" fmla="*/ 6 w 23"/>
                <a:gd name="T15" fmla="*/ 21 h 25"/>
                <a:gd name="T16" fmla="*/ 6 w 23"/>
                <a:gd name="T17" fmla="*/ 21 h 25"/>
                <a:gd name="T18" fmla="*/ 11 w 23"/>
                <a:gd name="T19" fmla="*/ 24 h 25"/>
                <a:gd name="T20" fmla="*/ 21 w 23"/>
                <a:gd name="T21" fmla="*/ 1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25">
                  <a:moveTo>
                    <a:pt x="21" y="13"/>
                  </a:moveTo>
                  <a:cubicBezTo>
                    <a:pt x="21" y="10"/>
                    <a:pt x="19" y="8"/>
                    <a:pt x="18" y="7"/>
                  </a:cubicBezTo>
                  <a:cubicBezTo>
                    <a:pt x="17" y="5"/>
                    <a:pt x="16" y="4"/>
                    <a:pt x="15" y="3"/>
                  </a:cubicBezTo>
                  <a:cubicBezTo>
                    <a:pt x="12" y="1"/>
                    <a:pt x="8" y="0"/>
                    <a:pt x="4" y="3"/>
                  </a:cubicBezTo>
                  <a:cubicBezTo>
                    <a:pt x="2" y="5"/>
                    <a:pt x="0" y="8"/>
                    <a:pt x="1" y="12"/>
                  </a:cubicBezTo>
                  <a:cubicBezTo>
                    <a:pt x="1" y="13"/>
                    <a:pt x="2" y="14"/>
                    <a:pt x="3" y="15"/>
                  </a:cubicBezTo>
                  <a:cubicBezTo>
                    <a:pt x="3" y="15"/>
                    <a:pt x="3" y="15"/>
                    <a:pt x="3" y="15"/>
                  </a:cubicBezTo>
                  <a:cubicBezTo>
                    <a:pt x="3" y="17"/>
                    <a:pt x="4" y="20"/>
                    <a:pt x="6" y="21"/>
                  </a:cubicBezTo>
                  <a:cubicBezTo>
                    <a:pt x="6" y="21"/>
                    <a:pt x="6" y="21"/>
                    <a:pt x="6" y="21"/>
                  </a:cubicBezTo>
                  <a:cubicBezTo>
                    <a:pt x="7" y="22"/>
                    <a:pt x="9" y="23"/>
                    <a:pt x="11" y="24"/>
                  </a:cubicBezTo>
                  <a:cubicBezTo>
                    <a:pt x="17" y="25"/>
                    <a:pt x="23" y="19"/>
                    <a:pt x="21" y="13"/>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196"/>
            <p:cNvSpPr>
              <a:spLocks/>
            </p:cNvSpPr>
            <p:nvPr/>
          </p:nvSpPr>
          <p:spPr bwMode="auto">
            <a:xfrm>
              <a:off x="5600700" y="5591176"/>
              <a:ext cx="101600" cy="177800"/>
            </a:xfrm>
            <a:custGeom>
              <a:avLst/>
              <a:gdLst>
                <a:gd name="T0" fmla="*/ 39 w 39"/>
                <a:gd name="T1" fmla="*/ 67 h 68"/>
                <a:gd name="T2" fmla="*/ 10 w 39"/>
                <a:gd name="T3" fmla="*/ 42 h 68"/>
                <a:gd name="T4" fmla="*/ 8 w 39"/>
                <a:gd name="T5" fmla="*/ 1 h 68"/>
                <a:gd name="T6" fmla="*/ 7 w 39"/>
                <a:gd name="T7" fmla="*/ 0 h 68"/>
                <a:gd name="T8" fmla="*/ 8 w 39"/>
                <a:gd name="T9" fmla="*/ 43 h 68"/>
                <a:gd name="T10" fmla="*/ 38 w 39"/>
                <a:gd name="T11" fmla="*/ 68 h 68"/>
                <a:gd name="T12" fmla="*/ 39 w 39"/>
                <a:gd name="T13" fmla="*/ 67 h 68"/>
              </a:gdLst>
              <a:ahLst/>
              <a:cxnLst>
                <a:cxn ang="0">
                  <a:pos x="T0" y="T1"/>
                </a:cxn>
                <a:cxn ang="0">
                  <a:pos x="T2" y="T3"/>
                </a:cxn>
                <a:cxn ang="0">
                  <a:pos x="T4" y="T5"/>
                </a:cxn>
                <a:cxn ang="0">
                  <a:pos x="T6" y="T7"/>
                </a:cxn>
                <a:cxn ang="0">
                  <a:pos x="T8" y="T9"/>
                </a:cxn>
                <a:cxn ang="0">
                  <a:pos x="T10" y="T11"/>
                </a:cxn>
                <a:cxn ang="0">
                  <a:pos x="T12" y="T13"/>
                </a:cxn>
              </a:cxnLst>
              <a:rect l="0" t="0" r="r" b="b"/>
              <a:pathLst>
                <a:path w="39" h="68">
                  <a:moveTo>
                    <a:pt x="39" y="67"/>
                  </a:moveTo>
                  <a:cubicBezTo>
                    <a:pt x="27" y="61"/>
                    <a:pt x="17" y="53"/>
                    <a:pt x="10" y="42"/>
                  </a:cubicBezTo>
                  <a:cubicBezTo>
                    <a:pt x="2" y="28"/>
                    <a:pt x="6" y="15"/>
                    <a:pt x="8" y="1"/>
                  </a:cubicBezTo>
                  <a:cubicBezTo>
                    <a:pt x="9" y="0"/>
                    <a:pt x="8" y="0"/>
                    <a:pt x="7" y="0"/>
                  </a:cubicBezTo>
                  <a:cubicBezTo>
                    <a:pt x="1" y="14"/>
                    <a:pt x="0" y="30"/>
                    <a:pt x="8" y="43"/>
                  </a:cubicBezTo>
                  <a:cubicBezTo>
                    <a:pt x="14" y="53"/>
                    <a:pt x="25" y="67"/>
                    <a:pt x="38" y="68"/>
                  </a:cubicBezTo>
                  <a:cubicBezTo>
                    <a:pt x="39" y="68"/>
                    <a:pt x="39" y="67"/>
                    <a:pt x="39" y="67"/>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197"/>
            <p:cNvSpPr>
              <a:spLocks/>
            </p:cNvSpPr>
            <p:nvPr/>
          </p:nvSpPr>
          <p:spPr bwMode="auto">
            <a:xfrm>
              <a:off x="5661025" y="5715001"/>
              <a:ext cx="52388" cy="38100"/>
            </a:xfrm>
            <a:custGeom>
              <a:avLst/>
              <a:gdLst>
                <a:gd name="T0" fmla="*/ 20 w 20"/>
                <a:gd name="T1" fmla="*/ 13 h 15"/>
                <a:gd name="T2" fmla="*/ 11 w 20"/>
                <a:gd name="T3" fmla="*/ 8 h 15"/>
                <a:gd name="T4" fmla="*/ 2 w 20"/>
                <a:gd name="T5" fmla="*/ 0 h 15"/>
                <a:gd name="T6" fmla="*/ 1 w 20"/>
                <a:gd name="T7" fmla="*/ 1 h 15"/>
                <a:gd name="T8" fmla="*/ 9 w 20"/>
                <a:gd name="T9" fmla="*/ 10 h 15"/>
                <a:gd name="T10" fmla="*/ 20 w 20"/>
                <a:gd name="T11" fmla="*/ 14 h 15"/>
                <a:gd name="T12" fmla="*/ 20 w 20"/>
                <a:gd name="T13" fmla="*/ 13 h 15"/>
              </a:gdLst>
              <a:ahLst/>
              <a:cxnLst>
                <a:cxn ang="0">
                  <a:pos x="T0" y="T1"/>
                </a:cxn>
                <a:cxn ang="0">
                  <a:pos x="T2" y="T3"/>
                </a:cxn>
                <a:cxn ang="0">
                  <a:pos x="T4" y="T5"/>
                </a:cxn>
                <a:cxn ang="0">
                  <a:pos x="T6" y="T7"/>
                </a:cxn>
                <a:cxn ang="0">
                  <a:pos x="T8" y="T9"/>
                </a:cxn>
                <a:cxn ang="0">
                  <a:pos x="T10" y="T11"/>
                </a:cxn>
                <a:cxn ang="0">
                  <a:pos x="T12" y="T13"/>
                </a:cxn>
              </a:cxnLst>
              <a:rect l="0" t="0" r="r" b="b"/>
              <a:pathLst>
                <a:path w="20" h="15">
                  <a:moveTo>
                    <a:pt x="20" y="13"/>
                  </a:moveTo>
                  <a:cubicBezTo>
                    <a:pt x="18" y="11"/>
                    <a:pt x="14" y="10"/>
                    <a:pt x="11" y="8"/>
                  </a:cubicBezTo>
                  <a:cubicBezTo>
                    <a:pt x="8" y="6"/>
                    <a:pt x="4" y="3"/>
                    <a:pt x="2" y="0"/>
                  </a:cubicBezTo>
                  <a:cubicBezTo>
                    <a:pt x="1" y="0"/>
                    <a:pt x="0" y="0"/>
                    <a:pt x="1" y="1"/>
                  </a:cubicBezTo>
                  <a:cubicBezTo>
                    <a:pt x="3" y="5"/>
                    <a:pt x="6" y="8"/>
                    <a:pt x="9" y="10"/>
                  </a:cubicBezTo>
                  <a:cubicBezTo>
                    <a:pt x="12" y="12"/>
                    <a:pt x="16" y="15"/>
                    <a:pt x="20" y="14"/>
                  </a:cubicBezTo>
                  <a:cubicBezTo>
                    <a:pt x="20" y="14"/>
                    <a:pt x="20" y="14"/>
                    <a:pt x="20" y="13"/>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98"/>
            <p:cNvSpPr>
              <a:spLocks/>
            </p:cNvSpPr>
            <p:nvPr/>
          </p:nvSpPr>
          <p:spPr bwMode="auto">
            <a:xfrm>
              <a:off x="5784850" y="5586413"/>
              <a:ext cx="61913" cy="161925"/>
            </a:xfrm>
            <a:custGeom>
              <a:avLst/>
              <a:gdLst>
                <a:gd name="T0" fmla="*/ 6 w 24"/>
                <a:gd name="T1" fmla="*/ 0 h 62"/>
                <a:gd name="T2" fmla="*/ 5 w 24"/>
                <a:gd name="T3" fmla="*/ 1 h 62"/>
                <a:gd name="T4" fmla="*/ 14 w 24"/>
                <a:gd name="T5" fmla="*/ 34 h 62"/>
                <a:gd name="T6" fmla="*/ 1 w 24"/>
                <a:gd name="T7" fmla="*/ 60 h 62"/>
                <a:gd name="T8" fmla="*/ 1 w 24"/>
                <a:gd name="T9" fmla="*/ 61 h 62"/>
                <a:gd name="T10" fmla="*/ 6 w 24"/>
                <a:gd name="T11" fmla="*/ 0 h 62"/>
              </a:gdLst>
              <a:ahLst/>
              <a:cxnLst>
                <a:cxn ang="0">
                  <a:pos x="T0" y="T1"/>
                </a:cxn>
                <a:cxn ang="0">
                  <a:pos x="T2" y="T3"/>
                </a:cxn>
                <a:cxn ang="0">
                  <a:pos x="T4" y="T5"/>
                </a:cxn>
                <a:cxn ang="0">
                  <a:pos x="T6" y="T7"/>
                </a:cxn>
                <a:cxn ang="0">
                  <a:pos x="T8" y="T9"/>
                </a:cxn>
                <a:cxn ang="0">
                  <a:pos x="T10" y="T11"/>
                </a:cxn>
              </a:cxnLst>
              <a:rect l="0" t="0" r="r" b="b"/>
              <a:pathLst>
                <a:path w="24" h="62">
                  <a:moveTo>
                    <a:pt x="6" y="0"/>
                  </a:moveTo>
                  <a:cubicBezTo>
                    <a:pt x="5" y="0"/>
                    <a:pt x="4" y="1"/>
                    <a:pt x="5" y="1"/>
                  </a:cubicBezTo>
                  <a:cubicBezTo>
                    <a:pt x="12" y="11"/>
                    <a:pt x="16" y="22"/>
                    <a:pt x="14" y="34"/>
                  </a:cubicBezTo>
                  <a:cubicBezTo>
                    <a:pt x="12" y="45"/>
                    <a:pt x="7" y="52"/>
                    <a:pt x="1" y="60"/>
                  </a:cubicBezTo>
                  <a:cubicBezTo>
                    <a:pt x="0" y="61"/>
                    <a:pt x="1" y="62"/>
                    <a:pt x="1" y="61"/>
                  </a:cubicBezTo>
                  <a:cubicBezTo>
                    <a:pt x="24" y="50"/>
                    <a:pt x="21" y="16"/>
                    <a:pt x="6"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199"/>
            <p:cNvSpPr>
              <a:spLocks/>
            </p:cNvSpPr>
            <p:nvPr/>
          </p:nvSpPr>
          <p:spPr bwMode="auto">
            <a:xfrm>
              <a:off x="5762625" y="5683251"/>
              <a:ext cx="46038" cy="60325"/>
            </a:xfrm>
            <a:custGeom>
              <a:avLst/>
              <a:gdLst>
                <a:gd name="T0" fmla="*/ 16 w 17"/>
                <a:gd name="T1" fmla="*/ 1 h 23"/>
                <a:gd name="T2" fmla="*/ 15 w 17"/>
                <a:gd name="T3" fmla="*/ 1 h 23"/>
                <a:gd name="T4" fmla="*/ 9 w 17"/>
                <a:gd name="T5" fmla="*/ 12 h 23"/>
                <a:gd name="T6" fmla="*/ 1 w 17"/>
                <a:gd name="T7" fmla="*/ 22 h 23"/>
                <a:gd name="T8" fmla="*/ 2 w 17"/>
                <a:gd name="T9" fmla="*/ 23 h 23"/>
                <a:gd name="T10" fmla="*/ 12 w 17"/>
                <a:gd name="T11" fmla="*/ 13 h 23"/>
                <a:gd name="T12" fmla="*/ 16 w 17"/>
                <a:gd name="T13" fmla="*/ 1 h 23"/>
              </a:gdLst>
              <a:ahLst/>
              <a:cxnLst>
                <a:cxn ang="0">
                  <a:pos x="T0" y="T1"/>
                </a:cxn>
                <a:cxn ang="0">
                  <a:pos x="T2" y="T3"/>
                </a:cxn>
                <a:cxn ang="0">
                  <a:pos x="T4" y="T5"/>
                </a:cxn>
                <a:cxn ang="0">
                  <a:pos x="T6" y="T7"/>
                </a:cxn>
                <a:cxn ang="0">
                  <a:pos x="T8" y="T9"/>
                </a:cxn>
                <a:cxn ang="0">
                  <a:pos x="T10" y="T11"/>
                </a:cxn>
                <a:cxn ang="0">
                  <a:pos x="T12" y="T13"/>
                </a:cxn>
              </a:cxnLst>
              <a:rect l="0" t="0" r="r" b="b"/>
              <a:pathLst>
                <a:path w="17" h="23">
                  <a:moveTo>
                    <a:pt x="16" y="1"/>
                  </a:moveTo>
                  <a:cubicBezTo>
                    <a:pt x="16" y="0"/>
                    <a:pt x="15" y="0"/>
                    <a:pt x="15" y="1"/>
                  </a:cubicBezTo>
                  <a:cubicBezTo>
                    <a:pt x="13" y="5"/>
                    <a:pt x="12" y="9"/>
                    <a:pt x="9" y="12"/>
                  </a:cubicBezTo>
                  <a:cubicBezTo>
                    <a:pt x="6" y="16"/>
                    <a:pt x="3" y="18"/>
                    <a:pt x="1" y="22"/>
                  </a:cubicBezTo>
                  <a:cubicBezTo>
                    <a:pt x="0" y="23"/>
                    <a:pt x="1" y="23"/>
                    <a:pt x="2" y="23"/>
                  </a:cubicBezTo>
                  <a:cubicBezTo>
                    <a:pt x="6" y="21"/>
                    <a:pt x="10" y="17"/>
                    <a:pt x="12" y="13"/>
                  </a:cubicBezTo>
                  <a:cubicBezTo>
                    <a:pt x="15" y="9"/>
                    <a:pt x="17" y="5"/>
                    <a:pt x="16"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200"/>
            <p:cNvSpPr>
              <a:spLocks/>
            </p:cNvSpPr>
            <p:nvPr/>
          </p:nvSpPr>
          <p:spPr bwMode="auto">
            <a:xfrm>
              <a:off x="5902325" y="5737226"/>
              <a:ext cx="87313" cy="155575"/>
            </a:xfrm>
            <a:custGeom>
              <a:avLst/>
              <a:gdLst>
                <a:gd name="T0" fmla="*/ 31 w 33"/>
                <a:gd name="T1" fmla="*/ 0 h 59"/>
                <a:gd name="T2" fmla="*/ 7 w 33"/>
                <a:gd name="T3" fmla="*/ 26 h 59"/>
                <a:gd name="T4" fmla="*/ 7 w 33"/>
                <a:gd name="T5" fmla="*/ 58 h 59"/>
                <a:gd name="T6" fmla="*/ 9 w 33"/>
                <a:gd name="T7" fmla="*/ 57 h 59"/>
                <a:gd name="T8" fmla="*/ 32 w 33"/>
                <a:gd name="T9" fmla="*/ 1 h 59"/>
                <a:gd name="T10" fmla="*/ 31 w 33"/>
                <a:gd name="T11" fmla="*/ 0 h 59"/>
              </a:gdLst>
              <a:ahLst/>
              <a:cxnLst>
                <a:cxn ang="0">
                  <a:pos x="T0" y="T1"/>
                </a:cxn>
                <a:cxn ang="0">
                  <a:pos x="T2" y="T3"/>
                </a:cxn>
                <a:cxn ang="0">
                  <a:pos x="T4" y="T5"/>
                </a:cxn>
                <a:cxn ang="0">
                  <a:pos x="T6" y="T7"/>
                </a:cxn>
                <a:cxn ang="0">
                  <a:pos x="T8" y="T9"/>
                </a:cxn>
                <a:cxn ang="0">
                  <a:pos x="T10" y="T11"/>
                </a:cxn>
              </a:cxnLst>
              <a:rect l="0" t="0" r="r" b="b"/>
              <a:pathLst>
                <a:path w="33" h="59">
                  <a:moveTo>
                    <a:pt x="31" y="0"/>
                  </a:moveTo>
                  <a:cubicBezTo>
                    <a:pt x="20" y="5"/>
                    <a:pt x="12" y="15"/>
                    <a:pt x="7" y="26"/>
                  </a:cubicBezTo>
                  <a:cubicBezTo>
                    <a:pt x="4" y="35"/>
                    <a:pt x="0" y="50"/>
                    <a:pt x="7" y="58"/>
                  </a:cubicBezTo>
                  <a:cubicBezTo>
                    <a:pt x="8" y="59"/>
                    <a:pt x="10" y="58"/>
                    <a:pt x="9" y="57"/>
                  </a:cubicBezTo>
                  <a:cubicBezTo>
                    <a:pt x="3" y="35"/>
                    <a:pt x="15" y="14"/>
                    <a:pt x="32" y="1"/>
                  </a:cubicBezTo>
                  <a:cubicBezTo>
                    <a:pt x="33" y="1"/>
                    <a:pt x="32" y="0"/>
                    <a:pt x="31"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201"/>
            <p:cNvSpPr>
              <a:spLocks/>
            </p:cNvSpPr>
            <p:nvPr/>
          </p:nvSpPr>
          <p:spPr bwMode="auto">
            <a:xfrm>
              <a:off x="5934075" y="5811838"/>
              <a:ext cx="12700" cy="69850"/>
            </a:xfrm>
            <a:custGeom>
              <a:avLst/>
              <a:gdLst>
                <a:gd name="T0" fmla="*/ 3 w 5"/>
                <a:gd name="T1" fmla="*/ 12 h 27"/>
                <a:gd name="T2" fmla="*/ 5 w 5"/>
                <a:gd name="T3" fmla="*/ 0 h 27"/>
                <a:gd name="T4" fmla="*/ 4 w 5"/>
                <a:gd name="T5" fmla="*/ 0 h 27"/>
                <a:gd name="T6" fmla="*/ 0 w 5"/>
                <a:gd name="T7" fmla="*/ 12 h 27"/>
                <a:gd name="T8" fmla="*/ 2 w 5"/>
                <a:gd name="T9" fmla="*/ 26 h 27"/>
                <a:gd name="T10" fmla="*/ 3 w 5"/>
                <a:gd name="T11" fmla="*/ 26 h 27"/>
                <a:gd name="T12" fmla="*/ 3 w 5"/>
                <a:gd name="T13" fmla="*/ 12 h 27"/>
              </a:gdLst>
              <a:ahLst/>
              <a:cxnLst>
                <a:cxn ang="0">
                  <a:pos x="T0" y="T1"/>
                </a:cxn>
                <a:cxn ang="0">
                  <a:pos x="T2" y="T3"/>
                </a:cxn>
                <a:cxn ang="0">
                  <a:pos x="T4" y="T5"/>
                </a:cxn>
                <a:cxn ang="0">
                  <a:pos x="T6" y="T7"/>
                </a:cxn>
                <a:cxn ang="0">
                  <a:pos x="T8" y="T9"/>
                </a:cxn>
                <a:cxn ang="0">
                  <a:pos x="T10" y="T11"/>
                </a:cxn>
                <a:cxn ang="0">
                  <a:pos x="T12" y="T13"/>
                </a:cxn>
              </a:cxnLst>
              <a:rect l="0" t="0" r="r" b="b"/>
              <a:pathLst>
                <a:path w="5" h="27">
                  <a:moveTo>
                    <a:pt x="3" y="12"/>
                  </a:moveTo>
                  <a:cubicBezTo>
                    <a:pt x="3" y="8"/>
                    <a:pt x="5" y="4"/>
                    <a:pt x="5" y="0"/>
                  </a:cubicBezTo>
                  <a:cubicBezTo>
                    <a:pt x="4" y="0"/>
                    <a:pt x="4" y="0"/>
                    <a:pt x="4" y="0"/>
                  </a:cubicBezTo>
                  <a:cubicBezTo>
                    <a:pt x="1" y="3"/>
                    <a:pt x="1" y="8"/>
                    <a:pt x="0" y="12"/>
                  </a:cubicBezTo>
                  <a:cubicBezTo>
                    <a:pt x="0" y="16"/>
                    <a:pt x="0" y="22"/>
                    <a:pt x="2" y="26"/>
                  </a:cubicBezTo>
                  <a:cubicBezTo>
                    <a:pt x="2" y="27"/>
                    <a:pt x="3" y="26"/>
                    <a:pt x="3" y="26"/>
                  </a:cubicBezTo>
                  <a:cubicBezTo>
                    <a:pt x="4" y="21"/>
                    <a:pt x="2" y="17"/>
                    <a:pt x="3" y="12"/>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202"/>
            <p:cNvSpPr>
              <a:spLocks/>
            </p:cNvSpPr>
            <p:nvPr/>
          </p:nvSpPr>
          <p:spPr bwMode="auto">
            <a:xfrm>
              <a:off x="5961063" y="5848351"/>
              <a:ext cx="180975" cy="149225"/>
            </a:xfrm>
            <a:custGeom>
              <a:avLst/>
              <a:gdLst>
                <a:gd name="T0" fmla="*/ 67 w 69"/>
                <a:gd name="T1" fmla="*/ 0 h 57"/>
                <a:gd name="T2" fmla="*/ 60 w 69"/>
                <a:gd name="T3" fmla="*/ 19 h 57"/>
                <a:gd name="T4" fmla="*/ 43 w 69"/>
                <a:gd name="T5" fmla="*/ 34 h 57"/>
                <a:gd name="T6" fmla="*/ 1 w 69"/>
                <a:gd name="T7" fmla="*/ 36 h 57"/>
                <a:gd name="T8" fmla="*/ 1 w 69"/>
                <a:gd name="T9" fmla="*/ 37 h 57"/>
                <a:gd name="T10" fmla="*/ 68 w 69"/>
                <a:gd name="T11" fmla="*/ 1 h 57"/>
                <a:gd name="T12" fmla="*/ 67 w 69"/>
                <a:gd name="T13" fmla="*/ 0 h 57"/>
              </a:gdLst>
              <a:ahLst/>
              <a:cxnLst>
                <a:cxn ang="0">
                  <a:pos x="T0" y="T1"/>
                </a:cxn>
                <a:cxn ang="0">
                  <a:pos x="T2" y="T3"/>
                </a:cxn>
                <a:cxn ang="0">
                  <a:pos x="T4" y="T5"/>
                </a:cxn>
                <a:cxn ang="0">
                  <a:pos x="T6" y="T7"/>
                </a:cxn>
                <a:cxn ang="0">
                  <a:pos x="T8" y="T9"/>
                </a:cxn>
                <a:cxn ang="0">
                  <a:pos x="T10" y="T11"/>
                </a:cxn>
                <a:cxn ang="0">
                  <a:pos x="T12" y="T13"/>
                </a:cxn>
              </a:cxnLst>
              <a:rect l="0" t="0" r="r" b="b"/>
              <a:pathLst>
                <a:path w="69" h="57">
                  <a:moveTo>
                    <a:pt x="67" y="0"/>
                  </a:moveTo>
                  <a:cubicBezTo>
                    <a:pt x="65" y="7"/>
                    <a:pt x="64" y="13"/>
                    <a:pt x="60" y="19"/>
                  </a:cubicBezTo>
                  <a:cubicBezTo>
                    <a:pt x="56" y="25"/>
                    <a:pt x="49" y="30"/>
                    <a:pt x="43" y="34"/>
                  </a:cubicBezTo>
                  <a:cubicBezTo>
                    <a:pt x="30" y="42"/>
                    <a:pt x="16" y="41"/>
                    <a:pt x="1" y="36"/>
                  </a:cubicBezTo>
                  <a:cubicBezTo>
                    <a:pt x="1" y="36"/>
                    <a:pt x="0" y="37"/>
                    <a:pt x="1" y="37"/>
                  </a:cubicBezTo>
                  <a:cubicBezTo>
                    <a:pt x="26" y="57"/>
                    <a:pt x="69" y="31"/>
                    <a:pt x="68" y="1"/>
                  </a:cubicBezTo>
                  <a:cubicBezTo>
                    <a:pt x="68" y="0"/>
                    <a:pt x="67" y="0"/>
                    <a:pt x="67"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203"/>
            <p:cNvSpPr>
              <a:spLocks/>
            </p:cNvSpPr>
            <p:nvPr/>
          </p:nvSpPr>
          <p:spPr bwMode="auto">
            <a:xfrm>
              <a:off x="5969000" y="5924551"/>
              <a:ext cx="55563" cy="15875"/>
            </a:xfrm>
            <a:custGeom>
              <a:avLst/>
              <a:gdLst>
                <a:gd name="T0" fmla="*/ 21 w 21"/>
                <a:gd name="T1" fmla="*/ 1 h 6"/>
                <a:gd name="T2" fmla="*/ 11 w 21"/>
                <a:gd name="T3" fmla="*/ 2 h 6"/>
                <a:gd name="T4" fmla="*/ 1 w 21"/>
                <a:gd name="T5" fmla="*/ 0 h 6"/>
                <a:gd name="T6" fmla="*/ 1 w 21"/>
                <a:gd name="T7" fmla="*/ 1 h 6"/>
                <a:gd name="T8" fmla="*/ 21 w 21"/>
                <a:gd name="T9" fmla="*/ 2 h 6"/>
                <a:gd name="T10" fmla="*/ 21 w 21"/>
                <a:gd name="T11" fmla="*/ 1 h 6"/>
              </a:gdLst>
              <a:ahLst/>
              <a:cxnLst>
                <a:cxn ang="0">
                  <a:pos x="T0" y="T1"/>
                </a:cxn>
                <a:cxn ang="0">
                  <a:pos x="T2" y="T3"/>
                </a:cxn>
                <a:cxn ang="0">
                  <a:pos x="T4" y="T5"/>
                </a:cxn>
                <a:cxn ang="0">
                  <a:pos x="T6" y="T7"/>
                </a:cxn>
                <a:cxn ang="0">
                  <a:pos x="T8" y="T9"/>
                </a:cxn>
                <a:cxn ang="0">
                  <a:pos x="T10" y="T11"/>
                </a:cxn>
              </a:cxnLst>
              <a:rect l="0" t="0" r="r" b="b"/>
              <a:pathLst>
                <a:path w="21" h="6">
                  <a:moveTo>
                    <a:pt x="21" y="1"/>
                  </a:moveTo>
                  <a:cubicBezTo>
                    <a:pt x="18" y="1"/>
                    <a:pt x="15" y="2"/>
                    <a:pt x="11" y="2"/>
                  </a:cubicBezTo>
                  <a:cubicBezTo>
                    <a:pt x="8" y="2"/>
                    <a:pt x="5" y="1"/>
                    <a:pt x="1" y="0"/>
                  </a:cubicBezTo>
                  <a:cubicBezTo>
                    <a:pt x="1" y="0"/>
                    <a:pt x="0" y="1"/>
                    <a:pt x="1" y="1"/>
                  </a:cubicBezTo>
                  <a:cubicBezTo>
                    <a:pt x="7" y="4"/>
                    <a:pt x="15" y="6"/>
                    <a:pt x="21" y="2"/>
                  </a:cubicBezTo>
                  <a:cubicBezTo>
                    <a:pt x="21" y="2"/>
                    <a:pt x="21" y="2"/>
                    <a:pt x="21"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2" name="Group 21"/>
          <p:cNvGrpSpPr/>
          <p:nvPr/>
        </p:nvGrpSpPr>
        <p:grpSpPr>
          <a:xfrm>
            <a:off x="-103199" y="5219405"/>
            <a:ext cx="690562" cy="1147763"/>
            <a:chOff x="2130426" y="3314700"/>
            <a:chExt cx="690562" cy="1147763"/>
          </a:xfrm>
        </p:grpSpPr>
        <p:sp>
          <p:nvSpPr>
            <p:cNvPr id="23" name="Freeform 23"/>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rgbClr val="EFA7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24"/>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25"/>
            <p:cNvSpPr>
              <a:spLocks/>
            </p:cNvSpPr>
            <p:nvPr/>
          </p:nvSpPr>
          <p:spPr bwMode="auto">
            <a:xfrm>
              <a:off x="2208213" y="3398838"/>
              <a:ext cx="533400" cy="1063625"/>
            </a:xfrm>
            <a:custGeom>
              <a:avLst/>
              <a:gdLst>
                <a:gd name="T0" fmla="*/ 202 w 203"/>
                <a:gd name="T1" fmla="*/ 123 h 408"/>
                <a:gd name="T2" fmla="*/ 131 w 203"/>
                <a:gd name="T3" fmla="*/ 156 h 408"/>
                <a:gd name="T4" fmla="*/ 98 w 203"/>
                <a:gd name="T5" fmla="*/ 180 h 408"/>
                <a:gd name="T6" fmla="*/ 88 w 203"/>
                <a:gd name="T7" fmla="*/ 192 h 408"/>
                <a:gd name="T8" fmla="*/ 119 w 203"/>
                <a:gd name="T9" fmla="*/ 137 h 408"/>
                <a:gd name="T10" fmla="*/ 153 w 203"/>
                <a:gd name="T11" fmla="*/ 106 h 408"/>
                <a:gd name="T12" fmla="*/ 201 w 203"/>
                <a:gd name="T13" fmla="*/ 85 h 408"/>
                <a:gd name="T14" fmla="*/ 200 w 203"/>
                <a:gd name="T15" fmla="*/ 84 h 408"/>
                <a:gd name="T16" fmla="*/ 125 w 203"/>
                <a:gd name="T17" fmla="*/ 127 h 408"/>
                <a:gd name="T18" fmla="*/ 149 w 203"/>
                <a:gd name="T19" fmla="*/ 81 h 408"/>
                <a:gd name="T20" fmla="*/ 164 w 203"/>
                <a:gd name="T21" fmla="*/ 64 h 408"/>
                <a:gd name="T22" fmla="*/ 189 w 203"/>
                <a:gd name="T23" fmla="*/ 45 h 408"/>
                <a:gd name="T24" fmla="*/ 188 w 203"/>
                <a:gd name="T25" fmla="*/ 44 h 408"/>
                <a:gd name="T26" fmla="*/ 154 w 203"/>
                <a:gd name="T27" fmla="*/ 69 h 408"/>
                <a:gd name="T28" fmla="*/ 180 w 203"/>
                <a:gd name="T29" fmla="*/ 1 h 408"/>
                <a:gd name="T30" fmla="*/ 179 w 203"/>
                <a:gd name="T31" fmla="*/ 1 h 408"/>
                <a:gd name="T32" fmla="*/ 134 w 203"/>
                <a:gd name="T33" fmla="*/ 97 h 408"/>
                <a:gd name="T34" fmla="*/ 115 w 203"/>
                <a:gd name="T35" fmla="*/ 38 h 408"/>
                <a:gd name="T36" fmla="*/ 115 w 203"/>
                <a:gd name="T37" fmla="*/ 38 h 408"/>
                <a:gd name="T38" fmla="*/ 131 w 203"/>
                <a:gd name="T39" fmla="*/ 103 h 408"/>
                <a:gd name="T40" fmla="*/ 131 w 203"/>
                <a:gd name="T41" fmla="*/ 103 h 408"/>
                <a:gd name="T42" fmla="*/ 108 w 203"/>
                <a:gd name="T43" fmla="*/ 144 h 408"/>
                <a:gd name="T44" fmla="*/ 74 w 203"/>
                <a:gd name="T45" fmla="*/ 58 h 408"/>
                <a:gd name="T46" fmla="*/ 73 w 203"/>
                <a:gd name="T47" fmla="*/ 59 h 408"/>
                <a:gd name="T48" fmla="*/ 105 w 203"/>
                <a:gd name="T49" fmla="*/ 150 h 408"/>
                <a:gd name="T50" fmla="*/ 75 w 203"/>
                <a:gd name="T51" fmla="*/ 202 h 408"/>
                <a:gd name="T52" fmla="*/ 71 w 203"/>
                <a:gd name="T53" fmla="*/ 210 h 408"/>
                <a:gd name="T54" fmla="*/ 29 w 203"/>
                <a:gd name="T55" fmla="*/ 86 h 408"/>
                <a:gd name="T56" fmla="*/ 28 w 203"/>
                <a:gd name="T57" fmla="*/ 87 h 408"/>
                <a:gd name="T58" fmla="*/ 54 w 203"/>
                <a:gd name="T59" fmla="*/ 147 h 408"/>
                <a:gd name="T60" fmla="*/ 66 w 203"/>
                <a:gd name="T61" fmla="*/ 215 h 408"/>
                <a:gd name="T62" fmla="*/ 67 w 203"/>
                <a:gd name="T63" fmla="*/ 217 h 408"/>
                <a:gd name="T64" fmla="*/ 41 w 203"/>
                <a:gd name="T65" fmla="*/ 269 h 408"/>
                <a:gd name="T66" fmla="*/ 27 w 203"/>
                <a:gd name="T67" fmla="*/ 212 h 408"/>
                <a:gd name="T68" fmla="*/ 0 w 203"/>
                <a:gd name="T69" fmla="*/ 142 h 408"/>
                <a:gd name="T70" fmla="*/ 0 w 203"/>
                <a:gd name="T71" fmla="*/ 142 h 408"/>
                <a:gd name="T72" fmla="*/ 22 w 203"/>
                <a:gd name="T73" fmla="*/ 209 h 408"/>
                <a:gd name="T74" fmla="*/ 37 w 203"/>
                <a:gd name="T75" fmla="*/ 279 h 408"/>
                <a:gd name="T76" fmla="*/ 27 w 203"/>
                <a:gd name="T77" fmla="*/ 302 h 408"/>
                <a:gd name="T78" fmla="*/ 8 w 203"/>
                <a:gd name="T79" fmla="*/ 405 h 408"/>
                <a:gd name="T80" fmla="*/ 14 w 203"/>
                <a:gd name="T81" fmla="*/ 405 h 408"/>
                <a:gd name="T82" fmla="*/ 30 w 203"/>
                <a:gd name="T83" fmla="*/ 318 h 408"/>
                <a:gd name="T84" fmla="*/ 94 w 203"/>
                <a:gd name="T85" fmla="*/ 268 h 408"/>
                <a:gd name="T86" fmla="*/ 175 w 203"/>
                <a:gd name="T87" fmla="*/ 235 h 408"/>
                <a:gd name="T88" fmla="*/ 174 w 203"/>
                <a:gd name="T89" fmla="*/ 233 h 408"/>
                <a:gd name="T90" fmla="*/ 127 w 203"/>
                <a:gd name="T91" fmla="*/ 250 h 408"/>
                <a:gd name="T92" fmla="*/ 84 w 203"/>
                <a:gd name="T93" fmla="*/ 269 h 408"/>
                <a:gd name="T94" fmla="*/ 32 w 203"/>
                <a:gd name="T95" fmla="*/ 313 h 408"/>
                <a:gd name="T96" fmla="*/ 38 w 203"/>
                <a:gd name="T97" fmla="*/ 294 h 408"/>
                <a:gd name="T98" fmla="*/ 47 w 203"/>
                <a:gd name="T99" fmla="*/ 273 h 408"/>
                <a:gd name="T100" fmla="*/ 107 w 203"/>
                <a:gd name="T101" fmla="*/ 219 h 408"/>
                <a:gd name="T102" fmla="*/ 149 w 203"/>
                <a:gd name="T103" fmla="*/ 195 h 408"/>
                <a:gd name="T104" fmla="*/ 195 w 203"/>
                <a:gd name="T105" fmla="*/ 176 h 408"/>
                <a:gd name="T106" fmla="*/ 195 w 203"/>
                <a:gd name="T107" fmla="*/ 175 h 408"/>
                <a:gd name="T108" fmla="*/ 153 w 203"/>
                <a:gd name="T109" fmla="*/ 189 h 408"/>
                <a:gd name="T110" fmla="*/ 109 w 203"/>
                <a:gd name="T111" fmla="*/ 214 h 408"/>
                <a:gd name="T112" fmla="*/ 52 w 203"/>
                <a:gd name="T113" fmla="*/ 262 h 408"/>
                <a:gd name="T114" fmla="*/ 77 w 203"/>
                <a:gd name="T115" fmla="*/ 211 h 408"/>
                <a:gd name="T116" fmla="*/ 92 w 203"/>
                <a:gd name="T117" fmla="*/ 191 h 408"/>
                <a:gd name="T118" fmla="*/ 126 w 203"/>
                <a:gd name="T119" fmla="*/ 164 h 408"/>
                <a:gd name="T120" fmla="*/ 202 w 203"/>
                <a:gd name="T121" fmla="*/ 125 h 408"/>
                <a:gd name="T122" fmla="*/ 202 w 203"/>
                <a:gd name="T123" fmla="*/ 123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3" h="408">
                  <a:moveTo>
                    <a:pt x="202" y="123"/>
                  </a:moveTo>
                  <a:cubicBezTo>
                    <a:pt x="176" y="127"/>
                    <a:pt x="152" y="141"/>
                    <a:pt x="131" y="156"/>
                  </a:cubicBezTo>
                  <a:cubicBezTo>
                    <a:pt x="120" y="164"/>
                    <a:pt x="109" y="172"/>
                    <a:pt x="98" y="180"/>
                  </a:cubicBezTo>
                  <a:cubicBezTo>
                    <a:pt x="94" y="184"/>
                    <a:pt x="91" y="188"/>
                    <a:pt x="88" y="192"/>
                  </a:cubicBezTo>
                  <a:cubicBezTo>
                    <a:pt x="98" y="174"/>
                    <a:pt x="108" y="155"/>
                    <a:pt x="119" y="137"/>
                  </a:cubicBezTo>
                  <a:cubicBezTo>
                    <a:pt x="128" y="125"/>
                    <a:pt x="140" y="114"/>
                    <a:pt x="153" y="106"/>
                  </a:cubicBezTo>
                  <a:cubicBezTo>
                    <a:pt x="168" y="96"/>
                    <a:pt x="184" y="91"/>
                    <a:pt x="201" y="85"/>
                  </a:cubicBezTo>
                  <a:cubicBezTo>
                    <a:pt x="201" y="85"/>
                    <a:pt x="201" y="84"/>
                    <a:pt x="200" y="84"/>
                  </a:cubicBezTo>
                  <a:cubicBezTo>
                    <a:pt x="172" y="88"/>
                    <a:pt x="145" y="105"/>
                    <a:pt x="125" y="127"/>
                  </a:cubicBezTo>
                  <a:cubicBezTo>
                    <a:pt x="133" y="112"/>
                    <a:pt x="141" y="96"/>
                    <a:pt x="149" y="81"/>
                  </a:cubicBezTo>
                  <a:cubicBezTo>
                    <a:pt x="154" y="75"/>
                    <a:pt x="159" y="69"/>
                    <a:pt x="164" y="64"/>
                  </a:cubicBezTo>
                  <a:cubicBezTo>
                    <a:pt x="172" y="57"/>
                    <a:pt x="180" y="51"/>
                    <a:pt x="189" y="45"/>
                  </a:cubicBezTo>
                  <a:cubicBezTo>
                    <a:pt x="189" y="45"/>
                    <a:pt x="189" y="44"/>
                    <a:pt x="188" y="44"/>
                  </a:cubicBezTo>
                  <a:cubicBezTo>
                    <a:pt x="176" y="50"/>
                    <a:pt x="164" y="58"/>
                    <a:pt x="154" y="69"/>
                  </a:cubicBezTo>
                  <a:cubicBezTo>
                    <a:pt x="165" y="47"/>
                    <a:pt x="173" y="24"/>
                    <a:pt x="180" y="1"/>
                  </a:cubicBezTo>
                  <a:cubicBezTo>
                    <a:pt x="180" y="0"/>
                    <a:pt x="179" y="0"/>
                    <a:pt x="179" y="1"/>
                  </a:cubicBezTo>
                  <a:cubicBezTo>
                    <a:pt x="167" y="34"/>
                    <a:pt x="151" y="66"/>
                    <a:pt x="134" y="97"/>
                  </a:cubicBezTo>
                  <a:cubicBezTo>
                    <a:pt x="132" y="77"/>
                    <a:pt x="127" y="55"/>
                    <a:pt x="115" y="38"/>
                  </a:cubicBezTo>
                  <a:cubicBezTo>
                    <a:pt x="115" y="37"/>
                    <a:pt x="114" y="38"/>
                    <a:pt x="115" y="38"/>
                  </a:cubicBezTo>
                  <a:cubicBezTo>
                    <a:pt x="122" y="60"/>
                    <a:pt x="129" y="80"/>
                    <a:pt x="131" y="103"/>
                  </a:cubicBezTo>
                  <a:cubicBezTo>
                    <a:pt x="131" y="103"/>
                    <a:pt x="131" y="103"/>
                    <a:pt x="131" y="103"/>
                  </a:cubicBezTo>
                  <a:cubicBezTo>
                    <a:pt x="123" y="117"/>
                    <a:pt x="116" y="131"/>
                    <a:pt x="108" y="144"/>
                  </a:cubicBezTo>
                  <a:cubicBezTo>
                    <a:pt x="103" y="113"/>
                    <a:pt x="92" y="84"/>
                    <a:pt x="74" y="58"/>
                  </a:cubicBezTo>
                  <a:cubicBezTo>
                    <a:pt x="73" y="58"/>
                    <a:pt x="73" y="59"/>
                    <a:pt x="73" y="59"/>
                  </a:cubicBezTo>
                  <a:cubicBezTo>
                    <a:pt x="89" y="87"/>
                    <a:pt x="100" y="118"/>
                    <a:pt x="105" y="150"/>
                  </a:cubicBezTo>
                  <a:cubicBezTo>
                    <a:pt x="95" y="168"/>
                    <a:pt x="85" y="185"/>
                    <a:pt x="75" y="202"/>
                  </a:cubicBezTo>
                  <a:cubicBezTo>
                    <a:pt x="73" y="205"/>
                    <a:pt x="72" y="207"/>
                    <a:pt x="71" y="210"/>
                  </a:cubicBezTo>
                  <a:cubicBezTo>
                    <a:pt x="67" y="168"/>
                    <a:pt x="54" y="120"/>
                    <a:pt x="29" y="86"/>
                  </a:cubicBezTo>
                  <a:cubicBezTo>
                    <a:pt x="28" y="85"/>
                    <a:pt x="27" y="86"/>
                    <a:pt x="28" y="87"/>
                  </a:cubicBezTo>
                  <a:cubicBezTo>
                    <a:pt x="37" y="107"/>
                    <a:pt x="47" y="126"/>
                    <a:pt x="54" y="147"/>
                  </a:cubicBezTo>
                  <a:cubicBezTo>
                    <a:pt x="61" y="169"/>
                    <a:pt x="64" y="192"/>
                    <a:pt x="66" y="215"/>
                  </a:cubicBezTo>
                  <a:cubicBezTo>
                    <a:pt x="66" y="216"/>
                    <a:pt x="66" y="217"/>
                    <a:pt x="67" y="217"/>
                  </a:cubicBezTo>
                  <a:cubicBezTo>
                    <a:pt x="57" y="234"/>
                    <a:pt x="49" y="252"/>
                    <a:pt x="41" y="269"/>
                  </a:cubicBezTo>
                  <a:cubicBezTo>
                    <a:pt x="38" y="250"/>
                    <a:pt x="33" y="230"/>
                    <a:pt x="27" y="212"/>
                  </a:cubicBezTo>
                  <a:cubicBezTo>
                    <a:pt x="20" y="188"/>
                    <a:pt x="11" y="164"/>
                    <a:pt x="0" y="142"/>
                  </a:cubicBezTo>
                  <a:cubicBezTo>
                    <a:pt x="0" y="142"/>
                    <a:pt x="0" y="142"/>
                    <a:pt x="0" y="142"/>
                  </a:cubicBezTo>
                  <a:cubicBezTo>
                    <a:pt x="8" y="164"/>
                    <a:pt x="16" y="186"/>
                    <a:pt x="22" y="209"/>
                  </a:cubicBezTo>
                  <a:cubicBezTo>
                    <a:pt x="28" y="232"/>
                    <a:pt x="31" y="255"/>
                    <a:pt x="37" y="279"/>
                  </a:cubicBezTo>
                  <a:cubicBezTo>
                    <a:pt x="33" y="287"/>
                    <a:pt x="30" y="294"/>
                    <a:pt x="27" y="302"/>
                  </a:cubicBezTo>
                  <a:cubicBezTo>
                    <a:pt x="16" y="335"/>
                    <a:pt x="6" y="370"/>
                    <a:pt x="8" y="405"/>
                  </a:cubicBezTo>
                  <a:cubicBezTo>
                    <a:pt x="8" y="408"/>
                    <a:pt x="13" y="408"/>
                    <a:pt x="14" y="405"/>
                  </a:cubicBezTo>
                  <a:cubicBezTo>
                    <a:pt x="17" y="375"/>
                    <a:pt x="22" y="346"/>
                    <a:pt x="30" y="318"/>
                  </a:cubicBezTo>
                  <a:cubicBezTo>
                    <a:pt x="49" y="297"/>
                    <a:pt x="69" y="280"/>
                    <a:pt x="94" y="268"/>
                  </a:cubicBezTo>
                  <a:cubicBezTo>
                    <a:pt x="121" y="256"/>
                    <a:pt x="149" y="248"/>
                    <a:pt x="175" y="235"/>
                  </a:cubicBezTo>
                  <a:cubicBezTo>
                    <a:pt x="175" y="234"/>
                    <a:pt x="175" y="233"/>
                    <a:pt x="174" y="233"/>
                  </a:cubicBezTo>
                  <a:cubicBezTo>
                    <a:pt x="158" y="237"/>
                    <a:pt x="142" y="244"/>
                    <a:pt x="127" y="250"/>
                  </a:cubicBezTo>
                  <a:cubicBezTo>
                    <a:pt x="113" y="256"/>
                    <a:pt x="98" y="262"/>
                    <a:pt x="84" y="269"/>
                  </a:cubicBezTo>
                  <a:cubicBezTo>
                    <a:pt x="64" y="279"/>
                    <a:pt x="45" y="294"/>
                    <a:pt x="32" y="313"/>
                  </a:cubicBezTo>
                  <a:cubicBezTo>
                    <a:pt x="34" y="307"/>
                    <a:pt x="36" y="301"/>
                    <a:pt x="38" y="294"/>
                  </a:cubicBezTo>
                  <a:cubicBezTo>
                    <a:pt x="41" y="287"/>
                    <a:pt x="44" y="280"/>
                    <a:pt x="47" y="273"/>
                  </a:cubicBezTo>
                  <a:cubicBezTo>
                    <a:pt x="64" y="252"/>
                    <a:pt x="84" y="234"/>
                    <a:pt x="107" y="219"/>
                  </a:cubicBezTo>
                  <a:cubicBezTo>
                    <a:pt x="121" y="210"/>
                    <a:pt x="135" y="203"/>
                    <a:pt x="149" y="195"/>
                  </a:cubicBezTo>
                  <a:cubicBezTo>
                    <a:pt x="164" y="187"/>
                    <a:pt x="178" y="178"/>
                    <a:pt x="195" y="176"/>
                  </a:cubicBezTo>
                  <a:cubicBezTo>
                    <a:pt x="196" y="176"/>
                    <a:pt x="196" y="175"/>
                    <a:pt x="195" y="175"/>
                  </a:cubicBezTo>
                  <a:cubicBezTo>
                    <a:pt x="181" y="172"/>
                    <a:pt x="166" y="183"/>
                    <a:pt x="153" y="189"/>
                  </a:cubicBezTo>
                  <a:cubicBezTo>
                    <a:pt x="138" y="197"/>
                    <a:pt x="123" y="205"/>
                    <a:pt x="109" y="214"/>
                  </a:cubicBezTo>
                  <a:cubicBezTo>
                    <a:pt x="88" y="227"/>
                    <a:pt x="68" y="243"/>
                    <a:pt x="52" y="262"/>
                  </a:cubicBezTo>
                  <a:cubicBezTo>
                    <a:pt x="60" y="244"/>
                    <a:pt x="68" y="228"/>
                    <a:pt x="77" y="211"/>
                  </a:cubicBezTo>
                  <a:cubicBezTo>
                    <a:pt x="84" y="206"/>
                    <a:pt x="86" y="197"/>
                    <a:pt x="92" y="191"/>
                  </a:cubicBezTo>
                  <a:cubicBezTo>
                    <a:pt x="101" y="180"/>
                    <a:pt x="114" y="172"/>
                    <a:pt x="126" y="164"/>
                  </a:cubicBezTo>
                  <a:cubicBezTo>
                    <a:pt x="150" y="147"/>
                    <a:pt x="174" y="133"/>
                    <a:pt x="202" y="125"/>
                  </a:cubicBezTo>
                  <a:cubicBezTo>
                    <a:pt x="203" y="124"/>
                    <a:pt x="203" y="123"/>
                    <a:pt x="202" y="123"/>
                  </a:cubicBezTo>
                  <a:close/>
                </a:path>
              </a:pathLst>
            </a:custGeom>
            <a:solidFill>
              <a:schemeClr val="accent6">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3" name="TextBox 2">
            <a:extLst>
              <a:ext uri="{FF2B5EF4-FFF2-40B4-BE49-F238E27FC236}">
                <a16:creationId xmlns:a16="http://schemas.microsoft.com/office/drawing/2014/main" id="{F13CAFBA-FF93-495C-AC09-00B6B60CF7D5}"/>
              </a:ext>
            </a:extLst>
          </p:cNvPr>
          <p:cNvSpPr txBox="1"/>
          <p:nvPr/>
        </p:nvSpPr>
        <p:spPr>
          <a:xfrm>
            <a:off x="400672" y="350069"/>
            <a:ext cx="10500151" cy="646331"/>
          </a:xfrm>
          <a:prstGeom prst="rect">
            <a:avLst/>
          </a:prstGeom>
          <a:noFill/>
          <a:effectLst>
            <a:outerShdw blurRad="139700" dist="165100" dir="5400000" algn="t" rotWithShape="0">
              <a:prstClr val="black">
                <a:alpha val="28000"/>
              </a:prstClr>
            </a:outerShdw>
          </a:effectLst>
        </p:spPr>
        <p:txBody>
          <a:bodyPr wrap="square" lIns="91440" tIns="45720" rIns="91440" bIns="45720" rtlCol="0" anchor="t">
            <a:spAutoFit/>
          </a:bodyPr>
          <a:lstStyle/>
          <a:p>
            <a:r>
              <a:rPr lang="en-US" sz="3600">
                <a:solidFill>
                  <a:schemeClr val="accent6"/>
                </a:solidFill>
                <a:latin typeface="Abadi"/>
              </a:rPr>
              <a:t>ACP Accommodations </a:t>
            </a:r>
            <a:r>
              <a:rPr lang="en-US" sz="3600">
                <a:solidFill>
                  <a:schemeClr val="bg1"/>
                </a:solidFill>
                <a:latin typeface="Abadi"/>
              </a:rPr>
              <a:t> Student Testing Decisions</a:t>
            </a:r>
            <a:endParaRPr lang="en-US">
              <a:solidFill>
                <a:schemeClr val="bg1"/>
              </a:solidFill>
              <a:ea typeface="Lato"/>
              <a:cs typeface="Lato"/>
            </a:endParaRPr>
          </a:p>
        </p:txBody>
      </p:sp>
    </p:spTree>
    <p:extLst>
      <p:ext uri="{BB962C8B-B14F-4D97-AF65-F5344CB8AC3E}">
        <p14:creationId xmlns:p14="http://schemas.microsoft.com/office/powerpoint/2010/main" val="302678994"/>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 name="Group 25"/>
          <p:cNvGrpSpPr/>
          <p:nvPr/>
        </p:nvGrpSpPr>
        <p:grpSpPr>
          <a:xfrm rot="15541647">
            <a:off x="446802" y="6086680"/>
            <a:ext cx="826294" cy="1039813"/>
            <a:chOff x="2171701" y="1085850"/>
            <a:chExt cx="826294" cy="1039813"/>
          </a:xfrm>
        </p:grpSpPr>
        <p:sp>
          <p:nvSpPr>
            <p:cNvPr id="27" name="Freeform 29"/>
            <p:cNvSpPr>
              <a:spLocks/>
            </p:cNvSpPr>
            <p:nvPr/>
          </p:nvSpPr>
          <p:spPr bwMode="auto">
            <a:xfrm>
              <a:off x="2171701" y="1203325"/>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30"/>
            <p:cNvSpPr>
              <a:spLocks/>
            </p:cNvSpPr>
            <p:nvPr/>
          </p:nvSpPr>
          <p:spPr bwMode="auto">
            <a:xfrm>
              <a:off x="2186782" y="1181894"/>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29" name="Freeform 31"/>
            <p:cNvSpPr>
              <a:spLocks/>
            </p:cNvSpPr>
            <p:nvPr/>
          </p:nvSpPr>
          <p:spPr bwMode="auto">
            <a:xfrm>
              <a:off x="2228851" y="1085850"/>
              <a:ext cx="677863" cy="996950"/>
            </a:xfrm>
            <a:custGeom>
              <a:avLst/>
              <a:gdLst>
                <a:gd name="T0" fmla="*/ 86 w 259"/>
                <a:gd name="T1" fmla="*/ 77 h 382"/>
                <a:gd name="T2" fmla="*/ 58 w 259"/>
                <a:gd name="T3" fmla="*/ 116 h 382"/>
                <a:gd name="T4" fmla="*/ 0 w 259"/>
                <a:gd name="T5" fmla="*/ 187 h 382"/>
                <a:gd name="T6" fmla="*/ 55 w 259"/>
                <a:gd name="T7" fmla="*/ 125 h 382"/>
                <a:gd name="T8" fmla="*/ 36 w 259"/>
                <a:gd name="T9" fmla="*/ 260 h 382"/>
                <a:gd name="T10" fmla="*/ 48 w 259"/>
                <a:gd name="T11" fmla="*/ 162 h 382"/>
                <a:gd name="T12" fmla="*/ 88 w 259"/>
                <a:gd name="T13" fmla="*/ 83 h 382"/>
                <a:gd name="T14" fmla="*/ 102 w 259"/>
                <a:gd name="T15" fmla="*/ 115 h 382"/>
                <a:gd name="T16" fmla="*/ 74 w 259"/>
                <a:gd name="T17" fmla="*/ 200 h 382"/>
                <a:gd name="T18" fmla="*/ 45 w 259"/>
                <a:gd name="T19" fmla="*/ 236 h 382"/>
                <a:gd name="T20" fmla="*/ 73 w 259"/>
                <a:gd name="T21" fmla="*/ 207 h 382"/>
                <a:gd name="T22" fmla="*/ 85 w 259"/>
                <a:gd name="T23" fmla="*/ 306 h 382"/>
                <a:gd name="T24" fmla="*/ 108 w 259"/>
                <a:gd name="T25" fmla="*/ 127 h 382"/>
                <a:gd name="T26" fmla="*/ 120 w 259"/>
                <a:gd name="T27" fmla="*/ 150 h 382"/>
                <a:gd name="T28" fmla="*/ 132 w 259"/>
                <a:gd name="T29" fmla="*/ 323 h 382"/>
                <a:gd name="T30" fmla="*/ 150 w 259"/>
                <a:gd name="T31" fmla="*/ 199 h 382"/>
                <a:gd name="T32" fmla="*/ 154 w 259"/>
                <a:gd name="T33" fmla="*/ 207 h 382"/>
                <a:gd name="T34" fmla="*/ 162 w 259"/>
                <a:gd name="T35" fmla="*/ 232 h 382"/>
                <a:gd name="T36" fmla="*/ 173 w 259"/>
                <a:gd name="T37" fmla="*/ 346 h 382"/>
                <a:gd name="T38" fmla="*/ 152 w 259"/>
                <a:gd name="T39" fmla="*/ 291 h 382"/>
                <a:gd name="T40" fmla="*/ 176 w 259"/>
                <a:gd name="T41" fmla="*/ 261 h 382"/>
                <a:gd name="T42" fmla="*/ 192 w 259"/>
                <a:gd name="T43" fmla="*/ 303 h 382"/>
                <a:gd name="T44" fmla="*/ 243 w 259"/>
                <a:gd name="T45" fmla="*/ 382 h 382"/>
                <a:gd name="T46" fmla="*/ 181 w 259"/>
                <a:gd name="T47" fmla="*/ 265 h 382"/>
                <a:gd name="T48" fmla="*/ 247 w 259"/>
                <a:gd name="T49" fmla="*/ 325 h 382"/>
                <a:gd name="T50" fmla="*/ 179 w 259"/>
                <a:gd name="T51" fmla="*/ 259 h 382"/>
                <a:gd name="T52" fmla="*/ 209 w 259"/>
                <a:gd name="T53" fmla="*/ 234 h 382"/>
                <a:gd name="T54" fmla="*/ 253 w 259"/>
                <a:gd name="T55" fmla="*/ 280 h 382"/>
                <a:gd name="T56" fmla="*/ 154 w 259"/>
                <a:gd name="T57" fmla="*/ 197 h 382"/>
                <a:gd name="T58" fmla="*/ 158 w 259"/>
                <a:gd name="T59" fmla="*/ 149 h 382"/>
                <a:gd name="T60" fmla="*/ 256 w 259"/>
                <a:gd name="T61" fmla="*/ 242 h 382"/>
                <a:gd name="T62" fmla="*/ 200 w 259"/>
                <a:gd name="T63" fmla="*/ 171 h 382"/>
                <a:gd name="T64" fmla="*/ 119 w 259"/>
                <a:gd name="T65" fmla="*/ 129 h 382"/>
                <a:gd name="T66" fmla="*/ 109 w 259"/>
                <a:gd name="T67" fmla="*/ 109 h 382"/>
                <a:gd name="T68" fmla="*/ 180 w 259"/>
                <a:gd name="T69" fmla="*/ 114 h 382"/>
                <a:gd name="T70" fmla="*/ 257 w 259"/>
                <a:gd name="T71" fmla="*/ 175 h 382"/>
                <a:gd name="T72" fmla="*/ 186 w 259"/>
                <a:gd name="T73" fmla="*/ 111 h 382"/>
                <a:gd name="T74" fmla="*/ 246 w 259"/>
                <a:gd name="T75" fmla="*/ 113 h 382"/>
                <a:gd name="T76" fmla="*/ 121 w 259"/>
                <a:gd name="T77" fmla="*/ 80 h 382"/>
                <a:gd name="T78" fmla="*/ 242 w 259"/>
                <a:gd name="T79" fmla="*/ 92 h 382"/>
                <a:gd name="T80" fmla="*/ 173 w 259"/>
                <a:gd name="T81" fmla="*/ 75 h 382"/>
                <a:gd name="T82" fmla="*/ 95 w 259"/>
                <a:gd name="T83" fmla="*/ 76 h 382"/>
                <a:gd name="T84" fmla="*/ 58 w 259"/>
                <a:gd name="T85" fmla="*/ 8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9" h="382">
                  <a:moveTo>
                    <a:pt x="58" y="8"/>
                  </a:moveTo>
                  <a:cubicBezTo>
                    <a:pt x="66" y="31"/>
                    <a:pt x="76" y="54"/>
                    <a:pt x="86" y="77"/>
                  </a:cubicBezTo>
                  <a:cubicBezTo>
                    <a:pt x="86" y="77"/>
                    <a:pt x="85" y="77"/>
                    <a:pt x="85" y="77"/>
                  </a:cubicBezTo>
                  <a:cubicBezTo>
                    <a:pt x="73" y="86"/>
                    <a:pt x="65" y="101"/>
                    <a:pt x="58" y="116"/>
                  </a:cubicBezTo>
                  <a:cubicBezTo>
                    <a:pt x="58" y="116"/>
                    <a:pt x="57" y="116"/>
                    <a:pt x="57" y="116"/>
                  </a:cubicBezTo>
                  <a:cubicBezTo>
                    <a:pt x="31" y="132"/>
                    <a:pt x="9" y="157"/>
                    <a:pt x="0" y="187"/>
                  </a:cubicBezTo>
                  <a:cubicBezTo>
                    <a:pt x="0" y="187"/>
                    <a:pt x="0" y="187"/>
                    <a:pt x="0" y="187"/>
                  </a:cubicBezTo>
                  <a:cubicBezTo>
                    <a:pt x="13" y="160"/>
                    <a:pt x="30" y="140"/>
                    <a:pt x="55" y="125"/>
                  </a:cubicBezTo>
                  <a:cubicBezTo>
                    <a:pt x="50" y="138"/>
                    <a:pt x="46" y="151"/>
                    <a:pt x="42" y="163"/>
                  </a:cubicBezTo>
                  <a:cubicBezTo>
                    <a:pt x="32" y="196"/>
                    <a:pt x="28" y="227"/>
                    <a:pt x="36" y="260"/>
                  </a:cubicBezTo>
                  <a:cubicBezTo>
                    <a:pt x="36" y="261"/>
                    <a:pt x="38" y="261"/>
                    <a:pt x="38" y="260"/>
                  </a:cubicBezTo>
                  <a:cubicBezTo>
                    <a:pt x="30" y="227"/>
                    <a:pt x="37" y="194"/>
                    <a:pt x="48" y="162"/>
                  </a:cubicBezTo>
                  <a:cubicBezTo>
                    <a:pt x="53" y="148"/>
                    <a:pt x="58" y="134"/>
                    <a:pt x="65" y="120"/>
                  </a:cubicBezTo>
                  <a:cubicBezTo>
                    <a:pt x="71" y="107"/>
                    <a:pt x="81" y="95"/>
                    <a:pt x="88" y="83"/>
                  </a:cubicBezTo>
                  <a:cubicBezTo>
                    <a:pt x="88" y="83"/>
                    <a:pt x="88" y="83"/>
                    <a:pt x="88" y="83"/>
                  </a:cubicBezTo>
                  <a:cubicBezTo>
                    <a:pt x="93" y="94"/>
                    <a:pt x="98" y="104"/>
                    <a:pt x="102" y="115"/>
                  </a:cubicBezTo>
                  <a:cubicBezTo>
                    <a:pt x="103" y="117"/>
                    <a:pt x="104" y="119"/>
                    <a:pt x="105" y="120"/>
                  </a:cubicBezTo>
                  <a:cubicBezTo>
                    <a:pt x="85" y="142"/>
                    <a:pt x="78" y="172"/>
                    <a:pt x="74" y="200"/>
                  </a:cubicBezTo>
                  <a:cubicBezTo>
                    <a:pt x="68" y="206"/>
                    <a:pt x="63" y="211"/>
                    <a:pt x="57" y="218"/>
                  </a:cubicBezTo>
                  <a:cubicBezTo>
                    <a:pt x="53" y="224"/>
                    <a:pt x="49" y="230"/>
                    <a:pt x="45" y="236"/>
                  </a:cubicBezTo>
                  <a:cubicBezTo>
                    <a:pt x="45" y="237"/>
                    <a:pt x="46" y="237"/>
                    <a:pt x="46" y="237"/>
                  </a:cubicBezTo>
                  <a:cubicBezTo>
                    <a:pt x="54" y="226"/>
                    <a:pt x="63" y="216"/>
                    <a:pt x="73" y="207"/>
                  </a:cubicBezTo>
                  <a:cubicBezTo>
                    <a:pt x="70" y="240"/>
                    <a:pt x="74" y="274"/>
                    <a:pt x="84" y="306"/>
                  </a:cubicBezTo>
                  <a:cubicBezTo>
                    <a:pt x="84" y="307"/>
                    <a:pt x="85" y="307"/>
                    <a:pt x="85" y="306"/>
                  </a:cubicBezTo>
                  <a:cubicBezTo>
                    <a:pt x="77" y="275"/>
                    <a:pt x="74" y="242"/>
                    <a:pt x="78" y="210"/>
                  </a:cubicBezTo>
                  <a:cubicBezTo>
                    <a:pt x="81" y="181"/>
                    <a:pt x="89" y="150"/>
                    <a:pt x="108" y="127"/>
                  </a:cubicBezTo>
                  <a:cubicBezTo>
                    <a:pt x="112" y="135"/>
                    <a:pt x="116" y="142"/>
                    <a:pt x="120" y="149"/>
                  </a:cubicBezTo>
                  <a:cubicBezTo>
                    <a:pt x="120" y="150"/>
                    <a:pt x="120" y="150"/>
                    <a:pt x="120" y="150"/>
                  </a:cubicBezTo>
                  <a:cubicBezTo>
                    <a:pt x="83" y="199"/>
                    <a:pt x="101" y="276"/>
                    <a:pt x="130" y="324"/>
                  </a:cubicBezTo>
                  <a:cubicBezTo>
                    <a:pt x="131" y="326"/>
                    <a:pt x="133" y="325"/>
                    <a:pt x="132" y="323"/>
                  </a:cubicBezTo>
                  <a:cubicBezTo>
                    <a:pt x="103" y="276"/>
                    <a:pt x="90" y="204"/>
                    <a:pt x="124" y="156"/>
                  </a:cubicBezTo>
                  <a:cubicBezTo>
                    <a:pt x="133" y="170"/>
                    <a:pt x="142" y="184"/>
                    <a:pt x="150" y="199"/>
                  </a:cubicBezTo>
                  <a:cubicBezTo>
                    <a:pt x="150" y="200"/>
                    <a:pt x="150" y="200"/>
                    <a:pt x="150" y="200"/>
                  </a:cubicBezTo>
                  <a:cubicBezTo>
                    <a:pt x="151" y="202"/>
                    <a:pt x="153" y="204"/>
                    <a:pt x="154" y="207"/>
                  </a:cubicBezTo>
                  <a:cubicBezTo>
                    <a:pt x="157" y="214"/>
                    <a:pt x="161" y="222"/>
                    <a:pt x="164" y="230"/>
                  </a:cubicBezTo>
                  <a:cubicBezTo>
                    <a:pt x="163" y="230"/>
                    <a:pt x="162" y="231"/>
                    <a:pt x="162" y="232"/>
                  </a:cubicBezTo>
                  <a:cubicBezTo>
                    <a:pt x="153" y="251"/>
                    <a:pt x="146" y="272"/>
                    <a:pt x="148" y="293"/>
                  </a:cubicBezTo>
                  <a:cubicBezTo>
                    <a:pt x="150" y="314"/>
                    <a:pt x="164" y="328"/>
                    <a:pt x="173" y="346"/>
                  </a:cubicBezTo>
                  <a:cubicBezTo>
                    <a:pt x="173" y="346"/>
                    <a:pt x="173" y="346"/>
                    <a:pt x="173" y="346"/>
                  </a:cubicBezTo>
                  <a:cubicBezTo>
                    <a:pt x="165" y="327"/>
                    <a:pt x="153" y="312"/>
                    <a:pt x="152" y="291"/>
                  </a:cubicBezTo>
                  <a:cubicBezTo>
                    <a:pt x="151" y="271"/>
                    <a:pt x="158" y="253"/>
                    <a:pt x="166" y="235"/>
                  </a:cubicBezTo>
                  <a:cubicBezTo>
                    <a:pt x="169" y="244"/>
                    <a:pt x="173" y="252"/>
                    <a:pt x="176" y="261"/>
                  </a:cubicBezTo>
                  <a:cubicBezTo>
                    <a:pt x="176" y="262"/>
                    <a:pt x="176" y="262"/>
                    <a:pt x="177" y="262"/>
                  </a:cubicBezTo>
                  <a:cubicBezTo>
                    <a:pt x="182" y="276"/>
                    <a:pt x="187" y="289"/>
                    <a:pt x="192" y="303"/>
                  </a:cubicBezTo>
                  <a:cubicBezTo>
                    <a:pt x="204" y="331"/>
                    <a:pt x="218" y="363"/>
                    <a:pt x="243" y="382"/>
                  </a:cubicBezTo>
                  <a:cubicBezTo>
                    <a:pt x="243" y="382"/>
                    <a:pt x="243" y="382"/>
                    <a:pt x="243" y="382"/>
                  </a:cubicBezTo>
                  <a:cubicBezTo>
                    <a:pt x="217" y="360"/>
                    <a:pt x="204" y="323"/>
                    <a:pt x="192" y="293"/>
                  </a:cubicBezTo>
                  <a:cubicBezTo>
                    <a:pt x="188" y="284"/>
                    <a:pt x="185" y="274"/>
                    <a:pt x="181" y="265"/>
                  </a:cubicBezTo>
                  <a:cubicBezTo>
                    <a:pt x="207" y="281"/>
                    <a:pt x="228" y="301"/>
                    <a:pt x="246" y="325"/>
                  </a:cubicBezTo>
                  <a:cubicBezTo>
                    <a:pt x="246" y="326"/>
                    <a:pt x="247" y="325"/>
                    <a:pt x="247" y="325"/>
                  </a:cubicBezTo>
                  <a:cubicBezTo>
                    <a:pt x="230" y="297"/>
                    <a:pt x="207" y="275"/>
                    <a:pt x="179" y="259"/>
                  </a:cubicBezTo>
                  <a:cubicBezTo>
                    <a:pt x="179" y="259"/>
                    <a:pt x="179" y="259"/>
                    <a:pt x="179" y="259"/>
                  </a:cubicBezTo>
                  <a:cubicBezTo>
                    <a:pt x="172" y="240"/>
                    <a:pt x="165" y="221"/>
                    <a:pt x="157" y="202"/>
                  </a:cubicBezTo>
                  <a:cubicBezTo>
                    <a:pt x="176" y="207"/>
                    <a:pt x="194" y="222"/>
                    <a:pt x="209" y="234"/>
                  </a:cubicBezTo>
                  <a:cubicBezTo>
                    <a:pt x="226" y="247"/>
                    <a:pt x="241" y="262"/>
                    <a:pt x="253" y="281"/>
                  </a:cubicBezTo>
                  <a:cubicBezTo>
                    <a:pt x="253" y="281"/>
                    <a:pt x="253" y="281"/>
                    <a:pt x="253" y="280"/>
                  </a:cubicBezTo>
                  <a:cubicBezTo>
                    <a:pt x="243" y="259"/>
                    <a:pt x="227" y="244"/>
                    <a:pt x="209" y="229"/>
                  </a:cubicBezTo>
                  <a:cubicBezTo>
                    <a:pt x="193" y="216"/>
                    <a:pt x="175" y="200"/>
                    <a:pt x="154" y="197"/>
                  </a:cubicBezTo>
                  <a:cubicBezTo>
                    <a:pt x="145" y="176"/>
                    <a:pt x="133" y="156"/>
                    <a:pt x="122" y="136"/>
                  </a:cubicBezTo>
                  <a:cubicBezTo>
                    <a:pt x="133" y="141"/>
                    <a:pt x="146" y="144"/>
                    <a:pt x="158" y="149"/>
                  </a:cubicBezTo>
                  <a:cubicBezTo>
                    <a:pt x="171" y="155"/>
                    <a:pt x="184" y="162"/>
                    <a:pt x="195" y="171"/>
                  </a:cubicBezTo>
                  <a:cubicBezTo>
                    <a:pt x="221" y="190"/>
                    <a:pt x="238" y="215"/>
                    <a:pt x="256" y="242"/>
                  </a:cubicBezTo>
                  <a:cubicBezTo>
                    <a:pt x="256" y="242"/>
                    <a:pt x="257" y="242"/>
                    <a:pt x="257" y="242"/>
                  </a:cubicBezTo>
                  <a:cubicBezTo>
                    <a:pt x="245" y="214"/>
                    <a:pt x="223" y="189"/>
                    <a:pt x="200" y="171"/>
                  </a:cubicBezTo>
                  <a:cubicBezTo>
                    <a:pt x="187" y="161"/>
                    <a:pt x="174" y="152"/>
                    <a:pt x="160" y="145"/>
                  </a:cubicBezTo>
                  <a:cubicBezTo>
                    <a:pt x="148" y="138"/>
                    <a:pt x="133" y="130"/>
                    <a:pt x="119" y="129"/>
                  </a:cubicBezTo>
                  <a:cubicBezTo>
                    <a:pt x="118" y="129"/>
                    <a:pt x="118" y="129"/>
                    <a:pt x="118" y="129"/>
                  </a:cubicBezTo>
                  <a:cubicBezTo>
                    <a:pt x="115" y="123"/>
                    <a:pt x="112" y="116"/>
                    <a:pt x="109" y="109"/>
                  </a:cubicBezTo>
                  <a:cubicBezTo>
                    <a:pt x="105" y="101"/>
                    <a:pt x="102" y="92"/>
                    <a:pt x="98" y="84"/>
                  </a:cubicBezTo>
                  <a:cubicBezTo>
                    <a:pt x="128" y="87"/>
                    <a:pt x="155" y="98"/>
                    <a:pt x="180" y="114"/>
                  </a:cubicBezTo>
                  <a:cubicBezTo>
                    <a:pt x="193" y="121"/>
                    <a:pt x="205" y="130"/>
                    <a:pt x="217" y="138"/>
                  </a:cubicBezTo>
                  <a:cubicBezTo>
                    <a:pt x="232" y="148"/>
                    <a:pt x="248" y="159"/>
                    <a:pt x="257" y="175"/>
                  </a:cubicBezTo>
                  <a:cubicBezTo>
                    <a:pt x="258" y="175"/>
                    <a:pt x="259" y="175"/>
                    <a:pt x="259" y="174"/>
                  </a:cubicBezTo>
                  <a:cubicBezTo>
                    <a:pt x="244" y="147"/>
                    <a:pt x="212" y="127"/>
                    <a:pt x="186" y="111"/>
                  </a:cubicBezTo>
                  <a:cubicBezTo>
                    <a:pt x="206" y="104"/>
                    <a:pt x="226" y="107"/>
                    <a:pt x="246" y="114"/>
                  </a:cubicBezTo>
                  <a:cubicBezTo>
                    <a:pt x="246" y="114"/>
                    <a:pt x="247" y="113"/>
                    <a:pt x="246" y="113"/>
                  </a:cubicBezTo>
                  <a:cubicBezTo>
                    <a:pt x="226" y="101"/>
                    <a:pt x="202" y="102"/>
                    <a:pt x="181" y="108"/>
                  </a:cubicBezTo>
                  <a:cubicBezTo>
                    <a:pt x="162" y="96"/>
                    <a:pt x="142" y="86"/>
                    <a:pt x="121" y="80"/>
                  </a:cubicBezTo>
                  <a:cubicBezTo>
                    <a:pt x="138" y="79"/>
                    <a:pt x="154" y="78"/>
                    <a:pt x="171" y="78"/>
                  </a:cubicBezTo>
                  <a:cubicBezTo>
                    <a:pt x="196" y="79"/>
                    <a:pt x="218" y="87"/>
                    <a:pt x="242" y="92"/>
                  </a:cubicBezTo>
                  <a:cubicBezTo>
                    <a:pt x="243" y="92"/>
                    <a:pt x="243" y="92"/>
                    <a:pt x="243" y="92"/>
                  </a:cubicBezTo>
                  <a:cubicBezTo>
                    <a:pt x="223" y="80"/>
                    <a:pt x="196" y="77"/>
                    <a:pt x="173" y="75"/>
                  </a:cubicBezTo>
                  <a:cubicBezTo>
                    <a:pt x="150" y="74"/>
                    <a:pt x="127" y="74"/>
                    <a:pt x="104" y="77"/>
                  </a:cubicBezTo>
                  <a:cubicBezTo>
                    <a:pt x="101" y="76"/>
                    <a:pt x="98" y="76"/>
                    <a:pt x="95" y="76"/>
                  </a:cubicBezTo>
                  <a:cubicBezTo>
                    <a:pt x="86" y="52"/>
                    <a:pt x="76" y="28"/>
                    <a:pt x="65" y="5"/>
                  </a:cubicBezTo>
                  <a:cubicBezTo>
                    <a:pt x="63" y="0"/>
                    <a:pt x="56" y="4"/>
                    <a:pt x="58" y="8"/>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0" name="Group 29"/>
          <p:cNvGrpSpPr/>
          <p:nvPr/>
        </p:nvGrpSpPr>
        <p:grpSpPr>
          <a:xfrm>
            <a:off x="-232581" y="6094753"/>
            <a:ext cx="1074738" cy="942975"/>
            <a:chOff x="8523287" y="4378326"/>
            <a:chExt cx="1074738" cy="942975"/>
          </a:xfrm>
        </p:grpSpPr>
        <p:grpSp>
          <p:nvGrpSpPr>
            <p:cNvPr id="31" name="Group 30"/>
            <p:cNvGrpSpPr/>
            <p:nvPr/>
          </p:nvGrpSpPr>
          <p:grpSpPr>
            <a:xfrm>
              <a:off x="8523287" y="4378326"/>
              <a:ext cx="1074738" cy="942975"/>
              <a:chOff x="8523287" y="4378326"/>
              <a:chExt cx="1074738" cy="942975"/>
            </a:xfrm>
          </p:grpSpPr>
          <p:sp>
            <p:nvSpPr>
              <p:cNvPr id="60" name="Freeform 85"/>
              <p:cNvSpPr>
                <a:spLocks/>
              </p:cNvSpPr>
              <p:nvPr/>
            </p:nvSpPr>
            <p:spPr bwMode="auto">
              <a:xfrm>
                <a:off x="8523287" y="4378326"/>
                <a:ext cx="1074738" cy="942975"/>
              </a:xfrm>
              <a:custGeom>
                <a:avLst/>
                <a:gdLst>
                  <a:gd name="T0" fmla="*/ 398 w 412"/>
                  <a:gd name="T1" fmla="*/ 185 h 361"/>
                  <a:gd name="T2" fmla="*/ 362 w 412"/>
                  <a:gd name="T3" fmla="*/ 177 h 361"/>
                  <a:gd name="T4" fmla="*/ 321 w 412"/>
                  <a:gd name="T5" fmla="*/ 178 h 361"/>
                  <a:gd name="T6" fmla="*/ 381 w 412"/>
                  <a:gd name="T7" fmla="*/ 150 h 361"/>
                  <a:gd name="T8" fmla="*/ 377 w 412"/>
                  <a:gd name="T9" fmla="*/ 128 h 361"/>
                  <a:gd name="T10" fmla="*/ 366 w 412"/>
                  <a:gd name="T11" fmla="*/ 123 h 361"/>
                  <a:gd name="T12" fmla="*/ 359 w 412"/>
                  <a:gd name="T13" fmla="*/ 121 h 361"/>
                  <a:gd name="T14" fmla="*/ 352 w 412"/>
                  <a:gd name="T15" fmla="*/ 108 h 361"/>
                  <a:gd name="T16" fmla="*/ 346 w 412"/>
                  <a:gd name="T17" fmla="*/ 63 h 361"/>
                  <a:gd name="T18" fmla="*/ 327 w 412"/>
                  <a:gd name="T19" fmla="*/ 44 h 361"/>
                  <a:gd name="T20" fmla="*/ 297 w 412"/>
                  <a:gd name="T21" fmla="*/ 60 h 361"/>
                  <a:gd name="T22" fmla="*/ 267 w 412"/>
                  <a:gd name="T23" fmla="*/ 88 h 361"/>
                  <a:gd name="T24" fmla="*/ 255 w 412"/>
                  <a:gd name="T25" fmla="*/ 102 h 361"/>
                  <a:gd name="T26" fmla="*/ 248 w 412"/>
                  <a:gd name="T27" fmla="*/ 111 h 361"/>
                  <a:gd name="T28" fmla="*/ 245 w 412"/>
                  <a:gd name="T29" fmla="*/ 115 h 361"/>
                  <a:gd name="T30" fmla="*/ 238 w 412"/>
                  <a:gd name="T31" fmla="*/ 114 h 361"/>
                  <a:gd name="T32" fmla="*/ 235 w 412"/>
                  <a:gd name="T33" fmla="*/ 108 h 361"/>
                  <a:gd name="T34" fmla="*/ 245 w 412"/>
                  <a:gd name="T35" fmla="*/ 65 h 361"/>
                  <a:gd name="T36" fmla="*/ 222 w 412"/>
                  <a:gd name="T37" fmla="*/ 6 h 361"/>
                  <a:gd name="T38" fmla="*/ 194 w 412"/>
                  <a:gd name="T39" fmla="*/ 3 h 361"/>
                  <a:gd name="T40" fmla="*/ 183 w 412"/>
                  <a:gd name="T41" fmla="*/ 11 h 361"/>
                  <a:gd name="T42" fmla="*/ 162 w 412"/>
                  <a:gd name="T43" fmla="*/ 21 h 361"/>
                  <a:gd name="T44" fmla="*/ 124 w 412"/>
                  <a:gd name="T45" fmla="*/ 17 h 361"/>
                  <a:gd name="T46" fmla="*/ 98 w 412"/>
                  <a:gd name="T47" fmla="*/ 34 h 361"/>
                  <a:gd name="T48" fmla="*/ 104 w 412"/>
                  <a:gd name="T49" fmla="*/ 99 h 361"/>
                  <a:gd name="T50" fmla="*/ 161 w 412"/>
                  <a:gd name="T51" fmla="*/ 136 h 361"/>
                  <a:gd name="T52" fmla="*/ 82 w 412"/>
                  <a:gd name="T53" fmla="*/ 99 h 361"/>
                  <a:gd name="T54" fmla="*/ 46 w 412"/>
                  <a:gd name="T55" fmla="*/ 89 h 361"/>
                  <a:gd name="T56" fmla="*/ 34 w 412"/>
                  <a:gd name="T57" fmla="*/ 114 h 361"/>
                  <a:gd name="T58" fmla="*/ 8 w 412"/>
                  <a:gd name="T59" fmla="*/ 143 h 361"/>
                  <a:gd name="T60" fmla="*/ 3 w 412"/>
                  <a:gd name="T61" fmla="*/ 179 h 361"/>
                  <a:gd name="T62" fmla="*/ 9 w 412"/>
                  <a:gd name="T63" fmla="*/ 199 h 361"/>
                  <a:gd name="T64" fmla="*/ 21 w 412"/>
                  <a:gd name="T65" fmla="*/ 206 h 361"/>
                  <a:gd name="T66" fmla="*/ 68 w 412"/>
                  <a:gd name="T67" fmla="*/ 213 h 361"/>
                  <a:gd name="T68" fmla="*/ 78 w 412"/>
                  <a:gd name="T69" fmla="*/ 228 h 361"/>
                  <a:gd name="T70" fmla="*/ 99 w 412"/>
                  <a:gd name="T71" fmla="*/ 231 h 361"/>
                  <a:gd name="T72" fmla="*/ 100 w 412"/>
                  <a:gd name="T73" fmla="*/ 230 h 361"/>
                  <a:gd name="T74" fmla="*/ 57 w 412"/>
                  <a:gd name="T75" fmla="*/ 265 h 361"/>
                  <a:gd name="T76" fmla="*/ 68 w 412"/>
                  <a:gd name="T77" fmla="*/ 308 h 361"/>
                  <a:gd name="T78" fmla="*/ 97 w 412"/>
                  <a:gd name="T79" fmla="*/ 317 h 361"/>
                  <a:gd name="T80" fmla="*/ 100 w 412"/>
                  <a:gd name="T81" fmla="*/ 328 h 361"/>
                  <a:gd name="T82" fmla="*/ 121 w 412"/>
                  <a:gd name="T83" fmla="*/ 334 h 361"/>
                  <a:gd name="T84" fmla="*/ 154 w 412"/>
                  <a:gd name="T85" fmla="*/ 325 h 361"/>
                  <a:gd name="T86" fmla="*/ 189 w 412"/>
                  <a:gd name="T87" fmla="*/ 335 h 361"/>
                  <a:gd name="T88" fmla="*/ 239 w 412"/>
                  <a:gd name="T89" fmla="*/ 345 h 361"/>
                  <a:gd name="T90" fmla="*/ 251 w 412"/>
                  <a:gd name="T91" fmla="*/ 336 h 361"/>
                  <a:gd name="T92" fmla="*/ 264 w 412"/>
                  <a:gd name="T93" fmla="*/ 331 h 361"/>
                  <a:gd name="T94" fmla="*/ 275 w 412"/>
                  <a:gd name="T95" fmla="*/ 314 h 361"/>
                  <a:gd name="T96" fmla="*/ 265 w 412"/>
                  <a:gd name="T97" fmla="*/ 283 h 361"/>
                  <a:gd name="T98" fmla="*/ 256 w 412"/>
                  <a:gd name="T99" fmla="*/ 268 h 361"/>
                  <a:gd name="T100" fmla="*/ 250 w 412"/>
                  <a:gd name="T101" fmla="*/ 249 h 361"/>
                  <a:gd name="T102" fmla="*/ 292 w 412"/>
                  <a:gd name="T103" fmla="*/ 296 h 361"/>
                  <a:gd name="T104" fmla="*/ 347 w 412"/>
                  <a:gd name="T105" fmla="*/ 300 h 361"/>
                  <a:gd name="T106" fmla="*/ 365 w 412"/>
                  <a:gd name="T107" fmla="*/ 282 h 361"/>
                  <a:gd name="T108" fmla="*/ 368 w 412"/>
                  <a:gd name="T109" fmla="*/ 271 h 361"/>
                  <a:gd name="T110" fmla="*/ 370 w 412"/>
                  <a:gd name="T111" fmla="*/ 268 h 361"/>
                  <a:gd name="T112" fmla="*/ 375 w 412"/>
                  <a:gd name="T113" fmla="*/ 265 h 361"/>
                  <a:gd name="T114" fmla="*/ 389 w 412"/>
                  <a:gd name="T115" fmla="*/ 228 h 361"/>
                  <a:gd name="T116" fmla="*/ 409 w 412"/>
                  <a:gd name="T117" fmla="*/ 208 h 361"/>
                  <a:gd name="T118" fmla="*/ 398 w 412"/>
                  <a:gd name="T119" fmla="*/ 185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12" h="361">
                    <a:moveTo>
                      <a:pt x="398" y="185"/>
                    </a:moveTo>
                    <a:cubicBezTo>
                      <a:pt x="387" y="180"/>
                      <a:pt x="374" y="177"/>
                      <a:pt x="362" y="177"/>
                    </a:cubicBezTo>
                    <a:cubicBezTo>
                      <a:pt x="349" y="176"/>
                      <a:pt x="334" y="182"/>
                      <a:pt x="321" y="178"/>
                    </a:cubicBezTo>
                    <a:cubicBezTo>
                      <a:pt x="340" y="169"/>
                      <a:pt x="373" y="173"/>
                      <a:pt x="381" y="150"/>
                    </a:cubicBezTo>
                    <a:cubicBezTo>
                      <a:pt x="384" y="142"/>
                      <a:pt x="383" y="133"/>
                      <a:pt x="377" y="128"/>
                    </a:cubicBezTo>
                    <a:cubicBezTo>
                      <a:pt x="374" y="125"/>
                      <a:pt x="370" y="124"/>
                      <a:pt x="366" y="123"/>
                    </a:cubicBezTo>
                    <a:cubicBezTo>
                      <a:pt x="364" y="123"/>
                      <a:pt x="361" y="122"/>
                      <a:pt x="359" y="121"/>
                    </a:cubicBezTo>
                    <a:cubicBezTo>
                      <a:pt x="353" y="119"/>
                      <a:pt x="353" y="113"/>
                      <a:pt x="352" y="108"/>
                    </a:cubicBezTo>
                    <a:cubicBezTo>
                      <a:pt x="350" y="93"/>
                      <a:pt x="350" y="77"/>
                      <a:pt x="346" y="63"/>
                    </a:cubicBezTo>
                    <a:cubicBezTo>
                      <a:pt x="344" y="54"/>
                      <a:pt x="337" y="44"/>
                      <a:pt x="327" y="44"/>
                    </a:cubicBezTo>
                    <a:cubicBezTo>
                      <a:pt x="316" y="44"/>
                      <a:pt x="305" y="54"/>
                      <a:pt x="297" y="60"/>
                    </a:cubicBezTo>
                    <a:cubicBezTo>
                      <a:pt x="286" y="69"/>
                      <a:pt x="276" y="78"/>
                      <a:pt x="267" y="88"/>
                    </a:cubicBezTo>
                    <a:cubicBezTo>
                      <a:pt x="263" y="93"/>
                      <a:pt x="259" y="97"/>
                      <a:pt x="255" y="102"/>
                    </a:cubicBezTo>
                    <a:cubicBezTo>
                      <a:pt x="253" y="105"/>
                      <a:pt x="250" y="108"/>
                      <a:pt x="248" y="111"/>
                    </a:cubicBezTo>
                    <a:cubicBezTo>
                      <a:pt x="247" y="112"/>
                      <a:pt x="246" y="114"/>
                      <a:pt x="245" y="115"/>
                    </a:cubicBezTo>
                    <a:cubicBezTo>
                      <a:pt x="243" y="117"/>
                      <a:pt x="241" y="117"/>
                      <a:pt x="238" y="114"/>
                    </a:cubicBezTo>
                    <a:cubicBezTo>
                      <a:pt x="235" y="113"/>
                      <a:pt x="234" y="111"/>
                      <a:pt x="235" y="108"/>
                    </a:cubicBezTo>
                    <a:cubicBezTo>
                      <a:pt x="238" y="94"/>
                      <a:pt x="243" y="80"/>
                      <a:pt x="245" y="65"/>
                    </a:cubicBezTo>
                    <a:cubicBezTo>
                      <a:pt x="248" y="44"/>
                      <a:pt x="243" y="17"/>
                      <a:pt x="222" y="6"/>
                    </a:cubicBezTo>
                    <a:cubicBezTo>
                      <a:pt x="214" y="1"/>
                      <a:pt x="203" y="0"/>
                      <a:pt x="194" y="3"/>
                    </a:cubicBezTo>
                    <a:cubicBezTo>
                      <a:pt x="190" y="5"/>
                      <a:pt x="186" y="7"/>
                      <a:pt x="183" y="11"/>
                    </a:cubicBezTo>
                    <a:cubicBezTo>
                      <a:pt x="177" y="17"/>
                      <a:pt x="171" y="21"/>
                      <a:pt x="162" y="21"/>
                    </a:cubicBezTo>
                    <a:cubicBezTo>
                      <a:pt x="149" y="20"/>
                      <a:pt x="138" y="15"/>
                      <a:pt x="124" y="17"/>
                    </a:cubicBezTo>
                    <a:cubicBezTo>
                      <a:pt x="114" y="20"/>
                      <a:pt x="104" y="26"/>
                      <a:pt x="98" y="34"/>
                    </a:cubicBezTo>
                    <a:cubicBezTo>
                      <a:pt x="82" y="54"/>
                      <a:pt x="86" y="82"/>
                      <a:pt x="104" y="99"/>
                    </a:cubicBezTo>
                    <a:cubicBezTo>
                      <a:pt x="121" y="114"/>
                      <a:pt x="144" y="121"/>
                      <a:pt x="161" y="136"/>
                    </a:cubicBezTo>
                    <a:cubicBezTo>
                      <a:pt x="131" y="144"/>
                      <a:pt x="105" y="113"/>
                      <a:pt x="82" y="99"/>
                    </a:cubicBezTo>
                    <a:cubicBezTo>
                      <a:pt x="72" y="92"/>
                      <a:pt x="59" y="87"/>
                      <a:pt x="46" y="89"/>
                    </a:cubicBezTo>
                    <a:cubicBezTo>
                      <a:pt x="32" y="91"/>
                      <a:pt x="34" y="103"/>
                      <a:pt x="34" y="114"/>
                    </a:cubicBezTo>
                    <a:cubicBezTo>
                      <a:pt x="34" y="130"/>
                      <a:pt x="17" y="133"/>
                      <a:pt x="8" y="143"/>
                    </a:cubicBezTo>
                    <a:cubicBezTo>
                      <a:pt x="0" y="153"/>
                      <a:pt x="0" y="167"/>
                      <a:pt x="3" y="179"/>
                    </a:cubicBezTo>
                    <a:cubicBezTo>
                      <a:pt x="4" y="186"/>
                      <a:pt x="6" y="193"/>
                      <a:pt x="9" y="199"/>
                    </a:cubicBezTo>
                    <a:cubicBezTo>
                      <a:pt x="12" y="204"/>
                      <a:pt x="16" y="206"/>
                      <a:pt x="21" y="206"/>
                    </a:cubicBezTo>
                    <a:cubicBezTo>
                      <a:pt x="36" y="205"/>
                      <a:pt x="59" y="195"/>
                      <a:pt x="68" y="213"/>
                    </a:cubicBezTo>
                    <a:cubicBezTo>
                      <a:pt x="71" y="219"/>
                      <a:pt x="71" y="225"/>
                      <a:pt x="78" y="228"/>
                    </a:cubicBezTo>
                    <a:cubicBezTo>
                      <a:pt x="84" y="232"/>
                      <a:pt x="92" y="231"/>
                      <a:pt x="99" y="231"/>
                    </a:cubicBezTo>
                    <a:cubicBezTo>
                      <a:pt x="99" y="231"/>
                      <a:pt x="99" y="230"/>
                      <a:pt x="100" y="230"/>
                    </a:cubicBezTo>
                    <a:cubicBezTo>
                      <a:pt x="85" y="240"/>
                      <a:pt x="67" y="249"/>
                      <a:pt x="57" y="265"/>
                    </a:cubicBezTo>
                    <a:cubicBezTo>
                      <a:pt x="47" y="282"/>
                      <a:pt x="51" y="298"/>
                      <a:pt x="68" y="308"/>
                    </a:cubicBezTo>
                    <a:cubicBezTo>
                      <a:pt x="75" y="311"/>
                      <a:pt x="86" y="316"/>
                      <a:pt x="97" y="317"/>
                    </a:cubicBezTo>
                    <a:cubicBezTo>
                      <a:pt x="96" y="321"/>
                      <a:pt x="97" y="325"/>
                      <a:pt x="100" y="328"/>
                    </a:cubicBezTo>
                    <a:cubicBezTo>
                      <a:pt x="105" y="334"/>
                      <a:pt x="113" y="336"/>
                      <a:pt x="121" y="334"/>
                    </a:cubicBezTo>
                    <a:cubicBezTo>
                      <a:pt x="132" y="332"/>
                      <a:pt x="142" y="326"/>
                      <a:pt x="154" y="325"/>
                    </a:cubicBezTo>
                    <a:cubicBezTo>
                      <a:pt x="166" y="325"/>
                      <a:pt x="179" y="328"/>
                      <a:pt x="189" y="335"/>
                    </a:cubicBezTo>
                    <a:cubicBezTo>
                      <a:pt x="204" y="344"/>
                      <a:pt x="222" y="361"/>
                      <a:pt x="239" y="345"/>
                    </a:cubicBezTo>
                    <a:cubicBezTo>
                      <a:pt x="243" y="342"/>
                      <a:pt x="246" y="338"/>
                      <a:pt x="251" y="336"/>
                    </a:cubicBezTo>
                    <a:cubicBezTo>
                      <a:pt x="255" y="334"/>
                      <a:pt x="260" y="333"/>
                      <a:pt x="264" y="331"/>
                    </a:cubicBezTo>
                    <a:cubicBezTo>
                      <a:pt x="271" y="328"/>
                      <a:pt x="275" y="322"/>
                      <a:pt x="275" y="314"/>
                    </a:cubicBezTo>
                    <a:cubicBezTo>
                      <a:pt x="275" y="304"/>
                      <a:pt x="270" y="292"/>
                      <a:pt x="265" y="283"/>
                    </a:cubicBezTo>
                    <a:cubicBezTo>
                      <a:pt x="262" y="278"/>
                      <a:pt x="259" y="273"/>
                      <a:pt x="256" y="268"/>
                    </a:cubicBezTo>
                    <a:cubicBezTo>
                      <a:pt x="252" y="264"/>
                      <a:pt x="246" y="255"/>
                      <a:pt x="250" y="249"/>
                    </a:cubicBezTo>
                    <a:cubicBezTo>
                      <a:pt x="261" y="267"/>
                      <a:pt x="274" y="284"/>
                      <a:pt x="292" y="296"/>
                    </a:cubicBezTo>
                    <a:cubicBezTo>
                      <a:pt x="308" y="306"/>
                      <a:pt x="330" y="310"/>
                      <a:pt x="347" y="300"/>
                    </a:cubicBezTo>
                    <a:cubicBezTo>
                      <a:pt x="355" y="296"/>
                      <a:pt x="361" y="290"/>
                      <a:pt x="365" y="282"/>
                    </a:cubicBezTo>
                    <a:cubicBezTo>
                      <a:pt x="367" y="278"/>
                      <a:pt x="367" y="274"/>
                      <a:pt x="368" y="271"/>
                    </a:cubicBezTo>
                    <a:cubicBezTo>
                      <a:pt x="369" y="268"/>
                      <a:pt x="367" y="269"/>
                      <a:pt x="370" y="268"/>
                    </a:cubicBezTo>
                    <a:cubicBezTo>
                      <a:pt x="372" y="267"/>
                      <a:pt x="374" y="266"/>
                      <a:pt x="375" y="265"/>
                    </a:cubicBezTo>
                    <a:cubicBezTo>
                      <a:pt x="388" y="258"/>
                      <a:pt x="393" y="242"/>
                      <a:pt x="389" y="228"/>
                    </a:cubicBezTo>
                    <a:cubicBezTo>
                      <a:pt x="397" y="224"/>
                      <a:pt x="406" y="218"/>
                      <a:pt x="409" y="208"/>
                    </a:cubicBezTo>
                    <a:cubicBezTo>
                      <a:pt x="412" y="198"/>
                      <a:pt x="407" y="190"/>
                      <a:pt x="398" y="185"/>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61" name="Freeform 86"/>
              <p:cNvSpPr>
                <a:spLocks/>
              </p:cNvSpPr>
              <p:nvPr/>
            </p:nvSpPr>
            <p:spPr bwMode="auto">
              <a:xfrm>
                <a:off x="8670925" y="4529138"/>
                <a:ext cx="723900" cy="635000"/>
              </a:xfrm>
              <a:custGeom>
                <a:avLst/>
                <a:gdLst>
                  <a:gd name="T0" fmla="*/ 267 w 277"/>
                  <a:gd name="T1" fmla="*/ 124 h 243"/>
                  <a:gd name="T2" fmla="*/ 243 w 277"/>
                  <a:gd name="T3" fmla="*/ 119 h 243"/>
                  <a:gd name="T4" fmla="*/ 216 w 277"/>
                  <a:gd name="T5" fmla="*/ 119 h 243"/>
                  <a:gd name="T6" fmla="*/ 256 w 277"/>
                  <a:gd name="T7" fmla="*/ 100 h 243"/>
                  <a:gd name="T8" fmla="*/ 253 w 277"/>
                  <a:gd name="T9" fmla="*/ 86 h 243"/>
                  <a:gd name="T10" fmla="*/ 246 w 277"/>
                  <a:gd name="T11" fmla="*/ 83 h 243"/>
                  <a:gd name="T12" fmla="*/ 241 w 277"/>
                  <a:gd name="T13" fmla="*/ 82 h 243"/>
                  <a:gd name="T14" fmla="*/ 237 w 277"/>
                  <a:gd name="T15" fmla="*/ 72 h 243"/>
                  <a:gd name="T16" fmla="*/ 233 w 277"/>
                  <a:gd name="T17" fmla="*/ 42 h 243"/>
                  <a:gd name="T18" fmla="*/ 219 w 277"/>
                  <a:gd name="T19" fmla="*/ 30 h 243"/>
                  <a:gd name="T20" fmla="*/ 199 w 277"/>
                  <a:gd name="T21" fmla="*/ 40 h 243"/>
                  <a:gd name="T22" fmla="*/ 179 w 277"/>
                  <a:gd name="T23" fmla="*/ 59 h 243"/>
                  <a:gd name="T24" fmla="*/ 171 w 277"/>
                  <a:gd name="T25" fmla="*/ 68 h 243"/>
                  <a:gd name="T26" fmla="*/ 167 w 277"/>
                  <a:gd name="T27" fmla="*/ 74 h 243"/>
                  <a:gd name="T28" fmla="*/ 164 w 277"/>
                  <a:gd name="T29" fmla="*/ 77 h 243"/>
                  <a:gd name="T30" fmla="*/ 160 w 277"/>
                  <a:gd name="T31" fmla="*/ 77 h 243"/>
                  <a:gd name="T32" fmla="*/ 158 w 277"/>
                  <a:gd name="T33" fmla="*/ 73 h 243"/>
                  <a:gd name="T34" fmla="*/ 164 w 277"/>
                  <a:gd name="T35" fmla="*/ 44 h 243"/>
                  <a:gd name="T36" fmla="*/ 149 w 277"/>
                  <a:gd name="T37" fmla="*/ 4 h 243"/>
                  <a:gd name="T38" fmla="*/ 131 w 277"/>
                  <a:gd name="T39" fmla="*/ 2 h 243"/>
                  <a:gd name="T40" fmla="*/ 123 w 277"/>
                  <a:gd name="T41" fmla="*/ 7 h 243"/>
                  <a:gd name="T42" fmla="*/ 109 w 277"/>
                  <a:gd name="T43" fmla="*/ 14 h 243"/>
                  <a:gd name="T44" fmla="*/ 84 w 277"/>
                  <a:gd name="T45" fmla="*/ 12 h 243"/>
                  <a:gd name="T46" fmla="*/ 66 w 277"/>
                  <a:gd name="T47" fmla="*/ 23 h 243"/>
                  <a:gd name="T48" fmla="*/ 70 w 277"/>
                  <a:gd name="T49" fmla="*/ 66 h 243"/>
                  <a:gd name="T50" fmla="*/ 108 w 277"/>
                  <a:gd name="T51" fmla="*/ 91 h 243"/>
                  <a:gd name="T52" fmla="*/ 55 w 277"/>
                  <a:gd name="T53" fmla="*/ 66 h 243"/>
                  <a:gd name="T54" fmla="*/ 31 w 277"/>
                  <a:gd name="T55" fmla="*/ 59 h 243"/>
                  <a:gd name="T56" fmla="*/ 23 w 277"/>
                  <a:gd name="T57" fmla="*/ 77 h 243"/>
                  <a:gd name="T58" fmla="*/ 6 w 277"/>
                  <a:gd name="T59" fmla="*/ 96 h 243"/>
                  <a:gd name="T60" fmla="*/ 2 w 277"/>
                  <a:gd name="T61" fmla="*/ 120 h 243"/>
                  <a:gd name="T62" fmla="*/ 6 w 277"/>
                  <a:gd name="T63" fmla="*/ 134 h 243"/>
                  <a:gd name="T64" fmla="*/ 14 w 277"/>
                  <a:gd name="T65" fmla="*/ 138 h 243"/>
                  <a:gd name="T66" fmla="*/ 46 w 277"/>
                  <a:gd name="T67" fmla="*/ 143 h 243"/>
                  <a:gd name="T68" fmla="*/ 52 w 277"/>
                  <a:gd name="T69" fmla="*/ 153 h 243"/>
                  <a:gd name="T70" fmla="*/ 66 w 277"/>
                  <a:gd name="T71" fmla="*/ 155 h 243"/>
                  <a:gd name="T72" fmla="*/ 81 w 277"/>
                  <a:gd name="T73" fmla="*/ 150 h 243"/>
                  <a:gd name="T74" fmla="*/ 96 w 277"/>
                  <a:gd name="T75" fmla="*/ 142 h 243"/>
                  <a:gd name="T76" fmla="*/ 55 w 277"/>
                  <a:gd name="T77" fmla="*/ 181 h 243"/>
                  <a:gd name="T78" fmla="*/ 47 w 277"/>
                  <a:gd name="T79" fmla="*/ 202 h 243"/>
                  <a:gd name="T80" fmla="*/ 65 w 277"/>
                  <a:gd name="T81" fmla="*/ 211 h 243"/>
                  <a:gd name="T82" fmla="*/ 67 w 277"/>
                  <a:gd name="T83" fmla="*/ 220 h 243"/>
                  <a:gd name="T84" fmla="*/ 81 w 277"/>
                  <a:gd name="T85" fmla="*/ 224 h 243"/>
                  <a:gd name="T86" fmla="*/ 103 w 277"/>
                  <a:gd name="T87" fmla="*/ 218 h 243"/>
                  <a:gd name="T88" fmla="*/ 127 w 277"/>
                  <a:gd name="T89" fmla="*/ 225 h 243"/>
                  <a:gd name="T90" fmla="*/ 161 w 277"/>
                  <a:gd name="T91" fmla="*/ 232 h 243"/>
                  <a:gd name="T92" fmla="*/ 169 w 277"/>
                  <a:gd name="T93" fmla="*/ 225 h 243"/>
                  <a:gd name="T94" fmla="*/ 177 w 277"/>
                  <a:gd name="T95" fmla="*/ 222 h 243"/>
                  <a:gd name="T96" fmla="*/ 185 w 277"/>
                  <a:gd name="T97" fmla="*/ 211 h 243"/>
                  <a:gd name="T98" fmla="*/ 178 w 277"/>
                  <a:gd name="T99" fmla="*/ 190 h 243"/>
                  <a:gd name="T100" fmla="*/ 172 w 277"/>
                  <a:gd name="T101" fmla="*/ 180 h 243"/>
                  <a:gd name="T102" fmla="*/ 168 w 277"/>
                  <a:gd name="T103" fmla="*/ 167 h 243"/>
                  <a:gd name="T104" fmla="*/ 196 w 277"/>
                  <a:gd name="T105" fmla="*/ 198 h 243"/>
                  <a:gd name="T106" fmla="*/ 233 w 277"/>
                  <a:gd name="T107" fmla="*/ 202 h 243"/>
                  <a:gd name="T108" fmla="*/ 245 w 277"/>
                  <a:gd name="T109" fmla="*/ 189 h 243"/>
                  <a:gd name="T110" fmla="*/ 247 w 277"/>
                  <a:gd name="T111" fmla="*/ 182 h 243"/>
                  <a:gd name="T112" fmla="*/ 249 w 277"/>
                  <a:gd name="T113" fmla="*/ 180 h 243"/>
                  <a:gd name="T114" fmla="*/ 252 w 277"/>
                  <a:gd name="T115" fmla="*/ 178 h 243"/>
                  <a:gd name="T116" fmla="*/ 261 w 277"/>
                  <a:gd name="T117" fmla="*/ 153 h 243"/>
                  <a:gd name="T118" fmla="*/ 275 w 277"/>
                  <a:gd name="T119" fmla="*/ 140 h 243"/>
                  <a:gd name="T120" fmla="*/ 267 w 277"/>
                  <a:gd name="T121" fmla="*/ 124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7" h="243">
                    <a:moveTo>
                      <a:pt x="267" y="124"/>
                    </a:moveTo>
                    <a:cubicBezTo>
                      <a:pt x="260" y="121"/>
                      <a:pt x="251" y="119"/>
                      <a:pt x="243" y="119"/>
                    </a:cubicBezTo>
                    <a:cubicBezTo>
                      <a:pt x="234" y="118"/>
                      <a:pt x="224" y="122"/>
                      <a:pt x="216" y="119"/>
                    </a:cubicBezTo>
                    <a:cubicBezTo>
                      <a:pt x="229" y="113"/>
                      <a:pt x="250" y="116"/>
                      <a:pt x="256" y="100"/>
                    </a:cubicBezTo>
                    <a:cubicBezTo>
                      <a:pt x="258" y="96"/>
                      <a:pt x="257" y="89"/>
                      <a:pt x="253" y="86"/>
                    </a:cubicBezTo>
                    <a:cubicBezTo>
                      <a:pt x="251" y="84"/>
                      <a:pt x="248" y="83"/>
                      <a:pt x="246" y="83"/>
                    </a:cubicBezTo>
                    <a:cubicBezTo>
                      <a:pt x="244" y="82"/>
                      <a:pt x="242" y="82"/>
                      <a:pt x="241" y="82"/>
                    </a:cubicBezTo>
                    <a:cubicBezTo>
                      <a:pt x="237" y="80"/>
                      <a:pt x="237" y="76"/>
                      <a:pt x="237" y="72"/>
                    </a:cubicBezTo>
                    <a:cubicBezTo>
                      <a:pt x="235" y="63"/>
                      <a:pt x="235" y="52"/>
                      <a:pt x="233" y="42"/>
                    </a:cubicBezTo>
                    <a:cubicBezTo>
                      <a:pt x="231" y="36"/>
                      <a:pt x="226" y="30"/>
                      <a:pt x="219" y="30"/>
                    </a:cubicBezTo>
                    <a:cubicBezTo>
                      <a:pt x="212" y="29"/>
                      <a:pt x="205" y="36"/>
                      <a:pt x="199" y="40"/>
                    </a:cubicBezTo>
                    <a:cubicBezTo>
                      <a:pt x="192" y="46"/>
                      <a:pt x="185" y="52"/>
                      <a:pt x="179" y="59"/>
                    </a:cubicBezTo>
                    <a:cubicBezTo>
                      <a:pt x="176" y="62"/>
                      <a:pt x="174" y="65"/>
                      <a:pt x="171" y="68"/>
                    </a:cubicBezTo>
                    <a:cubicBezTo>
                      <a:pt x="170" y="70"/>
                      <a:pt x="168" y="72"/>
                      <a:pt x="167" y="74"/>
                    </a:cubicBezTo>
                    <a:cubicBezTo>
                      <a:pt x="166" y="75"/>
                      <a:pt x="165" y="76"/>
                      <a:pt x="164" y="77"/>
                    </a:cubicBezTo>
                    <a:cubicBezTo>
                      <a:pt x="163" y="79"/>
                      <a:pt x="162" y="79"/>
                      <a:pt x="160" y="77"/>
                    </a:cubicBezTo>
                    <a:cubicBezTo>
                      <a:pt x="158" y="76"/>
                      <a:pt x="157" y="75"/>
                      <a:pt x="158" y="73"/>
                    </a:cubicBezTo>
                    <a:cubicBezTo>
                      <a:pt x="160" y="63"/>
                      <a:pt x="163" y="54"/>
                      <a:pt x="164" y="44"/>
                    </a:cubicBezTo>
                    <a:cubicBezTo>
                      <a:pt x="166" y="29"/>
                      <a:pt x="163" y="11"/>
                      <a:pt x="149" y="4"/>
                    </a:cubicBezTo>
                    <a:cubicBezTo>
                      <a:pt x="144" y="1"/>
                      <a:pt x="137" y="0"/>
                      <a:pt x="131" y="2"/>
                    </a:cubicBezTo>
                    <a:cubicBezTo>
                      <a:pt x="128" y="3"/>
                      <a:pt x="125" y="5"/>
                      <a:pt x="123" y="7"/>
                    </a:cubicBezTo>
                    <a:cubicBezTo>
                      <a:pt x="119" y="11"/>
                      <a:pt x="115" y="14"/>
                      <a:pt x="109" y="14"/>
                    </a:cubicBezTo>
                    <a:cubicBezTo>
                      <a:pt x="100" y="13"/>
                      <a:pt x="92" y="10"/>
                      <a:pt x="84" y="12"/>
                    </a:cubicBezTo>
                    <a:cubicBezTo>
                      <a:pt x="77" y="13"/>
                      <a:pt x="70" y="17"/>
                      <a:pt x="66" y="23"/>
                    </a:cubicBezTo>
                    <a:cubicBezTo>
                      <a:pt x="55" y="36"/>
                      <a:pt x="58" y="55"/>
                      <a:pt x="70" y="66"/>
                    </a:cubicBezTo>
                    <a:cubicBezTo>
                      <a:pt x="81" y="77"/>
                      <a:pt x="96" y="82"/>
                      <a:pt x="108" y="91"/>
                    </a:cubicBezTo>
                    <a:cubicBezTo>
                      <a:pt x="88" y="97"/>
                      <a:pt x="70" y="76"/>
                      <a:pt x="55" y="66"/>
                    </a:cubicBezTo>
                    <a:cubicBezTo>
                      <a:pt x="48" y="62"/>
                      <a:pt x="39" y="58"/>
                      <a:pt x="31" y="59"/>
                    </a:cubicBezTo>
                    <a:cubicBezTo>
                      <a:pt x="22" y="61"/>
                      <a:pt x="23" y="69"/>
                      <a:pt x="23" y="77"/>
                    </a:cubicBezTo>
                    <a:cubicBezTo>
                      <a:pt x="23" y="88"/>
                      <a:pt x="11" y="89"/>
                      <a:pt x="6" y="96"/>
                    </a:cubicBezTo>
                    <a:cubicBezTo>
                      <a:pt x="0" y="103"/>
                      <a:pt x="0" y="112"/>
                      <a:pt x="2" y="120"/>
                    </a:cubicBezTo>
                    <a:cubicBezTo>
                      <a:pt x="3" y="125"/>
                      <a:pt x="4" y="130"/>
                      <a:pt x="6" y="134"/>
                    </a:cubicBezTo>
                    <a:cubicBezTo>
                      <a:pt x="8" y="137"/>
                      <a:pt x="10" y="139"/>
                      <a:pt x="14" y="138"/>
                    </a:cubicBezTo>
                    <a:cubicBezTo>
                      <a:pt x="24" y="138"/>
                      <a:pt x="40" y="131"/>
                      <a:pt x="46" y="143"/>
                    </a:cubicBezTo>
                    <a:cubicBezTo>
                      <a:pt x="48" y="147"/>
                      <a:pt x="48" y="151"/>
                      <a:pt x="52" y="153"/>
                    </a:cubicBezTo>
                    <a:cubicBezTo>
                      <a:pt x="56" y="156"/>
                      <a:pt x="62" y="155"/>
                      <a:pt x="66" y="155"/>
                    </a:cubicBezTo>
                    <a:cubicBezTo>
                      <a:pt x="71" y="154"/>
                      <a:pt x="76" y="153"/>
                      <a:pt x="81" y="150"/>
                    </a:cubicBezTo>
                    <a:cubicBezTo>
                      <a:pt x="86" y="147"/>
                      <a:pt x="90" y="142"/>
                      <a:pt x="96" y="142"/>
                    </a:cubicBezTo>
                    <a:cubicBezTo>
                      <a:pt x="87" y="159"/>
                      <a:pt x="68" y="168"/>
                      <a:pt x="55" y="181"/>
                    </a:cubicBezTo>
                    <a:cubicBezTo>
                      <a:pt x="49" y="186"/>
                      <a:pt x="43" y="195"/>
                      <a:pt x="47" y="202"/>
                    </a:cubicBezTo>
                    <a:cubicBezTo>
                      <a:pt x="51" y="208"/>
                      <a:pt x="59" y="210"/>
                      <a:pt x="65" y="211"/>
                    </a:cubicBezTo>
                    <a:cubicBezTo>
                      <a:pt x="64" y="214"/>
                      <a:pt x="65" y="217"/>
                      <a:pt x="67" y="220"/>
                    </a:cubicBezTo>
                    <a:cubicBezTo>
                      <a:pt x="71" y="224"/>
                      <a:pt x="76" y="225"/>
                      <a:pt x="81" y="224"/>
                    </a:cubicBezTo>
                    <a:cubicBezTo>
                      <a:pt x="89" y="223"/>
                      <a:pt x="95" y="219"/>
                      <a:pt x="103" y="218"/>
                    </a:cubicBezTo>
                    <a:cubicBezTo>
                      <a:pt x="112" y="218"/>
                      <a:pt x="120" y="220"/>
                      <a:pt x="127" y="225"/>
                    </a:cubicBezTo>
                    <a:cubicBezTo>
                      <a:pt x="137" y="231"/>
                      <a:pt x="149" y="243"/>
                      <a:pt x="161" y="232"/>
                    </a:cubicBezTo>
                    <a:cubicBezTo>
                      <a:pt x="163" y="230"/>
                      <a:pt x="165" y="227"/>
                      <a:pt x="169" y="225"/>
                    </a:cubicBezTo>
                    <a:cubicBezTo>
                      <a:pt x="171" y="224"/>
                      <a:pt x="174" y="223"/>
                      <a:pt x="177" y="222"/>
                    </a:cubicBezTo>
                    <a:cubicBezTo>
                      <a:pt x="182" y="220"/>
                      <a:pt x="185" y="216"/>
                      <a:pt x="185" y="211"/>
                    </a:cubicBezTo>
                    <a:cubicBezTo>
                      <a:pt x="185" y="204"/>
                      <a:pt x="181" y="196"/>
                      <a:pt x="178" y="190"/>
                    </a:cubicBezTo>
                    <a:cubicBezTo>
                      <a:pt x="176" y="187"/>
                      <a:pt x="174" y="183"/>
                      <a:pt x="172" y="180"/>
                    </a:cubicBezTo>
                    <a:cubicBezTo>
                      <a:pt x="169" y="177"/>
                      <a:pt x="165" y="172"/>
                      <a:pt x="168" y="167"/>
                    </a:cubicBezTo>
                    <a:cubicBezTo>
                      <a:pt x="176" y="179"/>
                      <a:pt x="184" y="191"/>
                      <a:pt x="196" y="198"/>
                    </a:cubicBezTo>
                    <a:cubicBezTo>
                      <a:pt x="207" y="205"/>
                      <a:pt x="221" y="208"/>
                      <a:pt x="233" y="202"/>
                    </a:cubicBezTo>
                    <a:cubicBezTo>
                      <a:pt x="238" y="199"/>
                      <a:pt x="243" y="195"/>
                      <a:pt x="245" y="189"/>
                    </a:cubicBezTo>
                    <a:cubicBezTo>
                      <a:pt x="246" y="187"/>
                      <a:pt x="246" y="184"/>
                      <a:pt x="247" y="182"/>
                    </a:cubicBezTo>
                    <a:cubicBezTo>
                      <a:pt x="248" y="180"/>
                      <a:pt x="247" y="181"/>
                      <a:pt x="249" y="180"/>
                    </a:cubicBezTo>
                    <a:cubicBezTo>
                      <a:pt x="250" y="179"/>
                      <a:pt x="251" y="179"/>
                      <a:pt x="252" y="178"/>
                    </a:cubicBezTo>
                    <a:cubicBezTo>
                      <a:pt x="260" y="173"/>
                      <a:pt x="264" y="162"/>
                      <a:pt x="261" y="153"/>
                    </a:cubicBezTo>
                    <a:cubicBezTo>
                      <a:pt x="267" y="150"/>
                      <a:pt x="273" y="146"/>
                      <a:pt x="275" y="140"/>
                    </a:cubicBezTo>
                    <a:cubicBezTo>
                      <a:pt x="277" y="133"/>
                      <a:pt x="273" y="127"/>
                      <a:pt x="267" y="124"/>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2" name="Group 31"/>
            <p:cNvGrpSpPr/>
            <p:nvPr/>
          </p:nvGrpSpPr>
          <p:grpSpPr>
            <a:xfrm>
              <a:off x="8916988" y="4733926"/>
              <a:ext cx="238125" cy="215900"/>
              <a:chOff x="8916988" y="4733926"/>
              <a:chExt cx="238125" cy="215900"/>
            </a:xfrm>
          </p:grpSpPr>
          <p:sp>
            <p:nvSpPr>
              <p:cNvPr id="54" name="Freeform 87"/>
              <p:cNvSpPr>
                <a:spLocks/>
              </p:cNvSpPr>
              <p:nvPr/>
            </p:nvSpPr>
            <p:spPr bwMode="auto">
              <a:xfrm>
                <a:off x="8916988" y="4819651"/>
                <a:ext cx="47625" cy="49213"/>
              </a:xfrm>
              <a:custGeom>
                <a:avLst/>
                <a:gdLst>
                  <a:gd name="T0" fmla="*/ 9 w 18"/>
                  <a:gd name="T1" fmla="*/ 0 h 19"/>
                  <a:gd name="T2" fmla="*/ 3 w 18"/>
                  <a:gd name="T3" fmla="*/ 3 h 19"/>
                  <a:gd name="T4" fmla="*/ 0 w 18"/>
                  <a:gd name="T5" fmla="*/ 10 h 19"/>
                  <a:gd name="T6" fmla="*/ 9 w 18"/>
                  <a:gd name="T7" fmla="*/ 19 h 19"/>
                  <a:gd name="T8" fmla="*/ 15 w 18"/>
                  <a:gd name="T9" fmla="*/ 17 h 19"/>
                  <a:gd name="T10" fmla="*/ 18 w 18"/>
                  <a:gd name="T11" fmla="*/ 10 h 19"/>
                  <a:gd name="T12" fmla="*/ 9 w 18"/>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18" h="19">
                    <a:moveTo>
                      <a:pt x="9" y="0"/>
                    </a:moveTo>
                    <a:cubicBezTo>
                      <a:pt x="7" y="0"/>
                      <a:pt x="4" y="1"/>
                      <a:pt x="3" y="3"/>
                    </a:cubicBezTo>
                    <a:cubicBezTo>
                      <a:pt x="1" y="5"/>
                      <a:pt x="0" y="7"/>
                      <a:pt x="0" y="10"/>
                    </a:cubicBezTo>
                    <a:cubicBezTo>
                      <a:pt x="0" y="14"/>
                      <a:pt x="4" y="19"/>
                      <a:pt x="9" y="19"/>
                    </a:cubicBezTo>
                    <a:cubicBezTo>
                      <a:pt x="11" y="19"/>
                      <a:pt x="14" y="18"/>
                      <a:pt x="15" y="17"/>
                    </a:cubicBezTo>
                    <a:cubicBezTo>
                      <a:pt x="17" y="15"/>
                      <a:pt x="18" y="12"/>
                      <a:pt x="18" y="10"/>
                    </a:cubicBezTo>
                    <a:cubicBezTo>
                      <a:pt x="18" y="5"/>
                      <a:pt x="14" y="0"/>
                      <a:pt x="9"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5" name="Freeform 88"/>
              <p:cNvSpPr>
                <a:spLocks/>
              </p:cNvSpPr>
              <p:nvPr/>
            </p:nvSpPr>
            <p:spPr bwMode="auto">
              <a:xfrm>
                <a:off x="8928100" y="4875213"/>
                <a:ext cx="36513" cy="33338"/>
              </a:xfrm>
              <a:custGeom>
                <a:avLst/>
                <a:gdLst>
                  <a:gd name="T0" fmla="*/ 7 w 14"/>
                  <a:gd name="T1" fmla="*/ 0 h 13"/>
                  <a:gd name="T2" fmla="*/ 0 w 14"/>
                  <a:gd name="T3" fmla="*/ 6 h 13"/>
                  <a:gd name="T4" fmla="*/ 7 w 14"/>
                  <a:gd name="T5" fmla="*/ 13 h 13"/>
                  <a:gd name="T6" fmla="*/ 14 w 14"/>
                  <a:gd name="T7" fmla="*/ 7 h 13"/>
                  <a:gd name="T8" fmla="*/ 7 w 14"/>
                  <a:gd name="T9" fmla="*/ 0 h 13"/>
                </a:gdLst>
                <a:ahLst/>
                <a:cxnLst>
                  <a:cxn ang="0">
                    <a:pos x="T0" y="T1"/>
                  </a:cxn>
                  <a:cxn ang="0">
                    <a:pos x="T2" y="T3"/>
                  </a:cxn>
                  <a:cxn ang="0">
                    <a:pos x="T4" y="T5"/>
                  </a:cxn>
                  <a:cxn ang="0">
                    <a:pos x="T6" y="T7"/>
                  </a:cxn>
                  <a:cxn ang="0">
                    <a:pos x="T8" y="T9"/>
                  </a:cxn>
                </a:cxnLst>
                <a:rect l="0" t="0" r="r" b="b"/>
                <a:pathLst>
                  <a:path w="14" h="13">
                    <a:moveTo>
                      <a:pt x="7" y="0"/>
                    </a:moveTo>
                    <a:cubicBezTo>
                      <a:pt x="4" y="0"/>
                      <a:pt x="0" y="2"/>
                      <a:pt x="0" y="6"/>
                    </a:cubicBezTo>
                    <a:cubicBezTo>
                      <a:pt x="0" y="10"/>
                      <a:pt x="3" y="13"/>
                      <a:pt x="7" y="13"/>
                    </a:cubicBezTo>
                    <a:cubicBezTo>
                      <a:pt x="10" y="13"/>
                      <a:pt x="14" y="10"/>
                      <a:pt x="14" y="7"/>
                    </a:cubicBezTo>
                    <a:cubicBezTo>
                      <a:pt x="14" y="3"/>
                      <a:pt x="11"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6" name="Freeform 89"/>
              <p:cNvSpPr>
                <a:spLocks/>
              </p:cNvSpPr>
              <p:nvPr/>
            </p:nvSpPr>
            <p:spPr bwMode="auto">
              <a:xfrm>
                <a:off x="8916988" y="4775201"/>
                <a:ext cx="41275" cy="39688"/>
              </a:xfrm>
              <a:custGeom>
                <a:avLst/>
                <a:gdLst>
                  <a:gd name="T0" fmla="*/ 15 w 16"/>
                  <a:gd name="T1" fmla="*/ 5 h 15"/>
                  <a:gd name="T2" fmla="*/ 11 w 16"/>
                  <a:gd name="T3" fmla="*/ 1 h 15"/>
                  <a:gd name="T4" fmla="*/ 11 w 16"/>
                  <a:gd name="T5" fmla="*/ 1 h 15"/>
                  <a:gd name="T6" fmla="*/ 2 w 16"/>
                  <a:gd name="T7" fmla="*/ 10 h 15"/>
                  <a:gd name="T8" fmla="*/ 7 w 16"/>
                  <a:gd name="T9" fmla="*/ 15 h 15"/>
                  <a:gd name="T10" fmla="*/ 14 w 16"/>
                  <a:gd name="T11" fmla="*/ 12 h 15"/>
                  <a:gd name="T12" fmla="*/ 15 w 16"/>
                  <a:gd name="T13" fmla="*/ 11 h 15"/>
                  <a:gd name="T14" fmla="*/ 15 w 16"/>
                  <a:gd name="T15" fmla="*/ 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5">
                    <a:moveTo>
                      <a:pt x="15" y="5"/>
                    </a:moveTo>
                    <a:cubicBezTo>
                      <a:pt x="14" y="3"/>
                      <a:pt x="13" y="2"/>
                      <a:pt x="11" y="1"/>
                    </a:cubicBezTo>
                    <a:cubicBezTo>
                      <a:pt x="11" y="1"/>
                      <a:pt x="11" y="1"/>
                      <a:pt x="11" y="1"/>
                    </a:cubicBezTo>
                    <a:cubicBezTo>
                      <a:pt x="5" y="0"/>
                      <a:pt x="0" y="5"/>
                      <a:pt x="2" y="10"/>
                    </a:cubicBezTo>
                    <a:cubicBezTo>
                      <a:pt x="3" y="13"/>
                      <a:pt x="5" y="14"/>
                      <a:pt x="7" y="15"/>
                    </a:cubicBezTo>
                    <a:cubicBezTo>
                      <a:pt x="10" y="15"/>
                      <a:pt x="13" y="14"/>
                      <a:pt x="14" y="12"/>
                    </a:cubicBezTo>
                    <a:cubicBezTo>
                      <a:pt x="15" y="11"/>
                      <a:pt x="15" y="11"/>
                      <a:pt x="15" y="11"/>
                    </a:cubicBezTo>
                    <a:cubicBezTo>
                      <a:pt x="16" y="10"/>
                      <a:pt x="16" y="7"/>
                      <a:pt x="15" y="5"/>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7" name="Freeform 90"/>
              <p:cNvSpPr>
                <a:spLocks noEditPoints="1"/>
              </p:cNvSpPr>
              <p:nvPr/>
            </p:nvSpPr>
            <p:spPr bwMode="auto">
              <a:xfrm>
                <a:off x="8956675" y="4733926"/>
                <a:ext cx="198438" cy="215900"/>
              </a:xfrm>
              <a:custGeom>
                <a:avLst/>
                <a:gdLst>
                  <a:gd name="T0" fmla="*/ 63 w 76"/>
                  <a:gd name="T1" fmla="*/ 45 h 83"/>
                  <a:gd name="T2" fmla="*/ 59 w 76"/>
                  <a:gd name="T3" fmla="*/ 39 h 83"/>
                  <a:gd name="T4" fmla="*/ 71 w 76"/>
                  <a:gd name="T5" fmla="*/ 38 h 83"/>
                  <a:gd name="T6" fmla="*/ 71 w 76"/>
                  <a:gd name="T7" fmla="*/ 30 h 83"/>
                  <a:gd name="T8" fmla="*/ 58 w 76"/>
                  <a:gd name="T9" fmla="*/ 28 h 83"/>
                  <a:gd name="T10" fmla="*/ 49 w 76"/>
                  <a:gd name="T11" fmla="*/ 22 h 83"/>
                  <a:gd name="T12" fmla="*/ 56 w 76"/>
                  <a:gd name="T13" fmla="*/ 13 h 83"/>
                  <a:gd name="T14" fmla="*/ 40 w 76"/>
                  <a:gd name="T15" fmla="*/ 6 h 83"/>
                  <a:gd name="T16" fmla="*/ 34 w 76"/>
                  <a:gd name="T17" fmla="*/ 2 h 83"/>
                  <a:gd name="T18" fmla="*/ 24 w 76"/>
                  <a:gd name="T19" fmla="*/ 8 h 83"/>
                  <a:gd name="T20" fmla="*/ 7 w 76"/>
                  <a:gd name="T21" fmla="*/ 22 h 83"/>
                  <a:gd name="T22" fmla="*/ 8 w 76"/>
                  <a:gd name="T23" fmla="*/ 38 h 83"/>
                  <a:gd name="T24" fmla="*/ 16 w 76"/>
                  <a:gd name="T25" fmla="*/ 27 h 83"/>
                  <a:gd name="T26" fmla="*/ 22 w 76"/>
                  <a:gd name="T27" fmla="*/ 31 h 83"/>
                  <a:gd name="T28" fmla="*/ 16 w 76"/>
                  <a:gd name="T29" fmla="*/ 36 h 83"/>
                  <a:gd name="T30" fmla="*/ 14 w 76"/>
                  <a:gd name="T31" fmla="*/ 42 h 83"/>
                  <a:gd name="T32" fmla="*/ 4 w 76"/>
                  <a:gd name="T33" fmla="*/ 49 h 83"/>
                  <a:gd name="T34" fmla="*/ 6 w 76"/>
                  <a:gd name="T35" fmla="*/ 61 h 83"/>
                  <a:gd name="T36" fmla="*/ 9 w 76"/>
                  <a:gd name="T37" fmla="*/ 77 h 83"/>
                  <a:gd name="T38" fmla="*/ 17 w 76"/>
                  <a:gd name="T39" fmla="*/ 64 h 83"/>
                  <a:gd name="T40" fmla="*/ 21 w 76"/>
                  <a:gd name="T41" fmla="*/ 70 h 83"/>
                  <a:gd name="T42" fmla="*/ 25 w 76"/>
                  <a:gd name="T43" fmla="*/ 83 h 83"/>
                  <a:gd name="T44" fmla="*/ 35 w 76"/>
                  <a:gd name="T45" fmla="*/ 83 h 83"/>
                  <a:gd name="T46" fmla="*/ 39 w 76"/>
                  <a:gd name="T47" fmla="*/ 77 h 83"/>
                  <a:gd name="T48" fmla="*/ 51 w 76"/>
                  <a:gd name="T49" fmla="*/ 75 h 83"/>
                  <a:gd name="T50" fmla="*/ 53 w 76"/>
                  <a:gd name="T51" fmla="*/ 65 h 83"/>
                  <a:gd name="T52" fmla="*/ 67 w 76"/>
                  <a:gd name="T53" fmla="*/ 52 h 83"/>
                  <a:gd name="T54" fmla="*/ 69 w 76"/>
                  <a:gd name="T55" fmla="*/ 41 h 83"/>
                  <a:gd name="T56" fmla="*/ 41 w 76"/>
                  <a:gd name="T57" fmla="*/ 24 h 83"/>
                  <a:gd name="T58" fmla="*/ 41 w 76"/>
                  <a:gd name="T59" fmla="*/ 21 h 83"/>
                  <a:gd name="T60" fmla="*/ 35 w 76"/>
                  <a:gd name="T61" fmla="*/ 73 h 83"/>
                  <a:gd name="T62" fmla="*/ 30 w 76"/>
                  <a:gd name="T63" fmla="*/ 75 h 83"/>
                  <a:gd name="T64" fmla="*/ 35 w 76"/>
                  <a:gd name="T65" fmla="*/ 71 h 83"/>
                  <a:gd name="T66" fmla="*/ 35 w 76"/>
                  <a:gd name="T67" fmla="*/ 73 h 83"/>
                  <a:gd name="T68" fmla="*/ 41 w 76"/>
                  <a:gd name="T69" fmla="*/ 47 h 83"/>
                  <a:gd name="T70" fmla="*/ 32 w 76"/>
                  <a:gd name="T71" fmla="*/ 49 h 83"/>
                  <a:gd name="T72" fmla="*/ 32 w 76"/>
                  <a:gd name="T73" fmla="*/ 34 h 83"/>
                  <a:gd name="T74" fmla="*/ 36 w 76"/>
                  <a:gd name="T75" fmla="*/ 34 h 83"/>
                  <a:gd name="T76" fmla="*/ 47 w 76"/>
                  <a:gd name="T77" fmla="*/ 4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 h="83">
                    <a:moveTo>
                      <a:pt x="69" y="41"/>
                    </a:moveTo>
                    <a:cubicBezTo>
                      <a:pt x="66" y="41"/>
                      <a:pt x="64" y="43"/>
                      <a:pt x="63" y="45"/>
                    </a:cubicBezTo>
                    <a:cubicBezTo>
                      <a:pt x="62" y="43"/>
                      <a:pt x="59" y="42"/>
                      <a:pt x="57" y="42"/>
                    </a:cubicBezTo>
                    <a:cubicBezTo>
                      <a:pt x="57" y="41"/>
                      <a:pt x="58" y="40"/>
                      <a:pt x="59" y="39"/>
                    </a:cubicBezTo>
                    <a:cubicBezTo>
                      <a:pt x="60" y="41"/>
                      <a:pt x="62" y="42"/>
                      <a:pt x="64" y="42"/>
                    </a:cubicBezTo>
                    <a:cubicBezTo>
                      <a:pt x="67" y="42"/>
                      <a:pt x="69" y="40"/>
                      <a:pt x="71" y="38"/>
                    </a:cubicBezTo>
                    <a:cubicBezTo>
                      <a:pt x="72" y="36"/>
                      <a:pt x="73" y="32"/>
                      <a:pt x="71" y="30"/>
                    </a:cubicBezTo>
                    <a:cubicBezTo>
                      <a:pt x="71" y="30"/>
                      <a:pt x="71" y="30"/>
                      <a:pt x="71" y="30"/>
                    </a:cubicBezTo>
                    <a:cubicBezTo>
                      <a:pt x="69" y="27"/>
                      <a:pt x="67" y="26"/>
                      <a:pt x="64" y="25"/>
                    </a:cubicBezTo>
                    <a:cubicBezTo>
                      <a:pt x="62" y="25"/>
                      <a:pt x="60" y="26"/>
                      <a:pt x="58" y="28"/>
                    </a:cubicBezTo>
                    <a:cubicBezTo>
                      <a:pt x="58" y="28"/>
                      <a:pt x="57" y="27"/>
                      <a:pt x="57" y="26"/>
                    </a:cubicBezTo>
                    <a:cubicBezTo>
                      <a:pt x="54" y="24"/>
                      <a:pt x="52" y="23"/>
                      <a:pt x="49" y="22"/>
                    </a:cubicBezTo>
                    <a:cubicBezTo>
                      <a:pt x="50" y="22"/>
                      <a:pt x="52" y="21"/>
                      <a:pt x="53" y="20"/>
                    </a:cubicBezTo>
                    <a:cubicBezTo>
                      <a:pt x="55" y="19"/>
                      <a:pt x="56" y="16"/>
                      <a:pt x="56" y="13"/>
                    </a:cubicBezTo>
                    <a:cubicBezTo>
                      <a:pt x="56" y="8"/>
                      <a:pt x="52" y="3"/>
                      <a:pt x="47" y="3"/>
                    </a:cubicBezTo>
                    <a:cubicBezTo>
                      <a:pt x="44" y="3"/>
                      <a:pt x="42" y="4"/>
                      <a:pt x="40" y="6"/>
                    </a:cubicBezTo>
                    <a:cubicBezTo>
                      <a:pt x="40" y="6"/>
                      <a:pt x="39" y="6"/>
                      <a:pt x="39" y="7"/>
                    </a:cubicBezTo>
                    <a:cubicBezTo>
                      <a:pt x="38" y="4"/>
                      <a:pt x="37" y="2"/>
                      <a:pt x="34" y="2"/>
                    </a:cubicBezTo>
                    <a:cubicBezTo>
                      <a:pt x="34" y="2"/>
                      <a:pt x="34" y="2"/>
                      <a:pt x="34" y="2"/>
                    </a:cubicBezTo>
                    <a:cubicBezTo>
                      <a:pt x="29" y="0"/>
                      <a:pt x="24" y="4"/>
                      <a:pt x="24" y="8"/>
                    </a:cubicBezTo>
                    <a:cubicBezTo>
                      <a:pt x="23" y="7"/>
                      <a:pt x="20" y="5"/>
                      <a:pt x="17" y="5"/>
                    </a:cubicBezTo>
                    <a:cubicBezTo>
                      <a:pt x="7" y="5"/>
                      <a:pt x="4" y="15"/>
                      <a:pt x="7" y="22"/>
                    </a:cubicBezTo>
                    <a:cubicBezTo>
                      <a:pt x="3" y="22"/>
                      <a:pt x="0" y="26"/>
                      <a:pt x="0" y="30"/>
                    </a:cubicBezTo>
                    <a:cubicBezTo>
                      <a:pt x="0" y="34"/>
                      <a:pt x="3" y="38"/>
                      <a:pt x="8" y="38"/>
                    </a:cubicBezTo>
                    <a:cubicBezTo>
                      <a:pt x="13" y="38"/>
                      <a:pt x="17" y="35"/>
                      <a:pt x="17" y="30"/>
                    </a:cubicBezTo>
                    <a:cubicBezTo>
                      <a:pt x="17" y="29"/>
                      <a:pt x="17" y="28"/>
                      <a:pt x="16" y="27"/>
                    </a:cubicBezTo>
                    <a:cubicBezTo>
                      <a:pt x="17" y="27"/>
                      <a:pt x="18" y="26"/>
                      <a:pt x="19" y="26"/>
                    </a:cubicBezTo>
                    <a:cubicBezTo>
                      <a:pt x="20" y="28"/>
                      <a:pt x="20" y="30"/>
                      <a:pt x="22" y="31"/>
                    </a:cubicBezTo>
                    <a:cubicBezTo>
                      <a:pt x="22" y="31"/>
                      <a:pt x="22" y="31"/>
                      <a:pt x="22" y="31"/>
                    </a:cubicBezTo>
                    <a:cubicBezTo>
                      <a:pt x="20" y="32"/>
                      <a:pt x="17" y="34"/>
                      <a:pt x="16" y="36"/>
                    </a:cubicBezTo>
                    <a:cubicBezTo>
                      <a:pt x="16" y="36"/>
                      <a:pt x="16" y="36"/>
                      <a:pt x="16" y="36"/>
                    </a:cubicBezTo>
                    <a:cubicBezTo>
                      <a:pt x="15" y="38"/>
                      <a:pt x="14" y="40"/>
                      <a:pt x="14" y="42"/>
                    </a:cubicBezTo>
                    <a:cubicBezTo>
                      <a:pt x="11" y="42"/>
                      <a:pt x="9" y="43"/>
                      <a:pt x="6" y="45"/>
                    </a:cubicBezTo>
                    <a:cubicBezTo>
                      <a:pt x="5" y="46"/>
                      <a:pt x="4" y="47"/>
                      <a:pt x="4" y="49"/>
                    </a:cubicBezTo>
                    <a:cubicBezTo>
                      <a:pt x="2" y="52"/>
                      <a:pt x="2" y="56"/>
                      <a:pt x="4" y="58"/>
                    </a:cubicBezTo>
                    <a:cubicBezTo>
                      <a:pt x="5" y="59"/>
                      <a:pt x="5" y="60"/>
                      <a:pt x="6" y="61"/>
                    </a:cubicBezTo>
                    <a:cubicBezTo>
                      <a:pt x="6" y="62"/>
                      <a:pt x="7" y="62"/>
                      <a:pt x="8" y="63"/>
                    </a:cubicBezTo>
                    <a:cubicBezTo>
                      <a:pt x="0" y="64"/>
                      <a:pt x="0" y="77"/>
                      <a:pt x="9" y="77"/>
                    </a:cubicBezTo>
                    <a:cubicBezTo>
                      <a:pt x="16" y="77"/>
                      <a:pt x="18" y="69"/>
                      <a:pt x="15" y="65"/>
                    </a:cubicBezTo>
                    <a:cubicBezTo>
                      <a:pt x="15" y="65"/>
                      <a:pt x="16" y="65"/>
                      <a:pt x="17" y="64"/>
                    </a:cubicBezTo>
                    <a:cubicBezTo>
                      <a:pt x="17" y="66"/>
                      <a:pt x="18" y="68"/>
                      <a:pt x="19" y="69"/>
                    </a:cubicBezTo>
                    <a:cubicBezTo>
                      <a:pt x="20" y="69"/>
                      <a:pt x="20" y="70"/>
                      <a:pt x="21" y="70"/>
                    </a:cubicBezTo>
                    <a:cubicBezTo>
                      <a:pt x="18" y="72"/>
                      <a:pt x="17" y="75"/>
                      <a:pt x="18" y="78"/>
                    </a:cubicBezTo>
                    <a:cubicBezTo>
                      <a:pt x="18" y="81"/>
                      <a:pt x="22" y="83"/>
                      <a:pt x="25" y="83"/>
                    </a:cubicBezTo>
                    <a:cubicBezTo>
                      <a:pt x="27" y="82"/>
                      <a:pt x="29" y="81"/>
                      <a:pt x="30" y="79"/>
                    </a:cubicBezTo>
                    <a:cubicBezTo>
                      <a:pt x="30" y="81"/>
                      <a:pt x="32" y="83"/>
                      <a:pt x="35" y="83"/>
                    </a:cubicBezTo>
                    <a:cubicBezTo>
                      <a:pt x="38" y="83"/>
                      <a:pt x="40" y="80"/>
                      <a:pt x="39" y="77"/>
                    </a:cubicBezTo>
                    <a:cubicBezTo>
                      <a:pt x="39" y="77"/>
                      <a:pt x="39" y="77"/>
                      <a:pt x="39" y="77"/>
                    </a:cubicBezTo>
                    <a:cubicBezTo>
                      <a:pt x="41" y="78"/>
                      <a:pt x="42" y="78"/>
                      <a:pt x="44" y="78"/>
                    </a:cubicBezTo>
                    <a:cubicBezTo>
                      <a:pt x="46" y="78"/>
                      <a:pt x="49" y="77"/>
                      <a:pt x="51" y="75"/>
                    </a:cubicBezTo>
                    <a:cubicBezTo>
                      <a:pt x="53" y="74"/>
                      <a:pt x="54" y="71"/>
                      <a:pt x="54" y="68"/>
                    </a:cubicBezTo>
                    <a:cubicBezTo>
                      <a:pt x="54" y="67"/>
                      <a:pt x="54" y="66"/>
                      <a:pt x="53" y="65"/>
                    </a:cubicBezTo>
                    <a:cubicBezTo>
                      <a:pt x="54" y="66"/>
                      <a:pt x="55" y="66"/>
                      <a:pt x="55" y="66"/>
                    </a:cubicBezTo>
                    <a:cubicBezTo>
                      <a:pt x="64" y="66"/>
                      <a:pt x="67" y="59"/>
                      <a:pt x="67" y="52"/>
                    </a:cubicBezTo>
                    <a:cubicBezTo>
                      <a:pt x="67" y="52"/>
                      <a:pt x="68" y="53"/>
                      <a:pt x="69" y="53"/>
                    </a:cubicBezTo>
                    <a:cubicBezTo>
                      <a:pt x="76" y="53"/>
                      <a:pt x="76" y="41"/>
                      <a:pt x="69" y="41"/>
                    </a:cubicBezTo>
                    <a:close/>
                    <a:moveTo>
                      <a:pt x="45" y="23"/>
                    </a:moveTo>
                    <a:cubicBezTo>
                      <a:pt x="44" y="23"/>
                      <a:pt x="42" y="23"/>
                      <a:pt x="41" y="24"/>
                    </a:cubicBezTo>
                    <a:cubicBezTo>
                      <a:pt x="41" y="24"/>
                      <a:pt x="41" y="24"/>
                      <a:pt x="41" y="23"/>
                    </a:cubicBezTo>
                    <a:cubicBezTo>
                      <a:pt x="41" y="23"/>
                      <a:pt x="41" y="22"/>
                      <a:pt x="41" y="21"/>
                    </a:cubicBezTo>
                    <a:cubicBezTo>
                      <a:pt x="42" y="22"/>
                      <a:pt x="44" y="22"/>
                      <a:pt x="45" y="23"/>
                    </a:cubicBezTo>
                    <a:close/>
                    <a:moveTo>
                      <a:pt x="35" y="73"/>
                    </a:moveTo>
                    <a:cubicBezTo>
                      <a:pt x="33" y="73"/>
                      <a:pt x="31" y="74"/>
                      <a:pt x="30" y="76"/>
                    </a:cubicBezTo>
                    <a:cubicBezTo>
                      <a:pt x="30" y="75"/>
                      <a:pt x="30" y="75"/>
                      <a:pt x="30" y="75"/>
                    </a:cubicBezTo>
                    <a:cubicBezTo>
                      <a:pt x="30" y="74"/>
                      <a:pt x="30" y="73"/>
                      <a:pt x="29" y="72"/>
                    </a:cubicBezTo>
                    <a:cubicBezTo>
                      <a:pt x="31" y="72"/>
                      <a:pt x="33" y="72"/>
                      <a:pt x="35" y="71"/>
                    </a:cubicBezTo>
                    <a:cubicBezTo>
                      <a:pt x="35" y="72"/>
                      <a:pt x="35" y="73"/>
                      <a:pt x="36" y="73"/>
                    </a:cubicBezTo>
                    <a:cubicBezTo>
                      <a:pt x="36" y="73"/>
                      <a:pt x="36" y="73"/>
                      <a:pt x="35" y="73"/>
                    </a:cubicBezTo>
                    <a:close/>
                    <a:moveTo>
                      <a:pt x="46" y="49"/>
                    </a:moveTo>
                    <a:cubicBezTo>
                      <a:pt x="44" y="48"/>
                      <a:pt x="43" y="47"/>
                      <a:pt x="41" y="47"/>
                    </a:cubicBezTo>
                    <a:cubicBezTo>
                      <a:pt x="38" y="47"/>
                      <a:pt x="36" y="48"/>
                      <a:pt x="35" y="51"/>
                    </a:cubicBezTo>
                    <a:cubicBezTo>
                      <a:pt x="34" y="50"/>
                      <a:pt x="33" y="49"/>
                      <a:pt x="32" y="49"/>
                    </a:cubicBezTo>
                    <a:cubicBezTo>
                      <a:pt x="34" y="47"/>
                      <a:pt x="35" y="45"/>
                      <a:pt x="35" y="42"/>
                    </a:cubicBezTo>
                    <a:cubicBezTo>
                      <a:pt x="35" y="39"/>
                      <a:pt x="34" y="36"/>
                      <a:pt x="32" y="34"/>
                    </a:cubicBezTo>
                    <a:cubicBezTo>
                      <a:pt x="33" y="34"/>
                      <a:pt x="35" y="33"/>
                      <a:pt x="36" y="33"/>
                    </a:cubicBezTo>
                    <a:cubicBezTo>
                      <a:pt x="36" y="33"/>
                      <a:pt x="36" y="34"/>
                      <a:pt x="36" y="34"/>
                    </a:cubicBezTo>
                    <a:cubicBezTo>
                      <a:pt x="36" y="37"/>
                      <a:pt x="37" y="40"/>
                      <a:pt x="39" y="42"/>
                    </a:cubicBezTo>
                    <a:cubicBezTo>
                      <a:pt x="41" y="45"/>
                      <a:pt x="44" y="46"/>
                      <a:pt x="47" y="46"/>
                    </a:cubicBezTo>
                    <a:cubicBezTo>
                      <a:pt x="46" y="47"/>
                      <a:pt x="46" y="48"/>
                      <a:pt x="46" y="49"/>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8" name="Freeform 91"/>
              <p:cNvSpPr>
                <a:spLocks/>
              </p:cNvSpPr>
              <p:nvPr/>
            </p:nvSpPr>
            <p:spPr bwMode="auto">
              <a:xfrm>
                <a:off x="9102725" y="4772026"/>
                <a:ext cx="25400" cy="26988"/>
              </a:xfrm>
              <a:custGeom>
                <a:avLst/>
                <a:gdLst>
                  <a:gd name="T0" fmla="*/ 5 w 10"/>
                  <a:gd name="T1" fmla="*/ 0 h 10"/>
                  <a:gd name="T2" fmla="*/ 0 w 10"/>
                  <a:gd name="T3" fmla="*/ 5 h 10"/>
                  <a:gd name="T4" fmla="*/ 5 w 10"/>
                  <a:gd name="T5" fmla="*/ 10 h 10"/>
                  <a:gd name="T6" fmla="*/ 10 w 10"/>
                  <a:gd name="T7" fmla="*/ 5 h 10"/>
                  <a:gd name="T8" fmla="*/ 5 w 10"/>
                  <a:gd name="T9" fmla="*/ 0 h 10"/>
                </a:gdLst>
                <a:ahLst/>
                <a:cxnLst>
                  <a:cxn ang="0">
                    <a:pos x="T0" y="T1"/>
                  </a:cxn>
                  <a:cxn ang="0">
                    <a:pos x="T2" y="T3"/>
                  </a:cxn>
                  <a:cxn ang="0">
                    <a:pos x="T4" y="T5"/>
                  </a:cxn>
                  <a:cxn ang="0">
                    <a:pos x="T6" y="T7"/>
                  </a:cxn>
                  <a:cxn ang="0">
                    <a:pos x="T8" y="T9"/>
                  </a:cxn>
                </a:cxnLst>
                <a:rect l="0" t="0" r="r" b="b"/>
                <a:pathLst>
                  <a:path w="10" h="10">
                    <a:moveTo>
                      <a:pt x="5" y="0"/>
                    </a:moveTo>
                    <a:cubicBezTo>
                      <a:pt x="2" y="0"/>
                      <a:pt x="0" y="2"/>
                      <a:pt x="0" y="5"/>
                    </a:cubicBezTo>
                    <a:cubicBezTo>
                      <a:pt x="0" y="7"/>
                      <a:pt x="2" y="10"/>
                      <a:pt x="5" y="10"/>
                    </a:cubicBezTo>
                    <a:cubicBezTo>
                      <a:pt x="7" y="10"/>
                      <a:pt x="10" y="8"/>
                      <a:pt x="10" y="5"/>
                    </a:cubicBezTo>
                    <a:cubicBezTo>
                      <a:pt x="10" y="2"/>
                      <a:pt x="8" y="0"/>
                      <a:pt x="5"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9" name="Freeform 92"/>
              <p:cNvSpPr>
                <a:spLocks/>
              </p:cNvSpPr>
              <p:nvPr/>
            </p:nvSpPr>
            <p:spPr bwMode="auto">
              <a:xfrm>
                <a:off x="9097963" y="4905376"/>
                <a:ext cx="36513" cy="28575"/>
              </a:xfrm>
              <a:custGeom>
                <a:avLst/>
                <a:gdLst>
                  <a:gd name="T0" fmla="*/ 7 w 14"/>
                  <a:gd name="T1" fmla="*/ 0 h 11"/>
                  <a:gd name="T2" fmla="*/ 7 w 14"/>
                  <a:gd name="T3" fmla="*/ 11 h 11"/>
                  <a:gd name="T4" fmla="*/ 7 w 14"/>
                  <a:gd name="T5" fmla="*/ 0 h 11"/>
                </a:gdLst>
                <a:ahLst/>
                <a:cxnLst>
                  <a:cxn ang="0">
                    <a:pos x="T0" y="T1"/>
                  </a:cxn>
                  <a:cxn ang="0">
                    <a:pos x="T2" y="T3"/>
                  </a:cxn>
                  <a:cxn ang="0">
                    <a:pos x="T4" y="T5"/>
                  </a:cxn>
                </a:cxnLst>
                <a:rect l="0" t="0" r="r" b="b"/>
                <a:pathLst>
                  <a:path w="14" h="11">
                    <a:moveTo>
                      <a:pt x="7" y="0"/>
                    </a:moveTo>
                    <a:cubicBezTo>
                      <a:pt x="0" y="0"/>
                      <a:pt x="0" y="11"/>
                      <a:pt x="7" y="11"/>
                    </a:cubicBezTo>
                    <a:cubicBezTo>
                      <a:pt x="14" y="11"/>
                      <a:pt x="14"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3" name="Group 32"/>
            <p:cNvGrpSpPr/>
            <p:nvPr/>
          </p:nvGrpSpPr>
          <p:grpSpPr>
            <a:xfrm>
              <a:off x="8686800" y="4557713"/>
              <a:ext cx="682626" cy="577851"/>
              <a:chOff x="8686800" y="4557713"/>
              <a:chExt cx="682626" cy="577851"/>
            </a:xfrm>
          </p:grpSpPr>
          <p:sp>
            <p:nvSpPr>
              <p:cNvPr id="34" name="Freeform 93"/>
              <p:cNvSpPr>
                <a:spLocks/>
              </p:cNvSpPr>
              <p:nvPr/>
            </p:nvSpPr>
            <p:spPr bwMode="auto">
              <a:xfrm>
                <a:off x="8843963" y="4919663"/>
                <a:ext cx="104775" cy="146050"/>
              </a:xfrm>
              <a:custGeom>
                <a:avLst/>
                <a:gdLst>
                  <a:gd name="T0" fmla="*/ 39 w 40"/>
                  <a:gd name="T1" fmla="*/ 1 h 56"/>
                  <a:gd name="T2" fmla="*/ 21 w 40"/>
                  <a:gd name="T3" fmla="*/ 27 h 56"/>
                  <a:gd name="T4" fmla="*/ 0 w 40"/>
                  <a:gd name="T5" fmla="*/ 55 h 56"/>
                  <a:gd name="T6" fmla="*/ 1 w 40"/>
                  <a:gd name="T7" fmla="*/ 56 h 56"/>
                  <a:gd name="T8" fmla="*/ 21 w 40"/>
                  <a:gd name="T9" fmla="*/ 29 h 56"/>
                  <a:gd name="T10" fmla="*/ 39 w 40"/>
                  <a:gd name="T11" fmla="*/ 1 h 56"/>
                  <a:gd name="T12" fmla="*/ 39 w 40"/>
                  <a:gd name="T13" fmla="*/ 1 h 56"/>
                </a:gdLst>
                <a:ahLst/>
                <a:cxnLst>
                  <a:cxn ang="0">
                    <a:pos x="T0" y="T1"/>
                  </a:cxn>
                  <a:cxn ang="0">
                    <a:pos x="T2" y="T3"/>
                  </a:cxn>
                  <a:cxn ang="0">
                    <a:pos x="T4" y="T5"/>
                  </a:cxn>
                  <a:cxn ang="0">
                    <a:pos x="T6" y="T7"/>
                  </a:cxn>
                  <a:cxn ang="0">
                    <a:pos x="T8" y="T9"/>
                  </a:cxn>
                  <a:cxn ang="0">
                    <a:pos x="T10" y="T11"/>
                  </a:cxn>
                  <a:cxn ang="0">
                    <a:pos x="T12" y="T13"/>
                  </a:cxn>
                </a:cxnLst>
                <a:rect l="0" t="0" r="r" b="b"/>
                <a:pathLst>
                  <a:path w="40" h="56">
                    <a:moveTo>
                      <a:pt x="39" y="1"/>
                    </a:moveTo>
                    <a:cubicBezTo>
                      <a:pt x="32" y="9"/>
                      <a:pt x="27" y="19"/>
                      <a:pt x="21" y="27"/>
                    </a:cubicBezTo>
                    <a:cubicBezTo>
                      <a:pt x="14" y="37"/>
                      <a:pt x="6" y="45"/>
                      <a:pt x="0" y="55"/>
                    </a:cubicBezTo>
                    <a:cubicBezTo>
                      <a:pt x="0" y="56"/>
                      <a:pt x="1" y="56"/>
                      <a:pt x="1" y="56"/>
                    </a:cubicBezTo>
                    <a:cubicBezTo>
                      <a:pt x="9" y="48"/>
                      <a:pt x="15" y="38"/>
                      <a:pt x="21" y="29"/>
                    </a:cubicBezTo>
                    <a:cubicBezTo>
                      <a:pt x="28" y="21"/>
                      <a:pt x="35" y="11"/>
                      <a:pt x="39" y="1"/>
                    </a:cubicBezTo>
                    <a:cubicBezTo>
                      <a:pt x="40" y="1"/>
                      <a:pt x="39" y="0"/>
                      <a:pt x="39"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5" name="Freeform 94"/>
              <p:cNvSpPr>
                <a:spLocks/>
              </p:cNvSpPr>
              <p:nvPr/>
            </p:nvSpPr>
            <p:spPr bwMode="auto">
              <a:xfrm>
                <a:off x="8899525" y="4937126"/>
                <a:ext cx="61913" cy="138113"/>
              </a:xfrm>
              <a:custGeom>
                <a:avLst/>
                <a:gdLst>
                  <a:gd name="T0" fmla="*/ 23 w 24"/>
                  <a:gd name="T1" fmla="*/ 0 h 53"/>
                  <a:gd name="T2" fmla="*/ 22 w 24"/>
                  <a:gd name="T3" fmla="*/ 0 h 53"/>
                  <a:gd name="T4" fmla="*/ 22 w 24"/>
                  <a:gd name="T5" fmla="*/ 0 h 53"/>
                  <a:gd name="T6" fmla="*/ 11 w 24"/>
                  <a:gd name="T7" fmla="*/ 25 h 53"/>
                  <a:gd name="T8" fmla="*/ 0 w 24"/>
                  <a:gd name="T9" fmla="*/ 52 h 53"/>
                  <a:gd name="T10" fmla="*/ 1 w 24"/>
                  <a:gd name="T11" fmla="*/ 53 h 53"/>
                  <a:gd name="T12" fmla="*/ 11 w 24"/>
                  <a:gd name="T13" fmla="*/ 28 h 53"/>
                  <a:gd name="T14" fmla="*/ 22 w 24"/>
                  <a:gd name="T15" fmla="*/ 2 h 53"/>
                  <a:gd name="T16" fmla="*/ 20 w 24"/>
                  <a:gd name="T17" fmla="*/ 26 h 53"/>
                  <a:gd name="T18" fmla="*/ 15 w 24"/>
                  <a:gd name="T19" fmla="*/ 51 h 53"/>
                  <a:gd name="T20" fmla="*/ 16 w 24"/>
                  <a:gd name="T21" fmla="*/ 51 h 53"/>
                  <a:gd name="T22" fmla="*/ 22 w 24"/>
                  <a:gd name="T23" fmla="*/ 26 h 53"/>
                  <a:gd name="T24" fmla="*/ 23 w 24"/>
                  <a:gd name="T25"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53">
                    <a:moveTo>
                      <a:pt x="23" y="0"/>
                    </a:moveTo>
                    <a:cubicBezTo>
                      <a:pt x="23" y="0"/>
                      <a:pt x="22" y="0"/>
                      <a:pt x="22" y="0"/>
                    </a:cubicBezTo>
                    <a:cubicBezTo>
                      <a:pt x="22" y="0"/>
                      <a:pt x="22" y="0"/>
                      <a:pt x="22" y="0"/>
                    </a:cubicBezTo>
                    <a:cubicBezTo>
                      <a:pt x="18" y="8"/>
                      <a:pt x="14" y="16"/>
                      <a:pt x="11" y="25"/>
                    </a:cubicBezTo>
                    <a:cubicBezTo>
                      <a:pt x="7" y="34"/>
                      <a:pt x="2" y="43"/>
                      <a:pt x="0" y="52"/>
                    </a:cubicBezTo>
                    <a:cubicBezTo>
                      <a:pt x="0" y="53"/>
                      <a:pt x="1" y="53"/>
                      <a:pt x="1" y="53"/>
                    </a:cubicBezTo>
                    <a:cubicBezTo>
                      <a:pt x="5" y="45"/>
                      <a:pt x="8" y="36"/>
                      <a:pt x="11" y="28"/>
                    </a:cubicBezTo>
                    <a:cubicBezTo>
                      <a:pt x="15" y="19"/>
                      <a:pt x="19" y="10"/>
                      <a:pt x="22" y="2"/>
                    </a:cubicBezTo>
                    <a:cubicBezTo>
                      <a:pt x="21" y="10"/>
                      <a:pt x="21" y="18"/>
                      <a:pt x="20" y="26"/>
                    </a:cubicBezTo>
                    <a:cubicBezTo>
                      <a:pt x="18" y="34"/>
                      <a:pt x="16" y="43"/>
                      <a:pt x="15" y="51"/>
                    </a:cubicBezTo>
                    <a:cubicBezTo>
                      <a:pt x="15" y="52"/>
                      <a:pt x="16" y="52"/>
                      <a:pt x="16" y="51"/>
                    </a:cubicBezTo>
                    <a:cubicBezTo>
                      <a:pt x="19" y="44"/>
                      <a:pt x="21" y="34"/>
                      <a:pt x="22" y="26"/>
                    </a:cubicBezTo>
                    <a:cubicBezTo>
                      <a:pt x="23" y="18"/>
                      <a:pt x="24" y="9"/>
                      <a:pt x="23"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6" name="Freeform 95"/>
              <p:cNvSpPr>
                <a:spLocks/>
              </p:cNvSpPr>
              <p:nvPr/>
            </p:nvSpPr>
            <p:spPr bwMode="auto">
              <a:xfrm>
                <a:off x="8997950" y="4949826"/>
                <a:ext cx="49213" cy="185738"/>
              </a:xfrm>
              <a:custGeom>
                <a:avLst/>
                <a:gdLst>
                  <a:gd name="T0" fmla="*/ 14 w 19"/>
                  <a:gd name="T1" fmla="*/ 38 h 71"/>
                  <a:gd name="T2" fmla="*/ 6 w 19"/>
                  <a:gd name="T3" fmla="*/ 3 h 71"/>
                  <a:gd name="T4" fmla="*/ 5 w 19"/>
                  <a:gd name="T5" fmla="*/ 2 h 71"/>
                  <a:gd name="T6" fmla="*/ 5 w 19"/>
                  <a:gd name="T7" fmla="*/ 1 h 71"/>
                  <a:gd name="T8" fmla="*/ 4 w 19"/>
                  <a:gd name="T9" fmla="*/ 1 h 71"/>
                  <a:gd name="T10" fmla="*/ 2 w 19"/>
                  <a:gd name="T11" fmla="*/ 59 h 71"/>
                  <a:gd name="T12" fmla="*/ 4 w 19"/>
                  <a:gd name="T13" fmla="*/ 59 h 71"/>
                  <a:gd name="T14" fmla="*/ 5 w 19"/>
                  <a:gd name="T15" fmla="*/ 5 h 71"/>
                  <a:gd name="T16" fmla="*/ 11 w 19"/>
                  <a:gd name="T17" fmla="*/ 38 h 71"/>
                  <a:gd name="T18" fmla="*/ 17 w 19"/>
                  <a:gd name="T19" fmla="*/ 71 h 71"/>
                  <a:gd name="T20" fmla="*/ 18 w 19"/>
                  <a:gd name="T21" fmla="*/ 70 h 71"/>
                  <a:gd name="T22" fmla="*/ 14 w 19"/>
                  <a:gd name="T23" fmla="*/ 38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71">
                    <a:moveTo>
                      <a:pt x="14" y="38"/>
                    </a:moveTo>
                    <a:cubicBezTo>
                      <a:pt x="11" y="26"/>
                      <a:pt x="9" y="14"/>
                      <a:pt x="6" y="3"/>
                    </a:cubicBezTo>
                    <a:cubicBezTo>
                      <a:pt x="6" y="2"/>
                      <a:pt x="5" y="2"/>
                      <a:pt x="5" y="2"/>
                    </a:cubicBezTo>
                    <a:cubicBezTo>
                      <a:pt x="5" y="2"/>
                      <a:pt x="5" y="2"/>
                      <a:pt x="5" y="1"/>
                    </a:cubicBezTo>
                    <a:cubicBezTo>
                      <a:pt x="5" y="0"/>
                      <a:pt x="4" y="0"/>
                      <a:pt x="4" y="1"/>
                    </a:cubicBezTo>
                    <a:cubicBezTo>
                      <a:pt x="1" y="20"/>
                      <a:pt x="0" y="40"/>
                      <a:pt x="2" y="59"/>
                    </a:cubicBezTo>
                    <a:cubicBezTo>
                      <a:pt x="2" y="60"/>
                      <a:pt x="4" y="61"/>
                      <a:pt x="4" y="59"/>
                    </a:cubicBezTo>
                    <a:cubicBezTo>
                      <a:pt x="5" y="41"/>
                      <a:pt x="5" y="23"/>
                      <a:pt x="5" y="5"/>
                    </a:cubicBezTo>
                    <a:cubicBezTo>
                      <a:pt x="6" y="16"/>
                      <a:pt x="9" y="27"/>
                      <a:pt x="11" y="38"/>
                    </a:cubicBezTo>
                    <a:cubicBezTo>
                      <a:pt x="13" y="49"/>
                      <a:pt x="13" y="61"/>
                      <a:pt x="17" y="71"/>
                    </a:cubicBezTo>
                    <a:cubicBezTo>
                      <a:pt x="17" y="71"/>
                      <a:pt x="18" y="71"/>
                      <a:pt x="18" y="70"/>
                    </a:cubicBezTo>
                    <a:cubicBezTo>
                      <a:pt x="19" y="60"/>
                      <a:pt x="15" y="48"/>
                      <a:pt x="14" y="3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7" name="Freeform 96"/>
              <p:cNvSpPr>
                <a:spLocks/>
              </p:cNvSpPr>
              <p:nvPr/>
            </p:nvSpPr>
            <p:spPr bwMode="auto">
              <a:xfrm>
                <a:off x="9047163" y="4960938"/>
                <a:ext cx="63500" cy="153988"/>
              </a:xfrm>
              <a:custGeom>
                <a:avLst/>
                <a:gdLst>
                  <a:gd name="T0" fmla="*/ 14 w 24"/>
                  <a:gd name="T1" fmla="*/ 29 h 59"/>
                  <a:gd name="T2" fmla="*/ 1 w 24"/>
                  <a:gd name="T3" fmla="*/ 1 h 59"/>
                  <a:gd name="T4" fmla="*/ 0 w 24"/>
                  <a:gd name="T5" fmla="*/ 1 h 59"/>
                  <a:gd name="T6" fmla="*/ 11 w 24"/>
                  <a:gd name="T7" fmla="*/ 29 h 59"/>
                  <a:gd name="T8" fmla="*/ 22 w 24"/>
                  <a:gd name="T9" fmla="*/ 58 h 59"/>
                  <a:gd name="T10" fmla="*/ 24 w 24"/>
                  <a:gd name="T11" fmla="*/ 57 h 59"/>
                  <a:gd name="T12" fmla="*/ 14 w 24"/>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4" h="59">
                    <a:moveTo>
                      <a:pt x="14" y="29"/>
                    </a:moveTo>
                    <a:cubicBezTo>
                      <a:pt x="10" y="20"/>
                      <a:pt x="6" y="10"/>
                      <a:pt x="1" y="1"/>
                    </a:cubicBezTo>
                    <a:cubicBezTo>
                      <a:pt x="1" y="0"/>
                      <a:pt x="0" y="0"/>
                      <a:pt x="0" y="1"/>
                    </a:cubicBezTo>
                    <a:cubicBezTo>
                      <a:pt x="4" y="11"/>
                      <a:pt x="8" y="20"/>
                      <a:pt x="11" y="29"/>
                    </a:cubicBezTo>
                    <a:cubicBezTo>
                      <a:pt x="15" y="39"/>
                      <a:pt x="17" y="49"/>
                      <a:pt x="22" y="58"/>
                    </a:cubicBezTo>
                    <a:cubicBezTo>
                      <a:pt x="22" y="59"/>
                      <a:pt x="24" y="58"/>
                      <a:pt x="24" y="57"/>
                    </a:cubicBezTo>
                    <a:cubicBezTo>
                      <a:pt x="22" y="48"/>
                      <a:pt x="17" y="38"/>
                      <a:pt x="14"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8" name="Freeform 97"/>
              <p:cNvSpPr>
                <a:spLocks/>
              </p:cNvSpPr>
              <p:nvPr/>
            </p:nvSpPr>
            <p:spPr bwMode="auto">
              <a:xfrm>
                <a:off x="8836025" y="4594226"/>
                <a:ext cx="136525" cy="152400"/>
              </a:xfrm>
              <a:custGeom>
                <a:avLst/>
                <a:gdLst>
                  <a:gd name="T0" fmla="*/ 51 w 52"/>
                  <a:gd name="T1" fmla="*/ 55 h 58"/>
                  <a:gd name="T2" fmla="*/ 29 w 52"/>
                  <a:gd name="T3" fmla="*/ 31 h 58"/>
                  <a:gd name="T4" fmla="*/ 10 w 52"/>
                  <a:gd name="T5" fmla="*/ 1 h 58"/>
                  <a:gd name="T6" fmla="*/ 9 w 52"/>
                  <a:gd name="T7" fmla="*/ 1 h 58"/>
                  <a:gd name="T8" fmla="*/ 26 w 52"/>
                  <a:gd name="T9" fmla="*/ 32 h 58"/>
                  <a:gd name="T10" fmla="*/ 30 w 52"/>
                  <a:gd name="T11" fmla="*/ 37 h 58"/>
                  <a:gd name="T12" fmla="*/ 1 w 52"/>
                  <a:gd name="T13" fmla="*/ 10 h 58"/>
                  <a:gd name="T14" fmla="*/ 0 w 52"/>
                  <a:gd name="T15" fmla="*/ 10 h 58"/>
                  <a:gd name="T16" fmla="*/ 19 w 52"/>
                  <a:gd name="T17" fmla="*/ 31 h 58"/>
                  <a:gd name="T18" fmla="*/ 35 w 52"/>
                  <a:gd name="T19" fmla="*/ 44 h 58"/>
                  <a:gd name="T20" fmla="*/ 50 w 52"/>
                  <a:gd name="T21" fmla="*/ 57 h 58"/>
                  <a:gd name="T22" fmla="*/ 51 w 52"/>
                  <a:gd name="T23" fmla="*/ 5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58">
                    <a:moveTo>
                      <a:pt x="51" y="55"/>
                    </a:moveTo>
                    <a:cubicBezTo>
                      <a:pt x="44" y="47"/>
                      <a:pt x="35" y="40"/>
                      <a:pt x="29" y="31"/>
                    </a:cubicBezTo>
                    <a:cubicBezTo>
                      <a:pt x="21" y="21"/>
                      <a:pt x="15" y="11"/>
                      <a:pt x="10" y="1"/>
                    </a:cubicBezTo>
                    <a:cubicBezTo>
                      <a:pt x="10" y="0"/>
                      <a:pt x="9" y="1"/>
                      <a:pt x="9" y="1"/>
                    </a:cubicBezTo>
                    <a:cubicBezTo>
                      <a:pt x="13" y="12"/>
                      <a:pt x="19" y="22"/>
                      <a:pt x="26" y="32"/>
                    </a:cubicBezTo>
                    <a:cubicBezTo>
                      <a:pt x="27" y="34"/>
                      <a:pt x="29" y="36"/>
                      <a:pt x="30" y="37"/>
                    </a:cubicBezTo>
                    <a:cubicBezTo>
                      <a:pt x="20" y="29"/>
                      <a:pt x="11" y="18"/>
                      <a:pt x="1" y="10"/>
                    </a:cubicBezTo>
                    <a:cubicBezTo>
                      <a:pt x="1" y="9"/>
                      <a:pt x="0" y="10"/>
                      <a:pt x="0" y="10"/>
                    </a:cubicBezTo>
                    <a:cubicBezTo>
                      <a:pt x="6" y="18"/>
                      <a:pt x="13" y="24"/>
                      <a:pt x="19" y="31"/>
                    </a:cubicBezTo>
                    <a:cubicBezTo>
                      <a:pt x="24" y="36"/>
                      <a:pt x="29" y="40"/>
                      <a:pt x="35" y="44"/>
                    </a:cubicBezTo>
                    <a:cubicBezTo>
                      <a:pt x="40" y="49"/>
                      <a:pt x="44" y="53"/>
                      <a:pt x="50" y="57"/>
                    </a:cubicBezTo>
                    <a:cubicBezTo>
                      <a:pt x="51" y="58"/>
                      <a:pt x="52" y="56"/>
                      <a:pt x="51" y="55"/>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9" name="Freeform 98"/>
              <p:cNvSpPr>
                <a:spLocks/>
              </p:cNvSpPr>
              <p:nvPr/>
            </p:nvSpPr>
            <p:spPr bwMode="auto">
              <a:xfrm>
                <a:off x="8901113" y="4572001"/>
                <a:ext cx="96838" cy="163513"/>
              </a:xfrm>
              <a:custGeom>
                <a:avLst/>
                <a:gdLst>
                  <a:gd name="T0" fmla="*/ 36 w 37"/>
                  <a:gd name="T1" fmla="*/ 61 h 63"/>
                  <a:gd name="T2" fmla="*/ 31 w 37"/>
                  <a:gd name="T3" fmla="*/ 44 h 63"/>
                  <a:gd name="T4" fmla="*/ 31 w 37"/>
                  <a:gd name="T5" fmla="*/ 44 h 63"/>
                  <a:gd name="T6" fmla="*/ 27 w 37"/>
                  <a:gd name="T7" fmla="*/ 1 h 63"/>
                  <a:gd name="T8" fmla="*/ 26 w 37"/>
                  <a:gd name="T9" fmla="*/ 1 h 63"/>
                  <a:gd name="T10" fmla="*/ 29 w 37"/>
                  <a:gd name="T11" fmla="*/ 37 h 63"/>
                  <a:gd name="T12" fmla="*/ 13 w 37"/>
                  <a:gd name="T13" fmla="*/ 3 h 63"/>
                  <a:gd name="T14" fmla="*/ 12 w 37"/>
                  <a:gd name="T15" fmla="*/ 4 h 63"/>
                  <a:gd name="T16" fmla="*/ 21 w 37"/>
                  <a:gd name="T17" fmla="*/ 26 h 63"/>
                  <a:gd name="T18" fmla="*/ 15 w 37"/>
                  <a:gd name="T19" fmla="*/ 19 h 63"/>
                  <a:gd name="T20" fmla="*/ 2 w 37"/>
                  <a:gd name="T21" fmla="*/ 3 h 63"/>
                  <a:gd name="T22" fmla="*/ 1 w 37"/>
                  <a:gd name="T23" fmla="*/ 4 h 63"/>
                  <a:gd name="T24" fmla="*/ 13 w 37"/>
                  <a:gd name="T25" fmla="*/ 20 h 63"/>
                  <a:gd name="T26" fmla="*/ 24 w 37"/>
                  <a:gd name="T27" fmla="*/ 34 h 63"/>
                  <a:gd name="T28" fmla="*/ 33 w 37"/>
                  <a:gd name="T29" fmla="*/ 61 h 63"/>
                  <a:gd name="T30" fmla="*/ 36 w 37"/>
                  <a:gd name="T31" fmla="*/ 6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 h="63">
                    <a:moveTo>
                      <a:pt x="36" y="61"/>
                    </a:moveTo>
                    <a:cubicBezTo>
                      <a:pt x="35" y="55"/>
                      <a:pt x="33" y="50"/>
                      <a:pt x="31" y="44"/>
                    </a:cubicBezTo>
                    <a:cubicBezTo>
                      <a:pt x="31" y="44"/>
                      <a:pt x="31" y="44"/>
                      <a:pt x="31" y="44"/>
                    </a:cubicBezTo>
                    <a:cubicBezTo>
                      <a:pt x="32" y="30"/>
                      <a:pt x="31" y="15"/>
                      <a:pt x="27" y="1"/>
                    </a:cubicBezTo>
                    <a:cubicBezTo>
                      <a:pt x="27" y="0"/>
                      <a:pt x="26" y="0"/>
                      <a:pt x="26" y="1"/>
                    </a:cubicBezTo>
                    <a:cubicBezTo>
                      <a:pt x="27" y="13"/>
                      <a:pt x="28" y="25"/>
                      <a:pt x="29" y="37"/>
                    </a:cubicBezTo>
                    <a:cubicBezTo>
                      <a:pt x="24" y="26"/>
                      <a:pt x="19" y="14"/>
                      <a:pt x="13" y="3"/>
                    </a:cubicBezTo>
                    <a:cubicBezTo>
                      <a:pt x="13" y="2"/>
                      <a:pt x="12" y="3"/>
                      <a:pt x="12" y="4"/>
                    </a:cubicBezTo>
                    <a:cubicBezTo>
                      <a:pt x="14" y="11"/>
                      <a:pt x="18" y="19"/>
                      <a:pt x="21" y="26"/>
                    </a:cubicBezTo>
                    <a:cubicBezTo>
                      <a:pt x="19" y="24"/>
                      <a:pt x="17" y="22"/>
                      <a:pt x="15" y="19"/>
                    </a:cubicBezTo>
                    <a:cubicBezTo>
                      <a:pt x="11" y="14"/>
                      <a:pt x="6" y="8"/>
                      <a:pt x="2" y="3"/>
                    </a:cubicBezTo>
                    <a:cubicBezTo>
                      <a:pt x="1" y="2"/>
                      <a:pt x="0" y="3"/>
                      <a:pt x="1" y="4"/>
                    </a:cubicBezTo>
                    <a:cubicBezTo>
                      <a:pt x="4" y="9"/>
                      <a:pt x="9" y="15"/>
                      <a:pt x="13" y="20"/>
                    </a:cubicBezTo>
                    <a:cubicBezTo>
                      <a:pt x="16" y="25"/>
                      <a:pt x="20" y="30"/>
                      <a:pt x="24" y="34"/>
                    </a:cubicBezTo>
                    <a:cubicBezTo>
                      <a:pt x="27" y="43"/>
                      <a:pt x="31" y="52"/>
                      <a:pt x="33" y="61"/>
                    </a:cubicBezTo>
                    <a:cubicBezTo>
                      <a:pt x="34" y="63"/>
                      <a:pt x="37" y="63"/>
                      <a:pt x="36" y="6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0" name="Freeform 99"/>
              <p:cNvSpPr>
                <a:spLocks/>
              </p:cNvSpPr>
              <p:nvPr/>
            </p:nvSpPr>
            <p:spPr bwMode="auto">
              <a:xfrm>
                <a:off x="9009063" y="4557713"/>
                <a:ext cx="20638" cy="169863"/>
              </a:xfrm>
              <a:custGeom>
                <a:avLst/>
                <a:gdLst>
                  <a:gd name="T0" fmla="*/ 6 w 8"/>
                  <a:gd name="T1" fmla="*/ 29 h 65"/>
                  <a:gd name="T2" fmla="*/ 1 w 8"/>
                  <a:gd name="T3" fmla="*/ 0 h 65"/>
                  <a:gd name="T4" fmla="*/ 0 w 8"/>
                  <a:gd name="T5" fmla="*/ 0 h 65"/>
                  <a:gd name="T6" fmla="*/ 4 w 8"/>
                  <a:gd name="T7" fmla="*/ 32 h 65"/>
                  <a:gd name="T8" fmla="*/ 6 w 8"/>
                  <a:gd name="T9" fmla="*/ 64 h 65"/>
                  <a:gd name="T10" fmla="*/ 7 w 8"/>
                  <a:gd name="T11" fmla="*/ 64 h 65"/>
                  <a:gd name="T12" fmla="*/ 6 w 8"/>
                  <a:gd name="T13" fmla="*/ 29 h 65"/>
                </a:gdLst>
                <a:ahLst/>
                <a:cxnLst>
                  <a:cxn ang="0">
                    <a:pos x="T0" y="T1"/>
                  </a:cxn>
                  <a:cxn ang="0">
                    <a:pos x="T2" y="T3"/>
                  </a:cxn>
                  <a:cxn ang="0">
                    <a:pos x="T4" y="T5"/>
                  </a:cxn>
                  <a:cxn ang="0">
                    <a:pos x="T6" y="T7"/>
                  </a:cxn>
                  <a:cxn ang="0">
                    <a:pos x="T8" y="T9"/>
                  </a:cxn>
                  <a:cxn ang="0">
                    <a:pos x="T10" y="T11"/>
                  </a:cxn>
                  <a:cxn ang="0">
                    <a:pos x="T12" y="T13"/>
                  </a:cxn>
                </a:cxnLst>
                <a:rect l="0" t="0" r="r" b="b"/>
                <a:pathLst>
                  <a:path w="8" h="65">
                    <a:moveTo>
                      <a:pt x="6" y="29"/>
                    </a:moveTo>
                    <a:cubicBezTo>
                      <a:pt x="5" y="20"/>
                      <a:pt x="5" y="9"/>
                      <a:pt x="1" y="0"/>
                    </a:cubicBezTo>
                    <a:cubicBezTo>
                      <a:pt x="1" y="0"/>
                      <a:pt x="0" y="0"/>
                      <a:pt x="0" y="0"/>
                    </a:cubicBezTo>
                    <a:cubicBezTo>
                      <a:pt x="1" y="11"/>
                      <a:pt x="3" y="21"/>
                      <a:pt x="4" y="32"/>
                    </a:cubicBezTo>
                    <a:cubicBezTo>
                      <a:pt x="5" y="43"/>
                      <a:pt x="5" y="53"/>
                      <a:pt x="6" y="64"/>
                    </a:cubicBezTo>
                    <a:cubicBezTo>
                      <a:pt x="6" y="65"/>
                      <a:pt x="7" y="65"/>
                      <a:pt x="7" y="64"/>
                    </a:cubicBezTo>
                    <a:cubicBezTo>
                      <a:pt x="8" y="53"/>
                      <a:pt x="7" y="41"/>
                      <a:pt x="6"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1" name="Freeform 100"/>
              <p:cNvSpPr>
                <a:spLocks/>
              </p:cNvSpPr>
              <p:nvPr/>
            </p:nvSpPr>
            <p:spPr bwMode="auto">
              <a:xfrm>
                <a:off x="9045575" y="4560888"/>
                <a:ext cx="20638" cy="173038"/>
              </a:xfrm>
              <a:custGeom>
                <a:avLst/>
                <a:gdLst>
                  <a:gd name="T0" fmla="*/ 4 w 8"/>
                  <a:gd name="T1" fmla="*/ 0 h 66"/>
                  <a:gd name="T2" fmla="*/ 3 w 8"/>
                  <a:gd name="T3" fmla="*/ 1 h 66"/>
                  <a:gd name="T4" fmla="*/ 5 w 8"/>
                  <a:gd name="T5" fmla="*/ 32 h 66"/>
                  <a:gd name="T6" fmla="*/ 0 w 8"/>
                  <a:gd name="T7" fmla="*/ 65 h 66"/>
                  <a:gd name="T8" fmla="*/ 1 w 8"/>
                  <a:gd name="T9" fmla="*/ 66 h 66"/>
                  <a:gd name="T10" fmla="*/ 7 w 8"/>
                  <a:gd name="T11" fmla="*/ 32 h 66"/>
                  <a:gd name="T12" fmla="*/ 4 w 8"/>
                  <a:gd name="T13" fmla="*/ 0 h 66"/>
                </a:gdLst>
                <a:ahLst/>
                <a:cxnLst>
                  <a:cxn ang="0">
                    <a:pos x="T0" y="T1"/>
                  </a:cxn>
                  <a:cxn ang="0">
                    <a:pos x="T2" y="T3"/>
                  </a:cxn>
                  <a:cxn ang="0">
                    <a:pos x="T4" y="T5"/>
                  </a:cxn>
                  <a:cxn ang="0">
                    <a:pos x="T6" y="T7"/>
                  </a:cxn>
                  <a:cxn ang="0">
                    <a:pos x="T8" y="T9"/>
                  </a:cxn>
                  <a:cxn ang="0">
                    <a:pos x="T10" y="T11"/>
                  </a:cxn>
                  <a:cxn ang="0">
                    <a:pos x="T12" y="T13"/>
                  </a:cxn>
                </a:cxnLst>
                <a:rect l="0" t="0" r="r" b="b"/>
                <a:pathLst>
                  <a:path w="8" h="66">
                    <a:moveTo>
                      <a:pt x="4" y="0"/>
                    </a:moveTo>
                    <a:cubicBezTo>
                      <a:pt x="4" y="0"/>
                      <a:pt x="3" y="0"/>
                      <a:pt x="3" y="1"/>
                    </a:cubicBezTo>
                    <a:cubicBezTo>
                      <a:pt x="3" y="11"/>
                      <a:pt x="5" y="21"/>
                      <a:pt x="5" y="32"/>
                    </a:cubicBezTo>
                    <a:cubicBezTo>
                      <a:pt x="4" y="43"/>
                      <a:pt x="2" y="54"/>
                      <a:pt x="0" y="65"/>
                    </a:cubicBezTo>
                    <a:cubicBezTo>
                      <a:pt x="0" y="66"/>
                      <a:pt x="0" y="66"/>
                      <a:pt x="1" y="66"/>
                    </a:cubicBezTo>
                    <a:cubicBezTo>
                      <a:pt x="5" y="55"/>
                      <a:pt x="7" y="43"/>
                      <a:pt x="7" y="32"/>
                    </a:cubicBezTo>
                    <a:cubicBezTo>
                      <a:pt x="7" y="22"/>
                      <a:pt x="8" y="10"/>
                      <a:pt x="4"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2" name="Freeform 101"/>
              <p:cNvSpPr>
                <a:spLocks/>
              </p:cNvSpPr>
              <p:nvPr/>
            </p:nvSpPr>
            <p:spPr bwMode="auto">
              <a:xfrm>
                <a:off x="9053513" y="4594226"/>
                <a:ext cx="28575" cy="139700"/>
              </a:xfrm>
              <a:custGeom>
                <a:avLst/>
                <a:gdLst>
                  <a:gd name="T0" fmla="*/ 10 w 11"/>
                  <a:gd name="T1" fmla="*/ 1 h 53"/>
                  <a:gd name="T2" fmla="*/ 7 w 11"/>
                  <a:gd name="T3" fmla="*/ 26 h 53"/>
                  <a:gd name="T4" fmla="*/ 0 w 11"/>
                  <a:gd name="T5" fmla="*/ 51 h 53"/>
                  <a:gd name="T6" fmla="*/ 2 w 11"/>
                  <a:gd name="T7" fmla="*/ 52 h 53"/>
                  <a:gd name="T8" fmla="*/ 8 w 11"/>
                  <a:gd name="T9" fmla="*/ 32 h 53"/>
                  <a:gd name="T10" fmla="*/ 11 w 11"/>
                  <a:gd name="T11" fmla="*/ 1 h 53"/>
                  <a:gd name="T12" fmla="*/ 10 w 11"/>
                  <a:gd name="T13" fmla="*/ 1 h 53"/>
                </a:gdLst>
                <a:ahLst/>
                <a:cxnLst>
                  <a:cxn ang="0">
                    <a:pos x="T0" y="T1"/>
                  </a:cxn>
                  <a:cxn ang="0">
                    <a:pos x="T2" y="T3"/>
                  </a:cxn>
                  <a:cxn ang="0">
                    <a:pos x="T4" y="T5"/>
                  </a:cxn>
                  <a:cxn ang="0">
                    <a:pos x="T6" y="T7"/>
                  </a:cxn>
                  <a:cxn ang="0">
                    <a:pos x="T8" y="T9"/>
                  </a:cxn>
                  <a:cxn ang="0">
                    <a:pos x="T10" y="T11"/>
                  </a:cxn>
                  <a:cxn ang="0">
                    <a:pos x="T12" y="T13"/>
                  </a:cxn>
                </a:cxnLst>
                <a:rect l="0" t="0" r="r" b="b"/>
                <a:pathLst>
                  <a:path w="11" h="53">
                    <a:moveTo>
                      <a:pt x="10" y="1"/>
                    </a:moveTo>
                    <a:cubicBezTo>
                      <a:pt x="9" y="9"/>
                      <a:pt x="8" y="18"/>
                      <a:pt x="7" y="26"/>
                    </a:cubicBezTo>
                    <a:cubicBezTo>
                      <a:pt x="6" y="34"/>
                      <a:pt x="5" y="44"/>
                      <a:pt x="0" y="51"/>
                    </a:cubicBezTo>
                    <a:cubicBezTo>
                      <a:pt x="0" y="52"/>
                      <a:pt x="1" y="53"/>
                      <a:pt x="2" y="52"/>
                    </a:cubicBezTo>
                    <a:cubicBezTo>
                      <a:pt x="6" y="47"/>
                      <a:pt x="7" y="39"/>
                      <a:pt x="8" y="32"/>
                    </a:cubicBezTo>
                    <a:cubicBezTo>
                      <a:pt x="10" y="22"/>
                      <a:pt x="11" y="11"/>
                      <a:pt x="11" y="1"/>
                    </a:cubicBezTo>
                    <a:cubicBezTo>
                      <a:pt x="11" y="0"/>
                      <a:pt x="10" y="0"/>
                      <a:pt x="10"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3" name="Freeform 102"/>
              <p:cNvSpPr>
                <a:spLocks/>
              </p:cNvSpPr>
              <p:nvPr/>
            </p:nvSpPr>
            <p:spPr bwMode="auto">
              <a:xfrm>
                <a:off x="9112250" y="4646613"/>
                <a:ext cx="144463" cy="120650"/>
              </a:xfrm>
              <a:custGeom>
                <a:avLst/>
                <a:gdLst>
                  <a:gd name="T0" fmla="*/ 55 w 55"/>
                  <a:gd name="T1" fmla="*/ 13 h 46"/>
                  <a:gd name="T2" fmla="*/ 29 w 55"/>
                  <a:gd name="T3" fmla="*/ 27 h 46"/>
                  <a:gd name="T4" fmla="*/ 16 w 55"/>
                  <a:gd name="T5" fmla="*/ 33 h 46"/>
                  <a:gd name="T6" fmla="*/ 12 w 55"/>
                  <a:gd name="T7" fmla="*/ 35 h 46"/>
                  <a:gd name="T8" fmla="*/ 26 w 55"/>
                  <a:gd name="T9" fmla="*/ 24 h 46"/>
                  <a:gd name="T10" fmla="*/ 51 w 55"/>
                  <a:gd name="T11" fmla="*/ 1 h 46"/>
                  <a:gd name="T12" fmla="*/ 50 w 55"/>
                  <a:gd name="T13" fmla="*/ 1 h 46"/>
                  <a:gd name="T14" fmla="*/ 23 w 55"/>
                  <a:gd name="T15" fmla="*/ 23 h 46"/>
                  <a:gd name="T16" fmla="*/ 0 w 55"/>
                  <a:gd name="T17" fmla="*/ 45 h 46"/>
                  <a:gd name="T18" fmla="*/ 1 w 55"/>
                  <a:gd name="T19" fmla="*/ 46 h 46"/>
                  <a:gd name="T20" fmla="*/ 8 w 55"/>
                  <a:gd name="T21" fmla="*/ 39 h 46"/>
                  <a:gd name="T22" fmla="*/ 8 w 55"/>
                  <a:gd name="T23" fmla="*/ 39 h 46"/>
                  <a:gd name="T24" fmla="*/ 8 w 55"/>
                  <a:gd name="T25" fmla="*/ 39 h 46"/>
                  <a:gd name="T26" fmla="*/ 8 w 55"/>
                  <a:gd name="T27" fmla="*/ 39 h 46"/>
                  <a:gd name="T28" fmla="*/ 9 w 55"/>
                  <a:gd name="T29" fmla="*/ 39 h 46"/>
                  <a:gd name="T30" fmla="*/ 9 w 55"/>
                  <a:gd name="T31" fmla="*/ 39 h 46"/>
                  <a:gd name="T32" fmla="*/ 19 w 55"/>
                  <a:gd name="T33" fmla="*/ 34 h 46"/>
                  <a:gd name="T34" fmla="*/ 33 w 55"/>
                  <a:gd name="T35" fmla="*/ 28 h 46"/>
                  <a:gd name="T36" fmla="*/ 55 w 55"/>
                  <a:gd name="T37" fmla="*/ 14 h 46"/>
                  <a:gd name="T38" fmla="*/ 55 w 55"/>
                  <a:gd name="T39"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5" h="46">
                    <a:moveTo>
                      <a:pt x="55" y="13"/>
                    </a:moveTo>
                    <a:cubicBezTo>
                      <a:pt x="46" y="19"/>
                      <a:pt x="38" y="23"/>
                      <a:pt x="29" y="27"/>
                    </a:cubicBezTo>
                    <a:cubicBezTo>
                      <a:pt x="25" y="29"/>
                      <a:pt x="20" y="31"/>
                      <a:pt x="16" y="33"/>
                    </a:cubicBezTo>
                    <a:cubicBezTo>
                      <a:pt x="15" y="34"/>
                      <a:pt x="14" y="34"/>
                      <a:pt x="12" y="35"/>
                    </a:cubicBezTo>
                    <a:cubicBezTo>
                      <a:pt x="17" y="31"/>
                      <a:pt x="21" y="28"/>
                      <a:pt x="26" y="24"/>
                    </a:cubicBezTo>
                    <a:cubicBezTo>
                      <a:pt x="34" y="17"/>
                      <a:pt x="43" y="10"/>
                      <a:pt x="51" y="1"/>
                    </a:cubicBezTo>
                    <a:cubicBezTo>
                      <a:pt x="51" y="1"/>
                      <a:pt x="51" y="0"/>
                      <a:pt x="50" y="1"/>
                    </a:cubicBezTo>
                    <a:cubicBezTo>
                      <a:pt x="41" y="7"/>
                      <a:pt x="32" y="15"/>
                      <a:pt x="23" y="23"/>
                    </a:cubicBezTo>
                    <a:cubicBezTo>
                      <a:pt x="15" y="30"/>
                      <a:pt x="6" y="36"/>
                      <a:pt x="0" y="45"/>
                    </a:cubicBezTo>
                    <a:cubicBezTo>
                      <a:pt x="0" y="46"/>
                      <a:pt x="1" y="46"/>
                      <a:pt x="1" y="46"/>
                    </a:cubicBezTo>
                    <a:cubicBezTo>
                      <a:pt x="3" y="43"/>
                      <a:pt x="5" y="41"/>
                      <a:pt x="8" y="39"/>
                    </a:cubicBezTo>
                    <a:cubicBezTo>
                      <a:pt x="8" y="39"/>
                      <a:pt x="8" y="39"/>
                      <a:pt x="8" y="39"/>
                    </a:cubicBezTo>
                    <a:cubicBezTo>
                      <a:pt x="8" y="39"/>
                      <a:pt x="8" y="39"/>
                      <a:pt x="8" y="39"/>
                    </a:cubicBezTo>
                    <a:cubicBezTo>
                      <a:pt x="8" y="39"/>
                      <a:pt x="8" y="39"/>
                      <a:pt x="8" y="39"/>
                    </a:cubicBezTo>
                    <a:cubicBezTo>
                      <a:pt x="8" y="39"/>
                      <a:pt x="9" y="39"/>
                      <a:pt x="9" y="39"/>
                    </a:cubicBezTo>
                    <a:cubicBezTo>
                      <a:pt x="9" y="39"/>
                      <a:pt x="9" y="39"/>
                      <a:pt x="9" y="39"/>
                    </a:cubicBezTo>
                    <a:cubicBezTo>
                      <a:pt x="10" y="40"/>
                      <a:pt x="18" y="35"/>
                      <a:pt x="19" y="34"/>
                    </a:cubicBezTo>
                    <a:cubicBezTo>
                      <a:pt x="24" y="32"/>
                      <a:pt x="28" y="30"/>
                      <a:pt x="33" y="28"/>
                    </a:cubicBezTo>
                    <a:cubicBezTo>
                      <a:pt x="41" y="24"/>
                      <a:pt x="49" y="20"/>
                      <a:pt x="55" y="14"/>
                    </a:cubicBezTo>
                    <a:cubicBezTo>
                      <a:pt x="55" y="14"/>
                      <a:pt x="55" y="13"/>
                      <a:pt x="55" y="13"/>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4" name="Freeform 103"/>
              <p:cNvSpPr>
                <a:spLocks/>
              </p:cNvSpPr>
              <p:nvPr/>
            </p:nvSpPr>
            <p:spPr bwMode="auto">
              <a:xfrm>
                <a:off x="9134475" y="4714876"/>
                <a:ext cx="163513" cy="65088"/>
              </a:xfrm>
              <a:custGeom>
                <a:avLst/>
                <a:gdLst>
                  <a:gd name="T0" fmla="*/ 62 w 63"/>
                  <a:gd name="T1" fmla="*/ 10 h 25"/>
                  <a:gd name="T2" fmla="*/ 37 w 63"/>
                  <a:gd name="T3" fmla="*/ 14 h 25"/>
                  <a:gd name="T4" fmla="*/ 24 w 63"/>
                  <a:gd name="T5" fmla="*/ 17 h 25"/>
                  <a:gd name="T6" fmla="*/ 30 w 63"/>
                  <a:gd name="T7" fmla="*/ 14 h 25"/>
                  <a:gd name="T8" fmla="*/ 58 w 63"/>
                  <a:gd name="T9" fmla="*/ 1 h 25"/>
                  <a:gd name="T10" fmla="*/ 57 w 63"/>
                  <a:gd name="T11" fmla="*/ 0 h 25"/>
                  <a:gd name="T12" fmla="*/ 30 w 63"/>
                  <a:gd name="T13" fmla="*/ 12 h 25"/>
                  <a:gd name="T14" fmla="*/ 0 w 63"/>
                  <a:gd name="T15" fmla="*/ 24 h 25"/>
                  <a:gd name="T16" fmla="*/ 1 w 63"/>
                  <a:gd name="T17" fmla="*/ 25 h 25"/>
                  <a:gd name="T18" fmla="*/ 14 w 63"/>
                  <a:gd name="T19" fmla="*/ 21 h 25"/>
                  <a:gd name="T20" fmla="*/ 37 w 63"/>
                  <a:gd name="T21" fmla="*/ 17 h 25"/>
                  <a:gd name="T22" fmla="*/ 62 w 63"/>
                  <a:gd name="T23" fmla="*/ 11 h 25"/>
                  <a:gd name="T24" fmla="*/ 62 w 63"/>
                  <a:gd name="T25"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25">
                    <a:moveTo>
                      <a:pt x="62" y="10"/>
                    </a:moveTo>
                    <a:cubicBezTo>
                      <a:pt x="54" y="10"/>
                      <a:pt x="46" y="13"/>
                      <a:pt x="37" y="14"/>
                    </a:cubicBezTo>
                    <a:cubicBezTo>
                      <a:pt x="33" y="15"/>
                      <a:pt x="29" y="16"/>
                      <a:pt x="24" y="17"/>
                    </a:cubicBezTo>
                    <a:cubicBezTo>
                      <a:pt x="26" y="16"/>
                      <a:pt x="28" y="15"/>
                      <a:pt x="30" y="14"/>
                    </a:cubicBezTo>
                    <a:cubicBezTo>
                      <a:pt x="39" y="10"/>
                      <a:pt x="50" y="7"/>
                      <a:pt x="58" y="1"/>
                    </a:cubicBezTo>
                    <a:cubicBezTo>
                      <a:pt x="58" y="0"/>
                      <a:pt x="58" y="0"/>
                      <a:pt x="57" y="0"/>
                    </a:cubicBezTo>
                    <a:cubicBezTo>
                      <a:pt x="48" y="3"/>
                      <a:pt x="39" y="8"/>
                      <a:pt x="30" y="12"/>
                    </a:cubicBezTo>
                    <a:cubicBezTo>
                      <a:pt x="20" y="16"/>
                      <a:pt x="10" y="20"/>
                      <a:pt x="0" y="24"/>
                    </a:cubicBezTo>
                    <a:cubicBezTo>
                      <a:pt x="0" y="24"/>
                      <a:pt x="0" y="25"/>
                      <a:pt x="1" y="25"/>
                    </a:cubicBezTo>
                    <a:cubicBezTo>
                      <a:pt x="5" y="24"/>
                      <a:pt x="10" y="22"/>
                      <a:pt x="14" y="21"/>
                    </a:cubicBezTo>
                    <a:cubicBezTo>
                      <a:pt x="22" y="21"/>
                      <a:pt x="30" y="19"/>
                      <a:pt x="37" y="17"/>
                    </a:cubicBezTo>
                    <a:cubicBezTo>
                      <a:pt x="45" y="15"/>
                      <a:pt x="54" y="14"/>
                      <a:pt x="62" y="11"/>
                    </a:cubicBezTo>
                    <a:cubicBezTo>
                      <a:pt x="63" y="11"/>
                      <a:pt x="63" y="10"/>
                      <a:pt x="62" y="1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5" name="Freeform 104"/>
              <p:cNvSpPr>
                <a:spLocks/>
              </p:cNvSpPr>
              <p:nvPr/>
            </p:nvSpPr>
            <p:spPr bwMode="auto">
              <a:xfrm>
                <a:off x="9139238" y="4775201"/>
                <a:ext cx="187325" cy="33338"/>
              </a:xfrm>
              <a:custGeom>
                <a:avLst/>
                <a:gdLst>
                  <a:gd name="T0" fmla="*/ 71 w 72"/>
                  <a:gd name="T1" fmla="*/ 1 h 13"/>
                  <a:gd name="T2" fmla="*/ 71 w 72"/>
                  <a:gd name="T3" fmla="*/ 0 h 13"/>
                  <a:gd name="T4" fmla="*/ 36 w 72"/>
                  <a:gd name="T5" fmla="*/ 7 h 13"/>
                  <a:gd name="T6" fmla="*/ 0 w 72"/>
                  <a:gd name="T7" fmla="*/ 10 h 13"/>
                  <a:gd name="T8" fmla="*/ 1 w 72"/>
                  <a:gd name="T9" fmla="*/ 11 h 13"/>
                  <a:gd name="T10" fmla="*/ 13 w 72"/>
                  <a:gd name="T11" fmla="*/ 11 h 13"/>
                  <a:gd name="T12" fmla="*/ 40 w 72"/>
                  <a:gd name="T13" fmla="*/ 12 h 13"/>
                  <a:gd name="T14" fmla="*/ 65 w 72"/>
                  <a:gd name="T15" fmla="*/ 9 h 13"/>
                  <a:gd name="T16" fmla="*/ 65 w 72"/>
                  <a:gd name="T17" fmla="*/ 7 h 13"/>
                  <a:gd name="T18" fmla="*/ 39 w 72"/>
                  <a:gd name="T19" fmla="*/ 10 h 13"/>
                  <a:gd name="T20" fmla="*/ 34 w 72"/>
                  <a:gd name="T21" fmla="*/ 10 h 13"/>
                  <a:gd name="T22" fmla="*/ 37 w 72"/>
                  <a:gd name="T23" fmla="*/ 10 h 13"/>
                  <a:gd name="T24" fmla="*/ 71 w 72"/>
                  <a:gd name="T25"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 h="13">
                    <a:moveTo>
                      <a:pt x="71" y="1"/>
                    </a:moveTo>
                    <a:cubicBezTo>
                      <a:pt x="72" y="1"/>
                      <a:pt x="71" y="0"/>
                      <a:pt x="71" y="0"/>
                    </a:cubicBezTo>
                    <a:cubicBezTo>
                      <a:pt x="59" y="2"/>
                      <a:pt x="48" y="6"/>
                      <a:pt x="36" y="7"/>
                    </a:cubicBezTo>
                    <a:cubicBezTo>
                      <a:pt x="24" y="9"/>
                      <a:pt x="12" y="9"/>
                      <a:pt x="0" y="10"/>
                    </a:cubicBezTo>
                    <a:cubicBezTo>
                      <a:pt x="0" y="10"/>
                      <a:pt x="0" y="11"/>
                      <a:pt x="1" y="11"/>
                    </a:cubicBezTo>
                    <a:cubicBezTo>
                      <a:pt x="5" y="11"/>
                      <a:pt x="9" y="11"/>
                      <a:pt x="13" y="11"/>
                    </a:cubicBezTo>
                    <a:cubicBezTo>
                      <a:pt x="22" y="13"/>
                      <a:pt x="31" y="12"/>
                      <a:pt x="40" y="12"/>
                    </a:cubicBezTo>
                    <a:cubicBezTo>
                      <a:pt x="48" y="11"/>
                      <a:pt x="57" y="11"/>
                      <a:pt x="65" y="9"/>
                    </a:cubicBezTo>
                    <a:cubicBezTo>
                      <a:pt x="66" y="8"/>
                      <a:pt x="66" y="7"/>
                      <a:pt x="65" y="7"/>
                    </a:cubicBezTo>
                    <a:cubicBezTo>
                      <a:pt x="56" y="8"/>
                      <a:pt x="48" y="9"/>
                      <a:pt x="39" y="10"/>
                    </a:cubicBezTo>
                    <a:cubicBezTo>
                      <a:pt x="37" y="10"/>
                      <a:pt x="35" y="10"/>
                      <a:pt x="34" y="10"/>
                    </a:cubicBezTo>
                    <a:cubicBezTo>
                      <a:pt x="35" y="10"/>
                      <a:pt x="36" y="10"/>
                      <a:pt x="37" y="10"/>
                    </a:cubicBezTo>
                    <a:cubicBezTo>
                      <a:pt x="48" y="9"/>
                      <a:pt x="61" y="7"/>
                      <a:pt x="71"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6" name="Freeform 105"/>
              <p:cNvSpPr>
                <a:spLocks/>
              </p:cNvSpPr>
              <p:nvPr/>
            </p:nvSpPr>
            <p:spPr bwMode="auto">
              <a:xfrm>
                <a:off x="9139238" y="4879976"/>
                <a:ext cx="230188" cy="39688"/>
              </a:xfrm>
              <a:custGeom>
                <a:avLst/>
                <a:gdLst>
                  <a:gd name="T0" fmla="*/ 87 w 88"/>
                  <a:gd name="T1" fmla="*/ 1 h 15"/>
                  <a:gd name="T2" fmla="*/ 56 w 88"/>
                  <a:gd name="T3" fmla="*/ 2 h 15"/>
                  <a:gd name="T4" fmla="*/ 30 w 88"/>
                  <a:gd name="T5" fmla="*/ 6 h 15"/>
                  <a:gd name="T6" fmla="*/ 1 w 88"/>
                  <a:gd name="T7" fmla="*/ 0 h 15"/>
                  <a:gd name="T8" fmla="*/ 0 w 88"/>
                  <a:gd name="T9" fmla="*/ 1 h 15"/>
                  <a:gd name="T10" fmla="*/ 43 w 88"/>
                  <a:gd name="T11" fmla="*/ 10 h 15"/>
                  <a:gd name="T12" fmla="*/ 84 w 88"/>
                  <a:gd name="T13" fmla="*/ 10 h 15"/>
                  <a:gd name="T14" fmla="*/ 84 w 88"/>
                  <a:gd name="T15" fmla="*/ 9 h 15"/>
                  <a:gd name="T16" fmla="*/ 64 w 88"/>
                  <a:gd name="T17" fmla="*/ 10 h 15"/>
                  <a:gd name="T18" fmla="*/ 43 w 88"/>
                  <a:gd name="T19" fmla="*/ 8 h 15"/>
                  <a:gd name="T20" fmla="*/ 36 w 88"/>
                  <a:gd name="T21" fmla="*/ 7 h 15"/>
                  <a:gd name="T22" fmla="*/ 58 w 88"/>
                  <a:gd name="T23" fmla="*/ 5 h 15"/>
                  <a:gd name="T24" fmla="*/ 87 w 88"/>
                  <a:gd name="T25" fmla="*/ 2 h 15"/>
                  <a:gd name="T26" fmla="*/ 87 w 88"/>
                  <a:gd name="T27"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8" h="15">
                    <a:moveTo>
                      <a:pt x="87" y="1"/>
                    </a:moveTo>
                    <a:cubicBezTo>
                      <a:pt x="77" y="0"/>
                      <a:pt x="66" y="1"/>
                      <a:pt x="56" y="2"/>
                    </a:cubicBezTo>
                    <a:cubicBezTo>
                      <a:pt x="47" y="3"/>
                      <a:pt x="38" y="4"/>
                      <a:pt x="30" y="6"/>
                    </a:cubicBezTo>
                    <a:cubicBezTo>
                      <a:pt x="20" y="4"/>
                      <a:pt x="10" y="2"/>
                      <a:pt x="1" y="0"/>
                    </a:cubicBezTo>
                    <a:cubicBezTo>
                      <a:pt x="0" y="0"/>
                      <a:pt x="0" y="1"/>
                      <a:pt x="0" y="1"/>
                    </a:cubicBezTo>
                    <a:cubicBezTo>
                      <a:pt x="14" y="5"/>
                      <a:pt x="28" y="8"/>
                      <a:pt x="43" y="10"/>
                    </a:cubicBezTo>
                    <a:cubicBezTo>
                      <a:pt x="55" y="13"/>
                      <a:pt x="72" y="15"/>
                      <a:pt x="84" y="10"/>
                    </a:cubicBezTo>
                    <a:cubicBezTo>
                      <a:pt x="85" y="10"/>
                      <a:pt x="84" y="10"/>
                      <a:pt x="84" y="9"/>
                    </a:cubicBezTo>
                    <a:cubicBezTo>
                      <a:pt x="77" y="9"/>
                      <a:pt x="71" y="10"/>
                      <a:pt x="64" y="10"/>
                    </a:cubicBezTo>
                    <a:cubicBezTo>
                      <a:pt x="57" y="10"/>
                      <a:pt x="50" y="9"/>
                      <a:pt x="43" y="8"/>
                    </a:cubicBezTo>
                    <a:cubicBezTo>
                      <a:pt x="40" y="8"/>
                      <a:pt x="38" y="7"/>
                      <a:pt x="36" y="7"/>
                    </a:cubicBezTo>
                    <a:cubicBezTo>
                      <a:pt x="44" y="6"/>
                      <a:pt x="51" y="5"/>
                      <a:pt x="58" y="5"/>
                    </a:cubicBezTo>
                    <a:cubicBezTo>
                      <a:pt x="68" y="4"/>
                      <a:pt x="78" y="4"/>
                      <a:pt x="87" y="2"/>
                    </a:cubicBezTo>
                    <a:cubicBezTo>
                      <a:pt x="88" y="2"/>
                      <a:pt x="88" y="1"/>
                      <a:pt x="87"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7" name="Freeform 106"/>
              <p:cNvSpPr>
                <a:spLocks/>
              </p:cNvSpPr>
              <p:nvPr/>
            </p:nvSpPr>
            <p:spPr bwMode="auto">
              <a:xfrm>
                <a:off x="9131300" y="4903788"/>
                <a:ext cx="211138" cy="93663"/>
              </a:xfrm>
              <a:custGeom>
                <a:avLst/>
                <a:gdLst>
                  <a:gd name="T0" fmla="*/ 80 w 81"/>
                  <a:gd name="T1" fmla="*/ 29 h 36"/>
                  <a:gd name="T2" fmla="*/ 43 w 81"/>
                  <a:gd name="T3" fmla="*/ 13 h 36"/>
                  <a:gd name="T4" fmla="*/ 1 w 81"/>
                  <a:gd name="T5" fmla="*/ 0 h 36"/>
                  <a:gd name="T6" fmla="*/ 1 w 81"/>
                  <a:gd name="T7" fmla="*/ 1 h 36"/>
                  <a:gd name="T8" fmla="*/ 24 w 81"/>
                  <a:gd name="T9" fmla="*/ 9 h 36"/>
                  <a:gd name="T10" fmla="*/ 24 w 81"/>
                  <a:gd name="T11" fmla="*/ 10 h 36"/>
                  <a:gd name="T12" fmla="*/ 48 w 81"/>
                  <a:gd name="T13" fmla="*/ 25 h 36"/>
                  <a:gd name="T14" fmla="*/ 69 w 81"/>
                  <a:gd name="T15" fmla="*/ 36 h 36"/>
                  <a:gd name="T16" fmla="*/ 70 w 81"/>
                  <a:gd name="T17" fmla="*/ 34 h 36"/>
                  <a:gd name="T18" fmla="*/ 47 w 81"/>
                  <a:gd name="T19" fmla="*/ 21 h 36"/>
                  <a:gd name="T20" fmla="*/ 36 w 81"/>
                  <a:gd name="T21" fmla="*/ 13 h 36"/>
                  <a:gd name="T22" fmla="*/ 43 w 81"/>
                  <a:gd name="T23" fmla="*/ 16 h 36"/>
                  <a:gd name="T24" fmla="*/ 80 w 81"/>
                  <a:gd name="T25" fmla="*/ 30 h 36"/>
                  <a:gd name="T26" fmla="*/ 80 w 81"/>
                  <a:gd name="T27" fmla="*/ 2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36">
                    <a:moveTo>
                      <a:pt x="80" y="29"/>
                    </a:moveTo>
                    <a:cubicBezTo>
                      <a:pt x="67" y="24"/>
                      <a:pt x="56" y="18"/>
                      <a:pt x="43" y="13"/>
                    </a:cubicBezTo>
                    <a:cubicBezTo>
                      <a:pt x="29" y="9"/>
                      <a:pt x="15" y="4"/>
                      <a:pt x="1" y="0"/>
                    </a:cubicBezTo>
                    <a:cubicBezTo>
                      <a:pt x="0" y="0"/>
                      <a:pt x="0" y="1"/>
                      <a:pt x="1" y="1"/>
                    </a:cubicBezTo>
                    <a:cubicBezTo>
                      <a:pt x="8" y="4"/>
                      <a:pt x="16" y="7"/>
                      <a:pt x="24" y="9"/>
                    </a:cubicBezTo>
                    <a:cubicBezTo>
                      <a:pt x="24" y="9"/>
                      <a:pt x="24" y="9"/>
                      <a:pt x="24" y="10"/>
                    </a:cubicBezTo>
                    <a:cubicBezTo>
                      <a:pt x="32" y="14"/>
                      <a:pt x="40" y="19"/>
                      <a:pt x="48" y="25"/>
                    </a:cubicBezTo>
                    <a:cubicBezTo>
                      <a:pt x="54" y="29"/>
                      <a:pt x="61" y="35"/>
                      <a:pt x="69" y="36"/>
                    </a:cubicBezTo>
                    <a:cubicBezTo>
                      <a:pt x="70" y="36"/>
                      <a:pt x="70" y="35"/>
                      <a:pt x="70" y="34"/>
                    </a:cubicBezTo>
                    <a:cubicBezTo>
                      <a:pt x="62" y="30"/>
                      <a:pt x="54" y="26"/>
                      <a:pt x="47" y="21"/>
                    </a:cubicBezTo>
                    <a:cubicBezTo>
                      <a:pt x="43" y="18"/>
                      <a:pt x="40" y="15"/>
                      <a:pt x="36" y="13"/>
                    </a:cubicBezTo>
                    <a:cubicBezTo>
                      <a:pt x="38" y="14"/>
                      <a:pt x="41" y="15"/>
                      <a:pt x="43" y="16"/>
                    </a:cubicBezTo>
                    <a:cubicBezTo>
                      <a:pt x="55" y="20"/>
                      <a:pt x="67" y="29"/>
                      <a:pt x="80" y="30"/>
                    </a:cubicBezTo>
                    <a:cubicBezTo>
                      <a:pt x="81" y="30"/>
                      <a:pt x="81" y="29"/>
                      <a:pt x="80"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8" name="Freeform 107"/>
              <p:cNvSpPr>
                <a:spLocks/>
              </p:cNvSpPr>
              <p:nvPr/>
            </p:nvSpPr>
            <p:spPr bwMode="auto">
              <a:xfrm>
                <a:off x="9126538" y="4932363"/>
                <a:ext cx="169863" cy="114300"/>
              </a:xfrm>
              <a:custGeom>
                <a:avLst/>
                <a:gdLst>
                  <a:gd name="T0" fmla="*/ 65 w 65"/>
                  <a:gd name="T1" fmla="*/ 41 h 44"/>
                  <a:gd name="T2" fmla="*/ 50 w 65"/>
                  <a:gd name="T3" fmla="*/ 31 h 44"/>
                  <a:gd name="T4" fmla="*/ 34 w 65"/>
                  <a:gd name="T5" fmla="*/ 19 h 44"/>
                  <a:gd name="T6" fmla="*/ 1 w 65"/>
                  <a:gd name="T7" fmla="*/ 0 h 44"/>
                  <a:gd name="T8" fmla="*/ 0 w 65"/>
                  <a:gd name="T9" fmla="*/ 1 h 44"/>
                  <a:gd name="T10" fmla="*/ 19 w 65"/>
                  <a:gd name="T11" fmla="*/ 14 h 44"/>
                  <a:gd name="T12" fmla="*/ 29 w 65"/>
                  <a:gd name="T13" fmla="*/ 27 h 44"/>
                  <a:gd name="T14" fmla="*/ 47 w 65"/>
                  <a:gd name="T15" fmla="*/ 43 h 44"/>
                  <a:gd name="T16" fmla="*/ 48 w 65"/>
                  <a:gd name="T17" fmla="*/ 41 h 44"/>
                  <a:gd name="T18" fmla="*/ 34 w 65"/>
                  <a:gd name="T19" fmla="*/ 27 h 44"/>
                  <a:gd name="T20" fmla="*/ 21 w 65"/>
                  <a:gd name="T21" fmla="*/ 15 h 44"/>
                  <a:gd name="T22" fmla="*/ 32 w 65"/>
                  <a:gd name="T23" fmla="*/ 21 h 44"/>
                  <a:gd name="T24" fmla="*/ 64 w 65"/>
                  <a:gd name="T25" fmla="*/ 42 h 44"/>
                  <a:gd name="T26" fmla="*/ 65 w 65"/>
                  <a:gd name="T2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44">
                    <a:moveTo>
                      <a:pt x="65" y="41"/>
                    </a:moveTo>
                    <a:cubicBezTo>
                      <a:pt x="60" y="37"/>
                      <a:pt x="54" y="34"/>
                      <a:pt x="50" y="31"/>
                    </a:cubicBezTo>
                    <a:cubicBezTo>
                      <a:pt x="44" y="27"/>
                      <a:pt x="39" y="23"/>
                      <a:pt x="34" y="19"/>
                    </a:cubicBezTo>
                    <a:cubicBezTo>
                      <a:pt x="23" y="12"/>
                      <a:pt x="11" y="7"/>
                      <a:pt x="1" y="0"/>
                    </a:cubicBezTo>
                    <a:cubicBezTo>
                      <a:pt x="0" y="0"/>
                      <a:pt x="0" y="0"/>
                      <a:pt x="0" y="1"/>
                    </a:cubicBezTo>
                    <a:cubicBezTo>
                      <a:pt x="6" y="6"/>
                      <a:pt x="12" y="10"/>
                      <a:pt x="19" y="14"/>
                    </a:cubicBezTo>
                    <a:cubicBezTo>
                      <a:pt x="21" y="19"/>
                      <a:pt x="25" y="23"/>
                      <a:pt x="29" y="27"/>
                    </a:cubicBezTo>
                    <a:cubicBezTo>
                      <a:pt x="35" y="32"/>
                      <a:pt x="41" y="38"/>
                      <a:pt x="47" y="43"/>
                    </a:cubicBezTo>
                    <a:cubicBezTo>
                      <a:pt x="48" y="44"/>
                      <a:pt x="49" y="42"/>
                      <a:pt x="48" y="41"/>
                    </a:cubicBezTo>
                    <a:cubicBezTo>
                      <a:pt x="44" y="36"/>
                      <a:pt x="39" y="32"/>
                      <a:pt x="34" y="27"/>
                    </a:cubicBezTo>
                    <a:cubicBezTo>
                      <a:pt x="29" y="24"/>
                      <a:pt x="24" y="20"/>
                      <a:pt x="21" y="15"/>
                    </a:cubicBezTo>
                    <a:cubicBezTo>
                      <a:pt x="25" y="17"/>
                      <a:pt x="29" y="19"/>
                      <a:pt x="32" y="21"/>
                    </a:cubicBezTo>
                    <a:cubicBezTo>
                      <a:pt x="42" y="28"/>
                      <a:pt x="52" y="39"/>
                      <a:pt x="64" y="42"/>
                    </a:cubicBezTo>
                    <a:cubicBezTo>
                      <a:pt x="65" y="42"/>
                      <a:pt x="65" y="41"/>
                      <a:pt x="65" y="4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9" name="Freeform 108"/>
              <p:cNvSpPr>
                <a:spLocks/>
              </p:cNvSpPr>
              <p:nvPr/>
            </p:nvSpPr>
            <p:spPr bwMode="auto">
              <a:xfrm>
                <a:off x="8686800" y="4827588"/>
                <a:ext cx="204788" cy="49213"/>
              </a:xfrm>
              <a:custGeom>
                <a:avLst/>
                <a:gdLst>
                  <a:gd name="T0" fmla="*/ 76 w 78"/>
                  <a:gd name="T1" fmla="*/ 16 h 19"/>
                  <a:gd name="T2" fmla="*/ 0 w 78"/>
                  <a:gd name="T3" fmla="*/ 5 h 19"/>
                  <a:gd name="T4" fmla="*/ 1 w 78"/>
                  <a:gd name="T5" fmla="*/ 6 h 19"/>
                  <a:gd name="T6" fmla="*/ 75 w 78"/>
                  <a:gd name="T7" fmla="*/ 19 h 19"/>
                  <a:gd name="T8" fmla="*/ 76 w 78"/>
                  <a:gd name="T9" fmla="*/ 16 h 19"/>
                </a:gdLst>
                <a:ahLst/>
                <a:cxnLst>
                  <a:cxn ang="0">
                    <a:pos x="T0" y="T1"/>
                  </a:cxn>
                  <a:cxn ang="0">
                    <a:pos x="T2" y="T3"/>
                  </a:cxn>
                  <a:cxn ang="0">
                    <a:pos x="T4" y="T5"/>
                  </a:cxn>
                  <a:cxn ang="0">
                    <a:pos x="T6" y="T7"/>
                  </a:cxn>
                  <a:cxn ang="0">
                    <a:pos x="T8" y="T9"/>
                  </a:cxn>
                </a:cxnLst>
                <a:rect l="0" t="0" r="r" b="b"/>
                <a:pathLst>
                  <a:path w="78" h="19">
                    <a:moveTo>
                      <a:pt x="76" y="16"/>
                    </a:moveTo>
                    <a:cubicBezTo>
                      <a:pt x="52" y="8"/>
                      <a:pt x="26" y="0"/>
                      <a:pt x="0" y="5"/>
                    </a:cubicBezTo>
                    <a:cubicBezTo>
                      <a:pt x="0" y="5"/>
                      <a:pt x="0" y="6"/>
                      <a:pt x="1" y="6"/>
                    </a:cubicBezTo>
                    <a:cubicBezTo>
                      <a:pt x="27" y="4"/>
                      <a:pt x="50" y="12"/>
                      <a:pt x="75" y="19"/>
                    </a:cubicBezTo>
                    <a:cubicBezTo>
                      <a:pt x="77" y="19"/>
                      <a:pt x="78" y="17"/>
                      <a:pt x="76" y="16"/>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0" name="Freeform 109"/>
              <p:cNvSpPr>
                <a:spLocks/>
              </p:cNvSpPr>
              <p:nvPr/>
            </p:nvSpPr>
            <p:spPr bwMode="auto">
              <a:xfrm>
                <a:off x="8701088" y="4787901"/>
                <a:ext cx="212725" cy="80963"/>
              </a:xfrm>
              <a:custGeom>
                <a:avLst/>
                <a:gdLst>
                  <a:gd name="T0" fmla="*/ 80 w 82"/>
                  <a:gd name="T1" fmla="*/ 28 h 31"/>
                  <a:gd name="T2" fmla="*/ 1 w 82"/>
                  <a:gd name="T3" fmla="*/ 5 h 31"/>
                  <a:gd name="T4" fmla="*/ 1 w 82"/>
                  <a:gd name="T5" fmla="*/ 6 h 31"/>
                  <a:gd name="T6" fmla="*/ 80 w 82"/>
                  <a:gd name="T7" fmla="*/ 30 h 31"/>
                  <a:gd name="T8" fmla="*/ 80 w 82"/>
                  <a:gd name="T9" fmla="*/ 30 h 31"/>
                  <a:gd name="T10" fmla="*/ 80 w 82"/>
                  <a:gd name="T11" fmla="*/ 28 h 31"/>
                </a:gdLst>
                <a:ahLst/>
                <a:cxnLst>
                  <a:cxn ang="0">
                    <a:pos x="T0" y="T1"/>
                  </a:cxn>
                  <a:cxn ang="0">
                    <a:pos x="T2" y="T3"/>
                  </a:cxn>
                  <a:cxn ang="0">
                    <a:pos x="T4" y="T5"/>
                  </a:cxn>
                  <a:cxn ang="0">
                    <a:pos x="T6" y="T7"/>
                  </a:cxn>
                  <a:cxn ang="0">
                    <a:pos x="T8" y="T9"/>
                  </a:cxn>
                  <a:cxn ang="0">
                    <a:pos x="T10" y="T11"/>
                  </a:cxn>
                </a:cxnLst>
                <a:rect l="0" t="0" r="r" b="b"/>
                <a:pathLst>
                  <a:path w="82" h="31">
                    <a:moveTo>
                      <a:pt x="80" y="28"/>
                    </a:moveTo>
                    <a:cubicBezTo>
                      <a:pt x="54" y="21"/>
                      <a:pt x="29" y="0"/>
                      <a:pt x="1" y="5"/>
                    </a:cubicBezTo>
                    <a:cubicBezTo>
                      <a:pt x="0" y="5"/>
                      <a:pt x="0" y="6"/>
                      <a:pt x="1" y="6"/>
                    </a:cubicBezTo>
                    <a:cubicBezTo>
                      <a:pt x="31" y="2"/>
                      <a:pt x="52" y="26"/>
                      <a:pt x="80" y="30"/>
                    </a:cubicBezTo>
                    <a:cubicBezTo>
                      <a:pt x="80" y="30"/>
                      <a:pt x="80" y="30"/>
                      <a:pt x="80" y="30"/>
                    </a:cubicBezTo>
                    <a:cubicBezTo>
                      <a:pt x="81" y="31"/>
                      <a:pt x="82" y="28"/>
                      <a:pt x="80"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1" name="Freeform 110"/>
              <p:cNvSpPr>
                <a:spLocks/>
              </p:cNvSpPr>
              <p:nvPr/>
            </p:nvSpPr>
            <p:spPr bwMode="auto">
              <a:xfrm>
                <a:off x="8786813" y="4787901"/>
                <a:ext cx="73025" cy="36513"/>
              </a:xfrm>
              <a:custGeom>
                <a:avLst/>
                <a:gdLst>
                  <a:gd name="T0" fmla="*/ 26 w 28"/>
                  <a:gd name="T1" fmla="*/ 11 h 14"/>
                  <a:gd name="T2" fmla="*/ 2 w 28"/>
                  <a:gd name="T3" fmla="*/ 0 h 14"/>
                  <a:gd name="T4" fmla="*/ 1 w 28"/>
                  <a:gd name="T5" fmla="*/ 1 h 14"/>
                  <a:gd name="T6" fmla="*/ 25 w 28"/>
                  <a:gd name="T7" fmla="*/ 13 h 14"/>
                  <a:gd name="T8" fmla="*/ 26 w 28"/>
                  <a:gd name="T9" fmla="*/ 11 h 14"/>
                </a:gdLst>
                <a:ahLst/>
                <a:cxnLst>
                  <a:cxn ang="0">
                    <a:pos x="T0" y="T1"/>
                  </a:cxn>
                  <a:cxn ang="0">
                    <a:pos x="T2" y="T3"/>
                  </a:cxn>
                  <a:cxn ang="0">
                    <a:pos x="T4" y="T5"/>
                  </a:cxn>
                  <a:cxn ang="0">
                    <a:pos x="T6" y="T7"/>
                  </a:cxn>
                  <a:cxn ang="0">
                    <a:pos x="T8" y="T9"/>
                  </a:cxn>
                </a:cxnLst>
                <a:rect l="0" t="0" r="r" b="b"/>
                <a:pathLst>
                  <a:path w="28" h="14">
                    <a:moveTo>
                      <a:pt x="26" y="11"/>
                    </a:moveTo>
                    <a:cubicBezTo>
                      <a:pt x="18" y="7"/>
                      <a:pt x="10" y="3"/>
                      <a:pt x="2" y="0"/>
                    </a:cubicBezTo>
                    <a:cubicBezTo>
                      <a:pt x="1" y="0"/>
                      <a:pt x="0" y="1"/>
                      <a:pt x="1" y="1"/>
                    </a:cubicBezTo>
                    <a:cubicBezTo>
                      <a:pt x="9" y="6"/>
                      <a:pt x="17" y="9"/>
                      <a:pt x="25" y="13"/>
                    </a:cubicBezTo>
                    <a:cubicBezTo>
                      <a:pt x="27" y="14"/>
                      <a:pt x="28" y="12"/>
                      <a:pt x="26" y="1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2" name="Freeform 111"/>
              <p:cNvSpPr>
                <a:spLocks/>
              </p:cNvSpPr>
              <p:nvPr/>
            </p:nvSpPr>
            <p:spPr bwMode="auto">
              <a:xfrm>
                <a:off x="8742363" y="4735513"/>
                <a:ext cx="158750" cy="80963"/>
              </a:xfrm>
              <a:custGeom>
                <a:avLst/>
                <a:gdLst>
                  <a:gd name="T0" fmla="*/ 59 w 61"/>
                  <a:gd name="T1" fmla="*/ 27 h 31"/>
                  <a:gd name="T2" fmla="*/ 1 w 61"/>
                  <a:gd name="T3" fmla="*/ 0 h 31"/>
                  <a:gd name="T4" fmla="*/ 0 w 61"/>
                  <a:gd name="T5" fmla="*/ 1 h 31"/>
                  <a:gd name="T6" fmla="*/ 58 w 61"/>
                  <a:gd name="T7" fmla="*/ 30 h 31"/>
                  <a:gd name="T8" fmla="*/ 58 w 61"/>
                  <a:gd name="T9" fmla="*/ 30 h 31"/>
                  <a:gd name="T10" fmla="*/ 59 w 61"/>
                  <a:gd name="T11" fmla="*/ 27 h 31"/>
                </a:gdLst>
                <a:ahLst/>
                <a:cxnLst>
                  <a:cxn ang="0">
                    <a:pos x="T0" y="T1"/>
                  </a:cxn>
                  <a:cxn ang="0">
                    <a:pos x="T2" y="T3"/>
                  </a:cxn>
                  <a:cxn ang="0">
                    <a:pos x="T4" y="T5"/>
                  </a:cxn>
                  <a:cxn ang="0">
                    <a:pos x="T6" y="T7"/>
                  </a:cxn>
                  <a:cxn ang="0">
                    <a:pos x="T8" y="T9"/>
                  </a:cxn>
                  <a:cxn ang="0">
                    <a:pos x="T10" y="T11"/>
                  </a:cxn>
                </a:cxnLst>
                <a:rect l="0" t="0" r="r" b="b"/>
                <a:pathLst>
                  <a:path w="61" h="31">
                    <a:moveTo>
                      <a:pt x="59" y="27"/>
                    </a:moveTo>
                    <a:cubicBezTo>
                      <a:pt x="39" y="20"/>
                      <a:pt x="23" y="4"/>
                      <a:pt x="1" y="0"/>
                    </a:cubicBezTo>
                    <a:cubicBezTo>
                      <a:pt x="0" y="0"/>
                      <a:pt x="0" y="1"/>
                      <a:pt x="0" y="1"/>
                    </a:cubicBezTo>
                    <a:cubicBezTo>
                      <a:pt x="22" y="6"/>
                      <a:pt x="37" y="24"/>
                      <a:pt x="58" y="30"/>
                    </a:cubicBezTo>
                    <a:cubicBezTo>
                      <a:pt x="58" y="30"/>
                      <a:pt x="58" y="30"/>
                      <a:pt x="58" y="30"/>
                    </a:cubicBezTo>
                    <a:cubicBezTo>
                      <a:pt x="60" y="31"/>
                      <a:pt x="61" y="28"/>
                      <a:pt x="59" y="27"/>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3" name="Freeform 112"/>
              <p:cNvSpPr>
                <a:spLocks/>
              </p:cNvSpPr>
              <p:nvPr/>
            </p:nvSpPr>
            <p:spPr bwMode="auto">
              <a:xfrm>
                <a:off x="8778875" y="4718051"/>
                <a:ext cx="142875" cy="80963"/>
              </a:xfrm>
              <a:custGeom>
                <a:avLst/>
                <a:gdLst>
                  <a:gd name="T0" fmla="*/ 54 w 55"/>
                  <a:gd name="T1" fmla="*/ 28 h 31"/>
                  <a:gd name="T2" fmla="*/ 41 w 55"/>
                  <a:gd name="T3" fmla="*/ 21 h 31"/>
                  <a:gd name="T4" fmla="*/ 27 w 55"/>
                  <a:gd name="T5" fmla="*/ 11 h 31"/>
                  <a:gd name="T6" fmla="*/ 1 w 55"/>
                  <a:gd name="T7" fmla="*/ 0 h 31"/>
                  <a:gd name="T8" fmla="*/ 1 w 55"/>
                  <a:gd name="T9" fmla="*/ 1 h 31"/>
                  <a:gd name="T10" fmla="*/ 29 w 55"/>
                  <a:gd name="T11" fmla="*/ 16 h 31"/>
                  <a:gd name="T12" fmla="*/ 51 w 55"/>
                  <a:gd name="T13" fmla="*/ 30 h 31"/>
                  <a:gd name="T14" fmla="*/ 52 w 55"/>
                  <a:gd name="T15" fmla="*/ 31 h 31"/>
                  <a:gd name="T16" fmla="*/ 53 w 55"/>
                  <a:gd name="T17" fmla="*/ 31 h 31"/>
                  <a:gd name="T18" fmla="*/ 54 w 55"/>
                  <a:gd name="T19" fmla="*/ 31 h 31"/>
                  <a:gd name="T20" fmla="*/ 54 w 55"/>
                  <a:gd name="T21" fmla="*/ 30 h 31"/>
                  <a:gd name="T22" fmla="*/ 54 w 55"/>
                  <a:gd name="T23"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31">
                    <a:moveTo>
                      <a:pt x="54" y="28"/>
                    </a:moveTo>
                    <a:cubicBezTo>
                      <a:pt x="50" y="25"/>
                      <a:pt x="45" y="23"/>
                      <a:pt x="41" y="21"/>
                    </a:cubicBezTo>
                    <a:cubicBezTo>
                      <a:pt x="36" y="18"/>
                      <a:pt x="32" y="14"/>
                      <a:pt x="27" y="11"/>
                    </a:cubicBezTo>
                    <a:cubicBezTo>
                      <a:pt x="19" y="6"/>
                      <a:pt x="11" y="1"/>
                      <a:pt x="1" y="0"/>
                    </a:cubicBezTo>
                    <a:cubicBezTo>
                      <a:pt x="0" y="0"/>
                      <a:pt x="0" y="1"/>
                      <a:pt x="1" y="1"/>
                    </a:cubicBezTo>
                    <a:cubicBezTo>
                      <a:pt x="12" y="4"/>
                      <a:pt x="20" y="10"/>
                      <a:pt x="29" y="16"/>
                    </a:cubicBezTo>
                    <a:cubicBezTo>
                      <a:pt x="30" y="17"/>
                      <a:pt x="46" y="28"/>
                      <a:pt x="51" y="30"/>
                    </a:cubicBezTo>
                    <a:cubicBezTo>
                      <a:pt x="51" y="30"/>
                      <a:pt x="51" y="31"/>
                      <a:pt x="52" y="31"/>
                    </a:cubicBezTo>
                    <a:cubicBezTo>
                      <a:pt x="52" y="31"/>
                      <a:pt x="52" y="31"/>
                      <a:pt x="53" y="31"/>
                    </a:cubicBezTo>
                    <a:cubicBezTo>
                      <a:pt x="54" y="31"/>
                      <a:pt x="54" y="31"/>
                      <a:pt x="54" y="31"/>
                    </a:cubicBezTo>
                    <a:cubicBezTo>
                      <a:pt x="54" y="30"/>
                      <a:pt x="54" y="30"/>
                      <a:pt x="54" y="30"/>
                    </a:cubicBezTo>
                    <a:cubicBezTo>
                      <a:pt x="55" y="29"/>
                      <a:pt x="54" y="29"/>
                      <a:pt x="54"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sp>
        <p:nvSpPr>
          <p:cNvPr id="2" name="Rectangle 1"/>
          <p:cNvSpPr/>
          <p:nvPr/>
        </p:nvSpPr>
        <p:spPr>
          <a:xfrm>
            <a:off x="1570918" y="2001166"/>
            <a:ext cx="9477995" cy="4478149"/>
          </a:xfrm>
          <a:prstGeom prst="rect">
            <a:avLst/>
          </a:prstGeom>
        </p:spPr>
        <p:txBody>
          <a:bodyPr wrap="square">
            <a:spAutoFit/>
          </a:bodyPr>
          <a:lstStyle/>
          <a:p>
            <a:pPr marL="0" marR="0" algn="just">
              <a:spcBef>
                <a:spcPts val="0"/>
              </a:spcBef>
              <a:spcAft>
                <a:spcPts val="0"/>
              </a:spcAft>
            </a:pPr>
            <a:r>
              <a:rPr lang="en-US" sz="2000">
                <a:solidFill>
                  <a:schemeClr val="bg1"/>
                </a:solidFill>
                <a:effectLst/>
                <a:ea typeface="Roboto" panose="02000000000000000000" pitchFamily="2" charset="0"/>
                <a:cs typeface="Times New Roman" panose="02020603050405020304" pitchFamily="18" charset="0"/>
              </a:rPr>
              <a:t>ACPs allow some of the same features used for state testing for students who benefit from them routinely and independently during class instruction. </a:t>
            </a:r>
            <a:r>
              <a:rPr lang="en-US" sz="2000" u="sng">
                <a:solidFill>
                  <a:srgbClr val="0000FF"/>
                </a:solidFill>
                <a:effectLst/>
                <a:ea typeface="Roboto" panose="02000000000000000000" pitchFamily="2" charset="0"/>
                <a:cs typeface="Times New Roman" panose="02020603050405020304" pitchFamily="18" charset="0"/>
                <a:hlinkClick r:id="rId3"/>
              </a:rPr>
              <a:t>List</a:t>
            </a:r>
            <a:r>
              <a:rPr lang="en-US" sz="2000">
                <a:effectLst/>
                <a:ea typeface="Roboto" panose="02000000000000000000" pitchFamily="2" charset="0"/>
                <a:cs typeface="Times New Roman" panose="02020603050405020304" pitchFamily="18" charset="0"/>
              </a:rPr>
              <a:t>.</a:t>
            </a:r>
          </a:p>
          <a:p>
            <a:pPr marL="0" marR="0" algn="just">
              <a:spcBef>
                <a:spcPts val="0"/>
              </a:spcBef>
              <a:spcAft>
                <a:spcPts val="0"/>
              </a:spcAft>
              <a:tabLst>
                <a:tab pos="718820" algn="l"/>
              </a:tabLst>
            </a:pPr>
            <a:r>
              <a:rPr lang="en-US" sz="2000">
                <a:solidFill>
                  <a:srgbClr val="F8F8F8"/>
                </a:solidFill>
                <a:effectLst/>
                <a:ea typeface="Roboto" panose="02000000000000000000" pitchFamily="2" charset="0"/>
                <a:cs typeface="Times New Roman" panose="02020603050405020304" pitchFamily="18" charset="0"/>
              </a:rPr>
              <a:t> </a:t>
            </a:r>
          </a:p>
          <a:p>
            <a:pPr marL="0" marR="0" algn="just">
              <a:spcBef>
                <a:spcPts val="0"/>
              </a:spcBef>
              <a:spcAft>
                <a:spcPts val="0"/>
              </a:spcAft>
              <a:tabLst>
                <a:tab pos="718820" algn="l"/>
              </a:tabLst>
            </a:pPr>
            <a:r>
              <a:rPr lang="en-US" sz="2000">
                <a:solidFill>
                  <a:srgbClr val="F8F8F8"/>
                </a:solidFill>
                <a:effectLst/>
                <a:ea typeface="Roboto" panose="02000000000000000000" pitchFamily="2" charset="0"/>
                <a:cs typeface="Times New Roman" panose="02020603050405020304" pitchFamily="18" charset="0"/>
              </a:rPr>
              <a:t>These are testing materials or environments that are available to all students who use them routinely and effectively during regular classroom instruction and testing. Students are not mandated to use these resources for ACPs.  </a:t>
            </a:r>
          </a:p>
          <a:p>
            <a:pPr marL="0" marR="0" algn="just">
              <a:spcBef>
                <a:spcPts val="0"/>
              </a:spcBef>
              <a:spcAft>
                <a:spcPts val="0"/>
              </a:spcAft>
              <a:tabLst>
                <a:tab pos="718820" algn="l"/>
              </a:tabLst>
            </a:pPr>
            <a:r>
              <a:rPr lang="en-US" sz="2000">
                <a:solidFill>
                  <a:srgbClr val="F8F8F8"/>
                </a:solidFill>
                <a:effectLst/>
                <a:ea typeface="Roboto" panose="02000000000000000000" pitchFamily="2" charset="0"/>
                <a:cs typeface="Times New Roman" panose="02020603050405020304" pitchFamily="18" charset="0"/>
              </a:rPr>
              <a:t> </a:t>
            </a:r>
          </a:p>
          <a:p>
            <a:pPr marL="342900" marR="0" lvl="0" indent="-342900" algn="just">
              <a:spcBef>
                <a:spcPts val="0"/>
              </a:spcBef>
              <a:spcAft>
                <a:spcPts val="600"/>
              </a:spcAft>
              <a:buClr>
                <a:schemeClr val="accent6"/>
              </a:buClr>
              <a:buFont typeface="Arial" panose="020B0604020202020204" pitchFamily="34" charset="0"/>
              <a:buChar char="•"/>
            </a:pPr>
            <a:r>
              <a:rPr lang="en-US" sz="2000" spc="-5">
                <a:solidFill>
                  <a:srgbClr val="F8F8F8"/>
                </a:solidFill>
                <a:effectLst/>
                <a:ea typeface="Roboto" panose="02000000000000000000" pitchFamily="2" charset="0"/>
                <a:cs typeface="Times New Roman" panose="02020603050405020304" pitchFamily="18" charset="0"/>
              </a:rPr>
              <a:t>Assistive tools such as blank place markers, color overlays, stress balls, etc. </a:t>
            </a:r>
          </a:p>
          <a:p>
            <a:pPr marL="342900" marR="0" lvl="0" indent="-342900" algn="just">
              <a:spcBef>
                <a:spcPts val="0"/>
              </a:spcBef>
              <a:spcAft>
                <a:spcPts val="600"/>
              </a:spcAft>
              <a:buClr>
                <a:schemeClr val="accent6"/>
              </a:buClr>
              <a:buFont typeface="Arial" panose="020B0604020202020204" pitchFamily="34" charset="0"/>
              <a:buChar char="•"/>
            </a:pPr>
            <a:r>
              <a:rPr lang="en-US" sz="2000" u="sng" spc="-5">
                <a:solidFill>
                  <a:srgbClr val="F8F8F8"/>
                </a:solidFill>
                <a:effectLst/>
                <a:ea typeface="Roboto" panose="02000000000000000000" pitchFamily="2" charset="0"/>
                <a:cs typeface="Times New Roman" panose="02020603050405020304" pitchFamily="18" charset="0"/>
              </a:rPr>
              <a:t>Grade 3 Math reading assistance (for a word or phrase upon student request)</a:t>
            </a:r>
            <a:endParaRPr lang="en-US" sz="2000" spc="-5">
              <a:solidFill>
                <a:srgbClr val="F8F8F8"/>
              </a:solidFill>
              <a:effectLst/>
              <a:ea typeface="Roboto" panose="02000000000000000000" pitchFamily="2" charset="0"/>
              <a:cs typeface="Times New Roman" panose="02020603050405020304" pitchFamily="18" charset="0"/>
            </a:endParaRPr>
          </a:p>
          <a:p>
            <a:pPr marL="342900" marR="0" lvl="0" indent="-342900" algn="just">
              <a:spcBef>
                <a:spcPts val="0"/>
              </a:spcBef>
              <a:spcAft>
                <a:spcPts val="600"/>
              </a:spcAft>
              <a:buClr>
                <a:schemeClr val="accent6"/>
              </a:buClr>
              <a:buFont typeface="Arial" panose="020B0604020202020204" pitchFamily="34" charset="0"/>
              <a:buChar char="•"/>
            </a:pPr>
            <a:r>
              <a:rPr lang="en-US" sz="2000" spc="-5">
                <a:solidFill>
                  <a:srgbClr val="F8F8F8"/>
                </a:solidFill>
                <a:effectLst/>
                <a:ea typeface="Roboto" panose="02000000000000000000" pitchFamily="2" charset="0"/>
                <a:cs typeface="Times New Roman" panose="02020603050405020304" pitchFamily="18" charset="0"/>
              </a:rPr>
              <a:t>Highlighters</a:t>
            </a:r>
          </a:p>
          <a:p>
            <a:pPr marL="342900" marR="0" lvl="0" indent="-342900" algn="just">
              <a:spcBef>
                <a:spcPts val="0"/>
              </a:spcBef>
              <a:spcAft>
                <a:spcPts val="600"/>
              </a:spcAft>
              <a:buClr>
                <a:schemeClr val="accent6"/>
              </a:buClr>
              <a:buFont typeface="Arial" panose="020B0604020202020204" pitchFamily="34" charset="0"/>
              <a:buChar char="•"/>
            </a:pPr>
            <a:r>
              <a:rPr lang="en-US" sz="2000" spc="-5">
                <a:solidFill>
                  <a:srgbClr val="F8F8F8"/>
                </a:solidFill>
                <a:effectLst/>
                <a:ea typeface="Roboto" panose="02000000000000000000" pitchFamily="2" charset="0"/>
                <a:cs typeface="Times New Roman" panose="02020603050405020304" pitchFamily="18" charset="0"/>
              </a:rPr>
              <a:t>Reminders to stay on task</a:t>
            </a:r>
          </a:p>
          <a:p>
            <a:pPr marL="342900" marR="0" lvl="0" indent="-342900" algn="just">
              <a:spcBef>
                <a:spcPts val="0"/>
              </a:spcBef>
              <a:spcAft>
                <a:spcPts val="600"/>
              </a:spcAft>
              <a:buClr>
                <a:schemeClr val="accent6"/>
              </a:buClr>
              <a:buFont typeface="Arial" panose="020B0604020202020204" pitchFamily="34" charset="0"/>
              <a:buChar char="•"/>
            </a:pPr>
            <a:r>
              <a:rPr lang="en-US" sz="2000" spc="-5">
                <a:solidFill>
                  <a:srgbClr val="F8F8F8"/>
                </a:solidFill>
                <a:effectLst/>
                <a:ea typeface="Roboto" panose="02000000000000000000" pitchFamily="2" charset="0"/>
                <a:cs typeface="Times New Roman" panose="02020603050405020304" pitchFamily="18" charset="0"/>
              </a:rPr>
              <a:t>Scratch paper</a:t>
            </a:r>
          </a:p>
          <a:p>
            <a:pPr marL="342900" marR="0" lvl="0" indent="-342900" algn="just">
              <a:spcBef>
                <a:spcPts val="0"/>
              </a:spcBef>
              <a:spcAft>
                <a:spcPts val="600"/>
              </a:spcAft>
              <a:buClr>
                <a:schemeClr val="accent6"/>
              </a:buClr>
              <a:buFont typeface="Arial" panose="020B0604020202020204" pitchFamily="34" charset="0"/>
              <a:buChar char="•"/>
            </a:pPr>
            <a:r>
              <a:rPr lang="en-US" sz="2000" spc="-5">
                <a:solidFill>
                  <a:srgbClr val="F8F8F8"/>
                </a:solidFill>
                <a:effectLst/>
                <a:ea typeface="Roboto" panose="02000000000000000000" pitchFamily="2" charset="0"/>
                <a:cs typeface="Times New Roman" panose="02020603050405020304" pitchFamily="18" charset="0"/>
              </a:rPr>
              <a:t>Small groups</a:t>
            </a:r>
            <a:endParaRPr lang="en-US" sz="1200">
              <a:solidFill>
                <a:srgbClr val="F8F8F8"/>
              </a:solidFill>
              <a:effectLst/>
              <a:ea typeface="Roboto" panose="02000000000000000000" pitchFamily="2" charset="0"/>
            </a:endParaRPr>
          </a:p>
        </p:txBody>
      </p:sp>
      <p:grpSp>
        <p:nvGrpSpPr>
          <p:cNvPr id="6" name="Group 5"/>
          <p:cNvGrpSpPr/>
          <p:nvPr/>
        </p:nvGrpSpPr>
        <p:grpSpPr>
          <a:xfrm>
            <a:off x="11522880" y="5809646"/>
            <a:ext cx="588963" cy="814388"/>
            <a:chOff x="5597525" y="5522913"/>
            <a:chExt cx="588963" cy="814388"/>
          </a:xfrm>
        </p:grpSpPr>
        <p:sp>
          <p:nvSpPr>
            <p:cNvPr id="7" name="Freeform 188"/>
            <p:cNvSpPr>
              <a:spLocks noEditPoints="1"/>
            </p:cNvSpPr>
            <p:nvPr/>
          </p:nvSpPr>
          <p:spPr bwMode="auto">
            <a:xfrm>
              <a:off x="5865813" y="5711826"/>
              <a:ext cx="320675" cy="280988"/>
            </a:xfrm>
            <a:custGeom>
              <a:avLst/>
              <a:gdLst>
                <a:gd name="T0" fmla="*/ 94 w 122"/>
                <a:gd name="T1" fmla="*/ 90 h 107"/>
                <a:gd name="T2" fmla="*/ 102 w 122"/>
                <a:gd name="T3" fmla="*/ 23 h 107"/>
                <a:gd name="T4" fmla="*/ 101 w 122"/>
                <a:gd name="T5" fmla="*/ 21 h 107"/>
                <a:gd name="T6" fmla="*/ 69 w 122"/>
                <a:gd name="T7" fmla="*/ 2 h 107"/>
                <a:gd name="T8" fmla="*/ 31 w 122"/>
                <a:gd name="T9" fmla="*/ 14 h 107"/>
                <a:gd name="T10" fmla="*/ 19 w 122"/>
                <a:gd name="T11" fmla="*/ 84 h 107"/>
                <a:gd name="T12" fmla="*/ 55 w 122"/>
                <a:gd name="T13" fmla="*/ 105 h 107"/>
                <a:gd name="T14" fmla="*/ 94 w 122"/>
                <a:gd name="T15" fmla="*/ 90 h 107"/>
                <a:gd name="T16" fmla="*/ 66 w 122"/>
                <a:gd name="T17" fmla="*/ 16 h 107"/>
                <a:gd name="T18" fmla="*/ 72 w 122"/>
                <a:gd name="T19" fmla="*/ 16 h 107"/>
                <a:gd name="T20" fmla="*/ 52 w 122"/>
                <a:gd name="T21" fmla="*/ 26 h 107"/>
                <a:gd name="T22" fmla="*/ 30 w 122"/>
                <a:gd name="T23" fmla="*/ 46 h 107"/>
                <a:gd name="T24" fmla="*/ 36 w 122"/>
                <a:gd name="T25" fmla="*/ 34 h 107"/>
                <a:gd name="T26" fmla="*/ 66 w 122"/>
                <a:gd name="T27" fmla="*/ 1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2" h="107">
                  <a:moveTo>
                    <a:pt x="94" y="90"/>
                  </a:moveTo>
                  <a:cubicBezTo>
                    <a:pt x="112" y="75"/>
                    <a:pt x="122" y="40"/>
                    <a:pt x="102" y="23"/>
                  </a:cubicBezTo>
                  <a:cubicBezTo>
                    <a:pt x="102" y="22"/>
                    <a:pt x="101" y="21"/>
                    <a:pt x="101" y="21"/>
                  </a:cubicBezTo>
                  <a:cubicBezTo>
                    <a:pt x="92" y="13"/>
                    <a:pt x="82" y="4"/>
                    <a:pt x="69" y="2"/>
                  </a:cubicBezTo>
                  <a:cubicBezTo>
                    <a:pt x="56" y="0"/>
                    <a:pt x="42" y="6"/>
                    <a:pt x="31" y="14"/>
                  </a:cubicBezTo>
                  <a:cubicBezTo>
                    <a:pt x="9" y="31"/>
                    <a:pt x="0" y="61"/>
                    <a:pt x="19" y="84"/>
                  </a:cubicBezTo>
                  <a:cubicBezTo>
                    <a:pt x="28" y="94"/>
                    <a:pt x="41" y="103"/>
                    <a:pt x="55" y="105"/>
                  </a:cubicBezTo>
                  <a:cubicBezTo>
                    <a:pt x="69" y="107"/>
                    <a:pt x="84" y="100"/>
                    <a:pt x="94" y="90"/>
                  </a:cubicBezTo>
                  <a:close/>
                  <a:moveTo>
                    <a:pt x="66" y="16"/>
                  </a:moveTo>
                  <a:cubicBezTo>
                    <a:pt x="68" y="16"/>
                    <a:pt x="70" y="16"/>
                    <a:pt x="72" y="16"/>
                  </a:cubicBezTo>
                  <a:cubicBezTo>
                    <a:pt x="65" y="18"/>
                    <a:pt x="58" y="22"/>
                    <a:pt x="52" y="26"/>
                  </a:cubicBezTo>
                  <a:cubicBezTo>
                    <a:pt x="43" y="31"/>
                    <a:pt x="36" y="38"/>
                    <a:pt x="30" y="46"/>
                  </a:cubicBezTo>
                  <a:cubicBezTo>
                    <a:pt x="31" y="42"/>
                    <a:pt x="33" y="38"/>
                    <a:pt x="36" y="34"/>
                  </a:cubicBezTo>
                  <a:cubicBezTo>
                    <a:pt x="43" y="26"/>
                    <a:pt x="55" y="16"/>
                    <a:pt x="66" y="16"/>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190"/>
            <p:cNvSpPr>
              <a:spLocks noEditPoints="1"/>
            </p:cNvSpPr>
            <p:nvPr/>
          </p:nvSpPr>
          <p:spPr bwMode="auto">
            <a:xfrm>
              <a:off x="5597525" y="5522913"/>
              <a:ext cx="257175" cy="285750"/>
            </a:xfrm>
            <a:custGeom>
              <a:avLst/>
              <a:gdLst>
                <a:gd name="T0" fmla="*/ 96 w 98"/>
                <a:gd name="T1" fmla="*/ 64 h 109"/>
                <a:gd name="T2" fmla="*/ 90 w 98"/>
                <a:gd name="T3" fmla="*/ 31 h 109"/>
                <a:gd name="T4" fmla="*/ 26 w 98"/>
                <a:gd name="T5" fmla="*/ 10 h 109"/>
                <a:gd name="T6" fmla="*/ 0 w 98"/>
                <a:gd name="T7" fmla="*/ 49 h 109"/>
                <a:gd name="T8" fmla="*/ 21 w 98"/>
                <a:gd name="T9" fmla="*/ 92 h 109"/>
                <a:gd name="T10" fmla="*/ 64 w 98"/>
                <a:gd name="T11" fmla="*/ 101 h 109"/>
                <a:gd name="T12" fmla="*/ 96 w 98"/>
                <a:gd name="T13" fmla="*/ 64 h 109"/>
                <a:gd name="T14" fmla="*/ 29 w 98"/>
                <a:gd name="T15" fmla="*/ 31 h 109"/>
                <a:gd name="T16" fmla="*/ 57 w 98"/>
                <a:gd name="T17" fmla="*/ 24 h 109"/>
                <a:gd name="T18" fmla="*/ 35 w 98"/>
                <a:gd name="T19" fmla="*/ 39 h 109"/>
                <a:gd name="T20" fmla="*/ 24 w 98"/>
                <a:gd name="T21" fmla="*/ 58 h 109"/>
                <a:gd name="T22" fmla="*/ 29 w 98"/>
                <a:gd name="T23" fmla="*/ 3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8" h="109">
                  <a:moveTo>
                    <a:pt x="96" y="64"/>
                  </a:moveTo>
                  <a:cubicBezTo>
                    <a:pt x="98" y="53"/>
                    <a:pt x="97" y="40"/>
                    <a:pt x="90" y="31"/>
                  </a:cubicBezTo>
                  <a:cubicBezTo>
                    <a:pt x="81" y="9"/>
                    <a:pt x="48" y="0"/>
                    <a:pt x="26" y="10"/>
                  </a:cubicBezTo>
                  <a:cubicBezTo>
                    <a:pt x="11" y="17"/>
                    <a:pt x="0" y="32"/>
                    <a:pt x="0" y="49"/>
                  </a:cubicBezTo>
                  <a:cubicBezTo>
                    <a:pt x="0" y="66"/>
                    <a:pt x="10" y="81"/>
                    <a:pt x="21" y="92"/>
                  </a:cubicBezTo>
                  <a:cubicBezTo>
                    <a:pt x="33" y="104"/>
                    <a:pt x="49" y="109"/>
                    <a:pt x="64" y="101"/>
                  </a:cubicBezTo>
                  <a:cubicBezTo>
                    <a:pt x="79" y="93"/>
                    <a:pt x="92" y="80"/>
                    <a:pt x="96" y="64"/>
                  </a:cubicBezTo>
                  <a:close/>
                  <a:moveTo>
                    <a:pt x="29" y="31"/>
                  </a:moveTo>
                  <a:cubicBezTo>
                    <a:pt x="37" y="23"/>
                    <a:pt x="47" y="21"/>
                    <a:pt x="57" y="24"/>
                  </a:cubicBezTo>
                  <a:cubicBezTo>
                    <a:pt x="48" y="27"/>
                    <a:pt x="41" y="33"/>
                    <a:pt x="35" y="39"/>
                  </a:cubicBezTo>
                  <a:cubicBezTo>
                    <a:pt x="30" y="44"/>
                    <a:pt x="25" y="51"/>
                    <a:pt x="24" y="58"/>
                  </a:cubicBezTo>
                  <a:cubicBezTo>
                    <a:pt x="20" y="49"/>
                    <a:pt x="21" y="39"/>
                    <a:pt x="29" y="31"/>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191"/>
            <p:cNvSpPr>
              <a:spLocks/>
            </p:cNvSpPr>
            <p:nvPr/>
          </p:nvSpPr>
          <p:spPr bwMode="auto">
            <a:xfrm>
              <a:off x="5605463" y="5759451"/>
              <a:ext cx="436563" cy="577850"/>
            </a:xfrm>
            <a:custGeom>
              <a:avLst/>
              <a:gdLst>
                <a:gd name="T0" fmla="*/ 162 w 166"/>
                <a:gd name="T1" fmla="*/ 96 h 221"/>
                <a:gd name="T2" fmla="*/ 78 w 166"/>
                <a:gd name="T3" fmla="*/ 178 h 221"/>
                <a:gd name="T4" fmla="*/ 79 w 166"/>
                <a:gd name="T5" fmla="*/ 171 h 221"/>
                <a:gd name="T6" fmla="*/ 82 w 166"/>
                <a:gd name="T7" fmla="*/ 138 h 221"/>
                <a:gd name="T8" fmla="*/ 84 w 166"/>
                <a:gd name="T9" fmla="*/ 136 h 221"/>
                <a:gd name="T10" fmla="*/ 115 w 166"/>
                <a:gd name="T11" fmla="*/ 85 h 221"/>
                <a:gd name="T12" fmla="*/ 118 w 166"/>
                <a:gd name="T13" fmla="*/ 85 h 221"/>
                <a:gd name="T14" fmla="*/ 131 w 166"/>
                <a:gd name="T15" fmla="*/ 75 h 221"/>
                <a:gd name="T16" fmla="*/ 124 w 166"/>
                <a:gd name="T17" fmla="*/ 57 h 221"/>
                <a:gd name="T18" fmla="*/ 118 w 166"/>
                <a:gd name="T19" fmla="*/ 58 h 221"/>
                <a:gd name="T20" fmla="*/ 117 w 166"/>
                <a:gd name="T21" fmla="*/ 60 h 221"/>
                <a:gd name="T22" fmla="*/ 116 w 166"/>
                <a:gd name="T23" fmla="*/ 61 h 221"/>
                <a:gd name="T24" fmla="*/ 108 w 166"/>
                <a:gd name="T25" fmla="*/ 79 h 221"/>
                <a:gd name="T26" fmla="*/ 108 w 166"/>
                <a:gd name="T27" fmla="*/ 81 h 221"/>
                <a:gd name="T28" fmla="*/ 95 w 166"/>
                <a:gd name="T29" fmla="*/ 99 h 221"/>
                <a:gd name="T30" fmla="*/ 82 w 166"/>
                <a:gd name="T31" fmla="*/ 123 h 221"/>
                <a:gd name="T32" fmla="*/ 82 w 166"/>
                <a:gd name="T33" fmla="*/ 120 h 221"/>
                <a:gd name="T34" fmla="*/ 76 w 166"/>
                <a:gd name="T35" fmla="*/ 69 h 221"/>
                <a:gd name="T36" fmla="*/ 66 w 166"/>
                <a:gd name="T37" fmla="*/ 29 h 221"/>
                <a:gd name="T38" fmla="*/ 67 w 166"/>
                <a:gd name="T39" fmla="*/ 28 h 221"/>
                <a:gd name="T40" fmla="*/ 71 w 166"/>
                <a:gd name="T41" fmla="*/ 3 h 221"/>
                <a:gd name="T42" fmla="*/ 66 w 166"/>
                <a:gd name="T43" fmla="*/ 1 h 221"/>
                <a:gd name="T44" fmla="*/ 54 w 166"/>
                <a:gd name="T45" fmla="*/ 6 h 221"/>
                <a:gd name="T46" fmla="*/ 52 w 166"/>
                <a:gd name="T47" fmla="*/ 9 h 221"/>
                <a:gd name="T48" fmla="*/ 51 w 166"/>
                <a:gd name="T49" fmla="*/ 12 h 221"/>
                <a:gd name="T50" fmla="*/ 54 w 166"/>
                <a:gd name="T51" fmla="*/ 21 h 221"/>
                <a:gd name="T52" fmla="*/ 57 w 166"/>
                <a:gd name="T53" fmla="*/ 28 h 221"/>
                <a:gd name="T54" fmla="*/ 60 w 166"/>
                <a:gd name="T55" fmla="*/ 30 h 221"/>
                <a:gd name="T56" fmla="*/ 70 w 166"/>
                <a:gd name="T57" fmla="*/ 73 h 221"/>
                <a:gd name="T58" fmla="*/ 75 w 166"/>
                <a:gd name="T59" fmla="*/ 120 h 221"/>
                <a:gd name="T60" fmla="*/ 73 w 166"/>
                <a:gd name="T61" fmla="*/ 169 h 221"/>
                <a:gd name="T62" fmla="*/ 70 w 166"/>
                <a:gd name="T63" fmla="*/ 187 h 221"/>
                <a:gd name="T64" fmla="*/ 11 w 166"/>
                <a:gd name="T65" fmla="*/ 51 h 221"/>
                <a:gd name="T66" fmla="*/ 2 w 166"/>
                <a:gd name="T67" fmla="*/ 40 h 221"/>
                <a:gd name="T68" fmla="*/ 12 w 166"/>
                <a:gd name="T69" fmla="*/ 126 h 221"/>
                <a:gd name="T70" fmla="*/ 63 w 166"/>
                <a:gd name="T71" fmla="*/ 205 h 221"/>
                <a:gd name="T72" fmla="*/ 65 w 166"/>
                <a:gd name="T73" fmla="*/ 206 h 221"/>
                <a:gd name="T74" fmla="*/ 65 w 166"/>
                <a:gd name="T75" fmla="*/ 206 h 221"/>
                <a:gd name="T76" fmla="*/ 66 w 166"/>
                <a:gd name="T77" fmla="*/ 209 h 221"/>
                <a:gd name="T78" fmla="*/ 64 w 166"/>
                <a:gd name="T79" fmla="*/ 218 h 221"/>
                <a:gd name="T80" fmla="*/ 68 w 166"/>
                <a:gd name="T81" fmla="*/ 219 h 221"/>
                <a:gd name="T82" fmla="*/ 72 w 166"/>
                <a:gd name="T83" fmla="*/ 208 h 221"/>
                <a:gd name="T84" fmla="*/ 135 w 166"/>
                <a:gd name="T85" fmla="*/ 164 h 221"/>
                <a:gd name="T86" fmla="*/ 162 w 166"/>
                <a:gd name="T87" fmla="*/ 96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6" h="221">
                  <a:moveTo>
                    <a:pt x="162" y="96"/>
                  </a:moveTo>
                  <a:cubicBezTo>
                    <a:pt x="161" y="94"/>
                    <a:pt x="97" y="144"/>
                    <a:pt x="78" y="178"/>
                  </a:cubicBezTo>
                  <a:cubicBezTo>
                    <a:pt x="79" y="176"/>
                    <a:pt x="79" y="173"/>
                    <a:pt x="79" y="171"/>
                  </a:cubicBezTo>
                  <a:cubicBezTo>
                    <a:pt x="81" y="160"/>
                    <a:pt x="81" y="149"/>
                    <a:pt x="82" y="138"/>
                  </a:cubicBezTo>
                  <a:cubicBezTo>
                    <a:pt x="83" y="138"/>
                    <a:pt x="83" y="137"/>
                    <a:pt x="84" y="136"/>
                  </a:cubicBezTo>
                  <a:cubicBezTo>
                    <a:pt x="92" y="119"/>
                    <a:pt x="102" y="100"/>
                    <a:pt x="115" y="85"/>
                  </a:cubicBezTo>
                  <a:cubicBezTo>
                    <a:pt x="116" y="85"/>
                    <a:pt x="117" y="85"/>
                    <a:pt x="118" y="85"/>
                  </a:cubicBezTo>
                  <a:cubicBezTo>
                    <a:pt x="123" y="85"/>
                    <a:pt x="129" y="79"/>
                    <a:pt x="131" y="75"/>
                  </a:cubicBezTo>
                  <a:cubicBezTo>
                    <a:pt x="133" y="69"/>
                    <a:pt x="127" y="62"/>
                    <a:pt x="124" y="57"/>
                  </a:cubicBezTo>
                  <a:cubicBezTo>
                    <a:pt x="122" y="55"/>
                    <a:pt x="119" y="56"/>
                    <a:pt x="118" y="58"/>
                  </a:cubicBezTo>
                  <a:cubicBezTo>
                    <a:pt x="118" y="59"/>
                    <a:pt x="117" y="60"/>
                    <a:pt x="117" y="60"/>
                  </a:cubicBezTo>
                  <a:cubicBezTo>
                    <a:pt x="117" y="60"/>
                    <a:pt x="116" y="61"/>
                    <a:pt x="116" y="61"/>
                  </a:cubicBezTo>
                  <a:cubicBezTo>
                    <a:pt x="112" y="65"/>
                    <a:pt x="106" y="72"/>
                    <a:pt x="108" y="79"/>
                  </a:cubicBezTo>
                  <a:cubicBezTo>
                    <a:pt x="108" y="80"/>
                    <a:pt x="108" y="80"/>
                    <a:pt x="108" y="81"/>
                  </a:cubicBezTo>
                  <a:cubicBezTo>
                    <a:pt x="104" y="87"/>
                    <a:pt x="99" y="93"/>
                    <a:pt x="95" y="99"/>
                  </a:cubicBezTo>
                  <a:cubicBezTo>
                    <a:pt x="91" y="106"/>
                    <a:pt x="86" y="114"/>
                    <a:pt x="82" y="123"/>
                  </a:cubicBezTo>
                  <a:cubicBezTo>
                    <a:pt x="82" y="122"/>
                    <a:pt x="82" y="121"/>
                    <a:pt x="82" y="120"/>
                  </a:cubicBezTo>
                  <a:cubicBezTo>
                    <a:pt x="81" y="103"/>
                    <a:pt x="80" y="86"/>
                    <a:pt x="76" y="69"/>
                  </a:cubicBezTo>
                  <a:cubicBezTo>
                    <a:pt x="74" y="56"/>
                    <a:pt x="71" y="42"/>
                    <a:pt x="66" y="29"/>
                  </a:cubicBezTo>
                  <a:cubicBezTo>
                    <a:pt x="66" y="29"/>
                    <a:pt x="67" y="29"/>
                    <a:pt x="67" y="28"/>
                  </a:cubicBezTo>
                  <a:cubicBezTo>
                    <a:pt x="73" y="22"/>
                    <a:pt x="73" y="10"/>
                    <a:pt x="71" y="3"/>
                  </a:cubicBezTo>
                  <a:cubicBezTo>
                    <a:pt x="71" y="1"/>
                    <a:pt x="68" y="0"/>
                    <a:pt x="66" y="1"/>
                  </a:cubicBezTo>
                  <a:cubicBezTo>
                    <a:pt x="62" y="2"/>
                    <a:pt x="58" y="4"/>
                    <a:pt x="54" y="6"/>
                  </a:cubicBezTo>
                  <a:cubicBezTo>
                    <a:pt x="53" y="6"/>
                    <a:pt x="52" y="7"/>
                    <a:pt x="52" y="9"/>
                  </a:cubicBezTo>
                  <a:cubicBezTo>
                    <a:pt x="51" y="9"/>
                    <a:pt x="50" y="11"/>
                    <a:pt x="51" y="12"/>
                  </a:cubicBezTo>
                  <a:cubicBezTo>
                    <a:pt x="52" y="15"/>
                    <a:pt x="53" y="18"/>
                    <a:pt x="54" y="21"/>
                  </a:cubicBezTo>
                  <a:cubicBezTo>
                    <a:pt x="55" y="23"/>
                    <a:pt x="56" y="26"/>
                    <a:pt x="57" y="28"/>
                  </a:cubicBezTo>
                  <a:cubicBezTo>
                    <a:pt x="58" y="29"/>
                    <a:pt x="59" y="30"/>
                    <a:pt x="60" y="30"/>
                  </a:cubicBezTo>
                  <a:cubicBezTo>
                    <a:pt x="63" y="44"/>
                    <a:pt x="68" y="58"/>
                    <a:pt x="70" y="73"/>
                  </a:cubicBezTo>
                  <a:cubicBezTo>
                    <a:pt x="73" y="88"/>
                    <a:pt x="75" y="104"/>
                    <a:pt x="75" y="120"/>
                  </a:cubicBezTo>
                  <a:cubicBezTo>
                    <a:pt x="76" y="136"/>
                    <a:pt x="75" y="152"/>
                    <a:pt x="73" y="169"/>
                  </a:cubicBezTo>
                  <a:cubicBezTo>
                    <a:pt x="72" y="175"/>
                    <a:pt x="71" y="181"/>
                    <a:pt x="70" y="187"/>
                  </a:cubicBezTo>
                  <a:cubicBezTo>
                    <a:pt x="62" y="138"/>
                    <a:pt x="42" y="90"/>
                    <a:pt x="11" y="51"/>
                  </a:cubicBezTo>
                  <a:cubicBezTo>
                    <a:pt x="11" y="51"/>
                    <a:pt x="4" y="43"/>
                    <a:pt x="2" y="40"/>
                  </a:cubicBezTo>
                  <a:cubicBezTo>
                    <a:pt x="0" y="37"/>
                    <a:pt x="4" y="103"/>
                    <a:pt x="12" y="126"/>
                  </a:cubicBezTo>
                  <a:cubicBezTo>
                    <a:pt x="23" y="154"/>
                    <a:pt x="40" y="185"/>
                    <a:pt x="63" y="205"/>
                  </a:cubicBezTo>
                  <a:cubicBezTo>
                    <a:pt x="63" y="206"/>
                    <a:pt x="64" y="206"/>
                    <a:pt x="65" y="206"/>
                  </a:cubicBezTo>
                  <a:cubicBezTo>
                    <a:pt x="65" y="206"/>
                    <a:pt x="65" y="206"/>
                    <a:pt x="65" y="206"/>
                  </a:cubicBezTo>
                  <a:cubicBezTo>
                    <a:pt x="64" y="207"/>
                    <a:pt x="65" y="208"/>
                    <a:pt x="66" y="209"/>
                  </a:cubicBezTo>
                  <a:cubicBezTo>
                    <a:pt x="65" y="212"/>
                    <a:pt x="65" y="215"/>
                    <a:pt x="64" y="218"/>
                  </a:cubicBezTo>
                  <a:cubicBezTo>
                    <a:pt x="64" y="220"/>
                    <a:pt x="67" y="221"/>
                    <a:pt x="68" y="219"/>
                  </a:cubicBezTo>
                  <a:cubicBezTo>
                    <a:pt x="69" y="215"/>
                    <a:pt x="71" y="212"/>
                    <a:pt x="72" y="208"/>
                  </a:cubicBezTo>
                  <a:cubicBezTo>
                    <a:pt x="97" y="200"/>
                    <a:pt x="120" y="185"/>
                    <a:pt x="135" y="164"/>
                  </a:cubicBezTo>
                  <a:cubicBezTo>
                    <a:pt x="149" y="145"/>
                    <a:pt x="166" y="121"/>
                    <a:pt x="162" y="96"/>
                  </a:cubicBezTo>
                  <a:close/>
                </a:path>
              </a:pathLst>
            </a:custGeom>
            <a:solidFill>
              <a:schemeClr val="accent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192"/>
            <p:cNvSpPr>
              <a:spLocks/>
            </p:cNvSpPr>
            <p:nvPr/>
          </p:nvSpPr>
          <p:spPr bwMode="auto">
            <a:xfrm>
              <a:off x="5626100" y="5562601"/>
              <a:ext cx="123825" cy="144463"/>
            </a:xfrm>
            <a:custGeom>
              <a:avLst/>
              <a:gdLst>
                <a:gd name="T0" fmla="*/ 26 w 47"/>
                <a:gd name="T1" fmla="*/ 48 h 55"/>
                <a:gd name="T2" fmla="*/ 23 w 47"/>
                <a:gd name="T3" fmla="*/ 44 h 55"/>
                <a:gd name="T4" fmla="*/ 33 w 47"/>
                <a:gd name="T5" fmla="*/ 36 h 55"/>
                <a:gd name="T6" fmla="*/ 39 w 47"/>
                <a:gd name="T7" fmla="*/ 26 h 55"/>
                <a:gd name="T8" fmla="*/ 42 w 47"/>
                <a:gd name="T9" fmla="*/ 16 h 55"/>
                <a:gd name="T10" fmla="*/ 45 w 47"/>
                <a:gd name="T11" fmla="*/ 14 h 55"/>
                <a:gd name="T12" fmla="*/ 46 w 47"/>
                <a:gd name="T13" fmla="*/ 11 h 55"/>
                <a:gd name="T14" fmla="*/ 40 w 47"/>
                <a:gd name="T15" fmla="*/ 7 h 55"/>
                <a:gd name="T16" fmla="*/ 12 w 47"/>
                <a:gd name="T17" fmla="*/ 18 h 55"/>
                <a:gd name="T18" fmla="*/ 7 w 47"/>
                <a:gd name="T19" fmla="*/ 45 h 55"/>
                <a:gd name="T20" fmla="*/ 13 w 47"/>
                <a:gd name="T21" fmla="*/ 49 h 55"/>
                <a:gd name="T22" fmla="*/ 26 w 47"/>
                <a:gd name="T23" fmla="*/ 4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 h="55">
                  <a:moveTo>
                    <a:pt x="26" y="48"/>
                  </a:moveTo>
                  <a:cubicBezTo>
                    <a:pt x="27" y="46"/>
                    <a:pt x="25" y="44"/>
                    <a:pt x="23" y="44"/>
                  </a:cubicBezTo>
                  <a:cubicBezTo>
                    <a:pt x="27" y="42"/>
                    <a:pt x="30" y="38"/>
                    <a:pt x="33" y="36"/>
                  </a:cubicBezTo>
                  <a:cubicBezTo>
                    <a:pt x="36" y="33"/>
                    <a:pt x="38" y="30"/>
                    <a:pt x="39" y="26"/>
                  </a:cubicBezTo>
                  <a:cubicBezTo>
                    <a:pt x="41" y="23"/>
                    <a:pt x="42" y="19"/>
                    <a:pt x="42" y="16"/>
                  </a:cubicBezTo>
                  <a:cubicBezTo>
                    <a:pt x="43" y="15"/>
                    <a:pt x="44" y="15"/>
                    <a:pt x="45" y="14"/>
                  </a:cubicBezTo>
                  <a:cubicBezTo>
                    <a:pt x="47" y="13"/>
                    <a:pt x="46" y="12"/>
                    <a:pt x="46" y="11"/>
                  </a:cubicBezTo>
                  <a:cubicBezTo>
                    <a:pt x="44" y="9"/>
                    <a:pt x="42" y="7"/>
                    <a:pt x="40" y="7"/>
                  </a:cubicBezTo>
                  <a:cubicBezTo>
                    <a:pt x="33" y="0"/>
                    <a:pt x="17" y="13"/>
                    <a:pt x="12" y="18"/>
                  </a:cubicBezTo>
                  <a:cubicBezTo>
                    <a:pt x="8" y="24"/>
                    <a:pt x="0" y="40"/>
                    <a:pt x="7" y="45"/>
                  </a:cubicBezTo>
                  <a:cubicBezTo>
                    <a:pt x="8" y="49"/>
                    <a:pt x="10" y="50"/>
                    <a:pt x="13" y="49"/>
                  </a:cubicBezTo>
                  <a:cubicBezTo>
                    <a:pt x="16" y="54"/>
                    <a:pt x="23" y="55"/>
                    <a:pt x="26" y="48"/>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Freeform 193"/>
            <p:cNvSpPr>
              <a:spLocks noEditPoints="1"/>
            </p:cNvSpPr>
            <p:nvPr/>
          </p:nvSpPr>
          <p:spPr bwMode="auto">
            <a:xfrm>
              <a:off x="5938838" y="5743576"/>
              <a:ext cx="134938" cy="117475"/>
            </a:xfrm>
            <a:custGeom>
              <a:avLst/>
              <a:gdLst>
                <a:gd name="T0" fmla="*/ 39 w 51"/>
                <a:gd name="T1" fmla="*/ 8 h 45"/>
                <a:gd name="T2" fmla="*/ 39 w 51"/>
                <a:gd name="T3" fmla="*/ 8 h 45"/>
                <a:gd name="T4" fmla="*/ 47 w 51"/>
                <a:gd name="T5" fmla="*/ 11 h 45"/>
                <a:gd name="T6" fmla="*/ 50 w 51"/>
                <a:gd name="T7" fmla="*/ 8 h 45"/>
                <a:gd name="T8" fmla="*/ 29 w 51"/>
                <a:gd name="T9" fmla="*/ 6 h 45"/>
                <a:gd name="T10" fmla="*/ 16 w 51"/>
                <a:gd name="T11" fmla="*/ 12 h 45"/>
                <a:gd name="T12" fmla="*/ 2 w 51"/>
                <a:gd name="T13" fmla="*/ 29 h 45"/>
                <a:gd name="T14" fmla="*/ 13 w 51"/>
                <a:gd name="T15" fmla="*/ 40 h 45"/>
                <a:gd name="T16" fmla="*/ 39 w 51"/>
                <a:gd name="T17" fmla="*/ 8 h 45"/>
                <a:gd name="T18" fmla="*/ 10 w 51"/>
                <a:gd name="T19" fmla="*/ 33 h 45"/>
                <a:gd name="T20" fmla="*/ 10 w 51"/>
                <a:gd name="T21" fmla="*/ 32 h 45"/>
                <a:gd name="T22" fmla="*/ 29 w 51"/>
                <a:gd name="T23" fmla="*/ 13 h 45"/>
                <a:gd name="T24" fmla="*/ 19 w 51"/>
                <a:gd name="T25" fmla="*/ 26 h 45"/>
                <a:gd name="T26" fmla="*/ 10 w 51"/>
                <a:gd name="T27" fmla="*/ 3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 h="45">
                  <a:moveTo>
                    <a:pt x="39" y="8"/>
                  </a:moveTo>
                  <a:cubicBezTo>
                    <a:pt x="39" y="8"/>
                    <a:pt x="39" y="8"/>
                    <a:pt x="39" y="8"/>
                  </a:cubicBezTo>
                  <a:cubicBezTo>
                    <a:pt x="42" y="8"/>
                    <a:pt x="45" y="9"/>
                    <a:pt x="47" y="11"/>
                  </a:cubicBezTo>
                  <a:cubicBezTo>
                    <a:pt x="48" y="13"/>
                    <a:pt x="51" y="10"/>
                    <a:pt x="50" y="8"/>
                  </a:cubicBezTo>
                  <a:cubicBezTo>
                    <a:pt x="46" y="0"/>
                    <a:pt x="36" y="3"/>
                    <a:pt x="29" y="6"/>
                  </a:cubicBezTo>
                  <a:cubicBezTo>
                    <a:pt x="24" y="7"/>
                    <a:pt x="20" y="9"/>
                    <a:pt x="16" y="12"/>
                  </a:cubicBezTo>
                  <a:cubicBezTo>
                    <a:pt x="10" y="16"/>
                    <a:pt x="5" y="22"/>
                    <a:pt x="2" y="29"/>
                  </a:cubicBezTo>
                  <a:cubicBezTo>
                    <a:pt x="0" y="38"/>
                    <a:pt x="4" y="45"/>
                    <a:pt x="13" y="40"/>
                  </a:cubicBezTo>
                  <a:cubicBezTo>
                    <a:pt x="25" y="33"/>
                    <a:pt x="34" y="21"/>
                    <a:pt x="39" y="8"/>
                  </a:cubicBezTo>
                  <a:close/>
                  <a:moveTo>
                    <a:pt x="10" y="33"/>
                  </a:moveTo>
                  <a:cubicBezTo>
                    <a:pt x="10" y="33"/>
                    <a:pt x="10" y="32"/>
                    <a:pt x="10" y="32"/>
                  </a:cubicBezTo>
                  <a:cubicBezTo>
                    <a:pt x="15" y="23"/>
                    <a:pt x="20" y="16"/>
                    <a:pt x="29" y="13"/>
                  </a:cubicBezTo>
                  <a:cubicBezTo>
                    <a:pt x="27" y="18"/>
                    <a:pt x="23" y="22"/>
                    <a:pt x="19" y="26"/>
                  </a:cubicBezTo>
                  <a:cubicBezTo>
                    <a:pt x="16" y="29"/>
                    <a:pt x="11" y="33"/>
                    <a:pt x="10" y="33"/>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194"/>
            <p:cNvSpPr>
              <a:spLocks/>
            </p:cNvSpPr>
            <p:nvPr/>
          </p:nvSpPr>
          <p:spPr bwMode="auto">
            <a:xfrm>
              <a:off x="5634038" y="5546726"/>
              <a:ext cx="68263" cy="63500"/>
            </a:xfrm>
            <a:custGeom>
              <a:avLst/>
              <a:gdLst>
                <a:gd name="T0" fmla="*/ 23 w 26"/>
                <a:gd name="T1" fmla="*/ 4 h 24"/>
                <a:gd name="T2" fmla="*/ 13 w 26"/>
                <a:gd name="T3" fmla="*/ 2 h 24"/>
                <a:gd name="T4" fmla="*/ 4 w 26"/>
                <a:gd name="T5" fmla="*/ 7 h 24"/>
                <a:gd name="T6" fmla="*/ 2 w 26"/>
                <a:gd name="T7" fmla="*/ 18 h 24"/>
                <a:gd name="T8" fmla="*/ 12 w 26"/>
                <a:gd name="T9" fmla="*/ 22 h 24"/>
                <a:gd name="T10" fmla="*/ 15 w 26"/>
                <a:gd name="T11" fmla="*/ 21 h 24"/>
                <a:gd name="T12" fmla="*/ 18 w 26"/>
                <a:gd name="T13" fmla="*/ 20 h 24"/>
                <a:gd name="T14" fmla="*/ 24 w 26"/>
                <a:gd name="T15" fmla="*/ 14 h 24"/>
                <a:gd name="T16" fmla="*/ 23 w 26"/>
                <a:gd name="T17"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24">
                  <a:moveTo>
                    <a:pt x="23" y="4"/>
                  </a:moveTo>
                  <a:cubicBezTo>
                    <a:pt x="21" y="1"/>
                    <a:pt x="16" y="0"/>
                    <a:pt x="13" y="2"/>
                  </a:cubicBezTo>
                  <a:cubicBezTo>
                    <a:pt x="10" y="3"/>
                    <a:pt x="6" y="5"/>
                    <a:pt x="4" y="7"/>
                  </a:cubicBezTo>
                  <a:cubicBezTo>
                    <a:pt x="1" y="10"/>
                    <a:pt x="0" y="14"/>
                    <a:pt x="2" y="18"/>
                  </a:cubicBezTo>
                  <a:cubicBezTo>
                    <a:pt x="4" y="21"/>
                    <a:pt x="8" y="24"/>
                    <a:pt x="12" y="22"/>
                  </a:cubicBezTo>
                  <a:cubicBezTo>
                    <a:pt x="13" y="22"/>
                    <a:pt x="14" y="22"/>
                    <a:pt x="15" y="21"/>
                  </a:cubicBezTo>
                  <a:cubicBezTo>
                    <a:pt x="16" y="21"/>
                    <a:pt x="17" y="21"/>
                    <a:pt x="18" y="20"/>
                  </a:cubicBezTo>
                  <a:cubicBezTo>
                    <a:pt x="21" y="19"/>
                    <a:pt x="23" y="17"/>
                    <a:pt x="24" y="14"/>
                  </a:cubicBezTo>
                  <a:cubicBezTo>
                    <a:pt x="26" y="11"/>
                    <a:pt x="26" y="6"/>
                    <a:pt x="23" y="4"/>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195"/>
            <p:cNvSpPr>
              <a:spLocks/>
            </p:cNvSpPr>
            <p:nvPr/>
          </p:nvSpPr>
          <p:spPr bwMode="auto">
            <a:xfrm>
              <a:off x="6073775" y="5737226"/>
              <a:ext cx="60325" cy="66675"/>
            </a:xfrm>
            <a:custGeom>
              <a:avLst/>
              <a:gdLst>
                <a:gd name="T0" fmla="*/ 21 w 23"/>
                <a:gd name="T1" fmla="*/ 13 h 25"/>
                <a:gd name="T2" fmla="*/ 18 w 23"/>
                <a:gd name="T3" fmla="*/ 7 h 25"/>
                <a:gd name="T4" fmla="*/ 15 w 23"/>
                <a:gd name="T5" fmla="*/ 3 h 25"/>
                <a:gd name="T6" fmla="*/ 4 w 23"/>
                <a:gd name="T7" fmla="*/ 3 h 25"/>
                <a:gd name="T8" fmla="*/ 1 w 23"/>
                <a:gd name="T9" fmla="*/ 12 h 25"/>
                <a:gd name="T10" fmla="*/ 3 w 23"/>
                <a:gd name="T11" fmla="*/ 15 h 25"/>
                <a:gd name="T12" fmla="*/ 3 w 23"/>
                <a:gd name="T13" fmla="*/ 15 h 25"/>
                <a:gd name="T14" fmla="*/ 6 w 23"/>
                <a:gd name="T15" fmla="*/ 21 h 25"/>
                <a:gd name="T16" fmla="*/ 6 w 23"/>
                <a:gd name="T17" fmla="*/ 21 h 25"/>
                <a:gd name="T18" fmla="*/ 11 w 23"/>
                <a:gd name="T19" fmla="*/ 24 h 25"/>
                <a:gd name="T20" fmla="*/ 21 w 23"/>
                <a:gd name="T21" fmla="*/ 1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25">
                  <a:moveTo>
                    <a:pt x="21" y="13"/>
                  </a:moveTo>
                  <a:cubicBezTo>
                    <a:pt x="21" y="10"/>
                    <a:pt x="19" y="8"/>
                    <a:pt x="18" y="7"/>
                  </a:cubicBezTo>
                  <a:cubicBezTo>
                    <a:pt x="17" y="5"/>
                    <a:pt x="16" y="4"/>
                    <a:pt x="15" y="3"/>
                  </a:cubicBezTo>
                  <a:cubicBezTo>
                    <a:pt x="12" y="1"/>
                    <a:pt x="8" y="0"/>
                    <a:pt x="4" y="3"/>
                  </a:cubicBezTo>
                  <a:cubicBezTo>
                    <a:pt x="2" y="5"/>
                    <a:pt x="0" y="8"/>
                    <a:pt x="1" y="12"/>
                  </a:cubicBezTo>
                  <a:cubicBezTo>
                    <a:pt x="1" y="13"/>
                    <a:pt x="2" y="14"/>
                    <a:pt x="3" y="15"/>
                  </a:cubicBezTo>
                  <a:cubicBezTo>
                    <a:pt x="3" y="15"/>
                    <a:pt x="3" y="15"/>
                    <a:pt x="3" y="15"/>
                  </a:cubicBezTo>
                  <a:cubicBezTo>
                    <a:pt x="3" y="17"/>
                    <a:pt x="4" y="20"/>
                    <a:pt x="6" y="21"/>
                  </a:cubicBezTo>
                  <a:cubicBezTo>
                    <a:pt x="6" y="21"/>
                    <a:pt x="6" y="21"/>
                    <a:pt x="6" y="21"/>
                  </a:cubicBezTo>
                  <a:cubicBezTo>
                    <a:pt x="7" y="22"/>
                    <a:pt x="9" y="23"/>
                    <a:pt x="11" y="24"/>
                  </a:cubicBezTo>
                  <a:cubicBezTo>
                    <a:pt x="17" y="25"/>
                    <a:pt x="23" y="19"/>
                    <a:pt x="21" y="13"/>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196"/>
            <p:cNvSpPr>
              <a:spLocks/>
            </p:cNvSpPr>
            <p:nvPr/>
          </p:nvSpPr>
          <p:spPr bwMode="auto">
            <a:xfrm>
              <a:off x="5600700" y="5591176"/>
              <a:ext cx="101600" cy="177800"/>
            </a:xfrm>
            <a:custGeom>
              <a:avLst/>
              <a:gdLst>
                <a:gd name="T0" fmla="*/ 39 w 39"/>
                <a:gd name="T1" fmla="*/ 67 h 68"/>
                <a:gd name="T2" fmla="*/ 10 w 39"/>
                <a:gd name="T3" fmla="*/ 42 h 68"/>
                <a:gd name="T4" fmla="*/ 8 w 39"/>
                <a:gd name="T5" fmla="*/ 1 h 68"/>
                <a:gd name="T6" fmla="*/ 7 w 39"/>
                <a:gd name="T7" fmla="*/ 0 h 68"/>
                <a:gd name="T8" fmla="*/ 8 w 39"/>
                <a:gd name="T9" fmla="*/ 43 h 68"/>
                <a:gd name="T10" fmla="*/ 38 w 39"/>
                <a:gd name="T11" fmla="*/ 68 h 68"/>
                <a:gd name="T12" fmla="*/ 39 w 39"/>
                <a:gd name="T13" fmla="*/ 67 h 68"/>
              </a:gdLst>
              <a:ahLst/>
              <a:cxnLst>
                <a:cxn ang="0">
                  <a:pos x="T0" y="T1"/>
                </a:cxn>
                <a:cxn ang="0">
                  <a:pos x="T2" y="T3"/>
                </a:cxn>
                <a:cxn ang="0">
                  <a:pos x="T4" y="T5"/>
                </a:cxn>
                <a:cxn ang="0">
                  <a:pos x="T6" y="T7"/>
                </a:cxn>
                <a:cxn ang="0">
                  <a:pos x="T8" y="T9"/>
                </a:cxn>
                <a:cxn ang="0">
                  <a:pos x="T10" y="T11"/>
                </a:cxn>
                <a:cxn ang="0">
                  <a:pos x="T12" y="T13"/>
                </a:cxn>
              </a:cxnLst>
              <a:rect l="0" t="0" r="r" b="b"/>
              <a:pathLst>
                <a:path w="39" h="68">
                  <a:moveTo>
                    <a:pt x="39" y="67"/>
                  </a:moveTo>
                  <a:cubicBezTo>
                    <a:pt x="27" y="61"/>
                    <a:pt x="17" y="53"/>
                    <a:pt x="10" y="42"/>
                  </a:cubicBezTo>
                  <a:cubicBezTo>
                    <a:pt x="2" y="28"/>
                    <a:pt x="6" y="15"/>
                    <a:pt x="8" y="1"/>
                  </a:cubicBezTo>
                  <a:cubicBezTo>
                    <a:pt x="9" y="0"/>
                    <a:pt x="8" y="0"/>
                    <a:pt x="7" y="0"/>
                  </a:cubicBezTo>
                  <a:cubicBezTo>
                    <a:pt x="1" y="14"/>
                    <a:pt x="0" y="30"/>
                    <a:pt x="8" y="43"/>
                  </a:cubicBezTo>
                  <a:cubicBezTo>
                    <a:pt x="14" y="53"/>
                    <a:pt x="25" y="67"/>
                    <a:pt x="38" y="68"/>
                  </a:cubicBezTo>
                  <a:cubicBezTo>
                    <a:pt x="39" y="68"/>
                    <a:pt x="39" y="67"/>
                    <a:pt x="39" y="67"/>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197"/>
            <p:cNvSpPr>
              <a:spLocks/>
            </p:cNvSpPr>
            <p:nvPr/>
          </p:nvSpPr>
          <p:spPr bwMode="auto">
            <a:xfrm>
              <a:off x="5661025" y="5715001"/>
              <a:ext cx="52388" cy="38100"/>
            </a:xfrm>
            <a:custGeom>
              <a:avLst/>
              <a:gdLst>
                <a:gd name="T0" fmla="*/ 20 w 20"/>
                <a:gd name="T1" fmla="*/ 13 h 15"/>
                <a:gd name="T2" fmla="*/ 11 w 20"/>
                <a:gd name="T3" fmla="*/ 8 h 15"/>
                <a:gd name="T4" fmla="*/ 2 w 20"/>
                <a:gd name="T5" fmla="*/ 0 h 15"/>
                <a:gd name="T6" fmla="*/ 1 w 20"/>
                <a:gd name="T7" fmla="*/ 1 h 15"/>
                <a:gd name="T8" fmla="*/ 9 w 20"/>
                <a:gd name="T9" fmla="*/ 10 h 15"/>
                <a:gd name="T10" fmla="*/ 20 w 20"/>
                <a:gd name="T11" fmla="*/ 14 h 15"/>
                <a:gd name="T12" fmla="*/ 20 w 20"/>
                <a:gd name="T13" fmla="*/ 13 h 15"/>
              </a:gdLst>
              <a:ahLst/>
              <a:cxnLst>
                <a:cxn ang="0">
                  <a:pos x="T0" y="T1"/>
                </a:cxn>
                <a:cxn ang="0">
                  <a:pos x="T2" y="T3"/>
                </a:cxn>
                <a:cxn ang="0">
                  <a:pos x="T4" y="T5"/>
                </a:cxn>
                <a:cxn ang="0">
                  <a:pos x="T6" y="T7"/>
                </a:cxn>
                <a:cxn ang="0">
                  <a:pos x="T8" y="T9"/>
                </a:cxn>
                <a:cxn ang="0">
                  <a:pos x="T10" y="T11"/>
                </a:cxn>
                <a:cxn ang="0">
                  <a:pos x="T12" y="T13"/>
                </a:cxn>
              </a:cxnLst>
              <a:rect l="0" t="0" r="r" b="b"/>
              <a:pathLst>
                <a:path w="20" h="15">
                  <a:moveTo>
                    <a:pt x="20" y="13"/>
                  </a:moveTo>
                  <a:cubicBezTo>
                    <a:pt x="18" y="11"/>
                    <a:pt x="14" y="10"/>
                    <a:pt x="11" y="8"/>
                  </a:cubicBezTo>
                  <a:cubicBezTo>
                    <a:pt x="8" y="6"/>
                    <a:pt x="4" y="3"/>
                    <a:pt x="2" y="0"/>
                  </a:cubicBezTo>
                  <a:cubicBezTo>
                    <a:pt x="1" y="0"/>
                    <a:pt x="0" y="0"/>
                    <a:pt x="1" y="1"/>
                  </a:cubicBezTo>
                  <a:cubicBezTo>
                    <a:pt x="3" y="5"/>
                    <a:pt x="6" y="8"/>
                    <a:pt x="9" y="10"/>
                  </a:cubicBezTo>
                  <a:cubicBezTo>
                    <a:pt x="12" y="12"/>
                    <a:pt x="16" y="15"/>
                    <a:pt x="20" y="14"/>
                  </a:cubicBezTo>
                  <a:cubicBezTo>
                    <a:pt x="20" y="14"/>
                    <a:pt x="20" y="14"/>
                    <a:pt x="20" y="13"/>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98"/>
            <p:cNvSpPr>
              <a:spLocks/>
            </p:cNvSpPr>
            <p:nvPr/>
          </p:nvSpPr>
          <p:spPr bwMode="auto">
            <a:xfrm>
              <a:off x="5784850" y="5586413"/>
              <a:ext cx="61913" cy="161925"/>
            </a:xfrm>
            <a:custGeom>
              <a:avLst/>
              <a:gdLst>
                <a:gd name="T0" fmla="*/ 6 w 24"/>
                <a:gd name="T1" fmla="*/ 0 h 62"/>
                <a:gd name="T2" fmla="*/ 5 w 24"/>
                <a:gd name="T3" fmla="*/ 1 h 62"/>
                <a:gd name="T4" fmla="*/ 14 w 24"/>
                <a:gd name="T5" fmla="*/ 34 h 62"/>
                <a:gd name="T6" fmla="*/ 1 w 24"/>
                <a:gd name="T7" fmla="*/ 60 h 62"/>
                <a:gd name="T8" fmla="*/ 1 w 24"/>
                <a:gd name="T9" fmla="*/ 61 h 62"/>
                <a:gd name="T10" fmla="*/ 6 w 24"/>
                <a:gd name="T11" fmla="*/ 0 h 62"/>
              </a:gdLst>
              <a:ahLst/>
              <a:cxnLst>
                <a:cxn ang="0">
                  <a:pos x="T0" y="T1"/>
                </a:cxn>
                <a:cxn ang="0">
                  <a:pos x="T2" y="T3"/>
                </a:cxn>
                <a:cxn ang="0">
                  <a:pos x="T4" y="T5"/>
                </a:cxn>
                <a:cxn ang="0">
                  <a:pos x="T6" y="T7"/>
                </a:cxn>
                <a:cxn ang="0">
                  <a:pos x="T8" y="T9"/>
                </a:cxn>
                <a:cxn ang="0">
                  <a:pos x="T10" y="T11"/>
                </a:cxn>
              </a:cxnLst>
              <a:rect l="0" t="0" r="r" b="b"/>
              <a:pathLst>
                <a:path w="24" h="62">
                  <a:moveTo>
                    <a:pt x="6" y="0"/>
                  </a:moveTo>
                  <a:cubicBezTo>
                    <a:pt x="5" y="0"/>
                    <a:pt x="4" y="1"/>
                    <a:pt x="5" y="1"/>
                  </a:cubicBezTo>
                  <a:cubicBezTo>
                    <a:pt x="12" y="11"/>
                    <a:pt x="16" y="22"/>
                    <a:pt x="14" y="34"/>
                  </a:cubicBezTo>
                  <a:cubicBezTo>
                    <a:pt x="12" y="45"/>
                    <a:pt x="7" y="52"/>
                    <a:pt x="1" y="60"/>
                  </a:cubicBezTo>
                  <a:cubicBezTo>
                    <a:pt x="0" y="61"/>
                    <a:pt x="1" y="62"/>
                    <a:pt x="1" y="61"/>
                  </a:cubicBezTo>
                  <a:cubicBezTo>
                    <a:pt x="24" y="50"/>
                    <a:pt x="21" y="16"/>
                    <a:pt x="6"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199"/>
            <p:cNvSpPr>
              <a:spLocks/>
            </p:cNvSpPr>
            <p:nvPr/>
          </p:nvSpPr>
          <p:spPr bwMode="auto">
            <a:xfrm>
              <a:off x="5762625" y="5683251"/>
              <a:ext cx="46038" cy="60325"/>
            </a:xfrm>
            <a:custGeom>
              <a:avLst/>
              <a:gdLst>
                <a:gd name="T0" fmla="*/ 16 w 17"/>
                <a:gd name="T1" fmla="*/ 1 h 23"/>
                <a:gd name="T2" fmla="*/ 15 w 17"/>
                <a:gd name="T3" fmla="*/ 1 h 23"/>
                <a:gd name="T4" fmla="*/ 9 w 17"/>
                <a:gd name="T5" fmla="*/ 12 h 23"/>
                <a:gd name="T6" fmla="*/ 1 w 17"/>
                <a:gd name="T7" fmla="*/ 22 h 23"/>
                <a:gd name="T8" fmla="*/ 2 w 17"/>
                <a:gd name="T9" fmla="*/ 23 h 23"/>
                <a:gd name="T10" fmla="*/ 12 w 17"/>
                <a:gd name="T11" fmla="*/ 13 h 23"/>
                <a:gd name="T12" fmla="*/ 16 w 17"/>
                <a:gd name="T13" fmla="*/ 1 h 23"/>
              </a:gdLst>
              <a:ahLst/>
              <a:cxnLst>
                <a:cxn ang="0">
                  <a:pos x="T0" y="T1"/>
                </a:cxn>
                <a:cxn ang="0">
                  <a:pos x="T2" y="T3"/>
                </a:cxn>
                <a:cxn ang="0">
                  <a:pos x="T4" y="T5"/>
                </a:cxn>
                <a:cxn ang="0">
                  <a:pos x="T6" y="T7"/>
                </a:cxn>
                <a:cxn ang="0">
                  <a:pos x="T8" y="T9"/>
                </a:cxn>
                <a:cxn ang="0">
                  <a:pos x="T10" y="T11"/>
                </a:cxn>
                <a:cxn ang="0">
                  <a:pos x="T12" y="T13"/>
                </a:cxn>
              </a:cxnLst>
              <a:rect l="0" t="0" r="r" b="b"/>
              <a:pathLst>
                <a:path w="17" h="23">
                  <a:moveTo>
                    <a:pt x="16" y="1"/>
                  </a:moveTo>
                  <a:cubicBezTo>
                    <a:pt x="16" y="0"/>
                    <a:pt x="15" y="0"/>
                    <a:pt x="15" y="1"/>
                  </a:cubicBezTo>
                  <a:cubicBezTo>
                    <a:pt x="13" y="5"/>
                    <a:pt x="12" y="9"/>
                    <a:pt x="9" y="12"/>
                  </a:cubicBezTo>
                  <a:cubicBezTo>
                    <a:pt x="6" y="16"/>
                    <a:pt x="3" y="18"/>
                    <a:pt x="1" y="22"/>
                  </a:cubicBezTo>
                  <a:cubicBezTo>
                    <a:pt x="0" y="23"/>
                    <a:pt x="1" y="23"/>
                    <a:pt x="2" y="23"/>
                  </a:cubicBezTo>
                  <a:cubicBezTo>
                    <a:pt x="6" y="21"/>
                    <a:pt x="10" y="17"/>
                    <a:pt x="12" y="13"/>
                  </a:cubicBezTo>
                  <a:cubicBezTo>
                    <a:pt x="15" y="9"/>
                    <a:pt x="17" y="5"/>
                    <a:pt x="16"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200"/>
            <p:cNvSpPr>
              <a:spLocks/>
            </p:cNvSpPr>
            <p:nvPr/>
          </p:nvSpPr>
          <p:spPr bwMode="auto">
            <a:xfrm>
              <a:off x="5902325" y="5737226"/>
              <a:ext cx="87313" cy="155575"/>
            </a:xfrm>
            <a:custGeom>
              <a:avLst/>
              <a:gdLst>
                <a:gd name="T0" fmla="*/ 31 w 33"/>
                <a:gd name="T1" fmla="*/ 0 h 59"/>
                <a:gd name="T2" fmla="*/ 7 w 33"/>
                <a:gd name="T3" fmla="*/ 26 h 59"/>
                <a:gd name="T4" fmla="*/ 7 w 33"/>
                <a:gd name="T5" fmla="*/ 58 h 59"/>
                <a:gd name="T6" fmla="*/ 9 w 33"/>
                <a:gd name="T7" fmla="*/ 57 h 59"/>
                <a:gd name="T8" fmla="*/ 32 w 33"/>
                <a:gd name="T9" fmla="*/ 1 h 59"/>
                <a:gd name="T10" fmla="*/ 31 w 33"/>
                <a:gd name="T11" fmla="*/ 0 h 59"/>
              </a:gdLst>
              <a:ahLst/>
              <a:cxnLst>
                <a:cxn ang="0">
                  <a:pos x="T0" y="T1"/>
                </a:cxn>
                <a:cxn ang="0">
                  <a:pos x="T2" y="T3"/>
                </a:cxn>
                <a:cxn ang="0">
                  <a:pos x="T4" y="T5"/>
                </a:cxn>
                <a:cxn ang="0">
                  <a:pos x="T6" y="T7"/>
                </a:cxn>
                <a:cxn ang="0">
                  <a:pos x="T8" y="T9"/>
                </a:cxn>
                <a:cxn ang="0">
                  <a:pos x="T10" y="T11"/>
                </a:cxn>
              </a:cxnLst>
              <a:rect l="0" t="0" r="r" b="b"/>
              <a:pathLst>
                <a:path w="33" h="59">
                  <a:moveTo>
                    <a:pt x="31" y="0"/>
                  </a:moveTo>
                  <a:cubicBezTo>
                    <a:pt x="20" y="5"/>
                    <a:pt x="12" y="15"/>
                    <a:pt x="7" y="26"/>
                  </a:cubicBezTo>
                  <a:cubicBezTo>
                    <a:pt x="4" y="35"/>
                    <a:pt x="0" y="50"/>
                    <a:pt x="7" y="58"/>
                  </a:cubicBezTo>
                  <a:cubicBezTo>
                    <a:pt x="8" y="59"/>
                    <a:pt x="10" y="58"/>
                    <a:pt x="9" y="57"/>
                  </a:cubicBezTo>
                  <a:cubicBezTo>
                    <a:pt x="3" y="35"/>
                    <a:pt x="15" y="14"/>
                    <a:pt x="32" y="1"/>
                  </a:cubicBezTo>
                  <a:cubicBezTo>
                    <a:pt x="33" y="1"/>
                    <a:pt x="32" y="0"/>
                    <a:pt x="31"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201"/>
            <p:cNvSpPr>
              <a:spLocks/>
            </p:cNvSpPr>
            <p:nvPr/>
          </p:nvSpPr>
          <p:spPr bwMode="auto">
            <a:xfrm>
              <a:off x="5934075" y="5811838"/>
              <a:ext cx="12700" cy="69850"/>
            </a:xfrm>
            <a:custGeom>
              <a:avLst/>
              <a:gdLst>
                <a:gd name="T0" fmla="*/ 3 w 5"/>
                <a:gd name="T1" fmla="*/ 12 h 27"/>
                <a:gd name="T2" fmla="*/ 5 w 5"/>
                <a:gd name="T3" fmla="*/ 0 h 27"/>
                <a:gd name="T4" fmla="*/ 4 w 5"/>
                <a:gd name="T5" fmla="*/ 0 h 27"/>
                <a:gd name="T6" fmla="*/ 0 w 5"/>
                <a:gd name="T7" fmla="*/ 12 h 27"/>
                <a:gd name="T8" fmla="*/ 2 w 5"/>
                <a:gd name="T9" fmla="*/ 26 h 27"/>
                <a:gd name="T10" fmla="*/ 3 w 5"/>
                <a:gd name="T11" fmla="*/ 26 h 27"/>
                <a:gd name="T12" fmla="*/ 3 w 5"/>
                <a:gd name="T13" fmla="*/ 12 h 27"/>
              </a:gdLst>
              <a:ahLst/>
              <a:cxnLst>
                <a:cxn ang="0">
                  <a:pos x="T0" y="T1"/>
                </a:cxn>
                <a:cxn ang="0">
                  <a:pos x="T2" y="T3"/>
                </a:cxn>
                <a:cxn ang="0">
                  <a:pos x="T4" y="T5"/>
                </a:cxn>
                <a:cxn ang="0">
                  <a:pos x="T6" y="T7"/>
                </a:cxn>
                <a:cxn ang="0">
                  <a:pos x="T8" y="T9"/>
                </a:cxn>
                <a:cxn ang="0">
                  <a:pos x="T10" y="T11"/>
                </a:cxn>
                <a:cxn ang="0">
                  <a:pos x="T12" y="T13"/>
                </a:cxn>
              </a:cxnLst>
              <a:rect l="0" t="0" r="r" b="b"/>
              <a:pathLst>
                <a:path w="5" h="27">
                  <a:moveTo>
                    <a:pt x="3" y="12"/>
                  </a:moveTo>
                  <a:cubicBezTo>
                    <a:pt x="3" y="8"/>
                    <a:pt x="5" y="4"/>
                    <a:pt x="5" y="0"/>
                  </a:cubicBezTo>
                  <a:cubicBezTo>
                    <a:pt x="4" y="0"/>
                    <a:pt x="4" y="0"/>
                    <a:pt x="4" y="0"/>
                  </a:cubicBezTo>
                  <a:cubicBezTo>
                    <a:pt x="1" y="3"/>
                    <a:pt x="1" y="8"/>
                    <a:pt x="0" y="12"/>
                  </a:cubicBezTo>
                  <a:cubicBezTo>
                    <a:pt x="0" y="16"/>
                    <a:pt x="0" y="22"/>
                    <a:pt x="2" y="26"/>
                  </a:cubicBezTo>
                  <a:cubicBezTo>
                    <a:pt x="2" y="27"/>
                    <a:pt x="3" y="26"/>
                    <a:pt x="3" y="26"/>
                  </a:cubicBezTo>
                  <a:cubicBezTo>
                    <a:pt x="4" y="21"/>
                    <a:pt x="2" y="17"/>
                    <a:pt x="3" y="12"/>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202"/>
            <p:cNvSpPr>
              <a:spLocks/>
            </p:cNvSpPr>
            <p:nvPr/>
          </p:nvSpPr>
          <p:spPr bwMode="auto">
            <a:xfrm>
              <a:off x="5961063" y="5848351"/>
              <a:ext cx="180975" cy="149225"/>
            </a:xfrm>
            <a:custGeom>
              <a:avLst/>
              <a:gdLst>
                <a:gd name="T0" fmla="*/ 67 w 69"/>
                <a:gd name="T1" fmla="*/ 0 h 57"/>
                <a:gd name="T2" fmla="*/ 60 w 69"/>
                <a:gd name="T3" fmla="*/ 19 h 57"/>
                <a:gd name="T4" fmla="*/ 43 w 69"/>
                <a:gd name="T5" fmla="*/ 34 h 57"/>
                <a:gd name="T6" fmla="*/ 1 w 69"/>
                <a:gd name="T7" fmla="*/ 36 h 57"/>
                <a:gd name="T8" fmla="*/ 1 w 69"/>
                <a:gd name="T9" fmla="*/ 37 h 57"/>
                <a:gd name="T10" fmla="*/ 68 w 69"/>
                <a:gd name="T11" fmla="*/ 1 h 57"/>
                <a:gd name="T12" fmla="*/ 67 w 69"/>
                <a:gd name="T13" fmla="*/ 0 h 57"/>
              </a:gdLst>
              <a:ahLst/>
              <a:cxnLst>
                <a:cxn ang="0">
                  <a:pos x="T0" y="T1"/>
                </a:cxn>
                <a:cxn ang="0">
                  <a:pos x="T2" y="T3"/>
                </a:cxn>
                <a:cxn ang="0">
                  <a:pos x="T4" y="T5"/>
                </a:cxn>
                <a:cxn ang="0">
                  <a:pos x="T6" y="T7"/>
                </a:cxn>
                <a:cxn ang="0">
                  <a:pos x="T8" y="T9"/>
                </a:cxn>
                <a:cxn ang="0">
                  <a:pos x="T10" y="T11"/>
                </a:cxn>
                <a:cxn ang="0">
                  <a:pos x="T12" y="T13"/>
                </a:cxn>
              </a:cxnLst>
              <a:rect l="0" t="0" r="r" b="b"/>
              <a:pathLst>
                <a:path w="69" h="57">
                  <a:moveTo>
                    <a:pt x="67" y="0"/>
                  </a:moveTo>
                  <a:cubicBezTo>
                    <a:pt x="65" y="7"/>
                    <a:pt x="64" y="13"/>
                    <a:pt x="60" y="19"/>
                  </a:cubicBezTo>
                  <a:cubicBezTo>
                    <a:pt x="56" y="25"/>
                    <a:pt x="49" y="30"/>
                    <a:pt x="43" y="34"/>
                  </a:cubicBezTo>
                  <a:cubicBezTo>
                    <a:pt x="30" y="42"/>
                    <a:pt x="16" y="41"/>
                    <a:pt x="1" y="36"/>
                  </a:cubicBezTo>
                  <a:cubicBezTo>
                    <a:pt x="1" y="36"/>
                    <a:pt x="0" y="37"/>
                    <a:pt x="1" y="37"/>
                  </a:cubicBezTo>
                  <a:cubicBezTo>
                    <a:pt x="26" y="57"/>
                    <a:pt x="69" y="31"/>
                    <a:pt x="68" y="1"/>
                  </a:cubicBezTo>
                  <a:cubicBezTo>
                    <a:pt x="68" y="0"/>
                    <a:pt x="67" y="0"/>
                    <a:pt x="67"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203"/>
            <p:cNvSpPr>
              <a:spLocks/>
            </p:cNvSpPr>
            <p:nvPr/>
          </p:nvSpPr>
          <p:spPr bwMode="auto">
            <a:xfrm>
              <a:off x="5969000" y="5924551"/>
              <a:ext cx="55563" cy="15875"/>
            </a:xfrm>
            <a:custGeom>
              <a:avLst/>
              <a:gdLst>
                <a:gd name="T0" fmla="*/ 21 w 21"/>
                <a:gd name="T1" fmla="*/ 1 h 6"/>
                <a:gd name="T2" fmla="*/ 11 w 21"/>
                <a:gd name="T3" fmla="*/ 2 h 6"/>
                <a:gd name="T4" fmla="*/ 1 w 21"/>
                <a:gd name="T5" fmla="*/ 0 h 6"/>
                <a:gd name="T6" fmla="*/ 1 w 21"/>
                <a:gd name="T7" fmla="*/ 1 h 6"/>
                <a:gd name="T8" fmla="*/ 21 w 21"/>
                <a:gd name="T9" fmla="*/ 2 h 6"/>
                <a:gd name="T10" fmla="*/ 21 w 21"/>
                <a:gd name="T11" fmla="*/ 1 h 6"/>
              </a:gdLst>
              <a:ahLst/>
              <a:cxnLst>
                <a:cxn ang="0">
                  <a:pos x="T0" y="T1"/>
                </a:cxn>
                <a:cxn ang="0">
                  <a:pos x="T2" y="T3"/>
                </a:cxn>
                <a:cxn ang="0">
                  <a:pos x="T4" y="T5"/>
                </a:cxn>
                <a:cxn ang="0">
                  <a:pos x="T6" y="T7"/>
                </a:cxn>
                <a:cxn ang="0">
                  <a:pos x="T8" y="T9"/>
                </a:cxn>
                <a:cxn ang="0">
                  <a:pos x="T10" y="T11"/>
                </a:cxn>
              </a:cxnLst>
              <a:rect l="0" t="0" r="r" b="b"/>
              <a:pathLst>
                <a:path w="21" h="6">
                  <a:moveTo>
                    <a:pt x="21" y="1"/>
                  </a:moveTo>
                  <a:cubicBezTo>
                    <a:pt x="18" y="1"/>
                    <a:pt x="15" y="2"/>
                    <a:pt x="11" y="2"/>
                  </a:cubicBezTo>
                  <a:cubicBezTo>
                    <a:pt x="8" y="2"/>
                    <a:pt x="5" y="1"/>
                    <a:pt x="1" y="0"/>
                  </a:cubicBezTo>
                  <a:cubicBezTo>
                    <a:pt x="1" y="0"/>
                    <a:pt x="0" y="1"/>
                    <a:pt x="1" y="1"/>
                  </a:cubicBezTo>
                  <a:cubicBezTo>
                    <a:pt x="7" y="4"/>
                    <a:pt x="15" y="6"/>
                    <a:pt x="21" y="2"/>
                  </a:cubicBezTo>
                  <a:cubicBezTo>
                    <a:pt x="21" y="2"/>
                    <a:pt x="21" y="2"/>
                    <a:pt x="21"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2" name="Group 21"/>
          <p:cNvGrpSpPr/>
          <p:nvPr/>
        </p:nvGrpSpPr>
        <p:grpSpPr>
          <a:xfrm>
            <a:off x="-103199" y="5219405"/>
            <a:ext cx="690562" cy="1147763"/>
            <a:chOff x="2130426" y="3314700"/>
            <a:chExt cx="690562" cy="1147763"/>
          </a:xfrm>
        </p:grpSpPr>
        <p:sp>
          <p:nvSpPr>
            <p:cNvPr id="23" name="Freeform 23"/>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rgbClr val="EFA7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24"/>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25"/>
            <p:cNvSpPr>
              <a:spLocks/>
            </p:cNvSpPr>
            <p:nvPr/>
          </p:nvSpPr>
          <p:spPr bwMode="auto">
            <a:xfrm>
              <a:off x="2208213" y="3398838"/>
              <a:ext cx="533400" cy="1063625"/>
            </a:xfrm>
            <a:custGeom>
              <a:avLst/>
              <a:gdLst>
                <a:gd name="T0" fmla="*/ 202 w 203"/>
                <a:gd name="T1" fmla="*/ 123 h 408"/>
                <a:gd name="T2" fmla="*/ 131 w 203"/>
                <a:gd name="T3" fmla="*/ 156 h 408"/>
                <a:gd name="T4" fmla="*/ 98 w 203"/>
                <a:gd name="T5" fmla="*/ 180 h 408"/>
                <a:gd name="T6" fmla="*/ 88 w 203"/>
                <a:gd name="T7" fmla="*/ 192 h 408"/>
                <a:gd name="T8" fmla="*/ 119 w 203"/>
                <a:gd name="T9" fmla="*/ 137 h 408"/>
                <a:gd name="T10" fmla="*/ 153 w 203"/>
                <a:gd name="T11" fmla="*/ 106 h 408"/>
                <a:gd name="T12" fmla="*/ 201 w 203"/>
                <a:gd name="T13" fmla="*/ 85 h 408"/>
                <a:gd name="T14" fmla="*/ 200 w 203"/>
                <a:gd name="T15" fmla="*/ 84 h 408"/>
                <a:gd name="T16" fmla="*/ 125 w 203"/>
                <a:gd name="T17" fmla="*/ 127 h 408"/>
                <a:gd name="T18" fmla="*/ 149 w 203"/>
                <a:gd name="T19" fmla="*/ 81 h 408"/>
                <a:gd name="T20" fmla="*/ 164 w 203"/>
                <a:gd name="T21" fmla="*/ 64 h 408"/>
                <a:gd name="T22" fmla="*/ 189 w 203"/>
                <a:gd name="T23" fmla="*/ 45 h 408"/>
                <a:gd name="T24" fmla="*/ 188 w 203"/>
                <a:gd name="T25" fmla="*/ 44 h 408"/>
                <a:gd name="T26" fmla="*/ 154 w 203"/>
                <a:gd name="T27" fmla="*/ 69 h 408"/>
                <a:gd name="T28" fmla="*/ 180 w 203"/>
                <a:gd name="T29" fmla="*/ 1 h 408"/>
                <a:gd name="T30" fmla="*/ 179 w 203"/>
                <a:gd name="T31" fmla="*/ 1 h 408"/>
                <a:gd name="T32" fmla="*/ 134 w 203"/>
                <a:gd name="T33" fmla="*/ 97 h 408"/>
                <a:gd name="T34" fmla="*/ 115 w 203"/>
                <a:gd name="T35" fmla="*/ 38 h 408"/>
                <a:gd name="T36" fmla="*/ 115 w 203"/>
                <a:gd name="T37" fmla="*/ 38 h 408"/>
                <a:gd name="T38" fmla="*/ 131 w 203"/>
                <a:gd name="T39" fmla="*/ 103 h 408"/>
                <a:gd name="T40" fmla="*/ 131 w 203"/>
                <a:gd name="T41" fmla="*/ 103 h 408"/>
                <a:gd name="T42" fmla="*/ 108 w 203"/>
                <a:gd name="T43" fmla="*/ 144 h 408"/>
                <a:gd name="T44" fmla="*/ 74 w 203"/>
                <a:gd name="T45" fmla="*/ 58 h 408"/>
                <a:gd name="T46" fmla="*/ 73 w 203"/>
                <a:gd name="T47" fmla="*/ 59 h 408"/>
                <a:gd name="T48" fmla="*/ 105 w 203"/>
                <a:gd name="T49" fmla="*/ 150 h 408"/>
                <a:gd name="T50" fmla="*/ 75 w 203"/>
                <a:gd name="T51" fmla="*/ 202 h 408"/>
                <a:gd name="T52" fmla="*/ 71 w 203"/>
                <a:gd name="T53" fmla="*/ 210 h 408"/>
                <a:gd name="T54" fmla="*/ 29 w 203"/>
                <a:gd name="T55" fmla="*/ 86 h 408"/>
                <a:gd name="T56" fmla="*/ 28 w 203"/>
                <a:gd name="T57" fmla="*/ 87 h 408"/>
                <a:gd name="T58" fmla="*/ 54 w 203"/>
                <a:gd name="T59" fmla="*/ 147 h 408"/>
                <a:gd name="T60" fmla="*/ 66 w 203"/>
                <a:gd name="T61" fmla="*/ 215 h 408"/>
                <a:gd name="T62" fmla="*/ 67 w 203"/>
                <a:gd name="T63" fmla="*/ 217 h 408"/>
                <a:gd name="T64" fmla="*/ 41 w 203"/>
                <a:gd name="T65" fmla="*/ 269 h 408"/>
                <a:gd name="T66" fmla="*/ 27 w 203"/>
                <a:gd name="T67" fmla="*/ 212 h 408"/>
                <a:gd name="T68" fmla="*/ 0 w 203"/>
                <a:gd name="T69" fmla="*/ 142 h 408"/>
                <a:gd name="T70" fmla="*/ 0 w 203"/>
                <a:gd name="T71" fmla="*/ 142 h 408"/>
                <a:gd name="T72" fmla="*/ 22 w 203"/>
                <a:gd name="T73" fmla="*/ 209 h 408"/>
                <a:gd name="T74" fmla="*/ 37 w 203"/>
                <a:gd name="T75" fmla="*/ 279 h 408"/>
                <a:gd name="T76" fmla="*/ 27 w 203"/>
                <a:gd name="T77" fmla="*/ 302 h 408"/>
                <a:gd name="T78" fmla="*/ 8 w 203"/>
                <a:gd name="T79" fmla="*/ 405 h 408"/>
                <a:gd name="T80" fmla="*/ 14 w 203"/>
                <a:gd name="T81" fmla="*/ 405 h 408"/>
                <a:gd name="T82" fmla="*/ 30 w 203"/>
                <a:gd name="T83" fmla="*/ 318 h 408"/>
                <a:gd name="T84" fmla="*/ 94 w 203"/>
                <a:gd name="T85" fmla="*/ 268 h 408"/>
                <a:gd name="T86" fmla="*/ 175 w 203"/>
                <a:gd name="T87" fmla="*/ 235 h 408"/>
                <a:gd name="T88" fmla="*/ 174 w 203"/>
                <a:gd name="T89" fmla="*/ 233 h 408"/>
                <a:gd name="T90" fmla="*/ 127 w 203"/>
                <a:gd name="T91" fmla="*/ 250 h 408"/>
                <a:gd name="T92" fmla="*/ 84 w 203"/>
                <a:gd name="T93" fmla="*/ 269 h 408"/>
                <a:gd name="T94" fmla="*/ 32 w 203"/>
                <a:gd name="T95" fmla="*/ 313 h 408"/>
                <a:gd name="T96" fmla="*/ 38 w 203"/>
                <a:gd name="T97" fmla="*/ 294 h 408"/>
                <a:gd name="T98" fmla="*/ 47 w 203"/>
                <a:gd name="T99" fmla="*/ 273 h 408"/>
                <a:gd name="T100" fmla="*/ 107 w 203"/>
                <a:gd name="T101" fmla="*/ 219 h 408"/>
                <a:gd name="T102" fmla="*/ 149 w 203"/>
                <a:gd name="T103" fmla="*/ 195 h 408"/>
                <a:gd name="T104" fmla="*/ 195 w 203"/>
                <a:gd name="T105" fmla="*/ 176 h 408"/>
                <a:gd name="T106" fmla="*/ 195 w 203"/>
                <a:gd name="T107" fmla="*/ 175 h 408"/>
                <a:gd name="T108" fmla="*/ 153 w 203"/>
                <a:gd name="T109" fmla="*/ 189 h 408"/>
                <a:gd name="T110" fmla="*/ 109 w 203"/>
                <a:gd name="T111" fmla="*/ 214 h 408"/>
                <a:gd name="T112" fmla="*/ 52 w 203"/>
                <a:gd name="T113" fmla="*/ 262 h 408"/>
                <a:gd name="T114" fmla="*/ 77 w 203"/>
                <a:gd name="T115" fmla="*/ 211 h 408"/>
                <a:gd name="T116" fmla="*/ 92 w 203"/>
                <a:gd name="T117" fmla="*/ 191 h 408"/>
                <a:gd name="T118" fmla="*/ 126 w 203"/>
                <a:gd name="T119" fmla="*/ 164 h 408"/>
                <a:gd name="T120" fmla="*/ 202 w 203"/>
                <a:gd name="T121" fmla="*/ 125 h 408"/>
                <a:gd name="T122" fmla="*/ 202 w 203"/>
                <a:gd name="T123" fmla="*/ 123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3" h="408">
                  <a:moveTo>
                    <a:pt x="202" y="123"/>
                  </a:moveTo>
                  <a:cubicBezTo>
                    <a:pt x="176" y="127"/>
                    <a:pt x="152" y="141"/>
                    <a:pt x="131" y="156"/>
                  </a:cubicBezTo>
                  <a:cubicBezTo>
                    <a:pt x="120" y="164"/>
                    <a:pt x="109" y="172"/>
                    <a:pt x="98" y="180"/>
                  </a:cubicBezTo>
                  <a:cubicBezTo>
                    <a:pt x="94" y="184"/>
                    <a:pt x="91" y="188"/>
                    <a:pt x="88" y="192"/>
                  </a:cubicBezTo>
                  <a:cubicBezTo>
                    <a:pt x="98" y="174"/>
                    <a:pt x="108" y="155"/>
                    <a:pt x="119" y="137"/>
                  </a:cubicBezTo>
                  <a:cubicBezTo>
                    <a:pt x="128" y="125"/>
                    <a:pt x="140" y="114"/>
                    <a:pt x="153" y="106"/>
                  </a:cubicBezTo>
                  <a:cubicBezTo>
                    <a:pt x="168" y="96"/>
                    <a:pt x="184" y="91"/>
                    <a:pt x="201" y="85"/>
                  </a:cubicBezTo>
                  <a:cubicBezTo>
                    <a:pt x="201" y="85"/>
                    <a:pt x="201" y="84"/>
                    <a:pt x="200" y="84"/>
                  </a:cubicBezTo>
                  <a:cubicBezTo>
                    <a:pt x="172" y="88"/>
                    <a:pt x="145" y="105"/>
                    <a:pt x="125" y="127"/>
                  </a:cubicBezTo>
                  <a:cubicBezTo>
                    <a:pt x="133" y="112"/>
                    <a:pt x="141" y="96"/>
                    <a:pt x="149" y="81"/>
                  </a:cubicBezTo>
                  <a:cubicBezTo>
                    <a:pt x="154" y="75"/>
                    <a:pt x="159" y="69"/>
                    <a:pt x="164" y="64"/>
                  </a:cubicBezTo>
                  <a:cubicBezTo>
                    <a:pt x="172" y="57"/>
                    <a:pt x="180" y="51"/>
                    <a:pt x="189" y="45"/>
                  </a:cubicBezTo>
                  <a:cubicBezTo>
                    <a:pt x="189" y="45"/>
                    <a:pt x="189" y="44"/>
                    <a:pt x="188" y="44"/>
                  </a:cubicBezTo>
                  <a:cubicBezTo>
                    <a:pt x="176" y="50"/>
                    <a:pt x="164" y="58"/>
                    <a:pt x="154" y="69"/>
                  </a:cubicBezTo>
                  <a:cubicBezTo>
                    <a:pt x="165" y="47"/>
                    <a:pt x="173" y="24"/>
                    <a:pt x="180" y="1"/>
                  </a:cubicBezTo>
                  <a:cubicBezTo>
                    <a:pt x="180" y="0"/>
                    <a:pt x="179" y="0"/>
                    <a:pt x="179" y="1"/>
                  </a:cubicBezTo>
                  <a:cubicBezTo>
                    <a:pt x="167" y="34"/>
                    <a:pt x="151" y="66"/>
                    <a:pt x="134" y="97"/>
                  </a:cubicBezTo>
                  <a:cubicBezTo>
                    <a:pt x="132" y="77"/>
                    <a:pt x="127" y="55"/>
                    <a:pt x="115" y="38"/>
                  </a:cubicBezTo>
                  <a:cubicBezTo>
                    <a:pt x="115" y="37"/>
                    <a:pt x="114" y="38"/>
                    <a:pt x="115" y="38"/>
                  </a:cubicBezTo>
                  <a:cubicBezTo>
                    <a:pt x="122" y="60"/>
                    <a:pt x="129" y="80"/>
                    <a:pt x="131" y="103"/>
                  </a:cubicBezTo>
                  <a:cubicBezTo>
                    <a:pt x="131" y="103"/>
                    <a:pt x="131" y="103"/>
                    <a:pt x="131" y="103"/>
                  </a:cubicBezTo>
                  <a:cubicBezTo>
                    <a:pt x="123" y="117"/>
                    <a:pt x="116" y="131"/>
                    <a:pt x="108" y="144"/>
                  </a:cubicBezTo>
                  <a:cubicBezTo>
                    <a:pt x="103" y="113"/>
                    <a:pt x="92" y="84"/>
                    <a:pt x="74" y="58"/>
                  </a:cubicBezTo>
                  <a:cubicBezTo>
                    <a:pt x="73" y="58"/>
                    <a:pt x="73" y="59"/>
                    <a:pt x="73" y="59"/>
                  </a:cubicBezTo>
                  <a:cubicBezTo>
                    <a:pt x="89" y="87"/>
                    <a:pt x="100" y="118"/>
                    <a:pt x="105" y="150"/>
                  </a:cubicBezTo>
                  <a:cubicBezTo>
                    <a:pt x="95" y="168"/>
                    <a:pt x="85" y="185"/>
                    <a:pt x="75" y="202"/>
                  </a:cubicBezTo>
                  <a:cubicBezTo>
                    <a:pt x="73" y="205"/>
                    <a:pt x="72" y="207"/>
                    <a:pt x="71" y="210"/>
                  </a:cubicBezTo>
                  <a:cubicBezTo>
                    <a:pt x="67" y="168"/>
                    <a:pt x="54" y="120"/>
                    <a:pt x="29" y="86"/>
                  </a:cubicBezTo>
                  <a:cubicBezTo>
                    <a:pt x="28" y="85"/>
                    <a:pt x="27" y="86"/>
                    <a:pt x="28" y="87"/>
                  </a:cubicBezTo>
                  <a:cubicBezTo>
                    <a:pt x="37" y="107"/>
                    <a:pt x="47" y="126"/>
                    <a:pt x="54" y="147"/>
                  </a:cubicBezTo>
                  <a:cubicBezTo>
                    <a:pt x="61" y="169"/>
                    <a:pt x="64" y="192"/>
                    <a:pt x="66" y="215"/>
                  </a:cubicBezTo>
                  <a:cubicBezTo>
                    <a:pt x="66" y="216"/>
                    <a:pt x="66" y="217"/>
                    <a:pt x="67" y="217"/>
                  </a:cubicBezTo>
                  <a:cubicBezTo>
                    <a:pt x="57" y="234"/>
                    <a:pt x="49" y="252"/>
                    <a:pt x="41" y="269"/>
                  </a:cubicBezTo>
                  <a:cubicBezTo>
                    <a:pt x="38" y="250"/>
                    <a:pt x="33" y="230"/>
                    <a:pt x="27" y="212"/>
                  </a:cubicBezTo>
                  <a:cubicBezTo>
                    <a:pt x="20" y="188"/>
                    <a:pt x="11" y="164"/>
                    <a:pt x="0" y="142"/>
                  </a:cubicBezTo>
                  <a:cubicBezTo>
                    <a:pt x="0" y="142"/>
                    <a:pt x="0" y="142"/>
                    <a:pt x="0" y="142"/>
                  </a:cubicBezTo>
                  <a:cubicBezTo>
                    <a:pt x="8" y="164"/>
                    <a:pt x="16" y="186"/>
                    <a:pt x="22" y="209"/>
                  </a:cubicBezTo>
                  <a:cubicBezTo>
                    <a:pt x="28" y="232"/>
                    <a:pt x="31" y="255"/>
                    <a:pt x="37" y="279"/>
                  </a:cubicBezTo>
                  <a:cubicBezTo>
                    <a:pt x="33" y="287"/>
                    <a:pt x="30" y="294"/>
                    <a:pt x="27" y="302"/>
                  </a:cubicBezTo>
                  <a:cubicBezTo>
                    <a:pt x="16" y="335"/>
                    <a:pt x="6" y="370"/>
                    <a:pt x="8" y="405"/>
                  </a:cubicBezTo>
                  <a:cubicBezTo>
                    <a:pt x="8" y="408"/>
                    <a:pt x="13" y="408"/>
                    <a:pt x="14" y="405"/>
                  </a:cubicBezTo>
                  <a:cubicBezTo>
                    <a:pt x="17" y="375"/>
                    <a:pt x="22" y="346"/>
                    <a:pt x="30" y="318"/>
                  </a:cubicBezTo>
                  <a:cubicBezTo>
                    <a:pt x="49" y="297"/>
                    <a:pt x="69" y="280"/>
                    <a:pt x="94" y="268"/>
                  </a:cubicBezTo>
                  <a:cubicBezTo>
                    <a:pt x="121" y="256"/>
                    <a:pt x="149" y="248"/>
                    <a:pt x="175" y="235"/>
                  </a:cubicBezTo>
                  <a:cubicBezTo>
                    <a:pt x="175" y="234"/>
                    <a:pt x="175" y="233"/>
                    <a:pt x="174" y="233"/>
                  </a:cubicBezTo>
                  <a:cubicBezTo>
                    <a:pt x="158" y="237"/>
                    <a:pt x="142" y="244"/>
                    <a:pt x="127" y="250"/>
                  </a:cubicBezTo>
                  <a:cubicBezTo>
                    <a:pt x="113" y="256"/>
                    <a:pt x="98" y="262"/>
                    <a:pt x="84" y="269"/>
                  </a:cubicBezTo>
                  <a:cubicBezTo>
                    <a:pt x="64" y="279"/>
                    <a:pt x="45" y="294"/>
                    <a:pt x="32" y="313"/>
                  </a:cubicBezTo>
                  <a:cubicBezTo>
                    <a:pt x="34" y="307"/>
                    <a:pt x="36" y="301"/>
                    <a:pt x="38" y="294"/>
                  </a:cubicBezTo>
                  <a:cubicBezTo>
                    <a:pt x="41" y="287"/>
                    <a:pt x="44" y="280"/>
                    <a:pt x="47" y="273"/>
                  </a:cubicBezTo>
                  <a:cubicBezTo>
                    <a:pt x="64" y="252"/>
                    <a:pt x="84" y="234"/>
                    <a:pt x="107" y="219"/>
                  </a:cubicBezTo>
                  <a:cubicBezTo>
                    <a:pt x="121" y="210"/>
                    <a:pt x="135" y="203"/>
                    <a:pt x="149" y="195"/>
                  </a:cubicBezTo>
                  <a:cubicBezTo>
                    <a:pt x="164" y="187"/>
                    <a:pt x="178" y="178"/>
                    <a:pt x="195" y="176"/>
                  </a:cubicBezTo>
                  <a:cubicBezTo>
                    <a:pt x="196" y="176"/>
                    <a:pt x="196" y="175"/>
                    <a:pt x="195" y="175"/>
                  </a:cubicBezTo>
                  <a:cubicBezTo>
                    <a:pt x="181" y="172"/>
                    <a:pt x="166" y="183"/>
                    <a:pt x="153" y="189"/>
                  </a:cubicBezTo>
                  <a:cubicBezTo>
                    <a:pt x="138" y="197"/>
                    <a:pt x="123" y="205"/>
                    <a:pt x="109" y="214"/>
                  </a:cubicBezTo>
                  <a:cubicBezTo>
                    <a:pt x="88" y="227"/>
                    <a:pt x="68" y="243"/>
                    <a:pt x="52" y="262"/>
                  </a:cubicBezTo>
                  <a:cubicBezTo>
                    <a:pt x="60" y="244"/>
                    <a:pt x="68" y="228"/>
                    <a:pt x="77" y="211"/>
                  </a:cubicBezTo>
                  <a:cubicBezTo>
                    <a:pt x="84" y="206"/>
                    <a:pt x="86" y="197"/>
                    <a:pt x="92" y="191"/>
                  </a:cubicBezTo>
                  <a:cubicBezTo>
                    <a:pt x="101" y="180"/>
                    <a:pt x="114" y="172"/>
                    <a:pt x="126" y="164"/>
                  </a:cubicBezTo>
                  <a:cubicBezTo>
                    <a:pt x="150" y="147"/>
                    <a:pt x="174" y="133"/>
                    <a:pt x="202" y="125"/>
                  </a:cubicBezTo>
                  <a:cubicBezTo>
                    <a:pt x="203" y="124"/>
                    <a:pt x="203" y="123"/>
                    <a:pt x="202" y="123"/>
                  </a:cubicBezTo>
                  <a:close/>
                </a:path>
              </a:pathLst>
            </a:custGeom>
            <a:solidFill>
              <a:schemeClr val="accent6">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62" name="Subtitle 2">
            <a:extLst>
              <a:ext uri="{FF2B5EF4-FFF2-40B4-BE49-F238E27FC236}">
                <a16:creationId xmlns:a16="http://schemas.microsoft.com/office/drawing/2014/main" id="{5F74380E-64C0-44E7-9F80-9F8A41ADFA0D}"/>
              </a:ext>
            </a:extLst>
          </p:cNvPr>
          <p:cNvSpPr txBox="1">
            <a:spLocks/>
          </p:cNvSpPr>
          <p:nvPr/>
        </p:nvSpPr>
        <p:spPr>
          <a:xfrm>
            <a:off x="244124" y="1118163"/>
            <a:ext cx="9960848" cy="800308"/>
          </a:xfrm>
          <a:prstGeom prst="rect">
            <a:avLst/>
          </a:prstGeom>
        </p:spPr>
        <p:txBody>
          <a:bodyPr vert="horz" lIns="68598" tIns="34299" rIns="68598" bIns="34299" rtlCol="0">
            <a:normAutofit fontScale="85000" lnSpcReduction="10000"/>
          </a:bodyPr>
          <a:lstStyle>
            <a:lvl1pPr marL="0" indent="0" algn="l" defTabSz="914400" rtl="0" eaLnBrk="1" latinLnBrk="0" hangingPunct="1">
              <a:lnSpc>
                <a:spcPct val="90000"/>
              </a:lnSpc>
              <a:spcBef>
                <a:spcPts val="0"/>
              </a:spcBef>
              <a:buSzPct val="100000"/>
              <a:buFont typeface="Arial" pitchFamily="34" charset="0"/>
              <a:buNone/>
              <a:defRPr sz="2400" kern="1200">
                <a:solidFill>
                  <a:schemeClr val="tx1">
                    <a:tint val="75000"/>
                  </a:schemeClr>
                </a:solidFill>
                <a:latin typeface="+mn-lt"/>
                <a:ea typeface="+mn-ea"/>
                <a:cs typeface="+mn-cs"/>
              </a:defRPr>
            </a:lvl1pPr>
            <a:lvl2pPr marL="457200" indent="0" algn="ctr" defTabSz="914400" rtl="0" eaLnBrk="1" latinLnBrk="0" hangingPunct="1">
              <a:lnSpc>
                <a:spcPct val="90000"/>
              </a:lnSpc>
              <a:spcBef>
                <a:spcPts val="600"/>
              </a:spcBef>
              <a:buSzPct val="100000"/>
              <a:buFont typeface="Consolas" pitchFamily="49" charset="0"/>
              <a:buNone/>
              <a:defRPr sz="2000" kern="1200">
                <a:solidFill>
                  <a:schemeClr val="tx1">
                    <a:tint val="75000"/>
                  </a:schemeClr>
                </a:solidFill>
                <a:latin typeface="+mn-lt"/>
                <a:ea typeface="+mn-ea"/>
                <a:cs typeface="+mn-cs"/>
              </a:defRPr>
            </a:lvl2pPr>
            <a:lvl3pPr marL="914400" indent="0" algn="ctr" defTabSz="914400" rtl="0" eaLnBrk="1" latinLnBrk="0" hangingPunct="1">
              <a:lnSpc>
                <a:spcPct val="90000"/>
              </a:lnSpc>
              <a:spcBef>
                <a:spcPts val="600"/>
              </a:spcBef>
              <a:buSzPct val="100000"/>
              <a:buFont typeface="Arial" pitchFamily="34" charset="0"/>
              <a:buNone/>
              <a:defRPr sz="1800" kern="1200">
                <a:solidFill>
                  <a:schemeClr val="tx1">
                    <a:tint val="75000"/>
                  </a:schemeClr>
                </a:solidFill>
                <a:latin typeface="+mn-lt"/>
                <a:ea typeface="+mn-ea"/>
                <a:cs typeface="+mn-cs"/>
              </a:defRPr>
            </a:lvl3pPr>
            <a:lvl4pPr marL="1371600" indent="0" algn="ctr" defTabSz="914400" rtl="0" eaLnBrk="1" latinLnBrk="0" hangingPunct="1">
              <a:lnSpc>
                <a:spcPct val="90000"/>
              </a:lnSpc>
              <a:spcBef>
                <a:spcPts val="600"/>
              </a:spcBef>
              <a:buSzPct val="100000"/>
              <a:buFont typeface="Consolas" pitchFamily="49" charset="0"/>
              <a:buNone/>
              <a:defRPr sz="1600" kern="1200">
                <a:solidFill>
                  <a:schemeClr val="tx1">
                    <a:tint val="75000"/>
                  </a:schemeClr>
                </a:solidFill>
                <a:latin typeface="+mn-lt"/>
                <a:ea typeface="+mn-ea"/>
                <a:cs typeface="+mn-cs"/>
              </a:defRPr>
            </a:lvl4pPr>
            <a:lvl5pPr marL="1828800" indent="0" algn="ctr" defTabSz="914400" rtl="0" eaLnBrk="1" latinLnBrk="0" hangingPunct="1">
              <a:lnSpc>
                <a:spcPct val="90000"/>
              </a:lnSpc>
              <a:spcBef>
                <a:spcPts val="600"/>
              </a:spcBef>
              <a:buSzPct val="100000"/>
              <a:buFont typeface="Arial" pitchFamily="34" charset="0"/>
              <a:buNone/>
              <a:defRPr sz="1600" kern="1200">
                <a:solidFill>
                  <a:schemeClr val="tx1">
                    <a:tint val="75000"/>
                  </a:schemeClr>
                </a:solidFill>
                <a:latin typeface="+mn-lt"/>
                <a:ea typeface="+mn-ea"/>
                <a:cs typeface="+mn-cs"/>
              </a:defRPr>
            </a:lvl5pPr>
            <a:lvl6pPr marL="2286000" indent="0" algn="ctr" defTabSz="914400" rtl="0" eaLnBrk="1" latinLnBrk="0" hangingPunct="1">
              <a:lnSpc>
                <a:spcPct val="90000"/>
              </a:lnSpc>
              <a:spcBef>
                <a:spcPts val="600"/>
              </a:spcBef>
              <a:buSzPct val="100000"/>
              <a:buFont typeface="Consolas" pitchFamily="49" charset="0"/>
              <a:buNone/>
              <a:defRPr sz="1600" kern="1200">
                <a:solidFill>
                  <a:schemeClr val="tx1">
                    <a:tint val="75000"/>
                  </a:schemeClr>
                </a:solidFill>
                <a:latin typeface="+mn-lt"/>
                <a:ea typeface="+mn-ea"/>
                <a:cs typeface="+mn-cs"/>
              </a:defRPr>
            </a:lvl6pPr>
            <a:lvl7pPr marL="2743200" indent="0" algn="ctr" defTabSz="914400" rtl="0" eaLnBrk="1" latinLnBrk="0" hangingPunct="1">
              <a:lnSpc>
                <a:spcPct val="90000"/>
              </a:lnSpc>
              <a:spcBef>
                <a:spcPts val="600"/>
              </a:spcBef>
              <a:buSzPct val="100000"/>
              <a:buFont typeface="Arial" pitchFamily="34" charset="0"/>
              <a:buNone/>
              <a:defRPr sz="1600" kern="1200">
                <a:solidFill>
                  <a:schemeClr val="tx1">
                    <a:tint val="75000"/>
                  </a:schemeClr>
                </a:solidFill>
                <a:latin typeface="+mn-lt"/>
                <a:ea typeface="+mn-ea"/>
                <a:cs typeface="+mn-cs"/>
              </a:defRPr>
            </a:lvl7pPr>
            <a:lvl8pPr marL="3200400" indent="0" algn="ctr" defTabSz="914400" rtl="0" eaLnBrk="1" latinLnBrk="0" hangingPunct="1">
              <a:lnSpc>
                <a:spcPct val="90000"/>
              </a:lnSpc>
              <a:spcBef>
                <a:spcPts val="600"/>
              </a:spcBef>
              <a:buSzPct val="100000"/>
              <a:buFont typeface="Consolas" pitchFamily="49" charset="0"/>
              <a:buNone/>
              <a:defRPr sz="1600" kern="1200">
                <a:solidFill>
                  <a:schemeClr val="tx1">
                    <a:tint val="75000"/>
                  </a:schemeClr>
                </a:solidFill>
                <a:latin typeface="+mn-lt"/>
                <a:ea typeface="+mn-ea"/>
                <a:cs typeface="+mn-cs"/>
              </a:defRPr>
            </a:lvl8pPr>
            <a:lvl9pPr marL="3657600" indent="0" algn="ctr" defTabSz="914400" rtl="0" eaLnBrk="1" latinLnBrk="0" hangingPunct="1">
              <a:lnSpc>
                <a:spcPct val="90000"/>
              </a:lnSpc>
              <a:spcBef>
                <a:spcPts val="600"/>
              </a:spcBef>
              <a:buSzPct val="100000"/>
              <a:buFont typeface="Arial" pitchFamily="34" charset="0"/>
              <a:buNone/>
              <a:defRPr sz="1600" kern="1200">
                <a:solidFill>
                  <a:schemeClr val="tx1">
                    <a:tint val="75000"/>
                  </a:schemeClr>
                </a:solidFill>
                <a:latin typeface="+mn-lt"/>
                <a:ea typeface="+mn-ea"/>
                <a:cs typeface="+mn-cs"/>
              </a:defRPr>
            </a:lvl9pPr>
          </a:lstStyle>
          <a:p>
            <a:pPr>
              <a:lnSpc>
                <a:spcPct val="120000"/>
              </a:lnSpc>
            </a:pPr>
            <a:r>
              <a:rPr lang="en-US" sz="2401">
                <a:solidFill>
                  <a:srgbClr val="FF0000"/>
                </a:solidFill>
              </a:rPr>
              <a:t>***Your testing rosters will indicate which students are to receive accommodations.  Before testing, if you are unclear of any accommodations, ask your TC.***</a:t>
            </a:r>
          </a:p>
        </p:txBody>
      </p:sp>
      <p:sp>
        <p:nvSpPr>
          <p:cNvPr id="3" name="TextBox 2">
            <a:extLst>
              <a:ext uri="{FF2B5EF4-FFF2-40B4-BE49-F238E27FC236}">
                <a16:creationId xmlns:a16="http://schemas.microsoft.com/office/drawing/2014/main" id="{4FE0931A-EEE6-4611-ADD2-7007D731020A}"/>
              </a:ext>
            </a:extLst>
          </p:cNvPr>
          <p:cNvSpPr txBox="1"/>
          <p:nvPr/>
        </p:nvSpPr>
        <p:spPr>
          <a:xfrm>
            <a:off x="156257" y="378824"/>
            <a:ext cx="10500151" cy="646331"/>
          </a:xfrm>
          <a:prstGeom prst="rect">
            <a:avLst/>
          </a:prstGeom>
          <a:noFill/>
          <a:effectLst>
            <a:outerShdw blurRad="139700" dist="165100" dir="5400000" algn="t" rotWithShape="0">
              <a:prstClr val="black">
                <a:alpha val="28000"/>
              </a:prstClr>
            </a:outerShdw>
          </a:effectLst>
        </p:spPr>
        <p:txBody>
          <a:bodyPr wrap="square" lIns="91440" tIns="45720" rIns="91440" bIns="45720" rtlCol="0" anchor="t">
            <a:spAutoFit/>
          </a:bodyPr>
          <a:lstStyle/>
          <a:p>
            <a:r>
              <a:rPr lang="en-US" sz="3600">
                <a:solidFill>
                  <a:schemeClr val="accent6"/>
                </a:solidFill>
                <a:latin typeface="Abadi"/>
              </a:rPr>
              <a:t>ACP Accommodations </a:t>
            </a:r>
            <a:r>
              <a:rPr lang="en-US" sz="3600">
                <a:solidFill>
                  <a:schemeClr val="bg1"/>
                </a:solidFill>
                <a:latin typeface="Abadi"/>
              </a:rPr>
              <a:t>Accessibility Features</a:t>
            </a:r>
            <a:endParaRPr lang="en-US">
              <a:solidFill>
                <a:schemeClr val="bg1"/>
              </a:solidFill>
              <a:ea typeface="Lato"/>
              <a:cs typeface="Lato"/>
            </a:endParaRPr>
          </a:p>
        </p:txBody>
      </p:sp>
    </p:spTree>
    <p:extLst>
      <p:ext uri="{BB962C8B-B14F-4D97-AF65-F5344CB8AC3E}">
        <p14:creationId xmlns:p14="http://schemas.microsoft.com/office/powerpoint/2010/main" val="1083396300"/>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 name="Group 25"/>
          <p:cNvGrpSpPr/>
          <p:nvPr/>
        </p:nvGrpSpPr>
        <p:grpSpPr>
          <a:xfrm rot="15541647">
            <a:off x="446802" y="6086680"/>
            <a:ext cx="826294" cy="1039813"/>
            <a:chOff x="2171701" y="1085850"/>
            <a:chExt cx="826294" cy="1039813"/>
          </a:xfrm>
        </p:grpSpPr>
        <p:sp>
          <p:nvSpPr>
            <p:cNvPr id="27" name="Freeform 29"/>
            <p:cNvSpPr>
              <a:spLocks/>
            </p:cNvSpPr>
            <p:nvPr/>
          </p:nvSpPr>
          <p:spPr bwMode="auto">
            <a:xfrm>
              <a:off x="2171701" y="1203325"/>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30"/>
            <p:cNvSpPr>
              <a:spLocks/>
            </p:cNvSpPr>
            <p:nvPr/>
          </p:nvSpPr>
          <p:spPr bwMode="auto">
            <a:xfrm>
              <a:off x="2186782" y="1181894"/>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29" name="Freeform 31"/>
            <p:cNvSpPr>
              <a:spLocks/>
            </p:cNvSpPr>
            <p:nvPr/>
          </p:nvSpPr>
          <p:spPr bwMode="auto">
            <a:xfrm>
              <a:off x="2228851" y="1085850"/>
              <a:ext cx="677863" cy="996950"/>
            </a:xfrm>
            <a:custGeom>
              <a:avLst/>
              <a:gdLst>
                <a:gd name="T0" fmla="*/ 86 w 259"/>
                <a:gd name="T1" fmla="*/ 77 h 382"/>
                <a:gd name="T2" fmla="*/ 58 w 259"/>
                <a:gd name="T3" fmla="*/ 116 h 382"/>
                <a:gd name="T4" fmla="*/ 0 w 259"/>
                <a:gd name="T5" fmla="*/ 187 h 382"/>
                <a:gd name="T6" fmla="*/ 55 w 259"/>
                <a:gd name="T7" fmla="*/ 125 h 382"/>
                <a:gd name="T8" fmla="*/ 36 w 259"/>
                <a:gd name="T9" fmla="*/ 260 h 382"/>
                <a:gd name="T10" fmla="*/ 48 w 259"/>
                <a:gd name="T11" fmla="*/ 162 h 382"/>
                <a:gd name="T12" fmla="*/ 88 w 259"/>
                <a:gd name="T13" fmla="*/ 83 h 382"/>
                <a:gd name="T14" fmla="*/ 102 w 259"/>
                <a:gd name="T15" fmla="*/ 115 h 382"/>
                <a:gd name="T16" fmla="*/ 74 w 259"/>
                <a:gd name="T17" fmla="*/ 200 h 382"/>
                <a:gd name="T18" fmla="*/ 45 w 259"/>
                <a:gd name="T19" fmla="*/ 236 h 382"/>
                <a:gd name="T20" fmla="*/ 73 w 259"/>
                <a:gd name="T21" fmla="*/ 207 h 382"/>
                <a:gd name="T22" fmla="*/ 85 w 259"/>
                <a:gd name="T23" fmla="*/ 306 h 382"/>
                <a:gd name="T24" fmla="*/ 108 w 259"/>
                <a:gd name="T25" fmla="*/ 127 h 382"/>
                <a:gd name="T26" fmla="*/ 120 w 259"/>
                <a:gd name="T27" fmla="*/ 150 h 382"/>
                <a:gd name="T28" fmla="*/ 132 w 259"/>
                <a:gd name="T29" fmla="*/ 323 h 382"/>
                <a:gd name="T30" fmla="*/ 150 w 259"/>
                <a:gd name="T31" fmla="*/ 199 h 382"/>
                <a:gd name="T32" fmla="*/ 154 w 259"/>
                <a:gd name="T33" fmla="*/ 207 h 382"/>
                <a:gd name="T34" fmla="*/ 162 w 259"/>
                <a:gd name="T35" fmla="*/ 232 h 382"/>
                <a:gd name="T36" fmla="*/ 173 w 259"/>
                <a:gd name="T37" fmla="*/ 346 h 382"/>
                <a:gd name="T38" fmla="*/ 152 w 259"/>
                <a:gd name="T39" fmla="*/ 291 h 382"/>
                <a:gd name="T40" fmla="*/ 176 w 259"/>
                <a:gd name="T41" fmla="*/ 261 h 382"/>
                <a:gd name="T42" fmla="*/ 192 w 259"/>
                <a:gd name="T43" fmla="*/ 303 h 382"/>
                <a:gd name="T44" fmla="*/ 243 w 259"/>
                <a:gd name="T45" fmla="*/ 382 h 382"/>
                <a:gd name="T46" fmla="*/ 181 w 259"/>
                <a:gd name="T47" fmla="*/ 265 h 382"/>
                <a:gd name="T48" fmla="*/ 247 w 259"/>
                <a:gd name="T49" fmla="*/ 325 h 382"/>
                <a:gd name="T50" fmla="*/ 179 w 259"/>
                <a:gd name="T51" fmla="*/ 259 h 382"/>
                <a:gd name="T52" fmla="*/ 209 w 259"/>
                <a:gd name="T53" fmla="*/ 234 h 382"/>
                <a:gd name="T54" fmla="*/ 253 w 259"/>
                <a:gd name="T55" fmla="*/ 280 h 382"/>
                <a:gd name="T56" fmla="*/ 154 w 259"/>
                <a:gd name="T57" fmla="*/ 197 h 382"/>
                <a:gd name="T58" fmla="*/ 158 w 259"/>
                <a:gd name="T59" fmla="*/ 149 h 382"/>
                <a:gd name="T60" fmla="*/ 256 w 259"/>
                <a:gd name="T61" fmla="*/ 242 h 382"/>
                <a:gd name="T62" fmla="*/ 200 w 259"/>
                <a:gd name="T63" fmla="*/ 171 h 382"/>
                <a:gd name="T64" fmla="*/ 119 w 259"/>
                <a:gd name="T65" fmla="*/ 129 h 382"/>
                <a:gd name="T66" fmla="*/ 109 w 259"/>
                <a:gd name="T67" fmla="*/ 109 h 382"/>
                <a:gd name="T68" fmla="*/ 180 w 259"/>
                <a:gd name="T69" fmla="*/ 114 h 382"/>
                <a:gd name="T70" fmla="*/ 257 w 259"/>
                <a:gd name="T71" fmla="*/ 175 h 382"/>
                <a:gd name="T72" fmla="*/ 186 w 259"/>
                <a:gd name="T73" fmla="*/ 111 h 382"/>
                <a:gd name="T74" fmla="*/ 246 w 259"/>
                <a:gd name="T75" fmla="*/ 113 h 382"/>
                <a:gd name="T76" fmla="*/ 121 w 259"/>
                <a:gd name="T77" fmla="*/ 80 h 382"/>
                <a:gd name="T78" fmla="*/ 242 w 259"/>
                <a:gd name="T79" fmla="*/ 92 h 382"/>
                <a:gd name="T80" fmla="*/ 173 w 259"/>
                <a:gd name="T81" fmla="*/ 75 h 382"/>
                <a:gd name="T82" fmla="*/ 95 w 259"/>
                <a:gd name="T83" fmla="*/ 76 h 382"/>
                <a:gd name="T84" fmla="*/ 58 w 259"/>
                <a:gd name="T85" fmla="*/ 8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9" h="382">
                  <a:moveTo>
                    <a:pt x="58" y="8"/>
                  </a:moveTo>
                  <a:cubicBezTo>
                    <a:pt x="66" y="31"/>
                    <a:pt x="76" y="54"/>
                    <a:pt x="86" y="77"/>
                  </a:cubicBezTo>
                  <a:cubicBezTo>
                    <a:pt x="86" y="77"/>
                    <a:pt x="85" y="77"/>
                    <a:pt x="85" y="77"/>
                  </a:cubicBezTo>
                  <a:cubicBezTo>
                    <a:pt x="73" y="86"/>
                    <a:pt x="65" y="101"/>
                    <a:pt x="58" y="116"/>
                  </a:cubicBezTo>
                  <a:cubicBezTo>
                    <a:pt x="58" y="116"/>
                    <a:pt x="57" y="116"/>
                    <a:pt x="57" y="116"/>
                  </a:cubicBezTo>
                  <a:cubicBezTo>
                    <a:pt x="31" y="132"/>
                    <a:pt x="9" y="157"/>
                    <a:pt x="0" y="187"/>
                  </a:cubicBezTo>
                  <a:cubicBezTo>
                    <a:pt x="0" y="187"/>
                    <a:pt x="0" y="187"/>
                    <a:pt x="0" y="187"/>
                  </a:cubicBezTo>
                  <a:cubicBezTo>
                    <a:pt x="13" y="160"/>
                    <a:pt x="30" y="140"/>
                    <a:pt x="55" y="125"/>
                  </a:cubicBezTo>
                  <a:cubicBezTo>
                    <a:pt x="50" y="138"/>
                    <a:pt x="46" y="151"/>
                    <a:pt x="42" y="163"/>
                  </a:cubicBezTo>
                  <a:cubicBezTo>
                    <a:pt x="32" y="196"/>
                    <a:pt x="28" y="227"/>
                    <a:pt x="36" y="260"/>
                  </a:cubicBezTo>
                  <a:cubicBezTo>
                    <a:pt x="36" y="261"/>
                    <a:pt x="38" y="261"/>
                    <a:pt x="38" y="260"/>
                  </a:cubicBezTo>
                  <a:cubicBezTo>
                    <a:pt x="30" y="227"/>
                    <a:pt x="37" y="194"/>
                    <a:pt x="48" y="162"/>
                  </a:cubicBezTo>
                  <a:cubicBezTo>
                    <a:pt x="53" y="148"/>
                    <a:pt x="58" y="134"/>
                    <a:pt x="65" y="120"/>
                  </a:cubicBezTo>
                  <a:cubicBezTo>
                    <a:pt x="71" y="107"/>
                    <a:pt x="81" y="95"/>
                    <a:pt x="88" y="83"/>
                  </a:cubicBezTo>
                  <a:cubicBezTo>
                    <a:pt x="88" y="83"/>
                    <a:pt x="88" y="83"/>
                    <a:pt x="88" y="83"/>
                  </a:cubicBezTo>
                  <a:cubicBezTo>
                    <a:pt x="93" y="94"/>
                    <a:pt x="98" y="104"/>
                    <a:pt x="102" y="115"/>
                  </a:cubicBezTo>
                  <a:cubicBezTo>
                    <a:pt x="103" y="117"/>
                    <a:pt x="104" y="119"/>
                    <a:pt x="105" y="120"/>
                  </a:cubicBezTo>
                  <a:cubicBezTo>
                    <a:pt x="85" y="142"/>
                    <a:pt x="78" y="172"/>
                    <a:pt x="74" y="200"/>
                  </a:cubicBezTo>
                  <a:cubicBezTo>
                    <a:pt x="68" y="206"/>
                    <a:pt x="63" y="211"/>
                    <a:pt x="57" y="218"/>
                  </a:cubicBezTo>
                  <a:cubicBezTo>
                    <a:pt x="53" y="224"/>
                    <a:pt x="49" y="230"/>
                    <a:pt x="45" y="236"/>
                  </a:cubicBezTo>
                  <a:cubicBezTo>
                    <a:pt x="45" y="237"/>
                    <a:pt x="46" y="237"/>
                    <a:pt x="46" y="237"/>
                  </a:cubicBezTo>
                  <a:cubicBezTo>
                    <a:pt x="54" y="226"/>
                    <a:pt x="63" y="216"/>
                    <a:pt x="73" y="207"/>
                  </a:cubicBezTo>
                  <a:cubicBezTo>
                    <a:pt x="70" y="240"/>
                    <a:pt x="74" y="274"/>
                    <a:pt x="84" y="306"/>
                  </a:cubicBezTo>
                  <a:cubicBezTo>
                    <a:pt x="84" y="307"/>
                    <a:pt x="85" y="307"/>
                    <a:pt x="85" y="306"/>
                  </a:cubicBezTo>
                  <a:cubicBezTo>
                    <a:pt x="77" y="275"/>
                    <a:pt x="74" y="242"/>
                    <a:pt x="78" y="210"/>
                  </a:cubicBezTo>
                  <a:cubicBezTo>
                    <a:pt x="81" y="181"/>
                    <a:pt x="89" y="150"/>
                    <a:pt x="108" y="127"/>
                  </a:cubicBezTo>
                  <a:cubicBezTo>
                    <a:pt x="112" y="135"/>
                    <a:pt x="116" y="142"/>
                    <a:pt x="120" y="149"/>
                  </a:cubicBezTo>
                  <a:cubicBezTo>
                    <a:pt x="120" y="150"/>
                    <a:pt x="120" y="150"/>
                    <a:pt x="120" y="150"/>
                  </a:cubicBezTo>
                  <a:cubicBezTo>
                    <a:pt x="83" y="199"/>
                    <a:pt x="101" y="276"/>
                    <a:pt x="130" y="324"/>
                  </a:cubicBezTo>
                  <a:cubicBezTo>
                    <a:pt x="131" y="326"/>
                    <a:pt x="133" y="325"/>
                    <a:pt x="132" y="323"/>
                  </a:cubicBezTo>
                  <a:cubicBezTo>
                    <a:pt x="103" y="276"/>
                    <a:pt x="90" y="204"/>
                    <a:pt x="124" y="156"/>
                  </a:cubicBezTo>
                  <a:cubicBezTo>
                    <a:pt x="133" y="170"/>
                    <a:pt x="142" y="184"/>
                    <a:pt x="150" y="199"/>
                  </a:cubicBezTo>
                  <a:cubicBezTo>
                    <a:pt x="150" y="200"/>
                    <a:pt x="150" y="200"/>
                    <a:pt x="150" y="200"/>
                  </a:cubicBezTo>
                  <a:cubicBezTo>
                    <a:pt x="151" y="202"/>
                    <a:pt x="153" y="204"/>
                    <a:pt x="154" y="207"/>
                  </a:cubicBezTo>
                  <a:cubicBezTo>
                    <a:pt x="157" y="214"/>
                    <a:pt x="161" y="222"/>
                    <a:pt x="164" y="230"/>
                  </a:cubicBezTo>
                  <a:cubicBezTo>
                    <a:pt x="163" y="230"/>
                    <a:pt x="162" y="231"/>
                    <a:pt x="162" y="232"/>
                  </a:cubicBezTo>
                  <a:cubicBezTo>
                    <a:pt x="153" y="251"/>
                    <a:pt x="146" y="272"/>
                    <a:pt x="148" y="293"/>
                  </a:cubicBezTo>
                  <a:cubicBezTo>
                    <a:pt x="150" y="314"/>
                    <a:pt x="164" y="328"/>
                    <a:pt x="173" y="346"/>
                  </a:cubicBezTo>
                  <a:cubicBezTo>
                    <a:pt x="173" y="346"/>
                    <a:pt x="173" y="346"/>
                    <a:pt x="173" y="346"/>
                  </a:cubicBezTo>
                  <a:cubicBezTo>
                    <a:pt x="165" y="327"/>
                    <a:pt x="153" y="312"/>
                    <a:pt x="152" y="291"/>
                  </a:cubicBezTo>
                  <a:cubicBezTo>
                    <a:pt x="151" y="271"/>
                    <a:pt x="158" y="253"/>
                    <a:pt x="166" y="235"/>
                  </a:cubicBezTo>
                  <a:cubicBezTo>
                    <a:pt x="169" y="244"/>
                    <a:pt x="173" y="252"/>
                    <a:pt x="176" y="261"/>
                  </a:cubicBezTo>
                  <a:cubicBezTo>
                    <a:pt x="176" y="262"/>
                    <a:pt x="176" y="262"/>
                    <a:pt x="177" y="262"/>
                  </a:cubicBezTo>
                  <a:cubicBezTo>
                    <a:pt x="182" y="276"/>
                    <a:pt x="187" y="289"/>
                    <a:pt x="192" y="303"/>
                  </a:cubicBezTo>
                  <a:cubicBezTo>
                    <a:pt x="204" y="331"/>
                    <a:pt x="218" y="363"/>
                    <a:pt x="243" y="382"/>
                  </a:cubicBezTo>
                  <a:cubicBezTo>
                    <a:pt x="243" y="382"/>
                    <a:pt x="243" y="382"/>
                    <a:pt x="243" y="382"/>
                  </a:cubicBezTo>
                  <a:cubicBezTo>
                    <a:pt x="217" y="360"/>
                    <a:pt x="204" y="323"/>
                    <a:pt x="192" y="293"/>
                  </a:cubicBezTo>
                  <a:cubicBezTo>
                    <a:pt x="188" y="284"/>
                    <a:pt x="185" y="274"/>
                    <a:pt x="181" y="265"/>
                  </a:cubicBezTo>
                  <a:cubicBezTo>
                    <a:pt x="207" y="281"/>
                    <a:pt x="228" y="301"/>
                    <a:pt x="246" y="325"/>
                  </a:cubicBezTo>
                  <a:cubicBezTo>
                    <a:pt x="246" y="326"/>
                    <a:pt x="247" y="325"/>
                    <a:pt x="247" y="325"/>
                  </a:cubicBezTo>
                  <a:cubicBezTo>
                    <a:pt x="230" y="297"/>
                    <a:pt x="207" y="275"/>
                    <a:pt x="179" y="259"/>
                  </a:cubicBezTo>
                  <a:cubicBezTo>
                    <a:pt x="179" y="259"/>
                    <a:pt x="179" y="259"/>
                    <a:pt x="179" y="259"/>
                  </a:cubicBezTo>
                  <a:cubicBezTo>
                    <a:pt x="172" y="240"/>
                    <a:pt x="165" y="221"/>
                    <a:pt x="157" y="202"/>
                  </a:cubicBezTo>
                  <a:cubicBezTo>
                    <a:pt x="176" y="207"/>
                    <a:pt x="194" y="222"/>
                    <a:pt x="209" y="234"/>
                  </a:cubicBezTo>
                  <a:cubicBezTo>
                    <a:pt x="226" y="247"/>
                    <a:pt x="241" y="262"/>
                    <a:pt x="253" y="281"/>
                  </a:cubicBezTo>
                  <a:cubicBezTo>
                    <a:pt x="253" y="281"/>
                    <a:pt x="253" y="281"/>
                    <a:pt x="253" y="280"/>
                  </a:cubicBezTo>
                  <a:cubicBezTo>
                    <a:pt x="243" y="259"/>
                    <a:pt x="227" y="244"/>
                    <a:pt x="209" y="229"/>
                  </a:cubicBezTo>
                  <a:cubicBezTo>
                    <a:pt x="193" y="216"/>
                    <a:pt x="175" y="200"/>
                    <a:pt x="154" y="197"/>
                  </a:cubicBezTo>
                  <a:cubicBezTo>
                    <a:pt x="145" y="176"/>
                    <a:pt x="133" y="156"/>
                    <a:pt x="122" y="136"/>
                  </a:cubicBezTo>
                  <a:cubicBezTo>
                    <a:pt x="133" y="141"/>
                    <a:pt x="146" y="144"/>
                    <a:pt x="158" y="149"/>
                  </a:cubicBezTo>
                  <a:cubicBezTo>
                    <a:pt x="171" y="155"/>
                    <a:pt x="184" y="162"/>
                    <a:pt x="195" y="171"/>
                  </a:cubicBezTo>
                  <a:cubicBezTo>
                    <a:pt x="221" y="190"/>
                    <a:pt x="238" y="215"/>
                    <a:pt x="256" y="242"/>
                  </a:cubicBezTo>
                  <a:cubicBezTo>
                    <a:pt x="256" y="242"/>
                    <a:pt x="257" y="242"/>
                    <a:pt x="257" y="242"/>
                  </a:cubicBezTo>
                  <a:cubicBezTo>
                    <a:pt x="245" y="214"/>
                    <a:pt x="223" y="189"/>
                    <a:pt x="200" y="171"/>
                  </a:cubicBezTo>
                  <a:cubicBezTo>
                    <a:pt x="187" y="161"/>
                    <a:pt x="174" y="152"/>
                    <a:pt x="160" y="145"/>
                  </a:cubicBezTo>
                  <a:cubicBezTo>
                    <a:pt x="148" y="138"/>
                    <a:pt x="133" y="130"/>
                    <a:pt x="119" y="129"/>
                  </a:cubicBezTo>
                  <a:cubicBezTo>
                    <a:pt x="118" y="129"/>
                    <a:pt x="118" y="129"/>
                    <a:pt x="118" y="129"/>
                  </a:cubicBezTo>
                  <a:cubicBezTo>
                    <a:pt x="115" y="123"/>
                    <a:pt x="112" y="116"/>
                    <a:pt x="109" y="109"/>
                  </a:cubicBezTo>
                  <a:cubicBezTo>
                    <a:pt x="105" y="101"/>
                    <a:pt x="102" y="92"/>
                    <a:pt x="98" y="84"/>
                  </a:cubicBezTo>
                  <a:cubicBezTo>
                    <a:pt x="128" y="87"/>
                    <a:pt x="155" y="98"/>
                    <a:pt x="180" y="114"/>
                  </a:cubicBezTo>
                  <a:cubicBezTo>
                    <a:pt x="193" y="121"/>
                    <a:pt x="205" y="130"/>
                    <a:pt x="217" y="138"/>
                  </a:cubicBezTo>
                  <a:cubicBezTo>
                    <a:pt x="232" y="148"/>
                    <a:pt x="248" y="159"/>
                    <a:pt x="257" y="175"/>
                  </a:cubicBezTo>
                  <a:cubicBezTo>
                    <a:pt x="258" y="175"/>
                    <a:pt x="259" y="175"/>
                    <a:pt x="259" y="174"/>
                  </a:cubicBezTo>
                  <a:cubicBezTo>
                    <a:pt x="244" y="147"/>
                    <a:pt x="212" y="127"/>
                    <a:pt x="186" y="111"/>
                  </a:cubicBezTo>
                  <a:cubicBezTo>
                    <a:pt x="206" y="104"/>
                    <a:pt x="226" y="107"/>
                    <a:pt x="246" y="114"/>
                  </a:cubicBezTo>
                  <a:cubicBezTo>
                    <a:pt x="246" y="114"/>
                    <a:pt x="247" y="113"/>
                    <a:pt x="246" y="113"/>
                  </a:cubicBezTo>
                  <a:cubicBezTo>
                    <a:pt x="226" y="101"/>
                    <a:pt x="202" y="102"/>
                    <a:pt x="181" y="108"/>
                  </a:cubicBezTo>
                  <a:cubicBezTo>
                    <a:pt x="162" y="96"/>
                    <a:pt x="142" y="86"/>
                    <a:pt x="121" y="80"/>
                  </a:cubicBezTo>
                  <a:cubicBezTo>
                    <a:pt x="138" y="79"/>
                    <a:pt x="154" y="78"/>
                    <a:pt x="171" y="78"/>
                  </a:cubicBezTo>
                  <a:cubicBezTo>
                    <a:pt x="196" y="79"/>
                    <a:pt x="218" y="87"/>
                    <a:pt x="242" y="92"/>
                  </a:cubicBezTo>
                  <a:cubicBezTo>
                    <a:pt x="243" y="92"/>
                    <a:pt x="243" y="92"/>
                    <a:pt x="243" y="92"/>
                  </a:cubicBezTo>
                  <a:cubicBezTo>
                    <a:pt x="223" y="80"/>
                    <a:pt x="196" y="77"/>
                    <a:pt x="173" y="75"/>
                  </a:cubicBezTo>
                  <a:cubicBezTo>
                    <a:pt x="150" y="74"/>
                    <a:pt x="127" y="74"/>
                    <a:pt x="104" y="77"/>
                  </a:cubicBezTo>
                  <a:cubicBezTo>
                    <a:pt x="101" y="76"/>
                    <a:pt x="98" y="76"/>
                    <a:pt x="95" y="76"/>
                  </a:cubicBezTo>
                  <a:cubicBezTo>
                    <a:pt x="86" y="52"/>
                    <a:pt x="76" y="28"/>
                    <a:pt x="65" y="5"/>
                  </a:cubicBezTo>
                  <a:cubicBezTo>
                    <a:pt x="63" y="0"/>
                    <a:pt x="56" y="4"/>
                    <a:pt x="58" y="8"/>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0" name="Group 29"/>
          <p:cNvGrpSpPr/>
          <p:nvPr/>
        </p:nvGrpSpPr>
        <p:grpSpPr>
          <a:xfrm>
            <a:off x="-232581" y="6094753"/>
            <a:ext cx="1074738" cy="942975"/>
            <a:chOff x="8523287" y="4378326"/>
            <a:chExt cx="1074738" cy="942975"/>
          </a:xfrm>
        </p:grpSpPr>
        <p:grpSp>
          <p:nvGrpSpPr>
            <p:cNvPr id="31" name="Group 30"/>
            <p:cNvGrpSpPr/>
            <p:nvPr/>
          </p:nvGrpSpPr>
          <p:grpSpPr>
            <a:xfrm>
              <a:off x="8523287" y="4378326"/>
              <a:ext cx="1074738" cy="942975"/>
              <a:chOff x="8523287" y="4378326"/>
              <a:chExt cx="1074738" cy="942975"/>
            </a:xfrm>
          </p:grpSpPr>
          <p:sp>
            <p:nvSpPr>
              <p:cNvPr id="60" name="Freeform 85"/>
              <p:cNvSpPr>
                <a:spLocks/>
              </p:cNvSpPr>
              <p:nvPr/>
            </p:nvSpPr>
            <p:spPr bwMode="auto">
              <a:xfrm>
                <a:off x="8523287" y="4378326"/>
                <a:ext cx="1074738" cy="942975"/>
              </a:xfrm>
              <a:custGeom>
                <a:avLst/>
                <a:gdLst>
                  <a:gd name="T0" fmla="*/ 398 w 412"/>
                  <a:gd name="T1" fmla="*/ 185 h 361"/>
                  <a:gd name="T2" fmla="*/ 362 w 412"/>
                  <a:gd name="T3" fmla="*/ 177 h 361"/>
                  <a:gd name="T4" fmla="*/ 321 w 412"/>
                  <a:gd name="T5" fmla="*/ 178 h 361"/>
                  <a:gd name="T6" fmla="*/ 381 w 412"/>
                  <a:gd name="T7" fmla="*/ 150 h 361"/>
                  <a:gd name="T8" fmla="*/ 377 w 412"/>
                  <a:gd name="T9" fmla="*/ 128 h 361"/>
                  <a:gd name="T10" fmla="*/ 366 w 412"/>
                  <a:gd name="T11" fmla="*/ 123 h 361"/>
                  <a:gd name="T12" fmla="*/ 359 w 412"/>
                  <a:gd name="T13" fmla="*/ 121 h 361"/>
                  <a:gd name="T14" fmla="*/ 352 w 412"/>
                  <a:gd name="T15" fmla="*/ 108 h 361"/>
                  <a:gd name="T16" fmla="*/ 346 w 412"/>
                  <a:gd name="T17" fmla="*/ 63 h 361"/>
                  <a:gd name="T18" fmla="*/ 327 w 412"/>
                  <a:gd name="T19" fmla="*/ 44 h 361"/>
                  <a:gd name="T20" fmla="*/ 297 w 412"/>
                  <a:gd name="T21" fmla="*/ 60 h 361"/>
                  <a:gd name="T22" fmla="*/ 267 w 412"/>
                  <a:gd name="T23" fmla="*/ 88 h 361"/>
                  <a:gd name="T24" fmla="*/ 255 w 412"/>
                  <a:gd name="T25" fmla="*/ 102 h 361"/>
                  <a:gd name="T26" fmla="*/ 248 w 412"/>
                  <a:gd name="T27" fmla="*/ 111 h 361"/>
                  <a:gd name="T28" fmla="*/ 245 w 412"/>
                  <a:gd name="T29" fmla="*/ 115 h 361"/>
                  <a:gd name="T30" fmla="*/ 238 w 412"/>
                  <a:gd name="T31" fmla="*/ 114 h 361"/>
                  <a:gd name="T32" fmla="*/ 235 w 412"/>
                  <a:gd name="T33" fmla="*/ 108 h 361"/>
                  <a:gd name="T34" fmla="*/ 245 w 412"/>
                  <a:gd name="T35" fmla="*/ 65 h 361"/>
                  <a:gd name="T36" fmla="*/ 222 w 412"/>
                  <a:gd name="T37" fmla="*/ 6 h 361"/>
                  <a:gd name="T38" fmla="*/ 194 w 412"/>
                  <a:gd name="T39" fmla="*/ 3 h 361"/>
                  <a:gd name="T40" fmla="*/ 183 w 412"/>
                  <a:gd name="T41" fmla="*/ 11 h 361"/>
                  <a:gd name="T42" fmla="*/ 162 w 412"/>
                  <a:gd name="T43" fmla="*/ 21 h 361"/>
                  <a:gd name="T44" fmla="*/ 124 w 412"/>
                  <a:gd name="T45" fmla="*/ 17 h 361"/>
                  <a:gd name="T46" fmla="*/ 98 w 412"/>
                  <a:gd name="T47" fmla="*/ 34 h 361"/>
                  <a:gd name="T48" fmla="*/ 104 w 412"/>
                  <a:gd name="T49" fmla="*/ 99 h 361"/>
                  <a:gd name="T50" fmla="*/ 161 w 412"/>
                  <a:gd name="T51" fmla="*/ 136 h 361"/>
                  <a:gd name="T52" fmla="*/ 82 w 412"/>
                  <a:gd name="T53" fmla="*/ 99 h 361"/>
                  <a:gd name="T54" fmla="*/ 46 w 412"/>
                  <a:gd name="T55" fmla="*/ 89 h 361"/>
                  <a:gd name="T56" fmla="*/ 34 w 412"/>
                  <a:gd name="T57" fmla="*/ 114 h 361"/>
                  <a:gd name="T58" fmla="*/ 8 w 412"/>
                  <a:gd name="T59" fmla="*/ 143 h 361"/>
                  <a:gd name="T60" fmla="*/ 3 w 412"/>
                  <a:gd name="T61" fmla="*/ 179 h 361"/>
                  <a:gd name="T62" fmla="*/ 9 w 412"/>
                  <a:gd name="T63" fmla="*/ 199 h 361"/>
                  <a:gd name="T64" fmla="*/ 21 w 412"/>
                  <a:gd name="T65" fmla="*/ 206 h 361"/>
                  <a:gd name="T66" fmla="*/ 68 w 412"/>
                  <a:gd name="T67" fmla="*/ 213 h 361"/>
                  <a:gd name="T68" fmla="*/ 78 w 412"/>
                  <a:gd name="T69" fmla="*/ 228 h 361"/>
                  <a:gd name="T70" fmla="*/ 99 w 412"/>
                  <a:gd name="T71" fmla="*/ 231 h 361"/>
                  <a:gd name="T72" fmla="*/ 100 w 412"/>
                  <a:gd name="T73" fmla="*/ 230 h 361"/>
                  <a:gd name="T74" fmla="*/ 57 w 412"/>
                  <a:gd name="T75" fmla="*/ 265 h 361"/>
                  <a:gd name="T76" fmla="*/ 68 w 412"/>
                  <a:gd name="T77" fmla="*/ 308 h 361"/>
                  <a:gd name="T78" fmla="*/ 97 w 412"/>
                  <a:gd name="T79" fmla="*/ 317 h 361"/>
                  <a:gd name="T80" fmla="*/ 100 w 412"/>
                  <a:gd name="T81" fmla="*/ 328 h 361"/>
                  <a:gd name="T82" fmla="*/ 121 w 412"/>
                  <a:gd name="T83" fmla="*/ 334 h 361"/>
                  <a:gd name="T84" fmla="*/ 154 w 412"/>
                  <a:gd name="T85" fmla="*/ 325 h 361"/>
                  <a:gd name="T86" fmla="*/ 189 w 412"/>
                  <a:gd name="T87" fmla="*/ 335 h 361"/>
                  <a:gd name="T88" fmla="*/ 239 w 412"/>
                  <a:gd name="T89" fmla="*/ 345 h 361"/>
                  <a:gd name="T90" fmla="*/ 251 w 412"/>
                  <a:gd name="T91" fmla="*/ 336 h 361"/>
                  <a:gd name="T92" fmla="*/ 264 w 412"/>
                  <a:gd name="T93" fmla="*/ 331 h 361"/>
                  <a:gd name="T94" fmla="*/ 275 w 412"/>
                  <a:gd name="T95" fmla="*/ 314 h 361"/>
                  <a:gd name="T96" fmla="*/ 265 w 412"/>
                  <a:gd name="T97" fmla="*/ 283 h 361"/>
                  <a:gd name="T98" fmla="*/ 256 w 412"/>
                  <a:gd name="T99" fmla="*/ 268 h 361"/>
                  <a:gd name="T100" fmla="*/ 250 w 412"/>
                  <a:gd name="T101" fmla="*/ 249 h 361"/>
                  <a:gd name="T102" fmla="*/ 292 w 412"/>
                  <a:gd name="T103" fmla="*/ 296 h 361"/>
                  <a:gd name="T104" fmla="*/ 347 w 412"/>
                  <a:gd name="T105" fmla="*/ 300 h 361"/>
                  <a:gd name="T106" fmla="*/ 365 w 412"/>
                  <a:gd name="T107" fmla="*/ 282 h 361"/>
                  <a:gd name="T108" fmla="*/ 368 w 412"/>
                  <a:gd name="T109" fmla="*/ 271 h 361"/>
                  <a:gd name="T110" fmla="*/ 370 w 412"/>
                  <a:gd name="T111" fmla="*/ 268 h 361"/>
                  <a:gd name="T112" fmla="*/ 375 w 412"/>
                  <a:gd name="T113" fmla="*/ 265 h 361"/>
                  <a:gd name="T114" fmla="*/ 389 w 412"/>
                  <a:gd name="T115" fmla="*/ 228 h 361"/>
                  <a:gd name="T116" fmla="*/ 409 w 412"/>
                  <a:gd name="T117" fmla="*/ 208 h 361"/>
                  <a:gd name="T118" fmla="*/ 398 w 412"/>
                  <a:gd name="T119" fmla="*/ 185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12" h="361">
                    <a:moveTo>
                      <a:pt x="398" y="185"/>
                    </a:moveTo>
                    <a:cubicBezTo>
                      <a:pt x="387" y="180"/>
                      <a:pt x="374" y="177"/>
                      <a:pt x="362" y="177"/>
                    </a:cubicBezTo>
                    <a:cubicBezTo>
                      <a:pt x="349" y="176"/>
                      <a:pt x="334" y="182"/>
                      <a:pt x="321" y="178"/>
                    </a:cubicBezTo>
                    <a:cubicBezTo>
                      <a:pt x="340" y="169"/>
                      <a:pt x="373" y="173"/>
                      <a:pt x="381" y="150"/>
                    </a:cubicBezTo>
                    <a:cubicBezTo>
                      <a:pt x="384" y="142"/>
                      <a:pt x="383" y="133"/>
                      <a:pt x="377" y="128"/>
                    </a:cubicBezTo>
                    <a:cubicBezTo>
                      <a:pt x="374" y="125"/>
                      <a:pt x="370" y="124"/>
                      <a:pt x="366" y="123"/>
                    </a:cubicBezTo>
                    <a:cubicBezTo>
                      <a:pt x="364" y="123"/>
                      <a:pt x="361" y="122"/>
                      <a:pt x="359" y="121"/>
                    </a:cubicBezTo>
                    <a:cubicBezTo>
                      <a:pt x="353" y="119"/>
                      <a:pt x="353" y="113"/>
                      <a:pt x="352" y="108"/>
                    </a:cubicBezTo>
                    <a:cubicBezTo>
                      <a:pt x="350" y="93"/>
                      <a:pt x="350" y="77"/>
                      <a:pt x="346" y="63"/>
                    </a:cubicBezTo>
                    <a:cubicBezTo>
                      <a:pt x="344" y="54"/>
                      <a:pt x="337" y="44"/>
                      <a:pt x="327" y="44"/>
                    </a:cubicBezTo>
                    <a:cubicBezTo>
                      <a:pt x="316" y="44"/>
                      <a:pt x="305" y="54"/>
                      <a:pt x="297" y="60"/>
                    </a:cubicBezTo>
                    <a:cubicBezTo>
                      <a:pt x="286" y="69"/>
                      <a:pt x="276" y="78"/>
                      <a:pt x="267" y="88"/>
                    </a:cubicBezTo>
                    <a:cubicBezTo>
                      <a:pt x="263" y="93"/>
                      <a:pt x="259" y="97"/>
                      <a:pt x="255" y="102"/>
                    </a:cubicBezTo>
                    <a:cubicBezTo>
                      <a:pt x="253" y="105"/>
                      <a:pt x="250" y="108"/>
                      <a:pt x="248" y="111"/>
                    </a:cubicBezTo>
                    <a:cubicBezTo>
                      <a:pt x="247" y="112"/>
                      <a:pt x="246" y="114"/>
                      <a:pt x="245" y="115"/>
                    </a:cubicBezTo>
                    <a:cubicBezTo>
                      <a:pt x="243" y="117"/>
                      <a:pt x="241" y="117"/>
                      <a:pt x="238" y="114"/>
                    </a:cubicBezTo>
                    <a:cubicBezTo>
                      <a:pt x="235" y="113"/>
                      <a:pt x="234" y="111"/>
                      <a:pt x="235" y="108"/>
                    </a:cubicBezTo>
                    <a:cubicBezTo>
                      <a:pt x="238" y="94"/>
                      <a:pt x="243" y="80"/>
                      <a:pt x="245" y="65"/>
                    </a:cubicBezTo>
                    <a:cubicBezTo>
                      <a:pt x="248" y="44"/>
                      <a:pt x="243" y="17"/>
                      <a:pt x="222" y="6"/>
                    </a:cubicBezTo>
                    <a:cubicBezTo>
                      <a:pt x="214" y="1"/>
                      <a:pt x="203" y="0"/>
                      <a:pt x="194" y="3"/>
                    </a:cubicBezTo>
                    <a:cubicBezTo>
                      <a:pt x="190" y="5"/>
                      <a:pt x="186" y="7"/>
                      <a:pt x="183" y="11"/>
                    </a:cubicBezTo>
                    <a:cubicBezTo>
                      <a:pt x="177" y="17"/>
                      <a:pt x="171" y="21"/>
                      <a:pt x="162" y="21"/>
                    </a:cubicBezTo>
                    <a:cubicBezTo>
                      <a:pt x="149" y="20"/>
                      <a:pt x="138" y="15"/>
                      <a:pt x="124" y="17"/>
                    </a:cubicBezTo>
                    <a:cubicBezTo>
                      <a:pt x="114" y="20"/>
                      <a:pt x="104" y="26"/>
                      <a:pt x="98" y="34"/>
                    </a:cubicBezTo>
                    <a:cubicBezTo>
                      <a:pt x="82" y="54"/>
                      <a:pt x="86" y="82"/>
                      <a:pt x="104" y="99"/>
                    </a:cubicBezTo>
                    <a:cubicBezTo>
                      <a:pt x="121" y="114"/>
                      <a:pt x="144" y="121"/>
                      <a:pt x="161" y="136"/>
                    </a:cubicBezTo>
                    <a:cubicBezTo>
                      <a:pt x="131" y="144"/>
                      <a:pt x="105" y="113"/>
                      <a:pt x="82" y="99"/>
                    </a:cubicBezTo>
                    <a:cubicBezTo>
                      <a:pt x="72" y="92"/>
                      <a:pt x="59" y="87"/>
                      <a:pt x="46" y="89"/>
                    </a:cubicBezTo>
                    <a:cubicBezTo>
                      <a:pt x="32" y="91"/>
                      <a:pt x="34" y="103"/>
                      <a:pt x="34" y="114"/>
                    </a:cubicBezTo>
                    <a:cubicBezTo>
                      <a:pt x="34" y="130"/>
                      <a:pt x="17" y="133"/>
                      <a:pt x="8" y="143"/>
                    </a:cubicBezTo>
                    <a:cubicBezTo>
                      <a:pt x="0" y="153"/>
                      <a:pt x="0" y="167"/>
                      <a:pt x="3" y="179"/>
                    </a:cubicBezTo>
                    <a:cubicBezTo>
                      <a:pt x="4" y="186"/>
                      <a:pt x="6" y="193"/>
                      <a:pt x="9" y="199"/>
                    </a:cubicBezTo>
                    <a:cubicBezTo>
                      <a:pt x="12" y="204"/>
                      <a:pt x="16" y="206"/>
                      <a:pt x="21" y="206"/>
                    </a:cubicBezTo>
                    <a:cubicBezTo>
                      <a:pt x="36" y="205"/>
                      <a:pt x="59" y="195"/>
                      <a:pt x="68" y="213"/>
                    </a:cubicBezTo>
                    <a:cubicBezTo>
                      <a:pt x="71" y="219"/>
                      <a:pt x="71" y="225"/>
                      <a:pt x="78" y="228"/>
                    </a:cubicBezTo>
                    <a:cubicBezTo>
                      <a:pt x="84" y="232"/>
                      <a:pt x="92" y="231"/>
                      <a:pt x="99" y="231"/>
                    </a:cubicBezTo>
                    <a:cubicBezTo>
                      <a:pt x="99" y="231"/>
                      <a:pt x="99" y="230"/>
                      <a:pt x="100" y="230"/>
                    </a:cubicBezTo>
                    <a:cubicBezTo>
                      <a:pt x="85" y="240"/>
                      <a:pt x="67" y="249"/>
                      <a:pt x="57" y="265"/>
                    </a:cubicBezTo>
                    <a:cubicBezTo>
                      <a:pt x="47" y="282"/>
                      <a:pt x="51" y="298"/>
                      <a:pt x="68" y="308"/>
                    </a:cubicBezTo>
                    <a:cubicBezTo>
                      <a:pt x="75" y="311"/>
                      <a:pt x="86" y="316"/>
                      <a:pt x="97" y="317"/>
                    </a:cubicBezTo>
                    <a:cubicBezTo>
                      <a:pt x="96" y="321"/>
                      <a:pt x="97" y="325"/>
                      <a:pt x="100" y="328"/>
                    </a:cubicBezTo>
                    <a:cubicBezTo>
                      <a:pt x="105" y="334"/>
                      <a:pt x="113" y="336"/>
                      <a:pt x="121" y="334"/>
                    </a:cubicBezTo>
                    <a:cubicBezTo>
                      <a:pt x="132" y="332"/>
                      <a:pt x="142" y="326"/>
                      <a:pt x="154" y="325"/>
                    </a:cubicBezTo>
                    <a:cubicBezTo>
                      <a:pt x="166" y="325"/>
                      <a:pt x="179" y="328"/>
                      <a:pt x="189" y="335"/>
                    </a:cubicBezTo>
                    <a:cubicBezTo>
                      <a:pt x="204" y="344"/>
                      <a:pt x="222" y="361"/>
                      <a:pt x="239" y="345"/>
                    </a:cubicBezTo>
                    <a:cubicBezTo>
                      <a:pt x="243" y="342"/>
                      <a:pt x="246" y="338"/>
                      <a:pt x="251" y="336"/>
                    </a:cubicBezTo>
                    <a:cubicBezTo>
                      <a:pt x="255" y="334"/>
                      <a:pt x="260" y="333"/>
                      <a:pt x="264" y="331"/>
                    </a:cubicBezTo>
                    <a:cubicBezTo>
                      <a:pt x="271" y="328"/>
                      <a:pt x="275" y="322"/>
                      <a:pt x="275" y="314"/>
                    </a:cubicBezTo>
                    <a:cubicBezTo>
                      <a:pt x="275" y="304"/>
                      <a:pt x="270" y="292"/>
                      <a:pt x="265" y="283"/>
                    </a:cubicBezTo>
                    <a:cubicBezTo>
                      <a:pt x="262" y="278"/>
                      <a:pt x="259" y="273"/>
                      <a:pt x="256" y="268"/>
                    </a:cubicBezTo>
                    <a:cubicBezTo>
                      <a:pt x="252" y="264"/>
                      <a:pt x="246" y="255"/>
                      <a:pt x="250" y="249"/>
                    </a:cubicBezTo>
                    <a:cubicBezTo>
                      <a:pt x="261" y="267"/>
                      <a:pt x="274" y="284"/>
                      <a:pt x="292" y="296"/>
                    </a:cubicBezTo>
                    <a:cubicBezTo>
                      <a:pt x="308" y="306"/>
                      <a:pt x="330" y="310"/>
                      <a:pt x="347" y="300"/>
                    </a:cubicBezTo>
                    <a:cubicBezTo>
                      <a:pt x="355" y="296"/>
                      <a:pt x="361" y="290"/>
                      <a:pt x="365" y="282"/>
                    </a:cubicBezTo>
                    <a:cubicBezTo>
                      <a:pt x="367" y="278"/>
                      <a:pt x="367" y="274"/>
                      <a:pt x="368" y="271"/>
                    </a:cubicBezTo>
                    <a:cubicBezTo>
                      <a:pt x="369" y="268"/>
                      <a:pt x="367" y="269"/>
                      <a:pt x="370" y="268"/>
                    </a:cubicBezTo>
                    <a:cubicBezTo>
                      <a:pt x="372" y="267"/>
                      <a:pt x="374" y="266"/>
                      <a:pt x="375" y="265"/>
                    </a:cubicBezTo>
                    <a:cubicBezTo>
                      <a:pt x="388" y="258"/>
                      <a:pt x="393" y="242"/>
                      <a:pt x="389" y="228"/>
                    </a:cubicBezTo>
                    <a:cubicBezTo>
                      <a:pt x="397" y="224"/>
                      <a:pt x="406" y="218"/>
                      <a:pt x="409" y="208"/>
                    </a:cubicBezTo>
                    <a:cubicBezTo>
                      <a:pt x="412" y="198"/>
                      <a:pt x="407" y="190"/>
                      <a:pt x="398" y="185"/>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61" name="Freeform 86"/>
              <p:cNvSpPr>
                <a:spLocks/>
              </p:cNvSpPr>
              <p:nvPr/>
            </p:nvSpPr>
            <p:spPr bwMode="auto">
              <a:xfrm>
                <a:off x="8670925" y="4529138"/>
                <a:ext cx="723900" cy="635000"/>
              </a:xfrm>
              <a:custGeom>
                <a:avLst/>
                <a:gdLst>
                  <a:gd name="T0" fmla="*/ 267 w 277"/>
                  <a:gd name="T1" fmla="*/ 124 h 243"/>
                  <a:gd name="T2" fmla="*/ 243 w 277"/>
                  <a:gd name="T3" fmla="*/ 119 h 243"/>
                  <a:gd name="T4" fmla="*/ 216 w 277"/>
                  <a:gd name="T5" fmla="*/ 119 h 243"/>
                  <a:gd name="T6" fmla="*/ 256 w 277"/>
                  <a:gd name="T7" fmla="*/ 100 h 243"/>
                  <a:gd name="T8" fmla="*/ 253 w 277"/>
                  <a:gd name="T9" fmla="*/ 86 h 243"/>
                  <a:gd name="T10" fmla="*/ 246 w 277"/>
                  <a:gd name="T11" fmla="*/ 83 h 243"/>
                  <a:gd name="T12" fmla="*/ 241 w 277"/>
                  <a:gd name="T13" fmla="*/ 82 h 243"/>
                  <a:gd name="T14" fmla="*/ 237 w 277"/>
                  <a:gd name="T15" fmla="*/ 72 h 243"/>
                  <a:gd name="T16" fmla="*/ 233 w 277"/>
                  <a:gd name="T17" fmla="*/ 42 h 243"/>
                  <a:gd name="T18" fmla="*/ 219 w 277"/>
                  <a:gd name="T19" fmla="*/ 30 h 243"/>
                  <a:gd name="T20" fmla="*/ 199 w 277"/>
                  <a:gd name="T21" fmla="*/ 40 h 243"/>
                  <a:gd name="T22" fmla="*/ 179 w 277"/>
                  <a:gd name="T23" fmla="*/ 59 h 243"/>
                  <a:gd name="T24" fmla="*/ 171 w 277"/>
                  <a:gd name="T25" fmla="*/ 68 h 243"/>
                  <a:gd name="T26" fmla="*/ 167 w 277"/>
                  <a:gd name="T27" fmla="*/ 74 h 243"/>
                  <a:gd name="T28" fmla="*/ 164 w 277"/>
                  <a:gd name="T29" fmla="*/ 77 h 243"/>
                  <a:gd name="T30" fmla="*/ 160 w 277"/>
                  <a:gd name="T31" fmla="*/ 77 h 243"/>
                  <a:gd name="T32" fmla="*/ 158 w 277"/>
                  <a:gd name="T33" fmla="*/ 73 h 243"/>
                  <a:gd name="T34" fmla="*/ 164 w 277"/>
                  <a:gd name="T35" fmla="*/ 44 h 243"/>
                  <a:gd name="T36" fmla="*/ 149 w 277"/>
                  <a:gd name="T37" fmla="*/ 4 h 243"/>
                  <a:gd name="T38" fmla="*/ 131 w 277"/>
                  <a:gd name="T39" fmla="*/ 2 h 243"/>
                  <a:gd name="T40" fmla="*/ 123 w 277"/>
                  <a:gd name="T41" fmla="*/ 7 h 243"/>
                  <a:gd name="T42" fmla="*/ 109 w 277"/>
                  <a:gd name="T43" fmla="*/ 14 h 243"/>
                  <a:gd name="T44" fmla="*/ 84 w 277"/>
                  <a:gd name="T45" fmla="*/ 12 h 243"/>
                  <a:gd name="T46" fmla="*/ 66 w 277"/>
                  <a:gd name="T47" fmla="*/ 23 h 243"/>
                  <a:gd name="T48" fmla="*/ 70 w 277"/>
                  <a:gd name="T49" fmla="*/ 66 h 243"/>
                  <a:gd name="T50" fmla="*/ 108 w 277"/>
                  <a:gd name="T51" fmla="*/ 91 h 243"/>
                  <a:gd name="T52" fmla="*/ 55 w 277"/>
                  <a:gd name="T53" fmla="*/ 66 h 243"/>
                  <a:gd name="T54" fmla="*/ 31 w 277"/>
                  <a:gd name="T55" fmla="*/ 59 h 243"/>
                  <a:gd name="T56" fmla="*/ 23 w 277"/>
                  <a:gd name="T57" fmla="*/ 77 h 243"/>
                  <a:gd name="T58" fmla="*/ 6 w 277"/>
                  <a:gd name="T59" fmla="*/ 96 h 243"/>
                  <a:gd name="T60" fmla="*/ 2 w 277"/>
                  <a:gd name="T61" fmla="*/ 120 h 243"/>
                  <a:gd name="T62" fmla="*/ 6 w 277"/>
                  <a:gd name="T63" fmla="*/ 134 h 243"/>
                  <a:gd name="T64" fmla="*/ 14 w 277"/>
                  <a:gd name="T65" fmla="*/ 138 h 243"/>
                  <a:gd name="T66" fmla="*/ 46 w 277"/>
                  <a:gd name="T67" fmla="*/ 143 h 243"/>
                  <a:gd name="T68" fmla="*/ 52 w 277"/>
                  <a:gd name="T69" fmla="*/ 153 h 243"/>
                  <a:gd name="T70" fmla="*/ 66 w 277"/>
                  <a:gd name="T71" fmla="*/ 155 h 243"/>
                  <a:gd name="T72" fmla="*/ 81 w 277"/>
                  <a:gd name="T73" fmla="*/ 150 h 243"/>
                  <a:gd name="T74" fmla="*/ 96 w 277"/>
                  <a:gd name="T75" fmla="*/ 142 h 243"/>
                  <a:gd name="T76" fmla="*/ 55 w 277"/>
                  <a:gd name="T77" fmla="*/ 181 h 243"/>
                  <a:gd name="T78" fmla="*/ 47 w 277"/>
                  <a:gd name="T79" fmla="*/ 202 h 243"/>
                  <a:gd name="T80" fmla="*/ 65 w 277"/>
                  <a:gd name="T81" fmla="*/ 211 h 243"/>
                  <a:gd name="T82" fmla="*/ 67 w 277"/>
                  <a:gd name="T83" fmla="*/ 220 h 243"/>
                  <a:gd name="T84" fmla="*/ 81 w 277"/>
                  <a:gd name="T85" fmla="*/ 224 h 243"/>
                  <a:gd name="T86" fmla="*/ 103 w 277"/>
                  <a:gd name="T87" fmla="*/ 218 h 243"/>
                  <a:gd name="T88" fmla="*/ 127 w 277"/>
                  <a:gd name="T89" fmla="*/ 225 h 243"/>
                  <a:gd name="T90" fmla="*/ 161 w 277"/>
                  <a:gd name="T91" fmla="*/ 232 h 243"/>
                  <a:gd name="T92" fmla="*/ 169 w 277"/>
                  <a:gd name="T93" fmla="*/ 225 h 243"/>
                  <a:gd name="T94" fmla="*/ 177 w 277"/>
                  <a:gd name="T95" fmla="*/ 222 h 243"/>
                  <a:gd name="T96" fmla="*/ 185 w 277"/>
                  <a:gd name="T97" fmla="*/ 211 h 243"/>
                  <a:gd name="T98" fmla="*/ 178 w 277"/>
                  <a:gd name="T99" fmla="*/ 190 h 243"/>
                  <a:gd name="T100" fmla="*/ 172 w 277"/>
                  <a:gd name="T101" fmla="*/ 180 h 243"/>
                  <a:gd name="T102" fmla="*/ 168 w 277"/>
                  <a:gd name="T103" fmla="*/ 167 h 243"/>
                  <a:gd name="T104" fmla="*/ 196 w 277"/>
                  <a:gd name="T105" fmla="*/ 198 h 243"/>
                  <a:gd name="T106" fmla="*/ 233 w 277"/>
                  <a:gd name="T107" fmla="*/ 202 h 243"/>
                  <a:gd name="T108" fmla="*/ 245 w 277"/>
                  <a:gd name="T109" fmla="*/ 189 h 243"/>
                  <a:gd name="T110" fmla="*/ 247 w 277"/>
                  <a:gd name="T111" fmla="*/ 182 h 243"/>
                  <a:gd name="T112" fmla="*/ 249 w 277"/>
                  <a:gd name="T113" fmla="*/ 180 h 243"/>
                  <a:gd name="T114" fmla="*/ 252 w 277"/>
                  <a:gd name="T115" fmla="*/ 178 h 243"/>
                  <a:gd name="T116" fmla="*/ 261 w 277"/>
                  <a:gd name="T117" fmla="*/ 153 h 243"/>
                  <a:gd name="T118" fmla="*/ 275 w 277"/>
                  <a:gd name="T119" fmla="*/ 140 h 243"/>
                  <a:gd name="T120" fmla="*/ 267 w 277"/>
                  <a:gd name="T121" fmla="*/ 124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7" h="243">
                    <a:moveTo>
                      <a:pt x="267" y="124"/>
                    </a:moveTo>
                    <a:cubicBezTo>
                      <a:pt x="260" y="121"/>
                      <a:pt x="251" y="119"/>
                      <a:pt x="243" y="119"/>
                    </a:cubicBezTo>
                    <a:cubicBezTo>
                      <a:pt x="234" y="118"/>
                      <a:pt x="224" y="122"/>
                      <a:pt x="216" y="119"/>
                    </a:cubicBezTo>
                    <a:cubicBezTo>
                      <a:pt x="229" y="113"/>
                      <a:pt x="250" y="116"/>
                      <a:pt x="256" y="100"/>
                    </a:cubicBezTo>
                    <a:cubicBezTo>
                      <a:pt x="258" y="96"/>
                      <a:pt x="257" y="89"/>
                      <a:pt x="253" y="86"/>
                    </a:cubicBezTo>
                    <a:cubicBezTo>
                      <a:pt x="251" y="84"/>
                      <a:pt x="248" y="83"/>
                      <a:pt x="246" y="83"/>
                    </a:cubicBezTo>
                    <a:cubicBezTo>
                      <a:pt x="244" y="82"/>
                      <a:pt x="242" y="82"/>
                      <a:pt x="241" y="82"/>
                    </a:cubicBezTo>
                    <a:cubicBezTo>
                      <a:pt x="237" y="80"/>
                      <a:pt x="237" y="76"/>
                      <a:pt x="237" y="72"/>
                    </a:cubicBezTo>
                    <a:cubicBezTo>
                      <a:pt x="235" y="63"/>
                      <a:pt x="235" y="52"/>
                      <a:pt x="233" y="42"/>
                    </a:cubicBezTo>
                    <a:cubicBezTo>
                      <a:pt x="231" y="36"/>
                      <a:pt x="226" y="30"/>
                      <a:pt x="219" y="30"/>
                    </a:cubicBezTo>
                    <a:cubicBezTo>
                      <a:pt x="212" y="29"/>
                      <a:pt x="205" y="36"/>
                      <a:pt x="199" y="40"/>
                    </a:cubicBezTo>
                    <a:cubicBezTo>
                      <a:pt x="192" y="46"/>
                      <a:pt x="185" y="52"/>
                      <a:pt x="179" y="59"/>
                    </a:cubicBezTo>
                    <a:cubicBezTo>
                      <a:pt x="176" y="62"/>
                      <a:pt x="174" y="65"/>
                      <a:pt x="171" y="68"/>
                    </a:cubicBezTo>
                    <a:cubicBezTo>
                      <a:pt x="170" y="70"/>
                      <a:pt x="168" y="72"/>
                      <a:pt x="167" y="74"/>
                    </a:cubicBezTo>
                    <a:cubicBezTo>
                      <a:pt x="166" y="75"/>
                      <a:pt x="165" y="76"/>
                      <a:pt x="164" y="77"/>
                    </a:cubicBezTo>
                    <a:cubicBezTo>
                      <a:pt x="163" y="79"/>
                      <a:pt x="162" y="79"/>
                      <a:pt x="160" y="77"/>
                    </a:cubicBezTo>
                    <a:cubicBezTo>
                      <a:pt x="158" y="76"/>
                      <a:pt x="157" y="75"/>
                      <a:pt x="158" y="73"/>
                    </a:cubicBezTo>
                    <a:cubicBezTo>
                      <a:pt x="160" y="63"/>
                      <a:pt x="163" y="54"/>
                      <a:pt x="164" y="44"/>
                    </a:cubicBezTo>
                    <a:cubicBezTo>
                      <a:pt x="166" y="29"/>
                      <a:pt x="163" y="11"/>
                      <a:pt x="149" y="4"/>
                    </a:cubicBezTo>
                    <a:cubicBezTo>
                      <a:pt x="144" y="1"/>
                      <a:pt x="137" y="0"/>
                      <a:pt x="131" y="2"/>
                    </a:cubicBezTo>
                    <a:cubicBezTo>
                      <a:pt x="128" y="3"/>
                      <a:pt x="125" y="5"/>
                      <a:pt x="123" y="7"/>
                    </a:cubicBezTo>
                    <a:cubicBezTo>
                      <a:pt x="119" y="11"/>
                      <a:pt x="115" y="14"/>
                      <a:pt x="109" y="14"/>
                    </a:cubicBezTo>
                    <a:cubicBezTo>
                      <a:pt x="100" y="13"/>
                      <a:pt x="92" y="10"/>
                      <a:pt x="84" y="12"/>
                    </a:cubicBezTo>
                    <a:cubicBezTo>
                      <a:pt x="77" y="13"/>
                      <a:pt x="70" y="17"/>
                      <a:pt x="66" y="23"/>
                    </a:cubicBezTo>
                    <a:cubicBezTo>
                      <a:pt x="55" y="36"/>
                      <a:pt x="58" y="55"/>
                      <a:pt x="70" y="66"/>
                    </a:cubicBezTo>
                    <a:cubicBezTo>
                      <a:pt x="81" y="77"/>
                      <a:pt x="96" y="82"/>
                      <a:pt x="108" y="91"/>
                    </a:cubicBezTo>
                    <a:cubicBezTo>
                      <a:pt x="88" y="97"/>
                      <a:pt x="70" y="76"/>
                      <a:pt x="55" y="66"/>
                    </a:cubicBezTo>
                    <a:cubicBezTo>
                      <a:pt x="48" y="62"/>
                      <a:pt x="39" y="58"/>
                      <a:pt x="31" y="59"/>
                    </a:cubicBezTo>
                    <a:cubicBezTo>
                      <a:pt x="22" y="61"/>
                      <a:pt x="23" y="69"/>
                      <a:pt x="23" y="77"/>
                    </a:cubicBezTo>
                    <a:cubicBezTo>
                      <a:pt x="23" y="88"/>
                      <a:pt x="11" y="89"/>
                      <a:pt x="6" y="96"/>
                    </a:cubicBezTo>
                    <a:cubicBezTo>
                      <a:pt x="0" y="103"/>
                      <a:pt x="0" y="112"/>
                      <a:pt x="2" y="120"/>
                    </a:cubicBezTo>
                    <a:cubicBezTo>
                      <a:pt x="3" y="125"/>
                      <a:pt x="4" y="130"/>
                      <a:pt x="6" y="134"/>
                    </a:cubicBezTo>
                    <a:cubicBezTo>
                      <a:pt x="8" y="137"/>
                      <a:pt x="10" y="139"/>
                      <a:pt x="14" y="138"/>
                    </a:cubicBezTo>
                    <a:cubicBezTo>
                      <a:pt x="24" y="138"/>
                      <a:pt x="40" y="131"/>
                      <a:pt x="46" y="143"/>
                    </a:cubicBezTo>
                    <a:cubicBezTo>
                      <a:pt x="48" y="147"/>
                      <a:pt x="48" y="151"/>
                      <a:pt x="52" y="153"/>
                    </a:cubicBezTo>
                    <a:cubicBezTo>
                      <a:pt x="56" y="156"/>
                      <a:pt x="62" y="155"/>
                      <a:pt x="66" y="155"/>
                    </a:cubicBezTo>
                    <a:cubicBezTo>
                      <a:pt x="71" y="154"/>
                      <a:pt x="76" y="153"/>
                      <a:pt x="81" y="150"/>
                    </a:cubicBezTo>
                    <a:cubicBezTo>
                      <a:pt x="86" y="147"/>
                      <a:pt x="90" y="142"/>
                      <a:pt x="96" y="142"/>
                    </a:cubicBezTo>
                    <a:cubicBezTo>
                      <a:pt x="87" y="159"/>
                      <a:pt x="68" y="168"/>
                      <a:pt x="55" y="181"/>
                    </a:cubicBezTo>
                    <a:cubicBezTo>
                      <a:pt x="49" y="186"/>
                      <a:pt x="43" y="195"/>
                      <a:pt x="47" y="202"/>
                    </a:cubicBezTo>
                    <a:cubicBezTo>
                      <a:pt x="51" y="208"/>
                      <a:pt x="59" y="210"/>
                      <a:pt x="65" y="211"/>
                    </a:cubicBezTo>
                    <a:cubicBezTo>
                      <a:pt x="64" y="214"/>
                      <a:pt x="65" y="217"/>
                      <a:pt x="67" y="220"/>
                    </a:cubicBezTo>
                    <a:cubicBezTo>
                      <a:pt x="71" y="224"/>
                      <a:pt x="76" y="225"/>
                      <a:pt x="81" y="224"/>
                    </a:cubicBezTo>
                    <a:cubicBezTo>
                      <a:pt x="89" y="223"/>
                      <a:pt x="95" y="219"/>
                      <a:pt x="103" y="218"/>
                    </a:cubicBezTo>
                    <a:cubicBezTo>
                      <a:pt x="112" y="218"/>
                      <a:pt x="120" y="220"/>
                      <a:pt x="127" y="225"/>
                    </a:cubicBezTo>
                    <a:cubicBezTo>
                      <a:pt x="137" y="231"/>
                      <a:pt x="149" y="243"/>
                      <a:pt x="161" y="232"/>
                    </a:cubicBezTo>
                    <a:cubicBezTo>
                      <a:pt x="163" y="230"/>
                      <a:pt x="165" y="227"/>
                      <a:pt x="169" y="225"/>
                    </a:cubicBezTo>
                    <a:cubicBezTo>
                      <a:pt x="171" y="224"/>
                      <a:pt x="174" y="223"/>
                      <a:pt x="177" y="222"/>
                    </a:cubicBezTo>
                    <a:cubicBezTo>
                      <a:pt x="182" y="220"/>
                      <a:pt x="185" y="216"/>
                      <a:pt x="185" y="211"/>
                    </a:cubicBezTo>
                    <a:cubicBezTo>
                      <a:pt x="185" y="204"/>
                      <a:pt x="181" y="196"/>
                      <a:pt x="178" y="190"/>
                    </a:cubicBezTo>
                    <a:cubicBezTo>
                      <a:pt x="176" y="187"/>
                      <a:pt x="174" y="183"/>
                      <a:pt x="172" y="180"/>
                    </a:cubicBezTo>
                    <a:cubicBezTo>
                      <a:pt x="169" y="177"/>
                      <a:pt x="165" y="172"/>
                      <a:pt x="168" y="167"/>
                    </a:cubicBezTo>
                    <a:cubicBezTo>
                      <a:pt x="176" y="179"/>
                      <a:pt x="184" y="191"/>
                      <a:pt x="196" y="198"/>
                    </a:cubicBezTo>
                    <a:cubicBezTo>
                      <a:pt x="207" y="205"/>
                      <a:pt x="221" y="208"/>
                      <a:pt x="233" y="202"/>
                    </a:cubicBezTo>
                    <a:cubicBezTo>
                      <a:pt x="238" y="199"/>
                      <a:pt x="243" y="195"/>
                      <a:pt x="245" y="189"/>
                    </a:cubicBezTo>
                    <a:cubicBezTo>
                      <a:pt x="246" y="187"/>
                      <a:pt x="246" y="184"/>
                      <a:pt x="247" y="182"/>
                    </a:cubicBezTo>
                    <a:cubicBezTo>
                      <a:pt x="248" y="180"/>
                      <a:pt x="247" y="181"/>
                      <a:pt x="249" y="180"/>
                    </a:cubicBezTo>
                    <a:cubicBezTo>
                      <a:pt x="250" y="179"/>
                      <a:pt x="251" y="179"/>
                      <a:pt x="252" y="178"/>
                    </a:cubicBezTo>
                    <a:cubicBezTo>
                      <a:pt x="260" y="173"/>
                      <a:pt x="264" y="162"/>
                      <a:pt x="261" y="153"/>
                    </a:cubicBezTo>
                    <a:cubicBezTo>
                      <a:pt x="267" y="150"/>
                      <a:pt x="273" y="146"/>
                      <a:pt x="275" y="140"/>
                    </a:cubicBezTo>
                    <a:cubicBezTo>
                      <a:pt x="277" y="133"/>
                      <a:pt x="273" y="127"/>
                      <a:pt x="267" y="124"/>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2" name="Group 31"/>
            <p:cNvGrpSpPr/>
            <p:nvPr/>
          </p:nvGrpSpPr>
          <p:grpSpPr>
            <a:xfrm>
              <a:off x="8916988" y="4733926"/>
              <a:ext cx="238125" cy="215900"/>
              <a:chOff x="8916988" y="4733926"/>
              <a:chExt cx="238125" cy="215900"/>
            </a:xfrm>
          </p:grpSpPr>
          <p:sp>
            <p:nvSpPr>
              <p:cNvPr id="54" name="Freeform 87"/>
              <p:cNvSpPr>
                <a:spLocks/>
              </p:cNvSpPr>
              <p:nvPr/>
            </p:nvSpPr>
            <p:spPr bwMode="auto">
              <a:xfrm>
                <a:off x="8916988" y="4819651"/>
                <a:ext cx="47625" cy="49213"/>
              </a:xfrm>
              <a:custGeom>
                <a:avLst/>
                <a:gdLst>
                  <a:gd name="T0" fmla="*/ 9 w 18"/>
                  <a:gd name="T1" fmla="*/ 0 h 19"/>
                  <a:gd name="T2" fmla="*/ 3 w 18"/>
                  <a:gd name="T3" fmla="*/ 3 h 19"/>
                  <a:gd name="T4" fmla="*/ 0 w 18"/>
                  <a:gd name="T5" fmla="*/ 10 h 19"/>
                  <a:gd name="T6" fmla="*/ 9 w 18"/>
                  <a:gd name="T7" fmla="*/ 19 h 19"/>
                  <a:gd name="T8" fmla="*/ 15 w 18"/>
                  <a:gd name="T9" fmla="*/ 17 h 19"/>
                  <a:gd name="T10" fmla="*/ 18 w 18"/>
                  <a:gd name="T11" fmla="*/ 10 h 19"/>
                  <a:gd name="T12" fmla="*/ 9 w 18"/>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18" h="19">
                    <a:moveTo>
                      <a:pt x="9" y="0"/>
                    </a:moveTo>
                    <a:cubicBezTo>
                      <a:pt x="7" y="0"/>
                      <a:pt x="4" y="1"/>
                      <a:pt x="3" y="3"/>
                    </a:cubicBezTo>
                    <a:cubicBezTo>
                      <a:pt x="1" y="5"/>
                      <a:pt x="0" y="7"/>
                      <a:pt x="0" y="10"/>
                    </a:cubicBezTo>
                    <a:cubicBezTo>
                      <a:pt x="0" y="14"/>
                      <a:pt x="4" y="19"/>
                      <a:pt x="9" y="19"/>
                    </a:cubicBezTo>
                    <a:cubicBezTo>
                      <a:pt x="11" y="19"/>
                      <a:pt x="14" y="18"/>
                      <a:pt x="15" y="17"/>
                    </a:cubicBezTo>
                    <a:cubicBezTo>
                      <a:pt x="17" y="15"/>
                      <a:pt x="18" y="12"/>
                      <a:pt x="18" y="10"/>
                    </a:cubicBezTo>
                    <a:cubicBezTo>
                      <a:pt x="18" y="5"/>
                      <a:pt x="14" y="0"/>
                      <a:pt x="9"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5" name="Freeform 88"/>
              <p:cNvSpPr>
                <a:spLocks/>
              </p:cNvSpPr>
              <p:nvPr/>
            </p:nvSpPr>
            <p:spPr bwMode="auto">
              <a:xfrm>
                <a:off x="8928100" y="4875213"/>
                <a:ext cx="36513" cy="33338"/>
              </a:xfrm>
              <a:custGeom>
                <a:avLst/>
                <a:gdLst>
                  <a:gd name="T0" fmla="*/ 7 w 14"/>
                  <a:gd name="T1" fmla="*/ 0 h 13"/>
                  <a:gd name="T2" fmla="*/ 0 w 14"/>
                  <a:gd name="T3" fmla="*/ 6 h 13"/>
                  <a:gd name="T4" fmla="*/ 7 w 14"/>
                  <a:gd name="T5" fmla="*/ 13 h 13"/>
                  <a:gd name="T6" fmla="*/ 14 w 14"/>
                  <a:gd name="T7" fmla="*/ 7 h 13"/>
                  <a:gd name="T8" fmla="*/ 7 w 14"/>
                  <a:gd name="T9" fmla="*/ 0 h 13"/>
                </a:gdLst>
                <a:ahLst/>
                <a:cxnLst>
                  <a:cxn ang="0">
                    <a:pos x="T0" y="T1"/>
                  </a:cxn>
                  <a:cxn ang="0">
                    <a:pos x="T2" y="T3"/>
                  </a:cxn>
                  <a:cxn ang="0">
                    <a:pos x="T4" y="T5"/>
                  </a:cxn>
                  <a:cxn ang="0">
                    <a:pos x="T6" y="T7"/>
                  </a:cxn>
                  <a:cxn ang="0">
                    <a:pos x="T8" y="T9"/>
                  </a:cxn>
                </a:cxnLst>
                <a:rect l="0" t="0" r="r" b="b"/>
                <a:pathLst>
                  <a:path w="14" h="13">
                    <a:moveTo>
                      <a:pt x="7" y="0"/>
                    </a:moveTo>
                    <a:cubicBezTo>
                      <a:pt x="4" y="0"/>
                      <a:pt x="0" y="2"/>
                      <a:pt x="0" y="6"/>
                    </a:cubicBezTo>
                    <a:cubicBezTo>
                      <a:pt x="0" y="10"/>
                      <a:pt x="3" y="13"/>
                      <a:pt x="7" y="13"/>
                    </a:cubicBezTo>
                    <a:cubicBezTo>
                      <a:pt x="10" y="13"/>
                      <a:pt x="14" y="10"/>
                      <a:pt x="14" y="7"/>
                    </a:cubicBezTo>
                    <a:cubicBezTo>
                      <a:pt x="14" y="3"/>
                      <a:pt x="11"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6" name="Freeform 89"/>
              <p:cNvSpPr>
                <a:spLocks/>
              </p:cNvSpPr>
              <p:nvPr/>
            </p:nvSpPr>
            <p:spPr bwMode="auto">
              <a:xfrm>
                <a:off x="8916988" y="4775201"/>
                <a:ext cx="41275" cy="39688"/>
              </a:xfrm>
              <a:custGeom>
                <a:avLst/>
                <a:gdLst>
                  <a:gd name="T0" fmla="*/ 15 w 16"/>
                  <a:gd name="T1" fmla="*/ 5 h 15"/>
                  <a:gd name="T2" fmla="*/ 11 w 16"/>
                  <a:gd name="T3" fmla="*/ 1 h 15"/>
                  <a:gd name="T4" fmla="*/ 11 w 16"/>
                  <a:gd name="T5" fmla="*/ 1 h 15"/>
                  <a:gd name="T6" fmla="*/ 2 w 16"/>
                  <a:gd name="T7" fmla="*/ 10 h 15"/>
                  <a:gd name="T8" fmla="*/ 7 w 16"/>
                  <a:gd name="T9" fmla="*/ 15 h 15"/>
                  <a:gd name="T10" fmla="*/ 14 w 16"/>
                  <a:gd name="T11" fmla="*/ 12 h 15"/>
                  <a:gd name="T12" fmla="*/ 15 w 16"/>
                  <a:gd name="T13" fmla="*/ 11 h 15"/>
                  <a:gd name="T14" fmla="*/ 15 w 16"/>
                  <a:gd name="T15" fmla="*/ 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5">
                    <a:moveTo>
                      <a:pt x="15" y="5"/>
                    </a:moveTo>
                    <a:cubicBezTo>
                      <a:pt x="14" y="3"/>
                      <a:pt x="13" y="2"/>
                      <a:pt x="11" y="1"/>
                    </a:cubicBezTo>
                    <a:cubicBezTo>
                      <a:pt x="11" y="1"/>
                      <a:pt x="11" y="1"/>
                      <a:pt x="11" y="1"/>
                    </a:cubicBezTo>
                    <a:cubicBezTo>
                      <a:pt x="5" y="0"/>
                      <a:pt x="0" y="5"/>
                      <a:pt x="2" y="10"/>
                    </a:cubicBezTo>
                    <a:cubicBezTo>
                      <a:pt x="3" y="13"/>
                      <a:pt x="5" y="14"/>
                      <a:pt x="7" y="15"/>
                    </a:cubicBezTo>
                    <a:cubicBezTo>
                      <a:pt x="10" y="15"/>
                      <a:pt x="13" y="14"/>
                      <a:pt x="14" y="12"/>
                    </a:cubicBezTo>
                    <a:cubicBezTo>
                      <a:pt x="15" y="11"/>
                      <a:pt x="15" y="11"/>
                      <a:pt x="15" y="11"/>
                    </a:cubicBezTo>
                    <a:cubicBezTo>
                      <a:pt x="16" y="10"/>
                      <a:pt x="16" y="7"/>
                      <a:pt x="15" y="5"/>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7" name="Freeform 90"/>
              <p:cNvSpPr>
                <a:spLocks noEditPoints="1"/>
              </p:cNvSpPr>
              <p:nvPr/>
            </p:nvSpPr>
            <p:spPr bwMode="auto">
              <a:xfrm>
                <a:off x="8956675" y="4733926"/>
                <a:ext cx="198438" cy="215900"/>
              </a:xfrm>
              <a:custGeom>
                <a:avLst/>
                <a:gdLst>
                  <a:gd name="T0" fmla="*/ 63 w 76"/>
                  <a:gd name="T1" fmla="*/ 45 h 83"/>
                  <a:gd name="T2" fmla="*/ 59 w 76"/>
                  <a:gd name="T3" fmla="*/ 39 h 83"/>
                  <a:gd name="T4" fmla="*/ 71 w 76"/>
                  <a:gd name="T5" fmla="*/ 38 h 83"/>
                  <a:gd name="T6" fmla="*/ 71 w 76"/>
                  <a:gd name="T7" fmla="*/ 30 h 83"/>
                  <a:gd name="T8" fmla="*/ 58 w 76"/>
                  <a:gd name="T9" fmla="*/ 28 h 83"/>
                  <a:gd name="T10" fmla="*/ 49 w 76"/>
                  <a:gd name="T11" fmla="*/ 22 h 83"/>
                  <a:gd name="T12" fmla="*/ 56 w 76"/>
                  <a:gd name="T13" fmla="*/ 13 h 83"/>
                  <a:gd name="T14" fmla="*/ 40 w 76"/>
                  <a:gd name="T15" fmla="*/ 6 h 83"/>
                  <a:gd name="T16" fmla="*/ 34 w 76"/>
                  <a:gd name="T17" fmla="*/ 2 h 83"/>
                  <a:gd name="T18" fmla="*/ 24 w 76"/>
                  <a:gd name="T19" fmla="*/ 8 h 83"/>
                  <a:gd name="T20" fmla="*/ 7 w 76"/>
                  <a:gd name="T21" fmla="*/ 22 h 83"/>
                  <a:gd name="T22" fmla="*/ 8 w 76"/>
                  <a:gd name="T23" fmla="*/ 38 h 83"/>
                  <a:gd name="T24" fmla="*/ 16 w 76"/>
                  <a:gd name="T25" fmla="*/ 27 h 83"/>
                  <a:gd name="T26" fmla="*/ 22 w 76"/>
                  <a:gd name="T27" fmla="*/ 31 h 83"/>
                  <a:gd name="T28" fmla="*/ 16 w 76"/>
                  <a:gd name="T29" fmla="*/ 36 h 83"/>
                  <a:gd name="T30" fmla="*/ 14 w 76"/>
                  <a:gd name="T31" fmla="*/ 42 h 83"/>
                  <a:gd name="T32" fmla="*/ 4 w 76"/>
                  <a:gd name="T33" fmla="*/ 49 h 83"/>
                  <a:gd name="T34" fmla="*/ 6 w 76"/>
                  <a:gd name="T35" fmla="*/ 61 h 83"/>
                  <a:gd name="T36" fmla="*/ 9 w 76"/>
                  <a:gd name="T37" fmla="*/ 77 h 83"/>
                  <a:gd name="T38" fmla="*/ 17 w 76"/>
                  <a:gd name="T39" fmla="*/ 64 h 83"/>
                  <a:gd name="T40" fmla="*/ 21 w 76"/>
                  <a:gd name="T41" fmla="*/ 70 h 83"/>
                  <a:gd name="T42" fmla="*/ 25 w 76"/>
                  <a:gd name="T43" fmla="*/ 83 h 83"/>
                  <a:gd name="T44" fmla="*/ 35 w 76"/>
                  <a:gd name="T45" fmla="*/ 83 h 83"/>
                  <a:gd name="T46" fmla="*/ 39 w 76"/>
                  <a:gd name="T47" fmla="*/ 77 h 83"/>
                  <a:gd name="T48" fmla="*/ 51 w 76"/>
                  <a:gd name="T49" fmla="*/ 75 h 83"/>
                  <a:gd name="T50" fmla="*/ 53 w 76"/>
                  <a:gd name="T51" fmla="*/ 65 h 83"/>
                  <a:gd name="T52" fmla="*/ 67 w 76"/>
                  <a:gd name="T53" fmla="*/ 52 h 83"/>
                  <a:gd name="T54" fmla="*/ 69 w 76"/>
                  <a:gd name="T55" fmla="*/ 41 h 83"/>
                  <a:gd name="T56" fmla="*/ 41 w 76"/>
                  <a:gd name="T57" fmla="*/ 24 h 83"/>
                  <a:gd name="T58" fmla="*/ 41 w 76"/>
                  <a:gd name="T59" fmla="*/ 21 h 83"/>
                  <a:gd name="T60" fmla="*/ 35 w 76"/>
                  <a:gd name="T61" fmla="*/ 73 h 83"/>
                  <a:gd name="T62" fmla="*/ 30 w 76"/>
                  <a:gd name="T63" fmla="*/ 75 h 83"/>
                  <a:gd name="T64" fmla="*/ 35 w 76"/>
                  <a:gd name="T65" fmla="*/ 71 h 83"/>
                  <a:gd name="T66" fmla="*/ 35 w 76"/>
                  <a:gd name="T67" fmla="*/ 73 h 83"/>
                  <a:gd name="T68" fmla="*/ 41 w 76"/>
                  <a:gd name="T69" fmla="*/ 47 h 83"/>
                  <a:gd name="T70" fmla="*/ 32 w 76"/>
                  <a:gd name="T71" fmla="*/ 49 h 83"/>
                  <a:gd name="T72" fmla="*/ 32 w 76"/>
                  <a:gd name="T73" fmla="*/ 34 h 83"/>
                  <a:gd name="T74" fmla="*/ 36 w 76"/>
                  <a:gd name="T75" fmla="*/ 34 h 83"/>
                  <a:gd name="T76" fmla="*/ 47 w 76"/>
                  <a:gd name="T77" fmla="*/ 4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 h="83">
                    <a:moveTo>
                      <a:pt x="69" y="41"/>
                    </a:moveTo>
                    <a:cubicBezTo>
                      <a:pt x="66" y="41"/>
                      <a:pt x="64" y="43"/>
                      <a:pt x="63" y="45"/>
                    </a:cubicBezTo>
                    <a:cubicBezTo>
                      <a:pt x="62" y="43"/>
                      <a:pt x="59" y="42"/>
                      <a:pt x="57" y="42"/>
                    </a:cubicBezTo>
                    <a:cubicBezTo>
                      <a:pt x="57" y="41"/>
                      <a:pt x="58" y="40"/>
                      <a:pt x="59" y="39"/>
                    </a:cubicBezTo>
                    <a:cubicBezTo>
                      <a:pt x="60" y="41"/>
                      <a:pt x="62" y="42"/>
                      <a:pt x="64" y="42"/>
                    </a:cubicBezTo>
                    <a:cubicBezTo>
                      <a:pt x="67" y="42"/>
                      <a:pt x="69" y="40"/>
                      <a:pt x="71" y="38"/>
                    </a:cubicBezTo>
                    <a:cubicBezTo>
                      <a:pt x="72" y="36"/>
                      <a:pt x="73" y="32"/>
                      <a:pt x="71" y="30"/>
                    </a:cubicBezTo>
                    <a:cubicBezTo>
                      <a:pt x="71" y="30"/>
                      <a:pt x="71" y="30"/>
                      <a:pt x="71" y="30"/>
                    </a:cubicBezTo>
                    <a:cubicBezTo>
                      <a:pt x="69" y="27"/>
                      <a:pt x="67" y="26"/>
                      <a:pt x="64" y="25"/>
                    </a:cubicBezTo>
                    <a:cubicBezTo>
                      <a:pt x="62" y="25"/>
                      <a:pt x="60" y="26"/>
                      <a:pt x="58" y="28"/>
                    </a:cubicBezTo>
                    <a:cubicBezTo>
                      <a:pt x="58" y="28"/>
                      <a:pt x="57" y="27"/>
                      <a:pt x="57" y="26"/>
                    </a:cubicBezTo>
                    <a:cubicBezTo>
                      <a:pt x="54" y="24"/>
                      <a:pt x="52" y="23"/>
                      <a:pt x="49" y="22"/>
                    </a:cubicBezTo>
                    <a:cubicBezTo>
                      <a:pt x="50" y="22"/>
                      <a:pt x="52" y="21"/>
                      <a:pt x="53" y="20"/>
                    </a:cubicBezTo>
                    <a:cubicBezTo>
                      <a:pt x="55" y="19"/>
                      <a:pt x="56" y="16"/>
                      <a:pt x="56" y="13"/>
                    </a:cubicBezTo>
                    <a:cubicBezTo>
                      <a:pt x="56" y="8"/>
                      <a:pt x="52" y="3"/>
                      <a:pt x="47" y="3"/>
                    </a:cubicBezTo>
                    <a:cubicBezTo>
                      <a:pt x="44" y="3"/>
                      <a:pt x="42" y="4"/>
                      <a:pt x="40" y="6"/>
                    </a:cubicBezTo>
                    <a:cubicBezTo>
                      <a:pt x="40" y="6"/>
                      <a:pt x="39" y="6"/>
                      <a:pt x="39" y="7"/>
                    </a:cubicBezTo>
                    <a:cubicBezTo>
                      <a:pt x="38" y="4"/>
                      <a:pt x="37" y="2"/>
                      <a:pt x="34" y="2"/>
                    </a:cubicBezTo>
                    <a:cubicBezTo>
                      <a:pt x="34" y="2"/>
                      <a:pt x="34" y="2"/>
                      <a:pt x="34" y="2"/>
                    </a:cubicBezTo>
                    <a:cubicBezTo>
                      <a:pt x="29" y="0"/>
                      <a:pt x="24" y="4"/>
                      <a:pt x="24" y="8"/>
                    </a:cubicBezTo>
                    <a:cubicBezTo>
                      <a:pt x="23" y="7"/>
                      <a:pt x="20" y="5"/>
                      <a:pt x="17" y="5"/>
                    </a:cubicBezTo>
                    <a:cubicBezTo>
                      <a:pt x="7" y="5"/>
                      <a:pt x="4" y="15"/>
                      <a:pt x="7" y="22"/>
                    </a:cubicBezTo>
                    <a:cubicBezTo>
                      <a:pt x="3" y="22"/>
                      <a:pt x="0" y="26"/>
                      <a:pt x="0" y="30"/>
                    </a:cubicBezTo>
                    <a:cubicBezTo>
                      <a:pt x="0" y="34"/>
                      <a:pt x="3" y="38"/>
                      <a:pt x="8" y="38"/>
                    </a:cubicBezTo>
                    <a:cubicBezTo>
                      <a:pt x="13" y="38"/>
                      <a:pt x="17" y="35"/>
                      <a:pt x="17" y="30"/>
                    </a:cubicBezTo>
                    <a:cubicBezTo>
                      <a:pt x="17" y="29"/>
                      <a:pt x="17" y="28"/>
                      <a:pt x="16" y="27"/>
                    </a:cubicBezTo>
                    <a:cubicBezTo>
                      <a:pt x="17" y="27"/>
                      <a:pt x="18" y="26"/>
                      <a:pt x="19" y="26"/>
                    </a:cubicBezTo>
                    <a:cubicBezTo>
                      <a:pt x="20" y="28"/>
                      <a:pt x="20" y="30"/>
                      <a:pt x="22" y="31"/>
                    </a:cubicBezTo>
                    <a:cubicBezTo>
                      <a:pt x="22" y="31"/>
                      <a:pt x="22" y="31"/>
                      <a:pt x="22" y="31"/>
                    </a:cubicBezTo>
                    <a:cubicBezTo>
                      <a:pt x="20" y="32"/>
                      <a:pt x="17" y="34"/>
                      <a:pt x="16" y="36"/>
                    </a:cubicBezTo>
                    <a:cubicBezTo>
                      <a:pt x="16" y="36"/>
                      <a:pt x="16" y="36"/>
                      <a:pt x="16" y="36"/>
                    </a:cubicBezTo>
                    <a:cubicBezTo>
                      <a:pt x="15" y="38"/>
                      <a:pt x="14" y="40"/>
                      <a:pt x="14" y="42"/>
                    </a:cubicBezTo>
                    <a:cubicBezTo>
                      <a:pt x="11" y="42"/>
                      <a:pt x="9" y="43"/>
                      <a:pt x="6" y="45"/>
                    </a:cubicBezTo>
                    <a:cubicBezTo>
                      <a:pt x="5" y="46"/>
                      <a:pt x="4" y="47"/>
                      <a:pt x="4" y="49"/>
                    </a:cubicBezTo>
                    <a:cubicBezTo>
                      <a:pt x="2" y="52"/>
                      <a:pt x="2" y="56"/>
                      <a:pt x="4" y="58"/>
                    </a:cubicBezTo>
                    <a:cubicBezTo>
                      <a:pt x="5" y="59"/>
                      <a:pt x="5" y="60"/>
                      <a:pt x="6" y="61"/>
                    </a:cubicBezTo>
                    <a:cubicBezTo>
                      <a:pt x="6" y="62"/>
                      <a:pt x="7" y="62"/>
                      <a:pt x="8" y="63"/>
                    </a:cubicBezTo>
                    <a:cubicBezTo>
                      <a:pt x="0" y="64"/>
                      <a:pt x="0" y="77"/>
                      <a:pt x="9" y="77"/>
                    </a:cubicBezTo>
                    <a:cubicBezTo>
                      <a:pt x="16" y="77"/>
                      <a:pt x="18" y="69"/>
                      <a:pt x="15" y="65"/>
                    </a:cubicBezTo>
                    <a:cubicBezTo>
                      <a:pt x="15" y="65"/>
                      <a:pt x="16" y="65"/>
                      <a:pt x="17" y="64"/>
                    </a:cubicBezTo>
                    <a:cubicBezTo>
                      <a:pt x="17" y="66"/>
                      <a:pt x="18" y="68"/>
                      <a:pt x="19" y="69"/>
                    </a:cubicBezTo>
                    <a:cubicBezTo>
                      <a:pt x="20" y="69"/>
                      <a:pt x="20" y="70"/>
                      <a:pt x="21" y="70"/>
                    </a:cubicBezTo>
                    <a:cubicBezTo>
                      <a:pt x="18" y="72"/>
                      <a:pt x="17" y="75"/>
                      <a:pt x="18" y="78"/>
                    </a:cubicBezTo>
                    <a:cubicBezTo>
                      <a:pt x="18" y="81"/>
                      <a:pt x="22" y="83"/>
                      <a:pt x="25" y="83"/>
                    </a:cubicBezTo>
                    <a:cubicBezTo>
                      <a:pt x="27" y="82"/>
                      <a:pt x="29" y="81"/>
                      <a:pt x="30" y="79"/>
                    </a:cubicBezTo>
                    <a:cubicBezTo>
                      <a:pt x="30" y="81"/>
                      <a:pt x="32" y="83"/>
                      <a:pt x="35" y="83"/>
                    </a:cubicBezTo>
                    <a:cubicBezTo>
                      <a:pt x="38" y="83"/>
                      <a:pt x="40" y="80"/>
                      <a:pt x="39" y="77"/>
                    </a:cubicBezTo>
                    <a:cubicBezTo>
                      <a:pt x="39" y="77"/>
                      <a:pt x="39" y="77"/>
                      <a:pt x="39" y="77"/>
                    </a:cubicBezTo>
                    <a:cubicBezTo>
                      <a:pt x="41" y="78"/>
                      <a:pt x="42" y="78"/>
                      <a:pt x="44" y="78"/>
                    </a:cubicBezTo>
                    <a:cubicBezTo>
                      <a:pt x="46" y="78"/>
                      <a:pt x="49" y="77"/>
                      <a:pt x="51" y="75"/>
                    </a:cubicBezTo>
                    <a:cubicBezTo>
                      <a:pt x="53" y="74"/>
                      <a:pt x="54" y="71"/>
                      <a:pt x="54" y="68"/>
                    </a:cubicBezTo>
                    <a:cubicBezTo>
                      <a:pt x="54" y="67"/>
                      <a:pt x="54" y="66"/>
                      <a:pt x="53" y="65"/>
                    </a:cubicBezTo>
                    <a:cubicBezTo>
                      <a:pt x="54" y="66"/>
                      <a:pt x="55" y="66"/>
                      <a:pt x="55" y="66"/>
                    </a:cubicBezTo>
                    <a:cubicBezTo>
                      <a:pt x="64" y="66"/>
                      <a:pt x="67" y="59"/>
                      <a:pt x="67" y="52"/>
                    </a:cubicBezTo>
                    <a:cubicBezTo>
                      <a:pt x="67" y="52"/>
                      <a:pt x="68" y="53"/>
                      <a:pt x="69" y="53"/>
                    </a:cubicBezTo>
                    <a:cubicBezTo>
                      <a:pt x="76" y="53"/>
                      <a:pt x="76" y="41"/>
                      <a:pt x="69" y="41"/>
                    </a:cubicBezTo>
                    <a:close/>
                    <a:moveTo>
                      <a:pt x="45" y="23"/>
                    </a:moveTo>
                    <a:cubicBezTo>
                      <a:pt x="44" y="23"/>
                      <a:pt x="42" y="23"/>
                      <a:pt x="41" y="24"/>
                    </a:cubicBezTo>
                    <a:cubicBezTo>
                      <a:pt x="41" y="24"/>
                      <a:pt x="41" y="24"/>
                      <a:pt x="41" y="23"/>
                    </a:cubicBezTo>
                    <a:cubicBezTo>
                      <a:pt x="41" y="23"/>
                      <a:pt x="41" y="22"/>
                      <a:pt x="41" y="21"/>
                    </a:cubicBezTo>
                    <a:cubicBezTo>
                      <a:pt x="42" y="22"/>
                      <a:pt x="44" y="22"/>
                      <a:pt x="45" y="23"/>
                    </a:cubicBezTo>
                    <a:close/>
                    <a:moveTo>
                      <a:pt x="35" y="73"/>
                    </a:moveTo>
                    <a:cubicBezTo>
                      <a:pt x="33" y="73"/>
                      <a:pt x="31" y="74"/>
                      <a:pt x="30" y="76"/>
                    </a:cubicBezTo>
                    <a:cubicBezTo>
                      <a:pt x="30" y="75"/>
                      <a:pt x="30" y="75"/>
                      <a:pt x="30" y="75"/>
                    </a:cubicBezTo>
                    <a:cubicBezTo>
                      <a:pt x="30" y="74"/>
                      <a:pt x="30" y="73"/>
                      <a:pt x="29" y="72"/>
                    </a:cubicBezTo>
                    <a:cubicBezTo>
                      <a:pt x="31" y="72"/>
                      <a:pt x="33" y="72"/>
                      <a:pt x="35" y="71"/>
                    </a:cubicBezTo>
                    <a:cubicBezTo>
                      <a:pt x="35" y="72"/>
                      <a:pt x="35" y="73"/>
                      <a:pt x="36" y="73"/>
                    </a:cubicBezTo>
                    <a:cubicBezTo>
                      <a:pt x="36" y="73"/>
                      <a:pt x="36" y="73"/>
                      <a:pt x="35" y="73"/>
                    </a:cubicBezTo>
                    <a:close/>
                    <a:moveTo>
                      <a:pt x="46" y="49"/>
                    </a:moveTo>
                    <a:cubicBezTo>
                      <a:pt x="44" y="48"/>
                      <a:pt x="43" y="47"/>
                      <a:pt x="41" y="47"/>
                    </a:cubicBezTo>
                    <a:cubicBezTo>
                      <a:pt x="38" y="47"/>
                      <a:pt x="36" y="48"/>
                      <a:pt x="35" y="51"/>
                    </a:cubicBezTo>
                    <a:cubicBezTo>
                      <a:pt x="34" y="50"/>
                      <a:pt x="33" y="49"/>
                      <a:pt x="32" y="49"/>
                    </a:cubicBezTo>
                    <a:cubicBezTo>
                      <a:pt x="34" y="47"/>
                      <a:pt x="35" y="45"/>
                      <a:pt x="35" y="42"/>
                    </a:cubicBezTo>
                    <a:cubicBezTo>
                      <a:pt x="35" y="39"/>
                      <a:pt x="34" y="36"/>
                      <a:pt x="32" y="34"/>
                    </a:cubicBezTo>
                    <a:cubicBezTo>
                      <a:pt x="33" y="34"/>
                      <a:pt x="35" y="33"/>
                      <a:pt x="36" y="33"/>
                    </a:cubicBezTo>
                    <a:cubicBezTo>
                      <a:pt x="36" y="33"/>
                      <a:pt x="36" y="34"/>
                      <a:pt x="36" y="34"/>
                    </a:cubicBezTo>
                    <a:cubicBezTo>
                      <a:pt x="36" y="37"/>
                      <a:pt x="37" y="40"/>
                      <a:pt x="39" y="42"/>
                    </a:cubicBezTo>
                    <a:cubicBezTo>
                      <a:pt x="41" y="45"/>
                      <a:pt x="44" y="46"/>
                      <a:pt x="47" y="46"/>
                    </a:cubicBezTo>
                    <a:cubicBezTo>
                      <a:pt x="46" y="47"/>
                      <a:pt x="46" y="48"/>
                      <a:pt x="46" y="49"/>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8" name="Freeform 91"/>
              <p:cNvSpPr>
                <a:spLocks/>
              </p:cNvSpPr>
              <p:nvPr/>
            </p:nvSpPr>
            <p:spPr bwMode="auto">
              <a:xfrm>
                <a:off x="9102725" y="4772026"/>
                <a:ext cx="25400" cy="26988"/>
              </a:xfrm>
              <a:custGeom>
                <a:avLst/>
                <a:gdLst>
                  <a:gd name="T0" fmla="*/ 5 w 10"/>
                  <a:gd name="T1" fmla="*/ 0 h 10"/>
                  <a:gd name="T2" fmla="*/ 0 w 10"/>
                  <a:gd name="T3" fmla="*/ 5 h 10"/>
                  <a:gd name="T4" fmla="*/ 5 w 10"/>
                  <a:gd name="T5" fmla="*/ 10 h 10"/>
                  <a:gd name="T6" fmla="*/ 10 w 10"/>
                  <a:gd name="T7" fmla="*/ 5 h 10"/>
                  <a:gd name="T8" fmla="*/ 5 w 10"/>
                  <a:gd name="T9" fmla="*/ 0 h 10"/>
                </a:gdLst>
                <a:ahLst/>
                <a:cxnLst>
                  <a:cxn ang="0">
                    <a:pos x="T0" y="T1"/>
                  </a:cxn>
                  <a:cxn ang="0">
                    <a:pos x="T2" y="T3"/>
                  </a:cxn>
                  <a:cxn ang="0">
                    <a:pos x="T4" y="T5"/>
                  </a:cxn>
                  <a:cxn ang="0">
                    <a:pos x="T6" y="T7"/>
                  </a:cxn>
                  <a:cxn ang="0">
                    <a:pos x="T8" y="T9"/>
                  </a:cxn>
                </a:cxnLst>
                <a:rect l="0" t="0" r="r" b="b"/>
                <a:pathLst>
                  <a:path w="10" h="10">
                    <a:moveTo>
                      <a:pt x="5" y="0"/>
                    </a:moveTo>
                    <a:cubicBezTo>
                      <a:pt x="2" y="0"/>
                      <a:pt x="0" y="2"/>
                      <a:pt x="0" y="5"/>
                    </a:cubicBezTo>
                    <a:cubicBezTo>
                      <a:pt x="0" y="7"/>
                      <a:pt x="2" y="10"/>
                      <a:pt x="5" y="10"/>
                    </a:cubicBezTo>
                    <a:cubicBezTo>
                      <a:pt x="7" y="10"/>
                      <a:pt x="10" y="8"/>
                      <a:pt x="10" y="5"/>
                    </a:cubicBezTo>
                    <a:cubicBezTo>
                      <a:pt x="10" y="2"/>
                      <a:pt x="8" y="0"/>
                      <a:pt x="5"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9" name="Freeform 92"/>
              <p:cNvSpPr>
                <a:spLocks/>
              </p:cNvSpPr>
              <p:nvPr/>
            </p:nvSpPr>
            <p:spPr bwMode="auto">
              <a:xfrm>
                <a:off x="9097963" y="4905376"/>
                <a:ext cx="36513" cy="28575"/>
              </a:xfrm>
              <a:custGeom>
                <a:avLst/>
                <a:gdLst>
                  <a:gd name="T0" fmla="*/ 7 w 14"/>
                  <a:gd name="T1" fmla="*/ 0 h 11"/>
                  <a:gd name="T2" fmla="*/ 7 w 14"/>
                  <a:gd name="T3" fmla="*/ 11 h 11"/>
                  <a:gd name="T4" fmla="*/ 7 w 14"/>
                  <a:gd name="T5" fmla="*/ 0 h 11"/>
                </a:gdLst>
                <a:ahLst/>
                <a:cxnLst>
                  <a:cxn ang="0">
                    <a:pos x="T0" y="T1"/>
                  </a:cxn>
                  <a:cxn ang="0">
                    <a:pos x="T2" y="T3"/>
                  </a:cxn>
                  <a:cxn ang="0">
                    <a:pos x="T4" y="T5"/>
                  </a:cxn>
                </a:cxnLst>
                <a:rect l="0" t="0" r="r" b="b"/>
                <a:pathLst>
                  <a:path w="14" h="11">
                    <a:moveTo>
                      <a:pt x="7" y="0"/>
                    </a:moveTo>
                    <a:cubicBezTo>
                      <a:pt x="0" y="0"/>
                      <a:pt x="0" y="11"/>
                      <a:pt x="7" y="11"/>
                    </a:cubicBezTo>
                    <a:cubicBezTo>
                      <a:pt x="14" y="11"/>
                      <a:pt x="14"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3" name="Group 32"/>
            <p:cNvGrpSpPr/>
            <p:nvPr/>
          </p:nvGrpSpPr>
          <p:grpSpPr>
            <a:xfrm>
              <a:off x="8686800" y="4557713"/>
              <a:ext cx="682626" cy="577851"/>
              <a:chOff x="8686800" y="4557713"/>
              <a:chExt cx="682626" cy="577851"/>
            </a:xfrm>
          </p:grpSpPr>
          <p:sp>
            <p:nvSpPr>
              <p:cNvPr id="34" name="Freeform 93"/>
              <p:cNvSpPr>
                <a:spLocks/>
              </p:cNvSpPr>
              <p:nvPr/>
            </p:nvSpPr>
            <p:spPr bwMode="auto">
              <a:xfrm>
                <a:off x="8843963" y="4919663"/>
                <a:ext cx="104775" cy="146050"/>
              </a:xfrm>
              <a:custGeom>
                <a:avLst/>
                <a:gdLst>
                  <a:gd name="T0" fmla="*/ 39 w 40"/>
                  <a:gd name="T1" fmla="*/ 1 h 56"/>
                  <a:gd name="T2" fmla="*/ 21 w 40"/>
                  <a:gd name="T3" fmla="*/ 27 h 56"/>
                  <a:gd name="T4" fmla="*/ 0 w 40"/>
                  <a:gd name="T5" fmla="*/ 55 h 56"/>
                  <a:gd name="T6" fmla="*/ 1 w 40"/>
                  <a:gd name="T7" fmla="*/ 56 h 56"/>
                  <a:gd name="T8" fmla="*/ 21 w 40"/>
                  <a:gd name="T9" fmla="*/ 29 h 56"/>
                  <a:gd name="T10" fmla="*/ 39 w 40"/>
                  <a:gd name="T11" fmla="*/ 1 h 56"/>
                  <a:gd name="T12" fmla="*/ 39 w 40"/>
                  <a:gd name="T13" fmla="*/ 1 h 56"/>
                </a:gdLst>
                <a:ahLst/>
                <a:cxnLst>
                  <a:cxn ang="0">
                    <a:pos x="T0" y="T1"/>
                  </a:cxn>
                  <a:cxn ang="0">
                    <a:pos x="T2" y="T3"/>
                  </a:cxn>
                  <a:cxn ang="0">
                    <a:pos x="T4" y="T5"/>
                  </a:cxn>
                  <a:cxn ang="0">
                    <a:pos x="T6" y="T7"/>
                  </a:cxn>
                  <a:cxn ang="0">
                    <a:pos x="T8" y="T9"/>
                  </a:cxn>
                  <a:cxn ang="0">
                    <a:pos x="T10" y="T11"/>
                  </a:cxn>
                  <a:cxn ang="0">
                    <a:pos x="T12" y="T13"/>
                  </a:cxn>
                </a:cxnLst>
                <a:rect l="0" t="0" r="r" b="b"/>
                <a:pathLst>
                  <a:path w="40" h="56">
                    <a:moveTo>
                      <a:pt x="39" y="1"/>
                    </a:moveTo>
                    <a:cubicBezTo>
                      <a:pt x="32" y="9"/>
                      <a:pt x="27" y="19"/>
                      <a:pt x="21" y="27"/>
                    </a:cubicBezTo>
                    <a:cubicBezTo>
                      <a:pt x="14" y="37"/>
                      <a:pt x="6" y="45"/>
                      <a:pt x="0" y="55"/>
                    </a:cubicBezTo>
                    <a:cubicBezTo>
                      <a:pt x="0" y="56"/>
                      <a:pt x="1" y="56"/>
                      <a:pt x="1" y="56"/>
                    </a:cubicBezTo>
                    <a:cubicBezTo>
                      <a:pt x="9" y="48"/>
                      <a:pt x="15" y="38"/>
                      <a:pt x="21" y="29"/>
                    </a:cubicBezTo>
                    <a:cubicBezTo>
                      <a:pt x="28" y="21"/>
                      <a:pt x="35" y="11"/>
                      <a:pt x="39" y="1"/>
                    </a:cubicBezTo>
                    <a:cubicBezTo>
                      <a:pt x="40" y="1"/>
                      <a:pt x="39" y="0"/>
                      <a:pt x="39"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5" name="Freeform 94"/>
              <p:cNvSpPr>
                <a:spLocks/>
              </p:cNvSpPr>
              <p:nvPr/>
            </p:nvSpPr>
            <p:spPr bwMode="auto">
              <a:xfrm>
                <a:off x="8899525" y="4937126"/>
                <a:ext cx="61913" cy="138113"/>
              </a:xfrm>
              <a:custGeom>
                <a:avLst/>
                <a:gdLst>
                  <a:gd name="T0" fmla="*/ 23 w 24"/>
                  <a:gd name="T1" fmla="*/ 0 h 53"/>
                  <a:gd name="T2" fmla="*/ 22 w 24"/>
                  <a:gd name="T3" fmla="*/ 0 h 53"/>
                  <a:gd name="T4" fmla="*/ 22 w 24"/>
                  <a:gd name="T5" fmla="*/ 0 h 53"/>
                  <a:gd name="T6" fmla="*/ 11 w 24"/>
                  <a:gd name="T7" fmla="*/ 25 h 53"/>
                  <a:gd name="T8" fmla="*/ 0 w 24"/>
                  <a:gd name="T9" fmla="*/ 52 h 53"/>
                  <a:gd name="T10" fmla="*/ 1 w 24"/>
                  <a:gd name="T11" fmla="*/ 53 h 53"/>
                  <a:gd name="T12" fmla="*/ 11 w 24"/>
                  <a:gd name="T13" fmla="*/ 28 h 53"/>
                  <a:gd name="T14" fmla="*/ 22 w 24"/>
                  <a:gd name="T15" fmla="*/ 2 h 53"/>
                  <a:gd name="T16" fmla="*/ 20 w 24"/>
                  <a:gd name="T17" fmla="*/ 26 h 53"/>
                  <a:gd name="T18" fmla="*/ 15 w 24"/>
                  <a:gd name="T19" fmla="*/ 51 h 53"/>
                  <a:gd name="T20" fmla="*/ 16 w 24"/>
                  <a:gd name="T21" fmla="*/ 51 h 53"/>
                  <a:gd name="T22" fmla="*/ 22 w 24"/>
                  <a:gd name="T23" fmla="*/ 26 h 53"/>
                  <a:gd name="T24" fmla="*/ 23 w 24"/>
                  <a:gd name="T25"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53">
                    <a:moveTo>
                      <a:pt x="23" y="0"/>
                    </a:moveTo>
                    <a:cubicBezTo>
                      <a:pt x="23" y="0"/>
                      <a:pt x="22" y="0"/>
                      <a:pt x="22" y="0"/>
                    </a:cubicBezTo>
                    <a:cubicBezTo>
                      <a:pt x="22" y="0"/>
                      <a:pt x="22" y="0"/>
                      <a:pt x="22" y="0"/>
                    </a:cubicBezTo>
                    <a:cubicBezTo>
                      <a:pt x="18" y="8"/>
                      <a:pt x="14" y="16"/>
                      <a:pt x="11" y="25"/>
                    </a:cubicBezTo>
                    <a:cubicBezTo>
                      <a:pt x="7" y="34"/>
                      <a:pt x="2" y="43"/>
                      <a:pt x="0" y="52"/>
                    </a:cubicBezTo>
                    <a:cubicBezTo>
                      <a:pt x="0" y="53"/>
                      <a:pt x="1" y="53"/>
                      <a:pt x="1" y="53"/>
                    </a:cubicBezTo>
                    <a:cubicBezTo>
                      <a:pt x="5" y="45"/>
                      <a:pt x="8" y="36"/>
                      <a:pt x="11" y="28"/>
                    </a:cubicBezTo>
                    <a:cubicBezTo>
                      <a:pt x="15" y="19"/>
                      <a:pt x="19" y="10"/>
                      <a:pt x="22" y="2"/>
                    </a:cubicBezTo>
                    <a:cubicBezTo>
                      <a:pt x="21" y="10"/>
                      <a:pt x="21" y="18"/>
                      <a:pt x="20" y="26"/>
                    </a:cubicBezTo>
                    <a:cubicBezTo>
                      <a:pt x="18" y="34"/>
                      <a:pt x="16" y="43"/>
                      <a:pt x="15" y="51"/>
                    </a:cubicBezTo>
                    <a:cubicBezTo>
                      <a:pt x="15" y="52"/>
                      <a:pt x="16" y="52"/>
                      <a:pt x="16" y="51"/>
                    </a:cubicBezTo>
                    <a:cubicBezTo>
                      <a:pt x="19" y="44"/>
                      <a:pt x="21" y="34"/>
                      <a:pt x="22" y="26"/>
                    </a:cubicBezTo>
                    <a:cubicBezTo>
                      <a:pt x="23" y="18"/>
                      <a:pt x="24" y="9"/>
                      <a:pt x="23"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6" name="Freeform 95"/>
              <p:cNvSpPr>
                <a:spLocks/>
              </p:cNvSpPr>
              <p:nvPr/>
            </p:nvSpPr>
            <p:spPr bwMode="auto">
              <a:xfrm>
                <a:off x="8997950" y="4949826"/>
                <a:ext cx="49213" cy="185738"/>
              </a:xfrm>
              <a:custGeom>
                <a:avLst/>
                <a:gdLst>
                  <a:gd name="T0" fmla="*/ 14 w 19"/>
                  <a:gd name="T1" fmla="*/ 38 h 71"/>
                  <a:gd name="T2" fmla="*/ 6 w 19"/>
                  <a:gd name="T3" fmla="*/ 3 h 71"/>
                  <a:gd name="T4" fmla="*/ 5 w 19"/>
                  <a:gd name="T5" fmla="*/ 2 h 71"/>
                  <a:gd name="T6" fmla="*/ 5 w 19"/>
                  <a:gd name="T7" fmla="*/ 1 h 71"/>
                  <a:gd name="T8" fmla="*/ 4 w 19"/>
                  <a:gd name="T9" fmla="*/ 1 h 71"/>
                  <a:gd name="T10" fmla="*/ 2 w 19"/>
                  <a:gd name="T11" fmla="*/ 59 h 71"/>
                  <a:gd name="T12" fmla="*/ 4 w 19"/>
                  <a:gd name="T13" fmla="*/ 59 h 71"/>
                  <a:gd name="T14" fmla="*/ 5 w 19"/>
                  <a:gd name="T15" fmla="*/ 5 h 71"/>
                  <a:gd name="T16" fmla="*/ 11 w 19"/>
                  <a:gd name="T17" fmla="*/ 38 h 71"/>
                  <a:gd name="T18" fmla="*/ 17 w 19"/>
                  <a:gd name="T19" fmla="*/ 71 h 71"/>
                  <a:gd name="T20" fmla="*/ 18 w 19"/>
                  <a:gd name="T21" fmla="*/ 70 h 71"/>
                  <a:gd name="T22" fmla="*/ 14 w 19"/>
                  <a:gd name="T23" fmla="*/ 38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71">
                    <a:moveTo>
                      <a:pt x="14" y="38"/>
                    </a:moveTo>
                    <a:cubicBezTo>
                      <a:pt x="11" y="26"/>
                      <a:pt x="9" y="14"/>
                      <a:pt x="6" y="3"/>
                    </a:cubicBezTo>
                    <a:cubicBezTo>
                      <a:pt x="6" y="2"/>
                      <a:pt x="5" y="2"/>
                      <a:pt x="5" y="2"/>
                    </a:cubicBezTo>
                    <a:cubicBezTo>
                      <a:pt x="5" y="2"/>
                      <a:pt x="5" y="2"/>
                      <a:pt x="5" y="1"/>
                    </a:cubicBezTo>
                    <a:cubicBezTo>
                      <a:pt x="5" y="0"/>
                      <a:pt x="4" y="0"/>
                      <a:pt x="4" y="1"/>
                    </a:cubicBezTo>
                    <a:cubicBezTo>
                      <a:pt x="1" y="20"/>
                      <a:pt x="0" y="40"/>
                      <a:pt x="2" y="59"/>
                    </a:cubicBezTo>
                    <a:cubicBezTo>
                      <a:pt x="2" y="60"/>
                      <a:pt x="4" y="61"/>
                      <a:pt x="4" y="59"/>
                    </a:cubicBezTo>
                    <a:cubicBezTo>
                      <a:pt x="5" y="41"/>
                      <a:pt x="5" y="23"/>
                      <a:pt x="5" y="5"/>
                    </a:cubicBezTo>
                    <a:cubicBezTo>
                      <a:pt x="6" y="16"/>
                      <a:pt x="9" y="27"/>
                      <a:pt x="11" y="38"/>
                    </a:cubicBezTo>
                    <a:cubicBezTo>
                      <a:pt x="13" y="49"/>
                      <a:pt x="13" y="61"/>
                      <a:pt x="17" y="71"/>
                    </a:cubicBezTo>
                    <a:cubicBezTo>
                      <a:pt x="17" y="71"/>
                      <a:pt x="18" y="71"/>
                      <a:pt x="18" y="70"/>
                    </a:cubicBezTo>
                    <a:cubicBezTo>
                      <a:pt x="19" y="60"/>
                      <a:pt x="15" y="48"/>
                      <a:pt x="14" y="3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7" name="Freeform 96"/>
              <p:cNvSpPr>
                <a:spLocks/>
              </p:cNvSpPr>
              <p:nvPr/>
            </p:nvSpPr>
            <p:spPr bwMode="auto">
              <a:xfrm>
                <a:off x="9047163" y="4960938"/>
                <a:ext cx="63500" cy="153988"/>
              </a:xfrm>
              <a:custGeom>
                <a:avLst/>
                <a:gdLst>
                  <a:gd name="T0" fmla="*/ 14 w 24"/>
                  <a:gd name="T1" fmla="*/ 29 h 59"/>
                  <a:gd name="T2" fmla="*/ 1 w 24"/>
                  <a:gd name="T3" fmla="*/ 1 h 59"/>
                  <a:gd name="T4" fmla="*/ 0 w 24"/>
                  <a:gd name="T5" fmla="*/ 1 h 59"/>
                  <a:gd name="T6" fmla="*/ 11 w 24"/>
                  <a:gd name="T7" fmla="*/ 29 h 59"/>
                  <a:gd name="T8" fmla="*/ 22 w 24"/>
                  <a:gd name="T9" fmla="*/ 58 h 59"/>
                  <a:gd name="T10" fmla="*/ 24 w 24"/>
                  <a:gd name="T11" fmla="*/ 57 h 59"/>
                  <a:gd name="T12" fmla="*/ 14 w 24"/>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4" h="59">
                    <a:moveTo>
                      <a:pt x="14" y="29"/>
                    </a:moveTo>
                    <a:cubicBezTo>
                      <a:pt x="10" y="20"/>
                      <a:pt x="6" y="10"/>
                      <a:pt x="1" y="1"/>
                    </a:cubicBezTo>
                    <a:cubicBezTo>
                      <a:pt x="1" y="0"/>
                      <a:pt x="0" y="0"/>
                      <a:pt x="0" y="1"/>
                    </a:cubicBezTo>
                    <a:cubicBezTo>
                      <a:pt x="4" y="11"/>
                      <a:pt x="8" y="20"/>
                      <a:pt x="11" y="29"/>
                    </a:cubicBezTo>
                    <a:cubicBezTo>
                      <a:pt x="15" y="39"/>
                      <a:pt x="17" y="49"/>
                      <a:pt x="22" y="58"/>
                    </a:cubicBezTo>
                    <a:cubicBezTo>
                      <a:pt x="22" y="59"/>
                      <a:pt x="24" y="58"/>
                      <a:pt x="24" y="57"/>
                    </a:cubicBezTo>
                    <a:cubicBezTo>
                      <a:pt x="22" y="48"/>
                      <a:pt x="17" y="38"/>
                      <a:pt x="14"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8" name="Freeform 97"/>
              <p:cNvSpPr>
                <a:spLocks/>
              </p:cNvSpPr>
              <p:nvPr/>
            </p:nvSpPr>
            <p:spPr bwMode="auto">
              <a:xfrm>
                <a:off x="8836025" y="4594226"/>
                <a:ext cx="136525" cy="152400"/>
              </a:xfrm>
              <a:custGeom>
                <a:avLst/>
                <a:gdLst>
                  <a:gd name="T0" fmla="*/ 51 w 52"/>
                  <a:gd name="T1" fmla="*/ 55 h 58"/>
                  <a:gd name="T2" fmla="*/ 29 w 52"/>
                  <a:gd name="T3" fmla="*/ 31 h 58"/>
                  <a:gd name="T4" fmla="*/ 10 w 52"/>
                  <a:gd name="T5" fmla="*/ 1 h 58"/>
                  <a:gd name="T6" fmla="*/ 9 w 52"/>
                  <a:gd name="T7" fmla="*/ 1 h 58"/>
                  <a:gd name="T8" fmla="*/ 26 w 52"/>
                  <a:gd name="T9" fmla="*/ 32 h 58"/>
                  <a:gd name="T10" fmla="*/ 30 w 52"/>
                  <a:gd name="T11" fmla="*/ 37 h 58"/>
                  <a:gd name="T12" fmla="*/ 1 w 52"/>
                  <a:gd name="T13" fmla="*/ 10 h 58"/>
                  <a:gd name="T14" fmla="*/ 0 w 52"/>
                  <a:gd name="T15" fmla="*/ 10 h 58"/>
                  <a:gd name="T16" fmla="*/ 19 w 52"/>
                  <a:gd name="T17" fmla="*/ 31 h 58"/>
                  <a:gd name="T18" fmla="*/ 35 w 52"/>
                  <a:gd name="T19" fmla="*/ 44 h 58"/>
                  <a:gd name="T20" fmla="*/ 50 w 52"/>
                  <a:gd name="T21" fmla="*/ 57 h 58"/>
                  <a:gd name="T22" fmla="*/ 51 w 52"/>
                  <a:gd name="T23" fmla="*/ 5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58">
                    <a:moveTo>
                      <a:pt x="51" y="55"/>
                    </a:moveTo>
                    <a:cubicBezTo>
                      <a:pt x="44" y="47"/>
                      <a:pt x="35" y="40"/>
                      <a:pt x="29" y="31"/>
                    </a:cubicBezTo>
                    <a:cubicBezTo>
                      <a:pt x="21" y="21"/>
                      <a:pt x="15" y="11"/>
                      <a:pt x="10" y="1"/>
                    </a:cubicBezTo>
                    <a:cubicBezTo>
                      <a:pt x="10" y="0"/>
                      <a:pt x="9" y="1"/>
                      <a:pt x="9" y="1"/>
                    </a:cubicBezTo>
                    <a:cubicBezTo>
                      <a:pt x="13" y="12"/>
                      <a:pt x="19" y="22"/>
                      <a:pt x="26" y="32"/>
                    </a:cubicBezTo>
                    <a:cubicBezTo>
                      <a:pt x="27" y="34"/>
                      <a:pt x="29" y="36"/>
                      <a:pt x="30" y="37"/>
                    </a:cubicBezTo>
                    <a:cubicBezTo>
                      <a:pt x="20" y="29"/>
                      <a:pt x="11" y="18"/>
                      <a:pt x="1" y="10"/>
                    </a:cubicBezTo>
                    <a:cubicBezTo>
                      <a:pt x="1" y="9"/>
                      <a:pt x="0" y="10"/>
                      <a:pt x="0" y="10"/>
                    </a:cubicBezTo>
                    <a:cubicBezTo>
                      <a:pt x="6" y="18"/>
                      <a:pt x="13" y="24"/>
                      <a:pt x="19" y="31"/>
                    </a:cubicBezTo>
                    <a:cubicBezTo>
                      <a:pt x="24" y="36"/>
                      <a:pt x="29" y="40"/>
                      <a:pt x="35" y="44"/>
                    </a:cubicBezTo>
                    <a:cubicBezTo>
                      <a:pt x="40" y="49"/>
                      <a:pt x="44" y="53"/>
                      <a:pt x="50" y="57"/>
                    </a:cubicBezTo>
                    <a:cubicBezTo>
                      <a:pt x="51" y="58"/>
                      <a:pt x="52" y="56"/>
                      <a:pt x="51" y="55"/>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9" name="Freeform 98"/>
              <p:cNvSpPr>
                <a:spLocks/>
              </p:cNvSpPr>
              <p:nvPr/>
            </p:nvSpPr>
            <p:spPr bwMode="auto">
              <a:xfrm>
                <a:off x="8901113" y="4572001"/>
                <a:ext cx="96838" cy="163513"/>
              </a:xfrm>
              <a:custGeom>
                <a:avLst/>
                <a:gdLst>
                  <a:gd name="T0" fmla="*/ 36 w 37"/>
                  <a:gd name="T1" fmla="*/ 61 h 63"/>
                  <a:gd name="T2" fmla="*/ 31 w 37"/>
                  <a:gd name="T3" fmla="*/ 44 h 63"/>
                  <a:gd name="T4" fmla="*/ 31 w 37"/>
                  <a:gd name="T5" fmla="*/ 44 h 63"/>
                  <a:gd name="T6" fmla="*/ 27 w 37"/>
                  <a:gd name="T7" fmla="*/ 1 h 63"/>
                  <a:gd name="T8" fmla="*/ 26 w 37"/>
                  <a:gd name="T9" fmla="*/ 1 h 63"/>
                  <a:gd name="T10" fmla="*/ 29 w 37"/>
                  <a:gd name="T11" fmla="*/ 37 h 63"/>
                  <a:gd name="T12" fmla="*/ 13 w 37"/>
                  <a:gd name="T13" fmla="*/ 3 h 63"/>
                  <a:gd name="T14" fmla="*/ 12 w 37"/>
                  <a:gd name="T15" fmla="*/ 4 h 63"/>
                  <a:gd name="T16" fmla="*/ 21 w 37"/>
                  <a:gd name="T17" fmla="*/ 26 h 63"/>
                  <a:gd name="T18" fmla="*/ 15 w 37"/>
                  <a:gd name="T19" fmla="*/ 19 h 63"/>
                  <a:gd name="T20" fmla="*/ 2 w 37"/>
                  <a:gd name="T21" fmla="*/ 3 h 63"/>
                  <a:gd name="T22" fmla="*/ 1 w 37"/>
                  <a:gd name="T23" fmla="*/ 4 h 63"/>
                  <a:gd name="T24" fmla="*/ 13 w 37"/>
                  <a:gd name="T25" fmla="*/ 20 h 63"/>
                  <a:gd name="T26" fmla="*/ 24 w 37"/>
                  <a:gd name="T27" fmla="*/ 34 h 63"/>
                  <a:gd name="T28" fmla="*/ 33 w 37"/>
                  <a:gd name="T29" fmla="*/ 61 h 63"/>
                  <a:gd name="T30" fmla="*/ 36 w 37"/>
                  <a:gd name="T31" fmla="*/ 6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 h="63">
                    <a:moveTo>
                      <a:pt x="36" y="61"/>
                    </a:moveTo>
                    <a:cubicBezTo>
                      <a:pt x="35" y="55"/>
                      <a:pt x="33" y="50"/>
                      <a:pt x="31" y="44"/>
                    </a:cubicBezTo>
                    <a:cubicBezTo>
                      <a:pt x="31" y="44"/>
                      <a:pt x="31" y="44"/>
                      <a:pt x="31" y="44"/>
                    </a:cubicBezTo>
                    <a:cubicBezTo>
                      <a:pt x="32" y="30"/>
                      <a:pt x="31" y="15"/>
                      <a:pt x="27" y="1"/>
                    </a:cubicBezTo>
                    <a:cubicBezTo>
                      <a:pt x="27" y="0"/>
                      <a:pt x="26" y="0"/>
                      <a:pt x="26" y="1"/>
                    </a:cubicBezTo>
                    <a:cubicBezTo>
                      <a:pt x="27" y="13"/>
                      <a:pt x="28" y="25"/>
                      <a:pt x="29" y="37"/>
                    </a:cubicBezTo>
                    <a:cubicBezTo>
                      <a:pt x="24" y="26"/>
                      <a:pt x="19" y="14"/>
                      <a:pt x="13" y="3"/>
                    </a:cubicBezTo>
                    <a:cubicBezTo>
                      <a:pt x="13" y="2"/>
                      <a:pt x="12" y="3"/>
                      <a:pt x="12" y="4"/>
                    </a:cubicBezTo>
                    <a:cubicBezTo>
                      <a:pt x="14" y="11"/>
                      <a:pt x="18" y="19"/>
                      <a:pt x="21" y="26"/>
                    </a:cubicBezTo>
                    <a:cubicBezTo>
                      <a:pt x="19" y="24"/>
                      <a:pt x="17" y="22"/>
                      <a:pt x="15" y="19"/>
                    </a:cubicBezTo>
                    <a:cubicBezTo>
                      <a:pt x="11" y="14"/>
                      <a:pt x="6" y="8"/>
                      <a:pt x="2" y="3"/>
                    </a:cubicBezTo>
                    <a:cubicBezTo>
                      <a:pt x="1" y="2"/>
                      <a:pt x="0" y="3"/>
                      <a:pt x="1" y="4"/>
                    </a:cubicBezTo>
                    <a:cubicBezTo>
                      <a:pt x="4" y="9"/>
                      <a:pt x="9" y="15"/>
                      <a:pt x="13" y="20"/>
                    </a:cubicBezTo>
                    <a:cubicBezTo>
                      <a:pt x="16" y="25"/>
                      <a:pt x="20" y="30"/>
                      <a:pt x="24" y="34"/>
                    </a:cubicBezTo>
                    <a:cubicBezTo>
                      <a:pt x="27" y="43"/>
                      <a:pt x="31" y="52"/>
                      <a:pt x="33" y="61"/>
                    </a:cubicBezTo>
                    <a:cubicBezTo>
                      <a:pt x="34" y="63"/>
                      <a:pt x="37" y="63"/>
                      <a:pt x="36" y="6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0" name="Freeform 99"/>
              <p:cNvSpPr>
                <a:spLocks/>
              </p:cNvSpPr>
              <p:nvPr/>
            </p:nvSpPr>
            <p:spPr bwMode="auto">
              <a:xfrm>
                <a:off x="9009063" y="4557713"/>
                <a:ext cx="20638" cy="169863"/>
              </a:xfrm>
              <a:custGeom>
                <a:avLst/>
                <a:gdLst>
                  <a:gd name="T0" fmla="*/ 6 w 8"/>
                  <a:gd name="T1" fmla="*/ 29 h 65"/>
                  <a:gd name="T2" fmla="*/ 1 w 8"/>
                  <a:gd name="T3" fmla="*/ 0 h 65"/>
                  <a:gd name="T4" fmla="*/ 0 w 8"/>
                  <a:gd name="T5" fmla="*/ 0 h 65"/>
                  <a:gd name="T6" fmla="*/ 4 w 8"/>
                  <a:gd name="T7" fmla="*/ 32 h 65"/>
                  <a:gd name="T8" fmla="*/ 6 w 8"/>
                  <a:gd name="T9" fmla="*/ 64 h 65"/>
                  <a:gd name="T10" fmla="*/ 7 w 8"/>
                  <a:gd name="T11" fmla="*/ 64 h 65"/>
                  <a:gd name="T12" fmla="*/ 6 w 8"/>
                  <a:gd name="T13" fmla="*/ 29 h 65"/>
                </a:gdLst>
                <a:ahLst/>
                <a:cxnLst>
                  <a:cxn ang="0">
                    <a:pos x="T0" y="T1"/>
                  </a:cxn>
                  <a:cxn ang="0">
                    <a:pos x="T2" y="T3"/>
                  </a:cxn>
                  <a:cxn ang="0">
                    <a:pos x="T4" y="T5"/>
                  </a:cxn>
                  <a:cxn ang="0">
                    <a:pos x="T6" y="T7"/>
                  </a:cxn>
                  <a:cxn ang="0">
                    <a:pos x="T8" y="T9"/>
                  </a:cxn>
                  <a:cxn ang="0">
                    <a:pos x="T10" y="T11"/>
                  </a:cxn>
                  <a:cxn ang="0">
                    <a:pos x="T12" y="T13"/>
                  </a:cxn>
                </a:cxnLst>
                <a:rect l="0" t="0" r="r" b="b"/>
                <a:pathLst>
                  <a:path w="8" h="65">
                    <a:moveTo>
                      <a:pt x="6" y="29"/>
                    </a:moveTo>
                    <a:cubicBezTo>
                      <a:pt x="5" y="20"/>
                      <a:pt x="5" y="9"/>
                      <a:pt x="1" y="0"/>
                    </a:cubicBezTo>
                    <a:cubicBezTo>
                      <a:pt x="1" y="0"/>
                      <a:pt x="0" y="0"/>
                      <a:pt x="0" y="0"/>
                    </a:cubicBezTo>
                    <a:cubicBezTo>
                      <a:pt x="1" y="11"/>
                      <a:pt x="3" y="21"/>
                      <a:pt x="4" y="32"/>
                    </a:cubicBezTo>
                    <a:cubicBezTo>
                      <a:pt x="5" y="43"/>
                      <a:pt x="5" y="53"/>
                      <a:pt x="6" y="64"/>
                    </a:cubicBezTo>
                    <a:cubicBezTo>
                      <a:pt x="6" y="65"/>
                      <a:pt x="7" y="65"/>
                      <a:pt x="7" y="64"/>
                    </a:cubicBezTo>
                    <a:cubicBezTo>
                      <a:pt x="8" y="53"/>
                      <a:pt x="7" y="41"/>
                      <a:pt x="6"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1" name="Freeform 100"/>
              <p:cNvSpPr>
                <a:spLocks/>
              </p:cNvSpPr>
              <p:nvPr/>
            </p:nvSpPr>
            <p:spPr bwMode="auto">
              <a:xfrm>
                <a:off x="9045575" y="4560888"/>
                <a:ext cx="20638" cy="173038"/>
              </a:xfrm>
              <a:custGeom>
                <a:avLst/>
                <a:gdLst>
                  <a:gd name="T0" fmla="*/ 4 w 8"/>
                  <a:gd name="T1" fmla="*/ 0 h 66"/>
                  <a:gd name="T2" fmla="*/ 3 w 8"/>
                  <a:gd name="T3" fmla="*/ 1 h 66"/>
                  <a:gd name="T4" fmla="*/ 5 w 8"/>
                  <a:gd name="T5" fmla="*/ 32 h 66"/>
                  <a:gd name="T6" fmla="*/ 0 w 8"/>
                  <a:gd name="T7" fmla="*/ 65 h 66"/>
                  <a:gd name="T8" fmla="*/ 1 w 8"/>
                  <a:gd name="T9" fmla="*/ 66 h 66"/>
                  <a:gd name="T10" fmla="*/ 7 w 8"/>
                  <a:gd name="T11" fmla="*/ 32 h 66"/>
                  <a:gd name="T12" fmla="*/ 4 w 8"/>
                  <a:gd name="T13" fmla="*/ 0 h 66"/>
                </a:gdLst>
                <a:ahLst/>
                <a:cxnLst>
                  <a:cxn ang="0">
                    <a:pos x="T0" y="T1"/>
                  </a:cxn>
                  <a:cxn ang="0">
                    <a:pos x="T2" y="T3"/>
                  </a:cxn>
                  <a:cxn ang="0">
                    <a:pos x="T4" y="T5"/>
                  </a:cxn>
                  <a:cxn ang="0">
                    <a:pos x="T6" y="T7"/>
                  </a:cxn>
                  <a:cxn ang="0">
                    <a:pos x="T8" y="T9"/>
                  </a:cxn>
                  <a:cxn ang="0">
                    <a:pos x="T10" y="T11"/>
                  </a:cxn>
                  <a:cxn ang="0">
                    <a:pos x="T12" y="T13"/>
                  </a:cxn>
                </a:cxnLst>
                <a:rect l="0" t="0" r="r" b="b"/>
                <a:pathLst>
                  <a:path w="8" h="66">
                    <a:moveTo>
                      <a:pt x="4" y="0"/>
                    </a:moveTo>
                    <a:cubicBezTo>
                      <a:pt x="4" y="0"/>
                      <a:pt x="3" y="0"/>
                      <a:pt x="3" y="1"/>
                    </a:cubicBezTo>
                    <a:cubicBezTo>
                      <a:pt x="3" y="11"/>
                      <a:pt x="5" y="21"/>
                      <a:pt x="5" y="32"/>
                    </a:cubicBezTo>
                    <a:cubicBezTo>
                      <a:pt x="4" y="43"/>
                      <a:pt x="2" y="54"/>
                      <a:pt x="0" y="65"/>
                    </a:cubicBezTo>
                    <a:cubicBezTo>
                      <a:pt x="0" y="66"/>
                      <a:pt x="0" y="66"/>
                      <a:pt x="1" y="66"/>
                    </a:cubicBezTo>
                    <a:cubicBezTo>
                      <a:pt x="5" y="55"/>
                      <a:pt x="7" y="43"/>
                      <a:pt x="7" y="32"/>
                    </a:cubicBezTo>
                    <a:cubicBezTo>
                      <a:pt x="7" y="22"/>
                      <a:pt x="8" y="10"/>
                      <a:pt x="4"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2" name="Freeform 101"/>
              <p:cNvSpPr>
                <a:spLocks/>
              </p:cNvSpPr>
              <p:nvPr/>
            </p:nvSpPr>
            <p:spPr bwMode="auto">
              <a:xfrm>
                <a:off x="9053513" y="4594226"/>
                <a:ext cx="28575" cy="139700"/>
              </a:xfrm>
              <a:custGeom>
                <a:avLst/>
                <a:gdLst>
                  <a:gd name="T0" fmla="*/ 10 w 11"/>
                  <a:gd name="T1" fmla="*/ 1 h 53"/>
                  <a:gd name="T2" fmla="*/ 7 w 11"/>
                  <a:gd name="T3" fmla="*/ 26 h 53"/>
                  <a:gd name="T4" fmla="*/ 0 w 11"/>
                  <a:gd name="T5" fmla="*/ 51 h 53"/>
                  <a:gd name="T6" fmla="*/ 2 w 11"/>
                  <a:gd name="T7" fmla="*/ 52 h 53"/>
                  <a:gd name="T8" fmla="*/ 8 w 11"/>
                  <a:gd name="T9" fmla="*/ 32 h 53"/>
                  <a:gd name="T10" fmla="*/ 11 w 11"/>
                  <a:gd name="T11" fmla="*/ 1 h 53"/>
                  <a:gd name="T12" fmla="*/ 10 w 11"/>
                  <a:gd name="T13" fmla="*/ 1 h 53"/>
                </a:gdLst>
                <a:ahLst/>
                <a:cxnLst>
                  <a:cxn ang="0">
                    <a:pos x="T0" y="T1"/>
                  </a:cxn>
                  <a:cxn ang="0">
                    <a:pos x="T2" y="T3"/>
                  </a:cxn>
                  <a:cxn ang="0">
                    <a:pos x="T4" y="T5"/>
                  </a:cxn>
                  <a:cxn ang="0">
                    <a:pos x="T6" y="T7"/>
                  </a:cxn>
                  <a:cxn ang="0">
                    <a:pos x="T8" y="T9"/>
                  </a:cxn>
                  <a:cxn ang="0">
                    <a:pos x="T10" y="T11"/>
                  </a:cxn>
                  <a:cxn ang="0">
                    <a:pos x="T12" y="T13"/>
                  </a:cxn>
                </a:cxnLst>
                <a:rect l="0" t="0" r="r" b="b"/>
                <a:pathLst>
                  <a:path w="11" h="53">
                    <a:moveTo>
                      <a:pt x="10" y="1"/>
                    </a:moveTo>
                    <a:cubicBezTo>
                      <a:pt x="9" y="9"/>
                      <a:pt x="8" y="18"/>
                      <a:pt x="7" y="26"/>
                    </a:cubicBezTo>
                    <a:cubicBezTo>
                      <a:pt x="6" y="34"/>
                      <a:pt x="5" y="44"/>
                      <a:pt x="0" y="51"/>
                    </a:cubicBezTo>
                    <a:cubicBezTo>
                      <a:pt x="0" y="52"/>
                      <a:pt x="1" y="53"/>
                      <a:pt x="2" y="52"/>
                    </a:cubicBezTo>
                    <a:cubicBezTo>
                      <a:pt x="6" y="47"/>
                      <a:pt x="7" y="39"/>
                      <a:pt x="8" y="32"/>
                    </a:cubicBezTo>
                    <a:cubicBezTo>
                      <a:pt x="10" y="22"/>
                      <a:pt x="11" y="11"/>
                      <a:pt x="11" y="1"/>
                    </a:cubicBezTo>
                    <a:cubicBezTo>
                      <a:pt x="11" y="0"/>
                      <a:pt x="10" y="0"/>
                      <a:pt x="10"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3" name="Freeform 102"/>
              <p:cNvSpPr>
                <a:spLocks/>
              </p:cNvSpPr>
              <p:nvPr/>
            </p:nvSpPr>
            <p:spPr bwMode="auto">
              <a:xfrm>
                <a:off x="9112250" y="4646613"/>
                <a:ext cx="144463" cy="120650"/>
              </a:xfrm>
              <a:custGeom>
                <a:avLst/>
                <a:gdLst>
                  <a:gd name="T0" fmla="*/ 55 w 55"/>
                  <a:gd name="T1" fmla="*/ 13 h 46"/>
                  <a:gd name="T2" fmla="*/ 29 w 55"/>
                  <a:gd name="T3" fmla="*/ 27 h 46"/>
                  <a:gd name="T4" fmla="*/ 16 w 55"/>
                  <a:gd name="T5" fmla="*/ 33 h 46"/>
                  <a:gd name="T6" fmla="*/ 12 w 55"/>
                  <a:gd name="T7" fmla="*/ 35 h 46"/>
                  <a:gd name="T8" fmla="*/ 26 w 55"/>
                  <a:gd name="T9" fmla="*/ 24 h 46"/>
                  <a:gd name="T10" fmla="*/ 51 w 55"/>
                  <a:gd name="T11" fmla="*/ 1 h 46"/>
                  <a:gd name="T12" fmla="*/ 50 w 55"/>
                  <a:gd name="T13" fmla="*/ 1 h 46"/>
                  <a:gd name="T14" fmla="*/ 23 w 55"/>
                  <a:gd name="T15" fmla="*/ 23 h 46"/>
                  <a:gd name="T16" fmla="*/ 0 w 55"/>
                  <a:gd name="T17" fmla="*/ 45 h 46"/>
                  <a:gd name="T18" fmla="*/ 1 w 55"/>
                  <a:gd name="T19" fmla="*/ 46 h 46"/>
                  <a:gd name="T20" fmla="*/ 8 w 55"/>
                  <a:gd name="T21" fmla="*/ 39 h 46"/>
                  <a:gd name="T22" fmla="*/ 8 w 55"/>
                  <a:gd name="T23" fmla="*/ 39 h 46"/>
                  <a:gd name="T24" fmla="*/ 8 w 55"/>
                  <a:gd name="T25" fmla="*/ 39 h 46"/>
                  <a:gd name="T26" fmla="*/ 8 w 55"/>
                  <a:gd name="T27" fmla="*/ 39 h 46"/>
                  <a:gd name="T28" fmla="*/ 9 w 55"/>
                  <a:gd name="T29" fmla="*/ 39 h 46"/>
                  <a:gd name="T30" fmla="*/ 9 w 55"/>
                  <a:gd name="T31" fmla="*/ 39 h 46"/>
                  <a:gd name="T32" fmla="*/ 19 w 55"/>
                  <a:gd name="T33" fmla="*/ 34 h 46"/>
                  <a:gd name="T34" fmla="*/ 33 w 55"/>
                  <a:gd name="T35" fmla="*/ 28 h 46"/>
                  <a:gd name="T36" fmla="*/ 55 w 55"/>
                  <a:gd name="T37" fmla="*/ 14 h 46"/>
                  <a:gd name="T38" fmla="*/ 55 w 55"/>
                  <a:gd name="T39"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5" h="46">
                    <a:moveTo>
                      <a:pt x="55" y="13"/>
                    </a:moveTo>
                    <a:cubicBezTo>
                      <a:pt x="46" y="19"/>
                      <a:pt x="38" y="23"/>
                      <a:pt x="29" y="27"/>
                    </a:cubicBezTo>
                    <a:cubicBezTo>
                      <a:pt x="25" y="29"/>
                      <a:pt x="20" y="31"/>
                      <a:pt x="16" y="33"/>
                    </a:cubicBezTo>
                    <a:cubicBezTo>
                      <a:pt x="15" y="34"/>
                      <a:pt x="14" y="34"/>
                      <a:pt x="12" y="35"/>
                    </a:cubicBezTo>
                    <a:cubicBezTo>
                      <a:pt x="17" y="31"/>
                      <a:pt x="21" y="28"/>
                      <a:pt x="26" y="24"/>
                    </a:cubicBezTo>
                    <a:cubicBezTo>
                      <a:pt x="34" y="17"/>
                      <a:pt x="43" y="10"/>
                      <a:pt x="51" y="1"/>
                    </a:cubicBezTo>
                    <a:cubicBezTo>
                      <a:pt x="51" y="1"/>
                      <a:pt x="51" y="0"/>
                      <a:pt x="50" y="1"/>
                    </a:cubicBezTo>
                    <a:cubicBezTo>
                      <a:pt x="41" y="7"/>
                      <a:pt x="32" y="15"/>
                      <a:pt x="23" y="23"/>
                    </a:cubicBezTo>
                    <a:cubicBezTo>
                      <a:pt x="15" y="30"/>
                      <a:pt x="6" y="36"/>
                      <a:pt x="0" y="45"/>
                    </a:cubicBezTo>
                    <a:cubicBezTo>
                      <a:pt x="0" y="46"/>
                      <a:pt x="1" y="46"/>
                      <a:pt x="1" y="46"/>
                    </a:cubicBezTo>
                    <a:cubicBezTo>
                      <a:pt x="3" y="43"/>
                      <a:pt x="5" y="41"/>
                      <a:pt x="8" y="39"/>
                    </a:cubicBezTo>
                    <a:cubicBezTo>
                      <a:pt x="8" y="39"/>
                      <a:pt x="8" y="39"/>
                      <a:pt x="8" y="39"/>
                    </a:cubicBezTo>
                    <a:cubicBezTo>
                      <a:pt x="8" y="39"/>
                      <a:pt x="8" y="39"/>
                      <a:pt x="8" y="39"/>
                    </a:cubicBezTo>
                    <a:cubicBezTo>
                      <a:pt x="8" y="39"/>
                      <a:pt x="8" y="39"/>
                      <a:pt x="8" y="39"/>
                    </a:cubicBezTo>
                    <a:cubicBezTo>
                      <a:pt x="8" y="39"/>
                      <a:pt x="9" y="39"/>
                      <a:pt x="9" y="39"/>
                    </a:cubicBezTo>
                    <a:cubicBezTo>
                      <a:pt x="9" y="39"/>
                      <a:pt x="9" y="39"/>
                      <a:pt x="9" y="39"/>
                    </a:cubicBezTo>
                    <a:cubicBezTo>
                      <a:pt x="10" y="40"/>
                      <a:pt x="18" y="35"/>
                      <a:pt x="19" y="34"/>
                    </a:cubicBezTo>
                    <a:cubicBezTo>
                      <a:pt x="24" y="32"/>
                      <a:pt x="28" y="30"/>
                      <a:pt x="33" y="28"/>
                    </a:cubicBezTo>
                    <a:cubicBezTo>
                      <a:pt x="41" y="24"/>
                      <a:pt x="49" y="20"/>
                      <a:pt x="55" y="14"/>
                    </a:cubicBezTo>
                    <a:cubicBezTo>
                      <a:pt x="55" y="14"/>
                      <a:pt x="55" y="13"/>
                      <a:pt x="55" y="13"/>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4" name="Freeform 103"/>
              <p:cNvSpPr>
                <a:spLocks/>
              </p:cNvSpPr>
              <p:nvPr/>
            </p:nvSpPr>
            <p:spPr bwMode="auto">
              <a:xfrm>
                <a:off x="9134475" y="4714876"/>
                <a:ext cx="163513" cy="65088"/>
              </a:xfrm>
              <a:custGeom>
                <a:avLst/>
                <a:gdLst>
                  <a:gd name="T0" fmla="*/ 62 w 63"/>
                  <a:gd name="T1" fmla="*/ 10 h 25"/>
                  <a:gd name="T2" fmla="*/ 37 w 63"/>
                  <a:gd name="T3" fmla="*/ 14 h 25"/>
                  <a:gd name="T4" fmla="*/ 24 w 63"/>
                  <a:gd name="T5" fmla="*/ 17 h 25"/>
                  <a:gd name="T6" fmla="*/ 30 w 63"/>
                  <a:gd name="T7" fmla="*/ 14 h 25"/>
                  <a:gd name="T8" fmla="*/ 58 w 63"/>
                  <a:gd name="T9" fmla="*/ 1 h 25"/>
                  <a:gd name="T10" fmla="*/ 57 w 63"/>
                  <a:gd name="T11" fmla="*/ 0 h 25"/>
                  <a:gd name="T12" fmla="*/ 30 w 63"/>
                  <a:gd name="T13" fmla="*/ 12 h 25"/>
                  <a:gd name="T14" fmla="*/ 0 w 63"/>
                  <a:gd name="T15" fmla="*/ 24 h 25"/>
                  <a:gd name="T16" fmla="*/ 1 w 63"/>
                  <a:gd name="T17" fmla="*/ 25 h 25"/>
                  <a:gd name="T18" fmla="*/ 14 w 63"/>
                  <a:gd name="T19" fmla="*/ 21 h 25"/>
                  <a:gd name="T20" fmla="*/ 37 w 63"/>
                  <a:gd name="T21" fmla="*/ 17 h 25"/>
                  <a:gd name="T22" fmla="*/ 62 w 63"/>
                  <a:gd name="T23" fmla="*/ 11 h 25"/>
                  <a:gd name="T24" fmla="*/ 62 w 63"/>
                  <a:gd name="T25"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25">
                    <a:moveTo>
                      <a:pt x="62" y="10"/>
                    </a:moveTo>
                    <a:cubicBezTo>
                      <a:pt x="54" y="10"/>
                      <a:pt x="46" y="13"/>
                      <a:pt x="37" y="14"/>
                    </a:cubicBezTo>
                    <a:cubicBezTo>
                      <a:pt x="33" y="15"/>
                      <a:pt x="29" y="16"/>
                      <a:pt x="24" y="17"/>
                    </a:cubicBezTo>
                    <a:cubicBezTo>
                      <a:pt x="26" y="16"/>
                      <a:pt x="28" y="15"/>
                      <a:pt x="30" y="14"/>
                    </a:cubicBezTo>
                    <a:cubicBezTo>
                      <a:pt x="39" y="10"/>
                      <a:pt x="50" y="7"/>
                      <a:pt x="58" y="1"/>
                    </a:cubicBezTo>
                    <a:cubicBezTo>
                      <a:pt x="58" y="0"/>
                      <a:pt x="58" y="0"/>
                      <a:pt x="57" y="0"/>
                    </a:cubicBezTo>
                    <a:cubicBezTo>
                      <a:pt x="48" y="3"/>
                      <a:pt x="39" y="8"/>
                      <a:pt x="30" y="12"/>
                    </a:cubicBezTo>
                    <a:cubicBezTo>
                      <a:pt x="20" y="16"/>
                      <a:pt x="10" y="20"/>
                      <a:pt x="0" y="24"/>
                    </a:cubicBezTo>
                    <a:cubicBezTo>
                      <a:pt x="0" y="24"/>
                      <a:pt x="0" y="25"/>
                      <a:pt x="1" y="25"/>
                    </a:cubicBezTo>
                    <a:cubicBezTo>
                      <a:pt x="5" y="24"/>
                      <a:pt x="10" y="22"/>
                      <a:pt x="14" y="21"/>
                    </a:cubicBezTo>
                    <a:cubicBezTo>
                      <a:pt x="22" y="21"/>
                      <a:pt x="30" y="19"/>
                      <a:pt x="37" y="17"/>
                    </a:cubicBezTo>
                    <a:cubicBezTo>
                      <a:pt x="45" y="15"/>
                      <a:pt x="54" y="14"/>
                      <a:pt x="62" y="11"/>
                    </a:cubicBezTo>
                    <a:cubicBezTo>
                      <a:pt x="63" y="11"/>
                      <a:pt x="63" y="10"/>
                      <a:pt x="62" y="1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5" name="Freeform 104"/>
              <p:cNvSpPr>
                <a:spLocks/>
              </p:cNvSpPr>
              <p:nvPr/>
            </p:nvSpPr>
            <p:spPr bwMode="auto">
              <a:xfrm>
                <a:off x="9139238" y="4775201"/>
                <a:ext cx="187325" cy="33338"/>
              </a:xfrm>
              <a:custGeom>
                <a:avLst/>
                <a:gdLst>
                  <a:gd name="T0" fmla="*/ 71 w 72"/>
                  <a:gd name="T1" fmla="*/ 1 h 13"/>
                  <a:gd name="T2" fmla="*/ 71 w 72"/>
                  <a:gd name="T3" fmla="*/ 0 h 13"/>
                  <a:gd name="T4" fmla="*/ 36 w 72"/>
                  <a:gd name="T5" fmla="*/ 7 h 13"/>
                  <a:gd name="T6" fmla="*/ 0 w 72"/>
                  <a:gd name="T7" fmla="*/ 10 h 13"/>
                  <a:gd name="T8" fmla="*/ 1 w 72"/>
                  <a:gd name="T9" fmla="*/ 11 h 13"/>
                  <a:gd name="T10" fmla="*/ 13 w 72"/>
                  <a:gd name="T11" fmla="*/ 11 h 13"/>
                  <a:gd name="T12" fmla="*/ 40 w 72"/>
                  <a:gd name="T13" fmla="*/ 12 h 13"/>
                  <a:gd name="T14" fmla="*/ 65 w 72"/>
                  <a:gd name="T15" fmla="*/ 9 h 13"/>
                  <a:gd name="T16" fmla="*/ 65 w 72"/>
                  <a:gd name="T17" fmla="*/ 7 h 13"/>
                  <a:gd name="T18" fmla="*/ 39 w 72"/>
                  <a:gd name="T19" fmla="*/ 10 h 13"/>
                  <a:gd name="T20" fmla="*/ 34 w 72"/>
                  <a:gd name="T21" fmla="*/ 10 h 13"/>
                  <a:gd name="T22" fmla="*/ 37 w 72"/>
                  <a:gd name="T23" fmla="*/ 10 h 13"/>
                  <a:gd name="T24" fmla="*/ 71 w 72"/>
                  <a:gd name="T25"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 h="13">
                    <a:moveTo>
                      <a:pt x="71" y="1"/>
                    </a:moveTo>
                    <a:cubicBezTo>
                      <a:pt x="72" y="1"/>
                      <a:pt x="71" y="0"/>
                      <a:pt x="71" y="0"/>
                    </a:cubicBezTo>
                    <a:cubicBezTo>
                      <a:pt x="59" y="2"/>
                      <a:pt x="48" y="6"/>
                      <a:pt x="36" y="7"/>
                    </a:cubicBezTo>
                    <a:cubicBezTo>
                      <a:pt x="24" y="9"/>
                      <a:pt x="12" y="9"/>
                      <a:pt x="0" y="10"/>
                    </a:cubicBezTo>
                    <a:cubicBezTo>
                      <a:pt x="0" y="10"/>
                      <a:pt x="0" y="11"/>
                      <a:pt x="1" y="11"/>
                    </a:cubicBezTo>
                    <a:cubicBezTo>
                      <a:pt x="5" y="11"/>
                      <a:pt x="9" y="11"/>
                      <a:pt x="13" y="11"/>
                    </a:cubicBezTo>
                    <a:cubicBezTo>
                      <a:pt x="22" y="13"/>
                      <a:pt x="31" y="12"/>
                      <a:pt x="40" y="12"/>
                    </a:cubicBezTo>
                    <a:cubicBezTo>
                      <a:pt x="48" y="11"/>
                      <a:pt x="57" y="11"/>
                      <a:pt x="65" y="9"/>
                    </a:cubicBezTo>
                    <a:cubicBezTo>
                      <a:pt x="66" y="8"/>
                      <a:pt x="66" y="7"/>
                      <a:pt x="65" y="7"/>
                    </a:cubicBezTo>
                    <a:cubicBezTo>
                      <a:pt x="56" y="8"/>
                      <a:pt x="48" y="9"/>
                      <a:pt x="39" y="10"/>
                    </a:cubicBezTo>
                    <a:cubicBezTo>
                      <a:pt x="37" y="10"/>
                      <a:pt x="35" y="10"/>
                      <a:pt x="34" y="10"/>
                    </a:cubicBezTo>
                    <a:cubicBezTo>
                      <a:pt x="35" y="10"/>
                      <a:pt x="36" y="10"/>
                      <a:pt x="37" y="10"/>
                    </a:cubicBezTo>
                    <a:cubicBezTo>
                      <a:pt x="48" y="9"/>
                      <a:pt x="61" y="7"/>
                      <a:pt x="71"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6" name="Freeform 105"/>
              <p:cNvSpPr>
                <a:spLocks/>
              </p:cNvSpPr>
              <p:nvPr/>
            </p:nvSpPr>
            <p:spPr bwMode="auto">
              <a:xfrm>
                <a:off x="9139238" y="4879976"/>
                <a:ext cx="230188" cy="39688"/>
              </a:xfrm>
              <a:custGeom>
                <a:avLst/>
                <a:gdLst>
                  <a:gd name="T0" fmla="*/ 87 w 88"/>
                  <a:gd name="T1" fmla="*/ 1 h 15"/>
                  <a:gd name="T2" fmla="*/ 56 w 88"/>
                  <a:gd name="T3" fmla="*/ 2 h 15"/>
                  <a:gd name="T4" fmla="*/ 30 w 88"/>
                  <a:gd name="T5" fmla="*/ 6 h 15"/>
                  <a:gd name="T6" fmla="*/ 1 w 88"/>
                  <a:gd name="T7" fmla="*/ 0 h 15"/>
                  <a:gd name="T8" fmla="*/ 0 w 88"/>
                  <a:gd name="T9" fmla="*/ 1 h 15"/>
                  <a:gd name="T10" fmla="*/ 43 w 88"/>
                  <a:gd name="T11" fmla="*/ 10 h 15"/>
                  <a:gd name="T12" fmla="*/ 84 w 88"/>
                  <a:gd name="T13" fmla="*/ 10 h 15"/>
                  <a:gd name="T14" fmla="*/ 84 w 88"/>
                  <a:gd name="T15" fmla="*/ 9 h 15"/>
                  <a:gd name="T16" fmla="*/ 64 w 88"/>
                  <a:gd name="T17" fmla="*/ 10 h 15"/>
                  <a:gd name="T18" fmla="*/ 43 w 88"/>
                  <a:gd name="T19" fmla="*/ 8 h 15"/>
                  <a:gd name="T20" fmla="*/ 36 w 88"/>
                  <a:gd name="T21" fmla="*/ 7 h 15"/>
                  <a:gd name="T22" fmla="*/ 58 w 88"/>
                  <a:gd name="T23" fmla="*/ 5 h 15"/>
                  <a:gd name="T24" fmla="*/ 87 w 88"/>
                  <a:gd name="T25" fmla="*/ 2 h 15"/>
                  <a:gd name="T26" fmla="*/ 87 w 88"/>
                  <a:gd name="T27"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8" h="15">
                    <a:moveTo>
                      <a:pt x="87" y="1"/>
                    </a:moveTo>
                    <a:cubicBezTo>
                      <a:pt x="77" y="0"/>
                      <a:pt x="66" y="1"/>
                      <a:pt x="56" y="2"/>
                    </a:cubicBezTo>
                    <a:cubicBezTo>
                      <a:pt x="47" y="3"/>
                      <a:pt x="38" y="4"/>
                      <a:pt x="30" y="6"/>
                    </a:cubicBezTo>
                    <a:cubicBezTo>
                      <a:pt x="20" y="4"/>
                      <a:pt x="10" y="2"/>
                      <a:pt x="1" y="0"/>
                    </a:cubicBezTo>
                    <a:cubicBezTo>
                      <a:pt x="0" y="0"/>
                      <a:pt x="0" y="1"/>
                      <a:pt x="0" y="1"/>
                    </a:cubicBezTo>
                    <a:cubicBezTo>
                      <a:pt x="14" y="5"/>
                      <a:pt x="28" y="8"/>
                      <a:pt x="43" y="10"/>
                    </a:cubicBezTo>
                    <a:cubicBezTo>
                      <a:pt x="55" y="13"/>
                      <a:pt x="72" y="15"/>
                      <a:pt x="84" y="10"/>
                    </a:cubicBezTo>
                    <a:cubicBezTo>
                      <a:pt x="85" y="10"/>
                      <a:pt x="84" y="10"/>
                      <a:pt x="84" y="9"/>
                    </a:cubicBezTo>
                    <a:cubicBezTo>
                      <a:pt x="77" y="9"/>
                      <a:pt x="71" y="10"/>
                      <a:pt x="64" y="10"/>
                    </a:cubicBezTo>
                    <a:cubicBezTo>
                      <a:pt x="57" y="10"/>
                      <a:pt x="50" y="9"/>
                      <a:pt x="43" y="8"/>
                    </a:cubicBezTo>
                    <a:cubicBezTo>
                      <a:pt x="40" y="8"/>
                      <a:pt x="38" y="7"/>
                      <a:pt x="36" y="7"/>
                    </a:cubicBezTo>
                    <a:cubicBezTo>
                      <a:pt x="44" y="6"/>
                      <a:pt x="51" y="5"/>
                      <a:pt x="58" y="5"/>
                    </a:cubicBezTo>
                    <a:cubicBezTo>
                      <a:pt x="68" y="4"/>
                      <a:pt x="78" y="4"/>
                      <a:pt x="87" y="2"/>
                    </a:cubicBezTo>
                    <a:cubicBezTo>
                      <a:pt x="88" y="2"/>
                      <a:pt x="88" y="1"/>
                      <a:pt x="87"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7" name="Freeform 106"/>
              <p:cNvSpPr>
                <a:spLocks/>
              </p:cNvSpPr>
              <p:nvPr/>
            </p:nvSpPr>
            <p:spPr bwMode="auto">
              <a:xfrm>
                <a:off x="9131300" y="4903788"/>
                <a:ext cx="211138" cy="93663"/>
              </a:xfrm>
              <a:custGeom>
                <a:avLst/>
                <a:gdLst>
                  <a:gd name="T0" fmla="*/ 80 w 81"/>
                  <a:gd name="T1" fmla="*/ 29 h 36"/>
                  <a:gd name="T2" fmla="*/ 43 w 81"/>
                  <a:gd name="T3" fmla="*/ 13 h 36"/>
                  <a:gd name="T4" fmla="*/ 1 w 81"/>
                  <a:gd name="T5" fmla="*/ 0 h 36"/>
                  <a:gd name="T6" fmla="*/ 1 w 81"/>
                  <a:gd name="T7" fmla="*/ 1 h 36"/>
                  <a:gd name="T8" fmla="*/ 24 w 81"/>
                  <a:gd name="T9" fmla="*/ 9 h 36"/>
                  <a:gd name="T10" fmla="*/ 24 w 81"/>
                  <a:gd name="T11" fmla="*/ 10 h 36"/>
                  <a:gd name="T12" fmla="*/ 48 w 81"/>
                  <a:gd name="T13" fmla="*/ 25 h 36"/>
                  <a:gd name="T14" fmla="*/ 69 w 81"/>
                  <a:gd name="T15" fmla="*/ 36 h 36"/>
                  <a:gd name="T16" fmla="*/ 70 w 81"/>
                  <a:gd name="T17" fmla="*/ 34 h 36"/>
                  <a:gd name="T18" fmla="*/ 47 w 81"/>
                  <a:gd name="T19" fmla="*/ 21 h 36"/>
                  <a:gd name="T20" fmla="*/ 36 w 81"/>
                  <a:gd name="T21" fmla="*/ 13 h 36"/>
                  <a:gd name="T22" fmla="*/ 43 w 81"/>
                  <a:gd name="T23" fmla="*/ 16 h 36"/>
                  <a:gd name="T24" fmla="*/ 80 w 81"/>
                  <a:gd name="T25" fmla="*/ 30 h 36"/>
                  <a:gd name="T26" fmla="*/ 80 w 81"/>
                  <a:gd name="T27" fmla="*/ 2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36">
                    <a:moveTo>
                      <a:pt x="80" y="29"/>
                    </a:moveTo>
                    <a:cubicBezTo>
                      <a:pt x="67" y="24"/>
                      <a:pt x="56" y="18"/>
                      <a:pt x="43" y="13"/>
                    </a:cubicBezTo>
                    <a:cubicBezTo>
                      <a:pt x="29" y="9"/>
                      <a:pt x="15" y="4"/>
                      <a:pt x="1" y="0"/>
                    </a:cubicBezTo>
                    <a:cubicBezTo>
                      <a:pt x="0" y="0"/>
                      <a:pt x="0" y="1"/>
                      <a:pt x="1" y="1"/>
                    </a:cubicBezTo>
                    <a:cubicBezTo>
                      <a:pt x="8" y="4"/>
                      <a:pt x="16" y="7"/>
                      <a:pt x="24" y="9"/>
                    </a:cubicBezTo>
                    <a:cubicBezTo>
                      <a:pt x="24" y="9"/>
                      <a:pt x="24" y="9"/>
                      <a:pt x="24" y="10"/>
                    </a:cubicBezTo>
                    <a:cubicBezTo>
                      <a:pt x="32" y="14"/>
                      <a:pt x="40" y="19"/>
                      <a:pt x="48" y="25"/>
                    </a:cubicBezTo>
                    <a:cubicBezTo>
                      <a:pt x="54" y="29"/>
                      <a:pt x="61" y="35"/>
                      <a:pt x="69" y="36"/>
                    </a:cubicBezTo>
                    <a:cubicBezTo>
                      <a:pt x="70" y="36"/>
                      <a:pt x="70" y="35"/>
                      <a:pt x="70" y="34"/>
                    </a:cubicBezTo>
                    <a:cubicBezTo>
                      <a:pt x="62" y="30"/>
                      <a:pt x="54" y="26"/>
                      <a:pt x="47" y="21"/>
                    </a:cubicBezTo>
                    <a:cubicBezTo>
                      <a:pt x="43" y="18"/>
                      <a:pt x="40" y="15"/>
                      <a:pt x="36" y="13"/>
                    </a:cubicBezTo>
                    <a:cubicBezTo>
                      <a:pt x="38" y="14"/>
                      <a:pt x="41" y="15"/>
                      <a:pt x="43" y="16"/>
                    </a:cubicBezTo>
                    <a:cubicBezTo>
                      <a:pt x="55" y="20"/>
                      <a:pt x="67" y="29"/>
                      <a:pt x="80" y="30"/>
                    </a:cubicBezTo>
                    <a:cubicBezTo>
                      <a:pt x="81" y="30"/>
                      <a:pt x="81" y="29"/>
                      <a:pt x="80"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8" name="Freeform 107"/>
              <p:cNvSpPr>
                <a:spLocks/>
              </p:cNvSpPr>
              <p:nvPr/>
            </p:nvSpPr>
            <p:spPr bwMode="auto">
              <a:xfrm>
                <a:off x="9126538" y="4932363"/>
                <a:ext cx="169863" cy="114300"/>
              </a:xfrm>
              <a:custGeom>
                <a:avLst/>
                <a:gdLst>
                  <a:gd name="T0" fmla="*/ 65 w 65"/>
                  <a:gd name="T1" fmla="*/ 41 h 44"/>
                  <a:gd name="T2" fmla="*/ 50 w 65"/>
                  <a:gd name="T3" fmla="*/ 31 h 44"/>
                  <a:gd name="T4" fmla="*/ 34 w 65"/>
                  <a:gd name="T5" fmla="*/ 19 h 44"/>
                  <a:gd name="T6" fmla="*/ 1 w 65"/>
                  <a:gd name="T7" fmla="*/ 0 h 44"/>
                  <a:gd name="T8" fmla="*/ 0 w 65"/>
                  <a:gd name="T9" fmla="*/ 1 h 44"/>
                  <a:gd name="T10" fmla="*/ 19 w 65"/>
                  <a:gd name="T11" fmla="*/ 14 h 44"/>
                  <a:gd name="T12" fmla="*/ 29 w 65"/>
                  <a:gd name="T13" fmla="*/ 27 h 44"/>
                  <a:gd name="T14" fmla="*/ 47 w 65"/>
                  <a:gd name="T15" fmla="*/ 43 h 44"/>
                  <a:gd name="T16" fmla="*/ 48 w 65"/>
                  <a:gd name="T17" fmla="*/ 41 h 44"/>
                  <a:gd name="T18" fmla="*/ 34 w 65"/>
                  <a:gd name="T19" fmla="*/ 27 h 44"/>
                  <a:gd name="T20" fmla="*/ 21 w 65"/>
                  <a:gd name="T21" fmla="*/ 15 h 44"/>
                  <a:gd name="T22" fmla="*/ 32 w 65"/>
                  <a:gd name="T23" fmla="*/ 21 h 44"/>
                  <a:gd name="T24" fmla="*/ 64 w 65"/>
                  <a:gd name="T25" fmla="*/ 42 h 44"/>
                  <a:gd name="T26" fmla="*/ 65 w 65"/>
                  <a:gd name="T2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44">
                    <a:moveTo>
                      <a:pt x="65" y="41"/>
                    </a:moveTo>
                    <a:cubicBezTo>
                      <a:pt x="60" y="37"/>
                      <a:pt x="54" y="34"/>
                      <a:pt x="50" y="31"/>
                    </a:cubicBezTo>
                    <a:cubicBezTo>
                      <a:pt x="44" y="27"/>
                      <a:pt x="39" y="23"/>
                      <a:pt x="34" y="19"/>
                    </a:cubicBezTo>
                    <a:cubicBezTo>
                      <a:pt x="23" y="12"/>
                      <a:pt x="11" y="7"/>
                      <a:pt x="1" y="0"/>
                    </a:cubicBezTo>
                    <a:cubicBezTo>
                      <a:pt x="0" y="0"/>
                      <a:pt x="0" y="0"/>
                      <a:pt x="0" y="1"/>
                    </a:cubicBezTo>
                    <a:cubicBezTo>
                      <a:pt x="6" y="6"/>
                      <a:pt x="12" y="10"/>
                      <a:pt x="19" y="14"/>
                    </a:cubicBezTo>
                    <a:cubicBezTo>
                      <a:pt x="21" y="19"/>
                      <a:pt x="25" y="23"/>
                      <a:pt x="29" y="27"/>
                    </a:cubicBezTo>
                    <a:cubicBezTo>
                      <a:pt x="35" y="32"/>
                      <a:pt x="41" y="38"/>
                      <a:pt x="47" y="43"/>
                    </a:cubicBezTo>
                    <a:cubicBezTo>
                      <a:pt x="48" y="44"/>
                      <a:pt x="49" y="42"/>
                      <a:pt x="48" y="41"/>
                    </a:cubicBezTo>
                    <a:cubicBezTo>
                      <a:pt x="44" y="36"/>
                      <a:pt x="39" y="32"/>
                      <a:pt x="34" y="27"/>
                    </a:cubicBezTo>
                    <a:cubicBezTo>
                      <a:pt x="29" y="24"/>
                      <a:pt x="24" y="20"/>
                      <a:pt x="21" y="15"/>
                    </a:cubicBezTo>
                    <a:cubicBezTo>
                      <a:pt x="25" y="17"/>
                      <a:pt x="29" y="19"/>
                      <a:pt x="32" y="21"/>
                    </a:cubicBezTo>
                    <a:cubicBezTo>
                      <a:pt x="42" y="28"/>
                      <a:pt x="52" y="39"/>
                      <a:pt x="64" y="42"/>
                    </a:cubicBezTo>
                    <a:cubicBezTo>
                      <a:pt x="65" y="42"/>
                      <a:pt x="65" y="41"/>
                      <a:pt x="65" y="4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9" name="Freeform 108"/>
              <p:cNvSpPr>
                <a:spLocks/>
              </p:cNvSpPr>
              <p:nvPr/>
            </p:nvSpPr>
            <p:spPr bwMode="auto">
              <a:xfrm>
                <a:off x="8686800" y="4827588"/>
                <a:ext cx="204788" cy="49213"/>
              </a:xfrm>
              <a:custGeom>
                <a:avLst/>
                <a:gdLst>
                  <a:gd name="T0" fmla="*/ 76 w 78"/>
                  <a:gd name="T1" fmla="*/ 16 h 19"/>
                  <a:gd name="T2" fmla="*/ 0 w 78"/>
                  <a:gd name="T3" fmla="*/ 5 h 19"/>
                  <a:gd name="T4" fmla="*/ 1 w 78"/>
                  <a:gd name="T5" fmla="*/ 6 h 19"/>
                  <a:gd name="T6" fmla="*/ 75 w 78"/>
                  <a:gd name="T7" fmla="*/ 19 h 19"/>
                  <a:gd name="T8" fmla="*/ 76 w 78"/>
                  <a:gd name="T9" fmla="*/ 16 h 19"/>
                </a:gdLst>
                <a:ahLst/>
                <a:cxnLst>
                  <a:cxn ang="0">
                    <a:pos x="T0" y="T1"/>
                  </a:cxn>
                  <a:cxn ang="0">
                    <a:pos x="T2" y="T3"/>
                  </a:cxn>
                  <a:cxn ang="0">
                    <a:pos x="T4" y="T5"/>
                  </a:cxn>
                  <a:cxn ang="0">
                    <a:pos x="T6" y="T7"/>
                  </a:cxn>
                  <a:cxn ang="0">
                    <a:pos x="T8" y="T9"/>
                  </a:cxn>
                </a:cxnLst>
                <a:rect l="0" t="0" r="r" b="b"/>
                <a:pathLst>
                  <a:path w="78" h="19">
                    <a:moveTo>
                      <a:pt x="76" y="16"/>
                    </a:moveTo>
                    <a:cubicBezTo>
                      <a:pt x="52" y="8"/>
                      <a:pt x="26" y="0"/>
                      <a:pt x="0" y="5"/>
                    </a:cubicBezTo>
                    <a:cubicBezTo>
                      <a:pt x="0" y="5"/>
                      <a:pt x="0" y="6"/>
                      <a:pt x="1" y="6"/>
                    </a:cubicBezTo>
                    <a:cubicBezTo>
                      <a:pt x="27" y="4"/>
                      <a:pt x="50" y="12"/>
                      <a:pt x="75" y="19"/>
                    </a:cubicBezTo>
                    <a:cubicBezTo>
                      <a:pt x="77" y="19"/>
                      <a:pt x="78" y="17"/>
                      <a:pt x="76" y="16"/>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0" name="Freeform 109"/>
              <p:cNvSpPr>
                <a:spLocks/>
              </p:cNvSpPr>
              <p:nvPr/>
            </p:nvSpPr>
            <p:spPr bwMode="auto">
              <a:xfrm>
                <a:off x="8701088" y="4787901"/>
                <a:ext cx="212725" cy="80963"/>
              </a:xfrm>
              <a:custGeom>
                <a:avLst/>
                <a:gdLst>
                  <a:gd name="T0" fmla="*/ 80 w 82"/>
                  <a:gd name="T1" fmla="*/ 28 h 31"/>
                  <a:gd name="T2" fmla="*/ 1 w 82"/>
                  <a:gd name="T3" fmla="*/ 5 h 31"/>
                  <a:gd name="T4" fmla="*/ 1 w 82"/>
                  <a:gd name="T5" fmla="*/ 6 h 31"/>
                  <a:gd name="T6" fmla="*/ 80 w 82"/>
                  <a:gd name="T7" fmla="*/ 30 h 31"/>
                  <a:gd name="T8" fmla="*/ 80 w 82"/>
                  <a:gd name="T9" fmla="*/ 30 h 31"/>
                  <a:gd name="T10" fmla="*/ 80 w 82"/>
                  <a:gd name="T11" fmla="*/ 28 h 31"/>
                </a:gdLst>
                <a:ahLst/>
                <a:cxnLst>
                  <a:cxn ang="0">
                    <a:pos x="T0" y="T1"/>
                  </a:cxn>
                  <a:cxn ang="0">
                    <a:pos x="T2" y="T3"/>
                  </a:cxn>
                  <a:cxn ang="0">
                    <a:pos x="T4" y="T5"/>
                  </a:cxn>
                  <a:cxn ang="0">
                    <a:pos x="T6" y="T7"/>
                  </a:cxn>
                  <a:cxn ang="0">
                    <a:pos x="T8" y="T9"/>
                  </a:cxn>
                  <a:cxn ang="0">
                    <a:pos x="T10" y="T11"/>
                  </a:cxn>
                </a:cxnLst>
                <a:rect l="0" t="0" r="r" b="b"/>
                <a:pathLst>
                  <a:path w="82" h="31">
                    <a:moveTo>
                      <a:pt x="80" y="28"/>
                    </a:moveTo>
                    <a:cubicBezTo>
                      <a:pt x="54" y="21"/>
                      <a:pt x="29" y="0"/>
                      <a:pt x="1" y="5"/>
                    </a:cubicBezTo>
                    <a:cubicBezTo>
                      <a:pt x="0" y="5"/>
                      <a:pt x="0" y="6"/>
                      <a:pt x="1" y="6"/>
                    </a:cubicBezTo>
                    <a:cubicBezTo>
                      <a:pt x="31" y="2"/>
                      <a:pt x="52" y="26"/>
                      <a:pt x="80" y="30"/>
                    </a:cubicBezTo>
                    <a:cubicBezTo>
                      <a:pt x="80" y="30"/>
                      <a:pt x="80" y="30"/>
                      <a:pt x="80" y="30"/>
                    </a:cubicBezTo>
                    <a:cubicBezTo>
                      <a:pt x="81" y="31"/>
                      <a:pt x="82" y="28"/>
                      <a:pt x="80"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1" name="Freeform 110"/>
              <p:cNvSpPr>
                <a:spLocks/>
              </p:cNvSpPr>
              <p:nvPr/>
            </p:nvSpPr>
            <p:spPr bwMode="auto">
              <a:xfrm>
                <a:off x="8786813" y="4787901"/>
                <a:ext cx="73025" cy="36513"/>
              </a:xfrm>
              <a:custGeom>
                <a:avLst/>
                <a:gdLst>
                  <a:gd name="T0" fmla="*/ 26 w 28"/>
                  <a:gd name="T1" fmla="*/ 11 h 14"/>
                  <a:gd name="T2" fmla="*/ 2 w 28"/>
                  <a:gd name="T3" fmla="*/ 0 h 14"/>
                  <a:gd name="T4" fmla="*/ 1 w 28"/>
                  <a:gd name="T5" fmla="*/ 1 h 14"/>
                  <a:gd name="T6" fmla="*/ 25 w 28"/>
                  <a:gd name="T7" fmla="*/ 13 h 14"/>
                  <a:gd name="T8" fmla="*/ 26 w 28"/>
                  <a:gd name="T9" fmla="*/ 11 h 14"/>
                </a:gdLst>
                <a:ahLst/>
                <a:cxnLst>
                  <a:cxn ang="0">
                    <a:pos x="T0" y="T1"/>
                  </a:cxn>
                  <a:cxn ang="0">
                    <a:pos x="T2" y="T3"/>
                  </a:cxn>
                  <a:cxn ang="0">
                    <a:pos x="T4" y="T5"/>
                  </a:cxn>
                  <a:cxn ang="0">
                    <a:pos x="T6" y="T7"/>
                  </a:cxn>
                  <a:cxn ang="0">
                    <a:pos x="T8" y="T9"/>
                  </a:cxn>
                </a:cxnLst>
                <a:rect l="0" t="0" r="r" b="b"/>
                <a:pathLst>
                  <a:path w="28" h="14">
                    <a:moveTo>
                      <a:pt x="26" y="11"/>
                    </a:moveTo>
                    <a:cubicBezTo>
                      <a:pt x="18" y="7"/>
                      <a:pt x="10" y="3"/>
                      <a:pt x="2" y="0"/>
                    </a:cubicBezTo>
                    <a:cubicBezTo>
                      <a:pt x="1" y="0"/>
                      <a:pt x="0" y="1"/>
                      <a:pt x="1" y="1"/>
                    </a:cubicBezTo>
                    <a:cubicBezTo>
                      <a:pt x="9" y="6"/>
                      <a:pt x="17" y="9"/>
                      <a:pt x="25" y="13"/>
                    </a:cubicBezTo>
                    <a:cubicBezTo>
                      <a:pt x="27" y="14"/>
                      <a:pt x="28" y="12"/>
                      <a:pt x="26" y="1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2" name="Freeform 111"/>
              <p:cNvSpPr>
                <a:spLocks/>
              </p:cNvSpPr>
              <p:nvPr/>
            </p:nvSpPr>
            <p:spPr bwMode="auto">
              <a:xfrm>
                <a:off x="8742363" y="4735513"/>
                <a:ext cx="158750" cy="80963"/>
              </a:xfrm>
              <a:custGeom>
                <a:avLst/>
                <a:gdLst>
                  <a:gd name="T0" fmla="*/ 59 w 61"/>
                  <a:gd name="T1" fmla="*/ 27 h 31"/>
                  <a:gd name="T2" fmla="*/ 1 w 61"/>
                  <a:gd name="T3" fmla="*/ 0 h 31"/>
                  <a:gd name="T4" fmla="*/ 0 w 61"/>
                  <a:gd name="T5" fmla="*/ 1 h 31"/>
                  <a:gd name="T6" fmla="*/ 58 w 61"/>
                  <a:gd name="T7" fmla="*/ 30 h 31"/>
                  <a:gd name="T8" fmla="*/ 58 w 61"/>
                  <a:gd name="T9" fmla="*/ 30 h 31"/>
                  <a:gd name="T10" fmla="*/ 59 w 61"/>
                  <a:gd name="T11" fmla="*/ 27 h 31"/>
                </a:gdLst>
                <a:ahLst/>
                <a:cxnLst>
                  <a:cxn ang="0">
                    <a:pos x="T0" y="T1"/>
                  </a:cxn>
                  <a:cxn ang="0">
                    <a:pos x="T2" y="T3"/>
                  </a:cxn>
                  <a:cxn ang="0">
                    <a:pos x="T4" y="T5"/>
                  </a:cxn>
                  <a:cxn ang="0">
                    <a:pos x="T6" y="T7"/>
                  </a:cxn>
                  <a:cxn ang="0">
                    <a:pos x="T8" y="T9"/>
                  </a:cxn>
                  <a:cxn ang="0">
                    <a:pos x="T10" y="T11"/>
                  </a:cxn>
                </a:cxnLst>
                <a:rect l="0" t="0" r="r" b="b"/>
                <a:pathLst>
                  <a:path w="61" h="31">
                    <a:moveTo>
                      <a:pt x="59" y="27"/>
                    </a:moveTo>
                    <a:cubicBezTo>
                      <a:pt x="39" y="20"/>
                      <a:pt x="23" y="4"/>
                      <a:pt x="1" y="0"/>
                    </a:cubicBezTo>
                    <a:cubicBezTo>
                      <a:pt x="0" y="0"/>
                      <a:pt x="0" y="1"/>
                      <a:pt x="0" y="1"/>
                    </a:cubicBezTo>
                    <a:cubicBezTo>
                      <a:pt x="22" y="6"/>
                      <a:pt x="37" y="24"/>
                      <a:pt x="58" y="30"/>
                    </a:cubicBezTo>
                    <a:cubicBezTo>
                      <a:pt x="58" y="30"/>
                      <a:pt x="58" y="30"/>
                      <a:pt x="58" y="30"/>
                    </a:cubicBezTo>
                    <a:cubicBezTo>
                      <a:pt x="60" y="31"/>
                      <a:pt x="61" y="28"/>
                      <a:pt x="59" y="27"/>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3" name="Freeform 112"/>
              <p:cNvSpPr>
                <a:spLocks/>
              </p:cNvSpPr>
              <p:nvPr/>
            </p:nvSpPr>
            <p:spPr bwMode="auto">
              <a:xfrm>
                <a:off x="8778875" y="4718051"/>
                <a:ext cx="142875" cy="80963"/>
              </a:xfrm>
              <a:custGeom>
                <a:avLst/>
                <a:gdLst>
                  <a:gd name="T0" fmla="*/ 54 w 55"/>
                  <a:gd name="T1" fmla="*/ 28 h 31"/>
                  <a:gd name="T2" fmla="*/ 41 w 55"/>
                  <a:gd name="T3" fmla="*/ 21 h 31"/>
                  <a:gd name="T4" fmla="*/ 27 w 55"/>
                  <a:gd name="T5" fmla="*/ 11 h 31"/>
                  <a:gd name="T6" fmla="*/ 1 w 55"/>
                  <a:gd name="T7" fmla="*/ 0 h 31"/>
                  <a:gd name="T8" fmla="*/ 1 w 55"/>
                  <a:gd name="T9" fmla="*/ 1 h 31"/>
                  <a:gd name="T10" fmla="*/ 29 w 55"/>
                  <a:gd name="T11" fmla="*/ 16 h 31"/>
                  <a:gd name="T12" fmla="*/ 51 w 55"/>
                  <a:gd name="T13" fmla="*/ 30 h 31"/>
                  <a:gd name="T14" fmla="*/ 52 w 55"/>
                  <a:gd name="T15" fmla="*/ 31 h 31"/>
                  <a:gd name="T16" fmla="*/ 53 w 55"/>
                  <a:gd name="T17" fmla="*/ 31 h 31"/>
                  <a:gd name="T18" fmla="*/ 54 w 55"/>
                  <a:gd name="T19" fmla="*/ 31 h 31"/>
                  <a:gd name="T20" fmla="*/ 54 w 55"/>
                  <a:gd name="T21" fmla="*/ 30 h 31"/>
                  <a:gd name="T22" fmla="*/ 54 w 55"/>
                  <a:gd name="T23"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31">
                    <a:moveTo>
                      <a:pt x="54" y="28"/>
                    </a:moveTo>
                    <a:cubicBezTo>
                      <a:pt x="50" y="25"/>
                      <a:pt x="45" y="23"/>
                      <a:pt x="41" y="21"/>
                    </a:cubicBezTo>
                    <a:cubicBezTo>
                      <a:pt x="36" y="18"/>
                      <a:pt x="32" y="14"/>
                      <a:pt x="27" y="11"/>
                    </a:cubicBezTo>
                    <a:cubicBezTo>
                      <a:pt x="19" y="6"/>
                      <a:pt x="11" y="1"/>
                      <a:pt x="1" y="0"/>
                    </a:cubicBezTo>
                    <a:cubicBezTo>
                      <a:pt x="0" y="0"/>
                      <a:pt x="0" y="1"/>
                      <a:pt x="1" y="1"/>
                    </a:cubicBezTo>
                    <a:cubicBezTo>
                      <a:pt x="12" y="4"/>
                      <a:pt x="20" y="10"/>
                      <a:pt x="29" y="16"/>
                    </a:cubicBezTo>
                    <a:cubicBezTo>
                      <a:pt x="30" y="17"/>
                      <a:pt x="46" y="28"/>
                      <a:pt x="51" y="30"/>
                    </a:cubicBezTo>
                    <a:cubicBezTo>
                      <a:pt x="51" y="30"/>
                      <a:pt x="51" y="31"/>
                      <a:pt x="52" y="31"/>
                    </a:cubicBezTo>
                    <a:cubicBezTo>
                      <a:pt x="52" y="31"/>
                      <a:pt x="52" y="31"/>
                      <a:pt x="53" y="31"/>
                    </a:cubicBezTo>
                    <a:cubicBezTo>
                      <a:pt x="54" y="31"/>
                      <a:pt x="54" y="31"/>
                      <a:pt x="54" y="31"/>
                    </a:cubicBezTo>
                    <a:cubicBezTo>
                      <a:pt x="54" y="30"/>
                      <a:pt x="54" y="30"/>
                      <a:pt x="54" y="30"/>
                    </a:cubicBezTo>
                    <a:cubicBezTo>
                      <a:pt x="55" y="29"/>
                      <a:pt x="54" y="29"/>
                      <a:pt x="54"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sp>
        <p:nvSpPr>
          <p:cNvPr id="2" name="Rectangle 1"/>
          <p:cNvSpPr/>
          <p:nvPr/>
        </p:nvSpPr>
        <p:spPr>
          <a:xfrm>
            <a:off x="842157" y="2399032"/>
            <a:ext cx="4867981" cy="3410614"/>
          </a:xfrm>
          <a:prstGeom prst="rect">
            <a:avLst/>
          </a:prstGeom>
        </p:spPr>
        <p:txBody>
          <a:bodyPr wrap="square">
            <a:spAutoFit/>
          </a:bodyPr>
          <a:lstStyle/>
          <a:p>
            <a:pPr eaLnBrk="0" fontAlgn="base" hangingPunct="0">
              <a:spcBef>
                <a:spcPct val="0"/>
              </a:spcBef>
              <a:spcAft>
                <a:spcPct val="0"/>
              </a:spcAft>
            </a:pPr>
            <a:r>
              <a:rPr lang="en-US" altLang="en-US" sz="2000" b="1">
                <a:solidFill>
                  <a:schemeClr val="bg1"/>
                </a:solidFill>
                <a:cs typeface="Arial" panose="020B0604020202020204" pitchFamily="34" charset="0"/>
              </a:rPr>
              <a:t>Designated Supports</a:t>
            </a:r>
            <a:r>
              <a:rPr lang="en-US" altLang="en-US" sz="2000">
                <a:solidFill>
                  <a:schemeClr val="bg1"/>
                </a:solidFill>
                <a:cs typeface="Arial" panose="020B0604020202020204" pitchFamily="34" charset="0"/>
              </a:rPr>
              <a:t>: These are locally-approved supports for students who meet eligibility criteria.  These supports are approved by committee decision and </a:t>
            </a:r>
            <a:r>
              <a:rPr lang="en-US" altLang="en-US" sz="2000" u="sng">
                <a:solidFill>
                  <a:schemeClr val="bg1"/>
                </a:solidFill>
                <a:cs typeface="Arial" panose="020B0604020202020204" pitchFamily="34" charset="0"/>
              </a:rPr>
              <a:t>should not be given unless documented and predetermined by appropriate decision-making committee</a:t>
            </a:r>
            <a:r>
              <a:rPr lang="en-US" altLang="en-US" sz="2000">
                <a:solidFill>
                  <a:schemeClr val="bg1"/>
                </a:solidFill>
                <a:cs typeface="Arial" panose="020B0604020202020204" pitchFamily="34" charset="0"/>
              </a:rPr>
              <a:t>. ACPs do not include all state approved designated supports that are specific for online testing and STAAR.</a:t>
            </a:r>
          </a:p>
          <a:p>
            <a:pPr marL="0" marR="0" indent="0" algn="just">
              <a:lnSpc>
                <a:spcPct val="150000"/>
              </a:lnSpc>
              <a:spcBef>
                <a:spcPts val="0"/>
              </a:spcBef>
              <a:spcAft>
                <a:spcPts val="0"/>
              </a:spcAft>
              <a:buNone/>
              <a:tabLst>
                <a:tab pos="718820" algn="l"/>
              </a:tabLst>
            </a:pPr>
            <a:endParaRPr lang="en-US" sz="1200">
              <a:solidFill>
                <a:srgbClr val="F8F8F8"/>
              </a:solidFill>
              <a:effectLst/>
              <a:ea typeface="Roboto" panose="02000000000000000000" pitchFamily="2" charset="0"/>
            </a:endParaRPr>
          </a:p>
        </p:txBody>
      </p:sp>
      <p:grpSp>
        <p:nvGrpSpPr>
          <p:cNvPr id="6" name="Group 5"/>
          <p:cNvGrpSpPr/>
          <p:nvPr/>
        </p:nvGrpSpPr>
        <p:grpSpPr>
          <a:xfrm>
            <a:off x="11522880" y="5809646"/>
            <a:ext cx="588963" cy="814388"/>
            <a:chOff x="5597525" y="5522913"/>
            <a:chExt cx="588963" cy="814388"/>
          </a:xfrm>
        </p:grpSpPr>
        <p:sp>
          <p:nvSpPr>
            <p:cNvPr id="7" name="Freeform 188"/>
            <p:cNvSpPr>
              <a:spLocks noEditPoints="1"/>
            </p:cNvSpPr>
            <p:nvPr/>
          </p:nvSpPr>
          <p:spPr bwMode="auto">
            <a:xfrm>
              <a:off x="5865813" y="5711826"/>
              <a:ext cx="320675" cy="280988"/>
            </a:xfrm>
            <a:custGeom>
              <a:avLst/>
              <a:gdLst>
                <a:gd name="T0" fmla="*/ 94 w 122"/>
                <a:gd name="T1" fmla="*/ 90 h 107"/>
                <a:gd name="T2" fmla="*/ 102 w 122"/>
                <a:gd name="T3" fmla="*/ 23 h 107"/>
                <a:gd name="T4" fmla="*/ 101 w 122"/>
                <a:gd name="T5" fmla="*/ 21 h 107"/>
                <a:gd name="T6" fmla="*/ 69 w 122"/>
                <a:gd name="T7" fmla="*/ 2 h 107"/>
                <a:gd name="T8" fmla="*/ 31 w 122"/>
                <a:gd name="T9" fmla="*/ 14 h 107"/>
                <a:gd name="T10" fmla="*/ 19 w 122"/>
                <a:gd name="T11" fmla="*/ 84 h 107"/>
                <a:gd name="T12" fmla="*/ 55 w 122"/>
                <a:gd name="T13" fmla="*/ 105 h 107"/>
                <a:gd name="T14" fmla="*/ 94 w 122"/>
                <a:gd name="T15" fmla="*/ 90 h 107"/>
                <a:gd name="T16" fmla="*/ 66 w 122"/>
                <a:gd name="T17" fmla="*/ 16 h 107"/>
                <a:gd name="T18" fmla="*/ 72 w 122"/>
                <a:gd name="T19" fmla="*/ 16 h 107"/>
                <a:gd name="T20" fmla="*/ 52 w 122"/>
                <a:gd name="T21" fmla="*/ 26 h 107"/>
                <a:gd name="T22" fmla="*/ 30 w 122"/>
                <a:gd name="T23" fmla="*/ 46 h 107"/>
                <a:gd name="T24" fmla="*/ 36 w 122"/>
                <a:gd name="T25" fmla="*/ 34 h 107"/>
                <a:gd name="T26" fmla="*/ 66 w 122"/>
                <a:gd name="T27" fmla="*/ 1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2" h="107">
                  <a:moveTo>
                    <a:pt x="94" y="90"/>
                  </a:moveTo>
                  <a:cubicBezTo>
                    <a:pt x="112" y="75"/>
                    <a:pt x="122" y="40"/>
                    <a:pt x="102" y="23"/>
                  </a:cubicBezTo>
                  <a:cubicBezTo>
                    <a:pt x="102" y="22"/>
                    <a:pt x="101" y="21"/>
                    <a:pt x="101" y="21"/>
                  </a:cubicBezTo>
                  <a:cubicBezTo>
                    <a:pt x="92" y="13"/>
                    <a:pt x="82" y="4"/>
                    <a:pt x="69" y="2"/>
                  </a:cubicBezTo>
                  <a:cubicBezTo>
                    <a:pt x="56" y="0"/>
                    <a:pt x="42" y="6"/>
                    <a:pt x="31" y="14"/>
                  </a:cubicBezTo>
                  <a:cubicBezTo>
                    <a:pt x="9" y="31"/>
                    <a:pt x="0" y="61"/>
                    <a:pt x="19" y="84"/>
                  </a:cubicBezTo>
                  <a:cubicBezTo>
                    <a:pt x="28" y="94"/>
                    <a:pt x="41" y="103"/>
                    <a:pt x="55" y="105"/>
                  </a:cubicBezTo>
                  <a:cubicBezTo>
                    <a:pt x="69" y="107"/>
                    <a:pt x="84" y="100"/>
                    <a:pt x="94" y="90"/>
                  </a:cubicBezTo>
                  <a:close/>
                  <a:moveTo>
                    <a:pt x="66" y="16"/>
                  </a:moveTo>
                  <a:cubicBezTo>
                    <a:pt x="68" y="16"/>
                    <a:pt x="70" y="16"/>
                    <a:pt x="72" y="16"/>
                  </a:cubicBezTo>
                  <a:cubicBezTo>
                    <a:pt x="65" y="18"/>
                    <a:pt x="58" y="22"/>
                    <a:pt x="52" y="26"/>
                  </a:cubicBezTo>
                  <a:cubicBezTo>
                    <a:pt x="43" y="31"/>
                    <a:pt x="36" y="38"/>
                    <a:pt x="30" y="46"/>
                  </a:cubicBezTo>
                  <a:cubicBezTo>
                    <a:pt x="31" y="42"/>
                    <a:pt x="33" y="38"/>
                    <a:pt x="36" y="34"/>
                  </a:cubicBezTo>
                  <a:cubicBezTo>
                    <a:pt x="43" y="26"/>
                    <a:pt x="55" y="16"/>
                    <a:pt x="66" y="16"/>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190"/>
            <p:cNvSpPr>
              <a:spLocks noEditPoints="1"/>
            </p:cNvSpPr>
            <p:nvPr/>
          </p:nvSpPr>
          <p:spPr bwMode="auto">
            <a:xfrm>
              <a:off x="5597525" y="5522913"/>
              <a:ext cx="257175" cy="285750"/>
            </a:xfrm>
            <a:custGeom>
              <a:avLst/>
              <a:gdLst>
                <a:gd name="T0" fmla="*/ 96 w 98"/>
                <a:gd name="T1" fmla="*/ 64 h 109"/>
                <a:gd name="T2" fmla="*/ 90 w 98"/>
                <a:gd name="T3" fmla="*/ 31 h 109"/>
                <a:gd name="T4" fmla="*/ 26 w 98"/>
                <a:gd name="T5" fmla="*/ 10 h 109"/>
                <a:gd name="T6" fmla="*/ 0 w 98"/>
                <a:gd name="T7" fmla="*/ 49 h 109"/>
                <a:gd name="T8" fmla="*/ 21 w 98"/>
                <a:gd name="T9" fmla="*/ 92 h 109"/>
                <a:gd name="T10" fmla="*/ 64 w 98"/>
                <a:gd name="T11" fmla="*/ 101 h 109"/>
                <a:gd name="T12" fmla="*/ 96 w 98"/>
                <a:gd name="T13" fmla="*/ 64 h 109"/>
                <a:gd name="T14" fmla="*/ 29 w 98"/>
                <a:gd name="T15" fmla="*/ 31 h 109"/>
                <a:gd name="T16" fmla="*/ 57 w 98"/>
                <a:gd name="T17" fmla="*/ 24 h 109"/>
                <a:gd name="T18" fmla="*/ 35 w 98"/>
                <a:gd name="T19" fmla="*/ 39 h 109"/>
                <a:gd name="T20" fmla="*/ 24 w 98"/>
                <a:gd name="T21" fmla="*/ 58 h 109"/>
                <a:gd name="T22" fmla="*/ 29 w 98"/>
                <a:gd name="T23" fmla="*/ 3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8" h="109">
                  <a:moveTo>
                    <a:pt x="96" y="64"/>
                  </a:moveTo>
                  <a:cubicBezTo>
                    <a:pt x="98" y="53"/>
                    <a:pt x="97" y="40"/>
                    <a:pt x="90" y="31"/>
                  </a:cubicBezTo>
                  <a:cubicBezTo>
                    <a:pt x="81" y="9"/>
                    <a:pt x="48" y="0"/>
                    <a:pt x="26" y="10"/>
                  </a:cubicBezTo>
                  <a:cubicBezTo>
                    <a:pt x="11" y="17"/>
                    <a:pt x="0" y="32"/>
                    <a:pt x="0" y="49"/>
                  </a:cubicBezTo>
                  <a:cubicBezTo>
                    <a:pt x="0" y="66"/>
                    <a:pt x="10" y="81"/>
                    <a:pt x="21" y="92"/>
                  </a:cubicBezTo>
                  <a:cubicBezTo>
                    <a:pt x="33" y="104"/>
                    <a:pt x="49" y="109"/>
                    <a:pt x="64" y="101"/>
                  </a:cubicBezTo>
                  <a:cubicBezTo>
                    <a:pt x="79" y="93"/>
                    <a:pt x="92" y="80"/>
                    <a:pt x="96" y="64"/>
                  </a:cubicBezTo>
                  <a:close/>
                  <a:moveTo>
                    <a:pt x="29" y="31"/>
                  </a:moveTo>
                  <a:cubicBezTo>
                    <a:pt x="37" y="23"/>
                    <a:pt x="47" y="21"/>
                    <a:pt x="57" y="24"/>
                  </a:cubicBezTo>
                  <a:cubicBezTo>
                    <a:pt x="48" y="27"/>
                    <a:pt x="41" y="33"/>
                    <a:pt x="35" y="39"/>
                  </a:cubicBezTo>
                  <a:cubicBezTo>
                    <a:pt x="30" y="44"/>
                    <a:pt x="25" y="51"/>
                    <a:pt x="24" y="58"/>
                  </a:cubicBezTo>
                  <a:cubicBezTo>
                    <a:pt x="20" y="49"/>
                    <a:pt x="21" y="39"/>
                    <a:pt x="29" y="31"/>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191"/>
            <p:cNvSpPr>
              <a:spLocks/>
            </p:cNvSpPr>
            <p:nvPr/>
          </p:nvSpPr>
          <p:spPr bwMode="auto">
            <a:xfrm>
              <a:off x="5605463" y="5759451"/>
              <a:ext cx="436563" cy="577850"/>
            </a:xfrm>
            <a:custGeom>
              <a:avLst/>
              <a:gdLst>
                <a:gd name="T0" fmla="*/ 162 w 166"/>
                <a:gd name="T1" fmla="*/ 96 h 221"/>
                <a:gd name="T2" fmla="*/ 78 w 166"/>
                <a:gd name="T3" fmla="*/ 178 h 221"/>
                <a:gd name="T4" fmla="*/ 79 w 166"/>
                <a:gd name="T5" fmla="*/ 171 h 221"/>
                <a:gd name="T6" fmla="*/ 82 w 166"/>
                <a:gd name="T7" fmla="*/ 138 h 221"/>
                <a:gd name="T8" fmla="*/ 84 w 166"/>
                <a:gd name="T9" fmla="*/ 136 h 221"/>
                <a:gd name="T10" fmla="*/ 115 w 166"/>
                <a:gd name="T11" fmla="*/ 85 h 221"/>
                <a:gd name="T12" fmla="*/ 118 w 166"/>
                <a:gd name="T13" fmla="*/ 85 h 221"/>
                <a:gd name="T14" fmla="*/ 131 w 166"/>
                <a:gd name="T15" fmla="*/ 75 h 221"/>
                <a:gd name="T16" fmla="*/ 124 w 166"/>
                <a:gd name="T17" fmla="*/ 57 h 221"/>
                <a:gd name="T18" fmla="*/ 118 w 166"/>
                <a:gd name="T19" fmla="*/ 58 h 221"/>
                <a:gd name="T20" fmla="*/ 117 w 166"/>
                <a:gd name="T21" fmla="*/ 60 h 221"/>
                <a:gd name="T22" fmla="*/ 116 w 166"/>
                <a:gd name="T23" fmla="*/ 61 h 221"/>
                <a:gd name="T24" fmla="*/ 108 w 166"/>
                <a:gd name="T25" fmla="*/ 79 h 221"/>
                <a:gd name="T26" fmla="*/ 108 w 166"/>
                <a:gd name="T27" fmla="*/ 81 h 221"/>
                <a:gd name="T28" fmla="*/ 95 w 166"/>
                <a:gd name="T29" fmla="*/ 99 h 221"/>
                <a:gd name="T30" fmla="*/ 82 w 166"/>
                <a:gd name="T31" fmla="*/ 123 h 221"/>
                <a:gd name="T32" fmla="*/ 82 w 166"/>
                <a:gd name="T33" fmla="*/ 120 h 221"/>
                <a:gd name="T34" fmla="*/ 76 w 166"/>
                <a:gd name="T35" fmla="*/ 69 h 221"/>
                <a:gd name="T36" fmla="*/ 66 w 166"/>
                <a:gd name="T37" fmla="*/ 29 h 221"/>
                <a:gd name="T38" fmla="*/ 67 w 166"/>
                <a:gd name="T39" fmla="*/ 28 h 221"/>
                <a:gd name="T40" fmla="*/ 71 w 166"/>
                <a:gd name="T41" fmla="*/ 3 h 221"/>
                <a:gd name="T42" fmla="*/ 66 w 166"/>
                <a:gd name="T43" fmla="*/ 1 h 221"/>
                <a:gd name="T44" fmla="*/ 54 w 166"/>
                <a:gd name="T45" fmla="*/ 6 h 221"/>
                <a:gd name="T46" fmla="*/ 52 w 166"/>
                <a:gd name="T47" fmla="*/ 9 h 221"/>
                <a:gd name="T48" fmla="*/ 51 w 166"/>
                <a:gd name="T49" fmla="*/ 12 h 221"/>
                <a:gd name="T50" fmla="*/ 54 w 166"/>
                <a:gd name="T51" fmla="*/ 21 h 221"/>
                <a:gd name="T52" fmla="*/ 57 w 166"/>
                <a:gd name="T53" fmla="*/ 28 h 221"/>
                <a:gd name="T54" fmla="*/ 60 w 166"/>
                <a:gd name="T55" fmla="*/ 30 h 221"/>
                <a:gd name="T56" fmla="*/ 70 w 166"/>
                <a:gd name="T57" fmla="*/ 73 h 221"/>
                <a:gd name="T58" fmla="*/ 75 w 166"/>
                <a:gd name="T59" fmla="*/ 120 h 221"/>
                <a:gd name="T60" fmla="*/ 73 w 166"/>
                <a:gd name="T61" fmla="*/ 169 h 221"/>
                <a:gd name="T62" fmla="*/ 70 w 166"/>
                <a:gd name="T63" fmla="*/ 187 h 221"/>
                <a:gd name="T64" fmla="*/ 11 w 166"/>
                <a:gd name="T65" fmla="*/ 51 h 221"/>
                <a:gd name="T66" fmla="*/ 2 w 166"/>
                <a:gd name="T67" fmla="*/ 40 h 221"/>
                <a:gd name="T68" fmla="*/ 12 w 166"/>
                <a:gd name="T69" fmla="*/ 126 h 221"/>
                <a:gd name="T70" fmla="*/ 63 w 166"/>
                <a:gd name="T71" fmla="*/ 205 h 221"/>
                <a:gd name="T72" fmla="*/ 65 w 166"/>
                <a:gd name="T73" fmla="*/ 206 h 221"/>
                <a:gd name="T74" fmla="*/ 65 w 166"/>
                <a:gd name="T75" fmla="*/ 206 h 221"/>
                <a:gd name="T76" fmla="*/ 66 w 166"/>
                <a:gd name="T77" fmla="*/ 209 h 221"/>
                <a:gd name="T78" fmla="*/ 64 w 166"/>
                <a:gd name="T79" fmla="*/ 218 h 221"/>
                <a:gd name="T80" fmla="*/ 68 w 166"/>
                <a:gd name="T81" fmla="*/ 219 h 221"/>
                <a:gd name="T82" fmla="*/ 72 w 166"/>
                <a:gd name="T83" fmla="*/ 208 h 221"/>
                <a:gd name="T84" fmla="*/ 135 w 166"/>
                <a:gd name="T85" fmla="*/ 164 h 221"/>
                <a:gd name="T86" fmla="*/ 162 w 166"/>
                <a:gd name="T87" fmla="*/ 96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6" h="221">
                  <a:moveTo>
                    <a:pt x="162" y="96"/>
                  </a:moveTo>
                  <a:cubicBezTo>
                    <a:pt x="161" y="94"/>
                    <a:pt x="97" y="144"/>
                    <a:pt x="78" y="178"/>
                  </a:cubicBezTo>
                  <a:cubicBezTo>
                    <a:pt x="79" y="176"/>
                    <a:pt x="79" y="173"/>
                    <a:pt x="79" y="171"/>
                  </a:cubicBezTo>
                  <a:cubicBezTo>
                    <a:pt x="81" y="160"/>
                    <a:pt x="81" y="149"/>
                    <a:pt x="82" y="138"/>
                  </a:cubicBezTo>
                  <a:cubicBezTo>
                    <a:pt x="83" y="138"/>
                    <a:pt x="83" y="137"/>
                    <a:pt x="84" y="136"/>
                  </a:cubicBezTo>
                  <a:cubicBezTo>
                    <a:pt x="92" y="119"/>
                    <a:pt x="102" y="100"/>
                    <a:pt x="115" y="85"/>
                  </a:cubicBezTo>
                  <a:cubicBezTo>
                    <a:pt x="116" y="85"/>
                    <a:pt x="117" y="85"/>
                    <a:pt x="118" y="85"/>
                  </a:cubicBezTo>
                  <a:cubicBezTo>
                    <a:pt x="123" y="85"/>
                    <a:pt x="129" y="79"/>
                    <a:pt x="131" y="75"/>
                  </a:cubicBezTo>
                  <a:cubicBezTo>
                    <a:pt x="133" y="69"/>
                    <a:pt x="127" y="62"/>
                    <a:pt x="124" y="57"/>
                  </a:cubicBezTo>
                  <a:cubicBezTo>
                    <a:pt x="122" y="55"/>
                    <a:pt x="119" y="56"/>
                    <a:pt x="118" y="58"/>
                  </a:cubicBezTo>
                  <a:cubicBezTo>
                    <a:pt x="118" y="59"/>
                    <a:pt x="117" y="60"/>
                    <a:pt x="117" y="60"/>
                  </a:cubicBezTo>
                  <a:cubicBezTo>
                    <a:pt x="117" y="60"/>
                    <a:pt x="116" y="61"/>
                    <a:pt x="116" y="61"/>
                  </a:cubicBezTo>
                  <a:cubicBezTo>
                    <a:pt x="112" y="65"/>
                    <a:pt x="106" y="72"/>
                    <a:pt x="108" y="79"/>
                  </a:cubicBezTo>
                  <a:cubicBezTo>
                    <a:pt x="108" y="80"/>
                    <a:pt x="108" y="80"/>
                    <a:pt x="108" y="81"/>
                  </a:cubicBezTo>
                  <a:cubicBezTo>
                    <a:pt x="104" y="87"/>
                    <a:pt x="99" y="93"/>
                    <a:pt x="95" y="99"/>
                  </a:cubicBezTo>
                  <a:cubicBezTo>
                    <a:pt x="91" y="106"/>
                    <a:pt x="86" y="114"/>
                    <a:pt x="82" y="123"/>
                  </a:cubicBezTo>
                  <a:cubicBezTo>
                    <a:pt x="82" y="122"/>
                    <a:pt x="82" y="121"/>
                    <a:pt x="82" y="120"/>
                  </a:cubicBezTo>
                  <a:cubicBezTo>
                    <a:pt x="81" y="103"/>
                    <a:pt x="80" y="86"/>
                    <a:pt x="76" y="69"/>
                  </a:cubicBezTo>
                  <a:cubicBezTo>
                    <a:pt x="74" y="56"/>
                    <a:pt x="71" y="42"/>
                    <a:pt x="66" y="29"/>
                  </a:cubicBezTo>
                  <a:cubicBezTo>
                    <a:pt x="66" y="29"/>
                    <a:pt x="67" y="29"/>
                    <a:pt x="67" y="28"/>
                  </a:cubicBezTo>
                  <a:cubicBezTo>
                    <a:pt x="73" y="22"/>
                    <a:pt x="73" y="10"/>
                    <a:pt x="71" y="3"/>
                  </a:cubicBezTo>
                  <a:cubicBezTo>
                    <a:pt x="71" y="1"/>
                    <a:pt x="68" y="0"/>
                    <a:pt x="66" y="1"/>
                  </a:cubicBezTo>
                  <a:cubicBezTo>
                    <a:pt x="62" y="2"/>
                    <a:pt x="58" y="4"/>
                    <a:pt x="54" y="6"/>
                  </a:cubicBezTo>
                  <a:cubicBezTo>
                    <a:pt x="53" y="6"/>
                    <a:pt x="52" y="7"/>
                    <a:pt x="52" y="9"/>
                  </a:cubicBezTo>
                  <a:cubicBezTo>
                    <a:pt x="51" y="9"/>
                    <a:pt x="50" y="11"/>
                    <a:pt x="51" y="12"/>
                  </a:cubicBezTo>
                  <a:cubicBezTo>
                    <a:pt x="52" y="15"/>
                    <a:pt x="53" y="18"/>
                    <a:pt x="54" y="21"/>
                  </a:cubicBezTo>
                  <a:cubicBezTo>
                    <a:pt x="55" y="23"/>
                    <a:pt x="56" y="26"/>
                    <a:pt x="57" y="28"/>
                  </a:cubicBezTo>
                  <a:cubicBezTo>
                    <a:pt x="58" y="29"/>
                    <a:pt x="59" y="30"/>
                    <a:pt x="60" y="30"/>
                  </a:cubicBezTo>
                  <a:cubicBezTo>
                    <a:pt x="63" y="44"/>
                    <a:pt x="68" y="58"/>
                    <a:pt x="70" y="73"/>
                  </a:cubicBezTo>
                  <a:cubicBezTo>
                    <a:pt x="73" y="88"/>
                    <a:pt x="75" y="104"/>
                    <a:pt x="75" y="120"/>
                  </a:cubicBezTo>
                  <a:cubicBezTo>
                    <a:pt x="76" y="136"/>
                    <a:pt x="75" y="152"/>
                    <a:pt x="73" y="169"/>
                  </a:cubicBezTo>
                  <a:cubicBezTo>
                    <a:pt x="72" y="175"/>
                    <a:pt x="71" y="181"/>
                    <a:pt x="70" y="187"/>
                  </a:cubicBezTo>
                  <a:cubicBezTo>
                    <a:pt x="62" y="138"/>
                    <a:pt x="42" y="90"/>
                    <a:pt x="11" y="51"/>
                  </a:cubicBezTo>
                  <a:cubicBezTo>
                    <a:pt x="11" y="51"/>
                    <a:pt x="4" y="43"/>
                    <a:pt x="2" y="40"/>
                  </a:cubicBezTo>
                  <a:cubicBezTo>
                    <a:pt x="0" y="37"/>
                    <a:pt x="4" y="103"/>
                    <a:pt x="12" y="126"/>
                  </a:cubicBezTo>
                  <a:cubicBezTo>
                    <a:pt x="23" y="154"/>
                    <a:pt x="40" y="185"/>
                    <a:pt x="63" y="205"/>
                  </a:cubicBezTo>
                  <a:cubicBezTo>
                    <a:pt x="63" y="206"/>
                    <a:pt x="64" y="206"/>
                    <a:pt x="65" y="206"/>
                  </a:cubicBezTo>
                  <a:cubicBezTo>
                    <a:pt x="65" y="206"/>
                    <a:pt x="65" y="206"/>
                    <a:pt x="65" y="206"/>
                  </a:cubicBezTo>
                  <a:cubicBezTo>
                    <a:pt x="64" y="207"/>
                    <a:pt x="65" y="208"/>
                    <a:pt x="66" y="209"/>
                  </a:cubicBezTo>
                  <a:cubicBezTo>
                    <a:pt x="65" y="212"/>
                    <a:pt x="65" y="215"/>
                    <a:pt x="64" y="218"/>
                  </a:cubicBezTo>
                  <a:cubicBezTo>
                    <a:pt x="64" y="220"/>
                    <a:pt x="67" y="221"/>
                    <a:pt x="68" y="219"/>
                  </a:cubicBezTo>
                  <a:cubicBezTo>
                    <a:pt x="69" y="215"/>
                    <a:pt x="71" y="212"/>
                    <a:pt x="72" y="208"/>
                  </a:cubicBezTo>
                  <a:cubicBezTo>
                    <a:pt x="97" y="200"/>
                    <a:pt x="120" y="185"/>
                    <a:pt x="135" y="164"/>
                  </a:cubicBezTo>
                  <a:cubicBezTo>
                    <a:pt x="149" y="145"/>
                    <a:pt x="166" y="121"/>
                    <a:pt x="162" y="96"/>
                  </a:cubicBezTo>
                  <a:close/>
                </a:path>
              </a:pathLst>
            </a:custGeom>
            <a:solidFill>
              <a:schemeClr val="accent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192"/>
            <p:cNvSpPr>
              <a:spLocks/>
            </p:cNvSpPr>
            <p:nvPr/>
          </p:nvSpPr>
          <p:spPr bwMode="auto">
            <a:xfrm>
              <a:off x="5626100" y="5562601"/>
              <a:ext cx="123825" cy="144463"/>
            </a:xfrm>
            <a:custGeom>
              <a:avLst/>
              <a:gdLst>
                <a:gd name="T0" fmla="*/ 26 w 47"/>
                <a:gd name="T1" fmla="*/ 48 h 55"/>
                <a:gd name="T2" fmla="*/ 23 w 47"/>
                <a:gd name="T3" fmla="*/ 44 h 55"/>
                <a:gd name="T4" fmla="*/ 33 w 47"/>
                <a:gd name="T5" fmla="*/ 36 h 55"/>
                <a:gd name="T6" fmla="*/ 39 w 47"/>
                <a:gd name="T7" fmla="*/ 26 h 55"/>
                <a:gd name="T8" fmla="*/ 42 w 47"/>
                <a:gd name="T9" fmla="*/ 16 h 55"/>
                <a:gd name="T10" fmla="*/ 45 w 47"/>
                <a:gd name="T11" fmla="*/ 14 h 55"/>
                <a:gd name="T12" fmla="*/ 46 w 47"/>
                <a:gd name="T13" fmla="*/ 11 h 55"/>
                <a:gd name="T14" fmla="*/ 40 w 47"/>
                <a:gd name="T15" fmla="*/ 7 h 55"/>
                <a:gd name="T16" fmla="*/ 12 w 47"/>
                <a:gd name="T17" fmla="*/ 18 h 55"/>
                <a:gd name="T18" fmla="*/ 7 w 47"/>
                <a:gd name="T19" fmla="*/ 45 h 55"/>
                <a:gd name="T20" fmla="*/ 13 w 47"/>
                <a:gd name="T21" fmla="*/ 49 h 55"/>
                <a:gd name="T22" fmla="*/ 26 w 47"/>
                <a:gd name="T23" fmla="*/ 4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 h="55">
                  <a:moveTo>
                    <a:pt x="26" y="48"/>
                  </a:moveTo>
                  <a:cubicBezTo>
                    <a:pt x="27" y="46"/>
                    <a:pt x="25" y="44"/>
                    <a:pt x="23" y="44"/>
                  </a:cubicBezTo>
                  <a:cubicBezTo>
                    <a:pt x="27" y="42"/>
                    <a:pt x="30" y="38"/>
                    <a:pt x="33" y="36"/>
                  </a:cubicBezTo>
                  <a:cubicBezTo>
                    <a:pt x="36" y="33"/>
                    <a:pt x="38" y="30"/>
                    <a:pt x="39" y="26"/>
                  </a:cubicBezTo>
                  <a:cubicBezTo>
                    <a:pt x="41" y="23"/>
                    <a:pt x="42" y="19"/>
                    <a:pt x="42" y="16"/>
                  </a:cubicBezTo>
                  <a:cubicBezTo>
                    <a:pt x="43" y="15"/>
                    <a:pt x="44" y="15"/>
                    <a:pt x="45" y="14"/>
                  </a:cubicBezTo>
                  <a:cubicBezTo>
                    <a:pt x="47" y="13"/>
                    <a:pt x="46" y="12"/>
                    <a:pt x="46" y="11"/>
                  </a:cubicBezTo>
                  <a:cubicBezTo>
                    <a:pt x="44" y="9"/>
                    <a:pt x="42" y="7"/>
                    <a:pt x="40" y="7"/>
                  </a:cubicBezTo>
                  <a:cubicBezTo>
                    <a:pt x="33" y="0"/>
                    <a:pt x="17" y="13"/>
                    <a:pt x="12" y="18"/>
                  </a:cubicBezTo>
                  <a:cubicBezTo>
                    <a:pt x="8" y="24"/>
                    <a:pt x="0" y="40"/>
                    <a:pt x="7" y="45"/>
                  </a:cubicBezTo>
                  <a:cubicBezTo>
                    <a:pt x="8" y="49"/>
                    <a:pt x="10" y="50"/>
                    <a:pt x="13" y="49"/>
                  </a:cubicBezTo>
                  <a:cubicBezTo>
                    <a:pt x="16" y="54"/>
                    <a:pt x="23" y="55"/>
                    <a:pt x="26" y="48"/>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Freeform 193"/>
            <p:cNvSpPr>
              <a:spLocks noEditPoints="1"/>
            </p:cNvSpPr>
            <p:nvPr/>
          </p:nvSpPr>
          <p:spPr bwMode="auto">
            <a:xfrm>
              <a:off x="5938838" y="5743576"/>
              <a:ext cx="134938" cy="117475"/>
            </a:xfrm>
            <a:custGeom>
              <a:avLst/>
              <a:gdLst>
                <a:gd name="T0" fmla="*/ 39 w 51"/>
                <a:gd name="T1" fmla="*/ 8 h 45"/>
                <a:gd name="T2" fmla="*/ 39 w 51"/>
                <a:gd name="T3" fmla="*/ 8 h 45"/>
                <a:gd name="T4" fmla="*/ 47 w 51"/>
                <a:gd name="T5" fmla="*/ 11 h 45"/>
                <a:gd name="T6" fmla="*/ 50 w 51"/>
                <a:gd name="T7" fmla="*/ 8 h 45"/>
                <a:gd name="T8" fmla="*/ 29 w 51"/>
                <a:gd name="T9" fmla="*/ 6 h 45"/>
                <a:gd name="T10" fmla="*/ 16 w 51"/>
                <a:gd name="T11" fmla="*/ 12 h 45"/>
                <a:gd name="T12" fmla="*/ 2 w 51"/>
                <a:gd name="T13" fmla="*/ 29 h 45"/>
                <a:gd name="T14" fmla="*/ 13 w 51"/>
                <a:gd name="T15" fmla="*/ 40 h 45"/>
                <a:gd name="T16" fmla="*/ 39 w 51"/>
                <a:gd name="T17" fmla="*/ 8 h 45"/>
                <a:gd name="T18" fmla="*/ 10 w 51"/>
                <a:gd name="T19" fmla="*/ 33 h 45"/>
                <a:gd name="T20" fmla="*/ 10 w 51"/>
                <a:gd name="T21" fmla="*/ 32 h 45"/>
                <a:gd name="T22" fmla="*/ 29 w 51"/>
                <a:gd name="T23" fmla="*/ 13 h 45"/>
                <a:gd name="T24" fmla="*/ 19 w 51"/>
                <a:gd name="T25" fmla="*/ 26 h 45"/>
                <a:gd name="T26" fmla="*/ 10 w 51"/>
                <a:gd name="T27" fmla="*/ 3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 h="45">
                  <a:moveTo>
                    <a:pt x="39" y="8"/>
                  </a:moveTo>
                  <a:cubicBezTo>
                    <a:pt x="39" y="8"/>
                    <a:pt x="39" y="8"/>
                    <a:pt x="39" y="8"/>
                  </a:cubicBezTo>
                  <a:cubicBezTo>
                    <a:pt x="42" y="8"/>
                    <a:pt x="45" y="9"/>
                    <a:pt x="47" y="11"/>
                  </a:cubicBezTo>
                  <a:cubicBezTo>
                    <a:pt x="48" y="13"/>
                    <a:pt x="51" y="10"/>
                    <a:pt x="50" y="8"/>
                  </a:cubicBezTo>
                  <a:cubicBezTo>
                    <a:pt x="46" y="0"/>
                    <a:pt x="36" y="3"/>
                    <a:pt x="29" y="6"/>
                  </a:cubicBezTo>
                  <a:cubicBezTo>
                    <a:pt x="24" y="7"/>
                    <a:pt x="20" y="9"/>
                    <a:pt x="16" y="12"/>
                  </a:cubicBezTo>
                  <a:cubicBezTo>
                    <a:pt x="10" y="16"/>
                    <a:pt x="5" y="22"/>
                    <a:pt x="2" y="29"/>
                  </a:cubicBezTo>
                  <a:cubicBezTo>
                    <a:pt x="0" y="38"/>
                    <a:pt x="4" y="45"/>
                    <a:pt x="13" y="40"/>
                  </a:cubicBezTo>
                  <a:cubicBezTo>
                    <a:pt x="25" y="33"/>
                    <a:pt x="34" y="21"/>
                    <a:pt x="39" y="8"/>
                  </a:cubicBezTo>
                  <a:close/>
                  <a:moveTo>
                    <a:pt x="10" y="33"/>
                  </a:moveTo>
                  <a:cubicBezTo>
                    <a:pt x="10" y="33"/>
                    <a:pt x="10" y="32"/>
                    <a:pt x="10" y="32"/>
                  </a:cubicBezTo>
                  <a:cubicBezTo>
                    <a:pt x="15" y="23"/>
                    <a:pt x="20" y="16"/>
                    <a:pt x="29" y="13"/>
                  </a:cubicBezTo>
                  <a:cubicBezTo>
                    <a:pt x="27" y="18"/>
                    <a:pt x="23" y="22"/>
                    <a:pt x="19" y="26"/>
                  </a:cubicBezTo>
                  <a:cubicBezTo>
                    <a:pt x="16" y="29"/>
                    <a:pt x="11" y="33"/>
                    <a:pt x="10" y="33"/>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194"/>
            <p:cNvSpPr>
              <a:spLocks/>
            </p:cNvSpPr>
            <p:nvPr/>
          </p:nvSpPr>
          <p:spPr bwMode="auto">
            <a:xfrm>
              <a:off x="5634038" y="5546726"/>
              <a:ext cx="68263" cy="63500"/>
            </a:xfrm>
            <a:custGeom>
              <a:avLst/>
              <a:gdLst>
                <a:gd name="T0" fmla="*/ 23 w 26"/>
                <a:gd name="T1" fmla="*/ 4 h 24"/>
                <a:gd name="T2" fmla="*/ 13 w 26"/>
                <a:gd name="T3" fmla="*/ 2 h 24"/>
                <a:gd name="T4" fmla="*/ 4 w 26"/>
                <a:gd name="T5" fmla="*/ 7 h 24"/>
                <a:gd name="T6" fmla="*/ 2 w 26"/>
                <a:gd name="T7" fmla="*/ 18 h 24"/>
                <a:gd name="T8" fmla="*/ 12 w 26"/>
                <a:gd name="T9" fmla="*/ 22 h 24"/>
                <a:gd name="T10" fmla="*/ 15 w 26"/>
                <a:gd name="T11" fmla="*/ 21 h 24"/>
                <a:gd name="T12" fmla="*/ 18 w 26"/>
                <a:gd name="T13" fmla="*/ 20 h 24"/>
                <a:gd name="T14" fmla="*/ 24 w 26"/>
                <a:gd name="T15" fmla="*/ 14 h 24"/>
                <a:gd name="T16" fmla="*/ 23 w 26"/>
                <a:gd name="T17"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24">
                  <a:moveTo>
                    <a:pt x="23" y="4"/>
                  </a:moveTo>
                  <a:cubicBezTo>
                    <a:pt x="21" y="1"/>
                    <a:pt x="16" y="0"/>
                    <a:pt x="13" y="2"/>
                  </a:cubicBezTo>
                  <a:cubicBezTo>
                    <a:pt x="10" y="3"/>
                    <a:pt x="6" y="5"/>
                    <a:pt x="4" y="7"/>
                  </a:cubicBezTo>
                  <a:cubicBezTo>
                    <a:pt x="1" y="10"/>
                    <a:pt x="0" y="14"/>
                    <a:pt x="2" y="18"/>
                  </a:cubicBezTo>
                  <a:cubicBezTo>
                    <a:pt x="4" y="21"/>
                    <a:pt x="8" y="24"/>
                    <a:pt x="12" y="22"/>
                  </a:cubicBezTo>
                  <a:cubicBezTo>
                    <a:pt x="13" y="22"/>
                    <a:pt x="14" y="22"/>
                    <a:pt x="15" y="21"/>
                  </a:cubicBezTo>
                  <a:cubicBezTo>
                    <a:pt x="16" y="21"/>
                    <a:pt x="17" y="21"/>
                    <a:pt x="18" y="20"/>
                  </a:cubicBezTo>
                  <a:cubicBezTo>
                    <a:pt x="21" y="19"/>
                    <a:pt x="23" y="17"/>
                    <a:pt x="24" y="14"/>
                  </a:cubicBezTo>
                  <a:cubicBezTo>
                    <a:pt x="26" y="11"/>
                    <a:pt x="26" y="6"/>
                    <a:pt x="23" y="4"/>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195"/>
            <p:cNvSpPr>
              <a:spLocks/>
            </p:cNvSpPr>
            <p:nvPr/>
          </p:nvSpPr>
          <p:spPr bwMode="auto">
            <a:xfrm>
              <a:off x="6073775" y="5737226"/>
              <a:ext cx="60325" cy="66675"/>
            </a:xfrm>
            <a:custGeom>
              <a:avLst/>
              <a:gdLst>
                <a:gd name="T0" fmla="*/ 21 w 23"/>
                <a:gd name="T1" fmla="*/ 13 h 25"/>
                <a:gd name="T2" fmla="*/ 18 w 23"/>
                <a:gd name="T3" fmla="*/ 7 h 25"/>
                <a:gd name="T4" fmla="*/ 15 w 23"/>
                <a:gd name="T5" fmla="*/ 3 h 25"/>
                <a:gd name="T6" fmla="*/ 4 w 23"/>
                <a:gd name="T7" fmla="*/ 3 h 25"/>
                <a:gd name="T8" fmla="*/ 1 w 23"/>
                <a:gd name="T9" fmla="*/ 12 h 25"/>
                <a:gd name="T10" fmla="*/ 3 w 23"/>
                <a:gd name="T11" fmla="*/ 15 h 25"/>
                <a:gd name="T12" fmla="*/ 3 w 23"/>
                <a:gd name="T13" fmla="*/ 15 h 25"/>
                <a:gd name="T14" fmla="*/ 6 w 23"/>
                <a:gd name="T15" fmla="*/ 21 h 25"/>
                <a:gd name="T16" fmla="*/ 6 w 23"/>
                <a:gd name="T17" fmla="*/ 21 h 25"/>
                <a:gd name="T18" fmla="*/ 11 w 23"/>
                <a:gd name="T19" fmla="*/ 24 h 25"/>
                <a:gd name="T20" fmla="*/ 21 w 23"/>
                <a:gd name="T21" fmla="*/ 1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25">
                  <a:moveTo>
                    <a:pt x="21" y="13"/>
                  </a:moveTo>
                  <a:cubicBezTo>
                    <a:pt x="21" y="10"/>
                    <a:pt x="19" y="8"/>
                    <a:pt x="18" y="7"/>
                  </a:cubicBezTo>
                  <a:cubicBezTo>
                    <a:pt x="17" y="5"/>
                    <a:pt x="16" y="4"/>
                    <a:pt x="15" y="3"/>
                  </a:cubicBezTo>
                  <a:cubicBezTo>
                    <a:pt x="12" y="1"/>
                    <a:pt x="8" y="0"/>
                    <a:pt x="4" y="3"/>
                  </a:cubicBezTo>
                  <a:cubicBezTo>
                    <a:pt x="2" y="5"/>
                    <a:pt x="0" y="8"/>
                    <a:pt x="1" y="12"/>
                  </a:cubicBezTo>
                  <a:cubicBezTo>
                    <a:pt x="1" y="13"/>
                    <a:pt x="2" y="14"/>
                    <a:pt x="3" y="15"/>
                  </a:cubicBezTo>
                  <a:cubicBezTo>
                    <a:pt x="3" y="15"/>
                    <a:pt x="3" y="15"/>
                    <a:pt x="3" y="15"/>
                  </a:cubicBezTo>
                  <a:cubicBezTo>
                    <a:pt x="3" y="17"/>
                    <a:pt x="4" y="20"/>
                    <a:pt x="6" y="21"/>
                  </a:cubicBezTo>
                  <a:cubicBezTo>
                    <a:pt x="6" y="21"/>
                    <a:pt x="6" y="21"/>
                    <a:pt x="6" y="21"/>
                  </a:cubicBezTo>
                  <a:cubicBezTo>
                    <a:pt x="7" y="22"/>
                    <a:pt x="9" y="23"/>
                    <a:pt x="11" y="24"/>
                  </a:cubicBezTo>
                  <a:cubicBezTo>
                    <a:pt x="17" y="25"/>
                    <a:pt x="23" y="19"/>
                    <a:pt x="21" y="13"/>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196"/>
            <p:cNvSpPr>
              <a:spLocks/>
            </p:cNvSpPr>
            <p:nvPr/>
          </p:nvSpPr>
          <p:spPr bwMode="auto">
            <a:xfrm>
              <a:off x="5600700" y="5591176"/>
              <a:ext cx="101600" cy="177800"/>
            </a:xfrm>
            <a:custGeom>
              <a:avLst/>
              <a:gdLst>
                <a:gd name="T0" fmla="*/ 39 w 39"/>
                <a:gd name="T1" fmla="*/ 67 h 68"/>
                <a:gd name="T2" fmla="*/ 10 w 39"/>
                <a:gd name="T3" fmla="*/ 42 h 68"/>
                <a:gd name="T4" fmla="*/ 8 w 39"/>
                <a:gd name="T5" fmla="*/ 1 h 68"/>
                <a:gd name="T6" fmla="*/ 7 w 39"/>
                <a:gd name="T7" fmla="*/ 0 h 68"/>
                <a:gd name="T8" fmla="*/ 8 w 39"/>
                <a:gd name="T9" fmla="*/ 43 h 68"/>
                <a:gd name="T10" fmla="*/ 38 w 39"/>
                <a:gd name="T11" fmla="*/ 68 h 68"/>
                <a:gd name="T12" fmla="*/ 39 w 39"/>
                <a:gd name="T13" fmla="*/ 67 h 68"/>
              </a:gdLst>
              <a:ahLst/>
              <a:cxnLst>
                <a:cxn ang="0">
                  <a:pos x="T0" y="T1"/>
                </a:cxn>
                <a:cxn ang="0">
                  <a:pos x="T2" y="T3"/>
                </a:cxn>
                <a:cxn ang="0">
                  <a:pos x="T4" y="T5"/>
                </a:cxn>
                <a:cxn ang="0">
                  <a:pos x="T6" y="T7"/>
                </a:cxn>
                <a:cxn ang="0">
                  <a:pos x="T8" y="T9"/>
                </a:cxn>
                <a:cxn ang="0">
                  <a:pos x="T10" y="T11"/>
                </a:cxn>
                <a:cxn ang="0">
                  <a:pos x="T12" y="T13"/>
                </a:cxn>
              </a:cxnLst>
              <a:rect l="0" t="0" r="r" b="b"/>
              <a:pathLst>
                <a:path w="39" h="68">
                  <a:moveTo>
                    <a:pt x="39" y="67"/>
                  </a:moveTo>
                  <a:cubicBezTo>
                    <a:pt x="27" y="61"/>
                    <a:pt x="17" y="53"/>
                    <a:pt x="10" y="42"/>
                  </a:cubicBezTo>
                  <a:cubicBezTo>
                    <a:pt x="2" y="28"/>
                    <a:pt x="6" y="15"/>
                    <a:pt x="8" y="1"/>
                  </a:cubicBezTo>
                  <a:cubicBezTo>
                    <a:pt x="9" y="0"/>
                    <a:pt x="8" y="0"/>
                    <a:pt x="7" y="0"/>
                  </a:cubicBezTo>
                  <a:cubicBezTo>
                    <a:pt x="1" y="14"/>
                    <a:pt x="0" y="30"/>
                    <a:pt x="8" y="43"/>
                  </a:cubicBezTo>
                  <a:cubicBezTo>
                    <a:pt x="14" y="53"/>
                    <a:pt x="25" y="67"/>
                    <a:pt x="38" y="68"/>
                  </a:cubicBezTo>
                  <a:cubicBezTo>
                    <a:pt x="39" y="68"/>
                    <a:pt x="39" y="67"/>
                    <a:pt x="39" y="67"/>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197"/>
            <p:cNvSpPr>
              <a:spLocks/>
            </p:cNvSpPr>
            <p:nvPr/>
          </p:nvSpPr>
          <p:spPr bwMode="auto">
            <a:xfrm>
              <a:off x="5661025" y="5715001"/>
              <a:ext cx="52388" cy="38100"/>
            </a:xfrm>
            <a:custGeom>
              <a:avLst/>
              <a:gdLst>
                <a:gd name="T0" fmla="*/ 20 w 20"/>
                <a:gd name="T1" fmla="*/ 13 h 15"/>
                <a:gd name="T2" fmla="*/ 11 w 20"/>
                <a:gd name="T3" fmla="*/ 8 h 15"/>
                <a:gd name="T4" fmla="*/ 2 w 20"/>
                <a:gd name="T5" fmla="*/ 0 h 15"/>
                <a:gd name="T6" fmla="*/ 1 w 20"/>
                <a:gd name="T7" fmla="*/ 1 h 15"/>
                <a:gd name="T8" fmla="*/ 9 w 20"/>
                <a:gd name="T9" fmla="*/ 10 h 15"/>
                <a:gd name="T10" fmla="*/ 20 w 20"/>
                <a:gd name="T11" fmla="*/ 14 h 15"/>
                <a:gd name="T12" fmla="*/ 20 w 20"/>
                <a:gd name="T13" fmla="*/ 13 h 15"/>
              </a:gdLst>
              <a:ahLst/>
              <a:cxnLst>
                <a:cxn ang="0">
                  <a:pos x="T0" y="T1"/>
                </a:cxn>
                <a:cxn ang="0">
                  <a:pos x="T2" y="T3"/>
                </a:cxn>
                <a:cxn ang="0">
                  <a:pos x="T4" y="T5"/>
                </a:cxn>
                <a:cxn ang="0">
                  <a:pos x="T6" y="T7"/>
                </a:cxn>
                <a:cxn ang="0">
                  <a:pos x="T8" y="T9"/>
                </a:cxn>
                <a:cxn ang="0">
                  <a:pos x="T10" y="T11"/>
                </a:cxn>
                <a:cxn ang="0">
                  <a:pos x="T12" y="T13"/>
                </a:cxn>
              </a:cxnLst>
              <a:rect l="0" t="0" r="r" b="b"/>
              <a:pathLst>
                <a:path w="20" h="15">
                  <a:moveTo>
                    <a:pt x="20" y="13"/>
                  </a:moveTo>
                  <a:cubicBezTo>
                    <a:pt x="18" y="11"/>
                    <a:pt x="14" y="10"/>
                    <a:pt x="11" y="8"/>
                  </a:cubicBezTo>
                  <a:cubicBezTo>
                    <a:pt x="8" y="6"/>
                    <a:pt x="4" y="3"/>
                    <a:pt x="2" y="0"/>
                  </a:cubicBezTo>
                  <a:cubicBezTo>
                    <a:pt x="1" y="0"/>
                    <a:pt x="0" y="0"/>
                    <a:pt x="1" y="1"/>
                  </a:cubicBezTo>
                  <a:cubicBezTo>
                    <a:pt x="3" y="5"/>
                    <a:pt x="6" y="8"/>
                    <a:pt x="9" y="10"/>
                  </a:cubicBezTo>
                  <a:cubicBezTo>
                    <a:pt x="12" y="12"/>
                    <a:pt x="16" y="15"/>
                    <a:pt x="20" y="14"/>
                  </a:cubicBezTo>
                  <a:cubicBezTo>
                    <a:pt x="20" y="14"/>
                    <a:pt x="20" y="14"/>
                    <a:pt x="20" y="13"/>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98"/>
            <p:cNvSpPr>
              <a:spLocks/>
            </p:cNvSpPr>
            <p:nvPr/>
          </p:nvSpPr>
          <p:spPr bwMode="auto">
            <a:xfrm>
              <a:off x="5784850" y="5586413"/>
              <a:ext cx="61913" cy="161925"/>
            </a:xfrm>
            <a:custGeom>
              <a:avLst/>
              <a:gdLst>
                <a:gd name="T0" fmla="*/ 6 w 24"/>
                <a:gd name="T1" fmla="*/ 0 h 62"/>
                <a:gd name="T2" fmla="*/ 5 w 24"/>
                <a:gd name="T3" fmla="*/ 1 h 62"/>
                <a:gd name="T4" fmla="*/ 14 w 24"/>
                <a:gd name="T5" fmla="*/ 34 h 62"/>
                <a:gd name="T6" fmla="*/ 1 w 24"/>
                <a:gd name="T7" fmla="*/ 60 h 62"/>
                <a:gd name="T8" fmla="*/ 1 w 24"/>
                <a:gd name="T9" fmla="*/ 61 h 62"/>
                <a:gd name="T10" fmla="*/ 6 w 24"/>
                <a:gd name="T11" fmla="*/ 0 h 62"/>
              </a:gdLst>
              <a:ahLst/>
              <a:cxnLst>
                <a:cxn ang="0">
                  <a:pos x="T0" y="T1"/>
                </a:cxn>
                <a:cxn ang="0">
                  <a:pos x="T2" y="T3"/>
                </a:cxn>
                <a:cxn ang="0">
                  <a:pos x="T4" y="T5"/>
                </a:cxn>
                <a:cxn ang="0">
                  <a:pos x="T6" y="T7"/>
                </a:cxn>
                <a:cxn ang="0">
                  <a:pos x="T8" y="T9"/>
                </a:cxn>
                <a:cxn ang="0">
                  <a:pos x="T10" y="T11"/>
                </a:cxn>
              </a:cxnLst>
              <a:rect l="0" t="0" r="r" b="b"/>
              <a:pathLst>
                <a:path w="24" h="62">
                  <a:moveTo>
                    <a:pt x="6" y="0"/>
                  </a:moveTo>
                  <a:cubicBezTo>
                    <a:pt x="5" y="0"/>
                    <a:pt x="4" y="1"/>
                    <a:pt x="5" y="1"/>
                  </a:cubicBezTo>
                  <a:cubicBezTo>
                    <a:pt x="12" y="11"/>
                    <a:pt x="16" y="22"/>
                    <a:pt x="14" y="34"/>
                  </a:cubicBezTo>
                  <a:cubicBezTo>
                    <a:pt x="12" y="45"/>
                    <a:pt x="7" y="52"/>
                    <a:pt x="1" y="60"/>
                  </a:cubicBezTo>
                  <a:cubicBezTo>
                    <a:pt x="0" y="61"/>
                    <a:pt x="1" y="62"/>
                    <a:pt x="1" y="61"/>
                  </a:cubicBezTo>
                  <a:cubicBezTo>
                    <a:pt x="24" y="50"/>
                    <a:pt x="21" y="16"/>
                    <a:pt x="6"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199"/>
            <p:cNvSpPr>
              <a:spLocks/>
            </p:cNvSpPr>
            <p:nvPr/>
          </p:nvSpPr>
          <p:spPr bwMode="auto">
            <a:xfrm>
              <a:off x="5762625" y="5683251"/>
              <a:ext cx="46038" cy="60325"/>
            </a:xfrm>
            <a:custGeom>
              <a:avLst/>
              <a:gdLst>
                <a:gd name="T0" fmla="*/ 16 w 17"/>
                <a:gd name="T1" fmla="*/ 1 h 23"/>
                <a:gd name="T2" fmla="*/ 15 w 17"/>
                <a:gd name="T3" fmla="*/ 1 h 23"/>
                <a:gd name="T4" fmla="*/ 9 w 17"/>
                <a:gd name="T5" fmla="*/ 12 h 23"/>
                <a:gd name="T6" fmla="*/ 1 w 17"/>
                <a:gd name="T7" fmla="*/ 22 h 23"/>
                <a:gd name="T8" fmla="*/ 2 w 17"/>
                <a:gd name="T9" fmla="*/ 23 h 23"/>
                <a:gd name="T10" fmla="*/ 12 w 17"/>
                <a:gd name="T11" fmla="*/ 13 h 23"/>
                <a:gd name="T12" fmla="*/ 16 w 17"/>
                <a:gd name="T13" fmla="*/ 1 h 23"/>
              </a:gdLst>
              <a:ahLst/>
              <a:cxnLst>
                <a:cxn ang="0">
                  <a:pos x="T0" y="T1"/>
                </a:cxn>
                <a:cxn ang="0">
                  <a:pos x="T2" y="T3"/>
                </a:cxn>
                <a:cxn ang="0">
                  <a:pos x="T4" y="T5"/>
                </a:cxn>
                <a:cxn ang="0">
                  <a:pos x="T6" y="T7"/>
                </a:cxn>
                <a:cxn ang="0">
                  <a:pos x="T8" y="T9"/>
                </a:cxn>
                <a:cxn ang="0">
                  <a:pos x="T10" y="T11"/>
                </a:cxn>
                <a:cxn ang="0">
                  <a:pos x="T12" y="T13"/>
                </a:cxn>
              </a:cxnLst>
              <a:rect l="0" t="0" r="r" b="b"/>
              <a:pathLst>
                <a:path w="17" h="23">
                  <a:moveTo>
                    <a:pt x="16" y="1"/>
                  </a:moveTo>
                  <a:cubicBezTo>
                    <a:pt x="16" y="0"/>
                    <a:pt x="15" y="0"/>
                    <a:pt x="15" y="1"/>
                  </a:cubicBezTo>
                  <a:cubicBezTo>
                    <a:pt x="13" y="5"/>
                    <a:pt x="12" y="9"/>
                    <a:pt x="9" y="12"/>
                  </a:cubicBezTo>
                  <a:cubicBezTo>
                    <a:pt x="6" y="16"/>
                    <a:pt x="3" y="18"/>
                    <a:pt x="1" y="22"/>
                  </a:cubicBezTo>
                  <a:cubicBezTo>
                    <a:pt x="0" y="23"/>
                    <a:pt x="1" y="23"/>
                    <a:pt x="2" y="23"/>
                  </a:cubicBezTo>
                  <a:cubicBezTo>
                    <a:pt x="6" y="21"/>
                    <a:pt x="10" y="17"/>
                    <a:pt x="12" y="13"/>
                  </a:cubicBezTo>
                  <a:cubicBezTo>
                    <a:pt x="15" y="9"/>
                    <a:pt x="17" y="5"/>
                    <a:pt x="16"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200"/>
            <p:cNvSpPr>
              <a:spLocks/>
            </p:cNvSpPr>
            <p:nvPr/>
          </p:nvSpPr>
          <p:spPr bwMode="auto">
            <a:xfrm>
              <a:off x="5902325" y="5737226"/>
              <a:ext cx="87313" cy="155575"/>
            </a:xfrm>
            <a:custGeom>
              <a:avLst/>
              <a:gdLst>
                <a:gd name="T0" fmla="*/ 31 w 33"/>
                <a:gd name="T1" fmla="*/ 0 h 59"/>
                <a:gd name="T2" fmla="*/ 7 w 33"/>
                <a:gd name="T3" fmla="*/ 26 h 59"/>
                <a:gd name="T4" fmla="*/ 7 w 33"/>
                <a:gd name="T5" fmla="*/ 58 h 59"/>
                <a:gd name="T6" fmla="*/ 9 w 33"/>
                <a:gd name="T7" fmla="*/ 57 h 59"/>
                <a:gd name="T8" fmla="*/ 32 w 33"/>
                <a:gd name="T9" fmla="*/ 1 h 59"/>
                <a:gd name="T10" fmla="*/ 31 w 33"/>
                <a:gd name="T11" fmla="*/ 0 h 59"/>
              </a:gdLst>
              <a:ahLst/>
              <a:cxnLst>
                <a:cxn ang="0">
                  <a:pos x="T0" y="T1"/>
                </a:cxn>
                <a:cxn ang="0">
                  <a:pos x="T2" y="T3"/>
                </a:cxn>
                <a:cxn ang="0">
                  <a:pos x="T4" y="T5"/>
                </a:cxn>
                <a:cxn ang="0">
                  <a:pos x="T6" y="T7"/>
                </a:cxn>
                <a:cxn ang="0">
                  <a:pos x="T8" y="T9"/>
                </a:cxn>
                <a:cxn ang="0">
                  <a:pos x="T10" y="T11"/>
                </a:cxn>
              </a:cxnLst>
              <a:rect l="0" t="0" r="r" b="b"/>
              <a:pathLst>
                <a:path w="33" h="59">
                  <a:moveTo>
                    <a:pt x="31" y="0"/>
                  </a:moveTo>
                  <a:cubicBezTo>
                    <a:pt x="20" y="5"/>
                    <a:pt x="12" y="15"/>
                    <a:pt x="7" y="26"/>
                  </a:cubicBezTo>
                  <a:cubicBezTo>
                    <a:pt x="4" y="35"/>
                    <a:pt x="0" y="50"/>
                    <a:pt x="7" y="58"/>
                  </a:cubicBezTo>
                  <a:cubicBezTo>
                    <a:pt x="8" y="59"/>
                    <a:pt x="10" y="58"/>
                    <a:pt x="9" y="57"/>
                  </a:cubicBezTo>
                  <a:cubicBezTo>
                    <a:pt x="3" y="35"/>
                    <a:pt x="15" y="14"/>
                    <a:pt x="32" y="1"/>
                  </a:cubicBezTo>
                  <a:cubicBezTo>
                    <a:pt x="33" y="1"/>
                    <a:pt x="32" y="0"/>
                    <a:pt x="31"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201"/>
            <p:cNvSpPr>
              <a:spLocks/>
            </p:cNvSpPr>
            <p:nvPr/>
          </p:nvSpPr>
          <p:spPr bwMode="auto">
            <a:xfrm>
              <a:off x="5934075" y="5811838"/>
              <a:ext cx="12700" cy="69850"/>
            </a:xfrm>
            <a:custGeom>
              <a:avLst/>
              <a:gdLst>
                <a:gd name="T0" fmla="*/ 3 w 5"/>
                <a:gd name="T1" fmla="*/ 12 h 27"/>
                <a:gd name="T2" fmla="*/ 5 w 5"/>
                <a:gd name="T3" fmla="*/ 0 h 27"/>
                <a:gd name="T4" fmla="*/ 4 w 5"/>
                <a:gd name="T5" fmla="*/ 0 h 27"/>
                <a:gd name="T6" fmla="*/ 0 w 5"/>
                <a:gd name="T7" fmla="*/ 12 h 27"/>
                <a:gd name="T8" fmla="*/ 2 w 5"/>
                <a:gd name="T9" fmla="*/ 26 h 27"/>
                <a:gd name="T10" fmla="*/ 3 w 5"/>
                <a:gd name="T11" fmla="*/ 26 h 27"/>
                <a:gd name="T12" fmla="*/ 3 w 5"/>
                <a:gd name="T13" fmla="*/ 12 h 27"/>
              </a:gdLst>
              <a:ahLst/>
              <a:cxnLst>
                <a:cxn ang="0">
                  <a:pos x="T0" y="T1"/>
                </a:cxn>
                <a:cxn ang="0">
                  <a:pos x="T2" y="T3"/>
                </a:cxn>
                <a:cxn ang="0">
                  <a:pos x="T4" y="T5"/>
                </a:cxn>
                <a:cxn ang="0">
                  <a:pos x="T6" y="T7"/>
                </a:cxn>
                <a:cxn ang="0">
                  <a:pos x="T8" y="T9"/>
                </a:cxn>
                <a:cxn ang="0">
                  <a:pos x="T10" y="T11"/>
                </a:cxn>
                <a:cxn ang="0">
                  <a:pos x="T12" y="T13"/>
                </a:cxn>
              </a:cxnLst>
              <a:rect l="0" t="0" r="r" b="b"/>
              <a:pathLst>
                <a:path w="5" h="27">
                  <a:moveTo>
                    <a:pt x="3" y="12"/>
                  </a:moveTo>
                  <a:cubicBezTo>
                    <a:pt x="3" y="8"/>
                    <a:pt x="5" y="4"/>
                    <a:pt x="5" y="0"/>
                  </a:cubicBezTo>
                  <a:cubicBezTo>
                    <a:pt x="4" y="0"/>
                    <a:pt x="4" y="0"/>
                    <a:pt x="4" y="0"/>
                  </a:cubicBezTo>
                  <a:cubicBezTo>
                    <a:pt x="1" y="3"/>
                    <a:pt x="1" y="8"/>
                    <a:pt x="0" y="12"/>
                  </a:cubicBezTo>
                  <a:cubicBezTo>
                    <a:pt x="0" y="16"/>
                    <a:pt x="0" y="22"/>
                    <a:pt x="2" y="26"/>
                  </a:cubicBezTo>
                  <a:cubicBezTo>
                    <a:pt x="2" y="27"/>
                    <a:pt x="3" y="26"/>
                    <a:pt x="3" y="26"/>
                  </a:cubicBezTo>
                  <a:cubicBezTo>
                    <a:pt x="4" y="21"/>
                    <a:pt x="2" y="17"/>
                    <a:pt x="3" y="12"/>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202"/>
            <p:cNvSpPr>
              <a:spLocks/>
            </p:cNvSpPr>
            <p:nvPr/>
          </p:nvSpPr>
          <p:spPr bwMode="auto">
            <a:xfrm>
              <a:off x="5961063" y="5848351"/>
              <a:ext cx="180975" cy="149225"/>
            </a:xfrm>
            <a:custGeom>
              <a:avLst/>
              <a:gdLst>
                <a:gd name="T0" fmla="*/ 67 w 69"/>
                <a:gd name="T1" fmla="*/ 0 h 57"/>
                <a:gd name="T2" fmla="*/ 60 w 69"/>
                <a:gd name="T3" fmla="*/ 19 h 57"/>
                <a:gd name="T4" fmla="*/ 43 w 69"/>
                <a:gd name="T5" fmla="*/ 34 h 57"/>
                <a:gd name="T6" fmla="*/ 1 w 69"/>
                <a:gd name="T7" fmla="*/ 36 h 57"/>
                <a:gd name="T8" fmla="*/ 1 w 69"/>
                <a:gd name="T9" fmla="*/ 37 h 57"/>
                <a:gd name="T10" fmla="*/ 68 w 69"/>
                <a:gd name="T11" fmla="*/ 1 h 57"/>
                <a:gd name="T12" fmla="*/ 67 w 69"/>
                <a:gd name="T13" fmla="*/ 0 h 57"/>
              </a:gdLst>
              <a:ahLst/>
              <a:cxnLst>
                <a:cxn ang="0">
                  <a:pos x="T0" y="T1"/>
                </a:cxn>
                <a:cxn ang="0">
                  <a:pos x="T2" y="T3"/>
                </a:cxn>
                <a:cxn ang="0">
                  <a:pos x="T4" y="T5"/>
                </a:cxn>
                <a:cxn ang="0">
                  <a:pos x="T6" y="T7"/>
                </a:cxn>
                <a:cxn ang="0">
                  <a:pos x="T8" y="T9"/>
                </a:cxn>
                <a:cxn ang="0">
                  <a:pos x="T10" y="T11"/>
                </a:cxn>
                <a:cxn ang="0">
                  <a:pos x="T12" y="T13"/>
                </a:cxn>
              </a:cxnLst>
              <a:rect l="0" t="0" r="r" b="b"/>
              <a:pathLst>
                <a:path w="69" h="57">
                  <a:moveTo>
                    <a:pt x="67" y="0"/>
                  </a:moveTo>
                  <a:cubicBezTo>
                    <a:pt x="65" y="7"/>
                    <a:pt x="64" y="13"/>
                    <a:pt x="60" y="19"/>
                  </a:cubicBezTo>
                  <a:cubicBezTo>
                    <a:pt x="56" y="25"/>
                    <a:pt x="49" y="30"/>
                    <a:pt x="43" y="34"/>
                  </a:cubicBezTo>
                  <a:cubicBezTo>
                    <a:pt x="30" y="42"/>
                    <a:pt x="16" y="41"/>
                    <a:pt x="1" y="36"/>
                  </a:cubicBezTo>
                  <a:cubicBezTo>
                    <a:pt x="1" y="36"/>
                    <a:pt x="0" y="37"/>
                    <a:pt x="1" y="37"/>
                  </a:cubicBezTo>
                  <a:cubicBezTo>
                    <a:pt x="26" y="57"/>
                    <a:pt x="69" y="31"/>
                    <a:pt x="68" y="1"/>
                  </a:cubicBezTo>
                  <a:cubicBezTo>
                    <a:pt x="68" y="0"/>
                    <a:pt x="67" y="0"/>
                    <a:pt x="67"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203"/>
            <p:cNvSpPr>
              <a:spLocks/>
            </p:cNvSpPr>
            <p:nvPr/>
          </p:nvSpPr>
          <p:spPr bwMode="auto">
            <a:xfrm>
              <a:off x="5969000" y="5924551"/>
              <a:ext cx="55563" cy="15875"/>
            </a:xfrm>
            <a:custGeom>
              <a:avLst/>
              <a:gdLst>
                <a:gd name="T0" fmla="*/ 21 w 21"/>
                <a:gd name="T1" fmla="*/ 1 h 6"/>
                <a:gd name="T2" fmla="*/ 11 w 21"/>
                <a:gd name="T3" fmla="*/ 2 h 6"/>
                <a:gd name="T4" fmla="*/ 1 w 21"/>
                <a:gd name="T5" fmla="*/ 0 h 6"/>
                <a:gd name="T6" fmla="*/ 1 w 21"/>
                <a:gd name="T7" fmla="*/ 1 h 6"/>
                <a:gd name="T8" fmla="*/ 21 w 21"/>
                <a:gd name="T9" fmla="*/ 2 h 6"/>
                <a:gd name="T10" fmla="*/ 21 w 21"/>
                <a:gd name="T11" fmla="*/ 1 h 6"/>
              </a:gdLst>
              <a:ahLst/>
              <a:cxnLst>
                <a:cxn ang="0">
                  <a:pos x="T0" y="T1"/>
                </a:cxn>
                <a:cxn ang="0">
                  <a:pos x="T2" y="T3"/>
                </a:cxn>
                <a:cxn ang="0">
                  <a:pos x="T4" y="T5"/>
                </a:cxn>
                <a:cxn ang="0">
                  <a:pos x="T6" y="T7"/>
                </a:cxn>
                <a:cxn ang="0">
                  <a:pos x="T8" y="T9"/>
                </a:cxn>
                <a:cxn ang="0">
                  <a:pos x="T10" y="T11"/>
                </a:cxn>
              </a:cxnLst>
              <a:rect l="0" t="0" r="r" b="b"/>
              <a:pathLst>
                <a:path w="21" h="6">
                  <a:moveTo>
                    <a:pt x="21" y="1"/>
                  </a:moveTo>
                  <a:cubicBezTo>
                    <a:pt x="18" y="1"/>
                    <a:pt x="15" y="2"/>
                    <a:pt x="11" y="2"/>
                  </a:cubicBezTo>
                  <a:cubicBezTo>
                    <a:pt x="8" y="2"/>
                    <a:pt x="5" y="1"/>
                    <a:pt x="1" y="0"/>
                  </a:cubicBezTo>
                  <a:cubicBezTo>
                    <a:pt x="1" y="0"/>
                    <a:pt x="0" y="1"/>
                    <a:pt x="1" y="1"/>
                  </a:cubicBezTo>
                  <a:cubicBezTo>
                    <a:pt x="7" y="4"/>
                    <a:pt x="15" y="6"/>
                    <a:pt x="21" y="2"/>
                  </a:cubicBezTo>
                  <a:cubicBezTo>
                    <a:pt x="21" y="2"/>
                    <a:pt x="21" y="2"/>
                    <a:pt x="21"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2" name="Group 21"/>
          <p:cNvGrpSpPr/>
          <p:nvPr/>
        </p:nvGrpSpPr>
        <p:grpSpPr>
          <a:xfrm>
            <a:off x="-103199" y="5219405"/>
            <a:ext cx="690562" cy="1147763"/>
            <a:chOff x="2130426" y="3314700"/>
            <a:chExt cx="690562" cy="1147763"/>
          </a:xfrm>
        </p:grpSpPr>
        <p:sp>
          <p:nvSpPr>
            <p:cNvPr id="23" name="Freeform 23"/>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rgbClr val="EFA7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24"/>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25"/>
            <p:cNvSpPr>
              <a:spLocks/>
            </p:cNvSpPr>
            <p:nvPr/>
          </p:nvSpPr>
          <p:spPr bwMode="auto">
            <a:xfrm>
              <a:off x="2208213" y="3398838"/>
              <a:ext cx="533400" cy="1063625"/>
            </a:xfrm>
            <a:custGeom>
              <a:avLst/>
              <a:gdLst>
                <a:gd name="T0" fmla="*/ 202 w 203"/>
                <a:gd name="T1" fmla="*/ 123 h 408"/>
                <a:gd name="T2" fmla="*/ 131 w 203"/>
                <a:gd name="T3" fmla="*/ 156 h 408"/>
                <a:gd name="T4" fmla="*/ 98 w 203"/>
                <a:gd name="T5" fmla="*/ 180 h 408"/>
                <a:gd name="T6" fmla="*/ 88 w 203"/>
                <a:gd name="T7" fmla="*/ 192 h 408"/>
                <a:gd name="T8" fmla="*/ 119 w 203"/>
                <a:gd name="T9" fmla="*/ 137 h 408"/>
                <a:gd name="T10" fmla="*/ 153 w 203"/>
                <a:gd name="T11" fmla="*/ 106 h 408"/>
                <a:gd name="T12" fmla="*/ 201 w 203"/>
                <a:gd name="T13" fmla="*/ 85 h 408"/>
                <a:gd name="T14" fmla="*/ 200 w 203"/>
                <a:gd name="T15" fmla="*/ 84 h 408"/>
                <a:gd name="T16" fmla="*/ 125 w 203"/>
                <a:gd name="T17" fmla="*/ 127 h 408"/>
                <a:gd name="T18" fmla="*/ 149 w 203"/>
                <a:gd name="T19" fmla="*/ 81 h 408"/>
                <a:gd name="T20" fmla="*/ 164 w 203"/>
                <a:gd name="T21" fmla="*/ 64 h 408"/>
                <a:gd name="T22" fmla="*/ 189 w 203"/>
                <a:gd name="T23" fmla="*/ 45 h 408"/>
                <a:gd name="T24" fmla="*/ 188 w 203"/>
                <a:gd name="T25" fmla="*/ 44 h 408"/>
                <a:gd name="T26" fmla="*/ 154 w 203"/>
                <a:gd name="T27" fmla="*/ 69 h 408"/>
                <a:gd name="T28" fmla="*/ 180 w 203"/>
                <a:gd name="T29" fmla="*/ 1 h 408"/>
                <a:gd name="T30" fmla="*/ 179 w 203"/>
                <a:gd name="T31" fmla="*/ 1 h 408"/>
                <a:gd name="T32" fmla="*/ 134 w 203"/>
                <a:gd name="T33" fmla="*/ 97 h 408"/>
                <a:gd name="T34" fmla="*/ 115 w 203"/>
                <a:gd name="T35" fmla="*/ 38 h 408"/>
                <a:gd name="T36" fmla="*/ 115 w 203"/>
                <a:gd name="T37" fmla="*/ 38 h 408"/>
                <a:gd name="T38" fmla="*/ 131 w 203"/>
                <a:gd name="T39" fmla="*/ 103 h 408"/>
                <a:gd name="T40" fmla="*/ 131 w 203"/>
                <a:gd name="T41" fmla="*/ 103 h 408"/>
                <a:gd name="T42" fmla="*/ 108 w 203"/>
                <a:gd name="T43" fmla="*/ 144 h 408"/>
                <a:gd name="T44" fmla="*/ 74 w 203"/>
                <a:gd name="T45" fmla="*/ 58 h 408"/>
                <a:gd name="T46" fmla="*/ 73 w 203"/>
                <a:gd name="T47" fmla="*/ 59 h 408"/>
                <a:gd name="T48" fmla="*/ 105 w 203"/>
                <a:gd name="T49" fmla="*/ 150 h 408"/>
                <a:gd name="T50" fmla="*/ 75 w 203"/>
                <a:gd name="T51" fmla="*/ 202 h 408"/>
                <a:gd name="T52" fmla="*/ 71 w 203"/>
                <a:gd name="T53" fmla="*/ 210 h 408"/>
                <a:gd name="T54" fmla="*/ 29 w 203"/>
                <a:gd name="T55" fmla="*/ 86 h 408"/>
                <a:gd name="T56" fmla="*/ 28 w 203"/>
                <a:gd name="T57" fmla="*/ 87 h 408"/>
                <a:gd name="T58" fmla="*/ 54 w 203"/>
                <a:gd name="T59" fmla="*/ 147 h 408"/>
                <a:gd name="T60" fmla="*/ 66 w 203"/>
                <a:gd name="T61" fmla="*/ 215 h 408"/>
                <a:gd name="T62" fmla="*/ 67 w 203"/>
                <a:gd name="T63" fmla="*/ 217 h 408"/>
                <a:gd name="T64" fmla="*/ 41 w 203"/>
                <a:gd name="T65" fmla="*/ 269 h 408"/>
                <a:gd name="T66" fmla="*/ 27 w 203"/>
                <a:gd name="T67" fmla="*/ 212 h 408"/>
                <a:gd name="T68" fmla="*/ 0 w 203"/>
                <a:gd name="T69" fmla="*/ 142 h 408"/>
                <a:gd name="T70" fmla="*/ 0 w 203"/>
                <a:gd name="T71" fmla="*/ 142 h 408"/>
                <a:gd name="T72" fmla="*/ 22 w 203"/>
                <a:gd name="T73" fmla="*/ 209 h 408"/>
                <a:gd name="T74" fmla="*/ 37 w 203"/>
                <a:gd name="T75" fmla="*/ 279 h 408"/>
                <a:gd name="T76" fmla="*/ 27 w 203"/>
                <a:gd name="T77" fmla="*/ 302 h 408"/>
                <a:gd name="T78" fmla="*/ 8 w 203"/>
                <a:gd name="T79" fmla="*/ 405 h 408"/>
                <a:gd name="T80" fmla="*/ 14 w 203"/>
                <a:gd name="T81" fmla="*/ 405 h 408"/>
                <a:gd name="T82" fmla="*/ 30 w 203"/>
                <a:gd name="T83" fmla="*/ 318 h 408"/>
                <a:gd name="T84" fmla="*/ 94 w 203"/>
                <a:gd name="T85" fmla="*/ 268 h 408"/>
                <a:gd name="T86" fmla="*/ 175 w 203"/>
                <a:gd name="T87" fmla="*/ 235 h 408"/>
                <a:gd name="T88" fmla="*/ 174 w 203"/>
                <a:gd name="T89" fmla="*/ 233 h 408"/>
                <a:gd name="T90" fmla="*/ 127 w 203"/>
                <a:gd name="T91" fmla="*/ 250 h 408"/>
                <a:gd name="T92" fmla="*/ 84 w 203"/>
                <a:gd name="T93" fmla="*/ 269 h 408"/>
                <a:gd name="T94" fmla="*/ 32 w 203"/>
                <a:gd name="T95" fmla="*/ 313 h 408"/>
                <a:gd name="T96" fmla="*/ 38 w 203"/>
                <a:gd name="T97" fmla="*/ 294 h 408"/>
                <a:gd name="T98" fmla="*/ 47 w 203"/>
                <a:gd name="T99" fmla="*/ 273 h 408"/>
                <a:gd name="T100" fmla="*/ 107 w 203"/>
                <a:gd name="T101" fmla="*/ 219 h 408"/>
                <a:gd name="T102" fmla="*/ 149 w 203"/>
                <a:gd name="T103" fmla="*/ 195 h 408"/>
                <a:gd name="T104" fmla="*/ 195 w 203"/>
                <a:gd name="T105" fmla="*/ 176 h 408"/>
                <a:gd name="T106" fmla="*/ 195 w 203"/>
                <a:gd name="T107" fmla="*/ 175 h 408"/>
                <a:gd name="T108" fmla="*/ 153 w 203"/>
                <a:gd name="T109" fmla="*/ 189 h 408"/>
                <a:gd name="T110" fmla="*/ 109 w 203"/>
                <a:gd name="T111" fmla="*/ 214 h 408"/>
                <a:gd name="T112" fmla="*/ 52 w 203"/>
                <a:gd name="T113" fmla="*/ 262 h 408"/>
                <a:gd name="T114" fmla="*/ 77 w 203"/>
                <a:gd name="T115" fmla="*/ 211 h 408"/>
                <a:gd name="T116" fmla="*/ 92 w 203"/>
                <a:gd name="T117" fmla="*/ 191 h 408"/>
                <a:gd name="T118" fmla="*/ 126 w 203"/>
                <a:gd name="T119" fmla="*/ 164 h 408"/>
                <a:gd name="T120" fmla="*/ 202 w 203"/>
                <a:gd name="T121" fmla="*/ 125 h 408"/>
                <a:gd name="T122" fmla="*/ 202 w 203"/>
                <a:gd name="T123" fmla="*/ 123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3" h="408">
                  <a:moveTo>
                    <a:pt x="202" y="123"/>
                  </a:moveTo>
                  <a:cubicBezTo>
                    <a:pt x="176" y="127"/>
                    <a:pt x="152" y="141"/>
                    <a:pt x="131" y="156"/>
                  </a:cubicBezTo>
                  <a:cubicBezTo>
                    <a:pt x="120" y="164"/>
                    <a:pt x="109" y="172"/>
                    <a:pt x="98" y="180"/>
                  </a:cubicBezTo>
                  <a:cubicBezTo>
                    <a:pt x="94" y="184"/>
                    <a:pt x="91" y="188"/>
                    <a:pt x="88" y="192"/>
                  </a:cubicBezTo>
                  <a:cubicBezTo>
                    <a:pt x="98" y="174"/>
                    <a:pt x="108" y="155"/>
                    <a:pt x="119" y="137"/>
                  </a:cubicBezTo>
                  <a:cubicBezTo>
                    <a:pt x="128" y="125"/>
                    <a:pt x="140" y="114"/>
                    <a:pt x="153" y="106"/>
                  </a:cubicBezTo>
                  <a:cubicBezTo>
                    <a:pt x="168" y="96"/>
                    <a:pt x="184" y="91"/>
                    <a:pt x="201" y="85"/>
                  </a:cubicBezTo>
                  <a:cubicBezTo>
                    <a:pt x="201" y="85"/>
                    <a:pt x="201" y="84"/>
                    <a:pt x="200" y="84"/>
                  </a:cubicBezTo>
                  <a:cubicBezTo>
                    <a:pt x="172" y="88"/>
                    <a:pt x="145" y="105"/>
                    <a:pt x="125" y="127"/>
                  </a:cubicBezTo>
                  <a:cubicBezTo>
                    <a:pt x="133" y="112"/>
                    <a:pt x="141" y="96"/>
                    <a:pt x="149" y="81"/>
                  </a:cubicBezTo>
                  <a:cubicBezTo>
                    <a:pt x="154" y="75"/>
                    <a:pt x="159" y="69"/>
                    <a:pt x="164" y="64"/>
                  </a:cubicBezTo>
                  <a:cubicBezTo>
                    <a:pt x="172" y="57"/>
                    <a:pt x="180" y="51"/>
                    <a:pt x="189" y="45"/>
                  </a:cubicBezTo>
                  <a:cubicBezTo>
                    <a:pt x="189" y="45"/>
                    <a:pt x="189" y="44"/>
                    <a:pt x="188" y="44"/>
                  </a:cubicBezTo>
                  <a:cubicBezTo>
                    <a:pt x="176" y="50"/>
                    <a:pt x="164" y="58"/>
                    <a:pt x="154" y="69"/>
                  </a:cubicBezTo>
                  <a:cubicBezTo>
                    <a:pt x="165" y="47"/>
                    <a:pt x="173" y="24"/>
                    <a:pt x="180" y="1"/>
                  </a:cubicBezTo>
                  <a:cubicBezTo>
                    <a:pt x="180" y="0"/>
                    <a:pt x="179" y="0"/>
                    <a:pt x="179" y="1"/>
                  </a:cubicBezTo>
                  <a:cubicBezTo>
                    <a:pt x="167" y="34"/>
                    <a:pt x="151" y="66"/>
                    <a:pt x="134" y="97"/>
                  </a:cubicBezTo>
                  <a:cubicBezTo>
                    <a:pt x="132" y="77"/>
                    <a:pt x="127" y="55"/>
                    <a:pt x="115" y="38"/>
                  </a:cubicBezTo>
                  <a:cubicBezTo>
                    <a:pt x="115" y="37"/>
                    <a:pt x="114" y="38"/>
                    <a:pt x="115" y="38"/>
                  </a:cubicBezTo>
                  <a:cubicBezTo>
                    <a:pt x="122" y="60"/>
                    <a:pt x="129" y="80"/>
                    <a:pt x="131" y="103"/>
                  </a:cubicBezTo>
                  <a:cubicBezTo>
                    <a:pt x="131" y="103"/>
                    <a:pt x="131" y="103"/>
                    <a:pt x="131" y="103"/>
                  </a:cubicBezTo>
                  <a:cubicBezTo>
                    <a:pt x="123" y="117"/>
                    <a:pt x="116" y="131"/>
                    <a:pt x="108" y="144"/>
                  </a:cubicBezTo>
                  <a:cubicBezTo>
                    <a:pt x="103" y="113"/>
                    <a:pt x="92" y="84"/>
                    <a:pt x="74" y="58"/>
                  </a:cubicBezTo>
                  <a:cubicBezTo>
                    <a:pt x="73" y="58"/>
                    <a:pt x="73" y="59"/>
                    <a:pt x="73" y="59"/>
                  </a:cubicBezTo>
                  <a:cubicBezTo>
                    <a:pt x="89" y="87"/>
                    <a:pt x="100" y="118"/>
                    <a:pt x="105" y="150"/>
                  </a:cubicBezTo>
                  <a:cubicBezTo>
                    <a:pt x="95" y="168"/>
                    <a:pt x="85" y="185"/>
                    <a:pt x="75" y="202"/>
                  </a:cubicBezTo>
                  <a:cubicBezTo>
                    <a:pt x="73" y="205"/>
                    <a:pt x="72" y="207"/>
                    <a:pt x="71" y="210"/>
                  </a:cubicBezTo>
                  <a:cubicBezTo>
                    <a:pt x="67" y="168"/>
                    <a:pt x="54" y="120"/>
                    <a:pt x="29" y="86"/>
                  </a:cubicBezTo>
                  <a:cubicBezTo>
                    <a:pt x="28" y="85"/>
                    <a:pt x="27" y="86"/>
                    <a:pt x="28" y="87"/>
                  </a:cubicBezTo>
                  <a:cubicBezTo>
                    <a:pt x="37" y="107"/>
                    <a:pt x="47" y="126"/>
                    <a:pt x="54" y="147"/>
                  </a:cubicBezTo>
                  <a:cubicBezTo>
                    <a:pt x="61" y="169"/>
                    <a:pt x="64" y="192"/>
                    <a:pt x="66" y="215"/>
                  </a:cubicBezTo>
                  <a:cubicBezTo>
                    <a:pt x="66" y="216"/>
                    <a:pt x="66" y="217"/>
                    <a:pt x="67" y="217"/>
                  </a:cubicBezTo>
                  <a:cubicBezTo>
                    <a:pt x="57" y="234"/>
                    <a:pt x="49" y="252"/>
                    <a:pt x="41" y="269"/>
                  </a:cubicBezTo>
                  <a:cubicBezTo>
                    <a:pt x="38" y="250"/>
                    <a:pt x="33" y="230"/>
                    <a:pt x="27" y="212"/>
                  </a:cubicBezTo>
                  <a:cubicBezTo>
                    <a:pt x="20" y="188"/>
                    <a:pt x="11" y="164"/>
                    <a:pt x="0" y="142"/>
                  </a:cubicBezTo>
                  <a:cubicBezTo>
                    <a:pt x="0" y="142"/>
                    <a:pt x="0" y="142"/>
                    <a:pt x="0" y="142"/>
                  </a:cubicBezTo>
                  <a:cubicBezTo>
                    <a:pt x="8" y="164"/>
                    <a:pt x="16" y="186"/>
                    <a:pt x="22" y="209"/>
                  </a:cubicBezTo>
                  <a:cubicBezTo>
                    <a:pt x="28" y="232"/>
                    <a:pt x="31" y="255"/>
                    <a:pt x="37" y="279"/>
                  </a:cubicBezTo>
                  <a:cubicBezTo>
                    <a:pt x="33" y="287"/>
                    <a:pt x="30" y="294"/>
                    <a:pt x="27" y="302"/>
                  </a:cubicBezTo>
                  <a:cubicBezTo>
                    <a:pt x="16" y="335"/>
                    <a:pt x="6" y="370"/>
                    <a:pt x="8" y="405"/>
                  </a:cubicBezTo>
                  <a:cubicBezTo>
                    <a:pt x="8" y="408"/>
                    <a:pt x="13" y="408"/>
                    <a:pt x="14" y="405"/>
                  </a:cubicBezTo>
                  <a:cubicBezTo>
                    <a:pt x="17" y="375"/>
                    <a:pt x="22" y="346"/>
                    <a:pt x="30" y="318"/>
                  </a:cubicBezTo>
                  <a:cubicBezTo>
                    <a:pt x="49" y="297"/>
                    <a:pt x="69" y="280"/>
                    <a:pt x="94" y="268"/>
                  </a:cubicBezTo>
                  <a:cubicBezTo>
                    <a:pt x="121" y="256"/>
                    <a:pt x="149" y="248"/>
                    <a:pt x="175" y="235"/>
                  </a:cubicBezTo>
                  <a:cubicBezTo>
                    <a:pt x="175" y="234"/>
                    <a:pt x="175" y="233"/>
                    <a:pt x="174" y="233"/>
                  </a:cubicBezTo>
                  <a:cubicBezTo>
                    <a:pt x="158" y="237"/>
                    <a:pt x="142" y="244"/>
                    <a:pt x="127" y="250"/>
                  </a:cubicBezTo>
                  <a:cubicBezTo>
                    <a:pt x="113" y="256"/>
                    <a:pt x="98" y="262"/>
                    <a:pt x="84" y="269"/>
                  </a:cubicBezTo>
                  <a:cubicBezTo>
                    <a:pt x="64" y="279"/>
                    <a:pt x="45" y="294"/>
                    <a:pt x="32" y="313"/>
                  </a:cubicBezTo>
                  <a:cubicBezTo>
                    <a:pt x="34" y="307"/>
                    <a:pt x="36" y="301"/>
                    <a:pt x="38" y="294"/>
                  </a:cubicBezTo>
                  <a:cubicBezTo>
                    <a:pt x="41" y="287"/>
                    <a:pt x="44" y="280"/>
                    <a:pt x="47" y="273"/>
                  </a:cubicBezTo>
                  <a:cubicBezTo>
                    <a:pt x="64" y="252"/>
                    <a:pt x="84" y="234"/>
                    <a:pt x="107" y="219"/>
                  </a:cubicBezTo>
                  <a:cubicBezTo>
                    <a:pt x="121" y="210"/>
                    <a:pt x="135" y="203"/>
                    <a:pt x="149" y="195"/>
                  </a:cubicBezTo>
                  <a:cubicBezTo>
                    <a:pt x="164" y="187"/>
                    <a:pt x="178" y="178"/>
                    <a:pt x="195" y="176"/>
                  </a:cubicBezTo>
                  <a:cubicBezTo>
                    <a:pt x="196" y="176"/>
                    <a:pt x="196" y="175"/>
                    <a:pt x="195" y="175"/>
                  </a:cubicBezTo>
                  <a:cubicBezTo>
                    <a:pt x="181" y="172"/>
                    <a:pt x="166" y="183"/>
                    <a:pt x="153" y="189"/>
                  </a:cubicBezTo>
                  <a:cubicBezTo>
                    <a:pt x="138" y="197"/>
                    <a:pt x="123" y="205"/>
                    <a:pt x="109" y="214"/>
                  </a:cubicBezTo>
                  <a:cubicBezTo>
                    <a:pt x="88" y="227"/>
                    <a:pt x="68" y="243"/>
                    <a:pt x="52" y="262"/>
                  </a:cubicBezTo>
                  <a:cubicBezTo>
                    <a:pt x="60" y="244"/>
                    <a:pt x="68" y="228"/>
                    <a:pt x="77" y="211"/>
                  </a:cubicBezTo>
                  <a:cubicBezTo>
                    <a:pt x="84" y="206"/>
                    <a:pt x="86" y="197"/>
                    <a:pt x="92" y="191"/>
                  </a:cubicBezTo>
                  <a:cubicBezTo>
                    <a:pt x="101" y="180"/>
                    <a:pt x="114" y="172"/>
                    <a:pt x="126" y="164"/>
                  </a:cubicBezTo>
                  <a:cubicBezTo>
                    <a:pt x="150" y="147"/>
                    <a:pt x="174" y="133"/>
                    <a:pt x="202" y="125"/>
                  </a:cubicBezTo>
                  <a:cubicBezTo>
                    <a:pt x="203" y="124"/>
                    <a:pt x="203" y="123"/>
                    <a:pt x="202" y="123"/>
                  </a:cubicBezTo>
                  <a:close/>
                </a:path>
              </a:pathLst>
            </a:custGeom>
            <a:solidFill>
              <a:schemeClr val="accent6">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62" name="Subtitle 2">
            <a:extLst>
              <a:ext uri="{FF2B5EF4-FFF2-40B4-BE49-F238E27FC236}">
                <a16:creationId xmlns:a16="http://schemas.microsoft.com/office/drawing/2014/main" id="{5F74380E-64C0-44E7-9F80-9F8A41ADFA0D}"/>
              </a:ext>
            </a:extLst>
          </p:cNvPr>
          <p:cNvSpPr txBox="1">
            <a:spLocks/>
          </p:cNvSpPr>
          <p:nvPr/>
        </p:nvSpPr>
        <p:spPr>
          <a:xfrm>
            <a:off x="238818" y="1459283"/>
            <a:ext cx="9960848" cy="800308"/>
          </a:xfrm>
          <a:prstGeom prst="rect">
            <a:avLst/>
          </a:prstGeom>
        </p:spPr>
        <p:txBody>
          <a:bodyPr vert="horz" lIns="68598" tIns="34299" rIns="68598" bIns="34299" rtlCol="0">
            <a:normAutofit fontScale="85000" lnSpcReduction="10000"/>
          </a:bodyPr>
          <a:lstStyle>
            <a:lvl1pPr marL="0" indent="0" algn="l" defTabSz="914400" rtl="0" eaLnBrk="1" latinLnBrk="0" hangingPunct="1">
              <a:lnSpc>
                <a:spcPct val="90000"/>
              </a:lnSpc>
              <a:spcBef>
                <a:spcPts val="0"/>
              </a:spcBef>
              <a:buSzPct val="100000"/>
              <a:buFont typeface="Arial" pitchFamily="34" charset="0"/>
              <a:buNone/>
              <a:defRPr sz="2400" kern="1200">
                <a:solidFill>
                  <a:schemeClr val="tx1">
                    <a:tint val="75000"/>
                  </a:schemeClr>
                </a:solidFill>
                <a:latin typeface="+mn-lt"/>
                <a:ea typeface="+mn-ea"/>
                <a:cs typeface="+mn-cs"/>
              </a:defRPr>
            </a:lvl1pPr>
            <a:lvl2pPr marL="457200" indent="0" algn="ctr" defTabSz="914400" rtl="0" eaLnBrk="1" latinLnBrk="0" hangingPunct="1">
              <a:lnSpc>
                <a:spcPct val="90000"/>
              </a:lnSpc>
              <a:spcBef>
                <a:spcPts val="600"/>
              </a:spcBef>
              <a:buSzPct val="100000"/>
              <a:buFont typeface="Consolas" pitchFamily="49" charset="0"/>
              <a:buNone/>
              <a:defRPr sz="2000" kern="1200">
                <a:solidFill>
                  <a:schemeClr val="tx1">
                    <a:tint val="75000"/>
                  </a:schemeClr>
                </a:solidFill>
                <a:latin typeface="+mn-lt"/>
                <a:ea typeface="+mn-ea"/>
                <a:cs typeface="+mn-cs"/>
              </a:defRPr>
            </a:lvl2pPr>
            <a:lvl3pPr marL="914400" indent="0" algn="ctr" defTabSz="914400" rtl="0" eaLnBrk="1" latinLnBrk="0" hangingPunct="1">
              <a:lnSpc>
                <a:spcPct val="90000"/>
              </a:lnSpc>
              <a:spcBef>
                <a:spcPts val="600"/>
              </a:spcBef>
              <a:buSzPct val="100000"/>
              <a:buFont typeface="Arial" pitchFamily="34" charset="0"/>
              <a:buNone/>
              <a:defRPr sz="1800" kern="1200">
                <a:solidFill>
                  <a:schemeClr val="tx1">
                    <a:tint val="75000"/>
                  </a:schemeClr>
                </a:solidFill>
                <a:latin typeface="+mn-lt"/>
                <a:ea typeface="+mn-ea"/>
                <a:cs typeface="+mn-cs"/>
              </a:defRPr>
            </a:lvl3pPr>
            <a:lvl4pPr marL="1371600" indent="0" algn="ctr" defTabSz="914400" rtl="0" eaLnBrk="1" latinLnBrk="0" hangingPunct="1">
              <a:lnSpc>
                <a:spcPct val="90000"/>
              </a:lnSpc>
              <a:spcBef>
                <a:spcPts val="600"/>
              </a:spcBef>
              <a:buSzPct val="100000"/>
              <a:buFont typeface="Consolas" pitchFamily="49" charset="0"/>
              <a:buNone/>
              <a:defRPr sz="1600" kern="1200">
                <a:solidFill>
                  <a:schemeClr val="tx1">
                    <a:tint val="75000"/>
                  </a:schemeClr>
                </a:solidFill>
                <a:latin typeface="+mn-lt"/>
                <a:ea typeface="+mn-ea"/>
                <a:cs typeface="+mn-cs"/>
              </a:defRPr>
            </a:lvl4pPr>
            <a:lvl5pPr marL="1828800" indent="0" algn="ctr" defTabSz="914400" rtl="0" eaLnBrk="1" latinLnBrk="0" hangingPunct="1">
              <a:lnSpc>
                <a:spcPct val="90000"/>
              </a:lnSpc>
              <a:spcBef>
                <a:spcPts val="600"/>
              </a:spcBef>
              <a:buSzPct val="100000"/>
              <a:buFont typeface="Arial" pitchFamily="34" charset="0"/>
              <a:buNone/>
              <a:defRPr sz="1600" kern="1200">
                <a:solidFill>
                  <a:schemeClr val="tx1">
                    <a:tint val="75000"/>
                  </a:schemeClr>
                </a:solidFill>
                <a:latin typeface="+mn-lt"/>
                <a:ea typeface="+mn-ea"/>
                <a:cs typeface="+mn-cs"/>
              </a:defRPr>
            </a:lvl5pPr>
            <a:lvl6pPr marL="2286000" indent="0" algn="ctr" defTabSz="914400" rtl="0" eaLnBrk="1" latinLnBrk="0" hangingPunct="1">
              <a:lnSpc>
                <a:spcPct val="90000"/>
              </a:lnSpc>
              <a:spcBef>
                <a:spcPts val="600"/>
              </a:spcBef>
              <a:buSzPct val="100000"/>
              <a:buFont typeface="Consolas" pitchFamily="49" charset="0"/>
              <a:buNone/>
              <a:defRPr sz="1600" kern="1200">
                <a:solidFill>
                  <a:schemeClr val="tx1">
                    <a:tint val="75000"/>
                  </a:schemeClr>
                </a:solidFill>
                <a:latin typeface="+mn-lt"/>
                <a:ea typeface="+mn-ea"/>
                <a:cs typeface="+mn-cs"/>
              </a:defRPr>
            </a:lvl6pPr>
            <a:lvl7pPr marL="2743200" indent="0" algn="ctr" defTabSz="914400" rtl="0" eaLnBrk="1" latinLnBrk="0" hangingPunct="1">
              <a:lnSpc>
                <a:spcPct val="90000"/>
              </a:lnSpc>
              <a:spcBef>
                <a:spcPts val="600"/>
              </a:spcBef>
              <a:buSzPct val="100000"/>
              <a:buFont typeface="Arial" pitchFamily="34" charset="0"/>
              <a:buNone/>
              <a:defRPr sz="1600" kern="1200">
                <a:solidFill>
                  <a:schemeClr val="tx1">
                    <a:tint val="75000"/>
                  </a:schemeClr>
                </a:solidFill>
                <a:latin typeface="+mn-lt"/>
                <a:ea typeface="+mn-ea"/>
                <a:cs typeface="+mn-cs"/>
              </a:defRPr>
            </a:lvl7pPr>
            <a:lvl8pPr marL="3200400" indent="0" algn="ctr" defTabSz="914400" rtl="0" eaLnBrk="1" latinLnBrk="0" hangingPunct="1">
              <a:lnSpc>
                <a:spcPct val="90000"/>
              </a:lnSpc>
              <a:spcBef>
                <a:spcPts val="600"/>
              </a:spcBef>
              <a:buSzPct val="100000"/>
              <a:buFont typeface="Consolas" pitchFamily="49" charset="0"/>
              <a:buNone/>
              <a:defRPr sz="1600" kern="1200">
                <a:solidFill>
                  <a:schemeClr val="tx1">
                    <a:tint val="75000"/>
                  </a:schemeClr>
                </a:solidFill>
                <a:latin typeface="+mn-lt"/>
                <a:ea typeface="+mn-ea"/>
                <a:cs typeface="+mn-cs"/>
              </a:defRPr>
            </a:lvl8pPr>
            <a:lvl9pPr marL="3657600" indent="0" algn="ctr" defTabSz="914400" rtl="0" eaLnBrk="1" latinLnBrk="0" hangingPunct="1">
              <a:lnSpc>
                <a:spcPct val="90000"/>
              </a:lnSpc>
              <a:spcBef>
                <a:spcPts val="600"/>
              </a:spcBef>
              <a:buSzPct val="100000"/>
              <a:buFont typeface="Arial" pitchFamily="34" charset="0"/>
              <a:buNone/>
              <a:defRPr sz="1600" kern="1200">
                <a:solidFill>
                  <a:schemeClr val="tx1">
                    <a:tint val="75000"/>
                  </a:schemeClr>
                </a:solidFill>
                <a:latin typeface="+mn-lt"/>
                <a:ea typeface="+mn-ea"/>
                <a:cs typeface="+mn-cs"/>
              </a:defRPr>
            </a:lvl9pPr>
          </a:lstStyle>
          <a:p>
            <a:pPr>
              <a:lnSpc>
                <a:spcPct val="120000"/>
              </a:lnSpc>
            </a:pPr>
            <a:r>
              <a:rPr lang="en-US" sz="2401">
                <a:solidFill>
                  <a:srgbClr val="FF0000"/>
                </a:solidFill>
              </a:rPr>
              <a:t>***Your testing rosters will indicate which students are to receive accommodations.  Before testing, if you are unclear of any accommodations, ask your TC.***</a:t>
            </a:r>
          </a:p>
        </p:txBody>
      </p:sp>
      <p:sp>
        <p:nvSpPr>
          <p:cNvPr id="63" name="Rectangle 62">
            <a:extLst>
              <a:ext uri="{FF2B5EF4-FFF2-40B4-BE49-F238E27FC236}">
                <a16:creationId xmlns:a16="http://schemas.microsoft.com/office/drawing/2014/main" id="{EC8FD46B-AD56-4CC9-9A23-4F521A063C64}"/>
              </a:ext>
            </a:extLst>
          </p:cNvPr>
          <p:cNvSpPr/>
          <p:nvPr/>
        </p:nvSpPr>
        <p:spPr>
          <a:xfrm>
            <a:off x="6186207" y="2395271"/>
            <a:ext cx="5081879" cy="3477875"/>
          </a:xfrm>
          <a:prstGeom prst="rect">
            <a:avLst/>
          </a:prstGeom>
        </p:spPr>
        <p:txBody>
          <a:bodyPr wrap="square">
            <a:spAutoFit/>
          </a:bodyPr>
          <a:lstStyle/>
          <a:p>
            <a:pPr eaLnBrk="0" fontAlgn="base" hangingPunct="0">
              <a:spcBef>
                <a:spcPct val="0"/>
              </a:spcBef>
              <a:spcAft>
                <a:spcPct val="0"/>
              </a:spcAft>
            </a:pPr>
            <a:r>
              <a:rPr lang="en-US" sz="2000" b="1" u="sng">
                <a:solidFill>
                  <a:schemeClr val="bg1"/>
                </a:solidFill>
                <a:cs typeface="Arial" panose="020B0604020202020204" pitchFamily="34" charset="0"/>
              </a:rPr>
              <a:t>For ACPs:</a:t>
            </a:r>
            <a:endParaRPr lang="en-US" sz="4500" b="1" u="sng">
              <a:solidFill>
                <a:schemeClr val="bg1"/>
              </a:solidFill>
              <a:cs typeface="Calibri"/>
            </a:endParaRPr>
          </a:p>
          <a:p>
            <a:pPr marL="685800" lvl="1" indent="-342900">
              <a:buSzPct val="95000"/>
              <a:buFont typeface="Arial" panose="020B0604020202020204" pitchFamily="34" charset="0"/>
              <a:buChar char="•"/>
            </a:pPr>
            <a:r>
              <a:rPr lang="en-US" sz="2000">
                <a:solidFill>
                  <a:schemeClr val="bg1"/>
                </a:solidFill>
                <a:cs typeface="Calibri" panose="020F0502020204030204" pitchFamily="34" charset="0"/>
              </a:rPr>
              <a:t>Basic Transcribing</a:t>
            </a:r>
          </a:p>
          <a:p>
            <a:pPr marL="685800" lvl="1" indent="-342900">
              <a:buSzPct val="95000"/>
              <a:buFont typeface="Arial" panose="020B0604020202020204" pitchFamily="34" charset="0"/>
              <a:buChar char="•"/>
            </a:pPr>
            <a:r>
              <a:rPr lang="en-US" sz="2000">
                <a:solidFill>
                  <a:schemeClr val="bg1"/>
                </a:solidFill>
                <a:cs typeface="Calibri" panose="020F0502020204030204" pitchFamily="34" charset="0"/>
              </a:rPr>
              <a:t>Braille</a:t>
            </a:r>
          </a:p>
          <a:p>
            <a:pPr marL="685800" lvl="1" indent="-342900">
              <a:buSzPct val="95000"/>
              <a:buFont typeface="Arial" panose="020B0604020202020204" pitchFamily="34" charset="0"/>
              <a:buChar char="•"/>
            </a:pPr>
            <a:r>
              <a:rPr lang="en-US" sz="2000">
                <a:solidFill>
                  <a:schemeClr val="bg1"/>
                </a:solidFill>
                <a:cs typeface="Calibri" panose="020F0502020204030204" pitchFamily="34" charset="0"/>
              </a:rPr>
              <a:t>Calculation Aids</a:t>
            </a:r>
          </a:p>
          <a:p>
            <a:pPr marL="685800" lvl="1" indent="-342900">
              <a:buSzPct val="95000"/>
              <a:buFont typeface="Arial" panose="020B0604020202020204" pitchFamily="34" charset="0"/>
              <a:buChar char="•"/>
            </a:pPr>
            <a:r>
              <a:rPr lang="en-US" sz="2000">
                <a:solidFill>
                  <a:schemeClr val="bg1"/>
                </a:solidFill>
                <a:cs typeface="Calibri" panose="020F0502020204030204" pitchFamily="34" charset="0"/>
              </a:rPr>
              <a:t>Extra Time (not to exceed time-and-a-half, or 2 hours 15 minutes) </a:t>
            </a:r>
          </a:p>
          <a:p>
            <a:pPr marL="685800" lvl="1" indent="-342900">
              <a:buSzPct val="95000"/>
              <a:buFont typeface="Arial" panose="020B0604020202020204" pitchFamily="34" charset="0"/>
              <a:buChar char="•"/>
            </a:pPr>
            <a:r>
              <a:rPr lang="en-US" sz="2000">
                <a:solidFill>
                  <a:schemeClr val="bg1"/>
                </a:solidFill>
                <a:cs typeface="Calibri" panose="020F0502020204030204" pitchFamily="34" charset="0"/>
              </a:rPr>
              <a:t>Individual Structured Reminders</a:t>
            </a:r>
          </a:p>
          <a:p>
            <a:pPr marL="685800" lvl="1" indent="-342900">
              <a:buSzPct val="95000"/>
              <a:buFont typeface="Arial" panose="020B0604020202020204" pitchFamily="34" charset="0"/>
              <a:buChar char="•"/>
            </a:pPr>
            <a:r>
              <a:rPr lang="en-US" sz="2000">
                <a:solidFill>
                  <a:schemeClr val="bg1"/>
                </a:solidFill>
                <a:cs typeface="Calibri" panose="020F0502020204030204" pitchFamily="34" charset="0"/>
              </a:rPr>
              <a:t>Large Print </a:t>
            </a:r>
          </a:p>
          <a:p>
            <a:pPr marL="685800" lvl="1" indent="-342900">
              <a:buSzPct val="95000"/>
              <a:buFont typeface="Arial" panose="020B0604020202020204" pitchFamily="34" charset="0"/>
              <a:buChar char="•"/>
            </a:pPr>
            <a:r>
              <a:rPr lang="en-US" sz="2000">
                <a:solidFill>
                  <a:schemeClr val="bg1"/>
                </a:solidFill>
                <a:cs typeface="Calibri" panose="020F0502020204030204" pitchFamily="34" charset="0"/>
              </a:rPr>
              <a:t>Mathematics Manipulatives</a:t>
            </a:r>
          </a:p>
          <a:p>
            <a:pPr marL="685800" lvl="1" indent="-342900">
              <a:buSzPct val="95000"/>
              <a:buFont typeface="Arial" panose="020B0604020202020204" pitchFamily="34" charset="0"/>
              <a:buChar char="•"/>
            </a:pPr>
            <a:r>
              <a:rPr lang="en-US" sz="2000">
                <a:solidFill>
                  <a:schemeClr val="bg1"/>
                </a:solidFill>
                <a:cs typeface="Calibri" panose="020F0502020204030204" pitchFamily="34" charset="0"/>
              </a:rPr>
              <a:t>Oral/Signed Administration</a:t>
            </a:r>
          </a:p>
          <a:p>
            <a:pPr marL="685800" lvl="1" indent="-342900">
              <a:buSzPct val="95000"/>
              <a:buFont typeface="Arial" panose="020B0604020202020204" pitchFamily="34" charset="0"/>
              <a:buChar char="•"/>
            </a:pPr>
            <a:r>
              <a:rPr lang="en-US" sz="2000">
                <a:solidFill>
                  <a:schemeClr val="bg1"/>
                </a:solidFill>
                <a:cs typeface="Calibri" panose="020F0502020204030204" pitchFamily="34" charset="0"/>
              </a:rPr>
              <a:t>Supplemental Aids</a:t>
            </a:r>
          </a:p>
        </p:txBody>
      </p:sp>
      <p:sp>
        <p:nvSpPr>
          <p:cNvPr id="3" name="TextBox 2">
            <a:extLst>
              <a:ext uri="{FF2B5EF4-FFF2-40B4-BE49-F238E27FC236}">
                <a16:creationId xmlns:a16="http://schemas.microsoft.com/office/drawing/2014/main" id="{A8284081-E8C5-4625-ACDE-50BDB2657B7B}"/>
              </a:ext>
            </a:extLst>
          </p:cNvPr>
          <p:cNvSpPr txBox="1"/>
          <p:nvPr/>
        </p:nvSpPr>
        <p:spPr>
          <a:xfrm>
            <a:off x="242521" y="508221"/>
            <a:ext cx="10500151" cy="646331"/>
          </a:xfrm>
          <a:prstGeom prst="rect">
            <a:avLst/>
          </a:prstGeom>
          <a:noFill/>
          <a:effectLst>
            <a:outerShdw blurRad="139700" dist="165100" dir="5400000" algn="t" rotWithShape="0">
              <a:prstClr val="black">
                <a:alpha val="28000"/>
              </a:prstClr>
            </a:outerShdw>
          </a:effectLst>
        </p:spPr>
        <p:txBody>
          <a:bodyPr wrap="square" lIns="91440" tIns="45720" rIns="91440" bIns="45720" rtlCol="0" anchor="t">
            <a:spAutoFit/>
          </a:bodyPr>
          <a:lstStyle/>
          <a:p>
            <a:r>
              <a:rPr lang="en-US" sz="3600">
                <a:solidFill>
                  <a:schemeClr val="accent6"/>
                </a:solidFill>
                <a:latin typeface="Abadi"/>
              </a:rPr>
              <a:t>ACP Accommodations </a:t>
            </a:r>
            <a:r>
              <a:rPr lang="en-US" sz="3600">
                <a:solidFill>
                  <a:schemeClr val="bg1"/>
                </a:solidFill>
                <a:latin typeface="Abadi"/>
              </a:rPr>
              <a:t>Designated Supports</a:t>
            </a:r>
            <a:endParaRPr lang="en-US">
              <a:solidFill>
                <a:schemeClr val="bg1"/>
              </a:solidFill>
              <a:ea typeface="Lato"/>
              <a:cs typeface="Lato"/>
            </a:endParaRPr>
          </a:p>
        </p:txBody>
      </p:sp>
    </p:spTree>
    <p:extLst>
      <p:ext uri="{BB962C8B-B14F-4D97-AF65-F5344CB8AC3E}">
        <p14:creationId xmlns:p14="http://schemas.microsoft.com/office/powerpoint/2010/main" val="1957609846"/>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 name="Group 25"/>
          <p:cNvGrpSpPr/>
          <p:nvPr/>
        </p:nvGrpSpPr>
        <p:grpSpPr>
          <a:xfrm rot="15541647">
            <a:off x="446802" y="6086680"/>
            <a:ext cx="826294" cy="1039813"/>
            <a:chOff x="2171701" y="1085850"/>
            <a:chExt cx="826294" cy="1039813"/>
          </a:xfrm>
        </p:grpSpPr>
        <p:sp>
          <p:nvSpPr>
            <p:cNvPr id="27" name="Freeform 29"/>
            <p:cNvSpPr>
              <a:spLocks/>
            </p:cNvSpPr>
            <p:nvPr/>
          </p:nvSpPr>
          <p:spPr bwMode="auto">
            <a:xfrm>
              <a:off x="2171701" y="1203325"/>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30"/>
            <p:cNvSpPr>
              <a:spLocks/>
            </p:cNvSpPr>
            <p:nvPr/>
          </p:nvSpPr>
          <p:spPr bwMode="auto">
            <a:xfrm>
              <a:off x="2186782" y="1181894"/>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29" name="Freeform 31"/>
            <p:cNvSpPr>
              <a:spLocks/>
            </p:cNvSpPr>
            <p:nvPr/>
          </p:nvSpPr>
          <p:spPr bwMode="auto">
            <a:xfrm>
              <a:off x="2228851" y="1085850"/>
              <a:ext cx="677863" cy="996950"/>
            </a:xfrm>
            <a:custGeom>
              <a:avLst/>
              <a:gdLst>
                <a:gd name="T0" fmla="*/ 86 w 259"/>
                <a:gd name="T1" fmla="*/ 77 h 382"/>
                <a:gd name="T2" fmla="*/ 58 w 259"/>
                <a:gd name="T3" fmla="*/ 116 h 382"/>
                <a:gd name="T4" fmla="*/ 0 w 259"/>
                <a:gd name="T5" fmla="*/ 187 h 382"/>
                <a:gd name="T6" fmla="*/ 55 w 259"/>
                <a:gd name="T7" fmla="*/ 125 h 382"/>
                <a:gd name="T8" fmla="*/ 36 w 259"/>
                <a:gd name="T9" fmla="*/ 260 h 382"/>
                <a:gd name="T10" fmla="*/ 48 w 259"/>
                <a:gd name="T11" fmla="*/ 162 h 382"/>
                <a:gd name="T12" fmla="*/ 88 w 259"/>
                <a:gd name="T13" fmla="*/ 83 h 382"/>
                <a:gd name="T14" fmla="*/ 102 w 259"/>
                <a:gd name="T15" fmla="*/ 115 h 382"/>
                <a:gd name="T16" fmla="*/ 74 w 259"/>
                <a:gd name="T17" fmla="*/ 200 h 382"/>
                <a:gd name="T18" fmla="*/ 45 w 259"/>
                <a:gd name="T19" fmla="*/ 236 h 382"/>
                <a:gd name="T20" fmla="*/ 73 w 259"/>
                <a:gd name="T21" fmla="*/ 207 h 382"/>
                <a:gd name="T22" fmla="*/ 85 w 259"/>
                <a:gd name="T23" fmla="*/ 306 h 382"/>
                <a:gd name="T24" fmla="*/ 108 w 259"/>
                <a:gd name="T25" fmla="*/ 127 h 382"/>
                <a:gd name="T26" fmla="*/ 120 w 259"/>
                <a:gd name="T27" fmla="*/ 150 h 382"/>
                <a:gd name="T28" fmla="*/ 132 w 259"/>
                <a:gd name="T29" fmla="*/ 323 h 382"/>
                <a:gd name="T30" fmla="*/ 150 w 259"/>
                <a:gd name="T31" fmla="*/ 199 h 382"/>
                <a:gd name="T32" fmla="*/ 154 w 259"/>
                <a:gd name="T33" fmla="*/ 207 h 382"/>
                <a:gd name="T34" fmla="*/ 162 w 259"/>
                <a:gd name="T35" fmla="*/ 232 h 382"/>
                <a:gd name="T36" fmla="*/ 173 w 259"/>
                <a:gd name="T37" fmla="*/ 346 h 382"/>
                <a:gd name="T38" fmla="*/ 152 w 259"/>
                <a:gd name="T39" fmla="*/ 291 h 382"/>
                <a:gd name="T40" fmla="*/ 176 w 259"/>
                <a:gd name="T41" fmla="*/ 261 h 382"/>
                <a:gd name="T42" fmla="*/ 192 w 259"/>
                <a:gd name="T43" fmla="*/ 303 h 382"/>
                <a:gd name="T44" fmla="*/ 243 w 259"/>
                <a:gd name="T45" fmla="*/ 382 h 382"/>
                <a:gd name="T46" fmla="*/ 181 w 259"/>
                <a:gd name="T47" fmla="*/ 265 h 382"/>
                <a:gd name="T48" fmla="*/ 247 w 259"/>
                <a:gd name="T49" fmla="*/ 325 h 382"/>
                <a:gd name="T50" fmla="*/ 179 w 259"/>
                <a:gd name="T51" fmla="*/ 259 h 382"/>
                <a:gd name="T52" fmla="*/ 209 w 259"/>
                <a:gd name="T53" fmla="*/ 234 h 382"/>
                <a:gd name="T54" fmla="*/ 253 w 259"/>
                <a:gd name="T55" fmla="*/ 280 h 382"/>
                <a:gd name="T56" fmla="*/ 154 w 259"/>
                <a:gd name="T57" fmla="*/ 197 h 382"/>
                <a:gd name="T58" fmla="*/ 158 w 259"/>
                <a:gd name="T59" fmla="*/ 149 h 382"/>
                <a:gd name="T60" fmla="*/ 256 w 259"/>
                <a:gd name="T61" fmla="*/ 242 h 382"/>
                <a:gd name="T62" fmla="*/ 200 w 259"/>
                <a:gd name="T63" fmla="*/ 171 h 382"/>
                <a:gd name="T64" fmla="*/ 119 w 259"/>
                <a:gd name="T65" fmla="*/ 129 h 382"/>
                <a:gd name="T66" fmla="*/ 109 w 259"/>
                <a:gd name="T67" fmla="*/ 109 h 382"/>
                <a:gd name="T68" fmla="*/ 180 w 259"/>
                <a:gd name="T69" fmla="*/ 114 h 382"/>
                <a:gd name="T70" fmla="*/ 257 w 259"/>
                <a:gd name="T71" fmla="*/ 175 h 382"/>
                <a:gd name="T72" fmla="*/ 186 w 259"/>
                <a:gd name="T73" fmla="*/ 111 h 382"/>
                <a:gd name="T74" fmla="*/ 246 w 259"/>
                <a:gd name="T75" fmla="*/ 113 h 382"/>
                <a:gd name="T76" fmla="*/ 121 w 259"/>
                <a:gd name="T77" fmla="*/ 80 h 382"/>
                <a:gd name="T78" fmla="*/ 242 w 259"/>
                <a:gd name="T79" fmla="*/ 92 h 382"/>
                <a:gd name="T80" fmla="*/ 173 w 259"/>
                <a:gd name="T81" fmla="*/ 75 h 382"/>
                <a:gd name="T82" fmla="*/ 95 w 259"/>
                <a:gd name="T83" fmla="*/ 76 h 382"/>
                <a:gd name="T84" fmla="*/ 58 w 259"/>
                <a:gd name="T85" fmla="*/ 8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9" h="382">
                  <a:moveTo>
                    <a:pt x="58" y="8"/>
                  </a:moveTo>
                  <a:cubicBezTo>
                    <a:pt x="66" y="31"/>
                    <a:pt x="76" y="54"/>
                    <a:pt x="86" y="77"/>
                  </a:cubicBezTo>
                  <a:cubicBezTo>
                    <a:pt x="86" y="77"/>
                    <a:pt x="85" y="77"/>
                    <a:pt x="85" y="77"/>
                  </a:cubicBezTo>
                  <a:cubicBezTo>
                    <a:pt x="73" y="86"/>
                    <a:pt x="65" y="101"/>
                    <a:pt x="58" y="116"/>
                  </a:cubicBezTo>
                  <a:cubicBezTo>
                    <a:pt x="58" y="116"/>
                    <a:pt x="57" y="116"/>
                    <a:pt x="57" y="116"/>
                  </a:cubicBezTo>
                  <a:cubicBezTo>
                    <a:pt x="31" y="132"/>
                    <a:pt x="9" y="157"/>
                    <a:pt x="0" y="187"/>
                  </a:cubicBezTo>
                  <a:cubicBezTo>
                    <a:pt x="0" y="187"/>
                    <a:pt x="0" y="187"/>
                    <a:pt x="0" y="187"/>
                  </a:cubicBezTo>
                  <a:cubicBezTo>
                    <a:pt x="13" y="160"/>
                    <a:pt x="30" y="140"/>
                    <a:pt x="55" y="125"/>
                  </a:cubicBezTo>
                  <a:cubicBezTo>
                    <a:pt x="50" y="138"/>
                    <a:pt x="46" y="151"/>
                    <a:pt x="42" y="163"/>
                  </a:cubicBezTo>
                  <a:cubicBezTo>
                    <a:pt x="32" y="196"/>
                    <a:pt x="28" y="227"/>
                    <a:pt x="36" y="260"/>
                  </a:cubicBezTo>
                  <a:cubicBezTo>
                    <a:pt x="36" y="261"/>
                    <a:pt x="38" y="261"/>
                    <a:pt x="38" y="260"/>
                  </a:cubicBezTo>
                  <a:cubicBezTo>
                    <a:pt x="30" y="227"/>
                    <a:pt x="37" y="194"/>
                    <a:pt x="48" y="162"/>
                  </a:cubicBezTo>
                  <a:cubicBezTo>
                    <a:pt x="53" y="148"/>
                    <a:pt x="58" y="134"/>
                    <a:pt x="65" y="120"/>
                  </a:cubicBezTo>
                  <a:cubicBezTo>
                    <a:pt x="71" y="107"/>
                    <a:pt x="81" y="95"/>
                    <a:pt x="88" y="83"/>
                  </a:cubicBezTo>
                  <a:cubicBezTo>
                    <a:pt x="88" y="83"/>
                    <a:pt x="88" y="83"/>
                    <a:pt x="88" y="83"/>
                  </a:cubicBezTo>
                  <a:cubicBezTo>
                    <a:pt x="93" y="94"/>
                    <a:pt x="98" y="104"/>
                    <a:pt x="102" y="115"/>
                  </a:cubicBezTo>
                  <a:cubicBezTo>
                    <a:pt x="103" y="117"/>
                    <a:pt x="104" y="119"/>
                    <a:pt x="105" y="120"/>
                  </a:cubicBezTo>
                  <a:cubicBezTo>
                    <a:pt x="85" y="142"/>
                    <a:pt x="78" y="172"/>
                    <a:pt x="74" y="200"/>
                  </a:cubicBezTo>
                  <a:cubicBezTo>
                    <a:pt x="68" y="206"/>
                    <a:pt x="63" y="211"/>
                    <a:pt x="57" y="218"/>
                  </a:cubicBezTo>
                  <a:cubicBezTo>
                    <a:pt x="53" y="224"/>
                    <a:pt x="49" y="230"/>
                    <a:pt x="45" y="236"/>
                  </a:cubicBezTo>
                  <a:cubicBezTo>
                    <a:pt x="45" y="237"/>
                    <a:pt x="46" y="237"/>
                    <a:pt x="46" y="237"/>
                  </a:cubicBezTo>
                  <a:cubicBezTo>
                    <a:pt x="54" y="226"/>
                    <a:pt x="63" y="216"/>
                    <a:pt x="73" y="207"/>
                  </a:cubicBezTo>
                  <a:cubicBezTo>
                    <a:pt x="70" y="240"/>
                    <a:pt x="74" y="274"/>
                    <a:pt x="84" y="306"/>
                  </a:cubicBezTo>
                  <a:cubicBezTo>
                    <a:pt x="84" y="307"/>
                    <a:pt x="85" y="307"/>
                    <a:pt x="85" y="306"/>
                  </a:cubicBezTo>
                  <a:cubicBezTo>
                    <a:pt x="77" y="275"/>
                    <a:pt x="74" y="242"/>
                    <a:pt x="78" y="210"/>
                  </a:cubicBezTo>
                  <a:cubicBezTo>
                    <a:pt x="81" y="181"/>
                    <a:pt x="89" y="150"/>
                    <a:pt x="108" y="127"/>
                  </a:cubicBezTo>
                  <a:cubicBezTo>
                    <a:pt x="112" y="135"/>
                    <a:pt x="116" y="142"/>
                    <a:pt x="120" y="149"/>
                  </a:cubicBezTo>
                  <a:cubicBezTo>
                    <a:pt x="120" y="150"/>
                    <a:pt x="120" y="150"/>
                    <a:pt x="120" y="150"/>
                  </a:cubicBezTo>
                  <a:cubicBezTo>
                    <a:pt x="83" y="199"/>
                    <a:pt x="101" y="276"/>
                    <a:pt x="130" y="324"/>
                  </a:cubicBezTo>
                  <a:cubicBezTo>
                    <a:pt x="131" y="326"/>
                    <a:pt x="133" y="325"/>
                    <a:pt x="132" y="323"/>
                  </a:cubicBezTo>
                  <a:cubicBezTo>
                    <a:pt x="103" y="276"/>
                    <a:pt x="90" y="204"/>
                    <a:pt x="124" y="156"/>
                  </a:cubicBezTo>
                  <a:cubicBezTo>
                    <a:pt x="133" y="170"/>
                    <a:pt x="142" y="184"/>
                    <a:pt x="150" y="199"/>
                  </a:cubicBezTo>
                  <a:cubicBezTo>
                    <a:pt x="150" y="200"/>
                    <a:pt x="150" y="200"/>
                    <a:pt x="150" y="200"/>
                  </a:cubicBezTo>
                  <a:cubicBezTo>
                    <a:pt x="151" y="202"/>
                    <a:pt x="153" y="204"/>
                    <a:pt x="154" y="207"/>
                  </a:cubicBezTo>
                  <a:cubicBezTo>
                    <a:pt x="157" y="214"/>
                    <a:pt x="161" y="222"/>
                    <a:pt x="164" y="230"/>
                  </a:cubicBezTo>
                  <a:cubicBezTo>
                    <a:pt x="163" y="230"/>
                    <a:pt x="162" y="231"/>
                    <a:pt x="162" y="232"/>
                  </a:cubicBezTo>
                  <a:cubicBezTo>
                    <a:pt x="153" y="251"/>
                    <a:pt x="146" y="272"/>
                    <a:pt x="148" y="293"/>
                  </a:cubicBezTo>
                  <a:cubicBezTo>
                    <a:pt x="150" y="314"/>
                    <a:pt x="164" y="328"/>
                    <a:pt x="173" y="346"/>
                  </a:cubicBezTo>
                  <a:cubicBezTo>
                    <a:pt x="173" y="346"/>
                    <a:pt x="173" y="346"/>
                    <a:pt x="173" y="346"/>
                  </a:cubicBezTo>
                  <a:cubicBezTo>
                    <a:pt x="165" y="327"/>
                    <a:pt x="153" y="312"/>
                    <a:pt x="152" y="291"/>
                  </a:cubicBezTo>
                  <a:cubicBezTo>
                    <a:pt x="151" y="271"/>
                    <a:pt x="158" y="253"/>
                    <a:pt x="166" y="235"/>
                  </a:cubicBezTo>
                  <a:cubicBezTo>
                    <a:pt x="169" y="244"/>
                    <a:pt x="173" y="252"/>
                    <a:pt x="176" y="261"/>
                  </a:cubicBezTo>
                  <a:cubicBezTo>
                    <a:pt x="176" y="262"/>
                    <a:pt x="176" y="262"/>
                    <a:pt x="177" y="262"/>
                  </a:cubicBezTo>
                  <a:cubicBezTo>
                    <a:pt x="182" y="276"/>
                    <a:pt x="187" y="289"/>
                    <a:pt x="192" y="303"/>
                  </a:cubicBezTo>
                  <a:cubicBezTo>
                    <a:pt x="204" y="331"/>
                    <a:pt x="218" y="363"/>
                    <a:pt x="243" y="382"/>
                  </a:cubicBezTo>
                  <a:cubicBezTo>
                    <a:pt x="243" y="382"/>
                    <a:pt x="243" y="382"/>
                    <a:pt x="243" y="382"/>
                  </a:cubicBezTo>
                  <a:cubicBezTo>
                    <a:pt x="217" y="360"/>
                    <a:pt x="204" y="323"/>
                    <a:pt x="192" y="293"/>
                  </a:cubicBezTo>
                  <a:cubicBezTo>
                    <a:pt x="188" y="284"/>
                    <a:pt x="185" y="274"/>
                    <a:pt x="181" y="265"/>
                  </a:cubicBezTo>
                  <a:cubicBezTo>
                    <a:pt x="207" y="281"/>
                    <a:pt x="228" y="301"/>
                    <a:pt x="246" y="325"/>
                  </a:cubicBezTo>
                  <a:cubicBezTo>
                    <a:pt x="246" y="326"/>
                    <a:pt x="247" y="325"/>
                    <a:pt x="247" y="325"/>
                  </a:cubicBezTo>
                  <a:cubicBezTo>
                    <a:pt x="230" y="297"/>
                    <a:pt x="207" y="275"/>
                    <a:pt x="179" y="259"/>
                  </a:cubicBezTo>
                  <a:cubicBezTo>
                    <a:pt x="179" y="259"/>
                    <a:pt x="179" y="259"/>
                    <a:pt x="179" y="259"/>
                  </a:cubicBezTo>
                  <a:cubicBezTo>
                    <a:pt x="172" y="240"/>
                    <a:pt x="165" y="221"/>
                    <a:pt x="157" y="202"/>
                  </a:cubicBezTo>
                  <a:cubicBezTo>
                    <a:pt x="176" y="207"/>
                    <a:pt x="194" y="222"/>
                    <a:pt x="209" y="234"/>
                  </a:cubicBezTo>
                  <a:cubicBezTo>
                    <a:pt x="226" y="247"/>
                    <a:pt x="241" y="262"/>
                    <a:pt x="253" y="281"/>
                  </a:cubicBezTo>
                  <a:cubicBezTo>
                    <a:pt x="253" y="281"/>
                    <a:pt x="253" y="281"/>
                    <a:pt x="253" y="280"/>
                  </a:cubicBezTo>
                  <a:cubicBezTo>
                    <a:pt x="243" y="259"/>
                    <a:pt x="227" y="244"/>
                    <a:pt x="209" y="229"/>
                  </a:cubicBezTo>
                  <a:cubicBezTo>
                    <a:pt x="193" y="216"/>
                    <a:pt x="175" y="200"/>
                    <a:pt x="154" y="197"/>
                  </a:cubicBezTo>
                  <a:cubicBezTo>
                    <a:pt x="145" y="176"/>
                    <a:pt x="133" y="156"/>
                    <a:pt x="122" y="136"/>
                  </a:cubicBezTo>
                  <a:cubicBezTo>
                    <a:pt x="133" y="141"/>
                    <a:pt x="146" y="144"/>
                    <a:pt x="158" y="149"/>
                  </a:cubicBezTo>
                  <a:cubicBezTo>
                    <a:pt x="171" y="155"/>
                    <a:pt x="184" y="162"/>
                    <a:pt x="195" y="171"/>
                  </a:cubicBezTo>
                  <a:cubicBezTo>
                    <a:pt x="221" y="190"/>
                    <a:pt x="238" y="215"/>
                    <a:pt x="256" y="242"/>
                  </a:cubicBezTo>
                  <a:cubicBezTo>
                    <a:pt x="256" y="242"/>
                    <a:pt x="257" y="242"/>
                    <a:pt x="257" y="242"/>
                  </a:cubicBezTo>
                  <a:cubicBezTo>
                    <a:pt x="245" y="214"/>
                    <a:pt x="223" y="189"/>
                    <a:pt x="200" y="171"/>
                  </a:cubicBezTo>
                  <a:cubicBezTo>
                    <a:pt x="187" y="161"/>
                    <a:pt x="174" y="152"/>
                    <a:pt x="160" y="145"/>
                  </a:cubicBezTo>
                  <a:cubicBezTo>
                    <a:pt x="148" y="138"/>
                    <a:pt x="133" y="130"/>
                    <a:pt x="119" y="129"/>
                  </a:cubicBezTo>
                  <a:cubicBezTo>
                    <a:pt x="118" y="129"/>
                    <a:pt x="118" y="129"/>
                    <a:pt x="118" y="129"/>
                  </a:cubicBezTo>
                  <a:cubicBezTo>
                    <a:pt x="115" y="123"/>
                    <a:pt x="112" y="116"/>
                    <a:pt x="109" y="109"/>
                  </a:cubicBezTo>
                  <a:cubicBezTo>
                    <a:pt x="105" y="101"/>
                    <a:pt x="102" y="92"/>
                    <a:pt x="98" y="84"/>
                  </a:cubicBezTo>
                  <a:cubicBezTo>
                    <a:pt x="128" y="87"/>
                    <a:pt x="155" y="98"/>
                    <a:pt x="180" y="114"/>
                  </a:cubicBezTo>
                  <a:cubicBezTo>
                    <a:pt x="193" y="121"/>
                    <a:pt x="205" y="130"/>
                    <a:pt x="217" y="138"/>
                  </a:cubicBezTo>
                  <a:cubicBezTo>
                    <a:pt x="232" y="148"/>
                    <a:pt x="248" y="159"/>
                    <a:pt x="257" y="175"/>
                  </a:cubicBezTo>
                  <a:cubicBezTo>
                    <a:pt x="258" y="175"/>
                    <a:pt x="259" y="175"/>
                    <a:pt x="259" y="174"/>
                  </a:cubicBezTo>
                  <a:cubicBezTo>
                    <a:pt x="244" y="147"/>
                    <a:pt x="212" y="127"/>
                    <a:pt x="186" y="111"/>
                  </a:cubicBezTo>
                  <a:cubicBezTo>
                    <a:pt x="206" y="104"/>
                    <a:pt x="226" y="107"/>
                    <a:pt x="246" y="114"/>
                  </a:cubicBezTo>
                  <a:cubicBezTo>
                    <a:pt x="246" y="114"/>
                    <a:pt x="247" y="113"/>
                    <a:pt x="246" y="113"/>
                  </a:cubicBezTo>
                  <a:cubicBezTo>
                    <a:pt x="226" y="101"/>
                    <a:pt x="202" y="102"/>
                    <a:pt x="181" y="108"/>
                  </a:cubicBezTo>
                  <a:cubicBezTo>
                    <a:pt x="162" y="96"/>
                    <a:pt x="142" y="86"/>
                    <a:pt x="121" y="80"/>
                  </a:cubicBezTo>
                  <a:cubicBezTo>
                    <a:pt x="138" y="79"/>
                    <a:pt x="154" y="78"/>
                    <a:pt x="171" y="78"/>
                  </a:cubicBezTo>
                  <a:cubicBezTo>
                    <a:pt x="196" y="79"/>
                    <a:pt x="218" y="87"/>
                    <a:pt x="242" y="92"/>
                  </a:cubicBezTo>
                  <a:cubicBezTo>
                    <a:pt x="243" y="92"/>
                    <a:pt x="243" y="92"/>
                    <a:pt x="243" y="92"/>
                  </a:cubicBezTo>
                  <a:cubicBezTo>
                    <a:pt x="223" y="80"/>
                    <a:pt x="196" y="77"/>
                    <a:pt x="173" y="75"/>
                  </a:cubicBezTo>
                  <a:cubicBezTo>
                    <a:pt x="150" y="74"/>
                    <a:pt x="127" y="74"/>
                    <a:pt x="104" y="77"/>
                  </a:cubicBezTo>
                  <a:cubicBezTo>
                    <a:pt x="101" y="76"/>
                    <a:pt x="98" y="76"/>
                    <a:pt x="95" y="76"/>
                  </a:cubicBezTo>
                  <a:cubicBezTo>
                    <a:pt x="86" y="52"/>
                    <a:pt x="76" y="28"/>
                    <a:pt x="65" y="5"/>
                  </a:cubicBezTo>
                  <a:cubicBezTo>
                    <a:pt x="63" y="0"/>
                    <a:pt x="56" y="4"/>
                    <a:pt x="58" y="8"/>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0" name="Group 29"/>
          <p:cNvGrpSpPr/>
          <p:nvPr/>
        </p:nvGrpSpPr>
        <p:grpSpPr>
          <a:xfrm>
            <a:off x="-232581" y="6094753"/>
            <a:ext cx="1074738" cy="942975"/>
            <a:chOff x="8523287" y="4378326"/>
            <a:chExt cx="1074738" cy="942975"/>
          </a:xfrm>
        </p:grpSpPr>
        <p:grpSp>
          <p:nvGrpSpPr>
            <p:cNvPr id="31" name="Group 30"/>
            <p:cNvGrpSpPr/>
            <p:nvPr/>
          </p:nvGrpSpPr>
          <p:grpSpPr>
            <a:xfrm>
              <a:off x="8523287" y="4378326"/>
              <a:ext cx="1074738" cy="942975"/>
              <a:chOff x="8523287" y="4378326"/>
              <a:chExt cx="1074738" cy="942975"/>
            </a:xfrm>
          </p:grpSpPr>
          <p:sp>
            <p:nvSpPr>
              <p:cNvPr id="60" name="Freeform 85"/>
              <p:cNvSpPr>
                <a:spLocks/>
              </p:cNvSpPr>
              <p:nvPr/>
            </p:nvSpPr>
            <p:spPr bwMode="auto">
              <a:xfrm>
                <a:off x="8523287" y="4378326"/>
                <a:ext cx="1074738" cy="942975"/>
              </a:xfrm>
              <a:custGeom>
                <a:avLst/>
                <a:gdLst>
                  <a:gd name="T0" fmla="*/ 398 w 412"/>
                  <a:gd name="T1" fmla="*/ 185 h 361"/>
                  <a:gd name="T2" fmla="*/ 362 w 412"/>
                  <a:gd name="T3" fmla="*/ 177 h 361"/>
                  <a:gd name="T4" fmla="*/ 321 w 412"/>
                  <a:gd name="T5" fmla="*/ 178 h 361"/>
                  <a:gd name="T6" fmla="*/ 381 w 412"/>
                  <a:gd name="T7" fmla="*/ 150 h 361"/>
                  <a:gd name="T8" fmla="*/ 377 w 412"/>
                  <a:gd name="T9" fmla="*/ 128 h 361"/>
                  <a:gd name="T10" fmla="*/ 366 w 412"/>
                  <a:gd name="T11" fmla="*/ 123 h 361"/>
                  <a:gd name="T12" fmla="*/ 359 w 412"/>
                  <a:gd name="T13" fmla="*/ 121 h 361"/>
                  <a:gd name="T14" fmla="*/ 352 w 412"/>
                  <a:gd name="T15" fmla="*/ 108 h 361"/>
                  <a:gd name="T16" fmla="*/ 346 w 412"/>
                  <a:gd name="T17" fmla="*/ 63 h 361"/>
                  <a:gd name="T18" fmla="*/ 327 w 412"/>
                  <a:gd name="T19" fmla="*/ 44 h 361"/>
                  <a:gd name="T20" fmla="*/ 297 w 412"/>
                  <a:gd name="T21" fmla="*/ 60 h 361"/>
                  <a:gd name="T22" fmla="*/ 267 w 412"/>
                  <a:gd name="T23" fmla="*/ 88 h 361"/>
                  <a:gd name="T24" fmla="*/ 255 w 412"/>
                  <a:gd name="T25" fmla="*/ 102 h 361"/>
                  <a:gd name="T26" fmla="*/ 248 w 412"/>
                  <a:gd name="T27" fmla="*/ 111 h 361"/>
                  <a:gd name="T28" fmla="*/ 245 w 412"/>
                  <a:gd name="T29" fmla="*/ 115 h 361"/>
                  <a:gd name="T30" fmla="*/ 238 w 412"/>
                  <a:gd name="T31" fmla="*/ 114 h 361"/>
                  <a:gd name="T32" fmla="*/ 235 w 412"/>
                  <a:gd name="T33" fmla="*/ 108 h 361"/>
                  <a:gd name="T34" fmla="*/ 245 w 412"/>
                  <a:gd name="T35" fmla="*/ 65 h 361"/>
                  <a:gd name="T36" fmla="*/ 222 w 412"/>
                  <a:gd name="T37" fmla="*/ 6 h 361"/>
                  <a:gd name="T38" fmla="*/ 194 w 412"/>
                  <a:gd name="T39" fmla="*/ 3 h 361"/>
                  <a:gd name="T40" fmla="*/ 183 w 412"/>
                  <a:gd name="T41" fmla="*/ 11 h 361"/>
                  <a:gd name="T42" fmla="*/ 162 w 412"/>
                  <a:gd name="T43" fmla="*/ 21 h 361"/>
                  <a:gd name="T44" fmla="*/ 124 w 412"/>
                  <a:gd name="T45" fmla="*/ 17 h 361"/>
                  <a:gd name="T46" fmla="*/ 98 w 412"/>
                  <a:gd name="T47" fmla="*/ 34 h 361"/>
                  <a:gd name="T48" fmla="*/ 104 w 412"/>
                  <a:gd name="T49" fmla="*/ 99 h 361"/>
                  <a:gd name="T50" fmla="*/ 161 w 412"/>
                  <a:gd name="T51" fmla="*/ 136 h 361"/>
                  <a:gd name="T52" fmla="*/ 82 w 412"/>
                  <a:gd name="T53" fmla="*/ 99 h 361"/>
                  <a:gd name="T54" fmla="*/ 46 w 412"/>
                  <a:gd name="T55" fmla="*/ 89 h 361"/>
                  <a:gd name="T56" fmla="*/ 34 w 412"/>
                  <a:gd name="T57" fmla="*/ 114 h 361"/>
                  <a:gd name="T58" fmla="*/ 8 w 412"/>
                  <a:gd name="T59" fmla="*/ 143 h 361"/>
                  <a:gd name="T60" fmla="*/ 3 w 412"/>
                  <a:gd name="T61" fmla="*/ 179 h 361"/>
                  <a:gd name="T62" fmla="*/ 9 w 412"/>
                  <a:gd name="T63" fmla="*/ 199 h 361"/>
                  <a:gd name="T64" fmla="*/ 21 w 412"/>
                  <a:gd name="T65" fmla="*/ 206 h 361"/>
                  <a:gd name="T66" fmla="*/ 68 w 412"/>
                  <a:gd name="T67" fmla="*/ 213 h 361"/>
                  <a:gd name="T68" fmla="*/ 78 w 412"/>
                  <a:gd name="T69" fmla="*/ 228 h 361"/>
                  <a:gd name="T70" fmla="*/ 99 w 412"/>
                  <a:gd name="T71" fmla="*/ 231 h 361"/>
                  <a:gd name="T72" fmla="*/ 100 w 412"/>
                  <a:gd name="T73" fmla="*/ 230 h 361"/>
                  <a:gd name="T74" fmla="*/ 57 w 412"/>
                  <a:gd name="T75" fmla="*/ 265 h 361"/>
                  <a:gd name="T76" fmla="*/ 68 w 412"/>
                  <a:gd name="T77" fmla="*/ 308 h 361"/>
                  <a:gd name="T78" fmla="*/ 97 w 412"/>
                  <a:gd name="T79" fmla="*/ 317 h 361"/>
                  <a:gd name="T80" fmla="*/ 100 w 412"/>
                  <a:gd name="T81" fmla="*/ 328 h 361"/>
                  <a:gd name="T82" fmla="*/ 121 w 412"/>
                  <a:gd name="T83" fmla="*/ 334 h 361"/>
                  <a:gd name="T84" fmla="*/ 154 w 412"/>
                  <a:gd name="T85" fmla="*/ 325 h 361"/>
                  <a:gd name="T86" fmla="*/ 189 w 412"/>
                  <a:gd name="T87" fmla="*/ 335 h 361"/>
                  <a:gd name="T88" fmla="*/ 239 w 412"/>
                  <a:gd name="T89" fmla="*/ 345 h 361"/>
                  <a:gd name="T90" fmla="*/ 251 w 412"/>
                  <a:gd name="T91" fmla="*/ 336 h 361"/>
                  <a:gd name="T92" fmla="*/ 264 w 412"/>
                  <a:gd name="T93" fmla="*/ 331 h 361"/>
                  <a:gd name="T94" fmla="*/ 275 w 412"/>
                  <a:gd name="T95" fmla="*/ 314 h 361"/>
                  <a:gd name="T96" fmla="*/ 265 w 412"/>
                  <a:gd name="T97" fmla="*/ 283 h 361"/>
                  <a:gd name="T98" fmla="*/ 256 w 412"/>
                  <a:gd name="T99" fmla="*/ 268 h 361"/>
                  <a:gd name="T100" fmla="*/ 250 w 412"/>
                  <a:gd name="T101" fmla="*/ 249 h 361"/>
                  <a:gd name="T102" fmla="*/ 292 w 412"/>
                  <a:gd name="T103" fmla="*/ 296 h 361"/>
                  <a:gd name="T104" fmla="*/ 347 w 412"/>
                  <a:gd name="T105" fmla="*/ 300 h 361"/>
                  <a:gd name="T106" fmla="*/ 365 w 412"/>
                  <a:gd name="T107" fmla="*/ 282 h 361"/>
                  <a:gd name="T108" fmla="*/ 368 w 412"/>
                  <a:gd name="T109" fmla="*/ 271 h 361"/>
                  <a:gd name="T110" fmla="*/ 370 w 412"/>
                  <a:gd name="T111" fmla="*/ 268 h 361"/>
                  <a:gd name="T112" fmla="*/ 375 w 412"/>
                  <a:gd name="T113" fmla="*/ 265 h 361"/>
                  <a:gd name="T114" fmla="*/ 389 w 412"/>
                  <a:gd name="T115" fmla="*/ 228 h 361"/>
                  <a:gd name="T116" fmla="*/ 409 w 412"/>
                  <a:gd name="T117" fmla="*/ 208 h 361"/>
                  <a:gd name="T118" fmla="*/ 398 w 412"/>
                  <a:gd name="T119" fmla="*/ 185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12" h="361">
                    <a:moveTo>
                      <a:pt x="398" y="185"/>
                    </a:moveTo>
                    <a:cubicBezTo>
                      <a:pt x="387" y="180"/>
                      <a:pt x="374" y="177"/>
                      <a:pt x="362" y="177"/>
                    </a:cubicBezTo>
                    <a:cubicBezTo>
                      <a:pt x="349" y="176"/>
                      <a:pt x="334" y="182"/>
                      <a:pt x="321" y="178"/>
                    </a:cubicBezTo>
                    <a:cubicBezTo>
                      <a:pt x="340" y="169"/>
                      <a:pt x="373" y="173"/>
                      <a:pt x="381" y="150"/>
                    </a:cubicBezTo>
                    <a:cubicBezTo>
                      <a:pt x="384" y="142"/>
                      <a:pt x="383" y="133"/>
                      <a:pt x="377" y="128"/>
                    </a:cubicBezTo>
                    <a:cubicBezTo>
                      <a:pt x="374" y="125"/>
                      <a:pt x="370" y="124"/>
                      <a:pt x="366" y="123"/>
                    </a:cubicBezTo>
                    <a:cubicBezTo>
                      <a:pt x="364" y="123"/>
                      <a:pt x="361" y="122"/>
                      <a:pt x="359" y="121"/>
                    </a:cubicBezTo>
                    <a:cubicBezTo>
                      <a:pt x="353" y="119"/>
                      <a:pt x="353" y="113"/>
                      <a:pt x="352" y="108"/>
                    </a:cubicBezTo>
                    <a:cubicBezTo>
                      <a:pt x="350" y="93"/>
                      <a:pt x="350" y="77"/>
                      <a:pt x="346" y="63"/>
                    </a:cubicBezTo>
                    <a:cubicBezTo>
                      <a:pt x="344" y="54"/>
                      <a:pt x="337" y="44"/>
                      <a:pt x="327" y="44"/>
                    </a:cubicBezTo>
                    <a:cubicBezTo>
                      <a:pt x="316" y="44"/>
                      <a:pt x="305" y="54"/>
                      <a:pt x="297" y="60"/>
                    </a:cubicBezTo>
                    <a:cubicBezTo>
                      <a:pt x="286" y="69"/>
                      <a:pt x="276" y="78"/>
                      <a:pt x="267" y="88"/>
                    </a:cubicBezTo>
                    <a:cubicBezTo>
                      <a:pt x="263" y="93"/>
                      <a:pt x="259" y="97"/>
                      <a:pt x="255" y="102"/>
                    </a:cubicBezTo>
                    <a:cubicBezTo>
                      <a:pt x="253" y="105"/>
                      <a:pt x="250" y="108"/>
                      <a:pt x="248" y="111"/>
                    </a:cubicBezTo>
                    <a:cubicBezTo>
                      <a:pt x="247" y="112"/>
                      <a:pt x="246" y="114"/>
                      <a:pt x="245" y="115"/>
                    </a:cubicBezTo>
                    <a:cubicBezTo>
                      <a:pt x="243" y="117"/>
                      <a:pt x="241" y="117"/>
                      <a:pt x="238" y="114"/>
                    </a:cubicBezTo>
                    <a:cubicBezTo>
                      <a:pt x="235" y="113"/>
                      <a:pt x="234" y="111"/>
                      <a:pt x="235" y="108"/>
                    </a:cubicBezTo>
                    <a:cubicBezTo>
                      <a:pt x="238" y="94"/>
                      <a:pt x="243" y="80"/>
                      <a:pt x="245" y="65"/>
                    </a:cubicBezTo>
                    <a:cubicBezTo>
                      <a:pt x="248" y="44"/>
                      <a:pt x="243" y="17"/>
                      <a:pt x="222" y="6"/>
                    </a:cubicBezTo>
                    <a:cubicBezTo>
                      <a:pt x="214" y="1"/>
                      <a:pt x="203" y="0"/>
                      <a:pt x="194" y="3"/>
                    </a:cubicBezTo>
                    <a:cubicBezTo>
                      <a:pt x="190" y="5"/>
                      <a:pt x="186" y="7"/>
                      <a:pt x="183" y="11"/>
                    </a:cubicBezTo>
                    <a:cubicBezTo>
                      <a:pt x="177" y="17"/>
                      <a:pt x="171" y="21"/>
                      <a:pt x="162" y="21"/>
                    </a:cubicBezTo>
                    <a:cubicBezTo>
                      <a:pt x="149" y="20"/>
                      <a:pt x="138" y="15"/>
                      <a:pt x="124" y="17"/>
                    </a:cubicBezTo>
                    <a:cubicBezTo>
                      <a:pt x="114" y="20"/>
                      <a:pt x="104" y="26"/>
                      <a:pt x="98" y="34"/>
                    </a:cubicBezTo>
                    <a:cubicBezTo>
                      <a:pt x="82" y="54"/>
                      <a:pt x="86" y="82"/>
                      <a:pt x="104" y="99"/>
                    </a:cubicBezTo>
                    <a:cubicBezTo>
                      <a:pt x="121" y="114"/>
                      <a:pt x="144" y="121"/>
                      <a:pt x="161" y="136"/>
                    </a:cubicBezTo>
                    <a:cubicBezTo>
                      <a:pt x="131" y="144"/>
                      <a:pt x="105" y="113"/>
                      <a:pt x="82" y="99"/>
                    </a:cubicBezTo>
                    <a:cubicBezTo>
                      <a:pt x="72" y="92"/>
                      <a:pt x="59" y="87"/>
                      <a:pt x="46" y="89"/>
                    </a:cubicBezTo>
                    <a:cubicBezTo>
                      <a:pt x="32" y="91"/>
                      <a:pt x="34" y="103"/>
                      <a:pt x="34" y="114"/>
                    </a:cubicBezTo>
                    <a:cubicBezTo>
                      <a:pt x="34" y="130"/>
                      <a:pt x="17" y="133"/>
                      <a:pt x="8" y="143"/>
                    </a:cubicBezTo>
                    <a:cubicBezTo>
                      <a:pt x="0" y="153"/>
                      <a:pt x="0" y="167"/>
                      <a:pt x="3" y="179"/>
                    </a:cubicBezTo>
                    <a:cubicBezTo>
                      <a:pt x="4" y="186"/>
                      <a:pt x="6" y="193"/>
                      <a:pt x="9" y="199"/>
                    </a:cubicBezTo>
                    <a:cubicBezTo>
                      <a:pt x="12" y="204"/>
                      <a:pt x="16" y="206"/>
                      <a:pt x="21" y="206"/>
                    </a:cubicBezTo>
                    <a:cubicBezTo>
                      <a:pt x="36" y="205"/>
                      <a:pt x="59" y="195"/>
                      <a:pt x="68" y="213"/>
                    </a:cubicBezTo>
                    <a:cubicBezTo>
                      <a:pt x="71" y="219"/>
                      <a:pt x="71" y="225"/>
                      <a:pt x="78" y="228"/>
                    </a:cubicBezTo>
                    <a:cubicBezTo>
                      <a:pt x="84" y="232"/>
                      <a:pt x="92" y="231"/>
                      <a:pt x="99" y="231"/>
                    </a:cubicBezTo>
                    <a:cubicBezTo>
                      <a:pt x="99" y="231"/>
                      <a:pt x="99" y="230"/>
                      <a:pt x="100" y="230"/>
                    </a:cubicBezTo>
                    <a:cubicBezTo>
                      <a:pt x="85" y="240"/>
                      <a:pt x="67" y="249"/>
                      <a:pt x="57" y="265"/>
                    </a:cubicBezTo>
                    <a:cubicBezTo>
                      <a:pt x="47" y="282"/>
                      <a:pt x="51" y="298"/>
                      <a:pt x="68" y="308"/>
                    </a:cubicBezTo>
                    <a:cubicBezTo>
                      <a:pt x="75" y="311"/>
                      <a:pt x="86" y="316"/>
                      <a:pt x="97" y="317"/>
                    </a:cubicBezTo>
                    <a:cubicBezTo>
                      <a:pt x="96" y="321"/>
                      <a:pt x="97" y="325"/>
                      <a:pt x="100" y="328"/>
                    </a:cubicBezTo>
                    <a:cubicBezTo>
                      <a:pt x="105" y="334"/>
                      <a:pt x="113" y="336"/>
                      <a:pt x="121" y="334"/>
                    </a:cubicBezTo>
                    <a:cubicBezTo>
                      <a:pt x="132" y="332"/>
                      <a:pt x="142" y="326"/>
                      <a:pt x="154" y="325"/>
                    </a:cubicBezTo>
                    <a:cubicBezTo>
                      <a:pt x="166" y="325"/>
                      <a:pt x="179" y="328"/>
                      <a:pt x="189" y="335"/>
                    </a:cubicBezTo>
                    <a:cubicBezTo>
                      <a:pt x="204" y="344"/>
                      <a:pt x="222" y="361"/>
                      <a:pt x="239" y="345"/>
                    </a:cubicBezTo>
                    <a:cubicBezTo>
                      <a:pt x="243" y="342"/>
                      <a:pt x="246" y="338"/>
                      <a:pt x="251" y="336"/>
                    </a:cubicBezTo>
                    <a:cubicBezTo>
                      <a:pt x="255" y="334"/>
                      <a:pt x="260" y="333"/>
                      <a:pt x="264" y="331"/>
                    </a:cubicBezTo>
                    <a:cubicBezTo>
                      <a:pt x="271" y="328"/>
                      <a:pt x="275" y="322"/>
                      <a:pt x="275" y="314"/>
                    </a:cubicBezTo>
                    <a:cubicBezTo>
                      <a:pt x="275" y="304"/>
                      <a:pt x="270" y="292"/>
                      <a:pt x="265" y="283"/>
                    </a:cubicBezTo>
                    <a:cubicBezTo>
                      <a:pt x="262" y="278"/>
                      <a:pt x="259" y="273"/>
                      <a:pt x="256" y="268"/>
                    </a:cubicBezTo>
                    <a:cubicBezTo>
                      <a:pt x="252" y="264"/>
                      <a:pt x="246" y="255"/>
                      <a:pt x="250" y="249"/>
                    </a:cubicBezTo>
                    <a:cubicBezTo>
                      <a:pt x="261" y="267"/>
                      <a:pt x="274" y="284"/>
                      <a:pt x="292" y="296"/>
                    </a:cubicBezTo>
                    <a:cubicBezTo>
                      <a:pt x="308" y="306"/>
                      <a:pt x="330" y="310"/>
                      <a:pt x="347" y="300"/>
                    </a:cubicBezTo>
                    <a:cubicBezTo>
                      <a:pt x="355" y="296"/>
                      <a:pt x="361" y="290"/>
                      <a:pt x="365" y="282"/>
                    </a:cubicBezTo>
                    <a:cubicBezTo>
                      <a:pt x="367" y="278"/>
                      <a:pt x="367" y="274"/>
                      <a:pt x="368" y="271"/>
                    </a:cubicBezTo>
                    <a:cubicBezTo>
                      <a:pt x="369" y="268"/>
                      <a:pt x="367" y="269"/>
                      <a:pt x="370" y="268"/>
                    </a:cubicBezTo>
                    <a:cubicBezTo>
                      <a:pt x="372" y="267"/>
                      <a:pt x="374" y="266"/>
                      <a:pt x="375" y="265"/>
                    </a:cubicBezTo>
                    <a:cubicBezTo>
                      <a:pt x="388" y="258"/>
                      <a:pt x="393" y="242"/>
                      <a:pt x="389" y="228"/>
                    </a:cubicBezTo>
                    <a:cubicBezTo>
                      <a:pt x="397" y="224"/>
                      <a:pt x="406" y="218"/>
                      <a:pt x="409" y="208"/>
                    </a:cubicBezTo>
                    <a:cubicBezTo>
                      <a:pt x="412" y="198"/>
                      <a:pt x="407" y="190"/>
                      <a:pt x="398" y="185"/>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61" name="Freeform 86"/>
              <p:cNvSpPr>
                <a:spLocks/>
              </p:cNvSpPr>
              <p:nvPr/>
            </p:nvSpPr>
            <p:spPr bwMode="auto">
              <a:xfrm>
                <a:off x="8670925" y="4529138"/>
                <a:ext cx="723900" cy="635000"/>
              </a:xfrm>
              <a:custGeom>
                <a:avLst/>
                <a:gdLst>
                  <a:gd name="T0" fmla="*/ 267 w 277"/>
                  <a:gd name="T1" fmla="*/ 124 h 243"/>
                  <a:gd name="T2" fmla="*/ 243 w 277"/>
                  <a:gd name="T3" fmla="*/ 119 h 243"/>
                  <a:gd name="T4" fmla="*/ 216 w 277"/>
                  <a:gd name="T5" fmla="*/ 119 h 243"/>
                  <a:gd name="T6" fmla="*/ 256 w 277"/>
                  <a:gd name="T7" fmla="*/ 100 h 243"/>
                  <a:gd name="T8" fmla="*/ 253 w 277"/>
                  <a:gd name="T9" fmla="*/ 86 h 243"/>
                  <a:gd name="T10" fmla="*/ 246 w 277"/>
                  <a:gd name="T11" fmla="*/ 83 h 243"/>
                  <a:gd name="T12" fmla="*/ 241 w 277"/>
                  <a:gd name="T13" fmla="*/ 82 h 243"/>
                  <a:gd name="T14" fmla="*/ 237 w 277"/>
                  <a:gd name="T15" fmla="*/ 72 h 243"/>
                  <a:gd name="T16" fmla="*/ 233 w 277"/>
                  <a:gd name="T17" fmla="*/ 42 h 243"/>
                  <a:gd name="T18" fmla="*/ 219 w 277"/>
                  <a:gd name="T19" fmla="*/ 30 h 243"/>
                  <a:gd name="T20" fmla="*/ 199 w 277"/>
                  <a:gd name="T21" fmla="*/ 40 h 243"/>
                  <a:gd name="T22" fmla="*/ 179 w 277"/>
                  <a:gd name="T23" fmla="*/ 59 h 243"/>
                  <a:gd name="T24" fmla="*/ 171 w 277"/>
                  <a:gd name="T25" fmla="*/ 68 h 243"/>
                  <a:gd name="T26" fmla="*/ 167 w 277"/>
                  <a:gd name="T27" fmla="*/ 74 h 243"/>
                  <a:gd name="T28" fmla="*/ 164 w 277"/>
                  <a:gd name="T29" fmla="*/ 77 h 243"/>
                  <a:gd name="T30" fmla="*/ 160 w 277"/>
                  <a:gd name="T31" fmla="*/ 77 h 243"/>
                  <a:gd name="T32" fmla="*/ 158 w 277"/>
                  <a:gd name="T33" fmla="*/ 73 h 243"/>
                  <a:gd name="T34" fmla="*/ 164 w 277"/>
                  <a:gd name="T35" fmla="*/ 44 h 243"/>
                  <a:gd name="T36" fmla="*/ 149 w 277"/>
                  <a:gd name="T37" fmla="*/ 4 h 243"/>
                  <a:gd name="T38" fmla="*/ 131 w 277"/>
                  <a:gd name="T39" fmla="*/ 2 h 243"/>
                  <a:gd name="T40" fmla="*/ 123 w 277"/>
                  <a:gd name="T41" fmla="*/ 7 h 243"/>
                  <a:gd name="T42" fmla="*/ 109 w 277"/>
                  <a:gd name="T43" fmla="*/ 14 h 243"/>
                  <a:gd name="T44" fmla="*/ 84 w 277"/>
                  <a:gd name="T45" fmla="*/ 12 h 243"/>
                  <a:gd name="T46" fmla="*/ 66 w 277"/>
                  <a:gd name="T47" fmla="*/ 23 h 243"/>
                  <a:gd name="T48" fmla="*/ 70 w 277"/>
                  <a:gd name="T49" fmla="*/ 66 h 243"/>
                  <a:gd name="T50" fmla="*/ 108 w 277"/>
                  <a:gd name="T51" fmla="*/ 91 h 243"/>
                  <a:gd name="T52" fmla="*/ 55 w 277"/>
                  <a:gd name="T53" fmla="*/ 66 h 243"/>
                  <a:gd name="T54" fmla="*/ 31 w 277"/>
                  <a:gd name="T55" fmla="*/ 59 h 243"/>
                  <a:gd name="T56" fmla="*/ 23 w 277"/>
                  <a:gd name="T57" fmla="*/ 77 h 243"/>
                  <a:gd name="T58" fmla="*/ 6 w 277"/>
                  <a:gd name="T59" fmla="*/ 96 h 243"/>
                  <a:gd name="T60" fmla="*/ 2 w 277"/>
                  <a:gd name="T61" fmla="*/ 120 h 243"/>
                  <a:gd name="T62" fmla="*/ 6 w 277"/>
                  <a:gd name="T63" fmla="*/ 134 h 243"/>
                  <a:gd name="T64" fmla="*/ 14 w 277"/>
                  <a:gd name="T65" fmla="*/ 138 h 243"/>
                  <a:gd name="T66" fmla="*/ 46 w 277"/>
                  <a:gd name="T67" fmla="*/ 143 h 243"/>
                  <a:gd name="T68" fmla="*/ 52 w 277"/>
                  <a:gd name="T69" fmla="*/ 153 h 243"/>
                  <a:gd name="T70" fmla="*/ 66 w 277"/>
                  <a:gd name="T71" fmla="*/ 155 h 243"/>
                  <a:gd name="T72" fmla="*/ 81 w 277"/>
                  <a:gd name="T73" fmla="*/ 150 h 243"/>
                  <a:gd name="T74" fmla="*/ 96 w 277"/>
                  <a:gd name="T75" fmla="*/ 142 h 243"/>
                  <a:gd name="T76" fmla="*/ 55 w 277"/>
                  <a:gd name="T77" fmla="*/ 181 h 243"/>
                  <a:gd name="T78" fmla="*/ 47 w 277"/>
                  <a:gd name="T79" fmla="*/ 202 h 243"/>
                  <a:gd name="T80" fmla="*/ 65 w 277"/>
                  <a:gd name="T81" fmla="*/ 211 h 243"/>
                  <a:gd name="T82" fmla="*/ 67 w 277"/>
                  <a:gd name="T83" fmla="*/ 220 h 243"/>
                  <a:gd name="T84" fmla="*/ 81 w 277"/>
                  <a:gd name="T85" fmla="*/ 224 h 243"/>
                  <a:gd name="T86" fmla="*/ 103 w 277"/>
                  <a:gd name="T87" fmla="*/ 218 h 243"/>
                  <a:gd name="T88" fmla="*/ 127 w 277"/>
                  <a:gd name="T89" fmla="*/ 225 h 243"/>
                  <a:gd name="T90" fmla="*/ 161 w 277"/>
                  <a:gd name="T91" fmla="*/ 232 h 243"/>
                  <a:gd name="T92" fmla="*/ 169 w 277"/>
                  <a:gd name="T93" fmla="*/ 225 h 243"/>
                  <a:gd name="T94" fmla="*/ 177 w 277"/>
                  <a:gd name="T95" fmla="*/ 222 h 243"/>
                  <a:gd name="T96" fmla="*/ 185 w 277"/>
                  <a:gd name="T97" fmla="*/ 211 h 243"/>
                  <a:gd name="T98" fmla="*/ 178 w 277"/>
                  <a:gd name="T99" fmla="*/ 190 h 243"/>
                  <a:gd name="T100" fmla="*/ 172 w 277"/>
                  <a:gd name="T101" fmla="*/ 180 h 243"/>
                  <a:gd name="T102" fmla="*/ 168 w 277"/>
                  <a:gd name="T103" fmla="*/ 167 h 243"/>
                  <a:gd name="T104" fmla="*/ 196 w 277"/>
                  <a:gd name="T105" fmla="*/ 198 h 243"/>
                  <a:gd name="T106" fmla="*/ 233 w 277"/>
                  <a:gd name="T107" fmla="*/ 202 h 243"/>
                  <a:gd name="T108" fmla="*/ 245 w 277"/>
                  <a:gd name="T109" fmla="*/ 189 h 243"/>
                  <a:gd name="T110" fmla="*/ 247 w 277"/>
                  <a:gd name="T111" fmla="*/ 182 h 243"/>
                  <a:gd name="T112" fmla="*/ 249 w 277"/>
                  <a:gd name="T113" fmla="*/ 180 h 243"/>
                  <a:gd name="T114" fmla="*/ 252 w 277"/>
                  <a:gd name="T115" fmla="*/ 178 h 243"/>
                  <a:gd name="T116" fmla="*/ 261 w 277"/>
                  <a:gd name="T117" fmla="*/ 153 h 243"/>
                  <a:gd name="T118" fmla="*/ 275 w 277"/>
                  <a:gd name="T119" fmla="*/ 140 h 243"/>
                  <a:gd name="T120" fmla="*/ 267 w 277"/>
                  <a:gd name="T121" fmla="*/ 124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7" h="243">
                    <a:moveTo>
                      <a:pt x="267" y="124"/>
                    </a:moveTo>
                    <a:cubicBezTo>
                      <a:pt x="260" y="121"/>
                      <a:pt x="251" y="119"/>
                      <a:pt x="243" y="119"/>
                    </a:cubicBezTo>
                    <a:cubicBezTo>
                      <a:pt x="234" y="118"/>
                      <a:pt x="224" y="122"/>
                      <a:pt x="216" y="119"/>
                    </a:cubicBezTo>
                    <a:cubicBezTo>
                      <a:pt x="229" y="113"/>
                      <a:pt x="250" y="116"/>
                      <a:pt x="256" y="100"/>
                    </a:cubicBezTo>
                    <a:cubicBezTo>
                      <a:pt x="258" y="96"/>
                      <a:pt x="257" y="89"/>
                      <a:pt x="253" y="86"/>
                    </a:cubicBezTo>
                    <a:cubicBezTo>
                      <a:pt x="251" y="84"/>
                      <a:pt x="248" y="83"/>
                      <a:pt x="246" y="83"/>
                    </a:cubicBezTo>
                    <a:cubicBezTo>
                      <a:pt x="244" y="82"/>
                      <a:pt x="242" y="82"/>
                      <a:pt x="241" y="82"/>
                    </a:cubicBezTo>
                    <a:cubicBezTo>
                      <a:pt x="237" y="80"/>
                      <a:pt x="237" y="76"/>
                      <a:pt x="237" y="72"/>
                    </a:cubicBezTo>
                    <a:cubicBezTo>
                      <a:pt x="235" y="63"/>
                      <a:pt x="235" y="52"/>
                      <a:pt x="233" y="42"/>
                    </a:cubicBezTo>
                    <a:cubicBezTo>
                      <a:pt x="231" y="36"/>
                      <a:pt x="226" y="30"/>
                      <a:pt x="219" y="30"/>
                    </a:cubicBezTo>
                    <a:cubicBezTo>
                      <a:pt x="212" y="29"/>
                      <a:pt x="205" y="36"/>
                      <a:pt x="199" y="40"/>
                    </a:cubicBezTo>
                    <a:cubicBezTo>
                      <a:pt x="192" y="46"/>
                      <a:pt x="185" y="52"/>
                      <a:pt x="179" y="59"/>
                    </a:cubicBezTo>
                    <a:cubicBezTo>
                      <a:pt x="176" y="62"/>
                      <a:pt x="174" y="65"/>
                      <a:pt x="171" y="68"/>
                    </a:cubicBezTo>
                    <a:cubicBezTo>
                      <a:pt x="170" y="70"/>
                      <a:pt x="168" y="72"/>
                      <a:pt x="167" y="74"/>
                    </a:cubicBezTo>
                    <a:cubicBezTo>
                      <a:pt x="166" y="75"/>
                      <a:pt x="165" y="76"/>
                      <a:pt x="164" y="77"/>
                    </a:cubicBezTo>
                    <a:cubicBezTo>
                      <a:pt x="163" y="79"/>
                      <a:pt x="162" y="79"/>
                      <a:pt x="160" y="77"/>
                    </a:cubicBezTo>
                    <a:cubicBezTo>
                      <a:pt x="158" y="76"/>
                      <a:pt x="157" y="75"/>
                      <a:pt x="158" y="73"/>
                    </a:cubicBezTo>
                    <a:cubicBezTo>
                      <a:pt x="160" y="63"/>
                      <a:pt x="163" y="54"/>
                      <a:pt x="164" y="44"/>
                    </a:cubicBezTo>
                    <a:cubicBezTo>
                      <a:pt x="166" y="29"/>
                      <a:pt x="163" y="11"/>
                      <a:pt x="149" y="4"/>
                    </a:cubicBezTo>
                    <a:cubicBezTo>
                      <a:pt x="144" y="1"/>
                      <a:pt x="137" y="0"/>
                      <a:pt x="131" y="2"/>
                    </a:cubicBezTo>
                    <a:cubicBezTo>
                      <a:pt x="128" y="3"/>
                      <a:pt x="125" y="5"/>
                      <a:pt x="123" y="7"/>
                    </a:cubicBezTo>
                    <a:cubicBezTo>
                      <a:pt x="119" y="11"/>
                      <a:pt x="115" y="14"/>
                      <a:pt x="109" y="14"/>
                    </a:cubicBezTo>
                    <a:cubicBezTo>
                      <a:pt x="100" y="13"/>
                      <a:pt x="92" y="10"/>
                      <a:pt x="84" y="12"/>
                    </a:cubicBezTo>
                    <a:cubicBezTo>
                      <a:pt x="77" y="13"/>
                      <a:pt x="70" y="17"/>
                      <a:pt x="66" y="23"/>
                    </a:cubicBezTo>
                    <a:cubicBezTo>
                      <a:pt x="55" y="36"/>
                      <a:pt x="58" y="55"/>
                      <a:pt x="70" y="66"/>
                    </a:cubicBezTo>
                    <a:cubicBezTo>
                      <a:pt x="81" y="77"/>
                      <a:pt x="96" y="82"/>
                      <a:pt x="108" y="91"/>
                    </a:cubicBezTo>
                    <a:cubicBezTo>
                      <a:pt x="88" y="97"/>
                      <a:pt x="70" y="76"/>
                      <a:pt x="55" y="66"/>
                    </a:cubicBezTo>
                    <a:cubicBezTo>
                      <a:pt x="48" y="62"/>
                      <a:pt x="39" y="58"/>
                      <a:pt x="31" y="59"/>
                    </a:cubicBezTo>
                    <a:cubicBezTo>
                      <a:pt x="22" y="61"/>
                      <a:pt x="23" y="69"/>
                      <a:pt x="23" y="77"/>
                    </a:cubicBezTo>
                    <a:cubicBezTo>
                      <a:pt x="23" y="88"/>
                      <a:pt x="11" y="89"/>
                      <a:pt x="6" y="96"/>
                    </a:cubicBezTo>
                    <a:cubicBezTo>
                      <a:pt x="0" y="103"/>
                      <a:pt x="0" y="112"/>
                      <a:pt x="2" y="120"/>
                    </a:cubicBezTo>
                    <a:cubicBezTo>
                      <a:pt x="3" y="125"/>
                      <a:pt x="4" y="130"/>
                      <a:pt x="6" y="134"/>
                    </a:cubicBezTo>
                    <a:cubicBezTo>
                      <a:pt x="8" y="137"/>
                      <a:pt x="10" y="139"/>
                      <a:pt x="14" y="138"/>
                    </a:cubicBezTo>
                    <a:cubicBezTo>
                      <a:pt x="24" y="138"/>
                      <a:pt x="40" y="131"/>
                      <a:pt x="46" y="143"/>
                    </a:cubicBezTo>
                    <a:cubicBezTo>
                      <a:pt x="48" y="147"/>
                      <a:pt x="48" y="151"/>
                      <a:pt x="52" y="153"/>
                    </a:cubicBezTo>
                    <a:cubicBezTo>
                      <a:pt x="56" y="156"/>
                      <a:pt x="62" y="155"/>
                      <a:pt x="66" y="155"/>
                    </a:cubicBezTo>
                    <a:cubicBezTo>
                      <a:pt x="71" y="154"/>
                      <a:pt x="76" y="153"/>
                      <a:pt x="81" y="150"/>
                    </a:cubicBezTo>
                    <a:cubicBezTo>
                      <a:pt x="86" y="147"/>
                      <a:pt x="90" y="142"/>
                      <a:pt x="96" y="142"/>
                    </a:cubicBezTo>
                    <a:cubicBezTo>
                      <a:pt x="87" y="159"/>
                      <a:pt x="68" y="168"/>
                      <a:pt x="55" y="181"/>
                    </a:cubicBezTo>
                    <a:cubicBezTo>
                      <a:pt x="49" y="186"/>
                      <a:pt x="43" y="195"/>
                      <a:pt x="47" y="202"/>
                    </a:cubicBezTo>
                    <a:cubicBezTo>
                      <a:pt x="51" y="208"/>
                      <a:pt x="59" y="210"/>
                      <a:pt x="65" y="211"/>
                    </a:cubicBezTo>
                    <a:cubicBezTo>
                      <a:pt x="64" y="214"/>
                      <a:pt x="65" y="217"/>
                      <a:pt x="67" y="220"/>
                    </a:cubicBezTo>
                    <a:cubicBezTo>
                      <a:pt x="71" y="224"/>
                      <a:pt x="76" y="225"/>
                      <a:pt x="81" y="224"/>
                    </a:cubicBezTo>
                    <a:cubicBezTo>
                      <a:pt x="89" y="223"/>
                      <a:pt x="95" y="219"/>
                      <a:pt x="103" y="218"/>
                    </a:cubicBezTo>
                    <a:cubicBezTo>
                      <a:pt x="112" y="218"/>
                      <a:pt x="120" y="220"/>
                      <a:pt x="127" y="225"/>
                    </a:cubicBezTo>
                    <a:cubicBezTo>
                      <a:pt x="137" y="231"/>
                      <a:pt x="149" y="243"/>
                      <a:pt x="161" y="232"/>
                    </a:cubicBezTo>
                    <a:cubicBezTo>
                      <a:pt x="163" y="230"/>
                      <a:pt x="165" y="227"/>
                      <a:pt x="169" y="225"/>
                    </a:cubicBezTo>
                    <a:cubicBezTo>
                      <a:pt x="171" y="224"/>
                      <a:pt x="174" y="223"/>
                      <a:pt x="177" y="222"/>
                    </a:cubicBezTo>
                    <a:cubicBezTo>
                      <a:pt x="182" y="220"/>
                      <a:pt x="185" y="216"/>
                      <a:pt x="185" y="211"/>
                    </a:cubicBezTo>
                    <a:cubicBezTo>
                      <a:pt x="185" y="204"/>
                      <a:pt x="181" y="196"/>
                      <a:pt x="178" y="190"/>
                    </a:cubicBezTo>
                    <a:cubicBezTo>
                      <a:pt x="176" y="187"/>
                      <a:pt x="174" y="183"/>
                      <a:pt x="172" y="180"/>
                    </a:cubicBezTo>
                    <a:cubicBezTo>
                      <a:pt x="169" y="177"/>
                      <a:pt x="165" y="172"/>
                      <a:pt x="168" y="167"/>
                    </a:cubicBezTo>
                    <a:cubicBezTo>
                      <a:pt x="176" y="179"/>
                      <a:pt x="184" y="191"/>
                      <a:pt x="196" y="198"/>
                    </a:cubicBezTo>
                    <a:cubicBezTo>
                      <a:pt x="207" y="205"/>
                      <a:pt x="221" y="208"/>
                      <a:pt x="233" y="202"/>
                    </a:cubicBezTo>
                    <a:cubicBezTo>
                      <a:pt x="238" y="199"/>
                      <a:pt x="243" y="195"/>
                      <a:pt x="245" y="189"/>
                    </a:cubicBezTo>
                    <a:cubicBezTo>
                      <a:pt x="246" y="187"/>
                      <a:pt x="246" y="184"/>
                      <a:pt x="247" y="182"/>
                    </a:cubicBezTo>
                    <a:cubicBezTo>
                      <a:pt x="248" y="180"/>
                      <a:pt x="247" y="181"/>
                      <a:pt x="249" y="180"/>
                    </a:cubicBezTo>
                    <a:cubicBezTo>
                      <a:pt x="250" y="179"/>
                      <a:pt x="251" y="179"/>
                      <a:pt x="252" y="178"/>
                    </a:cubicBezTo>
                    <a:cubicBezTo>
                      <a:pt x="260" y="173"/>
                      <a:pt x="264" y="162"/>
                      <a:pt x="261" y="153"/>
                    </a:cubicBezTo>
                    <a:cubicBezTo>
                      <a:pt x="267" y="150"/>
                      <a:pt x="273" y="146"/>
                      <a:pt x="275" y="140"/>
                    </a:cubicBezTo>
                    <a:cubicBezTo>
                      <a:pt x="277" y="133"/>
                      <a:pt x="273" y="127"/>
                      <a:pt x="267" y="124"/>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2" name="Group 31"/>
            <p:cNvGrpSpPr/>
            <p:nvPr/>
          </p:nvGrpSpPr>
          <p:grpSpPr>
            <a:xfrm>
              <a:off x="8916988" y="4733926"/>
              <a:ext cx="238125" cy="215900"/>
              <a:chOff x="8916988" y="4733926"/>
              <a:chExt cx="238125" cy="215900"/>
            </a:xfrm>
          </p:grpSpPr>
          <p:sp>
            <p:nvSpPr>
              <p:cNvPr id="54" name="Freeform 87"/>
              <p:cNvSpPr>
                <a:spLocks/>
              </p:cNvSpPr>
              <p:nvPr/>
            </p:nvSpPr>
            <p:spPr bwMode="auto">
              <a:xfrm>
                <a:off x="8916988" y="4819651"/>
                <a:ext cx="47625" cy="49213"/>
              </a:xfrm>
              <a:custGeom>
                <a:avLst/>
                <a:gdLst>
                  <a:gd name="T0" fmla="*/ 9 w 18"/>
                  <a:gd name="T1" fmla="*/ 0 h 19"/>
                  <a:gd name="T2" fmla="*/ 3 w 18"/>
                  <a:gd name="T3" fmla="*/ 3 h 19"/>
                  <a:gd name="T4" fmla="*/ 0 w 18"/>
                  <a:gd name="T5" fmla="*/ 10 h 19"/>
                  <a:gd name="T6" fmla="*/ 9 w 18"/>
                  <a:gd name="T7" fmla="*/ 19 h 19"/>
                  <a:gd name="T8" fmla="*/ 15 w 18"/>
                  <a:gd name="T9" fmla="*/ 17 h 19"/>
                  <a:gd name="T10" fmla="*/ 18 w 18"/>
                  <a:gd name="T11" fmla="*/ 10 h 19"/>
                  <a:gd name="T12" fmla="*/ 9 w 18"/>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18" h="19">
                    <a:moveTo>
                      <a:pt x="9" y="0"/>
                    </a:moveTo>
                    <a:cubicBezTo>
                      <a:pt x="7" y="0"/>
                      <a:pt x="4" y="1"/>
                      <a:pt x="3" y="3"/>
                    </a:cubicBezTo>
                    <a:cubicBezTo>
                      <a:pt x="1" y="5"/>
                      <a:pt x="0" y="7"/>
                      <a:pt x="0" y="10"/>
                    </a:cubicBezTo>
                    <a:cubicBezTo>
                      <a:pt x="0" y="14"/>
                      <a:pt x="4" y="19"/>
                      <a:pt x="9" y="19"/>
                    </a:cubicBezTo>
                    <a:cubicBezTo>
                      <a:pt x="11" y="19"/>
                      <a:pt x="14" y="18"/>
                      <a:pt x="15" y="17"/>
                    </a:cubicBezTo>
                    <a:cubicBezTo>
                      <a:pt x="17" y="15"/>
                      <a:pt x="18" y="12"/>
                      <a:pt x="18" y="10"/>
                    </a:cubicBezTo>
                    <a:cubicBezTo>
                      <a:pt x="18" y="5"/>
                      <a:pt x="14" y="0"/>
                      <a:pt x="9"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5" name="Freeform 88"/>
              <p:cNvSpPr>
                <a:spLocks/>
              </p:cNvSpPr>
              <p:nvPr/>
            </p:nvSpPr>
            <p:spPr bwMode="auto">
              <a:xfrm>
                <a:off x="8928100" y="4875213"/>
                <a:ext cx="36513" cy="33338"/>
              </a:xfrm>
              <a:custGeom>
                <a:avLst/>
                <a:gdLst>
                  <a:gd name="T0" fmla="*/ 7 w 14"/>
                  <a:gd name="T1" fmla="*/ 0 h 13"/>
                  <a:gd name="T2" fmla="*/ 0 w 14"/>
                  <a:gd name="T3" fmla="*/ 6 h 13"/>
                  <a:gd name="T4" fmla="*/ 7 w 14"/>
                  <a:gd name="T5" fmla="*/ 13 h 13"/>
                  <a:gd name="T6" fmla="*/ 14 w 14"/>
                  <a:gd name="T7" fmla="*/ 7 h 13"/>
                  <a:gd name="T8" fmla="*/ 7 w 14"/>
                  <a:gd name="T9" fmla="*/ 0 h 13"/>
                </a:gdLst>
                <a:ahLst/>
                <a:cxnLst>
                  <a:cxn ang="0">
                    <a:pos x="T0" y="T1"/>
                  </a:cxn>
                  <a:cxn ang="0">
                    <a:pos x="T2" y="T3"/>
                  </a:cxn>
                  <a:cxn ang="0">
                    <a:pos x="T4" y="T5"/>
                  </a:cxn>
                  <a:cxn ang="0">
                    <a:pos x="T6" y="T7"/>
                  </a:cxn>
                  <a:cxn ang="0">
                    <a:pos x="T8" y="T9"/>
                  </a:cxn>
                </a:cxnLst>
                <a:rect l="0" t="0" r="r" b="b"/>
                <a:pathLst>
                  <a:path w="14" h="13">
                    <a:moveTo>
                      <a:pt x="7" y="0"/>
                    </a:moveTo>
                    <a:cubicBezTo>
                      <a:pt x="4" y="0"/>
                      <a:pt x="0" y="2"/>
                      <a:pt x="0" y="6"/>
                    </a:cubicBezTo>
                    <a:cubicBezTo>
                      <a:pt x="0" y="10"/>
                      <a:pt x="3" y="13"/>
                      <a:pt x="7" y="13"/>
                    </a:cubicBezTo>
                    <a:cubicBezTo>
                      <a:pt x="10" y="13"/>
                      <a:pt x="14" y="10"/>
                      <a:pt x="14" y="7"/>
                    </a:cubicBezTo>
                    <a:cubicBezTo>
                      <a:pt x="14" y="3"/>
                      <a:pt x="11"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6" name="Freeform 89"/>
              <p:cNvSpPr>
                <a:spLocks/>
              </p:cNvSpPr>
              <p:nvPr/>
            </p:nvSpPr>
            <p:spPr bwMode="auto">
              <a:xfrm>
                <a:off x="8916988" y="4775201"/>
                <a:ext cx="41275" cy="39688"/>
              </a:xfrm>
              <a:custGeom>
                <a:avLst/>
                <a:gdLst>
                  <a:gd name="T0" fmla="*/ 15 w 16"/>
                  <a:gd name="T1" fmla="*/ 5 h 15"/>
                  <a:gd name="T2" fmla="*/ 11 w 16"/>
                  <a:gd name="T3" fmla="*/ 1 h 15"/>
                  <a:gd name="T4" fmla="*/ 11 w 16"/>
                  <a:gd name="T5" fmla="*/ 1 h 15"/>
                  <a:gd name="T6" fmla="*/ 2 w 16"/>
                  <a:gd name="T7" fmla="*/ 10 h 15"/>
                  <a:gd name="T8" fmla="*/ 7 w 16"/>
                  <a:gd name="T9" fmla="*/ 15 h 15"/>
                  <a:gd name="T10" fmla="*/ 14 w 16"/>
                  <a:gd name="T11" fmla="*/ 12 h 15"/>
                  <a:gd name="T12" fmla="*/ 15 w 16"/>
                  <a:gd name="T13" fmla="*/ 11 h 15"/>
                  <a:gd name="T14" fmla="*/ 15 w 16"/>
                  <a:gd name="T15" fmla="*/ 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5">
                    <a:moveTo>
                      <a:pt x="15" y="5"/>
                    </a:moveTo>
                    <a:cubicBezTo>
                      <a:pt x="14" y="3"/>
                      <a:pt x="13" y="2"/>
                      <a:pt x="11" y="1"/>
                    </a:cubicBezTo>
                    <a:cubicBezTo>
                      <a:pt x="11" y="1"/>
                      <a:pt x="11" y="1"/>
                      <a:pt x="11" y="1"/>
                    </a:cubicBezTo>
                    <a:cubicBezTo>
                      <a:pt x="5" y="0"/>
                      <a:pt x="0" y="5"/>
                      <a:pt x="2" y="10"/>
                    </a:cubicBezTo>
                    <a:cubicBezTo>
                      <a:pt x="3" y="13"/>
                      <a:pt x="5" y="14"/>
                      <a:pt x="7" y="15"/>
                    </a:cubicBezTo>
                    <a:cubicBezTo>
                      <a:pt x="10" y="15"/>
                      <a:pt x="13" y="14"/>
                      <a:pt x="14" y="12"/>
                    </a:cubicBezTo>
                    <a:cubicBezTo>
                      <a:pt x="15" y="11"/>
                      <a:pt x="15" y="11"/>
                      <a:pt x="15" y="11"/>
                    </a:cubicBezTo>
                    <a:cubicBezTo>
                      <a:pt x="16" y="10"/>
                      <a:pt x="16" y="7"/>
                      <a:pt x="15" y="5"/>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7" name="Freeform 90"/>
              <p:cNvSpPr>
                <a:spLocks noEditPoints="1"/>
              </p:cNvSpPr>
              <p:nvPr/>
            </p:nvSpPr>
            <p:spPr bwMode="auto">
              <a:xfrm>
                <a:off x="8956675" y="4733926"/>
                <a:ext cx="198438" cy="215900"/>
              </a:xfrm>
              <a:custGeom>
                <a:avLst/>
                <a:gdLst>
                  <a:gd name="T0" fmla="*/ 63 w 76"/>
                  <a:gd name="T1" fmla="*/ 45 h 83"/>
                  <a:gd name="T2" fmla="*/ 59 w 76"/>
                  <a:gd name="T3" fmla="*/ 39 h 83"/>
                  <a:gd name="T4" fmla="*/ 71 w 76"/>
                  <a:gd name="T5" fmla="*/ 38 h 83"/>
                  <a:gd name="T6" fmla="*/ 71 w 76"/>
                  <a:gd name="T7" fmla="*/ 30 h 83"/>
                  <a:gd name="T8" fmla="*/ 58 w 76"/>
                  <a:gd name="T9" fmla="*/ 28 h 83"/>
                  <a:gd name="T10" fmla="*/ 49 w 76"/>
                  <a:gd name="T11" fmla="*/ 22 h 83"/>
                  <a:gd name="T12" fmla="*/ 56 w 76"/>
                  <a:gd name="T13" fmla="*/ 13 h 83"/>
                  <a:gd name="T14" fmla="*/ 40 w 76"/>
                  <a:gd name="T15" fmla="*/ 6 h 83"/>
                  <a:gd name="T16" fmla="*/ 34 w 76"/>
                  <a:gd name="T17" fmla="*/ 2 h 83"/>
                  <a:gd name="T18" fmla="*/ 24 w 76"/>
                  <a:gd name="T19" fmla="*/ 8 h 83"/>
                  <a:gd name="T20" fmla="*/ 7 w 76"/>
                  <a:gd name="T21" fmla="*/ 22 h 83"/>
                  <a:gd name="T22" fmla="*/ 8 w 76"/>
                  <a:gd name="T23" fmla="*/ 38 h 83"/>
                  <a:gd name="T24" fmla="*/ 16 w 76"/>
                  <a:gd name="T25" fmla="*/ 27 h 83"/>
                  <a:gd name="T26" fmla="*/ 22 w 76"/>
                  <a:gd name="T27" fmla="*/ 31 h 83"/>
                  <a:gd name="T28" fmla="*/ 16 w 76"/>
                  <a:gd name="T29" fmla="*/ 36 h 83"/>
                  <a:gd name="T30" fmla="*/ 14 w 76"/>
                  <a:gd name="T31" fmla="*/ 42 h 83"/>
                  <a:gd name="T32" fmla="*/ 4 w 76"/>
                  <a:gd name="T33" fmla="*/ 49 h 83"/>
                  <a:gd name="T34" fmla="*/ 6 w 76"/>
                  <a:gd name="T35" fmla="*/ 61 h 83"/>
                  <a:gd name="T36" fmla="*/ 9 w 76"/>
                  <a:gd name="T37" fmla="*/ 77 h 83"/>
                  <a:gd name="T38" fmla="*/ 17 w 76"/>
                  <a:gd name="T39" fmla="*/ 64 h 83"/>
                  <a:gd name="T40" fmla="*/ 21 w 76"/>
                  <a:gd name="T41" fmla="*/ 70 h 83"/>
                  <a:gd name="T42" fmla="*/ 25 w 76"/>
                  <a:gd name="T43" fmla="*/ 83 h 83"/>
                  <a:gd name="T44" fmla="*/ 35 w 76"/>
                  <a:gd name="T45" fmla="*/ 83 h 83"/>
                  <a:gd name="T46" fmla="*/ 39 w 76"/>
                  <a:gd name="T47" fmla="*/ 77 h 83"/>
                  <a:gd name="T48" fmla="*/ 51 w 76"/>
                  <a:gd name="T49" fmla="*/ 75 h 83"/>
                  <a:gd name="T50" fmla="*/ 53 w 76"/>
                  <a:gd name="T51" fmla="*/ 65 h 83"/>
                  <a:gd name="T52" fmla="*/ 67 w 76"/>
                  <a:gd name="T53" fmla="*/ 52 h 83"/>
                  <a:gd name="T54" fmla="*/ 69 w 76"/>
                  <a:gd name="T55" fmla="*/ 41 h 83"/>
                  <a:gd name="T56" fmla="*/ 41 w 76"/>
                  <a:gd name="T57" fmla="*/ 24 h 83"/>
                  <a:gd name="T58" fmla="*/ 41 w 76"/>
                  <a:gd name="T59" fmla="*/ 21 h 83"/>
                  <a:gd name="T60" fmla="*/ 35 w 76"/>
                  <a:gd name="T61" fmla="*/ 73 h 83"/>
                  <a:gd name="T62" fmla="*/ 30 w 76"/>
                  <a:gd name="T63" fmla="*/ 75 h 83"/>
                  <a:gd name="T64" fmla="*/ 35 w 76"/>
                  <a:gd name="T65" fmla="*/ 71 h 83"/>
                  <a:gd name="T66" fmla="*/ 35 w 76"/>
                  <a:gd name="T67" fmla="*/ 73 h 83"/>
                  <a:gd name="T68" fmla="*/ 41 w 76"/>
                  <a:gd name="T69" fmla="*/ 47 h 83"/>
                  <a:gd name="T70" fmla="*/ 32 w 76"/>
                  <a:gd name="T71" fmla="*/ 49 h 83"/>
                  <a:gd name="T72" fmla="*/ 32 w 76"/>
                  <a:gd name="T73" fmla="*/ 34 h 83"/>
                  <a:gd name="T74" fmla="*/ 36 w 76"/>
                  <a:gd name="T75" fmla="*/ 34 h 83"/>
                  <a:gd name="T76" fmla="*/ 47 w 76"/>
                  <a:gd name="T77" fmla="*/ 4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 h="83">
                    <a:moveTo>
                      <a:pt x="69" y="41"/>
                    </a:moveTo>
                    <a:cubicBezTo>
                      <a:pt x="66" y="41"/>
                      <a:pt x="64" y="43"/>
                      <a:pt x="63" y="45"/>
                    </a:cubicBezTo>
                    <a:cubicBezTo>
                      <a:pt x="62" y="43"/>
                      <a:pt x="59" y="42"/>
                      <a:pt x="57" y="42"/>
                    </a:cubicBezTo>
                    <a:cubicBezTo>
                      <a:pt x="57" y="41"/>
                      <a:pt x="58" y="40"/>
                      <a:pt x="59" y="39"/>
                    </a:cubicBezTo>
                    <a:cubicBezTo>
                      <a:pt x="60" y="41"/>
                      <a:pt x="62" y="42"/>
                      <a:pt x="64" y="42"/>
                    </a:cubicBezTo>
                    <a:cubicBezTo>
                      <a:pt x="67" y="42"/>
                      <a:pt x="69" y="40"/>
                      <a:pt x="71" y="38"/>
                    </a:cubicBezTo>
                    <a:cubicBezTo>
                      <a:pt x="72" y="36"/>
                      <a:pt x="73" y="32"/>
                      <a:pt x="71" y="30"/>
                    </a:cubicBezTo>
                    <a:cubicBezTo>
                      <a:pt x="71" y="30"/>
                      <a:pt x="71" y="30"/>
                      <a:pt x="71" y="30"/>
                    </a:cubicBezTo>
                    <a:cubicBezTo>
                      <a:pt x="69" y="27"/>
                      <a:pt x="67" y="26"/>
                      <a:pt x="64" y="25"/>
                    </a:cubicBezTo>
                    <a:cubicBezTo>
                      <a:pt x="62" y="25"/>
                      <a:pt x="60" y="26"/>
                      <a:pt x="58" y="28"/>
                    </a:cubicBezTo>
                    <a:cubicBezTo>
                      <a:pt x="58" y="28"/>
                      <a:pt x="57" y="27"/>
                      <a:pt x="57" y="26"/>
                    </a:cubicBezTo>
                    <a:cubicBezTo>
                      <a:pt x="54" y="24"/>
                      <a:pt x="52" y="23"/>
                      <a:pt x="49" y="22"/>
                    </a:cubicBezTo>
                    <a:cubicBezTo>
                      <a:pt x="50" y="22"/>
                      <a:pt x="52" y="21"/>
                      <a:pt x="53" y="20"/>
                    </a:cubicBezTo>
                    <a:cubicBezTo>
                      <a:pt x="55" y="19"/>
                      <a:pt x="56" y="16"/>
                      <a:pt x="56" y="13"/>
                    </a:cubicBezTo>
                    <a:cubicBezTo>
                      <a:pt x="56" y="8"/>
                      <a:pt x="52" y="3"/>
                      <a:pt x="47" y="3"/>
                    </a:cubicBezTo>
                    <a:cubicBezTo>
                      <a:pt x="44" y="3"/>
                      <a:pt x="42" y="4"/>
                      <a:pt x="40" y="6"/>
                    </a:cubicBezTo>
                    <a:cubicBezTo>
                      <a:pt x="40" y="6"/>
                      <a:pt x="39" y="6"/>
                      <a:pt x="39" y="7"/>
                    </a:cubicBezTo>
                    <a:cubicBezTo>
                      <a:pt x="38" y="4"/>
                      <a:pt x="37" y="2"/>
                      <a:pt x="34" y="2"/>
                    </a:cubicBezTo>
                    <a:cubicBezTo>
                      <a:pt x="34" y="2"/>
                      <a:pt x="34" y="2"/>
                      <a:pt x="34" y="2"/>
                    </a:cubicBezTo>
                    <a:cubicBezTo>
                      <a:pt x="29" y="0"/>
                      <a:pt x="24" y="4"/>
                      <a:pt x="24" y="8"/>
                    </a:cubicBezTo>
                    <a:cubicBezTo>
                      <a:pt x="23" y="7"/>
                      <a:pt x="20" y="5"/>
                      <a:pt x="17" y="5"/>
                    </a:cubicBezTo>
                    <a:cubicBezTo>
                      <a:pt x="7" y="5"/>
                      <a:pt x="4" y="15"/>
                      <a:pt x="7" y="22"/>
                    </a:cubicBezTo>
                    <a:cubicBezTo>
                      <a:pt x="3" y="22"/>
                      <a:pt x="0" y="26"/>
                      <a:pt x="0" y="30"/>
                    </a:cubicBezTo>
                    <a:cubicBezTo>
                      <a:pt x="0" y="34"/>
                      <a:pt x="3" y="38"/>
                      <a:pt x="8" y="38"/>
                    </a:cubicBezTo>
                    <a:cubicBezTo>
                      <a:pt x="13" y="38"/>
                      <a:pt x="17" y="35"/>
                      <a:pt x="17" y="30"/>
                    </a:cubicBezTo>
                    <a:cubicBezTo>
                      <a:pt x="17" y="29"/>
                      <a:pt x="17" y="28"/>
                      <a:pt x="16" y="27"/>
                    </a:cubicBezTo>
                    <a:cubicBezTo>
                      <a:pt x="17" y="27"/>
                      <a:pt x="18" y="26"/>
                      <a:pt x="19" y="26"/>
                    </a:cubicBezTo>
                    <a:cubicBezTo>
                      <a:pt x="20" y="28"/>
                      <a:pt x="20" y="30"/>
                      <a:pt x="22" y="31"/>
                    </a:cubicBezTo>
                    <a:cubicBezTo>
                      <a:pt x="22" y="31"/>
                      <a:pt x="22" y="31"/>
                      <a:pt x="22" y="31"/>
                    </a:cubicBezTo>
                    <a:cubicBezTo>
                      <a:pt x="20" y="32"/>
                      <a:pt x="17" y="34"/>
                      <a:pt x="16" y="36"/>
                    </a:cubicBezTo>
                    <a:cubicBezTo>
                      <a:pt x="16" y="36"/>
                      <a:pt x="16" y="36"/>
                      <a:pt x="16" y="36"/>
                    </a:cubicBezTo>
                    <a:cubicBezTo>
                      <a:pt x="15" y="38"/>
                      <a:pt x="14" y="40"/>
                      <a:pt x="14" y="42"/>
                    </a:cubicBezTo>
                    <a:cubicBezTo>
                      <a:pt x="11" y="42"/>
                      <a:pt x="9" y="43"/>
                      <a:pt x="6" y="45"/>
                    </a:cubicBezTo>
                    <a:cubicBezTo>
                      <a:pt x="5" y="46"/>
                      <a:pt x="4" y="47"/>
                      <a:pt x="4" y="49"/>
                    </a:cubicBezTo>
                    <a:cubicBezTo>
                      <a:pt x="2" y="52"/>
                      <a:pt x="2" y="56"/>
                      <a:pt x="4" y="58"/>
                    </a:cubicBezTo>
                    <a:cubicBezTo>
                      <a:pt x="5" y="59"/>
                      <a:pt x="5" y="60"/>
                      <a:pt x="6" y="61"/>
                    </a:cubicBezTo>
                    <a:cubicBezTo>
                      <a:pt x="6" y="62"/>
                      <a:pt x="7" y="62"/>
                      <a:pt x="8" y="63"/>
                    </a:cubicBezTo>
                    <a:cubicBezTo>
                      <a:pt x="0" y="64"/>
                      <a:pt x="0" y="77"/>
                      <a:pt x="9" y="77"/>
                    </a:cubicBezTo>
                    <a:cubicBezTo>
                      <a:pt x="16" y="77"/>
                      <a:pt x="18" y="69"/>
                      <a:pt x="15" y="65"/>
                    </a:cubicBezTo>
                    <a:cubicBezTo>
                      <a:pt x="15" y="65"/>
                      <a:pt x="16" y="65"/>
                      <a:pt x="17" y="64"/>
                    </a:cubicBezTo>
                    <a:cubicBezTo>
                      <a:pt x="17" y="66"/>
                      <a:pt x="18" y="68"/>
                      <a:pt x="19" y="69"/>
                    </a:cubicBezTo>
                    <a:cubicBezTo>
                      <a:pt x="20" y="69"/>
                      <a:pt x="20" y="70"/>
                      <a:pt x="21" y="70"/>
                    </a:cubicBezTo>
                    <a:cubicBezTo>
                      <a:pt x="18" y="72"/>
                      <a:pt x="17" y="75"/>
                      <a:pt x="18" y="78"/>
                    </a:cubicBezTo>
                    <a:cubicBezTo>
                      <a:pt x="18" y="81"/>
                      <a:pt x="22" y="83"/>
                      <a:pt x="25" y="83"/>
                    </a:cubicBezTo>
                    <a:cubicBezTo>
                      <a:pt x="27" y="82"/>
                      <a:pt x="29" y="81"/>
                      <a:pt x="30" y="79"/>
                    </a:cubicBezTo>
                    <a:cubicBezTo>
                      <a:pt x="30" y="81"/>
                      <a:pt x="32" y="83"/>
                      <a:pt x="35" y="83"/>
                    </a:cubicBezTo>
                    <a:cubicBezTo>
                      <a:pt x="38" y="83"/>
                      <a:pt x="40" y="80"/>
                      <a:pt x="39" y="77"/>
                    </a:cubicBezTo>
                    <a:cubicBezTo>
                      <a:pt x="39" y="77"/>
                      <a:pt x="39" y="77"/>
                      <a:pt x="39" y="77"/>
                    </a:cubicBezTo>
                    <a:cubicBezTo>
                      <a:pt x="41" y="78"/>
                      <a:pt x="42" y="78"/>
                      <a:pt x="44" y="78"/>
                    </a:cubicBezTo>
                    <a:cubicBezTo>
                      <a:pt x="46" y="78"/>
                      <a:pt x="49" y="77"/>
                      <a:pt x="51" y="75"/>
                    </a:cubicBezTo>
                    <a:cubicBezTo>
                      <a:pt x="53" y="74"/>
                      <a:pt x="54" y="71"/>
                      <a:pt x="54" y="68"/>
                    </a:cubicBezTo>
                    <a:cubicBezTo>
                      <a:pt x="54" y="67"/>
                      <a:pt x="54" y="66"/>
                      <a:pt x="53" y="65"/>
                    </a:cubicBezTo>
                    <a:cubicBezTo>
                      <a:pt x="54" y="66"/>
                      <a:pt x="55" y="66"/>
                      <a:pt x="55" y="66"/>
                    </a:cubicBezTo>
                    <a:cubicBezTo>
                      <a:pt x="64" y="66"/>
                      <a:pt x="67" y="59"/>
                      <a:pt x="67" y="52"/>
                    </a:cubicBezTo>
                    <a:cubicBezTo>
                      <a:pt x="67" y="52"/>
                      <a:pt x="68" y="53"/>
                      <a:pt x="69" y="53"/>
                    </a:cubicBezTo>
                    <a:cubicBezTo>
                      <a:pt x="76" y="53"/>
                      <a:pt x="76" y="41"/>
                      <a:pt x="69" y="41"/>
                    </a:cubicBezTo>
                    <a:close/>
                    <a:moveTo>
                      <a:pt x="45" y="23"/>
                    </a:moveTo>
                    <a:cubicBezTo>
                      <a:pt x="44" y="23"/>
                      <a:pt x="42" y="23"/>
                      <a:pt x="41" y="24"/>
                    </a:cubicBezTo>
                    <a:cubicBezTo>
                      <a:pt x="41" y="24"/>
                      <a:pt x="41" y="24"/>
                      <a:pt x="41" y="23"/>
                    </a:cubicBezTo>
                    <a:cubicBezTo>
                      <a:pt x="41" y="23"/>
                      <a:pt x="41" y="22"/>
                      <a:pt x="41" y="21"/>
                    </a:cubicBezTo>
                    <a:cubicBezTo>
                      <a:pt x="42" y="22"/>
                      <a:pt x="44" y="22"/>
                      <a:pt x="45" y="23"/>
                    </a:cubicBezTo>
                    <a:close/>
                    <a:moveTo>
                      <a:pt x="35" y="73"/>
                    </a:moveTo>
                    <a:cubicBezTo>
                      <a:pt x="33" y="73"/>
                      <a:pt x="31" y="74"/>
                      <a:pt x="30" y="76"/>
                    </a:cubicBezTo>
                    <a:cubicBezTo>
                      <a:pt x="30" y="75"/>
                      <a:pt x="30" y="75"/>
                      <a:pt x="30" y="75"/>
                    </a:cubicBezTo>
                    <a:cubicBezTo>
                      <a:pt x="30" y="74"/>
                      <a:pt x="30" y="73"/>
                      <a:pt x="29" y="72"/>
                    </a:cubicBezTo>
                    <a:cubicBezTo>
                      <a:pt x="31" y="72"/>
                      <a:pt x="33" y="72"/>
                      <a:pt x="35" y="71"/>
                    </a:cubicBezTo>
                    <a:cubicBezTo>
                      <a:pt x="35" y="72"/>
                      <a:pt x="35" y="73"/>
                      <a:pt x="36" y="73"/>
                    </a:cubicBezTo>
                    <a:cubicBezTo>
                      <a:pt x="36" y="73"/>
                      <a:pt x="36" y="73"/>
                      <a:pt x="35" y="73"/>
                    </a:cubicBezTo>
                    <a:close/>
                    <a:moveTo>
                      <a:pt x="46" y="49"/>
                    </a:moveTo>
                    <a:cubicBezTo>
                      <a:pt x="44" y="48"/>
                      <a:pt x="43" y="47"/>
                      <a:pt x="41" y="47"/>
                    </a:cubicBezTo>
                    <a:cubicBezTo>
                      <a:pt x="38" y="47"/>
                      <a:pt x="36" y="48"/>
                      <a:pt x="35" y="51"/>
                    </a:cubicBezTo>
                    <a:cubicBezTo>
                      <a:pt x="34" y="50"/>
                      <a:pt x="33" y="49"/>
                      <a:pt x="32" y="49"/>
                    </a:cubicBezTo>
                    <a:cubicBezTo>
                      <a:pt x="34" y="47"/>
                      <a:pt x="35" y="45"/>
                      <a:pt x="35" y="42"/>
                    </a:cubicBezTo>
                    <a:cubicBezTo>
                      <a:pt x="35" y="39"/>
                      <a:pt x="34" y="36"/>
                      <a:pt x="32" y="34"/>
                    </a:cubicBezTo>
                    <a:cubicBezTo>
                      <a:pt x="33" y="34"/>
                      <a:pt x="35" y="33"/>
                      <a:pt x="36" y="33"/>
                    </a:cubicBezTo>
                    <a:cubicBezTo>
                      <a:pt x="36" y="33"/>
                      <a:pt x="36" y="34"/>
                      <a:pt x="36" y="34"/>
                    </a:cubicBezTo>
                    <a:cubicBezTo>
                      <a:pt x="36" y="37"/>
                      <a:pt x="37" y="40"/>
                      <a:pt x="39" y="42"/>
                    </a:cubicBezTo>
                    <a:cubicBezTo>
                      <a:pt x="41" y="45"/>
                      <a:pt x="44" y="46"/>
                      <a:pt x="47" y="46"/>
                    </a:cubicBezTo>
                    <a:cubicBezTo>
                      <a:pt x="46" y="47"/>
                      <a:pt x="46" y="48"/>
                      <a:pt x="46" y="49"/>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8" name="Freeform 91"/>
              <p:cNvSpPr>
                <a:spLocks/>
              </p:cNvSpPr>
              <p:nvPr/>
            </p:nvSpPr>
            <p:spPr bwMode="auto">
              <a:xfrm>
                <a:off x="9102725" y="4772026"/>
                <a:ext cx="25400" cy="26988"/>
              </a:xfrm>
              <a:custGeom>
                <a:avLst/>
                <a:gdLst>
                  <a:gd name="T0" fmla="*/ 5 w 10"/>
                  <a:gd name="T1" fmla="*/ 0 h 10"/>
                  <a:gd name="T2" fmla="*/ 0 w 10"/>
                  <a:gd name="T3" fmla="*/ 5 h 10"/>
                  <a:gd name="T4" fmla="*/ 5 w 10"/>
                  <a:gd name="T5" fmla="*/ 10 h 10"/>
                  <a:gd name="T6" fmla="*/ 10 w 10"/>
                  <a:gd name="T7" fmla="*/ 5 h 10"/>
                  <a:gd name="T8" fmla="*/ 5 w 10"/>
                  <a:gd name="T9" fmla="*/ 0 h 10"/>
                </a:gdLst>
                <a:ahLst/>
                <a:cxnLst>
                  <a:cxn ang="0">
                    <a:pos x="T0" y="T1"/>
                  </a:cxn>
                  <a:cxn ang="0">
                    <a:pos x="T2" y="T3"/>
                  </a:cxn>
                  <a:cxn ang="0">
                    <a:pos x="T4" y="T5"/>
                  </a:cxn>
                  <a:cxn ang="0">
                    <a:pos x="T6" y="T7"/>
                  </a:cxn>
                  <a:cxn ang="0">
                    <a:pos x="T8" y="T9"/>
                  </a:cxn>
                </a:cxnLst>
                <a:rect l="0" t="0" r="r" b="b"/>
                <a:pathLst>
                  <a:path w="10" h="10">
                    <a:moveTo>
                      <a:pt x="5" y="0"/>
                    </a:moveTo>
                    <a:cubicBezTo>
                      <a:pt x="2" y="0"/>
                      <a:pt x="0" y="2"/>
                      <a:pt x="0" y="5"/>
                    </a:cubicBezTo>
                    <a:cubicBezTo>
                      <a:pt x="0" y="7"/>
                      <a:pt x="2" y="10"/>
                      <a:pt x="5" y="10"/>
                    </a:cubicBezTo>
                    <a:cubicBezTo>
                      <a:pt x="7" y="10"/>
                      <a:pt x="10" y="8"/>
                      <a:pt x="10" y="5"/>
                    </a:cubicBezTo>
                    <a:cubicBezTo>
                      <a:pt x="10" y="2"/>
                      <a:pt x="8" y="0"/>
                      <a:pt x="5"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9" name="Freeform 92"/>
              <p:cNvSpPr>
                <a:spLocks/>
              </p:cNvSpPr>
              <p:nvPr/>
            </p:nvSpPr>
            <p:spPr bwMode="auto">
              <a:xfrm>
                <a:off x="9097963" y="4905376"/>
                <a:ext cx="36513" cy="28575"/>
              </a:xfrm>
              <a:custGeom>
                <a:avLst/>
                <a:gdLst>
                  <a:gd name="T0" fmla="*/ 7 w 14"/>
                  <a:gd name="T1" fmla="*/ 0 h 11"/>
                  <a:gd name="T2" fmla="*/ 7 w 14"/>
                  <a:gd name="T3" fmla="*/ 11 h 11"/>
                  <a:gd name="T4" fmla="*/ 7 w 14"/>
                  <a:gd name="T5" fmla="*/ 0 h 11"/>
                </a:gdLst>
                <a:ahLst/>
                <a:cxnLst>
                  <a:cxn ang="0">
                    <a:pos x="T0" y="T1"/>
                  </a:cxn>
                  <a:cxn ang="0">
                    <a:pos x="T2" y="T3"/>
                  </a:cxn>
                  <a:cxn ang="0">
                    <a:pos x="T4" y="T5"/>
                  </a:cxn>
                </a:cxnLst>
                <a:rect l="0" t="0" r="r" b="b"/>
                <a:pathLst>
                  <a:path w="14" h="11">
                    <a:moveTo>
                      <a:pt x="7" y="0"/>
                    </a:moveTo>
                    <a:cubicBezTo>
                      <a:pt x="0" y="0"/>
                      <a:pt x="0" y="11"/>
                      <a:pt x="7" y="11"/>
                    </a:cubicBezTo>
                    <a:cubicBezTo>
                      <a:pt x="14" y="11"/>
                      <a:pt x="14"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3" name="Group 32"/>
            <p:cNvGrpSpPr/>
            <p:nvPr/>
          </p:nvGrpSpPr>
          <p:grpSpPr>
            <a:xfrm>
              <a:off x="8686800" y="4557713"/>
              <a:ext cx="682626" cy="577851"/>
              <a:chOff x="8686800" y="4557713"/>
              <a:chExt cx="682626" cy="577851"/>
            </a:xfrm>
          </p:grpSpPr>
          <p:sp>
            <p:nvSpPr>
              <p:cNvPr id="34" name="Freeform 93"/>
              <p:cNvSpPr>
                <a:spLocks/>
              </p:cNvSpPr>
              <p:nvPr/>
            </p:nvSpPr>
            <p:spPr bwMode="auto">
              <a:xfrm>
                <a:off x="8843963" y="4919663"/>
                <a:ext cx="104775" cy="146050"/>
              </a:xfrm>
              <a:custGeom>
                <a:avLst/>
                <a:gdLst>
                  <a:gd name="T0" fmla="*/ 39 w 40"/>
                  <a:gd name="T1" fmla="*/ 1 h 56"/>
                  <a:gd name="T2" fmla="*/ 21 w 40"/>
                  <a:gd name="T3" fmla="*/ 27 h 56"/>
                  <a:gd name="T4" fmla="*/ 0 w 40"/>
                  <a:gd name="T5" fmla="*/ 55 h 56"/>
                  <a:gd name="T6" fmla="*/ 1 w 40"/>
                  <a:gd name="T7" fmla="*/ 56 h 56"/>
                  <a:gd name="T8" fmla="*/ 21 w 40"/>
                  <a:gd name="T9" fmla="*/ 29 h 56"/>
                  <a:gd name="T10" fmla="*/ 39 w 40"/>
                  <a:gd name="T11" fmla="*/ 1 h 56"/>
                  <a:gd name="T12" fmla="*/ 39 w 40"/>
                  <a:gd name="T13" fmla="*/ 1 h 56"/>
                </a:gdLst>
                <a:ahLst/>
                <a:cxnLst>
                  <a:cxn ang="0">
                    <a:pos x="T0" y="T1"/>
                  </a:cxn>
                  <a:cxn ang="0">
                    <a:pos x="T2" y="T3"/>
                  </a:cxn>
                  <a:cxn ang="0">
                    <a:pos x="T4" y="T5"/>
                  </a:cxn>
                  <a:cxn ang="0">
                    <a:pos x="T6" y="T7"/>
                  </a:cxn>
                  <a:cxn ang="0">
                    <a:pos x="T8" y="T9"/>
                  </a:cxn>
                  <a:cxn ang="0">
                    <a:pos x="T10" y="T11"/>
                  </a:cxn>
                  <a:cxn ang="0">
                    <a:pos x="T12" y="T13"/>
                  </a:cxn>
                </a:cxnLst>
                <a:rect l="0" t="0" r="r" b="b"/>
                <a:pathLst>
                  <a:path w="40" h="56">
                    <a:moveTo>
                      <a:pt x="39" y="1"/>
                    </a:moveTo>
                    <a:cubicBezTo>
                      <a:pt x="32" y="9"/>
                      <a:pt x="27" y="19"/>
                      <a:pt x="21" y="27"/>
                    </a:cubicBezTo>
                    <a:cubicBezTo>
                      <a:pt x="14" y="37"/>
                      <a:pt x="6" y="45"/>
                      <a:pt x="0" y="55"/>
                    </a:cubicBezTo>
                    <a:cubicBezTo>
                      <a:pt x="0" y="56"/>
                      <a:pt x="1" y="56"/>
                      <a:pt x="1" y="56"/>
                    </a:cubicBezTo>
                    <a:cubicBezTo>
                      <a:pt x="9" y="48"/>
                      <a:pt x="15" y="38"/>
                      <a:pt x="21" y="29"/>
                    </a:cubicBezTo>
                    <a:cubicBezTo>
                      <a:pt x="28" y="21"/>
                      <a:pt x="35" y="11"/>
                      <a:pt x="39" y="1"/>
                    </a:cubicBezTo>
                    <a:cubicBezTo>
                      <a:pt x="40" y="1"/>
                      <a:pt x="39" y="0"/>
                      <a:pt x="39"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5" name="Freeform 94"/>
              <p:cNvSpPr>
                <a:spLocks/>
              </p:cNvSpPr>
              <p:nvPr/>
            </p:nvSpPr>
            <p:spPr bwMode="auto">
              <a:xfrm>
                <a:off x="8899525" y="4937126"/>
                <a:ext cx="61913" cy="138113"/>
              </a:xfrm>
              <a:custGeom>
                <a:avLst/>
                <a:gdLst>
                  <a:gd name="T0" fmla="*/ 23 w 24"/>
                  <a:gd name="T1" fmla="*/ 0 h 53"/>
                  <a:gd name="T2" fmla="*/ 22 w 24"/>
                  <a:gd name="T3" fmla="*/ 0 h 53"/>
                  <a:gd name="T4" fmla="*/ 22 w 24"/>
                  <a:gd name="T5" fmla="*/ 0 h 53"/>
                  <a:gd name="T6" fmla="*/ 11 w 24"/>
                  <a:gd name="T7" fmla="*/ 25 h 53"/>
                  <a:gd name="T8" fmla="*/ 0 w 24"/>
                  <a:gd name="T9" fmla="*/ 52 h 53"/>
                  <a:gd name="T10" fmla="*/ 1 w 24"/>
                  <a:gd name="T11" fmla="*/ 53 h 53"/>
                  <a:gd name="T12" fmla="*/ 11 w 24"/>
                  <a:gd name="T13" fmla="*/ 28 h 53"/>
                  <a:gd name="T14" fmla="*/ 22 w 24"/>
                  <a:gd name="T15" fmla="*/ 2 h 53"/>
                  <a:gd name="T16" fmla="*/ 20 w 24"/>
                  <a:gd name="T17" fmla="*/ 26 h 53"/>
                  <a:gd name="T18" fmla="*/ 15 w 24"/>
                  <a:gd name="T19" fmla="*/ 51 h 53"/>
                  <a:gd name="T20" fmla="*/ 16 w 24"/>
                  <a:gd name="T21" fmla="*/ 51 h 53"/>
                  <a:gd name="T22" fmla="*/ 22 w 24"/>
                  <a:gd name="T23" fmla="*/ 26 h 53"/>
                  <a:gd name="T24" fmla="*/ 23 w 24"/>
                  <a:gd name="T25"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53">
                    <a:moveTo>
                      <a:pt x="23" y="0"/>
                    </a:moveTo>
                    <a:cubicBezTo>
                      <a:pt x="23" y="0"/>
                      <a:pt x="22" y="0"/>
                      <a:pt x="22" y="0"/>
                    </a:cubicBezTo>
                    <a:cubicBezTo>
                      <a:pt x="22" y="0"/>
                      <a:pt x="22" y="0"/>
                      <a:pt x="22" y="0"/>
                    </a:cubicBezTo>
                    <a:cubicBezTo>
                      <a:pt x="18" y="8"/>
                      <a:pt x="14" y="16"/>
                      <a:pt x="11" y="25"/>
                    </a:cubicBezTo>
                    <a:cubicBezTo>
                      <a:pt x="7" y="34"/>
                      <a:pt x="2" y="43"/>
                      <a:pt x="0" y="52"/>
                    </a:cubicBezTo>
                    <a:cubicBezTo>
                      <a:pt x="0" y="53"/>
                      <a:pt x="1" y="53"/>
                      <a:pt x="1" y="53"/>
                    </a:cubicBezTo>
                    <a:cubicBezTo>
                      <a:pt x="5" y="45"/>
                      <a:pt x="8" y="36"/>
                      <a:pt x="11" y="28"/>
                    </a:cubicBezTo>
                    <a:cubicBezTo>
                      <a:pt x="15" y="19"/>
                      <a:pt x="19" y="10"/>
                      <a:pt x="22" y="2"/>
                    </a:cubicBezTo>
                    <a:cubicBezTo>
                      <a:pt x="21" y="10"/>
                      <a:pt x="21" y="18"/>
                      <a:pt x="20" y="26"/>
                    </a:cubicBezTo>
                    <a:cubicBezTo>
                      <a:pt x="18" y="34"/>
                      <a:pt x="16" y="43"/>
                      <a:pt x="15" y="51"/>
                    </a:cubicBezTo>
                    <a:cubicBezTo>
                      <a:pt x="15" y="52"/>
                      <a:pt x="16" y="52"/>
                      <a:pt x="16" y="51"/>
                    </a:cubicBezTo>
                    <a:cubicBezTo>
                      <a:pt x="19" y="44"/>
                      <a:pt x="21" y="34"/>
                      <a:pt x="22" y="26"/>
                    </a:cubicBezTo>
                    <a:cubicBezTo>
                      <a:pt x="23" y="18"/>
                      <a:pt x="24" y="9"/>
                      <a:pt x="23"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6" name="Freeform 95"/>
              <p:cNvSpPr>
                <a:spLocks/>
              </p:cNvSpPr>
              <p:nvPr/>
            </p:nvSpPr>
            <p:spPr bwMode="auto">
              <a:xfrm>
                <a:off x="8997950" y="4949826"/>
                <a:ext cx="49213" cy="185738"/>
              </a:xfrm>
              <a:custGeom>
                <a:avLst/>
                <a:gdLst>
                  <a:gd name="T0" fmla="*/ 14 w 19"/>
                  <a:gd name="T1" fmla="*/ 38 h 71"/>
                  <a:gd name="T2" fmla="*/ 6 w 19"/>
                  <a:gd name="T3" fmla="*/ 3 h 71"/>
                  <a:gd name="T4" fmla="*/ 5 w 19"/>
                  <a:gd name="T5" fmla="*/ 2 h 71"/>
                  <a:gd name="T6" fmla="*/ 5 w 19"/>
                  <a:gd name="T7" fmla="*/ 1 h 71"/>
                  <a:gd name="T8" fmla="*/ 4 w 19"/>
                  <a:gd name="T9" fmla="*/ 1 h 71"/>
                  <a:gd name="T10" fmla="*/ 2 w 19"/>
                  <a:gd name="T11" fmla="*/ 59 h 71"/>
                  <a:gd name="T12" fmla="*/ 4 w 19"/>
                  <a:gd name="T13" fmla="*/ 59 h 71"/>
                  <a:gd name="T14" fmla="*/ 5 w 19"/>
                  <a:gd name="T15" fmla="*/ 5 h 71"/>
                  <a:gd name="T16" fmla="*/ 11 w 19"/>
                  <a:gd name="T17" fmla="*/ 38 h 71"/>
                  <a:gd name="T18" fmla="*/ 17 w 19"/>
                  <a:gd name="T19" fmla="*/ 71 h 71"/>
                  <a:gd name="T20" fmla="*/ 18 w 19"/>
                  <a:gd name="T21" fmla="*/ 70 h 71"/>
                  <a:gd name="T22" fmla="*/ 14 w 19"/>
                  <a:gd name="T23" fmla="*/ 38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71">
                    <a:moveTo>
                      <a:pt x="14" y="38"/>
                    </a:moveTo>
                    <a:cubicBezTo>
                      <a:pt x="11" y="26"/>
                      <a:pt x="9" y="14"/>
                      <a:pt x="6" y="3"/>
                    </a:cubicBezTo>
                    <a:cubicBezTo>
                      <a:pt x="6" y="2"/>
                      <a:pt x="5" y="2"/>
                      <a:pt x="5" y="2"/>
                    </a:cubicBezTo>
                    <a:cubicBezTo>
                      <a:pt x="5" y="2"/>
                      <a:pt x="5" y="2"/>
                      <a:pt x="5" y="1"/>
                    </a:cubicBezTo>
                    <a:cubicBezTo>
                      <a:pt x="5" y="0"/>
                      <a:pt x="4" y="0"/>
                      <a:pt x="4" y="1"/>
                    </a:cubicBezTo>
                    <a:cubicBezTo>
                      <a:pt x="1" y="20"/>
                      <a:pt x="0" y="40"/>
                      <a:pt x="2" y="59"/>
                    </a:cubicBezTo>
                    <a:cubicBezTo>
                      <a:pt x="2" y="60"/>
                      <a:pt x="4" y="61"/>
                      <a:pt x="4" y="59"/>
                    </a:cubicBezTo>
                    <a:cubicBezTo>
                      <a:pt x="5" y="41"/>
                      <a:pt x="5" y="23"/>
                      <a:pt x="5" y="5"/>
                    </a:cubicBezTo>
                    <a:cubicBezTo>
                      <a:pt x="6" y="16"/>
                      <a:pt x="9" y="27"/>
                      <a:pt x="11" y="38"/>
                    </a:cubicBezTo>
                    <a:cubicBezTo>
                      <a:pt x="13" y="49"/>
                      <a:pt x="13" y="61"/>
                      <a:pt x="17" y="71"/>
                    </a:cubicBezTo>
                    <a:cubicBezTo>
                      <a:pt x="17" y="71"/>
                      <a:pt x="18" y="71"/>
                      <a:pt x="18" y="70"/>
                    </a:cubicBezTo>
                    <a:cubicBezTo>
                      <a:pt x="19" y="60"/>
                      <a:pt x="15" y="48"/>
                      <a:pt x="14" y="3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7" name="Freeform 96"/>
              <p:cNvSpPr>
                <a:spLocks/>
              </p:cNvSpPr>
              <p:nvPr/>
            </p:nvSpPr>
            <p:spPr bwMode="auto">
              <a:xfrm>
                <a:off x="9047163" y="4960938"/>
                <a:ext cx="63500" cy="153988"/>
              </a:xfrm>
              <a:custGeom>
                <a:avLst/>
                <a:gdLst>
                  <a:gd name="T0" fmla="*/ 14 w 24"/>
                  <a:gd name="T1" fmla="*/ 29 h 59"/>
                  <a:gd name="T2" fmla="*/ 1 w 24"/>
                  <a:gd name="T3" fmla="*/ 1 h 59"/>
                  <a:gd name="T4" fmla="*/ 0 w 24"/>
                  <a:gd name="T5" fmla="*/ 1 h 59"/>
                  <a:gd name="T6" fmla="*/ 11 w 24"/>
                  <a:gd name="T7" fmla="*/ 29 h 59"/>
                  <a:gd name="T8" fmla="*/ 22 w 24"/>
                  <a:gd name="T9" fmla="*/ 58 h 59"/>
                  <a:gd name="T10" fmla="*/ 24 w 24"/>
                  <a:gd name="T11" fmla="*/ 57 h 59"/>
                  <a:gd name="T12" fmla="*/ 14 w 24"/>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4" h="59">
                    <a:moveTo>
                      <a:pt x="14" y="29"/>
                    </a:moveTo>
                    <a:cubicBezTo>
                      <a:pt x="10" y="20"/>
                      <a:pt x="6" y="10"/>
                      <a:pt x="1" y="1"/>
                    </a:cubicBezTo>
                    <a:cubicBezTo>
                      <a:pt x="1" y="0"/>
                      <a:pt x="0" y="0"/>
                      <a:pt x="0" y="1"/>
                    </a:cubicBezTo>
                    <a:cubicBezTo>
                      <a:pt x="4" y="11"/>
                      <a:pt x="8" y="20"/>
                      <a:pt x="11" y="29"/>
                    </a:cubicBezTo>
                    <a:cubicBezTo>
                      <a:pt x="15" y="39"/>
                      <a:pt x="17" y="49"/>
                      <a:pt x="22" y="58"/>
                    </a:cubicBezTo>
                    <a:cubicBezTo>
                      <a:pt x="22" y="59"/>
                      <a:pt x="24" y="58"/>
                      <a:pt x="24" y="57"/>
                    </a:cubicBezTo>
                    <a:cubicBezTo>
                      <a:pt x="22" y="48"/>
                      <a:pt x="17" y="38"/>
                      <a:pt x="14"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8" name="Freeform 97"/>
              <p:cNvSpPr>
                <a:spLocks/>
              </p:cNvSpPr>
              <p:nvPr/>
            </p:nvSpPr>
            <p:spPr bwMode="auto">
              <a:xfrm>
                <a:off x="8836025" y="4594226"/>
                <a:ext cx="136525" cy="152400"/>
              </a:xfrm>
              <a:custGeom>
                <a:avLst/>
                <a:gdLst>
                  <a:gd name="T0" fmla="*/ 51 w 52"/>
                  <a:gd name="T1" fmla="*/ 55 h 58"/>
                  <a:gd name="T2" fmla="*/ 29 w 52"/>
                  <a:gd name="T3" fmla="*/ 31 h 58"/>
                  <a:gd name="T4" fmla="*/ 10 w 52"/>
                  <a:gd name="T5" fmla="*/ 1 h 58"/>
                  <a:gd name="T6" fmla="*/ 9 w 52"/>
                  <a:gd name="T7" fmla="*/ 1 h 58"/>
                  <a:gd name="T8" fmla="*/ 26 w 52"/>
                  <a:gd name="T9" fmla="*/ 32 h 58"/>
                  <a:gd name="T10" fmla="*/ 30 w 52"/>
                  <a:gd name="T11" fmla="*/ 37 h 58"/>
                  <a:gd name="T12" fmla="*/ 1 w 52"/>
                  <a:gd name="T13" fmla="*/ 10 h 58"/>
                  <a:gd name="T14" fmla="*/ 0 w 52"/>
                  <a:gd name="T15" fmla="*/ 10 h 58"/>
                  <a:gd name="T16" fmla="*/ 19 w 52"/>
                  <a:gd name="T17" fmla="*/ 31 h 58"/>
                  <a:gd name="T18" fmla="*/ 35 w 52"/>
                  <a:gd name="T19" fmla="*/ 44 h 58"/>
                  <a:gd name="T20" fmla="*/ 50 w 52"/>
                  <a:gd name="T21" fmla="*/ 57 h 58"/>
                  <a:gd name="T22" fmla="*/ 51 w 52"/>
                  <a:gd name="T23" fmla="*/ 5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58">
                    <a:moveTo>
                      <a:pt x="51" y="55"/>
                    </a:moveTo>
                    <a:cubicBezTo>
                      <a:pt x="44" y="47"/>
                      <a:pt x="35" y="40"/>
                      <a:pt x="29" y="31"/>
                    </a:cubicBezTo>
                    <a:cubicBezTo>
                      <a:pt x="21" y="21"/>
                      <a:pt x="15" y="11"/>
                      <a:pt x="10" y="1"/>
                    </a:cubicBezTo>
                    <a:cubicBezTo>
                      <a:pt x="10" y="0"/>
                      <a:pt x="9" y="1"/>
                      <a:pt x="9" y="1"/>
                    </a:cubicBezTo>
                    <a:cubicBezTo>
                      <a:pt x="13" y="12"/>
                      <a:pt x="19" y="22"/>
                      <a:pt x="26" y="32"/>
                    </a:cubicBezTo>
                    <a:cubicBezTo>
                      <a:pt x="27" y="34"/>
                      <a:pt x="29" y="36"/>
                      <a:pt x="30" y="37"/>
                    </a:cubicBezTo>
                    <a:cubicBezTo>
                      <a:pt x="20" y="29"/>
                      <a:pt x="11" y="18"/>
                      <a:pt x="1" y="10"/>
                    </a:cubicBezTo>
                    <a:cubicBezTo>
                      <a:pt x="1" y="9"/>
                      <a:pt x="0" y="10"/>
                      <a:pt x="0" y="10"/>
                    </a:cubicBezTo>
                    <a:cubicBezTo>
                      <a:pt x="6" y="18"/>
                      <a:pt x="13" y="24"/>
                      <a:pt x="19" y="31"/>
                    </a:cubicBezTo>
                    <a:cubicBezTo>
                      <a:pt x="24" y="36"/>
                      <a:pt x="29" y="40"/>
                      <a:pt x="35" y="44"/>
                    </a:cubicBezTo>
                    <a:cubicBezTo>
                      <a:pt x="40" y="49"/>
                      <a:pt x="44" y="53"/>
                      <a:pt x="50" y="57"/>
                    </a:cubicBezTo>
                    <a:cubicBezTo>
                      <a:pt x="51" y="58"/>
                      <a:pt x="52" y="56"/>
                      <a:pt x="51" y="55"/>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9" name="Freeform 98"/>
              <p:cNvSpPr>
                <a:spLocks/>
              </p:cNvSpPr>
              <p:nvPr/>
            </p:nvSpPr>
            <p:spPr bwMode="auto">
              <a:xfrm>
                <a:off x="8901113" y="4572001"/>
                <a:ext cx="96838" cy="163513"/>
              </a:xfrm>
              <a:custGeom>
                <a:avLst/>
                <a:gdLst>
                  <a:gd name="T0" fmla="*/ 36 w 37"/>
                  <a:gd name="T1" fmla="*/ 61 h 63"/>
                  <a:gd name="T2" fmla="*/ 31 w 37"/>
                  <a:gd name="T3" fmla="*/ 44 h 63"/>
                  <a:gd name="T4" fmla="*/ 31 w 37"/>
                  <a:gd name="T5" fmla="*/ 44 h 63"/>
                  <a:gd name="T6" fmla="*/ 27 w 37"/>
                  <a:gd name="T7" fmla="*/ 1 h 63"/>
                  <a:gd name="T8" fmla="*/ 26 w 37"/>
                  <a:gd name="T9" fmla="*/ 1 h 63"/>
                  <a:gd name="T10" fmla="*/ 29 w 37"/>
                  <a:gd name="T11" fmla="*/ 37 h 63"/>
                  <a:gd name="T12" fmla="*/ 13 w 37"/>
                  <a:gd name="T13" fmla="*/ 3 h 63"/>
                  <a:gd name="T14" fmla="*/ 12 w 37"/>
                  <a:gd name="T15" fmla="*/ 4 h 63"/>
                  <a:gd name="T16" fmla="*/ 21 w 37"/>
                  <a:gd name="T17" fmla="*/ 26 h 63"/>
                  <a:gd name="T18" fmla="*/ 15 w 37"/>
                  <a:gd name="T19" fmla="*/ 19 h 63"/>
                  <a:gd name="T20" fmla="*/ 2 w 37"/>
                  <a:gd name="T21" fmla="*/ 3 h 63"/>
                  <a:gd name="T22" fmla="*/ 1 w 37"/>
                  <a:gd name="T23" fmla="*/ 4 h 63"/>
                  <a:gd name="T24" fmla="*/ 13 w 37"/>
                  <a:gd name="T25" fmla="*/ 20 h 63"/>
                  <a:gd name="T26" fmla="*/ 24 w 37"/>
                  <a:gd name="T27" fmla="*/ 34 h 63"/>
                  <a:gd name="T28" fmla="*/ 33 w 37"/>
                  <a:gd name="T29" fmla="*/ 61 h 63"/>
                  <a:gd name="T30" fmla="*/ 36 w 37"/>
                  <a:gd name="T31" fmla="*/ 6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 h="63">
                    <a:moveTo>
                      <a:pt x="36" y="61"/>
                    </a:moveTo>
                    <a:cubicBezTo>
                      <a:pt x="35" y="55"/>
                      <a:pt x="33" y="50"/>
                      <a:pt x="31" y="44"/>
                    </a:cubicBezTo>
                    <a:cubicBezTo>
                      <a:pt x="31" y="44"/>
                      <a:pt x="31" y="44"/>
                      <a:pt x="31" y="44"/>
                    </a:cubicBezTo>
                    <a:cubicBezTo>
                      <a:pt x="32" y="30"/>
                      <a:pt x="31" y="15"/>
                      <a:pt x="27" y="1"/>
                    </a:cubicBezTo>
                    <a:cubicBezTo>
                      <a:pt x="27" y="0"/>
                      <a:pt x="26" y="0"/>
                      <a:pt x="26" y="1"/>
                    </a:cubicBezTo>
                    <a:cubicBezTo>
                      <a:pt x="27" y="13"/>
                      <a:pt x="28" y="25"/>
                      <a:pt x="29" y="37"/>
                    </a:cubicBezTo>
                    <a:cubicBezTo>
                      <a:pt x="24" y="26"/>
                      <a:pt x="19" y="14"/>
                      <a:pt x="13" y="3"/>
                    </a:cubicBezTo>
                    <a:cubicBezTo>
                      <a:pt x="13" y="2"/>
                      <a:pt x="12" y="3"/>
                      <a:pt x="12" y="4"/>
                    </a:cubicBezTo>
                    <a:cubicBezTo>
                      <a:pt x="14" y="11"/>
                      <a:pt x="18" y="19"/>
                      <a:pt x="21" y="26"/>
                    </a:cubicBezTo>
                    <a:cubicBezTo>
                      <a:pt x="19" y="24"/>
                      <a:pt x="17" y="22"/>
                      <a:pt x="15" y="19"/>
                    </a:cubicBezTo>
                    <a:cubicBezTo>
                      <a:pt x="11" y="14"/>
                      <a:pt x="6" y="8"/>
                      <a:pt x="2" y="3"/>
                    </a:cubicBezTo>
                    <a:cubicBezTo>
                      <a:pt x="1" y="2"/>
                      <a:pt x="0" y="3"/>
                      <a:pt x="1" y="4"/>
                    </a:cubicBezTo>
                    <a:cubicBezTo>
                      <a:pt x="4" y="9"/>
                      <a:pt x="9" y="15"/>
                      <a:pt x="13" y="20"/>
                    </a:cubicBezTo>
                    <a:cubicBezTo>
                      <a:pt x="16" y="25"/>
                      <a:pt x="20" y="30"/>
                      <a:pt x="24" y="34"/>
                    </a:cubicBezTo>
                    <a:cubicBezTo>
                      <a:pt x="27" y="43"/>
                      <a:pt x="31" y="52"/>
                      <a:pt x="33" y="61"/>
                    </a:cubicBezTo>
                    <a:cubicBezTo>
                      <a:pt x="34" y="63"/>
                      <a:pt x="37" y="63"/>
                      <a:pt x="36" y="6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0" name="Freeform 99"/>
              <p:cNvSpPr>
                <a:spLocks/>
              </p:cNvSpPr>
              <p:nvPr/>
            </p:nvSpPr>
            <p:spPr bwMode="auto">
              <a:xfrm>
                <a:off x="9009063" y="4557713"/>
                <a:ext cx="20638" cy="169863"/>
              </a:xfrm>
              <a:custGeom>
                <a:avLst/>
                <a:gdLst>
                  <a:gd name="T0" fmla="*/ 6 w 8"/>
                  <a:gd name="T1" fmla="*/ 29 h 65"/>
                  <a:gd name="T2" fmla="*/ 1 w 8"/>
                  <a:gd name="T3" fmla="*/ 0 h 65"/>
                  <a:gd name="T4" fmla="*/ 0 w 8"/>
                  <a:gd name="T5" fmla="*/ 0 h 65"/>
                  <a:gd name="T6" fmla="*/ 4 w 8"/>
                  <a:gd name="T7" fmla="*/ 32 h 65"/>
                  <a:gd name="T8" fmla="*/ 6 w 8"/>
                  <a:gd name="T9" fmla="*/ 64 h 65"/>
                  <a:gd name="T10" fmla="*/ 7 w 8"/>
                  <a:gd name="T11" fmla="*/ 64 h 65"/>
                  <a:gd name="T12" fmla="*/ 6 w 8"/>
                  <a:gd name="T13" fmla="*/ 29 h 65"/>
                </a:gdLst>
                <a:ahLst/>
                <a:cxnLst>
                  <a:cxn ang="0">
                    <a:pos x="T0" y="T1"/>
                  </a:cxn>
                  <a:cxn ang="0">
                    <a:pos x="T2" y="T3"/>
                  </a:cxn>
                  <a:cxn ang="0">
                    <a:pos x="T4" y="T5"/>
                  </a:cxn>
                  <a:cxn ang="0">
                    <a:pos x="T6" y="T7"/>
                  </a:cxn>
                  <a:cxn ang="0">
                    <a:pos x="T8" y="T9"/>
                  </a:cxn>
                  <a:cxn ang="0">
                    <a:pos x="T10" y="T11"/>
                  </a:cxn>
                  <a:cxn ang="0">
                    <a:pos x="T12" y="T13"/>
                  </a:cxn>
                </a:cxnLst>
                <a:rect l="0" t="0" r="r" b="b"/>
                <a:pathLst>
                  <a:path w="8" h="65">
                    <a:moveTo>
                      <a:pt x="6" y="29"/>
                    </a:moveTo>
                    <a:cubicBezTo>
                      <a:pt x="5" y="20"/>
                      <a:pt x="5" y="9"/>
                      <a:pt x="1" y="0"/>
                    </a:cubicBezTo>
                    <a:cubicBezTo>
                      <a:pt x="1" y="0"/>
                      <a:pt x="0" y="0"/>
                      <a:pt x="0" y="0"/>
                    </a:cubicBezTo>
                    <a:cubicBezTo>
                      <a:pt x="1" y="11"/>
                      <a:pt x="3" y="21"/>
                      <a:pt x="4" y="32"/>
                    </a:cubicBezTo>
                    <a:cubicBezTo>
                      <a:pt x="5" y="43"/>
                      <a:pt x="5" y="53"/>
                      <a:pt x="6" y="64"/>
                    </a:cubicBezTo>
                    <a:cubicBezTo>
                      <a:pt x="6" y="65"/>
                      <a:pt x="7" y="65"/>
                      <a:pt x="7" y="64"/>
                    </a:cubicBezTo>
                    <a:cubicBezTo>
                      <a:pt x="8" y="53"/>
                      <a:pt x="7" y="41"/>
                      <a:pt x="6"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1" name="Freeform 100"/>
              <p:cNvSpPr>
                <a:spLocks/>
              </p:cNvSpPr>
              <p:nvPr/>
            </p:nvSpPr>
            <p:spPr bwMode="auto">
              <a:xfrm>
                <a:off x="9045575" y="4560888"/>
                <a:ext cx="20638" cy="173038"/>
              </a:xfrm>
              <a:custGeom>
                <a:avLst/>
                <a:gdLst>
                  <a:gd name="T0" fmla="*/ 4 w 8"/>
                  <a:gd name="T1" fmla="*/ 0 h 66"/>
                  <a:gd name="T2" fmla="*/ 3 w 8"/>
                  <a:gd name="T3" fmla="*/ 1 h 66"/>
                  <a:gd name="T4" fmla="*/ 5 w 8"/>
                  <a:gd name="T5" fmla="*/ 32 h 66"/>
                  <a:gd name="T6" fmla="*/ 0 w 8"/>
                  <a:gd name="T7" fmla="*/ 65 h 66"/>
                  <a:gd name="T8" fmla="*/ 1 w 8"/>
                  <a:gd name="T9" fmla="*/ 66 h 66"/>
                  <a:gd name="T10" fmla="*/ 7 w 8"/>
                  <a:gd name="T11" fmla="*/ 32 h 66"/>
                  <a:gd name="T12" fmla="*/ 4 w 8"/>
                  <a:gd name="T13" fmla="*/ 0 h 66"/>
                </a:gdLst>
                <a:ahLst/>
                <a:cxnLst>
                  <a:cxn ang="0">
                    <a:pos x="T0" y="T1"/>
                  </a:cxn>
                  <a:cxn ang="0">
                    <a:pos x="T2" y="T3"/>
                  </a:cxn>
                  <a:cxn ang="0">
                    <a:pos x="T4" y="T5"/>
                  </a:cxn>
                  <a:cxn ang="0">
                    <a:pos x="T6" y="T7"/>
                  </a:cxn>
                  <a:cxn ang="0">
                    <a:pos x="T8" y="T9"/>
                  </a:cxn>
                  <a:cxn ang="0">
                    <a:pos x="T10" y="T11"/>
                  </a:cxn>
                  <a:cxn ang="0">
                    <a:pos x="T12" y="T13"/>
                  </a:cxn>
                </a:cxnLst>
                <a:rect l="0" t="0" r="r" b="b"/>
                <a:pathLst>
                  <a:path w="8" h="66">
                    <a:moveTo>
                      <a:pt x="4" y="0"/>
                    </a:moveTo>
                    <a:cubicBezTo>
                      <a:pt x="4" y="0"/>
                      <a:pt x="3" y="0"/>
                      <a:pt x="3" y="1"/>
                    </a:cubicBezTo>
                    <a:cubicBezTo>
                      <a:pt x="3" y="11"/>
                      <a:pt x="5" y="21"/>
                      <a:pt x="5" y="32"/>
                    </a:cubicBezTo>
                    <a:cubicBezTo>
                      <a:pt x="4" y="43"/>
                      <a:pt x="2" y="54"/>
                      <a:pt x="0" y="65"/>
                    </a:cubicBezTo>
                    <a:cubicBezTo>
                      <a:pt x="0" y="66"/>
                      <a:pt x="0" y="66"/>
                      <a:pt x="1" y="66"/>
                    </a:cubicBezTo>
                    <a:cubicBezTo>
                      <a:pt x="5" y="55"/>
                      <a:pt x="7" y="43"/>
                      <a:pt x="7" y="32"/>
                    </a:cubicBezTo>
                    <a:cubicBezTo>
                      <a:pt x="7" y="22"/>
                      <a:pt x="8" y="10"/>
                      <a:pt x="4"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2" name="Freeform 101"/>
              <p:cNvSpPr>
                <a:spLocks/>
              </p:cNvSpPr>
              <p:nvPr/>
            </p:nvSpPr>
            <p:spPr bwMode="auto">
              <a:xfrm>
                <a:off x="9053513" y="4594226"/>
                <a:ext cx="28575" cy="139700"/>
              </a:xfrm>
              <a:custGeom>
                <a:avLst/>
                <a:gdLst>
                  <a:gd name="T0" fmla="*/ 10 w 11"/>
                  <a:gd name="T1" fmla="*/ 1 h 53"/>
                  <a:gd name="T2" fmla="*/ 7 w 11"/>
                  <a:gd name="T3" fmla="*/ 26 h 53"/>
                  <a:gd name="T4" fmla="*/ 0 w 11"/>
                  <a:gd name="T5" fmla="*/ 51 h 53"/>
                  <a:gd name="T6" fmla="*/ 2 w 11"/>
                  <a:gd name="T7" fmla="*/ 52 h 53"/>
                  <a:gd name="T8" fmla="*/ 8 w 11"/>
                  <a:gd name="T9" fmla="*/ 32 h 53"/>
                  <a:gd name="T10" fmla="*/ 11 w 11"/>
                  <a:gd name="T11" fmla="*/ 1 h 53"/>
                  <a:gd name="T12" fmla="*/ 10 w 11"/>
                  <a:gd name="T13" fmla="*/ 1 h 53"/>
                </a:gdLst>
                <a:ahLst/>
                <a:cxnLst>
                  <a:cxn ang="0">
                    <a:pos x="T0" y="T1"/>
                  </a:cxn>
                  <a:cxn ang="0">
                    <a:pos x="T2" y="T3"/>
                  </a:cxn>
                  <a:cxn ang="0">
                    <a:pos x="T4" y="T5"/>
                  </a:cxn>
                  <a:cxn ang="0">
                    <a:pos x="T6" y="T7"/>
                  </a:cxn>
                  <a:cxn ang="0">
                    <a:pos x="T8" y="T9"/>
                  </a:cxn>
                  <a:cxn ang="0">
                    <a:pos x="T10" y="T11"/>
                  </a:cxn>
                  <a:cxn ang="0">
                    <a:pos x="T12" y="T13"/>
                  </a:cxn>
                </a:cxnLst>
                <a:rect l="0" t="0" r="r" b="b"/>
                <a:pathLst>
                  <a:path w="11" h="53">
                    <a:moveTo>
                      <a:pt x="10" y="1"/>
                    </a:moveTo>
                    <a:cubicBezTo>
                      <a:pt x="9" y="9"/>
                      <a:pt x="8" y="18"/>
                      <a:pt x="7" y="26"/>
                    </a:cubicBezTo>
                    <a:cubicBezTo>
                      <a:pt x="6" y="34"/>
                      <a:pt x="5" y="44"/>
                      <a:pt x="0" y="51"/>
                    </a:cubicBezTo>
                    <a:cubicBezTo>
                      <a:pt x="0" y="52"/>
                      <a:pt x="1" y="53"/>
                      <a:pt x="2" y="52"/>
                    </a:cubicBezTo>
                    <a:cubicBezTo>
                      <a:pt x="6" y="47"/>
                      <a:pt x="7" y="39"/>
                      <a:pt x="8" y="32"/>
                    </a:cubicBezTo>
                    <a:cubicBezTo>
                      <a:pt x="10" y="22"/>
                      <a:pt x="11" y="11"/>
                      <a:pt x="11" y="1"/>
                    </a:cubicBezTo>
                    <a:cubicBezTo>
                      <a:pt x="11" y="0"/>
                      <a:pt x="10" y="0"/>
                      <a:pt x="10"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3" name="Freeform 102"/>
              <p:cNvSpPr>
                <a:spLocks/>
              </p:cNvSpPr>
              <p:nvPr/>
            </p:nvSpPr>
            <p:spPr bwMode="auto">
              <a:xfrm>
                <a:off x="9112250" y="4646613"/>
                <a:ext cx="144463" cy="120650"/>
              </a:xfrm>
              <a:custGeom>
                <a:avLst/>
                <a:gdLst>
                  <a:gd name="T0" fmla="*/ 55 w 55"/>
                  <a:gd name="T1" fmla="*/ 13 h 46"/>
                  <a:gd name="T2" fmla="*/ 29 w 55"/>
                  <a:gd name="T3" fmla="*/ 27 h 46"/>
                  <a:gd name="T4" fmla="*/ 16 w 55"/>
                  <a:gd name="T5" fmla="*/ 33 h 46"/>
                  <a:gd name="T6" fmla="*/ 12 w 55"/>
                  <a:gd name="T7" fmla="*/ 35 h 46"/>
                  <a:gd name="T8" fmla="*/ 26 w 55"/>
                  <a:gd name="T9" fmla="*/ 24 h 46"/>
                  <a:gd name="T10" fmla="*/ 51 w 55"/>
                  <a:gd name="T11" fmla="*/ 1 h 46"/>
                  <a:gd name="T12" fmla="*/ 50 w 55"/>
                  <a:gd name="T13" fmla="*/ 1 h 46"/>
                  <a:gd name="T14" fmla="*/ 23 w 55"/>
                  <a:gd name="T15" fmla="*/ 23 h 46"/>
                  <a:gd name="T16" fmla="*/ 0 w 55"/>
                  <a:gd name="T17" fmla="*/ 45 h 46"/>
                  <a:gd name="T18" fmla="*/ 1 w 55"/>
                  <a:gd name="T19" fmla="*/ 46 h 46"/>
                  <a:gd name="T20" fmla="*/ 8 w 55"/>
                  <a:gd name="T21" fmla="*/ 39 h 46"/>
                  <a:gd name="T22" fmla="*/ 8 w 55"/>
                  <a:gd name="T23" fmla="*/ 39 h 46"/>
                  <a:gd name="T24" fmla="*/ 8 w 55"/>
                  <a:gd name="T25" fmla="*/ 39 h 46"/>
                  <a:gd name="T26" fmla="*/ 8 w 55"/>
                  <a:gd name="T27" fmla="*/ 39 h 46"/>
                  <a:gd name="T28" fmla="*/ 9 w 55"/>
                  <a:gd name="T29" fmla="*/ 39 h 46"/>
                  <a:gd name="T30" fmla="*/ 9 w 55"/>
                  <a:gd name="T31" fmla="*/ 39 h 46"/>
                  <a:gd name="T32" fmla="*/ 19 w 55"/>
                  <a:gd name="T33" fmla="*/ 34 h 46"/>
                  <a:gd name="T34" fmla="*/ 33 w 55"/>
                  <a:gd name="T35" fmla="*/ 28 h 46"/>
                  <a:gd name="T36" fmla="*/ 55 w 55"/>
                  <a:gd name="T37" fmla="*/ 14 h 46"/>
                  <a:gd name="T38" fmla="*/ 55 w 55"/>
                  <a:gd name="T39"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5" h="46">
                    <a:moveTo>
                      <a:pt x="55" y="13"/>
                    </a:moveTo>
                    <a:cubicBezTo>
                      <a:pt x="46" y="19"/>
                      <a:pt x="38" y="23"/>
                      <a:pt x="29" y="27"/>
                    </a:cubicBezTo>
                    <a:cubicBezTo>
                      <a:pt x="25" y="29"/>
                      <a:pt x="20" y="31"/>
                      <a:pt x="16" y="33"/>
                    </a:cubicBezTo>
                    <a:cubicBezTo>
                      <a:pt x="15" y="34"/>
                      <a:pt x="14" y="34"/>
                      <a:pt x="12" y="35"/>
                    </a:cubicBezTo>
                    <a:cubicBezTo>
                      <a:pt x="17" y="31"/>
                      <a:pt x="21" y="28"/>
                      <a:pt x="26" y="24"/>
                    </a:cubicBezTo>
                    <a:cubicBezTo>
                      <a:pt x="34" y="17"/>
                      <a:pt x="43" y="10"/>
                      <a:pt x="51" y="1"/>
                    </a:cubicBezTo>
                    <a:cubicBezTo>
                      <a:pt x="51" y="1"/>
                      <a:pt x="51" y="0"/>
                      <a:pt x="50" y="1"/>
                    </a:cubicBezTo>
                    <a:cubicBezTo>
                      <a:pt x="41" y="7"/>
                      <a:pt x="32" y="15"/>
                      <a:pt x="23" y="23"/>
                    </a:cubicBezTo>
                    <a:cubicBezTo>
                      <a:pt x="15" y="30"/>
                      <a:pt x="6" y="36"/>
                      <a:pt x="0" y="45"/>
                    </a:cubicBezTo>
                    <a:cubicBezTo>
                      <a:pt x="0" y="46"/>
                      <a:pt x="1" y="46"/>
                      <a:pt x="1" y="46"/>
                    </a:cubicBezTo>
                    <a:cubicBezTo>
                      <a:pt x="3" y="43"/>
                      <a:pt x="5" y="41"/>
                      <a:pt x="8" y="39"/>
                    </a:cubicBezTo>
                    <a:cubicBezTo>
                      <a:pt x="8" y="39"/>
                      <a:pt x="8" y="39"/>
                      <a:pt x="8" y="39"/>
                    </a:cubicBezTo>
                    <a:cubicBezTo>
                      <a:pt x="8" y="39"/>
                      <a:pt x="8" y="39"/>
                      <a:pt x="8" y="39"/>
                    </a:cubicBezTo>
                    <a:cubicBezTo>
                      <a:pt x="8" y="39"/>
                      <a:pt x="8" y="39"/>
                      <a:pt x="8" y="39"/>
                    </a:cubicBezTo>
                    <a:cubicBezTo>
                      <a:pt x="8" y="39"/>
                      <a:pt x="9" y="39"/>
                      <a:pt x="9" y="39"/>
                    </a:cubicBezTo>
                    <a:cubicBezTo>
                      <a:pt x="9" y="39"/>
                      <a:pt x="9" y="39"/>
                      <a:pt x="9" y="39"/>
                    </a:cubicBezTo>
                    <a:cubicBezTo>
                      <a:pt x="10" y="40"/>
                      <a:pt x="18" y="35"/>
                      <a:pt x="19" y="34"/>
                    </a:cubicBezTo>
                    <a:cubicBezTo>
                      <a:pt x="24" y="32"/>
                      <a:pt x="28" y="30"/>
                      <a:pt x="33" y="28"/>
                    </a:cubicBezTo>
                    <a:cubicBezTo>
                      <a:pt x="41" y="24"/>
                      <a:pt x="49" y="20"/>
                      <a:pt x="55" y="14"/>
                    </a:cubicBezTo>
                    <a:cubicBezTo>
                      <a:pt x="55" y="14"/>
                      <a:pt x="55" y="13"/>
                      <a:pt x="55" y="13"/>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4" name="Freeform 103"/>
              <p:cNvSpPr>
                <a:spLocks/>
              </p:cNvSpPr>
              <p:nvPr/>
            </p:nvSpPr>
            <p:spPr bwMode="auto">
              <a:xfrm>
                <a:off x="9134475" y="4714876"/>
                <a:ext cx="163513" cy="65088"/>
              </a:xfrm>
              <a:custGeom>
                <a:avLst/>
                <a:gdLst>
                  <a:gd name="T0" fmla="*/ 62 w 63"/>
                  <a:gd name="T1" fmla="*/ 10 h 25"/>
                  <a:gd name="T2" fmla="*/ 37 w 63"/>
                  <a:gd name="T3" fmla="*/ 14 h 25"/>
                  <a:gd name="T4" fmla="*/ 24 w 63"/>
                  <a:gd name="T5" fmla="*/ 17 h 25"/>
                  <a:gd name="T6" fmla="*/ 30 w 63"/>
                  <a:gd name="T7" fmla="*/ 14 h 25"/>
                  <a:gd name="T8" fmla="*/ 58 w 63"/>
                  <a:gd name="T9" fmla="*/ 1 h 25"/>
                  <a:gd name="T10" fmla="*/ 57 w 63"/>
                  <a:gd name="T11" fmla="*/ 0 h 25"/>
                  <a:gd name="T12" fmla="*/ 30 w 63"/>
                  <a:gd name="T13" fmla="*/ 12 h 25"/>
                  <a:gd name="T14" fmla="*/ 0 w 63"/>
                  <a:gd name="T15" fmla="*/ 24 h 25"/>
                  <a:gd name="T16" fmla="*/ 1 w 63"/>
                  <a:gd name="T17" fmla="*/ 25 h 25"/>
                  <a:gd name="T18" fmla="*/ 14 w 63"/>
                  <a:gd name="T19" fmla="*/ 21 h 25"/>
                  <a:gd name="T20" fmla="*/ 37 w 63"/>
                  <a:gd name="T21" fmla="*/ 17 h 25"/>
                  <a:gd name="T22" fmla="*/ 62 w 63"/>
                  <a:gd name="T23" fmla="*/ 11 h 25"/>
                  <a:gd name="T24" fmla="*/ 62 w 63"/>
                  <a:gd name="T25"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25">
                    <a:moveTo>
                      <a:pt x="62" y="10"/>
                    </a:moveTo>
                    <a:cubicBezTo>
                      <a:pt x="54" y="10"/>
                      <a:pt x="46" y="13"/>
                      <a:pt x="37" y="14"/>
                    </a:cubicBezTo>
                    <a:cubicBezTo>
                      <a:pt x="33" y="15"/>
                      <a:pt x="29" y="16"/>
                      <a:pt x="24" y="17"/>
                    </a:cubicBezTo>
                    <a:cubicBezTo>
                      <a:pt x="26" y="16"/>
                      <a:pt x="28" y="15"/>
                      <a:pt x="30" y="14"/>
                    </a:cubicBezTo>
                    <a:cubicBezTo>
                      <a:pt x="39" y="10"/>
                      <a:pt x="50" y="7"/>
                      <a:pt x="58" y="1"/>
                    </a:cubicBezTo>
                    <a:cubicBezTo>
                      <a:pt x="58" y="0"/>
                      <a:pt x="58" y="0"/>
                      <a:pt x="57" y="0"/>
                    </a:cubicBezTo>
                    <a:cubicBezTo>
                      <a:pt x="48" y="3"/>
                      <a:pt x="39" y="8"/>
                      <a:pt x="30" y="12"/>
                    </a:cubicBezTo>
                    <a:cubicBezTo>
                      <a:pt x="20" y="16"/>
                      <a:pt x="10" y="20"/>
                      <a:pt x="0" y="24"/>
                    </a:cubicBezTo>
                    <a:cubicBezTo>
                      <a:pt x="0" y="24"/>
                      <a:pt x="0" y="25"/>
                      <a:pt x="1" y="25"/>
                    </a:cubicBezTo>
                    <a:cubicBezTo>
                      <a:pt x="5" y="24"/>
                      <a:pt x="10" y="22"/>
                      <a:pt x="14" y="21"/>
                    </a:cubicBezTo>
                    <a:cubicBezTo>
                      <a:pt x="22" y="21"/>
                      <a:pt x="30" y="19"/>
                      <a:pt x="37" y="17"/>
                    </a:cubicBezTo>
                    <a:cubicBezTo>
                      <a:pt x="45" y="15"/>
                      <a:pt x="54" y="14"/>
                      <a:pt x="62" y="11"/>
                    </a:cubicBezTo>
                    <a:cubicBezTo>
                      <a:pt x="63" y="11"/>
                      <a:pt x="63" y="10"/>
                      <a:pt x="62" y="1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5" name="Freeform 104"/>
              <p:cNvSpPr>
                <a:spLocks/>
              </p:cNvSpPr>
              <p:nvPr/>
            </p:nvSpPr>
            <p:spPr bwMode="auto">
              <a:xfrm>
                <a:off x="9139238" y="4775201"/>
                <a:ext cx="187325" cy="33338"/>
              </a:xfrm>
              <a:custGeom>
                <a:avLst/>
                <a:gdLst>
                  <a:gd name="T0" fmla="*/ 71 w 72"/>
                  <a:gd name="T1" fmla="*/ 1 h 13"/>
                  <a:gd name="T2" fmla="*/ 71 w 72"/>
                  <a:gd name="T3" fmla="*/ 0 h 13"/>
                  <a:gd name="T4" fmla="*/ 36 w 72"/>
                  <a:gd name="T5" fmla="*/ 7 h 13"/>
                  <a:gd name="T6" fmla="*/ 0 w 72"/>
                  <a:gd name="T7" fmla="*/ 10 h 13"/>
                  <a:gd name="T8" fmla="*/ 1 w 72"/>
                  <a:gd name="T9" fmla="*/ 11 h 13"/>
                  <a:gd name="T10" fmla="*/ 13 w 72"/>
                  <a:gd name="T11" fmla="*/ 11 h 13"/>
                  <a:gd name="T12" fmla="*/ 40 w 72"/>
                  <a:gd name="T13" fmla="*/ 12 h 13"/>
                  <a:gd name="T14" fmla="*/ 65 w 72"/>
                  <a:gd name="T15" fmla="*/ 9 h 13"/>
                  <a:gd name="T16" fmla="*/ 65 w 72"/>
                  <a:gd name="T17" fmla="*/ 7 h 13"/>
                  <a:gd name="T18" fmla="*/ 39 w 72"/>
                  <a:gd name="T19" fmla="*/ 10 h 13"/>
                  <a:gd name="T20" fmla="*/ 34 w 72"/>
                  <a:gd name="T21" fmla="*/ 10 h 13"/>
                  <a:gd name="T22" fmla="*/ 37 w 72"/>
                  <a:gd name="T23" fmla="*/ 10 h 13"/>
                  <a:gd name="T24" fmla="*/ 71 w 72"/>
                  <a:gd name="T25"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 h="13">
                    <a:moveTo>
                      <a:pt x="71" y="1"/>
                    </a:moveTo>
                    <a:cubicBezTo>
                      <a:pt x="72" y="1"/>
                      <a:pt x="71" y="0"/>
                      <a:pt x="71" y="0"/>
                    </a:cubicBezTo>
                    <a:cubicBezTo>
                      <a:pt x="59" y="2"/>
                      <a:pt x="48" y="6"/>
                      <a:pt x="36" y="7"/>
                    </a:cubicBezTo>
                    <a:cubicBezTo>
                      <a:pt x="24" y="9"/>
                      <a:pt x="12" y="9"/>
                      <a:pt x="0" y="10"/>
                    </a:cubicBezTo>
                    <a:cubicBezTo>
                      <a:pt x="0" y="10"/>
                      <a:pt x="0" y="11"/>
                      <a:pt x="1" y="11"/>
                    </a:cubicBezTo>
                    <a:cubicBezTo>
                      <a:pt x="5" y="11"/>
                      <a:pt x="9" y="11"/>
                      <a:pt x="13" y="11"/>
                    </a:cubicBezTo>
                    <a:cubicBezTo>
                      <a:pt x="22" y="13"/>
                      <a:pt x="31" y="12"/>
                      <a:pt x="40" y="12"/>
                    </a:cubicBezTo>
                    <a:cubicBezTo>
                      <a:pt x="48" y="11"/>
                      <a:pt x="57" y="11"/>
                      <a:pt x="65" y="9"/>
                    </a:cubicBezTo>
                    <a:cubicBezTo>
                      <a:pt x="66" y="8"/>
                      <a:pt x="66" y="7"/>
                      <a:pt x="65" y="7"/>
                    </a:cubicBezTo>
                    <a:cubicBezTo>
                      <a:pt x="56" y="8"/>
                      <a:pt x="48" y="9"/>
                      <a:pt x="39" y="10"/>
                    </a:cubicBezTo>
                    <a:cubicBezTo>
                      <a:pt x="37" y="10"/>
                      <a:pt x="35" y="10"/>
                      <a:pt x="34" y="10"/>
                    </a:cubicBezTo>
                    <a:cubicBezTo>
                      <a:pt x="35" y="10"/>
                      <a:pt x="36" y="10"/>
                      <a:pt x="37" y="10"/>
                    </a:cubicBezTo>
                    <a:cubicBezTo>
                      <a:pt x="48" y="9"/>
                      <a:pt x="61" y="7"/>
                      <a:pt x="71"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6" name="Freeform 105"/>
              <p:cNvSpPr>
                <a:spLocks/>
              </p:cNvSpPr>
              <p:nvPr/>
            </p:nvSpPr>
            <p:spPr bwMode="auto">
              <a:xfrm>
                <a:off x="9139238" y="4879976"/>
                <a:ext cx="230188" cy="39688"/>
              </a:xfrm>
              <a:custGeom>
                <a:avLst/>
                <a:gdLst>
                  <a:gd name="T0" fmla="*/ 87 w 88"/>
                  <a:gd name="T1" fmla="*/ 1 h 15"/>
                  <a:gd name="T2" fmla="*/ 56 w 88"/>
                  <a:gd name="T3" fmla="*/ 2 h 15"/>
                  <a:gd name="T4" fmla="*/ 30 w 88"/>
                  <a:gd name="T5" fmla="*/ 6 h 15"/>
                  <a:gd name="T6" fmla="*/ 1 w 88"/>
                  <a:gd name="T7" fmla="*/ 0 h 15"/>
                  <a:gd name="T8" fmla="*/ 0 w 88"/>
                  <a:gd name="T9" fmla="*/ 1 h 15"/>
                  <a:gd name="T10" fmla="*/ 43 w 88"/>
                  <a:gd name="T11" fmla="*/ 10 h 15"/>
                  <a:gd name="T12" fmla="*/ 84 w 88"/>
                  <a:gd name="T13" fmla="*/ 10 h 15"/>
                  <a:gd name="T14" fmla="*/ 84 w 88"/>
                  <a:gd name="T15" fmla="*/ 9 h 15"/>
                  <a:gd name="T16" fmla="*/ 64 w 88"/>
                  <a:gd name="T17" fmla="*/ 10 h 15"/>
                  <a:gd name="T18" fmla="*/ 43 w 88"/>
                  <a:gd name="T19" fmla="*/ 8 h 15"/>
                  <a:gd name="T20" fmla="*/ 36 w 88"/>
                  <a:gd name="T21" fmla="*/ 7 h 15"/>
                  <a:gd name="T22" fmla="*/ 58 w 88"/>
                  <a:gd name="T23" fmla="*/ 5 h 15"/>
                  <a:gd name="T24" fmla="*/ 87 w 88"/>
                  <a:gd name="T25" fmla="*/ 2 h 15"/>
                  <a:gd name="T26" fmla="*/ 87 w 88"/>
                  <a:gd name="T27"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8" h="15">
                    <a:moveTo>
                      <a:pt x="87" y="1"/>
                    </a:moveTo>
                    <a:cubicBezTo>
                      <a:pt x="77" y="0"/>
                      <a:pt x="66" y="1"/>
                      <a:pt x="56" y="2"/>
                    </a:cubicBezTo>
                    <a:cubicBezTo>
                      <a:pt x="47" y="3"/>
                      <a:pt x="38" y="4"/>
                      <a:pt x="30" y="6"/>
                    </a:cubicBezTo>
                    <a:cubicBezTo>
                      <a:pt x="20" y="4"/>
                      <a:pt x="10" y="2"/>
                      <a:pt x="1" y="0"/>
                    </a:cubicBezTo>
                    <a:cubicBezTo>
                      <a:pt x="0" y="0"/>
                      <a:pt x="0" y="1"/>
                      <a:pt x="0" y="1"/>
                    </a:cubicBezTo>
                    <a:cubicBezTo>
                      <a:pt x="14" y="5"/>
                      <a:pt x="28" y="8"/>
                      <a:pt x="43" y="10"/>
                    </a:cubicBezTo>
                    <a:cubicBezTo>
                      <a:pt x="55" y="13"/>
                      <a:pt x="72" y="15"/>
                      <a:pt x="84" y="10"/>
                    </a:cubicBezTo>
                    <a:cubicBezTo>
                      <a:pt x="85" y="10"/>
                      <a:pt x="84" y="10"/>
                      <a:pt x="84" y="9"/>
                    </a:cubicBezTo>
                    <a:cubicBezTo>
                      <a:pt x="77" y="9"/>
                      <a:pt x="71" y="10"/>
                      <a:pt x="64" y="10"/>
                    </a:cubicBezTo>
                    <a:cubicBezTo>
                      <a:pt x="57" y="10"/>
                      <a:pt x="50" y="9"/>
                      <a:pt x="43" y="8"/>
                    </a:cubicBezTo>
                    <a:cubicBezTo>
                      <a:pt x="40" y="8"/>
                      <a:pt x="38" y="7"/>
                      <a:pt x="36" y="7"/>
                    </a:cubicBezTo>
                    <a:cubicBezTo>
                      <a:pt x="44" y="6"/>
                      <a:pt x="51" y="5"/>
                      <a:pt x="58" y="5"/>
                    </a:cubicBezTo>
                    <a:cubicBezTo>
                      <a:pt x="68" y="4"/>
                      <a:pt x="78" y="4"/>
                      <a:pt x="87" y="2"/>
                    </a:cubicBezTo>
                    <a:cubicBezTo>
                      <a:pt x="88" y="2"/>
                      <a:pt x="88" y="1"/>
                      <a:pt x="87"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7" name="Freeform 106"/>
              <p:cNvSpPr>
                <a:spLocks/>
              </p:cNvSpPr>
              <p:nvPr/>
            </p:nvSpPr>
            <p:spPr bwMode="auto">
              <a:xfrm>
                <a:off x="9131300" y="4903788"/>
                <a:ext cx="211138" cy="93663"/>
              </a:xfrm>
              <a:custGeom>
                <a:avLst/>
                <a:gdLst>
                  <a:gd name="T0" fmla="*/ 80 w 81"/>
                  <a:gd name="T1" fmla="*/ 29 h 36"/>
                  <a:gd name="T2" fmla="*/ 43 w 81"/>
                  <a:gd name="T3" fmla="*/ 13 h 36"/>
                  <a:gd name="T4" fmla="*/ 1 w 81"/>
                  <a:gd name="T5" fmla="*/ 0 h 36"/>
                  <a:gd name="T6" fmla="*/ 1 w 81"/>
                  <a:gd name="T7" fmla="*/ 1 h 36"/>
                  <a:gd name="T8" fmla="*/ 24 w 81"/>
                  <a:gd name="T9" fmla="*/ 9 h 36"/>
                  <a:gd name="T10" fmla="*/ 24 w 81"/>
                  <a:gd name="T11" fmla="*/ 10 h 36"/>
                  <a:gd name="T12" fmla="*/ 48 w 81"/>
                  <a:gd name="T13" fmla="*/ 25 h 36"/>
                  <a:gd name="T14" fmla="*/ 69 w 81"/>
                  <a:gd name="T15" fmla="*/ 36 h 36"/>
                  <a:gd name="T16" fmla="*/ 70 w 81"/>
                  <a:gd name="T17" fmla="*/ 34 h 36"/>
                  <a:gd name="T18" fmla="*/ 47 w 81"/>
                  <a:gd name="T19" fmla="*/ 21 h 36"/>
                  <a:gd name="T20" fmla="*/ 36 w 81"/>
                  <a:gd name="T21" fmla="*/ 13 h 36"/>
                  <a:gd name="T22" fmla="*/ 43 w 81"/>
                  <a:gd name="T23" fmla="*/ 16 h 36"/>
                  <a:gd name="T24" fmla="*/ 80 w 81"/>
                  <a:gd name="T25" fmla="*/ 30 h 36"/>
                  <a:gd name="T26" fmla="*/ 80 w 81"/>
                  <a:gd name="T27" fmla="*/ 2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36">
                    <a:moveTo>
                      <a:pt x="80" y="29"/>
                    </a:moveTo>
                    <a:cubicBezTo>
                      <a:pt x="67" y="24"/>
                      <a:pt x="56" y="18"/>
                      <a:pt x="43" y="13"/>
                    </a:cubicBezTo>
                    <a:cubicBezTo>
                      <a:pt x="29" y="9"/>
                      <a:pt x="15" y="4"/>
                      <a:pt x="1" y="0"/>
                    </a:cubicBezTo>
                    <a:cubicBezTo>
                      <a:pt x="0" y="0"/>
                      <a:pt x="0" y="1"/>
                      <a:pt x="1" y="1"/>
                    </a:cubicBezTo>
                    <a:cubicBezTo>
                      <a:pt x="8" y="4"/>
                      <a:pt x="16" y="7"/>
                      <a:pt x="24" y="9"/>
                    </a:cubicBezTo>
                    <a:cubicBezTo>
                      <a:pt x="24" y="9"/>
                      <a:pt x="24" y="9"/>
                      <a:pt x="24" y="10"/>
                    </a:cubicBezTo>
                    <a:cubicBezTo>
                      <a:pt x="32" y="14"/>
                      <a:pt x="40" y="19"/>
                      <a:pt x="48" y="25"/>
                    </a:cubicBezTo>
                    <a:cubicBezTo>
                      <a:pt x="54" y="29"/>
                      <a:pt x="61" y="35"/>
                      <a:pt x="69" y="36"/>
                    </a:cubicBezTo>
                    <a:cubicBezTo>
                      <a:pt x="70" y="36"/>
                      <a:pt x="70" y="35"/>
                      <a:pt x="70" y="34"/>
                    </a:cubicBezTo>
                    <a:cubicBezTo>
                      <a:pt x="62" y="30"/>
                      <a:pt x="54" y="26"/>
                      <a:pt x="47" y="21"/>
                    </a:cubicBezTo>
                    <a:cubicBezTo>
                      <a:pt x="43" y="18"/>
                      <a:pt x="40" y="15"/>
                      <a:pt x="36" y="13"/>
                    </a:cubicBezTo>
                    <a:cubicBezTo>
                      <a:pt x="38" y="14"/>
                      <a:pt x="41" y="15"/>
                      <a:pt x="43" y="16"/>
                    </a:cubicBezTo>
                    <a:cubicBezTo>
                      <a:pt x="55" y="20"/>
                      <a:pt x="67" y="29"/>
                      <a:pt x="80" y="30"/>
                    </a:cubicBezTo>
                    <a:cubicBezTo>
                      <a:pt x="81" y="30"/>
                      <a:pt x="81" y="29"/>
                      <a:pt x="80"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8" name="Freeform 107"/>
              <p:cNvSpPr>
                <a:spLocks/>
              </p:cNvSpPr>
              <p:nvPr/>
            </p:nvSpPr>
            <p:spPr bwMode="auto">
              <a:xfrm>
                <a:off x="9126538" y="4932363"/>
                <a:ext cx="169863" cy="114300"/>
              </a:xfrm>
              <a:custGeom>
                <a:avLst/>
                <a:gdLst>
                  <a:gd name="T0" fmla="*/ 65 w 65"/>
                  <a:gd name="T1" fmla="*/ 41 h 44"/>
                  <a:gd name="T2" fmla="*/ 50 w 65"/>
                  <a:gd name="T3" fmla="*/ 31 h 44"/>
                  <a:gd name="T4" fmla="*/ 34 w 65"/>
                  <a:gd name="T5" fmla="*/ 19 h 44"/>
                  <a:gd name="T6" fmla="*/ 1 w 65"/>
                  <a:gd name="T7" fmla="*/ 0 h 44"/>
                  <a:gd name="T8" fmla="*/ 0 w 65"/>
                  <a:gd name="T9" fmla="*/ 1 h 44"/>
                  <a:gd name="T10" fmla="*/ 19 w 65"/>
                  <a:gd name="T11" fmla="*/ 14 h 44"/>
                  <a:gd name="T12" fmla="*/ 29 w 65"/>
                  <a:gd name="T13" fmla="*/ 27 h 44"/>
                  <a:gd name="T14" fmla="*/ 47 w 65"/>
                  <a:gd name="T15" fmla="*/ 43 h 44"/>
                  <a:gd name="T16" fmla="*/ 48 w 65"/>
                  <a:gd name="T17" fmla="*/ 41 h 44"/>
                  <a:gd name="T18" fmla="*/ 34 w 65"/>
                  <a:gd name="T19" fmla="*/ 27 h 44"/>
                  <a:gd name="T20" fmla="*/ 21 w 65"/>
                  <a:gd name="T21" fmla="*/ 15 h 44"/>
                  <a:gd name="T22" fmla="*/ 32 w 65"/>
                  <a:gd name="T23" fmla="*/ 21 h 44"/>
                  <a:gd name="T24" fmla="*/ 64 w 65"/>
                  <a:gd name="T25" fmla="*/ 42 h 44"/>
                  <a:gd name="T26" fmla="*/ 65 w 65"/>
                  <a:gd name="T2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44">
                    <a:moveTo>
                      <a:pt x="65" y="41"/>
                    </a:moveTo>
                    <a:cubicBezTo>
                      <a:pt x="60" y="37"/>
                      <a:pt x="54" y="34"/>
                      <a:pt x="50" y="31"/>
                    </a:cubicBezTo>
                    <a:cubicBezTo>
                      <a:pt x="44" y="27"/>
                      <a:pt x="39" y="23"/>
                      <a:pt x="34" y="19"/>
                    </a:cubicBezTo>
                    <a:cubicBezTo>
                      <a:pt x="23" y="12"/>
                      <a:pt x="11" y="7"/>
                      <a:pt x="1" y="0"/>
                    </a:cubicBezTo>
                    <a:cubicBezTo>
                      <a:pt x="0" y="0"/>
                      <a:pt x="0" y="0"/>
                      <a:pt x="0" y="1"/>
                    </a:cubicBezTo>
                    <a:cubicBezTo>
                      <a:pt x="6" y="6"/>
                      <a:pt x="12" y="10"/>
                      <a:pt x="19" y="14"/>
                    </a:cubicBezTo>
                    <a:cubicBezTo>
                      <a:pt x="21" y="19"/>
                      <a:pt x="25" y="23"/>
                      <a:pt x="29" y="27"/>
                    </a:cubicBezTo>
                    <a:cubicBezTo>
                      <a:pt x="35" y="32"/>
                      <a:pt x="41" y="38"/>
                      <a:pt x="47" y="43"/>
                    </a:cubicBezTo>
                    <a:cubicBezTo>
                      <a:pt x="48" y="44"/>
                      <a:pt x="49" y="42"/>
                      <a:pt x="48" y="41"/>
                    </a:cubicBezTo>
                    <a:cubicBezTo>
                      <a:pt x="44" y="36"/>
                      <a:pt x="39" y="32"/>
                      <a:pt x="34" y="27"/>
                    </a:cubicBezTo>
                    <a:cubicBezTo>
                      <a:pt x="29" y="24"/>
                      <a:pt x="24" y="20"/>
                      <a:pt x="21" y="15"/>
                    </a:cubicBezTo>
                    <a:cubicBezTo>
                      <a:pt x="25" y="17"/>
                      <a:pt x="29" y="19"/>
                      <a:pt x="32" y="21"/>
                    </a:cubicBezTo>
                    <a:cubicBezTo>
                      <a:pt x="42" y="28"/>
                      <a:pt x="52" y="39"/>
                      <a:pt x="64" y="42"/>
                    </a:cubicBezTo>
                    <a:cubicBezTo>
                      <a:pt x="65" y="42"/>
                      <a:pt x="65" y="41"/>
                      <a:pt x="65" y="4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9" name="Freeform 108"/>
              <p:cNvSpPr>
                <a:spLocks/>
              </p:cNvSpPr>
              <p:nvPr/>
            </p:nvSpPr>
            <p:spPr bwMode="auto">
              <a:xfrm>
                <a:off x="8686800" y="4827588"/>
                <a:ext cx="204788" cy="49213"/>
              </a:xfrm>
              <a:custGeom>
                <a:avLst/>
                <a:gdLst>
                  <a:gd name="T0" fmla="*/ 76 w 78"/>
                  <a:gd name="T1" fmla="*/ 16 h 19"/>
                  <a:gd name="T2" fmla="*/ 0 w 78"/>
                  <a:gd name="T3" fmla="*/ 5 h 19"/>
                  <a:gd name="T4" fmla="*/ 1 w 78"/>
                  <a:gd name="T5" fmla="*/ 6 h 19"/>
                  <a:gd name="T6" fmla="*/ 75 w 78"/>
                  <a:gd name="T7" fmla="*/ 19 h 19"/>
                  <a:gd name="T8" fmla="*/ 76 w 78"/>
                  <a:gd name="T9" fmla="*/ 16 h 19"/>
                </a:gdLst>
                <a:ahLst/>
                <a:cxnLst>
                  <a:cxn ang="0">
                    <a:pos x="T0" y="T1"/>
                  </a:cxn>
                  <a:cxn ang="0">
                    <a:pos x="T2" y="T3"/>
                  </a:cxn>
                  <a:cxn ang="0">
                    <a:pos x="T4" y="T5"/>
                  </a:cxn>
                  <a:cxn ang="0">
                    <a:pos x="T6" y="T7"/>
                  </a:cxn>
                  <a:cxn ang="0">
                    <a:pos x="T8" y="T9"/>
                  </a:cxn>
                </a:cxnLst>
                <a:rect l="0" t="0" r="r" b="b"/>
                <a:pathLst>
                  <a:path w="78" h="19">
                    <a:moveTo>
                      <a:pt x="76" y="16"/>
                    </a:moveTo>
                    <a:cubicBezTo>
                      <a:pt x="52" y="8"/>
                      <a:pt x="26" y="0"/>
                      <a:pt x="0" y="5"/>
                    </a:cubicBezTo>
                    <a:cubicBezTo>
                      <a:pt x="0" y="5"/>
                      <a:pt x="0" y="6"/>
                      <a:pt x="1" y="6"/>
                    </a:cubicBezTo>
                    <a:cubicBezTo>
                      <a:pt x="27" y="4"/>
                      <a:pt x="50" y="12"/>
                      <a:pt x="75" y="19"/>
                    </a:cubicBezTo>
                    <a:cubicBezTo>
                      <a:pt x="77" y="19"/>
                      <a:pt x="78" y="17"/>
                      <a:pt x="76" y="16"/>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0" name="Freeform 109"/>
              <p:cNvSpPr>
                <a:spLocks/>
              </p:cNvSpPr>
              <p:nvPr/>
            </p:nvSpPr>
            <p:spPr bwMode="auto">
              <a:xfrm>
                <a:off x="8701088" y="4787901"/>
                <a:ext cx="212725" cy="80963"/>
              </a:xfrm>
              <a:custGeom>
                <a:avLst/>
                <a:gdLst>
                  <a:gd name="T0" fmla="*/ 80 w 82"/>
                  <a:gd name="T1" fmla="*/ 28 h 31"/>
                  <a:gd name="T2" fmla="*/ 1 w 82"/>
                  <a:gd name="T3" fmla="*/ 5 h 31"/>
                  <a:gd name="T4" fmla="*/ 1 w 82"/>
                  <a:gd name="T5" fmla="*/ 6 h 31"/>
                  <a:gd name="T6" fmla="*/ 80 w 82"/>
                  <a:gd name="T7" fmla="*/ 30 h 31"/>
                  <a:gd name="T8" fmla="*/ 80 w 82"/>
                  <a:gd name="T9" fmla="*/ 30 h 31"/>
                  <a:gd name="T10" fmla="*/ 80 w 82"/>
                  <a:gd name="T11" fmla="*/ 28 h 31"/>
                </a:gdLst>
                <a:ahLst/>
                <a:cxnLst>
                  <a:cxn ang="0">
                    <a:pos x="T0" y="T1"/>
                  </a:cxn>
                  <a:cxn ang="0">
                    <a:pos x="T2" y="T3"/>
                  </a:cxn>
                  <a:cxn ang="0">
                    <a:pos x="T4" y="T5"/>
                  </a:cxn>
                  <a:cxn ang="0">
                    <a:pos x="T6" y="T7"/>
                  </a:cxn>
                  <a:cxn ang="0">
                    <a:pos x="T8" y="T9"/>
                  </a:cxn>
                  <a:cxn ang="0">
                    <a:pos x="T10" y="T11"/>
                  </a:cxn>
                </a:cxnLst>
                <a:rect l="0" t="0" r="r" b="b"/>
                <a:pathLst>
                  <a:path w="82" h="31">
                    <a:moveTo>
                      <a:pt x="80" y="28"/>
                    </a:moveTo>
                    <a:cubicBezTo>
                      <a:pt x="54" y="21"/>
                      <a:pt x="29" y="0"/>
                      <a:pt x="1" y="5"/>
                    </a:cubicBezTo>
                    <a:cubicBezTo>
                      <a:pt x="0" y="5"/>
                      <a:pt x="0" y="6"/>
                      <a:pt x="1" y="6"/>
                    </a:cubicBezTo>
                    <a:cubicBezTo>
                      <a:pt x="31" y="2"/>
                      <a:pt x="52" y="26"/>
                      <a:pt x="80" y="30"/>
                    </a:cubicBezTo>
                    <a:cubicBezTo>
                      <a:pt x="80" y="30"/>
                      <a:pt x="80" y="30"/>
                      <a:pt x="80" y="30"/>
                    </a:cubicBezTo>
                    <a:cubicBezTo>
                      <a:pt x="81" y="31"/>
                      <a:pt x="82" y="28"/>
                      <a:pt x="80"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1" name="Freeform 110"/>
              <p:cNvSpPr>
                <a:spLocks/>
              </p:cNvSpPr>
              <p:nvPr/>
            </p:nvSpPr>
            <p:spPr bwMode="auto">
              <a:xfrm>
                <a:off x="8786813" y="4787901"/>
                <a:ext cx="73025" cy="36513"/>
              </a:xfrm>
              <a:custGeom>
                <a:avLst/>
                <a:gdLst>
                  <a:gd name="T0" fmla="*/ 26 w 28"/>
                  <a:gd name="T1" fmla="*/ 11 h 14"/>
                  <a:gd name="T2" fmla="*/ 2 w 28"/>
                  <a:gd name="T3" fmla="*/ 0 h 14"/>
                  <a:gd name="T4" fmla="*/ 1 w 28"/>
                  <a:gd name="T5" fmla="*/ 1 h 14"/>
                  <a:gd name="T6" fmla="*/ 25 w 28"/>
                  <a:gd name="T7" fmla="*/ 13 h 14"/>
                  <a:gd name="T8" fmla="*/ 26 w 28"/>
                  <a:gd name="T9" fmla="*/ 11 h 14"/>
                </a:gdLst>
                <a:ahLst/>
                <a:cxnLst>
                  <a:cxn ang="0">
                    <a:pos x="T0" y="T1"/>
                  </a:cxn>
                  <a:cxn ang="0">
                    <a:pos x="T2" y="T3"/>
                  </a:cxn>
                  <a:cxn ang="0">
                    <a:pos x="T4" y="T5"/>
                  </a:cxn>
                  <a:cxn ang="0">
                    <a:pos x="T6" y="T7"/>
                  </a:cxn>
                  <a:cxn ang="0">
                    <a:pos x="T8" y="T9"/>
                  </a:cxn>
                </a:cxnLst>
                <a:rect l="0" t="0" r="r" b="b"/>
                <a:pathLst>
                  <a:path w="28" h="14">
                    <a:moveTo>
                      <a:pt x="26" y="11"/>
                    </a:moveTo>
                    <a:cubicBezTo>
                      <a:pt x="18" y="7"/>
                      <a:pt x="10" y="3"/>
                      <a:pt x="2" y="0"/>
                    </a:cubicBezTo>
                    <a:cubicBezTo>
                      <a:pt x="1" y="0"/>
                      <a:pt x="0" y="1"/>
                      <a:pt x="1" y="1"/>
                    </a:cubicBezTo>
                    <a:cubicBezTo>
                      <a:pt x="9" y="6"/>
                      <a:pt x="17" y="9"/>
                      <a:pt x="25" y="13"/>
                    </a:cubicBezTo>
                    <a:cubicBezTo>
                      <a:pt x="27" y="14"/>
                      <a:pt x="28" y="12"/>
                      <a:pt x="26" y="1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2" name="Freeform 111"/>
              <p:cNvSpPr>
                <a:spLocks/>
              </p:cNvSpPr>
              <p:nvPr/>
            </p:nvSpPr>
            <p:spPr bwMode="auto">
              <a:xfrm>
                <a:off x="8742363" y="4735513"/>
                <a:ext cx="158750" cy="80963"/>
              </a:xfrm>
              <a:custGeom>
                <a:avLst/>
                <a:gdLst>
                  <a:gd name="T0" fmla="*/ 59 w 61"/>
                  <a:gd name="T1" fmla="*/ 27 h 31"/>
                  <a:gd name="T2" fmla="*/ 1 w 61"/>
                  <a:gd name="T3" fmla="*/ 0 h 31"/>
                  <a:gd name="T4" fmla="*/ 0 w 61"/>
                  <a:gd name="T5" fmla="*/ 1 h 31"/>
                  <a:gd name="T6" fmla="*/ 58 w 61"/>
                  <a:gd name="T7" fmla="*/ 30 h 31"/>
                  <a:gd name="T8" fmla="*/ 58 w 61"/>
                  <a:gd name="T9" fmla="*/ 30 h 31"/>
                  <a:gd name="T10" fmla="*/ 59 w 61"/>
                  <a:gd name="T11" fmla="*/ 27 h 31"/>
                </a:gdLst>
                <a:ahLst/>
                <a:cxnLst>
                  <a:cxn ang="0">
                    <a:pos x="T0" y="T1"/>
                  </a:cxn>
                  <a:cxn ang="0">
                    <a:pos x="T2" y="T3"/>
                  </a:cxn>
                  <a:cxn ang="0">
                    <a:pos x="T4" y="T5"/>
                  </a:cxn>
                  <a:cxn ang="0">
                    <a:pos x="T6" y="T7"/>
                  </a:cxn>
                  <a:cxn ang="0">
                    <a:pos x="T8" y="T9"/>
                  </a:cxn>
                  <a:cxn ang="0">
                    <a:pos x="T10" y="T11"/>
                  </a:cxn>
                </a:cxnLst>
                <a:rect l="0" t="0" r="r" b="b"/>
                <a:pathLst>
                  <a:path w="61" h="31">
                    <a:moveTo>
                      <a:pt x="59" y="27"/>
                    </a:moveTo>
                    <a:cubicBezTo>
                      <a:pt x="39" y="20"/>
                      <a:pt x="23" y="4"/>
                      <a:pt x="1" y="0"/>
                    </a:cubicBezTo>
                    <a:cubicBezTo>
                      <a:pt x="0" y="0"/>
                      <a:pt x="0" y="1"/>
                      <a:pt x="0" y="1"/>
                    </a:cubicBezTo>
                    <a:cubicBezTo>
                      <a:pt x="22" y="6"/>
                      <a:pt x="37" y="24"/>
                      <a:pt x="58" y="30"/>
                    </a:cubicBezTo>
                    <a:cubicBezTo>
                      <a:pt x="58" y="30"/>
                      <a:pt x="58" y="30"/>
                      <a:pt x="58" y="30"/>
                    </a:cubicBezTo>
                    <a:cubicBezTo>
                      <a:pt x="60" y="31"/>
                      <a:pt x="61" y="28"/>
                      <a:pt x="59" y="27"/>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3" name="Freeform 112"/>
              <p:cNvSpPr>
                <a:spLocks/>
              </p:cNvSpPr>
              <p:nvPr/>
            </p:nvSpPr>
            <p:spPr bwMode="auto">
              <a:xfrm>
                <a:off x="8778875" y="4718051"/>
                <a:ext cx="142875" cy="80963"/>
              </a:xfrm>
              <a:custGeom>
                <a:avLst/>
                <a:gdLst>
                  <a:gd name="T0" fmla="*/ 54 w 55"/>
                  <a:gd name="T1" fmla="*/ 28 h 31"/>
                  <a:gd name="T2" fmla="*/ 41 w 55"/>
                  <a:gd name="T3" fmla="*/ 21 h 31"/>
                  <a:gd name="T4" fmla="*/ 27 w 55"/>
                  <a:gd name="T5" fmla="*/ 11 h 31"/>
                  <a:gd name="T6" fmla="*/ 1 w 55"/>
                  <a:gd name="T7" fmla="*/ 0 h 31"/>
                  <a:gd name="T8" fmla="*/ 1 w 55"/>
                  <a:gd name="T9" fmla="*/ 1 h 31"/>
                  <a:gd name="T10" fmla="*/ 29 w 55"/>
                  <a:gd name="T11" fmla="*/ 16 h 31"/>
                  <a:gd name="T12" fmla="*/ 51 w 55"/>
                  <a:gd name="T13" fmla="*/ 30 h 31"/>
                  <a:gd name="T14" fmla="*/ 52 w 55"/>
                  <a:gd name="T15" fmla="*/ 31 h 31"/>
                  <a:gd name="T16" fmla="*/ 53 w 55"/>
                  <a:gd name="T17" fmla="*/ 31 h 31"/>
                  <a:gd name="T18" fmla="*/ 54 w 55"/>
                  <a:gd name="T19" fmla="*/ 31 h 31"/>
                  <a:gd name="T20" fmla="*/ 54 w 55"/>
                  <a:gd name="T21" fmla="*/ 30 h 31"/>
                  <a:gd name="T22" fmla="*/ 54 w 55"/>
                  <a:gd name="T23"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31">
                    <a:moveTo>
                      <a:pt x="54" y="28"/>
                    </a:moveTo>
                    <a:cubicBezTo>
                      <a:pt x="50" y="25"/>
                      <a:pt x="45" y="23"/>
                      <a:pt x="41" y="21"/>
                    </a:cubicBezTo>
                    <a:cubicBezTo>
                      <a:pt x="36" y="18"/>
                      <a:pt x="32" y="14"/>
                      <a:pt x="27" y="11"/>
                    </a:cubicBezTo>
                    <a:cubicBezTo>
                      <a:pt x="19" y="6"/>
                      <a:pt x="11" y="1"/>
                      <a:pt x="1" y="0"/>
                    </a:cubicBezTo>
                    <a:cubicBezTo>
                      <a:pt x="0" y="0"/>
                      <a:pt x="0" y="1"/>
                      <a:pt x="1" y="1"/>
                    </a:cubicBezTo>
                    <a:cubicBezTo>
                      <a:pt x="12" y="4"/>
                      <a:pt x="20" y="10"/>
                      <a:pt x="29" y="16"/>
                    </a:cubicBezTo>
                    <a:cubicBezTo>
                      <a:pt x="30" y="17"/>
                      <a:pt x="46" y="28"/>
                      <a:pt x="51" y="30"/>
                    </a:cubicBezTo>
                    <a:cubicBezTo>
                      <a:pt x="51" y="30"/>
                      <a:pt x="51" y="31"/>
                      <a:pt x="52" y="31"/>
                    </a:cubicBezTo>
                    <a:cubicBezTo>
                      <a:pt x="52" y="31"/>
                      <a:pt x="52" y="31"/>
                      <a:pt x="53" y="31"/>
                    </a:cubicBezTo>
                    <a:cubicBezTo>
                      <a:pt x="54" y="31"/>
                      <a:pt x="54" y="31"/>
                      <a:pt x="54" y="31"/>
                    </a:cubicBezTo>
                    <a:cubicBezTo>
                      <a:pt x="54" y="30"/>
                      <a:pt x="54" y="30"/>
                      <a:pt x="54" y="30"/>
                    </a:cubicBezTo>
                    <a:cubicBezTo>
                      <a:pt x="55" y="29"/>
                      <a:pt x="54" y="29"/>
                      <a:pt x="54"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grpSp>
        <p:nvGrpSpPr>
          <p:cNvPr id="6" name="Group 5"/>
          <p:cNvGrpSpPr/>
          <p:nvPr/>
        </p:nvGrpSpPr>
        <p:grpSpPr>
          <a:xfrm>
            <a:off x="11522880" y="5809646"/>
            <a:ext cx="588963" cy="814388"/>
            <a:chOff x="5597525" y="5522913"/>
            <a:chExt cx="588963" cy="814388"/>
          </a:xfrm>
        </p:grpSpPr>
        <p:sp>
          <p:nvSpPr>
            <p:cNvPr id="7" name="Freeform 188"/>
            <p:cNvSpPr>
              <a:spLocks noEditPoints="1"/>
            </p:cNvSpPr>
            <p:nvPr/>
          </p:nvSpPr>
          <p:spPr bwMode="auto">
            <a:xfrm>
              <a:off x="5865813" y="5711826"/>
              <a:ext cx="320675" cy="280988"/>
            </a:xfrm>
            <a:custGeom>
              <a:avLst/>
              <a:gdLst>
                <a:gd name="T0" fmla="*/ 94 w 122"/>
                <a:gd name="T1" fmla="*/ 90 h 107"/>
                <a:gd name="T2" fmla="*/ 102 w 122"/>
                <a:gd name="T3" fmla="*/ 23 h 107"/>
                <a:gd name="T4" fmla="*/ 101 w 122"/>
                <a:gd name="T5" fmla="*/ 21 h 107"/>
                <a:gd name="T6" fmla="*/ 69 w 122"/>
                <a:gd name="T7" fmla="*/ 2 h 107"/>
                <a:gd name="T8" fmla="*/ 31 w 122"/>
                <a:gd name="T9" fmla="*/ 14 h 107"/>
                <a:gd name="T10" fmla="*/ 19 w 122"/>
                <a:gd name="T11" fmla="*/ 84 h 107"/>
                <a:gd name="T12" fmla="*/ 55 w 122"/>
                <a:gd name="T13" fmla="*/ 105 h 107"/>
                <a:gd name="T14" fmla="*/ 94 w 122"/>
                <a:gd name="T15" fmla="*/ 90 h 107"/>
                <a:gd name="T16" fmla="*/ 66 w 122"/>
                <a:gd name="T17" fmla="*/ 16 h 107"/>
                <a:gd name="T18" fmla="*/ 72 w 122"/>
                <a:gd name="T19" fmla="*/ 16 h 107"/>
                <a:gd name="T20" fmla="*/ 52 w 122"/>
                <a:gd name="T21" fmla="*/ 26 h 107"/>
                <a:gd name="T22" fmla="*/ 30 w 122"/>
                <a:gd name="T23" fmla="*/ 46 h 107"/>
                <a:gd name="T24" fmla="*/ 36 w 122"/>
                <a:gd name="T25" fmla="*/ 34 h 107"/>
                <a:gd name="T26" fmla="*/ 66 w 122"/>
                <a:gd name="T27" fmla="*/ 1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2" h="107">
                  <a:moveTo>
                    <a:pt x="94" y="90"/>
                  </a:moveTo>
                  <a:cubicBezTo>
                    <a:pt x="112" y="75"/>
                    <a:pt x="122" y="40"/>
                    <a:pt x="102" y="23"/>
                  </a:cubicBezTo>
                  <a:cubicBezTo>
                    <a:pt x="102" y="22"/>
                    <a:pt x="101" y="21"/>
                    <a:pt x="101" y="21"/>
                  </a:cubicBezTo>
                  <a:cubicBezTo>
                    <a:pt x="92" y="13"/>
                    <a:pt x="82" y="4"/>
                    <a:pt x="69" y="2"/>
                  </a:cubicBezTo>
                  <a:cubicBezTo>
                    <a:pt x="56" y="0"/>
                    <a:pt x="42" y="6"/>
                    <a:pt x="31" y="14"/>
                  </a:cubicBezTo>
                  <a:cubicBezTo>
                    <a:pt x="9" y="31"/>
                    <a:pt x="0" y="61"/>
                    <a:pt x="19" y="84"/>
                  </a:cubicBezTo>
                  <a:cubicBezTo>
                    <a:pt x="28" y="94"/>
                    <a:pt x="41" y="103"/>
                    <a:pt x="55" y="105"/>
                  </a:cubicBezTo>
                  <a:cubicBezTo>
                    <a:pt x="69" y="107"/>
                    <a:pt x="84" y="100"/>
                    <a:pt x="94" y="90"/>
                  </a:cubicBezTo>
                  <a:close/>
                  <a:moveTo>
                    <a:pt x="66" y="16"/>
                  </a:moveTo>
                  <a:cubicBezTo>
                    <a:pt x="68" y="16"/>
                    <a:pt x="70" y="16"/>
                    <a:pt x="72" y="16"/>
                  </a:cubicBezTo>
                  <a:cubicBezTo>
                    <a:pt x="65" y="18"/>
                    <a:pt x="58" y="22"/>
                    <a:pt x="52" y="26"/>
                  </a:cubicBezTo>
                  <a:cubicBezTo>
                    <a:pt x="43" y="31"/>
                    <a:pt x="36" y="38"/>
                    <a:pt x="30" y="46"/>
                  </a:cubicBezTo>
                  <a:cubicBezTo>
                    <a:pt x="31" y="42"/>
                    <a:pt x="33" y="38"/>
                    <a:pt x="36" y="34"/>
                  </a:cubicBezTo>
                  <a:cubicBezTo>
                    <a:pt x="43" y="26"/>
                    <a:pt x="55" y="16"/>
                    <a:pt x="66" y="16"/>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190"/>
            <p:cNvSpPr>
              <a:spLocks noEditPoints="1"/>
            </p:cNvSpPr>
            <p:nvPr/>
          </p:nvSpPr>
          <p:spPr bwMode="auto">
            <a:xfrm>
              <a:off x="5597525" y="5522913"/>
              <a:ext cx="257175" cy="285750"/>
            </a:xfrm>
            <a:custGeom>
              <a:avLst/>
              <a:gdLst>
                <a:gd name="T0" fmla="*/ 96 w 98"/>
                <a:gd name="T1" fmla="*/ 64 h 109"/>
                <a:gd name="T2" fmla="*/ 90 w 98"/>
                <a:gd name="T3" fmla="*/ 31 h 109"/>
                <a:gd name="T4" fmla="*/ 26 w 98"/>
                <a:gd name="T5" fmla="*/ 10 h 109"/>
                <a:gd name="T6" fmla="*/ 0 w 98"/>
                <a:gd name="T7" fmla="*/ 49 h 109"/>
                <a:gd name="T8" fmla="*/ 21 w 98"/>
                <a:gd name="T9" fmla="*/ 92 h 109"/>
                <a:gd name="T10" fmla="*/ 64 w 98"/>
                <a:gd name="T11" fmla="*/ 101 h 109"/>
                <a:gd name="T12" fmla="*/ 96 w 98"/>
                <a:gd name="T13" fmla="*/ 64 h 109"/>
                <a:gd name="T14" fmla="*/ 29 w 98"/>
                <a:gd name="T15" fmla="*/ 31 h 109"/>
                <a:gd name="T16" fmla="*/ 57 w 98"/>
                <a:gd name="T17" fmla="*/ 24 h 109"/>
                <a:gd name="T18" fmla="*/ 35 w 98"/>
                <a:gd name="T19" fmla="*/ 39 h 109"/>
                <a:gd name="T20" fmla="*/ 24 w 98"/>
                <a:gd name="T21" fmla="*/ 58 h 109"/>
                <a:gd name="T22" fmla="*/ 29 w 98"/>
                <a:gd name="T23" fmla="*/ 3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8" h="109">
                  <a:moveTo>
                    <a:pt x="96" y="64"/>
                  </a:moveTo>
                  <a:cubicBezTo>
                    <a:pt x="98" y="53"/>
                    <a:pt x="97" y="40"/>
                    <a:pt x="90" y="31"/>
                  </a:cubicBezTo>
                  <a:cubicBezTo>
                    <a:pt x="81" y="9"/>
                    <a:pt x="48" y="0"/>
                    <a:pt x="26" y="10"/>
                  </a:cubicBezTo>
                  <a:cubicBezTo>
                    <a:pt x="11" y="17"/>
                    <a:pt x="0" y="32"/>
                    <a:pt x="0" y="49"/>
                  </a:cubicBezTo>
                  <a:cubicBezTo>
                    <a:pt x="0" y="66"/>
                    <a:pt x="10" y="81"/>
                    <a:pt x="21" y="92"/>
                  </a:cubicBezTo>
                  <a:cubicBezTo>
                    <a:pt x="33" y="104"/>
                    <a:pt x="49" y="109"/>
                    <a:pt x="64" y="101"/>
                  </a:cubicBezTo>
                  <a:cubicBezTo>
                    <a:pt x="79" y="93"/>
                    <a:pt x="92" y="80"/>
                    <a:pt x="96" y="64"/>
                  </a:cubicBezTo>
                  <a:close/>
                  <a:moveTo>
                    <a:pt x="29" y="31"/>
                  </a:moveTo>
                  <a:cubicBezTo>
                    <a:pt x="37" y="23"/>
                    <a:pt x="47" y="21"/>
                    <a:pt x="57" y="24"/>
                  </a:cubicBezTo>
                  <a:cubicBezTo>
                    <a:pt x="48" y="27"/>
                    <a:pt x="41" y="33"/>
                    <a:pt x="35" y="39"/>
                  </a:cubicBezTo>
                  <a:cubicBezTo>
                    <a:pt x="30" y="44"/>
                    <a:pt x="25" y="51"/>
                    <a:pt x="24" y="58"/>
                  </a:cubicBezTo>
                  <a:cubicBezTo>
                    <a:pt x="20" y="49"/>
                    <a:pt x="21" y="39"/>
                    <a:pt x="29" y="31"/>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191"/>
            <p:cNvSpPr>
              <a:spLocks/>
            </p:cNvSpPr>
            <p:nvPr/>
          </p:nvSpPr>
          <p:spPr bwMode="auto">
            <a:xfrm>
              <a:off x="5605463" y="5759451"/>
              <a:ext cx="436563" cy="577850"/>
            </a:xfrm>
            <a:custGeom>
              <a:avLst/>
              <a:gdLst>
                <a:gd name="T0" fmla="*/ 162 w 166"/>
                <a:gd name="T1" fmla="*/ 96 h 221"/>
                <a:gd name="T2" fmla="*/ 78 w 166"/>
                <a:gd name="T3" fmla="*/ 178 h 221"/>
                <a:gd name="T4" fmla="*/ 79 w 166"/>
                <a:gd name="T5" fmla="*/ 171 h 221"/>
                <a:gd name="T6" fmla="*/ 82 w 166"/>
                <a:gd name="T7" fmla="*/ 138 h 221"/>
                <a:gd name="T8" fmla="*/ 84 w 166"/>
                <a:gd name="T9" fmla="*/ 136 h 221"/>
                <a:gd name="T10" fmla="*/ 115 w 166"/>
                <a:gd name="T11" fmla="*/ 85 h 221"/>
                <a:gd name="T12" fmla="*/ 118 w 166"/>
                <a:gd name="T13" fmla="*/ 85 h 221"/>
                <a:gd name="T14" fmla="*/ 131 w 166"/>
                <a:gd name="T15" fmla="*/ 75 h 221"/>
                <a:gd name="T16" fmla="*/ 124 w 166"/>
                <a:gd name="T17" fmla="*/ 57 h 221"/>
                <a:gd name="T18" fmla="*/ 118 w 166"/>
                <a:gd name="T19" fmla="*/ 58 h 221"/>
                <a:gd name="T20" fmla="*/ 117 w 166"/>
                <a:gd name="T21" fmla="*/ 60 h 221"/>
                <a:gd name="T22" fmla="*/ 116 w 166"/>
                <a:gd name="T23" fmla="*/ 61 h 221"/>
                <a:gd name="T24" fmla="*/ 108 w 166"/>
                <a:gd name="T25" fmla="*/ 79 h 221"/>
                <a:gd name="T26" fmla="*/ 108 w 166"/>
                <a:gd name="T27" fmla="*/ 81 h 221"/>
                <a:gd name="T28" fmla="*/ 95 w 166"/>
                <a:gd name="T29" fmla="*/ 99 h 221"/>
                <a:gd name="T30" fmla="*/ 82 w 166"/>
                <a:gd name="T31" fmla="*/ 123 h 221"/>
                <a:gd name="T32" fmla="*/ 82 w 166"/>
                <a:gd name="T33" fmla="*/ 120 h 221"/>
                <a:gd name="T34" fmla="*/ 76 w 166"/>
                <a:gd name="T35" fmla="*/ 69 h 221"/>
                <a:gd name="T36" fmla="*/ 66 w 166"/>
                <a:gd name="T37" fmla="*/ 29 h 221"/>
                <a:gd name="T38" fmla="*/ 67 w 166"/>
                <a:gd name="T39" fmla="*/ 28 h 221"/>
                <a:gd name="T40" fmla="*/ 71 w 166"/>
                <a:gd name="T41" fmla="*/ 3 h 221"/>
                <a:gd name="T42" fmla="*/ 66 w 166"/>
                <a:gd name="T43" fmla="*/ 1 h 221"/>
                <a:gd name="T44" fmla="*/ 54 w 166"/>
                <a:gd name="T45" fmla="*/ 6 h 221"/>
                <a:gd name="T46" fmla="*/ 52 w 166"/>
                <a:gd name="T47" fmla="*/ 9 h 221"/>
                <a:gd name="T48" fmla="*/ 51 w 166"/>
                <a:gd name="T49" fmla="*/ 12 h 221"/>
                <a:gd name="T50" fmla="*/ 54 w 166"/>
                <a:gd name="T51" fmla="*/ 21 h 221"/>
                <a:gd name="T52" fmla="*/ 57 w 166"/>
                <a:gd name="T53" fmla="*/ 28 h 221"/>
                <a:gd name="T54" fmla="*/ 60 w 166"/>
                <a:gd name="T55" fmla="*/ 30 h 221"/>
                <a:gd name="T56" fmla="*/ 70 w 166"/>
                <a:gd name="T57" fmla="*/ 73 h 221"/>
                <a:gd name="T58" fmla="*/ 75 w 166"/>
                <a:gd name="T59" fmla="*/ 120 h 221"/>
                <a:gd name="T60" fmla="*/ 73 w 166"/>
                <a:gd name="T61" fmla="*/ 169 h 221"/>
                <a:gd name="T62" fmla="*/ 70 w 166"/>
                <a:gd name="T63" fmla="*/ 187 h 221"/>
                <a:gd name="T64" fmla="*/ 11 w 166"/>
                <a:gd name="T65" fmla="*/ 51 h 221"/>
                <a:gd name="T66" fmla="*/ 2 w 166"/>
                <a:gd name="T67" fmla="*/ 40 h 221"/>
                <a:gd name="T68" fmla="*/ 12 w 166"/>
                <a:gd name="T69" fmla="*/ 126 h 221"/>
                <a:gd name="T70" fmla="*/ 63 w 166"/>
                <a:gd name="T71" fmla="*/ 205 h 221"/>
                <a:gd name="T72" fmla="*/ 65 w 166"/>
                <a:gd name="T73" fmla="*/ 206 h 221"/>
                <a:gd name="T74" fmla="*/ 65 w 166"/>
                <a:gd name="T75" fmla="*/ 206 h 221"/>
                <a:gd name="T76" fmla="*/ 66 w 166"/>
                <a:gd name="T77" fmla="*/ 209 h 221"/>
                <a:gd name="T78" fmla="*/ 64 w 166"/>
                <a:gd name="T79" fmla="*/ 218 h 221"/>
                <a:gd name="T80" fmla="*/ 68 w 166"/>
                <a:gd name="T81" fmla="*/ 219 h 221"/>
                <a:gd name="T82" fmla="*/ 72 w 166"/>
                <a:gd name="T83" fmla="*/ 208 h 221"/>
                <a:gd name="T84" fmla="*/ 135 w 166"/>
                <a:gd name="T85" fmla="*/ 164 h 221"/>
                <a:gd name="T86" fmla="*/ 162 w 166"/>
                <a:gd name="T87" fmla="*/ 96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6" h="221">
                  <a:moveTo>
                    <a:pt x="162" y="96"/>
                  </a:moveTo>
                  <a:cubicBezTo>
                    <a:pt x="161" y="94"/>
                    <a:pt x="97" y="144"/>
                    <a:pt x="78" y="178"/>
                  </a:cubicBezTo>
                  <a:cubicBezTo>
                    <a:pt x="79" y="176"/>
                    <a:pt x="79" y="173"/>
                    <a:pt x="79" y="171"/>
                  </a:cubicBezTo>
                  <a:cubicBezTo>
                    <a:pt x="81" y="160"/>
                    <a:pt x="81" y="149"/>
                    <a:pt x="82" y="138"/>
                  </a:cubicBezTo>
                  <a:cubicBezTo>
                    <a:pt x="83" y="138"/>
                    <a:pt x="83" y="137"/>
                    <a:pt x="84" y="136"/>
                  </a:cubicBezTo>
                  <a:cubicBezTo>
                    <a:pt x="92" y="119"/>
                    <a:pt x="102" y="100"/>
                    <a:pt x="115" y="85"/>
                  </a:cubicBezTo>
                  <a:cubicBezTo>
                    <a:pt x="116" y="85"/>
                    <a:pt x="117" y="85"/>
                    <a:pt x="118" y="85"/>
                  </a:cubicBezTo>
                  <a:cubicBezTo>
                    <a:pt x="123" y="85"/>
                    <a:pt x="129" y="79"/>
                    <a:pt x="131" y="75"/>
                  </a:cubicBezTo>
                  <a:cubicBezTo>
                    <a:pt x="133" y="69"/>
                    <a:pt x="127" y="62"/>
                    <a:pt x="124" y="57"/>
                  </a:cubicBezTo>
                  <a:cubicBezTo>
                    <a:pt x="122" y="55"/>
                    <a:pt x="119" y="56"/>
                    <a:pt x="118" y="58"/>
                  </a:cubicBezTo>
                  <a:cubicBezTo>
                    <a:pt x="118" y="59"/>
                    <a:pt x="117" y="60"/>
                    <a:pt x="117" y="60"/>
                  </a:cubicBezTo>
                  <a:cubicBezTo>
                    <a:pt x="117" y="60"/>
                    <a:pt x="116" y="61"/>
                    <a:pt x="116" y="61"/>
                  </a:cubicBezTo>
                  <a:cubicBezTo>
                    <a:pt x="112" y="65"/>
                    <a:pt x="106" y="72"/>
                    <a:pt x="108" y="79"/>
                  </a:cubicBezTo>
                  <a:cubicBezTo>
                    <a:pt x="108" y="80"/>
                    <a:pt x="108" y="80"/>
                    <a:pt x="108" y="81"/>
                  </a:cubicBezTo>
                  <a:cubicBezTo>
                    <a:pt x="104" y="87"/>
                    <a:pt x="99" y="93"/>
                    <a:pt x="95" y="99"/>
                  </a:cubicBezTo>
                  <a:cubicBezTo>
                    <a:pt x="91" y="106"/>
                    <a:pt x="86" y="114"/>
                    <a:pt x="82" y="123"/>
                  </a:cubicBezTo>
                  <a:cubicBezTo>
                    <a:pt x="82" y="122"/>
                    <a:pt x="82" y="121"/>
                    <a:pt x="82" y="120"/>
                  </a:cubicBezTo>
                  <a:cubicBezTo>
                    <a:pt x="81" y="103"/>
                    <a:pt x="80" y="86"/>
                    <a:pt x="76" y="69"/>
                  </a:cubicBezTo>
                  <a:cubicBezTo>
                    <a:pt x="74" y="56"/>
                    <a:pt x="71" y="42"/>
                    <a:pt x="66" y="29"/>
                  </a:cubicBezTo>
                  <a:cubicBezTo>
                    <a:pt x="66" y="29"/>
                    <a:pt x="67" y="29"/>
                    <a:pt x="67" y="28"/>
                  </a:cubicBezTo>
                  <a:cubicBezTo>
                    <a:pt x="73" y="22"/>
                    <a:pt x="73" y="10"/>
                    <a:pt x="71" y="3"/>
                  </a:cubicBezTo>
                  <a:cubicBezTo>
                    <a:pt x="71" y="1"/>
                    <a:pt x="68" y="0"/>
                    <a:pt x="66" y="1"/>
                  </a:cubicBezTo>
                  <a:cubicBezTo>
                    <a:pt x="62" y="2"/>
                    <a:pt x="58" y="4"/>
                    <a:pt x="54" y="6"/>
                  </a:cubicBezTo>
                  <a:cubicBezTo>
                    <a:pt x="53" y="6"/>
                    <a:pt x="52" y="7"/>
                    <a:pt x="52" y="9"/>
                  </a:cubicBezTo>
                  <a:cubicBezTo>
                    <a:pt x="51" y="9"/>
                    <a:pt x="50" y="11"/>
                    <a:pt x="51" y="12"/>
                  </a:cubicBezTo>
                  <a:cubicBezTo>
                    <a:pt x="52" y="15"/>
                    <a:pt x="53" y="18"/>
                    <a:pt x="54" y="21"/>
                  </a:cubicBezTo>
                  <a:cubicBezTo>
                    <a:pt x="55" y="23"/>
                    <a:pt x="56" y="26"/>
                    <a:pt x="57" y="28"/>
                  </a:cubicBezTo>
                  <a:cubicBezTo>
                    <a:pt x="58" y="29"/>
                    <a:pt x="59" y="30"/>
                    <a:pt x="60" y="30"/>
                  </a:cubicBezTo>
                  <a:cubicBezTo>
                    <a:pt x="63" y="44"/>
                    <a:pt x="68" y="58"/>
                    <a:pt x="70" y="73"/>
                  </a:cubicBezTo>
                  <a:cubicBezTo>
                    <a:pt x="73" y="88"/>
                    <a:pt x="75" y="104"/>
                    <a:pt x="75" y="120"/>
                  </a:cubicBezTo>
                  <a:cubicBezTo>
                    <a:pt x="76" y="136"/>
                    <a:pt x="75" y="152"/>
                    <a:pt x="73" y="169"/>
                  </a:cubicBezTo>
                  <a:cubicBezTo>
                    <a:pt x="72" y="175"/>
                    <a:pt x="71" y="181"/>
                    <a:pt x="70" y="187"/>
                  </a:cubicBezTo>
                  <a:cubicBezTo>
                    <a:pt x="62" y="138"/>
                    <a:pt x="42" y="90"/>
                    <a:pt x="11" y="51"/>
                  </a:cubicBezTo>
                  <a:cubicBezTo>
                    <a:pt x="11" y="51"/>
                    <a:pt x="4" y="43"/>
                    <a:pt x="2" y="40"/>
                  </a:cubicBezTo>
                  <a:cubicBezTo>
                    <a:pt x="0" y="37"/>
                    <a:pt x="4" y="103"/>
                    <a:pt x="12" y="126"/>
                  </a:cubicBezTo>
                  <a:cubicBezTo>
                    <a:pt x="23" y="154"/>
                    <a:pt x="40" y="185"/>
                    <a:pt x="63" y="205"/>
                  </a:cubicBezTo>
                  <a:cubicBezTo>
                    <a:pt x="63" y="206"/>
                    <a:pt x="64" y="206"/>
                    <a:pt x="65" y="206"/>
                  </a:cubicBezTo>
                  <a:cubicBezTo>
                    <a:pt x="65" y="206"/>
                    <a:pt x="65" y="206"/>
                    <a:pt x="65" y="206"/>
                  </a:cubicBezTo>
                  <a:cubicBezTo>
                    <a:pt x="64" y="207"/>
                    <a:pt x="65" y="208"/>
                    <a:pt x="66" y="209"/>
                  </a:cubicBezTo>
                  <a:cubicBezTo>
                    <a:pt x="65" y="212"/>
                    <a:pt x="65" y="215"/>
                    <a:pt x="64" y="218"/>
                  </a:cubicBezTo>
                  <a:cubicBezTo>
                    <a:pt x="64" y="220"/>
                    <a:pt x="67" y="221"/>
                    <a:pt x="68" y="219"/>
                  </a:cubicBezTo>
                  <a:cubicBezTo>
                    <a:pt x="69" y="215"/>
                    <a:pt x="71" y="212"/>
                    <a:pt x="72" y="208"/>
                  </a:cubicBezTo>
                  <a:cubicBezTo>
                    <a:pt x="97" y="200"/>
                    <a:pt x="120" y="185"/>
                    <a:pt x="135" y="164"/>
                  </a:cubicBezTo>
                  <a:cubicBezTo>
                    <a:pt x="149" y="145"/>
                    <a:pt x="166" y="121"/>
                    <a:pt x="162" y="96"/>
                  </a:cubicBezTo>
                  <a:close/>
                </a:path>
              </a:pathLst>
            </a:custGeom>
            <a:solidFill>
              <a:schemeClr val="accent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192"/>
            <p:cNvSpPr>
              <a:spLocks/>
            </p:cNvSpPr>
            <p:nvPr/>
          </p:nvSpPr>
          <p:spPr bwMode="auto">
            <a:xfrm>
              <a:off x="5626100" y="5562601"/>
              <a:ext cx="123825" cy="144463"/>
            </a:xfrm>
            <a:custGeom>
              <a:avLst/>
              <a:gdLst>
                <a:gd name="T0" fmla="*/ 26 w 47"/>
                <a:gd name="T1" fmla="*/ 48 h 55"/>
                <a:gd name="T2" fmla="*/ 23 w 47"/>
                <a:gd name="T3" fmla="*/ 44 h 55"/>
                <a:gd name="T4" fmla="*/ 33 w 47"/>
                <a:gd name="T5" fmla="*/ 36 h 55"/>
                <a:gd name="T6" fmla="*/ 39 w 47"/>
                <a:gd name="T7" fmla="*/ 26 h 55"/>
                <a:gd name="T8" fmla="*/ 42 w 47"/>
                <a:gd name="T9" fmla="*/ 16 h 55"/>
                <a:gd name="T10" fmla="*/ 45 w 47"/>
                <a:gd name="T11" fmla="*/ 14 h 55"/>
                <a:gd name="T12" fmla="*/ 46 w 47"/>
                <a:gd name="T13" fmla="*/ 11 h 55"/>
                <a:gd name="T14" fmla="*/ 40 w 47"/>
                <a:gd name="T15" fmla="*/ 7 h 55"/>
                <a:gd name="T16" fmla="*/ 12 w 47"/>
                <a:gd name="T17" fmla="*/ 18 h 55"/>
                <a:gd name="T18" fmla="*/ 7 w 47"/>
                <a:gd name="T19" fmla="*/ 45 h 55"/>
                <a:gd name="T20" fmla="*/ 13 w 47"/>
                <a:gd name="T21" fmla="*/ 49 h 55"/>
                <a:gd name="T22" fmla="*/ 26 w 47"/>
                <a:gd name="T23" fmla="*/ 4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 h="55">
                  <a:moveTo>
                    <a:pt x="26" y="48"/>
                  </a:moveTo>
                  <a:cubicBezTo>
                    <a:pt x="27" y="46"/>
                    <a:pt x="25" y="44"/>
                    <a:pt x="23" y="44"/>
                  </a:cubicBezTo>
                  <a:cubicBezTo>
                    <a:pt x="27" y="42"/>
                    <a:pt x="30" y="38"/>
                    <a:pt x="33" y="36"/>
                  </a:cubicBezTo>
                  <a:cubicBezTo>
                    <a:pt x="36" y="33"/>
                    <a:pt x="38" y="30"/>
                    <a:pt x="39" y="26"/>
                  </a:cubicBezTo>
                  <a:cubicBezTo>
                    <a:pt x="41" y="23"/>
                    <a:pt x="42" y="19"/>
                    <a:pt x="42" y="16"/>
                  </a:cubicBezTo>
                  <a:cubicBezTo>
                    <a:pt x="43" y="15"/>
                    <a:pt x="44" y="15"/>
                    <a:pt x="45" y="14"/>
                  </a:cubicBezTo>
                  <a:cubicBezTo>
                    <a:pt x="47" y="13"/>
                    <a:pt x="46" y="12"/>
                    <a:pt x="46" y="11"/>
                  </a:cubicBezTo>
                  <a:cubicBezTo>
                    <a:pt x="44" y="9"/>
                    <a:pt x="42" y="7"/>
                    <a:pt x="40" y="7"/>
                  </a:cubicBezTo>
                  <a:cubicBezTo>
                    <a:pt x="33" y="0"/>
                    <a:pt x="17" y="13"/>
                    <a:pt x="12" y="18"/>
                  </a:cubicBezTo>
                  <a:cubicBezTo>
                    <a:pt x="8" y="24"/>
                    <a:pt x="0" y="40"/>
                    <a:pt x="7" y="45"/>
                  </a:cubicBezTo>
                  <a:cubicBezTo>
                    <a:pt x="8" y="49"/>
                    <a:pt x="10" y="50"/>
                    <a:pt x="13" y="49"/>
                  </a:cubicBezTo>
                  <a:cubicBezTo>
                    <a:pt x="16" y="54"/>
                    <a:pt x="23" y="55"/>
                    <a:pt x="26" y="48"/>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Freeform 193"/>
            <p:cNvSpPr>
              <a:spLocks noEditPoints="1"/>
            </p:cNvSpPr>
            <p:nvPr/>
          </p:nvSpPr>
          <p:spPr bwMode="auto">
            <a:xfrm>
              <a:off x="5938838" y="5743576"/>
              <a:ext cx="134938" cy="117475"/>
            </a:xfrm>
            <a:custGeom>
              <a:avLst/>
              <a:gdLst>
                <a:gd name="T0" fmla="*/ 39 w 51"/>
                <a:gd name="T1" fmla="*/ 8 h 45"/>
                <a:gd name="T2" fmla="*/ 39 w 51"/>
                <a:gd name="T3" fmla="*/ 8 h 45"/>
                <a:gd name="T4" fmla="*/ 47 w 51"/>
                <a:gd name="T5" fmla="*/ 11 h 45"/>
                <a:gd name="T6" fmla="*/ 50 w 51"/>
                <a:gd name="T7" fmla="*/ 8 h 45"/>
                <a:gd name="T8" fmla="*/ 29 w 51"/>
                <a:gd name="T9" fmla="*/ 6 h 45"/>
                <a:gd name="T10" fmla="*/ 16 w 51"/>
                <a:gd name="T11" fmla="*/ 12 h 45"/>
                <a:gd name="T12" fmla="*/ 2 w 51"/>
                <a:gd name="T13" fmla="*/ 29 h 45"/>
                <a:gd name="T14" fmla="*/ 13 w 51"/>
                <a:gd name="T15" fmla="*/ 40 h 45"/>
                <a:gd name="T16" fmla="*/ 39 w 51"/>
                <a:gd name="T17" fmla="*/ 8 h 45"/>
                <a:gd name="T18" fmla="*/ 10 w 51"/>
                <a:gd name="T19" fmla="*/ 33 h 45"/>
                <a:gd name="T20" fmla="*/ 10 w 51"/>
                <a:gd name="T21" fmla="*/ 32 h 45"/>
                <a:gd name="T22" fmla="*/ 29 w 51"/>
                <a:gd name="T23" fmla="*/ 13 h 45"/>
                <a:gd name="T24" fmla="*/ 19 w 51"/>
                <a:gd name="T25" fmla="*/ 26 h 45"/>
                <a:gd name="T26" fmla="*/ 10 w 51"/>
                <a:gd name="T27" fmla="*/ 3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 h="45">
                  <a:moveTo>
                    <a:pt x="39" y="8"/>
                  </a:moveTo>
                  <a:cubicBezTo>
                    <a:pt x="39" y="8"/>
                    <a:pt x="39" y="8"/>
                    <a:pt x="39" y="8"/>
                  </a:cubicBezTo>
                  <a:cubicBezTo>
                    <a:pt x="42" y="8"/>
                    <a:pt x="45" y="9"/>
                    <a:pt x="47" y="11"/>
                  </a:cubicBezTo>
                  <a:cubicBezTo>
                    <a:pt x="48" y="13"/>
                    <a:pt x="51" y="10"/>
                    <a:pt x="50" y="8"/>
                  </a:cubicBezTo>
                  <a:cubicBezTo>
                    <a:pt x="46" y="0"/>
                    <a:pt x="36" y="3"/>
                    <a:pt x="29" y="6"/>
                  </a:cubicBezTo>
                  <a:cubicBezTo>
                    <a:pt x="24" y="7"/>
                    <a:pt x="20" y="9"/>
                    <a:pt x="16" y="12"/>
                  </a:cubicBezTo>
                  <a:cubicBezTo>
                    <a:pt x="10" y="16"/>
                    <a:pt x="5" y="22"/>
                    <a:pt x="2" y="29"/>
                  </a:cubicBezTo>
                  <a:cubicBezTo>
                    <a:pt x="0" y="38"/>
                    <a:pt x="4" y="45"/>
                    <a:pt x="13" y="40"/>
                  </a:cubicBezTo>
                  <a:cubicBezTo>
                    <a:pt x="25" y="33"/>
                    <a:pt x="34" y="21"/>
                    <a:pt x="39" y="8"/>
                  </a:cubicBezTo>
                  <a:close/>
                  <a:moveTo>
                    <a:pt x="10" y="33"/>
                  </a:moveTo>
                  <a:cubicBezTo>
                    <a:pt x="10" y="33"/>
                    <a:pt x="10" y="32"/>
                    <a:pt x="10" y="32"/>
                  </a:cubicBezTo>
                  <a:cubicBezTo>
                    <a:pt x="15" y="23"/>
                    <a:pt x="20" y="16"/>
                    <a:pt x="29" y="13"/>
                  </a:cubicBezTo>
                  <a:cubicBezTo>
                    <a:pt x="27" y="18"/>
                    <a:pt x="23" y="22"/>
                    <a:pt x="19" y="26"/>
                  </a:cubicBezTo>
                  <a:cubicBezTo>
                    <a:pt x="16" y="29"/>
                    <a:pt x="11" y="33"/>
                    <a:pt x="10" y="33"/>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194"/>
            <p:cNvSpPr>
              <a:spLocks/>
            </p:cNvSpPr>
            <p:nvPr/>
          </p:nvSpPr>
          <p:spPr bwMode="auto">
            <a:xfrm>
              <a:off x="5634038" y="5546726"/>
              <a:ext cx="68263" cy="63500"/>
            </a:xfrm>
            <a:custGeom>
              <a:avLst/>
              <a:gdLst>
                <a:gd name="T0" fmla="*/ 23 w 26"/>
                <a:gd name="T1" fmla="*/ 4 h 24"/>
                <a:gd name="T2" fmla="*/ 13 w 26"/>
                <a:gd name="T3" fmla="*/ 2 h 24"/>
                <a:gd name="T4" fmla="*/ 4 w 26"/>
                <a:gd name="T5" fmla="*/ 7 h 24"/>
                <a:gd name="T6" fmla="*/ 2 w 26"/>
                <a:gd name="T7" fmla="*/ 18 h 24"/>
                <a:gd name="T8" fmla="*/ 12 w 26"/>
                <a:gd name="T9" fmla="*/ 22 h 24"/>
                <a:gd name="T10" fmla="*/ 15 w 26"/>
                <a:gd name="T11" fmla="*/ 21 h 24"/>
                <a:gd name="T12" fmla="*/ 18 w 26"/>
                <a:gd name="T13" fmla="*/ 20 h 24"/>
                <a:gd name="T14" fmla="*/ 24 w 26"/>
                <a:gd name="T15" fmla="*/ 14 h 24"/>
                <a:gd name="T16" fmla="*/ 23 w 26"/>
                <a:gd name="T17"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24">
                  <a:moveTo>
                    <a:pt x="23" y="4"/>
                  </a:moveTo>
                  <a:cubicBezTo>
                    <a:pt x="21" y="1"/>
                    <a:pt x="16" y="0"/>
                    <a:pt x="13" y="2"/>
                  </a:cubicBezTo>
                  <a:cubicBezTo>
                    <a:pt x="10" y="3"/>
                    <a:pt x="6" y="5"/>
                    <a:pt x="4" y="7"/>
                  </a:cubicBezTo>
                  <a:cubicBezTo>
                    <a:pt x="1" y="10"/>
                    <a:pt x="0" y="14"/>
                    <a:pt x="2" y="18"/>
                  </a:cubicBezTo>
                  <a:cubicBezTo>
                    <a:pt x="4" y="21"/>
                    <a:pt x="8" y="24"/>
                    <a:pt x="12" y="22"/>
                  </a:cubicBezTo>
                  <a:cubicBezTo>
                    <a:pt x="13" y="22"/>
                    <a:pt x="14" y="22"/>
                    <a:pt x="15" y="21"/>
                  </a:cubicBezTo>
                  <a:cubicBezTo>
                    <a:pt x="16" y="21"/>
                    <a:pt x="17" y="21"/>
                    <a:pt x="18" y="20"/>
                  </a:cubicBezTo>
                  <a:cubicBezTo>
                    <a:pt x="21" y="19"/>
                    <a:pt x="23" y="17"/>
                    <a:pt x="24" y="14"/>
                  </a:cubicBezTo>
                  <a:cubicBezTo>
                    <a:pt x="26" y="11"/>
                    <a:pt x="26" y="6"/>
                    <a:pt x="23" y="4"/>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195"/>
            <p:cNvSpPr>
              <a:spLocks/>
            </p:cNvSpPr>
            <p:nvPr/>
          </p:nvSpPr>
          <p:spPr bwMode="auto">
            <a:xfrm>
              <a:off x="6073775" y="5737226"/>
              <a:ext cx="60325" cy="66675"/>
            </a:xfrm>
            <a:custGeom>
              <a:avLst/>
              <a:gdLst>
                <a:gd name="T0" fmla="*/ 21 w 23"/>
                <a:gd name="T1" fmla="*/ 13 h 25"/>
                <a:gd name="T2" fmla="*/ 18 w 23"/>
                <a:gd name="T3" fmla="*/ 7 h 25"/>
                <a:gd name="T4" fmla="*/ 15 w 23"/>
                <a:gd name="T5" fmla="*/ 3 h 25"/>
                <a:gd name="T6" fmla="*/ 4 w 23"/>
                <a:gd name="T7" fmla="*/ 3 h 25"/>
                <a:gd name="T8" fmla="*/ 1 w 23"/>
                <a:gd name="T9" fmla="*/ 12 h 25"/>
                <a:gd name="T10" fmla="*/ 3 w 23"/>
                <a:gd name="T11" fmla="*/ 15 h 25"/>
                <a:gd name="T12" fmla="*/ 3 w 23"/>
                <a:gd name="T13" fmla="*/ 15 h 25"/>
                <a:gd name="T14" fmla="*/ 6 w 23"/>
                <a:gd name="T15" fmla="*/ 21 h 25"/>
                <a:gd name="T16" fmla="*/ 6 w 23"/>
                <a:gd name="T17" fmla="*/ 21 h 25"/>
                <a:gd name="T18" fmla="*/ 11 w 23"/>
                <a:gd name="T19" fmla="*/ 24 h 25"/>
                <a:gd name="T20" fmla="*/ 21 w 23"/>
                <a:gd name="T21" fmla="*/ 1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25">
                  <a:moveTo>
                    <a:pt x="21" y="13"/>
                  </a:moveTo>
                  <a:cubicBezTo>
                    <a:pt x="21" y="10"/>
                    <a:pt x="19" y="8"/>
                    <a:pt x="18" y="7"/>
                  </a:cubicBezTo>
                  <a:cubicBezTo>
                    <a:pt x="17" y="5"/>
                    <a:pt x="16" y="4"/>
                    <a:pt x="15" y="3"/>
                  </a:cubicBezTo>
                  <a:cubicBezTo>
                    <a:pt x="12" y="1"/>
                    <a:pt x="8" y="0"/>
                    <a:pt x="4" y="3"/>
                  </a:cubicBezTo>
                  <a:cubicBezTo>
                    <a:pt x="2" y="5"/>
                    <a:pt x="0" y="8"/>
                    <a:pt x="1" y="12"/>
                  </a:cubicBezTo>
                  <a:cubicBezTo>
                    <a:pt x="1" y="13"/>
                    <a:pt x="2" y="14"/>
                    <a:pt x="3" y="15"/>
                  </a:cubicBezTo>
                  <a:cubicBezTo>
                    <a:pt x="3" y="15"/>
                    <a:pt x="3" y="15"/>
                    <a:pt x="3" y="15"/>
                  </a:cubicBezTo>
                  <a:cubicBezTo>
                    <a:pt x="3" y="17"/>
                    <a:pt x="4" y="20"/>
                    <a:pt x="6" y="21"/>
                  </a:cubicBezTo>
                  <a:cubicBezTo>
                    <a:pt x="6" y="21"/>
                    <a:pt x="6" y="21"/>
                    <a:pt x="6" y="21"/>
                  </a:cubicBezTo>
                  <a:cubicBezTo>
                    <a:pt x="7" y="22"/>
                    <a:pt x="9" y="23"/>
                    <a:pt x="11" y="24"/>
                  </a:cubicBezTo>
                  <a:cubicBezTo>
                    <a:pt x="17" y="25"/>
                    <a:pt x="23" y="19"/>
                    <a:pt x="21" y="13"/>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196"/>
            <p:cNvSpPr>
              <a:spLocks/>
            </p:cNvSpPr>
            <p:nvPr/>
          </p:nvSpPr>
          <p:spPr bwMode="auto">
            <a:xfrm>
              <a:off x="5600700" y="5591176"/>
              <a:ext cx="101600" cy="177800"/>
            </a:xfrm>
            <a:custGeom>
              <a:avLst/>
              <a:gdLst>
                <a:gd name="T0" fmla="*/ 39 w 39"/>
                <a:gd name="T1" fmla="*/ 67 h 68"/>
                <a:gd name="T2" fmla="*/ 10 w 39"/>
                <a:gd name="T3" fmla="*/ 42 h 68"/>
                <a:gd name="T4" fmla="*/ 8 w 39"/>
                <a:gd name="T5" fmla="*/ 1 h 68"/>
                <a:gd name="T6" fmla="*/ 7 w 39"/>
                <a:gd name="T7" fmla="*/ 0 h 68"/>
                <a:gd name="T8" fmla="*/ 8 w 39"/>
                <a:gd name="T9" fmla="*/ 43 h 68"/>
                <a:gd name="T10" fmla="*/ 38 w 39"/>
                <a:gd name="T11" fmla="*/ 68 h 68"/>
                <a:gd name="T12" fmla="*/ 39 w 39"/>
                <a:gd name="T13" fmla="*/ 67 h 68"/>
              </a:gdLst>
              <a:ahLst/>
              <a:cxnLst>
                <a:cxn ang="0">
                  <a:pos x="T0" y="T1"/>
                </a:cxn>
                <a:cxn ang="0">
                  <a:pos x="T2" y="T3"/>
                </a:cxn>
                <a:cxn ang="0">
                  <a:pos x="T4" y="T5"/>
                </a:cxn>
                <a:cxn ang="0">
                  <a:pos x="T6" y="T7"/>
                </a:cxn>
                <a:cxn ang="0">
                  <a:pos x="T8" y="T9"/>
                </a:cxn>
                <a:cxn ang="0">
                  <a:pos x="T10" y="T11"/>
                </a:cxn>
                <a:cxn ang="0">
                  <a:pos x="T12" y="T13"/>
                </a:cxn>
              </a:cxnLst>
              <a:rect l="0" t="0" r="r" b="b"/>
              <a:pathLst>
                <a:path w="39" h="68">
                  <a:moveTo>
                    <a:pt x="39" y="67"/>
                  </a:moveTo>
                  <a:cubicBezTo>
                    <a:pt x="27" y="61"/>
                    <a:pt x="17" y="53"/>
                    <a:pt x="10" y="42"/>
                  </a:cubicBezTo>
                  <a:cubicBezTo>
                    <a:pt x="2" y="28"/>
                    <a:pt x="6" y="15"/>
                    <a:pt x="8" y="1"/>
                  </a:cubicBezTo>
                  <a:cubicBezTo>
                    <a:pt x="9" y="0"/>
                    <a:pt x="8" y="0"/>
                    <a:pt x="7" y="0"/>
                  </a:cubicBezTo>
                  <a:cubicBezTo>
                    <a:pt x="1" y="14"/>
                    <a:pt x="0" y="30"/>
                    <a:pt x="8" y="43"/>
                  </a:cubicBezTo>
                  <a:cubicBezTo>
                    <a:pt x="14" y="53"/>
                    <a:pt x="25" y="67"/>
                    <a:pt x="38" y="68"/>
                  </a:cubicBezTo>
                  <a:cubicBezTo>
                    <a:pt x="39" y="68"/>
                    <a:pt x="39" y="67"/>
                    <a:pt x="39" y="67"/>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197"/>
            <p:cNvSpPr>
              <a:spLocks/>
            </p:cNvSpPr>
            <p:nvPr/>
          </p:nvSpPr>
          <p:spPr bwMode="auto">
            <a:xfrm>
              <a:off x="5661025" y="5715001"/>
              <a:ext cx="52388" cy="38100"/>
            </a:xfrm>
            <a:custGeom>
              <a:avLst/>
              <a:gdLst>
                <a:gd name="T0" fmla="*/ 20 w 20"/>
                <a:gd name="T1" fmla="*/ 13 h 15"/>
                <a:gd name="T2" fmla="*/ 11 w 20"/>
                <a:gd name="T3" fmla="*/ 8 h 15"/>
                <a:gd name="T4" fmla="*/ 2 w 20"/>
                <a:gd name="T5" fmla="*/ 0 h 15"/>
                <a:gd name="T6" fmla="*/ 1 w 20"/>
                <a:gd name="T7" fmla="*/ 1 h 15"/>
                <a:gd name="T8" fmla="*/ 9 w 20"/>
                <a:gd name="T9" fmla="*/ 10 h 15"/>
                <a:gd name="T10" fmla="*/ 20 w 20"/>
                <a:gd name="T11" fmla="*/ 14 h 15"/>
                <a:gd name="T12" fmla="*/ 20 w 20"/>
                <a:gd name="T13" fmla="*/ 13 h 15"/>
              </a:gdLst>
              <a:ahLst/>
              <a:cxnLst>
                <a:cxn ang="0">
                  <a:pos x="T0" y="T1"/>
                </a:cxn>
                <a:cxn ang="0">
                  <a:pos x="T2" y="T3"/>
                </a:cxn>
                <a:cxn ang="0">
                  <a:pos x="T4" y="T5"/>
                </a:cxn>
                <a:cxn ang="0">
                  <a:pos x="T6" y="T7"/>
                </a:cxn>
                <a:cxn ang="0">
                  <a:pos x="T8" y="T9"/>
                </a:cxn>
                <a:cxn ang="0">
                  <a:pos x="T10" y="T11"/>
                </a:cxn>
                <a:cxn ang="0">
                  <a:pos x="T12" y="T13"/>
                </a:cxn>
              </a:cxnLst>
              <a:rect l="0" t="0" r="r" b="b"/>
              <a:pathLst>
                <a:path w="20" h="15">
                  <a:moveTo>
                    <a:pt x="20" y="13"/>
                  </a:moveTo>
                  <a:cubicBezTo>
                    <a:pt x="18" y="11"/>
                    <a:pt x="14" y="10"/>
                    <a:pt x="11" y="8"/>
                  </a:cubicBezTo>
                  <a:cubicBezTo>
                    <a:pt x="8" y="6"/>
                    <a:pt x="4" y="3"/>
                    <a:pt x="2" y="0"/>
                  </a:cubicBezTo>
                  <a:cubicBezTo>
                    <a:pt x="1" y="0"/>
                    <a:pt x="0" y="0"/>
                    <a:pt x="1" y="1"/>
                  </a:cubicBezTo>
                  <a:cubicBezTo>
                    <a:pt x="3" y="5"/>
                    <a:pt x="6" y="8"/>
                    <a:pt x="9" y="10"/>
                  </a:cubicBezTo>
                  <a:cubicBezTo>
                    <a:pt x="12" y="12"/>
                    <a:pt x="16" y="15"/>
                    <a:pt x="20" y="14"/>
                  </a:cubicBezTo>
                  <a:cubicBezTo>
                    <a:pt x="20" y="14"/>
                    <a:pt x="20" y="14"/>
                    <a:pt x="20" y="13"/>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98"/>
            <p:cNvSpPr>
              <a:spLocks/>
            </p:cNvSpPr>
            <p:nvPr/>
          </p:nvSpPr>
          <p:spPr bwMode="auto">
            <a:xfrm>
              <a:off x="5784850" y="5586413"/>
              <a:ext cx="61913" cy="161925"/>
            </a:xfrm>
            <a:custGeom>
              <a:avLst/>
              <a:gdLst>
                <a:gd name="T0" fmla="*/ 6 w 24"/>
                <a:gd name="T1" fmla="*/ 0 h 62"/>
                <a:gd name="T2" fmla="*/ 5 w 24"/>
                <a:gd name="T3" fmla="*/ 1 h 62"/>
                <a:gd name="T4" fmla="*/ 14 w 24"/>
                <a:gd name="T5" fmla="*/ 34 h 62"/>
                <a:gd name="T6" fmla="*/ 1 w 24"/>
                <a:gd name="T7" fmla="*/ 60 h 62"/>
                <a:gd name="T8" fmla="*/ 1 w 24"/>
                <a:gd name="T9" fmla="*/ 61 h 62"/>
                <a:gd name="T10" fmla="*/ 6 w 24"/>
                <a:gd name="T11" fmla="*/ 0 h 62"/>
              </a:gdLst>
              <a:ahLst/>
              <a:cxnLst>
                <a:cxn ang="0">
                  <a:pos x="T0" y="T1"/>
                </a:cxn>
                <a:cxn ang="0">
                  <a:pos x="T2" y="T3"/>
                </a:cxn>
                <a:cxn ang="0">
                  <a:pos x="T4" y="T5"/>
                </a:cxn>
                <a:cxn ang="0">
                  <a:pos x="T6" y="T7"/>
                </a:cxn>
                <a:cxn ang="0">
                  <a:pos x="T8" y="T9"/>
                </a:cxn>
                <a:cxn ang="0">
                  <a:pos x="T10" y="T11"/>
                </a:cxn>
              </a:cxnLst>
              <a:rect l="0" t="0" r="r" b="b"/>
              <a:pathLst>
                <a:path w="24" h="62">
                  <a:moveTo>
                    <a:pt x="6" y="0"/>
                  </a:moveTo>
                  <a:cubicBezTo>
                    <a:pt x="5" y="0"/>
                    <a:pt x="4" y="1"/>
                    <a:pt x="5" y="1"/>
                  </a:cubicBezTo>
                  <a:cubicBezTo>
                    <a:pt x="12" y="11"/>
                    <a:pt x="16" y="22"/>
                    <a:pt x="14" y="34"/>
                  </a:cubicBezTo>
                  <a:cubicBezTo>
                    <a:pt x="12" y="45"/>
                    <a:pt x="7" y="52"/>
                    <a:pt x="1" y="60"/>
                  </a:cubicBezTo>
                  <a:cubicBezTo>
                    <a:pt x="0" y="61"/>
                    <a:pt x="1" y="62"/>
                    <a:pt x="1" y="61"/>
                  </a:cubicBezTo>
                  <a:cubicBezTo>
                    <a:pt x="24" y="50"/>
                    <a:pt x="21" y="16"/>
                    <a:pt x="6"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199"/>
            <p:cNvSpPr>
              <a:spLocks/>
            </p:cNvSpPr>
            <p:nvPr/>
          </p:nvSpPr>
          <p:spPr bwMode="auto">
            <a:xfrm>
              <a:off x="5762625" y="5683251"/>
              <a:ext cx="46038" cy="60325"/>
            </a:xfrm>
            <a:custGeom>
              <a:avLst/>
              <a:gdLst>
                <a:gd name="T0" fmla="*/ 16 w 17"/>
                <a:gd name="T1" fmla="*/ 1 h 23"/>
                <a:gd name="T2" fmla="*/ 15 w 17"/>
                <a:gd name="T3" fmla="*/ 1 h 23"/>
                <a:gd name="T4" fmla="*/ 9 w 17"/>
                <a:gd name="T5" fmla="*/ 12 h 23"/>
                <a:gd name="T6" fmla="*/ 1 w 17"/>
                <a:gd name="T7" fmla="*/ 22 h 23"/>
                <a:gd name="T8" fmla="*/ 2 w 17"/>
                <a:gd name="T9" fmla="*/ 23 h 23"/>
                <a:gd name="T10" fmla="*/ 12 w 17"/>
                <a:gd name="T11" fmla="*/ 13 h 23"/>
                <a:gd name="T12" fmla="*/ 16 w 17"/>
                <a:gd name="T13" fmla="*/ 1 h 23"/>
              </a:gdLst>
              <a:ahLst/>
              <a:cxnLst>
                <a:cxn ang="0">
                  <a:pos x="T0" y="T1"/>
                </a:cxn>
                <a:cxn ang="0">
                  <a:pos x="T2" y="T3"/>
                </a:cxn>
                <a:cxn ang="0">
                  <a:pos x="T4" y="T5"/>
                </a:cxn>
                <a:cxn ang="0">
                  <a:pos x="T6" y="T7"/>
                </a:cxn>
                <a:cxn ang="0">
                  <a:pos x="T8" y="T9"/>
                </a:cxn>
                <a:cxn ang="0">
                  <a:pos x="T10" y="T11"/>
                </a:cxn>
                <a:cxn ang="0">
                  <a:pos x="T12" y="T13"/>
                </a:cxn>
              </a:cxnLst>
              <a:rect l="0" t="0" r="r" b="b"/>
              <a:pathLst>
                <a:path w="17" h="23">
                  <a:moveTo>
                    <a:pt x="16" y="1"/>
                  </a:moveTo>
                  <a:cubicBezTo>
                    <a:pt x="16" y="0"/>
                    <a:pt x="15" y="0"/>
                    <a:pt x="15" y="1"/>
                  </a:cubicBezTo>
                  <a:cubicBezTo>
                    <a:pt x="13" y="5"/>
                    <a:pt x="12" y="9"/>
                    <a:pt x="9" y="12"/>
                  </a:cubicBezTo>
                  <a:cubicBezTo>
                    <a:pt x="6" y="16"/>
                    <a:pt x="3" y="18"/>
                    <a:pt x="1" y="22"/>
                  </a:cubicBezTo>
                  <a:cubicBezTo>
                    <a:pt x="0" y="23"/>
                    <a:pt x="1" y="23"/>
                    <a:pt x="2" y="23"/>
                  </a:cubicBezTo>
                  <a:cubicBezTo>
                    <a:pt x="6" y="21"/>
                    <a:pt x="10" y="17"/>
                    <a:pt x="12" y="13"/>
                  </a:cubicBezTo>
                  <a:cubicBezTo>
                    <a:pt x="15" y="9"/>
                    <a:pt x="17" y="5"/>
                    <a:pt x="16"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200"/>
            <p:cNvSpPr>
              <a:spLocks/>
            </p:cNvSpPr>
            <p:nvPr/>
          </p:nvSpPr>
          <p:spPr bwMode="auto">
            <a:xfrm>
              <a:off x="5902325" y="5737226"/>
              <a:ext cx="87313" cy="155575"/>
            </a:xfrm>
            <a:custGeom>
              <a:avLst/>
              <a:gdLst>
                <a:gd name="T0" fmla="*/ 31 w 33"/>
                <a:gd name="T1" fmla="*/ 0 h 59"/>
                <a:gd name="T2" fmla="*/ 7 w 33"/>
                <a:gd name="T3" fmla="*/ 26 h 59"/>
                <a:gd name="T4" fmla="*/ 7 w 33"/>
                <a:gd name="T5" fmla="*/ 58 h 59"/>
                <a:gd name="T6" fmla="*/ 9 w 33"/>
                <a:gd name="T7" fmla="*/ 57 h 59"/>
                <a:gd name="T8" fmla="*/ 32 w 33"/>
                <a:gd name="T9" fmla="*/ 1 h 59"/>
                <a:gd name="T10" fmla="*/ 31 w 33"/>
                <a:gd name="T11" fmla="*/ 0 h 59"/>
              </a:gdLst>
              <a:ahLst/>
              <a:cxnLst>
                <a:cxn ang="0">
                  <a:pos x="T0" y="T1"/>
                </a:cxn>
                <a:cxn ang="0">
                  <a:pos x="T2" y="T3"/>
                </a:cxn>
                <a:cxn ang="0">
                  <a:pos x="T4" y="T5"/>
                </a:cxn>
                <a:cxn ang="0">
                  <a:pos x="T6" y="T7"/>
                </a:cxn>
                <a:cxn ang="0">
                  <a:pos x="T8" y="T9"/>
                </a:cxn>
                <a:cxn ang="0">
                  <a:pos x="T10" y="T11"/>
                </a:cxn>
              </a:cxnLst>
              <a:rect l="0" t="0" r="r" b="b"/>
              <a:pathLst>
                <a:path w="33" h="59">
                  <a:moveTo>
                    <a:pt x="31" y="0"/>
                  </a:moveTo>
                  <a:cubicBezTo>
                    <a:pt x="20" y="5"/>
                    <a:pt x="12" y="15"/>
                    <a:pt x="7" y="26"/>
                  </a:cubicBezTo>
                  <a:cubicBezTo>
                    <a:pt x="4" y="35"/>
                    <a:pt x="0" y="50"/>
                    <a:pt x="7" y="58"/>
                  </a:cubicBezTo>
                  <a:cubicBezTo>
                    <a:pt x="8" y="59"/>
                    <a:pt x="10" y="58"/>
                    <a:pt x="9" y="57"/>
                  </a:cubicBezTo>
                  <a:cubicBezTo>
                    <a:pt x="3" y="35"/>
                    <a:pt x="15" y="14"/>
                    <a:pt x="32" y="1"/>
                  </a:cubicBezTo>
                  <a:cubicBezTo>
                    <a:pt x="33" y="1"/>
                    <a:pt x="32" y="0"/>
                    <a:pt x="31"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201"/>
            <p:cNvSpPr>
              <a:spLocks/>
            </p:cNvSpPr>
            <p:nvPr/>
          </p:nvSpPr>
          <p:spPr bwMode="auto">
            <a:xfrm>
              <a:off x="5934075" y="5811838"/>
              <a:ext cx="12700" cy="69850"/>
            </a:xfrm>
            <a:custGeom>
              <a:avLst/>
              <a:gdLst>
                <a:gd name="T0" fmla="*/ 3 w 5"/>
                <a:gd name="T1" fmla="*/ 12 h 27"/>
                <a:gd name="T2" fmla="*/ 5 w 5"/>
                <a:gd name="T3" fmla="*/ 0 h 27"/>
                <a:gd name="T4" fmla="*/ 4 w 5"/>
                <a:gd name="T5" fmla="*/ 0 h 27"/>
                <a:gd name="T6" fmla="*/ 0 w 5"/>
                <a:gd name="T7" fmla="*/ 12 h 27"/>
                <a:gd name="T8" fmla="*/ 2 w 5"/>
                <a:gd name="T9" fmla="*/ 26 h 27"/>
                <a:gd name="T10" fmla="*/ 3 w 5"/>
                <a:gd name="T11" fmla="*/ 26 h 27"/>
                <a:gd name="T12" fmla="*/ 3 w 5"/>
                <a:gd name="T13" fmla="*/ 12 h 27"/>
              </a:gdLst>
              <a:ahLst/>
              <a:cxnLst>
                <a:cxn ang="0">
                  <a:pos x="T0" y="T1"/>
                </a:cxn>
                <a:cxn ang="0">
                  <a:pos x="T2" y="T3"/>
                </a:cxn>
                <a:cxn ang="0">
                  <a:pos x="T4" y="T5"/>
                </a:cxn>
                <a:cxn ang="0">
                  <a:pos x="T6" y="T7"/>
                </a:cxn>
                <a:cxn ang="0">
                  <a:pos x="T8" y="T9"/>
                </a:cxn>
                <a:cxn ang="0">
                  <a:pos x="T10" y="T11"/>
                </a:cxn>
                <a:cxn ang="0">
                  <a:pos x="T12" y="T13"/>
                </a:cxn>
              </a:cxnLst>
              <a:rect l="0" t="0" r="r" b="b"/>
              <a:pathLst>
                <a:path w="5" h="27">
                  <a:moveTo>
                    <a:pt x="3" y="12"/>
                  </a:moveTo>
                  <a:cubicBezTo>
                    <a:pt x="3" y="8"/>
                    <a:pt x="5" y="4"/>
                    <a:pt x="5" y="0"/>
                  </a:cubicBezTo>
                  <a:cubicBezTo>
                    <a:pt x="4" y="0"/>
                    <a:pt x="4" y="0"/>
                    <a:pt x="4" y="0"/>
                  </a:cubicBezTo>
                  <a:cubicBezTo>
                    <a:pt x="1" y="3"/>
                    <a:pt x="1" y="8"/>
                    <a:pt x="0" y="12"/>
                  </a:cubicBezTo>
                  <a:cubicBezTo>
                    <a:pt x="0" y="16"/>
                    <a:pt x="0" y="22"/>
                    <a:pt x="2" y="26"/>
                  </a:cubicBezTo>
                  <a:cubicBezTo>
                    <a:pt x="2" y="27"/>
                    <a:pt x="3" y="26"/>
                    <a:pt x="3" y="26"/>
                  </a:cubicBezTo>
                  <a:cubicBezTo>
                    <a:pt x="4" y="21"/>
                    <a:pt x="2" y="17"/>
                    <a:pt x="3" y="12"/>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202"/>
            <p:cNvSpPr>
              <a:spLocks/>
            </p:cNvSpPr>
            <p:nvPr/>
          </p:nvSpPr>
          <p:spPr bwMode="auto">
            <a:xfrm>
              <a:off x="5961063" y="5848351"/>
              <a:ext cx="180975" cy="149225"/>
            </a:xfrm>
            <a:custGeom>
              <a:avLst/>
              <a:gdLst>
                <a:gd name="T0" fmla="*/ 67 w 69"/>
                <a:gd name="T1" fmla="*/ 0 h 57"/>
                <a:gd name="T2" fmla="*/ 60 w 69"/>
                <a:gd name="T3" fmla="*/ 19 h 57"/>
                <a:gd name="T4" fmla="*/ 43 w 69"/>
                <a:gd name="T5" fmla="*/ 34 h 57"/>
                <a:gd name="T6" fmla="*/ 1 w 69"/>
                <a:gd name="T7" fmla="*/ 36 h 57"/>
                <a:gd name="T8" fmla="*/ 1 w 69"/>
                <a:gd name="T9" fmla="*/ 37 h 57"/>
                <a:gd name="T10" fmla="*/ 68 w 69"/>
                <a:gd name="T11" fmla="*/ 1 h 57"/>
                <a:gd name="T12" fmla="*/ 67 w 69"/>
                <a:gd name="T13" fmla="*/ 0 h 57"/>
              </a:gdLst>
              <a:ahLst/>
              <a:cxnLst>
                <a:cxn ang="0">
                  <a:pos x="T0" y="T1"/>
                </a:cxn>
                <a:cxn ang="0">
                  <a:pos x="T2" y="T3"/>
                </a:cxn>
                <a:cxn ang="0">
                  <a:pos x="T4" y="T5"/>
                </a:cxn>
                <a:cxn ang="0">
                  <a:pos x="T6" y="T7"/>
                </a:cxn>
                <a:cxn ang="0">
                  <a:pos x="T8" y="T9"/>
                </a:cxn>
                <a:cxn ang="0">
                  <a:pos x="T10" y="T11"/>
                </a:cxn>
                <a:cxn ang="0">
                  <a:pos x="T12" y="T13"/>
                </a:cxn>
              </a:cxnLst>
              <a:rect l="0" t="0" r="r" b="b"/>
              <a:pathLst>
                <a:path w="69" h="57">
                  <a:moveTo>
                    <a:pt x="67" y="0"/>
                  </a:moveTo>
                  <a:cubicBezTo>
                    <a:pt x="65" y="7"/>
                    <a:pt x="64" y="13"/>
                    <a:pt x="60" y="19"/>
                  </a:cubicBezTo>
                  <a:cubicBezTo>
                    <a:pt x="56" y="25"/>
                    <a:pt x="49" y="30"/>
                    <a:pt x="43" y="34"/>
                  </a:cubicBezTo>
                  <a:cubicBezTo>
                    <a:pt x="30" y="42"/>
                    <a:pt x="16" y="41"/>
                    <a:pt x="1" y="36"/>
                  </a:cubicBezTo>
                  <a:cubicBezTo>
                    <a:pt x="1" y="36"/>
                    <a:pt x="0" y="37"/>
                    <a:pt x="1" y="37"/>
                  </a:cubicBezTo>
                  <a:cubicBezTo>
                    <a:pt x="26" y="57"/>
                    <a:pt x="69" y="31"/>
                    <a:pt x="68" y="1"/>
                  </a:cubicBezTo>
                  <a:cubicBezTo>
                    <a:pt x="68" y="0"/>
                    <a:pt x="67" y="0"/>
                    <a:pt x="67"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203"/>
            <p:cNvSpPr>
              <a:spLocks/>
            </p:cNvSpPr>
            <p:nvPr/>
          </p:nvSpPr>
          <p:spPr bwMode="auto">
            <a:xfrm>
              <a:off x="5969000" y="5924551"/>
              <a:ext cx="55563" cy="15875"/>
            </a:xfrm>
            <a:custGeom>
              <a:avLst/>
              <a:gdLst>
                <a:gd name="T0" fmla="*/ 21 w 21"/>
                <a:gd name="T1" fmla="*/ 1 h 6"/>
                <a:gd name="T2" fmla="*/ 11 w 21"/>
                <a:gd name="T3" fmla="*/ 2 h 6"/>
                <a:gd name="T4" fmla="*/ 1 w 21"/>
                <a:gd name="T5" fmla="*/ 0 h 6"/>
                <a:gd name="T6" fmla="*/ 1 w 21"/>
                <a:gd name="T7" fmla="*/ 1 h 6"/>
                <a:gd name="T8" fmla="*/ 21 w 21"/>
                <a:gd name="T9" fmla="*/ 2 h 6"/>
                <a:gd name="T10" fmla="*/ 21 w 21"/>
                <a:gd name="T11" fmla="*/ 1 h 6"/>
              </a:gdLst>
              <a:ahLst/>
              <a:cxnLst>
                <a:cxn ang="0">
                  <a:pos x="T0" y="T1"/>
                </a:cxn>
                <a:cxn ang="0">
                  <a:pos x="T2" y="T3"/>
                </a:cxn>
                <a:cxn ang="0">
                  <a:pos x="T4" y="T5"/>
                </a:cxn>
                <a:cxn ang="0">
                  <a:pos x="T6" y="T7"/>
                </a:cxn>
                <a:cxn ang="0">
                  <a:pos x="T8" y="T9"/>
                </a:cxn>
                <a:cxn ang="0">
                  <a:pos x="T10" y="T11"/>
                </a:cxn>
              </a:cxnLst>
              <a:rect l="0" t="0" r="r" b="b"/>
              <a:pathLst>
                <a:path w="21" h="6">
                  <a:moveTo>
                    <a:pt x="21" y="1"/>
                  </a:moveTo>
                  <a:cubicBezTo>
                    <a:pt x="18" y="1"/>
                    <a:pt x="15" y="2"/>
                    <a:pt x="11" y="2"/>
                  </a:cubicBezTo>
                  <a:cubicBezTo>
                    <a:pt x="8" y="2"/>
                    <a:pt x="5" y="1"/>
                    <a:pt x="1" y="0"/>
                  </a:cubicBezTo>
                  <a:cubicBezTo>
                    <a:pt x="1" y="0"/>
                    <a:pt x="0" y="1"/>
                    <a:pt x="1" y="1"/>
                  </a:cubicBezTo>
                  <a:cubicBezTo>
                    <a:pt x="7" y="4"/>
                    <a:pt x="15" y="6"/>
                    <a:pt x="21" y="2"/>
                  </a:cubicBezTo>
                  <a:cubicBezTo>
                    <a:pt x="21" y="2"/>
                    <a:pt x="21" y="2"/>
                    <a:pt x="21"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2" name="Group 21"/>
          <p:cNvGrpSpPr/>
          <p:nvPr/>
        </p:nvGrpSpPr>
        <p:grpSpPr>
          <a:xfrm>
            <a:off x="-103199" y="5219405"/>
            <a:ext cx="690562" cy="1147763"/>
            <a:chOff x="2130426" y="3314700"/>
            <a:chExt cx="690562" cy="1147763"/>
          </a:xfrm>
        </p:grpSpPr>
        <p:sp>
          <p:nvSpPr>
            <p:cNvPr id="23" name="Freeform 23"/>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rgbClr val="EFA7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24"/>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25"/>
            <p:cNvSpPr>
              <a:spLocks/>
            </p:cNvSpPr>
            <p:nvPr/>
          </p:nvSpPr>
          <p:spPr bwMode="auto">
            <a:xfrm>
              <a:off x="2208213" y="3398838"/>
              <a:ext cx="533400" cy="1063625"/>
            </a:xfrm>
            <a:custGeom>
              <a:avLst/>
              <a:gdLst>
                <a:gd name="T0" fmla="*/ 202 w 203"/>
                <a:gd name="T1" fmla="*/ 123 h 408"/>
                <a:gd name="T2" fmla="*/ 131 w 203"/>
                <a:gd name="T3" fmla="*/ 156 h 408"/>
                <a:gd name="T4" fmla="*/ 98 w 203"/>
                <a:gd name="T5" fmla="*/ 180 h 408"/>
                <a:gd name="T6" fmla="*/ 88 w 203"/>
                <a:gd name="T7" fmla="*/ 192 h 408"/>
                <a:gd name="T8" fmla="*/ 119 w 203"/>
                <a:gd name="T9" fmla="*/ 137 h 408"/>
                <a:gd name="T10" fmla="*/ 153 w 203"/>
                <a:gd name="T11" fmla="*/ 106 h 408"/>
                <a:gd name="T12" fmla="*/ 201 w 203"/>
                <a:gd name="T13" fmla="*/ 85 h 408"/>
                <a:gd name="T14" fmla="*/ 200 w 203"/>
                <a:gd name="T15" fmla="*/ 84 h 408"/>
                <a:gd name="T16" fmla="*/ 125 w 203"/>
                <a:gd name="T17" fmla="*/ 127 h 408"/>
                <a:gd name="T18" fmla="*/ 149 w 203"/>
                <a:gd name="T19" fmla="*/ 81 h 408"/>
                <a:gd name="T20" fmla="*/ 164 w 203"/>
                <a:gd name="T21" fmla="*/ 64 h 408"/>
                <a:gd name="T22" fmla="*/ 189 w 203"/>
                <a:gd name="T23" fmla="*/ 45 h 408"/>
                <a:gd name="T24" fmla="*/ 188 w 203"/>
                <a:gd name="T25" fmla="*/ 44 h 408"/>
                <a:gd name="T26" fmla="*/ 154 w 203"/>
                <a:gd name="T27" fmla="*/ 69 h 408"/>
                <a:gd name="T28" fmla="*/ 180 w 203"/>
                <a:gd name="T29" fmla="*/ 1 h 408"/>
                <a:gd name="T30" fmla="*/ 179 w 203"/>
                <a:gd name="T31" fmla="*/ 1 h 408"/>
                <a:gd name="T32" fmla="*/ 134 w 203"/>
                <a:gd name="T33" fmla="*/ 97 h 408"/>
                <a:gd name="T34" fmla="*/ 115 w 203"/>
                <a:gd name="T35" fmla="*/ 38 h 408"/>
                <a:gd name="T36" fmla="*/ 115 w 203"/>
                <a:gd name="T37" fmla="*/ 38 h 408"/>
                <a:gd name="T38" fmla="*/ 131 w 203"/>
                <a:gd name="T39" fmla="*/ 103 h 408"/>
                <a:gd name="T40" fmla="*/ 131 w 203"/>
                <a:gd name="T41" fmla="*/ 103 h 408"/>
                <a:gd name="T42" fmla="*/ 108 w 203"/>
                <a:gd name="T43" fmla="*/ 144 h 408"/>
                <a:gd name="T44" fmla="*/ 74 w 203"/>
                <a:gd name="T45" fmla="*/ 58 h 408"/>
                <a:gd name="T46" fmla="*/ 73 w 203"/>
                <a:gd name="T47" fmla="*/ 59 h 408"/>
                <a:gd name="T48" fmla="*/ 105 w 203"/>
                <a:gd name="T49" fmla="*/ 150 h 408"/>
                <a:gd name="T50" fmla="*/ 75 w 203"/>
                <a:gd name="T51" fmla="*/ 202 h 408"/>
                <a:gd name="T52" fmla="*/ 71 w 203"/>
                <a:gd name="T53" fmla="*/ 210 h 408"/>
                <a:gd name="T54" fmla="*/ 29 w 203"/>
                <a:gd name="T55" fmla="*/ 86 h 408"/>
                <a:gd name="T56" fmla="*/ 28 w 203"/>
                <a:gd name="T57" fmla="*/ 87 h 408"/>
                <a:gd name="T58" fmla="*/ 54 w 203"/>
                <a:gd name="T59" fmla="*/ 147 h 408"/>
                <a:gd name="T60" fmla="*/ 66 w 203"/>
                <a:gd name="T61" fmla="*/ 215 h 408"/>
                <a:gd name="T62" fmla="*/ 67 w 203"/>
                <a:gd name="T63" fmla="*/ 217 h 408"/>
                <a:gd name="T64" fmla="*/ 41 w 203"/>
                <a:gd name="T65" fmla="*/ 269 h 408"/>
                <a:gd name="T66" fmla="*/ 27 w 203"/>
                <a:gd name="T67" fmla="*/ 212 h 408"/>
                <a:gd name="T68" fmla="*/ 0 w 203"/>
                <a:gd name="T69" fmla="*/ 142 h 408"/>
                <a:gd name="T70" fmla="*/ 0 w 203"/>
                <a:gd name="T71" fmla="*/ 142 h 408"/>
                <a:gd name="T72" fmla="*/ 22 w 203"/>
                <a:gd name="T73" fmla="*/ 209 h 408"/>
                <a:gd name="T74" fmla="*/ 37 w 203"/>
                <a:gd name="T75" fmla="*/ 279 h 408"/>
                <a:gd name="T76" fmla="*/ 27 w 203"/>
                <a:gd name="T77" fmla="*/ 302 h 408"/>
                <a:gd name="T78" fmla="*/ 8 w 203"/>
                <a:gd name="T79" fmla="*/ 405 h 408"/>
                <a:gd name="T80" fmla="*/ 14 w 203"/>
                <a:gd name="T81" fmla="*/ 405 h 408"/>
                <a:gd name="T82" fmla="*/ 30 w 203"/>
                <a:gd name="T83" fmla="*/ 318 h 408"/>
                <a:gd name="T84" fmla="*/ 94 w 203"/>
                <a:gd name="T85" fmla="*/ 268 h 408"/>
                <a:gd name="T86" fmla="*/ 175 w 203"/>
                <a:gd name="T87" fmla="*/ 235 h 408"/>
                <a:gd name="T88" fmla="*/ 174 w 203"/>
                <a:gd name="T89" fmla="*/ 233 h 408"/>
                <a:gd name="T90" fmla="*/ 127 w 203"/>
                <a:gd name="T91" fmla="*/ 250 h 408"/>
                <a:gd name="T92" fmla="*/ 84 w 203"/>
                <a:gd name="T93" fmla="*/ 269 h 408"/>
                <a:gd name="T94" fmla="*/ 32 w 203"/>
                <a:gd name="T95" fmla="*/ 313 h 408"/>
                <a:gd name="T96" fmla="*/ 38 w 203"/>
                <a:gd name="T97" fmla="*/ 294 h 408"/>
                <a:gd name="T98" fmla="*/ 47 w 203"/>
                <a:gd name="T99" fmla="*/ 273 h 408"/>
                <a:gd name="T100" fmla="*/ 107 w 203"/>
                <a:gd name="T101" fmla="*/ 219 h 408"/>
                <a:gd name="T102" fmla="*/ 149 w 203"/>
                <a:gd name="T103" fmla="*/ 195 h 408"/>
                <a:gd name="T104" fmla="*/ 195 w 203"/>
                <a:gd name="T105" fmla="*/ 176 h 408"/>
                <a:gd name="T106" fmla="*/ 195 w 203"/>
                <a:gd name="T107" fmla="*/ 175 h 408"/>
                <a:gd name="T108" fmla="*/ 153 w 203"/>
                <a:gd name="T109" fmla="*/ 189 h 408"/>
                <a:gd name="T110" fmla="*/ 109 w 203"/>
                <a:gd name="T111" fmla="*/ 214 h 408"/>
                <a:gd name="T112" fmla="*/ 52 w 203"/>
                <a:gd name="T113" fmla="*/ 262 h 408"/>
                <a:gd name="T114" fmla="*/ 77 w 203"/>
                <a:gd name="T115" fmla="*/ 211 h 408"/>
                <a:gd name="T116" fmla="*/ 92 w 203"/>
                <a:gd name="T117" fmla="*/ 191 h 408"/>
                <a:gd name="T118" fmla="*/ 126 w 203"/>
                <a:gd name="T119" fmla="*/ 164 h 408"/>
                <a:gd name="T120" fmla="*/ 202 w 203"/>
                <a:gd name="T121" fmla="*/ 125 h 408"/>
                <a:gd name="T122" fmla="*/ 202 w 203"/>
                <a:gd name="T123" fmla="*/ 123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3" h="408">
                  <a:moveTo>
                    <a:pt x="202" y="123"/>
                  </a:moveTo>
                  <a:cubicBezTo>
                    <a:pt x="176" y="127"/>
                    <a:pt x="152" y="141"/>
                    <a:pt x="131" y="156"/>
                  </a:cubicBezTo>
                  <a:cubicBezTo>
                    <a:pt x="120" y="164"/>
                    <a:pt x="109" y="172"/>
                    <a:pt x="98" y="180"/>
                  </a:cubicBezTo>
                  <a:cubicBezTo>
                    <a:pt x="94" y="184"/>
                    <a:pt x="91" y="188"/>
                    <a:pt x="88" y="192"/>
                  </a:cubicBezTo>
                  <a:cubicBezTo>
                    <a:pt x="98" y="174"/>
                    <a:pt x="108" y="155"/>
                    <a:pt x="119" y="137"/>
                  </a:cubicBezTo>
                  <a:cubicBezTo>
                    <a:pt x="128" y="125"/>
                    <a:pt x="140" y="114"/>
                    <a:pt x="153" y="106"/>
                  </a:cubicBezTo>
                  <a:cubicBezTo>
                    <a:pt x="168" y="96"/>
                    <a:pt x="184" y="91"/>
                    <a:pt x="201" y="85"/>
                  </a:cubicBezTo>
                  <a:cubicBezTo>
                    <a:pt x="201" y="85"/>
                    <a:pt x="201" y="84"/>
                    <a:pt x="200" y="84"/>
                  </a:cubicBezTo>
                  <a:cubicBezTo>
                    <a:pt x="172" y="88"/>
                    <a:pt x="145" y="105"/>
                    <a:pt x="125" y="127"/>
                  </a:cubicBezTo>
                  <a:cubicBezTo>
                    <a:pt x="133" y="112"/>
                    <a:pt x="141" y="96"/>
                    <a:pt x="149" y="81"/>
                  </a:cubicBezTo>
                  <a:cubicBezTo>
                    <a:pt x="154" y="75"/>
                    <a:pt x="159" y="69"/>
                    <a:pt x="164" y="64"/>
                  </a:cubicBezTo>
                  <a:cubicBezTo>
                    <a:pt x="172" y="57"/>
                    <a:pt x="180" y="51"/>
                    <a:pt x="189" y="45"/>
                  </a:cubicBezTo>
                  <a:cubicBezTo>
                    <a:pt x="189" y="45"/>
                    <a:pt x="189" y="44"/>
                    <a:pt x="188" y="44"/>
                  </a:cubicBezTo>
                  <a:cubicBezTo>
                    <a:pt x="176" y="50"/>
                    <a:pt x="164" y="58"/>
                    <a:pt x="154" y="69"/>
                  </a:cubicBezTo>
                  <a:cubicBezTo>
                    <a:pt x="165" y="47"/>
                    <a:pt x="173" y="24"/>
                    <a:pt x="180" y="1"/>
                  </a:cubicBezTo>
                  <a:cubicBezTo>
                    <a:pt x="180" y="0"/>
                    <a:pt x="179" y="0"/>
                    <a:pt x="179" y="1"/>
                  </a:cubicBezTo>
                  <a:cubicBezTo>
                    <a:pt x="167" y="34"/>
                    <a:pt x="151" y="66"/>
                    <a:pt x="134" y="97"/>
                  </a:cubicBezTo>
                  <a:cubicBezTo>
                    <a:pt x="132" y="77"/>
                    <a:pt x="127" y="55"/>
                    <a:pt x="115" y="38"/>
                  </a:cubicBezTo>
                  <a:cubicBezTo>
                    <a:pt x="115" y="37"/>
                    <a:pt x="114" y="38"/>
                    <a:pt x="115" y="38"/>
                  </a:cubicBezTo>
                  <a:cubicBezTo>
                    <a:pt x="122" y="60"/>
                    <a:pt x="129" y="80"/>
                    <a:pt x="131" y="103"/>
                  </a:cubicBezTo>
                  <a:cubicBezTo>
                    <a:pt x="131" y="103"/>
                    <a:pt x="131" y="103"/>
                    <a:pt x="131" y="103"/>
                  </a:cubicBezTo>
                  <a:cubicBezTo>
                    <a:pt x="123" y="117"/>
                    <a:pt x="116" y="131"/>
                    <a:pt x="108" y="144"/>
                  </a:cubicBezTo>
                  <a:cubicBezTo>
                    <a:pt x="103" y="113"/>
                    <a:pt x="92" y="84"/>
                    <a:pt x="74" y="58"/>
                  </a:cubicBezTo>
                  <a:cubicBezTo>
                    <a:pt x="73" y="58"/>
                    <a:pt x="73" y="59"/>
                    <a:pt x="73" y="59"/>
                  </a:cubicBezTo>
                  <a:cubicBezTo>
                    <a:pt x="89" y="87"/>
                    <a:pt x="100" y="118"/>
                    <a:pt x="105" y="150"/>
                  </a:cubicBezTo>
                  <a:cubicBezTo>
                    <a:pt x="95" y="168"/>
                    <a:pt x="85" y="185"/>
                    <a:pt x="75" y="202"/>
                  </a:cubicBezTo>
                  <a:cubicBezTo>
                    <a:pt x="73" y="205"/>
                    <a:pt x="72" y="207"/>
                    <a:pt x="71" y="210"/>
                  </a:cubicBezTo>
                  <a:cubicBezTo>
                    <a:pt x="67" y="168"/>
                    <a:pt x="54" y="120"/>
                    <a:pt x="29" y="86"/>
                  </a:cubicBezTo>
                  <a:cubicBezTo>
                    <a:pt x="28" y="85"/>
                    <a:pt x="27" y="86"/>
                    <a:pt x="28" y="87"/>
                  </a:cubicBezTo>
                  <a:cubicBezTo>
                    <a:pt x="37" y="107"/>
                    <a:pt x="47" y="126"/>
                    <a:pt x="54" y="147"/>
                  </a:cubicBezTo>
                  <a:cubicBezTo>
                    <a:pt x="61" y="169"/>
                    <a:pt x="64" y="192"/>
                    <a:pt x="66" y="215"/>
                  </a:cubicBezTo>
                  <a:cubicBezTo>
                    <a:pt x="66" y="216"/>
                    <a:pt x="66" y="217"/>
                    <a:pt x="67" y="217"/>
                  </a:cubicBezTo>
                  <a:cubicBezTo>
                    <a:pt x="57" y="234"/>
                    <a:pt x="49" y="252"/>
                    <a:pt x="41" y="269"/>
                  </a:cubicBezTo>
                  <a:cubicBezTo>
                    <a:pt x="38" y="250"/>
                    <a:pt x="33" y="230"/>
                    <a:pt x="27" y="212"/>
                  </a:cubicBezTo>
                  <a:cubicBezTo>
                    <a:pt x="20" y="188"/>
                    <a:pt x="11" y="164"/>
                    <a:pt x="0" y="142"/>
                  </a:cubicBezTo>
                  <a:cubicBezTo>
                    <a:pt x="0" y="142"/>
                    <a:pt x="0" y="142"/>
                    <a:pt x="0" y="142"/>
                  </a:cubicBezTo>
                  <a:cubicBezTo>
                    <a:pt x="8" y="164"/>
                    <a:pt x="16" y="186"/>
                    <a:pt x="22" y="209"/>
                  </a:cubicBezTo>
                  <a:cubicBezTo>
                    <a:pt x="28" y="232"/>
                    <a:pt x="31" y="255"/>
                    <a:pt x="37" y="279"/>
                  </a:cubicBezTo>
                  <a:cubicBezTo>
                    <a:pt x="33" y="287"/>
                    <a:pt x="30" y="294"/>
                    <a:pt x="27" y="302"/>
                  </a:cubicBezTo>
                  <a:cubicBezTo>
                    <a:pt x="16" y="335"/>
                    <a:pt x="6" y="370"/>
                    <a:pt x="8" y="405"/>
                  </a:cubicBezTo>
                  <a:cubicBezTo>
                    <a:pt x="8" y="408"/>
                    <a:pt x="13" y="408"/>
                    <a:pt x="14" y="405"/>
                  </a:cubicBezTo>
                  <a:cubicBezTo>
                    <a:pt x="17" y="375"/>
                    <a:pt x="22" y="346"/>
                    <a:pt x="30" y="318"/>
                  </a:cubicBezTo>
                  <a:cubicBezTo>
                    <a:pt x="49" y="297"/>
                    <a:pt x="69" y="280"/>
                    <a:pt x="94" y="268"/>
                  </a:cubicBezTo>
                  <a:cubicBezTo>
                    <a:pt x="121" y="256"/>
                    <a:pt x="149" y="248"/>
                    <a:pt x="175" y="235"/>
                  </a:cubicBezTo>
                  <a:cubicBezTo>
                    <a:pt x="175" y="234"/>
                    <a:pt x="175" y="233"/>
                    <a:pt x="174" y="233"/>
                  </a:cubicBezTo>
                  <a:cubicBezTo>
                    <a:pt x="158" y="237"/>
                    <a:pt x="142" y="244"/>
                    <a:pt x="127" y="250"/>
                  </a:cubicBezTo>
                  <a:cubicBezTo>
                    <a:pt x="113" y="256"/>
                    <a:pt x="98" y="262"/>
                    <a:pt x="84" y="269"/>
                  </a:cubicBezTo>
                  <a:cubicBezTo>
                    <a:pt x="64" y="279"/>
                    <a:pt x="45" y="294"/>
                    <a:pt x="32" y="313"/>
                  </a:cubicBezTo>
                  <a:cubicBezTo>
                    <a:pt x="34" y="307"/>
                    <a:pt x="36" y="301"/>
                    <a:pt x="38" y="294"/>
                  </a:cubicBezTo>
                  <a:cubicBezTo>
                    <a:pt x="41" y="287"/>
                    <a:pt x="44" y="280"/>
                    <a:pt x="47" y="273"/>
                  </a:cubicBezTo>
                  <a:cubicBezTo>
                    <a:pt x="64" y="252"/>
                    <a:pt x="84" y="234"/>
                    <a:pt x="107" y="219"/>
                  </a:cubicBezTo>
                  <a:cubicBezTo>
                    <a:pt x="121" y="210"/>
                    <a:pt x="135" y="203"/>
                    <a:pt x="149" y="195"/>
                  </a:cubicBezTo>
                  <a:cubicBezTo>
                    <a:pt x="164" y="187"/>
                    <a:pt x="178" y="178"/>
                    <a:pt x="195" y="176"/>
                  </a:cubicBezTo>
                  <a:cubicBezTo>
                    <a:pt x="196" y="176"/>
                    <a:pt x="196" y="175"/>
                    <a:pt x="195" y="175"/>
                  </a:cubicBezTo>
                  <a:cubicBezTo>
                    <a:pt x="181" y="172"/>
                    <a:pt x="166" y="183"/>
                    <a:pt x="153" y="189"/>
                  </a:cubicBezTo>
                  <a:cubicBezTo>
                    <a:pt x="138" y="197"/>
                    <a:pt x="123" y="205"/>
                    <a:pt x="109" y="214"/>
                  </a:cubicBezTo>
                  <a:cubicBezTo>
                    <a:pt x="88" y="227"/>
                    <a:pt x="68" y="243"/>
                    <a:pt x="52" y="262"/>
                  </a:cubicBezTo>
                  <a:cubicBezTo>
                    <a:pt x="60" y="244"/>
                    <a:pt x="68" y="228"/>
                    <a:pt x="77" y="211"/>
                  </a:cubicBezTo>
                  <a:cubicBezTo>
                    <a:pt x="84" y="206"/>
                    <a:pt x="86" y="197"/>
                    <a:pt x="92" y="191"/>
                  </a:cubicBezTo>
                  <a:cubicBezTo>
                    <a:pt x="101" y="180"/>
                    <a:pt x="114" y="172"/>
                    <a:pt x="126" y="164"/>
                  </a:cubicBezTo>
                  <a:cubicBezTo>
                    <a:pt x="150" y="147"/>
                    <a:pt x="174" y="133"/>
                    <a:pt x="202" y="125"/>
                  </a:cubicBezTo>
                  <a:cubicBezTo>
                    <a:pt x="203" y="124"/>
                    <a:pt x="203" y="123"/>
                    <a:pt x="202" y="123"/>
                  </a:cubicBezTo>
                  <a:close/>
                </a:path>
              </a:pathLst>
            </a:custGeom>
            <a:solidFill>
              <a:schemeClr val="accent6">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62" name="Subtitle 2">
            <a:extLst>
              <a:ext uri="{FF2B5EF4-FFF2-40B4-BE49-F238E27FC236}">
                <a16:creationId xmlns:a16="http://schemas.microsoft.com/office/drawing/2014/main" id="{5F74380E-64C0-44E7-9F80-9F8A41ADFA0D}"/>
              </a:ext>
            </a:extLst>
          </p:cNvPr>
          <p:cNvSpPr txBox="1">
            <a:spLocks/>
          </p:cNvSpPr>
          <p:nvPr/>
        </p:nvSpPr>
        <p:spPr>
          <a:xfrm>
            <a:off x="159400" y="1421627"/>
            <a:ext cx="9960848" cy="800308"/>
          </a:xfrm>
          <a:prstGeom prst="rect">
            <a:avLst/>
          </a:prstGeom>
        </p:spPr>
        <p:txBody>
          <a:bodyPr vert="horz" lIns="68598" tIns="34299" rIns="68598" bIns="34299" rtlCol="0">
            <a:normAutofit fontScale="85000" lnSpcReduction="10000"/>
          </a:bodyPr>
          <a:lstStyle>
            <a:lvl1pPr marL="0" indent="0" algn="l" defTabSz="914400" rtl="0" eaLnBrk="1" latinLnBrk="0" hangingPunct="1">
              <a:lnSpc>
                <a:spcPct val="90000"/>
              </a:lnSpc>
              <a:spcBef>
                <a:spcPts val="0"/>
              </a:spcBef>
              <a:buSzPct val="100000"/>
              <a:buFont typeface="Arial" pitchFamily="34" charset="0"/>
              <a:buNone/>
              <a:defRPr sz="2400" kern="1200">
                <a:solidFill>
                  <a:schemeClr val="tx1">
                    <a:tint val="75000"/>
                  </a:schemeClr>
                </a:solidFill>
                <a:latin typeface="+mn-lt"/>
                <a:ea typeface="+mn-ea"/>
                <a:cs typeface="+mn-cs"/>
              </a:defRPr>
            </a:lvl1pPr>
            <a:lvl2pPr marL="457200" indent="0" algn="ctr" defTabSz="914400" rtl="0" eaLnBrk="1" latinLnBrk="0" hangingPunct="1">
              <a:lnSpc>
                <a:spcPct val="90000"/>
              </a:lnSpc>
              <a:spcBef>
                <a:spcPts val="600"/>
              </a:spcBef>
              <a:buSzPct val="100000"/>
              <a:buFont typeface="Consolas" pitchFamily="49" charset="0"/>
              <a:buNone/>
              <a:defRPr sz="2000" kern="1200">
                <a:solidFill>
                  <a:schemeClr val="tx1">
                    <a:tint val="75000"/>
                  </a:schemeClr>
                </a:solidFill>
                <a:latin typeface="+mn-lt"/>
                <a:ea typeface="+mn-ea"/>
                <a:cs typeface="+mn-cs"/>
              </a:defRPr>
            </a:lvl2pPr>
            <a:lvl3pPr marL="914400" indent="0" algn="ctr" defTabSz="914400" rtl="0" eaLnBrk="1" latinLnBrk="0" hangingPunct="1">
              <a:lnSpc>
                <a:spcPct val="90000"/>
              </a:lnSpc>
              <a:spcBef>
                <a:spcPts val="600"/>
              </a:spcBef>
              <a:buSzPct val="100000"/>
              <a:buFont typeface="Arial" pitchFamily="34" charset="0"/>
              <a:buNone/>
              <a:defRPr sz="1800" kern="1200">
                <a:solidFill>
                  <a:schemeClr val="tx1">
                    <a:tint val="75000"/>
                  </a:schemeClr>
                </a:solidFill>
                <a:latin typeface="+mn-lt"/>
                <a:ea typeface="+mn-ea"/>
                <a:cs typeface="+mn-cs"/>
              </a:defRPr>
            </a:lvl3pPr>
            <a:lvl4pPr marL="1371600" indent="0" algn="ctr" defTabSz="914400" rtl="0" eaLnBrk="1" latinLnBrk="0" hangingPunct="1">
              <a:lnSpc>
                <a:spcPct val="90000"/>
              </a:lnSpc>
              <a:spcBef>
                <a:spcPts val="600"/>
              </a:spcBef>
              <a:buSzPct val="100000"/>
              <a:buFont typeface="Consolas" pitchFamily="49" charset="0"/>
              <a:buNone/>
              <a:defRPr sz="1600" kern="1200">
                <a:solidFill>
                  <a:schemeClr val="tx1">
                    <a:tint val="75000"/>
                  </a:schemeClr>
                </a:solidFill>
                <a:latin typeface="+mn-lt"/>
                <a:ea typeface="+mn-ea"/>
                <a:cs typeface="+mn-cs"/>
              </a:defRPr>
            </a:lvl4pPr>
            <a:lvl5pPr marL="1828800" indent="0" algn="ctr" defTabSz="914400" rtl="0" eaLnBrk="1" latinLnBrk="0" hangingPunct="1">
              <a:lnSpc>
                <a:spcPct val="90000"/>
              </a:lnSpc>
              <a:spcBef>
                <a:spcPts val="600"/>
              </a:spcBef>
              <a:buSzPct val="100000"/>
              <a:buFont typeface="Arial" pitchFamily="34" charset="0"/>
              <a:buNone/>
              <a:defRPr sz="1600" kern="1200">
                <a:solidFill>
                  <a:schemeClr val="tx1">
                    <a:tint val="75000"/>
                  </a:schemeClr>
                </a:solidFill>
                <a:latin typeface="+mn-lt"/>
                <a:ea typeface="+mn-ea"/>
                <a:cs typeface="+mn-cs"/>
              </a:defRPr>
            </a:lvl5pPr>
            <a:lvl6pPr marL="2286000" indent="0" algn="ctr" defTabSz="914400" rtl="0" eaLnBrk="1" latinLnBrk="0" hangingPunct="1">
              <a:lnSpc>
                <a:spcPct val="90000"/>
              </a:lnSpc>
              <a:spcBef>
                <a:spcPts val="600"/>
              </a:spcBef>
              <a:buSzPct val="100000"/>
              <a:buFont typeface="Consolas" pitchFamily="49" charset="0"/>
              <a:buNone/>
              <a:defRPr sz="1600" kern="1200">
                <a:solidFill>
                  <a:schemeClr val="tx1">
                    <a:tint val="75000"/>
                  </a:schemeClr>
                </a:solidFill>
                <a:latin typeface="+mn-lt"/>
                <a:ea typeface="+mn-ea"/>
                <a:cs typeface="+mn-cs"/>
              </a:defRPr>
            </a:lvl6pPr>
            <a:lvl7pPr marL="2743200" indent="0" algn="ctr" defTabSz="914400" rtl="0" eaLnBrk="1" latinLnBrk="0" hangingPunct="1">
              <a:lnSpc>
                <a:spcPct val="90000"/>
              </a:lnSpc>
              <a:spcBef>
                <a:spcPts val="600"/>
              </a:spcBef>
              <a:buSzPct val="100000"/>
              <a:buFont typeface="Arial" pitchFamily="34" charset="0"/>
              <a:buNone/>
              <a:defRPr sz="1600" kern="1200">
                <a:solidFill>
                  <a:schemeClr val="tx1">
                    <a:tint val="75000"/>
                  </a:schemeClr>
                </a:solidFill>
                <a:latin typeface="+mn-lt"/>
                <a:ea typeface="+mn-ea"/>
                <a:cs typeface="+mn-cs"/>
              </a:defRPr>
            </a:lvl7pPr>
            <a:lvl8pPr marL="3200400" indent="0" algn="ctr" defTabSz="914400" rtl="0" eaLnBrk="1" latinLnBrk="0" hangingPunct="1">
              <a:lnSpc>
                <a:spcPct val="90000"/>
              </a:lnSpc>
              <a:spcBef>
                <a:spcPts val="600"/>
              </a:spcBef>
              <a:buSzPct val="100000"/>
              <a:buFont typeface="Consolas" pitchFamily="49" charset="0"/>
              <a:buNone/>
              <a:defRPr sz="1600" kern="1200">
                <a:solidFill>
                  <a:schemeClr val="tx1">
                    <a:tint val="75000"/>
                  </a:schemeClr>
                </a:solidFill>
                <a:latin typeface="+mn-lt"/>
                <a:ea typeface="+mn-ea"/>
                <a:cs typeface="+mn-cs"/>
              </a:defRPr>
            </a:lvl8pPr>
            <a:lvl9pPr marL="3657600" indent="0" algn="ctr" defTabSz="914400" rtl="0" eaLnBrk="1" latinLnBrk="0" hangingPunct="1">
              <a:lnSpc>
                <a:spcPct val="90000"/>
              </a:lnSpc>
              <a:spcBef>
                <a:spcPts val="600"/>
              </a:spcBef>
              <a:buSzPct val="100000"/>
              <a:buFont typeface="Arial" pitchFamily="34" charset="0"/>
              <a:buNone/>
              <a:defRPr sz="1600" kern="1200">
                <a:solidFill>
                  <a:schemeClr val="tx1">
                    <a:tint val="75000"/>
                  </a:schemeClr>
                </a:solidFill>
                <a:latin typeface="+mn-lt"/>
                <a:ea typeface="+mn-ea"/>
                <a:cs typeface="+mn-cs"/>
              </a:defRPr>
            </a:lvl9pPr>
          </a:lstStyle>
          <a:p>
            <a:pPr>
              <a:lnSpc>
                <a:spcPct val="120000"/>
              </a:lnSpc>
            </a:pPr>
            <a:r>
              <a:rPr lang="en-US" sz="2401">
                <a:solidFill>
                  <a:srgbClr val="FF0000"/>
                </a:solidFill>
              </a:rPr>
              <a:t>***Your testing rosters will indicate which students are to receive accommodations.  Before testing, if you are unclear of any accommodations, ask your TC.***</a:t>
            </a:r>
          </a:p>
        </p:txBody>
      </p:sp>
      <p:sp>
        <p:nvSpPr>
          <p:cNvPr id="64" name="Google Shape;994;p29">
            <a:extLst>
              <a:ext uri="{FF2B5EF4-FFF2-40B4-BE49-F238E27FC236}">
                <a16:creationId xmlns:a16="http://schemas.microsoft.com/office/drawing/2014/main" id="{033BA069-FA29-43A9-A999-19E832A6C363}"/>
              </a:ext>
            </a:extLst>
          </p:cNvPr>
          <p:cNvSpPr txBox="1">
            <a:spLocks/>
          </p:cNvSpPr>
          <p:nvPr/>
        </p:nvSpPr>
        <p:spPr>
          <a:xfrm>
            <a:off x="955649" y="2348712"/>
            <a:ext cx="11679909" cy="606425"/>
          </a:xfrm>
          <a:prstGeom prst="rect">
            <a:avLst/>
          </a:prstGeom>
        </p:spPr>
        <p:txBody>
          <a:bodyPr spcFirstLastPara="1" vert="horz" wrap="square" lIns="121900" tIns="121900" rIns="121900" bIns="121900" rtlCol="0" anchor="t" anchorCtr="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spcBef>
                <a:spcPts val="0"/>
              </a:spcBef>
              <a:spcAft>
                <a:spcPts val="2100"/>
              </a:spcAft>
              <a:buFont typeface="Arial" panose="020B0604020202020204" pitchFamily="34" charset="0"/>
              <a:buNone/>
            </a:pPr>
            <a:r>
              <a:rPr lang="en-US">
                <a:solidFill>
                  <a:schemeClr val="accent6"/>
                </a:solidFill>
              </a:rPr>
              <a:t>Mathematics, Science, and Social Studies</a:t>
            </a:r>
          </a:p>
        </p:txBody>
      </p:sp>
      <p:sp>
        <p:nvSpPr>
          <p:cNvPr id="65" name="Google Shape;999;p29">
            <a:extLst>
              <a:ext uri="{FF2B5EF4-FFF2-40B4-BE49-F238E27FC236}">
                <a16:creationId xmlns:a16="http://schemas.microsoft.com/office/drawing/2014/main" id="{53482B8F-33F9-4296-AC4B-65AC4ADB13BB}"/>
              </a:ext>
            </a:extLst>
          </p:cNvPr>
          <p:cNvSpPr txBox="1">
            <a:spLocks/>
          </p:cNvSpPr>
          <p:nvPr/>
        </p:nvSpPr>
        <p:spPr>
          <a:xfrm>
            <a:off x="960321" y="2915538"/>
            <a:ext cx="9803363" cy="925513"/>
          </a:xfrm>
          <a:prstGeom prst="rect">
            <a:avLst/>
          </a:prstGeom>
        </p:spPr>
        <p:txBody>
          <a:bodyPr spcFirstLastPara="1" vert="horz" wrap="square" lIns="121900" tIns="121900" rIns="121900" bIns="121900" rtlCol="0" anchor="t" anchorCtr="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Clr>
                <a:schemeClr val="accent6"/>
              </a:buClr>
              <a:buNone/>
            </a:pPr>
            <a:r>
              <a:rPr lang="en-US" sz="2400">
                <a:solidFill>
                  <a:schemeClr val="bg1"/>
                </a:solidFill>
              </a:rPr>
              <a:t>The entirety of mathematics, science, and social studies assessments may be read aloud to a student. </a:t>
            </a:r>
          </a:p>
          <a:p>
            <a:pPr marL="0" indent="0">
              <a:spcBef>
                <a:spcPts val="0"/>
              </a:spcBef>
              <a:spcAft>
                <a:spcPts val="2100"/>
              </a:spcAft>
              <a:buNone/>
            </a:pPr>
            <a:endParaRPr lang="en-US">
              <a:solidFill>
                <a:schemeClr val="bg1"/>
              </a:solidFill>
            </a:endParaRPr>
          </a:p>
        </p:txBody>
      </p:sp>
      <p:sp>
        <p:nvSpPr>
          <p:cNvPr id="66" name="Google Shape;996;p29">
            <a:extLst>
              <a:ext uri="{FF2B5EF4-FFF2-40B4-BE49-F238E27FC236}">
                <a16:creationId xmlns:a16="http://schemas.microsoft.com/office/drawing/2014/main" id="{F202F468-DBF6-4741-B04F-7E585FF4296F}"/>
              </a:ext>
            </a:extLst>
          </p:cNvPr>
          <p:cNvSpPr txBox="1">
            <a:spLocks/>
          </p:cNvSpPr>
          <p:nvPr/>
        </p:nvSpPr>
        <p:spPr>
          <a:xfrm>
            <a:off x="962179" y="3765773"/>
            <a:ext cx="6407150" cy="606425"/>
          </a:xfrm>
          <a:prstGeom prst="rect">
            <a:avLst/>
          </a:prstGeom>
        </p:spPr>
        <p:txBody>
          <a:bodyPr spcFirstLastPara="1" vert="horz" wrap="square" lIns="121900" tIns="121900" rIns="121900" bIns="121900" rtlCol="0" anchor="t" anchorCtr="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spcBef>
                <a:spcPts val="0"/>
              </a:spcBef>
              <a:spcAft>
                <a:spcPts val="2100"/>
              </a:spcAft>
              <a:buFont typeface="Arial" panose="020B0604020202020204" pitchFamily="34" charset="0"/>
              <a:buNone/>
            </a:pPr>
            <a:r>
              <a:rPr lang="en-US">
                <a:solidFill>
                  <a:schemeClr val="accent6"/>
                </a:solidFill>
              </a:rPr>
              <a:t>Reading</a:t>
            </a:r>
          </a:p>
          <a:p>
            <a:pPr marL="0" indent="0">
              <a:spcBef>
                <a:spcPts val="0"/>
              </a:spcBef>
              <a:spcAft>
                <a:spcPts val="2100"/>
              </a:spcAft>
              <a:buFont typeface="Arial" panose="020B0604020202020204" pitchFamily="34" charset="0"/>
              <a:buNone/>
            </a:pPr>
            <a:endParaRPr lang="en-US">
              <a:solidFill>
                <a:schemeClr val="accent4"/>
              </a:solidFill>
            </a:endParaRPr>
          </a:p>
        </p:txBody>
      </p:sp>
      <p:sp>
        <p:nvSpPr>
          <p:cNvPr id="67" name="Google Shape;995;p29">
            <a:extLst>
              <a:ext uri="{FF2B5EF4-FFF2-40B4-BE49-F238E27FC236}">
                <a16:creationId xmlns:a16="http://schemas.microsoft.com/office/drawing/2014/main" id="{B16CEC7E-5FFE-4089-BE0B-DE2AD052A1DC}"/>
              </a:ext>
            </a:extLst>
          </p:cNvPr>
          <p:cNvSpPr txBox="1">
            <a:spLocks/>
          </p:cNvSpPr>
          <p:nvPr/>
        </p:nvSpPr>
        <p:spPr>
          <a:xfrm>
            <a:off x="920124" y="4241841"/>
            <a:ext cx="9944040" cy="2121693"/>
          </a:xfrm>
          <a:prstGeom prst="rect">
            <a:avLst/>
          </a:prstGeom>
        </p:spPr>
        <p:txBody>
          <a:bodyPr spcFirstLastPara="1" vert="horz" wrap="square" lIns="121900" tIns="121900" rIns="121900" bIns="121900" rtlCol="0" anchor="t" anchorCtr="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Clr>
                <a:schemeClr val="bg1"/>
              </a:buClr>
            </a:pPr>
            <a:r>
              <a:rPr lang="en-US" sz="2400">
                <a:solidFill>
                  <a:schemeClr val="bg1"/>
                </a:solidFill>
              </a:rPr>
              <a:t>For reading assessments (including the reading section of English III and English IV), only the questions and answer choices may be read aloud. </a:t>
            </a:r>
          </a:p>
          <a:p>
            <a:pPr>
              <a:buClr>
                <a:schemeClr val="bg1"/>
              </a:buClr>
            </a:pPr>
            <a:r>
              <a:rPr lang="en-US" sz="2400" b="1" u="sng">
                <a:solidFill>
                  <a:schemeClr val="bg1"/>
                </a:solidFill>
              </a:rPr>
              <a:t>Reading selections may NEVER be read aloud to a student.</a:t>
            </a:r>
            <a:r>
              <a:rPr lang="en-US" sz="2400">
                <a:solidFill>
                  <a:schemeClr val="bg1"/>
                </a:solidFill>
              </a:rPr>
              <a:t> </a:t>
            </a:r>
            <a:endParaRPr lang="en-US" sz="2400">
              <a:solidFill>
                <a:schemeClr val="bg1"/>
              </a:solidFill>
              <a:ea typeface="Lato"/>
              <a:cs typeface="Lato"/>
            </a:endParaRPr>
          </a:p>
          <a:p>
            <a:pPr>
              <a:buClr>
                <a:schemeClr val="bg1"/>
              </a:buClr>
            </a:pPr>
            <a:endParaRPr lang="en-US" sz="2400">
              <a:solidFill>
                <a:schemeClr val="bg1"/>
              </a:solidFill>
            </a:endParaRPr>
          </a:p>
          <a:p>
            <a:pPr marL="0" indent="0">
              <a:spcBef>
                <a:spcPts val="0"/>
              </a:spcBef>
              <a:buFont typeface="Arial" panose="020B0604020202020204" pitchFamily="34" charset="0"/>
              <a:buNone/>
            </a:pPr>
            <a:endParaRPr lang="en-US">
              <a:solidFill>
                <a:schemeClr val="bg1"/>
              </a:solidFill>
            </a:endParaRPr>
          </a:p>
          <a:p>
            <a:pPr marL="0" indent="0">
              <a:spcBef>
                <a:spcPts val="2100"/>
              </a:spcBef>
              <a:spcAft>
                <a:spcPts val="2100"/>
              </a:spcAft>
              <a:buFont typeface="Arial" panose="020B0604020202020204" pitchFamily="34" charset="0"/>
              <a:buNone/>
            </a:pPr>
            <a:endParaRPr lang="en-US">
              <a:solidFill>
                <a:schemeClr val="bg1"/>
              </a:solidFill>
            </a:endParaRPr>
          </a:p>
        </p:txBody>
      </p:sp>
      <p:sp>
        <p:nvSpPr>
          <p:cNvPr id="2" name="TextBox 1">
            <a:extLst>
              <a:ext uri="{FF2B5EF4-FFF2-40B4-BE49-F238E27FC236}">
                <a16:creationId xmlns:a16="http://schemas.microsoft.com/office/drawing/2014/main" id="{5CB7F3F5-D3B2-4DED-893B-2F62DF778E67}"/>
              </a:ext>
            </a:extLst>
          </p:cNvPr>
          <p:cNvSpPr txBox="1"/>
          <p:nvPr/>
        </p:nvSpPr>
        <p:spPr>
          <a:xfrm>
            <a:off x="127502" y="651994"/>
            <a:ext cx="11262151" cy="646331"/>
          </a:xfrm>
          <a:prstGeom prst="rect">
            <a:avLst/>
          </a:prstGeom>
          <a:noFill/>
          <a:effectLst>
            <a:outerShdw blurRad="139700" dist="165100" dir="5400000" algn="t" rotWithShape="0">
              <a:prstClr val="black">
                <a:alpha val="28000"/>
              </a:prstClr>
            </a:outerShdw>
          </a:effectLst>
        </p:spPr>
        <p:txBody>
          <a:bodyPr wrap="square" lIns="91440" tIns="45720" rIns="91440" bIns="45720" rtlCol="0" anchor="t">
            <a:spAutoFit/>
          </a:bodyPr>
          <a:lstStyle/>
          <a:p>
            <a:r>
              <a:rPr lang="en-US" sz="3600">
                <a:solidFill>
                  <a:schemeClr val="accent6"/>
                </a:solidFill>
                <a:latin typeface="Abadi"/>
              </a:rPr>
              <a:t>ACP Accommodations </a:t>
            </a:r>
            <a:r>
              <a:rPr lang="en-US" sz="3600">
                <a:solidFill>
                  <a:schemeClr val="bg1"/>
                </a:solidFill>
                <a:latin typeface="Abadi"/>
              </a:rPr>
              <a:t>Oral Administration Guidelines</a:t>
            </a:r>
            <a:endParaRPr lang="en-US">
              <a:solidFill>
                <a:schemeClr val="bg1"/>
              </a:solidFill>
              <a:ea typeface="Lato"/>
              <a:cs typeface="Lato"/>
            </a:endParaRPr>
          </a:p>
        </p:txBody>
      </p:sp>
    </p:spTree>
    <p:extLst>
      <p:ext uri="{BB962C8B-B14F-4D97-AF65-F5344CB8AC3E}">
        <p14:creationId xmlns:p14="http://schemas.microsoft.com/office/powerpoint/2010/main" val="2458949581"/>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 name="Group 25"/>
          <p:cNvGrpSpPr/>
          <p:nvPr/>
        </p:nvGrpSpPr>
        <p:grpSpPr>
          <a:xfrm rot="15541647">
            <a:off x="446802" y="6086680"/>
            <a:ext cx="826294" cy="1039813"/>
            <a:chOff x="2171701" y="1085850"/>
            <a:chExt cx="826294" cy="1039813"/>
          </a:xfrm>
        </p:grpSpPr>
        <p:sp>
          <p:nvSpPr>
            <p:cNvPr id="27" name="Freeform 29"/>
            <p:cNvSpPr>
              <a:spLocks/>
            </p:cNvSpPr>
            <p:nvPr/>
          </p:nvSpPr>
          <p:spPr bwMode="auto">
            <a:xfrm>
              <a:off x="2171701" y="1203325"/>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30"/>
            <p:cNvSpPr>
              <a:spLocks/>
            </p:cNvSpPr>
            <p:nvPr/>
          </p:nvSpPr>
          <p:spPr bwMode="auto">
            <a:xfrm>
              <a:off x="2186782" y="1181894"/>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29" name="Freeform 31"/>
            <p:cNvSpPr>
              <a:spLocks/>
            </p:cNvSpPr>
            <p:nvPr/>
          </p:nvSpPr>
          <p:spPr bwMode="auto">
            <a:xfrm>
              <a:off x="2228851" y="1085850"/>
              <a:ext cx="677863" cy="996950"/>
            </a:xfrm>
            <a:custGeom>
              <a:avLst/>
              <a:gdLst>
                <a:gd name="T0" fmla="*/ 86 w 259"/>
                <a:gd name="T1" fmla="*/ 77 h 382"/>
                <a:gd name="T2" fmla="*/ 58 w 259"/>
                <a:gd name="T3" fmla="*/ 116 h 382"/>
                <a:gd name="T4" fmla="*/ 0 w 259"/>
                <a:gd name="T5" fmla="*/ 187 h 382"/>
                <a:gd name="T6" fmla="*/ 55 w 259"/>
                <a:gd name="T7" fmla="*/ 125 h 382"/>
                <a:gd name="T8" fmla="*/ 36 w 259"/>
                <a:gd name="T9" fmla="*/ 260 h 382"/>
                <a:gd name="T10" fmla="*/ 48 w 259"/>
                <a:gd name="T11" fmla="*/ 162 h 382"/>
                <a:gd name="T12" fmla="*/ 88 w 259"/>
                <a:gd name="T13" fmla="*/ 83 h 382"/>
                <a:gd name="T14" fmla="*/ 102 w 259"/>
                <a:gd name="T15" fmla="*/ 115 h 382"/>
                <a:gd name="T16" fmla="*/ 74 w 259"/>
                <a:gd name="T17" fmla="*/ 200 h 382"/>
                <a:gd name="T18" fmla="*/ 45 w 259"/>
                <a:gd name="T19" fmla="*/ 236 h 382"/>
                <a:gd name="T20" fmla="*/ 73 w 259"/>
                <a:gd name="T21" fmla="*/ 207 h 382"/>
                <a:gd name="T22" fmla="*/ 85 w 259"/>
                <a:gd name="T23" fmla="*/ 306 h 382"/>
                <a:gd name="T24" fmla="*/ 108 w 259"/>
                <a:gd name="T25" fmla="*/ 127 h 382"/>
                <a:gd name="T26" fmla="*/ 120 w 259"/>
                <a:gd name="T27" fmla="*/ 150 h 382"/>
                <a:gd name="T28" fmla="*/ 132 w 259"/>
                <a:gd name="T29" fmla="*/ 323 h 382"/>
                <a:gd name="T30" fmla="*/ 150 w 259"/>
                <a:gd name="T31" fmla="*/ 199 h 382"/>
                <a:gd name="T32" fmla="*/ 154 w 259"/>
                <a:gd name="T33" fmla="*/ 207 h 382"/>
                <a:gd name="T34" fmla="*/ 162 w 259"/>
                <a:gd name="T35" fmla="*/ 232 h 382"/>
                <a:gd name="T36" fmla="*/ 173 w 259"/>
                <a:gd name="T37" fmla="*/ 346 h 382"/>
                <a:gd name="T38" fmla="*/ 152 w 259"/>
                <a:gd name="T39" fmla="*/ 291 h 382"/>
                <a:gd name="T40" fmla="*/ 176 w 259"/>
                <a:gd name="T41" fmla="*/ 261 h 382"/>
                <a:gd name="T42" fmla="*/ 192 w 259"/>
                <a:gd name="T43" fmla="*/ 303 h 382"/>
                <a:gd name="T44" fmla="*/ 243 w 259"/>
                <a:gd name="T45" fmla="*/ 382 h 382"/>
                <a:gd name="T46" fmla="*/ 181 w 259"/>
                <a:gd name="T47" fmla="*/ 265 h 382"/>
                <a:gd name="T48" fmla="*/ 247 w 259"/>
                <a:gd name="T49" fmla="*/ 325 h 382"/>
                <a:gd name="T50" fmla="*/ 179 w 259"/>
                <a:gd name="T51" fmla="*/ 259 h 382"/>
                <a:gd name="T52" fmla="*/ 209 w 259"/>
                <a:gd name="T53" fmla="*/ 234 h 382"/>
                <a:gd name="T54" fmla="*/ 253 w 259"/>
                <a:gd name="T55" fmla="*/ 280 h 382"/>
                <a:gd name="T56" fmla="*/ 154 w 259"/>
                <a:gd name="T57" fmla="*/ 197 h 382"/>
                <a:gd name="T58" fmla="*/ 158 w 259"/>
                <a:gd name="T59" fmla="*/ 149 h 382"/>
                <a:gd name="T60" fmla="*/ 256 w 259"/>
                <a:gd name="T61" fmla="*/ 242 h 382"/>
                <a:gd name="T62" fmla="*/ 200 w 259"/>
                <a:gd name="T63" fmla="*/ 171 h 382"/>
                <a:gd name="T64" fmla="*/ 119 w 259"/>
                <a:gd name="T65" fmla="*/ 129 h 382"/>
                <a:gd name="T66" fmla="*/ 109 w 259"/>
                <a:gd name="T67" fmla="*/ 109 h 382"/>
                <a:gd name="T68" fmla="*/ 180 w 259"/>
                <a:gd name="T69" fmla="*/ 114 h 382"/>
                <a:gd name="T70" fmla="*/ 257 w 259"/>
                <a:gd name="T71" fmla="*/ 175 h 382"/>
                <a:gd name="T72" fmla="*/ 186 w 259"/>
                <a:gd name="T73" fmla="*/ 111 h 382"/>
                <a:gd name="T74" fmla="*/ 246 w 259"/>
                <a:gd name="T75" fmla="*/ 113 h 382"/>
                <a:gd name="T76" fmla="*/ 121 w 259"/>
                <a:gd name="T77" fmla="*/ 80 h 382"/>
                <a:gd name="T78" fmla="*/ 242 w 259"/>
                <a:gd name="T79" fmla="*/ 92 h 382"/>
                <a:gd name="T80" fmla="*/ 173 w 259"/>
                <a:gd name="T81" fmla="*/ 75 h 382"/>
                <a:gd name="T82" fmla="*/ 95 w 259"/>
                <a:gd name="T83" fmla="*/ 76 h 382"/>
                <a:gd name="T84" fmla="*/ 58 w 259"/>
                <a:gd name="T85" fmla="*/ 8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9" h="382">
                  <a:moveTo>
                    <a:pt x="58" y="8"/>
                  </a:moveTo>
                  <a:cubicBezTo>
                    <a:pt x="66" y="31"/>
                    <a:pt x="76" y="54"/>
                    <a:pt x="86" y="77"/>
                  </a:cubicBezTo>
                  <a:cubicBezTo>
                    <a:pt x="86" y="77"/>
                    <a:pt x="85" y="77"/>
                    <a:pt x="85" y="77"/>
                  </a:cubicBezTo>
                  <a:cubicBezTo>
                    <a:pt x="73" y="86"/>
                    <a:pt x="65" y="101"/>
                    <a:pt x="58" y="116"/>
                  </a:cubicBezTo>
                  <a:cubicBezTo>
                    <a:pt x="58" y="116"/>
                    <a:pt x="57" y="116"/>
                    <a:pt x="57" y="116"/>
                  </a:cubicBezTo>
                  <a:cubicBezTo>
                    <a:pt x="31" y="132"/>
                    <a:pt x="9" y="157"/>
                    <a:pt x="0" y="187"/>
                  </a:cubicBezTo>
                  <a:cubicBezTo>
                    <a:pt x="0" y="187"/>
                    <a:pt x="0" y="187"/>
                    <a:pt x="0" y="187"/>
                  </a:cubicBezTo>
                  <a:cubicBezTo>
                    <a:pt x="13" y="160"/>
                    <a:pt x="30" y="140"/>
                    <a:pt x="55" y="125"/>
                  </a:cubicBezTo>
                  <a:cubicBezTo>
                    <a:pt x="50" y="138"/>
                    <a:pt x="46" y="151"/>
                    <a:pt x="42" y="163"/>
                  </a:cubicBezTo>
                  <a:cubicBezTo>
                    <a:pt x="32" y="196"/>
                    <a:pt x="28" y="227"/>
                    <a:pt x="36" y="260"/>
                  </a:cubicBezTo>
                  <a:cubicBezTo>
                    <a:pt x="36" y="261"/>
                    <a:pt x="38" y="261"/>
                    <a:pt x="38" y="260"/>
                  </a:cubicBezTo>
                  <a:cubicBezTo>
                    <a:pt x="30" y="227"/>
                    <a:pt x="37" y="194"/>
                    <a:pt x="48" y="162"/>
                  </a:cubicBezTo>
                  <a:cubicBezTo>
                    <a:pt x="53" y="148"/>
                    <a:pt x="58" y="134"/>
                    <a:pt x="65" y="120"/>
                  </a:cubicBezTo>
                  <a:cubicBezTo>
                    <a:pt x="71" y="107"/>
                    <a:pt x="81" y="95"/>
                    <a:pt x="88" y="83"/>
                  </a:cubicBezTo>
                  <a:cubicBezTo>
                    <a:pt x="88" y="83"/>
                    <a:pt x="88" y="83"/>
                    <a:pt x="88" y="83"/>
                  </a:cubicBezTo>
                  <a:cubicBezTo>
                    <a:pt x="93" y="94"/>
                    <a:pt x="98" y="104"/>
                    <a:pt x="102" y="115"/>
                  </a:cubicBezTo>
                  <a:cubicBezTo>
                    <a:pt x="103" y="117"/>
                    <a:pt x="104" y="119"/>
                    <a:pt x="105" y="120"/>
                  </a:cubicBezTo>
                  <a:cubicBezTo>
                    <a:pt x="85" y="142"/>
                    <a:pt x="78" y="172"/>
                    <a:pt x="74" y="200"/>
                  </a:cubicBezTo>
                  <a:cubicBezTo>
                    <a:pt x="68" y="206"/>
                    <a:pt x="63" y="211"/>
                    <a:pt x="57" y="218"/>
                  </a:cubicBezTo>
                  <a:cubicBezTo>
                    <a:pt x="53" y="224"/>
                    <a:pt x="49" y="230"/>
                    <a:pt x="45" y="236"/>
                  </a:cubicBezTo>
                  <a:cubicBezTo>
                    <a:pt x="45" y="237"/>
                    <a:pt x="46" y="237"/>
                    <a:pt x="46" y="237"/>
                  </a:cubicBezTo>
                  <a:cubicBezTo>
                    <a:pt x="54" y="226"/>
                    <a:pt x="63" y="216"/>
                    <a:pt x="73" y="207"/>
                  </a:cubicBezTo>
                  <a:cubicBezTo>
                    <a:pt x="70" y="240"/>
                    <a:pt x="74" y="274"/>
                    <a:pt x="84" y="306"/>
                  </a:cubicBezTo>
                  <a:cubicBezTo>
                    <a:pt x="84" y="307"/>
                    <a:pt x="85" y="307"/>
                    <a:pt x="85" y="306"/>
                  </a:cubicBezTo>
                  <a:cubicBezTo>
                    <a:pt x="77" y="275"/>
                    <a:pt x="74" y="242"/>
                    <a:pt x="78" y="210"/>
                  </a:cubicBezTo>
                  <a:cubicBezTo>
                    <a:pt x="81" y="181"/>
                    <a:pt x="89" y="150"/>
                    <a:pt x="108" y="127"/>
                  </a:cubicBezTo>
                  <a:cubicBezTo>
                    <a:pt x="112" y="135"/>
                    <a:pt x="116" y="142"/>
                    <a:pt x="120" y="149"/>
                  </a:cubicBezTo>
                  <a:cubicBezTo>
                    <a:pt x="120" y="150"/>
                    <a:pt x="120" y="150"/>
                    <a:pt x="120" y="150"/>
                  </a:cubicBezTo>
                  <a:cubicBezTo>
                    <a:pt x="83" y="199"/>
                    <a:pt x="101" y="276"/>
                    <a:pt x="130" y="324"/>
                  </a:cubicBezTo>
                  <a:cubicBezTo>
                    <a:pt x="131" y="326"/>
                    <a:pt x="133" y="325"/>
                    <a:pt x="132" y="323"/>
                  </a:cubicBezTo>
                  <a:cubicBezTo>
                    <a:pt x="103" y="276"/>
                    <a:pt x="90" y="204"/>
                    <a:pt x="124" y="156"/>
                  </a:cubicBezTo>
                  <a:cubicBezTo>
                    <a:pt x="133" y="170"/>
                    <a:pt x="142" y="184"/>
                    <a:pt x="150" y="199"/>
                  </a:cubicBezTo>
                  <a:cubicBezTo>
                    <a:pt x="150" y="200"/>
                    <a:pt x="150" y="200"/>
                    <a:pt x="150" y="200"/>
                  </a:cubicBezTo>
                  <a:cubicBezTo>
                    <a:pt x="151" y="202"/>
                    <a:pt x="153" y="204"/>
                    <a:pt x="154" y="207"/>
                  </a:cubicBezTo>
                  <a:cubicBezTo>
                    <a:pt x="157" y="214"/>
                    <a:pt x="161" y="222"/>
                    <a:pt x="164" y="230"/>
                  </a:cubicBezTo>
                  <a:cubicBezTo>
                    <a:pt x="163" y="230"/>
                    <a:pt x="162" y="231"/>
                    <a:pt x="162" y="232"/>
                  </a:cubicBezTo>
                  <a:cubicBezTo>
                    <a:pt x="153" y="251"/>
                    <a:pt x="146" y="272"/>
                    <a:pt x="148" y="293"/>
                  </a:cubicBezTo>
                  <a:cubicBezTo>
                    <a:pt x="150" y="314"/>
                    <a:pt x="164" y="328"/>
                    <a:pt x="173" y="346"/>
                  </a:cubicBezTo>
                  <a:cubicBezTo>
                    <a:pt x="173" y="346"/>
                    <a:pt x="173" y="346"/>
                    <a:pt x="173" y="346"/>
                  </a:cubicBezTo>
                  <a:cubicBezTo>
                    <a:pt x="165" y="327"/>
                    <a:pt x="153" y="312"/>
                    <a:pt x="152" y="291"/>
                  </a:cubicBezTo>
                  <a:cubicBezTo>
                    <a:pt x="151" y="271"/>
                    <a:pt x="158" y="253"/>
                    <a:pt x="166" y="235"/>
                  </a:cubicBezTo>
                  <a:cubicBezTo>
                    <a:pt x="169" y="244"/>
                    <a:pt x="173" y="252"/>
                    <a:pt x="176" y="261"/>
                  </a:cubicBezTo>
                  <a:cubicBezTo>
                    <a:pt x="176" y="262"/>
                    <a:pt x="176" y="262"/>
                    <a:pt x="177" y="262"/>
                  </a:cubicBezTo>
                  <a:cubicBezTo>
                    <a:pt x="182" y="276"/>
                    <a:pt x="187" y="289"/>
                    <a:pt x="192" y="303"/>
                  </a:cubicBezTo>
                  <a:cubicBezTo>
                    <a:pt x="204" y="331"/>
                    <a:pt x="218" y="363"/>
                    <a:pt x="243" y="382"/>
                  </a:cubicBezTo>
                  <a:cubicBezTo>
                    <a:pt x="243" y="382"/>
                    <a:pt x="243" y="382"/>
                    <a:pt x="243" y="382"/>
                  </a:cubicBezTo>
                  <a:cubicBezTo>
                    <a:pt x="217" y="360"/>
                    <a:pt x="204" y="323"/>
                    <a:pt x="192" y="293"/>
                  </a:cubicBezTo>
                  <a:cubicBezTo>
                    <a:pt x="188" y="284"/>
                    <a:pt x="185" y="274"/>
                    <a:pt x="181" y="265"/>
                  </a:cubicBezTo>
                  <a:cubicBezTo>
                    <a:pt x="207" y="281"/>
                    <a:pt x="228" y="301"/>
                    <a:pt x="246" y="325"/>
                  </a:cubicBezTo>
                  <a:cubicBezTo>
                    <a:pt x="246" y="326"/>
                    <a:pt x="247" y="325"/>
                    <a:pt x="247" y="325"/>
                  </a:cubicBezTo>
                  <a:cubicBezTo>
                    <a:pt x="230" y="297"/>
                    <a:pt x="207" y="275"/>
                    <a:pt x="179" y="259"/>
                  </a:cubicBezTo>
                  <a:cubicBezTo>
                    <a:pt x="179" y="259"/>
                    <a:pt x="179" y="259"/>
                    <a:pt x="179" y="259"/>
                  </a:cubicBezTo>
                  <a:cubicBezTo>
                    <a:pt x="172" y="240"/>
                    <a:pt x="165" y="221"/>
                    <a:pt x="157" y="202"/>
                  </a:cubicBezTo>
                  <a:cubicBezTo>
                    <a:pt x="176" y="207"/>
                    <a:pt x="194" y="222"/>
                    <a:pt x="209" y="234"/>
                  </a:cubicBezTo>
                  <a:cubicBezTo>
                    <a:pt x="226" y="247"/>
                    <a:pt x="241" y="262"/>
                    <a:pt x="253" y="281"/>
                  </a:cubicBezTo>
                  <a:cubicBezTo>
                    <a:pt x="253" y="281"/>
                    <a:pt x="253" y="281"/>
                    <a:pt x="253" y="280"/>
                  </a:cubicBezTo>
                  <a:cubicBezTo>
                    <a:pt x="243" y="259"/>
                    <a:pt x="227" y="244"/>
                    <a:pt x="209" y="229"/>
                  </a:cubicBezTo>
                  <a:cubicBezTo>
                    <a:pt x="193" y="216"/>
                    <a:pt x="175" y="200"/>
                    <a:pt x="154" y="197"/>
                  </a:cubicBezTo>
                  <a:cubicBezTo>
                    <a:pt x="145" y="176"/>
                    <a:pt x="133" y="156"/>
                    <a:pt x="122" y="136"/>
                  </a:cubicBezTo>
                  <a:cubicBezTo>
                    <a:pt x="133" y="141"/>
                    <a:pt x="146" y="144"/>
                    <a:pt x="158" y="149"/>
                  </a:cubicBezTo>
                  <a:cubicBezTo>
                    <a:pt x="171" y="155"/>
                    <a:pt x="184" y="162"/>
                    <a:pt x="195" y="171"/>
                  </a:cubicBezTo>
                  <a:cubicBezTo>
                    <a:pt x="221" y="190"/>
                    <a:pt x="238" y="215"/>
                    <a:pt x="256" y="242"/>
                  </a:cubicBezTo>
                  <a:cubicBezTo>
                    <a:pt x="256" y="242"/>
                    <a:pt x="257" y="242"/>
                    <a:pt x="257" y="242"/>
                  </a:cubicBezTo>
                  <a:cubicBezTo>
                    <a:pt x="245" y="214"/>
                    <a:pt x="223" y="189"/>
                    <a:pt x="200" y="171"/>
                  </a:cubicBezTo>
                  <a:cubicBezTo>
                    <a:pt x="187" y="161"/>
                    <a:pt x="174" y="152"/>
                    <a:pt x="160" y="145"/>
                  </a:cubicBezTo>
                  <a:cubicBezTo>
                    <a:pt x="148" y="138"/>
                    <a:pt x="133" y="130"/>
                    <a:pt x="119" y="129"/>
                  </a:cubicBezTo>
                  <a:cubicBezTo>
                    <a:pt x="118" y="129"/>
                    <a:pt x="118" y="129"/>
                    <a:pt x="118" y="129"/>
                  </a:cubicBezTo>
                  <a:cubicBezTo>
                    <a:pt x="115" y="123"/>
                    <a:pt x="112" y="116"/>
                    <a:pt x="109" y="109"/>
                  </a:cubicBezTo>
                  <a:cubicBezTo>
                    <a:pt x="105" y="101"/>
                    <a:pt x="102" y="92"/>
                    <a:pt x="98" y="84"/>
                  </a:cubicBezTo>
                  <a:cubicBezTo>
                    <a:pt x="128" y="87"/>
                    <a:pt x="155" y="98"/>
                    <a:pt x="180" y="114"/>
                  </a:cubicBezTo>
                  <a:cubicBezTo>
                    <a:pt x="193" y="121"/>
                    <a:pt x="205" y="130"/>
                    <a:pt x="217" y="138"/>
                  </a:cubicBezTo>
                  <a:cubicBezTo>
                    <a:pt x="232" y="148"/>
                    <a:pt x="248" y="159"/>
                    <a:pt x="257" y="175"/>
                  </a:cubicBezTo>
                  <a:cubicBezTo>
                    <a:pt x="258" y="175"/>
                    <a:pt x="259" y="175"/>
                    <a:pt x="259" y="174"/>
                  </a:cubicBezTo>
                  <a:cubicBezTo>
                    <a:pt x="244" y="147"/>
                    <a:pt x="212" y="127"/>
                    <a:pt x="186" y="111"/>
                  </a:cubicBezTo>
                  <a:cubicBezTo>
                    <a:pt x="206" y="104"/>
                    <a:pt x="226" y="107"/>
                    <a:pt x="246" y="114"/>
                  </a:cubicBezTo>
                  <a:cubicBezTo>
                    <a:pt x="246" y="114"/>
                    <a:pt x="247" y="113"/>
                    <a:pt x="246" y="113"/>
                  </a:cubicBezTo>
                  <a:cubicBezTo>
                    <a:pt x="226" y="101"/>
                    <a:pt x="202" y="102"/>
                    <a:pt x="181" y="108"/>
                  </a:cubicBezTo>
                  <a:cubicBezTo>
                    <a:pt x="162" y="96"/>
                    <a:pt x="142" y="86"/>
                    <a:pt x="121" y="80"/>
                  </a:cubicBezTo>
                  <a:cubicBezTo>
                    <a:pt x="138" y="79"/>
                    <a:pt x="154" y="78"/>
                    <a:pt x="171" y="78"/>
                  </a:cubicBezTo>
                  <a:cubicBezTo>
                    <a:pt x="196" y="79"/>
                    <a:pt x="218" y="87"/>
                    <a:pt x="242" y="92"/>
                  </a:cubicBezTo>
                  <a:cubicBezTo>
                    <a:pt x="243" y="92"/>
                    <a:pt x="243" y="92"/>
                    <a:pt x="243" y="92"/>
                  </a:cubicBezTo>
                  <a:cubicBezTo>
                    <a:pt x="223" y="80"/>
                    <a:pt x="196" y="77"/>
                    <a:pt x="173" y="75"/>
                  </a:cubicBezTo>
                  <a:cubicBezTo>
                    <a:pt x="150" y="74"/>
                    <a:pt x="127" y="74"/>
                    <a:pt x="104" y="77"/>
                  </a:cubicBezTo>
                  <a:cubicBezTo>
                    <a:pt x="101" y="76"/>
                    <a:pt x="98" y="76"/>
                    <a:pt x="95" y="76"/>
                  </a:cubicBezTo>
                  <a:cubicBezTo>
                    <a:pt x="86" y="52"/>
                    <a:pt x="76" y="28"/>
                    <a:pt x="65" y="5"/>
                  </a:cubicBezTo>
                  <a:cubicBezTo>
                    <a:pt x="63" y="0"/>
                    <a:pt x="56" y="4"/>
                    <a:pt x="58" y="8"/>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0" name="Group 29"/>
          <p:cNvGrpSpPr/>
          <p:nvPr/>
        </p:nvGrpSpPr>
        <p:grpSpPr>
          <a:xfrm>
            <a:off x="-232581" y="6094753"/>
            <a:ext cx="1074738" cy="942975"/>
            <a:chOff x="8523287" y="4378326"/>
            <a:chExt cx="1074738" cy="942975"/>
          </a:xfrm>
        </p:grpSpPr>
        <p:grpSp>
          <p:nvGrpSpPr>
            <p:cNvPr id="31" name="Group 30"/>
            <p:cNvGrpSpPr/>
            <p:nvPr/>
          </p:nvGrpSpPr>
          <p:grpSpPr>
            <a:xfrm>
              <a:off x="8523287" y="4378326"/>
              <a:ext cx="1074738" cy="942975"/>
              <a:chOff x="8523287" y="4378326"/>
              <a:chExt cx="1074738" cy="942975"/>
            </a:xfrm>
          </p:grpSpPr>
          <p:sp>
            <p:nvSpPr>
              <p:cNvPr id="60" name="Freeform 85"/>
              <p:cNvSpPr>
                <a:spLocks/>
              </p:cNvSpPr>
              <p:nvPr/>
            </p:nvSpPr>
            <p:spPr bwMode="auto">
              <a:xfrm>
                <a:off x="8523287" y="4378326"/>
                <a:ext cx="1074738" cy="942975"/>
              </a:xfrm>
              <a:custGeom>
                <a:avLst/>
                <a:gdLst>
                  <a:gd name="T0" fmla="*/ 398 w 412"/>
                  <a:gd name="T1" fmla="*/ 185 h 361"/>
                  <a:gd name="T2" fmla="*/ 362 w 412"/>
                  <a:gd name="T3" fmla="*/ 177 h 361"/>
                  <a:gd name="T4" fmla="*/ 321 w 412"/>
                  <a:gd name="T5" fmla="*/ 178 h 361"/>
                  <a:gd name="T6" fmla="*/ 381 w 412"/>
                  <a:gd name="T7" fmla="*/ 150 h 361"/>
                  <a:gd name="T8" fmla="*/ 377 w 412"/>
                  <a:gd name="T9" fmla="*/ 128 h 361"/>
                  <a:gd name="T10" fmla="*/ 366 w 412"/>
                  <a:gd name="T11" fmla="*/ 123 h 361"/>
                  <a:gd name="T12" fmla="*/ 359 w 412"/>
                  <a:gd name="T13" fmla="*/ 121 h 361"/>
                  <a:gd name="T14" fmla="*/ 352 w 412"/>
                  <a:gd name="T15" fmla="*/ 108 h 361"/>
                  <a:gd name="T16" fmla="*/ 346 w 412"/>
                  <a:gd name="T17" fmla="*/ 63 h 361"/>
                  <a:gd name="T18" fmla="*/ 327 w 412"/>
                  <a:gd name="T19" fmla="*/ 44 h 361"/>
                  <a:gd name="T20" fmla="*/ 297 w 412"/>
                  <a:gd name="T21" fmla="*/ 60 h 361"/>
                  <a:gd name="T22" fmla="*/ 267 w 412"/>
                  <a:gd name="T23" fmla="*/ 88 h 361"/>
                  <a:gd name="T24" fmla="*/ 255 w 412"/>
                  <a:gd name="T25" fmla="*/ 102 h 361"/>
                  <a:gd name="T26" fmla="*/ 248 w 412"/>
                  <a:gd name="T27" fmla="*/ 111 h 361"/>
                  <a:gd name="T28" fmla="*/ 245 w 412"/>
                  <a:gd name="T29" fmla="*/ 115 h 361"/>
                  <a:gd name="T30" fmla="*/ 238 w 412"/>
                  <a:gd name="T31" fmla="*/ 114 h 361"/>
                  <a:gd name="T32" fmla="*/ 235 w 412"/>
                  <a:gd name="T33" fmla="*/ 108 h 361"/>
                  <a:gd name="T34" fmla="*/ 245 w 412"/>
                  <a:gd name="T35" fmla="*/ 65 h 361"/>
                  <a:gd name="T36" fmla="*/ 222 w 412"/>
                  <a:gd name="T37" fmla="*/ 6 h 361"/>
                  <a:gd name="T38" fmla="*/ 194 w 412"/>
                  <a:gd name="T39" fmla="*/ 3 h 361"/>
                  <a:gd name="T40" fmla="*/ 183 w 412"/>
                  <a:gd name="T41" fmla="*/ 11 h 361"/>
                  <a:gd name="T42" fmla="*/ 162 w 412"/>
                  <a:gd name="T43" fmla="*/ 21 h 361"/>
                  <a:gd name="T44" fmla="*/ 124 w 412"/>
                  <a:gd name="T45" fmla="*/ 17 h 361"/>
                  <a:gd name="T46" fmla="*/ 98 w 412"/>
                  <a:gd name="T47" fmla="*/ 34 h 361"/>
                  <a:gd name="T48" fmla="*/ 104 w 412"/>
                  <a:gd name="T49" fmla="*/ 99 h 361"/>
                  <a:gd name="T50" fmla="*/ 161 w 412"/>
                  <a:gd name="T51" fmla="*/ 136 h 361"/>
                  <a:gd name="T52" fmla="*/ 82 w 412"/>
                  <a:gd name="T53" fmla="*/ 99 h 361"/>
                  <a:gd name="T54" fmla="*/ 46 w 412"/>
                  <a:gd name="T55" fmla="*/ 89 h 361"/>
                  <a:gd name="T56" fmla="*/ 34 w 412"/>
                  <a:gd name="T57" fmla="*/ 114 h 361"/>
                  <a:gd name="T58" fmla="*/ 8 w 412"/>
                  <a:gd name="T59" fmla="*/ 143 h 361"/>
                  <a:gd name="T60" fmla="*/ 3 w 412"/>
                  <a:gd name="T61" fmla="*/ 179 h 361"/>
                  <a:gd name="T62" fmla="*/ 9 w 412"/>
                  <a:gd name="T63" fmla="*/ 199 h 361"/>
                  <a:gd name="T64" fmla="*/ 21 w 412"/>
                  <a:gd name="T65" fmla="*/ 206 h 361"/>
                  <a:gd name="T66" fmla="*/ 68 w 412"/>
                  <a:gd name="T67" fmla="*/ 213 h 361"/>
                  <a:gd name="T68" fmla="*/ 78 w 412"/>
                  <a:gd name="T69" fmla="*/ 228 h 361"/>
                  <a:gd name="T70" fmla="*/ 99 w 412"/>
                  <a:gd name="T71" fmla="*/ 231 h 361"/>
                  <a:gd name="T72" fmla="*/ 100 w 412"/>
                  <a:gd name="T73" fmla="*/ 230 h 361"/>
                  <a:gd name="T74" fmla="*/ 57 w 412"/>
                  <a:gd name="T75" fmla="*/ 265 h 361"/>
                  <a:gd name="T76" fmla="*/ 68 w 412"/>
                  <a:gd name="T77" fmla="*/ 308 h 361"/>
                  <a:gd name="T78" fmla="*/ 97 w 412"/>
                  <a:gd name="T79" fmla="*/ 317 h 361"/>
                  <a:gd name="T80" fmla="*/ 100 w 412"/>
                  <a:gd name="T81" fmla="*/ 328 h 361"/>
                  <a:gd name="T82" fmla="*/ 121 w 412"/>
                  <a:gd name="T83" fmla="*/ 334 h 361"/>
                  <a:gd name="T84" fmla="*/ 154 w 412"/>
                  <a:gd name="T85" fmla="*/ 325 h 361"/>
                  <a:gd name="T86" fmla="*/ 189 w 412"/>
                  <a:gd name="T87" fmla="*/ 335 h 361"/>
                  <a:gd name="T88" fmla="*/ 239 w 412"/>
                  <a:gd name="T89" fmla="*/ 345 h 361"/>
                  <a:gd name="T90" fmla="*/ 251 w 412"/>
                  <a:gd name="T91" fmla="*/ 336 h 361"/>
                  <a:gd name="T92" fmla="*/ 264 w 412"/>
                  <a:gd name="T93" fmla="*/ 331 h 361"/>
                  <a:gd name="T94" fmla="*/ 275 w 412"/>
                  <a:gd name="T95" fmla="*/ 314 h 361"/>
                  <a:gd name="T96" fmla="*/ 265 w 412"/>
                  <a:gd name="T97" fmla="*/ 283 h 361"/>
                  <a:gd name="T98" fmla="*/ 256 w 412"/>
                  <a:gd name="T99" fmla="*/ 268 h 361"/>
                  <a:gd name="T100" fmla="*/ 250 w 412"/>
                  <a:gd name="T101" fmla="*/ 249 h 361"/>
                  <a:gd name="T102" fmla="*/ 292 w 412"/>
                  <a:gd name="T103" fmla="*/ 296 h 361"/>
                  <a:gd name="T104" fmla="*/ 347 w 412"/>
                  <a:gd name="T105" fmla="*/ 300 h 361"/>
                  <a:gd name="T106" fmla="*/ 365 w 412"/>
                  <a:gd name="T107" fmla="*/ 282 h 361"/>
                  <a:gd name="T108" fmla="*/ 368 w 412"/>
                  <a:gd name="T109" fmla="*/ 271 h 361"/>
                  <a:gd name="T110" fmla="*/ 370 w 412"/>
                  <a:gd name="T111" fmla="*/ 268 h 361"/>
                  <a:gd name="T112" fmla="*/ 375 w 412"/>
                  <a:gd name="T113" fmla="*/ 265 h 361"/>
                  <a:gd name="T114" fmla="*/ 389 w 412"/>
                  <a:gd name="T115" fmla="*/ 228 h 361"/>
                  <a:gd name="T116" fmla="*/ 409 w 412"/>
                  <a:gd name="T117" fmla="*/ 208 h 361"/>
                  <a:gd name="T118" fmla="*/ 398 w 412"/>
                  <a:gd name="T119" fmla="*/ 185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12" h="361">
                    <a:moveTo>
                      <a:pt x="398" y="185"/>
                    </a:moveTo>
                    <a:cubicBezTo>
                      <a:pt x="387" y="180"/>
                      <a:pt x="374" y="177"/>
                      <a:pt x="362" y="177"/>
                    </a:cubicBezTo>
                    <a:cubicBezTo>
                      <a:pt x="349" y="176"/>
                      <a:pt x="334" y="182"/>
                      <a:pt x="321" y="178"/>
                    </a:cubicBezTo>
                    <a:cubicBezTo>
                      <a:pt x="340" y="169"/>
                      <a:pt x="373" y="173"/>
                      <a:pt x="381" y="150"/>
                    </a:cubicBezTo>
                    <a:cubicBezTo>
                      <a:pt x="384" y="142"/>
                      <a:pt x="383" y="133"/>
                      <a:pt x="377" y="128"/>
                    </a:cubicBezTo>
                    <a:cubicBezTo>
                      <a:pt x="374" y="125"/>
                      <a:pt x="370" y="124"/>
                      <a:pt x="366" y="123"/>
                    </a:cubicBezTo>
                    <a:cubicBezTo>
                      <a:pt x="364" y="123"/>
                      <a:pt x="361" y="122"/>
                      <a:pt x="359" y="121"/>
                    </a:cubicBezTo>
                    <a:cubicBezTo>
                      <a:pt x="353" y="119"/>
                      <a:pt x="353" y="113"/>
                      <a:pt x="352" y="108"/>
                    </a:cubicBezTo>
                    <a:cubicBezTo>
                      <a:pt x="350" y="93"/>
                      <a:pt x="350" y="77"/>
                      <a:pt x="346" y="63"/>
                    </a:cubicBezTo>
                    <a:cubicBezTo>
                      <a:pt x="344" y="54"/>
                      <a:pt x="337" y="44"/>
                      <a:pt x="327" y="44"/>
                    </a:cubicBezTo>
                    <a:cubicBezTo>
                      <a:pt x="316" y="44"/>
                      <a:pt x="305" y="54"/>
                      <a:pt x="297" y="60"/>
                    </a:cubicBezTo>
                    <a:cubicBezTo>
                      <a:pt x="286" y="69"/>
                      <a:pt x="276" y="78"/>
                      <a:pt x="267" y="88"/>
                    </a:cubicBezTo>
                    <a:cubicBezTo>
                      <a:pt x="263" y="93"/>
                      <a:pt x="259" y="97"/>
                      <a:pt x="255" y="102"/>
                    </a:cubicBezTo>
                    <a:cubicBezTo>
                      <a:pt x="253" y="105"/>
                      <a:pt x="250" y="108"/>
                      <a:pt x="248" y="111"/>
                    </a:cubicBezTo>
                    <a:cubicBezTo>
                      <a:pt x="247" y="112"/>
                      <a:pt x="246" y="114"/>
                      <a:pt x="245" y="115"/>
                    </a:cubicBezTo>
                    <a:cubicBezTo>
                      <a:pt x="243" y="117"/>
                      <a:pt x="241" y="117"/>
                      <a:pt x="238" y="114"/>
                    </a:cubicBezTo>
                    <a:cubicBezTo>
                      <a:pt x="235" y="113"/>
                      <a:pt x="234" y="111"/>
                      <a:pt x="235" y="108"/>
                    </a:cubicBezTo>
                    <a:cubicBezTo>
                      <a:pt x="238" y="94"/>
                      <a:pt x="243" y="80"/>
                      <a:pt x="245" y="65"/>
                    </a:cubicBezTo>
                    <a:cubicBezTo>
                      <a:pt x="248" y="44"/>
                      <a:pt x="243" y="17"/>
                      <a:pt x="222" y="6"/>
                    </a:cubicBezTo>
                    <a:cubicBezTo>
                      <a:pt x="214" y="1"/>
                      <a:pt x="203" y="0"/>
                      <a:pt x="194" y="3"/>
                    </a:cubicBezTo>
                    <a:cubicBezTo>
                      <a:pt x="190" y="5"/>
                      <a:pt x="186" y="7"/>
                      <a:pt x="183" y="11"/>
                    </a:cubicBezTo>
                    <a:cubicBezTo>
                      <a:pt x="177" y="17"/>
                      <a:pt x="171" y="21"/>
                      <a:pt x="162" y="21"/>
                    </a:cubicBezTo>
                    <a:cubicBezTo>
                      <a:pt x="149" y="20"/>
                      <a:pt x="138" y="15"/>
                      <a:pt x="124" y="17"/>
                    </a:cubicBezTo>
                    <a:cubicBezTo>
                      <a:pt x="114" y="20"/>
                      <a:pt x="104" y="26"/>
                      <a:pt x="98" y="34"/>
                    </a:cubicBezTo>
                    <a:cubicBezTo>
                      <a:pt x="82" y="54"/>
                      <a:pt x="86" y="82"/>
                      <a:pt x="104" y="99"/>
                    </a:cubicBezTo>
                    <a:cubicBezTo>
                      <a:pt x="121" y="114"/>
                      <a:pt x="144" y="121"/>
                      <a:pt x="161" y="136"/>
                    </a:cubicBezTo>
                    <a:cubicBezTo>
                      <a:pt x="131" y="144"/>
                      <a:pt x="105" y="113"/>
                      <a:pt x="82" y="99"/>
                    </a:cubicBezTo>
                    <a:cubicBezTo>
                      <a:pt x="72" y="92"/>
                      <a:pt x="59" y="87"/>
                      <a:pt x="46" y="89"/>
                    </a:cubicBezTo>
                    <a:cubicBezTo>
                      <a:pt x="32" y="91"/>
                      <a:pt x="34" y="103"/>
                      <a:pt x="34" y="114"/>
                    </a:cubicBezTo>
                    <a:cubicBezTo>
                      <a:pt x="34" y="130"/>
                      <a:pt x="17" y="133"/>
                      <a:pt x="8" y="143"/>
                    </a:cubicBezTo>
                    <a:cubicBezTo>
                      <a:pt x="0" y="153"/>
                      <a:pt x="0" y="167"/>
                      <a:pt x="3" y="179"/>
                    </a:cubicBezTo>
                    <a:cubicBezTo>
                      <a:pt x="4" y="186"/>
                      <a:pt x="6" y="193"/>
                      <a:pt x="9" y="199"/>
                    </a:cubicBezTo>
                    <a:cubicBezTo>
                      <a:pt x="12" y="204"/>
                      <a:pt x="16" y="206"/>
                      <a:pt x="21" y="206"/>
                    </a:cubicBezTo>
                    <a:cubicBezTo>
                      <a:pt x="36" y="205"/>
                      <a:pt x="59" y="195"/>
                      <a:pt x="68" y="213"/>
                    </a:cubicBezTo>
                    <a:cubicBezTo>
                      <a:pt x="71" y="219"/>
                      <a:pt x="71" y="225"/>
                      <a:pt x="78" y="228"/>
                    </a:cubicBezTo>
                    <a:cubicBezTo>
                      <a:pt x="84" y="232"/>
                      <a:pt x="92" y="231"/>
                      <a:pt x="99" y="231"/>
                    </a:cubicBezTo>
                    <a:cubicBezTo>
                      <a:pt x="99" y="231"/>
                      <a:pt x="99" y="230"/>
                      <a:pt x="100" y="230"/>
                    </a:cubicBezTo>
                    <a:cubicBezTo>
                      <a:pt x="85" y="240"/>
                      <a:pt x="67" y="249"/>
                      <a:pt x="57" y="265"/>
                    </a:cubicBezTo>
                    <a:cubicBezTo>
                      <a:pt x="47" y="282"/>
                      <a:pt x="51" y="298"/>
                      <a:pt x="68" y="308"/>
                    </a:cubicBezTo>
                    <a:cubicBezTo>
                      <a:pt x="75" y="311"/>
                      <a:pt x="86" y="316"/>
                      <a:pt x="97" y="317"/>
                    </a:cubicBezTo>
                    <a:cubicBezTo>
                      <a:pt x="96" y="321"/>
                      <a:pt x="97" y="325"/>
                      <a:pt x="100" y="328"/>
                    </a:cubicBezTo>
                    <a:cubicBezTo>
                      <a:pt x="105" y="334"/>
                      <a:pt x="113" y="336"/>
                      <a:pt x="121" y="334"/>
                    </a:cubicBezTo>
                    <a:cubicBezTo>
                      <a:pt x="132" y="332"/>
                      <a:pt x="142" y="326"/>
                      <a:pt x="154" y="325"/>
                    </a:cubicBezTo>
                    <a:cubicBezTo>
                      <a:pt x="166" y="325"/>
                      <a:pt x="179" y="328"/>
                      <a:pt x="189" y="335"/>
                    </a:cubicBezTo>
                    <a:cubicBezTo>
                      <a:pt x="204" y="344"/>
                      <a:pt x="222" y="361"/>
                      <a:pt x="239" y="345"/>
                    </a:cubicBezTo>
                    <a:cubicBezTo>
                      <a:pt x="243" y="342"/>
                      <a:pt x="246" y="338"/>
                      <a:pt x="251" y="336"/>
                    </a:cubicBezTo>
                    <a:cubicBezTo>
                      <a:pt x="255" y="334"/>
                      <a:pt x="260" y="333"/>
                      <a:pt x="264" y="331"/>
                    </a:cubicBezTo>
                    <a:cubicBezTo>
                      <a:pt x="271" y="328"/>
                      <a:pt x="275" y="322"/>
                      <a:pt x="275" y="314"/>
                    </a:cubicBezTo>
                    <a:cubicBezTo>
                      <a:pt x="275" y="304"/>
                      <a:pt x="270" y="292"/>
                      <a:pt x="265" y="283"/>
                    </a:cubicBezTo>
                    <a:cubicBezTo>
                      <a:pt x="262" y="278"/>
                      <a:pt x="259" y="273"/>
                      <a:pt x="256" y="268"/>
                    </a:cubicBezTo>
                    <a:cubicBezTo>
                      <a:pt x="252" y="264"/>
                      <a:pt x="246" y="255"/>
                      <a:pt x="250" y="249"/>
                    </a:cubicBezTo>
                    <a:cubicBezTo>
                      <a:pt x="261" y="267"/>
                      <a:pt x="274" y="284"/>
                      <a:pt x="292" y="296"/>
                    </a:cubicBezTo>
                    <a:cubicBezTo>
                      <a:pt x="308" y="306"/>
                      <a:pt x="330" y="310"/>
                      <a:pt x="347" y="300"/>
                    </a:cubicBezTo>
                    <a:cubicBezTo>
                      <a:pt x="355" y="296"/>
                      <a:pt x="361" y="290"/>
                      <a:pt x="365" y="282"/>
                    </a:cubicBezTo>
                    <a:cubicBezTo>
                      <a:pt x="367" y="278"/>
                      <a:pt x="367" y="274"/>
                      <a:pt x="368" y="271"/>
                    </a:cubicBezTo>
                    <a:cubicBezTo>
                      <a:pt x="369" y="268"/>
                      <a:pt x="367" y="269"/>
                      <a:pt x="370" y="268"/>
                    </a:cubicBezTo>
                    <a:cubicBezTo>
                      <a:pt x="372" y="267"/>
                      <a:pt x="374" y="266"/>
                      <a:pt x="375" y="265"/>
                    </a:cubicBezTo>
                    <a:cubicBezTo>
                      <a:pt x="388" y="258"/>
                      <a:pt x="393" y="242"/>
                      <a:pt x="389" y="228"/>
                    </a:cubicBezTo>
                    <a:cubicBezTo>
                      <a:pt x="397" y="224"/>
                      <a:pt x="406" y="218"/>
                      <a:pt x="409" y="208"/>
                    </a:cubicBezTo>
                    <a:cubicBezTo>
                      <a:pt x="412" y="198"/>
                      <a:pt x="407" y="190"/>
                      <a:pt x="398" y="185"/>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61" name="Freeform 86"/>
              <p:cNvSpPr>
                <a:spLocks/>
              </p:cNvSpPr>
              <p:nvPr/>
            </p:nvSpPr>
            <p:spPr bwMode="auto">
              <a:xfrm>
                <a:off x="8670925" y="4529138"/>
                <a:ext cx="723900" cy="635000"/>
              </a:xfrm>
              <a:custGeom>
                <a:avLst/>
                <a:gdLst>
                  <a:gd name="T0" fmla="*/ 267 w 277"/>
                  <a:gd name="T1" fmla="*/ 124 h 243"/>
                  <a:gd name="T2" fmla="*/ 243 w 277"/>
                  <a:gd name="T3" fmla="*/ 119 h 243"/>
                  <a:gd name="T4" fmla="*/ 216 w 277"/>
                  <a:gd name="T5" fmla="*/ 119 h 243"/>
                  <a:gd name="T6" fmla="*/ 256 w 277"/>
                  <a:gd name="T7" fmla="*/ 100 h 243"/>
                  <a:gd name="T8" fmla="*/ 253 w 277"/>
                  <a:gd name="T9" fmla="*/ 86 h 243"/>
                  <a:gd name="T10" fmla="*/ 246 w 277"/>
                  <a:gd name="T11" fmla="*/ 83 h 243"/>
                  <a:gd name="T12" fmla="*/ 241 w 277"/>
                  <a:gd name="T13" fmla="*/ 82 h 243"/>
                  <a:gd name="T14" fmla="*/ 237 w 277"/>
                  <a:gd name="T15" fmla="*/ 72 h 243"/>
                  <a:gd name="T16" fmla="*/ 233 w 277"/>
                  <a:gd name="T17" fmla="*/ 42 h 243"/>
                  <a:gd name="T18" fmla="*/ 219 w 277"/>
                  <a:gd name="T19" fmla="*/ 30 h 243"/>
                  <a:gd name="T20" fmla="*/ 199 w 277"/>
                  <a:gd name="T21" fmla="*/ 40 h 243"/>
                  <a:gd name="T22" fmla="*/ 179 w 277"/>
                  <a:gd name="T23" fmla="*/ 59 h 243"/>
                  <a:gd name="T24" fmla="*/ 171 w 277"/>
                  <a:gd name="T25" fmla="*/ 68 h 243"/>
                  <a:gd name="T26" fmla="*/ 167 w 277"/>
                  <a:gd name="T27" fmla="*/ 74 h 243"/>
                  <a:gd name="T28" fmla="*/ 164 w 277"/>
                  <a:gd name="T29" fmla="*/ 77 h 243"/>
                  <a:gd name="T30" fmla="*/ 160 w 277"/>
                  <a:gd name="T31" fmla="*/ 77 h 243"/>
                  <a:gd name="T32" fmla="*/ 158 w 277"/>
                  <a:gd name="T33" fmla="*/ 73 h 243"/>
                  <a:gd name="T34" fmla="*/ 164 w 277"/>
                  <a:gd name="T35" fmla="*/ 44 h 243"/>
                  <a:gd name="T36" fmla="*/ 149 w 277"/>
                  <a:gd name="T37" fmla="*/ 4 h 243"/>
                  <a:gd name="T38" fmla="*/ 131 w 277"/>
                  <a:gd name="T39" fmla="*/ 2 h 243"/>
                  <a:gd name="T40" fmla="*/ 123 w 277"/>
                  <a:gd name="T41" fmla="*/ 7 h 243"/>
                  <a:gd name="T42" fmla="*/ 109 w 277"/>
                  <a:gd name="T43" fmla="*/ 14 h 243"/>
                  <a:gd name="T44" fmla="*/ 84 w 277"/>
                  <a:gd name="T45" fmla="*/ 12 h 243"/>
                  <a:gd name="T46" fmla="*/ 66 w 277"/>
                  <a:gd name="T47" fmla="*/ 23 h 243"/>
                  <a:gd name="T48" fmla="*/ 70 w 277"/>
                  <a:gd name="T49" fmla="*/ 66 h 243"/>
                  <a:gd name="T50" fmla="*/ 108 w 277"/>
                  <a:gd name="T51" fmla="*/ 91 h 243"/>
                  <a:gd name="T52" fmla="*/ 55 w 277"/>
                  <a:gd name="T53" fmla="*/ 66 h 243"/>
                  <a:gd name="T54" fmla="*/ 31 w 277"/>
                  <a:gd name="T55" fmla="*/ 59 h 243"/>
                  <a:gd name="T56" fmla="*/ 23 w 277"/>
                  <a:gd name="T57" fmla="*/ 77 h 243"/>
                  <a:gd name="T58" fmla="*/ 6 w 277"/>
                  <a:gd name="T59" fmla="*/ 96 h 243"/>
                  <a:gd name="T60" fmla="*/ 2 w 277"/>
                  <a:gd name="T61" fmla="*/ 120 h 243"/>
                  <a:gd name="T62" fmla="*/ 6 w 277"/>
                  <a:gd name="T63" fmla="*/ 134 h 243"/>
                  <a:gd name="T64" fmla="*/ 14 w 277"/>
                  <a:gd name="T65" fmla="*/ 138 h 243"/>
                  <a:gd name="T66" fmla="*/ 46 w 277"/>
                  <a:gd name="T67" fmla="*/ 143 h 243"/>
                  <a:gd name="T68" fmla="*/ 52 w 277"/>
                  <a:gd name="T69" fmla="*/ 153 h 243"/>
                  <a:gd name="T70" fmla="*/ 66 w 277"/>
                  <a:gd name="T71" fmla="*/ 155 h 243"/>
                  <a:gd name="T72" fmla="*/ 81 w 277"/>
                  <a:gd name="T73" fmla="*/ 150 h 243"/>
                  <a:gd name="T74" fmla="*/ 96 w 277"/>
                  <a:gd name="T75" fmla="*/ 142 h 243"/>
                  <a:gd name="T76" fmla="*/ 55 w 277"/>
                  <a:gd name="T77" fmla="*/ 181 h 243"/>
                  <a:gd name="T78" fmla="*/ 47 w 277"/>
                  <a:gd name="T79" fmla="*/ 202 h 243"/>
                  <a:gd name="T80" fmla="*/ 65 w 277"/>
                  <a:gd name="T81" fmla="*/ 211 h 243"/>
                  <a:gd name="T82" fmla="*/ 67 w 277"/>
                  <a:gd name="T83" fmla="*/ 220 h 243"/>
                  <a:gd name="T84" fmla="*/ 81 w 277"/>
                  <a:gd name="T85" fmla="*/ 224 h 243"/>
                  <a:gd name="T86" fmla="*/ 103 w 277"/>
                  <a:gd name="T87" fmla="*/ 218 h 243"/>
                  <a:gd name="T88" fmla="*/ 127 w 277"/>
                  <a:gd name="T89" fmla="*/ 225 h 243"/>
                  <a:gd name="T90" fmla="*/ 161 w 277"/>
                  <a:gd name="T91" fmla="*/ 232 h 243"/>
                  <a:gd name="T92" fmla="*/ 169 w 277"/>
                  <a:gd name="T93" fmla="*/ 225 h 243"/>
                  <a:gd name="T94" fmla="*/ 177 w 277"/>
                  <a:gd name="T95" fmla="*/ 222 h 243"/>
                  <a:gd name="T96" fmla="*/ 185 w 277"/>
                  <a:gd name="T97" fmla="*/ 211 h 243"/>
                  <a:gd name="T98" fmla="*/ 178 w 277"/>
                  <a:gd name="T99" fmla="*/ 190 h 243"/>
                  <a:gd name="T100" fmla="*/ 172 w 277"/>
                  <a:gd name="T101" fmla="*/ 180 h 243"/>
                  <a:gd name="T102" fmla="*/ 168 w 277"/>
                  <a:gd name="T103" fmla="*/ 167 h 243"/>
                  <a:gd name="T104" fmla="*/ 196 w 277"/>
                  <a:gd name="T105" fmla="*/ 198 h 243"/>
                  <a:gd name="T106" fmla="*/ 233 w 277"/>
                  <a:gd name="T107" fmla="*/ 202 h 243"/>
                  <a:gd name="T108" fmla="*/ 245 w 277"/>
                  <a:gd name="T109" fmla="*/ 189 h 243"/>
                  <a:gd name="T110" fmla="*/ 247 w 277"/>
                  <a:gd name="T111" fmla="*/ 182 h 243"/>
                  <a:gd name="T112" fmla="*/ 249 w 277"/>
                  <a:gd name="T113" fmla="*/ 180 h 243"/>
                  <a:gd name="T114" fmla="*/ 252 w 277"/>
                  <a:gd name="T115" fmla="*/ 178 h 243"/>
                  <a:gd name="T116" fmla="*/ 261 w 277"/>
                  <a:gd name="T117" fmla="*/ 153 h 243"/>
                  <a:gd name="T118" fmla="*/ 275 w 277"/>
                  <a:gd name="T119" fmla="*/ 140 h 243"/>
                  <a:gd name="T120" fmla="*/ 267 w 277"/>
                  <a:gd name="T121" fmla="*/ 124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7" h="243">
                    <a:moveTo>
                      <a:pt x="267" y="124"/>
                    </a:moveTo>
                    <a:cubicBezTo>
                      <a:pt x="260" y="121"/>
                      <a:pt x="251" y="119"/>
                      <a:pt x="243" y="119"/>
                    </a:cubicBezTo>
                    <a:cubicBezTo>
                      <a:pt x="234" y="118"/>
                      <a:pt x="224" y="122"/>
                      <a:pt x="216" y="119"/>
                    </a:cubicBezTo>
                    <a:cubicBezTo>
                      <a:pt x="229" y="113"/>
                      <a:pt x="250" y="116"/>
                      <a:pt x="256" y="100"/>
                    </a:cubicBezTo>
                    <a:cubicBezTo>
                      <a:pt x="258" y="96"/>
                      <a:pt x="257" y="89"/>
                      <a:pt x="253" y="86"/>
                    </a:cubicBezTo>
                    <a:cubicBezTo>
                      <a:pt x="251" y="84"/>
                      <a:pt x="248" y="83"/>
                      <a:pt x="246" y="83"/>
                    </a:cubicBezTo>
                    <a:cubicBezTo>
                      <a:pt x="244" y="82"/>
                      <a:pt x="242" y="82"/>
                      <a:pt x="241" y="82"/>
                    </a:cubicBezTo>
                    <a:cubicBezTo>
                      <a:pt x="237" y="80"/>
                      <a:pt x="237" y="76"/>
                      <a:pt x="237" y="72"/>
                    </a:cubicBezTo>
                    <a:cubicBezTo>
                      <a:pt x="235" y="63"/>
                      <a:pt x="235" y="52"/>
                      <a:pt x="233" y="42"/>
                    </a:cubicBezTo>
                    <a:cubicBezTo>
                      <a:pt x="231" y="36"/>
                      <a:pt x="226" y="30"/>
                      <a:pt x="219" y="30"/>
                    </a:cubicBezTo>
                    <a:cubicBezTo>
                      <a:pt x="212" y="29"/>
                      <a:pt x="205" y="36"/>
                      <a:pt x="199" y="40"/>
                    </a:cubicBezTo>
                    <a:cubicBezTo>
                      <a:pt x="192" y="46"/>
                      <a:pt x="185" y="52"/>
                      <a:pt x="179" y="59"/>
                    </a:cubicBezTo>
                    <a:cubicBezTo>
                      <a:pt x="176" y="62"/>
                      <a:pt x="174" y="65"/>
                      <a:pt x="171" y="68"/>
                    </a:cubicBezTo>
                    <a:cubicBezTo>
                      <a:pt x="170" y="70"/>
                      <a:pt x="168" y="72"/>
                      <a:pt x="167" y="74"/>
                    </a:cubicBezTo>
                    <a:cubicBezTo>
                      <a:pt x="166" y="75"/>
                      <a:pt x="165" y="76"/>
                      <a:pt x="164" y="77"/>
                    </a:cubicBezTo>
                    <a:cubicBezTo>
                      <a:pt x="163" y="79"/>
                      <a:pt x="162" y="79"/>
                      <a:pt x="160" y="77"/>
                    </a:cubicBezTo>
                    <a:cubicBezTo>
                      <a:pt x="158" y="76"/>
                      <a:pt x="157" y="75"/>
                      <a:pt x="158" y="73"/>
                    </a:cubicBezTo>
                    <a:cubicBezTo>
                      <a:pt x="160" y="63"/>
                      <a:pt x="163" y="54"/>
                      <a:pt x="164" y="44"/>
                    </a:cubicBezTo>
                    <a:cubicBezTo>
                      <a:pt x="166" y="29"/>
                      <a:pt x="163" y="11"/>
                      <a:pt x="149" y="4"/>
                    </a:cubicBezTo>
                    <a:cubicBezTo>
                      <a:pt x="144" y="1"/>
                      <a:pt x="137" y="0"/>
                      <a:pt x="131" y="2"/>
                    </a:cubicBezTo>
                    <a:cubicBezTo>
                      <a:pt x="128" y="3"/>
                      <a:pt x="125" y="5"/>
                      <a:pt x="123" y="7"/>
                    </a:cubicBezTo>
                    <a:cubicBezTo>
                      <a:pt x="119" y="11"/>
                      <a:pt x="115" y="14"/>
                      <a:pt x="109" y="14"/>
                    </a:cubicBezTo>
                    <a:cubicBezTo>
                      <a:pt x="100" y="13"/>
                      <a:pt x="92" y="10"/>
                      <a:pt x="84" y="12"/>
                    </a:cubicBezTo>
                    <a:cubicBezTo>
                      <a:pt x="77" y="13"/>
                      <a:pt x="70" y="17"/>
                      <a:pt x="66" y="23"/>
                    </a:cubicBezTo>
                    <a:cubicBezTo>
                      <a:pt x="55" y="36"/>
                      <a:pt x="58" y="55"/>
                      <a:pt x="70" y="66"/>
                    </a:cubicBezTo>
                    <a:cubicBezTo>
                      <a:pt x="81" y="77"/>
                      <a:pt x="96" y="82"/>
                      <a:pt x="108" y="91"/>
                    </a:cubicBezTo>
                    <a:cubicBezTo>
                      <a:pt x="88" y="97"/>
                      <a:pt x="70" y="76"/>
                      <a:pt x="55" y="66"/>
                    </a:cubicBezTo>
                    <a:cubicBezTo>
                      <a:pt x="48" y="62"/>
                      <a:pt x="39" y="58"/>
                      <a:pt x="31" y="59"/>
                    </a:cubicBezTo>
                    <a:cubicBezTo>
                      <a:pt x="22" y="61"/>
                      <a:pt x="23" y="69"/>
                      <a:pt x="23" y="77"/>
                    </a:cubicBezTo>
                    <a:cubicBezTo>
                      <a:pt x="23" y="88"/>
                      <a:pt x="11" y="89"/>
                      <a:pt x="6" y="96"/>
                    </a:cubicBezTo>
                    <a:cubicBezTo>
                      <a:pt x="0" y="103"/>
                      <a:pt x="0" y="112"/>
                      <a:pt x="2" y="120"/>
                    </a:cubicBezTo>
                    <a:cubicBezTo>
                      <a:pt x="3" y="125"/>
                      <a:pt x="4" y="130"/>
                      <a:pt x="6" y="134"/>
                    </a:cubicBezTo>
                    <a:cubicBezTo>
                      <a:pt x="8" y="137"/>
                      <a:pt x="10" y="139"/>
                      <a:pt x="14" y="138"/>
                    </a:cubicBezTo>
                    <a:cubicBezTo>
                      <a:pt x="24" y="138"/>
                      <a:pt x="40" y="131"/>
                      <a:pt x="46" y="143"/>
                    </a:cubicBezTo>
                    <a:cubicBezTo>
                      <a:pt x="48" y="147"/>
                      <a:pt x="48" y="151"/>
                      <a:pt x="52" y="153"/>
                    </a:cubicBezTo>
                    <a:cubicBezTo>
                      <a:pt x="56" y="156"/>
                      <a:pt x="62" y="155"/>
                      <a:pt x="66" y="155"/>
                    </a:cubicBezTo>
                    <a:cubicBezTo>
                      <a:pt x="71" y="154"/>
                      <a:pt x="76" y="153"/>
                      <a:pt x="81" y="150"/>
                    </a:cubicBezTo>
                    <a:cubicBezTo>
                      <a:pt x="86" y="147"/>
                      <a:pt x="90" y="142"/>
                      <a:pt x="96" y="142"/>
                    </a:cubicBezTo>
                    <a:cubicBezTo>
                      <a:pt x="87" y="159"/>
                      <a:pt x="68" y="168"/>
                      <a:pt x="55" y="181"/>
                    </a:cubicBezTo>
                    <a:cubicBezTo>
                      <a:pt x="49" y="186"/>
                      <a:pt x="43" y="195"/>
                      <a:pt x="47" y="202"/>
                    </a:cubicBezTo>
                    <a:cubicBezTo>
                      <a:pt x="51" y="208"/>
                      <a:pt x="59" y="210"/>
                      <a:pt x="65" y="211"/>
                    </a:cubicBezTo>
                    <a:cubicBezTo>
                      <a:pt x="64" y="214"/>
                      <a:pt x="65" y="217"/>
                      <a:pt x="67" y="220"/>
                    </a:cubicBezTo>
                    <a:cubicBezTo>
                      <a:pt x="71" y="224"/>
                      <a:pt x="76" y="225"/>
                      <a:pt x="81" y="224"/>
                    </a:cubicBezTo>
                    <a:cubicBezTo>
                      <a:pt x="89" y="223"/>
                      <a:pt x="95" y="219"/>
                      <a:pt x="103" y="218"/>
                    </a:cubicBezTo>
                    <a:cubicBezTo>
                      <a:pt x="112" y="218"/>
                      <a:pt x="120" y="220"/>
                      <a:pt x="127" y="225"/>
                    </a:cubicBezTo>
                    <a:cubicBezTo>
                      <a:pt x="137" y="231"/>
                      <a:pt x="149" y="243"/>
                      <a:pt x="161" y="232"/>
                    </a:cubicBezTo>
                    <a:cubicBezTo>
                      <a:pt x="163" y="230"/>
                      <a:pt x="165" y="227"/>
                      <a:pt x="169" y="225"/>
                    </a:cubicBezTo>
                    <a:cubicBezTo>
                      <a:pt x="171" y="224"/>
                      <a:pt x="174" y="223"/>
                      <a:pt x="177" y="222"/>
                    </a:cubicBezTo>
                    <a:cubicBezTo>
                      <a:pt x="182" y="220"/>
                      <a:pt x="185" y="216"/>
                      <a:pt x="185" y="211"/>
                    </a:cubicBezTo>
                    <a:cubicBezTo>
                      <a:pt x="185" y="204"/>
                      <a:pt x="181" y="196"/>
                      <a:pt x="178" y="190"/>
                    </a:cubicBezTo>
                    <a:cubicBezTo>
                      <a:pt x="176" y="187"/>
                      <a:pt x="174" y="183"/>
                      <a:pt x="172" y="180"/>
                    </a:cubicBezTo>
                    <a:cubicBezTo>
                      <a:pt x="169" y="177"/>
                      <a:pt x="165" y="172"/>
                      <a:pt x="168" y="167"/>
                    </a:cubicBezTo>
                    <a:cubicBezTo>
                      <a:pt x="176" y="179"/>
                      <a:pt x="184" y="191"/>
                      <a:pt x="196" y="198"/>
                    </a:cubicBezTo>
                    <a:cubicBezTo>
                      <a:pt x="207" y="205"/>
                      <a:pt x="221" y="208"/>
                      <a:pt x="233" y="202"/>
                    </a:cubicBezTo>
                    <a:cubicBezTo>
                      <a:pt x="238" y="199"/>
                      <a:pt x="243" y="195"/>
                      <a:pt x="245" y="189"/>
                    </a:cubicBezTo>
                    <a:cubicBezTo>
                      <a:pt x="246" y="187"/>
                      <a:pt x="246" y="184"/>
                      <a:pt x="247" y="182"/>
                    </a:cubicBezTo>
                    <a:cubicBezTo>
                      <a:pt x="248" y="180"/>
                      <a:pt x="247" y="181"/>
                      <a:pt x="249" y="180"/>
                    </a:cubicBezTo>
                    <a:cubicBezTo>
                      <a:pt x="250" y="179"/>
                      <a:pt x="251" y="179"/>
                      <a:pt x="252" y="178"/>
                    </a:cubicBezTo>
                    <a:cubicBezTo>
                      <a:pt x="260" y="173"/>
                      <a:pt x="264" y="162"/>
                      <a:pt x="261" y="153"/>
                    </a:cubicBezTo>
                    <a:cubicBezTo>
                      <a:pt x="267" y="150"/>
                      <a:pt x="273" y="146"/>
                      <a:pt x="275" y="140"/>
                    </a:cubicBezTo>
                    <a:cubicBezTo>
                      <a:pt x="277" y="133"/>
                      <a:pt x="273" y="127"/>
                      <a:pt x="267" y="124"/>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2" name="Group 31"/>
            <p:cNvGrpSpPr/>
            <p:nvPr/>
          </p:nvGrpSpPr>
          <p:grpSpPr>
            <a:xfrm>
              <a:off x="8916988" y="4733926"/>
              <a:ext cx="238125" cy="215900"/>
              <a:chOff x="8916988" y="4733926"/>
              <a:chExt cx="238125" cy="215900"/>
            </a:xfrm>
          </p:grpSpPr>
          <p:sp>
            <p:nvSpPr>
              <p:cNvPr id="54" name="Freeform 87"/>
              <p:cNvSpPr>
                <a:spLocks/>
              </p:cNvSpPr>
              <p:nvPr/>
            </p:nvSpPr>
            <p:spPr bwMode="auto">
              <a:xfrm>
                <a:off x="8916988" y="4819651"/>
                <a:ext cx="47625" cy="49213"/>
              </a:xfrm>
              <a:custGeom>
                <a:avLst/>
                <a:gdLst>
                  <a:gd name="T0" fmla="*/ 9 w 18"/>
                  <a:gd name="T1" fmla="*/ 0 h 19"/>
                  <a:gd name="T2" fmla="*/ 3 w 18"/>
                  <a:gd name="T3" fmla="*/ 3 h 19"/>
                  <a:gd name="T4" fmla="*/ 0 w 18"/>
                  <a:gd name="T5" fmla="*/ 10 h 19"/>
                  <a:gd name="T6" fmla="*/ 9 w 18"/>
                  <a:gd name="T7" fmla="*/ 19 h 19"/>
                  <a:gd name="T8" fmla="*/ 15 w 18"/>
                  <a:gd name="T9" fmla="*/ 17 h 19"/>
                  <a:gd name="T10" fmla="*/ 18 w 18"/>
                  <a:gd name="T11" fmla="*/ 10 h 19"/>
                  <a:gd name="T12" fmla="*/ 9 w 18"/>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18" h="19">
                    <a:moveTo>
                      <a:pt x="9" y="0"/>
                    </a:moveTo>
                    <a:cubicBezTo>
                      <a:pt x="7" y="0"/>
                      <a:pt x="4" y="1"/>
                      <a:pt x="3" y="3"/>
                    </a:cubicBezTo>
                    <a:cubicBezTo>
                      <a:pt x="1" y="5"/>
                      <a:pt x="0" y="7"/>
                      <a:pt x="0" y="10"/>
                    </a:cubicBezTo>
                    <a:cubicBezTo>
                      <a:pt x="0" y="14"/>
                      <a:pt x="4" y="19"/>
                      <a:pt x="9" y="19"/>
                    </a:cubicBezTo>
                    <a:cubicBezTo>
                      <a:pt x="11" y="19"/>
                      <a:pt x="14" y="18"/>
                      <a:pt x="15" y="17"/>
                    </a:cubicBezTo>
                    <a:cubicBezTo>
                      <a:pt x="17" y="15"/>
                      <a:pt x="18" y="12"/>
                      <a:pt x="18" y="10"/>
                    </a:cubicBezTo>
                    <a:cubicBezTo>
                      <a:pt x="18" y="5"/>
                      <a:pt x="14" y="0"/>
                      <a:pt x="9"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5" name="Freeform 88"/>
              <p:cNvSpPr>
                <a:spLocks/>
              </p:cNvSpPr>
              <p:nvPr/>
            </p:nvSpPr>
            <p:spPr bwMode="auto">
              <a:xfrm>
                <a:off x="8928100" y="4875213"/>
                <a:ext cx="36513" cy="33338"/>
              </a:xfrm>
              <a:custGeom>
                <a:avLst/>
                <a:gdLst>
                  <a:gd name="T0" fmla="*/ 7 w 14"/>
                  <a:gd name="T1" fmla="*/ 0 h 13"/>
                  <a:gd name="T2" fmla="*/ 0 w 14"/>
                  <a:gd name="T3" fmla="*/ 6 h 13"/>
                  <a:gd name="T4" fmla="*/ 7 w 14"/>
                  <a:gd name="T5" fmla="*/ 13 h 13"/>
                  <a:gd name="T6" fmla="*/ 14 w 14"/>
                  <a:gd name="T7" fmla="*/ 7 h 13"/>
                  <a:gd name="T8" fmla="*/ 7 w 14"/>
                  <a:gd name="T9" fmla="*/ 0 h 13"/>
                </a:gdLst>
                <a:ahLst/>
                <a:cxnLst>
                  <a:cxn ang="0">
                    <a:pos x="T0" y="T1"/>
                  </a:cxn>
                  <a:cxn ang="0">
                    <a:pos x="T2" y="T3"/>
                  </a:cxn>
                  <a:cxn ang="0">
                    <a:pos x="T4" y="T5"/>
                  </a:cxn>
                  <a:cxn ang="0">
                    <a:pos x="T6" y="T7"/>
                  </a:cxn>
                  <a:cxn ang="0">
                    <a:pos x="T8" y="T9"/>
                  </a:cxn>
                </a:cxnLst>
                <a:rect l="0" t="0" r="r" b="b"/>
                <a:pathLst>
                  <a:path w="14" h="13">
                    <a:moveTo>
                      <a:pt x="7" y="0"/>
                    </a:moveTo>
                    <a:cubicBezTo>
                      <a:pt x="4" y="0"/>
                      <a:pt x="0" y="2"/>
                      <a:pt x="0" y="6"/>
                    </a:cubicBezTo>
                    <a:cubicBezTo>
                      <a:pt x="0" y="10"/>
                      <a:pt x="3" y="13"/>
                      <a:pt x="7" y="13"/>
                    </a:cubicBezTo>
                    <a:cubicBezTo>
                      <a:pt x="10" y="13"/>
                      <a:pt x="14" y="10"/>
                      <a:pt x="14" y="7"/>
                    </a:cubicBezTo>
                    <a:cubicBezTo>
                      <a:pt x="14" y="3"/>
                      <a:pt x="11"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6" name="Freeform 89"/>
              <p:cNvSpPr>
                <a:spLocks/>
              </p:cNvSpPr>
              <p:nvPr/>
            </p:nvSpPr>
            <p:spPr bwMode="auto">
              <a:xfrm>
                <a:off x="8916988" y="4775201"/>
                <a:ext cx="41275" cy="39688"/>
              </a:xfrm>
              <a:custGeom>
                <a:avLst/>
                <a:gdLst>
                  <a:gd name="T0" fmla="*/ 15 w 16"/>
                  <a:gd name="T1" fmla="*/ 5 h 15"/>
                  <a:gd name="T2" fmla="*/ 11 w 16"/>
                  <a:gd name="T3" fmla="*/ 1 h 15"/>
                  <a:gd name="T4" fmla="*/ 11 w 16"/>
                  <a:gd name="T5" fmla="*/ 1 h 15"/>
                  <a:gd name="T6" fmla="*/ 2 w 16"/>
                  <a:gd name="T7" fmla="*/ 10 h 15"/>
                  <a:gd name="T8" fmla="*/ 7 w 16"/>
                  <a:gd name="T9" fmla="*/ 15 h 15"/>
                  <a:gd name="T10" fmla="*/ 14 w 16"/>
                  <a:gd name="T11" fmla="*/ 12 h 15"/>
                  <a:gd name="T12" fmla="*/ 15 w 16"/>
                  <a:gd name="T13" fmla="*/ 11 h 15"/>
                  <a:gd name="T14" fmla="*/ 15 w 16"/>
                  <a:gd name="T15" fmla="*/ 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5">
                    <a:moveTo>
                      <a:pt x="15" y="5"/>
                    </a:moveTo>
                    <a:cubicBezTo>
                      <a:pt x="14" y="3"/>
                      <a:pt x="13" y="2"/>
                      <a:pt x="11" y="1"/>
                    </a:cubicBezTo>
                    <a:cubicBezTo>
                      <a:pt x="11" y="1"/>
                      <a:pt x="11" y="1"/>
                      <a:pt x="11" y="1"/>
                    </a:cubicBezTo>
                    <a:cubicBezTo>
                      <a:pt x="5" y="0"/>
                      <a:pt x="0" y="5"/>
                      <a:pt x="2" y="10"/>
                    </a:cubicBezTo>
                    <a:cubicBezTo>
                      <a:pt x="3" y="13"/>
                      <a:pt x="5" y="14"/>
                      <a:pt x="7" y="15"/>
                    </a:cubicBezTo>
                    <a:cubicBezTo>
                      <a:pt x="10" y="15"/>
                      <a:pt x="13" y="14"/>
                      <a:pt x="14" y="12"/>
                    </a:cubicBezTo>
                    <a:cubicBezTo>
                      <a:pt x="15" y="11"/>
                      <a:pt x="15" y="11"/>
                      <a:pt x="15" y="11"/>
                    </a:cubicBezTo>
                    <a:cubicBezTo>
                      <a:pt x="16" y="10"/>
                      <a:pt x="16" y="7"/>
                      <a:pt x="15" y="5"/>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7" name="Freeform 90"/>
              <p:cNvSpPr>
                <a:spLocks noEditPoints="1"/>
              </p:cNvSpPr>
              <p:nvPr/>
            </p:nvSpPr>
            <p:spPr bwMode="auto">
              <a:xfrm>
                <a:off x="8956675" y="4733926"/>
                <a:ext cx="198438" cy="215900"/>
              </a:xfrm>
              <a:custGeom>
                <a:avLst/>
                <a:gdLst>
                  <a:gd name="T0" fmla="*/ 63 w 76"/>
                  <a:gd name="T1" fmla="*/ 45 h 83"/>
                  <a:gd name="T2" fmla="*/ 59 w 76"/>
                  <a:gd name="T3" fmla="*/ 39 h 83"/>
                  <a:gd name="T4" fmla="*/ 71 w 76"/>
                  <a:gd name="T5" fmla="*/ 38 h 83"/>
                  <a:gd name="T6" fmla="*/ 71 w 76"/>
                  <a:gd name="T7" fmla="*/ 30 h 83"/>
                  <a:gd name="T8" fmla="*/ 58 w 76"/>
                  <a:gd name="T9" fmla="*/ 28 h 83"/>
                  <a:gd name="T10" fmla="*/ 49 w 76"/>
                  <a:gd name="T11" fmla="*/ 22 h 83"/>
                  <a:gd name="T12" fmla="*/ 56 w 76"/>
                  <a:gd name="T13" fmla="*/ 13 h 83"/>
                  <a:gd name="T14" fmla="*/ 40 w 76"/>
                  <a:gd name="T15" fmla="*/ 6 h 83"/>
                  <a:gd name="T16" fmla="*/ 34 w 76"/>
                  <a:gd name="T17" fmla="*/ 2 h 83"/>
                  <a:gd name="T18" fmla="*/ 24 w 76"/>
                  <a:gd name="T19" fmla="*/ 8 h 83"/>
                  <a:gd name="T20" fmla="*/ 7 w 76"/>
                  <a:gd name="T21" fmla="*/ 22 h 83"/>
                  <a:gd name="T22" fmla="*/ 8 w 76"/>
                  <a:gd name="T23" fmla="*/ 38 h 83"/>
                  <a:gd name="T24" fmla="*/ 16 w 76"/>
                  <a:gd name="T25" fmla="*/ 27 h 83"/>
                  <a:gd name="T26" fmla="*/ 22 w 76"/>
                  <a:gd name="T27" fmla="*/ 31 h 83"/>
                  <a:gd name="T28" fmla="*/ 16 w 76"/>
                  <a:gd name="T29" fmla="*/ 36 h 83"/>
                  <a:gd name="T30" fmla="*/ 14 w 76"/>
                  <a:gd name="T31" fmla="*/ 42 h 83"/>
                  <a:gd name="T32" fmla="*/ 4 w 76"/>
                  <a:gd name="T33" fmla="*/ 49 h 83"/>
                  <a:gd name="T34" fmla="*/ 6 w 76"/>
                  <a:gd name="T35" fmla="*/ 61 h 83"/>
                  <a:gd name="T36" fmla="*/ 9 w 76"/>
                  <a:gd name="T37" fmla="*/ 77 h 83"/>
                  <a:gd name="T38" fmla="*/ 17 w 76"/>
                  <a:gd name="T39" fmla="*/ 64 h 83"/>
                  <a:gd name="T40" fmla="*/ 21 w 76"/>
                  <a:gd name="T41" fmla="*/ 70 h 83"/>
                  <a:gd name="T42" fmla="*/ 25 w 76"/>
                  <a:gd name="T43" fmla="*/ 83 h 83"/>
                  <a:gd name="T44" fmla="*/ 35 w 76"/>
                  <a:gd name="T45" fmla="*/ 83 h 83"/>
                  <a:gd name="T46" fmla="*/ 39 w 76"/>
                  <a:gd name="T47" fmla="*/ 77 h 83"/>
                  <a:gd name="T48" fmla="*/ 51 w 76"/>
                  <a:gd name="T49" fmla="*/ 75 h 83"/>
                  <a:gd name="T50" fmla="*/ 53 w 76"/>
                  <a:gd name="T51" fmla="*/ 65 h 83"/>
                  <a:gd name="T52" fmla="*/ 67 w 76"/>
                  <a:gd name="T53" fmla="*/ 52 h 83"/>
                  <a:gd name="T54" fmla="*/ 69 w 76"/>
                  <a:gd name="T55" fmla="*/ 41 h 83"/>
                  <a:gd name="T56" fmla="*/ 41 w 76"/>
                  <a:gd name="T57" fmla="*/ 24 h 83"/>
                  <a:gd name="T58" fmla="*/ 41 w 76"/>
                  <a:gd name="T59" fmla="*/ 21 h 83"/>
                  <a:gd name="T60" fmla="*/ 35 w 76"/>
                  <a:gd name="T61" fmla="*/ 73 h 83"/>
                  <a:gd name="T62" fmla="*/ 30 w 76"/>
                  <a:gd name="T63" fmla="*/ 75 h 83"/>
                  <a:gd name="T64" fmla="*/ 35 w 76"/>
                  <a:gd name="T65" fmla="*/ 71 h 83"/>
                  <a:gd name="T66" fmla="*/ 35 w 76"/>
                  <a:gd name="T67" fmla="*/ 73 h 83"/>
                  <a:gd name="T68" fmla="*/ 41 w 76"/>
                  <a:gd name="T69" fmla="*/ 47 h 83"/>
                  <a:gd name="T70" fmla="*/ 32 w 76"/>
                  <a:gd name="T71" fmla="*/ 49 h 83"/>
                  <a:gd name="T72" fmla="*/ 32 w 76"/>
                  <a:gd name="T73" fmla="*/ 34 h 83"/>
                  <a:gd name="T74" fmla="*/ 36 w 76"/>
                  <a:gd name="T75" fmla="*/ 34 h 83"/>
                  <a:gd name="T76" fmla="*/ 47 w 76"/>
                  <a:gd name="T77" fmla="*/ 4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 h="83">
                    <a:moveTo>
                      <a:pt x="69" y="41"/>
                    </a:moveTo>
                    <a:cubicBezTo>
                      <a:pt x="66" y="41"/>
                      <a:pt x="64" y="43"/>
                      <a:pt x="63" y="45"/>
                    </a:cubicBezTo>
                    <a:cubicBezTo>
                      <a:pt x="62" y="43"/>
                      <a:pt x="59" y="42"/>
                      <a:pt x="57" y="42"/>
                    </a:cubicBezTo>
                    <a:cubicBezTo>
                      <a:pt x="57" y="41"/>
                      <a:pt x="58" y="40"/>
                      <a:pt x="59" y="39"/>
                    </a:cubicBezTo>
                    <a:cubicBezTo>
                      <a:pt x="60" y="41"/>
                      <a:pt x="62" y="42"/>
                      <a:pt x="64" y="42"/>
                    </a:cubicBezTo>
                    <a:cubicBezTo>
                      <a:pt x="67" y="42"/>
                      <a:pt x="69" y="40"/>
                      <a:pt x="71" y="38"/>
                    </a:cubicBezTo>
                    <a:cubicBezTo>
                      <a:pt x="72" y="36"/>
                      <a:pt x="73" y="32"/>
                      <a:pt x="71" y="30"/>
                    </a:cubicBezTo>
                    <a:cubicBezTo>
                      <a:pt x="71" y="30"/>
                      <a:pt x="71" y="30"/>
                      <a:pt x="71" y="30"/>
                    </a:cubicBezTo>
                    <a:cubicBezTo>
                      <a:pt x="69" y="27"/>
                      <a:pt x="67" y="26"/>
                      <a:pt x="64" y="25"/>
                    </a:cubicBezTo>
                    <a:cubicBezTo>
                      <a:pt x="62" y="25"/>
                      <a:pt x="60" y="26"/>
                      <a:pt x="58" y="28"/>
                    </a:cubicBezTo>
                    <a:cubicBezTo>
                      <a:pt x="58" y="28"/>
                      <a:pt x="57" y="27"/>
                      <a:pt x="57" y="26"/>
                    </a:cubicBezTo>
                    <a:cubicBezTo>
                      <a:pt x="54" y="24"/>
                      <a:pt x="52" y="23"/>
                      <a:pt x="49" y="22"/>
                    </a:cubicBezTo>
                    <a:cubicBezTo>
                      <a:pt x="50" y="22"/>
                      <a:pt x="52" y="21"/>
                      <a:pt x="53" y="20"/>
                    </a:cubicBezTo>
                    <a:cubicBezTo>
                      <a:pt x="55" y="19"/>
                      <a:pt x="56" y="16"/>
                      <a:pt x="56" y="13"/>
                    </a:cubicBezTo>
                    <a:cubicBezTo>
                      <a:pt x="56" y="8"/>
                      <a:pt x="52" y="3"/>
                      <a:pt x="47" y="3"/>
                    </a:cubicBezTo>
                    <a:cubicBezTo>
                      <a:pt x="44" y="3"/>
                      <a:pt x="42" y="4"/>
                      <a:pt x="40" y="6"/>
                    </a:cubicBezTo>
                    <a:cubicBezTo>
                      <a:pt x="40" y="6"/>
                      <a:pt x="39" y="6"/>
                      <a:pt x="39" y="7"/>
                    </a:cubicBezTo>
                    <a:cubicBezTo>
                      <a:pt x="38" y="4"/>
                      <a:pt x="37" y="2"/>
                      <a:pt x="34" y="2"/>
                    </a:cubicBezTo>
                    <a:cubicBezTo>
                      <a:pt x="34" y="2"/>
                      <a:pt x="34" y="2"/>
                      <a:pt x="34" y="2"/>
                    </a:cubicBezTo>
                    <a:cubicBezTo>
                      <a:pt x="29" y="0"/>
                      <a:pt x="24" y="4"/>
                      <a:pt x="24" y="8"/>
                    </a:cubicBezTo>
                    <a:cubicBezTo>
                      <a:pt x="23" y="7"/>
                      <a:pt x="20" y="5"/>
                      <a:pt x="17" y="5"/>
                    </a:cubicBezTo>
                    <a:cubicBezTo>
                      <a:pt x="7" y="5"/>
                      <a:pt x="4" y="15"/>
                      <a:pt x="7" y="22"/>
                    </a:cubicBezTo>
                    <a:cubicBezTo>
                      <a:pt x="3" y="22"/>
                      <a:pt x="0" y="26"/>
                      <a:pt x="0" y="30"/>
                    </a:cubicBezTo>
                    <a:cubicBezTo>
                      <a:pt x="0" y="34"/>
                      <a:pt x="3" y="38"/>
                      <a:pt x="8" y="38"/>
                    </a:cubicBezTo>
                    <a:cubicBezTo>
                      <a:pt x="13" y="38"/>
                      <a:pt x="17" y="35"/>
                      <a:pt x="17" y="30"/>
                    </a:cubicBezTo>
                    <a:cubicBezTo>
                      <a:pt x="17" y="29"/>
                      <a:pt x="17" y="28"/>
                      <a:pt x="16" y="27"/>
                    </a:cubicBezTo>
                    <a:cubicBezTo>
                      <a:pt x="17" y="27"/>
                      <a:pt x="18" y="26"/>
                      <a:pt x="19" y="26"/>
                    </a:cubicBezTo>
                    <a:cubicBezTo>
                      <a:pt x="20" y="28"/>
                      <a:pt x="20" y="30"/>
                      <a:pt x="22" y="31"/>
                    </a:cubicBezTo>
                    <a:cubicBezTo>
                      <a:pt x="22" y="31"/>
                      <a:pt x="22" y="31"/>
                      <a:pt x="22" y="31"/>
                    </a:cubicBezTo>
                    <a:cubicBezTo>
                      <a:pt x="20" y="32"/>
                      <a:pt x="17" y="34"/>
                      <a:pt x="16" y="36"/>
                    </a:cubicBezTo>
                    <a:cubicBezTo>
                      <a:pt x="16" y="36"/>
                      <a:pt x="16" y="36"/>
                      <a:pt x="16" y="36"/>
                    </a:cubicBezTo>
                    <a:cubicBezTo>
                      <a:pt x="15" y="38"/>
                      <a:pt x="14" y="40"/>
                      <a:pt x="14" y="42"/>
                    </a:cubicBezTo>
                    <a:cubicBezTo>
                      <a:pt x="11" y="42"/>
                      <a:pt x="9" y="43"/>
                      <a:pt x="6" y="45"/>
                    </a:cubicBezTo>
                    <a:cubicBezTo>
                      <a:pt x="5" y="46"/>
                      <a:pt x="4" y="47"/>
                      <a:pt x="4" y="49"/>
                    </a:cubicBezTo>
                    <a:cubicBezTo>
                      <a:pt x="2" y="52"/>
                      <a:pt x="2" y="56"/>
                      <a:pt x="4" y="58"/>
                    </a:cubicBezTo>
                    <a:cubicBezTo>
                      <a:pt x="5" y="59"/>
                      <a:pt x="5" y="60"/>
                      <a:pt x="6" y="61"/>
                    </a:cubicBezTo>
                    <a:cubicBezTo>
                      <a:pt x="6" y="62"/>
                      <a:pt x="7" y="62"/>
                      <a:pt x="8" y="63"/>
                    </a:cubicBezTo>
                    <a:cubicBezTo>
                      <a:pt x="0" y="64"/>
                      <a:pt x="0" y="77"/>
                      <a:pt x="9" y="77"/>
                    </a:cubicBezTo>
                    <a:cubicBezTo>
                      <a:pt x="16" y="77"/>
                      <a:pt x="18" y="69"/>
                      <a:pt x="15" y="65"/>
                    </a:cubicBezTo>
                    <a:cubicBezTo>
                      <a:pt x="15" y="65"/>
                      <a:pt x="16" y="65"/>
                      <a:pt x="17" y="64"/>
                    </a:cubicBezTo>
                    <a:cubicBezTo>
                      <a:pt x="17" y="66"/>
                      <a:pt x="18" y="68"/>
                      <a:pt x="19" y="69"/>
                    </a:cubicBezTo>
                    <a:cubicBezTo>
                      <a:pt x="20" y="69"/>
                      <a:pt x="20" y="70"/>
                      <a:pt x="21" y="70"/>
                    </a:cubicBezTo>
                    <a:cubicBezTo>
                      <a:pt x="18" y="72"/>
                      <a:pt x="17" y="75"/>
                      <a:pt x="18" y="78"/>
                    </a:cubicBezTo>
                    <a:cubicBezTo>
                      <a:pt x="18" y="81"/>
                      <a:pt x="22" y="83"/>
                      <a:pt x="25" y="83"/>
                    </a:cubicBezTo>
                    <a:cubicBezTo>
                      <a:pt x="27" y="82"/>
                      <a:pt x="29" y="81"/>
                      <a:pt x="30" y="79"/>
                    </a:cubicBezTo>
                    <a:cubicBezTo>
                      <a:pt x="30" y="81"/>
                      <a:pt x="32" y="83"/>
                      <a:pt x="35" y="83"/>
                    </a:cubicBezTo>
                    <a:cubicBezTo>
                      <a:pt x="38" y="83"/>
                      <a:pt x="40" y="80"/>
                      <a:pt x="39" y="77"/>
                    </a:cubicBezTo>
                    <a:cubicBezTo>
                      <a:pt x="39" y="77"/>
                      <a:pt x="39" y="77"/>
                      <a:pt x="39" y="77"/>
                    </a:cubicBezTo>
                    <a:cubicBezTo>
                      <a:pt x="41" y="78"/>
                      <a:pt x="42" y="78"/>
                      <a:pt x="44" y="78"/>
                    </a:cubicBezTo>
                    <a:cubicBezTo>
                      <a:pt x="46" y="78"/>
                      <a:pt x="49" y="77"/>
                      <a:pt x="51" y="75"/>
                    </a:cubicBezTo>
                    <a:cubicBezTo>
                      <a:pt x="53" y="74"/>
                      <a:pt x="54" y="71"/>
                      <a:pt x="54" y="68"/>
                    </a:cubicBezTo>
                    <a:cubicBezTo>
                      <a:pt x="54" y="67"/>
                      <a:pt x="54" y="66"/>
                      <a:pt x="53" y="65"/>
                    </a:cubicBezTo>
                    <a:cubicBezTo>
                      <a:pt x="54" y="66"/>
                      <a:pt x="55" y="66"/>
                      <a:pt x="55" y="66"/>
                    </a:cubicBezTo>
                    <a:cubicBezTo>
                      <a:pt x="64" y="66"/>
                      <a:pt x="67" y="59"/>
                      <a:pt x="67" y="52"/>
                    </a:cubicBezTo>
                    <a:cubicBezTo>
                      <a:pt x="67" y="52"/>
                      <a:pt x="68" y="53"/>
                      <a:pt x="69" y="53"/>
                    </a:cubicBezTo>
                    <a:cubicBezTo>
                      <a:pt x="76" y="53"/>
                      <a:pt x="76" y="41"/>
                      <a:pt x="69" y="41"/>
                    </a:cubicBezTo>
                    <a:close/>
                    <a:moveTo>
                      <a:pt x="45" y="23"/>
                    </a:moveTo>
                    <a:cubicBezTo>
                      <a:pt x="44" y="23"/>
                      <a:pt x="42" y="23"/>
                      <a:pt x="41" y="24"/>
                    </a:cubicBezTo>
                    <a:cubicBezTo>
                      <a:pt x="41" y="24"/>
                      <a:pt x="41" y="24"/>
                      <a:pt x="41" y="23"/>
                    </a:cubicBezTo>
                    <a:cubicBezTo>
                      <a:pt x="41" y="23"/>
                      <a:pt x="41" y="22"/>
                      <a:pt x="41" y="21"/>
                    </a:cubicBezTo>
                    <a:cubicBezTo>
                      <a:pt x="42" y="22"/>
                      <a:pt x="44" y="22"/>
                      <a:pt x="45" y="23"/>
                    </a:cubicBezTo>
                    <a:close/>
                    <a:moveTo>
                      <a:pt x="35" y="73"/>
                    </a:moveTo>
                    <a:cubicBezTo>
                      <a:pt x="33" y="73"/>
                      <a:pt x="31" y="74"/>
                      <a:pt x="30" y="76"/>
                    </a:cubicBezTo>
                    <a:cubicBezTo>
                      <a:pt x="30" y="75"/>
                      <a:pt x="30" y="75"/>
                      <a:pt x="30" y="75"/>
                    </a:cubicBezTo>
                    <a:cubicBezTo>
                      <a:pt x="30" y="74"/>
                      <a:pt x="30" y="73"/>
                      <a:pt x="29" y="72"/>
                    </a:cubicBezTo>
                    <a:cubicBezTo>
                      <a:pt x="31" y="72"/>
                      <a:pt x="33" y="72"/>
                      <a:pt x="35" y="71"/>
                    </a:cubicBezTo>
                    <a:cubicBezTo>
                      <a:pt x="35" y="72"/>
                      <a:pt x="35" y="73"/>
                      <a:pt x="36" y="73"/>
                    </a:cubicBezTo>
                    <a:cubicBezTo>
                      <a:pt x="36" y="73"/>
                      <a:pt x="36" y="73"/>
                      <a:pt x="35" y="73"/>
                    </a:cubicBezTo>
                    <a:close/>
                    <a:moveTo>
                      <a:pt x="46" y="49"/>
                    </a:moveTo>
                    <a:cubicBezTo>
                      <a:pt x="44" y="48"/>
                      <a:pt x="43" y="47"/>
                      <a:pt x="41" y="47"/>
                    </a:cubicBezTo>
                    <a:cubicBezTo>
                      <a:pt x="38" y="47"/>
                      <a:pt x="36" y="48"/>
                      <a:pt x="35" y="51"/>
                    </a:cubicBezTo>
                    <a:cubicBezTo>
                      <a:pt x="34" y="50"/>
                      <a:pt x="33" y="49"/>
                      <a:pt x="32" y="49"/>
                    </a:cubicBezTo>
                    <a:cubicBezTo>
                      <a:pt x="34" y="47"/>
                      <a:pt x="35" y="45"/>
                      <a:pt x="35" y="42"/>
                    </a:cubicBezTo>
                    <a:cubicBezTo>
                      <a:pt x="35" y="39"/>
                      <a:pt x="34" y="36"/>
                      <a:pt x="32" y="34"/>
                    </a:cubicBezTo>
                    <a:cubicBezTo>
                      <a:pt x="33" y="34"/>
                      <a:pt x="35" y="33"/>
                      <a:pt x="36" y="33"/>
                    </a:cubicBezTo>
                    <a:cubicBezTo>
                      <a:pt x="36" y="33"/>
                      <a:pt x="36" y="34"/>
                      <a:pt x="36" y="34"/>
                    </a:cubicBezTo>
                    <a:cubicBezTo>
                      <a:pt x="36" y="37"/>
                      <a:pt x="37" y="40"/>
                      <a:pt x="39" y="42"/>
                    </a:cubicBezTo>
                    <a:cubicBezTo>
                      <a:pt x="41" y="45"/>
                      <a:pt x="44" y="46"/>
                      <a:pt x="47" y="46"/>
                    </a:cubicBezTo>
                    <a:cubicBezTo>
                      <a:pt x="46" y="47"/>
                      <a:pt x="46" y="48"/>
                      <a:pt x="46" y="49"/>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8" name="Freeform 91"/>
              <p:cNvSpPr>
                <a:spLocks/>
              </p:cNvSpPr>
              <p:nvPr/>
            </p:nvSpPr>
            <p:spPr bwMode="auto">
              <a:xfrm>
                <a:off x="9102725" y="4772026"/>
                <a:ext cx="25400" cy="26988"/>
              </a:xfrm>
              <a:custGeom>
                <a:avLst/>
                <a:gdLst>
                  <a:gd name="T0" fmla="*/ 5 w 10"/>
                  <a:gd name="T1" fmla="*/ 0 h 10"/>
                  <a:gd name="T2" fmla="*/ 0 w 10"/>
                  <a:gd name="T3" fmla="*/ 5 h 10"/>
                  <a:gd name="T4" fmla="*/ 5 w 10"/>
                  <a:gd name="T5" fmla="*/ 10 h 10"/>
                  <a:gd name="T6" fmla="*/ 10 w 10"/>
                  <a:gd name="T7" fmla="*/ 5 h 10"/>
                  <a:gd name="T8" fmla="*/ 5 w 10"/>
                  <a:gd name="T9" fmla="*/ 0 h 10"/>
                </a:gdLst>
                <a:ahLst/>
                <a:cxnLst>
                  <a:cxn ang="0">
                    <a:pos x="T0" y="T1"/>
                  </a:cxn>
                  <a:cxn ang="0">
                    <a:pos x="T2" y="T3"/>
                  </a:cxn>
                  <a:cxn ang="0">
                    <a:pos x="T4" y="T5"/>
                  </a:cxn>
                  <a:cxn ang="0">
                    <a:pos x="T6" y="T7"/>
                  </a:cxn>
                  <a:cxn ang="0">
                    <a:pos x="T8" y="T9"/>
                  </a:cxn>
                </a:cxnLst>
                <a:rect l="0" t="0" r="r" b="b"/>
                <a:pathLst>
                  <a:path w="10" h="10">
                    <a:moveTo>
                      <a:pt x="5" y="0"/>
                    </a:moveTo>
                    <a:cubicBezTo>
                      <a:pt x="2" y="0"/>
                      <a:pt x="0" y="2"/>
                      <a:pt x="0" y="5"/>
                    </a:cubicBezTo>
                    <a:cubicBezTo>
                      <a:pt x="0" y="7"/>
                      <a:pt x="2" y="10"/>
                      <a:pt x="5" y="10"/>
                    </a:cubicBezTo>
                    <a:cubicBezTo>
                      <a:pt x="7" y="10"/>
                      <a:pt x="10" y="8"/>
                      <a:pt x="10" y="5"/>
                    </a:cubicBezTo>
                    <a:cubicBezTo>
                      <a:pt x="10" y="2"/>
                      <a:pt x="8" y="0"/>
                      <a:pt x="5"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9" name="Freeform 92"/>
              <p:cNvSpPr>
                <a:spLocks/>
              </p:cNvSpPr>
              <p:nvPr/>
            </p:nvSpPr>
            <p:spPr bwMode="auto">
              <a:xfrm>
                <a:off x="9097963" y="4905376"/>
                <a:ext cx="36513" cy="28575"/>
              </a:xfrm>
              <a:custGeom>
                <a:avLst/>
                <a:gdLst>
                  <a:gd name="T0" fmla="*/ 7 w 14"/>
                  <a:gd name="T1" fmla="*/ 0 h 11"/>
                  <a:gd name="T2" fmla="*/ 7 w 14"/>
                  <a:gd name="T3" fmla="*/ 11 h 11"/>
                  <a:gd name="T4" fmla="*/ 7 w 14"/>
                  <a:gd name="T5" fmla="*/ 0 h 11"/>
                </a:gdLst>
                <a:ahLst/>
                <a:cxnLst>
                  <a:cxn ang="0">
                    <a:pos x="T0" y="T1"/>
                  </a:cxn>
                  <a:cxn ang="0">
                    <a:pos x="T2" y="T3"/>
                  </a:cxn>
                  <a:cxn ang="0">
                    <a:pos x="T4" y="T5"/>
                  </a:cxn>
                </a:cxnLst>
                <a:rect l="0" t="0" r="r" b="b"/>
                <a:pathLst>
                  <a:path w="14" h="11">
                    <a:moveTo>
                      <a:pt x="7" y="0"/>
                    </a:moveTo>
                    <a:cubicBezTo>
                      <a:pt x="0" y="0"/>
                      <a:pt x="0" y="11"/>
                      <a:pt x="7" y="11"/>
                    </a:cubicBezTo>
                    <a:cubicBezTo>
                      <a:pt x="14" y="11"/>
                      <a:pt x="14"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3" name="Group 32"/>
            <p:cNvGrpSpPr/>
            <p:nvPr/>
          </p:nvGrpSpPr>
          <p:grpSpPr>
            <a:xfrm>
              <a:off x="8686800" y="4557713"/>
              <a:ext cx="682626" cy="577851"/>
              <a:chOff x="8686800" y="4557713"/>
              <a:chExt cx="682626" cy="577851"/>
            </a:xfrm>
          </p:grpSpPr>
          <p:sp>
            <p:nvSpPr>
              <p:cNvPr id="34" name="Freeform 93"/>
              <p:cNvSpPr>
                <a:spLocks/>
              </p:cNvSpPr>
              <p:nvPr/>
            </p:nvSpPr>
            <p:spPr bwMode="auto">
              <a:xfrm>
                <a:off x="8843963" y="4919663"/>
                <a:ext cx="104775" cy="146050"/>
              </a:xfrm>
              <a:custGeom>
                <a:avLst/>
                <a:gdLst>
                  <a:gd name="T0" fmla="*/ 39 w 40"/>
                  <a:gd name="T1" fmla="*/ 1 h 56"/>
                  <a:gd name="T2" fmla="*/ 21 w 40"/>
                  <a:gd name="T3" fmla="*/ 27 h 56"/>
                  <a:gd name="T4" fmla="*/ 0 w 40"/>
                  <a:gd name="T5" fmla="*/ 55 h 56"/>
                  <a:gd name="T6" fmla="*/ 1 w 40"/>
                  <a:gd name="T7" fmla="*/ 56 h 56"/>
                  <a:gd name="T8" fmla="*/ 21 w 40"/>
                  <a:gd name="T9" fmla="*/ 29 h 56"/>
                  <a:gd name="T10" fmla="*/ 39 w 40"/>
                  <a:gd name="T11" fmla="*/ 1 h 56"/>
                  <a:gd name="T12" fmla="*/ 39 w 40"/>
                  <a:gd name="T13" fmla="*/ 1 h 56"/>
                </a:gdLst>
                <a:ahLst/>
                <a:cxnLst>
                  <a:cxn ang="0">
                    <a:pos x="T0" y="T1"/>
                  </a:cxn>
                  <a:cxn ang="0">
                    <a:pos x="T2" y="T3"/>
                  </a:cxn>
                  <a:cxn ang="0">
                    <a:pos x="T4" y="T5"/>
                  </a:cxn>
                  <a:cxn ang="0">
                    <a:pos x="T6" y="T7"/>
                  </a:cxn>
                  <a:cxn ang="0">
                    <a:pos x="T8" y="T9"/>
                  </a:cxn>
                  <a:cxn ang="0">
                    <a:pos x="T10" y="T11"/>
                  </a:cxn>
                  <a:cxn ang="0">
                    <a:pos x="T12" y="T13"/>
                  </a:cxn>
                </a:cxnLst>
                <a:rect l="0" t="0" r="r" b="b"/>
                <a:pathLst>
                  <a:path w="40" h="56">
                    <a:moveTo>
                      <a:pt x="39" y="1"/>
                    </a:moveTo>
                    <a:cubicBezTo>
                      <a:pt x="32" y="9"/>
                      <a:pt x="27" y="19"/>
                      <a:pt x="21" y="27"/>
                    </a:cubicBezTo>
                    <a:cubicBezTo>
                      <a:pt x="14" y="37"/>
                      <a:pt x="6" y="45"/>
                      <a:pt x="0" y="55"/>
                    </a:cubicBezTo>
                    <a:cubicBezTo>
                      <a:pt x="0" y="56"/>
                      <a:pt x="1" y="56"/>
                      <a:pt x="1" y="56"/>
                    </a:cubicBezTo>
                    <a:cubicBezTo>
                      <a:pt x="9" y="48"/>
                      <a:pt x="15" y="38"/>
                      <a:pt x="21" y="29"/>
                    </a:cubicBezTo>
                    <a:cubicBezTo>
                      <a:pt x="28" y="21"/>
                      <a:pt x="35" y="11"/>
                      <a:pt x="39" y="1"/>
                    </a:cubicBezTo>
                    <a:cubicBezTo>
                      <a:pt x="40" y="1"/>
                      <a:pt x="39" y="0"/>
                      <a:pt x="39"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5" name="Freeform 94"/>
              <p:cNvSpPr>
                <a:spLocks/>
              </p:cNvSpPr>
              <p:nvPr/>
            </p:nvSpPr>
            <p:spPr bwMode="auto">
              <a:xfrm>
                <a:off x="8899525" y="4937126"/>
                <a:ext cx="61913" cy="138113"/>
              </a:xfrm>
              <a:custGeom>
                <a:avLst/>
                <a:gdLst>
                  <a:gd name="T0" fmla="*/ 23 w 24"/>
                  <a:gd name="T1" fmla="*/ 0 h 53"/>
                  <a:gd name="T2" fmla="*/ 22 w 24"/>
                  <a:gd name="T3" fmla="*/ 0 h 53"/>
                  <a:gd name="T4" fmla="*/ 22 w 24"/>
                  <a:gd name="T5" fmla="*/ 0 h 53"/>
                  <a:gd name="T6" fmla="*/ 11 w 24"/>
                  <a:gd name="T7" fmla="*/ 25 h 53"/>
                  <a:gd name="T8" fmla="*/ 0 w 24"/>
                  <a:gd name="T9" fmla="*/ 52 h 53"/>
                  <a:gd name="T10" fmla="*/ 1 w 24"/>
                  <a:gd name="T11" fmla="*/ 53 h 53"/>
                  <a:gd name="T12" fmla="*/ 11 w 24"/>
                  <a:gd name="T13" fmla="*/ 28 h 53"/>
                  <a:gd name="T14" fmla="*/ 22 w 24"/>
                  <a:gd name="T15" fmla="*/ 2 h 53"/>
                  <a:gd name="T16" fmla="*/ 20 w 24"/>
                  <a:gd name="T17" fmla="*/ 26 h 53"/>
                  <a:gd name="T18" fmla="*/ 15 w 24"/>
                  <a:gd name="T19" fmla="*/ 51 h 53"/>
                  <a:gd name="T20" fmla="*/ 16 w 24"/>
                  <a:gd name="T21" fmla="*/ 51 h 53"/>
                  <a:gd name="T22" fmla="*/ 22 w 24"/>
                  <a:gd name="T23" fmla="*/ 26 h 53"/>
                  <a:gd name="T24" fmla="*/ 23 w 24"/>
                  <a:gd name="T25"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53">
                    <a:moveTo>
                      <a:pt x="23" y="0"/>
                    </a:moveTo>
                    <a:cubicBezTo>
                      <a:pt x="23" y="0"/>
                      <a:pt x="22" y="0"/>
                      <a:pt x="22" y="0"/>
                    </a:cubicBezTo>
                    <a:cubicBezTo>
                      <a:pt x="22" y="0"/>
                      <a:pt x="22" y="0"/>
                      <a:pt x="22" y="0"/>
                    </a:cubicBezTo>
                    <a:cubicBezTo>
                      <a:pt x="18" y="8"/>
                      <a:pt x="14" y="16"/>
                      <a:pt x="11" y="25"/>
                    </a:cubicBezTo>
                    <a:cubicBezTo>
                      <a:pt x="7" y="34"/>
                      <a:pt x="2" y="43"/>
                      <a:pt x="0" y="52"/>
                    </a:cubicBezTo>
                    <a:cubicBezTo>
                      <a:pt x="0" y="53"/>
                      <a:pt x="1" y="53"/>
                      <a:pt x="1" y="53"/>
                    </a:cubicBezTo>
                    <a:cubicBezTo>
                      <a:pt x="5" y="45"/>
                      <a:pt x="8" y="36"/>
                      <a:pt x="11" y="28"/>
                    </a:cubicBezTo>
                    <a:cubicBezTo>
                      <a:pt x="15" y="19"/>
                      <a:pt x="19" y="10"/>
                      <a:pt x="22" y="2"/>
                    </a:cubicBezTo>
                    <a:cubicBezTo>
                      <a:pt x="21" y="10"/>
                      <a:pt x="21" y="18"/>
                      <a:pt x="20" y="26"/>
                    </a:cubicBezTo>
                    <a:cubicBezTo>
                      <a:pt x="18" y="34"/>
                      <a:pt x="16" y="43"/>
                      <a:pt x="15" y="51"/>
                    </a:cubicBezTo>
                    <a:cubicBezTo>
                      <a:pt x="15" y="52"/>
                      <a:pt x="16" y="52"/>
                      <a:pt x="16" y="51"/>
                    </a:cubicBezTo>
                    <a:cubicBezTo>
                      <a:pt x="19" y="44"/>
                      <a:pt x="21" y="34"/>
                      <a:pt x="22" y="26"/>
                    </a:cubicBezTo>
                    <a:cubicBezTo>
                      <a:pt x="23" y="18"/>
                      <a:pt x="24" y="9"/>
                      <a:pt x="23"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6" name="Freeform 95"/>
              <p:cNvSpPr>
                <a:spLocks/>
              </p:cNvSpPr>
              <p:nvPr/>
            </p:nvSpPr>
            <p:spPr bwMode="auto">
              <a:xfrm>
                <a:off x="8997950" y="4949826"/>
                <a:ext cx="49213" cy="185738"/>
              </a:xfrm>
              <a:custGeom>
                <a:avLst/>
                <a:gdLst>
                  <a:gd name="T0" fmla="*/ 14 w 19"/>
                  <a:gd name="T1" fmla="*/ 38 h 71"/>
                  <a:gd name="T2" fmla="*/ 6 w 19"/>
                  <a:gd name="T3" fmla="*/ 3 h 71"/>
                  <a:gd name="T4" fmla="*/ 5 w 19"/>
                  <a:gd name="T5" fmla="*/ 2 h 71"/>
                  <a:gd name="T6" fmla="*/ 5 w 19"/>
                  <a:gd name="T7" fmla="*/ 1 h 71"/>
                  <a:gd name="T8" fmla="*/ 4 w 19"/>
                  <a:gd name="T9" fmla="*/ 1 h 71"/>
                  <a:gd name="T10" fmla="*/ 2 w 19"/>
                  <a:gd name="T11" fmla="*/ 59 h 71"/>
                  <a:gd name="T12" fmla="*/ 4 w 19"/>
                  <a:gd name="T13" fmla="*/ 59 h 71"/>
                  <a:gd name="T14" fmla="*/ 5 w 19"/>
                  <a:gd name="T15" fmla="*/ 5 h 71"/>
                  <a:gd name="T16" fmla="*/ 11 w 19"/>
                  <a:gd name="T17" fmla="*/ 38 h 71"/>
                  <a:gd name="T18" fmla="*/ 17 w 19"/>
                  <a:gd name="T19" fmla="*/ 71 h 71"/>
                  <a:gd name="T20" fmla="*/ 18 w 19"/>
                  <a:gd name="T21" fmla="*/ 70 h 71"/>
                  <a:gd name="T22" fmla="*/ 14 w 19"/>
                  <a:gd name="T23" fmla="*/ 38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71">
                    <a:moveTo>
                      <a:pt x="14" y="38"/>
                    </a:moveTo>
                    <a:cubicBezTo>
                      <a:pt x="11" y="26"/>
                      <a:pt x="9" y="14"/>
                      <a:pt x="6" y="3"/>
                    </a:cubicBezTo>
                    <a:cubicBezTo>
                      <a:pt x="6" y="2"/>
                      <a:pt x="5" y="2"/>
                      <a:pt x="5" y="2"/>
                    </a:cubicBezTo>
                    <a:cubicBezTo>
                      <a:pt x="5" y="2"/>
                      <a:pt x="5" y="2"/>
                      <a:pt x="5" y="1"/>
                    </a:cubicBezTo>
                    <a:cubicBezTo>
                      <a:pt x="5" y="0"/>
                      <a:pt x="4" y="0"/>
                      <a:pt x="4" y="1"/>
                    </a:cubicBezTo>
                    <a:cubicBezTo>
                      <a:pt x="1" y="20"/>
                      <a:pt x="0" y="40"/>
                      <a:pt x="2" y="59"/>
                    </a:cubicBezTo>
                    <a:cubicBezTo>
                      <a:pt x="2" y="60"/>
                      <a:pt x="4" y="61"/>
                      <a:pt x="4" y="59"/>
                    </a:cubicBezTo>
                    <a:cubicBezTo>
                      <a:pt x="5" y="41"/>
                      <a:pt x="5" y="23"/>
                      <a:pt x="5" y="5"/>
                    </a:cubicBezTo>
                    <a:cubicBezTo>
                      <a:pt x="6" y="16"/>
                      <a:pt x="9" y="27"/>
                      <a:pt x="11" y="38"/>
                    </a:cubicBezTo>
                    <a:cubicBezTo>
                      <a:pt x="13" y="49"/>
                      <a:pt x="13" y="61"/>
                      <a:pt x="17" y="71"/>
                    </a:cubicBezTo>
                    <a:cubicBezTo>
                      <a:pt x="17" y="71"/>
                      <a:pt x="18" y="71"/>
                      <a:pt x="18" y="70"/>
                    </a:cubicBezTo>
                    <a:cubicBezTo>
                      <a:pt x="19" y="60"/>
                      <a:pt x="15" y="48"/>
                      <a:pt x="14" y="3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7" name="Freeform 96"/>
              <p:cNvSpPr>
                <a:spLocks/>
              </p:cNvSpPr>
              <p:nvPr/>
            </p:nvSpPr>
            <p:spPr bwMode="auto">
              <a:xfrm>
                <a:off x="9047163" y="4960938"/>
                <a:ext cx="63500" cy="153988"/>
              </a:xfrm>
              <a:custGeom>
                <a:avLst/>
                <a:gdLst>
                  <a:gd name="T0" fmla="*/ 14 w 24"/>
                  <a:gd name="T1" fmla="*/ 29 h 59"/>
                  <a:gd name="T2" fmla="*/ 1 w 24"/>
                  <a:gd name="T3" fmla="*/ 1 h 59"/>
                  <a:gd name="T4" fmla="*/ 0 w 24"/>
                  <a:gd name="T5" fmla="*/ 1 h 59"/>
                  <a:gd name="T6" fmla="*/ 11 w 24"/>
                  <a:gd name="T7" fmla="*/ 29 h 59"/>
                  <a:gd name="T8" fmla="*/ 22 w 24"/>
                  <a:gd name="T9" fmla="*/ 58 h 59"/>
                  <a:gd name="T10" fmla="*/ 24 w 24"/>
                  <a:gd name="T11" fmla="*/ 57 h 59"/>
                  <a:gd name="T12" fmla="*/ 14 w 24"/>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4" h="59">
                    <a:moveTo>
                      <a:pt x="14" y="29"/>
                    </a:moveTo>
                    <a:cubicBezTo>
                      <a:pt x="10" y="20"/>
                      <a:pt x="6" y="10"/>
                      <a:pt x="1" y="1"/>
                    </a:cubicBezTo>
                    <a:cubicBezTo>
                      <a:pt x="1" y="0"/>
                      <a:pt x="0" y="0"/>
                      <a:pt x="0" y="1"/>
                    </a:cubicBezTo>
                    <a:cubicBezTo>
                      <a:pt x="4" y="11"/>
                      <a:pt x="8" y="20"/>
                      <a:pt x="11" y="29"/>
                    </a:cubicBezTo>
                    <a:cubicBezTo>
                      <a:pt x="15" y="39"/>
                      <a:pt x="17" y="49"/>
                      <a:pt x="22" y="58"/>
                    </a:cubicBezTo>
                    <a:cubicBezTo>
                      <a:pt x="22" y="59"/>
                      <a:pt x="24" y="58"/>
                      <a:pt x="24" y="57"/>
                    </a:cubicBezTo>
                    <a:cubicBezTo>
                      <a:pt x="22" y="48"/>
                      <a:pt x="17" y="38"/>
                      <a:pt x="14"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8" name="Freeform 97"/>
              <p:cNvSpPr>
                <a:spLocks/>
              </p:cNvSpPr>
              <p:nvPr/>
            </p:nvSpPr>
            <p:spPr bwMode="auto">
              <a:xfrm>
                <a:off x="8836025" y="4594226"/>
                <a:ext cx="136525" cy="152400"/>
              </a:xfrm>
              <a:custGeom>
                <a:avLst/>
                <a:gdLst>
                  <a:gd name="T0" fmla="*/ 51 w 52"/>
                  <a:gd name="T1" fmla="*/ 55 h 58"/>
                  <a:gd name="T2" fmla="*/ 29 w 52"/>
                  <a:gd name="T3" fmla="*/ 31 h 58"/>
                  <a:gd name="T4" fmla="*/ 10 w 52"/>
                  <a:gd name="T5" fmla="*/ 1 h 58"/>
                  <a:gd name="T6" fmla="*/ 9 w 52"/>
                  <a:gd name="T7" fmla="*/ 1 h 58"/>
                  <a:gd name="T8" fmla="*/ 26 w 52"/>
                  <a:gd name="T9" fmla="*/ 32 h 58"/>
                  <a:gd name="T10" fmla="*/ 30 w 52"/>
                  <a:gd name="T11" fmla="*/ 37 h 58"/>
                  <a:gd name="T12" fmla="*/ 1 w 52"/>
                  <a:gd name="T13" fmla="*/ 10 h 58"/>
                  <a:gd name="T14" fmla="*/ 0 w 52"/>
                  <a:gd name="T15" fmla="*/ 10 h 58"/>
                  <a:gd name="T16" fmla="*/ 19 w 52"/>
                  <a:gd name="T17" fmla="*/ 31 h 58"/>
                  <a:gd name="T18" fmla="*/ 35 w 52"/>
                  <a:gd name="T19" fmla="*/ 44 h 58"/>
                  <a:gd name="T20" fmla="*/ 50 w 52"/>
                  <a:gd name="T21" fmla="*/ 57 h 58"/>
                  <a:gd name="T22" fmla="*/ 51 w 52"/>
                  <a:gd name="T23" fmla="*/ 5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58">
                    <a:moveTo>
                      <a:pt x="51" y="55"/>
                    </a:moveTo>
                    <a:cubicBezTo>
                      <a:pt x="44" y="47"/>
                      <a:pt x="35" y="40"/>
                      <a:pt x="29" y="31"/>
                    </a:cubicBezTo>
                    <a:cubicBezTo>
                      <a:pt x="21" y="21"/>
                      <a:pt x="15" y="11"/>
                      <a:pt x="10" y="1"/>
                    </a:cubicBezTo>
                    <a:cubicBezTo>
                      <a:pt x="10" y="0"/>
                      <a:pt x="9" y="1"/>
                      <a:pt x="9" y="1"/>
                    </a:cubicBezTo>
                    <a:cubicBezTo>
                      <a:pt x="13" y="12"/>
                      <a:pt x="19" y="22"/>
                      <a:pt x="26" y="32"/>
                    </a:cubicBezTo>
                    <a:cubicBezTo>
                      <a:pt x="27" y="34"/>
                      <a:pt x="29" y="36"/>
                      <a:pt x="30" y="37"/>
                    </a:cubicBezTo>
                    <a:cubicBezTo>
                      <a:pt x="20" y="29"/>
                      <a:pt x="11" y="18"/>
                      <a:pt x="1" y="10"/>
                    </a:cubicBezTo>
                    <a:cubicBezTo>
                      <a:pt x="1" y="9"/>
                      <a:pt x="0" y="10"/>
                      <a:pt x="0" y="10"/>
                    </a:cubicBezTo>
                    <a:cubicBezTo>
                      <a:pt x="6" y="18"/>
                      <a:pt x="13" y="24"/>
                      <a:pt x="19" y="31"/>
                    </a:cubicBezTo>
                    <a:cubicBezTo>
                      <a:pt x="24" y="36"/>
                      <a:pt x="29" y="40"/>
                      <a:pt x="35" y="44"/>
                    </a:cubicBezTo>
                    <a:cubicBezTo>
                      <a:pt x="40" y="49"/>
                      <a:pt x="44" y="53"/>
                      <a:pt x="50" y="57"/>
                    </a:cubicBezTo>
                    <a:cubicBezTo>
                      <a:pt x="51" y="58"/>
                      <a:pt x="52" y="56"/>
                      <a:pt x="51" y="55"/>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9" name="Freeform 98"/>
              <p:cNvSpPr>
                <a:spLocks/>
              </p:cNvSpPr>
              <p:nvPr/>
            </p:nvSpPr>
            <p:spPr bwMode="auto">
              <a:xfrm>
                <a:off x="8901113" y="4572001"/>
                <a:ext cx="96838" cy="163513"/>
              </a:xfrm>
              <a:custGeom>
                <a:avLst/>
                <a:gdLst>
                  <a:gd name="T0" fmla="*/ 36 w 37"/>
                  <a:gd name="T1" fmla="*/ 61 h 63"/>
                  <a:gd name="T2" fmla="*/ 31 w 37"/>
                  <a:gd name="T3" fmla="*/ 44 h 63"/>
                  <a:gd name="T4" fmla="*/ 31 w 37"/>
                  <a:gd name="T5" fmla="*/ 44 h 63"/>
                  <a:gd name="T6" fmla="*/ 27 w 37"/>
                  <a:gd name="T7" fmla="*/ 1 h 63"/>
                  <a:gd name="T8" fmla="*/ 26 w 37"/>
                  <a:gd name="T9" fmla="*/ 1 h 63"/>
                  <a:gd name="T10" fmla="*/ 29 w 37"/>
                  <a:gd name="T11" fmla="*/ 37 h 63"/>
                  <a:gd name="T12" fmla="*/ 13 w 37"/>
                  <a:gd name="T13" fmla="*/ 3 h 63"/>
                  <a:gd name="T14" fmla="*/ 12 w 37"/>
                  <a:gd name="T15" fmla="*/ 4 h 63"/>
                  <a:gd name="T16" fmla="*/ 21 w 37"/>
                  <a:gd name="T17" fmla="*/ 26 h 63"/>
                  <a:gd name="T18" fmla="*/ 15 w 37"/>
                  <a:gd name="T19" fmla="*/ 19 h 63"/>
                  <a:gd name="T20" fmla="*/ 2 w 37"/>
                  <a:gd name="T21" fmla="*/ 3 h 63"/>
                  <a:gd name="T22" fmla="*/ 1 w 37"/>
                  <a:gd name="T23" fmla="*/ 4 h 63"/>
                  <a:gd name="T24" fmla="*/ 13 w 37"/>
                  <a:gd name="T25" fmla="*/ 20 h 63"/>
                  <a:gd name="T26" fmla="*/ 24 w 37"/>
                  <a:gd name="T27" fmla="*/ 34 h 63"/>
                  <a:gd name="T28" fmla="*/ 33 w 37"/>
                  <a:gd name="T29" fmla="*/ 61 h 63"/>
                  <a:gd name="T30" fmla="*/ 36 w 37"/>
                  <a:gd name="T31" fmla="*/ 6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 h="63">
                    <a:moveTo>
                      <a:pt x="36" y="61"/>
                    </a:moveTo>
                    <a:cubicBezTo>
                      <a:pt x="35" y="55"/>
                      <a:pt x="33" y="50"/>
                      <a:pt x="31" y="44"/>
                    </a:cubicBezTo>
                    <a:cubicBezTo>
                      <a:pt x="31" y="44"/>
                      <a:pt x="31" y="44"/>
                      <a:pt x="31" y="44"/>
                    </a:cubicBezTo>
                    <a:cubicBezTo>
                      <a:pt x="32" y="30"/>
                      <a:pt x="31" y="15"/>
                      <a:pt x="27" y="1"/>
                    </a:cubicBezTo>
                    <a:cubicBezTo>
                      <a:pt x="27" y="0"/>
                      <a:pt x="26" y="0"/>
                      <a:pt x="26" y="1"/>
                    </a:cubicBezTo>
                    <a:cubicBezTo>
                      <a:pt x="27" y="13"/>
                      <a:pt x="28" y="25"/>
                      <a:pt x="29" y="37"/>
                    </a:cubicBezTo>
                    <a:cubicBezTo>
                      <a:pt x="24" y="26"/>
                      <a:pt x="19" y="14"/>
                      <a:pt x="13" y="3"/>
                    </a:cubicBezTo>
                    <a:cubicBezTo>
                      <a:pt x="13" y="2"/>
                      <a:pt x="12" y="3"/>
                      <a:pt x="12" y="4"/>
                    </a:cubicBezTo>
                    <a:cubicBezTo>
                      <a:pt x="14" y="11"/>
                      <a:pt x="18" y="19"/>
                      <a:pt x="21" y="26"/>
                    </a:cubicBezTo>
                    <a:cubicBezTo>
                      <a:pt x="19" y="24"/>
                      <a:pt x="17" y="22"/>
                      <a:pt x="15" y="19"/>
                    </a:cubicBezTo>
                    <a:cubicBezTo>
                      <a:pt x="11" y="14"/>
                      <a:pt x="6" y="8"/>
                      <a:pt x="2" y="3"/>
                    </a:cubicBezTo>
                    <a:cubicBezTo>
                      <a:pt x="1" y="2"/>
                      <a:pt x="0" y="3"/>
                      <a:pt x="1" y="4"/>
                    </a:cubicBezTo>
                    <a:cubicBezTo>
                      <a:pt x="4" y="9"/>
                      <a:pt x="9" y="15"/>
                      <a:pt x="13" y="20"/>
                    </a:cubicBezTo>
                    <a:cubicBezTo>
                      <a:pt x="16" y="25"/>
                      <a:pt x="20" y="30"/>
                      <a:pt x="24" y="34"/>
                    </a:cubicBezTo>
                    <a:cubicBezTo>
                      <a:pt x="27" y="43"/>
                      <a:pt x="31" y="52"/>
                      <a:pt x="33" y="61"/>
                    </a:cubicBezTo>
                    <a:cubicBezTo>
                      <a:pt x="34" y="63"/>
                      <a:pt x="37" y="63"/>
                      <a:pt x="36" y="6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0" name="Freeform 99"/>
              <p:cNvSpPr>
                <a:spLocks/>
              </p:cNvSpPr>
              <p:nvPr/>
            </p:nvSpPr>
            <p:spPr bwMode="auto">
              <a:xfrm>
                <a:off x="9009063" y="4557713"/>
                <a:ext cx="20638" cy="169863"/>
              </a:xfrm>
              <a:custGeom>
                <a:avLst/>
                <a:gdLst>
                  <a:gd name="T0" fmla="*/ 6 w 8"/>
                  <a:gd name="T1" fmla="*/ 29 h 65"/>
                  <a:gd name="T2" fmla="*/ 1 w 8"/>
                  <a:gd name="T3" fmla="*/ 0 h 65"/>
                  <a:gd name="T4" fmla="*/ 0 w 8"/>
                  <a:gd name="T5" fmla="*/ 0 h 65"/>
                  <a:gd name="T6" fmla="*/ 4 w 8"/>
                  <a:gd name="T7" fmla="*/ 32 h 65"/>
                  <a:gd name="T8" fmla="*/ 6 w 8"/>
                  <a:gd name="T9" fmla="*/ 64 h 65"/>
                  <a:gd name="T10" fmla="*/ 7 w 8"/>
                  <a:gd name="T11" fmla="*/ 64 h 65"/>
                  <a:gd name="T12" fmla="*/ 6 w 8"/>
                  <a:gd name="T13" fmla="*/ 29 h 65"/>
                </a:gdLst>
                <a:ahLst/>
                <a:cxnLst>
                  <a:cxn ang="0">
                    <a:pos x="T0" y="T1"/>
                  </a:cxn>
                  <a:cxn ang="0">
                    <a:pos x="T2" y="T3"/>
                  </a:cxn>
                  <a:cxn ang="0">
                    <a:pos x="T4" y="T5"/>
                  </a:cxn>
                  <a:cxn ang="0">
                    <a:pos x="T6" y="T7"/>
                  </a:cxn>
                  <a:cxn ang="0">
                    <a:pos x="T8" y="T9"/>
                  </a:cxn>
                  <a:cxn ang="0">
                    <a:pos x="T10" y="T11"/>
                  </a:cxn>
                  <a:cxn ang="0">
                    <a:pos x="T12" y="T13"/>
                  </a:cxn>
                </a:cxnLst>
                <a:rect l="0" t="0" r="r" b="b"/>
                <a:pathLst>
                  <a:path w="8" h="65">
                    <a:moveTo>
                      <a:pt x="6" y="29"/>
                    </a:moveTo>
                    <a:cubicBezTo>
                      <a:pt x="5" y="20"/>
                      <a:pt x="5" y="9"/>
                      <a:pt x="1" y="0"/>
                    </a:cubicBezTo>
                    <a:cubicBezTo>
                      <a:pt x="1" y="0"/>
                      <a:pt x="0" y="0"/>
                      <a:pt x="0" y="0"/>
                    </a:cubicBezTo>
                    <a:cubicBezTo>
                      <a:pt x="1" y="11"/>
                      <a:pt x="3" y="21"/>
                      <a:pt x="4" y="32"/>
                    </a:cubicBezTo>
                    <a:cubicBezTo>
                      <a:pt x="5" y="43"/>
                      <a:pt x="5" y="53"/>
                      <a:pt x="6" y="64"/>
                    </a:cubicBezTo>
                    <a:cubicBezTo>
                      <a:pt x="6" y="65"/>
                      <a:pt x="7" y="65"/>
                      <a:pt x="7" y="64"/>
                    </a:cubicBezTo>
                    <a:cubicBezTo>
                      <a:pt x="8" y="53"/>
                      <a:pt x="7" y="41"/>
                      <a:pt x="6"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1" name="Freeform 100"/>
              <p:cNvSpPr>
                <a:spLocks/>
              </p:cNvSpPr>
              <p:nvPr/>
            </p:nvSpPr>
            <p:spPr bwMode="auto">
              <a:xfrm>
                <a:off x="9045575" y="4560888"/>
                <a:ext cx="20638" cy="173038"/>
              </a:xfrm>
              <a:custGeom>
                <a:avLst/>
                <a:gdLst>
                  <a:gd name="T0" fmla="*/ 4 w 8"/>
                  <a:gd name="T1" fmla="*/ 0 h 66"/>
                  <a:gd name="T2" fmla="*/ 3 w 8"/>
                  <a:gd name="T3" fmla="*/ 1 h 66"/>
                  <a:gd name="T4" fmla="*/ 5 w 8"/>
                  <a:gd name="T5" fmla="*/ 32 h 66"/>
                  <a:gd name="T6" fmla="*/ 0 w 8"/>
                  <a:gd name="T7" fmla="*/ 65 h 66"/>
                  <a:gd name="T8" fmla="*/ 1 w 8"/>
                  <a:gd name="T9" fmla="*/ 66 h 66"/>
                  <a:gd name="T10" fmla="*/ 7 w 8"/>
                  <a:gd name="T11" fmla="*/ 32 h 66"/>
                  <a:gd name="T12" fmla="*/ 4 w 8"/>
                  <a:gd name="T13" fmla="*/ 0 h 66"/>
                </a:gdLst>
                <a:ahLst/>
                <a:cxnLst>
                  <a:cxn ang="0">
                    <a:pos x="T0" y="T1"/>
                  </a:cxn>
                  <a:cxn ang="0">
                    <a:pos x="T2" y="T3"/>
                  </a:cxn>
                  <a:cxn ang="0">
                    <a:pos x="T4" y="T5"/>
                  </a:cxn>
                  <a:cxn ang="0">
                    <a:pos x="T6" y="T7"/>
                  </a:cxn>
                  <a:cxn ang="0">
                    <a:pos x="T8" y="T9"/>
                  </a:cxn>
                  <a:cxn ang="0">
                    <a:pos x="T10" y="T11"/>
                  </a:cxn>
                  <a:cxn ang="0">
                    <a:pos x="T12" y="T13"/>
                  </a:cxn>
                </a:cxnLst>
                <a:rect l="0" t="0" r="r" b="b"/>
                <a:pathLst>
                  <a:path w="8" h="66">
                    <a:moveTo>
                      <a:pt x="4" y="0"/>
                    </a:moveTo>
                    <a:cubicBezTo>
                      <a:pt x="4" y="0"/>
                      <a:pt x="3" y="0"/>
                      <a:pt x="3" y="1"/>
                    </a:cubicBezTo>
                    <a:cubicBezTo>
                      <a:pt x="3" y="11"/>
                      <a:pt x="5" y="21"/>
                      <a:pt x="5" y="32"/>
                    </a:cubicBezTo>
                    <a:cubicBezTo>
                      <a:pt x="4" y="43"/>
                      <a:pt x="2" y="54"/>
                      <a:pt x="0" y="65"/>
                    </a:cubicBezTo>
                    <a:cubicBezTo>
                      <a:pt x="0" y="66"/>
                      <a:pt x="0" y="66"/>
                      <a:pt x="1" y="66"/>
                    </a:cubicBezTo>
                    <a:cubicBezTo>
                      <a:pt x="5" y="55"/>
                      <a:pt x="7" y="43"/>
                      <a:pt x="7" y="32"/>
                    </a:cubicBezTo>
                    <a:cubicBezTo>
                      <a:pt x="7" y="22"/>
                      <a:pt x="8" y="10"/>
                      <a:pt x="4"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2" name="Freeform 101"/>
              <p:cNvSpPr>
                <a:spLocks/>
              </p:cNvSpPr>
              <p:nvPr/>
            </p:nvSpPr>
            <p:spPr bwMode="auto">
              <a:xfrm>
                <a:off x="9053513" y="4594226"/>
                <a:ext cx="28575" cy="139700"/>
              </a:xfrm>
              <a:custGeom>
                <a:avLst/>
                <a:gdLst>
                  <a:gd name="T0" fmla="*/ 10 w 11"/>
                  <a:gd name="T1" fmla="*/ 1 h 53"/>
                  <a:gd name="T2" fmla="*/ 7 w 11"/>
                  <a:gd name="T3" fmla="*/ 26 h 53"/>
                  <a:gd name="T4" fmla="*/ 0 w 11"/>
                  <a:gd name="T5" fmla="*/ 51 h 53"/>
                  <a:gd name="T6" fmla="*/ 2 w 11"/>
                  <a:gd name="T7" fmla="*/ 52 h 53"/>
                  <a:gd name="T8" fmla="*/ 8 w 11"/>
                  <a:gd name="T9" fmla="*/ 32 h 53"/>
                  <a:gd name="T10" fmla="*/ 11 w 11"/>
                  <a:gd name="T11" fmla="*/ 1 h 53"/>
                  <a:gd name="T12" fmla="*/ 10 w 11"/>
                  <a:gd name="T13" fmla="*/ 1 h 53"/>
                </a:gdLst>
                <a:ahLst/>
                <a:cxnLst>
                  <a:cxn ang="0">
                    <a:pos x="T0" y="T1"/>
                  </a:cxn>
                  <a:cxn ang="0">
                    <a:pos x="T2" y="T3"/>
                  </a:cxn>
                  <a:cxn ang="0">
                    <a:pos x="T4" y="T5"/>
                  </a:cxn>
                  <a:cxn ang="0">
                    <a:pos x="T6" y="T7"/>
                  </a:cxn>
                  <a:cxn ang="0">
                    <a:pos x="T8" y="T9"/>
                  </a:cxn>
                  <a:cxn ang="0">
                    <a:pos x="T10" y="T11"/>
                  </a:cxn>
                  <a:cxn ang="0">
                    <a:pos x="T12" y="T13"/>
                  </a:cxn>
                </a:cxnLst>
                <a:rect l="0" t="0" r="r" b="b"/>
                <a:pathLst>
                  <a:path w="11" h="53">
                    <a:moveTo>
                      <a:pt x="10" y="1"/>
                    </a:moveTo>
                    <a:cubicBezTo>
                      <a:pt x="9" y="9"/>
                      <a:pt x="8" y="18"/>
                      <a:pt x="7" y="26"/>
                    </a:cubicBezTo>
                    <a:cubicBezTo>
                      <a:pt x="6" y="34"/>
                      <a:pt x="5" y="44"/>
                      <a:pt x="0" y="51"/>
                    </a:cubicBezTo>
                    <a:cubicBezTo>
                      <a:pt x="0" y="52"/>
                      <a:pt x="1" y="53"/>
                      <a:pt x="2" y="52"/>
                    </a:cubicBezTo>
                    <a:cubicBezTo>
                      <a:pt x="6" y="47"/>
                      <a:pt x="7" y="39"/>
                      <a:pt x="8" y="32"/>
                    </a:cubicBezTo>
                    <a:cubicBezTo>
                      <a:pt x="10" y="22"/>
                      <a:pt x="11" y="11"/>
                      <a:pt x="11" y="1"/>
                    </a:cubicBezTo>
                    <a:cubicBezTo>
                      <a:pt x="11" y="0"/>
                      <a:pt x="10" y="0"/>
                      <a:pt x="10"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3" name="Freeform 102"/>
              <p:cNvSpPr>
                <a:spLocks/>
              </p:cNvSpPr>
              <p:nvPr/>
            </p:nvSpPr>
            <p:spPr bwMode="auto">
              <a:xfrm>
                <a:off x="9112250" y="4646613"/>
                <a:ext cx="144463" cy="120650"/>
              </a:xfrm>
              <a:custGeom>
                <a:avLst/>
                <a:gdLst>
                  <a:gd name="T0" fmla="*/ 55 w 55"/>
                  <a:gd name="T1" fmla="*/ 13 h 46"/>
                  <a:gd name="T2" fmla="*/ 29 w 55"/>
                  <a:gd name="T3" fmla="*/ 27 h 46"/>
                  <a:gd name="T4" fmla="*/ 16 w 55"/>
                  <a:gd name="T5" fmla="*/ 33 h 46"/>
                  <a:gd name="T6" fmla="*/ 12 w 55"/>
                  <a:gd name="T7" fmla="*/ 35 h 46"/>
                  <a:gd name="T8" fmla="*/ 26 w 55"/>
                  <a:gd name="T9" fmla="*/ 24 h 46"/>
                  <a:gd name="T10" fmla="*/ 51 w 55"/>
                  <a:gd name="T11" fmla="*/ 1 h 46"/>
                  <a:gd name="T12" fmla="*/ 50 w 55"/>
                  <a:gd name="T13" fmla="*/ 1 h 46"/>
                  <a:gd name="T14" fmla="*/ 23 w 55"/>
                  <a:gd name="T15" fmla="*/ 23 h 46"/>
                  <a:gd name="T16" fmla="*/ 0 w 55"/>
                  <a:gd name="T17" fmla="*/ 45 h 46"/>
                  <a:gd name="T18" fmla="*/ 1 w 55"/>
                  <a:gd name="T19" fmla="*/ 46 h 46"/>
                  <a:gd name="T20" fmla="*/ 8 w 55"/>
                  <a:gd name="T21" fmla="*/ 39 h 46"/>
                  <a:gd name="T22" fmla="*/ 8 w 55"/>
                  <a:gd name="T23" fmla="*/ 39 h 46"/>
                  <a:gd name="T24" fmla="*/ 8 w 55"/>
                  <a:gd name="T25" fmla="*/ 39 h 46"/>
                  <a:gd name="T26" fmla="*/ 8 w 55"/>
                  <a:gd name="T27" fmla="*/ 39 h 46"/>
                  <a:gd name="T28" fmla="*/ 9 w 55"/>
                  <a:gd name="T29" fmla="*/ 39 h 46"/>
                  <a:gd name="T30" fmla="*/ 9 w 55"/>
                  <a:gd name="T31" fmla="*/ 39 h 46"/>
                  <a:gd name="T32" fmla="*/ 19 w 55"/>
                  <a:gd name="T33" fmla="*/ 34 h 46"/>
                  <a:gd name="T34" fmla="*/ 33 w 55"/>
                  <a:gd name="T35" fmla="*/ 28 h 46"/>
                  <a:gd name="T36" fmla="*/ 55 w 55"/>
                  <a:gd name="T37" fmla="*/ 14 h 46"/>
                  <a:gd name="T38" fmla="*/ 55 w 55"/>
                  <a:gd name="T39"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5" h="46">
                    <a:moveTo>
                      <a:pt x="55" y="13"/>
                    </a:moveTo>
                    <a:cubicBezTo>
                      <a:pt x="46" y="19"/>
                      <a:pt x="38" y="23"/>
                      <a:pt x="29" y="27"/>
                    </a:cubicBezTo>
                    <a:cubicBezTo>
                      <a:pt x="25" y="29"/>
                      <a:pt x="20" y="31"/>
                      <a:pt x="16" y="33"/>
                    </a:cubicBezTo>
                    <a:cubicBezTo>
                      <a:pt x="15" y="34"/>
                      <a:pt x="14" y="34"/>
                      <a:pt x="12" y="35"/>
                    </a:cubicBezTo>
                    <a:cubicBezTo>
                      <a:pt x="17" y="31"/>
                      <a:pt x="21" y="28"/>
                      <a:pt x="26" y="24"/>
                    </a:cubicBezTo>
                    <a:cubicBezTo>
                      <a:pt x="34" y="17"/>
                      <a:pt x="43" y="10"/>
                      <a:pt x="51" y="1"/>
                    </a:cubicBezTo>
                    <a:cubicBezTo>
                      <a:pt x="51" y="1"/>
                      <a:pt x="51" y="0"/>
                      <a:pt x="50" y="1"/>
                    </a:cubicBezTo>
                    <a:cubicBezTo>
                      <a:pt x="41" y="7"/>
                      <a:pt x="32" y="15"/>
                      <a:pt x="23" y="23"/>
                    </a:cubicBezTo>
                    <a:cubicBezTo>
                      <a:pt x="15" y="30"/>
                      <a:pt x="6" y="36"/>
                      <a:pt x="0" y="45"/>
                    </a:cubicBezTo>
                    <a:cubicBezTo>
                      <a:pt x="0" y="46"/>
                      <a:pt x="1" y="46"/>
                      <a:pt x="1" y="46"/>
                    </a:cubicBezTo>
                    <a:cubicBezTo>
                      <a:pt x="3" y="43"/>
                      <a:pt x="5" y="41"/>
                      <a:pt x="8" y="39"/>
                    </a:cubicBezTo>
                    <a:cubicBezTo>
                      <a:pt x="8" y="39"/>
                      <a:pt x="8" y="39"/>
                      <a:pt x="8" y="39"/>
                    </a:cubicBezTo>
                    <a:cubicBezTo>
                      <a:pt x="8" y="39"/>
                      <a:pt x="8" y="39"/>
                      <a:pt x="8" y="39"/>
                    </a:cubicBezTo>
                    <a:cubicBezTo>
                      <a:pt x="8" y="39"/>
                      <a:pt x="8" y="39"/>
                      <a:pt x="8" y="39"/>
                    </a:cubicBezTo>
                    <a:cubicBezTo>
                      <a:pt x="8" y="39"/>
                      <a:pt x="9" y="39"/>
                      <a:pt x="9" y="39"/>
                    </a:cubicBezTo>
                    <a:cubicBezTo>
                      <a:pt x="9" y="39"/>
                      <a:pt x="9" y="39"/>
                      <a:pt x="9" y="39"/>
                    </a:cubicBezTo>
                    <a:cubicBezTo>
                      <a:pt x="10" y="40"/>
                      <a:pt x="18" y="35"/>
                      <a:pt x="19" y="34"/>
                    </a:cubicBezTo>
                    <a:cubicBezTo>
                      <a:pt x="24" y="32"/>
                      <a:pt x="28" y="30"/>
                      <a:pt x="33" y="28"/>
                    </a:cubicBezTo>
                    <a:cubicBezTo>
                      <a:pt x="41" y="24"/>
                      <a:pt x="49" y="20"/>
                      <a:pt x="55" y="14"/>
                    </a:cubicBezTo>
                    <a:cubicBezTo>
                      <a:pt x="55" y="14"/>
                      <a:pt x="55" y="13"/>
                      <a:pt x="55" y="13"/>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4" name="Freeform 103"/>
              <p:cNvSpPr>
                <a:spLocks/>
              </p:cNvSpPr>
              <p:nvPr/>
            </p:nvSpPr>
            <p:spPr bwMode="auto">
              <a:xfrm>
                <a:off x="9134475" y="4714876"/>
                <a:ext cx="163513" cy="65088"/>
              </a:xfrm>
              <a:custGeom>
                <a:avLst/>
                <a:gdLst>
                  <a:gd name="T0" fmla="*/ 62 w 63"/>
                  <a:gd name="T1" fmla="*/ 10 h 25"/>
                  <a:gd name="T2" fmla="*/ 37 w 63"/>
                  <a:gd name="T3" fmla="*/ 14 h 25"/>
                  <a:gd name="T4" fmla="*/ 24 w 63"/>
                  <a:gd name="T5" fmla="*/ 17 h 25"/>
                  <a:gd name="T6" fmla="*/ 30 w 63"/>
                  <a:gd name="T7" fmla="*/ 14 h 25"/>
                  <a:gd name="T8" fmla="*/ 58 w 63"/>
                  <a:gd name="T9" fmla="*/ 1 h 25"/>
                  <a:gd name="T10" fmla="*/ 57 w 63"/>
                  <a:gd name="T11" fmla="*/ 0 h 25"/>
                  <a:gd name="T12" fmla="*/ 30 w 63"/>
                  <a:gd name="T13" fmla="*/ 12 h 25"/>
                  <a:gd name="T14" fmla="*/ 0 w 63"/>
                  <a:gd name="T15" fmla="*/ 24 h 25"/>
                  <a:gd name="T16" fmla="*/ 1 w 63"/>
                  <a:gd name="T17" fmla="*/ 25 h 25"/>
                  <a:gd name="T18" fmla="*/ 14 w 63"/>
                  <a:gd name="T19" fmla="*/ 21 h 25"/>
                  <a:gd name="T20" fmla="*/ 37 w 63"/>
                  <a:gd name="T21" fmla="*/ 17 h 25"/>
                  <a:gd name="T22" fmla="*/ 62 w 63"/>
                  <a:gd name="T23" fmla="*/ 11 h 25"/>
                  <a:gd name="T24" fmla="*/ 62 w 63"/>
                  <a:gd name="T25"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25">
                    <a:moveTo>
                      <a:pt x="62" y="10"/>
                    </a:moveTo>
                    <a:cubicBezTo>
                      <a:pt x="54" y="10"/>
                      <a:pt x="46" y="13"/>
                      <a:pt x="37" y="14"/>
                    </a:cubicBezTo>
                    <a:cubicBezTo>
                      <a:pt x="33" y="15"/>
                      <a:pt x="29" y="16"/>
                      <a:pt x="24" y="17"/>
                    </a:cubicBezTo>
                    <a:cubicBezTo>
                      <a:pt x="26" y="16"/>
                      <a:pt x="28" y="15"/>
                      <a:pt x="30" y="14"/>
                    </a:cubicBezTo>
                    <a:cubicBezTo>
                      <a:pt x="39" y="10"/>
                      <a:pt x="50" y="7"/>
                      <a:pt x="58" y="1"/>
                    </a:cubicBezTo>
                    <a:cubicBezTo>
                      <a:pt x="58" y="0"/>
                      <a:pt x="58" y="0"/>
                      <a:pt x="57" y="0"/>
                    </a:cubicBezTo>
                    <a:cubicBezTo>
                      <a:pt x="48" y="3"/>
                      <a:pt x="39" y="8"/>
                      <a:pt x="30" y="12"/>
                    </a:cubicBezTo>
                    <a:cubicBezTo>
                      <a:pt x="20" y="16"/>
                      <a:pt x="10" y="20"/>
                      <a:pt x="0" y="24"/>
                    </a:cubicBezTo>
                    <a:cubicBezTo>
                      <a:pt x="0" y="24"/>
                      <a:pt x="0" y="25"/>
                      <a:pt x="1" y="25"/>
                    </a:cubicBezTo>
                    <a:cubicBezTo>
                      <a:pt x="5" y="24"/>
                      <a:pt x="10" y="22"/>
                      <a:pt x="14" y="21"/>
                    </a:cubicBezTo>
                    <a:cubicBezTo>
                      <a:pt x="22" y="21"/>
                      <a:pt x="30" y="19"/>
                      <a:pt x="37" y="17"/>
                    </a:cubicBezTo>
                    <a:cubicBezTo>
                      <a:pt x="45" y="15"/>
                      <a:pt x="54" y="14"/>
                      <a:pt x="62" y="11"/>
                    </a:cubicBezTo>
                    <a:cubicBezTo>
                      <a:pt x="63" y="11"/>
                      <a:pt x="63" y="10"/>
                      <a:pt x="62" y="1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5" name="Freeform 104"/>
              <p:cNvSpPr>
                <a:spLocks/>
              </p:cNvSpPr>
              <p:nvPr/>
            </p:nvSpPr>
            <p:spPr bwMode="auto">
              <a:xfrm>
                <a:off x="9139238" y="4775201"/>
                <a:ext cx="187325" cy="33338"/>
              </a:xfrm>
              <a:custGeom>
                <a:avLst/>
                <a:gdLst>
                  <a:gd name="T0" fmla="*/ 71 w 72"/>
                  <a:gd name="T1" fmla="*/ 1 h 13"/>
                  <a:gd name="T2" fmla="*/ 71 w 72"/>
                  <a:gd name="T3" fmla="*/ 0 h 13"/>
                  <a:gd name="T4" fmla="*/ 36 w 72"/>
                  <a:gd name="T5" fmla="*/ 7 h 13"/>
                  <a:gd name="T6" fmla="*/ 0 w 72"/>
                  <a:gd name="T7" fmla="*/ 10 h 13"/>
                  <a:gd name="T8" fmla="*/ 1 w 72"/>
                  <a:gd name="T9" fmla="*/ 11 h 13"/>
                  <a:gd name="T10" fmla="*/ 13 w 72"/>
                  <a:gd name="T11" fmla="*/ 11 h 13"/>
                  <a:gd name="T12" fmla="*/ 40 w 72"/>
                  <a:gd name="T13" fmla="*/ 12 h 13"/>
                  <a:gd name="T14" fmla="*/ 65 w 72"/>
                  <a:gd name="T15" fmla="*/ 9 h 13"/>
                  <a:gd name="T16" fmla="*/ 65 w 72"/>
                  <a:gd name="T17" fmla="*/ 7 h 13"/>
                  <a:gd name="T18" fmla="*/ 39 w 72"/>
                  <a:gd name="T19" fmla="*/ 10 h 13"/>
                  <a:gd name="T20" fmla="*/ 34 w 72"/>
                  <a:gd name="T21" fmla="*/ 10 h 13"/>
                  <a:gd name="T22" fmla="*/ 37 w 72"/>
                  <a:gd name="T23" fmla="*/ 10 h 13"/>
                  <a:gd name="T24" fmla="*/ 71 w 72"/>
                  <a:gd name="T25"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 h="13">
                    <a:moveTo>
                      <a:pt x="71" y="1"/>
                    </a:moveTo>
                    <a:cubicBezTo>
                      <a:pt x="72" y="1"/>
                      <a:pt x="71" y="0"/>
                      <a:pt x="71" y="0"/>
                    </a:cubicBezTo>
                    <a:cubicBezTo>
                      <a:pt x="59" y="2"/>
                      <a:pt x="48" y="6"/>
                      <a:pt x="36" y="7"/>
                    </a:cubicBezTo>
                    <a:cubicBezTo>
                      <a:pt x="24" y="9"/>
                      <a:pt x="12" y="9"/>
                      <a:pt x="0" y="10"/>
                    </a:cubicBezTo>
                    <a:cubicBezTo>
                      <a:pt x="0" y="10"/>
                      <a:pt x="0" y="11"/>
                      <a:pt x="1" y="11"/>
                    </a:cubicBezTo>
                    <a:cubicBezTo>
                      <a:pt x="5" y="11"/>
                      <a:pt x="9" y="11"/>
                      <a:pt x="13" y="11"/>
                    </a:cubicBezTo>
                    <a:cubicBezTo>
                      <a:pt x="22" y="13"/>
                      <a:pt x="31" y="12"/>
                      <a:pt x="40" y="12"/>
                    </a:cubicBezTo>
                    <a:cubicBezTo>
                      <a:pt x="48" y="11"/>
                      <a:pt x="57" y="11"/>
                      <a:pt x="65" y="9"/>
                    </a:cubicBezTo>
                    <a:cubicBezTo>
                      <a:pt x="66" y="8"/>
                      <a:pt x="66" y="7"/>
                      <a:pt x="65" y="7"/>
                    </a:cubicBezTo>
                    <a:cubicBezTo>
                      <a:pt x="56" y="8"/>
                      <a:pt x="48" y="9"/>
                      <a:pt x="39" y="10"/>
                    </a:cubicBezTo>
                    <a:cubicBezTo>
                      <a:pt x="37" y="10"/>
                      <a:pt x="35" y="10"/>
                      <a:pt x="34" y="10"/>
                    </a:cubicBezTo>
                    <a:cubicBezTo>
                      <a:pt x="35" y="10"/>
                      <a:pt x="36" y="10"/>
                      <a:pt x="37" y="10"/>
                    </a:cubicBezTo>
                    <a:cubicBezTo>
                      <a:pt x="48" y="9"/>
                      <a:pt x="61" y="7"/>
                      <a:pt x="71"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6" name="Freeform 105"/>
              <p:cNvSpPr>
                <a:spLocks/>
              </p:cNvSpPr>
              <p:nvPr/>
            </p:nvSpPr>
            <p:spPr bwMode="auto">
              <a:xfrm>
                <a:off x="9139238" y="4879976"/>
                <a:ext cx="230188" cy="39688"/>
              </a:xfrm>
              <a:custGeom>
                <a:avLst/>
                <a:gdLst>
                  <a:gd name="T0" fmla="*/ 87 w 88"/>
                  <a:gd name="T1" fmla="*/ 1 h 15"/>
                  <a:gd name="T2" fmla="*/ 56 w 88"/>
                  <a:gd name="T3" fmla="*/ 2 h 15"/>
                  <a:gd name="T4" fmla="*/ 30 w 88"/>
                  <a:gd name="T5" fmla="*/ 6 h 15"/>
                  <a:gd name="T6" fmla="*/ 1 w 88"/>
                  <a:gd name="T7" fmla="*/ 0 h 15"/>
                  <a:gd name="T8" fmla="*/ 0 w 88"/>
                  <a:gd name="T9" fmla="*/ 1 h 15"/>
                  <a:gd name="T10" fmla="*/ 43 w 88"/>
                  <a:gd name="T11" fmla="*/ 10 h 15"/>
                  <a:gd name="T12" fmla="*/ 84 w 88"/>
                  <a:gd name="T13" fmla="*/ 10 h 15"/>
                  <a:gd name="T14" fmla="*/ 84 w 88"/>
                  <a:gd name="T15" fmla="*/ 9 h 15"/>
                  <a:gd name="T16" fmla="*/ 64 w 88"/>
                  <a:gd name="T17" fmla="*/ 10 h 15"/>
                  <a:gd name="T18" fmla="*/ 43 w 88"/>
                  <a:gd name="T19" fmla="*/ 8 h 15"/>
                  <a:gd name="T20" fmla="*/ 36 w 88"/>
                  <a:gd name="T21" fmla="*/ 7 h 15"/>
                  <a:gd name="T22" fmla="*/ 58 w 88"/>
                  <a:gd name="T23" fmla="*/ 5 h 15"/>
                  <a:gd name="T24" fmla="*/ 87 w 88"/>
                  <a:gd name="T25" fmla="*/ 2 h 15"/>
                  <a:gd name="T26" fmla="*/ 87 w 88"/>
                  <a:gd name="T27"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8" h="15">
                    <a:moveTo>
                      <a:pt x="87" y="1"/>
                    </a:moveTo>
                    <a:cubicBezTo>
                      <a:pt x="77" y="0"/>
                      <a:pt x="66" y="1"/>
                      <a:pt x="56" y="2"/>
                    </a:cubicBezTo>
                    <a:cubicBezTo>
                      <a:pt x="47" y="3"/>
                      <a:pt x="38" y="4"/>
                      <a:pt x="30" y="6"/>
                    </a:cubicBezTo>
                    <a:cubicBezTo>
                      <a:pt x="20" y="4"/>
                      <a:pt x="10" y="2"/>
                      <a:pt x="1" y="0"/>
                    </a:cubicBezTo>
                    <a:cubicBezTo>
                      <a:pt x="0" y="0"/>
                      <a:pt x="0" y="1"/>
                      <a:pt x="0" y="1"/>
                    </a:cubicBezTo>
                    <a:cubicBezTo>
                      <a:pt x="14" y="5"/>
                      <a:pt x="28" y="8"/>
                      <a:pt x="43" y="10"/>
                    </a:cubicBezTo>
                    <a:cubicBezTo>
                      <a:pt x="55" y="13"/>
                      <a:pt x="72" y="15"/>
                      <a:pt x="84" y="10"/>
                    </a:cubicBezTo>
                    <a:cubicBezTo>
                      <a:pt x="85" y="10"/>
                      <a:pt x="84" y="10"/>
                      <a:pt x="84" y="9"/>
                    </a:cubicBezTo>
                    <a:cubicBezTo>
                      <a:pt x="77" y="9"/>
                      <a:pt x="71" y="10"/>
                      <a:pt x="64" y="10"/>
                    </a:cubicBezTo>
                    <a:cubicBezTo>
                      <a:pt x="57" y="10"/>
                      <a:pt x="50" y="9"/>
                      <a:pt x="43" y="8"/>
                    </a:cubicBezTo>
                    <a:cubicBezTo>
                      <a:pt x="40" y="8"/>
                      <a:pt x="38" y="7"/>
                      <a:pt x="36" y="7"/>
                    </a:cubicBezTo>
                    <a:cubicBezTo>
                      <a:pt x="44" y="6"/>
                      <a:pt x="51" y="5"/>
                      <a:pt x="58" y="5"/>
                    </a:cubicBezTo>
                    <a:cubicBezTo>
                      <a:pt x="68" y="4"/>
                      <a:pt x="78" y="4"/>
                      <a:pt x="87" y="2"/>
                    </a:cubicBezTo>
                    <a:cubicBezTo>
                      <a:pt x="88" y="2"/>
                      <a:pt x="88" y="1"/>
                      <a:pt x="87"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7" name="Freeform 106"/>
              <p:cNvSpPr>
                <a:spLocks/>
              </p:cNvSpPr>
              <p:nvPr/>
            </p:nvSpPr>
            <p:spPr bwMode="auto">
              <a:xfrm>
                <a:off x="9131300" y="4903788"/>
                <a:ext cx="211138" cy="93663"/>
              </a:xfrm>
              <a:custGeom>
                <a:avLst/>
                <a:gdLst>
                  <a:gd name="T0" fmla="*/ 80 w 81"/>
                  <a:gd name="T1" fmla="*/ 29 h 36"/>
                  <a:gd name="T2" fmla="*/ 43 w 81"/>
                  <a:gd name="T3" fmla="*/ 13 h 36"/>
                  <a:gd name="T4" fmla="*/ 1 w 81"/>
                  <a:gd name="T5" fmla="*/ 0 h 36"/>
                  <a:gd name="T6" fmla="*/ 1 w 81"/>
                  <a:gd name="T7" fmla="*/ 1 h 36"/>
                  <a:gd name="T8" fmla="*/ 24 w 81"/>
                  <a:gd name="T9" fmla="*/ 9 h 36"/>
                  <a:gd name="T10" fmla="*/ 24 w 81"/>
                  <a:gd name="T11" fmla="*/ 10 h 36"/>
                  <a:gd name="T12" fmla="*/ 48 w 81"/>
                  <a:gd name="T13" fmla="*/ 25 h 36"/>
                  <a:gd name="T14" fmla="*/ 69 w 81"/>
                  <a:gd name="T15" fmla="*/ 36 h 36"/>
                  <a:gd name="T16" fmla="*/ 70 w 81"/>
                  <a:gd name="T17" fmla="*/ 34 h 36"/>
                  <a:gd name="T18" fmla="*/ 47 w 81"/>
                  <a:gd name="T19" fmla="*/ 21 h 36"/>
                  <a:gd name="T20" fmla="*/ 36 w 81"/>
                  <a:gd name="T21" fmla="*/ 13 h 36"/>
                  <a:gd name="T22" fmla="*/ 43 w 81"/>
                  <a:gd name="T23" fmla="*/ 16 h 36"/>
                  <a:gd name="T24" fmla="*/ 80 w 81"/>
                  <a:gd name="T25" fmla="*/ 30 h 36"/>
                  <a:gd name="T26" fmla="*/ 80 w 81"/>
                  <a:gd name="T27" fmla="*/ 2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36">
                    <a:moveTo>
                      <a:pt x="80" y="29"/>
                    </a:moveTo>
                    <a:cubicBezTo>
                      <a:pt x="67" y="24"/>
                      <a:pt x="56" y="18"/>
                      <a:pt x="43" y="13"/>
                    </a:cubicBezTo>
                    <a:cubicBezTo>
                      <a:pt x="29" y="9"/>
                      <a:pt x="15" y="4"/>
                      <a:pt x="1" y="0"/>
                    </a:cubicBezTo>
                    <a:cubicBezTo>
                      <a:pt x="0" y="0"/>
                      <a:pt x="0" y="1"/>
                      <a:pt x="1" y="1"/>
                    </a:cubicBezTo>
                    <a:cubicBezTo>
                      <a:pt x="8" y="4"/>
                      <a:pt x="16" y="7"/>
                      <a:pt x="24" y="9"/>
                    </a:cubicBezTo>
                    <a:cubicBezTo>
                      <a:pt x="24" y="9"/>
                      <a:pt x="24" y="9"/>
                      <a:pt x="24" y="10"/>
                    </a:cubicBezTo>
                    <a:cubicBezTo>
                      <a:pt x="32" y="14"/>
                      <a:pt x="40" y="19"/>
                      <a:pt x="48" y="25"/>
                    </a:cubicBezTo>
                    <a:cubicBezTo>
                      <a:pt x="54" y="29"/>
                      <a:pt x="61" y="35"/>
                      <a:pt x="69" y="36"/>
                    </a:cubicBezTo>
                    <a:cubicBezTo>
                      <a:pt x="70" y="36"/>
                      <a:pt x="70" y="35"/>
                      <a:pt x="70" y="34"/>
                    </a:cubicBezTo>
                    <a:cubicBezTo>
                      <a:pt x="62" y="30"/>
                      <a:pt x="54" y="26"/>
                      <a:pt x="47" y="21"/>
                    </a:cubicBezTo>
                    <a:cubicBezTo>
                      <a:pt x="43" y="18"/>
                      <a:pt x="40" y="15"/>
                      <a:pt x="36" y="13"/>
                    </a:cubicBezTo>
                    <a:cubicBezTo>
                      <a:pt x="38" y="14"/>
                      <a:pt x="41" y="15"/>
                      <a:pt x="43" y="16"/>
                    </a:cubicBezTo>
                    <a:cubicBezTo>
                      <a:pt x="55" y="20"/>
                      <a:pt x="67" y="29"/>
                      <a:pt x="80" y="30"/>
                    </a:cubicBezTo>
                    <a:cubicBezTo>
                      <a:pt x="81" y="30"/>
                      <a:pt x="81" y="29"/>
                      <a:pt x="80"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8" name="Freeform 107"/>
              <p:cNvSpPr>
                <a:spLocks/>
              </p:cNvSpPr>
              <p:nvPr/>
            </p:nvSpPr>
            <p:spPr bwMode="auto">
              <a:xfrm>
                <a:off x="9126538" y="4932363"/>
                <a:ext cx="169863" cy="114300"/>
              </a:xfrm>
              <a:custGeom>
                <a:avLst/>
                <a:gdLst>
                  <a:gd name="T0" fmla="*/ 65 w 65"/>
                  <a:gd name="T1" fmla="*/ 41 h 44"/>
                  <a:gd name="T2" fmla="*/ 50 w 65"/>
                  <a:gd name="T3" fmla="*/ 31 h 44"/>
                  <a:gd name="T4" fmla="*/ 34 w 65"/>
                  <a:gd name="T5" fmla="*/ 19 h 44"/>
                  <a:gd name="T6" fmla="*/ 1 w 65"/>
                  <a:gd name="T7" fmla="*/ 0 h 44"/>
                  <a:gd name="T8" fmla="*/ 0 w 65"/>
                  <a:gd name="T9" fmla="*/ 1 h 44"/>
                  <a:gd name="T10" fmla="*/ 19 w 65"/>
                  <a:gd name="T11" fmla="*/ 14 h 44"/>
                  <a:gd name="T12" fmla="*/ 29 w 65"/>
                  <a:gd name="T13" fmla="*/ 27 h 44"/>
                  <a:gd name="T14" fmla="*/ 47 w 65"/>
                  <a:gd name="T15" fmla="*/ 43 h 44"/>
                  <a:gd name="T16" fmla="*/ 48 w 65"/>
                  <a:gd name="T17" fmla="*/ 41 h 44"/>
                  <a:gd name="T18" fmla="*/ 34 w 65"/>
                  <a:gd name="T19" fmla="*/ 27 h 44"/>
                  <a:gd name="T20" fmla="*/ 21 w 65"/>
                  <a:gd name="T21" fmla="*/ 15 h 44"/>
                  <a:gd name="T22" fmla="*/ 32 w 65"/>
                  <a:gd name="T23" fmla="*/ 21 h 44"/>
                  <a:gd name="T24" fmla="*/ 64 w 65"/>
                  <a:gd name="T25" fmla="*/ 42 h 44"/>
                  <a:gd name="T26" fmla="*/ 65 w 65"/>
                  <a:gd name="T2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44">
                    <a:moveTo>
                      <a:pt x="65" y="41"/>
                    </a:moveTo>
                    <a:cubicBezTo>
                      <a:pt x="60" y="37"/>
                      <a:pt x="54" y="34"/>
                      <a:pt x="50" y="31"/>
                    </a:cubicBezTo>
                    <a:cubicBezTo>
                      <a:pt x="44" y="27"/>
                      <a:pt x="39" y="23"/>
                      <a:pt x="34" y="19"/>
                    </a:cubicBezTo>
                    <a:cubicBezTo>
                      <a:pt x="23" y="12"/>
                      <a:pt x="11" y="7"/>
                      <a:pt x="1" y="0"/>
                    </a:cubicBezTo>
                    <a:cubicBezTo>
                      <a:pt x="0" y="0"/>
                      <a:pt x="0" y="0"/>
                      <a:pt x="0" y="1"/>
                    </a:cubicBezTo>
                    <a:cubicBezTo>
                      <a:pt x="6" y="6"/>
                      <a:pt x="12" y="10"/>
                      <a:pt x="19" y="14"/>
                    </a:cubicBezTo>
                    <a:cubicBezTo>
                      <a:pt x="21" y="19"/>
                      <a:pt x="25" y="23"/>
                      <a:pt x="29" y="27"/>
                    </a:cubicBezTo>
                    <a:cubicBezTo>
                      <a:pt x="35" y="32"/>
                      <a:pt x="41" y="38"/>
                      <a:pt x="47" y="43"/>
                    </a:cubicBezTo>
                    <a:cubicBezTo>
                      <a:pt x="48" y="44"/>
                      <a:pt x="49" y="42"/>
                      <a:pt x="48" y="41"/>
                    </a:cubicBezTo>
                    <a:cubicBezTo>
                      <a:pt x="44" y="36"/>
                      <a:pt x="39" y="32"/>
                      <a:pt x="34" y="27"/>
                    </a:cubicBezTo>
                    <a:cubicBezTo>
                      <a:pt x="29" y="24"/>
                      <a:pt x="24" y="20"/>
                      <a:pt x="21" y="15"/>
                    </a:cubicBezTo>
                    <a:cubicBezTo>
                      <a:pt x="25" y="17"/>
                      <a:pt x="29" y="19"/>
                      <a:pt x="32" y="21"/>
                    </a:cubicBezTo>
                    <a:cubicBezTo>
                      <a:pt x="42" y="28"/>
                      <a:pt x="52" y="39"/>
                      <a:pt x="64" y="42"/>
                    </a:cubicBezTo>
                    <a:cubicBezTo>
                      <a:pt x="65" y="42"/>
                      <a:pt x="65" y="41"/>
                      <a:pt x="65" y="4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9" name="Freeform 108"/>
              <p:cNvSpPr>
                <a:spLocks/>
              </p:cNvSpPr>
              <p:nvPr/>
            </p:nvSpPr>
            <p:spPr bwMode="auto">
              <a:xfrm>
                <a:off x="8686800" y="4827588"/>
                <a:ext cx="204788" cy="49213"/>
              </a:xfrm>
              <a:custGeom>
                <a:avLst/>
                <a:gdLst>
                  <a:gd name="T0" fmla="*/ 76 w 78"/>
                  <a:gd name="T1" fmla="*/ 16 h 19"/>
                  <a:gd name="T2" fmla="*/ 0 w 78"/>
                  <a:gd name="T3" fmla="*/ 5 h 19"/>
                  <a:gd name="T4" fmla="*/ 1 w 78"/>
                  <a:gd name="T5" fmla="*/ 6 h 19"/>
                  <a:gd name="T6" fmla="*/ 75 w 78"/>
                  <a:gd name="T7" fmla="*/ 19 h 19"/>
                  <a:gd name="T8" fmla="*/ 76 w 78"/>
                  <a:gd name="T9" fmla="*/ 16 h 19"/>
                </a:gdLst>
                <a:ahLst/>
                <a:cxnLst>
                  <a:cxn ang="0">
                    <a:pos x="T0" y="T1"/>
                  </a:cxn>
                  <a:cxn ang="0">
                    <a:pos x="T2" y="T3"/>
                  </a:cxn>
                  <a:cxn ang="0">
                    <a:pos x="T4" y="T5"/>
                  </a:cxn>
                  <a:cxn ang="0">
                    <a:pos x="T6" y="T7"/>
                  </a:cxn>
                  <a:cxn ang="0">
                    <a:pos x="T8" y="T9"/>
                  </a:cxn>
                </a:cxnLst>
                <a:rect l="0" t="0" r="r" b="b"/>
                <a:pathLst>
                  <a:path w="78" h="19">
                    <a:moveTo>
                      <a:pt x="76" y="16"/>
                    </a:moveTo>
                    <a:cubicBezTo>
                      <a:pt x="52" y="8"/>
                      <a:pt x="26" y="0"/>
                      <a:pt x="0" y="5"/>
                    </a:cubicBezTo>
                    <a:cubicBezTo>
                      <a:pt x="0" y="5"/>
                      <a:pt x="0" y="6"/>
                      <a:pt x="1" y="6"/>
                    </a:cubicBezTo>
                    <a:cubicBezTo>
                      <a:pt x="27" y="4"/>
                      <a:pt x="50" y="12"/>
                      <a:pt x="75" y="19"/>
                    </a:cubicBezTo>
                    <a:cubicBezTo>
                      <a:pt x="77" y="19"/>
                      <a:pt x="78" y="17"/>
                      <a:pt x="76" y="16"/>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0" name="Freeform 109"/>
              <p:cNvSpPr>
                <a:spLocks/>
              </p:cNvSpPr>
              <p:nvPr/>
            </p:nvSpPr>
            <p:spPr bwMode="auto">
              <a:xfrm>
                <a:off x="8701088" y="4787901"/>
                <a:ext cx="212725" cy="80963"/>
              </a:xfrm>
              <a:custGeom>
                <a:avLst/>
                <a:gdLst>
                  <a:gd name="T0" fmla="*/ 80 w 82"/>
                  <a:gd name="T1" fmla="*/ 28 h 31"/>
                  <a:gd name="T2" fmla="*/ 1 w 82"/>
                  <a:gd name="T3" fmla="*/ 5 h 31"/>
                  <a:gd name="T4" fmla="*/ 1 w 82"/>
                  <a:gd name="T5" fmla="*/ 6 h 31"/>
                  <a:gd name="T6" fmla="*/ 80 w 82"/>
                  <a:gd name="T7" fmla="*/ 30 h 31"/>
                  <a:gd name="T8" fmla="*/ 80 w 82"/>
                  <a:gd name="T9" fmla="*/ 30 h 31"/>
                  <a:gd name="T10" fmla="*/ 80 w 82"/>
                  <a:gd name="T11" fmla="*/ 28 h 31"/>
                </a:gdLst>
                <a:ahLst/>
                <a:cxnLst>
                  <a:cxn ang="0">
                    <a:pos x="T0" y="T1"/>
                  </a:cxn>
                  <a:cxn ang="0">
                    <a:pos x="T2" y="T3"/>
                  </a:cxn>
                  <a:cxn ang="0">
                    <a:pos x="T4" y="T5"/>
                  </a:cxn>
                  <a:cxn ang="0">
                    <a:pos x="T6" y="T7"/>
                  </a:cxn>
                  <a:cxn ang="0">
                    <a:pos x="T8" y="T9"/>
                  </a:cxn>
                  <a:cxn ang="0">
                    <a:pos x="T10" y="T11"/>
                  </a:cxn>
                </a:cxnLst>
                <a:rect l="0" t="0" r="r" b="b"/>
                <a:pathLst>
                  <a:path w="82" h="31">
                    <a:moveTo>
                      <a:pt x="80" y="28"/>
                    </a:moveTo>
                    <a:cubicBezTo>
                      <a:pt x="54" y="21"/>
                      <a:pt x="29" y="0"/>
                      <a:pt x="1" y="5"/>
                    </a:cubicBezTo>
                    <a:cubicBezTo>
                      <a:pt x="0" y="5"/>
                      <a:pt x="0" y="6"/>
                      <a:pt x="1" y="6"/>
                    </a:cubicBezTo>
                    <a:cubicBezTo>
                      <a:pt x="31" y="2"/>
                      <a:pt x="52" y="26"/>
                      <a:pt x="80" y="30"/>
                    </a:cubicBezTo>
                    <a:cubicBezTo>
                      <a:pt x="80" y="30"/>
                      <a:pt x="80" y="30"/>
                      <a:pt x="80" y="30"/>
                    </a:cubicBezTo>
                    <a:cubicBezTo>
                      <a:pt x="81" y="31"/>
                      <a:pt x="82" y="28"/>
                      <a:pt x="80"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1" name="Freeform 110"/>
              <p:cNvSpPr>
                <a:spLocks/>
              </p:cNvSpPr>
              <p:nvPr/>
            </p:nvSpPr>
            <p:spPr bwMode="auto">
              <a:xfrm>
                <a:off x="8786813" y="4787901"/>
                <a:ext cx="73025" cy="36513"/>
              </a:xfrm>
              <a:custGeom>
                <a:avLst/>
                <a:gdLst>
                  <a:gd name="T0" fmla="*/ 26 w 28"/>
                  <a:gd name="T1" fmla="*/ 11 h 14"/>
                  <a:gd name="T2" fmla="*/ 2 w 28"/>
                  <a:gd name="T3" fmla="*/ 0 h 14"/>
                  <a:gd name="T4" fmla="*/ 1 w 28"/>
                  <a:gd name="T5" fmla="*/ 1 h 14"/>
                  <a:gd name="T6" fmla="*/ 25 w 28"/>
                  <a:gd name="T7" fmla="*/ 13 h 14"/>
                  <a:gd name="T8" fmla="*/ 26 w 28"/>
                  <a:gd name="T9" fmla="*/ 11 h 14"/>
                </a:gdLst>
                <a:ahLst/>
                <a:cxnLst>
                  <a:cxn ang="0">
                    <a:pos x="T0" y="T1"/>
                  </a:cxn>
                  <a:cxn ang="0">
                    <a:pos x="T2" y="T3"/>
                  </a:cxn>
                  <a:cxn ang="0">
                    <a:pos x="T4" y="T5"/>
                  </a:cxn>
                  <a:cxn ang="0">
                    <a:pos x="T6" y="T7"/>
                  </a:cxn>
                  <a:cxn ang="0">
                    <a:pos x="T8" y="T9"/>
                  </a:cxn>
                </a:cxnLst>
                <a:rect l="0" t="0" r="r" b="b"/>
                <a:pathLst>
                  <a:path w="28" h="14">
                    <a:moveTo>
                      <a:pt x="26" y="11"/>
                    </a:moveTo>
                    <a:cubicBezTo>
                      <a:pt x="18" y="7"/>
                      <a:pt x="10" y="3"/>
                      <a:pt x="2" y="0"/>
                    </a:cubicBezTo>
                    <a:cubicBezTo>
                      <a:pt x="1" y="0"/>
                      <a:pt x="0" y="1"/>
                      <a:pt x="1" y="1"/>
                    </a:cubicBezTo>
                    <a:cubicBezTo>
                      <a:pt x="9" y="6"/>
                      <a:pt x="17" y="9"/>
                      <a:pt x="25" y="13"/>
                    </a:cubicBezTo>
                    <a:cubicBezTo>
                      <a:pt x="27" y="14"/>
                      <a:pt x="28" y="12"/>
                      <a:pt x="26" y="1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2" name="Freeform 111"/>
              <p:cNvSpPr>
                <a:spLocks/>
              </p:cNvSpPr>
              <p:nvPr/>
            </p:nvSpPr>
            <p:spPr bwMode="auto">
              <a:xfrm>
                <a:off x="8742363" y="4735513"/>
                <a:ext cx="158750" cy="80963"/>
              </a:xfrm>
              <a:custGeom>
                <a:avLst/>
                <a:gdLst>
                  <a:gd name="T0" fmla="*/ 59 w 61"/>
                  <a:gd name="T1" fmla="*/ 27 h 31"/>
                  <a:gd name="T2" fmla="*/ 1 w 61"/>
                  <a:gd name="T3" fmla="*/ 0 h 31"/>
                  <a:gd name="T4" fmla="*/ 0 w 61"/>
                  <a:gd name="T5" fmla="*/ 1 h 31"/>
                  <a:gd name="T6" fmla="*/ 58 w 61"/>
                  <a:gd name="T7" fmla="*/ 30 h 31"/>
                  <a:gd name="T8" fmla="*/ 58 w 61"/>
                  <a:gd name="T9" fmla="*/ 30 h 31"/>
                  <a:gd name="T10" fmla="*/ 59 w 61"/>
                  <a:gd name="T11" fmla="*/ 27 h 31"/>
                </a:gdLst>
                <a:ahLst/>
                <a:cxnLst>
                  <a:cxn ang="0">
                    <a:pos x="T0" y="T1"/>
                  </a:cxn>
                  <a:cxn ang="0">
                    <a:pos x="T2" y="T3"/>
                  </a:cxn>
                  <a:cxn ang="0">
                    <a:pos x="T4" y="T5"/>
                  </a:cxn>
                  <a:cxn ang="0">
                    <a:pos x="T6" y="T7"/>
                  </a:cxn>
                  <a:cxn ang="0">
                    <a:pos x="T8" y="T9"/>
                  </a:cxn>
                  <a:cxn ang="0">
                    <a:pos x="T10" y="T11"/>
                  </a:cxn>
                </a:cxnLst>
                <a:rect l="0" t="0" r="r" b="b"/>
                <a:pathLst>
                  <a:path w="61" h="31">
                    <a:moveTo>
                      <a:pt x="59" y="27"/>
                    </a:moveTo>
                    <a:cubicBezTo>
                      <a:pt x="39" y="20"/>
                      <a:pt x="23" y="4"/>
                      <a:pt x="1" y="0"/>
                    </a:cubicBezTo>
                    <a:cubicBezTo>
                      <a:pt x="0" y="0"/>
                      <a:pt x="0" y="1"/>
                      <a:pt x="0" y="1"/>
                    </a:cubicBezTo>
                    <a:cubicBezTo>
                      <a:pt x="22" y="6"/>
                      <a:pt x="37" y="24"/>
                      <a:pt x="58" y="30"/>
                    </a:cubicBezTo>
                    <a:cubicBezTo>
                      <a:pt x="58" y="30"/>
                      <a:pt x="58" y="30"/>
                      <a:pt x="58" y="30"/>
                    </a:cubicBezTo>
                    <a:cubicBezTo>
                      <a:pt x="60" y="31"/>
                      <a:pt x="61" y="28"/>
                      <a:pt x="59" y="27"/>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3" name="Freeform 112"/>
              <p:cNvSpPr>
                <a:spLocks/>
              </p:cNvSpPr>
              <p:nvPr/>
            </p:nvSpPr>
            <p:spPr bwMode="auto">
              <a:xfrm>
                <a:off x="8778875" y="4718051"/>
                <a:ext cx="142875" cy="80963"/>
              </a:xfrm>
              <a:custGeom>
                <a:avLst/>
                <a:gdLst>
                  <a:gd name="T0" fmla="*/ 54 w 55"/>
                  <a:gd name="T1" fmla="*/ 28 h 31"/>
                  <a:gd name="T2" fmla="*/ 41 w 55"/>
                  <a:gd name="T3" fmla="*/ 21 h 31"/>
                  <a:gd name="T4" fmla="*/ 27 w 55"/>
                  <a:gd name="T5" fmla="*/ 11 h 31"/>
                  <a:gd name="T6" fmla="*/ 1 w 55"/>
                  <a:gd name="T7" fmla="*/ 0 h 31"/>
                  <a:gd name="T8" fmla="*/ 1 w 55"/>
                  <a:gd name="T9" fmla="*/ 1 h 31"/>
                  <a:gd name="T10" fmla="*/ 29 w 55"/>
                  <a:gd name="T11" fmla="*/ 16 h 31"/>
                  <a:gd name="T12" fmla="*/ 51 w 55"/>
                  <a:gd name="T13" fmla="*/ 30 h 31"/>
                  <a:gd name="T14" fmla="*/ 52 w 55"/>
                  <a:gd name="T15" fmla="*/ 31 h 31"/>
                  <a:gd name="T16" fmla="*/ 53 w 55"/>
                  <a:gd name="T17" fmla="*/ 31 h 31"/>
                  <a:gd name="T18" fmla="*/ 54 w 55"/>
                  <a:gd name="T19" fmla="*/ 31 h 31"/>
                  <a:gd name="T20" fmla="*/ 54 w 55"/>
                  <a:gd name="T21" fmla="*/ 30 h 31"/>
                  <a:gd name="T22" fmla="*/ 54 w 55"/>
                  <a:gd name="T23"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31">
                    <a:moveTo>
                      <a:pt x="54" y="28"/>
                    </a:moveTo>
                    <a:cubicBezTo>
                      <a:pt x="50" y="25"/>
                      <a:pt x="45" y="23"/>
                      <a:pt x="41" y="21"/>
                    </a:cubicBezTo>
                    <a:cubicBezTo>
                      <a:pt x="36" y="18"/>
                      <a:pt x="32" y="14"/>
                      <a:pt x="27" y="11"/>
                    </a:cubicBezTo>
                    <a:cubicBezTo>
                      <a:pt x="19" y="6"/>
                      <a:pt x="11" y="1"/>
                      <a:pt x="1" y="0"/>
                    </a:cubicBezTo>
                    <a:cubicBezTo>
                      <a:pt x="0" y="0"/>
                      <a:pt x="0" y="1"/>
                      <a:pt x="1" y="1"/>
                    </a:cubicBezTo>
                    <a:cubicBezTo>
                      <a:pt x="12" y="4"/>
                      <a:pt x="20" y="10"/>
                      <a:pt x="29" y="16"/>
                    </a:cubicBezTo>
                    <a:cubicBezTo>
                      <a:pt x="30" y="17"/>
                      <a:pt x="46" y="28"/>
                      <a:pt x="51" y="30"/>
                    </a:cubicBezTo>
                    <a:cubicBezTo>
                      <a:pt x="51" y="30"/>
                      <a:pt x="51" y="31"/>
                      <a:pt x="52" y="31"/>
                    </a:cubicBezTo>
                    <a:cubicBezTo>
                      <a:pt x="52" y="31"/>
                      <a:pt x="52" y="31"/>
                      <a:pt x="53" y="31"/>
                    </a:cubicBezTo>
                    <a:cubicBezTo>
                      <a:pt x="54" y="31"/>
                      <a:pt x="54" y="31"/>
                      <a:pt x="54" y="31"/>
                    </a:cubicBezTo>
                    <a:cubicBezTo>
                      <a:pt x="54" y="30"/>
                      <a:pt x="54" y="30"/>
                      <a:pt x="54" y="30"/>
                    </a:cubicBezTo>
                    <a:cubicBezTo>
                      <a:pt x="55" y="29"/>
                      <a:pt x="54" y="29"/>
                      <a:pt x="54"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grpSp>
        <p:nvGrpSpPr>
          <p:cNvPr id="6" name="Group 5"/>
          <p:cNvGrpSpPr/>
          <p:nvPr/>
        </p:nvGrpSpPr>
        <p:grpSpPr>
          <a:xfrm>
            <a:off x="11522880" y="5809646"/>
            <a:ext cx="588963" cy="814388"/>
            <a:chOff x="5597525" y="5522913"/>
            <a:chExt cx="588963" cy="814388"/>
          </a:xfrm>
        </p:grpSpPr>
        <p:sp>
          <p:nvSpPr>
            <p:cNvPr id="7" name="Freeform 188"/>
            <p:cNvSpPr>
              <a:spLocks noEditPoints="1"/>
            </p:cNvSpPr>
            <p:nvPr/>
          </p:nvSpPr>
          <p:spPr bwMode="auto">
            <a:xfrm>
              <a:off x="5865813" y="5711826"/>
              <a:ext cx="320675" cy="280988"/>
            </a:xfrm>
            <a:custGeom>
              <a:avLst/>
              <a:gdLst>
                <a:gd name="T0" fmla="*/ 94 w 122"/>
                <a:gd name="T1" fmla="*/ 90 h 107"/>
                <a:gd name="T2" fmla="*/ 102 w 122"/>
                <a:gd name="T3" fmla="*/ 23 h 107"/>
                <a:gd name="T4" fmla="*/ 101 w 122"/>
                <a:gd name="T5" fmla="*/ 21 h 107"/>
                <a:gd name="T6" fmla="*/ 69 w 122"/>
                <a:gd name="T7" fmla="*/ 2 h 107"/>
                <a:gd name="T8" fmla="*/ 31 w 122"/>
                <a:gd name="T9" fmla="*/ 14 h 107"/>
                <a:gd name="T10" fmla="*/ 19 w 122"/>
                <a:gd name="T11" fmla="*/ 84 h 107"/>
                <a:gd name="T12" fmla="*/ 55 w 122"/>
                <a:gd name="T13" fmla="*/ 105 h 107"/>
                <a:gd name="T14" fmla="*/ 94 w 122"/>
                <a:gd name="T15" fmla="*/ 90 h 107"/>
                <a:gd name="T16" fmla="*/ 66 w 122"/>
                <a:gd name="T17" fmla="*/ 16 h 107"/>
                <a:gd name="T18" fmla="*/ 72 w 122"/>
                <a:gd name="T19" fmla="*/ 16 h 107"/>
                <a:gd name="T20" fmla="*/ 52 w 122"/>
                <a:gd name="T21" fmla="*/ 26 h 107"/>
                <a:gd name="T22" fmla="*/ 30 w 122"/>
                <a:gd name="T23" fmla="*/ 46 h 107"/>
                <a:gd name="T24" fmla="*/ 36 w 122"/>
                <a:gd name="T25" fmla="*/ 34 h 107"/>
                <a:gd name="T26" fmla="*/ 66 w 122"/>
                <a:gd name="T27" fmla="*/ 1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2" h="107">
                  <a:moveTo>
                    <a:pt x="94" y="90"/>
                  </a:moveTo>
                  <a:cubicBezTo>
                    <a:pt x="112" y="75"/>
                    <a:pt x="122" y="40"/>
                    <a:pt x="102" y="23"/>
                  </a:cubicBezTo>
                  <a:cubicBezTo>
                    <a:pt x="102" y="22"/>
                    <a:pt x="101" y="21"/>
                    <a:pt x="101" y="21"/>
                  </a:cubicBezTo>
                  <a:cubicBezTo>
                    <a:pt x="92" y="13"/>
                    <a:pt x="82" y="4"/>
                    <a:pt x="69" y="2"/>
                  </a:cubicBezTo>
                  <a:cubicBezTo>
                    <a:pt x="56" y="0"/>
                    <a:pt x="42" y="6"/>
                    <a:pt x="31" y="14"/>
                  </a:cubicBezTo>
                  <a:cubicBezTo>
                    <a:pt x="9" y="31"/>
                    <a:pt x="0" y="61"/>
                    <a:pt x="19" y="84"/>
                  </a:cubicBezTo>
                  <a:cubicBezTo>
                    <a:pt x="28" y="94"/>
                    <a:pt x="41" y="103"/>
                    <a:pt x="55" y="105"/>
                  </a:cubicBezTo>
                  <a:cubicBezTo>
                    <a:pt x="69" y="107"/>
                    <a:pt x="84" y="100"/>
                    <a:pt x="94" y="90"/>
                  </a:cubicBezTo>
                  <a:close/>
                  <a:moveTo>
                    <a:pt x="66" y="16"/>
                  </a:moveTo>
                  <a:cubicBezTo>
                    <a:pt x="68" y="16"/>
                    <a:pt x="70" y="16"/>
                    <a:pt x="72" y="16"/>
                  </a:cubicBezTo>
                  <a:cubicBezTo>
                    <a:pt x="65" y="18"/>
                    <a:pt x="58" y="22"/>
                    <a:pt x="52" y="26"/>
                  </a:cubicBezTo>
                  <a:cubicBezTo>
                    <a:pt x="43" y="31"/>
                    <a:pt x="36" y="38"/>
                    <a:pt x="30" y="46"/>
                  </a:cubicBezTo>
                  <a:cubicBezTo>
                    <a:pt x="31" y="42"/>
                    <a:pt x="33" y="38"/>
                    <a:pt x="36" y="34"/>
                  </a:cubicBezTo>
                  <a:cubicBezTo>
                    <a:pt x="43" y="26"/>
                    <a:pt x="55" y="16"/>
                    <a:pt x="66" y="16"/>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190"/>
            <p:cNvSpPr>
              <a:spLocks noEditPoints="1"/>
            </p:cNvSpPr>
            <p:nvPr/>
          </p:nvSpPr>
          <p:spPr bwMode="auto">
            <a:xfrm>
              <a:off x="5597525" y="5522913"/>
              <a:ext cx="257175" cy="285750"/>
            </a:xfrm>
            <a:custGeom>
              <a:avLst/>
              <a:gdLst>
                <a:gd name="T0" fmla="*/ 96 w 98"/>
                <a:gd name="T1" fmla="*/ 64 h 109"/>
                <a:gd name="T2" fmla="*/ 90 w 98"/>
                <a:gd name="T3" fmla="*/ 31 h 109"/>
                <a:gd name="T4" fmla="*/ 26 w 98"/>
                <a:gd name="T5" fmla="*/ 10 h 109"/>
                <a:gd name="T6" fmla="*/ 0 w 98"/>
                <a:gd name="T7" fmla="*/ 49 h 109"/>
                <a:gd name="T8" fmla="*/ 21 w 98"/>
                <a:gd name="T9" fmla="*/ 92 h 109"/>
                <a:gd name="T10" fmla="*/ 64 w 98"/>
                <a:gd name="T11" fmla="*/ 101 h 109"/>
                <a:gd name="T12" fmla="*/ 96 w 98"/>
                <a:gd name="T13" fmla="*/ 64 h 109"/>
                <a:gd name="T14" fmla="*/ 29 w 98"/>
                <a:gd name="T15" fmla="*/ 31 h 109"/>
                <a:gd name="T16" fmla="*/ 57 w 98"/>
                <a:gd name="T17" fmla="*/ 24 h 109"/>
                <a:gd name="T18" fmla="*/ 35 w 98"/>
                <a:gd name="T19" fmla="*/ 39 h 109"/>
                <a:gd name="T20" fmla="*/ 24 w 98"/>
                <a:gd name="T21" fmla="*/ 58 h 109"/>
                <a:gd name="T22" fmla="*/ 29 w 98"/>
                <a:gd name="T23" fmla="*/ 3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8" h="109">
                  <a:moveTo>
                    <a:pt x="96" y="64"/>
                  </a:moveTo>
                  <a:cubicBezTo>
                    <a:pt x="98" y="53"/>
                    <a:pt x="97" y="40"/>
                    <a:pt x="90" y="31"/>
                  </a:cubicBezTo>
                  <a:cubicBezTo>
                    <a:pt x="81" y="9"/>
                    <a:pt x="48" y="0"/>
                    <a:pt x="26" y="10"/>
                  </a:cubicBezTo>
                  <a:cubicBezTo>
                    <a:pt x="11" y="17"/>
                    <a:pt x="0" y="32"/>
                    <a:pt x="0" y="49"/>
                  </a:cubicBezTo>
                  <a:cubicBezTo>
                    <a:pt x="0" y="66"/>
                    <a:pt x="10" y="81"/>
                    <a:pt x="21" y="92"/>
                  </a:cubicBezTo>
                  <a:cubicBezTo>
                    <a:pt x="33" y="104"/>
                    <a:pt x="49" y="109"/>
                    <a:pt x="64" y="101"/>
                  </a:cubicBezTo>
                  <a:cubicBezTo>
                    <a:pt x="79" y="93"/>
                    <a:pt x="92" y="80"/>
                    <a:pt x="96" y="64"/>
                  </a:cubicBezTo>
                  <a:close/>
                  <a:moveTo>
                    <a:pt x="29" y="31"/>
                  </a:moveTo>
                  <a:cubicBezTo>
                    <a:pt x="37" y="23"/>
                    <a:pt x="47" y="21"/>
                    <a:pt x="57" y="24"/>
                  </a:cubicBezTo>
                  <a:cubicBezTo>
                    <a:pt x="48" y="27"/>
                    <a:pt x="41" y="33"/>
                    <a:pt x="35" y="39"/>
                  </a:cubicBezTo>
                  <a:cubicBezTo>
                    <a:pt x="30" y="44"/>
                    <a:pt x="25" y="51"/>
                    <a:pt x="24" y="58"/>
                  </a:cubicBezTo>
                  <a:cubicBezTo>
                    <a:pt x="20" y="49"/>
                    <a:pt x="21" y="39"/>
                    <a:pt x="29" y="31"/>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191"/>
            <p:cNvSpPr>
              <a:spLocks/>
            </p:cNvSpPr>
            <p:nvPr/>
          </p:nvSpPr>
          <p:spPr bwMode="auto">
            <a:xfrm>
              <a:off x="5605463" y="5759451"/>
              <a:ext cx="436563" cy="577850"/>
            </a:xfrm>
            <a:custGeom>
              <a:avLst/>
              <a:gdLst>
                <a:gd name="T0" fmla="*/ 162 w 166"/>
                <a:gd name="T1" fmla="*/ 96 h 221"/>
                <a:gd name="T2" fmla="*/ 78 w 166"/>
                <a:gd name="T3" fmla="*/ 178 h 221"/>
                <a:gd name="T4" fmla="*/ 79 w 166"/>
                <a:gd name="T5" fmla="*/ 171 h 221"/>
                <a:gd name="T6" fmla="*/ 82 w 166"/>
                <a:gd name="T7" fmla="*/ 138 h 221"/>
                <a:gd name="T8" fmla="*/ 84 w 166"/>
                <a:gd name="T9" fmla="*/ 136 h 221"/>
                <a:gd name="T10" fmla="*/ 115 w 166"/>
                <a:gd name="T11" fmla="*/ 85 h 221"/>
                <a:gd name="T12" fmla="*/ 118 w 166"/>
                <a:gd name="T13" fmla="*/ 85 h 221"/>
                <a:gd name="T14" fmla="*/ 131 w 166"/>
                <a:gd name="T15" fmla="*/ 75 h 221"/>
                <a:gd name="T16" fmla="*/ 124 w 166"/>
                <a:gd name="T17" fmla="*/ 57 h 221"/>
                <a:gd name="T18" fmla="*/ 118 w 166"/>
                <a:gd name="T19" fmla="*/ 58 h 221"/>
                <a:gd name="T20" fmla="*/ 117 w 166"/>
                <a:gd name="T21" fmla="*/ 60 h 221"/>
                <a:gd name="T22" fmla="*/ 116 w 166"/>
                <a:gd name="T23" fmla="*/ 61 h 221"/>
                <a:gd name="T24" fmla="*/ 108 w 166"/>
                <a:gd name="T25" fmla="*/ 79 h 221"/>
                <a:gd name="T26" fmla="*/ 108 w 166"/>
                <a:gd name="T27" fmla="*/ 81 h 221"/>
                <a:gd name="T28" fmla="*/ 95 w 166"/>
                <a:gd name="T29" fmla="*/ 99 h 221"/>
                <a:gd name="T30" fmla="*/ 82 w 166"/>
                <a:gd name="T31" fmla="*/ 123 h 221"/>
                <a:gd name="T32" fmla="*/ 82 w 166"/>
                <a:gd name="T33" fmla="*/ 120 h 221"/>
                <a:gd name="T34" fmla="*/ 76 w 166"/>
                <a:gd name="T35" fmla="*/ 69 h 221"/>
                <a:gd name="T36" fmla="*/ 66 w 166"/>
                <a:gd name="T37" fmla="*/ 29 h 221"/>
                <a:gd name="T38" fmla="*/ 67 w 166"/>
                <a:gd name="T39" fmla="*/ 28 h 221"/>
                <a:gd name="T40" fmla="*/ 71 w 166"/>
                <a:gd name="T41" fmla="*/ 3 h 221"/>
                <a:gd name="T42" fmla="*/ 66 w 166"/>
                <a:gd name="T43" fmla="*/ 1 h 221"/>
                <a:gd name="T44" fmla="*/ 54 w 166"/>
                <a:gd name="T45" fmla="*/ 6 h 221"/>
                <a:gd name="T46" fmla="*/ 52 w 166"/>
                <a:gd name="T47" fmla="*/ 9 h 221"/>
                <a:gd name="T48" fmla="*/ 51 w 166"/>
                <a:gd name="T49" fmla="*/ 12 h 221"/>
                <a:gd name="T50" fmla="*/ 54 w 166"/>
                <a:gd name="T51" fmla="*/ 21 h 221"/>
                <a:gd name="T52" fmla="*/ 57 w 166"/>
                <a:gd name="T53" fmla="*/ 28 h 221"/>
                <a:gd name="T54" fmla="*/ 60 w 166"/>
                <a:gd name="T55" fmla="*/ 30 h 221"/>
                <a:gd name="T56" fmla="*/ 70 w 166"/>
                <a:gd name="T57" fmla="*/ 73 h 221"/>
                <a:gd name="T58" fmla="*/ 75 w 166"/>
                <a:gd name="T59" fmla="*/ 120 h 221"/>
                <a:gd name="T60" fmla="*/ 73 w 166"/>
                <a:gd name="T61" fmla="*/ 169 h 221"/>
                <a:gd name="T62" fmla="*/ 70 w 166"/>
                <a:gd name="T63" fmla="*/ 187 h 221"/>
                <a:gd name="T64" fmla="*/ 11 w 166"/>
                <a:gd name="T65" fmla="*/ 51 h 221"/>
                <a:gd name="T66" fmla="*/ 2 w 166"/>
                <a:gd name="T67" fmla="*/ 40 h 221"/>
                <a:gd name="T68" fmla="*/ 12 w 166"/>
                <a:gd name="T69" fmla="*/ 126 h 221"/>
                <a:gd name="T70" fmla="*/ 63 w 166"/>
                <a:gd name="T71" fmla="*/ 205 h 221"/>
                <a:gd name="T72" fmla="*/ 65 w 166"/>
                <a:gd name="T73" fmla="*/ 206 h 221"/>
                <a:gd name="T74" fmla="*/ 65 w 166"/>
                <a:gd name="T75" fmla="*/ 206 h 221"/>
                <a:gd name="T76" fmla="*/ 66 w 166"/>
                <a:gd name="T77" fmla="*/ 209 h 221"/>
                <a:gd name="T78" fmla="*/ 64 w 166"/>
                <a:gd name="T79" fmla="*/ 218 h 221"/>
                <a:gd name="T80" fmla="*/ 68 w 166"/>
                <a:gd name="T81" fmla="*/ 219 h 221"/>
                <a:gd name="T82" fmla="*/ 72 w 166"/>
                <a:gd name="T83" fmla="*/ 208 h 221"/>
                <a:gd name="T84" fmla="*/ 135 w 166"/>
                <a:gd name="T85" fmla="*/ 164 h 221"/>
                <a:gd name="T86" fmla="*/ 162 w 166"/>
                <a:gd name="T87" fmla="*/ 96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6" h="221">
                  <a:moveTo>
                    <a:pt x="162" y="96"/>
                  </a:moveTo>
                  <a:cubicBezTo>
                    <a:pt x="161" y="94"/>
                    <a:pt x="97" y="144"/>
                    <a:pt x="78" y="178"/>
                  </a:cubicBezTo>
                  <a:cubicBezTo>
                    <a:pt x="79" y="176"/>
                    <a:pt x="79" y="173"/>
                    <a:pt x="79" y="171"/>
                  </a:cubicBezTo>
                  <a:cubicBezTo>
                    <a:pt x="81" y="160"/>
                    <a:pt x="81" y="149"/>
                    <a:pt x="82" y="138"/>
                  </a:cubicBezTo>
                  <a:cubicBezTo>
                    <a:pt x="83" y="138"/>
                    <a:pt x="83" y="137"/>
                    <a:pt x="84" y="136"/>
                  </a:cubicBezTo>
                  <a:cubicBezTo>
                    <a:pt x="92" y="119"/>
                    <a:pt x="102" y="100"/>
                    <a:pt x="115" y="85"/>
                  </a:cubicBezTo>
                  <a:cubicBezTo>
                    <a:pt x="116" y="85"/>
                    <a:pt x="117" y="85"/>
                    <a:pt x="118" y="85"/>
                  </a:cubicBezTo>
                  <a:cubicBezTo>
                    <a:pt x="123" y="85"/>
                    <a:pt x="129" y="79"/>
                    <a:pt x="131" y="75"/>
                  </a:cubicBezTo>
                  <a:cubicBezTo>
                    <a:pt x="133" y="69"/>
                    <a:pt x="127" y="62"/>
                    <a:pt x="124" y="57"/>
                  </a:cubicBezTo>
                  <a:cubicBezTo>
                    <a:pt x="122" y="55"/>
                    <a:pt x="119" y="56"/>
                    <a:pt x="118" y="58"/>
                  </a:cubicBezTo>
                  <a:cubicBezTo>
                    <a:pt x="118" y="59"/>
                    <a:pt x="117" y="60"/>
                    <a:pt x="117" y="60"/>
                  </a:cubicBezTo>
                  <a:cubicBezTo>
                    <a:pt x="117" y="60"/>
                    <a:pt x="116" y="61"/>
                    <a:pt x="116" y="61"/>
                  </a:cubicBezTo>
                  <a:cubicBezTo>
                    <a:pt x="112" y="65"/>
                    <a:pt x="106" y="72"/>
                    <a:pt x="108" y="79"/>
                  </a:cubicBezTo>
                  <a:cubicBezTo>
                    <a:pt x="108" y="80"/>
                    <a:pt x="108" y="80"/>
                    <a:pt x="108" y="81"/>
                  </a:cubicBezTo>
                  <a:cubicBezTo>
                    <a:pt x="104" y="87"/>
                    <a:pt x="99" y="93"/>
                    <a:pt x="95" y="99"/>
                  </a:cubicBezTo>
                  <a:cubicBezTo>
                    <a:pt x="91" y="106"/>
                    <a:pt x="86" y="114"/>
                    <a:pt x="82" y="123"/>
                  </a:cubicBezTo>
                  <a:cubicBezTo>
                    <a:pt x="82" y="122"/>
                    <a:pt x="82" y="121"/>
                    <a:pt x="82" y="120"/>
                  </a:cubicBezTo>
                  <a:cubicBezTo>
                    <a:pt x="81" y="103"/>
                    <a:pt x="80" y="86"/>
                    <a:pt x="76" y="69"/>
                  </a:cubicBezTo>
                  <a:cubicBezTo>
                    <a:pt x="74" y="56"/>
                    <a:pt x="71" y="42"/>
                    <a:pt x="66" y="29"/>
                  </a:cubicBezTo>
                  <a:cubicBezTo>
                    <a:pt x="66" y="29"/>
                    <a:pt x="67" y="29"/>
                    <a:pt x="67" y="28"/>
                  </a:cubicBezTo>
                  <a:cubicBezTo>
                    <a:pt x="73" y="22"/>
                    <a:pt x="73" y="10"/>
                    <a:pt x="71" y="3"/>
                  </a:cubicBezTo>
                  <a:cubicBezTo>
                    <a:pt x="71" y="1"/>
                    <a:pt x="68" y="0"/>
                    <a:pt x="66" y="1"/>
                  </a:cubicBezTo>
                  <a:cubicBezTo>
                    <a:pt x="62" y="2"/>
                    <a:pt x="58" y="4"/>
                    <a:pt x="54" y="6"/>
                  </a:cubicBezTo>
                  <a:cubicBezTo>
                    <a:pt x="53" y="6"/>
                    <a:pt x="52" y="7"/>
                    <a:pt x="52" y="9"/>
                  </a:cubicBezTo>
                  <a:cubicBezTo>
                    <a:pt x="51" y="9"/>
                    <a:pt x="50" y="11"/>
                    <a:pt x="51" y="12"/>
                  </a:cubicBezTo>
                  <a:cubicBezTo>
                    <a:pt x="52" y="15"/>
                    <a:pt x="53" y="18"/>
                    <a:pt x="54" y="21"/>
                  </a:cubicBezTo>
                  <a:cubicBezTo>
                    <a:pt x="55" y="23"/>
                    <a:pt x="56" y="26"/>
                    <a:pt x="57" y="28"/>
                  </a:cubicBezTo>
                  <a:cubicBezTo>
                    <a:pt x="58" y="29"/>
                    <a:pt x="59" y="30"/>
                    <a:pt x="60" y="30"/>
                  </a:cubicBezTo>
                  <a:cubicBezTo>
                    <a:pt x="63" y="44"/>
                    <a:pt x="68" y="58"/>
                    <a:pt x="70" y="73"/>
                  </a:cubicBezTo>
                  <a:cubicBezTo>
                    <a:pt x="73" y="88"/>
                    <a:pt x="75" y="104"/>
                    <a:pt x="75" y="120"/>
                  </a:cubicBezTo>
                  <a:cubicBezTo>
                    <a:pt x="76" y="136"/>
                    <a:pt x="75" y="152"/>
                    <a:pt x="73" y="169"/>
                  </a:cubicBezTo>
                  <a:cubicBezTo>
                    <a:pt x="72" y="175"/>
                    <a:pt x="71" y="181"/>
                    <a:pt x="70" y="187"/>
                  </a:cubicBezTo>
                  <a:cubicBezTo>
                    <a:pt x="62" y="138"/>
                    <a:pt x="42" y="90"/>
                    <a:pt x="11" y="51"/>
                  </a:cubicBezTo>
                  <a:cubicBezTo>
                    <a:pt x="11" y="51"/>
                    <a:pt x="4" y="43"/>
                    <a:pt x="2" y="40"/>
                  </a:cubicBezTo>
                  <a:cubicBezTo>
                    <a:pt x="0" y="37"/>
                    <a:pt x="4" y="103"/>
                    <a:pt x="12" y="126"/>
                  </a:cubicBezTo>
                  <a:cubicBezTo>
                    <a:pt x="23" y="154"/>
                    <a:pt x="40" y="185"/>
                    <a:pt x="63" y="205"/>
                  </a:cubicBezTo>
                  <a:cubicBezTo>
                    <a:pt x="63" y="206"/>
                    <a:pt x="64" y="206"/>
                    <a:pt x="65" y="206"/>
                  </a:cubicBezTo>
                  <a:cubicBezTo>
                    <a:pt x="65" y="206"/>
                    <a:pt x="65" y="206"/>
                    <a:pt x="65" y="206"/>
                  </a:cubicBezTo>
                  <a:cubicBezTo>
                    <a:pt x="64" y="207"/>
                    <a:pt x="65" y="208"/>
                    <a:pt x="66" y="209"/>
                  </a:cubicBezTo>
                  <a:cubicBezTo>
                    <a:pt x="65" y="212"/>
                    <a:pt x="65" y="215"/>
                    <a:pt x="64" y="218"/>
                  </a:cubicBezTo>
                  <a:cubicBezTo>
                    <a:pt x="64" y="220"/>
                    <a:pt x="67" y="221"/>
                    <a:pt x="68" y="219"/>
                  </a:cubicBezTo>
                  <a:cubicBezTo>
                    <a:pt x="69" y="215"/>
                    <a:pt x="71" y="212"/>
                    <a:pt x="72" y="208"/>
                  </a:cubicBezTo>
                  <a:cubicBezTo>
                    <a:pt x="97" y="200"/>
                    <a:pt x="120" y="185"/>
                    <a:pt x="135" y="164"/>
                  </a:cubicBezTo>
                  <a:cubicBezTo>
                    <a:pt x="149" y="145"/>
                    <a:pt x="166" y="121"/>
                    <a:pt x="162" y="96"/>
                  </a:cubicBezTo>
                  <a:close/>
                </a:path>
              </a:pathLst>
            </a:custGeom>
            <a:solidFill>
              <a:schemeClr val="accent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192"/>
            <p:cNvSpPr>
              <a:spLocks/>
            </p:cNvSpPr>
            <p:nvPr/>
          </p:nvSpPr>
          <p:spPr bwMode="auto">
            <a:xfrm>
              <a:off x="5626100" y="5562601"/>
              <a:ext cx="123825" cy="144463"/>
            </a:xfrm>
            <a:custGeom>
              <a:avLst/>
              <a:gdLst>
                <a:gd name="T0" fmla="*/ 26 w 47"/>
                <a:gd name="T1" fmla="*/ 48 h 55"/>
                <a:gd name="T2" fmla="*/ 23 w 47"/>
                <a:gd name="T3" fmla="*/ 44 h 55"/>
                <a:gd name="T4" fmla="*/ 33 w 47"/>
                <a:gd name="T5" fmla="*/ 36 h 55"/>
                <a:gd name="T6" fmla="*/ 39 w 47"/>
                <a:gd name="T7" fmla="*/ 26 h 55"/>
                <a:gd name="T8" fmla="*/ 42 w 47"/>
                <a:gd name="T9" fmla="*/ 16 h 55"/>
                <a:gd name="T10" fmla="*/ 45 w 47"/>
                <a:gd name="T11" fmla="*/ 14 h 55"/>
                <a:gd name="T12" fmla="*/ 46 w 47"/>
                <a:gd name="T13" fmla="*/ 11 h 55"/>
                <a:gd name="T14" fmla="*/ 40 w 47"/>
                <a:gd name="T15" fmla="*/ 7 h 55"/>
                <a:gd name="T16" fmla="*/ 12 w 47"/>
                <a:gd name="T17" fmla="*/ 18 h 55"/>
                <a:gd name="T18" fmla="*/ 7 w 47"/>
                <a:gd name="T19" fmla="*/ 45 h 55"/>
                <a:gd name="T20" fmla="*/ 13 w 47"/>
                <a:gd name="T21" fmla="*/ 49 h 55"/>
                <a:gd name="T22" fmla="*/ 26 w 47"/>
                <a:gd name="T23" fmla="*/ 4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 h="55">
                  <a:moveTo>
                    <a:pt x="26" y="48"/>
                  </a:moveTo>
                  <a:cubicBezTo>
                    <a:pt x="27" y="46"/>
                    <a:pt x="25" y="44"/>
                    <a:pt x="23" y="44"/>
                  </a:cubicBezTo>
                  <a:cubicBezTo>
                    <a:pt x="27" y="42"/>
                    <a:pt x="30" y="38"/>
                    <a:pt x="33" y="36"/>
                  </a:cubicBezTo>
                  <a:cubicBezTo>
                    <a:pt x="36" y="33"/>
                    <a:pt x="38" y="30"/>
                    <a:pt x="39" y="26"/>
                  </a:cubicBezTo>
                  <a:cubicBezTo>
                    <a:pt x="41" y="23"/>
                    <a:pt x="42" y="19"/>
                    <a:pt x="42" y="16"/>
                  </a:cubicBezTo>
                  <a:cubicBezTo>
                    <a:pt x="43" y="15"/>
                    <a:pt x="44" y="15"/>
                    <a:pt x="45" y="14"/>
                  </a:cubicBezTo>
                  <a:cubicBezTo>
                    <a:pt x="47" y="13"/>
                    <a:pt x="46" y="12"/>
                    <a:pt x="46" y="11"/>
                  </a:cubicBezTo>
                  <a:cubicBezTo>
                    <a:pt x="44" y="9"/>
                    <a:pt x="42" y="7"/>
                    <a:pt x="40" y="7"/>
                  </a:cubicBezTo>
                  <a:cubicBezTo>
                    <a:pt x="33" y="0"/>
                    <a:pt x="17" y="13"/>
                    <a:pt x="12" y="18"/>
                  </a:cubicBezTo>
                  <a:cubicBezTo>
                    <a:pt x="8" y="24"/>
                    <a:pt x="0" y="40"/>
                    <a:pt x="7" y="45"/>
                  </a:cubicBezTo>
                  <a:cubicBezTo>
                    <a:pt x="8" y="49"/>
                    <a:pt x="10" y="50"/>
                    <a:pt x="13" y="49"/>
                  </a:cubicBezTo>
                  <a:cubicBezTo>
                    <a:pt x="16" y="54"/>
                    <a:pt x="23" y="55"/>
                    <a:pt x="26" y="48"/>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Freeform 193"/>
            <p:cNvSpPr>
              <a:spLocks noEditPoints="1"/>
            </p:cNvSpPr>
            <p:nvPr/>
          </p:nvSpPr>
          <p:spPr bwMode="auto">
            <a:xfrm>
              <a:off x="5938838" y="5743576"/>
              <a:ext cx="134938" cy="117475"/>
            </a:xfrm>
            <a:custGeom>
              <a:avLst/>
              <a:gdLst>
                <a:gd name="T0" fmla="*/ 39 w 51"/>
                <a:gd name="T1" fmla="*/ 8 h 45"/>
                <a:gd name="T2" fmla="*/ 39 w 51"/>
                <a:gd name="T3" fmla="*/ 8 h 45"/>
                <a:gd name="T4" fmla="*/ 47 w 51"/>
                <a:gd name="T5" fmla="*/ 11 h 45"/>
                <a:gd name="T6" fmla="*/ 50 w 51"/>
                <a:gd name="T7" fmla="*/ 8 h 45"/>
                <a:gd name="T8" fmla="*/ 29 w 51"/>
                <a:gd name="T9" fmla="*/ 6 h 45"/>
                <a:gd name="T10" fmla="*/ 16 w 51"/>
                <a:gd name="T11" fmla="*/ 12 h 45"/>
                <a:gd name="T12" fmla="*/ 2 w 51"/>
                <a:gd name="T13" fmla="*/ 29 h 45"/>
                <a:gd name="T14" fmla="*/ 13 w 51"/>
                <a:gd name="T15" fmla="*/ 40 h 45"/>
                <a:gd name="T16" fmla="*/ 39 w 51"/>
                <a:gd name="T17" fmla="*/ 8 h 45"/>
                <a:gd name="T18" fmla="*/ 10 w 51"/>
                <a:gd name="T19" fmla="*/ 33 h 45"/>
                <a:gd name="T20" fmla="*/ 10 w 51"/>
                <a:gd name="T21" fmla="*/ 32 h 45"/>
                <a:gd name="T22" fmla="*/ 29 w 51"/>
                <a:gd name="T23" fmla="*/ 13 h 45"/>
                <a:gd name="T24" fmla="*/ 19 w 51"/>
                <a:gd name="T25" fmla="*/ 26 h 45"/>
                <a:gd name="T26" fmla="*/ 10 w 51"/>
                <a:gd name="T27" fmla="*/ 3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 h="45">
                  <a:moveTo>
                    <a:pt x="39" y="8"/>
                  </a:moveTo>
                  <a:cubicBezTo>
                    <a:pt x="39" y="8"/>
                    <a:pt x="39" y="8"/>
                    <a:pt x="39" y="8"/>
                  </a:cubicBezTo>
                  <a:cubicBezTo>
                    <a:pt x="42" y="8"/>
                    <a:pt x="45" y="9"/>
                    <a:pt x="47" y="11"/>
                  </a:cubicBezTo>
                  <a:cubicBezTo>
                    <a:pt x="48" y="13"/>
                    <a:pt x="51" y="10"/>
                    <a:pt x="50" y="8"/>
                  </a:cubicBezTo>
                  <a:cubicBezTo>
                    <a:pt x="46" y="0"/>
                    <a:pt x="36" y="3"/>
                    <a:pt x="29" y="6"/>
                  </a:cubicBezTo>
                  <a:cubicBezTo>
                    <a:pt x="24" y="7"/>
                    <a:pt x="20" y="9"/>
                    <a:pt x="16" y="12"/>
                  </a:cubicBezTo>
                  <a:cubicBezTo>
                    <a:pt x="10" y="16"/>
                    <a:pt x="5" y="22"/>
                    <a:pt x="2" y="29"/>
                  </a:cubicBezTo>
                  <a:cubicBezTo>
                    <a:pt x="0" y="38"/>
                    <a:pt x="4" y="45"/>
                    <a:pt x="13" y="40"/>
                  </a:cubicBezTo>
                  <a:cubicBezTo>
                    <a:pt x="25" y="33"/>
                    <a:pt x="34" y="21"/>
                    <a:pt x="39" y="8"/>
                  </a:cubicBezTo>
                  <a:close/>
                  <a:moveTo>
                    <a:pt x="10" y="33"/>
                  </a:moveTo>
                  <a:cubicBezTo>
                    <a:pt x="10" y="33"/>
                    <a:pt x="10" y="32"/>
                    <a:pt x="10" y="32"/>
                  </a:cubicBezTo>
                  <a:cubicBezTo>
                    <a:pt x="15" y="23"/>
                    <a:pt x="20" y="16"/>
                    <a:pt x="29" y="13"/>
                  </a:cubicBezTo>
                  <a:cubicBezTo>
                    <a:pt x="27" y="18"/>
                    <a:pt x="23" y="22"/>
                    <a:pt x="19" y="26"/>
                  </a:cubicBezTo>
                  <a:cubicBezTo>
                    <a:pt x="16" y="29"/>
                    <a:pt x="11" y="33"/>
                    <a:pt x="10" y="33"/>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194"/>
            <p:cNvSpPr>
              <a:spLocks/>
            </p:cNvSpPr>
            <p:nvPr/>
          </p:nvSpPr>
          <p:spPr bwMode="auto">
            <a:xfrm>
              <a:off x="5634038" y="5546726"/>
              <a:ext cx="68263" cy="63500"/>
            </a:xfrm>
            <a:custGeom>
              <a:avLst/>
              <a:gdLst>
                <a:gd name="T0" fmla="*/ 23 w 26"/>
                <a:gd name="T1" fmla="*/ 4 h 24"/>
                <a:gd name="T2" fmla="*/ 13 w 26"/>
                <a:gd name="T3" fmla="*/ 2 h 24"/>
                <a:gd name="T4" fmla="*/ 4 w 26"/>
                <a:gd name="T5" fmla="*/ 7 h 24"/>
                <a:gd name="T6" fmla="*/ 2 w 26"/>
                <a:gd name="T7" fmla="*/ 18 h 24"/>
                <a:gd name="T8" fmla="*/ 12 w 26"/>
                <a:gd name="T9" fmla="*/ 22 h 24"/>
                <a:gd name="T10" fmla="*/ 15 w 26"/>
                <a:gd name="T11" fmla="*/ 21 h 24"/>
                <a:gd name="T12" fmla="*/ 18 w 26"/>
                <a:gd name="T13" fmla="*/ 20 h 24"/>
                <a:gd name="T14" fmla="*/ 24 w 26"/>
                <a:gd name="T15" fmla="*/ 14 h 24"/>
                <a:gd name="T16" fmla="*/ 23 w 26"/>
                <a:gd name="T17"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24">
                  <a:moveTo>
                    <a:pt x="23" y="4"/>
                  </a:moveTo>
                  <a:cubicBezTo>
                    <a:pt x="21" y="1"/>
                    <a:pt x="16" y="0"/>
                    <a:pt x="13" y="2"/>
                  </a:cubicBezTo>
                  <a:cubicBezTo>
                    <a:pt x="10" y="3"/>
                    <a:pt x="6" y="5"/>
                    <a:pt x="4" y="7"/>
                  </a:cubicBezTo>
                  <a:cubicBezTo>
                    <a:pt x="1" y="10"/>
                    <a:pt x="0" y="14"/>
                    <a:pt x="2" y="18"/>
                  </a:cubicBezTo>
                  <a:cubicBezTo>
                    <a:pt x="4" y="21"/>
                    <a:pt x="8" y="24"/>
                    <a:pt x="12" y="22"/>
                  </a:cubicBezTo>
                  <a:cubicBezTo>
                    <a:pt x="13" y="22"/>
                    <a:pt x="14" y="22"/>
                    <a:pt x="15" y="21"/>
                  </a:cubicBezTo>
                  <a:cubicBezTo>
                    <a:pt x="16" y="21"/>
                    <a:pt x="17" y="21"/>
                    <a:pt x="18" y="20"/>
                  </a:cubicBezTo>
                  <a:cubicBezTo>
                    <a:pt x="21" y="19"/>
                    <a:pt x="23" y="17"/>
                    <a:pt x="24" y="14"/>
                  </a:cubicBezTo>
                  <a:cubicBezTo>
                    <a:pt x="26" y="11"/>
                    <a:pt x="26" y="6"/>
                    <a:pt x="23" y="4"/>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195"/>
            <p:cNvSpPr>
              <a:spLocks/>
            </p:cNvSpPr>
            <p:nvPr/>
          </p:nvSpPr>
          <p:spPr bwMode="auto">
            <a:xfrm>
              <a:off x="6073775" y="5737226"/>
              <a:ext cx="60325" cy="66675"/>
            </a:xfrm>
            <a:custGeom>
              <a:avLst/>
              <a:gdLst>
                <a:gd name="T0" fmla="*/ 21 w 23"/>
                <a:gd name="T1" fmla="*/ 13 h 25"/>
                <a:gd name="T2" fmla="*/ 18 w 23"/>
                <a:gd name="T3" fmla="*/ 7 h 25"/>
                <a:gd name="T4" fmla="*/ 15 w 23"/>
                <a:gd name="T5" fmla="*/ 3 h 25"/>
                <a:gd name="T6" fmla="*/ 4 w 23"/>
                <a:gd name="T7" fmla="*/ 3 h 25"/>
                <a:gd name="T8" fmla="*/ 1 w 23"/>
                <a:gd name="T9" fmla="*/ 12 h 25"/>
                <a:gd name="T10" fmla="*/ 3 w 23"/>
                <a:gd name="T11" fmla="*/ 15 h 25"/>
                <a:gd name="T12" fmla="*/ 3 w 23"/>
                <a:gd name="T13" fmla="*/ 15 h 25"/>
                <a:gd name="T14" fmla="*/ 6 w 23"/>
                <a:gd name="T15" fmla="*/ 21 h 25"/>
                <a:gd name="T16" fmla="*/ 6 w 23"/>
                <a:gd name="T17" fmla="*/ 21 h 25"/>
                <a:gd name="T18" fmla="*/ 11 w 23"/>
                <a:gd name="T19" fmla="*/ 24 h 25"/>
                <a:gd name="T20" fmla="*/ 21 w 23"/>
                <a:gd name="T21" fmla="*/ 1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25">
                  <a:moveTo>
                    <a:pt x="21" y="13"/>
                  </a:moveTo>
                  <a:cubicBezTo>
                    <a:pt x="21" y="10"/>
                    <a:pt x="19" y="8"/>
                    <a:pt x="18" y="7"/>
                  </a:cubicBezTo>
                  <a:cubicBezTo>
                    <a:pt x="17" y="5"/>
                    <a:pt x="16" y="4"/>
                    <a:pt x="15" y="3"/>
                  </a:cubicBezTo>
                  <a:cubicBezTo>
                    <a:pt x="12" y="1"/>
                    <a:pt x="8" y="0"/>
                    <a:pt x="4" y="3"/>
                  </a:cubicBezTo>
                  <a:cubicBezTo>
                    <a:pt x="2" y="5"/>
                    <a:pt x="0" y="8"/>
                    <a:pt x="1" y="12"/>
                  </a:cubicBezTo>
                  <a:cubicBezTo>
                    <a:pt x="1" y="13"/>
                    <a:pt x="2" y="14"/>
                    <a:pt x="3" y="15"/>
                  </a:cubicBezTo>
                  <a:cubicBezTo>
                    <a:pt x="3" y="15"/>
                    <a:pt x="3" y="15"/>
                    <a:pt x="3" y="15"/>
                  </a:cubicBezTo>
                  <a:cubicBezTo>
                    <a:pt x="3" y="17"/>
                    <a:pt x="4" y="20"/>
                    <a:pt x="6" y="21"/>
                  </a:cubicBezTo>
                  <a:cubicBezTo>
                    <a:pt x="6" y="21"/>
                    <a:pt x="6" y="21"/>
                    <a:pt x="6" y="21"/>
                  </a:cubicBezTo>
                  <a:cubicBezTo>
                    <a:pt x="7" y="22"/>
                    <a:pt x="9" y="23"/>
                    <a:pt x="11" y="24"/>
                  </a:cubicBezTo>
                  <a:cubicBezTo>
                    <a:pt x="17" y="25"/>
                    <a:pt x="23" y="19"/>
                    <a:pt x="21" y="13"/>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196"/>
            <p:cNvSpPr>
              <a:spLocks/>
            </p:cNvSpPr>
            <p:nvPr/>
          </p:nvSpPr>
          <p:spPr bwMode="auto">
            <a:xfrm>
              <a:off x="5600700" y="5591176"/>
              <a:ext cx="101600" cy="177800"/>
            </a:xfrm>
            <a:custGeom>
              <a:avLst/>
              <a:gdLst>
                <a:gd name="T0" fmla="*/ 39 w 39"/>
                <a:gd name="T1" fmla="*/ 67 h 68"/>
                <a:gd name="T2" fmla="*/ 10 w 39"/>
                <a:gd name="T3" fmla="*/ 42 h 68"/>
                <a:gd name="T4" fmla="*/ 8 w 39"/>
                <a:gd name="T5" fmla="*/ 1 h 68"/>
                <a:gd name="T6" fmla="*/ 7 w 39"/>
                <a:gd name="T7" fmla="*/ 0 h 68"/>
                <a:gd name="T8" fmla="*/ 8 w 39"/>
                <a:gd name="T9" fmla="*/ 43 h 68"/>
                <a:gd name="T10" fmla="*/ 38 w 39"/>
                <a:gd name="T11" fmla="*/ 68 h 68"/>
                <a:gd name="T12" fmla="*/ 39 w 39"/>
                <a:gd name="T13" fmla="*/ 67 h 68"/>
              </a:gdLst>
              <a:ahLst/>
              <a:cxnLst>
                <a:cxn ang="0">
                  <a:pos x="T0" y="T1"/>
                </a:cxn>
                <a:cxn ang="0">
                  <a:pos x="T2" y="T3"/>
                </a:cxn>
                <a:cxn ang="0">
                  <a:pos x="T4" y="T5"/>
                </a:cxn>
                <a:cxn ang="0">
                  <a:pos x="T6" y="T7"/>
                </a:cxn>
                <a:cxn ang="0">
                  <a:pos x="T8" y="T9"/>
                </a:cxn>
                <a:cxn ang="0">
                  <a:pos x="T10" y="T11"/>
                </a:cxn>
                <a:cxn ang="0">
                  <a:pos x="T12" y="T13"/>
                </a:cxn>
              </a:cxnLst>
              <a:rect l="0" t="0" r="r" b="b"/>
              <a:pathLst>
                <a:path w="39" h="68">
                  <a:moveTo>
                    <a:pt x="39" y="67"/>
                  </a:moveTo>
                  <a:cubicBezTo>
                    <a:pt x="27" y="61"/>
                    <a:pt x="17" y="53"/>
                    <a:pt x="10" y="42"/>
                  </a:cubicBezTo>
                  <a:cubicBezTo>
                    <a:pt x="2" y="28"/>
                    <a:pt x="6" y="15"/>
                    <a:pt x="8" y="1"/>
                  </a:cubicBezTo>
                  <a:cubicBezTo>
                    <a:pt x="9" y="0"/>
                    <a:pt x="8" y="0"/>
                    <a:pt x="7" y="0"/>
                  </a:cubicBezTo>
                  <a:cubicBezTo>
                    <a:pt x="1" y="14"/>
                    <a:pt x="0" y="30"/>
                    <a:pt x="8" y="43"/>
                  </a:cubicBezTo>
                  <a:cubicBezTo>
                    <a:pt x="14" y="53"/>
                    <a:pt x="25" y="67"/>
                    <a:pt x="38" y="68"/>
                  </a:cubicBezTo>
                  <a:cubicBezTo>
                    <a:pt x="39" y="68"/>
                    <a:pt x="39" y="67"/>
                    <a:pt x="39" y="67"/>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197"/>
            <p:cNvSpPr>
              <a:spLocks/>
            </p:cNvSpPr>
            <p:nvPr/>
          </p:nvSpPr>
          <p:spPr bwMode="auto">
            <a:xfrm>
              <a:off x="5661025" y="5715001"/>
              <a:ext cx="52388" cy="38100"/>
            </a:xfrm>
            <a:custGeom>
              <a:avLst/>
              <a:gdLst>
                <a:gd name="T0" fmla="*/ 20 w 20"/>
                <a:gd name="T1" fmla="*/ 13 h 15"/>
                <a:gd name="T2" fmla="*/ 11 w 20"/>
                <a:gd name="T3" fmla="*/ 8 h 15"/>
                <a:gd name="T4" fmla="*/ 2 w 20"/>
                <a:gd name="T5" fmla="*/ 0 h 15"/>
                <a:gd name="T6" fmla="*/ 1 w 20"/>
                <a:gd name="T7" fmla="*/ 1 h 15"/>
                <a:gd name="T8" fmla="*/ 9 w 20"/>
                <a:gd name="T9" fmla="*/ 10 h 15"/>
                <a:gd name="T10" fmla="*/ 20 w 20"/>
                <a:gd name="T11" fmla="*/ 14 h 15"/>
                <a:gd name="T12" fmla="*/ 20 w 20"/>
                <a:gd name="T13" fmla="*/ 13 h 15"/>
              </a:gdLst>
              <a:ahLst/>
              <a:cxnLst>
                <a:cxn ang="0">
                  <a:pos x="T0" y="T1"/>
                </a:cxn>
                <a:cxn ang="0">
                  <a:pos x="T2" y="T3"/>
                </a:cxn>
                <a:cxn ang="0">
                  <a:pos x="T4" y="T5"/>
                </a:cxn>
                <a:cxn ang="0">
                  <a:pos x="T6" y="T7"/>
                </a:cxn>
                <a:cxn ang="0">
                  <a:pos x="T8" y="T9"/>
                </a:cxn>
                <a:cxn ang="0">
                  <a:pos x="T10" y="T11"/>
                </a:cxn>
                <a:cxn ang="0">
                  <a:pos x="T12" y="T13"/>
                </a:cxn>
              </a:cxnLst>
              <a:rect l="0" t="0" r="r" b="b"/>
              <a:pathLst>
                <a:path w="20" h="15">
                  <a:moveTo>
                    <a:pt x="20" y="13"/>
                  </a:moveTo>
                  <a:cubicBezTo>
                    <a:pt x="18" y="11"/>
                    <a:pt x="14" y="10"/>
                    <a:pt x="11" y="8"/>
                  </a:cubicBezTo>
                  <a:cubicBezTo>
                    <a:pt x="8" y="6"/>
                    <a:pt x="4" y="3"/>
                    <a:pt x="2" y="0"/>
                  </a:cubicBezTo>
                  <a:cubicBezTo>
                    <a:pt x="1" y="0"/>
                    <a:pt x="0" y="0"/>
                    <a:pt x="1" y="1"/>
                  </a:cubicBezTo>
                  <a:cubicBezTo>
                    <a:pt x="3" y="5"/>
                    <a:pt x="6" y="8"/>
                    <a:pt x="9" y="10"/>
                  </a:cubicBezTo>
                  <a:cubicBezTo>
                    <a:pt x="12" y="12"/>
                    <a:pt x="16" y="15"/>
                    <a:pt x="20" y="14"/>
                  </a:cubicBezTo>
                  <a:cubicBezTo>
                    <a:pt x="20" y="14"/>
                    <a:pt x="20" y="14"/>
                    <a:pt x="20" y="13"/>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98"/>
            <p:cNvSpPr>
              <a:spLocks/>
            </p:cNvSpPr>
            <p:nvPr/>
          </p:nvSpPr>
          <p:spPr bwMode="auto">
            <a:xfrm>
              <a:off x="5784850" y="5586413"/>
              <a:ext cx="61913" cy="161925"/>
            </a:xfrm>
            <a:custGeom>
              <a:avLst/>
              <a:gdLst>
                <a:gd name="T0" fmla="*/ 6 w 24"/>
                <a:gd name="T1" fmla="*/ 0 h 62"/>
                <a:gd name="T2" fmla="*/ 5 w 24"/>
                <a:gd name="T3" fmla="*/ 1 h 62"/>
                <a:gd name="T4" fmla="*/ 14 w 24"/>
                <a:gd name="T5" fmla="*/ 34 h 62"/>
                <a:gd name="T6" fmla="*/ 1 w 24"/>
                <a:gd name="T7" fmla="*/ 60 h 62"/>
                <a:gd name="T8" fmla="*/ 1 w 24"/>
                <a:gd name="T9" fmla="*/ 61 h 62"/>
                <a:gd name="T10" fmla="*/ 6 w 24"/>
                <a:gd name="T11" fmla="*/ 0 h 62"/>
              </a:gdLst>
              <a:ahLst/>
              <a:cxnLst>
                <a:cxn ang="0">
                  <a:pos x="T0" y="T1"/>
                </a:cxn>
                <a:cxn ang="0">
                  <a:pos x="T2" y="T3"/>
                </a:cxn>
                <a:cxn ang="0">
                  <a:pos x="T4" y="T5"/>
                </a:cxn>
                <a:cxn ang="0">
                  <a:pos x="T6" y="T7"/>
                </a:cxn>
                <a:cxn ang="0">
                  <a:pos x="T8" y="T9"/>
                </a:cxn>
                <a:cxn ang="0">
                  <a:pos x="T10" y="T11"/>
                </a:cxn>
              </a:cxnLst>
              <a:rect l="0" t="0" r="r" b="b"/>
              <a:pathLst>
                <a:path w="24" h="62">
                  <a:moveTo>
                    <a:pt x="6" y="0"/>
                  </a:moveTo>
                  <a:cubicBezTo>
                    <a:pt x="5" y="0"/>
                    <a:pt x="4" y="1"/>
                    <a:pt x="5" y="1"/>
                  </a:cubicBezTo>
                  <a:cubicBezTo>
                    <a:pt x="12" y="11"/>
                    <a:pt x="16" y="22"/>
                    <a:pt x="14" y="34"/>
                  </a:cubicBezTo>
                  <a:cubicBezTo>
                    <a:pt x="12" y="45"/>
                    <a:pt x="7" y="52"/>
                    <a:pt x="1" y="60"/>
                  </a:cubicBezTo>
                  <a:cubicBezTo>
                    <a:pt x="0" y="61"/>
                    <a:pt x="1" y="62"/>
                    <a:pt x="1" y="61"/>
                  </a:cubicBezTo>
                  <a:cubicBezTo>
                    <a:pt x="24" y="50"/>
                    <a:pt x="21" y="16"/>
                    <a:pt x="6"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199"/>
            <p:cNvSpPr>
              <a:spLocks/>
            </p:cNvSpPr>
            <p:nvPr/>
          </p:nvSpPr>
          <p:spPr bwMode="auto">
            <a:xfrm>
              <a:off x="5762625" y="5683251"/>
              <a:ext cx="46038" cy="60325"/>
            </a:xfrm>
            <a:custGeom>
              <a:avLst/>
              <a:gdLst>
                <a:gd name="T0" fmla="*/ 16 w 17"/>
                <a:gd name="T1" fmla="*/ 1 h 23"/>
                <a:gd name="T2" fmla="*/ 15 w 17"/>
                <a:gd name="T3" fmla="*/ 1 h 23"/>
                <a:gd name="T4" fmla="*/ 9 w 17"/>
                <a:gd name="T5" fmla="*/ 12 h 23"/>
                <a:gd name="T6" fmla="*/ 1 w 17"/>
                <a:gd name="T7" fmla="*/ 22 h 23"/>
                <a:gd name="T8" fmla="*/ 2 w 17"/>
                <a:gd name="T9" fmla="*/ 23 h 23"/>
                <a:gd name="T10" fmla="*/ 12 w 17"/>
                <a:gd name="T11" fmla="*/ 13 h 23"/>
                <a:gd name="T12" fmla="*/ 16 w 17"/>
                <a:gd name="T13" fmla="*/ 1 h 23"/>
              </a:gdLst>
              <a:ahLst/>
              <a:cxnLst>
                <a:cxn ang="0">
                  <a:pos x="T0" y="T1"/>
                </a:cxn>
                <a:cxn ang="0">
                  <a:pos x="T2" y="T3"/>
                </a:cxn>
                <a:cxn ang="0">
                  <a:pos x="T4" y="T5"/>
                </a:cxn>
                <a:cxn ang="0">
                  <a:pos x="T6" y="T7"/>
                </a:cxn>
                <a:cxn ang="0">
                  <a:pos x="T8" y="T9"/>
                </a:cxn>
                <a:cxn ang="0">
                  <a:pos x="T10" y="T11"/>
                </a:cxn>
                <a:cxn ang="0">
                  <a:pos x="T12" y="T13"/>
                </a:cxn>
              </a:cxnLst>
              <a:rect l="0" t="0" r="r" b="b"/>
              <a:pathLst>
                <a:path w="17" h="23">
                  <a:moveTo>
                    <a:pt x="16" y="1"/>
                  </a:moveTo>
                  <a:cubicBezTo>
                    <a:pt x="16" y="0"/>
                    <a:pt x="15" y="0"/>
                    <a:pt x="15" y="1"/>
                  </a:cubicBezTo>
                  <a:cubicBezTo>
                    <a:pt x="13" y="5"/>
                    <a:pt x="12" y="9"/>
                    <a:pt x="9" y="12"/>
                  </a:cubicBezTo>
                  <a:cubicBezTo>
                    <a:pt x="6" y="16"/>
                    <a:pt x="3" y="18"/>
                    <a:pt x="1" y="22"/>
                  </a:cubicBezTo>
                  <a:cubicBezTo>
                    <a:pt x="0" y="23"/>
                    <a:pt x="1" y="23"/>
                    <a:pt x="2" y="23"/>
                  </a:cubicBezTo>
                  <a:cubicBezTo>
                    <a:pt x="6" y="21"/>
                    <a:pt x="10" y="17"/>
                    <a:pt x="12" y="13"/>
                  </a:cubicBezTo>
                  <a:cubicBezTo>
                    <a:pt x="15" y="9"/>
                    <a:pt x="17" y="5"/>
                    <a:pt x="16"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200"/>
            <p:cNvSpPr>
              <a:spLocks/>
            </p:cNvSpPr>
            <p:nvPr/>
          </p:nvSpPr>
          <p:spPr bwMode="auto">
            <a:xfrm>
              <a:off x="5902325" y="5737226"/>
              <a:ext cx="87313" cy="155575"/>
            </a:xfrm>
            <a:custGeom>
              <a:avLst/>
              <a:gdLst>
                <a:gd name="T0" fmla="*/ 31 w 33"/>
                <a:gd name="T1" fmla="*/ 0 h 59"/>
                <a:gd name="T2" fmla="*/ 7 w 33"/>
                <a:gd name="T3" fmla="*/ 26 h 59"/>
                <a:gd name="T4" fmla="*/ 7 w 33"/>
                <a:gd name="T5" fmla="*/ 58 h 59"/>
                <a:gd name="T6" fmla="*/ 9 w 33"/>
                <a:gd name="T7" fmla="*/ 57 h 59"/>
                <a:gd name="T8" fmla="*/ 32 w 33"/>
                <a:gd name="T9" fmla="*/ 1 h 59"/>
                <a:gd name="T10" fmla="*/ 31 w 33"/>
                <a:gd name="T11" fmla="*/ 0 h 59"/>
              </a:gdLst>
              <a:ahLst/>
              <a:cxnLst>
                <a:cxn ang="0">
                  <a:pos x="T0" y="T1"/>
                </a:cxn>
                <a:cxn ang="0">
                  <a:pos x="T2" y="T3"/>
                </a:cxn>
                <a:cxn ang="0">
                  <a:pos x="T4" y="T5"/>
                </a:cxn>
                <a:cxn ang="0">
                  <a:pos x="T6" y="T7"/>
                </a:cxn>
                <a:cxn ang="0">
                  <a:pos x="T8" y="T9"/>
                </a:cxn>
                <a:cxn ang="0">
                  <a:pos x="T10" y="T11"/>
                </a:cxn>
              </a:cxnLst>
              <a:rect l="0" t="0" r="r" b="b"/>
              <a:pathLst>
                <a:path w="33" h="59">
                  <a:moveTo>
                    <a:pt x="31" y="0"/>
                  </a:moveTo>
                  <a:cubicBezTo>
                    <a:pt x="20" y="5"/>
                    <a:pt x="12" y="15"/>
                    <a:pt x="7" y="26"/>
                  </a:cubicBezTo>
                  <a:cubicBezTo>
                    <a:pt x="4" y="35"/>
                    <a:pt x="0" y="50"/>
                    <a:pt x="7" y="58"/>
                  </a:cubicBezTo>
                  <a:cubicBezTo>
                    <a:pt x="8" y="59"/>
                    <a:pt x="10" y="58"/>
                    <a:pt x="9" y="57"/>
                  </a:cubicBezTo>
                  <a:cubicBezTo>
                    <a:pt x="3" y="35"/>
                    <a:pt x="15" y="14"/>
                    <a:pt x="32" y="1"/>
                  </a:cubicBezTo>
                  <a:cubicBezTo>
                    <a:pt x="33" y="1"/>
                    <a:pt x="32" y="0"/>
                    <a:pt x="31"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201"/>
            <p:cNvSpPr>
              <a:spLocks/>
            </p:cNvSpPr>
            <p:nvPr/>
          </p:nvSpPr>
          <p:spPr bwMode="auto">
            <a:xfrm>
              <a:off x="5934075" y="5811838"/>
              <a:ext cx="12700" cy="69850"/>
            </a:xfrm>
            <a:custGeom>
              <a:avLst/>
              <a:gdLst>
                <a:gd name="T0" fmla="*/ 3 w 5"/>
                <a:gd name="T1" fmla="*/ 12 h 27"/>
                <a:gd name="T2" fmla="*/ 5 w 5"/>
                <a:gd name="T3" fmla="*/ 0 h 27"/>
                <a:gd name="T4" fmla="*/ 4 w 5"/>
                <a:gd name="T5" fmla="*/ 0 h 27"/>
                <a:gd name="T6" fmla="*/ 0 w 5"/>
                <a:gd name="T7" fmla="*/ 12 h 27"/>
                <a:gd name="T8" fmla="*/ 2 w 5"/>
                <a:gd name="T9" fmla="*/ 26 h 27"/>
                <a:gd name="T10" fmla="*/ 3 w 5"/>
                <a:gd name="T11" fmla="*/ 26 h 27"/>
                <a:gd name="T12" fmla="*/ 3 w 5"/>
                <a:gd name="T13" fmla="*/ 12 h 27"/>
              </a:gdLst>
              <a:ahLst/>
              <a:cxnLst>
                <a:cxn ang="0">
                  <a:pos x="T0" y="T1"/>
                </a:cxn>
                <a:cxn ang="0">
                  <a:pos x="T2" y="T3"/>
                </a:cxn>
                <a:cxn ang="0">
                  <a:pos x="T4" y="T5"/>
                </a:cxn>
                <a:cxn ang="0">
                  <a:pos x="T6" y="T7"/>
                </a:cxn>
                <a:cxn ang="0">
                  <a:pos x="T8" y="T9"/>
                </a:cxn>
                <a:cxn ang="0">
                  <a:pos x="T10" y="T11"/>
                </a:cxn>
                <a:cxn ang="0">
                  <a:pos x="T12" y="T13"/>
                </a:cxn>
              </a:cxnLst>
              <a:rect l="0" t="0" r="r" b="b"/>
              <a:pathLst>
                <a:path w="5" h="27">
                  <a:moveTo>
                    <a:pt x="3" y="12"/>
                  </a:moveTo>
                  <a:cubicBezTo>
                    <a:pt x="3" y="8"/>
                    <a:pt x="5" y="4"/>
                    <a:pt x="5" y="0"/>
                  </a:cubicBezTo>
                  <a:cubicBezTo>
                    <a:pt x="4" y="0"/>
                    <a:pt x="4" y="0"/>
                    <a:pt x="4" y="0"/>
                  </a:cubicBezTo>
                  <a:cubicBezTo>
                    <a:pt x="1" y="3"/>
                    <a:pt x="1" y="8"/>
                    <a:pt x="0" y="12"/>
                  </a:cubicBezTo>
                  <a:cubicBezTo>
                    <a:pt x="0" y="16"/>
                    <a:pt x="0" y="22"/>
                    <a:pt x="2" y="26"/>
                  </a:cubicBezTo>
                  <a:cubicBezTo>
                    <a:pt x="2" y="27"/>
                    <a:pt x="3" y="26"/>
                    <a:pt x="3" y="26"/>
                  </a:cubicBezTo>
                  <a:cubicBezTo>
                    <a:pt x="4" y="21"/>
                    <a:pt x="2" y="17"/>
                    <a:pt x="3" y="12"/>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202"/>
            <p:cNvSpPr>
              <a:spLocks/>
            </p:cNvSpPr>
            <p:nvPr/>
          </p:nvSpPr>
          <p:spPr bwMode="auto">
            <a:xfrm>
              <a:off x="5961063" y="5848351"/>
              <a:ext cx="180975" cy="149225"/>
            </a:xfrm>
            <a:custGeom>
              <a:avLst/>
              <a:gdLst>
                <a:gd name="T0" fmla="*/ 67 w 69"/>
                <a:gd name="T1" fmla="*/ 0 h 57"/>
                <a:gd name="T2" fmla="*/ 60 w 69"/>
                <a:gd name="T3" fmla="*/ 19 h 57"/>
                <a:gd name="T4" fmla="*/ 43 w 69"/>
                <a:gd name="T5" fmla="*/ 34 h 57"/>
                <a:gd name="T6" fmla="*/ 1 w 69"/>
                <a:gd name="T7" fmla="*/ 36 h 57"/>
                <a:gd name="T8" fmla="*/ 1 w 69"/>
                <a:gd name="T9" fmla="*/ 37 h 57"/>
                <a:gd name="T10" fmla="*/ 68 w 69"/>
                <a:gd name="T11" fmla="*/ 1 h 57"/>
                <a:gd name="T12" fmla="*/ 67 w 69"/>
                <a:gd name="T13" fmla="*/ 0 h 57"/>
              </a:gdLst>
              <a:ahLst/>
              <a:cxnLst>
                <a:cxn ang="0">
                  <a:pos x="T0" y="T1"/>
                </a:cxn>
                <a:cxn ang="0">
                  <a:pos x="T2" y="T3"/>
                </a:cxn>
                <a:cxn ang="0">
                  <a:pos x="T4" y="T5"/>
                </a:cxn>
                <a:cxn ang="0">
                  <a:pos x="T6" y="T7"/>
                </a:cxn>
                <a:cxn ang="0">
                  <a:pos x="T8" y="T9"/>
                </a:cxn>
                <a:cxn ang="0">
                  <a:pos x="T10" y="T11"/>
                </a:cxn>
                <a:cxn ang="0">
                  <a:pos x="T12" y="T13"/>
                </a:cxn>
              </a:cxnLst>
              <a:rect l="0" t="0" r="r" b="b"/>
              <a:pathLst>
                <a:path w="69" h="57">
                  <a:moveTo>
                    <a:pt x="67" y="0"/>
                  </a:moveTo>
                  <a:cubicBezTo>
                    <a:pt x="65" y="7"/>
                    <a:pt x="64" y="13"/>
                    <a:pt x="60" y="19"/>
                  </a:cubicBezTo>
                  <a:cubicBezTo>
                    <a:pt x="56" y="25"/>
                    <a:pt x="49" y="30"/>
                    <a:pt x="43" y="34"/>
                  </a:cubicBezTo>
                  <a:cubicBezTo>
                    <a:pt x="30" y="42"/>
                    <a:pt x="16" y="41"/>
                    <a:pt x="1" y="36"/>
                  </a:cubicBezTo>
                  <a:cubicBezTo>
                    <a:pt x="1" y="36"/>
                    <a:pt x="0" y="37"/>
                    <a:pt x="1" y="37"/>
                  </a:cubicBezTo>
                  <a:cubicBezTo>
                    <a:pt x="26" y="57"/>
                    <a:pt x="69" y="31"/>
                    <a:pt x="68" y="1"/>
                  </a:cubicBezTo>
                  <a:cubicBezTo>
                    <a:pt x="68" y="0"/>
                    <a:pt x="67" y="0"/>
                    <a:pt x="67"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203"/>
            <p:cNvSpPr>
              <a:spLocks/>
            </p:cNvSpPr>
            <p:nvPr/>
          </p:nvSpPr>
          <p:spPr bwMode="auto">
            <a:xfrm>
              <a:off x="5969000" y="5924551"/>
              <a:ext cx="55563" cy="15875"/>
            </a:xfrm>
            <a:custGeom>
              <a:avLst/>
              <a:gdLst>
                <a:gd name="T0" fmla="*/ 21 w 21"/>
                <a:gd name="T1" fmla="*/ 1 h 6"/>
                <a:gd name="T2" fmla="*/ 11 w 21"/>
                <a:gd name="T3" fmla="*/ 2 h 6"/>
                <a:gd name="T4" fmla="*/ 1 w 21"/>
                <a:gd name="T5" fmla="*/ 0 h 6"/>
                <a:gd name="T6" fmla="*/ 1 w 21"/>
                <a:gd name="T7" fmla="*/ 1 h 6"/>
                <a:gd name="T8" fmla="*/ 21 w 21"/>
                <a:gd name="T9" fmla="*/ 2 h 6"/>
                <a:gd name="T10" fmla="*/ 21 w 21"/>
                <a:gd name="T11" fmla="*/ 1 h 6"/>
              </a:gdLst>
              <a:ahLst/>
              <a:cxnLst>
                <a:cxn ang="0">
                  <a:pos x="T0" y="T1"/>
                </a:cxn>
                <a:cxn ang="0">
                  <a:pos x="T2" y="T3"/>
                </a:cxn>
                <a:cxn ang="0">
                  <a:pos x="T4" y="T5"/>
                </a:cxn>
                <a:cxn ang="0">
                  <a:pos x="T6" y="T7"/>
                </a:cxn>
                <a:cxn ang="0">
                  <a:pos x="T8" y="T9"/>
                </a:cxn>
                <a:cxn ang="0">
                  <a:pos x="T10" y="T11"/>
                </a:cxn>
              </a:cxnLst>
              <a:rect l="0" t="0" r="r" b="b"/>
              <a:pathLst>
                <a:path w="21" h="6">
                  <a:moveTo>
                    <a:pt x="21" y="1"/>
                  </a:moveTo>
                  <a:cubicBezTo>
                    <a:pt x="18" y="1"/>
                    <a:pt x="15" y="2"/>
                    <a:pt x="11" y="2"/>
                  </a:cubicBezTo>
                  <a:cubicBezTo>
                    <a:pt x="8" y="2"/>
                    <a:pt x="5" y="1"/>
                    <a:pt x="1" y="0"/>
                  </a:cubicBezTo>
                  <a:cubicBezTo>
                    <a:pt x="1" y="0"/>
                    <a:pt x="0" y="1"/>
                    <a:pt x="1" y="1"/>
                  </a:cubicBezTo>
                  <a:cubicBezTo>
                    <a:pt x="7" y="4"/>
                    <a:pt x="15" y="6"/>
                    <a:pt x="21" y="2"/>
                  </a:cubicBezTo>
                  <a:cubicBezTo>
                    <a:pt x="21" y="2"/>
                    <a:pt x="21" y="2"/>
                    <a:pt x="21"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2" name="Group 21"/>
          <p:cNvGrpSpPr/>
          <p:nvPr/>
        </p:nvGrpSpPr>
        <p:grpSpPr>
          <a:xfrm>
            <a:off x="-103199" y="5219405"/>
            <a:ext cx="690562" cy="1147763"/>
            <a:chOff x="2130426" y="3314700"/>
            <a:chExt cx="690562" cy="1147763"/>
          </a:xfrm>
        </p:grpSpPr>
        <p:sp>
          <p:nvSpPr>
            <p:cNvPr id="23" name="Freeform 23"/>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rgbClr val="EFA7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24"/>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25"/>
            <p:cNvSpPr>
              <a:spLocks/>
            </p:cNvSpPr>
            <p:nvPr/>
          </p:nvSpPr>
          <p:spPr bwMode="auto">
            <a:xfrm>
              <a:off x="2208213" y="3398838"/>
              <a:ext cx="533400" cy="1063625"/>
            </a:xfrm>
            <a:custGeom>
              <a:avLst/>
              <a:gdLst>
                <a:gd name="T0" fmla="*/ 202 w 203"/>
                <a:gd name="T1" fmla="*/ 123 h 408"/>
                <a:gd name="T2" fmla="*/ 131 w 203"/>
                <a:gd name="T3" fmla="*/ 156 h 408"/>
                <a:gd name="T4" fmla="*/ 98 w 203"/>
                <a:gd name="T5" fmla="*/ 180 h 408"/>
                <a:gd name="T6" fmla="*/ 88 w 203"/>
                <a:gd name="T7" fmla="*/ 192 h 408"/>
                <a:gd name="T8" fmla="*/ 119 w 203"/>
                <a:gd name="T9" fmla="*/ 137 h 408"/>
                <a:gd name="T10" fmla="*/ 153 w 203"/>
                <a:gd name="T11" fmla="*/ 106 h 408"/>
                <a:gd name="T12" fmla="*/ 201 w 203"/>
                <a:gd name="T13" fmla="*/ 85 h 408"/>
                <a:gd name="T14" fmla="*/ 200 w 203"/>
                <a:gd name="T15" fmla="*/ 84 h 408"/>
                <a:gd name="T16" fmla="*/ 125 w 203"/>
                <a:gd name="T17" fmla="*/ 127 h 408"/>
                <a:gd name="T18" fmla="*/ 149 w 203"/>
                <a:gd name="T19" fmla="*/ 81 h 408"/>
                <a:gd name="T20" fmla="*/ 164 w 203"/>
                <a:gd name="T21" fmla="*/ 64 h 408"/>
                <a:gd name="T22" fmla="*/ 189 w 203"/>
                <a:gd name="T23" fmla="*/ 45 h 408"/>
                <a:gd name="T24" fmla="*/ 188 w 203"/>
                <a:gd name="T25" fmla="*/ 44 h 408"/>
                <a:gd name="T26" fmla="*/ 154 w 203"/>
                <a:gd name="T27" fmla="*/ 69 h 408"/>
                <a:gd name="T28" fmla="*/ 180 w 203"/>
                <a:gd name="T29" fmla="*/ 1 h 408"/>
                <a:gd name="T30" fmla="*/ 179 w 203"/>
                <a:gd name="T31" fmla="*/ 1 h 408"/>
                <a:gd name="T32" fmla="*/ 134 w 203"/>
                <a:gd name="T33" fmla="*/ 97 h 408"/>
                <a:gd name="T34" fmla="*/ 115 w 203"/>
                <a:gd name="T35" fmla="*/ 38 h 408"/>
                <a:gd name="T36" fmla="*/ 115 w 203"/>
                <a:gd name="T37" fmla="*/ 38 h 408"/>
                <a:gd name="T38" fmla="*/ 131 w 203"/>
                <a:gd name="T39" fmla="*/ 103 h 408"/>
                <a:gd name="T40" fmla="*/ 131 w 203"/>
                <a:gd name="T41" fmla="*/ 103 h 408"/>
                <a:gd name="T42" fmla="*/ 108 w 203"/>
                <a:gd name="T43" fmla="*/ 144 h 408"/>
                <a:gd name="T44" fmla="*/ 74 w 203"/>
                <a:gd name="T45" fmla="*/ 58 h 408"/>
                <a:gd name="T46" fmla="*/ 73 w 203"/>
                <a:gd name="T47" fmla="*/ 59 h 408"/>
                <a:gd name="T48" fmla="*/ 105 w 203"/>
                <a:gd name="T49" fmla="*/ 150 h 408"/>
                <a:gd name="T50" fmla="*/ 75 w 203"/>
                <a:gd name="T51" fmla="*/ 202 h 408"/>
                <a:gd name="T52" fmla="*/ 71 w 203"/>
                <a:gd name="T53" fmla="*/ 210 h 408"/>
                <a:gd name="T54" fmla="*/ 29 w 203"/>
                <a:gd name="T55" fmla="*/ 86 h 408"/>
                <a:gd name="T56" fmla="*/ 28 w 203"/>
                <a:gd name="T57" fmla="*/ 87 h 408"/>
                <a:gd name="T58" fmla="*/ 54 w 203"/>
                <a:gd name="T59" fmla="*/ 147 h 408"/>
                <a:gd name="T60" fmla="*/ 66 w 203"/>
                <a:gd name="T61" fmla="*/ 215 h 408"/>
                <a:gd name="T62" fmla="*/ 67 w 203"/>
                <a:gd name="T63" fmla="*/ 217 h 408"/>
                <a:gd name="T64" fmla="*/ 41 w 203"/>
                <a:gd name="T65" fmla="*/ 269 h 408"/>
                <a:gd name="T66" fmla="*/ 27 w 203"/>
                <a:gd name="T67" fmla="*/ 212 h 408"/>
                <a:gd name="T68" fmla="*/ 0 w 203"/>
                <a:gd name="T69" fmla="*/ 142 h 408"/>
                <a:gd name="T70" fmla="*/ 0 w 203"/>
                <a:gd name="T71" fmla="*/ 142 h 408"/>
                <a:gd name="T72" fmla="*/ 22 w 203"/>
                <a:gd name="T73" fmla="*/ 209 h 408"/>
                <a:gd name="T74" fmla="*/ 37 w 203"/>
                <a:gd name="T75" fmla="*/ 279 h 408"/>
                <a:gd name="T76" fmla="*/ 27 w 203"/>
                <a:gd name="T77" fmla="*/ 302 h 408"/>
                <a:gd name="T78" fmla="*/ 8 w 203"/>
                <a:gd name="T79" fmla="*/ 405 h 408"/>
                <a:gd name="T80" fmla="*/ 14 w 203"/>
                <a:gd name="T81" fmla="*/ 405 h 408"/>
                <a:gd name="T82" fmla="*/ 30 w 203"/>
                <a:gd name="T83" fmla="*/ 318 h 408"/>
                <a:gd name="T84" fmla="*/ 94 w 203"/>
                <a:gd name="T85" fmla="*/ 268 h 408"/>
                <a:gd name="T86" fmla="*/ 175 w 203"/>
                <a:gd name="T87" fmla="*/ 235 h 408"/>
                <a:gd name="T88" fmla="*/ 174 w 203"/>
                <a:gd name="T89" fmla="*/ 233 h 408"/>
                <a:gd name="T90" fmla="*/ 127 w 203"/>
                <a:gd name="T91" fmla="*/ 250 h 408"/>
                <a:gd name="T92" fmla="*/ 84 w 203"/>
                <a:gd name="T93" fmla="*/ 269 h 408"/>
                <a:gd name="T94" fmla="*/ 32 w 203"/>
                <a:gd name="T95" fmla="*/ 313 h 408"/>
                <a:gd name="T96" fmla="*/ 38 w 203"/>
                <a:gd name="T97" fmla="*/ 294 h 408"/>
                <a:gd name="T98" fmla="*/ 47 w 203"/>
                <a:gd name="T99" fmla="*/ 273 h 408"/>
                <a:gd name="T100" fmla="*/ 107 w 203"/>
                <a:gd name="T101" fmla="*/ 219 h 408"/>
                <a:gd name="T102" fmla="*/ 149 w 203"/>
                <a:gd name="T103" fmla="*/ 195 h 408"/>
                <a:gd name="T104" fmla="*/ 195 w 203"/>
                <a:gd name="T105" fmla="*/ 176 h 408"/>
                <a:gd name="T106" fmla="*/ 195 w 203"/>
                <a:gd name="T107" fmla="*/ 175 h 408"/>
                <a:gd name="T108" fmla="*/ 153 w 203"/>
                <a:gd name="T109" fmla="*/ 189 h 408"/>
                <a:gd name="T110" fmla="*/ 109 w 203"/>
                <a:gd name="T111" fmla="*/ 214 h 408"/>
                <a:gd name="T112" fmla="*/ 52 w 203"/>
                <a:gd name="T113" fmla="*/ 262 h 408"/>
                <a:gd name="T114" fmla="*/ 77 w 203"/>
                <a:gd name="T115" fmla="*/ 211 h 408"/>
                <a:gd name="T116" fmla="*/ 92 w 203"/>
                <a:gd name="T117" fmla="*/ 191 h 408"/>
                <a:gd name="T118" fmla="*/ 126 w 203"/>
                <a:gd name="T119" fmla="*/ 164 h 408"/>
                <a:gd name="T120" fmla="*/ 202 w 203"/>
                <a:gd name="T121" fmla="*/ 125 h 408"/>
                <a:gd name="T122" fmla="*/ 202 w 203"/>
                <a:gd name="T123" fmla="*/ 123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3" h="408">
                  <a:moveTo>
                    <a:pt x="202" y="123"/>
                  </a:moveTo>
                  <a:cubicBezTo>
                    <a:pt x="176" y="127"/>
                    <a:pt x="152" y="141"/>
                    <a:pt x="131" y="156"/>
                  </a:cubicBezTo>
                  <a:cubicBezTo>
                    <a:pt x="120" y="164"/>
                    <a:pt x="109" y="172"/>
                    <a:pt x="98" y="180"/>
                  </a:cubicBezTo>
                  <a:cubicBezTo>
                    <a:pt x="94" y="184"/>
                    <a:pt x="91" y="188"/>
                    <a:pt x="88" y="192"/>
                  </a:cubicBezTo>
                  <a:cubicBezTo>
                    <a:pt x="98" y="174"/>
                    <a:pt x="108" y="155"/>
                    <a:pt x="119" y="137"/>
                  </a:cubicBezTo>
                  <a:cubicBezTo>
                    <a:pt x="128" y="125"/>
                    <a:pt x="140" y="114"/>
                    <a:pt x="153" y="106"/>
                  </a:cubicBezTo>
                  <a:cubicBezTo>
                    <a:pt x="168" y="96"/>
                    <a:pt x="184" y="91"/>
                    <a:pt x="201" y="85"/>
                  </a:cubicBezTo>
                  <a:cubicBezTo>
                    <a:pt x="201" y="85"/>
                    <a:pt x="201" y="84"/>
                    <a:pt x="200" y="84"/>
                  </a:cubicBezTo>
                  <a:cubicBezTo>
                    <a:pt x="172" y="88"/>
                    <a:pt x="145" y="105"/>
                    <a:pt x="125" y="127"/>
                  </a:cubicBezTo>
                  <a:cubicBezTo>
                    <a:pt x="133" y="112"/>
                    <a:pt x="141" y="96"/>
                    <a:pt x="149" y="81"/>
                  </a:cubicBezTo>
                  <a:cubicBezTo>
                    <a:pt x="154" y="75"/>
                    <a:pt x="159" y="69"/>
                    <a:pt x="164" y="64"/>
                  </a:cubicBezTo>
                  <a:cubicBezTo>
                    <a:pt x="172" y="57"/>
                    <a:pt x="180" y="51"/>
                    <a:pt x="189" y="45"/>
                  </a:cubicBezTo>
                  <a:cubicBezTo>
                    <a:pt x="189" y="45"/>
                    <a:pt x="189" y="44"/>
                    <a:pt x="188" y="44"/>
                  </a:cubicBezTo>
                  <a:cubicBezTo>
                    <a:pt x="176" y="50"/>
                    <a:pt x="164" y="58"/>
                    <a:pt x="154" y="69"/>
                  </a:cubicBezTo>
                  <a:cubicBezTo>
                    <a:pt x="165" y="47"/>
                    <a:pt x="173" y="24"/>
                    <a:pt x="180" y="1"/>
                  </a:cubicBezTo>
                  <a:cubicBezTo>
                    <a:pt x="180" y="0"/>
                    <a:pt x="179" y="0"/>
                    <a:pt x="179" y="1"/>
                  </a:cubicBezTo>
                  <a:cubicBezTo>
                    <a:pt x="167" y="34"/>
                    <a:pt x="151" y="66"/>
                    <a:pt x="134" y="97"/>
                  </a:cubicBezTo>
                  <a:cubicBezTo>
                    <a:pt x="132" y="77"/>
                    <a:pt x="127" y="55"/>
                    <a:pt x="115" y="38"/>
                  </a:cubicBezTo>
                  <a:cubicBezTo>
                    <a:pt x="115" y="37"/>
                    <a:pt x="114" y="38"/>
                    <a:pt x="115" y="38"/>
                  </a:cubicBezTo>
                  <a:cubicBezTo>
                    <a:pt x="122" y="60"/>
                    <a:pt x="129" y="80"/>
                    <a:pt x="131" y="103"/>
                  </a:cubicBezTo>
                  <a:cubicBezTo>
                    <a:pt x="131" y="103"/>
                    <a:pt x="131" y="103"/>
                    <a:pt x="131" y="103"/>
                  </a:cubicBezTo>
                  <a:cubicBezTo>
                    <a:pt x="123" y="117"/>
                    <a:pt x="116" y="131"/>
                    <a:pt x="108" y="144"/>
                  </a:cubicBezTo>
                  <a:cubicBezTo>
                    <a:pt x="103" y="113"/>
                    <a:pt x="92" y="84"/>
                    <a:pt x="74" y="58"/>
                  </a:cubicBezTo>
                  <a:cubicBezTo>
                    <a:pt x="73" y="58"/>
                    <a:pt x="73" y="59"/>
                    <a:pt x="73" y="59"/>
                  </a:cubicBezTo>
                  <a:cubicBezTo>
                    <a:pt x="89" y="87"/>
                    <a:pt x="100" y="118"/>
                    <a:pt x="105" y="150"/>
                  </a:cubicBezTo>
                  <a:cubicBezTo>
                    <a:pt x="95" y="168"/>
                    <a:pt x="85" y="185"/>
                    <a:pt x="75" y="202"/>
                  </a:cubicBezTo>
                  <a:cubicBezTo>
                    <a:pt x="73" y="205"/>
                    <a:pt x="72" y="207"/>
                    <a:pt x="71" y="210"/>
                  </a:cubicBezTo>
                  <a:cubicBezTo>
                    <a:pt x="67" y="168"/>
                    <a:pt x="54" y="120"/>
                    <a:pt x="29" y="86"/>
                  </a:cubicBezTo>
                  <a:cubicBezTo>
                    <a:pt x="28" y="85"/>
                    <a:pt x="27" y="86"/>
                    <a:pt x="28" y="87"/>
                  </a:cubicBezTo>
                  <a:cubicBezTo>
                    <a:pt x="37" y="107"/>
                    <a:pt x="47" y="126"/>
                    <a:pt x="54" y="147"/>
                  </a:cubicBezTo>
                  <a:cubicBezTo>
                    <a:pt x="61" y="169"/>
                    <a:pt x="64" y="192"/>
                    <a:pt x="66" y="215"/>
                  </a:cubicBezTo>
                  <a:cubicBezTo>
                    <a:pt x="66" y="216"/>
                    <a:pt x="66" y="217"/>
                    <a:pt x="67" y="217"/>
                  </a:cubicBezTo>
                  <a:cubicBezTo>
                    <a:pt x="57" y="234"/>
                    <a:pt x="49" y="252"/>
                    <a:pt x="41" y="269"/>
                  </a:cubicBezTo>
                  <a:cubicBezTo>
                    <a:pt x="38" y="250"/>
                    <a:pt x="33" y="230"/>
                    <a:pt x="27" y="212"/>
                  </a:cubicBezTo>
                  <a:cubicBezTo>
                    <a:pt x="20" y="188"/>
                    <a:pt x="11" y="164"/>
                    <a:pt x="0" y="142"/>
                  </a:cubicBezTo>
                  <a:cubicBezTo>
                    <a:pt x="0" y="142"/>
                    <a:pt x="0" y="142"/>
                    <a:pt x="0" y="142"/>
                  </a:cubicBezTo>
                  <a:cubicBezTo>
                    <a:pt x="8" y="164"/>
                    <a:pt x="16" y="186"/>
                    <a:pt x="22" y="209"/>
                  </a:cubicBezTo>
                  <a:cubicBezTo>
                    <a:pt x="28" y="232"/>
                    <a:pt x="31" y="255"/>
                    <a:pt x="37" y="279"/>
                  </a:cubicBezTo>
                  <a:cubicBezTo>
                    <a:pt x="33" y="287"/>
                    <a:pt x="30" y="294"/>
                    <a:pt x="27" y="302"/>
                  </a:cubicBezTo>
                  <a:cubicBezTo>
                    <a:pt x="16" y="335"/>
                    <a:pt x="6" y="370"/>
                    <a:pt x="8" y="405"/>
                  </a:cubicBezTo>
                  <a:cubicBezTo>
                    <a:pt x="8" y="408"/>
                    <a:pt x="13" y="408"/>
                    <a:pt x="14" y="405"/>
                  </a:cubicBezTo>
                  <a:cubicBezTo>
                    <a:pt x="17" y="375"/>
                    <a:pt x="22" y="346"/>
                    <a:pt x="30" y="318"/>
                  </a:cubicBezTo>
                  <a:cubicBezTo>
                    <a:pt x="49" y="297"/>
                    <a:pt x="69" y="280"/>
                    <a:pt x="94" y="268"/>
                  </a:cubicBezTo>
                  <a:cubicBezTo>
                    <a:pt x="121" y="256"/>
                    <a:pt x="149" y="248"/>
                    <a:pt x="175" y="235"/>
                  </a:cubicBezTo>
                  <a:cubicBezTo>
                    <a:pt x="175" y="234"/>
                    <a:pt x="175" y="233"/>
                    <a:pt x="174" y="233"/>
                  </a:cubicBezTo>
                  <a:cubicBezTo>
                    <a:pt x="158" y="237"/>
                    <a:pt x="142" y="244"/>
                    <a:pt x="127" y="250"/>
                  </a:cubicBezTo>
                  <a:cubicBezTo>
                    <a:pt x="113" y="256"/>
                    <a:pt x="98" y="262"/>
                    <a:pt x="84" y="269"/>
                  </a:cubicBezTo>
                  <a:cubicBezTo>
                    <a:pt x="64" y="279"/>
                    <a:pt x="45" y="294"/>
                    <a:pt x="32" y="313"/>
                  </a:cubicBezTo>
                  <a:cubicBezTo>
                    <a:pt x="34" y="307"/>
                    <a:pt x="36" y="301"/>
                    <a:pt x="38" y="294"/>
                  </a:cubicBezTo>
                  <a:cubicBezTo>
                    <a:pt x="41" y="287"/>
                    <a:pt x="44" y="280"/>
                    <a:pt x="47" y="273"/>
                  </a:cubicBezTo>
                  <a:cubicBezTo>
                    <a:pt x="64" y="252"/>
                    <a:pt x="84" y="234"/>
                    <a:pt x="107" y="219"/>
                  </a:cubicBezTo>
                  <a:cubicBezTo>
                    <a:pt x="121" y="210"/>
                    <a:pt x="135" y="203"/>
                    <a:pt x="149" y="195"/>
                  </a:cubicBezTo>
                  <a:cubicBezTo>
                    <a:pt x="164" y="187"/>
                    <a:pt x="178" y="178"/>
                    <a:pt x="195" y="176"/>
                  </a:cubicBezTo>
                  <a:cubicBezTo>
                    <a:pt x="196" y="176"/>
                    <a:pt x="196" y="175"/>
                    <a:pt x="195" y="175"/>
                  </a:cubicBezTo>
                  <a:cubicBezTo>
                    <a:pt x="181" y="172"/>
                    <a:pt x="166" y="183"/>
                    <a:pt x="153" y="189"/>
                  </a:cubicBezTo>
                  <a:cubicBezTo>
                    <a:pt x="138" y="197"/>
                    <a:pt x="123" y="205"/>
                    <a:pt x="109" y="214"/>
                  </a:cubicBezTo>
                  <a:cubicBezTo>
                    <a:pt x="88" y="227"/>
                    <a:pt x="68" y="243"/>
                    <a:pt x="52" y="262"/>
                  </a:cubicBezTo>
                  <a:cubicBezTo>
                    <a:pt x="60" y="244"/>
                    <a:pt x="68" y="228"/>
                    <a:pt x="77" y="211"/>
                  </a:cubicBezTo>
                  <a:cubicBezTo>
                    <a:pt x="84" y="206"/>
                    <a:pt x="86" y="197"/>
                    <a:pt x="92" y="191"/>
                  </a:cubicBezTo>
                  <a:cubicBezTo>
                    <a:pt x="101" y="180"/>
                    <a:pt x="114" y="172"/>
                    <a:pt x="126" y="164"/>
                  </a:cubicBezTo>
                  <a:cubicBezTo>
                    <a:pt x="150" y="147"/>
                    <a:pt x="174" y="133"/>
                    <a:pt x="202" y="125"/>
                  </a:cubicBezTo>
                  <a:cubicBezTo>
                    <a:pt x="203" y="124"/>
                    <a:pt x="203" y="123"/>
                    <a:pt x="202" y="123"/>
                  </a:cubicBezTo>
                  <a:close/>
                </a:path>
              </a:pathLst>
            </a:custGeom>
            <a:solidFill>
              <a:schemeClr val="accent6">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68" name="Text Placeholder 2">
            <a:extLst>
              <a:ext uri="{FF2B5EF4-FFF2-40B4-BE49-F238E27FC236}">
                <a16:creationId xmlns:a16="http://schemas.microsoft.com/office/drawing/2014/main" id="{B59EB657-F6F2-4571-B9F8-955D234D1D05}"/>
              </a:ext>
            </a:extLst>
          </p:cNvPr>
          <p:cNvSpPr txBox="1">
            <a:spLocks/>
          </p:cNvSpPr>
          <p:nvPr/>
        </p:nvSpPr>
        <p:spPr>
          <a:xfrm>
            <a:off x="1453647" y="1389863"/>
            <a:ext cx="9961091" cy="1334640"/>
          </a:xfrm>
          <a:prstGeom prst="rect">
            <a:avLst/>
          </a:prstGeom>
        </p:spPr>
        <p:txBody>
          <a:bodyPr lIns="91440" tIns="45720" rIns="91440" bIns="45720" anchor="t"/>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2400" b="1">
                <a:solidFill>
                  <a:schemeClr val="accent6"/>
                </a:solidFill>
              </a:rPr>
              <a:t>Reference tools </a:t>
            </a:r>
            <a:r>
              <a:rPr lang="en-US" sz="2400">
                <a:solidFill>
                  <a:srgbClr val="F8F8F8"/>
                </a:solidFill>
              </a:rPr>
              <a:t>– Required reference tools such as rulers, weight and measurement charts, formulas, etc., will be provided within the test booklet and embedded in DAN. Any other types of posters, charts, maps, graphics, websites and chalkboard writings that can provide clues and answers, must not be present or visible during the testing period.</a:t>
            </a:r>
            <a:endParaRPr lang="en-US" sz="2400"/>
          </a:p>
        </p:txBody>
      </p:sp>
      <p:sp>
        <p:nvSpPr>
          <p:cNvPr id="69" name="Text Placeholder 5">
            <a:extLst>
              <a:ext uri="{FF2B5EF4-FFF2-40B4-BE49-F238E27FC236}">
                <a16:creationId xmlns:a16="http://schemas.microsoft.com/office/drawing/2014/main" id="{AD5C109B-6069-4538-84B6-1A9C804D9F11}"/>
              </a:ext>
            </a:extLst>
          </p:cNvPr>
          <p:cNvSpPr txBox="1">
            <a:spLocks/>
          </p:cNvSpPr>
          <p:nvPr/>
        </p:nvSpPr>
        <p:spPr>
          <a:xfrm>
            <a:off x="1453645" y="3428994"/>
            <a:ext cx="9144159" cy="1095601"/>
          </a:xfrm>
          <a:prstGeom prst="rect">
            <a:avLst/>
          </a:prstGeom>
        </p:spPr>
        <p:txBody>
          <a:bodyPr lIns="91440" tIns="45720" rIns="91440" bIns="45720" anchor="t"/>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buClr>
                <a:srgbClr val="F8F8F8"/>
              </a:buClr>
              <a:buSzPct val="100000"/>
              <a:buNone/>
            </a:pPr>
            <a:r>
              <a:rPr lang="en-US" sz="2400" b="1">
                <a:solidFill>
                  <a:schemeClr val="accent6"/>
                </a:solidFill>
              </a:rPr>
              <a:t>Calculator policy </a:t>
            </a:r>
            <a:r>
              <a:rPr lang="en-US" sz="2400">
                <a:solidFill>
                  <a:srgbClr val="F8F8F8"/>
                </a:solidFill>
              </a:rPr>
              <a:t>– ACPs follow the state calculator policy- see page 56 of manual  ** Reminder:  Math students in grades 6-7 that meet the eligibility requirements for a calculation aid can only use a basic (i.e., four-function) calculator. </a:t>
            </a:r>
            <a:r>
              <a:rPr lang="en-US" sz="2400">
                <a:solidFill>
                  <a:srgbClr val="F8F8F8"/>
                </a:solidFill>
                <a:hlinkClick r:id="rId3"/>
              </a:rPr>
              <a:t>2021-2022 Calculator Policy</a:t>
            </a:r>
            <a:endParaRPr lang="en-US" sz="2400">
              <a:solidFill>
                <a:srgbClr val="F8F8F8"/>
              </a:solidFill>
            </a:endParaRPr>
          </a:p>
          <a:p>
            <a:pPr marL="0" indent="0">
              <a:buNone/>
            </a:pPr>
            <a:endParaRPr lang="en-US" sz="2400"/>
          </a:p>
        </p:txBody>
      </p:sp>
      <p:sp>
        <p:nvSpPr>
          <p:cNvPr id="70" name="Text Placeholder 4">
            <a:extLst>
              <a:ext uri="{FF2B5EF4-FFF2-40B4-BE49-F238E27FC236}">
                <a16:creationId xmlns:a16="http://schemas.microsoft.com/office/drawing/2014/main" id="{5327642A-E589-476A-87E5-5BBEB43536D4}"/>
              </a:ext>
            </a:extLst>
          </p:cNvPr>
          <p:cNvSpPr txBox="1">
            <a:spLocks/>
          </p:cNvSpPr>
          <p:nvPr/>
        </p:nvSpPr>
        <p:spPr>
          <a:xfrm>
            <a:off x="1453645" y="5283295"/>
            <a:ext cx="9528493" cy="792383"/>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buClr>
                <a:prstClr val="white"/>
              </a:buClr>
              <a:buNone/>
              <a:defRPr/>
            </a:pPr>
            <a:r>
              <a:rPr lang="en-US" sz="2400" b="1">
                <a:solidFill>
                  <a:schemeClr val="accent6"/>
                </a:solidFill>
                <a:latin typeface="Roboto" panose="02000000000000000000" pitchFamily="2" charset="0"/>
                <a:ea typeface="Roboto" panose="02000000000000000000" pitchFamily="2" charset="0"/>
              </a:rPr>
              <a:t>Dictionary policy </a:t>
            </a:r>
            <a:r>
              <a:rPr lang="en-US" sz="2400">
                <a:solidFill>
                  <a:srgbClr val="F8F8F8"/>
                </a:solidFill>
                <a:latin typeface="Roboto" panose="02000000000000000000" pitchFamily="2" charset="0"/>
                <a:ea typeface="Roboto" panose="02000000000000000000" pitchFamily="2" charset="0"/>
              </a:rPr>
              <a:t>– ACPs follow the state dictionary policy- see page 57 of manual. ** Dictionaries should be made available for reading and writing assessments at a 1:5 ratio. </a:t>
            </a:r>
            <a:r>
              <a:rPr lang="en-US" sz="2400">
                <a:solidFill>
                  <a:srgbClr val="F8F8F8"/>
                </a:solidFill>
                <a:latin typeface="Roboto" panose="02000000000000000000" pitchFamily="2" charset="0"/>
                <a:ea typeface="Roboto" panose="02000000000000000000" pitchFamily="2" charset="0"/>
                <a:hlinkClick r:id="rId4"/>
              </a:rPr>
              <a:t>2021-2022 Dictionary Policy</a:t>
            </a:r>
            <a:endParaRPr lang="en-US" sz="2400">
              <a:solidFill>
                <a:srgbClr val="F8F8F8"/>
              </a:solidFill>
              <a:latin typeface="Roboto" panose="02000000000000000000" pitchFamily="2" charset="0"/>
              <a:ea typeface="Roboto" panose="02000000000000000000" pitchFamily="2" charset="0"/>
            </a:endParaRPr>
          </a:p>
          <a:p>
            <a:pPr marL="0" indent="0">
              <a:buNone/>
            </a:pPr>
            <a:endParaRPr lang="en-US" sz="2400"/>
          </a:p>
        </p:txBody>
      </p:sp>
      <p:sp>
        <p:nvSpPr>
          <p:cNvPr id="2" name="TextBox 1">
            <a:extLst>
              <a:ext uri="{FF2B5EF4-FFF2-40B4-BE49-F238E27FC236}">
                <a16:creationId xmlns:a16="http://schemas.microsoft.com/office/drawing/2014/main" id="{5513921E-79F6-450F-A5EE-DD4FFDE0BE88}"/>
              </a:ext>
            </a:extLst>
          </p:cNvPr>
          <p:cNvSpPr txBox="1"/>
          <p:nvPr/>
        </p:nvSpPr>
        <p:spPr>
          <a:xfrm>
            <a:off x="300031" y="465090"/>
            <a:ext cx="10500151" cy="646331"/>
          </a:xfrm>
          <a:prstGeom prst="rect">
            <a:avLst/>
          </a:prstGeom>
          <a:noFill/>
          <a:effectLst>
            <a:outerShdw blurRad="139700" dist="165100" dir="5400000" algn="t" rotWithShape="0">
              <a:prstClr val="black">
                <a:alpha val="28000"/>
              </a:prstClr>
            </a:outerShdw>
          </a:effectLst>
        </p:spPr>
        <p:txBody>
          <a:bodyPr wrap="square" lIns="91440" tIns="45720" rIns="91440" bIns="45720" rtlCol="0" anchor="t">
            <a:spAutoFit/>
          </a:bodyPr>
          <a:lstStyle/>
          <a:p>
            <a:r>
              <a:rPr lang="en-US" sz="3600">
                <a:solidFill>
                  <a:schemeClr val="accent6"/>
                </a:solidFill>
                <a:latin typeface="Abadi"/>
              </a:rPr>
              <a:t>ACP</a:t>
            </a:r>
            <a:r>
              <a:rPr lang="en-US" sz="3600">
                <a:solidFill>
                  <a:schemeClr val="bg1"/>
                </a:solidFill>
                <a:latin typeface="Abadi"/>
              </a:rPr>
              <a:t> Additional Resources</a:t>
            </a:r>
          </a:p>
        </p:txBody>
      </p:sp>
    </p:spTree>
    <p:extLst>
      <p:ext uri="{BB962C8B-B14F-4D97-AF65-F5344CB8AC3E}">
        <p14:creationId xmlns:p14="http://schemas.microsoft.com/office/powerpoint/2010/main" val="3053396329"/>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 name="Group 25"/>
          <p:cNvGrpSpPr/>
          <p:nvPr/>
        </p:nvGrpSpPr>
        <p:grpSpPr>
          <a:xfrm rot="15541647">
            <a:off x="446802" y="6086680"/>
            <a:ext cx="826294" cy="1039813"/>
            <a:chOff x="2171701" y="1085850"/>
            <a:chExt cx="826294" cy="1039813"/>
          </a:xfrm>
        </p:grpSpPr>
        <p:sp>
          <p:nvSpPr>
            <p:cNvPr id="27" name="Freeform 29"/>
            <p:cNvSpPr>
              <a:spLocks/>
            </p:cNvSpPr>
            <p:nvPr/>
          </p:nvSpPr>
          <p:spPr bwMode="auto">
            <a:xfrm>
              <a:off x="2171701" y="1203325"/>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30"/>
            <p:cNvSpPr>
              <a:spLocks/>
            </p:cNvSpPr>
            <p:nvPr/>
          </p:nvSpPr>
          <p:spPr bwMode="auto">
            <a:xfrm>
              <a:off x="2186782" y="1181894"/>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29" name="Freeform 31"/>
            <p:cNvSpPr>
              <a:spLocks/>
            </p:cNvSpPr>
            <p:nvPr/>
          </p:nvSpPr>
          <p:spPr bwMode="auto">
            <a:xfrm>
              <a:off x="2228851" y="1085850"/>
              <a:ext cx="677863" cy="996950"/>
            </a:xfrm>
            <a:custGeom>
              <a:avLst/>
              <a:gdLst>
                <a:gd name="T0" fmla="*/ 86 w 259"/>
                <a:gd name="T1" fmla="*/ 77 h 382"/>
                <a:gd name="T2" fmla="*/ 58 w 259"/>
                <a:gd name="T3" fmla="*/ 116 h 382"/>
                <a:gd name="T4" fmla="*/ 0 w 259"/>
                <a:gd name="T5" fmla="*/ 187 h 382"/>
                <a:gd name="T6" fmla="*/ 55 w 259"/>
                <a:gd name="T7" fmla="*/ 125 h 382"/>
                <a:gd name="T8" fmla="*/ 36 w 259"/>
                <a:gd name="T9" fmla="*/ 260 h 382"/>
                <a:gd name="T10" fmla="*/ 48 w 259"/>
                <a:gd name="T11" fmla="*/ 162 h 382"/>
                <a:gd name="T12" fmla="*/ 88 w 259"/>
                <a:gd name="T13" fmla="*/ 83 h 382"/>
                <a:gd name="T14" fmla="*/ 102 w 259"/>
                <a:gd name="T15" fmla="*/ 115 h 382"/>
                <a:gd name="T16" fmla="*/ 74 w 259"/>
                <a:gd name="T17" fmla="*/ 200 h 382"/>
                <a:gd name="T18" fmla="*/ 45 w 259"/>
                <a:gd name="T19" fmla="*/ 236 h 382"/>
                <a:gd name="T20" fmla="*/ 73 w 259"/>
                <a:gd name="T21" fmla="*/ 207 h 382"/>
                <a:gd name="T22" fmla="*/ 85 w 259"/>
                <a:gd name="T23" fmla="*/ 306 h 382"/>
                <a:gd name="T24" fmla="*/ 108 w 259"/>
                <a:gd name="T25" fmla="*/ 127 h 382"/>
                <a:gd name="T26" fmla="*/ 120 w 259"/>
                <a:gd name="T27" fmla="*/ 150 h 382"/>
                <a:gd name="T28" fmla="*/ 132 w 259"/>
                <a:gd name="T29" fmla="*/ 323 h 382"/>
                <a:gd name="T30" fmla="*/ 150 w 259"/>
                <a:gd name="T31" fmla="*/ 199 h 382"/>
                <a:gd name="T32" fmla="*/ 154 w 259"/>
                <a:gd name="T33" fmla="*/ 207 h 382"/>
                <a:gd name="T34" fmla="*/ 162 w 259"/>
                <a:gd name="T35" fmla="*/ 232 h 382"/>
                <a:gd name="T36" fmla="*/ 173 w 259"/>
                <a:gd name="T37" fmla="*/ 346 h 382"/>
                <a:gd name="T38" fmla="*/ 152 w 259"/>
                <a:gd name="T39" fmla="*/ 291 h 382"/>
                <a:gd name="T40" fmla="*/ 176 w 259"/>
                <a:gd name="T41" fmla="*/ 261 h 382"/>
                <a:gd name="T42" fmla="*/ 192 w 259"/>
                <a:gd name="T43" fmla="*/ 303 h 382"/>
                <a:gd name="T44" fmla="*/ 243 w 259"/>
                <a:gd name="T45" fmla="*/ 382 h 382"/>
                <a:gd name="T46" fmla="*/ 181 w 259"/>
                <a:gd name="T47" fmla="*/ 265 h 382"/>
                <a:gd name="T48" fmla="*/ 247 w 259"/>
                <a:gd name="T49" fmla="*/ 325 h 382"/>
                <a:gd name="T50" fmla="*/ 179 w 259"/>
                <a:gd name="T51" fmla="*/ 259 h 382"/>
                <a:gd name="T52" fmla="*/ 209 w 259"/>
                <a:gd name="T53" fmla="*/ 234 h 382"/>
                <a:gd name="T54" fmla="*/ 253 w 259"/>
                <a:gd name="T55" fmla="*/ 280 h 382"/>
                <a:gd name="T56" fmla="*/ 154 w 259"/>
                <a:gd name="T57" fmla="*/ 197 h 382"/>
                <a:gd name="T58" fmla="*/ 158 w 259"/>
                <a:gd name="T59" fmla="*/ 149 h 382"/>
                <a:gd name="T60" fmla="*/ 256 w 259"/>
                <a:gd name="T61" fmla="*/ 242 h 382"/>
                <a:gd name="T62" fmla="*/ 200 w 259"/>
                <a:gd name="T63" fmla="*/ 171 h 382"/>
                <a:gd name="T64" fmla="*/ 119 w 259"/>
                <a:gd name="T65" fmla="*/ 129 h 382"/>
                <a:gd name="T66" fmla="*/ 109 w 259"/>
                <a:gd name="T67" fmla="*/ 109 h 382"/>
                <a:gd name="T68" fmla="*/ 180 w 259"/>
                <a:gd name="T69" fmla="*/ 114 h 382"/>
                <a:gd name="T70" fmla="*/ 257 w 259"/>
                <a:gd name="T71" fmla="*/ 175 h 382"/>
                <a:gd name="T72" fmla="*/ 186 w 259"/>
                <a:gd name="T73" fmla="*/ 111 h 382"/>
                <a:gd name="T74" fmla="*/ 246 w 259"/>
                <a:gd name="T75" fmla="*/ 113 h 382"/>
                <a:gd name="T76" fmla="*/ 121 w 259"/>
                <a:gd name="T77" fmla="*/ 80 h 382"/>
                <a:gd name="T78" fmla="*/ 242 w 259"/>
                <a:gd name="T79" fmla="*/ 92 h 382"/>
                <a:gd name="T80" fmla="*/ 173 w 259"/>
                <a:gd name="T81" fmla="*/ 75 h 382"/>
                <a:gd name="T82" fmla="*/ 95 w 259"/>
                <a:gd name="T83" fmla="*/ 76 h 382"/>
                <a:gd name="T84" fmla="*/ 58 w 259"/>
                <a:gd name="T85" fmla="*/ 8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9" h="382">
                  <a:moveTo>
                    <a:pt x="58" y="8"/>
                  </a:moveTo>
                  <a:cubicBezTo>
                    <a:pt x="66" y="31"/>
                    <a:pt x="76" y="54"/>
                    <a:pt x="86" y="77"/>
                  </a:cubicBezTo>
                  <a:cubicBezTo>
                    <a:pt x="86" y="77"/>
                    <a:pt x="85" y="77"/>
                    <a:pt x="85" y="77"/>
                  </a:cubicBezTo>
                  <a:cubicBezTo>
                    <a:pt x="73" y="86"/>
                    <a:pt x="65" y="101"/>
                    <a:pt x="58" y="116"/>
                  </a:cubicBezTo>
                  <a:cubicBezTo>
                    <a:pt x="58" y="116"/>
                    <a:pt x="57" y="116"/>
                    <a:pt x="57" y="116"/>
                  </a:cubicBezTo>
                  <a:cubicBezTo>
                    <a:pt x="31" y="132"/>
                    <a:pt x="9" y="157"/>
                    <a:pt x="0" y="187"/>
                  </a:cubicBezTo>
                  <a:cubicBezTo>
                    <a:pt x="0" y="187"/>
                    <a:pt x="0" y="187"/>
                    <a:pt x="0" y="187"/>
                  </a:cubicBezTo>
                  <a:cubicBezTo>
                    <a:pt x="13" y="160"/>
                    <a:pt x="30" y="140"/>
                    <a:pt x="55" y="125"/>
                  </a:cubicBezTo>
                  <a:cubicBezTo>
                    <a:pt x="50" y="138"/>
                    <a:pt x="46" y="151"/>
                    <a:pt x="42" y="163"/>
                  </a:cubicBezTo>
                  <a:cubicBezTo>
                    <a:pt x="32" y="196"/>
                    <a:pt x="28" y="227"/>
                    <a:pt x="36" y="260"/>
                  </a:cubicBezTo>
                  <a:cubicBezTo>
                    <a:pt x="36" y="261"/>
                    <a:pt x="38" y="261"/>
                    <a:pt x="38" y="260"/>
                  </a:cubicBezTo>
                  <a:cubicBezTo>
                    <a:pt x="30" y="227"/>
                    <a:pt x="37" y="194"/>
                    <a:pt x="48" y="162"/>
                  </a:cubicBezTo>
                  <a:cubicBezTo>
                    <a:pt x="53" y="148"/>
                    <a:pt x="58" y="134"/>
                    <a:pt x="65" y="120"/>
                  </a:cubicBezTo>
                  <a:cubicBezTo>
                    <a:pt x="71" y="107"/>
                    <a:pt x="81" y="95"/>
                    <a:pt x="88" y="83"/>
                  </a:cubicBezTo>
                  <a:cubicBezTo>
                    <a:pt x="88" y="83"/>
                    <a:pt x="88" y="83"/>
                    <a:pt x="88" y="83"/>
                  </a:cubicBezTo>
                  <a:cubicBezTo>
                    <a:pt x="93" y="94"/>
                    <a:pt x="98" y="104"/>
                    <a:pt x="102" y="115"/>
                  </a:cubicBezTo>
                  <a:cubicBezTo>
                    <a:pt x="103" y="117"/>
                    <a:pt x="104" y="119"/>
                    <a:pt x="105" y="120"/>
                  </a:cubicBezTo>
                  <a:cubicBezTo>
                    <a:pt x="85" y="142"/>
                    <a:pt x="78" y="172"/>
                    <a:pt x="74" y="200"/>
                  </a:cubicBezTo>
                  <a:cubicBezTo>
                    <a:pt x="68" y="206"/>
                    <a:pt x="63" y="211"/>
                    <a:pt x="57" y="218"/>
                  </a:cubicBezTo>
                  <a:cubicBezTo>
                    <a:pt x="53" y="224"/>
                    <a:pt x="49" y="230"/>
                    <a:pt x="45" y="236"/>
                  </a:cubicBezTo>
                  <a:cubicBezTo>
                    <a:pt x="45" y="237"/>
                    <a:pt x="46" y="237"/>
                    <a:pt x="46" y="237"/>
                  </a:cubicBezTo>
                  <a:cubicBezTo>
                    <a:pt x="54" y="226"/>
                    <a:pt x="63" y="216"/>
                    <a:pt x="73" y="207"/>
                  </a:cubicBezTo>
                  <a:cubicBezTo>
                    <a:pt x="70" y="240"/>
                    <a:pt x="74" y="274"/>
                    <a:pt x="84" y="306"/>
                  </a:cubicBezTo>
                  <a:cubicBezTo>
                    <a:pt x="84" y="307"/>
                    <a:pt x="85" y="307"/>
                    <a:pt x="85" y="306"/>
                  </a:cubicBezTo>
                  <a:cubicBezTo>
                    <a:pt x="77" y="275"/>
                    <a:pt x="74" y="242"/>
                    <a:pt x="78" y="210"/>
                  </a:cubicBezTo>
                  <a:cubicBezTo>
                    <a:pt x="81" y="181"/>
                    <a:pt x="89" y="150"/>
                    <a:pt x="108" y="127"/>
                  </a:cubicBezTo>
                  <a:cubicBezTo>
                    <a:pt x="112" y="135"/>
                    <a:pt x="116" y="142"/>
                    <a:pt x="120" y="149"/>
                  </a:cubicBezTo>
                  <a:cubicBezTo>
                    <a:pt x="120" y="150"/>
                    <a:pt x="120" y="150"/>
                    <a:pt x="120" y="150"/>
                  </a:cubicBezTo>
                  <a:cubicBezTo>
                    <a:pt x="83" y="199"/>
                    <a:pt x="101" y="276"/>
                    <a:pt x="130" y="324"/>
                  </a:cubicBezTo>
                  <a:cubicBezTo>
                    <a:pt x="131" y="326"/>
                    <a:pt x="133" y="325"/>
                    <a:pt x="132" y="323"/>
                  </a:cubicBezTo>
                  <a:cubicBezTo>
                    <a:pt x="103" y="276"/>
                    <a:pt x="90" y="204"/>
                    <a:pt x="124" y="156"/>
                  </a:cubicBezTo>
                  <a:cubicBezTo>
                    <a:pt x="133" y="170"/>
                    <a:pt x="142" y="184"/>
                    <a:pt x="150" y="199"/>
                  </a:cubicBezTo>
                  <a:cubicBezTo>
                    <a:pt x="150" y="200"/>
                    <a:pt x="150" y="200"/>
                    <a:pt x="150" y="200"/>
                  </a:cubicBezTo>
                  <a:cubicBezTo>
                    <a:pt x="151" y="202"/>
                    <a:pt x="153" y="204"/>
                    <a:pt x="154" y="207"/>
                  </a:cubicBezTo>
                  <a:cubicBezTo>
                    <a:pt x="157" y="214"/>
                    <a:pt x="161" y="222"/>
                    <a:pt x="164" y="230"/>
                  </a:cubicBezTo>
                  <a:cubicBezTo>
                    <a:pt x="163" y="230"/>
                    <a:pt x="162" y="231"/>
                    <a:pt x="162" y="232"/>
                  </a:cubicBezTo>
                  <a:cubicBezTo>
                    <a:pt x="153" y="251"/>
                    <a:pt x="146" y="272"/>
                    <a:pt x="148" y="293"/>
                  </a:cubicBezTo>
                  <a:cubicBezTo>
                    <a:pt x="150" y="314"/>
                    <a:pt x="164" y="328"/>
                    <a:pt x="173" y="346"/>
                  </a:cubicBezTo>
                  <a:cubicBezTo>
                    <a:pt x="173" y="346"/>
                    <a:pt x="173" y="346"/>
                    <a:pt x="173" y="346"/>
                  </a:cubicBezTo>
                  <a:cubicBezTo>
                    <a:pt x="165" y="327"/>
                    <a:pt x="153" y="312"/>
                    <a:pt x="152" y="291"/>
                  </a:cubicBezTo>
                  <a:cubicBezTo>
                    <a:pt x="151" y="271"/>
                    <a:pt x="158" y="253"/>
                    <a:pt x="166" y="235"/>
                  </a:cubicBezTo>
                  <a:cubicBezTo>
                    <a:pt x="169" y="244"/>
                    <a:pt x="173" y="252"/>
                    <a:pt x="176" y="261"/>
                  </a:cubicBezTo>
                  <a:cubicBezTo>
                    <a:pt x="176" y="262"/>
                    <a:pt x="176" y="262"/>
                    <a:pt x="177" y="262"/>
                  </a:cubicBezTo>
                  <a:cubicBezTo>
                    <a:pt x="182" y="276"/>
                    <a:pt x="187" y="289"/>
                    <a:pt x="192" y="303"/>
                  </a:cubicBezTo>
                  <a:cubicBezTo>
                    <a:pt x="204" y="331"/>
                    <a:pt x="218" y="363"/>
                    <a:pt x="243" y="382"/>
                  </a:cubicBezTo>
                  <a:cubicBezTo>
                    <a:pt x="243" y="382"/>
                    <a:pt x="243" y="382"/>
                    <a:pt x="243" y="382"/>
                  </a:cubicBezTo>
                  <a:cubicBezTo>
                    <a:pt x="217" y="360"/>
                    <a:pt x="204" y="323"/>
                    <a:pt x="192" y="293"/>
                  </a:cubicBezTo>
                  <a:cubicBezTo>
                    <a:pt x="188" y="284"/>
                    <a:pt x="185" y="274"/>
                    <a:pt x="181" y="265"/>
                  </a:cubicBezTo>
                  <a:cubicBezTo>
                    <a:pt x="207" y="281"/>
                    <a:pt x="228" y="301"/>
                    <a:pt x="246" y="325"/>
                  </a:cubicBezTo>
                  <a:cubicBezTo>
                    <a:pt x="246" y="326"/>
                    <a:pt x="247" y="325"/>
                    <a:pt x="247" y="325"/>
                  </a:cubicBezTo>
                  <a:cubicBezTo>
                    <a:pt x="230" y="297"/>
                    <a:pt x="207" y="275"/>
                    <a:pt x="179" y="259"/>
                  </a:cubicBezTo>
                  <a:cubicBezTo>
                    <a:pt x="179" y="259"/>
                    <a:pt x="179" y="259"/>
                    <a:pt x="179" y="259"/>
                  </a:cubicBezTo>
                  <a:cubicBezTo>
                    <a:pt x="172" y="240"/>
                    <a:pt x="165" y="221"/>
                    <a:pt x="157" y="202"/>
                  </a:cubicBezTo>
                  <a:cubicBezTo>
                    <a:pt x="176" y="207"/>
                    <a:pt x="194" y="222"/>
                    <a:pt x="209" y="234"/>
                  </a:cubicBezTo>
                  <a:cubicBezTo>
                    <a:pt x="226" y="247"/>
                    <a:pt x="241" y="262"/>
                    <a:pt x="253" y="281"/>
                  </a:cubicBezTo>
                  <a:cubicBezTo>
                    <a:pt x="253" y="281"/>
                    <a:pt x="253" y="281"/>
                    <a:pt x="253" y="280"/>
                  </a:cubicBezTo>
                  <a:cubicBezTo>
                    <a:pt x="243" y="259"/>
                    <a:pt x="227" y="244"/>
                    <a:pt x="209" y="229"/>
                  </a:cubicBezTo>
                  <a:cubicBezTo>
                    <a:pt x="193" y="216"/>
                    <a:pt x="175" y="200"/>
                    <a:pt x="154" y="197"/>
                  </a:cubicBezTo>
                  <a:cubicBezTo>
                    <a:pt x="145" y="176"/>
                    <a:pt x="133" y="156"/>
                    <a:pt x="122" y="136"/>
                  </a:cubicBezTo>
                  <a:cubicBezTo>
                    <a:pt x="133" y="141"/>
                    <a:pt x="146" y="144"/>
                    <a:pt x="158" y="149"/>
                  </a:cubicBezTo>
                  <a:cubicBezTo>
                    <a:pt x="171" y="155"/>
                    <a:pt x="184" y="162"/>
                    <a:pt x="195" y="171"/>
                  </a:cubicBezTo>
                  <a:cubicBezTo>
                    <a:pt x="221" y="190"/>
                    <a:pt x="238" y="215"/>
                    <a:pt x="256" y="242"/>
                  </a:cubicBezTo>
                  <a:cubicBezTo>
                    <a:pt x="256" y="242"/>
                    <a:pt x="257" y="242"/>
                    <a:pt x="257" y="242"/>
                  </a:cubicBezTo>
                  <a:cubicBezTo>
                    <a:pt x="245" y="214"/>
                    <a:pt x="223" y="189"/>
                    <a:pt x="200" y="171"/>
                  </a:cubicBezTo>
                  <a:cubicBezTo>
                    <a:pt x="187" y="161"/>
                    <a:pt x="174" y="152"/>
                    <a:pt x="160" y="145"/>
                  </a:cubicBezTo>
                  <a:cubicBezTo>
                    <a:pt x="148" y="138"/>
                    <a:pt x="133" y="130"/>
                    <a:pt x="119" y="129"/>
                  </a:cubicBezTo>
                  <a:cubicBezTo>
                    <a:pt x="118" y="129"/>
                    <a:pt x="118" y="129"/>
                    <a:pt x="118" y="129"/>
                  </a:cubicBezTo>
                  <a:cubicBezTo>
                    <a:pt x="115" y="123"/>
                    <a:pt x="112" y="116"/>
                    <a:pt x="109" y="109"/>
                  </a:cubicBezTo>
                  <a:cubicBezTo>
                    <a:pt x="105" y="101"/>
                    <a:pt x="102" y="92"/>
                    <a:pt x="98" y="84"/>
                  </a:cubicBezTo>
                  <a:cubicBezTo>
                    <a:pt x="128" y="87"/>
                    <a:pt x="155" y="98"/>
                    <a:pt x="180" y="114"/>
                  </a:cubicBezTo>
                  <a:cubicBezTo>
                    <a:pt x="193" y="121"/>
                    <a:pt x="205" y="130"/>
                    <a:pt x="217" y="138"/>
                  </a:cubicBezTo>
                  <a:cubicBezTo>
                    <a:pt x="232" y="148"/>
                    <a:pt x="248" y="159"/>
                    <a:pt x="257" y="175"/>
                  </a:cubicBezTo>
                  <a:cubicBezTo>
                    <a:pt x="258" y="175"/>
                    <a:pt x="259" y="175"/>
                    <a:pt x="259" y="174"/>
                  </a:cubicBezTo>
                  <a:cubicBezTo>
                    <a:pt x="244" y="147"/>
                    <a:pt x="212" y="127"/>
                    <a:pt x="186" y="111"/>
                  </a:cubicBezTo>
                  <a:cubicBezTo>
                    <a:pt x="206" y="104"/>
                    <a:pt x="226" y="107"/>
                    <a:pt x="246" y="114"/>
                  </a:cubicBezTo>
                  <a:cubicBezTo>
                    <a:pt x="246" y="114"/>
                    <a:pt x="247" y="113"/>
                    <a:pt x="246" y="113"/>
                  </a:cubicBezTo>
                  <a:cubicBezTo>
                    <a:pt x="226" y="101"/>
                    <a:pt x="202" y="102"/>
                    <a:pt x="181" y="108"/>
                  </a:cubicBezTo>
                  <a:cubicBezTo>
                    <a:pt x="162" y="96"/>
                    <a:pt x="142" y="86"/>
                    <a:pt x="121" y="80"/>
                  </a:cubicBezTo>
                  <a:cubicBezTo>
                    <a:pt x="138" y="79"/>
                    <a:pt x="154" y="78"/>
                    <a:pt x="171" y="78"/>
                  </a:cubicBezTo>
                  <a:cubicBezTo>
                    <a:pt x="196" y="79"/>
                    <a:pt x="218" y="87"/>
                    <a:pt x="242" y="92"/>
                  </a:cubicBezTo>
                  <a:cubicBezTo>
                    <a:pt x="243" y="92"/>
                    <a:pt x="243" y="92"/>
                    <a:pt x="243" y="92"/>
                  </a:cubicBezTo>
                  <a:cubicBezTo>
                    <a:pt x="223" y="80"/>
                    <a:pt x="196" y="77"/>
                    <a:pt x="173" y="75"/>
                  </a:cubicBezTo>
                  <a:cubicBezTo>
                    <a:pt x="150" y="74"/>
                    <a:pt x="127" y="74"/>
                    <a:pt x="104" y="77"/>
                  </a:cubicBezTo>
                  <a:cubicBezTo>
                    <a:pt x="101" y="76"/>
                    <a:pt x="98" y="76"/>
                    <a:pt x="95" y="76"/>
                  </a:cubicBezTo>
                  <a:cubicBezTo>
                    <a:pt x="86" y="52"/>
                    <a:pt x="76" y="28"/>
                    <a:pt x="65" y="5"/>
                  </a:cubicBezTo>
                  <a:cubicBezTo>
                    <a:pt x="63" y="0"/>
                    <a:pt x="56" y="4"/>
                    <a:pt x="58" y="8"/>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0" name="Group 29"/>
          <p:cNvGrpSpPr/>
          <p:nvPr/>
        </p:nvGrpSpPr>
        <p:grpSpPr>
          <a:xfrm>
            <a:off x="-232581" y="6094753"/>
            <a:ext cx="1074738" cy="942975"/>
            <a:chOff x="8523287" y="4378326"/>
            <a:chExt cx="1074738" cy="942975"/>
          </a:xfrm>
        </p:grpSpPr>
        <p:grpSp>
          <p:nvGrpSpPr>
            <p:cNvPr id="31" name="Group 30"/>
            <p:cNvGrpSpPr/>
            <p:nvPr/>
          </p:nvGrpSpPr>
          <p:grpSpPr>
            <a:xfrm>
              <a:off x="8523287" y="4378326"/>
              <a:ext cx="1074738" cy="942975"/>
              <a:chOff x="8523287" y="4378326"/>
              <a:chExt cx="1074738" cy="942975"/>
            </a:xfrm>
          </p:grpSpPr>
          <p:sp>
            <p:nvSpPr>
              <p:cNvPr id="60" name="Freeform 85"/>
              <p:cNvSpPr>
                <a:spLocks/>
              </p:cNvSpPr>
              <p:nvPr/>
            </p:nvSpPr>
            <p:spPr bwMode="auto">
              <a:xfrm>
                <a:off x="8523287" y="4378326"/>
                <a:ext cx="1074738" cy="942975"/>
              </a:xfrm>
              <a:custGeom>
                <a:avLst/>
                <a:gdLst>
                  <a:gd name="T0" fmla="*/ 398 w 412"/>
                  <a:gd name="T1" fmla="*/ 185 h 361"/>
                  <a:gd name="T2" fmla="*/ 362 w 412"/>
                  <a:gd name="T3" fmla="*/ 177 h 361"/>
                  <a:gd name="T4" fmla="*/ 321 w 412"/>
                  <a:gd name="T5" fmla="*/ 178 h 361"/>
                  <a:gd name="T6" fmla="*/ 381 w 412"/>
                  <a:gd name="T7" fmla="*/ 150 h 361"/>
                  <a:gd name="T8" fmla="*/ 377 w 412"/>
                  <a:gd name="T9" fmla="*/ 128 h 361"/>
                  <a:gd name="T10" fmla="*/ 366 w 412"/>
                  <a:gd name="T11" fmla="*/ 123 h 361"/>
                  <a:gd name="T12" fmla="*/ 359 w 412"/>
                  <a:gd name="T13" fmla="*/ 121 h 361"/>
                  <a:gd name="T14" fmla="*/ 352 w 412"/>
                  <a:gd name="T15" fmla="*/ 108 h 361"/>
                  <a:gd name="T16" fmla="*/ 346 w 412"/>
                  <a:gd name="T17" fmla="*/ 63 h 361"/>
                  <a:gd name="T18" fmla="*/ 327 w 412"/>
                  <a:gd name="T19" fmla="*/ 44 h 361"/>
                  <a:gd name="T20" fmla="*/ 297 w 412"/>
                  <a:gd name="T21" fmla="*/ 60 h 361"/>
                  <a:gd name="T22" fmla="*/ 267 w 412"/>
                  <a:gd name="T23" fmla="*/ 88 h 361"/>
                  <a:gd name="T24" fmla="*/ 255 w 412"/>
                  <a:gd name="T25" fmla="*/ 102 h 361"/>
                  <a:gd name="T26" fmla="*/ 248 w 412"/>
                  <a:gd name="T27" fmla="*/ 111 h 361"/>
                  <a:gd name="T28" fmla="*/ 245 w 412"/>
                  <a:gd name="T29" fmla="*/ 115 h 361"/>
                  <a:gd name="T30" fmla="*/ 238 w 412"/>
                  <a:gd name="T31" fmla="*/ 114 h 361"/>
                  <a:gd name="T32" fmla="*/ 235 w 412"/>
                  <a:gd name="T33" fmla="*/ 108 h 361"/>
                  <a:gd name="T34" fmla="*/ 245 w 412"/>
                  <a:gd name="T35" fmla="*/ 65 h 361"/>
                  <a:gd name="T36" fmla="*/ 222 w 412"/>
                  <a:gd name="T37" fmla="*/ 6 h 361"/>
                  <a:gd name="T38" fmla="*/ 194 w 412"/>
                  <a:gd name="T39" fmla="*/ 3 h 361"/>
                  <a:gd name="T40" fmla="*/ 183 w 412"/>
                  <a:gd name="T41" fmla="*/ 11 h 361"/>
                  <a:gd name="T42" fmla="*/ 162 w 412"/>
                  <a:gd name="T43" fmla="*/ 21 h 361"/>
                  <a:gd name="T44" fmla="*/ 124 w 412"/>
                  <a:gd name="T45" fmla="*/ 17 h 361"/>
                  <a:gd name="T46" fmla="*/ 98 w 412"/>
                  <a:gd name="T47" fmla="*/ 34 h 361"/>
                  <a:gd name="T48" fmla="*/ 104 w 412"/>
                  <a:gd name="T49" fmla="*/ 99 h 361"/>
                  <a:gd name="T50" fmla="*/ 161 w 412"/>
                  <a:gd name="T51" fmla="*/ 136 h 361"/>
                  <a:gd name="T52" fmla="*/ 82 w 412"/>
                  <a:gd name="T53" fmla="*/ 99 h 361"/>
                  <a:gd name="T54" fmla="*/ 46 w 412"/>
                  <a:gd name="T55" fmla="*/ 89 h 361"/>
                  <a:gd name="T56" fmla="*/ 34 w 412"/>
                  <a:gd name="T57" fmla="*/ 114 h 361"/>
                  <a:gd name="T58" fmla="*/ 8 w 412"/>
                  <a:gd name="T59" fmla="*/ 143 h 361"/>
                  <a:gd name="T60" fmla="*/ 3 w 412"/>
                  <a:gd name="T61" fmla="*/ 179 h 361"/>
                  <a:gd name="T62" fmla="*/ 9 w 412"/>
                  <a:gd name="T63" fmla="*/ 199 h 361"/>
                  <a:gd name="T64" fmla="*/ 21 w 412"/>
                  <a:gd name="T65" fmla="*/ 206 h 361"/>
                  <a:gd name="T66" fmla="*/ 68 w 412"/>
                  <a:gd name="T67" fmla="*/ 213 h 361"/>
                  <a:gd name="T68" fmla="*/ 78 w 412"/>
                  <a:gd name="T69" fmla="*/ 228 h 361"/>
                  <a:gd name="T70" fmla="*/ 99 w 412"/>
                  <a:gd name="T71" fmla="*/ 231 h 361"/>
                  <a:gd name="T72" fmla="*/ 100 w 412"/>
                  <a:gd name="T73" fmla="*/ 230 h 361"/>
                  <a:gd name="T74" fmla="*/ 57 w 412"/>
                  <a:gd name="T75" fmla="*/ 265 h 361"/>
                  <a:gd name="T76" fmla="*/ 68 w 412"/>
                  <a:gd name="T77" fmla="*/ 308 h 361"/>
                  <a:gd name="T78" fmla="*/ 97 w 412"/>
                  <a:gd name="T79" fmla="*/ 317 h 361"/>
                  <a:gd name="T80" fmla="*/ 100 w 412"/>
                  <a:gd name="T81" fmla="*/ 328 h 361"/>
                  <a:gd name="T82" fmla="*/ 121 w 412"/>
                  <a:gd name="T83" fmla="*/ 334 h 361"/>
                  <a:gd name="T84" fmla="*/ 154 w 412"/>
                  <a:gd name="T85" fmla="*/ 325 h 361"/>
                  <a:gd name="T86" fmla="*/ 189 w 412"/>
                  <a:gd name="T87" fmla="*/ 335 h 361"/>
                  <a:gd name="T88" fmla="*/ 239 w 412"/>
                  <a:gd name="T89" fmla="*/ 345 h 361"/>
                  <a:gd name="T90" fmla="*/ 251 w 412"/>
                  <a:gd name="T91" fmla="*/ 336 h 361"/>
                  <a:gd name="T92" fmla="*/ 264 w 412"/>
                  <a:gd name="T93" fmla="*/ 331 h 361"/>
                  <a:gd name="T94" fmla="*/ 275 w 412"/>
                  <a:gd name="T95" fmla="*/ 314 h 361"/>
                  <a:gd name="T96" fmla="*/ 265 w 412"/>
                  <a:gd name="T97" fmla="*/ 283 h 361"/>
                  <a:gd name="T98" fmla="*/ 256 w 412"/>
                  <a:gd name="T99" fmla="*/ 268 h 361"/>
                  <a:gd name="T100" fmla="*/ 250 w 412"/>
                  <a:gd name="T101" fmla="*/ 249 h 361"/>
                  <a:gd name="T102" fmla="*/ 292 w 412"/>
                  <a:gd name="T103" fmla="*/ 296 h 361"/>
                  <a:gd name="T104" fmla="*/ 347 w 412"/>
                  <a:gd name="T105" fmla="*/ 300 h 361"/>
                  <a:gd name="T106" fmla="*/ 365 w 412"/>
                  <a:gd name="T107" fmla="*/ 282 h 361"/>
                  <a:gd name="T108" fmla="*/ 368 w 412"/>
                  <a:gd name="T109" fmla="*/ 271 h 361"/>
                  <a:gd name="T110" fmla="*/ 370 w 412"/>
                  <a:gd name="T111" fmla="*/ 268 h 361"/>
                  <a:gd name="T112" fmla="*/ 375 w 412"/>
                  <a:gd name="T113" fmla="*/ 265 h 361"/>
                  <a:gd name="T114" fmla="*/ 389 w 412"/>
                  <a:gd name="T115" fmla="*/ 228 h 361"/>
                  <a:gd name="T116" fmla="*/ 409 w 412"/>
                  <a:gd name="T117" fmla="*/ 208 h 361"/>
                  <a:gd name="T118" fmla="*/ 398 w 412"/>
                  <a:gd name="T119" fmla="*/ 185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12" h="361">
                    <a:moveTo>
                      <a:pt x="398" y="185"/>
                    </a:moveTo>
                    <a:cubicBezTo>
                      <a:pt x="387" y="180"/>
                      <a:pt x="374" y="177"/>
                      <a:pt x="362" y="177"/>
                    </a:cubicBezTo>
                    <a:cubicBezTo>
                      <a:pt x="349" y="176"/>
                      <a:pt x="334" y="182"/>
                      <a:pt x="321" y="178"/>
                    </a:cubicBezTo>
                    <a:cubicBezTo>
                      <a:pt x="340" y="169"/>
                      <a:pt x="373" y="173"/>
                      <a:pt x="381" y="150"/>
                    </a:cubicBezTo>
                    <a:cubicBezTo>
                      <a:pt x="384" y="142"/>
                      <a:pt x="383" y="133"/>
                      <a:pt x="377" y="128"/>
                    </a:cubicBezTo>
                    <a:cubicBezTo>
                      <a:pt x="374" y="125"/>
                      <a:pt x="370" y="124"/>
                      <a:pt x="366" y="123"/>
                    </a:cubicBezTo>
                    <a:cubicBezTo>
                      <a:pt x="364" y="123"/>
                      <a:pt x="361" y="122"/>
                      <a:pt x="359" y="121"/>
                    </a:cubicBezTo>
                    <a:cubicBezTo>
                      <a:pt x="353" y="119"/>
                      <a:pt x="353" y="113"/>
                      <a:pt x="352" y="108"/>
                    </a:cubicBezTo>
                    <a:cubicBezTo>
                      <a:pt x="350" y="93"/>
                      <a:pt x="350" y="77"/>
                      <a:pt x="346" y="63"/>
                    </a:cubicBezTo>
                    <a:cubicBezTo>
                      <a:pt x="344" y="54"/>
                      <a:pt x="337" y="44"/>
                      <a:pt x="327" y="44"/>
                    </a:cubicBezTo>
                    <a:cubicBezTo>
                      <a:pt x="316" y="44"/>
                      <a:pt x="305" y="54"/>
                      <a:pt x="297" y="60"/>
                    </a:cubicBezTo>
                    <a:cubicBezTo>
                      <a:pt x="286" y="69"/>
                      <a:pt x="276" y="78"/>
                      <a:pt x="267" y="88"/>
                    </a:cubicBezTo>
                    <a:cubicBezTo>
                      <a:pt x="263" y="93"/>
                      <a:pt x="259" y="97"/>
                      <a:pt x="255" y="102"/>
                    </a:cubicBezTo>
                    <a:cubicBezTo>
                      <a:pt x="253" y="105"/>
                      <a:pt x="250" y="108"/>
                      <a:pt x="248" y="111"/>
                    </a:cubicBezTo>
                    <a:cubicBezTo>
                      <a:pt x="247" y="112"/>
                      <a:pt x="246" y="114"/>
                      <a:pt x="245" y="115"/>
                    </a:cubicBezTo>
                    <a:cubicBezTo>
                      <a:pt x="243" y="117"/>
                      <a:pt x="241" y="117"/>
                      <a:pt x="238" y="114"/>
                    </a:cubicBezTo>
                    <a:cubicBezTo>
                      <a:pt x="235" y="113"/>
                      <a:pt x="234" y="111"/>
                      <a:pt x="235" y="108"/>
                    </a:cubicBezTo>
                    <a:cubicBezTo>
                      <a:pt x="238" y="94"/>
                      <a:pt x="243" y="80"/>
                      <a:pt x="245" y="65"/>
                    </a:cubicBezTo>
                    <a:cubicBezTo>
                      <a:pt x="248" y="44"/>
                      <a:pt x="243" y="17"/>
                      <a:pt x="222" y="6"/>
                    </a:cubicBezTo>
                    <a:cubicBezTo>
                      <a:pt x="214" y="1"/>
                      <a:pt x="203" y="0"/>
                      <a:pt x="194" y="3"/>
                    </a:cubicBezTo>
                    <a:cubicBezTo>
                      <a:pt x="190" y="5"/>
                      <a:pt x="186" y="7"/>
                      <a:pt x="183" y="11"/>
                    </a:cubicBezTo>
                    <a:cubicBezTo>
                      <a:pt x="177" y="17"/>
                      <a:pt x="171" y="21"/>
                      <a:pt x="162" y="21"/>
                    </a:cubicBezTo>
                    <a:cubicBezTo>
                      <a:pt x="149" y="20"/>
                      <a:pt x="138" y="15"/>
                      <a:pt x="124" y="17"/>
                    </a:cubicBezTo>
                    <a:cubicBezTo>
                      <a:pt x="114" y="20"/>
                      <a:pt x="104" y="26"/>
                      <a:pt x="98" y="34"/>
                    </a:cubicBezTo>
                    <a:cubicBezTo>
                      <a:pt x="82" y="54"/>
                      <a:pt x="86" y="82"/>
                      <a:pt x="104" y="99"/>
                    </a:cubicBezTo>
                    <a:cubicBezTo>
                      <a:pt x="121" y="114"/>
                      <a:pt x="144" y="121"/>
                      <a:pt x="161" y="136"/>
                    </a:cubicBezTo>
                    <a:cubicBezTo>
                      <a:pt x="131" y="144"/>
                      <a:pt x="105" y="113"/>
                      <a:pt x="82" y="99"/>
                    </a:cubicBezTo>
                    <a:cubicBezTo>
                      <a:pt x="72" y="92"/>
                      <a:pt x="59" y="87"/>
                      <a:pt x="46" y="89"/>
                    </a:cubicBezTo>
                    <a:cubicBezTo>
                      <a:pt x="32" y="91"/>
                      <a:pt x="34" y="103"/>
                      <a:pt x="34" y="114"/>
                    </a:cubicBezTo>
                    <a:cubicBezTo>
                      <a:pt x="34" y="130"/>
                      <a:pt x="17" y="133"/>
                      <a:pt x="8" y="143"/>
                    </a:cubicBezTo>
                    <a:cubicBezTo>
                      <a:pt x="0" y="153"/>
                      <a:pt x="0" y="167"/>
                      <a:pt x="3" y="179"/>
                    </a:cubicBezTo>
                    <a:cubicBezTo>
                      <a:pt x="4" y="186"/>
                      <a:pt x="6" y="193"/>
                      <a:pt x="9" y="199"/>
                    </a:cubicBezTo>
                    <a:cubicBezTo>
                      <a:pt x="12" y="204"/>
                      <a:pt x="16" y="206"/>
                      <a:pt x="21" y="206"/>
                    </a:cubicBezTo>
                    <a:cubicBezTo>
                      <a:pt x="36" y="205"/>
                      <a:pt x="59" y="195"/>
                      <a:pt x="68" y="213"/>
                    </a:cubicBezTo>
                    <a:cubicBezTo>
                      <a:pt x="71" y="219"/>
                      <a:pt x="71" y="225"/>
                      <a:pt x="78" y="228"/>
                    </a:cubicBezTo>
                    <a:cubicBezTo>
                      <a:pt x="84" y="232"/>
                      <a:pt x="92" y="231"/>
                      <a:pt x="99" y="231"/>
                    </a:cubicBezTo>
                    <a:cubicBezTo>
                      <a:pt x="99" y="231"/>
                      <a:pt x="99" y="230"/>
                      <a:pt x="100" y="230"/>
                    </a:cubicBezTo>
                    <a:cubicBezTo>
                      <a:pt x="85" y="240"/>
                      <a:pt x="67" y="249"/>
                      <a:pt x="57" y="265"/>
                    </a:cubicBezTo>
                    <a:cubicBezTo>
                      <a:pt x="47" y="282"/>
                      <a:pt x="51" y="298"/>
                      <a:pt x="68" y="308"/>
                    </a:cubicBezTo>
                    <a:cubicBezTo>
                      <a:pt x="75" y="311"/>
                      <a:pt x="86" y="316"/>
                      <a:pt x="97" y="317"/>
                    </a:cubicBezTo>
                    <a:cubicBezTo>
                      <a:pt x="96" y="321"/>
                      <a:pt x="97" y="325"/>
                      <a:pt x="100" y="328"/>
                    </a:cubicBezTo>
                    <a:cubicBezTo>
                      <a:pt x="105" y="334"/>
                      <a:pt x="113" y="336"/>
                      <a:pt x="121" y="334"/>
                    </a:cubicBezTo>
                    <a:cubicBezTo>
                      <a:pt x="132" y="332"/>
                      <a:pt x="142" y="326"/>
                      <a:pt x="154" y="325"/>
                    </a:cubicBezTo>
                    <a:cubicBezTo>
                      <a:pt x="166" y="325"/>
                      <a:pt x="179" y="328"/>
                      <a:pt x="189" y="335"/>
                    </a:cubicBezTo>
                    <a:cubicBezTo>
                      <a:pt x="204" y="344"/>
                      <a:pt x="222" y="361"/>
                      <a:pt x="239" y="345"/>
                    </a:cubicBezTo>
                    <a:cubicBezTo>
                      <a:pt x="243" y="342"/>
                      <a:pt x="246" y="338"/>
                      <a:pt x="251" y="336"/>
                    </a:cubicBezTo>
                    <a:cubicBezTo>
                      <a:pt x="255" y="334"/>
                      <a:pt x="260" y="333"/>
                      <a:pt x="264" y="331"/>
                    </a:cubicBezTo>
                    <a:cubicBezTo>
                      <a:pt x="271" y="328"/>
                      <a:pt x="275" y="322"/>
                      <a:pt x="275" y="314"/>
                    </a:cubicBezTo>
                    <a:cubicBezTo>
                      <a:pt x="275" y="304"/>
                      <a:pt x="270" y="292"/>
                      <a:pt x="265" y="283"/>
                    </a:cubicBezTo>
                    <a:cubicBezTo>
                      <a:pt x="262" y="278"/>
                      <a:pt x="259" y="273"/>
                      <a:pt x="256" y="268"/>
                    </a:cubicBezTo>
                    <a:cubicBezTo>
                      <a:pt x="252" y="264"/>
                      <a:pt x="246" y="255"/>
                      <a:pt x="250" y="249"/>
                    </a:cubicBezTo>
                    <a:cubicBezTo>
                      <a:pt x="261" y="267"/>
                      <a:pt x="274" y="284"/>
                      <a:pt x="292" y="296"/>
                    </a:cubicBezTo>
                    <a:cubicBezTo>
                      <a:pt x="308" y="306"/>
                      <a:pt x="330" y="310"/>
                      <a:pt x="347" y="300"/>
                    </a:cubicBezTo>
                    <a:cubicBezTo>
                      <a:pt x="355" y="296"/>
                      <a:pt x="361" y="290"/>
                      <a:pt x="365" y="282"/>
                    </a:cubicBezTo>
                    <a:cubicBezTo>
                      <a:pt x="367" y="278"/>
                      <a:pt x="367" y="274"/>
                      <a:pt x="368" y="271"/>
                    </a:cubicBezTo>
                    <a:cubicBezTo>
                      <a:pt x="369" y="268"/>
                      <a:pt x="367" y="269"/>
                      <a:pt x="370" y="268"/>
                    </a:cubicBezTo>
                    <a:cubicBezTo>
                      <a:pt x="372" y="267"/>
                      <a:pt x="374" y="266"/>
                      <a:pt x="375" y="265"/>
                    </a:cubicBezTo>
                    <a:cubicBezTo>
                      <a:pt x="388" y="258"/>
                      <a:pt x="393" y="242"/>
                      <a:pt x="389" y="228"/>
                    </a:cubicBezTo>
                    <a:cubicBezTo>
                      <a:pt x="397" y="224"/>
                      <a:pt x="406" y="218"/>
                      <a:pt x="409" y="208"/>
                    </a:cubicBezTo>
                    <a:cubicBezTo>
                      <a:pt x="412" y="198"/>
                      <a:pt x="407" y="190"/>
                      <a:pt x="398" y="185"/>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61" name="Freeform 86"/>
              <p:cNvSpPr>
                <a:spLocks/>
              </p:cNvSpPr>
              <p:nvPr/>
            </p:nvSpPr>
            <p:spPr bwMode="auto">
              <a:xfrm>
                <a:off x="8670925" y="4529138"/>
                <a:ext cx="723900" cy="635000"/>
              </a:xfrm>
              <a:custGeom>
                <a:avLst/>
                <a:gdLst>
                  <a:gd name="T0" fmla="*/ 267 w 277"/>
                  <a:gd name="T1" fmla="*/ 124 h 243"/>
                  <a:gd name="T2" fmla="*/ 243 w 277"/>
                  <a:gd name="T3" fmla="*/ 119 h 243"/>
                  <a:gd name="T4" fmla="*/ 216 w 277"/>
                  <a:gd name="T5" fmla="*/ 119 h 243"/>
                  <a:gd name="T6" fmla="*/ 256 w 277"/>
                  <a:gd name="T7" fmla="*/ 100 h 243"/>
                  <a:gd name="T8" fmla="*/ 253 w 277"/>
                  <a:gd name="T9" fmla="*/ 86 h 243"/>
                  <a:gd name="T10" fmla="*/ 246 w 277"/>
                  <a:gd name="T11" fmla="*/ 83 h 243"/>
                  <a:gd name="T12" fmla="*/ 241 w 277"/>
                  <a:gd name="T13" fmla="*/ 82 h 243"/>
                  <a:gd name="T14" fmla="*/ 237 w 277"/>
                  <a:gd name="T15" fmla="*/ 72 h 243"/>
                  <a:gd name="T16" fmla="*/ 233 w 277"/>
                  <a:gd name="T17" fmla="*/ 42 h 243"/>
                  <a:gd name="T18" fmla="*/ 219 w 277"/>
                  <a:gd name="T19" fmla="*/ 30 h 243"/>
                  <a:gd name="T20" fmla="*/ 199 w 277"/>
                  <a:gd name="T21" fmla="*/ 40 h 243"/>
                  <a:gd name="T22" fmla="*/ 179 w 277"/>
                  <a:gd name="T23" fmla="*/ 59 h 243"/>
                  <a:gd name="T24" fmla="*/ 171 w 277"/>
                  <a:gd name="T25" fmla="*/ 68 h 243"/>
                  <a:gd name="T26" fmla="*/ 167 w 277"/>
                  <a:gd name="T27" fmla="*/ 74 h 243"/>
                  <a:gd name="T28" fmla="*/ 164 w 277"/>
                  <a:gd name="T29" fmla="*/ 77 h 243"/>
                  <a:gd name="T30" fmla="*/ 160 w 277"/>
                  <a:gd name="T31" fmla="*/ 77 h 243"/>
                  <a:gd name="T32" fmla="*/ 158 w 277"/>
                  <a:gd name="T33" fmla="*/ 73 h 243"/>
                  <a:gd name="T34" fmla="*/ 164 w 277"/>
                  <a:gd name="T35" fmla="*/ 44 h 243"/>
                  <a:gd name="T36" fmla="*/ 149 w 277"/>
                  <a:gd name="T37" fmla="*/ 4 h 243"/>
                  <a:gd name="T38" fmla="*/ 131 w 277"/>
                  <a:gd name="T39" fmla="*/ 2 h 243"/>
                  <a:gd name="T40" fmla="*/ 123 w 277"/>
                  <a:gd name="T41" fmla="*/ 7 h 243"/>
                  <a:gd name="T42" fmla="*/ 109 w 277"/>
                  <a:gd name="T43" fmla="*/ 14 h 243"/>
                  <a:gd name="T44" fmla="*/ 84 w 277"/>
                  <a:gd name="T45" fmla="*/ 12 h 243"/>
                  <a:gd name="T46" fmla="*/ 66 w 277"/>
                  <a:gd name="T47" fmla="*/ 23 h 243"/>
                  <a:gd name="T48" fmla="*/ 70 w 277"/>
                  <a:gd name="T49" fmla="*/ 66 h 243"/>
                  <a:gd name="T50" fmla="*/ 108 w 277"/>
                  <a:gd name="T51" fmla="*/ 91 h 243"/>
                  <a:gd name="T52" fmla="*/ 55 w 277"/>
                  <a:gd name="T53" fmla="*/ 66 h 243"/>
                  <a:gd name="T54" fmla="*/ 31 w 277"/>
                  <a:gd name="T55" fmla="*/ 59 h 243"/>
                  <a:gd name="T56" fmla="*/ 23 w 277"/>
                  <a:gd name="T57" fmla="*/ 77 h 243"/>
                  <a:gd name="T58" fmla="*/ 6 w 277"/>
                  <a:gd name="T59" fmla="*/ 96 h 243"/>
                  <a:gd name="T60" fmla="*/ 2 w 277"/>
                  <a:gd name="T61" fmla="*/ 120 h 243"/>
                  <a:gd name="T62" fmla="*/ 6 w 277"/>
                  <a:gd name="T63" fmla="*/ 134 h 243"/>
                  <a:gd name="T64" fmla="*/ 14 w 277"/>
                  <a:gd name="T65" fmla="*/ 138 h 243"/>
                  <a:gd name="T66" fmla="*/ 46 w 277"/>
                  <a:gd name="T67" fmla="*/ 143 h 243"/>
                  <a:gd name="T68" fmla="*/ 52 w 277"/>
                  <a:gd name="T69" fmla="*/ 153 h 243"/>
                  <a:gd name="T70" fmla="*/ 66 w 277"/>
                  <a:gd name="T71" fmla="*/ 155 h 243"/>
                  <a:gd name="T72" fmla="*/ 81 w 277"/>
                  <a:gd name="T73" fmla="*/ 150 h 243"/>
                  <a:gd name="T74" fmla="*/ 96 w 277"/>
                  <a:gd name="T75" fmla="*/ 142 h 243"/>
                  <a:gd name="T76" fmla="*/ 55 w 277"/>
                  <a:gd name="T77" fmla="*/ 181 h 243"/>
                  <a:gd name="T78" fmla="*/ 47 w 277"/>
                  <a:gd name="T79" fmla="*/ 202 h 243"/>
                  <a:gd name="T80" fmla="*/ 65 w 277"/>
                  <a:gd name="T81" fmla="*/ 211 h 243"/>
                  <a:gd name="T82" fmla="*/ 67 w 277"/>
                  <a:gd name="T83" fmla="*/ 220 h 243"/>
                  <a:gd name="T84" fmla="*/ 81 w 277"/>
                  <a:gd name="T85" fmla="*/ 224 h 243"/>
                  <a:gd name="T86" fmla="*/ 103 w 277"/>
                  <a:gd name="T87" fmla="*/ 218 h 243"/>
                  <a:gd name="T88" fmla="*/ 127 w 277"/>
                  <a:gd name="T89" fmla="*/ 225 h 243"/>
                  <a:gd name="T90" fmla="*/ 161 w 277"/>
                  <a:gd name="T91" fmla="*/ 232 h 243"/>
                  <a:gd name="T92" fmla="*/ 169 w 277"/>
                  <a:gd name="T93" fmla="*/ 225 h 243"/>
                  <a:gd name="T94" fmla="*/ 177 w 277"/>
                  <a:gd name="T95" fmla="*/ 222 h 243"/>
                  <a:gd name="T96" fmla="*/ 185 w 277"/>
                  <a:gd name="T97" fmla="*/ 211 h 243"/>
                  <a:gd name="T98" fmla="*/ 178 w 277"/>
                  <a:gd name="T99" fmla="*/ 190 h 243"/>
                  <a:gd name="T100" fmla="*/ 172 w 277"/>
                  <a:gd name="T101" fmla="*/ 180 h 243"/>
                  <a:gd name="T102" fmla="*/ 168 w 277"/>
                  <a:gd name="T103" fmla="*/ 167 h 243"/>
                  <a:gd name="T104" fmla="*/ 196 w 277"/>
                  <a:gd name="T105" fmla="*/ 198 h 243"/>
                  <a:gd name="T106" fmla="*/ 233 w 277"/>
                  <a:gd name="T107" fmla="*/ 202 h 243"/>
                  <a:gd name="T108" fmla="*/ 245 w 277"/>
                  <a:gd name="T109" fmla="*/ 189 h 243"/>
                  <a:gd name="T110" fmla="*/ 247 w 277"/>
                  <a:gd name="T111" fmla="*/ 182 h 243"/>
                  <a:gd name="T112" fmla="*/ 249 w 277"/>
                  <a:gd name="T113" fmla="*/ 180 h 243"/>
                  <a:gd name="T114" fmla="*/ 252 w 277"/>
                  <a:gd name="T115" fmla="*/ 178 h 243"/>
                  <a:gd name="T116" fmla="*/ 261 w 277"/>
                  <a:gd name="T117" fmla="*/ 153 h 243"/>
                  <a:gd name="T118" fmla="*/ 275 w 277"/>
                  <a:gd name="T119" fmla="*/ 140 h 243"/>
                  <a:gd name="T120" fmla="*/ 267 w 277"/>
                  <a:gd name="T121" fmla="*/ 124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7" h="243">
                    <a:moveTo>
                      <a:pt x="267" y="124"/>
                    </a:moveTo>
                    <a:cubicBezTo>
                      <a:pt x="260" y="121"/>
                      <a:pt x="251" y="119"/>
                      <a:pt x="243" y="119"/>
                    </a:cubicBezTo>
                    <a:cubicBezTo>
                      <a:pt x="234" y="118"/>
                      <a:pt x="224" y="122"/>
                      <a:pt x="216" y="119"/>
                    </a:cubicBezTo>
                    <a:cubicBezTo>
                      <a:pt x="229" y="113"/>
                      <a:pt x="250" y="116"/>
                      <a:pt x="256" y="100"/>
                    </a:cubicBezTo>
                    <a:cubicBezTo>
                      <a:pt x="258" y="96"/>
                      <a:pt x="257" y="89"/>
                      <a:pt x="253" y="86"/>
                    </a:cubicBezTo>
                    <a:cubicBezTo>
                      <a:pt x="251" y="84"/>
                      <a:pt x="248" y="83"/>
                      <a:pt x="246" y="83"/>
                    </a:cubicBezTo>
                    <a:cubicBezTo>
                      <a:pt x="244" y="82"/>
                      <a:pt x="242" y="82"/>
                      <a:pt x="241" y="82"/>
                    </a:cubicBezTo>
                    <a:cubicBezTo>
                      <a:pt x="237" y="80"/>
                      <a:pt x="237" y="76"/>
                      <a:pt x="237" y="72"/>
                    </a:cubicBezTo>
                    <a:cubicBezTo>
                      <a:pt x="235" y="63"/>
                      <a:pt x="235" y="52"/>
                      <a:pt x="233" y="42"/>
                    </a:cubicBezTo>
                    <a:cubicBezTo>
                      <a:pt x="231" y="36"/>
                      <a:pt x="226" y="30"/>
                      <a:pt x="219" y="30"/>
                    </a:cubicBezTo>
                    <a:cubicBezTo>
                      <a:pt x="212" y="29"/>
                      <a:pt x="205" y="36"/>
                      <a:pt x="199" y="40"/>
                    </a:cubicBezTo>
                    <a:cubicBezTo>
                      <a:pt x="192" y="46"/>
                      <a:pt x="185" y="52"/>
                      <a:pt x="179" y="59"/>
                    </a:cubicBezTo>
                    <a:cubicBezTo>
                      <a:pt x="176" y="62"/>
                      <a:pt x="174" y="65"/>
                      <a:pt x="171" y="68"/>
                    </a:cubicBezTo>
                    <a:cubicBezTo>
                      <a:pt x="170" y="70"/>
                      <a:pt x="168" y="72"/>
                      <a:pt x="167" y="74"/>
                    </a:cubicBezTo>
                    <a:cubicBezTo>
                      <a:pt x="166" y="75"/>
                      <a:pt x="165" y="76"/>
                      <a:pt x="164" y="77"/>
                    </a:cubicBezTo>
                    <a:cubicBezTo>
                      <a:pt x="163" y="79"/>
                      <a:pt x="162" y="79"/>
                      <a:pt x="160" y="77"/>
                    </a:cubicBezTo>
                    <a:cubicBezTo>
                      <a:pt x="158" y="76"/>
                      <a:pt x="157" y="75"/>
                      <a:pt x="158" y="73"/>
                    </a:cubicBezTo>
                    <a:cubicBezTo>
                      <a:pt x="160" y="63"/>
                      <a:pt x="163" y="54"/>
                      <a:pt x="164" y="44"/>
                    </a:cubicBezTo>
                    <a:cubicBezTo>
                      <a:pt x="166" y="29"/>
                      <a:pt x="163" y="11"/>
                      <a:pt x="149" y="4"/>
                    </a:cubicBezTo>
                    <a:cubicBezTo>
                      <a:pt x="144" y="1"/>
                      <a:pt x="137" y="0"/>
                      <a:pt x="131" y="2"/>
                    </a:cubicBezTo>
                    <a:cubicBezTo>
                      <a:pt x="128" y="3"/>
                      <a:pt x="125" y="5"/>
                      <a:pt x="123" y="7"/>
                    </a:cubicBezTo>
                    <a:cubicBezTo>
                      <a:pt x="119" y="11"/>
                      <a:pt x="115" y="14"/>
                      <a:pt x="109" y="14"/>
                    </a:cubicBezTo>
                    <a:cubicBezTo>
                      <a:pt x="100" y="13"/>
                      <a:pt x="92" y="10"/>
                      <a:pt x="84" y="12"/>
                    </a:cubicBezTo>
                    <a:cubicBezTo>
                      <a:pt x="77" y="13"/>
                      <a:pt x="70" y="17"/>
                      <a:pt x="66" y="23"/>
                    </a:cubicBezTo>
                    <a:cubicBezTo>
                      <a:pt x="55" y="36"/>
                      <a:pt x="58" y="55"/>
                      <a:pt x="70" y="66"/>
                    </a:cubicBezTo>
                    <a:cubicBezTo>
                      <a:pt x="81" y="77"/>
                      <a:pt x="96" y="82"/>
                      <a:pt x="108" y="91"/>
                    </a:cubicBezTo>
                    <a:cubicBezTo>
                      <a:pt x="88" y="97"/>
                      <a:pt x="70" y="76"/>
                      <a:pt x="55" y="66"/>
                    </a:cubicBezTo>
                    <a:cubicBezTo>
                      <a:pt x="48" y="62"/>
                      <a:pt x="39" y="58"/>
                      <a:pt x="31" y="59"/>
                    </a:cubicBezTo>
                    <a:cubicBezTo>
                      <a:pt x="22" y="61"/>
                      <a:pt x="23" y="69"/>
                      <a:pt x="23" y="77"/>
                    </a:cubicBezTo>
                    <a:cubicBezTo>
                      <a:pt x="23" y="88"/>
                      <a:pt x="11" y="89"/>
                      <a:pt x="6" y="96"/>
                    </a:cubicBezTo>
                    <a:cubicBezTo>
                      <a:pt x="0" y="103"/>
                      <a:pt x="0" y="112"/>
                      <a:pt x="2" y="120"/>
                    </a:cubicBezTo>
                    <a:cubicBezTo>
                      <a:pt x="3" y="125"/>
                      <a:pt x="4" y="130"/>
                      <a:pt x="6" y="134"/>
                    </a:cubicBezTo>
                    <a:cubicBezTo>
                      <a:pt x="8" y="137"/>
                      <a:pt x="10" y="139"/>
                      <a:pt x="14" y="138"/>
                    </a:cubicBezTo>
                    <a:cubicBezTo>
                      <a:pt x="24" y="138"/>
                      <a:pt x="40" y="131"/>
                      <a:pt x="46" y="143"/>
                    </a:cubicBezTo>
                    <a:cubicBezTo>
                      <a:pt x="48" y="147"/>
                      <a:pt x="48" y="151"/>
                      <a:pt x="52" y="153"/>
                    </a:cubicBezTo>
                    <a:cubicBezTo>
                      <a:pt x="56" y="156"/>
                      <a:pt x="62" y="155"/>
                      <a:pt x="66" y="155"/>
                    </a:cubicBezTo>
                    <a:cubicBezTo>
                      <a:pt x="71" y="154"/>
                      <a:pt x="76" y="153"/>
                      <a:pt x="81" y="150"/>
                    </a:cubicBezTo>
                    <a:cubicBezTo>
                      <a:pt x="86" y="147"/>
                      <a:pt x="90" y="142"/>
                      <a:pt x="96" y="142"/>
                    </a:cubicBezTo>
                    <a:cubicBezTo>
                      <a:pt x="87" y="159"/>
                      <a:pt x="68" y="168"/>
                      <a:pt x="55" y="181"/>
                    </a:cubicBezTo>
                    <a:cubicBezTo>
                      <a:pt x="49" y="186"/>
                      <a:pt x="43" y="195"/>
                      <a:pt x="47" y="202"/>
                    </a:cubicBezTo>
                    <a:cubicBezTo>
                      <a:pt x="51" y="208"/>
                      <a:pt x="59" y="210"/>
                      <a:pt x="65" y="211"/>
                    </a:cubicBezTo>
                    <a:cubicBezTo>
                      <a:pt x="64" y="214"/>
                      <a:pt x="65" y="217"/>
                      <a:pt x="67" y="220"/>
                    </a:cubicBezTo>
                    <a:cubicBezTo>
                      <a:pt x="71" y="224"/>
                      <a:pt x="76" y="225"/>
                      <a:pt x="81" y="224"/>
                    </a:cubicBezTo>
                    <a:cubicBezTo>
                      <a:pt x="89" y="223"/>
                      <a:pt x="95" y="219"/>
                      <a:pt x="103" y="218"/>
                    </a:cubicBezTo>
                    <a:cubicBezTo>
                      <a:pt x="112" y="218"/>
                      <a:pt x="120" y="220"/>
                      <a:pt x="127" y="225"/>
                    </a:cubicBezTo>
                    <a:cubicBezTo>
                      <a:pt x="137" y="231"/>
                      <a:pt x="149" y="243"/>
                      <a:pt x="161" y="232"/>
                    </a:cubicBezTo>
                    <a:cubicBezTo>
                      <a:pt x="163" y="230"/>
                      <a:pt x="165" y="227"/>
                      <a:pt x="169" y="225"/>
                    </a:cubicBezTo>
                    <a:cubicBezTo>
                      <a:pt x="171" y="224"/>
                      <a:pt x="174" y="223"/>
                      <a:pt x="177" y="222"/>
                    </a:cubicBezTo>
                    <a:cubicBezTo>
                      <a:pt x="182" y="220"/>
                      <a:pt x="185" y="216"/>
                      <a:pt x="185" y="211"/>
                    </a:cubicBezTo>
                    <a:cubicBezTo>
                      <a:pt x="185" y="204"/>
                      <a:pt x="181" y="196"/>
                      <a:pt x="178" y="190"/>
                    </a:cubicBezTo>
                    <a:cubicBezTo>
                      <a:pt x="176" y="187"/>
                      <a:pt x="174" y="183"/>
                      <a:pt x="172" y="180"/>
                    </a:cubicBezTo>
                    <a:cubicBezTo>
                      <a:pt x="169" y="177"/>
                      <a:pt x="165" y="172"/>
                      <a:pt x="168" y="167"/>
                    </a:cubicBezTo>
                    <a:cubicBezTo>
                      <a:pt x="176" y="179"/>
                      <a:pt x="184" y="191"/>
                      <a:pt x="196" y="198"/>
                    </a:cubicBezTo>
                    <a:cubicBezTo>
                      <a:pt x="207" y="205"/>
                      <a:pt x="221" y="208"/>
                      <a:pt x="233" y="202"/>
                    </a:cubicBezTo>
                    <a:cubicBezTo>
                      <a:pt x="238" y="199"/>
                      <a:pt x="243" y="195"/>
                      <a:pt x="245" y="189"/>
                    </a:cubicBezTo>
                    <a:cubicBezTo>
                      <a:pt x="246" y="187"/>
                      <a:pt x="246" y="184"/>
                      <a:pt x="247" y="182"/>
                    </a:cubicBezTo>
                    <a:cubicBezTo>
                      <a:pt x="248" y="180"/>
                      <a:pt x="247" y="181"/>
                      <a:pt x="249" y="180"/>
                    </a:cubicBezTo>
                    <a:cubicBezTo>
                      <a:pt x="250" y="179"/>
                      <a:pt x="251" y="179"/>
                      <a:pt x="252" y="178"/>
                    </a:cubicBezTo>
                    <a:cubicBezTo>
                      <a:pt x="260" y="173"/>
                      <a:pt x="264" y="162"/>
                      <a:pt x="261" y="153"/>
                    </a:cubicBezTo>
                    <a:cubicBezTo>
                      <a:pt x="267" y="150"/>
                      <a:pt x="273" y="146"/>
                      <a:pt x="275" y="140"/>
                    </a:cubicBezTo>
                    <a:cubicBezTo>
                      <a:pt x="277" y="133"/>
                      <a:pt x="273" y="127"/>
                      <a:pt x="267" y="124"/>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2" name="Group 31"/>
            <p:cNvGrpSpPr/>
            <p:nvPr/>
          </p:nvGrpSpPr>
          <p:grpSpPr>
            <a:xfrm>
              <a:off x="8916988" y="4733926"/>
              <a:ext cx="238125" cy="215900"/>
              <a:chOff x="8916988" y="4733926"/>
              <a:chExt cx="238125" cy="215900"/>
            </a:xfrm>
          </p:grpSpPr>
          <p:sp>
            <p:nvSpPr>
              <p:cNvPr id="54" name="Freeform 87"/>
              <p:cNvSpPr>
                <a:spLocks/>
              </p:cNvSpPr>
              <p:nvPr/>
            </p:nvSpPr>
            <p:spPr bwMode="auto">
              <a:xfrm>
                <a:off x="8916988" y="4819651"/>
                <a:ext cx="47625" cy="49213"/>
              </a:xfrm>
              <a:custGeom>
                <a:avLst/>
                <a:gdLst>
                  <a:gd name="T0" fmla="*/ 9 w 18"/>
                  <a:gd name="T1" fmla="*/ 0 h 19"/>
                  <a:gd name="T2" fmla="*/ 3 w 18"/>
                  <a:gd name="T3" fmla="*/ 3 h 19"/>
                  <a:gd name="T4" fmla="*/ 0 w 18"/>
                  <a:gd name="T5" fmla="*/ 10 h 19"/>
                  <a:gd name="T6" fmla="*/ 9 w 18"/>
                  <a:gd name="T7" fmla="*/ 19 h 19"/>
                  <a:gd name="T8" fmla="*/ 15 w 18"/>
                  <a:gd name="T9" fmla="*/ 17 h 19"/>
                  <a:gd name="T10" fmla="*/ 18 w 18"/>
                  <a:gd name="T11" fmla="*/ 10 h 19"/>
                  <a:gd name="T12" fmla="*/ 9 w 18"/>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18" h="19">
                    <a:moveTo>
                      <a:pt x="9" y="0"/>
                    </a:moveTo>
                    <a:cubicBezTo>
                      <a:pt x="7" y="0"/>
                      <a:pt x="4" y="1"/>
                      <a:pt x="3" y="3"/>
                    </a:cubicBezTo>
                    <a:cubicBezTo>
                      <a:pt x="1" y="5"/>
                      <a:pt x="0" y="7"/>
                      <a:pt x="0" y="10"/>
                    </a:cubicBezTo>
                    <a:cubicBezTo>
                      <a:pt x="0" y="14"/>
                      <a:pt x="4" y="19"/>
                      <a:pt x="9" y="19"/>
                    </a:cubicBezTo>
                    <a:cubicBezTo>
                      <a:pt x="11" y="19"/>
                      <a:pt x="14" y="18"/>
                      <a:pt x="15" y="17"/>
                    </a:cubicBezTo>
                    <a:cubicBezTo>
                      <a:pt x="17" y="15"/>
                      <a:pt x="18" y="12"/>
                      <a:pt x="18" y="10"/>
                    </a:cubicBezTo>
                    <a:cubicBezTo>
                      <a:pt x="18" y="5"/>
                      <a:pt x="14" y="0"/>
                      <a:pt x="9"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5" name="Freeform 88"/>
              <p:cNvSpPr>
                <a:spLocks/>
              </p:cNvSpPr>
              <p:nvPr/>
            </p:nvSpPr>
            <p:spPr bwMode="auto">
              <a:xfrm>
                <a:off x="8928100" y="4875213"/>
                <a:ext cx="36513" cy="33338"/>
              </a:xfrm>
              <a:custGeom>
                <a:avLst/>
                <a:gdLst>
                  <a:gd name="T0" fmla="*/ 7 w 14"/>
                  <a:gd name="T1" fmla="*/ 0 h 13"/>
                  <a:gd name="T2" fmla="*/ 0 w 14"/>
                  <a:gd name="T3" fmla="*/ 6 h 13"/>
                  <a:gd name="T4" fmla="*/ 7 w 14"/>
                  <a:gd name="T5" fmla="*/ 13 h 13"/>
                  <a:gd name="T6" fmla="*/ 14 w 14"/>
                  <a:gd name="T7" fmla="*/ 7 h 13"/>
                  <a:gd name="T8" fmla="*/ 7 w 14"/>
                  <a:gd name="T9" fmla="*/ 0 h 13"/>
                </a:gdLst>
                <a:ahLst/>
                <a:cxnLst>
                  <a:cxn ang="0">
                    <a:pos x="T0" y="T1"/>
                  </a:cxn>
                  <a:cxn ang="0">
                    <a:pos x="T2" y="T3"/>
                  </a:cxn>
                  <a:cxn ang="0">
                    <a:pos x="T4" y="T5"/>
                  </a:cxn>
                  <a:cxn ang="0">
                    <a:pos x="T6" y="T7"/>
                  </a:cxn>
                  <a:cxn ang="0">
                    <a:pos x="T8" y="T9"/>
                  </a:cxn>
                </a:cxnLst>
                <a:rect l="0" t="0" r="r" b="b"/>
                <a:pathLst>
                  <a:path w="14" h="13">
                    <a:moveTo>
                      <a:pt x="7" y="0"/>
                    </a:moveTo>
                    <a:cubicBezTo>
                      <a:pt x="4" y="0"/>
                      <a:pt x="0" y="2"/>
                      <a:pt x="0" y="6"/>
                    </a:cubicBezTo>
                    <a:cubicBezTo>
                      <a:pt x="0" y="10"/>
                      <a:pt x="3" y="13"/>
                      <a:pt x="7" y="13"/>
                    </a:cubicBezTo>
                    <a:cubicBezTo>
                      <a:pt x="10" y="13"/>
                      <a:pt x="14" y="10"/>
                      <a:pt x="14" y="7"/>
                    </a:cubicBezTo>
                    <a:cubicBezTo>
                      <a:pt x="14" y="3"/>
                      <a:pt x="11"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6" name="Freeform 89"/>
              <p:cNvSpPr>
                <a:spLocks/>
              </p:cNvSpPr>
              <p:nvPr/>
            </p:nvSpPr>
            <p:spPr bwMode="auto">
              <a:xfrm>
                <a:off x="8916988" y="4775201"/>
                <a:ext cx="41275" cy="39688"/>
              </a:xfrm>
              <a:custGeom>
                <a:avLst/>
                <a:gdLst>
                  <a:gd name="T0" fmla="*/ 15 w 16"/>
                  <a:gd name="T1" fmla="*/ 5 h 15"/>
                  <a:gd name="T2" fmla="*/ 11 w 16"/>
                  <a:gd name="T3" fmla="*/ 1 h 15"/>
                  <a:gd name="T4" fmla="*/ 11 w 16"/>
                  <a:gd name="T5" fmla="*/ 1 h 15"/>
                  <a:gd name="T6" fmla="*/ 2 w 16"/>
                  <a:gd name="T7" fmla="*/ 10 h 15"/>
                  <a:gd name="T8" fmla="*/ 7 w 16"/>
                  <a:gd name="T9" fmla="*/ 15 h 15"/>
                  <a:gd name="T10" fmla="*/ 14 w 16"/>
                  <a:gd name="T11" fmla="*/ 12 h 15"/>
                  <a:gd name="T12" fmla="*/ 15 w 16"/>
                  <a:gd name="T13" fmla="*/ 11 h 15"/>
                  <a:gd name="T14" fmla="*/ 15 w 16"/>
                  <a:gd name="T15" fmla="*/ 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5">
                    <a:moveTo>
                      <a:pt x="15" y="5"/>
                    </a:moveTo>
                    <a:cubicBezTo>
                      <a:pt x="14" y="3"/>
                      <a:pt x="13" y="2"/>
                      <a:pt x="11" y="1"/>
                    </a:cubicBezTo>
                    <a:cubicBezTo>
                      <a:pt x="11" y="1"/>
                      <a:pt x="11" y="1"/>
                      <a:pt x="11" y="1"/>
                    </a:cubicBezTo>
                    <a:cubicBezTo>
                      <a:pt x="5" y="0"/>
                      <a:pt x="0" y="5"/>
                      <a:pt x="2" y="10"/>
                    </a:cubicBezTo>
                    <a:cubicBezTo>
                      <a:pt x="3" y="13"/>
                      <a:pt x="5" y="14"/>
                      <a:pt x="7" y="15"/>
                    </a:cubicBezTo>
                    <a:cubicBezTo>
                      <a:pt x="10" y="15"/>
                      <a:pt x="13" y="14"/>
                      <a:pt x="14" y="12"/>
                    </a:cubicBezTo>
                    <a:cubicBezTo>
                      <a:pt x="15" y="11"/>
                      <a:pt x="15" y="11"/>
                      <a:pt x="15" y="11"/>
                    </a:cubicBezTo>
                    <a:cubicBezTo>
                      <a:pt x="16" y="10"/>
                      <a:pt x="16" y="7"/>
                      <a:pt x="15" y="5"/>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7" name="Freeform 90"/>
              <p:cNvSpPr>
                <a:spLocks noEditPoints="1"/>
              </p:cNvSpPr>
              <p:nvPr/>
            </p:nvSpPr>
            <p:spPr bwMode="auto">
              <a:xfrm>
                <a:off x="8956675" y="4733926"/>
                <a:ext cx="198438" cy="215900"/>
              </a:xfrm>
              <a:custGeom>
                <a:avLst/>
                <a:gdLst>
                  <a:gd name="T0" fmla="*/ 63 w 76"/>
                  <a:gd name="T1" fmla="*/ 45 h 83"/>
                  <a:gd name="T2" fmla="*/ 59 w 76"/>
                  <a:gd name="T3" fmla="*/ 39 h 83"/>
                  <a:gd name="T4" fmla="*/ 71 w 76"/>
                  <a:gd name="T5" fmla="*/ 38 h 83"/>
                  <a:gd name="T6" fmla="*/ 71 w 76"/>
                  <a:gd name="T7" fmla="*/ 30 h 83"/>
                  <a:gd name="T8" fmla="*/ 58 w 76"/>
                  <a:gd name="T9" fmla="*/ 28 h 83"/>
                  <a:gd name="T10" fmla="*/ 49 w 76"/>
                  <a:gd name="T11" fmla="*/ 22 h 83"/>
                  <a:gd name="T12" fmla="*/ 56 w 76"/>
                  <a:gd name="T13" fmla="*/ 13 h 83"/>
                  <a:gd name="T14" fmla="*/ 40 w 76"/>
                  <a:gd name="T15" fmla="*/ 6 h 83"/>
                  <a:gd name="T16" fmla="*/ 34 w 76"/>
                  <a:gd name="T17" fmla="*/ 2 h 83"/>
                  <a:gd name="T18" fmla="*/ 24 w 76"/>
                  <a:gd name="T19" fmla="*/ 8 h 83"/>
                  <a:gd name="T20" fmla="*/ 7 w 76"/>
                  <a:gd name="T21" fmla="*/ 22 h 83"/>
                  <a:gd name="T22" fmla="*/ 8 w 76"/>
                  <a:gd name="T23" fmla="*/ 38 h 83"/>
                  <a:gd name="T24" fmla="*/ 16 w 76"/>
                  <a:gd name="T25" fmla="*/ 27 h 83"/>
                  <a:gd name="T26" fmla="*/ 22 w 76"/>
                  <a:gd name="T27" fmla="*/ 31 h 83"/>
                  <a:gd name="T28" fmla="*/ 16 w 76"/>
                  <a:gd name="T29" fmla="*/ 36 h 83"/>
                  <a:gd name="T30" fmla="*/ 14 w 76"/>
                  <a:gd name="T31" fmla="*/ 42 h 83"/>
                  <a:gd name="T32" fmla="*/ 4 w 76"/>
                  <a:gd name="T33" fmla="*/ 49 h 83"/>
                  <a:gd name="T34" fmla="*/ 6 w 76"/>
                  <a:gd name="T35" fmla="*/ 61 h 83"/>
                  <a:gd name="T36" fmla="*/ 9 w 76"/>
                  <a:gd name="T37" fmla="*/ 77 h 83"/>
                  <a:gd name="T38" fmla="*/ 17 w 76"/>
                  <a:gd name="T39" fmla="*/ 64 h 83"/>
                  <a:gd name="T40" fmla="*/ 21 w 76"/>
                  <a:gd name="T41" fmla="*/ 70 h 83"/>
                  <a:gd name="T42" fmla="*/ 25 w 76"/>
                  <a:gd name="T43" fmla="*/ 83 h 83"/>
                  <a:gd name="T44" fmla="*/ 35 w 76"/>
                  <a:gd name="T45" fmla="*/ 83 h 83"/>
                  <a:gd name="T46" fmla="*/ 39 w 76"/>
                  <a:gd name="T47" fmla="*/ 77 h 83"/>
                  <a:gd name="T48" fmla="*/ 51 w 76"/>
                  <a:gd name="T49" fmla="*/ 75 h 83"/>
                  <a:gd name="T50" fmla="*/ 53 w 76"/>
                  <a:gd name="T51" fmla="*/ 65 h 83"/>
                  <a:gd name="T52" fmla="*/ 67 w 76"/>
                  <a:gd name="T53" fmla="*/ 52 h 83"/>
                  <a:gd name="T54" fmla="*/ 69 w 76"/>
                  <a:gd name="T55" fmla="*/ 41 h 83"/>
                  <a:gd name="T56" fmla="*/ 41 w 76"/>
                  <a:gd name="T57" fmla="*/ 24 h 83"/>
                  <a:gd name="T58" fmla="*/ 41 w 76"/>
                  <a:gd name="T59" fmla="*/ 21 h 83"/>
                  <a:gd name="T60" fmla="*/ 35 w 76"/>
                  <a:gd name="T61" fmla="*/ 73 h 83"/>
                  <a:gd name="T62" fmla="*/ 30 w 76"/>
                  <a:gd name="T63" fmla="*/ 75 h 83"/>
                  <a:gd name="T64" fmla="*/ 35 w 76"/>
                  <a:gd name="T65" fmla="*/ 71 h 83"/>
                  <a:gd name="T66" fmla="*/ 35 w 76"/>
                  <a:gd name="T67" fmla="*/ 73 h 83"/>
                  <a:gd name="T68" fmla="*/ 41 w 76"/>
                  <a:gd name="T69" fmla="*/ 47 h 83"/>
                  <a:gd name="T70" fmla="*/ 32 w 76"/>
                  <a:gd name="T71" fmla="*/ 49 h 83"/>
                  <a:gd name="T72" fmla="*/ 32 w 76"/>
                  <a:gd name="T73" fmla="*/ 34 h 83"/>
                  <a:gd name="T74" fmla="*/ 36 w 76"/>
                  <a:gd name="T75" fmla="*/ 34 h 83"/>
                  <a:gd name="T76" fmla="*/ 47 w 76"/>
                  <a:gd name="T77" fmla="*/ 4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 h="83">
                    <a:moveTo>
                      <a:pt x="69" y="41"/>
                    </a:moveTo>
                    <a:cubicBezTo>
                      <a:pt x="66" y="41"/>
                      <a:pt x="64" y="43"/>
                      <a:pt x="63" y="45"/>
                    </a:cubicBezTo>
                    <a:cubicBezTo>
                      <a:pt x="62" y="43"/>
                      <a:pt x="59" y="42"/>
                      <a:pt x="57" y="42"/>
                    </a:cubicBezTo>
                    <a:cubicBezTo>
                      <a:pt x="57" y="41"/>
                      <a:pt x="58" y="40"/>
                      <a:pt x="59" y="39"/>
                    </a:cubicBezTo>
                    <a:cubicBezTo>
                      <a:pt x="60" y="41"/>
                      <a:pt x="62" y="42"/>
                      <a:pt x="64" y="42"/>
                    </a:cubicBezTo>
                    <a:cubicBezTo>
                      <a:pt x="67" y="42"/>
                      <a:pt x="69" y="40"/>
                      <a:pt x="71" y="38"/>
                    </a:cubicBezTo>
                    <a:cubicBezTo>
                      <a:pt x="72" y="36"/>
                      <a:pt x="73" y="32"/>
                      <a:pt x="71" y="30"/>
                    </a:cubicBezTo>
                    <a:cubicBezTo>
                      <a:pt x="71" y="30"/>
                      <a:pt x="71" y="30"/>
                      <a:pt x="71" y="30"/>
                    </a:cubicBezTo>
                    <a:cubicBezTo>
                      <a:pt x="69" y="27"/>
                      <a:pt x="67" y="26"/>
                      <a:pt x="64" y="25"/>
                    </a:cubicBezTo>
                    <a:cubicBezTo>
                      <a:pt x="62" y="25"/>
                      <a:pt x="60" y="26"/>
                      <a:pt x="58" y="28"/>
                    </a:cubicBezTo>
                    <a:cubicBezTo>
                      <a:pt x="58" y="28"/>
                      <a:pt x="57" y="27"/>
                      <a:pt x="57" y="26"/>
                    </a:cubicBezTo>
                    <a:cubicBezTo>
                      <a:pt x="54" y="24"/>
                      <a:pt x="52" y="23"/>
                      <a:pt x="49" y="22"/>
                    </a:cubicBezTo>
                    <a:cubicBezTo>
                      <a:pt x="50" y="22"/>
                      <a:pt x="52" y="21"/>
                      <a:pt x="53" y="20"/>
                    </a:cubicBezTo>
                    <a:cubicBezTo>
                      <a:pt x="55" y="19"/>
                      <a:pt x="56" y="16"/>
                      <a:pt x="56" y="13"/>
                    </a:cubicBezTo>
                    <a:cubicBezTo>
                      <a:pt x="56" y="8"/>
                      <a:pt x="52" y="3"/>
                      <a:pt x="47" y="3"/>
                    </a:cubicBezTo>
                    <a:cubicBezTo>
                      <a:pt x="44" y="3"/>
                      <a:pt x="42" y="4"/>
                      <a:pt x="40" y="6"/>
                    </a:cubicBezTo>
                    <a:cubicBezTo>
                      <a:pt x="40" y="6"/>
                      <a:pt x="39" y="6"/>
                      <a:pt x="39" y="7"/>
                    </a:cubicBezTo>
                    <a:cubicBezTo>
                      <a:pt x="38" y="4"/>
                      <a:pt x="37" y="2"/>
                      <a:pt x="34" y="2"/>
                    </a:cubicBezTo>
                    <a:cubicBezTo>
                      <a:pt x="34" y="2"/>
                      <a:pt x="34" y="2"/>
                      <a:pt x="34" y="2"/>
                    </a:cubicBezTo>
                    <a:cubicBezTo>
                      <a:pt x="29" y="0"/>
                      <a:pt x="24" y="4"/>
                      <a:pt x="24" y="8"/>
                    </a:cubicBezTo>
                    <a:cubicBezTo>
                      <a:pt x="23" y="7"/>
                      <a:pt x="20" y="5"/>
                      <a:pt x="17" y="5"/>
                    </a:cubicBezTo>
                    <a:cubicBezTo>
                      <a:pt x="7" y="5"/>
                      <a:pt x="4" y="15"/>
                      <a:pt x="7" y="22"/>
                    </a:cubicBezTo>
                    <a:cubicBezTo>
                      <a:pt x="3" y="22"/>
                      <a:pt x="0" y="26"/>
                      <a:pt x="0" y="30"/>
                    </a:cubicBezTo>
                    <a:cubicBezTo>
                      <a:pt x="0" y="34"/>
                      <a:pt x="3" y="38"/>
                      <a:pt x="8" y="38"/>
                    </a:cubicBezTo>
                    <a:cubicBezTo>
                      <a:pt x="13" y="38"/>
                      <a:pt x="17" y="35"/>
                      <a:pt x="17" y="30"/>
                    </a:cubicBezTo>
                    <a:cubicBezTo>
                      <a:pt x="17" y="29"/>
                      <a:pt x="17" y="28"/>
                      <a:pt x="16" y="27"/>
                    </a:cubicBezTo>
                    <a:cubicBezTo>
                      <a:pt x="17" y="27"/>
                      <a:pt x="18" y="26"/>
                      <a:pt x="19" y="26"/>
                    </a:cubicBezTo>
                    <a:cubicBezTo>
                      <a:pt x="20" y="28"/>
                      <a:pt x="20" y="30"/>
                      <a:pt x="22" y="31"/>
                    </a:cubicBezTo>
                    <a:cubicBezTo>
                      <a:pt x="22" y="31"/>
                      <a:pt x="22" y="31"/>
                      <a:pt x="22" y="31"/>
                    </a:cubicBezTo>
                    <a:cubicBezTo>
                      <a:pt x="20" y="32"/>
                      <a:pt x="17" y="34"/>
                      <a:pt x="16" y="36"/>
                    </a:cubicBezTo>
                    <a:cubicBezTo>
                      <a:pt x="16" y="36"/>
                      <a:pt x="16" y="36"/>
                      <a:pt x="16" y="36"/>
                    </a:cubicBezTo>
                    <a:cubicBezTo>
                      <a:pt x="15" y="38"/>
                      <a:pt x="14" y="40"/>
                      <a:pt x="14" y="42"/>
                    </a:cubicBezTo>
                    <a:cubicBezTo>
                      <a:pt x="11" y="42"/>
                      <a:pt x="9" y="43"/>
                      <a:pt x="6" y="45"/>
                    </a:cubicBezTo>
                    <a:cubicBezTo>
                      <a:pt x="5" y="46"/>
                      <a:pt x="4" y="47"/>
                      <a:pt x="4" y="49"/>
                    </a:cubicBezTo>
                    <a:cubicBezTo>
                      <a:pt x="2" y="52"/>
                      <a:pt x="2" y="56"/>
                      <a:pt x="4" y="58"/>
                    </a:cubicBezTo>
                    <a:cubicBezTo>
                      <a:pt x="5" y="59"/>
                      <a:pt x="5" y="60"/>
                      <a:pt x="6" y="61"/>
                    </a:cubicBezTo>
                    <a:cubicBezTo>
                      <a:pt x="6" y="62"/>
                      <a:pt x="7" y="62"/>
                      <a:pt x="8" y="63"/>
                    </a:cubicBezTo>
                    <a:cubicBezTo>
                      <a:pt x="0" y="64"/>
                      <a:pt x="0" y="77"/>
                      <a:pt x="9" y="77"/>
                    </a:cubicBezTo>
                    <a:cubicBezTo>
                      <a:pt x="16" y="77"/>
                      <a:pt x="18" y="69"/>
                      <a:pt x="15" y="65"/>
                    </a:cubicBezTo>
                    <a:cubicBezTo>
                      <a:pt x="15" y="65"/>
                      <a:pt x="16" y="65"/>
                      <a:pt x="17" y="64"/>
                    </a:cubicBezTo>
                    <a:cubicBezTo>
                      <a:pt x="17" y="66"/>
                      <a:pt x="18" y="68"/>
                      <a:pt x="19" y="69"/>
                    </a:cubicBezTo>
                    <a:cubicBezTo>
                      <a:pt x="20" y="69"/>
                      <a:pt x="20" y="70"/>
                      <a:pt x="21" y="70"/>
                    </a:cubicBezTo>
                    <a:cubicBezTo>
                      <a:pt x="18" y="72"/>
                      <a:pt x="17" y="75"/>
                      <a:pt x="18" y="78"/>
                    </a:cubicBezTo>
                    <a:cubicBezTo>
                      <a:pt x="18" y="81"/>
                      <a:pt x="22" y="83"/>
                      <a:pt x="25" y="83"/>
                    </a:cubicBezTo>
                    <a:cubicBezTo>
                      <a:pt x="27" y="82"/>
                      <a:pt x="29" y="81"/>
                      <a:pt x="30" y="79"/>
                    </a:cubicBezTo>
                    <a:cubicBezTo>
                      <a:pt x="30" y="81"/>
                      <a:pt x="32" y="83"/>
                      <a:pt x="35" y="83"/>
                    </a:cubicBezTo>
                    <a:cubicBezTo>
                      <a:pt x="38" y="83"/>
                      <a:pt x="40" y="80"/>
                      <a:pt x="39" y="77"/>
                    </a:cubicBezTo>
                    <a:cubicBezTo>
                      <a:pt x="39" y="77"/>
                      <a:pt x="39" y="77"/>
                      <a:pt x="39" y="77"/>
                    </a:cubicBezTo>
                    <a:cubicBezTo>
                      <a:pt x="41" y="78"/>
                      <a:pt x="42" y="78"/>
                      <a:pt x="44" y="78"/>
                    </a:cubicBezTo>
                    <a:cubicBezTo>
                      <a:pt x="46" y="78"/>
                      <a:pt x="49" y="77"/>
                      <a:pt x="51" y="75"/>
                    </a:cubicBezTo>
                    <a:cubicBezTo>
                      <a:pt x="53" y="74"/>
                      <a:pt x="54" y="71"/>
                      <a:pt x="54" y="68"/>
                    </a:cubicBezTo>
                    <a:cubicBezTo>
                      <a:pt x="54" y="67"/>
                      <a:pt x="54" y="66"/>
                      <a:pt x="53" y="65"/>
                    </a:cubicBezTo>
                    <a:cubicBezTo>
                      <a:pt x="54" y="66"/>
                      <a:pt x="55" y="66"/>
                      <a:pt x="55" y="66"/>
                    </a:cubicBezTo>
                    <a:cubicBezTo>
                      <a:pt x="64" y="66"/>
                      <a:pt x="67" y="59"/>
                      <a:pt x="67" y="52"/>
                    </a:cubicBezTo>
                    <a:cubicBezTo>
                      <a:pt x="67" y="52"/>
                      <a:pt x="68" y="53"/>
                      <a:pt x="69" y="53"/>
                    </a:cubicBezTo>
                    <a:cubicBezTo>
                      <a:pt x="76" y="53"/>
                      <a:pt x="76" y="41"/>
                      <a:pt x="69" y="41"/>
                    </a:cubicBezTo>
                    <a:close/>
                    <a:moveTo>
                      <a:pt x="45" y="23"/>
                    </a:moveTo>
                    <a:cubicBezTo>
                      <a:pt x="44" y="23"/>
                      <a:pt x="42" y="23"/>
                      <a:pt x="41" y="24"/>
                    </a:cubicBezTo>
                    <a:cubicBezTo>
                      <a:pt x="41" y="24"/>
                      <a:pt x="41" y="24"/>
                      <a:pt x="41" y="23"/>
                    </a:cubicBezTo>
                    <a:cubicBezTo>
                      <a:pt x="41" y="23"/>
                      <a:pt x="41" y="22"/>
                      <a:pt x="41" y="21"/>
                    </a:cubicBezTo>
                    <a:cubicBezTo>
                      <a:pt x="42" y="22"/>
                      <a:pt x="44" y="22"/>
                      <a:pt x="45" y="23"/>
                    </a:cubicBezTo>
                    <a:close/>
                    <a:moveTo>
                      <a:pt x="35" y="73"/>
                    </a:moveTo>
                    <a:cubicBezTo>
                      <a:pt x="33" y="73"/>
                      <a:pt x="31" y="74"/>
                      <a:pt x="30" y="76"/>
                    </a:cubicBezTo>
                    <a:cubicBezTo>
                      <a:pt x="30" y="75"/>
                      <a:pt x="30" y="75"/>
                      <a:pt x="30" y="75"/>
                    </a:cubicBezTo>
                    <a:cubicBezTo>
                      <a:pt x="30" y="74"/>
                      <a:pt x="30" y="73"/>
                      <a:pt x="29" y="72"/>
                    </a:cubicBezTo>
                    <a:cubicBezTo>
                      <a:pt x="31" y="72"/>
                      <a:pt x="33" y="72"/>
                      <a:pt x="35" y="71"/>
                    </a:cubicBezTo>
                    <a:cubicBezTo>
                      <a:pt x="35" y="72"/>
                      <a:pt x="35" y="73"/>
                      <a:pt x="36" y="73"/>
                    </a:cubicBezTo>
                    <a:cubicBezTo>
                      <a:pt x="36" y="73"/>
                      <a:pt x="36" y="73"/>
                      <a:pt x="35" y="73"/>
                    </a:cubicBezTo>
                    <a:close/>
                    <a:moveTo>
                      <a:pt x="46" y="49"/>
                    </a:moveTo>
                    <a:cubicBezTo>
                      <a:pt x="44" y="48"/>
                      <a:pt x="43" y="47"/>
                      <a:pt x="41" y="47"/>
                    </a:cubicBezTo>
                    <a:cubicBezTo>
                      <a:pt x="38" y="47"/>
                      <a:pt x="36" y="48"/>
                      <a:pt x="35" y="51"/>
                    </a:cubicBezTo>
                    <a:cubicBezTo>
                      <a:pt x="34" y="50"/>
                      <a:pt x="33" y="49"/>
                      <a:pt x="32" y="49"/>
                    </a:cubicBezTo>
                    <a:cubicBezTo>
                      <a:pt x="34" y="47"/>
                      <a:pt x="35" y="45"/>
                      <a:pt x="35" y="42"/>
                    </a:cubicBezTo>
                    <a:cubicBezTo>
                      <a:pt x="35" y="39"/>
                      <a:pt x="34" y="36"/>
                      <a:pt x="32" y="34"/>
                    </a:cubicBezTo>
                    <a:cubicBezTo>
                      <a:pt x="33" y="34"/>
                      <a:pt x="35" y="33"/>
                      <a:pt x="36" y="33"/>
                    </a:cubicBezTo>
                    <a:cubicBezTo>
                      <a:pt x="36" y="33"/>
                      <a:pt x="36" y="34"/>
                      <a:pt x="36" y="34"/>
                    </a:cubicBezTo>
                    <a:cubicBezTo>
                      <a:pt x="36" y="37"/>
                      <a:pt x="37" y="40"/>
                      <a:pt x="39" y="42"/>
                    </a:cubicBezTo>
                    <a:cubicBezTo>
                      <a:pt x="41" y="45"/>
                      <a:pt x="44" y="46"/>
                      <a:pt x="47" y="46"/>
                    </a:cubicBezTo>
                    <a:cubicBezTo>
                      <a:pt x="46" y="47"/>
                      <a:pt x="46" y="48"/>
                      <a:pt x="46" y="49"/>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8" name="Freeform 91"/>
              <p:cNvSpPr>
                <a:spLocks/>
              </p:cNvSpPr>
              <p:nvPr/>
            </p:nvSpPr>
            <p:spPr bwMode="auto">
              <a:xfrm>
                <a:off x="9102725" y="4772026"/>
                <a:ext cx="25400" cy="26988"/>
              </a:xfrm>
              <a:custGeom>
                <a:avLst/>
                <a:gdLst>
                  <a:gd name="T0" fmla="*/ 5 w 10"/>
                  <a:gd name="T1" fmla="*/ 0 h 10"/>
                  <a:gd name="T2" fmla="*/ 0 w 10"/>
                  <a:gd name="T3" fmla="*/ 5 h 10"/>
                  <a:gd name="T4" fmla="*/ 5 w 10"/>
                  <a:gd name="T5" fmla="*/ 10 h 10"/>
                  <a:gd name="T6" fmla="*/ 10 w 10"/>
                  <a:gd name="T7" fmla="*/ 5 h 10"/>
                  <a:gd name="T8" fmla="*/ 5 w 10"/>
                  <a:gd name="T9" fmla="*/ 0 h 10"/>
                </a:gdLst>
                <a:ahLst/>
                <a:cxnLst>
                  <a:cxn ang="0">
                    <a:pos x="T0" y="T1"/>
                  </a:cxn>
                  <a:cxn ang="0">
                    <a:pos x="T2" y="T3"/>
                  </a:cxn>
                  <a:cxn ang="0">
                    <a:pos x="T4" y="T5"/>
                  </a:cxn>
                  <a:cxn ang="0">
                    <a:pos x="T6" y="T7"/>
                  </a:cxn>
                  <a:cxn ang="0">
                    <a:pos x="T8" y="T9"/>
                  </a:cxn>
                </a:cxnLst>
                <a:rect l="0" t="0" r="r" b="b"/>
                <a:pathLst>
                  <a:path w="10" h="10">
                    <a:moveTo>
                      <a:pt x="5" y="0"/>
                    </a:moveTo>
                    <a:cubicBezTo>
                      <a:pt x="2" y="0"/>
                      <a:pt x="0" y="2"/>
                      <a:pt x="0" y="5"/>
                    </a:cubicBezTo>
                    <a:cubicBezTo>
                      <a:pt x="0" y="7"/>
                      <a:pt x="2" y="10"/>
                      <a:pt x="5" y="10"/>
                    </a:cubicBezTo>
                    <a:cubicBezTo>
                      <a:pt x="7" y="10"/>
                      <a:pt x="10" y="8"/>
                      <a:pt x="10" y="5"/>
                    </a:cubicBezTo>
                    <a:cubicBezTo>
                      <a:pt x="10" y="2"/>
                      <a:pt x="8" y="0"/>
                      <a:pt x="5"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9" name="Freeform 92"/>
              <p:cNvSpPr>
                <a:spLocks/>
              </p:cNvSpPr>
              <p:nvPr/>
            </p:nvSpPr>
            <p:spPr bwMode="auto">
              <a:xfrm>
                <a:off x="9097963" y="4905376"/>
                <a:ext cx="36513" cy="28575"/>
              </a:xfrm>
              <a:custGeom>
                <a:avLst/>
                <a:gdLst>
                  <a:gd name="T0" fmla="*/ 7 w 14"/>
                  <a:gd name="T1" fmla="*/ 0 h 11"/>
                  <a:gd name="T2" fmla="*/ 7 w 14"/>
                  <a:gd name="T3" fmla="*/ 11 h 11"/>
                  <a:gd name="T4" fmla="*/ 7 w 14"/>
                  <a:gd name="T5" fmla="*/ 0 h 11"/>
                </a:gdLst>
                <a:ahLst/>
                <a:cxnLst>
                  <a:cxn ang="0">
                    <a:pos x="T0" y="T1"/>
                  </a:cxn>
                  <a:cxn ang="0">
                    <a:pos x="T2" y="T3"/>
                  </a:cxn>
                  <a:cxn ang="0">
                    <a:pos x="T4" y="T5"/>
                  </a:cxn>
                </a:cxnLst>
                <a:rect l="0" t="0" r="r" b="b"/>
                <a:pathLst>
                  <a:path w="14" h="11">
                    <a:moveTo>
                      <a:pt x="7" y="0"/>
                    </a:moveTo>
                    <a:cubicBezTo>
                      <a:pt x="0" y="0"/>
                      <a:pt x="0" y="11"/>
                      <a:pt x="7" y="11"/>
                    </a:cubicBezTo>
                    <a:cubicBezTo>
                      <a:pt x="14" y="11"/>
                      <a:pt x="14"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3" name="Group 32"/>
            <p:cNvGrpSpPr/>
            <p:nvPr/>
          </p:nvGrpSpPr>
          <p:grpSpPr>
            <a:xfrm>
              <a:off x="8686800" y="4557713"/>
              <a:ext cx="682626" cy="577851"/>
              <a:chOff x="8686800" y="4557713"/>
              <a:chExt cx="682626" cy="577851"/>
            </a:xfrm>
          </p:grpSpPr>
          <p:sp>
            <p:nvSpPr>
              <p:cNvPr id="34" name="Freeform 93"/>
              <p:cNvSpPr>
                <a:spLocks/>
              </p:cNvSpPr>
              <p:nvPr/>
            </p:nvSpPr>
            <p:spPr bwMode="auto">
              <a:xfrm>
                <a:off x="8843963" y="4919663"/>
                <a:ext cx="104775" cy="146050"/>
              </a:xfrm>
              <a:custGeom>
                <a:avLst/>
                <a:gdLst>
                  <a:gd name="T0" fmla="*/ 39 w 40"/>
                  <a:gd name="T1" fmla="*/ 1 h 56"/>
                  <a:gd name="T2" fmla="*/ 21 w 40"/>
                  <a:gd name="T3" fmla="*/ 27 h 56"/>
                  <a:gd name="T4" fmla="*/ 0 w 40"/>
                  <a:gd name="T5" fmla="*/ 55 h 56"/>
                  <a:gd name="T6" fmla="*/ 1 w 40"/>
                  <a:gd name="T7" fmla="*/ 56 h 56"/>
                  <a:gd name="T8" fmla="*/ 21 w 40"/>
                  <a:gd name="T9" fmla="*/ 29 h 56"/>
                  <a:gd name="T10" fmla="*/ 39 w 40"/>
                  <a:gd name="T11" fmla="*/ 1 h 56"/>
                  <a:gd name="T12" fmla="*/ 39 w 40"/>
                  <a:gd name="T13" fmla="*/ 1 h 56"/>
                </a:gdLst>
                <a:ahLst/>
                <a:cxnLst>
                  <a:cxn ang="0">
                    <a:pos x="T0" y="T1"/>
                  </a:cxn>
                  <a:cxn ang="0">
                    <a:pos x="T2" y="T3"/>
                  </a:cxn>
                  <a:cxn ang="0">
                    <a:pos x="T4" y="T5"/>
                  </a:cxn>
                  <a:cxn ang="0">
                    <a:pos x="T6" y="T7"/>
                  </a:cxn>
                  <a:cxn ang="0">
                    <a:pos x="T8" y="T9"/>
                  </a:cxn>
                  <a:cxn ang="0">
                    <a:pos x="T10" y="T11"/>
                  </a:cxn>
                  <a:cxn ang="0">
                    <a:pos x="T12" y="T13"/>
                  </a:cxn>
                </a:cxnLst>
                <a:rect l="0" t="0" r="r" b="b"/>
                <a:pathLst>
                  <a:path w="40" h="56">
                    <a:moveTo>
                      <a:pt x="39" y="1"/>
                    </a:moveTo>
                    <a:cubicBezTo>
                      <a:pt x="32" y="9"/>
                      <a:pt x="27" y="19"/>
                      <a:pt x="21" y="27"/>
                    </a:cubicBezTo>
                    <a:cubicBezTo>
                      <a:pt x="14" y="37"/>
                      <a:pt x="6" y="45"/>
                      <a:pt x="0" y="55"/>
                    </a:cubicBezTo>
                    <a:cubicBezTo>
                      <a:pt x="0" y="56"/>
                      <a:pt x="1" y="56"/>
                      <a:pt x="1" y="56"/>
                    </a:cubicBezTo>
                    <a:cubicBezTo>
                      <a:pt x="9" y="48"/>
                      <a:pt x="15" y="38"/>
                      <a:pt x="21" y="29"/>
                    </a:cubicBezTo>
                    <a:cubicBezTo>
                      <a:pt x="28" y="21"/>
                      <a:pt x="35" y="11"/>
                      <a:pt x="39" y="1"/>
                    </a:cubicBezTo>
                    <a:cubicBezTo>
                      <a:pt x="40" y="1"/>
                      <a:pt x="39" y="0"/>
                      <a:pt x="39"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5" name="Freeform 94"/>
              <p:cNvSpPr>
                <a:spLocks/>
              </p:cNvSpPr>
              <p:nvPr/>
            </p:nvSpPr>
            <p:spPr bwMode="auto">
              <a:xfrm>
                <a:off x="8899525" y="4937126"/>
                <a:ext cx="61913" cy="138113"/>
              </a:xfrm>
              <a:custGeom>
                <a:avLst/>
                <a:gdLst>
                  <a:gd name="T0" fmla="*/ 23 w 24"/>
                  <a:gd name="T1" fmla="*/ 0 h 53"/>
                  <a:gd name="T2" fmla="*/ 22 w 24"/>
                  <a:gd name="T3" fmla="*/ 0 h 53"/>
                  <a:gd name="T4" fmla="*/ 22 w 24"/>
                  <a:gd name="T5" fmla="*/ 0 h 53"/>
                  <a:gd name="T6" fmla="*/ 11 w 24"/>
                  <a:gd name="T7" fmla="*/ 25 h 53"/>
                  <a:gd name="T8" fmla="*/ 0 w 24"/>
                  <a:gd name="T9" fmla="*/ 52 h 53"/>
                  <a:gd name="T10" fmla="*/ 1 w 24"/>
                  <a:gd name="T11" fmla="*/ 53 h 53"/>
                  <a:gd name="T12" fmla="*/ 11 w 24"/>
                  <a:gd name="T13" fmla="*/ 28 h 53"/>
                  <a:gd name="T14" fmla="*/ 22 w 24"/>
                  <a:gd name="T15" fmla="*/ 2 h 53"/>
                  <a:gd name="T16" fmla="*/ 20 w 24"/>
                  <a:gd name="T17" fmla="*/ 26 h 53"/>
                  <a:gd name="T18" fmla="*/ 15 w 24"/>
                  <a:gd name="T19" fmla="*/ 51 h 53"/>
                  <a:gd name="T20" fmla="*/ 16 w 24"/>
                  <a:gd name="T21" fmla="*/ 51 h 53"/>
                  <a:gd name="T22" fmla="*/ 22 w 24"/>
                  <a:gd name="T23" fmla="*/ 26 h 53"/>
                  <a:gd name="T24" fmla="*/ 23 w 24"/>
                  <a:gd name="T25"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53">
                    <a:moveTo>
                      <a:pt x="23" y="0"/>
                    </a:moveTo>
                    <a:cubicBezTo>
                      <a:pt x="23" y="0"/>
                      <a:pt x="22" y="0"/>
                      <a:pt x="22" y="0"/>
                    </a:cubicBezTo>
                    <a:cubicBezTo>
                      <a:pt x="22" y="0"/>
                      <a:pt x="22" y="0"/>
                      <a:pt x="22" y="0"/>
                    </a:cubicBezTo>
                    <a:cubicBezTo>
                      <a:pt x="18" y="8"/>
                      <a:pt x="14" y="16"/>
                      <a:pt x="11" y="25"/>
                    </a:cubicBezTo>
                    <a:cubicBezTo>
                      <a:pt x="7" y="34"/>
                      <a:pt x="2" y="43"/>
                      <a:pt x="0" y="52"/>
                    </a:cubicBezTo>
                    <a:cubicBezTo>
                      <a:pt x="0" y="53"/>
                      <a:pt x="1" y="53"/>
                      <a:pt x="1" y="53"/>
                    </a:cubicBezTo>
                    <a:cubicBezTo>
                      <a:pt x="5" y="45"/>
                      <a:pt x="8" y="36"/>
                      <a:pt x="11" y="28"/>
                    </a:cubicBezTo>
                    <a:cubicBezTo>
                      <a:pt x="15" y="19"/>
                      <a:pt x="19" y="10"/>
                      <a:pt x="22" y="2"/>
                    </a:cubicBezTo>
                    <a:cubicBezTo>
                      <a:pt x="21" y="10"/>
                      <a:pt x="21" y="18"/>
                      <a:pt x="20" y="26"/>
                    </a:cubicBezTo>
                    <a:cubicBezTo>
                      <a:pt x="18" y="34"/>
                      <a:pt x="16" y="43"/>
                      <a:pt x="15" y="51"/>
                    </a:cubicBezTo>
                    <a:cubicBezTo>
                      <a:pt x="15" y="52"/>
                      <a:pt x="16" y="52"/>
                      <a:pt x="16" y="51"/>
                    </a:cubicBezTo>
                    <a:cubicBezTo>
                      <a:pt x="19" y="44"/>
                      <a:pt x="21" y="34"/>
                      <a:pt x="22" y="26"/>
                    </a:cubicBezTo>
                    <a:cubicBezTo>
                      <a:pt x="23" y="18"/>
                      <a:pt x="24" y="9"/>
                      <a:pt x="23"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6" name="Freeform 95"/>
              <p:cNvSpPr>
                <a:spLocks/>
              </p:cNvSpPr>
              <p:nvPr/>
            </p:nvSpPr>
            <p:spPr bwMode="auto">
              <a:xfrm>
                <a:off x="8997950" y="4949826"/>
                <a:ext cx="49213" cy="185738"/>
              </a:xfrm>
              <a:custGeom>
                <a:avLst/>
                <a:gdLst>
                  <a:gd name="T0" fmla="*/ 14 w 19"/>
                  <a:gd name="T1" fmla="*/ 38 h 71"/>
                  <a:gd name="T2" fmla="*/ 6 w 19"/>
                  <a:gd name="T3" fmla="*/ 3 h 71"/>
                  <a:gd name="T4" fmla="*/ 5 w 19"/>
                  <a:gd name="T5" fmla="*/ 2 h 71"/>
                  <a:gd name="T6" fmla="*/ 5 w 19"/>
                  <a:gd name="T7" fmla="*/ 1 h 71"/>
                  <a:gd name="T8" fmla="*/ 4 w 19"/>
                  <a:gd name="T9" fmla="*/ 1 h 71"/>
                  <a:gd name="T10" fmla="*/ 2 w 19"/>
                  <a:gd name="T11" fmla="*/ 59 h 71"/>
                  <a:gd name="T12" fmla="*/ 4 w 19"/>
                  <a:gd name="T13" fmla="*/ 59 h 71"/>
                  <a:gd name="T14" fmla="*/ 5 w 19"/>
                  <a:gd name="T15" fmla="*/ 5 h 71"/>
                  <a:gd name="T16" fmla="*/ 11 w 19"/>
                  <a:gd name="T17" fmla="*/ 38 h 71"/>
                  <a:gd name="T18" fmla="*/ 17 w 19"/>
                  <a:gd name="T19" fmla="*/ 71 h 71"/>
                  <a:gd name="T20" fmla="*/ 18 w 19"/>
                  <a:gd name="T21" fmla="*/ 70 h 71"/>
                  <a:gd name="T22" fmla="*/ 14 w 19"/>
                  <a:gd name="T23" fmla="*/ 38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71">
                    <a:moveTo>
                      <a:pt x="14" y="38"/>
                    </a:moveTo>
                    <a:cubicBezTo>
                      <a:pt x="11" y="26"/>
                      <a:pt x="9" y="14"/>
                      <a:pt x="6" y="3"/>
                    </a:cubicBezTo>
                    <a:cubicBezTo>
                      <a:pt x="6" y="2"/>
                      <a:pt x="5" y="2"/>
                      <a:pt x="5" y="2"/>
                    </a:cubicBezTo>
                    <a:cubicBezTo>
                      <a:pt x="5" y="2"/>
                      <a:pt x="5" y="2"/>
                      <a:pt x="5" y="1"/>
                    </a:cubicBezTo>
                    <a:cubicBezTo>
                      <a:pt x="5" y="0"/>
                      <a:pt x="4" y="0"/>
                      <a:pt x="4" y="1"/>
                    </a:cubicBezTo>
                    <a:cubicBezTo>
                      <a:pt x="1" y="20"/>
                      <a:pt x="0" y="40"/>
                      <a:pt x="2" y="59"/>
                    </a:cubicBezTo>
                    <a:cubicBezTo>
                      <a:pt x="2" y="60"/>
                      <a:pt x="4" y="61"/>
                      <a:pt x="4" y="59"/>
                    </a:cubicBezTo>
                    <a:cubicBezTo>
                      <a:pt x="5" y="41"/>
                      <a:pt x="5" y="23"/>
                      <a:pt x="5" y="5"/>
                    </a:cubicBezTo>
                    <a:cubicBezTo>
                      <a:pt x="6" y="16"/>
                      <a:pt x="9" y="27"/>
                      <a:pt x="11" y="38"/>
                    </a:cubicBezTo>
                    <a:cubicBezTo>
                      <a:pt x="13" y="49"/>
                      <a:pt x="13" y="61"/>
                      <a:pt x="17" y="71"/>
                    </a:cubicBezTo>
                    <a:cubicBezTo>
                      <a:pt x="17" y="71"/>
                      <a:pt x="18" y="71"/>
                      <a:pt x="18" y="70"/>
                    </a:cubicBezTo>
                    <a:cubicBezTo>
                      <a:pt x="19" y="60"/>
                      <a:pt x="15" y="48"/>
                      <a:pt x="14" y="3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7" name="Freeform 96"/>
              <p:cNvSpPr>
                <a:spLocks/>
              </p:cNvSpPr>
              <p:nvPr/>
            </p:nvSpPr>
            <p:spPr bwMode="auto">
              <a:xfrm>
                <a:off x="9047163" y="4960938"/>
                <a:ext cx="63500" cy="153988"/>
              </a:xfrm>
              <a:custGeom>
                <a:avLst/>
                <a:gdLst>
                  <a:gd name="T0" fmla="*/ 14 w 24"/>
                  <a:gd name="T1" fmla="*/ 29 h 59"/>
                  <a:gd name="T2" fmla="*/ 1 w 24"/>
                  <a:gd name="T3" fmla="*/ 1 h 59"/>
                  <a:gd name="T4" fmla="*/ 0 w 24"/>
                  <a:gd name="T5" fmla="*/ 1 h 59"/>
                  <a:gd name="T6" fmla="*/ 11 w 24"/>
                  <a:gd name="T7" fmla="*/ 29 h 59"/>
                  <a:gd name="T8" fmla="*/ 22 w 24"/>
                  <a:gd name="T9" fmla="*/ 58 h 59"/>
                  <a:gd name="T10" fmla="*/ 24 w 24"/>
                  <a:gd name="T11" fmla="*/ 57 h 59"/>
                  <a:gd name="T12" fmla="*/ 14 w 24"/>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4" h="59">
                    <a:moveTo>
                      <a:pt x="14" y="29"/>
                    </a:moveTo>
                    <a:cubicBezTo>
                      <a:pt x="10" y="20"/>
                      <a:pt x="6" y="10"/>
                      <a:pt x="1" y="1"/>
                    </a:cubicBezTo>
                    <a:cubicBezTo>
                      <a:pt x="1" y="0"/>
                      <a:pt x="0" y="0"/>
                      <a:pt x="0" y="1"/>
                    </a:cubicBezTo>
                    <a:cubicBezTo>
                      <a:pt x="4" y="11"/>
                      <a:pt x="8" y="20"/>
                      <a:pt x="11" y="29"/>
                    </a:cubicBezTo>
                    <a:cubicBezTo>
                      <a:pt x="15" y="39"/>
                      <a:pt x="17" y="49"/>
                      <a:pt x="22" y="58"/>
                    </a:cubicBezTo>
                    <a:cubicBezTo>
                      <a:pt x="22" y="59"/>
                      <a:pt x="24" y="58"/>
                      <a:pt x="24" y="57"/>
                    </a:cubicBezTo>
                    <a:cubicBezTo>
                      <a:pt x="22" y="48"/>
                      <a:pt x="17" y="38"/>
                      <a:pt x="14"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8" name="Freeform 97"/>
              <p:cNvSpPr>
                <a:spLocks/>
              </p:cNvSpPr>
              <p:nvPr/>
            </p:nvSpPr>
            <p:spPr bwMode="auto">
              <a:xfrm>
                <a:off x="8836025" y="4594226"/>
                <a:ext cx="136525" cy="152400"/>
              </a:xfrm>
              <a:custGeom>
                <a:avLst/>
                <a:gdLst>
                  <a:gd name="T0" fmla="*/ 51 w 52"/>
                  <a:gd name="T1" fmla="*/ 55 h 58"/>
                  <a:gd name="T2" fmla="*/ 29 w 52"/>
                  <a:gd name="T3" fmla="*/ 31 h 58"/>
                  <a:gd name="T4" fmla="*/ 10 w 52"/>
                  <a:gd name="T5" fmla="*/ 1 h 58"/>
                  <a:gd name="T6" fmla="*/ 9 w 52"/>
                  <a:gd name="T7" fmla="*/ 1 h 58"/>
                  <a:gd name="T8" fmla="*/ 26 w 52"/>
                  <a:gd name="T9" fmla="*/ 32 h 58"/>
                  <a:gd name="T10" fmla="*/ 30 w 52"/>
                  <a:gd name="T11" fmla="*/ 37 h 58"/>
                  <a:gd name="T12" fmla="*/ 1 w 52"/>
                  <a:gd name="T13" fmla="*/ 10 h 58"/>
                  <a:gd name="T14" fmla="*/ 0 w 52"/>
                  <a:gd name="T15" fmla="*/ 10 h 58"/>
                  <a:gd name="T16" fmla="*/ 19 w 52"/>
                  <a:gd name="T17" fmla="*/ 31 h 58"/>
                  <a:gd name="T18" fmla="*/ 35 w 52"/>
                  <a:gd name="T19" fmla="*/ 44 h 58"/>
                  <a:gd name="T20" fmla="*/ 50 w 52"/>
                  <a:gd name="T21" fmla="*/ 57 h 58"/>
                  <a:gd name="T22" fmla="*/ 51 w 52"/>
                  <a:gd name="T23" fmla="*/ 5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58">
                    <a:moveTo>
                      <a:pt x="51" y="55"/>
                    </a:moveTo>
                    <a:cubicBezTo>
                      <a:pt x="44" y="47"/>
                      <a:pt x="35" y="40"/>
                      <a:pt x="29" y="31"/>
                    </a:cubicBezTo>
                    <a:cubicBezTo>
                      <a:pt x="21" y="21"/>
                      <a:pt x="15" y="11"/>
                      <a:pt x="10" y="1"/>
                    </a:cubicBezTo>
                    <a:cubicBezTo>
                      <a:pt x="10" y="0"/>
                      <a:pt x="9" y="1"/>
                      <a:pt x="9" y="1"/>
                    </a:cubicBezTo>
                    <a:cubicBezTo>
                      <a:pt x="13" y="12"/>
                      <a:pt x="19" y="22"/>
                      <a:pt x="26" y="32"/>
                    </a:cubicBezTo>
                    <a:cubicBezTo>
                      <a:pt x="27" y="34"/>
                      <a:pt x="29" y="36"/>
                      <a:pt x="30" y="37"/>
                    </a:cubicBezTo>
                    <a:cubicBezTo>
                      <a:pt x="20" y="29"/>
                      <a:pt x="11" y="18"/>
                      <a:pt x="1" y="10"/>
                    </a:cubicBezTo>
                    <a:cubicBezTo>
                      <a:pt x="1" y="9"/>
                      <a:pt x="0" y="10"/>
                      <a:pt x="0" y="10"/>
                    </a:cubicBezTo>
                    <a:cubicBezTo>
                      <a:pt x="6" y="18"/>
                      <a:pt x="13" y="24"/>
                      <a:pt x="19" y="31"/>
                    </a:cubicBezTo>
                    <a:cubicBezTo>
                      <a:pt x="24" y="36"/>
                      <a:pt x="29" y="40"/>
                      <a:pt x="35" y="44"/>
                    </a:cubicBezTo>
                    <a:cubicBezTo>
                      <a:pt x="40" y="49"/>
                      <a:pt x="44" y="53"/>
                      <a:pt x="50" y="57"/>
                    </a:cubicBezTo>
                    <a:cubicBezTo>
                      <a:pt x="51" y="58"/>
                      <a:pt x="52" y="56"/>
                      <a:pt x="51" y="55"/>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9" name="Freeform 98"/>
              <p:cNvSpPr>
                <a:spLocks/>
              </p:cNvSpPr>
              <p:nvPr/>
            </p:nvSpPr>
            <p:spPr bwMode="auto">
              <a:xfrm>
                <a:off x="8901113" y="4572001"/>
                <a:ext cx="96838" cy="163513"/>
              </a:xfrm>
              <a:custGeom>
                <a:avLst/>
                <a:gdLst>
                  <a:gd name="T0" fmla="*/ 36 w 37"/>
                  <a:gd name="T1" fmla="*/ 61 h 63"/>
                  <a:gd name="T2" fmla="*/ 31 w 37"/>
                  <a:gd name="T3" fmla="*/ 44 h 63"/>
                  <a:gd name="T4" fmla="*/ 31 w 37"/>
                  <a:gd name="T5" fmla="*/ 44 h 63"/>
                  <a:gd name="T6" fmla="*/ 27 w 37"/>
                  <a:gd name="T7" fmla="*/ 1 h 63"/>
                  <a:gd name="T8" fmla="*/ 26 w 37"/>
                  <a:gd name="T9" fmla="*/ 1 h 63"/>
                  <a:gd name="T10" fmla="*/ 29 w 37"/>
                  <a:gd name="T11" fmla="*/ 37 h 63"/>
                  <a:gd name="T12" fmla="*/ 13 w 37"/>
                  <a:gd name="T13" fmla="*/ 3 h 63"/>
                  <a:gd name="T14" fmla="*/ 12 w 37"/>
                  <a:gd name="T15" fmla="*/ 4 h 63"/>
                  <a:gd name="T16" fmla="*/ 21 w 37"/>
                  <a:gd name="T17" fmla="*/ 26 h 63"/>
                  <a:gd name="T18" fmla="*/ 15 w 37"/>
                  <a:gd name="T19" fmla="*/ 19 h 63"/>
                  <a:gd name="T20" fmla="*/ 2 w 37"/>
                  <a:gd name="T21" fmla="*/ 3 h 63"/>
                  <a:gd name="T22" fmla="*/ 1 w 37"/>
                  <a:gd name="T23" fmla="*/ 4 h 63"/>
                  <a:gd name="T24" fmla="*/ 13 w 37"/>
                  <a:gd name="T25" fmla="*/ 20 h 63"/>
                  <a:gd name="T26" fmla="*/ 24 w 37"/>
                  <a:gd name="T27" fmla="*/ 34 h 63"/>
                  <a:gd name="T28" fmla="*/ 33 w 37"/>
                  <a:gd name="T29" fmla="*/ 61 h 63"/>
                  <a:gd name="T30" fmla="*/ 36 w 37"/>
                  <a:gd name="T31" fmla="*/ 6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 h="63">
                    <a:moveTo>
                      <a:pt x="36" y="61"/>
                    </a:moveTo>
                    <a:cubicBezTo>
                      <a:pt x="35" y="55"/>
                      <a:pt x="33" y="50"/>
                      <a:pt x="31" y="44"/>
                    </a:cubicBezTo>
                    <a:cubicBezTo>
                      <a:pt x="31" y="44"/>
                      <a:pt x="31" y="44"/>
                      <a:pt x="31" y="44"/>
                    </a:cubicBezTo>
                    <a:cubicBezTo>
                      <a:pt x="32" y="30"/>
                      <a:pt x="31" y="15"/>
                      <a:pt x="27" y="1"/>
                    </a:cubicBezTo>
                    <a:cubicBezTo>
                      <a:pt x="27" y="0"/>
                      <a:pt x="26" y="0"/>
                      <a:pt x="26" y="1"/>
                    </a:cubicBezTo>
                    <a:cubicBezTo>
                      <a:pt x="27" y="13"/>
                      <a:pt x="28" y="25"/>
                      <a:pt x="29" y="37"/>
                    </a:cubicBezTo>
                    <a:cubicBezTo>
                      <a:pt x="24" y="26"/>
                      <a:pt x="19" y="14"/>
                      <a:pt x="13" y="3"/>
                    </a:cubicBezTo>
                    <a:cubicBezTo>
                      <a:pt x="13" y="2"/>
                      <a:pt x="12" y="3"/>
                      <a:pt x="12" y="4"/>
                    </a:cubicBezTo>
                    <a:cubicBezTo>
                      <a:pt x="14" y="11"/>
                      <a:pt x="18" y="19"/>
                      <a:pt x="21" y="26"/>
                    </a:cubicBezTo>
                    <a:cubicBezTo>
                      <a:pt x="19" y="24"/>
                      <a:pt x="17" y="22"/>
                      <a:pt x="15" y="19"/>
                    </a:cubicBezTo>
                    <a:cubicBezTo>
                      <a:pt x="11" y="14"/>
                      <a:pt x="6" y="8"/>
                      <a:pt x="2" y="3"/>
                    </a:cubicBezTo>
                    <a:cubicBezTo>
                      <a:pt x="1" y="2"/>
                      <a:pt x="0" y="3"/>
                      <a:pt x="1" y="4"/>
                    </a:cubicBezTo>
                    <a:cubicBezTo>
                      <a:pt x="4" y="9"/>
                      <a:pt x="9" y="15"/>
                      <a:pt x="13" y="20"/>
                    </a:cubicBezTo>
                    <a:cubicBezTo>
                      <a:pt x="16" y="25"/>
                      <a:pt x="20" y="30"/>
                      <a:pt x="24" y="34"/>
                    </a:cubicBezTo>
                    <a:cubicBezTo>
                      <a:pt x="27" y="43"/>
                      <a:pt x="31" y="52"/>
                      <a:pt x="33" y="61"/>
                    </a:cubicBezTo>
                    <a:cubicBezTo>
                      <a:pt x="34" y="63"/>
                      <a:pt x="37" y="63"/>
                      <a:pt x="36" y="6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0" name="Freeform 99"/>
              <p:cNvSpPr>
                <a:spLocks/>
              </p:cNvSpPr>
              <p:nvPr/>
            </p:nvSpPr>
            <p:spPr bwMode="auto">
              <a:xfrm>
                <a:off x="9009063" y="4557713"/>
                <a:ext cx="20638" cy="169863"/>
              </a:xfrm>
              <a:custGeom>
                <a:avLst/>
                <a:gdLst>
                  <a:gd name="T0" fmla="*/ 6 w 8"/>
                  <a:gd name="T1" fmla="*/ 29 h 65"/>
                  <a:gd name="T2" fmla="*/ 1 w 8"/>
                  <a:gd name="T3" fmla="*/ 0 h 65"/>
                  <a:gd name="T4" fmla="*/ 0 w 8"/>
                  <a:gd name="T5" fmla="*/ 0 h 65"/>
                  <a:gd name="T6" fmla="*/ 4 w 8"/>
                  <a:gd name="T7" fmla="*/ 32 h 65"/>
                  <a:gd name="T8" fmla="*/ 6 w 8"/>
                  <a:gd name="T9" fmla="*/ 64 h 65"/>
                  <a:gd name="T10" fmla="*/ 7 w 8"/>
                  <a:gd name="T11" fmla="*/ 64 h 65"/>
                  <a:gd name="T12" fmla="*/ 6 w 8"/>
                  <a:gd name="T13" fmla="*/ 29 h 65"/>
                </a:gdLst>
                <a:ahLst/>
                <a:cxnLst>
                  <a:cxn ang="0">
                    <a:pos x="T0" y="T1"/>
                  </a:cxn>
                  <a:cxn ang="0">
                    <a:pos x="T2" y="T3"/>
                  </a:cxn>
                  <a:cxn ang="0">
                    <a:pos x="T4" y="T5"/>
                  </a:cxn>
                  <a:cxn ang="0">
                    <a:pos x="T6" y="T7"/>
                  </a:cxn>
                  <a:cxn ang="0">
                    <a:pos x="T8" y="T9"/>
                  </a:cxn>
                  <a:cxn ang="0">
                    <a:pos x="T10" y="T11"/>
                  </a:cxn>
                  <a:cxn ang="0">
                    <a:pos x="T12" y="T13"/>
                  </a:cxn>
                </a:cxnLst>
                <a:rect l="0" t="0" r="r" b="b"/>
                <a:pathLst>
                  <a:path w="8" h="65">
                    <a:moveTo>
                      <a:pt x="6" y="29"/>
                    </a:moveTo>
                    <a:cubicBezTo>
                      <a:pt x="5" y="20"/>
                      <a:pt x="5" y="9"/>
                      <a:pt x="1" y="0"/>
                    </a:cubicBezTo>
                    <a:cubicBezTo>
                      <a:pt x="1" y="0"/>
                      <a:pt x="0" y="0"/>
                      <a:pt x="0" y="0"/>
                    </a:cubicBezTo>
                    <a:cubicBezTo>
                      <a:pt x="1" y="11"/>
                      <a:pt x="3" y="21"/>
                      <a:pt x="4" y="32"/>
                    </a:cubicBezTo>
                    <a:cubicBezTo>
                      <a:pt x="5" y="43"/>
                      <a:pt x="5" y="53"/>
                      <a:pt x="6" y="64"/>
                    </a:cubicBezTo>
                    <a:cubicBezTo>
                      <a:pt x="6" y="65"/>
                      <a:pt x="7" y="65"/>
                      <a:pt x="7" y="64"/>
                    </a:cubicBezTo>
                    <a:cubicBezTo>
                      <a:pt x="8" y="53"/>
                      <a:pt x="7" y="41"/>
                      <a:pt x="6"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1" name="Freeform 100"/>
              <p:cNvSpPr>
                <a:spLocks/>
              </p:cNvSpPr>
              <p:nvPr/>
            </p:nvSpPr>
            <p:spPr bwMode="auto">
              <a:xfrm>
                <a:off x="9045575" y="4560888"/>
                <a:ext cx="20638" cy="173038"/>
              </a:xfrm>
              <a:custGeom>
                <a:avLst/>
                <a:gdLst>
                  <a:gd name="T0" fmla="*/ 4 w 8"/>
                  <a:gd name="T1" fmla="*/ 0 h 66"/>
                  <a:gd name="T2" fmla="*/ 3 w 8"/>
                  <a:gd name="T3" fmla="*/ 1 h 66"/>
                  <a:gd name="T4" fmla="*/ 5 w 8"/>
                  <a:gd name="T5" fmla="*/ 32 h 66"/>
                  <a:gd name="T6" fmla="*/ 0 w 8"/>
                  <a:gd name="T7" fmla="*/ 65 h 66"/>
                  <a:gd name="T8" fmla="*/ 1 w 8"/>
                  <a:gd name="T9" fmla="*/ 66 h 66"/>
                  <a:gd name="T10" fmla="*/ 7 w 8"/>
                  <a:gd name="T11" fmla="*/ 32 h 66"/>
                  <a:gd name="T12" fmla="*/ 4 w 8"/>
                  <a:gd name="T13" fmla="*/ 0 h 66"/>
                </a:gdLst>
                <a:ahLst/>
                <a:cxnLst>
                  <a:cxn ang="0">
                    <a:pos x="T0" y="T1"/>
                  </a:cxn>
                  <a:cxn ang="0">
                    <a:pos x="T2" y="T3"/>
                  </a:cxn>
                  <a:cxn ang="0">
                    <a:pos x="T4" y="T5"/>
                  </a:cxn>
                  <a:cxn ang="0">
                    <a:pos x="T6" y="T7"/>
                  </a:cxn>
                  <a:cxn ang="0">
                    <a:pos x="T8" y="T9"/>
                  </a:cxn>
                  <a:cxn ang="0">
                    <a:pos x="T10" y="T11"/>
                  </a:cxn>
                  <a:cxn ang="0">
                    <a:pos x="T12" y="T13"/>
                  </a:cxn>
                </a:cxnLst>
                <a:rect l="0" t="0" r="r" b="b"/>
                <a:pathLst>
                  <a:path w="8" h="66">
                    <a:moveTo>
                      <a:pt x="4" y="0"/>
                    </a:moveTo>
                    <a:cubicBezTo>
                      <a:pt x="4" y="0"/>
                      <a:pt x="3" y="0"/>
                      <a:pt x="3" y="1"/>
                    </a:cubicBezTo>
                    <a:cubicBezTo>
                      <a:pt x="3" y="11"/>
                      <a:pt x="5" y="21"/>
                      <a:pt x="5" y="32"/>
                    </a:cubicBezTo>
                    <a:cubicBezTo>
                      <a:pt x="4" y="43"/>
                      <a:pt x="2" y="54"/>
                      <a:pt x="0" y="65"/>
                    </a:cubicBezTo>
                    <a:cubicBezTo>
                      <a:pt x="0" y="66"/>
                      <a:pt x="0" y="66"/>
                      <a:pt x="1" y="66"/>
                    </a:cubicBezTo>
                    <a:cubicBezTo>
                      <a:pt x="5" y="55"/>
                      <a:pt x="7" y="43"/>
                      <a:pt x="7" y="32"/>
                    </a:cubicBezTo>
                    <a:cubicBezTo>
                      <a:pt x="7" y="22"/>
                      <a:pt x="8" y="10"/>
                      <a:pt x="4"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2" name="Freeform 101"/>
              <p:cNvSpPr>
                <a:spLocks/>
              </p:cNvSpPr>
              <p:nvPr/>
            </p:nvSpPr>
            <p:spPr bwMode="auto">
              <a:xfrm>
                <a:off x="9053513" y="4594226"/>
                <a:ext cx="28575" cy="139700"/>
              </a:xfrm>
              <a:custGeom>
                <a:avLst/>
                <a:gdLst>
                  <a:gd name="T0" fmla="*/ 10 w 11"/>
                  <a:gd name="T1" fmla="*/ 1 h 53"/>
                  <a:gd name="T2" fmla="*/ 7 w 11"/>
                  <a:gd name="T3" fmla="*/ 26 h 53"/>
                  <a:gd name="T4" fmla="*/ 0 w 11"/>
                  <a:gd name="T5" fmla="*/ 51 h 53"/>
                  <a:gd name="T6" fmla="*/ 2 w 11"/>
                  <a:gd name="T7" fmla="*/ 52 h 53"/>
                  <a:gd name="T8" fmla="*/ 8 w 11"/>
                  <a:gd name="T9" fmla="*/ 32 h 53"/>
                  <a:gd name="T10" fmla="*/ 11 w 11"/>
                  <a:gd name="T11" fmla="*/ 1 h 53"/>
                  <a:gd name="T12" fmla="*/ 10 w 11"/>
                  <a:gd name="T13" fmla="*/ 1 h 53"/>
                </a:gdLst>
                <a:ahLst/>
                <a:cxnLst>
                  <a:cxn ang="0">
                    <a:pos x="T0" y="T1"/>
                  </a:cxn>
                  <a:cxn ang="0">
                    <a:pos x="T2" y="T3"/>
                  </a:cxn>
                  <a:cxn ang="0">
                    <a:pos x="T4" y="T5"/>
                  </a:cxn>
                  <a:cxn ang="0">
                    <a:pos x="T6" y="T7"/>
                  </a:cxn>
                  <a:cxn ang="0">
                    <a:pos x="T8" y="T9"/>
                  </a:cxn>
                  <a:cxn ang="0">
                    <a:pos x="T10" y="T11"/>
                  </a:cxn>
                  <a:cxn ang="0">
                    <a:pos x="T12" y="T13"/>
                  </a:cxn>
                </a:cxnLst>
                <a:rect l="0" t="0" r="r" b="b"/>
                <a:pathLst>
                  <a:path w="11" h="53">
                    <a:moveTo>
                      <a:pt x="10" y="1"/>
                    </a:moveTo>
                    <a:cubicBezTo>
                      <a:pt x="9" y="9"/>
                      <a:pt x="8" y="18"/>
                      <a:pt x="7" y="26"/>
                    </a:cubicBezTo>
                    <a:cubicBezTo>
                      <a:pt x="6" y="34"/>
                      <a:pt x="5" y="44"/>
                      <a:pt x="0" y="51"/>
                    </a:cubicBezTo>
                    <a:cubicBezTo>
                      <a:pt x="0" y="52"/>
                      <a:pt x="1" y="53"/>
                      <a:pt x="2" y="52"/>
                    </a:cubicBezTo>
                    <a:cubicBezTo>
                      <a:pt x="6" y="47"/>
                      <a:pt x="7" y="39"/>
                      <a:pt x="8" y="32"/>
                    </a:cubicBezTo>
                    <a:cubicBezTo>
                      <a:pt x="10" y="22"/>
                      <a:pt x="11" y="11"/>
                      <a:pt x="11" y="1"/>
                    </a:cubicBezTo>
                    <a:cubicBezTo>
                      <a:pt x="11" y="0"/>
                      <a:pt x="10" y="0"/>
                      <a:pt x="10"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3" name="Freeform 102"/>
              <p:cNvSpPr>
                <a:spLocks/>
              </p:cNvSpPr>
              <p:nvPr/>
            </p:nvSpPr>
            <p:spPr bwMode="auto">
              <a:xfrm>
                <a:off x="9112250" y="4646613"/>
                <a:ext cx="144463" cy="120650"/>
              </a:xfrm>
              <a:custGeom>
                <a:avLst/>
                <a:gdLst>
                  <a:gd name="T0" fmla="*/ 55 w 55"/>
                  <a:gd name="T1" fmla="*/ 13 h 46"/>
                  <a:gd name="T2" fmla="*/ 29 w 55"/>
                  <a:gd name="T3" fmla="*/ 27 h 46"/>
                  <a:gd name="T4" fmla="*/ 16 w 55"/>
                  <a:gd name="T5" fmla="*/ 33 h 46"/>
                  <a:gd name="T6" fmla="*/ 12 w 55"/>
                  <a:gd name="T7" fmla="*/ 35 h 46"/>
                  <a:gd name="T8" fmla="*/ 26 w 55"/>
                  <a:gd name="T9" fmla="*/ 24 h 46"/>
                  <a:gd name="T10" fmla="*/ 51 w 55"/>
                  <a:gd name="T11" fmla="*/ 1 h 46"/>
                  <a:gd name="T12" fmla="*/ 50 w 55"/>
                  <a:gd name="T13" fmla="*/ 1 h 46"/>
                  <a:gd name="T14" fmla="*/ 23 w 55"/>
                  <a:gd name="T15" fmla="*/ 23 h 46"/>
                  <a:gd name="T16" fmla="*/ 0 w 55"/>
                  <a:gd name="T17" fmla="*/ 45 h 46"/>
                  <a:gd name="T18" fmla="*/ 1 w 55"/>
                  <a:gd name="T19" fmla="*/ 46 h 46"/>
                  <a:gd name="T20" fmla="*/ 8 w 55"/>
                  <a:gd name="T21" fmla="*/ 39 h 46"/>
                  <a:gd name="T22" fmla="*/ 8 w 55"/>
                  <a:gd name="T23" fmla="*/ 39 h 46"/>
                  <a:gd name="T24" fmla="*/ 8 w 55"/>
                  <a:gd name="T25" fmla="*/ 39 h 46"/>
                  <a:gd name="T26" fmla="*/ 8 w 55"/>
                  <a:gd name="T27" fmla="*/ 39 h 46"/>
                  <a:gd name="T28" fmla="*/ 9 w 55"/>
                  <a:gd name="T29" fmla="*/ 39 h 46"/>
                  <a:gd name="T30" fmla="*/ 9 w 55"/>
                  <a:gd name="T31" fmla="*/ 39 h 46"/>
                  <a:gd name="T32" fmla="*/ 19 w 55"/>
                  <a:gd name="T33" fmla="*/ 34 h 46"/>
                  <a:gd name="T34" fmla="*/ 33 w 55"/>
                  <a:gd name="T35" fmla="*/ 28 h 46"/>
                  <a:gd name="T36" fmla="*/ 55 w 55"/>
                  <a:gd name="T37" fmla="*/ 14 h 46"/>
                  <a:gd name="T38" fmla="*/ 55 w 55"/>
                  <a:gd name="T39"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5" h="46">
                    <a:moveTo>
                      <a:pt x="55" y="13"/>
                    </a:moveTo>
                    <a:cubicBezTo>
                      <a:pt x="46" y="19"/>
                      <a:pt x="38" y="23"/>
                      <a:pt x="29" y="27"/>
                    </a:cubicBezTo>
                    <a:cubicBezTo>
                      <a:pt x="25" y="29"/>
                      <a:pt x="20" y="31"/>
                      <a:pt x="16" y="33"/>
                    </a:cubicBezTo>
                    <a:cubicBezTo>
                      <a:pt x="15" y="34"/>
                      <a:pt x="14" y="34"/>
                      <a:pt x="12" y="35"/>
                    </a:cubicBezTo>
                    <a:cubicBezTo>
                      <a:pt x="17" y="31"/>
                      <a:pt x="21" y="28"/>
                      <a:pt x="26" y="24"/>
                    </a:cubicBezTo>
                    <a:cubicBezTo>
                      <a:pt x="34" y="17"/>
                      <a:pt x="43" y="10"/>
                      <a:pt x="51" y="1"/>
                    </a:cubicBezTo>
                    <a:cubicBezTo>
                      <a:pt x="51" y="1"/>
                      <a:pt x="51" y="0"/>
                      <a:pt x="50" y="1"/>
                    </a:cubicBezTo>
                    <a:cubicBezTo>
                      <a:pt x="41" y="7"/>
                      <a:pt x="32" y="15"/>
                      <a:pt x="23" y="23"/>
                    </a:cubicBezTo>
                    <a:cubicBezTo>
                      <a:pt x="15" y="30"/>
                      <a:pt x="6" y="36"/>
                      <a:pt x="0" y="45"/>
                    </a:cubicBezTo>
                    <a:cubicBezTo>
                      <a:pt x="0" y="46"/>
                      <a:pt x="1" y="46"/>
                      <a:pt x="1" y="46"/>
                    </a:cubicBezTo>
                    <a:cubicBezTo>
                      <a:pt x="3" y="43"/>
                      <a:pt x="5" y="41"/>
                      <a:pt x="8" y="39"/>
                    </a:cubicBezTo>
                    <a:cubicBezTo>
                      <a:pt x="8" y="39"/>
                      <a:pt x="8" y="39"/>
                      <a:pt x="8" y="39"/>
                    </a:cubicBezTo>
                    <a:cubicBezTo>
                      <a:pt x="8" y="39"/>
                      <a:pt x="8" y="39"/>
                      <a:pt x="8" y="39"/>
                    </a:cubicBezTo>
                    <a:cubicBezTo>
                      <a:pt x="8" y="39"/>
                      <a:pt x="8" y="39"/>
                      <a:pt x="8" y="39"/>
                    </a:cubicBezTo>
                    <a:cubicBezTo>
                      <a:pt x="8" y="39"/>
                      <a:pt x="9" y="39"/>
                      <a:pt x="9" y="39"/>
                    </a:cubicBezTo>
                    <a:cubicBezTo>
                      <a:pt x="9" y="39"/>
                      <a:pt x="9" y="39"/>
                      <a:pt x="9" y="39"/>
                    </a:cubicBezTo>
                    <a:cubicBezTo>
                      <a:pt x="10" y="40"/>
                      <a:pt x="18" y="35"/>
                      <a:pt x="19" y="34"/>
                    </a:cubicBezTo>
                    <a:cubicBezTo>
                      <a:pt x="24" y="32"/>
                      <a:pt x="28" y="30"/>
                      <a:pt x="33" y="28"/>
                    </a:cubicBezTo>
                    <a:cubicBezTo>
                      <a:pt x="41" y="24"/>
                      <a:pt x="49" y="20"/>
                      <a:pt x="55" y="14"/>
                    </a:cubicBezTo>
                    <a:cubicBezTo>
                      <a:pt x="55" y="14"/>
                      <a:pt x="55" y="13"/>
                      <a:pt x="55" y="13"/>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4" name="Freeform 103"/>
              <p:cNvSpPr>
                <a:spLocks/>
              </p:cNvSpPr>
              <p:nvPr/>
            </p:nvSpPr>
            <p:spPr bwMode="auto">
              <a:xfrm>
                <a:off x="9134475" y="4714876"/>
                <a:ext cx="163513" cy="65088"/>
              </a:xfrm>
              <a:custGeom>
                <a:avLst/>
                <a:gdLst>
                  <a:gd name="T0" fmla="*/ 62 w 63"/>
                  <a:gd name="T1" fmla="*/ 10 h 25"/>
                  <a:gd name="T2" fmla="*/ 37 w 63"/>
                  <a:gd name="T3" fmla="*/ 14 h 25"/>
                  <a:gd name="T4" fmla="*/ 24 w 63"/>
                  <a:gd name="T5" fmla="*/ 17 h 25"/>
                  <a:gd name="T6" fmla="*/ 30 w 63"/>
                  <a:gd name="T7" fmla="*/ 14 h 25"/>
                  <a:gd name="T8" fmla="*/ 58 w 63"/>
                  <a:gd name="T9" fmla="*/ 1 h 25"/>
                  <a:gd name="T10" fmla="*/ 57 w 63"/>
                  <a:gd name="T11" fmla="*/ 0 h 25"/>
                  <a:gd name="T12" fmla="*/ 30 w 63"/>
                  <a:gd name="T13" fmla="*/ 12 h 25"/>
                  <a:gd name="T14" fmla="*/ 0 w 63"/>
                  <a:gd name="T15" fmla="*/ 24 h 25"/>
                  <a:gd name="T16" fmla="*/ 1 w 63"/>
                  <a:gd name="T17" fmla="*/ 25 h 25"/>
                  <a:gd name="T18" fmla="*/ 14 w 63"/>
                  <a:gd name="T19" fmla="*/ 21 h 25"/>
                  <a:gd name="T20" fmla="*/ 37 w 63"/>
                  <a:gd name="T21" fmla="*/ 17 h 25"/>
                  <a:gd name="T22" fmla="*/ 62 w 63"/>
                  <a:gd name="T23" fmla="*/ 11 h 25"/>
                  <a:gd name="T24" fmla="*/ 62 w 63"/>
                  <a:gd name="T25"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25">
                    <a:moveTo>
                      <a:pt x="62" y="10"/>
                    </a:moveTo>
                    <a:cubicBezTo>
                      <a:pt x="54" y="10"/>
                      <a:pt x="46" y="13"/>
                      <a:pt x="37" y="14"/>
                    </a:cubicBezTo>
                    <a:cubicBezTo>
                      <a:pt x="33" y="15"/>
                      <a:pt x="29" y="16"/>
                      <a:pt x="24" y="17"/>
                    </a:cubicBezTo>
                    <a:cubicBezTo>
                      <a:pt x="26" y="16"/>
                      <a:pt x="28" y="15"/>
                      <a:pt x="30" y="14"/>
                    </a:cubicBezTo>
                    <a:cubicBezTo>
                      <a:pt x="39" y="10"/>
                      <a:pt x="50" y="7"/>
                      <a:pt x="58" y="1"/>
                    </a:cubicBezTo>
                    <a:cubicBezTo>
                      <a:pt x="58" y="0"/>
                      <a:pt x="58" y="0"/>
                      <a:pt x="57" y="0"/>
                    </a:cubicBezTo>
                    <a:cubicBezTo>
                      <a:pt x="48" y="3"/>
                      <a:pt x="39" y="8"/>
                      <a:pt x="30" y="12"/>
                    </a:cubicBezTo>
                    <a:cubicBezTo>
                      <a:pt x="20" y="16"/>
                      <a:pt x="10" y="20"/>
                      <a:pt x="0" y="24"/>
                    </a:cubicBezTo>
                    <a:cubicBezTo>
                      <a:pt x="0" y="24"/>
                      <a:pt x="0" y="25"/>
                      <a:pt x="1" y="25"/>
                    </a:cubicBezTo>
                    <a:cubicBezTo>
                      <a:pt x="5" y="24"/>
                      <a:pt x="10" y="22"/>
                      <a:pt x="14" y="21"/>
                    </a:cubicBezTo>
                    <a:cubicBezTo>
                      <a:pt x="22" y="21"/>
                      <a:pt x="30" y="19"/>
                      <a:pt x="37" y="17"/>
                    </a:cubicBezTo>
                    <a:cubicBezTo>
                      <a:pt x="45" y="15"/>
                      <a:pt x="54" y="14"/>
                      <a:pt x="62" y="11"/>
                    </a:cubicBezTo>
                    <a:cubicBezTo>
                      <a:pt x="63" y="11"/>
                      <a:pt x="63" y="10"/>
                      <a:pt x="62" y="1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5" name="Freeform 104"/>
              <p:cNvSpPr>
                <a:spLocks/>
              </p:cNvSpPr>
              <p:nvPr/>
            </p:nvSpPr>
            <p:spPr bwMode="auto">
              <a:xfrm>
                <a:off x="9139238" y="4775201"/>
                <a:ext cx="187325" cy="33338"/>
              </a:xfrm>
              <a:custGeom>
                <a:avLst/>
                <a:gdLst>
                  <a:gd name="T0" fmla="*/ 71 w 72"/>
                  <a:gd name="T1" fmla="*/ 1 h 13"/>
                  <a:gd name="T2" fmla="*/ 71 w 72"/>
                  <a:gd name="T3" fmla="*/ 0 h 13"/>
                  <a:gd name="T4" fmla="*/ 36 w 72"/>
                  <a:gd name="T5" fmla="*/ 7 h 13"/>
                  <a:gd name="T6" fmla="*/ 0 w 72"/>
                  <a:gd name="T7" fmla="*/ 10 h 13"/>
                  <a:gd name="T8" fmla="*/ 1 w 72"/>
                  <a:gd name="T9" fmla="*/ 11 h 13"/>
                  <a:gd name="T10" fmla="*/ 13 w 72"/>
                  <a:gd name="T11" fmla="*/ 11 h 13"/>
                  <a:gd name="T12" fmla="*/ 40 w 72"/>
                  <a:gd name="T13" fmla="*/ 12 h 13"/>
                  <a:gd name="T14" fmla="*/ 65 w 72"/>
                  <a:gd name="T15" fmla="*/ 9 h 13"/>
                  <a:gd name="T16" fmla="*/ 65 w 72"/>
                  <a:gd name="T17" fmla="*/ 7 h 13"/>
                  <a:gd name="T18" fmla="*/ 39 w 72"/>
                  <a:gd name="T19" fmla="*/ 10 h 13"/>
                  <a:gd name="T20" fmla="*/ 34 w 72"/>
                  <a:gd name="T21" fmla="*/ 10 h 13"/>
                  <a:gd name="T22" fmla="*/ 37 w 72"/>
                  <a:gd name="T23" fmla="*/ 10 h 13"/>
                  <a:gd name="T24" fmla="*/ 71 w 72"/>
                  <a:gd name="T25"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 h="13">
                    <a:moveTo>
                      <a:pt x="71" y="1"/>
                    </a:moveTo>
                    <a:cubicBezTo>
                      <a:pt x="72" y="1"/>
                      <a:pt x="71" y="0"/>
                      <a:pt x="71" y="0"/>
                    </a:cubicBezTo>
                    <a:cubicBezTo>
                      <a:pt x="59" y="2"/>
                      <a:pt x="48" y="6"/>
                      <a:pt x="36" y="7"/>
                    </a:cubicBezTo>
                    <a:cubicBezTo>
                      <a:pt x="24" y="9"/>
                      <a:pt x="12" y="9"/>
                      <a:pt x="0" y="10"/>
                    </a:cubicBezTo>
                    <a:cubicBezTo>
                      <a:pt x="0" y="10"/>
                      <a:pt x="0" y="11"/>
                      <a:pt x="1" y="11"/>
                    </a:cubicBezTo>
                    <a:cubicBezTo>
                      <a:pt x="5" y="11"/>
                      <a:pt x="9" y="11"/>
                      <a:pt x="13" y="11"/>
                    </a:cubicBezTo>
                    <a:cubicBezTo>
                      <a:pt x="22" y="13"/>
                      <a:pt x="31" y="12"/>
                      <a:pt x="40" y="12"/>
                    </a:cubicBezTo>
                    <a:cubicBezTo>
                      <a:pt x="48" y="11"/>
                      <a:pt x="57" y="11"/>
                      <a:pt x="65" y="9"/>
                    </a:cubicBezTo>
                    <a:cubicBezTo>
                      <a:pt x="66" y="8"/>
                      <a:pt x="66" y="7"/>
                      <a:pt x="65" y="7"/>
                    </a:cubicBezTo>
                    <a:cubicBezTo>
                      <a:pt x="56" y="8"/>
                      <a:pt x="48" y="9"/>
                      <a:pt x="39" y="10"/>
                    </a:cubicBezTo>
                    <a:cubicBezTo>
                      <a:pt x="37" y="10"/>
                      <a:pt x="35" y="10"/>
                      <a:pt x="34" y="10"/>
                    </a:cubicBezTo>
                    <a:cubicBezTo>
                      <a:pt x="35" y="10"/>
                      <a:pt x="36" y="10"/>
                      <a:pt x="37" y="10"/>
                    </a:cubicBezTo>
                    <a:cubicBezTo>
                      <a:pt x="48" y="9"/>
                      <a:pt x="61" y="7"/>
                      <a:pt x="71"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6" name="Freeform 105"/>
              <p:cNvSpPr>
                <a:spLocks/>
              </p:cNvSpPr>
              <p:nvPr/>
            </p:nvSpPr>
            <p:spPr bwMode="auto">
              <a:xfrm>
                <a:off x="9139238" y="4879976"/>
                <a:ext cx="230188" cy="39688"/>
              </a:xfrm>
              <a:custGeom>
                <a:avLst/>
                <a:gdLst>
                  <a:gd name="T0" fmla="*/ 87 w 88"/>
                  <a:gd name="T1" fmla="*/ 1 h 15"/>
                  <a:gd name="T2" fmla="*/ 56 w 88"/>
                  <a:gd name="T3" fmla="*/ 2 h 15"/>
                  <a:gd name="T4" fmla="*/ 30 w 88"/>
                  <a:gd name="T5" fmla="*/ 6 h 15"/>
                  <a:gd name="T6" fmla="*/ 1 w 88"/>
                  <a:gd name="T7" fmla="*/ 0 h 15"/>
                  <a:gd name="T8" fmla="*/ 0 w 88"/>
                  <a:gd name="T9" fmla="*/ 1 h 15"/>
                  <a:gd name="T10" fmla="*/ 43 w 88"/>
                  <a:gd name="T11" fmla="*/ 10 h 15"/>
                  <a:gd name="T12" fmla="*/ 84 w 88"/>
                  <a:gd name="T13" fmla="*/ 10 h 15"/>
                  <a:gd name="T14" fmla="*/ 84 w 88"/>
                  <a:gd name="T15" fmla="*/ 9 h 15"/>
                  <a:gd name="T16" fmla="*/ 64 w 88"/>
                  <a:gd name="T17" fmla="*/ 10 h 15"/>
                  <a:gd name="T18" fmla="*/ 43 w 88"/>
                  <a:gd name="T19" fmla="*/ 8 h 15"/>
                  <a:gd name="T20" fmla="*/ 36 w 88"/>
                  <a:gd name="T21" fmla="*/ 7 h 15"/>
                  <a:gd name="T22" fmla="*/ 58 w 88"/>
                  <a:gd name="T23" fmla="*/ 5 h 15"/>
                  <a:gd name="T24" fmla="*/ 87 w 88"/>
                  <a:gd name="T25" fmla="*/ 2 h 15"/>
                  <a:gd name="T26" fmla="*/ 87 w 88"/>
                  <a:gd name="T27"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8" h="15">
                    <a:moveTo>
                      <a:pt x="87" y="1"/>
                    </a:moveTo>
                    <a:cubicBezTo>
                      <a:pt x="77" y="0"/>
                      <a:pt x="66" y="1"/>
                      <a:pt x="56" y="2"/>
                    </a:cubicBezTo>
                    <a:cubicBezTo>
                      <a:pt x="47" y="3"/>
                      <a:pt x="38" y="4"/>
                      <a:pt x="30" y="6"/>
                    </a:cubicBezTo>
                    <a:cubicBezTo>
                      <a:pt x="20" y="4"/>
                      <a:pt x="10" y="2"/>
                      <a:pt x="1" y="0"/>
                    </a:cubicBezTo>
                    <a:cubicBezTo>
                      <a:pt x="0" y="0"/>
                      <a:pt x="0" y="1"/>
                      <a:pt x="0" y="1"/>
                    </a:cubicBezTo>
                    <a:cubicBezTo>
                      <a:pt x="14" y="5"/>
                      <a:pt x="28" y="8"/>
                      <a:pt x="43" y="10"/>
                    </a:cubicBezTo>
                    <a:cubicBezTo>
                      <a:pt x="55" y="13"/>
                      <a:pt x="72" y="15"/>
                      <a:pt x="84" y="10"/>
                    </a:cubicBezTo>
                    <a:cubicBezTo>
                      <a:pt x="85" y="10"/>
                      <a:pt x="84" y="10"/>
                      <a:pt x="84" y="9"/>
                    </a:cubicBezTo>
                    <a:cubicBezTo>
                      <a:pt x="77" y="9"/>
                      <a:pt x="71" y="10"/>
                      <a:pt x="64" y="10"/>
                    </a:cubicBezTo>
                    <a:cubicBezTo>
                      <a:pt x="57" y="10"/>
                      <a:pt x="50" y="9"/>
                      <a:pt x="43" y="8"/>
                    </a:cubicBezTo>
                    <a:cubicBezTo>
                      <a:pt x="40" y="8"/>
                      <a:pt x="38" y="7"/>
                      <a:pt x="36" y="7"/>
                    </a:cubicBezTo>
                    <a:cubicBezTo>
                      <a:pt x="44" y="6"/>
                      <a:pt x="51" y="5"/>
                      <a:pt x="58" y="5"/>
                    </a:cubicBezTo>
                    <a:cubicBezTo>
                      <a:pt x="68" y="4"/>
                      <a:pt x="78" y="4"/>
                      <a:pt x="87" y="2"/>
                    </a:cubicBezTo>
                    <a:cubicBezTo>
                      <a:pt x="88" y="2"/>
                      <a:pt x="88" y="1"/>
                      <a:pt x="87"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7" name="Freeform 106"/>
              <p:cNvSpPr>
                <a:spLocks/>
              </p:cNvSpPr>
              <p:nvPr/>
            </p:nvSpPr>
            <p:spPr bwMode="auto">
              <a:xfrm>
                <a:off x="9131300" y="4903788"/>
                <a:ext cx="211138" cy="93663"/>
              </a:xfrm>
              <a:custGeom>
                <a:avLst/>
                <a:gdLst>
                  <a:gd name="T0" fmla="*/ 80 w 81"/>
                  <a:gd name="T1" fmla="*/ 29 h 36"/>
                  <a:gd name="T2" fmla="*/ 43 w 81"/>
                  <a:gd name="T3" fmla="*/ 13 h 36"/>
                  <a:gd name="T4" fmla="*/ 1 w 81"/>
                  <a:gd name="T5" fmla="*/ 0 h 36"/>
                  <a:gd name="T6" fmla="*/ 1 w 81"/>
                  <a:gd name="T7" fmla="*/ 1 h 36"/>
                  <a:gd name="T8" fmla="*/ 24 w 81"/>
                  <a:gd name="T9" fmla="*/ 9 h 36"/>
                  <a:gd name="T10" fmla="*/ 24 w 81"/>
                  <a:gd name="T11" fmla="*/ 10 h 36"/>
                  <a:gd name="T12" fmla="*/ 48 w 81"/>
                  <a:gd name="T13" fmla="*/ 25 h 36"/>
                  <a:gd name="T14" fmla="*/ 69 w 81"/>
                  <a:gd name="T15" fmla="*/ 36 h 36"/>
                  <a:gd name="T16" fmla="*/ 70 w 81"/>
                  <a:gd name="T17" fmla="*/ 34 h 36"/>
                  <a:gd name="T18" fmla="*/ 47 w 81"/>
                  <a:gd name="T19" fmla="*/ 21 h 36"/>
                  <a:gd name="T20" fmla="*/ 36 w 81"/>
                  <a:gd name="T21" fmla="*/ 13 h 36"/>
                  <a:gd name="T22" fmla="*/ 43 w 81"/>
                  <a:gd name="T23" fmla="*/ 16 h 36"/>
                  <a:gd name="T24" fmla="*/ 80 w 81"/>
                  <a:gd name="T25" fmla="*/ 30 h 36"/>
                  <a:gd name="T26" fmla="*/ 80 w 81"/>
                  <a:gd name="T27" fmla="*/ 2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36">
                    <a:moveTo>
                      <a:pt x="80" y="29"/>
                    </a:moveTo>
                    <a:cubicBezTo>
                      <a:pt x="67" y="24"/>
                      <a:pt x="56" y="18"/>
                      <a:pt x="43" y="13"/>
                    </a:cubicBezTo>
                    <a:cubicBezTo>
                      <a:pt x="29" y="9"/>
                      <a:pt x="15" y="4"/>
                      <a:pt x="1" y="0"/>
                    </a:cubicBezTo>
                    <a:cubicBezTo>
                      <a:pt x="0" y="0"/>
                      <a:pt x="0" y="1"/>
                      <a:pt x="1" y="1"/>
                    </a:cubicBezTo>
                    <a:cubicBezTo>
                      <a:pt x="8" y="4"/>
                      <a:pt x="16" y="7"/>
                      <a:pt x="24" y="9"/>
                    </a:cubicBezTo>
                    <a:cubicBezTo>
                      <a:pt x="24" y="9"/>
                      <a:pt x="24" y="9"/>
                      <a:pt x="24" y="10"/>
                    </a:cubicBezTo>
                    <a:cubicBezTo>
                      <a:pt x="32" y="14"/>
                      <a:pt x="40" y="19"/>
                      <a:pt x="48" y="25"/>
                    </a:cubicBezTo>
                    <a:cubicBezTo>
                      <a:pt x="54" y="29"/>
                      <a:pt x="61" y="35"/>
                      <a:pt x="69" y="36"/>
                    </a:cubicBezTo>
                    <a:cubicBezTo>
                      <a:pt x="70" y="36"/>
                      <a:pt x="70" y="35"/>
                      <a:pt x="70" y="34"/>
                    </a:cubicBezTo>
                    <a:cubicBezTo>
                      <a:pt x="62" y="30"/>
                      <a:pt x="54" y="26"/>
                      <a:pt x="47" y="21"/>
                    </a:cubicBezTo>
                    <a:cubicBezTo>
                      <a:pt x="43" y="18"/>
                      <a:pt x="40" y="15"/>
                      <a:pt x="36" y="13"/>
                    </a:cubicBezTo>
                    <a:cubicBezTo>
                      <a:pt x="38" y="14"/>
                      <a:pt x="41" y="15"/>
                      <a:pt x="43" y="16"/>
                    </a:cubicBezTo>
                    <a:cubicBezTo>
                      <a:pt x="55" y="20"/>
                      <a:pt x="67" y="29"/>
                      <a:pt x="80" y="30"/>
                    </a:cubicBezTo>
                    <a:cubicBezTo>
                      <a:pt x="81" y="30"/>
                      <a:pt x="81" y="29"/>
                      <a:pt x="80"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8" name="Freeform 107"/>
              <p:cNvSpPr>
                <a:spLocks/>
              </p:cNvSpPr>
              <p:nvPr/>
            </p:nvSpPr>
            <p:spPr bwMode="auto">
              <a:xfrm>
                <a:off x="9126538" y="4932363"/>
                <a:ext cx="169863" cy="114300"/>
              </a:xfrm>
              <a:custGeom>
                <a:avLst/>
                <a:gdLst>
                  <a:gd name="T0" fmla="*/ 65 w 65"/>
                  <a:gd name="T1" fmla="*/ 41 h 44"/>
                  <a:gd name="T2" fmla="*/ 50 w 65"/>
                  <a:gd name="T3" fmla="*/ 31 h 44"/>
                  <a:gd name="T4" fmla="*/ 34 w 65"/>
                  <a:gd name="T5" fmla="*/ 19 h 44"/>
                  <a:gd name="T6" fmla="*/ 1 w 65"/>
                  <a:gd name="T7" fmla="*/ 0 h 44"/>
                  <a:gd name="T8" fmla="*/ 0 w 65"/>
                  <a:gd name="T9" fmla="*/ 1 h 44"/>
                  <a:gd name="T10" fmla="*/ 19 w 65"/>
                  <a:gd name="T11" fmla="*/ 14 h 44"/>
                  <a:gd name="T12" fmla="*/ 29 w 65"/>
                  <a:gd name="T13" fmla="*/ 27 h 44"/>
                  <a:gd name="T14" fmla="*/ 47 w 65"/>
                  <a:gd name="T15" fmla="*/ 43 h 44"/>
                  <a:gd name="T16" fmla="*/ 48 w 65"/>
                  <a:gd name="T17" fmla="*/ 41 h 44"/>
                  <a:gd name="T18" fmla="*/ 34 w 65"/>
                  <a:gd name="T19" fmla="*/ 27 h 44"/>
                  <a:gd name="T20" fmla="*/ 21 w 65"/>
                  <a:gd name="T21" fmla="*/ 15 h 44"/>
                  <a:gd name="T22" fmla="*/ 32 w 65"/>
                  <a:gd name="T23" fmla="*/ 21 h 44"/>
                  <a:gd name="T24" fmla="*/ 64 w 65"/>
                  <a:gd name="T25" fmla="*/ 42 h 44"/>
                  <a:gd name="T26" fmla="*/ 65 w 65"/>
                  <a:gd name="T2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44">
                    <a:moveTo>
                      <a:pt x="65" y="41"/>
                    </a:moveTo>
                    <a:cubicBezTo>
                      <a:pt x="60" y="37"/>
                      <a:pt x="54" y="34"/>
                      <a:pt x="50" y="31"/>
                    </a:cubicBezTo>
                    <a:cubicBezTo>
                      <a:pt x="44" y="27"/>
                      <a:pt x="39" y="23"/>
                      <a:pt x="34" y="19"/>
                    </a:cubicBezTo>
                    <a:cubicBezTo>
                      <a:pt x="23" y="12"/>
                      <a:pt x="11" y="7"/>
                      <a:pt x="1" y="0"/>
                    </a:cubicBezTo>
                    <a:cubicBezTo>
                      <a:pt x="0" y="0"/>
                      <a:pt x="0" y="0"/>
                      <a:pt x="0" y="1"/>
                    </a:cubicBezTo>
                    <a:cubicBezTo>
                      <a:pt x="6" y="6"/>
                      <a:pt x="12" y="10"/>
                      <a:pt x="19" y="14"/>
                    </a:cubicBezTo>
                    <a:cubicBezTo>
                      <a:pt x="21" y="19"/>
                      <a:pt x="25" y="23"/>
                      <a:pt x="29" y="27"/>
                    </a:cubicBezTo>
                    <a:cubicBezTo>
                      <a:pt x="35" y="32"/>
                      <a:pt x="41" y="38"/>
                      <a:pt x="47" y="43"/>
                    </a:cubicBezTo>
                    <a:cubicBezTo>
                      <a:pt x="48" y="44"/>
                      <a:pt x="49" y="42"/>
                      <a:pt x="48" y="41"/>
                    </a:cubicBezTo>
                    <a:cubicBezTo>
                      <a:pt x="44" y="36"/>
                      <a:pt x="39" y="32"/>
                      <a:pt x="34" y="27"/>
                    </a:cubicBezTo>
                    <a:cubicBezTo>
                      <a:pt x="29" y="24"/>
                      <a:pt x="24" y="20"/>
                      <a:pt x="21" y="15"/>
                    </a:cubicBezTo>
                    <a:cubicBezTo>
                      <a:pt x="25" y="17"/>
                      <a:pt x="29" y="19"/>
                      <a:pt x="32" y="21"/>
                    </a:cubicBezTo>
                    <a:cubicBezTo>
                      <a:pt x="42" y="28"/>
                      <a:pt x="52" y="39"/>
                      <a:pt x="64" y="42"/>
                    </a:cubicBezTo>
                    <a:cubicBezTo>
                      <a:pt x="65" y="42"/>
                      <a:pt x="65" y="41"/>
                      <a:pt x="65" y="4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9" name="Freeform 108"/>
              <p:cNvSpPr>
                <a:spLocks/>
              </p:cNvSpPr>
              <p:nvPr/>
            </p:nvSpPr>
            <p:spPr bwMode="auto">
              <a:xfrm>
                <a:off x="8686800" y="4827588"/>
                <a:ext cx="204788" cy="49213"/>
              </a:xfrm>
              <a:custGeom>
                <a:avLst/>
                <a:gdLst>
                  <a:gd name="T0" fmla="*/ 76 w 78"/>
                  <a:gd name="T1" fmla="*/ 16 h 19"/>
                  <a:gd name="T2" fmla="*/ 0 w 78"/>
                  <a:gd name="T3" fmla="*/ 5 h 19"/>
                  <a:gd name="T4" fmla="*/ 1 w 78"/>
                  <a:gd name="T5" fmla="*/ 6 h 19"/>
                  <a:gd name="T6" fmla="*/ 75 w 78"/>
                  <a:gd name="T7" fmla="*/ 19 h 19"/>
                  <a:gd name="T8" fmla="*/ 76 w 78"/>
                  <a:gd name="T9" fmla="*/ 16 h 19"/>
                </a:gdLst>
                <a:ahLst/>
                <a:cxnLst>
                  <a:cxn ang="0">
                    <a:pos x="T0" y="T1"/>
                  </a:cxn>
                  <a:cxn ang="0">
                    <a:pos x="T2" y="T3"/>
                  </a:cxn>
                  <a:cxn ang="0">
                    <a:pos x="T4" y="T5"/>
                  </a:cxn>
                  <a:cxn ang="0">
                    <a:pos x="T6" y="T7"/>
                  </a:cxn>
                  <a:cxn ang="0">
                    <a:pos x="T8" y="T9"/>
                  </a:cxn>
                </a:cxnLst>
                <a:rect l="0" t="0" r="r" b="b"/>
                <a:pathLst>
                  <a:path w="78" h="19">
                    <a:moveTo>
                      <a:pt x="76" y="16"/>
                    </a:moveTo>
                    <a:cubicBezTo>
                      <a:pt x="52" y="8"/>
                      <a:pt x="26" y="0"/>
                      <a:pt x="0" y="5"/>
                    </a:cubicBezTo>
                    <a:cubicBezTo>
                      <a:pt x="0" y="5"/>
                      <a:pt x="0" y="6"/>
                      <a:pt x="1" y="6"/>
                    </a:cubicBezTo>
                    <a:cubicBezTo>
                      <a:pt x="27" y="4"/>
                      <a:pt x="50" y="12"/>
                      <a:pt x="75" y="19"/>
                    </a:cubicBezTo>
                    <a:cubicBezTo>
                      <a:pt x="77" y="19"/>
                      <a:pt x="78" y="17"/>
                      <a:pt x="76" y="16"/>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0" name="Freeform 109"/>
              <p:cNvSpPr>
                <a:spLocks/>
              </p:cNvSpPr>
              <p:nvPr/>
            </p:nvSpPr>
            <p:spPr bwMode="auto">
              <a:xfrm>
                <a:off x="8701088" y="4787901"/>
                <a:ext cx="212725" cy="80963"/>
              </a:xfrm>
              <a:custGeom>
                <a:avLst/>
                <a:gdLst>
                  <a:gd name="T0" fmla="*/ 80 w 82"/>
                  <a:gd name="T1" fmla="*/ 28 h 31"/>
                  <a:gd name="T2" fmla="*/ 1 w 82"/>
                  <a:gd name="T3" fmla="*/ 5 h 31"/>
                  <a:gd name="T4" fmla="*/ 1 w 82"/>
                  <a:gd name="T5" fmla="*/ 6 h 31"/>
                  <a:gd name="T6" fmla="*/ 80 w 82"/>
                  <a:gd name="T7" fmla="*/ 30 h 31"/>
                  <a:gd name="T8" fmla="*/ 80 w 82"/>
                  <a:gd name="T9" fmla="*/ 30 h 31"/>
                  <a:gd name="T10" fmla="*/ 80 w 82"/>
                  <a:gd name="T11" fmla="*/ 28 h 31"/>
                </a:gdLst>
                <a:ahLst/>
                <a:cxnLst>
                  <a:cxn ang="0">
                    <a:pos x="T0" y="T1"/>
                  </a:cxn>
                  <a:cxn ang="0">
                    <a:pos x="T2" y="T3"/>
                  </a:cxn>
                  <a:cxn ang="0">
                    <a:pos x="T4" y="T5"/>
                  </a:cxn>
                  <a:cxn ang="0">
                    <a:pos x="T6" y="T7"/>
                  </a:cxn>
                  <a:cxn ang="0">
                    <a:pos x="T8" y="T9"/>
                  </a:cxn>
                  <a:cxn ang="0">
                    <a:pos x="T10" y="T11"/>
                  </a:cxn>
                </a:cxnLst>
                <a:rect l="0" t="0" r="r" b="b"/>
                <a:pathLst>
                  <a:path w="82" h="31">
                    <a:moveTo>
                      <a:pt x="80" y="28"/>
                    </a:moveTo>
                    <a:cubicBezTo>
                      <a:pt x="54" y="21"/>
                      <a:pt x="29" y="0"/>
                      <a:pt x="1" y="5"/>
                    </a:cubicBezTo>
                    <a:cubicBezTo>
                      <a:pt x="0" y="5"/>
                      <a:pt x="0" y="6"/>
                      <a:pt x="1" y="6"/>
                    </a:cubicBezTo>
                    <a:cubicBezTo>
                      <a:pt x="31" y="2"/>
                      <a:pt x="52" y="26"/>
                      <a:pt x="80" y="30"/>
                    </a:cubicBezTo>
                    <a:cubicBezTo>
                      <a:pt x="80" y="30"/>
                      <a:pt x="80" y="30"/>
                      <a:pt x="80" y="30"/>
                    </a:cubicBezTo>
                    <a:cubicBezTo>
                      <a:pt x="81" y="31"/>
                      <a:pt x="82" y="28"/>
                      <a:pt x="80"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1" name="Freeform 110"/>
              <p:cNvSpPr>
                <a:spLocks/>
              </p:cNvSpPr>
              <p:nvPr/>
            </p:nvSpPr>
            <p:spPr bwMode="auto">
              <a:xfrm>
                <a:off x="8786813" y="4787901"/>
                <a:ext cx="73025" cy="36513"/>
              </a:xfrm>
              <a:custGeom>
                <a:avLst/>
                <a:gdLst>
                  <a:gd name="T0" fmla="*/ 26 w 28"/>
                  <a:gd name="T1" fmla="*/ 11 h 14"/>
                  <a:gd name="T2" fmla="*/ 2 w 28"/>
                  <a:gd name="T3" fmla="*/ 0 h 14"/>
                  <a:gd name="T4" fmla="*/ 1 w 28"/>
                  <a:gd name="T5" fmla="*/ 1 h 14"/>
                  <a:gd name="T6" fmla="*/ 25 w 28"/>
                  <a:gd name="T7" fmla="*/ 13 h 14"/>
                  <a:gd name="T8" fmla="*/ 26 w 28"/>
                  <a:gd name="T9" fmla="*/ 11 h 14"/>
                </a:gdLst>
                <a:ahLst/>
                <a:cxnLst>
                  <a:cxn ang="0">
                    <a:pos x="T0" y="T1"/>
                  </a:cxn>
                  <a:cxn ang="0">
                    <a:pos x="T2" y="T3"/>
                  </a:cxn>
                  <a:cxn ang="0">
                    <a:pos x="T4" y="T5"/>
                  </a:cxn>
                  <a:cxn ang="0">
                    <a:pos x="T6" y="T7"/>
                  </a:cxn>
                  <a:cxn ang="0">
                    <a:pos x="T8" y="T9"/>
                  </a:cxn>
                </a:cxnLst>
                <a:rect l="0" t="0" r="r" b="b"/>
                <a:pathLst>
                  <a:path w="28" h="14">
                    <a:moveTo>
                      <a:pt x="26" y="11"/>
                    </a:moveTo>
                    <a:cubicBezTo>
                      <a:pt x="18" y="7"/>
                      <a:pt x="10" y="3"/>
                      <a:pt x="2" y="0"/>
                    </a:cubicBezTo>
                    <a:cubicBezTo>
                      <a:pt x="1" y="0"/>
                      <a:pt x="0" y="1"/>
                      <a:pt x="1" y="1"/>
                    </a:cubicBezTo>
                    <a:cubicBezTo>
                      <a:pt x="9" y="6"/>
                      <a:pt x="17" y="9"/>
                      <a:pt x="25" y="13"/>
                    </a:cubicBezTo>
                    <a:cubicBezTo>
                      <a:pt x="27" y="14"/>
                      <a:pt x="28" y="12"/>
                      <a:pt x="26" y="1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2" name="Freeform 111"/>
              <p:cNvSpPr>
                <a:spLocks/>
              </p:cNvSpPr>
              <p:nvPr/>
            </p:nvSpPr>
            <p:spPr bwMode="auto">
              <a:xfrm>
                <a:off x="8742363" y="4735513"/>
                <a:ext cx="158750" cy="80963"/>
              </a:xfrm>
              <a:custGeom>
                <a:avLst/>
                <a:gdLst>
                  <a:gd name="T0" fmla="*/ 59 w 61"/>
                  <a:gd name="T1" fmla="*/ 27 h 31"/>
                  <a:gd name="T2" fmla="*/ 1 w 61"/>
                  <a:gd name="T3" fmla="*/ 0 h 31"/>
                  <a:gd name="T4" fmla="*/ 0 w 61"/>
                  <a:gd name="T5" fmla="*/ 1 h 31"/>
                  <a:gd name="T6" fmla="*/ 58 w 61"/>
                  <a:gd name="T7" fmla="*/ 30 h 31"/>
                  <a:gd name="T8" fmla="*/ 58 w 61"/>
                  <a:gd name="T9" fmla="*/ 30 h 31"/>
                  <a:gd name="T10" fmla="*/ 59 w 61"/>
                  <a:gd name="T11" fmla="*/ 27 h 31"/>
                </a:gdLst>
                <a:ahLst/>
                <a:cxnLst>
                  <a:cxn ang="0">
                    <a:pos x="T0" y="T1"/>
                  </a:cxn>
                  <a:cxn ang="0">
                    <a:pos x="T2" y="T3"/>
                  </a:cxn>
                  <a:cxn ang="0">
                    <a:pos x="T4" y="T5"/>
                  </a:cxn>
                  <a:cxn ang="0">
                    <a:pos x="T6" y="T7"/>
                  </a:cxn>
                  <a:cxn ang="0">
                    <a:pos x="T8" y="T9"/>
                  </a:cxn>
                  <a:cxn ang="0">
                    <a:pos x="T10" y="T11"/>
                  </a:cxn>
                </a:cxnLst>
                <a:rect l="0" t="0" r="r" b="b"/>
                <a:pathLst>
                  <a:path w="61" h="31">
                    <a:moveTo>
                      <a:pt x="59" y="27"/>
                    </a:moveTo>
                    <a:cubicBezTo>
                      <a:pt x="39" y="20"/>
                      <a:pt x="23" y="4"/>
                      <a:pt x="1" y="0"/>
                    </a:cubicBezTo>
                    <a:cubicBezTo>
                      <a:pt x="0" y="0"/>
                      <a:pt x="0" y="1"/>
                      <a:pt x="0" y="1"/>
                    </a:cubicBezTo>
                    <a:cubicBezTo>
                      <a:pt x="22" y="6"/>
                      <a:pt x="37" y="24"/>
                      <a:pt x="58" y="30"/>
                    </a:cubicBezTo>
                    <a:cubicBezTo>
                      <a:pt x="58" y="30"/>
                      <a:pt x="58" y="30"/>
                      <a:pt x="58" y="30"/>
                    </a:cubicBezTo>
                    <a:cubicBezTo>
                      <a:pt x="60" y="31"/>
                      <a:pt x="61" y="28"/>
                      <a:pt x="59" y="27"/>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3" name="Freeform 112"/>
              <p:cNvSpPr>
                <a:spLocks/>
              </p:cNvSpPr>
              <p:nvPr/>
            </p:nvSpPr>
            <p:spPr bwMode="auto">
              <a:xfrm>
                <a:off x="8778875" y="4718051"/>
                <a:ext cx="142875" cy="80963"/>
              </a:xfrm>
              <a:custGeom>
                <a:avLst/>
                <a:gdLst>
                  <a:gd name="T0" fmla="*/ 54 w 55"/>
                  <a:gd name="T1" fmla="*/ 28 h 31"/>
                  <a:gd name="T2" fmla="*/ 41 w 55"/>
                  <a:gd name="T3" fmla="*/ 21 h 31"/>
                  <a:gd name="T4" fmla="*/ 27 w 55"/>
                  <a:gd name="T5" fmla="*/ 11 h 31"/>
                  <a:gd name="T6" fmla="*/ 1 w 55"/>
                  <a:gd name="T7" fmla="*/ 0 h 31"/>
                  <a:gd name="T8" fmla="*/ 1 w 55"/>
                  <a:gd name="T9" fmla="*/ 1 h 31"/>
                  <a:gd name="T10" fmla="*/ 29 w 55"/>
                  <a:gd name="T11" fmla="*/ 16 h 31"/>
                  <a:gd name="T12" fmla="*/ 51 w 55"/>
                  <a:gd name="T13" fmla="*/ 30 h 31"/>
                  <a:gd name="T14" fmla="*/ 52 w 55"/>
                  <a:gd name="T15" fmla="*/ 31 h 31"/>
                  <a:gd name="T16" fmla="*/ 53 w 55"/>
                  <a:gd name="T17" fmla="*/ 31 h 31"/>
                  <a:gd name="T18" fmla="*/ 54 w 55"/>
                  <a:gd name="T19" fmla="*/ 31 h 31"/>
                  <a:gd name="T20" fmla="*/ 54 w 55"/>
                  <a:gd name="T21" fmla="*/ 30 h 31"/>
                  <a:gd name="T22" fmla="*/ 54 w 55"/>
                  <a:gd name="T23"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31">
                    <a:moveTo>
                      <a:pt x="54" y="28"/>
                    </a:moveTo>
                    <a:cubicBezTo>
                      <a:pt x="50" y="25"/>
                      <a:pt x="45" y="23"/>
                      <a:pt x="41" y="21"/>
                    </a:cubicBezTo>
                    <a:cubicBezTo>
                      <a:pt x="36" y="18"/>
                      <a:pt x="32" y="14"/>
                      <a:pt x="27" y="11"/>
                    </a:cubicBezTo>
                    <a:cubicBezTo>
                      <a:pt x="19" y="6"/>
                      <a:pt x="11" y="1"/>
                      <a:pt x="1" y="0"/>
                    </a:cubicBezTo>
                    <a:cubicBezTo>
                      <a:pt x="0" y="0"/>
                      <a:pt x="0" y="1"/>
                      <a:pt x="1" y="1"/>
                    </a:cubicBezTo>
                    <a:cubicBezTo>
                      <a:pt x="12" y="4"/>
                      <a:pt x="20" y="10"/>
                      <a:pt x="29" y="16"/>
                    </a:cubicBezTo>
                    <a:cubicBezTo>
                      <a:pt x="30" y="17"/>
                      <a:pt x="46" y="28"/>
                      <a:pt x="51" y="30"/>
                    </a:cubicBezTo>
                    <a:cubicBezTo>
                      <a:pt x="51" y="30"/>
                      <a:pt x="51" y="31"/>
                      <a:pt x="52" y="31"/>
                    </a:cubicBezTo>
                    <a:cubicBezTo>
                      <a:pt x="52" y="31"/>
                      <a:pt x="52" y="31"/>
                      <a:pt x="53" y="31"/>
                    </a:cubicBezTo>
                    <a:cubicBezTo>
                      <a:pt x="54" y="31"/>
                      <a:pt x="54" y="31"/>
                      <a:pt x="54" y="31"/>
                    </a:cubicBezTo>
                    <a:cubicBezTo>
                      <a:pt x="54" y="30"/>
                      <a:pt x="54" y="30"/>
                      <a:pt x="54" y="30"/>
                    </a:cubicBezTo>
                    <a:cubicBezTo>
                      <a:pt x="55" y="29"/>
                      <a:pt x="54" y="29"/>
                      <a:pt x="54"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grpSp>
        <p:nvGrpSpPr>
          <p:cNvPr id="6" name="Group 5"/>
          <p:cNvGrpSpPr/>
          <p:nvPr/>
        </p:nvGrpSpPr>
        <p:grpSpPr>
          <a:xfrm>
            <a:off x="11522880" y="5809646"/>
            <a:ext cx="588963" cy="814388"/>
            <a:chOff x="5597525" y="5522913"/>
            <a:chExt cx="588963" cy="814388"/>
          </a:xfrm>
        </p:grpSpPr>
        <p:sp>
          <p:nvSpPr>
            <p:cNvPr id="7" name="Freeform 188"/>
            <p:cNvSpPr>
              <a:spLocks noEditPoints="1"/>
            </p:cNvSpPr>
            <p:nvPr/>
          </p:nvSpPr>
          <p:spPr bwMode="auto">
            <a:xfrm>
              <a:off x="5865813" y="5711826"/>
              <a:ext cx="320675" cy="280988"/>
            </a:xfrm>
            <a:custGeom>
              <a:avLst/>
              <a:gdLst>
                <a:gd name="T0" fmla="*/ 94 w 122"/>
                <a:gd name="T1" fmla="*/ 90 h 107"/>
                <a:gd name="T2" fmla="*/ 102 w 122"/>
                <a:gd name="T3" fmla="*/ 23 h 107"/>
                <a:gd name="T4" fmla="*/ 101 w 122"/>
                <a:gd name="T5" fmla="*/ 21 h 107"/>
                <a:gd name="T6" fmla="*/ 69 w 122"/>
                <a:gd name="T7" fmla="*/ 2 h 107"/>
                <a:gd name="T8" fmla="*/ 31 w 122"/>
                <a:gd name="T9" fmla="*/ 14 h 107"/>
                <a:gd name="T10" fmla="*/ 19 w 122"/>
                <a:gd name="T11" fmla="*/ 84 h 107"/>
                <a:gd name="T12" fmla="*/ 55 w 122"/>
                <a:gd name="T13" fmla="*/ 105 h 107"/>
                <a:gd name="T14" fmla="*/ 94 w 122"/>
                <a:gd name="T15" fmla="*/ 90 h 107"/>
                <a:gd name="T16" fmla="*/ 66 w 122"/>
                <a:gd name="T17" fmla="*/ 16 h 107"/>
                <a:gd name="T18" fmla="*/ 72 w 122"/>
                <a:gd name="T19" fmla="*/ 16 h 107"/>
                <a:gd name="T20" fmla="*/ 52 w 122"/>
                <a:gd name="T21" fmla="*/ 26 h 107"/>
                <a:gd name="T22" fmla="*/ 30 w 122"/>
                <a:gd name="T23" fmla="*/ 46 h 107"/>
                <a:gd name="T24" fmla="*/ 36 w 122"/>
                <a:gd name="T25" fmla="*/ 34 h 107"/>
                <a:gd name="T26" fmla="*/ 66 w 122"/>
                <a:gd name="T27" fmla="*/ 1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2" h="107">
                  <a:moveTo>
                    <a:pt x="94" y="90"/>
                  </a:moveTo>
                  <a:cubicBezTo>
                    <a:pt x="112" y="75"/>
                    <a:pt x="122" y="40"/>
                    <a:pt x="102" y="23"/>
                  </a:cubicBezTo>
                  <a:cubicBezTo>
                    <a:pt x="102" y="22"/>
                    <a:pt x="101" y="21"/>
                    <a:pt x="101" y="21"/>
                  </a:cubicBezTo>
                  <a:cubicBezTo>
                    <a:pt x="92" y="13"/>
                    <a:pt x="82" y="4"/>
                    <a:pt x="69" y="2"/>
                  </a:cubicBezTo>
                  <a:cubicBezTo>
                    <a:pt x="56" y="0"/>
                    <a:pt x="42" y="6"/>
                    <a:pt x="31" y="14"/>
                  </a:cubicBezTo>
                  <a:cubicBezTo>
                    <a:pt x="9" y="31"/>
                    <a:pt x="0" y="61"/>
                    <a:pt x="19" y="84"/>
                  </a:cubicBezTo>
                  <a:cubicBezTo>
                    <a:pt x="28" y="94"/>
                    <a:pt x="41" y="103"/>
                    <a:pt x="55" y="105"/>
                  </a:cubicBezTo>
                  <a:cubicBezTo>
                    <a:pt x="69" y="107"/>
                    <a:pt x="84" y="100"/>
                    <a:pt x="94" y="90"/>
                  </a:cubicBezTo>
                  <a:close/>
                  <a:moveTo>
                    <a:pt x="66" y="16"/>
                  </a:moveTo>
                  <a:cubicBezTo>
                    <a:pt x="68" y="16"/>
                    <a:pt x="70" y="16"/>
                    <a:pt x="72" y="16"/>
                  </a:cubicBezTo>
                  <a:cubicBezTo>
                    <a:pt x="65" y="18"/>
                    <a:pt x="58" y="22"/>
                    <a:pt x="52" y="26"/>
                  </a:cubicBezTo>
                  <a:cubicBezTo>
                    <a:pt x="43" y="31"/>
                    <a:pt x="36" y="38"/>
                    <a:pt x="30" y="46"/>
                  </a:cubicBezTo>
                  <a:cubicBezTo>
                    <a:pt x="31" y="42"/>
                    <a:pt x="33" y="38"/>
                    <a:pt x="36" y="34"/>
                  </a:cubicBezTo>
                  <a:cubicBezTo>
                    <a:pt x="43" y="26"/>
                    <a:pt x="55" y="16"/>
                    <a:pt x="66" y="16"/>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190"/>
            <p:cNvSpPr>
              <a:spLocks noEditPoints="1"/>
            </p:cNvSpPr>
            <p:nvPr/>
          </p:nvSpPr>
          <p:spPr bwMode="auto">
            <a:xfrm>
              <a:off x="5597525" y="5522913"/>
              <a:ext cx="257175" cy="285750"/>
            </a:xfrm>
            <a:custGeom>
              <a:avLst/>
              <a:gdLst>
                <a:gd name="T0" fmla="*/ 96 w 98"/>
                <a:gd name="T1" fmla="*/ 64 h 109"/>
                <a:gd name="T2" fmla="*/ 90 w 98"/>
                <a:gd name="T3" fmla="*/ 31 h 109"/>
                <a:gd name="T4" fmla="*/ 26 w 98"/>
                <a:gd name="T5" fmla="*/ 10 h 109"/>
                <a:gd name="T6" fmla="*/ 0 w 98"/>
                <a:gd name="T7" fmla="*/ 49 h 109"/>
                <a:gd name="T8" fmla="*/ 21 w 98"/>
                <a:gd name="T9" fmla="*/ 92 h 109"/>
                <a:gd name="T10" fmla="*/ 64 w 98"/>
                <a:gd name="T11" fmla="*/ 101 h 109"/>
                <a:gd name="T12" fmla="*/ 96 w 98"/>
                <a:gd name="T13" fmla="*/ 64 h 109"/>
                <a:gd name="T14" fmla="*/ 29 w 98"/>
                <a:gd name="T15" fmla="*/ 31 h 109"/>
                <a:gd name="T16" fmla="*/ 57 w 98"/>
                <a:gd name="T17" fmla="*/ 24 h 109"/>
                <a:gd name="T18" fmla="*/ 35 w 98"/>
                <a:gd name="T19" fmla="*/ 39 h 109"/>
                <a:gd name="T20" fmla="*/ 24 w 98"/>
                <a:gd name="T21" fmla="*/ 58 h 109"/>
                <a:gd name="T22" fmla="*/ 29 w 98"/>
                <a:gd name="T23" fmla="*/ 3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8" h="109">
                  <a:moveTo>
                    <a:pt x="96" y="64"/>
                  </a:moveTo>
                  <a:cubicBezTo>
                    <a:pt x="98" y="53"/>
                    <a:pt x="97" y="40"/>
                    <a:pt x="90" y="31"/>
                  </a:cubicBezTo>
                  <a:cubicBezTo>
                    <a:pt x="81" y="9"/>
                    <a:pt x="48" y="0"/>
                    <a:pt x="26" y="10"/>
                  </a:cubicBezTo>
                  <a:cubicBezTo>
                    <a:pt x="11" y="17"/>
                    <a:pt x="0" y="32"/>
                    <a:pt x="0" y="49"/>
                  </a:cubicBezTo>
                  <a:cubicBezTo>
                    <a:pt x="0" y="66"/>
                    <a:pt x="10" y="81"/>
                    <a:pt x="21" y="92"/>
                  </a:cubicBezTo>
                  <a:cubicBezTo>
                    <a:pt x="33" y="104"/>
                    <a:pt x="49" y="109"/>
                    <a:pt x="64" y="101"/>
                  </a:cubicBezTo>
                  <a:cubicBezTo>
                    <a:pt x="79" y="93"/>
                    <a:pt x="92" y="80"/>
                    <a:pt x="96" y="64"/>
                  </a:cubicBezTo>
                  <a:close/>
                  <a:moveTo>
                    <a:pt x="29" y="31"/>
                  </a:moveTo>
                  <a:cubicBezTo>
                    <a:pt x="37" y="23"/>
                    <a:pt x="47" y="21"/>
                    <a:pt x="57" y="24"/>
                  </a:cubicBezTo>
                  <a:cubicBezTo>
                    <a:pt x="48" y="27"/>
                    <a:pt x="41" y="33"/>
                    <a:pt x="35" y="39"/>
                  </a:cubicBezTo>
                  <a:cubicBezTo>
                    <a:pt x="30" y="44"/>
                    <a:pt x="25" y="51"/>
                    <a:pt x="24" y="58"/>
                  </a:cubicBezTo>
                  <a:cubicBezTo>
                    <a:pt x="20" y="49"/>
                    <a:pt x="21" y="39"/>
                    <a:pt x="29" y="31"/>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191"/>
            <p:cNvSpPr>
              <a:spLocks/>
            </p:cNvSpPr>
            <p:nvPr/>
          </p:nvSpPr>
          <p:spPr bwMode="auto">
            <a:xfrm>
              <a:off x="5605463" y="5759451"/>
              <a:ext cx="436563" cy="577850"/>
            </a:xfrm>
            <a:custGeom>
              <a:avLst/>
              <a:gdLst>
                <a:gd name="T0" fmla="*/ 162 w 166"/>
                <a:gd name="T1" fmla="*/ 96 h 221"/>
                <a:gd name="T2" fmla="*/ 78 w 166"/>
                <a:gd name="T3" fmla="*/ 178 h 221"/>
                <a:gd name="T4" fmla="*/ 79 w 166"/>
                <a:gd name="T5" fmla="*/ 171 h 221"/>
                <a:gd name="T6" fmla="*/ 82 w 166"/>
                <a:gd name="T7" fmla="*/ 138 h 221"/>
                <a:gd name="T8" fmla="*/ 84 w 166"/>
                <a:gd name="T9" fmla="*/ 136 h 221"/>
                <a:gd name="T10" fmla="*/ 115 w 166"/>
                <a:gd name="T11" fmla="*/ 85 h 221"/>
                <a:gd name="T12" fmla="*/ 118 w 166"/>
                <a:gd name="T13" fmla="*/ 85 h 221"/>
                <a:gd name="T14" fmla="*/ 131 w 166"/>
                <a:gd name="T15" fmla="*/ 75 h 221"/>
                <a:gd name="T16" fmla="*/ 124 w 166"/>
                <a:gd name="T17" fmla="*/ 57 h 221"/>
                <a:gd name="T18" fmla="*/ 118 w 166"/>
                <a:gd name="T19" fmla="*/ 58 h 221"/>
                <a:gd name="T20" fmla="*/ 117 w 166"/>
                <a:gd name="T21" fmla="*/ 60 h 221"/>
                <a:gd name="T22" fmla="*/ 116 w 166"/>
                <a:gd name="T23" fmla="*/ 61 h 221"/>
                <a:gd name="T24" fmla="*/ 108 w 166"/>
                <a:gd name="T25" fmla="*/ 79 h 221"/>
                <a:gd name="T26" fmla="*/ 108 w 166"/>
                <a:gd name="T27" fmla="*/ 81 h 221"/>
                <a:gd name="T28" fmla="*/ 95 w 166"/>
                <a:gd name="T29" fmla="*/ 99 h 221"/>
                <a:gd name="T30" fmla="*/ 82 w 166"/>
                <a:gd name="T31" fmla="*/ 123 h 221"/>
                <a:gd name="T32" fmla="*/ 82 w 166"/>
                <a:gd name="T33" fmla="*/ 120 h 221"/>
                <a:gd name="T34" fmla="*/ 76 w 166"/>
                <a:gd name="T35" fmla="*/ 69 h 221"/>
                <a:gd name="T36" fmla="*/ 66 w 166"/>
                <a:gd name="T37" fmla="*/ 29 h 221"/>
                <a:gd name="T38" fmla="*/ 67 w 166"/>
                <a:gd name="T39" fmla="*/ 28 h 221"/>
                <a:gd name="T40" fmla="*/ 71 w 166"/>
                <a:gd name="T41" fmla="*/ 3 h 221"/>
                <a:gd name="T42" fmla="*/ 66 w 166"/>
                <a:gd name="T43" fmla="*/ 1 h 221"/>
                <a:gd name="T44" fmla="*/ 54 w 166"/>
                <a:gd name="T45" fmla="*/ 6 h 221"/>
                <a:gd name="T46" fmla="*/ 52 w 166"/>
                <a:gd name="T47" fmla="*/ 9 h 221"/>
                <a:gd name="T48" fmla="*/ 51 w 166"/>
                <a:gd name="T49" fmla="*/ 12 h 221"/>
                <a:gd name="T50" fmla="*/ 54 w 166"/>
                <a:gd name="T51" fmla="*/ 21 h 221"/>
                <a:gd name="T52" fmla="*/ 57 w 166"/>
                <a:gd name="T53" fmla="*/ 28 h 221"/>
                <a:gd name="T54" fmla="*/ 60 w 166"/>
                <a:gd name="T55" fmla="*/ 30 h 221"/>
                <a:gd name="T56" fmla="*/ 70 w 166"/>
                <a:gd name="T57" fmla="*/ 73 h 221"/>
                <a:gd name="T58" fmla="*/ 75 w 166"/>
                <a:gd name="T59" fmla="*/ 120 h 221"/>
                <a:gd name="T60" fmla="*/ 73 w 166"/>
                <a:gd name="T61" fmla="*/ 169 h 221"/>
                <a:gd name="T62" fmla="*/ 70 w 166"/>
                <a:gd name="T63" fmla="*/ 187 h 221"/>
                <a:gd name="T64" fmla="*/ 11 w 166"/>
                <a:gd name="T65" fmla="*/ 51 h 221"/>
                <a:gd name="T66" fmla="*/ 2 w 166"/>
                <a:gd name="T67" fmla="*/ 40 h 221"/>
                <a:gd name="T68" fmla="*/ 12 w 166"/>
                <a:gd name="T69" fmla="*/ 126 h 221"/>
                <a:gd name="T70" fmla="*/ 63 w 166"/>
                <a:gd name="T71" fmla="*/ 205 h 221"/>
                <a:gd name="T72" fmla="*/ 65 w 166"/>
                <a:gd name="T73" fmla="*/ 206 h 221"/>
                <a:gd name="T74" fmla="*/ 65 w 166"/>
                <a:gd name="T75" fmla="*/ 206 h 221"/>
                <a:gd name="T76" fmla="*/ 66 w 166"/>
                <a:gd name="T77" fmla="*/ 209 h 221"/>
                <a:gd name="T78" fmla="*/ 64 w 166"/>
                <a:gd name="T79" fmla="*/ 218 h 221"/>
                <a:gd name="T80" fmla="*/ 68 w 166"/>
                <a:gd name="T81" fmla="*/ 219 h 221"/>
                <a:gd name="T82" fmla="*/ 72 w 166"/>
                <a:gd name="T83" fmla="*/ 208 h 221"/>
                <a:gd name="T84" fmla="*/ 135 w 166"/>
                <a:gd name="T85" fmla="*/ 164 h 221"/>
                <a:gd name="T86" fmla="*/ 162 w 166"/>
                <a:gd name="T87" fmla="*/ 96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6" h="221">
                  <a:moveTo>
                    <a:pt x="162" y="96"/>
                  </a:moveTo>
                  <a:cubicBezTo>
                    <a:pt x="161" y="94"/>
                    <a:pt x="97" y="144"/>
                    <a:pt x="78" y="178"/>
                  </a:cubicBezTo>
                  <a:cubicBezTo>
                    <a:pt x="79" y="176"/>
                    <a:pt x="79" y="173"/>
                    <a:pt x="79" y="171"/>
                  </a:cubicBezTo>
                  <a:cubicBezTo>
                    <a:pt x="81" y="160"/>
                    <a:pt x="81" y="149"/>
                    <a:pt x="82" y="138"/>
                  </a:cubicBezTo>
                  <a:cubicBezTo>
                    <a:pt x="83" y="138"/>
                    <a:pt x="83" y="137"/>
                    <a:pt x="84" y="136"/>
                  </a:cubicBezTo>
                  <a:cubicBezTo>
                    <a:pt x="92" y="119"/>
                    <a:pt x="102" y="100"/>
                    <a:pt x="115" y="85"/>
                  </a:cubicBezTo>
                  <a:cubicBezTo>
                    <a:pt x="116" y="85"/>
                    <a:pt x="117" y="85"/>
                    <a:pt x="118" y="85"/>
                  </a:cubicBezTo>
                  <a:cubicBezTo>
                    <a:pt x="123" y="85"/>
                    <a:pt x="129" y="79"/>
                    <a:pt x="131" y="75"/>
                  </a:cubicBezTo>
                  <a:cubicBezTo>
                    <a:pt x="133" y="69"/>
                    <a:pt x="127" y="62"/>
                    <a:pt x="124" y="57"/>
                  </a:cubicBezTo>
                  <a:cubicBezTo>
                    <a:pt x="122" y="55"/>
                    <a:pt x="119" y="56"/>
                    <a:pt x="118" y="58"/>
                  </a:cubicBezTo>
                  <a:cubicBezTo>
                    <a:pt x="118" y="59"/>
                    <a:pt x="117" y="60"/>
                    <a:pt x="117" y="60"/>
                  </a:cubicBezTo>
                  <a:cubicBezTo>
                    <a:pt x="117" y="60"/>
                    <a:pt x="116" y="61"/>
                    <a:pt x="116" y="61"/>
                  </a:cubicBezTo>
                  <a:cubicBezTo>
                    <a:pt x="112" y="65"/>
                    <a:pt x="106" y="72"/>
                    <a:pt x="108" y="79"/>
                  </a:cubicBezTo>
                  <a:cubicBezTo>
                    <a:pt x="108" y="80"/>
                    <a:pt x="108" y="80"/>
                    <a:pt x="108" y="81"/>
                  </a:cubicBezTo>
                  <a:cubicBezTo>
                    <a:pt x="104" y="87"/>
                    <a:pt x="99" y="93"/>
                    <a:pt x="95" y="99"/>
                  </a:cubicBezTo>
                  <a:cubicBezTo>
                    <a:pt x="91" y="106"/>
                    <a:pt x="86" y="114"/>
                    <a:pt x="82" y="123"/>
                  </a:cubicBezTo>
                  <a:cubicBezTo>
                    <a:pt x="82" y="122"/>
                    <a:pt x="82" y="121"/>
                    <a:pt x="82" y="120"/>
                  </a:cubicBezTo>
                  <a:cubicBezTo>
                    <a:pt x="81" y="103"/>
                    <a:pt x="80" y="86"/>
                    <a:pt x="76" y="69"/>
                  </a:cubicBezTo>
                  <a:cubicBezTo>
                    <a:pt x="74" y="56"/>
                    <a:pt x="71" y="42"/>
                    <a:pt x="66" y="29"/>
                  </a:cubicBezTo>
                  <a:cubicBezTo>
                    <a:pt x="66" y="29"/>
                    <a:pt x="67" y="29"/>
                    <a:pt x="67" y="28"/>
                  </a:cubicBezTo>
                  <a:cubicBezTo>
                    <a:pt x="73" y="22"/>
                    <a:pt x="73" y="10"/>
                    <a:pt x="71" y="3"/>
                  </a:cubicBezTo>
                  <a:cubicBezTo>
                    <a:pt x="71" y="1"/>
                    <a:pt x="68" y="0"/>
                    <a:pt x="66" y="1"/>
                  </a:cubicBezTo>
                  <a:cubicBezTo>
                    <a:pt x="62" y="2"/>
                    <a:pt x="58" y="4"/>
                    <a:pt x="54" y="6"/>
                  </a:cubicBezTo>
                  <a:cubicBezTo>
                    <a:pt x="53" y="6"/>
                    <a:pt x="52" y="7"/>
                    <a:pt x="52" y="9"/>
                  </a:cubicBezTo>
                  <a:cubicBezTo>
                    <a:pt x="51" y="9"/>
                    <a:pt x="50" y="11"/>
                    <a:pt x="51" y="12"/>
                  </a:cubicBezTo>
                  <a:cubicBezTo>
                    <a:pt x="52" y="15"/>
                    <a:pt x="53" y="18"/>
                    <a:pt x="54" y="21"/>
                  </a:cubicBezTo>
                  <a:cubicBezTo>
                    <a:pt x="55" y="23"/>
                    <a:pt x="56" y="26"/>
                    <a:pt x="57" y="28"/>
                  </a:cubicBezTo>
                  <a:cubicBezTo>
                    <a:pt x="58" y="29"/>
                    <a:pt x="59" y="30"/>
                    <a:pt x="60" y="30"/>
                  </a:cubicBezTo>
                  <a:cubicBezTo>
                    <a:pt x="63" y="44"/>
                    <a:pt x="68" y="58"/>
                    <a:pt x="70" y="73"/>
                  </a:cubicBezTo>
                  <a:cubicBezTo>
                    <a:pt x="73" y="88"/>
                    <a:pt x="75" y="104"/>
                    <a:pt x="75" y="120"/>
                  </a:cubicBezTo>
                  <a:cubicBezTo>
                    <a:pt x="76" y="136"/>
                    <a:pt x="75" y="152"/>
                    <a:pt x="73" y="169"/>
                  </a:cubicBezTo>
                  <a:cubicBezTo>
                    <a:pt x="72" y="175"/>
                    <a:pt x="71" y="181"/>
                    <a:pt x="70" y="187"/>
                  </a:cubicBezTo>
                  <a:cubicBezTo>
                    <a:pt x="62" y="138"/>
                    <a:pt x="42" y="90"/>
                    <a:pt x="11" y="51"/>
                  </a:cubicBezTo>
                  <a:cubicBezTo>
                    <a:pt x="11" y="51"/>
                    <a:pt x="4" y="43"/>
                    <a:pt x="2" y="40"/>
                  </a:cubicBezTo>
                  <a:cubicBezTo>
                    <a:pt x="0" y="37"/>
                    <a:pt x="4" y="103"/>
                    <a:pt x="12" y="126"/>
                  </a:cubicBezTo>
                  <a:cubicBezTo>
                    <a:pt x="23" y="154"/>
                    <a:pt x="40" y="185"/>
                    <a:pt x="63" y="205"/>
                  </a:cubicBezTo>
                  <a:cubicBezTo>
                    <a:pt x="63" y="206"/>
                    <a:pt x="64" y="206"/>
                    <a:pt x="65" y="206"/>
                  </a:cubicBezTo>
                  <a:cubicBezTo>
                    <a:pt x="65" y="206"/>
                    <a:pt x="65" y="206"/>
                    <a:pt x="65" y="206"/>
                  </a:cubicBezTo>
                  <a:cubicBezTo>
                    <a:pt x="64" y="207"/>
                    <a:pt x="65" y="208"/>
                    <a:pt x="66" y="209"/>
                  </a:cubicBezTo>
                  <a:cubicBezTo>
                    <a:pt x="65" y="212"/>
                    <a:pt x="65" y="215"/>
                    <a:pt x="64" y="218"/>
                  </a:cubicBezTo>
                  <a:cubicBezTo>
                    <a:pt x="64" y="220"/>
                    <a:pt x="67" y="221"/>
                    <a:pt x="68" y="219"/>
                  </a:cubicBezTo>
                  <a:cubicBezTo>
                    <a:pt x="69" y="215"/>
                    <a:pt x="71" y="212"/>
                    <a:pt x="72" y="208"/>
                  </a:cubicBezTo>
                  <a:cubicBezTo>
                    <a:pt x="97" y="200"/>
                    <a:pt x="120" y="185"/>
                    <a:pt x="135" y="164"/>
                  </a:cubicBezTo>
                  <a:cubicBezTo>
                    <a:pt x="149" y="145"/>
                    <a:pt x="166" y="121"/>
                    <a:pt x="162" y="96"/>
                  </a:cubicBezTo>
                  <a:close/>
                </a:path>
              </a:pathLst>
            </a:custGeom>
            <a:solidFill>
              <a:schemeClr val="accent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192"/>
            <p:cNvSpPr>
              <a:spLocks/>
            </p:cNvSpPr>
            <p:nvPr/>
          </p:nvSpPr>
          <p:spPr bwMode="auto">
            <a:xfrm>
              <a:off x="5626100" y="5562601"/>
              <a:ext cx="123825" cy="144463"/>
            </a:xfrm>
            <a:custGeom>
              <a:avLst/>
              <a:gdLst>
                <a:gd name="T0" fmla="*/ 26 w 47"/>
                <a:gd name="T1" fmla="*/ 48 h 55"/>
                <a:gd name="T2" fmla="*/ 23 w 47"/>
                <a:gd name="T3" fmla="*/ 44 h 55"/>
                <a:gd name="T4" fmla="*/ 33 w 47"/>
                <a:gd name="T5" fmla="*/ 36 h 55"/>
                <a:gd name="T6" fmla="*/ 39 w 47"/>
                <a:gd name="T7" fmla="*/ 26 h 55"/>
                <a:gd name="T8" fmla="*/ 42 w 47"/>
                <a:gd name="T9" fmla="*/ 16 h 55"/>
                <a:gd name="T10" fmla="*/ 45 w 47"/>
                <a:gd name="T11" fmla="*/ 14 h 55"/>
                <a:gd name="T12" fmla="*/ 46 w 47"/>
                <a:gd name="T13" fmla="*/ 11 h 55"/>
                <a:gd name="T14" fmla="*/ 40 w 47"/>
                <a:gd name="T15" fmla="*/ 7 h 55"/>
                <a:gd name="T16" fmla="*/ 12 w 47"/>
                <a:gd name="T17" fmla="*/ 18 h 55"/>
                <a:gd name="T18" fmla="*/ 7 w 47"/>
                <a:gd name="T19" fmla="*/ 45 h 55"/>
                <a:gd name="T20" fmla="*/ 13 w 47"/>
                <a:gd name="T21" fmla="*/ 49 h 55"/>
                <a:gd name="T22" fmla="*/ 26 w 47"/>
                <a:gd name="T23" fmla="*/ 4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 h="55">
                  <a:moveTo>
                    <a:pt x="26" y="48"/>
                  </a:moveTo>
                  <a:cubicBezTo>
                    <a:pt x="27" y="46"/>
                    <a:pt x="25" y="44"/>
                    <a:pt x="23" y="44"/>
                  </a:cubicBezTo>
                  <a:cubicBezTo>
                    <a:pt x="27" y="42"/>
                    <a:pt x="30" y="38"/>
                    <a:pt x="33" y="36"/>
                  </a:cubicBezTo>
                  <a:cubicBezTo>
                    <a:pt x="36" y="33"/>
                    <a:pt x="38" y="30"/>
                    <a:pt x="39" y="26"/>
                  </a:cubicBezTo>
                  <a:cubicBezTo>
                    <a:pt x="41" y="23"/>
                    <a:pt x="42" y="19"/>
                    <a:pt x="42" y="16"/>
                  </a:cubicBezTo>
                  <a:cubicBezTo>
                    <a:pt x="43" y="15"/>
                    <a:pt x="44" y="15"/>
                    <a:pt x="45" y="14"/>
                  </a:cubicBezTo>
                  <a:cubicBezTo>
                    <a:pt x="47" y="13"/>
                    <a:pt x="46" y="12"/>
                    <a:pt x="46" y="11"/>
                  </a:cubicBezTo>
                  <a:cubicBezTo>
                    <a:pt x="44" y="9"/>
                    <a:pt x="42" y="7"/>
                    <a:pt x="40" y="7"/>
                  </a:cubicBezTo>
                  <a:cubicBezTo>
                    <a:pt x="33" y="0"/>
                    <a:pt x="17" y="13"/>
                    <a:pt x="12" y="18"/>
                  </a:cubicBezTo>
                  <a:cubicBezTo>
                    <a:pt x="8" y="24"/>
                    <a:pt x="0" y="40"/>
                    <a:pt x="7" y="45"/>
                  </a:cubicBezTo>
                  <a:cubicBezTo>
                    <a:pt x="8" y="49"/>
                    <a:pt x="10" y="50"/>
                    <a:pt x="13" y="49"/>
                  </a:cubicBezTo>
                  <a:cubicBezTo>
                    <a:pt x="16" y="54"/>
                    <a:pt x="23" y="55"/>
                    <a:pt x="26" y="48"/>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Freeform 193"/>
            <p:cNvSpPr>
              <a:spLocks noEditPoints="1"/>
            </p:cNvSpPr>
            <p:nvPr/>
          </p:nvSpPr>
          <p:spPr bwMode="auto">
            <a:xfrm>
              <a:off x="5938838" y="5743576"/>
              <a:ext cx="134938" cy="117475"/>
            </a:xfrm>
            <a:custGeom>
              <a:avLst/>
              <a:gdLst>
                <a:gd name="T0" fmla="*/ 39 w 51"/>
                <a:gd name="T1" fmla="*/ 8 h 45"/>
                <a:gd name="T2" fmla="*/ 39 w 51"/>
                <a:gd name="T3" fmla="*/ 8 h 45"/>
                <a:gd name="T4" fmla="*/ 47 w 51"/>
                <a:gd name="T5" fmla="*/ 11 h 45"/>
                <a:gd name="T6" fmla="*/ 50 w 51"/>
                <a:gd name="T7" fmla="*/ 8 h 45"/>
                <a:gd name="T8" fmla="*/ 29 w 51"/>
                <a:gd name="T9" fmla="*/ 6 h 45"/>
                <a:gd name="T10" fmla="*/ 16 w 51"/>
                <a:gd name="T11" fmla="*/ 12 h 45"/>
                <a:gd name="T12" fmla="*/ 2 w 51"/>
                <a:gd name="T13" fmla="*/ 29 h 45"/>
                <a:gd name="T14" fmla="*/ 13 w 51"/>
                <a:gd name="T15" fmla="*/ 40 h 45"/>
                <a:gd name="T16" fmla="*/ 39 w 51"/>
                <a:gd name="T17" fmla="*/ 8 h 45"/>
                <a:gd name="T18" fmla="*/ 10 w 51"/>
                <a:gd name="T19" fmla="*/ 33 h 45"/>
                <a:gd name="T20" fmla="*/ 10 w 51"/>
                <a:gd name="T21" fmla="*/ 32 h 45"/>
                <a:gd name="T22" fmla="*/ 29 w 51"/>
                <a:gd name="T23" fmla="*/ 13 h 45"/>
                <a:gd name="T24" fmla="*/ 19 w 51"/>
                <a:gd name="T25" fmla="*/ 26 h 45"/>
                <a:gd name="T26" fmla="*/ 10 w 51"/>
                <a:gd name="T27" fmla="*/ 3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 h="45">
                  <a:moveTo>
                    <a:pt x="39" y="8"/>
                  </a:moveTo>
                  <a:cubicBezTo>
                    <a:pt x="39" y="8"/>
                    <a:pt x="39" y="8"/>
                    <a:pt x="39" y="8"/>
                  </a:cubicBezTo>
                  <a:cubicBezTo>
                    <a:pt x="42" y="8"/>
                    <a:pt x="45" y="9"/>
                    <a:pt x="47" y="11"/>
                  </a:cubicBezTo>
                  <a:cubicBezTo>
                    <a:pt x="48" y="13"/>
                    <a:pt x="51" y="10"/>
                    <a:pt x="50" y="8"/>
                  </a:cubicBezTo>
                  <a:cubicBezTo>
                    <a:pt x="46" y="0"/>
                    <a:pt x="36" y="3"/>
                    <a:pt x="29" y="6"/>
                  </a:cubicBezTo>
                  <a:cubicBezTo>
                    <a:pt x="24" y="7"/>
                    <a:pt x="20" y="9"/>
                    <a:pt x="16" y="12"/>
                  </a:cubicBezTo>
                  <a:cubicBezTo>
                    <a:pt x="10" y="16"/>
                    <a:pt x="5" y="22"/>
                    <a:pt x="2" y="29"/>
                  </a:cubicBezTo>
                  <a:cubicBezTo>
                    <a:pt x="0" y="38"/>
                    <a:pt x="4" y="45"/>
                    <a:pt x="13" y="40"/>
                  </a:cubicBezTo>
                  <a:cubicBezTo>
                    <a:pt x="25" y="33"/>
                    <a:pt x="34" y="21"/>
                    <a:pt x="39" y="8"/>
                  </a:cubicBezTo>
                  <a:close/>
                  <a:moveTo>
                    <a:pt x="10" y="33"/>
                  </a:moveTo>
                  <a:cubicBezTo>
                    <a:pt x="10" y="33"/>
                    <a:pt x="10" y="32"/>
                    <a:pt x="10" y="32"/>
                  </a:cubicBezTo>
                  <a:cubicBezTo>
                    <a:pt x="15" y="23"/>
                    <a:pt x="20" y="16"/>
                    <a:pt x="29" y="13"/>
                  </a:cubicBezTo>
                  <a:cubicBezTo>
                    <a:pt x="27" y="18"/>
                    <a:pt x="23" y="22"/>
                    <a:pt x="19" y="26"/>
                  </a:cubicBezTo>
                  <a:cubicBezTo>
                    <a:pt x="16" y="29"/>
                    <a:pt x="11" y="33"/>
                    <a:pt x="10" y="33"/>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194"/>
            <p:cNvSpPr>
              <a:spLocks/>
            </p:cNvSpPr>
            <p:nvPr/>
          </p:nvSpPr>
          <p:spPr bwMode="auto">
            <a:xfrm>
              <a:off x="5634038" y="5546726"/>
              <a:ext cx="68263" cy="63500"/>
            </a:xfrm>
            <a:custGeom>
              <a:avLst/>
              <a:gdLst>
                <a:gd name="T0" fmla="*/ 23 w 26"/>
                <a:gd name="T1" fmla="*/ 4 h 24"/>
                <a:gd name="T2" fmla="*/ 13 w 26"/>
                <a:gd name="T3" fmla="*/ 2 h 24"/>
                <a:gd name="T4" fmla="*/ 4 w 26"/>
                <a:gd name="T5" fmla="*/ 7 h 24"/>
                <a:gd name="T6" fmla="*/ 2 w 26"/>
                <a:gd name="T7" fmla="*/ 18 h 24"/>
                <a:gd name="T8" fmla="*/ 12 w 26"/>
                <a:gd name="T9" fmla="*/ 22 h 24"/>
                <a:gd name="T10" fmla="*/ 15 w 26"/>
                <a:gd name="T11" fmla="*/ 21 h 24"/>
                <a:gd name="T12" fmla="*/ 18 w 26"/>
                <a:gd name="T13" fmla="*/ 20 h 24"/>
                <a:gd name="T14" fmla="*/ 24 w 26"/>
                <a:gd name="T15" fmla="*/ 14 h 24"/>
                <a:gd name="T16" fmla="*/ 23 w 26"/>
                <a:gd name="T17"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24">
                  <a:moveTo>
                    <a:pt x="23" y="4"/>
                  </a:moveTo>
                  <a:cubicBezTo>
                    <a:pt x="21" y="1"/>
                    <a:pt x="16" y="0"/>
                    <a:pt x="13" y="2"/>
                  </a:cubicBezTo>
                  <a:cubicBezTo>
                    <a:pt x="10" y="3"/>
                    <a:pt x="6" y="5"/>
                    <a:pt x="4" y="7"/>
                  </a:cubicBezTo>
                  <a:cubicBezTo>
                    <a:pt x="1" y="10"/>
                    <a:pt x="0" y="14"/>
                    <a:pt x="2" y="18"/>
                  </a:cubicBezTo>
                  <a:cubicBezTo>
                    <a:pt x="4" y="21"/>
                    <a:pt x="8" y="24"/>
                    <a:pt x="12" y="22"/>
                  </a:cubicBezTo>
                  <a:cubicBezTo>
                    <a:pt x="13" y="22"/>
                    <a:pt x="14" y="22"/>
                    <a:pt x="15" y="21"/>
                  </a:cubicBezTo>
                  <a:cubicBezTo>
                    <a:pt x="16" y="21"/>
                    <a:pt x="17" y="21"/>
                    <a:pt x="18" y="20"/>
                  </a:cubicBezTo>
                  <a:cubicBezTo>
                    <a:pt x="21" y="19"/>
                    <a:pt x="23" y="17"/>
                    <a:pt x="24" y="14"/>
                  </a:cubicBezTo>
                  <a:cubicBezTo>
                    <a:pt x="26" y="11"/>
                    <a:pt x="26" y="6"/>
                    <a:pt x="23" y="4"/>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195"/>
            <p:cNvSpPr>
              <a:spLocks/>
            </p:cNvSpPr>
            <p:nvPr/>
          </p:nvSpPr>
          <p:spPr bwMode="auto">
            <a:xfrm>
              <a:off x="6073775" y="5737226"/>
              <a:ext cx="60325" cy="66675"/>
            </a:xfrm>
            <a:custGeom>
              <a:avLst/>
              <a:gdLst>
                <a:gd name="T0" fmla="*/ 21 w 23"/>
                <a:gd name="T1" fmla="*/ 13 h 25"/>
                <a:gd name="T2" fmla="*/ 18 w 23"/>
                <a:gd name="T3" fmla="*/ 7 h 25"/>
                <a:gd name="T4" fmla="*/ 15 w 23"/>
                <a:gd name="T5" fmla="*/ 3 h 25"/>
                <a:gd name="T6" fmla="*/ 4 w 23"/>
                <a:gd name="T7" fmla="*/ 3 h 25"/>
                <a:gd name="T8" fmla="*/ 1 w 23"/>
                <a:gd name="T9" fmla="*/ 12 h 25"/>
                <a:gd name="T10" fmla="*/ 3 w 23"/>
                <a:gd name="T11" fmla="*/ 15 h 25"/>
                <a:gd name="T12" fmla="*/ 3 w 23"/>
                <a:gd name="T13" fmla="*/ 15 h 25"/>
                <a:gd name="T14" fmla="*/ 6 w 23"/>
                <a:gd name="T15" fmla="*/ 21 h 25"/>
                <a:gd name="T16" fmla="*/ 6 w 23"/>
                <a:gd name="T17" fmla="*/ 21 h 25"/>
                <a:gd name="T18" fmla="*/ 11 w 23"/>
                <a:gd name="T19" fmla="*/ 24 h 25"/>
                <a:gd name="T20" fmla="*/ 21 w 23"/>
                <a:gd name="T21" fmla="*/ 1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25">
                  <a:moveTo>
                    <a:pt x="21" y="13"/>
                  </a:moveTo>
                  <a:cubicBezTo>
                    <a:pt x="21" y="10"/>
                    <a:pt x="19" y="8"/>
                    <a:pt x="18" y="7"/>
                  </a:cubicBezTo>
                  <a:cubicBezTo>
                    <a:pt x="17" y="5"/>
                    <a:pt x="16" y="4"/>
                    <a:pt x="15" y="3"/>
                  </a:cubicBezTo>
                  <a:cubicBezTo>
                    <a:pt x="12" y="1"/>
                    <a:pt x="8" y="0"/>
                    <a:pt x="4" y="3"/>
                  </a:cubicBezTo>
                  <a:cubicBezTo>
                    <a:pt x="2" y="5"/>
                    <a:pt x="0" y="8"/>
                    <a:pt x="1" y="12"/>
                  </a:cubicBezTo>
                  <a:cubicBezTo>
                    <a:pt x="1" y="13"/>
                    <a:pt x="2" y="14"/>
                    <a:pt x="3" y="15"/>
                  </a:cubicBezTo>
                  <a:cubicBezTo>
                    <a:pt x="3" y="15"/>
                    <a:pt x="3" y="15"/>
                    <a:pt x="3" y="15"/>
                  </a:cubicBezTo>
                  <a:cubicBezTo>
                    <a:pt x="3" y="17"/>
                    <a:pt x="4" y="20"/>
                    <a:pt x="6" y="21"/>
                  </a:cubicBezTo>
                  <a:cubicBezTo>
                    <a:pt x="6" y="21"/>
                    <a:pt x="6" y="21"/>
                    <a:pt x="6" y="21"/>
                  </a:cubicBezTo>
                  <a:cubicBezTo>
                    <a:pt x="7" y="22"/>
                    <a:pt x="9" y="23"/>
                    <a:pt x="11" y="24"/>
                  </a:cubicBezTo>
                  <a:cubicBezTo>
                    <a:pt x="17" y="25"/>
                    <a:pt x="23" y="19"/>
                    <a:pt x="21" y="13"/>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196"/>
            <p:cNvSpPr>
              <a:spLocks/>
            </p:cNvSpPr>
            <p:nvPr/>
          </p:nvSpPr>
          <p:spPr bwMode="auto">
            <a:xfrm>
              <a:off x="5600700" y="5591176"/>
              <a:ext cx="101600" cy="177800"/>
            </a:xfrm>
            <a:custGeom>
              <a:avLst/>
              <a:gdLst>
                <a:gd name="T0" fmla="*/ 39 w 39"/>
                <a:gd name="T1" fmla="*/ 67 h 68"/>
                <a:gd name="T2" fmla="*/ 10 w 39"/>
                <a:gd name="T3" fmla="*/ 42 h 68"/>
                <a:gd name="T4" fmla="*/ 8 w 39"/>
                <a:gd name="T5" fmla="*/ 1 h 68"/>
                <a:gd name="T6" fmla="*/ 7 w 39"/>
                <a:gd name="T7" fmla="*/ 0 h 68"/>
                <a:gd name="T8" fmla="*/ 8 w 39"/>
                <a:gd name="T9" fmla="*/ 43 h 68"/>
                <a:gd name="T10" fmla="*/ 38 w 39"/>
                <a:gd name="T11" fmla="*/ 68 h 68"/>
                <a:gd name="T12" fmla="*/ 39 w 39"/>
                <a:gd name="T13" fmla="*/ 67 h 68"/>
              </a:gdLst>
              <a:ahLst/>
              <a:cxnLst>
                <a:cxn ang="0">
                  <a:pos x="T0" y="T1"/>
                </a:cxn>
                <a:cxn ang="0">
                  <a:pos x="T2" y="T3"/>
                </a:cxn>
                <a:cxn ang="0">
                  <a:pos x="T4" y="T5"/>
                </a:cxn>
                <a:cxn ang="0">
                  <a:pos x="T6" y="T7"/>
                </a:cxn>
                <a:cxn ang="0">
                  <a:pos x="T8" y="T9"/>
                </a:cxn>
                <a:cxn ang="0">
                  <a:pos x="T10" y="T11"/>
                </a:cxn>
                <a:cxn ang="0">
                  <a:pos x="T12" y="T13"/>
                </a:cxn>
              </a:cxnLst>
              <a:rect l="0" t="0" r="r" b="b"/>
              <a:pathLst>
                <a:path w="39" h="68">
                  <a:moveTo>
                    <a:pt x="39" y="67"/>
                  </a:moveTo>
                  <a:cubicBezTo>
                    <a:pt x="27" y="61"/>
                    <a:pt x="17" y="53"/>
                    <a:pt x="10" y="42"/>
                  </a:cubicBezTo>
                  <a:cubicBezTo>
                    <a:pt x="2" y="28"/>
                    <a:pt x="6" y="15"/>
                    <a:pt x="8" y="1"/>
                  </a:cubicBezTo>
                  <a:cubicBezTo>
                    <a:pt x="9" y="0"/>
                    <a:pt x="8" y="0"/>
                    <a:pt x="7" y="0"/>
                  </a:cubicBezTo>
                  <a:cubicBezTo>
                    <a:pt x="1" y="14"/>
                    <a:pt x="0" y="30"/>
                    <a:pt x="8" y="43"/>
                  </a:cubicBezTo>
                  <a:cubicBezTo>
                    <a:pt x="14" y="53"/>
                    <a:pt x="25" y="67"/>
                    <a:pt x="38" y="68"/>
                  </a:cubicBezTo>
                  <a:cubicBezTo>
                    <a:pt x="39" y="68"/>
                    <a:pt x="39" y="67"/>
                    <a:pt x="39" y="67"/>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197"/>
            <p:cNvSpPr>
              <a:spLocks/>
            </p:cNvSpPr>
            <p:nvPr/>
          </p:nvSpPr>
          <p:spPr bwMode="auto">
            <a:xfrm>
              <a:off x="5661025" y="5715001"/>
              <a:ext cx="52388" cy="38100"/>
            </a:xfrm>
            <a:custGeom>
              <a:avLst/>
              <a:gdLst>
                <a:gd name="T0" fmla="*/ 20 w 20"/>
                <a:gd name="T1" fmla="*/ 13 h 15"/>
                <a:gd name="T2" fmla="*/ 11 w 20"/>
                <a:gd name="T3" fmla="*/ 8 h 15"/>
                <a:gd name="T4" fmla="*/ 2 w 20"/>
                <a:gd name="T5" fmla="*/ 0 h 15"/>
                <a:gd name="T6" fmla="*/ 1 w 20"/>
                <a:gd name="T7" fmla="*/ 1 h 15"/>
                <a:gd name="T8" fmla="*/ 9 w 20"/>
                <a:gd name="T9" fmla="*/ 10 h 15"/>
                <a:gd name="T10" fmla="*/ 20 w 20"/>
                <a:gd name="T11" fmla="*/ 14 h 15"/>
                <a:gd name="T12" fmla="*/ 20 w 20"/>
                <a:gd name="T13" fmla="*/ 13 h 15"/>
              </a:gdLst>
              <a:ahLst/>
              <a:cxnLst>
                <a:cxn ang="0">
                  <a:pos x="T0" y="T1"/>
                </a:cxn>
                <a:cxn ang="0">
                  <a:pos x="T2" y="T3"/>
                </a:cxn>
                <a:cxn ang="0">
                  <a:pos x="T4" y="T5"/>
                </a:cxn>
                <a:cxn ang="0">
                  <a:pos x="T6" y="T7"/>
                </a:cxn>
                <a:cxn ang="0">
                  <a:pos x="T8" y="T9"/>
                </a:cxn>
                <a:cxn ang="0">
                  <a:pos x="T10" y="T11"/>
                </a:cxn>
                <a:cxn ang="0">
                  <a:pos x="T12" y="T13"/>
                </a:cxn>
              </a:cxnLst>
              <a:rect l="0" t="0" r="r" b="b"/>
              <a:pathLst>
                <a:path w="20" h="15">
                  <a:moveTo>
                    <a:pt x="20" y="13"/>
                  </a:moveTo>
                  <a:cubicBezTo>
                    <a:pt x="18" y="11"/>
                    <a:pt x="14" y="10"/>
                    <a:pt x="11" y="8"/>
                  </a:cubicBezTo>
                  <a:cubicBezTo>
                    <a:pt x="8" y="6"/>
                    <a:pt x="4" y="3"/>
                    <a:pt x="2" y="0"/>
                  </a:cubicBezTo>
                  <a:cubicBezTo>
                    <a:pt x="1" y="0"/>
                    <a:pt x="0" y="0"/>
                    <a:pt x="1" y="1"/>
                  </a:cubicBezTo>
                  <a:cubicBezTo>
                    <a:pt x="3" y="5"/>
                    <a:pt x="6" y="8"/>
                    <a:pt x="9" y="10"/>
                  </a:cubicBezTo>
                  <a:cubicBezTo>
                    <a:pt x="12" y="12"/>
                    <a:pt x="16" y="15"/>
                    <a:pt x="20" y="14"/>
                  </a:cubicBezTo>
                  <a:cubicBezTo>
                    <a:pt x="20" y="14"/>
                    <a:pt x="20" y="14"/>
                    <a:pt x="20" y="13"/>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98"/>
            <p:cNvSpPr>
              <a:spLocks/>
            </p:cNvSpPr>
            <p:nvPr/>
          </p:nvSpPr>
          <p:spPr bwMode="auto">
            <a:xfrm>
              <a:off x="5784850" y="5586413"/>
              <a:ext cx="61913" cy="161925"/>
            </a:xfrm>
            <a:custGeom>
              <a:avLst/>
              <a:gdLst>
                <a:gd name="T0" fmla="*/ 6 w 24"/>
                <a:gd name="T1" fmla="*/ 0 h 62"/>
                <a:gd name="T2" fmla="*/ 5 w 24"/>
                <a:gd name="T3" fmla="*/ 1 h 62"/>
                <a:gd name="T4" fmla="*/ 14 w 24"/>
                <a:gd name="T5" fmla="*/ 34 h 62"/>
                <a:gd name="T6" fmla="*/ 1 w 24"/>
                <a:gd name="T7" fmla="*/ 60 h 62"/>
                <a:gd name="T8" fmla="*/ 1 w 24"/>
                <a:gd name="T9" fmla="*/ 61 h 62"/>
                <a:gd name="T10" fmla="*/ 6 w 24"/>
                <a:gd name="T11" fmla="*/ 0 h 62"/>
              </a:gdLst>
              <a:ahLst/>
              <a:cxnLst>
                <a:cxn ang="0">
                  <a:pos x="T0" y="T1"/>
                </a:cxn>
                <a:cxn ang="0">
                  <a:pos x="T2" y="T3"/>
                </a:cxn>
                <a:cxn ang="0">
                  <a:pos x="T4" y="T5"/>
                </a:cxn>
                <a:cxn ang="0">
                  <a:pos x="T6" y="T7"/>
                </a:cxn>
                <a:cxn ang="0">
                  <a:pos x="T8" y="T9"/>
                </a:cxn>
                <a:cxn ang="0">
                  <a:pos x="T10" y="T11"/>
                </a:cxn>
              </a:cxnLst>
              <a:rect l="0" t="0" r="r" b="b"/>
              <a:pathLst>
                <a:path w="24" h="62">
                  <a:moveTo>
                    <a:pt x="6" y="0"/>
                  </a:moveTo>
                  <a:cubicBezTo>
                    <a:pt x="5" y="0"/>
                    <a:pt x="4" y="1"/>
                    <a:pt x="5" y="1"/>
                  </a:cubicBezTo>
                  <a:cubicBezTo>
                    <a:pt x="12" y="11"/>
                    <a:pt x="16" y="22"/>
                    <a:pt x="14" y="34"/>
                  </a:cubicBezTo>
                  <a:cubicBezTo>
                    <a:pt x="12" y="45"/>
                    <a:pt x="7" y="52"/>
                    <a:pt x="1" y="60"/>
                  </a:cubicBezTo>
                  <a:cubicBezTo>
                    <a:pt x="0" y="61"/>
                    <a:pt x="1" y="62"/>
                    <a:pt x="1" y="61"/>
                  </a:cubicBezTo>
                  <a:cubicBezTo>
                    <a:pt x="24" y="50"/>
                    <a:pt x="21" y="16"/>
                    <a:pt x="6"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199"/>
            <p:cNvSpPr>
              <a:spLocks/>
            </p:cNvSpPr>
            <p:nvPr/>
          </p:nvSpPr>
          <p:spPr bwMode="auto">
            <a:xfrm>
              <a:off x="5762625" y="5683251"/>
              <a:ext cx="46038" cy="60325"/>
            </a:xfrm>
            <a:custGeom>
              <a:avLst/>
              <a:gdLst>
                <a:gd name="T0" fmla="*/ 16 w 17"/>
                <a:gd name="T1" fmla="*/ 1 h 23"/>
                <a:gd name="T2" fmla="*/ 15 w 17"/>
                <a:gd name="T3" fmla="*/ 1 h 23"/>
                <a:gd name="T4" fmla="*/ 9 w 17"/>
                <a:gd name="T5" fmla="*/ 12 h 23"/>
                <a:gd name="T6" fmla="*/ 1 w 17"/>
                <a:gd name="T7" fmla="*/ 22 h 23"/>
                <a:gd name="T8" fmla="*/ 2 w 17"/>
                <a:gd name="T9" fmla="*/ 23 h 23"/>
                <a:gd name="T10" fmla="*/ 12 w 17"/>
                <a:gd name="T11" fmla="*/ 13 h 23"/>
                <a:gd name="T12" fmla="*/ 16 w 17"/>
                <a:gd name="T13" fmla="*/ 1 h 23"/>
              </a:gdLst>
              <a:ahLst/>
              <a:cxnLst>
                <a:cxn ang="0">
                  <a:pos x="T0" y="T1"/>
                </a:cxn>
                <a:cxn ang="0">
                  <a:pos x="T2" y="T3"/>
                </a:cxn>
                <a:cxn ang="0">
                  <a:pos x="T4" y="T5"/>
                </a:cxn>
                <a:cxn ang="0">
                  <a:pos x="T6" y="T7"/>
                </a:cxn>
                <a:cxn ang="0">
                  <a:pos x="T8" y="T9"/>
                </a:cxn>
                <a:cxn ang="0">
                  <a:pos x="T10" y="T11"/>
                </a:cxn>
                <a:cxn ang="0">
                  <a:pos x="T12" y="T13"/>
                </a:cxn>
              </a:cxnLst>
              <a:rect l="0" t="0" r="r" b="b"/>
              <a:pathLst>
                <a:path w="17" h="23">
                  <a:moveTo>
                    <a:pt x="16" y="1"/>
                  </a:moveTo>
                  <a:cubicBezTo>
                    <a:pt x="16" y="0"/>
                    <a:pt x="15" y="0"/>
                    <a:pt x="15" y="1"/>
                  </a:cubicBezTo>
                  <a:cubicBezTo>
                    <a:pt x="13" y="5"/>
                    <a:pt x="12" y="9"/>
                    <a:pt x="9" y="12"/>
                  </a:cubicBezTo>
                  <a:cubicBezTo>
                    <a:pt x="6" y="16"/>
                    <a:pt x="3" y="18"/>
                    <a:pt x="1" y="22"/>
                  </a:cubicBezTo>
                  <a:cubicBezTo>
                    <a:pt x="0" y="23"/>
                    <a:pt x="1" y="23"/>
                    <a:pt x="2" y="23"/>
                  </a:cubicBezTo>
                  <a:cubicBezTo>
                    <a:pt x="6" y="21"/>
                    <a:pt x="10" y="17"/>
                    <a:pt x="12" y="13"/>
                  </a:cubicBezTo>
                  <a:cubicBezTo>
                    <a:pt x="15" y="9"/>
                    <a:pt x="17" y="5"/>
                    <a:pt x="16"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200"/>
            <p:cNvSpPr>
              <a:spLocks/>
            </p:cNvSpPr>
            <p:nvPr/>
          </p:nvSpPr>
          <p:spPr bwMode="auto">
            <a:xfrm>
              <a:off x="5902325" y="5737226"/>
              <a:ext cx="87313" cy="155575"/>
            </a:xfrm>
            <a:custGeom>
              <a:avLst/>
              <a:gdLst>
                <a:gd name="T0" fmla="*/ 31 w 33"/>
                <a:gd name="T1" fmla="*/ 0 h 59"/>
                <a:gd name="T2" fmla="*/ 7 w 33"/>
                <a:gd name="T3" fmla="*/ 26 h 59"/>
                <a:gd name="T4" fmla="*/ 7 w 33"/>
                <a:gd name="T5" fmla="*/ 58 h 59"/>
                <a:gd name="T6" fmla="*/ 9 w 33"/>
                <a:gd name="T7" fmla="*/ 57 h 59"/>
                <a:gd name="T8" fmla="*/ 32 w 33"/>
                <a:gd name="T9" fmla="*/ 1 h 59"/>
                <a:gd name="T10" fmla="*/ 31 w 33"/>
                <a:gd name="T11" fmla="*/ 0 h 59"/>
              </a:gdLst>
              <a:ahLst/>
              <a:cxnLst>
                <a:cxn ang="0">
                  <a:pos x="T0" y="T1"/>
                </a:cxn>
                <a:cxn ang="0">
                  <a:pos x="T2" y="T3"/>
                </a:cxn>
                <a:cxn ang="0">
                  <a:pos x="T4" y="T5"/>
                </a:cxn>
                <a:cxn ang="0">
                  <a:pos x="T6" y="T7"/>
                </a:cxn>
                <a:cxn ang="0">
                  <a:pos x="T8" y="T9"/>
                </a:cxn>
                <a:cxn ang="0">
                  <a:pos x="T10" y="T11"/>
                </a:cxn>
              </a:cxnLst>
              <a:rect l="0" t="0" r="r" b="b"/>
              <a:pathLst>
                <a:path w="33" h="59">
                  <a:moveTo>
                    <a:pt x="31" y="0"/>
                  </a:moveTo>
                  <a:cubicBezTo>
                    <a:pt x="20" y="5"/>
                    <a:pt x="12" y="15"/>
                    <a:pt x="7" y="26"/>
                  </a:cubicBezTo>
                  <a:cubicBezTo>
                    <a:pt x="4" y="35"/>
                    <a:pt x="0" y="50"/>
                    <a:pt x="7" y="58"/>
                  </a:cubicBezTo>
                  <a:cubicBezTo>
                    <a:pt x="8" y="59"/>
                    <a:pt x="10" y="58"/>
                    <a:pt x="9" y="57"/>
                  </a:cubicBezTo>
                  <a:cubicBezTo>
                    <a:pt x="3" y="35"/>
                    <a:pt x="15" y="14"/>
                    <a:pt x="32" y="1"/>
                  </a:cubicBezTo>
                  <a:cubicBezTo>
                    <a:pt x="33" y="1"/>
                    <a:pt x="32" y="0"/>
                    <a:pt x="31"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201"/>
            <p:cNvSpPr>
              <a:spLocks/>
            </p:cNvSpPr>
            <p:nvPr/>
          </p:nvSpPr>
          <p:spPr bwMode="auto">
            <a:xfrm>
              <a:off x="5934075" y="5811838"/>
              <a:ext cx="12700" cy="69850"/>
            </a:xfrm>
            <a:custGeom>
              <a:avLst/>
              <a:gdLst>
                <a:gd name="T0" fmla="*/ 3 w 5"/>
                <a:gd name="T1" fmla="*/ 12 h 27"/>
                <a:gd name="T2" fmla="*/ 5 w 5"/>
                <a:gd name="T3" fmla="*/ 0 h 27"/>
                <a:gd name="T4" fmla="*/ 4 w 5"/>
                <a:gd name="T5" fmla="*/ 0 h 27"/>
                <a:gd name="T6" fmla="*/ 0 w 5"/>
                <a:gd name="T7" fmla="*/ 12 h 27"/>
                <a:gd name="T8" fmla="*/ 2 w 5"/>
                <a:gd name="T9" fmla="*/ 26 h 27"/>
                <a:gd name="T10" fmla="*/ 3 w 5"/>
                <a:gd name="T11" fmla="*/ 26 h 27"/>
                <a:gd name="T12" fmla="*/ 3 w 5"/>
                <a:gd name="T13" fmla="*/ 12 h 27"/>
              </a:gdLst>
              <a:ahLst/>
              <a:cxnLst>
                <a:cxn ang="0">
                  <a:pos x="T0" y="T1"/>
                </a:cxn>
                <a:cxn ang="0">
                  <a:pos x="T2" y="T3"/>
                </a:cxn>
                <a:cxn ang="0">
                  <a:pos x="T4" y="T5"/>
                </a:cxn>
                <a:cxn ang="0">
                  <a:pos x="T6" y="T7"/>
                </a:cxn>
                <a:cxn ang="0">
                  <a:pos x="T8" y="T9"/>
                </a:cxn>
                <a:cxn ang="0">
                  <a:pos x="T10" y="T11"/>
                </a:cxn>
                <a:cxn ang="0">
                  <a:pos x="T12" y="T13"/>
                </a:cxn>
              </a:cxnLst>
              <a:rect l="0" t="0" r="r" b="b"/>
              <a:pathLst>
                <a:path w="5" h="27">
                  <a:moveTo>
                    <a:pt x="3" y="12"/>
                  </a:moveTo>
                  <a:cubicBezTo>
                    <a:pt x="3" y="8"/>
                    <a:pt x="5" y="4"/>
                    <a:pt x="5" y="0"/>
                  </a:cubicBezTo>
                  <a:cubicBezTo>
                    <a:pt x="4" y="0"/>
                    <a:pt x="4" y="0"/>
                    <a:pt x="4" y="0"/>
                  </a:cubicBezTo>
                  <a:cubicBezTo>
                    <a:pt x="1" y="3"/>
                    <a:pt x="1" y="8"/>
                    <a:pt x="0" y="12"/>
                  </a:cubicBezTo>
                  <a:cubicBezTo>
                    <a:pt x="0" y="16"/>
                    <a:pt x="0" y="22"/>
                    <a:pt x="2" y="26"/>
                  </a:cubicBezTo>
                  <a:cubicBezTo>
                    <a:pt x="2" y="27"/>
                    <a:pt x="3" y="26"/>
                    <a:pt x="3" y="26"/>
                  </a:cubicBezTo>
                  <a:cubicBezTo>
                    <a:pt x="4" y="21"/>
                    <a:pt x="2" y="17"/>
                    <a:pt x="3" y="12"/>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202"/>
            <p:cNvSpPr>
              <a:spLocks/>
            </p:cNvSpPr>
            <p:nvPr/>
          </p:nvSpPr>
          <p:spPr bwMode="auto">
            <a:xfrm>
              <a:off x="5961063" y="5848351"/>
              <a:ext cx="180975" cy="149225"/>
            </a:xfrm>
            <a:custGeom>
              <a:avLst/>
              <a:gdLst>
                <a:gd name="T0" fmla="*/ 67 w 69"/>
                <a:gd name="T1" fmla="*/ 0 h 57"/>
                <a:gd name="T2" fmla="*/ 60 w 69"/>
                <a:gd name="T3" fmla="*/ 19 h 57"/>
                <a:gd name="T4" fmla="*/ 43 w 69"/>
                <a:gd name="T5" fmla="*/ 34 h 57"/>
                <a:gd name="T6" fmla="*/ 1 w 69"/>
                <a:gd name="T7" fmla="*/ 36 h 57"/>
                <a:gd name="T8" fmla="*/ 1 w 69"/>
                <a:gd name="T9" fmla="*/ 37 h 57"/>
                <a:gd name="T10" fmla="*/ 68 w 69"/>
                <a:gd name="T11" fmla="*/ 1 h 57"/>
                <a:gd name="T12" fmla="*/ 67 w 69"/>
                <a:gd name="T13" fmla="*/ 0 h 57"/>
              </a:gdLst>
              <a:ahLst/>
              <a:cxnLst>
                <a:cxn ang="0">
                  <a:pos x="T0" y="T1"/>
                </a:cxn>
                <a:cxn ang="0">
                  <a:pos x="T2" y="T3"/>
                </a:cxn>
                <a:cxn ang="0">
                  <a:pos x="T4" y="T5"/>
                </a:cxn>
                <a:cxn ang="0">
                  <a:pos x="T6" y="T7"/>
                </a:cxn>
                <a:cxn ang="0">
                  <a:pos x="T8" y="T9"/>
                </a:cxn>
                <a:cxn ang="0">
                  <a:pos x="T10" y="T11"/>
                </a:cxn>
                <a:cxn ang="0">
                  <a:pos x="T12" y="T13"/>
                </a:cxn>
              </a:cxnLst>
              <a:rect l="0" t="0" r="r" b="b"/>
              <a:pathLst>
                <a:path w="69" h="57">
                  <a:moveTo>
                    <a:pt x="67" y="0"/>
                  </a:moveTo>
                  <a:cubicBezTo>
                    <a:pt x="65" y="7"/>
                    <a:pt x="64" y="13"/>
                    <a:pt x="60" y="19"/>
                  </a:cubicBezTo>
                  <a:cubicBezTo>
                    <a:pt x="56" y="25"/>
                    <a:pt x="49" y="30"/>
                    <a:pt x="43" y="34"/>
                  </a:cubicBezTo>
                  <a:cubicBezTo>
                    <a:pt x="30" y="42"/>
                    <a:pt x="16" y="41"/>
                    <a:pt x="1" y="36"/>
                  </a:cubicBezTo>
                  <a:cubicBezTo>
                    <a:pt x="1" y="36"/>
                    <a:pt x="0" y="37"/>
                    <a:pt x="1" y="37"/>
                  </a:cubicBezTo>
                  <a:cubicBezTo>
                    <a:pt x="26" y="57"/>
                    <a:pt x="69" y="31"/>
                    <a:pt x="68" y="1"/>
                  </a:cubicBezTo>
                  <a:cubicBezTo>
                    <a:pt x="68" y="0"/>
                    <a:pt x="67" y="0"/>
                    <a:pt x="67"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203"/>
            <p:cNvSpPr>
              <a:spLocks/>
            </p:cNvSpPr>
            <p:nvPr/>
          </p:nvSpPr>
          <p:spPr bwMode="auto">
            <a:xfrm>
              <a:off x="5969000" y="5924551"/>
              <a:ext cx="55563" cy="15875"/>
            </a:xfrm>
            <a:custGeom>
              <a:avLst/>
              <a:gdLst>
                <a:gd name="T0" fmla="*/ 21 w 21"/>
                <a:gd name="T1" fmla="*/ 1 h 6"/>
                <a:gd name="T2" fmla="*/ 11 w 21"/>
                <a:gd name="T3" fmla="*/ 2 h 6"/>
                <a:gd name="T4" fmla="*/ 1 w 21"/>
                <a:gd name="T5" fmla="*/ 0 h 6"/>
                <a:gd name="T6" fmla="*/ 1 w 21"/>
                <a:gd name="T7" fmla="*/ 1 h 6"/>
                <a:gd name="T8" fmla="*/ 21 w 21"/>
                <a:gd name="T9" fmla="*/ 2 h 6"/>
                <a:gd name="T10" fmla="*/ 21 w 21"/>
                <a:gd name="T11" fmla="*/ 1 h 6"/>
              </a:gdLst>
              <a:ahLst/>
              <a:cxnLst>
                <a:cxn ang="0">
                  <a:pos x="T0" y="T1"/>
                </a:cxn>
                <a:cxn ang="0">
                  <a:pos x="T2" y="T3"/>
                </a:cxn>
                <a:cxn ang="0">
                  <a:pos x="T4" y="T5"/>
                </a:cxn>
                <a:cxn ang="0">
                  <a:pos x="T6" y="T7"/>
                </a:cxn>
                <a:cxn ang="0">
                  <a:pos x="T8" y="T9"/>
                </a:cxn>
                <a:cxn ang="0">
                  <a:pos x="T10" y="T11"/>
                </a:cxn>
              </a:cxnLst>
              <a:rect l="0" t="0" r="r" b="b"/>
              <a:pathLst>
                <a:path w="21" h="6">
                  <a:moveTo>
                    <a:pt x="21" y="1"/>
                  </a:moveTo>
                  <a:cubicBezTo>
                    <a:pt x="18" y="1"/>
                    <a:pt x="15" y="2"/>
                    <a:pt x="11" y="2"/>
                  </a:cubicBezTo>
                  <a:cubicBezTo>
                    <a:pt x="8" y="2"/>
                    <a:pt x="5" y="1"/>
                    <a:pt x="1" y="0"/>
                  </a:cubicBezTo>
                  <a:cubicBezTo>
                    <a:pt x="1" y="0"/>
                    <a:pt x="0" y="1"/>
                    <a:pt x="1" y="1"/>
                  </a:cubicBezTo>
                  <a:cubicBezTo>
                    <a:pt x="7" y="4"/>
                    <a:pt x="15" y="6"/>
                    <a:pt x="21" y="2"/>
                  </a:cubicBezTo>
                  <a:cubicBezTo>
                    <a:pt x="21" y="2"/>
                    <a:pt x="21" y="2"/>
                    <a:pt x="21"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2" name="Group 21"/>
          <p:cNvGrpSpPr/>
          <p:nvPr/>
        </p:nvGrpSpPr>
        <p:grpSpPr>
          <a:xfrm>
            <a:off x="-103199" y="5219405"/>
            <a:ext cx="690562" cy="1147763"/>
            <a:chOff x="2130426" y="3314700"/>
            <a:chExt cx="690562" cy="1147763"/>
          </a:xfrm>
        </p:grpSpPr>
        <p:sp>
          <p:nvSpPr>
            <p:cNvPr id="23" name="Freeform 23"/>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rgbClr val="EFA7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24"/>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25"/>
            <p:cNvSpPr>
              <a:spLocks/>
            </p:cNvSpPr>
            <p:nvPr/>
          </p:nvSpPr>
          <p:spPr bwMode="auto">
            <a:xfrm>
              <a:off x="2208213" y="3398838"/>
              <a:ext cx="533400" cy="1063625"/>
            </a:xfrm>
            <a:custGeom>
              <a:avLst/>
              <a:gdLst>
                <a:gd name="T0" fmla="*/ 202 w 203"/>
                <a:gd name="T1" fmla="*/ 123 h 408"/>
                <a:gd name="T2" fmla="*/ 131 w 203"/>
                <a:gd name="T3" fmla="*/ 156 h 408"/>
                <a:gd name="T4" fmla="*/ 98 w 203"/>
                <a:gd name="T5" fmla="*/ 180 h 408"/>
                <a:gd name="T6" fmla="*/ 88 w 203"/>
                <a:gd name="T7" fmla="*/ 192 h 408"/>
                <a:gd name="T8" fmla="*/ 119 w 203"/>
                <a:gd name="T9" fmla="*/ 137 h 408"/>
                <a:gd name="T10" fmla="*/ 153 w 203"/>
                <a:gd name="T11" fmla="*/ 106 h 408"/>
                <a:gd name="T12" fmla="*/ 201 w 203"/>
                <a:gd name="T13" fmla="*/ 85 h 408"/>
                <a:gd name="T14" fmla="*/ 200 w 203"/>
                <a:gd name="T15" fmla="*/ 84 h 408"/>
                <a:gd name="T16" fmla="*/ 125 w 203"/>
                <a:gd name="T17" fmla="*/ 127 h 408"/>
                <a:gd name="T18" fmla="*/ 149 w 203"/>
                <a:gd name="T19" fmla="*/ 81 h 408"/>
                <a:gd name="T20" fmla="*/ 164 w 203"/>
                <a:gd name="T21" fmla="*/ 64 h 408"/>
                <a:gd name="T22" fmla="*/ 189 w 203"/>
                <a:gd name="T23" fmla="*/ 45 h 408"/>
                <a:gd name="T24" fmla="*/ 188 w 203"/>
                <a:gd name="T25" fmla="*/ 44 h 408"/>
                <a:gd name="T26" fmla="*/ 154 w 203"/>
                <a:gd name="T27" fmla="*/ 69 h 408"/>
                <a:gd name="T28" fmla="*/ 180 w 203"/>
                <a:gd name="T29" fmla="*/ 1 h 408"/>
                <a:gd name="T30" fmla="*/ 179 w 203"/>
                <a:gd name="T31" fmla="*/ 1 h 408"/>
                <a:gd name="T32" fmla="*/ 134 w 203"/>
                <a:gd name="T33" fmla="*/ 97 h 408"/>
                <a:gd name="T34" fmla="*/ 115 w 203"/>
                <a:gd name="T35" fmla="*/ 38 h 408"/>
                <a:gd name="T36" fmla="*/ 115 w 203"/>
                <a:gd name="T37" fmla="*/ 38 h 408"/>
                <a:gd name="T38" fmla="*/ 131 w 203"/>
                <a:gd name="T39" fmla="*/ 103 h 408"/>
                <a:gd name="T40" fmla="*/ 131 w 203"/>
                <a:gd name="T41" fmla="*/ 103 h 408"/>
                <a:gd name="T42" fmla="*/ 108 w 203"/>
                <a:gd name="T43" fmla="*/ 144 h 408"/>
                <a:gd name="T44" fmla="*/ 74 w 203"/>
                <a:gd name="T45" fmla="*/ 58 h 408"/>
                <a:gd name="T46" fmla="*/ 73 w 203"/>
                <a:gd name="T47" fmla="*/ 59 h 408"/>
                <a:gd name="T48" fmla="*/ 105 w 203"/>
                <a:gd name="T49" fmla="*/ 150 h 408"/>
                <a:gd name="T50" fmla="*/ 75 w 203"/>
                <a:gd name="T51" fmla="*/ 202 h 408"/>
                <a:gd name="T52" fmla="*/ 71 w 203"/>
                <a:gd name="T53" fmla="*/ 210 h 408"/>
                <a:gd name="T54" fmla="*/ 29 w 203"/>
                <a:gd name="T55" fmla="*/ 86 h 408"/>
                <a:gd name="T56" fmla="*/ 28 w 203"/>
                <a:gd name="T57" fmla="*/ 87 h 408"/>
                <a:gd name="T58" fmla="*/ 54 w 203"/>
                <a:gd name="T59" fmla="*/ 147 h 408"/>
                <a:gd name="T60" fmla="*/ 66 w 203"/>
                <a:gd name="T61" fmla="*/ 215 h 408"/>
                <a:gd name="T62" fmla="*/ 67 w 203"/>
                <a:gd name="T63" fmla="*/ 217 h 408"/>
                <a:gd name="T64" fmla="*/ 41 w 203"/>
                <a:gd name="T65" fmla="*/ 269 h 408"/>
                <a:gd name="T66" fmla="*/ 27 w 203"/>
                <a:gd name="T67" fmla="*/ 212 h 408"/>
                <a:gd name="T68" fmla="*/ 0 w 203"/>
                <a:gd name="T69" fmla="*/ 142 h 408"/>
                <a:gd name="T70" fmla="*/ 0 w 203"/>
                <a:gd name="T71" fmla="*/ 142 h 408"/>
                <a:gd name="T72" fmla="*/ 22 w 203"/>
                <a:gd name="T73" fmla="*/ 209 h 408"/>
                <a:gd name="T74" fmla="*/ 37 w 203"/>
                <a:gd name="T75" fmla="*/ 279 h 408"/>
                <a:gd name="T76" fmla="*/ 27 w 203"/>
                <a:gd name="T77" fmla="*/ 302 h 408"/>
                <a:gd name="T78" fmla="*/ 8 w 203"/>
                <a:gd name="T79" fmla="*/ 405 h 408"/>
                <a:gd name="T80" fmla="*/ 14 w 203"/>
                <a:gd name="T81" fmla="*/ 405 h 408"/>
                <a:gd name="T82" fmla="*/ 30 w 203"/>
                <a:gd name="T83" fmla="*/ 318 h 408"/>
                <a:gd name="T84" fmla="*/ 94 w 203"/>
                <a:gd name="T85" fmla="*/ 268 h 408"/>
                <a:gd name="T86" fmla="*/ 175 w 203"/>
                <a:gd name="T87" fmla="*/ 235 h 408"/>
                <a:gd name="T88" fmla="*/ 174 w 203"/>
                <a:gd name="T89" fmla="*/ 233 h 408"/>
                <a:gd name="T90" fmla="*/ 127 w 203"/>
                <a:gd name="T91" fmla="*/ 250 h 408"/>
                <a:gd name="T92" fmla="*/ 84 w 203"/>
                <a:gd name="T93" fmla="*/ 269 h 408"/>
                <a:gd name="T94" fmla="*/ 32 w 203"/>
                <a:gd name="T95" fmla="*/ 313 h 408"/>
                <a:gd name="T96" fmla="*/ 38 w 203"/>
                <a:gd name="T97" fmla="*/ 294 h 408"/>
                <a:gd name="T98" fmla="*/ 47 w 203"/>
                <a:gd name="T99" fmla="*/ 273 h 408"/>
                <a:gd name="T100" fmla="*/ 107 w 203"/>
                <a:gd name="T101" fmla="*/ 219 h 408"/>
                <a:gd name="T102" fmla="*/ 149 w 203"/>
                <a:gd name="T103" fmla="*/ 195 h 408"/>
                <a:gd name="T104" fmla="*/ 195 w 203"/>
                <a:gd name="T105" fmla="*/ 176 h 408"/>
                <a:gd name="T106" fmla="*/ 195 w 203"/>
                <a:gd name="T107" fmla="*/ 175 h 408"/>
                <a:gd name="T108" fmla="*/ 153 w 203"/>
                <a:gd name="T109" fmla="*/ 189 h 408"/>
                <a:gd name="T110" fmla="*/ 109 w 203"/>
                <a:gd name="T111" fmla="*/ 214 h 408"/>
                <a:gd name="T112" fmla="*/ 52 w 203"/>
                <a:gd name="T113" fmla="*/ 262 h 408"/>
                <a:gd name="T114" fmla="*/ 77 w 203"/>
                <a:gd name="T115" fmla="*/ 211 h 408"/>
                <a:gd name="T116" fmla="*/ 92 w 203"/>
                <a:gd name="T117" fmla="*/ 191 h 408"/>
                <a:gd name="T118" fmla="*/ 126 w 203"/>
                <a:gd name="T119" fmla="*/ 164 h 408"/>
                <a:gd name="T120" fmla="*/ 202 w 203"/>
                <a:gd name="T121" fmla="*/ 125 h 408"/>
                <a:gd name="T122" fmla="*/ 202 w 203"/>
                <a:gd name="T123" fmla="*/ 123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3" h="408">
                  <a:moveTo>
                    <a:pt x="202" y="123"/>
                  </a:moveTo>
                  <a:cubicBezTo>
                    <a:pt x="176" y="127"/>
                    <a:pt x="152" y="141"/>
                    <a:pt x="131" y="156"/>
                  </a:cubicBezTo>
                  <a:cubicBezTo>
                    <a:pt x="120" y="164"/>
                    <a:pt x="109" y="172"/>
                    <a:pt x="98" y="180"/>
                  </a:cubicBezTo>
                  <a:cubicBezTo>
                    <a:pt x="94" y="184"/>
                    <a:pt x="91" y="188"/>
                    <a:pt x="88" y="192"/>
                  </a:cubicBezTo>
                  <a:cubicBezTo>
                    <a:pt x="98" y="174"/>
                    <a:pt x="108" y="155"/>
                    <a:pt x="119" y="137"/>
                  </a:cubicBezTo>
                  <a:cubicBezTo>
                    <a:pt x="128" y="125"/>
                    <a:pt x="140" y="114"/>
                    <a:pt x="153" y="106"/>
                  </a:cubicBezTo>
                  <a:cubicBezTo>
                    <a:pt x="168" y="96"/>
                    <a:pt x="184" y="91"/>
                    <a:pt x="201" y="85"/>
                  </a:cubicBezTo>
                  <a:cubicBezTo>
                    <a:pt x="201" y="85"/>
                    <a:pt x="201" y="84"/>
                    <a:pt x="200" y="84"/>
                  </a:cubicBezTo>
                  <a:cubicBezTo>
                    <a:pt x="172" y="88"/>
                    <a:pt x="145" y="105"/>
                    <a:pt x="125" y="127"/>
                  </a:cubicBezTo>
                  <a:cubicBezTo>
                    <a:pt x="133" y="112"/>
                    <a:pt x="141" y="96"/>
                    <a:pt x="149" y="81"/>
                  </a:cubicBezTo>
                  <a:cubicBezTo>
                    <a:pt x="154" y="75"/>
                    <a:pt x="159" y="69"/>
                    <a:pt x="164" y="64"/>
                  </a:cubicBezTo>
                  <a:cubicBezTo>
                    <a:pt x="172" y="57"/>
                    <a:pt x="180" y="51"/>
                    <a:pt x="189" y="45"/>
                  </a:cubicBezTo>
                  <a:cubicBezTo>
                    <a:pt x="189" y="45"/>
                    <a:pt x="189" y="44"/>
                    <a:pt x="188" y="44"/>
                  </a:cubicBezTo>
                  <a:cubicBezTo>
                    <a:pt x="176" y="50"/>
                    <a:pt x="164" y="58"/>
                    <a:pt x="154" y="69"/>
                  </a:cubicBezTo>
                  <a:cubicBezTo>
                    <a:pt x="165" y="47"/>
                    <a:pt x="173" y="24"/>
                    <a:pt x="180" y="1"/>
                  </a:cubicBezTo>
                  <a:cubicBezTo>
                    <a:pt x="180" y="0"/>
                    <a:pt x="179" y="0"/>
                    <a:pt x="179" y="1"/>
                  </a:cubicBezTo>
                  <a:cubicBezTo>
                    <a:pt x="167" y="34"/>
                    <a:pt x="151" y="66"/>
                    <a:pt x="134" y="97"/>
                  </a:cubicBezTo>
                  <a:cubicBezTo>
                    <a:pt x="132" y="77"/>
                    <a:pt x="127" y="55"/>
                    <a:pt x="115" y="38"/>
                  </a:cubicBezTo>
                  <a:cubicBezTo>
                    <a:pt x="115" y="37"/>
                    <a:pt x="114" y="38"/>
                    <a:pt x="115" y="38"/>
                  </a:cubicBezTo>
                  <a:cubicBezTo>
                    <a:pt x="122" y="60"/>
                    <a:pt x="129" y="80"/>
                    <a:pt x="131" y="103"/>
                  </a:cubicBezTo>
                  <a:cubicBezTo>
                    <a:pt x="131" y="103"/>
                    <a:pt x="131" y="103"/>
                    <a:pt x="131" y="103"/>
                  </a:cubicBezTo>
                  <a:cubicBezTo>
                    <a:pt x="123" y="117"/>
                    <a:pt x="116" y="131"/>
                    <a:pt x="108" y="144"/>
                  </a:cubicBezTo>
                  <a:cubicBezTo>
                    <a:pt x="103" y="113"/>
                    <a:pt x="92" y="84"/>
                    <a:pt x="74" y="58"/>
                  </a:cubicBezTo>
                  <a:cubicBezTo>
                    <a:pt x="73" y="58"/>
                    <a:pt x="73" y="59"/>
                    <a:pt x="73" y="59"/>
                  </a:cubicBezTo>
                  <a:cubicBezTo>
                    <a:pt x="89" y="87"/>
                    <a:pt x="100" y="118"/>
                    <a:pt x="105" y="150"/>
                  </a:cubicBezTo>
                  <a:cubicBezTo>
                    <a:pt x="95" y="168"/>
                    <a:pt x="85" y="185"/>
                    <a:pt x="75" y="202"/>
                  </a:cubicBezTo>
                  <a:cubicBezTo>
                    <a:pt x="73" y="205"/>
                    <a:pt x="72" y="207"/>
                    <a:pt x="71" y="210"/>
                  </a:cubicBezTo>
                  <a:cubicBezTo>
                    <a:pt x="67" y="168"/>
                    <a:pt x="54" y="120"/>
                    <a:pt x="29" y="86"/>
                  </a:cubicBezTo>
                  <a:cubicBezTo>
                    <a:pt x="28" y="85"/>
                    <a:pt x="27" y="86"/>
                    <a:pt x="28" y="87"/>
                  </a:cubicBezTo>
                  <a:cubicBezTo>
                    <a:pt x="37" y="107"/>
                    <a:pt x="47" y="126"/>
                    <a:pt x="54" y="147"/>
                  </a:cubicBezTo>
                  <a:cubicBezTo>
                    <a:pt x="61" y="169"/>
                    <a:pt x="64" y="192"/>
                    <a:pt x="66" y="215"/>
                  </a:cubicBezTo>
                  <a:cubicBezTo>
                    <a:pt x="66" y="216"/>
                    <a:pt x="66" y="217"/>
                    <a:pt x="67" y="217"/>
                  </a:cubicBezTo>
                  <a:cubicBezTo>
                    <a:pt x="57" y="234"/>
                    <a:pt x="49" y="252"/>
                    <a:pt x="41" y="269"/>
                  </a:cubicBezTo>
                  <a:cubicBezTo>
                    <a:pt x="38" y="250"/>
                    <a:pt x="33" y="230"/>
                    <a:pt x="27" y="212"/>
                  </a:cubicBezTo>
                  <a:cubicBezTo>
                    <a:pt x="20" y="188"/>
                    <a:pt x="11" y="164"/>
                    <a:pt x="0" y="142"/>
                  </a:cubicBezTo>
                  <a:cubicBezTo>
                    <a:pt x="0" y="142"/>
                    <a:pt x="0" y="142"/>
                    <a:pt x="0" y="142"/>
                  </a:cubicBezTo>
                  <a:cubicBezTo>
                    <a:pt x="8" y="164"/>
                    <a:pt x="16" y="186"/>
                    <a:pt x="22" y="209"/>
                  </a:cubicBezTo>
                  <a:cubicBezTo>
                    <a:pt x="28" y="232"/>
                    <a:pt x="31" y="255"/>
                    <a:pt x="37" y="279"/>
                  </a:cubicBezTo>
                  <a:cubicBezTo>
                    <a:pt x="33" y="287"/>
                    <a:pt x="30" y="294"/>
                    <a:pt x="27" y="302"/>
                  </a:cubicBezTo>
                  <a:cubicBezTo>
                    <a:pt x="16" y="335"/>
                    <a:pt x="6" y="370"/>
                    <a:pt x="8" y="405"/>
                  </a:cubicBezTo>
                  <a:cubicBezTo>
                    <a:pt x="8" y="408"/>
                    <a:pt x="13" y="408"/>
                    <a:pt x="14" y="405"/>
                  </a:cubicBezTo>
                  <a:cubicBezTo>
                    <a:pt x="17" y="375"/>
                    <a:pt x="22" y="346"/>
                    <a:pt x="30" y="318"/>
                  </a:cubicBezTo>
                  <a:cubicBezTo>
                    <a:pt x="49" y="297"/>
                    <a:pt x="69" y="280"/>
                    <a:pt x="94" y="268"/>
                  </a:cubicBezTo>
                  <a:cubicBezTo>
                    <a:pt x="121" y="256"/>
                    <a:pt x="149" y="248"/>
                    <a:pt x="175" y="235"/>
                  </a:cubicBezTo>
                  <a:cubicBezTo>
                    <a:pt x="175" y="234"/>
                    <a:pt x="175" y="233"/>
                    <a:pt x="174" y="233"/>
                  </a:cubicBezTo>
                  <a:cubicBezTo>
                    <a:pt x="158" y="237"/>
                    <a:pt x="142" y="244"/>
                    <a:pt x="127" y="250"/>
                  </a:cubicBezTo>
                  <a:cubicBezTo>
                    <a:pt x="113" y="256"/>
                    <a:pt x="98" y="262"/>
                    <a:pt x="84" y="269"/>
                  </a:cubicBezTo>
                  <a:cubicBezTo>
                    <a:pt x="64" y="279"/>
                    <a:pt x="45" y="294"/>
                    <a:pt x="32" y="313"/>
                  </a:cubicBezTo>
                  <a:cubicBezTo>
                    <a:pt x="34" y="307"/>
                    <a:pt x="36" y="301"/>
                    <a:pt x="38" y="294"/>
                  </a:cubicBezTo>
                  <a:cubicBezTo>
                    <a:pt x="41" y="287"/>
                    <a:pt x="44" y="280"/>
                    <a:pt x="47" y="273"/>
                  </a:cubicBezTo>
                  <a:cubicBezTo>
                    <a:pt x="64" y="252"/>
                    <a:pt x="84" y="234"/>
                    <a:pt x="107" y="219"/>
                  </a:cubicBezTo>
                  <a:cubicBezTo>
                    <a:pt x="121" y="210"/>
                    <a:pt x="135" y="203"/>
                    <a:pt x="149" y="195"/>
                  </a:cubicBezTo>
                  <a:cubicBezTo>
                    <a:pt x="164" y="187"/>
                    <a:pt x="178" y="178"/>
                    <a:pt x="195" y="176"/>
                  </a:cubicBezTo>
                  <a:cubicBezTo>
                    <a:pt x="196" y="176"/>
                    <a:pt x="196" y="175"/>
                    <a:pt x="195" y="175"/>
                  </a:cubicBezTo>
                  <a:cubicBezTo>
                    <a:pt x="181" y="172"/>
                    <a:pt x="166" y="183"/>
                    <a:pt x="153" y="189"/>
                  </a:cubicBezTo>
                  <a:cubicBezTo>
                    <a:pt x="138" y="197"/>
                    <a:pt x="123" y="205"/>
                    <a:pt x="109" y="214"/>
                  </a:cubicBezTo>
                  <a:cubicBezTo>
                    <a:pt x="88" y="227"/>
                    <a:pt x="68" y="243"/>
                    <a:pt x="52" y="262"/>
                  </a:cubicBezTo>
                  <a:cubicBezTo>
                    <a:pt x="60" y="244"/>
                    <a:pt x="68" y="228"/>
                    <a:pt x="77" y="211"/>
                  </a:cubicBezTo>
                  <a:cubicBezTo>
                    <a:pt x="84" y="206"/>
                    <a:pt x="86" y="197"/>
                    <a:pt x="92" y="191"/>
                  </a:cubicBezTo>
                  <a:cubicBezTo>
                    <a:pt x="101" y="180"/>
                    <a:pt x="114" y="172"/>
                    <a:pt x="126" y="164"/>
                  </a:cubicBezTo>
                  <a:cubicBezTo>
                    <a:pt x="150" y="147"/>
                    <a:pt x="174" y="133"/>
                    <a:pt x="202" y="125"/>
                  </a:cubicBezTo>
                  <a:cubicBezTo>
                    <a:pt x="203" y="124"/>
                    <a:pt x="203" y="123"/>
                    <a:pt x="202" y="123"/>
                  </a:cubicBezTo>
                  <a:close/>
                </a:path>
              </a:pathLst>
            </a:custGeom>
            <a:solidFill>
              <a:schemeClr val="accent6">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64" name="Text Placeholder 2">
            <a:extLst>
              <a:ext uri="{FF2B5EF4-FFF2-40B4-BE49-F238E27FC236}">
                <a16:creationId xmlns:a16="http://schemas.microsoft.com/office/drawing/2014/main" id="{035465C3-569A-4098-85AB-FED95A8B9E7F}"/>
              </a:ext>
            </a:extLst>
          </p:cNvPr>
          <p:cNvSpPr txBox="1">
            <a:spLocks/>
          </p:cNvSpPr>
          <p:nvPr/>
        </p:nvSpPr>
        <p:spPr>
          <a:xfrm>
            <a:off x="966320" y="1013457"/>
            <a:ext cx="10262936" cy="3773244"/>
          </a:xfrm>
          <a:prstGeom prst="rect">
            <a:avLst/>
          </a:prstGeom>
        </p:spPr>
        <p:txBody>
          <a:bodyPr lIns="91440" tIns="45720" rIns="91440" bIns="45720" anchor="t">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endParaRPr lang="en-US" sz="2400" b="1" u="sng">
              <a:solidFill>
                <a:schemeClr val="bg1"/>
              </a:solidFill>
              <a:ea typeface="Lato"/>
              <a:cs typeface="Lato"/>
            </a:endParaRPr>
          </a:p>
          <a:p>
            <a:pPr>
              <a:lnSpc>
                <a:spcPct val="100000"/>
              </a:lnSpc>
            </a:pPr>
            <a:r>
              <a:rPr lang="en-US" sz="2400">
                <a:solidFill>
                  <a:schemeClr val="bg1"/>
                </a:solidFill>
              </a:rPr>
              <a:t>LPAC may exempt new immigrant students who have been enrolled in U.S. schools less than 12 months from the ACP administration. Campuses must administer a teacher-made assessment to all exempt students. </a:t>
            </a:r>
            <a:endParaRPr lang="en-US" sz="2400">
              <a:solidFill>
                <a:schemeClr val="bg1"/>
              </a:solidFill>
              <a:ea typeface="Lato"/>
              <a:cs typeface="Lato"/>
            </a:endParaRPr>
          </a:p>
          <a:p>
            <a:pPr>
              <a:lnSpc>
                <a:spcPct val="100000"/>
              </a:lnSpc>
            </a:pPr>
            <a:endParaRPr lang="en-US" sz="2400">
              <a:solidFill>
                <a:schemeClr val="bg1"/>
              </a:solidFill>
            </a:endParaRPr>
          </a:p>
          <a:p>
            <a:pPr>
              <a:lnSpc>
                <a:spcPct val="100000"/>
              </a:lnSpc>
            </a:pPr>
            <a:r>
              <a:rPr lang="en-US" sz="2400">
                <a:solidFill>
                  <a:schemeClr val="bg1"/>
                </a:solidFill>
              </a:rPr>
              <a:t>All exemptions require an official LPAC meeting and LPAC documentation.</a:t>
            </a:r>
          </a:p>
          <a:p>
            <a:pPr>
              <a:lnSpc>
                <a:spcPct val="100000"/>
              </a:lnSpc>
            </a:pPr>
            <a:endParaRPr lang="en-US" sz="2400">
              <a:solidFill>
                <a:schemeClr val="bg1"/>
              </a:solidFill>
            </a:endParaRPr>
          </a:p>
          <a:p>
            <a:pPr>
              <a:lnSpc>
                <a:spcPct val="100000"/>
              </a:lnSpc>
            </a:pPr>
            <a:r>
              <a:rPr lang="en-US" sz="2400">
                <a:solidFill>
                  <a:schemeClr val="bg1"/>
                </a:solidFill>
              </a:rPr>
              <a:t>LPAC may exempt qualifying unschooled asylees/refugees who have been enrolled U.S. schools less than 12 months from district ACPs. Campuses are not required to administer a teacher-made assessment to qualifying unschooled asylees/refugees.</a:t>
            </a:r>
            <a:endParaRPr lang="en-US" sz="2400">
              <a:solidFill>
                <a:schemeClr val="bg1"/>
              </a:solidFill>
              <a:ea typeface="Lato"/>
              <a:cs typeface="Lato"/>
            </a:endParaRPr>
          </a:p>
        </p:txBody>
      </p:sp>
      <p:sp>
        <p:nvSpPr>
          <p:cNvPr id="2" name="TextBox 1">
            <a:extLst>
              <a:ext uri="{FF2B5EF4-FFF2-40B4-BE49-F238E27FC236}">
                <a16:creationId xmlns:a16="http://schemas.microsoft.com/office/drawing/2014/main" id="{92692278-09E9-4A77-906A-D95D42DEF82F}"/>
              </a:ext>
            </a:extLst>
          </p:cNvPr>
          <p:cNvSpPr txBox="1"/>
          <p:nvPr/>
        </p:nvSpPr>
        <p:spPr>
          <a:xfrm>
            <a:off x="300029" y="536974"/>
            <a:ext cx="10471397" cy="646331"/>
          </a:xfrm>
          <a:prstGeom prst="rect">
            <a:avLst/>
          </a:prstGeom>
          <a:noFill/>
          <a:effectLst>
            <a:outerShdw blurRad="139700" dist="165100" dir="5400000" algn="t" rotWithShape="0">
              <a:prstClr val="black">
                <a:alpha val="28000"/>
              </a:prstClr>
            </a:outerShdw>
          </a:effectLst>
        </p:spPr>
        <p:txBody>
          <a:bodyPr wrap="square" lIns="91440" tIns="45720" rIns="91440" bIns="45720" rtlCol="0" anchor="t">
            <a:spAutoFit/>
          </a:bodyPr>
          <a:lstStyle/>
          <a:p>
            <a:r>
              <a:rPr lang="en-US" sz="3600">
                <a:solidFill>
                  <a:schemeClr val="accent6"/>
                </a:solidFill>
                <a:latin typeface="Abadi"/>
              </a:rPr>
              <a:t>Elementary Exemptions </a:t>
            </a:r>
            <a:r>
              <a:rPr lang="en-US" sz="3600">
                <a:solidFill>
                  <a:schemeClr val="bg1"/>
                </a:solidFill>
                <a:latin typeface="Abadi"/>
              </a:rPr>
              <a:t>Emergent Bilingual Students</a:t>
            </a:r>
            <a:endParaRPr lang="en-US">
              <a:solidFill>
                <a:schemeClr val="bg1"/>
              </a:solidFill>
              <a:ea typeface="Lato"/>
              <a:cs typeface="Lato"/>
            </a:endParaRPr>
          </a:p>
        </p:txBody>
      </p:sp>
    </p:spTree>
    <p:extLst>
      <p:ext uri="{BB962C8B-B14F-4D97-AF65-F5344CB8AC3E}">
        <p14:creationId xmlns:p14="http://schemas.microsoft.com/office/powerpoint/2010/main" val="975876547"/>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 name="Group 25"/>
          <p:cNvGrpSpPr/>
          <p:nvPr/>
        </p:nvGrpSpPr>
        <p:grpSpPr>
          <a:xfrm rot="15541647">
            <a:off x="446802" y="6086680"/>
            <a:ext cx="826294" cy="1039813"/>
            <a:chOff x="2171701" y="1085850"/>
            <a:chExt cx="826294" cy="1039813"/>
          </a:xfrm>
        </p:grpSpPr>
        <p:sp>
          <p:nvSpPr>
            <p:cNvPr id="27" name="Freeform 29"/>
            <p:cNvSpPr>
              <a:spLocks/>
            </p:cNvSpPr>
            <p:nvPr/>
          </p:nvSpPr>
          <p:spPr bwMode="auto">
            <a:xfrm>
              <a:off x="2171701" y="1203325"/>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30"/>
            <p:cNvSpPr>
              <a:spLocks/>
            </p:cNvSpPr>
            <p:nvPr/>
          </p:nvSpPr>
          <p:spPr bwMode="auto">
            <a:xfrm>
              <a:off x="2186782" y="1181894"/>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29" name="Freeform 31"/>
            <p:cNvSpPr>
              <a:spLocks/>
            </p:cNvSpPr>
            <p:nvPr/>
          </p:nvSpPr>
          <p:spPr bwMode="auto">
            <a:xfrm>
              <a:off x="2228851" y="1085850"/>
              <a:ext cx="677863" cy="996950"/>
            </a:xfrm>
            <a:custGeom>
              <a:avLst/>
              <a:gdLst>
                <a:gd name="T0" fmla="*/ 86 w 259"/>
                <a:gd name="T1" fmla="*/ 77 h 382"/>
                <a:gd name="T2" fmla="*/ 58 w 259"/>
                <a:gd name="T3" fmla="*/ 116 h 382"/>
                <a:gd name="T4" fmla="*/ 0 w 259"/>
                <a:gd name="T5" fmla="*/ 187 h 382"/>
                <a:gd name="T6" fmla="*/ 55 w 259"/>
                <a:gd name="T7" fmla="*/ 125 h 382"/>
                <a:gd name="T8" fmla="*/ 36 w 259"/>
                <a:gd name="T9" fmla="*/ 260 h 382"/>
                <a:gd name="T10" fmla="*/ 48 w 259"/>
                <a:gd name="T11" fmla="*/ 162 h 382"/>
                <a:gd name="T12" fmla="*/ 88 w 259"/>
                <a:gd name="T13" fmla="*/ 83 h 382"/>
                <a:gd name="T14" fmla="*/ 102 w 259"/>
                <a:gd name="T15" fmla="*/ 115 h 382"/>
                <a:gd name="T16" fmla="*/ 74 w 259"/>
                <a:gd name="T17" fmla="*/ 200 h 382"/>
                <a:gd name="T18" fmla="*/ 45 w 259"/>
                <a:gd name="T19" fmla="*/ 236 h 382"/>
                <a:gd name="T20" fmla="*/ 73 w 259"/>
                <a:gd name="T21" fmla="*/ 207 h 382"/>
                <a:gd name="T22" fmla="*/ 85 w 259"/>
                <a:gd name="T23" fmla="*/ 306 h 382"/>
                <a:gd name="T24" fmla="*/ 108 w 259"/>
                <a:gd name="T25" fmla="*/ 127 h 382"/>
                <a:gd name="T26" fmla="*/ 120 w 259"/>
                <a:gd name="T27" fmla="*/ 150 h 382"/>
                <a:gd name="T28" fmla="*/ 132 w 259"/>
                <a:gd name="T29" fmla="*/ 323 h 382"/>
                <a:gd name="T30" fmla="*/ 150 w 259"/>
                <a:gd name="T31" fmla="*/ 199 h 382"/>
                <a:gd name="T32" fmla="*/ 154 w 259"/>
                <a:gd name="T33" fmla="*/ 207 h 382"/>
                <a:gd name="T34" fmla="*/ 162 w 259"/>
                <a:gd name="T35" fmla="*/ 232 h 382"/>
                <a:gd name="T36" fmla="*/ 173 w 259"/>
                <a:gd name="T37" fmla="*/ 346 h 382"/>
                <a:gd name="T38" fmla="*/ 152 w 259"/>
                <a:gd name="T39" fmla="*/ 291 h 382"/>
                <a:gd name="T40" fmla="*/ 176 w 259"/>
                <a:gd name="T41" fmla="*/ 261 h 382"/>
                <a:gd name="T42" fmla="*/ 192 w 259"/>
                <a:gd name="T43" fmla="*/ 303 h 382"/>
                <a:gd name="T44" fmla="*/ 243 w 259"/>
                <a:gd name="T45" fmla="*/ 382 h 382"/>
                <a:gd name="T46" fmla="*/ 181 w 259"/>
                <a:gd name="T47" fmla="*/ 265 h 382"/>
                <a:gd name="T48" fmla="*/ 247 w 259"/>
                <a:gd name="T49" fmla="*/ 325 h 382"/>
                <a:gd name="T50" fmla="*/ 179 w 259"/>
                <a:gd name="T51" fmla="*/ 259 h 382"/>
                <a:gd name="T52" fmla="*/ 209 w 259"/>
                <a:gd name="T53" fmla="*/ 234 h 382"/>
                <a:gd name="T54" fmla="*/ 253 w 259"/>
                <a:gd name="T55" fmla="*/ 280 h 382"/>
                <a:gd name="T56" fmla="*/ 154 w 259"/>
                <a:gd name="T57" fmla="*/ 197 h 382"/>
                <a:gd name="T58" fmla="*/ 158 w 259"/>
                <a:gd name="T59" fmla="*/ 149 h 382"/>
                <a:gd name="T60" fmla="*/ 256 w 259"/>
                <a:gd name="T61" fmla="*/ 242 h 382"/>
                <a:gd name="T62" fmla="*/ 200 w 259"/>
                <a:gd name="T63" fmla="*/ 171 h 382"/>
                <a:gd name="T64" fmla="*/ 119 w 259"/>
                <a:gd name="T65" fmla="*/ 129 h 382"/>
                <a:gd name="T66" fmla="*/ 109 w 259"/>
                <a:gd name="T67" fmla="*/ 109 h 382"/>
                <a:gd name="T68" fmla="*/ 180 w 259"/>
                <a:gd name="T69" fmla="*/ 114 h 382"/>
                <a:gd name="T70" fmla="*/ 257 w 259"/>
                <a:gd name="T71" fmla="*/ 175 h 382"/>
                <a:gd name="T72" fmla="*/ 186 w 259"/>
                <a:gd name="T73" fmla="*/ 111 h 382"/>
                <a:gd name="T74" fmla="*/ 246 w 259"/>
                <a:gd name="T75" fmla="*/ 113 h 382"/>
                <a:gd name="T76" fmla="*/ 121 w 259"/>
                <a:gd name="T77" fmla="*/ 80 h 382"/>
                <a:gd name="T78" fmla="*/ 242 w 259"/>
                <a:gd name="T79" fmla="*/ 92 h 382"/>
                <a:gd name="T80" fmla="*/ 173 w 259"/>
                <a:gd name="T81" fmla="*/ 75 h 382"/>
                <a:gd name="T82" fmla="*/ 95 w 259"/>
                <a:gd name="T83" fmla="*/ 76 h 382"/>
                <a:gd name="T84" fmla="*/ 58 w 259"/>
                <a:gd name="T85" fmla="*/ 8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9" h="382">
                  <a:moveTo>
                    <a:pt x="58" y="8"/>
                  </a:moveTo>
                  <a:cubicBezTo>
                    <a:pt x="66" y="31"/>
                    <a:pt x="76" y="54"/>
                    <a:pt x="86" y="77"/>
                  </a:cubicBezTo>
                  <a:cubicBezTo>
                    <a:pt x="86" y="77"/>
                    <a:pt x="85" y="77"/>
                    <a:pt x="85" y="77"/>
                  </a:cubicBezTo>
                  <a:cubicBezTo>
                    <a:pt x="73" y="86"/>
                    <a:pt x="65" y="101"/>
                    <a:pt x="58" y="116"/>
                  </a:cubicBezTo>
                  <a:cubicBezTo>
                    <a:pt x="58" y="116"/>
                    <a:pt x="57" y="116"/>
                    <a:pt x="57" y="116"/>
                  </a:cubicBezTo>
                  <a:cubicBezTo>
                    <a:pt x="31" y="132"/>
                    <a:pt x="9" y="157"/>
                    <a:pt x="0" y="187"/>
                  </a:cubicBezTo>
                  <a:cubicBezTo>
                    <a:pt x="0" y="187"/>
                    <a:pt x="0" y="187"/>
                    <a:pt x="0" y="187"/>
                  </a:cubicBezTo>
                  <a:cubicBezTo>
                    <a:pt x="13" y="160"/>
                    <a:pt x="30" y="140"/>
                    <a:pt x="55" y="125"/>
                  </a:cubicBezTo>
                  <a:cubicBezTo>
                    <a:pt x="50" y="138"/>
                    <a:pt x="46" y="151"/>
                    <a:pt x="42" y="163"/>
                  </a:cubicBezTo>
                  <a:cubicBezTo>
                    <a:pt x="32" y="196"/>
                    <a:pt x="28" y="227"/>
                    <a:pt x="36" y="260"/>
                  </a:cubicBezTo>
                  <a:cubicBezTo>
                    <a:pt x="36" y="261"/>
                    <a:pt x="38" y="261"/>
                    <a:pt x="38" y="260"/>
                  </a:cubicBezTo>
                  <a:cubicBezTo>
                    <a:pt x="30" y="227"/>
                    <a:pt x="37" y="194"/>
                    <a:pt x="48" y="162"/>
                  </a:cubicBezTo>
                  <a:cubicBezTo>
                    <a:pt x="53" y="148"/>
                    <a:pt x="58" y="134"/>
                    <a:pt x="65" y="120"/>
                  </a:cubicBezTo>
                  <a:cubicBezTo>
                    <a:pt x="71" y="107"/>
                    <a:pt x="81" y="95"/>
                    <a:pt x="88" y="83"/>
                  </a:cubicBezTo>
                  <a:cubicBezTo>
                    <a:pt x="88" y="83"/>
                    <a:pt x="88" y="83"/>
                    <a:pt x="88" y="83"/>
                  </a:cubicBezTo>
                  <a:cubicBezTo>
                    <a:pt x="93" y="94"/>
                    <a:pt x="98" y="104"/>
                    <a:pt x="102" y="115"/>
                  </a:cubicBezTo>
                  <a:cubicBezTo>
                    <a:pt x="103" y="117"/>
                    <a:pt x="104" y="119"/>
                    <a:pt x="105" y="120"/>
                  </a:cubicBezTo>
                  <a:cubicBezTo>
                    <a:pt x="85" y="142"/>
                    <a:pt x="78" y="172"/>
                    <a:pt x="74" y="200"/>
                  </a:cubicBezTo>
                  <a:cubicBezTo>
                    <a:pt x="68" y="206"/>
                    <a:pt x="63" y="211"/>
                    <a:pt x="57" y="218"/>
                  </a:cubicBezTo>
                  <a:cubicBezTo>
                    <a:pt x="53" y="224"/>
                    <a:pt x="49" y="230"/>
                    <a:pt x="45" y="236"/>
                  </a:cubicBezTo>
                  <a:cubicBezTo>
                    <a:pt x="45" y="237"/>
                    <a:pt x="46" y="237"/>
                    <a:pt x="46" y="237"/>
                  </a:cubicBezTo>
                  <a:cubicBezTo>
                    <a:pt x="54" y="226"/>
                    <a:pt x="63" y="216"/>
                    <a:pt x="73" y="207"/>
                  </a:cubicBezTo>
                  <a:cubicBezTo>
                    <a:pt x="70" y="240"/>
                    <a:pt x="74" y="274"/>
                    <a:pt x="84" y="306"/>
                  </a:cubicBezTo>
                  <a:cubicBezTo>
                    <a:pt x="84" y="307"/>
                    <a:pt x="85" y="307"/>
                    <a:pt x="85" y="306"/>
                  </a:cubicBezTo>
                  <a:cubicBezTo>
                    <a:pt x="77" y="275"/>
                    <a:pt x="74" y="242"/>
                    <a:pt x="78" y="210"/>
                  </a:cubicBezTo>
                  <a:cubicBezTo>
                    <a:pt x="81" y="181"/>
                    <a:pt x="89" y="150"/>
                    <a:pt x="108" y="127"/>
                  </a:cubicBezTo>
                  <a:cubicBezTo>
                    <a:pt x="112" y="135"/>
                    <a:pt x="116" y="142"/>
                    <a:pt x="120" y="149"/>
                  </a:cubicBezTo>
                  <a:cubicBezTo>
                    <a:pt x="120" y="150"/>
                    <a:pt x="120" y="150"/>
                    <a:pt x="120" y="150"/>
                  </a:cubicBezTo>
                  <a:cubicBezTo>
                    <a:pt x="83" y="199"/>
                    <a:pt x="101" y="276"/>
                    <a:pt x="130" y="324"/>
                  </a:cubicBezTo>
                  <a:cubicBezTo>
                    <a:pt x="131" y="326"/>
                    <a:pt x="133" y="325"/>
                    <a:pt x="132" y="323"/>
                  </a:cubicBezTo>
                  <a:cubicBezTo>
                    <a:pt x="103" y="276"/>
                    <a:pt x="90" y="204"/>
                    <a:pt x="124" y="156"/>
                  </a:cubicBezTo>
                  <a:cubicBezTo>
                    <a:pt x="133" y="170"/>
                    <a:pt x="142" y="184"/>
                    <a:pt x="150" y="199"/>
                  </a:cubicBezTo>
                  <a:cubicBezTo>
                    <a:pt x="150" y="200"/>
                    <a:pt x="150" y="200"/>
                    <a:pt x="150" y="200"/>
                  </a:cubicBezTo>
                  <a:cubicBezTo>
                    <a:pt x="151" y="202"/>
                    <a:pt x="153" y="204"/>
                    <a:pt x="154" y="207"/>
                  </a:cubicBezTo>
                  <a:cubicBezTo>
                    <a:pt x="157" y="214"/>
                    <a:pt x="161" y="222"/>
                    <a:pt x="164" y="230"/>
                  </a:cubicBezTo>
                  <a:cubicBezTo>
                    <a:pt x="163" y="230"/>
                    <a:pt x="162" y="231"/>
                    <a:pt x="162" y="232"/>
                  </a:cubicBezTo>
                  <a:cubicBezTo>
                    <a:pt x="153" y="251"/>
                    <a:pt x="146" y="272"/>
                    <a:pt x="148" y="293"/>
                  </a:cubicBezTo>
                  <a:cubicBezTo>
                    <a:pt x="150" y="314"/>
                    <a:pt x="164" y="328"/>
                    <a:pt x="173" y="346"/>
                  </a:cubicBezTo>
                  <a:cubicBezTo>
                    <a:pt x="173" y="346"/>
                    <a:pt x="173" y="346"/>
                    <a:pt x="173" y="346"/>
                  </a:cubicBezTo>
                  <a:cubicBezTo>
                    <a:pt x="165" y="327"/>
                    <a:pt x="153" y="312"/>
                    <a:pt x="152" y="291"/>
                  </a:cubicBezTo>
                  <a:cubicBezTo>
                    <a:pt x="151" y="271"/>
                    <a:pt x="158" y="253"/>
                    <a:pt x="166" y="235"/>
                  </a:cubicBezTo>
                  <a:cubicBezTo>
                    <a:pt x="169" y="244"/>
                    <a:pt x="173" y="252"/>
                    <a:pt x="176" y="261"/>
                  </a:cubicBezTo>
                  <a:cubicBezTo>
                    <a:pt x="176" y="262"/>
                    <a:pt x="176" y="262"/>
                    <a:pt x="177" y="262"/>
                  </a:cubicBezTo>
                  <a:cubicBezTo>
                    <a:pt x="182" y="276"/>
                    <a:pt x="187" y="289"/>
                    <a:pt x="192" y="303"/>
                  </a:cubicBezTo>
                  <a:cubicBezTo>
                    <a:pt x="204" y="331"/>
                    <a:pt x="218" y="363"/>
                    <a:pt x="243" y="382"/>
                  </a:cubicBezTo>
                  <a:cubicBezTo>
                    <a:pt x="243" y="382"/>
                    <a:pt x="243" y="382"/>
                    <a:pt x="243" y="382"/>
                  </a:cubicBezTo>
                  <a:cubicBezTo>
                    <a:pt x="217" y="360"/>
                    <a:pt x="204" y="323"/>
                    <a:pt x="192" y="293"/>
                  </a:cubicBezTo>
                  <a:cubicBezTo>
                    <a:pt x="188" y="284"/>
                    <a:pt x="185" y="274"/>
                    <a:pt x="181" y="265"/>
                  </a:cubicBezTo>
                  <a:cubicBezTo>
                    <a:pt x="207" y="281"/>
                    <a:pt x="228" y="301"/>
                    <a:pt x="246" y="325"/>
                  </a:cubicBezTo>
                  <a:cubicBezTo>
                    <a:pt x="246" y="326"/>
                    <a:pt x="247" y="325"/>
                    <a:pt x="247" y="325"/>
                  </a:cubicBezTo>
                  <a:cubicBezTo>
                    <a:pt x="230" y="297"/>
                    <a:pt x="207" y="275"/>
                    <a:pt x="179" y="259"/>
                  </a:cubicBezTo>
                  <a:cubicBezTo>
                    <a:pt x="179" y="259"/>
                    <a:pt x="179" y="259"/>
                    <a:pt x="179" y="259"/>
                  </a:cubicBezTo>
                  <a:cubicBezTo>
                    <a:pt x="172" y="240"/>
                    <a:pt x="165" y="221"/>
                    <a:pt x="157" y="202"/>
                  </a:cubicBezTo>
                  <a:cubicBezTo>
                    <a:pt x="176" y="207"/>
                    <a:pt x="194" y="222"/>
                    <a:pt x="209" y="234"/>
                  </a:cubicBezTo>
                  <a:cubicBezTo>
                    <a:pt x="226" y="247"/>
                    <a:pt x="241" y="262"/>
                    <a:pt x="253" y="281"/>
                  </a:cubicBezTo>
                  <a:cubicBezTo>
                    <a:pt x="253" y="281"/>
                    <a:pt x="253" y="281"/>
                    <a:pt x="253" y="280"/>
                  </a:cubicBezTo>
                  <a:cubicBezTo>
                    <a:pt x="243" y="259"/>
                    <a:pt x="227" y="244"/>
                    <a:pt x="209" y="229"/>
                  </a:cubicBezTo>
                  <a:cubicBezTo>
                    <a:pt x="193" y="216"/>
                    <a:pt x="175" y="200"/>
                    <a:pt x="154" y="197"/>
                  </a:cubicBezTo>
                  <a:cubicBezTo>
                    <a:pt x="145" y="176"/>
                    <a:pt x="133" y="156"/>
                    <a:pt x="122" y="136"/>
                  </a:cubicBezTo>
                  <a:cubicBezTo>
                    <a:pt x="133" y="141"/>
                    <a:pt x="146" y="144"/>
                    <a:pt x="158" y="149"/>
                  </a:cubicBezTo>
                  <a:cubicBezTo>
                    <a:pt x="171" y="155"/>
                    <a:pt x="184" y="162"/>
                    <a:pt x="195" y="171"/>
                  </a:cubicBezTo>
                  <a:cubicBezTo>
                    <a:pt x="221" y="190"/>
                    <a:pt x="238" y="215"/>
                    <a:pt x="256" y="242"/>
                  </a:cubicBezTo>
                  <a:cubicBezTo>
                    <a:pt x="256" y="242"/>
                    <a:pt x="257" y="242"/>
                    <a:pt x="257" y="242"/>
                  </a:cubicBezTo>
                  <a:cubicBezTo>
                    <a:pt x="245" y="214"/>
                    <a:pt x="223" y="189"/>
                    <a:pt x="200" y="171"/>
                  </a:cubicBezTo>
                  <a:cubicBezTo>
                    <a:pt x="187" y="161"/>
                    <a:pt x="174" y="152"/>
                    <a:pt x="160" y="145"/>
                  </a:cubicBezTo>
                  <a:cubicBezTo>
                    <a:pt x="148" y="138"/>
                    <a:pt x="133" y="130"/>
                    <a:pt x="119" y="129"/>
                  </a:cubicBezTo>
                  <a:cubicBezTo>
                    <a:pt x="118" y="129"/>
                    <a:pt x="118" y="129"/>
                    <a:pt x="118" y="129"/>
                  </a:cubicBezTo>
                  <a:cubicBezTo>
                    <a:pt x="115" y="123"/>
                    <a:pt x="112" y="116"/>
                    <a:pt x="109" y="109"/>
                  </a:cubicBezTo>
                  <a:cubicBezTo>
                    <a:pt x="105" y="101"/>
                    <a:pt x="102" y="92"/>
                    <a:pt x="98" y="84"/>
                  </a:cubicBezTo>
                  <a:cubicBezTo>
                    <a:pt x="128" y="87"/>
                    <a:pt x="155" y="98"/>
                    <a:pt x="180" y="114"/>
                  </a:cubicBezTo>
                  <a:cubicBezTo>
                    <a:pt x="193" y="121"/>
                    <a:pt x="205" y="130"/>
                    <a:pt x="217" y="138"/>
                  </a:cubicBezTo>
                  <a:cubicBezTo>
                    <a:pt x="232" y="148"/>
                    <a:pt x="248" y="159"/>
                    <a:pt x="257" y="175"/>
                  </a:cubicBezTo>
                  <a:cubicBezTo>
                    <a:pt x="258" y="175"/>
                    <a:pt x="259" y="175"/>
                    <a:pt x="259" y="174"/>
                  </a:cubicBezTo>
                  <a:cubicBezTo>
                    <a:pt x="244" y="147"/>
                    <a:pt x="212" y="127"/>
                    <a:pt x="186" y="111"/>
                  </a:cubicBezTo>
                  <a:cubicBezTo>
                    <a:pt x="206" y="104"/>
                    <a:pt x="226" y="107"/>
                    <a:pt x="246" y="114"/>
                  </a:cubicBezTo>
                  <a:cubicBezTo>
                    <a:pt x="246" y="114"/>
                    <a:pt x="247" y="113"/>
                    <a:pt x="246" y="113"/>
                  </a:cubicBezTo>
                  <a:cubicBezTo>
                    <a:pt x="226" y="101"/>
                    <a:pt x="202" y="102"/>
                    <a:pt x="181" y="108"/>
                  </a:cubicBezTo>
                  <a:cubicBezTo>
                    <a:pt x="162" y="96"/>
                    <a:pt x="142" y="86"/>
                    <a:pt x="121" y="80"/>
                  </a:cubicBezTo>
                  <a:cubicBezTo>
                    <a:pt x="138" y="79"/>
                    <a:pt x="154" y="78"/>
                    <a:pt x="171" y="78"/>
                  </a:cubicBezTo>
                  <a:cubicBezTo>
                    <a:pt x="196" y="79"/>
                    <a:pt x="218" y="87"/>
                    <a:pt x="242" y="92"/>
                  </a:cubicBezTo>
                  <a:cubicBezTo>
                    <a:pt x="243" y="92"/>
                    <a:pt x="243" y="92"/>
                    <a:pt x="243" y="92"/>
                  </a:cubicBezTo>
                  <a:cubicBezTo>
                    <a:pt x="223" y="80"/>
                    <a:pt x="196" y="77"/>
                    <a:pt x="173" y="75"/>
                  </a:cubicBezTo>
                  <a:cubicBezTo>
                    <a:pt x="150" y="74"/>
                    <a:pt x="127" y="74"/>
                    <a:pt x="104" y="77"/>
                  </a:cubicBezTo>
                  <a:cubicBezTo>
                    <a:pt x="101" y="76"/>
                    <a:pt x="98" y="76"/>
                    <a:pt x="95" y="76"/>
                  </a:cubicBezTo>
                  <a:cubicBezTo>
                    <a:pt x="86" y="52"/>
                    <a:pt x="76" y="28"/>
                    <a:pt x="65" y="5"/>
                  </a:cubicBezTo>
                  <a:cubicBezTo>
                    <a:pt x="63" y="0"/>
                    <a:pt x="56" y="4"/>
                    <a:pt x="58" y="8"/>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0" name="Group 29"/>
          <p:cNvGrpSpPr/>
          <p:nvPr/>
        </p:nvGrpSpPr>
        <p:grpSpPr>
          <a:xfrm>
            <a:off x="-232581" y="6094753"/>
            <a:ext cx="1074738" cy="942975"/>
            <a:chOff x="8523287" y="4378326"/>
            <a:chExt cx="1074738" cy="942975"/>
          </a:xfrm>
        </p:grpSpPr>
        <p:grpSp>
          <p:nvGrpSpPr>
            <p:cNvPr id="31" name="Group 30"/>
            <p:cNvGrpSpPr/>
            <p:nvPr/>
          </p:nvGrpSpPr>
          <p:grpSpPr>
            <a:xfrm>
              <a:off x="8523287" y="4378326"/>
              <a:ext cx="1074738" cy="942975"/>
              <a:chOff x="8523287" y="4378326"/>
              <a:chExt cx="1074738" cy="942975"/>
            </a:xfrm>
          </p:grpSpPr>
          <p:sp>
            <p:nvSpPr>
              <p:cNvPr id="60" name="Freeform 85"/>
              <p:cNvSpPr>
                <a:spLocks/>
              </p:cNvSpPr>
              <p:nvPr/>
            </p:nvSpPr>
            <p:spPr bwMode="auto">
              <a:xfrm>
                <a:off x="8523287" y="4378326"/>
                <a:ext cx="1074738" cy="942975"/>
              </a:xfrm>
              <a:custGeom>
                <a:avLst/>
                <a:gdLst>
                  <a:gd name="T0" fmla="*/ 398 w 412"/>
                  <a:gd name="T1" fmla="*/ 185 h 361"/>
                  <a:gd name="T2" fmla="*/ 362 w 412"/>
                  <a:gd name="T3" fmla="*/ 177 h 361"/>
                  <a:gd name="T4" fmla="*/ 321 w 412"/>
                  <a:gd name="T5" fmla="*/ 178 h 361"/>
                  <a:gd name="T6" fmla="*/ 381 w 412"/>
                  <a:gd name="T7" fmla="*/ 150 h 361"/>
                  <a:gd name="T8" fmla="*/ 377 w 412"/>
                  <a:gd name="T9" fmla="*/ 128 h 361"/>
                  <a:gd name="T10" fmla="*/ 366 w 412"/>
                  <a:gd name="T11" fmla="*/ 123 h 361"/>
                  <a:gd name="T12" fmla="*/ 359 w 412"/>
                  <a:gd name="T13" fmla="*/ 121 h 361"/>
                  <a:gd name="T14" fmla="*/ 352 w 412"/>
                  <a:gd name="T15" fmla="*/ 108 h 361"/>
                  <a:gd name="T16" fmla="*/ 346 w 412"/>
                  <a:gd name="T17" fmla="*/ 63 h 361"/>
                  <a:gd name="T18" fmla="*/ 327 w 412"/>
                  <a:gd name="T19" fmla="*/ 44 h 361"/>
                  <a:gd name="T20" fmla="*/ 297 w 412"/>
                  <a:gd name="T21" fmla="*/ 60 h 361"/>
                  <a:gd name="T22" fmla="*/ 267 w 412"/>
                  <a:gd name="T23" fmla="*/ 88 h 361"/>
                  <a:gd name="T24" fmla="*/ 255 w 412"/>
                  <a:gd name="T25" fmla="*/ 102 h 361"/>
                  <a:gd name="T26" fmla="*/ 248 w 412"/>
                  <a:gd name="T27" fmla="*/ 111 h 361"/>
                  <a:gd name="T28" fmla="*/ 245 w 412"/>
                  <a:gd name="T29" fmla="*/ 115 h 361"/>
                  <a:gd name="T30" fmla="*/ 238 w 412"/>
                  <a:gd name="T31" fmla="*/ 114 h 361"/>
                  <a:gd name="T32" fmla="*/ 235 w 412"/>
                  <a:gd name="T33" fmla="*/ 108 h 361"/>
                  <a:gd name="T34" fmla="*/ 245 w 412"/>
                  <a:gd name="T35" fmla="*/ 65 h 361"/>
                  <a:gd name="T36" fmla="*/ 222 w 412"/>
                  <a:gd name="T37" fmla="*/ 6 h 361"/>
                  <a:gd name="T38" fmla="*/ 194 w 412"/>
                  <a:gd name="T39" fmla="*/ 3 h 361"/>
                  <a:gd name="T40" fmla="*/ 183 w 412"/>
                  <a:gd name="T41" fmla="*/ 11 h 361"/>
                  <a:gd name="T42" fmla="*/ 162 w 412"/>
                  <a:gd name="T43" fmla="*/ 21 h 361"/>
                  <a:gd name="T44" fmla="*/ 124 w 412"/>
                  <a:gd name="T45" fmla="*/ 17 h 361"/>
                  <a:gd name="T46" fmla="*/ 98 w 412"/>
                  <a:gd name="T47" fmla="*/ 34 h 361"/>
                  <a:gd name="T48" fmla="*/ 104 w 412"/>
                  <a:gd name="T49" fmla="*/ 99 h 361"/>
                  <a:gd name="T50" fmla="*/ 161 w 412"/>
                  <a:gd name="T51" fmla="*/ 136 h 361"/>
                  <a:gd name="T52" fmla="*/ 82 w 412"/>
                  <a:gd name="T53" fmla="*/ 99 h 361"/>
                  <a:gd name="T54" fmla="*/ 46 w 412"/>
                  <a:gd name="T55" fmla="*/ 89 h 361"/>
                  <a:gd name="T56" fmla="*/ 34 w 412"/>
                  <a:gd name="T57" fmla="*/ 114 h 361"/>
                  <a:gd name="T58" fmla="*/ 8 w 412"/>
                  <a:gd name="T59" fmla="*/ 143 h 361"/>
                  <a:gd name="T60" fmla="*/ 3 w 412"/>
                  <a:gd name="T61" fmla="*/ 179 h 361"/>
                  <a:gd name="T62" fmla="*/ 9 w 412"/>
                  <a:gd name="T63" fmla="*/ 199 h 361"/>
                  <a:gd name="T64" fmla="*/ 21 w 412"/>
                  <a:gd name="T65" fmla="*/ 206 h 361"/>
                  <a:gd name="T66" fmla="*/ 68 w 412"/>
                  <a:gd name="T67" fmla="*/ 213 h 361"/>
                  <a:gd name="T68" fmla="*/ 78 w 412"/>
                  <a:gd name="T69" fmla="*/ 228 h 361"/>
                  <a:gd name="T70" fmla="*/ 99 w 412"/>
                  <a:gd name="T71" fmla="*/ 231 h 361"/>
                  <a:gd name="T72" fmla="*/ 100 w 412"/>
                  <a:gd name="T73" fmla="*/ 230 h 361"/>
                  <a:gd name="T74" fmla="*/ 57 w 412"/>
                  <a:gd name="T75" fmla="*/ 265 h 361"/>
                  <a:gd name="T76" fmla="*/ 68 w 412"/>
                  <a:gd name="T77" fmla="*/ 308 h 361"/>
                  <a:gd name="T78" fmla="*/ 97 w 412"/>
                  <a:gd name="T79" fmla="*/ 317 h 361"/>
                  <a:gd name="T80" fmla="*/ 100 w 412"/>
                  <a:gd name="T81" fmla="*/ 328 h 361"/>
                  <a:gd name="T82" fmla="*/ 121 w 412"/>
                  <a:gd name="T83" fmla="*/ 334 h 361"/>
                  <a:gd name="T84" fmla="*/ 154 w 412"/>
                  <a:gd name="T85" fmla="*/ 325 h 361"/>
                  <a:gd name="T86" fmla="*/ 189 w 412"/>
                  <a:gd name="T87" fmla="*/ 335 h 361"/>
                  <a:gd name="T88" fmla="*/ 239 w 412"/>
                  <a:gd name="T89" fmla="*/ 345 h 361"/>
                  <a:gd name="T90" fmla="*/ 251 w 412"/>
                  <a:gd name="T91" fmla="*/ 336 h 361"/>
                  <a:gd name="T92" fmla="*/ 264 w 412"/>
                  <a:gd name="T93" fmla="*/ 331 h 361"/>
                  <a:gd name="T94" fmla="*/ 275 w 412"/>
                  <a:gd name="T95" fmla="*/ 314 h 361"/>
                  <a:gd name="T96" fmla="*/ 265 w 412"/>
                  <a:gd name="T97" fmla="*/ 283 h 361"/>
                  <a:gd name="T98" fmla="*/ 256 w 412"/>
                  <a:gd name="T99" fmla="*/ 268 h 361"/>
                  <a:gd name="T100" fmla="*/ 250 w 412"/>
                  <a:gd name="T101" fmla="*/ 249 h 361"/>
                  <a:gd name="T102" fmla="*/ 292 w 412"/>
                  <a:gd name="T103" fmla="*/ 296 h 361"/>
                  <a:gd name="T104" fmla="*/ 347 w 412"/>
                  <a:gd name="T105" fmla="*/ 300 h 361"/>
                  <a:gd name="T106" fmla="*/ 365 w 412"/>
                  <a:gd name="T107" fmla="*/ 282 h 361"/>
                  <a:gd name="T108" fmla="*/ 368 w 412"/>
                  <a:gd name="T109" fmla="*/ 271 h 361"/>
                  <a:gd name="T110" fmla="*/ 370 w 412"/>
                  <a:gd name="T111" fmla="*/ 268 h 361"/>
                  <a:gd name="T112" fmla="*/ 375 w 412"/>
                  <a:gd name="T113" fmla="*/ 265 h 361"/>
                  <a:gd name="T114" fmla="*/ 389 w 412"/>
                  <a:gd name="T115" fmla="*/ 228 h 361"/>
                  <a:gd name="T116" fmla="*/ 409 w 412"/>
                  <a:gd name="T117" fmla="*/ 208 h 361"/>
                  <a:gd name="T118" fmla="*/ 398 w 412"/>
                  <a:gd name="T119" fmla="*/ 185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12" h="361">
                    <a:moveTo>
                      <a:pt x="398" y="185"/>
                    </a:moveTo>
                    <a:cubicBezTo>
                      <a:pt x="387" y="180"/>
                      <a:pt x="374" y="177"/>
                      <a:pt x="362" y="177"/>
                    </a:cubicBezTo>
                    <a:cubicBezTo>
                      <a:pt x="349" y="176"/>
                      <a:pt x="334" y="182"/>
                      <a:pt x="321" y="178"/>
                    </a:cubicBezTo>
                    <a:cubicBezTo>
                      <a:pt x="340" y="169"/>
                      <a:pt x="373" y="173"/>
                      <a:pt x="381" y="150"/>
                    </a:cubicBezTo>
                    <a:cubicBezTo>
                      <a:pt x="384" y="142"/>
                      <a:pt x="383" y="133"/>
                      <a:pt x="377" y="128"/>
                    </a:cubicBezTo>
                    <a:cubicBezTo>
                      <a:pt x="374" y="125"/>
                      <a:pt x="370" y="124"/>
                      <a:pt x="366" y="123"/>
                    </a:cubicBezTo>
                    <a:cubicBezTo>
                      <a:pt x="364" y="123"/>
                      <a:pt x="361" y="122"/>
                      <a:pt x="359" y="121"/>
                    </a:cubicBezTo>
                    <a:cubicBezTo>
                      <a:pt x="353" y="119"/>
                      <a:pt x="353" y="113"/>
                      <a:pt x="352" y="108"/>
                    </a:cubicBezTo>
                    <a:cubicBezTo>
                      <a:pt x="350" y="93"/>
                      <a:pt x="350" y="77"/>
                      <a:pt x="346" y="63"/>
                    </a:cubicBezTo>
                    <a:cubicBezTo>
                      <a:pt x="344" y="54"/>
                      <a:pt x="337" y="44"/>
                      <a:pt x="327" y="44"/>
                    </a:cubicBezTo>
                    <a:cubicBezTo>
                      <a:pt x="316" y="44"/>
                      <a:pt x="305" y="54"/>
                      <a:pt x="297" y="60"/>
                    </a:cubicBezTo>
                    <a:cubicBezTo>
                      <a:pt x="286" y="69"/>
                      <a:pt x="276" y="78"/>
                      <a:pt x="267" y="88"/>
                    </a:cubicBezTo>
                    <a:cubicBezTo>
                      <a:pt x="263" y="93"/>
                      <a:pt x="259" y="97"/>
                      <a:pt x="255" y="102"/>
                    </a:cubicBezTo>
                    <a:cubicBezTo>
                      <a:pt x="253" y="105"/>
                      <a:pt x="250" y="108"/>
                      <a:pt x="248" y="111"/>
                    </a:cubicBezTo>
                    <a:cubicBezTo>
                      <a:pt x="247" y="112"/>
                      <a:pt x="246" y="114"/>
                      <a:pt x="245" y="115"/>
                    </a:cubicBezTo>
                    <a:cubicBezTo>
                      <a:pt x="243" y="117"/>
                      <a:pt x="241" y="117"/>
                      <a:pt x="238" y="114"/>
                    </a:cubicBezTo>
                    <a:cubicBezTo>
                      <a:pt x="235" y="113"/>
                      <a:pt x="234" y="111"/>
                      <a:pt x="235" y="108"/>
                    </a:cubicBezTo>
                    <a:cubicBezTo>
                      <a:pt x="238" y="94"/>
                      <a:pt x="243" y="80"/>
                      <a:pt x="245" y="65"/>
                    </a:cubicBezTo>
                    <a:cubicBezTo>
                      <a:pt x="248" y="44"/>
                      <a:pt x="243" y="17"/>
                      <a:pt x="222" y="6"/>
                    </a:cubicBezTo>
                    <a:cubicBezTo>
                      <a:pt x="214" y="1"/>
                      <a:pt x="203" y="0"/>
                      <a:pt x="194" y="3"/>
                    </a:cubicBezTo>
                    <a:cubicBezTo>
                      <a:pt x="190" y="5"/>
                      <a:pt x="186" y="7"/>
                      <a:pt x="183" y="11"/>
                    </a:cubicBezTo>
                    <a:cubicBezTo>
                      <a:pt x="177" y="17"/>
                      <a:pt x="171" y="21"/>
                      <a:pt x="162" y="21"/>
                    </a:cubicBezTo>
                    <a:cubicBezTo>
                      <a:pt x="149" y="20"/>
                      <a:pt x="138" y="15"/>
                      <a:pt x="124" y="17"/>
                    </a:cubicBezTo>
                    <a:cubicBezTo>
                      <a:pt x="114" y="20"/>
                      <a:pt x="104" y="26"/>
                      <a:pt x="98" y="34"/>
                    </a:cubicBezTo>
                    <a:cubicBezTo>
                      <a:pt x="82" y="54"/>
                      <a:pt x="86" y="82"/>
                      <a:pt x="104" y="99"/>
                    </a:cubicBezTo>
                    <a:cubicBezTo>
                      <a:pt x="121" y="114"/>
                      <a:pt x="144" y="121"/>
                      <a:pt x="161" y="136"/>
                    </a:cubicBezTo>
                    <a:cubicBezTo>
                      <a:pt x="131" y="144"/>
                      <a:pt x="105" y="113"/>
                      <a:pt x="82" y="99"/>
                    </a:cubicBezTo>
                    <a:cubicBezTo>
                      <a:pt x="72" y="92"/>
                      <a:pt x="59" y="87"/>
                      <a:pt x="46" y="89"/>
                    </a:cubicBezTo>
                    <a:cubicBezTo>
                      <a:pt x="32" y="91"/>
                      <a:pt x="34" y="103"/>
                      <a:pt x="34" y="114"/>
                    </a:cubicBezTo>
                    <a:cubicBezTo>
                      <a:pt x="34" y="130"/>
                      <a:pt x="17" y="133"/>
                      <a:pt x="8" y="143"/>
                    </a:cubicBezTo>
                    <a:cubicBezTo>
                      <a:pt x="0" y="153"/>
                      <a:pt x="0" y="167"/>
                      <a:pt x="3" y="179"/>
                    </a:cubicBezTo>
                    <a:cubicBezTo>
                      <a:pt x="4" y="186"/>
                      <a:pt x="6" y="193"/>
                      <a:pt x="9" y="199"/>
                    </a:cubicBezTo>
                    <a:cubicBezTo>
                      <a:pt x="12" y="204"/>
                      <a:pt x="16" y="206"/>
                      <a:pt x="21" y="206"/>
                    </a:cubicBezTo>
                    <a:cubicBezTo>
                      <a:pt x="36" y="205"/>
                      <a:pt x="59" y="195"/>
                      <a:pt x="68" y="213"/>
                    </a:cubicBezTo>
                    <a:cubicBezTo>
                      <a:pt x="71" y="219"/>
                      <a:pt x="71" y="225"/>
                      <a:pt x="78" y="228"/>
                    </a:cubicBezTo>
                    <a:cubicBezTo>
                      <a:pt x="84" y="232"/>
                      <a:pt x="92" y="231"/>
                      <a:pt x="99" y="231"/>
                    </a:cubicBezTo>
                    <a:cubicBezTo>
                      <a:pt x="99" y="231"/>
                      <a:pt x="99" y="230"/>
                      <a:pt x="100" y="230"/>
                    </a:cubicBezTo>
                    <a:cubicBezTo>
                      <a:pt x="85" y="240"/>
                      <a:pt x="67" y="249"/>
                      <a:pt x="57" y="265"/>
                    </a:cubicBezTo>
                    <a:cubicBezTo>
                      <a:pt x="47" y="282"/>
                      <a:pt x="51" y="298"/>
                      <a:pt x="68" y="308"/>
                    </a:cubicBezTo>
                    <a:cubicBezTo>
                      <a:pt x="75" y="311"/>
                      <a:pt x="86" y="316"/>
                      <a:pt x="97" y="317"/>
                    </a:cubicBezTo>
                    <a:cubicBezTo>
                      <a:pt x="96" y="321"/>
                      <a:pt x="97" y="325"/>
                      <a:pt x="100" y="328"/>
                    </a:cubicBezTo>
                    <a:cubicBezTo>
                      <a:pt x="105" y="334"/>
                      <a:pt x="113" y="336"/>
                      <a:pt x="121" y="334"/>
                    </a:cubicBezTo>
                    <a:cubicBezTo>
                      <a:pt x="132" y="332"/>
                      <a:pt x="142" y="326"/>
                      <a:pt x="154" y="325"/>
                    </a:cubicBezTo>
                    <a:cubicBezTo>
                      <a:pt x="166" y="325"/>
                      <a:pt x="179" y="328"/>
                      <a:pt x="189" y="335"/>
                    </a:cubicBezTo>
                    <a:cubicBezTo>
                      <a:pt x="204" y="344"/>
                      <a:pt x="222" y="361"/>
                      <a:pt x="239" y="345"/>
                    </a:cubicBezTo>
                    <a:cubicBezTo>
                      <a:pt x="243" y="342"/>
                      <a:pt x="246" y="338"/>
                      <a:pt x="251" y="336"/>
                    </a:cubicBezTo>
                    <a:cubicBezTo>
                      <a:pt x="255" y="334"/>
                      <a:pt x="260" y="333"/>
                      <a:pt x="264" y="331"/>
                    </a:cubicBezTo>
                    <a:cubicBezTo>
                      <a:pt x="271" y="328"/>
                      <a:pt x="275" y="322"/>
                      <a:pt x="275" y="314"/>
                    </a:cubicBezTo>
                    <a:cubicBezTo>
                      <a:pt x="275" y="304"/>
                      <a:pt x="270" y="292"/>
                      <a:pt x="265" y="283"/>
                    </a:cubicBezTo>
                    <a:cubicBezTo>
                      <a:pt x="262" y="278"/>
                      <a:pt x="259" y="273"/>
                      <a:pt x="256" y="268"/>
                    </a:cubicBezTo>
                    <a:cubicBezTo>
                      <a:pt x="252" y="264"/>
                      <a:pt x="246" y="255"/>
                      <a:pt x="250" y="249"/>
                    </a:cubicBezTo>
                    <a:cubicBezTo>
                      <a:pt x="261" y="267"/>
                      <a:pt x="274" y="284"/>
                      <a:pt x="292" y="296"/>
                    </a:cubicBezTo>
                    <a:cubicBezTo>
                      <a:pt x="308" y="306"/>
                      <a:pt x="330" y="310"/>
                      <a:pt x="347" y="300"/>
                    </a:cubicBezTo>
                    <a:cubicBezTo>
                      <a:pt x="355" y="296"/>
                      <a:pt x="361" y="290"/>
                      <a:pt x="365" y="282"/>
                    </a:cubicBezTo>
                    <a:cubicBezTo>
                      <a:pt x="367" y="278"/>
                      <a:pt x="367" y="274"/>
                      <a:pt x="368" y="271"/>
                    </a:cubicBezTo>
                    <a:cubicBezTo>
                      <a:pt x="369" y="268"/>
                      <a:pt x="367" y="269"/>
                      <a:pt x="370" y="268"/>
                    </a:cubicBezTo>
                    <a:cubicBezTo>
                      <a:pt x="372" y="267"/>
                      <a:pt x="374" y="266"/>
                      <a:pt x="375" y="265"/>
                    </a:cubicBezTo>
                    <a:cubicBezTo>
                      <a:pt x="388" y="258"/>
                      <a:pt x="393" y="242"/>
                      <a:pt x="389" y="228"/>
                    </a:cubicBezTo>
                    <a:cubicBezTo>
                      <a:pt x="397" y="224"/>
                      <a:pt x="406" y="218"/>
                      <a:pt x="409" y="208"/>
                    </a:cubicBezTo>
                    <a:cubicBezTo>
                      <a:pt x="412" y="198"/>
                      <a:pt x="407" y="190"/>
                      <a:pt x="398" y="185"/>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61" name="Freeform 86"/>
              <p:cNvSpPr>
                <a:spLocks/>
              </p:cNvSpPr>
              <p:nvPr/>
            </p:nvSpPr>
            <p:spPr bwMode="auto">
              <a:xfrm>
                <a:off x="8670925" y="4529138"/>
                <a:ext cx="723900" cy="635000"/>
              </a:xfrm>
              <a:custGeom>
                <a:avLst/>
                <a:gdLst>
                  <a:gd name="T0" fmla="*/ 267 w 277"/>
                  <a:gd name="T1" fmla="*/ 124 h 243"/>
                  <a:gd name="T2" fmla="*/ 243 w 277"/>
                  <a:gd name="T3" fmla="*/ 119 h 243"/>
                  <a:gd name="T4" fmla="*/ 216 w 277"/>
                  <a:gd name="T5" fmla="*/ 119 h 243"/>
                  <a:gd name="T6" fmla="*/ 256 w 277"/>
                  <a:gd name="T7" fmla="*/ 100 h 243"/>
                  <a:gd name="T8" fmla="*/ 253 w 277"/>
                  <a:gd name="T9" fmla="*/ 86 h 243"/>
                  <a:gd name="T10" fmla="*/ 246 w 277"/>
                  <a:gd name="T11" fmla="*/ 83 h 243"/>
                  <a:gd name="T12" fmla="*/ 241 w 277"/>
                  <a:gd name="T13" fmla="*/ 82 h 243"/>
                  <a:gd name="T14" fmla="*/ 237 w 277"/>
                  <a:gd name="T15" fmla="*/ 72 h 243"/>
                  <a:gd name="T16" fmla="*/ 233 w 277"/>
                  <a:gd name="T17" fmla="*/ 42 h 243"/>
                  <a:gd name="T18" fmla="*/ 219 w 277"/>
                  <a:gd name="T19" fmla="*/ 30 h 243"/>
                  <a:gd name="T20" fmla="*/ 199 w 277"/>
                  <a:gd name="T21" fmla="*/ 40 h 243"/>
                  <a:gd name="T22" fmla="*/ 179 w 277"/>
                  <a:gd name="T23" fmla="*/ 59 h 243"/>
                  <a:gd name="T24" fmla="*/ 171 w 277"/>
                  <a:gd name="T25" fmla="*/ 68 h 243"/>
                  <a:gd name="T26" fmla="*/ 167 w 277"/>
                  <a:gd name="T27" fmla="*/ 74 h 243"/>
                  <a:gd name="T28" fmla="*/ 164 w 277"/>
                  <a:gd name="T29" fmla="*/ 77 h 243"/>
                  <a:gd name="T30" fmla="*/ 160 w 277"/>
                  <a:gd name="T31" fmla="*/ 77 h 243"/>
                  <a:gd name="T32" fmla="*/ 158 w 277"/>
                  <a:gd name="T33" fmla="*/ 73 h 243"/>
                  <a:gd name="T34" fmla="*/ 164 w 277"/>
                  <a:gd name="T35" fmla="*/ 44 h 243"/>
                  <a:gd name="T36" fmla="*/ 149 w 277"/>
                  <a:gd name="T37" fmla="*/ 4 h 243"/>
                  <a:gd name="T38" fmla="*/ 131 w 277"/>
                  <a:gd name="T39" fmla="*/ 2 h 243"/>
                  <a:gd name="T40" fmla="*/ 123 w 277"/>
                  <a:gd name="T41" fmla="*/ 7 h 243"/>
                  <a:gd name="T42" fmla="*/ 109 w 277"/>
                  <a:gd name="T43" fmla="*/ 14 h 243"/>
                  <a:gd name="T44" fmla="*/ 84 w 277"/>
                  <a:gd name="T45" fmla="*/ 12 h 243"/>
                  <a:gd name="T46" fmla="*/ 66 w 277"/>
                  <a:gd name="T47" fmla="*/ 23 h 243"/>
                  <a:gd name="T48" fmla="*/ 70 w 277"/>
                  <a:gd name="T49" fmla="*/ 66 h 243"/>
                  <a:gd name="T50" fmla="*/ 108 w 277"/>
                  <a:gd name="T51" fmla="*/ 91 h 243"/>
                  <a:gd name="T52" fmla="*/ 55 w 277"/>
                  <a:gd name="T53" fmla="*/ 66 h 243"/>
                  <a:gd name="T54" fmla="*/ 31 w 277"/>
                  <a:gd name="T55" fmla="*/ 59 h 243"/>
                  <a:gd name="T56" fmla="*/ 23 w 277"/>
                  <a:gd name="T57" fmla="*/ 77 h 243"/>
                  <a:gd name="T58" fmla="*/ 6 w 277"/>
                  <a:gd name="T59" fmla="*/ 96 h 243"/>
                  <a:gd name="T60" fmla="*/ 2 w 277"/>
                  <a:gd name="T61" fmla="*/ 120 h 243"/>
                  <a:gd name="T62" fmla="*/ 6 w 277"/>
                  <a:gd name="T63" fmla="*/ 134 h 243"/>
                  <a:gd name="T64" fmla="*/ 14 w 277"/>
                  <a:gd name="T65" fmla="*/ 138 h 243"/>
                  <a:gd name="T66" fmla="*/ 46 w 277"/>
                  <a:gd name="T67" fmla="*/ 143 h 243"/>
                  <a:gd name="T68" fmla="*/ 52 w 277"/>
                  <a:gd name="T69" fmla="*/ 153 h 243"/>
                  <a:gd name="T70" fmla="*/ 66 w 277"/>
                  <a:gd name="T71" fmla="*/ 155 h 243"/>
                  <a:gd name="T72" fmla="*/ 81 w 277"/>
                  <a:gd name="T73" fmla="*/ 150 h 243"/>
                  <a:gd name="T74" fmla="*/ 96 w 277"/>
                  <a:gd name="T75" fmla="*/ 142 h 243"/>
                  <a:gd name="T76" fmla="*/ 55 w 277"/>
                  <a:gd name="T77" fmla="*/ 181 h 243"/>
                  <a:gd name="T78" fmla="*/ 47 w 277"/>
                  <a:gd name="T79" fmla="*/ 202 h 243"/>
                  <a:gd name="T80" fmla="*/ 65 w 277"/>
                  <a:gd name="T81" fmla="*/ 211 h 243"/>
                  <a:gd name="T82" fmla="*/ 67 w 277"/>
                  <a:gd name="T83" fmla="*/ 220 h 243"/>
                  <a:gd name="T84" fmla="*/ 81 w 277"/>
                  <a:gd name="T85" fmla="*/ 224 h 243"/>
                  <a:gd name="T86" fmla="*/ 103 w 277"/>
                  <a:gd name="T87" fmla="*/ 218 h 243"/>
                  <a:gd name="T88" fmla="*/ 127 w 277"/>
                  <a:gd name="T89" fmla="*/ 225 h 243"/>
                  <a:gd name="T90" fmla="*/ 161 w 277"/>
                  <a:gd name="T91" fmla="*/ 232 h 243"/>
                  <a:gd name="T92" fmla="*/ 169 w 277"/>
                  <a:gd name="T93" fmla="*/ 225 h 243"/>
                  <a:gd name="T94" fmla="*/ 177 w 277"/>
                  <a:gd name="T95" fmla="*/ 222 h 243"/>
                  <a:gd name="T96" fmla="*/ 185 w 277"/>
                  <a:gd name="T97" fmla="*/ 211 h 243"/>
                  <a:gd name="T98" fmla="*/ 178 w 277"/>
                  <a:gd name="T99" fmla="*/ 190 h 243"/>
                  <a:gd name="T100" fmla="*/ 172 w 277"/>
                  <a:gd name="T101" fmla="*/ 180 h 243"/>
                  <a:gd name="T102" fmla="*/ 168 w 277"/>
                  <a:gd name="T103" fmla="*/ 167 h 243"/>
                  <a:gd name="T104" fmla="*/ 196 w 277"/>
                  <a:gd name="T105" fmla="*/ 198 h 243"/>
                  <a:gd name="T106" fmla="*/ 233 w 277"/>
                  <a:gd name="T107" fmla="*/ 202 h 243"/>
                  <a:gd name="T108" fmla="*/ 245 w 277"/>
                  <a:gd name="T109" fmla="*/ 189 h 243"/>
                  <a:gd name="T110" fmla="*/ 247 w 277"/>
                  <a:gd name="T111" fmla="*/ 182 h 243"/>
                  <a:gd name="T112" fmla="*/ 249 w 277"/>
                  <a:gd name="T113" fmla="*/ 180 h 243"/>
                  <a:gd name="T114" fmla="*/ 252 w 277"/>
                  <a:gd name="T115" fmla="*/ 178 h 243"/>
                  <a:gd name="T116" fmla="*/ 261 w 277"/>
                  <a:gd name="T117" fmla="*/ 153 h 243"/>
                  <a:gd name="T118" fmla="*/ 275 w 277"/>
                  <a:gd name="T119" fmla="*/ 140 h 243"/>
                  <a:gd name="T120" fmla="*/ 267 w 277"/>
                  <a:gd name="T121" fmla="*/ 124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7" h="243">
                    <a:moveTo>
                      <a:pt x="267" y="124"/>
                    </a:moveTo>
                    <a:cubicBezTo>
                      <a:pt x="260" y="121"/>
                      <a:pt x="251" y="119"/>
                      <a:pt x="243" y="119"/>
                    </a:cubicBezTo>
                    <a:cubicBezTo>
                      <a:pt x="234" y="118"/>
                      <a:pt x="224" y="122"/>
                      <a:pt x="216" y="119"/>
                    </a:cubicBezTo>
                    <a:cubicBezTo>
                      <a:pt x="229" y="113"/>
                      <a:pt x="250" y="116"/>
                      <a:pt x="256" y="100"/>
                    </a:cubicBezTo>
                    <a:cubicBezTo>
                      <a:pt x="258" y="96"/>
                      <a:pt x="257" y="89"/>
                      <a:pt x="253" y="86"/>
                    </a:cubicBezTo>
                    <a:cubicBezTo>
                      <a:pt x="251" y="84"/>
                      <a:pt x="248" y="83"/>
                      <a:pt x="246" y="83"/>
                    </a:cubicBezTo>
                    <a:cubicBezTo>
                      <a:pt x="244" y="82"/>
                      <a:pt x="242" y="82"/>
                      <a:pt x="241" y="82"/>
                    </a:cubicBezTo>
                    <a:cubicBezTo>
                      <a:pt x="237" y="80"/>
                      <a:pt x="237" y="76"/>
                      <a:pt x="237" y="72"/>
                    </a:cubicBezTo>
                    <a:cubicBezTo>
                      <a:pt x="235" y="63"/>
                      <a:pt x="235" y="52"/>
                      <a:pt x="233" y="42"/>
                    </a:cubicBezTo>
                    <a:cubicBezTo>
                      <a:pt x="231" y="36"/>
                      <a:pt x="226" y="30"/>
                      <a:pt x="219" y="30"/>
                    </a:cubicBezTo>
                    <a:cubicBezTo>
                      <a:pt x="212" y="29"/>
                      <a:pt x="205" y="36"/>
                      <a:pt x="199" y="40"/>
                    </a:cubicBezTo>
                    <a:cubicBezTo>
                      <a:pt x="192" y="46"/>
                      <a:pt x="185" y="52"/>
                      <a:pt x="179" y="59"/>
                    </a:cubicBezTo>
                    <a:cubicBezTo>
                      <a:pt x="176" y="62"/>
                      <a:pt x="174" y="65"/>
                      <a:pt x="171" y="68"/>
                    </a:cubicBezTo>
                    <a:cubicBezTo>
                      <a:pt x="170" y="70"/>
                      <a:pt x="168" y="72"/>
                      <a:pt x="167" y="74"/>
                    </a:cubicBezTo>
                    <a:cubicBezTo>
                      <a:pt x="166" y="75"/>
                      <a:pt x="165" y="76"/>
                      <a:pt x="164" y="77"/>
                    </a:cubicBezTo>
                    <a:cubicBezTo>
                      <a:pt x="163" y="79"/>
                      <a:pt x="162" y="79"/>
                      <a:pt x="160" y="77"/>
                    </a:cubicBezTo>
                    <a:cubicBezTo>
                      <a:pt x="158" y="76"/>
                      <a:pt x="157" y="75"/>
                      <a:pt x="158" y="73"/>
                    </a:cubicBezTo>
                    <a:cubicBezTo>
                      <a:pt x="160" y="63"/>
                      <a:pt x="163" y="54"/>
                      <a:pt x="164" y="44"/>
                    </a:cubicBezTo>
                    <a:cubicBezTo>
                      <a:pt x="166" y="29"/>
                      <a:pt x="163" y="11"/>
                      <a:pt x="149" y="4"/>
                    </a:cubicBezTo>
                    <a:cubicBezTo>
                      <a:pt x="144" y="1"/>
                      <a:pt x="137" y="0"/>
                      <a:pt x="131" y="2"/>
                    </a:cubicBezTo>
                    <a:cubicBezTo>
                      <a:pt x="128" y="3"/>
                      <a:pt x="125" y="5"/>
                      <a:pt x="123" y="7"/>
                    </a:cubicBezTo>
                    <a:cubicBezTo>
                      <a:pt x="119" y="11"/>
                      <a:pt x="115" y="14"/>
                      <a:pt x="109" y="14"/>
                    </a:cubicBezTo>
                    <a:cubicBezTo>
                      <a:pt x="100" y="13"/>
                      <a:pt x="92" y="10"/>
                      <a:pt x="84" y="12"/>
                    </a:cubicBezTo>
                    <a:cubicBezTo>
                      <a:pt x="77" y="13"/>
                      <a:pt x="70" y="17"/>
                      <a:pt x="66" y="23"/>
                    </a:cubicBezTo>
                    <a:cubicBezTo>
                      <a:pt x="55" y="36"/>
                      <a:pt x="58" y="55"/>
                      <a:pt x="70" y="66"/>
                    </a:cubicBezTo>
                    <a:cubicBezTo>
                      <a:pt x="81" y="77"/>
                      <a:pt x="96" y="82"/>
                      <a:pt x="108" y="91"/>
                    </a:cubicBezTo>
                    <a:cubicBezTo>
                      <a:pt x="88" y="97"/>
                      <a:pt x="70" y="76"/>
                      <a:pt x="55" y="66"/>
                    </a:cubicBezTo>
                    <a:cubicBezTo>
                      <a:pt x="48" y="62"/>
                      <a:pt x="39" y="58"/>
                      <a:pt x="31" y="59"/>
                    </a:cubicBezTo>
                    <a:cubicBezTo>
                      <a:pt x="22" y="61"/>
                      <a:pt x="23" y="69"/>
                      <a:pt x="23" y="77"/>
                    </a:cubicBezTo>
                    <a:cubicBezTo>
                      <a:pt x="23" y="88"/>
                      <a:pt x="11" y="89"/>
                      <a:pt x="6" y="96"/>
                    </a:cubicBezTo>
                    <a:cubicBezTo>
                      <a:pt x="0" y="103"/>
                      <a:pt x="0" y="112"/>
                      <a:pt x="2" y="120"/>
                    </a:cubicBezTo>
                    <a:cubicBezTo>
                      <a:pt x="3" y="125"/>
                      <a:pt x="4" y="130"/>
                      <a:pt x="6" y="134"/>
                    </a:cubicBezTo>
                    <a:cubicBezTo>
                      <a:pt x="8" y="137"/>
                      <a:pt x="10" y="139"/>
                      <a:pt x="14" y="138"/>
                    </a:cubicBezTo>
                    <a:cubicBezTo>
                      <a:pt x="24" y="138"/>
                      <a:pt x="40" y="131"/>
                      <a:pt x="46" y="143"/>
                    </a:cubicBezTo>
                    <a:cubicBezTo>
                      <a:pt x="48" y="147"/>
                      <a:pt x="48" y="151"/>
                      <a:pt x="52" y="153"/>
                    </a:cubicBezTo>
                    <a:cubicBezTo>
                      <a:pt x="56" y="156"/>
                      <a:pt x="62" y="155"/>
                      <a:pt x="66" y="155"/>
                    </a:cubicBezTo>
                    <a:cubicBezTo>
                      <a:pt x="71" y="154"/>
                      <a:pt x="76" y="153"/>
                      <a:pt x="81" y="150"/>
                    </a:cubicBezTo>
                    <a:cubicBezTo>
                      <a:pt x="86" y="147"/>
                      <a:pt x="90" y="142"/>
                      <a:pt x="96" y="142"/>
                    </a:cubicBezTo>
                    <a:cubicBezTo>
                      <a:pt x="87" y="159"/>
                      <a:pt x="68" y="168"/>
                      <a:pt x="55" y="181"/>
                    </a:cubicBezTo>
                    <a:cubicBezTo>
                      <a:pt x="49" y="186"/>
                      <a:pt x="43" y="195"/>
                      <a:pt x="47" y="202"/>
                    </a:cubicBezTo>
                    <a:cubicBezTo>
                      <a:pt x="51" y="208"/>
                      <a:pt x="59" y="210"/>
                      <a:pt x="65" y="211"/>
                    </a:cubicBezTo>
                    <a:cubicBezTo>
                      <a:pt x="64" y="214"/>
                      <a:pt x="65" y="217"/>
                      <a:pt x="67" y="220"/>
                    </a:cubicBezTo>
                    <a:cubicBezTo>
                      <a:pt x="71" y="224"/>
                      <a:pt x="76" y="225"/>
                      <a:pt x="81" y="224"/>
                    </a:cubicBezTo>
                    <a:cubicBezTo>
                      <a:pt x="89" y="223"/>
                      <a:pt x="95" y="219"/>
                      <a:pt x="103" y="218"/>
                    </a:cubicBezTo>
                    <a:cubicBezTo>
                      <a:pt x="112" y="218"/>
                      <a:pt x="120" y="220"/>
                      <a:pt x="127" y="225"/>
                    </a:cubicBezTo>
                    <a:cubicBezTo>
                      <a:pt x="137" y="231"/>
                      <a:pt x="149" y="243"/>
                      <a:pt x="161" y="232"/>
                    </a:cubicBezTo>
                    <a:cubicBezTo>
                      <a:pt x="163" y="230"/>
                      <a:pt x="165" y="227"/>
                      <a:pt x="169" y="225"/>
                    </a:cubicBezTo>
                    <a:cubicBezTo>
                      <a:pt x="171" y="224"/>
                      <a:pt x="174" y="223"/>
                      <a:pt x="177" y="222"/>
                    </a:cubicBezTo>
                    <a:cubicBezTo>
                      <a:pt x="182" y="220"/>
                      <a:pt x="185" y="216"/>
                      <a:pt x="185" y="211"/>
                    </a:cubicBezTo>
                    <a:cubicBezTo>
                      <a:pt x="185" y="204"/>
                      <a:pt x="181" y="196"/>
                      <a:pt x="178" y="190"/>
                    </a:cubicBezTo>
                    <a:cubicBezTo>
                      <a:pt x="176" y="187"/>
                      <a:pt x="174" y="183"/>
                      <a:pt x="172" y="180"/>
                    </a:cubicBezTo>
                    <a:cubicBezTo>
                      <a:pt x="169" y="177"/>
                      <a:pt x="165" y="172"/>
                      <a:pt x="168" y="167"/>
                    </a:cubicBezTo>
                    <a:cubicBezTo>
                      <a:pt x="176" y="179"/>
                      <a:pt x="184" y="191"/>
                      <a:pt x="196" y="198"/>
                    </a:cubicBezTo>
                    <a:cubicBezTo>
                      <a:pt x="207" y="205"/>
                      <a:pt x="221" y="208"/>
                      <a:pt x="233" y="202"/>
                    </a:cubicBezTo>
                    <a:cubicBezTo>
                      <a:pt x="238" y="199"/>
                      <a:pt x="243" y="195"/>
                      <a:pt x="245" y="189"/>
                    </a:cubicBezTo>
                    <a:cubicBezTo>
                      <a:pt x="246" y="187"/>
                      <a:pt x="246" y="184"/>
                      <a:pt x="247" y="182"/>
                    </a:cubicBezTo>
                    <a:cubicBezTo>
                      <a:pt x="248" y="180"/>
                      <a:pt x="247" y="181"/>
                      <a:pt x="249" y="180"/>
                    </a:cubicBezTo>
                    <a:cubicBezTo>
                      <a:pt x="250" y="179"/>
                      <a:pt x="251" y="179"/>
                      <a:pt x="252" y="178"/>
                    </a:cubicBezTo>
                    <a:cubicBezTo>
                      <a:pt x="260" y="173"/>
                      <a:pt x="264" y="162"/>
                      <a:pt x="261" y="153"/>
                    </a:cubicBezTo>
                    <a:cubicBezTo>
                      <a:pt x="267" y="150"/>
                      <a:pt x="273" y="146"/>
                      <a:pt x="275" y="140"/>
                    </a:cubicBezTo>
                    <a:cubicBezTo>
                      <a:pt x="277" y="133"/>
                      <a:pt x="273" y="127"/>
                      <a:pt x="267" y="124"/>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2" name="Group 31"/>
            <p:cNvGrpSpPr/>
            <p:nvPr/>
          </p:nvGrpSpPr>
          <p:grpSpPr>
            <a:xfrm>
              <a:off x="8916988" y="4733926"/>
              <a:ext cx="238125" cy="215900"/>
              <a:chOff x="8916988" y="4733926"/>
              <a:chExt cx="238125" cy="215900"/>
            </a:xfrm>
          </p:grpSpPr>
          <p:sp>
            <p:nvSpPr>
              <p:cNvPr id="54" name="Freeform 87"/>
              <p:cNvSpPr>
                <a:spLocks/>
              </p:cNvSpPr>
              <p:nvPr/>
            </p:nvSpPr>
            <p:spPr bwMode="auto">
              <a:xfrm>
                <a:off x="8916988" y="4819651"/>
                <a:ext cx="47625" cy="49213"/>
              </a:xfrm>
              <a:custGeom>
                <a:avLst/>
                <a:gdLst>
                  <a:gd name="T0" fmla="*/ 9 w 18"/>
                  <a:gd name="T1" fmla="*/ 0 h 19"/>
                  <a:gd name="T2" fmla="*/ 3 w 18"/>
                  <a:gd name="T3" fmla="*/ 3 h 19"/>
                  <a:gd name="T4" fmla="*/ 0 w 18"/>
                  <a:gd name="T5" fmla="*/ 10 h 19"/>
                  <a:gd name="T6" fmla="*/ 9 w 18"/>
                  <a:gd name="T7" fmla="*/ 19 h 19"/>
                  <a:gd name="T8" fmla="*/ 15 w 18"/>
                  <a:gd name="T9" fmla="*/ 17 h 19"/>
                  <a:gd name="T10" fmla="*/ 18 w 18"/>
                  <a:gd name="T11" fmla="*/ 10 h 19"/>
                  <a:gd name="T12" fmla="*/ 9 w 18"/>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18" h="19">
                    <a:moveTo>
                      <a:pt x="9" y="0"/>
                    </a:moveTo>
                    <a:cubicBezTo>
                      <a:pt x="7" y="0"/>
                      <a:pt x="4" y="1"/>
                      <a:pt x="3" y="3"/>
                    </a:cubicBezTo>
                    <a:cubicBezTo>
                      <a:pt x="1" y="5"/>
                      <a:pt x="0" y="7"/>
                      <a:pt x="0" y="10"/>
                    </a:cubicBezTo>
                    <a:cubicBezTo>
                      <a:pt x="0" y="14"/>
                      <a:pt x="4" y="19"/>
                      <a:pt x="9" y="19"/>
                    </a:cubicBezTo>
                    <a:cubicBezTo>
                      <a:pt x="11" y="19"/>
                      <a:pt x="14" y="18"/>
                      <a:pt x="15" y="17"/>
                    </a:cubicBezTo>
                    <a:cubicBezTo>
                      <a:pt x="17" y="15"/>
                      <a:pt x="18" y="12"/>
                      <a:pt x="18" y="10"/>
                    </a:cubicBezTo>
                    <a:cubicBezTo>
                      <a:pt x="18" y="5"/>
                      <a:pt x="14" y="0"/>
                      <a:pt x="9"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5" name="Freeform 88"/>
              <p:cNvSpPr>
                <a:spLocks/>
              </p:cNvSpPr>
              <p:nvPr/>
            </p:nvSpPr>
            <p:spPr bwMode="auto">
              <a:xfrm>
                <a:off x="8928100" y="4875213"/>
                <a:ext cx="36513" cy="33338"/>
              </a:xfrm>
              <a:custGeom>
                <a:avLst/>
                <a:gdLst>
                  <a:gd name="T0" fmla="*/ 7 w 14"/>
                  <a:gd name="T1" fmla="*/ 0 h 13"/>
                  <a:gd name="T2" fmla="*/ 0 w 14"/>
                  <a:gd name="T3" fmla="*/ 6 h 13"/>
                  <a:gd name="T4" fmla="*/ 7 w 14"/>
                  <a:gd name="T5" fmla="*/ 13 h 13"/>
                  <a:gd name="T6" fmla="*/ 14 w 14"/>
                  <a:gd name="T7" fmla="*/ 7 h 13"/>
                  <a:gd name="T8" fmla="*/ 7 w 14"/>
                  <a:gd name="T9" fmla="*/ 0 h 13"/>
                </a:gdLst>
                <a:ahLst/>
                <a:cxnLst>
                  <a:cxn ang="0">
                    <a:pos x="T0" y="T1"/>
                  </a:cxn>
                  <a:cxn ang="0">
                    <a:pos x="T2" y="T3"/>
                  </a:cxn>
                  <a:cxn ang="0">
                    <a:pos x="T4" y="T5"/>
                  </a:cxn>
                  <a:cxn ang="0">
                    <a:pos x="T6" y="T7"/>
                  </a:cxn>
                  <a:cxn ang="0">
                    <a:pos x="T8" y="T9"/>
                  </a:cxn>
                </a:cxnLst>
                <a:rect l="0" t="0" r="r" b="b"/>
                <a:pathLst>
                  <a:path w="14" h="13">
                    <a:moveTo>
                      <a:pt x="7" y="0"/>
                    </a:moveTo>
                    <a:cubicBezTo>
                      <a:pt x="4" y="0"/>
                      <a:pt x="0" y="2"/>
                      <a:pt x="0" y="6"/>
                    </a:cubicBezTo>
                    <a:cubicBezTo>
                      <a:pt x="0" y="10"/>
                      <a:pt x="3" y="13"/>
                      <a:pt x="7" y="13"/>
                    </a:cubicBezTo>
                    <a:cubicBezTo>
                      <a:pt x="10" y="13"/>
                      <a:pt x="14" y="10"/>
                      <a:pt x="14" y="7"/>
                    </a:cubicBezTo>
                    <a:cubicBezTo>
                      <a:pt x="14" y="3"/>
                      <a:pt x="11"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6" name="Freeform 89"/>
              <p:cNvSpPr>
                <a:spLocks/>
              </p:cNvSpPr>
              <p:nvPr/>
            </p:nvSpPr>
            <p:spPr bwMode="auto">
              <a:xfrm>
                <a:off x="8916988" y="4775201"/>
                <a:ext cx="41275" cy="39688"/>
              </a:xfrm>
              <a:custGeom>
                <a:avLst/>
                <a:gdLst>
                  <a:gd name="T0" fmla="*/ 15 w 16"/>
                  <a:gd name="T1" fmla="*/ 5 h 15"/>
                  <a:gd name="T2" fmla="*/ 11 w 16"/>
                  <a:gd name="T3" fmla="*/ 1 h 15"/>
                  <a:gd name="T4" fmla="*/ 11 w 16"/>
                  <a:gd name="T5" fmla="*/ 1 h 15"/>
                  <a:gd name="T6" fmla="*/ 2 w 16"/>
                  <a:gd name="T7" fmla="*/ 10 h 15"/>
                  <a:gd name="T8" fmla="*/ 7 w 16"/>
                  <a:gd name="T9" fmla="*/ 15 h 15"/>
                  <a:gd name="T10" fmla="*/ 14 w 16"/>
                  <a:gd name="T11" fmla="*/ 12 h 15"/>
                  <a:gd name="T12" fmla="*/ 15 w 16"/>
                  <a:gd name="T13" fmla="*/ 11 h 15"/>
                  <a:gd name="T14" fmla="*/ 15 w 16"/>
                  <a:gd name="T15" fmla="*/ 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5">
                    <a:moveTo>
                      <a:pt x="15" y="5"/>
                    </a:moveTo>
                    <a:cubicBezTo>
                      <a:pt x="14" y="3"/>
                      <a:pt x="13" y="2"/>
                      <a:pt x="11" y="1"/>
                    </a:cubicBezTo>
                    <a:cubicBezTo>
                      <a:pt x="11" y="1"/>
                      <a:pt x="11" y="1"/>
                      <a:pt x="11" y="1"/>
                    </a:cubicBezTo>
                    <a:cubicBezTo>
                      <a:pt x="5" y="0"/>
                      <a:pt x="0" y="5"/>
                      <a:pt x="2" y="10"/>
                    </a:cubicBezTo>
                    <a:cubicBezTo>
                      <a:pt x="3" y="13"/>
                      <a:pt x="5" y="14"/>
                      <a:pt x="7" y="15"/>
                    </a:cubicBezTo>
                    <a:cubicBezTo>
                      <a:pt x="10" y="15"/>
                      <a:pt x="13" y="14"/>
                      <a:pt x="14" y="12"/>
                    </a:cubicBezTo>
                    <a:cubicBezTo>
                      <a:pt x="15" y="11"/>
                      <a:pt x="15" y="11"/>
                      <a:pt x="15" y="11"/>
                    </a:cubicBezTo>
                    <a:cubicBezTo>
                      <a:pt x="16" y="10"/>
                      <a:pt x="16" y="7"/>
                      <a:pt x="15" y="5"/>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7" name="Freeform 90"/>
              <p:cNvSpPr>
                <a:spLocks noEditPoints="1"/>
              </p:cNvSpPr>
              <p:nvPr/>
            </p:nvSpPr>
            <p:spPr bwMode="auto">
              <a:xfrm>
                <a:off x="8956675" y="4733926"/>
                <a:ext cx="198438" cy="215900"/>
              </a:xfrm>
              <a:custGeom>
                <a:avLst/>
                <a:gdLst>
                  <a:gd name="T0" fmla="*/ 63 w 76"/>
                  <a:gd name="T1" fmla="*/ 45 h 83"/>
                  <a:gd name="T2" fmla="*/ 59 w 76"/>
                  <a:gd name="T3" fmla="*/ 39 h 83"/>
                  <a:gd name="T4" fmla="*/ 71 w 76"/>
                  <a:gd name="T5" fmla="*/ 38 h 83"/>
                  <a:gd name="T6" fmla="*/ 71 w 76"/>
                  <a:gd name="T7" fmla="*/ 30 h 83"/>
                  <a:gd name="T8" fmla="*/ 58 w 76"/>
                  <a:gd name="T9" fmla="*/ 28 h 83"/>
                  <a:gd name="T10" fmla="*/ 49 w 76"/>
                  <a:gd name="T11" fmla="*/ 22 h 83"/>
                  <a:gd name="T12" fmla="*/ 56 w 76"/>
                  <a:gd name="T13" fmla="*/ 13 h 83"/>
                  <a:gd name="T14" fmla="*/ 40 w 76"/>
                  <a:gd name="T15" fmla="*/ 6 h 83"/>
                  <a:gd name="T16" fmla="*/ 34 w 76"/>
                  <a:gd name="T17" fmla="*/ 2 h 83"/>
                  <a:gd name="T18" fmla="*/ 24 w 76"/>
                  <a:gd name="T19" fmla="*/ 8 h 83"/>
                  <a:gd name="T20" fmla="*/ 7 w 76"/>
                  <a:gd name="T21" fmla="*/ 22 h 83"/>
                  <a:gd name="T22" fmla="*/ 8 w 76"/>
                  <a:gd name="T23" fmla="*/ 38 h 83"/>
                  <a:gd name="T24" fmla="*/ 16 w 76"/>
                  <a:gd name="T25" fmla="*/ 27 h 83"/>
                  <a:gd name="T26" fmla="*/ 22 w 76"/>
                  <a:gd name="T27" fmla="*/ 31 h 83"/>
                  <a:gd name="T28" fmla="*/ 16 w 76"/>
                  <a:gd name="T29" fmla="*/ 36 h 83"/>
                  <a:gd name="T30" fmla="*/ 14 w 76"/>
                  <a:gd name="T31" fmla="*/ 42 h 83"/>
                  <a:gd name="T32" fmla="*/ 4 w 76"/>
                  <a:gd name="T33" fmla="*/ 49 h 83"/>
                  <a:gd name="T34" fmla="*/ 6 w 76"/>
                  <a:gd name="T35" fmla="*/ 61 h 83"/>
                  <a:gd name="T36" fmla="*/ 9 w 76"/>
                  <a:gd name="T37" fmla="*/ 77 h 83"/>
                  <a:gd name="T38" fmla="*/ 17 w 76"/>
                  <a:gd name="T39" fmla="*/ 64 h 83"/>
                  <a:gd name="T40" fmla="*/ 21 w 76"/>
                  <a:gd name="T41" fmla="*/ 70 h 83"/>
                  <a:gd name="T42" fmla="*/ 25 w 76"/>
                  <a:gd name="T43" fmla="*/ 83 h 83"/>
                  <a:gd name="T44" fmla="*/ 35 w 76"/>
                  <a:gd name="T45" fmla="*/ 83 h 83"/>
                  <a:gd name="T46" fmla="*/ 39 w 76"/>
                  <a:gd name="T47" fmla="*/ 77 h 83"/>
                  <a:gd name="T48" fmla="*/ 51 w 76"/>
                  <a:gd name="T49" fmla="*/ 75 h 83"/>
                  <a:gd name="T50" fmla="*/ 53 w 76"/>
                  <a:gd name="T51" fmla="*/ 65 h 83"/>
                  <a:gd name="T52" fmla="*/ 67 w 76"/>
                  <a:gd name="T53" fmla="*/ 52 h 83"/>
                  <a:gd name="T54" fmla="*/ 69 w 76"/>
                  <a:gd name="T55" fmla="*/ 41 h 83"/>
                  <a:gd name="T56" fmla="*/ 41 w 76"/>
                  <a:gd name="T57" fmla="*/ 24 h 83"/>
                  <a:gd name="T58" fmla="*/ 41 w 76"/>
                  <a:gd name="T59" fmla="*/ 21 h 83"/>
                  <a:gd name="T60" fmla="*/ 35 w 76"/>
                  <a:gd name="T61" fmla="*/ 73 h 83"/>
                  <a:gd name="T62" fmla="*/ 30 w 76"/>
                  <a:gd name="T63" fmla="*/ 75 h 83"/>
                  <a:gd name="T64" fmla="*/ 35 w 76"/>
                  <a:gd name="T65" fmla="*/ 71 h 83"/>
                  <a:gd name="T66" fmla="*/ 35 w 76"/>
                  <a:gd name="T67" fmla="*/ 73 h 83"/>
                  <a:gd name="T68" fmla="*/ 41 w 76"/>
                  <a:gd name="T69" fmla="*/ 47 h 83"/>
                  <a:gd name="T70" fmla="*/ 32 w 76"/>
                  <a:gd name="T71" fmla="*/ 49 h 83"/>
                  <a:gd name="T72" fmla="*/ 32 w 76"/>
                  <a:gd name="T73" fmla="*/ 34 h 83"/>
                  <a:gd name="T74" fmla="*/ 36 w 76"/>
                  <a:gd name="T75" fmla="*/ 34 h 83"/>
                  <a:gd name="T76" fmla="*/ 47 w 76"/>
                  <a:gd name="T77" fmla="*/ 4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 h="83">
                    <a:moveTo>
                      <a:pt x="69" y="41"/>
                    </a:moveTo>
                    <a:cubicBezTo>
                      <a:pt x="66" y="41"/>
                      <a:pt x="64" y="43"/>
                      <a:pt x="63" y="45"/>
                    </a:cubicBezTo>
                    <a:cubicBezTo>
                      <a:pt x="62" y="43"/>
                      <a:pt x="59" y="42"/>
                      <a:pt x="57" y="42"/>
                    </a:cubicBezTo>
                    <a:cubicBezTo>
                      <a:pt x="57" y="41"/>
                      <a:pt x="58" y="40"/>
                      <a:pt x="59" y="39"/>
                    </a:cubicBezTo>
                    <a:cubicBezTo>
                      <a:pt x="60" y="41"/>
                      <a:pt x="62" y="42"/>
                      <a:pt x="64" y="42"/>
                    </a:cubicBezTo>
                    <a:cubicBezTo>
                      <a:pt x="67" y="42"/>
                      <a:pt x="69" y="40"/>
                      <a:pt x="71" y="38"/>
                    </a:cubicBezTo>
                    <a:cubicBezTo>
                      <a:pt x="72" y="36"/>
                      <a:pt x="73" y="32"/>
                      <a:pt x="71" y="30"/>
                    </a:cubicBezTo>
                    <a:cubicBezTo>
                      <a:pt x="71" y="30"/>
                      <a:pt x="71" y="30"/>
                      <a:pt x="71" y="30"/>
                    </a:cubicBezTo>
                    <a:cubicBezTo>
                      <a:pt x="69" y="27"/>
                      <a:pt x="67" y="26"/>
                      <a:pt x="64" y="25"/>
                    </a:cubicBezTo>
                    <a:cubicBezTo>
                      <a:pt x="62" y="25"/>
                      <a:pt x="60" y="26"/>
                      <a:pt x="58" y="28"/>
                    </a:cubicBezTo>
                    <a:cubicBezTo>
                      <a:pt x="58" y="28"/>
                      <a:pt x="57" y="27"/>
                      <a:pt x="57" y="26"/>
                    </a:cubicBezTo>
                    <a:cubicBezTo>
                      <a:pt x="54" y="24"/>
                      <a:pt x="52" y="23"/>
                      <a:pt x="49" y="22"/>
                    </a:cubicBezTo>
                    <a:cubicBezTo>
                      <a:pt x="50" y="22"/>
                      <a:pt x="52" y="21"/>
                      <a:pt x="53" y="20"/>
                    </a:cubicBezTo>
                    <a:cubicBezTo>
                      <a:pt x="55" y="19"/>
                      <a:pt x="56" y="16"/>
                      <a:pt x="56" y="13"/>
                    </a:cubicBezTo>
                    <a:cubicBezTo>
                      <a:pt x="56" y="8"/>
                      <a:pt x="52" y="3"/>
                      <a:pt x="47" y="3"/>
                    </a:cubicBezTo>
                    <a:cubicBezTo>
                      <a:pt x="44" y="3"/>
                      <a:pt x="42" y="4"/>
                      <a:pt x="40" y="6"/>
                    </a:cubicBezTo>
                    <a:cubicBezTo>
                      <a:pt x="40" y="6"/>
                      <a:pt x="39" y="6"/>
                      <a:pt x="39" y="7"/>
                    </a:cubicBezTo>
                    <a:cubicBezTo>
                      <a:pt x="38" y="4"/>
                      <a:pt x="37" y="2"/>
                      <a:pt x="34" y="2"/>
                    </a:cubicBezTo>
                    <a:cubicBezTo>
                      <a:pt x="34" y="2"/>
                      <a:pt x="34" y="2"/>
                      <a:pt x="34" y="2"/>
                    </a:cubicBezTo>
                    <a:cubicBezTo>
                      <a:pt x="29" y="0"/>
                      <a:pt x="24" y="4"/>
                      <a:pt x="24" y="8"/>
                    </a:cubicBezTo>
                    <a:cubicBezTo>
                      <a:pt x="23" y="7"/>
                      <a:pt x="20" y="5"/>
                      <a:pt x="17" y="5"/>
                    </a:cubicBezTo>
                    <a:cubicBezTo>
                      <a:pt x="7" y="5"/>
                      <a:pt x="4" y="15"/>
                      <a:pt x="7" y="22"/>
                    </a:cubicBezTo>
                    <a:cubicBezTo>
                      <a:pt x="3" y="22"/>
                      <a:pt x="0" y="26"/>
                      <a:pt x="0" y="30"/>
                    </a:cubicBezTo>
                    <a:cubicBezTo>
                      <a:pt x="0" y="34"/>
                      <a:pt x="3" y="38"/>
                      <a:pt x="8" y="38"/>
                    </a:cubicBezTo>
                    <a:cubicBezTo>
                      <a:pt x="13" y="38"/>
                      <a:pt x="17" y="35"/>
                      <a:pt x="17" y="30"/>
                    </a:cubicBezTo>
                    <a:cubicBezTo>
                      <a:pt x="17" y="29"/>
                      <a:pt x="17" y="28"/>
                      <a:pt x="16" y="27"/>
                    </a:cubicBezTo>
                    <a:cubicBezTo>
                      <a:pt x="17" y="27"/>
                      <a:pt x="18" y="26"/>
                      <a:pt x="19" y="26"/>
                    </a:cubicBezTo>
                    <a:cubicBezTo>
                      <a:pt x="20" y="28"/>
                      <a:pt x="20" y="30"/>
                      <a:pt x="22" y="31"/>
                    </a:cubicBezTo>
                    <a:cubicBezTo>
                      <a:pt x="22" y="31"/>
                      <a:pt x="22" y="31"/>
                      <a:pt x="22" y="31"/>
                    </a:cubicBezTo>
                    <a:cubicBezTo>
                      <a:pt x="20" y="32"/>
                      <a:pt x="17" y="34"/>
                      <a:pt x="16" y="36"/>
                    </a:cubicBezTo>
                    <a:cubicBezTo>
                      <a:pt x="16" y="36"/>
                      <a:pt x="16" y="36"/>
                      <a:pt x="16" y="36"/>
                    </a:cubicBezTo>
                    <a:cubicBezTo>
                      <a:pt x="15" y="38"/>
                      <a:pt x="14" y="40"/>
                      <a:pt x="14" y="42"/>
                    </a:cubicBezTo>
                    <a:cubicBezTo>
                      <a:pt x="11" y="42"/>
                      <a:pt x="9" y="43"/>
                      <a:pt x="6" y="45"/>
                    </a:cubicBezTo>
                    <a:cubicBezTo>
                      <a:pt x="5" y="46"/>
                      <a:pt x="4" y="47"/>
                      <a:pt x="4" y="49"/>
                    </a:cubicBezTo>
                    <a:cubicBezTo>
                      <a:pt x="2" y="52"/>
                      <a:pt x="2" y="56"/>
                      <a:pt x="4" y="58"/>
                    </a:cubicBezTo>
                    <a:cubicBezTo>
                      <a:pt x="5" y="59"/>
                      <a:pt x="5" y="60"/>
                      <a:pt x="6" y="61"/>
                    </a:cubicBezTo>
                    <a:cubicBezTo>
                      <a:pt x="6" y="62"/>
                      <a:pt x="7" y="62"/>
                      <a:pt x="8" y="63"/>
                    </a:cubicBezTo>
                    <a:cubicBezTo>
                      <a:pt x="0" y="64"/>
                      <a:pt x="0" y="77"/>
                      <a:pt x="9" y="77"/>
                    </a:cubicBezTo>
                    <a:cubicBezTo>
                      <a:pt x="16" y="77"/>
                      <a:pt x="18" y="69"/>
                      <a:pt x="15" y="65"/>
                    </a:cubicBezTo>
                    <a:cubicBezTo>
                      <a:pt x="15" y="65"/>
                      <a:pt x="16" y="65"/>
                      <a:pt x="17" y="64"/>
                    </a:cubicBezTo>
                    <a:cubicBezTo>
                      <a:pt x="17" y="66"/>
                      <a:pt x="18" y="68"/>
                      <a:pt x="19" y="69"/>
                    </a:cubicBezTo>
                    <a:cubicBezTo>
                      <a:pt x="20" y="69"/>
                      <a:pt x="20" y="70"/>
                      <a:pt x="21" y="70"/>
                    </a:cubicBezTo>
                    <a:cubicBezTo>
                      <a:pt x="18" y="72"/>
                      <a:pt x="17" y="75"/>
                      <a:pt x="18" y="78"/>
                    </a:cubicBezTo>
                    <a:cubicBezTo>
                      <a:pt x="18" y="81"/>
                      <a:pt x="22" y="83"/>
                      <a:pt x="25" y="83"/>
                    </a:cubicBezTo>
                    <a:cubicBezTo>
                      <a:pt x="27" y="82"/>
                      <a:pt x="29" y="81"/>
                      <a:pt x="30" y="79"/>
                    </a:cubicBezTo>
                    <a:cubicBezTo>
                      <a:pt x="30" y="81"/>
                      <a:pt x="32" y="83"/>
                      <a:pt x="35" y="83"/>
                    </a:cubicBezTo>
                    <a:cubicBezTo>
                      <a:pt x="38" y="83"/>
                      <a:pt x="40" y="80"/>
                      <a:pt x="39" y="77"/>
                    </a:cubicBezTo>
                    <a:cubicBezTo>
                      <a:pt x="39" y="77"/>
                      <a:pt x="39" y="77"/>
                      <a:pt x="39" y="77"/>
                    </a:cubicBezTo>
                    <a:cubicBezTo>
                      <a:pt x="41" y="78"/>
                      <a:pt x="42" y="78"/>
                      <a:pt x="44" y="78"/>
                    </a:cubicBezTo>
                    <a:cubicBezTo>
                      <a:pt x="46" y="78"/>
                      <a:pt x="49" y="77"/>
                      <a:pt x="51" y="75"/>
                    </a:cubicBezTo>
                    <a:cubicBezTo>
                      <a:pt x="53" y="74"/>
                      <a:pt x="54" y="71"/>
                      <a:pt x="54" y="68"/>
                    </a:cubicBezTo>
                    <a:cubicBezTo>
                      <a:pt x="54" y="67"/>
                      <a:pt x="54" y="66"/>
                      <a:pt x="53" y="65"/>
                    </a:cubicBezTo>
                    <a:cubicBezTo>
                      <a:pt x="54" y="66"/>
                      <a:pt x="55" y="66"/>
                      <a:pt x="55" y="66"/>
                    </a:cubicBezTo>
                    <a:cubicBezTo>
                      <a:pt x="64" y="66"/>
                      <a:pt x="67" y="59"/>
                      <a:pt x="67" y="52"/>
                    </a:cubicBezTo>
                    <a:cubicBezTo>
                      <a:pt x="67" y="52"/>
                      <a:pt x="68" y="53"/>
                      <a:pt x="69" y="53"/>
                    </a:cubicBezTo>
                    <a:cubicBezTo>
                      <a:pt x="76" y="53"/>
                      <a:pt x="76" y="41"/>
                      <a:pt x="69" y="41"/>
                    </a:cubicBezTo>
                    <a:close/>
                    <a:moveTo>
                      <a:pt x="45" y="23"/>
                    </a:moveTo>
                    <a:cubicBezTo>
                      <a:pt x="44" y="23"/>
                      <a:pt x="42" y="23"/>
                      <a:pt x="41" y="24"/>
                    </a:cubicBezTo>
                    <a:cubicBezTo>
                      <a:pt x="41" y="24"/>
                      <a:pt x="41" y="24"/>
                      <a:pt x="41" y="23"/>
                    </a:cubicBezTo>
                    <a:cubicBezTo>
                      <a:pt x="41" y="23"/>
                      <a:pt x="41" y="22"/>
                      <a:pt x="41" y="21"/>
                    </a:cubicBezTo>
                    <a:cubicBezTo>
                      <a:pt x="42" y="22"/>
                      <a:pt x="44" y="22"/>
                      <a:pt x="45" y="23"/>
                    </a:cubicBezTo>
                    <a:close/>
                    <a:moveTo>
                      <a:pt x="35" y="73"/>
                    </a:moveTo>
                    <a:cubicBezTo>
                      <a:pt x="33" y="73"/>
                      <a:pt x="31" y="74"/>
                      <a:pt x="30" y="76"/>
                    </a:cubicBezTo>
                    <a:cubicBezTo>
                      <a:pt x="30" y="75"/>
                      <a:pt x="30" y="75"/>
                      <a:pt x="30" y="75"/>
                    </a:cubicBezTo>
                    <a:cubicBezTo>
                      <a:pt x="30" y="74"/>
                      <a:pt x="30" y="73"/>
                      <a:pt x="29" y="72"/>
                    </a:cubicBezTo>
                    <a:cubicBezTo>
                      <a:pt x="31" y="72"/>
                      <a:pt x="33" y="72"/>
                      <a:pt x="35" y="71"/>
                    </a:cubicBezTo>
                    <a:cubicBezTo>
                      <a:pt x="35" y="72"/>
                      <a:pt x="35" y="73"/>
                      <a:pt x="36" y="73"/>
                    </a:cubicBezTo>
                    <a:cubicBezTo>
                      <a:pt x="36" y="73"/>
                      <a:pt x="36" y="73"/>
                      <a:pt x="35" y="73"/>
                    </a:cubicBezTo>
                    <a:close/>
                    <a:moveTo>
                      <a:pt x="46" y="49"/>
                    </a:moveTo>
                    <a:cubicBezTo>
                      <a:pt x="44" y="48"/>
                      <a:pt x="43" y="47"/>
                      <a:pt x="41" y="47"/>
                    </a:cubicBezTo>
                    <a:cubicBezTo>
                      <a:pt x="38" y="47"/>
                      <a:pt x="36" y="48"/>
                      <a:pt x="35" y="51"/>
                    </a:cubicBezTo>
                    <a:cubicBezTo>
                      <a:pt x="34" y="50"/>
                      <a:pt x="33" y="49"/>
                      <a:pt x="32" y="49"/>
                    </a:cubicBezTo>
                    <a:cubicBezTo>
                      <a:pt x="34" y="47"/>
                      <a:pt x="35" y="45"/>
                      <a:pt x="35" y="42"/>
                    </a:cubicBezTo>
                    <a:cubicBezTo>
                      <a:pt x="35" y="39"/>
                      <a:pt x="34" y="36"/>
                      <a:pt x="32" y="34"/>
                    </a:cubicBezTo>
                    <a:cubicBezTo>
                      <a:pt x="33" y="34"/>
                      <a:pt x="35" y="33"/>
                      <a:pt x="36" y="33"/>
                    </a:cubicBezTo>
                    <a:cubicBezTo>
                      <a:pt x="36" y="33"/>
                      <a:pt x="36" y="34"/>
                      <a:pt x="36" y="34"/>
                    </a:cubicBezTo>
                    <a:cubicBezTo>
                      <a:pt x="36" y="37"/>
                      <a:pt x="37" y="40"/>
                      <a:pt x="39" y="42"/>
                    </a:cubicBezTo>
                    <a:cubicBezTo>
                      <a:pt x="41" y="45"/>
                      <a:pt x="44" y="46"/>
                      <a:pt x="47" y="46"/>
                    </a:cubicBezTo>
                    <a:cubicBezTo>
                      <a:pt x="46" y="47"/>
                      <a:pt x="46" y="48"/>
                      <a:pt x="46" y="49"/>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8" name="Freeform 91"/>
              <p:cNvSpPr>
                <a:spLocks/>
              </p:cNvSpPr>
              <p:nvPr/>
            </p:nvSpPr>
            <p:spPr bwMode="auto">
              <a:xfrm>
                <a:off x="9102725" y="4772026"/>
                <a:ext cx="25400" cy="26988"/>
              </a:xfrm>
              <a:custGeom>
                <a:avLst/>
                <a:gdLst>
                  <a:gd name="T0" fmla="*/ 5 w 10"/>
                  <a:gd name="T1" fmla="*/ 0 h 10"/>
                  <a:gd name="T2" fmla="*/ 0 w 10"/>
                  <a:gd name="T3" fmla="*/ 5 h 10"/>
                  <a:gd name="T4" fmla="*/ 5 w 10"/>
                  <a:gd name="T5" fmla="*/ 10 h 10"/>
                  <a:gd name="T6" fmla="*/ 10 w 10"/>
                  <a:gd name="T7" fmla="*/ 5 h 10"/>
                  <a:gd name="T8" fmla="*/ 5 w 10"/>
                  <a:gd name="T9" fmla="*/ 0 h 10"/>
                </a:gdLst>
                <a:ahLst/>
                <a:cxnLst>
                  <a:cxn ang="0">
                    <a:pos x="T0" y="T1"/>
                  </a:cxn>
                  <a:cxn ang="0">
                    <a:pos x="T2" y="T3"/>
                  </a:cxn>
                  <a:cxn ang="0">
                    <a:pos x="T4" y="T5"/>
                  </a:cxn>
                  <a:cxn ang="0">
                    <a:pos x="T6" y="T7"/>
                  </a:cxn>
                  <a:cxn ang="0">
                    <a:pos x="T8" y="T9"/>
                  </a:cxn>
                </a:cxnLst>
                <a:rect l="0" t="0" r="r" b="b"/>
                <a:pathLst>
                  <a:path w="10" h="10">
                    <a:moveTo>
                      <a:pt x="5" y="0"/>
                    </a:moveTo>
                    <a:cubicBezTo>
                      <a:pt x="2" y="0"/>
                      <a:pt x="0" y="2"/>
                      <a:pt x="0" y="5"/>
                    </a:cubicBezTo>
                    <a:cubicBezTo>
                      <a:pt x="0" y="7"/>
                      <a:pt x="2" y="10"/>
                      <a:pt x="5" y="10"/>
                    </a:cubicBezTo>
                    <a:cubicBezTo>
                      <a:pt x="7" y="10"/>
                      <a:pt x="10" y="8"/>
                      <a:pt x="10" y="5"/>
                    </a:cubicBezTo>
                    <a:cubicBezTo>
                      <a:pt x="10" y="2"/>
                      <a:pt x="8" y="0"/>
                      <a:pt x="5"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9" name="Freeform 92"/>
              <p:cNvSpPr>
                <a:spLocks/>
              </p:cNvSpPr>
              <p:nvPr/>
            </p:nvSpPr>
            <p:spPr bwMode="auto">
              <a:xfrm>
                <a:off x="9097963" y="4905376"/>
                <a:ext cx="36513" cy="28575"/>
              </a:xfrm>
              <a:custGeom>
                <a:avLst/>
                <a:gdLst>
                  <a:gd name="T0" fmla="*/ 7 w 14"/>
                  <a:gd name="T1" fmla="*/ 0 h 11"/>
                  <a:gd name="T2" fmla="*/ 7 w 14"/>
                  <a:gd name="T3" fmla="*/ 11 h 11"/>
                  <a:gd name="T4" fmla="*/ 7 w 14"/>
                  <a:gd name="T5" fmla="*/ 0 h 11"/>
                </a:gdLst>
                <a:ahLst/>
                <a:cxnLst>
                  <a:cxn ang="0">
                    <a:pos x="T0" y="T1"/>
                  </a:cxn>
                  <a:cxn ang="0">
                    <a:pos x="T2" y="T3"/>
                  </a:cxn>
                  <a:cxn ang="0">
                    <a:pos x="T4" y="T5"/>
                  </a:cxn>
                </a:cxnLst>
                <a:rect l="0" t="0" r="r" b="b"/>
                <a:pathLst>
                  <a:path w="14" h="11">
                    <a:moveTo>
                      <a:pt x="7" y="0"/>
                    </a:moveTo>
                    <a:cubicBezTo>
                      <a:pt x="0" y="0"/>
                      <a:pt x="0" y="11"/>
                      <a:pt x="7" y="11"/>
                    </a:cubicBezTo>
                    <a:cubicBezTo>
                      <a:pt x="14" y="11"/>
                      <a:pt x="14"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3" name="Group 32"/>
            <p:cNvGrpSpPr/>
            <p:nvPr/>
          </p:nvGrpSpPr>
          <p:grpSpPr>
            <a:xfrm>
              <a:off x="8686800" y="4557713"/>
              <a:ext cx="682626" cy="577851"/>
              <a:chOff x="8686800" y="4557713"/>
              <a:chExt cx="682626" cy="577851"/>
            </a:xfrm>
          </p:grpSpPr>
          <p:sp>
            <p:nvSpPr>
              <p:cNvPr id="34" name="Freeform 93"/>
              <p:cNvSpPr>
                <a:spLocks/>
              </p:cNvSpPr>
              <p:nvPr/>
            </p:nvSpPr>
            <p:spPr bwMode="auto">
              <a:xfrm>
                <a:off x="8843963" y="4919663"/>
                <a:ext cx="104775" cy="146050"/>
              </a:xfrm>
              <a:custGeom>
                <a:avLst/>
                <a:gdLst>
                  <a:gd name="T0" fmla="*/ 39 w 40"/>
                  <a:gd name="T1" fmla="*/ 1 h 56"/>
                  <a:gd name="T2" fmla="*/ 21 w 40"/>
                  <a:gd name="T3" fmla="*/ 27 h 56"/>
                  <a:gd name="T4" fmla="*/ 0 w 40"/>
                  <a:gd name="T5" fmla="*/ 55 h 56"/>
                  <a:gd name="T6" fmla="*/ 1 w 40"/>
                  <a:gd name="T7" fmla="*/ 56 h 56"/>
                  <a:gd name="T8" fmla="*/ 21 w 40"/>
                  <a:gd name="T9" fmla="*/ 29 h 56"/>
                  <a:gd name="T10" fmla="*/ 39 w 40"/>
                  <a:gd name="T11" fmla="*/ 1 h 56"/>
                  <a:gd name="T12" fmla="*/ 39 w 40"/>
                  <a:gd name="T13" fmla="*/ 1 h 56"/>
                </a:gdLst>
                <a:ahLst/>
                <a:cxnLst>
                  <a:cxn ang="0">
                    <a:pos x="T0" y="T1"/>
                  </a:cxn>
                  <a:cxn ang="0">
                    <a:pos x="T2" y="T3"/>
                  </a:cxn>
                  <a:cxn ang="0">
                    <a:pos x="T4" y="T5"/>
                  </a:cxn>
                  <a:cxn ang="0">
                    <a:pos x="T6" y="T7"/>
                  </a:cxn>
                  <a:cxn ang="0">
                    <a:pos x="T8" y="T9"/>
                  </a:cxn>
                  <a:cxn ang="0">
                    <a:pos x="T10" y="T11"/>
                  </a:cxn>
                  <a:cxn ang="0">
                    <a:pos x="T12" y="T13"/>
                  </a:cxn>
                </a:cxnLst>
                <a:rect l="0" t="0" r="r" b="b"/>
                <a:pathLst>
                  <a:path w="40" h="56">
                    <a:moveTo>
                      <a:pt x="39" y="1"/>
                    </a:moveTo>
                    <a:cubicBezTo>
                      <a:pt x="32" y="9"/>
                      <a:pt x="27" y="19"/>
                      <a:pt x="21" y="27"/>
                    </a:cubicBezTo>
                    <a:cubicBezTo>
                      <a:pt x="14" y="37"/>
                      <a:pt x="6" y="45"/>
                      <a:pt x="0" y="55"/>
                    </a:cubicBezTo>
                    <a:cubicBezTo>
                      <a:pt x="0" y="56"/>
                      <a:pt x="1" y="56"/>
                      <a:pt x="1" y="56"/>
                    </a:cubicBezTo>
                    <a:cubicBezTo>
                      <a:pt x="9" y="48"/>
                      <a:pt x="15" y="38"/>
                      <a:pt x="21" y="29"/>
                    </a:cubicBezTo>
                    <a:cubicBezTo>
                      <a:pt x="28" y="21"/>
                      <a:pt x="35" y="11"/>
                      <a:pt x="39" y="1"/>
                    </a:cubicBezTo>
                    <a:cubicBezTo>
                      <a:pt x="40" y="1"/>
                      <a:pt x="39" y="0"/>
                      <a:pt x="39"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5" name="Freeform 94"/>
              <p:cNvSpPr>
                <a:spLocks/>
              </p:cNvSpPr>
              <p:nvPr/>
            </p:nvSpPr>
            <p:spPr bwMode="auto">
              <a:xfrm>
                <a:off x="8899525" y="4937126"/>
                <a:ext cx="61913" cy="138113"/>
              </a:xfrm>
              <a:custGeom>
                <a:avLst/>
                <a:gdLst>
                  <a:gd name="T0" fmla="*/ 23 w 24"/>
                  <a:gd name="T1" fmla="*/ 0 h 53"/>
                  <a:gd name="T2" fmla="*/ 22 w 24"/>
                  <a:gd name="T3" fmla="*/ 0 h 53"/>
                  <a:gd name="T4" fmla="*/ 22 w 24"/>
                  <a:gd name="T5" fmla="*/ 0 h 53"/>
                  <a:gd name="T6" fmla="*/ 11 w 24"/>
                  <a:gd name="T7" fmla="*/ 25 h 53"/>
                  <a:gd name="T8" fmla="*/ 0 w 24"/>
                  <a:gd name="T9" fmla="*/ 52 h 53"/>
                  <a:gd name="T10" fmla="*/ 1 w 24"/>
                  <a:gd name="T11" fmla="*/ 53 h 53"/>
                  <a:gd name="T12" fmla="*/ 11 w 24"/>
                  <a:gd name="T13" fmla="*/ 28 h 53"/>
                  <a:gd name="T14" fmla="*/ 22 w 24"/>
                  <a:gd name="T15" fmla="*/ 2 h 53"/>
                  <a:gd name="T16" fmla="*/ 20 w 24"/>
                  <a:gd name="T17" fmla="*/ 26 h 53"/>
                  <a:gd name="T18" fmla="*/ 15 w 24"/>
                  <a:gd name="T19" fmla="*/ 51 h 53"/>
                  <a:gd name="T20" fmla="*/ 16 w 24"/>
                  <a:gd name="T21" fmla="*/ 51 h 53"/>
                  <a:gd name="T22" fmla="*/ 22 w 24"/>
                  <a:gd name="T23" fmla="*/ 26 h 53"/>
                  <a:gd name="T24" fmla="*/ 23 w 24"/>
                  <a:gd name="T25"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53">
                    <a:moveTo>
                      <a:pt x="23" y="0"/>
                    </a:moveTo>
                    <a:cubicBezTo>
                      <a:pt x="23" y="0"/>
                      <a:pt x="22" y="0"/>
                      <a:pt x="22" y="0"/>
                    </a:cubicBezTo>
                    <a:cubicBezTo>
                      <a:pt x="22" y="0"/>
                      <a:pt x="22" y="0"/>
                      <a:pt x="22" y="0"/>
                    </a:cubicBezTo>
                    <a:cubicBezTo>
                      <a:pt x="18" y="8"/>
                      <a:pt x="14" y="16"/>
                      <a:pt x="11" y="25"/>
                    </a:cubicBezTo>
                    <a:cubicBezTo>
                      <a:pt x="7" y="34"/>
                      <a:pt x="2" y="43"/>
                      <a:pt x="0" y="52"/>
                    </a:cubicBezTo>
                    <a:cubicBezTo>
                      <a:pt x="0" y="53"/>
                      <a:pt x="1" y="53"/>
                      <a:pt x="1" y="53"/>
                    </a:cubicBezTo>
                    <a:cubicBezTo>
                      <a:pt x="5" y="45"/>
                      <a:pt x="8" y="36"/>
                      <a:pt x="11" y="28"/>
                    </a:cubicBezTo>
                    <a:cubicBezTo>
                      <a:pt x="15" y="19"/>
                      <a:pt x="19" y="10"/>
                      <a:pt x="22" y="2"/>
                    </a:cubicBezTo>
                    <a:cubicBezTo>
                      <a:pt x="21" y="10"/>
                      <a:pt x="21" y="18"/>
                      <a:pt x="20" y="26"/>
                    </a:cubicBezTo>
                    <a:cubicBezTo>
                      <a:pt x="18" y="34"/>
                      <a:pt x="16" y="43"/>
                      <a:pt x="15" y="51"/>
                    </a:cubicBezTo>
                    <a:cubicBezTo>
                      <a:pt x="15" y="52"/>
                      <a:pt x="16" y="52"/>
                      <a:pt x="16" y="51"/>
                    </a:cubicBezTo>
                    <a:cubicBezTo>
                      <a:pt x="19" y="44"/>
                      <a:pt x="21" y="34"/>
                      <a:pt x="22" y="26"/>
                    </a:cubicBezTo>
                    <a:cubicBezTo>
                      <a:pt x="23" y="18"/>
                      <a:pt x="24" y="9"/>
                      <a:pt x="23"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6" name="Freeform 95"/>
              <p:cNvSpPr>
                <a:spLocks/>
              </p:cNvSpPr>
              <p:nvPr/>
            </p:nvSpPr>
            <p:spPr bwMode="auto">
              <a:xfrm>
                <a:off x="8997950" y="4949826"/>
                <a:ext cx="49213" cy="185738"/>
              </a:xfrm>
              <a:custGeom>
                <a:avLst/>
                <a:gdLst>
                  <a:gd name="T0" fmla="*/ 14 w 19"/>
                  <a:gd name="T1" fmla="*/ 38 h 71"/>
                  <a:gd name="T2" fmla="*/ 6 w 19"/>
                  <a:gd name="T3" fmla="*/ 3 h 71"/>
                  <a:gd name="T4" fmla="*/ 5 w 19"/>
                  <a:gd name="T5" fmla="*/ 2 h 71"/>
                  <a:gd name="T6" fmla="*/ 5 w 19"/>
                  <a:gd name="T7" fmla="*/ 1 h 71"/>
                  <a:gd name="T8" fmla="*/ 4 w 19"/>
                  <a:gd name="T9" fmla="*/ 1 h 71"/>
                  <a:gd name="T10" fmla="*/ 2 w 19"/>
                  <a:gd name="T11" fmla="*/ 59 h 71"/>
                  <a:gd name="T12" fmla="*/ 4 w 19"/>
                  <a:gd name="T13" fmla="*/ 59 h 71"/>
                  <a:gd name="T14" fmla="*/ 5 w 19"/>
                  <a:gd name="T15" fmla="*/ 5 h 71"/>
                  <a:gd name="T16" fmla="*/ 11 w 19"/>
                  <a:gd name="T17" fmla="*/ 38 h 71"/>
                  <a:gd name="T18" fmla="*/ 17 w 19"/>
                  <a:gd name="T19" fmla="*/ 71 h 71"/>
                  <a:gd name="T20" fmla="*/ 18 w 19"/>
                  <a:gd name="T21" fmla="*/ 70 h 71"/>
                  <a:gd name="T22" fmla="*/ 14 w 19"/>
                  <a:gd name="T23" fmla="*/ 38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71">
                    <a:moveTo>
                      <a:pt x="14" y="38"/>
                    </a:moveTo>
                    <a:cubicBezTo>
                      <a:pt x="11" y="26"/>
                      <a:pt x="9" y="14"/>
                      <a:pt x="6" y="3"/>
                    </a:cubicBezTo>
                    <a:cubicBezTo>
                      <a:pt x="6" y="2"/>
                      <a:pt x="5" y="2"/>
                      <a:pt x="5" y="2"/>
                    </a:cubicBezTo>
                    <a:cubicBezTo>
                      <a:pt x="5" y="2"/>
                      <a:pt x="5" y="2"/>
                      <a:pt x="5" y="1"/>
                    </a:cubicBezTo>
                    <a:cubicBezTo>
                      <a:pt x="5" y="0"/>
                      <a:pt x="4" y="0"/>
                      <a:pt x="4" y="1"/>
                    </a:cubicBezTo>
                    <a:cubicBezTo>
                      <a:pt x="1" y="20"/>
                      <a:pt x="0" y="40"/>
                      <a:pt x="2" y="59"/>
                    </a:cubicBezTo>
                    <a:cubicBezTo>
                      <a:pt x="2" y="60"/>
                      <a:pt x="4" y="61"/>
                      <a:pt x="4" y="59"/>
                    </a:cubicBezTo>
                    <a:cubicBezTo>
                      <a:pt x="5" y="41"/>
                      <a:pt x="5" y="23"/>
                      <a:pt x="5" y="5"/>
                    </a:cubicBezTo>
                    <a:cubicBezTo>
                      <a:pt x="6" y="16"/>
                      <a:pt x="9" y="27"/>
                      <a:pt x="11" y="38"/>
                    </a:cubicBezTo>
                    <a:cubicBezTo>
                      <a:pt x="13" y="49"/>
                      <a:pt x="13" y="61"/>
                      <a:pt x="17" y="71"/>
                    </a:cubicBezTo>
                    <a:cubicBezTo>
                      <a:pt x="17" y="71"/>
                      <a:pt x="18" y="71"/>
                      <a:pt x="18" y="70"/>
                    </a:cubicBezTo>
                    <a:cubicBezTo>
                      <a:pt x="19" y="60"/>
                      <a:pt x="15" y="48"/>
                      <a:pt x="14" y="3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7" name="Freeform 96"/>
              <p:cNvSpPr>
                <a:spLocks/>
              </p:cNvSpPr>
              <p:nvPr/>
            </p:nvSpPr>
            <p:spPr bwMode="auto">
              <a:xfrm>
                <a:off x="9047163" y="4960938"/>
                <a:ext cx="63500" cy="153988"/>
              </a:xfrm>
              <a:custGeom>
                <a:avLst/>
                <a:gdLst>
                  <a:gd name="T0" fmla="*/ 14 w 24"/>
                  <a:gd name="T1" fmla="*/ 29 h 59"/>
                  <a:gd name="T2" fmla="*/ 1 w 24"/>
                  <a:gd name="T3" fmla="*/ 1 h 59"/>
                  <a:gd name="T4" fmla="*/ 0 w 24"/>
                  <a:gd name="T5" fmla="*/ 1 h 59"/>
                  <a:gd name="T6" fmla="*/ 11 w 24"/>
                  <a:gd name="T7" fmla="*/ 29 h 59"/>
                  <a:gd name="T8" fmla="*/ 22 w 24"/>
                  <a:gd name="T9" fmla="*/ 58 h 59"/>
                  <a:gd name="T10" fmla="*/ 24 w 24"/>
                  <a:gd name="T11" fmla="*/ 57 h 59"/>
                  <a:gd name="T12" fmla="*/ 14 w 24"/>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4" h="59">
                    <a:moveTo>
                      <a:pt x="14" y="29"/>
                    </a:moveTo>
                    <a:cubicBezTo>
                      <a:pt x="10" y="20"/>
                      <a:pt x="6" y="10"/>
                      <a:pt x="1" y="1"/>
                    </a:cubicBezTo>
                    <a:cubicBezTo>
                      <a:pt x="1" y="0"/>
                      <a:pt x="0" y="0"/>
                      <a:pt x="0" y="1"/>
                    </a:cubicBezTo>
                    <a:cubicBezTo>
                      <a:pt x="4" y="11"/>
                      <a:pt x="8" y="20"/>
                      <a:pt x="11" y="29"/>
                    </a:cubicBezTo>
                    <a:cubicBezTo>
                      <a:pt x="15" y="39"/>
                      <a:pt x="17" y="49"/>
                      <a:pt x="22" y="58"/>
                    </a:cubicBezTo>
                    <a:cubicBezTo>
                      <a:pt x="22" y="59"/>
                      <a:pt x="24" y="58"/>
                      <a:pt x="24" y="57"/>
                    </a:cubicBezTo>
                    <a:cubicBezTo>
                      <a:pt x="22" y="48"/>
                      <a:pt x="17" y="38"/>
                      <a:pt x="14"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8" name="Freeform 97"/>
              <p:cNvSpPr>
                <a:spLocks/>
              </p:cNvSpPr>
              <p:nvPr/>
            </p:nvSpPr>
            <p:spPr bwMode="auto">
              <a:xfrm>
                <a:off x="8836025" y="4594226"/>
                <a:ext cx="136525" cy="152400"/>
              </a:xfrm>
              <a:custGeom>
                <a:avLst/>
                <a:gdLst>
                  <a:gd name="T0" fmla="*/ 51 w 52"/>
                  <a:gd name="T1" fmla="*/ 55 h 58"/>
                  <a:gd name="T2" fmla="*/ 29 w 52"/>
                  <a:gd name="T3" fmla="*/ 31 h 58"/>
                  <a:gd name="T4" fmla="*/ 10 w 52"/>
                  <a:gd name="T5" fmla="*/ 1 h 58"/>
                  <a:gd name="T6" fmla="*/ 9 w 52"/>
                  <a:gd name="T7" fmla="*/ 1 h 58"/>
                  <a:gd name="T8" fmla="*/ 26 w 52"/>
                  <a:gd name="T9" fmla="*/ 32 h 58"/>
                  <a:gd name="T10" fmla="*/ 30 w 52"/>
                  <a:gd name="T11" fmla="*/ 37 h 58"/>
                  <a:gd name="T12" fmla="*/ 1 w 52"/>
                  <a:gd name="T13" fmla="*/ 10 h 58"/>
                  <a:gd name="T14" fmla="*/ 0 w 52"/>
                  <a:gd name="T15" fmla="*/ 10 h 58"/>
                  <a:gd name="T16" fmla="*/ 19 w 52"/>
                  <a:gd name="T17" fmla="*/ 31 h 58"/>
                  <a:gd name="T18" fmla="*/ 35 w 52"/>
                  <a:gd name="T19" fmla="*/ 44 h 58"/>
                  <a:gd name="T20" fmla="*/ 50 w 52"/>
                  <a:gd name="T21" fmla="*/ 57 h 58"/>
                  <a:gd name="T22" fmla="*/ 51 w 52"/>
                  <a:gd name="T23" fmla="*/ 5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58">
                    <a:moveTo>
                      <a:pt x="51" y="55"/>
                    </a:moveTo>
                    <a:cubicBezTo>
                      <a:pt x="44" y="47"/>
                      <a:pt x="35" y="40"/>
                      <a:pt x="29" y="31"/>
                    </a:cubicBezTo>
                    <a:cubicBezTo>
                      <a:pt x="21" y="21"/>
                      <a:pt x="15" y="11"/>
                      <a:pt x="10" y="1"/>
                    </a:cubicBezTo>
                    <a:cubicBezTo>
                      <a:pt x="10" y="0"/>
                      <a:pt x="9" y="1"/>
                      <a:pt x="9" y="1"/>
                    </a:cubicBezTo>
                    <a:cubicBezTo>
                      <a:pt x="13" y="12"/>
                      <a:pt x="19" y="22"/>
                      <a:pt x="26" y="32"/>
                    </a:cubicBezTo>
                    <a:cubicBezTo>
                      <a:pt x="27" y="34"/>
                      <a:pt x="29" y="36"/>
                      <a:pt x="30" y="37"/>
                    </a:cubicBezTo>
                    <a:cubicBezTo>
                      <a:pt x="20" y="29"/>
                      <a:pt x="11" y="18"/>
                      <a:pt x="1" y="10"/>
                    </a:cubicBezTo>
                    <a:cubicBezTo>
                      <a:pt x="1" y="9"/>
                      <a:pt x="0" y="10"/>
                      <a:pt x="0" y="10"/>
                    </a:cubicBezTo>
                    <a:cubicBezTo>
                      <a:pt x="6" y="18"/>
                      <a:pt x="13" y="24"/>
                      <a:pt x="19" y="31"/>
                    </a:cubicBezTo>
                    <a:cubicBezTo>
                      <a:pt x="24" y="36"/>
                      <a:pt x="29" y="40"/>
                      <a:pt x="35" y="44"/>
                    </a:cubicBezTo>
                    <a:cubicBezTo>
                      <a:pt x="40" y="49"/>
                      <a:pt x="44" y="53"/>
                      <a:pt x="50" y="57"/>
                    </a:cubicBezTo>
                    <a:cubicBezTo>
                      <a:pt x="51" y="58"/>
                      <a:pt x="52" y="56"/>
                      <a:pt x="51" y="55"/>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9" name="Freeform 98"/>
              <p:cNvSpPr>
                <a:spLocks/>
              </p:cNvSpPr>
              <p:nvPr/>
            </p:nvSpPr>
            <p:spPr bwMode="auto">
              <a:xfrm>
                <a:off x="8901113" y="4572001"/>
                <a:ext cx="96838" cy="163513"/>
              </a:xfrm>
              <a:custGeom>
                <a:avLst/>
                <a:gdLst>
                  <a:gd name="T0" fmla="*/ 36 w 37"/>
                  <a:gd name="T1" fmla="*/ 61 h 63"/>
                  <a:gd name="T2" fmla="*/ 31 w 37"/>
                  <a:gd name="T3" fmla="*/ 44 h 63"/>
                  <a:gd name="T4" fmla="*/ 31 w 37"/>
                  <a:gd name="T5" fmla="*/ 44 h 63"/>
                  <a:gd name="T6" fmla="*/ 27 w 37"/>
                  <a:gd name="T7" fmla="*/ 1 h 63"/>
                  <a:gd name="T8" fmla="*/ 26 w 37"/>
                  <a:gd name="T9" fmla="*/ 1 h 63"/>
                  <a:gd name="T10" fmla="*/ 29 w 37"/>
                  <a:gd name="T11" fmla="*/ 37 h 63"/>
                  <a:gd name="T12" fmla="*/ 13 w 37"/>
                  <a:gd name="T13" fmla="*/ 3 h 63"/>
                  <a:gd name="T14" fmla="*/ 12 w 37"/>
                  <a:gd name="T15" fmla="*/ 4 h 63"/>
                  <a:gd name="T16" fmla="*/ 21 w 37"/>
                  <a:gd name="T17" fmla="*/ 26 h 63"/>
                  <a:gd name="T18" fmla="*/ 15 w 37"/>
                  <a:gd name="T19" fmla="*/ 19 h 63"/>
                  <a:gd name="T20" fmla="*/ 2 w 37"/>
                  <a:gd name="T21" fmla="*/ 3 h 63"/>
                  <a:gd name="T22" fmla="*/ 1 w 37"/>
                  <a:gd name="T23" fmla="*/ 4 h 63"/>
                  <a:gd name="T24" fmla="*/ 13 w 37"/>
                  <a:gd name="T25" fmla="*/ 20 h 63"/>
                  <a:gd name="T26" fmla="*/ 24 w 37"/>
                  <a:gd name="T27" fmla="*/ 34 h 63"/>
                  <a:gd name="T28" fmla="*/ 33 w 37"/>
                  <a:gd name="T29" fmla="*/ 61 h 63"/>
                  <a:gd name="T30" fmla="*/ 36 w 37"/>
                  <a:gd name="T31" fmla="*/ 6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 h="63">
                    <a:moveTo>
                      <a:pt x="36" y="61"/>
                    </a:moveTo>
                    <a:cubicBezTo>
                      <a:pt x="35" y="55"/>
                      <a:pt x="33" y="50"/>
                      <a:pt x="31" y="44"/>
                    </a:cubicBezTo>
                    <a:cubicBezTo>
                      <a:pt x="31" y="44"/>
                      <a:pt x="31" y="44"/>
                      <a:pt x="31" y="44"/>
                    </a:cubicBezTo>
                    <a:cubicBezTo>
                      <a:pt x="32" y="30"/>
                      <a:pt x="31" y="15"/>
                      <a:pt x="27" y="1"/>
                    </a:cubicBezTo>
                    <a:cubicBezTo>
                      <a:pt x="27" y="0"/>
                      <a:pt x="26" y="0"/>
                      <a:pt x="26" y="1"/>
                    </a:cubicBezTo>
                    <a:cubicBezTo>
                      <a:pt x="27" y="13"/>
                      <a:pt x="28" y="25"/>
                      <a:pt x="29" y="37"/>
                    </a:cubicBezTo>
                    <a:cubicBezTo>
                      <a:pt x="24" y="26"/>
                      <a:pt x="19" y="14"/>
                      <a:pt x="13" y="3"/>
                    </a:cubicBezTo>
                    <a:cubicBezTo>
                      <a:pt x="13" y="2"/>
                      <a:pt x="12" y="3"/>
                      <a:pt x="12" y="4"/>
                    </a:cubicBezTo>
                    <a:cubicBezTo>
                      <a:pt x="14" y="11"/>
                      <a:pt x="18" y="19"/>
                      <a:pt x="21" y="26"/>
                    </a:cubicBezTo>
                    <a:cubicBezTo>
                      <a:pt x="19" y="24"/>
                      <a:pt x="17" y="22"/>
                      <a:pt x="15" y="19"/>
                    </a:cubicBezTo>
                    <a:cubicBezTo>
                      <a:pt x="11" y="14"/>
                      <a:pt x="6" y="8"/>
                      <a:pt x="2" y="3"/>
                    </a:cubicBezTo>
                    <a:cubicBezTo>
                      <a:pt x="1" y="2"/>
                      <a:pt x="0" y="3"/>
                      <a:pt x="1" y="4"/>
                    </a:cubicBezTo>
                    <a:cubicBezTo>
                      <a:pt x="4" y="9"/>
                      <a:pt x="9" y="15"/>
                      <a:pt x="13" y="20"/>
                    </a:cubicBezTo>
                    <a:cubicBezTo>
                      <a:pt x="16" y="25"/>
                      <a:pt x="20" y="30"/>
                      <a:pt x="24" y="34"/>
                    </a:cubicBezTo>
                    <a:cubicBezTo>
                      <a:pt x="27" y="43"/>
                      <a:pt x="31" y="52"/>
                      <a:pt x="33" y="61"/>
                    </a:cubicBezTo>
                    <a:cubicBezTo>
                      <a:pt x="34" y="63"/>
                      <a:pt x="37" y="63"/>
                      <a:pt x="36" y="6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0" name="Freeform 99"/>
              <p:cNvSpPr>
                <a:spLocks/>
              </p:cNvSpPr>
              <p:nvPr/>
            </p:nvSpPr>
            <p:spPr bwMode="auto">
              <a:xfrm>
                <a:off x="9009063" y="4557713"/>
                <a:ext cx="20638" cy="169863"/>
              </a:xfrm>
              <a:custGeom>
                <a:avLst/>
                <a:gdLst>
                  <a:gd name="T0" fmla="*/ 6 w 8"/>
                  <a:gd name="T1" fmla="*/ 29 h 65"/>
                  <a:gd name="T2" fmla="*/ 1 w 8"/>
                  <a:gd name="T3" fmla="*/ 0 h 65"/>
                  <a:gd name="T4" fmla="*/ 0 w 8"/>
                  <a:gd name="T5" fmla="*/ 0 h 65"/>
                  <a:gd name="T6" fmla="*/ 4 w 8"/>
                  <a:gd name="T7" fmla="*/ 32 h 65"/>
                  <a:gd name="T8" fmla="*/ 6 w 8"/>
                  <a:gd name="T9" fmla="*/ 64 h 65"/>
                  <a:gd name="T10" fmla="*/ 7 w 8"/>
                  <a:gd name="T11" fmla="*/ 64 h 65"/>
                  <a:gd name="T12" fmla="*/ 6 w 8"/>
                  <a:gd name="T13" fmla="*/ 29 h 65"/>
                </a:gdLst>
                <a:ahLst/>
                <a:cxnLst>
                  <a:cxn ang="0">
                    <a:pos x="T0" y="T1"/>
                  </a:cxn>
                  <a:cxn ang="0">
                    <a:pos x="T2" y="T3"/>
                  </a:cxn>
                  <a:cxn ang="0">
                    <a:pos x="T4" y="T5"/>
                  </a:cxn>
                  <a:cxn ang="0">
                    <a:pos x="T6" y="T7"/>
                  </a:cxn>
                  <a:cxn ang="0">
                    <a:pos x="T8" y="T9"/>
                  </a:cxn>
                  <a:cxn ang="0">
                    <a:pos x="T10" y="T11"/>
                  </a:cxn>
                  <a:cxn ang="0">
                    <a:pos x="T12" y="T13"/>
                  </a:cxn>
                </a:cxnLst>
                <a:rect l="0" t="0" r="r" b="b"/>
                <a:pathLst>
                  <a:path w="8" h="65">
                    <a:moveTo>
                      <a:pt x="6" y="29"/>
                    </a:moveTo>
                    <a:cubicBezTo>
                      <a:pt x="5" y="20"/>
                      <a:pt x="5" y="9"/>
                      <a:pt x="1" y="0"/>
                    </a:cubicBezTo>
                    <a:cubicBezTo>
                      <a:pt x="1" y="0"/>
                      <a:pt x="0" y="0"/>
                      <a:pt x="0" y="0"/>
                    </a:cubicBezTo>
                    <a:cubicBezTo>
                      <a:pt x="1" y="11"/>
                      <a:pt x="3" y="21"/>
                      <a:pt x="4" y="32"/>
                    </a:cubicBezTo>
                    <a:cubicBezTo>
                      <a:pt x="5" y="43"/>
                      <a:pt x="5" y="53"/>
                      <a:pt x="6" y="64"/>
                    </a:cubicBezTo>
                    <a:cubicBezTo>
                      <a:pt x="6" y="65"/>
                      <a:pt x="7" y="65"/>
                      <a:pt x="7" y="64"/>
                    </a:cubicBezTo>
                    <a:cubicBezTo>
                      <a:pt x="8" y="53"/>
                      <a:pt x="7" y="41"/>
                      <a:pt x="6"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1" name="Freeform 100"/>
              <p:cNvSpPr>
                <a:spLocks/>
              </p:cNvSpPr>
              <p:nvPr/>
            </p:nvSpPr>
            <p:spPr bwMode="auto">
              <a:xfrm>
                <a:off x="9045575" y="4560888"/>
                <a:ext cx="20638" cy="173038"/>
              </a:xfrm>
              <a:custGeom>
                <a:avLst/>
                <a:gdLst>
                  <a:gd name="T0" fmla="*/ 4 w 8"/>
                  <a:gd name="T1" fmla="*/ 0 h 66"/>
                  <a:gd name="T2" fmla="*/ 3 w 8"/>
                  <a:gd name="T3" fmla="*/ 1 h 66"/>
                  <a:gd name="T4" fmla="*/ 5 w 8"/>
                  <a:gd name="T5" fmla="*/ 32 h 66"/>
                  <a:gd name="T6" fmla="*/ 0 w 8"/>
                  <a:gd name="T7" fmla="*/ 65 h 66"/>
                  <a:gd name="T8" fmla="*/ 1 w 8"/>
                  <a:gd name="T9" fmla="*/ 66 h 66"/>
                  <a:gd name="T10" fmla="*/ 7 w 8"/>
                  <a:gd name="T11" fmla="*/ 32 h 66"/>
                  <a:gd name="T12" fmla="*/ 4 w 8"/>
                  <a:gd name="T13" fmla="*/ 0 h 66"/>
                </a:gdLst>
                <a:ahLst/>
                <a:cxnLst>
                  <a:cxn ang="0">
                    <a:pos x="T0" y="T1"/>
                  </a:cxn>
                  <a:cxn ang="0">
                    <a:pos x="T2" y="T3"/>
                  </a:cxn>
                  <a:cxn ang="0">
                    <a:pos x="T4" y="T5"/>
                  </a:cxn>
                  <a:cxn ang="0">
                    <a:pos x="T6" y="T7"/>
                  </a:cxn>
                  <a:cxn ang="0">
                    <a:pos x="T8" y="T9"/>
                  </a:cxn>
                  <a:cxn ang="0">
                    <a:pos x="T10" y="T11"/>
                  </a:cxn>
                  <a:cxn ang="0">
                    <a:pos x="T12" y="T13"/>
                  </a:cxn>
                </a:cxnLst>
                <a:rect l="0" t="0" r="r" b="b"/>
                <a:pathLst>
                  <a:path w="8" h="66">
                    <a:moveTo>
                      <a:pt x="4" y="0"/>
                    </a:moveTo>
                    <a:cubicBezTo>
                      <a:pt x="4" y="0"/>
                      <a:pt x="3" y="0"/>
                      <a:pt x="3" y="1"/>
                    </a:cubicBezTo>
                    <a:cubicBezTo>
                      <a:pt x="3" y="11"/>
                      <a:pt x="5" y="21"/>
                      <a:pt x="5" y="32"/>
                    </a:cubicBezTo>
                    <a:cubicBezTo>
                      <a:pt x="4" y="43"/>
                      <a:pt x="2" y="54"/>
                      <a:pt x="0" y="65"/>
                    </a:cubicBezTo>
                    <a:cubicBezTo>
                      <a:pt x="0" y="66"/>
                      <a:pt x="0" y="66"/>
                      <a:pt x="1" y="66"/>
                    </a:cubicBezTo>
                    <a:cubicBezTo>
                      <a:pt x="5" y="55"/>
                      <a:pt x="7" y="43"/>
                      <a:pt x="7" y="32"/>
                    </a:cubicBezTo>
                    <a:cubicBezTo>
                      <a:pt x="7" y="22"/>
                      <a:pt x="8" y="10"/>
                      <a:pt x="4"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2" name="Freeform 101"/>
              <p:cNvSpPr>
                <a:spLocks/>
              </p:cNvSpPr>
              <p:nvPr/>
            </p:nvSpPr>
            <p:spPr bwMode="auto">
              <a:xfrm>
                <a:off x="9053513" y="4594226"/>
                <a:ext cx="28575" cy="139700"/>
              </a:xfrm>
              <a:custGeom>
                <a:avLst/>
                <a:gdLst>
                  <a:gd name="T0" fmla="*/ 10 w 11"/>
                  <a:gd name="T1" fmla="*/ 1 h 53"/>
                  <a:gd name="T2" fmla="*/ 7 w 11"/>
                  <a:gd name="T3" fmla="*/ 26 h 53"/>
                  <a:gd name="T4" fmla="*/ 0 w 11"/>
                  <a:gd name="T5" fmla="*/ 51 h 53"/>
                  <a:gd name="T6" fmla="*/ 2 w 11"/>
                  <a:gd name="T7" fmla="*/ 52 h 53"/>
                  <a:gd name="T8" fmla="*/ 8 w 11"/>
                  <a:gd name="T9" fmla="*/ 32 h 53"/>
                  <a:gd name="T10" fmla="*/ 11 w 11"/>
                  <a:gd name="T11" fmla="*/ 1 h 53"/>
                  <a:gd name="T12" fmla="*/ 10 w 11"/>
                  <a:gd name="T13" fmla="*/ 1 h 53"/>
                </a:gdLst>
                <a:ahLst/>
                <a:cxnLst>
                  <a:cxn ang="0">
                    <a:pos x="T0" y="T1"/>
                  </a:cxn>
                  <a:cxn ang="0">
                    <a:pos x="T2" y="T3"/>
                  </a:cxn>
                  <a:cxn ang="0">
                    <a:pos x="T4" y="T5"/>
                  </a:cxn>
                  <a:cxn ang="0">
                    <a:pos x="T6" y="T7"/>
                  </a:cxn>
                  <a:cxn ang="0">
                    <a:pos x="T8" y="T9"/>
                  </a:cxn>
                  <a:cxn ang="0">
                    <a:pos x="T10" y="T11"/>
                  </a:cxn>
                  <a:cxn ang="0">
                    <a:pos x="T12" y="T13"/>
                  </a:cxn>
                </a:cxnLst>
                <a:rect l="0" t="0" r="r" b="b"/>
                <a:pathLst>
                  <a:path w="11" h="53">
                    <a:moveTo>
                      <a:pt x="10" y="1"/>
                    </a:moveTo>
                    <a:cubicBezTo>
                      <a:pt x="9" y="9"/>
                      <a:pt x="8" y="18"/>
                      <a:pt x="7" y="26"/>
                    </a:cubicBezTo>
                    <a:cubicBezTo>
                      <a:pt x="6" y="34"/>
                      <a:pt x="5" y="44"/>
                      <a:pt x="0" y="51"/>
                    </a:cubicBezTo>
                    <a:cubicBezTo>
                      <a:pt x="0" y="52"/>
                      <a:pt x="1" y="53"/>
                      <a:pt x="2" y="52"/>
                    </a:cubicBezTo>
                    <a:cubicBezTo>
                      <a:pt x="6" y="47"/>
                      <a:pt x="7" y="39"/>
                      <a:pt x="8" y="32"/>
                    </a:cubicBezTo>
                    <a:cubicBezTo>
                      <a:pt x="10" y="22"/>
                      <a:pt x="11" y="11"/>
                      <a:pt x="11" y="1"/>
                    </a:cubicBezTo>
                    <a:cubicBezTo>
                      <a:pt x="11" y="0"/>
                      <a:pt x="10" y="0"/>
                      <a:pt x="10"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3" name="Freeform 102"/>
              <p:cNvSpPr>
                <a:spLocks/>
              </p:cNvSpPr>
              <p:nvPr/>
            </p:nvSpPr>
            <p:spPr bwMode="auto">
              <a:xfrm>
                <a:off x="9112250" y="4646613"/>
                <a:ext cx="144463" cy="120650"/>
              </a:xfrm>
              <a:custGeom>
                <a:avLst/>
                <a:gdLst>
                  <a:gd name="T0" fmla="*/ 55 w 55"/>
                  <a:gd name="T1" fmla="*/ 13 h 46"/>
                  <a:gd name="T2" fmla="*/ 29 w 55"/>
                  <a:gd name="T3" fmla="*/ 27 h 46"/>
                  <a:gd name="T4" fmla="*/ 16 w 55"/>
                  <a:gd name="T5" fmla="*/ 33 h 46"/>
                  <a:gd name="T6" fmla="*/ 12 w 55"/>
                  <a:gd name="T7" fmla="*/ 35 h 46"/>
                  <a:gd name="T8" fmla="*/ 26 w 55"/>
                  <a:gd name="T9" fmla="*/ 24 h 46"/>
                  <a:gd name="T10" fmla="*/ 51 w 55"/>
                  <a:gd name="T11" fmla="*/ 1 h 46"/>
                  <a:gd name="T12" fmla="*/ 50 w 55"/>
                  <a:gd name="T13" fmla="*/ 1 h 46"/>
                  <a:gd name="T14" fmla="*/ 23 w 55"/>
                  <a:gd name="T15" fmla="*/ 23 h 46"/>
                  <a:gd name="T16" fmla="*/ 0 w 55"/>
                  <a:gd name="T17" fmla="*/ 45 h 46"/>
                  <a:gd name="T18" fmla="*/ 1 w 55"/>
                  <a:gd name="T19" fmla="*/ 46 h 46"/>
                  <a:gd name="T20" fmla="*/ 8 w 55"/>
                  <a:gd name="T21" fmla="*/ 39 h 46"/>
                  <a:gd name="T22" fmla="*/ 8 w 55"/>
                  <a:gd name="T23" fmla="*/ 39 h 46"/>
                  <a:gd name="T24" fmla="*/ 8 w 55"/>
                  <a:gd name="T25" fmla="*/ 39 h 46"/>
                  <a:gd name="T26" fmla="*/ 8 w 55"/>
                  <a:gd name="T27" fmla="*/ 39 h 46"/>
                  <a:gd name="T28" fmla="*/ 9 w 55"/>
                  <a:gd name="T29" fmla="*/ 39 h 46"/>
                  <a:gd name="T30" fmla="*/ 9 w 55"/>
                  <a:gd name="T31" fmla="*/ 39 h 46"/>
                  <a:gd name="T32" fmla="*/ 19 w 55"/>
                  <a:gd name="T33" fmla="*/ 34 h 46"/>
                  <a:gd name="T34" fmla="*/ 33 w 55"/>
                  <a:gd name="T35" fmla="*/ 28 h 46"/>
                  <a:gd name="T36" fmla="*/ 55 w 55"/>
                  <a:gd name="T37" fmla="*/ 14 h 46"/>
                  <a:gd name="T38" fmla="*/ 55 w 55"/>
                  <a:gd name="T39"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5" h="46">
                    <a:moveTo>
                      <a:pt x="55" y="13"/>
                    </a:moveTo>
                    <a:cubicBezTo>
                      <a:pt x="46" y="19"/>
                      <a:pt x="38" y="23"/>
                      <a:pt x="29" y="27"/>
                    </a:cubicBezTo>
                    <a:cubicBezTo>
                      <a:pt x="25" y="29"/>
                      <a:pt x="20" y="31"/>
                      <a:pt x="16" y="33"/>
                    </a:cubicBezTo>
                    <a:cubicBezTo>
                      <a:pt x="15" y="34"/>
                      <a:pt x="14" y="34"/>
                      <a:pt x="12" y="35"/>
                    </a:cubicBezTo>
                    <a:cubicBezTo>
                      <a:pt x="17" y="31"/>
                      <a:pt x="21" y="28"/>
                      <a:pt x="26" y="24"/>
                    </a:cubicBezTo>
                    <a:cubicBezTo>
                      <a:pt x="34" y="17"/>
                      <a:pt x="43" y="10"/>
                      <a:pt x="51" y="1"/>
                    </a:cubicBezTo>
                    <a:cubicBezTo>
                      <a:pt x="51" y="1"/>
                      <a:pt x="51" y="0"/>
                      <a:pt x="50" y="1"/>
                    </a:cubicBezTo>
                    <a:cubicBezTo>
                      <a:pt x="41" y="7"/>
                      <a:pt x="32" y="15"/>
                      <a:pt x="23" y="23"/>
                    </a:cubicBezTo>
                    <a:cubicBezTo>
                      <a:pt x="15" y="30"/>
                      <a:pt x="6" y="36"/>
                      <a:pt x="0" y="45"/>
                    </a:cubicBezTo>
                    <a:cubicBezTo>
                      <a:pt x="0" y="46"/>
                      <a:pt x="1" y="46"/>
                      <a:pt x="1" y="46"/>
                    </a:cubicBezTo>
                    <a:cubicBezTo>
                      <a:pt x="3" y="43"/>
                      <a:pt x="5" y="41"/>
                      <a:pt x="8" y="39"/>
                    </a:cubicBezTo>
                    <a:cubicBezTo>
                      <a:pt x="8" y="39"/>
                      <a:pt x="8" y="39"/>
                      <a:pt x="8" y="39"/>
                    </a:cubicBezTo>
                    <a:cubicBezTo>
                      <a:pt x="8" y="39"/>
                      <a:pt x="8" y="39"/>
                      <a:pt x="8" y="39"/>
                    </a:cubicBezTo>
                    <a:cubicBezTo>
                      <a:pt x="8" y="39"/>
                      <a:pt x="8" y="39"/>
                      <a:pt x="8" y="39"/>
                    </a:cubicBezTo>
                    <a:cubicBezTo>
                      <a:pt x="8" y="39"/>
                      <a:pt x="9" y="39"/>
                      <a:pt x="9" y="39"/>
                    </a:cubicBezTo>
                    <a:cubicBezTo>
                      <a:pt x="9" y="39"/>
                      <a:pt x="9" y="39"/>
                      <a:pt x="9" y="39"/>
                    </a:cubicBezTo>
                    <a:cubicBezTo>
                      <a:pt x="10" y="40"/>
                      <a:pt x="18" y="35"/>
                      <a:pt x="19" y="34"/>
                    </a:cubicBezTo>
                    <a:cubicBezTo>
                      <a:pt x="24" y="32"/>
                      <a:pt x="28" y="30"/>
                      <a:pt x="33" y="28"/>
                    </a:cubicBezTo>
                    <a:cubicBezTo>
                      <a:pt x="41" y="24"/>
                      <a:pt x="49" y="20"/>
                      <a:pt x="55" y="14"/>
                    </a:cubicBezTo>
                    <a:cubicBezTo>
                      <a:pt x="55" y="14"/>
                      <a:pt x="55" y="13"/>
                      <a:pt x="55" y="13"/>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4" name="Freeform 103"/>
              <p:cNvSpPr>
                <a:spLocks/>
              </p:cNvSpPr>
              <p:nvPr/>
            </p:nvSpPr>
            <p:spPr bwMode="auto">
              <a:xfrm>
                <a:off x="9134475" y="4714876"/>
                <a:ext cx="163513" cy="65088"/>
              </a:xfrm>
              <a:custGeom>
                <a:avLst/>
                <a:gdLst>
                  <a:gd name="T0" fmla="*/ 62 w 63"/>
                  <a:gd name="T1" fmla="*/ 10 h 25"/>
                  <a:gd name="T2" fmla="*/ 37 w 63"/>
                  <a:gd name="T3" fmla="*/ 14 h 25"/>
                  <a:gd name="T4" fmla="*/ 24 w 63"/>
                  <a:gd name="T5" fmla="*/ 17 h 25"/>
                  <a:gd name="T6" fmla="*/ 30 w 63"/>
                  <a:gd name="T7" fmla="*/ 14 h 25"/>
                  <a:gd name="T8" fmla="*/ 58 w 63"/>
                  <a:gd name="T9" fmla="*/ 1 h 25"/>
                  <a:gd name="T10" fmla="*/ 57 w 63"/>
                  <a:gd name="T11" fmla="*/ 0 h 25"/>
                  <a:gd name="T12" fmla="*/ 30 w 63"/>
                  <a:gd name="T13" fmla="*/ 12 h 25"/>
                  <a:gd name="T14" fmla="*/ 0 w 63"/>
                  <a:gd name="T15" fmla="*/ 24 h 25"/>
                  <a:gd name="T16" fmla="*/ 1 w 63"/>
                  <a:gd name="T17" fmla="*/ 25 h 25"/>
                  <a:gd name="T18" fmla="*/ 14 w 63"/>
                  <a:gd name="T19" fmla="*/ 21 h 25"/>
                  <a:gd name="T20" fmla="*/ 37 w 63"/>
                  <a:gd name="T21" fmla="*/ 17 h 25"/>
                  <a:gd name="T22" fmla="*/ 62 w 63"/>
                  <a:gd name="T23" fmla="*/ 11 h 25"/>
                  <a:gd name="T24" fmla="*/ 62 w 63"/>
                  <a:gd name="T25"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25">
                    <a:moveTo>
                      <a:pt x="62" y="10"/>
                    </a:moveTo>
                    <a:cubicBezTo>
                      <a:pt x="54" y="10"/>
                      <a:pt x="46" y="13"/>
                      <a:pt x="37" y="14"/>
                    </a:cubicBezTo>
                    <a:cubicBezTo>
                      <a:pt x="33" y="15"/>
                      <a:pt x="29" y="16"/>
                      <a:pt x="24" y="17"/>
                    </a:cubicBezTo>
                    <a:cubicBezTo>
                      <a:pt x="26" y="16"/>
                      <a:pt x="28" y="15"/>
                      <a:pt x="30" y="14"/>
                    </a:cubicBezTo>
                    <a:cubicBezTo>
                      <a:pt x="39" y="10"/>
                      <a:pt x="50" y="7"/>
                      <a:pt x="58" y="1"/>
                    </a:cubicBezTo>
                    <a:cubicBezTo>
                      <a:pt x="58" y="0"/>
                      <a:pt x="58" y="0"/>
                      <a:pt x="57" y="0"/>
                    </a:cubicBezTo>
                    <a:cubicBezTo>
                      <a:pt x="48" y="3"/>
                      <a:pt x="39" y="8"/>
                      <a:pt x="30" y="12"/>
                    </a:cubicBezTo>
                    <a:cubicBezTo>
                      <a:pt x="20" y="16"/>
                      <a:pt x="10" y="20"/>
                      <a:pt x="0" y="24"/>
                    </a:cubicBezTo>
                    <a:cubicBezTo>
                      <a:pt x="0" y="24"/>
                      <a:pt x="0" y="25"/>
                      <a:pt x="1" y="25"/>
                    </a:cubicBezTo>
                    <a:cubicBezTo>
                      <a:pt x="5" y="24"/>
                      <a:pt x="10" y="22"/>
                      <a:pt x="14" y="21"/>
                    </a:cubicBezTo>
                    <a:cubicBezTo>
                      <a:pt x="22" y="21"/>
                      <a:pt x="30" y="19"/>
                      <a:pt x="37" y="17"/>
                    </a:cubicBezTo>
                    <a:cubicBezTo>
                      <a:pt x="45" y="15"/>
                      <a:pt x="54" y="14"/>
                      <a:pt x="62" y="11"/>
                    </a:cubicBezTo>
                    <a:cubicBezTo>
                      <a:pt x="63" y="11"/>
                      <a:pt x="63" y="10"/>
                      <a:pt x="62" y="1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5" name="Freeform 104"/>
              <p:cNvSpPr>
                <a:spLocks/>
              </p:cNvSpPr>
              <p:nvPr/>
            </p:nvSpPr>
            <p:spPr bwMode="auto">
              <a:xfrm>
                <a:off x="9139238" y="4775201"/>
                <a:ext cx="187325" cy="33338"/>
              </a:xfrm>
              <a:custGeom>
                <a:avLst/>
                <a:gdLst>
                  <a:gd name="T0" fmla="*/ 71 w 72"/>
                  <a:gd name="T1" fmla="*/ 1 h 13"/>
                  <a:gd name="T2" fmla="*/ 71 w 72"/>
                  <a:gd name="T3" fmla="*/ 0 h 13"/>
                  <a:gd name="T4" fmla="*/ 36 w 72"/>
                  <a:gd name="T5" fmla="*/ 7 h 13"/>
                  <a:gd name="T6" fmla="*/ 0 w 72"/>
                  <a:gd name="T7" fmla="*/ 10 h 13"/>
                  <a:gd name="T8" fmla="*/ 1 w 72"/>
                  <a:gd name="T9" fmla="*/ 11 h 13"/>
                  <a:gd name="T10" fmla="*/ 13 w 72"/>
                  <a:gd name="T11" fmla="*/ 11 h 13"/>
                  <a:gd name="T12" fmla="*/ 40 w 72"/>
                  <a:gd name="T13" fmla="*/ 12 h 13"/>
                  <a:gd name="T14" fmla="*/ 65 w 72"/>
                  <a:gd name="T15" fmla="*/ 9 h 13"/>
                  <a:gd name="T16" fmla="*/ 65 w 72"/>
                  <a:gd name="T17" fmla="*/ 7 h 13"/>
                  <a:gd name="T18" fmla="*/ 39 w 72"/>
                  <a:gd name="T19" fmla="*/ 10 h 13"/>
                  <a:gd name="T20" fmla="*/ 34 w 72"/>
                  <a:gd name="T21" fmla="*/ 10 h 13"/>
                  <a:gd name="T22" fmla="*/ 37 w 72"/>
                  <a:gd name="T23" fmla="*/ 10 h 13"/>
                  <a:gd name="T24" fmla="*/ 71 w 72"/>
                  <a:gd name="T25"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 h="13">
                    <a:moveTo>
                      <a:pt x="71" y="1"/>
                    </a:moveTo>
                    <a:cubicBezTo>
                      <a:pt x="72" y="1"/>
                      <a:pt x="71" y="0"/>
                      <a:pt x="71" y="0"/>
                    </a:cubicBezTo>
                    <a:cubicBezTo>
                      <a:pt x="59" y="2"/>
                      <a:pt x="48" y="6"/>
                      <a:pt x="36" y="7"/>
                    </a:cubicBezTo>
                    <a:cubicBezTo>
                      <a:pt x="24" y="9"/>
                      <a:pt x="12" y="9"/>
                      <a:pt x="0" y="10"/>
                    </a:cubicBezTo>
                    <a:cubicBezTo>
                      <a:pt x="0" y="10"/>
                      <a:pt x="0" y="11"/>
                      <a:pt x="1" y="11"/>
                    </a:cubicBezTo>
                    <a:cubicBezTo>
                      <a:pt x="5" y="11"/>
                      <a:pt x="9" y="11"/>
                      <a:pt x="13" y="11"/>
                    </a:cubicBezTo>
                    <a:cubicBezTo>
                      <a:pt x="22" y="13"/>
                      <a:pt x="31" y="12"/>
                      <a:pt x="40" y="12"/>
                    </a:cubicBezTo>
                    <a:cubicBezTo>
                      <a:pt x="48" y="11"/>
                      <a:pt x="57" y="11"/>
                      <a:pt x="65" y="9"/>
                    </a:cubicBezTo>
                    <a:cubicBezTo>
                      <a:pt x="66" y="8"/>
                      <a:pt x="66" y="7"/>
                      <a:pt x="65" y="7"/>
                    </a:cubicBezTo>
                    <a:cubicBezTo>
                      <a:pt x="56" y="8"/>
                      <a:pt x="48" y="9"/>
                      <a:pt x="39" y="10"/>
                    </a:cubicBezTo>
                    <a:cubicBezTo>
                      <a:pt x="37" y="10"/>
                      <a:pt x="35" y="10"/>
                      <a:pt x="34" y="10"/>
                    </a:cubicBezTo>
                    <a:cubicBezTo>
                      <a:pt x="35" y="10"/>
                      <a:pt x="36" y="10"/>
                      <a:pt x="37" y="10"/>
                    </a:cubicBezTo>
                    <a:cubicBezTo>
                      <a:pt x="48" y="9"/>
                      <a:pt x="61" y="7"/>
                      <a:pt x="71"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6" name="Freeform 105"/>
              <p:cNvSpPr>
                <a:spLocks/>
              </p:cNvSpPr>
              <p:nvPr/>
            </p:nvSpPr>
            <p:spPr bwMode="auto">
              <a:xfrm>
                <a:off x="9139238" y="4879976"/>
                <a:ext cx="230188" cy="39688"/>
              </a:xfrm>
              <a:custGeom>
                <a:avLst/>
                <a:gdLst>
                  <a:gd name="T0" fmla="*/ 87 w 88"/>
                  <a:gd name="T1" fmla="*/ 1 h 15"/>
                  <a:gd name="T2" fmla="*/ 56 w 88"/>
                  <a:gd name="T3" fmla="*/ 2 h 15"/>
                  <a:gd name="T4" fmla="*/ 30 w 88"/>
                  <a:gd name="T5" fmla="*/ 6 h 15"/>
                  <a:gd name="T6" fmla="*/ 1 w 88"/>
                  <a:gd name="T7" fmla="*/ 0 h 15"/>
                  <a:gd name="T8" fmla="*/ 0 w 88"/>
                  <a:gd name="T9" fmla="*/ 1 h 15"/>
                  <a:gd name="T10" fmla="*/ 43 w 88"/>
                  <a:gd name="T11" fmla="*/ 10 h 15"/>
                  <a:gd name="T12" fmla="*/ 84 w 88"/>
                  <a:gd name="T13" fmla="*/ 10 h 15"/>
                  <a:gd name="T14" fmla="*/ 84 w 88"/>
                  <a:gd name="T15" fmla="*/ 9 h 15"/>
                  <a:gd name="T16" fmla="*/ 64 w 88"/>
                  <a:gd name="T17" fmla="*/ 10 h 15"/>
                  <a:gd name="T18" fmla="*/ 43 w 88"/>
                  <a:gd name="T19" fmla="*/ 8 h 15"/>
                  <a:gd name="T20" fmla="*/ 36 w 88"/>
                  <a:gd name="T21" fmla="*/ 7 h 15"/>
                  <a:gd name="T22" fmla="*/ 58 w 88"/>
                  <a:gd name="T23" fmla="*/ 5 h 15"/>
                  <a:gd name="T24" fmla="*/ 87 w 88"/>
                  <a:gd name="T25" fmla="*/ 2 h 15"/>
                  <a:gd name="T26" fmla="*/ 87 w 88"/>
                  <a:gd name="T27"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8" h="15">
                    <a:moveTo>
                      <a:pt x="87" y="1"/>
                    </a:moveTo>
                    <a:cubicBezTo>
                      <a:pt x="77" y="0"/>
                      <a:pt x="66" y="1"/>
                      <a:pt x="56" y="2"/>
                    </a:cubicBezTo>
                    <a:cubicBezTo>
                      <a:pt x="47" y="3"/>
                      <a:pt x="38" y="4"/>
                      <a:pt x="30" y="6"/>
                    </a:cubicBezTo>
                    <a:cubicBezTo>
                      <a:pt x="20" y="4"/>
                      <a:pt x="10" y="2"/>
                      <a:pt x="1" y="0"/>
                    </a:cubicBezTo>
                    <a:cubicBezTo>
                      <a:pt x="0" y="0"/>
                      <a:pt x="0" y="1"/>
                      <a:pt x="0" y="1"/>
                    </a:cubicBezTo>
                    <a:cubicBezTo>
                      <a:pt x="14" y="5"/>
                      <a:pt x="28" y="8"/>
                      <a:pt x="43" y="10"/>
                    </a:cubicBezTo>
                    <a:cubicBezTo>
                      <a:pt x="55" y="13"/>
                      <a:pt x="72" y="15"/>
                      <a:pt x="84" y="10"/>
                    </a:cubicBezTo>
                    <a:cubicBezTo>
                      <a:pt x="85" y="10"/>
                      <a:pt x="84" y="10"/>
                      <a:pt x="84" y="9"/>
                    </a:cubicBezTo>
                    <a:cubicBezTo>
                      <a:pt x="77" y="9"/>
                      <a:pt x="71" y="10"/>
                      <a:pt x="64" y="10"/>
                    </a:cubicBezTo>
                    <a:cubicBezTo>
                      <a:pt x="57" y="10"/>
                      <a:pt x="50" y="9"/>
                      <a:pt x="43" y="8"/>
                    </a:cubicBezTo>
                    <a:cubicBezTo>
                      <a:pt x="40" y="8"/>
                      <a:pt x="38" y="7"/>
                      <a:pt x="36" y="7"/>
                    </a:cubicBezTo>
                    <a:cubicBezTo>
                      <a:pt x="44" y="6"/>
                      <a:pt x="51" y="5"/>
                      <a:pt x="58" y="5"/>
                    </a:cubicBezTo>
                    <a:cubicBezTo>
                      <a:pt x="68" y="4"/>
                      <a:pt x="78" y="4"/>
                      <a:pt x="87" y="2"/>
                    </a:cubicBezTo>
                    <a:cubicBezTo>
                      <a:pt x="88" y="2"/>
                      <a:pt x="88" y="1"/>
                      <a:pt x="87"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7" name="Freeform 106"/>
              <p:cNvSpPr>
                <a:spLocks/>
              </p:cNvSpPr>
              <p:nvPr/>
            </p:nvSpPr>
            <p:spPr bwMode="auto">
              <a:xfrm>
                <a:off x="9131300" y="4903788"/>
                <a:ext cx="211138" cy="93663"/>
              </a:xfrm>
              <a:custGeom>
                <a:avLst/>
                <a:gdLst>
                  <a:gd name="T0" fmla="*/ 80 w 81"/>
                  <a:gd name="T1" fmla="*/ 29 h 36"/>
                  <a:gd name="T2" fmla="*/ 43 w 81"/>
                  <a:gd name="T3" fmla="*/ 13 h 36"/>
                  <a:gd name="T4" fmla="*/ 1 w 81"/>
                  <a:gd name="T5" fmla="*/ 0 h 36"/>
                  <a:gd name="T6" fmla="*/ 1 w 81"/>
                  <a:gd name="T7" fmla="*/ 1 h 36"/>
                  <a:gd name="T8" fmla="*/ 24 w 81"/>
                  <a:gd name="T9" fmla="*/ 9 h 36"/>
                  <a:gd name="T10" fmla="*/ 24 w 81"/>
                  <a:gd name="T11" fmla="*/ 10 h 36"/>
                  <a:gd name="T12" fmla="*/ 48 w 81"/>
                  <a:gd name="T13" fmla="*/ 25 h 36"/>
                  <a:gd name="T14" fmla="*/ 69 w 81"/>
                  <a:gd name="T15" fmla="*/ 36 h 36"/>
                  <a:gd name="T16" fmla="*/ 70 w 81"/>
                  <a:gd name="T17" fmla="*/ 34 h 36"/>
                  <a:gd name="T18" fmla="*/ 47 w 81"/>
                  <a:gd name="T19" fmla="*/ 21 h 36"/>
                  <a:gd name="T20" fmla="*/ 36 w 81"/>
                  <a:gd name="T21" fmla="*/ 13 h 36"/>
                  <a:gd name="T22" fmla="*/ 43 w 81"/>
                  <a:gd name="T23" fmla="*/ 16 h 36"/>
                  <a:gd name="T24" fmla="*/ 80 w 81"/>
                  <a:gd name="T25" fmla="*/ 30 h 36"/>
                  <a:gd name="T26" fmla="*/ 80 w 81"/>
                  <a:gd name="T27" fmla="*/ 2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36">
                    <a:moveTo>
                      <a:pt x="80" y="29"/>
                    </a:moveTo>
                    <a:cubicBezTo>
                      <a:pt x="67" y="24"/>
                      <a:pt x="56" y="18"/>
                      <a:pt x="43" y="13"/>
                    </a:cubicBezTo>
                    <a:cubicBezTo>
                      <a:pt x="29" y="9"/>
                      <a:pt x="15" y="4"/>
                      <a:pt x="1" y="0"/>
                    </a:cubicBezTo>
                    <a:cubicBezTo>
                      <a:pt x="0" y="0"/>
                      <a:pt x="0" y="1"/>
                      <a:pt x="1" y="1"/>
                    </a:cubicBezTo>
                    <a:cubicBezTo>
                      <a:pt x="8" y="4"/>
                      <a:pt x="16" y="7"/>
                      <a:pt x="24" y="9"/>
                    </a:cubicBezTo>
                    <a:cubicBezTo>
                      <a:pt x="24" y="9"/>
                      <a:pt x="24" y="9"/>
                      <a:pt x="24" y="10"/>
                    </a:cubicBezTo>
                    <a:cubicBezTo>
                      <a:pt x="32" y="14"/>
                      <a:pt x="40" y="19"/>
                      <a:pt x="48" y="25"/>
                    </a:cubicBezTo>
                    <a:cubicBezTo>
                      <a:pt x="54" y="29"/>
                      <a:pt x="61" y="35"/>
                      <a:pt x="69" y="36"/>
                    </a:cubicBezTo>
                    <a:cubicBezTo>
                      <a:pt x="70" y="36"/>
                      <a:pt x="70" y="35"/>
                      <a:pt x="70" y="34"/>
                    </a:cubicBezTo>
                    <a:cubicBezTo>
                      <a:pt x="62" y="30"/>
                      <a:pt x="54" y="26"/>
                      <a:pt x="47" y="21"/>
                    </a:cubicBezTo>
                    <a:cubicBezTo>
                      <a:pt x="43" y="18"/>
                      <a:pt x="40" y="15"/>
                      <a:pt x="36" y="13"/>
                    </a:cubicBezTo>
                    <a:cubicBezTo>
                      <a:pt x="38" y="14"/>
                      <a:pt x="41" y="15"/>
                      <a:pt x="43" y="16"/>
                    </a:cubicBezTo>
                    <a:cubicBezTo>
                      <a:pt x="55" y="20"/>
                      <a:pt x="67" y="29"/>
                      <a:pt x="80" y="30"/>
                    </a:cubicBezTo>
                    <a:cubicBezTo>
                      <a:pt x="81" y="30"/>
                      <a:pt x="81" y="29"/>
                      <a:pt x="80"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8" name="Freeform 107"/>
              <p:cNvSpPr>
                <a:spLocks/>
              </p:cNvSpPr>
              <p:nvPr/>
            </p:nvSpPr>
            <p:spPr bwMode="auto">
              <a:xfrm>
                <a:off x="9126538" y="4932363"/>
                <a:ext cx="169863" cy="114300"/>
              </a:xfrm>
              <a:custGeom>
                <a:avLst/>
                <a:gdLst>
                  <a:gd name="T0" fmla="*/ 65 w 65"/>
                  <a:gd name="T1" fmla="*/ 41 h 44"/>
                  <a:gd name="T2" fmla="*/ 50 w 65"/>
                  <a:gd name="T3" fmla="*/ 31 h 44"/>
                  <a:gd name="T4" fmla="*/ 34 w 65"/>
                  <a:gd name="T5" fmla="*/ 19 h 44"/>
                  <a:gd name="T6" fmla="*/ 1 w 65"/>
                  <a:gd name="T7" fmla="*/ 0 h 44"/>
                  <a:gd name="T8" fmla="*/ 0 w 65"/>
                  <a:gd name="T9" fmla="*/ 1 h 44"/>
                  <a:gd name="T10" fmla="*/ 19 w 65"/>
                  <a:gd name="T11" fmla="*/ 14 h 44"/>
                  <a:gd name="T12" fmla="*/ 29 w 65"/>
                  <a:gd name="T13" fmla="*/ 27 h 44"/>
                  <a:gd name="T14" fmla="*/ 47 w 65"/>
                  <a:gd name="T15" fmla="*/ 43 h 44"/>
                  <a:gd name="T16" fmla="*/ 48 w 65"/>
                  <a:gd name="T17" fmla="*/ 41 h 44"/>
                  <a:gd name="T18" fmla="*/ 34 w 65"/>
                  <a:gd name="T19" fmla="*/ 27 h 44"/>
                  <a:gd name="T20" fmla="*/ 21 w 65"/>
                  <a:gd name="T21" fmla="*/ 15 h 44"/>
                  <a:gd name="T22" fmla="*/ 32 w 65"/>
                  <a:gd name="T23" fmla="*/ 21 h 44"/>
                  <a:gd name="T24" fmla="*/ 64 w 65"/>
                  <a:gd name="T25" fmla="*/ 42 h 44"/>
                  <a:gd name="T26" fmla="*/ 65 w 65"/>
                  <a:gd name="T2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44">
                    <a:moveTo>
                      <a:pt x="65" y="41"/>
                    </a:moveTo>
                    <a:cubicBezTo>
                      <a:pt x="60" y="37"/>
                      <a:pt x="54" y="34"/>
                      <a:pt x="50" y="31"/>
                    </a:cubicBezTo>
                    <a:cubicBezTo>
                      <a:pt x="44" y="27"/>
                      <a:pt x="39" y="23"/>
                      <a:pt x="34" y="19"/>
                    </a:cubicBezTo>
                    <a:cubicBezTo>
                      <a:pt x="23" y="12"/>
                      <a:pt x="11" y="7"/>
                      <a:pt x="1" y="0"/>
                    </a:cubicBezTo>
                    <a:cubicBezTo>
                      <a:pt x="0" y="0"/>
                      <a:pt x="0" y="0"/>
                      <a:pt x="0" y="1"/>
                    </a:cubicBezTo>
                    <a:cubicBezTo>
                      <a:pt x="6" y="6"/>
                      <a:pt x="12" y="10"/>
                      <a:pt x="19" y="14"/>
                    </a:cubicBezTo>
                    <a:cubicBezTo>
                      <a:pt x="21" y="19"/>
                      <a:pt x="25" y="23"/>
                      <a:pt x="29" y="27"/>
                    </a:cubicBezTo>
                    <a:cubicBezTo>
                      <a:pt x="35" y="32"/>
                      <a:pt x="41" y="38"/>
                      <a:pt x="47" y="43"/>
                    </a:cubicBezTo>
                    <a:cubicBezTo>
                      <a:pt x="48" y="44"/>
                      <a:pt x="49" y="42"/>
                      <a:pt x="48" y="41"/>
                    </a:cubicBezTo>
                    <a:cubicBezTo>
                      <a:pt x="44" y="36"/>
                      <a:pt x="39" y="32"/>
                      <a:pt x="34" y="27"/>
                    </a:cubicBezTo>
                    <a:cubicBezTo>
                      <a:pt x="29" y="24"/>
                      <a:pt x="24" y="20"/>
                      <a:pt x="21" y="15"/>
                    </a:cubicBezTo>
                    <a:cubicBezTo>
                      <a:pt x="25" y="17"/>
                      <a:pt x="29" y="19"/>
                      <a:pt x="32" y="21"/>
                    </a:cubicBezTo>
                    <a:cubicBezTo>
                      <a:pt x="42" y="28"/>
                      <a:pt x="52" y="39"/>
                      <a:pt x="64" y="42"/>
                    </a:cubicBezTo>
                    <a:cubicBezTo>
                      <a:pt x="65" y="42"/>
                      <a:pt x="65" y="41"/>
                      <a:pt x="65" y="4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9" name="Freeform 108"/>
              <p:cNvSpPr>
                <a:spLocks/>
              </p:cNvSpPr>
              <p:nvPr/>
            </p:nvSpPr>
            <p:spPr bwMode="auto">
              <a:xfrm>
                <a:off x="8686800" y="4827588"/>
                <a:ext cx="204788" cy="49213"/>
              </a:xfrm>
              <a:custGeom>
                <a:avLst/>
                <a:gdLst>
                  <a:gd name="T0" fmla="*/ 76 w 78"/>
                  <a:gd name="T1" fmla="*/ 16 h 19"/>
                  <a:gd name="T2" fmla="*/ 0 w 78"/>
                  <a:gd name="T3" fmla="*/ 5 h 19"/>
                  <a:gd name="T4" fmla="*/ 1 w 78"/>
                  <a:gd name="T5" fmla="*/ 6 h 19"/>
                  <a:gd name="T6" fmla="*/ 75 w 78"/>
                  <a:gd name="T7" fmla="*/ 19 h 19"/>
                  <a:gd name="T8" fmla="*/ 76 w 78"/>
                  <a:gd name="T9" fmla="*/ 16 h 19"/>
                </a:gdLst>
                <a:ahLst/>
                <a:cxnLst>
                  <a:cxn ang="0">
                    <a:pos x="T0" y="T1"/>
                  </a:cxn>
                  <a:cxn ang="0">
                    <a:pos x="T2" y="T3"/>
                  </a:cxn>
                  <a:cxn ang="0">
                    <a:pos x="T4" y="T5"/>
                  </a:cxn>
                  <a:cxn ang="0">
                    <a:pos x="T6" y="T7"/>
                  </a:cxn>
                  <a:cxn ang="0">
                    <a:pos x="T8" y="T9"/>
                  </a:cxn>
                </a:cxnLst>
                <a:rect l="0" t="0" r="r" b="b"/>
                <a:pathLst>
                  <a:path w="78" h="19">
                    <a:moveTo>
                      <a:pt x="76" y="16"/>
                    </a:moveTo>
                    <a:cubicBezTo>
                      <a:pt x="52" y="8"/>
                      <a:pt x="26" y="0"/>
                      <a:pt x="0" y="5"/>
                    </a:cubicBezTo>
                    <a:cubicBezTo>
                      <a:pt x="0" y="5"/>
                      <a:pt x="0" y="6"/>
                      <a:pt x="1" y="6"/>
                    </a:cubicBezTo>
                    <a:cubicBezTo>
                      <a:pt x="27" y="4"/>
                      <a:pt x="50" y="12"/>
                      <a:pt x="75" y="19"/>
                    </a:cubicBezTo>
                    <a:cubicBezTo>
                      <a:pt x="77" y="19"/>
                      <a:pt x="78" y="17"/>
                      <a:pt x="76" y="16"/>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0" name="Freeform 109"/>
              <p:cNvSpPr>
                <a:spLocks/>
              </p:cNvSpPr>
              <p:nvPr/>
            </p:nvSpPr>
            <p:spPr bwMode="auto">
              <a:xfrm>
                <a:off x="8701088" y="4787901"/>
                <a:ext cx="212725" cy="80963"/>
              </a:xfrm>
              <a:custGeom>
                <a:avLst/>
                <a:gdLst>
                  <a:gd name="T0" fmla="*/ 80 w 82"/>
                  <a:gd name="T1" fmla="*/ 28 h 31"/>
                  <a:gd name="T2" fmla="*/ 1 w 82"/>
                  <a:gd name="T3" fmla="*/ 5 h 31"/>
                  <a:gd name="T4" fmla="*/ 1 w 82"/>
                  <a:gd name="T5" fmla="*/ 6 h 31"/>
                  <a:gd name="T6" fmla="*/ 80 w 82"/>
                  <a:gd name="T7" fmla="*/ 30 h 31"/>
                  <a:gd name="T8" fmla="*/ 80 w 82"/>
                  <a:gd name="T9" fmla="*/ 30 h 31"/>
                  <a:gd name="T10" fmla="*/ 80 w 82"/>
                  <a:gd name="T11" fmla="*/ 28 h 31"/>
                </a:gdLst>
                <a:ahLst/>
                <a:cxnLst>
                  <a:cxn ang="0">
                    <a:pos x="T0" y="T1"/>
                  </a:cxn>
                  <a:cxn ang="0">
                    <a:pos x="T2" y="T3"/>
                  </a:cxn>
                  <a:cxn ang="0">
                    <a:pos x="T4" y="T5"/>
                  </a:cxn>
                  <a:cxn ang="0">
                    <a:pos x="T6" y="T7"/>
                  </a:cxn>
                  <a:cxn ang="0">
                    <a:pos x="T8" y="T9"/>
                  </a:cxn>
                  <a:cxn ang="0">
                    <a:pos x="T10" y="T11"/>
                  </a:cxn>
                </a:cxnLst>
                <a:rect l="0" t="0" r="r" b="b"/>
                <a:pathLst>
                  <a:path w="82" h="31">
                    <a:moveTo>
                      <a:pt x="80" y="28"/>
                    </a:moveTo>
                    <a:cubicBezTo>
                      <a:pt x="54" y="21"/>
                      <a:pt x="29" y="0"/>
                      <a:pt x="1" y="5"/>
                    </a:cubicBezTo>
                    <a:cubicBezTo>
                      <a:pt x="0" y="5"/>
                      <a:pt x="0" y="6"/>
                      <a:pt x="1" y="6"/>
                    </a:cubicBezTo>
                    <a:cubicBezTo>
                      <a:pt x="31" y="2"/>
                      <a:pt x="52" y="26"/>
                      <a:pt x="80" y="30"/>
                    </a:cubicBezTo>
                    <a:cubicBezTo>
                      <a:pt x="80" y="30"/>
                      <a:pt x="80" y="30"/>
                      <a:pt x="80" y="30"/>
                    </a:cubicBezTo>
                    <a:cubicBezTo>
                      <a:pt x="81" y="31"/>
                      <a:pt x="82" y="28"/>
                      <a:pt x="80"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1" name="Freeform 110"/>
              <p:cNvSpPr>
                <a:spLocks/>
              </p:cNvSpPr>
              <p:nvPr/>
            </p:nvSpPr>
            <p:spPr bwMode="auto">
              <a:xfrm>
                <a:off x="8786813" y="4787901"/>
                <a:ext cx="73025" cy="36513"/>
              </a:xfrm>
              <a:custGeom>
                <a:avLst/>
                <a:gdLst>
                  <a:gd name="T0" fmla="*/ 26 w 28"/>
                  <a:gd name="T1" fmla="*/ 11 h 14"/>
                  <a:gd name="T2" fmla="*/ 2 w 28"/>
                  <a:gd name="T3" fmla="*/ 0 h 14"/>
                  <a:gd name="T4" fmla="*/ 1 w 28"/>
                  <a:gd name="T5" fmla="*/ 1 h 14"/>
                  <a:gd name="T6" fmla="*/ 25 w 28"/>
                  <a:gd name="T7" fmla="*/ 13 h 14"/>
                  <a:gd name="T8" fmla="*/ 26 w 28"/>
                  <a:gd name="T9" fmla="*/ 11 h 14"/>
                </a:gdLst>
                <a:ahLst/>
                <a:cxnLst>
                  <a:cxn ang="0">
                    <a:pos x="T0" y="T1"/>
                  </a:cxn>
                  <a:cxn ang="0">
                    <a:pos x="T2" y="T3"/>
                  </a:cxn>
                  <a:cxn ang="0">
                    <a:pos x="T4" y="T5"/>
                  </a:cxn>
                  <a:cxn ang="0">
                    <a:pos x="T6" y="T7"/>
                  </a:cxn>
                  <a:cxn ang="0">
                    <a:pos x="T8" y="T9"/>
                  </a:cxn>
                </a:cxnLst>
                <a:rect l="0" t="0" r="r" b="b"/>
                <a:pathLst>
                  <a:path w="28" h="14">
                    <a:moveTo>
                      <a:pt x="26" y="11"/>
                    </a:moveTo>
                    <a:cubicBezTo>
                      <a:pt x="18" y="7"/>
                      <a:pt x="10" y="3"/>
                      <a:pt x="2" y="0"/>
                    </a:cubicBezTo>
                    <a:cubicBezTo>
                      <a:pt x="1" y="0"/>
                      <a:pt x="0" y="1"/>
                      <a:pt x="1" y="1"/>
                    </a:cubicBezTo>
                    <a:cubicBezTo>
                      <a:pt x="9" y="6"/>
                      <a:pt x="17" y="9"/>
                      <a:pt x="25" y="13"/>
                    </a:cubicBezTo>
                    <a:cubicBezTo>
                      <a:pt x="27" y="14"/>
                      <a:pt x="28" y="12"/>
                      <a:pt x="26" y="1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2" name="Freeform 111"/>
              <p:cNvSpPr>
                <a:spLocks/>
              </p:cNvSpPr>
              <p:nvPr/>
            </p:nvSpPr>
            <p:spPr bwMode="auto">
              <a:xfrm>
                <a:off x="8742363" y="4735513"/>
                <a:ext cx="158750" cy="80963"/>
              </a:xfrm>
              <a:custGeom>
                <a:avLst/>
                <a:gdLst>
                  <a:gd name="T0" fmla="*/ 59 w 61"/>
                  <a:gd name="T1" fmla="*/ 27 h 31"/>
                  <a:gd name="T2" fmla="*/ 1 w 61"/>
                  <a:gd name="T3" fmla="*/ 0 h 31"/>
                  <a:gd name="T4" fmla="*/ 0 w 61"/>
                  <a:gd name="T5" fmla="*/ 1 h 31"/>
                  <a:gd name="T6" fmla="*/ 58 w 61"/>
                  <a:gd name="T7" fmla="*/ 30 h 31"/>
                  <a:gd name="T8" fmla="*/ 58 w 61"/>
                  <a:gd name="T9" fmla="*/ 30 h 31"/>
                  <a:gd name="T10" fmla="*/ 59 w 61"/>
                  <a:gd name="T11" fmla="*/ 27 h 31"/>
                </a:gdLst>
                <a:ahLst/>
                <a:cxnLst>
                  <a:cxn ang="0">
                    <a:pos x="T0" y="T1"/>
                  </a:cxn>
                  <a:cxn ang="0">
                    <a:pos x="T2" y="T3"/>
                  </a:cxn>
                  <a:cxn ang="0">
                    <a:pos x="T4" y="T5"/>
                  </a:cxn>
                  <a:cxn ang="0">
                    <a:pos x="T6" y="T7"/>
                  </a:cxn>
                  <a:cxn ang="0">
                    <a:pos x="T8" y="T9"/>
                  </a:cxn>
                  <a:cxn ang="0">
                    <a:pos x="T10" y="T11"/>
                  </a:cxn>
                </a:cxnLst>
                <a:rect l="0" t="0" r="r" b="b"/>
                <a:pathLst>
                  <a:path w="61" h="31">
                    <a:moveTo>
                      <a:pt x="59" y="27"/>
                    </a:moveTo>
                    <a:cubicBezTo>
                      <a:pt x="39" y="20"/>
                      <a:pt x="23" y="4"/>
                      <a:pt x="1" y="0"/>
                    </a:cubicBezTo>
                    <a:cubicBezTo>
                      <a:pt x="0" y="0"/>
                      <a:pt x="0" y="1"/>
                      <a:pt x="0" y="1"/>
                    </a:cubicBezTo>
                    <a:cubicBezTo>
                      <a:pt x="22" y="6"/>
                      <a:pt x="37" y="24"/>
                      <a:pt x="58" y="30"/>
                    </a:cubicBezTo>
                    <a:cubicBezTo>
                      <a:pt x="58" y="30"/>
                      <a:pt x="58" y="30"/>
                      <a:pt x="58" y="30"/>
                    </a:cubicBezTo>
                    <a:cubicBezTo>
                      <a:pt x="60" y="31"/>
                      <a:pt x="61" y="28"/>
                      <a:pt x="59" y="27"/>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3" name="Freeform 112"/>
              <p:cNvSpPr>
                <a:spLocks/>
              </p:cNvSpPr>
              <p:nvPr/>
            </p:nvSpPr>
            <p:spPr bwMode="auto">
              <a:xfrm>
                <a:off x="8778875" y="4718051"/>
                <a:ext cx="142875" cy="80963"/>
              </a:xfrm>
              <a:custGeom>
                <a:avLst/>
                <a:gdLst>
                  <a:gd name="T0" fmla="*/ 54 w 55"/>
                  <a:gd name="T1" fmla="*/ 28 h 31"/>
                  <a:gd name="T2" fmla="*/ 41 w 55"/>
                  <a:gd name="T3" fmla="*/ 21 h 31"/>
                  <a:gd name="T4" fmla="*/ 27 w 55"/>
                  <a:gd name="T5" fmla="*/ 11 h 31"/>
                  <a:gd name="T6" fmla="*/ 1 w 55"/>
                  <a:gd name="T7" fmla="*/ 0 h 31"/>
                  <a:gd name="T8" fmla="*/ 1 w 55"/>
                  <a:gd name="T9" fmla="*/ 1 h 31"/>
                  <a:gd name="T10" fmla="*/ 29 w 55"/>
                  <a:gd name="T11" fmla="*/ 16 h 31"/>
                  <a:gd name="T12" fmla="*/ 51 w 55"/>
                  <a:gd name="T13" fmla="*/ 30 h 31"/>
                  <a:gd name="T14" fmla="*/ 52 w 55"/>
                  <a:gd name="T15" fmla="*/ 31 h 31"/>
                  <a:gd name="T16" fmla="*/ 53 w 55"/>
                  <a:gd name="T17" fmla="*/ 31 h 31"/>
                  <a:gd name="T18" fmla="*/ 54 w 55"/>
                  <a:gd name="T19" fmla="*/ 31 h 31"/>
                  <a:gd name="T20" fmla="*/ 54 w 55"/>
                  <a:gd name="T21" fmla="*/ 30 h 31"/>
                  <a:gd name="T22" fmla="*/ 54 w 55"/>
                  <a:gd name="T23"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31">
                    <a:moveTo>
                      <a:pt x="54" y="28"/>
                    </a:moveTo>
                    <a:cubicBezTo>
                      <a:pt x="50" y="25"/>
                      <a:pt x="45" y="23"/>
                      <a:pt x="41" y="21"/>
                    </a:cubicBezTo>
                    <a:cubicBezTo>
                      <a:pt x="36" y="18"/>
                      <a:pt x="32" y="14"/>
                      <a:pt x="27" y="11"/>
                    </a:cubicBezTo>
                    <a:cubicBezTo>
                      <a:pt x="19" y="6"/>
                      <a:pt x="11" y="1"/>
                      <a:pt x="1" y="0"/>
                    </a:cubicBezTo>
                    <a:cubicBezTo>
                      <a:pt x="0" y="0"/>
                      <a:pt x="0" y="1"/>
                      <a:pt x="1" y="1"/>
                    </a:cubicBezTo>
                    <a:cubicBezTo>
                      <a:pt x="12" y="4"/>
                      <a:pt x="20" y="10"/>
                      <a:pt x="29" y="16"/>
                    </a:cubicBezTo>
                    <a:cubicBezTo>
                      <a:pt x="30" y="17"/>
                      <a:pt x="46" y="28"/>
                      <a:pt x="51" y="30"/>
                    </a:cubicBezTo>
                    <a:cubicBezTo>
                      <a:pt x="51" y="30"/>
                      <a:pt x="51" y="31"/>
                      <a:pt x="52" y="31"/>
                    </a:cubicBezTo>
                    <a:cubicBezTo>
                      <a:pt x="52" y="31"/>
                      <a:pt x="52" y="31"/>
                      <a:pt x="53" y="31"/>
                    </a:cubicBezTo>
                    <a:cubicBezTo>
                      <a:pt x="54" y="31"/>
                      <a:pt x="54" y="31"/>
                      <a:pt x="54" y="31"/>
                    </a:cubicBezTo>
                    <a:cubicBezTo>
                      <a:pt x="54" y="30"/>
                      <a:pt x="54" y="30"/>
                      <a:pt x="54" y="30"/>
                    </a:cubicBezTo>
                    <a:cubicBezTo>
                      <a:pt x="55" y="29"/>
                      <a:pt x="54" y="29"/>
                      <a:pt x="54"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grpSp>
        <p:nvGrpSpPr>
          <p:cNvPr id="6" name="Group 5"/>
          <p:cNvGrpSpPr/>
          <p:nvPr/>
        </p:nvGrpSpPr>
        <p:grpSpPr>
          <a:xfrm>
            <a:off x="11522880" y="5809646"/>
            <a:ext cx="588963" cy="814388"/>
            <a:chOff x="5597525" y="5522913"/>
            <a:chExt cx="588963" cy="814388"/>
          </a:xfrm>
        </p:grpSpPr>
        <p:sp>
          <p:nvSpPr>
            <p:cNvPr id="7" name="Freeform 188"/>
            <p:cNvSpPr>
              <a:spLocks noEditPoints="1"/>
            </p:cNvSpPr>
            <p:nvPr/>
          </p:nvSpPr>
          <p:spPr bwMode="auto">
            <a:xfrm>
              <a:off x="5865813" y="5711826"/>
              <a:ext cx="320675" cy="280988"/>
            </a:xfrm>
            <a:custGeom>
              <a:avLst/>
              <a:gdLst>
                <a:gd name="T0" fmla="*/ 94 w 122"/>
                <a:gd name="T1" fmla="*/ 90 h 107"/>
                <a:gd name="T2" fmla="*/ 102 w 122"/>
                <a:gd name="T3" fmla="*/ 23 h 107"/>
                <a:gd name="T4" fmla="*/ 101 w 122"/>
                <a:gd name="T5" fmla="*/ 21 h 107"/>
                <a:gd name="T6" fmla="*/ 69 w 122"/>
                <a:gd name="T7" fmla="*/ 2 h 107"/>
                <a:gd name="T8" fmla="*/ 31 w 122"/>
                <a:gd name="T9" fmla="*/ 14 h 107"/>
                <a:gd name="T10" fmla="*/ 19 w 122"/>
                <a:gd name="T11" fmla="*/ 84 h 107"/>
                <a:gd name="T12" fmla="*/ 55 w 122"/>
                <a:gd name="T13" fmla="*/ 105 h 107"/>
                <a:gd name="T14" fmla="*/ 94 w 122"/>
                <a:gd name="T15" fmla="*/ 90 h 107"/>
                <a:gd name="T16" fmla="*/ 66 w 122"/>
                <a:gd name="T17" fmla="*/ 16 h 107"/>
                <a:gd name="T18" fmla="*/ 72 w 122"/>
                <a:gd name="T19" fmla="*/ 16 h 107"/>
                <a:gd name="T20" fmla="*/ 52 w 122"/>
                <a:gd name="T21" fmla="*/ 26 h 107"/>
                <a:gd name="T22" fmla="*/ 30 w 122"/>
                <a:gd name="T23" fmla="*/ 46 h 107"/>
                <a:gd name="T24" fmla="*/ 36 w 122"/>
                <a:gd name="T25" fmla="*/ 34 h 107"/>
                <a:gd name="T26" fmla="*/ 66 w 122"/>
                <a:gd name="T27" fmla="*/ 1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2" h="107">
                  <a:moveTo>
                    <a:pt x="94" y="90"/>
                  </a:moveTo>
                  <a:cubicBezTo>
                    <a:pt x="112" y="75"/>
                    <a:pt x="122" y="40"/>
                    <a:pt x="102" y="23"/>
                  </a:cubicBezTo>
                  <a:cubicBezTo>
                    <a:pt x="102" y="22"/>
                    <a:pt x="101" y="21"/>
                    <a:pt x="101" y="21"/>
                  </a:cubicBezTo>
                  <a:cubicBezTo>
                    <a:pt x="92" y="13"/>
                    <a:pt x="82" y="4"/>
                    <a:pt x="69" y="2"/>
                  </a:cubicBezTo>
                  <a:cubicBezTo>
                    <a:pt x="56" y="0"/>
                    <a:pt x="42" y="6"/>
                    <a:pt x="31" y="14"/>
                  </a:cubicBezTo>
                  <a:cubicBezTo>
                    <a:pt x="9" y="31"/>
                    <a:pt x="0" y="61"/>
                    <a:pt x="19" y="84"/>
                  </a:cubicBezTo>
                  <a:cubicBezTo>
                    <a:pt x="28" y="94"/>
                    <a:pt x="41" y="103"/>
                    <a:pt x="55" y="105"/>
                  </a:cubicBezTo>
                  <a:cubicBezTo>
                    <a:pt x="69" y="107"/>
                    <a:pt x="84" y="100"/>
                    <a:pt x="94" y="90"/>
                  </a:cubicBezTo>
                  <a:close/>
                  <a:moveTo>
                    <a:pt x="66" y="16"/>
                  </a:moveTo>
                  <a:cubicBezTo>
                    <a:pt x="68" y="16"/>
                    <a:pt x="70" y="16"/>
                    <a:pt x="72" y="16"/>
                  </a:cubicBezTo>
                  <a:cubicBezTo>
                    <a:pt x="65" y="18"/>
                    <a:pt x="58" y="22"/>
                    <a:pt x="52" y="26"/>
                  </a:cubicBezTo>
                  <a:cubicBezTo>
                    <a:pt x="43" y="31"/>
                    <a:pt x="36" y="38"/>
                    <a:pt x="30" y="46"/>
                  </a:cubicBezTo>
                  <a:cubicBezTo>
                    <a:pt x="31" y="42"/>
                    <a:pt x="33" y="38"/>
                    <a:pt x="36" y="34"/>
                  </a:cubicBezTo>
                  <a:cubicBezTo>
                    <a:pt x="43" y="26"/>
                    <a:pt x="55" y="16"/>
                    <a:pt x="66" y="16"/>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190"/>
            <p:cNvSpPr>
              <a:spLocks noEditPoints="1"/>
            </p:cNvSpPr>
            <p:nvPr/>
          </p:nvSpPr>
          <p:spPr bwMode="auto">
            <a:xfrm>
              <a:off x="5597525" y="5522913"/>
              <a:ext cx="257175" cy="285750"/>
            </a:xfrm>
            <a:custGeom>
              <a:avLst/>
              <a:gdLst>
                <a:gd name="T0" fmla="*/ 96 w 98"/>
                <a:gd name="T1" fmla="*/ 64 h 109"/>
                <a:gd name="T2" fmla="*/ 90 w 98"/>
                <a:gd name="T3" fmla="*/ 31 h 109"/>
                <a:gd name="T4" fmla="*/ 26 w 98"/>
                <a:gd name="T5" fmla="*/ 10 h 109"/>
                <a:gd name="T6" fmla="*/ 0 w 98"/>
                <a:gd name="T7" fmla="*/ 49 h 109"/>
                <a:gd name="T8" fmla="*/ 21 w 98"/>
                <a:gd name="T9" fmla="*/ 92 h 109"/>
                <a:gd name="T10" fmla="*/ 64 w 98"/>
                <a:gd name="T11" fmla="*/ 101 h 109"/>
                <a:gd name="T12" fmla="*/ 96 w 98"/>
                <a:gd name="T13" fmla="*/ 64 h 109"/>
                <a:gd name="T14" fmla="*/ 29 w 98"/>
                <a:gd name="T15" fmla="*/ 31 h 109"/>
                <a:gd name="T16" fmla="*/ 57 w 98"/>
                <a:gd name="T17" fmla="*/ 24 h 109"/>
                <a:gd name="T18" fmla="*/ 35 w 98"/>
                <a:gd name="T19" fmla="*/ 39 h 109"/>
                <a:gd name="T20" fmla="*/ 24 w 98"/>
                <a:gd name="T21" fmla="*/ 58 h 109"/>
                <a:gd name="T22" fmla="*/ 29 w 98"/>
                <a:gd name="T23" fmla="*/ 3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8" h="109">
                  <a:moveTo>
                    <a:pt x="96" y="64"/>
                  </a:moveTo>
                  <a:cubicBezTo>
                    <a:pt x="98" y="53"/>
                    <a:pt x="97" y="40"/>
                    <a:pt x="90" y="31"/>
                  </a:cubicBezTo>
                  <a:cubicBezTo>
                    <a:pt x="81" y="9"/>
                    <a:pt x="48" y="0"/>
                    <a:pt x="26" y="10"/>
                  </a:cubicBezTo>
                  <a:cubicBezTo>
                    <a:pt x="11" y="17"/>
                    <a:pt x="0" y="32"/>
                    <a:pt x="0" y="49"/>
                  </a:cubicBezTo>
                  <a:cubicBezTo>
                    <a:pt x="0" y="66"/>
                    <a:pt x="10" y="81"/>
                    <a:pt x="21" y="92"/>
                  </a:cubicBezTo>
                  <a:cubicBezTo>
                    <a:pt x="33" y="104"/>
                    <a:pt x="49" y="109"/>
                    <a:pt x="64" y="101"/>
                  </a:cubicBezTo>
                  <a:cubicBezTo>
                    <a:pt x="79" y="93"/>
                    <a:pt x="92" y="80"/>
                    <a:pt x="96" y="64"/>
                  </a:cubicBezTo>
                  <a:close/>
                  <a:moveTo>
                    <a:pt x="29" y="31"/>
                  </a:moveTo>
                  <a:cubicBezTo>
                    <a:pt x="37" y="23"/>
                    <a:pt x="47" y="21"/>
                    <a:pt x="57" y="24"/>
                  </a:cubicBezTo>
                  <a:cubicBezTo>
                    <a:pt x="48" y="27"/>
                    <a:pt x="41" y="33"/>
                    <a:pt x="35" y="39"/>
                  </a:cubicBezTo>
                  <a:cubicBezTo>
                    <a:pt x="30" y="44"/>
                    <a:pt x="25" y="51"/>
                    <a:pt x="24" y="58"/>
                  </a:cubicBezTo>
                  <a:cubicBezTo>
                    <a:pt x="20" y="49"/>
                    <a:pt x="21" y="39"/>
                    <a:pt x="29" y="31"/>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191"/>
            <p:cNvSpPr>
              <a:spLocks/>
            </p:cNvSpPr>
            <p:nvPr/>
          </p:nvSpPr>
          <p:spPr bwMode="auto">
            <a:xfrm>
              <a:off x="5605463" y="5759451"/>
              <a:ext cx="436563" cy="577850"/>
            </a:xfrm>
            <a:custGeom>
              <a:avLst/>
              <a:gdLst>
                <a:gd name="T0" fmla="*/ 162 w 166"/>
                <a:gd name="T1" fmla="*/ 96 h 221"/>
                <a:gd name="T2" fmla="*/ 78 w 166"/>
                <a:gd name="T3" fmla="*/ 178 h 221"/>
                <a:gd name="T4" fmla="*/ 79 w 166"/>
                <a:gd name="T5" fmla="*/ 171 h 221"/>
                <a:gd name="T6" fmla="*/ 82 w 166"/>
                <a:gd name="T7" fmla="*/ 138 h 221"/>
                <a:gd name="T8" fmla="*/ 84 w 166"/>
                <a:gd name="T9" fmla="*/ 136 h 221"/>
                <a:gd name="T10" fmla="*/ 115 w 166"/>
                <a:gd name="T11" fmla="*/ 85 h 221"/>
                <a:gd name="T12" fmla="*/ 118 w 166"/>
                <a:gd name="T13" fmla="*/ 85 h 221"/>
                <a:gd name="T14" fmla="*/ 131 w 166"/>
                <a:gd name="T15" fmla="*/ 75 h 221"/>
                <a:gd name="T16" fmla="*/ 124 w 166"/>
                <a:gd name="T17" fmla="*/ 57 h 221"/>
                <a:gd name="T18" fmla="*/ 118 w 166"/>
                <a:gd name="T19" fmla="*/ 58 h 221"/>
                <a:gd name="T20" fmla="*/ 117 w 166"/>
                <a:gd name="T21" fmla="*/ 60 h 221"/>
                <a:gd name="T22" fmla="*/ 116 w 166"/>
                <a:gd name="T23" fmla="*/ 61 h 221"/>
                <a:gd name="T24" fmla="*/ 108 w 166"/>
                <a:gd name="T25" fmla="*/ 79 h 221"/>
                <a:gd name="T26" fmla="*/ 108 w 166"/>
                <a:gd name="T27" fmla="*/ 81 h 221"/>
                <a:gd name="T28" fmla="*/ 95 w 166"/>
                <a:gd name="T29" fmla="*/ 99 h 221"/>
                <a:gd name="T30" fmla="*/ 82 w 166"/>
                <a:gd name="T31" fmla="*/ 123 h 221"/>
                <a:gd name="T32" fmla="*/ 82 w 166"/>
                <a:gd name="T33" fmla="*/ 120 h 221"/>
                <a:gd name="T34" fmla="*/ 76 w 166"/>
                <a:gd name="T35" fmla="*/ 69 h 221"/>
                <a:gd name="T36" fmla="*/ 66 w 166"/>
                <a:gd name="T37" fmla="*/ 29 h 221"/>
                <a:gd name="T38" fmla="*/ 67 w 166"/>
                <a:gd name="T39" fmla="*/ 28 h 221"/>
                <a:gd name="T40" fmla="*/ 71 w 166"/>
                <a:gd name="T41" fmla="*/ 3 h 221"/>
                <a:gd name="T42" fmla="*/ 66 w 166"/>
                <a:gd name="T43" fmla="*/ 1 h 221"/>
                <a:gd name="T44" fmla="*/ 54 w 166"/>
                <a:gd name="T45" fmla="*/ 6 h 221"/>
                <a:gd name="T46" fmla="*/ 52 w 166"/>
                <a:gd name="T47" fmla="*/ 9 h 221"/>
                <a:gd name="T48" fmla="*/ 51 w 166"/>
                <a:gd name="T49" fmla="*/ 12 h 221"/>
                <a:gd name="T50" fmla="*/ 54 w 166"/>
                <a:gd name="T51" fmla="*/ 21 h 221"/>
                <a:gd name="T52" fmla="*/ 57 w 166"/>
                <a:gd name="T53" fmla="*/ 28 h 221"/>
                <a:gd name="T54" fmla="*/ 60 w 166"/>
                <a:gd name="T55" fmla="*/ 30 h 221"/>
                <a:gd name="T56" fmla="*/ 70 w 166"/>
                <a:gd name="T57" fmla="*/ 73 h 221"/>
                <a:gd name="T58" fmla="*/ 75 w 166"/>
                <a:gd name="T59" fmla="*/ 120 h 221"/>
                <a:gd name="T60" fmla="*/ 73 w 166"/>
                <a:gd name="T61" fmla="*/ 169 h 221"/>
                <a:gd name="T62" fmla="*/ 70 w 166"/>
                <a:gd name="T63" fmla="*/ 187 h 221"/>
                <a:gd name="T64" fmla="*/ 11 w 166"/>
                <a:gd name="T65" fmla="*/ 51 h 221"/>
                <a:gd name="T66" fmla="*/ 2 w 166"/>
                <a:gd name="T67" fmla="*/ 40 h 221"/>
                <a:gd name="T68" fmla="*/ 12 w 166"/>
                <a:gd name="T69" fmla="*/ 126 h 221"/>
                <a:gd name="T70" fmla="*/ 63 w 166"/>
                <a:gd name="T71" fmla="*/ 205 h 221"/>
                <a:gd name="T72" fmla="*/ 65 w 166"/>
                <a:gd name="T73" fmla="*/ 206 h 221"/>
                <a:gd name="T74" fmla="*/ 65 w 166"/>
                <a:gd name="T75" fmla="*/ 206 h 221"/>
                <a:gd name="T76" fmla="*/ 66 w 166"/>
                <a:gd name="T77" fmla="*/ 209 h 221"/>
                <a:gd name="T78" fmla="*/ 64 w 166"/>
                <a:gd name="T79" fmla="*/ 218 h 221"/>
                <a:gd name="T80" fmla="*/ 68 w 166"/>
                <a:gd name="T81" fmla="*/ 219 h 221"/>
                <a:gd name="T82" fmla="*/ 72 w 166"/>
                <a:gd name="T83" fmla="*/ 208 h 221"/>
                <a:gd name="T84" fmla="*/ 135 w 166"/>
                <a:gd name="T85" fmla="*/ 164 h 221"/>
                <a:gd name="T86" fmla="*/ 162 w 166"/>
                <a:gd name="T87" fmla="*/ 96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6" h="221">
                  <a:moveTo>
                    <a:pt x="162" y="96"/>
                  </a:moveTo>
                  <a:cubicBezTo>
                    <a:pt x="161" y="94"/>
                    <a:pt x="97" y="144"/>
                    <a:pt x="78" y="178"/>
                  </a:cubicBezTo>
                  <a:cubicBezTo>
                    <a:pt x="79" y="176"/>
                    <a:pt x="79" y="173"/>
                    <a:pt x="79" y="171"/>
                  </a:cubicBezTo>
                  <a:cubicBezTo>
                    <a:pt x="81" y="160"/>
                    <a:pt x="81" y="149"/>
                    <a:pt x="82" y="138"/>
                  </a:cubicBezTo>
                  <a:cubicBezTo>
                    <a:pt x="83" y="138"/>
                    <a:pt x="83" y="137"/>
                    <a:pt x="84" y="136"/>
                  </a:cubicBezTo>
                  <a:cubicBezTo>
                    <a:pt x="92" y="119"/>
                    <a:pt x="102" y="100"/>
                    <a:pt x="115" y="85"/>
                  </a:cubicBezTo>
                  <a:cubicBezTo>
                    <a:pt x="116" y="85"/>
                    <a:pt x="117" y="85"/>
                    <a:pt x="118" y="85"/>
                  </a:cubicBezTo>
                  <a:cubicBezTo>
                    <a:pt x="123" y="85"/>
                    <a:pt x="129" y="79"/>
                    <a:pt x="131" y="75"/>
                  </a:cubicBezTo>
                  <a:cubicBezTo>
                    <a:pt x="133" y="69"/>
                    <a:pt x="127" y="62"/>
                    <a:pt x="124" y="57"/>
                  </a:cubicBezTo>
                  <a:cubicBezTo>
                    <a:pt x="122" y="55"/>
                    <a:pt x="119" y="56"/>
                    <a:pt x="118" y="58"/>
                  </a:cubicBezTo>
                  <a:cubicBezTo>
                    <a:pt x="118" y="59"/>
                    <a:pt x="117" y="60"/>
                    <a:pt x="117" y="60"/>
                  </a:cubicBezTo>
                  <a:cubicBezTo>
                    <a:pt x="117" y="60"/>
                    <a:pt x="116" y="61"/>
                    <a:pt x="116" y="61"/>
                  </a:cubicBezTo>
                  <a:cubicBezTo>
                    <a:pt x="112" y="65"/>
                    <a:pt x="106" y="72"/>
                    <a:pt x="108" y="79"/>
                  </a:cubicBezTo>
                  <a:cubicBezTo>
                    <a:pt x="108" y="80"/>
                    <a:pt x="108" y="80"/>
                    <a:pt x="108" y="81"/>
                  </a:cubicBezTo>
                  <a:cubicBezTo>
                    <a:pt x="104" y="87"/>
                    <a:pt x="99" y="93"/>
                    <a:pt x="95" y="99"/>
                  </a:cubicBezTo>
                  <a:cubicBezTo>
                    <a:pt x="91" y="106"/>
                    <a:pt x="86" y="114"/>
                    <a:pt x="82" y="123"/>
                  </a:cubicBezTo>
                  <a:cubicBezTo>
                    <a:pt x="82" y="122"/>
                    <a:pt x="82" y="121"/>
                    <a:pt x="82" y="120"/>
                  </a:cubicBezTo>
                  <a:cubicBezTo>
                    <a:pt x="81" y="103"/>
                    <a:pt x="80" y="86"/>
                    <a:pt x="76" y="69"/>
                  </a:cubicBezTo>
                  <a:cubicBezTo>
                    <a:pt x="74" y="56"/>
                    <a:pt x="71" y="42"/>
                    <a:pt x="66" y="29"/>
                  </a:cubicBezTo>
                  <a:cubicBezTo>
                    <a:pt x="66" y="29"/>
                    <a:pt x="67" y="29"/>
                    <a:pt x="67" y="28"/>
                  </a:cubicBezTo>
                  <a:cubicBezTo>
                    <a:pt x="73" y="22"/>
                    <a:pt x="73" y="10"/>
                    <a:pt x="71" y="3"/>
                  </a:cubicBezTo>
                  <a:cubicBezTo>
                    <a:pt x="71" y="1"/>
                    <a:pt x="68" y="0"/>
                    <a:pt x="66" y="1"/>
                  </a:cubicBezTo>
                  <a:cubicBezTo>
                    <a:pt x="62" y="2"/>
                    <a:pt x="58" y="4"/>
                    <a:pt x="54" y="6"/>
                  </a:cubicBezTo>
                  <a:cubicBezTo>
                    <a:pt x="53" y="6"/>
                    <a:pt x="52" y="7"/>
                    <a:pt x="52" y="9"/>
                  </a:cubicBezTo>
                  <a:cubicBezTo>
                    <a:pt x="51" y="9"/>
                    <a:pt x="50" y="11"/>
                    <a:pt x="51" y="12"/>
                  </a:cubicBezTo>
                  <a:cubicBezTo>
                    <a:pt x="52" y="15"/>
                    <a:pt x="53" y="18"/>
                    <a:pt x="54" y="21"/>
                  </a:cubicBezTo>
                  <a:cubicBezTo>
                    <a:pt x="55" y="23"/>
                    <a:pt x="56" y="26"/>
                    <a:pt x="57" y="28"/>
                  </a:cubicBezTo>
                  <a:cubicBezTo>
                    <a:pt x="58" y="29"/>
                    <a:pt x="59" y="30"/>
                    <a:pt x="60" y="30"/>
                  </a:cubicBezTo>
                  <a:cubicBezTo>
                    <a:pt x="63" y="44"/>
                    <a:pt x="68" y="58"/>
                    <a:pt x="70" y="73"/>
                  </a:cubicBezTo>
                  <a:cubicBezTo>
                    <a:pt x="73" y="88"/>
                    <a:pt x="75" y="104"/>
                    <a:pt x="75" y="120"/>
                  </a:cubicBezTo>
                  <a:cubicBezTo>
                    <a:pt x="76" y="136"/>
                    <a:pt x="75" y="152"/>
                    <a:pt x="73" y="169"/>
                  </a:cubicBezTo>
                  <a:cubicBezTo>
                    <a:pt x="72" y="175"/>
                    <a:pt x="71" y="181"/>
                    <a:pt x="70" y="187"/>
                  </a:cubicBezTo>
                  <a:cubicBezTo>
                    <a:pt x="62" y="138"/>
                    <a:pt x="42" y="90"/>
                    <a:pt x="11" y="51"/>
                  </a:cubicBezTo>
                  <a:cubicBezTo>
                    <a:pt x="11" y="51"/>
                    <a:pt x="4" y="43"/>
                    <a:pt x="2" y="40"/>
                  </a:cubicBezTo>
                  <a:cubicBezTo>
                    <a:pt x="0" y="37"/>
                    <a:pt x="4" y="103"/>
                    <a:pt x="12" y="126"/>
                  </a:cubicBezTo>
                  <a:cubicBezTo>
                    <a:pt x="23" y="154"/>
                    <a:pt x="40" y="185"/>
                    <a:pt x="63" y="205"/>
                  </a:cubicBezTo>
                  <a:cubicBezTo>
                    <a:pt x="63" y="206"/>
                    <a:pt x="64" y="206"/>
                    <a:pt x="65" y="206"/>
                  </a:cubicBezTo>
                  <a:cubicBezTo>
                    <a:pt x="65" y="206"/>
                    <a:pt x="65" y="206"/>
                    <a:pt x="65" y="206"/>
                  </a:cubicBezTo>
                  <a:cubicBezTo>
                    <a:pt x="64" y="207"/>
                    <a:pt x="65" y="208"/>
                    <a:pt x="66" y="209"/>
                  </a:cubicBezTo>
                  <a:cubicBezTo>
                    <a:pt x="65" y="212"/>
                    <a:pt x="65" y="215"/>
                    <a:pt x="64" y="218"/>
                  </a:cubicBezTo>
                  <a:cubicBezTo>
                    <a:pt x="64" y="220"/>
                    <a:pt x="67" y="221"/>
                    <a:pt x="68" y="219"/>
                  </a:cubicBezTo>
                  <a:cubicBezTo>
                    <a:pt x="69" y="215"/>
                    <a:pt x="71" y="212"/>
                    <a:pt x="72" y="208"/>
                  </a:cubicBezTo>
                  <a:cubicBezTo>
                    <a:pt x="97" y="200"/>
                    <a:pt x="120" y="185"/>
                    <a:pt x="135" y="164"/>
                  </a:cubicBezTo>
                  <a:cubicBezTo>
                    <a:pt x="149" y="145"/>
                    <a:pt x="166" y="121"/>
                    <a:pt x="162" y="96"/>
                  </a:cubicBezTo>
                  <a:close/>
                </a:path>
              </a:pathLst>
            </a:custGeom>
            <a:solidFill>
              <a:schemeClr val="accent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192"/>
            <p:cNvSpPr>
              <a:spLocks/>
            </p:cNvSpPr>
            <p:nvPr/>
          </p:nvSpPr>
          <p:spPr bwMode="auto">
            <a:xfrm>
              <a:off x="5626100" y="5562601"/>
              <a:ext cx="123825" cy="144463"/>
            </a:xfrm>
            <a:custGeom>
              <a:avLst/>
              <a:gdLst>
                <a:gd name="T0" fmla="*/ 26 w 47"/>
                <a:gd name="T1" fmla="*/ 48 h 55"/>
                <a:gd name="T2" fmla="*/ 23 w 47"/>
                <a:gd name="T3" fmla="*/ 44 h 55"/>
                <a:gd name="T4" fmla="*/ 33 w 47"/>
                <a:gd name="T5" fmla="*/ 36 h 55"/>
                <a:gd name="T6" fmla="*/ 39 w 47"/>
                <a:gd name="T7" fmla="*/ 26 h 55"/>
                <a:gd name="T8" fmla="*/ 42 w 47"/>
                <a:gd name="T9" fmla="*/ 16 h 55"/>
                <a:gd name="T10" fmla="*/ 45 w 47"/>
                <a:gd name="T11" fmla="*/ 14 h 55"/>
                <a:gd name="T12" fmla="*/ 46 w 47"/>
                <a:gd name="T13" fmla="*/ 11 h 55"/>
                <a:gd name="T14" fmla="*/ 40 w 47"/>
                <a:gd name="T15" fmla="*/ 7 h 55"/>
                <a:gd name="T16" fmla="*/ 12 w 47"/>
                <a:gd name="T17" fmla="*/ 18 h 55"/>
                <a:gd name="T18" fmla="*/ 7 w 47"/>
                <a:gd name="T19" fmla="*/ 45 h 55"/>
                <a:gd name="T20" fmla="*/ 13 w 47"/>
                <a:gd name="T21" fmla="*/ 49 h 55"/>
                <a:gd name="T22" fmla="*/ 26 w 47"/>
                <a:gd name="T23" fmla="*/ 4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 h="55">
                  <a:moveTo>
                    <a:pt x="26" y="48"/>
                  </a:moveTo>
                  <a:cubicBezTo>
                    <a:pt x="27" y="46"/>
                    <a:pt x="25" y="44"/>
                    <a:pt x="23" y="44"/>
                  </a:cubicBezTo>
                  <a:cubicBezTo>
                    <a:pt x="27" y="42"/>
                    <a:pt x="30" y="38"/>
                    <a:pt x="33" y="36"/>
                  </a:cubicBezTo>
                  <a:cubicBezTo>
                    <a:pt x="36" y="33"/>
                    <a:pt x="38" y="30"/>
                    <a:pt x="39" y="26"/>
                  </a:cubicBezTo>
                  <a:cubicBezTo>
                    <a:pt x="41" y="23"/>
                    <a:pt x="42" y="19"/>
                    <a:pt x="42" y="16"/>
                  </a:cubicBezTo>
                  <a:cubicBezTo>
                    <a:pt x="43" y="15"/>
                    <a:pt x="44" y="15"/>
                    <a:pt x="45" y="14"/>
                  </a:cubicBezTo>
                  <a:cubicBezTo>
                    <a:pt x="47" y="13"/>
                    <a:pt x="46" y="12"/>
                    <a:pt x="46" y="11"/>
                  </a:cubicBezTo>
                  <a:cubicBezTo>
                    <a:pt x="44" y="9"/>
                    <a:pt x="42" y="7"/>
                    <a:pt x="40" y="7"/>
                  </a:cubicBezTo>
                  <a:cubicBezTo>
                    <a:pt x="33" y="0"/>
                    <a:pt x="17" y="13"/>
                    <a:pt x="12" y="18"/>
                  </a:cubicBezTo>
                  <a:cubicBezTo>
                    <a:pt x="8" y="24"/>
                    <a:pt x="0" y="40"/>
                    <a:pt x="7" y="45"/>
                  </a:cubicBezTo>
                  <a:cubicBezTo>
                    <a:pt x="8" y="49"/>
                    <a:pt x="10" y="50"/>
                    <a:pt x="13" y="49"/>
                  </a:cubicBezTo>
                  <a:cubicBezTo>
                    <a:pt x="16" y="54"/>
                    <a:pt x="23" y="55"/>
                    <a:pt x="26" y="48"/>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Freeform 193"/>
            <p:cNvSpPr>
              <a:spLocks noEditPoints="1"/>
            </p:cNvSpPr>
            <p:nvPr/>
          </p:nvSpPr>
          <p:spPr bwMode="auto">
            <a:xfrm>
              <a:off x="5938838" y="5743576"/>
              <a:ext cx="134938" cy="117475"/>
            </a:xfrm>
            <a:custGeom>
              <a:avLst/>
              <a:gdLst>
                <a:gd name="T0" fmla="*/ 39 w 51"/>
                <a:gd name="T1" fmla="*/ 8 h 45"/>
                <a:gd name="T2" fmla="*/ 39 w 51"/>
                <a:gd name="T3" fmla="*/ 8 h 45"/>
                <a:gd name="T4" fmla="*/ 47 w 51"/>
                <a:gd name="T5" fmla="*/ 11 h 45"/>
                <a:gd name="T6" fmla="*/ 50 w 51"/>
                <a:gd name="T7" fmla="*/ 8 h 45"/>
                <a:gd name="T8" fmla="*/ 29 w 51"/>
                <a:gd name="T9" fmla="*/ 6 h 45"/>
                <a:gd name="T10" fmla="*/ 16 w 51"/>
                <a:gd name="T11" fmla="*/ 12 h 45"/>
                <a:gd name="T12" fmla="*/ 2 w 51"/>
                <a:gd name="T13" fmla="*/ 29 h 45"/>
                <a:gd name="T14" fmla="*/ 13 w 51"/>
                <a:gd name="T15" fmla="*/ 40 h 45"/>
                <a:gd name="T16" fmla="*/ 39 w 51"/>
                <a:gd name="T17" fmla="*/ 8 h 45"/>
                <a:gd name="T18" fmla="*/ 10 w 51"/>
                <a:gd name="T19" fmla="*/ 33 h 45"/>
                <a:gd name="T20" fmla="*/ 10 w 51"/>
                <a:gd name="T21" fmla="*/ 32 h 45"/>
                <a:gd name="T22" fmla="*/ 29 w 51"/>
                <a:gd name="T23" fmla="*/ 13 h 45"/>
                <a:gd name="T24" fmla="*/ 19 w 51"/>
                <a:gd name="T25" fmla="*/ 26 h 45"/>
                <a:gd name="T26" fmla="*/ 10 w 51"/>
                <a:gd name="T27" fmla="*/ 3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 h="45">
                  <a:moveTo>
                    <a:pt x="39" y="8"/>
                  </a:moveTo>
                  <a:cubicBezTo>
                    <a:pt x="39" y="8"/>
                    <a:pt x="39" y="8"/>
                    <a:pt x="39" y="8"/>
                  </a:cubicBezTo>
                  <a:cubicBezTo>
                    <a:pt x="42" y="8"/>
                    <a:pt x="45" y="9"/>
                    <a:pt x="47" y="11"/>
                  </a:cubicBezTo>
                  <a:cubicBezTo>
                    <a:pt x="48" y="13"/>
                    <a:pt x="51" y="10"/>
                    <a:pt x="50" y="8"/>
                  </a:cubicBezTo>
                  <a:cubicBezTo>
                    <a:pt x="46" y="0"/>
                    <a:pt x="36" y="3"/>
                    <a:pt x="29" y="6"/>
                  </a:cubicBezTo>
                  <a:cubicBezTo>
                    <a:pt x="24" y="7"/>
                    <a:pt x="20" y="9"/>
                    <a:pt x="16" y="12"/>
                  </a:cubicBezTo>
                  <a:cubicBezTo>
                    <a:pt x="10" y="16"/>
                    <a:pt x="5" y="22"/>
                    <a:pt x="2" y="29"/>
                  </a:cubicBezTo>
                  <a:cubicBezTo>
                    <a:pt x="0" y="38"/>
                    <a:pt x="4" y="45"/>
                    <a:pt x="13" y="40"/>
                  </a:cubicBezTo>
                  <a:cubicBezTo>
                    <a:pt x="25" y="33"/>
                    <a:pt x="34" y="21"/>
                    <a:pt x="39" y="8"/>
                  </a:cubicBezTo>
                  <a:close/>
                  <a:moveTo>
                    <a:pt x="10" y="33"/>
                  </a:moveTo>
                  <a:cubicBezTo>
                    <a:pt x="10" y="33"/>
                    <a:pt x="10" y="32"/>
                    <a:pt x="10" y="32"/>
                  </a:cubicBezTo>
                  <a:cubicBezTo>
                    <a:pt x="15" y="23"/>
                    <a:pt x="20" y="16"/>
                    <a:pt x="29" y="13"/>
                  </a:cubicBezTo>
                  <a:cubicBezTo>
                    <a:pt x="27" y="18"/>
                    <a:pt x="23" y="22"/>
                    <a:pt x="19" y="26"/>
                  </a:cubicBezTo>
                  <a:cubicBezTo>
                    <a:pt x="16" y="29"/>
                    <a:pt x="11" y="33"/>
                    <a:pt x="10" y="33"/>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194"/>
            <p:cNvSpPr>
              <a:spLocks/>
            </p:cNvSpPr>
            <p:nvPr/>
          </p:nvSpPr>
          <p:spPr bwMode="auto">
            <a:xfrm>
              <a:off x="5634038" y="5546726"/>
              <a:ext cx="68263" cy="63500"/>
            </a:xfrm>
            <a:custGeom>
              <a:avLst/>
              <a:gdLst>
                <a:gd name="T0" fmla="*/ 23 w 26"/>
                <a:gd name="T1" fmla="*/ 4 h 24"/>
                <a:gd name="T2" fmla="*/ 13 w 26"/>
                <a:gd name="T3" fmla="*/ 2 h 24"/>
                <a:gd name="T4" fmla="*/ 4 w 26"/>
                <a:gd name="T5" fmla="*/ 7 h 24"/>
                <a:gd name="T6" fmla="*/ 2 w 26"/>
                <a:gd name="T7" fmla="*/ 18 h 24"/>
                <a:gd name="T8" fmla="*/ 12 w 26"/>
                <a:gd name="T9" fmla="*/ 22 h 24"/>
                <a:gd name="T10" fmla="*/ 15 w 26"/>
                <a:gd name="T11" fmla="*/ 21 h 24"/>
                <a:gd name="T12" fmla="*/ 18 w 26"/>
                <a:gd name="T13" fmla="*/ 20 h 24"/>
                <a:gd name="T14" fmla="*/ 24 w 26"/>
                <a:gd name="T15" fmla="*/ 14 h 24"/>
                <a:gd name="T16" fmla="*/ 23 w 26"/>
                <a:gd name="T17"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24">
                  <a:moveTo>
                    <a:pt x="23" y="4"/>
                  </a:moveTo>
                  <a:cubicBezTo>
                    <a:pt x="21" y="1"/>
                    <a:pt x="16" y="0"/>
                    <a:pt x="13" y="2"/>
                  </a:cubicBezTo>
                  <a:cubicBezTo>
                    <a:pt x="10" y="3"/>
                    <a:pt x="6" y="5"/>
                    <a:pt x="4" y="7"/>
                  </a:cubicBezTo>
                  <a:cubicBezTo>
                    <a:pt x="1" y="10"/>
                    <a:pt x="0" y="14"/>
                    <a:pt x="2" y="18"/>
                  </a:cubicBezTo>
                  <a:cubicBezTo>
                    <a:pt x="4" y="21"/>
                    <a:pt x="8" y="24"/>
                    <a:pt x="12" y="22"/>
                  </a:cubicBezTo>
                  <a:cubicBezTo>
                    <a:pt x="13" y="22"/>
                    <a:pt x="14" y="22"/>
                    <a:pt x="15" y="21"/>
                  </a:cubicBezTo>
                  <a:cubicBezTo>
                    <a:pt x="16" y="21"/>
                    <a:pt x="17" y="21"/>
                    <a:pt x="18" y="20"/>
                  </a:cubicBezTo>
                  <a:cubicBezTo>
                    <a:pt x="21" y="19"/>
                    <a:pt x="23" y="17"/>
                    <a:pt x="24" y="14"/>
                  </a:cubicBezTo>
                  <a:cubicBezTo>
                    <a:pt x="26" y="11"/>
                    <a:pt x="26" y="6"/>
                    <a:pt x="23" y="4"/>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195"/>
            <p:cNvSpPr>
              <a:spLocks/>
            </p:cNvSpPr>
            <p:nvPr/>
          </p:nvSpPr>
          <p:spPr bwMode="auto">
            <a:xfrm>
              <a:off x="6073775" y="5737226"/>
              <a:ext cx="60325" cy="66675"/>
            </a:xfrm>
            <a:custGeom>
              <a:avLst/>
              <a:gdLst>
                <a:gd name="T0" fmla="*/ 21 w 23"/>
                <a:gd name="T1" fmla="*/ 13 h 25"/>
                <a:gd name="T2" fmla="*/ 18 w 23"/>
                <a:gd name="T3" fmla="*/ 7 h 25"/>
                <a:gd name="T4" fmla="*/ 15 w 23"/>
                <a:gd name="T5" fmla="*/ 3 h 25"/>
                <a:gd name="T6" fmla="*/ 4 w 23"/>
                <a:gd name="T7" fmla="*/ 3 h 25"/>
                <a:gd name="T8" fmla="*/ 1 w 23"/>
                <a:gd name="T9" fmla="*/ 12 h 25"/>
                <a:gd name="T10" fmla="*/ 3 w 23"/>
                <a:gd name="T11" fmla="*/ 15 h 25"/>
                <a:gd name="T12" fmla="*/ 3 w 23"/>
                <a:gd name="T13" fmla="*/ 15 h 25"/>
                <a:gd name="T14" fmla="*/ 6 w 23"/>
                <a:gd name="T15" fmla="*/ 21 h 25"/>
                <a:gd name="T16" fmla="*/ 6 w 23"/>
                <a:gd name="T17" fmla="*/ 21 h 25"/>
                <a:gd name="T18" fmla="*/ 11 w 23"/>
                <a:gd name="T19" fmla="*/ 24 h 25"/>
                <a:gd name="T20" fmla="*/ 21 w 23"/>
                <a:gd name="T21" fmla="*/ 1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25">
                  <a:moveTo>
                    <a:pt x="21" y="13"/>
                  </a:moveTo>
                  <a:cubicBezTo>
                    <a:pt x="21" y="10"/>
                    <a:pt x="19" y="8"/>
                    <a:pt x="18" y="7"/>
                  </a:cubicBezTo>
                  <a:cubicBezTo>
                    <a:pt x="17" y="5"/>
                    <a:pt x="16" y="4"/>
                    <a:pt x="15" y="3"/>
                  </a:cubicBezTo>
                  <a:cubicBezTo>
                    <a:pt x="12" y="1"/>
                    <a:pt x="8" y="0"/>
                    <a:pt x="4" y="3"/>
                  </a:cubicBezTo>
                  <a:cubicBezTo>
                    <a:pt x="2" y="5"/>
                    <a:pt x="0" y="8"/>
                    <a:pt x="1" y="12"/>
                  </a:cubicBezTo>
                  <a:cubicBezTo>
                    <a:pt x="1" y="13"/>
                    <a:pt x="2" y="14"/>
                    <a:pt x="3" y="15"/>
                  </a:cubicBezTo>
                  <a:cubicBezTo>
                    <a:pt x="3" y="15"/>
                    <a:pt x="3" y="15"/>
                    <a:pt x="3" y="15"/>
                  </a:cubicBezTo>
                  <a:cubicBezTo>
                    <a:pt x="3" y="17"/>
                    <a:pt x="4" y="20"/>
                    <a:pt x="6" y="21"/>
                  </a:cubicBezTo>
                  <a:cubicBezTo>
                    <a:pt x="6" y="21"/>
                    <a:pt x="6" y="21"/>
                    <a:pt x="6" y="21"/>
                  </a:cubicBezTo>
                  <a:cubicBezTo>
                    <a:pt x="7" y="22"/>
                    <a:pt x="9" y="23"/>
                    <a:pt x="11" y="24"/>
                  </a:cubicBezTo>
                  <a:cubicBezTo>
                    <a:pt x="17" y="25"/>
                    <a:pt x="23" y="19"/>
                    <a:pt x="21" y="13"/>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196"/>
            <p:cNvSpPr>
              <a:spLocks/>
            </p:cNvSpPr>
            <p:nvPr/>
          </p:nvSpPr>
          <p:spPr bwMode="auto">
            <a:xfrm>
              <a:off x="5600700" y="5591176"/>
              <a:ext cx="101600" cy="177800"/>
            </a:xfrm>
            <a:custGeom>
              <a:avLst/>
              <a:gdLst>
                <a:gd name="T0" fmla="*/ 39 w 39"/>
                <a:gd name="T1" fmla="*/ 67 h 68"/>
                <a:gd name="T2" fmla="*/ 10 w 39"/>
                <a:gd name="T3" fmla="*/ 42 h 68"/>
                <a:gd name="T4" fmla="*/ 8 w 39"/>
                <a:gd name="T5" fmla="*/ 1 h 68"/>
                <a:gd name="T6" fmla="*/ 7 w 39"/>
                <a:gd name="T7" fmla="*/ 0 h 68"/>
                <a:gd name="T8" fmla="*/ 8 w 39"/>
                <a:gd name="T9" fmla="*/ 43 h 68"/>
                <a:gd name="T10" fmla="*/ 38 w 39"/>
                <a:gd name="T11" fmla="*/ 68 h 68"/>
                <a:gd name="T12" fmla="*/ 39 w 39"/>
                <a:gd name="T13" fmla="*/ 67 h 68"/>
              </a:gdLst>
              <a:ahLst/>
              <a:cxnLst>
                <a:cxn ang="0">
                  <a:pos x="T0" y="T1"/>
                </a:cxn>
                <a:cxn ang="0">
                  <a:pos x="T2" y="T3"/>
                </a:cxn>
                <a:cxn ang="0">
                  <a:pos x="T4" y="T5"/>
                </a:cxn>
                <a:cxn ang="0">
                  <a:pos x="T6" y="T7"/>
                </a:cxn>
                <a:cxn ang="0">
                  <a:pos x="T8" y="T9"/>
                </a:cxn>
                <a:cxn ang="0">
                  <a:pos x="T10" y="T11"/>
                </a:cxn>
                <a:cxn ang="0">
                  <a:pos x="T12" y="T13"/>
                </a:cxn>
              </a:cxnLst>
              <a:rect l="0" t="0" r="r" b="b"/>
              <a:pathLst>
                <a:path w="39" h="68">
                  <a:moveTo>
                    <a:pt x="39" y="67"/>
                  </a:moveTo>
                  <a:cubicBezTo>
                    <a:pt x="27" y="61"/>
                    <a:pt x="17" y="53"/>
                    <a:pt x="10" y="42"/>
                  </a:cubicBezTo>
                  <a:cubicBezTo>
                    <a:pt x="2" y="28"/>
                    <a:pt x="6" y="15"/>
                    <a:pt x="8" y="1"/>
                  </a:cubicBezTo>
                  <a:cubicBezTo>
                    <a:pt x="9" y="0"/>
                    <a:pt x="8" y="0"/>
                    <a:pt x="7" y="0"/>
                  </a:cubicBezTo>
                  <a:cubicBezTo>
                    <a:pt x="1" y="14"/>
                    <a:pt x="0" y="30"/>
                    <a:pt x="8" y="43"/>
                  </a:cubicBezTo>
                  <a:cubicBezTo>
                    <a:pt x="14" y="53"/>
                    <a:pt x="25" y="67"/>
                    <a:pt x="38" y="68"/>
                  </a:cubicBezTo>
                  <a:cubicBezTo>
                    <a:pt x="39" y="68"/>
                    <a:pt x="39" y="67"/>
                    <a:pt x="39" y="67"/>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197"/>
            <p:cNvSpPr>
              <a:spLocks/>
            </p:cNvSpPr>
            <p:nvPr/>
          </p:nvSpPr>
          <p:spPr bwMode="auto">
            <a:xfrm>
              <a:off x="5661025" y="5715001"/>
              <a:ext cx="52388" cy="38100"/>
            </a:xfrm>
            <a:custGeom>
              <a:avLst/>
              <a:gdLst>
                <a:gd name="T0" fmla="*/ 20 w 20"/>
                <a:gd name="T1" fmla="*/ 13 h 15"/>
                <a:gd name="T2" fmla="*/ 11 w 20"/>
                <a:gd name="T3" fmla="*/ 8 h 15"/>
                <a:gd name="T4" fmla="*/ 2 w 20"/>
                <a:gd name="T5" fmla="*/ 0 h 15"/>
                <a:gd name="T6" fmla="*/ 1 w 20"/>
                <a:gd name="T7" fmla="*/ 1 h 15"/>
                <a:gd name="T8" fmla="*/ 9 w 20"/>
                <a:gd name="T9" fmla="*/ 10 h 15"/>
                <a:gd name="T10" fmla="*/ 20 w 20"/>
                <a:gd name="T11" fmla="*/ 14 h 15"/>
                <a:gd name="T12" fmla="*/ 20 w 20"/>
                <a:gd name="T13" fmla="*/ 13 h 15"/>
              </a:gdLst>
              <a:ahLst/>
              <a:cxnLst>
                <a:cxn ang="0">
                  <a:pos x="T0" y="T1"/>
                </a:cxn>
                <a:cxn ang="0">
                  <a:pos x="T2" y="T3"/>
                </a:cxn>
                <a:cxn ang="0">
                  <a:pos x="T4" y="T5"/>
                </a:cxn>
                <a:cxn ang="0">
                  <a:pos x="T6" y="T7"/>
                </a:cxn>
                <a:cxn ang="0">
                  <a:pos x="T8" y="T9"/>
                </a:cxn>
                <a:cxn ang="0">
                  <a:pos x="T10" y="T11"/>
                </a:cxn>
                <a:cxn ang="0">
                  <a:pos x="T12" y="T13"/>
                </a:cxn>
              </a:cxnLst>
              <a:rect l="0" t="0" r="r" b="b"/>
              <a:pathLst>
                <a:path w="20" h="15">
                  <a:moveTo>
                    <a:pt x="20" y="13"/>
                  </a:moveTo>
                  <a:cubicBezTo>
                    <a:pt x="18" y="11"/>
                    <a:pt x="14" y="10"/>
                    <a:pt x="11" y="8"/>
                  </a:cubicBezTo>
                  <a:cubicBezTo>
                    <a:pt x="8" y="6"/>
                    <a:pt x="4" y="3"/>
                    <a:pt x="2" y="0"/>
                  </a:cubicBezTo>
                  <a:cubicBezTo>
                    <a:pt x="1" y="0"/>
                    <a:pt x="0" y="0"/>
                    <a:pt x="1" y="1"/>
                  </a:cubicBezTo>
                  <a:cubicBezTo>
                    <a:pt x="3" y="5"/>
                    <a:pt x="6" y="8"/>
                    <a:pt x="9" y="10"/>
                  </a:cubicBezTo>
                  <a:cubicBezTo>
                    <a:pt x="12" y="12"/>
                    <a:pt x="16" y="15"/>
                    <a:pt x="20" y="14"/>
                  </a:cubicBezTo>
                  <a:cubicBezTo>
                    <a:pt x="20" y="14"/>
                    <a:pt x="20" y="14"/>
                    <a:pt x="20" y="13"/>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98"/>
            <p:cNvSpPr>
              <a:spLocks/>
            </p:cNvSpPr>
            <p:nvPr/>
          </p:nvSpPr>
          <p:spPr bwMode="auto">
            <a:xfrm>
              <a:off x="5784850" y="5586413"/>
              <a:ext cx="61913" cy="161925"/>
            </a:xfrm>
            <a:custGeom>
              <a:avLst/>
              <a:gdLst>
                <a:gd name="T0" fmla="*/ 6 w 24"/>
                <a:gd name="T1" fmla="*/ 0 h 62"/>
                <a:gd name="T2" fmla="*/ 5 w 24"/>
                <a:gd name="T3" fmla="*/ 1 h 62"/>
                <a:gd name="T4" fmla="*/ 14 w 24"/>
                <a:gd name="T5" fmla="*/ 34 h 62"/>
                <a:gd name="T6" fmla="*/ 1 w 24"/>
                <a:gd name="T7" fmla="*/ 60 h 62"/>
                <a:gd name="T8" fmla="*/ 1 w 24"/>
                <a:gd name="T9" fmla="*/ 61 h 62"/>
                <a:gd name="T10" fmla="*/ 6 w 24"/>
                <a:gd name="T11" fmla="*/ 0 h 62"/>
              </a:gdLst>
              <a:ahLst/>
              <a:cxnLst>
                <a:cxn ang="0">
                  <a:pos x="T0" y="T1"/>
                </a:cxn>
                <a:cxn ang="0">
                  <a:pos x="T2" y="T3"/>
                </a:cxn>
                <a:cxn ang="0">
                  <a:pos x="T4" y="T5"/>
                </a:cxn>
                <a:cxn ang="0">
                  <a:pos x="T6" y="T7"/>
                </a:cxn>
                <a:cxn ang="0">
                  <a:pos x="T8" y="T9"/>
                </a:cxn>
                <a:cxn ang="0">
                  <a:pos x="T10" y="T11"/>
                </a:cxn>
              </a:cxnLst>
              <a:rect l="0" t="0" r="r" b="b"/>
              <a:pathLst>
                <a:path w="24" h="62">
                  <a:moveTo>
                    <a:pt x="6" y="0"/>
                  </a:moveTo>
                  <a:cubicBezTo>
                    <a:pt x="5" y="0"/>
                    <a:pt x="4" y="1"/>
                    <a:pt x="5" y="1"/>
                  </a:cubicBezTo>
                  <a:cubicBezTo>
                    <a:pt x="12" y="11"/>
                    <a:pt x="16" y="22"/>
                    <a:pt x="14" y="34"/>
                  </a:cubicBezTo>
                  <a:cubicBezTo>
                    <a:pt x="12" y="45"/>
                    <a:pt x="7" y="52"/>
                    <a:pt x="1" y="60"/>
                  </a:cubicBezTo>
                  <a:cubicBezTo>
                    <a:pt x="0" y="61"/>
                    <a:pt x="1" y="62"/>
                    <a:pt x="1" y="61"/>
                  </a:cubicBezTo>
                  <a:cubicBezTo>
                    <a:pt x="24" y="50"/>
                    <a:pt x="21" y="16"/>
                    <a:pt x="6"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199"/>
            <p:cNvSpPr>
              <a:spLocks/>
            </p:cNvSpPr>
            <p:nvPr/>
          </p:nvSpPr>
          <p:spPr bwMode="auto">
            <a:xfrm>
              <a:off x="5762625" y="5683251"/>
              <a:ext cx="46038" cy="60325"/>
            </a:xfrm>
            <a:custGeom>
              <a:avLst/>
              <a:gdLst>
                <a:gd name="T0" fmla="*/ 16 w 17"/>
                <a:gd name="T1" fmla="*/ 1 h 23"/>
                <a:gd name="T2" fmla="*/ 15 w 17"/>
                <a:gd name="T3" fmla="*/ 1 h 23"/>
                <a:gd name="T4" fmla="*/ 9 w 17"/>
                <a:gd name="T5" fmla="*/ 12 h 23"/>
                <a:gd name="T6" fmla="*/ 1 w 17"/>
                <a:gd name="T7" fmla="*/ 22 h 23"/>
                <a:gd name="T8" fmla="*/ 2 w 17"/>
                <a:gd name="T9" fmla="*/ 23 h 23"/>
                <a:gd name="T10" fmla="*/ 12 w 17"/>
                <a:gd name="T11" fmla="*/ 13 h 23"/>
                <a:gd name="T12" fmla="*/ 16 w 17"/>
                <a:gd name="T13" fmla="*/ 1 h 23"/>
              </a:gdLst>
              <a:ahLst/>
              <a:cxnLst>
                <a:cxn ang="0">
                  <a:pos x="T0" y="T1"/>
                </a:cxn>
                <a:cxn ang="0">
                  <a:pos x="T2" y="T3"/>
                </a:cxn>
                <a:cxn ang="0">
                  <a:pos x="T4" y="T5"/>
                </a:cxn>
                <a:cxn ang="0">
                  <a:pos x="T6" y="T7"/>
                </a:cxn>
                <a:cxn ang="0">
                  <a:pos x="T8" y="T9"/>
                </a:cxn>
                <a:cxn ang="0">
                  <a:pos x="T10" y="T11"/>
                </a:cxn>
                <a:cxn ang="0">
                  <a:pos x="T12" y="T13"/>
                </a:cxn>
              </a:cxnLst>
              <a:rect l="0" t="0" r="r" b="b"/>
              <a:pathLst>
                <a:path w="17" h="23">
                  <a:moveTo>
                    <a:pt x="16" y="1"/>
                  </a:moveTo>
                  <a:cubicBezTo>
                    <a:pt x="16" y="0"/>
                    <a:pt x="15" y="0"/>
                    <a:pt x="15" y="1"/>
                  </a:cubicBezTo>
                  <a:cubicBezTo>
                    <a:pt x="13" y="5"/>
                    <a:pt x="12" y="9"/>
                    <a:pt x="9" y="12"/>
                  </a:cubicBezTo>
                  <a:cubicBezTo>
                    <a:pt x="6" y="16"/>
                    <a:pt x="3" y="18"/>
                    <a:pt x="1" y="22"/>
                  </a:cubicBezTo>
                  <a:cubicBezTo>
                    <a:pt x="0" y="23"/>
                    <a:pt x="1" y="23"/>
                    <a:pt x="2" y="23"/>
                  </a:cubicBezTo>
                  <a:cubicBezTo>
                    <a:pt x="6" y="21"/>
                    <a:pt x="10" y="17"/>
                    <a:pt x="12" y="13"/>
                  </a:cubicBezTo>
                  <a:cubicBezTo>
                    <a:pt x="15" y="9"/>
                    <a:pt x="17" y="5"/>
                    <a:pt x="16"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200"/>
            <p:cNvSpPr>
              <a:spLocks/>
            </p:cNvSpPr>
            <p:nvPr/>
          </p:nvSpPr>
          <p:spPr bwMode="auto">
            <a:xfrm>
              <a:off x="5902325" y="5737226"/>
              <a:ext cx="87313" cy="155575"/>
            </a:xfrm>
            <a:custGeom>
              <a:avLst/>
              <a:gdLst>
                <a:gd name="T0" fmla="*/ 31 w 33"/>
                <a:gd name="T1" fmla="*/ 0 h 59"/>
                <a:gd name="T2" fmla="*/ 7 w 33"/>
                <a:gd name="T3" fmla="*/ 26 h 59"/>
                <a:gd name="T4" fmla="*/ 7 w 33"/>
                <a:gd name="T5" fmla="*/ 58 h 59"/>
                <a:gd name="T6" fmla="*/ 9 w 33"/>
                <a:gd name="T7" fmla="*/ 57 h 59"/>
                <a:gd name="T8" fmla="*/ 32 w 33"/>
                <a:gd name="T9" fmla="*/ 1 h 59"/>
                <a:gd name="T10" fmla="*/ 31 w 33"/>
                <a:gd name="T11" fmla="*/ 0 h 59"/>
              </a:gdLst>
              <a:ahLst/>
              <a:cxnLst>
                <a:cxn ang="0">
                  <a:pos x="T0" y="T1"/>
                </a:cxn>
                <a:cxn ang="0">
                  <a:pos x="T2" y="T3"/>
                </a:cxn>
                <a:cxn ang="0">
                  <a:pos x="T4" y="T5"/>
                </a:cxn>
                <a:cxn ang="0">
                  <a:pos x="T6" y="T7"/>
                </a:cxn>
                <a:cxn ang="0">
                  <a:pos x="T8" y="T9"/>
                </a:cxn>
                <a:cxn ang="0">
                  <a:pos x="T10" y="T11"/>
                </a:cxn>
              </a:cxnLst>
              <a:rect l="0" t="0" r="r" b="b"/>
              <a:pathLst>
                <a:path w="33" h="59">
                  <a:moveTo>
                    <a:pt x="31" y="0"/>
                  </a:moveTo>
                  <a:cubicBezTo>
                    <a:pt x="20" y="5"/>
                    <a:pt x="12" y="15"/>
                    <a:pt x="7" y="26"/>
                  </a:cubicBezTo>
                  <a:cubicBezTo>
                    <a:pt x="4" y="35"/>
                    <a:pt x="0" y="50"/>
                    <a:pt x="7" y="58"/>
                  </a:cubicBezTo>
                  <a:cubicBezTo>
                    <a:pt x="8" y="59"/>
                    <a:pt x="10" y="58"/>
                    <a:pt x="9" y="57"/>
                  </a:cubicBezTo>
                  <a:cubicBezTo>
                    <a:pt x="3" y="35"/>
                    <a:pt x="15" y="14"/>
                    <a:pt x="32" y="1"/>
                  </a:cubicBezTo>
                  <a:cubicBezTo>
                    <a:pt x="33" y="1"/>
                    <a:pt x="32" y="0"/>
                    <a:pt x="31"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201"/>
            <p:cNvSpPr>
              <a:spLocks/>
            </p:cNvSpPr>
            <p:nvPr/>
          </p:nvSpPr>
          <p:spPr bwMode="auto">
            <a:xfrm>
              <a:off x="5934075" y="5811838"/>
              <a:ext cx="12700" cy="69850"/>
            </a:xfrm>
            <a:custGeom>
              <a:avLst/>
              <a:gdLst>
                <a:gd name="T0" fmla="*/ 3 w 5"/>
                <a:gd name="T1" fmla="*/ 12 h 27"/>
                <a:gd name="T2" fmla="*/ 5 w 5"/>
                <a:gd name="T3" fmla="*/ 0 h 27"/>
                <a:gd name="T4" fmla="*/ 4 w 5"/>
                <a:gd name="T5" fmla="*/ 0 h 27"/>
                <a:gd name="T6" fmla="*/ 0 w 5"/>
                <a:gd name="T7" fmla="*/ 12 h 27"/>
                <a:gd name="T8" fmla="*/ 2 w 5"/>
                <a:gd name="T9" fmla="*/ 26 h 27"/>
                <a:gd name="T10" fmla="*/ 3 w 5"/>
                <a:gd name="T11" fmla="*/ 26 h 27"/>
                <a:gd name="T12" fmla="*/ 3 w 5"/>
                <a:gd name="T13" fmla="*/ 12 h 27"/>
              </a:gdLst>
              <a:ahLst/>
              <a:cxnLst>
                <a:cxn ang="0">
                  <a:pos x="T0" y="T1"/>
                </a:cxn>
                <a:cxn ang="0">
                  <a:pos x="T2" y="T3"/>
                </a:cxn>
                <a:cxn ang="0">
                  <a:pos x="T4" y="T5"/>
                </a:cxn>
                <a:cxn ang="0">
                  <a:pos x="T6" y="T7"/>
                </a:cxn>
                <a:cxn ang="0">
                  <a:pos x="T8" y="T9"/>
                </a:cxn>
                <a:cxn ang="0">
                  <a:pos x="T10" y="T11"/>
                </a:cxn>
                <a:cxn ang="0">
                  <a:pos x="T12" y="T13"/>
                </a:cxn>
              </a:cxnLst>
              <a:rect l="0" t="0" r="r" b="b"/>
              <a:pathLst>
                <a:path w="5" h="27">
                  <a:moveTo>
                    <a:pt x="3" y="12"/>
                  </a:moveTo>
                  <a:cubicBezTo>
                    <a:pt x="3" y="8"/>
                    <a:pt x="5" y="4"/>
                    <a:pt x="5" y="0"/>
                  </a:cubicBezTo>
                  <a:cubicBezTo>
                    <a:pt x="4" y="0"/>
                    <a:pt x="4" y="0"/>
                    <a:pt x="4" y="0"/>
                  </a:cubicBezTo>
                  <a:cubicBezTo>
                    <a:pt x="1" y="3"/>
                    <a:pt x="1" y="8"/>
                    <a:pt x="0" y="12"/>
                  </a:cubicBezTo>
                  <a:cubicBezTo>
                    <a:pt x="0" y="16"/>
                    <a:pt x="0" y="22"/>
                    <a:pt x="2" y="26"/>
                  </a:cubicBezTo>
                  <a:cubicBezTo>
                    <a:pt x="2" y="27"/>
                    <a:pt x="3" y="26"/>
                    <a:pt x="3" y="26"/>
                  </a:cubicBezTo>
                  <a:cubicBezTo>
                    <a:pt x="4" y="21"/>
                    <a:pt x="2" y="17"/>
                    <a:pt x="3" y="12"/>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202"/>
            <p:cNvSpPr>
              <a:spLocks/>
            </p:cNvSpPr>
            <p:nvPr/>
          </p:nvSpPr>
          <p:spPr bwMode="auto">
            <a:xfrm>
              <a:off x="5961063" y="5848351"/>
              <a:ext cx="180975" cy="149225"/>
            </a:xfrm>
            <a:custGeom>
              <a:avLst/>
              <a:gdLst>
                <a:gd name="T0" fmla="*/ 67 w 69"/>
                <a:gd name="T1" fmla="*/ 0 h 57"/>
                <a:gd name="T2" fmla="*/ 60 w 69"/>
                <a:gd name="T3" fmla="*/ 19 h 57"/>
                <a:gd name="T4" fmla="*/ 43 w 69"/>
                <a:gd name="T5" fmla="*/ 34 h 57"/>
                <a:gd name="T6" fmla="*/ 1 w 69"/>
                <a:gd name="T7" fmla="*/ 36 h 57"/>
                <a:gd name="T8" fmla="*/ 1 w 69"/>
                <a:gd name="T9" fmla="*/ 37 h 57"/>
                <a:gd name="T10" fmla="*/ 68 w 69"/>
                <a:gd name="T11" fmla="*/ 1 h 57"/>
                <a:gd name="T12" fmla="*/ 67 w 69"/>
                <a:gd name="T13" fmla="*/ 0 h 57"/>
              </a:gdLst>
              <a:ahLst/>
              <a:cxnLst>
                <a:cxn ang="0">
                  <a:pos x="T0" y="T1"/>
                </a:cxn>
                <a:cxn ang="0">
                  <a:pos x="T2" y="T3"/>
                </a:cxn>
                <a:cxn ang="0">
                  <a:pos x="T4" y="T5"/>
                </a:cxn>
                <a:cxn ang="0">
                  <a:pos x="T6" y="T7"/>
                </a:cxn>
                <a:cxn ang="0">
                  <a:pos x="T8" y="T9"/>
                </a:cxn>
                <a:cxn ang="0">
                  <a:pos x="T10" y="T11"/>
                </a:cxn>
                <a:cxn ang="0">
                  <a:pos x="T12" y="T13"/>
                </a:cxn>
              </a:cxnLst>
              <a:rect l="0" t="0" r="r" b="b"/>
              <a:pathLst>
                <a:path w="69" h="57">
                  <a:moveTo>
                    <a:pt x="67" y="0"/>
                  </a:moveTo>
                  <a:cubicBezTo>
                    <a:pt x="65" y="7"/>
                    <a:pt x="64" y="13"/>
                    <a:pt x="60" y="19"/>
                  </a:cubicBezTo>
                  <a:cubicBezTo>
                    <a:pt x="56" y="25"/>
                    <a:pt x="49" y="30"/>
                    <a:pt x="43" y="34"/>
                  </a:cubicBezTo>
                  <a:cubicBezTo>
                    <a:pt x="30" y="42"/>
                    <a:pt x="16" y="41"/>
                    <a:pt x="1" y="36"/>
                  </a:cubicBezTo>
                  <a:cubicBezTo>
                    <a:pt x="1" y="36"/>
                    <a:pt x="0" y="37"/>
                    <a:pt x="1" y="37"/>
                  </a:cubicBezTo>
                  <a:cubicBezTo>
                    <a:pt x="26" y="57"/>
                    <a:pt x="69" y="31"/>
                    <a:pt x="68" y="1"/>
                  </a:cubicBezTo>
                  <a:cubicBezTo>
                    <a:pt x="68" y="0"/>
                    <a:pt x="67" y="0"/>
                    <a:pt x="67"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203"/>
            <p:cNvSpPr>
              <a:spLocks/>
            </p:cNvSpPr>
            <p:nvPr/>
          </p:nvSpPr>
          <p:spPr bwMode="auto">
            <a:xfrm>
              <a:off x="5969000" y="5924551"/>
              <a:ext cx="55563" cy="15875"/>
            </a:xfrm>
            <a:custGeom>
              <a:avLst/>
              <a:gdLst>
                <a:gd name="T0" fmla="*/ 21 w 21"/>
                <a:gd name="T1" fmla="*/ 1 h 6"/>
                <a:gd name="T2" fmla="*/ 11 w 21"/>
                <a:gd name="T3" fmla="*/ 2 h 6"/>
                <a:gd name="T4" fmla="*/ 1 w 21"/>
                <a:gd name="T5" fmla="*/ 0 h 6"/>
                <a:gd name="T6" fmla="*/ 1 w 21"/>
                <a:gd name="T7" fmla="*/ 1 h 6"/>
                <a:gd name="T8" fmla="*/ 21 w 21"/>
                <a:gd name="T9" fmla="*/ 2 h 6"/>
                <a:gd name="T10" fmla="*/ 21 w 21"/>
                <a:gd name="T11" fmla="*/ 1 h 6"/>
              </a:gdLst>
              <a:ahLst/>
              <a:cxnLst>
                <a:cxn ang="0">
                  <a:pos x="T0" y="T1"/>
                </a:cxn>
                <a:cxn ang="0">
                  <a:pos x="T2" y="T3"/>
                </a:cxn>
                <a:cxn ang="0">
                  <a:pos x="T4" y="T5"/>
                </a:cxn>
                <a:cxn ang="0">
                  <a:pos x="T6" y="T7"/>
                </a:cxn>
                <a:cxn ang="0">
                  <a:pos x="T8" y="T9"/>
                </a:cxn>
                <a:cxn ang="0">
                  <a:pos x="T10" y="T11"/>
                </a:cxn>
              </a:cxnLst>
              <a:rect l="0" t="0" r="r" b="b"/>
              <a:pathLst>
                <a:path w="21" h="6">
                  <a:moveTo>
                    <a:pt x="21" y="1"/>
                  </a:moveTo>
                  <a:cubicBezTo>
                    <a:pt x="18" y="1"/>
                    <a:pt x="15" y="2"/>
                    <a:pt x="11" y="2"/>
                  </a:cubicBezTo>
                  <a:cubicBezTo>
                    <a:pt x="8" y="2"/>
                    <a:pt x="5" y="1"/>
                    <a:pt x="1" y="0"/>
                  </a:cubicBezTo>
                  <a:cubicBezTo>
                    <a:pt x="1" y="0"/>
                    <a:pt x="0" y="1"/>
                    <a:pt x="1" y="1"/>
                  </a:cubicBezTo>
                  <a:cubicBezTo>
                    <a:pt x="7" y="4"/>
                    <a:pt x="15" y="6"/>
                    <a:pt x="21" y="2"/>
                  </a:cubicBezTo>
                  <a:cubicBezTo>
                    <a:pt x="21" y="2"/>
                    <a:pt x="21" y="2"/>
                    <a:pt x="21"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2" name="Group 21"/>
          <p:cNvGrpSpPr/>
          <p:nvPr/>
        </p:nvGrpSpPr>
        <p:grpSpPr>
          <a:xfrm>
            <a:off x="-103199" y="5219405"/>
            <a:ext cx="690562" cy="1147763"/>
            <a:chOff x="2130426" y="3314700"/>
            <a:chExt cx="690562" cy="1147763"/>
          </a:xfrm>
        </p:grpSpPr>
        <p:sp>
          <p:nvSpPr>
            <p:cNvPr id="23" name="Freeform 23"/>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rgbClr val="EFA7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24"/>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25"/>
            <p:cNvSpPr>
              <a:spLocks/>
            </p:cNvSpPr>
            <p:nvPr/>
          </p:nvSpPr>
          <p:spPr bwMode="auto">
            <a:xfrm>
              <a:off x="2208213" y="3398838"/>
              <a:ext cx="533400" cy="1063625"/>
            </a:xfrm>
            <a:custGeom>
              <a:avLst/>
              <a:gdLst>
                <a:gd name="T0" fmla="*/ 202 w 203"/>
                <a:gd name="T1" fmla="*/ 123 h 408"/>
                <a:gd name="T2" fmla="*/ 131 w 203"/>
                <a:gd name="T3" fmla="*/ 156 h 408"/>
                <a:gd name="T4" fmla="*/ 98 w 203"/>
                <a:gd name="T5" fmla="*/ 180 h 408"/>
                <a:gd name="T6" fmla="*/ 88 w 203"/>
                <a:gd name="T7" fmla="*/ 192 h 408"/>
                <a:gd name="T8" fmla="*/ 119 w 203"/>
                <a:gd name="T9" fmla="*/ 137 h 408"/>
                <a:gd name="T10" fmla="*/ 153 w 203"/>
                <a:gd name="T11" fmla="*/ 106 h 408"/>
                <a:gd name="T12" fmla="*/ 201 w 203"/>
                <a:gd name="T13" fmla="*/ 85 h 408"/>
                <a:gd name="T14" fmla="*/ 200 w 203"/>
                <a:gd name="T15" fmla="*/ 84 h 408"/>
                <a:gd name="T16" fmla="*/ 125 w 203"/>
                <a:gd name="T17" fmla="*/ 127 h 408"/>
                <a:gd name="T18" fmla="*/ 149 w 203"/>
                <a:gd name="T19" fmla="*/ 81 h 408"/>
                <a:gd name="T20" fmla="*/ 164 w 203"/>
                <a:gd name="T21" fmla="*/ 64 h 408"/>
                <a:gd name="T22" fmla="*/ 189 w 203"/>
                <a:gd name="T23" fmla="*/ 45 h 408"/>
                <a:gd name="T24" fmla="*/ 188 w 203"/>
                <a:gd name="T25" fmla="*/ 44 h 408"/>
                <a:gd name="T26" fmla="*/ 154 w 203"/>
                <a:gd name="T27" fmla="*/ 69 h 408"/>
                <a:gd name="T28" fmla="*/ 180 w 203"/>
                <a:gd name="T29" fmla="*/ 1 h 408"/>
                <a:gd name="T30" fmla="*/ 179 w 203"/>
                <a:gd name="T31" fmla="*/ 1 h 408"/>
                <a:gd name="T32" fmla="*/ 134 w 203"/>
                <a:gd name="T33" fmla="*/ 97 h 408"/>
                <a:gd name="T34" fmla="*/ 115 w 203"/>
                <a:gd name="T35" fmla="*/ 38 h 408"/>
                <a:gd name="T36" fmla="*/ 115 w 203"/>
                <a:gd name="T37" fmla="*/ 38 h 408"/>
                <a:gd name="T38" fmla="*/ 131 w 203"/>
                <a:gd name="T39" fmla="*/ 103 h 408"/>
                <a:gd name="T40" fmla="*/ 131 w 203"/>
                <a:gd name="T41" fmla="*/ 103 h 408"/>
                <a:gd name="T42" fmla="*/ 108 w 203"/>
                <a:gd name="T43" fmla="*/ 144 h 408"/>
                <a:gd name="T44" fmla="*/ 74 w 203"/>
                <a:gd name="T45" fmla="*/ 58 h 408"/>
                <a:gd name="T46" fmla="*/ 73 w 203"/>
                <a:gd name="T47" fmla="*/ 59 h 408"/>
                <a:gd name="T48" fmla="*/ 105 w 203"/>
                <a:gd name="T49" fmla="*/ 150 h 408"/>
                <a:gd name="T50" fmla="*/ 75 w 203"/>
                <a:gd name="T51" fmla="*/ 202 h 408"/>
                <a:gd name="T52" fmla="*/ 71 w 203"/>
                <a:gd name="T53" fmla="*/ 210 h 408"/>
                <a:gd name="T54" fmla="*/ 29 w 203"/>
                <a:gd name="T55" fmla="*/ 86 h 408"/>
                <a:gd name="T56" fmla="*/ 28 w 203"/>
                <a:gd name="T57" fmla="*/ 87 h 408"/>
                <a:gd name="T58" fmla="*/ 54 w 203"/>
                <a:gd name="T59" fmla="*/ 147 h 408"/>
                <a:gd name="T60" fmla="*/ 66 w 203"/>
                <a:gd name="T61" fmla="*/ 215 h 408"/>
                <a:gd name="T62" fmla="*/ 67 w 203"/>
                <a:gd name="T63" fmla="*/ 217 h 408"/>
                <a:gd name="T64" fmla="*/ 41 w 203"/>
                <a:gd name="T65" fmla="*/ 269 h 408"/>
                <a:gd name="T66" fmla="*/ 27 w 203"/>
                <a:gd name="T67" fmla="*/ 212 h 408"/>
                <a:gd name="T68" fmla="*/ 0 w 203"/>
                <a:gd name="T69" fmla="*/ 142 h 408"/>
                <a:gd name="T70" fmla="*/ 0 w 203"/>
                <a:gd name="T71" fmla="*/ 142 h 408"/>
                <a:gd name="T72" fmla="*/ 22 w 203"/>
                <a:gd name="T73" fmla="*/ 209 h 408"/>
                <a:gd name="T74" fmla="*/ 37 w 203"/>
                <a:gd name="T75" fmla="*/ 279 h 408"/>
                <a:gd name="T76" fmla="*/ 27 w 203"/>
                <a:gd name="T77" fmla="*/ 302 h 408"/>
                <a:gd name="T78" fmla="*/ 8 w 203"/>
                <a:gd name="T79" fmla="*/ 405 h 408"/>
                <a:gd name="T80" fmla="*/ 14 w 203"/>
                <a:gd name="T81" fmla="*/ 405 h 408"/>
                <a:gd name="T82" fmla="*/ 30 w 203"/>
                <a:gd name="T83" fmla="*/ 318 h 408"/>
                <a:gd name="T84" fmla="*/ 94 w 203"/>
                <a:gd name="T85" fmla="*/ 268 h 408"/>
                <a:gd name="T86" fmla="*/ 175 w 203"/>
                <a:gd name="T87" fmla="*/ 235 h 408"/>
                <a:gd name="T88" fmla="*/ 174 w 203"/>
                <a:gd name="T89" fmla="*/ 233 h 408"/>
                <a:gd name="T90" fmla="*/ 127 w 203"/>
                <a:gd name="T91" fmla="*/ 250 h 408"/>
                <a:gd name="T92" fmla="*/ 84 w 203"/>
                <a:gd name="T93" fmla="*/ 269 h 408"/>
                <a:gd name="T94" fmla="*/ 32 w 203"/>
                <a:gd name="T95" fmla="*/ 313 h 408"/>
                <a:gd name="T96" fmla="*/ 38 w 203"/>
                <a:gd name="T97" fmla="*/ 294 h 408"/>
                <a:gd name="T98" fmla="*/ 47 w 203"/>
                <a:gd name="T99" fmla="*/ 273 h 408"/>
                <a:gd name="T100" fmla="*/ 107 w 203"/>
                <a:gd name="T101" fmla="*/ 219 h 408"/>
                <a:gd name="T102" fmla="*/ 149 w 203"/>
                <a:gd name="T103" fmla="*/ 195 h 408"/>
                <a:gd name="T104" fmla="*/ 195 w 203"/>
                <a:gd name="T105" fmla="*/ 176 h 408"/>
                <a:gd name="T106" fmla="*/ 195 w 203"/>
                <a:gd name="T107" fmla="*/ 175 h 408"/>
                <a:gd name="T108" fmla="*/ 153 w 203"/>
                <a:gd name="T109" fmla="*/ 189 h 408"/>
                <a:gd name="T110" fmla="*/ 109 w 203"/>
                <a:gd name="T111" fmla="*/ 214 h 408"/>
                <a:gd name="T112" fmla="*/ 52 w 203"/>
                <a:gd name="T113" fmla="*/ 262 h 408"/>
                <a:gd name="T114" fmla="*/ 77 w 203"/>
                <a:gd name="T115" fmla="*/ 211 h 408"/>
                <a:gd name="T116" fmla="*/ 92 w 203"/>
                <a:gd name="T117" fmla="*/ 191 h 408"/>
                <a:gd name="T118" fmla="*/ 126 w 203"/>
                <a:gd name="T119" fmla="*/ 164 h 408"/>
                <a:gd name="T120" fmla="*/ 202 w 203"/>
                <a:gd name="T121" fmla="*/ 125 h 408"/>
                <a:gd name="T122" fmla="*/ 202 w 203"/>
                <a:gd name="T123" fmla="*/ 123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3" h="408">
                  <a:moveTo>
                    <a:pt x="202" y="123"/>
                  </a:moveTo>
                  <a:cubicBezTo>
                    <a:pt x="176" y="127"/>
                    <a:pt x="152" y="141"/>
                    <a:pt x="131" y="156"/>
                  </a:cubicBezTo>
                  <a:cubicBezTo>
                    <a:pt x="120" y="164"/>
                    <a:pt x="109" y="172"/>
                    <a:pt x="98" y="180"/>
                  </a:cubicBezTo>
                  <a:cubicBezTo>
                    <a:pt x="94" y="184"/>
                    <a:pt x="91" y="188"/>
                    <a:pt x="88" y="192"/>
                  </a:cubicBezTo>
                  <a:cubicBezTo>
                    <a:pt x="98" y="174"/>
                    <a:pt x="108" y="155"/>
                    <a:pt x="119" y="137"/>
                  </a:cubicBezTo>
                  <a:cubicBezTo>
                    <a:pt x="128" y="125"/>
                    <a:pt x="140" y="114"/>
                    <a:pt x="153" y="106"/>
                  </a:cubicBezTo>
                  <a:cubicBezTo>
                    <a:pt x="168" y="96"/>
                    <a:pt x="184" y="91"/>
                    <a:pt x="201" y="85"/>
                  </a:cubicBezTo>
                  <a:cubicBezTo>
                    <a:pt x="201" y="85"/>
                    <a:pt x="201" y="84"/>
                    <a:pt x="200" y="84"/>
                  </a:cubicBezTo>
                  <a:cubicBezTo>
                    <a:pt x="172" y="88"/>
                    <a:pt x="145" y="105"/>
                    <a:pt x="125" y="127"/>
                  </a:cubicBezTo>
                  <a:cubicBezTo>
                    <a:pt x="133" y="112"/>
                    <a:pt x="141" y="96"/>
                    <a:pt x="149" y="81"/>
                  </a:cubicBezTo>
                  <a:cubicBezTo>
                    <a:pt x="154" y="75"/>
                    <a:pt x="159" y="69"/>
                    <a:pt x="164" y="64"/>
                  </a:cubicBezTo>
                  <a:cubicBezTo>
                    <a:pt x="172" y="57"/>
                    <a:pt x="180" y="51"/>
                    <a:pt x="189" y="45"/>
                  </a:cubicBezTo>
                  <a:cubicBezTo>
                    <a:pt x="189" y="45"/>
                    <a:pt x="189" y="44"/>
                    <a:pt x="188" y="44"/>
                  </a:cubicBezTo>
                  <a:cubicBezTo>
                    <a:pt x="176" y="50"/>
                    <a:pt x="164" y="58"/>
                    <a:pt x="154" y="69"/>
                  </a:cubicBezTo>
                  <a:cubicBezTo>
                    <a:pt x="165" y="47"/>
                    <a:pt x="173" y="24"/>
                    <a:pt x="180" y="1"/>
                  </a:cubicBezTo>
                  <a:cubicBezTo>
                    <a:pt x="180" y="0"/>
                    <a:pt x="179" y="0"/>
                    <a:pt x="179" y="1"/>
                  </a:cubicBezTo>
                  <a:cubicBezTo>
                    <a:pt x="167" y="34"/>
                    <a:pt x="151" y="66"/>
                    <a:pt x="134" y="97"/>
                  </a:cubicBezTo>
                  <a:cubicBezTo>
                    <a:pt x="132" y="77"/>
                    <a:pt x="127" y="55"/>
                    <a:pt x="115" y="38"/>
                  </a:cubicBezTo>
                  <a:cubicBezTo>
                    <a:pt x="115" y="37"/>
                    <a:pt x="114" y="38"/>
                    <a:pt x="115" y="38"/>
                  </a:cubicBezTo>
                  <a:cubicBezTo>
                    <a:pt x="122" y="60"/>
                    <a:pt x="129" y="80"/>
                    <a:pt x="131" y="103"/>
                  </a:cubicBezTo>
                  <a:cubicBezTo>
                    <a:pt x="131" y="103"/>
                    <a:pt x="131" y="103"/>
                    <a:pt x="131" y="103"/>
                  </a:cubicBezTo>
                  <a:cubicBezTo>
                    <a:pt x="123" y="117"/>
                    <a:pt x="116" y="131"/>
                    <a:pt x="108" y="144"/>
                  </a:cubicBezTo>
                  <a:cubicBezTo>
                    <a:pt x="103" y="113"/>
                    <a:pt x="92" y="84"/>
                    <a:pt x="74" y="58"/>
                  </a:cubicBezTo>
                  <a:cubicBezTo>
                    <a:pt x="73" y="58"/>
                    <a:pt x="73" y="59"/>
                    <a:pt x="73" y="59"/>
                  </a:cubicBezTo>
                  <a:cubicBezTo>
                    <a:pt x="89" y="87"/>
                    <a:pt x="100" y="118"/>
                    <a:pt x="105" y="150"/>
                  </a:cubicBezTo>
                  <a:cubicBezTo>
                    <a:pt x="95" y="168"/>
                    <a:pt x="85" y="185"/>
                    <a:pt x="75" y="202"/>
                  </a:cubicBezTo>
                  <a:cubicBezTo>
                    <a:pt x="73" y="205"/>
                    <a:pt x="72" y="207"/>
                    <a:pt x="71" y="210"/>
                  </a:cubicBezTo>
                  <a:cubicBezTo>
                    <a:pt x="67" y="168"/>
                    <a:pt x="54" y="120"/>
                    <a:pt x="29" y="86"/>
                  </a:cubicBezTo>
                  <a:cubicBezTo>
                    <a:pt x="28" y="85"/>
                    <a:pt x="27" y="86"/>
                    <a:pt x="28" y="87"/>
                  </a:cubicBezTo>
                  <a:cubicBezTo>
                    <a:pt x="37" y="107"/>
                    <a:pt x="47" y="126"/>
                    <a:pt x="54" y="147"/>
                  </a:cubicBezTo>
                  <a:cubicBezTo>
                    <a:pt x="61" y="169"/>
                    <a:pt x="64" y="192"/>
                    <a:pt x="66" y="215"/>
                  </a:cubicBezTo>
                  <a:cubicBezTo>
                    <a:pt x="66" y="216"/>
                    <a:pt x="66" y="217"/>
                    <a:pt x="67" y="217"/>
                  </a:cubicBezTo>
                  <a:cubicBezTo>
                    <a:pt x="57" y="234"/>
                    <a:pt x="49" y="252"/>
                    <a:pt x="41" y="269"/>
                  </a:cubicBezTo>
                  <a:cubicBezTo>
                    <a:pt x="38" y="250"/>
                    <a:pt x="33" y="230"/>
                    <a:pt x="27" y="212"/>
                  </a:cubicBezTo>
                  <a:cubicBezTo>
                    <a:pt x="20" y="188"/>
                    <a:pt x="11" y="164"/>
                    <a:pt x="0" y="142"/>
                  </a:cubicBezTo>
                  <a:cubicBezTo>
                    <a:pt x="0" y="142"/>
                    <a:pt x="0" y="142"/>
                    <a:pt x="0" y="142"/>
                  </a:cubicBezTo>
                  <a:cubicBezTo>
                    <a:pt x="8" y="164"/>
                    <a:pt x="16" y="186"/>
                    <a:pt x="22" y="209"/>
                  </a:cubicBezTo>
                  <a:cubicBezTo>
                    <a:pt x="28" y="232"/>
                    <a:pt x="31" y="255"/>
                    <a:pt x="37" y="279"/>
                  </a:cubicBezTo>
                  <a:cubicBezTo>
                    <a:pt x="33" y="287"/>
                    <a:pt x="30" y="294"/>
                    <a:pt x="27" y="302"/>
                  </a:cubicBezTo>
                  <a:cubicBezTo>
                    <a:pt x="16" y="335"/>
                    <a:pt x="6" y="370"/>
                    <a:pt x="8" y="405"/>
                  </a:cubicBezTo>
                  <a:cubicBezTo>
                    <a:pt x="8" y="408"/>
                    <a:pt x="13" y="408"/>
                    <a:pt x="14" y="405"/>
                  </a:cubicBezTo>
                  <a:cubicBezTo>
                    <a:pt x="17" y="375"/>
                    <a:pt x="22" y="346"/>
                    <a:pt x="30" y="318"/>
                  </a:cubicBezTo>
                  <a:cubicBezTo>
                    <a:pt x="49" y="297"/>
                    <a:pt x="69" y="280"/>
                    <a:pt x="94" y="268"/>
                  </a:cubicBezTo>
                  <a:cubicBezTo>
                    <a:pt x="121" y="256"/>
                    <a:pt x="149" y="248"/>
                    <a:pt x="175" y="235"/>
                  </a:cubicBezTo>
                  <a:cubicBezTo>
                    <a:pt x="175" y="234"/>
                    <a:pt x="175" y="233"/>
                    <a:pt x="174" y="233"/>
                  </a:cubicBezTo>
                  <a:cubicBezTo>
                    <a:pt x="158" y="237"/>
                    <a:pt x="142" y="244"/>
                    <a:pt x="127" y="250"/>
                  </a:cubicBezTo>
                  <a:cubicBezTo>
                    <a:pt x="113" y="256"/>
                    <a:pt x="98" y="262"/>
                    <a:pt x="84" y="269"/>
                  </a:cubicBezTo>
                  <a:cubicBezTo>
                    <a:pt x="64" y="279"/>
                    <a:pt x="45" y="294"/>
                    <a:pt x="32" y="313"/>
                  </a:cubicBezTo>
                  <a:cubicBezTo>
                    <a:pt x="34" y="307"/>
                    <a:pt x="36" y="301"/>
                    <a:pt x="38" y="294"/>
                  </a:cubicBezTo>
                  <a:cubicBezTo>
                    <a:pt x="41" y="287"/>
                    <a:pt x="44" y="280"/>
                    <a:pt x="47" y="273"/>
                  </a:cubicBezTo>
                  <a:cubicBezTo>
                    <a:pt x="64" y="252"/>
                    <a:pt x="84" y="234"/>
                    <a:pt x="107" y="219"/>
                  </a:cubicBezTo>
                  <a:cubicBezTo>
                    <a:pt x="121" y="210"/>
                    <a:pt x="135" y="203"/>
                    <a:pt x="149" y="195"/>
                  </a:cubicBezTo>
                  <a:cubicBezTo>
                    <a:pt x="164" y="187"/>
                    <a:pt x="178" y="178"/>
                    <a:pt x="195" y="176"/>
                  </a:cubicBezTo>
                  <a:cubicBezTo>
                    <a:pt x="196" y="176"/>
                    <a:pt x="196" y="175"/>
                    <a:pt x="195" y="175"/>
                  </a:cubicBezTo>
                  <a:cubicBezTo>
                    <a:pt x="181" y="172"/>
                    <a:pt x="166" y="183"/>
                    <a:pt x="153" y="189"/>
                  </a:cubicBezTo>
                  <a:cubicBezTo>
                    <a:pt x="138" y="197"/>
                    <a:pt x="123" y="205"/>
                    <a:pt x="109" y="214"/>
                  </a:cubicBezTo>
                  <a:cubicBezTo>
                    <a:pt x="88" y="227"/>
                    <a:pt x="68" y="243"/>
                    <a:pt x="52" y="262"/>
                  </a:cubicBezTo>
                  <a:cubicBezTo>
                    <a:pt x="60" y="244"/>
                    <a:pt x="68" y="228"/>
                    <a:pt x="77" y="211"/>
                  </a:cubicBezTo>
                  <a:cubicBezTo>
                    <a:pt x="84" y="206"/>
                    <a:pt x="86" y="197"/>
                    <a:pt x="92" y="191"/>
                  </a:cubicBezTo>
                  <a:cubicBezTo>
                    <a:pt x="101" y="180"/>
                    <a:pt x="114" y="172"/>
                    <a:pt x="126" y="164"/>
                  </a:cubicBezTo>
                  <a:cubicBezTo>
                    <a:pt x="150" y="147"/>
                    <a:pt x="174" y="133"/>
                    <a:pt x="202" y="125"/>
                  </a:cubicBezTo>
                  <a:cubicBezTo>
                    <a:pt x="203" y="124"/>
                    <a:pt x="203" y="123"/>
                    <a:pt x="202" y="123"/>
                  </a:cubicBezTo>
                  <a:close/>
                </a:path>
              </a:pathLst>
            </a:custGeom>
            <a:solidFill>
              <a:schemeClr val="accent6">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64" name="Text Placeholder 2">
            <a:extLst>
              <a:ext uri="{FF2B5EF4-FFF2-40B4-BE49-F238E27FC236}">
                <a16:creationId xmlns:a16="http://schemas.microsoft.com/office/drawing/2014/main" id="{035465C3-569A-4098-85AB-FED95A8B9E7F}"/>
              </a:ext>
            </a:extLst>
          </p:cNvPr>
          <p:cNvSpPr txBox="1">
            <a:spLocks/>
          </p:cNvSpPr>
          <p:nvPr/>
        </p:nvSpPr>
        <p:spPr>
          <a:xfrm>
            <a:off x="540533" y="922402"/>
            <a:ext cx="11276037" cy="3773244"/>
          </a:xfrm>
          <a:prstGeom prst="rect">
            <a:avLst/>
          </a:prstGeom>
        </p:spPr>
        <p:txBody>
          <a:bodyPr lIns="91440" tIns="45720" rIns="91440" bIns="45720" anchor="t">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buNone/>
            </a:pPr>
            <a:r>
              <a:rPr lang="en-US" sz="2000" b="1">
                <a:solidFill>
                  <a:schemeClr val="accent5">
                    <a:lumMod val="75000"/>
                  </a:schemeClr>
                </a:solidFill>
                <a:ea typeface="Roboto"/>
              </a:rPr>
              <a:t>For new immigrant students enrolled in the English I ESOL and middle school ESL Language Arts courses: </a:t>
            </a:r>
            <a:endParaRPr lang="en-US" sz="100">
              <a:solidFill>
                <a:schemeClr val="accent5">
                  <a:lumMod val="75000"/>
                </a:schemeClr>
              </a:solidFill>
              <a:ea typeface="Lato"/>
              <a:cs typeface="Lato"/>
            </a:endParaRPr>
          </a:p>
          <a:p>
            <a:pPr marL="0" indent="0">
              <a:lnSpc>
                <a:spcPct val="100000"/>
              </a:lnSpc>
              <a:buNone/>
            </a:pPr>
            <a:endParaRPr lang="en-US" sz="2000" b="1">
              <a:solidFill>
                <a:schemeClr val="accent5">
                  <a:lumMod val="75000"/>
                </a:schemeClr>
              </a:solidFill>
              <a:ea typeface="Roboto"/>
            </a:endParaRPr>
          </a:p>
          <a:p>
            <a:pPr marL="494665" indent="-342900">
              <a:lnSpc>
                <a:spcPct val="120000"/>
              </a:lnSpc>
              <a:spcBef>
                <a:spcPts val="0"/>
              </a:spcBef>
              <a:spcAft>
                <a:spcPts val="1800"/>
              </a:spcAft>
              <a:buClr>
                <a:schemeClr val="accent6"/>
              </a:buClr>
            </a:pPr>
            <a:r>
              <a:rPr lang="en-US" sz="2000">
                <a:solidFill>
                  <a:srgbClr val="F8F8F8"/>
                </a:solidFill>
                <a:ea typeface="Roboto"/>
              </a:rPr>
              <a:t>LPAC may exempt new immigrant students who have been enrolled in U.S. schools less than 6 weeks from district ACPs but must administer a teacher-made assessment. </a:t>
            </a:r>
            <a:endParaRPr lang="en-US" sz="2000">
              <a:solidFill>
                <a:schemeClr val="accent5">
                  <a:lumMod val="75000"/>
                </a:schemeClr>
              </a:solidFill>
              <a:ea typeface="Roboto" panose="02000000000000000000" pitchFamily="2" charset="0"/>
            </a:endParaRPr>
          </a:p>
          <a:p>
            <a:pPr marL="151765" indent="0">
              <a:lnSpc>
                <a:spcPct val="120000"/>
              </a:lnSpc>
              <a:spcBef>
                <a:spcPts val="0"/>
              </a:spcBef>
              <a:spcAft>
                <a:spcPts val="1800"/>
              </a:spcAft>
              <a:buClr>
                <a:schemeClr val="accent6"/>
              </a:buClr>
              <a:buNone/>
            </a:pPr>
            <a:r>
              <a:rPr lang="en-US" sz="2000" b="1">
                <a:solidFill>
                  <a:schemeClr val="accent5">
                    <a:lumMod val="75000"/>
                  </a:schemeClr>
                </a:solidFill>
                <a:ea typeface="Roboto"/>
              </a:rPr>
              <a:t>For Electives, Math, Science and Social Studies</a:t>
            </a:r>
            <a:r>
              <a:rPr lang="en-US" sz="2000">
                <a:solidFill>
                  <a:schemeClr val="accent5">
                    <a:lumMod val="75000"/>
                  </a:schemeClr>
                </a:solidFill>
                <a:ea typeface="Roboto"/>
              </a:rPr>
              <a:t>: </a:t>
            </a:r>
            <a:endParaRPr lang="en-US" sz="2000">
              <a:solidFill>
                <a:schemeClr val="accent5">
                  <a:lumMod val="75000"/>
                </a:schemeClr>
              </a:solidFill>
              <a:ea typeface="Roboto" panose="02000000000000000000" pitchFamily="2" charset="0"/>
              <a:cs typeface="Lato"/>
            </a:endParaRPr>
          </a:p>
          <a:p>
            <a:pPr marL="494665" indent="-342900">
              <a:lnSpc>
                <a:spcPct val="120000"/>
              </a:lnSpc>
              <a:spcBef>
                <a:spcPts val="0"/>
              </a:spcBef>
              <a:spcAft>
                <a:spcPts val="1800"/>
              </a:spcAft>
              <a:buClr>
                <a:schemeClr val="accent6"/>
              </a:buClr>
            </a:pPr>
            <a:r>
              <a:rPr lang="en-US" sz="2000">
                <a:solidFill>
                  <a:srgbClr val="F8F8F8"/>
                </a:solidFill>
                <a:ea typeface="Roboto"/>
              </a:rPr>
              <a:t>LPAC may exempt </a:t>
            </a:r>
            <a:r>
              <a:rPr lang="en-US" sz="2000" b="1" i="1">
                <a:solidFill>
                  <a:srgbClr val="F8F8F8"/>
                </a:solidFill>
                <a:ea typeface="Roboto"/>
              </a:rPr>
              <a:t>new immigrant students </a:t>
            </a:r>
            <a:r>
              <a:rPr lang="en-US" sz="2000">
                <a:solidFill>
                  <a:srgbClr val="F8F8F8"/>
                </a:solidFill>
                <a:ea typeface="Roboto"/>
              </a:rPr>
              <a:t>who have been enrolled in U. S. schools less than 12 months from district ACPs. Campuses must administer a teacher-made assessment to all exempt students.</a:t>
            </a:r>
            <a:endParaRPr lang="en-US" sz="2000">
              <a:solidFill>
                <a:srgbClr val="F8F8F8"/>
              </a:solidFill>
              <a:ea typeface="Roboto"/>
              <a:cs typeface="Lato"/>
            </a:endParaRPr>
          </a:p>
          <a:p>
            <a:pPr marL="494665" indent="-342900">
              <a:lnSpc>
                <a:spcPct val="120000"/>
              </a:lnSpc>
              <a:spcBef>
                <a:spcPts val="0"/>
              </a:spcBef>
              <a:spcAft>
                <a:spcPts val="1800"/>
              </a:spcAft>
              <a:buClr>
                <a:schemeClr val="accent6"/>
              </a:buClr>
            </a:pPr>
            <a:r>
              <a:rPr lang="en-US" sz="2000">
                <a:solidFill>
                  <a:srgbClr val="F8F8F8"/>
                </a:solidFill>
                <a:ea typeface="Roboto"/>
              </a:rPr>
              <a:t>LPAC may exempt qualifying unschooled asylees/refugees who have been enrolled in U. S. schools less than 12 months from district ACPs. Campuses are not required to administer a teacher-made assessment to qualifying unschooled asylees/refugees.</a:t>
            </a:r>
            <a:endParaRPr lang="en-US" sz="2000">
              <a:solidFill>
                <a:srgbClr val="F8F8F8"/>
              </a:solidFill>
              <a:ea typeface="Roboto"/>
              <a:cs typeface="Lato"/>
            </a:endParaRPr>
          </a:p>
        </p:txBody>
      </p:sp>
      <p:sp>
        <p:nvSpPr>
          <p:cNvPr id="3" name="TextBox 2">
            <a:extLst>
              <a:ext uri="{FF2B5EF4-FFF2-40B4-BE49-F238E27FC236}">
                <a16:creationId xmlns:a16="http://schemas.microsoft.com/office/drawing/2014/main" id="{575E0ED1-EEFB-4A98-87F9-9D363542FD53}"/>
              </a:ext>
            </a:extLst>
          </p:cNvPr>
          <p:cNvSpPr txBox="1"/>
          <p:nvPr/>
        </p:nvSpPr>
        <p:spPr>
          <a:xfrm>
            <a:off x="400670" y="206294"/>
            <a:ext cx="10471397" cy="646331"/>
          </a:xfrm>
          <a:prstGeom prst="rect">
            <a:avLst/>
          </a:prstGeom>
          <a:noFill/>
          <a:effectLst>
            <a:outerShdw blurRad="139700" dist="165100" dir="5400000" algn="t" rotWithShape="0">
              <a:prstClr val="black">
                <a:alpha val="28000"/>
              </a:prstClr>
            </a:outerShdw>
          </a:effectLst>
        </p:spPr>
        <p:txBody>
          <a:bodyPr wrap="square" lIns="91440" tIns="45720" rIns="91440" bIns="45720" rtlCol="0" anchor="t">
            <a:spAutoFit/>
          </a:bodyPr>
          <a:lstStyle/>
          <a:p>
            <a:r>
              <a:rPr lang="en-US" sz="3600">
                <a:solidFill>
                  <a:schemeClr val="accent6"/>
                </a:solidFill>
                <a:latin typeface="Abadi"/>
              </a:rPr>
              <a:t>Secondary Exemptions </a:t>
            </a:r>
            <a:r>
              <a:rPr lang="en-US" sz="3600">
                <a:solidFill>
                  <a:schemeClr val="bg1"/>
                </a:solidFill>
                <a:latin typeface="Abadi"/>
              </a:rPr>
              <a:t>Emergent Bilingual Students</a:t>
            </a:r>
            <a:endParaRPr lang="en-US">
              <a:solidFill>
                <a:schemeClr val="bg1"/>
              </a:solidFill>
              <a:ea typeface="Lato"/>
              <a:cs typeface="Lato"/>
            </a:endParaRPr>
          </a:p>
        </p:txBody>
      </p:sp>
    </p:spTree>
    <p:extLst>
      <p:ext uri="{BB962C8B-B14F-4D97-AF65-F5344CB8AC3E}">
        <p14:creationId xmlns:p14="http://schemas.microsoft.com/office/powerpoint/2010/main" val="3206851405"/>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 name="Group 10"/>
          <p:cNvGrpSpPr/>
          <p:nvPr/>
        </p:nvGrpSpPr>
        <p:grpSpPr>
          <a:xfrm>
            <a:off x="2053014" y="322594"/>
            <a:ext cx="2477651" cy="2173891"/>
            <a:chOff x="8523287" y="4378326"/>
            <a:chExt cx="1074738" cy="942975"/>
          </a:xfrm>
          <a:effectLst>
            <a:outerShdw blurRad="127000" dist="63500" dir="8100000" algn="tr" rotWithShape="0">
              <a:prstClr val="black">
                <a:alpha val="20000"/>
              </a:prstClr>
            </a:outerShdw>
          </a:effectLst>
        </p:grpSpPr>
        <p:grpSp>
          <p:nvGrpSpPr>
            <p:cNvPr id="45" name="Group 44"/>
            <p:cNvGrpSpPr/>
            <p:nvPr/>
          </p:nvGrpSpPr>
          <p:grpSpPr>
            <a:xfrm>
              <a:off x="8523287" y="4378326"/>
              <a:ext cx="1074738" cy="942975"/>
              <a:chOff x="8523287" y="4378326"/>
              <a:chExt cx="1074738" cy="942975"/>
            </a:xfrm>
          </p:grpSpPr>
          <p:sp>
            <p:nvSpPr>
              <p:cNvPr id="74" name="Freeform 85"/>
              <p:cNvSpPr>
                <a:spLocks/>
              </p:cNvSpPr>
              <p:nvPr/>
            </p:nvSpPr>
            <p:spPr bwMode="auto">
              <a:xfrm>
                <a:off x="8523287" y="4378326"/>
                <a:ext cx="1074738" cy="942975"/>
              </a:xfrm>
              <a:custGeom>
                <a:avLst/>
                <a:gdLst>
                  <a:gd name="T0" fmla="*/ 398 w 412"/>
                  <a:gd name="T1" fmla="*/ 185 h 361"/>
                  <a:gd name="T2" fmla="*/ 362 w 412"/>
                  <a:gd name="T3" fmla="*/ 177 h 361"/>
                  <a:gd name="T4" fmla="*/ 321 w 412"/>
                  <a:gd name="T5" fmla="*/ 178 h 361"/>
                  <a:gd name="T6" fmla="*/ 381 w 412"/>
                  <a:gd name="T7" fmla="*/ 150 h 361"/>
                  <a:gd name="T8" fmla="*/ 377 w 412"/>
                  <a:gd name="T9" fmla="*/ 128 h 361"/>
                  <a:gd name="T10" fmla="*/ 366 w 412"/>
                  <a:gd name="T11" fmla="*/ 123 h 361"/>
                  <a:gd name="T12" fmla="*/ 359 w 412"/>
                  <a:gd name="T13" fmla="*/ 121 h 361"/>
                  <a:gd name="T14" fmla="*/ 352 w 412"/>
                  <a:gd name="T15" fmla="*/ 108 h 361"/>
                  <a:gd name="T16" fmla="*/ 346 w 412"/>
                  <a:gd name="T17" fmla="*/ 63 h 361"/>
                  <a:gd name="T18" fmla="*/ 327 w 412"/>
                  <a:gd name="T19" fmla="*/ 44 h 361"/>
                  <a:gd name="T20" fmla="*/ 297 w 412"/>
                  <a:gd name="T21" fmla="*/ 60 h 361"/>
                  <a:gd name="T22" fmla="*/ 267 w 412"/>
                  <a:gd name="T23" fmla="*/ 88 h 361"/>
                  <a:gd name="T24" fmla="*/ 255 w 412"/>
                  <a:gd name="T25" fmla="*/ 102 h 361"/>
                  <a:gd name="T26" fmla="*/ 248 w 412"/>
                  <a:gd name="T27" fmla="*/ 111 h 361"/>
                  <a:gd name="T28" fmla="*/ 245 w 412"/>
                  <a:gd name="T29" fmla="*/ 115 h 361"/>
                  <a:gd name="T30" fmla="*/ 238 w 412"/>
                  <a:gd name="T31" fmla="*/ 114 h 361"/>
                  <a:gd name="T32" fmla="*/ 235 w 412"/>
                  <a:gd name="T33" fmla="*/ 108 h 361"/>
                  <a:gd name="T34" fmla="*/ 245 w 412"/>
                  <a:gd name="T35" fmla="*/ 65 h 361"/>
                  <a:gd name="T36" fmla="*/ 222 w 412"/>
                  <a:gd name="T37" fmla="*/ 6 h 361"/>
                  <a:gd name="T38" fmla="*/ 194 w 412"/>
                  <a:gd name="T39" fmla="*/ 3 h 361"/>
                  <a:gd name="T40" fmla="*/ 183 w 412"/>
                  <a:gd name="T41" fmla="*/ 11 h 361"/>
                  <a:gd name="T42" fmla="*/ 162 w 412"/>
                  <a:gd name="T43" fmla="*/ 21 h 361"/>
                  <a:gd name="T44" fmla="*/ 124 w 412"/>
                  <a:gd name="T45" fmla="*/ 17 h 361"/>
                  <a:gd name="T46" fmla="*/ 98 w 412"/>
                  <a:gd name="T47" fmla="*/ 34 h 361"/>
                  <a:gd name="T48" fmla="*/ 104 w 412"/>
                  <a:gd name="T49" fmla="*/ 99 h 361"/>
                  <a:gd name="T50" fmla="*/ 161 w 412"/>
                  <a:gd name="T51" fmla="*/ 136 h 361"/>
                  <a:gd name="T52" fmla="*/ 82 w 412"/>
                  <a:gd name="T53" fmla="*/ 99 h 361"/>
                  <a:gd name="T54" fmla="*/ 46 w 412"/>
                  <a:gd name="T55" fmla="*/ 89 h 361"/>
                  <a:gd name="T56" fmla="*/ 34 w 412"/>
                  <a:gd name="T57" fmla="*/ 114 h 361"/>
                  <a:gd name="T58" fmla="*/ 8 w 412"/>
                  <a:gd name="T59" fmla="*/ 143 h 361"/>
                  <a:gd name="T60" fmla="*/ 3 w 412"/>
                  <a:gd name="T61" fmla="*/ 179 h 361"/>
                  <a:gd name="T62" fmla="*/ 9 w 412"/>
                  <a:gd name="T63" fmla="*/ 199 h 361"/>
                  <a:gd name="T64" fmla="*/ 21 w 412"/>
                  <a:gd name="T65" fmla="*/ 206 h 361"/>
                  <a:gd name="T66" fmla="*/ 68 w 412"/>
                  <a:gd name="T67" fmla="*/ 213 h 361"/>
                  <a:gd name="T68" fmla="*/ 78 w 412"/>
                  <a:gd name="T69" fmla="*/ 228 h 361"/>
                  <a:gd name="T70" fmla="*/ 99 w 412"/>
                  <a:gd name="T71" fmla="*/ 231 h 361"/>
                  <a:gd name="T72" fmla="*/ 100 w 412"/>
                  <a:gd name="T73" fmla="*/ 230 h 361"/>
                  <a:gd name="T74" fmla="*/ 57 w 412"/>
                  <a:gd name="T75" fmla="*/ 265 h 361"/>
                  <a:gd name="T76" fmla="*/ 68 w 412"/>
                  <a:gd name="T77" fmla="*/ 308 h 361"/>
                  <a:gd name="T78" fmla="*/ 97 w 412"/>
                  <a:gd name="T79" fmla="*/ 317 h 361"/>
                  <a:gd name="T80" fmla="*/ 100 w 412"/>
                  <a:gd name="T81" fmla="*/ 328 h 361"/>
                  <a:gd name="T82" fmla="*/ 121 w 412"/>
                  <a:gd name="T83" fmla="*/ 334 h 361"/>
                  <a:gd name="T84" fmla="*/ 154 w 412"/>
                  <a:gd name="T85" fmla="*/ 325 h 361"/>
                  <a:gd name="T86" fmla="*/ 189 w 412"/>
                  <a:gd name="T87" fmla="*/ 335 h 361"/>
                  <a:gd name="T88" fmla="*/ 239 w 412"/>
                  <a:gd name="T89" fmla="*/ 345 h 361"/>
                  <a:gd name="T90" fmla="*/ 251 w 412"/>
                  <a:gd name="T91" fmla="*/ 336 h 361"/>
                  <a:gd name="T92" fmla="*/ 264 w 412"/>
                  <a:gd name="T93" fmla="*/ 331 h 361"/>
                  <a:gd name="T94" fmla="*/ 275 w 412"/>
                  <a:gd name="T95" fmla="*/ 314 h 361"/>
                  <a:gd name="T96" fmla="*/ 265 w 412"/>
                  <a:gd name="T97" fmla="*/ 283 h 361"/>
                  <a:gd name="T98" fmla="*/ 256 w 412"/>
                  <a:gd name="T99" fmla="*/ 268 h 361"/>
                  <a:gd name="T100" fmla="*/ 250 w 412"/>
                  <a:gd name="T101" fmla="*/ 249 h 361"/>
                  <a:gd name="T102" fmla="*/ 292 w 412"/>
                  <a:gd name="T103" fmla="*/ 296 h 361"/>
                  <a:gd name="T104" fmla="*/ 347 w 412"/>
                  <a:gd name="T105" fmla="*/ 300 h 361"/>
                  <a:gd name="T106" fmla="*/ 365 w 412"/>
                  <a:gd name="T107" fmla="*/ 282 h 361"/>
                  <a:gd name="T108" fmla="*/ 368 w 412"/>
                  <a:gd name="T109" fmla="*/ 271 h 361"/>
                  <a:gd name="T110" fmla="*/ 370 w 412"/>
                  <a:gd name="T111" fmla="*/ 268 h 361"/>
                  <a:gd name="T112" fmla="*/ 375 w 412"/>
                  <a:gd name="T113" fmla="*/ 265 h 361"/>
                  <a:gd name="T114" fmla="*/ 389 w 412"/>
                  <a:gd name="T115" fmla="*/ 228 h 361"/>
                  <a:gd name="T116" fmla="*/ 409 w 412"/>
                  <a:gd name="T117" fmla="*/ 208 h 361"/>
                  <a:gd name="T118" fmla="*/ 398 w 412"/>
                  <a:gd name="T119" fmla="*/ 185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12" h="361">
                    <a:moveTo>
                      <a:pt x="398" y="185"/>
                    </a:moveTo>
                    <a:cubicBezTo>
                      <a:pt x="387" y="180"/>
                      <a:pt x="374" y="177"/>
                      <a:pt x="362" y="177"/>
                    </a:cubicBezTo>
                    <a:cubicBezTo>
                      <a:pt x="349" y="176"/>
                      <a:pt x="334" y="182"/>
                      <a:pt x="321" y="178"/>
                    </a:cubicBezTo>
                    <a:cubicBezTo>
                      <a:pt x="340" y="169"/>
                      <a:pt x="373" y="173"/>
                      <a:pt x="381" y="150"/>
                    </a:cubicBezTo>
                    <a:cubicBezTo>
                      <a:pt x="384" y="142"/>
                      <a:pt x="383" y="133"/>
                      <a:pt x="377" y="128"/>
                    </a:cubicBezTo>
                    <a:cubicBezTo>
                      <a:pt x="374" y="125"/>
                      <a:pt x="370" y="124"/>
                      <a:pt x="366" y="123"/>
                    </a:cubicBezTo>
                    <a:cubicBezTo>
                      <a:pt x="364" y="123"/>
                      <a:pt x="361" y="122"/>
                      <a:pt x="359" y="121"/>
                    </a:cubicBezTo>
                    <a:cubicBezTo>
                      <a:pt x="353" y="119"/>
                      <a:pt x="353" y="113"/>
                      <a:pt x="352" y="108"/>
                    </a:cubicBezTo>
                    <a:cubicBezTo>
                      <a:pt x="350" y="93"/>
                      <a:pt x="350" y="77"/>
                      <a:pt x="346" y="63"/>
                    </a:cubicBezTo>
                    <a:cubicBezTo>
                      <a:pt x="344" y="54"/>
                      <a:pt x="337" y="44"/>
                      <a:pt x="327" y="44"/>
                    </a:cubicBezTo>
                    <a:cubicBezTo>
                      <a:pt x="316" y="44"/>
                      <a:pt x="305" y="54"/>
                      <a:pt x="297" y="60"/>
                    </a:cubicBezTo>
                    <a:cubicBezTo>
                      <a:pt x="286" y="69"/>
                      <a:pt x="276" y="78"/>
                      <a:pt x="267" y="88"/>
                    </a:cubicBezTo>
                    <a:cubicBezTo>
                      <a:pt x="263" y="93"/>
                      <a:pt x="259" y="97"/>
                      <a:pt x="255" y="102"/>
                    </a:cubicBezTo>
                    <a:cubicBezTo>
                      <a:pt x="253" y="105"/>
                      <a:pt x="250" y="108"/>
                      <a:pt x="248" y="111"/>
                    </a:cubicBezTo>
                    <a:cubicBezTo>
                      <a:pt x="247" y="112"/>
                      <a:pt x="246" y="114"/>
                      <a:pt x="245" y="115"/>
                    </a:cubicBezTo>
                    <a:cubicBezTo>
                      <a:pt x="243" y="117"/>
                      <a:pt x="241" y="117"/>
                      <a:pt x="238" y="114"/>
                    </a:cubicBezTo>
                    <a:cubicBezTo>
                      <a:pt x="235" y="113"/>
                      <a:pt x="234" y="111"/>
                      <a:pt x="235" y="108"/>
                    </a:cubicBezTo>
                    <a:cubicBezTo>
                      <a:pt x="238" y="94"/>
                      <a:pt x="243" y="80"/>
                      <a:pt x="245" y="65"/>
                    </a:cubicBezTo>
                    <a:cubicBezTo>
                      <a:pt x="248" y="44"/>
                      <a:pt x="243" y="17"/>
                      <a:pt x="222" y="6"/>
                    </a:cubicBezTo>
                    <a:cubicBezTo>
                      <a:pt x="214" y="1"/>
                      <a:pt x="203" y="0"/>
                      <a:pt x="194" y="3"/>
                    </a:cubicBezTo>
                    <a:cubicBezTo>
                      <a:pt x="190" y="5"/>
                      <a:pt x="186" y="7"/>
                      <a:pt x="183" y="11"/>
                    </a:cubicBezTo>
                    <a:cubicBezTo>
                      <a:pt x="177" y="17"/>
                      <a:pt x="171" y="21"/>
                      <a:pt x="162" y="21"/>
                    </a:cubicBezTo>
                    <a:cubicBezTo>
                      <a:pt x="149" y="20"/>
                      <a:pt x="138" y="15"/>
                      <a:pt x="124" y="17"/>
                    </a:cubicBezTo>
                    <a:cubicBezTo>
                      <a:pt x="114" y="20"/>
                      <a:pt x="104" y="26"/>
                      <a:pt x="98" y="34"/>
                    </a:cubicBezTo>
                    <a:cubicBezTo>
                      <a:pt x="82" y="54"/>
                      <a:pt x="86" y="82"/>
                      <a:pt x="104" y="99"/>
                    </a:cubicBezTo>
                    <a:cubicBezTo>
                      <a:pt x="121" y="114"/>
                      <a:pt x="144" y="121"/>
                      <a:pt x="161" y="136"/>
                    </a:cubicBezTo>
                    <a:cubicBezTo>
                      <a:pt x="131" y="144"/>
                      <a:pt x="105" y="113"/>
                      <a:pt x="82" y="99"/>
                    </a:cubicBezTo>
                    <a:cubicBezTo>
                      <a:pt x="72" y="92"/>
                      <a:pt x="59" y="87"/>
                      <a:pt x="46" y="89"/>
                    </a:cubicBezTo>
                    <a:cubicBezTo>
                      <a:pt x="32" y="91"/>
                      <a:pt x="34" y="103"/>
                      <a:pt x="34" y="114"/>
                    </a:cubicBezTo>
                    <a:cubicBezTo>
                      <a:pt x="34" y="130"/>
                      <a:pt x="17" y="133"/>
                      <a:pt x="8" y="143"/>
                    </a:cubicBezTo>
                    <a:cubicBezTo>
                      <a:pt x="0" y="153"/>
                      <a:pt x="0" y="167"/>
                      <a:pt x="3" y="179"/>
                    </a:cubicBezTo>
                    <a:cubicBezTo>
                      <a:pt x="4" y="186"/>
                      <a:pt x="6" y="193"/>
                      <a:pt x="9" y="199"/>
                    </a:cubicBezTo>
                    <a:cubicBezTo>
                      <a:pt x="12" y="204"/>
                      <a:pt x="16" y="206"/>
                      <a:pt x="21" y="206"/>
                    </a:cubicBezTo>
                    <a:cubicBezTo>
                      <a:pt x="36" y="205"/>
                      <a:pt x="59" y="195"/>
                      <a:pt x="68" y="213"/>
                    </a:cubicBezTo>
                    <a:cubicBezTo>
                      <a:pt x="71" y="219"/>
                      <a:pt x="71" y="225"/>
                      <a:pt x="78" y="228"/>
                    </a:cubicBezTo>
                    <a:cubicBezTo>
                      <a:pt x="84" y="232"/>
                      <a:pt x="92" y="231"/>
                      <a:pt x="99" y="231"/>
                    </a:cubicBezTo>
                    <a:cubicBezTo>
                      <a:pt x="99" y="231"/>
                      <a:pt x="99" y="230"/>
                      <a:pt x="100" y="230"/>
                    </a:cubicBezTo>
                    <a:cubicBezTo>
                      <a:pt x="85" y="240"/>
                      <a:pt x="67" y="249"/>
                      <a:pt x="57" y="265"/>
                    </a:cubicBezTo>
                    <a:cubicBezTo>
                      <a:pt x="47" y="282"/>
                      <a:pt x="51" y="298"/>
                      <a:pt x="68" y="308"/>
                    </a:cubicBezTo>
                    <a:cubicBezTo>
                      <a:pt x="75" y="311"/>
                      <a:pt x="86" y="316"/>
                      <a:pt x="97" y="317"/>
                    </a:cubicBezTo>
                    <a:cubicBezTo>
                      <a:pt x="96" y="321"/>
                      <a:pt x="97" y="325"/>
                      <a:pt x="100" y="328"/>
                    </a:cubicBezTo>
                    <a:cubicBezTo>
                      <a:pt x="105" y="334"/>
                      <a:pt x="113" y="336"/>
                      <a:pt x="121" y="334"/>
                    </a:cubicBezTo>
                    <a:cubicBezTo>
                      <a:pt x="132" y="332"/>
                      <a:pt x="142" y="326"/>
                      <a:pt x="154" y="325"/>
                    </a:cubicBezTo>
                    <a:cubicBezTo>
                      <a:pt x="166" y="325"/>
                      <a:pt x="179" y="328"/>
                      <a:pt x="189" y="335"/>
                    </a:cubicBezTo>
                    <a:cubicBezTo>
                      <a:pt x="204" y="344"/>
                      <a:pt x="222" y="361"/>
                      <a:pt x="239" y="345"/>
                    </a:cubicBezTo>
                    <a:cubicBezTo>
                      <a:pt x="243" y="342"/>
                      <a:pt x="246" y="338"/>
                      <a:pt x="251" y="336"/>
                    </a:cubicBezTo>
                    <a:cubicBezTo>
                      <a:pt x="255" y="334"/>
                      <a:pt x="260" y="333"/>
                      <a:pt x="264" y="331"/>
                    </a:cubicBezTo>
                    <a:cubicBezTo>
                      <a:pt x="271" y="328"/>
                      <a:pt x="275" y="322"/>
                      <a:pt x="275" y="314"/>
                    </a:cubicBezTo>
                    <a:cubicBezTo>
                      <a:pt x="275" y="304"/>
                      <a:pt x="270" y="292"/>
                      <a:pt x="265" y="283"/>
                    </a:cubicBezTo>
                    <a:cubicBezTo>
                      <a:pt x="262" y="278"/>
                      <a:pt x="259" y="273"/>
                      <a:pt x="256" y="268"/>
                    </a:cubicBezTo>
                    <a:cubicBezTo>
                      <a:pt x="252" y="264"/>
                      <a:pt x="246" y="255"/>
                      <a:pt x="250" y="249"/>
                    </a:cubicBezTo>
                    <a:cubicBezTo>
                      <a:pt x="261" y="267"/>
                      <a:pt x="274" y="284"/>
                      <a:pt x="292" y="296"/>
                    </a:cubicBezTo>
                    <a:cubicBezTo>
                      <a:pt x="308" y="306"/>
                      <a:pt x="330" y="310"/>
                      <a:pt x="347" y="300"/>
                    </a:cubicBezTo>
                    <a:cubicBezTo>
                      <a:pt x="355" y="296"/>
                      <a:pt x="361" y="290"/>
                      <a:pt x="365" y="282"/>
                    </a:cubicBezTo>
                    <a:cubicBezTo>
                      <a:pt x="367" y="278"/>
                      <a:pt x="367" y="274"/>
                      <a:pt x="368" y="271"/>
                    </a:cubicBezTo>
                    <a:cubicBezTo>
                      <a:pt x="369" y="268"/>
                      <a:pt x="367" y="269"/>
                      <a:pt x="370" y="268"/>
                    </a:cubicBezTo>
                    <a:cubicBezTo>
                      <a:pt x="372" y="267"/>
                      <a:pt x="374" y="266"/>
                      <a:pt x="375" y="265"/>
                    </a:cubicBezTo>
                    <a:cubicBezTo>
                      <a:pt x="388" y="258"/>
                      <a:pt x="393" y="242"/>
                      <a:pt x="389" y="228"/>
                    </a:cubicBezTo>
                    <a:cubicBezTo>
                      <a:pt x="397" y="224"/>
                      <a:pt x="406" y="218"/>
                      <a:pt x="409" y="208"/>
                    </a:cubicBezTo>
                    <a:cubicBezTo>
                      <a:pt x="412" y="198"/>
                      <a:pt x="407" y="190"/>
                      <a:pt x="398" y="185"/>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75" name="Freeform 86"/>
              <p:cNvSpPr>
                <a:spLocks/>
              </p:cNvSpPr>
              <p:nvPr/>
            </p:nvSpPr>
            <p:spPr bwMode="auto">
              <a:xfrm>
                <a:off x="8670925" y="4529138"/>
                <a:ext cx="723900" cy="635000"/>
              </a:xfrm>
              <a:custGeom>
                <a:avLst/>
                <a:gdLst>
                  <a:gd name="T0" fmla="*/ 267 w 277"/>
                  <a:gd name="T1" fmla="*/ 124 h 243"/>
                  <a:gd name="T2" fmla="*/ 243 w 277"/>
                  <a:gd name="T3" fmla="*/ 119 h 243"/>
                  <a:gd name="T4" fmla="*/ 216 w 277"/>
                  <a:gd name="T5" fmla="*/ 119 h 243"/>
                  <a:gd name="T6" fmla="*/ 256 w 277"/>
                  <a:gd name="T7" fmla="*/ 100 h 243"/>
                  <a:gd name="T8" fmla="*/ 253 w 277"/>
                  <a:gd name="T9" fmla="*/ 86 h 243"/>
                  <a:gd name="T10" fmla="*/ 246 w 277"/>
                  <a:gd name="T11" fmla="*/ 83 h 243"/>
                  <a:gd name="T12" fmla="*/ 241 w 277"/>
                  <a:gd name="T13" fmla="*/ 82 h 243"/>
                  <a:gd name="T14" fmla="*/ 237 w 277"/>
                  <a:gd name="T15" fmla="*/ 72 h 243"/>
                  <a:gd name="T16" fmla="*/ 233 w 277"/>
                  <a:gd name="T17" fmla="*/ 42 h 243"/>
                  <a:gd name="T18" fmla="*/ 219 w 277"/>
                  <a:gd name="T19" fmla="*/ 30 h 243"/>
                  <a:gd name="T20" fmla="*/ 199 w 277"/>
                  <a:gd name="T21" fmla="*/ 40 h 243"/>
                  <a:gd name="T22" fmla="*/ 179 w 277"/>
                  <a:gd name="T23" fmla="*/ 59 h 243"/>
                  <a:gd name="T24" fmla="*/ 171 w 277"/>
                  <a:gd name="T25" fmla="*/ 68 h 243"/>
                  <a:gd name="T26" fmla="*/ 167 w 277"/>
                  <a:gd name="T27" fmla="*/ 74 h 243"/>
                  <a:gd name="T28" fmla="*/ 164 w 277"/>
                  <a:gd name="T29" fmla="*/ 77 h 243"/>
                  <a:gd name="T30" fmla="*/ 160 w 277"/>
                  <a:gd name="T31" fmla="*/ 77 h 243"/>
                  <a:gd name="T32" fmla="*/ 158 w 277"/>
                  <a:gd name="T33" fmla="*/ 73 h 243"/>
                  <a:gd name="T34" fmla="*/ 164 w 277"/>
                  <a:gd name="T35" fmla="*/ 44 h 243"/>
                  <a:gd name="T36" fmla="*/ 149 w 277"/>
                  <a:gd name="T37" fmla="*/ 4 h 243"/>
                  <a:gd name="T38" fmla="*/ 131 w 277"/>
                  <a:gd name="T39" fmla="*/ 2 h 243"/>
                  <a:gd name="T40" fmla="*/ 123 w 277"/>
                  <a:gd name="T41" fmla="*/ 7 h 243"/>
                  <a:gd name="T42" fmla="*/ 109 w 277"/>
                  <a:gd name="T43" fmla="*/ 14 h 243"/>
                  <a:gd name="T44" fmla="*/ 84 w 277"/>
                  <a:gd name="T45" fmla="*/ 12 h 243"/>
                  <a:gd name="T46" fmla="*/ 66 w 277"/>
                  <a:gd name="T47" fmla="*/ 23 h 243"/>
                  <a:gd name="T48" fmla="*/ 70 w 277"/>
                  <a:gd name="T49" fmla="*/ 66 h 243"/>
                  <a:gd name="T50" fmla="*/ 108 w 277"/>
                  <a:gd name="T51" fmla="*/ 91 h 243"/>
                  <a:gd name="T52" fmla="*/ 55 w 277"/>
                  <a:gd name="T53" fmla="*/ 66 h 243"/>
                  <a:gd name="T54" fmla="*/ 31 w 277"/>
                  <a:gd name="T55" fmla="*/ 59 h 243"/>
                  <a:gd name="T56" fmla="*/ 23 w 277"/>
                  <a:gd name="T57" fmla="*/ 77 h 243"/>
                  <a:gd name="T58" fmla="*/ 6 w 277"/>
                  <a:gd name="T59" fmla="*/ 96 h 243"/>
                  <a:gd name="T60" fmla="*/ 2 w 277"/>
                  <a:gd name="T61" fmla="*/ 120 h 243"/>
                  <a:gd name="T62" fmla="*/ 6 w 277"/>
                  <a:gd name="T63" fmla="*/ 134 h 243"/>
                  <a:gd name="T64" fmla="*/ 14 w 277"/>
                  <a:gd name="T65" fmla="*/ 138 h 243"/>
                  <a:gd name="T66" fmla="*/ 46 w 277"/>
                  <a:gd name="T67" fmla="*/ 143 h 243"/>
                  <a:gd name="T68" fmla="*/ 52 w 277"/>
                  <a:gd name="T69" fmla="*/ 153 h 243"/>
                  <a:gd name="T70" fmla="*/ 66 w 277"/>
                  <a:gd name="T71" fmla="*/ 155 h 243"/>
                  <a:gd name="T72" fmla="*/ 81 w 277"/>
                  <a:gd name="T73" fmla="*/ 150 h 243"/>
                  <a:gd name="T74" fmla="*/ 96 w 277"/>
                  <a:gd name="T75" fmla="*/ 142 h 243"/>
                  <a:gd name="T76" fmla="*/ 55 w 277"/>
                  <a:gd name="T77" fmla="*/ 181 h 243"/>
                  <a:gd name="T78" fmla="*/ 47 w 277"/>
                  <a:gd name="T79" fmla="*/ 202 h 243"/>
                  <a:gd name="T80" fmla="*/ 65 w 277"/>
                  <a:gd name="T81" fmla="*/ 211 h 243"/>
                  <a:gd name="T82" fmla="*/ 67 w 277"/>
                  <a:gd name="T83" fmla="*/ 220 h 243"/>
                  <a:gd name="T84" fmla="*/ 81 w 277"/>
                  <a:gd name="T85" fmla="*/ 224 h 243"/>
                  <a:gd name="T86" fmla="*/ 103 w 277"/>
                  <a:gd name="T87" fmla="*/ 218 h 243"/>
                  <a:gd name="T88" fmla="*/ 127 w 277"/>
                  <a:gd name="T89" fmla="*/ 225 h 243"/>
                  <a:gd name="T90" fmla="*/ 161 w 277"/>
                  <a:gd name="T91" fmla="*/ 232 h 243"/>
                  <a:gd name="T92" fmla="*/ 169 w 277"/>
                  <a:gd name="T93" fmla="*/ 225 h 243"/>
                  <a:gd name="T94" fmla="*/ 177 w 277"/>
                  <a:gd name="T95" fmla="*/ 222 h 243"/>
                  <a:gd name="T96" fmla="*/ 185 w 277"/>
                  <a:gd name="T97" fmla="*/ 211 h 243"/>
                  <a:gd name="T98" fmla="*/ 178 w 277"/>
                  <a:gd name="T99" fmla="*/ 190 h 243"/>
                  <a:gd name="T100" fmla="*/ 172 w 277"/>
                  <a:gd name="T101" fmla="*/ 180 h 243"/>
                  <a:gd name="T102" fmla="*/ 168 w 277"/>
                  <a:gd name="T103" fmla="*/ 167 h 243"/>
                  <a:gd name="T104" fmla="*/ 196 w 277"/>
                  <a:gd name="T105" fmla="*/ 198 h 243"/>
                  <a:gd name="T106" fmla="*/ 233 w 277"/>
                  <a:gd name="T107" fmla="*/ 202 h 243"/>
                  <a:gd name="T108" fmla="*/ 245 w 277"/>
                  <a:gd name="T109" fmla="*/ 189 h 243"/>
                  <a:gd name="T110" fmla="*/ 247 w 277"/>
                  <a:gd name="T111" fmla="*/ 182 h 243"/>
                  <a:gd name="T112" fmla="*/ 249 w 277"/>
                  <a:gd name="T113" fmla="*/ 180 h 243"/>
                  <a:gd name="T114" fmla="*/ 252 w 277"/>
                  <a:gd name="T115" fmla="*/ 178 h 243"/>
                  <a:gd name="T116" fmla="*/ 261 w 277"/>
                  <a:gd name="T117" fmla="*/ 153 h 243"/>
                  <a:gd name="T118" fmla="*/ 275 w 277"/>
                  <a:gd name="T119" fmla="*/ 140 h 243"/>
                  <a:gd name="T120" fmla="*/ 267 w 277"/>
                  <a:gd name="T121" fmla="*/ 124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7" h="243">
                    <a:moveTo>
                      <a:pt x="267" y="124"/>
                    </a:moveTo>
                    <a:cubicBezTo>
                      <a:pt x="260" y="121"/>
                      <a:pt x="251" y="119"/>
                      <a:pt x="243" y="119"/>
                    </a:cubicBezTo>
                    <a:cubicBezTo>
                      <a:pt x="234" y="118"/>
                      <a:pt x="224" y="122"/>
                      <a:pt x="216" y="119"/>
                    </a:cubicBezTo>
                    <a:cubicBezTo>
                      <a:pt x="229" y="113"/>
                      <a:pt x="250" y="116"/>
                      <a:pt x="256" y="100"/>
                    </a:cubicBezTo>
                    <a:cubicBezTo>
                      <a:pt x="258" y="96"/>
                      <a:pt x="257" y="89"/>
                      <a:pt x="253" y="86"/>
                    </a:cubicBezTo>
                    <a:cubicBezTo>
                      <a:pt x="251" y="84"/>
                      <a:pt x="248" y="83"/>
                      <a:pt x="246" y="83"/>
                    </a:cubicBezTo>
                    <a:cubicBezTo>
                      <a:pt x="244" y="82"/>
                      <a:pt x="242" y="82"/>
                      <a:pt x="241" y="82"/>
                    </a:cubicBezTo>
                    <a:cubicBezTo>
                      <a:pt x="237" y="80"/>
                      <a:pt x="237" y="76"/>
                      <a:pt x="237" y="72"/>
                    </a:cubicBezTo>
                    <a:cubicBezTo>
                      <a:pt x="235" y="63"/>
                      <a:pt x="235" y="52"/>
                      <a:pt x="233" y="42"/>
                    </a:cubicBezTo>
                    <a:cubicBezTo>
                      <a:pt x="231" y="36"/>
                      <a:pt x="226" y="30"/>
                      <a:pt x="219" y="30"/>
                    </a:cubicBezTo>
                    <a:cubicBezTo>
                      <a:pt x="212" y="29"/>
                      <a:pt x="205" y="36"/>
                      <a:pt x="199" y="40"/>
                    </a:cubicBezTo>
                    <a:cubicBezTo>
                      <a:pt x="192" y="46"/>
                      <a:pt x="185" y="52"/>
                      <a:pt x="179" y="59"/>
                    </a:cubicBezTo>
                    <a:cubicBezTo>
                      <a:pt x="176" y="62"/>
                      <a:pt x="174" y="65"/>
                      <a:pt x="171" y="68"/>
                    </a:cubicBezTo>
                    <a:cubicBezTo>
                      <a:pt x="170" y="70"/>
                      <a:pt x="168" y="72"/>
                      <a:pt x="167" y="74"/>
                    </a:cubicBezTo>
                    <a:cubicBezTo>
                      <a:pt x="166" y="75"/>
                      <a:pt x="165" y="76"/>
                      <a:pt x="164" y="77"/>
                    </a:cubicBezTo>
                    <a:cubicBezTo>
                      <a:pt x="163" y="79"/>
                      <a:pt x="162" y="79"/>
                      <a:pt x="160" y="77"/>
                    </a:cubicBezTo>
                    <a:cubicBezTo>
                      <a:pt x="158" y="76"/>
                      <a:pt x="157" y="75"/>
                      <a:pt x="158" y="73"/>
                    </a:cubicBezTo>
                    <a:cubicBezTo>
                      <a:pt x="160" y="63"/>
                      <a:pt x="163" y="54"/>
                      <a:pt x="164" y="44"/>
                    </a:cubicBezTo>
                    <a:cubicBezTo>
                      <a:pt x="166" y="29"/>
                      <a:pt x="163" y="11"/>
                      <a:pt x="149" y="4"/>
                    </a:cubicBezTo>
                    <a:cubicBezTo>
                      <a:pt x="144" y="1"/>
                      <a:pt x="137" y="0"/>
                      <a:pt x="131" y="2"/>
                    </a:cubicBezTo>
                    <a:cubicBezTo>
                      <a:pt x="128" y="3"/>
                      <a:pt x="125" y="5"/>
                      <a:pt x="123" y="7"/>
                    </a:cubicBezTo>
                    <a:cubicBezTo>
                      <a:pt x="119" y="11"/>
                      <a:pt x="115" y="14"/>
                      <a:pt x="109" y="14"/>
                    </a:cubicBezTo>
                    <a:cubicBezTo>
                      <a:pt x="100" y="13"/>
                      <a:pt x="92" y="10"/>
                      <a:pt x="84" y="12"/>
                    </a:cubicBezTo>
                    <a:cubicBezTo>
                      <a:pt x="77" y="13"/>
                      <a:pt x="70" y="17"/>
                      <a:pt x="66" y="23"/>
                    </a:cubicBezTo>
                    <a:cubicBezTo>
                      <a:pt x="55" y="36"/>
                      <a:pt x="58" y="55"/>
                      <a:pt x="70" y="66"/>
                    </a:cubicBezTo>
                    <a:cubicBezTo>
                      <a:pt x="81" y="77"/>
                      <a:pt x="96" y="82"/>
                      <a:pt x="108" y="91"/>
                    </a:cubicBezTo>
                    <a:cubicBezTo>
                      <a:pt x="88" y="97"/>
                      <a:pt x="70" y="76"/>
                      <a:pt x="55" y="66"/>
                    </a:cubicBezTo>
                    <a:cubicBezTo>
                      <a:pt x="48" y="62"/>
                      <a:pt x="39" y="58"/>
                      <a:pt x="31" y="59"/>
                    </a:cubicBezTo>
                    <a:cubicBezTo>
                      <a:pt x="22" y="61"/>
                      <a:pt x="23" y="69"/>
                      <a:pt x="23" y="77"/>
                    </a:cubicBezTo>
                    <a:cubicBezTo>
                      <a:pt x="23" y="88"/>
                      <a:pt x="11" y="89"/>
                      <a:pt x="6" y="96"/>
                    </a:cubicBezTo>
                    <a:cubicBezTo>
                      <a:pt x="0" y="103"/>
                      <a:pt x="0" y="112"/>
                      <a:pt x="2" y="120"/>
                    </a:cubicBezTo>
                    <a:cubicBezTo>
                      <a:pt x="3" y="125"/>
                      <a:pt x="4" y="130"/>
                      <a:pt x="6" y="134"/>
                    </a:cubicBezTo>
                    <a:cubicBezTo>
                      <a:pt x="8" y="137"/>
                      <a:pt x="10" y="139"/>
                      <a:pt x="14" y="138"/>
                    </a:cubicBezTo>
                    <a:cubicBezTo>
                      <a:pt x="24" y="138"/>
                      <a:pt x="40" y="131"/>
                      <a:pt x="46" y="143"/>
                    </a:cubicBezTo>
                    <a:cubicBezTo>
                      <a:pt x="48" y="147"/>
                      <a:pt x="48" y="151"/>
                      <a:pt x="52" y="153"/>
                    </a:cubicBezTo>
                    <a:cubicBezTo>
                      <a:pt x="56" y="156"/>
                      <a:pt x="62" y="155"/>
                      <a:pt x="66" y="155"/>
                    </a:cubicBezTo>
                    <a:cubicBezTo>
                      <a:pt x="71" y="154"/>
                      <a:pt x="76" y="153"/>
                      <a:pt x="81" y="150"/>
                    </a:cubicBezTo>
                    <a:cubicBezTo>
                      <a:pt x="86" y="147"/>
                      <a:pt x="90" y="142"/>
                      <a:pt x="96" y="142"/>
                    </a:cubicBezTo>
                    <a:cubicBezTo>
                      <a:pt x="87" y="159"/>
                      <a:pt x="68" y="168"/>
                      <a:pt x="55" y="181"/>
                    </a:cubicBezTo>
                    <a:cubicBezTo>
                      <a:pt x="49" y="186"/>
                      <a:pt x="43" y="195"/>
                      <a:pt x="47" y="202"/>
                    </a:cubicBezTo>
                    <a:cubicBezTo>
                      <a:pt x="51" y="208"/>
                      <a:pt x="59" y="210"/>
                      <a:pt x="65" y="211"/>
                    </a:cubicBezTo>
                    <a:cubicBezTo>
                      <a:pt x="64" y="214"/>
                      <a:pt x="65" y="217"/>
                      <a:pt x="67" y="220"/>
                    </a:cubicBezTo>
                    <a:cubicBezTo>
                      <a:pt x="71" y="224"/>
                      <a:pt x="76" y="225"/>
                      <a:pt x="81" y="224"/>
                    </a:cubicBezTo>
                    <a:cubicBezTo>
                      <a:pt x="89" y="223"/>
                      <a:pt x="95" y="219"/>
                      <a:pt x="103" y="218"/>
                    </a:cubicBezTo>
                    <a:cubicBezTo>
                      <a:pt x="112" y="218"/>
                      <a:pt x="120" y="220"/>
                      <a:pt x="127" y="225"/>
                    </a:cubicBezTo>
                    <a:cubicBezTo>
                      <a:pt x="137" y="231"/>
                      <a:pt x="149" y="243"/>
                      <a:pt x="161" y="232"/>
                    </a:cubicBezTo>
                    <a:cubicBezTo>
                      <a:pt x="163" y="230"/>
                      <a:pt x="165" y="227"/>
                      <a:pt x="169" y="225"/>
                    </a:cubicBezTo>
                    <a:cubicBezTo>
                      <a:pt x="171" y="224"/>
                      <a:pt x="174" y="223"/>
                      <a:pt x="177" y="222"/>
                    </a:cubicBezTo>
                    <a:cubicBezTo>
                      <a:pt x="182" y="220"/>
                      <a:pt x="185" y="216"/>
                      <a:pt x="185" y="211"/>
                    </a:cubicBezTo>
                    <a:cubicBezTo>
                      <a:pt x="185" y="204"/>
                      <a:pt x="181" y="196"/>
                      <a:pt x="178" y="190"/>
                    </a:cubicBezTo>
                    <a:cubicBezTo>
                      <a:pt x="176" y="187"/>
                      <a:pt x="174" y="183"/>
                      <a:pt x="172" y="180"/>
                    </a:cubicBezTo>
                    <a:cubicBezTo>
                      <a:pt x="169" y="177"/>
                      <a:pt x="165" y="172"/>
                      <a:pt x="168" y="167"/>
                    </a:cubicBezTo>
                    <a:cubicBezTo>
                      <a:pt x="176" y="179"/>
                      <a:pt x="184" y="191"/>
                      <a:pt x="196" y="198"/>
                    </a:cubicBezTo>
                    <a:cubicBezTo>
                      <a:pt x="207" y="205"/>
                      <a:pt x="221" y="208"/>
                      <a:pt x="233" y="202"/>
                    </a:cubicBezTo>
                    <a:cubicBezTo>
                      <a:pt x="238" y="199"/>
                      <a:pt x="243" y="195"/>
                      <a:pt x="245" y="189"/>
                    </a:cubicBezTo>
                    <a:cubicBezTo>
                      <a:pt x="246" y="187"/>
                      <a:pt x="246" y="184"/>
                      <a:pt x="247" y="182"/>
                    </a:cubicBezTo>
                    <a:cubicBezTo>
                      <a:pt x="248" y="180"/>
                      <a:pt x="247" y="181"/>
                      <a:pt x="249" y="180"/>
                    </a:cubicBezTo>
                    <a:cubicBezTo>
                      <a:pt x="250" y="179"/>
                      <a:pt x="251" y="179"/>
                      <a:pt x="252" y="178"/>
                    </a:cubicBezTo>
                    <a:cubicBezTo>
                      <a:pt x="260" y="173"/>
                      <a:pt x="264" y="162"/>
                      <a:pt x="261" y="153"/>
                    </a:cubicBezTo>
                    <a:cubicBezTo>
                      <a:pt x="267" y="150"/>
                      <a:pt x="273" y="146"/>
                      <a:pt x="275" y="140"/>
                    </a:cubicBezTo>
                    <a:cubicBezTo>
                      <a:pt x="277" y="133"/>
                      <a:pt x="273" y="127"/>
                      <a:pt x="267" y="124"/>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46" name="Group 45"/>
            <p:cNvGrpSpPr/>
            <p:nvPr/>
          </p:nvGrpSpPr>
          <p:grpSpPr>
            <a:xfrm>
              <a:off x="8916988" y="4733926"/>
              <a:ext cx="238125" cy="215900"/>
              <a:chOff x="8916988" y="4733926"/>
              <a:chExt cx="238125" cy="215900"/>
            </a:xfrm>
          </p:grpSpPr>
          <p:sp>
            <p:nvSpPr>
              <p:cNvPr id="68" name="Freeform 87"/>
              <p:cNvSpPr>
                <a:spLocks/>
              </p:cNvSpPr>
              <p:nvPr/>
            </p:nvSpPr>
            <p:spPr bwMode="auto">
              <a:xfrm>
                <a:off x="8916988" y="4819651"/>
                <a:ext cx="47625" cy="49213"/>
              </a:xfrm>
              <a:custGeom>
                <a:avLst/>
                <a:gdLst>
                  <a:gd name="T0" fmla="*/ 9 w 18"/>
                  <a:gd name="T1" fmla="*/ 0 h 19"/>
                  <a:gd name="T2" fmla="*/ 3 w 18"/>
                  <a:gd name="T3" fmla="*/ 3 h 19"/>
                  <a:gd name="T4" fmla="*/ 0 w 18"/>
                  <a:gd name="T5" fmla="*/ 10 h 19"/>
                  <a:gd name="T6" fmla="*/ 9 w 18"/>
                  <a:gd name="T7" fmla="*/ 19 h 19"/>
                  <a:gd name="T8" fmla="*/ 15 w 18"/>
                  <a:gd name="T9" fmla="*/ 17 h 19"/>
                  <a:gd name="T10" fmla="*/ 18 w 18"/>
                  <a:gd name="T11" fmla="*/ 10 h 19"/>
                  <a:gd name="T12" fmla="*/ 9 w 18"/>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18" h="19">
                    <a:moveTo>
                      <a:pt x="9" y="0"/>
                    </a:moveTo>
                    <a:cubicBezTo>
                      <a:pt x="7" y="0"/>
                      <a:pt x="4" y="1"/>
                      <a:pt x="3" y="3"/>
                    </a:cubicBezTo>
                    <a:cubicBezTo>
                      <a:pt x="1" y="5"/>
                      <a:pt x="0" y="7"/>
                      <a:pt x="0" y="10"/>
                    </a:cubicBezTo>
                    <a:cubicBezTo>
                      <a:pt x="0" y="14"/>
                      <a:pt x="4" y="19"/>
                      <a:pt x="9" y="19"/>
                    </a:cubicBezTo>
                    <a:cubicBezTo>
                      <a:pt x="11" y="19"/>
                      <a:pt x="14" y="18"/>
                      <a:pt x="15" y="17"/>
                    </a:cubicBezTo>
                    <a:cubicBezTo>
                      <a:pt x="17" y="15"/>
                      <a:pt x="18" y="12"/>
                      <a:pt x="18" y="10"/>
                    </a:cubicBezTo>
                    <a:cubicBezTo>
                      <a:pt x="18" y="5"/>
                      <a:pt x="14" y="0"/>
                      <a:pt x="9"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69" name="Freeform 88"/>
              <p:cNvSpPr>
                <a:spLocks/>
              </p:cNvSpPr>
              <p:nvPr/>
            </p:nvSpPr>
            <p:spPr bwMode="auto">
              <a:xfrm>
                <a:off x="8928100" y="4875213"/>
                <a:ext cx="36513" cy="33338"/>
              </a:xfrm>
              <a:custGeom>
                <a:avLst/>
                <a:gdLst>
                  <a:gd name="T0" fmla="*/ 7 w 14"/>
                  <a:gd name="T1" fmla="*/ 0 h 13"/>
                  <a:gd name="T2" fmla="*/ 0 w 14"/>
                  <a:gd name="T3" fmla="*/ 6 h 13"/>
                  <a:gd name="T4" fmla="*/ 7 w 14"/>
                  <a:gd name="T5" fmla="*/ 13 h 13"/>
                  <a:gd name="T6" fmla="*/ 14 w 14"/>
                  <a:gd name="T7" fmla="*/ 7 h 13"/>
                  <a:gd name="T8" fmla="*/ 7 w 14"/>
                  <a:gd name="T9" fmla="*/ 0 h 13"/>
                </a:gdLst>
                <a:ahLst/>
                <a:cxnLst>
                  <a:cxn ang="0">
                    <a:pos x="T0" y="T1"/>
                  </a:cxn>
                  <a:cxn ang="0">
                    <a:pos x="T2" y="T3"/>
                  </a:cxn>
                  <a:cxn ang="0">
                    <a:pos x="T4" y="T5"/>
                  </a:cxn>
                  <a:cxn ang="0">
                    <a:pos x="T6" y="T7"/>
                  </a:cxn>
                  <a:cxn ang="0">
                    <a:pos x="T8" y="T9"/>
                  </a:cxn>
                </a:cxnLst>
                <a:rect l="0" t="0" r="r" b="b"/>
                <a:pathLst>
                  <a:path w="14" h="13">
                    <a:moveTo>
                      <a:pt x="7" y="0"/>
                    </a:moveTo>
                    <a:cubicBezTo>
                      <a:pt x="4" y="0"/>
                      <a:pt x="0" y="2"/>
                      <a:pt x="0" y="6"/>
                    </a:cubicBezTo>
                    <a:cubicBezTo>
                      <a:pt x="0" y="10"/>
                      <a:pt x="3" y="13"/>
                      <a:pt x="7" y="13"/>
                    </a:cubicBezTo>
                    <a:cubicBezTo>
                      <a:pt x="10" y="13"/>
                      <a:pt x="14" y="10"/>
                      <a:pt x="14" y="7"/>
                    </a:cubicBezTo>
                    <a:cubicBezTo>
                      <a:pt x="14" y="3"/>
                      <a:pt x="11"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70" name="Freeform 89"/>
              <p:cNvSpPr>
                <a:spLocks/>
              </p:cNvSpPr>
              <p:nvPr/>
            </p:nvSpPr>
            <p:spPr bwMode="auto">
              <a:xfrm>
                <a:off x="8916988" y="4775201"/>
                <a:ext cx="41275" cy="39688"/>
              </a:xfrm>
              <a:custGeom>
                <a:avLst/>
                <a:gdLst>
                  <a:gd name="T0" fmla="*/ 15 w 16"/>
                  <a:gd name="T1" fmla="*/ 5 h 15"/>
                  <a:gd name="T2" fmla="*/ 11 w 16"/>
                  <a:gd name="T3" fmla="*/ 1 h 15"/>
                  <a:gd name="T4" fmla="*/ 11 w 16"/>
                  <a:gd name="T5" fmla="*/ 1 h 15"/>
                  <a:gd name="T6" fmla="*/ 2 w 16"/>
                  <a:gd name="T7" fmla="*/ 10 h 15"/>
                  <a:gd name="T8" fmla="*/ 7 w 16"/>
                  <a:gd name="T9" fmla="*/ 15 h 15"/>
                  <a:gd name="T10" fmla="*/ 14 w 16"/>
                  <a:gd name="T11" fmla="*/ 12 h 15"/>
                  <a:gd name="T12" fmla="*/ 15 w 16"/>
                  <a:gd name="T13" fmla="*/ 11 h 15"/>
                  <a:gd name="T14" fmla="*/ 15 w 16"/>
                  <a:gd name="T15" fmla="*/ 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5">
                    <a:moveTo>
                      <a:pt x="15" y="5"/>
                    </a:moveTo>
                    <a:cubicBezTo>
                      <a:pt x="14" y="3"/>
                      <a:pt x="13" y="2"/>
                      <a:pt x="11" y="1"/>
                    </a:cubicBezTo>
                    <a:cubicBezTo>
                      <a:pt x="11" y="1"/>
                      <a:pt x="11" y="1"/>
                      <a:pt x="11" y="1"/>
                    </a:cubicBezTo>
                    <a:cubicBezTo>
                      <a:pt x="5" y="0"/>
                      <a:pt x="0" y="5"/>
                      <a:pt x="2" y="10"/>
                    </a:cubicBezTo>
                    <a:cubicBezTo>
                      <a:pt x="3" y="13"/>
                      <a:pt x="5" y="14"/>
                      <a:pt x="7" y="15"/>
                    </a:cubicBezTo>
                    <a:cubicBezTo>
                      <a:pt x="10" y="15"/>
                      <a:pt x="13" y="14"/>
                      <a:pt x="14" y="12"/>
                    </a:cubicBezTo>
                    <a:cubicBezTo>
                      <a:pt x="15" y="11"/>
                      <a:pt x="15" y="11"/>
                      <a:pt x="15" y="11"/>
                    </a:cubicBezTo>
                    <a:cubicBezTo>
                      <a:pt x="16" y="10"/>
                      <a:pt x="16" y="7"/>
                      <a:pt x="15" y="5"/>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71" name="Freeform 90"/>
              <p:cNvSpPr>
                <a:spLocks noEditPoints="1"/>
              </p:cNvSpPr>
              <p:nvPr/>
            </p:nvSpPr>
            <p:spPr bwMode="auto">
              <a:xfrm>
                <a:off x="8956675" y="4733926"/>
                <a:ext cx="198438" cy="215900"/>
              </a:xfrm>
              <a:custGeom>
                <a:avLst/>
                <a:gdLst>
                  <a:gd name="T0" fmla="*/ 63 w 76"/>
                  <a:gd name="T1" fmla="*/ 45 h 83"/>
                  <a:gd name="T2" fmla="*/ 59 w 76"/>
                  <a:gd name="T3" fmla="*/ 39 h 83"/>
                  <a:gd name="T4" fmla="*/ 71 w 76"/>
                  <a:gd name="T5" fmla="*/ 38 h 83"/>
                  <a:gd name="T6" fmla="*/ 71 w 76"/>
                  <a:gd name="T7" fmla="*/ 30 h 83"/>
                  <a:gd name="T8" fmla="*/ 58 w 76"/>
                  <a:gd name="T9" fmla="*/ 28 h 83"/>
                  <a:gd name="T10" fmla="*/ 49 w 76"/>
                  <a:gd name="T11" fmla="*/ 22 h 83"/>
                  <a:gd name="T12" fmla="*/ 56 w 76"/>
                  <a:gd name="T13" fmla="*/ 13 h 83"/>
                  <a:gd name="T14" fmla="*/ 40 w 76"/>
                  <a:gd name="T15" fmla="*/ 6 h 83"/>
                  <a:gd name="T16" fmla="*/ 34 w 76"/>
                  <a:gd name="T17" fmla="*/ 2 h 83"/>
                  <a:gd name="T18" fmla="*/ 24 w 76"/>
                  <a:gd name="T19" fmla="*/ 8 h 83"/>
                  <a:gd name="T20" fmla="*/ 7 w 76"/>
                  <a:gd name="T21" fmla="*/ 22 h 83"/>
                  <a:gd name="T22" fmla="*/ 8 w 76"/>
                  <a:gd name="T23" fmla="*/ 38 h 83"/>
                  <a:gd name="T24" fmla="*/ 16 w 76"/>
                  <a:gd name="T25" fmla="*/ 27 h 83"/>
                  <a:gd name="T26" fmla="*/ 22 w 76"/>
                  <a:gd name="T27" fmla="*/ 31 h 83"/>
                  <a:gd name="T28" fmla="*/ 16 w 76"/>
                  <a:gd name="T29" fmla="*/ 36 h 83"/>
                  <a:gd name="T30" fmla="*/ 14 w 76"/>
                  <a:gd name="T31" fmla="*/ 42 h 83"/>
                  <a:gd name="T32" fmla="*/ 4 w 76"/>
                  <a:gd name="T33" fmla="*/ 49 h 83"/>
                  <a:gd name="T34" fmla="*/ 6 w 76"/>
                  <a:gd name="T35" fmla="*/ 61 h 83"/>
                  <a:gd name="T36" fmla="*/ 9 w 76"/>
                  <a:gd name="T37" fmla="*/ 77 h 83"/>
                  <a:gd name="T38" fmla="*/ 17 w 76"/>
                  <a:gd name="T39" fmla="*/ 64 h 83"/>
                  <a:gd name="T40" fmla="*/ 21 w 76"/>
                  <a:gd name="T41" fmla="*/ 70 h 83"/>
                  <a:gd name="T42" fmla="*/ 25 w 76"/>
                  <a:gd name="T43" fmla="*/ 83 h 83"/>
                  <a:gd name="T44" fmla="*/ 35 w 76"/>
                  <a:gd name="T45" fmla="*/ 83 h 83"/>
                  <a:gd name="T46" fmla="*/ 39 w 76"/>
                  <a:gd name="T47" fmla="*/ 77 h 83"/>
                  <a:gd name="T48" fmla="*/ 51 w 76"/>
                  <a:gd name="T49" fmla="*/ 75 h 83"/>
                  <a:gd name="T50" fmla="*/ 53 w 76"/>
                  <a:gd name="T51" fmla="*/ 65 h 83"/>
                  <a:gd name="T52" fmla="*/ 67 w 76"/>
                  <a:gd name="T53" fmla="*/ 52 h 83"/>
                  <a:gd name="T54" fmla="*/ 69 w 76"/>
                  <a:gd name="T55" fmla="*/ 41 h 83"/>
                  <a:gd name="T56" fmla="*/ 41 w 76"/>
                  <a:gd name="T57" fmla="*/ 24 h 83"/>
                  <a:gd name="T58" fmla="*/ 41 w 76"/>
                  <a:gd name="T59" fmla="*/ 21 h 83"/>
                  <a:gd name="T60" fmla="*/ 35 w 76"/>
                  <a:gd name="T61" fmla="*/ 73 h 83"/>
                  <a:gd name="T62" fmla="*/ 30 w 76"/>
                  <a:gd name="T63" fmla="*/ 75 h 83"/>
                  <a:gd name="T64" fmla="*/ 35 w 76"/>
                  <a:gd name="T65" fmla="*/ 71 h 83"/>
                  <a:gd name="T66" fmla="*/ 35 w 76"/>
                  <a:gd name="T67" fmla="*/ 73 h 83"/>
                  <a:gd name="T68" fmla="*/ 41 w 76"/>
                  <a:gd name="T69" fmla="*/ 47 h 83"/>
                  <a:gd name="T70" fmla="*/ 32 w 76"/>
                  <a:gd name="T71" fmla="*/ 49 h 83"/>
                  <a:gd name="T72" fmla="*/ 32 w 76"/>
                  <a:gd name="T73" fmla="*/ 34 h 83"/>
                  <a:gd name="T74" fmla="*/ 36 w 76"/>
                  <a:gd name="T75" fmla="*/ 34 h 83"/>
                  <a:gd name="T76" fmla="*/ 47 w 76"/>
                  <a:gd name="T77" fmla="*/ 4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 h="83">
                    <a:moveTo>
                      <a:pt x="69" y="41"/>
                    </a:moveTo>
                    <a:cubicBezTo>
                      <a:pt x="66" y="41"/>
                      <a:pt x="64" y="43"/>
                      <a:pt x="63" y="45"/>
                    </a:cubicBezTo>
                    <a:cubicBezTo>
                      <a:pt x="62" y="43"/>
                      <a:pt x="59" y="42"/>
                      <a:pt x="57" y="42"/>
                    </a:cubicBezTo>
                    <a:cubicBezTo>
                      <a:pt x="57" y="41"/>
                      <a:pt x="58" y="40"/>
                      <a:pt x="59" y="39"/>
                    </a:cubicBezTo>
                    <a:cubicBezTo>
                      <a:pt x="60" y="41"/>
                      <a:pt x="62" y="42"/>
                      <a:pt x="64" y="42"/>
                    </a:cubicBezTo>
                    <a:cubicBezTo>
                      <a:pt x="67" y="42"/>
                      <a:pt x="69" y="40"/>
                      <a:pt x="71" y="38"/>
                    </a:cubicBezTo>
                    <a:cubicBezTo>
                      <a:pt x="72" y="36"/>
                      <a:pt x="73" y="32"/>
                      <a:pt x="71" y="30"/>
                    </a:cubicBezTo>
                    <a:cubicBezTo>
                      <a:pt x="71" y="30"/>
                      <a:pt x="71" y="30"/>
                      <a:pt x="71" y="30"/>
                    </a:cubicBezTo>
                    <a:cubicBezTo>
                      <a:pt x="69" y="27"/>
                      <a:pt x="67" y="26"/>
                      <a:pt x="64" y="25"/>
                    </a:cubicBezTo>
                    <a:cubicBezTo>
                      <a:pt x="62" y="25"/>
                      <a:pt x="60" y="26"/>
                      <a:pt x="58" y="28"/>
                    </a:cubicBezTo>
                    <a:cubicBezTo>
                      <a:pt x="58" y="28"/>
                      <a:pt x="57" y="27"/>
                      <a:pt x="57" y="26"/>
                    </a:cubicBezTo>
                    <a:cubicBezTo>
                      <a:pt x="54" y="24"/>
                      <a:pt x="52" y="23"/>
                      <a:pt x="49" y="22"/>
                    </a:cubicBezTo>
                    <a:cubicBezTo>
                      <a:pt x="50" y="22"/>
                      <a:pt x="52" y="21"/>
                      <a:pt x="53" y="20"/>
                    </a:cubicBezTo>
                    <a:cubicBezTo>
                      <a:pt x="55" y="19"/>
                      <a:pt x="56" y="16"/>
                      <a:pt x="56" y="13"/>
                    </a:cubicBezTo>
                    <a:cubicBezTo>
                      <a:pt x="56" y="8"/>
                      <a:pt x="52" y="3"/>
                      <a:pt x="47" y="3"/>
                    </a:cubicBezTo>
                    <a:cubicBezTo>
                      <a:pt x="44" y="3"/>
                      <a:pt x="42" y="4"/>
                      <a:pt x="40" y="6"/>
                    </a:cubicBezTo>
                    <a:cubicBezTo>
                      <a:pt x="40" y="6"/>
                      <a:pt x="39" y="6"/>
                      <a:pt x="39" y="7"/>
                    </a:cubicBezTo>
                    <a:cubicBezTo>
                      <a:pt x="38" y="4"/>
                      <a:pt x="37" y="2"/>
                      <a:pt x="34" y="2"/>
                    </a:cubicBezTo>
                    <a:cubicBezTo>
                      <a:pt x="34" y="2"/>
                      <a:pt x="34" y="2"/>
                      <a:pt x="34" y="2"/>
                    </a:cubicBezTo>
                    <a:cubicBezTo>
                      <a:pt x="29" y="0"/>
                      <a:pt x="24" y="4"/>
                      <a:pt x="24" y="8"/>
                    </a:cubicBezTo>
                    <a:cubicBezTo>
                      <a:pt x="23" y="7"/>
                      <a:pt x="20" y="5"/>
                      <a:pt x="17" y="5"/>
                    </a:cubicBezTo>
                    <a:cubicBezTo>
                      <a:pt x="7" y="5"/>
                      <a:pt x="4" y="15"/>
                      <a:pt x="7" y="22"/>
                    </a:cubicBezTo>
                    <a:cubicBezTo>
                      <a:pt x="3" y="22"/>
                      <a:pt x="0" y="26"/>
                      <a:pt x="0" y="30"/>
                    </a:cubicBezTo>
                    <a:cubicBezTo>
                      <a:pt x="0" y="34"/>
                      <a:pt x="3" y="38"/>
                      <a:pt x="8" y="38"/>
                    </a:cubicBezTo>
                    <a:cubicBezTo>
                      <a:pt x="13" y="38"/>
                      <a:pt x="17" y="35"/>
                      <a:pt x="17" y="30"/>
                    </a:cubicBezTo>
                    <a:cubicBezTo>
                      <a:pt x="17" y="29"/>
                      <a:pt x="17" y="28"/>
                      <a:pt x="16" y="27"/>
                    </a:cubicBezTo>
                    <a:cubicBezTo>
                      <a:pt x="17" y="27"/>
                      <a:pt x="18" y="26"/>
                      <a:pt x="19" y="26"/>
                    </a:cubicBezTo>
                    <a:cubicBezTo>
                      <a:pt x="20" y="28"/>
                      <a:pt x="20" y="30"/>
                      <a:pt x="22" y="31"/>
                    </a:cubicBezTo>
                    <a:cubicBezTo>
                      <a:pt x="22" y="31"/>
                      <a:pt x="22" y="31"/>
                      <a:pt x="22" y="31"/>
                    </a:cubicBezTo>
                    <a:cubicBezTo>
                      <a:pt x="20" y="32"/>
                      <a:pt x="17" y="34"/>
                      <a:pt x="16" y="36"/>
                    </a:cubicBezTo>
                    <a:cubicBezTo>
                      <a:pt x="16" y="36"/>
                      <a:pt x="16" y="36"/>
                      <a:pt x="16" y="36"/>
                    </a:cubicBezTo>
                    <a:cubicBezTo>
                      <a:pt x="15" y="38"/>
                      <a:pt x="14" y="40"/>
                      <a:pt x="14" y="42"/>
                    </a:cubicBezTo>
                    <a:cubicBezTo>
                      <a:pt x="11" y="42"/>
                      <a:pt x="9" y="43"/>
                      <a:pt x="6" y="45"/>
                    </a:cubicBezTo>
                    <a:cubicBezTo>
                      <a:pt x="5" y="46"/>
                      <a:pt x="4" y="47"/>
                      <a:pt x="4" y="49"/>
                    </a:cubicBezTo>
                    <a:cubicBezTo>
                      <a:pt x="2" y="52"/>
                      <a:pt x="2" y="56"/>
                      <a:pt x="4" y="58"/>
                    </a:cubicBezTo>
                    <a:cubicBezTo>
                      <a:pt x="5" y="59"/>
                      <a:pt x="5" y="60"/>
                      <a:pt x="6" y="61"/>
                    </a:cubicBezTo>
                    <a:cubicBezTo>
                      <a:pt x="6" y="62"/>
                      <a:pt x="7" y="62"/>
                      <a:pt x="8" y="63"/>
                    </a:cubicBezTo>
                    <a:cubicBezTo>
                      <a:pt x="0" y="64"/>
                      <a:pt x="0" y="77"/>
                      <a:pt x="9" y="77"/>
                    </a:cubicBezTo>
                    <a:cubicBezTo>
                      <a:pt x="16" y="77"/>
                      <a:pt x="18" y="69"/>
                      <a:pt x="15" y="65"/>
                    </a:cubicBezTo>
                    <a:cubicBezTo>
                      <a:pt x="15" y="65"/>
                      <a:pt x="16" y="65"/>
                      <a:pt x="17" y="64"/>
                    </a:cubicBezTo>
                    <a:cubicBezTo>
                      <a:pt x="17" y="66"/>
                      <a:pt x="18" y="68"/>
                      <a:pt x="19" y="69"/>
                    </a:cubicBezTo>
                    <a:cubicBezTo>
                      <a:pt x="20" y="69"/>
                      <a:pt x="20" y="70"/>
                      <a:pt x="21" y="70"/>
                    </a:cubicBezTo>
                    <a:cubicBezTo>
                      <a:pt x="18" y="72"/>
                      <a:pt x="17" y="75"/>
                      <a:pt x="18" y="78"/>
                    </a:cubicBezTo>
                    <a:cubicBezTo>
                      <a:pt x="18" y="81"/>
                      <a:pt x="22" y="83"/>
                      <a:pt x="25" y="83"/>
                    </a:cubicBezTo>
                    <a:cubicBezTo>
                      <a:pt x="27" y="82"/>
                      <a:pt x="29" y="81"/>
                      <a:pt x="30" y="79"/>
                    </a:cubicBezTo>
                    <a:cubicBezTo>
                      <a:pt x="30" y="81"/>
                      <a:pt x="32" y="83"/>
                      <a:pt x="35" y="83"/>
                    </a:cubicBezTo>
                    <a:cubicBezTo>
                      <a:pt x="38" y="83"/>
                      <a:pt x="40" y="80"/>
                      <a:pt x="39" y="77"/>
                    </a:cubicBezTo>
                    <a:cubicBezTo>
                      <a:pt x="39" y="77"/>
                      <a:pt x="39" y="77"/>
                      <a:pt x="39" y="77"/>
                    </a:cubicBezTo>
                    <a:cubicBezTo>
                      <a:pt x="41" y="78"/>
                      <a:pt x="42" y="78"/>
                      <a:pt x="44" y="78"/>
                    </a:cubicBezTo>
                    <a:cubicBezTo>
                      <a:pt x="46" y="78"/>
                      <a:pt x="49" y="77"/>
                      <a:pt x="51" y="75"/>
                    </a:cubicBezTo>
                    <a:cubicBezTo>
                      <a:pt x="53" y="74"/>
                      <a:pt x="54" y="71"/>
                      <a:pt x="54" y="68"/>
                    </a:cubicBezTo>
                    <a:cubicBezTo>
                      <a:pt x="54" y="67"/>
                      <a:pt x="54" y="66"/>
                      <a:pt x="53" y="65"/>
                    </a:cubicBezTo>
                    <a:cubicBezTo>
                      <a:pt x="54" y="66"/>
                      <a:pt x="55" y="66"/>
                      <a:pt x="55" y="66"/>
                    </a:cubicBezTo>
                    <a:cubicBezTo>
                      <a:pt x="64" y="66"/>
                      <a:pt x="67" y="59"/>
                      <a:pt x="67" y="52"/>
                    </a:cubicBezTo>
                    <a:cubicBezTo>
                      <a:pt x="67" y="52"/>
                      <a:pt x="68" y="53"/>
                      <a:pt x="69" y="53"/>
                    </a:cubicBezTo>
                    <a:cubicBezTo>
                      <a:pt x="76" y="53"/>
                      <a:pt x="76" y="41"/>
                      <a:pt x="69" y="41"/>
                    </a:cubicBezTo>
                    <a:close/>
                    <a:moveTo>
                      <a:pt x="45" y="23"/>
                    </a:moveTo>
                    <a:cubicBezTo>
                      <a:pt x="44" y="23"/>
                      <a:pt x="42" y="23"/>
                      <a:pt x="41" y="24"/>
                    </a:cubicBezTo>
                    <a:cubicBezTo>
                      <a:pt x="41" y="24"/>
                      <a:pt x="41" y="24"/>
                      <a:pt x="41" y="23"/>
                    </a:cubicBezTo>
                    <a:cubicBezTo>
                      <a:pt x="41" y="23"/>
                      <a:pt x="41" y="22"/>
                      <a:pt x="41" y="21"/>
                    </a:cubicBezTo>
                    <a:cubicBezTo>
                      <a:pt x="42" y="22"/>
                      <a:pt x="44" y="22"/>
                      <a:pt x="45" y="23"/>
                    </a:cubicBezTo>
                    <a:close/>
                    <a:moveTo>
                      <a:pt x="35" y="73"/>
                    </a:moveTo>
                    <a:cubicBezTo>
                      <a:pt x="33" y="73"/>
                      <a:pt x="31" y="74"/>
                      <a:pt x="30" y="76"/>
                    </a:cubicBezTo>
                    <a:cubicBezTo>
                      <a:pt x="30" y="75"/>
                      <a:pt x="30" y="75"/>
                      <a:pt x="30" y="75"/>
                    </a:cubicBezTo>
                    <a:cubicBezTo>
                      <a:pt x="30" y="74"/>
                      <a:pt x="30" y="73"/>
                      <a:pt x="29" y="72"/>
                    </a:cubicBezTo>
                    <a:cubicBezTo>
                      <a:pt x="31" y="72"/>
                      <a:pt x="33" y="72"/>
                      <a:pt x="35" y="71"/>
                    </a:cubicBezTo>
                    <a:cubicBezTo>
                      <a:pt x="35" y="72"/>
                      <a:pt x="35" y="73"/>
                      <a:pt x="36" y="73"/>
                    </a:cubicBezTo>
                    <a:cubicBezTo>
                      <a:pt x="36" y="73"/>
                      <a:pt x="36" y="73"/>
                      <a:pt x="35" y="73"/>
                    </a:cubicBezTo>
                    <a:close/>
                    <a:moveTo>
                      <a:pt x="46" y="49"/>
                    </a:moveTo>
                    <a:cubicBezTo>
                      <a:pt x="44" y="48"/>
                      <a:pt x="43" y="47"/>
                      <a:pt x="41" y="47"/>
                    </a:cubicBezTo>
                    <a:cubicBezTo>
                      <a:pt x="38" y="47"/>
                      <a:pt x="36" y="48"/>
                      <a:pt x="35" y="51"/>
                    </a:cubicBezTo>
                    <a:cubicBezTo>
                      <a:pt x="34" y="50"/>
                      <a:pt x="33" y="49"/>
                      <a:pt x="32" y="49"/>
                    </a:cubicBezTo>
                    <a:cubicBezTo>
                      <a:pt x="34" y="47"/>
                      <a:pt x="35" y="45"/>
                      <a:pt x="35" y="42"/>
                    </a:cubicBezTo>
                    <a:cubicBezTo>
                      <a:pt x="35" y="39"/>
                      <a:pt x="34" y="36"/>
                      <a:pt x="32" y="34"/>
                    </a:cubicBezTo>
                    <a:cubicBezTo>
                      <a:pt x="33" y="34"/>
                      <a:pt x="35" y="33"/>
                      <a:pt x="36" y="33"/>
                    </a:cubicBezTo>
                    <a:cubicBezTo>
                      <a:pt x="36" y="33"/>
                      <a:pt x="36" y="34"/>
                      <a:pt x="36" y="34"/>
                    </a:cubicBezTo>
                    <a:cubicBezTo>
                      <a:pt x="36" y="37"/>
                      <a:pt x="37" y="40"/>
                      <a:pt x="39" y="42"/>
                    </a:cubicBezTo>
                    <a:cubicBezTo>
                      <a:pt x="41" y="45"/>
                      <a:pt x="44" y="46"/>
                      <a:pt x="47" y="46"/>
                    </a:cubicBezTo>
                    <a:cubicBezTo>
                      <a:pt x="46" y="47"/>
                      <a:pt x="46" y="48"/>
                      <a:pt x="46" y="49"/>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72" name="Freeform 91"/>
              <p:cNvSpPr>
                <a:spLocks/>
              </p:cNvSpPr>
              <p:nvPr/>
            </p:nvSpPr>
            <p:spPr bwMode="auto">
              <a:xfrm>
                <a:off x="9102725" y="4772026"/>
                <a:ext cx="25400" cy="26988"/>
              </a:xfrm>
              <a:custGeom>
                <a:avLst/>
                <a:gdLst>
                  <a:gd name="T0" fmla="*/ 5 w 10"/>
                  <a:gd name="T1" fmla="*/ 0 h 10"/>
                  <a:gd name="T2" fmla="*/ 0 w 10"/>
                  <a:gd name="T3" fmla="*/ 5 h 10"/>
                  <a:gd name="T4" fmla="*/ 5 w 10"/>
                  <a:gd name="T5" fmla="*/ 10 h 10"/>
                  <a:gd name="T6" fmla="*/ 10 w 10"/>
                  <a:gd name="T7" fmla="*/ 5 h 10"/>
                  <a:gd name="T8" fmla="*/ 5 w 10"/>
                  <a:gd name="T9" fmla="*/ 0 h 10"/>
                </a:gdLst>
                <a:ahLst/>
                <a:cxnLst>
                  <a:cxn ang="0">
                    <a:pos x="T0" y="T1"/>
                  </a:cxn>
                  <a:cxn ang="0">
                    <a:pos x="T2" y="T3"/>
                  </a:cxn>
                  <a:cxn ang="0">
                    <a:pos x="T4" y="T5"/>
                  </a:cxn>
                  <a:cxn ang="0">
                    <a:pos x="T6" y="T7"/>
                  </a:cxn>
                  <a:cxn ang="0">
                    <a:pos x="T8" y="T9"/>
                  </a:cxn>
                </a:cxnLst>
                <a:rect l="0" t="0" r="r" b="b"/>
                <a:pathLst>
                  <a:path w="10" h="10">
                    <a:moveTo>
                      <a:pt x="5" y="0"/>
                    </a:moveTo>
                    <a:cubicBezTo>
                      <a:pt x="2" y="0"/>
                      <a:pt x="0" y="2"/>
                      <a:pt x="0" y="5"/>
                    </a:cubicBezTo>
                    <a:cubicBezTo>
                      <a:pt x="0" y="7"/>
                      <a:pt x="2" y="10"/>
                      <a:pt x="5" y="10"/>
                    </a:cubicBezTo>
                    <a:cubicBezTo>
                      <a:pt x="7" y="10"/>
                      <a:pt x="10" y="8"/>
                      <a:pt x="10" y="5"/>
                    </a:cubicBezTo>
                    <a:cubicBezTo>
                      <a:pt x="10" y="2"/>
                      <a:pt x="8" y="0"/>
                      <a:pt x="5"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73" name="Freeform 92"/>
              <p:cNvSpPr>
                <a:spLocks/>
              </p:cNvSpPr>
              <p:nvPr/>
            </p:nvSpPr>
            <p:spPr bwMode="auto">
              <a:xfrm>
                <a:off x="9097963" y="4905376"/>
                <a:ext cx="36513" cy="28575"/>
              </a:xfrm>
              <a:custGeom>
                <a:avLst/>
                <a:gdLst>
                  <a:gd name="T0" fmla="*/ 7 w 14"/>
                  <a:gd name="T1" fmla="*/ 0 h 11"/>
                  <a:gd name="T2" fmla="*/ 7 w 14"/>
                  <a:gd name="T3" fmla="*/ 11 h 11"/>
                  <a:gd name="T4" fmla="*/ 7 w 14"/>
                  <a:gd name="T5" fmla="*/ 0 h 11"/>
                </a:gdLst>
                <a:ahLst/>
                <a:cxnLst>
                  <a:cxn ang="0">
                    <a:pos x="T0" y="T1"/>
                  </a:cxn>
                  <a:cxn ang="0">
                    <a:pos x="T2" y="T3"/>
                  </a:cxn>
                  <a:cxn ang="0">
                    <a:pos x="T4" y="T5"/>
                  </a:cxn>
                </a:cxnLst>
                <a:rect l="0" t="0" r="r" b="b"/>
                <a:pathLst>
                  <a:path w="14" h="11">
                    <a:moveTo>
                      <a:pt x="7" y="0"/>
                    </a:moveTo>
                    <a:cubicBezTo>
                      <a:pt x="0" y="0"/>
                      <a:pt x="0" y="11"/>
                      <a:pt x="7" y="11"/>
                    </a:cubicBezTo>
                    <a:cubicBezTo>
                      <a:pt x="14" y="11"/>
                      <a:pt x="14"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47" name="Group 46"/>
            <p:cNvGrpSpPr/>
            <p:nvPr/>
          </p:nvGrpSpPr>
          <p:grpSpPr>
            <a:xfrm>
              <a:off x="8686800" y="4557713"/>
              <a:ext cx="682626" cy="577851"/>
              <a:chOff x="8686800" y="4557713"/>
              <a:chExt cx="682626" cy="577851"/>
            </a:xfrm>
          </p:grpSpPr>
          <p:sp>
            <p:nvSpPr>
              <p:cNvPr id="48" name="Freeform 93"/>
              <p:cNvSpPr>
                <a:spLocks/>
              </p:cNvSpPr>
              <p:nvPr/>
            </p:nvSpPr>
            <p:spPr bwMode="auto">
              <a:xfrm>
                <a:off x="8843963" y="4919663"/>
                <a:ext cx="104775" cy="146050"/>
              </a:xfrm>
              <a:custGeom>
                <a:avLst/>
                <a:gdLst>
                  <a:gd name="T0" fmla="*/ 39 w 40"/>
                  <a:gd name="T1" fmla="*/ 1 h 56"/>
                  <a:gd name="T2" fmla="*/ 21 w 40"/>
                  <a:gd name="T3" fmla="*/ 27 h 56"/>
                  <a:gd name="T4" fmla="*/ 0 w 40"/>
                  <a:gd name="T5" fmla="*/ 55 h 56"/>
                  <a:gd name="T6" fmla="*/ 1 w 40"/>
                  <a:gd name="T7" fmla="*/ 56 h 56"/>
                  <a:gd name="T8" fmla="*/ 21 w 40"/>
                  <a:gd name="T9" fmla="*/ 29 h 56"/>
                  <a:gd name="T10" fmla="*/ 39 w 40"/>
                  <a:gd name="T11" fmla="*/ 1 h 56"/>
                  <a:gd name="T12" fmla="*/ 39 w 40"/>
                  <a:gd name="T13" fmla="*/ 1 h 56"/>
                </a:gdLst>
                <a:ahLst/>
                <a:cxnLst>
                  <a:cxn ang="0">
                    <a:pos x="T0" y="T1"/>
                  </a:cxn>
                  <a:cxn ang="0">
                    <a:pos x="T2" y="T3"/>
                  </a:cxn>
                  <a:cxn ang="0">
                    <a:pos x="T4" y="T5"/>
                  </a:cxn>
                  <a:cxn ang="0">
                    <a:pos x="T6" y="T7"/>
                  </a:cxn>
                  <a:cxn ang="0">
                    <a:pos x="T8" y="T9"/>
                  </a:cxn>
                  <a:cxn ang="0">
                    <a:pos x="T10" y="T11"/>
                  </a:cxn>
                  <a:cxn ang="0">
                    <a:pos x="T12" y="T13"/>
                  </a:cxn>
                </a:cxnLst>
                <a:rect l="0" t="0" r="r" b="b"/>
                <a:pathLst>
                  <a:path w="40" h="56">
                    <a:moveTo>
                      <a:pt x="39" y="1"/>
                    </a:moveTo>
                    <a:cubicBezTo>
                      <a:pt x="32" y="9"/>
                      <a:pt x="27" y="19"/>
                      <a:pt x="21" y="27"/>
                    </a:cubicBezTo>
                    <a:cubicBezTo>
                      <a:pt x="14" y="37"/>
                      <a:pt x="6" y="45"/>
                      <a:pt x="0" y="55"/>
                    </a:cubicBezTo>
                    <a:cubicBezTo>
                      <a:pt x="0" y="56"/>
                      <a:pt x="1" y="56"/>
                      <a:pt x="1" y="56"/>
                    </a:cubicBezTo>
                    <a:cubicBezTo>
                      <a:pt x="9" y="48"/>
                      <a:pt x="15" y="38"/>
                      <a:pt x="21" y="29"/>
                    </a:cubicBezTo>
                    <a:cubicBezTo>
                      <a:pt x="28" y="21"/>
                      <a:pt x="35" y="11"/>
                      <a:pt x="39" y="1"/>
                    </a:cubicBezTo>
                    <a:cubicBezTo>
                      <a:pt x="40" y="1"/>
                      <a:pt x="39" y="0"/>
                      <a:pt x="39"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9" name="Freeform 94"/>
              <p:cNvSpPr>
                <a:spLocks/>
              </p:cNvSpPr>
              <p:nvPr/>
            </p:nvSpPr>
            <p:spPr bwMode="auto">
              <a:xfrm>
                <a:off x="8899525" y="4937126"/>
                <a:ext cx="61913" cy="138113"/>
              </a:xfrm>
              <a:custGeom>
                <a:avLst/>
                <a:gdLst>
                  <a:gd name="T0" fmla="*/ 23 w 24"/>
                  <a:gd name="T1" fmla="*/ 0 h 53"/>
                  <a:gd name="T2" fmla="*/ 22 w 24"/>
                  <a:gd name="T3" fmla="*/ 0 h 53"/>
                  <a:gd name="T4" fmla="*/ 22 w 24"/>
                  <a:gd name="T5" fmla="*/ 0 h 53"/>
                  <a:gd name="T6" fmla="*/ 11 w 24"/>
                  <a:gd name="T7" fmla="*/ 25 h 53"/>
                  <a:gd name="T8" fmla="*/ 0 w 24"/>
                  <a:gd name="T9" fmla="*/ 52 h 53"/>
                  <a:gd name="T10" fmla="*/ 1 w 24"/>
                  <a:gd name="T11" fmla="*/ 53 h 53"/>
                  <a:gd name="T12" fmla="*/ 11 w 24"/>
                  <a:gd name="T13" fmla="*/ 28 h 53"/>
                  <a:gd name="T14" fmla="*/ 22 w 24"/>
                  <a:gd name="T15" fmla="*/ 2 h 53"/>
                  <a:gd name="T16" fmla="*/ 20 w 24"/>
                  <a:gd name="T17" fmla="*/ 26 h 53"/>
                  <a:gd name="T18" fmla="*/ 15 w 24"/>
                  <a:gd name="T19" fmla="*/ 51 h 53"/>
                  <a:gd name="T20" fmla="*/ 16 w 24"/>
                  <a:gd name="T21" fmla="*/ 51 h 53"/>
                  <a:gd name="T22" fmla="*/ 22 w 24"/>
                  <a:gd name="T23" fmla="*/ 26 h 53"/>
                  <a:gd name="T24" fmla="*/ 23 w 24"/>
                  <a:gd name="T25"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53">
                    <a:moveTo>
                      <a:pt x="23" y="0"/>
                    </a:moveTo>
                    <a:cubicBezTo>
                      <a:pt x="23" y="0"/>
                      <a:pt x="22" y="0"/>
                      <a:pt x="22" y="0"/>
                    </a:cubicBezTo>
                    <a:cubicBezTo>
                      <a:pt x="22" y="0"/>
                      <a:pt x="22" y="0"/>
                      <a:pt x="22" y="0"/>
                    </a:cubicBezTo>
                    <a:cubicBezTo>
                      <a:pt x="18" y="8"/>
                      <a:pt x="14" y="16"/>
                      <a:pt x="11" y="25"/>
                    </a:cubicBezTo>
                    <a:cubicBezTo>
                      <a:pt x="7" y="34"/>
                      <a:pt x="2" y="43"/>
                      <a:pt x="0" y="52"/>
                    </a:cubicBezTo>
                    <a:cubicBezTo>
                      <a:pt x="0" y="53"/>
                      <a:pt x="1" y="53"/>
                      <a:pt x="1" y="53"/>
                    </a:cubicBezTo>
                    <a:cubicBezTo>
                      <a:pt x="5" y="45"/>
                      <a:pt x="8" y="36"/>
                      <a:pt x="11" y="28"/>
                    </a:cubicBezTo>
                    <a:cubicBezTo>
                      <a:pt x="15" y="19"/>
                      <a:pt x="19" y="10"/>
                      <a:pt x="22" y="2"/>
                    </a:cubicBezTo>
                    <a:cubicBezTo>
                      <a:pt x="21" y="10"/>
                      <a:pt x="21" y="18"/>
                      <a:pt x="20" y="26"/>
                    </a:cubicBezTo>
                    <a:cubicBezTo>
                      <a:pt x="18" y="34"/>
                      <a:pt x="16" y="43"/>
                      <a:pt x="15" y="51"/>
                    </a:cubicBezTo>
                    <a:cubicBezTo>
                      <a:pt x="15" y="52"/>
                      <a:pt x="16" y="52"/>
                      <a:pt x="16" y="51"/>
                    </a:cubicBezTo>
                    <a:cubicBezTo>
                      <a:pt x="19" y="44"/>
                      <a:pt x="21" y="34"/>
                      <a:pt x="22" y="26"/>
                    </a:cubicBezTo>
                    <a:cubicBezTo>
                      <a:pt x="23" y="18"/>
                      <a:pt x="24" y="9"/>
                      <a:pt x="23"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0" name="Freeform 95"/>
              <p:cNvSpPr>
                <a:spLocks/>
              </p:cNvSpPr>
              <p:nvPr/>
            </p:nvSpPr>
            <p:spPr bwMode="auto">
              <a:xfrm>
                <a:off x="8997950" y="4949826"/>
                <a:ext cx="49213" cy="185738"/>
              </a:xfrm>
              <a:custGeom>
                <a:avLst/>
                <a:gdLst>
                  <a:gd name="T0" fmla="*/ 14 w 19"/>
                  <a:gd name="T1" fmla="*/ 38 h 71"/>
                  <a:gd name="T2" fmla="*/ 6 w 19"/>
                  <a:gd name="T3" fmla="*/ 3 h 71"/>
                  <a:gd name="T4" fmla="*/ 5 w 19"/>
                  <a:gd name="T5" fmla="*/ 2 h 71"/>
                  <a:gd name="T6" fmla="*/ 5 w 19"/>
                  <a:gd name="T7" fmla="*/ 1 h 71"/>
                  <a:gd name="T8" fmla="*/ 4 w 19"/>
                  <a:gd name="T9" fmla="*/ 1 h 71"/>
                  <a:gd name="T10" fmla="*/ 2 w 19"/>
                  <a:gd name="T11" fmla="*/ 59 h 71"/>
                  <a:gd name="T12" fmla="*/ 4 w 19"/>
                  <a:gd name="T13" fmla="*/ 59 h 71"/>
                  <a:gd name="T14" fmla="*/ 5 w 19"/>
                  <a:gd name="T15" fmla="*/ 5 h 71"/>
                  <a:gd name="T16" fmla="*/ 11 w 19"/>
                  <a:gd name="T17" fmla="*/ 38 h 71"/>
                  <a:gd name="T18" fmla="*/ 17 w 19"/>
                  <a:gd name="T19" fmla="*/ 71 h 71"/>
                  <a:gd name="T20" fmla="*/ 18 w 19"/>
                  <a:gd name="T21" fmla="*/ 70 h 71"/>
                  <a:gd name="T22" fmla="*/ 14 w 19"/>
                  <a:gd name="T23" fmla="*/ 38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71">
                    <a:moveTo>
                      <a:pt x="14" y="38"/>
                    </a:moveTo>
                    <a:cubicBezTo>
                      <a:pt x="11" y="26"/>
                      <a:pt x="9" y="14"/>
                      <a:pt x="6" y="3"/>
                    </a:cubicBezTo>
                    <a:cubicBezTo>
                      <a:pt x="6" y="2"/>
                      <a:pt x="5" y="2"/>
                      <a:pt x="5" y="2"/>
                    </a:cubicBezTo>
                    <a:cubicBezTo>
                      <a:pt x="5" y="2"/>
                      <a:pt x="5" y="2"/>
                      <a:pt x="5" y="1"/>
                    </a:cubicBezTo>
                    <a:cubicBezTo>
                      <a:pt x="5" y="0"/>
                      <a:pt x="4" y="0"/>
                      <a:pt x="4" y="1"/>
                    </a:cubicBezTo>
                    <a:cubicBezTo>
                      <a:pt x="1" y="20"/>
                      <a:pt x="0" y="40"/>
                      <a:pt x="2" y="59"/>
                    </a:cubicBezTo>
                    <a:cubicBezTo>
                      <a:pt x="2" y="60"/>
                      <a:pt x="4" y="61"/>
                      <a:pt x="4" y="59"/>
                    </a:cubicBezTo>
                    <a:cubicBezTo>
                      <a:pt x="5" y="41"/>
                      <a:pt x="5" y="23"/>
                      <a:pt x="5" y="5"/>
                    </a:cubicBezTo>
                    <a:cubicBezTo>
                      <a:pt x="6" y="16"/>
                      <a:pt x="9" y="27"/>
                      <a:pt x="11" y="38"/>
                    </a:cubicBezTo>
                    <a:cubicBezTo>
                      <a:pt x="13" y="49"/>
                      <a:pt x="13" y="61"/>
                      <a:pt x="17" y="71"/>
                    </a:cubicBezTo>
                    <a:cubicBezTo>
                      <a:pt x="17" y="71"/>
                      <a:pt x="18" y="71"/>
                      <a:pt x="18" y="70"/>
                    </a:cubicBezTo>
                    <a:cubicBezTo>
                      <a:pt x="19" y="60"/>
                      <a:pt x="15" y="48"/>
                      <a:pt x="14" y="3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1" name="Freeform 96"/>
              <p:cNvSpPr>
                <a:spLocks/>
              </p:cNvSpPr>
              <p:nvPr/>
            </p:nvSpPr>
            <p:spPr bwMode="auto">
              <a:xfrm>
                <a:off x="9047163" y="4960938"/>
                <a:ext cx="63500" cy="153988"/>
              </a:xfrm>
              <a:custGeom>
                <a:avLst/>
                <a:gdLst>
                  <a:gd name="T0" fmla="*/ 14 w 24"/>
                  <a:gd name="T1" fmla="*/ 29 h 59"/>
                  <a:gd name="T2" fmla="*/ 1 w 24"/>
                  <a:gd name="T3" fmla="*/ 1 h 59"/>
                  <a:gd name="T4" fmla="*/ 0 w 24"/>
                  <a:gd name="T5" fmla="*/ 1 h 59"/>
                  <a:gd name="T6" fmla="*/ 11 w 24"/>
                  <a:gd name="T7" fmla="*/ 29 h 59"/>
                  <a:gd name="T8" fmla="*/ 22 w 24"/>
                  <a:gd name="T9" fmla="*/ 58 h 59"/>
                  <a:gd name="T10" fmla="*/ 24 w 24"/>
                  <a:gd name="T11" fmla="*/ 57 h 59"/>
                  <a:gd name="T12" fmla="*/ 14 w 24"/>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4" h="59">
                    <a:moveTo>
                      <a:pt x="14" y="29"/>
                    </a:moveTo>
                    <a:cubicBezTo>
                      <a:pt x="10" y="20"/>
                      <a:pt x="6" y="10"/>
                      <a:pt x="1" y="1"/>
                    </a:cubicBezTo>
                    <a:cubicBezTo>
                      <a:pt x="1" y="0"/>
                      <a:pt x="0" y="0"/>
                      <a:pt x="0" y="1"/>
                    </a:cubicBezTo>
                    <a:cubicBezTo>
                      <a:pt x="4" y="11"/>
                      <a:pt x="8" y="20"/>
                      <a:pt x="11" y="29"/>
                    </a:cubicBezTo>
                    <a:cubicBezTo>
                      <a:pt x="15" y="39"/>
                      <a:pt x="17" y="49"/>
                      <a:pt x="22" y="58"/>
                    </a:cubicBezTo>
                    <a:cubicBezTo>
                      <a:pt x="22" y="59"/>
                      <a:pt x="24" y="58"/>
                      <a:pt x="24" y="57"/>
                    </a:cubicBezTo>
                    <a:cubicBezTo>
                      <a:pt x="22" y="48"/>
                      <a:pt x="17" y="38"/>
                      <a:pt x="14"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2" name="Freeform 97"/>
              <p:cNvSpPr>
                <a:spLocks/>
              </p:cNvSpPr>
              <p:nvPr/>
            </p:nvSpPr>
            <p:spPr bwMode="auto">
              <a:xfrm>
                <a:off x="8836025" y="4594226"/>
                <a:ext cx="136525" cy="152400"/>
              </a:xfrm>
              <a:custGeom>
                <a:avLst/>
                <a:gdLst>
                  <a:gd name="T0" fmla="*/ 51 w 52"/>
                  <a:gd name="T1" fmla="*/ 55 h 58"/>
                  <a:gd name="T2" fmla="*/ 29 w 52"/>
                  <a:gd name="T3" fmla="*/ 31 h 58"/>
                  <a:gd name="T4" fmla="*/ 10 w 52"/>
                  <a:gd name="T5" fmla="*/ 1 h 58"/>
                  <a:gd name="T6" fmla="*/ 9 w 52"/>
                  <a:gd name="T7" fmla="*/ 1 h 58"/>
                  <a:gd name="T8" fmla="*/ 26 w 52"/>
                  <a:gd name="T9" fmla="*/ 32 h 58"/>
                  <a:gd name="T10" fmla="*/ 30 w 52"/>
                  <a:gd name="T11" fmla="*/ 37 h 58"/>
                  <a:gd name="T12" fmla="*/ 1 w 52"/>
                  <a:gd name="T13" fmla="*/ 10 h 58"/>
                  <a:gd name="T14" fmla="*/ 0 w 52"/>
                  <a:gd name="T15" fmla="*/ 10 h 58"/>
                  <a:gd name="T16" fmla="*/ 19 w 52"/>
                  <a:gd name="T17" fmla="*/ 31 h 58"/>
                  <a:gd name="T18" fmla="*/ 35 w 52"/>
                  <a:gd name="T19" fmla="*/ 44 h 58"/>
                  <a:gd name="T20" fmla="*/ 50 w 52"/>
                  <a:gd name="T21" fmla="*/ 57 h 58"/>
                  <a:gd name="T22" fmla="*/ 51 w 52"/>
                  <a:gd name="T23" fmla="*/ 5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58">
                    <a:moveTo>
                      <a:pt x="51" y="55"/>
                    </a:moveTo>
                    <a:cubicBezTo>
                      <a:pt x="44" y="47"/>
                      <a:pt x="35" y="40"/>
                      <a:pt x="29" y="31"/>
                    </a:cubicBezTo>
                    <a:cubicBezTo>
                      <a:pt x="21" y="21"/>
                      <a:pt x="15" y="11"/>
                      <a:pt x="10" y="1"/>
                    </a:cubicBezTo>
                    <a:cubicBezTo>
                      <a:pt x="10" y="0"/>
                      <a:pt x="9" y="1"/>
                      <a:pt x="9" y="1"/>
                    </a:cubicBezTo>
                    <a:cubicBezTo>
                      <a:pt x="13" y="12"/>
                      <a:pt x="19" y="22"/>
                      <a:pt x="26" y="32"/>
                    </a:cubicBezTo>
                    <a:cubicBezTo>
                      <a:pt x="27" y="34"/>
                      <a:pt x="29" y="36"/>
                      <a:pt x="30" y="37"/>
                    </a:cubicBezTo>
                    <a:cubicBezTo>
                      <a:pt x="20" y="29"/>
                      <a:pt x="11" y="18"/>
                      <a:pt x="1" y="10"/>
                    </a:cubicBezTo>
                    <a:cubicBezTo>
                      <a:pt x="1" y="9"/>
                      <a:pt x="0" y="10"/>
                      <a:pt x="0" y="10"/>
                    </a:cubicBezTo>
                    <a:cubicBezTo>
                      <a:pt x="6" y="18"/>
                      <a:pt x="13" y="24"/>
                      <a:pt x="19" y="31"/>
                    </a:cubicBezTo>
                    <a:cubicBezTo>
                      <a:pt x="24" y="36"/>
                      <a:pt x="29" y="40"/>
                      <a:pt x="35" y="44"/>
                    </a:cubicBezTo>
                    <a:cubicBezTo>
                      <a:pt x="40" y="49"/>
                      <a:pt x="44" y="53"/>
                      <a:pt x="50" y="57"/>
                    </a:cubicBezTo>
                    <a:cubicBezTo>
                      <a:pt x="51" y="58"/>
                      <a:pt x="52" y="56"/>
                      <a:pt x="51" y="55"/>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3" name="Freeform 98"/>
              <p:cNvSpPr>
                <a:spLocks/>
              </p:cNvSpPr>
              <p:nvPr/>
            </p:nvSpPr>
            <p:spPr bwMode="auto">
              <a:xfrm>
                <a:off x="8901113" y="4572001"/>
                <a:ext cx="96838" cy="163513"/>
              </a:xfrm>
              <a:custGeom>
                <a:avLst/>
                <a:gdLst>
                  <a:gd name="T0" fmla="*/ 36 w 37"/>
                  <a:gd name="T1" fmla="*/ 61 h 63"/>
                  <a:gd name="T2" fmla="*/ 31 w 37"/>
                  <a:gd name="T3" fmla="*/ 44 h 63"/>
                  <a:gd name="T4" fmla="*/ 31 w 37"/>
                  <a:gd name="T5" fmla="*/ 44 h 63"/>
                  <a:gd name="T6" fmla="*/ 27 w 37"/>
                  <a:gd name="T7" fmla="*/ 1 h 63"/>
                  <a:gd name="T8" fmla="*/ 26 w 37"/>
                  <a:gd name="T9" fmla="*/ 1 h 63"/>
                  <a:gd name="T10" fmla="*/ 29 w 37"/>
                  <a:gd name="T11" fmla="*/ 37 h 63"/>
                  <a:gd name="T12" fmla="*/ 13 w 37"/>
                  <a:gd name="T13" fmla="*/ 3 h 63"/>
                  <a:gd name="T14" fmla="*/ 12 w 37"/>
                  <a:gd name="T15" fmla="*/ 4 h 63"/>
                  <a:gd name="T16" fmla="*/ 21 w 37"/>
                  <a:gd name="T17" fmla="*/ 26 h 63"/>
                  <a:gd name="T18" fmla="*/ 15 w 37"/>
                  <a:gd name="T19" fmla="*/ 19 h 63"/>
                  <a:gd name="T20" fmla="*/ 2 w 37"/>
                  <a:gd name="T21" fmla="*/ 3 h 63"/>
                  <a:gd name="T22" fmla="*/ 1 w 37"/>
                  <a:gd name="T23" fmla="*/ 4 h 63"/>
                  <a:gd name="T24" fmla="*/ 13 w 37"/>
                  <a:gd name="T25" fmla="*/ 20 h 63"/>
                  <a:gd name="T26" fmla="*/ 24 w 37"/>
                  <a:gd name="T27" fmla="*/ 34 h 63"/>
                  <a:gd name="T28" fmla="*/ 33 w 37"/>
                  <a:gd name="T29" fmla="*/ 61 h 63"/>
                  <a:gd name="T30" fmla="*/ 36 w 37"/>
                  <a:gd name="T31" fmla="*/ 6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 h="63">
                    <a:moveTo>
                      <a:pt x="36" y="61"/>
                    </a:moveTo>
                    <a:cubicBezTo>
                      <a:pt x="35" y="55"/>
                      <a:pt x="33" y="50"/>
                      <a:pt x="31" y="44"/>
                    </a:cubicBezTo>
                    <a:cubicBezTo>
                      <a:pt x="31" y="44"/>
                      <a:pt x="31" y="44"/>
                      <a:pt x="31" y="44"/>
                    </a:cubicBezTo>
                    <a:cubicBezTo>
                      <a:pt x="32" y="30"/>
                      <a:pt x="31" y="15"/>
                      <a:pt x="27" y="1"/>
                    </a:cubicBezTo>
                    <a:cubicBezTo>
                      <a:pt x="27" y="0"/>
                      <a:pt x="26" y="0"/>
                      <a:pt x="26" y="1"/>
                    </a:cubicBezTo>
                    <a:cubicBezTo>
                      <a:pt x="27" y="13"/>
                      <a:pt x="28" y="25"/>
                      <a:pt x="29" y="37"/>
                    </a:cubicBezTo>
                    <a:cubicBezTo>
                      <a:pt x="24" y="26"/>
                      <a:pt x="19" y="14"/>
                      <a:pt x="13" y="3"/>
                    </a:cubicBezTo>
                    <a:cubicBezTo>
                      <a:pt x="13" y="2"/>
                      <a:pt x="12" y="3"/>
                      <a:pt x="12" y="4"/>
                    </a:cubicBezTo>
                    <a:cubicBezTo>
                      <a:pt x="14" y="11"/>
                      <a:pt x="18" y="19"/>
                      <a:pt x="21" y="26"/>
                    </a:cubicBezTo>
                    <a:cubicBezTo>
                      <a:pt x="19" y="24"/>
                      <a:pt x="17" y="22"/>
                      <a:pt x="15" y="19"/>
                    </a:cubicBezTo>
                    <a:cubicBezTo>
                      <a:pt x="11" y="14"/>
                      <a:pt x="6" y="8"/>
                      <a:pt x="2" y="3"/>
                    </a:cubicBezTo>
                    <a:cubicBezTo>
                      <a:pt x="1" y="2"/>
                      <a:pt x="0" y="3"/>
                      <a:pt x="1" y="4"/>
                    </a:cubicBezTo>
                    <a:cubicBezTo>
                      <a:pt x="4" y="9"/>
                      <a:pt x="9" y="15"/>
                      <a:pt x="13" y="20"/>
                    </a:cubicBezTo>
                    <a:cubicBezTo>
                      <a:pt x="16" y="25"/>
                      <a:pt x="20" y="30"/>
                      <a:pt x="24" y="34"/>
                    </a:cubicBezTo>
                    <a:cubicBezTo>
                      <a:pt x="27" y="43"/>
                      <a:pt x="31" y="52"/>
                      <a:pt x="33" y="61"/>
                    </a:cubicBezTo>
                    <a:cubicBezTo>
                      <a:pt x="34" y="63"/>
                      <a:pt x="37" y="63"/>
                      <a:pt x="36" y="6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4" name="Freeform 99"/>
              <p:cNvSpPr>
                <a:spLocks/>
              </p:cNvSpPr>
              <p:nvPr/>
            </p:nvSpPr>
            <p:spPr bwMode="auto">
              <a:xfrm>
                <a:off x="9009063" y="4557713"/>
                <a:ext cx="20638" cy="169863"/>
              </a:xfrm>
              <a:custGeom>
                <a:avLst/>
                <a:gdLst>
                  <a:gd name="T0" fmla="*/ 6 w 8"/>
                  <a:gd name="T1" fmla="*/ 29 h 65"/>
                  <a:gd name="T2" fmla="*/ 1 w 8"/>
                  <a:gd name="T3" fmla="*/ 0 h 65"/>
                  <a:gd name="T4" fmla="*/ 0 w 8"/>
                  <a:gd name="T5" fmla="*/ 0 h 65"/>
                  <a:gd name="T6" fmla="*/ 4 w 8"/>
                  <a:gd name="T7" fmla="*/ 32 h 65"/>
                  <a:gd name="T8" fmla="*/ 6 w 8"/>
                  <a:gd name="T9" fmla="*/ 64 h 65"/>
                  <a:gd name="T10" fmla="*/ 7 w 8"/>
                  <a:gd name="T11" fmla="*/ 64 h 65"/>
                  <a:gd name="T12" fmla="*/ 6 w 8"/>
                  <a:gd name="T13" fmla="*/ 29 h 65"/>
                </a:gdLst>
                <a:ahLst/>
                <a:cxnLst>
                  <a:cxn ang="0">
                    <a:pos x="T0" y="T1"/>
                  </a:cxn>
                  <a:cxn ang="0">
                    <a:pos x="T2" y="T3"/>
                  </a:cxn>
                  <a:cxn ang="0">
                    <a:pos x="T4" y="T5"/>
                  </a:cxn>
                  <a:cxn ang="0">
                    <a:pos x="T6" y="T7"/>
                  </a:cxn>
                  <a:cxn ang="0">
                    <a:pos x="T8" y="T9"/>
                  </a:cxn>
                  <a:cxn ang="0">
                    <a:pos x="T10" y="T11"/>
                  </a:cxn>
                  <a:cxn ang="0">
                    <a:pos x="T12" y="T13"/>
                  </a:cxn>
                </a:cxnLst>
                <a:rect l="0" t="0" r="r" b="b"/>
                <a:pathLst>
                  <a:path w="8" h="65">
                    <a:moveTo>
                      <a:pt x="6" y="29"/>
                    </a:moveTo>
                    <a:cubicBezTo>
                      <a:pt x="5" y="20"/>
                      <a:pt x="5" y="9"/>
                      <a:pt x="1" y="0"/>
                    </a:cubicBezTo>
                    <a:cubicBezTo>
                      <a:pt x="1" y="0"/>
                      <a:pt x="0" y="0"/>
                      <a:pt x="0" y="0"/>
                    </a:cubicBezTo>
                    <a:cubicBezTo>
                      <a:pt x="1" y="11"/>
                      <a:pt x="3" y="21"/>
                      <a:pt x="4" y="32"/>
                    </a:cubicBezTo>
                    <a:cubicBezTo>
                      <a:pt x="5" y="43"/>
                      <a:pt x="5" y="53"/>
                      <a:pt x="6" y="64"/>
                    </a:cubicBezTo>
                    <a:cubicBezTo>
                      <a:pt x="6" y="65"/>
                      <a:pt x="7" y="65"/>
                      <a:pt x="7" y="64"/>
                    </a:cubicBezTo>
                    <a:cubicBezTo>
                      <a:pt x="8" y="53"/>
                      <a:pt x="7" y="41"/>
                      <a:pt x="6"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5" name="Freeform 100"/>
              <p:cNvSpPr>
                <a:spLocks/>
              </p:cNvSpPr>
              <p:nvPr/>
            </p:nvSpPr>
            <p:spPr bwMode="auto">
              <a:xfrm>
                <a:off x="9045575" y="4560888"/>
                <a:ext cx="20638" cy="173038"/>
              </a:xfrm>
              <a:custGeom>
                <a:avLst/>
                <a:gdLst>
                  <a:gd name="T0" fmla="*/ 4 w 8"/>
                  <a:gd name="T1" fmla="*/ 0 h 66"/>
                  <a:gd name="T2" fmla="*/ 3 w 8"/>
                  <a:gd name="T3" fmla="*/ 1 h 66"/>
                  <a:gd name="T4" fmla="*/ 5 w 8"/>
                  <a:gd name="T5" fmla="*/ 32 h 66"/>
                  <a:gd name="T6" fmla="*/ 0 w 8"/>
                  <a:gd name="T7" fmla="*/ 65 h 66"/>
                  <a:gd name="T8" fmla="*/ 1 w 8"/>
                  <a:gd name="T9" fmla="*/ 66 h 66"/>
                  <a:gd name="T10" fmla="*/ 7 w 8"/>
                  <a:gd name="T11" fmla="*/ 32 h 66"/>
                  <a:gd name="T12" fmla="*/ 4 w 8"/>
                  <a:gd name="T13" fmla="*/ 0 h 66"/>
                </a:gdLst>
                <a:ahLst/>
                <a:cxnLst>
                  <a:cxn ang="0">
                    <a:pos x="T0" y="T1"/>
                  </a:cxn>
                  <a:cxn ang="0">
                    <a:pos x="T2" y="T3"/>
                  </a:cxn>
                  <a:cxn ang="0">
                    <a:pos x="T4" y="T5"/>
                  </a:cxn>
                  <a:cxn ang="0">
                    <a:pos x="T6" y="T7"/>
                  </a:cxn>
                  <a:cxn ang="0">
                    <a:pos x="T8" y="T9"/>
                  </a:cxn>
                  <a:cxn ang="0">
                    <a:pos x="T10" y="T11"/>
                  </a:cxn>
                  <a:cxn ang="0">
                    <a:pos x="T12" y="T13"/>
                  </a:cxn>
                </a:cxnLst>
                <a:rect l="0" t="0" r="r" b="b"/>
                <a:pathLst>
                  <a:path w="8" h="66">
                    <a:moveTo>
                      <a:pt x="4" y="0"/>
                    </a:moveTo>
                    <a:cubicBezTo>
                      <a:pt x="4" y="0"/>
                      <a:pt x="3" y="0"/>
                      <a:pt x="3" y="1"/>
                    </a:cubicBezTo>
                    <a:cubicBezTo>
                      <a:pt x="3" y="11"/>
                      <a:pt x="5" y="21"/>
                      <a:pt x="5" y="32"/>
                    </a:cubicBezTo>
                    <a:cubicBezTo>
                      <a:pt x="4" y="43"/>
                      <a:pt x="2" y="54"/>
                      <a:pt x="0" y="65"/>
                    </a:cubicBezTo>
                    <a:cubicBezTo>
                      <a:pt x="0" y="66"/>
                      <a:pt x="0" y="66"/>
                      <a:pt x="1" y="66"/>
                    </a:cubicBezTo>
                    <a:cubicBezTo>
                      <a:pt x="5" y="55"/>
                      <a:pt x="7" y="43"/>
                      <a:pt x="7" y="32"/>
                    </a:cubicBezTo>
                    <a:cubicBezTo>
                      <a:pt x="7" y="22"/>
                      <a:pt x="8" y="10"/>
                      <a:pt x="4"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6" name="Freeform 101"/>
              <p:cNvSpPr>
                <a:spLocks/>
              </p:cNvSpPr>
              <p:nvPr/>
            </p:nvSpPr>
            <p:spPr bwMode="auto">
              <a:xfrm>
                <a:off x="9053513" y="4594226"/>
                <a:ext cx="28575" cy="139700"/>
              </a:xfrm>
              <a:custGeom>
                <a:avLst/>
                <a:gdLst>
                  <a:gd name="T0" fmla="*/ 10 w 11"/>
                  <a:gd name="T1" fmla="*/ 1 h 53"/>
                  <a:gd name="T2" fmla="*/ 7 w 11"/>
                  <a:gd name="T3" fmla="*/ 26 h 53"/>
                  <a:gd name="T4" fmla="*/ 0 w 11"/>
                  <a:gd name="T5" fmla="*/ 51 h 53"/>
                  <a:gd name="T6" fmla="*/ 2 w 11"/>
                  <a:gd name="T7" fmla="*/ 52 h 53"/>
                  <a:gd name="T8" fmla="*/ 8 w 11"/>
                  <a:gd name="T9" fmla="*/ 32 h 53"/>
                  <a:gd name="T10" fmla="*/ 11 w 11"/>
                  <a:gd name="T11" fmla="*/ 1 h 53"/>
                  <a:gd name="T12" fmla="*/ 10 w 11"/>
                  <a:gd name="T13" fmla="*/ 1 h 53"/>
                </a:gdLst>
                <a:ahLst/>
                <a:cxnLst>
                  <a:cxn ang="0">
                    <a:pos x="T0" y="T1"/>
                  </a:cxn>
                  <a:cxn ang="0">
                    <a:pos x="T2" y="T3"/>
                  </a:cxn>
                  <a:cxn ang="0">
                    <a:pos x="T4" y="T5"/>
                  </a:cxn>
                  <a:cxn ang="0">
                    <a:pos x="T6" y="T7"/>
                  </a:cxn>
                  <a:cxn ang="0">
                    <a:pos x="T8" y="T9"/>
                  </a:cxn>
                  <a:cxn ang="0">
                    <a:pos x="T10" y="T11"/>
                  </a:cxn>
                  <a:cxn ang="0">
                    <a:pos x="T12" y="T13"/>
                  </a:cxn>
                </a:cxnLst>
                <a:rect l="0" t="0" r="r" b="b"/>
                <a:pathLst>
                  <a:path w="11" h="53">
                    <a:moveTo>
                      <a:pt x="10" y="1"/>
                    </a:moveTo>
                    <a:cubicBezTo>
                      <a:pt x="9" y="9"/>
                      <a:pt x="8" y="18"/>
                      <a:pt x="7" y="26"/>
                    </a:cubicBezTo>
                    <a:cubicBezTo>
                      <a:pt x="6" y="34"/>
                      <a:pt x="5" y="44"/>
                      <a:pt x="0" y="51"/>
                    </a:cubicBezTo>
                    <a:cubicBezTo>
                      <a:pt x="0" y="52"/>
                      <a:pt x="1" y="53"/>
                      <a:pt x="2" y="52"/>
                    </a:cubicBezTo>
                    <a:cubicBezTo>
                      <a:pt x="6" y="47"/>
                      <a:pt x="7" y="39"/>
                      <a:pt x="8" y="32"/>
                    </a:cubicBezTo>
                    <a:cubicBezTo>
                      <a:pt x="10" y="22"/>
                      <a:pt x="11" y="11"/>
                      <a:pt x="11" y="1"/>
                    </a:cubicBezTo>
                    <a:cubicBezTo>
                      <a:pt x="11" y="0"/>
                      <a:pt x="10" y="0"/>
                      <a:pt x="10"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7" name="Freeform 102"/>
              <p:cNvSpPr>
                <a:spLocks/>
              </p:cNvSpPr>
              <p:nvPr/>
            </p:nvSpPr>
            <p:spPr bwMode="auto">
              <a:xfrm>
                <a:off x="9112250" y="4646613"/>
                <a:ext cx="144463" cy="120650"/>
              </a:xfrm>
              <a:custGeom>
                <a:avLst/>
                <a:gdLst>
                  <a:gd name="T0" fmla="*/ 55 w 55"/>
                  <a:gd name="T1" fmla="*/ 13 h 46"/>
                  <a:gd name="T2" fmla="*/ 29 w 55"/>
                  <a:gd name="T3" fmla="*/ 27 h 46"/>
                  <a:gd name="T4" fmla="*/ 16 w 55"/>
                  <a:gd name="T5" fmla="*/ 33 h 46"/>
                  <a:gd name="T6" fmla="*/ 12 w 55"/>
                  <a:gd name="T7" fmla="*/ 35 h 46"/>
                  <a:gd name="T8" fmla="*/ 26 w 55"/>
                  <a:gd name="T9" fmla="*/ 24 h 46"/>
                  <a:gd name="T10" fmla="*/ 51 w 55"/>
                  <a:gd name="T11" fmla="*/ 1 h 46"/>
                  <a:gd name="T12" fmla="*/ 50 w 55"/>
                  <a:gd name="T13" fmla="*/ 1 h 46"/>
                  <a:gd name="T14" fmla="*/ 23 w 55"/>
                  <a:gd name="T15" fmla="*/ 23 h 46"/>
                  <a:gd name="T16" fmla="*/ 0 w 55"/>
                  <a:gd name="T17" fmla="*/ 45 h 46"/>
                  <a:gd name="T18" fmla="*/ 1 w 55"/>
                  <a:gd name="T19" fmla="*/ 46 h 46"/>
                  <a:gd name="T20" fmla="*/ 8 w 55"/>
                  <a:gd name="T21" fmla="*/ 39 h 46"/>
                  <a:gd name="T22" fmla="*/ 8 w 55"/>
                  <a:gd name="T23" fmla="*/ 39 h 46"/>
                  <a:gd name="T24" fmla="*/ 8 w 55"/>
                  <a:gd name="T25" fmla="*/ 39 h 46"/>
                  <a:gd name="T26" fmla="*/ 8 w 55"/>
                  <a:gd name="T27" fmla="*/ 39 h 46"/>
                  <a:gd name="T28" fmla="*/ 9 w 55"/>
                  <a:gd name="T29" fmla="*/ 39 h 46"/>
                  <a:gd name="T30" fmla="*/ 9 w 55"/>
                  <a:gd name="T31" fmla="*/ 39 h 46"/>
                  <a:gd name="T32" fmla="*/ 19 w 55"/>
                  <a:gd name="T33" fmla="*/ 34 h 46"/>
                  <a:gd name="T34" fmla="*/ 33 w 55"/>
                  <a:gd name="T35" fmla="*/ 28 h 46"/>
                  <a:gd name="T36" fmla="*/ 55 w 55"/>
                  <a:gd name="T37" fmla="*/ 14 h 46"/>
                  <a:gd name="T38" fmla="*/ 55 w 55"/>
                  <a:gd name="T39"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5" h="46">
                    <a:moveTo>
                      <a:pt x="55" y="13"/>
                    </a:moveTo>
                    <a:cubicBezTo>
                      <a:pt x="46" y="19"/>
                      <a:pt x="38" y="23"/>
                      <a:pt x="29" y="27"/>
                    </a:cubicBezTo>
                    <a:cubicBezTo>
                      <a:pt x="25" y="29"/>
                      <a:pt x="20" y="31"/>
                      <a:pt x="16" y="33"/>
                    </a:cubicBezTo>
                    <a:cubicBezTo>
                      <a:pt x="15" y="34"/>
                      <a:pt x="14" y="34"/>
                      <a:pt x="12" y="35"/>
                    </a:cubicBezTo>
                    <a:cubicBezTo>
                      <a:pt x="17" y="31"/>
                      <a:pt x="21" y="28"/>
                      <a:pt x="26" y="24"/>
                    </a:cubicBezTo>
                    <a:cubicBezTo>
                      <a:pt x="34" y="17"/>
                      <a:pt x="43" y="10"/>
                      <a:pt x="51" y="1"/>
                    </a:cubicBezTo>
                    <a:cubicBezTo>
                      <a:pt x="51" y="1"/>
                      <a:pt x="51" y="0"/>
                      <a:pt x="50" y="1"/>
                    </a:cubicBezTo>
                    <a:cubicBezTo>
                      <a:pt x="41" y="7"/>
                      <a:pt x="32" y="15"/>
                      <a:pt x="23" y="23"/>
                    </a:cubicBezTo>
                    <a:cubicBezTo>
                      <a:pt x="15" y="30"/>
                      <a:pt x="6" y="36"/>
                      <a:pt x="0" y="45"/>
                    </a:cubicBezTo>
                    <a:cubicBezTo>
                      <a:pt x="0" y="46"/>
                      <a:pt x="1" y="46"/>
                      <a:pt x="1" y="46"/>
                    </a:cubicBezTo>
                    <a:cubicBezTo>
                      <a:pt x="3" y="43"/>
                      <a:pt x="5" y="41"/>
                      <a:pt x="8" y="39"/>
                    </a:cubicBezTo>
                    <a:cubicBezTo>
                      <a:pt x="8" y="39"/>
                      <a:pt x="8" y="39"/>
                      <a:pt x="8" y="39"/>
                    </a:cubicBezTo>
                    <a:cubicBezTo>
                      <a:pt x="8" y="39"/>
                      <a:pt x="8" y="39"/>
                      <a:pt x="8" y="39"/>
                    </a:cubicBezTo>
                    <a:cubicBezTo>
                      <a:pt x="8" y="39"/>
                      <a:pt x="8" y="39"/>
                      <a:pt x="8" y="39"/>
                    </a:cubicBezTo>
                    <a:cubicBezTo>
                      <a:pt x="8" y="39"/>
                      <a:pt x="9" y="39"/>
                      <a:pt x="9" y="39"/>
                    </a:cubicBezTo>
                    <a:cubicBezTo>
                      <a:pt x="9" y="39"/>
                      <a:pt x="9" y="39"/>
                      <a:pt x="9" y="39"/>
                    </a:cubicBezTo>
                    <a:cubicBezTo>
                      <a:pt x="10" y="40"/>
                      <a:pt x="18" y="35"/>
                      <a:pt x="19" y="34"/>
                    </a:cubicBezTo>
                    <a:cubicBezTo>
                      <a:pt x="24" y="32"/>
                      <a:pt x="28" y="30"/>
                      <a:pt x="33" y="28"/>
                    </a:cubicBezTo>
                    <a:cubicBezTo>
                      <a:pt x="41" y="24"/>
                      <a:pt x="49" y="20"/>
                      <a:pt x="55" y="14"/>
                    </a:cubicBezTo>
                    <a:cubicBezTo>
                      <a:pt x="55" y="14"/>
                      <a:pt x="55" y="13"/>
                      <a:pt x="55" y="13"/>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8" name="Freeform 103"/>
              <p:cNvSpPr>
                <a:spLocks/>
              </p:cNvSpPr>
              <p:nvPr/>
            </p:nvSpPr>
            <p:spPr bwMode="auto">
              <a:xfrm>
                <a:off x="9134475" y="4714876"/>
                <a:ext cx="163513" cy="65088"/>
              </a:xfrm>
              <a:custGeom>
                <a:avLst/>
                <a:gdLst>
                  <a:gd name="T0" fmla="*/ 62 w 63"/>
                  <a:gd name="T1" fmla="*/ 10 h 25"/>
                  <a:gd name="T2" fmla="*/ 37 w 63"/>
                  <a:gd name="T3" fmla="*/ 14 h 25"/>
                  <a:gd name="T4" fmla="*/ 24 w 63"/>
                  <a:gd name="T5" fmla="*/ 17 h 25"/>
                  <a:gd name="T6" fmla="*/ 30 w 63"/>
                  <a:gd name="T7" fmla="*/ 14 h 25"/>
                  <a:gd name="T8" fmla="*/ 58 w 63"/>
                  <a:gd name="T9" fmla="*/ 1 h 25"/>
                  <a:gd name="T10" fmla="*/ 57 w 63"/>
                  <a:gd name="T11" fmla="*/ 0 h 25"/>
                  <a:gd name="T12" fmla="*/ 30 w 63"/>
                  <a:gd name="T13" fmla="*/ 12 h 25"/>
                  <a:gd name="T14" fmla="*/ 0 w 63"/>
                  <a:gd name="T15" fmla="*/ 24 h 25"/>
                  <a:gd name="T16" fmla="*/ 1 w 63"/>
                  <a:gd name="T17" fmla="*/ 25 h 25"/>
                  <a:gd name="T18" fmla="*/ 14 w 63"/>
                  <a:gd name="T19" fmla="*/ 21 h 25"/>
                  <a:gd name="T20" fmla="*/ 37 w 63"/>
                  <a:gd name="T21" fmla="*/ 17 h 25"/>
                  <a:gd name="T22" fmla="*/ 62 w 63"/>
                  <a:gd name="T23" fmla="*/ 11 h 25"/>
                  <a:gd name="T24" fmla="*/ 62 w 63"/>
                  <a:gd name="T25"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25">
                    <a:moveTo>
                      <a:pt x="62" y="10"/>
                    </a:moveTo>
                    <a:cubicBezTo>
                      <a:pt x="54" y="10"/>
                      <a:pt x="46" y="13"/>
                      <a:pt x="37" y="14"/>
                    </a:cubicBezTo>
                    <a:cubicBezTo>
                      <a:pt x="33" y="15"/>
                      <a:pt x="29" y="16"/>
                      <a:pt x="24" y="17"/>
                    </a:cubicBezTo>
                    <a:cubicBezTo>
                      <a:pt x="26" y="16"/>
                      <a:pt x="28" y="15"/>
                      <a:pt x="30" y="14"/>
                    </a:cubicBezTo>
                    <a:cubicBezTo>
                      <a:pt x="39" y="10"/>
                      <a:pt x="50" y="7"/>
                      <a:pt x="58" y="1"/>
                    </a:cubicBezTo>
                    <a:cubicBezTo>
                      <a:pt x="58" y="0"/>
                      <a:pt x="58" y="0"/>
                      <a:pt x="57" y="0"/>
                    </a:cubicBezTo>
                    <a:cubicBezTo>
                      <a:pt x="48" y="3"/>
                      <a:pt x="39" y="8"/>
                      <a:pt x="30" y="12"/>
                    </a:cubicBezTo>
                    <a:cubicBezTo>
                      <a:pt x="20" y="16"/>
                      <a:pt x="10" y="20"/>
                      <a:pt x="0" y="24"/>
                    </a:cubicBezTo>
                    <a:cubicBezTo>
                      <a:pt x="0" y="24"/>
                      <a:pt x="0" y="25"/>
                      <a:pt x="1" y="25"/>
                    </a:cubicBezTo>
                    <a:cubicBezTo>
                      <a:pt x="5" y="24"/>
                      <a:pt x="10" y="22"/>
                      <a:pt x="14" y="21"/>
                    </a:cubicBezTo>
                    <a:cubicBezTo>
                      <a:pt x="22" y="21"/>
                      <a:pt x="30" y="19"/>
                      <a:pt x="37" y="17"/>
                    </a:cubicBezTo>
                    <a:cubicBezTo>
                      <a:pt x="45" y="15"/>
                      <a:pt x="54" y="14"/>
                      <a:pt x="62" y="11"/>
                    </a:cubicBezTo>
                    <a:cubicBezTo>
                      <a:pt x="63" y="11"/>
                      <a:pt x="63" y="10"/>
                      <a:pt x="62" y="1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9" name="Freeform 104"/>
              <p:cNvSpPr>
                <a:spLocks/>
              </p:cNvSpPr>
              <p:nvPr/>
            </p:nvSpPr>
            <p:spPr bwMode="auto">
              <a:xfrm>
                <a:off x="9139238" y="4775201"/>
                <a:ext cx="187325" cy="33338"/>
              </a:xfrm>
              <a:custGeom>
                <a:avLst/>
                <a:gdLst>
                  <a:gd name="T0" fmla="*/ 71 w 72"/>
                  <a:gd name="T1" fmla="*/ 1 h 13"/>
                  <a:gd name="T2" fmla="*/ 71 w 72"/>
                  <a:gd name="T3" fmla="*/ 0 h 13"/>
                  <a:gd name="T4" fmla="*/ 36 w 72"/>
                  <a:gd name="T5" fmla="*/ 7 h 13"/>
                  <a:gd name="T6" fmla="*/ 0 w 72"/>
                  <a:gd name="T7" fmla="*/ 10 h 13"/>
                  <a:gd name="T8" fmla="*/ 1 w 72"/>
                  <a:gd name="T9" fmla="*/ 11 h 13"/>
                  <a:gd name="T10" fmla="*/ 13 w 72"/>
                  <a:gd name="T11" fmla="*/ 11 h 13"/>
                  <a:gd name="T12" fmla="*/ 40 w 72"/>
                  <a:gd name="T13" fmla="*/ 12 h 13"/>
                  <a:gd name="T14" fmla="*/ 65 w 72"/>
                  <a:gd name="T15" fmla="*/ 9 h 13"/>
                  <a:gd name="T16" fmla="*/ 65 w 72"/>
                  <a:gd name="T17" fmla="*/ 7 h 13"/>
                  <a:gd name="T18" fmla="*/ 39 w 72"/>
                  <a:gd name="T19" fmla="*/ 10 h 13"/>
                  <a:gd name="T20" fmla="*/ 34 w 72"/>
                  <a:gd name="T21" fmla="*/ 10 h 13"/>
                  <a:gd name="T22" fmla="*/ 37 w 72"/>
                  <a:gd name="T23" fmla="*/ 10 h 13"/>
                  <a:gd name="T24" fmla="*/ 71 w 72"/>
                  <a:gd name="T25"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 h="13">
                    <a:moveTo>
                      <a:pt x="71" y="1"/>
                    </a:moveTo>
                    <a:cubicBezTo>
                      <a:pt x="72" y="1"/>
                      <a:pt x="71" y="0"/>
                      <a:pt x="71" y="0"/>
                    </a:cubicBezTo>
                    <a:cubicBezTo>
                      <a:pt x="59" y="2"/>
                      <a:pt x="48" y="6"/>
                      <a:pt x="36" y="7"/>
                    </a:cubicBezTo>
                    <a:cubicBezTo>
                      <a:pt x="24" y="9"/>
                      <a:pt x="12" y="9"/>
                      <a:pt x="0" y="10"/>
                    </a:cubicBezTo>
                    <a:cubicBezTo>
                      <a:pt x="0" y="10"/>
                      <a:pt x="0" y="11"/>
                      <a:pt x="1" y="11"/>
                    </a:cubicBezTo>
                    <a:cubicBezTo>
                      <a:pt x="5" y="11"/>
                      <a:pt x="9" y="11"/>
                      <a:pt x="13" y="11"/>
                    </a:cubicBezTo>
                    <a:cubicBezTo>
                      <a:pt x="22" y="13"/>
                      <a:pt x="31" y="12"/>
                      <a:pt x="40" y="12"/>
                    </a:cubicBezTo>
                    <a:cubicBezTo>
                      <a:pt x="48" y="11"/>
                      <a:pt x="57" y="11"/>
                      <a:pt x="65" y="9"/>
                    </a:cubicBezTo>
                    <a:cubicBezTo>
                      <a:pt x="66" y="8"/>
                      <a:pt x="66" y="7"/>
                      <a:pt x="65" y="7"/>
                    </a:cubicBezTo>
                    <a:cubicBezTo>
                      <a:pt x="56" y="8"/>
                      <a:pt x="48" y="9"/>
                      <a:pt x="39" y="10"/>
                    </a:cubicBezTo>
                    <a:cubicBezTo>
                      <a:pt x="37" y="10"/>
                      <a:pt x="35" y="10"/>
                      <a:pt x="34" y="10"/>
                    </a:cubicBezTo>
                    <a:cubicBezTo>
                      <a:pt x="35" y="10"/>
                      <a:pt x="36" y="10"/>
                      <a:pt x="37" y="10"/>
                    </a:cubicBezTo>
                    <a:cubicBezTo>
                      <a:pt x="48" y="9"/>
                      <a:pt x="61" y="7"/>
                      <a:pt x="71"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0" name="Freeform 105"/>
              <p:cNvSpPr>
                <a:spLocks/>
              </p:cNvSpPr>
              <p:nvPr/>
            </p:nvSpPr>
            <p:spPr bwMode="auto">
              <a:xfrm>
                <a:off x="9139238" y="4879976"/>
                <a:ext cx="230188" cy="39688"/>
              </a:xfrm>
              <a:custGeom>
                <a:avLst/>
                <a:gdLst>
                  <a:gd name="T0" fmla="*/ 87 w 88"/>
                  <a:gd name="T1" fmla="*/ 1 h 15"/>
                  <a:gd name="T2" fmla="*/ 56 w 88"/>
                  <a:gd name="T3" fmla="*/ 2 h 15"/>
                  <a:gd name="T4" fmla="*/ 30 w 88"/>
                  <a:gd name="T5" fmla="*/ 6 h 15"/>
                  <a:gd name="T6" fmla="*/ 1 w 88"/>
                  <a:gd name="T7" fmla="*/ 0 h 15"/>
                  <a:gd name="T8" fmla="*/ 0 w 88"/>
                  <a:gd name="T9" fmla="*/ 1 h 15"/>
                  <a:gd name="T10" fmla="*/ 43 w 88"/>
                  <a:gd name="T11" fmla="*/ 10 h 15"/>
                  <a:gd name="T12" fmla="*/ 84 w 88"/>
                  <a:gd name="T13" fmla="*/ 10 h 15"/>
                  <a:gd name="T14" fmla="*/ 84 w 88"/>
                  <a:gd name="T15" fmla="*/ 9 h 15"/>
                  <a:gd name="T16" fmla="*/ 64 w 88"/>
                  <a:gd name="T17" fmla="*/ 10 h 15"/>
                  <a:gd name="T18" fmla="*/ 43 w 88"/>
                  <a:gd name="T19" fmla="*/ 8 h 15"/>
                  <a:gd name="T20" fmla="*/ 36 w 88"/>
                  <a:gd name="T21" fmla="*/ 7 h 15"/>
                  <a:gd name="T22" fmla="*/ 58 w 88"/>
                  <a:gd name="T23" fmla="*/ 5 h 15"/>
                  <a:gd name="T24" fmla="*/ 87 w 88"/>
                  <a:gd name="T25" fmla="*/ 2 h 15"/>
                  <a:gd name="T26" fmla="*/ 87 w 88"/>
                  <a:gd name="T27"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8" h="15">
                    <a:moveTo>
                      <a:pt x="87" y="1"/>
                    </a:moveTo>
                    <a:cubicBezTo>
                      <a:pt x="77" y="0"/>
                      <a:pt x="66" y="1"/>
                      <a:pt x="56" y="2"/>
                    </a:cubicBezTo>
                    <a:cubicBezTo>
                      <a:pt x="47" y="3"/>
                      <a:pt x="38" y="4"/>
                      <a:pt x="30" y="6"/>
                    </a:cubicBezTo>
                    <a:cubicBezTo>
                      <a:pt x="20" y="4"/>
                      <a:pt x="10" y="2"/>
                      <a:pt x="1" y="0"/>
                    </a:cubicBezTo>
                    <a:cubicBezTo>
                      <a:pt x="0" y="0"/>
                      <a:pt x="0" y="1"/>
                      <a:pt x="0" y="1"/>
                    </a:cubicBezTo>
                    <a:cubicBezTo>
                      <a:pt x="14" y="5"/>
                      <a:pt x="28" y="8"/>
                      <a:pt x="43" y="10"/>
                    </a:cubicBezTo>
                    <a:cubicBezTo>
                      <a:pt x="55" y="13"/>
                      <a:pt x="72" y="15"/>
                      <a:pt x="84" y="10"/>
                    </a:cubicBezTo>
                    <a:cubicBezTo>
                      <a:pt x="85" y="10"/>
                      <a:pt x="84" y="10"/>
                      <a:pt x="84" y="9"/>
                    </a:cubicBezTo>
                    <a:cubicBezTo>
                      <a:pt x="77" y="9"/>
                      <a:pt x="71" y="10"/>
                      <a:pt x="64" y="10"/>
                    </a:cubicBezTo>
                    <a:cubicBezTo>
                      <a:pt x="57" y="10"/>
                      <a:pt x="50" y="9"/>
                      <a:pt x="43" y="8"/>
                    </a:cubicBezTo>
                    <a:cubicBezTo>
                      <a:pt x="40" y="8"/>
                      <a:pt x="38" y="7"/>
                      <a:pt x="36" y="7"/>
                    </a:cubicBezTo>
                    <a:cubicBezTo>
                      <a:pt x="44" y="6"/>
                      <a:pt x="51" y="5"/>
                      <a:pt x="58" y="5"/>
                    </a:cubicBezTo>
                    <a:cubicBezTo>
                      <a:pt x="68" y="4"/>
                      <a:pt x="78" y="4"/>
                      <a:pt x="87" y="2"/>
                    </a:cubicBezTo>
                    <a:cubicBezTo>
                      <a:pt x="88" y="2"/>
                      <a:pt x="88" y="1"/>
                      <a:pt x="87"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1" name="Freeform 106"/>
              <p:cNvSpPr>
                <a:spLocks/>
              </p:cNvSpPr>
              <p:nvPr/>
            </p:nvSpPr>
            <p:spPr bwMode="auto">
              <a:xfrm>
                <a:off x="9131300" y="4903788"/>
                <a:ext cx="211138" cy="93663"/>
              </a:xfrm>
              <a:custGeom>
                <a:avLst/>
                <a:gdLst>
                  <a:gd name="T0" fmla="*/ 80 w 81"/>
                  <a:gd name="T1" fmla="*/ 29 h 36"/>
                  <a:gd name="T2" fmla="*/ 43 w 81"/>
                  <a:gd name="T3" fmla="*/ 13 h 36"/>
                  <a:gd name="T4" fmla="*/ 1 w 81"/>
                  <a:gd name="T5" fmla="*/ 0 h 36"/>
                  <a:gd name="T6" fmla="*/ 1 w 81"/>
                  <a:gd name="T7" fmla="*/ 1 h 36"/>
                  <a:gd name="T8" fmla="*/ 24 w 81"/>
                  <a:gd name="T9" fmla="*/ 9 h 36"/>
                  <a:gd name="T10" fmla="*/ 24 w 81"/>
                  <a:gd name="T11" fmla="*/ 10 h 36"/>
                  <a:gd name="T12" fmla="*/ 48 w 81"/>
                  <a:gd name="T13" fmla="*/ 25 h 36"/>
                  <a:gd name="T14" fmla="*/ 69 w 81"/>
                  <a:gd name="T15" fmla="*/ 36 h 36"/>
                  <a:gd name="T16" fmla="*/ 70 w 81"/>
                  <a:gd name="T17" fmla="*/ 34 h 36"/>
                  <a:gd name="T18" fmla="*/ 47 w 81"/>
                  <a:gd name="T19" fmla="*/ 21 h 36"/>
                  <a:gd name="T20" fmla="*/ 36 w 81"/>
                  <a:gd name="T21" fmla="*/ 13 h 36"/>
                  <a:gd name="T22" fmla="*/ 43 w 81"/>
                  <a:gd name="T23" fmla="*/ 16 h 36"/>
                  <a:gd name="T24" fmla="*/ 80 w 81"/>
                  <a:gd name="T25" fmla="*/ 30 h 36"/>
                  <a:gd name="T26" fmla="*/ 80 w 81"/>
                  <a:gd name="T27" fmla="*/ 2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36">
                    <a:moveTo>
                      <a:pt x="80" y="29"/>
                    </a:moveTo>
                    <a:cubicBezTo>
                      <a:pt x="67" y="24"/>
                      <a:pt x="56" y="18"/>
                      <a:pt x="43" y="13"/>
                    </a:cubicBezTo>
                    <a:cubicBezTo>
                      <a:pt x="29" y="9"/>
                      <a:pt x="15" y="4"/>
                      <a:pt x="1" y="0"/>
                    </a:cubicBezTo>
                    <a:cubicBezTo>
                      <a:pt x="0" y="0"/>
                      <a:pt x="0" y="1"/>
                      <a:pt x="1" y="1"/>
                    </a:cubicBezTo>
                    <a:cubicBezTo>
                      <a:pt x="8" y="4"/>
                      <a:pt x="16" y="7"/>
                      <a:pt x="24" y="9"/>
                    </a:cubicBezTo>
                    <a:cubicBezTo>
                      <a:pt x="24" y="9"/>
                      <a:pt x="24" y="9"/>
                      <a:pt x="24" y="10"/>
                    </a:cubicBezTo>
                    <a:cubicBezTo>
                      <a:pt x="32" y="14"/>
                      <a:pt x="40" y="19"/>
                      <a:pt x="48" y="25"/>
                    </a:cubicBezTo>
                    <a:cubicBezTo>
                      <a:pt x="54" y="29"/>
                      <a:pt x="61" y="35"/>
                      <a:pt x="69" y="36"/>
                    </a:cubicBezTo>
                    <a:cubicBezTo>
                      <a:pt x="70" y="36"/>
                      <a:pt x="70" y="35"/>
                      <a:pt x="70" y="34"/>
                    </a:cubicBezTo>
                    <a:cubicBezTo>
                      <a:pt x="62" y="30"/>
                      <a:pt x="54" y="26"/>
                      <a:pt x="47" y="21"/>
                    </a:cubicBezTo>
                    <a:cubicBezTo>
                      <a:pt x="43" y="18"/>
                      <a:pt x="40" y="15"/>
                      <a:pt x="36" y="13"/>
                    </a:cubicBezTo>
                    <a:cubicBezTo>
                      <a:pt x="38" y="14"/>
                      <a:pt x="41" y="15"/>
                      <a:pt x="43" y="16"/>
                    </a:cubicBezTo>
                    <a:cubicBezTo>
                      <a:pt x="55" y="20"/>
                      <a:pt x="67" y="29"/>
                      <a:pt x="80" y="30"/>
                    </a:cubicBezTo>
                    <a:cubicBezTo>
                      <a:pt x="81" y="30"/>
                      <a:pt x="81" y="29"/>
                      <a:pt x="80"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2" name="Freeform 107"/>
              <p:cNvSpPr>
                <a:spLocks/>
              </p:cNvSpPr>
              <p:nvPr/>
            </p:nvSpPr>
            <p:spPr bwMode="auto">
              <a:xfrm>
                <a:off x="9126538" y="4932363"/>
                <a:ext cx="169863" cy="114300"/>
              </a:xfrm>
              <a:custGeom>
                <a:avLst/>
                <a:gdLst>
                  <a:gd name="T0" fmla="*/ 65 w 65"/>
                  <a:gd name="T1" fmla="*/ 41 h 44"/>
                  <a:gd name="T2" fmla="*/ 50 w 65"/>
                  <a:gd name="T3" fmla="*/ 31 h 44"/>
                  <a:gd name="T4" fmla="*/ 34 w 65"/>
                  <a:gd name="T5" fmla="*/ 19 h 44"/>
                  <a:gd name="T6" fmla="*/ 1 w 65"/>
                  <a:gd name="T7" fmla="*/ 0 h 44"/>
                  <a:gd name="T8" fmla="*/ 0 w 65"/>
                  <a:gd name="T9" fmla="*/ 1 h 44"/>
                  <a:gd name="T10" fmla="*/ 19 w 65"/>
                  <a:gd name="T11" fmla="*/ 14 h 44"/>
                  <a:gd name="T12" fmla="*/ 29 w 65"/>
                  <a:gd name="T13" fmla="*/ 27 h 44"/>
                  <a:gd name="T14" fmla="*/ 47 w 65"/>
                  <a:gd name="T15" fmla="*/ 43 h 44"/>
                  <a:gd name="T16" fmla="*/ 48 w 65"/>
                  <a:gd name="T17" fmla="*/ 41 h 44"/>
                  <a:gd name="T18" fmla="*/ 34 w 65"/>
                  <a:gd name="T19" fmla="*/ 27 h 44"/>
                  <a:gd name="T20" fmla="*/ 21 w 65"/>
                  <a:gd name="T21" fmla="*/ 15 h 44"/>
                  <a:gd name="T22" fmla="*/ 32 w 65"/>
                  <a:gd name="T23" fmla="*/ 21 h 44"/>
                  <a:gd name="T24" fmla="*/ 64 w 65"/>
                  <a:gd name="T25" fmla="*/ 42 h 44"/>
                  <a:gd name="T26" fmla="*/ 65 w 65"/>
                  <a:gd name="T2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44">
                    <a:moveTo>
                      <a:pt x="65" y="41"/>
                    </a:moveTo>
                    <a:cubicBezTo>
                      <a:pt x="60" y="37"/>
                      <a:pt x="54" y="34"/>
                      <a:pt x="50" y="31"/>
                    </a:cubicBezTo>
                    <a:cubicBezTo>
                      <a:pt x="44" y="27"/>
                      <a:pt x="39" y="23"/>
                      <a:pt x="34" y="19"/>
                    </a:cubicBezTo>
                    <a:cubicBezTo>
                      <a:pt x="23" y="12"/>
                      <a:pt x="11" y="7"/>
                      <a:pt x="1" y="0"/>
                    </a:cubicBezTo>
                    <a:cubicBezTo>
                      <a:pt x="0" y="0"/>
                      <a:pt x="0" y="0"/>
                      <a:pt x="0" y="1"/>
                    </a:cubicBezTo>
                    <a:cubicBezTo>
                      <a:pt x="6" y="6"/>
                      <a:pt x="12" y="10"/>
                      <a:pt x="19" y="14"/>
                    </a:cubicBezTo>
                    <a:cubicBezTo>
                      <a:pt x="21" y="19"/>
                      <a:pt x="25" y="23"/>
                      <a:pt x="29" y="27"/>
                    </a:cubicBezTo>
                    <a:cubicBezTo>
                      <a:pt x="35" y="32"/>
                      <a:pt x="41" y="38"/>
                      <a:pt x="47" y="43"/>
                    </a:cubicBezTo>
                    <a:cubicBezTo>
                      <a:pt x="48" y="44"/>
                      <a:pt x="49" y="42"/>
                      <a:pt x="48" y="41"/>
                    </a:cubicBezTo>
                    <a:cubicBezTo>
                      <a:pt x="44" y="36"/>
                      <a:pt x="39" y="32"/>
                      <a:pt x="34" y="27"/>
                    </a:cubicBezTo>
                    <a:cubicBezTo>
                      <a:pt x="29" y="24"/>
                      <a:pt x="24" y="20"/>
                      <a:pt x="21" y="15"/>
                    </a:cubicBezTo>
                    <a:cubicBezTo>
                      <a:pt x="25" y="17"/>
                      <a:pt x="29" y="19"/>
                      <a:pt x="32" y="21"/>
                    </a:cubicBezTo>
                    <a:cubicBezTo>
                      <a:pt x="42" y="28"/>
                      <a:pt x="52" y="39"/>
                      <a:pt x="64" y="42"/>
                    </a:cubicBezTo>
                    <a:cubicBezTo>
                      <a:pt x="65" y="42"/>
                      <a:pt x="65" y="41"/>
                      <a:pt x="65" y="4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3" name="Freeform 108"/>
              <p:cNvSpPr>
                <a:spLocks/>
              </p:cNvSpPr>
              <p:nvPr/>
            </p:nvSpPr>
            <p:spPr bwMode="auto">
              <a:xfrm>
                <a:off x="8686800" y="4827588"/>
                <a:ext cx="204788" cy="49213"/>
              </a:xfrm>
              <a:custGeom>
                <a:avLst/>
                <a:gdLst>
                  <a:gd name="T0" fmla="*/ 76 w 78"/>
                  <a:gd name="T1" fmla="*/ 16 h 19"/>
                  <a:gd name="T2" fmla="*/ 0 w 78"/>
                  <a:gd name="T3" fmla="*/ 5 h 19"/>
                  <a:gd name="T4" fmla="*/ 1 w 78"/>
                  <a:gd name="T5" fmla="*/ 6 h 19"/>
                  <a:gd name="T6" fmla="*/ 75 w 78"/>
                  <a:gd name="T7" fmla="*/ 19 h 19"/>
                  <a:gd name="T8" fmla="*/ 76 w 78"/>
                  <a:gd name="T9" fmla="*/ 16 h 19"/>
                </a:gdLst>
                <a:ahLst/>
                <a:cxnLst>
                  <a:cxn ang="0">
                    <a:pos x="T0" y="T1"/>
                  </a:cxn>
                  <a:cxn ang="0">
                    <a:pos x="T2" y="T3"/>
                  </a:cxn>
                  <a:cxn ang="0">
                    <a:pos x="T4" y="T5"/>
                  </a:cxn>
                  <a:cxn ang="0">
                    <a:pos x="T6" y="T7"/>
                  </a:cxn>
                  <a:cxn ang="0">
                    <a:pos x="T8" y="T9"/>
                  </a:cxn>
                </a:cxnLst>
                <a:rect l="0" t="0" r="r" b="b"/>
                <a:pathLst>
                  <a:path w="78" h="19">
                    <a:moveTo>
                      <a:pt x="76" y="16"/>
                    </a:moveTo>
                    <a:cubicBezTo>
                      <a:pt x="52" y="8"/>
                      <a:pt x="26" y="0"/>
                      <a:pt x="0" y="5"/>
                    </a:cubicBezTo>
                    <a:cubicBezTo>
                      <a:pt x="0" y="5"/>
                      <a:pt x="0" y="6"/>
                      <a:pt x="1" y="6"/>
                    </a:cubicBezTo>
                    <a:cubicBezTo>
                      <a:pt x="27" y="4"/>
                      <a:pt x="50" y="12"/>
                      <a:pt x="75" y="19"/>
                    </a:cubicBezTo>
                    <a:cubicBezTo>
                      <a:pt x="77" y="19"/>
                      <a:pt x="78" y="17"/>
                      <a:pt x="76" y="16"/>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4" name="Freeform 109"/>
              <p:cNvSpPr>
                <a:spLocks/>
              </p:cNvSpPr>
              <p:nvPr/>
            </p:nvSpPr>
            <p:spPr bwMode="auto">
              <a:xfrm>
                <a:off x="8701088" y="4787901"/>
                <a:ext cx="212725" cy="80963"/>
              </a:xfrm>
              <a:custGeom>
                <a:avLst/>
                <a:gdLst>
                  <a:gd name="T0" fmla="*/ 80 w 82"/>
                  <a:gd name="T1" fmla="*/ 28 h 31"/>
                  <a:gd name="T2" fmla="*/ 1 w 82"/>
                  <a:gd name="T3" fmla="*/ 5 h 31"/>
                  <a:gd name="T4" fmla="*/ 1 w 82"/>
                  <a:gd name="T5" fmla="*/ 6 h 31"/>
                  <a:gd name="T6" fmla="*/ 80 w 82"/>
                  <a:gd name="T7" fmla="*/ 30 h 31"/>
                  <a:gd name="T8" fmla="*/ 80 w 82"/>
                  <a:gd name="T9" fmla="*/ 30 h 31"/>
                  <a:gd name="T10" fmla="*/ 80 w 82"/>
                  <a:gd name="T11" fmla="*/ 28 h 31"/>
                </a:gdLst>
                <a:ahLst/>
                <a:cxnLst>
                  <a:cxn ang="0">
                    <a:pos x="T0" y="T1"/>
                  </a:cxn>
                  <a:cxn ang="0">
                    <a:pos x="T2" y="T3"/>
                  </a:cxn>
                  <a:cxn ang="0">
                    <a:pos x="T4" y="T5"/>
                  </a:cxn>
                  <a:cxn ang="0">
                    <a:pos x="T6" y="T7"/>
                  </a:cxn>
                  <a:cxn ang="0">
                    <a:pos x="T8" y="T9"/>
                  </a:cxn>
                  <a:cxn ang="0">
                    <a:pos x="T10" y="T11"/>
                  </a:cxn>
                </a:cxnLst>
                <a:rect l="0" t="0" r="r" b="b"/>
                <a:pathLst>
                  <a:path w="82" h="31">
                    <a:moveTo>
                      <a:pt x="80" y="28"/>
                    </a:moveTo>
                    <a:cubicBezTo>
                      <a:pt x="54" y="21"/>
                      <a:pt x="29" y="0"/>
                      <a:pt x="1" y="5"/>
                    </a:cubicBezTo>
                    <a:cubicBezTo>
                      <a:pt x="0" y="5"/>
                      <a:pt x="0" y="6"/>
                      <a:pt x="1" y="6"/>
                    </a:cubicBezTo>
                    <a:cubicBezTo>
                      <a:pt x="31" y="2"/>
                      <a:pt x="52" y="26"/>
                      <a:pt x="80" y="30"/>
                    </a:cubicBezTo>
                    <a:cubicBezTo>
                      <a:pt x="80" y="30"/>
                      <a:pt x="80" y="30"/>
                      <a:pt x="80" y="30"/>
                    </a:cubicBezTo>
                    <a:cubicBezTo>
                      <a:pt x="81" y="31"/>
                      <a:pt x="82" y="28"/>
                      <a:pt x="80"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5" name="Freeform 110"/>
              <p:cNvSpPr>
                <a:spLocks/>
              </p:cNvSpPr>
              <p:nvPr/>
            </p:nvSpPr>
            <p:spPr bwMode="auto">
              <a:xfrm>
                <a:off x="8786813" y="4787901"/>
                <a:ext cx="73025" cy="36513"/>
              </a:xfrm>
              <a:custGeom>
                <a:avLst/>
                <a:gdLst>
                  <a:gd name="T0" fmla="*/ 26 w 28"/>
                  <a:gd name="T1" fmla="*/ 11 h 14"/>
                  <a:gd name="T2" fmla="*/ 2 w 28"/>
                  <a:gd name="T3" fmla="*/ 0 h 14"/>
                  <a:gd name="T4" fmla="*/ 1 w 28"/>
                  <a:gd name="T5" fmla="*/ 1 h 14"/>
                  <a:gd name="T6" fmla="*/ 25 w 28"/>
                  <a:gd name="T7" fmla="*/ 13 h 14"/>
                  <a:gd name="T8" fmla="*/ 26 w 28"/>
                  <a:gd name="T9" fmla="*/ 11 h 14"/>
                </a:gdLst>
                <a:ahLst/>
                <a:cxnLst>
                  <a:cxn ang="0">
                    <a:pos x="T0" y="T1"/>
                  </a:cxn>
                  <a:cxn ang="0">
                    <a:pos x="T2" y="T3"/>
                  </a:cxn>
                  <a:cxn ang="0">
                    <a:pos x="T4" y="T5"/>
                  </a:cxn>
                  <a:cxn ang="0">
                    <a:pos x="T6" y="T7"/>
                  </a:cxn>
                  <a:cxn ang="0">
                    <a:pos x="T8" y="T9"/>
                  </a:cxn>
                </a:cxnLst>
                <a:rect l="0" t="0" r="r" b="b"/>
                <a:pathLst>
                  <a:path w="28" h="14">
                    <a:moveTo>
                      <a:pt x="26" y="11"/>
                    </a:moveTo>
                    <a:cubicBezTo>
                      <a:pt x="18" y="7"/>
                      <a:pt x="10" y="3"/>
                      <a:pt x="2" y="0"/>
                    </a:cubicBezTo>
                    <a:cubicBezTo>
                      <a:pt x="1" y="0"/>
                      <a:pt x="0" y="1"/>
                      <a:pt x="1" y="1"/>
                    </a:cubicBezTo>
                    <a:cubicBezTo>
                      <a:pt x="9" y="6"/>
                      <a:pt x="17" y="9"/>
                      <a:pt x="25" y="13"/>
                    </a:cubicBezTo>
                    <a:cubicBezTo>
                      <a:pt x="27" y="14"/>
                      <a:pt x="28" y="12"/>
                      <a:pt x="26" y="1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6" name="Freeform 111"/>
              <p:cNvSpPr>
                <a:spLocks/>
              </p:cNvSpPr>
              <p:nvPr/>
            </p:nvSpPr>
            <p:spPr bwMode="auto">
              <a:xfrm>
                <a:off x="8742363" y="4735513"/>
                <a:ext cx="158750" cy="80963"/>
              </a:xfrm>
              <a:custGeom>
                <a:avLst/>
                <a:gdLst>
                  <a:gd name="T0" fmla="*/ 59 w 61"/>
                  <a:gd name="T1" fmla="*/ 27 h 31"/>
                  <a:gd name="T2" fmla="*/ 1 w 61"/>
                  <a:gd name="T3" fmla="*/ 0 h 31"/>
                  <a:gd name="T4" fmla="*/ 0 w 61"/>
                  <a:gd name="T5" fmla="*/ 1 h 31"/>
                  <a:gd name="T6" fmla="*/ 58 w 61"/>
                  <a:gd name="T7" fmla="*/ 30 h 31"/>
                  <a:gd name="T8" fmla="*/ 58 w 61"/>
                  <a:gd name="T9" fmla="*/ 30 h 31"/>
                  <a:gd name="T10" fmla="*/ 59 w 61"/>
                  <a:gd name="T11" fmla="*/ 27 h 31"/>
                </a:gdLst>
                <a:ahLst/>
                <a:cxnLst>
                  <a:cxn ang="0">
                    <a:pos x="T0" y="T1"/>
                  </a:cxn>
                  <a:cxn ang="0">
                    <a:pos x="T2" y="T3"/>
                  </a:cxn>
                  <a:cxn ang="0">
                    <a:pos x="T4" y="T5"/>
                  </a:cxn>
                  <a:cxn ang="0">
                    <a:pos x="T6" y="T7"/>
                  </a:cxn>
                  <a:cxn ang="0">
                    <a:pos x="T8" y="T9"/>
                  </a:cxn>
                  <a:cxn ang="0">
                    <a:pos x="T10" y="T11"/>
                  </a:cxn>
                </a:cxnLst>
                <a:rect l="0" t="0" r="r" b="b"/>
                <a:pathLst>
                  <a:path w="61" h="31">
                    <a:moveTo>
                      <a:pt x="59" y="27"/>
                    </a:moveTo>
                    <a:cubicBezTo>
                      <a:pt x="39" y="20"/>
                      <a:pt x="23" y="4"/>
                      <a:pt x="1" y="0"/>
                    </a:cubicBezTo>
                    <a:cubicBezTo>
                      <a:pt x="0" y="0"/>
                      <a:pt x="0" y="1"/>
                      <a:pt x="0" y="1"/>
                    </a:cubicBezTo>
                    <a:cubicBezTo>
                      <a:pt x="22" y="6"/>
                      <a:pt x="37" y="24"/>
                      <a:pt x="58" y="30"/>
                    </a:cubicBezTo>
                    <a:cubicBezTo>
                      <a:pt x="58" y="30"/>
                      <a:pt x="58" y="30"/>
                      <a:pt x="58" y="30"/>
                    </a:cubicBezTo>
                    <a:cubicBezTo>
                      <a:pt x="60" y="31"/>
                      <a:pt x="61" y="28"/>
                      <a:pt x="59" y="27"/>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7" name="Freeform 112"/>
              <p:cNvSpPr>
                <a:spLocks/>
              </p:cNvSpPr>
              <p:nvPr/>
            </p:nvSpPr>
            <p:spPr bwMode="auto">
              <a:xfrm>
                <a:off x="8778875" y="4718051"/>
                <a:ext cx="142875" cy="80963"/>
              </a:xfrm>
              <a:custGeom>
                <a:avLst/>
                <a:gdLst>
                  <a:gd name="T0" fmla="*/ 54 w 55"/>
                  <a:gd name="T1" fmla="*/ 28 h 31"/>
                  <a:gd name="T2" fmla="*/ 41 w 55"/>
                  <a:gd name="T3" fmla="*/ 21 h 31"/>
                  <a:gd name="T4" fmla="*/ 27 w 55"/>
                  <a:gd name="T5" fmla="*/ 11 h 31"/>
                  <a:gd name="T6" fmla="*/ 1 w 55"/>
                  <a:gd name="T7" fmla="*/ 0 h 31"/>
                  <a:gd name="T8" fmla="*/ 1 w 55"/>
                  <a:gd name="T9" fmla="*/ 1 h 31"/>
                  <a:gd name="T10" fmla="*/ 29 w 55"/>
                  <a:gd name="T11" fmla="*/ 16 h 31"/>
                  <a:gd name="T12" fmla="*/ 51 w 55"/>
                  <a:gd name="T13" fmla="*/ 30 h 31"/>
                  <a:gd name="T14" fmla="*/ 52 w 55"/>
                  <a:gd name="T15" fmla="*/ 31 h 31"/>
                  <a:gd name="T16" fmla="*/ 53 w 55"/>
                  <a:gd name="T17" fmla="*/ 31 h 31"/>
                  <a:gd name="T18" fmla="*/ 54 w 55"/>
                  <a:gd name="T19" fmla="*/ 31 h 31"/>
                  <a:gd name="T20" fmla="*/ 54 w 55"/>
                  <a:gd name="T21" fmla="*/ 30 h 31"/>
                  <a:gd name="T22" fmla="*/ 54 w 55"/>
                  <a:gd name="T23"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31">
                    <a:moveTo>
                      <a:pt x="54" y="28"/>
                    </a:moveTo>
                    <a:cubicBezTo>
                      <a:pt x="50" y="25"/>
                      <a:pt x="45" y="23"/>
                      <a:pt x="41" y="21"/>
                    </a:cubicBezTo>
                    <a:cubicBezTo>
                      <a:pt x="36" y="18"/>
                      <a:pt x="32" y="14"/>
                      <a:pt x="27" y="11"/>
                    </a:cubicBezTo>
                    <a:cubicBezTo>
                      <a:pt x="19" y="6"/>
                      <a:pt x="11" y="1"/>
                      <a:pt x="1" y="0"/>
                    </a:cubicBezTo>
                    <a:cubicBezTo>
                      <a:pt x="0" y="0"/>
                      <a:pt x="0" y="1"/>
                      <a:pt x="1" y="1"/>
                    </a:cubicBezTo>
                    <a:cubicBezTo>
                      <a:pt x="12" y="4"/>
                      <a:pt x="20" y="10"/>
                      <a:pt x="29" y="16"/>
                    </a:cubicBezTo>
                    <a:cubicBezTo>
                      <a:pt x="30" y="17"/>
                      <a:pt x="46" y="28"/>
                      <a:pt x="51" y="30"/>
                    </a:cubicBezTo>
                    <a:cubicBezTo>
                      <a:pt x="51" y="30"/>
                      <a:pt x="51" y="31"/>
                      <a:pt x="52" y="31"/>
                    </a:cubicBezTo>
                    <a:cubicBezTo>
                      <a:pt x="52" y="31"/>
                      <a:pt x="52" y="31"/>
                      <a:pt x="53" y="31"/>
                    </a:cubicBezTo>
                    <a:cubicBezTo>
                      <a:pt x="54" y="31"/>
                      <a:pt x="54" y="31"/>
                      <a:pt x="54" y="31"/>
                    </a:cubicBezTo>
                    <a:cubicBezTo>
                      <a:pt x="54" y="30"/>
                      <a:pt x="54" y="30"/>
                      <a:pt x="54" y="30"/>
                    </a:cubicBezTo>
                    <a:cubicBezTo>
                      <a:pt x="55" y="29"/>
                      <a:pt x="54" y="29"/>
                      <a:pt x="54"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grpSp>
        <p:nvGrpSpPr>
          <p:cNvPr id="7" name="Group 6"/>
          <p:cNvGrpSpPr/>
          <p:nvPr/>
        </p:nvGrpSpPr>
        <p:grpSpPr>
          <a:xfrm rot="11858063">
            <a:off x="2122859" y="4411114"/>
            <a:ext cx="1846128" cy="1772205"/>
            <a:chOff x="4513263" y="3576638"/>
            <a:chExt cx="1506538" cy="1446213"/>
          </a:xfrm>
          <a:effectLst>
            <a:outerShdw blurRad="127000" dist="63500" dir="8100000" algn="tr" rotWithShape="0">
              <a:prstClr val="black">
                <a:alpha val="20000"/>
              </a:prstClr>
            </a:outerShdw>
          </a:effectLst>
        </p:grpSpPr>
        <p:sp>
          <p:nvSpPr>
            <p:cNvPr id="91" name="Freeform 35"/>
            <p:cNvSpPr>
              <a:spLocks/>
            </p:cNvSpPr>
            <p:nvPr/>
          </p:nvSpPr>
          <p:spPr bwMode="auto">
            <a:xfrm>
              <a:off x="4513263" y="3576638"/>
              <a:ext cx="1506538" cy="1446213"/>
            </a:xfrm>
            <a:custGeom>
              <a:avLst/>
              <a:gdLst>
                <a:gd name="T0" fmla="*/ 534 w 578"/>
                <a:gd name="T1" fmla="*/ 311 h 556"/>
                <a:gd name="T2" fmla="*/ 534 w 578"/>
                <a:gd name="T3" fmla="*/ 284 h 556"/>
                <a:gd name="T4" fmla="*/ 500 w 578"/>
                <a:gd name="T5" fmla="*/ 287 h 556"/>
                <a:gd name="T6" fmla="*/ 427 w 578"/>
                <a:gd name="T7" fmla="*/ 316 h 556"/>
                <a:gd name="T8" fmla="*/ 384 w 578"/>
                <a:gd name="T9" fmla="*/ 311 h 556"/>
                <a:gd name="T10" fmla="*/ 391 w 578"/>
                <a:gd name="T11" fmla="*/ 256 h 556"/>
                <a:gd name="T12" fmla="*/ 477 w 578"/>
                <a:gd name="T13" fmla="*/ 186 h 556"/>
                <a:gd name="T14" fmla="*/ 424 w 578"/>
                <a:gd name="T15" fmla="*/ 151 h 556"/>
                <a:gd name="T16" fmla="*/ 433 w 578"/>
                <a:gd name="T17" fmla="*/ 107 h 556"/>
                <a:gd name="T18" fmla="*/ 417 w 578"/>
                <a:gd name="T19" fmla="*/ 113 h 556"/>
                <a:gd name="T20" fmla="*/ 434 w 578"/>
                <a:gd name="T21" fmla="*/ 58 h 556"/>
                <a:gd name="T22" fmla="*/ 416 w 578"/>
                <a:gd name="T23" fmla="*/ 37 h 556"/>
                <a:gd name="T24" fmla="*/ 396 w 578"/>
                <a:gd name="T25" fmla="*/ 29 h 556"/>
                <a:gd name="T26" fmla="*/ 389 w 578"/>
                <a:gd name="T27" fmla="*/ 19 h 556"/>
                <a:gd name="T28" fmla="*/ 373 w 578"/>
                <a:gd name="T29" fmla="*/ 32 h 556"/>
                <a:gd name="T30" fmla="*/ 360 w 578"/>
                <a:gd name="T31" fmla="*/ 64 h 556"/>
                <a:gd name="T32" fmla="*/ 334 w 578"/>
                <a:gd name="T33" fmla="*/ 72 h 556"/>
                <a:gd name="T34" fmla="*/ 308 w 578"/>
                <a:gd name="T35" fmla="*/ 103 h 556"/>
                <a:gd name="T36" fmla="*/ 258 w 578"/>
                <a:gd name="T37" fmla="*/ 66 h 556"/>
                <a:gd name="T38" fmla="*/ 245 w 578"/>
                <a:gd name="T39" fmla="*/ 102 h 556"/>
                <a:gd name="T40" fmla="*/ 223 w 578"/>
                <a:gd name="T41" fmla="*/ 139 h 556"/>
                <a:gd name="T42" fmla="*/ 224 w 578"/>
                <a:gd name="T43" fmla="*/ 235 h 556"/>
                <a:gd name="T44" fmla="*/ 204 w 578"/>
                <a:gd name="T45" fmla="*/ 226 h 556"/>
                <a:gd name="T46" fmla="*/ 184 w 578"/>
                <a:gd name="T47" fmla="*/ 186 h 556"/>
                <a:gd name="T48" fmla="*/ 166 w 578"/>
                <a:gd name="T49" fmla="*/ 205 h 556"/>
                <a:gd name="T50" fmla="*/ 130 w 578"/>
                <a:gd name="T51" fmla="*/ 124 h 556"/>
                <a:gd name="T52" fmla="*/ 104 w 578"/>
                <a:gd name="T53" fmla="*/ 93 h 556"/>
                <a:gd name="T54" fmla="*/ 75 w 578"/>
                <a:gd name="T55" fmla="*/ 73 h 556"/>
                <a:gd name="T56" fmla="*/ 53 w 578"/>
                <a:gd name="T57" fmla="*/ 45 h 556"/>
                <a:gd name="T58" fmla="*/ 54 w 578"/>
                <a:gd name="T59" fmla="*/ 89 h 556"/>
                <a:gd name="T60" fmla="*/ 55 w 578"/>
                <a:gd name="T61" fmla="*/ 127 h 556"/>
                <a:gd name="T62" fmla="*/ 58 w 578"/>
                <a:gd name="T63" fmla="*/ 179 h 556"/>
                <a:gd name="T64" fmla="*/ 72 w 578"/>
                <a:gd name="T65" fmla="*/ 244 h 556"/>
                <a:gd name="T66" fmla="*/ 106 w 578"/>
                <a:gd name="T67" fmla="*/ 334 h 556"/>
                <a:gd name="T68" fmla="*/ 83 w 578"/>
                <a:gd name="T69" fmla="*/ 340 h 556"/>
                <a:gd name="T70" fmla="*/ 42 w 578"/>
                <a:gd name="T71" fmla="*/ 358 h 556"/>
                <a:gd name="T72" fmla="*/ 60 w 578"/>
                <a:gd name="T73" fmla="*/ 388 h 556"/>
                <a:gd name="T74" fmla="*/ 111 w 578"/>
                <a:gd name="T75" fmla="*/ 401 h 556"/>
                <a:gd name="T76" fmla="*/ 176 w 578"/>
                <a:gd name="T77" fmla="*/ 425 h 556"/>
                <a:gd name="T78" fmla="*/ 195 w 578"/>
                <a:gd name="T79" fmla="*/ 552 h 556"/>
                <a:gd name="T80" fmla="*/ 217 w 578"/>
                <a:gd name="T81" fmla="*/ 414 h 556"/>
                <a:gd name="T82" fmla="*/ 304 w 578"/>
                <a:gd name="T83" fmla="*/ 470 h 556"/>
                <a:gd name="T84" fmla="*/ 371 w 578"/>
                <a:gd name="T85" fmla="*/ 479 h 556"/>
                <a:gd name="T86" fmla="*/ 386 w 578"/>
                <a:gd name="T87" fmla="*/ 466 h 556"/>
                <a:gd name="T88" fmla="*/ 395 w 578"/>
                <a:gd name="T89" fmla="*/ 456 h 556"/>
                <a:gd name="T90" fmla="*/ 457 w 578"/>
                <a:gd name="T91" fmla="*/ 427 h 556"/>
                <a:gd name="T92" fmla="*/ 509 w 578"/>
                <a:gd name="T93" fmla="*/ 377 h 556"/>
                <a:gd name="T94" fmla="*/ 545 w 578"/>
                <a:gd name="T95" fmla="*/ 349 h 556"/>
                <a:gd name="T96" fmla="*/ 576 w 578"/>
                <a:gd name="T97" fmla="*/ 304 h 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78" h="556">
                  <a:moveTo>
                    <a:pt x="571" y="299"/>
                  </a:moveTo>
                  <a:cubicBezTo>
                    <a:pt x="563" y="302"/>
                    <a:pt x="555" y="305"/>
                    <a:pt x="546" y="308"/>
                  </a:cubicBezTo>
                  <a:cubicBezTo>
                    <a:pt x="542" y="309"/>
                    <a:pt x="538" y="310"/>
                    <a:pt x="534" y="311"/>
                  </a:cubicBezTo>
                  <a:cubicBezTo>
                    <a:pt x="533" y="311"/>
                    <a:pt x="533" y="311"/>
                    <a:pt x="532" y="312"/>
                  </a:cubicBezTo>
                  <a:cubicBezTo>
                    <a:pt x="535" y="304"/>
                    <a:pt x="537" y="296"/>
                    <a:pt x="539" y="288"/>
                  </a:cubicBezTo>
                  <a:cubicBezTo>
                    <a:pt x="540" y="286"/>
                    <a:pt x="537" y="282"/>
                    <a:pt x="534" y="284"/>
                  </a:cubicBezTo>
                  <a:cubicBezTo>
                    <a:pt x="525" y="289"/>
                    <a:pt x="517" y="294"/>
                    <a:pt x="509" y="300"/>
                  </a:cubicBezTo>
                  <a:cubicBezTo>
                    <a:pt x="502" y="304"/>
                    <a:pt x="495" y="308"/>
                    <a:pt x="488" y="312"/>
                  </a:cubicBezTo>
                  <a:cubicBezTo>
                    <a:pt x="492" y="304"/>
                    <a:pt x="495" y="295"/>
                    <a:pt x="500" y="287"/>
                  </a:cubicBezTo>
                  <a:cubicBezTo>
                    <a:pt x="503" y="283"/>
                    <a:pt x="498" y="278"/>
                    <a:pt x="494" y="281"/>
                  </a:cubicBezTo>
                  <a:cubicBezTo>
                    <a:pt x="482" y="289"/>
                    <a:pt x="470" y="298"/>
                    <a:pt x="458" y="304"/>
                  </a:cubicBezTo>
                  <a:cubicBezTo>
                    <a:pt x="448" y="310"/>
                    <a:pt x="438" y="313"/>
                    <a:pt x="427" y="316"/>
                  </a:cubicBezTo>
                  <a:cubicBezTo>
                    <a:pt x="431" y="307"/>
                    <a:pt x="435" y="297"/>
                    <a:pt x="438" y="288"/>
                  </a:cubicBezTo>
                  <a:cubicBezTo>
                    <a:pt x="440" y="283"/>
                    <a:pt x="434" y="279"/>
                    <a:pt x="430" y="282"/>
                  </a:cubicBezTo>
                  <a:cubicBezTo>
                    <a:pt x="415" y="293"/>
                    <a:pt x="400" y="302"/>
                    <a:pt x="384" y="311"/>
                  </a:cubicBezTo>
                  <a:cubicBezTo>
                    <a:pt x="370" y="319"/>
                    <a:pt x="354" y="329"/>
                    <a:pt x="338" y="324"/>
                  </a:cubicBezTo>
                  <a:cubicBezTo>
                    <a:pt x="348" y="297"/>
                    <a:pt x="364" y="275"/>
                    <a:pt x="394" y="265"/>
                  </a:cubicBezTo>
                  <a:cubicBezTo>
                    <a:pt x="398" y="263"/>
                    <a:pt x="396" y="255"/>
                    <a:pt x="391" y="256"/>
                  </a:cubicBezTo>
                  <a:cubicBezTo>
                    <a:pt x="387" y="257"/>
                    <a:pt x="383" y="258"/>
                    <a:pt x="379" y="259"/>
                  </a:cubicBezTo>
                  <a:cubicBezTo>
                    <a:pt x="413" y="237"/>
                    <a:pt x="456" y="223"/>
                    <a:pt x="480" y="190"/>
                  </a:cubicBezTo>
                  <a:cubicBezTo>
                    <a:pt x="482" y="187"/>
                    <a:pt x="479" y="184"/>
                    <a:pt x="477" y="186"/>
                  </a:cubicBezTo>
                  <a:cubicBezTo>
                    <a:pt x="476" y="186"/>
                    <a:pt x="475" y="186"/>
                    <a:pt x="475" y="186"/>
                  </a:cubicBezTo>
                  <a:cubicBezTo>
                    <a:pt x="450" y="199"/>
                    <a:pt x="422" y="198"/>
                    <a:pt x="395" y="200"/>
                  </a:cubicBezTo>
                  <a:cubicBezTo>
                    <a:pt x="400" y="181"/>
                    <a:pt x="414" y="167"/>
                    <a:pt x="424" y="151"/>
                  </a:cubicBezTo>
                  <a:cubicBezTo>
                    <a:pt x="433" y="135"/>
                    <a:pt x="439" y="117"/>
                    <a:pt x="443" y="99"/>
                  </a:cubicBezTo>
                  <a:cubicBezTo>
                    <a:pt x="443" y="98"/>
                    <a:pt x="443" y="97"/>
                    <a:pt x="442" y="97"/>
                  </a:cubicBezTo>
                  <a:cubicBezTo>
                    <a:pt x="439" y="100"/>
                    <a:pt x="435" y="105"/>
                    <a:pt x="433" y="107"/>
                  </a:cubicBezTo>
                  <a:cubicBezTo>
                    <a:pt x="429" y="110"/>
                    <a:pt x="424" y="116"/>
                    <a:pt x="418" y="114"/>
                  </a:cubicBezTo>
                  <a:cubicBezTo>
                    <a:pt x="418" y="114"/>
                    <a:pt x="417" y="113"/>
                    <a:pt x="417" y="113"/>
                  </a:cubicBezTo>
                  <a:cubicBezTo>
                    <a:pt x="417" y="113"/>
                    <a:pt x="417" y="113"/>
                    <a:pt x="417" y="113"/>
                  </a:cubicBezTo>
                  <a:cubicBezTo>
                    <a:pt x="412" y="113"/>
                    <a:pt x="413" y="112"/>
                    <a:pt x="414" y="109"/>
                  </a:cubicBezTo>
                  <a:cubicBezTo>
                    <a:pt x="409" y="96"/>
                    <a:pt x="430" y="65"/>
                    <a:pt x="433" y="58"/>
                  </a:cubicBezTo>
                  <a:cubicBezTo>
                    <a:pt x="434" y="58"/>
                    <a:pt x="434" y="58"/>
                    <a:pt x="434" y="58"/>
                  </a:cubicBezTo>
                  <a:cubicBezTo>
                    <a:pt x="434" y="58"/>
                    <a:pt x="434" y="57"/>
                    <a:pt x="434" y="57"/>
                  </a:cubicBezTo>
                  <a:cubicBezTo>
                    <a:pt x="427" y="63"/>
                    <a:pt x="418" y="67"/>
                    <a:pt x="413" y="61"/>
                  </a:cubicBezTo>
                  <a:cubicBezTo>
                    <a:pt x="409" y="55"/>
                    <a:pt x="414" y="43"/>
                    <a:pt x="416" y="37"/>
                  </a:cubicBezTo>
                  <a:cubicBezTo>
                    <a:pt x="418" y="25"/>
                    <a:pt x="422" y="11"/>
                    <a:pt x="417" y="0"/>
                  </a:cubicBezTo>
                  <a:cubicBezTo>
                    <a:pt x="413" y="10"/>
                    <a:pt x="409" y="19"/>
                    <a:pt x="402" y="28"/>
                  </a:cubicBezTo>
                  <a:cubicBezTo>
                    <a:pt x="401" y="29"/>
                    <a:pt x="398" y="30"/>
                    <a:pt x="396" y="29"/>
                  </a:cubicBezTo>
                  <a:cubicBezTo>
                    <a:pt x="396" y="29"/>
                    <a:pt x="396" y="29"/>
                    <a:pt x="395" y="28"/>
                  </a:cubicBezTo>
                  <a:cubicBezTo>
                    <a:pt x="393" y="29"/>
                    <a:pt x="393" y="28"/>
                    <a:pt x="393" y="25"/>
                  </a:cubicBezTo>
                  <a:cubicBezTo>
                    <a:pt x="391" y="23"/>
                    <a:pt x="390" y="21"/>
                    <a:pt x="389" y="19"/>
                  </a:cubicBezTo>
                  <a:cubicBezTo>
                    <a:pt x="389" y="19"/>
                    <a:pt x="389" y="19"/>
                    <a:pt x="389" y="19"/>
                  </a:cubicBezTo>
                  <a:cubicBezTo>
                    <a:pt x="388" y="30"/>
                    <a:pt x="384" y="39"/>
                    <a:pt x="379" y="48"/>
                  </a:cubicBezTo>
                  <a:cubicBezTo>
                    <a:pt x="376" y="43"/>
                    <a:pt x="374" y="38"/>
                    <a:pt x="373" y="32"/>
                  </a:cubicBezTo>
                  <a:cubicBezTo>
                    <a:pt x="372" y="31"/>
                    <a:pt x="371" y="31"/>
                    <a:pt x="370" y="31"/>
                  </a:cubicBezTo>
                  <a:cubicBezTo>
                    <a:pt x="370" y="35"/>
                    <a:pt x="369" y="39"/>
                    <a:pt x="368" y="43"/>
                  </a:cubicBezTo>
                  <a:cubicBezTo>
                    <a:pt x="367" y="50"/>
                    <a:pt x="365" y="59"/>
                    <a:pt x="360" y="64"/>
                  </a:cubicBezTo>
                  <a:cubicBezTo>
                    <a:pt x="349" y="78"/>
                    <a:pt x="343" y="56"/>
                    <a:pt x="341" y="45"/>
                  </a:cubicBezTo>
                  <a:cubicBezTo>
                    <a:pt x="341" y="45"/>
                    <a:pt x="340" y="45"/>
                    <a:pt x="340" y="45"/>
                  </a:cubicBezTo>
                  <a:cubicBezTo>
                    <a:pt x="339" y="54"/>
                    <a:pt x="336" y="63"/>
                    <a:pt x="334" y="72"/>
                  </a:cubicBezTo>
                  <a:cubicBezTo>
                    <a:pt x="332" y="77"/>
                    <a:pt x="331" y="86"/>
                    <a:pt x="325" y="88"/>
                  </a:cubicBezTo>
                  <a:cubicBezTo>
                    <a:pt x="318" y="90"/>
                    <a:pt x="315" y="85"/>
                    <a:pt x="312" y="78"/>
                  </a:cubicBezTo>
                  <a:cubicBezTo>
                    <a:pt x="311" y="87"/>
                    <a:pt x="310" y="95"/>
                    <a:pt x="308" y="103"/>
                  </a:cubicBezTo>
                  <a:cubicBezTo>
                    <a:pt x="307" y="107"/>
                    <a:pt x="306" y="114"/>
                    <a:pt x="304" y="117"/>
                  </a:cubicBezTo>
                  <a:cubicBezTo>
                    <a:pt x="296" y="130"/>
                    <a:pt x="288" y="122"/>
                    <a:pt x="283" y="115"/>
                  </a:cubicBezTo>
                  <a:cubicBezTo>
                    <a:pt x="272" y="101"/>
                    <a:pt x="266" y="82"/>
                    <a:pt x="258" y="66"/>
                  </a:cubicBezTo>
                  <a:cubicBezTo>
                    <a:pt x="257" y="64"/>
                    <a:pt x="255" y="65"/>
                    <a:pt x="255" y="67"/>
                  </a:cubicBezTo>
                  <a:cubicBezTo>
                    <a:pt x="255" y="70"/>
                    <a:pt x="254" y="100"/>
                    <a:pt x="247" y="100"/>
                  </a:cubicBezTo>
                  <a:cubicBezTo>
                    <a:pt x="246" y="100"/>
                    <a:pt x="245" y="101"/>
                    <a:pt x="245" y="102"/>
                  </a:cubicBezTo>
                  <a:cubicBezTo>
                    <a:pt x="247" y="117"/>
                    <a:pt x="242" y="129"/>
                    <a:pt x="237" y="143"/>
                  </a:cubicBezTo>
                  <a:cubicBezTo>
                    <a:pt x="235" y="141"/>
                    <a:pt x="233" y="139"/>
                    <a:pt x="231" y="137"/>
                  </a:cubicBezTo>
                  <a:cubicBezTo>
                    <a:pt x="229" y="134"/>
                    <a:pt x="223" y="135"/>
                    <a:pt x="223" y="139"/>
                  </a:cubicBezTo>
                  <a:cubicBezTo>
                    <a:pt x="222" y="169"/>
                    <a:pt x="223" y="198"/>
                    <a:pt x="227" y="228"/>
                  </a:cubicBezTo>
                  <a:cubicBezTo>
                    <a:pt x="226" y="231"/>
                    <a:pt x="225" y="233"/>
                    <a:pt x="225" y="236"/>
                  </a:cubicBezTo>
                  <a:cubicBezTo>
                    <a:pt x="224" y="236"/>
                    <a:pt x="224" y="235"/>
                    <a:pt x="224" y="235"/>
                  </a:cubicBezTo>
                  <a:cubicBezTo>
                    <a:pt x="220" y="230"/>
                    <a:pt x="214" y="233"/>
                    <a:pt x="213" y="238"/>
                  </a:cubicBezTo>
                  <a:cubicBezTo>
                    <a:pt x="212" y="247"/>
                    <a:pt x="210" y="256"/>
                    <a:pt x="210" y="265"/>
                  </a:cubicBezTo>
                  <a:cubicBezTo>
                    <a:pt x="208" y="252"/>
                    <a:pt x="207" y="239"/>
                    <a:pt x="204" y="226"/>
                  </a:cubicBezTo>
                  <a:cubicBezTo>
                    <a:pt x="203" y="221"/>
                    <a:pt x="196" y="220"/>
                    <a:pt x="194" y="225"/>
                  </a:cubicBezTo>
                  <a:cubicBezTo>
                    <a:pt x="193" y="227"/>
                    <a:pt x="193" y="228"/>
                    <a:pt x="192" y="229"/>
                  </a:cubicBezTo>
                  <a:cubicBezTo>
                    <a:pt x="190" y="214"/>
                    <a:pt x="188" y="200"/>
                    <a:pt x="184" y="186"/>
                  </a:cubicBezTo>
                  <a:cubicBezTo>
                    <a:pt x="183" y="182"/>
                    <a:pt x="177" y="180"/>
                    <a:pt x="176" y="185"/>
                  </a:cubicBezTo>
                  <a:cubicBezTo>
                    <a:pt x="174" y="191"/>
                    <a:pt x="171" y="197"/>
                    <a:pt x="168" y="203"/>
                  </a:cubicBezTo>
                  <a:cubicBezTo>
                    <a:pt x="167" y="204"/>
                    <a:pt x="167" y="205"/>
                    <a:pt x="166" y="205"/>
                  </a:cubicBezTo>
                  <a:cubicBezTo>
                    <a:pt x="165" y="195"/>
                    <a:pt x="162" y="184"/>
                    <a:pt x="159" y="174"/>
                  </a:cubicBezTo>
                  <a:cubicBezTo>
                    <a:pt x="158" y="169"/>
                    <a:pt x="152" y="167"/>
                    <a:pt x="150" y="171"/>
                  </a:cubicBezTo>
                  <a:cubicBezTo>
                    <a:pt x="147" y="154"/>
                    <a:pt x="142" y="138"/>
                    <a:pt x="130" y="124"/>
                  </a:cubicBezTo>
                  <a:cubicBezTo>
                    <a:pt x="128" y="122"/>
                    <a:pt x="124" y="122"/>
                    <a:pt x="122" y="125"/>
                  </a:cubicBezTo>
                  <a:cubicBezTo>
                    <a:pt x="121" y="125"/>
                    <a:pt x="120" y="126"/>
                    <a:pt x="120" y="127"/>
                  </a:cubicBezTo>
                  <a:cubicBezTo>
                    <a:pt x="116" y="115"/>
                    <a:pt x="111" y="104"/>
                    <a:pt x="104" y="93"/>
                  </a:cubicBezTo>
                  <a:cubicBezTo>
                    <a:pt x="103" y="90"/>
                    <a:pt x="98" y="91"/>
                    <a:pt x="97" y="94"/>
                  </a:cubicBezTo>
                  <a:cubicBezTo>
                    <a:pt x="96" y="98"/>
                    <a:pt x="95" y="102"/>
                    <a:pt x="93" y="105"/>
                  </a:cubicBezTo>
                  <a:cubicBezTo>
                    <a:pt x="88" y="94"/>
                    <a:pt x="82" y="83"/>
                    <a:pt x="75" y="73"/>
                  </a:cubicBezTo>
                  <a:cubicBezTo>
                    <a:pt x="75" y="72"/>
                    <a:pt x="73" y="72"/>
                    <a:pt x="73" y="73"/>
                  </a:cubicBezTo>
                  <a:cubicBezTo>
                    <a:pt x="73" y="74"/>
                    <a:pt x="73" y="75"/>
                    <a:pt x="72" y="76"/>
                  </a:cubicBezTo>
                  <a:cubicBezTo>
                    <a:pt x="68" y="64"/>
                    <a:pt x="62" y="53"/>
                    <a:pt x="53" y="45"/>
                  </a:cubicBezTo>
                  <a:cubicBezTo>
                    <a:pt x="53" y="45"/>
                    <a:pt x="53" y="45"/>
                    <a:pt x="53" y="45"/>
                  </a:cubicBezTo>
                  <a:cubicBezTo>
                    <a:pt x="53" y="42"/>
                    <a:pt x="49" y="42"/>
                    <a:pt x="49" y="45"/>
                  </a:cubicBezTo>
                  <a:cubicBezTo>
                    <a:pt x="47" y="60"/>
                    <a:pt x="50" y="75"/>
                    <a:pt x="54" y="89"/>
                  </a:cubicBezTo>
                  <a:cubicBezTo>
                    <a:pt x="52" y="88"/>
                    <a:pt x="50" y="86"/>
                    <a:pt x="48" y="85"/>
                  </a:cubicBezTo>
                  <a:cubicBezTo>
                    <a:pt x="44" y="82"/>
                    <a:pt x="40" y="87"/>
                    <a:pt x="41" y="91"/>
                  </a:cubicBezTo>
                  <a:cubicBezTo>
                    <a:pt x="45" y="103"/>
                    <a:pt x="50" y="115"/>
                    <a:pt x="55" y="127"/>
                  </a:cubicBezTo>
                  <a:cubicBezTo>
                    <a:pt x="52" y="124"/>
                    <a:pt x="49" y="122"/>
                    <a:pt x="46" y="120"/>
                  </a:cubicBezTo>
                  <a:cubicBezTo>
                    <a:pt x="42" y="117"/>
                    <a:pt x="36" y="120"/>
                    <a:pt x="37" y="125"/>
                  </a:cubicBezTo>
                  <a:cubicBezTo>
                    <a:pt x="42" y="144"/>
                    <a:pt x="49" y="161"/>
                    <a:pt x="58" y="179"/>
                  </a:cubicBezTo>
                  <a:cubicBezTo>
                    <a:pt x="54" y="177"/>
                    <a:pt x="49" y="176"/>
                    <a:pt x="45" y="174"/>
                  </a:cubicBezTo>
                  <a:cubicBezTo>
                    <a:pt x="41" y="173"/>
                    <a:pt x="36" y="177"/>
                    <a:pt x="38" y="181"/>
                  </a:cubicBezTo>
                  <a:cubicBezTo>
                    <a:pt x="48" y="202"/>
                    <a:pt x="58" y="225"/>
                    <a:pt x="72" y="244"/>
                  </a:cubicBezTo>
                  <a:cubicBezTo>
                    <a:pt x="61" y="244"/>
                    <a:pt x="50" y="245"/>
                    <a:pt x="39" y="245"/>
                  </a:cubicBezTo>
                  <a:cubicBezTo>
                    <a:pt x="36" y="246"/>
                    <a:pt x="33" y="248"/>
                    <a:pt x="35" y="252"/>
                  </a:cubicBezTo>
                  <a:cubicBezTo>
                    <a:pt x="50" y="284"/>
                    <a:pt x="76" y="313"/>
                    <a:pt x="106" y="334"/>
                  </a:cubicBezTo>
                  <a:cubicBezTo>
                    <a:pt x="97" y="332"/>
                    <a:pt x="88" y="331"/>
                    <a:pt x="79" y="330"/>
                  </a:cubicBezTo>
                  <a:cubicBezTo>
                    <a:pt x="75" y="330"/>
                    <a:pt x="72" y="337"/>
                    <a:pt x="77" y="338"/>
                  </a:cubicBezTo>
                  <a:cubicBezTo>
                    <a:pt x="79" y="339"/>
                    <a:pt x="81" y="340"/>
                    <a:pt x="83" y="340"/>
                  </a:cubicBezTo>
                  <a:cubicBezTo>
                    <a:pt x="69" y="340"/>
                    <a:pt x="56" y="341"/>
                    <a:pt x="42" y="343"/>
                  </a:cubicBezTo>
                  <a:cubicBezTo>
                    <a:pt x="39" y="343"/>
                    <a:pt x="37" y="347"/>
                    <a:pt x="39" y="349"/>
                  </a:cubicBezTo>
                  <a:cubicBezTo>
                    <a:pt x="40" y="352"/>
                    <a:pt x="41" y="355"/>
                    <a:pt x="42" y="358"/>
                  </a:cubicBezTo>
                  <a:cubicBezTo>
                    <a:pt x="31" y="358"/>
                    <a:pt x="19" y="358"/>
                    <a:pt x="8" y="359"/>
                  </a:cubicBezTo>
                  <a:cubicBezTo>
                    <a:pt x="4" y="359"/>
                    <a:pt x="0" y="365"/>
                    <a:pt x="5" y="368"/>
                  </a:cubicBezTo>
                  <a:cubicBezTo>
                    <a:pt x="22" y="378"/>
                    <a:pt x="41" y="385"/>
                    <a:pt x="60" y="388"/>
                  </a:cubicBezTo>
                  <a:cubicBezTo>
                    <a:pt x="57" y="390"/>
                    <a:pt x="55" y="392"/>
                    <a:pt x="52" y="393"/>
                  </a:cubicBezTo>
                  <a:cubicBezTo>
                    <a:pt x="47" y="396"/>
                    <a:pt x="51" y="402"/>
                    <a:pt x="55" y="403"/>
                  </a:cubicBezTo>
                  <a:cubicBezTo>
                    <a:pt x="74" y="407"/>
                    <a:pt x="93" y="406"/>
                    <a:pt x="111" y="401"/>
                  </a:cubicBezTo>
                  <a:cubicBezTo>
                    <a:pt x="106" y="408"/>
                    <a:pt x="101" y="415"/>
                    <a:pt x="97" y="422"/>
                  </a:cubicBezTo>
                  <a:cubicBezTo>
                    <a:pt x="95" y="425"/>
                    <a:pt x="96" y="429"/>
                    <a:pt x="100" y="430"/>
                  </a:cubicBezTo>
                  <a:cubicBezTo>
                    <a:pt x="125" y="433"/>
                    <a:pt x="151" y="432"/>
                    <a:pt x="176" y="425"/>
                  </a:cubicBezTo>
                  <a:cubicBezTo>
                    <a:pt x="185" y="423"/>
                    <a:pt x="198" y="420"/>
                    <a:pt x="209" y="415"/>
                  </a:cubicBezTo>
                  <a:cubicBezTo>
                    <a:pt x="207" y="423"/>
                    <a:pt x="205" y="431"/>
                    <a:pt x="204" y="439"/>
                  </a:cubicBezTo>
                  <a:cubicBezTo>
                    <a:pt x="196" y="476"/>
                    <a:pt x="191" y="515"/>
                    <a:pt x="195" y="552"/>
                  </a:cubicBezTo>
                  <a:cubicBezTo>
                    <a:pt x="196" y="556"/>
                    <a:pt x="202" y="556"/>
                    <a:pt x="201" y="552"/>
                  </a:cubicBezTo>
                  <a:cubicBezTo>
                    <a:pt x="201" y="517"/>
                    <a:pt x="202" y="484"/>
                    <a:pt x="209" y="449"/>
                  </a:cubicBezTo>
                  <a:cubicBezTo>
                    <a:pt x="211" y="437"/>
                    <a:pt x="214" y="425"/>
                    <a:pt x="217" y="414"/>
                  </a:cubicBezTo>
                  <a:cubicBezTo>
                    <a:pt x="245" y="435"/>
                    <a:pt x="268" y="464"/>
                    <a:pt x="287" y="493"/>
                  </a:cubicBezTo>
                  <a:cubicBezTo>
                    <a:pt x="289" y="497"/>
                    <a:pt x="296" y="496"/>
                    <a:pt x="298" y="492"/>
                  </a:cubicBezTo>
                  <a:cubicBezTo>
                    <a:pt x="300" y="484"/>
                    <a:pt x="302" y="477"/>
                    <a:pt x="304" y="470"/>
                  </a:cubicBezTo>
                  <a:cubicBezTo>
                    <a:pt x="325" y="480"/>
                    <a:pt x="346" y="489"/>
                    <a:pt x="367" y="499"/>
                  </a:cubicBezTo>
                  <a:cubicBezTo>
                    <a:pt x="372" y="501"/>
                    <a:pt x="376" y="495"/>
                    <a:pt x="375" y="491"/>
                  </a:cubicBezTo>
                  <a:cubicBezTo>
                    <a:pt x="373" y="487"/>
                    <a:pt x="372" y="483"/>
                    <a:pt x="371" y="479"/>
                  </a:cubicBezTo>
                  <a:cubicBezTo>
                    <a:pt x="380" y="483"/>
                    <a:pt x="389" y="487"/>
                    <a:pt x="398" y="492"/>
                  </a:cubicBezTo>
                  <a:cubicBezTo>
                    <a:pt x="403" y="494"/>
                    <a:pt x="409" y="488"/>
                    <a:pt x="406" y="484"/>
                  </a:cubicBezTo>
                  <a:cubicBezTo>
                    <a:pt x="401" y="476"/>
                    <a:pt x="394" y="471"/>
                    <a:pt x="386" y="466"/>
                  </a:cubicBezTo>
                  <a:cubicBezTo>
                    <a:pt x="386" y="466"/>
                    <a:pt x="386" y="466"/>
                    <a:pt x="387" y="465"/>
                  </a:cubicBezTo>
                  <a:cubicBezTo>
                    <a:pt x="388" y="466"/>
                    <a:pt x="388" y="466"/>
                    <a:pt x="389" y="466"/>
                  </a:cubicBezTo>
                  <a:cubicBezTo>
                    <a:pt x="396" y="468"/>
                    <a:pt x="401" y="460"/>
                    <a:pt x="395" y="456"/>
                  </a:cubicBezTo>
                  <a:cubicBezTo>
                    <a:pt x="384" y="447"/>
                    <a:pt x="372" y="439"/>
                    <a:pt x="361" y="431"/>
                  </a:cubicBezTo>
                  <a:cubicBezTo>
                    <a:pt x="361" y="431"/>
                    <a:pt x="362" y="431"/>
                    <a:pt x="362" y="430"/>
                  </a:cubicBezTo>
                  <a:cubicBezTo>
                    <a:pt x="393" y="433"/>
                    <a:pt x="426" y="428"/>
                    <a:pt x="457" y="427"/>
                  </a:cubicBezTo>
                  <a:cubicBezTo>
                    <a:pt x="463" y="427"/>
                    <a:pt x="462" y="419"/>
                    <a:pt x="458" y="417"/>
                  </a:cubicBezTo>
                  <a:cubicBezTo>
                    <a:pt x="452" y="414"/>
                    <a:pt x="445" y="411"/>
                    <a:pt x="439" y="408"/>
                  </a:cubicBezTo>
                  <a:cubicBezTo>
                    <a:pt x="464" y="405"/>
                    <a:pt x="491" y="393"/>
                    <a:pt x="509" y="377"/>
                  </a:cubicBezTo>
                  <a:cubicBezTo>
                    <a:pt x="512" y="374"/>
                    <a:pt x="511" y="370"/>
                    <a:pt x="508" y="368"/>
                  </a:cubicBezTo>
                  <a:cubicBezTo>
                    <a:pt x="505" y="367"/>
                    <a:pt x="502" y="366"/>
                    <a:pt x="499" y="365"/>
                  </a:cubicBezTo>
                  <a:cubicBezTo>
                    <a:pt x="516" y="363"/>
                    <a:pt x="533" y="358"/>
                    <a:pt x="545" y="349"/>
                  </a:cubicBezTo>
                  <a:cubicBezTo>
                    <a:pt x="549" y="347"/>
                    <a:pt x="547" y="341"/>
                    <a:pt x="543" y="341"/>
                  </a:cubicBezTo>
                  <a:cubicBezTo>
                    <a:pt x="541" y="340"/>
                    <a:pt x="539" y="340"/>
                    <a:pt x="538" y="340"/>
                  </a:cubicBezTo>
                  <a:cubicBezTo>
                    <a:pt x="553" y="333"/>
                    <a:pt x="568" y="316"/>
                    <a:pt x="576" y="304"/>
                  </a:cubicBezTo>
                  <a:cubicBezTo>
                    <a:pt x="578" y="301"/>
                    <a:pt x="575" y="297"/>
                    <a:pt x="571" y="299"/>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92" name="Freeform 36"/>
            <p:cNvSpPr>
              <a:spLocks/>
            </p:cNvSpPr>
            <p:nvPr/>
          </p:nvSpPr>
          <p:spPr bwMode="auto">
            <a:xfrm>
              <a:off x="4533900" y="3662363"/>
              <a:ext cx="1343025" cy="1360488"/>
            </a:xfrm>
            <a:custGeom>
              <a:avLst/>
              <a:gdLst>
                <a:gd name="T0" fmla="*/ 440 w 515"/>
                <a:gd name="T1" fmla="*/ 322 h 523"/>
                <a:gd name="T2" fmla="*/ 453 w 515"/>
                <a:gd name="T3" fmla="*/ 309 h 523"/>
                <a:gd name="T4" fmla="*/ 370 w 515"/>
                <a:gd name="T5" fmla="*/ 321 h 523"/>
                <a:gd name="T6" fmla="*/ 340 w 515"/>
                <a:gd name="T7" fmla="*/ 335 h 523"/>
                <a:gd name="T8" fmla="*/ 277 w 515"/>
                <a:gd name="T9" fmla="*/ 315 h 523"/>
                <a:gd name="T10" fmla="*/ 277 w 515"/>
                <a:gd name="T11" fmla="*/ 310 h 523"/>
                <a:gd name="T12" fmla="*/ 228 w 515"/>
                <a:gd name="T13" fmla="*/ 304 h 523"/>
                <a:gd name="T14" fmla="*/ 307 w 515"/>
                <a:gd name="T15" fmla="*/ 254 h 523"/>
                <a:gd name="T16" fmla="*/ 301 w 515"/>
                <a:gd name="T17" fmla="*/ 252 h 523"/>
                <a:gd name="T18" fmla="*/ 429 w 515"/>
                <a:gd name="T19" fmla="*/ 178 h 523"/>
                <a:gd name="T20" fmla="*/ 251 w 515"/>
                <a:gd name="T21" fmla="*/ 267 h 523"/>
                <a:gd name="T22" fmla="*/ 237 w 515"/>
                <a:gd name="T23" fmla="*/ 282 h 523"/>
                <a:gd name="T24" fmla="*/ 419 w 515"/>
                <a:gd name="T25" fmla="*/ 92 h 523"/>
                <a:gd name="T26" fmla="*/ 330 w 515"/>
                <a:gd name="T27" fmla="*/ 107 h 523"/>
                <a:gd name="T28" fmla="*/ 408 w 515"/>
                <a:gd name="T29" fmla="*/ 40 h 523"/>
                <a:gd name="T30" fmla="*/ 398 w 515"/>
                <a:gd name="T31" fmla="*/ 0 h 523"/>
                <a:gd name="T32" fmla="*/ 331 w 515"/>
                <a:gd name="T33" fmla="*/ 100 h 523"/>
                <a:gd name="T34" fmla="*/ 309 w 515"/>
                <a:gd name="T35" fmla="*/ 63 h 523"/>
                <a:gd name="T36" fmla="*/ 303 w 515"/>
                <a:gd name="T37" fmla="*/ 142 h 523"/>
                <a:gd name="T38" fmla="*/ 259 w 515"/>
                <a:gd name="T39" fmla="*/ 128 h 523"/>
                <a:gd name="T40" fmla="*/ 256 w 515"/>
                <a:gd name="T41" fmla="*/ 132 h 523"/>
                <a:gd name="T42" fmla="*/ 253 w 515"/>
                <a:gd name="T43" fmla="*/ 236 h 523"/>
                <a:gd name="T44" fmla="*/ 224 w 515"/>
                <a:gd name="T45" fmla="*/ 121 h 523"/>
                <a:gd name="T46" fmla="*/ 251 w 515"/>
                <a:gd name="T47" fmla="*/ 240 h 523"/>
                <a:gd name="T48" fmla="*/ 214 w 515"/>
                <a:gd name="T49" fmla="*/ 211 h 523"/>
                <a:gd name="T50" fmla="*/ 228 w 515"/>
                <a:gd name="T51" fmla="*/ 291 h 523"/>
                <a:gd name="T52" fmla="*/ 165 w 515"/>
                <a:gd name="T53" fmla="*/ 267 h 523"/>
                <a:gd name="T54" fmla="*/ 171 w 515"/>
                <a:gd name="T55" fmla="*/ 177 h 523"/>
                <a:gd name="T56" fmla="*/ 163 w 515"/>
                <a:gd name="T57" fmla="*/ 264 h 523"/>
                <a:gd name="T58" fmla="*/ 97 w 515"/>
                <a:gd name="T59" fmla="*/ 83 h 523"/>
                <a:gd name="T60" fmla="*/ 53 w 515"/>
                <a:gd name="T61" fmla="*/ 43 h 523"/>
                <a:gd name="T62" fmla="*/ 122 w 515"/>
                <a:gd name="T63" fmla="*/ 199 h 523"/>
                <a:gd name="T64" fmla="*/ 124 w 515"/>
                <a:gd name="T65" fmla="*/ 204 h 523"/>
                <a:gd name="T66" fmla="*/ 177 w 515"/>
                <a:gd name="T67" fmla="*/ 294 h 523"/>
                <a:gd name="T68" fmla="*/ 178 w 515"/>
                <a:gd name="T69" fmla="*/ 299 h 523"/>
                <a:gd name="T70" fmla="*/ 204 w 515"/>
                <a:gd name="T71" fmla="*/ 338 h 523"/>
                <a:gd name="T72" fmla="*/ 92 w 515"/>
                <a:gd name="T73" fmla="*/ 306 h 523"/>
                <a:gd name="T74" fmla="*/ 187 w 515"/>
                <a:gd name="T75" fmla="*/ 340 h 523"/>
                <a:gd name="T76" fmla="*/ 133 w 515"/>
                <a:gd name="T77" fmla="*/ 344 h 523"/>
                <a:gd name="T78" fmla="*/ 125 w 515"/>
                <a:gd name="T79" fmla="*/ 345 h 523"/>
                <a:gd name="T80" fmla="*/ 0 w 515"/>
                <a:gd name="T81" fmla="*/ 333 h 523"/>
                <a:gd name="T82" fmla="*/ 89 w 515"/>
                <a:gd name="T83" fmla="*/ 360 h 523"/>
                <a:gd name="T84" fmla="*/ 120 w 515"/>
                <a:gd name="T85" fmla="*/ 351 h 523"/>
                <a:gd name="T86" fmla="*/ 180 w 515"/>
                <a:gd name="T87" fmla="*/ 346 h 523"/>
                <a:gd name="T88" fmla="*/ 185 w 515"/>
                <a:gd name="T89" fmla="*/ 346 h 523"/>
                <a:gd name="T90" fmla="*/ 186 w 515"/>
                <a:gd name="T91" fmla="*/ 520 h 523"/>
                <a:gd name="T92" fmla="*/ 232 w 515"/>
                <a:gd name="T93" fmla="*/ 356 h 523"/>
                <a:gd name="T94" fmla="*/ 276 w 515"/>
                <a:gd name="T95" fmla="*/ 431 h 523"/>
                <a:gd name="T96" fmla="*/ 264 w 515"/>
                <a:gd name="T97" fmla="*/ 368 h 523"/>
                <a:gd name="T98" fmla="*/ 349 w 515"/>
                <a:gd name="T99" fmla="*/ 443 h 523"/>
                <a:gd name="T100" fmla="*/ 301 w 515"/>
                <a:gd name="T101" fmla="*/ 386 h 523"/>
                <a:gd name="T102" fmla="*/ 377 w 515"/>
                <a:gd name="T103" fmla="*/ 433 h 523"/>
                <a:gd name="T104" fmla="*/ 270 w 515"/>
                <a:gd name="T105" fmla="*/ 347 h 523"/>
                <a:gd name="T106" fmla="*/ 405 w 515"/>
                <a:gd name="T107" fmla="*/ 377 h 523"/>
                <a:gd name="T108" fmla="*/ 323 w 515"/>
                <a:gd name="T109" fmla="*/ 342 h 523"/>
                <a:gd name="T110" fmla="*/ 515 w 515"/>
                <a:gd name="T111" fmla="*/ 292 h 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15" h="523">
                  <a:moveTo>
                    <a:pt x="514" y="291"/>
                  </a:moveTo>
                  <a:cubicBezTo>
                    <a:pt x="502" y="298"/>
                    <a:pt x="491" y="306"/>
                    <a:pt x="478" y="311"/>
                  </a:cubicBezTo>
                  <a:cubicBezTo>
                    <a:pt x="466" y="317"/>
                    <a:pt x="453" y="320"/>
                    <a:pt x="440" y="322"/>
                  </a:cubicBezTo>
                  <a:cubicBezTo>
                    <a:pt x="456" y="314"/>
                    <a:pt x="471" y="299"/>
                    <a:pt x="478" y="285"/>
                  </a:cubicBezTo>
                  <a:cubicBezTo>
                    <a:pt x="478" y="284"/>
                    <a:pt x="477" y="284"/>
                    <a:pt x="477" y="284"/>
                  </a:cubicBezTo>
                  <a:cubicBezTo>
                    <a:pt x="469" y="293"/>
                    <a:pt x="462" y="302"/>
                    <a:pt x="453" y="309"/>
                  </a:cubicBezTo>
                  <a:cubicBezTo>
                    <a:pt x="445" y="315"/>
                    <a:pt x="436" y="319"/>
                    <a:pt x="427" y="324"/>
                  </a:cubicBezTo>
                  <a:cubicBezTo>
                    <a:pt x="402" y="328"/>
                    <a:pt x="377" y="331"/>
                    <a:pt x="351" y="334"/>
                  </a:cubicBezTo>
                  <a:cubicBezTo>
                    <a:pt x="358" y="330"/>
                    <a:pt x="364" y="325"/>
                    <a:pt x="370" y="321"/>
                  </a:cubicBezTo>
                  <a:cubicBezTo>
                    <a:pt x="382" y="313"/>
                    <a:pt x="392" y="303"/>
                    <a:pt x="402" y="292"/>
                  </a:cubicBezTo>
                  <a:cubicBezTo>
                    <a:pt x="402" y="292"/>
                    <a:pt x="401" y="292"/>
                    <a:pt x="401" y="292"/>
                  </a:cubicBezTo>
                  <a:cubicBezTo>
                    <a:pt x="382" y="308"/>
                    <a:pt x="363" y="324"/>
                    <a:pt x="340" y="335"/>
                  </a:cubicBezTo>
                  <a:cubicBezTo>
                    <a:pt x="313" y="338"/>
                    <a:pt x="285" y="340"/>
                    <a:pt x="258" y="344"/>
                  </a:cubicBezTo>
                  <a:cubicBezTo>
                    <a:pt x="252" y="345"/>
                    <a:pt x="245" y="346"/>
                    <a:pt x="239" y="348"/>
                  </a:cubicBezTo>
                  <a:cubicBezTo>
                    <a:pt x="253" y="339"/>
                    <a:pt x="265" y="326"/>
                    <a:pt x="277" y="315"/>
                  </a:cubicBezTo>
                  <a:cubicBezTo>
                    <a:pt x="292" y="300"/>
                    <a:pt x="307" y="287"/>
                    <a:pt x="325" y="275"/>
                  </a:cubicBezTo>
                  <a:cubicBezTo>
                    <a:pt x="325" y="274"/>
                    <a:pt x="325" y="274"/>
                    <a:pt x="324" y="274"/>
                  </a:cubicBezTo>
                  <a:cubicBezTo>
                    <a:pt x="306" y="281"/>
                    <a:pt x="291" y="297"/>
                    <a:pt x="277" y="310"/>
                  </a:cubicBezTo>
                  <a:cubicBezTo>
                    <a:pt x="262" y="325"/>
                    <a:pt x="246" y="338"/>
                    <a:pt x="229" y="351"/>
                  </a:cubicBezTo>
                  <a:cubicBezTo>
                    <a:pt x="222" y="354"/>
                    <a:pt x="214" y="358"/>
                    <a:pt x="208" y="364"/>
                  </a:cubicBezTo>
                  <a:cubicBezTo>
                    <a:pt x="214" y="344"/>
                    <a:pt x="221" y="324"/>
                    <a:pt x="228" y="304"/>
                  </a:cubicBezTo>
                  <a:cubicBezTo>
                    <a:pt x="230" y="300"/>
                    <a:pt x="232" y="295"/>
                    <a:pt x="233" y="290"/>
                  </a:cubicBezTo>
                  <a:cubicBezTo>
                    <a:pt x="240" y="282"/>
                    <a:pt x="248" y="275"/>
                    <a:pt x="256" y="268"/>
                  </a:cubicBezTo>
                  <a:cubicBezTo>
                    <a:pt x="272" y="262"/>
                    <a:pt x="290" y="259"/>
                    <a:pt x="307" y="254"/>
                  </a:cubicBezTo>
                  <a:cubicBezTo>
                    <a:pt x="325" y="248"/>
                    <a:pt x="344" y="241"/>
                    <a:pt x="360" y="231"/>
                  </a:cubicBezTo>
                  <a:cubicBezTo>
                    <a:pt x="360" y="231"/>
                    <a:pt x="360" y="230"/>
                    <a:pt x="360" y="231"/>
                  </a:cubicBezTo>
                  <a:cubicBezTo>
                    <a:pt x="340" y="238"/>
                    <a:pt x="322" y="247"/>
                    <a:pt x="301" y="252"/>
                  </a:cubicBezTo>
                  <a:cubicBezTo>
                    <a:pt x="289" y="256"/>
                    <a:pt x="275" y="258"/>
                    <a:pt x="263" y="262"/>
                  </a:cubicBezTo>
                  <a:cubicBezTo>
                    <a:pt x="281" y="247"/>
                    <a:pt x="301" y="234"/>
                    <a:pt x="322" y="223"/>
                  </a:cubicBezTo>
                  <a:cubicBezTo>
                    <a:pt x="357" y="205"/>
                    <a:pt x="394" y="193"/>
                    <a:pt x="429" y="178"/>
                  </a:cubicBezTo>
                  <a:cubicBezTo>
                    <a:pt x="430" y="178"/>
                    <a:pt x="429" y="177"/>
                    <a:pt x="429" y="177"/>
                  </a:cubicBezTo>
                  <a:cubicBezTo>
                    <a:pt x="390" y="188"/>
                    <a:pt x="351" y="203"/>
                    <a:pt x="316" y="222"/>
                  </a:cubicBezTo>
                  <a:cubicBezTo>
                    <a:pt x="293" y="234"/>
                    <a:pt x="270" y="249"/>
                    <a:pt x="251" y="267"/>
                  </a:cubicBezTo>
                  <a:cubicBezTo>
                    <a:pt x="251" y="267"/>
                    <a:pt x="250" y="268"/>
                    <a:pt x="249" y="268"/>
                  </a:cubicBezTo>
                  <a:cubicBezTo>
                    <a:pt x="249" y="268"/>
                    <a:pt x="249" y="269"/>
                    <a:pt x="249" y="269"/>
                  </a:cubicBezTo>
                  <a:cubicBezTo>
                    <a:pt x="245" y="273"/>
                    <a:pt x="241" y="277"/>
                    <a:pt x="237" y="282"/>
                  </a:cubicBezTo>
                  <a:cubicBezTo>
                    <a:pt x="250" y="249"/>
                    <a:pt x="266" y="218"/>
                    <a:pt x="283" y="187"/>
                  </a:cubicBezTo>
                  <a:cubicBezTo>
                    <a:pt x="340" y="181"/>
                    <a:pt x="392" y="141"/>
                    <a:pt x="420" y="92"/>
                  </a:cubicBezTo>
                  <a:cubicBezTo>
                    <a:pt x="420" y="92"/>
                    <a:pt x="419" y="91"/>
                    <a:pt x="419" y="92"/>
                  </a:cubicBezTo>
                  <a:cubicBezTo>
                    <a:pt x="405" y="116"/>
                    <a:pt x="384" y="136"/>
                    <a:pt x="361" y="152"/>
                  </a:cubicBezTo>
                  <a:cubicBezTo>
                    <a:pt x="338" y="168"/>
                    <a:pt x="313" y="176"/>
                    <a:pt x="285" y="182"/>
                  </a:cubicBezTo>
                  <a:cubicBezTo>
                    <a:pt x="299" y="157"/>
                    <a:pt x="314" y="132"/>
                    <a:pt x="330" y="107"/>
                  </a:cubicBezTo>
                  <a:cubicBezTo>
                    <a:pt x="332" y="104"/>
                    <a:pt x="333" y="101"/>
                    <a:pt x="335" y="98"/>
                  </a:cubicBezTo>
                  <a:cubicBezTo>
                    <a:pt x="361" y="82"/>
                    <a:pt x="387" y="63"/>
                    <a:pt x="408" y="41"/>
                  </a:cubicBezTo>
                  <a:cubicBezTo>
                    <a:pt x="408" y="40"/>
                    <a:pt x="408" y="40"/>
                    <a:pt x="408" y="40"/>
                  </a:cubicBezTo>
                  <a:cubicBezTo>
                    <a:pt x="385" y="59"/>
                    <a:pt x="362" y="78"/>
                    <a:pt x="337" y="95"/>
                  </a:cubicBezTo>
                  <a:cubicBezTo>
                    <a:pt x="357" y="63"/>
                    <a:pt x="378" y="32"/>
                    <a:pt x="399" y="1"/>
                  </a:cubicBezTo>
                  <a:cubicBezTo>
                    <a:pt x="399" y="0"/>
                    <a:pt x="399" y="0"/>
                    <a:pt x="398" y="0"/>
                  </a:cubicBezTo>
                  <a:cubicBezTo>
                    <a:pt x="376" y="32"/>
                    <a:pt x="354" y="65"/>
                    <a:pt x="332" y="98"/>
                  </a:cubicBezTo>
                  <a:cubicBezTo>
                    <a:pt x="332" y="98"/>
                    <a:pt x="332" y="99"/>
                    <a:pt x="331" y="99"/>
                  </a:cubicBezTo>
                  <a:cubicBezTo>
                    <a:pt x="331" y="99"/>
                    <a:pt x="331" y="99"/>
                    <a:pt x="331" y="100"/>
                  </a:cubicBezTo>
                  <a:cubicBezTo>
                    <a:pt x="323" y="113"/>
                    <a:pt x="314" y="126"/>
                    <a:pt x="306" y="139"/>
                  </a:cubicBezTo>
                  <a:cubicBezTo>
                    <a:pt x="305" y="126"/>
                    <a:pt x="305" y="112"/>
                    <a:pt x="306" y="99"/>
                  </a:cubicBezTo>
                  <a:cubicBezTo>
                    <a:pt x="306" y="87"/>
                    <a:pt x="310" y="74"/>
                    <a:pt x="309" y="63"/>
                  </a:cubicBezTo>
                  <a:cubicBezTo>
                    <a:pt x="309" y="63"/>
                    <a:pt x="309" y="63"/>
                    <a:pt x="309" y="63"/>
                  </a:cubicBezTo>
                  <a:cubicBezTo>
                    <a:pt x="303" y="74"/>
                    <a:pt x="303" y="90"/>
                    <a:pt x="303" y="102"/>
                  </a:cubicBezTo>
                  <a:cubicBezTo>
                    <a:pt x="302" y="115"/>
                    <a:pt x="302" y="128"/>
                    <a:pt x="303" y="142"/>
                  </a:cubicBezTo>
                  <a:cubicBezTo>
                    <a:pt x="303" y="142"/>
                    <a:pt x="304" y="143"/>
                    <a:pt x="304" y="143"/>
                  </a:cubicBezTo>
                  <a:cubicBezTo>
                    <a:pt x="293" y="161"/>
                    <a:pt x="282" y="179"/>
                    <a:pt x="272" y="198"/>
                  </a:cubicBezTo>
                  <a:cubicBezTo>
                    <a:pt x="263" y="176"/>
                    <a:pt x="261" y="152"/>
                    <a:pt x="259" y="128"/>
                  </a:cubicBezTo>
                  <a:cubicBezTo>
                    <a:pt x="256" y="101"/>
                    <a:pt x="253" y="74"/>
                    <a:pt x="251" y="47"/>
                  </a:cubicBezTo>
                  <a:cubicBezTo>
                    <a:pt x="250" y="46"/>
                    <a:pt x="250" y="47"/>
                    <a:pt x="250" y="47"/>
                  </a:cubicBezTo>
                  <a:cubicBezTo>
                    <a:pt x="252" y="75"/>
                    <a:pt x="253" y="104"/>
                    <a:pt x="256" y="132"/>
                  </a:cubicBezTo>
                  <a:cubicBezTo>
                    <a:pt x="258" y="156"/>
                    <a:pt x="259" y="180"/>
                    <a:pt x="269" y="203"/>
                  </a:cubicBezTo>
                  <a:cubicBezTo>
                    <a:pt x="269" y="203"/>
                    <a:pt x="269" y="203"/>
                    <a:pt x="269" y="203"/>
                  </a:cubicBezTo>
                  <a:cubicBezTo>
                    <a:pt x="264" y="214"/>
                    <a:pt x="258" y="225"/>
                    <a:pt x="253" y="236"/>
                  </a:cubicBezTo>
                  <a:cubicBezTo>
                    <a:pt x="242" y="219"/>
                    <a:pt x="238" y="201"/>
                    <a:pt x="235" y="182"/>
                  </a:cubicBezTo>
                  <a:cubicBezTo>
                    <a:pt x="232" y="162"/>
                    <a:pt x="229" y="141"/>
                    <a:pt x="225" y="121"/>
                  </a:cubicBezTo>
                  <a:cubicBezTo>
                    <a:pt x="225" y="120"/>
                    <a:pt x="224" y="120"/>
                    <a:pt x="224" y="121"/>
                  </a:cubicBezTo>
                  <a:cubicBezTo>
                    <a:pt x="226" y="144"/>
                    <a:pt x="230" y="166"/>
                    <a:pt x="233" y="189"/>
                  </a:cubicBezTo>
                  <a:cubicBezTo>
                    <a:pt x="236" y="206"/>
                    <a:pt x="239" y="225"/>
                    <a:pt x="250" y="239"/>
                  </a:cubicBezTo>
                  <a:cubicBezTo>
                    <a:pt x="251" y="239"/>
                    <a:pt x="251" y="239"/>
                    <a:pt x="251" y="240"/>
                  </a:cubicBezTo>
                  <a:cubicBezTo>
                    <a:pt x="243" y="256"/>
                    <a:pt x="236" y="272"/>
                    <a:pt x="229" y="288"/>
                  </a:cubicBezTo>
                  <a:cubicBezTo>
                    <a:pt x="222" y="278"/>
                    <a:pt x="221" y="264"/>
                    <a:pt x="219" y="252"/>
                  </a:cubicBezTo>
                  <a:cubicBezTo>
                    <a:pt x="217" y="238"/>
                    <a:pt x="215" y="224"/>
                    <a:pt x="214" y="211"/>
                  </a:cubicBezTo>
                  <a:cubicBezTo>
                    <a:pt x="214" y="210"/>
                    <a:pt x="212" y="210"/>
                    <a:pt x="212" y="211"/>
                  </a:cubicBezTo>
                  <a:cubicBezTo>
                    <a:pt x="213" y="229"/>
                    <a:pt x="214" y="246"/>
                    <a:pt x="217" y="263"/>
                  </a:cubicBezTo>
                  <a:cubicBezTo>
                    <a:pt x="218" y="272"/>
                    <a:pt x="219" y="287"/>
                    <a:pt x="228" y="291"/>
                  </a:cubicBezTo>
                  <a:cubicBezTo>
                    <a:pt x="222" y="306"/>
                    <a:pt x="217" y="320"/>
                    <a:pt x="212" y="335"/>
                  </a:cubicBezTo>
                  <a:cubicBezTo>
                    <a:pt x="194" y="315"/>
                    <a:pt x="180" y="291"/>
                    <a:pt x="166" y="268"/>
                  </a:cubicBezTo>
                  <a:cubicBezTo>
                    <a:pt x="166" y="268"/>
                    <a:pt x="165" y="267"/>
                    <a:pt x="165" y="267"/>
                  </a:cubicBezTo>
                  <a:cubicBezTo>
                    <a:pt x="168" y="264"/>
                    <a:pt x="169" y="259"/>
                    <a:pt x="170" y="255"/>
                  </a:cubicBezTo>
                  <a:cubicBezTo>
                    <a:pt x="172" y="247"/>
                    <a:pt x="174" y="238"/>
                    <a:pt x="175" y="230"/>
                  </a:cubicBezTo>
                  <a:cubicBezTo>
                    <a:pt x="177" y="212"/>
                    <a:pt x="175" y="194"/>
                    <a:pt x="171" y="177"/>
                  </a:cubicBezTo>
                  <a:cubicBezTo>
                    <a:pt x="171" y="176"/>
                    <a:pt x="169" y="176"/>
                    <a:pt x="169" y="177"/>
                  </a:cubicBezTo>
                  <a:cubicBezTo>
                    <a:pt x="173" y="191"/>
                    <a:pt x="174" y="206"/>
                    <a:pt x="173" y="221"/>
                  </a:cubicBezTo>
                  <a:cubicBezTo>
                    <a:pt x="172" y="225"/>
                    <a:pt x="167" y="262"/>
                    <a:pt x="163" y="264"/>
                  </a:cubicBezTo>
                  <a:cubicBezTo>
                    <a:pt x="149" y="241"/>
                    <a:pt x="136" y="217"/>
                    <a:pt x="123" y="194"/>
                  </a:cubicBezTo>
                  <a:cubicBezTo>
                    <a:pt x="119" y="186"/>
                    <a:pt x="115" y="178"/>
                    <a:pt x="110" y="169"/>
                  </a:cubicBezTo>
                  <a:cubicBezTo>
                    <a:pt x="116" y="140"/>
                    <a:pt x="110" y="109"/>
                    <a:pt x="97" y="83"/>
                  </a:cubicBezTo>
                  <a:cubicBezTo>
                    <a:pt x="97" y="82"/>
                    <a:pt x="96" y="82"/>
                    <a:pt x="96" y="83"/>
                  </a:cubicBezTo>
                  <a:cubicBezTo>
                    <a:pt x="108" y="109"/>
                    <a:pt x="110" y="136"/>
                    <a:pt x="108" y="164"/>
                  </a:cubicBezTo>
                  <a:cubicBezTo>
                    <a:pt x="88" y="125"/>
                    <a:pt x="69" y="84"/>
                    <a:pt x="53" y="43"/>
                  </a:cubicBezTo>
                  <a:cubicBezTo>
                    <a:pt x="53" y="43"/>
                    <a:pt x="52" y="43"/>
                    <a:pt x="52" y="43"/>
                  </a:cubicBezTo>
                  <a:cubicBezTo>
                    <a:pt x="73" y="96"/>
                    <a:pt x="95" y="148"/>
                    <a:pt x="122" y="198"/>
                  </a:cubicBezTo>
                  <a:cubicBezTo>
                    <a:pt x="122" y="198"/>
                    <a:pt x="122" y="199"/>
                    <a:pt x="122" y="199"/>
                  </a:cubicBezTo>
                  <a:cubicBezTo>
                    <a:pt x="93" y="188"/>
                    <a:pt x="67" y="171"/>
                    <a:pt x="44" y="151"/>
                  </a:cubicBezTo>
                  <a:cubicBezTo>
                    <a:pt x="43" y="150"/>
                    <a:pt x="42" y="151"/>
                    <a:pt x="43" y="152"/>
                  </a:cubicBezTo>
                  <a:cubicBezTo>
                    <a:pt x="66" y="175"/>
                    <a:pt x="93" y="192"/>
                    <a:pt x="124" y="204"/>
                  </a:cubicBezTo>
                  <a:cubicBezTo>
                    <a:pt x="124" y="204"/>
                    <a:pt x="124" y="204"/>
                    <a:pt x="125" y="204"/>
                  </a:cubicBezTo>
                  <a:cubicBezTo>
                    <a:pt x="136" y="226"/>
                    <a:pt x="148" y="247"/>
                    <a:pt x="161" y="268"/>
                  </a:cubicBezTo>
                  <a:cubicBezTo>
                    <a:pt x="166" y="276"/>
                    <a:pt x="172" y="285"/>
                    <a:pt x="177" y="294"/>
                  </a:cubicBezTo>
                  <a:cubicBezTo>
                    <a:pt x="124" y="288"/>
                    <a:pt x="82" y="256"/>
                    <a:pt x="38" y="229"/>
                  </a:cubicBezTo>
                  <a:cubicBezTo>
                    <a:pt x="37" y="229"/>
                    <a:pt x="36" y="230"/>
                    <a:pt x="37" y="230"/>
                  </a:cubicBezTo>
                  <a:cubicBezTo>
                    <a:pt x="81" y="260"/>
                    <a:pt x="123" y="294"/>
                    <a:pt x="178" y="299"/>
                  </a:cubicBezTo>
                  <a:cubicBezTo>
                    <a:pt x="179" y="299"/>
                    <a:pt x="179" y="299"/>
                    <a:pt x="180" y="299"/>
                  </a:cubicBezTo>
                  <a:cubicBezTo>
                    <a:pt x="188" y="313"/>
                    <a:pt x="198" y="326"/>
                    <a:pt x="208" y="338"/>
                  </a:cubicBezTo>
                  <a:cubicBezTo>
                    <a:pt x="207" y="338"/>
                    <a:pt x="205" y="338"/>
                    <a:pt x="204" y="338"/>
                  </a:cubicBezTo>
                  <a:cubicBezTo>
                    <a:pt x="203" y="338"/>
                    <a:pt x="203" y="338"/>
                    <a:pt x="203" y="338"/>
                  </a:cubicBezTo>
                  <a:cubicBezTo>
                    <a:pt x="169" y="318"/>
                    <a:pt x="131" y="307"/>
                    <a:pt x="92" y="304"/>
                  </a:cubicBezTo>
                  <a:cubicBezTo>
                    <a:pt x="91" y="304"/>
                    <a:pt x="91" y="305"/>
                    <a:pt x="92" y="306"/>
                  </a:cubicBezTo>
                  <a:cubicBezTo>
                    <a:pt x="129" y="310"/>
                    <a:pt x="164" y="321"/>
                    <a:pt x="196" y="339"/>
                  </a:cubicBezTo>
                  <a:cubicBezTo>
                    <a:pt x="194" y="339"/>
                    <a:pt x="192" y="340"/>
                    <a:pt x="190" y="340"/>
                  </a:cubicBezTo>
                  <a:cubicBezTo>
                    <a:pt x="189" y="339"/>
                    <a:pt x="188" y="339"/>
                    <a:pt x="187" y="340"/>
                  </a:cubicBezTo>
                  <a:cubicBezTo>
                    <a:pt x="187" y="340"/>
                    <a:pt x="187" y="340"/>
                    <a:pt x="186" y="340"/>
                  </a:cubicBezTo>
                  <a:cubicBezTo>
                    <a:pt x="178" y="341"/>
                    <a:pt x="170" y="342"/>
                    <a:pt x="162" y="342"/>
                  </a:cubicBezTo>
                  <a:cubicBezTo>
                    <a:pt x="152" y="343"/>
                    <a:pt x="143" y="344"/>
                    <a:pt x="133" y="344"/>
                  </a:cubicBezTo>
                  <a:cubicBezTo>
                    <a:pt x="104" y="328"/>
                    <a:pt x="70" y="318"/>
                    <a:pt x="36" y="321"/>
                  </a:cubicBezTo>
                  <a:cubicBezTo>
                    <a:pt x="35" y="321"/>
                    <a:pt x="35" y="322"/>
                    <a:pt x="36" y="322"/>
                  </a:cubicBezTo>
                  <a:cubicBezTo>
                    <a:pt x="68" y="324"/>
                    <a:pt x="97" y="331"/>
                    <a:pt x="125" y="345"/>
                  </a:cubicBezTo>
                  <a:cubicBezTo>
                    <a:pt x="120" y="345"/>
                    <a:pt x="115" y="345"/>
                    <a:pt x="110" y="345"/>
                  </a:cubicBezTo>
                  <a:cubicBezTo>
                    <a:pt x="72" y="348"/>
                    <a:pt x="36" y="346"/>
                    <a:pt x="1" y="332"/>
                  </a:cubicBezTo>
                  <a:cubicBezTo>
                    <a:pt x="0" y="332"/>
                    <a:pt x="0" y="333"/>
                    <a:pt x="0" y="333"/>
                  </a:cubicBezTo>
                  <a:cubicBezTo>
                    <a:pt x="31" y="351"/>
                    <a:pt x="69" y="351"/>
                    <a:pt x="103" y="350"/>
                  </a:cubicBezTo>
                  <a:cubicBezTo>
                    <a:pt x="108" y="350"/>
                    <a:pt x="113" y="350"/>
                    <a:pt x="118" y="349"/>
                  </a:cubicBezTo>
                  <a:cubicBezTo>
                    <a:pt x="108" y="352"/>
                    <a:pt x="99" y="357"/>
                    <a:pt x="89" y="360"/>
                  </a:cubicBezTo>
                  <a:cubicBezTo>
                    <a:pt x="77" y="363"/>
                    <a:pt x="66" y="364"/>
                    <a:pt x="54" y="364"/>
                  </a:cubicBezTo>
                  <a:cubicBezTo>
                    <a:pt x="54" y="364"/>
                    <a:pt x="53" y="365"/>
                    <a:pt x="54" y="365"/>
                  </a:cubicBezTo>
                  <a:cubicBezTo>
                    <a:pt x="75" y="370"/>
                    <a:pt x="102" y="361"/>
                    <a:pt x="120" y="351"/>
                  </a:cubicBezTo>
                  <a:cubicBezTo>
                    <a:pt x="121" y="351"/>
                    <a:pt x="121" y="350"/>
                    <a:pt x="121" y="349"/>
                  </a:cubicBezTo>
                  <a:cubicBezTo>
                    <a:pt x="133" y="349"/>
                    <a:pt x="146" y="348"/>
                    <a:pt x="159" y="347"/>
                  </a:cubicBezTo>
                  <a:cubicBezTo>
                    <a:pt x="166" y="347"/>
                    <a:pt x="173" y="347"/>
                    <a:pt x="180" y="346"/>
                  </a:cubicBezTo>
                  <a:cubicBezTo>
                    <a:pt x="156" y="368"/>
                    <a:pt x="128" y="383"/>
                    <a:pt x="98" y="393"/>
                  </a:cubicBezTo>
                  <a:cubicBezTo>
                    <a:pt x="97" y="394"/>
                    <a:pt x="97" y="395"/>
                    <a:pt x="98" y="395"/>
                  </a:cubicBezTo>
                  <a:cubicBezTo>
                    <a:pt x="131" y="388"/>
                    <a:pt x="162" y="370"/>
                    <a:pt x="185" y="346"/>
                  </a:cubicBezTo>
                  <a:cubicBezTo>
                    <a:pt x="194" y="346"/>
                    <a:pt x="202" y="344"/>
                    <a:pt x="210" y="342"/>
                  </a:cubicBezTo>
                  <a:cubicBezTo>
                    <a:pt x="204" y="361"/>
                    <a:pt x="199" y="381"/>
                    <a:pt x="195" y="401"/>
                  </a:cubicBezTo>
                  <a:cubicBezTo>
                    <a:pt x="187" y="440"/>
                    <a:pt x="183" y="480"/>
                    <a:pt x="186" y="520"/>
                  </a:cubicBezTo>
                  <a:cubicBezTo>
                    <a:pt x="186" y="523"/>
                    <a:pt x="191" y="522"/>
                    <a:pt x="191" y="519"/>
                  </a:cubicBezTo>
                  <a:cubicBezTo>
                    <a:pt x="187" y="469"/>
                    <a:pt x="194" y="419"/>
                    <a:pt x="207" y="370"/>
                  </a:cubicBezTo>
                  <a:cubicBezTo>
                    <a:pt x="214" y="363"/>
                    <a:pt x="223" y="359"/>
                    <a:pt x="232" y="356"/>
                  </a:cubicBezTo>
                  <a:cubicBezTo>
                    <a:pt x="242" y="359"/>
                    <a:pt x="252" y="363"/>
                    <a:pt x="262" y="367"/>
                  </a:cubicBezTo>
                  <a:cubicBezTo>
                    <a:pt x="260" y="378"/>
                    <a:pt x="262" y="392"/>
                    <a:pt x="264" y="403"/>
                  </a:cubicBezTo>
                  <a:cubicBezTo>
                    <a:pt x="265" y="413"/>
                    <a:pt x="268" y="423"/>
                    <a:pt x="276" y="431"/>
                  </a:cubicBezTo>
                  <a:cubicBezTo>
                    <a:pt x="276" y="431"/>
                    <a:pt x="276" y="431"/>
                    <a:pt x="276" y="430"/>
                  </a:cubicBezTo>
                  <a:cubicBezTo>
                    <a:pt x="271" y="420"/>
                    <a:pt x="268" y="409"/>
                    <a:pt x="267" y="397"/>
                  </a:cubicBezTo>
                  <a:cubicBezTo>
                    <a:pt x="266" y="388"/>
                    <a:pt x="267" y="377"/>
                    <a:pt x="264" y="368"/>
                  </a:cubicBezTo>
                  <a:cubicBezTo>
                    <a:pt x="276" y="373"/>
                    <a:pt x="287" y="378"/>
                    <a:pt x="298" y="384"/>
                  </a:cubicBezTo>
                  <a:cubicBezTo>
                    <a:pt x="301" y="396"/>
                    <a:pt x="310" y="408"/>
                    <a:pt x="318" y="417"/>
                  </a:cubicBezTo>
                  <a:cubicBezTo>
                    <a:pt x="327" y="427"/>
                    <a:pt x="337" y="437"/>
                    <a:pt x="349" y="443"/>
                  </a:cubicBezTo>
                  <a:cubicBezTo>
                    <a:pt x="349" y="443"/>
                    <a:pt x="350" y="443"/>
                    <a:pt x="349" y="442"/>
                  </a:cubicBezTo>
                  <a:cubicBezTo>
                    <a:pt x="340" y="433"/>
                    <a:pt x="330" y="425"/>
                    <a:pt x="321" y="414"/>
                  </a:cubicBezTo>
                  <a:cubicBezTo>
                    <a:pt x="314" y="405"/>
                    <a:pt x="308" y="395"/>
                    <a:pt x="301" y="386"/>
                  </a:cubicBezTo>
                  <a:cubicBezTo>
                    <a:pt x="303" y="387"/>
                    <a:pt x="305" y="388"/>
                    <a:pt x="307" y="389"/>
                  </a:cubicBezTo>
                  <a:cubicBezTo>
                    <a:pt x="330" y="403"/>
                    <a:pt x="352" y="420"/>
                    <a:pt x="376" y="435"/>
                  </a:cubicBezTo>
                  <a:cubicBezTo>
                    <a:pt x="377" y="435"/>
                    <a:pt x="378" y="434"/>
                    <a:pt x="377" y="433"/>
                  </a:cubicBezTo>
                  <a:cubicBezTo>
                    <a:pt x="355" y="414"/>
                    <a:pt x="330" y="397"/>
                    <a:pt x="304" y="382"/>
                  </a:cubicBezTo>
                  <a:cubicBezTo>
                    <a:pt x="284" y="370"/>
                    <a:pt x="262" y="358"/>
                    <a:pt x="238" y="353"/>
                  </a:cubicBezTo>
                  <a:cubicBezTo>
                    <a:pt x="248" y="350"/>
                    <a:pt x="259" y="349"/>
                    <a:pt x="270" y="347"/>
                  </a:cubicBezTo>
                  <a:cubicBezTo>
                    <a:pt x="282" y="346"/>
                    <a:pt x="294" y="345"/>
                    <a:pt x="306" y="344"/>
                  </a:cubicBezTo>
                  <a:cubicBezTo>
                    <a:pt x="329" y="347"/>
                    <a:pt x="351" y="352"/>
                    <a:pt x="373" y="362"/>
                  </a:cubicBezTo>
                  <a:cubicBezTo>
                    <a:pt x="384" y="366"/>
                    <a:pt x="394" y="372"/>
                    <a:pt x="405" y="377"/>
                  </a:cubicBezTo>
                  <a:cubicBezTo>
                    <a:pt x="414" y="382"/>
                    <a:pt x="425" y="388"/>
                    <a:pt x="436" y="389"/>
                  </a:cubicBezTo>
                  <a:cubicBezTo>
                    <a:pt x="436" y="389"/>
                    <a:pt x="436" y="388"/>
                    <a:pt x="436" y="387"/>
                  </a:cubicBezTo>
                  <a:cubicBezTo>
                    <a:pt x="400" y="372"/>
                    <a:pt x="363" y="348"/>
                    <a:pt x="323" y="342"/>
                  </a:cubicBezTo>
                  <a:cubicBezTo>
                    <a:pt x="335" y="341"/>
                    <a:pt x="347" y="340"/>
                    <a:pt x="359" y="338"/>
                  </a:cubicBezTo>
                  <a:cubicBezTo>
                    <a:pt x="389" y="334"/>
                    <a:pt x="419" y="331"/>
                    <a:pt x="448" y="325"/>
                  </a:cubicBezTo>
                  <a:cubicBezTo>
                    <a:pt x="473" y="320"/>
                    <a:pt x="495" y="307"/>
                    <a:pt x="515" y="292"/>
                  </a:cubicBezTo>
                  <a:cubicBezTo>
                    <a:pt x="515" y="291"/>
                    <a:pt x="515" y="291"/>
                    <a:pt x="514" y="291"/>
                  </a:cubicBez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10" name="Group 9"/>
          <p:cNvGrpSpPr/>
          <p:nvPr/>
        </p:nvGrpSpPr>
        <p:grpSpPr>
          <a:xfrm rot="20120674">
            <a:off x="925196" y="3188728"/>
            <a:ext cx="973849" cy="1658238"/>
            <a:chOff x="6249988" y="4214813"/>
            <a:chExt cx="688974" cy="1173162"/>
          </a:xfrm>
          <a:effectLst>
            <a:outerShdw blurRad="127000" dist="63500" dir="8100000" algn="tr" rotWithShape="0">
              <a:prstClr val="black">
                <a:alpha val="20000"/>
              </a:prstClr>
            </a:outerShdw>
          </a:effectLst>
        </p:grpSpPr>
        <p:sp>
          <p:nvSpPr>
            <p:cNvPr id="76" name="Freeform 40"/>
            <p:cNvSpPr>
              <a:spLocks/>
            </p:cNvSpPr>
            <p:nvPr/>
          </p:nvSpPr>
          <p:spPr bwMode="auto">
            <a:xfrm>
              <a:off x="6249988" y="4214813"/>
              <a:ext cx="688974" cy="1006475"/>
            </a:xfrm>
            <a:custGeom>
              <a:avLst/>
              <a:gdLst>
                <a:gd name="T0" fmla="*/ 13 w 263"/>
                <a:gd name="T1" fmla="*/ 86 h 386"/>
                <a:gd name="T2" fmla="*/ 4 w 263"/>
                <a:gd name="T3" fmla="*/ 187 h 386"/>
                <a:gd name="T4" fmla="*/ 33 w 263"/>
                <a:gd name="T5" fmla="*/ 276 h 386"/>
                <a:gd name="T6" fmla="*/ 102 w 263"/>
                <a:gd name="T7" fmla="*/ 355 h 386"/>
                <a:gd name="T8" fmla="*/ 150 w 263"/>
                <a:gd name="T9" fmla="*/ 383 h 386"/>
                <a:gd name="T10" fmla="*/ 166 w 263"/>
                <a:gd name="T11" fmla="*/ 377 h 386"/>
                <a:gd name="T12" fmla="*/ 235 w 263"/>
                <a:gd name="T13" fmla="*/ 287 h 386"/>
                <a:gd name="T14" fmla="*/ 262 w 263"/>
                <a:gd name="T15" fmla="*/ 190 h 386"/>
                <a:gd name="T16" fmla="*/ 236 w 263"/>
                <a:gd name="T17" fmla="*/ 89 h 386"/>
                <a:gd name="T18" fmla="*/ 167 w 263"/>
                <a:gd name="T19" fmla="*/ 20 h 386"/>
                <a:gd name="T20" fmla="*/ 77 w 263"/>
                <a:gd name="T21" fmla="*/ 11 h 386"/>
                <a:gd name="T22" fmla="*/ 13 w 263"/>
                <a:gd name="T23" fmla="*/ 86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3" h="386">
                  <a:moveTo>
                    <a:pt x="13" y="86"/>
                  </a:moveTo>
                  <a:cubicBezTo>
                    <a:pt x="0" y="116"/>
                    <a:pt x="0" y="154"/>
                    <a:pt x="4" y="187"/>
                  </a:cubicBezTo>
                  <a:cubicBezTo>
                    <a:pt x="7" y="218"/>
                    <a:pt x="18" y="248"/>
                    <a:pt x="33" y="276"/>
                  </a:cubicBezTo>
                  <a:cubicBezTo>
                    <a:pt x="50" y="307"/>
                    <a:pt x="74" y="334"/>
                    <a:pt x="102" y="355"/>
                  </a:cubicBezTo>
                  <a:cubicBezTo>
                    <a:pt x="117" y="366"/>
                    <a:pt x="133" y="375"/>
                    <a:pt x="150" y="383"/>
                  </a:cubicBezTo>
                  <a:cubicBezTo>
                    <a:pt x="156" y="386"/>
                    <a:pt x="168" y="386"/>
                    <a:pt x="166" y="377"/>
                  </a:cubicBezTo>
                  <a:cubicBezTo>
                    <a:pt x="190" y="349"/>
                    <a:pt x="218" y="320"/>
                    <a:pt x="235" y="287"/>
                  </a:cubicBezTo>
                  <a:cubicBezTo>
                    <a:pt x="249" y="258"/>
                    <a:pt x="263" y="223"/>
                    <a:pt x="262" y="190"/>
                  </a:cubicBezTo>
                  <a:cubicBezTo>
                    <a:pt x="261" y="156"/>
                    <a:pt x="252" y="119"/>
                    <a:pt x="236" y="89"/>
                  </a:cubicBezTo>
                  <a:cubicBezTo>
                    <a:pt x="221" y="60"/>
                    <a:pt x="197" y="34"/>
                    <a:pt x="167" y="20"/>
                  </a:cubicBezTo>
                  <a:cubicBezTo>
                    <a:pt x="140" y="7"/>
                    <a:pt x="106" y="0"/>
                    <a:pt x="77" y="11"/>
                  </a:cubicBezTo>
                  <a:cubicBezTo>
                    <a:pt x="47" y="22"/>
                    <a:pt x="25" y="57"/>
                    <a:pt x="13" y="86"/>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77" name="Freeform 42"/>
            <p:cNvSpPr>
              <a:spLocks/>
            </p:cNvSpPr>
            <p:nvPr/>
          </p:nvSpPr>
          <p:spPr bwMode="auto">
            <a:xfrm>
              <a:off x="6546850" y="4308475"/>
              <a:ext cx="15875" cy="25400"/>
            </a:xfrm>
            <a:custGeom>
              <a:avLst/>
              <a:gdLst>
                <a:gd name="T0" fmla="*/ 5 w 6"/>
                <a:gd name="T1" fmla="*/ 9 h 10"/>
                <a:gd name="T2" fmla="*/ 2 w 6"/>
                <a:gd name="T3" fmla="*/ 1 h 10"/>
                <a:gd name="T4" fmla="*/ 1 w 6"/>
                <a:gd name="T5" fmla="*/ 1 h 10"/>
                <a:gd name="T6" fmla="*/ 3 w 6"/>
                <a:gd name="T7" fmla="*/ 9 h 10"/>
                <a:gd name="T8" fmla="*/ 5 w 6"/>
                <a:gd name="T9" fmla="*/ 9 h 10"/>
              </a:gdLst>
              <a:ahLst/>
              <a:cxnLst>
                <a:cxn ang="0">
                  <a:pos x="T0" y="T1"/>
                </a:cxn>
                <a:cxn ang="0">
                  <a:pos x="T2" y="T3"/>
                </a:cxn>
                <a:cxn ang="0">
                  <a:pos x="T4" y="T5"/>
                </a:cxn>
                <a:cxn ang="0">
                  <a:pos x="T6" y="T7"/>
                </a:cxn>
                <a:cxn ang="0">
                  <a:pos x="T8" y="T9"/>
                </a:cxn>
              </a:cxnLst>
              <a:rect l="0" t="0" r="r" b="b"/>
              <a:pathLst>
                <a:path w="6" h="10">
                  <a:moveTo>
                    <a:pt x="5" y="9"/>
                  </a:moveTo>
                  <a:cubicBezTo>
                    <a:pt x="4" y="6"/>
                    <a:pt x="3" y="3"/>
                    <a:pt x="2" y="1"/>
                  </a:cubicBezTo>
                  <a:cubicBezTo>
                    <a:pt x="1" y="0"/>
                    <a:pt x="0" y="0"/>
                    <a:pt x="1" y="1"/>
                  </a:cubicBezTo>
                  <a:cubicBezTo>
                    <a:pt x="1" y="4"/>
                    <a:pt x="2" y="7"/>
                    <a:pt x="3" y="9"/>
                  </a:cubicBezTo>
                  <a:cubicBezTo>
                    <a:pt x="4" y="10"/>
                    <a:pt x="6" y="10"/>
                    <a:pt x="5" y="9"/>
                  </a:cubicBezTo>
                  <a:close/>
                </a:path>
              </a:pathLst>
            </a:custGeom>
            <a:solidFill>
              <a:srgbClr val="9E1D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 name="Freeform 43"/>
            <p:cNvSpPr>
              <a:spLocks/>
            </p:cNvSpPr>
            <p:nvPr/>
          </p:nvSpPr>
          <p:spPr bwMode="auto">
            <a:xfrm>
              <a:off x="6276975" y="4289425"/>
              <a:ext cx="654050" cy="1098550"/>
            </a:xfrm>
            <a:custGeom>
              <a:avLst/>
              <a:gdLst>
                <a:gd name="T0" fmla="*/ 220 w 250"/>
                <a:gd name="T1" fmla="*/ 191 h 421"/>
                <a:gd name="T2" fmla="*/ 249 w 250"/>
                <a:gd name="T3" fmla="*/ 176 h 421"/>
                <a:gd name="T4" fmla="*/ 244 w 250"/>
                <a:gd name="T5" fmla="*/ 149 h 421"/>
                <a:gd name="T6" fmla="*/ 149 w 250"/>
                <a:gd name="T7" fmla="*/ 254 h 421"/>
                <a:gd name="T8" fmla="*/ 140 w 250"/>
                <a:gd name="T9" fmla="*/ 192 h 421"/>
                <a:gd name="T10" fmla="*/ 213 w 250"/>
                <a:gd name="T11" fmla="*/ 132 h 421"/>
                <a:gd name="T12" fmla="*/ 241 w 250"/>
                <a:gd name="T13" fmla="*/ 132 h 421"/>
                <a:gd name="T14" fmla="*/ 211 w 250"/>
                <a:gd name="T15" fmla="*/ 117 h 421"/>
                <a:gd name="T16" fmla="*/ 217 w 250"/>
                <a:gd name="T17" fmla="*/ 91 h 421"/>
                <a:gd name="T18" fmla="*/ 130 w 250"/>
                <a:gd name="T19" fmla="*/ 137 h 421"/>
                <a:gd name="T20" fmla="*/ 203 w 250"/>
                <a:gd name="T21" fmla="*/ 74 h 421"/>
                <a:gd name="T22" fmla="*/ 201 w 250"/>
                <a:gd name="T23" fmla="*/ 73 h 421"/>
                <a:gd name="T24" fmla="*/ 196 w 250"/>
                <a:gd name="T25" fmla="*/ 54 h 421"/>
                <a:gd name="T26" fmla="*/ 196 w 250"/>
                <a:gd name="T27" fmla="*/ 52 h 421"/>
                <a:gd name="T28" fmla="*/ 172 w 250"/>
                <a:gd name="T29" fmla="*/ 95 h 421"/>
                <a:gd name="T30" fmla="*/ 153 w 250"/>
                <a:gd name="T31" fmla="*/ 53 h 421"/>
                <a:gd name="T32" fmla="*/ 174 w 250"/>
                <a:gd name="T33" fmla="*/ 4 h 421"/>
                <a:gd name="T34" fmla="*/ 160 w 250"/>
                <a:gd name="T35" fmla="*/ 1 h 421"/>
                <a:gd name="T36" fmla="*/ 109 w 250"/>
                <a:gd name="T37" fmla="*/ 23 h 421"/>
                <a:gd name="T38" fmla="*/ 73 w 250"/>
                <a:gd name="T39" fmla="*/ 93 h 421"/>
                <a:gd name="T40" fmla="*/ 64 w 250"/>
                <a:gd name="T41" fmla="*/ 92 h 421"/>
                <a:gd name="T42" fmla="*/ 55 w 250"/>
                <a:gd name="T43" fmla="*/ 93 h 421"/>
                <a:gd name="T44" fmla="*/ 70 w 250"/>
                <a:gd name="T45" fmla="*/ 96 h 421"/>
                <a:gd name="T46" fmla="*/ 80 w 250"/>
                <a:gd name="T47" fmla="*/ 97 h 421"/>
                <a:gd name="T48" fmla="*/ 88 w 250"/>
                <a:gd name="T49" fmla="*/ 181 h 421"/>
                <a:gd name="T50" fmla="*/ 1 w 250"/>
                <a:gd name="T51" fmla="*/ 104 h 421"/>
                <a:gd name="T52" fmla="*/ 84 w 250"/>
                <a:gd name="T53" fmla="*/ 181 h 421"/>
                <a:gd name="T54" fmla="*/ 2 w 250"/>
                <a:gd name="T55" fmla="*/ 143 h 421"/>
                <a:gd name="T56" fmla="*/ 41 w 250"/>
                <a:gd name="T57" fmla="*/ 172 h 421"/>
                <a:gd name="T58" fmla="*/ 65 w 250"/>
                <a:gd name="T59" fmla="*/ 180 h 421"/>
                <a:gd name="T60" fmla="*/ 122 w 250"/>
                <a:gd name="T61" fmla="*/ 216 h 421"/>
                <a:gd name="T62" fmla="*/ 139 w 250"/>
                <a:gd name="T63" fmla="*/ 231 h 421"/>
                <a:gd name="T64" fmla="*/ 118 w 250"/>
                <a:gd name="T65" fmla="*/ 249 h 421"/>
                <a:gd name="T66" fmla="*/ 13 w 250"/>
                <a:gd name="T67" fmla="*/ 179 h 421"/>
                <a:gd name="T68" fmla="*/ 60 w 250"/>
                <a:gd name="T69" fmla="*/ 231 h 421"/>
                <a:gd name="T70" fmla="*/ 84 w 250"/>
                <a:gd name="T71" fmla="*/ 236 h 421"/>
                <a:gd name="T72" fmla="*/ 144 w 250"/>
                <a:gd name="T73" fmla="*/ 314 h 421"/>
                <a:gd name="T74" fmla="*/ 145 w 250"/>
                <a:gd name="T75" fmla="*/ 319 h 421"/>
                <a:gd name="T76" fmla="*/ 164 w 250"/>
                <a:gd name="T77" fmla="*/ 419 h 421"/>
                <a:gd name="T78" fmla="*/ 153 w 250"/>
                <a:gd name="T79" fmla="*/ 320 h 421"/>
                <a:gd name="T80" fmla="*/ 153 w 250"/>
                <a:gd name="T81" fmla="*/ 317 h 421"/>
                <a:gd name="T82" fmla="*/ 206 w 250"/>
                <a:gd name="T83" fmla="*/ 256 h 421"/>
                <a:gd name="T84" fmla="*/ 221 w 250"/>
                <a:gd name="T85" fmla="*/ 240 h 421"/>
                <a:gd name="T86" fmla="*/ 149 w 250"/>
                <a:gd name="T87" fmla="*/ 257 h 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50" h="421">
                  <a:moveTo>
                    <a:pt x="178" y="235"/>
                  </a:moveTo>
                  <a:cubicBezTo>
                    <a:pt x="187" y="227"/>
                    <a:pt x="197" y="220"/>
                    <a:pt x="205" y="211"/>
                  </a:cubicBezTo>
                  <a:cubicBezTo>
                    <a:pt x="211" y="205"/>
                    <a:pt x="216" y="198"/>
                    <a:pt x="220" y="191"/>
                  </a:cubicBezTo>
                  <a:cubicBezTo>
                    <a:pt x="220" y="191"/>
                    <a:pt x="221" y="191"/>
                    <a:pt x="221" y="191"/>
                  </a:cubicBezTo>
                  <a:cubicBezTo>
                    <a:pt x="230" y="186"/>
                    <a:pt x="242" y="184"/>
                    <a:pt x="250" y="177"/>
                  </a:cubicBezTo>
                  <a:cubicBezTo>
                    <a:pt x="250" y="177"/>
                    <a:pt x="250" y="176"/>
                    <a:pt x="249" y="176"/>
                  </a:cubicBezTo>
                  <a:cubicBezTo>
                    <a:pt x="241" y="184"/>
                    <a:pt x="230" y="184"/>
                    <a:pt x="221" y="189"/>
                  </a:cubicBezTo>
                  <a:cubicBezTo>
                    <a:pt x="222" y="188"/>
                    <a:pt x="223" y="186"/>
                    <a:pt x="224" y="184"/>
                  </a:cubicBezTo>
                  <a:cubicBezTo>
                    <a:pt x="231" y="173"/>
                    <a:pt x="238" y="161"/>
                    <a:pt x="244" y="149"/>
                  </a:cubicBezTo>
                  <a:cubicBezTo>
                    <a:pt x="245" y="148"/>
                    <a:pt x="243" y="147"/>
                    <a:pt x="243" y="148"/>
                  </a:cubicBezTo>
                  <a:cubicBezTo>
                    <a:pt x="229" y="168"/>
                    <a:pt x="220" y="193"/>
                    <a:pt x="202" y="211"/>
                  </a:cubicBezTo>
                  <a:cubicBezTo>
                    <a:pt x="186" y="227"/>
                    <a:pt x="166" y="239"/>
                    <a:pt x="149" y="254"/>
                  </a:cubicBezTo>
                  <a:cubicBezTo>
                    <a:pt x="149" y="246"/>
                    <a:pt x="148" y="238"/>
                    <a:pt x="147" y="229"/>
                  </a:cubicBezTo>
                  <a:cubicBezTo>
                    <a:pt x="145" y="217"/>
                    <a:pt x="143" y="204"/>
                    <a:pt x="140" y="192"/>
                  </a:cubicBezTo>
                  <a:cubicBezTo>
                    <a:pt x="140" y="192"/>
                    <a:pt x="140" y="192"/>
                    <a:pt x="140" y="192"/>
                  </a:cubicBezTo>
                  <a:cubicBezTo>
                    <a:pt x="157" y="173"/>
                    <a:pt x="177" y="159"/>
                    <a:pt x="194" y="141"/>
                  </a:cubicBezTo>
                  <a:cubicBezTo>
                    <a:pt x="197" y="138"/>
                    <a:pt x="200" y="135"/>
                    <a:pt x="202" y="132"/>
                  </a:cubicBezTo>
                  <a:cubicBezTo>
                    <a:pt x="206" y="132"/>
                    <a:pt x="209" y="131"/>
                    <a:pt x="213" y="132"/>
                  </a:cubicBezTo>
                  <a:cubicBezTo>
                    <a:pt x="217" y="132"/>
                    <a:pt x="222" y="133"/>
                    <a:pt x="226" y="134"/>
                  </a:cubicBezTo>
                  <a:cubicBezTo>
                    <a:pt x="231" y="135"/>
                    <a:pt x="236" y="136"/>
                    <a:pt x="241" y="134"/>
                  </a:cubicBezTo>
                  <a:cubicBezTo>
                    <a:pt x="242" y="133"/>
                    <a:pt x="241" y="132"/>
                    <a:pt x="241" y="132"/>
                  </a:cubicBezTo>
                  <a:cubicBezTo>
                    <a:pt x="234" y="134"/>
                    <a:pt x="227" y="131"/>
                    <a:pt x="220" y="130"/>
                  </a:cubicBezTo>
                  <a:cubicBezTo>
                    <a:pt x="215" y="130"/>
                    <a:pt x="209" y="129"/>
                    <a:pt x="203" y="130"/>
                  </a:cubicBezTo>
                  <a:cubicBezTo>
                    <a:pt x="206" y="126"/>
                    <a:pt x="209" y="121"/>
                    <a:pt x="211" y="117"/>
                  </a:cubicBezTo>
                  <a:cubicBezTo>
                    <a:pt x="215" y="106"/>
                    <a:pt x="218" y="84"/>
                    <a:pt x="230" y="79"/>
                  </a:cubicBezTo>
                  <a:cubicBezTo>
                    <a:pt x="231" y="79"/>
                    <a:pt x="231" y="77"/>
                    <a:pt x="230" y="77"/>
                  </a:cubicBezTo>
                  <a:cubicBezTo>
                    <a:pt x="223" y="76"/>
                    <a:pt x="220" y="85"/>
                    <a:pt x="217" y="91"/>
                  </a:cubicBezTo>
                  <a:cubicBezTo>
                    <a:pt x="211" y="103"/>
                    <a:pt x="209" y="117"/>
                    <a:pt x="201" y="129"/>
                  </a:cubicBezTo>
                  <a:cubicBezTo>
                    <a:pt x="185" y="153"/>
                    <a:pt x="154" y="165"/>
                    <a:pt x="140" y="190"/>
                  </a:cubicBezTo>
                  <a:cubicBezTo>
                    <a:pt x="137" y="172"/>
                    <a:pt x="134" y="155"/>
                    <a:pt x="130" y="137"/>
                  </a:cubicBezTo>
                  <a:cubicBezTo>
                    <a:pt x="148" y="125"/>
                    <a:pt x="164" y="110"/>
                    <a:pt x="176" y="93"/>
                  </a:cubicBezTo>
                  <a:cubicBezTo>
                    <a:pt x="179" y="90"/>
                    <a:pt x="181" y="87"/>
                    <a:pt x="183" y="83"/>
                  </a:cubicBezTo>
                  <a:cubicBezTo>
                    <a:pt x="189" y="80"/>
                    <a:pt x="196" y="77"/>
                    <a:pt x="203" y="74"/>
                  </a:cubicBezTo>
                  <a:cubicBezTo>
                    <a:pt x="209" y="72"/>
                    <a:pt x="215" y="70"/>
                    <a:pt x="221" y="66"/>
                  </a:cubicBezTo>
                  <a:cubicBezTo>
                    <a:pt x="221" y="66"/>
                    <a:pt x="221" y="66"/>
                    <a:pt x="220" y="66"/>
                  </a:cubicBezTo>
                  <a:cubicBezTo>
                    <a:pt x="214" y="66"/>
                    <a:pt x="207" y="70"/>
                    <a:pt x="201" y="73"/>
                  </a:cubicBezTo>
                  <a:cubicBezTo>
                    <a:pt x="195" y="75"/>
                    <a:pt x="190" y="77"/>
                    <a:pt x="185" y="80"/>
                  </a:cubicBezTo>
                  <a:cubicBezTo>
                    <a:pt x="189" y="71"/>
                    <a:pt x="192" y="63"/>
                    <a:pt x="195" y="54"/>
                  </a:cubicBezTo>
                  <a:cubicBezTo>
                    <a:pt x="195" y="54"/>
                    <a:pt x="196" y="54"/>
                    <a:pt x="196" y="54"/>
                  </a:cubicBezTo>
                  <a:cubicBezTo>
                    <a:pt x="202" y="51"/>
                    <a:pt x="210" y="48"/>
                    <a:pt x="215" y="44"/>
                  </a:cubicBezTo>
                  <a:cubicBezTo>
                    <a:pt x="216" y="44"/>
                    <a:pt x="215" y="43"/>
                    <a:pt x="215" y="43"/>
                  </a:cubicBezTo>
                  <a:cubicBezTo>
                    <a:pt x="209" y="45"/>
                    <a:pt x="201" y="48"/>
                    <a:pt x="196" y="52"/>
                  </a:cubicBezTo>
                  <a:cubicBezTo>
                    <a:pt x="198" y="44"/>
                    <a:pt x="200" y="37"/>
                    <a:pt x="202" y="30"/>
                  </a:cubicBezTo>
                  <a:cubicBezTo>
                    <a:pt x="202" y="28"/>
                    <a:pt x="200" y="28"/>
                    <a:pt x="199" y="29"/>
                  </a:cubicBezTo>
                  <a:cubicBezTo>
                    <a:pt x="194" y="53"/>
                    <a:pt x="187" y="76"/>
                    <a:pt x="172" y="95"/>
                  </a:cubicBezTo>
                  <a:cubicBezTo>
                    <a:pt x="160" y="110"/>
                    <a:pt x="144" y="122"/>
                    <a:pt x="130" y="136"/>
                  </a:cubicBezTo>
                  <a:cubicBezTo>
                    <a:pt x="127" y="121"/>
                    <a:pt x="125" y="107"/>
                    <a:pt x="122" y="92"/>
                  </a:cubicBezTo>
                  <a:cubicBezTo>
                    <a:pt x="135" y="82"/>
                    <a:pt x="147" y="68"/>
                    <a:pt x="153" y="53"/>
                  </a:cubicBezTo>
                  <a:cubicBezTo>
                    <a:pt x="158" y="42"/>
                    <a:pt x="158" y="31"/>
                    <a:pt x="159" y="20"/>
                  </a:cubicBezTo>
                  <a:cubicBezTo>
                    <a:pt x="165" y="16"/>
                    <a:pt x="171" y="11"/>
                    <a:pt x="175" y="4"/>
                  </a:cubicBezTo>
                  <a:cubicBezTo>
                    <a:pt x="175" y="3"/>
                    <a:pt x="174" y="3"/>
                    <a:pt x="174" y="4"/>
                  </a:cubicBezTo>
                  <a:cubicBezTo>
                    <a:pt x="169" y="10"/>
                    <a:pt x="165" y="15"/>
                    <a:pt x="159" y="19"/>
                  </a:cubicBezTo>
                  <a:cubicBezTo>
                    <a:pt x="159" y="13"/>
                    <a:pt x="160" y="8"/>
                    <a:pt x="162" y="2"/>
                  </a:cubicBezTo>
                  <a:cubicBezTo>
                    <a:pt x="163" y="1"/>
                    <a:pt x="161" y="0"/>
                    <a:pt x="160" y="1"/>
                  </a:cubicBezTo>
                  <a:cubicBezTo>
                    <a:pt x="155" y="17"/>
                    <a:pt x="158" y="32"/>
                    <a:pt x="153" y="47"/>
                  </a:cubicBezTo>
                  <a:cubicBezTo>
                    <a:pt x="148" y="65"/>
                    <a:pt x="134" y="77"/>
                    <a:pt x="122" y="91"/>
                  </a:cubicBezTo>
                  <a:cubicBezTo>
                    <a:pt x="117" y="68"/>
                    <a:pt x="113" y="45"/>
                    <a:pt x="109" y="23"/>
                  </a:cubicBezTo>
                  <a:cubicBezTo>
                    <a:pt x="109" y="21"/>
                    <a:pt x="107" y="22"/>
                    <a:pt x="107" y="23"/>
                  </a:cubicBezTo>
                  <a:cubicBezTo>
                    <a:pt x="113" y="57"/>
                    <a:pt x="118" y="90"/>
                    <a:pt x="123" y="124"/>
                  </a:cubicBezTo>
                  <a:cubicBezTo>
                    <a:pt x="114" y="106"/>
                    <a:pt x="94" y="97"/>
                    <a:pt x="73" y="93"/>
                  </a:cubicBezTo>
                  <a:cubicBezTo>
                    <a:pt x="62" y="90"/>
                    <a:pt x="54" y="82"/>
                    <a:pt x="47" y="73"/>
                  </a:cubicBezTo>
                  <a:cubicBezTo>
                    <a:pt x="46" y="72"/>
                    <a:pt x="45" y="73"/>
                    <a:pt x="45" y="74"/>
                  </a:cubicBezTo>
                  <a:cubicBezTo>
                    <a:pt x="49" y="82"/>
                    <a:pt x="56" y="88"/>
                    <a:pt x="64" y="92"/>
                  </a:cubicBezTo>
                  <a:cubicBezTo>
                    <a:pt x="52" y="90"/>
                    <a:pt x="40" y="90"/>
                    <a:pt x="30" y="90"/>
                  </a:cubicBezTo>
                  <a:cubicBezTo>
                    <a:pt x="30" y="90"/>
                    <a:pt x="30" y="91"/>
                    <a:pt x="30" y="91"/>
                  </a:cubicBezTo>
                  <a:cubicBezTo>
                    <a:pt x="38" y="92"/>
                    <a:pt x="46" y="92"/>
                    <a:pt x="55" y="93"/>
                  </a:cubicBezTo>
                  <a:cubicBezTo>
                    <a:pt x="44" y="95"/>
                    <a:pt x="33" y="102"/>
                    <a:pt x="24" y="105"/>
                  </a:cubicBezTo>
                  <a:cubicBezTo>
                    <a:pt x="23" y="105"/>
                    <a:pt x="23" y="106"/>
                    <a:pt x="24" y="106"/>
                  </a:cubicBezTo>
                  <a:cubicBezTo>
                    <a:pt x="40" y="106"/>
                    <a:pt x="53" y="90"/>
                    <a:pt x="70" y="96"/>
                  </a:cubicBezTo>
                  <a:cubicBezTo>
                    <a:pt x="70" y="96"/>
                    <a:pt x="70" y="96"/>
                    <a:pt x="70" y="96"/>
                  </a:cubicBezTo>
                  <a:cubicBezTo>
                    <a:pt x="69" y="95"/>
                    <a:pt x="69" y="95"/>
                    <a:pt x="69" y="95"/>
                  </a:cubicBezTo>
                  <a:cubicBezTo>
                    <a:pt x="72" y="96"/>
                    <a:pt x="76" y="96"/>
                    <a:pt x="80" y="97"/>
                  </a:cubicBezTo>
                  <a:cubicBezTo>
                    <a:pt x="99" y="103"/>
                    <a:pt x="112" y="114"/>
                    <a:pt x="124" y="129"/>
                  </a:cubicBezTo>
                  <a:cubicBezTo>
                    <a:pt x="128" y="154"/>
                    <a:pt x="132" y="178"/>
                    <a:pt x="135" y="202"/>
                  </a:cubicBezTo>
                  <a:cubicBezTo>
                    <a:pt x="124" y="189"/>
                    <a:pt x="106" y="184"/>
                    <a:pt x="88" y="181"/>
                  </a:cubicBezTo>
                  <a:cubicBezTo>
                    <a:pt x="80" y="176"/>
                    <a:pt x="71" y="170"/>
                    <a:pt x="64" y="163"/>
                  </a:cubicBezTo>
                  <a:cubicBezTo>
                    <a:pt x="58" y="157"/>
                    <a:pt x="52" y="149"/>
                    <a:pt x="45" y="143"/>
                  </a:cubicBezTo>
                  <a:cubicBezTo>
                    <a:pt x="31" y="129"/>
                    <a:pt x="15" y="118"/>
                    <a:pt x="1" y="104"/>
                  </a:cubicBezTo>
                  <a:cubicBezTo>
                    <a:pt x="1" y="103"/>
                    <a:pt x="0" y="104"/>
                    <a:pt x="0" y="105"/>
                  </a:cubicBezTo>
                  <a:cubicBezTo>
                    <a:pt x="11" y="123"/>
                    <a:pt x="32" y="133"/>
                    <a:pt x="47" y="148"/>
                  </a:cubicBezTo>
                  <a:cubicBezTo>
                    <a:pt x="59" y="160"/>
                    <a:pt x="69" y="173"/>
                    <a:pt x="84" y="181"/>
                  </a:cubicBezTo>
                  <a:cubicBezTo>
                    <a:pt x="71" y="179"/>
                    <a:pt x="58" y="178"/>
                    <a:pt x="46" y="174"/>
                  </a:cubicBezTo>
                  <a:cubicBezTo>
                    <a:pt x="39" y="169"/>
                    <a:pt x="33" y="163"/>
                    <a:pt x="26" y="158"/>
                  </a:cubicBezTo>
                  <a:cubicBezTo>
                    <a:pt x="18" y="152"/>
                    <a:pt x="10" y="148"/>
                    <a:pt x="2" y="143"/>
                  </a:cubicBezTo>
                  <a:cubicBezTo>
                    <a:pt x="1" y="143"/>
                    <a:pt x="1" y="144"/>
                    <a:pt x="1" y="144"/>
                  </a:cubicBezTo>
                  <a:cubicBezTo>
                    <a:pt x="11" y="149"/>
                    <a:pt x="21" y="155"/>
                    <a:pt x="30" y="162"/>
                  </a:cubicBezTo>
                  <a:cubicBezTo>
                    <a:pt x="33" y="165"/>
                    <a:pt x="37" y="169"/>
                    <a:pt x="41" y="172"/>
                  </a:cubicBezTo>
                  <a:cubicBezTo>
                    <a:pt x="28" y="167"/>
                    <a:pt x="16" y="159"/>
                    <a:pt x="4" y="151"/>
                  </a:cubicBezTo>
                  <a:cubicBezTo>
                    <a:pt x="4" y="151"/>
                    <a:pt x="4" y="151"/>
                    <a:pt x="4" y="152"/>
                  </a:cubicBezTo>
                  <a:cubicBezTo>
                    <a:pt x="20" y="167"/>
                    <a:pt x="43" y="176"/>
                    <a:pt x="65" y="180"/>
                  </a:cubicBezTo>
                  <a:cubicBezTo>
                    <a:pt x="90" y="185"/>
                    <a:pt x="119" y="186"/>
                    <a:pt x="136" y="206"/>
                  </a:cubicBezTo>
                  <a:cubicBezTo>
                    <a:pt x="137" y="213"/>
                    <a:pt x="138" y="219"/>
                    <a:pt x="139" y="226"/>
                  </a:cubicBezTo>
                  <a:cubicBezTo>
                    <a:pt x="134" y="221"/>
                    <a:pt x="129" y="218"/>
                    <a:pt x="122" y="216"/>
                  </a:cubicBezTo>
                  <a:cubicBezTo>
                    <a:pt x="110" y="212"/>
                    <a:pt x="95" y="209"/>
                    <a:pt x="82" y="207"/>
                  </a:cubicBezTo>
                  <a:cubicBezTo>
                    <a:pt x="82" y="207"/>
                    <a:pt x="82" y="208"/>
                    <a:pt x="82" y="208"/>
                  </a:cubicBezTo>
                  <a:cubicBezTo>
                    <a:pt x="101" y="214"/>
                    <a:pt x="125" y="215"/>
                    <a:pt x="139" y="231"/>
                  </a:cubicBezTo>
                  <a:cubicBezTo>
                    <a:pt x="139" y="232"/>
                    <a:pt x="139" y="233"/>
                    <a:pt x="140" y="234"/>
                  </a:cubicBezTo>
                  <a:cubicBezTo>
                    <a:pt x="141" y="244"/>
                    <a:pt x="141" y="254"/>
                    <a:pt x="142" y="265"/>
                  </a:cubicBezTo>
                  <a:cubicBezTo>
                    <a:pt x="136" y="257"/>
                    <a:pt x="127" y="253"/>
                    <a:pt x="118" y="249"/>
                  </a:cubicBezTo>
                  <a:cubicBezTo>
                    <a:pt x="106" y="244"/>
                    <a:pt x="94" y="239"/>
                    <a:pt x="82" y="232"/>
                  </a:cubicBezTo>
                  <a:cubicBezTo>
                    <a:pt x="56" y="218"/>
                    <a:pt x="34" y="199"/>
                    <a:pt x="13" y="179"/>
                  </a:cubicBezTo>
                  <a:cubicBezTo>
                    <a:pt x="13" y="178"/>
                    <a:pt x="12" y="179"/>
                    <a:pt x="13" y="179"/>
                  </a:cubicBezTo>
                  <a:cubicBezTo>
                    <a:pt x="28" y="199"/>
                    <a:pt x="48" y="215"/>
                    <a:pt x="70" y="228"/>
                  </a:cubicBezTo>
                  <a:cubicBezTo>
                    <a:pt x="72" y="229"/>
                    <a:pt x="74" y="231"/>
                    <a:pt x="76" y="232"/>
                  </a:cubicBezTo>
                  <a:cubicBezTo>
                    <a:pt x="71" y="230"/>
                    <a:pt x="65" y="230"/>
                    <a:pt x="60" y="231"/>
                  </a:cubicBezTo>
                  <a:cubicBezTo>
                    <a:pt x="59" y="231"/>
                    <a:pt x="59" y="232"/>
                    <a:pt x="60" y="232"/>
                  </a:cubicBezTo>
                  <a:cubicBezTo>
                    <a:pt x="64" y="232"/>
                    <a:pt x="69" y="232"/>
                    <a:pt x="73" y="233"/>
                  </a:cubicBezTo>
                  <a:cubicBezTo>
                    <a:pt x="77" y="234"/>
                    <a:pt x="80" y="235"/>
                    <a:pt x="84" y="236"/>
                  </a:cubicBezTo>
                  <a:cubicBezTo>
                    <a:pt x="91" y="240"/>
                    <a:pt x="98" y="243"/>
                    <a:pt x="106" y="247"/>
                  </a:cubicBezTo>
                  <a:cubicBezTo>
                    <a:pt x="119" y="252"/>
                    <a:pt x="131" y="257"/>
                    <a:pt x="142" y="267"/>
                  </a:cubicBezTo>
                  <a:cubicBezTo>
                    <a:pt x="142" y="283"/>
                    <a:pt x="142" y="299"/>
                    <a:pt x="144" y="314"/>
                  </a:cubicBezTo>
                  <a:cubicBezTo>
                    <a:pt x="136" y="305"/>
                    <a:pt x="118" y="300"/>
                    <a:pt x="107" y="298"/>
                  </a:cubicBezTo>
                  <a:cubicBezTo>
                    <a:pt x="107" y="298"/>
                    <a:pt x="107" y="298"/>
                    <a:pt x="107" y="298"/>
                  </a:cubicBezTo>
                  <a:cubicBezTo>
                    <a:pt x="119" y="302"/>
                    <a:pt x="137" y="307"/>
                    <a:pt x="145" y="319"/>
                  </a:cubicBezTo>
                  <a:cubicBezTo>
                    <a:pt x="145" y="320"/>
                    <a:pt x="145" y="322"/>
                    <a:pt x="146" y="324"/>
                  </a:cubicBezTo>
                  <a:cubicBezTo>
                    <a:pt x="152" y="355"/>
                    <a:pt x="161" y="386"/>
                    <a:pt x="160" y="419"/>
                  </a:cubicBezTo>
                  <a:cubicBezTo>
                    <a:pt x="160" y="421"/>
                    <a:pt x="164" y="421"/>
                    <a:pt x="164" y="419"/>
                  </a:cubicBezTo>
                  <a:cubicBezTo>
                    <a:pt x="165" y="403"/>
                    <a:pt x="166" y="387"/>
                    <a:pt x="164" y="371"/>
                  </a:cubicBezTo>
                  <a:cubicBezTo>
                    <a:pt x="162" y="356"/>
                    <a:pt x="158" y="342"/>
                    <a:pt x="155" y="328"/>
                  </a:cubicBezTo>
                  <a:cubicBezTo>
                    <a:pt x="154" y="325"/>
                    <a:pt x="154" y="322"/>
                    <a:pt x="153" y="320"/>
                  </a:cubicBezTo>
                  <a:cubicBezTo>
                    <a:pt x="176" y="303"/>
                    <a:pt x="202" y="288"/>
                    <a:pt x="218" y="265"/>
                  </a:cubicBezTo>
                  <a:cubicBezTo>
                    <a:pt x="218" y="265"/>
                    <a:pt x="218" y="265"/>
                    <a:pt x="217" y="265"/>
                  </a:cubicBezTo>
                  <a:cubicBezTo>
                    <a:pt x="199" y="286"/>
                    <a:pt x="174" y="299"/>
                    <a:pt x="153" y="317"/>
                  </a:cubicBezTo>
                  <a:cubicBezTo>
                    <a:pt x="152" y="309"/>
                    <a:pt x="151" y="301"/>
                    <a:pt x="151" y="294"/>
                  </a:cubicBezTo>
                  <a:cubicBezTo>
                    <a:pt x="159" y="288"/>
                    <a:pt x="167" y="281"/>
                    <a:pt x="176" y="276"/>
                  </a:cubicBezTo>
                  <a:cubicBezTo>
                    <a:pt x="186" y="270"/>
                    <a:pt x="197" y="264"/>
                    <a:pt x="206" y="256"/>
                  </a:cubicBezTo>
                  <a:cubicBezTo>
                    <a:pt x="219" y="247"/>
                    <a:pt x="236" y="232"/>
                    <a:pt x="238" y="215"/>
                  </a:cubicBezTo>
                  <a:cubicBezTo>
                    <a:pt x="238" y="215"/>
                    <a:pt x="237" y="215"/>
                    <a:pt x="237" y="215"/>
                  </a:cubicBezTo>
                  <a:cubicBezTo>
                    <a:pt x="232" y="224"/>
                    <a:pt x="228" y="232"/>
                    <a:pt x="221" y="240"/>
                  </a:cubicBezTo>
                  <a:cubicBezTo>
                    <a:pt x="213" y="248"/>
                    <a:pt x="204" y="254"/>
                    <a:pt x="195" y="260"/>
                  </a:cubicBezTo>
                  <a:cubicBezTo>
                    <a:pt x="180" y="269"/>
                    <a:pt x="163" y="277"/>
                    <a:pt x="150" y="289"/>
                  </a:cubicBezTo>
                  <a:cubicBezTo>
                    <a:pt x="150" y="279"/>
                    <a:pt x="150" y="268"/>
                    <a:pt x="149" y="257"/>
                  </a:cubicBezTo>
                  <a:cubicBezTo>
                    <a:pt x="159" y="250"/>
                    <a:pt x="168" y="242"/>
                    <a:pt x="178" y="235"/>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79" name="Freeform 44"/>
            <p:cNvSpPr>
              <a:spLocks/>
            </p:cNvSpPr>
            <p:nvPr/>
          </p:nvSpPr>
          <p:spPr bwMode="auto">
            <a:xfrm>
              <a:off x="6677025" y="4337050"/>
              <a:ext cx="95250" cy="93662"/>
            </a:xfrm>
            <a:custGeom>
              <a:avLst/>
              <a:gdLst>
                <a:gd name="T0" fmla="*/ 1 w 36"/>
                <a:gd name="T1" fmla="*/ 34 h 36"/>
                <a:gd name="T2" fmla="*/ 2 w 36"/>
                <a:gd name="T3" fmla="*/ 35 h 36"/>
                <a:gd name="T4" fmla="*/ 35 w 36"/>
                <a:gd name="T5" fmla="*/ 1 h 36"/>
                <a:gd name="T6" fmla="*/ 34 w 36"/>
                <a:gd name="T7" fmla="*/ 1 h 36"/>
                <a:gd name="T8" fmla="*/ 1 w 36"/>
                <a:gd name="T9" fmla="*/ 34 h 36"/>
              </a:gdLst>
              <a:ahLst/>
              <a:cxnLst>
                <a:cxn ang="0">
                  <a:pos x="T0" y="T1"/>
                </a:cxn>
                <a:cxn ang="0">
                  <a:pos x="T2" y="T3"/>
                </a:cxn>
                <a:cxn ang="0">
                  <a:pos x="T4" y="T5"/>
                </a:cxn>
                <a:cxn ang="0">
                  <a:pos x="T6" y="T7"/>
                </a:cxn>
                <a:cxn ang="0">
                  <a:pos x="T8" y="T9"/>
                </a:cxn>
              </a:cxnLst>
              <a:rect l="0" t="0" r="r" b="b"/>
              <a:pathLst>
                <a:path w="36" h="36">
                  <a:moveTo>
                    <a:pt x="1" y="34"/>
                  </a:moveTo>
                  <a:cubicBezTo>
                    <a:pt x="0" y="34"/>
                    <a:pt x="1" y="36"/>
                    <a:pt x="2" y="35"/>
                  </a:cubicBezTo>
                  <a:cubicBezTo>
                    <a:pt x="16" y="28"/>
                    <a:pt x="28" y="16"/>
                    <a:pt x="35" y="1"/>
                  </a:cubicBezTo>
                  <a:cubicBezTo>
                    <a:pt x="36" y="0"/>
                    <a:pt x="34" y="0"/>
                    <a:pt x="34" y="1"/>
                  </a:cubicBezTo>
                  <a:cubicBezTo>
                    <a:pt x="26" y="15"/>
                    <a:pt x="15" y="26"/>
                    <a:pt x="1" y="34"/>
                  </a:cubicBezTo>
                  <a:close/>
                </a:path>
              </a:pathLst>
            </a:custGeom>
            <a:solidFill>
              <a:srgbClr val="9E1D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 name="Freeform 45"/>
            <p:cNvSpPr>
              <a:spLocks/>
            </p:cNvSpPr>
            <p:nvPr/>
          </p:nvSpPr>
          <p:spPr bwMode="auto">
            <a:xfrm>
              <a:off x="6478588" y="5051425"/>
              <a:ext cx="60325" cy="11112"/>
            </a:xfrm>
            <a:custGeom>
              <a:avLst/>
              <a:gdLst>
                <a:gd name="T0" fmla="*/ 0 w 23"/>
                <a:gd name="T1" fmla="*/ 0 h 4"/>
                <a:gd name="T2" fmla="*/ 0 w 23"/>
                <a:gd name="T3" fmla="*/ 0 h 4"/>
                <a:gd name="T4" fmla="*/ 23 w 23"/>
                <a:gd name="T5" fmla="*/ 4 h 4"/>
                <a:gd name="T6" fmla="*/ 23 w 23"/>
                <a:gd name="T7" fmla="*/ 4 h 4"/>
                <a:gd name="T8" fmla="*/ 0 w 23"/>
                <a:gd name="T9" fmla="*/ 0 h 4"/>
              </a:gdLst>
              <a:ahLst/>
              <a:cxnLst>
                <a:cxn ang="0">
                  <a:pos x="T0" y="T1"/>
                </a:cxn>
                <a:cxn ang="0">
                  <a:pos x="T2" y="T3"/>
                </a:cxn>
                <a:cxn ang="0">
                  <a:pos x="T4" y="T5"/>
                </a:cxn>
                <a:cxn ang="0">
                  <a:pos x="T6" y="T7"/>
                </a:cxn>
                <a:cxn ang="0">
                  <a:pos x="T8" y="T9"/>
                </a:cxn>
              </a:cxnLst>
              <a:rect l="0" t="0" r="r" b="b"/>
              <a:pathLst>
                <a:path w="23" h="4">
                  <a:moveTo>
                    <a:pt x="0" y="0"/>
                  </a:moveTo>
                  <a:cubicBezTo>
                    <a:pt x="0" y="0"/>
                    <a:pt x="0" y="0"/>
                    <a:pt x="0" y="0"/>
                  </a:cubicBezTo>
                  <a:cubicBezTo>
                    <a:pt x="7" y="3"/>
                    <a:pt x="15" y="3"/>
                    <a:pt x="23" y="4"/>
                  </a:cubicBezTo>
                  <a:cubicBezTo>
                    <a:pt x="23" y="4"/>
                    <a:pt x="23" y="4"/>
                    <a:pt x="23" y="4"/>
                  </a:cubicBezTo>
                  <a:cubicBezTo>
                    <a:pt x="15" y="3"/>
                    <a:pt x="8" y="0"/>
                    <a:pt x="0" y="0"/>
                  </a:cubicBezTo>
                  <a:close/>
                </a:path>
              </a:pathLst>
            </a:custGeom>
            <a:solidFill>
              <a:srgbClr val="9E1D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 name="Freeform 46"/>
            <p:cNvSpPr>
              <a:spLocks/>
            </p:cNvSpPr>
            <p:nvPr/>
          </p:nvSpPr>
          <p:spPr bwMode="auto">
            <a:xfrm>
              <a:off x="6391275" y="4960938"/>
              <a:ext cx="252412" cy="90487"/>
            </a:xfrm>
            <a:custGeom>
              <a:avLst/>
              <a:gdLst>
                <a:gd name="T0" fmla="*/ 95 w 96"/>
                <a:gd name="T1" fmla="*/ 34 h 35"/>
                <a:gd name="T2" fmla="*/ 96 w 96"/>
                <a:gd name="T3" fmla="*/ 34 h 35"/>
                <a:gd name="T4" fmla="*/ 59 w 96"/>
                <a:gd name="T5" fmla="*/ 19 h 35"/>
                <a:gd name="T6" fmla="*/ 0 w 96"/>
                <a:gd name="T7" fmla="*/ 0 h 35"/>
                <a:gd name="T8" fmla="*/ 0 w 96"/>
                <a:gd name="T9" fmla="*/ 1 h 35"/>
                <a:gd name="T10" fmla="*/ 41 w 96"/>
                <a:gd name="T11" fmla="*/ 18 h 35"/>
                <a:gd name="T12" fmla="*/ 95 w 96"/>
                <a:gd name="T13" fmla="*/ 34 h 35"/>
              </a:gdLst>
              <a:ahLst/>
              <a:cxnLst>
                <a:cxn ang="0">
                  <a:pos x="T0" y="T1"/>
                </a:cxn>
                <a:cxn ang="0">
                  <a:pos x="T2" y="T3"/>
                </a:cxn>
                <a:cxn ang="0">
                  <a:pos x="T4" y="T5"/>
                </a:cxn>
                <a:cxn ang="0">
                  <a:pos x="T6" y="T7"/>
                </a:cxn>
                <a:cxn ang="0">
                  <a:pos x="T8" y="T9"/>
                </a:cxn>
                <a:cxn ang="0">
                  <a:pos x="T10" y="T11"/>
                </a:cxn>
                <a:cxn ang="0">
                  <a:pos x="T12" y="T13"/>
                </a:cxn>
              </a:cxnLst>
              <a:rect l="0" t="0" r="r" b="b"/>
              <a:pathLst>
                <a:path w="96" h="35">
                  <a:moveTo>
                    <a:pt x="95" y="34"/>
                  </a:moveTo>
                  <a:cubicBezTo>
                    <a:pt x="96" y="35"/>
                    <a:pt x="96" y="34"/>
                    <a:pt x="96" y="34"/>
                  </a:cubicBezTo>
                  <a:cubicBezTo>
                    <a:pt x="86" y="23"/>
                    <a:pt x="72" y="21"/>
                    <a:pt x="59" y="19"/>
                  </a:cubicBezTo>
                  <a:cubicBezTo>
                    <a:pt x="41" y="17"/>
                    <a:pt x="12" y="16"/>
                    <a:pt x="0" y="0"/>
                  </a:cubicBezTo>
                  <a:cubicBezTo>
                    <a:pt x="0" y="0"/>
                    <a:pt x="0" y="0"/>
                    <a:pt x="0" y="1"/>
                  </a:cubicBezTo>
                  <a:cubicBezTo>
                    <a:pt x="9" y="13"/>
                    <a:pt x="27" y="15"/>
                    <a:pt x="41" y="18"/>
                  </a:cubicBezTo>
                  <a:cubicBezTo>
                    <a:pt x="60" y="22"/>
                    <a:pt x="79" y="23"/>
                    <a:pt x="95" y="34"/>
                  </a:cubicBezTo>
                  <a:close/>
                </a:path>
              </a:pathLst>
            </a:custGeom>
            <a:solidFill>
              <a:srgbClr val="9E1D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 name="Freeform 47"/>
            <p:cNvSpPr>
              <a:spLocks/>
            </p:cNvSpPr>
            <p:nvPr/>
          </p:nvSpPr>
          <p:spPr bwMode="auto">
            <a:xfrm>
              <a:off x="6299200" y="4514850"/>
              <a:ext cx="31750" cy="7937"/>
            </a:xfrm>
            <a:custGeom>
              <a:avLst/>
              <a:gdLst>
                <a:gd name="T0" fmla="*/ 12 w 12"/>
                <a:gd name="T1" fmla="*/ 3 h 3"/>
                <a:gd name="T2" fmla="*/ 12 w 12"/>
                <a:gd name="T3" fmla="*/ 2 h 3"/>
                <a:gd name="T4" fmla="*/ 0 w 12"/>
                <a:gd name="T5" fmla="*/ 0 h 3"/>
                <a:gd name="T6" fmla="*/ 0 w 12"/>
                <a:gd name="T7" fmla="*/ 0 h 3"/>
                <a:gd name="T8" fmla="*/ 12 w 12"/>
                <a:gd name="T9" fmla="*/ 3 h 3"/>
              </a:gdLst>
              <a:ahLst/>
              <a:cxnLst>
                <a:cxn ang="0">
                  <a:pos x="T0" y="T1"/>
                </a:cxn>
                <a:cxn ang="0">
                  <a:pos x="T2" y="T3"/>
                </a:cxn>
                <a:cxn ang="0">
                  <a:pos x="T4" y="T5"/>
                </a:cxn>
                <a:cxn ang="0">
                  <a:pos x="T6" y="T7"/>
                </a:cxn>
                <a:cxn ang="0">
                  <a:pos x="T8" y="T9"/>
                </a:cxn>
              </a:cxnLst>
              <a:rect l="0" t="0" r="r" b="b"/>
              <a:pathLst>
                <a:path w="12" h="3">
                  <a:moveTo>
                    <a:pt x="12" y="3"/>
                  </a:moveTo>
                  <a:cubicBezTo>
                    <a:pt x="12" y="3"/>
                    <a:pt x="12" y="2"/>
                    <a:pt x="12" y="2"/>
                  </a:cubicBezTo>
                  <a:cubicBezTo>
                    <a:pt x="8" y="0"/>
                    <a:pt x="4" y="0"/>
                    <a:pt x="0" y="0"/>
                  </a:cubicBezTo>
                  <a:cubicBezTo>
                    <a:pt x="0" y="0"/>
                    <a:pt x="0" y="0"/>
                    <a:pt x="0" y="0"/>
                  </a:cubicBezTo>
                  <a:cubicBezTo>
                    <a:pt x="4" y="0"/>
                    <a:pt x="8" y="1"/>
                    <a:pt x="12" y="3"/>
                  </a:cubicBezTo>
                  <a:close/>
                </a:path>
              </a:pathLst>
            </a:custGeom>
            <a:solidFill>
              <a:srgbClr val="9E1D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 name="Freeform 48"/>
            <p:cNvSpPr>
              <a:spLocks/>
            </p:cNvSpPr>
            <p:nvPr/>
          </p:nvSpPr>
          <p:spPr bwMode="auto">
            <a:xfrm>
              <a:off x="6351588" y="4386263"/>
              <a:ext cx="42862" cy="88900"/>
            </a:xfrm>
            <a:custGeom>
              <a:avLst/>
              <a:gdLst>
                <a:gd name="T0" fmla="*/ 16 w 16"/>
                <a:gd name="T1" fmla="*/ 32 h 34"/>
                <a:gd name="T2" fmla="*/ 1 w 16"/>
                <a:gd name="T3" fmla="*/ 1 h 34"/>
                <a:gd name="T4" fmla="*/ 0 w 16"/>
                <a:gd name="T5" fmla="*/ 2 h 34"/>
                <a:gd name="T6" fmla="*/ 14 w 16"/>
                <a:gd name="T7" fmla="*/ 33 h 34"/>
                <a:gd name="T8" fmla="*/ 16 w 16"/>
                <a:gd name="T9" fmla="*/ 32 h 34"/>
              </a:gdLst>
              <a:ahLst/>
              <a:cxnLst>
                <a:cxn ang="0">
                  <a:pos x="T0" y="T1"/>
                </a:cxn>
                <a:cxn ang="0">
                  <a:pos x="T2" y="T3"/>
                </a:cxn>
                <a:cxn ang="0">
                  <a:pos x="T4" y="T5"/>
                </a:cxn>
                <a:cxn ang="0">
                  <a:pos x="T6" y="T7"/>
                </a:cxn>
                <a:cxn ang="0">
                  <a:pos x="T8" y="T9"/>
                </a:cxn>
              </a:cxnLst>
              <a:rect l="0" t="0" r="r" b="b"/>
              <a:pathLst>
                <a:path w="16" h="34">
                  <a:moveTo>
                    <a:pt x="16" y="32"/>
                  </a:moveTo>
                  <a:cubicBezTo>
                    <a:pt x="10" y="22"/>
                    <a:pt x="8" y="10"/>
                    <a:pt x="1" y="1"/>
                  </a:cubicBezTo>
                  <a:cubicBezTo>
                    <a:pt x="1" y="0"/>
                    <a:pt x="0" y="1"/>
                    <a:pt x="0" y="2"/>
                  </a:cubicBezTo>
                  <a:cubicBezTo>
                    <a:pt x="3" y="12"/>
                    <a:pt x="10" y="22"/>
                    <a:pt x="14" y="33"/>
                  </a:cubicBezTo>
                  <a:cubicBezTo>
                    <a:pt x="15" y="34"/>
                    <a:pt x="16" y="33"/>
                    <a:pt x="16" y="32"/>
                  </a:cubicBezTo>
                  <a:close/>
                </a:path>
              </a:pathLst>
            </a:custGeom>
            <a:solidFill>
              <a:srgbClr val="9E1D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 name="Freeform 49"/>
            <p:cNvSpPr>
              <a:spLocks/>
            </p:cNvSpPr>
            <p:nvPr/>
          </p:nvSpPr>
          <p:spPr bwMode="auto">
            <a:xfrm>
              <a:off x="6427788" y="4294188"/>
              <a:ext cx="141287" cy="149225"/>
            </a:xfrm>
            <a:custGeom>
              <a:avLst/>
              <a:gdLst>
                <a:gd name="T0" fmla="*/ 53 w 54"/>
                <a:gd name="T1" fmla="*/ 56 h 57"/>
                <a:gd name="T2" fmla="*/ 54 w 54"/>
                <a:gd name="T3" fmla="*/ 56 h 57"/>
                <a:gd name="T4" fmla="*/ 33 w 54"/>
                <a:gd name="T5" fmla="*/ 38 h 57"/>
                <a:gd name="T6" fmla="*/ 9 w 54"/>
                <a:gd name="T7" fmla="*/ 21 h 57"/>
                <a:gd name="T8" fmla="*/ 9 w 54"/>
                <a:gd name="T9" fmla="*/ 21 h 57"/>
                <a:gd name="T10" fmla="*/ 9 w 54"/>
                <a:gd name="T11" fmla="*/ 9 h 57"/>
                <a:gd name="T12" fmla="*/ 7 w 54"/>
                <a:gd name="T13" fmla="*/ 1 h 57"/>
                <a:gd name="T14" fmla="*/ 6 w 54"/>
                <a:gd name="T15" fmla="*/ 1 h 57"/>
                <a:gd name="T16" fmla="*/ 7 w 54"/>
                <a:gd name="T17" fmla="*/ 11 h 57"/>
                <a:gd name="T18" fmla="*/ 8 w 54"/>
                <a:gd name="T19" fmla="*/ 20 h 57"/>
                <a:gd name="T20" fmla="*/ 0 w 54"/>
                <a:gd name="T21" fmla="*/ 8 h 57"/>
                <a:gd name="T22" fmla="*/ 0 w 54"/>
                <a:gd name="T23" fmla="*/ 8 h 57"/>
                <a:gd name="T24" fmla="*/ 53 w 54"/>
                <a:gd name="T25" fmla="*/ 5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4" h="57">
                  <a:moveTo>
                    <a:pt x="53" y="56"/>
                  </a:moveTo>
                  <a:cubicBezTo>
                    <a:pt x="53" y="57"/>
                    <a:pt x="54" y="56"/>
                    <a:pt x="54" y="56"/>
                  </a:cubicBezTo>
                  <a:cubicBezTo>
                    <a:pt x="50" y="46"/>
                    <a:pt x="42" y="43"/>
                    <a:pt x="33" y="38"/>
                  </a:cubicBezTo>
                  <a:cubicBezTo>
                    <a:pt x="24" y="33"/>
                    <a:pt x="16" y="28"/>
                    <a:pt x="9" y="21"/>
                  </a:cubicBezTo>
                  <a:cubicBezTo>
                    <a:pt x="9" y="21"/>
                    <a:pt x="9" y="21"/>
                    <a:pt x="9" y="21"/>
                  </a:cubicBezTo>
                  <a:cubicBezTo>
                    <a:pt x="9" y="17"/>
                    <a:pt x="9" y="13"/>
                    <a:pt x="9" y="9"/>
                  </a:cubicBezTo>
                  <a:cubicBezTo>
                    <a:pt x="8" y="7"/>
                    <a:pt x="8" y="3"/>
                    <a:pt x="7" y="1"/>
                  </a:cubicBezTo>
                  <a:cubicBezTo>
                    <a:pt x="7" y="0"/>
                    <a:pt x="6" y="0"/>
                    <a:pt x="6" y="1"/>
                  </a:cubicBezTo>
                  <a:cubicBezTo>
                    <a:pt x="5" y="4"/>
                    <a:pt x="7" y="8"/>
                    <a:pt x="7" y="11"/>
                  </a:cubicBezTo>
                  <a:cubicBezTo>
                    <a:pt x="8" y="14"/>
                    <a:pt x="8" y="17"/>
                    <a:pt x="8" y="20"/>
                  </a:cubicBezTo>
                  <a:cubicBezTo>
                    <a:pt x="5" y="17"/>
                    <a:pt x="3" y="13"/>
                    <a:pt x="0" y="8"/>
                  </a:cubicBezTo>
                  <a:cubicBezTo>
                    <a:pt x="0" y="7"/>
                    <a:pt x="0" y="7"/>
                    <a:pt x="0" y="8"/>
                  </a:cubicBezTo>
                  <a:cubicBezTo>
                    <a:pt x="1" y="34"/>
                    <a:pt x="41" y="38"/>
                    <a:pt x="53" y="56"/>
                  </a:cubicBezTo>
                  <a:close/>
                </a:path>
              </a:pathLst>
            </a:custGeom>
            <a:solidFill>
              <a:srgbClr val="9E1D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2" name="Group 11"/>
          <p:cNvGrpSpPr/>
          <p:nvPr/>
        </p:nvGrpSpPr>
        <p:grpSpPr>
          <a:xfrm rot="12520222">
            <a:off x="4217963" y="3217204"/>
            <a:ext cx="1590670" cy="1947242"/>
            <a:chOff x="5167313" y="1530351"/>
            <a:chExt cx="998537" cy="1222374"/>
          </a:xfrm>
          <a:effectLst>
            <a:outerShdw blurRad="127000" dist="63500" dir="8100000" algn="tr" rotWithShape="0">
              <a:prstClr val="black">
                <a:alpha val="20000"/>
              </a:prstClr>
            </a:outerShdw>
          </a:effectLst>
        </p:grpSpPr>
        <p:sp>
          <p:nvSpPr>
            <p:cNvPr id="43" name="Freeform 10"/>
            <p:cNvSpPr>
              <a:spLocks noEditPoints="1"/>
            </p:cNvSpPr>
            <p:nvPr/>
          </p:nvSpPr>
          <p:spPr bwMode="auto">
            <a:xfrm>
              <a:off x="5167313" y="1751013"/>
              <a:ext cx="998537" cy="1001712"/>
            </a:xfrm>
            <a:custGeom>
              <a:avLst/>
              <a:gdLst>
                <a:gd name="T0" fmla="*/ 382 w 382"/>
                <a:gd name="T1" fmla="*/ 185 h 384"/>
                <a:gd name="T2" fmla="*/ 354 w 382"/>
                <a:gd name="T3" fmla="*/ 128 h 384"/>
                <a:gd name="T4" fmla="*/ 349 w 382"/>
                <a:gd name="T5" fmla="*/ 98 h 384"/>
                <a:gd name="T6" fmla="*/ 358 w 382"/>
                <a:gd name="T7" fmla="*/ 86 h 384"/>
                <a:gd name="T8" fmla="*/ 350 w 382"/>
                <a:gd name="T9" fmla="*/ 78 h 384"/>
                <a:gd name="T10" fmla="*/ 325 w 382"/>
                <a:gd name="T11" fmla="*/ 68 h 384"/>
                <a:gd name="T12" fmla="*/ 281 w 382"/>
                <a:gd name="T13" fmla="*/ 28 h 384"/>
                <a:gd name="T14" fmla="*/ 277 w 382"/>
                <a:gd name="T15" fmla="*/ 27 h 384"/>
                <a:gd name="T16" fmla="*/ 249 w 382"/>
                <a:gd name="T17" fmla="*/ 40 h 384"/>
                <a:gd name="T18" fmla="*/ 231 w 382"/>
                <a:gd name="T19" fmla="*/ 45 h 384"/>
                <a:gd name="T20" fmla="*/ 217 w 382"/>
                <a:gd name="T21" fmla="*/ 47 h 384"/>
                <a:gd name="T22" fmla="*/ 153 w 382"/>
                <a:gd name="T23" fmla="*/ 6 h 384"/>
                <a:gd name="T24" fmla="*/ 133 w 382"/>
                <a:gd name="T25" fmla="*/ 8 h 384"/>
                <a:gd name="T26" fmla="*/ 130 w 382"/>
                <a:gd name="T27" fmla="*/ 11 h 384"/>
                <a:gd name="T28" fmla="*/ 56 w 382"/>
                <a:gd name="T29" fmla="*/ 80 h 384"/>
                <a:gd name="T30" fmla="*/ 80 w 382"/>
                <a:gd name="T31" fmla="*/ 101 h 384"/>
                <a:gd name="T32" fmla="*/ 13 w 382"/>
                <a:gd name="T33" fmla="*/ 161 h 384"/>
                <a:gd name="T34" fmla="*/ 23 w 382"/>
                <a:gd name="T35" fmla="*/ 168 h 384"/>
                <a:gd name="T36" fmla="*/ 57 w 382"/>
                <a:gd name="T37" fmla="*/ 187 h 384"/>
                <a:gd name="T38" fmla="*/ 58 w 382"/>
                <a:gd name="T39" fmla="*/ 189 h 384"/>
                <a:gd name="T40" fmla="*/ 64 w 382"/>
                <a:gd name="T41" fmla="*/ 200 h 384"/>
                <a:gd name="T42" fmla="*/ 49 w 382"/>
                <a:gd name="T43" fmla="*/ 263 h 384"/>
                <a:gd name="T44" fmla="*/ 54 w 382"/>
                <a:gd name="T45" fmla="*/ 271 h 384"/>
                <a:gd name="T46" fmla="*/ 103 w 382"/>
                <a:gd name="T47" fmla="*/ 330 h 384"/>
                <a:gd name="T48" fmla="*/ 103 w 382"/>
                <a:gd name="T49" fmla="*/ 334 h 384"/>
                <a:gd name="T50" fmla="*/ 144 w 382"/>
                <a:gd name="T51" fmla="*/ 354 h 384"/>
                <a:gd name="T52" fmla="*/ 168 w 382"/>
                <a:gd name="T53" fmla="*/ 384 h 384"/>
                <a:gd name="T54" fmla="*/ 199 w 382"/>
                <a:gd name="T55" fmla="*/ 347 h 384"/>
                <a:gd name="T56" fmla="*/ 221 w 382"/>
                <a:gd name="T57" fmla="*/ 335 h 384"/>
                <a:gd name="T58" fmla="*/ 247 w 382"/>
                <a:gd name="T59" fmla="*/ 337 h 384"/>
                <a:gd name="T60" fmla="*/ 248 w 382"/>
                <a:gd name="T61" fmla="*/ 335 h 384"/>
                <a:gd name="T62" fmla="*/ 304 w 382"/>
                <a:gd name="T63" fmla="*/ 300 h 384"/>
                <a:gd name="T64" fmla="*/ 311 w 382"/>
                <a:gd name="T65" fmla="*/ 295 h 384"/>
                <a:gd name="T66" fmla="*/ 311 w 382"/>
                <a:gd name="T67" fmla="*/ 264 h 384"/>
                <a:gd name="T68" fmla="*/ 328 w 382"/>
                <a:gd name="T69" fmla="*/ 233 h 384"/>
                <a:gd name="T70" fmla="*/ 341 w 382"/>
                <a:gd name="T71" fmla="*/ 204 h 384"/>
                <a:gd name="T72" fmla="*/ 380 w 382"/>
                <a:gd name="T73" fmla="*/ 187 h 384"/>
                <a:gd name="T74" fmla="*/ 382 w 382"/>
                <a:gd name="T75" fmla="*/ 186 h 384"/>
                <a:gd name="T76" fmla="*/ 382 w 382"/>
                <a:gd name="T77" fmla="*/ 185 h 384"/>
                <a:gd name="T78" fmla="*/ 64 w 382"/>
                <a:gd name="T79" fmla="*/ 85 h 384"/>
                <a:gd name="T80" fmla="*/ 68 w 382"/>
                <a:gd name="T81" fmla="*/ 80 h 384"/>
                <a:gd name="T82" fmla="*/ 71 w 382"/>
                <a:gd name="T83" fmla="*/ 90 h 384"/>
                <a:gd name="T84" fmla="*/ 73 w 382"/>
                <a:gd name="T85" fmla="*/ 90 h 384"/>
                <a:gd name="T86" fmla="*/ 64 w 382"/>
                <a:gd name="T87" fmla="*/ 85 h 384"/>
                <a:gd name="T88" fmla="*/ 24 w 382"/>
                <a:gd name="T89" fmla="*/ 155 h 384"/>
                <a:gd name="T90" fmla="*/ 54 w 382"/>
                <a:gd name="T91" fmla="*/ 129 h 384"/>
                <a:gd name="T92" fmla="*/ 56 w 382"/>
                <a:gd name="T93" fmla="*/ 128 h 384"/>
                <a:gd name="T94" fmla="*/ 24 w 382"/>
                <a:gd name="T95"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82" h="384">
                  <a:moveTo>
                    <a:pt x="382" y="185"/>
                  </a:moveTo>
                  <a:cubicBezTo>
                    <a:pt x="374" y="166"/>
                    <a:pt x="364" y="147"/>
                    <a:pt x="354" y="128"/>
                  </a:cubicBezTo>
                  <a:cubicBezTo>
                    <a:pt x="350" y="120"/>
                    <a:pt x="339" y="105"/>
                    <a:pt x="349" y="98"/>
                  </a:cubicBezTo>
                  <a:cubicBezTo>
                    <a:pt x="353" y="95"/>
                    <a:pt x="358" y="92"/>
                    <a:pt x="358" y="86"/>
                  </a:cubicBezTo>
                  <a:cubicBezTo>
                    <a:pt x="358" y="81"/>
                    <a:pt x="354" y="79"/>
                    <a:pt x="350" y="78"/>
                  </a:cubicBezTo>
                  <a:cubicBezTo>
                    <a:pt x="341" y="75"/>
                    <a:pt x="333" y="72"/>
                    <a:pt x="325" y="68"/>
                  </a:cubicBezTo>
                  <a:cubicBezTo>
                    <a:pt x="306" y="60"/>
                    <a:pt x="290" y="47"/>
                    <a:pt x="281" y="28"/>
                  </a:cubicBezTo>
                  <a:cubicBezTo>
                    <a:pt x="280" y="27"/>
                    <a:pt x="278" y="26"/>
                    <a:pt x="277" y="27"/>
                  </a:cubicBezTo>
                  <a:cubicBezTo>
                    <a:pt x="268" y="32"/>
                    <a:pt x="259" y="37"/>
                    <a:pt x="249" y="40"/>
                  </a:cubicBezTo>
                  <a:cubicBezTo>
                    <a:pt x="243" y="42"/>
                    <a:pt x="237" y="44"/>
                    <a:pt x="231" y="45"/>
                  </a:cubicBezTo>
                  <a:cubicBezTo>
                    <a:pt x="226" y="46"/>
                    <a:pt x="221" y="46"/>
                    <a:pt x="217" y="47"/>
                  </a:cubicBezTo>
                  <a:cubicBezTo>
                    <a:pt x="201" y="27"/>
                    <a:pt x="179" y="12"/>
                    <a:pt x="153" y="6"/>
                  </a:cubicBezTo>
                  <a:cubicBezTo>
                    <a:pt x="147" y="4"/>
                    <a:pt x="136" y="0"/>
                    <a:pt x="133" y="8"/>
                  </a:cubicBezTo>
                  <a:cubicBezTo>
                    <a:pt x="131" y="8"/>
                    <a:pt x="130" y="9"/>
                    <a:pt x="130" y="11"/>
                  </a:cubicBezTo>
                  <a:cubicBezTo>
                    <a:pt x="136" y="54"/>
                    <a:pt x="79" y="57"/>
                    <a:pt x="56" y="80"/>
                  </a:cubicBezTo>
                  <a:cubicBezTo>
                    <a:pt x="40" y="96"/>
                    <a:pt x="65" y="99"/>
                    <a:pt x="80" y="101"/>
                  </a:cubicBezTo>
                  <a:cubicBezTo>
                    <a:pt x="62" y="118"/>
                    <a:pt x="0" y="136"/>
                    <a:pt x="13" y="161"/>
                  </a:cubicBezTo>
                  <a:cubicBezTo>
                    <a:pt x="15" y="165"/>
                    <a:pt x="19" y="166"/>
                    <a:pt x="23" y="168"/>
                  </a:cubicBezTo>
                  <a:cubicBezTo>
                    <a:pt x="36" y="173"/>
                    <a:pt x="48" y="175"/>
                    <a:pt x="57" y="187"/>
                  </a:cubicBezTo>
                  <a:cubicBezTo>
                    <a:pt x="57" y="187"/>
                    <a:pt x="58" y="188"/>
                    <a:pt x="58" y="189"/>
                  </a:cubicBezTo>
                  <a:cubicBezTo>
                    <a:pt x="60" y="192"/>
                    <a:pt x="62" y="196"/>
                    <a:pt x="64" y="200"/>
                  </a:cubicBezTo>
                  <a:cubicBezTo>
                    <a:pt x="70" y="221"/>
                    <a:pt x="60" y="244"/>
                    <a:pt x="49" y="263"/>
                  </a:cubicBezTo>
                  <a:cubicBezTo>
                    <a:pt x="47" y="266"/>
                    <a:pt x="49" y="271"/>
                    <a:pt x="54" y="271"/>
                  </a:cubicBezTo>
                  <a:cubicBezTo>
                    <a:pt x="88" y="268"/>
                    <a:pt x="112" y="297"/>
                    <a:pt x="103" y="330"/>
                  </a:cubicBezTo>
                  <a:cubicBezTo>
                    <a:pt x="102" y="331"/>
                    <a:pt x="103" y="333"/>
                    <a:pt x="103" y="334"/>
                  </a:cubicBezTo>
                  <a:cubicBezTo>
                    <a:pt x="119" y="329"/>
                    <a:pt x="133" y="343"/>
                    <a:pt x="144" y="354"/>
                  </a:cubicBezTo>
                  <a:cubicBezTo>
                    <a:pt x="153" y="363"/>
                    <a:pt x="162" y="373"/>
                    <a:pt x="168" y="384"/>
                  </a:cubicBezTo>
                  <a:cubicBezTo>
                    <a:pt x="176" y="370"/>
                    <a:pt x="187" y="357"/>
                    <a:pt x="199" y="347"/>
                  </a:cubicBezTo>
                  <a:cubicBezTo>
                    <a:pt x="205" y="340"/>
                    <a:pt x="212" y="336"/>
                    <a:pt x="221" y="335"/>
                  </a:cubicBezTo>
                  <a:cubicBezTo>
                    <a:pt x="230" y="332"/>
                    <a:pt x="240" y="332"/>
                    <a:pt x="247" y="337"/>
                  </a:cubicBezTo>
                  <a:cubicBezTo>
                    <a:pt x="247" y="336"/>
                    <a:pt x="248" y="336"/>
                    <a:pt x="248" y="335"/>
                  </a:cubicBezTo>
                  <a:cubicBezTo>
                    <a:pt x="252" y="307"/>
                    <a:pt x="277" y="291"/>
                    <a:pt x="304" y="300"/>
                  </a:cubicBezTo>
                  <a:cubicBezTo>
                    <a:pt x="307" y="301"/>
                    <a:pt x="311" y="298"/>
                    <a:pt x="311" y="295"/>
                  </a:cubicBezTo>
                  <a:cubicBezTo>
                    <a:pt x="310" y="285"/>
                    <a:pt x="309" y="275"/>
                    <a:pt x="311" y="264"/>
                  </a:cubicBezTo>
                  <a:cubicBezTo>
                    <a:pt x="312" y="250"/>
                    <a:pt x="319" y="244"/>
                    <a:pt x="328" y="233"/>
                  </a:cubicBezTo>
                  <a:cubicBezTo>
                    <a:pt x="334" y="225"/>
                    <a:pt x="338" y="214"/>
                    <a:pt x="341" y="204"/>
                  </a:cubicBezTo>
                  <a:cubicBezTo>
                    <a:pt x="350" y="193"/>
                    <a:pt x="365" y="186"/>
                    <a:pt x="380" y="187"/>
                  </a:cubicBezTo>
                  <a:cubicBezTo>
                    <a:pt x="381" y="187"/>
                    <a:pt x="381" y="187"/>
                    <a:pt x="382" y="186"/>
                  </a:cubicBezTo>
                  <a:cubicBezTo>
                    <a:pt x="382" y="186"/>
                    <a:pt x="382" y="185"/>
                    <a:pt x="382" y="185"/>
                  </a:cubicBezTo>
                  <a:close/>
                  <a:moveTo>
                    <a:pt x="64" y="85"/>
                  </a:moveTo>
                  <a:cubicBezTo>
                    <a:pt x="63" y="83"/>
                    <a:pt x="66" y="82"/>
                    <a:pt x="68" y="80"/>
                  </a:cubicBezTo>
                  <a:cubicBezTo>
                    <a:pt x="67" y="83"/>
                    <a:pt x="67" y="87"/>
                    <a:pt x="71" y="90"/>
                  </a:cubicBezTo>
                  <a:cubicBezTo>
                    <a:pt x="72" y="90"/>
                    <a:pt x="72" y="90"/>
                    <a:pt x="73" y="90"/>
                  </a:cubicBezTo>
                  <a:cubicBezTo>
                    <a:pt x="68" y="90"/>
                    <a:pt x="64" y="88"/>
                    <a:pt x="64" y="85"/>
                  </a:cubicBezTo>
                  <a:close/>
                  <a:moveTo>
                    <a:pt x="24" y="155"/>
                  </a:moveTo>
                  <a:cubicBezTo>
                    <a:pt x="22" y="145"/>
                    <a:pt x="48" y="132"/>
                    <a:pt x="54" y="129"/>
                  </a:cubicBezTo>
                  <a:cubicBezTo>
                    <a:pt x="54" y="129"/>
                    <a:pt x="55" y="128"/>
                    <a:pt x="56" y="128"/>
                  </a:cubicBezTo>
                  <a:cubicBezTo>
                    <a:pt x="45" y="137"/>
                    <a:pt x="35" y="146"/>
                    <a:pt x="24" y="155"/>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44" name="Freeform 11"/>
            <p:cNvSpPr>
              <a:spLocks/>
            </p:cNvSpPr>
            <p:nvPr/>
          </p:nvSpPr>
          <p:spPr bwMode="auto">
            <a:xfrm>
              <a:off x="5268913" y="1530351"/>
              <a:ext cx="866775" cy="1184275"/>
            </a:xfrm>
            <a:custGeom>
              <a:avLst/>
              <a:gdLst>
                <a:gd name="T0" fmla="*/ 147 w 331"/>
                <a:gd name="T1" fmla="*/ 255 h 454"/>
                <a:gd name="T2" fmla="*/ 132 w 331"/>
                <a:gd name="T3" fmla="*/ 356 h 454"/>
                <a:gd name="T4" fmla="*/ 132 w 331"/>
                <a:gd name="T5" fmla="*/ 357 h 454"/>
                <a:gd name="T6" fmla="*/ 96 w 331"/>
                <a:gd name="T7" fmla="*/ 416 h 454"/>
                <a:gd name="T8" fmla="*/ 132 w 331"/>
                <a:gd name="T9" fmla="*/ 360 h 454"/>
                <a:gd name="T10" fmla="*/ 129 w 331"/>
                <a:gd name="T11" fmla="*/ 454 h 454"/>
                <a:gd name="T12" fmla="*/ 145 w 331"/>
                <a:gd name="T13" fmla="*/ 311 h 454"/>
                <a:gd name="T14" fmla="*/ 191 w 331"/>
                <a:gd name="T15" fmla="*/ 404 h 454"/>
                <a:gd name="T16" fmla="*/ 146 w 331"/>
                <a:gd name="T17" fmla="*/ 308 h 454"/>
                <a:gd name="T18" fmla="*/ 149 w 331"/>
                <a:gd name="T19" fmla="*/ 281 h 454"/>
                <a:gd name="T20" fmla="*/ 215 w 331"/>
                <a:gd name="T21" fmla="*/ 287 h 454"/>
                <a:gd name="T22" fmla="*/ 258 w 331"/>
                <a:gd name="T23" fmla="*/ 367 h 454"/>
                <a:gd name="T24" fmla="*/ 218 w 331"/>
                <a:gd name="T25" fmla="*/ 287 h 454"/>
                <a:gd name="T26" fmla="*/ 253 w 331"/>
                <a:gd name="T27" fmla="*/ 310 h 454"/>
                <a:gd name="T28" fmla="*/ 201 w 331"/>
                <a:gd name="T29" fmla="*/ 262 h 454"/>
                <a:gd name="T30" fmla="*/ 157 w 331"/>
                <a:gd name="T31" fmla="*/ 216 h 454"/>
                <a:gd name="T32" fmla="*/ 159 w 331"/>
                <a:gd name="T33" fmla="*/ 196 h 454"/>
                <a:gd name="T34" fmla="*/ 169 w 331"/>
                <a:gd name="T35" fmla="*/ 163 h 454"/>
                <a:gd name="T36" fmla="*/ 211 w 331"/>
                <a:gd name="T37" fmla="*/ 196 h 454"/>
                <a:gd name="T38" fmla="*/ 288 w 331"/>
                <a:gd name="T39" fmla="*/ 263 h 454"/>
                <a:gd name="T40" fmla="*/ 236 w 331"/>
                <a:gd name="T41" fmla="*/ 222 h 454"/>
                <a:gd name="T42" fmla="*/ 201 w 331"/>
                <a:gd name="T43" fmla="*/ 175 h 454"/>
                <a:gd name="T44" fmla="*/ 330 w 331"/>
                <a:gd name="T45" fmla="*/ 262 h 454"/>
                <a:gd name="T46" fmla="*/ 247 w 331"/>
                <a:gd name="T47" fmla="*/ 201 h 454"/>
                <a:gd name="T48" fmla="*/ 300 w 331"/>
                <a:gd name="T49" fmla="*/ 212 h 454"/>
                <a:gd name="T50" fmla="*/ 170 w 331"/>
                <a:gd name="T51" fmla="*/ 158 h 454"/>
                <a:gd name="T52" fmla="*/ 185 w 331"/>
                <a:gd name="T53" fmla="*/ 105 h 454"/>
                <a:gd name="T54" fmla="*/ 211 w 331"/>
                <a:gd name="T55" fmla="*/ 3 h 454"/>
                <a:gd name="T56" fmla="*/ 164 w 331"/>
                <a:gd name="T57" fmla="*/ 158 h 454"/>
                <a:gd name="T58" fmla="*/ 120 w 331"/>
                <a:gd name="T59" fmla="*/ 168 h 454"/>
                <a:gd name="T60" fmla="*/ 53 w 331"/>
                <a:gd name="T61" fmla="*/ 158 h 454"/>
                <a:gd name="T62" fmla="*/ 84 w 331"/>
                <a:gd name="T63" fmla="*/ 186 h 454"/>
                <a:gd name="T64" fmla="*/ 1 w 331"/>
                <a:gd name="T65" fmla="*/ 243 h 454"/>
                <a:gd name="T66" fmla="*/ 123 w 331"/>
                <a:gd name="T67" fmla="*/ 170 h 454"/>
                <a:gd name="T68" fmla="*/ 156 w 331"/>
                <a:gd name="T69" fmla="*/ 186 h 454"/>
                <a:gd name="T70" fmla="*/ 95 w 331"/>
                <a:gd name="T71" fmla="*/ 238 h 454"/>
                <a:gd name="T72" fmla="*/ 37 w 331"/>
                <a:gd name="T73" fmla="*/ 285 h 454"/>
                <a:gd name="T74" fmla="*/ 153 w 331"/>
                <a:gd name="T75" fmla="*/ 202 h 454"/>
                <a:gd name="T76" fmla="*/ 43 w 331"/>
                <a:gd name="T77" fmla="*/ 347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31" h="454">
                  <a:moveTo>
                    <a:pt x="44" y="348"/>
                  </a:moveTo>
                  <a:cubicBezTo>
                    <a:pt x="82" y="323"/>
                    <a:pt x="122" y="294"/>
                    <a:pt x="147" y="255"/>
                  </a:cubicBezTo>
                  <a:cubicBezTo>
                    <a:pt x="147" y="260"/>
                    <a:pt x="147" y="265"/>
                    <a:pt x="146" y="270"/>
                  </a:cubicBezTo>
                  <a:cubicBezTo>
                    <a:pt x="144" y="299"/>
                    <a:pt x="138" y="327"/>
                    <a:pt x="132" y="356"/>
                  </a:cubicBezTo>
                  <a:cubicBezTo>
                    <a:pt x="132" y="356"/>
                    <a:pt x="132" y="357"/>
                    <a:pt x="132" y="357"/>
                  </a:cubicBezTo>
                  <a:cubicBezTo>
                    <a:pt x="132" y="357"/>
                    <a:pt x="132" y="357"/>
                    <a:pt x="132" y="357"/>
                  </a:cubicBezTo>
                  <a:cubicBezTo>
                    <a:pt x="123" y="367"/>
                    <a:pt x="114" y="377"/>
                    <a:pt x="106" y="388"/>
                  </a:cubicBezTo>
                  <a:cubicBezTo>
                    <a:pt x="101" y="396"/>
                    <a:pt x="96" y="406"/>
                    <a:pt x="96" y="416"/>
                  </a:cubicBezTo>
                  <a:cubicBezTo>
                    <a:pt x="96" y="416"/>
                    <a:pt x="97" y="417"/>
                    <a:pt x="97" y="416"/>
                  </a:cubicBezTo>
                  <a:cubicBezTo>
                    <a:pt x="100" y="393"/>
                    <a:pt x="118" y="377"/>
                    <a:pt x="132" y="360"/>
                  </a:cubicBezTo>
                  <a:cubicBezTo>
                    <a:pt x="125" y="391"/>
                    <a:pt x="125" y="423"/>
                    <a:pt x="128" y="454"/>
                  </a:cubicBezTo>
                  <a:cubicBezTo>
                    <a:pt x="128" y="454"/>
                    <a:pt x="129" y="454"/>
                    <a:pt x="129" y="454"/>
                  </a:cubicBezTo>
                  <a:cubicBezTo>
                    <a:pt x="129" y="424"/>
                    <a:pt x="128" y="395"/>
                    <a:pt x="134" y="366"/>
                  </a:cubicBezTo>
                  <a:cubicBezTo>
                    <a:pt x="137" y="347"/>
                    <a:pt x="141" y="329"/>
                    <a:pt x="145" y="311"/>
                  </a:cubicBezTo>
                  <a:cubicBezTo>
                    <a:pt x="156" y="325"/>
                    <a:pt x="165" y="340"/>
                    <a:pt x="173" y="356"/>
                  </a:cubicBezTo>
                  <a:cubicBezTo>
                    <a:pt x="181" y="371"/>
                    <a:pt x="186" y="388"/>
                    <a:pt x="191" y="404"/>
                  </a:cubicBezTo>
                  <a:cubicBezTo>
                    <a:pt x="191" y="404"/>
                    <a:pt x="191" y="404"/>
                    <a:pt x="191" y="404"/>
                  </a:cubicBezTo>
                  <a:cubicBezTo>
                    <a:pt x="186" y="369"/>
                    <a:pt x="167" y="336"/>
                    <a:pt x="146" y="308"/>
                  </a:cubicBezTo>
                  <a:cubicBezTo>
                    <a:pt x="146" y="308"/>
                    <a:pt x="146" y="308"/>
                    <a:pt x="145" y="307"/>
                  </a:cubicBezTo>
                  <a:cubicBezTo>
                    <a:pt x="147" y="299"/>
                    <a:pt x="148" y="290"/>
                    <a:pt x="149" y="281"/>
                  </a:cubicBezTo>
                  <a:cubicBezTo>
                    <a:pt x="151" y="261"/>
                    <a:pt x="152" y="240"/>
                    <a:pt x="155" y="220"/>
                  </a:cubicBezTo>
                  <a:cubicBezTo>
                    <a:pt x="177" y="240"/>
                    <a:pt x="198" y="262"/>
                    <a:pt x="215" y="287"/>
                  </a:cubicBezTo>
                  <a:cubicBezTo>
                    <a:pt x="224" y="300"/>
                    <a:pt x="232" y="313"/>
                    <a:pt x="239" y="327"/>
                  </a:cubicBezTo>
                  <a:cubicBezTo>
                    <a:pt x="245" y="340"/>
                    <a:pt x="251" y="354"/>
                    <a:pt x="258" y="367"/>
                  </a:cubicBezTo>
                  <a:cubicBezTo>
                    <a:pt x="258" y="367"/>
                    <a:pt x="258" y="367"/>
                    <a:pt x="258" y="367"/>
                  </a:cubicBezTo>
                  <a:cubicBezTo>
                    <a:pt x="251" y="339"/>
                    <a:pt x="234" y="311"/>
                    <a:pt x="218" y="287"/>
                  </a:cubicBezTo>
                  <a:cubicBezTo>
                    <a:pt x="213" y="279"/>
                    <a:pt x="208" y="272"/>
                    <a:pt x="202" y="265"/>
                  </a:cubicBezTo>
                  <a:cubicBezTo>
                    <a:pt x="223" y="275"/>
                    <a:pt x="240" y="291"/>
                    <a:pt x="253" y="310"/>
                  </a:cubicBezTo>
                  <a:cubicBezTo>
                    <a:pt x="253" y="310"/>
                    <a:pt x="253" y="310"/>
                    <a:pt x="253" y="310"/>
                  </a:cubicBezTo>
                  <a:cubicBezTo>
                    <a:pt x="241" y="289"/>
                    <a:pt x="223" y="273"/>
                    <a:pt x="201" y="262"/>
                  </a:cubicBezTo>
                  <a:cubicBezTo>
                    <a:pt x="201" y="262"/>
                    <a:pt x="200" y="262"/>
                    <a:pt x="200" y="262"/>
                  </a:cubicBezTo>
                  <a:cubicBezTo>
                    <a:pt x="187" y="246"/>
                    <a:pt x="173" y="230"/>
                    <a:pt x="157" y="216"/>
                  </a:cubicBezTo>
                  <a:cubicBezTo>
                    <a:pt x="157" y="216"/>
                    <a:pt x="156" y="216"/>
                    <a:pt x="155" y="216"/>
                  </a:cubicBezTo>
                  <a:cubicBezTo>
                    <a:pt x="156" y="209"/>
                    <a:pt x="157" y="202"/>
                    <a:pt x="159" y="196"/>
                  </a:cubicBezTo>
                  <a:cubicBezTo>
                    <a:pt x="161" y="184"/>
                    <a:pt x="164" y="173"/>
                    <a:pt x="167" y="161"/>
                  </a:cubicBezTo>
                  <a:cubicBezTo>
                    <a:pt x="168" y="162"/>
                    <a:pt x="168" y="163"/>
                    <a:pt x="169" y="163"/>
                  </a:cubicBezTo>
                  <a:cubicBezTo>
                    <a:pt x="179" y="165"/>
                    <a:pt x="187" y="168"/>
                    <a:pt x="196" y="172"/>
                  </a:cubicBezTo>
                  <a:cubicBezTo>
                    <a:pt x="199" y="181"/>
                    <a:pt x="205" y="189"/>
                    <a:pt x="211" y="196"/>
                  </a:cubicBezTo>
                  <a:cubicBezTo>
                    <a:pt x="218" y="205"/>
                    <a:pt x="225" y="215"/>
                    <a:pt x="234" y="223"/>
                  </a:cubicBezTo>
                  <a:cubicBezTo>
                    <a:pt x="250" y="239"/>
                    <a:pt x="268" y="252"/>
                    <a:pt x="288" y="263"/>
                  </a:cubicBezTo>
                  <a:cubicBezTo>
                    <a:pt x="288" y="263"/>
                    <a:pt x="288" y="263"/>
                    <a:pt x="288" y="263"/>
                  </a:cubicBezTo>
                  <a:cubicBezTo>
                    <a:pt x="269" y="252"/>
                    <a:pt x="251" y="238"/>
                    <a:pt x="236" y="222"/>
                  </a:cubicBezTo>
                  <a:cubicBezTo>
                    <a:pt x="228" y="214"/>
                    <a:pt x="222" y="206"/>
                    <a:pt x="216" y="198"/>
                  </a:cubicBezTo>
                  <a:cubicBezTo>
                    <a:pt x="210" y="190"/>
                    <a:pt x="206" y="182"/>
                    <a:pt x="201" y="175"/>
                  </a:cubicBezTo>
                  <a:cubicBezTo>
                    <a:pt x="218" y="184"/>
                    <a:pt x="233" y="196"/>
                    <a:pt x="249" y="207"/>
                  </a:cubicBezTo>
                  <a:cubicBezTo>
                    <a:pt x="276" y="225"/>
                    <a:pt x="302" y="245"/>
                    <a:pt x="330" y="262"/>
                  </a:cubicBezTo>
                  <a:cubicBezTo>
                    <a:pt x="331" y="262"/>
                    <a:pt x="331" y="261"/>
                    <a:pt x="331" y="261"/>
                  </a:cubicBezTo>
                  <a:cubicBezTo>
                    <a:pt x="304" y="240"/>
                    <a:pt x="275" y="221"/>
                    <a:pt x="247" y="201"/>
                  </a:cubicBezTo>
                  <a:cubicBezTo>
                    <a:pt x="265" y="203"/>
                    <a:pt x="282" y="206"/>
                    <a:pt x="299" y="212"/>
                  </a:cubicBezTo>
                  <a:cubicBezTo>
                    <a:pt x="300" y="212"/>
                    <a:pt x="300" y="212"/>
                    <a:pt x="300" y="212"/>
                  </a:cubicBezTo>
                  <a:cubicBezTo>
                    <a:pt x="281" y="204"/>
                    <a:pt x="262" y="200"/>
                    <a:pt x="243" y="198"/>
                  </a:cubicBezTo>
                  <a:cubicBezTo>
                    <a:pt x="220" y="182"/>
                    <a:pt x="197" y="164"/>
                    <a:pt x="170" y="158"/>
                  </a:cubicBezTo>
                  <a:cubicBezTo>
                    <a:pt x="169" y="158"/>
                    <a:pt x="169" y="158"/>
                    <a:pt x="168" y="158"/>
                  </a:cubicBezTo>
                  <a:cubicBezTo>
                    <a:pt x="174" y="140"/>
                    <a:pt x="180" y="123"/>
                    <a:pt x="185" y="105"/>
                  </a:cubicBezTo>
                  <a:cubicBezTo>
                    <a:pt x="195" y="71"/>
                    <a:pt x="208" y="38"/>
                    <a:pt x="216" y="4"/>
                  </a:cubicBezTo>
                  <a:cubicBezTo>
                    <a:pt x="216" y="1"/>
                    <a:pt x="212" y="0"/>
                    <a:pt x="211" y="3"/>
                  </a:cubicBezTo>
                  <a:cubicBezTo>
                    <a:pt x="200" y="32"/>
                    <a:pt x="192" y="64"/>
                    <a:pt x="183" y="95"/>
                  </a:cubicBezTo>
                  <a:cubicBezTo>
                    <a:pt x="177" y="116"/>
                    <a:pt x="170" y="137"/>
                    <a:pt x="164" y="158"/>
                  </a:cubicBezTo>
                  <a:cubicBezTo>
                    <a:pt x="152" y="157"/>
                    <a:pt x="141" y="160"/>
                    <a:pt x="130" y="164"/>
                  </a:cubicBezTo>
                  <a:cubicBezTo>
                    <a:pt x="127" y="166"/>
                    <a:pt x="124" y="167"/>
                    <a:pt x="120" y="168"/>
                  </a:cubicBezTo>
                  <a:cubicBezTo>
                    <a:pt x="103" y="154"/>
                    <a:pt x="74" y="151"/>
                    <a:pt x="53" y="158"/>
                  </a:cubicBezTo>
                  <a:cubicBezTo>
                    <a:pt x="52" y="158"/>
                    <a:pt x="52" y="158"/>
                    <a:pt x="53" y="158"/>
                  </a:cubicBezTo>
                  <a:cubicBezTo>
                    <a:pt x="77" y="158"/>
                    <a:pt x="98" y="155"/>
                    <a:pt x="118" y="169"/>
                  </a:cubicBezTo>
                  <a:cubicBezTo>
                    <a:pt x="107" y="174"/>
                    <a:pt x="95" y="180"/>
                    <a:pt x="84" y="186"/>
                  </a:cubicBezTo>
                  <a:cubicBezTo>
                    <a:pt x="54" y="201"/>
                    <a:pt x="25" y="220"/>
                    <a:pt x="0" y="242"/>
                  </a:cubicBezTo>
                  <a:cubicBezTo>
                    <a:pt x="0" y="243"/>
                    <a:pt x="1" y="244"/>
                    <a:pt x="1" y="243"/>
                  </a:cubicBezTo>
                  <a:cubicBezTo>
                    <a:pt x="27" y="224"/>
                    <a:pt x="53" y="205"/>
                    <a:pt x="82" y="190"/>
                  </a:cubicBezTo>
                  <a:cubicBezTo>
                    <a:pt x="95" y="183"/>
                    <a:pt x="109" y="176"/>
                    <a:pt x="123" y="170"/>
                  </a:cubicBezTo>
                  <a:cubicBezTo>
                    <a:pt x="136" y="165"/>
                    <a:pt x="149" y="160"/>
                    <a:pt x="163" y="160"/>
                  </a:cubicBezTo>
                  <a:cubicBezTo>
                    <a:pt x="161" y="169"/>
                    <a:pt x="158" y="177"/>
                    <a:pt x="156" y="186"/>
                  </a:cubicBezTo>
                  <a:cubicBezTo>
                    <a:pt x="155" y="190"/>
                    <a:pt x="154" y="195"/>
                    <a:pt x="153" y="200"/>
                  </a:cubicBezTo>
                  <a:cubicBezTo>
                    <a:pt x="133" y="211"/>
                    <a:pt x="114" y="225"/>
                    <a:pt x="95" y="238"/>
                  </a:cubicBezTo>
                  <a:cubicBezTo>
                    <a:pt x="75" y="253"/>
                    <a:pt x="55" y="268"/>
                    <a:pt x="37" y="285"/>
                  </a:cubicBezTo>
                  <a:cubicBezTo>
                    <a:pt x="37" y="285"/>
                    <a:pt x="37" y="286"/>
                    <a:pt x="37" y="285"/>
                  </a:cubicBezTo>
                  <a:cubicBezTo>
                    <a:pt x="56" y="270"/>
                    <a:pt x="75" y="255"/>
                    <a:pt x="95" y="241"/>
                  </a:cubicBezTo>
                  <a:cubicBezTo>
                    <a:pt x="114" y="227"/>
                    <a:pt x="134" y="215"/>
                    <a:pt x="153" y="202"/>
                  </a:cubicBezTo>
                  <a:cubicBezTo>
                    <a:pt x="150" y="219"/>
                    <a:pt x="149" y="235"/>
                    <a:pt x="148" y="252"/>
                  </a:cubicBezTo>
                  <a:cubicBezTo>
                    <a:pt x="120" y="292"/>
                    <a:pt x="82" y="319"/>
                    <a:pt x="43" y="347"/>
                  </a:cubicBezTo>
                  <a:cubicBezTo>
                    <a:pt x="42" y="347"/>
                    <a:pt x="43" y="348"/>
                    <a:pt x="44" y="348"/>
                  </a:cubicBez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120" name="TextBox 119"/>
          <p:cNvSpPr txBox="1"/>
          <p:nvPr/>
        </p:nvSpPr>
        <p:spPr>
          <a:xfrm>
            <a:off x="5327655" y="821992"/>
            <a:ext cx="6493448" cy="4801314"/>
          </a:xfrm>
          <a:prstGeom prst="rect">
            <a:avLst/>
          </a:prstGeom>
          <a:noFill/>
          <a:effectLst>
            <a:outerShdw blurRad="139700" dist="165100" dir="5400000" algn="t" rotWithShape="0">
              <a:prstClr val="black">
                <a:alpha val="28000"/>
              </a:prstClr>
            </a:outerShdw>
          </a:effectLst>
        </p:spPr>
        <p:txBody>
          <a:bodyPr wrap="square" lIns="91440" tIns="45720" rIns="91440" bIns="45720" rtlCol="0" anchor="t">
            <a:spAutoFit/>
          </a:bodyPr>
          <a:lstStyle/>
          <a:p>
            <a:pPr algn="ctr"/>
            <a:r>
              <a:rPr lang="en-US">
                <a:ea typeface="Lato"/>
                <a:cs typeface="Lato"/>
              </a:rPr>
              <a:t>A</a:t>
            </a:r>
          </a:p>
          <a:p>
            <a:pPr algn="ctr"/>
            <a:r>
              <a:rPr lang="en-US" sz="9600">
                <a:solidFill>
                  <a:schemeClr val="accent6">
                    <a:lumMod val="20000"/>
                    <a:lumOff val="80000"/>
                  </a:schemeClr>
                </a:solidFill>
                <a:latin typeface="Selima"/>
              </a:rPr>
              <a:t>ACP</a:t>
            </a:r>
            <a:endParaRPr lang="en-US">
              <a:solidFill>
                <a:schemeClr val="accent6">
                  <a:lumMod val="20000"/>
                  <a:lumOff val="80000"/>
                </a:schemeClr>
              </a:solidFill>
              <a:latin typeface="Selima"/>
            </a:endParaRPr>
          </a:p>
          <a:p>
            <a:pPr algn="ctr"/>
            <a:r>
              <a:rPr lang="en-US" sz="9600">
                <a:solidFill>
                  <a:schemeClr val="accent6">
                    <a:lumMod val="20000"/>
                    <a:lumOff val="80000"/>
                  </a:schemeClr>
                </a:solidFill>
                <a:latin typeface="Selima"/>
              </a:rPr>
              <a:t>Online Testing</a:t>
            </a:r>
            <a:endParaRPr lang="en-US">
              <a:solidFill>
                <a:schemeClr val="accent6">
                  <a:lumMod val="20000"/>
                  <a:lumOff val="80000"/>
                </a:schemeClr>
              </a:solidFill>
              <a:latin typeface="Selima"/>
            </a:endParaRPr>
          </a:p>
        </p:txBody>
      </p:sp>
      <p:pic>
        <p:nvPicPr>
          <p:cNvPr id="114" name="Picture Placeholder 113"/>
          <p:cNvPicPr>
            <a:picLocks noGrp="1" noChangeAspect="1"/>
          </p:cNvPicPr>
          <p:nvPr>
            <p:ph type="pic" sz="quarter" idx="10"/>
          </p:nvPr>
        </p:nvPicPr>
        <p:blipFill>
          <a:blip r:embed="rId3" cstate="print">
            <a:extLst>
              <a:ext uri="{28A0092B-C50C-407E-A947-70E740481C1C}">
                <a14:useLocalDpi xmlns:a14="http://schemas.microsoft.com/office/drawing/2010/main" val="0"/>
              </a:ext>
            </a:extLst>
          </a:blip>
          <a:srcRect t="16640" b="16640"/>
          <a:stretch/>
        </p:blipFill>
        <p:spPr>
          <a:xfrm>
            <a:off x="1444149" y="1573689"/>
            <a:ext cx="3710622" cy="3710622"/>
          </a:xfrm>
        </p:spPr>
      </p:pic>
      <p:grpSp>
        <p:nvGrpSpPr>
          <p:cNvPr id="2" name="Group 1"/>
          <p:cNvGrpSpPr/>
          <p:nvPr/>
        </p:nvGrpSpPr>
        <p:grpSpPr>
          <a:xfrm>
            <a:off x="1197591" y="1304339"/>
            <a:ext cx="4492925" cy="4732124"/>
            <a:chOff x="1197591" y="1304339"/>
            <a:chExt cx="4492925" cy="4732124"/>
          </a:xfrm>
        </p:grpSpPr>
        <p:grpSp>
          <p:nvGrpSpPr>
            <p:cNvPr id="4" name="Group 3"/>
            <p:cNvGrpSpPr/>
            <p:nvPr/>
          </p:nvGrpSpPr>
          <p:grpSpPr>
            <a:xfrm rot="1241917">
              <a:off x="5007891" y="2192033"/>
              <a:ext cx="682625" cy="1738313"/>
              <a:chOff x="9215438" y="1976438"/>
              <a:chExt cx="682625" cy="1738313"/>
            </a:xfrm>
            <a:effectLst>
              <a:outerShdw blurRad="127000" dist="63500" dir="8100000" algn="tr" rotWithShape="0">
                <a:prstClr val="black">
                  <a:alpha val="20000"/>
                </a:prstClr>
              </a:outerShdw>
            </a:effectLst>
          </p:grpSpPr>
          <p:sp>
            <p:nvSpPr>
              <p:cNvPr id="98" name="Freeform 66"/>
              <p:cNvSpPr>
                <a:spLocks/>
              </p:cNvSpPr>
              <p:nvPr/>
            </p:nvSpPr>
            <p:spPr bwMode="auto">
              <a:xfrm>
                <a:off x="9250363" y="2138363"/>
                <a:ext cx="193675" cy="152400"/>
              </a:xfrm>
              <a:custGeom>
                <a:avLst/>
                <a:gdLst>
                  <a:gd name="T0" fmla="*/ 70 w 74"/>
                  <a:gd name="T1" fmla="*/ 40 h 59"/>
                  <a:gd name="T2" fmla="*/ 8 w 74"/>
                  <a:gd name="T3" fmla="*/ 23 h 59"/>
                  <a:gd name="T4" fmla="*/ 18 w 74"/>
                  <a:gd name="T5" fmla="*/ 51 h 59"/>
                  <a:gd name="T6" fmla="*/ 69 w 74"/>
                  <a:gd name="T7" fmla="*/ 49 h 59"/>
                  <a:gd name="T8" fmla="*/ 70 w 74"/>
                  <a:gd name="T9" fmla="*/ 40 h 59"/>
                </a:gdLst>
                <a:ahLst/>
                <a:cxnLst>
                  <a:cxn ang="0">
                    <a:pos x="T0" y="T1"/>
                  </a:cxn>
                  <a:cxn ang="0">
                    <a:pos x="T2" y="T3"/>
                  </a:cxn>
                  <a:cxn ang="0">
                    <a:pos x="T4" y="T5"/>
                  </a:cxn>
                  <a:cxn ang="0">
                    <a:pos x="T6" y="T7"/>
                  </a:cxn>
                  <a:cxn ang="0">
                    <a:pos x="T8" y="T9"/>
                  </a:cxn>
                </a:cxnLst>
                <a:rect l="0" t="0" r="r" b="b"/>
                <a:pathLst>
                  <a:path w="74" h="59">
                    <a:moveTo>
                      <a:pt x="70" y="40"/>
                    </a:moveTo>
                    <a:cubicBezTo>
                      <a:pt x="60" y="19"/>
                      <a:pt x="23" y="0"/>
                      <a:pt x="8" y="23"/>
                    </a:cubicBezTo>
                    <a:cubicBezTo>
                      <a:pt x="0" y="35"/>
                      <a:pt x="8" y="46"/>
                      <a:pt x="18" y="51"/>
                    </a:cubicBezTo>
                    <a:cubicBezTo>
                      <a:pt x="35" y="59"/>
                      <a:pt x="53" y="55"/>
                      <a:pt x="69" y="49"/>
                    </a:cubicBezTo>
                    <a:cubicBezTo>
                      <a:pt x="74" y="47"/>
                      <a:pt x="74" y="40"/>
                      <a:pt x="70" y="40"/>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99" name="Freeform 67"/>
              <p:cNvSpPr>
                <a:spLocks/>
              </p:cNvSpPr>
              <p:nvPr/>
            </p:nvSpPr>
            <p:spPr bwMode="auto">
              <a:xfrm>
                <a:off x="9218613" y="2252663"/>
                <a:ext cx="246063" cy="204788"/>
              </a:xfrm>
              <a:custGeom>
                <a:avLst/>
                <a:gdLst>
                  <a:gd name="T0" fmla="*/ 94 w 94"/>
                  <a:gd name="T1" fmla="*/ 64 h 79"/>
                  <a:gd name="T2" fmla="*/ 93 w 94"/>
                  <a:gd name="T3" fmla="*/ 63 h 79"/>
                  <a:gd name="T4" fmla="*/ 9 w 94"/>
                  <a:gd name="T5" fmla="*/ 40 h 79"/>
                  <a:gd name="T6" fmla="*/ 33 w 94"/>
                  <a:gd name="T7" fmla="*/ 73 h 79"/>
                  <a:gd name="T8" fmla="*/ 91 w 94"/>
                  <a:gd name="T9" fmla="*/ 69 h 79"/>
                  <a:gd name="T10" fmla="*/ 94 w 94"/>
                  <a:gd name="T11" fmla="*/ 64 h 79"/>
                </a:gdLst>
                <a:ahLst/>
                <a:cxnLst>
                  <a:cxn ang="0">
                    <a:pos x="T0" y="T1"/>
                  </a:cxn>
                  <a:cxn ang="0">
                    <a:pos x="T2" y="T3"/>
                  </a:cxn>
                  <a:cxn ang="0">
                    <a:pos x="T4" y="T5"/>
                  </a:cxn>
                  <a:cxn ang="0">
                    <a:pos x="T6" y="T7"/>
                  </a:cxn>
                  <a:cxn ang="0">
                    <a:pos x="T8" y="T9"/>
                  </a:cxn>
                  <a:cxn ang="0">
                    <a:pos x="T10" y="T11"/>
                  </a:cxn>
                </a:cxnLst>
                <a:rect l="0" t="0" r="r" b="b"/>
                <a:pathLst>
                  <a:path w="94" h="79">
                    <a:moveTo>
                      <a:pt x="94" y="64"/>
                    </a:moveTo>
                    <a:cubicBezTo>
                      <a:pt x="94" y="64"/>
                      <a:pt x="94" y="64"/>
                      <a:pt x="93" y="63"/>
                    </a:cubicBezTo>
                    <a:cubicBezTo>
                      <a:pt x="83" y="34"/>
                      <a:pt x="30" y="0"/>
                      <a:pt x="9" y="40"/>
                    </a:cubicBezTo>
                    <a:cubicBezTo>
                      <a:pt x="0" y="57"/>
                      <a:pt x="18" y="68"/>
                      <a:pt x="33" y="73"/>
                    </a:cubicBezTo>
                    <a:cubicBezTo>
                      <a:pt x="52" y="79"/>
                      <a:pt x="72" y="77"/>
                      <a:pt x="91" y="69"/>
                    </a:cubicBezTo>
                    <a:cubicBezTo>
                      <a:pt x="93" y="68"/>
                      <a:pt x="94" y="66"/>
                      <a:pt x="94" y="64"/>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00" name="Freeform 68"/>
              <p:cNvSpPr>
                <a:spLocks/>
              </p:cNvSpPr>
              <p:nvPr/>
            </p:nvSpPr>
            <p:spPr bwMode="auto">
              <a:xfrm>
                <a:off x="9236075" y="2486026"/>
                <a:ext cx="257175" cy="158750"/>
              </a:xfrm>
              <a:custGeom>
                <a:avLst/>
                <a:gdLst>
                  <a:gd name="T0" fmla="*/ 97 w 98"/>
                  <a:gd name="T1" fmla="*/ 44 h 61"/>
                  <a:gd name="T2" fmla="*/ 56 w 98"/>
                  <a:gd name="T3" fmla="*/ 6 h 61"/>
                  <a:gd name="T4" fmla="*/ 8 w 98"/>
                  <a:gd name="T5" fmla="*/ 15 h 61"/>
                  <a:gd name="T6" fmla="*/ 28 w 98"/>
                  <a:gd name="T7" fmla="*/ 53 h 61"/>
                  <a:gd name="T8" fmla="*/ 90 w 98"/>
                  <a:gd name="T9" fmla="*/ 47 h 61"/>
                  <a:gd name="T10" fmla="*/ 93 w 98"/>
                  <a:gd name="T11" fmla="*/ 46 h 61"/>
                  <a:gd name="T12" fmla="*/ 93 w 98"/>
                  <a:gd name="T13" fmla="*/ 46 h 61"/>
                  <a:gd name="T14" fmla="*/ 97 w 98"/>
                  <a:gd name="T15" fmla="*/ 44 h 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 h="61">
                    <a:moveTo>
                      <a:pt x="97" y="44"/>
                    </a:moveTo>
                    <a:cubicBezTo>
                      <a:pt x="91" y="26"/>
                      <a:pt x="73" y="12"/>
                      <a:pt x="56" y="6"/>
                    </a:cubicBezTo>
                    <a:cubicBezTo>
                      <a:pt x="42" y="1"/>
                      <a:pt x="17" y="0"/>
                      <a:pt x="8" y="15"/>
                    </a:cubicBezTo>
                    <a:cubicBezTo>
                      <a:pt x="0" y="29"/>
                      <a:pt x="15" y="48"/>
                      <a:pt x="28" y="53"/>
                    </a:cubicBezTo>
                    <a:cubicBezTo>
                      <a:pt x="49" y="61"/>
                      <a:pt x="69" y="47"/>
                      <a:pt x="90" y="47"/>
                    </a:cubicBezTo>
                    <a:cubicBezTo>
                      <a:pt x="91" y="47"/>
                      <a:pt x="92" y="47"/>
                      <a:pt x="93" y="46"/>
                    </a:cubicBezTo>
                    <a:cubicBezTo>
                      <a:pt x="93" y="46"/>
                      <a:pt x="93" y="46"/>
                      <a:pt x="93" y="46"/>
                    </a:cubicBezTo>
                    <a:cubicBezTo>
                      <a:pt x="95" y="47"/>
                      <a:pt x="98" y="46"/>
                      <a:pt x="97" y="44"/>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01" name="Freeform 69"/>
              <p:cNvSpPr>
                <a:spLocks/>
              </p:cNvSpPr>
              <p:nvPr/>
            </p:nvSpPr>
            <p:spPr bwMode="auto">
              <a:xfrm>
                <a:off x="9215438" y="2608263"/>
                <a:ext cx="301625" cy="236538"/>
              </a:xfrm>
              <a:custGeom>
                <a:avLst/>
                <a:gdLst>
                  <a:gd name="T0" fmla="*/ 113 w 115"/>
                  <a:gd name="T1" fmla="*/ 71 h 91"/>
                  <a:gd name="T2" fmla="*/ 112 w 115"/>
                  <a:gd name="T3" fmla="*/ 70 h 91"/>
                  <a:gd name="T4" fmla="*/ 12 w 115"/>
                  <a:gd name="T5" fmla="*/ 38 h 91"/>
                  <a:gd name="T6" fmla="*/ 31 w 115"/>
                  <a:gd name="T7" fmla="*/ 81 h 91"/>
                  <a:gd name="T8" fmla="*/ 109 w 115"/>
                  <a:gd name="T9" fmla="*/ 81 h 91"/>
                  <a:gd name="T10" fmla="*/ 113 w 115"/>
                  <a:gd name="T11" fmla="*/ 71 h 91"/>
                </a:gdLst>
                <a:ahLst/>
                <a:cxnLst>
                  <a:cxn ang="0">
                    <a:pos x="T0" y="T1"/>
                  </a:cxn>
                  <a:cxn ang="0">
                    <a:pos x="T2" y="T3"/>
                  </a:cxn>
                  <a:cxn ang="0">
                    <a:pos x="T4" y="T5"/>
                  </a:cxn>
                  <a:cxn ang="0">
                    <a:pos x="T6" y="T7"/>
                  </a:cxn>
                  <a:cxn ang="0">
                    <a:pos x="T8" y="T9"/>
                  </a:cxn>
                  <a:cxn ang="0">
                    <a:pos x="T10" y="T11"/>
                  </a:cxn>
                </a:cxnLst>
                <a:rect l="0" t="0" r="r" b="b"/>
                <a:pathLst>
                  <a:path w="115" h="91">
                    <a:moveTo>
                      <a:pt x="113" y="71"/>
                    </a:moveTo>
                    <a:cubicBezTo>
                      <a:pt x="113" y="71"/>
                      <a:pt x="113" y="71"/>
                      <a:pt x="112" y="70"/>
                    </a:cubicBezTo>
                    <a:cubicBezTo>
                      <a:pt x="101" y="39"/>
                      <a:pt x="36" y="0"/>
                      <a:pt x="12" y="38"/>
                    </a:cubicBezTo>
                    <a:cubicBezTo>
                      <a:pt x="0" y="55"/>
                      <a:pt x="14" y="74"/>
                      <a:pt x="31" y="81"/>
                    </a:cubicBezTo>
                    <a:cubicBezTo>
                      <a:pt x="55" y="91"/>
                      <a:pt x="85" y="89"/>
                      <a:pt x="109" y="81"/>
                    </a:cubicBezTo>
                    <a:cubicBezTo>
                      <a:pt x="114" y="79"/>
                      <a:pt x="115" y="74"/>
                      <a:pt x="113" y="71"/>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02" name="Freeform 70"/>
              <p:cNvSpPr>
                <a:spLocks/>
              </p:cNvSpPr>
              <p:nvPr/>
            </p:nvSpPr>
            <p:spPr bwMode="auto">
              <a:xfrm>
                <a:off x="9278938" y="2881313"/>
                <a:ext cx="252413" cy="153988"/>
              </a:xfrm>
              <a:custGeom>
                <a:avLst/>
                <a:gdLst>
                  <a:gd name="T0" fmla="*/ 96 w 96"/>
                  <a:gd name="T1" fmla="*/ 45 h 59"/>
                  <a:gd name="T2" fmla="*/ 57 w 96"/>
                  <a:gd name="T3" fmla="*/ 7 h 59"/>
                  <a:gd name="T4" fmla="*/ 10 w 96"/>
                  <a:gd name="T5" fmla="*/ 15 h 59"/>
                  <a:gd name="T6" fmla="*/ 22 w 96"/>
                  <a:gd name="T7" fmla="*/ 50 h 59"/>
                  <a:gd name="T8" fmla="*/ 89 w 96"/>
                  <a:gd name="T9" fmla="*/ 51 h 59"/>
                  <a:gd name="T10" fmla="*/ 95 w 96"/>
                  <a:gd name="T11" fmla="*/ 48 h 59"/>
                  <a:gd name="T12" fmla="*/ 96 w 96"/>
                  <a:gd name="T13" fmla="*/ 45 h 59"/>
                </a:gdLst>
                <a:ahLst/>
                <a:cxnLst>
                  <a:cxn ang="0">
                    <a:pos x="T0" y="T1"/>
                  </a:cxn>
                  <a:cxn ang="0">
                    <a:pos x="T2" y="T3"/>
                  </a:cxn>
                  <a:cxn ang="0">
                    <a:pos x="T4" y="T5"/>
                  </a:cxn>
                  <a:cxn ang="0">
                    <a:pos x="T6" y="T7"/>
                  </a:cxn>
                  <a:cxn ang="0">
                    <a:pos x="T8" y="T9"/>
                  </a:cxn>
                  <a:cxn ang="0">
                    <a:pos x="T10" y="T11"/>
                  </a:cxn>
                  <a:cxn ang="0">
                    <a:pos x="T12" y="T13"/>
                  </a:cxn>
                </a:cxnLst>
                <a:rect l="0" t="0" r="r" b="b"/>
                <a:pathLst>
                  <a:path w="96" h="59">
                    <a:moveTo>
                      <a:pt x="96" y="45"/>
                    </a:moveTo>
                    <a:cubicBezTo>
                      <a:pt x="92" y="25"/>
                      <a:pt x="75" y="14"/>
                      <a:pt x="57" y="7"/>
                    </a:cubicBezTo>
                    <a:cubicBezTo>
                      <a:pt x="41" y="1"/>
                      <a:pt x="21" y="0"/>
                      <a:pt x="10" y="15"/>
                    </a:cubicBezTo>
                    <a:cubicBezTo>
                      <a:pt x="0" y="29"/>
                      <a:pt x="7" y="44"/>
                      <a:pt x="22" y="50"/>
                    </a:cubicBezTo>
                    <a:cubicBezTo>
                      <a:pt x="44" y="59"/>
                      <a:pt x="67" y="50"/>
                      <a:pt x="89" y="51"/>
                    </a:cubicBezTo>
                    <a:cubicBezTo>
                      <a:pt x="92" y="51"/>
                      <a:pt x="94" y="50"/>
                      <a:pt x="95" y="48"/>
                    </a:cubicBezTo>
                    <a:cubicBezTo>
                      <a:pt x="96" y="47"/>
                      <a:pt x="96" y="46"/>
                      <a:pt x="96" y="45"/>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03" name="Freeform 71"/>
              <p:cNvSpPr>
                <a:spLocks/>
              </p:cNvSpPr>
              <p:nvPr/>
            </p:nvSpPr>
            <p:spPr bwMode="auto">
              <a:xfrm>
                <a:off x="9286875" y="3063876"/>
                <a:ext cx="268288" cy="158750"/>
              </a:xfrm>
              <a:custGeom>
                <a:avLst/>
                <a:gdLst>
                  <a:gd name="T0" fmla="*/ 99 w 102"/>
                  <a:gd name="T1" fmla="*/ 40 h 61"/>
                  <a:gd name="T2" fmla="*/ 64 w 102"/>
                  <a:gd name="T3" fmla="*/ 5 h 61"/>
                  <a:gd name="T4" fmla="*/ 12 w 102"/>
                  <a:gd name="T5" fmla="*/ 16 h 61"/>
                  <a:gd name="T6" fmla="*/ 28 w 102"/>
                  <a:gd name="T7" fmla="*/ 52 h 61"/>
                  <a:gd name="T8" fmla="*/ 96 w 102"/>
                  <a:gd name="T9" fmla="*/ 50 h 61"/>
                  <a:gd name="T10" fmla="*/ 99 w 102"/>
                  <a:gd name="T11" fmla="*/ 40 h 61"/>
                </a:gdLst>
                <a:ahLst/>
                <a:cxnLst>
                  <a:cxn ang="0">
                    <a:pos x="T0" y="T1"/>
                  </a:cxn>
                  <a:cxn ang="0">
                    <a:pos x="T2" y="T3"/>
                  </a:cxn>
                  <a:cxn ang="0">
                    <a:pos x="T4" y="T5"/>
                  </a:cxn>
                  <a:cxn ang="0">
                    <a:pos x="T6" y="T7"/>
                  </a:cxn>
                  <a:cxn ang="0">
                    <a:pos x="T8" y="T9"/>
                  </a:cxn>
                  <a:cxn ang="0">
                    <a:pos x="T10" y="T11"/>
                  </a:cxn>
                </a:cxnLst>
                <a:rect l="0" t="0" r="r" b="b"/>
                <a:pathLst>
                  <a:path w="102" h="61">
                    <a:moveTo>
                      <a:pt x="99" y="40"/>
                    </a:moveTo>
                    <a:cubicBezTo>
                      <a:pt x="93" y="23"/>
                      <a:pt x="81" y="10"/>
                      <a:pt x="64" y="5"/>
                    </a:cubicBezTo>
                    <a:cubicBezTo>
                      <a:pt x="47" y="0"/>
                      <a:pt x="23" y="1"/>
                      <a:pt x="12" y="16"/>
                    </a:cubicBezTo>
                    <a:cubicBezTo>
                      <a:pt x="0" y="31"/>
                      <a:pt x="12" y="47"/>
                      <a:pt x="28" y="52"/>
                    </a:cubicBezTo>
                    <a:cubicBezTo>
                      <a:pt x="51" y="61"/>
                      <a:pt x="72" y="56"/>
                      <a:pt x="96" y="50"/>
                    </a:cubicBezTo>
                    <a:cubicBezTo>
                      <a:pt x="101" y="48"/>
                      <a:pt x="102" y="43"/>
                      <a:pt x="99" y="40"/>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04" name="Freeform 72"/>
              <p:cNvSpPr>
                <a:spLocks/>
              </p:cNvSpPr>
              <p:nvPr/>
            </p:nvSpPr>
            <p:spPr bwMode="auto">
              <a:xfrm>
                <a:off x="9355138" y="3238501"/>
                <a:ext cx="206375" cy="117475"/>
              </a:xfrm>
              <a:custGeom>
                <a:avLst/>
                <a:gdLst>
                  <a:gd name="T0" fmla="*/ 75 w 79"/>
                  <a:gd name="T1" fmla="*/ 29 h 45"/>
                  <a:gd name="T2" fmla="*/ 75 w 79"/>
                  <a:gd name="T3" fmla="*/ 28 h 45"/>
                  <a:gd name="T4" fmla="*/ 36 w 79"/>
                  <a:gd name="T5" fmla="*/ 3 h 45"/>
                  <a:gd name="T6" fmla="*/ 5 w 79"/>
                  <a:gd name="T7" fmla="*/ 14 h 45"/>
                  <a:gd name="T8" fmla="*/ 28 w 79"/>
                  <a:gd name="T9" fmla="*/ 38 h 45"/>
                  <a:gd name="T10" fmla="*/ 75 w 79"/>
                  <a:gd name="T11" fmla="*/ 38 h 45"/>
                  <a:gd name="T12" fmla="*/ 75 w 79"/>
                  <a:gd name="T13" fmla="*/ 29 h 45"/>
                </a:gdLst>
                <a:ahLst/>
                <a:cxnLst>
                  <a:cxn ang="0">
                    <a:pos x="T0" y="T1"/>
                  </a:cxn>
                  <a:cxn ang="0">
                    <a:pos x="T2" y="T3"/>
                  </a:cxn>
                  <a:cxn ang="0">
                    <a:pos x="T4" y="T5"/>
                  </a:cxn>
                  <a:cxn ang="0">
                    <a:pos x="T6" y="T7"/>
                  </a:cxn>
                  <a:cxn ang="0">
                    <a:pos x="T8" y="T9"/>
                  </a:cxn>
                  <a:cxn ang="0">
                    <a:pos x="T10" y="T11"/>
                  </a:cxn>
                  <a:cxn ang="0">
                    <a:pos x="T12" y="T13"/>
                  </a:cxn>
                </a:cxnLst>
                <a:rect l="0" t="0" r="r" b="b"/>
                <a:pathLst>
                  <a:path w="79" h="45">
                    <a:moveTo>
                      <a:pt x="75" y="29"/>
                    </a:moveTo>
                    <a:cubicBezTo>
                      <a:pt x="75" y="29"/>
                      <a:pt x="75" y="29"/>
                      <a:pt x="75" y="28"/>
                    </a:cubicBezTo>
                    <a:cubicBezTo>
                      <a:pt x="67" y="14"/>
                      <a:pt x="51" y="6"/>
                      <a:pt x="36" y="3"/>
                    </a:cubicBezTo>
                    <a:cubicBezTo>
                      <a:pt x="25" y="1"/>
                      <a:pt x="9" y="0"/>
                      <a:pt x="5" y="14"/>
                    </a:cubicBezTo>
                    <a:cubicBezTo>
                      <a:pt x="0" y="28"/>
                      <a:pt x="18" y="35"/>
                      <a:pt x="28" y="38"/>
                    </a:cubicBezTo>
                    <a:cubicBezTo>
                      <a:pt x="43" y="43"/>
                      <a:pt x="60" y="45"/>
                      <a:pt x="75" y="38"/>
                    </a:cubicBezTo>
                    <a:cubicBezTo>
                      <a:pt x="79" y="36"/>
                      <a:pt x="79" y="31"/>
                      <a:pt x="75" y="29"/>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05" name="Freeform 73"/>
              <p:cNvSpPr>
                <a:spLocks/>
              </p:cNvSpPr>
              <p:nvPr/>
            </p:nvSpPr>
            <p:spPr bwMode="auto">
              <a:xfrm>
                <a:off x="9463088" y="2130426"/>
                <a:ext cx="177800" cy="131763"/>
              </a:xfrm>
              <a:custGeom>
                <a:avLst/>
                <a:gdLst>
                  <a:gd name="T0" fmla="*/ 65 w 68"/>
                  <a:gd name="T1" fmla="*/ 20 h 51"/>
                  <a:gd name="T2" fmla="*/ 32 w 68"/>
                  <a:gd name="T3" fmla="*/ 5 h 51"/>
                  <a:gd name="T4" fmla="*/ 0 w 68"/>
                  <a:gd name="T5" fmla="*/ 39 h 51"/>
                  <a:gd name="T6" fmla="*/ 2 w 68"/>
                  <a:gd name="T7" fmla="*/ 42 h 51"/>
                  <a:gd name="T8" fmla="*/ 2 w 68"/>
                  <a:gd name="T9" fmla="*/ 44 h 51"/>
                  <a:gd name="T10" fmla="*/ 7 w 68"/>
                  <a:gd name="T11" fmla="*/ 48 h 51"/>
                  <a:gd name="T12" fmla="*/ 36 w 68"/>
                  <a:gd name="T13" fmla="*/ 48 h 51"/>
                  <a:gd name="T14" fmla="*/ 65 w 68"/>
                  <a:gd name="T15" fmla="*/ 20 h 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51">
                    <a:moveTo>
                      <a:pt x="65" y="20"/>
                    </a:moveTo>
                    <a:cubicBezTo>
                      <a:pt x="63" y="4"/>
                      <a:pt x="45" y="0"/>
                      <a:pt x="32" y="5"/>
                    </a:cubicBezTo>
                    <a:cubicBezTo>
                      <a:pt x="16" y="10"/>
                      <a:pt x="4" y="24"/>
                      <a:pt x="0" y="39"/>
                    </a:cubicBezTo>
                    <a:cubicBezTo>
                      <a:pt x="0" y="41"/>
                      <a:pt x="1" y="42"/>
                      <a:pt x="2" y="42"/>
                    </a:cubicBezTo>
                    <a:cubicBezTo>
                      <a:pt x="2" y="42"/>
                      <a:pt x="2" y="43"/>
                      <a:pt x="2" y="44"/>
                    </a:cubicBezTo>
                    <a:cubicBezTo>
                      <a:pt x="2" y="47"/>
                      <a:pt x="4" y="48"/>
                      <a:pt x="7" y="48"/>
                    </a:cubicBezTo>
                    <a:cubicBezTo>
                      <a:pt x="15" y="51"/>
                      <a:pt x="31" y="49"/>
                      <a:pt x="36" y="48"/>
                    </a:cubicBezTo>
                    <a:cubicBezTo>
                      <a:pt x="49" y="46"/>
                      <a:pt x="68" y="36"/>
                      <a:pt x="65" y="20"/>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06" name="Freeform 74"/>
              <p:cNvSpPr>
                <a:spLocks/>
              </p:cNvSpPr>
              <p:nvPr/>
            </p:nvSpPr>
            <p:spPr bwMode="auto">
              <a:xfrm>
                <a:off x="9507538" y="2233613"/>
                <a:ext cx="225425" cy="200025"/>
              </a:xfrm>
              <a:custGeom>
                <a:avLst/>
                <a:gdLst>
                  <a:gd name="T0" fmla="*/ 86 w 86"/>
                  <a:gd name="T1" fmla="*/ 29 h 77"/>
                  <a:gd name="T2" fmla="*/ 44 w 86"/>
                  <a:gd name="T3" fmla="*/ 8 h 77"/>
                  <a:gd name="T4" fmla="*/ 3 w 86"/>
                  <a:gd name="T5" fmla="*/ 59 h 77"/>
                  <a:gd name="T6" fmla="*/ 1 w 86"/>
                  <a:gd name="T7" fmla="*/ 67 h 77"/>
                  <a:gd name="T8" fmla="*/ 6 w 86"/>
                  <a:gd name="T9" fmla="*/ 71 h 77"/>
                  <a:gd name="T10" fmla="*/ 41 w 86"/>
                  <a:gd name="T11" fmla="*/ 75 h 77"/>
                  <a:gd name="T12" fmla="*/ 86 w 86"/>
                  <a:gd name="T13" fmla="*/ 29 h 77"/>
                </a:gdLst>
                <a:ahLst/>
                <a:cxnLst>
                  <a:cxn ang="0">
                    <a:pos x="T0" y="T1"/>
                  </a:cxn>
                  <a:cxn ang="0">
                    <a:pos x="T2" y="T3"/>
                  </a:cxn>
                  <a:cxn ang="0">
                    <a:pos x="T4" y="T5"/>
                  </a:cxn>
                  <a:cxn ang="0">
                    <a:pos x="T6" y="T7"/>
                  </a:cxn>
                  <a:cxn ang="0">
                    <a:pos x="T8" y="T9"/>
                  </a:cxn>
                  <a:cxn ang="0">
                    <a:pos x="T10" y="T11"/>
                  </a:cxn>
                  <a:cxn ang="0">
                    <a:pos x="T12" y="T13"/>
                  </a:cxn>
                </a:cxnLst>
                <a:rect l="0" t="0" r="r" b="b"/>
                <a:pathLst>
                  <a:path w="86" h="77">
                    <a:moveTo>
                      <a:pt x="86" y="29"/>
                    </a:moveTo>
                    <a:cubicBezTo>
                      <a:pt x="85" y="7"/>
                      <a:pt x="62" y="0"/>
                      <a:pt x="44" y="8"/>
                    </a:cubicBezTo>
                    <a:cubicBezTo>
                      <a:pt x="26" y="16"/>
                      <a:pt x="7" y="39"/>
                      <a:pt x="3" y="59"/>
                    </a:cubicBezTo>
                    <a:cubicBezTo>
                      <a:pt x="2" y="61"/>
                      <a:pt x="1" y="64"/>
                      <a:pt x="1" y="67"/>
                    </a:cubicBezTo>
                    <a:cubicBezTo>
                      <a:pt x="0" y="71"/>
                      <a:pt x="3" y="72"/>
                      <a:pt x="6" y="71"/>
                    </a:cubicBezTo>
                    <a:cubicBezTo>
                      <a:pt x="15" y="77"/>
                      <a:pt x="35" y="76"/>
                      <a:pt x="41" y="75"/>
                    </a:cubicBezTo>
                    <a:cubicBezTo>
                      <a:pt x="63" y="72"/>
                      <a:pt x="86" y="52"/>
                      <a:pt x="86" y="29"/>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07" name="Freeform 75"/>
              <p:cNvSpPr>
                <a:spLocks/>
              </p:cNvSpPr>
              <p:nvPr/>
            </p:nvSpPr>
            <p:spPr bwMode="auto">
              <a:xfrm>
                <a:off x="9540875" y="2424113"/>
                <a:ext cx="271463" cy="200025"/>
              </a:xfrm>
              <a:custGeom>
                <a:avLst/>
                <a:gdLst>
                  <a:gd name="T0" fmla="*/ 90 w 103"/>
                  <a:gd name="T1" fmla="*/ 14 h 77"/>
                  <a:gd name="T2" fmla="*/ 37 w 103"/>
                  <a:gd name="T3" fmla="*/ 15 h 77"/>
                  <a:gd name="T4" fmla="*/ 1 w 103"/>
                  <a:gd name="T5" fmla="*/ 65 h 77"/>
                  <a:gd name="T6" fmla="*/ 0 w 103"/>
                  <a:gd name="T7" fmla="*/ 69 h 77"/>
                  <a:gd name="T8" fmla="*/ 0 w 103"/>
                  <a:gd name="T9" fmla="*/ 69 h 77"/>
                  <a:gd name="T10" fmla="*/ 1 w 103"/>
                  <a:gd name="T11" fmla="*/ 71 h 77"/>
                  <a:gd name="T12" fmla="*/ 5 w 103"/>
                  <a:gd name="T13" fmla="*/ 72 h 77"/>
                  <a:gd name="T14" fmla="*/ 78 w 103"/>
                  <a:gd name="T15" fmla="*/ 62 h 77"/>
                  <a:gd name="T16" fmla="*/ 90 w 103"/>
                  <a:gd name="T17" fmla="*/ 14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77">
                    <a:moveTo>
                      <a:pt x="90" y="14"/>
                    </a:moveTo>
                    <a:cubicBezTo>
                      <a:pt x="77" y="0"/>
                      <a:pt x="51" y="7"/>
                      <a:pt x="37" y="15"/>
                    </a:cubicBezTo>
                    <a:cubicBezTo>
                      <a:pt x="19" y="26"/>
                      <a:pt x="5" y="45"/>
                      <a:pt x="1" y="65"/>
                    </a:cubicBezTo>
                    <a:cubicBezTo>
                      <a:pt x="0" y="66"/>
                      <a:pt x="0" y="67"/>
                      <a:pt x="0" y="69"/>
                    </a:cubicBezTo>
                    <a:cubicBezTo>
                      <a:pt x="0" y="69"/>
                      <a:pt x="0" y="69"/>
                      <a:pt x="0" y="69"/>
                    </a:cubicBezTo>
                    <a:cubicBezTo>
                      <a:pt x="0" y="70"/>
                      <a:pt x="0" y="71"/>
                      <a:pt x="1" y="71"/>
                    </a:cubicBezTo>
                    <a:cubicBezTo>
                      <a:pt x="2" y="72"/>
                      <a:pt x="3" y="72"/>
                      <a:pt x="5" y="72"/>
                    </a:cubicBezTo>
                    <a:cubicBezTo>
                      <a:pt x="29" y="73"/>
                      <a:pt x="57" y="77"/>
                      <a:pt x="78" y="62"/>
                    </a:cubicBezTo>
                    <a:cubicBezTo>
                      <a:pt x="91" y="52"/>
                      <a:pt x="103" y="29"/>
                      <a:pt x="90" y="14"/>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08" name="Freeform 76"/>
              <p:cNvSpPr>
                <a:spLocks/>
              </p:cNvSpPr>
              <p:nvPr/>
            </p:nvSpPr>
            <p:spPr bwMode="auto">
              <a:xfrm>
                <a:off x="9569450" y="2595563"/>
                <a:ext cx="327025" cy="231775"/>
              </a:xfrm>
              <a:custGeom>
                <a:avLst/>
                <a:gdLst>
                  <a:gd name="T0" fmla="*/ 111 w 124"/>
                  <a:gd name="T1" fmla="*/ 21 h 89"/>
                  <a:gd name="T2" fmla="*/ 48 w 124"/>
                  <a:gd name="T3" fmla="*/ 21 h 89"/>
                  <a:gd name="T4" fmla="*/ 2 w 124"/>
                  <a:gd name="T5" fmla="*/ 77 h 89"/>
                  <a:gd name="T6" fmla="*/ 6 w 124"/>
                  <a:gd name="T7" fmla="*/ 86 h 89"/>
                  <a:gd name="T8" fmla="*/ 95 w 124"/>
                  <a:gd name="T9" fmla="*/ 74 h 89"/>
                  <a:gd name="T10" fmla="*/ 111 w 124"/>
                  <a:gd name="T11" fmla="*/ 21 h 89"/>
                </a:gdLst>
                <a:ahLst/>
                <a:cxnLst>
                  <a:cxn ang="0">
                    <a:pos x="T0" y="T1"/>
                  </a:cxn>
                  <a:cxn ang="0">
                    <a:pos x="T2" y="T3"/>
                  </a:cxn>
                  <a:cxn ang="0">
                    <a:pos x="T4" y="T5"/>
                  </a:cxn>
                  <a:cxn ang="0">
                    <a:pos x="T6" y="T7"/>
                  </a:cxn>
                  <a:cxn ang="0">
                    <a:pos x="T8" y="T9"/>
                  </a:cxn>
                  <a:cxn ang="0">
                    <a:pos x="T10" y="T11"/>
                  </a:cxn>
                </a:cxnLst>
                <a:rect l="0" t="0" r="r" b="b"/>
                <a:pathLst>
                  <a:path w="124" h="89">
                    <a:moveTo>
                      <a:pt x="111" y="21"/>
                    </a:moveTo>
                    <a:cubicBezTo>
                      <a:pt x="96" y="0"/>
                      <a:pt x="65" y="10"/>
                      <a:pt x="48" y="21"/>
                    </a:cubicBezTo>
                    <a:cubicBezTo>
                      <a:pt x="29" y="33"/>
                      <a:pt x="6" y="54"/>
                      <a:pt x="2" y="77"/>
                    </a:cubicBezTo>
                    <a:cubicBezTo>
                      <a:pt x="0" y="80"/>
                      <a:pt x="1" y="86"/>
                      <a:pt x="6" y="86"/>
                    </a:cubicBezTo>
                    <a:cubicBezTo>
                      <a:pt x="34" y="87"/>
                      <a:pt x="70" y="89"/>
                      <a:pt x="95" y="74"/>
                    </a:cubicBezTo>
                    <a:cubicBezTo>
                      <a:pt x="112" y="63"/>
                      <a:pt x="124" y="40"/>
                      <a:pt x="111" y="21"/>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09" name="Freeform 77"/>
              <p:cNvSpPr>
                <a:spLocks/>
              </p:cNvSpPr>
              <p:nvPr/>
            </p:nvSpPr>
            <p:spPr bwMode="auto">
              <a:xfrm>
                <a:off x="9593263" y="2816226"/>
                <a:ext cx="304800" cy="230188"/>
              </a:xfrm>
              <a:custGeom>
                <a:avLst/>
                <a:gdLst>
                  <a:gd name="T0" fmla="*/ 106 w 116"/>
                  <a:gd name="T1" fmla="*/ 20 h 88"/>
                  <a:gd name="T2" fmla="*/ 47 w 116"/>
                  <a:gd name="T3" fmla="*/ 13 h 88"/>
                  <a:gd name="T4" fmla="*/ 0 w 116"/>
                  <a:gd name="T5" fmla="*/ 77 h 88"/>
                  <a:gd name="T6" fmla="*/ 3 w 116"/>
                  <a:gd name="T7" fmla="*/ 79 h 88"/>
                  <a:gd name="T8" fmla="*/ 5 w 116"/>
                  <a:gd name="T9" fmla="*/ 80 h 88"/>
                  <a:gd name="T10" fmla="*/ 80 w 116"/>
                  <a:gd name="T11" fmla="*/ 74 h 88"/>
                  <a:gd name="T12" fmla="*/ 106 w 116"/>
                  <a:gd name="T13" fmla="*/ 20 h 88"/>
                </a:gdLst>
                <a:ahLst/>
                <a:cxnLst>
                  <a:cxn ang="0">
                    <a:pos x="T0" y="T1"/>
                  </a:cxn>
                  <a:cxn ang="0">
                    <a:pos x="T2" y="T3"/>
                  </a:cxn>
                  <a:cxn ang="0">
                    <a:pos x="T4" y="T5"/>
                  </a:cxn>
                  <a:cxn ang="0">
                    <a:pos x="T6" y="T7"/>
                  </a:cxn>
                  <a:cxn ang="0">
                    <a:pos x="T8" y="T9"/>
                  </a:cxn>
                  <a:cxn ang="0">
                    <a:pos x="T10" y="T11"/>
                  </a:cxn>
                  <a:cxn ang="0">
                    <a:pos x="T12" y="T13"/>
                  </a:cxn>
                </a:cxnLst>
                <a:rect l="0" t="0" r="r" b="b"/>
                <a:pathLst>
                  <a:path w="116" h="88">
                    <a:moveTo>
                      <a:pt x="106" y="20"/>
                    </a:moveTo>
                    <a:cubicBezTo>
                      <a:pt x="96" y="0"/>
                      <a:pt x="62" y="3"/>
                      <a:pt x="47" y="13"/>
                    </a:cubicBezTo>
                    <a:cubicBezTo>
                      <a:pt x="27" y="26"/>
                      <a:pt x="5" y="53"/>
                      <a:pt x="0" y="77"/>
                    </a:cubicBezTo>
                    <a:cubicBezTo>
                      <a:pt x="0" y="79"/>
                      <a:pt x="2" y="79"/>
                      <a:pt x="3" y="79"/>
                    </a:cubicBezTo>
                    <a:cubicBezTo>
                      <a:pt x="4" y="79"/>
                      <a:pt x="4" y="79"/>
                      <a:pt x="5" y="80"/>
                    </a:cubicBezTo>
                    <a:cubicBezTo>
                      <a:pt x="30" y="88"/>
                      <a:pt x="57" y="87"/>
                      <a:pt x="80" y="74"/>
                    </a:cubicBezTo>
                    <a:cubicBezTo>
                      <a:pt x="97" y="64"/>
                      <a:pt x="116" y="41"/>
                      <a:pt x="106" y="20"/>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10" name="Freeform 78"/>
              <p:cNvSpPr>
                <a:spLocks/>
              </p:cNvSpPr>
              <p:nvPr/>
            </p:nvSpPr>
            <p:spPr bwMode="auto">
              <a:xfrm>
                <a:off x="9593263" y="3038476"/>
                <a:ext cx="284163" cy="204788"/>
              </a:xfrm>
              <a:custGeom>
                <a:avLst/>
                <a:gdLst>
                  <a:gd name="T0" fmla="*/ 93 w 108"/>
                  <a:gd name="T1" fmla="*/ 14 h 79"/>
                  <a:gd name="T2" fmla="*/ 36 w 108"/>
                  <a:gd name="T3" fmla="*/ 17 h 79"/>
                  <a:gd name="T4" fmla="*/ 0 w 108"/>
                  <a:gd name="T5" fmla="*/ 66 h 79"/>
                  <a:gd name="T6" fmla="*/ 5 w 108"/>
                  <a:gd name="T7" fmla="*/ 68 h 79"/>
                  <a:gd name="T8" fmla="*/ 8 w 108"/>
                  <a:gd name="T9" fmla="*/ 68 h 79"/>
                  <a:gd name="T10" fmla="*/ 86 w 108"/>
                  <a:gd name="T11" fmla="*/ 62 h 79"/>
                  <a:gd name="T12" fmla="*/ 93 w 108"/>
                  <a:gd name="T13" fmla="*/ 14 h 79"/>
                </a:gdLst>
                <a:ahLst/>
                <a:cxnLst>
                  <a:cxn ang="0">
                    <a:pos x="T0" y="T1"/>
                  </a:cxn>
                  <a:cxn ang="0">
                    <a:pos x="T2" y="T3"/>
                  </a:cxn>
                  <a:cxn ang="0">
                    <a:pos x="T4" y="T5"/>
                  </a:cxn>
                  <a:cxn ang="0">
                    <a:pos x="T6" y="T7"/>
                  </a:cxn>
                  <a:cxn ang="0">
                    <a:pos x="T8" y="T9"/>
                  </a:cxn>
                  <a:cxn ang="0">
                    <a:pos x="T10" y="T11"/>
                  </a:cxn>
                  <a:cxn ang="0">
                    <a:pos x="T12" y="T13"/>
                  </a:cxn>
                </a:cxnLst>
                <a:rect l="0" t="0" r="r" b="b"/>
                <a:pathLst>
                  <a:path w="108" h="79">
                    <a:moveTo>
                      <a:pt x="93" y="14"/>
                    </a:moveTo>
                    <a:cubicBezTo>
                      <a:pt x="78" y="0"/>
                      <a:pt x="51" y="9"/>
                      <a:pt x="36" y="17"/>
                    </a:cubicBezTo>
                    <a:cubicBezTo>
                      <a:pt x="19" y="27"/>
                      <a:pt x="2" y="45"/>
                      <a:pt x="0" y="66"/>
                    </a:cubicBezTo>
                    <a:cubicBezTo>
                      <a:pt x="0" y="69"/>
                      <a:pt x="3" y="69"/>
                      <a:pt x="5" y="68"/>
                    </a:cubicBezTo>
                    <a:cubicBezTo>
                      <a:pt x="6" y="68"/>
                      <a:pt x="7" y="68"/>
                      <a:pt x="8" y="68"/>
                    </a:cubicBezTo>
                    <a:cubicBezTo>
                      <a:pt x="34" y="70"/>
                      <a:pt x="63" y="79"/>
                      <a:pt x="86" y="62"/>
                    </a:cubicBezTo>
                    <a:cubicBezTo>
                      <a:pt x="101" y="51"/>
                      <a:pt x="108" y="28"/>
                      <a:pt x="93" y="14"/>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11" name="Freeform 79"/>
              <p:cNvSpPr>
                <a:spLocks/>
              </p:cNvSpPr>
              <p:nvPr/>
            </p:nvSpPr>
            <p:spPr bwMode="auto">
              <a:xfrm>
                <a:off x="9601200" y="3233738"/>
                <a:ext cx="219075" cy="119063"/>
              </a:xfrm>
              <a:custGeom>
                <a:avLst/>
                <a:gdLst>
                  <a:gd name="T0" fmla="*/ 75 w 83"/>
                  <a:gd name="T1" fmla="*/ 10 h 46"/>
                  <a:gd name="T2" fmla="*/ 40 w 83"/>
                  <a:gd name="T3" fmla="*/ 8 h 46"/>
                  <a:gd name="T4" fmla="*/ 1 w 83"/>
                  <a:gd name="T5" fmla="*/ 35 h 46"/>
                  <a:gd name="T6" fmla="*/ 2 w 83"/>
                  <a:gd name="T7" fmla="*/ 38 h 46"/>
                  <a:gd name="T8" fmla="*/ 5 w 83"/>
                  <a:gd name="T9" fmla="*/ 41 h 46"/>
                  <a:gd name="T10" fmla="*/ 60 w 83"/>
                  <a:gd name="T11" fmla="*/ 39 h 46"/>
                  <a:gd name="T12" fmla="*/ 75 w 83"/>
                  <a:gd name="T13" fmla="*/ 10 h 46"/>
                </a:gdLst>
                <a:ahLst/>
                <a:cxnLst>
                  <a:cxn ang="0">
                    <a:pos x="T0" y="T1"/>
                  </a:cxn>
                  <a:cxn ang="0">
                    <a:pos x="T2" y="T3"/>
                  </a:cxn>
                  <a:cxn ang="0">
                    <a:pos x="T4" y="T5"/>
                  </a:cxn>
                  <a:cxn ang="0">
                    <a:pos x="T6" y="T7"/>
                  </a:cxn>
                  <a:cxn ang="0">
                    <a:pos x="T8" y="T9"/>
                  </a:cxn>
                  <a:cxn ang="0">
                    <a:pos x="T10" y="T11"/>
                  </a:cxn>
                  <a:cxn ang="0">
                    <a:pos x="T12" y="T13"/>
                  </a:cxn>
                </a:cxnLst>
                <a:rect l="0" t="0" r="r" b="b"/>
                <a:pathLst>
                  <a:path w="83" h="46">
                    <a:moveTo>
                      <a:pt x="75" y="10"/>
                    </a:moveTo>
                    <a:cubicBezTo>
                      <a:pt x="68" y="0"/>
                      <a:pt x="49" y="5"/>
                      <a:pt x="40" y="8"/>
                    </a:cubicBezTo>
                    <a:cubicBezTo>
                      <a:pt x="25" y="12"/>
                      <a:pt x="9" y="21"/>
                      <a:pt x="1" y="35"/>
                    </a:cubicBezTo>
                    <a:cubicBezTo>
                      <a:pt x="0" y="36"/>
                      <a:pt x="0" y="37"/>
                      <a:pt x="2" y="38"/>
                    </a:cubicBezTo>
                    <a:cubicBezTo>
                      <a:pt x="2" y="39"/>
                      <a:pt x="3" y="41"/>
                      <a:pt x="5" y="41"/>
                    </a:cubicBezTo>
                    <a:cubicBezTo>
                      <a:pt x="22" y="42"/>
                      <a:pt x="44" y="46"/>
                      <a:pt x="60" y="39"/>
                    </a:cubicBezTo>
                    <a:cubicBezTo>
                      <a:pt x="70" y="35"/>
                      <a:pt x="83" y="22"/>
                      <a:pt x="75" y="10"/>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12" name="Freeform 80"/>
              <p:cNvSpPr>
                <a:spLocks/>
              </p:cNvSpPr>
              <p:nvPr/>
            </p:nvSpPr>
            <p:spPr bwMode="auto">
              <a:xfrm>
                <a:off x="9320213" y="1976438"/>
                <a:ext cx="160338" cy="227013"/>
              </a:xfrm>
              <a:custGeom>
                <a:avLst/>
                <a:gdLst>
                  <a:gd name="T0" fmla="*/ 51 w 61"/>
                  <a:gd name="T1" fmla="*/ 21 h 87"/>
                  <a:gd name="T2" fmla="*/ 17 w 61"/>
                  <a:gd name="T3" fmla="*/ 7 h 87"/>
                  <a:gd name="T4" fmla="*/ 5 w 61"/>
                  <a:gd name="T5" fmla="*/ 47 h 87"/>
                  <a:gd name="T6" fmla="*/ 41 w 61"/>
                  <a:gd name="T7" fmla="*/ 84 h 87"/>
                  <a:gd name="T8" fmla="*/ 42 w 61"/>
                  <a:gd name="T9" fmla="*/ 85 h 87"/>
                  <a:gd name="T10" fmla="*/ 50 w 61"/>
                  <a:gd name="T11" fmla="*/ 81 h 87"/>
                  <a:gd name="T12" fmla="*/ 51 w 61"/>
                  <a:gd name="T13" fmla="*/ 21 h 87"/>
                </a:gdLst>
                <a:ahLst/>
                <a:cxnLst>
                  <a:cxn ang="0">
                    <a:pos x="T0" y="T1"/>
                  </a:cxn>
                  <a:cxn ang="0">
                    <a:pos x="T2" y="T3"/>
                  </a:cxn>
                  <a:cxn ang="0">
                    <a:pos x="T4" y="T5"/>
                  </a:cxn>
                  <a:cxn ang="0">
                    <a:pos x="T6" y="T7"/>
                  </a:cxn>
                  <a:cxn ang="0">
                    <a:pos x="T8" y="T9"/>
                  </a:cxn>
                  <a:cxn ang="0">
                    <a:pos x="T10" y="T11"/>
                  </a:cxn>
                  <a:cxn ang="0">
                    <a:pos x="T12" y="T13"/>
                  </a:cxn>
                </a:cxnLst>
                <a:rect l="0" t="0" r="r" b="b"/>
                <a:pathLst>
                  <a:path w="61" h="87">
                    <a:moveTo>
                      <a:pt x="51" y="21"/>
                    </a:moveTo>
                    <a:cubicBezTo>
                      <a:pt x="44" y="9"/>
                      <a:pt x="30" y="0"/>
                      <a:pt x="17" y="7"/>
                    </a:cubicBezTo>
                    <a:cubicBezTo>
                      <a:pt x="3" y="14"/>
                      <a:pt x="0" y="34"/>
                      <a:pt x="5" y="47"/>
                    </a:cubicBezTo>
                    <a:cubicBezTo>
                      <a:pt x="10" y="63"/>
                      <a:pt x="25" y="80"/>
                      <a:pt x="41" y="84"/>
                    </a:cubicBezTo>
                    <a:cubicBezTo>
                      <a:pt x="41" y="85"/>
                      <a:pt x="42" y="85"/>
                      <a:pt x="42" y="85"/>
                    </a:cubicBezTo>
                    <a:cubicBezTo>
                      <a:pt x="45" y="87"/>
                      <a:pt x="49" y="84"/>
                      <a:pt x="50" y="81"/>
                    </a:cubicBezTo>
                    <a:cubicBezTo>
                      <a:pt x="54" y="62"/>
                      <a:pt x="61" y="39"/>
                      <a:pt x="51" y="21"/>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13" name="Freeform 81"/>
              <p:cNvSpPr>
                <a:spLocks/>
              </p:cNvSpPr>
              <p:nvPr/>
            </p:nvSpPr>
            <p:spPr bwMode="auto">
              <a:xfrm>
                <a:off x="9271000" y="2111376"/>
                <a:ext cx="541338" cy="1603375"/>
              </a:xfrm>
              <a:custGeom>
                <a:avLst/>
                <a:gdLst>
                  <a:gd name="T0" fmla="*/ 151 w 206"/>
                  <a:gd name="T1" fmla="*/ 401 h 616"/>
                  <a:gd name="T2" fmla="*/ 116 w 206"/>
                  <a:gd name="T3" fmla="*/ 366 h 616"/>
                  <a:gd name="T4" fmla="*/ 152 w 206"/>
                  <a:gd name="T5" fmla="*/ 332 h 616"/>
                  <a:gd name="T6" fmla="*/ 202 w 206"/>
                  <a:gd name="T7" fmla="*/ 307 h 616"/>
                  <a:gd name="T8" fmla="*/ 125 w 206"/>
                  <a:gd name="T9" fmla="*/ 344 h 616"/>
                  <a:gd name="T10" fmla="*/ 109 w 206"/>
                  <a:gd name="T11" fmla="*/ 292 h 616"/>
                  <a:gd name="T12" fmla="*/ 124 w 206"/>
                  <a:gd name="T13" fmla="*/ 267 h 616"/>
                  <a:gd name="T14" fmla="*/ 198 w 206"/>
                  <a:gd name="T15" fmla="*/ 223 h 616"/>
                  <a:gd name="T16" fmla="*/ 144 w 206"/>
                  <a:gd name="T17" fmla="*/ 242 h 616"/>
                  <a:gd name="T18" fmla="*/ 99 w 206"/>
                  <a:gd name="T19" fmla="*/ 205 h 616"/>
                  <a:gd name="T20" fmla="*/ 178 w 206"/>
                  <a:gd name="T21" fmla="*/ 151 h 616"/>
                  <a:gd name="T22" fmla="*/ 98 w 206"/>
                  <a:gd name="T23" fmla="*/ 192 h 616"/>
                  <a:gd name="T24" fmla="*/ 88 w 206"/>
                  <a:gd name="T25" fmla="*/ 129 h 616"/>
                  <a:gd name="T26" fmla="*/ 91 w 206"/>
                  <a:gd name="T27" fmla="*/ 123 h 616"/>
                  <a:gd name="T28" fmla="*/ 154 w 206"/>
                  <a:gd name="T29" fmla="*/ 78 h 616"/>
                  <a:gd name="T30" fmla="*/ 114 w 206"/>
                  <a:gd name="T31" fmla="*/ 90 h 616"/>
                  <a:gd name="T32" fmla="*/ 73 w 206"/>
                  <a:gd name="T33" fmla="*/ 60 h 616"/>
                  <a:gd name="T34" fmla="*/ 95 w 206"/>
                  <a:gd name="T35" fmla="*/ 38 h 616"/>
                  <a:gd name="T36" fmla="*/ 117 w 206"/>
                  <a:gd name="T37" fmla="*/ 25 h 616"/>
                  <a:gd name="T38" fmla="*/ 53 w 206"/>
                  <a:gd name="T39" fmla="*/ 0 h 616"/>
                  <a:gd name="T40" fmla="*/ 68 w 206"/>
                  <a:gd name="T41" fmla="*/ 60 h 616"/>
                  <a:gd name="T42" fmla="*/ 16 w 206"/>
                  <a:gd name="T43" fmla="*/ 42 h 616"/>
                  <a:gd name="T44" fmla="*/ 70 w 206"/>
                  <a:gd name="T45" fmla="*/ 70 h 616"/>
                  <a:gd name="T46" fmla="*/ 42 w 206"/>
                  <a:gd name="T47" fmla="*/ 100 h 616"/>
                  <a:gd name="T48" fmla="*/ 3 w 206"/>
                  <a:gd name="T49" fmla="*/ 100 h 616"/>
                  <a:gd name="T50" fmla="*/ 79 w 206"/>
                  <a:gd name="T51" fmla="*/ 128 h 616"/>
                  <a:gd name="T52" fmla="*/ 87 w 206"/>
                  <a:gd name="T53" fmla="*/ 186 h 616"/>
                  <a:gd name="T54" fmla="*/ 7 w 206"/>
                  <a:gd name="T55" fmla="*/ 169 h 616"/>
                  <a:gd name="T56" fmla="*/ 88 w 206"/>
                  <a:gd name="T57" fmla="*/ 199 h 616"/>
                  <a:gd name="T58" fmla="*/ 52 w 206"/>
                  <a:gd name="T59" fmla="*/ 244 h 616"/>
                  <a:gd name="T60" fmla="*/ 9 w 206"/>
                  <a:gd name="T61" fmla="*/ 244 h 616"/>
                  <a:gd name="T62" fmla="*/ 97 w 206"/>
                  <a:gd name="T63" fmla="*/ 293 h 616"/>
                  <a:gd name="T64" fmla="*/ 79 w 206"/>
                  <a:gd name="T65" fmla="*/ 331 h 616"/>
                  <a:gd name="T66" fmla="*/ 26 w 206"/>
                  <a:gd name="T67" fmla="*/ 324 h 616"/>
                  <a:gd name="T68" fmla="*/ 105 w 206"/>
                  <a:gd name="T69" fmla="*/ 402 h 616"/>
                  <a:gd name="T70" fmla="*/ 32 w 206"/>
                  <a:gd name="T71" fmla="*/ 390 h 616"/>
                  <a:gd name="T72" fmla="*/ 81 w 206"/>
                  <a:gd name="T73" fmla="*/ 399 h 616"/>
                  <a:gd name="T74" fmla="*/ 107 w 206"/>
                  <a:gd name="T75" fmla="*/ 450 h 616"/>
                  <a:gd name="T76" fmla="*/ 61 w 206"/>
                  <a:gd name="T77" fmla="*/ 451 h 616"/>
                  <a:gd name="T78" fmla="*/ 107 w 206"/>
                  <a:gd name="T79" fmla="*/ 468 h 616"/>
                  <a:gd name="T80" fmla="*/ 114 w 206"/>
                  <a:gd name="T81" fmla="*/ 606 h 616"/>
                  <a:gd name="T82" fmla="*/ 183 w 206"/>
                  <a:gd name="T83" fmla="*/ 446 h 616"/>
                  <a:gd name="T84" fmla="*/ 122 w 206"/>
                  <a:gd name="T85" fmla="*/ 471 h 616"/>
                  <a:gd name="T86" fmla="*/ 121 w 206"/>
                  <a:gd name="T87" fmla="*/ 436 h 616"/>
                  <a:gd name="T88" fmla="*/ 154 w 206"/>
                  <a:gd name="T89" fmla="*/ 405 h 616"/>
                  <a:gd name="T90" fmla="*/ 204 w 206"/>
                  <a:gd name="T91" fmla="*/ 381 h 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06" h="616">
                    <a:moveTo>
                      <a:pt x="204" y="381"/>
                    </a:moveTo>
                    <a:cubicBezTo>
                      <a:pt x="185" y="382"/>
                      <a:pt x="166" y="391"/>
                      <a:pt x="151" y="401"/>
                    </a:cubicBezTo>
                    <a:cubicBezTo>
                      <a:pt x="142" y="406"/>
                      <a:pt x="128" y="414"/>
                      <a:pt x="120" y="424"/>
                    </a:cubicBezTo>
                    <a:cubicBezTo>
                      <a:pt x="119" y="405"/>
                      <a:pt x="118" y="385"/>
                      <a:pt x="116" y="366"/>
                    </a:cubicBezTo>
                    <a:cubicBezTo>
                      <a:pt x="121" y="362"/>
                      <a:pt x="125" y="357"/>
                      <a:pt x="129" y="352"/>
                    </a:cubicBezTo>
                    <a:cubicBezTo>
                      <a:pt x="136" y="344"/>
                      <a:pt x="144" y="338"/>
                      <a:pt x="152" y="332"/>
                    </a:cubicBezTo>
                    <a:cubicBezTo>
                      <a:pt x="167" y="322"/>
                      <a:pt x="185" y="315"/>
                      <a:pt x="202" y="309"/>
                    </a:cubicBezTo>
                    <a:cubicBezTo>
                      <a:pt x="204" y="309"/>
                      <a:pt x="204" y="307"/>
                      <a:pt x="202" y="307"/>
                    </a:cubicBezTo>
                    <a:cubicBezTo>
                      <a:pt x="183" y="309"/>
                      <a:pt x="165" y="315"/>
                      <a:pt x="149" y="326"/>
                    </a:cubicBezTo>
                    <a:cubicBezTo>
                      <a:pt x="140" y="331"/>
                      <a:pt x="133" y="337"/>
                      <a:pt x="125" y="344"/>
                    </a:cubicBezTo>
                    <a:cubicBezTo>
                      <a:pt x="122" y="347"/>
                      <a:pt x="118" y="350"/>
                      <a:pt x="115" y="354"/>
                    </a:cubicBezTo>
                    <a:cubicBezTo>
                      <a:pt x="113" y="333"/>
                      <a:pt x="111" y="313"/>
                      <a:pt x="109" y="292"/>
                    </a:cubicBezTo>
                    <a:cubicBezTo>
                      <a:pt x="109" y="290"/>
                      <a:pt x="108" y="287"/>
                      <a:pt x="108" y="285"/>
                    </a:cubicBezTo>
                    <a:cubicBezTo>
                      <a:pt x="114" y="280"/>
                      <a:pt x="118" y="273"/>
                      <a:pt x="124" y="267"/>
                    </a:cubicBezTo>
                    <a:cubicBezTo>
                      <a:pt x="130" y="261"/>
                      <a:pt x="136" y="256"/>
                      <a:pt x="142" y="250"/>
                    </a:cubicBezTo>
                    <a:cubicBezTo>
                      <a:pt x="158" y="236"/>
                      <a:pt x="177" y="226"/>
                      <a:pt x="198" y="223"/>
                    </a:cubicBezTo>
                    <a:cubicBezTo>
                      <a:pt x="198" y="223"/>
                      <a:pt x="199" y="222"/>
                      <a:pt x="198" y="222"/>
                    </a:cubicBezTo>
                    <a:cubicBezTo>
                      <a:pt x="180" y="220"/>
                      <a:pt x="159" y="233"/>
                      <a:pt x="144" y="242"/>
                    </a:cubicBezTo>
                    <a:cubicBezTo>
                      <a:pt x="132" y="250"/>
                      <a:pt x="116" y="261"/>
                      <a:pt x="107" y="273"/>
                    </a:cubicBezTo>
                    <a:cubicBezTo>
                      <a:pt x="104" y="250"/>
                      <a:pt x="102" y="227"/>
                      <a:pt x="99" y="205"/>
                    </a:cubicBezTo>
                    <a:cubicBezTo>
                      <a:pt x="100" y="204"/>
                      <a:pt x="100" y="204"/>
                      <a:pt x="101" y="203"/>
                    </a:cubicBezTo>
                    <a:cubicBezTo>
                      <a:pt x="117" y="173"/>
                      <a:pt x="149" y="165"/>
                      <a:pt x="178" y="151"/>
                    </a:cubicBezTo>
                    <a:cubicBezTo>
                      <a:pt x="180" y="150"/>
                      <a:pt x="179" y="148"/>
                      <a:pt x="177" y="149"/>
                    </a:cubicBezTo>
                    <a:cubicBezTo>
                      <a:pt x="147" y="154"/>
                      <a:pt x="116" y="167"/>
                      <a:pt x="98" y="192"/>
                    </a:cubicBezTo>
                    <a:cubicBezTo>
                      <a:pt x="95" y="175"/>
                      <a:pt x="93" y="158"/>
                      <a:pt x="90" y="142"/>
                    </a:cubicBezTo>
                    <a:cubicBezTo>
                      <a:pt x="90" y="137"/>
                      <a:pt x="89" y="133"/>
                      <a:pt x="88" y="129"/>
                    </a:cubicBezTo>
                    <a:cubicBezTo>
                      <a:pt x="89" y="128"/>
                      <a:pt x="89" y="127"/>
                      <a:pt x="88" y="125"/>
                    </a:cubicBezTo>
                    <a:cubicBezTo>
                      <a:pt x="89" y="125"/>
                      <a:pt x="90" y="124"/>
                      <a:pt x="91" y="123"/>
                    </a:cubicBezTo>
                    <a:cubicBezTo>
                      <a:pt x="99" y="111"/>
                      <a:pt x="108" y="101"/>
                      <a:pt x="120" y="93"/>
                    </a:cubicBezTo>
                    <a:cubicBezTo>
                      <a:pt x="131" y="86"/>
                      <a:pt x="143" y="84"/>
                      <a:pt x="154" y="78"/>
                    </a:cubicBezTo>
                    <a:cubicBezTo>
                      <a:pt x="156" y="77"/>
                      <a:pt x="156" y="74"/>
                      <a:pt x="154" y="74"/>
                    </a:cubicBezTo>
                    <a:cubicBezTo>
                      <a:pt x="140" y="74"/>
                      <a:pt x="125" y="83"/>
                      <a:pt x="114" y="90"/>
                    </a:cubicBezTo>
                    <a:cubicBezTo>
                      <a:pt x="103" y="97"/>
                      <a:pt x="94" y="106"/>
                      <a:pt x="86" y="116"/>
                    </a:cubicBezTo>
                    <a:cubicBezTo>
                      <a:pt x="82" y="97"/>
                      <a:pt x="78" y="78"/>
                      <a:pt x="73" y="60"/>
                    </a:cubicBezTo>
                    <a:cubicBezTo>
                      <a:pt x="74" y="60"/>
                      <a:pt x="74" y="59"/>
                      <a:pt x="75" y="58"/>
                    </a:cubicBezTo>
                    <a:cubicBezTo>
                      <a:pt x="80" y="50"/>
                      <a:pt x="87" y="43"/>
                      <a:pt x="95" y="38"/>
                    </a:cubicBezTo>
                    <a:cubicBezTo>
                      <a:pt x="102" y="33"/>
                      <a:pt x="110" y="30"/>
                      <a:pt x="117" y="26"/>
                    </a:cubicBezTo>
                    <a:cubicBezTo>
                      <a:pt x="118" y="26"/>
                      <a:pt x="118" y="25"/>
                      <a:pt x="117" y="25"/>
                    </a:cubicBezTo>
                    <a:cubicBezTo>
                      <a:pt x="99" y="24"/>
                      <a:pt x="82" y="39"/>
                      <a:pt x="70" y="52"/>
                    </a:cubicBezTo>
                    <a:cubicBezTo>
                      <a:pt x="65" y="35"/>
                      <a:pt x="60" y="18"/>
                      <a:pt x="53" y="0"/>
                    </a:cubicBezTo>
                    <a:cubicBezTo>
                      <a:pt x="53" y="0"/>
                      <a:pt x="52" y="0"/>
                      <a:pt x="52" y="1"/>
                    </a:cubicBezTo>
                    <a:cubicBezTo>
                      <a:pt x="59" y="20"/>
                      <a:pt x="64" y="40"/>
                      <a:pt x="68" y="60"/>
                    </a:cubicBezTo>
                    <a:cubicBezTo>
                      <a:pt x="56" y="45"/>
                      <a:pt x="36" y="38"/>
                      <a:pt x="17" y="40"/>
                    </a:cubicBezTo>
                    <a:cubicBezTo>
                      <a:pt x="16" y="40"/>
                      <a:pt x="15" y="42"/>
                      <a:pt x="16" y="42"/>
                    </a:cubicBezTo>
                    <a:cubicBezTo>
                      <a:pt x="37" y="45"/>
                      <a:pt x="57" y="49"/>
                      <a:pt x="68" y="69"/>
                    </a:cubicBezTo>
                    <a:cubicBezTo>
                      <a:pt x="68" y="70"/>
                      <a:pt x="69" y="70"/>
                      <a:pt x="70" y="70"/>
                    </a:cubicBezTo>
                    <a:cubicBezTo>
                      <a:pt x="73" y="86"/>
                      <a:pt x="75" y="102"/>
                      <a:pt x="78" y="118"/>
                    </a:cubicBezTo>
                    <a:cubicBezTo>
                      <a:pt x="67" y="110"/>
                      <a:pt x="55" y="104"/>
                      <a:pt x="42" y="100"/>
                    </a:cubicBezTo>
                    <a:cubicBezTo>
                      <a:pt x="31" y="97"/>
                      <a:pt x="11" y="89"/>
                      <a:pt x="1" y="99"/>
                    </a:cubicBezTo>
                    <a:cubicBezTo>
                      <a:pt x="0" y="100"/>
                      <a:pt x="1" y="101"/>
                      <a:pt x="3" y="100"/>
                    </a:cubicBezTo>
                    <a:cubicBezTo>
                      <a:pt x="15" y="95"/>
                      <a:pt x="36" y="103"/>
                      <a:pt x="47" y="108"/>
                    </a:cubicBezTo>
                    <a:cubicBezTo>
                      <a:pt x="59" y="113"/>
                      <a:pt x="70" y="120"/>
                      <a:pt x="79" y="128"/>
                    </a:cubicBezTo>
                    <a:cubicBezTo>
                      <a:pt x="80" y="134"/>
                      <a:pt x="81" y="140"/>
                      <a:pt x="82" y="146"/>
                    </a:cubicBezTo>
                    <a:cubicBezTo>
                      <a:pt x="84" y="160"/>
                      <a:pt x="85" y="173"/>
                      <a:pt x="87" y="186"/>
                    </a:cubicBezTo>
                    <a:cubicBezTo>
                      <a:pt x="77" y="180"/>
                      <a:pt x="64" y="176"/>
                      <a:pt x="54" y="173"/>
                    </a:cubicBezTo>
                    <a:cubicBezTo>
                      <a:pt x="39" y="168"/>
                      <a:pt x="23" y="164"/>
                      <a:pt x="7" y="169"/>
                    </a:cubicBezTo>
                    <a:cubicBezTo>
                      <a:pt x="7" y="170"/>
                      <a:pt x="6" y="171"/>
                      <a:pt x="7" y="171"/>
                    </a:cubicBezTo>
                    <a:cubicBezTo>
                      <a:pt x="37" y="172"/>
                      <a:pt x="65" y="181"/>
                      <a:pt x="88" y="199"/>
                    </a:cubicBezTo>
                    <a:cubicBezTo>
                      <a:pt x="90" y="220"/>
                      <a:pt x="92" y="242"/>
                      <a:pt x="94" y="263"/>
                    </a:cubicBezTo>
                    <a:cubicBezTo>
                      <a:pt x="81" y="254"/>
                      <a:pt x="67" y="248"/>
                      <a:pt x="52" y="244"/>
                    </a:cubicBezTo>
                    <a:cubicBezTo>
                      <a:pt x="41" y="242"/>
                      <a:pt x="19" y="236"/>
                      <a:pt x="9" y="244"/>
                    </a:cubicBezTo>
                    <a:cubicBezTo>
                      <a:pt x="8" y="244"/>
                      <a:pt x="9" y="244"/>
                      <a:pt x="9" y="244"/>
                    </a:cubicBezTo>
                    <a:cubicBezTo>
                      <a:pt x="41" y="241"/>
                      <a:pt x="72" y="255"/>
                      <a:pt x="95" y="275"/>
                    </a:cubicBezTo>
                    <a:cubicBezTo>
                      <a:pt x="96" y="281"/>
                      <a:pt x="96" y="287"/>
                      <a:pt x="97" y="293"/>
                    </a:cubicBezTo>
                    <a:cubicBezTo>
                      <a:pt x="98" y="308"/>
                      <a:pt x="99" y="322"/>
                      <a:pt x="100" y="337"/>
                    </a:cubicBezTo>
                    <a:cubicBezTo>
                      <a:pt x="93" y="334"/>
                      <a:pt x="84" y="333"/>
                      <a:pt x="79" y="331"/>
                    </a:cubicBezTo>
                    <a:cubicBezTo>
                      <a:pt x="62" y="326"/>
                      <a:pt x="43" y="319"/>
                      <a:pt x="26" y="323"/>
                    </a:cubicBezTo>
                    <a:cubicBezTo>
                      <a:pt x="26" y="323"/>
                      <a:pt x="26" y="324"/>
                      <a:pt x="26" y="324"/>
                    </a:cubicBezTo>
                    <a:cubicBezTo>
                      <a:pt x="51" y="332"/>
                      <a:pt x="79" y="334"/>
                      <a:pt x="101" y="350"/>
                    </a:cubicBezTo>
                    <a:cubicBezTo>
                      <a:pt x="103" y="367"/>
                      <a:pt x="104" y="385"/>
                      <a:pt x="105" y="402"/>
                    </a:cubicBezTo>
                    <a:cubicBezTo>
                      <a:pt x="96" y="396"/>
                      <a:pt x="83" y="393"/>
                      <a:pt x="76" y="391"/>
                    </a:cubicBezTo>
                    <a:cubicBezTo>
                      <a:pt x="65" y="388"/>
                      <a:pt x="41" y="380"/>
                      <a:pt x="32" y="390"/>
                    </a:cubicBezTo>
                    <a:cubicBezTo>
                      <a:pt x="31" y="390"/>
                      <a:pt x="32" y="391"/>
                      <a:pt x="33" y="391"/>
                    </a:cubicBezTo>
                    <a:cubicBezTo>
                      <a:pt x="47" y="388"/>
                      <a:pt x="68" y="393"/>
                      <a:pt x="81" y="399"/>
                    </a:cubicBezTo>
                    <a:cubicBezTo>
                      <a:pt x="90" y="403"/>
                      <a:pt x="97" y="411"/>
                      <a:pt x="106" y="415"/>
                    </a:cubicBezTo>
                    <a:cubicBezTo>
                      <a:pt x="106" y="426"/>
                      <a:pt x="107" y="438"/>
                      <a:pt x="107" y="450"/>
                    </a:cubicBezTo>
                    <a:cubicBezTo>
                      <a:pt x="107" y="453"/>
                      <a:pt x="107" y="456"/>
                      <a:pt x="107" y="459"/>
                    </a:cubicBezTo>
                    <a:cubicBezTo>
                      <a:pt x="93" y="453"/>
                      <a:pt x="77" y="450"/>
                      <a:pt x="61" y="451"/>
                    </a:cubicBezTo>
                    <a:cubicBezTo>
                      <a:pt x="59" y="451"/>
                      <a:pt x="59" y="454"/>
                      <a:pt x="61" y="454"/>
                    </a:cubicBezTo>
                    <a:cubicBezTo>
                      <a:pt x="78" y="455"/>
                      <a:pt x="93" y="460"/>
                      <a:pt x="107" y="468"/>
                    </a:cubicBezTo>
                    <a:cubicBezTo>
                      <a:pt x="109" y="514"/>
                      <a:pt x="108" y="562"/>
                      <a:pt x="99" y="607"/>
                    </a:cubicBezTo>
                    <a:cubicBezTo>
                      <a:pt x="97" y="616"/>
                      <a:pt x="112" y="614"/>
                      <a:pt x="114" y="606"/>
                    </a:cubicBezTo>
                    <a:cubicBezTo>
                      <a:pt x="122" y="567"/>
                      <a:pt x="123" y="525"/>
                      <a:pt x="122" y="484"/>
                    </a:cubicBezTo>
                    <a:cubicBezTo>
                      <a:pt x="135" y="463"/>
                      <a:pt x="159" y="452"/>
                      <a:pt x="183" y="446"/>
                    </a:cubicBezTo>
                    <a:cubicBezTo>
                      <a:pt x="184" y="446"/>
                      <a:pt x="184" y="443"/>
                      <a:pt x="182" y="444"/>
                    </a:cubicBezTo>
                    <a:cubicBezTo>
                      <a:pt x="159" y="448"/>
                      <a:pt x="137" y="454"/>
                      <a:pt x="122" y="471"/>
                    </a:cubicBezTo>
                    <a:cubicBezTo>
                      <a:pt x="122" y="463"/>
                      <a:pt x="121" y="456"/>
                      <a:pt x="121" y="449"/>
                    </a:cubicBezTo>
                    <a:cubicBezTo>
                      <a:pt x="121" y="445"/>
                      <a:pt x="121" y="440"/>
                      <a:pt x="121" y="436"/>
                    </a:cubicBezTo>
                    <a:cubicBezTo>
                      <a:pt x="126" y="432"/>
                      <a:pt x="129" y="428"/>
                      <a:pt x="134" y="423"/>
                    </a:cubicBezTo>
                    <a:cubicBezTo>
                      <a:pt x="140" y="416"/>
                      <a:pt x="147" y="410"/>
                      <a:pt x="154" y="405"/>
                    </a:cubicBezTo>
                    <a:cubicBezTo>
                      <a:pt x="170" y="395"/>
                      <a:pt x="187" y="391"/>
                      <a:pt x="204" y="385"/>
                    </a:cubicBezTo>
                    <a:cubicBezTo>
                      <a:pt x="206" y="384"/>
                      <a:pt x="206" y="381"/>
                      <a:pt x="204" y="381"/>
                    </a:cubicBezTo>
                    <a:close/>
                  </a:path>
                </a:pathLst>
              </a:custGeom>
              <a:solidFill>
                <a:schemeClr val="accent6">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5" name="Group 4"/>
            <p:cNvGrpSpPr/>
            <p:nvPr/>
          </p:nvGrpSpPr>
          <p:grpSpPr>
            <a:xfrm>
              <a:off x="4553135" y="3196746"/>
              <a:ext cx="563563" cy="1873250"/>
              <a:chOff x="679450" y="3697288"/>
              <a:chExt cx="563563" cy="1873250"/>
            </a:xfrm>
            <a:effectLst>
              <a:outerShdw blurRad="127000" dist="63500" dir="8100000" algn="tr" rotWithShape="0">
                <a:prstClr val="black">
                  <a:alpha val="20000"/>
                </a:prstClr>
              </a:outerShdw>
            </a:effectLst>
          </p:grpSpPr>
          <p:sp>
            <p:nvSpPr>
              <p:cNvPr id="96" name="Freeform 116"/>
              <p:cNvSpPr>
                <a:spLocks noEditPoints="1"/>
              </p:cNvSpPr>
              <p:nvPr/>
            </p:nvSpPr>
            <p:spPr bwMode="auto">
              <a:xfrm>
                <a:off x="679450" y="3697288"/>
                <a:ext cx="563563" cy="1871663"/>
              </a:xfrm>
              <a:custGeom>
                <a:avLst/>
                <a:gdLst>
                  <a:gd name="T0" fmla="*/ 79 w 214"/>
                  <a:gd name="T1" fmla="*/ 588 h 719"/>
                  <a:gd name="T2" fmla="*/ 127 w 214"/>
                  <a:gd name="T3" fmla="*/ 515 h 719"/>
                  <a:gd name="T4" fmla="*/ 92 w 214"/>
                  <a:gd name="T5" fmla="*/ 508 h 719"/>
                  <a:gd name="T6" fmla="*/ 81 w 214"/>
                  <a:gd name="T7" fmla="*/ 463 h 719"/>
                  <a:gd name="T8" fmla="*/ 82 w 214"/>
                  <a:gd name="T9" fmla="*/ 460 h 719"/>
                  <a:gd name="T10" fmla="*/ 99 w 214"/>
                  <a:gd name="T11" fmla="*/ 385 h 719"/>
                  <a:gd name="T12" fmla="*/ 85 w 214"/>
                  <a:gd name="T13" fmla="*/ 379 h 719"/>
                  <a:gd name="T14" fmla="*/ 140 w 214"/>
                  <a:gd name="T15" fmla="*/ 267 h 719"/>
                  <a:gd name="T16" fmla="*/ 141 w 214"/>
                  <a:gd name="T17" fmla="*/ 202 h 719"/>
                  <a:gd name="T18" fmla="*/ 110 w 214"/>
                  <a:gd name="T19" fmla="*/ 181 h 719"/>
                  <a:gd name="T20" fmla="*/ 185 w 214"/>
                  <a:gd name="T21" fmla="*/ 137 h 719"/>
                  <a:gd name="T22" fmla="*/ 156 w 214"/>
                  <a:gd name="T23" fmla="*/ 117 h 719"/>
                  <a:gd name="T24" fmla="*/ 121 w 214"/>
                  <a:gd name="T25" fmla="*/ 131 h 719"/>
                  <a:gd name="T26" fmla="*/ 156 w 214"/>
                  <a:gd name="T27" fmla="*/ 7 h 719"/>
                  <a:gd name="T28" fmla="*/ 117 w 214"/>
                  <a:gd name="T29" fmla="*/ 122 h 719"/>
                  <a:gd name="T30" fmla="*/ 112 w 214"/>
                  <a:gd name="T31" fmla="*/ 142 h 719"/>
                  <a:gd name="T32" fmla="*/ 63 w 214"/>
                  <a:gd name="T33" fmla="*/ 24 h 719"/>
                  <a:gd name="T34" fmla="*/ 106 w 214"/>
                  <a:gd name="T35" fmla="*/ 161 h 719"/>
                  <a:gd name="T36" fmla="*/ 97 w 214"/>
                  <a:gd name="T37" fmla="*/ 207 h 719"/>
                  <a:gd name="T38" fmla="*/ 83 w 214"/>
                  <a:gd name="T39" fmla="*/ 186 h 719"/>
                  <a:gd name="T40" fmla="*/ 32 w 214"/>
                  <a:gd name="T41" fmla="*/ 127 h 719"/>
                  <a:gd name="T42" fmla="*/ 88 w 214"/>
                  <a:gd name="T43" fmla="*/ 249 h 719"/>
                  <a:gd name="T44" fmla="*/ 77 w 214"/>
                  <a:gd name="T45" fmla="*/ 362 h 719"/>
                  <a:gd name="T46" fmla="*/ 37 w 214"/>
                  <a:gd name="T47" fmla="*/ 245 h 719"/>
                  <a:gd name="T48" fmla="*/ 22 w 214"/>
                  <a:gd name="T49" fmla="*/ 308 h 719"/>
                  <a:gd name="T50" fmla="*/ 71 w 214"/>
                  <a:gd name="T51" fmla="*/ 464 h 719"/>
                  <a:gd name="T52" fmla="*/ 51 w 214"/>
                  <a:gd name="T53" fmla="*/ 400 h 719"/>
                  <a:gd name="T54" fmla="*/ 13 w 214"/>
                  <a:gd name="T55" fmla="*/ 397 h 719"/>
                  <a:gd name="T56" fmla="*/ 69 w 214"/>
                  <a:gd name="T57" fmla="*/ 531 h 719"/>
                  <a:gd name="T58" fmla="*/ 17 w 214"/>
                  <a:gd name="T59" fmla="*/ 438 h 719"/>
                  <a:gd name="T60" fmla="*/ 67 w 214"/>
                  <a:gd name="T61" fmla="*/ 564 h 719"/>
                  <a:gd name="T62" fmla="*/ 79 w 214"/>
                  <a:gd name="T63" fmla="*/ 715 h 719"/>
                  <a:gd name="T64" fmla="*/ 33 w 214"/>
                  <a:gd name="T65" fmla="*/ 388 h 719"/>
                  <a:gd name="T66" fmla="*/ 37 w 214"/>
                  <a:gd name="T67" fmla="*/ 393 h 719"/>
                  <a:gd name="T68" fmla="*/ 21 w 214"/>
                  <a:gd name="T69" fmla="*/ 391 h 719"/>
                  <a:gd name="T70" fmla="*/ 19 w 214"/>
                  <a:gd name="T71" fmla="*/ 385 h 719"/>
                  <a:gd name="T72" fmla="*/ 22 w 214"/>
                  <a:gd name="T73" fmla="*/ 392 h 719"/>
                  <a:gd name="T74" fmla="*/ 34 w 214"/>
                  <a:gd name="T75" fmla="*/ 294 h 719"/>
                  <a:gd name="T76" fmla="*/ 29 w 214"/>
                  <a:gd name="T77" fmla="*/ 276 h 719"/>
                  <a:gd name="T78" fmla="*/ 34 w 214"/>
                  <a:gd name="T79" fmla="*/ 294 h 719"/>
                  <a:gd name="T80" fmla="*/ 64 w 214"/>
                  <a:gd name="T81" fmla="*/ 185 h 719"/>
                  <a:gd name="T82" fmla="*/ 67 w 214"/>
                  <a:gd name="T83" fmla="*/ 186 h 719"/>
                  <a:gd name="T84" fmla="*/ 148 w 214"/>
                  <a:gd name="T85" fmla="*/ 53 h 719"/>
                  <a:gd name="T86" fmla="*/ 148 w 214"/>
                  <a:gd name="T87" fmla="*/ 43 h 719"/>
                  <a:gd name="T88" fmla="*/ 151 w 214"/>
                  <a:gd name="T89" fmla="*/ 29 h 719"/>
                  <a:gd name="T90" fmla="*/ 155 w 214"/>
                  <a:gd name="T91" fmla="*/ 27 h 719"/>
                  <a:gd name="T92" fmla="*/ 111 w 214"/>
                  <a:gd name="T93" fmla="*/ 403 h 719"/>
                  <a:gd name="T94" fmla="*/ 121 w 214"/>
                  <a:gd name="T95" fmla="*/ 387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14" h="719">
                    <a:moveTo>
                      <a:pt x="79" y="715"/>
                    </a:moveTo>
                    <a:cubicBezTo>
                      <a:pt x="82" y="673"/>
                      <a:pt x="80" y="631"/>
                      <a:pt x="79" y="588"/>
                    </a:cubicBezTo>
                    <a:cubicBezTo>
                      <a:pt x="81" y="588"/>
                      <a:pt x="82" y="588"/>
                      <a:pt x="83" y="586"/>
                    </a:cubicBezTo>
                    <a:cubicBezTo>
                      <a:pt x="98" y="563"/>
                      <a:pt x="116" y="541"/>
                      <a:pt x="127" y="515"/>
                    </a:cubicBezTo>
                    <a:cubicBezTo>
                      <a:pt x="132" y="506"/>
                      <a:pt x="144" y="475"/>
                      <a:pt x="127" y="470"/>
                    </a:cubicBezTo>
                    <a:cubicBezTo>
                      <a:pt x="109" y="465"/>
                      <a:pt x="97" y="496"/>
                      <a:pt x="92" y="508"/>
                    </a:cubicBezTo>
                    <a:cubicBezTo>
                      <a:pt x="87" y="517"/>
                      <a:pt x="82" y="555"/>
                      <a:pt x="78" y="565"/>
                    </a:cubicBezTo>
                    <a:cubicBezTo>
                      <a:pt x="78" y="540"/>
                      <a:pt x="80" y="488"/>
                      <a:pt x="81" y="463"/>
                    </a:cubicBezTo>
                    <a:cubicBezTo>
                      <a:pt x="81" y="462"/>
                      <a:pt x="81" y="462"/>
                      <a:pt x="82" y="461"/>
                    </a:cubicBezTo>
                    <a:cubicBezTo>
                      <a:pt x="82" y="461"/>
                      <a:pt x="82" y="460"/>
                      <a:pt x="82" y="460"/>
                    </a:cubicBezTo>
                    <a:cubicBezTo>
                      <a:pt x="84" y="461"/>
                      <a:pt x="164" y="363"/>
                      <a:pt x="130" y="350"/>
                    </a:cubicBezTo>
                    <a:cubicBezTo>
                      <a:pt x="114" y="344"/>
                      <a:pt x="104" y="375"/>
                      <a:pt x="99" y="385"/>
                    </a:cubicBezTo>
                    <a:cubicBezTo>
                      <a:pt x="93" y="399"/>
                      <a:pt x="87" y="412"/>
                      <a:pt x="82" y="426"/>
                    </a:cubicBezTo>
                    <a:cubicBezTo>
                      <a:pt x="83" y="411"/>
                      <a:pt x="84" y="395"/>
                      <a:pt x="85" y="379"/>
                    </a:cubicBezTo>
                    <a:cubicBezTo>
                      <a:pt x="86" y="370"/>
                      <a:pt x="86" y="360"/>
                      <a:pt x="87" y="350"/>
                    </a:cubicBezTo>
                    <a:cubicBezTo>
                      <a:pt x="89" y="350"/>
                      <a:pt x="131" y="298"/>
                      <a:pt x="140" y="267"/>
                    </a:cubicBezTo>
                    <a:cubicBezTo>
                      <a:pt x="144" y="253"/>
                      <a:pt x="147" y="238"/>
                      <a:pt x="147" y="223"/>
                    </a:cubicBezTo>
                    <a:cubicBezTo>
                      <a:pt x="147" y="217"/>
                      <a:pt x="148" y="206"/>
                      <a:pt x="141" y="202"/>
                    </a:cubicBezTo>
                    <a:cubicBezTo>
                      <a:pt x="122" y="191"/>
                      <a:pt x="105" y="242"/>
                      <a:pt x="94" y="286"/>
                    </a:cubicBezTo>
                    <a:cubicBezTo>
                      <a:pt x="98" y="251"/>
                      <a:pt x="103" y="216"/>
                      <a:pt x="110" y="181"/>
                    </a:cubicBezTo>
                    <a:cubicBezTo>
                      <a:pt x="110" y="181"/>
                      <a:pt x="111" y="181"/>
                      <a:pt x="112" y="181"/>
                    </a:cubicBezTo>
                    <a:cubicBezTo>
                      <a:pt x="113" y="183"/>
                      <a:pt x="165" y="155"/>
                      <a:pt x="185" y="137"/>
                    </a:cubicBezTo>
                    <a:cubicBezTo>
                      <a:pt x="191" y="130"/>
                      <a:pt x="214" y="107"/>
                      <a:pt x="202" y="97"/>
                    </a:cubicBezTo>
                    <a:cubicBezTo>
                      <a:pt x="189" y="86"/>
                      <a:pt x="163" y="110"/>
                      <a:pt x="156" y="117"/>
                    </a:cubicBezTo>
                    <a:cubicBezTo>
                      <a:pt x="140" y="132"/>
                      <a:pt x="125" y="150"/>
                      <a:pt x="113" y="168"/>
                    </a:cubicBezTo>
                    <a:cubicBezTo>
                      <a:pt x="115" y="156"/>
                      <a:pt x="118" y="143"/>
                      <a:pt x="121" y="131"/>
                    </a:cubicBezTo>
                    <a:cubicBezTo>
                      <a:pt x="122" y="132"/>
                      <a:pt x="152" y="78"/>
                      <a:pt x="160" y="51"/>
                    </a:cubicBezTo>
                    <a:cubicBezTo>
                      <a:pt x="164" y="39"/>
                      <a:pt x="173" y="15"/>
                      <a:pt x="156" y="7"/>
                    </a:cubicBezTo>
                    <a:cubicBezTo>
                      <a:pt x="139" y="0"/>
                      <a:pt x="134" y="26"/>
                      <a:pt x="131" y="37"/>
                    </a:cubicBezTo>
                    <a:cubicBezTo>
                      <a:pt x="123" y="64"/>
                      <a:pt x="118" y="94"/>
                      <a:pt x="117" y="122"/>
                    </a:cubicBezTo>
                    <a:cubicBezTo>
                      <a:pt x="117" y="123"/>
                      <a:pt x="117" y="123"/>
                      <a:pt x="117" y="124"/>
                    </a:cubicBezTo>
                    <a:cubicBezTo>
                      <a:pt x="115" y="130"/>
                      <a:pt x="113" y="136"/>
                      <a:pt x="112" y="142"/>
                    </a:cubicBezTo>
                    <a:cubicBezTo>
                      <a:pt x="109" y="111"/>
                      <a:pt x="104" y="81"/>
                      <a:pt x="94" y="52"/>
                    </a:cubicBezTo>
                    <a:cubicBezTo>
                      <a:pt x="91" y="43"/>
                      <a:pt x="79" y="7"/>
                      <a:pt x="63" y="24"/>
                    </a:cubicBezTo>
                    <a:cubicBezTo>
                      <a:pt x="50" y="38"/>
                      <a:pt x="62" y="72"/>
                      <a:pt x="66" y="88"/>
                    </a:cubicBezTo>
                    <a:cubicBezTo>
                      <a:pt x="74" y="115"/>
                      <a:pt x="88" y="140"/>
                      <a:pt x="106" y="161"/>
                    </a:cubicBezTo>
                    <a:cubicBezTo>
                      <a:pt x="106" y="161"/>
                      <a:pt x="107" y="161"/>
                      <a:pt x="107" y="161"/>
                    </a:cubicBezTo>
                    <a:cubicBezTo>
                      <a:pt x="103" y="176"/>
                      <a:pt x="100" y="191"/>
                      <a:pt x="97" y="207"/>
                    </a:cubicBezTo>
                    <a:cubicBezTo>
                      <a:pt x="96" y="212"/>
                      <a:pt x="95" y="217"/>
                      <a:pt x="94" y="222"/>
                    </a:cubicBezTo>
                    <a:cubicBezTo>
                      <a:pt x="91" y="210"/>
                      <a:pt x="87" y="198"/>
                      <a:pt x="83" y="186"/>
                    </a:cubicBezTo>
                    <a:cubicBezTo>
                      <a:pt x="79" y="173"/>
                      <a:pt x="76" y="158"/>
                      <a:pt x="69" y="145"/>
                    </a:cubicBezTo>
                    <a:cubicBezTo>
                      <a:pt x="63" y="134"/>
                      <a:pt x="46" y="117"/>
                      <a:pt x="32" y="127"/>
                    </a:cubicBezTo>
                    <a:cubicBezTo>
                      <a:pt x="17" y="138"/>
                      <a:pt x="29" y="162"/>
                      <a:pt x="35" y="173"/>
                    </a:cubicBezTo>
                    <a:cubicBezTo>
                      <a:pt x="50" y="200"/>
                      <a:pt x="68" y="226"/>
                      <a:pt x="88" y="249"/>
                    </a:cubicBezTo>
                    <a:cubicBezTo>
                      <a:pt x="88" y="250"/>
                      <a:pt x="89" y="251"/>
                      <a:pt x="89" y="251"/>
                    </a:cubicBezTo>
                    <a:cubicBezTo>
                      <a:pt x="84" y="288"/>
                      <a:pt x="80" y="325"/>
                      <a:pt x="77" y="362"/>
                    </a:cubicBezTo>
                    <a:cubicBezTo>
                      <a:pt x="75" y="349"/>
                      <a:pt x="63" y="299"/>
                      <a:pt x="57" y="287"/>
                    </a:cubicBezTo>
                    <a:cubicBezTo>
                      <a:pt x="56" y="283"/>
                      <a:pt x="47" y="249"/>
                      <a:pt x="37" y="245"/>
                    </a:cubicBezTo>
                    <a:cubicBezTo>
                      <a:pt x="33" y="242"/>
                      <a:pt x="28" y="242"/>
                      <a:pt x="22" y="247"/>
                    </a:cubicBezTo>
                    <a:cubicBezTo>
                      <a:pt x="3" y="262"/>
                      <a:pt x="14" y="291"/>
                      <a:pt x="22" y="308"/>
                    </a:cubicBezTo>
                    <a:cubicBezTo>
                      <a:pt x="35" y="336"/>
                      <a:pt x="72" y="402"/>
                      <a:pt x="74" y="401"/>
                    </a:cubicBezTo>
                    <a:cubicBezTo>
                      <a:pt x="72" y="422"/>
                      <a:pt x="71" y="443"/>
                      <a:pt x="71" y="464"/>
                    </a:cubicBezTo>
                    <a:cubicBezTo>
                      <a:pt x="70" y="464"/>
                      <a:pt x="70" y="463"/>
                      <a:pt x="70" y="463"/>
                    </a:cubicBezTo>
                    <a:cubicBezTo>
                      <a:pt x="67" y="441"/>
                      <a:pt x="60" y="420"/>
                      <a:pt x="51" y="400"/>
                    </a:cubicBezTo>
                    <a:cubicBezTo>
                      <a:pt x="45" y="387"/>
                      <a:pt x="36" y="363"/>
                      <a:pt x="18" y="367"/>
                    </a:cubicBezTo>
                    <a:cubicBezTo>
                      <a:pt x="0" y="370"/>
                      <a:pt x="6" y="386"/>
                      <a:pt x="13" y="397"/>
                    </a:cubicBezTo>
                    <a:cubicBezTo>
                      <a:pt x="29" y="423"/>
                      <a:pt x="68" y="482"/>
                      <a:pt x="70" y="480"/>
                    </a:cubicBezTo>
                    <a:cubicBezTo>
                      <a:pt x="70" y="497"/>
                      <a:pt x="69" y="514"/>
                      <a:pt x="69" y="531"/>
                    </a:cubicBezTo>
                    <a:cubicBezTo>
                      <a:pt x="65" y="513"/>
                      <a:pt x="59" y="496"/>
                      <a:pt x="51" y="479"/>
                    </a:cubicBezTo>
                    <a:cubicBezTo>
                      <a:pt x="46" y="469"/>
                      <a:pt x="33" y="433"/>
                      <a:pt x="17" y="438"/>
                    </a:cubicBezTo>
                    <a:cubicBezTo>
                      <a:pt x="1" y="443"/>
                      <a:pt x="12" y="476"/>
                      <a:pt x="16" y="486"/>
                    </a:cubicBezTo>
                    <a:cubicBezTo>
                      <a:pt x="27" y="512"/>
                      <a:pt x="51" y="540"/>
                      <a:pt x="67" y="564"/>
                    </a:cubicBezTo>
                    <a:cubicBezTo>
                      <a:pt x="68" y="565"/>
                      <a:pt x="67" y="667"/>
                      <a:pt x="72" y="715"/>
                    </a:cubicBezTo>
                    <a:cubicBezTo>
                      <a:pt x="72" y="719"/>
                      <a:pt x="79" y="719"/>
                      <a:pt x="79" y="715"/>
                    </a:cubicBezTo>
                    <a:close/>
                    <a:moveTo>
                      <a:pt x="37" y="393"/>
                    </a:moveTo>
                    <a:cubicBezTo>
                      <a:pt x="36" y="392"/>
                      <a:pt x="35" y="390"/>
                      <a:pt x="33" y="388"/>
                    </a:cubicBezTo>
                    <a:cubicBezTo>
                      <a:pt x="32" y="387"/>
                      <a:pt x="31" y="385"/>
                      <a:pt x="31" y="383"/>
                    </a:cubicBezTo>
                    <a:cubicBezTo>
                      <a:pt x="33" y="384"/>
                      <a:pt x="35" y="389"/>
                      <a:pt x="37" y="393"/>
                    </a:cubicBezTo>
                    <a:close/>
                    <a:moveTo>
                      <a:pt x="24" y="397"/>
                    </a:moveTo>
                    <a:cubicBezTo>
                      <a:pt x="23" y="395"/>
                      <a:pt x="21" y="393"/>
                      <a:pt x="21" y="391"/>
                    </a:cubicBezTo>
                    <a:cubicBezTo>
                      <a:pt x="19" y="389"/>
                      <a:pt x="18" y="388"/>
                      <a:pt x="17" y="386"/>
                    </a:cubicBezTo>
                    <a:cubicBezTo>
                      <a:pt x="18" y="386"/>
                      <a:pt x="18" y="386"/>
                      <a:pt x="19" y="385"/>
                    </a:cubicBezTo>
                    <a:cubicBezTo>
                      <a:pt x="19" y="385"/>
                      <a:pt x="19" y="385"/>
                      <a:pt x="19" y="385"/>
                    </a:cubicBezTo>
                    <a:cubicBezTo>
                      <a:pt x="20" y="388"/>
                      <a:pt x="21" y="390"/>
                      <a:pt x="22" y="392"/>
                    </a:cubicBezTo>
                    <a:cubicBezTo>
                      <a:pt x="23" y="393"/>
                      <a:pt x="24" y="395"/>
                      <a:pt x="24" y="397"/>
                    </a:cubicBezTo>
                    <a:close/>
                    <a:moveTo>
                      <a:pt x="34" y="294"/>
                    </a:moveTo>
                    <a:cubicBezTo>
                      <a:pt x="33" y="292"/>
                      <a:pt x="32" y="290"/>
                      <a:pt x="31" y="288"/>
                    </a:cubicBezTo>
                    <a:cubicBezTo>
                      <a:pt x="30" y="284"/>
                      <a:pt x="29" y="280"/>
                      <a:pt x="29" y="276"/>
                    </a:cubicBezTo>
                    <a:cubicBezTo>
                      <a:pt x="30" y="278"/>
                      <a:pt x="31" y="279"/>
                      <a:pt x="32" y="281"/>
                    </a:cubicBezTo>
                    <a:cubicBezTo>
                      <a:pt x="33" y="285"/>
                      <a:pt x="33" y="289"/>
                      <a:pt x="34" y="294"/>
                    </a:cubicBezTo>
                    <a:close/>
                    <a:moveTo>
                      <a:pt x="69" y="193"/>
                    </a:moveTo>
                    <a:cubicBezTo>
                      <a:pt x="68" y="190"/>
                      <a:pt x="66" y="187"/>
                      <a:pt x="64" y="185"/>
                    </a:cubicBezTo>
                    <a:cubicBezTo>
                      <a:pt x="65" y="185"/>
                      <a:pt x="65" y="184"/>
                      <a:pt x="65" y="184"/>
                    </a:cubicBezTo>
                    <a:cubicBezTo>
                      <a:pt x="66" y="185"/>
                      <a:pt x="67" y="185"/>
                      <a:pt x="67" y="186"/>
                    </a:cubicBezTo>
                    <a:cubicBezTo>
                      <a:pt x="68" y="188"/>
                      <a:pt x="69" y="191"/>
                      <a:pt x="69" y="193"/>
                    </a:cubicBezTo>
                    <a:close/>
                    <a:moveTo>
                      <a:pt x="148" y="53"/>
                    </a:moveTo>
                    <a:cubicBezTo>
                      <a:pt x="148" y="51"/>
                      <a:pt x="149" y="49"/>
                      <a:pt x="149" y="47"/>
                    </a:cubicBezTo>
                    <a:cubicBezTo>
                      <a:pt x="149" y="45"/>
                      <a:pt x="148" y="44"/>
                      <a:pt x="148" y="43"/>
                    </a:cubicBezTo>
                    <a:cubicBezTo>
                      <a:pt x="149" y="39"/>
                      <a:pt x="150" y="34"/>
                      <a:pt x="151" y="30"/>
                    </a:cubicBezTo>
                    <a:cubicBezTo>
                      <a:pt x="151" y="30"/>
                      <a:pt x="151" y="30"/>
                      <a:pt x="151" y="29"/>
                    </a:cubicBezTo>
                    <a:cubicBezTo>
                      <a:pt x="152" y="28"/>
                      <a:pt x="152" y="27"/>
                      <a:pt x="153" y="26"/>
                    </a:cubicBezTo>
                    <a:cubicBezTo>
                      <a:pt x="153" y="27"/>
                      <a:pt x="154" y="27"/>
                      <a:pt x="155" y="27"/>
                    </a:cubicBezTo>
                    <a:cubicBezTo>
                      <a:pt x="156" y="32"/>
                      <a:pt x="150" y="47"/>
                      <a:pt x="148" y="53"/>
                    </a:cubicBezTo>
                    <a:close/>
                    <a:moveTo>
                      <a:pt x="111" y="403"/>
                    </a:moveTo>
                    <a:cubicBezTo>
                      <a:pt x="116" y="394"/>
                      <a:pt x="121" y="384"/>
                      <a:pt x="126" y="375"/>
                    </a:cubicBezTo>
                    <a:cubicBezTo>
                      <a:pt x="124" y="380"/>
                      <a:pt x="122" y="385"/>
                      <a:pt x="121" y="387"/>
                    </a:cubicBezTo>
                    <a:cubicBezTo>
                      <a:pt x="118" y="392"/>
                      <a:pt x="114" y="398"/>
                      <a:pt x="111" y="403"/>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7" name="Freeform 117"/>
              <p:cNvSpPr>
                <a:spLocks/>
              </p:cNvSpPr>
              <p:nvPr/>
            </p:nvSpPr>
            <p:spPr bwMode="auto">
              <a:xfrm>
                <a:off x="738188" y="3779838"/>
                <a:ext cx="431800" cy="1790700"/>
              </a:xfrm>
              <a:custGeom>
                <a:avLst/>
                <a:gdLst>
                  <a:gd name="T0" fmla="*/ 126 w 164"/>
                  <a:gd name="T1" fmla="*/ 114 h 688"/>
                  <a:gd name="T2" fmla="*/ 126 w 164"/>
                  <a:gd name="T3" fmla="*/ 2 h 688"/>
                  <a:gd name="T4" fmla="*/ 89 w 164"/>
                  <a:gd name="T5" fmla="*/ 118 h 688"/>
                  <a:gd name="T6" fmla="*/ 46 w 164"/>
                  <a:gd name="T7" fmla="*/ 3 h 688"/>
                  <a:gd name="T8" fmla="*/ 61 w 164"/>
                  <a:gd name="T9" fmla="*/ 63 h 688"/>
                  <a:gd name="T10" fmla="*/ 88 w 164"/>
                  <a:gd name="T11" fmla="*/ 120 h 688"/>
                  <a:gd name="T12" fmla="*/ 82 w 164"/>
                  <a:gd name="T13" fmla="*/ 145 h 688"/>
                  <a:gd name="T14" fmla="*/ 14 w 164"/>
                  <a:gd name="T15" fmla="*/ 101 h 688"/>
                  <a:gd name="T16" fmla="*/ 68 w 164"/>
                  <a:gd name="T17" fmla="*/ 207 h 688"/>
                  <a:gd name="T18" fmla="*/ 61 w 164"/>
                  <a:gd name="T19" fmla="*/ 260 h 688"/>
                  <a:gd name="T20" fmla="*/ 29 w 164"/>
                  <a:gd name="T21" fmla="*/ 290 h 688"/>
                  <a:gd name="T22" fmla="*/ 6 w 164"/>
                  <a:gd name="T23" fmla="*/ 228 h 688"/>
                  <a:gd name="T24" fmla="*/ 53 w 164"/>
                  <a:gd name="T25" fmla="*/ 352 h 688"/>
                  <a:gd name="T26" fmla="*/ 53 w 164"/>
                  <a:gd name="T27" fmla="*/ 393 h 688"/>
                  <a:gd name="T28" fmla="*/ 49 w 164"/>
                  <a:gd name="T29" fmla="*/ 434 h 688"/>
                  <a:gd name="T30" fmla="*/ 40 w 164"/>
                  <a:gd name="T31" fmla="*/ 416 h 688"/>
                  <a:gd name="T32" fmla="*/ 2 w 164"/>
                  <a:gd name="T33" fmla="*/ 348 h 688"/>
                  <a:gd name="T34" fmla="*/ 27 w 164"/>
                  <a:gd name="T35" fmla="*/ 399 h 688"/>
                  <a:gd name="T36" fmla="*/ 50 w 164"/>
                  <a:gd name="T37" fmla="*/ 441 h 688"/>
                  <a:gd name="T38" fmla="*/ 2 w 164"/>
                  <a:gd name="T39" fmla="*/ 423 h 688"/>
                  <a:gd name="T40" fmla="*/ 44 w 164"/>
                  <a:gd name="T41" fmla="*/ 516 h 688"/>
                  <a:gd name="T42" fmla="*/ 46 w 164"/>
                  <a:gd name="T43" fmla="*/ 530 h 688"/>
                  <a:gd name="T44" fmla="*/ 62 w 164"/>
                  <a:gd name="T45" fmla="*/ 685 h 688"/>
                  <a:gd name="T46" fmla="*/ 51 w 164"/>
                  <a:gd name="T47" fmla="*/ 555 h 688"/>
                  <a:gd name="T48" fmla="*/ 99 w 164"/>
                  <a:gd name="T49" fmla="*/ 449 h 688"/>
                  <a:gd name="T50" fmla="*/ 77 w 164"/>
                  <a:gd name="T51" fmla="*/ 503 h 688"/>
                  <a:gd name="T52" fmla="*/ 50 w 164"/>
                  <a:gd name="T53" fmla="*/ 549 h 688"/>
                  <a:gd name="T54" fmla="*/ 56 w 164"/>
                  <a:gd name="T55" fmla="*/ 421 h 688"/>
                  <a:gd name="T56" fmla="*/ 99 w 164"/>
                  <a:gd name="T57" fmla="*/ 332 h 688"/>
                  <a:gd name="T58" fmla="*/ 56 w 164"/>
                  <a:gd name="T59" fmla="*/ 414 h 688"/>
                  <a:gd name="T60" fmla="*/ 61 w 164"/>
                  <a:gd name="T61" fmla="*/ 313 h 688"/>
                  <a:gd name="T62" fmla="*/ 114 w 164"/>
                  <a:gd name="T63" fmla="*/ 182 h 688"/>
                  <a:gd name="T64" fmla="*/ 61 w 164"/>
                  <a:gd name="T65" fmla="*/ 307 h 688"/>
                  <a:gd name="T66" fmla="*/ 86 w 164"/>
                  <a:gd name="T67" fmla="*/ 146 h 688"/>
                  <a:gd name="T68" fmla="*/ 164 w 164"/>
                  <a:gd name="T69" fmla="*/ 85 h 6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4" h="688">
                    <a:moveTo>
                      <a:pt x="163" y="84"/>
                    </a:moveTo>
                    <a:cubicBezTo>
                      <a:pt x="150" y="92"/>
                      <a:pt x="138" y="104"/>
                      <a:pt x="126" y="114"/>
                    </a:cubicBezTo>
                    <a:cubicBezTo>
                      <a:pt x="114" y="125"/>
                      <a:pt x="102" y="135"/>
                      <a:pt x="87" y="142"/>
                    </a:cubicBezTo>
                    <a:cubicBezTo>
                      <a:pt x="98" y="95"/>
                      <a:pt x="113" y="48"/>
                      <a:pt x="126" y="2"/>
                    </a:cubicBezTo>
                    <a:cubicBezTo>
                      <a:pt x="126" y="1"/>
                      <a:pt x="125" y="0"/>
                      <a:pt x="124" y="1"/>
                    </a:cubicBezTo>
                    <a:cubicBezTo>
                      <a:pt x="111" y="39"/>
                      <a:pt x="99" y="78"/>
                      <a:pt x="89" y="118"/>
                    </a:cubicBezTo>
                    <a:cubicBezTo>
                      <a:pt x="81" y="99"/>
                      <a:pt x="71" y="81"/>
                      <a:pt x="64" y="62"/>
                    </a:cubicBezTo>
                    <a:cubicBezTo>
                      <a:pt x="57" y="43"/>
                      <a:pt x="52" y="23"/>
                      <a:pt x="46" y="3"/>
                    </a:cubicBezTo>
                    <a:cubicBezTo>
                      <a:pt x="46" y="3"/>
                      <a:pt x="45" y="3"/>
                      <a:pt x="46" y="3"/>
                    </a:cubicBezTo>
                    <a:cubicBezTo>
                      <a:pt x="49" y="24"/>
                      <a:pt x="54" y="43"/>
                      <a:pt x="61" y="63"/>
                    </a:cubicBezTo>
                    <a:cubicBezTo>
                      <a:pt x="68" y="82"/>
                      <a:pt x="75" y="102"/>
                      <a:pt x="86" y="119"/>
                    </a:cubicBezTo>
                    <a:cubicBezTo>
                      <a:pt x="87" y="120"/>
                      <a:pt x="88" y="120"/>
                      <a:pt x="88" y="120"/>
                    </a:cubicBezTo>
                    <a:cubicBezTo>
                      <a:pt x="86" y="128"/>
                      <a:pt x="84" y="136"/>
                      <a:pt x="82" y="144"/>
                    </a:cubicBezTo>
                    <a:cubicBezTo>
                      <a:pt x="82" y="145"/>
                      <a:pt x="82" y="145"/>
                      <a:pt x="82" y="145"/>
                    </a:cubicBezTo>
                    <a:cubicBezTo>
                      <a:pt x="77" y="164"/>
                      <a:pt x="73" y="183"/>
                      <a:pt x="70" y="203"/>
                    </a:cubicBezTo>
                    <a:cubicBezTo>
                      <a:pt x="51" y="169"/>
                      <a:pt x="33" y="135"/>
                      <a:pt x="14" y="101"/>
                    </a:cubicBezTo>
                    <a:cubicBezTo>
                      <a:pt x="14" y="101"/>
                      <a:pt x="13" y="101"/>
                      <a:pt x="13" y="102"/>
                    </a:cubicBezTo>
                    <a:cubicBezTo>
                      <a:pt x="29" y="138"/>
                      <a:pt x="49" y="173"/>
                      <a:pt x="68" y="207"/>
                    </a:cubicBezTo>
                    <a:cubicBezTo>
                      <a:pt x="68" y="207"/>
                      <a:pt x="68" y="208"/>
                      <a:pt x="69" y="208"/>
                    </a:cubicBezTo>
                    <a:cubicBezTo>
                      <a:pt x="66" y="225"/>
                      <a:pt x="63" y="242"/>
                      <a:pt x="61" y="260"/>
                    </a:cubicBezTo>
                    <a:cubicBezTo>
                      <a:pt x="58" y="289"/>
                      <a:pt x="56" y="319"/>
                      <a:pt x="55" y="349"/>
                    </a:cubicBezTo>
                    <a:cubicBezTo>
                      <a:pt x="47" y="329"/>
                      <a:pt x="37" y="310"/>
                      <a:pt x="29" y="290"/>
                    </a:cubicBezTo>
                    <a:cubicBezTo>
                      <a:pt x="21" y="270"/>
                      <a:pt x="16" y="248"/>
                      <a:pt x="8" y="228"/>
                    </a:cubicBezTo>
                    <a:cubicBezTo>
                      <a:pt x="8" y="227"/>
                      <a:pt x="6" y="227"/>
                      <a:pt x="6" y="228"/>
                    </a:cubicBezTo>
                    <a:cubicBezTo>
                      <a:pt x="10" y="250"/>
                      <a:pt x="18" y="271"/>
                      <a:pt x="26" y="291"/>
                    </a:cubicBezTo>
                    <a:cubicBezTo>
                      <a:pt x="34" y="312"/>
                      <a:pt x="42" y="333"/>
                      <a:pt x="53" y="352"/>
                    </a:cubicBezTo>
                    <a:cubicBezTo>
                      <a:pt x="53" y="353"/>
                      <a:pt x="54" y="353"/>
                      <a:pt x="55" y="353"/>
                    </a:cubicBezTo>
                    <a:cubicBezTo>
                      <a:pt x="54" y="366"/>
                      <a:pt x="53" y="379"/>
                      <a:pt x="53" y="393"/>
                    </a:cubicBezTo>
                    <a:cubicBezTo>
                      <a:pt x="52" y="407"/>
                      <a:pt x="51" y="421"/>
                      <a:pt x="50" y="435"/>
                    </a:cubicBezTo>
                    <a:cubicBezTo>
                      <a:pt x="50" y="435"/>
                      <a:pt x="50" y="434"/>
                      <a:pt x="49" y="434"/>
                    </a:cubicBezTo>
                    <a:cubicBezTo>
                      <a:pt x="45" y="427"/>
                      <a:pt x="45" y="427"/>
                      <a:pt x="45" y="427"/>
                    </a:cubicBezTo>
                    <a:cubicBezTo>
                      <a:pt x="44" y="423"/>
                      <a:pt x="42" y="420"/>
                      <a:pt x="40" y="416"/>
                    </a:cubicBezTo>
                    <a:cubicBezTo>
                      <a:pt x="36" y="409"/>
                      <a:pt x="32" y="402"/>
                      <a:pt x="28" y="394"/>
                    </a:cubicBezTo>
                    <a:cubicBezTo>
                      <a:pt x="20" y="379"/>
                      <a:pt x="12" y="363"/>
                      <a:pt x="2" y="348"/>
                    </a:cubicBezTo>
                    <a:cubicBezTo>
                      <a:pt x="2" y="347"/>
                      <a:pt x="0" y="348"/>
                      <a:pt x="1" y="349"/>
                    </a:cubicBezTo>
                    <a:cubicBezTo>
                      <a:pt x="9" y="366"/>
                      <a:pt x="18" y="382"/>
                      <a:pt x="27" y="399"/>
                    </a:cubicBezTo>
                    <a:cubicBezTo>
                      <a:pt x="32" y="408"/>
                      <a:pt x="36" y="417"/>
                      <a:pt x="41" y="425"/>
                    </a:cubicBezTo>
                    <a:cubicBezTo>
                      <a:pt x="43" y="430"/>
                      <a:pt x="45" y="439"/>
                      <a:pt x="50" y="441"/>
                    </a:cubicBezTo>
                    <a:cubicBezTo>
                      <a:pt x="49" y="464"/>
                      <a:pt x="47" y="487"/>
                      <a:pt x="47" y="510"/>
                    </a:cubicBezTo>
                    <a:cubicBezTo>
                      <a:pt x="33" y="481"/>
                      <a:pt x="20" y="450"/>
                      <a:pt x="2" y="423"/>
                    </a:cubicBezTo>
                    <a:cubicBezTo>
                      <a:pt x="2" y="423"/>
                      <a:pt x="0" y="423"/>
                      <a:pt x="1" y="424"/>
                    </a:cubicBezTo>
                    <a:cubicBezTo>
                      <a:pt x="13" y="455"/>
                      <a:pt x="30" y="485"/>
                      <a:pt x="44" y="516"/>
                    </a:cubicBezTo>
                    <a:cubicBezTo>
                      <a:pt x="45" y="517"/>
                      <a:pt x="46" y="517"/>
                      <a:pt x="46" y="517"/>
                    </a:cubicBezTo>
                    <a:cubicBezTo>
                      <a:pt x="46" y="522"/>
                      <a:pt x="46" y="526"/>
                      <a:pt x="46" y="530"/>
                    </a:cubicBezTo>
                    <a:cubicBezTo>
                      <a:pt x="45" y="582"/>
                      <a:pt x="52" y="633"/>
                      <a:pt x="58" y="685"/>
                    </a:cubicBezTo>
                    <a:cubicBezTo>
                      <a:pt x="58" y="688"/>
                      <a:pt x="62" y="688"/>
                      <a:pt x="62" y="685"/>
                    </a:cubicBezTo>
                    <a:cubicBezTo>
                      <a:pt x="57" y="642"/>
                      <a:pt x="51" y="599"/>
                      <a:pt x="50" y="555"/>
                    </a:cubicBezTo>
                    <a:cubicBezTo>
                      <a:pt x="51" y="555"/>
                      <a:pt x="51" y="555"/>
                      <a:pt x="51" y="555"/>
                    </a:cubicBezTo>
                    <a:cubicBezTo>
                      <a:pt x="62" y="538"/>
                      <a:pt x="72" y="521"/>
                      <a:pt x="80" y="503"/>
                    </a:cubicBezTo>
                    <a:cubicBezTo>
                      <a:pt x="88" y="486"/>
                      <a:pt x="96" y="467"/>
                      <a:pt x="99" y="449"/>
                    </a:cubicBezTo>
                    <a:cubicBezTo>
                      <a:pt x="99" y="449"/>
                      <a:pt x="98" y="448"/>
                      <a:pt x="98" y="449"/>
                    </a:cubicBezTo>
                    <a:cubicBezTo>
                      <a:pt x="91" y="467"/>
                      <a:pt x="85" y="485"/>
                      <a:pt x="77" y="503"/>
                    </a:cubicBezTo>
                    <a:cubicBezTo>
                      <a:pt x="69" y="519"/>
                      <a:pt x="60" y="534"/>
                      <a:pt x="50" y="549"/>
                    </a:cubicBezTo>
                    <a:cubicBezTo>
                      <a:pt x="50" y="549"/>
                      <a:pt x="50" y="549"/>
                      <a:pt x="50" y="549"/>
                    </a:cubicBezTo>
                    <a:cubicBezTo>
                      <a:pt x="50" y="507"/>
                      <a:pt x="53" y="464"/>
                      <a:pt x="55" y="422"/>
                    </a:cubicBezTo>
                    <a:cubicBezTo>
                      <a:pt x="55" y="422"/>
                      <a:pt x="56" y="422"/>
                      <a:pt x="56" y="421"/>
                    </a:cubicBezTo>
                    <a:cubicBezTo>
                      <a:pt x="73" y="393"/>
                      <a:pt x="89" y="364"/>
                      <a:pt x="101" y="333"/>
                    </a:cubicBezTo>
                    <a:cubicBezTo>
                      <a:pt x="101" y="332"/>
                      <a:pt x="100" y="331"/>
                      <a:pt x="99" y="332"/>
                    </a:cubicBezTo>
                    <a:cubicBezTo>
                      <a:pt x="86" y="361"/>
                      <a:pt x="72" y="389"/>
                      <a:pt x="55" y="416"/>
                    </a:cubicBezTo>
                    <a:cubicBezTo>
                      <a:pt x="55" y="415"/>
                      <a:pt x="55" y="415"/>
                      <a:pt x="56" y="414"/>
                    </a:cubicBezTo>
                    <a:cubicBezTo>
                      <a:pt x="57" y="381"/>
                      <a:pt x="58" y="347"/>
                      <a:pt x="61" y="314"/>
                    </a:cubicBezTo>
                    <a:cubicBezTo>
                      <a:pt x="61" y="313"/>
                      <a:pt x="61" y="313"/>
                      <a:pt x="61" y="313"/>
                    </a:cubicBezTo>
                    <a:cubicBezTo>
                      <a:pt x="87" y="275"/>
                      <a:pt x="110" y="229"/>
                      <a:pt x="116" y="182"/>
                    </a:cubicBezTo>
                    <a:cubicBezTo>
                      <a:pt x="116" y="181"/>
                      <a:pt x="114" y="181"/>
                      <a:pt x="114" y="182"/>
                    </a:cubicBezTo>
                    <a:cubicBezTo>
                      <a:pt x="107" y="205"/>
                      <a:pt x="102" y="229"/>
                      <a:pt x="92" y="251"/>
                    </a:cubicBezTo>
                    <a:cubicBezTo>
                      <a:pt x="83" y="271"/>
                      <a:pt x="73" y="289"/>
                      <a:pt x="61" y="307"/>
                    </a:cubicBezTo>
                    <a:cubicBezTo>
                      <a:pt x="62" y="297"/>
                      <a:pt x="62" y="286"/>
                      <a:pt x="63" y="276"/>
                    </a:cubicBezTo>
                    <a:cubicBezTo>
                      <a:pt x="67" y="232"/>
                      <a:pt x="75" y="189"/>
                      <a:pt x="86" y="146"/>
                    </a:cubicBezTo>
                    <a:cubicBezTo>
                      <a:pt x="100" y="142"/>
                      <a:pt x="111" y="132"/>
                      <a:pt x="121" y="123"/>
                    </a:cubicBezTo>
                    <a:cubicBezTo>
                      <a:pt x="135" y="111"/>
                      <a:pt x="152" y="99"/>
                      <a:pt x="164" y="85"/>
                    </a:cubicBezTo>
                    <a:cubicBezTo>
                      <a:pt x="164" y="84"/>
                      <a:pt x="164" y="84"/>
                      <a:pt x="163" y="84"/>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8" name="Group 7"/>
            <p:cNvGrpSpPr/>
            <p:nvPr/>
          </p:nvGrpSpPr>
          <p:grpSpPr>
            <a:xfrm rot="19306381">
              <a:off x="1197591" y="3718037"/>
              <a:ext cx="1438682" cy="2295598"/>
              <a:chOff x="3497263" y="1852613"/>
              <a:chExt cx="871538" cy="1390649"/>
            </a:xfrm>
            <a:effectLst>
              <a:outerShdw blurRad="127000" dist="63500" dir="8100000" algn="tr" rotWithShape="0">
                <a:prstClr val="black">
                  <a:alpha val="20000"/>
                </a:prstClr>
              </a:outerShdw>
            </a:effectLst>
          </p:grpSpPr>
          <p:sp>
            <p:nvSpPr>
              <p:cNvPr id="89" name="Freeform 5"/>
              <p:cNvSpPr>
                <a:spLocks/>
              </p:cNvSpPr>
              <p:nvPr/>
            </p:nvSpPr>
            <p:spPr bwMode="auto">
              <a:xfrm>
                <a:off x="3497263" y="1852613"/>
                <a:ext cx="871538" cy="1169987"/>
              </a:xfrm>
              <a:custGeom>
                <a:avLst/>
                <a:gdLst>
                  <a:gd name="T0" fmla="*/ 219 w 333"/>
                  <a:gd name="T1" fmla="*/ 45 h 449"/>
                  <a:gd name="T2" fmla="*/ 193 w 333"/>
                  <a:gd name="T3" fmla="*/ 55 h 449"/>
                  <a:gd name="T4" fmla="*/ 159 w 333"/>
                  <a:gd name="T5" fmla="*/ 73 h 449"/>
                  <a:gd name="T6" fmla="*/ 143 w 333"/>
                  <a:gd name="T7" fmla="*/ 42 h 449"/>
                  <a:gd name="T8" fmla="*/ 121 w 333"/>
                  <a:gd name="T9" fmla="*/ 15 h 449"/>
                  <a:gd name="T10" fmla="*/ 104 w 333"/>
                  <a:gd name="T11" fmla="*/ 1 h 449"/>
                  <a:gd name="T12" fmla="*/ 102 w 333"/>
                  <a:gd name="T13" fmla="*/ 1 h 449"/>
                  <a:gd name="T14" fmla="*/ 102 w 333"/>
                  <a:gd name="T15" fmla="*/ 25 h 449"/>
                  <a:gd name="T16" fmla="*/ 94 w 333"/>
                  <a:gd name="T17" fmla="*/ 33 h 449"/>
                  <a:gd name="T18" fmla="*/ 92 w 333"/>
                  <a:gd name="T19" fmla="*/ 34 h 449"/>
                  <a:gd name="T20" fmla="*/ 94 w 333"/>
                  <a:gd name="T21" fmla="*/ 59 h 449"/>
                  <a:gd name="T22" fmla="*/ 72 w 333"/>
                  <a:gd name="T23" fmla="*/ 62 h 449"/>
                  <a:gd name="T24" fmla="*/ 76 w 333"/>
                  <a:gd name="T25" fmla="*/ 116 h 449"/>
                  <a:gd name="T26" fmla="*/ 30 w 333"/>
                  <a:gd name="T27" fmla="*/ 122 h 449"/>
                  <a:gd name="T28" fmla="*/ 41 w 333"/>
                  <a:gd name="T29" fmla="*/ 167 h 449"/>
                  <a:gd name="T30" fmla="*/ 104 w 333"/>
                  <a:gd name="T31" fmla="*/ 212 h 449"/>
                  <a:gd name="T32" fmla="*/ 56 w 333"/>
                  <a:gd name="T33" fmla="*/ 193 h 449"/>
                  <a:gd name="T34" fmla="*/ 0 w 333"/>
                  <a:gd name="T35" fmla="*/ 189 h 449"/>
                  <a:gd name="T36" fmla="*/ 31 w 333"/>
                  <a:gd name="T37" fmla="*/ 247 h 449"/>
                  <a:gd name="T38" fmla="*/ 41 w 333"/>
                  <a:gd name="T39" fmla="*/ 290 h 449"/>
                  <a:gd name="T40" fmla="*/ 137 w 333"/>
                  <a:gd name="T41" fmla="*/ 312 h 449"/>
                  <a:gd name="T42" fmla="*/ 92 w 333"/>
                  <a:gd name="T43" fmla="*/ 339 h 449"/>
                  <a:gd name="T44" fmla="*/ 71 w 333"/>
                  <a:gd name="T45" fmla="*/ 349 h 449"/>
                  <a:gd name="T46" fmla="*/ 77 w 333"/>
                  <a:gd name="T47" fmla="*/ 368 h 449"/>
                  <a:gd name="T48" fmla="*/ 91 w 333"/>
                  <a:gd name="T49" fmla="*/ 392 h 449"/>
                  <a:gd name="T50" fmla="*/ 177 w 333"/>
                  <a:gd name="T51" fmla="*/ 401 h 449"/>
                  <a:gd name="T52" fmla="*/ 139 w 333"/>
                  <a:gd name="T53" fmla="*/ 437 h 449"/>
                  <a:gd name="T54" fmla="*/ 193 w 333"/>
                  <a:gd name="T55" fmla="*/ 447 h 449"/>
                  <a:gd name="T56" fmla="*/ 228 w 333"/>
                  <a:gd name="T57" fmla="*/ 444 h 449"/>
                  <a:gd name="T58" fmla="*/ 228 w 333"/>
                  <a:gd name="T59" fmla="*/ 444 h 449"/>
                  <a:gd name="T60" fmla="*/ 275 w 333"/>
                  <a:gd name="T61" fmla="*/ 411 h 449"/>
                  <a:gd name="T62" fmla="*/ 307 w 333"/>
                  <a:gd name="T63" fmla="*/ 379 h 449"/>
                  <a:gd name="T64" fmla="*/ 299 w 333"/>
                  <a:gd name="T65" fmla="*/ 369 h 449"/>
                  <a:gd name="T66" fmla="*/ 303 w 333"/>
                  <a:gd name="T67" fmla="*/ 357 h 449"/>
                  <a:gd name="T68" fmla="*/ 275 w 333"/>
                  <a:gd name="T69" fmla="*/ 356 h 449"/>
                  <a:gd name="T70" fmla="*/ 258 w 333"/>
                  <a:gd name="T71" fmla="*/ 339 h 449"/>
                  <a:gd name="T72" fmla="*/ 308 w 333"/>
                  <a:gd name="T73" fmla="*/ 317 h 449"/>
                  <a:gd name="T74" fmla="*/ 322 w 333"/>
                  <a:gd name="T75" fmla="*/ 277 h 449"/>
                  <a:gd name="T76" fmla="*/ 292 w 333"/>
                  <a:gd name="T77" fmla="*/ 268 h 449"/>
                  <a:gd name="T78" fmla="*/ 265 w 333"/>
                  <a:gd name="T79" fmla="*/ 275 h 449"/>
                  <a:gd name="T80" fmla="*/ 247 w 333"/>
                  <a:gd name="T81" fmla="*/ 232 h 449"/>
                  <a:gd name="T82" fmla="*/ 292 w 333"/>
                  <a:gd name="T83" fmla="*/ 184 h 449"/>
                  <a:gd name="T84" fmla="*/ 298 w 333"/>
                  <a:gd name="T85" fmla="*/ 133 h 449"/>
                  <a:gd name="T86" fmla="*/ 295 w 333"/>
                  <a:gd name="T87" fmla="*/ 130 h 449"/>
                  <a:gd name="T88" fmla="*/ 263 w 333"/>
                  <a:gd name="T89" fmla="*/ 141 h 449"/>
                  <a:gd name="T90" fmla="*/ 227 w 333"/>
                  <a:gd name="T91" fmla="*/ 170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33" h="449">
                    <a:moveTo>
                      <a:pt x="216" y="151"/>
                    </a:moveTo>
                    <a:cubicBezTo>
                      <a:pt x="216" y="143"/>
                      <a:pt x="217" y="136"/>
                      <a:pt x="217" y="128"/>
                    </a:cubicBezTo>
                    <a:cubicBezTo>
                      <a:pt x="220" y="100"/>
                      <a:pt x="222" y="73"/>
                      <a:pt x="219" y="45"/>
                    </a:cubicBezTo>
                    <a:cubicBezTo>
                      <a:pt x="219" y="43"/>
                      <a:pt x="217" y="43"/>
                      <a:pt x="217" y="44"/>
                    </a:cubicBezTo>
                    <a:cubicBezTo>
                      <a:pt x="211" y="54"/>
                      <a:pt x="205" y="62"/>
                      <a:pt x="198" y="71"/>
                    </a:cubicBezTo>
                    <a:cubicBezTo>
                      <a:pt x="195" y="66"/>
                      <a:pt x="193" y="61"/>
                      <a:pt x="193" y="55"/>
                    </a:cubicBezTo>
                    <a:cubicBezTo>
                      <a:pt x="193" y="54"/>
                      <a:pt x="192" y="54"/>
                      <a:pt x="191" y="54"/>
                    </a:cubicBezTo>
                    <a:cubicBezTo>
                      <a:pt x="186" y="60"/>
                      <a:pt x="184" y="67"/>
                      <a:pt x="180" y="73"/>
                    </a:cubicBezTo>
                    <a:cubicBezTo>
                      <a:pt x="175" y="81"/>
                      <a:pt x="165" y="83"/>
                      <a:pt x="159" y="73"/>
                    </a:cubicBezTo>
                    <a:cubicBezTo>
                      <a:pt x="151" y="61"/>
                      <a:pt x="151" y="43"/>
                      <a:pt x="153" y="30"/>
                    </a:cubicBezTo>
                    <a:cubicBezTo>
                      <a:pt x="153" y="28"/>
                      <a:pt x="151" y="28"/>
                      <a:pt x="151" y="29"/>
                    </a:cubicBezTo>
                    <a:cubicBezTo>
                      <a:pt x="149" y="34"/>
                      <a:pt x="148" y="40"/>
                      <a:pt x="143" y="42"/>
                    </a:cubicBezTo>
                    <a:cubicBezTo>
                      <a:pt x="137" y="46"/>
                      <a:pt x="133" y="42"/>
                      <a:pt x="131" y="36"/>
                    </a:cubicBezTo>
                    <a:cubicBezTo>
                      <a:pt x="128" y="29"/>
                      <a:pt x="126" y="22"/>
                      <a:pt x="123" y="15"/>
                    </a:cubicBezTo>
                    <a:cubicBezTo>
                      <a:pt x="123" y="13"/>
                      <a:pt x="121" y="14"/>
                      <a:pt x="121" y="15"/>
                    </a:cubicBezTo>
                    <a:cubicBezTo>
                      <a:pt x="121" y="18"/>
                      <a:pt x="120" y="21"/>
                      <a:pt x="119" y="23"/>
                    </a:cubicBezTo>
                    <a:cubicBezTo>
                      <a:pt x="111" y="18"/>
                      <a:pt x="106" y="11"/>
                      <a:pt x="104" y="2"/>
                    </a:cubicBezTo>
                    <a:cubicBezTo>
                      <a:pt x="104" y="2"/>
                      <a:pt x="104" y="2"/>
                      <a:pt x="104" y="1"/>
                    </a:cubicBezTo>
                    <a:cubicBezTo>
                      <a:pt x="104" y="1"/>
                      <a:pt x="103" y="1"/>
                      <a:pt x="103" y="0"/>
                    </a:cubicBezTo>
                    <a:cubicBezTo>
                      <a:pt x="103" y="0"/>
                      <a:pt x="101" y="0"/>
                      <a:pt x="102" y="1"/>
                    </a:cubicBezTo>
                    <a:cubicBezTo>
                      <a:pt x="102" y="1"/>
                      <a:pt x="102" y="1"/>
                      <a:pt x="102" y="1"/>
                    </a:cubicBezTo>
                    <a:cubicBezTo>
                      <a:pt x="102" y="1"/>
                      <a:pt x="102" y="1"/>
                      <a:pt x="102" y="1"/>
                    </a:cubicBezTo>
                    <a:cubicBezTo>
                      <a:pt x="102" y="7"/>
                      <a:pt x="102" y="12"/>
                      <a:pt x="102" y="18"/>
                    </a:cubicBezTo>
                    <a:cubicBezTo>
                      <a:pt x="102" y="20"/>
                      <a:pt x="102" y="22"/>
                      <a:pt x="102" y="25"/>
                    </a:cubicBezTo>
                    <a:cubicBezTo>
                      <a:pt x="102" y="27"/>
                      <a:pt x="102" y="28"/>
                      <a:pt x="102" y="30"/>
                    </a:cubicBezTo>
                    <a:cubicBezTo>
                      <a:pt x="100" y="36"/>
                      <a:pt x="97" y="37"/>
                      <a:pt x="94" y="33"/>
                    </a:cubicBezTo>
                    <a:cubicBezTo>
                      <a:pt x="94" y="33"/>
                      <a:pt x="94" y="33"/>
                      <a:pt x="94" y="33"/>
                    </a:cubicBezTo>
                    <a:cubicBezTo>
                      <a:pt x="93" y="32"/>
                      <a:pt x="91" y="32"/>
                      <a:pt x="92" y="33"/>
                    </a:cubicBezTo>
                    <a:cubicBezTo>
                      <a:pt x="92" y="33"/>
                      <a:pt x="92" y="33"/>
                      <a:pt x="92" y="34"/>
                    </a:cubicBezTo>
                    <a:cubicBezTo>
                      <a:pt x="92" y="34"/>
                      <a:pt x="92" y="34"/>
                      <a:pt x="92" y="34"/>
                    </a:cubicBezTo>
                    <a:cubicBezTo>
                      <a:pt x="92" y="34"/>
                      <a:pt x="92" y="34"/>
                      <a:pt x="92" y="34"/>
                    </a:cubicBezTo>
                    <a:cubicBezTo>
                      <a:pt x="92" y="34"/>
                      <a:pt x="92" y="35"/>
                      <a:pt x="92" y="35"/>
                    </a:cubicBezTo>
                    <a:cubicBezTo>
                      <a:pt x="95" y="43"/>
                      <a:pt x="97" y="51"/>
                      <a:pt x="94" y="59"/>
                    </a:cubicBezTo>
                    <a:cubicBezTo>
                      <a:pt x="93" y="63"/>
                      <a:pt x="89" y="68"/>
                      <a:pt x="84" y="68"/>
                    </a:cubicBezTo>
                    <a:cubicBezTo>
                      <a:pt x="80" y="69"/>
                      <a:pt x="77" y="68"/>
                      <a:pt x="75" y="66"/>
                    </a:cubicBezTo>
                    <a:cubicBezTo>
                      <a:pt x="74" y="65"/>
                      <a:pt x="73" y="63"/>
                      <a:pt x="72" y="62"/>
                    </a:cubicBezTo>
                    <a:cubicBezTo>
                      <a:pt x="72" y="61"/>
                      <a:pt x="70" y="62"/>
                      <a:pt x="70" y="63"/>
                    </a:cubicBezTo>
                    <a:cubicBezTo>
                      <a:pt x="71" y="65"/>
                      <a:pt x="72" y="66"/>
                      <a:pt x="73" y="68"/>
                    </a:cubicBezTo>
                    <a:cubicBezTo>
                      <a:pt x="83" y="82"/>
                      <a:pt x="90" y="102"/>
                      <a:pt x="76" y="116"/>
                    </a:cubicBezTo>
                    <a:cubicBezTo>
                      <a:pt x="69" y="123"/>
                      <a:pt x="61" y="125"/>
                      <a:pt x="52" y="121"/>
                    </a:cubicBezTo>
                    <a:cubicBezTo>
                      <a:pt x="48" y="120"/>
                      <a:pt x="45" y="120"/>
                      <a:pt x="42" y="121"/>
                    </a:cubicBezTo>
                    <a:cubicBezTo>
                      <a:pt x="38" y="122"/>
                      <a:pt x="34" y="124"/>
                      <a:pt x="30" y="122"/>
                    </a:cubicBezTo>
                    <a:cubicBezTo>
                      <a:pt x="28" y="121"/>
                      <a:pt x="27" y="123"/>
                      <a:pt x="28" y="124"/>
                    </a:cubicBezTo>
                    <a:cubicBezTo>
                      <a:pt x="34" y="130"/>
                      <a:pt x="39" y="137"/>
                      <a:pt x="43" y="144"/>
                    </a:cubicBezTo>
                    <a:cubicBezTo>
                      <a:pt x="46" y="150"/>
                      <a:pt x="53" y="166"/>
                      <a:pt x="41" y="167"/>
                    </a:cubicBezTo>
                    <a:cubicBezTo>
                      <a:pt x="40" y="167"/>
                      <a:pt x="40" y="169"/>
                      <a:pt x="41" y="169"/>
                    </a:cubicBezTo>
                    <a:cubicBezTo>
                      <a:pt x="63" y="173"/>
                      <a:pt x="83" y="183"/>
                      <a:pt x="100" y="197"/>
                    </a:cubicBezTo>
                    <a:cubicBezTo>
                      <a:pt x="103" y="200"/>
                      <a:pt x="113" y="208"/>
                      <a:pt x="104" y="212"/>
                    </a:cubicBezTo>
                    <a:cubicBezTo>
                      <a:pt x="99" y="214"/>
                      <a:pt x="92" y="211"/>
                      <a:pt x="87" y="209"/>
                    </a:cubicBezTo>
                    <a:cubicBezTo>
                      <a:pt x="77" y="205"/>
                      <a:pt x="67" y="199"/>
                      <a:pt x="58" y="192"/>
                    </a:cubicBezTo>
                    <a:cubicBezTo>
                      <a:pt x="57" y="191"/>
                      <a:pt x="56" y="192"/>
                      <a:pt x="56" y="193"/>
                    </a:cubicBezTo>
                    <a:cubicBezTo>
                      <a:pt x="56" y="212"/>
                      <a:pt x="11" y="192"/>
                      <a:pt x="2" y="188"/>
                    </a:cubicBezTo>
                    <a:cubicBezTo>
                      <a:pt x="2" y="188"/>
                      <a:pt x="1" y="188"/>
                      <a:pt x="1" y="188"/>
                    </a:cubicBezTo>
                    <a:cubicBezTo>
                      <a:pt x="1" y="187"/>
                      <a:pt x="0" y="188"/>
                      <a:pt x="0" y="189"/>
                    </a:cubicBezTo>
                    <a:cubicBezTo>
                      <a:pt x="9" y="199"/>
                      <a:pt x="30" y="223"/>
                      <a:pt x="17" y="237"/>
                    </a:cubicBezTo>
                    <a:cubicBezTo>
                      <a:pt x="16" y="237"/>
                      <a:pt x="17" y="238"/>
                      <a:pt x="18" y="239"/>
                    </a:cubicBezTo>
                    <a:cubicBezTo>
                      <a:pt x="22" y="241"/>
                      <a:pt x="27" y="244"/>
                      <a:pt x="31" y="247"/>
                    </a:cubicBezTo>
                    <a:cubicBezTo>
                      <a:pt x="36" y="250"/>
                      <a:pt x="43" y="253"/>
                      <a:pt x="47" y="259"/>
                    </a:cubicBezTo>
                    <a:cubicBezTo>
                      <a:pt x="53" y="269"/>
                      <a:pt x="46" y="280"/>
                      <a:pt x="40" y="288"/>
                    </a:cubicBezTo>
                    <a:cubicBezTo>
                      <a:pt x="40" y="289"/>
                      <a:pt x="40" y="290"/>
                      <a:pt x="41" y="290"/>
                    </a:cubicBezTo>
                    <a:cubicBezTo>
                      <a:pt x="53" y="293"/>
                      <a:pt x="66" y="291"/>
                      <a:pt x="79" y="292"/>
                    </a:cubicBezTo>
                    <a:cubicBezTo>
                      <a:pt x="93" y="293"/>
                      <a:pt x="106" y="296"/>
                      <a:pt x="119" y="302"/>
                    </a:cubicBezTo>
                    <a:cubicBezTo>
                      <a:pt x="125" y="305"/>
                      <a:pt x="132" y="308"/>
                      <a:pt x="137" y="312"/>
                    </a:cubicBezTo>
                    <a:cubicBezTo>
                      <a:pt x="141" y="316"/>
                      <a:pt x="144" y="320"/>
                      <a:pt x="143" y="325"/>
                    </a:cubicBezTo>
                    <a:cubicBezTo>
                      <a:pt x="142" y="330"/>
                      <a:pt x="138" y="332"/>
                      <a:pt x="134" y="333"/>
                    </a:cubicBezTo>
                    <a:cubicBezTo>
                      <a:pt x="120" y="337"/>
                      <a:pt x="106" y="339"/>
                      <a:pt x="92" y="339"/>
                    </a:cubicBezTo>
                    <a:cubicBezTo>
                      <a:pt x="91" y="339"/>
                      <a:pt x="91" y="341"/>
                      <a:pt x="92" y="341"/>
                    </a:cubicBezTo>
                    <a:cubicBezTo>
                      <a:pt x="93" y="342"/>
                      <a:pt x="93" y="342"/>
                      <a:pt x="94" y="343"/>
                    </a:cubicBezTo>
                    <a:cubicBezTo>
                      <a:pt x="90" y="350"/>
                      <a:pt x="78" y="349"/>
                      <a:pt x="71" y="349"/>
                    </a:cubicBezTo>
                    <a:cubicBezTo>
                      <a:pt x="62" y="350"/>
                      <a:pt x="54" y="350"/>
                      <a:pt x="45" y="351"/>
                    </a:cubicBezTo>
                    <a:cubicBezTo>
                      <a:pt x="44" y="351"/>
                      <a:pt x="44" y="352"/>
                      <a:pt x="45" y="353"/>
                    </a:cubicBezTo>
                    <a:cubicBezTo>
                      <a:pt x="55" y="358"/>
                      <a:pt x="66" y="363"/>
                      <a:pt x="77" y="368"/>
                    </a:cubicBezTo>
                    <a:cubicBezTo>
                      <a:pt x="82" y="370"/>
                      <a:pt x="87" y="372"/>
                      <a:pt x="92" y="375"/>
                    </a:cubicBezTo>
                    <a:cubicBezTo>
                      <a:pt x="96" y="377"/>
                      <a:pt x="101" y="379"/>
                      <a:pt x="99" y="385"/>
                    </a:cubicBezTo>
                    <a:cubicBezTo>
                      <a:pt x="97" y="388"/>
                      <a:pt x="94" y="390"/>
                      <a:pt x="91" y="392"/>
                    </a:cubicBezTo>
                    <a:cubicBezTo>
                      <a:pt x="90" y="392"/>
                      <a:pt x="91" y="394"/>
                      <a:pt x="92" y="394"/>
                    </a:cubicBezTo>
                    <a:cubicBezTo>
                      <a:pt x="114" y="391"/>
                      <a:pt x="137" y="391"/>
                      <a:pt x="159" y="393"/>
                    </a:cubicBezTo>
                    <a:cubicBezTo>
                      <a:pt x="165" y="394"/>
                      <a:pt x="174" y="395"/>
                      <a:pt x="177" y="401"/>
                    </a:cubicBezTo>
                    <a:cubicBezTo>
                      <a:pt x="181" y="410"/>
                      <a:pt x="170" y="414"/>
                      <a:pt x="164" y="417"/>
                    </a:cubicBezTo>
                    <a:cubicBezTo>
                      <a:pt x="154" y="422"/>
                      <a:pt x="146" y="428"/>
                      <a:pt x="138" y="435"/>
                    </a:cubicBezTo>
                    <a:cubicBezTo>
                      <a:pt x="137" y="436"/>
                      <a:pt x="138" y="437"/>
                      <a:pt x="139" y="437"/>
                    </a:cubicBezTo>
                    <a:cubicBezTo>
                      <a:pt x="149" y="436"/>
                      <a:pt x="158" y="437"/>
                      <a:pt x="167" y="439"/>
                    </a:cubicBezTo>
                    <a:cubicBezTo>
                      <a:pt x="172" y="440"/>
                      <a:pt x="177" y="441"/>
                      <a:pt x="182" y="443"/>
                    </a:cubicBezTo>
                    <a:cubicBezTo>
                      <a:pt x="185" y="445"/>
                      <a:pt x="189" y="447"/>
                      <a:pt x="193" y="447"/>
                    </a:cubicBezTo>
                    <a:cubicBezTo>
                      <a:pt x="204" y="449"/>
                      <a:pt x="215" y="438"/>
                      <a:pt x="226" y="442"/>
                    </a:cubicBezTo>
                    <a:cubicBezTo>
                      <a:pt x="226" y="442"/>
                      <a:pt x="226" y="442"/>
                      <a:pt x="225" y="443"/>
                    </a:cubicBezTo>
                    <a:cubicBezTo>
                      <a:pt x="225" y="444"/>
                      <a:pt x="227" y="446"/>
                      <a:pt x="228" y="444"/>
                    </a:cubicBezTo>
                    <a:cubicBezTo>
                      <a:pt x="228" y="443"/>
                      <a:pt x="228" y="443"/>
                      <a:pt x="228" y="443"/>
                    </a:cubicBezTo>
                    <a:cubicBezTo>
                      <a:pt x="229" y="443"/>
                      <a:pt x="229" y="443"/>
                      <a:pt x="229" y="443"/>
                    </a:cubicBezTo>
                    <a:cubicBezTo>
                      <a:pt x="229" y="444"/>
                      <a:pt x="228" y="444"/>
                      <a:pt x="228" y="444"/>
                    </a:cubicBezTo>
                    <a:cubicBezTo>
                      <a:pt x="228" y="445"/>
                      <a:pt x="229" y="446"/>
                      <a:pt x="230" y="445"/>
                    </a:cubicBezTo>
                    <a:cubicBezTo>
                      <a:pt x="241" y="429"/>
                      <a:pt x="254" y="417"/>
                      <a:pt x="274" y="413"/>
                    </a:cubicBezTo>
                    <a:cubicBezTo>
                      <a:pt x="275" y="413"/>
                      <a:pt x="276" y="412"/>
                      <a:pt x="275" y="411"/>
                    </a:cubicBezTo>
                    <a:cubicBezTo>
                      <a:pt x="272" y="408"/>
                      <a:pt x="269" y="404"/>
                      <a:pt x="269" y="399"/>
                    </a:cubicBezTo>
                    <a:cubicBezTo>
                      <a:pt x="270" y="394"/>
                      <a:pt x="278" y="390"/>
                      <a:pt x="282" y="388"/>
                    </a:cubicBezTo>
                    <a:cubicBezTo>
                      <a:pt x="290" y="384"/>
                      <a:pt x="298" y="381"/>
                      <a:pt x="307" y="379"/>
                    </a:cubicBezTo>
                    <a:cubicBezTo>
                      <a:pt x="308" y="379"/>
                      <a:pt x="309" y="377"/>
                      <a:pt x="307" y="376"/>
                    </a:cubicBezTo>
                    <a:cubicBezTo>
                      <a:pt x="305" y="376"/>
                      <a:pt x="303" y="375"/>
                      <a:pt x="301" y="374"/>
                    </a:cubicBezTo>
                    <a:cubicBezTo>
                      <a:pt x="298" y="372"/>
                      <a:pt x="298" y="372"/>
                      <a:pt x="299" y="369"/>
                    </a:cubicBezTo>
                    <a:cubicBezTo>
                      <a:pt x="300" y="366"/>
                      <a:pt x="302" y="363"/>
                      <a:pt x="303" y="360"/>
                    </a:cubicBezTo>
                    <a:cubicBezTo>
                      <a:pt x="304" y="360"/>
                      <a:pt x="304" y="359"/>
                      <a:pt x="304" y="359"/>
                    </a:cubicBezTo>
                    <a:cubicBezTo>
                      <a:pt x="305" y="358"/>
                      <a:pt x="304" y="357"/>
                      <a:pt x="303" y="357"/>
                    </a:cubicBezTo>
                    <a:cubicBezTo>
                      <a:pt x="294" y="358"/>
                      <a:pt x="285" y="360"/>
                      <a:pt x="277" y="363"/>
                    </a:cubicBezTo>
                    <a:cubicBezTo>
                      <a:pt x="277" y="361"/>
                      <a:pt x="277" y="359"/>
                      <a:pt x="277" y="357"/>
                    </a:cubicBezTo>
                    <a:cubicBezTo>
                      <a:pt x="277" y="356"/>
                      <a:pt x="276" y="356"/>
                      <a:pt x="275" y="356"/>
                    </a:cubicBezTo>
                    <a:cubicBezTo>
                      <a:pt x="266" y="362"/>
                      <a:pt x="255" y="375"/>
                      <a:pt x="244" y="368"/>
                    </a:cubicBezTo>
                    <a:cubicBezTo>
                      <a:pt x="238" y="364"/>
                      <a:pt x="238" y="356"/>
                      <a:pt x="242" y="351"/>
                    </a:cubicBezTo>
                    <a:cubicBezTo>
                      <a:pt x="245" y="345"/>
                      <a:pt x="252" y="342"/>
                      <a:pt x="258" y="339"/>
                    </a:cubicBezTo>
                    <a:cubicBezTo>
                      <a:pt x="268" y="334"/>
                      <a:pt x="278" y="331"/>
                      <a:pt x="289" y="329"/>
                    </a:cubicBezTo>
                    <a:cubicBezTo>
                      <a:pt x="296" y="327"/>
                      <a:pt x="304" y="326"/>
                      <a:pt x="308" y="319"/>
                    </a:cubicBezTo>
                    <a:cubicBezTo>
                      <a:pt x="309" y="318"/>
                      <a:pt x="308" y="318"/>
                      <a:pt x="308" y="317"/>
                    </a:cubicBezTo>
                    <a:cubicBezTo>
                      <a:pt x="299" y="314"/>
                      <a:pt x="295" y="303"/>
                      <a:pt x="299" y="294"/>
                    </a:cubicBezTo>
                    <a:cubicBezTo>
                      <a:pt x="302" y="285"/>
                      <a:pt x="312" y="280"/>
                      <a:pt x="321" y="278"/>
                    </a:cubicBezTo>
                    <a:cubicBezTo>
                      <a:pt x="322" y="278"/>
                      <a:pt x="323" y="278"/>
                      <a:pt x="322" y="277"/>
                    </a:cubicBezTo>
                    <a:cubicBezTo>
                      <a:pt x="318" y="265"/>
                      <a:pt x="325" y="253"/>
                      <a:pt x="332" y="244"/>
                    </a:cubicBezTo>
                    <a:cubicBezTo>
                      <a:pt x="333" y="243"/>
                      <a:pt x="331" y="241"/>
                      <a:pt x="330" y="242"/>
                    </a:cubicBezTo>
                    <a:cubicBezTo>
                      <a:pt x="318" y="252"/>
                      <a:pt x="306" y="261"/>
                      <a:pt x="292" y="268"/>
                    </a:cubicBezTo>
                    <a:cubicBezTo>
                      <a:pt x="291" y="265"/>
                      <a:pt x="291" y="263"/>
                      <a:pt x="290" y="260"/>
                    </a:cubicBezTo>
                    <a:cubicBezTo>
                      <a:pt x="290" y="259"/>
                      <a:pt x="289" y="258"/>
                      <a:pt x="288" y="259"/>
                    </a:cubicBezTo>
                    <a:cubicBezTo>
                      <a:pt x="281" y="265"/>
                      <a:pt x="273" y="271"/>
                      <a:pt x="265" y="275"/>
                    </a:cubicBezTo>
                    <a:cubicBezTo>
                      <a:pt x="259" y="278"/>
                      <a:pt x="240" y="288"/>
                      <a:pt x="235" y="279"/>
                    </a:cubicBezTo>
                    <a:cubicBezTo>
                      <a:pt x="235" y="279"/>
                      <a:pt x="234" y="279"/>
                      <a:pt x="234" y="280"/>
                    </a:cubicBezTo>
                    <a:cubicBezTo>
                      <a:pt x="219" y="267"/>
                      <a:pt x="237" y="242"/>
                      <a:pt x="247" y="232"/>
                    </a:cubicBezTo>
                    <a:cubicBezTo>
                      <a:pt x="260" y="219"/>
                      <a:pt x="277" y="211"/>
                      <a:pt x="295" y="209"/>
                    </a:cubicBezTo>
                    <a:cubicBezTo>
                      <a:pt x="296" y="208"/>
                      <a:pt x="296" y="206"/>
                      <a:pt x="295" y="206"/>
                    </a:cubicBezTo>
                    <a:cubicBezTo>
                      <a:pt x="286" y="205"/>
                      <a:pt x="290" y="190"/>
                      <a:pt x="292" y="184"/>
                    </a:cubicBezTo>
                    <a:cubicBezTo>
                      <a:pt x="294" y="178"/>
                      <a:pt x="297" y="172"/>
                      <a:pt x="302" y="166"/>
                    </a:cubicBezTo>
                    <a:cubicBezTo>
                      <a:pt x="302" y="166"/>
                      <a:pt x="302" y="165"/>
                      <a:pt x="301" y="164"/>
                    </a:cubicBezTo>
                    <a:cubicBezTo>
                      <a:pt x="289" y="157"/>
                      <a:pt x="288" y="142"/>
                      <a:pt x="298" y="133"/>
                    </a:cubicBezTo>
                    <a:cubicBezTo>
                      <a:pt x="300" y="131"/>
                      <a:pt x="298" y="129"/>
                      <a:pt x="297" y="130"/>
                    </a:cubicBezTo>
                    <a:cubicBezTo>
                      <a:pt x="297" y="131"/>
                      <a:pt x="296" y="131"/>
                      <a:pt x="296" y="131"/>
                    </a:cubicBezTo>
                    <a:cubicBezTo>
                      <a:pt x="296" y="130"/>
                      <a:pt x="296" y="130"/>
                      <a:pt x="295" y="130"/>
                    </a:cubicBezTo>
                    <a:cubicBezTo>
                      <a:pt x="291" y="131"/>
                      <a:pt x="287" y="133"/>
                      <a:pt x="284" y="136"/>
                    </a:cubicBezTo>
                    <a:cubicBezTo>
                      <a:pt x="282" y="139"/>
                      <a:pt x="280" y="141"/>
                      <a:pt x="277" y="144"/>
                    </a:cubicBezTo>
                    <a:cubicBezTo>
                      <a:pt x="273" y="146"/>
                      <a:pt x="265" y="149"/>
                      <a:pt x="263" y="141"/>
                    </a:cubicBezTo>
                    <a:cubicBezTo>
                      <a:pt x="263" y="140"/>
                      <a:pt x="262" y="140"/>
                      <a:pt x="261" y="141"/>
                    </a:cubicBezTo>
                    <a:cubicBezTo>
                      <a:pt x="257" y="147"/>
                      <a:pt x="253" y="152"/>
                      <a:pt x="248" y="158"/>
                    </a:cubicBezTo>
                    <a:cubicBezTo>
                      <a:pt x="242" y="163"/>
                      <a:pt x="235" y="171"/>
                      <a:pt x="227" y="170"/>
                    </a:cubicBezTo>
                    <a:cubicBezTo>
                      <a:pt x="217" y="169"/>
                      <a:pt x="216" y="159"/>
                      <a:pt x="216" y="151"/>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90" name="Freeform 6"/>
              <p:cNvSpPr>
                <a:spLocks/>
              </p:cNvSpPr>
              <p:nvPr/>
            </p:nvSpPr>
            <p:spPr bwMode="auto">
              <a:xfrm>
                <a:off x="3573463" y="2022475"/>
                <a:ext cx="762000" cy="1220787"/>
              </a:xfrm>
              <a:custGeom>
                <a:avLst/>
                <a:gdLst>
                  <a:gd name="T0" fmla="*/ 160 w 291"/>
                  <a:gd name="T1" fmla="*/ 28 h 469"/>
                  <a:gd name="T2" fmla="*/ 141 w 291"/>
                  <a:gd name="T3" fmla="*/ 139 h 469"/>
                  <a:gd name="T4" fmla="*/ 119 w 291"/>
                  <a:gd name="T5" fmla="*/ 72 h 469"/>
                  <a:gd name="T6" fmla="*/ 118 w 291"/>
                  <a:gd name="T7" fmla="*/ 71 h 469"/>
                  <a:gd name="T8" fmla="*/ 114 w 291"/>
                  <a:gd name="T9" fmla="*/ 38 h 469"/>
                  <a:gd name="T10" fmla="*/ 112 w 291"/>
                  <a:gd name="T11" fmla="*/ 15 h 469"/>
                  <a:gd name="T12" fmla="*/ 112 w 291"/>
                  <a:gd name="T13" fmla="*/ 52 h 469"/>
                  <a:gd name="T14" fmla="*/ 91 w 291"/>
                  <a:gd name="T15" fmla="*/ 0 h 469"/>
                  <a:gd name="T16" fmla="*/ 73 w 291"/>
                  <a:gd name="T17" fmla="*/ 37 h 469"/>
                  <a:gd name="T18" fmla="*/ 117 w 291"/>
                  <a:gd name="T19" fmla="*/ 72 h 469"/>
                  <a:gd name="T20" fmla="*/ 142 w 291"/>
                  <a:gd name="T21" fmla="*/ 147 h 469"/>
                  <a:gd name="T22" fmla="*/ 29 w 291"/>
                  <a:gd name="T23" fmla="*/ 71 h 469"/>
                  <a:gd name="T24" fmla="*/ 49 w 291"/>
                  <a:gd name="T25" fmla="*/ 105 h 469"/>
                  <a:gd name="T26" fmla="*/ 94 w 291"/>
                  <a:gd name="T27" fmla="*/ 114 h 469"/>
                  <a:gd name="T28" fmla="*/ 142 w 291"/>
                  <a:gd name="T29" fmla="*/ 150 h 469"/>
                  <a:gd name="T30" fmla="*/ 143 w 291"/>
                  <a:gd name="T31" fmla="*/ 152 h 469"/>
                  <a:gd name="T32" fmla="*/ 144 w 291"/>
                  <a:gd name="T33" fmla="*/ 154 h 469"/>
                  <a:gd name="T34" fmla="*/ 167 w 291"/>
                  <a:gd name="T35" fmla="*/ 249 h 469"/>
                  <a:gd name="T36" fmla="*/ 127 w 291"/>
                  <a:gd name="T37" fmla="*/ 222 h 469"/>
                  <a:gd name="T38" fmla="*/ 44 w 291"/>
                  <a:gd name="T39" fmla="*/ 170 h 469"/>
                  <a:gd name="T40" fmla="*/ 0 w 291"/>
                  <a:gd name="T41" fmla="*/ 145 h 469"/>
                  <a:gd name="T42" fmla="*/ 52 w 291"/>
                  <a:gd name="T43" fmla="*/ 177 h 469"/>
                  <a:gd name="T44" fmla="*/ 7 w 291"/>
                  <a:gd name="T45" fmla="*/ 175 h 469"/>
                  <a:gd name="T46" fmla="*/ 53 w 291"/>
                  <a:gd name="T47" fmla="*/ 178 h 469"/>
                  <a:gd name="T48" fmla="*/ 110 w 291"/>
                  <a:gd name="T49" fmla="*/ 214 h 469"/>
                  <a:gd name="T50" fmla="*/ 37 w 291"/>
                  <a:gd name="T51" fmla="*/ 216 h 469"/>
                  <a:gd name="T52" fmla="*/ 115 w 291"/>
                  <a:gd name="T53" fmla="*/ 218 h 469"/>
                  <a:gd name="T54" fmla="*/ 146 w 291"/>
                  <a:gd name="T55" fmla="*/ 238 h 469"/>
                  <a:gd name="T56" fmla="*/ 167 w 291"/>
                  <a:gd name="T57" fmla="*/ 252 h 469"/>
                  <a:gd name="T58" fmla="*/ 182 w 291"/>
                  <a:gd name="T59" fmla="*/ 327 h 469"/>
                  <a:gd name="T60" fmla="*/ 48 w 291"/>
                  <a:gd name="T61" fmla="*/ 297 h 469"/>
                  <a:gd name="T62" fmla="*/ 82 w 291"/>
                  <a:gd name="T63" fmla="*/ 320 h 469"/>
                  <a:gd name="T64" fmla="*/ 129 w 291"/>
                  <a:gd name="T65" fmla="*/ 305 h 469"/>
                  <a:gd name="T66" fmla="*/ 183 w 291"/>
                  <a:gd name="T67" fmla="*/ 332 h 469"/>
                  <a:gd name="T68" fmla="*/ 134 w 291"/>
                  <a:gd name="T69" fmla="*/ 363 h 469"/>
                  <a:gd name="T70" fmla="*/ 161 w 291"/>
                  <a:gd name="T71" fmla="*/ 360 h 469"/>
                  <a:gd name="T72" fmla="*/ 190 w 291"/>
                  <a:gd name="T73" fmla="*/ 366 h 469"/>
                  <a:gd name="T74" fmla="*/ 219 w 291"/>
                  <a:gd name="T75" fmla="*/ 466 h 469"/>
                  <a:gd name="T76" fmla="*/ 192 w 291"/>
                  <a:gd name="T77" fmla="*/ 359 h 469"/>
                  <a:gd name="T78" fmla="*/ 252 w 291"/>
                  <a:gd name="T79" fmla="*/ 315 h 469"/>
                  <a:gd name="T80" fmla="*/ 211 w 291"/>
                  <a:gd name="T81" fmla="*/ 331 h 469"/>
                  <a:gd name="T82" fmla="*/ 186 w 291"/>
                  <a:gd name="T83" fmla="*/ 332 h 469"/>
                  <a:gd name="T84" fmla="*/ 179 w 291"/>
                  <a:gd name="T85" fmla="*/ 298 h 469"/>
                  <a:gd name="T86" fmla="*/ 226 w 291"/>
                  <a:gd name="T87" fmla="*/ 239 h 469"/>
                  <a:gd name="T88" fmla="*/ 291 w 291"/>
                  <a:gd name="T89" fmla="*/ 193 h 469"/>
                  <a:gd name="T90" fmla="*/ 275 w 291"/>
                  <a:gd name="T91" fmla="*/ 209 h 469"/>
                  <a:gd name="T92" fmla="*/ 216 w 291"/>
                  <a:gd name="T93" fmla="*/ 243 h 469"/>
                  <a:gd name="T94" fmla="*/ 176 w 291"/>
                  <a:gd name="T95" fmla="*/ 281 h 469"/>
                  <a:gd name="T96" fmla="*/ 171 w 291"/>
                  <a:gd name="T97" fmla="*/ 194 h 469"/>
                  <a:gd name="T98" fmla="*/ 214 w 291"/>
                  <a:gd name="T99" fmla="*/ 156 h 469"/>
                  <a:gd name="T100" fmla="*/ 173 w 291"/>
                  <a:gd name="T101" fmla="*/ 188 h 469"/>
                  <a:gd name="T102" fmla="*/ 218 w 291"/>
                  <a:gd name="T103" fmla="*/ 130 h 469"/>
                  <a:gd name="T104" fmla="*/ 248 w 291"/>
                  <a:gd name="T105" fmla="*/ 96 h 469"/>
                  <a:gd name="T106" fmla="*/ 184 w 291"/>
                  <a:gd name="T107" fmla="*/ 163 h 469"/>
                  <a:gd name="T108" fmla="*/ 157 w 291"/>
                  <a:gd name="T109" fmla="*/ 191 h 469"/>
                  <a:gd name="T110" fmla="*/ 143 w 291"/>
                  <a:gd name="T111" fmla="*/ 111 h 469"/>
                  <a:gd name="T112" fmla="*/ 165 w 291"/>
                  <a:gd name="T113" fmla="*/ 65 h 469"/>
                  <a:gd name="T114" fmla="*/ 144 w 291"/>
                  <a:gd name="T115" fmla="*/ 106 h 469"/>
                  <a:gd name="T116" fmla="*/ 160 w 291"/>
                  <a:gd name="T117" fmla="*/ 28 h 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91" h="469">
                    <a:moveTo>
                      <a:pt x="160" y="28"/>
                    </a:moveTo>
                    <a:cubicBezTo>
                      <a:pt x="161" y="28"/>
                      <a:pt x="160" y="27"/>
                      <a:pt x="160" y="28"/>
                    </a:cubicBezTo>
                    <a:cubicBezTo>
                      <a:pt x="154" y="48"/>
                      <a:pt x="148" y="69"/>
                      <a:pt x="145" y="90"/>
                    </a:cubicBezTo>
                    <a:cubicBezTo>
                      <a:pt x="142" y="106"/>
                      <a:pt x="140" y="123"/>
                      <a:pt x="141" y="139"/>
                    </a:cubicBezTo>
                    <a:cubicBezTo>
                      <a:pt x="137" y="126"/>
                      <a:pt x="133" y="114"/>
                      <a:pt x="129" y="102"/>
                    </a:cubicBezTo>
                    <a:cubicBezTo>
                      <a:pt x="125" y="92"/>
                      <a:pt x="122" y="82"/>
                      <a:pt x="119" y="72"/>
                    </a:cubicBezTo>
                    <a:cubicBezTo>
                      <a:pt x="119" y="72"/>
                      <a:pt x="119" y="71"/>
                      <a:pt x="118" y="71"/>
                    </a:cubicBezTo>
                    <a:cubicBezTo>
                      <a:pt x="118" y="71"/>
                      <a:pt x="118" y="71"/>
                      <a:pt x="118" y="71"/>
                    </a:cubicBezTo>
                    <a:cubicBezTo>
                      <a:pt x="116" y="65"/>
                      <a:pt x="114" y="59"/>
                      <a:pt x="112" y="53"/>
                    </a:cubicBezTo>
                    <a:cubicBezTo>
                      <a:pt x="115" y="48"/>
                      <a:pt x="114" y="43"/>
                      <a:pt x="114" y="38"/>
                    </a:cubicBezTo>
                    <a:cubicBezTo>
                      <a:pt x="113" y="30"/>
                      <a:pt x="113" y="23"/>
                      <a:pt x="112" y="15"/>
                    </a:cubicBezTo>
                    <a:cubicBezTo>
                      <a:pt x="112" y="15"/>
                      <a:pt x="112" y="15"/>
                      <a:pt x="112" y="15"/>
                    </a:cubicBezTo>
                    <a:cubicBezTo>
                      <a:pt x="112" y="21"/>
                      <a:pt x="112" y="27"/>
                      <a:pt x="113" y="34"/>
                    </a:cubicBezTo>
                    <a:cubicBezTo>
                      <a:pt x="113" y="40"/>
                      <a:pt x="114" y="46"/>
                      <a:pt x="112" y="52"/>
                    </a:cubicBezTo>
                    <a:cubicBezTo>
                      <a:pt x="106" y="35"/>
                      <a:pt x="99" y="17"/>
                      <a:pt x="91" y="0"/>
                    </a:cubicBezTo>
                    <a:cubicBezTo>
                      <a:pt x="91" y="0"/>
                      <a:pt x="91" y="0"/>
                      <a:pt x="91" y="0"/>
                    </a:cubicBezTo>
                    <a:cubicBezTo>
                      <a:pt x="100" y="23"/>
                      <a:pt x="108" y="46"/>
                      <a:pt x="116" y="70"/>
                    </a:cubicBezTo>
                    <a:cubicBezTo>
                      <a:pt x="100" y="62"/>
                      <a:pt x="85" y="50"/>
                      <a:pt x="73" y="37"/>
                    </a:cubicBezTo>
                    <a:cubicBezTo>
                      <a:pt x="73" y="37"/>
                      <a:pt x="73" y="37"/>
                      <a:pt x="73" y="37"/>
                    </a:cubicBezTo>
                    <a:cubicBezTo>
                      <a:pt x="85" y="52"/>
                      <a:pt x="100" y="63"/>
                      <a:pt x="117" y="72"/>
                    </a:cubicBezTo>
                    <a:cubicBezTo>
                      <a:pt x="119" y="78"/>
                      <a:pt x="121" y="84"/>
                      <a:pt x="123" y="91"/>
                    </a:cubicBezTo>
                    <a:cubicBezTo>
                      <a:pt x="129" y="109"/>
                      <a:pt x="136" y="128"/>
                      <a:pt x="142" y="147"/>
                    </a:cubicBezTo>
                    <a:cubicBezTo>
                      <a:pt x="106" y="119"/>
                      <a:pt x="69" y="92"/>
                      <a:pt x="29" y="71"/>
                    </a:cubicBezTo>
                    <a:cubicBezTo>
                      <a:pt x="29" y="71"/>
                      <a:pt x="29" y="71"/>
                      <a:pt x="29" y="71"/>
                    </a:cubicBezTo>
                    <a:cubicBezTo>
                      <a:pt x="50" y="84"/>
                      <a:pt x="71" y="97"/>
                      <a:pt x="91" y="112"/>
                    </a:cubicBezTo>
                    <a:cubicBezTo>
                      <a:pt x="77" y="108"/>
                      <a:pt x="63" y="106"/>
                      <a:pt x="49" y="105"/>
                    </a:cubicBezTo>
                    <a:cubicBezTo>
                      <a:pt x="48" y="105"/>
                      <a:pt x="48" y="105"/>
                      <a:pt x="49" y="105"/>
                    </a:cubicBezTo>
                    <a:cubicBezTo>
                      <a:pt x="64" y="107"/>
                      <a:pt x="79" y="110"/>
                      <a:pt x="94" y="114"/>
                    </a:cubicBezTo>
                    <a:cubicBezTo>
                      <a:pt x="95" y="114"/>
                      <a:pt x="95" y="114"/>
                      <a:pt x="95" y="114"/>
                    </a:cubicBezTo>
                    <a:cubicBezTo>
                      <a:pt x="111" y="125"/>
                      <a:pt x="127" y="137"/>
                      <a:pt x="142" y="150"/>
                    </a:cubicBezTo>
                    <a:cubicBezTo>
                      <a:pt x="142" y="150"/>
                      <a:pt x="142" y="150"/>
                      <a:pt x="143" y="150"/>
                    </a:cubicBezTo>
                    <a:cubicBezTo>
                      <a:pt x="143" y="150"/>
                      <a:pt x="143" y="151"/>
                      <a:pt x="143" y="152"/>
                    </a:cubicBezTo>
                    <a:cubicBezTo>
                      <a:pt x="143" y="152"/>
                      <a:pt x="143" y="153"/>
                      <a:pt x="144" y="154"/>
                    </a:cubicBezTo>
                    <a:cubicBezTo>
                      <a:pt x="144" y="154"/>
                      <a:pt x="144" y="154"/>
                      <a:pt x="144" y="154"/>
                    </a:cubicBezTo>
                    <a:cubicBezTo>
                      <a:pt x="147" y="163"/>
                      <a:pt x="150" y="172"/>
                      <a:pt x="152" y="181"/>
                    </a:cubicBezTo>
                    <a:cubicBezTo>
                      <a:pt x="158" y="203"/>
                      <a:pt x="162" y="226"/>
                      <a:pt x="167" y="249"/>
                    </a:cubicBezTo>
                    <a:cubicBezTo>
                      <a:pt x="161" y="243"/>
                      <a:pt x="154" y="239"/>
                      <a:pt x="147" y="235"/>
                    </a:cubicBezTo>
                    <a:cubicBezTo>
                      <a:pt x="141" y="231"/>
                      <a:pt x="134" y="226"/>
                      <a:pt x="127" y="222"/>
                    </a:cubicBezTo>
                    <a:cubicBezTo>
                      <a:pt x="113" y="212"/>
                      <a:pt x="99" y="203"/>
                      <a:pt x="85" y="195"/>
                    </a:cubicBezTo>
                    <a:cubicBezTo>
                      <a:pt x="71" y="186"/>
                      <a:pt x="58" y="178"/>
                      <a:pt x="44" y="170"/>
                    </a:cubicBezTo>
                    <a:cubicBezTo>
                      <a:pt x="30" y="161"/>
                      <a:pt x="15" y="152"/>
                      <a:pt x="0" y="145"/>
                    </a:cubicBezTo>
                    <a:cubicBezTo>
                      <a:pt x="0" y="144"/>
                      <a:pt x="0" y="145"/>
                      <a:pt x="0" y="145"/>
                    </a:cubicBezTo>
                    <a:cubicBezTo>
                      <a:pt x="13" y="154"/>
                      <a:pt x="28" y="162"/>
                      <a:pt x="42" y="171"/>
                    </a:cubicBezTo>
                    <a:cubicBezTo>
                      <a:pt x="46" y="173"/>
                      <a:pt x="49" y="175"/>
                      <a:pt x="52" y="177"/>
                    </a:cubicBezTo>
                    <a:cubicBezTo>
                      <a:pt x="37" y="179"/>
                      <a:pt x="22" y="177"/>
                      <a:pt x="7" y="174"/>
                    </a:cubicBezTo>
                    <a:cubicBezTo>
                      <a:pt x="7" y="174"/>
                      <a:pt x="7" y="174"/>
                      <a:pt x="7" y="175"/>
                    </a:cubicBezTo>
                    <a:cubicBezTo>
                      <a:pt x="21" y="180"/>
                      <a:pt x="38" y="180"/>
                      <a:pt x="53" y="179"/>
                    </a:cubicBezTo>
                    <a:cubicBezTo>
                      <a:pt x="53" y="178"/>
                      <a:pt x="53" y="178"/>
                      <a:pt x="53" y="178"/>
                    </a:cubicBezTo>
                    <a:cubicBezTo>
                      <a:pt x="64" y="184"/>
                      <a:pt x="74" y="191"/>
                      <a:pt x="85" y="198"/>
                    </a:cubicBezTo>
                    <a:cubicBezTo>
                      <a:pt x="93" y="203"/>
                      <a:pt x="102" y="209"/>
                      <a:pt x="110" y="214"/>
                    </a:cubicBezTo>
                    <a:cubicBezTo>
                      <a:pt x="86" y="208"/>
                      <a:pt x="61" y="209"/>
                      <a:pt x="37" y="216"/>
                    </a:cubicBezTo>
                    <a:cubicBezTo>
                      <a:pt x="37" y="216"/>
                      <a:pt x="37" y="216"/>
                      <a:pt x="37" y="216"/>
                    </a:cubicBezTo>
                    <a:cubicBezTo>
                      <a:pt x="63" y="209"/>
                      <a:pt x="90" y="211"/>
                      <a:pt x="115" y="218"/>
                    </a:cubicBezTo>
                    <a:cubicBezTo>
                      <a:pt x="115" y="218"/>
                      <a:pt x="115" y="218"/>
                      <a:pt x="115" y="218"/>
                    </a:cubicBezTo>
                    <a:cubicBezTo>
                      <a:pt x="119" y="220"/>
                      <a:pt x="122" y="222"/>
                      <a:pt x="126" y="225"/>
                    </a:cubicBezTo>
                    <a:cubicBezTo>
                      <a:pt x="133" y="229"/>
                      <a:pt x="139" y="234"/>
                      <a:pt x="146" y="238"/>
                    </a:cubicBezTo>
                    <a:cubicBezTo>
                      <a:pt x="153" y="243"/>
                      <a:pt x="160" y="249"/>
                      <a:pt x="167" y="252"/>
                    </a:cubicBezTo>
                    <a:cubicBezTo>
                      <a:pt x="167" y="252"/>
                      <a:pt x="167" y="252"/>
                      <a:pt x="167" y="252"/>
                    </a:cubicBezTo>
                    <a:cubicBezTo>
                      <a:pt x="169" y="260"/>
                      <a:pt x="170" y="267"/>
                      <a:pt x="172" y="275"/>
                    </a:cubicBezTo>
                    <a:cubicBezTo>
                      <a:pt x="175" y="292"/>
                      <a:pt x="178" y="310"/>
                      <a:pt x="182" y="327"/>
                    </a:cubicBezTo>
                    <a:cubicBezTo>
                      <a:pt x="143" y="299"/>
                      <a:pt x="95" y="288"/>
                      <a:pt x="48" y="296"/>
                    </a:cubicBezTo>
                    <a:cubicBezTo>
                      <a:pt x="48" y="296"/>
                      <a:pt x="48" y="297"/>
                      <a:pt x="48" y="297"/>
                    </a:cubicBezTo>
                    <a:cubicBezTo>
                      <a:pt x="75" y="293"/>
                      <a:pt x="102" y="295"/>
                      <a:pt x="127" y="303"/>
                    </a:cubicBezTo>
                    <a:cubicBezTo>
                      <a:pt x="113" y="311"/>
                      <a:pt x="98" y="317"/>
                      <a:pt x="82" y="320"/>
                    </a:cubicBezTo>
                    <a:cubicBezTo>
                      <a:pt x="82" y="320"/>
                      <a:pt x="82" y="320"/>
                      <a:pt x="82" y="320"/>
                    </a:cubicBezTo>
                    <a:cubicBezTo>
                      <a:pt x="98" y="317"/>
                      <a:pt x="114" y="312"/>
                      <a:pt x="129" y="305"/>
                    </a:cubicBezTo>
                    <a:cubicBezTo>
                      <a:pt x="129" y="304"/>
                      <a:pt x="129" y="304"/>
                      <a:pt x="129" y="304"/>
                    </a:cubicBezTo>
                    <a:cubicBezTo>
                      <a:pt x="149" y="310"/>
                      <a:pt x="167" y="320"/>
                      <a:pt x="183" y="332"/>
                    </a:cubicBezTo>
                    <a:cubicBezTo>
                      <a:pt x="185" y="342"/>
                      <a:pt x="187" y="352"/>
                      <a:pt x="189" y="362"/>
                    </a:cubicBezTo>
                    <a:cubicBezTo>
                      <a:pt x="172" y="355"/>
                      <a:pt x="151" y="358"/>
                      <a:pt x="134" y="363"/>
                    </a:cubicBezTo>
                    <a:cubicBezTo>
                      <a:pt x="134" y="363"/>
                      <a:pt x="134" y="363"/>
                      <a:pt x="134" y="363"/>
                    </a:cubicBezTo>
                    <a:cubicBezTo>
                      <a:pt x="143" y="361"/>
                      <a:pt x="152" y="360"/>
                      <a:pt x="161" y="360"/>
                    </a:cubicBezTo>
                    <a:cubicBezTo>
                      <a:pt x="170" y="360"/>
                      <a:pt x="181" y="360"/>
                      <a:pt x="190" y="364"/>
                    </a:cubicBezTo>
                    <a:cubicBezTo>
                      <a:pt x="190" y="365"/>
                      <a:pt x="190" y="365"/>
                      <a:pt x="190" y="366"/>
                    </a:cubicBezTo>
                    <a:cubicBezTo>
                      <a:pt x="197" y="400"/>
                      <a:pt x="205" y="434"/>
                      <a:pt x="216" y="467"/>
                    </a:cubicBezTo>
                    <a:cubicBezTo>
                      <a:pt x="216" y="469"/>
                      <a:pt x="219" y="468"/>
                      <a:pt x="219" y="466"/>
                    </a:cubicBezTo>
                    <a:cubicBezTo>
                      <a:pt x="210" y="435"/>
                      <a:pt x="202" y="404"/>
                      <a:pt x="195" y="373"/>
                    </a:cubicBezTo>
                    <a:cubicBezTo>
                      <a:pt x="194" y="368"/>
                      <a:pt x="193" y="364"/>
                      <a:pt x="192" y="359"/>
                    </a:cubicBezTo>
                    <a:cubicBezTo>
                      <a:pt x="196" y="347"/>
                      <a:pt x="204" y="338"/>
                      <a:pt x="215" y="331"/>
                    </a:cubicBezTo>
                    <a:cubicBezTo>
                      <a:pt x="227" y="323"/>
                      <a:pt x="239" y="320"/>
                      <a:pt x="252" y="315"/>
                    </a:cubicBezTo>
                    <a:cubicBezTo>
                      <a:pt x="252" y="315"/>
                      <a:pt x="252" y="315"/>
                      <a:pt x="251" y="315"/>
                    </a:cubicBezTo>
                    <a:cubicBezTo>
                      <a:pt x="237" y="318"/>
                      <a:pt x="223" y="323"/>
                      <a:pt x="211" y="331"/>
                    </a:cubicBezTo>
                    <a:cubicBezTo>
                      <a:pt x="203" y="337"/>
                      <a:pt x="195" y="345"/>
                      <a:pt x="191" y="355"/>
                    </a:cubicBezTo>
                    <a:cubicBezTo>
                      <a:pt x="190" y="347"/>
                      <a:pt x="188" y="340"/>
                      <a:pt x="186" y="332"/>
                    </a:cubicBezTo>
                    <a:cubicBezTo>
                      <a:pt x="187" y="331"/>
                      <a:pt x="187" y="330"/>
                      <a:pt x="186" y="330"/>
                    </a:cubicBezTo>
                    <a:cubicBezTo>
                      <a:pt x="184" y="319"/>
                      <a:pt x="182" y="308"/>
                      <a:pt x="179" y="298"/>
                    </a:cubicBezTo>
                    <a:cubicBezTo>
                      <a:pt x="181" y="286"/>
                      <a:pt x="185" y="276"/>
                      <a:pt x="192" y="267"/>
                    </a:cubicBezTo>
                    <a:cubicBezTo>
                      <a:pt x="201" y="255"/>
                      <a:pt x="214" y="247"/>
                      <a:pt x="226" y="239"/>
                    </a:cubicBezTo>
                    <a:cubicBezTo>
                      <a:pt x="238" y="232"/>
                      <a:pt x="250" y="225"/>
                      <a:pt x="263" y="218"/>
                    </a:cubicBezTo>
                    <a:cubicBezTo>
                      <a:pt x="273" y="212"/>
                      <a:pt x="286" y="204"/>
                      <a:pt x="291" y="193"/>
                    </a:cubicBezTo>
                    <a:cubicBezTo>
                      <a:pt x="291" y="193"/>
                      <a:pt x="291" y="193"/>
                      <a:pt x="291" y="193"/>
                    </a:cubicBezTo>
                    <a:cubicBezTo>
                      <a:pt x="286" y="199"/>
                      <a:pt x="281" y="205"/>
                      <a:pt x="275" y="209"/>
                    </a:cubicBezTo>
                    <a:cubicBezTo>
                      <a:pt x="268" y="214"/>
                      <a:pt x="261" y="217"/>
                      <a:pt x="254" y="221"/>
                    </a:cubicBezTo>
                    <a:cubicBezTo>
                      <a:pt x="241" y="228"/>
                      <a:pt x="228" y="235"/>
                      <a:pt x="216" y="243"/>
                    </a:cubicBezTo>
                    <a:cubicBezTo>
                      <a:pt x="200" y="253"/>
                      <a:pt x="182" y="270"/>
                      <a:pt x="178" y="290"/>
                    </a:cubicBezTo>
                    <a:cubicBezTo>
                      <a:pt x="177" y="287"/>
                      <a:pt x="177" y="284"/>
                      <a:pt x="176" y="281"/>
                    </a:cubicBezTo>
                    <a:cubicBezTo>
                      <a:pt x="172" y="263"/>
                      <a:pt x="169" y="244"/>
                      <a:pt x="165" y="226"/>
                    </a:cubicBezTo>
                    <a:cubicBezTo>
                      <a:pt x="165" y="215"/>
                      <a:pt x="167" y="204"/>
                      <a:pt x="171" y="194"/>
                    </a:cubicBezTo>
                    <a:cubicBezTo>
                      <a:pt x="177" y="187"/>
                      <a:pt x="183" y="180"/>
                      <a:pt x="190" y="174"/>
                    </a:cubicBezTo>
                    <a:cubicBezTo>
                      <a:pt x="198" y="167"/>
                      <a:pt x="207" y="162"/>
                      <a:pt x="214" y="156"/>
                    </a:cubicBezTo>
                    <a:cubicBezTo>
                      <a:pt x="215" y="156"/>
                      <a:pt x="214" y="156"/>
                      <a:pt x="214" y="156"/>
                    </a:cubicBezTo>
                    <a:cubicBezTo>
                      <a:pt x="200" y="163"/>
                      <a:pt x="183" y="174"/>
                      <a:pt x="173" y="188"/>
                    </a:cubicBezTo>
                    <a:cubicBezTo>
                      <a:pt x="177" y="179"/>
                      <a:pt x="182" y="170"/>
                      <a:pt x="189" y="162"/>
                    </a:cubicBezTo>
                    <a:cubicBezTo>
                      <a:pt x="197" y="150"/>
                      <a:pt x="208" y="140"/>
                      <a:pt x="218" y="130"/>
                    </a:cubicBezTo>
                    <a:cubicBezTo>
                      <a:pt x="228" y="119"/>
                      <a:pt x="239" y="108"/>
                      <a:pt x="248" y="96"/>
                    </a:cubicBezTo>
                    <a:cubicBezTo>
                      <a:pt x="248" y="96"/>
                      <a:pt x="248" y="96"/>
                      <a:pt x="248" y="96"/>
                    </a:cubicBezTo>
                    <a:cubicBezTo>
                      <a:pt x="236" y="106"/>
                      <a:pt x="225" y="117"/>
                      <a:pt x="214" y="128"/>
                    </a:cubicBezTo>
                    <a:cubicBezTo>
                      <a:pt x="203" y="139"/>
                      <a:pt x="192" y="150"/>
                      <a:pt x="184" y="163"/>
                    </a:cubicBezTo>
                    <a:cubicBezTo>
                      <a:pt x="173" y="179"/>
                      <a:pt x="164" y="198"/>
                      <a:pt x="163" y="218"/>
                    </a:cubicBezTo>
                    <a:cubicBezTo>
                      <a:pt x="161" y="209"/>
                      <a:pt x="159" y="200"/>
                      <a:pt x="157" y="191"/>
                    </a:cubicBezTo>
                    <a:cubicBezTo>
                      <a:pt x="153" y="175"/>
                      <a:pt x="149" y="160"/>
                      <a:pt x="144" y="145"/>
                    </a:cubicBezTo>
                    <a:cubicBezTo>
                      <a:pt x="143" y="134"/>
                      <a:pt x="142" y="123"/>
                      <a:pt x="143" y="111"/>
                    </a:cubicBezTo>
                    <a:cubicBezTo>
                      <a:pt x="145" y="103"/>
                      <a:pt x="147" y="96"/>
                      <a:pt x="151" y="89"/>
                    </a:cubicBezTo>
                    <a:cubicBezTo>
                      <a:pt x="155" y="81"/>
                      <a:pt x="161" y="73"/>
                      <a:pt x="165" y="65"/>
                    </a:cubicBezTo>
                    <a:cubicBezTo>
                      <a:pt x="166" y="65"/>
                      <a:pt x="165" y="65"/>
                      <a:pt x="165" y="65"/>
                    </a:cubicBezTo>
                    <a:cubicBezTo>
                      <a:pt x="156" y="77"/>
                      <a:pt x="147" y="91"/>
                      <a:pt x="144" y="106"/>
                    </a:cubicBezTo>
                    <a:cubicBezTo>
                      <a:pt x="144" y="101"/>
                      <a:pt x="145" y="95"/>
                      <a:pt x="146" y="90"/>
                    </a:cubicBezTo>
                    <a:cubicBezTo>
                      <a:pt x="149" y="69"/>
                      <a:pt x="155" y="48"/>
                      <a:pt x="160" y="28"/>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9" name="Group 8"/>
            <p:cNvGrpSpPr/>
            <p:nvPr/>
          </p:nvGrpSpPr>
          <p:grpSpPr>
            <a:xfrm rot="4611116">
              <a:off x="3368061" y="4243240"/>
              <a:ext cx="1732244" cy="1854201"/>
              <a:chOff x="7159625" y="2717800"/>
              <a:chExt cx="1217613" cy="1303338"/>
            </a:xfrm>
            <a:effectLst>
              <a:outerShdw blurRad="127000" dist="63500" dir="8100000" algn="tr" rotWithShape="0">
                <a:prstClr val="black">
                  <a:alpha val="20000"/>
                </a:prstClr>
              </a:outerShdw>
            </a:effectLst>
          </p:grpSpPr>
          <p:sp>
            <p:nvSpPr>
              <p:cNvPr id="85" name="Freeform 16"/>
              <p:cNvSpPr>
                <a:spLocks noEditPoints="1"/>
              </p:cNvSpPr>
              <p:nvPr/>
            </p:nvSpPr>
            <p:spPr bwMode="auto">
              <a:xfrm>
                <a:off x="7159625" y="2717800"/>
                <a:ext cx="1217613" cy="1168400"/>
              </a:xfrm>
              <a:custGeom>
                <a:avLst/>
                <a:gdLst>
                  <a:gd name="T0" fmla="*/ 424 w 467"/>
                  <a:gd name="T1" fmla="*/ 167 h 448"/>
                  <a:gd name="T2" fmla="*/ 408 w 467"/>
                  <a:gd name="T3" fmla="*/ 163 h 448"/>
                  <a:gd name="T4" fmla="*/ 394 w 467"/>
                  <a:gd name="T5" fmla="*/ 162 h 448"/>
                  <a:gd name="T6" fmla="*/ 379 w 467"/>
                  <a:gd name="T7" fmla="*/ 163 h 448"/>
                  <a:gd name="T8" fmla="*/ 369 w 467"/>
                  <a:gd name="T9" fmla="*/ 163 h 448"/>
                  <a:gd name="T10" fmla="*/ 350 w 467"/>
                  <a:gd name="T11" fmla="*/ 173 h 448"/>
                  <a:gd name="T12" fmla="*/ 322 w 467"/>
                  <a:gd name="T13" fmla="*/ 152 h 448"/>
                  <a:gd name="T14" fmla="*/ 321 w 467"/>
                  <a:gd name="T15" fmla="*/ 127 h 448"/>
                  <a:gd name="T16" fmla="*/ 312 w 467"/>
                  <a:gd name="T17" fmla="*/ 129 h 448"/>
                  <a:gd name="T18" fmla="*/ 304 w 467"/>
                  <a:gd name="T19" fmla="*/ 101 h 448"/>
                  <a:gd name="T20" fmla="*/ 281 w 467"/>
                  <a:gd name="T21" fmla="*/ 65 h 448"/>
                  <a:gd name="T22" fmla="*/ 262 w 467"/>
                  <a:gd name="T23" fmla="*/ 44 h 448"/>
                  <a:gd name="T24" fmla="*/ 235 w 467"/>
                  <a:gd name="T25" fmla="*/ 25 h 448"/>
                  <a:gd name="T26" fmla="*/ 210 w 467"/>
                  <a:gd name="T27" fmla="*/ 15 h 448"/>
                  <a:gd name="T28" fmla="*/ 189 w 467"/>
                  <a:gd name="T29" fmla="*/ 0 h 448"/>
                  <a:gd name="T30" fmla="*/ 187 w 467"/>
                  <a:gd name="T31" fmla="*/ 20 h 448"/>
                  <a:gd name="T32" fmla="*/ 181 w 467"/>
                  <a:gd name="T33" fmla="*/ 32 h 448"/>
                  <a:gd name="T34" fmla="*/ 173 w 467"/>
                  <a:gd name="T35" fmla="*/ 45 h 448"/>
                  <a:gd name="T36" fmla="*/ 168 w 467"/>
                  <a:gd name="T37" fmla="*/ 64 h 448"/>
                  <a:gd name="T38" fmla="*/ 160 w 467"/>
                  <a:gd name="T39" fmla="*/ 65 h 448"/>
                  <a:gd name="T40" fmla="*/ 155 w 467"/>
                  <a:gd name="T41" fmla="*/ 79 h 448"/>
                  <a:gd name="T42" fmla="*/ 141 w 467"/>
                  <a:gd name="T43" fmla="*/ 106 h 448"/>
                  <a:gd name="T44" fmla="*/ 138 w 467"/>
                  <a:gd name="T45" fmla="*/ 129 h 448"/>
                  <a:gd name="T46" fmla="*/ 136 w 467"/>
                  <a:gd name="T47" fmla="*/ 175 h 448"/>
                  <a:gd name="T48" fmla="*/ 142 w 467"/>
                  <a:gd name="T49" fmla="*/ 220 h 448"/>
                  <a:gd name="T50" fmla="*/ 92 w 467"/>
                  <a:gd name="T51" fmla="*/ 182 h 448"/>
                  <a:gd name="T52" fmla="*/ 58 w 467"/>
                  <a:gd name="T53" fmla="*/ 174 h 448"/>
                  <a:gd name="T54" fmla="*/ 38 w 467"/>
                  <a:gd name="T55" fmla="*/ 169 h 448"/>
                  <a:gd name="T56" fmla="*/ 6 w 467"/>
                  <a:gd name="T57" fmla="*/ 164 h 448"/>
                  <a:gd name="T58" fmla="*/ 10 w 467"/>
                  <a:gd name="T59" fmla="*/ 187 h 448"/>
                  <a:gd name="T60" fmla="*/ 13 w 467"/>
                  <a:gd name="T61" fmla="*/ 210 h 448"/>
                  <a:gd name="T62" fmla="*/ 8 w 467"/>
                  <a:gd name="T63" fmla="*/ 232 h 448"/>
                  <a:gd name="T64" fmla="*/ 11 w 467"/>
                  <a:gd name="T65" fmla="*/ 260 h 448"/>
                  <a:gd name="T66" fmla="*/ 25 w 467"/>
                  <a:gd name="T67" fmla="*/ 298 h 448"/>
                  <a:gd name="T68" fmla="*/ 32 w 467"/>
                  <a:gd name="T69" fmla="*/ 334 h 448"/>
                  <a:gd name="T70" fmla="*/ 40 w 467"/>
                  <a:gd name="T71" fmla="*/ 357 h 448"/>
                  <a:gd name="T72" fmla="*/ 53 w 467"/>
                  <a:gd name="T73" fmla="*/ 377 h 448"/>
                  <a:gd name="T74" fmla="*/ 89 w 467"/>
                  <a:gd name="T75" fmla="*/ 413 h 448"/>
                  <a:gd name="T76" fmla="*/ 127 w 467"/>
                  <a:gd name="T77" fmla="*/ 430 h 448"/>
                  <a:gd name="T78" fmla="*/ 134 w 467"/>
                  <a:gd name="T79" fmla="*/ 444 h 448"/>
                  <a:gd name="T80" fmla="*/ 228 w 467"/>
                  <a:gd name="T81" fmla="*/ 412 h 448"/>
                  <a:gd name="T82" fmla="*/ 258 w 467"/>
                  <a:gd name="T83" fmla="*/ 431 h 448"/>
                  <a:gd name="T84" fmla="*/ 304 w 467"/>
                  <a:gd name="T85" fmla="*/ 444 h 448"/>
                  <a:gd name="T86" fmla="*/ 326 w 467"/>
                  <a:gd name="T87" fmla="*/ 424 h 448"/>
                  <a:gd name="T88" fmla="*/ 350 w 467"/>
                  <a:gd name="T89" fmla="*/ 422 h 448"/>
                  <a:gd name="T90" fmla="*/ 378 w 467"/>
                  <a:gd name="T91" fmla="*/ 407 h 448"/>
                  <a:gd name="T92" fmla="*/ 401 w 467"/>
                  <a:gd name="T93" fmla="*/ 395 h 448"/>
                  <a:gd name="T94" fmla="*/ 409 w 467"/>
                  <a:gd name="T95" fmla="*/ 358 h 448"/>
                  <a:gd name="T96" fmla="*/ 429 w 467"/>
                  <a:gd name="T97" fmla="*/ 338 h 448"/>
                  <a:gd name="T98" fmla="*/ 452 w 467"/>
                  <a:gd name="T99" fmla="*/ 278 h 448"/>
                  <a:gd name="T100" fmla="*/ 451 w 467"/>
                  <a:gd name="T101" fmla="*/ 254 h 448"/>
                  <a:gd name="T102" fmla="*/ 455 w 467"/>
                  <a:gd name="T103" fmla="*/ 222 h 448"/>
                  <a:gd name="T104" fmla="*/ 455 w 467"/>
                  <a:gd name="T105" fmla="*/ 210 h 448"/>
                  <a:gd name="T106" fmla="*/ 457 w 467"/>
                  <a:gd name="T107" fmla="*/ 193 h 448"/>
                  <a:gd name="T108" fmla="*/ 466 w 467"/>
                  <a:gd name="T109" fmla="*/ 154 h 448"/>
                  <a:gd name="T110" fmla="*/ 220 w 467"/>
                  <a:gd name="T111" fmla="*/ 401 h 448"/>
                  <a:gd name="T112" fmla="*/ 221 w 467"/>
                  <a:gd name="T113" fmla="*/ 402 h 4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67" h="448">
                    <a:moveTo>
                      <a:pt x="464" y="152"/>
                    </a:moveTo>
                    <a:cubicBezTo>
                      <a:pt x="457" y="155"/>
                      <a:pt x="451" y="159"/>
                      <a:pt x="444" y="162"/>
                    </a:cubicBezTo>
                    <a:cubicBezTo>
                      <a:pt x="440" y="163"/>
                      <a:pt x="428" y="169"/>
                      <a:pt x="424" y="167"/>
                    </a:cubicBezTo>
                    <a:cubicBezTo>
                      <a:pt x="424" y="165"/>
                      <a:pt x="423" y="162"/>
                      <a:pt x="422" y="160"/>
                    </a:cubicBezTo>
                    <a:cubicBezTo>
                      <a:pt x="422" y="158"/>
                      <a:pt x="419" y="156"/>
                      <a:pt x="417" y="158"/>
                    </a:cubicBezTo>
                    <a:cubicBezTo>
                      <a:pt x="414" y="159"/>
                      <a:pt x="411" y="161"/>
                      <a:pt x="408" y="163"/>
                    </a:cubicBezTo>
                    <a:cubicBezTo>
                      <a:pt x="408" y="162"/>
                      <a:pt x="408" y="161"/>
                      <a:pt x="408" y="160"/>
                    </a:cubicBezTo>
                    <a:cubicBezTo>
                      <a:pt x="409" y="158"/>
                      <a:pt x="407" y="155"/>
                      <a:pt x="404" y="156"/>
                    </a:cubicBezTo>
                    <a:cubicBezTo>
                      <a:pt x="401" y="157"/>
                      <a:pt x="397" y="159"/>
                      <a:pt x="394" y="162"/>
                    </a:cubicBezTo>
                    <a:cubicBezTo>
                      <a:pt x="394" y="161"/>
                      <a:pt x="394" y="160"/>
                      <a:pt x="394" y="159"/>
                    </a:cubicBezTo>
                    <a:cubicBezTo>
                      <a:pt x="394" y="156"/>
                      <a:pt x="390" y="154"/>
                      <a:pt x="387" y="156"/>
                    </a:cubicBezTo>
                    <a:cubicBezTo>
                      <a:pt x="385" y="159"/>
                      <a:pt x="382" y="161"/>
                      <a:pt x="379" y="163"/>
                    </a:cubicBezTo>
                    <a:cubicBezTo>
                      <a:pt x="379" y="163"/>
                      <a:pt x="377" y="165"/>
                      <a:pt x="375" y="166"/>
                    </a:cubicBezTo>
                    <a:cubicBezTo>
                      <a:pt x="375" y="165"/>
                      <a:pt x="375" y="165"/>
                      <a:pt x="374" y="164"/>
                    </a:cubicBezTo>
                    <a:cubicBezTo>
                      <a:pt x="373" y="161"/>
                      <a:pt x="370" y="161"/>
                      <a:pt x="369" y="163"/>
                    </a:cubicBezTo>
                    <a:cubicBezTo>
                      <a:pt x="364" y="167"/>
                      <a:pt x="359" y="172"/>
                      <a:pt x="356" y="178"/>
                    </a:cubicBezTo>
                    <a:cubicBezTo>
                      <a:pt x="356" y="177"/>
                      <a:pt x="356" y="177"/>
                      <a:pt x="356" y="176"/>
                    </a:cubicBezTo>
                    <a:cubicBezTo>
                      <a:pt x="355" y="173"/>
                      <a:pt x="352" y="172"/>
                      <a:pt x="350" y="173"/>
                    </a:cubicBezTo>
                    <a:cubicBezTo>
                      <a:pt x="340" y="179"/>
                      <a:pt x="331" y="187"/>
                      <a:pt x="325" y="197"/>
                    </a:cubicBezTo>
                    <a:cubicBezTo>
                      <a:pt x="329" y="183"/>
                      <a:pt x="331" y="168"/>
                      <a:pt x="330" y="155"/>
                    </a:cubicBezTo>
                    <a:cubicBezTo>
                      <a:pt x="330" y="152"/>
                      <a:pt x="325" y="149"/>
                      <a:pt x="322" y="152"/>
                    </a:cubicBezTo>
                    <a:cubicBezTo>
                      <a:pt x="322" y="152"/>
                      <a:pt x="322" y="152"/>
                      <a:pt x="321" y="153"/>
                    </a:cubicBezTo>
                    <a:cubicBezTo>
                      <a:pt x="321" y="152"/>
                      <a:pt x="321" y="151"/>
                      <a:pt x="321" y="151"/>
                    </a:cubicBezTo>
                    <a:cubicBezTo>
                      <a:pt x="322" y="143"/>
                      <a:pt x="322" y="135"/>
                      <a:pt x="321" y="127"/>
                    </a:cubicBezTo>
                    <a:cubicBezTo>
                      <a:pt x="321" y="123"/>
                      <a:pt x="315" y="124"/>
                      <a:pt x="314" y="127"/>
                    </a:cubicBezTo>
                    <a:cubicBezTo>
                      <a:pt x="314" y="127"/>
                      <a:pt x="314" y="127"/>
                      <a:pt x="314" y="127"/>
                    </a:cubicBezTo>
                    <a:cubicBezTo>
                      <a:pt x="313" y="127"/>
                      <a:pt x="312" y="128"/>
                      <a:pt x="312" y="129"/>
                    </a:cubicBezTo>
                    <a:cubicBezTo>
                      <a:pt x="312" y="119"/>
                      <a:pt x="311" y="109"/>
                      <a:pt x="310" y="98"/>
                    </a:cubicBezTo>
                    <a:cubicBezTo>
                      <a:pt x="310" y="97"/>
                      <a:pt x="308" y="96"/>
                      <a:pt x="307" y="98"/>
                    </a:cubicBezTo>
                    <a:cubicBezTo>
                      <a:pt x="306" y="99"/>
                      <a:pt x="305" y="100"/>
                      <a:pt x="304" y="101"/>
                    </a:cubicBezTo>
                    <a:cubicBezTo>
                      <a:pt x="302" y="85"/>
                      <a:pt x="299" y="70"/>
                      <a:pt x="290" y="56"/>
                    </a:cubicBezTo>
                    <a:cubicBezTo>
                      <a:pt x="289" y="55"/>
                      <a:pt x="288" y="55"/>
                      <a:pt x="287" y="56"/>
                    </a:cubicBezTo>
                    <a:cubicBezTo>
                      <a:pt x="285" y="59"/>
                      <a:pt x="283" y="62"/>
                      <a:pt x="281" y="65"/>
                    </a:cubicBezTo>
                    <a:cubicBezTo>
                      <a:pt x="277" y="57"/>
                      <a:pt x="273" y="50"/>
                      <a:pt x="267" y="43"/>
                    </a:cubicBezTo>
                    <a:cubicBezTo>
                      <a:pt x="266" y="42"/>
                      <a:pt x="265" y="42"/>
                      <a:pt x="264" y="42"/>
                    </a:cubicBezTo>
                    <a:cubicBezTo>
                      <a:pt x="263" y="43"/>
                      <a:pt x="263" y="44"/>
                      <a:pt x="262" y="44"/>
                    </a:cubicBezTo>
                    <a:cubicBezTo>
                      <a:pt x="258" y="37"/>
                      <a:pt x="251" y="24"/>
                      <a:pt x="244" y="24"/>
                    </a:cubicBezTo>
                    <a:cubicBezTo>
                      <a:pt x="241" y="24"/>
                      <a:pt x="240" y="27"/>
                      <a:pt x="238" y="30"/>
                    </a:cubicBezTo>
                    <a:cubicBezTo>
                      <a:pt x="237" y="28"/>
                      <a:pt x="236" y="26"/>
                      <a:pt x="235" y="25"/>
                    </a:cubicBezTo>
                    <a:cubicBezTo>
                      <a:pt x="230" y="18"/>
                      <a:pt x="222" y="14"/>
                      <a:pt x="215" y="11"/>
                    </a:cubicBezTo>
                    <a:cubicBezTo>
                      <a:pt x="213" y="10"/>
                      <a:pt x="210" y="11"/>
                      <a:pt x="210" y="14"/>
                    </a:cubicBezTo>
                    <a:cubicBezTo>
                      <a:pt x="210" y="14"/>
                      <a:pt x="210" y="14"/>
                      <a:pt x="210" y="15"/>
                    </a:cubicBezTo>
                    <a:cubicBezTo>
                      <a:pt x="204" y="9"/>
                      <a:pt x="197" y="4"/>
                      <a:pt x="189" y="1"/>
                    </a:cubicBezTo>
                    <a:cubicBezTo>
                      <a:pt x="189" y="1"/>
                      <a:pt x="189" y="0"/>
                      <a:pt x="189" y="0"/>
                    </a:cubicBezTo>
                    <a:cubicBezTo>
                      <a:pt x="189" y="0"/>
                      <a:pt x="189" y="0"/>
                      <a:pt x="189" y="0"/>
                    </a:cubicBezTo>
                    <a:cubicBezTo>
                      <a:pt x="188" y="0"/>
                      <a:pt x="186" y="2"/>
                      <a:pt x="188" y="3"/>
                    </a:cubicBezTo>
                    <a:cubicBezTo>
                      <a:pt x="188" y="3"/>
                      <a:pt x="188" y="3"/>
                      <a:pt x="188" y="3"/>
                    </a:cubicBezTo>
                    <a:cubicBezTo>
                      <a:pt x="187" y="8"/>
                      <a:pt x="187" y="14"/>
                      <a:pt x="187" y="20"/>
                    </a:cubicBezTo>
                    <a:cubicBezTo>
                      <a:pt x="187" y="20"/>
                      <a:pt x="187" y="20"/>
                      <a:pt x="187" y="19"/>
                    </a:cubicBezTo>
                    <a:cubicBezTo>
                      <a:pt x="185" y="16"/>
                      <a:pt x="180" y="18"/>
                      <a:pt x="180" y="22"/>
                    </a:cubicBezTo>
                    <a:cubicBezTo>
                      <a:pt x="181" y="26"/>
                      <a:pt x="181" y="29"/>
                      <a:pt x="181" y="32"/>
                    </a:cubicBezTo>
                    <a:cubicBezTo>
                      <a:pt x="179" y="30"/>
                      <a:pt x="174" y="32"/>
                      <a:pt x="175" y="35"/>
                    </a:cubicBezTo>
                    <a:cubicBezTo>
                      <a:pt x="175" y="40"/>
                      <a:pt x="175" y="43"/>
                      <a:pt x="175" y="47"/>
                    </a:cubicBezTo>
                    <a:cubicBezTo>
                      <a:pt x="175" y="46"/>
                      <a:pt x="174" y="46"/>
                      <a:pt x="173" y="45"/>
                    </a:cubicBezTo>
                    <a:cubicBezTo>
                      <a:pt x="171" y="43"/>
                      <a:pt x="167" y="44"/>
                      <a:pt x="167" y="47"/>
                    </a:cubicBezTo>
                    <a:cubicBezTo>
                      <a:pt x="167" y="52"/>
                      <a:pt x="166" y="57"/>
                      <a:pt x="167" y="61"/>
                    </a:cubicBezTo>
                    <a:cubicBezTo>
                      <a:pt x="167" y="62"/>
                      <a:pt x="168" y="63"/>
                      <a:pt x="168" y="64"/>
                    </a:cubicBezTo>
                    <a:cubicBezTo>
                      <a:pt x="168" y="64"/>
                      <a:pt x="168" y="65"/>
                      <a:pt x="168" y="65"/>
                    </a:cubicBezTo>
                    <a:cubicBezTo>
                      <a:pt x="168" y="64"/>
                      <a:pt x="167" y="63"/>
                      <a:pt x="166" y="62"/>
                    </a:cubicBezTo>
                    <a:cubicBezTo>
                      <a:pt x="164" y="59"/>
                      <a:pt x="160" y="62"/>
                      <a:pt x="160" y="65"/>
                    </a:cubicBezTo>
                    <a:cubicBezTo>
                      <a:pt x="161" y="70"/>
                      <a:pt x="161" y="74"/>
                      <a:pt x="161" y="79"/>
                    </a:cubicBezTo>
                    <a:cubicBezTo>
                      <a:pt x="160" y="79"/>
                      <a:pt x="160" y="78"/>
                      <a:pt x="159" y="78"/>
                    </a:cubicBezTo>
                    <a:cubicBezTo>
                      <a:pt x="158" y="77"/>
                      <a:pt x="156" y="78"/>
                      <a:pt x="155" y="79"/>
                    </a:cubicBezTo>
                    <a:cubicBezTo>
                      <a:pt x="149" y="84"/>
                      <a:pt x="152" y="98"/>
                      <a:pt x="154" y="106"/>
                    </a:cubicBezTo>
                    <a:cubicBezTo>
                      <a:pt x="150" y="105"/>
                      <a:pt x="147" y="105"/>
                      <a:pt x="143" y="104"/>
                    </a:cubicBezTo>
                    <a:cubicBezTo>
                      <a:pt x="142" y="104"/>
                      <a:pt x="141" y="105"/>
                      <a:pt x="141" y="106"/>
                    </a:cubicBezTo>
                    <a:cubicBezTo>
                      <a:pt x="141" y="114"/>
                      <a:pt x="142" y="121"/>
                      <a:pt x="145" y="128"/>
                    </a:cubicBezTo>
                    <a:cubicBezTo>
                      <a:pt x="143" y="128"/>
                      <a:pt x="142" y="127"/>
                      <a:pt x="140" y="127"/>
                    </a:cubicBezTo>
                    <a:cubicBezTo>
                      <a:pt x="139" y="127"/>
                      <a:pt x="138" y="128"/>
                      <a:pt x="138" y="129"/>
                    </a:cubicBezTo>
                    <a:cubicBezTo>
                      <a:pt x="139" y="134"/>
                      <a:pt x="140" y="139"/>
                      <a:pt x="142" y="144"/>
                    </a:cubicBezTo>
                    <a:cubicBezTo>
                      <a:pt x="139" y="143"/>
                      <a:pt x="135" y="144"/>
                      <a:pt x="133" y="147"/>
                    </a:cubicBezTo>
                    <a:cubicBezTo>
                      <a:pt x="128" y="154"/>
                      <a:pt x="132" y="165"/>
                      <a:pt x="136" y="175"/>
                    </a:cubicBezTo>
                    <a:cubicBezTo>
                      <a:pt x="132" y="174"/>
                      <a:pt x="129" y="176"/>
                      <a:pt x="128" y="182"/>
                    </a:cubicBezTo>
                    <a:cubicBezTo>
                      <a:pt x="127" y="194"/>
                      <a:pt x="134" y="207"/>
                      <a:pt x="142" y="218"/>
                    </a:cubicBezTo>
                    <a:cubicBezTo>
                      <a:pt x="142" y="218"/>
                      <a:pt x="142" y="219"/>
                      <a:pt x="142" y="220"/>
                    </a:cubicBezTo>
                    <a:cubicBezTo>
                      <a:pt x="139" y="215"/>
                      <a:pt x="134" y="211"/>
                      <a:pt x="129" y="208"/>
                    </a:cubicBezTo>
                    <a:cubicBezTo>
                      <a:pt x="127" y="207"/>
                      <a:pt x="125" y="207"/>
                      <a:pt x="124" y="209"/>
                    </a:cubicBezTo>
                    <a:cubicBezTo>
                      <a:pt x="115" y="198"/>
                      <a:pt x="104" y="190"/>
                      <a:pt x="92" y="182"/>
                    </a:cubicBezTo>
                    <a:cubicBezTo>
                      <a:pt x="89" y="180"/>
                      <a:pt x="85" y="183"/>
                      <a:pt x="85" y="186"/>
                    </a:cubicBezTo>
                    <a:cubicBezTo>
                      <a:pt x="85" y="187"/>
                      <a:pt x="85" y="188"/>
                      <a:pt x="84" y="188"/>
                    </a:cubicBezTo>
                    <a:cubicBezTo>
                      <a:pt x="77" y="182"/>
                      <a:pt x="68" y="177"/>
                      <a:pt x="58" y="174"/>
                    </a:cubicBezTo>
                    <a:cubicBezTo>
                      <a:pt x="55" y="174"/>
                      <a:pt x="53" y="176"/>
                      <a:pt x="53" y="178"/>
                    </a:cubicBezTo>
                    <a:cubicBezTo>
                      <a:pt x="53" y="180"/>
                      <a:pt x="53" y="181"/>
                      <a:pt x="52" y="182"/>
                    </a:cubicBezTo>
                    <a:cubicBezTo>
                      <a:pt x="48" y="178"/>
                      <a:pt x="43" y="173"/>
                      <a:pt x="38" y="169"/>
                    </a:cubicBezTo>
                    <a:cubicBezTo>
                      <a:pt x="36" y="166"/>
                      <a:pt x="32" y="168"/>
                      <a:pt x="32" y="171"/>
                    </a:cubicBezTo>
                    <a:cubicBezTo>
                      <a:pt x="25" y="166"/>
                      <a:pt x="17" y="162"/>
                      <a:pt x="9" y="161"/>
                    </a:cubicBezTo>
                    <a:cubicBezTo>
                      <a:pt x="7" y="160"/>
                      <a:pt x="5" y="162"/>
                      <a:pt x="6" y="164"/>
                    </a:cubicBezTo>
                    <a:cubicBezTo>
                      <a:pt x="6" y="164"/>
                      <a:pt x="6" y="164"/>
                      <a:pt x="6" y="164"/>
                    </a:cubicBezTo>
                    <a:cubicBezTo>
                      <a:pt x="8" y="170"/>
                      <a:pt x="11" y="176"/>
                      <a:pt x="13" y="181"/>
                    </a:cubicBezTo>
                    <a:cubicBezTo>
                      <a:pt x="10" y="180"/>
                      <a:pt x="7" y="184"/>
                      <a:pt x="10" y="187"/>
                    </a:cubicBezTo>
                    <a:cubicBezTo>
                      <a:pt x="13" y="190"/>
                      <a:pt x="15" y="194"/>
                      <a:pt x="16" y="197"/>
                    </a:cubicBezTo>
                    <a:cubicBezTo>
                      <a:pt x="12" y="196"/>
                      <a:pt x="8" y="199"/>
                      <a:pt x="10" y="203"/>
                    </a:cubicBezTo>
                    <a:cubicBezTo>
                      <a:pt x="11" y="206"/>
                      <a:pt x="12" y="208"/>
                      <a:pt x="13" y="210"/>
                    </a:cubicBezTo>
                    <a:cubicBezTo>
                      <a:pt x="12" y="210"/>
                      <a:pt x="12" y="210"/>
                      <a:pt x="11" y="210"/>
                    </a:cubicBezTo>
                    <a:cubicBezTo>
                      <a:pt x="8" y="209"/>
                      <a:pt x="5" y="211"/>
                      <a:pt x="5" y="214"/>
                    </a:cubicBezTo>
                    <a:cubicBezTo>
                      <a:pt x="5" y="221"/>
                      <a:pt x="6" y="227"/>
                      <a:pt x="8" y="232"/>
                    </a:cubicBezTo>
                    <a:cubicBezTo>
                      <a:pt x="8" y="232"/>
                      <a:pt x="8" y="232"/>
                      <a:pt x="8" y="232"/>
                    </a:cubicBezTo>
                    <a:cubicBezTo>
                      <a:pt x="4" y="230"/>
                      <a:pt x="0" y="233"/>
                      <a:pt x="1" y="237"/>
                    </a:cubicBezTo>
                    <a:cubicBezTo>
                      <a:pt x="2" y="246"/>
                      <a:pt x="6" y="253"/>
                      <a:pt x="11" y="260"/>
                    </a:cubicBezTo>
                    <a:cubicBezTo>
                      <a:pt x="10" y="260"/>
                      <a:pt x="9" y="260"/>
                      <a:pt x="7" y="260"/>
                    </a:cubicBezTo>
                    <a:cubicBezTo>
                      <a:pt x="4" y="260"/>
                      <a:pt x="1" y="264"/>
                      <a:pt x="3" y="267"/>
                    </a:cubicBezTo>
                    <a:cubicBezTo>
                      <a:pt x="8" y="279"/>
                      <a:pt x="16" y="289"/>
                      <a:pt x="25" y="298"/>
                    </a:cubicBezTo>
                    <a:cubicBezTo>
                      <a:pt x="23" y="298"/>
                      <a:pt x="21" y="298"/>
                      <a:pt x="19" y="299"/>
                    </a:cubicBezTo>
                    <a:cubicBezTo>
                      <a:pt x="16" y="299"/>
                      <a:pt x="14" y="302"/>
                      <a:pt x="15" y="304"/>
                    </a:cubicBezTo>
                    <a:cubicBezTo>
                      <a:pt x="19" y="315"/>
                      <a:pt x="24" y="326"/>
                      <a:pt x="32" y="334"/>
                    </a:cubicBezTo>
                    <a:cubicBezTo>
                      <a:pt x="29" y="335"/>
                      <a:pt x="28" y="340"/>
                      <a:pt x="31" y="342"/>
                    </a:cubicBezTo>
                    <a:cubicBezTo>
                      <a:pt x="35" y="345"/>
                      <a:pt x="38" y="347"/>
                      <a:pt x="42" y="348"/>
                    </a:cubicBezTo>
                    <a:cubicBezTo>
                      <a:pt x="39" y="349"/>
                      <a:pt x="37" y="354"/>
                      <a:pt x="40" y="357"/>
                    </a:cubicBezTo>
                    <a:cubicBezTo>
                      <a:pt x="45" y="361"/>
                      <a:pt x="51" y="366"/>
                      <a:pt x="58" y="370"/>
                    </a:cubicBezTo>
                    <a:cubicBezTo>
                      <a:pt x="58" y="370"/>
                      <a:pt x="57" y="370"/>
                      <a:pt x="57" y="370"/>
                    </a:cubicBezTo>
                    <a:cubicBezTo>
                      <a:pt x="54" y="370"/>
                      <a:pt x="51" y="373"/>
                      <a:pt x="53" y="377"/>
                    </a:cubicBezTo>
                    <a:cubicBezTo>
                      <a:pt x="58" y="387"/>
                      <a:pt x="64" y="397"/>
                      <a:pt x="73" y="404"/>
                    </a:cubicBezTo>
                    <a:cubicBezTo>
                      <a:pt x="77" y="407"/>
                      <a:pt x="83" y="411"/>
                      <a:pt x="88" y="412"/>
                    </a:cubicBezTo>
                    <a:cubicBezTo>
                      <a:pt x="89" y="412"/>
                      <a:pt x="89" y="413"/>
                      <a:pt x="89" y="413"/>
                    </a:cubicBezTo>
                    <a:cubicBezTo>
                      <a:pt x="88" y="413"/>
                      <a:pt x="88" y="413"/>
                      <a:pt x="87" y="414"/>
                    </a:cubicBezTo>
                    <a:cubicBezTo>
                      <a:pt x="85" y="415"/>
                      <a:pt x="86" y="417"/>
                      <a:pt x="88" y="418"/>
                    </a:cubicBezTo>
                    <a:cubicBezTo>
                      <a:pt x="100" y="425"/>
                      <a:pt x="113" y="429"/>
                      <a:pt x="127" y="430"/>
                    </a:cubicBezTo>
                    <a:cubicBezTo>
                      <a:pt x="126" y="435"/>
                      <a:pt x="124" y="438"/>
                      <a:pt x="128" y="441"/>
                    </a:cubicBezTo>
                    <a:cubicBezTo>
                      <a:pt x="128" y="442"/>
                      <a:pt x="129" y="442"/>
                      <a:pt x="129" y="442"/>
                    </a:cubicBezTo>
                    <a:cubicBezTo>
                      <a:pt x="131" y="443"/>
                      <a:pt x="132" y="443"/>
                      <a:pt x="134" y="444"/>
                    </a:cubicBezTo>
                    <a:cubicBezTo>
                      <a:pt x="134" y="444"/>
                      <a:pt x="135" y="444"/>
                      <a:pt x="135" y="444"/>
                    </a:cubicBezTo>
                    <a:cubicBezTo>
                      <a:pt x="152" y="448"/>
                      <a:pt x="171" y="443"/>
                      <a:pt x="186" y="436"/>
                    </a:cubicBezTo>
                    <a:cubicBezTo>
                      <a:pt x="201" y="430"/>
                      <a:pt x="217" y="423"/>
                      <a:pt x="228" y="412"/>
                    </a:cubicBezTo>
                    <a:cubicBezTo>
                      <a:pt x="235" y="421"/>
                      <a:pt x="244" y="428"/>
                      <a:pt x="254" y="435"/>
                    </a:cubicBezTo>
                    <a:cubicBezTo>
                      <a:pt x="256" y="436"/>
                      <a:pt x="258" y="434"/>
                      <a:pt x="258" y="433"/>
                    </a:cubicBezTo>
                    <a:cubicBezTo>
                      <a:pt x="258" y="432"/>
                      <a:pt x="258" y="431"/>
                      <a:pt x="258" y="431"/>
                    </a:cubicBezTo>
                    <a:cubicBezTo>
                      <a:pt x="264" y="436"/>
                      <a:pt x="274" y="444"/>
                      <a:pt x="281" y="442"/>
                    </a:cubicBezTo>
                    <a:cubicBezTo>
                      <a:pt x="285" y="441"/>
                      <a:pt x="287" y="439"/>
                      <a:pt x="287" y="436"/>
                    </a:cubicBezTo>
                    <a:cubicBezTo>
                      <a:pt x="293" y="440"/>
                      <a:pt x="298" y="442"/>
                      <a:pt x="304" y="444"/>
                    </a:cubicBezTo>
                    <a:cubicBezTo>
                      <a:pt x="305" y="445"/>
                      <a:pt x="307" y="444"/>
                      <a:pt x="307" y="443"/>
                    </a:cubicBezTo>
                    <a:cubicBezTo>
                      <a:pt x="307" y="435"/>
                      <a:pt x="307" y="428"/>
                      <a:pt x="304" y="422"/>
                    </a:cubicBezTo>
                    <a:cubicBezTo>
                      <a:pt x="311" y="423"/>
                      <a:pt x="319" y="424"/>
                      <a:pt x="326" y="424"/>
                    </a:cubicBezTo>
                    <a:cubicBezTo>
                      <a:pt x="328" y="425"/>
                      <a:pt x="329" y="423"/>
                      <a:pt x="329" y="421"/>
                    </a:cubicBezTo>
                    <a:cubicBezTo>
                      <a:pt x="328" y="420"/>
                      <a:pt x="328" y="420"/>
                      <a:pt x="328" y="419"/>
                    </a:cubicBezTo>
                    <a:cubicBezTo>
                      <a:pt x="335" y="420"/>
                      <a:pt x="343" y="421"/>
                      <a:pt x="350" y="422"/>
                    </a:cubicBezTo>
                    <a:cubicBezTo>
                      <a:pt x="352" y="422"/>
                      <a:pt x="353" y="420"/>
                      <a:pt x="353" y="419"/>
                    </a:cubicBezTo>
                    <a:cubicBezTo>
                      <a:pt x="352" y="417"/>
                      <a:pt x="352" y="416"/>
                      <a:pt x="351" y="414"/>
                    </a:cubicBezTo>
                    <a:cubicBezTo>
                      <a:pt x="360" y="414"/>
                      <a:pt x="369" y="412"/>
                      <a:pt x="378" y="407"/>
                    </a:cubicBezTo>
                    <a:cubicBezTo>
                      <a:pt x="379" y="407"/>
                      <a:pt x="380" y="405"/>
                      <a:pt x="378" y="403"/>
                    </a:cubicBezTo>
                    <a:cubicBezTo>
                      <a:pt x="378" y="403"/>
                      <a:pt x="378" y="403"/>
                      <a:pt x="377" y="403"/>
                    </a:cubicBezTo>
                    <a:cubicBezTo>
                      <a:pt x="386" y="401"/>
                      <a:pt x="394" y="398"/>
                      <a:pt x="401" y="395"/>
                    </a:cubicBezTo>
                    <a:cubicBezTo>
                      <a:pt x="403" y="394"/>
                      <a:pt x="403" y="391"/>
                      <a:pt x="402" y="391"/>
                    </a:cubicBezTo>
                    <a:cubicBezTo>
                      <a:pt x="394" y="387"/>
                      <a:pt x="386" y="383"/>
                      <a:pt x="379" y="378"/>
                    </a:cubicBezTo>
                    <a:cubicBezTo>
                      <a:pt x="391" y="373"/>
                      <a:pt x="401" y="367"/>
                      <a:pt x="409" y="358"/>
                    </a:cubicBezTo>
                    <a:cubicBezTo>
                      <a:pt x="410" y="357"/>
                      <a:pt x="409" y="355"/>
                      <a:pt x="408" y="355"/>
                    </a:cubicBezTo>
                    <a:cubicBezTo>
                      <a:pt x="408" y="355"/>
                      <a:pt x="408" y="355"/>
                      <a:pt x="408" y="355"/>
                    </a:cubicBezTo>
                    <a:cubicBezTo>
                      <a:pt x="416" y="351"/>
                      <a:pt x="423" y="345"/>
                      <a:pt x="429" y="338"/>
                    </a:cubicBezTo>
                    <a:cubicBezTo>
                      <a:pt x="430" y="337"/>
                      <a:pt x="429" y="336"/>
                      <a:pt x="428" y="335"/>
                    </a:cubicBezTo>
                    <a:cubicBezTo>
                      <a:pt x="426" y="335"/>
                      <a:pt x="425" y="335"/>
                      <a:pt x="424" y="335"/>
                    </a:cubicBezTo>
                    <a:cubicBezTo>
                      <a:pt x="438" y="318"/>
                      <a:pt x="447" y="299"/>
                      <a:pt x="452" y="278"/>
                    </a:cubicBezTo>
                    <a:cubicBezTo>
                      <a:pt x="452" y="277"/>
                      <a:pt x="451" y="276"/>
                      <a:pt x="450" y="276"/>
                    </a:cubicBezTo>
                    <a:cubicBezTo>
                      <a:pt x="446" y="277"/>
                      <a:pt x="443" y="277"/>
                      <a:pt x="439" y="278"/>
                    </a:cubicBezTo>
                    <a:cubicBezTo>
                      <a:pt x="445" y="271"/>
                      <a:pt x="449" y="263"/>
                      <a:pt x="451" y="254"/>
                    </a:cubicBezTo>
                    <a:cubicBezTo>
                      <a:pt x="452" y="252"/>
                      <a:pt x="450" y="251"/>
                      <a:pt x="448" y="252"/>
                    </a:cubicBezTo>
                    <a:cubicBezTo>
                      <a:pt x="448" y="252"/>
                      <a:pt x="447" y="252"/>
                      <a:pt x="447" y="252"/>
                    </a:cubicBezTo>
                    <a:cubicBezTo>
                      <a:pt x="451" y="242"/>
                      <a:pt x="453" y="232"/>
                      <a:pt x="455" y="222"/>
                    </a:cubicBezTo>
                    <a:cubicBezTo>
                      <a:pt x="456" y="221"/>
                      <a:pt x="455" y="220"/>
                      <a:pt x="454" y="220"/>
                    </a:cubicBezTo>
                    <a:cubicBezTo>
                      <a:pt x="453" y="220"/>
                      <a:pt x="452" y="220"/>
                      <a:pt x="452" y="220"/>
                    </a:cubicBezTo>
                    <a:cubicBezTo>
                      <a:pt x="452" y="217"/>
                      <a:pt x="454" y="213"/>
                      <a:pt x="455" y="210"/>
                    </a:cubicBezTo>
                    <a:cubicBezTo>
                      <a:pt x="456" y="209"/>
                      <a:pt x="454" y="208"/>
                      <a:pt x="453" y="208"/>
                    </a:cubicBezTo>
                    <a:cubicBezTo>
                      <a:pt x="452" y="209"/>
                      <a:pt x="450" y="209"/>
                      <a:pt x="448" y="210"/>
                    </a:cubicBezTo>
                    <a:cubicBezTo>
                      <a:pt x="449" y="203"/>
                      <a:pt x="452" y="198"/>
                      <a:pt x="457" y="193"/>
                    </a:cubicBezTo>
                    <a:cubicBezTo>
                      <a:pt x="458" y="192"/>
                      <a:pt x="458" y="190"/>
                      <a:pt x="456" y="190"/>
                    </a:cubicBezTo>
                    <a:cubicBezTo>
                      <a:pt x="454" y="191"/>
                      <a:pt x="452" y="191"/>
                      <a:pt x="451" y="191"/>
                    </a:cubicBezTo>
                    <a:cubicBezTo>
                      <a:pt x="456" y="179"/>
                      <a:pt x="461" y="166"/>
                      <a:pt x="466" y="154"/>
                    </a:cubicBezTo>
                    <a:cubicBezTo>
                      <a:pt x="467" y="153"/>
                      <a:pt x="465" y="151"/>
                      <a:pt x="464" y="152"/>
                    </a:cubicBezTo>
                    <a:close/>
                    <a:moveTo>
                      <a:pt x="221" y="402"/>
                    </a:moveTo>
                    <a:cubicBezTo>
                      <a:pt x="221" y="402"/>
                      <a:pt x="220" y="401"/>
                      <a:pt x="220" y="401"/>
                    </a:cubicBezTo>
                    <a:cubicBezTo>
                      <a:pt x="220" y="401"/>
                      <a:pt x="220" y="400"/>
                      <a:pt x="220" y="400"/>
                    </a:cubicBezTo>
                    <a:cubicBezTo>
                      <a:pt x="220" y="401"/>
                      <a:pt x="221" y="402"/>
                      <a:pt x="221" y="402"/>
                    </a:cubicBezTo>
                    <a:cubicBezTo>
                      <a:pt x="221" y="402"/>
                      <a:pt x="221" y="402"/>
                      <a:pt x="221" y="402"/>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86" name="Freeform 17"/>
              <p:cNvSpPr>
                <a:spLocks/>
              </p:cNvSpPr>
              <p:nvPr/>
            </p:nvSpPr>
            <p:spPr bwMode="auto">
              <a:xfrm>
                <a:off x="7735888" y="2847975"/>
                <a:ext cx="9525" cy="69850"/>
              </a:xfrm>
              <a:custGeom>
                <a:avLst/>
                <a:gdLst>
                  <a:gd name="T0" fmla="*/ 3 w 4"/>
                  <a:gd name="T1" fmla="*/ 0 h 27"/>
                  <a:gd name="T2" fmla="*/ 2 w 4"/>
                  <a:gd name="T3" fmla="*/ 0 h 27"/>
                  <a:gd name="T4" fmla="*/ 0 w 4"/>
                  <a:gd name="T5" fmla="*/ 27 h 27"/>
                  <a:gd name="T6" fmla="*/ 3 w 4"/>
                  <a:gd name="T7" fmla="*/ 0 h 27"/>
                </a:gdLst>
                <a:ahLst/>
                <a:cxnLst>
                  <a:cxn ang="0">
                    <a:pos x="T0" y="T1"/>
                  </a:cxn>
                  <a:cxn ang="0">
                    <a:pos x="T2" y="T3"/>
                  </a:cxn>
                  <a:cxn ang="0">
                    <a:pos x="T4" y="T5"/>
                  </a:cxn>
                  <a:cxn ang="0">
                    <a:pos x="T6" y="T7"/>
                  </a:cxn>
                </a:cxnLst>
                <a:rect l="0" t="0" r="r" b="b"/>
                <a:pathLst>
                  <a:path w="4" h="27">
                    <a:moveTo>
                      <a:pt x="3" y="0"/>
                    </a:moveTo>
                    <a:cubicBezTo>
                      <a:pt x="3" y="0"/>
                      <a:pt x="2" y="0"/>
                      <a:pt x="2" y="0"/>
                    </a:cubicBezTo>
                    <a:cubicBezTo>
                      <a:pt x="3" y="9"/>
                      <a:pt x="2" y="18"/>
                      <a:pt x="0" y="27"/>
                    </a:cubicBezTo>
                    <a:cubicBezTo>
                      <a:pt x="2" y="18"/>
                      <a:pt x="4" y="10"/>
                      <a:pt x="3" y="0"/>
                    </a:cubicBezTo>
                    <a:close/>
                  </a:path>
                </a:pathLst>
              </a:custGeom>
              <a:solidFill>
                <a:srgbClr val="9431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 name="Freeform 18"/>
              <p:cNvSpPr>
                <a:spLocks/>
              </p:cNvSpPr>
              <p:nvPr/>
            </p:nvSpPr>
            <p:spPr bwMode="auto">
              <a:xfrm>
                <a:off x="7732713" y="2917825"/>
                <a:ext cx="3175" cy="12700"/>
              </a:xfrm>
              <a:custGeom>
                <a:avLst/>
                <a:gdLst>
                  <a:gd name="T0" fmla="*/ 0 w 1"/>
                  <a:gd name="T1" fmla="*/ 5 h 5"/>
                  <a:gd name="T2" fmla="*/ 1 w 1"/>
                  <a:gd name="T3" fmla="*/ 0 h 5"/>
                  <a:gd name="T4" fmla="*/ 0 w 1"/>
                  <a:gd name="T5" fmla="*/ 5 h 5"/>
                </a:gdLst>
                <a:ahLst/>
                <a:cxnLst>
                  <a:cxn ang="0">
                    <a:pos x="T0" y="T1"/>
                  </a:cxn>
                  <a:cxn ang="0">
                    <a:pos x="T2" y="T3"/>
                  </a:cxn>
                  <a:cxn ang="0">
                    <a:pos x="T4" y="T5"/>
                  </a:cxn>
                </a:cxnLst>
                <a:rect l="0" t="0" r="r" b="b"/>
                <a:pathLst>
                  <a:path w="1" h="5">
                    <a:moveTo>
                      <a:pt x="0" y="5"/>
                    </a:moveTo>
                    <a:cubicBezTo>
                      <a:pt x="0" y="3"/>
                      <a:pt x="0" y="2"/>
                      <a:pt x="1" y="0"/>
                    </a:cubicBezTo>
                    <a:cubicBezTo>
                      <a:pt x="0" y="2"/>
                      <a:pt x="0" y="3"/>
                      <a:pt x="0" y="5"/>
                    </a:cubicBezTo>
                    <a:close/>
                  </a:path>
                </a:pathLst>
              </a:custGeom>
              <a:solidFill>
                <a:srgbClr val="9431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 name="Freeform 19"/>
              <p:cNvSpPr>
                <a:spLocks/>
              </p:cNvSpPr>
              <p:nvPr/>
            </p:nvSpPr>
            <p:spPr bwMode="auto">
              <a:xfrm>
                <a:off x="7232650" y="2776538"/>
                <a:ext cx="1095375" cy="1244600"/>
              </a:xfrm>
              <a:custGeom>
                <a:avLst/>
                <a:gdLst>
                  <a:gd name="T0" fmla="*/ 363 w 420"/>
                  <a:gd name="T1" fmla="*/ 221 h 477"/>
                  <a:gd name="T2" fmla="*/ 367 w 420"/>
                  <a:gd name="T3" fmla="*/ 216 h 477"/>
                  <a:gd name="T4" fmla="*/ 371 w 420"/>
                  <a:gd name="T5" fmla="*/ 161 h 477"/>
                  <a:gd name="T6" fmla="*/ 360 w 420"/>
                  <a:gd name="T7" fmla="*/ 218 h 477"/>
                  <a:gd name="T8" fmla="*/ 341 w 420"/>
                  <a:gd name="T9" fmla="*/ 203 h 477"/>
                  <a:gd name="T10" fmla="*/ 333 w 420"/>
                  <a:gd name="T11" fmla="*/ 255 h 477"/>
                  <a:gd name="T12" fmla="*/ 320 w 420"/>
                  <a:gd name="T13" fmla="*/ 170 h 477"/>
                  <a:gd name="T14" fmla="*/ 284 w 420"/>
                  <a:gd name="T15" fmla="*/ 268 h 477"/>
                  <a:gd name="T16" fmla="*/ 279 w 420"/>
                  <a:gd name="T17" fmla="*/ 310 h 477"/>
                  <a:gd name="T18" fmla="*/ 254 w 420"/>
                  <a:gd name="T19" fmla="*/ 265 h 477"/>
                  <a:gd name="T20" fmla="*/ 210 w 420"/>
                  <a:gd name="T21" fmla="*/ 283 h 477"/>
                  <a:gd name="T22" fmla="*/ 209 w 420"/>
                  <a:gd name="T23" fmla="*/ 258 h 477"/>
                  <a:gd name="T24" fmla="*/ 209 w 420"/>
                  <a:gd name="T25" fmla="*/ 251 h 477"/>
                  <a:gd name="T26" fmla="*/ 259 w 420"/>
                  <a:gd name="T27" fmla="*/ 73 h 477"/>
                  <a:gd name="T28" fmla="*/ 238 w 420"/>
                  <a:gd name="T29" fmla="*/ 49 h 477"/>
                  <a:gd name="T30" fmla="*/ 196 w 420"/>
                  <a:gd name="T31" fmla="*/ 119 h 477"/>
                  <a:gd name="T32" fmla="*/ 189 w 420"/>
                  <a:gd name="T33" fmla="*/ 68 h 477"/>
                  <a:gd name="T34" fmla="*/ 173 w 420"/>
                  <a:gd name="T35" fmla="*/ 1 h 477"/>
                  <a:gd name="T36" fmla="*/ 185 w 420"/>
                  <a:gd name="T37" fmla="*/ 68 h 477"/>
                  <a:gd name="T38" fmla="*/ 148 w 420"/>
                  <a:gd name="T39" fmla="*/ 46 h 477"/>
                  <a:gd name="T40" fmla="*/ 137 w 420"/>
                  <a:gd name="T41" fmla="*/ 63 h 477"/>
                  <a:gd name="T42" fmla="*/ 203 w 420"/>
                  <a:gd name="T43" fmla="*/ 227 h 477"/>
                  <a:gd name="T44" fmla="*/ 119 w 420"/>
                  <a:gd name="T45" fmla="*/ 94 h 477"/>
                  <a:gd name="T46" fmla="*/ 203 w 420"/>
                  <a:gd name="T47" fmla="*/ 236 h 477"/>
                  <a:gd name="T48" fmla="*/ 203 w 420"/>
                  <a:gd name="T49" fmla="*/ 268 h 477"/>
                  <a:gd name="T50" fmla="*/ 154 w 420"/>
                  <a:gd name="T51" fmla="*/ 256 h 477"/>
                  <a:gd name="T52" fmla="*/ 181 w 420"/>
                  <a:gd name="T53" fmla="*/ 296 h 477"/>
                  <a:gd name="T54" fmla="*/ 180 w 420"/>
                  <a:gd name="T55" fmla="*/ 366 h 477"/>
                  <a:gd name="T56" fmla="*/ 119 w 420"/>
                  <a:gd name="T57" fmla="*/ 324 h 477"/>
                  <a:gd name="T58" fmla="*/ 128 w 420"/>
                  <a:gd name="T59" fmla="*/ 296 h 477"/>
                  <a:gd name="T60" fmla="*/ 99 w 420"/>
                  <a:gd name="T61" fmla="*/ 210 h 477"/>
                  <a:gd name="T62" fmla="*/ 76 w 420"/>
                  <a:gd name="T63" fmla="*/ 276 h 477"/>
                  <a:gd name="T64" fmla="*/ 74 w 420"/>
                  <a:gd name="T65" fmla="*/ 273 h 477"/>
                  <a:gd name="T66" fmla="*/ 36 w 420"/>
                  <a:gd name="T67" fmla="*/ 172 h 477"/>
                  <a:gd name="T68" fmla="*/ 24 w 420"/>
                  <a:gd name="T69" fmla="*/ 172 h 477"/>
                  <a:gd name="T70" fmla="*/ 39 w 420"/>
                  <a:gd name="T71" fmla="*/ 225 h 477"/>
                  <a:gd name="T72" fmla="*/ 46 w 420"/>
                  <a:gd name="T73" fmla="*/ 238 h 477"/>
                  <a:gd name="T74" fmla="*/ 10 w 420"/>
                  <a:gd name="T75" fmla="*/ 239 h 477"/>
                  <a:gd name="T76" fmla="*/ 15 w 420"/>
                  <a:gd name="T77" fmla="*/ 272 h 477"/>
                  <a:gd name="T78" fmla="*/ 113 w 420"/>
                  <a:gd name="T79" fmla="*/ 323 h 477"/>
                  <a:gd name="T80" fmla="*/ 117 w 420"/>
                  <a:gd name="T81" fmla="*/ 328 h 477"/>
                  <a:gd name="T82" fmla="*/ 149 w 420"/>
                  <a:gd name="T83" fmla="*/ 355 h 477"/>
                  <a:gd name="T84" fmla="*/ 123 w 420"/>
                  <a:gd name="T85" fmla="*/ 378 h 477"/>
                  <a:gd name="T86" fmla="*/ 198 w 420"/>
                  <a:gd name="T87" fmla="*/ 381 h 477"/>
                  <a:gd name="T88" fmla="*/ 219 w 420"/>
                  <a:gd name="T89" fmla="*/ 374 h 477"/>
                  <a:gd name="T90" fmla="*/ 223 w 420"/>
                  <a:gd name="T91" fmla="*/ 375 h 477"/>
                  <a:gd name="T92" fmla="*/ 278 w 420"/>
                  <a:gd name="T93" fmla="*/ 371 h 477"/>
                  <a:gd name="T94" fmla="*/ 258 w 420"/>
                  <a:gd name="T95" fmla="*/ 335 h 477"/>
                  <a:gd name="T96" fmla="*/ 360 w 420"/>
                  <a:gd name="T97" fmla="*/ 319 h 477"/>
                  <a:gd name="T98" fmla="*/ 286 w 420"/>
                  <a:gd name="T99" fmla="*/ 311 h 477"/>
                  <a:gd name="T100" fmla="*/ 292 w 420"/>
                  <a:gd name="T101" fmla="*/ 306 h 477"/>
                  <a:gd name="T102" fmla="*/ 420 w 420"/>
                  <a:gd name="T103" fmla="*/ 216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20" h="477">
                    <a:moveTo>
                      <a:pt x="419" y="215"/>
                    </a:moveTo>
                    <a:cubicBezTo>
                      <a:pt x="405" y="226"/>
                      <a:pt x="391" y="233"/>
                      <a:pt x="375" y="239"/>
                    </a:cubicBezTo>
                    <a:cubicBezTo>
                      <a:pt x="364" y="243"/>
                      <a:pt x="352" y="247"/>
                      <a:pt x="341" y="252"/>
                    </a:cubicBezTo>
                    <a:cubicBezTo>
                      <a:pt x="348" y="242"/>
                      <a:pt x="356" y="232"/>
                      <a:pt x="363" y="221"/>
                    </a:cubicBezTo>
                    <a:cubicBezTo>
                      <a:pt x="363" y="221"/>
                      <a:pt x="364" y="220"/>
                      <a:pt x="365" y="219"/>
                    </a:cubicBezTo>
                    <a:cubicBezTo>
                      <a:pt x="378" y="215"/>
                      <a:pt x="390" y="209"/>
                      <a:pt x="402" y="201"/>
                    </a:cubicBezTo>
                    <a:cubicBezTo>
                      <a:pt x="402" y="201"/>
                      <a:pt x="402" y="200"/>
                      <a:pt x="401" y="200"/>
                    </a:cubicBezTo>
                    <a:cubicBezTo>
                      <a:pt x="390" y="207"/>
                      <a:pt x="379" y="212"/>
                      <a:pt x="367" y="216"/>
                    </a:cubicBezTo>
                    <a:cubicBezTo>
                      <a:pt x="381" y="195"/>
                      <a:pt x="396" y="174"/>
                      <a:pt x="411" y="153"/>
                    </a:cubicBezTo>
                    <a:cubicBezTo>
                      <a:pt x="411" y="152"/>
                      <a:pt x="411" y="152"/>
                      <a:pt x="410" y="152"/>
                    </a:cubicBezTo>
                    <a:cubicBezTo>
                      <a:pt x="393" y="167"/>
                      <a:pt x="381" y="188"/>
                      <a:pt x="368" y="206"/>
                    </a:cubicBezTo>
                    <a:cubicBezTo>
                      <a:pt x="364" y="191"/>
                      <a:pt x="366" y="176"/>
                      <a:pt x="371" y="161"/>
                    </a:cubicBezTo>
                    <a:cubicBezTo>
                      <a:pt x="371" y="161"/>
                      <a:pt x="371" y="160"/>
                      <a:pt x="370" y="161"/>
                    </a:cubicBezTo>
                    <a:cubicBezTo>
                      <a:pt x="363" y="176"/>
                      <a:pt x="363" y="193"/>
                      <a:pt x="366" y="209"/>
                    </a:cubicBezTo>
                    <a:cubicBezTo>
                      <a:pt x="366" y="209"/>
                      <a:pt x="366" y="209"/>
                      <a:pt x="366" y="210"/>
                    </a:cubicBezTo>
                    <a:cubicBezTo>
                      <a:pt x="364" y="212"/>
                      <a:pt x="362" y="215"/>
                      <a:pt x="360" y="218"/>
                    </a:cubicBezTo>
                    <a:cubicBezTo>
                      <a:pt x="360" y="218"/>
                      <a:pt x="360" y="218"/>
                      <a:pt x="360" y="218"/>
                    </a:cubicBezTo>
                    <a:cubicBezTo>
                      <a:pt x="359" y="218"/>
                      <a:pt x="359" y="219"/>
                      <a:pt x="359" y="219"/>
                    </a:cubicBezTo>
                    <a:cubicBezTo>
                      <a:pt x="352" y="230"/>
                      <a:pt x="344" y="241"/>
                      <a:pt x="336" y="251"/>
                    </a:cubicBezTo>
                    <a:cubicBezTo>
                      <a:pt x="335" y="235"/>
                      <a:pt x="338" y="219"/>
                      <a:pt x="341" y="203"/>
                    </a:cubicBezTo>
                    <a:cubicBezTo>
                      <a:pt x="344" y="186"/>
                      <a:pt x="349" y="172"/>
                      <a:pt x="357" y="158"/>
                    </a:cubicBezTo>
                    <a:cubicBezTo>
                      <a:pt x="357" y="158"/>
                      <a:pt x="357" y="158"/>
                      <a:pt x="357" y="158"/>
                    </a:cubicBezTo>
                    <a:cubicBezTo>
                      <a:pt x="347" y="170"/>
                      <a:pt x="343" y="185"/>
                      <a:pt x="339" y="200"/>
                    </a:cubicBezTo>
                    <a:cubicBezTo>
                      <a:pt x="335" y="218"/>
                      <a:pt x="332" y="237"/>
                      <a:pt x="333" y="255"/>
                    </a:cubicBezTo>
                    <a:cubicBezTo>
                      <a:pt x="330" y="260"/>
                      <a:pt x="326" y="264"/>
                      <a:pt x="322" y="268"/>
                    </a:cubicBezTo>
                    <a:cubicBezTo>
                      <a:pt x="319" y="273"/>
                      <a:pt x="315" y="276"/>
                      <a:pt x="311" y="280"/>
                    </a:cubicBezTo>
                    <a:cubicBezTo>
                      <a:pt x="306" y="244"/>
                      <a:pt x="293" y="200"/>
                      <a:pt x="320" y="170"/>
                    </a:cubicBezTo>
                    <a:cubicBezTo>
                      <a:pt x="320" y="170"/>
                      <a:pt x="320" y="170"/>
                      <a:pt x="320" y="170"/>
                    </a:cubicBezTo>
                    <a:cubicBezTo>
                      <a:pt x="290" y="198"/>
                      <a:pt x="303" y="248"/>
                      <a:pt x="308" y="284"/>
                    </a:cubicBezTo>
                    <a:cubicBezTo>
                      <a:pt x="308" y="284"/>
                      <a:pt x="308" y="284"/>
                      <a:pt x="308" y="284"/>
                    </a:cubicBezTo>
                    <a:cubicBezTo>
                      <a:pt x="300" y="293"/>
                      <a:pt x="291" y="301"/>
                      <a:pt x="282" y="308"/>
                    </a:cubicBezTo>
                    <a:cubicBezTo>
                      <a:pt x="286" y="295"/>
                      <a:pt x="284" y="281"/>
                      <a:pt x="284" y="268"/>
                    </a:cubicBezTo>
                    <a:cubicBezTo>
                      <a:pt x="283" y="250"/>
                      <a:pt x="282" y="233"/>
                      <a:pt x="278" y="216"/>
                    </a:cubicBezTo>
                    <a:cubicBezTo>
                      <a:pt x="278" y="216"/>
                      <a:pt x="278" y="216"/>
                      <a:pt x="278" y="216"/>
                    </a:cubicBezTo>
                    <a:cubicBezTo>
                      <a:pt x="279" y="232"/>
                      <a:pt x="281" y="247"/>
                      <a:pt x="282" y="263"/>
                    </a:cubicBezTo>
                    <a:cubicBezTo>
                      <a:pt x="282" y="279"/>
                      <a:pt x="279" y="295"/>
                      <a:pt x="279" y="310"/>
                    </a:cubicBezTo>
                    <a:cubicBezTo>
                      <a:pt x="279" y="311"/>
                      <a:pt x="279" y="311"/>
                      <a:pt x="280" y="311"/>
                    </a:cubicBezTo>
                    <a:cubicBezTo>
                      <a:pt x="276" y="314"/>
                      <a:pt x="273" y="317"/>
                      <a:pt x="269" y="319"/>
                    </a:cubicBezTo>
                    <a:cubicBezTo>
                      <a:pt x="267" y="321"/>
                      <a:pt x="265" y="323"/>
                      <a:pt x="262" y="325"/>
                    </a:cubicBezTo>
                    <a:cubicBezTo>
                      <a:pt x="256" y="306"/>
                      <a:pt x="253" y="286"/>
                      <a:pt x="254" y="265"/>
                    </a:cubicBezTo>
                    <a:cubicBezTo>
                      <a:pt x="254" y="265"/>
                      <a:pt x="254" y="265"/>
                      <a:pt x="254" y="265"/>
                    </a:cubicBezTo>
                    <a:cubicBezTo>
                      <a:pt x="252" y="286"/>
                      <a:pt x="253" y="307"/>
                      <a:pt x="259" y="328"/>
                    </a:cubicBezTo>
                    <a:cubicBezTo>
                      <a:pt x="244" y="341"/>
                      <a:pt x="226" y="355"/>
                      <a:pt x="207" y="360"/>
                    </a:cubicBezTo>
                    <a:cubicBezTo>
                      <a:pt x="209" y="334"/>
                      <a:pt x="210" y="308"/>
                      <a:pt x="210" y="283"/>
                    </a:cubicBezTo>
                    <a:cubicBezTo>
                      <a:pt x="235" y="264"/>
                      <a:pt x="260" y="245"/>
                      <a:pt x="271" y="215"/>
                    </a:cubicBezTo>
                    <a:cubicBezTo>
                      <a:pt x="271" y="214"/>
                      <a:pt x="270" y="214"/>
                      <a:pt x="270" y="214"/>
                    </a:cubicBezTo>
                    <a:cubicBezTo>
                      <a:pt x="259" y="243"/>
                      <a:pt x="234" y="260"/>
                      <a:pt x="210" y="277"/>
                    </a:cubicBezTo>
                    <a:cubicBezTo>
                      <a:pt x="210" y="271"/>
                      <a:pt x="210" y="264"/>
                      <a:pt x="209" y="258"/>
                    </a:cubicBezTo>
                    <a:cubicBezTo>
                      <a:pt x="209" y="258"/>
                      <a:pt x="209" y="258"/>
                      <a:pt x="209" y="258"/>
                    </a:cubicBezTo>
                    <a:cubicBezTo>
                      <a:pt x="240" y="222"/>
                      <a:pt x="268" y="178"/>
                      <a:pt x="275" y="131"/>
                    </a:cubicBezTo>
                    <a:cubicBezTo>
                      <a:pt x="275" y="131"/>
                      <a:pt x="275" y="130"/>
                      <a:pt x="275" y="131"/>
                    </a:cubicBezTo>
                    <a:cubicBezTo>
                      <a:pt x="263" y="177"/>
                      <a:pt x="239" y="215"/>
                      <a:pt x="209" y="251"/>
                    </a:cubicBezTo>
                    <a:cubicBezTo>
                      <a:pt x="209" y="248"/>
                      <a:pt x="209" y="245"/>
                      <a:pt x="209" y="242"/>
                    </a:cubicBezTo>
                    <a:cubicBezTo>
                      <a:pt x="208" y="234"/>
                      <a:pt x="208" y="226"/>
                      <a:pt x="207" y="218"/>
                    </a:cubicBezTo>
                    <a:cubicBezTo>
                      <a:pt x="236" y="176"/>
                      <a:pt x="257" y="124"/>
                      <a:pt x="259" y="73"/>
                    </a:cubicBezTo>
                    <a:cubicBezTo>
                      <a:pt x="259" y="73"/>
                      <a:pt x="259" y="73"/>
                      <a:pt x="259" y="73"/>
                    </a:cubicBezTo>
                    <a:cubicBezTo>
                      <a:pt x="251" y="124"/>
                      <a:pt x="235" y="169"/>
                      <a:pt x="206" y="211"/>
                    </a:cubicBezTo>
                    <a:cubicBezTo>
                      <a:pt x="205" y="191"/>
                      <a:pt x="203" y="170"/>
                      <a:pt x="200" y="150"/>
                    </a:cubicBezTo>
                    <a:cubicBezTo>
                      <a:pt x="223" y="121"/>
                      <a:pt x="238" y="85"/>
                      <a:pt x="238" y="49"/>
                    </a:cubicBezTo>
                    <a:cubicBezTo>
                      <a:pt x="238" y="49"/>
                      <a:pt x="238" y="49"/>
                      <a:pt x="238" y="49"/>
                    </a:cubicBezTo>
                    <a:cubicBezTo>
                      <a:pt x="233" y="85"/>
                      <a:pt x="222" y="117"/>
                      <a:pt x="199" y="145"/>
                    </a:cubicBezTo>
                    <a:cubicBezTo>
                      <a:pt x="198" y="136"/>
                      <a:pt x="197" y="128"/>
                      <a:pt x="196" y="119"/>
                    </a:cubicBezTo>
                    <a:cubicBezTo>
                      <a:pt x="196" y="119"/>
                      <a:pt x="196" y="119"/>
                      <a:pt x="196" y="119"/>
                    </a:cubicBezTo>
                    <a:cubicBezTo>
                      <a:pt x="196" y="119"/>
                      <a:pt x="196" y="119"/>
                      <a:pt x="196" y="119"/>
                    </a:cubicBezTo>
                    <a:cubicBezTo>
                      <a:pt x="212" y="91"/>
                      <a:pt x="222" y="58"/>
                      <a:pt x="220" y="26"/>
                    </a:cubicBezTo>
                    <a:cubicBezTo>
                      <a:pt x="220" y="26"/>
                      <a:pt x="220" y="26"/>
                      <a:pt x="220" y="26"/>
                    </a:cubicBezTo>
                    <a:cubicBezTo>
                      <a:pt x="218" y="58"/>
                      <a:pt x="211" y="87"/>
                      <a:pt x="195" y="114"/>
                    </a:cubicBezTo>
                    <a:cubicBezTo>
                      <a:pt x="193" y="99"/>
                      <a:pt x="191" y="83"/>
                      <a:pt x="189" y="68"/>
                    </a:cubicBezTo>
                    <a:cubicBezTo>
                      <a:pt x="190" y="65"/>
                      <a:pt x="191" y="62"/>
                      <a:pt x="192" y="59"/>
                    </a:cubicBezTo>
                    <a:cubicBezTo>
                      <a:pt x="191" y="61"/>
                      <a:pt x="190" y="64"/>
                      <a:pt x="188" y="66"/>
                    </a:cubicBezTo>
                    <a:cubicBezTo>
                      <a:pt x="185" y="44"/>
                      <a:pt x="181" y="22"/>
                      <a:pt x="174" y="1"/>
                    </a:cubicBezTo>
                    <a:cubicBezTo>
                      <a:pt x="174" y="0"/>
                      <a:pt x="173" y="0"/>
                      <a:pt x="173" y="1"/>
                    </a:cubicBezTo>
                    <a:cubicBezTo>
                      <a:pt x="178" y="22"/>
                      <a:pt x="182" y="44"/>
                      <a:pt x="185" y="65"/>
                    </a:cubicBezTo>
                    <a:cubicBezTo>
                      <a:pt x="177" y="53"/>
                      <a:pt x="169" y="43"/>
                      <a:pt x="160" y="32"/>
                    </a:cubicBezTo>
                    <a:cubicBezTo>
                      <a:pt x="160" y="32"/>
                      <a:pt x="159" y="32"/>
                      <a:pt x="159" y="32"/>
                    </a:cubicBezTo>
                    <a:cubicBezTo>
                      <a:pt x="168" y="44"/>
                      <a:pt x="177" y="56"/>
                      <a:pt x="185" y="68"/>
                    </a:cubicBezTo>
                    <a:cubicBezTo>
                      <a:pt x="185" y="69"/>
                      <a:pt x="185" y="69"/>
                      <a:pt x="186" y="69"/>
                    </a:cubicBezTo>
                    <a:cubicBezTo>
                      <a:pt x="188" y="84"/>
                      <a:pt x="190" y="100"/>
                      <a:pt x="192" y="115"/>
                    </a:cubicBezTo>
                    <a:cubicBezTo>
                      <a:pt x="171" y="97"/>
                      <a:pt x="167" y="67"/>
                      <a:pt x="148" y="46"/>
                    </a:cubicBezTo>
                    <a:cubicBezTo>
                      <a:pt x="148" y="46"/>
                      <a:pt x="147" y="46"/>
                      <a:pt x="148" y="46"/>
                    </a:cubicBezTo>
                    <a:cubicBezTo>
                      <a:pt x="166" y="68"/>
                      <a:pt x="170" y="100"/>
                      <a:pt x="193" y="118"/>
                    </a:cubicBezTo>
                    <a:cubicBezTo>
                      <a:pt x="193" y="118"/>
                      <a:pt x="193" y="118"/>
                      <a:pt x="193" y="118"/>
                    </a:cubicBezTo>
                    <a:cubicBezTo>
                      <a:pt x="194" y="130"/>
                      <a:pt x="196" y="143"/>
                      <a:pt x="197" y="155"/>
                    </a:cubicBezTo>
                    <a:cubicBezTo>
                      <a:pt x="170" y="129"/>
                      <a:pt x="154" y="96"/>
                      <a:pt x="137" y="63"/>
                    </a:cubicBezTo>
                    <a:cubicBezTo>
                      <a:pt x="137" y="63"/>
                      <a:pt x="137" y="63"/>
                      <a:pt x="137" y="64"/>
                    </a:cubicBezTo>
                    <a:cubicBezTo>
                      <a:pt x="152" y="98"/>
                      <a:pt x="169" y="133"/>
                      <a:pt x="196" y="159"/>
                    </a:cubicBezTo>
                    <a:cubicBezTo>
                      <a:pt x="197" y="159"/>
                      <a:pt x="197" y="159"/>
                      <a:pt x="197" y="159"/>
                    </a:cubicBezTo>
                    <a:cubicBezTo>
                      <a:pt x="200" y="182"/>
                      <a:pt x="201" y="205"/>
                      <a:pt x="203" y="227"/>
                    </a:cubicBezTo>
                    <a:cubicBezTo>
                      <a:pt x="180" y="209"/>
                      <a:pt x="163" y="183"/>
                      <a:pt x="150" y="158"/>
                    </a:cubicBezTo>
                    <a:cubicBezTo>
                      <a:pt x="144" y="146"/>
                      <a:pt x="139" y="134"/>
                      <a:pt x="135" y="121"/>
                    </a:cubicBezTo>
                    <a:cubicBezTo>
                      <a:pt x="131" y="111"/>
                      <a:pt x="127" y="102"/>
                      <a:pt x="119" y="94"/>
                    </a:cubicBezTo>
                    <a:cubicBezTo>
                      <a:pt x="119" y="93"/>
                      <a:pt x="119" y="94"/>
                      <a:pt x="119" y="94"/>
                    </a:cubicBezTo>
                    <a:cubicBezTo>
                      <a:pt x="129" y="105"/>
                      <a:pt x="132" y="119"/>
                      <a:pt x="137" y="133"/>
                    </a:cubicBezTo>
                    <a:cubicBezTo>
                      <a:pt x="142" y="146"/>
                      <a:pt x="148" y="159"/>
                      <a:pt x="155" y="171"/>
                    </a:cubicBezTo>
                    <a:cubicBezTo>
                      <a:pt x="167" y="193"/>
                      <a:pt x="183" y="218"/>
                      <a:pt x="203" y="233"/>
                    </a:cubicBezTo>
                    <a:cubicBezTo>
                      <a:pt x="203" y="234"/>
                      <a:pt x="203" y="235"/>
                      <a:pt x="203" y="236"/>
                    </a:cubicBezTo>
                    <a:cubicBezTo>
                      <a:pt x="204" y="245"/>
                      <a:pt x="204" y="254"/>
                      <a:pt x="204" y="263"/>
                    </a:cubicBezTo>
                    <a:cubicBezTo>
                      <a:pt x="163" y="236"/>
                      <a:pt x="135" y="197"/>
                      <a:pt x="120" y="150"/>
                    </a:cubicBezTo>
                    <a:cubicBezTo>
                      <a:pt x="120" y="150"/>
                      <a:pt x="120" y="150"/>
                      <a:pt x="120" y="150"/>
                    </a:cubicBezTo>
                    <a:cubicBezTo>
                      <a:pt x="131" y="198"/>
                      <a:pt x="163" y="241"/>
                      <a:pt x="203" y="268"/>
                    </a:cubicBezTo>
                    <a:cubicBezTo>
                      <a:pt x="204" y="268"/>
                      <a:pt x="204" y="268"/>
                      <a:pt x="204" y="268"/>
                    </a:cubicBezTo>
                    <a:cubicBezTo>
                      <a:pt x="204" y="275"/>
                      <a:pt x="204" y="282"/>
                      <a:pt x="204" y="289"/>
                    </a:cubicBezTo>
                    <a:cubicBezTo>
                      <a:pt x="186" y="282"/>
                      <a:pt x="169" y="267"/>
                      <a:pt x="154" y="255"/>
                    </a:cubicBezTo>
                    <a:cubicBezTo>
                      <a:pt x="154" y="255"/>
                      <a:pt x="153" y="256"/>
                      <a:pt x="154" y="256"/>
                    </a:cubicBezTo>
                    <a:cubicBezTo>
                      <a:pt x="170" y="269"/>
                      <a:pt x="185" y="283"/>
                      <a:pt x="204" y="292"/>
                    </a:cubicBezTo>
                    <a:cubicBezTo>
                      <a:pt x="204" y="292"/>
                      <a:pt x="204" y="292"/>
                      <a:pt x="204" y="292"/>
                    </a:cubicBezTo>
                    <a:cubicBezTo>
                      <a:pt x="204" y="300"/>
                      <a:pt x="204" y="308"/>
                      <a:pt x="204" y="316"/>
                    </a:cubicBezTo>
                    <a:cubicBezTo>
                      <a:pt x="195" y="312"/>
                      <a:pt x="186" y="304"/>
                      <a:pt x="181" y="296"/>
                    </a:cubicBezTo>
                    <a:cubicBezTo>
                      <a:pt x="181" y="296"/>
                      <a:pt x="181" y="296"/>
                      <a:pt x="181" y="296"/>
                    </a:cubicBezTo>
                    <a:cubicBezTo>
                      <a:pt x="186" y="307"/>
                      <a:pt x="193" y="314"/>
                      <a:pt x="203" y="320"/>
                    </a:cubicBezTo>
                    <a:cubicBezTo>
                      <a:pt x="203" y="338"/>
                      <a:pt x="201" y="356"/>
                      <a:pt x="199" y="375"/>
                    </a:cubicBezTo>
                    <a:cubicBezTo>
                      <a:pt x="192" y="372"/>
                      <a:pt x="186" y="369"/>
                      <a:pt x="180" y="366"/>
                    </a:cubicBezTo>
                    <a:cubicBezTo>
                      <a:pt x="180" y="345"/>
                      <a:pt x="176" y="324"/>
                      <a:pt x="168" y="304"/>
                    </a:cubicBezTo>
                    <a:cubicBezTo>
                      <a:pt x="168" y="304"/>
                      <a:pt x="168" y="304"/>
                      <a:pt x="168" y="304"/>
                    </a:cubicBezTo>
                    <a:cubicBezTo>
                      <a:pt x="175" y="323"/>
                      <a:pt x="177" y="344"/>
                      <a:pt x="176" y="364"/>
                    </a:cubicBezTo>
                    <a:cubicBezTo>
                      <a:pt x="156" y="353"/>
                      <a:pt x="137" y="340"/>
                      <a:pt x="119" y="324"/>
                    </a:cubicBezTo>
                    <a:cubicBezTo>
                      <a:pt x="119" y="324"/>
                      <a:pt x="119" y="324"/>
                      <a:pt x="119" y="324"/>
                    </a:cubicBezTo>
                    <a:cubicBezTo>
                      <a:pt x="127" y="303"/>
                      <a:pt x="137" y="284"/>
                      <a:pt x="135" y="262"/>
                    </a:cubicBezTo>
                    <a:cubicBezTo>
                      <a:pt x="135" y="262"/>
                      <a:pt x="135" y="262"/>
                      <a:pt x="135" y="262"/>
                    </a:cubicBezTo>
                    <a:cubicBezTo>
                      <a:pt x="133" y="273"/>
                      <a:pt x="132" y="285"/>
                      <a:pt x="128" y="296"/>
                    </a:cubicBezTo>
                    <a:cubicBezTo>
                      <a:pt x="124" y="305"/>
                      <a:pt x="121" y="313"/>
                      <a:pt x="117" y="321"/>
                    </a:cubicBezTo>
                    <a:cubicBezTo>
                      <a:pt x="112" y="317"/>
                      <a:pt x="108" y="313"/>
                      <a:pt x="103" y="308"/>
                    </a:cubicBezTo>
                    <a:cubicBezTo>
                      <a:pt x="104" y="308"/>
                      <a:pt x="104" y="307"/>
                      <a:pt x="104" y="307"/>
                    </a:cubicBezTo>
                    <a:cubicBezTo>
                      <a:pt x="113" y="275"/>
                      <a:pt x="112" y="241"/>
                      <a:pt x="99" y="210"/>
                    </a:cubicBezTo>
                    <a:cubicBezTo>
                      <a:pt x="99" y="210"/>
                      <a:pt x="99" y="210"/>
                      <a:pt x="99" y="210"/>
                    </a:cubicBezTo>
                    <a:cubicBezTo>
                      <a:pt x="108" y="242"/>
                      <a:pt x="110" y="274"/>
                      <a:pt x="100" y="305"/>
                    </a:cubicBezTo>
                    <a:cubicBezTo>
                      <a:pt x="93" y="298"/>
                      <a:pt x="87" y="290"/>
                      <a:pt x="81" y="282"/>
                    </a:cubicBezTo>
                    <a:cubicBezTo>
                      <a:pt x="79" y="280"/>
                      <a:pt x="78" y="278"/>
                      <a:pt x="76" y="276"/>
                    </a:cubicBezTo>
                    <a:cubicBezTo>
                      <a:pt x="82" y="244"/>
                      <a:pt x="80" y="206"/>
                      <a:pt x="60" y="179"/>
                    </a:cubicBezTo>
                    <a:cubicBezTo>
                      <a:pt x="60" y="179"/>
                      <a:pt x="60" y="179"/>
                      <a:pt x="60" y="179"/>
                    </a:cubicBezTo>
                    <a:cubicBezTo>
                      <a:pt x="66" y="195"/>
                      <a:pt x="72" y="210"/>
                      <a:pt x="75" y="227"/>
                    </a:cubicBezTo>
                    <a:cubicBezTo>
                      <a:pt x="77" y="242"/>
                      <a:pt x="77" y="258"/>
                      <a:pt x="74" y="273"/>
                    </a:cubicBezTo>
                    <a:cubicBezTo>
                      <a:pt x="61" y="256"/>
                      <a:pt x="50" y="238"/>
                      <a:pt x="39" y="219"/>
                    </a:cubicBezTo>
                    <a:cubicBezTo>
                      <a:pt x="39" y="219"/>
                      <a:pt x="39" y="218"/>
                      <a:pt x="38" y="217"/>
                    </a:cubicBezTo>
                    <a:cubicBezTo>
                      <a:pt x="39" y="202"/>
                      <a:pt x="39" y="186"/>
                      <a:pt x="36" y="172"/>
                    </a:cubicBezTo>
                    <a:cubicBezTo>
                      <a:pt x="36" y="171"/>
                      <a:pt x="36" y="171"/>
                      <a:pt x="36" y="172"/>
                    </a:cubicBezTo>
                    <a:cubicBezTo>
                      <a:pt x="37" y="186"/>
                      <a:pt x="38" y="199"/>
                      <a:pt x="36" y="213"/>
                    </a:cubicBezTo>
                    <a:cubicBezTo>
                      <a:pt x="33" y="207"/>
                      <a:pt x="30" y="201"/>
                      <a:pt x="26" y="195"/>
                    </a:cubicBezTo>
                    <a:cubicBezTo>
                      <a:pt x="26" y="187"/>
                      <a:pt x="26" y="180"/>
                      <a:pt x="24" y="172"/>
                    </a:cubicBezTo>
                    <a:cubicBezTo>
                      <a:pt x="24" y="172"/>
                      <a:pt x="24" y="172"/>
                      <a:pt x="24" y="172"/>
                    </a:cubicBezTo>
                    <a:cubicBezTo>
                      <a:pt x="25" y="179"/>
                      <a:pt x="25" y="186"/>
                      <a:pt x="25" y="192"/>
                    </a:cubicBezTo>
                    <a:cubicBezTo>
                      <a:pt x="18" y="181"/>
                      <a:pt x="11" y="171"/>
                      <a:pt x="1" y="163"/>
                    </a:cubicBezTo>
                    <a:cubicBezTo>
                      <a:pt x="1" y="163"/>
                      <a:pt x="1" y="163"/>
                      <a:pt x="1" y="163"/>
                    </a:cubicBezTo>
                    <a:cubicBezTo>
                      <a:pt x="18" y="180"/>
                      <a:pt x="27" y="204"/>
                      <a:pt x="39" y="225"/>
                    </a:cubicBezTo>
                    <a:cubicBezTo>
                      <a:pt x="41" y="228"/>
                      <a:pt x="43" y="231"/>
                      <a:pt x="45" y="235"/>
                    </a:cubicBezTo>
                    <a:cubicBezTo>
                      <a:pt x="28" y="230"/>
                      <a:pt x="13" y="216"/>
                      <a:pt x="0" y="205"/>
                    </a:cubicBezTo>
                    <a:cubicBezTo>
                      <a:pt x="0" y="205"/>
                      <a:pt x="0" y="205"/>
                      <a:pt x="0" y="205"/>
                    </a:cubicBezTo>
                    <a:cubicBezTo>
                      <a:pt x="14" y="219"/>
                      <a:pt x="28" y="230"/>
                      <a:pt x="46" y="238"/>
                    </a:cubicBezTo>
                    <a:cubicBezTo>
                      <a:pt x="47" y="239"/>
                      <a:pt x="47" y="239"/>
                      <a:pt x="48" y="239"/>
                    </a:cubicBezTo>
                    <a:cubicBezTo>
                      <a:pt x="54" y="249"/>
                      <a:pt x="61" y="259"/>
                      <a:pt x="68" y="269"/>
                    </a:cubicBezTo>
                    <a:cubicBezTo>
                      <a:pt x="46" y="265"/>
                      <a:pt x="28" y="251"/>
                      <a:pt x="11" y="238"/>
                    </a:cubicBezTo>
                    <a:cubicBezTo>
                      <a:pt x="10" y="238"/>
                      <a:pt x="10" y="239"/>
                      <a:pt x="10" y="239"/>
                    </a:cubicBezTo>
                    <a:cubicBezTo>
                      <a:pt x="28" y="254"/>
                      <a:pt x="45" y="267"/>
                      <a:pt x="68" y="273"/>
                    </a:cubicBezTo>
                    <a:cubicBezTo>
                      <a:pt x="69" y="273"/>
                      <a:pt x="69" y="272"/>
                      <a:pt x="69" y="272"/>
                    </a:cubicBezTo>
                    <a:cubicBezTo>
                      <a:pt x="74" y="279"/>
                      <a:pt x="79" y="285"/>
                      <a:pt x="85" y="292"/>
                    </a:cubicBezTo>
                    <a:cubicBezTo>
                      <a:pt x="60" y="290"/>
                      <a:pt x="37" y="283"/>
                      <a:pt x="15" y="272"/>
                    </a:cubicBezTo>
                    <a:cubicBezTo>
                      <a:pt x="15" y="272"/>
                      <a:pt x="15" y="272"/>
                      <a:pt x="15" y="272"/>
                    </a:cubicBezTo>
                    <a:cubicBezTo>
                      <a:pt x="37" y="285"/>
                      <a:pt x="61" y="293"/>
                      <a:pt x="86" y="295"/>
                    </a:cubicBezTo>
                    <a:cubicBezTo>
                      <a:pt x="87" y="295"/>
                      <a:pt x="87" y="295"/>
                      <a:pt x="87" y="295"/>
                    </a:cubicBezTo>
                    <a:cubicBezTo>
                      <a:pt x="95" y="305"/>
                      <a:pt x="104" y="314"/>
                      <a:pt x="113" y="323"/>
                    </a:cubicBezTo>
                    <a:cubicBezTo>
                      <a:pt x="84" y="314"/>
                      <a:pt x="55" y="307"/>
                      <a:pt x="26" y="300"/>
                    </a:cubicBezTo>
                    <a:cubicBezTo>
                      <a:pt x="26" y="300"/>
                      <a:pt x="26" y="301"/>
                      <a:pt x="26" y="301"/>
                    </a:cubicBezTo>
                    <a:cubicBezTo>
                      <a:pt x="56" y="308"/>
                      <a:pt x="86" y="318"/>
                      <a:pt x="115" y="328"/>
                    </a:cubicBezTo>
                    <a:cubicBezTo>
                      <a:pt x="116" y="329"/>
                      <a:pt x="117" y="328"/>
                      <a:pt x="117" y="328"/>
                    </a:cubicBezTo>
                    <a:cubicBezTo>
                      <a:pt x="126" y="336"/>
                      <a:pt x="136" y="344"/>
                      <a:pt x="146" y="351"/>
                    </a:cubicBezTo>
                    <a:cubicBezTo>
                      <a:pt x="122" y="353"/>
                      <a:pt x="97" y="351"/>
                      <a:pt x="74" y="345"/>
                    </a:cubicBezTo>
                    <a:cubicBezTo>
                      <a:pt x="74" y="345"/>
                      <a:pt x="74" y="346"/>
                      <a:pt x="74" y="346"/>
                    </a:cubicBezTo>
                    <a:cubicBezTo>
                      <a:pt x="98" y="354"/>
                      <a:pt x="123" y="357"/>
                      <a:pt x="149" y="355"/>
                    </a:cubicBezTo>
                    <a:cubicBezTo>
                      <a:pt x="150" y="355"/>
                      <a:pt x="150" y="355"/>
                      <a:pt x="150" y="354"/>
                    </a:cubicBezTo>
                    <a:cubicBezTo>
                      <a:pt x="160" y="361"/>
                      <a:pt x="170" y="368"/>
                      <a:pt x="181" y="373"/>
                    </a:cubicBezTo>
                    <a:cubicBezTo>
                      <a:pt x="162" y="380"/>
                      <a:pt x="143" y="379"/>
                      <a:pt x="123" y="377"/>
                    </a:cubicBezTo>
                    <a:cubicBezTo>
                      <a:pt x="123" y="377"/>
                      <a:pt x="123" y="378"/>
                      <a:pt x="123" y="378"/>
                    </a:cubicBezTo>
                    <a:cubicBezTo>
                      <a:pt x="144" y="381"/>
                      <a:pt x="165" y="383"/>
                      <a:pt x="186" y="376"/>
                    </a:cubicBezTo>
                    <a:cubicBezTo>
                      <a:pt x="186" y="376"/>
                      <a:pt x="186" y="376"/>
                      <a:pt x="186" y="376"/>
                    </a:cubicBezTo>
                    <a:cubicBezTo>
                      <a:pt x="190" y="378"/>
                      <a:pt x="193" y="379"/>
                      <a:pt x="197" y="381"/>
                    </a:cubicBezTo>
                    <a:cubicBezTo>
                      <a:pt x="197" y="381"/>
                      <a:pt x="198" y="381"/>
                      <a:pt x="198" y="381"/>
                    </a:cubicBezTo>
                    <a:cubicBezTo>
                      <a:pt x="194" y="411"/>
                      <a:pt x="188" y="441"/>
                      <a:pt x="179" y="471"/>
                    </a:cubicBezTo>
                    <a:cubicBezTo>
                      <a:pt x="178" y="475"/>
                      <a:pt x="184" y="477"/>
                      <a:pt x="185" y="473"/>
                    </a:cubicBezTo>
                    <a:cubicBezTo>
                      <a:pt x="195" y="441"/>
                      <a:pt x="201" y="407"/>
                      <a:pt x="205" y="373"/>
                    </a:cubicBezTo>
                    <a:cubicBezTo>
                      <a:pt x="210" y="374"/>
                      <a:pt x="215" y="374"/>
                      <a:pt x="219" y="374"/>
                    </a:cubicBezTo>
                    <a:cubicBezTo>
                      <a:pt x="219" y="375"/>
                      <a:pt x="219" y="375"/>
                      <a:pt x="219" y="375"/>
                    </a:cubicBezTo>
                    <a:cubicBezTo>
                      <a:pt x="227" y="387"/>
                      <a:pt x="239" y="396"/>
                      <a:pt x="251" y="403"/>
                    </a:cubicBezTo>
                    <a:cubicBezTo>
                      <a:pt x="251" y="403"/>
                      <a:pt x="251" y="403"/>
                      <a:pt x="251" y="403"/>
                    </a:cubicBezTo>
                    <a:cubicBezTo>
                      <a:pt x="240" y="394"/>
                      <a:pt x="230" y="386"/>
                      <a:pt x="223" y="375"/>
                    </a:cubicBezTo>
                    <a:cubicBezTo>
                      <a:pt x="240" y="375"/>
                      <a:pt x="257" y="374"/>
                      <a:pt x="274" y="373"/>
                    </a:cubicBezTo>
                    <a:cubicBezTo>
                      <a:pt x="298" y="373"/>
                      <a:pt x="325" y="374"/>
                      <a:pt x="349" y="369"/>
                    </a:cubicBezTo>
                    <a:cubicBezTo>
                      <a:pt x="349" y="368"/>
                      <a:pt x="349" y="368"/>
                      <a:pt x="349" y="368"/>
                    </a:cubicBezTo>
                    <a:cubicBezTo>
                      <a:pt x="326" y="367"/>
                      <a:pt x="302" y="370"/>
                      <a:pt x="278" y="371"/>
                    </a:cubicBezTo>
                    <a:cubicBezTo>
                      <a:pt x="254" y="372"/>
                      <a:pt x="229" y="370"/>
                      <a:pt x="205" y="371"/>
                    </a:cubicBezTo>
                    <a:cubicBezTo>
                      <a:pt x="206" y="369"/>
                      <a:pt x="206" y="366"/>
                      <a:pt x="206" y="364"/>
                    </a:cubicBezTo>
                    <a:cubicBezTo>
                      <a:pt x="216" y="363"/>
                      <a:pt x="225" y="357"/>
                      <a:pt x="233" y="352"/>
                    </a:cubicBezTo>
                    <a:cubicBezTo>
                      <a:pt x="241" y="347"/>
                      <a:pt x="250" y="341"/>
                      <a:pt x="258" y="335"/>
                    </a:cubicBezTo>
                    <a:cubicBezTo>
                      <a:pt x="258" y="335"/>
                      <a:pt x="258" y="335"/>
                      <a:pt x="258" y="335"/>
                    </a:cubicBezTo>
                    <a:cubicBezTo>
                      <a:pt x="278" y="336"/>
                      <a:pt x="297" y="337"/>
                      <a:pt x="316" y="334"/>
                    </a:cubicBezTo>
                    <a:cubicBezTo>
                      <a:pt x="331" y="332"/>
                      <a:pt x="349" y="331"/>
                      <a:pt x="360" y="320"/>
                    </a:cubicBezTo>
                    <a:cubicBezTo>
                      <a:pt x="361" y="320"/>
                      <a:pt x="360" y="319"/>
                      <a:pt x="360" y="319"/>
                    </a:cubicBezTo>
                    <a:cubicBezTo>
                      <a:pt x="348" y="330"/>
                      <a:pt x="326" y="330"/>
                      <a:pt x="311" y="332"/>
                    </a:cubicBezTo>
                    <a:cubicBezTo>
                      <a:pt x="295" y="333"/>
                      <a:pt x="279" y="333"/>
                      <a:pt x="262" y="331"/>
                    </a:cubicBezTo>
                    <a:cubicBezTo>
                      <a:pt x="263" y="331"/>
                      <a:pt x="263" y="331"/>
                      <a:pt x="263" y="331"/>
                    </a:cubicBezTo>
                    <a:cubicBezTo>
                      <a:pt x="271" y="324"/>
                      <a:pt x="279" y="318"/>
                      <a:pt x="286" y="311"/>
                    </a:cubicBezTo>
                    <a:cubicBezTo>
                      <a:pt x="287" y="311"/>
                      <a:pt x="287" y="311"/>
                      <a:pt x="288" y="311"/>
                    </a:cubicBezTo>
                    <a:cubicBezTo>
                      <a:pt x="329" y="302"/>
                      <a:pt x="367" y="289"/>
                      <a:pt x="403" y="267"/>
                    </a:cubicBezTo>
                    <a:cubicBezTo>
                      <a:pt x="404" y="267"/>
                      <a:pt x="403" y="267"/>
                      <a:pt x="403" y="267"/>
                    </a:cubicBezTo>
                    <a:cubicBezTo>
                      <a:pt x="369" y="286"/>
                      <a:pt x="330" y="300"/>
                      <a:pt x="292" y="306"/>
                    </a:cubicBezTo>
                    <a:cubicBezTo>
                      <a:pt x="300" y="298"/>
                      <a:pt x="308" y="290"/>
                      <a:pt x="316" y="281"/>
                    </a:cubicBezTo>
                    <a:cubicBezTo>
                      <a:pt x="324" y="273"/>
                      <a:pt x="331" y="264"/>
                      <a:pt x="338" y="256"/>
                    </a:cubicBezTo>
                    <a:cubicBezTo>
                      <a:pt x="353" y="250"/>
                      <a:pt x="368" y="245"/>
                      <a:pt x="383" y="239"/>
                    </a:cubicBezTo>
                    <a:cubicBezTo>
                      <a:pt x="396" y="234"/>
                      <a:pt x="410" y="227"/>
                      <a:pt x="420" y="216"/>
                    </a:cubicBezTo>
                    <a:cubicBezTo>
                      <a:pt x="420" y="215"/>
                      <a:pt x="420" y="215"/>
                      <a:pt x="419" y="215"/>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13" name="Group 12"/>
            <p:cNvGrpSpPr/>
            <p:nvPr/>
          </p:nvGrpSpPr>
          <p:grpSpPr>
            <a:xfrm rot="7874733" flipH="1">
              <a:off x="4065996" y="1597121"/>
              <a:ext cx="549275" cy="823912"/>
              <a:chOff x="2514601" y="4916488"/>
              <a:chExt cx="549275" cy="823912"/>
            </a:xfrm>
            <a:effectLst>
              <a:outerShdw blurRad="127000" dist="63500" dir="8100000" algn="tr" rotWithShape="0">
                <a:prstClr val="black">
                  <a:alpha val="20000"/>
                </a:prstClr>
              </a:outerShdw>
            </a:effectLst>
          </p:grpSpPr>
          <p:sp>
            <p:nvSpPr>
              <p:cNvPr id="30" name="Freeform 172"/>
              <p:cNvSpPr>
                <a:spLocks/>
              </p:cNvSpPr>
              <p:nvPr/>
            </p:nvSpPr>
            <p:spPr bwMode="auto">
              <a:xfrm>
                <a:off x="2514601" y="4916488"/>
                <a:ext cx="549275" cy="823912"/>
              </a:xfrm>
              <a:custGeom>
                <a:avLst/>
                <a:gdLst>
                  <a:gd name="T0" fmla="*/ 53 w 209"/>
                  <a:gd name="T1" fmla="*/ 234 h 315"/>
                  <a:gd name="T2" fmla="*/ 90 w 209"/>
                  <a:gd name="T3" fmla="*/ 239 h 315"/>
                  <a:gd name="T4" fmla="*/ 123 w 209"/>
                  <a:gd name="T5" fmla="*/ 276 h 315"/>
                  <a:gd name="T6" fmla="*/ 125 w 209"/>
                  <a:gd name="T7" fmla="*/ 277 h 315"/>
                  <a:gd name="T8" fmla="*/ 126 w 209"/>
                  <a:gd name="T9" fmla="*/ 314 h 315"/>
                  <a:gd name="T10" fmla="*/ 139 w 209"/>
                  <a:gd name="T11" fmla="*/ 315 h 315"/>
                  <a:gd name="T12" fmla="*/ 139 w 209"/>
                  <a:gd name="T13" fmla="*/ 303 h 315"/>
                  <a:gd name="T14" fmla="*/ 167 w 209"/>
                  <a:gd name="T15" fmla="*/ 263 h 315"/>
                  <a:gd name="T16" fmla="*/ 179 w 209"/>
                  <a:gd name="T17" fmla="*/ 218 h 315"/>
                  <a:gd name="T18" fmla="*/ 183 w 209"/>
                  <a:gd name="T19" fmla="*/ 215 h 315"/>
                  <a:gd name="T20" fmla="*/ 206 w 209"/>
                  <a:gd name="T21" fmla="*/ 136 h 315"/>
                  <a:gd name="T22" fmla="*/ 173 w 209"/>
                  <a:gd name="T23" fmla="*/ 100 h 315"/>
                  <a:gd name="T24" fmla="*/ 144 w 209"/>
                  <a:gd name="T25" fmla="*/ 150 h 315"/>
                  <a:gd name="T26" fmla="*/ 153 w 209"/>
                  <a:gd name="T27" fmla="*/ 185 h 315"/>
                  <a:gd name="T28" fmla="*/ 172 w 209"/>
                  <a:gd name="T29" fmla="*/ 215 h 315"/>
                  <a:gd name="T30" fmla="*/ 158 w 209"/>
                  <a:gd name="T31" fmla="*/ 258 h 315"/>
                  <a:gd name="T32" fmla="*/ 139 w 209"/>
                  <a:gd name="T33" fmla="*/ 289 h 315"/>
                  <a:gd name="T34" fmla="*/ 137 w 209"/>
                  <a:gd name="T35" fmla="*/ 243 h 315"/>
                  <a:gd name="T36" fmla="*/ 116 w 209"/>
                  <a:gd name="T37" fmla="*/ 125 h 315"/>
                  <a:gd name="T38" fmla="*/ 135 w 209"/>
                  <a:gd name="T39" fmla="*/ 53 h 315"/>
                  <a:gd name="T40" fmla="*/ 85 w 209"/>
                  <a:gd name="T41" fmla="*/ 8 h 315"/>
                  <a:gd name="T42" fmla="*/ 55 w 209"/>
                  <a:gd name="T43" fmla="*/ 71 h 315"/>
                  <a:gd name="T44" fmla="*/ 108 w 209"/>
                  <a:gd name="T45" fmla="*/ 130 h 315"/>
                  <a:gd name="T46" fmla="*/ 125 w 209"/>
                  <a:gd name="T47" fmla="*/ 262 h 315"/>
                  <a:gd name="T48" fmla="*/ 99 w 209"/>
                  <a:gd name="T49" fmla="*/ 233 h 315"/>
                  <a:gd name="T50" fmla="*/ 101 w 209"/>
                  <a:gd name="T51" fmla="*/ 232 h 315"/>
                  <a:gd name="T52" fmla="*/ 80 w 209"/>
                  <a:gd name="T53" fmla="*/ 155 h 315"/>
                  <a:gd name="T54" fmla="*/ 18 w 209"/>
                  <a:gd name="T55" fmla="*/ 144 h 315"/>
                  <a:gd name="T56" fmla="*/ 22 w 209"/>
                  <a:gd name="T57" fmla="*/ 212 h 315"/>
                  <a:gd name="T58" fmla="*/ 53 w 209"/>
                  <a:gd name="T59" fmla="*/ 234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09" h="315">
                    <a:moveTo>
                      <a:pt x="53" y="234"/>
                    </a:moveTo>
                    <a:cubicBezTo>
                      <a:pt x="65" y="237"/>
                      <a:pt x="78" y="236"/>
                      <a:pt x="90" y="239"/>
                    </a:cubicBezTo>
                    <a:cubicBezTo>
                      <a:pt x="101" y="252"/>
                      <a:pt x="112" y="264"/>
                      <a:pt x="123" y="276"/>
                    </a:cubicBezTo>
                    <a:cubicBezTo>
                      <a:pt x="124" y="276"/>
                      <a:pt x="124" y="276"/>
                      <a:pt x="125" y="277"/>
                    </a:cubicBezTo>
                    <a:cubicBezTo>
                      <a:pt x="125" y="289"/>
                      <a:pt x="126" y="302"/>
                      <a:pt x="126" y="314"/>
                    </a:cubicBezTo>
                    <a:cubicBezTo>
                      <a:pt x="130" y="315"/>
                      <a:pt x="135" y="315"/>
                      <a:pt x="139" y="315"/>
                    </a:cubicBezTo>
                    <a:cubicBezTo>
                      <a:pt x="139" y="311"/>
                      <a:pt x="139" y="307"/>
                      <a:pt x="139" y="303"/>
                    </a:cubicBezTo>
                    <a:cubicBezTo>
                      <a:pt x="152" y="294"/>
                      <a:pt x="161" y="277"/>
                      <a:pt x="167" y="263"/>
                    </a:cubicBezTo>
                    <a:cubicBezTo>
                      <a:pt x="172" y="252"/>
                      <a:pt x="181" y="232"/>
                      <a:pt x="179" y="218"/>
                    </a:cubicBezTo>
                    <a:cubicBezTo>
                      <a:pt x="181" y="217"/>
                      <a:pt x="182" y="217"/>
                      <a:pt x="183" y="215"/>
                    </a:cubicBezTo>
                    <a:cubicBezTo>
                      <a:pt x="198" y="192"/>
                      <a:pt x="209" y="164"/>
                      <a:pt x="206" y="136"/>
                    </a:cubicBezTo>
                    <a:cubicBezTo>
                      <a:pt x="204" y="118"/>
                      <a:pt x="194" y="97"/>
                      <a:pt x="173" y="100"/>
                    </a:cubicBezTo>
                    <a:cubicBezTo>
                      <a:pt x="150" y="104"/>
                      <a:pt x="144" y="130"/>
                      <a:pt x="144" y="150"/>
                    </a:cubicBezTo>
                    <a:cubicBezTo>
                      <a:pt x="144" y="162"/>
                      <a:pt x="146" y="174"/>
                      <a:pt x="153" y="185"/>
                    </a:cubicBezTo>
                    <a:cubicBezTo>
                      <a:pt x="159" y="195"/>
                      <a:pt x="167" y="204"/>
                      <a:pt x="172" y="215"/>
                    </a:cubicBezTo>
                    <a:cubicBezTo>
                      <a:pt x="168" y="230"/>
                      <a:pt x="164" y="244"/>
                      <a:pt x="158" y="258"/>
                    </a:cubicBezTo>
                    <a:cubicBezTo>
                      <a:pt x="153" y="270"/>
                      <a:pt x="146" y="280"/>
                      <a:pt x="139" y="289"/>
                    </a:cubicBezTo>
                    <a:cubicBezTo>
                      <a:pt x="138" y="274"/>
                      <a:pt x="138" y="258"/>
                      <a:pt x="137" y="243"/>
                    </a:cubicBezTo>
                    <a:cubicBezTo>
                      <a:pt x="134" y="203"/>
                      <a:pt x="130" y="163"/>
                      <a:pt x="116" y="125"/>
                    </a:cubicBezTo>
                    <a:cubicBezTo>
                      <a:pt x="142" y="112"/>
                      <a:pt x="138" y="78"/>
                      <a:pt x="135" y="53"/>
                    </a:cubicBezTo>
                    <a:cubicBezTo>
                      <a:pt x="131" y="29"/>
                      <a:pt x="114" y="0"/>
                      <a:pt x="85" y="8"/>
                    </a:cubicBezTo>
                    <a:cubicBezTo>
                      <a:pt x="58" y="15"/>
                      <a:pt x="50" y="46"/>
                      <a:pt x="55" y="71"/>
                    </a:cubicBezTo>
                    <a:cubicBezTo>
                      <a:pt x="61" y="97"/>
                      <a:pt x="81" y="123"/>
                      <a:pt x="108" y="130"/>
                    </a:cubicBezTo>
                    <a:cubicBezTo>
                      <a:pt x="118" y="174"/>
                      <a:pt x="123" y="218"/>
                      <a:pt x="125" y="262"/>
                    </a:cubicBezTo>
                    <a:cubicBezTo>
                      <a:pt x="116" y="252"/>
                      <a:pt x="108" y="243"/>
                      <a:pt x="99" y="233"/>
                    </a:cubicBezTo>
                    <a:cubicBezTo>
                      <a:pt x="100" y="233"/>
                      <a:pt x="101" y="233"/>
                      <a:pt x="101" y="232"/>
                    </a:cubicBezTo>
                    <a:cubicBezTo>
                      <a:pt x="113" y="210"/>
                      <a:pt x="94" y="172"/>
                      <a:pt x="80" y="155"/>
                    </a:cubicBezTo>
                    <a:cubicBezTo>
                      <a:pt x="65" y="136"/>
                      <a:pt x="37" y="123"/>
                      <a:pt x="18" y="144"/>
                    </a:cubicBezTo>
                    <a:cubicBezTo>
                      <a:pt x="0" y="164"/>
                      <a:pt x="8" y="192"/>
                      <a:pt x="22" y="212"/>
                    </a:cubicBezTo>
                    <a:cubicBezTo>
                      <a:pt x="29" y="222"/>
                      <a:pt x="40" y="231"/>
                      <a:pt x="53" y="234"/>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31" name="Freeform 173"/>
              <p:cNvSpPr>
                <a:spLocks/>
              </p:cNvSpPr>
              <p:nvPr/>
            </p:nvSpPr>
            <p:spPr bwMode="auto">
              <a:xfrm>
                <a:off x="2719388" y="4960938"/>
                <a:ext cx="44450" cy="26987"/>
              </a:xfrm>
              <a:custGeom>
                <a:avLst/>
                <a:gdLst>
                  <a:gd name="T0" fmla="*/ 17 w 17"/>
                  <a:gd name="T1" fmla="*/ 3 h 10"/>
                  <a:gd name="T2" fmla="*/ 13 w 17"/>
                  <a:gd name="T3" fmla="*/ 0 h 10"/>
                  <a:gd name="T4" fmla="*/ 5 w 17"/>
                  <a:gd name="T5" fmla="*/ 1 h 10"/>
                  <a:gd name="T6" fmla="*/ 2 w 17"/>
                  <a:gd name="T7" fmla="*/ 3 h 10"/>
                  <a:gd name="T8" fmla="*/ 0 w 17"/>
                  <a:gd name="T9" fmla="*/ 4 h 10"/>
                  <a:gd name="T10" fmla="*/ 0 w 17"/>
                  <a:gd name="T11" fmla="*/ 6 h 10"/>
                  <a:gd name="T12" fmla="*/ 2 w 17"/>
                  <a:gd name="T13" fmla="*/ 9 h 10"/>
                  <a:gd name="T14" fmla="*/ 7 w 17"/>
                  <a:gd name="T15" fmla="*/ 10 h 10"/>
                  <a:gd name="T16" fmla="*/ 15 w 17"/>
                  <a:gd name="T17" fmla="*/ 9 h 10"/>
                  <a:gd name="T18" fmla="*/ 17 w 17"/>
                  <a:gd name="T19"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10">
                    <a:moveTo>
                      <a:pt x="17" y="3"/>
                    </a:moveTo>
                    <a:cubicBezTo>
                      <a:pt x="17" y="1"/>
                      <a:pt x="15" y="0"/>
                      <a:pt x="13" y="0"/>
                    </a:cubicBezTo>
                    <a:cubicBezTo>
                      <a:pt x="10" y="0"/>
                      <a:pt x="7" y="1"/>
                      <a:pt x="5" y="1"/>
                    </a:cubicBezTo>
                    <a:cubicBezTo>
                      <a:pt x="3" y="1"/>
                      <a:pt x="2" y="2"/>
                      <a:pt x="2" y="3"/>
                    </a:cubicBezTo>
                    <a:cubicBezTo>
                      <a:pt x="1" y="3"/>
                      <a:pt x="1" y="3"/>
                      <a:pt x="0" y="4"/>
                    </a:cubicBezTo>
                    <a:cubicBezTo>
                      <a:pt x="0" y="4"/>
                      <a:pt x="0" y="5"/>
                      <a:pt x="0" y="6"/>
                    </a:cubicBezTo>
                    <a:cubicBezTo>
                      <a:pt x="0" y="8"/>
                      <a:pt x="1" y="9"/>
                      <a:pt x="2" y="9"/>
                    </a:cubicBezTo>
                    <a:cubicBezTo>
                      <a:pt x="4" y="10"/>
                      <a:pt x="5" y="10"/>
                      <a:pt x="7" y="10"/>
                    </a:cubicBezTo>
                    <a:cubicBezTo>
                      <a:pt x="9" y="10"/>
                      <a:pt x="12" y="10"/>
                      <a:pt x="15" y="9"/>
                    </a:cubicBezTo>
                    <a:cubicBezTo>
                      <a:pt x="17" y="7"/>
                      <a:pt x="17" y="5"/>
                      <a:pt x="17" y="3"/>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32" name="Freeform 174"/>
              <p:cNvSpPr>
                <a:spLocks/>
              </p:cNvSpPr>
              <p:nvPr/>
            </p:nvSpPr>
            <p:spPr bwMode="auto">
              <a:xfrm>
                <a:off x="2943226" y="5207000"/>
                <a:ext cx="41275" cy="25400"/>
              </a:xfrm>
              <a:custGeom>
                <a:avLst/>
                <a:gdLst>
                  <a:gd name="T0" fmla="*/ 11 w 16"/>
                  <a:gd name="T1" fmla="*/ 0 h 10"/>
                  <a:gd name="T2" fmla="*/ 3 w 16"/>
                  <a:gd name="T3" fmla="*/ 1 h 10"/>
                  <a:gd name="T4" fmla="*/ 3 w 16"/>
                  <a:gd name="T5" fmla="*/ 8 h 10"/>
                  <a:gd name="T6" fmla="*/ 11 w 16"/>
                  <a:gd name="T7" fmla="*/ 10 h 10"/>
                  <a:gd name="T8" fmla="*/ 16 w 16"/>
                  <a:gd name="T9" fmla="*/ 5 h 10"/>
                  <a:gd name="T10" fmla="*/ 11 w 16"/>
                  <a:gd name="T11" fmla="*/ 0 h 10"/>
                </a:gdLst>
                <a:ahLst/>
                <a:cxnLst>
                  <a:cxn ang="0">
                    <a:pos x="T0" y="T1"/>
                  </a:cxn>
                  <a:cxn ang="0">
                    <a:pos x="T2" y="T3"/>
                  </a:cxn>
                  <a:cxn ang="0">
                    <a:pos x="T4" y="T5"/>
                  </a:cxn>
                  <a:cxn ang="0">
                    <a:pos x="T6" y="T7"/>
                  </a:cxn>
                  <a:cxn ang="0">
                    <a:pos x="T8" y="T9"/>
                  </a:cxn>
                  <a:cxn ang="0">
                    <a:pos x="T10" y="T11"/>
                  </a:cxn>
                </a:cxnLst>
                <a:rect l="0" t="0" r="r" b="b"/>
                <a:pathLst>
                  <a:path w="16" h="10">
                    <a:moveTo>
                      <a:pt x="11" y="0"/>
                    </a:moveTo>
                    <a:cubicBezTo>
                      <a:pt x="8" y="0"/>
                      <a:pt x="6" y="1"/>
                      <a:pt x="3" y="1"/>
                    </a:cubicBezTo>
                    <a:cubicBezTo>
                      <a:pt x="0" y="2"/>
                      <a:pt x="0" y="7"/>
                      <a:pt x="3" y="8"/>
                    </a:cubicBezTo>
                    <a:cubicBezTo>
                      <a:pt x="6" y="9"/>
                      <a:pt x="8" y="10"/>
                      <a:pt x="11" y="10"/>
                    </a:cubicBezTo>
                    <a:cubicBezTo>
                      <a:pt x="13" y="10"/>
                      <a:pt x="16" y="8"/>
                      <a:pt x="16" y="5"/>
                    </a:cubicBezTo>
                    <a:cubicBezTo>
                      <a:pt x="16" y="2"/>
                      <a:pt x="14" y="0"/>
                      <a:pt x="11" y="0"/>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33" name="Freeform 175"/>
              <p:cNvSpPr>
                <a:spLocks/>
              </p:cNvSpPr>
              <p:nvPr/>
            </p:nvSpPr>
            <p:spPr bwMode="auto">
              <a:xfrm>
                <a:off x="2559051" y="5287963"/>
                <a:ext cx="44450" cy="41275"/>
              </a:xfrm>
              <a:custGeom>
                <a:avLst/>
                <a:gdLst>
                  <a:gd name="T0" fmla="*/ 8 w 17"/>
                  <a:gd name="T1" fmla="*/ 4 h 16"/>
                  <a:gd name="T2" fmla="*/ 7 w 17"/>
                  <a:gd name="T3" fmla="*/ 5 h 16"/>
                  <a:gd name="T4" fmla="*/ 6 w 17"/>
                  <a:gd name="T5" fmla="*/ 5 h 16"/>
                  <a:gd name="T6" fmla="*/ 5 w 17"/>
                  <a:gd name="T7" fmla="*/ 14 h 16"/>
                  <a:gd name="T8" fmla="*/ 16 w 17"/>
                  <a:gd name="T9" fmla="*/ 7 h 16"/>
                  <a:gd name="T10" fmla="*/ 8 w 17"/>
                  <a:gd name="T11" fmla="*/ 4 h 16"/>
                </a:gdLst>
                <a:ahLst/>
                <a:cxnLst>
                  <a:cxn ang="0">
                    <a:pos x="T0" y="T1"/>
                  </a:cxn>
                  <a:cxn ang="0">
                    <a:pos x="T2" y="T3"/>
                  </a:cxn>
                  <a:cxn ang="0">
                    <a:pos x="T4" y="T5"/>
                  </a:cxn>
                  <a:cxn ang="0">
                    <a:pos x="T6" y="T7"/>
                  </a:cxn>
                  <a:cxn ang="0">
                    <a:pos x="T8" y="T9"/>
                  </a:cxn>
                  <a:cxn ang="0">
                    <a:pos x="T10" y="T11"/>
                  </a:cxn>
                </a:cxnLst>
                <a:rect l="0" t="0" r="r" b="b"/>
                <a:pathLst>
                  <a:path w="17" h="16">
                    <a:moveTo>
                      <a:pt x="8" y="4"/>
                    </a:moveTo>
                    <a:cubicBezTo>
                      <a:pt x="7" y="4"/>
                      <a:pt x="7" y="5"/>
                      <a:pt x="7" y="5"/>
                    </a:cubicBezTo>
                    <a:cubicBezTo>
                      <a:pt x="7" y="5"/>
                      <a:pt x="6" y="5"/>
                      <a:pt x="6" y="5"/>
                    </a:cubicBezTo>
                    <a:cubicBezTo>
                      <a:pt x="1" y="5"/>
                      <a:pt x="0" y="13"/>
                      <a:pt x="5" y="14"/>
                    </a:cubicBezTo>
                    <a:cubicBezTo>
                      <a:pt x="10" y="16"/>
                      <a:pt x="16" y="12"/>
                      <a:pt x="16" y="7"/>
                    </a:cubicBezTo>
                    <a:cubicBezTo>
                      <a:pt x="17" y="2"/>
                      <a:pt x="10" y="0"/>
                      <a:pt x="8" y="4"/>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34" name="Freeform 176"/>
              <p:cNvSpPr>
                <a:spLocks/>
              </p:cNvSpPr>
              <p:nvPr/>
            </p:nvSpPr>
            <p:spPr bwMode="auto">
              <a:xfrm>
                <a:off x="2663826" y="4997450"/>
                <a:ext cx="134938" cy="233362"/>
              </a:xfrm>
              <a:custGeom>
                <a:avLst/>
                <a:gdLst>
                  <a:gd name="T0" fmla="*/ 50 w 51"/>
                  <a:gd name="T1" fmla="*/ 87 h 89"/>
                  <a:gd name="T2" fmla="*/ 4 w 51"/>
                  <a:gd name="T3" fmla="*/ 1 h 89"/>
                  <a:gd name="T4" fmla="*/ 3 w 51"/>
                  <a:gd name="T5" fmla="*/ 1 h 89"/>
                  <a:gd name="T6" fmla="*/ 13 w 51"/>
                  <a:gd name="T7" fmla="*/ 58 h 89"/>
                  <a:gd name="T8" fmla="*/ 50 w 51"/>
                  <a:gd name="T9" fmla="*/ 89 h 89"/>
                  <a:gd name="T10" fmla="*/ 50 w 51"/>
                  <a:gd name="T11" fmla="*/ 87 h 89"/>
                </a:gdLst>
                <a:ahLst/>
                <a:cxnLst>
                  <a:cxn ang="0">
                    <a:pos x="T0" y="T1"/>
                  </a:cxn>
                  <a:cxn ang="0">
                    <a:pos x="T2" y="T3"/>
                  </a:cxn>
                  <a:cxn ang="0">
                    <a:pos x="T4" y="T5"/>
                  </a:cxn>
                  <a:cxn ang="0">
                    <a:pos x="T6" y="T7"/>
                  </a:cxn>
                  <a:cxn ang="0">
                    <a:pos x="T8" y="T9"/>
                  </a:cxn>
                  <a:cxn ang="0">
                    <a:pos x="T10" y="T11"/>
                  </a:cxn>
                </a:cxnLst>
                <a:rect l="0" t="0" r="r" b="b"/>
                <a:pathLst>
                  <a:path w="51" h="89">
                    <a:moveTo>
                      <a:pt x="50" y="87"/>
                    </a:moveTo>
                    <a:cubicBezTo>
                      <a:pt x="14" y="78"/>
                      <a:pt x="1" y="33"/>
                      <a:pt x="4" y="1"/>
                    </a:cubicBezTo>
                    <a:cubicBezTo>
                      <a:pt x="4" y="0"/>
                      <a:pt x="4" y="0"/>
                      <a:pt x="3" y="1"/>
                    </a:cubicBezTo>
                    <a:cubicBezTo>
                      <a:pt x="0" y="20"/>
                      <a:pt x="4" y="40"/>
                      <a:pt x="13" y="58"/>
                    </a:cubicBezTo>
                    <a:cubicBezTo>
                      <a:pt x="20" y="72"/>
                      <a:pt x="32" y="88"/>
                      <a:pt x="50" y="89"/>
                    </a:cubicBezTo>
                    <a:cubicBezTo>
                      <a:pt x="51" y="89"/>
                      <a:pt x="51" y="88"/>
                      <a:pt x="50" y="87"/>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Freeform 177"/>
              <p:cNvSpPr>
                <a:spLocks/>
              </p:cNvSpPr>
              <p:nvPr/>
            </p:nvSpPr>
            <p:spPr bwMode="auto">
              <a:xfrm>
                <a:off x="2732088" y="5157788"/>
                <a:ext cx="66675" cy="53975"/>
              </a:xfrm>
              <a:custGeom>
                <a:avLst/>
                <a:gdLst>
                  <a:gd name="T0" fmla="*/ 25 w 25"/>
                  <a:gd name="T1" fmla="*/ 20 h 21"/>
                  <a:gd name="T2" fmla="*/ 11 w 25"/>
                  <a:gd name="T3" fmla="*/ 13 h 21"/>
                  <a:gd name="T4" fmla="*/ 0 w 25"/>
                  <a:gd name="T5" fmla="*/ 0 h 21"/>
                  <a:gd name="T6" fmla="*/ 0 w 25"/>
                  <a:gd name="T7" fmla="*/ 0 h 21"/>
                  <a:gd name="T8" fmla="*/ 24 w 25"/>
                  <a:gd name="T9" fmla="*/ 21 h 21"/>
                  <a:gd name="T10" fmla="*/ 25 w 25"/>
                  <a:gd name="T11" fmla="*/ 20 h 21"/>
                </a:gdLst>
                <a:ahLst/>
                <a:cxnLst>
                  <a:cxn ang="0">
                    <a:pos x="T0" y="T1"/>
                  </a:cxn>
                  <a:cxn ang="0">
                    <a:pos x="T2" y="T3"/>
                  </a:cxn>
                  <a:cxn ang="0">
                    <a:pos x="T4" y="T5"/>
                  </a:cxn>
                  <a:cxn ang="0">
                    <a:pos x="T6" y="T7"/>
                  </a:cxn>
                  <a:cxn ang="0">
                    <a:pos x="T8" y="T9"/>
                  </a:cxn>
                  <a:cxn ang="0">
                    <a:pos x="T10" y="T11"/>
                  </a:cxn>
                </a:cxnLst>
                <a:rect l="0" t="0" r="r" b="b"/>
                <a:pathLst>
                  <a:path w="25" h="21">
                    <a:moveTo>
                      <a:pt x="25" y="20"/>
                    </a:moveTo>
                    <a:cubicBezTo>
                      <a:pt x="20" y="18"/>
                      <a:pt x="15" y="16"/>
                      <a:pt x="11" y="13"/>
                    </a:cubicBezTo>
                    <a:cubicBezTo>
                      <a:pt x="7" y="9"/>
                      <a:pt x="3" y="5"/>
                      <a:pt x="0" y="0"/>
                    </a:cubicBezTo>
                    <a:cubicBezTo>
                      <a:pt x="0" y="0"/>
                      <a:pt x="0" y="0"/>
                      <a:pt x="0" y="0"/>
                    </a:cubicBezTo>
                    <a:cubicBezTo>
                      <a:pt x="2" y="10"/>
                      <a:pt x="13" y="21"/>
                      <a:pt x="24" y="21"/>
                    </a:cubicBezTo>
                    <a:cubicBezTo>
                      <a:pt x="25" y="21"/>
                      <a:pt x="25" y="20"/>
                      <a:pt x="25" y="20"/>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Freeform 178"/>
              <p:cNvSpPr>
                <a:spLocks/>
              </p:cNvSpPr>
              <p:nvPr/>
            </p:nvSpPr>
            <p:spPr bwMode="auto">
              <a:xfrm>
                <a:off x="2811463" y="5165725"/>
                <a:ext cx="41275" cy="65087"/>
              </a:xfrm>
              <a:custGeom>
                <a:avLst/>
                <a:gdLst>
                  <a:gd name="T0" fmla="*/ 15 w 16"/>
                  <a:gd name="T1" fmla="*/ 0 h 25"/>
                  <a:gd name="T2" fmla="*/ 0 w 16"/>
                  <a:gd name="T3" fmla="*/ 23 h 25"/>
                  <a:gd name="T4" fmla="*/ 1 w 16"/>
                  <a:gd name="T5" fmla="*/ 25 h 25"/>
                  <a:gd name="T6" fmla="*/ 16 w 16"/>
                  <a:gd name="T7" fmla="*/ 1 h 25"/>
                  <a:gd name="T8" fmla="*/ 15 w 16"/>
                  <a:gd name="T9" fmla="*/ 0 h 25"/>
                </a:gdLst>
                <a:ahLst/>
                <a:cxnLst>
                  <a:cxn ang="0">
                    <a:pos x="T0" y="T1"/>
                  </a:cxn>
                  <a:cxn ang="0">
                    <a:pos x="T2" y="T3"/>
                  </a:cxn>
                  <a:cxn ang="0">
                    <a:pos x="T4" y="T5"/>
                  </a:cxn>
                  <a:cxn ang="0">
                    <a:pos x="T6" y="T7"/>
                  </a:cxn>
                  <a:cxn ang="0">
                    <a:pos x="T8" y="T9"/>
                  </a:cxn>
                </a:cxnLst>
                <a:rect l="0" t="0" r="r" b="b"/>
                <a:pathLst>
                  <a:path w="16" h="25">
                    <a:moveTo>
                      <a:pt x="15" y="0"/>
                    </a:moveTo>
                    <a:cubicBezTo>
                      <a:pt x="11" y="9"/>
                      <a:pt x="9" y="18"/>
                      <a:pt x="0" y="23"/>
                    </a:cubicBezTo>
                    <a:cubicBezTo>
                      <a:pt x="0" y="24"/>
                      <a:pt x="0" y="25"/>
                      <a:pt x="1" y="25"/>
                    </a:cubicBezTo>
                    <a:cubicBezTo>
                      <a:pt x="11" y="22"/>
                      <a:pt x="15" y="10"/>
                      <a:pt x="16" y="1"/>
                    </a:cubicBezTo>
                    <a:cubicBezTo>
                      <a:pt x="16" y="0"/>
                      <a:pt x="15" y="0"/>
                      <a:pt x="15" y="0"/>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 name="Freeform 179"/>
              <p:cNvSpPr>
                <a:spLocks/>
              </p:cNvSpPr>
              <p:nvPr/>
            </p:nvSpPr>
            <p:spPr bwMode="auto">
              <a:xfrm>
                <a:off x="2903538" y="5235575"/>
                <a:ext cx="80963" cy="227012"/>
              </a:xfrm>
              <a:custGeom>
                <a:avLst/>
                <a:gdLst>
                  <a:gd name="T0" fmla="*/ 30 w 31"/>
                  <a:gd name="T1" fmla="*/ 84 h 87"/>
                  <a:gd name="T2" fmla="*/ 5 w 31"/>
                  <a:gd name="T3" fmla="*/ 1 h 87"/>
                  <a:gd name="T4" fmla="*/ 4 w 31"/>
                  <a:gd name="T5" fmla="*/ 1 h 87"/>
                  <a:gd name="T6" fmla="*/ 4 w 31"/>
                  <a:gd name="T7" fmla="*/ 53 h 87"/>
                  <a:gd name="T8" fmla="*/ 29 w 31"/>
                  <a:gd name="T9" fmla="*/ 87 h 87"/>
                  <a:gd name="T10" fmla="*/ 30 w 31"/>
                  <a:gd name="T11" fmla="*/ 84 h 87"/>
                </a:gdLst>
                <a:ahLst/>
                <a:cxnLst>
                  <a:cxn ang="0">
                    <a:pos x="T0" y="T1"/>
                  </a:cxn>
                  <a:cxn ang="0">
                    <a:pos x="T2" y="T3"/>
                  </a:cxn>
                  <a:cxn ang="0">
                    <a:pos x="T4" y="T5"/>
                  </a:cxn>
                  <a:cxn ang="0">
                    <a:pos x="T6" y="T7"/>
                  </a:cxn>
                  <a:cxn ang="0">
                    <a:pos x="T8" y="T9"/>
                  </a:cxn>
                  <a:cxn ang="0">
                    <a:pos x="T10" y="T11"/>
                  </a:cxn>
                </a:cxnLst>
                <a:rect l="0" t="0" r="r" b="b"/>
                <a:pathLst>
                  <a:path w="31" h="87">
                    <a:moveTo>
                      <a:pt x="30" y="84"/>
                    </a:moveTo>
                    <a:cubicBezTo>
                      <a:pt x="2" y="68"/>
                      <a:pt x="3" y="29"/>
                      <a:pt x="5" y="1"/>
                    </a:cubicBezTo>
                    <a:cubicBezTo>
                      <a:pt x="5" y="0"/>
                      <a:pt x="4" y="0"/>
                      <a:pt x="4" y="1"/>
                    </a:cubicBezTo>
                    <a:cubicBezTo>
                      <a:pt x="0" y="18"/>
                      <a:pt x="0" y="36"/>
                      <a:pt x="4" y="53"/>
                    </a:cubicBezTo>
                    <a:cubicBezTo>
                      <a:pt x="8" y="66"/>
                      <a:pt x="15" y="82"/>
                      <a:pt x="29" y="87"/>
                    </a:cubicBezTo>
                    <a:cubicBezTo>
                      <a:pt x="30" y="87"/>
                      <a:pt x="31" y="85"/>
                      <a:pt x="30" y="84"/>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 name="Freeform 180"/>
              <p:cNvSpPr>
                <a:spLocks/>
              </p:cNvSpPr>
              <p:nvPr/>
            </p:nvSpPr>
            <p:spPr bwMode="auto">
              <a:xfrm>
                <a:off x="2940051" y="5387975"/>
                <a:ext cx="47625" cy="58737"/>
              </a:xfrm>
              <a:custGeom>
                <a:avLst/>
                <a:gdLst>
                  <a:gd name="T0" fmla="*/ 17 w 18"/>
                  <a:gd name="T1" fmla="*/ 21 h 23"/>
                  <a:gd name="T2" fmla="*/ 2 w 18"/>
                  <a:gd name="T3" fmla="*/ 1 h 23"/>
                  <a:gd name="T4" fmla="*/ 1 w 18"/>
                  <a:gd name="T5" fmla="*/ 1 h 23"/>
                  <a:gd name="T6" fmla="*/ 16 w 18"/>
                  <a:gd name="T7" fmla="*/ 23 h 23"/>
                  <a:gd name="T8" fmla="*/ 17 w 18"/>
                  <a:gd name="T9" fmla="*/ 21 h 23"/>
                </a:gdLst>
                <a:ahLst/>
                <a:cxnLst>
                  <a:cxn ang="0">
                    <a:pos x="T0" y="T1"/>
                  </a:cxn>
                  <a:cxn ang="0">
                    <a:pos x="T2" y="T3"/>
                  </a:cxn>
                  <a:cxn ang="0">
                    <a:pos x="T4" y="T5"/>
                  </a:cxn>
                  <a:cxn ang="0">
                    <a:pos x="T6" y="T7"/>
                  </a:cxn>
                  <a:cxn ang="0">
                    <a:pos x="T8" y="T9"/>
                  </a:cxn>
                </a:cxnLst>
                <a:rect l="0" t="0" r="r" b="b"/>
                <a:pathLst>
                  <a:path w="18" h="23">
                    <a:moveTo>
                      <a:pt x="17" y="21"/>
                    </a:moveTo>
                    <a:cubicBezTo>
                      <a:pt x="10" y="16"/>
                      <a:pt x="4" y="10"/>
                      <a:pt x="2" y="1"/>
                    </a:cubicBezTo>
                    <a:cubicBezTo>
                      <a:pt x="2" y="0"/>
                      <a:pt x="0" y="1"/>
                      <a:pt x="1" y="1"/>
                    </a:cubicBezTo>
                    <a:cubicBezTo>
                      <a:pt x="2" y="10"/>
                      <a:pt x="7" y="20"/>
                      <a:pt x="16" y="23"/>
                    </a:cubicBezTo>
                    <a:cubicBezTo>
                      <a:pt x="18" y="23"/>
                      <a:pt x="18" y="21"/>
                      <a:pt x="17" y="21"/>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 name="Freeform 181"/>
              <p:cNvSpPr>
                <a:spLocks/>
              </p:cNvSpPr>
              <p:nvPr/>
            </p:nvSpPr>
            <p:spPr bwMode="auto">
              <a:xfrm>
                <a:off x="2547938" y="5340350"/>
                <a:ext cx="192088" cy="198437"/>
              </a:xfrm>
              <a:custGeom>
                <a:avLst/>
                <a:gdLst>
                  <a:gd name="T0" fmla="*/ 71 w 73"/>
                  <a:gd name="T1" fmla="*/ 68 h 76"/>
                  <a:gd name="T2" fmla="*/ 2 w 73"/>
                  <a:gd name="T3" fmla="*/ 0 h 76"/>
                  <a:gd name="T4" fmla="*/ 1 w 73"/>
                  <a:gd name="T5" fmla="*/ 0 h 76"/>
                  <a:gd name="T6" fmla="*/ 21 w 73"/>
                  <a:gd name="T7" fmla="*/ 53 h 76"/>
                  <a:gd name="T8" fmla="*/ 72 w 73"/>
                  <a:gd name="T9" fmla="*/ 69 h 76"/>
                  <a:gd name="T10" fmla="*/ 71 w 73"/>
                  <a:gd name="T11" fmla="*/ 68 h 76"/>
                </a:gdLst>
                <a:ahLst/>
                <a:cxnLst>
                  <a:cxn ang="0">
                    <a:pos x="T0" y="T1"/>
                  </a:cxn>
                  <a:cxn ang="0">
                    <a:pos x="T2" y="T3"/>
                  </a:cxn>
                  <a:cxn ang="0">
                    <a:pos x="T4" y="T5"/>
                  </a:cxn>
                  <a:cxn ang="0">
                    <a:pos x="T6" y="T7"/>
                  </a:cxn>
                  <a:cxn ang="0">
                    <a:pos x="T8" y="T9"/>
                  </a:cxn>
                  <a:cxn ang="0">
                    <a:pos x="T10" y="T11"/>
                  </a:cxn>
                </a:cxnLst>
                <a:rect l="0" t="0" r="r" b="b"/>
                <a:pathLst>
                  <a:path w="73" h="76">
                    <a:moveTo>
                      <a:pt x="71" y="68"/>
                    </a:moveTo>
                    <a:cubicBezTo>
                      <a:pt x="33" y="75"/>
                      <a:pt x="2" y="36"/>
                      <a:pt x="2" y="0"/>
                    </a:cubicBezTo>
                    <a:cubicBezTo>
                      <a:pt x="2" y="0"/>
                      <a:pt x="1" y="0"/>
                      <a:pt x="1" y="0"/>
                    </a:cubicBezTo>
                    <a:cubicBezTo>
                      <a:pt x="0" y="20"/>
                      <a:pt x="7" y="39"/>
                      <a:pt x="21" y="53"/>
                    </a:cubicBezTo>
                    <a:cubicBezTo>
                      <a:pt x="34" y="67"/>
                      <a:pt x="54" y="76"/>
                      <a:pt x="72" y="69"/>
                    </a:cubicBezTo>
                    <a:cubicBezTo>
                      <a:pt x="73" y="69"/>
                      <a:pt x="72" y="68"/>
                      <a:pt x="71" y="68"/>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 name="Freeform 182"/>
              <p:cNvSpPr>
                <a:spLocks/>
              </p:cNvSpPr>
              <p:nvPr/>
            </p:nvSpPr>
            <p:spPr bwMode="auto">
              <a:xfrm>
                <a:off x="2719388" y="5360988"/>
                <a:ext cx="63500" cy="149225"/>
              </a:xfrm>
              <a:custGeom>
                <a:avLst/>
                <a:gdLst>
                  <a:gd name="T0" fmla="*/ 1 w 24"/>
                  <a:gd name="T1" fmla="*/ 1 h 57"/>
                  <a:gd name="T2" fmla="*/ 0 w 24"/>
                  <a:gd name="T3" fmla="*/ 1 h 57"/>
                  <a:gd name="T4" fmla="*/ 13 w 24"/>
                  <a:gd name="T5" fmla="*/ 28 h 57"/>
                  <a:gd name="T6" fmla="*/ 16 w 24"/>
                  <a:gd name="T7" fmla="*/ 56 h 57"/>
                  <a:gd name="T8" fmla="*/ 17 w 24"/>
                  <a:gd name="T9" fmla="*/ 56 h 57"/>
                  <a:gd name="T10" fmla="*/ 1 w 24"/>
                  <a:gd name="T11" fmla="*/ 1 h 57"/>
                </a:gdLst>
                <a:ahLst/>
                <a:cxnLst>
                  <a:cxn ang="0">
                    <a:pos x="T0" y="T1"/>
                  </a:cxn>
                  <a:cxn ang="0">
                    <a:pos x="T2" y="T3"/>
                  </a:cxn>
                  <a:cxn ang="0">
                    <a:pos x="T4" y="T5"/>
                  </a:cxn>
                  <a:cxn ang="0">
                    <a:pos x="T6" y="T7"/>
                  </a:cxn>
                  <a:cxn ang="0">
                    <a:pos x="T8" y="T9"/>
                  </a:cxn>
                  <a:cxn ang="0">
                    <a:pos x="T10" y="T11"/>
                  </a:cxn>
                </a:cxnLst>
                <a:rect l="0" t="0" r="r" b="b"/>
                <a:pathLst>
                  <a:path w="24" h="57">
                    <a:moveTo>
                      <a:pt x="1" y="1"/>
                    </a:moveTo>
                    <a:cubicBezTo>
                      <a:pt x="1" y="0"/>
                      <a:pt x="0" y="1"/>
                      <a:pt x="0" y="1"/>
                    </a:cubicBezTo>
                    <a:cubicBezTo>
                      <a:pt x="5" y="10"/>
                      <a:pt x="10" y="18"/>
                      <a:pt x="13" y="28"/>
                    </a:cubicBezTo>
                    <a:cubicBezTo>
                      <a:pt x="16" y="37"/>
                      <a:pt x="15" y="46"/>
                      <a:pt x="16" y="56"/>
                    </a:cubicBezTo>
                    <a:cubicBezTo>
                      <a:pt x="16" y="57"/>
                      <a:pt x="17" y="57"/>
                      <a:pt x="17" y="56"/>
                    </a:cubicBezTo>
                    <a:cubicBezTo>
                      <a:pt x="24" y="37"/>
                      <a:pt x="12" y="16"/>
                      <a:pt x="1" y="1"/>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 name="Freeform 183"/>
              <p:cNvSpPr>
                <a:spLocks/>
              </p:cNvSpPr>
              <p:nvPr/>
            </p:nvSpPr>
            <p:spPr bwMode="auto">
              <a:xfrm>
                <a:off x="2808288" y="5254625"/>
                <a:ext cx="58738" cy="458787"/>
              </a:xfrm>
              <a:custGeom>
                <a:avLst/>
                <a:gdLst>
                  <a:gd name="T0" fmla="*/ 19 w 22"/>
                  <a:gd name="T1" fmla="*/ 129 h 176"/>
                  <a:gd name="T2" fmla="*/ 16 w 22"/>
                  <a:gd name="T3" fmla="*/ 89 h 176"/>
                  <a:gd name="T4" fmla="*/ 1 w 22"/>
                  <a:gd name="T5" fmla="*/ 0 h 176"/>
                  <a:gd name="T6" fmla="*/ 0 w 22"/>
                  <a:gd name="T7" fmla="*/ 1 h 176"/>
                  <a:gd name="T8" fmla="*/ 14 w 22"/>
                  <a:gd name="T9" fmla="*/ 91 h 176"/>
                  <a:gd name="T10" fmla="*/ 17 w 22"/>
                  <a:gd name="T11" fmla="*/ 133 h 176"/>
                  <a:gd name="T12" fmla="*/ 18 w 22"/>
                  <a:gd name="T13" fmla="*/ 175 h 176"/>
                  <a:gd name="T14" fmla="*/ 20 w 22"/>
                  <a:gd name="T15" fmla="*/ 175 h 176"/>
                  <a:gd name="T16" fmla="*/ 19 w 22"/>
                  <a:gd name="T17" fmla="*/ 129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176">
                    <a:moveTo>
                      <a:pt x="19" y="129"/>
                    </a:moveTo>
                    <a:cubicBezTo>
                      <a:pt x="19" y="116"/>
                      <a:pt x="18" y="102"/>
                      <a:pt x="16" y="89"/>
                    </a:cubicBezTo>
                    <a:cubicBezTo>
                      <a:pt x="13" y="59"/>
                      <a:pt x="9" y="29"/>
                      <a:pt x="1" y="0"/>
                    </a:cubicBezTo>
                    <a:cubicBezTo>
                      <a:pt x="1" y="0"/>
                      <a:pt x="0" y="0"/>
                      <a:pt x="0" y="1"/>
                    </a:cubicBezTo>
                    <a:cubicBezTo>
                      <a:pt x="5" y="31"/>
                      <a:pt x="11" y="60"/>
                      <a:pt x="14" y="91"/>
                    </a:cubicBezTo>
                    <a:cubicBezTo>
                      <a:pt x="15" y="105"/>
                      <a:pt x="16" y="119"/>
                      <a:pt x="17" y="133"/>
                    </a:cubicBezTo>
                    <a:cubicBezTo>
                      <a:pt x="17" y="147"/>
                      <a:pt x="16" y="161"/>
                      <a:pt x="18" y="175"/>
                    </a:cubicBezTo>
                    <a:cubicBezTo>
                      <a:pt x="18" y="176"/>
                      <a:pt x="20" y="176"/>
                      <a:pt x="20" y="175"/>
                    </a:cubicBezTo>
                    <a:cubicBezTo>
                      <a:pt x="22" y="160"/>
                      <a:pt x="20" y="144"/>
                      <a:pt x="19" y="129"/>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 name="Freeform 184"/>
              <p:cNvSpPr>
                <a:spLocks/>
              </p:cNvSpPr>
              <p:nvPr/>
            </p:nvSpPr>
            <p:spPr bwMode="auto">
              <a:xfrm>
                <a:off x="2738438" y="5421313"/>
                <a:ext cx="22225" cy="69850"/>
              </a:xfrm>
              <a:custGeom>
                <a:avLst/>
                <a:gdLst>
                  <a:gd name="T0" fmla="*/ 1 w 9"/>
                  <a:gd name="T1" fmla="*/ 0 h 27"/>
                  <a:gd name="T2" fmla="*/ 0 w 9"/>
                  <a:gd name="T3" fmla="*/ 1 h 27"/>
                  <a:gd name="T4" fmla="*/ 3 w 9"/>
                  <a:gd name="T5" fmla="*/ 13 h 27"/>
                  <a:gd name="T6" fmla="*/ 4 w 9"/>
                  <a:gd name="T7" fmla="*/ 26 h 27"/>
                  <a:gd name="T8" fmla="*/ 5 w 9"/>
                  <a:gd name="T9" fmla="*/ 26 h 27"/>
                  <a:gd name="T10" fmla="*/ 1 w 9"/>
                  <a:gd name="T11" fmla="*/ 0 h 27"/>
                </a:gdLst>
                <a:ahLst/>
                <a:cxnLst>
                  <a:cxn ang="0">
                    <a:pos x="T0" y="T1"/>
                  </a:cxn>
                  <a:cxn ang="0">
                    <a:pos x="T2" y="T3"/>
                  </a:cxn>
                  <a:cxn ang="0">
                    <a:pos x="T4" y="T5"/>
                  </a:cxn>
                  <a:cxn ang="0">
                    <a:pos x="T6" y="T7"/>
                  </a:cxn>
                  <a:cxn ang="0">
                    <a:pos x="T8" y="T9"/>
                  </a:cxn>
                  <a:cxn ang="0">
                    <a:pos x="T10" y="T11"/>
                  </a:cxn>
                </a:cxnLst>
                <a:rect l="0" t="0" r="r" b="b"/>
                <a:pathLst>
                  <a:path w="9" h="27">
                    <a:moveTo>
                      <a:pt x="1" y="0"/>
                    </a:moveTo>
                    <a:cubicBezTo>
                      <a:pt x="1" y="0"/>
                      <a:pt x="0" y="0"/>
                      <a:pt x="0" y="1"/>
                    </a:cubicBezTo>
                    <a:cubicBezTo>
                      <a:pt x="1" y="5"/>
                      <a:pt x="3" y="9"/>
                      <a:pt x="3" y="13"/>
                    </a:cubicBezTo>
                    <a:cubicBezTo>
                      <a:pt x="4" y="18"/>
                      <a:pt x="3" y="22"/>
                      <a:pt x="4" y="26"/>
                    </a:cubicBezTo>
                    <a:cubicBezTo>
                      <a:pt x="4" y="27"/>
                      <a:pt x="5" y="27"/>
                      <a:pt x="5" y="26"/>
                    </a:cubicBezTo>
                    <a:cubicBezTo>
                      <a:pt x="9" y="18"/>
                      <a:pt x="5" y="7"/>
                      <a:pt x="1" y="0"/>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4" name="Group 13"/>
            <p:cNvGrpSpPr/>
            <p:nvPr/>
          </p:nvGrpSpPr>
          <p:grpSpPr>
            <a:xfrm>
              <a:off x="2548669" y="4661215"/>
              <a:ext cx="588963" cy="814388"/>
              <a:chOff x="5597525" y="5522913"/>
              <a:chExt cx="588963" cy="814388"/>
            </a:xfrm>
            <a:effectLst>
              <a:outerShdw blurRad="127000" dist="63500" dir="8100000" algn="tr" rotWithShape="0">
                <a:prstClr val="black">
                  <a:alpha val="20000"/>
                </a:prstClr>
              </a:outerShdw>
            </a:effectLst>
          </p:grpSpPr>
          <p:sp>
            <p:nvSpPr>
              <p:cNvPr id="15" name="Freeform 188"/>
              <p:cNvSpPr>
                <a:spLocks noEditPoints="1"/>
              </p:cNvSpPr>
              <p:nvPr/>
            </p:nvSpPr>
            <p:spPr bwMode="auto">
              <a:xfrm>
                <a:off x="5865813" y="5711826"/>
                <a:ext cx="320675" cy="280988"/>
              </a:xfrm>
              <a:custGeom>
                <a:avLst/>
                <a:gdLst>
                  <a:gd name="T0" fmla="*/ 94 w 122"/>
                  <a:gd name="T1" fmla="*/ 90 h 107"/>
                  <a:gd name="T2" fmla="*/ 102 w 122"/>
                  <a:gd name="T3" fmla="*/ 23 h 107"/>
                  <a:gd name="T4" fmla="*/ 101 w 122"/>
                  <a:gd name="T5" fmla="*/ 21 h 107"/>
                  <a:gd name="T6" fmla="*/ 69 w 122"/>
                  <a:gd name="T7" fmla="*/ 2 h 107"/>
                  <a:gd name="T8" fmla="*/ 31 w 122"/>
                  <a:gd name="T9" fmla="*/ 14 h 107"/>
                  <a:gd name="T10" fmla="*/ 19 w 122"/>
                  <a:gd name="T11" fmla="*/ 84 h 107"/>
                  <a:gd name="T12" fmla="*/ 55 w 122"/>
                  <a:gd name="T13" fmla="*/ 105 h 107"/>
                  <a:gd name="T14" fmla="*/ 94 w 122"/>
                  <a:gd name="T15" fmla="*/ 90 h 107"/>
                  <a:gd name="T16" fmla="*/ 66 w 122"/>
                  <a:gd name="T17" fmla="*/ 16 h 107"/>
                  <a:gd name="T18" fmla="*/ 72 w 122"/>
                  <a:gd name="T19" fmla="*/ 16 h 107"/>
                  <a:gd name="T20" fmla="*/ 52 w 122"/>
                  <a:gd name="T21" fmla="*/ 26 h 107"/>
                  <a:gd name="T22" fmla="*/ 30 w 122"/>
                  <a:gd name="T23" fmla="*/ 46 h 107"/>
                  <a:gd name="T24" fmla="*/ 36 w 122"/>
                  <a:gd name="T25" fmla="*/ 34 h 107"/>
                  <a:gd name="T26" fmla="*/ 66 w 122"/>
                  <a:gd name="T27" fmla="*/ 1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2" h="107">
                    <a:moveTo>
                      <a:pt x="94" y="90"/>
                    </a:moveTo>
                    <a:cubicBezTo>
                      <a:pt x="112" y="75"/>
                      <a:pt x="122" y="40"/>
                      <a:pt x="102" y="23"/>
                    </a:cubicBezTo>
                    <a:cubicBezTo>
                      <a:pt x="102" y="22"/>
                      <a:pt x="101" y="21"/>
                      <a:pt x="101" y="21"/>
                    </a:cubicBezTo>
                    <a:cubicBezTo>
                      <a:pt x="92" y="13"/>
                      <a:pt x="82" y="4"/>
                      <a:pt x="69" y="2"/>
                    </a:cubicBezTo>
                    <a:cubicBezTo>
                      <a:pt x="56" y="0"/>
                      <a:pt x="42" y="6"/>
                      <a:pt x="31" y="14"/>
                    </a:cubicBezTo>
                    <a:cubicBezTo>
                      <a:pt x="9" y="31"/>
                      <a:pt x="0" y="61"/>
                      <a:pt x="19" y="84"/>
                    </a:cubicBezTo>
                    <a:cubicBezTo>
                      <a:pt x="28" y="94"/>
                      <a:pt x="41" y="103"/>
                      <a:pt x="55" y="105"/>
                    </a:cubicBezTo>
                    <a:cubicBezTo>
                      <a:pt x="69" y="107"/>
                      <a:pt x="84" y="100"/>
                      <a:pt x="94" y="90"/>
                    </a:cubicBezTo>
                    <a:close/>
                    <a:moveTo>
                      <a:pt x="66" y="16"/>
                    </a:moveTo>
                    <a:cubicBezTo>
                      <a:pt x="68" y="16"/>
                      <a:pt x="70" y="16"/>
                      <a:pt x="72" y="16"/>
                    </a:cubicBezTo>
                    <a:cubicBezTo>
                      <a:pt x="65" y="18"/>
                      <a:pt x="58" y="22"/>
                      <a:pt x="52" y="26"/>
                    </a:cubicBezTo>
                    <a:cubicBezTo>
                      <a:pt x="43" y="31"/>
                      <a:pt x="36" y="38"/>
                      <a:pt x="30" y="46"/>
                    </a:cubicBezTo>
                    <a:cubicBezTo>
                      <a:pt x="31" y="42"/>
                      <a:pt x="33" y="38"/>
                      <a:pt x="36" y="34"/>
                    </a:cubicBezTo>
                    <a:cubicBezTo>
                      <a:pt x="43" y="26"/>
                      <a:pt x="55" y="16"/>
                      <a:pt x="66" y="16"/>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16" name="Freeform 190"/>
              <p:cNvSpPr>
                <a:spLocks noEditPoints="1"/>
              </p:cNvSpPr>
              <p:nvPr/>
            </p:nvSpPr>
            <p:spPr bwMode="auto">
              <a:xfrm>
                <a:off x="5597525" y="5522913"/>
                <a:ext cx="257175" cy="285750"/>
              </a:xfrm>
              <a:custGeom>
                <a:avLst/>
                <a:gdLst>
                  <a:gd name="T0" fmla="*/ 96 w 98"/>
                  <a:gd name="T1" fmla="*/ 64 h 109"/>
                  <a:gd name="T2" fmla="*/ 90 w 98"/>
                  <a:gd name="T3" fmla="*/ 31 h 109"/>
                  <a:gd name="T4" fmla="*/ 26 w 98"/>
                  <a:gd name="T5" fmla="*/ 10 h 109"/>
                  <a:gd name="T6" fmla="*/ 0 w 98"/>
                  <a:gd name="T7" fmla="*/ 49 h 109"/>
                  <a:gd name="T8" fmla="*/ 21 w 98"/>
                  <a:gd name="T9" fmla="*/ 92 h 109"/>
                  <a:gd name="T10" fmla="*/ 64 w 98"/>
                  <a:gd name="T11" fmla="*/ 101 h 109"/>
                  <a:gd name="T12" fmla="*/ 96 w 98"/>
                  <a:gd name="T13" fmla="*/ 64 h 109"/>
                  <a:gd name="T14" fmla="*/ 29 w 98"/>
                  <a:gd name="T15" fmla="*/ 31 h 109"/>
                  <a:gd name="T16" fmla="*/ 57 w 98"/>
                  <a:gd name="T17" fmla="*/ 24 h 109"/>
                  <a:gd name="T18" fmla="*/ 35 w 98"/>
                  <a:gd name="T19" fmla="*/ 39 h 109"/>
                  <a:gd name="T20" fmla="*/ 24 w 98"/>
                  <a:gd name="T21" fmla="*/ 58 h 109"/>
                  <a:gd name="T22" fmla="*/ 29 w 98"/>
                  <a:gd name="T23" fmla="*/ 3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8" h="109">
                    <a:moveTo>
                      <a:pt x="96" y="64"/>
                    </a:moveTo>
                    <a:cubicBezTo>
                      <a:pt x="98" y="53"/>
                      <a:pt x="97" y="40"/>
                      <a:pt x="90" y="31"/>
                    </a:cubicBezTo>
                    <a:cubicBezTo>
                      <a:pt x="81" y="9"/>
                      <a:pt x="48" y="0"/>
                      <a:pt x="26" y="10"/>
                    </a:cubicBezTo>
                    <a:cubicBezTo>
                      <a:pt x="11" y="17"/>
                      <a:pt x="0" y="32"/>
                      <a:pt x="0" y="49"/>
                    </a:cubicBezTo>
                    <a:cubicBezTo>
                      <a:pt x="0" y="66"/>
                      <a:pt x="10" y="81"/>
                      <a:pt x="21" y="92"/>
                    </a:cubicBezTo>
                    <a:cubicBezTo>
                      <a:pt x="33" y="104"/>
                      <a:pt x="49" y="109"/>
                      <a:pt x="64" y="101"/>
                    </a:cubicBezTo>
                    <a:cubicBezTo>
                      <a:pt x="79" y="93"/>
                      <a:pt x="92" y="80"/>
                      <a:pt x="96" y="64"/>
                    </a:cubicBezTo>
                    <a:close/>
                    <a:moveTo>
                      <a:pt x="29" y="31"/>
                    </a:moveTo>
                    <a:cubicBezTo>
                      <a:pt x="37" y="23"/>
                      <a:pt x="47" y="21"/>
                      <a:pt x="57" y="24"/>
                    </a:cubicBezTo>
                    <a:cubicBezTo>
                      <a:pt x="48" y="27"/>
                      <a:pt x="41" y="33"/>
                      <a:pt x="35" y="39"/>
                    </a:cubicBezTo>
                    <a:cubicBezTo>
                      <a:pt x="30" y="44"/>
                      <a:pt x="25" y="51"/>
                      <a:pt x="24" y="58"/>
                    </a:cubicBezTo>
                    <a:cubicBezTo>
                      <a:pt x="20" y="49"/>
                      <a:pt x="21" y="39"/>
                      <a:pt x="29" y="31"/>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17" name="Freeform 191"/>
              <p:cNvSpPr>
                <a:spLocks/>
              </p:cNvSpPr>
              <p:nvPr/>
            </p:nvSpPr>
            <p:spPr bwMode="auto">
              <a:xfrm>
                <a:off x="5605463" y="5759451"/>
                <a:ext cx="436563" cy="577850"/>
              </a:xfrm>
              <a:custGeom>
                <a:avLst/>
                <a:gdLst>
                  <a:gd name="T0" fmla="*/ 162 w 166"/>
                  <a:gd name="T1" fmla="*/ 96 h 221"/>
                  <a:gd name="T2" fmla="*/ 78 w 166"/>
                  <a:gd name="T3" fmla="*/ 178 h 221"/>
                  <a:gd name="T4" fmla="*/ 79 w 166"/>
                  <a:gd name="T5" fmla="*/ 171 h 221"/>
                  <a:gd name="T6" fmla="*/ 82 w 166"/>
                  <a:gd name="T7" fmla="*/ 138 h 221"/>
                  <a:gd name="T8" fmla="*/ 84 w 166"/>
                  <a:gd name="T9" fmla="*/ 136 h 221"/>
                  <a:gd name="T10" fmla="*/ 115 w 166"/>
                  <a:gd name="T11" fmla="*/ 85 h 221"/>
                  <a:gd name="T12" fmla="*/ 118 w 166"/>
                  <a:gd name="T13" fmla="*/ 85 h 221"/>
                  <a:gd name="T14" fmla="*/ 131 w 166"/>
                  <a:gd name="T15" fmla="*/ 75 h 221"/>
                  <a:gd name="T16" fmla="*/ 124 w 166"/>
                  <a:gd name="T17" fmla="*/ 57 h 221"/>
                  <a:gd name="T18" fmla="*/ 118 w 166"/>
                  <a:gd name="T19" fmla="*/ 58 h 221"/>
                  <a:gd name="T20" fmla="*/ 117 w 166"/>
                  <a:gd name="T21" fmla="*/ 60 h 221"/>
                  <a:gd name="T22" fmla="*/ 116 w 166"/>
                  <a:gd name="T23" fmla="*/ 61 h 221"/>
                  <a:gd name="T24" fmla="*/ 108 w 166"/>
                  <a:gd name="T25" fmla="*/ 79 h 221"/>
                  <a:gd name="T26" fmla="*/ 108 w 166"/>
                  <a:gd name="T27" fmla="*/ 81 h 221"/>
                  <a:gd name="T28" fmla="*/ 95 w 166"/>
                  <a:gd name="T29" fmla="*/ 99 h 221"/>
                  <a:gd name="T30" fmla="*/ 82 w 166"/>
                  <a:gd name="T31" fmla="*/ 123 h 221"/>
                  <a:gd name="T32" fmla="*/ 82 w 166"/>
                  <a:gd name="T33" fmla="*/ 120 h 221"/>
                  <a:gd name="T34" fmla="*/ 76 w 166"/>
                  <a:gd name="T35" fmla="*/ 69 h 221"/>
                  <a:gd name="T36" fmla="*/ 66 w 166"/>
                  <a:gd name="T37" fmla="*/ 29 h 221"/>
                  <a:gd name="T38" fmla="*/ 67 w 166"/>
                  <a:gd name="T39" fmla="*/ 28 h 221"/>
                  <a:gd name="T40" fmla="*/ 71 w 166"/>
                  <a:gd name="T41" fmla="*/ 3 h 221"/>
                  <a:gd name="T42" fmla="*/ 66 w 166"/>
                  <a:gd name="T43" fmla="*/ 1 h 221"/>
                  <a:gd name="T44" fmla="*/ 54 w 166"/>
                  <a:gd name="T45" fmla="*/ 6 h 221"/>
                  <a:gd name="T46" fmla="*/ 52 w 166"/>
                  <a:gd name="T47" fmla="*/ 9 h 221"/>
                  <a:gd name="T48" fmla="*/ 51 w 166"/>
                  <a:gd name="T49" fmla="*/ 12 h 221"/>
                  <a:gd name="T50" fmla="*/ 54 w 166"/>
                  <a:gd name="T51" fmla="*/ 21 h 221"/>
                  <a:gd name="T52" fmla="*/ 57 w 166"/>
                  <a:gd name="T53" fmla="*/ 28 h 221"/>
                  <a:gd name="T54" fmla="*/ 60 w 166"/>
                  <a:gd name="T55" fmla="*/ 30 h 221"/>
                  <a:gd name="T56" fmla="*/ 70 w 166"/>
                  <a:gd name="T57" fmla="*/ 73 h 221"/>
                  <a:gd name="T58" fmla="*/ 75 w 166"/>
                  <a:gd name="T59" fmla="*/ 120 h 221"/>
                  <a:gd name="T60" fmla="*/ 73 w 166"/>
                  <a:gd name="T61" fmla="*/ 169 h 221"/>
                  <a:gd name="T62" fmla="*/ 70 w 166"/>
                  <a:gd name="T63" fmla="*/ 187 h 221"/>
                  <a:gd name="T64" fmla="*/ 11 w 166"/>
                  <a:gd name="T65" fmla="*/ 51 h 221"/>
                  <a:gd name="T66" fmla="*/ 2 w 166"/>
                  <a:gd name="T67" fmla="*/ 40 h 221"/>
                  <a:gd name="T68" fmla="*/ 12 w 166"/>
                  <a:gd name="T69" fmla="*/ 126 h 221"/>
                  <a:gd name="T70" fmla="*/ 63 w 166"/>
                  <a:gd name="T71" fmla="*/ 205 h 221"/>
                  <a:gd name="T72" fmla="*/ 65 w 166"/>
                  <a:gd name="T73" fmla="*/ 206 h 221"/>
                  <a:gd name="T74" fmla="*/ 65 w 166"/>
                  <a:gd name="T75" fmla="*/ 206 h 221"/>
                  <a:gd name="T76" fmla="*/ 66 w 166"/>
                  <a:gd name="T77" fmla="*/ 209 h 221"/>
                  <a:gd name="T78" fmla="*/ 64 w 166"/>
                  <a:gd name="T79" fmla="*/ 218 h 221"/>
                  <a:gd name="T80" fmla="*/ 68 w 166"/>
                  <a:gd name="T81" fmla="*/ 219 h 221"/>
                  <a:gd name="T82" fmla="*/ 72 w 166"/>
                  <a:gd name="T83" fmla="*/ 208 h 221"/>
                  <a:gd name="T84" fmla="*/ 135 w 166"/>
                  <a:gd name="T85" fmla="*/ 164 h 221"/>
                  <a:gd name="T86" fmla="*/ 162 w 166"/>
                  <a:gd name="T87" fmla="*/ 96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6" h="221">
                    <a:moveTo>
                      <a:pt x="162" y="96"/>
                    </a:moveTo>
                    <a:cubicBezTo>
                      <a:pt x="161" y="94"/>
                      <a:pt x="97" y="144"/>
                      <a:pt x="78" y="178"/>
                    </a:cubicBezTo>
                    <a:cubicBezTo>
                      <a:pt x="79" y="176"/>
                      <a:pt x="79" y="173"/>
                      <a:pt x="79" y="171"/>
                    </a:cubicBezTo>
                    <a:cubicBezTo>
                      <a:pt x="81" y="160"/>
                      <a:pt x="81" y="149"/>
                      <a:pt x="82" y="138"/>
                    </a:cubicBezTo>
                    <a:cubicBezTo>
                      <a:pt x="83" y="138"/>
                      <a:pt x="83" y="137"/>
                      <a:pt x="84" y="136"/>
                    </a:cubicBezTo>
                    <a:cubicBezTo>
                      <a:pt x="92" y="119"/>
                      <a:pt x="102" y="100"/>
                      <a:pt x="115" y="85"/>
                    </a:cubicBezTo>
                    <a:cubicBezTo>
                      <a:pt x="116" y="85"/>
                      <a:pt x="117" y="85"/>
                      <a:pt x="118" y="85"/>
                    </a:cubicBezTo>
                    <a:cubicBezTo>
                      <a:pt x="123" y="85"/>
                      <a:pt x="129" y="79"/>
                      <a:pt x="131" y="75"/>
                    </a:cubicBezTo>
                    <a:cubicBezTo>
                      <a:pt x="133" y="69"/>
                      <a:pt x="127" y="62"/>
                      <a:pt x="124" y="57"/>
                    </a:cubicBezTo>
                    <a:cubicBezTo>
                      <a:pt x="122" y="55"/>
                      <a:pt x="119" y="56"/>
                      <a:pt x="118" y="58"/>
                    </a:cubicBezTo>
                    <a:cubicBezTo>
                      <a:pt x="118" y="59"/>
                      <a:pt x="117" y="60"/>
                      <a:pt x="117" y="60"/>
                    </a:cubicBezTo>
                    <a:cubicBezTo>
                      <a:pt x="117" y="60"/>
                      <a:pt x="116" y="61"/>
                      <a:pt x="116" y="61"/>
                    </a:cubicBezTo>
                    <a:cubicBezTo>
                      <a:pt x="112" y="65"/>
                      <a:pt x="106" y="72"/>
                      <a:pt x="108" y="79"/>
                    </a:cubicBezTo>
                    <a:cubicBezTo>
                      <a:pt x="108" y="80"/>
                      <a:pt x="108" y="80"/>
                      <a:pt x="108" y="81"/>
                    </a:cubicBezTo>
                    <a:cubicBezTo>
                      <a:pt x="104" y="87"/>
                      <a:pt x="99" y="93"/>
                      <a:pt x="95" y="99"/>
                    </a:cubicBezTo>
                    <a:cubicBezTo>
                      <a:pt x="91" y="106"/>
                      <a:pt x="86" y="114"/>
                      <a:pt x="82" y="123"/>
                    </a:cubicBezTo>
                    <a:cubicBezTo>
                      <a:pt x="82" y="122"/>
                      <a:pt x="82" y="121"/>
                      <a:pt x="82" y="120"/>
                    </a:cubicBezTo>
                    <a:cubicBezTo>
                      <a:pt x="81" y="103"/>
                      <a:pt x="80" y="86"/>
                      <a:pt x="76" y="69"/>
                    </a:cubicBezTo>
                    <a:cubicBezTo>
                      <a:pt x="74" y="56"/>
                      <a:pt x="71" y="42"/>
                      <a:pt x="66" y="29"/>
                    </a:cubicBezTo>
                    <a:cubicBezTo>
                      <a:pt x="66" y="29"/>
                      <a:pt x="67" y="29"/>
                      <a:pt x="67" y="28"/>
                    </a:cubicBezTo>
                    <a:cubicBezTo>
                      <a:pt x="73" y="22"/>
                      <a:pt x="73" y="10"/>
                      <a:pt x="71" y="3"/>
                    </a:cubicBezTo>
                    <a:cubicBezTo>
                      <a:pt x="71" y="1"/>
                      <a:pt x="68" y="0"/>
                      <a:pt x="66" y="1"/>
                    </a:cubicBezTo>
                    <a:cubicBezTo>
                      <a:pt x="62" y="2"/>
                      <a:pt x="58" y="4"/>
                      <a:pt x="54" y="6"/>
                    </a:cubicBezTo>
                    <a:cubicBezTo>
                      <a:pt x="53" y="6"/>
                      <a:pt x="52" y="7"/>
                      <a:pt x="52" y="9"/>
                    </a:cubicBezTo>
                    <a:cubicBezTo>
                      <a:pt x="51" y="9"/>
                      <a:pt x="50" y="11"/>
                      <a:pt x="51" y="12"/>
                    </a:cubicBezTo>
                    <a:cubicBezTo>
                      <a:pt x="52" y="15"/>
                      <a:pt x="53" y="18"/>
                      <a:pt x="54" y="21"/>
                    </a:cubicBezTo>
                    <a:cubicBezTo>
                      <a:pt x="55" y="23"/>
                      <a:pt x="56" y="26"/>
                      <a:pt x="57" y="28"/>
                    </a:cubicBezTo>
                    <a:cubicBezTo>
                      <a:pt x="58" y="29"/>
                      <a:pt x="59" y="30"/>
                      <a:pt x="60" y="30"/>
                    </a:cubicBezTo>
                    <a:cubicBezTo>
                      <a:pt x="63" y="44"/>
                      <a:pt x="68" y="58"/>
                      <a:pt x="70" y="73"/>
                    </a:cubicBezTo>
                    <a:cubicBezTo>
                      <a:pt x="73" y="88"/>
                      <a:pt x="75" y="104"/>
                      <a:pt x="75" y="120"/>
                    </a:cubicBezTo>
                    <a:cubicBezTo>
                      <a:pt x="76" y="136"/>
                      <a:pt x="75" y="152"/>
                      <a:pt x="73" y="169"/>
                    </a:cubicBezTo>
                    <a:cubicBezTo>
                      <a:pt x="72" y="175"/>
                      <a:pt x="71" y="181"/>
                      <a:pt x="70" y="187"/>
                    </a:cubicBezTo>
                    <a:cubicBezTo>
                      <a:pt x="62" y="138"/>
                      <a:pt x="42" y="90"/>
                      <a:pt x="11" y="51"/>
                    </a:cubicBezTo>
                    <a:cubicBezTo>
                      <a:pt x="11" y="51"/>
                      <a:pt x="4" y="43"/>
                      <a:pt x="2" y="40"/>
                    </a:cubicBezTo>
                    <a:cubicBezTo>
                      <a:pt x="0" y="37"/>
                      <a:pt x="4" y="103"/>
                      <a:pt x="12" y="126"/>
                    </a:cubicBezTo>
                    <a:cubicBezTo>
                      <a:pt x="23" y="154"/>
                      <a:pt x="40" y="185"/>
                      <a:pt x="63" y="205"/>
                    </a:cubicBezTo>
                    <a:cubicBezTo>
                      <a:pt x="63" y="206"/>
                      <a:pt x="64" y="206"/>
                      <a:pt x="65" y="206"/>
                    </a:cubicBezTo>
                    <a:cubicBezTo>
                      <a:pt x="65" y="206"/>
                      <a:pt x="65" y="206"/>
                      <a:pt x="65" y="206"/>
                    </a:cubicBezTo>
                    <a:cubicBezTo>
                      <a:pt x="64" y="207"/>
                      <a:pt x="65" y="208"/>
                      <a:pt x="66" y="209"/>
                    </a:cubicBezTo>
                    <a:cubicBezTo>
                      <a:pt x="65" y="212"/>
                      <a:pt x="65" y="215"/>
                      <a:pt x="64" y="218"/>
                    </a:cubicBezTo>
                    <a:cubicBezTo>
                      <a:pt x="64" y="220"/>
                      <a:pt x="67" y="221"/>
                      <a:pt x="68" y="219"/>
                    </a:cubicBezTo>
                    <a:cubicBezTo>
                      <a:pt x="69" y="215"/>
                      <a:pt x="71" y="212"/>
                      <a:pt x="72" y="208"/>
                    </a:cubicBezTo>
                    <a:cubicBezTo>
                      <a:pt x="97" y="200"/>
                      <a:pt x="120" y="185"/>
                      <a:pt x="135" y="164"/>
                    </a:cubicBezTo>
                    <a:cubicBezTo>
                      <a:pt x="149" y="145"/>
                      <a:pt x="166" y="121"/>
                      <a:pt x="162" y="96"/>
                    </a:cubicBezTo>
                    <a:close/>
                  </a:path>
                </a:pathLst>
              </a:custGeom>
              <a:solidFill>
                <a:schemeClr val="accent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8" name="Freeform 192"/>
              <p:cNvSpPr>
                <a:spLocks/>
              </p:cNvSpPr>
              <p:nvPr/>
            </p:nvSpPr>
            <p:spPr bwMode="auto">
              <a:xfrm>
                <a:off x="5626100" y="5562601"/>
                <a:ext cx="123825" cy="144463"/>
              </a:xfrm>
              <a:custGeom>
                <a:avLst/>
                <a:gdLst>
                  <a:gd name="T0" fmla="*/ 26 w 47"/>
                  <a:gd name="T1" fmla="*/ 48 h 55"/>
                  <a:gd name="T2" fmla="*/ 23 w 47"/>
                  <a:gd name="T3" fmla="*/ 44 h 55"/>
                  <a:gd name="T4" fmla="*/ 33 w 47"/>
                  <a:gd name="T5" fmla="*/ 36 h 55"/>
                  <a:gd name="T6" fmla="*/ 39 w 47"/>
                  <a:gd name="T7" fmla="*/ 26 h 55"/>
                  <a:gd name="T8" fmla="*/ 42 w 47"/>
                  <a:gd name="T9" fmla="*/ 16 h 55"/>
                  <a:gd name="T10" fmla="*/ 45 w 47"/>
                  <a:gd name="T11" fmla="*/ 14 h 55"/>
                  <a:gd name="T12" fmla="*/ 46 w 47"/>
                  <a:gd name="T13" fmla="*/ 11 h 55"/>
                  <a:gd name="T14" fmla="*/ 40 w 47"/>
                  <a:gd name="T15" fmla="*/ 7 h 55"/>
                  <a:gd name="T16" fmla="*/ 12 w 47"/>
                  <a:gd name="T17" fmla="*/ 18 h 55"/>
                  <a:gd name="T18" fmla="*/ 7 w 47"/>
                  <a:gd name="T19" fmla="*/ 45 h 55"/>
                  <a:gd name="T20" fmla="*/ 13 w 47"/>
                  <a:gd name="T21" fmla="*/ 49 h 55"/>
                  <a:gd name="T22" fmla="*/ 26 w 47"/>
                  <a:gd name="T23" fmla="*/ 4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 h="55">
                    <a:moveTo>
                      <a:pt x="26" y="48"/>
                    </a:moveTo>
                    <a:cubicBezTo>
                      <a:pt x="27" y="46"/>
                      <a:pt x="25" y="44"/>
                      <a:pt x="23" y="44"/>
                    </a:cubicBezTo>
                    <a:cubicBezTo>
                      <a:pt x="27" y="42"/>
                      <a:pt x="30" y="38"/>
                      <a:pt x="33" y="36"/>
                    </a:cubicBezTo>
                    <a:cubicBezTo>
                      <a:pt x="36" y="33"/>
                      <a:pt x="38" y="30"/>
                      <a:pt x="39" y="26"/>
                    </a:cubicBezTo>
                    <a:cubicBezTo>
                      <a:pt x="41" y="23"/>
                      <a:pt x="42" y="19"/>
                      <a:pt x="42" y="16"/>
                    </a:cubicBezTo>
                    <a:cubicBezTo>
                      <a:pt x="43" y="15"/>
                      <a:pt x="44" y="15"/>
                      <a:pt x="45" y="14"/>
                    </a:cubicBezTo>
                    <a:cubicBezTo>
                      <a:pt x="47" y="13"/>
                      <a:pt x="46" y="12"/>
                      <a:pt x="46" y="11"/>
                    </a:cubicBezTo>
                    <a:cubicBezTo>
                      <a:pt x="44" y="9"/>
                      <a:pt x="42" y="7"/>
                      <a:pt x="40" y="7"/>
                    </a:cubicBezTo>
                    <a:cubicBezTo>
                      <a:pt x="33" y="0"/>
                      <a:pt x="17" y="13"/>
                      <a:pt x="12" y="18"/>
                    </a:cubicBezTo>
                    <a:cubicBezTo>
                      <a:pt x="8" y="24"/>
                      <a:pt x="0" y="40"/>
                      <a:pt x="7" y="45"/>
                    </a:cubicBezTo>
                    <a:cubicBezTo>
                      <a:pt x="8" y="49"/>
                      <a:pt x="10" y="50"/>
                      <a:pt x="13" y="49"/>
                    </a:cubicBezTo>
                    <a:cubicBezTo>
                      <a:pt x="16" y="54"/>
                      <a:pt x="23" y="55"/>
                      <a:pt x="26" y="48"/>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193"/>
              <p:cNvSpPr>
                <a:spLocks noEditPoints="1"/>
              </p:cNvSpPr>
              <p:nvPr/>
            </p:nvSpPr>
            <p:spPr bwMode="auto">
              <a:xfrm>
                <a:off x="5938838" y="5743576"/>
                <a:ext cx="134938" cy="117475"/>
              </a:xfrm>
              <a:custGeom>
                <a:avLst/>
                <a:gdLst>
                  <a:gd name="T0" fmla="*/ 39 w 51"/>
                  <a:gd name="T1" fmla="*/ 8 h 45"/>
                  <a:gd name="T2" fmla="*/ 39 w 51"/>
                  <a:gd name="T3" fmla="*/ 8 h 45"/>
                  <a:gd name="T4" fmla="*/ 47 w 51"/>
                  <a:gd name="T5" fmla="*/ 11 h 45"/>
                  <a:gd name="T6" fmla="*/ 50 w 51"/>
                  <a:gd name="T7" fmla="*/ 8 h 45"/>
                  <a:gd name="T8" fmla="*/ 29 w 51"/>
                  <a:gd name="T9" fmla="*/ 6 h 45"/>
                  <a:gd name="T10" fmla="*/ 16 w 51"/>
                  <a:gd name="T11" fmla="*/ 12 h 45"/>
                  <a:gd name="T12" fmla="*/ 2 w 51"/>
                  <a:gd name="T13" fmla="*/ 29 h 45"/>
                  <a:gd name="T14" fmla="*/ 13 w 51"/>
                  <a:gd name="T15" fmla="*/ 40 h 45"/>
                  <a:gd name="T16" fmla="*/ 39 w 51"/>
                  <a:gd name="T17" fmla="*/ 8 h 45"/>
                  <a:gd name="T18" fmla="*/ 10 w 51"/>
                  <a:gd name="T19" fmla="*/ 33 h 45"/>
                  <a:gd name="T20" fmla="*/ 10 w 51"/>
                  <a:gd name="T21" fmla="*/ 32 h 45"/>
                  <a:gd name="T22" fmla="*/ 29 w 51"/>
                  <a:gd name="T23" fmla="*/ 13 h 45"/>
                  <a:gd name="T24" fmla="*/ 19 w 51"/>
                  <a:gd name="T25" fmla="*/ 26 h 45"/>
                  <a:gd name="T26" fmla="*/ 10 w 51"/>
                  <a:gd name="T27" fmla="*/ 3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 h="45">
                    <a:moveTo>
                      <a:pt x="39" y="8"/>
                    </a:moveTo>
                    <a:cubicBezTo>
                      <a:pt x="39" y="8"/>
                      <a:pt x="39" y="8"/>
                      <a:pt x="39" y="8"/>
                    </a:cubicBezTo>
                    <a:cubicBezTo>
                      <a:pt x="42" y="8"/>
                      <a:pt x="45" y="9"/>
                      <a:pt x="47" y="11"/>
                    </a:cubicBezTo>
                    <a:cubicBezTo>
                      <a:pt x="48" y="13"/>
                      <a:pt x="51" y="10"/>
                      <a:pt x="50" y="8"/>
                    </a:cubicBezTo>
                    <a:cubicBezTo>
                      <a:pt x="46" y="0"/>
                      <a:pt x="36" y="3"/>
                      <a:pt x="29" y="6"/>
                    </a:cubicBezTo>
                    <a:cubicBezTo>
                      <a:pt x="24" y="7"/>
                      <a:pt x="20" y="9"/>
                      <a:pt x="16" y="12"/>
                    </a:cubicBezTo>
                    <a:cubicBezTo>
                      <a:pt x="10" y="16"/>
                      <a:pt x="5" y="22"/>
                      <a:pt x="2" y="29"/>
                    </a:cubicBezTo>
                    <a:cubicBezTo>
                      <a:pt x="0" y="38"/>
                      <a:pt x="4" y="45"/>
                      <a:pt x="13" y="40"/>
                    </a:cubicBezTo>
                    <a:cubicBezTo>
                      <a:pt x="25" y="33"/>
                      <a:pt x="34" y="21"/>
                      <a:pt x="39" y="8"/>
                    </a:cubicBezTo>
                    <a:close/>
                    <a:moveTo>
                      <a:pt x="10" y="33"/>
                    </a:moveTo>
                    <a:cubicBezTo>
                      <a:pt x="10" y="33"/>
                      <a:pt x="10" y="32"/>
                      <a:pt x="10" y="32"/>
                    </a:cubicBezTo>
                    <a:cubicBezTo>
                      <a:pt x="15" y="23"/>
                      <a:pt x="20" y="16"/>
                      <a:pt x="29" y="13"/>
                    </a:cubicBezTo>
                    <a:cubicBezTo>
                      <a:pt x="27" y="18"/>
                      <a:pt x="23" y="22"/>
                      <a:pt x="19" y="26"/>
                    </a:cubicBezTo>
                    <a:cubicBezTo>
                      <a:pt x="16" y="29"/>
                      <a:pt x="11" y="33"/>
                      <a:pt x="10" y="33"/>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194"/>
              <p:cNvSpPr>
                <a:spLocks/>
              </p:cNvSpPr>
              <p:nvPr/>
            </p:nvSpPr>
            <p:spPr bwMode="auto">
              <a:xfrm>
                <a:off x="5634038" y="5546726"/>
                <a:ext cx="68263" cy="63500"/>
              </a:xfrm>
              <a:custGeom>
                <a:avLst/>
                <a:gdLst>
                  <a:gd name="T0" fmla="*/ 23 w 26"/>
                  <a:gd name="T1" fmla="*/ 4 h 24"/>
                  <a:gd name="T2" fmla="*/ 13 w 26"/>
                  <a:gd name="T3" fmla="*/ 2 h 24"/>
                  <a:gd name="T4" fmla="*/ 4 w 26"/>
                  <a:gd name="T5" fmla="*/ 7 h 24"/>
                  <a:gd name="T6" fmla="*/ 2 w 26"/>
                  <a:gd name="T7" fmla="*/ 18 h 24"/>
                  <a:gd name="T8" fmla="*/ 12 w 26"/>
                  <a:gd name="T9" fmla="*/ 22 h 24"/>
                  <a:gd name="T10" fmla="*/ 15 w 26"/>
                  <a:gd name="T11" fmla="*/ 21 h 24"/>
                  <a:gd name="T12" fmla="*/ 18 w 26"/>
                  <a:gd name="T13" fmla="*/ 20 h 24"/>
                  <a:gd name="T14" fmla="*/ 24 w 26"/>
                  <a:gd name="T15" fmla="*/ 14 h 24"/>
                  <a:gd name="T16" fmla="*/ 23 w 26"/>
                  <a:gd name="T17"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24">
                    <a:moveTo>
                      <a:pt x="23" y="4"/>
                    </a:moveTo>
                    <a:cubicBezTo>
                      <a:pt x="21" y="1"/>
                      <a:pt x="16" y="0"/>
                      <a:pt x="13" y="2"/>
                    </a:cubicBezTo>
                    <a:cubicBezTo>
                      <a:pt x="10" y="3"/>
                      <a:pt x="6" y="5"/>
                      <a:pt x="4" y="7"/>
                    </a:cubicBezTo>
                    <a:cubicBezTo>
                      <a:pt x="1" y="10"/>
                      <a:pt x="0" y="14"/>
                      <a:pt x="2" y="18"/>
                    </a:cubicBezTo>
                    <a:cubicBezTo>
                      <a:pt x="4" y="21"/>
                      <a:pt x="8" y="24"/>
                      <a:pt x="12" y="22"/>
                    </a:cubicBezTo>
                    <a:cubicBezTo>
                      <a:pt x="13" y="22"/>
                      <a:pt x="14" y="22"/>
                      <a:pt x="15" y="21"/>
                    </a:cubicBezTo>
                    <a:cubicBezTo>
                      <a:pt x="16" y="21"/>
                      <a:pt x="17" y="21"/>
                      <a:pt x="18" y="20"/>
                    </a:cubicBezTo>
                    <a:cubicBezTo>
                      <a:pt x="21" y="19"/>
                      <a:pt x="23" y="17"/>
                      <a:pt x="24" y="14"/>
                    </a:cubicBezTo>
                    <a:cubicBezTo>
                      <a:pt x="26" y="11"/>
                      <a:pt x="26" y="6"/>
                      <a:pt x="23" y="4"/>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21" name="Freeform 195"/>
              <p:cNvSpPr>
                <a:spLocks/>
              </p:cNvSpPr>
              <p:nvPr/>
            </p:nvSpPr>
            <p:spPr bwMode="auto">
              <a:xfrm>
                <a:off x="6073775" y="5737226"/>
                <a:ext cx="60325" cy="66675"/>
              </a:xfrm>
              <a:custGeom>
                <a:avLst/>
                <a:gdLst>
                  <a:gd name="T0" fmla="*/ 21 w 23"/>
                  <a:gd name="T1" fmla="*/ 13 h 25"/>
                  <a:gd name="T2" fmla="*/ 18 w 23"/>
                  <a:gd name="T3" fmla="*/ 7 h 25"/>
                  <a:gd name="T4" fmla="*/ 15 w 23"/>
                  <a:gd name="T5" fmla="*/ 3 h 25"/>
                  <a:gd name="T6" fmla="*/ 4 w 23"/>
                  <a:gd name="T7" fmla="*/ 3 h 25"/>
                  <a:gd name="T8" fmla="*/ 1 w 23"/>
                  <a:gd name="T9" fmla="*/ 12 h 25"/>
                  <a:gd name="T10" fmla="*/ 3 w 23"/>
                  <a:gd name="T11" fmla="*/ 15 h 25"/>
                  <a:gd name="T12" fmla="*/ 3 w 23"/>
                  <a:gd name="T13" fmla="*/ 15 h 25"/>
                  <a:gd name="T14" fmla="*/ 6 w 23"/>
                  <a:gd name="T15" fmla="*/ 21 h 25"/>
                  <a:gd name="T16" fmla="*/ 6 w 23"/>
                  <a:gd name="T17" fmla="*/ 21 h 25"/>
                  <a:gd name="T18" fmla="*/ 11 w 23"/>
                  <a:gd name="T19" fmla="*/ 24 h 25"/>
                  <a:gd name="T20" fmla="*/ 21 w 23"/>
                  <a:gd name="T21" fmla="*/ 1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25">
                    <a:moveTo>
                      <a:pt x="21" y="13"/>
                    </a:moveTo>
                    <a:cubicBezTo>
                      <a:pt x="21" y="10"/>
                      <a:pt x="19" y="8"/>
                      <a:pt x="18" y="7"/>
                    </a:cubicBezTo>
                    <a:cubicBezTo>
                      <a:pt x="17" y="5"/>
                      <a:pt x="16" y="4"/>
                      <a:pt x="15" y="3"/>
                    </a:cubicBezTo>
                    <a:cubicBezTo>
                      <a:pt x="12" y="1"/>
                      <a:pt x="8" y="0"/>
                      <a:pt x="4" y="3"/>
                    </a:cubicBezTo>
                    <a:cubicBezTo>
                      <a:pt x="2" y="5"/>
                      <a:pt x="0" y="8"/>
                      <a:pt x="1" y="12"/>
                    </a:cubicBezTo>
                    <a:cubicBezTo>
                      <a:pt x="1" y="13"/>
                      <a:pt x="2" y="14"/>
                      <a:pt x="3" y="15"/>
                    </a:cubicBezTo>
                    <a:cubicBezTo>
                      <a:pt x="3" y="15"/>
                      <a:pt x="3" y="15"/>
                      <a:pt x="3" y="15"/>
                    </a:cubicBezTo>
                    <a:cubicBezTo>
                      <a:pt x="3" y="17"/>
                      <a:pt x="4" y="20"/>
                      <a:pt x="6" y="21"/>
                    </a:cubicBezTo>
                    <a:cubicBezTo>
                      <a:pt x="6" y="21"/>
                      <a:pt x="6" y="21"/>
                      <a:pt x="6" y="21"/>
                    </a:cubicBezTo>
                    <a:cubicBezTo>
                      <a:pt x="7" y="22"/>
                      <a:pt x="9" y="23"/>
                      <a:pt x="11" y="24"/>
                    </a:cubicBezTo>
                    <a:cubicBezTo>
                      <a:pt x="17" y="25"/>
                      <a:pt x="23" y="19"/>
                      <a:pt x="21" y="13"/>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22" name="Freeform 196"/>
              <p:cNvSpPr>
                <a:spLocks/>
              </p:cNvSpPr>
              <p:nvPr/>
            </p:nvSpPr>
            <p:spPr bwMode="auto">
              <a:xfrm>
                <a:off x="5600700" y="5591176"/>
                <a:ext cx="101600" cy="177800"/>
              </a:xfrm>
              <a:custGeom>
                <a:avLst/>
                <a:gdLst>
                  <a:gd name="T0" fmla="*/ 39 w 39"/>
                  <a:gd name="T1" fmla="*/ 67 h 68"/>
                  <a:gd name="T2" fmla="*/ 10 w 39"/>
                  <a:gd name="T3" fmla="*/ 42 h 68"/>
                  <a:gd name="T4" fmla="*/ 8 w 39"/>
                  <a:gd name="T5" fmla="*/ 1 h 68"/>
                  <a:gd name="T6" fmla="*/ 7 w 39"/>
                  <a:gd name="T7" fmla="*/ 0 h 68"/>
                  <a:gd name="T8" fmla="*/ 8 w 39"/>
                  <a:gd name="T9" fmla="*/ 43 h 68"/>
                  <a:gd name="T10" fmla="*/ 38 w 39"/>
                  <a:gd name="T11" fmla="*/ 68 h 68"/>
                  <a:gd name="T12" fmla="*/ 39 w 39"/>
                  <a:gd name="T13" fmla="*/ 67 h 68"/>
                </a:gdLst>
                <a:ahLst/>
                <a:cxnLst>
                  <a:cxn ang="0">
                    <a:pos x="T0" y="T1"/>
                  </a:cxn>
                  <a:cxn ang="0">
                    <a:pos x="T2" y="T3"/>
                  </a:cxn>
                  <a:cxn ang="0">
                    <a:pos x="T4" y="T5"/>
                  </a:cxn>
                  <a:cxn ang="0">
                    <a:pos x="T6" y="T7"/>
                  </a:cxn>
                  <a:cxn ang="0">
                    <a:pos x="T8" y="T9"/>
                  </a:cxn>
                  <a:cxn ang="0">
                    <a:pos x="T10" y="T11"/>
                  </a:cxn>
                  <a:cxn ang="0">
                    <a:pos x="T12" y="T13"/>
                  </a:cxn>
                </a:cxnLst>
                <a:rect l="0" t="0" r="r" b="b"/>
                <a:pathLst>
                  <a:path w="39" h="68">
                    <a:moveTo>
                      <a:pt x="39" y="67"/>
                    </a:moveTo>
                    <a:cubicBezTo>
                      <a:pt x="27" y="61"/>
                      <a:pt x="17" y="53"/>
                      <a:pt x="10" y="42"/>
                    </a:cubicBezTo>
                    <a:cubicBezTo>
                      <a:pt x="2" y="28"/>
                      <a:pt x="6" y="15"/>
                      <a:pt x="8" y="1"/>
                    </a:cubicBezTo>
                    <a:cubicBezTo>
                      <a:pt x="9" y="0"/>
                      <a:pt x="8" y="0"/>
                      <a:pt x="7" y="0"/>
                    </a:cubicBezTo>
                    <a:cubicBezTo>
                      <a:pt x="1" y="14"/>
                      <a:pt x="0" y="30"/>
                      <a:pt x="8" y="43"/>
                    </a:cubicBezTo>
                    <a:cubicBezTo>
                      <a:pt x="14" y="53"/>
                      <a:pt x="25" y="67"/>
                      <a:pt x="38" y="68"/>
                    </a:cubicBezTo>
                    <a:cubicBezTo>
                      <a:pt x="39" y="68"/>
                      <a:pt x="39" y="67"/>
                      <a:pt x="39" y="67"/>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Freeform 197"/>
              <p:cNvSpPr>
                <a:spLocks/>
              </p:cNvSpPr>
              <p:nvPr/>
            </p:nvSpPr>
            <p:spPr bwMode="auto">
              <a:xfrm>
                <a:off x="5661025" y="5715001"/>
                <a:ext cx="52388" cy="38100"/>
              </a:xfrm>
              <a:custGeom>
                <a:avLst/>
                <a:gdLst>
                  <a:gd name="T0" fmla="*/ 20 w 20"/>
                  <a:gd name="T1" fmla="*/ 13 h 15"/>
                  <a:gd name="T2" fmla="*/ 11 w 20"/>
                  <a:gd name="T3" fmla="*/ 8 h 15"/>
                  <a:gd name="T4" fmla="*/ 2 w 20"/>
                  <a:gd name="T5" fmla="*/ 0 h 15"/>
                  <a:gd name="T6" fmla="*/ 1 w 20"/>
                  <a:gd name="T7" fmla="*/ 1 h 15"/>
                  <a:gd name="T8" fmla="*/ 9 w 20"/>
                  <a:gd name="T9" fmla="*/ 10 h 15"/>
                  <a:gd name="T10" fmla="*/ 20 w 20"/>
                  <a:gd name="T11" fmla="*/ 14 h 15"/>
                  <a:gd name="T12" fmla="*/ 20 w 20"/>
                  <a:gd name="T13" fmla="*/ 13 h 15"/>
                </a:gdLst>
                <a:ahLst/>
                <a:cxnLst>
                  <a:cxn ang="0">
                    <a:pos x="T0" y="T1"/>
                  </a:cxn>
                  <a:cxn ang="0">
                    <a:pos x="T2" y="T3"/>
                  </a:cxn>
                  <a:cxn ang="0">
                    <a:pos x="T4" y="T5"/>
                  </a:cxn>
                  <a:cxn ang="0">
                    <a:pos x="T6" y="T7"/>
                  </a:cxn>
                  <a:cxn ang="0">
                    <a:pos x="T8" y="T9"/>
                  </a:cxn>
                  <a:cxn ang="0">
                    <a:pos x="T10" y="T11"/>
                  </a:cxn>
                  <a:cxn ang="0">
                    <a:pos x="T12" y="T13"/>
                  </a:cxn>
                </a:cxnLst>
                <a:rect l="0" t="0" r="r" b="b"/>
                <a:pathLst>
                  <a:path w="20" h="15">
                    <a:moveTo>
                      <a:pt x="20" y="13"/>
                    </a:moveTo>
                    <a:cubicBezTo>
                      <a:pt x="18" y="11"/>
                      <a:pt x="14" y="10"/>
                      <a:pt x="11" y="8"/>
                    </a:cubicBezTo>
                    <a:cubicBezTo>
                      <a:pt x="8" y="6"/>
                      <a:pt x="4" y="3"/>
                      <a:pt x="2" y="0"/>
                    </a:cubicBezTo>
                    <a:cubicBezTo>
                      <a:pt x="1" y="0"/>
                      <a:pt x="0" y="0"/>
                      <a:pt x="1" y="1"/>
                    </a:cubicBezTo>
                    <a:cubicBezTo>
                      <a:pt x="3" y="5"/>
                      <a:pt x="6" y="8"/>
                      <a:pt x="9" y="10"/>
                    </a:cubicBezTo>
                    <a:cubicBezTo>
                      <a:pt x="12" y="12"/>
                      <a:pt x="16" y="15"/>
                      <a:pt x="20" y="14"/>
                    </a:cubicBezTo>
                    <a:cubicBezTo>
                      <a:pt x="20" y="14"/>
                      <a:pt x="20" y="14"/>
                      <a:pt x="20" y="13"/>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198"/>
              <p:cNvSpPr>
                <a:spLocks/>
              </p:cNvSpPr>
              <p:nvPr/>
            </p:nvSpPr>
            <p:spPr bwMode="auto">
              <a:xfrm>
                <a:off x="5784850" y="5586413"/>
                <a:ext cx="61913" cy="161925"/>
              </a:xfrm>
              <a:custGeom>
                <a:avLst/>
                <a:gdLst>
                  <a:gd name="T0" fmla="*/ 6 w 24"/>
                  <a:gd name="T1" fmla="*/ 0 h 62"/>
                  <a:gd name="T2" fmla="*/ 5 w 24"/>
                  <a:gd name="T3" fmla="*/ 1 h 62"/>
                  <a:gd name="T4" fmla="*/ 14 w 24"/>
                  <a:gd name="T5" fmla="*/ 34 h 62"/>
                  <a:gd name="T6" fmla="*/ 1 w 24"/>
                  <a:gd name="T7" fmla="*/ 60 h 62"/>
                  <a:gd name="T8" fmla="*/ 1 w 24"/>
                  <a:gd name="T9" fmla="*/ 61 h 62"/>
                  <a:gd name="T10" fmla="*/ 6 w 24"/>
                  <a:gd name="T11" fmla="*/ 0 h 62"/>
                </a:gdLst>
                <a:ahLst/>
                <a:cxnLst>
                  <a:cxn ang="0">
                    <a:pos x="T0" y="T1"/>
                  </a:cxn>
                  <a:cxn ang="0">
                    <a:pos x="T2" y="T3"/>
                  </a:cxn>
                  <a:cxn ang="0">
                    <a:pos x="T4" y="T5"/>
                  </a:cxn>
                  <a:cxn ang="0">
                    <a:pos x="T6" y="T7"/>
                  </a:cxn>
                  <a:cxn ang="0">
                    <a:pos x="T8" y="T9"/>
                  </a:cxn>
                  <a:cxn ang="0">
                    <a:pos x="T10" y="T11"/>
                  </a:cxn>
                </a:cxnLst>
                <a:rect l="0" t="0" r="r" b="b"/>
                <a:pathLst>
                  <a:path w="24" h="62">
                    <a:moveTo>
                      <a:pt x="6" y="0"/>
                    </a:moveTo>
                    <a:cubicBezTo>
                      <a:pt x="5" y="0"/>
                      <a:pt x="4" y="1"/>
                      <a:pt x="5" y="1"/>
                    </a:cubicBezTo>
                    <a:cubicBezTo>
                      <a:pt x="12" y="11"/>
                      <a:pt x="16" y="22"/>
                      <a:pt x="14" y="34"/>
                    </a:cubicBezTo>
                    <a:cubicBezTo>
                      <a:pt x="12" y="45"/>
                      <a:pt x="7" y="52"/>
                      <a:pt x="1" y="60"/>
                    </a:cubicBezTo>
                    <a:cubicBezTo>
                      <a:pt x="0" y="61"/>
                      <a:pt x="1" y="62"/>
                      <a:pt x="1" y="61"/>
                    </a:cubicBezTo>
                    <a:cubicBezTo>
                      <a:pt x="24" y="50"/>
                      <a:pt x="21" y="16"/>
                      <a:pt x="6"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Freeform 199"/>
              <p:cNvSpPr>
                <a:spLocks/>
              </p:cNvSpPr>
              <p:nvPr/>
            </p:nvSpPr>
            <p:spPr bwMode="auto">
              <a:xfrm>
                <a:off x="5762625" y="5683251"/>
                <a:ext cx="46038" cy="60325"/>
              </a:xfrm>
              <a:custGeom>
                <a:avLst/>
                <a:gdLst>
                  <a:gd name="T0" fmla="*/ 16 w 17"/>
                  <a:gd name="T1" fmla="*/ 1 h 23"/>
                  <a:gd name="T2" fmla="*/ 15 w 17"/>
                  <a:gd name="T3" fmla="*/ 1 h 23"/>
                  <a:gd name="T4" fmla="*/ 9 w 17"/>
                  <a:gd name="T5" fmla="*/ 12 h 23"/>
                  <a:gd name="T6" fmla="*/ 1 w 17"/>
                  <a:gd name="T7" fmla="*/ 22 h 23"/>
                  <a:gd name="T8" fmla="*/ 2 w 17"/>
                  <a:gd name="T9" fmla="*/ 23 h 23"/>
                  <a:gd name="T10" fmla="*/ 12 w 17"/>
                  <a:gd name="T11" fmla="*/ 13 h 23"/>
                  <a:gd name="T12" fmla="*/ 16 w 17"/>
                  <a:gd name="T13" fmla="*/ 1 h 23"/>
                </a:gdLst>
                <a:ahLst/>
                <a:cxnLst>
                  <a:cxn ang="0">
                    <a:pos x="T0" y="T1"/>
                  </a:cxn>
                  <a:cxn ang="0">
                    <a:pos x="T2" y="T3"/>
                  </a:cxn>
                  <a:cxn ang="0">
                    <a:pos x="T4" y="T5"/>
                  </a:cxn>
                  <a:cxn ang="0">
                    <a:pos x="T6" y="T7"/>
                  </a:cxn>
                  <a:cxn ang="0">
                    <a:pos x="T8" y="T9"/>
                  </a:cxn>
                  <a:cxn ang="0">
                    <a:pos x="T10" y="T11"/>
                  </a:cxn>
                  <a:cxn ang="0">
                    <a:pos x="T12" y="T13"/>
                  </a:cxn>
                </a:cxnLst>
                <a:rect l="0" t="0" r="r" b="b"/>
                <a:pathLst>
                  <a:path w="17" h="23">
                    <a:moveTo>
                      <a:pt x="16" y="1"/>
                    </a:moveTo>
                    <a:cubicBezTo>
                      <a:pt x="16" y="0"/>
                      <a:pt x="15" y="0"/>
                      <a:pt x="15" y="1"/>
                    </a:cubicBezTo>
                    <a:cubicBezTo>
                      <a:pt x="13" y="5"/>
                      <a:pt x="12" y="9"/>
                      <a:pt x="9" y="12"/>
                    </a:cubicBezTo>
                    <a:cubicBezTo>
                      <a:pt x="6" y="16"/>
                      <a:pt x="3" y="18"/>
                      <a:pt x="1" y="22"/>
                    </a:cubicBezTo>
                    <a:cubicBezTo>
                      <a:pt x="0" y="23"/>
                      <a:pt x="1" y="23"/>
                      <a:pt x="2" y="23"/>
                    </a:cubicBezTo>
                    <a:cubicBezTo>
                      <a:pt x="6" y="21"/>
                      <a:pt x="10" y="17"/>
                      <a:pt x="12" y="13"/>
                    </a:cubicBezTo>
                    <a:cubicBezTo>
                      <a:pt x="15" y="9"/>
                      <a:pt x="17" y="5"/>
                      <a:pt x="16"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Freeform 200"/>
              <p:cNvSpPr>
                <a:spLocks/>
              </p:cNvSpPr>
              <p:nvPr/>
            </p:nvSpPr>
            <p:spPr bwMode="auto">
              <a:xfrm>
                <a:off x="5902325" y="5737226"/>
                <a:ext cx="87313" cy="155575"/>
              </a:xfrm>
              <a:custGeom>
                <a:avLst/>
                <a:gdLst>
                  <a:gd name="T0" fmla="*/ 31 w 33"/>
                  <a:gd name="T1" fmla="*/ 0 h 59"/>
                  <a:gd name="T2" fmla="*/ 7 w 33"/>
                  <a:gd name="T3" fmla="*/ 26 h 59"/>
                  <a:gd name="T4" fmla="*/ 7 w 33"/>
                  <a:gd name="T5" fmla="*/ 58 h 59"/>
                  <a:gd name="T6" fmla="*/ 9 w 33"/>
                  <a:gd name="T7" fmla="*/ 57 h 59"/>
                  <a:gd name="T8" fmla="*/ 32 w 33"/>
                  <a:gd name="T9" fmla="*/ 1 h 59"/>
                  <a:gd name="T10" fmla="*/ 31 w 33"/>
                  <a:gd name="T11" fmla="*/ 0 h 59"/>
                </a:gdLst>
                <a:ahLst/>
                <a:cxnLst>
                  <a:cxn ang="0">
                    <a:pos x="T0" y="T1"/>
                  </a:cxn>
                  <a:cxn ang="0">
                    <a:pos x="T2" y="T3"/>
                  </a:cxn>
                  <a:cxn ang="0">
                    <a:pos x="T4" y="T5"/>
                  </a:cxn>
                  <a:cxn ang="0">
                    <a:pos x="T6" y="T7"/>
                  </a:cxn>
                  <a:cxn ang="0">
                    <a:pos x="T8" y="T9"/>
                  </a:cxn>
                  <a:cxn ang="0">
                    <a:pos x="T10" y="T11"/>
                  </a:cxn>
                </a:cxnLst>
                <a:rect l="0" t="0" r="r" b="b"/>
                <a:pathLst>
                  <a:path w="33" h="59">
                    <a:moveTo>
                      <a:pt x="31" y="0"/>
                    </a:moveTo>
                    <a:cubicBezTo>
                      <a:pt x="20" y="5"/>
                      <a:pt x="12" y="15"/>
                      <a:pt x="7" y="26"/>
                    </a:cubicBezTo>
                    <a:cubicBezTo>
                      <a:pt x="4" y="35"/>
                      <a:pt x="0" y="50"/>
                      <a:pt x="7" y="58"/>
                    </a:cubicBezTo>
                    <a:cubicBezTo>
                      <a:pt x="8" y="59"/>
                      <a:pt x="10" y="58"/>
                      <a:pt x="9" y="57"/>
                    </a:cubicBezTo>
                    <a:cubicBezTo>
                      <a:pt x="3" y="35"/>
                      <a:pt x="15" y="14"/>
                      <a:pt x="32" y="1"/>
                    </a:cubicBezTo>
                    <a:cubicBezTo>
                      <a:pt x="33" y="1"/>
                      <a:pt x="32" y="0"/>
                      <a:pt x="31"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201"/>
              <p:cNvSpPr>
                <a:spLocks/>
              </p:cNvSpPr>
              <p:nvPr/>
            </p:nvSpPr>
            <p:spPr bwMode="auto">
              <a:xfrm>
                <a:off x="5934075" y="5811838"/>
                <a:ext cx="12700" cy="69850"/>
              </a:xfrm>
              <a:custGeom>
                <a:avLst/>
                <a:gdLst>
                  <a:gd name="T0" fmla="*/ 3 w 5"/>
                  <a:gd name="T1" fmla="*/ 12 h 27"/>
                  <a:gd name="T2" fmla="*/ 5 w 5"/>
                  <a:gd name="T3" fmla="*/ 0 h 27"/>
                  <a:gd name="T4" fmla="*/ 4 w 5"/>
                  <a:gd name="T5" fmla="*/ 0 h 27"/>
                  <a:gd name="T6" fmla="*/ 0 w 5"/>
                  <a:gd name="T7" fmla="*/ 12 h 27"/>
                  <a:gd name="T8" fmla="*/ 2 w 5"/>
                  <a:gd name="T9" fmla="*/ 26 h 27"/>
                  <a:gd name="T10" fmla="*/ 3 w 5"/>
                  <a:gd name="T11" fmla="*/ 26 h 27"/>
                  <a:gd name="T12" fmla="*/ 3 w 5"/>
                  <a:gd name="T13" fmla="*/ 12 h 27"/>
                </a:gdLst>
                <a:ahLst/>
                <a:cxnLst>
                  <a:cxn ang="0">
                    <a:pos x="T0" y="T1"/>
                  </a:cxn>
                  <a:cxn ang="0">
                    <a:pos x="T2" y="T3"/>
                  </a:cxn>
                  <a:cxn ang="0">
                    <a:pos x="T4" y="T5"/>
                  </a:cxn>
                  <a:cxn ang="0">
                    <a:pos x="T6" y="T7"/>
                  </a:cxn>
                  <a:cxn ang="0">
                    <a:pos x="T8" y="T9"/>
                  </a:cxn>
                  <a:cxn ang="0">
                    <a:pos x="T10" y="T11"/>
                  </a:cxn>
                  <a:cxn ang="0">
                    <a:pos x="T12" y="T13"/>
                  </a:cxn>
                </a:cxnLst>
                <a:rect l="0" t="0" r="r" b="b"/>
                <a:pathLst>
                  <a:path w="5" h="27">
                    <a:moveTo>
                      <a:pt x="3" y="12"/>
                    </a:moveTo>
                    <a:cubicBezTo>
                      <a:pt x="3" y="8"/>
                      <a:pt x="5" y="4"/>
                      <a:pt x="5" y="0"/>
                    </a:cubicBezTo>
                    <a:cubicBezTo>
                      <a:pt x="4" y="0"/>
                      <a:pt x="4" y="0"/>
                      <a:pt x="4" y="0"/>
                    </a:cubicBezTo>
                    <a:cubicBezTo>
                      <a:pt x="1" y="3"/>
                      <a:pt x="1" y="8"/>
                      <a:pt x="0" y="12"/>
                    </a:cubicBezTo>
                    <a:cubicBezTo>
                      <a:pt x="0" y="16"/>
                      <a:pt x="0" y="22"/>
                      <a:pt x="2" y="26"/>
                    </a:cubicBezTo>
                    <a:cubicBezTo>
                      <a:pt x="2" y="27"/>
                      <a:pt x="3" y="26"/>
                      <a:pt x="3" y="26"/>
                    </a:cubicBezTo>
                    <a:cubicBezTo>
                      <a:pt x="4" y="21"/>
                      <a:pt x="2" y="17"/>
                      <a:pt x="3" y="12"/>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202"/>
              <p:cNvSpPr>
                <a:spLocks/>
              </p:cNvSpPr>
              <p:nvPr/>
            </p:nvSpPr>
            <p:spPr bwMode="auto">
              <a:xfrm>
                <a:off x="5961063" y="5848351"/>
                <a:ext cx="180975" cy="149225"/>
              </a:xfrm>
              <a:custGeom>
                <a:avLst/>
                <a:gdLst>
                  <a:gd name="T0" fmla="*/ 67 w 69"/>
                  <a:gd name="T1" fmla="*/ 0 h 57"/>
                  <a:gd name="T2" fmla="*/ 60 w 69"/>
                  <a:gd name="T3" fmla="*/ 19 h 57"/>
                  <a:gd name="T4" fmla="*/ 43 w 69"/>
                  <a:gd name="T5" fmla="*/ 34 h 57"/>
                  <a:gd name="T6" fmla="*/ 1 w 69"/>
                  <a:gd name="T7" fmla="*/ 36 h 57"/>
                  <a:gd name="T8" fmla="*/ 1 w 69"/>
                  <a:gd name="T9" fmla="*/ 37 h 57"/>
                  <a:gd name="T10" fmla="*/ 68 w 69"/>
                  <a:gd name="T11" fmla="*/ 1 h 57"/>
                  <a:gd name="T12" fmla="*/ 67 w 69"/>
                  <a:gd name="T13" fmla="*/ 0 h 57"/>
                </a:gdLst>
                <a:ahLst/>
                <a:cxnLst>
                  <a:cxn ang="0">
                    <a:pos x="T0" y="T1"/>
                  </a:cxn>
                  <a:cxn ang="0">
                    <a:pos x="T2" y="T3"/>
                  </a:cxn>
                  <a:cxn ang="0">
                    <a:pos x="T4" y="T5"/>
                  </a:cxn>
                  <a:cxn ang="0">
                    <a:pos x="T6" y="T7"/>
                  </a:cxn>
                  <a:cxn ang="0">
                    <a:pos x="T8" y="T9"/>
                  </a:cxn>
                  <a:cxn ang="0">
                    <a:pos x="T10" y="T11"/>
                  </a:cxn>
                  <a:cxn ang="0">
                    <a:pos x="T12" y="T13"/>
                  </a:cxn>
                </a:cxnLst>
                <a:rect l="0" t="0" r="r" b="b"/>
                <a:pathLst>
                  <a:path w="69" h="57">
                    <a:moveTo>
                      <a:pt x="67" y="0"/>
                    </a:moveTo>
                    <a:cubicBezTo>
                      <a:pt x="65" y="7"/>
                      <a:pt x="64" y="13"/>
                      <a:pt x="60" y="19"/>
                    </a:cubicBezTo>
                    <a:cubicBezTo>
                      <a:pt x="56" y="25"/>
                      <a:pt x="49" y="30"/>
                      <a:pt x="43" y="34"/>
                    </a:cubicBezTo>
                    <a:cubicBezTo>
                      <a:pt x="30" y="42"/>
                      <a:pt x="16" y="41"/>
                      <a:pt x="1" y="36"/>
                    </a:cubicBezTo>
                    <a:cubicBezTo>
                      <a:pt x="1" y="36"/>
                      <a:pt x="0" y="37"/>
                      <a:pt x="1" y="37"/>
                    </a:cubicBezTo>
                    <a:cubicBezTo>
                      <a:pt x="26" y="57"/>
                      <a:pt x="69" y="31"/>
                      <a:pt x="68" y="1"/>
                    </a:cubicBezTo>
                    <a:cubicBezTo>
                      <a:pt x="68" y="0"/>
                      <a:pt x="67" y="0"/>
                      <a:pt x="67"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 name="Freeform 203"/>
              <p:cNvSpPr>
                <a:spLocks/>
              </p:cNvSpPr>
              <p:nvPr/>
            </p:nvSpPr>
            <p:spPr bwMode="auto">
              <a:xfrm>
                <a:off x="5969000" y="5924551"/>
                <a:ext cx="55563" cy="15875"/>
              </a:xfrm>
              <a:custGeom>
                <a:avLst/>
                <a:gdLst>
                  <a:gd name="T0" fmla="*/ 21 w 21"/>
                  <a:gd name="T1" fmla="*/ 1 h 6"/>
                  <a:gd name="T2" fmla="*/ 11 w 21"/>
                  <a:gd name="T3" fmla="*/ 2 h 6"/>
                  <a:gd name="T4" fmla="*/ 1 w 21"/>
                  <a:gd name="T5" fmla="*/ 0 h 6"/>
                  <a:gd name="T6" fmla="*/ 1 w 21"/>
                  <a:gd name="T7" fmla="*/ 1 h 6"/>
                  <a:gd name="T8" fmla="*/ 21 w 21"/>
                  <a:gd name="T9" fmla="*/ 2 h 6"/>
                  <a:gd name="T10" fmla="*/ 21 w 21"/>
                  <a:gd name="T11" fmla="*/ 1 h 6"/>
                </a:gdLst>
                <a:ahLst/>
                <a:cxnLst>
                  <a:cxn ang="0">
                    <a:pos x="T0" y="T1"/>
                  </a:cxn>
                  <a:cxn ang="0">
                    <a:pos x="T2" y="T3"/>
                  </a:cxn>
                  <a:cxn ang="0">
                    <a:pos x="T4" y="T5"/>
                  </a:cxn>
                  <a:cxn ang="0">
                    <a:pos x="T6" y="T7"/>
                  </a:cxn>
                  <a:cxn ang="0">
                    <a:pos x="T8" y="T9"/>
                  </a:cxn>
                  <a:cxn ang="0">
                    <a:pos x="T10" y="T11"/>
                  </a:cxn>
                </a:cxnLst>
                <a:rect l="0" t="0" r="r" b="b"/>
                <a:pathLst>
                  <a:path w="21" h="6">
                    <a:moveTo>
                      <a:pt x="21" y="1"/>
                    </a:moveTo>
                    <a:cubicBezTo>
                      <a:pt x="18" y="1"/>
                      <a:pt x="15" y="2"/>
                      <a:pt x="11" y="2"/>
                    </a:cubicBezTo>
                    <a:cubicBezTo>
                      <a:pt x="8" y="2"/>
                      <a:pt x="5" y="1"/>
                      <a:pt x="1" y="0"/>
                    </a:cubicBezTo>
                    <a:cubicBezTo>
                      <a:pt x="1" y="0"/>
                      <a:pt x="0" y="1"/>
                      <a:pt x="1" y="1"/>
                    </a:cubicBezTo>
                    <a:cubicBezTo>
                      <a:pt x="7" y="4"/>
                      <a:pt x="15" y="6"/>
                      <a:pt x="21" y="2"/>
                    </a:cubicBezTo>
                    <a:cubicBezTo>
                      <a:pt x="21" y="2"/>
                      <a:pt x="21" y="2"/>
                      <a:pt x="21"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6" name="Group 5"/>
            <p:cNvGrpSpPr/>
            <p:nvPr/>
          </p:nvGrpSpPr>
          <p:grpSpPr>
            <a:xfrm rot="5400000">
              <a:off x="1758310" y="1180212"/>
              <a:ext cx="960714" cy="1208967"/>
              <a:chOff x="2171701" y="1085850"/>
              <a:chExt cx="826294" cy="1039813"/>
            </a:xfrm>
            <a:effectLst>
              <a:outerShdw blurRad="127000" dist="63500" dir="8100000" algn="tr" rotWithShape="0">
                <a:prstClr val="black">
                  <a:alpha val="20000"/>
                </a:prstClr>
              </a:outerShdw>
            </a:effectLst>
          </p:grpSpPr>
          <p:sp>
            <p:nvSpPr>
              <p:cNvPr id="93" name="Freeform 29"/>
              <p:cNvSpPr>
                <a:spLocks/>
              </p:cNvSpPr>
              <p:nvPr/>
            </p:nvSpPr>
            <p:spPr bwMode="auto">
              <a:xfrm>
                <a:off x="2171701" y="1203325"/>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 name="Freeform 30"/>
              <p:cNvSpPr>
                <a:spLocks/>
              </p:cNvSpPr>
              <p:nvPr/>
            </p:nvSpPr>
            <p:spPr bwMode="auto">
              <a:xfrm>
                <a:off x="2186782" y="1181894"/>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95" name="Freeform 31"/>
              <p:cNvSpPr>
                <a:spLocks/>
              </p:cNvSpPr>
              <p:nvPr/>
            </p:nvSpPr>
            <p:spPr bwMode="auto">
              <a:xfrm>
                <a:off x="2228851" y="1085850"/>
                <a:ext cx="677863" cy="996950"/>
              </a:xfrm>
              <a:custGeom>
                <a:avLst/>
                <a:gdLst>
                  <a:gd name="T0" fmla="*/ 86 w 259"/>
                  <a:gd name="T1" fmla="*/ 77 h 382"/>
                  <a:gd name="T2" fmla="*/ 58 w 259"/>
                  <a:gd name="T3" fmla="*/ 116 h 382"/>
                  <a:gd name="T4" fmla="*/ 0 w 259"/>
                  <a:gd name="T5" fmla="*/ 187 h 382"/>
                  <a:gd name="T6" fmla="*/ 55 w 259"/>
                  <a:gd name="T7" fmla="*/ 125 h 382"/>
                  <a:gd name="T8" fmla="*/ 36 w 259"/>
                  <a:gd name="T9" fmla="*/ 260 h 382"/>
                  <a:gd name="T10" fmla="*/ 48 w 259"/>
                  <a:gd name="T11" fmla="*/ 162 h 382"/>
                  <a:gd name="T12" fmla="*/ 88 w 259"/>
                  <a:gd name="T13" fmla="*/ 83 h 382"/>
                  <a:gd name="T14" fmla="*/ 102 w 259"/>
                  <a:gd name="T15" fmla="*/ 115 h 382"/>
                  <a:gd name="T16" fmla="*/ 74 w 259"/>
                  <a:gd name="T17" fmla="*/ 200 h 382"/>
                  <a:gd name="T18" fmla="*/ 45 w 259"/>
                  <a:gd name="T19" fmla="*/ 236 h 382"/>
                  <a:gd name="T20" fmla="*/ 73 w 259"/>
                  <a:gd name="T21" fmla="*/ 207 h 382"/>
                  <a:gd name="T22" fmla="*/ 85 w 259"/>
                  <a:gd name="T23" fmla="*/ 306 h 382"/>
                  <a:gd name="T24" fmla="*/ 108 w 259"/>
                  <a:gd name="T25" fmla="*/ 127 h 382"/>
                  <a:gd name="T26" fmla="*/ 120 w 259"/>
                  <a:gd name="T27" fmla="*/ 150 h 382"/>
                  <a:gd name="T28" fmla="*/ 132 w 259"/>
                  <a:gd name="T29" fmla="*/ 323 h 382"/>
                  <a:gd name="T30" fmla="*/ 150 w 259"/>
                  <a:gd name="T31" fmla="*/ 199 h 382"/>
                  <a:gd name="T32" fmla="*/ 154 w 259"/>
                  <a:gd name="T33" fmla="*/ 207 h 382"/>
                  <a:gd name="T34" fmla="*/ 162 w 259"/>
                  <a:gd name="T35" fmla="*/ 232 h 382"/>
                  <a:gd name="T36" fmla="*/ 173 w 259"/>
                  <a:gd name="T37" fmla="*/ 346 h 382"/>
                  <a:gd name="T38" fmla="*/ 152 w 259"/>
                  <a:gd name="T39" fmla="*/ 291 h 382"/>
                  <a:gd name="T40" fmla="*/ 176 w 259"/>
                  <a:gd name="T41" fmla="*/ 261 h 382"/>
                  <a:gd name="T42" fmla="*/ 192 w 259"/>
                  <a:gd name="T43" fmla="*/ 303 h 382"/>
                  <a:gd name="T44" fmla="*/ 243 w 259"/>
                  <a:gd name="T45" fmla="*/ 382 h 382"/>
                  <a:gd name="T46" fmla="*/ 181 w 259"/>
                  <a:gd name="T47" fmla="*/ 265 h 382"/>
                  <a:gd name="T48" fmla="*/ 247 w 259"/>
                  <a:gd name="T49" fmla="*/ 325 h 382"/>
                  <a:gd name="T50" fmla="*/ 179 w 259"/>
                  <a:gd name="T51" fmla="*/ 259 h 382"/>
                  <a:gd name="T52" fmla="*/ 209 w 259"/>
                  <a:gd name="T53" fmla="*/ 234 h 382"/>
                  <a:gd name="T54" fmla="*/ 253 w 259"/>
                  <a:gd name="T55" fmla="*/ 280 h 382"/>
                  <a:gd name="T56" fmla="*/ 154 w 259"/>
                  <a:gd name="T57" fmla="*/ 197 h 382"/>
                  <a:gd name="T58" fmla="*/ 158 w 259"/>
                  <a:gd name="T59" fmla="*/ 149 h 382"/>
                  <a:gd name="T60" fmla="*/ 256 w 259"/>
                  <a:gd name="T61" fmla="*/ 242 h 382"/>
                  <a:gd name="T62" fmla="*/ 200 w 259"/>
                  <a:gd name="T63" fmla="*/ 171 h 382"/>
                  <a:gd name="T64" fmla="*/ 119 w 259"/>
                  <a:gd name="T65" fmla="*/ 129 h 382"/>
                  <a:gd name="T66" fmla="*/ 109 w 259"/>
                  <a:gd name="T67" fmla="*/ 109 h 382"/>
                  <a:gd name="T68" fmla="*/ 180 w 259"/>
                  <a:gd name="T69" fmla="*/ 114 h 382"/>
                  <a:gd name="T70" fmla="*/ 257 w 259"/>
                  <a:gd name="T71" fmla="*/ 175 h 382"/>
                  <a:gd name="T72" fmla="*/ 186 w 259"/>
                  <a:gd name="T73" fmla="*/ 111 h 382"/>
                  <a:gd name="T74" fmla="*/ 246 w 259"/>
                  <a:gd name="T75" fmla="*/ 113 h 382"/>
                  <a:gd name="T76" fmla="*/ 121 w 259"/>
                  <a:gd name="T77" fmla="*/ 80 h 382"/>
                  <a:gd name="T78" fmla="*/ 242 w 259"/>
                  <a:gd name="T79" fmla="*/ 92 h 382"/>
                  <a:gd name="T80" fmla="*/ 173 w 259"/>
                  <a:gd name="T81" fmla="*/ 75 h 382"/>
                  <a:gd name="T82" fmla="*/ 95 w 259"/>
                  <a:gd name="T83" fmla="*/ 76 h 382"/>
                  <a:gd name="T84" fmla="*/ 58 w 259"/>
                  <a:gd name="T85" fmla="*/ 8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9" h="382">
                    <a:moveTo>
                      <a:pt x="58" y="8"/>
                    </a:moveTo>
                    <a:cubicBezTo>
                      <a:pt x="66" y="31"/>
                      <a:pt x="76" y="54"/>
                      <a:pt x="86" y="77"/>
                    </a:cubicBezTo>
                    <a:cubicBezTo>
                      <a:pt x="86" y="77"/>
                      <a:pt x="85" y="77"/>
                      <a:pt x="85" y="77"/>
                    </a:cubicBezTo>
                    <a:cubicBezTo>
                      <a:pt x="73" y="86"/>
                      <a:pt x="65" y="101"/>
                      <a:pt x="58" y="116"/>
                    </a:cubicBezTo>
                    <a:cubicBezTo>
                      <a:pt x="58" y="116"/>
                      <a:pt x="57" y="116"/>
                      <a:pt x="57" y="116"/>
                    </a:cubicBezTo>
                    <a:cubicBezTo>
                      <a:pt x="31" y="132"/>
                      <a:pt x="9" y="157"/>
                      <a:pt x="0" y="187"/>
                    </a:cubicBezTo>
                    <a:cubicBezTo>
                      <a:pt x="0" y="187"/>
                      <a:pt x="0" y="187"/>
                      <a:pt x="0" y="187"/>
                    </a:cubicBezTo>
                    <a:cubicBezTo>
                      <a:pt x="13" y="160"/>
                      <a:pt x="30" y="140"/>
                      <a:pt x="55" y="125"/>
                    </a:cubicBezTo>
                    <a:cubicBezTo>
                      <a:pt x="50" y="138"/>
                      <a:pt x="46" y="151"/>
                      <a:pt x="42" y="163"/>
                    </a:cubicBezTo>
                    <a:cubicBezTo>
                      <a:pt x="32" y="196"/>
                      <a:pt x="28" y="227"/>
                      <a:pt x="36" y="260"/>
                    </a:cubicBezTo>
                    <a:cubicBezTo>
                      <a:pt x="36" y="261"/>
                      <a:pt x="38" y="261"/>
                      <a:pt x="38" y="260"/>
                    </a:cubicBezTo>
                    <a:cubicBezTo>
                      <a:pt x="30" y="227"/>
                      <a:pt x="37" y="194"/>
                      <a:pt x="48" y="162"/>
                    </a:cubicBezTo>
                    <a:cubicBezTo>
                      <a:pt x="53" y="148"/>
                      <a:pt x="58" y="134"/>
                      <a:pt x="65" y="120"/>
                    </a:cubicBezTo>
                    <a:cubicBezTo>
                      <a:pt x="71" y="107"/>
                      <a:pt x="81" y="95"/>
                      <a:pt x="88" y="83"/>
                    </a:cubicBezTo>
                    <a:cubicBezTo>
                      <a:pt x="88" y="83"/>
                      <a:pt x="88" y="83"/>
                      <a:pt x="88" y="83"/>
                    </a:cubicBezTo>
                    <a:cubicBezTo>
                      <a:pt x="93" y="94"/>
                      <a:pt x="98" y="104"/>
                      <a:pt x="102" y="115"/>
                    </a:cubicBezTo>
                    <a:cubicBezTo>
                      <a:pt x="103" y="117"/>
                      <a:pt x="104" y="119"/>
                      <a:pt x="105" y="120"/>
                    </a:cubicBezTo>
                    <a:cubicBezTo>
                      <a:pt x="85" y="142"/>
                      <a:pt x="78" y="172"/>
                      <a:pt x="74" y="200"/>
                    </a:cubicBezTo>
                    <a:cubicBezTo>
                      <a:pt x="68" y="206"/>
                      <a:pt x="63" y="211"/>
                      <a:pt x="57" y="218"/>
                    </a:cubicBezTo>
                    <a:cubicBezTo>
                      <a:pt x="53" y="224"/>
                      <a:pt x="49" y="230"/>
                      <a:pt x="45" y="236"/>
                    </a:cubicBezTo>
                    <a:cubicBezTo>
                      <a:pt x="45" y="237"/>
                      <a:pt x="46" y="237"/>
                      <a:pt x="46" y="237"/>
                    </a:cubicBezTo>
                    <a:cubicBezTo>
                      <a:pt x="54" y="226"/>
                      <a:pt x="63" y="216"/>
                      <a:pt x="73" y="207"/>
                    </a:cubicBezTo>
                    <a:cubicBezTo>
                      <a:pt x="70" y="240"/>
                      <a:pt x="74" y="274"/>
                      <a:pt x="84" y="306"/>
                    </a:cubicBezTo>
                    <a:cubicBezTo>
                      <a:pt x="84" y="307"/>
                      <a:pt x="85" y="307"/>
                      <a:pt x="85" y="306"/>
                    </a:cubicBezTo>
                    <a:cubicBezTo>
                      <a:pt x="77" y="275"/>
                      <a:pt x="74" y="242"/>
                      <a:pt x="78" y="210"/>
                    </a:cubicBezTo>
                    <a:cubicBezTo>
                      <a:pt x="81" y="181"/>
                      <a:pt x="89" y="150"/>
                      <a:pt x="108" y="127"/>
                    </a:cubicBezTo>
                    <a:cubicBezTo>
                      <a:pt x="112" y="135"/>
                      <a:pt x="116" y="142"/>
                      <a:pt x="120" y="149"/>
                    </a:cubicBezTo>
                    <a:cubicBezTo>
                      <a:pt x="120" y="150"/>
                      <a:pt x="120" y="150"/>
                      <a:pt x="120" y="150"/>
                    </a:cubicBezTo>
                    <a:cubicBezTo>
                      <a:pt x="83" y="199"/>
                      <a:pt x="101" y="276"/>
                      <a:pt x="130" y="324"/>
                    </a:cubicBezTo>
                    <a:cubicBezTo>
                      <a:pt x="131" y="326"/>
                      <a:pt x="133" y="325"/>
                      <a:pt x="132" y="323"/>
                    </a:cubicBezTo>
                    <a:cubicBezTo>
                      <a:pt x="103" y="276"/>
                      <a:pt x="90" y="204"/>
                      <a:pt x="124" y="156"/>
                    </a:cubicBezTo>
                    <a:cubicBezTo>
                      <a:pt x="133" y="170"/>
                      <a:pt x="142" y="184"/>
                      <a:pt x="150" y="199"/>
                    </a:cubicBezTo>
                    <a:cubicBezTo>
                      <a:pt x="150" y="200"/>
                      <a:pt x="150" y="200"/>
                      <a:pt x="150" y="200"/>
                    </a:cubicBezTo>
                    <a:cubicBezTo>
                      <a:pt x="151" y="202"/>
                      <a:pt x="153" y="204"/>
                      <a:pt x="154" y="207"/>
                    </a:cubicBezTo>
                    <a:cubicBezTo>
                      <a:pt x="157" y="214"/>
                      <a:pt x="161" y="222"/>
                      <a:pt x="164" y="230"/>
                    </a:cubicBezTo>
                    <a:cubicBezTo>
                      <a:pt x="163" y="230"/>
                      <a:pt x="162" y="231"/>
                      <a:pt x="162" y="232"/>
                    </a:cubicBezTo>
                    <a:cubicBezTo>
                      <a:pt x="153" y="251"/>
                      <a:pt x="146" y="272"/>
                      <a:pt x="148" y="293"/>
                    </a:cubicBezTo>
                    <a:cubicBezTo>
                      <a:pt x="150" y="314"/>
                      <a:pt x="164" y="328"/>
                      <a:pt x="173" y="346"/>
                    </a:cubicBezTo>
                    <a:cubicBezTo>
                      <a:pt x="173" y="346"/>
                      <a:pt x="173" y="346"/>
                      <a:pt x="173" y="346"/>
                    </a:cubicBezTo>
                    <a:cubicBezTo>
                      <a:pt x="165" y="327"/>
                      <a:pt x="153" y="312"/>
                      <a:pt x="152" y="291"/>
                    </a:cubicBezTo>
                    <a:cubicBezTo>
                      <a:pt x="151" y="271"/>
                      <a:pt x="158" y="253"/>
                      <a:pt x="166" y="235"/>
                    </a:cubicBezTo>
                    <a:cubicBezTo>
                      <a:pt x="169" y="244"/>
                      <a:pt x="173" y="252"/>
                      <a:pt x="176" y="261"/>
                    </a:cubicBezTo>
                    <a:cubicBezTo>
                      <a:pt x="176" y="262"/>
                      <a:pt x="176" y="262"/>
                      <a:pt x="177" y="262"/>
                    </a:cubicBezTo>
                    <a:cubicBezTo>
                      <a:pt x="182" y="276"/>
                      <a:pt x="187" y="289"/>
                      <a:pt x="192" y="303"/>
                    </a:cubicBezTo>
                    <a:cubicBezTo>
                      <a:pt x="204" y="331"/>
                      <a:pt x="218" y="363"/>
                      <a:pt x="243" y="382"/>
                    </a:cubicBezTo>
                    <a:cubicBezTo>
                      <a:pt x="243" y="382"/>
                      <a:pt x="243" y="382"/>
                      <a:pt x="243" y="382"/>
                    </a:cubicBezTo>
                    <a:cubicBezTo>
                      <a:pt x="217" y="360"/>
                      <a:pt x="204" y="323"/>
                      <a:pt x="192" y="293"/>
                    </a:cubicBezTo>
                    <a:cubicBezTo>
                      <a:pt x="188" y="284"/>
                      <a:pt x="185" y="274"/>
                      <a:pt x="181" y="265"/>
                    </a:cubicBezTo>
                    <a:cubicBezTo>
                      <a:pt x="207" y="281"/>
                      <a:pt x="228" y="301"/>
                      <a:pt x="246" y="325"/>
                    </a:cubicBezTo>
                    <a:cubicBezTo>
                      <a:pt x="246" y="326"/>
                      <a:pt x="247" y="325"/>
                      <a:pt x="247" y="325"/>
                    </a:cubicBezTo>
                    <a:cubicBezTo>
                      <a:pt x="230" y="297"/>
                      <a:pt x="207" y="275"/>
                      <a:pt x="179" y="259"/>
                    </a:cubicBezTo>
                    <a:cubicBezTo>
                      <a:pt x="179" y="259"/>
                      <a:pt x="179" y="259"/>
                      <a:pt x="179" y="259"/>
                    </a:cubicBezTo>
                    <a:cubicBezTo>
                      <a:pt x="172" y="240"/>
                      <a:pt x="165" y="221"/>
                      <a:pt x="157" y="202"/>
                    </a:cubicBezTo>
                    <a:cubicBezTo>
                      <a:pt x="176" y="207"/>
                      <a:pt x="194" y="222"/>
                      <a:pt x="209" y="234"/>
                    </a:cubicBezTo>
                    <a:cubicBezTo>
                      <a:pt x="226" y="247"/>
                      <a:pt x="241" y="262"/>
                      <a:pt x="253" y="281"/>
                    </a:cubicBezTo>
                    <a:cubicBezTo>
                      <a:pt x="253" y="281"/>
                      <a:pt x="253" y="281"/>
                      <a:pt x="253" y="280"/>
                    </a:cubicBezTo>
                    <a:cubicBezTo>
                      <a:pt x="243" y="259"/>
                      <a:pt x="227" y="244"/>
                      <a:pt x="209" y="229"/>
                    </a:cubicBezTo>
                    <a:cubicBezTo>
                      <a:pt x="193" y="216"/>
                      <a:pt x="175" y="200"/>
                      <a:pt x="154" y="197"/>
                    </a:cubicBezTo>
                    <a:cubicBezTo>
                      <a:pt x="145" y="176"/>
                      <a:pt x="133" y="156"/>
                      <a:pt x="122" y="136"/>
                    </a:cubicBezTo>
                    <a:cubicBezTo>
                      <a:pt x="133" y="141"/>
                      <a:pt x="146" y="144"/>
                      <a:pt x="158" y="149"/>
                    </a:cubicBezTo>
                    <a:cubicBezTo>
                      <a:pt x="171" y="155"/>
                      <a:pt x="184" y="162"/>
                      <a:pt x="195" y="171"/>
                    </a:cubicBezTo>
                    <a:cubicBezTo>
                      <a:pt x="221" y="190"/>
                      <a:pt x="238" y="215"/>
                      <a:pt x="256" y="242"/>
                    </a:cubicBezTo>
                    <a:cubicBezTo>
                      <a:pt x="256" y="242"/>
                      <a:pt x="257" y="242"/>
                      <a:pt x="257" y="242"/>
                    </a:cubicBezTo>
                    <a:cubicBezTo>
                      <a:pt x="245" y="214"/>
                      <a:pt x="223" y="189"/>
                      <a:pt x="200" y="171"/>
                    </a:cubicBezTo>
                    <a:cubicBezTo>
                      <a:pt x="187" y="161"/>
                      <a:pt x="174" y="152"/>
                      <a:pt x="160" y="145"/>
                    </a:cubicBezTo>
                    <a:cubicBezTo>
                      <a:pt x="148" y="138"/>
                      <a:pt x="133" y="130"/>
                      <a:pt x="119" y="129"/>
                    </a:cubicBezTo>
                    <a:cubicBezTo>
                      <a:pt x="118" y="129"/>
                      <a:pt x="118" y="129"/>
                      <a:pt x="118" y="129"/>
                    </a:cubicBezTo>
                    <a:cubicBezTo>
                      <a:pt x="115" y="123"/>
                      <a:pt x="112" y="116"/>
                      <a:pt x="109" y="109"/>
                    </a:cubicBezTo>
                    <a:cubicBezTo>
                      <a:pt x="105" y="101"/>
                      <a:pt x="102" y="92"/>
                      <a:pt x="98" y="84"/>
                    </a:cubicBezTo>
                    <a:cubicBezTo>
                      <a:pt x="128" y="87"/>
                      <a:pt x="155" y="98"/>
                      <a:pt x="180" y="114"/>
                    </a:cubicBezTo>
                    <a:cubicBezTo>
                      <a:pt x="193" y="121"/>
                      <a:pt x="205" y="130"/>
                      <a:pt x="217" y="138"/>
                    </a:cubicBezTo>
                    <a:cubicBezTo>
                      <a:pt x="232" y="148"/>
                      <a:pt x="248" y="159"/>
                      <a:pt x="257" y="175"/>
                    </a:cubicBezTo>
                    <a:cubicBezTo>
                      <a:pt x="258" y="175"/>
                      <a:pt x="259" y="175"/>
                      <a:pt x="259" y="174"/>
                    </a:cubicBezTo>
                    <a:cubicBezTo>
                      <a:pt x="244" y="147"/>
                      <a:pt x="212" y="127"/>
                      <a:pt x="186" y="111"/>
                    </a:cubicBezTo>
                    <a:cubicBezTo>
                      <a:pt x="206" y="104"/>
                      <a:pt x="226" y="107"/>
                      <a:pt x="246" y="114"/>
                    </a:cubicBezTo>
                    <a:cubicBezTo>
                      <a:pt x="246" y="114"/>
                      <a:pt x="247" y="113"/>
                      <a:pt x="246" y="113"/>
                    </a:cubicBezTo>
                    <a:cubicBezTo>
                      <a:pt x="226" y="101"/>
                      <a:pt x="202" y="102"/>
                      <a:pt x="181" y="108"/>
                    </a:cubicBezTo>
                    <a:cubicBezTo>
                      <a:pt x="162" y="96"/>
                      <a:pt x="142" y="86"/>
                      <a:pt x="121" y="80"/>
                    </a:cubicBezTo>
                    <a:cubicBezTo>
                      <a:pt x="138" y="79"/>
                      <a:pt x="154" y="78"/>
                      <a:pt x="171" y="78"/>
                    </a:cubicBezTo>
                    <a:cubicBezTo>
                      <a:pt x="196" y="79"/>
                      <a:pt x="218" y="87"/>
                      <a:pt x="242" y="92"/>
                    </a:cubicBezTo>
                    <a:cubicBezTo>
                      <a:pt x="243" y="92"/>
                      <a:pt x="243" y="92"/>
                      <a:pt x="243" y="92"/>
                    </a:cubicBezTo>
                    <a:cubicBezTo>
                      <a:pt x="223" y="80"/>
                      <a:pt x="196" y="77"/>
                      <a:pt x="173" y="75"/>
                    </a:cubicBezTo>
                    <a:cubicBezTo>
                      <a:pt x="150" y="74"/>
                      <a:pt x="127" y="74"/>
                      <a:pt x="104" y="77"/>
                    </a:cubicBezTo>
                    <a:cubicBezTo>
                      <a:pt x="101" y="76"/>
                      <a:pt x="98" y="76"/>
                      <a:pt x="95" y="76"/>
                    </a:cubicBezTo>
                    <a:cubicBezTo>
                      <a:pt x="86" y="52"/>
                      <a:pt x="76" y="28"/>
                      <a:pt x="65" y="5"/>
                    </a:cubicBezTo>
                    <a:cubicBezTo>
                      <a:pt x="63" y="0"/>
                      <a:pt x="56" y="4"/>
                      <a:pt x="58" y="8"/>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spTree>
    <p:extLst>
      <p:ext uri="{BB962C8B-B14F-4D97-AF65-F5344CB8AC3E}">
        <p14:creationId xmlns:p14="http://schemas.microsoft.com/office/powerpoint/2010/main" val="2738827465"/>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 name="Group 25"/>
          <p:cNvGrpSpPr/>
          <p:nvPr/>
        </p:nvGrpSpPr>
        <p:grpSpPr>
          <a:xfrm rot="15541647">
            <a:off x="446802" y="6086680"/>
            <a:ext cx="826294" cy="1039813"/>
            <a:chOff x="2171701" y="1085850"/>
            <a:chExt cx="826294" cy="1039813"/>
          </a:xfrm>
        </p:grpSpPr>
        <p:sp>
          <p:nvSpPr>
            <p:cNvPr id="27" name="Freeform 29"/>
            <p:cNvSpPr>
              <a:spLocks/>
            </p:cNvSpPr>
            <p:nvPr/>
          </p:nvSpPr>
          <p:spPr bwMode="auto">
            <a:xfrm>
              <a:off x="2171701" y="1203325"/>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30"/>
            <p:cNvSpPr>
              <a:spLocks/>
            </p:cNvSpPr>
            <p:nvPr/>
          </p:nvSpPr>
          <p:spPr bwMode="auto">
            <a:xfrm>
              <a:off x="2186782" y="1181894"/>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29" name="Freeform 31"/>
            <p:cNvSpPr>
              <a:spLocks/>
            </p:cNvSpPr>
            <p:nvPr/>
          </p:nvSpPr>
          <p:spPr bwMode="auto">
            <a:xfrm>
              <a:off x="2228851" y="1085850"/>
              <a:ext cx="677863" cy="996950"/>
            </a:xfrm>
            <a:custGeom>
              <a:avLst/>
              <a:gdLst>
                <a:gd name="T0" fmla="*/ 86 w 259"/>
                <a:gd name="T1" fmla="*/ 77 h 382"/>
                <a:gd name="T2" fmla="*/ 58 w 259"/>
                <a:gd name="T3" fmla="*/ 116 h 382"/>
                <a:gd name="T4" fmla="*/ 0 w 259"/>
                <a:gd name="T5" fmla="*/ 187 h 382"/>
                <a:gd name="T6" fmla="*/ 55 w 259"/>
                <a:gd name="T7" fmla="*/ 125 h 382"/>
                <a:gd name="T8" fmla="*/ 36 w 259"/>
                <a:gd name="T9" fmla="*/ 260 h 382"/>
                <a:gd name="T10" fmla="*/ 48 w 259"/>
                <a:gd name="T11" fmla="*/ 162 h 382"/>
                <a:gd name="T12" fmla="*/ 88 w 259"/>
                <a:gd name="T13" fmla="*/ 83 h 382"/>
                <a:gd name="T14" fmla="*/ 102 w 259"/>
                <a:gd name="T15" fmla="*/ 115 h 382"/>
                <a:gd name="T16" fmla="*/ 74 w 259"/>
                <a:gd name="T17" fmla="*/ 200 h 382"/>
                <a:gd name="T18" fmla="*/ 45 w 259"/>
                <a:gd name="T19" fmla="*/ 236 h 382"/>
                <a:gd name="T20" fmla="*/ 73 w 259"/>
                <a:gd name="T21" fmla="*/ 207 h 382"/>
                <a:gd name="T22" fmla="*/ 85 w 259"/>
                <a:gd name="T23" fmla="*/ 306 h 382"/>
                <a:gd name="T24" fmla="*/ 108 w 259"/>
                <a:gd name="T25" fmla="*/ 127 h 382"/>
                <a:gd name="T26" fmla="*/ 120 w 259"/>
                <a:gd name="T27" fmla="*/ 150 h 382"/>
                <a:gd name="T28" fmla="*/ 132 w 259"/>
                <a:gd name="T29" fmla="*/ 323 h 382"/>
                <a:gd name="T30" fmla="*/ 150 w 259"/>
                <a:gd name="T31" fmla="*/ 199 h 382"/>
                <a:gd name="T32" fmla="*/ 154 w 259"/>
                <a:gd name="T33" fmla="*/ 207 h 382"/>
                <a:gd name="T34" fmla="*/ 162 w 259"/>
                <a:gd name="T35" fmla="*/ 232 h 382"/>
                <a:gd name="T36" fmla="*/ 173 w 259"/>
                <a:gd name="T37" fmla="*/ 346 h 382"/>
                <a:gd name="T38" fmla="*/ 152 w 259"/>
                <a:gd name="T39" fmla="*/ 291 h 382"/>
                <a:gd name="T40" fmla="*/ 176 w 259"/>
                <a:gd name="T41" fmla="*/ 261 h 382"/>
                <a:gd name="T42" fmla="*/ 192 w 259"/>
                <a:gd name="T43" fmla="*/ 303 h 382"/>
                <a:gd name="T44" fmla="*/ 243 w 259"/>
                <a:gd name="T45" fmla="*/ 382 h 382"/>
                <a:gd name="T46" fmla="*/ 181 w 259"/>
                <a:gd name="T47" fmla="*/ 265 h 382"/>
                <a:gd name="T48" fmla="*/ 247 w 259"/>
                <a:gd name="T49" fmla="*/ 325 h 382"/>
                <a:gd name="T50" fmla="*/ 179 w 259"/>
                <a:gd name="T51" fmla="*/ 259 h 382"/>
                <a:gd name="T52" fmla="*/ 209 w 259"/>
                <a:gd name="T53" fmla="*/ 234 h 382"/>
                <a:gd name="T54" fmla="*/ 253 w 259"/>
                <a:gd name="T55" fmla="*/ 280 h 382"/>
                <a:gd name="T56" fmla="*/ 154 w 259"/>
                <a:gd name="T57" fmla="*/ 197 h 382"/>
                <a:gd name="T58" fmla="*/ 158 w 259"/>
                <a:gd name="T59" fmla="*/ 149 h 382"/>
                <a:gd name="T60" fmla="*/ 256 w 259"/>
                <a:gd name="T61" fmla="*/ 242 h 382"/>
                <a:gd name="T62" fmla="*/ 200 w 259"/>
                <a:gd name="T63" fmla="*/ 171 h 382"/>
                <a:gd name="T64" fmla="*/ 119 w 259"/>
                <a:gd name="T65" fmla="*/ 129 h 382"/>
                <a:gd name="T66" fmla="*/ 109 w 259"/>
                <a:gd name="T67" fmla="*/ 109 h 382"/>
                <a:gd name="T68" fmla="*/ 180 w 259"/>
                <a:gd name="T69" fmla="*/ 114 h 382"/>
                <a:gd name="T70" fmla="*/ 257 w 259"/>
                <a:gd name="T71" fmla="*/ 175 h 382"/>
                <a:gd name="T72" fmla="*/ 186 w 259"/>
                <a:gd name="T73" fmla="*/ 111 h 382"/>
                <a:gd name="T74" fmla="*/ 246 w 259"/>
                <a:gd name="T75" fmla="*/ 113 h 382"/>
                <a:gd name="T76" fmla="*/ 121 w 259"/>
                <a:gd name="T77" fmla="*/ 80 h 382"/>
                <a:gd name="T78" fmla="*/ 242 w 259"/>
                <a:gd name="T79" fmla="*/ 92 h 382"/>
                <a:gd name="T80" fmla="*/ 173 w 259"/>
                <a:gd name="T81" fmla="*/ 75 h 382"/>
                <a:gd name="T82" fmla="*/ 95 w 259"/>
                <a:gd name="T83" fmla="*/ 76 h 382"/>
                <a:gd name="T84" fmla="*/ 58 w 259"/>
                <a:gd name="T85" fmla="*/ 8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9" h="382">
                  <a:moveTo>
                    <a:pt x="58" y="8"/>
                  </a:moveTo>
                  <a:cubicBezTo>
                    <a:pt x="66" y="31"/>
                    <a:pt x="76" y="54"/>
                    <a:pt x="86" y="77"/>
                  </a:cubicBezTo>
                  <a:cubicBezTo>
                    <a:pt x="86" y="77"/>
                    <a:pt x="85" y="77"/>
                    <a:pt x="85" y="77"/>
                  </a:cubicBezTo>
                  <a:cubicBezTo>
                    <a:pt x="73" y="86"/>
                    <a:pt x="65" y="101"/>
                    <a:pt x="58" y="116"/>
                  </a:cubicBezTo>
                  <a:cubicBezTo>
                    <a:pt x="58" y="116"/>
                    <a:pt x="57" y="116"/>
                    <a:pt x="57" y="116"/>
                  </a:cubicBezTo>
                  <a:cubicBezTo>
                    <a:pt x="31" y="132"/>
                    <a:pt x="9" y="157"/>
                    <a:pt x="0" y="187"/>
                  </a:cubicBezTo>
                  <a:cubicBezTo>
                    <a:pt x="0" y="187"/>
                    <a:pt x="0" y="187"/>
                    <a:pt x="0" y="187"/>
                  </a:cubicBezTo>
                  <a:cubicBezTo>
                    <a:pt x="13" y="160"/>
                    <a:pt x="30" y="140"/>
                    <a:pt x="55" y="125"/>
                  </a:cubicBezTo>
                  <a:cubicBezTo>
                    <a:pt x="50" y="138"/>
                    <a:pt x="46" y="151"/>
                    <a:pt x="42" y="163"/>
                  </a:cubicBezTo>
                  <a:cubicBezTo>
                    <a:pt x="32" y="196"/>
                    <a:pt x="28" y="227"/>
                    <a:pt x="36" y="260"/>
                  </a:cubicBezTo>
                  <a:cubicBezTo>
                    <a:pt x="36" y="261"/>
                    <a:pt x="38" y="261"/>
                    <a:pt x="38" y="260"/>
                  </a:cubicBezTo>
                  <a:cubicBezTo>
                    <a:pt x="30" y="227"/>
                    <a:pt x="37" y="194"/>
                    <a:pt x="48" y="162"/>
                  </a:cubicBezTo>
                  <a:cubicBezTo>
                    <a:pt x="53" y="148"/>
                    <a:pt x="58" y="134"/>
                    <a:pt x="65" y="120"/>
                  </a:cubicBezTo>
                  <a:cubicBezTo>
                    <a:pt x="71" y="107"/>
                    <a:pt x="81" y="95"/>
                    <a:pt x="88" y="83"/>
                  </a:cubicBezTo>
                  <a:cubicBezTo>
                    <a:pt x="88" y="83"/>
                    <a:pt x="88" y="83"/>
                    <a:pt x="88" y="83"/>
                  </a:cubicBezTo>
                  <a:cubicBezTo>
                    <a:pt x="93" y="94"/>
                    <a:pt x="98" y="104"/>
                    <a:pt x="102" y="115"/>
                  </a:cubicBezTo>
                  <a:cubicBezTo>
                    <a:pt x="103" y="117"/>
                    <a:pt x="104" y="119"/>
                    <a:pt x="105" y="120"/>
                  </a:cubicBezTo>
                  <a:cubicBezTo>
                    <a:pt x="85" y="142"/>
                    <a:pt x="78" y="172"/>
                    <a:pt x="74" y="200"/>
                  </a:cubicBezTo>
                  <a:cubicBezTo>
                    <a:pt x="68" y="206"/>
                    <a:pt x="63" y="211"/>
                    <a:pt x="57" y="218"/>
                  </a:cubicBezTo>
                  <a:cubicBezTo>
                    <a:pt x="53" y="224"/>
                    <a:pt x="49" y="230"/>
                    <a:pt x="45" y="236"/>
                  </a:cubicBezTo>
                  <a:cubicBezTo>
                    <a:pt x="45" y="237"/>
                    <a:pt x="46" y="237"/>
                    <a:pt x="46" y="237"/>
                  </a:cubicBezTo>
                  <a:cubicBezTo>
                    <a:pt x="54" y="226"/>
                    <a:pt x="63" y="216"/>
                    <a:pt x="73" y="207"/>
                  </a:cubicBezTo>
                  <a:cubicBezTo>
                    <a:pt x="70" y="240"/>
                    <a:pt x="74" y="274"/>
                    <a:pt x="84" y="306"/>
                  </a:cubicBezTo>
                  <a:cubicBezTo>
                    <a:pt x="84" y="307"/>
                    <a:pt x="85" y="307"/>
                    <a:pt x="85" y="306"/>
                  </a:cubicBezTo>
                  <a:cubicBezTo>
                    <a:pt x="77" y="275"/>
                    <a:pt x="74" y="242"/>
                    <a:pt x="78" y="210"/>
                  </a:cubicBezTo>
                  <a:cubicBezTo>
                    <a:pt x="81" y="181"/>
                    <a:pt x="89" y="150"/>
                    <a:pt x="108" y="127"/>
                  </a:cubicBezTo>
                  <a:cubicBezTo>
                    <a:pt x="112" y="135"/>
                    <a:pt x="116" y="142"/>
                    <a:pt x="120" y="149"/>
                  </a:cubicBezTo>
                  <a:cubicBezTo>
                    <a:pt x="120" y="150"/>
                    <a:pt x="120" y="150"/>
                    <a:pt x="120" y="150"/>
                  </a:cubicBezTo>
                  <a:cubicBezTo>
                    <a:pt x="83" y="199"/>
                    <a:pt x="101" y="276"/>
                    <a:pt x="130" y="324"/>
                  </a:cubicBezTo>
                  <a:cubicBezTo>
                    <a:pt x="131" y="326"/>
                    <a:pt x="133" y="325"/>
                    <a:pt x="132" y="323"/>
                  </a:cubicBezTo>
                  <a:cubicBezTo>
                    <a:pt x="103" y="276"/>
                    <a:pt x="90" y="204"/>
                    <a:pt x="124" y="156"/>
                  </a:cubicBezTo>
                  <a:cubicBezTo>
                    <a:pt x="133" y="170"/>
                    <a:pt x="142" y="184"/>
                    <a:pt x="150" y="199"/>
                  </a:cubicBezTo>
                  <a:cubicBezTo>
                    <a:pt x="150" y="200"/>
                    <a:pt x="150" y="200"/>
                    <a:pt x="150" y="200"/>
                  </a:cubicBezTo>
                  <a:cubicBezTo>
                    <a:pt x="151" y="202"/>
                    <a:pt x="153" y="204"/>
                    <a:pt x="154" y="207"/>
                  </a:cubicBezTo>
                  <a:cubicBezTo>
                    <a:pt x="157" y="214"/>
                    <a:pt x="161" y="222"/>
                    <a:pt x="164" y="230"/>
                  </a:cubicBezTo>
                  <a:cubicBezTo>
                    <a:pt x="163" y="230"/>
                    <a:pt x="162" y="231"/>
                    <a:pt x="162" y="232"/>
                  </a:cubicBezTo>
                  <a:cubicBezTo>
                    <a:pt x="153" y="251"/>
                    <a:pt x="146" y="272"/>
                    <a:pt x="148" y="293"/>
                  </a:cubicBezTo>
                  <a:cubicBezTo>
                    <a:pt x="150" y="314"/>
                    <a:pt x="164" y="328"/>
                    <a:pt x="173" y="346"/>
                  </a:cubicBezTo>
                  <a:cubicBezTo>
                    <a:pt x="173" y="346"/>
                    <a:pt x="173" y="346"/>
                    <a:pt x="173" y="346"/>
                  </a:cubicBezTo>
                  <a:cubicBezTo>
                    <a:pt x="165" y="327"/>
                    <a:pt x="153" y="312"/>
                    <a:pt x="152" y="291"/>
                  </a:cubicBezTo>
                  <a:cubicBezTo>
                    <a:pt x="151" y="271"/>
                    <a:pt x="158" y="253"/>
                    <a:pt x="166" y="235"/>
                  </a:cubicBezTo>
                  <a:cubicBezTo>
                    <a:pt x="169" y="244"/>
                    <a:pt x="173" y="252"/>
                    <a:pt x="176" y="261"/>
                  </a:cubicBezTo>
                  <a:cubicBezTo>
                    <a:pt x="176" y="262"/>
                    <a:pt x="176" y="262"/>
                    <a:pt x="177" y="262"/>
                  </a:cubicBezTo>
                  <a:cubicBezTo>
                    <a:pt x="182" y="276"/>
                    <a:pt x="187" y="289"/>
                    <a:pt x="192" y="303"/>
                  </a:cubicBezTo>
                  <a:cubicBezTo>
                    <a:pt x="204" y="331"/>
                    <a:pt x="218" y="363"/>
                    <a:pt x="243" y="382"/>
                  </a:cubicBezTo>
                  <a:cubicBezTo>
                    <a:pt x="243" y="382"/>
                    <a:pt x="243" y="382"/>
                    <a:pt x="243" y="382"/>
                  </a:cubicBezTo>
                  <a:cubicBezTo>
                    <a:pt x="217" y="360"/>
                    <a:pt x="204" y="323"/>
                    <a:pt x="192" y="293"/>
                  </a:cubicBezTo>
                  <a:cubicBezTo>
                    <a:pt x="188" y="284"/>
                    <a:pt x="185" y="274"/>
                    <a:pt x="181" y="265"/>
                  </a:cubicBezTo>
                  <a:cubicBezTo>
                    <a:pt x="207" y="281"/>
                    <a:pt x="228" y="301"/>
                    <a:pt x="246" y="325"/>
                  </a:cubicBezTo>
                  <a:cubicBezTo>
                    <a:pt x="246" y="326"/>
                    <a:pt x="247" y="325"/>
                    <a:pt x="247" y="325"/>
                  </a:cubicBezTo>
                  <a:cubicBezTo>
                    <a:pt x="230" y="297"/>
                    <a:pt x="207" y="275"/>
                    <a:pt x="179" y="259"/>
                  </a:cubicBezTo>
                  <a:cubicBezTo>
                    <a:pt x="179" y="259"/>
                    <a:pt x="179" y="259"/>
                    <a:pt x="179" y="259"/>
                  </a:cubicBezTo>
                  <a:cubicBezTo>
                    <a:pt x="172" y="240"/>
                    <a:pt x="165" y="221"/>
                    <a:pt x="157" y="202"/>
                  </a:cubicBezTo>
                  <a:cubicBezTo>
                    <a:pt x="176" y="207"/>
                    <a:pt x="194" y="222"/>
                    <a:pt x="209" y="234"/>
                  </a:cubicBezTo>
                  <a:cubicBezTo>
                    <a:pt x="226" y="247"/>
                    <a:pt x="241" y="262"/>
                    <a:pt x="253" y="281"/>
                  </a:cubicBezTo>
                  <a:cubicBezTo>
                    <a:pt x="253" y="281"/>
                    <a:pt x="253" y="281"/>
                    <a:pt x="253" y="280"/>
                  </a:cubicBezTo>
                  <a:cubicBezTo>
                    <a:pt x="243" y="259"/>
                    <a:pt x="227" y="244"/>
                    <a:pt x="209" y="229"/>
                  </a:cubicBezTo>
                  <a:cubicBezTo>
                    <a:pt x="193" y="216"/>
                    <a:pt x="175" y="200"/>
                    <a:pt x="154" y="197"/>
                  </a:cubicBezTo>
                  <a:cubicBezTo>
                    <a:pt x="145" y="176"/>
                    <a:pt x="133" y="156"/>
                    <a:pt x="122" y="136"/>
                  </a:cubicBezTo>
                  <a:cubicBezTo>
                    <a:pt x="133" y="141"/>
                    <a:pt x="146" y="144"/>
                    <a:pt x="158" y="149"/>
                  </a:cubicBezTo>
                  <a:cubicBezTo>
                    <a:pt x="171" y="155"/>
                    <a:pt x="184" y="162"/>
                    <a:pt x="195" y="171"/>
                  </a:cubicBezTo>
                  <a:cubicBezTo>
                    <a:pt x="221" y="190"/>
                    <a:pt x="238" y="215"/>
                    <a:pt x="256" y="242"/>
                  </a:cubicBezTo>
                  <a:cubicBezTo>
                    <a:pt x="256" y="242"/>
                    <a:pt x="257" y="242"/>
                    <a:pt x="257" y="242"/>
                  </a:cubicBezTo>
                  <a:cubicBezTo>
                    <a:pt x="245" y="214"/>
                    <a:pt x="223" y="189"/>
                    <a:pt x="200" y="171"/>
                  </a:cubicBezTo>
                  <a:cubicBezTo>
                    <a:pt x="187" y="161"/>
                    <a:pt x="174" y="152"/>
                    <a:pt x="160" y="145"/>
                  </a:cubicBezTo>
                  <a:cubicBezTo>
                    <a:pt x="148" y="138"/>
                    <a:pt x="133" y="130"/>
                    <a:pt x="119" y="129"/>
                  </a:cubicBezTo>
                  <a:cubicBezTo>
                    <a:pt x="118" y="129"/>
                    <a:pt x="118" y="129"/>
                    <a:pt x="118" y="129"/>
                  </a:cubicBezTo>
                  <a:cubicBezTo>
                    <a:pt x="115" y="123"/>
                    <a:pt x="112" y="116"/>
                    <a:pt x="109" y="109"/>
                  </a:cubicBezTo>
                  <a:cubicBezTo>
                    <a:pt x="105" y="101"/>
                    <a:pt x="102" y="92"/>
                    <a:pt x="98" y="84"/>
                  </a:cubicBezTo>
                  <a:cubicBezTo>
                    <a:pt x="128" y="87"/>
                    <a:pt x="155" y="98"/>
                    <a:pt x="180" y="114"/>
                  </a:cubicBezTo>
                  <a:cubicBezTo>
                    <a:pt x="193" y="121"/>
                    <a:pt x="205" y="130"/>
                    <a:pt x="217" y="138"/>
                  </a:cubicBezTo>
                  <a:cubicBezTo>
                    <a:pt x="232" y="148"/>
                    <a:pt x="248" y="159"/>
                    <a:pt x="257" y="175"/>
                  </a:cubicBezTo>
                  <a:cubicBezTo>
                    <a:pt x="258" y="175"/>
                    <a:pt x="259" y="175"/>
                    <a:pt x="259" y="174"/>
                  </a:cubicBezTo>
                  <a:cubicBezTo>
                    <a:pt x="244" y="147"/>
                    <a:pt x="212" y="127"/>
                    <a:pt x="186" y="111"/>
                  </a:cubicBezTo>
                  <a:cubicBezTo>
                    <a:pt x="206" y="104"/>
                    <a:pt x="226" y="107"/>
                    <a:pt x="246" y="114"/>
                  </a:cubicBezTo>
                  <a:cubicBezTo>
                    <a:pt x="246" y="114"/>
                    <a:pt x="247" y="113"/>
                    <a:pt x="246" y="113"/>
                  </a:cubicBezTo>
                  <a:cubicBezTo>
                    <a:pt x="226" y="101"/>
                    <a:pt x="202" y="102"/>
                    <a:pt x="181" y="108"/>
                  </a:cubicBezTo>
                  <a:cubicBezTo>
                    <a:pt x="162" y="96"/>
                    <a:pt x="142" y="86"/>
                    <a:pt x="121" y="80"/>
                  </a:cubicBezTo>
                  <a:cubicBezTo>
                    <a:pt x="138" y="79"/>
                    <a:pt x="154" y="78"/>
                    <a:pt x="171" y="78"/>
                  </a:cubicBezTo>
                  <a:cubicBezTo>
                    <a:pt x="196" y="79"/>
                    <a:pt x="218" y="87"/>
                    <a:pt x="242" y="92"/>
                  </a:cubicBezTo>
                  <a:cubicBezTo>
                    <a:pt x="243" y="92"/>
                    <a:pt x="243" y="92"/>
                    <a:pt x="243" y="92"/>
                  </a:cubicBezTo>
                  <a:cubicBezTo>
                    <a:pt x="223" y="80"/>
                    <a:pt x="196" y="77"/>
                    <a:pt x="173" y="75"/>
                  </a:cubicBezTo>
                  <a:cubicBezTo>
                    <a:pt x="150" y="74"/>
                    <a:pt x="127" y="74"/>
                    <a:pt x="104" y="77"/>
                  </a:cubicBezTo>
                  <a:cubicBezTo>
                    <a:pt x="101" y="76"/>
                    <a:pt x="98" y="76"/>
                    <a:pt x="95" y="76"/>
                  </a:cubicBezTo>
                  <a:cubicBezTo>
                    <a:pt x="86" y="52"/>
                    <a:pt x="76" y="28"/>
                    <a:pt x="65" y="5"/>
                  </a:cubicBezTo>
                  <a:cubicBezTo>
                    <a:pt x="63" y="0"/>
                    <a:pt x="56" y="4"/>
                    <a:pt x="58" y="8"/>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0" name="Group 29"/>
          <p:cNvGrpSpPr/>
          <p:nvPr/>
        </p:nvGrpSpPr>
        <p:grpSpPr>
          <a:xfrm>
            <a:off x="-232581" y="6094753"/>
            <a:ext cx="1074738" cy="942975"/>
            <a:chOff x="8523287" y="4378326"/>
            <a:chExt cx="1074738" cy="942975"/>
          </a:xfrm>
        </p:grpSpPr>
        <p:grpSp>
          <p:nvGrpSpPr>
            <p:cNvPr id="31" name="Group 30"/>
            <p:cNvGrpSpPr/>
            <p:nvPr/>
          </p:nvGrpSpPr>
          <p:grpSpPr>
            <a:xfrm>
              <a:off x="8523287" y="4378326"/>
              <a:ext cx="1074738" cy="942975"/>
              <a:chOff x="8523287" y="4378326"/>
              <a:chExt cx="1074738" cy="942975"/>
            </a:xfrm>
          </p:grpSpPr>
          <p:sp>
            <p:nvSpPr>
              <p:cNvPr id="60" name="Freeform 85"/>
              <p:cNvSpPr>
                <a:spLocks/>
              </p:cNvSpPr>
              <p:nvPr/>
            </p:nvSpPr>
            <p:spPr bwMode="auto">
              <a:xfrm>
                <a:off x="8523287" y="4378326"/>
                <a:ext cx="1074738" cy="942975"/>
              </a:xfrm>
              <a:custGeom>
                <a:avLst/>
                <a:gdLst>
                  <a:gd name="T0" fmla="*/ 398 w 412"/>
                  <a:gd name="T1" fmla="*/ 185 h 361"/>
                  <a:gd name="T2" fmla="*/ 362 w 412"/>
                  <a:gd name="T3" fmla="*/ 177 h 361"/>
                  <a:gd name="T4" fmla="*/ 321 w 412"/>
                  <a:gd name="T5" fmla="*/ 178 h 361"/>
                  <a:gd name="T6" fmla="*/ 381 w 412"/>
                  <a:gd name="T7" fmla="*/ 150 h 361"/>
                  <a:gd name="T8" fmla="*/ 377 w 412"/>
                  <a:gd name="T9" fmla="*/ 128 h 361"/>
                  <a:gd name="T10" fmla="*/ 366 w 412"/>
                  <a:gd name="T11" fmla="*/ 123 h 361"/>
                  <a:gd name="T12" fmla="*/ 359 w 412"/>
                  <a:gd name="T13" fmla="*/ 121 h 361"/>
                  <a:gd name="T14" fmla="*/ 352 w 412"/>
                  <a:gd name="T15" fmla="*/ 108 h 361"/>
                  <a:gd name="T16" fmla="*/ 346 w 412"/>
                  <a:gd name="T17" fmla="*/ 63 h 361"/>
                  <a:gd name="T18" fmla="*/ 327 w 412"/>
                  <a:gd name="T19" fmla="*/ 44 h 361"/>
                  <a:gd name="T20" fmla="*/ 297 w 412"/>
                  <a:gd name="T21" fmla="*/ 60 h 361"/>
                  <a:gd name="T22" fmla="*/ 267 w 412"/>
                  <a:gd name="T23" fmla="*/ 88 h 361"/>
                  <a:gd name="T24" fmla="*/ 255 w 412"/>
                  <a:gd name="T25" fmla="*/ 102 h 361"/>
                  <a:gd name="T26" fmla="*/ 248 w 412"/>
                  <a:gd name="T27" fmla="*/ 111 h 361"/>
                  <a:gd name="T28" fmla="*/ 245 w 412"/>
                  <a:gd name="T29" fmla="*/ 115 h 361"/>
                  <a:gd name="T30" fmla="*/ 238 w 412"/>
                  <a:gd name="T31" fmla="*/ 114 h 361"/>
                  <a:gd name="T32" fmla="*/ 235 w 412"/>
                  <a:gd name="T33" fmla="*/ 108 h 361"/>
                  <a:gd name="T34" fmla="*/ 245 w 412"/>
                  <a:gd name="T35" fmla="*/ 65 h 361"/>
                  <a:gd name="T36" fmla="*/ 222 w 412"/>
                  <a:gd name="T37" fmla="*/ 6 h 361"/>
                  <a:gd name="T38" fmla="*/ 194 w 412"/>
                  <a:gd name="T39" fmla="*/ 3 h 361"/>
                  <a:gd name="T40" fmla="*/ 183 w 412"/>
                  <a:gd name="T41" fmla="*/ 11 h 361"/>
                  <a:gd name="T42" fmla="*/ 162 w 412"/>
                  <a:gd name="T43" fmla="*/ 21 h 361"/>
                  <a:gd name="T44" fmla="*/ 124 w 412"/>
                  <a:gd name="T45" fmla="*/ 17 h 361"/>
                  <a:gd name="T46" fmla="*/ 98 w 412"/>
                  <a:gd name="T47" fmla="*/ 34 h 361"/>
                  <a:gd name="T48" fmla="*/ 104 w 412"/>
                  <a:gd name="T49" fmla="*/ 99 h 361"/>
                  <a:gd name="T50" fmla="*/ 161 w 412"/>
                  <a:gd name="T51" fmla="*/ 136 h 361"/>
                  <a:gd name="T52" fmla="*/ 82 w 412"/>
                  <a:gd name="T53" fmla="*/ 99 h 361"/>
                  <a:gd name="T54" fmla="*/ 46 w 412"/>
                  <a:gd name="T55" fmla="*/ 89 h 361"/>
                  <a:gd name="T56" fmla="*/ 34 w 412"/>
                  <a:gd name="T57" fmla="*/ 114 h 361"/>
                  <a:gd name="T58" fmla="*/ 8 w 412"/>
                  <a:gd name="T59" fmla="*/ 143 h 361"/>
                  <a:gd name="T60" fmla="*/ 3 w 412"/>
                  <a:gd name="T61" fmla="*/ 179 h 361"/>
                  <a:gd name="T62" fmla="*/ 9 w 412"/>
                  <a:gd name="T63" fmla="*/ 199 h 361"/>
                  <a:gd name="T64" fmla="*/ 21 w 412"/>
                  <a:gd name="T65" fmla="*/ 206 h 361"/>
                  <a:gd name="T66" fmla="*/ 68 w 412"/>
                  <a:gd name="T67" fmla="*/ 213 h 361"/>
                  <a:gd name="T68" fmla="*/ 78 w 412"/>
                  <a:gd name="T69" fmla="*/ 228 h 361"/>
                  <a:gd name="T70" fmla="*/ 99 w 412"/>
                  <a:gd name="T71" fmla="*/ 231 h 361"/>
                  <a:gd name="T72" fmla="*/ 100 w 412"/>
                  <a:gd name="T73" fmla="*/ 230 h 361"/>
                  <a:gd name="T74" fmla="*/ 57 w 412"/>
                  <a:gd name="T75" fmla="*/ 265 h 361"/>
                  <a:gd name="T76" fmla="*/ 68 w 412"/>
                  <a:gd name="T77" fmla="*/ 308 h 361"/>
                  <a:gd name="T78" fmla="*/ 97 w 412"/>
                  <a:gd name="T79" fmla="*/ 317 h 361"/>
                  <a:gd name="T80" fmla="*/ 100 w 412"/>
                  <a:gd name="T81" fmla="*/ 328 h 361"/>
                  <a:gd name="T82" fmla="*/ 121 w 412"/>
                  <a:gd name="T83" fmla="*/ 334 h 361"/>
                  <a:gd name="T84" fmla="*/ 154 w 412"/>
                  <a:gd name="T85" fmla="*/ 325 h 361"/>
                  <a:gd name="T86" fmla="*/ 189 w 412"/>
                  <a:gd name="T87" fmla="*/ 335 h 361"/>
                  <a:gd name="T88" fmla="*/ 239 w 412"/>
                  <a:gd name="T89" fmla="*/ 345 h 361"/>
                  <a:gd name="T90" fmla="*/ 251 w 412"/>
                  <a:gd name="T91" fmla="*/ 336 h 361"/>
                  <a:gd name="T92" fmla="*/ 264 w 412"/>
                  <a:gd name="T93" fmla="*/ 331 h 361"/>
                  <a:gd name="T94" fmla="*/ 275 w 412"/>
                  <a:gd name="T95" fmla="*/ 314 h 361"/>
                  <a:gd name="T96" fmla="*/ 265 w 412"/>
                  <a:gd name="T97" fmla="*/ 283 h 361"/>
                  <a:gd name="T98" fmla="*/ 256 w 412"/>
                  <a:gd name="T99" fmla="*/ 268 h 361"/>
                  <a:gd name="T100" fmla="*/ 250 w 412"/>
                  <a:gd name="T101" fmla="*/ 249 h 361"/>
                  <a:gd name="T102" fmla="*/ 292 w 412"/>
                  <a:gd name="T103" fmla="*/ 296 h 361"/>
                  <a:gd name="T104" fmla="*/ 347 w 412"/>
                  <a:gd name="T105" fmla="*/ 300 h 361"/>
                  <a:gd name="T106" fmla="*/ 365 w 412"/>
                  <a:gd name="T107" fmla="*/ 282 h 361"/>
                  <a:gd name="T108" fmla="*/ 368 w 412"/>
                  <a:gd name="T109" fmla="*/ 271 h 361"/>
                  <a:gd name="T110" fmla="*/ 370 w 412"/>
                  <a:gd name="T111" fmla="*/ 268 h 361"/>
                  <a:gd name="T112" fmla="*/ 375 w 412"/>
                  <a:gd name="T113" fmla="*/ 265 h 361"/>
                  <a:gd name="T114" fmla="*/ 389 w 412"/>
                  <a:gd name="T115" fmla="*/ 228 h 361"/>
                  <a:gd name="T116" fmla="*/ 409 w 412"/>
                  <a:gd name="T117" fmla="*/ 208 h 361"/>
                  <a:gd name="T118" fmla="*/ 398 w 412"/>
                  <a:gd name="T119" fmla="*/ 185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12" h="361">
                    <a:moveTo>
                      <a:pt x="398" y="185"/>
                    </a:moveTo>
                    <a:cubicBezTo>
                      <a:pt x="387" y="180"/>
                      <a:pt x="374" y="177"/>
                      <a:pt x="362" y="177"/>
                    </a:cubicBezTo>
                    <a:cubicBezTo>
                      <a:pt x="349" y="176"/>
                      <a:pt x="334" y="182"/>
                      <a:pt x="321" y="178"/>
                    </a:cubicBezTo>
                    <a:cubicBezTo>
                      <a:pt x="340" y="169"/>
                      <a:pt x="373" y="173"/>
                      <a:pt x="381" y="150"/>
                    </a:cubicBezTo>
                    <a:cubicBezTo>
                      <a:pt x="384" y="142"/>
                      <a:pt x="383" y="133"/>
                      <a:pt x="377" y="128"/>
                    </a:cubicBezTo>
                    <a:cubicBezTo>
                      <a:pt x="374" y="125"/>
                      <a:pt x="370" y="124"/>
                      <a:pt x="366" y="123"/>
                    </a:cubicBezTo>
                    <a:cubicBezTo>
                      <a:pt x="364" y="123"/>
                      <a:pt x="361" y="122"/>
                      <a:pt x="359" y="121"/>
                    </a:cubicBezTo>
                    <a:cubicBezTo>
                      <a:pt x="353" y="119"/>
                      <a:pt x="353" y="113"/>
                      <a:pt x="352" y="108"/>
                    </a:cubicBezTo>
                    <a:cubicBezTo>
                      <a:pt x="350" y="93"/>
                      <a:pt x="350" y="77"/>
                      <a:pt x="346" y="63"/>
                    </a:cubicBezTo>
                    <a:cubicBezTo>
                      <a:pt x="344" y="54"/>
                      <a:pt x="337" y="44"/>
                      <a:pt x="327" y="44"/>
                    </a:cubicBezTo>
                    <a:cubicBezTo>
                      <a:pt x="316" y="44"/>
                      <a:pt x="305" y="54"/>
                      <a:pt x="297" y="60"/>
                    </a:cubicBezTo>
                    <a:cubicBezTo>
                      <a:pt x="286" y="69"/>
                      <a:pt x="276" y="78"/>
                      <a:pt x="267" y="88"/>
                    </a:cubicBezTo>
                    <a:cubicBezTo>
                      <a:pt x="263" y="93"/>
                      <a:pt x="259" y="97"/>
                      <a:pt x="255" y="102"/>
                    </a:cubicBezTo>
                    <a:cubicBezTo>
                      <a:pt x="253" y="105"/>
                      <a:pt x="250" y="108"/>
                      <a:pt x="248" y="111"/>
                    </a:cubicBezTo>
                    <a:cubicBezTo>
                      <a:pt x="247" y="112"/>
                      <a:pt x="246" y="114"/>
                      <a:pt x="245" y="115"/>
                    </a:cubicBezTo>
                    <a:cubicBezTo>
                      <a:pt x="243" y="117"/>
                      <a:pt x="241" y="117"/>
                      <a:pt x="238" y="114"/>
                    </a:cubicBezTo>
                    <a:cubicBezTo>
                      <a:pt x="235" y="113"/>
                      <a:pt x="234" y="111"/>
                      <a:pt x="235" y="108"/>
                    </a:cubicBezTo>
                    <a:cubicBezTo>
                      <a:pt x="238" y="94"/>
                      <a:pt x="243" y="80"/>
                      <a:pt x="245" y="65"/>
                    </a:cubicBezTo>
                    <a:cubicBezTo>
                      <a:pt x="248" y="44"/>
                      <a:pt x="243" y="17"/>
                      <a:pt x="222" y="6"/>
                    </a:cubicBezTo>
                    <a:cubicBezTo>
                      <a:pt x="214" y="1"/>
                      <a:pt x="203" y="0"/>
                      <a:pt x="194" y="3"/>
                    </a:cubicBezTo>
                    <a:cubicBezTo>
                      <a:pt x="190" y="5"/>
                      <a:pt x="186" y="7"/>
                      <a:pt x="183" y="11"/>
                    </a:cubicBezTo>
                    <a:cubicBezTo>
                      <a:pt x="177" y="17"/>
                      <a:pt x="171" y="21"/>
                      <a:pt x="162" y="21"/>
                    </a:cubicBezTo>
                    <a:cubicBezTo>
                      <a:pt x="149" y="20"/>
                      <a:pt x="138" y="15"/>
                      <a:pt x="124" y="17"/>
                    </a:cubicBezTo>
                    <a:cubicBezTo>
                      <a:pt x="114" y="20"/>
                      <a:pt x="104" y="26"/>
                      <a:pt x="98" y="34"/>
                    </a:cubicBezTo>
                    <a:cubicBezTo>
                      <a:pt x="82" y="54"/>
                      <a:pt x="86" y="82"/>
                      <a:pt x="104" y="99"/>
                    </a:cubicBezTo>
                    <a:cubicBezTo>
                      <a:pt x="121" y="114"/>
                      <a:pt x="144" y="121"/>
                      <a:pt x="161" y="136"/>
                    </a:cubicBezTo>
                    <a:cubicBezTo>
                      <a:pt x="131" y="144"/>
                      <a:pt x="105" y="113"/>
                      <a:pt x="82" y="99"/>
                    </a:cubicBezTo>
                    <a:cubicBezTo>
                      <a:pt x="72" y="92"/>
                      <a:pt x="59" y="87"/>
                      <a:pt x="46" y="89"/>
                    </a:cubicBezTo>
                    <a:cubicBezTo>
                      <a:pt x="32" y="91"/>
                      <a:pt x="34" y="103"/>
                      <a:pt x="34" y="114"/>
                    </a:cubicBezTo>
                    <a:cubicBezTo>
                      <a:pt x="34" y="130"/>
                      <a:pt x="17" y="133"/>
                      <a:pt x="8" y="143"/>
                    </a:cubicBezTo>
                    <a:cubicBezTo>
                      <a:pt x="0" y="153"/>
                      <a:pt x="0" y="167"/>
                      <a:pt x="3" y="179"/>
                    </a:cubicBezTo>
                    <a:cubicBezTo>
                      <a:pt x="4" y="186"/>
                      <a:pt x="6" y="193"/>
                      <a:pt x="9" y="199"/>
                    </a:cubicBezTo>
                    <a:cubicBezTo>
                      <a:pt x="12" y="204"/>
                      <a:pt x="16" y="206"/>
                      <a:pt x="21" y="206"/>
                    </a:cubicBezTo>
                    <a:cubicBezTo>
                      <a:pt x="36" y="205"/>
                      <a:pt x="59" y="195"/>
                      <a:pt x="68" y="213"/>
                    </a:cubicBezTo>
                    <a:cubicBezTo>
                      <a:pt x="71" y="219"/>
                      <a:pt x="71" y="225"/>
                      <a:pt x="78" y="228"/>
                    </a:cubicBezTo>
                    <a:cubicBezTo>
                      <a:pt x="84" y="232"/>
                      <a:pt x="92" y="231"/>
                      <a:pt x="99" y="231"/>
                    </a:cubicBezTo>
                    <a:cubicBezTo>
                      <a:pt x="99" y="231"/>
                      <a:pt x="99" y="230"/>
                      <a:pt x="100" y="230"/>
                    </a:cubicBezTo>
                    <a:cubicBezTo>
                      <a:pt x="85" y="240"/>
                      <a:pt x="67" y="249"/>
                      <a:pt x="57" y="265"/>
                    </a:cubicBezTo>
                    <a:cubicBezTo>
                      <a:pt x="47" y="282"/>
                      <a:pt x="51" y="298"/>
                      <a:pt x="68" y="308"/>
                    </a:cubicBezTo>
                    <a:cubicBezTo>
                      <a:pt x="75" y="311"/>
                      <a:pt x="86" y="316"/>
                      <a:pt x="97" y="317"/>
                    </a:cubicBezTo>
                    <a:cubicBezTo>
                      <a:pt x="96" y="321"/>
                      <a:pt x="97" y="325"/>
                      <a:pt x="100" y="328"/>
                    </a:cubicBezTo>
                    <a:cubicBezTo>
                      <a:pt x="105" y="334"/>
                      <a:pt x="113" y="336"/>
                      <a:pt x="121" y="334"/>
                    </a:cubicBezTo>
                    <a:cubicBezTo>
                      <a:pt x="132" y="332"/>
                      <a:pt x="142" y="326"/>
                      <a:pt x="154" y="325"/>
                    </a:cubicBezTo>
                    <a:cubicBezTo>
                      <a:pt x="166" y="325"/>
                      <a:pt x="179" y="328"/>
                      <a:pt x="189" y="335"/>
                    </a:cubicBezTo>
                    <a:cubicBezTo>
                      <a:pt x="204" y="344"/>
                      <a:pt x="222" y="361"/>
                      <a:pt x="239" y="345"/>
                    </a:cubicBezTo>
                    <a:cubicBezTo>
                      <a:pt x="243" y="342"/>
                      <a:pt x="246" y="338"/>
                      <a:pt x="251" y="336"/>
                    </a:cubicBezTo>
                    <a:cubicBezTo>
                      <a:pt x="255" y="334"/>
                      <a:pt x="260" y="333"/>
                      <a:pt x="264" y="331"/>
                    </a:cubicBezTo>
                    <a:cubicBezTo>
                      <a:pt x="271" y="328"/>
                      <a:pt x="275" y="322"/>
                      <a:pt x="275" y="314"/>
                    </a:cubicBezTo>
                    <a:cubicBezTo>
                      <a:pt x="275" y="304"/>
                      <a:pt x="270" y="292"/>
                      <a:pt x="265" y="283"/>
                    </a:cubicBezTo>
                    <a:cubicBezTo>
                      <a:pt x="262" y="278"/>
                      <a:pt x="259" y="273"/>
                      <a:pt x="256" y="268"/>
                    </a:cubicBezTo>
                    <a:cubicBezTo>
                      <a:pt x="252" y="264"/>
                      <a:pt x="246" y="255"/>
                      <a:pt x="250" y="249"/>
                    </a:cubicBezTo>
                    <a:cubicBezTo>
                      <a:pt x="261" y="267"/>
                      <a:pt x="274" y="284"/>
                      <a:pt x="292" y="296"/>
                    </a:cubicBezTo>
                    <a:cubicBezTo>
                      <a:pt x="308" y="306"/>
                      <a:pt x="330" y="310"/>
                      <a:pt x="347" y="300"/>
                    </a:cubicBezTo>
                    <a:cubicBezTo>
                      <a:pt x="355" y="296"/>
                      <a:pt x="361" y="290"/>
                      <a:pt x="365" y="282"/>
                    </a:cubicBezTo>
                    <a:cubicBezTo>
                      <a:pt x="367" y="278"/>
                      <a:pt x="367" y="274"/>
                      <a:pt x="368" y="271"/>
                    </a:cubicBezTo>
                    <a:cubicBezTo>
                      <a:pt x="369" y="268"/>
                      <a:pt x="367" y="269"/>
                      <a:pt x="370" y="268"/>
                    </a:cubicBezTo>
                    <a:cubicBezTo>
                      <a:pt x="372" y="267"/>
                      <a:pt x="374" y="266"/>
                      <a:pt x="375" y="265"/>
                    </a:cubicBezTo>
                    <a:cubicBezTo>
                      <a:pt x="388" y="258"/>
                      <a:pt x="393" y="242"/>
                      <a:pt x="389" y="228"/>
                    </a:cubicBezTo>
                    <a:cubicBezTo>
                      <a:pt x="397" y="224"/>
                      <a:pt x="406" y="218"/>
                      <a:pt x="409" y="208"/>
                    </a:cubicBezTo>
                    <a:cubicBezTo>
                      <a:pt x="412" y="198"/>
                      <a:pt x="407" y="190"/>
                      <a:pt x="398" y="185"/>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61" name="Freeform 86"/>
              <p:cNvSpPr>
                <a:spLocks/>
              </p:cNvSpPr>
              <p:nvPr/>
            </p:nvSpPr>
            <p:spPr bwMode="auto">
              <a:xfrm>
                <a:off x="8670925" y="4529138"/>
                <a:ext cx="723900" cy="635000"/>
              </a:xfrm>
              <a:custGeom>
                <a:avLst/>
                <a:gdLst>
                  <a:gd name="T0" fmla="*/ 267 w 277"/>
                  <a:gd name="T1" fmla="*/ 124 h 243"/>
                  <a:gd name="T2" fmla="*/ 243 w 277"/>
                  <a:gd name="T3" fmla="*/ 119 h 243"/>
                  <a:gd name="T4" fmla="*/ 216 w 277"/>
                  <a:gd name="T5" fmla="*/ 119 h 243"/>
                  <a:gd name="T6" fmla="*/ 256 w 277"/>
                  <a:gd name="T7" fmla="*/ 100 h 243"/>
                  <a:gd name="T8" fmla="*/ 253 w 277"/>
                  <a:gd name="T9" fmla="*/ 86 h 243"/>
                  <a:gd name="T10" fmla="*/ 246 w 277"/>
                  <a:gd name="T11" fmla="*/ 83 h 243"/>
                  <a:gd name="T12" fmla="*/ 241 w 277"/>
                  <a:gd name="T13" fmla="*/ 82 h 243"/>
                  <a:gd name="T14" fmla="*/ 237 w 277"/>
                  <a:gd name="T15" fmla="*/ 72 h 243"/>
                  <a:gd name="T16" fmla="*/ 233 w 277"/>
                  <a:gd name="T17" fmla="*/ 42 h 243"/>
                  <a:gd name="T18" fmla="*/ 219 w 277"/>
                  <a:gd name="T19" fmla="*/ 30 h 243"/>
                  <a:gd name="T20" fmla="*/ 199 w 277"/>
                  <a:gd name="T21" fmla="*/ 40 h 243"/>
                  <a:gd name="T22" fmla="*/ 179 w 277"/>
                  <a:gd name="T23" fmla="*/ 59 h 243"/>
                  <a:gd name="T24" fmla="*/ 171 w 277"/>
                  <a:gd name="T25" fmla="*/ 68 h 243"/>
                  <a:gd name="T26" fmla="*/ 167 w 277"/>
                  <a:gd name="T27" fmla="*/ 74 h 243"/>
                  <a:gd name="T28" fmla="*/ 164 w 277"/>
                  <a:gd name="T29" fmla="*/ 77 h 243"/>
                  <a:gd name="T30" fmla="*/ 160 w 277"/>
                  <a:gd name="T31" fmla="*/ 77 h 243"/>
                  <a:gd name="T32" fmla="*/ 158 w 277"/>
                  <a:gd name="T33" fmla="*/ 73 h 243"/>
                  <a:gd name="T34" fmla="*/ 164 w 277"/>
                  <a:gd name="T35" fmla="*/ 44 h 243"/>
                  <a:gd name="T36" fmla="*/ 149 w 277"/>
                  <a:gd name="T37" fmla="*/ 4 h 243"/>
                  <a:gd name="T38" fmla="*/ 131 w 277"/>
                  <a:gd name="T39" fmla="*/ 2 h 243"/>
                  <a:gd name="T40" fmla="*/ 123 w 277"/>
                  <a:gd name="T41" fmla="*/ 7 h 243"/>
                  <a:gd name="T42" fmla="*/ 109 w 277"/>
                  <a:gd name="T43" fmla="*/ 14 h 243"/>
                  <a:gd name="T44" fmla="*/ 84 w 277"/>
                  <a:gd name="T45" fmla="*/ 12 h 243"/>
                  <a:gd name="T46" fmla="*/ 66 w 277"/>
                  <a:gd name="T47" fmla="*/ 23 h 243"/>
                  <a:gd name="T48" fmla="*/ 70 w 277"/>
                  <a:gd name="T49" fmla="*/ 66 h 243"/>
                  <a:gd name="T50" fmla="*/ 108 w 277"/>
                  <a:gd name="T51" fmla="*/ 91 h 243"/>
                  <a:gd name="T52" fmla="*/ 55 w 277"/>
                  <a:gd name="T53" fmla="*/ 66 h 243"/>
                  <a:gd name="T54" fmla="*/ 31 w 277"/>
                  <a:gd name="T55" fmla="*/ 59 h 243"/>
                  <a:gd name="T56" fmla="*/ 23 w 277"/>
                  <a:gd name="T57" fmla="*/ 77 h 243"/>
                  <a:gd name="T58" fmla="*/ 6 w 277"/>
                  <a:gd name="T59" fmla="*/ 96 h 243"/>
                  <a:gd name="T60" fmla="*/ 2 w 277"/>
                  <a:gd name="T61" fmla="*/ 120 h 243"/>
                  <a:gd name="T62" fmla="*/ 6 w 277"/>
                  <a:gd name="T63" fmla="*/ 134 h 243"/>
                  <a:gd name="T64" fmla="*/ 14 w 277"/>
                  <a:gd name="T65" fmla="*/ 138 h 243"/>
                  <a:gd name="T66" fmla="*/ 46 w 277"/>
                  <a:gd name="T67" fmla="*/ 143 h 243"/>
                  <a:gd name="T68" fmla="*/ 52 w 277"/>
                  <a:gd name="T69" fmla="*/ 153 h 243"/>
                  <a:gd name="T70" fmla="*/ 66 w 277"/>
                  <a:gd name="T71" fmla="*/ 155 h 243"/>
                  <a:gd name="T72" fmla="*/ 81 w 277"/>
                  <a:gd name="T73" fmla="*/ 150 h 243"/>
                  <a:gd name="T74" fmla="*/ 96 w 277"/>
                  <a:gd name="T75" fmla="*/ 142 h 243"/>
                  <a:gd name="T76" fmla="*/ 55 w 277"/>
                  <a:gd name="T77" fmla="*/ 181 h 243"/>
                  <a:gd name="T78" fmla="*/ 47 w 277"/>
                  <a:gd name="T79" fmla="*/ 202 h 243"/>
                  <a:gd name="T80" fmla="*/ 65 w 277"/>
                  <a:gd name="T81" fmla="*/ 211 h 243"/>
                  <a:gd name="T82" fmla="*/ 67 w 277"/>
                  <a:gd name="T83" fmla="*/ 220 h 243"/>
                  <a:gd name="T84" fmla="*/ 81 w 277"/>
                  <a:gd name="T85" fmla="*/ 224 h 243"/>
                  <a:gd name="T86" fmla="*/ 103 w 277"/>
                  <a:gd name="T87" fmla="*/ 218 h 243"/>
                  <a:gd name="T88" fmla="*/ 127 w 277"/>
                  <a:gd name="T89" fmla="*/ 225 h 243"/>
                  <a:gd name="T90" fmla="*/ 161 w 277"/>
                  <a:gd name="T91" fmla="*/ 232 h 243"/>
                  <a:gd name="T92" fmla="*/ 169 w 277"/>
                  <a:gd name="T93" fmla="*/ 225 h 243"/>
                  <a:gd name="T94" fmla="*/ 177 w 277"/>
                  <a:gd name="T95" fmla="*/ 222 h 243"/>
                  <a:gd name="T96" fmla="*/ 185 w 277"/>
                  <a:gd name="T97" fmla="*/ 211 h 243"/>
                  <a:gd name="T98" fmla="*/ 178 w 277"/>
                  <a:gd name="T99" fmla="*/ 190 h 243"/>
                  <a:gd name="T100" fmla="*/ 172 w 277"/>
                  <a:gd name="T101" fmla="*/ 180 h 243"/>
                  <a:gd name="T102" fmla="*/ 168 w 277"/>
                  <a:gd name="T103" fmla="*/ 167 h 243"/>
                  <a:gd name="T104" fmla="*/ 196 w 277"/>
                  <a:gd name="T105" fmla="*/ 198 h 243"/>
                  <a:gd name="T106" fmla="*/ 233 w 277"/>
                  <a:gd name="T107" fmla="*/ 202 h 243"/>
                  <a:gd name="T108" fmla="*/ 245 w 277"/>
                  <a:gd name="T109" fmla="*/ 189 h 243"/>
                  <a:gd name="T110" fmla="*/ 247 w 277"/>
                  <a:gd name="T111" fmla="*/ 182 h 243"/>
                  <a:gd name="T112" fmla="*/ 249 w 277"/>
                  <a:gd name="T113" fmla="*/ 180 h 243"/>
                  <a:gd name="T114" fmla="*/ 252 w 277"/>
                  <a:gd name="T115" fmla="*/ 178 h 243"/>
                  <a:gd name="T116" fmla="*/ 261 w 277"/>
                  <a:gd name="T117" fmla="*/ 153 h 243"/>
                  <a:gd name="T118" fmla="*/ 275 w 277"/>
                  <a:gd name="T119" fmla="*/ 140 h 243"/>
                  <a:gd name="T120" fmla="*/ 267 w 277"/>
                  <a:gd name="T121" fmla="*/ 124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7" h="243">
                    <a:moveTo>
                      <a:pt x="267" y="124"/>
                    </a:moveTo>
                    <a:cubicBezTo>
                      <a:pt x="260" y="121"/>
                      <a:pt x="251" y="119"/>
                      <a:pt x="243" y="119"/>
                    </a:cubicBezTo>
                    <a:cubicBezTo>
                      <a:pt x="234" y="118"/>
                      <a:pt x="224" y="122"/>
                      <a:pt x="216" y="119"/>
                    </a:cubicBezTo>
                    <a:cubicBezTo>
                      <a:pt x="229" y="113"/>
                      <a:pt x="250" y="116"/>
                      <a:pt x="256" y="100"/>
                    </a:cubicBezTo>
                    <a:cubicBezTo>
                      <a:pt x="258" y="96"/>
                      <a:pt x="257" y="89"/>
                      <a:pt x="253" y="86"/>
                    </a:cubicBezTo>
                    <a:cubicBezTo>
                      <a:pt x="251" y="84"/>
                      <a:pt x="248" y="83"/>
                      <a:pt x="246" y="83"/>
                    </a:cubicBezTo>
                    <a:cubicBezTo>
                      <a:pt x="244" y="82"/>
                      <a:pt x="242" y="82"/>
                      <a:pt x="241" y="82"/>
                    </a:cubicBezTo>
                    <a:cubicBezTo>
                      <a:pt x="237" y="80"/>
                      <a:pt x="237" y="76"/>
                      <a:pt x="237" y="72"/>
                    </a:cubicBezTo>
                    <a:cubicBezTo>
                      <a:pt x="235" y="63"/>
                      <a:pt x="235" y="52"/>
                      <a:pt x="233" y="42"/>
                    </a:cubicBezTo>
                    <a:cubicBezTo>
                      <a:pt x="231" y="36"/>
                      <a:pt x="226" y="30"/>
                      <a:pt x="219" y="30"/>
                    </a:cubicBezTo>
                    <a:cubicBezTo>
                      <a:pt x="212" y="29"/>
                      <a:pt x="205" y="36"/>
                      <a:pt x="199" y="40"/>
                    </a:cubicBezTo>
                    <a:cubicBezTo>
                      <a:pt x="192" y="46"/>
                      <a:pt x="185" y="52"/>
                      <a:pt x="179" y="59"/>
                    </a:cubicBezTo>
                    <a:cubicBezTo>
                      <a:pt x="176" y="62"/>
                      <a:pt x="174" y="65"/>
                      <a:pt x="171" y="68"/>
                    </a:cubicBezTo>
                    <a:cubicBezTo>
                      <a:pt x="170" y="70"/>
                      <a:pt x="168" y="72"/>
                      <a:pt x="167" y="74"/>
                    </a:cubicBezTo>
                    <a:cubicBezTo>
                      <a:pt x="166" y="75"/>
                      <a:pt x="165" y="76"/>
                      <a:pt x="164" y="77"/>
                    </a:cubicBezTo>
                    <a:cubicBezTo>
                      <a:pt x="163" y="79"/>
                      <a:pt x="162" y="79"/>
                      <a:pt x="160" y="77"/>
                    </a:cubicBezTo>
                    <a:cubicBezTo>
                      <a:pt x="158" y="76"/>
                      <a:pt x="157" y="75"/>
                      <a:pt x="158" y="73"/>
                    </a:cubicBezTo>
                    <a:cubicBezTo>
                      <a:pt x="160" y="63"/>
                      <a:pt x="163" y="54"/>
                      <a:pt x="164" y="44"/>
                    </a:cubicBezTo>
                    <a:cubicBezTo>
                      <a:pt x="166" y="29"/>
                      <a:pt x="163" y="11"/>
                      <a:pt x="149" y="4"/>
                    </a:cubicBezTo>
                    <a:cubicBezTo>
                      <a:pt x="144" y="1"/>
                      <a:pt x="137" y="0"/>
                      <a:pt x="131" y="2"/>
                    </a:cubicBezTo>
                    <a:cubicBezTo>
                      <a:pt x="128" y="3"/>
                      <a:pt x="125" y="5"/>
                      <a:pt x="123" y="7"/>
                    </a:cubicBezTo>
                    <a:cubicBezTo>
                      <a:pt x="119" y="11"/>
                      <a:pt x="115" y="14"/>
                      <a:pt x="109" y="14"/>
                    </a:cubicBezTo>
                    <a:cubicBezTo>
                      <a:pt x="100" y="13"/>
                      <a:pt x="92" y="10"/>
                      <a:pt x="84" y="12"/>
                    </a:cubicBezTo>
                    <a:cubicBezTo>
                      <a:pt x="77" y="13"/>
                      <a:pt x="70" y="17"/>
                      <a:pt x="66" y="23"/>
                    </a:cubicBezTo>
                    <a:cubicBezTo>
                      <a:pt x="55" y="36"/>
                      <a:pt x="58" y="55"/>
                      <a:pt x="70" y="66"/>
                    </a:cubicBezTo>
                    <a:cubicBezTo>
                      <a:pt x="81" y="77"/>
                      <a:pt x="96" y="82"/>
                      <a:pt x="108" y="91"/>
                    </a:cubicBezTo>
                    <a:cubicBezTo>
                      <a:pt x="88" y="97"/>
                      <a:pt x="70" y="76"/>
                      <a:pt x="55" y="66"/>
                    </a:cubicBezTo>
                    <a:cubicBezTo>
                      <a:pt x="48" y="62"/>
                      <a:pt x="39" y="58"/>
                      <a:pt x="31" y="59"/>
                    </a:cubicBezTo>
                    <a:cubicBezTo>
                      <a:pt x="22" y="61"/>
                      <a:pt x="23" y="69"/>
                      <a:pt x="23" y="77"/>
                    </a:cubicBezTo>
                    <a:cubicBezTo>
                      <a:pt x="23" y="88"/>
                      <a:pt x="11" y="89"/>
                      <a:pt x="6" y="96"/>
                    </a:cubicBezTo>
                    <a:cubicBezTo>
                      <a:pt x="0" y="103"/>
                      <a:pt x="0" y="112"/>
                      <a:pt x="2" y="120"/>
                    </a:cubicBezTo>
                    <a:cubicBezTo>
                      <a:pt x="3" y="125"/>
                      <a:pt x="4" y="130"/>
                      <a:pt x="6" y="134"/>
                    </a:cubicBezTo>
                    <a:cubicBezTo>
                      <a:pt x="8" y="137"/>
                      <a:pt x="10" y="139"/>
                      <a:pt x="14" y="138"/>
                    </a:cubicBezTo>
                    <a:cubicBezTo>
                      <a:pt x="24" y="138"/>
                      <a:pt x="40" y="131"/>
                      <a:pt x="46" y="143"/>
                    </a:cubicBezTo>
                    <a:cubicBezTo>
                      <a:pt x="48" y="147"/>
                      <a:pt x="48" y="151"/>
                      <a:pt x="52" y="153"/>
                    </a:cubicBezTo>
                    <a:cubicBezTo>
                      <a:pt x="56" y="156"/>
                      <a:pt x="62" y="155"/>
                      <a:pt x="66" y="155"/>
                    </a:cubicBezTo>
                    <a:cubicBezTo>
                      <a:pt x="71" y="154"/>
                      <a:pt x="76" y="153"/>
                      <a:pt x="81" y="150"/>
                    </a:cubicBezTo>
                    <a:cubicBezTo>
                      <a:pt x="86" y="147"/>
                      <a:pt x="90" y="142"/>
                      <a:pt x="96" y="142"/>
                    </a:cubicBezTo>
                    <a:cubicBezTo>
                      <a:pt x="87" y="159"/>
                      <a:pt x="68" y="168"/>
                      <a:pt x="55" y="181"/>
                    </a:cubicBezTo>
                    <a:cubicBezTo>
                      <a:pt x="49" y="186"/>
                      <a:pt x="43" y="195"/>
                      <a:pt x="47" y="202"/>
                    </a:cubicBezTo>
                    <a:cubicBezTo>
                      <a:pt x="51" y="208"/>
                      <a:pt x="59" y="210"/>
                      <a:pt x="65" y="211"/>
                    </a:cubicBezTo>
                    <a:cubicBezTo>
                      <a:pt x="64" y="214"/>
                      <a:pt x="65" y="217"/>
                      <a:pt x="67" y="220"/>
                    </a:cubicBezTo>
                    <a:cubicBezTo>
                      <a:pt x="71" y="224"/>
                      <a:pt x="76" y="225"/>
                      <a:pt x="81" y="224"/>
                    </a:cubicBezTo>
                    <a:cubicBezTo>
                      <a:pt x="89" y="223"/>
                      <a:pt x="95" y="219"/>
                      <a:pt x="103" y="218"/>
                    </a:cubicBezTo>
                    <a:cubicBezTo>
                      <a:pt x="112" y="218"/>
                      <a:pt x="120" y="220"/>
                      <a:pt x="127" y="225"/>
                    </a:cubicBezTo>
                    <a:cubicBezTo>
                      <a:pt x="137" y="231"/>
                      <a:pt x="149" y="243"/>
                      <a:pt x="161" y="232"/>
                    </a:cubicBezTo>
                    <a:cubicBezTo>
                      <a:pt x="163" y="230"/>
                      <a:pt x="165" y="227"/>
                      <a:pt x="169" y="225"/>
                    </a:cubicBezTo>
                    <a:cubicBezTo>
                      <a:pt x="171" y="224"/>
                      <a:pt x="174" y="223"/>
                      <a:pt x="177" y="222"/>
                    </a:cubicBezTo>
                    <a:cubicBezTo>
                      <a:pt x="182" y="220"/>
                      <a:pt x="185" y="216"/>
                      <a:pt x="185" y="211"/>
                    </a:cubicBezTo>
                    <a:cubicBezTo>
                      <a:pt x="185" y="204"/>
                      <a:pt x="181" y="196"/>
                      <a:pt x="178" y="190"/>
                    </a:cubicBezTo>
                    <a:cubicBezTo>
                      <a:pt x="176" y="187"/>
                      <a:pt x="174" y="183"/>
                      <a:pt x="172" y="180"/>
                    </a:cubicBezTo>
                    <a:cubicBezTo>
                      <a:pt x="169" y="177"/>
                      <a:pt x="165" y="172"/>
                      <a:pt x="168" y="167"/>
                    </a:cubicBezTo>
                    <a:cubicBezTo>
                      <a:pt x="176" y="179"/>
                      <a:pt x="184" y="191"/>
                      <a:pt x="196" y="198"/>
                    </a:cubicBezTo>
                    <a:cubicBezTo>
                      <a:pt x="207" y="205"/>
                      <a:pt x="221" y="208"/>
                      <a:pt x="233" y="202"/>
                    </a:cubicBezTo>
                    <a:cubicBezTo>
                      <a:pt x="238" y="199"/>
                      <a:pt x="243" y="195"/>
                      <a:pt x="245" y="189"/>
                    </a:cubicBezTo>
                    <a:cubicBezTo>
                      <a:pt x="246" y="187"/>
                      <a:pt x="246" y="184"/>
                      <a:pt x="247" y="182"/>
                    </a:cubicBezTo>
                    <a:cubicBezTo>
                      <a:pt x="248" y="180"/>
                      <a:pt x="247" y="181"/>
                      <a:pt x="249" y="180"/>
                    </a:cubicBezTo>
                    <a:cubicBezTo>
                      <a:pt x="250" y="179"/>
                      <a:pt x="251" y="179"/>
                      <a:pt x="252" y="178"/>
                    </a:cubicBezTo>
                    <a:cubicBezTo>
                      <a:pt x="260" y="173"/>
                      <a:pt x="264" y="162"/>
                      <a:pt x="261" y="153"/>
                    </a:cubicBezTo>
                    <a:cubicBezTo>
                      <a:pt x="267" y="150"/>
                      <a:pt x="273" y="146"/>
                      <a:pt x="275" y="140"/>
                    </a:cubicBezTo>
                    <a:cubicBezTo>
                      <a:pt x="277" y="133"/>
                      <a:pt x="273" y="127"/>
                      <a:pt x="267" y="124"/>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2" name="Group 31"/>
            <p:cNvGrpSpPr/>
            <p:nvPr/>
          </p:nvGrpSpPr>
          <p:grpSpPr>
            <a:xfrm>
              <a:off x="8916988" y="4733926"/>
              <a:ext cx="238125" cy="215900"/>
              <a:chOff x="8916988" y="4733926"/>
              <a:chExt cx="238125" cy="215900"/>
            </a:xfrm>
          </p:grpSpPr>
          <p:sp>
            <p:nvSpPr>
              <p:cNvPr id="54" name="Freeform 87"/>
              <p:cNvSpPr>
                <a:spLocks/>
              </p:cNvSpPr>
              <p:nvPr/>
            </p:nvSpPr>
            <p:spPr bwMode="auto">
              <a:xfrm>
                <a:off x="8916988" y="4819651"/>
                <a:ext cx="47625" cy="49213"/>
              </a:xfrm>
              <a:custGeom>
                <a:avLst/>
                <a:gdLst>
                  <a:gd name="T0" fmla="*/ 9 w 18"/>
                  <a:gd name="T1" fmla="*/ 0 h 19"/>
                  <a:gd name="T2" fmla="*/ 3 w 18"/>
                  <a:gd name="T3" fmla="*/ 3 h 19"/>
                  <a:gd name="T4" fmla="*/ 0 w 18"/>
                  <a:gd name="T5" fmla="*/ 10 h 19"/>
                  <a:gd name="T6" fmla="*/ 9 w 18"/>
                  <a:gd name="T7" fmla="*/ 19 h 19"/>
                  <a:gd name="T8" fmla="*/ 15 w 18"/>
                  <a:gd name="T9" fmla="*/ 17 h 19"/>
                  <a:gd name="T10" fmla="*/ 18 w 18"/>
                  <a:gd name="T11" fmla="*/ 10 h 19"/>
                  <a:gd name="T12" fmla="*/ 9 w 18"/>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18" h="19">
                    <a:moveTo>
                      <a:pt x="9" y="0"/>
                    </a:moveTo>
                    <a:cubicBezTo>
                      <a:pt x="7" y="0"/>
                      <a:pt x="4" y="1"/>
                      <a:pt x="3" y="3"/>
                    </a:cubicBezTo>
                    <a:cubicBezTo>
                      <a:pt x="1" y="5"/>
                      <a:pt x="0" y="7"/>
                      <a:pt x="0" y="10"/>
                    </a:cubicBezTo>
                    <a:cubicBezTo>
                      <a:pt x="0" y="14"/>
                      <a:pt x="4" y="19"/>
                      <a:pt x="9" y="19"/>
                    </a:cubicBezTo>
                    <a:cubicBezTo>
                      <a:pt x="11" y="19"/>
                      <a:pt x="14" y="18"/>
                      <a:pt x="15" y="17"/>
                    </a:cubicBezTo>
                    <a:cubicBezTo>
                      <a:pt x="17" y="15"/>
                      <a:pt x="18" y="12"/>
                      <a:pt x="18" y="10"/>
                    </a:cubicBezTo>
                    <a:cubicBezTo>
                      <a:pt x="18" y="5"/>
                      <a:pt x="14" y="0"/>
                      <a:pt x="9"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5" name="Freeform 88"/>
              <p:cNvSpPr>
                <a:spLocks/>
              </p:cNvSpPr>
              <p:nvPr/>
            </p:nvSpPr>
            <p:spPr bwMode="auto">
              <a:xfrm>
                <a:off x="8928100" y="4875213"/>
                <a:ext cx="36513" cy="33338"/>
              </a:xfrm>
              <a:custGeom>
                <a:avLst/>
                <a:gdLst>
                  <a:gd name="T0" fmla="*/ 7 w 14"/>
                  <a:gd name="T1" fmla="*/ 0 h 13"/>
                  <a:gd name="T2" fmla="*/ 0 w 14"/>
                  <a:gd name="T3" fmla="*/ 6 h 13"/>
                  <a:gd name="T4" fmla="*/ 7 w 14"/>
                  <a:gd name="T5" fmla="*/ 13 h 13"/>
                  <a:gd name="T6" fmla="*/ 14 w 14"/>
                  <a:gd name="T7" fmla="*/ 7 h 13"/>
                  <a:gd name="T8" fmla="*/ 7 w 14"/>
                  <a:gd name="T9" fmla="*/ 0 h 13"/>
                </a:gdLst>
                <a:ahLst/>
                <a:cxnLst>
                  <a:cxn ang="0">
                    <a:pos x="T0" y="T1"/>
                  </a:cxn>
                  <a:cxn ang="0">
                    <a:pos x="T2" y="T3"/>
                  </a:cxn>
                  <a:cxn ang="0">
                    <a:pos x="T4" y="T5"/>
                  </a:cxn>
                  <a:cxn ang="0">
                    <a:pos x="T6" y="T7"/>
                  </a:cxn>
                  <a:cxn ang="0">
                    <a:pos x="T8" y="T9"/>
                  </a:cxn>
                </a:cxnLst>
                <a:rect l="0" t="0" r="r" b="b"/>
                <a:pathLst>
                  <a:path w="14" h="13">
                    <a:moveTo>
                      <a:pt x="7" y="0"/>
                    </a:moveTo>
                    <a:cubicBezTo>
                      <a:pt x="4" y="0"/>
                      <a:pt x="0" y="2"/>
                      <a:pt x="0" y="6"/>
                    </a:cubicBezTo>
                    <a:cubicBezTo>
                      <a:pt x="0" y="10"/>
                      <a:pt x="3" y="13"/>
                      <a:pt x="7" y="13"/>
                    </a:cubicBezTo>
                    <a:cubicBezTo>
                      <a:pt x="10" y="13"/>
                      <a:pt x="14" y="10"/>
                      <a:pt x="14" y="7"/>
                    </a:cubicBezTo>
                    <a:cubicBezTo>
                      <a:pt x="14" y="3"/>
                      <a:pt x="11"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6" name="Freeform 89"/>
              <p:cNvSpPr>
                <a:spLocks/>
              </p:cNvSpPr>
              <p:nvPr/>
            </p:nvSpPr>
            <p:spPr bwMode="auto">
              <a:xfrm>
                <a:off x="8916988" y="4775201"/>
                <a:ext cx="41275" cy="39688"/>
              </a:xfrm>
              <a:custGeom>
                <a:avLst/>
                <a:gdLst>
                  <a:gd name="T0" fmla="*/ 15 w 16"/>
                  <a:gd name="T1" fmla="*/ 5 h 15"/>
                  <a:gd name="T2" fmla="*/ 11 w 16"/>
                  <a:gd name="T3" fmla="*/ 1 h 15"/>
                  <a:gd name="T4" fmla="*/ 11 w 16"/>
                  <a:gd name="T5" fmla="*/ 1 h 15"/>
                  <a:gd name="T6" fmla="*/ 2 w 16"/>
                  <a:gd name="T7" fmla="*/ 10 h 15"/>
                  <a:gd name="T8" fmla="*/ 7 w 16"/>
                  <a:gd name="T9" fmla="*/ 15 h 15"/>
                  <a:gd name="T10" fmla="*/ 14 w 16"/>
                  <a:gd name="T11" fmla="*/ 12 h 15"/>
                  <a:gd name="T12" fmla="*/ 15 w 16"/>
                  <a:gd name="T13" fmla="*/ 11 h 15"/>
                  <a:gd name="T14" fmla="*/ 15 w 16"/>
                  <a:gd name="T15" fmla="*/ 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5">
                    <a:moveTo>
                      <a:pt x="15" y="5"/>
                    </a:moveTo>
                    <a:cubicBezTo>
                      <a:pt x="14" y="3"/>
                      <a:pt x="13" y="2"/>
                      <a:pt x="11" y="1"/>
                    </a:cubicBezTo>
                    <a:cubicBezTo>
                      <a:pt x="11" y="1"/>
                      <a:pt x="11" y="1"/>
                      <a:pt x="11" y="1"/>
                    </a:cubicBezTo>
                    <a:cubicBezTo>
                      <a:pt x="5" y="0"/>
                      <a:pt x="0" y="5"/>
                      <a:pt x="2" y="10"/>
                    </a:cubicBezTo>
                    <a:cubicBezTo>
                      <a:pt x="3" y="13"/>
                      <a:pt x="5" y="14"/>
                      <a:pt x="7" y="15"/>
                    </a:cubicBezTo>
                    <a:cubicBezTo>
                      <a:pt x="10" y="15"/>
                      <a:pt x="13" y="14"/>
                      <a:pt x="14" y="12"/>
                    </a:cubicBezTo>
                    <a:cubicBezTo>
                      <a:pt x="15" y="11"/>
                      <a:pt x="15" y="11"/>
                      <a:pt x="15" y="11"/>
                    </a:cubicBezTo>
                    <a:cubicBezTo>
                      <a:pt x="16" y="10"/>
                      <a:pt x="16" y="7"/>
                      <a:pt x="15" y="5"/>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7" name="Freeform 90"/>
              <p:cNvSpPr>
                <a:spLocks noEditPoints="1"/>
              </p:cNvSpPr>
              <p:nvPr/>
            </p:nvSpPr>
            <p:spPr bwMode="auto">
              <a:xfrm>
                <a:off x="8956675" y="4733926"/>
                <a:ext cx="198438" cy="215900"/>
              </a:xfrm>
              <a:custGeom>
                <a:avLst/>
                <a:gdLst>
                  <a:gd name="T0" fmla="*/ 63 w 76"/>
                  <a:gd name="T1" fmla="*/ 45 h 83"/>
                  <a:gd name="T2" fmla="*/ 59 w 76"/>
                  <a:gd name="T3" fmla="*/ 39 h 83"/>
                  <a:gd name="T4" fmla="*/ 71 w 76"/>
                  <a:gd name="T5" fmla="*/ 38 h 83"/>
                  <a:gd name="T6" fmla="*/ 71 w 76"/>
                  <a:gd name="T7" fmla="*/ 30 h 83"/>
                  <a:gd name="T8" fmla="*/ 58 w 76"/>
                  <a:gd name="T9" fmla="*/ 28 h 83"/>
                  <a:gd name="T10" fmla="*/ 49 w 76"/>
                  <a:gd name="T11" fmla="*/ 22 h 83"/>
                  <a:gd name="T12" fmla="*/ 56 w 76"/>
                  <a:gd name="T13" fmla="*/ 13 h 83"/>
                  <a:gd name="T14" fmla="*/ 40 w 76"/>
                  <a:gd name="T15" fmla="*/ 6 h 83"/>
                  <a:gd name="T16" fmla="*/ 34 w 76"/>
                  <a:gd name="T17" fmla="*/ 2 h 83"/>
                  <a:gd name="T18" fmla="*/ 24 w 76"/>
                  <a:gd name="T19" fmla="*/ 8 h 83"/>
                  <a:gd name="T20" fmla="*/ 7 w 76"/>
                  <a:gd name="T21" fmla="*/ 22 h 83"/>
                  <a:gd name="T22" fmla="*/ 8 w 76"/>
                  <a:gd name="T23" fmla="*/ 38 h 83"/>
                  <a:gd name="T24" fmla="*/ 16 w 76"/>
                  <a:gd name="T25" fmla="*/ 27 h 83"/>
                  <a:gd name="T26" fmla="*/ 22 w 76"/>
                  <a:gd name="T27" fmla="*/ 31 h 83"/>
                  <a:gd name="T28" fmla="*/ 16 w 76"/>
                  <a:gd name="T29" fmla="*/ 36 h 83"/>
                  <a:gd name="T30" fmla="*/ 14 w 76"/>
                  <a:gd name="T31" fmla="*/ 42 h 83"/>
                  <a:gd name="T32" fmla="*/ 4 w 76"/>
                  <a:gd name="T33" fmla="*/ 49 h 83"/>
                  <a:gd name="T34" fmla="*/ 6 w 76"/>
                  <a:gd name="T35" fmla="*/ 61 h 83"/>
                  <a:gd name="T36" fmla="*/ 9 w 76"/>
                  <a:gd name="T37" fmla="*/ 77 h 83"/>
                  <a:gd name="T38" fmla="*/ 17 w 76"/>
                  <a:gd name="T39" fmla="*/ 64 h 83"/>
                  <a:gd name="T40" fmla="*/ 21 w 76"/>
                  <a:gd name="T41" fmla="*/ 70 h 83"/>
                  <a:gd name="T42" fmla="*/ 25 w 76"/>
                  <a:gd name="T43" fmla="*/ 83 h 83"/>
                  <a:gd name="T44" fmla="*/ 35 w 76"/>
                  <a:gd name="T45" fmla="*/ 83 h 83"/>
                  <a:gd name="T46" fmla="*/ 39 w 76"/>
                  <a:gd name="T47" fmla="*/ 77 h 83"/>
                  <a:gd name="T48" fmla="*/ 51 w 76"/>
                  <a:gd name="T49" fmla="*/ 75 h 83"/>
                  <a:gd name="T50" fmla="*/ 53 w 76"/>
                  <a:gd name="T51" fmla="*/ 65 h 83"/>
                  <a:gd name="T52" fmla="*/ 67 w 76"/>
                  <a:gd name="T53" fmla="*/ 52 h 83"/>
                  <a:gd name="T54" fmla="*/ 69 w 76"/>
                  <a:gd name="T55" fmla="*/ 41 h 83"/>
                  <a:gd name="T56" fmla="*/ 41 w 76"/>
                  <a:gd name="T57" fmla="*/ 24 h 83"/>
                  <a:gd name="T58" fmla="*/ 41 w 76"/>
                  <a:gd name="T59" fmla="*/ 21 h 83"/>
                  <a:gd name="T60" fmla="*/ 35 w 76"/>
                  <a:gd name="T61" fmla="*/ 73 h 83"/>
                  <a:gd name="T62" fmla="*/ 30 w 76"/>
                  <a:gd name="T63" fmla="*/ 75 h 83"/>
                  <a:gd name="T64" fmla="*/ 35 w 76"/>
                  <a:gd name="T65" fmla="*/ 71 h 83"/>
                  <a:gd name="T66" fmla="*/ 35 w 76"/>
                  <a:gd name="T67" fmla="*/ 73 h 83"/>
                  <a:gd name="T68" fmla="*/ 41 w 76"/>
                  <a:gd name="T69" fmla="*/ 47 h 83"/>
                  <a:gd name="T70" fmla="*/ 32 w 76"/>
                  <a:gd name="T71" fmla="*/ 49 h 83"/>
                  <a:gd name="T72" fmla="*/ 32 w 76"/>
                  <a:gd name="T73" fmla="*/ 34 h 83"/>
                  <a:gd name="T74" fmla="*/ 36 w 76"/>
                  <a:gd name="T75" fmla="*/ 34 h 83"/>
                  <a:gd name="T76" fmla="*/ 47 w 76"/>
                  <a:gd name="T77" fmla="*/ 4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 h="83">
                    <a:moveTo>
                      <a:pt x="69" y="41"/>
                    </a:moveTo>
                    <a:cubicBezTo>
                      <a:pt x="66" y="41"/>
                      <a:pt x="64" y="43"/>
                      <a:pt x="63" y="45"/>
                    </a:cubicBezTo>
                    <a:cubicBezTo>
                      <a:pt x="62" y="43"/>
                      <a:pt x="59" y="42"/>
                      <a:pt x="57" y="42"/>
                    </a:cubicBezTo>
                    <a:cubicBezTo>
                      <a:pt x="57" y="41"/>
                      <a:pt x="58" y="40"/>
                      <a:pt x="59" y="39"/>
                    </a:cubicBezTo>
                    <a:cubicBezTo>
                      <a:pt x="60" y="41"/>
                      <a:pt x="62" y="42"/>
                      <a:pt x="64" y="42"/>
                    </a:cubicBezTo>
                    <a:cubicBezTo>
                      <a:pt x="67" y="42"/>
                      <a:pt x="69" y="40"/>
                      <a:pt x="71" y="38"/>
                    </a:cubicBezTo>
                    <a:cubicBezTo>
                      <a:pt x="72" y="36"/>
                      <a:pt x="73" y="32"/>
                      <a:pt x="71" y="30"/>
                    </a:cubicBezTo>
                    <a:cubicBezTo>
                      <a:pt x="71" y="30"/>
                      <a:pt x="71" y="30"/>
                      <a:pt x="71" y="30"/>
                    </a:cubicBezTo>
                    <a:cubicBezTo>
                      <a:pt x="69" y="27"/>
                      <a:pt x="67" y="26"/>
                      <a:pt x="64" y="25"/>
                    </a:cubicBezTo>
                    <a:cubicBezTo>
                      <a:pt x="62" y="25"/>
                      <a:pt x="60" y="26"/>
                      <a:pt x="58" y="28"/>
                    </a:cubicBezTo>
                    <a:cubicBezTo>
                      <a:pt x="58" y="28"/>
                      <a:pt x="57" y="27"/>
                      <a:pt x="57" y="26"/>
                    </a:cubicBezTo>
                    <a:cubicBezTo>
                      <a:pt x="54" y="24"/>
                      <a:pt x="52" y="23"/>
                      <a:pt x="49" y="22"/>
                    </a:cubicBezTo>
                    <a:cubicBezTo>
                      <a:pt x="50" y="22"/>
                      <a:pt x="52" y="21"/>
                      <a:pt x="53" y="20"/>
                    </a:cubicBezTo>
                    <a:cubicBezTo>
                      <a:pt x="55" y="19"/>
                      <a:pt x="56" y="16"/>
                      <a:pt x="56" y="13"/>
                    </a:cubicBezTo>
                    <a:cubicBezTo>
                      <a:pt x="56" y="8"/>
                      <a:pt x="52" y="3"/>
                      <a:pt x="47" y="3"/>
                    </a:cubicBezTo>
                    <a:cubicBezTo>
                      <a:pt x="44" y="3"/>
                      <a:pt x="42" y="4"/>
                      <a:pt x="40" y="6"/>
                    </a:cubicBezTo>
                    <a:cubicBezTo>
                      <a:pt x="40" y="6"/>
                      <a:pt x="39" y="6"/>
                      <a:pt x="39" y="7"/>
                    </a:cubicBezTo>
                    <a:cubicBezTo>
                      <a:pt x="38" y="4"/>
                      <a:pt x="37" y="2"/>
                      <a:pt x="34" y="2"/>
                    </a:cubicBezTo>
                    <a:cubicBezTo>
                      <a:pt x="34" y="2"/>
                      <a:pt x="34" y="2"/>
                      <a:pt x="34" y="2"/>
                    </a:cubicBezTo>
                    <a:cubicBezTo>
                      <a:pt x="29" y="0"/>
                      <a:pt x="24" y="4"/>
                      <a:pt x="24" y="8"/>
                    </a:cubicBezTo>
                    <a:cubicBezTo>
                      <a:pt x="23" y="7"/>
                      <a:pt x="20" y="5"/>
                      <a:pt x="17" y="5"/>
                    </a:cubicBezTo>
                    <a:cubicBezTo>
                      <a:pt x="7" y="5"/>
                      <a:pt x="4" y="15"/>
                      <a:pt x="7" y="22"/>
                    </a:cubicBezTo>
                    <a:cubicBezTo>
                      <a:pt x="3" y="22"/>
                      <a:pt x="0" y="26"/>
                      <a:pt x="0" y="30"/>
                    </a:cubicBezTo>
                    <a:cubicBezTo>
                      <a:pt x="0" y="34"/>
                      <a:pt x="3" y="38"/>
                      <a:pt x="8" y="38"/>
                    </a:cubicBezTo>
                    <a:cubicBezTo>
                      <a:pt x="13" y="38"/>
                      <a:pt x="17" y="35"/>
                      <a:pt x="17" y="30"/>
                    </a:cubicBezTo>
                    <a:cubicBezTo>
                      <a:pt x="17" y="29"/>
                      <a:pt x="17" y="28"/>
                      <a:pt x="16" y="27"/>
                    </a:cubicBezTo>
                    <a:cubicBezTo>
                      <a:pt x="17" y="27"/>
                      <a:pt x="18" y="26"/>
                      <a:pt x="19" y="26"/>
                    </a:cubicBezTo>
                    <a:cubicBezTo>
                      <a:pt x="20" y="28"/>
                      <a:pt x="20" y="30"/>
                      <a:pt x="22" y="31"/>
                    </a:cubicBezTo>
                    <a:cubicBezTo>
                      <a:pt x="22" y="31"/>
                      <a:pt x="22" y="31"/>
                      <a:pt x="22" y="31"/>
                    </a:cubicBezTo>
                    <a:cubicBezTo>
                      <a:pt x="20" y="32"/>
                      <a:pt x="17" y="34"/>
                      <a:pt x="16" y="36"/>
                    </a:cubicBezTo>
                    <a:cubicBezTo>
                      <a:pt x="16" y="36"/>
                      <a:pt x="16" y="36"/>
                      <a:pt x="16" y="36"/>
                    </a:cubicBezTo>
                    <a:cubicBezTo>
                      <a:pt x="15" y="38"/>
                      <a:pt x="14" y="40"/>
                      <a:pt x="14" y="42"/>
                    </a:cubicBezTo>
                    <a:cubicBezTo>
                      <a:pt x="11" y="42"/>
                      <a:pt x="9" y="43"/>
                      <a:pt x="6" y="45"/>
                    </a:cubicBezTo>
                    <a:cubicBezTo>
                      <a:pt x="5" y="46"/>
                      <a:pt x="4" y="47"/>
                      <a:pt x="4" y="49"/>
                    </a:cubicBezTo>
                    <a:cubicBezTo>
                      <a:pt x="2" y="52"/>
                      <a:pt x="2" y="56"/>
                      <a:pt x="4" y="58"/>
                    </a:cubicBezTo>
                    <a:cubicBezTo>
                      <a:pt x="5" y="59"/>
                      <a:pt x="5" y="60"/>
                      <a:pt x="6" y="61"/>
                    </a:cubicBezTo>
                    <a:cubicBezTo>
                      <a:pt x="6" y="62"/>
                      <a:pt x="7" y="62"/>
                      <a:pt x="8" y="63"/>
                    </a:cubicBezTo>
                    <a:cubicBezTo>
                      <a:pt x="0" y="64"/>
                      <a:pt x="0" y="77"/>
                      <a:pt x="9" y="77"/>
                    </a:cubicBezTo>
                    <a:cubicBezTo>
                      <a:pt x="16" y="77"/>
                      <a:pt x="18" y="69"/>
                      <a:pt x="15" y="65"/>
                    </a:cubicBezTo>
                    <a:cubicBezTo>
                      <a:pt x="15" y="65"/>
                      <a:pt x="16" y="65"/>
                      <a:pt x="17" y="64"/>
                    </a:cubicBezTo>
                    <a:cubicBezTo>
                      <a:pt x="17" y="66"/>
                      <a:pt x="18" y="68"/>
                      <a:pt x="19" y="69"/>
                    </a:cubicBezTo>
                    <a:cubicBezTo>
                      <a:pt x="20" y="69"/>
                      <a:pt x="20" y="70"/>
                      <a:pt x="21" y="70"/>
                    </a:cubicBezTo>
                    <a:cubicBezTo>
                      <a:pt x="18" y="72"/>
                      <a:pt x="17" y="75"/>
                      <a:pt x="18" y="78"/>
                    </a:cubicBezTo>
                    <a:cubicBezTo>
                      <a:pt x="18" y="81"/>
                      <a:pt x="22" y="83"/>
                      <a:pt x="25" y="83"/>
                    </a:cubicBezTo>
                    <a:cubicBezTo>
                      <a:pt x="27" y="82"/>
                      <a:pt x="29" y="81"/>
                      <a:pt x="30" y="79"/>
                    </a:cubicBezTo>
                    <a:cubicBezTo>
                      <a:pt x="30" y="81"/>
                      <a:pt x="32" y="83"/>
                      <a:pt x="35" y="83"/>
                    </a:cubicBezTo>
                    <a:cubicBezTo>
                      <a:pt x="38" y="83"/>
                      <a:pt x="40" y="80"/>
                      <a:pt x="39" y="77"/>
                    </a:cubicBezTo>
                    <a:cubicBezTo>
                      <a:pt x="39" y="77"/>
                      <a:pt x="39" y="77"/>
                      <a:pt x="39" y="77"/>
                    </a:cubicBezTo>
                    <a:cubicBezTo>
                      <a:pt x="41" y="78"/>
                      <a:pt x="42" y="78"/>
                      <a:pt x="44" y="78"/>
                    </a:cubicBezTo>
                    <a:cubicBezTo>
                      <a:pt x="46" y="78"/>
                      <a:pt x="49" y="77"/>
                      <a:pt x="51" y="75"/>
                    </a:cubicBezTo>
                    <a:cubicBezTo>
                      <a:pt x="53" y="74"/>
                      <a:pt x="54" y="71"/>
                      <a:pt x="54" y="68"/>
                    </a:cubicBezTo>
                    <a:cubicBezTo>
                      <a:pt x="54" y="67"/>
                      <a:pt x="54" y="66"/>
                      <a:pt x="53" y="65"/>
                    </a:cubicBezTo>
                    <a:cubicBezTo>
                      <a:pt x="54" y="66"/>
                      <a:pt x="55" y="66"/>
                      <a:pt x="55" y="66"/>
                    </a:cubicBezTo>
                    <a:cubicBezTo>
                      <a:pt x="64" y="66"/>
                      <a:pt x="67" y="59"/>
                      <a:pt x="67" y="52"/>
                    </a:cubicBezTo>
                    <a:cubicBezTo>
                      <a:pt x="67" y="52"/>
                      <a:pt x="68" y="53"/>
                      <a:pt x="69" y="53"/>
                    </a:cubicBezTo>
                    <a:cubicBezTo>
                      <a:pt x="76" y="53"/>
                      <a:pt x="76" y="41"/>
                      <a:pt x="69" y="41"/>
                    </a:cubicBezTo>
                    <a:close/>
                    <a:moveTo>
                      <a:pt x="45" y="23"/>
                    </a:moveTo>
                    <a:cubicBezTo>
                      <a:pt x="44" y="23"/>
                      <a:pt x="42" y="23"/>
                      <a:pt x="41" y="24"/>
                    </a:cubicBezTo>
                    <a:cubicBezTo>
                      <a:pt x="41" y="24"/>
                      <a:pt x="41" y="24"/>
                      <a:pt x="41" y="23"/>
                    </a:cubicBezTo>
                    <a:cubicBezTo>
                      <a:pt x="41" y="23"/>
                      <a:pt x="41" y="22"/>
                      <a:pt x="41" y="21"/>
                    </a:cubicBezTo>
                    <a:cubicBezTo>
                      <a:pt x="42" y="22"/>
                      <a:pt x="44" y="22"/>
                      <a:pt x="45" y="23"/>
                    </a:cubicBezTo>
                    <a:close/>
                    <a:moveTo>
                      <a:pt x="35" y="73"/>
                    </a:moveTo>
                    <a:cubicBezTo>
                      <a:pt x="33" y="73"/>
                      <a:pt x="31" y="74"/>
                      <a:pt x="30" y="76"/>
                    </a:cubicBezTo>
                    <a:cubicBezTo>
                      <a:pt x="30" y="75"/>
                      <a:pt x="30" y="75"/>
                      <a:pt x="30" y="75"/>
                    </a:cubicBezTo>
                    <a:cubicBezTo>
                      <a:pt x="30" y="74"/>
                      <a:pt x="30" y="73"/>
                      <a:pt x="29" y="72"/>
                    </a:cubicBezTo>
                    <a:cubicBezTo>
                      <a:pt x="31" y="72"/>
                      <a:pt x="33" y="72"/>
                      <a:pt x="35" y="71"/>
                    </a:cubicBezTo>
                    <a:cubicBezTo>
                      <a:pt x="35" y="72"/>
                      <a:pt x="35" y="73"/>
                      <a:pt x="36" y="73"/>
                    </a:cubicBezTo>
                    <a:cubicBezTo>
                      <a:pt x="36" y="73"/>
                      <a:pt x="36" y="73"/>
                      <a:pt x="35" y="73"/>
                    </a:cubicBezTo>
                    <a:close/>
                    <a:moveTo>
                      <a:pt x="46" y="49"/>
                    </a:moveTo>
                    <a:cubicBezTo>
                      <a:pt x="44" y="48"/>
                      <a:pt x="43" y="47"/>
                      <a:pt x="41" y="47"/>
                    </a:cubicBezTo>
                    <a:cubicBezTo>
                      <a:pt x="38" y="47"/>
                      <a:pt x="36" y="48"/>
                      <a:pt x="35" y="51"/>
                    </a:cubicBezTo>
                    <a:cubicBezTo>
                      <a:pt x="34" y="50"/>
                      <a:pt x="33" y="49"/>
                      <a:pt x="32" y="49"/>
                    </a:cubicBezTo>
                    <a:cubicBezTo>
                      <a:pt x="34" y="47"/>
                      <a:pt x="35" y="45"/>
                      <a:pt x="35" y="42"/>
                    </a:cubicBezTo>
                    <a:cubicBezTo>
                      <a:pt x="35" y="39"/>
                      <a:pt x="34" y="36"/>
                      <a:pt x="32" y="34"/>
                    </a:cubicBezTo>
                    <a:cubicBezTo>
                      <a:pt x="33" y="34"/>
                      <a:pt x="35" y="33"/>
                      <a:pt x="36" y="33"/>
                    </a:cubicBezTo>
                    <a:cubicBezTo>
                      <a:pt x="36" y="33"/>
                      <a:pt x="36" y="34"/>
                      <a:pt x="36" y="34"/>
                    </a:cubicBezTo>
                    <a:cubicBezTo>
                      <a:pt x="36" y="37"/>
                      <a:pt x="37" y="40"/>
                      <a:pt x="39" y="42"/>
                    </a:cubicBezTo>
                    <a:cubicBezTo>
                      <a:pt x="41" y="45"/>
                      <a:pt x="44" y="46"/>
                      <a:pt x="47" y="46"/>
                    </a:cubicBezTo>
                    <a:cubicBezTo>
                      <a:pt x="46" y="47"/>
                      <a:pt x="46" y="48"/>
                      <a:pt x="46" y="49"/>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8" name="Freeform 91"/>
              <p:cNvSpPr>
                <a:spLocks/>
              </p:cNvSpPr>
              <p:nvPr/>
            </p:nvSpPr>
            <p:spPr bwMode="auto">
              <a:xfrm>
                <a:off x="9102725" y="4772026"/>
                <a:ext cx="25400" cy="26988"/>
              </a:xfrm>
              <a:custGeom>
                <a:avLst/>
                <a:gdLst>
                  <a:gd name="T0" fmla="*/ 5 w 10"/>
                  <a:gd name="T1" fmla="*/ 0 h 10"/>
                  <a:gd name="T2" fmla="*/ 0 w 10"/>
                  <a:gd name="T3" fmla="*/ 5 h 10"/>
                  <a:gd name="T4" fmla="*/ 5 w 10"/>
                  <a:gd name="T5" fmla="*/ 10 h 10"/>
                  <a:gd name="T6" fmla="*/ 10 w 10"/>
                  <a:gd name="T7" fmla="*/ 5 h 10"/>
                  <a:gd name="T8" fmla="*/ 5 w 10"/>
                  <a:gd name="T9" fmla="*/ 0 h 10"/>
                </a:gdLst>
                <a:ahLst/>
                <a:cxnLst>
                  <a:cxn ang="0">
                    <a:pos x="T0" y="T1"/>
                  </a:cxn>
                  <a:cxn ang="0">
                    <a:pos x="T2" y="T3"/>
                  </a:cxn>
                  <a:cxn ang="0">
                    <a:pos x="T4" y="T5"/>
                  </a:cxn>
                  <a:cxn ang="0">
                    <a:pos x="T6" y="T7"/>
                  </a:cxn>
                  <a:cxn ang="0">
                    <a:pos x="T8" y="T9"/>
                  </a:cxn>
                </a:cxnLst>
                <a:rect l="0" t="0" r="r" b="b"/>
                <a:pathLst>
                  <a:path w="10" h="10">
                    <a:moveTo>
                      <a:pt x="5" y="0"/>
                    </a:moveTo>
                    <a:cubicBezTo>
                      <a:pt x="2" y="0"/>
                      <a:pt x="0" y="2"/>
                      <a:pt x="0" y="5"/>
                    </a:cubicBezTo>
                    <a:cubicBezTo>
                      <a:pt x="0" y="7"/>
                      <a:pt x="2" y="10"/>
                      <a:pt x="5" y="10"/>
                    </a:cubicBezTo>
                    <a:cubicBezTo>
                      <a:pt x="7" y="10"/>
                      <a:pt x="10" y="8"/>
                      <a:pt x="10" y="5"/>
                    </a:cubicBezTo>
                    <a:cubicBezTo>
                      <a:pt x="10" y="2"/>
                      <a:pt x="8" y="0"/>
                      <a:pt x="5"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9" name="Freeform 92"/>
              <p:cNvSpPr>
                <a:spLocks/>
              </p:cNvSpPr>
              <p:nvPr/>
            </p:nvSpPr>
            <p:spPr bwMode="auto">
              <a:xfrm>
                <a:off x="9097963" y="4905376"/>
                <a:ext cx="36513" cy="28575"/>
              </a:xfrm>
              <a:custGeom>
                <a:avLst/>
                <a:gdLst>
                  <a:gd name="T0" fmla="*/ 7 w 14"/>
                  <a:gd name="T1" fmla="*/ 0 h 11"/>
                  <a:gd name="T2" fmla="*/ 7 w 14"/>
                  <a:gd name="T3" fmla="*/ 11 h 11"/>
                  <a:gd name="T4" fmla="*/ 7 w 14"/>
                  <a:gd name="T5" fmla="*/ 0 h 11"/>
                </a:gdLst>
                <a:ahLst/>
                <a:cxnLst>
                  <a:cxn ang="0">
                    <a:pos x="T0" y="T1"/>
                  </a:cxn>
                  <a:cxn ang="0">
                    <a:pos x="T2" y="T3"/>
                  </a:cxn>
                  <a:cxn ang="0">
                    <a:pos x="T4" y="T5"/>
                  </a:cxn>
                </a:cxnLst>
                <a:rect l="0" t="0" r="r" b="b"/>
                <a:pathLst>
                  <a:path w="14" h="11">
                    <a:moveTo>
                      <a:pt x="7" y="0"/>
                    </a:moveTo>
                    <a:cubicBezTo>
                      <a:pt x="0" y="0"/>
                      <a:pt x="0" y="11"/>
                      <a:pt x="7" y="11"/>
                    </a:cubicBezTo>
                    <a:cubicBezTo>
                      <a:pt x="14" y="11"/>
                      <a:pt x="14"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3" name="Group 32"/>
            <p:cNvGrpSpPr/>
            <p:nvPr/>
          </p:nvGrpSpPr>
          <p:grpSpPr>
            <a:xfrm>
              <a:off x="8686800" y="4557713"/>
              <a:ext cx="682626" cy="577851"/>
              <a:chOff x="8686800" y="4557713"/>
              <a:chExt cx="682626" cy="577851"/>
            </a:xfrm>
          </p:grpSpPr>
          <p:sp>
            <p:nvSpPr>
              <p:cNvPr id="34" name="Freeform 93"/>
              <p:cNvSpPr>
                <a:spLocks/>
              </p:cNvSpPr>
              <p:nvPr/>
            </p:nvSpPr>
            <p:spPr bwMode="auto">
              <a:xfrm>
                <a:off x="8843963" y="4919663"/>
                <a:ext cx="104775" cy="146050"/>
              </a:xfrm>
              <a:custGeom>
                <a:avLst/>
                <a:gdLst>
                  <a:gd name="T0" fmla="*/ 39 w 40"/>
                  <a:gd name="T1" fmla="*/ 1 h 56"/>
                  <a:gd name="T2" fmla="*/ 21 w 40"/>
                  <a:gd name="T3" fmla="*/ 27 h 56"/>
                  <a:gd name="T4" fmla="*/ 0 w 40"/>
                  <a:gd name="T5" fmla="*/ 55 h 56"/>
                  <a:gd name="T6" fmla="*/ 1 w 40"/>
                  <a:gd name="T7" fmla="*/ 56 h 56"/>
                  <a:gd name="T8" fmla="*/ 21 w 40"/>
                  <a:gd name="T9" fmla="*/ 29 h 56"/>
                  <a:gd name="T10" fmla="*/ 39 w 40"/>
                  <a:gd name="T11" fmla="*/ 1 h 56"/>
                  <a:gd name="T12" fmla="*/ 39 w 40"/>
                  <a:gd name="T13" fmla="*/ 1 h 56"/>
                </a:gdLst>
                <a:ahLst/>
                <a:cxnLst>
                  <a:cxn ang="0">
                    <a:pos x="T0" y="T1"/>
                  </a:cxn>
                  <a:cxn ang="0">
                    <a:pos x="T2" y="T3"/>
                  </a:cxn>
                  <a:cxn ang="0">
                    <a:pos x="T4" y="T5"/>
                  </a:cxn>
                  <a:cxn ang="0">
                    <a:pos x="T6" y="T7"/>
                  </a:cxn>
                  <a:cxn ang="0">
                    <a:pos x="T8" y="T9"/>
                  </a:cxn>
                  <a:cxn ang="0">
                    <a:pos x="T10" y="T11"/>
                  </a:cxn>
                  <a:cxn ang="0">
                    <a:pos x="T12" y="T13"/>
                  </a:cxn>
                </a:cxnLst>
                <a:rect l="0" t="0" r="r" b="b"/>
                <a:pathLst>
                  <a:path w="40" h="56">
                    <a:moveTo>
                      <a:pt x="39" y="1"/>
                    </a:moveTo>
                    <a:cubicBezTo>
                      <a:pt x="32" y="9"/>
                      <a:pt x="27" y="19"/>
                      <a:pt x="21" y="27"/>
                    </a:cubicBezTo>
                    <a:cubicBezTo>
                      <a:pt x="14" y="37"/>
                      <a:pt x="6" y="45"/>
                      <a:pt x="0" y="55"/>
                    </a:cubicBezTo>
                    <a:cubicBezTo>
                      <a:pt x="0" y="56"/>
                      <a:pt x="1" y="56"/>
                      <a:pt x="1" y="56"/>
                    </a:cubicBezTo>
                    <a:cubicBezTo>
                      <a:pt x="9" y="48"/>
                      <a:pt x="15" y="38"/>
                      <a:pt x="21" y="29"/>
                    </a:cubicBezTo>
                    <a:cubicBezTo>
                      <a:pt x="28" y="21"/>
                      <a:pt x="35" y="11"/>
                      <a:pt x="39" y="1"/>
                    </a:cubicBezTo>
                    <a:cubicBezTo>
                      <a:pt x="40" y="1"/>
                      <a:pt x="39" y="0"/>
                      <a:pt x="39"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5" name="Freeform 94"/>
              <p:cNvSpPr>
                <a:spLocks/>
              </p:cNvSpPr>
              <p:nvPr/>
            </p:nvSpPr>
            <p:spPr bwMode="auto">
              <a:xfrm>
                <a:off x="8899525" y="4937126"/>
                <a:ext cx="61913" cy="138113"/>
              </a:xfrm>
              <a:custGeom>
                <a:avLst/>
                <a:gdLst>
                  <a:gd name="T0" fmla="*/ 23 w 24"/>
                  <a:gd name="T1" fmla="*/ 0 h 53"/>
                  <a:gd name="T2" fmla="*/ 22 w 24"/>
                  <a:gd name="T3" fmla="*/ 0 h 53"/>
                  <a:gd name="T4" fmla="*/ 22 w 24"/>
                  <a:gd name="T5" fmla="*/ 0 h 53"/>
                  <a:gd name="T6" fmla="*/ 11 w 24"/>
                  <a:gd name="T7" fmla="*/ 25 h 53"/>
                  <a:gd name="T8" fmla="*/ 0 w 24"/>
                  <a:gd name="T9" fmla="*/ 52 h 53"/>
                  <a:gd name="T10" fmla="*/ 1 w 24"/>
                  <a:gd name="T11" fmla="*/ 53 h 53"/>
                  <a:gd name="T12" fmla="*/ 11 w 24"/>
                  <a:gd name="T13" fmla="*/ 28 h 53"/>
                  <a:gd name="T14" fmla="*/ 22 w 24"/>
                  <a:gd name="T15" fmla="*/ 2 h 53"/>
                  <a:gd name="T16" fmla="*/ 20 w 24"/>
                  <a:gd name="T17" fmla="*/ 26 h 53"/>
                  <a:gd name="T18" fmla="*/ 15 w 24"/>
                  <a:gd name="T19" fmla="*/ 51 h 53"/>
                  <a:gd name="T20" fmla="*/ 16 w 24"/>
                  <a:gd name="T21" fmla="*/ 51 h 53"/>
                  <a:gd name="T22" fmla="*/ 22 w 24"/>
                  <a:gd name="T23" fmla="*/ 26 h 53"/>
                  <a:gd name="T24" fmla="*/ 23 w 24"/>
                  <a:gd name="T25"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53">
                    <a:moveTo>
                      <a:pt x="23" y="0"/>
                    </a:moveTo>
                    <a:cubicBezTo>
                      <a:pt x="23" y="0"/>
                      <a:pt x="22" y="0"/>
                      <a:pt x="22" y="0"/>
                    </a:cubicBezTo>
                    <a:cubicBezTo>
                      <a:pt x="22" y="0"/>
                      <a:pt x="22" y="0"/>
                      <a:pt x="22" y="0"/>
                    </a:cubicBezTo>
                    <a:cubicBezTo>
                      <a:pt x="18" y="8"/>
                      <a:pt x="14" y="16"/>
                      <a:pt x="11" y="25"/>
                    </a:cubicBezTo>
                    <a:cubicBezTo>
                      <a:pt x="7" y="34"/>
                      <a:pt x="2" y="43"/>
                      <a:pt x="0" y="52"/>
                    </a:cubicBezTo>
                    <a:cubicBezTo>
                      <a:pt x="0" y="53"/>
                      <a:pt x="1" y="53"/>
                      <a:pt x="1" y="53"/>
                    </a:cubicBezTo>
                    <a:cubicBezTo>
                      <a:pt x="5" y="45"/>
                      <a:pt x="8" y="36"/>
                      <a:pt x="11" y="28"/>
                    </a:cubicBezTo>
                    <a:cubicBezTo>
                      <a:pt x="15" y="19"/>
                      <a:pt x="19" y="10"/>
                      <a:pt x="22" y="2"/>
                    </a:cubicBezTo>
                    <a:cubicBezTo>
                      <a:pt x="21" y="10"/>
                      <a:pt x="21" y="18"/>
                      <a:pt x="20" y="26"/>
                    </a:cubicBezTo>
                    <a:cubicBezTo>
                      <a:pt x="18" y="34"/>
                      <a:pt x="16" y="43"/>
                      <a:pt x="15" y="51"/>
                    </a:cubicBezTo>
                    <a:cubicBezTo>
                      <a:pt x="15" y="52"/>
                      <a:pt x="16" y="52"/>
                      <a:pt x="16" y="51"/>
                    </a:cubicBezTo>
                    <a:cubicBezTo>
                      <a:pt x="19" y="44"/>
                      <a:pt x="21" y="34"/>
                      <a:pt x="22" y="26"/>
                    </a:cubicBezTo>
                    <a:cubicBezTo>
                      <a:pt x="23" y="18"/>
                      <a:pt x="24" y="9"/>
                      <a:pt x="23"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6" name="Freeform 95"/>
              <p:cNvSpPr>
                <a:spLocks/>
              </p:cNvSpPr>
              <p:nvPr/>
            </p:nvSpPr>
            <p:spPr bwMode="auto">
              <a:xfrm>
                <a:off x="8997950" y="4949826"/>
                <a:ext cx="49213" cy="185738"/>
              </a:xfrm>
              <a:custGeom>
                <a:avLst/>
                <a:gdLst>
                  <a:gd name="T0" fmla="*/ 14 w 19"/>
                  <a:gd name="T1" fmla="*/ 38 h 71"/>
                  <a:gd name="T2" fmla="*/ 6 w 19"/>
                  <a:gd name="T3" fmla="*/ 3 h 71"/>
                  <a:gd name="T4" fmla="*/ 5 w 19"/>
                  <a:gd name="T5" fmla="*/ 2 h 71"/>
                  <a:gd name="T6" fmla="*/ 5 w 19"/>
                  <a:gd name="T7" fmla="*/ 1 h 71"/>
                  <a:gd name="T8" fmla="*/ 4 w 19"/>
                  <a:gd name="T9" fmla="*/ 1 h 71"/>
                  <a:gd name="T10" fmla="*/ 2 w 19"/>
                  <a:gd name="T11" fmla="*/ 59 h 71"/>
                  <a:gd name="T12" fmla="*/ 4 w 19"/>
                  <a:gd name="T13" fmla="*/ 59 h 71"/>
                  <a:gd name="T14" fmla="*/ 5 w 19"/>
                  <a:gd name="T15" fmla="*/ 5 h 71"/>
                  <a:gd name="T16" fmla="*/ 11 w 19"/>
                  <a:gd name="T17" fmla="*/ 38 h 71"/>
                  <a:gd name="T18" fmla="*/ 17 w 19"/>
                  <a:gd name="T19" fmla="*/ 71 h 71"/>
                  <a:gd name="T20" fmla="*/ 18 w 19"/>
                  <a:gd name="T21" fmla="*/ 70 h 71"/>
                  <a:gd name="T22" fmla="*/ 14 w 19"/>
                  <a:gd name="T23" fmla="*/ 38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71">
                    <a:moveTo>
                      <a:pt x="14" y="38"/>
                    </a:moveTo>
                    <a:cubicBezTo>
                      <a:pt x="11" y="26"/>
                      <a:pt x="9" y="14"/>
                      <a:pt x="6" y="3"/>
                    </a:cubicBezTo>
                    <a:cubicBezTo>
                      <a:pt x="6" y="2"/>
                      <a:pt x="5" y="2"/>
                      <a:pt x="5" y="2"/>
                    </a:cubicBezTo>
                    <a:cubicBezTo>
                      <a:pt x="5" y="2"/>
                      <a:pt x="5" y="2"/>
                      <a:pt x="5" y="1"/>
                    </a:cubicBezTo>
                    <a:cubicBezTo>
                      <a:pt x="5" y="0"/>
                      <a:pt x="4" y="0"/>
                      <a:pt x="4" y="1"/>
                    </a:cubicBezTo>
                    <a:cubicBezTo>
                      <a:pt x="1" y="20"/>
                      <a:pt x="0" y="40"/>
                      <a:pt x="2" y="59"/>
                    </a:cubicBezTo>
                    <a:cubicBezTo>
                      <a:pt x="2" y="60"/>
                      <a:pt x="4" y="61"/>
                      <a:pt x="4" y="59"/>
                    </a:cubicBezTo>
                    <a:cubicBezTo>
                      <a:pt x="5" y="41"/>
                      <a:pt x="5" y="23"/>
                      <a:pt x="5" y="5"/>
                    </a:cubicBezTo>
                    <a:cubicBezTo>
                      <a:pt x="6" y="16"/>
                      <a:pt x="9" y="27"/>
                      <a:pt x="11" y="38"/>
                    </a:cubicBezTo>
                    <a:cubicBezTo>
                      <a:pt x="13" y="49"/>
                      <a:pt x="13" y="61"/>
                      <a:pt x="17" y="71"/>
                    </a:cubicBezTo>
                    <a:cubicBezTo>
                      <a:pt x="17" y="71"/>
                      <a:pt x="18" y="71"/>
                      <a:pt x="18" y="70"/>
                    </a:cubicBezTo>
                    <a:cubicBezTo>
                      <a:pt x="19" y="60"/>
                      <a:pt x="15" y="48"/>
                      <a:pt x="14" y="3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7" name="Freeform 96"/>
              <p:cNvSpPr>
                <a:spLocks/>
              </p:cNvSpPr>
              <p:nvPr/>
            </p:nvSpPr>
            <p:spPr bwMode="auto">
              <a:xfrm>
                <a:off x="9047163" y="4960938"/>
                <a:ext cx="63500" cy="153988"/>
              </a:xfrm>
              <a:custGeom>
                <a:avLst/>
                <a:gdLst>
                  <a:gd name="T0" fmla="*/ 14 w 24"/>
                  <a:gd name="T1" fmla="*/ 29 h 59"/>
                  <a:gd name="T2" fmla="*/ 1 w 24"/>
                  <a:gd name="T3" fmla="*/ 1 h 59"/>
                  <a:gd name="T4" fmla="*/ 0 w 24"/>
                  <a:gd name="T5" fmla="*/ 1 h 59"/>
                  <a:gd name="T6" fmla="*/ 11 w 24"/>
                  <a:gd name="T7" fmla="*/ 29 h 59"/>
                  <a:gd name="T8" fmla="*/ 22 w 24"/>
                  <a:gd name="T9" fmla="*/ 58 h 59"/>
                  <a:gd name="T10" fmla="*/ 24 w 24"/>
                  <a:gd name="T11" fmla="*/ 57 h 59"/>
                  <a:gd name="T12" fmla="*/ 14 w 24"/>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4" h="59">
                    <a:moveTo>
                      <a:pt x="14" y="29"/>
                    </a:moveTo>
                    <a:cubicBezTo>
                      <a:pt x="10" y="20"/>
                      <a:pt x="6" y="10"/>
                      <a:pt x="1" y="1"/>
                    </a:cubicBezTo>
                    <a:cubicBezTo>
                      <a:pt x="1" y="0"/>
                      <a:pt x="0" y="0"/>
                      <a:pt x="0" y="1"/>
                    </a:cubicBezTo>
                    <a:cubicBezTo>
                      <a:pt x="4" y="11"/>
                      <a:pt x="8" y="20"/>
                      <a:pt x="11" y="29"/>
                    </a:cubicBezTo>
                    <a:cubicBezTo>
                      <a:pt x="15" y="39"/>
                      <a:pt x="17" y="49"/>
                      <a:pt x="22" y="58"/>
                    </a:cubicBezTo>
                    <a:cubicBezTo>
                      <a:pt x="22" y="59"/>
                      <a:pt x="24" y="58"/>
                      <a:pt x="24" y="57"/>
                    </a:cubicBezTo>
                    <a:cubicBezTo>
                      <a:pt x="22" y="48"/>
                      <a:pt x="17" y="38"/>
                      <a:pt x="14"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8" name="Freeform 97"/>
              <p:cNvSpPr>
                <a:spLocks/>
              </p:cNvSpPr>
              <p:nvPr/>
            </p:nvSpPr>
            <p:spPr bwMode="auto">
              <a:xfrm>
                <a:off x="8836025" y="4594226"/>
                <a:ext cx="136525" cy="152400"/>
              </a:xfrm>
              <a:custGeom>
                <a:avLst/>
                <a:gdLst>
                  <a:gd name="T0" fmla="*/ 51 w 52"/>
                  <a:gd name="T1" fmla="*/ 55 h 58"/>
                  <a:gd name="T2" fmla="*/ 29 w 52"/>
                  <a:gd name="T3" fmla="*/ 31 h 58"/>
                  <a:gd name="T4" fmla="*/ 10 w 52"/>
                  <a:gd name="T5" fmla="*/ 1 h 58"/>
                  <a:gd name="T6" fmla="*/ 9 w 52"/>
                  <a:gd name="T7" fmla="*/ 1 h 58"/>
                  <a:gd name="T8" fmla="*/ 26 w 52"/>
                  <a:gd name="T9" fmla="*/ 32 h 58"/>
                  <a:gd name="T10" fmla="*/ 30 w 52"/>
                  <a:gd name="T11" fmla="*/ 37 h 58"/>
                  <a:gd name="T12" fmla="*/ 1 w 52"/>
                  <a:gd name="T13" fmla="*/ 10 h 58"/>
                  <a:gd name="T14" fmla="*/ 0 w 52"/>
                  <a:gd name="T15" fmla="*/ 10 h 58"/>
                  <a:gd name="T16" fmla="*/ 19 w 52"/>
                  <a:gd name="T17" fmla="*/ 31 h 58"/>
                  <a:gd name="T18" fmla="*/ 35 w 52"/>
                  <a:gd name="T19" fmla="*/ 44 h 58"/>
                  <a:gd name="T20" fmla="*/ 50 w 52"/>
                  <a:gd name="T21" fmla="*/ 57 h 58"/>
                  <a:gd name="T22" fmla="*/ 51 w 52"/>
                  <a:gd name="T23" fmla="*/ 5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58">
                    <a:moveTo>
                      <a:pt x="51" y="55"/>
                    </a:moveTo>
                    <a:cubicBezTo>
                      <a:pt x="44" y="47"/>
                      <a:pt x="35" y="40"/>
                      <a:pt x="29" y="31"/>
                    </a:cubicBezTo>
                    <a:cubicBezTo>
                      <a:pt x="21" y="21"/>
                      <a:pt x="15" y="11"/>
                      <a:pt x="10" y="1"/>
                    </a:cubicBezTo>
                    <a:cubicBezTo>
                      <a:pt x="10" y="0"/>
                      <a:pt x="9" y="1"/>
                      <a:pt x="9" y="1"/>
                    </a:cubicBezTo>
                    <a:cubicBezTo>
                      <a:pt x="13" y="12"/>
                      <a:pt x="19" y="22"/>
                      <a:pt x="26" y="32"/>
                    </a:cubicBezTo>
                    <a:cubicBezTo>
                      <a:pt x="27" y="34"/>
                      <a:pt x="29" y="36"/>
                      <a:pt x="30" y="37"/>
                    </a:cubicBezTo>
                    <a:cubicBezTo>
                      <a:pt x="20" y="29"/>
                      <a:pt x="11" y="18"/>
                      <a:pt x="1" y="10"/>
                    </a:cubicBezTo>
                    <a:cubicBezTo>
                      <a:pt x="1" y="9"/>
                      <a:pt x="0" y="10"/>
                      <a:pt x="0" y="10"/>
                    </a:cubicBezTo>
                    <a:cubicBezTo>
                      <a:pt x="6" y="18"/>
                      <a:pt x="13" y="24"/>
                      <a:pt x="19" y="31"/>
                    </a:cubicBezTo>
                    <a:cubicBezTo>
                      <a:pt x="24" y="36"/>
                      <a:pt x="29" y="40"/>
                      <a:pt x="35" y="44"/>
                    </a:cubicBezTo>
                    <a:cubicBezTo>
                      <a:pt x="40" y="49"/>
                      <a:pt x="44" y="53"/>
                      <a:pt x="50" y="57"/>
                    </a:cubicBezTo>
                    <a:cubicBezTo>
                      <a:pt x="51" y="58"/>
                      <a:pt x="52" y="56"/>
                      <a:pt x="51" y="55"/>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9" name="Freeform 98"/>
              <p:cNvSpPr>
                <a:spLocks/>
              </p:cNvSpPr>
              <p:nvPr/>
            </p:nvSpPr>
            <p:spPr bwMode="auto">
              <a:xfrm>
                <a:off x="8901113" y="4572001"/>
                <a:ext cx="96838" cy="163513"/>
              </a:xfrm>
              <a:custGeom>
                <a:avLst/>
                <a:gdLst>
                  <a:gd name="T0" fmla="*/ 36 w 37"/>
                  <a:gd name="T1" fmla="*/ 61 h 63"/>
                  <a:gd name="T2" fmla="*/ 31 w 37"/>
                  <a:gd name="T3" fmla="*/ 44 h 63"/>
                  <a:gd name="T4" fmla="*/ 31 w 37"/>
                  <a:gd name="T5" fmla="*/ 44 h 63"/>
                  <a:gd name="T6" fmla="*/ 27 w 37"/>
                  <a:gd name="T7" fmla="*/ 1 h 63"/>
                  <a:gd name="T8" fmla="*/ 26 w 37"/>
                  <a:gd name="T9" fmla="*/ 1 h 63"/>
                  <a:gd name="T10" fmla="*/ 29 w 37"/>
                  <a:gd name="T11" fmla="*/ 37 h 63"/>
                  <a:gd name="T12" fmla="*/ 13 w 37"/>
                  <a:gd name="T13" fmla="*/ 3 h 63"/>
                  <a:gd name="T14" fmla="*/ 12 w 37"/>
                  <a:gd name="T15" fmla="*/ 4 h 63"/>
                  <a:gd name="T16" fmla="*/ 21 w 37"/>
                  <a:gd name="T17" fmla="*/ 26 h 63"/>
                  <a:gd name="T18" fmla="*/ 15 w 37"/>
                  <a:gd name="T19" fmla="*/ 19 h 63"/>
                  <a:gd name="T20" fmla="*/ 2 w 37"/>
                  <a:gd name="T21" fmla="*/ 3 h 63"/>
                  <a:gd name="T22" fmla="*/ 1 w 37"/>
                  <a:gd name="T23" fmla="*/ 4 h 63"/>
                  <a:gd name="T24" fmla="*/ 13 w 37"/>
                  <a:gd name="T25" fmla="*/ 20 h 63"/>
                  <a:gd name="T26" fmla="*/ 24 w 37"/>
                  <a:gd name="T27" fmla="*/ 34 h 63"/>
                  <a:gd name="T28" fmla="*/ 33 w 37"/>
                  <a:gd name="T29" fmla="*/ 61 h 63"/>
                  <a:gd name="T30" fmla="*/ 36 w 37"/>
                  <a:gd name="T31" fmla="*/ 6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 h="63">
                    <a:moveTo>
                      <a:pt x="36" y="61"/>
                    </a:moveTo>
                    <a:cubicBezTo>
                      <a:pt x="35" y="55"/>
                      <a:pt x="33" y="50"/>
                      <a:pt x="31" y="44"/>
                    </a:cubicBezTo>
                    <a:cubicBezTo>
                      <a:pt x="31" y="44"/>
                      <a:pt x="31" y="44"/>
                      <a:pt x="31" y="44"/>
                    </a:cubicBezTo>
                    <a:cubicBezTo>
                      <a:pt x="32" y="30"/>
                      <a:pt x="31" y="15"/>
                      <a:pt x="27" y="1"/>
                    </a:cubicBezTo>
                    <a:cubicBezTo>
                      <a:pt x="27" y="0"/>
                      <a:pt x="26" y="0"/>
                      <a:pt x="26" y="1"/>
                    </a:cubicBezTo>
                    <a:cubicBezTo>
                      <a:pt x="27" y="13"/>
                      <a:pt x="28" y="25"/>
                      <a:pt x="29" y="37"/>
                    </a:cubicBezTo>
                    <a:cubicBezTo>
                      <a:pt x="24" y="26"/>
                      <a:pt x="19" y="14"/>
                      <a:pt x="13" y="3"/>
                    </a:cubicBezTo>
                    <a:cubicBezTo>
                      <a:pt x="13" y="2"/>
                      <a:pt x="12" y="3"/>
                      <a:pt x="12" y="4"/>
                    </a:cubicBezTo>
                    <a:cubicBezTo>
                      <a:pt x="14" y="11"/>
                      <a:pt x="18" y="19"/>
                      <a:pt x="21" y="26"/>
                    </a:cubicBezTo>
                    <a:cubicBezTo>
                      <a:pt x="19" y="24"/>
                      <a:pt x="17" y="22"/>
                      <a:pt x="15" y="19"/>
                    </a:cubicBezTo>
                    <a:cubicBezTo>
                      <a:pt x="11" y="14"/>
                      <a:pt x="6" y="8"/>
                      <a:pt x="2" y="3"/>
                    </a:cubicBezTo>
                    <a:cubicBezTo>
                      <a:pt x="1" y="2"/>
                      <a:pt x="0" y="3"/>
                      <a:pt x="1" y="4"/>
                    </a:cubicBezTo>
                    <a:cubicBezTo>
                      <a:pt x="4" y="9"/>
                      <a:pt x="9" y="15"/>
                      <a:pt x="13" y="20"/>
                    </a:cubicBezTo>
                    <a:cubicBezTo>
                      <a:pt x="16" y="25"/>
                      <a:pt x="20" y="30"/>
                      <a:pt x="24" y="34"/>
                    </a:cubicBezTo>
                    <a:cubicBezTo>
                      <a:pt x="27" y="43"/>
                      <a:pt x="31" y="52"/>
                      <a:pt x="33" y="61"/>
                    </a:cubicBezTo>
                    <a:cubicBezTo>
                      <a:pt x="34" y="63"/>
                      <a:pt x="37" y="63"/>
                      <a:pt x="36" y="6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0" name="Freeform 99"/>
              <p:cNvSpPr>
                <a:spLocks/>
              </p:cNvSpPr>
              <p:nvPr/>
            </p:nvSpPr>
            <p:spPr bwMode="auto">
              <a:xfrm>
                <a:off x="9009063" y="4557713"/>
                <a:ext cx="20638" cy="169863"/>
              </a:xfrm>
              <a:custGeom>
                <a:avLst/>
                <a:gdLst>
                  <a:gd name="T0" fmla="*/ 6 w 8"/>
                  <a:gd name="T1" fmla="*/ 29 h 65"/>
                  <a:gd name="T2" fmla="*/ 1 w 8"/>
                  <a:gd name="T3" fmla="*/ 0 h 65"/>
                  <a:gd name="T4" fmla="*/ 0 w 8"/>
                  <a:gd name="T5" fmla="*/ 0 h 65"/>
                  <a:gd name="T6" fmla="*/ 4 w 8"/>
                  <a:gd name="T7" fmla="*/ 32 h 65"/>
                  <a:gd name="T8" fmla="*/ 6 w 8"/>
                  <a:gd name="T9" fmla="*/ 64 h 65"/>
                  <a:gd name="T10" fmla="*/ 7 w 8"/>
                  <a:gd name="T11" fmla="*/ 64 h 65"/>
                  <a:gd name="T12" fmla="*/ 6 w 8"/>
                  <a:gd name="T13" fmla="*/ 29 h 65"/>
                </a:gdLst>
                <a:ahLst/>
                <a:cxnLst>
                  <a:cxn ang="0">
                    <a:pos x="T0" y="T1"/>
                  </a:cxn>
                  <a:cxn ang="0">
                    <a:pos x="T2" y="T3"/>
                  </a:cxn>
                  <a:cxn ang="0">
                    <a:pos x="T4" y="T5"/>
                  </a:cxn>
                  <a:cxn ang="0">
                    <a:pos x="T6" y="T7"/>
                  </a:cxn>
                  <a:cxn ang="0">
                    <a:pos x="T8" y="T9"/>
                  </a:cxn>
                  <a:cxn ang="0">
                    <a:pos x="T10" y="T11"/>
                  </a:cxn>
                  <a:cxn ang="0">
                    <a:pos x="T12" y="T13"/>
                  </a:cxn>
                </a:cxnLst>
                <a:rect l="0" t="0" r="r" b="b"/>
                <a:pathLst>
                  <a:path w="8" h="65">
                    <a:moveTo>
                      <a:pt x="6" y="29"/>
                    </a:moveTo>
                    <a:cubicBezTo>
                      <a:pt x="5" y="20"/>
                      <a:pt x="5" y="9"/>
                      <a:pt x="1" y="0"/>
                    </a:cubicBezTo>
                    <a:cubicBezTo>
                      <a:pt x="1" y="0"/>
                      <a:pt x="0" y="0"/>
                      <a:pt x="0" y="0"/>
                    </a:cubicBezTo>
                    <a:cubicBezTo>
                      <a:pt x="1" y="11"/>
                      <a:pt x="3" y="21"/>
                      <a:pt x="4" y="32"/>
                    </a:cubicBezTo>
                    <a:cubicBezTo>
                      <a:pt x="5" y="43"/>
                      <a:pt x="5" y="53"/>
                      <a:pt x="6" y="64"/>
                    </a:cubicBezTo>
                    <a:cubicBezTo>
                      <a:pt x="6" y="65"/>
                      <a:pt x="7" y="65"/>
                      <a:pt x="7" y="64"/>
                    </a:cubicBezTo>
                    <a:cubicBezTo>
                      <a:pt x="8" y="53"/>
                      <a:pt x="7" y="41"/>
                      <a:pt x="6"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1" name="Freeform 100"/>
              <p:cNvSpPr>
                <a:spLocks/>
              </p:cNvSpPr>
              <p:nvPr/>
            </p:nvSpPr>
            <p:spPr bwMode="auto">
              <a:xfrm>
                <a:off x="9045575" y="4560888"/>
                <a:ext cx="20638" cy="173038"/>
              </a:xfrm>
              <a:custGeom>
                <a:avLst/>
                <a:gdLst>
                  <a:gd name="T0" fmla="*/ 4 w 8"/>
                  <a:gd name="T1" fmla="*/ 0 h 66"/>
                  <a:gd name="T2" fmla="*/ 3 w 8"/>
                  <a:gd name="T3" fmla="*/ 1 h 66"/>
                  <a:gd name="T4" fmla="*/ 5 w 8"/>
                  <a:gd name="T5" fmla="*/ 32 h 66"/>
                  <a:gd name="T6" fmla="*/ 0 w 8"/>
                  <a:gd name="T7" fmla="*/ 65 h 66"/>
                  <a:gd name="T8" fmla="*/ 1 w 8"/>
                  <a:gd name="T9" fmla="*/ 66 h 66"/>
                  <a:gd name="T10" fmla="*/ 7 w 8"/>
                  <a:gd name="T11" fmla="*/ 32 h 66"/>
                  <a:gd name="T12" fmla="*/ 4 w 8"/>
                  <a:gd name="T13" fmla="*/ 0 h 66"/>
                </a:gdLst>
                <a:ahLst/>
                <a:cxnLst>
                  <a:cxn ang="0">
                    <a:pos x="T0" y="T1"/>
                  </a:cxn>
                  <a:cxn ang="0">
                    <a:pos x="T2" y="T3"/>
                  </a:cxn>
                  <a:cxn ang="0">
                    <a:pos x="T4" y="T5"/>
                  </a:cxn>
                  <a:cxn ang="0">
                    <a:pos x="T6" y="T7"/>
                  </a:cxn>
                  <a:cxn ang="0">
                    <a:pos x="T8" y="T9"/>
                  </a:cxn>
                  <a:cxn ang="0">
                    <a:pos x="T10" y="T11"/>
                  </a:cxn>
                  <a:cxn ang="0">
                    <a:pos x="T12" y="T13"/>
                  </a:cxn>
                </a:cxnLst>
                <a:rect l="0" t="0" r="r" b="b"/>
                <a:pathLst>
                  <a:path w="8" h="66">
                    <a:moveTo>
                      <a:pt x="4" y="0"/>
                    </a:moveTo>
                    <a:cubicBezTo>
                      <a:pt x="4" y="0"/>
                      <a:pt x="3" y="0"/>
                      <a:pt x="3" y="1"/>
                    </a:cubicBezTo>
                    <a:cubicBezTo>
                      <a:pt x="3" y="11"/>
                      <a:pt x="5" y="21"/>
                      <a:pt x="5" y="32"/>
                    </a:cubicBezTo>
                    <a:cubicBezTo>
                      <a:pt x="4" y="43"/>
                      <a:pt x="2" y="54"/>
                      <a:pt x="0" y="65"/>
                    </a:cubicBezTo>
                    <a:cubicBezTo>
                      <a:pt x="0" y="66"/>
                      <a:pt x="0" y="66"/>
                      <a:pt x="1" y="66"/>
                    </a:cubicBezTo>
                    <a:cubicBezTo>
                      <a:pt x="5" y="55"/>
                      <a:pt x="7" y="43"/>
                      <a:pt x="7" y="32"/>
                    </a:cubicBezTo>
                    <a:cubicBezTo>
                      <a:pt x="7" y="22"/>
                      <a:pt x="8" y="10"/>
                      <a:pt x="4"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2" name="Freeform 101"/>
              <p:cNvSpPr>
                <a:spLocks/>
              </p:cNvSpPr>
              <p:nvPr/>
            </p:nvSpPr>
            <p:spPr bwMode="auto">
              <a:xfrm>
                <a:off x="9053513" y="4594226"/>
                <a:ext cx="28575" cy="139700"/>
              </a:xfrm>
              <a:custGeom>
                <a:avLst/>
                <a:gdLst>
                  <a:gd name="T0" fmla="*/ 10 w 11"/>
                  <a:gd name="T1" fmla="*/ 1 h 53"/>
                  <a:gd name="T2" fmla="*/ 7 w 11"/>
                  <a:gd name="T3" fmla="*/ 26 h 53"/>
                  <a:gd name="T4" fmla="*/ 0 w 11"/>
                  <a:gd name="T5" fmla="*/ 51 h 53"/>
                  <a:gd name="T6" fmla="*/ 2 w 11"/>
                  <a:gd name="T7" fmla="*/ 52 h 53"/>
                  <a:gd name="T8" fmla="*/ 8 w 11"/>
                  <a:gd name="T9" fmla="*/ 32 h 53"/>
                  <a:gd name="T10" fmla="*/ 11 w 11"/>
                  <a:gd name="T11" fmla="*/ 1 h 53"/>
                  <a:gd name="T12" fmla="*/ 10 w 11"/>
                  <a:gd name="T13" fmla="*/ 1 h 53"/>
                </a:gdLst>
                <a:ahLst/>
                <a:cxnLst>
                  <a:cxn ang="0">
                    <a:pos x="T0" y="T1"/>
                  </a:cxn>
                  <a:cxn ang="0">
                    <a:pos x="T2" y="T3"/>
                  </a:cxn>
                  <a:cxn ang="0">
                    <a:pos x="T4" y="T5"/>
                  </a:cxn>
                  <a:cxn ang="0">
                    <a:pos x="T6" y="T7"/>
                  </a:cxn>
                  <a:cxn ang="0">
                    <a:pos x="T8" y="T9"/>
                  </a:cxn>
                  <a:cxn ang="0">
                    <a:pos x="T10" y="T11"/>
                  </a:cxn>
                  <a:cxn ang="0">
                    <a:pos x="T12" y="T13"/>
                  </a:cxn>
                </a:cxnLst>
                <a:rect l="0" t="0" r="r" b="b"/>
                <a:pathLst>
                  <a:path w="11" h="53">
                    <a:moveTo>
                      <a:pt x="10" y="1"/>
                    </a:moveTo>
                    <a:cubicBezTo>
                      <a:pt x="9" y="9"/>
                      <a:pt x="8" y="18"/>
                      <a:pt x="7" y="26"/>
                    </a:cubicBezTo>
                    <a:cubicBezTo>
                      <a:pt x="6" y="34"/>
                      <a:pt x="5" y="44"/>
                      <a:pt x="0" y="51"/>
                    </a:cubicBezTo>
                    <a:cubicBezTo>
                      <a:pt x="0" y="52"/>
                      <a:pt x="1" y="53"/>
                      <a:pt x="2" y="52"/>
                    </a:cubicBezTo>
                    <a:cubicBezTo>
                      <a:pt x="6" y="47"/>
                      <a:pt x="7" y="39"/>
                      <a:pt x="8" y="32"/>
                    </a:cubicBezTo>
                    <a:cubicBezTo>
                      <a:pt x="10" y="22"/>
                      <a:pt x="11" y="11"/>
                      <a:pt x="11" y="1"/>
                    </a:cubicBezTo>
                    <a:cubicBezTo>
                      <a:pt x="11" y="0"/>
                      <a:pt x="10" y="0"/>
                      <a:pt x="10"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3" name="Freeform 102"/>
              <p:cNvSpPr>
                <a:spLocks/>
              </p:cNvSpPr>
              <p:nvPr/>
            </p:nvSpPr>
            <p:spPr bwMode="auto">
              <a:xfrm>
                <a:off x="9112250" y="4646613"/>
                <a:ext cx="144463" cy="120650"/>
              </a:xfrm>
              <a:custGeom>
                <a:avLst/>
                <a:gdLst>
                  <a:gd name="T0" fmla="*/ 55 w 55"/>
                  <a:gd name="T1" fmla="*/ 13 h 46"/>
                  <a:gd name="T2" fmla="*/ 29 w 55"/>
                  <a:gd name="T3" fmla="*/ 27 h 46"/>
                  <a:gd name="T4" fmla="*/ 16 w 55"/>
                  <a:gd name="T5" fmla="*/ 33 h 46"/>
                  <a:gd name="T6" fmla="*/ 12 w 55"/>
                  <a:gd name="T7" fmla="*/ 35 h 46"/>
                  <a:gd name="T8" fmla="*/ 26 w 55"/>
                  <a:gd name="T9" fmla="*/ 24 h 46"/>
                  <a:gd name="T10" fmla="*/ 51 w 55"/>
                  <a:gd name="T11" fmla="*/ 1 h 46"/>
                  <a:gd name="T12" fmla="*/ 50 w 55"/>
                  <a:gd name="T13" fmla="*/ 1 h 46"/>
                  <a:gd name="T14" fmla="*/ 23 w 55"/>
                  <a:gd name="T15" fmla="*/ 23 h 46"/>
                  <a:gd name="T16" fmla="*/ 0 w 55"/>
                  <a:gd name="T17" fmla="*/ 45 h 46"/>
                  <a:gd name="T18" fmla="*/ 1 w 55"/>
                  <a:gd name="T19" fmla="*/ 46 h 46"/>
                  <a:gd name="T20" fmla="*/ 8 w 55"/>
                  <a:gd name="T21" fmla="*/ 39 h 46"/>
                  <a:gd name="T22" fmla="*/ 8 w 55"/>
                  <a:gd name="T23" fmla="*/ 39 h 46"/>
                  <a:gd name="T24" fmla="*/ 8 w 55"/>
                  <a:gd name="T25" fmla="*/ 39 h 46"/>
                  <a:gd name="T26" fmla="*/ 8 w 55"/>
                  <a:gd name="T27" fmla="*/ 39 h 46"/>
                  <a:gd name="T28" fmla="*/ 9 w 55"/>
                  <a:gd name="T29" fmla="*/ 39 h 46"/>
                  <a:gd name="T30" fmla="*/ 9 w 55"/>
                  <a:gd name="T31" fmla="*/ 39 h 46"/>
                  <a:gd name="T32" fmla="*/ 19 w 55"/>
                  <a:gd name="T33" fmla="*/ 34 h 46"/>
                  <a:gd name="T34" fmla="*/ 33 w 55"/>
                  <a:gd name="T35" fmla="*/ 28 h 46"/>
                  <a:gd name="T36" fmla="*/ 55 w 55"/>
                  <a:gd name="T37" fmla="*/ 14 h 46"/>
                  <a:gd name="T38" fmla="*/ 55 w 55"/>
                  <a:gd name="T39"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5" h="46">
                    <a:moveTo>
                      <a:pt x="55" y="13"/>
                    </a:moveTo>
                    <a:cubicBezTo>
                      <a:pt x="46" y="19"/>
                      <a:pt x="38" y="23"/>
                      <a:pt x="29" y="27"/>
                    </a:cubicBezTo>
                    <a:cubicBezTo>
                      <a:pt x="25" y="29"/>
                      <a:pt x="20" y="31"/>
                      <a:pt x="16" y="33"/>
                    </a:cubicBezTo>
                    <a:cubicBezTo>
                      <a:pt x="15" y="34"/>
                      <a:pt x="14" y="34"/>
                      <a:pt x="12" y="35"/>
                    </a:cubicBezTo>
                    <a:cubicBezTo>
                      <a:pt x="17" y="31"/>
                      <a:pt x="21" y="28"/>
                      <a:pt x="26" y="24"/>
                    </a:cubicBezTo>
                    <a:cubicBezTo>
                      <a:pt x="34" y="17"/>
                      <a:pt x="43" y="10"/>
                      <a:pt x="51" y="1"/>
                    </a:cubicBezTo>
                    <a:cubicBezTo>
                      <a:pt x="51" y="1"/>
                      <a:pt x="51" y="0"/>
                      <a:pt x="50" y="1"/>
                    </a:cubicBezTo>
                    <a:cubicBezTo>
                      <a:pt x="41" y="7"/>
                      <a:pt x="32" y="15"/>
                      <a:pt x="23" y="23"/>
                    </a:cubicBezTo>
                    <a:cubicBezTo>
                      <a:pt x="15" y="30"/>
                      <a:pt x="6" y="36"/>
                      <a:pt x="0" y="45"/>
                    </a:cubicBezTo>
                    <a:cubicBezTo>
                      <a:pt x="0" y="46"/>
                      <a:pt x="1" y="46"/>
                      <a:pt x="1" y="46"/>
                    </a:cubicBezTo>
                    <a:cubicBezTo>
                      <a:pt x="3" y="43"/>
                      <a:pt x="5" y="41"/>
                      <a:pt x="8" y="39"/>
                    </a:cubicBezTo>
                    <a:cubicBezTo>
                      <a:pt x="8" y="39"/>
                      <a:pt x="8" y="39"/>
                      <a:pt x="8" y="39"/>
                    </a:cubicBezTo>
                    <a:cubicBezTo>
                      <a:pt x="8" y="39"/>
                      <a:pt x="8" y="39"/>
                      <a:pt x="8" y="39"/>
                    </a:cubicBezTo>
                    <a:cubicBezTo>
                      <a:pt x="8" y="39"/>
                      <a:pt x="8" y="39"/>
                      <a:pt x="8" y="39"/>
                    </a:cubicBezTo>
                    <a:cubicBezTo>
                      <a:pt x="8" y="39"/>
                      <a:pt x="9" y="39"/>
                      <a:pt x="9" y="39"/>
                    </a:cubicBezTo>
                    <a:cubicBezTo>
                      <a:pt x="9" y="39"/>
                      <a:pt x="9" y="39"/>
                      <a:pt x="9" y="39"/>
                    </a:cubicBezTo>
                    <a:cubicBezTo>
                      <a:pt x="10" y="40"/>
                      <a:pt x="18" y="35"/>
                      <a:pt x="19" y="34"/>
                    </a:cubicBezTo>
                    <a:cubicBezTo>
                      <a:pt x="24" y="32"/>
                      <a:pt x="28" y="30"/>
                      <a:pt x="33" y="28"/>
                    </a:cubicBezTo>
                    <a:cubicBezTo>
                      <a:pt x="41" y="24"/>
                      <a:pt x="49" y="20"/>
                      <a:pt x="55" y="14"/>
                    </a:cubicBezTo>
                    <a:cubicBezTo>
                      <a:pt x="55" y="14"/>
                      <a:pt x="55" y="13"/>
                      <a:pt x="55" y="13"/>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4" name="Freeform 103"/>
              <p:cNvSpPr>
                <a:spLocks/>
              </p:cNvSpPr>
              <p:nvPr/>
            </p:nvSpPr>
            <p:spPr bwMode="auto">
              <a:xfrm>
                <a:off x="9134475" y="4714876"/>
                <a:ext cx="163513" cy="65088"/>
              </a:xfrm>
              <a:custGeom>
                <a:avLst/>
                <a:gdLst>
                  <a:gd name="T0" fmla="*/ 62 w 63"/>
                  <a:gd name="T1" fmla="*/ 10 h 25"/>
                  <a:gd name="T2" fmla="*/ 37 w 63"/>
                  <a:gd name="T3" fmla="*/ 14 h 25"/>
                  <a:gd name="T4" fmla="*/ 24 w 63"/>
                  <a:gd name="T5" fmla="*/ 17 h 25"/>
                  <a:gd name="T6" fmla="*/ 30 w 63"/>
                  <a:gd name="T7" fmla="*/ 14 h 25"/>
                  <a:gd name="T8" fmla="*/ 58 w 63"/>
                  <a:gd name="T9" fmla="*/ 1 h 25"/>
                  <a:gd name="T10" fmla="*/ 57 w 63"/>
                  <a:gd name="T11" fmla="*/ 0 h 25"/>
                  <a:gd name="T12" fmla="*/ 30 w 63"/>
                  <a:gd name="T13" fmla="*/ 12 h 25"/>
                  <a:gd name="T14" fmla="*/ 0 w 63"/>
                  <a:gd name="T15" fmla="*/ 24 h 25"/>
                  <a:gd name="T16" fmla="*/ 1 w 63"/>
                  <a:gd name="T17" fmla="*/ 25 h 25"/>
                  <a:gd name="T18" fmla="*/ 14 w 63"/>
                  <a:gd name="T19" fmla="*/ 21 h 25"/>
                  <a:gd name="T20" fmla="*/ 37 w 63"/>
                  <a:gd name="T21" fmla="*/ 17 h 25"/>
                  <a:gd name="T22" fmla="*/ 62 w 63"/>
                  <a:gd name="T23" fmla="*/ 11 h 25"/>
                  <a:gd name="T24" fmla="*/ 62 w 63"/>
                  <a:gd name="T25"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25">
                    <a:moveTo>
                      <a:pt x="62" y="10"/>
                    </a:moveTo>
                    <a:cubicBezTo>
                      <a:pt x="54" y="10"/>
                      <a:pt x="46" y="13"/>
                      <a:pt x="37" y="14"/>
                    </a:cubicBezTo>
                    <a:cubicBezTo>
                      <a:pt x="33" y="15"/>
                      <a:pt x="29" y="16"/>
                      <a:pt x="24" y="17"/>
                    </a:cubicBezTo>
                    <a:cubicBezTo>
                      <a:pt x="26" y="16"/>
                      <a:pt x="28" y="15"/>
                      <a:pt x="30" y="14"/>
                    </a:cubicBezTo>
                    <a:cubicBezTo>
                      <a:pt x="39" y="10"/>
                      <a:pt x="50" y="7"/>
                      <a:pt x="58" y="1"/>
                    </a:cubicBezTo>
                    <a:cubicBezTo>
                      <a:pt x="58" y="0"/>
                      <a:pt x="58" y="0"/>
                      <a:pt x="57" y="0"/>
                    </a:cubicBezTo>
                    <a:cubicBezTo>
                      <a:pt x="48" y="3"/>
                      <a:pt x="39" y="8"/>
                      <a:pt x="30" y="12"/>
                    </a:cubicBezTo>
                    <a:cubicBezTo>
                      <a:pt x="20" y="16"/>
                      <a:pt x="10" y="20"/>
                      <a:pt x="0" y="24"/>
                    </a:cubicBezTo>
                    <a:cubicBezTo>
                      <a:pt x="0" y="24"/>
                      <a:pt x="0" y="25"/>
                      <a:pt x="1" y="25"/>
                    </a:cubicBezTo>
                    <a:cubicBezTo>
                      <a:pt x="5" y="24"/>
                      <a:pt x="10" y="22"/>
                      <a:pt x="14" y="21"/>
                    </a:cubicBezTo>
                    <a:cubicBezTo>
                      <a:pt x="22" y="21"/>
                      <a:pt x="30" y="19"/>
                      <a:pt x="37" y="17"/>
                    </a:cubicBezTo>
                    <a:cubicBezTo>
                      <a:pt x="45" y="15"/>
                      <a:pt x="54" y="14"/>
                      <a:pt x="62" y="11"/>
                    </a:cubicBezTo>
                    <a:cubicBezTo>
                      <a:pt x="63" y="11"/>
                      <a:pt x="63" y="10"/>
                      <a:pt x="62" y="1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5" name="Freeform 104"/>
              <p:cNvSpPr>
                <a:spLocks/>
              </p:cNvSpPr>
              <p:nvPr/>
            </p:nvSpPr>
            <p:spPr bwMode="auto">
              <a:xfrm>
                <a:off x="9139238" y="4775201"/>
                <a:ext cx="187325" cy="33338"/>
              </a:xfrm>
              <a:custGeom>
                <a:avLst/>
                <a:gdLst>
                  <a:gd name="T0" fmla="*/ 71 w 72"/>
                  <a:gd name="T1" fmla="*/ 1 h 13"/>
                  <a:gd name="T2" fmla="*/ 71 w 72"/>
                  <a:gd name="T3" fmla="*/ 0 h 13"/>
                  <a:gd name="T4" fmla="*/ 36 w 72"/>
                  <a:gd name="T5" fmla="*/ 7 h 13"/>
                  <a:gd name="T6" fmla="*/ 0 w 72"/>
                  <a:gd name="T7" fmla="*/ 10 h 13"/>
                  <a:gd name="T8" fmla="*/ 1 w 72"/>
                  <a:gd name="T9" fmla="*/ 11 h 13"/>
                  <a:gd name="T10" fmla="*/ 13 w 72"/>
                  <a:gd name="T11" fmla="*/ 11 h 13"/>
                  <a:gd name="T12" fmla="*/ 40 w 72"/>
                  <a:gd name="T13" fmla="*/ 12 h 13"/>
                  <a:gd name="T14" fmla="*/ 65 w 72"/>
                  <a:gd name="T15" fmla="*/ 9 h 13"/>
                  <a:gd name="T16" fmla="*/ 65 w 72"/>
                  <a:gd name="T17" fmla="*/ 7 h 13"/>
                  <a:gd name="T18" fmla="*/ 39 w 72"/>
                  <a:gd name="T19" fmla="*/ 10 h 13"/>
                  <a:gd name="T20" fmla="*/ 34 w 72"/>
                  <a:gd name="T21" fmla="*/ 10 h 13"/>
                  <a:gd name="T22" fmla="*/ 37 w 72"/>
                  <a:gd name="T23" fmla="*/ 10 h 13"/>
                  <a:gd name="T24" fmla="*/ 71 w 72"/>
                  <a:gd name="T25"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 h="13">
                    <a:moveTo>
                      <a:pt x="71" y="1"/>
                    </a:moveTo>
                    <a:cubicBezTo>
                      <a:pt x="72" y="1"/>
                      <a:pt x="71" y="0"/>
                      <a:pt x="71" y="0"/>
                    </a:cubicBezTo>
                    <a:cubicBezTo>
                      <a:pt x="59" y="2"/>
                      <a:pt x="48" y="6"/>
                      <a:pt x="36" y="7"/>
                    </a:cubicBezTo>
                    <a:cubicBezTo>
                      <a:pt x="24" y="9"/>
                      <a:pt x="12" y="9"/>
                      <a:pt x="0" y="10"/>
                    </a:cubicBezTo>
                    <a:cubicBezTo>
                      <a:pt x="0" y="10"/>
                      <a:pt x="0" y="11"/>
                      <a:pt x="1" y="11"/>
                    </a:cubicBezTo>
                    <a:cubicBezTo>
                      <a:pt x="5" y="11"/>
                      <a:pt x="9" y="11"/>
                      <a:pt x="13" y="11"/>
                    </a:cubicBezTo>
                    <a:cubicBezTo>
                      <a:pt x="22" y="13"/>
                      <a:pt x="31" y="12"/>
                      <a:pt x="40" y="12"/>
                    </a:cubicBezTo>
                    <a:cubicBezTo>
                      <a:pt x="48" y="11"/>
                      <a:pt x="57" y="11"/>
                      <a:pt x="65" y="9"/>
                    </a:cubicBezTo>
                    <a:cubicBezTo>
                      <a:pt x="66" y="8"/>
                      <a:pt x="66" y="7"/>
                      <a:pt x="65" y="7"/>
                    </a:cubicBezTo>
                    <a:cubicBezTo>
                      <a:pt x="56" y="8"/>
                      <a:pt x="48" y="9"/>
                      <a:pt x="39" y="10"/>
                    </a:cubicBezTo>
                    <a:cubicBezTo>
                      <a:pt x="37" y="10"/>
                      <a:pt x="35" y="10"/>
                      <a:pt x="34" y="10"/>
                    </a:cubicBezTo>
                    <a:cubicBezTo>
                      <a:pt x="35" y="10"/>
                      <a:pt x="36" y="10"/>
                      <a:pt x="37" y="10"/>
                    </a:cubicBezTo>
                    <a:cubicBezTo>
                      <a:pt x="48" y="9"/>
                      <a:pt x="61" y="7"/>
                      <a:pt x="71"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6" name="Freeform 105"/>
              <p:cNvSpPr>
                <a:spLocks/>
              </p:cNvSpPr>
              <p:nvPr/>
            </p:nvSpPr>
            <p:spPr bwMode="auto">
              <a:xfrm>
                <a:off x="9139238" y="4879976"/>
                <a:ext cx="230188" cy="39688"/>
              </a:xfrm>
              <a:custGeom>
                <a:avLst/>
                <a:gdLst>
                  <a:gd name="T0" fmla="*/ 87 w 88"/>
                  <a:gd name="T1" fmla="*/ 1 h 15"/>
                  <a:gd name="T2" fmla="*/ 56 w 88"/>
                  <a:gd name="T3" fmla="*/ 2 h 15"/>
                  <a:gd name="T4" fmla="*/ 30 w 88"/>
                  <a:gd name="T5" fmla="*/ 6 h 15"/>
                  <a:gd name="T6" fmla="*/ 1 w 88"/>
                  <a:gd name="T7" fmla="*/ 0 h 15"/>
                  <a:gd name="T8" fmla="*/ 0 w 88"/>
                  <a:gd name="T9" fmla="*/ 1 h 15"/>
                  <a:gd name="T10" fmla="*/ 43 w 88"/>
                  <a:gd name="T11" fmla="*/ 10 h 15"/>
                  <a:gd name="T12" fmla="*/ 84 w 88"/>
                  <a:gd name="T13" fmla="*/ 10 h 15"/>
                  <a:gd name="T14" fmla="*/ 84 w 88"/>
                  <a:gd name="T15" fmla="*/ 9 h 15"/>
                  <a:gd name="T16" fmla="*/ 64 w 88"/>
                  <a:gd name="T17" fmla="*/ 10 h 15"/>
                  <a:gd name="T18" fmla="*/ 43 w 88"/>
                  <a:gd name="T19" fmla="*/ 8 h 15"/>
                  <a:gd name="T20" fmla="*/ 36 w 88"/>
                  <a:gd name="T21" fmla="*/ 7 h 15"/>
                  <a:gd name="T22" fmla="*/ 58 w 88"/>
                  <a:gd name="T23" fmla="*/ 5 h 15"/>
                  <a:gd name="T24" fmla="*/ 87 w 88"/>
                  <a:gd name="T25" fmla="*/ 2 h 15"/>
                  <a:gd name="T26" fmla="*/ 87 w 88"/>
                  <a:gd name="T27"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8" h="15">
                    <a:moveTo>
                      <a:pt x="87" y="1"/>
                    </a:moveTo>
                    <a:cubicBezTo>
                      <a:pt x="77" y="0"/>
                      <a:pt x="66" y="1"/>
                      <a:pt x="56" y="2"/>
                    </a:cubicBezTo>
                    <a:cubicBezTo>
                      <a:pt x="47" y="3"/>
                      <a:pt x="38" y="4"/>
                      <a:pt x="30" y="6"/>
                    </a:cubicBezTo>
                    <a:cubicBezTo>
                      <a:pt x="20" y="4"/>
                      <a:pt x="10" y="2"/>
                      <a:pt x="1" y="0"/>
                    </a:cubicBezTo>
                    <a:cubicBezTo>
                      <a:pt x="0" y="0"/>
                      <a:pt x="0" y="1"/>
                      <a:pt x="0" y="1"/>
                    </a:cubicBezTo>
                    <a:cubicBezTo>
                      <a:pt x="14" y="5"/>
                      <a:pt x="28" y="8"/>
                      <a:pt x="43" y="10"/>
                    </a:cubicBezTo>
                    <a:cubicBezTo>
                      <a:pt x="55" y="13"/>
                      <a:pt x="72" y="15"/>
                      <a:pt x="84" y="10"/>
                    </a:cubicBezTo>
                    <a:cubicBezTo>
                      <a:pt x="85" y="10"/>
                      <a:pt x="84" y="10"/>
                      <a:pt x="84" y="9"/>
                    </a:cubicBezTo>
                    <a:cubicBezTo>
                      <a:pt x="77" y="9"/>
                      <a:pt x="71" y="10"/>
                      <a:pt x="64" y="10"/>
                    </a:cubicBezTo>
                    <a:cubicBezTo>
                      <a:pt x="57" y="10"/>
                      <a:pt x="50" y="9"/>
                      <a:pt x="43" y="8"/>
                    </a:cubicBezTo>
                    <a:cubicBezTo>
                      <a:pt x="40" y="8"/>
                      <a:pt x="38" y="7"/>
                      <a:pt x="36" y="7"/>
                    </a:cubicBezTo>
                    <a:cubicBezTo>
                      <a:pt x="44" y="6"/>
                      <a:pt x="51" y="5"/>
                      <a:pt x="58" y="5"/>
                    </a:cubicBezTo>
                    <a:cubicBezTo>
                      <a:pt x="68" y="4"/>
                      <a:pt x="78" y="4"/>
                      <a:pt x="87" y="2"/>
                    </a:cubicBezTo>
                    <a:cubicBezTo>
                      <a:pt x="88" y="2"/>
                      <a:pt x="88" y="1"/>
                      <a:pt x="87"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7" name="Freeform 106"/>
              <p:cNvSpPr>
                <a:spLocks/>
              </p:cNvSpPr>
              <p:nvPr/>
            </p:nvSpPr>
            <p:spPr bwMode="auto">
              <a:xfrm>
                <a:off x="9131300" y="4903788"/>
                <a:ext cx="211138" cy="93663"/>
              </a:xfrm>
              <a:custGeom>
                <a:avLst/>
                <a:gdLst>
                  <a:gd name="T0" fmla="*/ 80 w 81"/>
                  <a:gd name="T1" fmla="*/ 29 h 36"/>
                  <a:gd name="T2" fmla="*/ 43 w 81"/>
                  <a:gd name="T3" fmla="*/ 13 h 36"/>
                  <a:gd name="T4" fmla="*/ 1 w 81"/>
                  <a:gd name="T5" fmla="*/ 0 h 36"/>
                  <a:gd name="T6" fmla="*/ 1 w 81"/>
                  <a:gd name="T7" fmla="*/ 1 h 36"/>
                  <a:gd name="T8" fmla="*/ 24 w 81"/>
                  <a:gd name="T9" fmla="*/ 9 h 36"/>
                  <a:gd name="T10" fmla="*/ 24 w 81"/>
                  <a:gd name="T11" fmla="*/ 10 h 36"/>
                  <a:gd name="T12" fmla="*/ 48 w 81"/>
                  <a:gd name="T13" fmla="*/ 25 h 36"/>
                  <a:gd name="T14" fmla="*/ 69 w 81"/>
                  <a:gd name="T15" fmla="*/ 36 h 36"/>
                  <a:gd name="T16" fmla="*/ 70 w 81"/>
                  <a:gd name="T17" fmla="*/ 34 h 36"/>
                  <a:gd name="T18" fmla="*/ 47 w 81"/>
                  <a:gd name="T19" fmla="*/ 21 h 36"/>
                  <a:gd name="T20" fmla="*/ 36 w 81"/>
                  <a:gd name="T21" fmla="*/ 13 h 36"/>
                  <a:gd name="T22" fmla="*/ 43 w 81"/>
                  <a:gd name="T23" fmla="*/ 16 h 36"/>
                  <a:gd name="T24" fmla="*/ 80 w 81"/>
                  <a:gd name="T25" fmla="*/ 30 h 36"/>
                  <a:gd name="T26" fmla="*/ 80 w 81"/>
                  <a:gd name="T27" fmla="*/ 2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36">
                    <a:moveTo>
                      <a:pt x="80" y="29"/>
                    </a:moveTo>
                    <a:cubicBezTo>
                      <a:pt x="67" y="24"/>
                      <a:pt x="56" y="18"/>
                      <a:pt x="43" y="13"/>
                    </a:cubicBezTo>
                    <a:cubicBezTo>
                      <a:pt x="29" y="9"/>
                      <a:pt x="15" y="4"/>
                      <a:pt x="1" y="0"/>
                    </a:cubicBezTo>
                    <a:cubicBezTo>
                      <a:pt x="0" y="0"/>
                      <a:pt x="0" y="1"/>
                      <a:pt x="1" y="1"/>
                    </a:cubicBezTo>
                    <a:cubicBezTo>
                      <a:pt x="8" y="4"/>
                      <a:pt x="16" y="7"/>
                      <a:pt x="24" y="9"/>
                    </a:cubicBezTo>
                    <a:cubicBezTo>
                      <a:pt x="24" y="9"/>
                      <a:pt x="24" y="9"/>
                      <a:pt x="24" y="10"/>
                    </a:cubicBezTo>
                    <a:cubicBezTo>
                      <a:pt x="32" y="14"/>
                      <a:pt x="40" y="19"/>
                      <a:pt x="48" y="25"/>
                    </a:cubicBezTo>
                    <a:cubicBezTo>
                      <a:pt x="54" y="29"/>
                      <a:pt x="61" y="35"/>
                      <a:pt x="69" y="36"/>
                    </a:cubicBezTo>
                    <a:cubicBezTo>
                      <a:pt x="70" y="36"/>
                      <a:pt x="70" y="35"/>
                      <a:pt x="70" y="34"/>
                    </a:cubicBezTo>
                    <a:cubicBezTo>
                      <a:pt x="62" y="30"/>
                      <a:pt x="54" y="26"/>
                      <a:pt x="47" y="21"/>
                    </a:cubicBezTo>
                    <a:cubicBezTo>
                      <a:pt x="43" y="18"/>
                      <a:pt x="40" y="15"/>
                      <a:pt x="36" y="13"/>
                    </a:cubicBezTo>
                    <a:cubicBezTo>
                      <a:pt x="38" y="14"/>
                      <a:pt x="41" y="15"/>
                      <a:pt x="43" y="16"/>
                    </a:cubicBezTo>
                    <a:cubicBezTo>
                      <a:pt x="55" y="20"/>
                      <a:pt x="67" y="29"/>
                      <a:pt x="80" y="30"/>
                    </a:cubicBezTo>
                    <a:cubicBezTo>
                      <a:pt x="81" y="30"/>
                      <a:pt x="81" y="29"/>
                      <a:pt x="80"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8" name="Freeform 107"/>
              <p:cNvSpPr>
                <a:spLocks/>
              </p:cNvSpPr>
              <p:nvPr/>
            </p:nvSpPr>
            <p:spPr bwMode="auto">
              <a:xfrm>
                <a:off x="9126538" y="4932363"/>
                <a:ext cx="169863" cy="114300"/>
              </a:xfrm>
              <a:custGeom>
                <a:avLst/>
                <a:gdLst>
                  <a:gd name="T0" fmla="*/ 65 w 65"/>
                  <a:gd name="T1" fmla="*/ 41 h 44"/>
                  <a:gd name="T2" fmla="*/ 50 w 65"/>
                  <a:gd name="T3" fmla="*/ 31 h 44"/>
                  <a:gd name="T4" fmla="*/ 34 w 65"/>
                  <a:gd name="T5" fmla="*/ 19 h 44"/>
                  <a:gd name="T6" fmla="*/ 1 w 65"/>
                  <a:gd name="T7" fmla="*/ 0 h 44"/>
                  <a:gd name="T8" fmla="*/ 0 w 65"/>
                  <a:gd name="T9" fmla="*/ 1 h 44"/>
                  <a:gd name="T10" fmla="*/ 19 w 65"/>
                  <a:gd name="T11" fmla="*/ 14 h 44"/>
                  <a:gd name="T12" fmla="*/ 29 w 65"/>
                  <a:gd name="T13" fmla="*/ 27 h 44"/>
                  <a:gd name="T14" fmla="*/ 47 w 65"/>
                  <a:gd name="T15" fmla="*/ 43 h 44"/>
                  <a:gd name="T16" fmla="*/ 48 w 65"/>
                  <a:gd name="T17" fmla="*/ 41 h 44"/>
                  <a:gd name="T18" fmla="*/ 34 w 65"/>
                  <a:gd name="T19" fmla="*/ 27 h 44"/>
                  <a:gd name="T20" fmla="*/ 21 w 65"/>
                  <a:gd name="T21" fmla="*/ 15 h 44"/>
                  <a:gd name="T22" fmla="*/ 32 w 65"/>
                  <a:gd name="T23" fmla="*/ 21 h 44"/>
                  <a:gd name="T24" fmla="*/ 64 w 65"/>
                  <a:gd name="T25" fmla="*/ 42 h 44"/>
                  <a:gd name="T26" fmla="*/ 65 w 65"/>
                  <a:gd name="T2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44">
                    <a:moveTo>
                      <a:pt x="65" y="41"/>
                    </a:moveTo>
                    <a:cubicBezTo>
                      <a:pt x="60" y="37"/>
                      <a:pt x="54" y="34"/>
                      <a:pt x="50" y="31"/>
                    </a:cubicBezTo>
                    <a:cubicBezTo>
                      <a:pt x="44" y="27"/>
                      <a:pt x="39" y="23"/>
                      <a:pt x="34" y="19"/>
                    </a:cubicBezTo>
                    <a:cubicBezTo>
                      <a:pt x="23" y="12"/>
                      <a:pt x="11" y="7"/>
                      <a:pt x="1" y="0"/>
                    </a:cubicBezTo>
                    <a:cubicBezTo>
                      <a:pt x="0" y="0"/>
                      <a:pt x="0" y="0"/>
                      <a:pt x="0" y="1"/>
                    </a:cubicBezTo>
                    <a:cubicBezTo>
                      <a:pt x="6" y="6"/>
                      <a:pt x="12" y="10"/>
                      <a:pt x="19" y="14"/>
                    </a:cubicBezTo>
                    <a:cubicBezTo>
                      <a:pt x="21" y="19"/>
                      <a:pt x="25" y="23"/>
                      <a:pt x="29" y="27"/>
                    </a:cubicBezTo>
                    <a:cubicBezTo>
                      <a:pt x="35" y="32"/>
                      <a:pt x="41" y="38"/>
                      <a:pt x="47" y="43"/>
                    </a:cubicBezTo>
                    <a:cubicBezTo>
                      <a:pt x="48" y="44"/>
                      <a:pt x="49" y="42"/>
                      <a:pt x="48" y="41"/>
                    </a:cubicBezTo>
                    <a:cubicBezTo>
                      <a:pt x="44" y="36"/>
                      <a:pt x="39" y="32"/>
                      <a:pt x="34" y="27"/>
                    </a:cubicBezTo>
                    <a:cubicBezTo>
                      <a:pt x="29" y="24"/>
                      <a:pt x="24" y="20"/>
                      <a:pt x="21" y="15"/>
                    </a:cubicBezTo>
                    <a:cubicBezTo>
                      <a:pt x="25" y="17"/>
                      <a:pt x="29" y="19"/>
                      <a:pt x="32" y="21"/>
                    </a:cubicBezTo>
                    <a:cubicBezTo>
                      <a:pt x="42" y="28"/>
                      <a:pt x="52" y="39"/>
                      <a:pt x="64" y="42"/>
                    </a:cubicBezTo>
                    <a:cubicBezTo>
                      <a:pt x="65" y="42"/>
                      <a:pt x="65" y="41"/>
                      <a:pt x="65" y="4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9" name="Freeform 108"/>
              <p:cNvSpPr>
                <a:spLocks/>
              </p:cNvSpPr>
              <p:nvPr/>
            </p:nvSpPr>
            <p:spPr bwMode="auto">
              <a:xfrm>
                <a:off x="8686800" y="4827588"/>
                <a:ext cx="204788" cy="49213"/>
              </a:xfrm>
              <a:custGeom>
                <a:avLst/>
                <a:gdLst>
                  <a:gd name="T0" fmla="*/ 76 w 78"/>
                  <a:gd name="T1" fmla="*/ 16 h 19"/>
                  <a:gd name="T2" fmla="*/ 0 w 78"/>
                  <a:gd name="T3" fmla="*/ 5 h 19"/>
                  <a:gd name="T4" fmla="*/ 1 w 78"/>
                  <a:gd name="T5" fmla="*/ 6 h 19"/>
                  <a:gd name="T6" fmla="*/ 75 w 78"/>
                  <a:gd name="T7" fmla="*/ 19 h 19"/>
                  <a:gd name="T8" fmla="*/ 76 w 78"/>
                  <a:gd name="T9" fmla="*/ 16 h 19"/>
                </a:gdLst>
                <a:ahLst/>
                <a:cxnLst>
                  <a:cxn ang="0">
                    <a:pos x="T0" y="T1"/>
                  </a:cxn>
                  <a:cxn ang="0">
                    <a:pos x="T2" y="T3"/>
                  </a:cxn>
                  <a:cxn ang="0">
                    <a:pos x="T4" y="T5"/>
                  </a:cxn>
                  <a:cxn ang="0">
                    <a:pos x="T6" y="T7"/>
                  </a:cxn>
                  <a:cxn ang="0">
                    <a:pos x="T8" y="T9"/>
                  </a:cxn>
                </a:cxnLst>
                <a:rect l="0" t="0" r="r" b="b"/>
                <a:pathLst>
                  <a:path w="78" h="19">
                    <a:moveTo>
                      <a:pt x="76" y="16"/>
                    </a:moveTo>
                    <a:cubicBezTo>
                      <a:pt x="52" y="8"/>
                      <a:pt x="26" y="0"/>
                      <a:pt x="0" y="5"/>
                    </a:cubicBezTo>
                    <a:cubicBezTo>
                      <a:pt x="0" y="5"/>
                      <a:pt x="0" y="6"/>
                      <a:pt x="1" y="6"/>
                    </a:cubicBezTo>
                    <a:cubicBezTo>
                      <a:pt x="27" y="4"/>
                      <a:pt x="50" y="12"/>
                      <a:pt x="75" y="19"/>
                    </a:cubicBezTo>
                    <a:cubicBezTo>
                      <a:pt x="77" y="19"/>
                      <a:pt x="78" y="17"/>
                      <a:pt x="76" y="16"/>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0" name="Freeform 109"/>
              <p:cNvSpPr>
                <a:spLocks/>
              </p:cNvSpPr>
              <p:nvPr/>
            </p:nvSpPr>
            <p:spPr bwMode="auto">
              <a:xfrm>
                <a:off x="8701088" y="4787901"/>
                <a:ext cx="212725" cy="80963"/>
              </a:xfrm>
              <a:custGeom>
                <a:avLst/>
                <a:gdLst>
                  <a:gd name="T0" fmla="*/ 80 w 82"/>
                  <a:gd name="T1" fmla="*/ 28 h 31"/>
                  <a:gd name="T2" fmla="*/ 1 w 82"/>
                  <a:gd name="T3" fmla="*/ 5 h 31"/>
                  <a:gd name="T4" fmla="*/ 1 w 82"/>
                  <a:gd name="T5" fmla="*/ 6 h 31"/>
                  <a:gd name="T6" fmla="*/ 80 w 82"/>
                  <a:gd name="T7" fmla="*/ 30 h 31"/>
                  <a:gd name="T8" fmla="*/ 80 w 82"/>
                  <a:gd name="T9" fmla="*/ 30 h 31"/>
                  <a:gd name="T10" fmla="*/ 80 w 82"/>
                  <a:gd name="T11" fmla="*/ 28 h 31"/>
                </a:gdLst>
                <a:ahLst/>
                <a:cxnLst>
                  <a:cxn ang="0">
                    <a:pos x="T0" y="T1"/>
                  </a:cxn>
                  <a:cxn ang="0">
                    <a:pos x="T2" y="T3"/>
                  </a:cxn>
                  <a:cxn ang="0">
                    <a:pos x="T4" y="T5"/>
                  </a:cxn>
                  <a:cxn ang="0">
                    <a:pos x="T6" y="T7"/>
                  </a:cxn>
                  <a:cxn ang="0">
                    <a:pos x="T8" y="T9"/>
                  </a:cxn>
                  <a:cxn ang="0">
                    <a:pos x="T10" y="T11"/>
                  </a:cxn>
                </a:cxnLst>
                <a:rect l="0" t="0" r="r" b="b"/>
                <a:pathLst>
                  <a:path w="82" h="31">
                    <a:moveTo>
                      <a:pt x="80" y="28"/>
                    </a:moveTo>
                    <a:cubicBezTo>
                      <a:pt x="54" y="21"/>
                      <a:pt x="29" y="0"/>
                      <a:pt x="1" y="5"/>
                    </a:cubicBezTo>
                    <a:cubicBezTo>
                      <a:pt x="0" y="5"/>
                      <a:pt x="0" y="6"/>
                      <a:pt x="1" y="6"/>
                    </a:cubicBezTo>
                    <a:cubicBezTo>
                      <a:pt x="31" y="2"/>
                      <a:pt x="52" y="26"/>
                      <a:pt x="80" y="30"/>
                    </a:cubicBezTo>
                    <a:cubicBezTo>
                      <a:pt x="80" y="30"/>
                      <a:pt x="80" y="30"/>
                      <a:pt x="80" y="30"/>
                    </a:cubicBezTo>
                    <a:cubicBezTo>
                      <a:pt x="81" y="31"/>
                      <a:pt x="82" y="28"/>
                      <a:pt x="80"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1" name="Freeform 110"/>
              <p:cNvSpPr>
                <a:spLocks/>
              </p:cNvSpPr>
              <p:nvPr/>
            </p:nvSpPr>
            <p:spPr bwMode="auto">
              <a:xfrm>
                <a:off x="8786813" y="4787901"/>
                <a:ext cx="73025" cy="36513"/>
              </a:xfrm>
              <a:custGeom>
                <a:avLst/>
                <a:gdLst>
                  <a:gd name="T0" fmla="*/ 26 w 28"/>
                  <a:gd name="T1" fmla="*/ 11 h 14"/>
                  <a:gd name="T2" fmla="*/ 2 w 28"/>
                  <a:gd name="T3" fmla="*/ 0 h 14"/>
                  <a:gd name="T4" fmla="*/ 1 w 28"/>
                  <a:gd name="T5" fmla="*/ 1 h 14"/>
                  <a:gd name="T6" fmla="*/ 25 w 28"/>
                  <a:gd name="T7" fmla="*/ 13 h 14"/>
                  <a:gd name="T8" fmla="*/ 26 w 28"/>
                  <a:gd name="T9" fmla="*/ 11 h 14"/>
                </a:gdLst>
                <a:ahLst/>
                <a:cxnLst>
                  <a:cxn ang="0">
                    <a:pos x="T0" y="T1"/>
                  </a:cxn>
                  <a:cxn ang="0">
                    <a:pos x="T2" y="T3"/>
                  </a:cxn>
                  <a:cxn ang="0">
                    <a:pos x="T4" y="T5"/>
                  </a:cxn>
                  <a:cxn ang="0">
                    <a:pos x="T6" y="T7"/>
                  </a:cxn>
                  <a:cxn ang="0">
                    <a:pos x="T8" y="T9"/>
                  </a:cxn>
                </a:cxnLst>
                <a:rect l="0" t="0" r="r" b="b"/>
                <a:pathLst>
                  <a:path w="28" h="14">
                    <a:moveTo>
                      <a:pt x="26" y="11"/>
                    </a:moveTo>
                    <a:cubicBezTo>
                      <a:pt x="18" y="7"/>
                      <a:pt x="10" y="3"/>
                      <a:pt x="2" y="0"/>
                    </a:cubicBezTo>
                    <a:cubicBezTo>
                      <a:pt x="1" y="0"/>
                      <a:pt x="0" y="1"/>
                      <a:pt x="1" y="1"/>
                    </a:cubicBezTo>
                    <a:cubicBezTo>
                      <a:pt x="9" y="6"/>
                      <a:pt x="17" y="9"/>
                      <a:pt x="25" y="13"/>
                    </a:cubicBezTo>
                    <a:cubicBezTo>
                      <a:pt x="27" y="14"/>
                      <a:pt x="28" y="12"/>
                      <a:pt x="26" y="1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2" name="Freeform 111"/>
              <p:cNvSpPr>
                <a:spLocks/>
              </p:cNvSpPr>
              <p:nvPr/>
            </p:nvSpPr>
            <p:spPr bwMode="auto">
              <a:xfrm>
                <a:off x="8742363" y="4735513"/>
                <a:ext cx="158750" cy="80963"/>
              </a:xfrm>
              <a:custGeom>
                <a:avLst/>
                <a:gdLst>
                  <a:gd name="T0" fmla="*/ 59 w 61"/>
                  <a:gd name="T1" fmla="*/ 27 h 31"/>
                  <a:gd name="T2" fmla="*/ 1 w 61"/>
                  <a:gd name="T3" fmla="*/ 0 h 31"/>
                  <a:gd name="T4" fmla="*/ 0 w 61"/>
                  <a:gd name="T5" fmla="*/ 1 h 31"/>
                  <a:gd name="T6" fmla="*/ 58 w 61"/>
                  <a:gd name="T7" fmla="*/ 30 h 31"/>
                  <a:gd name="T8" fmla="*/ 58 w 61"/>
                  <a:gd name="T9" fmla="*/ 30 h 31"/>
                  <a:gd name="T10" fmla="*/ 59 w 61"/>
                  <a:gd name="T11" fmla="*/ 27 h 31"/>
                </a:gdLst>
                <a:ahLst/>
                <a:cxnLst>
                  <a:cxn ang="0">
                    <a:pos x="T0" y="T1"/>
                  </a:cxn>
                  <a:cxn ang="0">
                    <a:pos x="T2" y="T3"/>
                  </a:cxn>
                  <a:cxn ang="0">
                    <a:pos x="T4" y="T5"/>
                  </a:cxn>
                  <a:cxn ang="0">
                    <a:pos x="T6" y="T7"/>
                  </a:cxn>
                  <a:cxn ang="0">
                    <a:pos x="T8" y="T9"/>
                  </a:cxn>
                  <a:cxn ang="0">
                    <a:pos x="T10" y="T11"/>
                  </a:cxn>
                </a:cxnLst>
                <a:rect l="0" t="0" r="r" b="b"/>
                <a:pathLst>
                  <a:path w="61" h="31">
                    <a:moveTo>
                      <a:pt x="59" y="27"/>
                    </a:moveTo>
                    <a:cubicBezTo>
                      <a:pt x="39" y="20"/>
                      <a:pt x="23" y="4"/>
                      <a:pt x="1" y="0"/>
                    </a:cubicBezTo>
                    <a:cubicBezTo>
                      <a:pt x="0" y="0"/>
                      <a:pt x="0" y="1"/>
                      <a:pt x="0" y="1"/>
                    </a:cubicBezTo>
                    <a:cubicBezTo>
                      <a:pt x="22" y="6"/>
                      <a:pt x="37" y="24"/>
                      <a:pt x="58" y="30"/>
                    </a:cubicBezTo>
                    <a:cubicBezTo>
                      <a:pt x="58" y="30"/>
                      <a:pt x="58" y="30"/>
                      <a:pt x="58" y="30"/>
                    </a:cubicBezTo>
                    <a:cubicBezTo>
                      <a:pt x="60" y="31"/>
                      <a:pt x="61" y="28"/>
                      <a:pt x="59" y="27"/>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3" name="Freeform 112"/>
              <p:cNvSpPr>
                <a:spLocks/>
              </p:cNvSpPr>
              <p:nvPr/>
            </p:nvSpPr>
            <p:spPr bwMode="auto">
              <a:xfrm>
                <a:off x="8778875" y="4718051"/>
                <a:ext cx="142875" cy="80963"/>
              </a:xfrm>
              <a:custGeom>
                <a:avLst/>
                <a:gdLst>
                  <a:gd name="T0" fmla="*/ 54 w 55"/>
                  <a:gd name="T1" fmla="*/ 28 h 31"/>
                  <a:gd name="T2" fmla="*/ 41 w 55"/>
                  <a:gd name="T3" fmla="*/ 21 h 31"/>
                  <a:gd name="T4" fmla="*/ 27 w 55"/>
                  <a:gd name="T5" fmla="*/ 11 h 31"/>
                  <a:gd name="T6" fmla="*/ 1 w 55"/>
                  <a:gd name="T7" fmla="*/ 0 h 31"/>
                  <a:gd name="T8" fmla="*/ 1 w 55"/>
                  <a:gd name="T9" fmla="*/ 1 h 31"/>
                  <a:gd name="T10" fmla="*/ 29 w 55"/>
                  <a:gd name="T11" fmla="*/ 16 h 31"/>
                  <a:gd name="T12" fmla="*/ 51 w 55"/>
                  <a:gd name="T13" fmla="*/ 30 h 31"/>
                  <a:gd name="T14" fmla="*/ 52 w 55"/>
                  <a:gd name="T15" fmla="*/ 31 h 31"/>
                  <a:gd name="T16" fmla="*/ 53 w 55"/>
                  <a:gd name="T17" fmla="*/ 31 h 31"/>
                  <a:gd name="T18" fmla="*/ 54 w 55"/>
                  <a:gd name="T19" fmla="*/ 31 h 31"/>
                  <a:gd name="T20" fmla="*/ 54 w 55"/>
                  <a:gd name="T21" fmla="*/ 30 h 31"/>
                  <a:gd name="T22" fmla="*/ 54 w 55"/>
                  <a:gd name="T23"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31">
                    <a:moveTo>
                      <a:pt x="54" y="28"/>
                    </a:moveTo>
                    <a:cubicBezTo>
                      <a:pt x="50" y="25"/>
                      <a:pt x="45" y="23"/>
                      <a:pt x="41" y="21"/>
                    </a:cubicBezTo>
                    <a:cubicBezTo>
                      <a:pt x="36" y="18"/>
                      <a:pt x="32" y="14"/>
                      <a:pt x="27" y="11"/>
                    </a:cubicBezTo>
                    <a:cubicBezTo>
                      <a:pt x="19" y="6"/>
                      <a:pt x="11" y="1"/>
                      <a:pt x="1" y="0"/>
                    </a:cubicBezTo>
                    <a:cubicBezTo>
                      <a:pt x="0" y="0"/>
                      <a:pt x="0" y="1"/>
                      <a:pt x="1" y="1"/>
                    </a:cubicBezTo>
                    <a:cubicBezTo>
                      <a:pt x="12" y="4"/>
                      <a:pt x="20" y="10"/>
                      <a:pt x="29" y="16"/>
                    </a:cubicBezTo>
                    <a:cubicBezTo>
                      <a:pt x="30" y="17"/>
                      <a:pt x="46" y="28"/>
                      <a:pt x="51" y="30"/>
                    </a:cubicBezTo>
                    <a:cubicBezTo>
                      <a:pt x="51" y="30"/>
                      <a:pt x="51" y="31"/>
                      <a:pt x="52" y="31"/>
                    </a:cubicBezTo>
                    <a:cubicBezTo>
                      <a:pt x="52" y="31"/>
                      <a:pt x="52" y="31"/>
                      <a:pt x="53" y="31"/>
                    </a:cubicBezTo>
                    <a:cubicBezTo>
                      <a:pt x="54" y="31"/>
                      <a:pt x="54" y="31"/>
                      <a:pt x="54" y="31"/>
                    </a:cubicBezTo>
                    <a:cubicBezTo>
                      <a:pt x="54" y="30"/>
                      <a:pt x="54" y="30"/>
                      <a:pt x="54" y="30"/>
                    </a:cubicBezTo>
                    <a:cubicBezTo>
                      <a:pt x="55" y="29"/>
                      <a:pt x="54" y="29"/>
                      <a:pt x="54"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grpSp>
        <p:nvGrpSpPr>
          <p:cNvPr id="6" name="Group 5"/>
          <p:cNvGrpSpPr/>
          <p:nvPr/>
        </p:nvGrpSpPr>
        <p:grpSpPr>
          <a:xfrm>
            <a:off x="11522880" y="5809646"/>
            <a:ext cx="588963" cy="814388"/>
            <a:chOff x="5597525" y="5522913"/>
            <a:chExt cx="588963" cy="814388"/>
          </a:xfrm>
        </p:grpSpPr>
        <p:sp>
          <p:nvSpPr>
            <p:cNvPr id="7" name="Freeform 188"/>
            <p:cNvSpPr>
              <a:spLocks noEditPoints="1"/>
            </p:cNvSpPr>
            <p:nvPr/>
          </p:nvSpPr>
          <p:spPr bwMode="auto">
            <a:xfrm>
              <a:off x="5865813" y="5711826"/>
              <a:ext cx="320675" cy="280988"/>
            </a:xfrm>
            <a:custGeom>
              <a:avLst/>
              <a:gdLst>
                <a:gd name="T0" fmla="*/ 94 w 122"/>
                <a:gd name="T1" fmla="*/ 90 h 107"/>
                <a:gd name="T2" fmla="*/ 102 w 122"/>
                <a:gd name="T3" fmla="*/ 23 h 107"/>
                <a:gd name="T4" fmla="*/ 101 w 122"/>
                <a:gd name="T5" fmla="*/ 21 h 107"/>
                <a:gd name="T6" fmla="*/ 69 w 122"/>
                <a:gd name="T7" fmla="*/ 2 h 107"/>
                <a:gd name="T8" fmla="*/ 31 w 122"/>
                <a:gd name="T9" fmla="*/ 14 h 107"/>
                <a:gd name="T10" fmla="*/ 19 w 122"/>
                <a:gd name="T11" fmla="*/ 84 h 107"/>
                <a:gd name="T12" fmla="*/ 55 w 122"/>
                <a:gd name="T13" fmla="*/ 105 h 107"/>
                <a:gd name="T14" fmla="*/ 94 w 122"/>
                <a:gd name="T15" fmla="*/ 90 h 107"/>
                <a:gd name="T16" fmla="*/ 66 w 122"/>
                <a:gd name="T17" fmla="*/ 16 h 107"/>
                <a:gd name="T18" fmla="*/ 72 w 122"/>
                <a:gd name="T19" fmla="*/ 16 h 107"/>
                <a:gd name="T20" fmla="*/ 52 w 122"/>
                <a:gd name="T21" fmla="*/ 26 h 107"/>
                <a:gd name="T22" fmla="*/ 30 w 122"/>
                <a:gd name="T23" fmla="*/ 46 h 107"/>
                <a:gd name="T24" fmla="*/ 36 w 122"/>
                <a:gd name="T25" fmla="*/ 34 h 107"/>
                <a:gd name="T26" fmla="*/ 66 w 122"/>
                <a:gd name="T27" fmla="*/ 1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2" h="107">
                  <a:moveTo>
                    <a:pt x="94" y="90"/>
                  </a:moveTo>
                  <a:cubicBezTo>
                    <a:pt x="112" y="75"/>
                    <a:pt x="122" y="40"/>
                    <a:pt x="102" y="23"/>
                  </a:cubicBezTo>
                  <a:cubicBezTo>
                    <a:pt x="102" y="22"/>
                    <a:pt x="101" y="21"/>
                    <a:pt x="101" y="21"/>
                  </a:cubicBezTo>
                  <a:cubicBezTo>
                    <a:pt x="92" y="13"/>
                    <a:pt x="82" y="4"/>
                    <a:pt x="69" y="2"/>
                  </a:cubicBezTo>
                  <a:cubicBezTo>
                    <a:pt x="56" y="0"/>
                    <a:pt x="42" y="6"/>
                    <a:pt x="31" y="14"/>
                  </a:cubicBezTo>
                  <a:cubicBezTo>
                    <a:pt x="9" y="31"/>
                    <a:pt x="0" y="61"/>
                    <a:pt x="19" y="84"/>
                  </a:cubicBezTo>
                  <a:cubicBezTo>
                    <a:pt x="28" y="94"/>
                    <a:pt x="41" y="103"/>
                    <a:pt x="55" y="105"/>
                  </a:cubicBezTo>
                  <a:cubicBezTo>
                    <a:pt x="69" y="107"/>
                    <a:pt x="84" y="100"/>
                    <a:pt x="94" y="90"/>
                  </a:cubicBezTo>
                  <a:close/>
                  <a:moveTo>
                    <a:pt x="66" y="16"/>
                  </a:moveTo>
                  <a:cubicBezTo>
                    <a:pt x="68" y="16"/>
                    <a:pt x="70" y="16"/>
                    <a:pt x="72" y="16"/>
                  </a:cubicBezTo>
                  <a:cubicBezTo>
                    <a:pt x="65" y="18"/>
                    <a:pt x="58" y="22"/>
                    <a:pt x="52" y="26"/>
                  </a:cubicBezTo>
                  <a:cubicBezTo>
                    <a:pt x="43" y="31"/>
                    <a:pt x="36" y="38"/>
                    <a:pt x="30" y="46"/>
                  </a:cubicBezTo>
                  <a:cubicBezTo>
                    <a:pt x="31" y="42"/>
                    <a:pt x="33" y="38"/>
                    <a:pt x="36" y="34"/>
                  </a:cubicBezTo>
                  <a:cubicBezTo>
                    <a:pt x="43" y="26"/>
                    <a:pt x="55" y="16"/>
                    <a:pt x="66" y="16"/>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190"/>
            <p:cNvSpPr>
              <a:spLocks noEditPoints="1"/>
            </p:cNvSpPr>
            <p:nvPr/>
          </p:nvSpPr>
          <p:spPr bwMode="auto">
            <a:xfrm>
              <a:off x="5597525" y="5522913"/>
              <a:ext cx="257175" cy="285750"/>
            </a:xfrm>
            <a:custGeom>
              <a:avLst/>
              <a:gdLst>
                <a:gd name="T0" fmla="*/ 96 w 98"/>
                <a:gd name="T1" fmla="*/ 64 h 109"/>
                <a:gd name="T2" fmla="*/ 90 w 98"/>
                <a:gd name="T3" fmla="*/ 31 h 109"/>
                <a:gd name="T4" fmla="*/ 26 w 98"/>
                <a:gd name="T5" fmla="*/ 10 h 109"/>
                <a:gd name="T6" fmla="*/ 0 w 98"/>
                <a:gd name="T7" fmla="*/ 49 h 109"/>
                <a:gd name="T8" fmla="*/ 21 w 98"/>
                <a:gd name="T9" fmla="*/ 92 h 109"/>
                <a:gd name="T10" fmla="*/ 64 w 98"/>
                <a:gd name="T11" fmla="*/ 101 h 109"/>
                <a:gd name="T12" fmla="*/ 96 w 98"/>
                <a:gd name="T13" fmla="*/ 64 h 109"/>
                <a:gd name="T14" fmla="*/ 29 w 98"/>
                <a:gd name="T15" fmla="*/ 31 h 109"/>
                <a:gd name="T16" fmla="*/ 57 w 98"/>
                <a:gd name="T17" fmla="*/ 24 h 109"/>
                <a:gd name="T18" fmla="*/ 35 w 98"/>
                <a:gd name="T19" fmla="*/ 39 h 109"/>
                <a:gd name="T20" fmla="*/ 24 w 98"/>
                <a:gd name="T21" fmla="*/ 58 h 109"/>
                <a:gd name="T22" fmla="*/ 29 w 98"/>
                <a:gd name="T23" fmla="*/ 3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8" h="109">
                  <a:moveTo>
                    <a:pt x="96" y="64"/>
                  </a:moveTo>
                  <a:cubicBezTo>
                    <a:pt x="98" y="53"/>
                    <a:pt x="97" y="40"/>
                    <a:pt x="90" y="31"/>
                  </a:cubicBezTo>
                  <a:cubicBezTo>
                    <a:pt x="81" y="9"/>
                    <a:pt x="48" y="0"/>
                    <a:pt x="26" y="10"/>
                  </a:cubicBezTo>
                  <a:cubicBezTo>
                    <a:pt x="11" y="17"/>
                    <a:pt x="0" y="32"/>
                    <a:pt x="0" y="49"/>
                  </a:cubicBezTo>
                  <a:cubicBezTo>
                    <a:pt x="0" y="66"/>
                    <a:pt x="10" y="81"/>
                    <a:pt x="21" y="92"/>
                  </a:cubicBezTo>
                  <a:cubicBezTo>
                    <a:pt x="33" y="104"/>
                    <a:pt x="49" y="109"/>
                    <a:pt x="64" y="101"/>
                  </a:cubicBezTo>
                  <a:cubicBezTo>
                    <a:pt x="79" y="93"/>
                    <a:pt x="92" y="80"/>
                    <a:pt x="96" y="64"/>
                  </a:cubicBezTo>
                  <a:close/>
                  <a:moveTo>
                    <a:pt x="29" y="31"/>
                  </a:moveTo>
                  <a:cubicBezTo>
                    <a:pt x="37" y="23"/>
                    <a:pt x="47" y="21"/>
                    <a:pt x="57" y="24"/>
                  </a:cubicBezTo>
                  <a:cubicBezTo>
                    <a:pt x="48" y="27"/>
                    <a:pt x="41" y="33"/>
                    <a:pt x="35" y="39"/>
                  </a:cubicBezTo>
                  <a:cubicBezTo>
                    <a:pt x="30" y="44"/>
                    <a:pt x="25" y="51"/>
                    <a:pt x="24" y="58"/>
                  </a:cubicBezTo>
                  <a:cubicBezTo>
                    <a:pt x="20" y="49"/>
                    <a:pt x="21" y="39"/>
                    <a:pt x="29" y="31"/>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191"/>
            <p:cNvSpPr>
              <a:spLocks/>
            </p:cNvSpPr>
            <p:nvPr/>
          </p:nvSpPr>
          <p:spPr bwMode="auto">
            <a:xfrm>
              <a:off x="5605463" y="5759451"/>
              <a:ext cx="436563" cy="577850"/>
            </a:xfrm>
            <a:custGeom>
              <a:avLst/>
              <a:gdLst>
                <a:gd name="T0" fmla="*/ 162 w 166"/>
                <a:gd name="T1" fmla="*/ 96 h 221"/>
                <a:gd name="T2" fmla="*/ 78 w 166"/>
                <a:gd name="T3" fmla="*/ 178 h 221"/>
                <a:gd name="T4" fmla="*/ 79 w 166"/>
                <a:gd name="T5" fmla="*/ 171 h 221"/>
                <a:gd name="T6" fmla="*/ 82 w 166"/>
                <a:gd name="T7" fmla="*/ 138 h 221"/>
                <a:gd name="T8" fmla="*/ 84 w 166"/>
                <a:gd name="T9" fmla="*/ 136 h 221"/>
                <a:gd name="T10" fmla="*/ 115 w 166"/>
                <a:gd name="T11" fmla="*/ 85 h 221"/>
                <a:gd name="T12" fmla="*/ 118 w 166"/>
                <a:gd name="T13" fmla="*/ 85 h 221"/>
                <a:gd name="T14" fmla="*/ 131 w 166"/>
                <a:gd name="T15" fmla="*/ 75 h 221"/>
                <a:gd name="T16" fmla="*/ 124 w 166"/>
                <a:gd name="T17" fmla="*/ 57 h 221"/>
                <a:gd name="T18" fmla="*/ 118 w 166"/>
                <a:gd name="T19" fmla="*/ 58 h 221"/>
                <a:gd name="T20" fmla="*/ 117 w 166"/>
                <a:gd name="T21" fmla="*/ 60 h 221"/>
                <a:gd name="T22" fmla="*/ 116 w 166"/>
                <a:gd name="T23" fmla="*/ 61 h 221"/>
                <a:gd name="T24" fmla="*/ 108 w 166"/>
                <a:gd name="T25" fmla="*/ 79 h 221"/>
                <a:gd name="T26" fmla="*/ 108 w 166"/>
                <a:gd name="T27" fmla="*/ 81 h 221"/>
                <a:gd name="T28" fmla="*/ 95 w 166"/>
                <a:gd name="T29" fmla="*/ 99 h 221"/>
                <a:gd name="T30" fmla="*/ 82 w 166"/>
                <a:gd name="T31" fmla="*/ 123 h 221"/>
                <a:gd name="T32" fmla="*/ 82 w 166"/>
                <a:gd name="T33" fmla="*/ 120 h 221"/>
                <a:gd name="T34" fmla="*/ 76 w 166"/>
                <a:gd name="T35" fmla="*/ 69 h 221"/>
                <a:gd name="T36" fmla="*/ 66 w 166"/>
                <a:gd name="T37" fmla="*/ 29 h 221"/>
                <a:gd name="T38" fmla="*/ 67 w 166"/>
                <a:gd name="T39" fmla="*/ 28 h 221"/>
                <a:gd name="T40" fmla="*/ 71 w 166"/>
                <a:gd name="T41" fmla="*/ 3 h 221"/>
                <a:gd name="T42" fmla="*/ 66 w 166"/>
                <a:gd name="T43" fmla="*/ 1 h 221"/>
                <a:gd name="T44" fmla="*/ 54 w 166"/>
                <a:gd name="T45" fmla="*/ 6 h 221"/>
                <a:gd name="T46" fmla="*/ 52 w 166"/>
                <a:gd name="T47" fmla="*/ 9 h 221"/>
                <a:gd name="T48" fmla="*/ 51 w 166"/>
                <a:gd name="T49" fmla="*/ 12 h 221"/>
                <a:gd name="T50" fmla="*/ 54 w 166"/>
                <a:gd name="T51" fmla="*/ 21 h 221"/>
                <a:gd name="T52" fmla="*/ 57 w 166"/>
                <a:gd name="T53" fmla="*/ 28 h 221"/>
                <a:gd name="T54" fmla="*/ 60 w 166"/>
                <a:gd name="T55" fmla="*/ 30 h 221"/>
                <a:gd name="T56" fmla="*/ 70 w 166"/>
                <a:gd name="T57" fmla="*/ 73 h 221"/>
                <a:gd name="T58" fmla="*/ 75 w 166"/>
                <a:gd name="T59" fmla="*/ 120 h 221"/>
                <a:gd name="T60" fmla="*/ 73 w 166"/>
                <a:gd name="T61" fmla="*/ 169 h 221"/>
                <a:gd name="T62" fmla="*/ 70 w 166"/>
                <a:gd name="T63" fmla="*/ 187 h 221"/>
                <a:gd name="T64" fmla="*/ 11 w 166"/>
                <a:gd name="T65" fmla="*/ 51 h 221"/>
                <a:gd name="T66" fmla="*/ 2 w 166"/>
                <a:gd name="T67" fmla="*/ 40 h 221"/>
                <a:gd name="T68" fmla="*/ 12 w 166"/>
                <a:gd name="T69" fmla="*/ 126 h 221"/>
                <a:gd name="T70" fmla="*/ 63 w 166"/>
                <a:gd name="T71" fmla="*/ 205 h 221"/>
                <a:gd name="T72" fmla="*/ 65 w 166"/>
                <a:gd name="T73" fmla="*/ 206 h 221"/>
                <a:gd name="T74" fmla="*/ 65 w 166"/>
                <a:gd name="T75" fmla="*/ 206 h 221"/>
                <a:gd name="T76" fmla="*/ 66 w 166"/>
                <a:gd name="T77" fmla="*/ 209 h 221"/>
                <a:gd name="T78" fmla="*/ 64 w 166"/>
                <a:gd name="T79" fmla="*/ 218 h 221"/>
                <a:gd name="T80" fmla="*/ 68 w 166"/>
                <a:gd name="T81" fmla="*/ 219 h 221"/>
                <a:gd name="T82" fmla="*/ 72 w 166"/>
                <a:gd name="T83" fmla="*/ 208 h 221"/>
                <a:gd name="T84" fmla="*/ 135 w 166"/>
                <a:gd name="T85" fmla="*/ 164 h 221"/>
                <a:gd name="T86" fmla="*/ 162 w 166"/>
                <a:gd name="T87" fmla="*/ 96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6" h="221">
                  <a:moveTo>
                    <a:pt x="162" y="96"/>
                  </a:moveTo>
                  <a:cubicBezTo>
                    <a:pt x="161" y="94"/>
                    <a:pt x="97" y="144"/>
                    <a:pt x="78" y="178"/>
                  </a:cubicBezTo>
                  <a:cubicBezTo>
                    <a:pt x="79" y="176"/>
                    <a:pt x="79" y="173"/>
                    <a:pt x="79" y="171"/>
                  </a:cubicBezTo>
                  <a:cubicBezTo>
                    <a:pt x="81" y="160"/>
                    <a:pt x="81" y="149"/>
                    <a:pt x="82" y="138"/>
                  </a:cubicBezTo>
                  <a:cubicBezTo>
                    <a:pt x="83" y="138"/>
                    <a:pt x="83" y="137"/>
                    <a:pt x="84" y="136"/>
                  </a:cubicBezTo>
                  <a:cubicBezTo>
                    <a:pt x="92" y="119"/>
                    <a:pt x="102" y="100"/>
                    <a:pt x="115" y="85"/>
                  </a:cubicBezTo>
                  <a:cubicBezTo>
                    <a:pt x="116" y="85"/>
                    <a:pt x="117" y="85"/>
                    <a:pt x="118" y="85"/>
                  </a:cubicBezTo>
                  <a:cubicBezTo>
                    <a:pt x="123" y="85"/>
                    <a:pt x="129" y="79"/>
                    <a:pt x="131" y="75"/>
                  </a:cubicBezTo>
                  <a:cubicBezTo>
                    <a:pt x="133" y="69"/>
                    <a:pt x="127" y="62"/>
                    <a:pt x="124" y="57"/>
                  </a:cubicBezTo>
                  <a:cubicBezTo>
                    <a:pt x="122" y="55"/>
                    <a:pt x="119" y="56"/>
                    <a:pt x="118" y="58"/>
                  </a:cubicBezTo>
                  <a:cubicBezTo>
                    <a:pt x="118" y="59"/>
                    <a:pt x="117" y="60"/>
                    <a:pt x="117" y="60"/>
                  </a:cubicBezTo>
                  <a:cubicBezTo>
                    <a:pt x="117" y="60"/>
                    <a:pt x="116" y="61"/>
                    <a:pt x="116" y="61"/>
                  </a:cubicBezTo>
                  <a:cubicBezTo>
                    <a:pt x="112" y="65"/>
                    <a:pt x="106" y="72"/>
                    <a:pt x="108" y="79"/>
                  </a:cubicBezTo>
                  <a:cubicBezTo>
                    <a:pt x="108" y="80"/>
                    <a:pt x="108" y="80"/>
                    <a:pt x="108" y="81"/>
                  </a:cubicBezTo>
                  <a:cubicBezTo>
                    <a:pt x="104" y="87"/>
                    <a:pt x="99" y="93"/>
                    <a:pt x="95" y="99"/>
                  </a:cubicBezTo>
                  <a:cubicBezTo>
                    <a:pt x="91" y="106"/>
                    <a:pt x="86" y="114"/>
                    <a:pt x="82" y="123"/>
                  </a:cubicBezTo>
                  <a:cubicBezTo>
                    <a:pt x="82" y="122"/>
                    <a:pt x="82" y="121"/>
                    <a:pt x="82" y="120"/>
                  </a:cubicBezTo>
                  <a:cubicBezTo>
                    <a:pt x="81" y="103"/>
                    <a:pt x="80" y="86"/>
                    <a:pt x="76" y="69"/>
                  </a:cubicBezTo>
                  <a:cubicBezTo>
                    <a:pt x="74" y="56"/>
                    <a:pt x="71" y="42"/>
                    <a:pt x="66" y="29"/>
                  </a:cubicBezTo>
                  <a:cubicBezTo>
                    <a:pt x="66" y="29"/>
                    <a:pt x="67" y="29"/>
                    <a:pt x="67" y="28"/>
                  </a:cubicBezTo>
                  <a:cubicBezTo>
                    <a:pt x="73" y="22"/>
                    <a:pt x="73" y="10"/>
                    <a:pt x="71" y="3"/>
                  </a:cubicBezTo>
                  <a:cubicBezTo>
                    <a:pt x="71" y="1"/>
                    <a:pt x="68" y="0"/>
                    <a:pt x="66" y="1"/>
                  </a:cubicBezTo>
                  <a:cubicBezTo>
                    <a:pt x="62" y="2"/>
                    <a:pt x="58" y="4"/>
                    <a:pt x="54" y="6"/>
                  </a:cubicBezTo>
                  <a:cubicBezTo>
                    <a:pt x="53" y="6"/>
                    <a:pt x="52" y="7"/>
                    <a:pt x="52" y="9"/>
                  </a:cubicBezTo>
                  <a:cubicBezTo>
                    <a:pt x="51" y="9"/>
                    <a:pt x="50" y="11"/>
                    <a:pt x="51" y="12"/>
                  </a:cubicBezTo>
                  <a:cubicBezTo>
                    <a:pt x="52" y="15"/>
                    <a:pt x="53" y="18"/>
                    <a:pt x="54" y="21"/>
                  </a:cubicBezTo>
                  <a:cubicBezTo>
                    <a:pt x="55" y="23"/>
                    <a:pt x="56" y="26"/>
                    <a:pt x="57" y="28"/>
                  </a:cubicBezTo>
                  <a:cubicBezTo>
                    <a:pt x="58" y="29"/>
                    <a:pt x="59" y="30"/>
                    <a:pt x="60" y="30"/>
                  </a:cubicBezTo>
                  <a:cubicBezTo>
                    <a:pt x="63" y="44"/>
                    <a:pt x="68" y="58"/>
                    <a:pt x="70" y="73"/>
                  </a:cubicBezTo>
                  <a:cubicBezTo>
                    <a:pt x="73" y="88"/>
                    <a:pt x="75" y="104"/>
                    <a:pt x="75" y="120"/>
                  </a:cubicBezTo>
                  <a:cubicBezTo>
                    <a:pt x="76" y="136"/>
                    <a:pt x="75" y="152"/>
                    <a:pt x="73" y="169"/>
                  </a:cubicBezTo>
                  <a:cubicBezTo>
                    <a:pt x="72" y="175"/>
                    <a:pt x="71" y="181"/>
                    <a:pt x="70" y="187"/>
                  </a:cubicBezTo>
                  <a:cubicBezTo>
                    <a:pt x="62" y="138"/>
                    <a:pt x="42" y="90"/>
                    <a:pt x="11" y="51"/>
                  </a:cubicBezTo>
                  <a:cubicBezTo>
                    <a:pt x="11" y="51"/>
                    <a:pt x="4" y="43"/>
                    <a:pt x="2" y="40"/>
                  </a:cubicBezTo>
                  <a:cubicBezTo>
                    <a:pt x="0" y="37"/>
                    <a:pt x="4" y="103"/>
                    <a:pt x="12" y="126"/>
                  </a:cubicBezTo>
                  <a:cubicBezTo>
                    <a:pt x="23" y="154"/>
                    <a:pt x="40" y="185"/>
                    <a:pt x="63" y="205"/>
                  </a:cubicBezTo>
                  <a:cubicBezTo>
                    <a:pt x="63" y="206"/>
                    <a:pt x="64" y="206"/>
                    <a:pt x="65" y="206"/>
                  </a:cubicBezTo>
                  <a:cubicBezTo>
                    <a:pt x="65" y="206"/>
                    <a:pt x="65" y="206"/>
                    <a:pt x="65" y="206"/>
                  </a:cubicBezTo>
                  <a:cubicBezTo>
                    <a:pt x="64" y="207"/>
                    <a:pt x="65" y="208"/>
                    <a:pt x="66" y="209"/>
                  </a:cubicBezTo>
                  <a:cubicBezTo>
                    <a:pt x="65" y="212"/>
                    <a:pt x="65" y="215"/>
                    <a:pt x="64" y="218"/>
                  </a:cubicBezTo>
                  <a:cubicBezTo>
                    <a:pt x="64" y="220"/>
                    <a:pt x="67" y="221"/>
                    <a:pt x="68" y="219"/>
                  </a:cubicBezTo>
                  <a:cubicBezTo>
                    <a:pt x="69" y="215"/>
                    <a:pt x="71" y="212"/>
                    <a:pt x="72" y="208"/>
                  </a:cubicBezTo>
                  <a:cubicBezTo>
                    <a:pt x="97" y="200"/>
                    <a:pt x="120" y="185"/>
                    <a:pt x="135" y="164"/>
                  </a:cubicBezTo>
                  <a:cubicBezTo>
                    <a:pt x="149" y="145"/>
                    <a:pt x="166" y="121"/>
                    <a:pt x="162" y="96"/>
                  </a:cubicBezTo>
                  <a:close/>
                </a:path>
              </a:pathLst>
            </a:custGeom>
            <a:solidFill>
              <a:schemeClr val="accent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192"/>
            <p:cNvSpPr>
              <a:spLocks/>
            </p:cNvSpPr>
            <p:nvPr/>
          </p:nvSpPr>
          <p:spPr bwMode="auto">
            <a:xfrm>
              <a:off x="5626100" y="5562601"/>
              <a:ext cx="123825" cy="144463"/>
            </a:xfrm>
            <a:custGeom>
              <a:avLst/>
              <a:gdLst>
                <a:gd name="T0" fmla="*/ 26 w 47"/>
                <a:gd name="T1" fmla="*/ 48 h 55"/>
                <a:gd name="T2" fmla="*/ 23 w 47"/>
                <a:gd name="T3" fmla="*/ 44 h 55"/>
                <a:gd name="T4" fmla="*/ 33 w 47"/>
                <a:gd name="T5" fmla="*/ 36 h 55"/>
                <a:gd name="T6" fmla="*/ 39 w 47"/>
                <a:gd name="T7" fmla="*/ 26 h 55"/>
                <a:gd name="T8" fmla="*/ 42 w 47"/>
                <a:gd name="T9" fmla="*/ 16 h 55"/>
                <a:gd name="T10" fmla="*/ 45 w 47"/>
                <a:gd name="T11" fmla="*/ 14 h 55"/>
                <a:gd name="T12" fmla="*/ 46 w 47"/>
                <a:gd name="T13" fmla="*/ 11 h 55"/>
                <a:gd name="T14" fmla="*/ 40 w 47"/>
                <a:gd name="T15" fmla="*/ 7 h 55"/>
                <a:gd name="T16" fmla="*/ 12 w 47"/>
                <a:gd name="T17" fmla="*/ 18 h 55"/>
                <a:gd name="T18" fmla="*/ 7 w 47"/>
                <a:gd name="T19" fmla="*/ 45 h 55"/>
                <a:gd name="T20" fmla="*/ 13 w 47"/>
                <a:gd name="T21" fmla="*/ 49 h 55"/>
                <a:gd name="T22" fmla="*/ 26 w 47"/>
                <a:gd name="T23" fmla="*/ 4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 h="55">
                  <a:moveTo>
                    <a:pt x="26" y="48"/>
                  </a:moveTo>
                  <a:cubicBezTo>
                    <a:pt x="27" y="46"/>
                    <a:pt x="25" y="44"/>
                    <a:pt x="23" y="44"/>
                  </a:cubicBezTo>
                  <a:cubicBezTo>
                    <a:pt x="27" y="42"/>
                    <a:pt x="30" y="38"/>
                    <a:pt x="33" y="36"/>
                  </a:cubicBezTo>
                  <a:cubicBezTo>
                    <a:pt x="36" y="33"/>
                    <a:pt x="38" y="30"/>
                    <a:pt x="39" y="26"/>
                  </a:cubicBezTo>
                  <a:cubicBezTo>
                    <a:pt x="41" y="23"/>
                    <a:pt x="42" y="19"/>
                    <a:pt x="42" y="16"/>
                  </a:cubicBezTo>
                  <a:cubicBezTo>
                    <a:pt x="43" y="15"/>
                    <a:pt x="44" y="15"/>
                    <a:pt x="45" y="14"/>
                  </a:cubicBezTo>
                  <a:cubicBezTo>
                    <a:pt x="47" y="13"/>
                    <a:pt x="46" y="12"/>
                    <a:pt x="46" y="11"/>
                  </a:cubicBezTo>
                  <a:cubicBezTo>
                    <a:pt x="44" y="9"/>
                    <a:pt x="42" y="7"/>
                    <a:pt x="40" y="7"/>
                  </a:cubicBezTo>
                  <a:cubicBezTo>
                    <a:pt x="33" y="0"/>
                    <a:pt x="17" y="13"/>
                    <a:pt x="12" y="18"/>
                  </a:cubicBezTo>
                  <a:cubicBezTo>
                    <a:pt x="8" y="24"/>
                    <a:pt x="0" y="40"/>
                    <a:pt x="7" y="45"/>
                  </a:cubicBezTo>
                  <a:cubicBezTo>
                    <a:pt x="8" y="49"/>
                    <a:pt x="10" y="50"/>
                    <a:pt x="13" y="49"/>
                  </a:cubicBezTo>
                  <a:cubicBezTo>
                    <a:pt x="16" y="54"/>
                    <a:pt x="23" y="55"/>
                    <a:pt x="26" y="48"/>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Freeform 193"/>
            <p:cNvSpPr>
              <a:spLocks noEditPoints="1"/>
            </p:cNvSpPr>
            <p:nvPr/>
          </p:nvSpPr>
          <p:spPr bwMode="auto">
            <a:xfrm>
              <a:off x="5938838" y="5743576"/>
              <a:ext cx="134938" cy="117475"/>
            </a:xfrm>
            <a:custGeom>
              <a:avLst/>
              <a:gdLst>
                <a:gd name="T0" fmla="*/ 39 w 51"/>
                <a:gd name="T1" fmla="*/ 8 h 45"/>
                <a:gd name="T2" fmla="*/ 39 w 51"/>
                <a:gd name="T3" fmla="*/ 8 h 45"/>
                <a:gd name="T4" fmla="*/ 47 w 51"/>
                <a:gd name="T5" fmla="*/ 11 h 45"/>
                <a:gd name="T6" fmla="*/ 50 w 51"/>
                <a:gd name="T7" fmla="*/ 8 h 45"/>
                <a:gd name="T8" fmla="*/ 29 w 51"/>
                <a:gd name="T9" fmla="*/ 6 h 45"/>
                <a:gd name="T10" fmla="*/ 16 w 51"/>
                <a:gd name="T11" fmla="*/ 12 h 45"/>
                <a:gd name="T12" fmla="*/ 2 w 51"/>
                <a:gd name="T13" fmla="*/ 29 h 45"/>
                <a:gd name="T14" fmla="*/ 13 w 51"/>
                <a:gd name="T15" fmla="*/ 40 h 45"/>
                <a:gd name="T16" fmla="*/ 39 w 51"/>
                <a:gd name="T17" fmla="*/ 8 h 45"/>
                <a:gd name="T18" fmla="*/ 10 w 51"/>
                <a:gd name="T19" fmla="*/ 33 h 45"/>
                <a:gd name="T20" fmla="*/ 10 w 51"/>
                <a:gd name="T21" fmla="*/ 32 h 45"/>
                <a:gd name="T22" fmla="*/ 29 w 51"/>
                <a:gd name="T23" fmla="*/ 13 h 45"/>
                <a:gd name="T24" fmla="*/ 19 w 51"/>
                <a:gd name="T25" fmla="*/ 26 h 45"/>
                <a:gd name="T26" fmla="*/ 10 w 51"/>
                <a:gd name="T27" fmla="*/ 3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 h="45">
                  <a:moveTo>
                    <a:pt x="39" y="8"/>
                  </a:moveTo>
                  <a:cubicBezTo>
                    <a:pt x="39" y="8"/>
                    <a:pt x="39" y="8"/>
                    <a:pt x="39" y="8"/>
                  </a:cubicBezTo>
                  <a:cubicBezTo>
                    <a:pt x="42" y="8"/>
                    <a:pt x="45" y="9"/>
                    <a:pt x="47" y="11"/>
                  </a:cubicBezTo>
                  <a:cubicBezTo>
                    <a:pt x="48" y="13"/>
                    <a:pt x="51" y="10"/>
                    <a:pt x="50" y="8"/>
                  </a:cubicBezTo>
                  <a:cubicBezTo>
                    <a:pt x="46" y="0"/>
                    <a:pt x="36" y="3"/>
                    <a:pt x="29" y="6"/>
                  </a:cubicBezTo>
                  <a:cubicBezTo>
                    <a:pt x="24" y="7"/>
                    <a:pt x="20" y="9"/>
                    <a:pt x="16" y="12"/>
                  </a:cubicBezTo>
                  <a:cubicBezTo>
                    <a:pt x="10" y="16"/>
                    <a:pt x="5" y="22"/>
                    <a:pt x="2" y="29"/>
                  </a:cubicBezTo>
                  <a:cubicBezTo>
                    <a:pt x="0" y="38"/>
                    <a:pt x="4" y="45"/>
                    <a:pt x="13" y="40"/>
                  </a:cubicBezTo>
                  <a:cubicBezTo>
                    <a:pt x="25" y="33"/>
                    <a:pt x="34" y="21"/>
                    <a:pt x="39" y="8"/>
                  </a:cubicBezTo>
                  <a:close/>
                  <a:moveTo>
                    <a:pt x="10" y="33"/>
                  </a:moveTo>
                  <a:cubicBezTo>
                    <a:pt x="10" y="33"/>
                    <a:pt x="10" y="32"/>
                    <a:pt x="10" y="32"/>
                  </a:cubicBezTo>
                  <a:cubicBezTo>
                    <a:pt x="15" y="23"/>
                    <a:pt x="20" y="16"/>
                    <a:pt x="29" y="13"/>
                  </a:cubicBezTo>
                  <a:cubicBezTo>
                    <a:pt x="27" y="18"/>
                    <a:pt x="23" y="22"/>
                    <a:pt x="19" y="26"/>
                  </a:cubicBezTo>
                  <a:cubicBezTo>
                    <a:pt x="16" y="29"/>
                    <a:pt x="11" y="33"/>
                    <a:pt x="10" y="33"/>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194"/>
            <p:cNvSpPr>
              <a:spLocks/>
            </p:cNvSpPr>
            <p:nvPr/>
          </p:nvSpPr>
          <p:spPr bwMode="auto">
            <a:xfrm>
              <a:off x="5634038" y="5546726"/>
              <a:ext cx="68263" cy="63500"/>
            </a:xfrm>
            <a:custGeom>
              <a:avLst/>
              <a:gdLst>
                <a:gd name="T0" fmla="*/ 23 w 26"/>
                <a:gd name="T1" fmla="*/ 4 h 24"/>
                <a:gd name="T2" fmla="*/ 13 w 26"/>
                <a:gd name="T3" fmla="*/ 2 h 24"/>
                <a:gd name="T4" fmla="*/ 4 w 26"/>
                <a:gd name="T5" fmla="*/ 7 h 24"/>
                <a:gd name="T6" fmla="*/ 2 w 26"/>
                <a:gd name="T7" fmla="*/ 18 h 24"/>
                <a:gd name="T8" fmla="*/ 12 w 26"/>
                <a:gd name="T9" fmla="*/ 22 h 24"/>
                <a:gd name="T10" fmla="*/ 15 w 26"/>
                <a:gd name="T11" fmla="*/ 21 h 24"/>
                <a:gd name="T12" fmla="*/ 18 w 26"/>
                <a:gd name="T13" fmla="*/ 20 h 24"/>
                <a:gd name="T14" fmla="*/ 24 w 26"/>
                <a:gd name="T15" fmla="*/ 14 h 24"/>
                <a:gd name="T16" fmla="*/ 23 w 26"/>
                <a:gd name="T17"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24">
                  <a:moveTo>
                    <a:pt x="23" y="4"/>
                  </a:moveTo>
                  <a:cubicBezTo>
                    <a:pt x="21" y="1"/>
                    <a:pt x="16" y="0"/>
                    <a:pt x="13" y="2"/>
                  </a:cubicBezTo>
                  <a:cubicBezTo>
                    <a:pt x="10" y="3"/>
                    <a:pt x="6" y="5"/>
                    <a:pt x="4" y="7"/>
                  </a:cubicBezTo>
                  <a:cubicBezTo>
                    <a:pt x="1" y="10"/>
                    <a:pt x="0" y="14"/>
                    <a:pt x="2" y="18"/>
                  </a:cubicBezTo>
                  <a:cubicBezTo>
                    <a:pt x="4" y="21"/>
                    <a:pt x="8" y="24"/>
                    <a:pt x="12" y="22"/>
                  </a:cubicBezTo>
                  <a:cubicBezTo>
                    <a:pt x="13" y="22"/>
                    <a:pt x="14" y="22"/>
                    <a:pt x="15" y="21"/>
                  </a:cubicBezTo>
                  <a:cubicBezTo>
                    <a:pt x="16" y="21"/>
                    <a:pt x="17" y="21"/>
                    <a:pt x="18" y="20"/>
                  </a:cubicBezTo>
                  <a:cubicBezTo>
                    <a:pt x="21" y="19"/>
                    <a:pt x="23" y="17"/>
                    <a:pt x="24" y="14"/>
                  </a:cubicBezTo>
                  <a:cubicBezTo>
                    <a:pt x="26" y="11"/>
                    <a:pt x="26" y="6"/>
                    <a:pt x="23" y="4"/>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195"/>
            <p:cNvSpPr>
              <a:spLocks/>
            </p:cNvSpPr>
            <p:nvPr/>
          </p:nvSpPr>
          <p:spPr bwMode="auto">
            <a:xfrm>
              <a:off x="6073775" y="5737226"/>
              <a:ext cx="60325" cy="66675"/>
            </a:xfrm>
            <a:custGeom>
              <a:avLst/>
              <a:gdLst>
                <a:gd name="T0" fmla="*/ 21 w 23"/>
                <a:gd name="T1" fmla="*/ 13 h 25"/>
                <a:gd name="T2" fmla="*/ 18 w 23"/>
                <a:gd name="T3" fmla="*/ 7 h 25"/>
                <a:gd name="T4" fmla="*/ 15 w 23"/>
                <a:gd name="T5" fmla="*/ 3 h 25"/>
                <a:gd name="T6" fmla="*/ 4 w 23"/>
                <a:gd name="T7" fmla="*/ 3 h 25"/>
                <a:gd name="T8" fmla="*/ 1 w 23"/>
                <a:gd name="T9" fmla="*/ 12 h 25"/>
                <a:gd name="T10" fmla="*/ 3 w 23"/>
                <a:gd name="T11" fmla="*/ 15 h 25"/>
                <a:gd name="T12" fmla="*/ 3 w 23"/>
                <a:gd name="T13" fmla="*/ 15 h 25"/>
                <a:gd name="T14" fmla="*/ 6 w 23"/>
                <a:gd name="T15" fmla="*/ 21 h 25"/>
                <a:gd name="T16" fmla="*/ 6 w 23"/>
                <a:gd name="T17" fmla="*/ 21 h 25"/>
                <a:gd name="T18" fmla="*/ 11 w 23"/>
                <a:gd name="T19" fmla="*/ 24 h 25"/>
                <a:gd name="T20" fmla="*/ 21 w 23"/>
                <a:gd name="T21" fmla="*/ 1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25">
                  <a:moveTo>
                    <a:pt x="21" y="13"/>
                  </a:moveTo>
                  <a:cubicBezTo>
                    <a:pt x="21" y="10"/>
                    <a:pt x="19" y="8"/>
                    <a:pt x="18" y="7"/>
                  </a:cubicBezTo>
                  <a:cubicBezTo>
                    <a:pt x="17" y="5"/>
                    <a:pt x="16" y="4"/>
                    <a:pt x="15" y="3"/>
                  </a:cubicBezTo>
                  <a:cubicBezTo>
                    <a:pt x="12" y="1"/>
                    <a:pt x="8" y="0"/>
                    <a:pt x="4" y="3"/>
                  </a:cubicBezTo>
                  <a:cubicBezTo>
                    <a:pt x="2" y="5"/>
                    <a:pt x="0" y="8"/>
                    <a:pt x="1" y="12"/>
                  </a:cubicBezTo>
                  <a:cubicBezTo>
                    <a:pt x="1" y="13"/>
                    <a:pt x="2" y="14"/>
                    <a:pt x="3" y="15"/>
                  </a:cubicBezTo>
                  <a:cubicBezTo>
                    <a:pt x="3" y="15"/>
                    <a:pt x="3" y="15"/>
                    <a:pt x="3" y="15"/>
                  </a:cubicBezTo>
                  <a:cubicBezTo>
                    <a:pt x="3" y="17"/>
                    <a:pt x="4" y="20"/>
                    <a:pt x="6" y="21"/>
                  </a:cubicBezTo>
                  <a:cubicBezTo>
                    <a:pt x="6" y="21"/>
                    <a:pt x="6" y="21"/>
                    <a:pt x="6" y="21"/>
                  </a:cubicBezTo>
                  <a:cubicBezTo>
                    <a:pt x="7" y="22"/>
                    <a:pt x="9" y="23"/>
                    <a:pt x="11" y="24"/>
                  </a:cubicBezTo>
                  <a:cubicBezTo>
                    <a:pt x="17" y="25"/>
                    <a:pt x="23" y="19"/>
                    <a:pt x="21" y="13"/>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196"/>
            <p:cNvSpPr>
              <a:spLocks/>
            </p:cNvSpPr>
            <p:nvPr/>
          </p:nvSpPr>
          <p:spPr bwMode="auto">
            <a:xfrm>
              <a:off x="5600700" y="5591176"/>
              <a:ext cx="101600" cy="177800"/>
            </a:xfrm>
            <a:custGeom>
              <a:avLst/>
              <a:gdLst>
                <a:gd name="T0" fmla="*/ 39 w 39"/>
                <a:gd name="T1" fmla="*/ 67 h 68"/>
                <a:gd name="T2" fmla="*/ 10 w 39"/>
                <a:gd name="T3" fmla="*/ 42 h 68"/>
                <a:gd name="T4" fmla="*/ 8 w 39"/>
                <a:gd name="T5" fmla="*/ 1 h 68"/>
                <a:gd name="T6" fmla="*/ 7 w 39"/>
                <a:gd name="T7" fmla="*/ 0 h 68"/>
                <a:gd name="T8" fmla="*/ 8 w 39"/>
                <a:gd name="T9" fmla="*/ 43 h 68"/>
                <a:gd name="T10" fmla="*/ 38 w 39"/>
                <a:gd name="T11" fmla="*/ 68 h 68"/>
                <a:gd name="T12" fmla="*/ 39 w 39"/>
                <a:gd name="T13" fmla="*/ 67 h 68"/>
              </a:gdLst>
              <a:ahLst/>
              <a:cxnLst>
                <a:cxn ang="0">
                  <a:pos x="T0" y="T1"/>
                </a:cxn>
                <a:cxn ang="0">
                  <a:pos x="T2" y="T3"/>
                </a:cxn>
                <a:cxn ang="0">
                  <a:pos x="T4" y="T5"/>
                </a:cxn>
                <a:cxn ang="0">
                  <a:pos x="T6" y="T7"/>
                </a:cxn>
                <a:cxn ang="0">
                  <a:pos x="T8" y="T9"/>
                </a:cxn>
                <a:cxn ang="0">
                  <a:pos x="T10" y="T11"/>
                </a:cxn>
                <a:cxn ang="0">
                  <a:pos x="T12" y="T13"/>
                </a:cxn>
              </a:cxnLst>
              <a:rect l="0" t="0" r="r" b="b"/>
              <a:pathLst>
                <a:path w="39" h="68">
                  <a:moveTo>
                    <a:pt x="39" y="67"/>
                  </a:moveTo>
                  <a:cubicBezTo>
                    <a:pt x="27" y="61"/>
                    <a:pt x="17" y="53"/>
                    <a:pt x="10" y="42"/>
                  </a:cubicBezTo>
                  <a:cubicBezTo>
                    <a:pt x="2" y="28"/>
                    <a:pt x="6" y="15"/>
                    <a:pt x="8" y="1"/>
                  </a:cubicBezTo>
                  <a:cubicBezTo>
                    <a:pt x="9" y="0"/>
                    <a:pt x="8" y="0"/>
                    <a:pt x="7" y="0"/>
                  </a:cubicBezTo>
                  <a:cubicBezTo>
                    <a:pt x="1" y="14"/>
                    <a:pt x="0" y="30"/>
                    <a:pt x="8" y="43"/>
                  </a:cubicBezTo>
                  <a:cubicBezTo>
                    <a:pt x="14" y="53"/>
                    <a:pt x="25" y="67"/>
                    <a:pt x="38" y="68"/>
                  </a:cubicBezTo>
                  <a:cubicBezTo>
                    <a:pt x="39" y="68"/>
                    <a:pt x="39" y="67"/>
                    <a:pt x="39" y="67"/>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197"/>
            <p:cNvSpPr>
              <a:spLocks/>
            </p:cNvSpPr>
            <p:nvPr/>
          </p:nvSpPr>
          <p:spPr bwMode="auto">
            <a:xfrm>
              <a:off x="5661025" y="5715001"/>
              <a:ext cx="52388" cy="38100"/>
            </a:xfrm>
            <a:custGeom>
              <a:avLst/>
              <a:gdLst>
                <a:gd name="T0" fmla="*/ 20 w 20"/>
                <a:gd name="T1" fmla="*/ 13 h 15"/>
                <a:gd name="T2" fmla="*/ 11 w 20"/>
                <a:gd name="T3" fmla="*/ 8 h 15"/>
                <a:gd name="T4" fmla="*/ 2 w 20"/>
                <a:gd name="T5" fmla="*/ 0 h 15"/>
                <a:gd name="T6" fmla="*/ 1 w 20"/>
                <a:gd name="T7" fmla="*/ 1 h 15"/>
                <a:gd name="T8" fmla="*/ 9 w 20"/>
                <a:gd name="T9" fmla="*/ 10 h 15"/>
                <a:gd name="T10" fmla="*/ 20 w 20"/>
                <a:gd name="T11" fmla="*/ 14 h 15"/>
                <a:gd name="T12" fmla="*/ 20 w 20"/>
                <a:gd name="T13" fmla="*/ 13 h 15"/>
              </a:gdLst>
              <a:ahLst/>
              <a:cxnLst>
                <a:cxn ang="0">
                  <a:pos x="T0" y="T1"/>
                </a:cxn>
                <a:cxn ang="0">
                  <a:pos x="T2" y="T3"/>
                </a:cxn>
                <a:cxn ang="0">
                  <a:pos x="T4" y="T5"/>
                </a:cxn>
                <a:cxn ang="0">
                  <a:pos x="T6" y="T7"/>
                </a:cxn>
                <a:cxn ang="0">
                  <a:pos x="T8" y="T9"/>
                </a:cxn>
                <a:cxn ang="0">
                  <a:pos x="T10" y="T11"/>
                </a:cxn>
                <a:cxn ang="0">
                  <a:pos x="T12" y="T13"/>
                </a:cxn>
              </a:cxnLst>
              <a:rect l="0" t="0" r="r" b="b"/>
              <a:pathLst>
                <a:path w="20" h="15">
                  <a:moveTo>
                    <a:pt x="20" y="13"/>
                  </a:moveTo>
                  <a:cubicBezTo>
                    <a:pt x="18" y="11"/>
                    <a:pt x="14" y="10"/>
                    <a:pt x="11" y="8"/>
                  </a:cubicBezTo>
                  <a:cubicBezTo>
                    <a:pt x="8" y="6"/>
                    <a:pt x="4" y="3"/>
                    <a:pt x="2" y="0"/>
                  </a:cubicBezTo>
                  <a:cubicBezTo>
                    <a:pt x="1" y="0"/>
                    <a:pt x="0" y="0"/>
                    <a:pt x="1" y="1"/>
                  </a:cubicBezTo>
                  <a:cubicBezTo>
                    <a:pt x="3" y="5"/>
                    <a:pt x="6" y="8"/>
                    <a:pt x="9" y="10"/>
                  </a:cubicBezTo>
                  <a:cubicBezTo>
                    <a:pt x="12" y="12"/>
                    <a:pt x="16" y="15"/>
                    <a:pt x="20" y="14"/>
                  </a:cubicBezTo>
                  <a:cubicBezTo>
                    <a:pt x="20" y="14"/>
                    <a:pt x="20" y="14"/>
                    <a:pt x="20" y="13"/>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98"/>
            <p:cNvSpPr>
              <a:spLocks/>
            </p:cNvSpPr>
            <p:nvPr/>
          </p:nvSpPr>
          <p:spPr bwMode="auto">
            <a:xfrm>
              <a:off x="5784850" y="5586413"/>
              <a:ext cx="61913" cy="161925"/>
            </a:xfrm>
            <a:custGeom>
              <a:avLst/>
              <a:gdLst>
                <a:gd name="T0" fmla="*/ 6 w 24"/>
                <a:gd name="T1" fmla="*/ 0 h 62"/>
                <a:gd name="T2" fmla="*/ 5 w 24"/>
                <a:gd name="T3" fmla="*/ 1 h 62"/>
                <a:gd name="T4" fmla="*/ 14 w 24"/>
                <a:gd name="T5" fmla="*/ 34 h 62"/>
                <a:gd name="T6" fmla="*/ 1 w 24"/>
                <a:gd name="T7" fmla="*/ 60 h 62"/>
                <a:gd name="T8" fmla="*/ 1 w 24"/>
                <a:gd name="T9" fmla="*/ 61 h 62"/>
                <a:gd name="T10" fmla="*/ 6 w 24"/>
                <a:gd name="T11" fmla="*/ 0 h 62"/>
              </a:gdLst>
              <a:ahLst/>
              <a:cxnLst>
                <a:cxn ang="0">
                  <a:pos x="T0" y="T1"/>
                </a:cxn>
                <a:cxn ang="0">
                  <a:pos x="T2" y="T3"/>
                </a:cxn>
                <a:cxn ang="0">
                  <a:pos x="T4" y="T5"/>
                </a:cxn>
                <a:cxn ang="0">
                  <a:pos x="T6" y="T7"/>
                </a:cxn>
                <a:cxn ang="0">
                  <a:pos x="T8" y="T9"/>
                </a:cxn>
                <a:cxn ang="0">
                  <a:pos x="T10" y="T11"/>
                </a:cxn>
              </a:cxnLst>
              <a:rect l="0" t="0" r="r" b="b"/>
              <a:pathLst>
                <a:path w="24" h="62">
                  <a:moveTo>
                    <a:pt x="6" y="0"/>
                  </a:moveTo>
                  <a:cubicBezTo>
                    <a:pt x="5" y="0"/>
                    <a:pt x="4" y="1"/>
                    <a:pt x="5" y="1"/>
                  </a:cubicBezTo>
                  <a:cubicBezTo>
                    <a:pt x="12" y="11"/>
                    <a:pt x="16" y="22"/>
                    <a:pt x="14" y="34"/>
                  </a:cubicBezTo>
                  <a:cubicBezTo>
                    <a:pt x="12" y="45"/>
                    <a:pt x="7" y="52"/>
                    <a:pt x="1" y="60"/>
                  </a:cubicBezTo>
                  <a:cubicBezTo>
                    <a:pt x="0" y="61"/>
                    <a:pt x="1" y="62"/>
                    <a:pt x="1" y="61"/>
                  </a:cubicBezTo>
                  <a:cubicBezTo>
                    <a:pt x="24" y="50"/>
                    <a:pt x="21" y="16"/>
                    <a:pt x="6"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199"/>
            <p:cNvSpPr>
              <a:spLocks/>
            </p:cNvSpPr>
            <p:nvPr/>
          </p:nvSpPr>
          <p:spPr bwMode="auto">
            <a:xfrm>
              <a:off x="5762625" y="5683251"/>
              <a:ext cx="46038" cy="60325"/>
            </a:xfrm>
            <a:custGeom>
              <a:avLst/>
              <a:gdLst>
                <a:gd name="T0" fmla="*/ 16 w 17"/>
                <a:gd name="T1" fmla="*/ 1 h 23"/>
                <a:gd name="T2" fmla="*/ 15 w 17"/>
                <a:gd name="T3" fmla="*/ 1 h 23"/>
                <a:gd name="T4" fmla="*/ 9 w 17"/>
                <a:gd name="T5" fmla="*/ 12 h 23"/>
                <a:gd name="T6" fmla="*/ 1 w 17"/>
                <a:gd name="T7" fmla="*/ 22 h 23"/>
                <a:gd name="T8" fmla="*/ 2 w 17"/>
                <a:gd name="T9" fmla="*/ 23 h 23"/>
                <a:gd name="T10" fmla="*/ 12 w 17"/>
                <a:gd name="T11" fmla="*/ 13 h 23"/>
                <a:gd name="T12" fmla="*/ 16 w 17"/>
                <a:gd name="T13" fmla="*/ 1 h 23"/>
              </a:gdLst>
              <a:ahLst/>
              <a:cxnLst>
                <a:cxn ang="0">
                  <a:pos x="T0" y="T1"/>
                </a:cxn>
                <a:cxn ang="0">
                  <a:pos x="T2" y="T3"/>
                </a:cxn>
                <a:cxn ang="0">
                  <a:pos x="T4" y="T5"/>
                </a:cxn>
                <a:cxn ang="0">
                  <a:pos x="T6" y="T7"/>
                </a:cxn>
                <a:cxn ang="0">
                  <a:pos x="T8" y="T9"/>
                </a:cxn>
                <a:cxn ang="0">
                  <a:pos x="T10" y="T11"/>
                </a:cxn>
                <a:cxn ang="0">
                  <a:pos x="T12" y="T13"/>
                </a:cxn>
              </a:cxnLst>
              <a:rect l="0" t="0" r="r" b="b"/>
              <a:pathLst>
                <a:path w="17" h="23">
                  <a:moveTo>
                    <a:pt x="16" y="1"/>
                  </a:moveTo>
                  <a:cubicBezTo>
                    <a:pt x="16" y="0"/>
                    <a:pt x="15" y="0"/>
                    <a:pt x="15" y="1"/>
                  </a:cubicBezTo>
                  <a:cubicBezTo>
                    <a:pt x="13" y="5"/>
                    <a:pt x="12" y="9"/>
                    <a:pt x="9" y="12"/>
                  </a:cubicBezTo>
                  <a:cubicBezTo>
                    <a:pt x="6" y="16"/>
                    <a:pt x="3" y="18"/>
                    <a:pt x="1" y="22"/>
                  </a:cubicBezTo>
                  <a:cubicBezTo>
                    <a:pt x="0" y="23"/>
                    <a:pt x="1" y="23"/>
                    <a:pt x="2" y="23"/>
                  </a:cubicBezTo>
                  <a:cubicBezTo>
                    <a:pt x="6" y="21"/>
                    <a:pt x="10" y="17"/>
                    <a:pt x="12" y="13"/>
                  </a:cubicBezTo>
                  <a:cubicBezTo>
                    <a:pt x="15" y="9"/>
                    <a:pt x="17" y="5"/>
                    <a:pt x="16"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200"/>
            <p:cNvSpPr>
              <a:spLocks/>
            </p:cNvSpPr>
            <p:nvPr/>
          </p:nvSpPr>
          <p:spPr bwMode="auto">
            <a:xfrm>
              <a:off x="5902325" y="5737226"/>
              <a:ext cx="87313" cy="155575"/>
            </a:xfrm>
            <a:custGeom>
              <a:avLst/>
              <a:gdLst>
                <a:gd name="T0" fmla="*/ 31 w 33"/>
                <a:gd name="T1" fmla="*/ 0 h 59"/>
                <a:gd name="T2" fmla="*/ 7 w 33"/>
                <a:gd name="T3" fmla="*/ 26 h 59"/>
                <a:gd name="T4" fmla="*/ 7 w 33"/>
                <a:gd name="T5" fmla="*/ 58 h 59"/>
                <a:gd name="T6" fmla="*/ 9 w 33"/>
                <a:gd name="T7" fmla="*/ 57 h 59"/>
                <a:gd name="T8" fmla="*/ 32 w 33"/>
                <a:gd name="T9" fmla="*/ 1 h 59"/>
                <a:gd name="T10" fmla="*/ 31 w 33"/>
                <a:gd name="T11" fmla="*/ 0 h 59"/>
              </a:gdLst>
              <a:ahLst/>
              <a:cxnLst>
                <a:cxn ang="0">
                  <a:pos x="T0" y="T1"/>
                </a:cxn>
                <a:cxn ang="0">
                  <a:pos x="T2" y="T3"/>
                </a:cxn>
                <a:cxn ang="0">
                  <a:pos x="T4" y="T5"/>
                </a:cxn>
                <a:cxn ang="0">
                  <a:pos x="T6" y="T7"/>
                </a:cxn>
                <a:cxn ang="0">
                  <a:pos x="T8" y="T9"/>
                </a:cxn>
                <a:cxn ang="0">
                  <a:pos x="T10" y="T11"/>
                </a:cxn>
              </a:cxnLst>
              <a:rect l="0" t="0" r="r" b="b"/>
              <a:pathLst>
                <a:path w="33" h="59">
                  <a:moveTo>
                    <a:pt x="31" y="0"/>
                  </a:moveTo>
                  <a:cubicBezTo>
                    <a:pt x="20" y="5"/>
                    <a:pt x="12" y="15"/>
                    <a:pt x="7" y="26"/>
                  </a:cubicBezTo>
                  <a:cubicBezTo>
                    <a:pt x="4" y="35"/>
                    <a:pt x="0" y="50"/>
                    <a:pt x="7" y="58"/>
                  </a:cubicBezTo>
                  <a:cubicBezTo>
                    <a:pt x="8" y="59"/>
                    <a:pt x="10" y="58"/>
                    <a:pt x="9" y="57"/>
                  </a:cubicBezTo>
                  <a:cubicBezTo>
                    <a:pt x="3" y="35"/>
                    <a:pt x="15" y="14"/>
                    <a:pt x="32" y="1"/>
                  </a:cubicBezTo>
                  <a:cubicBezTo>
                    <a:pt x="33" y="1"/>
                    <a:pt x="32" y="0"/>
                    <a:pt x="31"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201"/>
            <p:cNvSpPr>
              <a:spLocks/>
            </p:cNvSpPr>
            <p:nvPr/>
          </p:nvSpPr>
          <p:spPr bwMode="auto">
            <a:xfrm>
              <a:off x="5934075" y="5811838"/>
              <a:ext cx="12700" cy="69850"/>
            </a:xfrm>
            <a:custGeom>
              <a:avLst/>
              <a:gdLst>
                <a:gd name="T0" fmla="*/ 3 w 5"/>
                <a:gd name="T1" fmla="*/ 12 h 27"/>
                <a:gd name="T2" fmla="*/ 5 w 5"/>
                <a:gd name="T3" fmla="*/ 0 h 27"/>
                <a:gd name="T4" fmla="*/ 4 w 5"/>
                <a:gd name="T5" fmla="*/ 0 h 27"/>
                <a:gd name="T6" fmla="*/ 0 w 5"/>
                <a:gd name="T7" fmla="*/ 12 h 27"/>
                <a:gd name="T8" fmla="*/ 2 w 5"/>
                <a:gd name="T9" fmla="*/ 26 h 27"/>
                <a:gd name="T10" fmla="*/ 3 w 5"/>
                <a:gd name="T11" fmla="*/ 26 h 27"/>
                <a:gd name="T12" fmla="*/ 3 w 5"/>
                <a:gd name="T13" fmla="*/ 12 h 27"/>
              </a:gdLst>
              <a:ahLst/>
              <a:cxnLst>
                <a:cxn ang="0">
                  <a:pos x="T0" y="T1"/>
                </a:cxn>
                <a:cxn ang="0">
                  <a:pos x="T2" y="T3"/>
                </a:cxn>
                <a:cxn ang="0">
                  <a:pos x="T4" y="T5"/>
                </a:cxn>
                <a:cxn ang="0">
                  <a:pos x="T6" y="T7"/>
                </a:cxn>
                <a:cxn ang="0">
                  <a:pos x="T8" y="T9"/>
                </a:cxn>
                <a:cxn ang="0">
                  <a:pos x="T10" y="T11"/>
                </a:cxn>
                <a:cxn ang="0">
                  <a:pos x="T12" y="T13"/>
                </a:cxn>
              </a:cxnLst>
              <a:rect l="0" t="0" r="r" b="b"/>
              <a:pathLst>
                <a:path w="5" h="27">
                  <a:moveTo>
                    <a:pt x="3" y="12"/>
                  </a:moveTo>
                  <a:cubicBezTo>
                    <a:pt x="3" y="8"/>
                    <a:pt x="5" y="4"/>
                    <a:pt x="5" y="0"/>
                  </a:cubicBezTo>
                  <a:cubicBezTo>
                    <a:pt x="4" y="0"/>
                    <a:pt x="4" y="0"/>
                    <a:pt x="4" y="0"/>
                  </a:cubicBezTo>
                  <a:cubicBezTo>
                    <a:pt x="1" y="3"/>
                    <a:pt x="1" y="8"/>
                    <a:pt x="0" y="12"/>
                  </a:cubicBezTo>
                  <a:cubicBezTo>
                    <a:pt x="0" y="16"/>
                    <a:pt x="0" y="22"/>
                    <a:pt x="2" y="26"/>
                  </a:cubicBezTo>
                  <a:cubicBezTo>
                    <a:pt x="2" y="27"/>
                    <a:pt x="3" y="26"/>
                    <a:pt x="3" y="26"/>
                  </a:cubicBezTo>
                  <a:cubicBezTo>
                    <a:pt x="4" y="21"/>
                    <a:pt x="2" y="17"/>
                    <a:pt x="3" y="12"/>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202"/>
            <p:cNvSpPr>
              <a:spLocks/>
            </p:cNvSpPr>
            <p:nvPr/>
          </p:nvSpPr>
          <p:spPr bwMode="auto">
            <a:xfrm>
              <a:off x="5961063" y="5848351"/>
              <a:ext cx="180975" cy="149225"/>
            </a:xfrm>
            <a:custGeom>
              <a:avLst/>
              <a:gdLst>
                <a:gd name="T0" fmla="*/ 67 w 69"/>
                <a:gd name="T1" fmla="*/ 0 h 57"/>
                <a:gd name="T2" fmla="*/ 60 w 69"/>
                <a:gd name="T3" fmla="*/ 19 h 57"/>
                <a:gd name="T4" fmla="*/ 43 w 69"/>
                <a:gd name="T5" fmla="*/ 34 h 57"/>
                <a:gd name="T6" fmla="*/ 1 w 69"/>
                <a:gd name="T7" fmla="*/ 36 h 57"/>
                <a:gd name="T8" fmla="*/ 1 w 69"/>
                <a:gd name="T9" fmla="*/ 37 h 57"/>
                <a:gd name="T10" fmla="*/ 68 w 69"/>
                <a:gd name="T11" fmla="*/ 1 h 57"/>
                <a:gd name="T12" fmla="*/ 67 w 69"/>
                <a:gd name="T13" fmla="*/ 0 h 57"/>
              </a:gdLst>
              <a:ahLst/>
              <a:cxnLst>
                <a:cxn ang="0">
                  <a:pos x="T0" y="T1"/>
                </a:cxn>
                <a:cxn ang="0">
                  <a:pos x="T2" y="T3"/>
                </a:cxn>
                <a:cxn ang="0">
                  <a:pos x="T4" y="T5"/>
                </a:cxn>
                <a:cxn ang="0">
                  <a:pos x="T6" y="T7"/>
                </a:cxn>
                <a:cxn ang="0">
                  <a:pos x="T8" y="T9"/>
                </a:cxn>
                <a:cxn ang="0">
                  <a:pos x="T10" y="T11"/>
                </a:cxn>
                <a:cxn ang="0">
                  <a:pos x="T12" y="T13"/>
                </a:cxn>
              </a:cxnLst>
              <a:rect l="0" t="0" r="r" b="b"/>
              <a:pathLst>
                <a:path w="69" h="57">
                  <a:moveTo>
                    <a:pt x="67" y="0"/>
                  </a:moveTo>
                  <a:cubicBezTo>
                    <a:pt x="65" y="7"/>
                    <a:pt x="64" y="13"/>
                    <a:pt x="60" y="19"/>
                  </a:cubicBezTo>
                  <a:cubicBezTo>
                    <a:pt x="56" y="25"/>
                    <a:pt x="49" y="30"/>
                    <a:pt x="43" y="34"/>
                  </a:cubicBezTo>
                  <a:cubicBezTo>
                    <a:pt x="30" y="42"/>
                    <a:pt x="16" y="41"/>
                    <a:pt x="1" y="36"/>
                  </a:cubicBezTo>
                  <a:cubicBezTo>
                    <a:pt x="1" y="36"/>
                    <a:pt x="0" y="37"/>
                    <a:pt x="1" y="37"/>
                  </a:cubicBezTo>
                  <a:cubicBezTo>
                    <a:pt x="26" y="57"/>
                    <a:pt x="69" y="31"/>
                    <a:pt x="68" y="1"/>
                  </a:cubicBezTo>
                  <a:cubicBezTo>
                    <a:pt x="68" y="0"/>
                    <a:pt x="67" y="0"/>
                    <a:pt x="67"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203"/>
            <p:cNvSpPr>
              <a:spLocks/>
            </p:cNvSpPr>
            <p:nvPr/>
          </p:nvSpPr>
          <p:spPr bwMode="auto">
            <a:xfrm>
              <a:off x="5969000" y="5924551"/>
              <a:ext cx="55563" cy="15875"/>
            </a:xfrm>
            <a:custGeom>
              <a:avLst/>
              <a:gdLst>
                <a:gd name="T0" fmla="*/ 21 w 21"/>
                <a:gd name="T1" fmla="*/ 1 h 6"/>
                <a:gd name="T2" fmla="*/ 11 w 21"/>
                <a:gd name="T3" fmla="*/ 2 h 6"/>
                <a:gd name="T4" fmla="*/ 1 w 21"/>
                <a:gd name="T5" fmla="*/ 0 h 6"/>
                <a:gd name="T6" fmla="*/ 1 w 21"/>
                <a:gd name="T7" fmla="*/ 1 h 6"/>
                <a:gd name="T8" fmla="*/ 21 w 21"/>
                <a:gd name="T9" fmla="*/ 2 h 6"/>
                <a:gd name="T10" fmla="*/ 21 w 21"/>
                <a:gd name="T11" fmla="*/ 1 h 6"/>
              </a:gdLst>
              <a:ahLst/>
              <a:cxnLst>
                <a:cxn ang="0">
                  <a:pos x="T0" y="T1"/>
                </a:cxn>
                <a:cxn ang="0">
                  <a:pos x="T2" y="T3"/>
                </a:cxn>
                <a:cxn ang="0">
                  <a:pos x="T4" y="T5"/>
                </a:cxn>
                <a:cxn ang="0">
                  <a:pos x="T6" y="T7"/>
                </a:cxn>
                <a:cxn ang="0">
                  <a:pos x="T8" y="T9"/>
                </a:cxn>
                <a:cxn ang="0">
                  <a:pos x="T10" y="T11"/>
                </a:cxn>
              </a:cxnLst>
              <a:rect l="0" t="0" r="r" b="b"/>
              <a:pathLst>
                <a:path w="21" h="6">
                  <a:moveTo>
                    <a:pt x="21" y="1"/>
                  </a:moveTo>
                  <a:cubicBezTo>
                    <a:pt x="18" y="1"/>
                    <a:pt x="15" y="2"/>
                    <a:pt x="11" y="2"/>
                  </a:cubicBezTo>
                  <a:cubicBezTo>
                    <a:pt x="8" y="2"/>
                    <a:pt x="5" y="1"/>
                    <a:pt x="1" y="0"/>
                  </a:cubicBezTo>
                  <a:cubicBezTo>
                    <a:pt x="1" y="0"/>
                    <a:pt x="0" y="1"/>
                    <a:pt x="1" y="1"/>
                  </a:cubicBezTo>
                  <a:cubicBezTo>
                    <a:pt x="7" y="4"/>
                    <a:pt x="15" y="6"/>
                    <a:pt x="21" y="2"/>
                  </a:cubicBezTo>
                  <a:cubicBezTo>
                    <a:pt x="21" y="2"/>
                    <a:pt x="21" y="2"/>
                    <a:pt x="21"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2" name="Group 21"/>
          <p:cNvGrpSpPr/>
          <p:nvPr/>
        </p:nvGrpSpPr>
        <p:grpSpPr>
          <a:xfrm>
            <a:off x="-103199" y="5219405"/>
            <a:ext cx="690562" cy="1147763"/>
            <a:chOff x="2130426" y="3314700"/>
            <a:chExt cx="690562" cy="1147763"/>
          </a:xfrm>
        </p:grpSpPr>
        <p:sp>
          <p:nvSpPr>
            <p:cNvPr id="23" name="Freeform 23"/>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rgbClr val="EFA7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24"/>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25"/>
            <p:cNvSpPr>
              <a:spLocks/>
            </p:cNvSpPr>
            <p:nvPr/>
          </p:nvSpPr>
          <p:spPr bwMode="auto">
            <a:xfrm>
              <a:off x="2208213" y="3398838"/>
              <a:ext cx="533400" cy="1063625"/>
            </a:xfrm>
            <a:custGeom>
              <a:avLst/>
              <a:gdLst>
                <a:gd name="T0" fmla="*/ 202 w 203"/>
                <a:gd name="T1" fmla="*/ 123 h 408"/>
                <a:gd name="T2" fmla="*/ 131 w 203"/>
                <a:gd name="T3" fmla="*/ 156 h 408"/>
                <a:gd name="T4" fmla="*/ 98 w 203"/>
                <a:gd name="T5" fmla="*/ 180 h 408"/>
                <a:gd name="T6" fmla="*/ 88 w 203"/>
                <a:gd name="T7" fmla="*/ 192 h 408"/>
                <a:gd name="T8" fmla="*/ 119 w 203"/>
                <a:gd name="T9" fmla="*/ 137 h 408"/>
                <a:gd name="T10" fmla="*/ 153 w 203"/>
                <a:gd name="T11" fmla="*/ 106 h 408"/>
                <a:gd name="T12" fmla="*/ 201 w 203"/>
                <a:gd name="T13" fmla="*/ 85 h 408"/>
                <a:gd name="T14" fmla="*/ 200 w 203"/>
                <a:gd name="T15" fmla="*/ 84 h 408"/>
                <a:gd name="T16" fmla="*/ 125 w 203"/>
                <a:gd name="T17" fmla="*/ 127 h 408"/>
                <a:gd name="T18" fmla="*/ 149 w 203"/>
                <a:gd name="T19" fmla="*/ 81 h 408"/>
                <a:gd name="T20" fmla="*/ 164 w 203"/>
                <a:gd name="T21" fmla="*/ 64 h 408"/>
                <a:gd name="T22" fmla="*/ 189 w 203"/>
                <a:gd name="T23" fmla="*/ 45 h 408"/>
                <a:gd name="T24" fmla="*/ 188 w 203"/>
                <a:gd name="T25" fmla="*/ 44 h 408"/>
                <a:gd name="T26" fmla="*/ 154 w 203"/>
                <a:gd name="T27" fmla="*/ 69 h 408"/>
                <a:gd name="T28" fmla="*/ 180 w 203"/>
                <a:gd name="T29" fmla="*/ 1 h 408"/>
                <a:gd name="T30" fmla="*/ 179 w 203"/>
                <a:gd name="T31" fmla="*/ 1 h 408"/>
                <a:gd name="T32" fmla="*/ 134 w 203"/>
                <a:gd name="T33" fmla="*/ 97 h 408"/>
                <a:gd name="T34" fmla="*/ 115 w 203"/>
                <a:gd name="T35" fmla="*/ 38 h 408"/>
                <a:gd name="T36" fmla="*/ 115 w 203"/>
                <a:gd name="T37" fmla="*/ 38 h 408"/>
                <a:gd name="T38" fmla="*/ 131 w 203"/>
                <a:gd name="T39" fmla="*/ 103 h 408"/>
                <a:gd name="T40" fmla="*/ 131 w 203"/>
                <a:gd name="T41" fmla="*/ 103 h 408"/>
                <a:gd name="T42" fmla="*/ 108 w 203"/>
                <a:gd name="T43" fmla="*/ 144 h 408"/>
                <a:gd name="T44" fmla="*/ 74 w 203"/>
                <a:gd name="T45" fmla="*/ 58 h 408"/>
                <a:gd name="T46" fmla="*/ 73 w 203"/>
                <a:gd name="T47" fmla="*/ 59 h 408"/>
                <a:gd name="T48" fmla="*/ 105 w 203"/>
                <a:gd name="T49" fmla="*/ 150 h 408"/>
                <a:gd name="T50" fmla="*/ 75 w 203"/>
                <a:gd name="T51" fmla="*/ 202 h 408"/>
                <a:gd name="T52" fmla="*/ 71 w 203"/>
                <a:gd name="T53" fmla="*/ 210 h 408"/>
                <a:gd name="T54" fmla="*/ 29 w 203"/>
                <a:gd name="T55" fmla="*/ 86 h 408"/>
                <a:gd name="T56" fmla="*/ 28 w 203"/>
                <a:gd name="T57" fmla="*/ 87 h 408"/>
                <a:gd name="T58" fmla="*/ 54 w 203"/>
                <a:gd name="T59" fmla="*/ 147 h 408"/>
                <a:gd name="T60" fmla="*/ 66 w 203"/>
                <a:gd name="T61" fmla="*/ 215 h 408"/>
                <a:gd name="T62" fmla="*/ 67 w 203"/>
                <a:gd name="T63" fmla="*/ 217 h 408"/>
                <a:gd name="T64" fmla="*/ 41 w 203"/>
                <a:gd name="T65" fmla="*/ 269 h 408"/>
                <a:gd name="T66" fmla="*/ 27 w 203"/>
                <a:gd name="T67" fmla="*/ 212 h 408"/>
                <a:gd name="T68" fmla="*/ 0 w 203"/>
                <a:gd name="T69" fmla="*/ 142 h 408"/>
                <a:gd name="T70" fmla="*/ 0 w 203"/>
                <a:gd name="T71" fmla="*/ 142 h 408"/>
                <a:gd name="T72" fmla="*/ 22 w 203"/>
                <a:gd name="T73" fmla="*/ 209 h 408"/>
                <a:gd name="T74" fmla="*/ 37 w 203"/>
                <a:gd name="T75" fmla="*/ 279 h 408"/>
                <a:gd name="T76" fmla="*/ 27 w 203"/>
                <a:gd name="T77" fmla="*/ 302 h 408"/>
                <a:gd name="T78" fmla="*/ 8 w 203"/>
                <a:gd name="T79" fmla="*/ 405 h 408"/>
                <a:gd name="T80" fmla="*/ 14 w 203"/>
                <a:gd name="T81" fmla="*/ 405 h 408"/>
                <a:gd name="T82" fmla="*/ 30 w 203"/>
                <a:gd name="T83" fmla="*/ 318 h 408"/>
                <a:gd name="T84" fmla="*/ 94 w 203"/>
                <a:gd name="T85" fmla="*/ 268 h 408"/>
                <a:gd name="T86" fmla="*/ 175 w 203"/>
                <a:gd name="T87" fmla="*/ 235 h 408"/>
                <a:gd name="T88" fmla="*/ 174 w 203"/>
                <a:gd name="T89" fmla="*/ 233 h 408"/>
                <a:gd name="T90" fmla="*/ 127 w 203"/>
                <a:gd name="T91" fmla="*/ 250 h 408"/>
                <a:gd name="T92" fmla="*/ 84 w 203"/>
                <a:gd name="T93" fmla="*/ 269 h 408"/>
                <a:gd name="T94" fmla="*/ 32 w 203"/>
                <a:gd name="T95" fmla="*/ 313 h 408"/>
                <a:gd name="T96" fmla="*/ 38 w 203"/>
                <a:gd name="T97" fmla="*/ 294 h 408"/>
                <a:gd name="T98" fmla="*/ 47 w 203"/>
                <a:gd name="T99" fmla="*/ 273 h 408"/>
                <a:gd name="T100" fmla="*/ 107 w 203"/>
                <a:gd name="T101" fmla="*/ 219 h 408"/>
                <a:gd name="T102" fmla="*/ 149 w 203"/>
                <a:gd name="T103" fmla="*/ 195 h 408"/>
                <a:gd name="T104" fmla="*/ 195 w 203"/>
                <a:gd name="T105" fmla="*/ 176 h 408"/>
                <a:gd name="T106" fmla="*/ 195 w 203"/>
                <a:gd name="T107" fmla="*/ 175 h 408"/>
                <a:gd name="T108" fmla="*/ 153 w 203"/>
                <a:gd name="T109" fmla="*/ 189 h 408"/>
                <a:gd name="T110" fmla="*/ 109 w 203"/>
                <a:gd name="T111" fmla="*/ 214 h 408"/>
                <a:gd name="T112" fmla="*/ 52 w 203"/>
                <a:gd name="T113" fmla="*/ 262 h 408"/>
                <a:gd name="T114" fmla="*/ 77 w 203"/>
                <a:gd name="T115" fmla="*/ 211 h 408"/>
                <a:gd name="T116" fmla="*/ 92 w 203"/>
                <a:gd name="T117" fmla="*/ 191 h 408"/>
                <a:gd name="T118" fmla="*/ 126 w 203"/>
                <a:gd name="T119" fmla="*/ 164 h 408"/>
                <a:gd name="T120" fmla="*/ 202 w 203"/>
                <a:gd name="T121" fmla="*/ 125 h 408"/>
                <a:gd name="T122" fmla="*/ 202 w 203"/>
                <a:gd name="T123" fmla="*/ 123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3" h="408">
                  <a:moveTo>
                    <a:pt x="202" y="123"/>
                  </a:moveTo>
                  <a:cubicBezTo>
                    <a:pt x="176" y="127"/>
                    <a:pt x="152" y="141"/>
                    <a:pt x="131" y="156"/>
                  </a:cubicBezTo>
                  <a:cubicBezTo>
                    <a:pt x="120" y="164"/>
                    <a:pt x="109" y="172"/>
                    <a:pt x="98" y="180"/>
                  </a:cubicBezTo>
                  <a:cubicBezTo>
                    <a:pt x="94" y="184"/>
                    <a:pt x="91" y="188"/>
                    <a:pt x="88" y="192"/>
                  </a:cubicBezTo>
                  <a:cubicBezTo>
                    <a:pt x="98" y="174"/>
                    <a:pt x="108" y="155"/>
                    <a:pt x="119" y="137"/>
                  </a:cubicBezTo>
                  <a:cubicBezTo>
                    <a:pt x="128" y="125"/>
                    <a:pt x="140" y="114"/>
                    <a:pt x="153" y="106"/>
                  </a:cubicBezTo>
                  <a:cubicBezTo>
                    <a:pt x="168" y="96"/>
                    <a:pt x="184" y="91"/>
                    <a:pt x="201" y="85"/>
                  </a:cubicBezTo>
                  <a:cubicBezTo>
                    <a:pt x="201" y="85"/>
                    <a:pt x="201" y="84"/>
                    <a:pt x="200" y="84"/>
                  </a:cubicBezTo>
                  <a:cubicBezTo>
                    <a:pt x="172" y="88"/>
                    <a:pt x="145" y="105"/>
                    <a:pt x="125" y="127"/>
                  </a:cubicBezTo>
                  <a:cubicBezTo>
                    <a:pt x="133" y="112"/>
                    <a:pt x="141" y="96"/>
                    <a:pt x="149" y="81"/>
                  </a:cubicBezTo>
                  <a:cubicBezTo>
                    <a:pt x="154" y="75"/>
                    <a:pt x="159" y="69"/>
                    <a:pt x="164" y="64"/>
                  </a:cubicBezTo>
                  <a:cubicBezTo>
                    <a:pt x="172" y="57"/>
                    <a:pt x="180" y="51"/>
                    <a:pt x="189" y="45"/>
                  </a:cubicBezTo>
                  <a:cubicBezTo>
                    <a:pt x="189" y="45"/>
                    <a:pt x="189" y="44"/>
                    <a:pt x="188" y="44"/>
                  </a:cubicBezTo>
                  <a:cubicBezTo>
                    <a:pt x="176" y="50"/>
                    <a:pt x="164" y="58"/>
                    <a:pt x="154" y="69"/>
                  </a:cubicBezTo>
                  <a:cubicBezTo>
                    <a:pt x="165" y="47"/>
                    <a:pt x="173" y="24"/>
                    <a:pt x="180" y="1"/>
                  </a:cubicBezTo>
                  <a:cubicBezTo>
                    <a:pt x="180" y="0"/>
                    <a:pt x="179" y="0"/>
                    <a:pt x="179" y="1"/>
                  </a:cubicBezTo>
                  <a:cubicBezTo>
                    <a:pt x="167" y="34"/>
                    <a:pt x="151" y="66"/>
                    <a:pt x="134" y="97"/>
                  </a:cubicBezTo>
                  <a:cubicBezTo>
                    <a:pt x="132" y="77"/>
                    <a:pt x="127" y="55"/>
                    <a:pt x="115" y="38"/>
                  </a:cubicBezTo>
                  <a:cubicBezTo>
                    <a:pt x="115" y="37"/>
                    <a:pt x="114" y="38"/>
                    <a:pt x="115" y="38"/>
                  </a:cubicBezTo>
                  <a:cubicBezTo>
                    <a:pt x="122" y="60"/>
                    <a:pt x="129" y="80"/>
                    <a:pt x="131" y="103"/>
                  </a:cubicBezTo>
                  <a:cubicBezTo>
                    <a:pt x="131" y="103"/>
                    <a:pt x="131" y="103"/>
                    <a:pt x="131" y="103"/>
                  </a:cubicBezTo>
                  <a:cubicBezTo>
                    <a:pt x="123" y="117"/>
                    <a:pt x="116" y="131"/>
                    <a:pt x="108" y="144"/>
                  </a:cubicBezTo>
                  <a:cubicBezTo>
                    <a:pt x="103" y="113"/>
                    <a:pt x="92" y="84"/>
                    <a:pt x="74" y="58"/>
                  </a:cubicBezTo>
                  <a:cubicBezTo>
                    <a:pt x="73" y="58"/>
                    <a:pt x="73" y="59"/>
                    <a:pt x="73" y="59"/>
                  </a:cubicBezTo>
                  <a:cubicBezTo>
                    <a:pt x="89" y="87"/>
                    <a:pt x="100" y="118"/>
                    <a:pt x="105" y="150"/>
                  </a:cubicBezTo>
                  <a:cubicBezTo>
                    <a:pt x="95" y="168"/>
                    <a:pt x="85" y="185"/>
                    <a:pt x="75" y="202"/>
                  </a:cubicBezTo>
                  <a:cubicBezTo>
                    <a:pt x="73" y="205"/>
                    <a:pt x="72" y="207"/>
                    <a:pt x="71" y="210"/>
                  </a:cubicBezTo>
                  <a:cubicBezTo>
                    <a:pt x="67" y="168"/>
                    <a:pt x="54" y="120"/>
                    <a:pt x="29" y="86"/>
                  </a:cubicBezTo>
                  <a:cubicBezTo>
                    <a:pt x="28" y="85"/>
                    <a:pt x="27" y="86"/>
                    <a:pt x="28" y="87"/>
                  </a:cubicBezTo>
                  <a:cubicBezTo>
                    <a:pt x="37" y="107"/>
                    <a:pt x="47" y="126"/>
                    <a:pt x="54" y="147"/>
                  </a:cubicBezTo>
                  <a:cubicBezTo>
                    <a:pt x="61" y="169"/>
                    <a:pt x="64" y="192"/>
                    <a:pt x="66" y="215"/>
                  </a:cubicBezTo>
                  <a:cubicBezTo>
                    <a:pt x="66" y="216"/>
                    <a:pt x="66" y="217"/>
                    <a:pt x="67" y="217"/>
                  </a:cubicBezTo>
                  <a:cubicBezTo>
                    <a:pt x="57" y="234"/>
                    <a:pt x="49" y="252"/>
                    <a:pt x="41" y="269"/>
                  </a:cubicBezTo>
                  <a:cubicBezTo>
                    <a:pt x="38" y="250"/>
                    <a:pt x="33" y="230"/>
                    <a:pt x="27" y="212"/>
                  </a:cubicBezTo>
                  <a:cubicBezTo>
                    <a:pt x="20" y="188"/>
                    <a:pt x="11" y="164"/>
                    <a:pt x="0" y="142"/>
                  </a:cubicBezTo>
                  <a:cubicBezTo>
                    <a:pt x="0" y="142"/>
                    <a:pt x="0" y="142"/>
                    <a:pt x="0" y="142"/>
                  </a:cubicBezTo>
                  <a:cubicBezTo>
                    <a:pt x="8" y="164"/>
                    <a:pt x="16" y="186"/>
                    <a:pt x="22" y="209"/>
                  </a:cubicBezTo>
                  <a:cubicBezTo>
                    <a:pt x="28" y="232"/>
                    <a:pt x="31" y="255"/>
                    <a:pt x="37" y="279"/>
                  </a:cubicBezTo>
                  <a:cubicBezTo>
                    <a:pt x="33" y="287"/>
                    <a:pt x="30" y="294"/>
                    <a:pt x="27" y="302"/>
                  </a:cubicBezTo>
                  <a:cubicBezTo>
                    <a:pt x="16" y="335"/>
                    <a:pt x="6" y="370"/>
                    <a:pt x="8" y="405"/>
                  </a:cubicBezTo>
                  <a:cubicBezTo>
                    <a:pt x="8" y="408"/>
                    <a:pt x="13" y="408"/>
                    <a:pt x="14" y="405"/>
                  </a:cubicBezTo>
                  <a:cubicBezTo>
                    <a:pt x="17" y="375"/>
                    <a:pt x="22" y="346"/>
                    <a:pt x="30" y="318"/>
                  </a:cubicBezTo>
                  <a:cubicBezTo>
                    <a:pt x="49" y="297"/>
                    <a:pt x="69" y="280"/>
                    <a:pt x="94" y="268"/>
                  </a:cubicBezTo>
                  <a:cubicBezTo>
                    <a:pt x="121" y="256"/>
                    <a:pt x="149" y="248"/>
                    <a:pt x="175" y="235"/>
                  </a:cubicBezTo>
                  <a:cubicBezTo>
                    <a:pt x="175" y="234"/>
                    <a:pt x="175" y="233"/>
                    <a:pt x="174" y="233"/>
                  </a:cubicBezTo>
                  <a:cubicBezTo>
                    <a:pt x="158" y="237"/>
                    <a:pt x="142" y="244"/>
                    <a:pt x="127" y="250"/>
                  </a:cubicBezTo>
                  <a:cubicBezTo>
                    <a:pt x="113" y="256"/>
                    <a:pt x="98" y="262"/>
                    <a:pt x="84" y="269"/>
                  </a:cubicBezTo>
                  <a:cubicBezTo>
                    <a:pt x="64" y="279"/>
                    <a:pt x="45" y="294"/>
                    <a:pt x="32" y="313"/>
                  </a:cubicBezTo>
                  <a:cubicBezTo>
                    <a:pt x="34" y="307"/>
                    <a:pt x="36" y="301"/>
                    <a:pt x="38" y="294"/>
                  </a:cubicBezTo>
                  <a:cubicBezTo>
                    <a:pt x="41" y="287"/>
                    <a:pt x="44" y="280"/>
                    <a:pt x="47" y="273"/>
                  </a:cubicBezTo>
                  <a:cubicBezTo>
                    <a:pt x="64" y="252"/>
                    <a:pt x="84" y="234"/>
                    <a:pt x="107" y="219"/>
                  </a:cubicBezTo>
                  <a:cubicBezTo>
                    <a:pt x="121" y="210"/>
                    <a:pt x="135" y="203"/>
                    <a:pt x="149" y="195"/>
                  </a:cubicBezTo>
                  <a:cubicBezTo>
                    <a:pt x="164" y="187"/>
                    <a:pt x="178" y="178"/>
                    <a:pt x="195" y="176"/>
                  </a:cubicBezTo>
                  <a:cubicBezTo>
                    <a:pt x="196" y="176"/>
                    <a:pt x="196" y="175"/>
                    <a:pt x="195" y="175"/>
                  </a:cubicBezTo>
                  <a:cubicBezTo>
                    <a:pt x="181" y="172"/>
                    <a:pt x="166" y="183"/>
                    <a:pt x="153" y="189"/>
                  </a:cubicBezTo>
                  <a:cubicBezTo>
                    <a:pt x="138" y="197"/>
                    <a:pt x="123" y="205"/>
                    <a:pt x="109" y="214"/>
                  </a:cubicBezTo>
                  <a:cubicBezTo>
                    <a:pt x="88" y="227"/>
                    <a:pt x="68" y="243"/>
                    <a:pt x="52" y="262"/>
                  </a:cubicBezTo>
                  <a:cubicBezTo>
                    <a:pt x="60" y="244"/>
                    <a:pt x="68" y="228"/>
                    <a:pt x="77" y="211"/>
                  </a:cubicBezTo>
                  <a:cubicBezTo>
                    <a:pt x="84" y="206"/>
                    <a:pt x="86" y="197"/>
                    <a:pt x="92" y="191"/>
                  </a:cubicBezTo>
                  <a:cubicBezTo>
                    <a:pt x="101" y="180"/>
                    <a:pt x="114" y="172"/>
                    <a:pt x="126" y="164"/>
                  </a:cubicBezTo>
                  <a:cubicBezTo>
                    <a:pt x="150" y="147"/>
                    <a:pt x="174" y="133"/>
                    <a:pt x="202" y="125"/>
                  </a:cubicBezTo>
                  <a:cubicBezTo>
                    <a:pt x="203" y="124"/>
                    <a:pt x="203" y="123"/>
                    <a:pt x="202" y="123"/>
                  </a:cubicBezTo>
                  <a:close/>
                </a:path>
              </a:pathLst>
            </a:custGeom>
            <a:solidFill>
              <a:schemeClr val="accent6">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62" name="Google Shape;1081;p35">
            <a:extLst>
              <a:ext uri="{FF2B5EF4-FFF2-40B4-BE49-F238E27FC236}">
                <a16:creationId xmlns:a16="http://schemas.microsoft.com/office/drawing/2014/main" id="{3714D424-A198-43AD-9F84-4CCFAAA56A38}"/>
              </a:ext>
            </a:extLst>
          </p:cNvPr>
          <p:cNvSpPr txBox="1">
            <a:spLocks/>
          </p:cNvSpPr>
          <p:nvPr/>
        </p:nvSpPr>
        <p:spPr>
          <a:xfrm>
            <a:off x="1121575" y="958347"/>
            <a:ext cx="9649889" cy="1263682"/>
          </a:xfrm>
          <a:prstGeom prst="rect">
            <a:avLst/>
          </a:prstGeom>
        </p:spPr>
        <p:txBody>
          <a:bodyPr spcFirstLastPara="1" wrap="square" lIns="121900" tIns="121900" rIns="121900" bIns="121900" anchor="t" anchorCtr="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50000"/>
              </a:lnSpc>
              <a:spcBef>
                <a:spcPts val="0"/>
              </a:spcBef>
              <a:spcAft>
                <a:spcPts val="2100"/>
              </a:spcAft>
              <a:buNone/>
            </a:pPr>
            <a:r>
              <a:rPr lang="en-US" sz="2400">
                <a:solidFill>
                  <a:schemeClr val="accent1">
                    <a:lumMod val="50000"/>
                    <a:lumOff val="50000"/>
                  </a:schemeClr>
                </a:solidFill>
                <a:ea typeface="Calibri" panose="020F0502020204030204" pitchFamily="34" charset="0"/>
              </a:rPr>
              <a:t>Online ACPs will be uploaded into the Dallas Assessment Navigator  (DAN) system. The system access for staff and student sign-ins will remain consistent for ACP testing.</a:t>
            </a:r>
            <a:endParaRPr lang="en-US" sz="3600">
              <a:solidFill>
                <a:schemeClr val="accent1">
                  <a:lumMod val="50000"/>
                  <a:lumOff val="50000"/>
                </a:schemeClr>
              </a:solidFill>
            </a:endParaRPr>
          </a:p>
        </p:txBody>
      </p:sp>
      <p:sp>
        <p:nvSpPr>
          <p:cNvPr id="63" name="Google Shape;1081;p35">
            <a:extLst>
              <a:ext uri="{FF2B5EF4-FFF2-40B4-BE49-F238E27FC236}">
                <a16:creationId xmlns:a16="http://schemas.microsoft.com/office/drawing/2014/main" id="{4686B79D-017A-42F9-8AD5-4E47305F2431}"/>
              </a:ext>
            </a:extLst>
          </p:cNvPr>
          <p:cNvSpPr txBox="1">
            <a:spLocks/>
          </p:cNvSpPr>
          <p:nvPr/>
        </p:nvSpPr>
        <p:spPr>
          <a:xfrm>
            <a:off x="1547365" y="2615073"/>
            <a:ext cx="9196885" cy="2750155"/>
          </a:xfrm>
          <a:prstGeom prst="rect">
            <a:avLst/>
          </a:prstGeom>
          <a:noFill/>
          <a:ln>
            <a:noFill/>
          </a:ln>
        </p:spPr>
        <p:txBody>
          <a:bodyPr spcFirstLastPara="1" wrap="square" lIns="121900" tIns="121900" rIns="121900" bIns="121900" anchor="t" anchorCtr="0">
            <a:noAutofit/>
          </a:bodyPr>
          <a:lstStyle>
            <a:defPPr marR="0" lvl="0" algn="l" rtl="0">
              <a:lnSpc>
                <a:spcPct val="100000"/>
              </a:lnSpc>
              <a:spcBef>
                <a:spcPts val="0"/>
              </a:spcBef>
              <a:spcAft>
                <a:spcPts val="0"/>
              </a:spcAft>
            </a:defPPr>
            <a:lvl1pPr marL="457200" marR="0" lvl="0" indent="-342900" algn="r" rtl="0">
              <a:lnSpc>
                <a:spcPct val="115000"/>
              </a:lnSpc>
              <a:spcBef>
                <a:spcPts val="0"/>
              </a:spcBef>
              <a:spcAft>
                <a:spcPts val="0"/>
              </a:spcAft>
              <a:buClr>
                <a:srgbClr val="FFFFFF"/>
              </a:buClr>
              <a:buSzPts val="1800"/>
              <a:buFont typeface="Roboto"/>
              <a:buChar char="●"/>
              <a:defRPr sz="1800" b="0" i="0" u="none" strike="noStrike" cap="none">
                <a:solidFill>
                  <a:srgbClr val="FFFFFF"/>
                </a:solidFill>
                <a:latin typeface="Roboto"/>
                <a:ea typeface="Roboto"/>
                <a:cs typeface="Roboto"/>
                <a:sym typeface="Roboto"/>
              </a:defRPr>
            </a:lvl1pPr>
            <a:lvl2pPr marL="914400" marR="0" lvl="1" indent="-342900" algn="r" rtl="0">
              <a:lnSpc>
                <a:spcPct val="115000"/>
              </a:lnSpc>
              <a:spcBef>
                <a:spcPts val="2100"/>
              </a:spcBef>
              <a:spcAft>
                <a:spcPts val="0"/>
              </a:spcAft>
              <a:buClr>
                <a:srgbClr val="FFFFFF"/>
              </a:buClr>
              <a:buSzPts val="1800"/>
              <a:buFont typeface="Roboto"/>
              <a:buChar char="○"/>
              <a:defRPr sz="1800" b="0" i="0" u="none" strike="noStrike" cap="none">
                <a:solidFill>
                  <a:srgbClr val="FFFFFF"/>
                </a:solidFill>
                <a:latin typeface="Roboto"/>
                <a:ea typeface="Roboto"/>
                <a:cs typeface="Roboto"/>
                <a:sym typeface="Roboto"/>
              </a:defRPr>
            </a:lvl2pPr>
            <a:lvl3pPr marL="1371600" marR="0" lvl="2" indent="-342900" algn="r" rtl="0">
              <a:lnSpc>
                <a:spcPct val="115000"/>
              </a:lnSpc>
              <a:spcBef>
                <a:spcPts val="2100"/>
              </a:spcBef>
              <a:spcAft>
                <a:spcPts val="0"/>
              </a:spcAft>
              <a:buClr>
                <a:srgbClr val="FFFFFF"/>
              </a:buClr>
              <a:buSzPts val="1800"/>
              <a:buFont typeface="Roboto"/>
              <a:buChar char="■"/>
              <a:defRPr sz="1800" b="0" i="0" u="none" strike="noStrike" cap="none">
                <a:solidFill>
                  <a:srgbClr val="FFFFFF"/>
                </a:solidFill>
                <a:latin typeface="Roboto"/>
                <a:ea typeface="Roboto"/>
                <a:cs typeface="Roboto"/>
                <a:sym typeface="Roboto"/>
              </a:defRPr>
            </a:lvl3pPr>
            <a:lvl4pPr marL="1828800" marR="0" lvl="3" indent="-342900" algn="r" rtl="0">
              <a:lnSpc>
                <a:spcPct val="115000"/>
              </a:lnSpc>
              <a:spcBef>
                <a:spcPts val="2100"/>
              </a:spcBef>
              <a:spcAft>
                <a:spcPts val="0"/>
              </a:spcAft>
              <a:buClr>
                <a:srgbClr val="FFFFFF"/>
              </a:buClr>
              <a:buSzPts val="1800"/>
              <a:buFont typeface="Roboto"/>
              <a:buChar char="●"/>
              <a:defRPr sz="1800" b="0" i="0" u="none" strike="noStrike" cap="none">
                <a:solidFill>
                  <a:srgbClr val="FFFFFF"/>
                </a:solidFill>
                <a:latin typeface="Roboto"/>
                <a:ea typeface="Roboto"/>
                <a:cs typeface="Roboto"/>
                <a:sym typeface="Roboto"/>
              </a:defRPr>
            </a:lvl4pPr>
            <a:lvl5pPr marL="2286000" marR="0" lvl="4" indent="-342900" algn="r" rtl="0">
              <a:lnSpc>
                <a:spcPct val="115000"/>
              </a:lnSpc>
              <a:spcBef>
                <a:spcPts val="2100"/>
              </a:spcBef>
              <a:spcAft>
                <a:spcPts val="0"/>
              </a:spcAft>
              <a:buClr>
                <a:srgbClr val="FFFFFF"/>
              </a:buClr>
              <a:buSzPts val="1800"/>
              <a:buFont typeface="Roboto"/>
              <a:buChar char="○"/>
              <a:defRPr sz="1800" b="0" i="0" u="none" strike="noStrike" cap="none">
                <a:solidFill>
                  <a:srgbClr val="FFFFFF"/>
                </a:solidFill>
                <a:latin typeface="Roboto"/>
                <a:ea typeface="Roboto"/>
                <a:cs typeface="Roboto"/>
                <a:sym typeface="Roboto"/>
              </a:defRPr>
            </a:lvl5pPr>
            <a:lvl6pPr marL="2743200" marR="0" lvl="5" indent="-342900" algn="r" rtl="0">
              <a:lnSpc>
                <a:spcPct val="115000"/>
              </a:lnSpc>
              <a:spcBef>
                <a:spcPts val="2100"/>
              </a:spcBef>
              <a:spcAft>
                <a:spcPts val="0"/>
              </a:spcAft>
              <a:buClr>
                <a:srgbClr val="FFFFFF"/>
              </a:buClr>
              <a:buSzPts val="1800"/>
              <a:buFont typeface="Roboto"/>
              <a:buChar char="■"/>
              <a:defRPr sz="1800" b="0" i="0" u="none" strike="noStrike" cap="none">
                <a:solidFill>
                  <a:srgbClr val="FFFFFF"/>
                </a:solidFill>
                <a:latin typeface="Roboto"/>
                <a:ea typeface="Roboto"/>
                <a:cs typeface="Roboto"/>
                <a:sym typeface="Roboto"/>
              </a:defRPr>
            </a:lvl6pPr>
            <a:lvl7pPr marL="3200400" marR="0" lvl="6" indent="-342900" algn="r" rtl="0">
              <a:lnSpc>
                <a:spcPct val="115000"/>
              </a:lnSpc>
              <a:spcBef>
                <a:spcPts val="2100"/>
              </a:spcBef>
              <a:spcAft>
                <a:spcPts val="0"/>
              </a:spcAft>
              <a:buClr>
                <a:srgbClr val="FFFFFF"/>
              </a:buClr>
              <a:buSzPts val="1800"/>
              <a:buFont typeface="Roboto"/>
              <a:buChar char="●"/>
              <a:defRPr sz="1800" b="0" i="0" u="none" strike="noStrike" cap="none">
                <a:solidFill>
                  <a:srgbClr val="FFFFFF"/>
                </a:solidFill>
                <a:latin typeface="Roboto"/>
                <a:ea typeface="Roboto"/>
                <a:cs typeface="Roboto"/>
                <a:sym typeface="Roboto"/>
              </a:defRPr>
            </a:lvl7pPr>
            <a:lvl8pPr marL="3657600" marR="0" lvl="7" indent="-342900" algn="r" rtl="0">
              <a:lnSpc>
                <a:spcPct val="115000"/>
              </a:lnSpc>
              <a:spcBef>
                <a:spcPts val="2100"/>
              </a:spcBef>
              <a:spcAft>
                <a:spcPts val="0"/>
              </a:spcAft>
              <a:buClr>
                <a:srgbClr val="FFFFFF"/>
              </a:buClr>
              <a:buSzPts val="1800"/>
              <a:buFont typeface="Roboto"/>
              <a:buChar char="○"/>
              <a:defRPr sz="1800" b="0" i="0" u="none" strike="noStrike" cap="none">
                <a:solidFill>
                  <a:srgbClr val="FFFFFF"/>
                </a:solidFill>
                <a:latin typeface="Roboto"/>
                <a:ea typeface="Roboto"/>
                <a:cs typeface="Roboto"/>
                <a:sym typeface="Roboto"/>
              </a:defRPr>
            </a:lvl8pPr>
            <a:lvl9pPr marL="4114800" marR="0" lvl="8" indent="-342900" algn="r" rtl="0">
              <a:lnSpc>
                <a:spcPct val="115000"/>
              </a:lnSpc>
              <a:spcBef>
                <a:spcPts val="2100"/>
              </a:spcBef>
              <a:spcAft>
                <a:spcPts val="2100"/>
              </a:spcAft>
              <a:buClr>
                <a:srgbClr val="FFFFFF"/>
              </a:buClr>
              <a:buSzPts val="1800"/>
              <a:buFont typeface="Roboto"/>
              <a:buChar char="■"/>
              <a:defRPr sz="1800" b="0" i="0" u="none" strike="noStrike" cap="none">
                <a:solidFill>
                  <a:srgbClr val="FFFFFF"/>
                </a:solidFill>
                <a:latin typeface="Roboto"/>
                <a:ea typeface="Roboto"/>
                <a:cs typeface="Roboto"/>
                <a:sym typeface="Roboto"/>
              </a:defRPr>
            </a:lvl9pPr>
          </a:lstStyle>
          <a:p>
            <a:pPr marL="342900" algn="l">
              <a:buClr>
                <a:schemeClr val="accent5">
                  <a:lumMod val="60000"/>
                  <a:lumOff val="40000"/>
                </a:schemeClr>
              </a:buClr>
              <a:buFont typeface="Symbol" panose="05050102010706020507" pitchFamily="18" charset="2"/>
              <a:buChar char=""/>
            </a:pPr>
            <a:r>
              <a:rPr lang="en-US" sz="2000">
                <a:solidFill>
                  <a:schemeClr val="accent5">
                    <a:lumMod val="40000"/>
                    <a:lumOff val="60000"/>
                  </a:schemeClr>
                </a:solidFill>
                <a:effectLst/>
                <a:latin typeface="+mn-lt"/>
                <a:ea typeface="Open Sans"/>
              </a:rPr>
              <a:t>Elementary ACPs will be uploaded by subject, grade and language.</a:t>
            </a:r>
            <a:r>
              <a:rPr lang="en-US" sz="2000" dirty="0">
                <a:solidFill>
                  <a:schemeClr val="accent5">
                    <a:lumMod val="40000"/>
                    <a:lumOff val="60000"/>
                  </a:schemeClr>
                </a:solidFill>
                <a:latin typeface="+mn-lt"/>
                <a:ea typeface="Open Sans"/>
                <a:cs typeface="Times New Roman"/>
              </a:rPr>
              <a:t> </a:t>
            </a:r>
            <a:endParaRPr lang="en-US" sz="2000" dirty="0">
              <a:solidFill>
                <a:schemeClr val="accent5">
                  <a:lumMod val="40000"/>
                  <a:lumOff val="60000"/>
                </a:schemeClr>
              </a:solidFill>
              <a:effectLst/>
              <a:latin typeface="+mn-lt"/>
              <a:ea typeface="Open Sans"/>
            </a:endParaRPr>
          </a:p>
          <a:p>
            <a:pPr marL="342900" marR="0" lvl="0" indent="-342900" algn="l">
              <a:spcBef>
                <a:spcPts val="0"/>
              </a:spcBef>
              <a:spcAft>
                <a:spcPts val="0"/>
              </a:spcAft>
              <a:buClr>
                <a:schemeClr val="accent5">
                  <a:lumMod val="60000"/>
                  <a:lumOff val="40000"/>
                </a:schemeClr>
              </a:buClr>
              <a:buFont typeface="Symbol" panose="05050102010706020507" pitchFamily="18" charset="2"/>
              <a:buChar char=""/>
            </a:pPr>
            <a:r>
              <a:rPr lang="en-US" sz="2000">
                <a:solidFill>
                  <a:schemeClr val="accent5">
                    <a:lumMod val="40000"/>
                    <a:lumOff val="60000"/>
                  </a:schemeClr>
                </a:solidFill>
                <a:effectLst/>
                <a:latin typeface="+mn-lt"/>
                <a:ea typeface="Open Sans"/>
              </a:rPr>
              <a:t>Middle and high school ACPs will be uploaded using the course name and course number.</a:t>
            </a:r>
            <a:endParaRPr lang="en-US" sz="2000">
              <a:solidFill>
                <a:schemeClr val="accent5">
                  <a:lumMod val="40000"/>
                  <a:lumOff val="60000"/>
                </a:schemeClr>
              </a:solidFill>
              <a:latin typeface="+mn-lt"/>
              <a:ea typeface="Open Sans"/>
            </a:endParaRPr>
          </a:p>
          <a:p>
            <a:pPr marL="342900" algn="l">
              <a:lnSpc>
                <a:spcPct val="114999"/>
              </a:lnSpc>
              <a:buClr>
                <a:srgbClr val="FDE9C2"/>
              </a:buClr>
              <a:buFont typeface="Symbol" panose="05050102010706020507" pitchFamily="18" charset="2"/>
              <a:buChar char=""/>
            </a:pPr>
            <a:r>
              <a:rPr lang="en-US" sz="2000">
                <a:solidFill>
                  <a:schemeClr val="accent5">
                    <a:lumMod val="40000"/>
                    <a:lumOff val="60000"/>
                  </a:schemeClr>
                </a:solidFill>
                <a:latin typeface="+mn-lt"/>
                <a:ea typeface="Open Sans"/>
                <a:cs typeface="Arial"/>
              </a:rPr>
              <a:t>Students testing online are not allowed to have a printed copy of the exam.</a:t>
            </a:r>
            <a:endParaRPr lang="en-US" sz="2000" dirty="0">
              <a:solidFill>
                <a:schemeClr val="accent5">
                  <a:lumMod val="40000"/>
                  <a:lumOff val="60000"/>
                </a:schemeClr>
              </a:solidFill>
              <a:latin typeface="+mn-lt"/>
              <a:ea typeface="Open Sans"/>
              <a:cs typeface="Arial"/>
            </a:endParaRPr>
          </a:p>
          <a:p>
            <a:pPr marL="342900" marR="0" lvl="0" indent="-342900" algn="l">
              <a:spcBef>
                <a:spcPts val="0"/>
              </a:spcBef>
              <a:spcAft>
                <a:spcPts val="0"/>
              </a:spcAft>
              <a:buClr>
                <a:schemeClr val="accent5">
                  <a:lumMod val="60000"/>
                  <a:lumOff val="40000"/>
                </a:schemeClr>
              </a:buClr>
              <a:buFont typeface="Symbol" panose="05050102010706020507" pitchFamily="18" charset="2"/>
              <a:buChar char=""/>
            </a:pPr>
            <a:r>
              <a:rPr lang="en-US" sz="2000">
                <a:solidFill>
                  <a:schemeClr val="accent5">
                    <a:lumMod val="40000"/>
                    <a:lumOff val="60000"/>
                  </a:schemeClr>
                </a:solidFill>
                <a:effectLst/>
                <a:latin typeface="+mn-lt"/>
                <a:ea typeface="Calibri" panose="020F0502020204030204" pitchFamily="34" charset="0"/>
                <a:cs typeface="Arial"/>
              </a:rPr>
              <a:t>New students who have recently transferred to a campus or the district must be enrolled in PowerSchool first, if they are not visible within a teacher’s roster in DAN.</a:t>
            </a:r>
          </a:p>
          <a:p>
            <a:pPr marL="342900" algn="l">
              <a:lnSpc>
                <a:spcPct val="114999"/>
              </a:lnSpc>
              <a:buClr>
                <a:srgbClr val="FDE9C2"/>
              </a:buClr>
              <a:buFont typeface="Symbol" panose="05050102010706020507" pitchFamily="18" charset="2"/>
              <a:buChar char=""/>
            </a:pPr>
            <a:r>
              <a:rPr lang="en-US" sz="2000">
                <a:solidFill>
                  <a:schemeClr val="accent5">
                    <a:lumMod val="40000"/>
                    <a:lumOff val="60000"/>
                  </a:schemeClr>
                </a:solidFill>
                <a:latin typeface="+mn-lt"/>
                <a:ea typeface="Calibri" panose="020F0502020204030204" pitchFamily="34" charset="0"/>
                <a:cs typeface="Arial"/>
              </a:rPr>
              <a:t>Students newly enrolled during the week of exams are eligible to test if the sending district did not include a 3rd 6 weeks and final exam grade with enrollment records.</a:t>
            </a:r>
          </a:p>
        </p:txBody>
      </p:sp>
      <p:sp>
        <p:nvSpPr>
          <p:cNvPr id="2" name="TextBox 1">
            <a:extLst>
              <a:ext uri="{FF2B5EF4-FFF2-40B4-BE49-F238E27FC236}">
                <a16:creationId xmlns:a16="http://schemas.microsoft.com/office/drawing/2014/main" id="{F43EC88E-9979-422D-9E00-3B6E34AF183A}"/>
              </a:ext>
            </a:extLst>
          </p:cNvPr>
          <p:cNvSpPr txBox="1"/>
          <p:nvPr/>
        </p:nvSpPr>
        <p:spPr>
          <a:xfrm>
            <a:off x="271276" y="407580"/>
            <a:ext cx="10500151" cy="646331"/>
          </a:xfrm>
          <a:prstGeom prst="rect">
            <a:avLst/>
          </a:prstGeom>
          <a:noFill/>
          <a:effectLst>
            <a:outerShdw blurRad="139700" dist="165100" dir="5400000" algn="t" rotWithShape="0">
              <a:prstClr val="black">
                <a:alpha val="28000"/>
              </a:prstClr>
            </a:outerShdw>
          </a:effectLst>
        </p:spPr>
        <p:txBody>
          <a:bodyPr wrap="square" lIns="91440" tIns="45720" rIns="91440" bIns="45720" rtlCol="0" anchor="t">
            <a:spAutoFit/>
          </a:bodyPr>
          <a:lstStyle/>
          <a:p>
            <a:r>
              <a:rPr lang="en-US" sz="3600">
                <a:solidFill>
                  <a:schemeClr val="accent6"/>
                </a:solidFill>
                <a:latin typeface="Abadi"/>
              </a:rPr>
              <a:t>ACP </a:t>
            </a:r>
            <a:r>
              <a:rPr lang="en-US" sz="3600">
                <a:solidFill>
                  <a:schemeClr val="bg1"/>
                </a:solidFill>
                <a:latin typeface="Abadi"/>
              </a:rPr>
              <a:t>Online Testing</a:t>
            </a:r>
          </a:p>
        </p:txBody>
      </p:sp>
    </p:spTree>
    <p:extLst>
      <p:ext uri="{BB962C8B-B14F-4D97-AF65-F5344CB8AC3E}">
        <p14:creationId xmlns:p14="http://schemas.microsoft.com/office/powerpoint/2010/main" val="669564081"/>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 name="Group 25"/>
          <p:cNvGrpSpPr/>
          <p:nvPr/>
        </p:nvGrpSpPr>
        <p:grpSpPr>
          <a:xfrm rot="15541647">
            <a:off x="446802" y="6086680"/>
            <a:ext cx="826294" cy="1039813"/>
            <a:chOff x="2171701" y="1085850"/>
            <a:chExt cx="826294" cy="1039813"/>
          </a:xfrm>
        </p:grpSpPr>
        <p:sp>
          <p:nvSpPr>
            <p:cNvPr id="27" name="Freeform 29"/>
            <p:cNvSpPr>
              <a:spLocks/>
            </p:cNvSpPr>
            <p:nvPr/>
          </p:nvSpPr>
          <p:spPr bwMode="auto">
            <a:xfrm>
              <a:off x="2171701" y="1203325"/>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30"/>
            <p:cNvSpPr>
              <a:spLocks/>
            </p:cNvSpPr>
            <p:nvPr/>
          </p:nvSpPr>
          <p:spPr bwMode="auto">
            <a:xfrm>
              <a:off x="2186782" y="1181894"/>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29" name="Freeform 31"/>
            <p:cNvSpPr>
              <a:spLocks/>
            </p:cNvSpPr>
            <p:nvPr/>
          </p:nvSpPr>
          <p:spPr bwMode="auto">
            <a:xfrm>
              <a:off x="2228851" y="1085850"/>
              <a:ext cx="677863" cy="996950"/>
            </a:xfrm>
            <a:custGeom>
              <a:avLst/>
              <a:gdLst>
                <a:gd name="T0" fmla="*/ 86 w 259"/>
                <a:gd name="T1" fmla="*/ 77 h 382"/>
                <a:gd name="T2" fmla="*/ 58 w 259"/>
                <a:gd name="T3" fmla="*/ 116 h 382"/>
                <a:gd name="T4" fmla="*/ 0 w 259"/>
                <a:gd name="T5" fmla="*/ 187 h 382"/>
                <a:gd name="T6" fmla="*/ 55 w 259"/>
                <a:gd name="T7" fmla="*/ 125 h 382"/>
                <a:gd name="T8" fmla="*/ 36 w 259"/>
                <a:gd name="T9" fmla="*/ 260 h 382"/>
                <a:gd name="T10" fmla="*/ 48 w 259"/>
                <a:gd name="T11" fmla="*/ 162 h 382"/>
                <a:gd name="T12" fmla="*/ 88 w 259"/>
                <a:gd name="T13" fmla="*/ 83 h 382"/>
                <a:gd name="T14" fmla="*/ 102 w 259"/>
                <a:gd name="T15" fmla="*/ 115 h 382"/>
                <a:gd name="T16" fmla="*/ 74 w 259"/>
                <a:gd name="T17" fmla="*/ 200 h 382"/>
                <a:gd name="T18" fmla="*/ 45 w 259"/>
                <a:gd name="T19" fmla="*/ 236 h 382"/>
                <a:gd name="T20" fmla="*/ 73 w 259"/>
                <a:gd name="T21" fmla="*/ 207 h 382"/>
                <a:gd name="T22" fmla="*/ 85 w 259"/>
                <a:gd name="T23" fmla="*/ 306 h 382"/>
                <a:gd name="T24" fmla="*/ 108 w 259"/>
                <a:gd name="T25" fmla="*/ 127 h 382"/>
                <a:gd name="T26" fmla="*/ 120 w 259"/>
                <a:gd name="T27" fmla="*/ 150 h 382"/>
                <a:gd name="T28" fmla="*/ 132 w 259"/>
                <a:gd name="T29" fmla="*/ 323 h 382"/>
                <a:gd name="T30" fmla="*/ 150 w 259"/>
                <a:gd name="T31" fmla="*/ 199 h 382"/>
                <a:gd name="T32" fmla="*/ 154 w 259"/>
                <a:gd name="T33" fmla="*/ 207 h 382"/>
                <a:gd name="T34" fmla="*/ 162 w 259"/>
                <a:gd name="T35" fmla="*/ 232 h 382"/>
                <a:gd name="T36" fmla="*/ 173 w 259"/>
                <a:gd name="T37" fmla="*/ 346 h 382"/>
                <a:gd name="T38" fmla="*/ 152 w 259"/>
                <a:gd name="T39" fmla="*/ 291 h 382"/>
                <a:gd name="T40" fmla="*/ 176 w 259"/>
                <a:gd name="T41" fmla="*/ 261 h 382"/>
                <a:gd name="T42" fmla="*/ 192 w 259"/>
                <a:gd name="T43" fmla="*/ 303 h 382"/>
                <a:gd name="T44" fmla="*/ 243 w 259"/>
                <a:gd name="T45" fmla="*/ 382 h 382"/>
                <a:gd name="T46" fmla="*/ 181 w 259"/>
                <a:gd name="T47" fmla="*/ 265 h 382"/>
                <a:gd name="T48" fmla="*/ 247 w 259"/>
                <a:gd name="T49" fmla="*/ 325 h 382"/>
                <a:gd name="T50" fmla="*/ 179 w 259"/>
                <a:gd name="T51" fmla="*/ 259 h 382"/>
                <a:gd name="T52" fmla="*/ 209 w 259"/>
                <a:gd name="T53" fmla="*/ 234 h 382"/>
                <a:gd name="T54" fmla="*/ 253 w 259"/>
                <a:gd name="T55" fmla="*/ 280 h 382"/>
                <a:gd name="T56" fmla="*/ 154 w 259"/>
                <a:gd name="T57" fmla="*/ 197 h 382"/>
                <a:gd name="T58" fmla="*/ 158 w 259"/>
                <a:gd name="T59" fmla="*/ 149 h 382"/>
                <a:gd name="T60" fmla="*/ 256 w 259"/>
                <a:gd name="T61" fmla="*/ 242 h 382"/>
                <a:gd name="T62" fmla="*/ 200 w 259"/>
                <a:gd name="T63" fmla="*/ 171 h 382"/>
                <a:gd name="T64" fmla="*/ 119 w 259"/>
                <a:gd name="T65" fmla="*/ 129 h 382"/>
                <a:gd name="T66" fmla="*/ 109 w 259"/>
                <a:gd name="T67" fmla="*/ 109 h 382"/>
                <a:gd name="T68" fmla="*/ 180 w 259"/>
                <a:gd name="T69" fmla="*/ 114 h 382"/>
                <a:gd name="T70" fmla="*/ 257 w 259"/>
                <a:gd name="T71" fmla="*/ 175 h 382"/>
                <a:gd name="T72" fmla="*/ 186 w 259"/>
                <a:gd name="T73" fmla="*/ 111 h 382"/>
                <a:gd name="T74" fmla="*/ 246 w 259"/>
                <a:gd name="T75" fmla="*/ 113 h 382"/>
                <a:gd name="T76" fmla="*/ 121 w 259"/>
                <a:gd name="T77" fmla="*/ 80 h 382"/>
                <a:gd name="T78" fmla="*/ 242 w 259"/>
                <a:gd name="T79" fmla="*/ 92 h 382"/>
                <a:gd name="T80" fmla="*/ 173 w 259"/>
                <a:gd name="T81" fmla="*/ 75 h 382"/>
                <a:gd name="T82" fmla="*/ 95 w 259"/>
                <a:gd name="T83" fmla="*/ 76 h 382"/>
                <a:gd name="T84" fmla="*/ 58 w 259"/>
                <a:gd name="T85" fmla="*/ 8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9" h="382">
                  <a:moveTo>
                    <a:pt x="58" y="8"/>
                  </a:moveTo>
                  <a:cubicBezTo>
                    <a:pt x="66" y="31"/>
                    <a:pt x="76" y="54"/>
                    <a:pt x="86" y="77"/>
                  </a:cubicBezTo>
                  <a:cubicBezTo>
                    <a:pt x="86" y="77"/>
                    <a:pt x="85" y="77"/>
                    <a:pt x="85" y="77"/>
                  </a:cubicBezTo>
                  <a:cubicBezTo>
                    <a:pt x="73" y="86"/>
                    <a:pt x="65" y="101"/>
                    <a:pt x="58" y="116"/>
                  </a:cubicBezTo>
                  <a:cubicBezTo>
                    <a:pt x="58" y="116"/>
                    <a:pt x="57" y="116"/>
                    <a:pt x="57" y="116"/>
                  </a:cubicBezTo>
                  <a:cubicBezTo>
                    <a:pt x="31" y="132"/>
                    <a:pt x="9" y="157"/>
                    <a:pt x="0" y="187"/>
                  </a:cubicBezTo>
                  <a:cubicBezTo>
                    <a:pt x="0" y="187"/>
                    <a:pt x="0" y="187"/>
                    <a:pt x="0" y="187"/>
                  </a:cubicBezTo>
                  <a:cubicBezTo>
                    <a:pt x="13" y="160"/>
                    <a:pt x="30" y="140"/>
                    <a:pt x="55" y="125"/>
                  </a:cubicBezTo>
                  <a:cubicBezTo>
                    <a:pt x="50" y="138"/>
                    <a:pt x="46" y="151"/>
                    <a:pt x="42" y="163"/>
                  </a:cubicBezTo>
                  <a:cubicBezTo>
                    <a:pt x="32" y="196"/>
                    <a:pt x="28" y="227"/>
                    <a:pt x="36" y="260"/>
                  </a:cubicBezTo>
                  <a:cubicBezTo>
                    <a:pt x="36" y="261"/>
                    <a:pt x="38" y="261"/>
                    <a:pt x="38" y="260"/>
                  </a:cubicBezTo>
                  <a:cubicBezTo>
                    <a:pt x="30" y="227"/>
                    <a:pt x="37" y="194"/>
                    <a:pt x="48" y="162"/>
                  </a:cubicBezTo>
                  <a:cubicBezTo>
                    <a:pt x="53" y="148"/>
                    <a:pt x="58" y="134"/>
                    <a:pt x="65" y="120"/>
                  </a:cubicBezTo>
                  <a:cubicBezTo>
                    <a:pt x="71" y="107"/>
                    <a:pt x="81" y="95"/>
                    <a:pt x="88" y="83"/>
                  </a:cubicBezTo>
                  <a:cubicBezTo>
                    <a:pt x="88" y="83"/>
                    <a:pt x="88" y="83"/>
                    <a:pt x="88" y="83"/>
                  </a:cubicBezTo>
                  <a:cubicBezTo>
                    <a:pt x="93" y="94"/>
                    <a:pt x="98" y="104"/>
                    <a:pt x="102" y="115"/>
                  </a:cubicBezTo>
                  <a:cubicBezTo>
                    <a:pt x="103" y="117"/>
                    <a:pt x="104" y="119"/>
                    <a:pt x="105" y="120"/>
                  </a:cubicBezTo>
                  <a:cubicBezTo>
                    <a:pt x="85" y="142"/>
                    <a:pt x="78" y="172"/>
                    <a:pt x="74" y="200"/>
                  </a:cubicBezTo>
                  <a:cubicBezTo>
                    <a:pt x="68" y="206"/>
                    <a:pt x="63" y="211"/>
                    <a:pt x="57" y="218"/>
                  </a:cubicBezTo>
                  <a:cubicBezTo>
                    <a:pt x="53" y="224"/>
                    <a:pt x="49" y="230"/>
                    <a:pt x="45" y="236"/>
                  </a:cubicBezTo>
                  <a:cubicBezTo>
                    <a:pt x="45" y="237"/>
                    <a:pt x="46" y="237"/>
                    <a:pt x="46" y="237"/>
                  </a:cubicBezTo>
                  <a:cubicBezTo>
                    <a:pt x="54" y="226"/>
                    <a:pt x="63" y="216"/>
                    <a:pt x="73" y="207"/>
                  </a:cubicBezTo>
                  <a:cubicBezTo>
                    <a:pt x="70" y="240"/>
                    <a:pt x="74" y="274"/>
                    <a:pt x="84" y="306"/>
                  </a:cubicBezTo>
                  <a:cubicBezTo>
                    <a:pt x="84" y="307"/>
                    <a:pt x="85" y="307"/>
                    <a:pt x="85" y="306"/>
                  </a:cubicBezTo>
                  <a:cubicBezTo>
                    <a:pt x="77" y="275"/>
                    <a:pt x="74" y="242"/>
                    <a:pt x="78" y="210"/>
                  </a:cubicBezTo>
                  <a:cubicBezTo>
                    <a:pt x="81" y="181"/>
                    <a:pt x="89" y="150"/>
                    <a:pt x="108" y="127"/>
                  </a:cubicBezTo>
                  <a:cubicBezTo>
                    <a:pt x="112" y="135"/>
                    <a:pt x="116" y="142"/>
                    <a:pt x="120" y="149"/>
                  </a:cubicBezTo>
                  <a:cubicBezTo>
                    <a:pt x="120" y="150"/>
                    <a:pt x="120" y="150"/>
                    <a:pt x="120" y="150"/>
                  </a:cubicBezTo>
                  <a:cubicBezTo>
                    <a:pt x="83" y="199"/>
                    <a:pt x="101" y="276"/>
                    <a:pt x="130" y="324"/>
                  </a:cubicBezTo>
                  <a:cubicBezTo>
                    <a:pt x="131" y="326"/>
                    <a:pt x="133" y="325"/>
                    <a:pt x="132" y="323"/>
                  </a:cubicBezTo>
                  <a:cubicBezTo>
                    <a:pt x="103" y="276"/>
                    <a:pt x="90" y="204"/>
                    <a:pt x="124" y="156"/>
                  </a:cubicBezTo>
                  <a:cubicBezTo>
                    <a:pt x="133" y="170"/>
                    <a:pt x="142" y="184"/>
                    <a:pt x="150" y="199"/>
                  </a:cubicBezTo>
                  <a:cubicBezTo>
                    <a:pt x="150" y="200"/>
                    <a:pt x="150" y="200"/>
                    <a:pt x="150" y="200"/>
                  </a:cubicBezTo>
                  <a:cubicBezTo>
                    <a:pt x="151" y="202"/>
                    <a:pt x="153" y="204"/>
                    <a:pt x="154" y="207"/>
                  </a:cubicBezTo>
                  <a:cubicBezTo>
                    <a:pt x="157" y="214"/>
                    <a:pt x="161" y="222"/>
                    <a:pt x="164" y="230"/>
                  </a:cubicBezTo>
                  <a:cubicBezTo>
                    <a:pt x="163" y="230"/>
                    <a:pt x="162" y="231"/>
                    <a:pt x="162" y="232"/>
                  </a:cubicBezTo>
                  <a:cubicBezTo>
                    <a:pt x="153" y="251"/>
                    <a:pt x="146" y="272"/>
                    <a:pt x="148" y="293"/>
                  </a:cubicBezTo>
                  <a:cubicBezTo>
                    <a:pt x="150" y="314"/>
                    <a:pt x="164" y="328"/>
                    <a:pt x="173" y="346"/>
                  </a:cubicBezTo>
                  <a:cubicBezTo>
                    <a:pt x="173" y="346"/>
                    <a:pt x="173" y="346"/>
                    <a:pt x="173" y="346"/>
                  </a:cubicBezTo>
                  <a:cubicBezTo>
                    <a:pt x="165" y="327"/>
                    <a:pt x="153" y="312"/>
                    <a:pt x="152" y="291"/>
                  </a:cubicBezTo>
                  <a:cubicBezTo>
                    <a:pt x="151" y="271"/>
                    <a:pt x="158" y="253"/>
                    <a:pt x="166" y="235"/>
                  </a:cubicBezTo>
                  <a:cubicBezTo>
                    <a:pt x="169" y="244"/>
                    <a:pt x="173" y="252"/>
                    <a:pt x="176" y="261"/>
                  </a:cubicBezTo>
                  <a:cubicBezTo>
                    <a:pt x="176" y="262"/>
                    <a:pt x="176" y="262"/>
                    <a:pt x="177" y="262"/>
                  </a:cubicBezTo>
                  <a:cubicBezTo>
                    <a:pt x="182" y="276"/>
                    <a:pt x="187" y="289"/>
                    <a:pt x="192" y="303"/>
                  </a:cubicBezTo>
                  <a:cubicBezTo>
                    <a:pt x="204" y="331"/>
                    <a:pt x="218" y="363"/>
                    <a:pt x="243" y="382"/>
                  </a:cubicBezTo>
                  <a:cubicBezTo>
                    <a:pt x="243" y="382"/>
                    <a:pt x="243" y="382"/>
                    <a:pt x="243" y="382"/>
                  </a:cubicBezTo>
                  <a:cubicBezTo>
                    <a:pt x="217" y="360"/>
                    <a:pt x="204" y="323"/>
                    <a:pt x="192" y="293"/>
                  </a:cubicBezTo>
                  <a:cubicBezTo>
                    <a:pt x="188" y="284"/>
                    <a:pt x="185" y="274"/>
                    <a:pt x="181" y="265"/>
                  </a:cubicBezTo>
                  <a:cubicBezTo>
                    <a:pt x="207" y="281"/>
                    <a:pt x="228" y="301"/>
                    <a:pt x="246" y="325"/>
                  </a:cubicBezTo>
                  <a:cubicBezTo>
                    <a:pt x="246" y="326"/>
                    <a:pt x="247" y="325"/>
                    <a:pt x="247" y="325"/>
                  </a:cubicBezTo>
                  <a:cubicBezTo>
                    <a:pt x="230" y="297"/>
                    <a:pt x="207" y="275"/>
                    <a:pt x="179" y="259"/>
                  </a:cubicBezTo>
                  <a:cubicBezTo>
                    <a:pt x="179" y="259"/>
                    <a:pt x="179" y="259"/>
                    <a:pt x="179" y="259"/>
                  </a:cubicBezTo>
                  <a:cubicBezTo>
                    <a:pt x="172" y="240"/>
                    <a:pt x="165" y="221"/>
                    <a:pt x="157" y="202"/>
                  </a:cubicBezTo>
                  <a:cubicBezTo>
                    <a:pt x="176" y="207"/>
                    <a:pt x="194" y="222"/>
                    <a:pt x="209" y="234"/>
                  </a:cubicBezTo>
                  <a:cubicBezTo>
                    <a:pt x="226" y="247"/>
                    <a:pt x="241" y="262"/>
                    <a:pt x="253" y="281"/>
                  </a:cubicBezTo>
                  <a:cubicBezTo>
                    <a:pt x="253" y="281"/>
                    <a:pt x="253" y="281"/>
                    <a:pt x="253" y="280"/>
                  </a:cubicBezTo>
                  <a:cubicBezTo>
                    <a:pt x="243" y="259"/>
                    <a:pt x="227" y="244"/>
                    <a:pt x="209" y="229"/>
                  </a:cubicBezTo>
                  <a:cubicBezTo>
                    <a:pt x="193" y="216"/>
                    <a:pt x="175" y="200"/>
                    <a:pt x="154" y="197"/>
                  </a:cubicBezTo>
                  <a:cubicBezTo>
                    <a:pt x="145" y="176"/>
                    <a:pt x="133" y="156"/>
                    <a:pt x="122" y="136"/>
                  </a:cubicBezTo>
                  <a:cubicBezTo>
                    <a:pt x="133" y="141"/>
                    <a:pt x="146" y="144"/>
                    <a:pt x="158" y="149"/>
                  </a:cubicBezTo>
                  <a:cubicBezTo>
                    <a:pt x="171" y="155"/>
                    <a:pt x="184" y="162"/>
                    <a:pt x="195" y="171"/>
                  </a:cubicBezTo>
                  <a:cubicBezTo>
                    <a:pt x="221" y="190"/>
                    <a:pt x="238" y="215"/>
                    <a:pt x="256" y="242"/>
                  </a:cubicBezTo>
                  <a:cubicBezTo>
                    <a:pt x="256" y="242"/>
                    <a:pt x="257" y="242"/>
                    <a:pt x="257" y="242"/>
                  </a:cubicBezTo>
                  <a:cubicBezTo>
                    <a:pt x="245" y="214"/>
                    <a:pt x="223" y="189"/>
                    <a:pt x="200" y="171"/>
                  </a:cubicBezTo>
                  <a:cubicBezTo>
                    <a:pt x="187" y="161"/>
                    <a:pt x="174" y="152"/>
                    <a:pt x="160" y="145"/>
                  </a:cubicBezTo>
                  <a:cubicBezTo>
                    <a:pt x="148" y="138"/>
                    <a:pt x="133" y="130"/>
                    <a:pt x="119" y="129"/>
                  </a:cubicBezTo>
                  <a:cubicBezTo>
                    <a:pt x="118" y="129"/>
                    <a:pt x="118" y="129"/>
                    <a:pt x="118" y="129"/>
                  </a:cubicBezTo>
                  <a:cubicBezTo>
                    <a:pt x="115" y="123"/>
                    <a:pt x="112" y="116"/>
                    <a:pt x="109" y="109"/>
                  </a:cubicBezTo>
                  <a:cubicBezTo>
                    <a:pt x="105" y="101"/>
                    <a:pt x="102" y="92"/>
                    <a:pt x="98" y="84"/>
                  </a:cubicBezTo>
                  <a:cubicBezTo>
                    <a:pt x="128" y="87"/>
                    <a:pt x="155" y="98"/>
                    <a:pt x="180" y="114"/>
                  </a:cubicBezTo>
                  <a:cubicBezTo>
                    <a:pt x="193" y="121"/>
                    <a:pt x="205" y="130"/>
                    <a:pt x="217" y="138"/>
                  </a:cubicBezTo>
                  <a:cubicBezTo>
                    <a:pt x="232" y="148"/>
                    <a:pt x="248" y="159"/>
                    <a:pt x="257" y="175"/>
                  </a:cubicBezTo>
                  <a:cubicBezTo>
                    <a:pt x="258" y="175"/>
                    <a:pt x="259" y="175"/>
                    <a:pt x="259" y="174"/>
                  </a:cubicBezTo>
                  <a:cubicBezTo>
                    <a:pt x="244" y="147"/>
                    <a:pt x="212" y="127"/>
                    <a:pt x="186" y="111"/>
                  </a:cubicBezTo>
                  <a:cubicBezTo>
                    <a:pt x="206" y="104"/>
                    <a:pt x="226" y="107"/>
                    <a:pt x="246" y="114"/>
                  </a:cubicBezTo>
                  <a:cubicBezTo>
                    <a:pt x="246" y="114"/>
                    <a:pt x="247" y="113"/>
                    <a:pt x="246" y="113"/>
                  </a:cubicBezTo>
                  <a:cubicBezTo>
                    <a:pt x="226" y="101"/>
                    <a:pt x="202" y="102"/>
                    <a:pt x="181" y="108"/>
                  </a:cubicBezTo>
                  <a:cubicBezTo>
                    <a:pt x="162" y="96"/>
                    <a:pt x="142" y="86"/>
                    <a:pt x="121" y="80"/>
                  </a:cubicBezTo>
                  <a:cubicBezTo>
                    <a:pt x="138" y="79"/>
                    <a:pt x="154" y="78"/>
                    <a:pt x="171" y="78"/>
                  </a:cubicBezTo>
                  <a:cubicBezTo>
                    <a:pt x="196" y="79"/>
                    <a:pt x="218" y="87"/>
                    <a:pt x="242" y="92"/>
                  </a:cubicBezTo>
                  <a:cubicBezTo>
                    <a:pt x="243" y="92"/>
                    <a:pt x="243" y="92"/>
                    <a:pt x="243" y="92"/>
                  </a:cubicBezTo>
                  <a:cubicBezTo>
                    <a:pt x="223" y="80"/>
                    <a:pt x="196" y="77"/>
                    <a:pt x="173" y="75"/>
                  </a:cubicBezTo>
                  <a:cubicBezTo>
                    <a:pt x="150" y="74"/>
                    <a:pt x="127" y="74"/>
                    <a:pt x="104" y="77"/>
                  </a:cubicBezTo>
                  <a:cubicBezTo>
                    <a:pt x="101" y="76"/>
                    <a:pt x="98" y="76"/>
                    <a:pt x="95" y="76"/>
                  </a:cubicBezTo>
                  <a:cubicBezTo>
                    <a:pt x="86" y="52"/>
                    <a:pt x="76" y="28"/>
                    <a:pt x="65" y="5"/>
                  </a:cubicBezTo>
                  <a:cubicBezTo>
                    <a:pt x="63" y="0"/>
                    <a:pt x="56" y="4"/>
                    <a:pt x="58" y="8"/>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0" name="Group 29"/>
          <p:cNvGrpSpPr/>
          <p:nvPr/>
        </p:nvGrpSpPr>
        <p:grpSpPr>
          <a:xfrm>
            <a:off x="-232581" y="6094753"/>
            <a:ext cx="1074738" cy="942975"/>
            <a:chOff x="8523287" y="4378326"/>
            <a:chExt cx="1074738" cy="942975"/>
          </a:xfrm>
        </p:grpSpPr>
        <p:grpSp>
          <p:nvGrpSpPr>
            <p:cNvPr id="31" name="Group 30"/>
            <p:cNvGrpSpPr/>
            <p:nvPr/>
          </p:nvGrpSpPr>
          <p:grpSpPr>
            <a:xfrm>
              <a:off x="8523287" y="4378326"/>
              <a:ext cx="1074738" cy="942975"/>
              <a:chOff x="8523287" y="4378326"/>
              <a:chExt cx="1074738" cy="942975"/>
            </a:xfrm>
          </p:grpSpPr>
          <p:sp>
            <p:nvSpPr>
              <p:cNvPr id="60" name="Freeform 85"/>
              <p:cNvSpPr>
                <a:spLocks/>
              </p:cNvSpPr>
              <p:nvPr/>
            </p:nvSpPr>
            <p:spPr bwMode="auto">
              <a:xfrm>
                <a:off x="8523287" y="4378326"/>
                <a:ext cx="1074738" cy="942975"/>
              </a:xfrm>
              <a:custGeom>
                <a:avLst/>
                <a:gdLst>
                  <a:gd name="T0" fmla="*/ 398 w 412"/>
                  <a:gd name="T1" fmla="*/ 185 h 361"/>
                  <a:gd name="T2" fmla="*/ 362 w 412"/>
                  <a:gd name="T3" fmla="*/ 177 h 361"/>
                  <a:gd name="T4" fmla="*/ 321 w 412"/>
                  <a:gd name="T5" fmla="*/ 178 h 361"/>
                  <a:gd name="T6" fmla="*/ 381 w 412"/>
                  <a:gd name="T7" fmla="*/ 150 h 361"/>
                  <a:gd name="T8" fmla="*/ 377 w 412"/>
                  <a:gd name="T9" fmla="*/ 128 h 361"/>
                  <a:gd name="T10" fmla="*/ 366 w 412"/>
                  <a:gd name="T11" fmla="*/ 123 h 361"/>
                  <a:gd name="T12" fmla="*/ 359 w 412"/>
                  <a:gd name="T13" fmla="*/ 121 h 361"/>
                  <a:gd name="T14" fmla="*/ 352 w 412"/>
                  <a:gd name="T15" fmla="*/ 108 h 361"/>
                  <a:gd name="T16" fmla="*/ 346 w 412"/>
                  <a:gd name="T17" fmla="*/ 63 h 361"/>
                  <a:gd name="T18" fmla="*/ 327 w 412"/>
                  <a:gd name="T19" fmla="*/ 44 h 361"/>
                  <a:gd name="T20" fmla="*/ 297 w 412"/>
                  <a:gd name="T21" fmla="*/ 60 h 361"/>
                  <a:gd name="T22" fmla="*/ 267 w 412"/>
                  <a:gd name="T23" fmla="*/ 88 h 361"/>
                  <a:gd name="T24" fmla="*/ 255 w 412"/>
                  <a:gd name="T25" fmla="*/ 102 h 361"/>
                  <a:gd name="T26" fmla="*/ 248 w 412"/>
                  <a:gd name="T27" fmla="*/ 111 h 361"/>
                  <a:gd name="T28" fmla="*/ 245 w 412"/>
                  <a:gd name="T29" fmla="*/ 115 h 361"/>
                  <a:gd name="T30" fmla="*/ 238 w 412"/>
                  <a:gd name="T31" fmla="*/ 114 h 361"/>
                  <a:gd name="T32" fmla="*/ 235 w 412"/>
                  <a:gd name="T33" fmla="*/ 108 h 361"/>
                  <a:gd name="T34" fmla="*/ 245 w 412"/>
                  <a:gd name="T35" fmla="*/ 65 h 361"/>
                  <a:gd name="T36" fmla="*/ 222 w 412"/>
                  <a:gd name="T37" fmla="*/ 6 h 361"/>
                  <a:gd name="T38" fmla="*/ 194 w 412"/>
                  <a:gd name="T39" fmla="*/ 3 h 361"/>
                  <a:gd name="T40" fmla="*/ 183 w 412"/>
                  <a:gd name="T41" fmla="*/ 11 h 361"/>
                  <a:gd name="T42" fmla="*/ 162 w 412"/>
                  <a:gd name="T43" fmla="*/ 21 h 361"/>
                  <a:gd name="T44" fmla="*/ 124 w 412"/>
                  <a:gd name="T45" fmla="*/ 17 h 361"/>
                  <a:gd name="T46" fmla="*/ 98 w 412"/>
                  <a:gd name="T47" fmla="*/ 34 h 361"/>
                  <a:gd name="T48" fmla="*/ 104 w 412"/>
                  <a:gd name="T49" fmla="*/ 99 h 361"/>
                  <a:gd name="T50" fmla="*/ 161 w 412"/>
                  <a:gd name="T51" fmla="*/ 136 h 361"/>
                  <a:gd name="T52" fmla="*/ 82 w 412"/>
                  <a:gd name="T53" fmla="*/ 99 h 361"/>
                  <a:gd name="T54" fmla="*/ 46 w 412"/>
                  <a:gd name="T55" fmla="*/ 89 h 361"/>
                  <a:gd name="T56" fmla="*/ 34 w 412"/>
                  <a:gd name="T57" fmla="*/ 114 h 361"/>
                  <a:gd name="T58" fmla="*/ 8 w 412"/>
                  <a:gd name="T59" fmla="*/ 143 h 361"/>
                  <a:gd name="T60" fmla="*/ 3 w 412"/>
                  <a:gd name="T61" fmla="*/ 179 h 361"/>
                  <a:gd name="T62" fmla="*/ 9 w 412"/>
                  <a:gd name="T63" fmla="*/ 199 h 361"/>
                  <a:gd name="T64" fmla="*/ 21 w 412"/>
                  <a:gd name="T65" fmla="*/ 206 h 361"/>
                  <a:gd name="T66" fmla="*/ 68 w 412"/>
                  <a:gd name="T67" fmla="*/ 213 h 361"/>
                  <a:gd name="T68" fmla="*/ 78 w 412"/>
                  <a:gd name="T69" fmla="*/ 228 h 361"/>
                  <a:gd name="T70" fmla="*/ 99 w 412"/>
                  <a:gd name="T71" fmla="*/ 231 h 361"/>
                  <a:gd name="T72" fmla="*/ 100 w 412"/>
                  <a:gd name="T73" fmla="*/ 230 h 361"/>
                  <a:gd name="T74" fmla="*/ 57 w 412"/>
                  <a:gd name="T75" fmla="*/ 265 h 361"/>
                  <a:gd name="T76" fmla="*/ 68 w 412"/>
                  <a:gd name="T77" fmla="*/ 308 h 361"/>
                  <a:gd name="T78" fmla="*/ 97 w 412"/>
                  <a:gd name="T79" fmla="*/ 317 h 361"/>
                  <a:gd name="T80" fmla="*/ 100 w 412"/>
                  <a:gd name="T81" fmla="*/ 328 h 361"/>
                  <a:gd name="T82" fmla="*/ 121 w 412"/>
                  <a:gd name="T83" fmla="*/ 334 h 361"/>
                  <a:gd name="T84" fmla="*/ 154 w 412"/>
                  <a:gd name="T85" fmla="*/ 325 h 361"/>
                  <a:gd name="T86" fmla="*/ 189 w 412"/>
                  <a:gd name="T87" fmla="*/ 335 h 361"/>
                  <a:gd name="T88" fmla="*/ 239 w 412"/>
                  <a:gd name="T89" fmla="*/ 345 h 361"/>
                  <a:gd name="T90" fmla="*/ 251 w 412"/>
                  <a:gd name="T91" fmla="*/ 336 h 361"/>
                  <a:gd name="T92" fmla="*/ 264 w 412"/>
                  <a:gd name="T93" fmla="*/ 331 h 361"/>
                  <a:gd name="T94" fmla="*/ 275 w 412"/>
                  <a:gd name="T95" fmla="*/ 314 h 361"/>
                  <a:gd name="T96" fmla="*/ 265 w 412"/>
                  <a:gd name="T97" fmla="*/ 283 h 361"/>
                  <a:gd name="T98" fmla="*/ 256 w 412"/>
                  <a:gd name="T99" fmla="*/ 268 h 361"/>
                  <a:gd name="T100" fmla="*/ 250 w 412"/>
                  <a:gd name="T101" fmla="*/ 249 h 361"/>
                  <a:gd name="T102" fmla="*/ 292 w 412"/>
                  <a:gd name="T103" fmla="*/ 296 h 361"/>
                  <a:gd name="T104" fmla="*/ 347 w 412"/>
                  <a:gd name="T105" fmla="*/ 300 h 361"/>
                  <a:gd name="T106" fmla="*/ 365 w 412"/>
                  <a:gd name="T107" fmla="*/ 282 h 361"/>
                  <a:gd name="T108" fmla="*/ 368 w 412"/>
                  <a:gd name="T109" fmla="*/ 271 h 361"/>
                  <a:gd name="T110" fmla="*/ 370 w 412"/>
                  <a:gd name="T111" fmla="*/ 268 h 361"/>
                  <a:gd name="T112" fmla="*/ 375 w 412"/>
                  <a:gd name="T113" fmla="*/ 265 h 361"/>
                  <a:gd name="T114" fmla="*/ 389 w 412"/>
                  <a:gd name="T115" fmla="*/ 228 h 361"/>
                  <a:gd name="T116" fmla="*/ 409 w 412"/>
                  <a:gd name="T117" fmla="*/ 208 h 361"/>
                  <a:gd name="T118" fmla="*/ 398 w 412"/>
                  <a:gd name="T119" fmla="*/ 185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12" h="361">
                    <a:moveTo>
                      <a:pt x="398" y="185"/>
                    </a:moveTo>
                    <a:cubicBezTo>
                      <a:pt x="387" y="180"/>
                      <a:pt x="374" y="177"/>
                      <a:pt x="362" y="177"/>
                    </a:cubicBezTo>
                    <a:cubicBezTo>
                      <a:pt x="349" y="176"/>
                      <a:pt x="334" y="182"/>
                      <a:pt x="321" y="178"/>
                    </a:cubicBezTo>
                    <a:cubicBezTo>
                      <a:pt x="340" y="169"/>
                      <a:pt x="373" y="173"/>
                      <a:pt x="381" y="150"/>
                    </a:cubicBezTo>
                    <a:cubicBezTo>
                      <a:pt x="384" y="142"/>
                      <a:pt x="383" y="133"/>
                      <a:pt x="377" y="128"/>
                    </a:cubicBezTo>
                    <a:cubicBezTo>
                      <a:pt x="374" y="125"/>
                      <a:pt x="370" y="124"/>
                      <a:pt x="366" y="123"/>
                    </a:cubicBezTo>
                    <a:cubicBezTo>
                      <a:pt x="364" y="123"/>
                      <a:pt x="361" y="122"/>
                      <a:pt x="359" y="121"/>
                    </a:cubicBezTo>
                    <a:cubicBezTo>
                      <a:pt x="353" y="119"/>
                      <a:pt x="353" y="113"/>
                      <a:pt x="352" y="108"/>
                    </a:cubicBezTo>
                    <a:cubicBezTo>
                      <a:pt x="350" y="93"/>
                      <a:pt x="350" y="77"/>
                      <a:pt x="346" y="63"/>
                    </a:cubicBezTo>
                    <a:cubicBezTo>
                      <a:pt x="344" y="54"/>
                      <a:pt x="337" y="44"/>
                      <a:pt x="327" y="44"/>
                    </a:cubicBezTo>
                    <a:cubicBezTo>
                      <a:pt x="316" y="44"/>
                      <a:pt x="305" y="54"/>
                      <a:pt x="297" y="60"/>
                    </a:cubicBezTo>
                    <a:cubicBezTo>
                      <a:pt x="286" y="69"/>
                      <a:pt x="276" y="78"/>
                      <a:pt x="267" y="88"/>
                    </a:cubicBezTo>
                    <a:cubicBezTo>
                      <a:pt x="263" y="93"/>
                      <a:pt x="259" y="97"/>
                      <a:pt x="255" y="102"/>
                    </a:cubicBezTo>
                    <a:cubicBezTo>
                      <a:pt x="253" y="105"/>
                      <a:pt x="250" y="108"/>
                      <a:pt x="248" y="111"/>
                    </a:cubicBezTo>
                    <a:cubicBezTo>
                      <a:pt x="247" y="112"/>
                      <a:pt x="246" y="114"/>
                      <a:pt x="245" y="115"/>
                    </a:cubicBezTo>
                    <a:cubicBezTo>
                      <a:pt x="243" y="117"/>
                      <a:pt x="241" y="117"/>
                      <a:pt x="238" y="114"/>
                    </a:cubicBezTo>
                    <a:cubicBezTo>
                      <a:pt x="235" y="113"/>
                      <a:pt x="234" y="111"/>
                      <a:pt x="235" y="108"/>
                    </a:cubicBezTo>
                    <a:cubicBezTo>
                      <a:pt x="238" y="94"/>
                      <a:pt x="243" y="80"/>
                      <a:pt x="245" y="65"/>
                    </a:cubicBezTo>
                    <a:cubicBezTo>
                      <a:pt x="248" y="44"/>
                      <a:pt x="243" y="17"/>
                      <a:pt x="222" y="6"/>
                    </a:cubicBezTo>
                    <a:cubicBezTo>
                      <a:pt x="214" y="1"/>
                      <a:pt x="203" y="0"/>
                      <a:pt x="194" y="3"/>
                    </a:cubicBezTo>
                    <a:cubicBezTo>
                      <a:pt x="190" y="5"/>
                      <a:pt x="186" y="7"/>
                      <a:pt x="183" y="11"/>
                    </a:cubicBezTo>
                    <a:cubicBezTo>
                      <a:pt x="177" y="17"/>
                      <a:pt x="171" y="21"/>
                      <a:pt x="162" y="21"/>
                    </a:cubicBezTo>
                    <a:cubicBezTo>
                      <a:pt x="149" y="20"/>
                      <a:pt x="138" y="15"/>
                      <a:pt x="124" y="17"/>
                    </a:cubicBezTo>
                    <a:cubicBezTo>
                      <a:pt x="114" y="20"/>
                      <a:pt x="104" y="26"/>
                      <a:pt x="98" y="34"/>
                    </a:cubicBezTo>
                    <a:cubicBezTo>
                      <a:pt x="82" y="54"/>
                      <a:pt x="86" y="82"/>
                      <a:pt x="104" y="99"/>
                    </a:cubicBezTo>
                    <a:cubicBezTo>
                      <a:pt x="121" y="114"/>
                      <a:pt x="144" y="121"/>
                      <a:pt x="161" y="136"/>
                    </a:cubicBezTo>
                    <a:cubicBezTo>
                      <a:pt x="131" y="144"/>
                      <a:pt x="105" y="113"/>
                      <a:pt x="82" y="99"/>
                    </a:cubicBezTo>
                    <a:cubicBezTo>
                      <a:pt x="72" y="92"/>
                      <a:pt x="59" y="87"/>
                      <a:pt x="46" y="89"/>
                    </a:cubicBezTo>
                    <a:cubicBezTo>
                      <a:pt x="32" y="91"/>
                      <a:pt x="34" y="103"/>
                      <a:pt x="34" y="114"/>
                    </a:cubicBezTo>
                    <a:cubicBezTo>
                      <a:pt x="34" y="130"/>
                      <a:pt x="17" y="133"/>
                      <a:pt x="8" y="143"/>
                    </a:cubicBezTo>
                    <a:cubicBezTo>
                      <a:pt x="0" y="153"/>
                      <a:pt x="0" y="167"/>
                      <a:pt x="3" y="179"/>
                    </a:cubicBezTo>
                    <a:cubicBezTo>
                      <a:pt x="4" y="186"/>
                      <a:pt x="6" y="193"/>
                      <a:pt x="9" y="199"/>
                    </a:cubicBezTo>
                    <a:cubicBezTo>
                      <a:pt x="12" y="204"/>
                      <a:pt x="16" y="206"/>
                      <a:pt x="21" y="206"/>
                    </a:cubicBezTo>
                    <a:cubicBezTo>
                      <a:pt x="36" y="205"/>
                      <a:pt x="59" y="195"/>
                      <a:pt x="68" y="213"/>
                    </a:cubicBezTo>
                    <a:cubicBezTo>
                      <a:pt x="71" y="219"/>
                      <a:pt x="71" y="225"/>
                      <a:pt x="78" y="228"/>
                    </a:cubicBezTo>
                    <a:cubicBezTo>
                      <a:pt x="84" y="232"/>
                      <a:pt x="92" y="231"/>
                      <a:pt x="99" y="231"/>
                    </a:cubicBezTo>
                    <a:cubicBezTo>
                      <a:pt x="99" y="231"/>
                      <a:pt x="99" y="230"/>
                      <a:pt x="100" y="230"/>
                    </a:cubicBezTo>
                    <a:cubicBezTo>
                      <a:pt x="85" y="240"/>
                      <a:pt x="67" y="249"/>
                      <a:pt x="57" y="265"/>
                    </a:cubicBezTo>
                    <a:cubicBezTo>
                      <a:pt x="47" y="282"/>
                      <a:pt x="51" y="298"/>
                      <a:pt x="68" y="308"/>
                    </a:cubicBezTo>
                    <a:cubicBezTo>
                      <a:pt x="75" y="311"/>
                      <a:pt x="86" y="316"/>
                      <a:pt x="97" y="317"/>
                    </a:cubicBezTo>
                    <a:cubicBezTo>
                      <a:pt x="96" y="321"/>
                      <a:pt x="97" y="325"/>
                      <a:pt x="100" y="328"/>
                    </a:cubicBezTo>
                    <a:cubicBezTo>
                      <a:pt x="105" y="334"/>
                      <a:pt x="113" y="336"/>
                      <a:pt x="121" y="334"/>
                    </a:cubicBezTo>
                    <a:cubicBezTo>
                      <a:pt x="132" y="332"/>
                      <a:pt x="142" y="326"/>
                      <a:pt x="154" y="325"/>
                    </a:cubicBezTo>
                    <a:cubicBezTo>
                      <a:pt x="166" y="325"/>
                      <a:pt x="179" y="328"/>
                      <a:pt x="189" y="335"/>
                    </a:cubicBezTo>
                    <a:cubicBezTo>
                      <a:pt x="204" y="344"/>
                      <a:pt x="222" y="361"/>
                      <a:pt x="239" y="345"/>
                    </a:cubicBezTo>
                    <a:cubicBezTo>
                      <a:pt x="243" y="342"/>
                      <a:pt x="246" y="338"/>
                      <a:pt x="251" y="336"/>
                    </a:cubicBezTo>
                    <a:cubicBezTo>
                      <a:pt x="255" y="334"/>
                      <a:pt x="260" y="333"/>
                      <a:pt x="264" y="331"/>
                    </a:cubicBezTo>
                    <a:cubicBezTo>
                      <a:pt x="271" y="328"/>
                      <a:pt x="275" y="322"/>
                      <a:pt x="275" y="314"/>
                    </a:cubicBezTo>
                    <a:cubicBezTo>
                      <a:pt x="275" y="304"/>
                      <a:pt x="270" y="292"/>
                      <a:pt x="265" y="283"/>
                    </a:cubicBezTo>
                    <a:cubicBezTo>
                      <a:pt x="262" y="278"/>
                      <a:pt x="259" y="273"/>
                      <a:pt x="256" y="268"/>
                    </a:cubicBezTo>
                    <a:cubicBezTo>
                      <a:pt x="252" y="264"/>
                      <a:pt x="246" y="255"/>
                      <a:pt x="250" y="249"/>
                    </a:cubicBezTo>
                    <a:cubicBezTo>
                      <a:pt x="261" y="267"/>
                      <a:pt x="274" y="284"/>
                      <a:pt x="292" y="296"/>
                    </a:cubicBezTo>
                    <a:cubicBezTo>
                      <a:pt x="308" y="306"/>
                      <a:pt x="330" y="310"/>
                      <a:pt x="347" y="300"/>
                    </a:cubicBezTo>
                    <a:cubicBezTo>
                      <a:pt x="355" y="296"/>
                      <a:pt x="361" y="290"/>
                      <a:pt x="365" y="282"/>
                    </a:cubicBezTo>
                    <a:cubicBezTo>
                      <a:pt x="367" y="278"/>
                      <a:pt x="367" y="274"/>
                      <a:pt x="368" y="271"/>
                    </a:cubicBezTo>
                    <a:cubicBezTo>
                      <a:pt x="369" y="268"/>
                      <a:pt x="367" y="269"/>
                      <a:pt x="370" y="268"/>
                    </a:cubicBezTo>
                    <a:cubicBezTo>
                      <a:pt x="372" y="267"/>
                      <a:pt x="374" y="266"/>
                      <a:pt x="375" y="265"/>
                    </a:cubicBezTo>
                    <a:cubicBezTo>
                      <a:pt x="388" y="258"/>
                      <a:pt x="393" y="242"/>
                      <a:pt x="389" y="228"/>
                    </a:cubicBezTo>
                    <a:cubicBezTo>
                      <a:pt x="397" y="224"/>
                      <a:pt x="406" y="218"/>
                      <a:pt x="409" y="208"/>
                    </a:cubicBezTo>
                    <a:cubicBezTo>
                      <a:pt x="412" y="198"/>
                      <a:pt x="407" y="190"/>
                      <a:pt x="398" y="185"/>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61" name="Freeform 86"/>
              <p:cNvSpPr>
                <a:spLocks/>
              </p:cNvSpPr>
              <p:nvPr/>
            </p:nvSpPr>
            <p:spPr bwMode="auto">
              <a:xfrm>
                <a:off x="8670925" y="4529138"/>
                <a:ext cx="723900" cy="635000"/>
              </a:xfrm>
              <a:custGeom>
                <a:avLst/>
                <a:gdLst>
                  <a:gd name="T0" fmla="*/ 267 w 277"/>
                  <a:gd name="T1" fmla="*/ 124 h 243"/>
                  <a:gd name="T2" fmla="*/ 243 w 277"/>
                  <a:gd name="T3" fmla="*/ 119 h 243"/>
                  <a:gd name="T4" fmla="*/ 216 w 277"/>
                  <a:gd name="T5" fmla="*/ 119 h 243"/>
                  <a:gd name="T6" fmla="*/ 256 w 277"/>
                  <a:gd name="T7" fmla="*/ 100 h 243"/>
                  <a:gd name="T8" fmla="*/ 253 w 277"/>
                  <a:gd name="T9" fmla="*/ 86 h 243"/>
                  <a:gd name="T10" fmla="*/ 246 w 277"/>
                  <a:gd name="T11" fmla="*/ 83 h 243"/>
                  <a:gd name="T12" fmla="*/ 241 w 277"/>
                  <a:gd name="T13" fmla="*/ 82 h 243"/>
                  <a:gd name="T14" fmla="*/ 237 w 277"/>
                  <a:gd name="T15" fmla="*/ 72 h 243"/>
                  <a:gd name="T16" fmla="*/ 233 w 277"/>
                  <a:gd name="T17" fmla="*/ 42 h 243"/>
                  <a:gd name="T18" fmla="*/ 219 w 277"/>
                  <a:gd name="T19" fmla="*/ 30 h 243"/>
                  <a:gd name="T20" fmla="*/ 199 w 277"/>
                  <a:gd name="T21" fmla="*/ 40 h 243"/>
                  <a:gd name="T22" fmla="*/ 179 w 277"/>
                  <a:gd name="T23" fmla="*/ 59 h 243"/>
                  <a:gd name="T24" fmla="*/ 171 w 277"/>
                  <a:gd name="T25" fmla="*/ 68 h 243"/>
                  <a:gd name="T26" fmla="*/ 167 w 277"/>
                  <a:gd name="T27" fmla="*/ 74 h 243"/>
                  <a:gd name="T28" fmla="*/ 164 w 277"/>
                  <a:gd name="T29" fmla="*/ 77 h 243"/>
                  <a:gd name="T30" fmla="*/ 160 w 277"/>
                  <a:gd name="T31" fmla="*/ 77 h 243"/>
                  <a:gd name="T32" fmla="*/ 158 w 277"/>
                  <a:gd name="T33" fmla="*/ 73 h 243"/>
                  <a:gd name="T34" fmla="*/ 164 w 277"/>
                  <a:gd name="T35" fmla="*/ 44 h 243"/>
                  <a:gd name="T36" fmla="*/ 149 w 277"/>
                  <a:gd name="T37" fmla="*/ 4 h 243"/>
                  <a:gd name="T38" fmla="*/ 131 w 277"/>
                  <a:gd name="T39" fmla="*/ 2 h 243"/>
                  <a:gd name="T40" fmla="*/ 123 w 277"/>
                  <a:gd name="T41" fmla="*/ 7 h 243"/>
                  <a:gd name="T42" fmla="*/ 109 w 277"/>
                  <a:gd name="T43" fmla="*/ 14 h 243"/>
                  <a:gd name="T44" fmla="*/ 84 w 277"/>
                  <a:gd name="T45" fmla="*/ 12 h 243"/>
                  <a:gd name="T46" fmla="*/ 66 w 277"/>
                  <a:gd name="T47" fmla="*/ 23 h 243"/>
                  <a:gd name="T48" fmla="*/ 70 w 277"/>
                  <a:gd name="T49" fmla="*/ 66 h 243"/>
                  <a:gd name="T50" fmla="*/ 108 w 277"/>
                  <a:gd name="T51" fmla="*/ 91 h 243"/>
                  <a:gd name="T52" fmla="*/ 55 w 277"/>
                  <a:gd name="T53" fmla="*/ 66 h 243"/>
                  <a:gd name="T54" fmla="*/ 31 w 277"/>
                  <a:gd name="T55" fmla="*/ 59 h 243"/>
                  <a:gd name="T56" fmla="*/ 23 w 277"/>
                  <a:gd name="T57" fmla="*/ 77 h 243"/>
                  <a:gd name="T58" fmla="*/ 6 w 277"/>
                  <a:gd name="T59" fmla="*/ 96 h 243"/>
                  <a:gd name="T60" fmla="*/ 2 w 277"/>
                  <a:gd name="T61" fmla="*/ 120 h 243"/>
                  <a:gd name="T62" fmla="*/ 6 w 277"/>
                  <a:gd name="T63" fmla="*/ 134 h 243"/>
                  <a:gd name="T64" fmla="*/ 14 w 277"/>
                  <a:gd name="T65" fmla="*/ 138 h 243"/>
                  <a:gd name="T66" fmla="*/ 46 w 277"/>
                  <a:gd name="T67" fmla="*/ 143 h 243"/>
                  <a:gd name="T68" fmla="*/ 52 w 277"/>
                  <a:gd name="T69" fmla="*/ 153 h 243"/>
                  <a:gd name="T70" fmla="*/ 66 w 277"/>
                  <a:gd name="T71" fmla="*/ 155 h 243"/>
                  <a:gd name="T72" fmla="*/ 81 w 277"/>
                  <a:gd name="T73" fmla="*/ 150 h 243"/>
                  <a:gd name="T74" fmla="*/ 96 w 277"/>
                  <a:gd name="T75" fmla="*/ 142 h 243"/>
                  <a:gd name="T76" fmla="*/ 55 w 277"/>
                  <a:gd name="T77" fmla="*/ 181 h 243"/>
                  <a:gd name="T78" fmla="*/ 47 w 277"/>
                  <a:gd name="T79" fmla="*/ 202 h 243"/>
                  <a:gd name="T80" fmla="*/ 65 w 277"/>
                  <a:gd name="T81" fmla="*/ 211 h 243"/>
                  <a:gd name="T82" fmla="*/ 67 w 277"/>
                  <a:gd name="T83" fmla="*/ 220 h 243"/>
                  <a:gd name="T84" fmla="*/ 81 w 277"/>
                  <a:gd name="T85" fmla="*/ 224 h 243"/>
                  <a:gd name="T86" fmla="*/ 103 w 277"/>
                  <a:gd name="T87" fmla="*/ 218 h 243"/>
                  <a:gd name="T88" fmla="*/ 127 w 277"/>
                  <a:gd name="T89" fmla="*/ 225 h 243"/>
                  <a:gd name="T90" fmla="*/ 161 w 277"/>
                  <a:gd name="T91" fmla="*/ 232 h 243"/>
                  <a:gd name="T92" fmla="*/ 169 w 277"/>
                  <a:gd name="T93" fmla="*/ 225 h 243"/>
                  <a:gd name="T94" fmla="*/ 177 w 277"/>
                  <a:gd name="T95" fmla="*/ 222 h 243"/>
                  <a:gd name="T96" fmla="*/ 185 w 277"/>
                  <a:gd name="T97" fmla="*/ 211 h 243"/>
                  <a:gd name="T98" fmla="*/ 178 w 277"/>
                  <a:gd name="T99" fmla="*/ 190 h 243"/>
                  <a:gd name="T100" fmla="*/ 172 w 277"/>
                  <a:gd name="T101" fmla="*/ 180 h 243"/>
                  <a:gd name="T102" fmla="*/ 168 w 277"/>
                  <a:gd name="T103" fmla="*/ 167 h 243"/>
                  <a:gd name="T104" fmla="*/ 196 w 277"/>
                  <a:gd name="T105" fmla="*/ 198 h 243"/>
                  <a:gd name="T106" fmla="*/ 233 w 277"/>
                  <a:gd name="T107" fmla="*/ 202 h 243"/>
                  <a:gd name="T108" fmla="*/ 245 w 277"/>
                  <a:gd name="T109" fmla="*/ 189 h 243"/>
                  <a:gd name="T110" fmla="*/ 247 w 277"/>
                  <a:gd name="T111" fmla="*/ 182 h 243"/>
                  <a:gd name="T112" fmla="*/ 249 w 277"/>
                  <a:gd name="T113" fmla="*/ 180 h 243"/>
                  <a:gd name="T114" fmla="*/ 252 w 277"/>
                  <a:gd name="T115" fmla="*/ 178 h 243"/>
                  <a:gd name="T116" fmla="*/ 261 w 277"/>
                  <a:gd name="T117" fmla="*/ 153 h 243"/>
                  <a:gd name="T118" fmla="*/ 275 w 277"/>
                  <a:gd name="T119" fmla="*/ 140 h 243"/>
                  <a:gd name="T120" fmla="*/ 267 w 277"/>
                  <a:gd name="T121" fmla="*/ 124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7" h="243">
                    <a:moveTo>
                      <a:pt x="267" y="124"/>
                    </a:moveTo>
                    <a:cubicBezTo>
                      <a:pt x="260" y="121"/>
                      <a:pt x="251" y="119"/>
                      <a:pt x="243" y="119"/>
                    </a:cubicBezTo>
                    <a:cubicBezTo>
                      <a:pt x="234" y="118"/>
                      <a:pt x="224" y="122"/>
                      <a:pt x="216" y="119"/>
                    </a:cubicBezTo>
                    <a:cubicBezTo>
                      <a:pt x="229" y="113"/>
                      <a:pt x="250" y="116"/>
                      <a:pt x="256" y="100"/>
                    </a:cubicBezTo>
                    <a:cubicBezTo>
                      <a:pt x="258" y="96"/>
                      <a:pt x="257" y="89"/>
                      <a:pt x="253" y="86"/>
                    </a:cubicBezTo>
                    <a:cubicBezTo>
                      <a:pt x="251" y="84"/>
                      <a:pt x="248" y="83"/>
                      <a:pt x="246" y="83"/>
                    </a:cubicBezTo>
                    <a:cubicBezTo>
                      <a:pt x="244" y="82"/>
                      <a:pt x="242" y="82"/>
                      <a:pt x="241" y="82"/>
                    </a:cubicBezTo>
                    <a:cubicBezTo>
                      <a:pt x="237" y="80"/>
                      <a:pt x="237" y="76"/>
                      <a:pt x="237" y="72"/>
                    </a:cubicBezTo>
                    <a:cubicBezTo>
                      <a:pt x="235" y="63"/>
                      <a:pt x="235" y="52"/>
                      <a:pt x="233" y="42"/>
                    </a:cubicBezTo>
                    <a:cubicBezTo>
                      <a:pt x="231" y="36"/>
                      <a:pt x="226" y="30"/>
                      <a:pt x="219" y="30"/>
                    </a:cubicBezTo>
                    <a:cubicBezTo>
                      <a:pt x="212" y="29"/>
                      <a:pt x="205" y="36"/>
                      <a:pt x="199" y="40"/>
                    </a:cubicBezTo>
                    <a:cubicBezTo>
                      <a:pt x="192" y="46"/>
                      <a:pt x="185" y="52"/>
                      <a:pt x="179" y="59"/>
                    </a:cubicBezTo>
                    <a:cubicBezTo>
                      <a:pt x="176" y="62"/>
                      <a:pt x="174" y="65"/>
                      <a:pt x="171" y="68"/>
                    </a:cubicBezTo>
                    <a:cubicBezTo>
                      <a:pt x="170" y="70"/>
                      <a:pt x="168" y="72"/>
                      <a:pt x="167" y="74"/>
                    </a:cubicBezTo>
                    <a:cubicBezTo>
                      <a:pt x="166" y="75"/>
                      <a:pt x="165" y="76"/>
                      <a:pt x="164" y="77"/>
                    </a:cubicBezTo>
                    <a:cubicBezTo>
                      <a:pt x="163" y="79"/>
                      <a:pt x="162" y="79"/>
                      <a:pt x="160" y="77"/>
                    </a:cubicBezTo>
                    <a:cubicBezTo>
                      <a:pt x="158" y="76"/>
                      <a:pt x="157" y="75"/>
                      <a:pt x="158" y="73"/>
                    </a:cubicBezTo>
                    <a:cubicBezTo>
                      <a:pt x="160" y="63"/>
                      <a:pt x="163" y="54"/>
                      <a:pt x="164" y="44"/>
                    </a:cubicBezTo>
                    <a:cubicBezTo>
                      <a:pt x="166" y="29"/>
                      <a:pt x="163" y="11"/>
                      <a:pt x="149" y="4"/>
                    </a:cubicBezTo>
                    <a:cubicBezTo>
                      <a:pt x="144" y="1"/>
                      <a:pt x="137" y="0"/>
                      <a:pt x="131" y="2"/>
                    </a:cubicBezTo>
                    <a:cubicBezTo>
                      <a:pt x="128" y="3"/>
                      <a:pt x="125" y="5"/>
                      <a:pt x="123" y="7"/>
                    </a:cubicBezTo>
                    <a:cubicBezTo>
                      <a:pt x="119" y="11"/>
                      <a:pt x="115" y="14"/>
                      <a:pt x="109" y="14"/>
                    </a:cubicBezTo>
                    <a:cubicBezTo>
                      <a:pt x="100" y="13"/>
                      <a:pt x="92" y="10"/>
                      <a:pt x="84" y="12"/>
                    </a:cubicBezTo>
                    <a:cubicBezTo>
                      <a:pt x="77" y="13"/>
                      <a:pt x="70" y="17"/>
                      <a:pt x="66" y="23"/>
                    </a:cubicBezTo>
                    <a:cubicBezTo>
                      <a:pt x="55" y="36"/>
                      <a:pt x="58" y="55"/>
                      <a:pt x="70" y="66"/>
                    </a:cubicBezTo>
                    <a:cubicBezTo>
                      <a:pt x="81" y="77"/>
                      <a:pt x="96" y="82"/>
                      <a:pt x="108" y="91"/>
                    </a:cubicBezTo>
                    <a:cubicBezTo>
                      <a:pt x="88" y="97"/>
                      <a:pt x="70" y="76"/>
                      <a:pt x="55" y="66"/>
                    </a:cubicBezTo>
                    <a:cubicBezTo>
                      <a:pt x="48" y="62"/>
                      <a:pt x="39" y="58"/>
                      <a:pt x="31" y="59"/>
                    </a:cubicBezTo>
                    <a:cubicBezTo>
                      <a:pt x="22" y="61"/>
                      <a:pt x="23" y="69"/>
                      <a:pt x="23" y="77"/>
                    </a:cubicBezTo>
                    <a:cubicBezTo>
                      <a:pt x="23" y="88"/>
                      <a:pt x="11" y="89"/>
                      <a:pt x="6" y="96"/>
                    </a:cubicBezTo>
                    <a:cubicBezTo>
                      <a:pt x="0" y="103"/>
                      <a:pt x="0" y="112"/>
                      <a:pt x="2" y="120"/>
                    </a:cubicBezTo>
                    <a:cubicBezTo>
                      <a:pt x="3" y="125"/>
                      <a:pt x="4" y="130"/>
                      <a:pt x="6" y="134"/>
                    </a:cubicBezTo>
                    <a:cubicBezTo>
                      <a:pt x="8" y="137"/>
                      <a:pt x="10" y="139"/>
                      <a:pt x="14" y="138"/>
                    </a:cubicBezTo>
                    <a:cubicBezTo>
                      <a:pt x="24" y="138"/>
                      <a:pt x="40" y="131"/>
                      <a:pt x="46" y="143"/>
                    </a:cubicBezTo>
                    <a:cubicBezTo>
                      <a:pt x="48" y="147"/>
                      <a:pt x="48" y="151"/>
                      <a:pt x="52" y="153"/>
                    </a:cubicBezTo>
                    <a:cubicBezTo>
                      <a:pt x="56" y="156"/>
                      <a:pt x="62" y="155"/>
                      <a:pt x="66" y="155"/>
                    </a:cubicBezTo>
                    <a:cubicBezTo>
                      <a:pt x="71" y="154"/>
                      <a:pt x="76" y="153"/>
                      <a:pt x="81" y="150"/>
                    </a:cubicBezTo>
                    <a:cubicBezTo>
                      <a:pt x="86" y="147"/>
                      <a:pt x="90" y="142"/>
                      <a:pt x="96" y="142"/>
                    </a:cubicBezTo>
                    <a:cubicBezTo>
                      <a:pt x="87" y="159"/>
                      <a:pt x="68" y="168"/>
                      <a:pt x="55" y="181"/>
                    </a:cubicBezTo>
                    <a:cubicBezTo>
                      <a:pt x="49" y="186"/>
                      <a:pt x="43" y="195"/>
                      <a:pt x="47" y="202"/>
                    </a:cubicBezTo>
                    <a:cubicBezTo>
                      <a:pt x="51" y="208"/>
                      <a:pt x="59" y="210"/>
                      <a:pt x="65" y="211"/>
                    </a:cubicBezTo>
                    <a:cubicBezTo>
                      <a:pt x="64" y="214"/>
                      <a:pt x="65" y="217"/>
                      <a:pt x="67" y="220"/>
                    </a:cubicBezTo>
                    <a:cubicBezTo>
                      <a:pt x="71" y="224"/>
                      <a:pt x="76" y="225"/>
                      <a:pt x="81" y="224"/>
                    </a:cubicBezTo>
                    <a:cubicBezTo>
                      <a:pt x="89" y="223"/>
                      <a:pt x="95" y="219"/>
                      <a:pt x="103" y="218"/>
                    </a:cubicBezTo>
                    <a:cubicBezTo>
                      <a:pt x="112" y="218"/>
                      <a:pt x="120" y="220"/>
                      <a:pt x="127" y="225"/>
                    </a:cubicBezTo>
                    <a:cubicBezTo>
                      <a:pt x="137" y="231"/>
                      <a:pt x="149" y="243"/>
                      <a:pt x="161" y="232"/>
                    </a:cubicBezTo>
                    <a:cubicBezTo>
                      <a:pt x="163" y="230"/>
                      <a:pt x="165" y="227"/>
                      <a:pt x="169" y="225"/>
                    </a:cubicBezTo>
                    <a:cubicBezTo>
                      <a:pt x="171" y="224"/>
                      <a:pt x="174" y="223"/>
                      <a:pt x="177" y="222"/>
                    </a:cubicBezTo>
                    <a:cubicBezTo>
                      <a:pt x="182" y="220"/>
                      <a:pt x="185" y="216"/>
                      <a:pt x="185" y="211"/>
                    </a:cubicBezTo>
                    <a:cubicBezTo>
                      <a:pt x="185" y="204"/>
                      <a:pt x="181" y="196"/>
                      <a:pt x="178" y="190"/>
                    </a:cubicBezTo>
                    <a:cubicBezTo>
                      <a:pt x="176" y="187"/>
                      <a:pt x="174" y="183"/>
                      <a:pt x="172" y="180"/>
                    </a:cubicBezTo>
                    <a:cubicBezTo>
                      <a:pt x="169" y="177"/>
                      <a:pt x="165" y="172"/>
                      <a:pt x="168" y="167"/>
                    </a:cubicBezTo>
                    <a:cubicBezTo>
                      <a:pt x="176" y="179"/>
                      <a:pt x="184" y="191"/>
                      <a:pt x="196" y="198"/>
                    </a:cubicBezTo>
                    <a:cubicBezTo>
                      <a:pt x="207" y="205"/>
                      <a:pt x="221" y="208"/>
                      <a:pt x="233" y="202"/>
                    </a:cubicBezTo>
                    <a:cubicBezTo>
                      <a:pt x="238" y="199"/>
                      <a:pt x="243" y="195"/>
                      <a:pt x="245" y="189"/>
                    </a:cubicBezTo>
                    <a:cubicBezTo>
                      <a:pt x="246" y="187"/>
                      <a:pt x="246" y="184"/>
                      <a:pt x="247" y="182"/>
                    </a:cubicBezTo>
                    <a:cubicBezTo>
                      <a:pt x="248" y="180"/>
                      <a:pt x="247" y="181"/>
                      <a:pt x="249" y="180"/>
                    </a:cubicBezTo>
                    <a:cubicBezTo>
                      <a:pt x="250" y="179"/>
                      <a:pt x="251" y="179"/>
                      <a:pt x="252" y="178"/>
                    </a:cubicBezTo>
                    <a:cubicBezTo>
                      <a:pt x="260" y="173"/>
                      <a:pt x="264" y="162"/>
                      <a:pt x="261" y="153"/>
                    </a:cubicBezTo>
                    <a:cubicBezTo>
                      <a:pt x="267" y="150"/>
                      <a:pt x="273" y="146"/>
                      <a:pt x="275" y="140"/>
                    </a:cubicBezTo>
                    <a:cubicBezTo>
                      <a:pt x="277" y="133"/>
                      <a:pt x="273" y="127"/>
                      <a:pt x="267" y="124"/>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2" name="Group 31"/>
            <p:cNvGrpSpPr/>
            <p:nvPr/>
          </p:nvGrpSpPr>
          <p:grpSpPr>
            <a:xfrm>
              <a:off x="8916988" y="4733926"/>
              <a:ext cx="238125" cy="215900"/>
              <a:chOff x="8916988" y="4733926"/>
              <a:chExt cx="238125" cy="215900"/>
            </a:xfrm>
          </p:grpSpPr>
          <p:sp>
            <p:nvSpPr>
              <p:cNvPr id="54" name="Freeform 87"/>
              <p:cNvSpPr>
                <a:spLocks/>
              </p:cNvSpPr>
              <p:nvPr/>
            </p:nvSpPr>
            <p:spPr bwMode="auto">
              <a:xfrm>
                <a:off x="8916988" y="4819651"/>
                <a:ext cx="47625" cy="49213"/>
              </a:xfrm>
              <a:custGeom>
                <a:avLst/>
                <a:gdLst>
                  <a:gd name="T0" fmla="*/ 9 w 18"/>
                  <a:gd name="T1" fmla="*/ 0 h 19"/>
                  <a:gd name="T2" fmla="*/ 3 w 18"/>
                  <a:gd name="T3" fmla="*/ 3 h 19"/>
                  <a:gd name="T4" fmla="*/ 0 w 18"/>
                  <a:gd name="T5" fmla="*/ 10 h 19"/>
                  <a:gd name="T6" fmla="*/ 9 w 18"/>
                  <a:gd name="T7" fmla="*/ 19 h 19"/>
                  <a:gd name="T8" fmla="*/ 15 w 18"/>
                  <a:gd name="T9" fmla="*/ 17 h 19"/>
                  <a:gd name="T10" fmla="*/ 18 w 18"/>
                  <a:gd name="T11" fmla="*/ 10 h 19"/>
                  <a:gd name="T12" fmla="*/ 9 w 18"/>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18" h="19">
                    <a:moveTo>
                      <a:pt x="9" y="0"/>
                    </a:moveTo>
                    <a:cubicBezTo>
                      <a:pt x="7" y="0"/>
                      <a:pt x="4" y="1"/>
                      <a:pt x="3" y="3"/>
                    </a:cubicBezTo>
                    <a:cubicBezTo>
                      <a:pt x="1" y="5"/>
                      <a:pt x="0" y="7"/>
                      <a:pt x="0" y="10"/>
                    </a:cubicBezTo>
                    <a:cubicBezTo>
                      <a:pt x="0" y="14"/>
                      <a:pt x="4" y="19"/>
                      <a:pt x="9" y="19"/>
                    </a:cubicBezTo>
                    <a:cubicBezTo>
                      <a:pt x="11" y="19"/>
                      <a:pt x="14" y="18"/>
                      <a:pt x="15" y="17"/>
                    </a:cubicBezTo>
                    <a:cubicBezTo>
                      <a:pt x="17" y="15"/>
                      <a:pt x="18" y="12"/>
                      <a:pt x="18" y="10"/>
                    </a:cubicBezTo>
                    <a:cubicBezTo>
                      <a:pt x="18" y="5"/>
                      <a:pt x="14" y="0"/>
                      <a:pt x="9"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5" name="Freeform 88"/>
              <p:cNvSpPr>
                <a:spLocks/>
              </p:cNvSpPr>
              <p:nvPr/>
            </p:nvSpPr>
            <p:spPr bwMode="auto">
              <a:xfrm>
                <a:off x="8928100" y="4875213"/>
                <a:ext cx="36513" cy="33338"/>
              </a:xfrm>
              <a:custGeom>
                <a:avLst/>
                <a:gdLst>
                  <a:gd name="T0" fmla="*/ 7 w 14"/>
                  <a:gd name="T1" fmla="*/ 0 h 13"/>
                  <a:gd name="T2" fmla="*/ 0 w 14"/>
                  <a:gd name="T3" fmla="*/ 6 h 13"/>
                  <a:gd name="T4" fmla="*/ 7 w 14"/>
                  <a:gd name="T5" fmla="*/ 13 h 13"/>
                  <a:gd name="T6" fmla="*/ 14 w 14"/>
                  <a:gd name="T7" fmla="*/ 7 h 13"/>
                  <a:gd name="T8" fmla="*/ 7 w 14"/>
                  <a:gd name="T9" fmla="*/ 0 h 13"/>
                </a:gdLst>
                <a:ahLst/>
                <a:cxnLst>
                  <a:cxn ang="0">
                    <a:pos x="T0" y="T1"/>
                  </a:cxn>
                  <a:cxn ang="0">
                    <a:pos x="T2" y="T3"/>
                  </a:cxn>
                  <a:cxn ang="0">
                    <a:pos x="T4" y="T5"/>
                  </a:cxn>
                  <a:cxn ang="0">
                    <a:pos x="T6" y="T7"/>
                  </a:cxn>
                  <a:cxn ang="0">
                    <a:pos x="T8" y="T9"/>
                  </a:cxn>
                </a:cxnLst>
                <a:rect l="0" t="0" r="r" b="b"/>
                <a:pathLst>
                  <a:path w="14" h="13">
                    <a:moveTo>
                      <a:pt x="7" y="0"/>
                    </a:moveTo>
                    <a:cubicBezTo>
                      <a:pt x="4" y="0"/>
                      <a:pt x="0" y="2"/>
                      <a:pt x="0" y="6"/>
                    </a:cubicBezTo>
                    <a:cubicBezTo>
                      <a:pt x="0" y="10"/>
                      <a:pt x="3" y="13"/>
                      <a:pt x="7" y="13"/>
                    </a:cubicBezTo>
                    <a:cubicBezTo>
                      <a:pt x="10" y="13"/>
                      <a:pt x="14" y="10"/>
                      <a:pt x="14" y="7"/>
                    </a:cubicBezTo>
                    <a:cubicBezTo>
                      <a:pt x="14" y="3"/>
                      <a:pt x="11"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6" name="Freeform 89"/>
              <p:cNvSpPr>
                <a:spLocks/>
              </p:cNvSpPr>
              <p:nvPr/>
            </p:nvSpPr>
            <p:spPr bwMode="auto">
              <a:xfrm>
                <a:off x="8916988" y="4775201"/>
                <a:ext cx="41275" cy="39688"/>
              </a:xfrm>
              <a:custGeom>
                <a:avLst/>
                <a:gdLst>
                  <a:gd name="T0" fmla="*/ 15 w 16"/>
                  <a:gd name="T1" fmla="*/ 5 h 15"/>
                  <a:gd name="T2" fmla="*/ 11 w 16"/>
                  <a:gd name="T3" fmla="*/ 1 h 15"/>
                  <a:gd name="T4" fmla="*/ 11 w 16"/>
                  <a:gd name="T5" fmla="*/ 1 h 15"/>
                  <a:gd name="T6" fmla="*/ 2 w 16"/>
                  <a:gd name="T7" fmla="*/ 10 h 15"/>
                  <a:gd name="T8" fmla="*/ 7 w 16"/>
                  <a:gd name="T9" fmla="*/ 15 h 15"/>
                  <a:gd name="T10" fmla="*/ 14 w 16"/>
                  <a:gd name="T11" fmla="*/ 12 h 15"/>
                  <a:gd name="T12" fmla="*/ 15 w 16"/>
                  <a:gd name="T13" fmla="*/ 11 h 15"/>
                  <a:gd name="T14" fmla="*/ 15 w 16"/>
                  <a:gd name="T15" fmla="*/ 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5">
                    <a:moveTo>
                      <a:pt x="15" y="5"/>
                    </a:moveTo>
                    <a:cubicBezTo>
                      <a:pt x="14" y="3"/>
                      <a:pt x="13" y="2"/>
                      <a:pt x="11" y="1"/>
                    </a:cubicBezTo>
                    <a:cubicBezTo>
                      <a:pt x="11" y="1"/>
                      <a:pt x="11" y="1"/>
                      <a:pt x="11" y="1"/>
                    </a:cubicBezTo>
                    <a:cubicBezTo>
                      <a:pt x="5" y="0"/>
                      <a:pt x="0" y="5"/>
                      <a:pt x="2" y="10"/>
                    </a:cubicBezTo>
                    <a:cubicBezTo>
                      <a:pt x="3" y="13"/>
                      <a:pt x="5" y="14"/>
                      <a:pt x="7" y="15"/>
                    </a:cubicBezTo>
                    <a:cubicBezTo>
                      <a:pt x="10" y="15"/>
                      <a:pt x="13" y="14"/>
                      <a:pt x="14" y="12"/>
                    </a:cubicBezTo>
                    <a:cubicBezTo>
                      <a:pt x="15" y="11"/>
                      <a:pt x="15" y="11"/>
                      <a:pt x="15" y="11"/>
                    </a:cubicBezTo>
                    <a:cubicBezTo>
                      <a:pt x="16" y="10"/>
                      <a:pt x="16" y="7"/>
                      <a:pt x="15" y="5"/>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7" name="Freeform 90"/>
              <p:cNvSpPr>
                <a:spLocks noEditPoints="1"/>
              </p:cNvSpPr>
              <p:nvPr/>
            </p:nvSpPr>
            <p:spPr bwMode="auto">
              <a:xfrm>
                <a:off x="8956675" y="4733926"/>
                <a:ext cx="198438" cy="215900"/>
              </a:xfrm>
              <a:custGeom>
                <a:avLst/>
                <a:gdLst>
                  <a:gd name="T0" fmla="*/ 63 w 76"/>
                  <a:gd name="T1" fmla="*/ 45 h 83"/>
                  <a:gd name="T2" fmla="*/ 59 w 76"/>
                  <a:gd name="T3" fmla="*/ 39 h 83"/>
                  <a:gd name="T4" fmla="*/ 71 w 76"/>
                  <a:gd name="T5" fmla="*/ 38 h 83"/>
                  <a:gd name="T6" fmla="*/ 71 w 76"/>
                  <a:gd name="T7" fmla="*/ 30 h 83"/>
                  <a:gd name="T8" fmla="*/ 58 w 76"/>
                  <a:gd name="T9" fmla="*/ 28 h 83"/>
                  <a:gd name="T10" fmla="*/ 49 w 76"/>
                  <a:gd name="T11" fmla="*/ 22 h 83"/>
                  <a:gd name="T12" fmla="*/ 56 w 76"/>
                  <a:gd name="T13" fmla="*/ 13 h 83"/>
                  <a:gd name="T14" fmla="*/ 40 w 76"/>
                  <a:gd name="T15" fmla="*/ 6 h 83"/>
                  <a:gd name="T16" fmla="*/ 34 w 76"/>
                  <a:gd name="T17" fmla="*/ 2 h 83"/>
                  <a:gd name="T18" fmla="*/ 24 w 76"/>
                  <a:gd name="T19" fmla="*/ 8 h 83"/>
                  <a:gd name="T20" fmla="*/ 7 w 76"/>
                  <a:gd name="T21" fmla="*/ 22 h 83"/>
                  <a:gd name="T22" fmla="*/ 8 w 76"/>
                  <a:gd name="T23" fmla="*/ 38 h 83"/>
                  <a:gd name="T24" fmla="*/ 16 w 76"/>
                  <a:gd name="T25" fmla="*/ 27 h 83"/>
                  <a:gd name="T26" fmla="*/ 22 w 76"/>
                  <a:gd name="T27" fmla="*/ 31 h 83"/>
                  <a:gd name="T28" fmla="*/ 16 w 76"/>
                  <a:gd name="T29" fmla="*/ 36 h 83"/>
                  <a:gd name="T30" fmla="*/ 14 w 76"/>
                  <a:gd name="T31" fmla="*/ 42 h 83"/>
                  <a:gd name="T32" fmla="*/ 4 w 76"/>
                  <a:gd name="T33" fmla="*/ 49 h 83"/>
                  <a:gd name="T34" fmla="*/ 6 w 76"/>
                  <a:gd name="T35" fmla="*/ 61 h 83"/>
                  <a:gd name="T36" fmla="*/ 9 w 76"/>
                  <a:gd name="T37" fmla="*/ 77 h 83"/>
                  <a:gd name="T38" fmla="*/ 17 w 76"/>
                  <a:gd name="T39" fmla="*/ 64 h 83"/>
                  <a:gd name="T40" fmla="*/ 21 w 76"/>
                  <a:gd name="T41" fmla="*/ 70 h 83"/>
                  <a:gd name="T42" fmla="*/ 25 w 76"/>
                  <a:gd name="T43" fmla="*/ 83 h 83"/>
                  <a:gd name="T44" fmla="*/ 35 w 76"/>
                  <a:gd name="T45" fmla="*/ 83 h 83"/>
                  <a:gd name="T46" fmla="*/ 39 w 76"/>
                  <a:gd name="T47" fmla="*/ 77 h 83"/>
                  <a:gd name="T48" fmla="*/ 51 w 76"/>
                  <a:gd name="T49" fmla="*/ 75 h 83"/>
                  <a:gd name="T50" fmla="*/ 53 w 76"/>
                  <a:gd name="T51" fmla="*/ 65 h 83"/>
                  <a:gd name="T52" fmla="*/ 67 w 76"/>
                  <a:gd name="T53" fmla="*/ 52 h 83"/>
                  <a:gd name="T54" fmla="*/ 69 w 76"/>
                  <a:gd name="T55" fmla="*/ 41 h 83"/>
                  <a:gd name="T56" fmla="*/ 41 w 76"/>
                  <a:gd name="T57" fmla="*/ 24 h 83"/>
                  <a:gd name="T58" fmla="*/ 41 w 76"/>
                  <a:gd name="T59" fmla="*/ 21 h 83"/>
                  <a:gd name="T60" fmla="*/ 35 w 76"/>
                  <a:gd name="T61" fmla="*/ 73 h 83"/>
                  <a:gd name="T62" fmla="*/ 30 w 76"/>
                  <a:gd name="T63" fmla="*/ 75 h 83"/>
                  <a:gd name="T64" fmla="*/ 35 w 76"/>
                  <a:gd name="T65" fmla="*/ 71 h 83"/>
                  <a:gd name="T66" fmla="*/ 35 w 76"/>
                  <a:gd name="T67" fmla="*/ 73 h 83"/>
                  <a:gd name="T68" fmla="*/ 41 w 76"/>
                  <a:gd name="T69" fmla="*/ 47 h 83"/>
                  <a:gd name="T70" fmla="*/ 32 w 76"/>
                  <a:gd name="T71" fmla="*/ 49 h 83"/>
                  <a:gd name="T72" fmla="*/ 32 w 76"/>
                  <a:gd name="T73" fmla="*/ 34 h 83"/>
                  <a:gd name="T74" fmla="*/ 36 w 76"/>
                  <a:gd name="T75" fmla="*/ 34 h 83"/>
                  <a:gd name="T76" fmla="*/ 47 w 76"/>
                  <a:gd name="T77" fmla="*/ 4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 h="83">
                    <a:moveTo>
                      <a:pt x="69" y="41"/>
                    </a:moveTo>
                    <a:cubicBezTo>
                      <a:pt x="66" y="41"/>
                      <a:pt x="64" y="43"/>
                      <a:pt x="63" y="45"/>
                    </a:cubicBezTo>
                    <a:cubicBezTo>
                      <a:pt x="62" y="43"/>
                      <a:pt x="59" y="42"/>
                      <a:pt x="57" y="42"/>
                    </a:cubicBezTo>
                    <a:cubicBezTo>
                      <a:pt x="57" y="41"/>
                      <a:pt x="58" y="40"/>
                      <a:pt x="59" y="39"/>
                    </a:cubicBezTo>
                    <a:cubicBezTo>
                      <a:pt x="60" y="41"/>
                      <a:pt x="62" y="42"/>
                      <a:pt x="64" y="42"/>
                    </a:cubicBezTo>
                    <a:cubicBezTo>
                      <a:pt x="67" y="42"/>
                      <a:pt x="69" y="40"/>
                      <a:pt x="71" y="38"/>
                    </a:cubicBezTo>
                    <a:cubicBezTo>
                      <a:pt x="72" y="36"/>
                      <a:pt x="73" y="32"/>
                      <a:pt x="71" y="30"/>
                    </a:cubicBezTo>
                    <a:cubicBezTo>
                      <a:pt x="71" y="30"/>
                      <a:pt x="71" y="30"/>
                      <a:pt x="71" y="30"/>
                    </a:cubicBezTo>
                    <a:cubicBezTo>
                      <a:pt x="69" y="27"/>
                      <a:pt x="67" y="26"/>
                      <a:pt x="64" y="25"/>
                    </a:cubicBezTo>
                    <a:cubicBezTo>
                      <a:pt x="62" y="25"/>
                      <a:pt x="60" y="26"/>
                      <a:pt x="58" y="28"/>
                    </a:cubicBezTo>
                    <a:cubicBezTo>
                      <a:pt x="58" y="28"/>
                      <a:pt x="57" y="27"/>
                      <a:pt x="57" y="26"/>
                    </a:cubicBezTo>
                    <a:cubicBezTo>
                      <a:pt x="54" y="24"/>
                      <a:pt x="52" y="23"/>
                      <a:pt x="49" y="22"/>
                    </a:cubicBezTo>
                    <a:cubicBezTo>
                      <a:pt x="50" y="22"/>
                      <a:pt x="52" y="21"/>
                      <a:pt x="53" y="20"/>
                    </a:cubicBezTo>
                    <a:cubicBezTo>
                      <a:pt x="55" y="19"/>
                      <a:pt x="56" y="16"/>
                      <a:pt x="56" y="13"/>
                    </a:cubicBezTo>
                    <a:cubicBezTo>
                      <a:pt x="56" y="8"/>
                      <a:pt x="52" y="3"/>
                      <a:pt x="47" y="3"/>
                    </a:cubicBezTo>
                    <a:cubicBezTo>
                      <a:pt x="44" y="3"/>
                      <a:pt x="42" y="4"/>
                      <a:pt x="40" y="6"/>
                    </a:cubicBezTo>
                    <a:cubicBezTo>
                      <a:pt x="40" y="6"/>
                      <a:pt x="39" y="6"/>
                      <a:pt x="39" y="7"/>
                    </a:cubicBezTo>
                    <a:cubicBezTo>
                      <a:pt x="38" y="4"/>
                      <a:pt x="37" y="2"/>
                      <a:pt x="34" y="2"/>
                    </a:cubicBezTo>
                    <a:cubicBezTo>
                      <a:pt x="34" y="2"/>
                      <a:pt x="34" y="2"/>
                      <a:pt x="34" y="2"/>
                    </a:cubicBezTo>
                    <a:cubicBezTo>
                      <a:pt x="29" y="0"/>
                      <a:pt x="24" y="4"/>
                      <a:pt x="24" y="8"/>
                    </a:cubicBezTo>
                    <a:cubicBezTo>
                      <a:pt x="23" y="7"/>
                      <a:pt x="20" y="5"/>
                      <a:pt x="17" y="5"/>
                    </a:cubicBezTo>
                    <a:cubicBezTo>
                      <a:pt x="7" y="5"/>
                      <a:pt x="4" y="15"/>
                      <a:pt x="7" y="22"/>
                    </a:cubicBezTo>
                    <a:cubicBezTo>
                      <a:pt x="3" y="22"/>
                      <a:pt x="0" y="26"/>
                      <a:pt x="0" y="30"/>
                    </a:cubicBezTo>
                    <a:cubicBezTo>
                      <a:pt x="0" y="34"/>
                      <a:pt x="3" y="38"/>
                      <a:pt x="8" y="38"/>
                    </a:cubicBezTo>
                    <a:cubicBezTo>
                      <a:pt x="13" y="38"/>
                      <a:pt x="17" y="35"/>
                      <a:pt x="17" y="30"/>
                    </a:cubicBezTo>
                    <a:cubicBezTo>
                      <a:pt x="17" y="29"/>
                      <a:pt x="17" y="28"/>
                      <a:pt x="16" y="27"/>
                    </a:cubicBezTo>
                    <a:cubicBezTo>
                      <a:pt x="17" y="27"/>
                      <a:pt x="18" y="26"/>
                      <a:pt x="19" y="26"/>
                    </a:cubicBezTo>
                    <a:cubicBezTo>
                      <a:pt x="20" y="28"/>
                      <a:pt x="20" y="30"/>
                      <a:pt x="22" y="31"/>
                    </a:cubicBezTo>
                    <a:cubicBezTo>
                      <a:pt x="22" y="31"/>
                      <a:pt x="22" y="31"/>
                      <a:pt x="22" y="31"/>
                    </a:cubicBezTo>
                    <a:cubicBezTo>
                      <a:pt x="20" y="32"/>
                      <a:pt x="17" y="34"/>
                      <a:pt x="16" y="36"/>
                    </a:cubicBezTo>
                    <a:cubicBezTo>
                      <a:pt x="16" y="36"/>
                      <a:pt x="16" y="36"/>
                      <a:pt x="16" y="36"/>
                    </a:cubicBezTo>
                    <a:cubicBezTo>
                      <a:pt x="15" y="38"/>
                      <a:pt x="14" y="40"/>
                      <a:pt x="14" y="42"/>
                    </a:cubicBezTo>
                    <a:cubicBezTo>
                      <a:pt x="11" y="42"/>
                      <a:pt x="9" y="43"/>
                      <a:pt x="6" y="45"/>
                    </a:cubicBezTo>
                    <a:cubicBezTo>
                      <a:pt x="5" y="46"/>
                      <a:pt x="4" y="47"/>
                      <a:pt x="4" y="49"/>
                    </a:cubicBezTo>
                    <a:cubicBezTo>
                      <a:pt x="2" y="52"/>
                      <a:pt x="2" y="56"/>
                      <a:pt x="4" y="58"/>
                    </a:cubicBezTo>
                    <a:cubicBezTo>
                      <a:pt x="5" y="59"/>
                      <a:pt x="5" y="60"/>
                      <a:pt x="6" y="61"/>
                    </a:cubicBezTo>
                    <a:cubicBezTo>
                      <a:pt x="6" y="62"/>
                      <a:pt x="7" y="62"/>
                      <a:pt x="8" y="63"/>
                    </a:cubicBezTo>
                    <a:cubicBezTo>
                      <a:pt x="0" y="64"/>
                      <a:pt x="0" y="77"/>
                      <a:pt x="9" y="77"/>
                    </a:cubicBezTo>
                    <a:cubicBezTo>
                      <a:pt x="16" y="77"/>
                      <a:pt x="18" y="69"/>
                      <a:pt x="15" y="65"/>
                    </a:cubicBezTo>
                    <a:cubicBezTo>
                      <a:pt x="15" y="65"/>
                      <a:pt x="16" y="65"/>
                      <a:pt x="17" y="64"/>
                    </a:cubicBezTo>
                    <a:cubicBezTo>
                      <a:pt x="17" y="66"/>
                      <a:pt x="18" y="68"/>
                      <a:pt x="19" y="69"/>
                    </a:cubicBezTo>
                    <a:cubicBezTo>
                      <a:pt x="20" y="69"/>
                      <a:pt x="20" y="70"/>
                      <a:pt x="21" y="70"/>
                    </a:cubicBezTo>
                    <a:cubicBezTo>
                      <a:pt x="18" y="72"/>
                      <a:pt x="17" y="75"/>
                      <a:pt x="18" y="78"/>
                    </a:cubicBezTo>
                    <a:cubicBezTo>
                      <a:pt x="18" y="81"/>
                      <a:pt x="22" y="83"/>
                      <a:pt x="25" y="83"/>
                    </a:cubicBezTo>
                    <a:cubicBezTo>
                      <a:pt x="27" y="82"/>
                      <a:pt x="29" y="81"/>
                      <a:pt x="30" y="79"/>
                    </a:cubicBezTo>
                    <a:cubicBezTo>
                      <a:pt x="30" y="81"/>
                      <a:pt x="32" y="83"/>
                      <a:pt x="35" y="83"/>
                    </a:cubicBezTo>
                    <a:cubicBezTo>
                      <a:pt x="38" y="83"/>
                      <a:pt x="40" y="80"/>
                      <a:pt x="39" y="77"/>
                    </a:cubicBezTo>
                    <a:cubicBezTo>
                      <a:pt x="39" y="77"/>
                      <a:pt x="39" y="77"/>
                      <a:pt x="39" y="77"/>
                    </a:cubicBezTo>
                    <a:cubicBezTo>
                      <a:pt x="41" y="78"/>
                      <a:pt x="42" y="78"/>
                      <a:pt x="44" y="78"/>
                    </a:cubicBezTo>
                    <a:cubicBezTo>
                      <a:pt x="46" y="78"/>
                      <a:pt x="49" y="77"/>
                      <a:pt x="51" y="75"/>
                    </a:cubicBezTo>
                    <a:cubicBezTo>
                      <a:pt x="53" y="74"/>
                      <a:pt x="54" y="71"/>
                      <a:pt x="54" y="68"/>
                    </a:cubicBezTo>
                    <a:cubicBezTo>
                      <a:pt x="54" y="67"/>
                      <a:pt x="54" y="66"/>
                      <a:pt x="53" y="65"/>
                    </a:cubicBezTo>
                    <a:cubicBezTo>
                      <a:pt x="54" y="66"/>
                      <a:pt x="55" y="66"/>
                      <a:pt x="55" y="66"/>
                    </a:cubicBezTo>
                    <a:cubicBezTo>
                      <a:pt x="64" y="66"/>
                      <a:pt x="67" y="59"/>
                      <a:pt x="67" y="52"/>
                    </a:cubicBezTo>
                    <a:cubicBezTo>
                      <a:pt x="67" y="52"/>
                      <a:pt x="68" y="53"/>
                      <a:pt x="69" y="53"/>
                    </a:cubicBezTo>
                    <a:cubicBezTo>
                      <a:pt x="76" y="53"/>
                      <a:pt x="76" y="41"/>
                      <a:pt x="69" y="41"/>
                    </a:cubicBezTo>
                    <a:close/>
                    <a:moveTo>
                      <a:pt x="45" y="23"/>
                    </a:moveTo>
                    <a:cubicBezTo>
                      <a:pt x="44" y="23"/>
                      <a:pt x="42" y="23"/>
                      <a:pt x="41" y="24"/>
                    </a:cubicBezTo>
                    <a:cubicBezTo>
                      <a:pt x="41" y="24"/>
                      <a:pt x="41" y="24"/>
                      <a:pt x="41" y="23"/>
                    </a:cubicBezTo>
                    <a:cubicBezTo>
                      <a:pt x="41" y="23"/>
                      <a:pt x="41" y="22"/>
                      <a:pt x="41" y="21"/>
                    </a:cubicBezTo>
                    <a:cubicBezTo>
                      <a:pt x="42" y="22"/>
                      <a:pt x="44" y="22"/>
                      <a:pt x="45" y="23"/>
                    </a:cubicBezTo>
                    <a:close/>
                    <a:moveTo>
                      <a:pt x="35" y="73"/>
                    </a:moveTo>
                    <a:cubicBezTo>
                      <a:pt x="33" y="73"/>
                      <a:pt x="31" y="74"/>
                      <a:pt x="30" y="76"/>
                    </a:cubicBezTo>
                    <a:cubicBezTo>
                      <a:pt x="30" y="75"/>
                      <a:pt x="30" y="75"/>
                      <a:pt x="30" y="75"/>
                    </a:cubicBezTo>
                    <a:cubicBezTo>
                      <a:pt x="30" y="74"/>
                      <a:pt x="30" y="73"/>
                      <a:pt x="29" y="72"/>
                    </a:cubicBezTo>
                    <a:cubicBezTo>
                      <a:pt x="31" y="72"/>
                      <a:pt x="33" y="72"/>
                      <a:pt x="35" y="71"/>
                    </a:cubicBezTo>
                    <a:cubicBezTo>
                      <a:pt x="35" y="72"/>
                      <a:pt x="35" y="73"/>
                      <a:pt x="36" y="73"/>
                    </a:cubicBezTo>
                    <a:cubicBezTo>
                      <a:pt x="36" y="73"/>
                      <a:pt x="36" y="73"/>
                      <a:pt x="35" y="73"/>
                    </a:cubicBezTo>
                    <a:close/>
                    <a:moveTo>
                      <a:pt x="46" y="49"/>
                    </a:moveTo>
                    <a:cubicBezTo>
                      <a:pt x="44" y="48"/>
                      <a:pt x="43" y="47"/>
                      <a:pt x="41" y="47"/>
                    </a:cubicBezTo>
                    <a:cubicBezTo>
                      <a:pt x="38" y="47"/>
                      <a:pt x="36" y="48"/>
                      <a:pt x="35" y="51"/>
                    </a:cubicBezTo>
                    <a:cubicBezTo>
                      <a:pt x="34" y="50"/>
                      <a:pt x="33" y="49"/>
                      <a:pt x="32" y="49"/>
                    </a:cubicBezTo>
                    <a:cubicBezTo>
                      <a:pt x="34" y="47"/>
                      <a:pt x="35" y="45"/>
                      <a:pt x="35" y="42"/>
                    </a:cubicBezTo>
                    <a:cubicBezTo>
                      <a:pt x="35" y="39"/>
                      <a:pt x="34" y="36"/>
                      <a:pt x="32" y="34"/>
                    </a:cubicBezTo>
                    <a:cubicBezTo>
                      <a:pt x="33" y="34"/>
                      <a:pt x="35" y="33"/>
                      <a:pt x="36" y="33"/>
                    </a:cubicBezTo>
                    <a:cubicBezTo>
                      <a:pt x="36" y="33"/>
                      <a:pt x="36" y="34"/>
                      <a:pt x="36" y="34"/>
                    </a:cubicBezTo>
                    <a:cubicBezTo>
                      <a:pt x="36" y="37"/>
                      <a:pt x="37" y="40"/>
                      <a:pt x="39" y="42"/>
                    </a:cubicBezTo>
                    <a:cubicBezTo>
                      <a:pt x="41" y="45"/>
                      <a:pt x="44" y="46"/>
                      <a:pt x="47" y="46"/>
                    </a:cubicBezTo>
                    <a:cubicBezTo>
                      <a:pt x="46" y="47"/>
                      <a:pt x="46" y="48"/>
                      <a:pt x="46" y="49"/>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8" name="Freeform 91"/>
              <p:cNvSpPr>
                <a:spLocks/>
              </p:cNvSpPr>
              <p:nvPr/>
            </p:nvSpPr>
            <p:spPr bwMode="auto">
              <a:xfrm>
                <a:off x="9102725" y="4772026"/>
                <a:ext cx="25400" cy="26988"/>
              </a:xfrm>
              <a:custGeom>
                <a:avLst/>
                <a:gdLst>
                  <a:gd name="T0" fmla="*/ 5 w 10"/>
                  <a:gd name="T1" fmla="*/ 0 h 10"/>
                  <a:gd name="T2" fmla="*/ 0 w 10"/>
                  <a:gd name="T3" fmla="*/ 5 h 10"/>
                  <a:gd name="T4" fmla="*/ 5 w 10"/>
                  <a:gd name="T5" fmla="*/ 10 h 10"/>
                  <a:gd name="T6" fmla="*/ 10 w 10"/>
                  <a:gd name="T7" fmla="*/ 5 h 10"/>
                  <a:gd name="T8" fmla="*/ 5 w 10"/>
                  <a:gd name="T9" fmla="*/ 0 h 10"/>
                </a:gdLst>
                <a:ahLst/>
                <a:cxnLst>
                  <a:cxn ang="0">
                    <a:pos x="T0" y="T1"/>
                  </a:cxn>
                  <a:cxn ang="0">
                    <a:pos x="T2" y="T3"/>
                  </a:cxn>
                  <a:cxn ang="0">
                    <a:pos x="T4" y="T5"/>
                  </a:cxn>
                  <a:cxn ang="0">
                    <a:pos x="T6" y="T7"/>
                  </a:cxn>
                  <a:cxn ang="0">
                    <a:pos x="T8" y="T9"/>
                  </a:cxn>
                </a:cxnLst>
                <a:rect l="0" t="0" r="r" b="b"/>
                <a:pathLst>
                  <a:path w="10" h="10">
                    <a:moveTo>
                      <a:pt x="5" y="0"/>
                    </a:moveTo>
                    <a:cubicBezTo>
                      <a:pt x="2" y="0"/>
                      <a:pt x="0" y="2"/>
                      <a:pt x="0" y="5"/>
                    </a:cubicBezTo>
                    <a:cubicBezTo>
                      <a:pt x="0" y="7"/>
                      <a:pt x="2" y="10"/>
                      <a:pt x="5" y="10"/>
                    </a:cubicBezTo>
                    <a:cubicBezTo>
                      <a:pt x="7" y="10"/>
                      <a:pt x="10" y="8"/>
                      <a:pt x="10" y="5"/>
                    </a:cubicBezTo>
                    <a:cubicBezTo>
                      <a:pt x="10" y="2"/>
                      <a:pt x="8" y="0"/>
                      <a:pt x="5"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9" name="Freeform 92"/>
              <p:cNvSpPr>
                <a:spLocks/>
              </p:cNvSpPr>
              <p:nvPr/>
            </p:nvSpPr>
            <p:spPr bwMode="auto">
              <a:xfrm>
                <a:off x="9097963" y="4905376"/>
                <a:ext cx="36513" cy="28575"/>
              </a:xfrm>
              <a:custGeom>
                <a:avLst/>
                <a:gdLst>
                  <a:gd name="T0" fmla="*/ 7 w 14"/>
                  <a:gd name="T1" fmla="*/ 0 h 11"/>
                  <a:gd name="T2" fmla="*/ 7 w 14"/>
                  <a:gd name="T3" fmla="*/ 11 h 11"/>
                  <a:gd name="T4" fmla="*/ 7 w 14"/>
                  <a:gd name="T5" fmla="*/ 0 h 11"/>
                </a:gdLst>
                <a:ahLst/>
                <a:cxnLst>
                  <a:cxn ang="0">
                    <a:pos x="T0" y="T1"/>
                  </a:cxn>
                  <a:cxn ang="0">
                    <a:pos x="T2" y="T3"/>
                  </a:cxn>
                  <a:cxn ang="0">
                    <a:pos x="T4" y="T5"/>
                  </a:cxn>
                </a:cxnLst>
                <a:rect l="0" t="0" r="r" b="b"/>
                <a:pathLst>
                  <a:path w="14" h="11">
                    <a:moveTo>
                      <a:pt x="7" y="0"/>
                    </a:moveTo>
                    <a:cubicBezTo>
                      <a:pt x="0" y="0"/>
                      <a:pt x="0" y="11"/>
                      <a:pt x="7" y="11"/>
                    </a:cubicBezTo>
                    <a:cubicBezTo>
                      <a:pt x="14" y="11"/>
                      <a:pt x="14"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3" name="Group 32"/>
            <p:cNvGrpSpPr/>
            <p:nvPr/>
          </p:nvGrpSpPr>
          <p:grpSpPr>
            <a:xfrm>
              <a:off x="8686800" y="4557713"/>
              <a:ext cx="682626" cy="577851"/>
              <a:chOff x="8686800" y="4557713"/>
              <a:chExt cx="682626" cy="577851"/>
            </a:xfrm>
          </p:grpSpPr>
          <p:sp>
            <p:nvSpPr>
              <p:cNvPr id="34" name="Freeform 93"/>
              <p:cNvSpPr>
                <a:spLocks/>
              </p:cNvSpPr>
              <p:nvPr/>
            </p:nvSpPr>
            <p:spPr bwMode="auto">
              <a:xfrm>
                <a:off x="8843963" y="4919663"/>
                <a:ext cx="104775" cy="146050"/>
              </a:xfrm>
              <a:custGeom>
                <a:avLst/>
                <a:gdLst>
                  <a:gd name="T0" fmla="*/ 39 w 40"/>
                  <a:gd name="T1" fmla="*/ 1 h 56"/>
                  <a:gd name="T2" fmla="*/ 21 w 40"/>
                  <a:gd name="T3" fmla="*/ 27 h 56"/>
                  <a:gd name="T4" fmla="*/ 0 w 40"/>
                  <a:gd name="T5" fmla="*/ 55 h 56"/>
                  <a:gd name="T6" fmla="*/ 1 w 40"/>
                  <a:gd name="T7" fmla="*/ 56 h 56"/>
                  <a:gd name="T8" fmla="*/ 21 w 40"/>
                  <a:gd name="T9" fmla="*/ 29 h 56"/>
                  <a:gd name="T10" fmla="*/ 39 w 40"/>
                  <a:gd name="T11" fmla="*/ 1 h 56"/>
                  <a:gd name="T12" fmla="*/ 39 w 40"/>
                  <a:gd name="T13" fmla="*/ 1 h 56"/>
                </a:gdLst>
                <a:ahLst/>
                <a:cxnLst>
                  <a:cxn ang="0">
                    <a:pos x="T0" y="T1"/>
                  </a:cxn>
                  <a:cxn ang="0">
                    <a:pos x="T2" y="T3"/>
                  </a:cxn>
                  <a:cxn ang="0">
                    <a:pos x="T4" y="T5"/>
                  </a:cxn>
                  <a:cxn ang="0">
                    <a:pos x="T6" y="T7"/>
                  </a:cxn>
                  <a:cxn ang="0">
                    <a:pos x="T8" y="T9"/>
                  </a:cxn>
                  <a:cxn ang="0">
                    <a:pos x="T10" y="T11"/>
                  </a:cxn>
                  <a:cxn ang="0">
                    <a:pos x="T12" y="T13"/>
                  </a:cxn>
                </a:cxnLst>
                <a:rect l="0" t="0" r="r" b="b"/>
                <a:pathLst>
                  <a:path w="40" h="56">
                    <a:moveTo>
                      <a:pt x="39" y="1"/>
                    </a:moveTo>
                    <a:cubicBezTo>
                      <a:pt x="32" y="9"/>
                      <a:pt x="27" y="19"/>
                      <a:pt x="21" y="27"/>
                    </a:cubicBezTo>
                    <a:cubicBezTo>
                      <a:pt x="14" y="37"/>
                      <a:pt x="6" y="45"/>
                      <a:pt x="0" y="55"/>
                    </a:cubicBezTo>
                    <a:cubicBezTo>
                      <a:pt x="0" y="56"/>
                      <a:pt x="1" y="56"/>
                      <a:pt x="1" y="56"/>
                    </a:cubicBezTo>
                    <a:cubicBezTo>
                      <a:pt x="9" y="48"/>
                      <a:pt x="15" y="38"/>
                      <a:pt x="21" y="29"/>
                    </a:cubicBezTo>
                    <a:cubicBezTo>
                      <a:pt x="28" y="21"/>
                      <a:pt x="35" y="11"/>
                      <a:pt x="39" y="1"/>
                    </a:cubicBezTo>
                    <a:cubicBezTo>
                      <a:pt x="40" y="1"/>
                      <a:pt x="39" y="0"/>
                      <a:pt x="39"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5" name="Freeform 94"/>
              <p:cNvSpPr>
                <a:spLocks/>
              </p:cNvSpPr>
              <p:nvPr/>
            </p:nvSpPr>
            <p:spPr bwMode="auto">
              <a:xfrm>
                <a:off x="8899525" y="4937126"/>
                <a:ext cx="61913" cy="138113"/>
              </a:xfrm>
              <a:custGeom>
                <a:avLst/>
                <a:gdLst>
                  <a:gd name="T0" fmla="*/ 23 w 24"/>
                  <a:gd name="T1" fmla="*/ 0 h 53"/>
                  <a:gd name="T2" fmla="*/ 22 w 24"/>
                  <a:gd name="T3" fmla="*/ 0 h 53"/>
                  <a:gd name="T4" fmla="*/ 22 w 24"/>
                  <a:gd name="T5" fmla="*/ 0 h 53"/>
                  <a:gd name="T6" fmla="*/ 11 w 24"/>
                  <a:gd name="T7" fmla="*/ 25 h 53"/>
                  <a:gd name="T8" fmla="*/ 0 w 24"/>
                  <a:gd name="T9" fmla="*/ 52 h 53"/>
                  <a:gd name="T10" fmla="*/ 1 w 24"/>
                  <a:gd name="T11" fmla="*/ 53 h 53"/>
                  <a:gd name="T12" fmla="*/ 11 w 24"/>
                  <a:gd name="T13" fmla="*/ 28 h 53"/>
                  <a:gd name="T14" fmla="*/ 22 w 24"/>
                  <a:gd name="T15" fmla="*/ 2 h 53"/>
                  <a:gd name="T16" fmla="*/ 20 w 24"/>
                  <a:gd name="T17" fmla="*/ 26 h 53"/>
                  <a:gd name="T18" fmla="*/ 15 w 24"/>
                  <a:gd name="T19" fmla="*/ 51 h 53"/>
                  <a:gd name="T20" fmla="*/ 16 w 24"/>
                  <a:gd name="T21" fmla="*/ 51 h 53"/>
                  <a:gd name="T22" fmla="*/ 22 w 24"/>
                  <a:gd name="T23" fmla="*/ 26 h 53"/>
                  <a:gd name="T24" fmla="*/ 23 w 24"/>
                  <a:gd name="T25"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53">
                    <a:moveTo>
                      <a:pt x="23" y="0"/>
                    </a:moveTo>
                    <a:cubicBezTo>
                      <a:pt x="23" y="0"/>
                      <a:pt x="22" y="0"/>
                      <a:pt x="22" y="0"/>
                    </a:cubicBezTo>
                    <a:cubicBezTo>
                      <a:pt x="22" y="0"/>
                      <a:pt x="22" y="0"/>
                      <a:pt x="22" y="0"/>
                    </a:cubicBezTo>
                    <a:cubicBezTo>
                      <a:pt x="18" y="8"/>
                      <a:pt x="14" y="16"/>
                      <a:pt x="11" y="25"/>
                    </a:cubicBezTo>
                    <a:cubicBezTo>
                      <a:pt x="7" y="34"/>
                      <a:pt x="2" y="43"/>
                      <a:pt x="0" y="52"/>
                    </a:cubicBezTo>
                    <a:cubicBezTo>
                      <a:pt x="0" y="53"/>
                      <a:pt x="1" y="53"/>
                      <a:pt x="1" y="53"/>
                    </a:cubicBezTo>
                    <a:cubicBezTo>
                      <a:pt x="5" y="45"/>
                      <a:pt x="8" y="36"/>
                      <a:pt x="11" y="28"/>
                    </a:cubicBezTo>
                    <a:cubicBezTo>
                      <a:pt x="15" y="19"/>
                      <a:pt x="19" y="10"/>
                      <a:pt x="22" y="2"/>
                    </a:cubicBezTo>
                    <a:cubicBezTo>
                      <a:pt x="21" y="10"/>
                      <a:pt x="21" y="18"/>
                      <a:pt x="20" y="26"/>
                    </a:cubicBezTo>
                    <a:cubicBezTo>
                      <a:pt x="18" y="34"/>
                      <a:pt x="16" y="43"/>
                      <a:pt x="15" y="51"/>
                    </a:cubicBezTo>
                    <a:cubicBezTo>
                      <a:pt x="15" y="52"/>
                      <a:pt x="16" y="52"/>
                      <a:pt x="16" y="51"/>
                    </a:cubicBezTo>
                    <a:cubicBezTo>
                      <a:pt x="19" y="44"/>
                      <a:pt x="21" y="34"/>
                      <a:pt x="22" y="26"/>
                    </a:cubicBezTo>
                    <a:cubicBezTo>
                      <a:pt x="23" y="18"/>
                      <a:pt x="24" y="9"/>
                      <a:pt x="23"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6" name="Freeform 95"/>
              <p:cNvSpPr>
                <a:spLocks/>
              </p:cNvSpPr>
              <p:nvPr/>
            </p:nvSpPr>
            <p:spPr bwMode="auto">
              <a:xfrm>
                <a:off x="8997950" y="4949826"/>
                <a:ext cx="49213" cy="185738"/>
              </a:xfrm>
              <a:custGeom>
                <a:avLst/>
                <a:gdLst>
                  <a:gd name="T0" fmla="*/ 14 w 19"/>
                  <a:gd name="T1" fmla="*/ 38 h 71"/>
                  <a:gd name="T2" fmla="*/ 6 w 19"/>
                  <a:gd name="T3" fmla="*/ 3 h 71"/>
                  <a:gd name="T4" fmla="*/ 5 w 19"/>
                  <a:gd name="T5" fmla="*/ 2 h 71"/>
                  <a:gd name="T6" fmla="*/ 5 w 19"/>
                  <a:gd name="T7" fmla="*/ 1 h 71"/>
                  <a:gd name="T8" fmla="*/ 4 w 19"/>
                  <a:gd name="T9" fmla="*/ 1 h 71"/>
                  <a:gd name="T10" fmla="*/ 2 w 19"/>
                  <a:gd name="T11" fmla="*/ 59 h 71"/>
                  <a:gd name="T12" fmla="*/ 4 w 19"/>
                  <a:gd name="T13" fmla="*/ 59 h 71"/>
                  <a:gd name="T14" fmla="*/ 5 w 19"/>
                  <a:gd name="T15" fmla="*/ 5 h 71"/>
                  <a:gd name="T16" fmla="*/ 11 w 19"/>
                  <a:gd name="T17" fmla="*/ 38 h 71"/>
                  <a:gd name="T18" fmla="*/ 17 w 19"/>
                  <a:gd name="T19" fmla="*/ 71 h 71"/>
                  <a:gd name="T20" fmla="*/ 18 w 19"/>
                  <a:gd name="T21" fmla="*/ 70 h 71"/>
                  <a:gd name="T22" fmla="*/ 14 w 19"/>
                  <a:gd name="T23" fmla="*/ 38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71">
                    <a:moveTo>
                      <a:pt x="14" y="38"/>
                    </a:moveTo>
                    <a:cubicBezTo>
                      <a:pt x="11" y="26"/>
                      <a:pt x="9" y="14"/>
                      <a:pt x="6" y="3"/>
                    </a:cubicBezTo>
                    <a:cubicBezTo>
                      <a:pt x="6" y="2"/>
                      <a:pt x="5" y="2"/>
                      <a:pt x="5" y="2"/>
                    </a:cubicBezTo>
                    <a:cubicBezTo>
                      <a:pt x="5" y="2"/>
                      <a:pt x="5" y="2"/>
                      <a:pt x="5" y="1"/>
                    </a:cubicBezTo>
                    <a:cubicBezTo>
                      <a:pt x="5" y="0"/>
                      <a:pt x="4" y="0"/>
                      <a:pt x="4" y="1"/>
                    </a:cubicBezTo>
                    <a:cubicBezTo>
                      <a:pt x="1" y="20"/>
                      <a:pt x="0" y="40"/>
                      <a:pt x="2" y="59"/>
                    </a:cubicBezTo>
                    <a:cubicBezTo>
                      <a:pt x="2" y="60"/>
                      <a:pt x="4" y="61"/>
                      <a:pt x="4" y="59"/>
                    </a:cubicBezTo>
                    <a:cubicBezTo>
                      <a:pt x="5" y="41"/>
                      <a:pt x="5" y="23"/>
                      <a:pt x="5" y="5"/>
                    </a:cubicBezTo>
                    <a:cubicBezTo>
                      <a:pt x="6" y="16"/>
                      <a:pt x="9" y="27"/>
                      <a:pt x="11" y="38"/>
                    </a:cubicBezTo>
                    <a:cubicBezTo>
                      <a:pt x="13" y="49"/>
                      <a:pt x="13" y="61"/>
                      <a:pt x="17" y="71"/>
                    </a:cubicBezTo>
                    <a:cubicBezTo>
                      <a:pt x="17" y="71"/>
                      <a:pt x="18" y="71"/>
                      <a:pt x="18" y="70"/>
                    </a:cubicBezTo>
                    <a:cubicBezTo>
                      <a:pt x="19" y="60"/>
                      <a:pt x="15" y="48"/>
                      <a:pt x="14" y="3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7" name="Freeform 96"/>
              <p:cNvSpPr>
                <a:spLocks/>
              </p:cNvSpPr>
              <p:nvPr/>
            </p:nvSpPr>
            <p:spPr bwMode="auto">
              <a:xfrm>
                <a:off x="9047163" y="4960938"/>
                <a:ext cx="63500" cy="153988"/>
              </a:xfrm>
              <a:custGeom>
                <a:avLst/>
                <a:gdLst>
                  <a:gd name="T0" fmla="*/ 14 w 24"/>
                  <a:gd name="T1" fmla="*/ 29 h 59"/>
                  <a:gd name="T2" fmla="*/ 1 w 24"/>
                  <a:gd name="T3" fmla="*/ 1 h 59"/>
                  <a:gd name="T4" fmla="*/ 0 w 24"/>
                  <a:gd name="T5" fmla="*/ 1 h 59"/>
                  <a:gd name="T6" fmla="*/ 11 w 24"/>
                  <a:gd name="T7" fmla="*/ 29 h 59"/>
                  <a:gd name="T8" fmla="*/ 22 w 24"/>
                  <a:gd name="T9" fmla="*/ 58 h 59"/>
                  <a:gd name="T10" fmla="*/ 24 w 24"/>
                  <a:gd name="T11" fmla="*/ 57 h 59"/>
                  <a:gd name="T12" fmla="*/ 14 w 24"/>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4" h="59">
                    <a:moveTo>
                      <a:pt x="14" y="29"/>
                    </a:moveTo>
                    <a:cubicBezTo>
                      <a:pt x="10" y="20"/>
                      <a:pt x="6" y="10"/>
                      <a:pt x="1" y="1"/>
                    </a:cubicBezTo>
                    <a:cubicBezTo>
                      <a:pt x="1" y="0"/>
                      <a:pt x="0" y="0"/>
                      <a:pt x="0" y="1"/>
                    </a:cubicBezTo>
                    <a:cubicBezTo>
                      <a:pt x="4" y="11"/>
                      <a:pt x="8" y="20"/>
                      <a:pt x="11" y="29"/>
                    </a:cubicBezTo>
                    <a:cubicBezTo>
                      <a:pt x="15" y="39"/>
                      <a:pt x="17" y="49"/>
                      <a:pt x="22" y="58"/>
                    </a:cubicBezTo>
                    <a:cubicBezTo>
                      <a:pt x="22" y="59"/>
                      <a:pt x="24" y="58"/>
                      <a:pt x="24" y="57"/>
                    </a:cubicBezTo>
                    <a:cubicBezTo>
                      <a:pt x="22" y="48"/>
                      <a:pt x="17" y="38"/>
                      <a:pt x="14"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8" name="Freeform 97"/>
              <p:cNvSpPr>
                <a:spLocks/>
              </p:cNvSpPr>
              <p:nvPr/>
            </p:nvSpPr>
            <p:spPr bwMode="auto">
              <a:xfrm>
                <a:off x="8836025" y="4594226"/>
                <a:ext cx="136525" cy="152400"/>
              </a:xfrm>
              <a:custGeom>
                <a:avLst/>
                <a:gdLst>
                  <a:gd name="T0" fmla="*/ 51 w 52"/>
                  <a:gd name="T1" fmla="*/ 55 h 58"/>
                  <a:gd name="T2" fmla="*/ 29 w 52"/>
                  <a:gd name="T3" fmla="*/ 31 h 58"/>
                  <a:gd name="T4" fmla="*/ 10 w 52"/>
                  <a:gd name="T5" fmla="*/ 1 h 58"/>
                  <a:gd name="T6" fmla="*/ 9 w 52"/>
                  <a:gd name="T7" fmla="*/ 1 h 58"/>
                  <a:gd name="T8" fmla="*/ 26 w 52"/>
                  <a:gd name="T9" fmla="*/ 32 h 58"/>
                  <a:gd name="T10" fmla="*/ 30 w 52"/>
                  <a:gd name="T11" fmla="*/ 37 h 58"/>
                  <a:gd name="T12" fmla="*/ 1 w 52"/>
                  <a:gd name="T13" fmla="*/ 10 h 58"/>
                  <a:gd name="T14" fmla="*/ 0 w 52"/>
                  <a:gd name="T15" fmla="*/ 10 h 58"/>
                  <a:gd name="T16" fmla="*/ 19 w 52"/>
                  <a:gd name="T17" fmla="*/ 31 h 58"/>
                  <a:gd name="T18" fmla="*/ 35 w 52"/>
                  <a:gd name="T19" fmla="*/ 44 h 58"/>
                  <a:gd name="T20" fmla="*/ 50 w 52"/>
                  <a:gd name="T21" fmla="*/ 57 h 58"/>
                  <a:gd name="T22" fmla="*/ 51 w 52"/>
                  <a:gd name="T23" fmla="*/ 5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58">
                    <a:moveTo>
                      <a:pt x="51" y="55"/>
                    </a:moveTo>
                    <a:cubicBezTo>
                      <a:pt x="44" y="47"/>
                      <a:pt x="35" y="40"/>
                      <a:pt x="29" y="31"/>
                    </a:cubicBezTo>
                    <a:cubicBezTo>
                      <a:pt x="21" y="21"/>
                      <a:pt x="15" y="11"/>
                      <a:pt x="10" y="1"/>
                    </a:cubicBezTo>
                    <a:cubicBezTo>
                      <a:pt x="10" y="0"/>
                      <a:pt x="9" y="1"/>
                      <a:pt x="9" y="1"/>
                    </a:cubicBezTo>
                    <a:cubicBezTo>
                      <a:pt x="13" y="12"/>
                      <a:pt x="19" y="22"/>
                      <a:pt x="26" y="32"/>
                    </a:cubicBezTo>
                    <a:cubicBezTo>
                      <a:pt x="27" y="34"/>
                      <a:pt x="29" y="36"/>
                      <a:pt x="30" y="37"/>
                    </a:cubicBezTo>
                    <a:cubicBezTo>
                      <a:pt x="20" y="29"/>
                      <a:pt x="11" y="18"/>
                      <a:pt x="1" y="10"/>
                    </a:cubicBezTo>
                    <a:cubicBezTo>
                      <a:pt x="1" y="9"/>
                      <a:pt x="0" y="10"/>
                      <a:pt x="0" y="10"/>
                    </a:cubicBezTo>
                    <a:cubicBezTo>
                      <a:pt x="6" y="18"/>
                      <a:pt x="13" y="24"/>
                      <a:pt x="19" y="31"/>
                    </a:cubicBezTo>
                    <a:cubicBezTo>
                      <a:pt x="24" y="36"/>
                      <a:pt x="29" y="40"/>
                      <a:pt x="35" y="44"/>
                    </a:cubicBezTo>
                    <a:cubicBezTo>
                      <a:pt x="40" y="49"/>
                      <a:pt x="44" y="53"/>
                      <a:pt x="50" y="57"/>
                    </a:cubicBezTo>
                    <a:cubicBezTo>
                      <a:pt x="51" y="58"/>
                      <a:pt x="52" y="56"/>
                      <a:pt x="51" y="55"/>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9" name="Freeform 98"/>
              <p:cNvSpPr>
                <a:spLocks/>
              </p:cNvSpPr>
              <p:nvPr/>
            </p:nvSpPr>
            <p:spPr bwMode="auto">
              <a:xfrm>
                <a:off x="8901113" y="4572001"/>
                <a:ext cx="96838" cy="163513"/>
              </a:xfrm>
              <a:custGeom>
                <a:avLst/>
                <a:gdLst>
                  <a:gd name="T0" fmla="*/ 36 w 37"/>
                  <a:gd name="T1" fmla="*/ 61 h 63"/>
                  <a:gd name="T2" fmla="*/ 31 w 37"/>
                  <a:gd name="T3" fmla="*/ 44 h 63"/>
                  <a:gd name="T4" fmla="*/ 31 w 37"/>
                  <a:gd name="T5" fmla="*/ 44 h 63"/>
                  <a:gd name="T6" fmla="*/ 27 w 37"/>
                  <a:gd name="T7" fmla="*/ 1 h 63"/>
                  <a:gd name="T8" fmla="*/ 26 w 37"/>
                  <a:gd name="T9" fmla="*/ 1 h 63"/>
                  <a:gd name="T10" fmla="*/ 29 w 37"/>
                  <a:gd name="T11" fmla="*/ 37 h 63"/>
                  <a:gd name="T12" fmla="*/ 13 w 37"/>
                  <a:gd name="T13" fmla="*/ 3 h 63"/>
                  <a:gd name="T14" fmla="*/ 12 w 37"/>
                  <a:gd name="T15" fmla="*/ 4 h 63"/>
                  <a:gd name="T16" fmla="*/ 21 w 37"/>
                  <a:gd name="T17" fmla="*/ 26 h 63"/>
                  <a:gd name="T18" fmla="*/ 15 w 37"/>
                  <a:gd name="T19" fmla="*/ 19 h 63"/>
                  <a:gd name="T20" fmla="*/ 2 w 37"/>
                  <a:gd name="T21" fmla="*/ 3 h 63"/>
                  <a:gd name="T22" fmla="*/ 1 w 37"/>
                  <a:gd name="T23" fmla="*/ 4 h 63"/>
                  <a:gd name="T24" fmla="*/ 13 w 37"/>
                  <a:gd name="T25" fmla="*/ 20 h 63"/>
                  <a:gd name="T26" fmla="*/ 24 w 37"/>
                  <a:gd name="T27" fmla="*/ 34 h 63"/>
                  <a:gd name="T28" fmla="*/ 33 w 37"/>
                  <a:gd name="T29" fmla="*/ 61 h 63"/>
                  <a:gd name="T30" fmla="*/ 36 w 37"/>
                  <a:gd name="T31" fmla="*/ 6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 h="63">
                    <a:moveTo>
                      <a:pt x="36" y="61"/>
                    </a:moveTo>
                    <a:cubicBezTo>
                      <a:pt x="35" y="55"/>
                      <a:pt x="33" y="50"/>
                      <a:pt x="31" y="44"/>
                    </a:cubicBezTo>
                    <a:cubicBezTo>
                      <a:pt x="31" y="44"/>
                      <a:pt x="31" y="44"/>
                      <a:pt x="31" y="44"/>
                    </a:cubicBezTo>
                    <a:cubicBezTo>
                      <a:pt x="32" y="30"/>
                      <a:pt x="31" y="15"/>
                      <a:pt x="27" y="1"/>
                    </a:cubicBezTo>
                    <a:cubicBezTo>
                      <a:pt x="27" y="0"/>
                      <a:pt x="26" y="0"/>
                      <a:pt x="26" y="1"/>
                    </a:cubicBezTo>
                    <a:cubicBezTo>
                      <a:pt x="27" y="13"/>
                      <a:pt x="28" y="25"/>
                      <a:pt x="29" y="37"/>
                    </a:cubicBezTo>
                    <a:cubicBezTo>
                      <a:pt x="24" y="26"/>
                      <a:pt x="19" y="14"/>
                      <a:pt x="13" y="3"/>
                    </a:cubicBezTo>
                    <a:cubicBezTo>
                      <a:pt x="13" y="2"/>
                      <a:pt x="12" y="3"/>
                      <a:pt x="12" y="4"/>
                    </a:cubicBezTo>
                    <a:cubicBezTo>
                      <a:pt x="14" y="11"/>
                      <a:pt x="18" y="19"/>
                      <a:pt x="21" y="26"/>
                    </a:cubicBezTo>
                    <a:cubicBezTo>
                      <a:pt x="19" y="24"/>
                      <a:pt x="17" y="22"/>
                      <a:pt x="15" y="19"/>
                    </a:cubicBezTo>
                    <a:cubicBezTo>
                      <a:pt x="11" y="14"/>
                      <a:pt x="6" y="8"/>
                      <a:pt x="2" y="3"/>
                    </a:cubicBezTo>
                    <a:cubicBezTo>
                      <a:pt x="1" y="2"/>
                      <a:pt x="0" y="3"/>
                      <a:pt x="1" y="4"/>
                    </a:cubicBezTo>
                    <a:cubicBezTo>
                      <a:pt x="4" y="9"/>
                      <a:pt x="9" y="15"/>
                      <a:pt x="13" y="20"/>
                    </a:cubicBezTo>
                    <a:cubicBezTo>
                      <a:pt x="16" y="25"/>
                      <a:pt x="20" y="30"/>
                      <a:pt x="24" y="34"/>
                    </a:cubicBezTo>
                    <a:cubicBezTo>
                      <a:pt x="27" y="43"/>
                      <a:pt x="31" y="52"/>
                      <a:pt x="33" y="61"/>
                    </a:cubicBezTo>
                    <a:cubicBezTo>
                      <a:pt x="34" y="63"/>
                      <a:pt x="37" y="63"/>
                      <a:pt x="36" y="6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0" name="Freeform 99"/>
              <p:cNvSpPr>
                <a:spLocks/>
              </p:cNvSpPr>
              <p:nvPr/>
            </p:nvSpPr>
            <p:spPr bwMode="auto">
              <a:xfrm>
                <a:off x="9009063" y="4557713"/>
                <a:ext cx="20638" cy="169863"/>
              </a:xfrm>
              <a:custGeom>
                <a:avLst/>
                <a:gdLst>
                  <a:gd name="T0" fmla="*/ 6 w 8"/>
                  <a:gd name="T1" fmla="*/ 29 h 65"/>
                  <a:gd name="T2" fmla="*/ 1 w 8"/>
                  <a:gd name="T3" fmla="*/ 0 h 65"/>
                  <a:gd name="T4" fmla="*/ 0 w 8"/>
                  <a:gd name="T5" fmla="*/ 0 h 65"/>
                  <a:gd name="T6" fmla="*/ 4 w 8"/>
                  <a:gd name="T7" fmla="*/ 32 h 65"/>
                  <a:gd name="T8" fmla="*/ 6 w 8"/>
                  <a:gd name="T9" fmla="*/ 64 h 65"/>
                  <a:gd name="T10" fmla="*/ 7 w 8"/>
                  <a:gd name="T11" fmla="*/ 64 h 65"/>
                  <a:gd name="T12" fmla="*/ 6 w 8"/>
                  <a:gd name="T13" fmla="*/ 29 h 65"/>
                </a:gdLst>
                <a:ahLst/>
                <a:cxnLst>
                  <a:cxn ang="0">
                    <a:pos x="T0" y="T1"/>
                  </a:cxn>
                  <a:cxn ang="0">
                    <a:pos x="T2" y="T3"/>
                  </a:cxn>
                  <a:cxn ang="0">
                    <a:pos x="T4" y="T5"/>
                  </a:cxn>
                  <a:cxn ang="0">
                    <a:pos x="T6" y="T7"/>
                  </a:cxn>
                  <a:cxn ang="0">
                    <a:pos x="T8" y="T9"/>
                  </a:cxn>
                  <a:cxn ang="0">
                    <a:pos x="T10" y="T11"/>
                  </a:cxn>
                  <a:cxn ang="0">
                    <a:pos x="T12" y="T13"/>
                  </a:cxn>
                </a:cxnLst>
                <a:rect l="0" t="0" r="r" b="b"/>
                <a:pathLst>
                  <a:path w="8" h="65">
                    <a:moveTo>
                      <a:pt x="6" y="29"/>
                    </a:moveTo>
                    <a:cubicBezTo>
                      <a:pt x="5" y="20"/>
                      <a:pt x="5" y="9"/>
                      <a:pt x="1" y="0"/>
                    </a:cubicBezTo>
                    <a:cubicBezTo>
                      <a:pt x="1" y="0"/>
                      <a:pt x="0" y="0"/>
                      <a:pt x="0" y="0"/>
                    </a:cubicBezTo>
                    <a:cubicBezTo>
                      <a:pt x="1" y="11"/>
                      <a:pt x="3" y="21"/>
                      <a:pt x="4" y="32"/>
                    </a:cubicBezTo>
                    <a:cubicBezTo>
                      <a:pt x="5" y="43"/>
                      <a:pt x="5" y="53"/>
                      <a:pt x="6" y="64"/>
                    </a:cubicBezTo>
                    <a:cubicBezTo>
                      <a:pt x="6" y="65"/>
                      <a:pt x="7" y="65"/>
                      <a:pt x="7" y="64"/>
                    </a:cubicBezTo>
                    <a:cubicBezTo>
                      <a:pt x="8" y="53"/>
                      <a:pt x="7" y="41"/>
                      <a:pt x="6"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1" name="Freeform 100"/>
              <p:cNvSpPr>
                <a:spLocks/>
              </p:cNvSpPr>
              <p:nvPr/>
            </p:nvSpPr>
            <p:spPr bwMode="auto">
              <a:xfrm>
                <a:off x="9045575" y="4560888"/>
                <a:ext cx="20638" cy="173038"/>
              </a:xfrm>
              <a:custGeom>
                <a:avLst/>
                <a:gdLst>
                  <a:gd name="T0" fmla="*/ 4 w 8"/>
                  <a:gd name="T1" fmla="*/ 0 h 66"/>
                  <a:gd name="T2" fmla="*/ 3 w 8"/>
                  <a:gd name="T3" fmla="*/ 1 h 66"/>
                  <a:gd name="T4" fmla="*/ 5 w 8"/>
                  <a:gd name="T5" fmla="*/ 32 h 66"/>
                  <a:gd name="T6" fmla="*/ 0 w 8"/>
                  <a:gd name="T7" fmla="*/ 65 h 66"/>
                  <a:gd name="T8" fmla="*/ 1 w 8"/>
                  <a:gd name="T9" fmla="*/ 66 h 66"/>
                  <a:gd name="T10" fmla="*/ 7 w 8"/>
                  <a:gd name="T11" fmla="*/ 32 h 66"/>
                  <a:gd name="T12" fmla="*/ 4 w 8"/>
                  <a:gd name="T13" fmla="*/ 0 h 66"/>
                </a:gdLst>
                <a:ahLst/>
                <a:cxnLst>
                  <a:cxn ang="0">
                    <a:pos x="T0" y="T1"/>
                  </a:cxn>
                  <a:cxn ang="0">
                    <a:pos x="T2" y="T3"/>
                  </a:cxn>
                  <a:cxn ang="0">
                    <a:pos x="T4" y="T5"/>
                  </a:cxn>
                  <a:cxn ang="0">
                    <a:pos x="T6" y="T7"/>
                  </a:cxn>
                  <a:cxn ang="0">
                    <a:pos x="T8" y="T9"/>
                  </a:cxn>
                  <a:cxn ang="0">
                    <a:pos x="T10" y="T11"/>
                  </a:cxn>
                  <a:cxn ang="0">
                    <a:pos x="T12" y="T13"/>
                  </a:cxn>
                </a:cxnLst>
                <a:rect l="0" t="0" r="r" b="b"/>
                <a:pathLst>
                  <a:path w="8" h="66">
                    <a:moveTo>
                      <a:pt x="4" y="0"/>
                    </a:moveTo>
                    <a:cubicBezTo>
                      <a:pt x="4" y="0"/>
                      <a:pt x="3" y="0"/>
                      <a:pt x="3" y="1"/>
                    </a:cubicBezTo>
                    <a:cubicBezTo>
                      <a:pt x="3" y="11"/>
                      <a:pt x="5" y="21"/>
                      <a:pt x="5" y="32"/>
                    </a:cubicBezTo>
                    <a:cubicBezTo>
                      <a:pt x="4" y="43"/>
                      <a:pt x="2" y="54"/>
                      <a:pt x="0" y="65"/>
                    </a:cubicBezTo>
                    <a:cubicBezTo>
                      <a:pt x="0" y="66"/>
                      <a:pt x="0" y="66"/>
                      <a:pt x="1" y="66"/>
                    </a:cubicBezTo>
                    <a:cubicBezTo>
                      <a:pt x="5" y="55"/>
                      <a:pt x="7" y="43"/>
                      <a:pt x="7" y="32"/>
                    </a:cubicBezTo>
                    <a:cubicBezTo>
                      <a:pt x="7" y="22"/>
                      <a:pt x="8" y="10"/>
                      <a:pt x="4"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2" name="Freeform 101"/>
              <p:cNvSpPr>
                <a:spLocks/>
              </p:cNvSpPr>
              <p:nvPr/>
            </p:nvSpPr>
            <p:spPr bwMode="auto">
              <a:xfrm>
                <a:off x="9053513" y="4594226"/>
                <a:ext cx="28575" cy="139700"/>
              </a:xfrm>
              <a:custGeom>
                <a:avLst/>
                <a:gdLst>
                  <a:gd name="T0" fmla="*/ 10 w 11"/>
                  <a:gd name="T1" fmla="*/ 1 h 53"/>
                  <a:gd name="T2" fmla="*/ 7 w 11"/>
                  <a:gd name="T3" fmla="*/ 26 h 53"/>
                  <a:gd name="T4" fmla="*/ 0 w 11"/>
                  <a:gd name="T5" fmla="*/ 51 h 53"/>
                  <a:gd name="T6" fmla="*/ 2 w 11"/>
                  <a:gd name="T7" fmla="*/ 52 h 53"/>
                  <a:gd name="T8" fmla="*/ 8 w 11"/>
                  <a:gd name="T9" fmla="*/ 32 h 53"/>
                  <a:gd name="T10" fmla="*/ 11 w 11"/>
                  <a:gd name="T11" fmla="*/ 1 h 53"/>
                  <a:gd name="T12" fmla="*/ 10 w 11"/>
                  <a:gd name="T13" fmla="*/ 1 h 53"/>
                </a:gdLst>
                <a:ahLst/>
                <a:cxnLst>
                  <a:cxn ang="0">
                    <a:pos x="T0" y="T1"/>
                  </a:cxn>
                  <a:cxn ang="0">
                    <a:pos x="T2" y="T3"/>
                  </a:cxn>
                  <a:cxn ang="0">
                    <a:pos x="T4" y="T5"/>
                  </a:cxn>
                  <a:cxn ang="0">
                    <a:pos x="T6" y="T7"/>
                  </a:cxn>
                  <a:cxn ang="0">
                    <a:pos x="T8" y="T9"/>
                  </a:cxn>
                  <a:cxn ang="0">
                    <a:pos x="T10" y="T11"/>
                  </a:cxn>
                  <a:cxn ang="0">
                    <a:pos x="T12" y="T13"/>
                  </a:cxn>
                </a:cxnLst>
                <a:rect l="0" t="0" r="r" b="b"/>
                <a:pathLst>
                  <a:path w="11" h="53">
                    <a:moveTo>
                      <a:pt x="10" y="1"/>
                    </a:moveTo>
                    <a:cubicBezTo>
                      <a:pt x="9" y="9"/>
                      <a:pt x="8" y="18"/>
                      <a:pt x="7" y="26"/>
                    </a:cubicBezTo>
                    <a:cubicBezTo>
                      <a:pt x="6" y="34"/>
                      <a:pt x="5" y="44"/>
                      <a:pt x="0" y="51"/>
                    </a:cubicBezTo>
                    <a:cubicBezTo>
                      <a:pt x="0" y="52"/>
                      <a:pt x="1" y="53"/>
                      <a:pt x="2" y="52"/>
                    </a:cubicBezTo>
                    <a:cubicBezTo>
                      <a:pt x="6" y="47"/>
                      <a:pt x="7" y="39"/>
                      <a:pt x="8" y="32"/>
                    </a:cubicBezTo>
                    <a:cubicBezTo>
                      <a:pt x="10" y="22"/>
                      <a:pt x="11" y="11"/>
                      <a:pt x="11" y="1"/>
                    </a:cubicBezTo>
                    <a:cubicBezTo>
                      <a:pt x="11" y="0"/>
                      <a:pt x="10" y="0"/>
                      <a:pt x="10"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3" name="Freeform 102"/>
              <p:cNvSpPr>
                <a:spLocks/>
              </p:cNvSpPr>
              <p:nvPr/>
            </p:nvSpPr>
            <p:spPr bwMode="auto">
              <a:xfrm>
                <a:off x="9112250" y="4646613"/>
                <a:ext cx="144463" cy="120650"/>
              </a:xfrm>
              <a:custGeom>
                <a:avLst/>
                <a:gdLst>
                  <a:gd name="T0" fmla="*/ 55 w 55"/>
                  <a:gd name="T1" fmla="*/ 13 h 46"/>
                  <a:gd name="T2" fmla="*/ 29 w 55"/>
                  <a:gd name="T3" fmla="*/ 27 h 46"/>
                  <a:gd name="T4" fmla="*/ 16 w 55"/>
                  <a:gd name="T5" fmla="*/ 33 h 46"/>
                  <a:gd name="T6" fmla="*/ 12 w 55"/>
                  <a:gd name="T7" fmla="*/ 35 h 46"/>
                  <a:gd name="T8" fmla="*/ 26 w 55"/>
                  <a:gd name="T9" fmla="*/ 24 h 46"/>
                  <a:gd name="T10" fmla="*/ 51 w 55"/>
                  <a:gd name="T11" fmla="*/ 1 h 46"/>
                  <a:gd name="T12" fmla="*/ 50 w 55"/>
                  <a:gd name="T13" fmla="*/ 1 h 46"/>
                  <a:gd name="T14" fmla="*/ 23 w 55"/>
                  <a:gd name="T15" fmla="*/ 23 h 46"/>
                  <a:gd name="T16" fmla="*/ 0 w 55"/>
                  <a:gd name="T17" fmla="*/ 45 h 46"/>
                  <a:gd name="T18" fmla="*/ 1 w 55"/>
                  <a:gd name="T19" fmla="*/ 46 h 46"/>
                  <a:gd name="T20" fmla="*/ 8 w 55"/>
                  <a:gd name="T21" fmla="*/ 39 h 46"/>
                  <a:gd name="T22" fmla="*/ 8 w 55"/>
                  <a:gd name="T23" fmla="*/ 39 h 46"/>
                  <a:gd name="T24" fmla="*/ 8 w 55"/>
                  <a:gd name="T25" fmla="*/ 39 h 46"/>
                  <a:gd name="T26" fmla="*/ 8 w 55"/>
                  <a:gd name="T27" fmla="*/ 39 h 46"/>
                  <a:gd name="T28" fmla="*/ 9 w 55"/>
                  <a:gd name="T29" fmla="*/ 39 h 46"/>
                  <a:gd name="T30" fmla="*/ 9 w 55"/>
                  <a:gd name="T31" fmla="*/ 39 h 46"/>
                  <a:gd name="T32" fmla="*/ 19 w 55"/>
                  <a:gd name="T33" fmla="*/ 34 h 46"/>
                  <a:gd name="T34" fmla="*/ 33 w 55"/>
                  <a:gd name="T35" fmla="*/ 28 h 46"/>
                  <a:gd name="T36" fmla="*/ 55 w 55"/>
                  <a:gd name="T37" fmla="*/ 14 h 46"/>
                  <a:gd name="T38" fmla="*/ 55 w 55"/>
                  <a:gd name="T39"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5" h="46">
                    <a:moveTo>
                      <a:pt x="55" y="13"/>
                    </a:moveTo>
                    <a:cubicBezTo>
                      <a:pt x="46" y="19"/>
                      <a:pt x="38" y="23"/>
                      <a:pt x="29" y="27"/>
                    </a:cubicBezTo>
                    <a:cubicBezTo>
                      <a:pt x="25" y="29"/>
                      <a:pt x="20" y="31"/>
                      <a:pt x="16" y="33"/>
                    </a:cubicBezTo>
                    <a:cubicBezTo>
                      <a:pt x="15" y="34"/>
                      <a:pt x="14" y="34"/>
                      <a:pt x="12" y="35"/>
                    </a:cubicBezTo>
                    <a:cubicBezTo>
                      <a:pt x="17" y="31"/>
                      <a:pt x="21" y="28"/>
                      <a:pt x="26" y="24"/>
                    </a:cubicBezTo>
                    <a:cubicBezTo>
                      <a:pt x="34" y="17"/>
                      <a:pt x="43" y="10"/>
                      <a:pt x="51" y="1"/>
                    </a:cubicBezTo>
                    <a:cubicBezTo>
                      <a:pt x="51" y="1"/>
                      <a:pt x="51" y="0"/>
                      <a:pt x="50" y="1"/>
                    </a:cubicBezTo>
                    <a:cubicBezTo>
                      <a:pt x="41" y="7"/>
                      <a:pt x="32" y="15"/>
                      <a:pt x="23" y="23"/>
                    </a:cubicBezTo>
                    <a:cubicBezTo>
                      <a:pt x="15" y="30"/>
                      <a:pt x="6" y="36"/>
                      <a:pt x="0" y="45"/>
                    </a:cubicBezTo>
                    <a:cubicBezTo>
                      <a:pt x="0" y="46"/>
                      <a:pt x="1" y="46"/>
                      <a:pt x="1" y="46"/>
                    </a:cubicBezTo>
                    <a:cubicBezTo>
                      <a:pt x="3" y="43"/>
                      <a:pt x="5" y="41"/>
                      <a:pt x="8" y="39"/>
                    </a:cubicBezTo>
                    <a:cubicBezTo>
                      <a:pt x="8" y="39"/>
                      <a:pt x="8" y="39"/>
                      <a:pt x="8" y="39"/>
                    </a:cubicBezTo>
                    <a:cubicBezTo>
                      <a:pt x="8" y="39"/>
                      <a:pt x="8" y="39"/>
                      <a:pt x="8" y="39"/>
                    </a:cubicBezTo>
                    <a:cubicBezTo>
                      <a:pt x="8" y="39"/>
                      <a:pt x="8" y="39"/>
                      <a:pt x="8" y="39"/>
                    </a:cubicBezTo>
                    <a:cubicBezTo>
                      <a:pt x="8" y="39"/>
                      <a:pt x="9" y="39"/>
                      <a:pt x="9" y="39"/>
                    </a:cubicBezTo>
                    <a:cubicBezTo>
                      <a:pt x="9" y="39"/>
                      <a:pt x="9" y="39"/>
                      <a:pt x="9" y="39"/>
                    </a:cubicBezTo>
                    <a:cubicBezTo>
                      <a:pt x="10" y="40"/>
                      <a:pt x="18" y="35"/>
                      <a:pt x="19" y="34"/>
                    </a:cubicBezTo>
                    <a:cubicBezTo>
                      <a:pt x="24" y="32"/>
                      <a:pt x="28" y="30"/>
                      <a:pt x="33" y="28"/>
                    </a:cubicBezTo>
                    <a:cubicBezTo>
                      <a:pt x="41" y="24"/>
                      <a:pt x="49" y="20"/>
                      <a:pt x="55" y="14"/>
                    </a:cubicBezTo>
                    <a:cubicBezTo>
                      <a:pt x="55" y="14"/>
                      <a:pt x="55" y="13"/>
                      <a:pt x="55" y="13"/>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4" name="Freeform 103"/>
              <p:cNvSpPr>
                <a:spLocks/>
              </p:cNvSpPr>
              <p:nvPr/>
            </p:nvSpPr>
            <p:spPr bwMode="auto">
              <a:xfrm>
                <a:off x="9134475" y="4714876"/>
                <a:ext cx="163513" cy="65088"/>
              </a:xfrm>
              <a:custGeom>
                <a:avLst/>
                <a:gdLst>
                  <a:gd name="T0" fmla="*/ 62 w 63"/>
                  <a:gd name="T1" fmla="*/ 10 h 25"/>
                  <a:gd name="T2" fmla="*/ 37 w 63"/>
                  <a:gd name="T3" fmla="*/ 14 h 25"/>
                  <a:gd name="T4" fmla="*/ 24 w 63"/>
                  <a:gd name="T5" fmla="*/ 17 h 25"/>
                  <a:gd name="T6" fmla="*/ 30 w 63"/>
                  <a:gd name="T7" fmla="*/ 14 h 25"/>
                  <a:gd name="T8" fmla="*/ 58 w 63"/>
                  <a:gd name="T9" fmla="*/ 1 h 25"/>
                  <a:gd name="T10" fmla="*/ 57 w 63"/>
                  <a:gd name="T11" fmla="*/ 0 h 25"/>
                  <a:gd name="T12" fmla="*/ 30 w 63"/>
                  <a:gd name="T13" fmla="*/ 12 h 25"/>
                  <a:gd name="T14" fmla="*/ 0 w 63"/>
                  <a:gd name="T15" fmla="*/ 24 h 25"/>
                  <a:gd name="T16" fmla="*/ 1 w 63"/>
                  <a:gd name="T17" fmla="*/ 25 h 25"/>
                  <a:gd name="T18" fmla="*/ 14 w 63"/>
                  <a:gd name="T19" fmla="*/ 21 h 25"/>
                  <a:gd name="T20" fmla="*/ 37 w 63"/>
                  <a:gd name="T21" fmla="*/ 17 h 25"/>
                  <a:gd name="T22" fmla="*/ 62 w 63"/>
                  <a:gd name="T23" fmla="*/ 11 h 25"/>
                  <a:gd name="T24" fmla="*/ 62 w 63"/>
                  <a:gd name="T25"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25">
                    <a:moveTo>
                      <a:pt x="62" y="10"/>
                    </a:moveTo>
                    <a:cubicBezTo>
                      <a:pt x="54" y="10"/>
                      <a:pt x="46" y="13"/>
                      <a:pt x="37" y="14"/>
                    </a:cubicBezTo>
                    <a:cubicBezTo>
                      <a:pt x="33" y="15"/>
                      <a:pt x="29" y="16"/>
                      <a:pt x="24" y="17"/>
                    </a:cubicBezTo>
                    <a:cubicBezTo>
                      <a:pt x="26" y="16"/>
                      <a:pt x="28" y="15"/>
                      <a:pt x="30" y="14"/>
                    </a:cubicBezTo>
                    <a:cubicBezTo>
                      <a:pt x="39" y="10"/>
                      <a:pt x="50" y="7"/>
                      <a:pt x="58" y="1"/>
                    </a:cubicBezTo>
                    <a:cubicBezTo>
                      <a:pt x="58" y="0"/>
                      <a:pt x="58" y="0"/>
                      <a:pt x="57" y="0"/>
                    </a:cubicBezTo>
                    <a:cubicBezTo>
                      <a:pt x="48" y="3"/>
                      <a:pt x="39" y="8"/>
                      <a:pt x="30" y="12"/>
                    </a:cubicBezTo>
                    <a:cubicBezTo>
                      <a:pt x="20" y="16"/>
                      <a:pt x="10" y="20"/>
                      <a:pt x="0" y="24"/>
                    </a:cubicBezTo>
                    <a:cubicBezTo>
                      <a:pt x="0" y="24"/>
                      <a:pt x="0" y="25"/>
                      <a:pt x="1" y="25"/>
                    </a:cubicBezTo>
                    <a:cubicBezTo>
                      <a:pt x="5" y="24"/>
                      <a:pt x="10" y="22"/>
                      <a:pt x="14" y="21"/>
                    </a:cubicBezTo>
                    <a:cubicBezTo>
                      <a:pt x="22" y="21"/>
                      <a:pt x="30" y="19"/>
                      <a:pt x="37" y="17"/>
                    </a:cubicBezTo>
                    <a:cubicBezTo>
                      <a:pt x="45" y="15"/>
                      <a:pt x="54" y="14"/>
                      <a:pt x="62" y="11"/>
                    </a:cubicBezTo>
                    <a:cubicBezTo>
                      <a:pt x="63" y="11"/>
                      <a:pt x="63" y="10"/>
                      <a:pt x="62" y="1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5" name="Freeform 104"/>
              <p:cNvSpPr>
                <a:spLocks/>
              </p:cNvSpPr>
              <p:nvPr/>
            </p:nvSpPr>
            <p:spPr bwMode="auto">
              <a:xfrm>
                <a:off x="9139238" y="4775201"/>
                <a:ext cx="187325" cy="33338"/>
              </a:xfrm>
              <a:custGeom>
                <a:avLst/>
                <a:gdLst>
                  <a:gd name="T0" fmla="*/ 71 w 72"/>
                  <a:gd name="T1" fmla="*/ 1 h 13"/>
                  <a:gd name="T2" fmla="*/ 71 w 72"/>
                  <a:gd name="T3" fmla="*/ 0 h 13"/>
                  <a:gd name="T4" fmla="*/ 36 w 72"/>
                  <a:gd name="T5" fmla="*/ 7 h 13"/>
                  <a:gd name="T6" fmla="*/ 0 w 72"/>
                  <a:gd name="T7" fmla="*/ 10 h 13"/>
                  <a:gd name="T8" fmla="*/ 1 w 72"/>
                  <a:gd name="T9" fmla="*/ 11 h 13"/>
                  <a:gd name="T10" fmla="*/ 13 w 72"/>
                  <a:gd name="T11" fmla="*/ 11 h 13"/>
                  <a:gd name="T12" fmla="*/ 40 w 72"/>
                  <a:gd name="T13" fmla="*/ 12 h 13"/>
                  <a:gd name="T14" fmla="*/ 65 w 72"/>
                  <a:gd name="T15" fmla="*/ 9 h 13"/>
                  <a:gd name="T16" fmla="*/ 65 w 72"/>
                  <a:gd name="T17" fmla="*/ 7 h 13"/>
                  <a:gd name="T18" fmla="*/ 39 w 72"/>
                  <a:gd name="T19" fmla="*/ 10 h 13"/>
                  <a:gd name="T20" fmla="*/ 34 w 72"/>
                  <a:gd name="T21" fmla="*/ 10 h 13"/>
                  <a:gd name="T22" fmla="*/ 37 w 72"/>
                  <a:gd name="T23" fmla="*/ 10 h 13"/>
                  <a:gd name="T24" fmla="*/ 71 w 72"/>
                  <a:gd name="T25"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 h="13">
                    <a:moveTo>
                      <a:pt x="71" y="1"/>
                    </a:moveTo>
                    <a:cubicBezTo>
                      <a:pt x="72" y="1"/>
                      <a:pt x="71" y="0"/>
                      <a:pt x="71" y="0"/>
                    </a:cubicBezTo>
                    <a:cubicBezTo>
                      <a:pt x="59" y="2"/>
                      <a:pt x="48" y="6"/>
                      <a:pt x="36" y="7"/>
                    </a:cubicBezTo>
                    <a:cubicBezTo>
                      <a:pt x="24" y="9"/>
                      <a:pt x="12" y="9"/>
                      <a:pt x="0" y="10"/>
                    </a:cubicBezTo>
                    <a:cubicBezTo>
                      <a:pt x="0" y="10"/>
                      <a:pt x="0" y="11"/>
                      <a:pt x="1" y="11"/>
                    </a:cubicBezTo>
                    <a:cubicBezTo>
                      <a:pt x="5" y="11"/>
                      <a:pt x="9" y="11"/>
                      <a:pt x="13" y="11"/>
                    </a:cubicBezTo>
                    <a:cubicBezTo>
                      <a:pt x="22" y="13"/>
                      <a:pt x="31" y="12"/>
                      <a:pt x="40" y="12"/>
                    </a:cubicBezTo>
                    <a:cubicBezTo>
                      <a:pt x="48" y="11"/>
                      <a:pt x="57" y="11"/>
                      <a:pt x="65" y="9"/>
                    </a:cubicBezTo>
                    <a:cubicBezTo>
                      <a:pt x="66" y="8"/>
                      <a:pt x="66" y="7"/>
                      <a:pt x="65" y="7"/>
                    </a:cubicBezTo>
                    <a:cubicBezTo>
                      <a:pt x="56" y="8"/>
                      <a:pt x="48" y="9"/>
                      <a:pt x="39" y="10"/>
                    </a:cubicBezTo>
                    <a:cubicBezTo>
                      <a:pt x="37" y="10"/>
                      <a:pt x="35" y="10"/>
                      <a:pt x="34" y="10"/>
                    </a:cubicBezTo>
                    <a:cubicBezTo>
                      <a:pt x="35" y="10"/>
                      <a:pt x="36" y="10"/>
                      <a:pt x="37" y="10"/>
                    </a:cubicBezTo>
                    <a:cubicBezTo>
                      <a:pt x="48" y="9"/>
                      <a:pt x="61" y="7"/>
                      <a:pt x="71"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6" name="Freeform 105"/>
              <p:cNvSpPr>
                <a:spLocks/>
              </p:cNvSpPr>
              <p:nvPr/>
            </p:nvSpPr>
            <p:spPr bwMode="auto">
              <a:xfrm>
                <a:off x="9139238" y="4879976"/>
                <a:ext cx="230188" cy="39688"/>
              </a:xfrm>
              <a:custGeom>
                <a:avLst/>
                <a:gdLst>
                  <a:gd name="T0" fmla="*/ 87 w 88"/>
                  <a:gd name="T1" fmla="*/ 1 h 15"/>
                  <a:gd name="T2" fmla="*/ 56 w 88"/>
                  <a:gd name="T3" fmla="*/ 2 h 15"/>
                  <a:gd name="T4" fmla="*/ 30 w 88"/>
                  <a:gd name="T5" fmla="*/ 6 h 15"/>
                  <a:gd name="T6" fmla="*/ 1 w 88"/>
                  <a:gd name="T7" fmla="*/ 0 h 15"/>
                  <a:gd name="T8" fmla="*/ 0 w 88"/>
                  <a:gd name="T9" fmla="*/ 1 h 15"/>
                  <a:gd name="T10" fmla="*/ 43 w 88"/>
                  <a:gd name="T11" fmla="*/ 10 h 15"/>
                  <a:gd name="T12" fmla="*/ 84 w 88"/>
                  <a:gd name="T13" fmla="*/ 10 h 15"/>
                  <a:gd name="T14" fmla="*/ 84 w 88"/>
                  <a:gd name="T15" fmla="*/ 9 h 15"/>
                  <a:gd name="T16" fmla="*/ 64 w 88"/>
                  <a:gd name="T17" fmla="*/ 10 h 15"/>
                  <a:gd name="T18" fmla="*/ 43 w 88"/>
                  <a:gd name="T19" fmla="*/ 8 h 15"/>
                  <a:gd name="T20" fmla="*/ 36 w 88"/>
                  <a:gd name="T21" fmla="*/ 7 h 15"/>
                  <a:gd name="T22" fmla="*/ 58 w 88"/>
                  <a:gd name="T23" fmla="*/ 5 h 15"/>
                  <a:gd name="T24" fmla="*/ 87 w 88"/>
                  <a:gd name="T25" fmla="*/ 2 h 15"/>
                  <a:gd name="T26" fmla="*/ 87 w 88"/>
                  <a:gd name="T27"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8" h="15">
                    <a:moveTo>
                      <a:pt x="87" y="1"/>
                    </a:moveTo>
                    <a:cubicBezTo>
                      <a:pt x="77" y="0"/>
                      <a:pt x="66" y="1"/>
                      <a:pt x="56" y="2"/>
                    </a:cubicBezTo>
                    <a:cubicBezTo>
                      <a:pt x="47" y="3"/>
                      <a:pt x="38" y="4"/>
                      <a:pt x="30" y="6"/>
                    </a:cubicBezTo>
                    <a:cubicBezTo>
                      <a:pt x="20" y="4"/>
                      <a:pt x="10" y="2"/>
                      <a:pt x="1" y="0"/>
                    </a:cubicBezTo>
                    <a:cubicBezTo>
                      <a:pt x="0" y="0"/>
                      <a:pt x="0" y="1"/>
                      <a:pt x="0" y="1"/>
                    </a:cubicBezTo>
                    <a:cubicBezTo>
                      <a:pt x="14" y="5"/>
                      <a:pt x="28" y="8"/>
                      <a:pt x="43" y="10"/>
                    </a:cubicBezTo>
                    <a:cubicBezTo>
                      <a:pt x="55" y="13"/>
                      <a:pt x="72" y="15"/>
                      <a:pt x="84" y="10"/>
                    </a:cubicBezTo>
                    <a:cubicBezTo>
                      <a:pt x="85" y="10"/>
                      <a:pt x="84" y="10"/>
                      <a:pt x="84" y="9"/>
                    </a:cubicBezTo>
                    <a:cubicBezTo>
                      <a:pt x="77" y="9"/>
                      <a:pt x="71" y="10"/>
                      <a:pt x="64" y="10"/>
                    </a:cubicBezTo>
                    <a:cubicBezTo>
                      <a:pt x="57" y="10"/>
                      <a:pt x="50" y="9"/>
                      <a:pt x="43" y="8"/>
                    </a:cubicBezTo>
                    <a:cubicBezTo>
                      <a:pt x="40" y="8"/>
                      <a:pt x="38" y="7"/>
                      <a:pt x="36" y="7"/>
                    </a:cubicBezTo>
                    <a:cubicBezTo>
                      <a:pt x="44" y="6"/>
                      <a:pt x="51" y="5"/>
                      <a:pt x="58" y="5"/>
                    </a:cubicBezTo>
                    <a:cubicBezTo>
                      <a:pt x="68" y="4"/>
                      <a:pt x="78" y="4"/>
                      <a:pt x="87" y="2"/>
                    </a:cubicBezTo>
                    <a:cubicBezTo>
                      <a:pt x="88" y="2"/>
                      <a:pt x="88" y="1"/>
                      <a:pt x="87"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7" name="Freeform 106"/>
              <p:cNvSpPr>
                <a:spLocks/>
              </p:cNvSpPr>
              <p:nvPr/>
            </p:nvSpPr>
            <p:spPr bwMode="auto">
              <a:xfrm>
                <a:off x="9131300" y="4903788"/>
                <a:ext cx="211138" cy="93663"/>
              </a:xfrm>
              <a:custGeom>
                <a:avLst/>
                <a:gdLst>
                  <a:gd name="T0" fmla="*/ 80 w 81"/>
                  <a:gd name="T1" fmla="*/ 29 h 36"/>
                  <a:gd name="T2" fmla="*/ 43 w 81"/>
                  <a:gd name="T3" fmla="*/ 13 h 36"/>
                  <a:gd name="T4" fmla="*/ 1 w 81"/>
                  <a:gd name="T5" fmla="*/ 0 h 36"/>
                  <a:gd name="T6" fmla="*/ 1 w 81"/>
                  <a:gd name="T7" fmla="*/ 1 h 36"/>
                  <a:gd name="T8" fmla="*/ 24 w 81"/>
                  <a:gd name="T9" fmla="*/ 9 h 36"/>
                  <a:gd name="T10" fmla="*/ 24 w 81"/>
                  <a:gd name="T11" fmla="*/ 10 h 36"/>
                  <a:gd name="T12" fmla="*/ 48 w 81"/>
                  <a:gd name="T13" fmla="*/ 25 h 36"/>
                  <a:gd name="T14" fmla="*/ 69 w 81"/>
                  <a:gd name="T15" fmla="*/ 36 h 36"/>
                  <a:gd name="T16" fmla="*/ 70 w 81"/>
                  <a:gd name="T17" fmla="*/ 34 h 36"/>
                  <a:gd name="T18" fmla="*/ 47 w 81"/>
                  <a:gd name="T19" fmla="*/ 21 h 36"/>
                  <a:gd name="T20" fmla="*/ 36 w 81"/>
                  <a:gd name="T21" fmla="*/ 13 h 36"/>
                  <a:gd name="T22" fmla="*/ 43 w 81"/>
                  <a:gd name="T23" fmla="*/ 16 h 36"/>
                  <a:gd name="T24" fmla="*/ 80 w 81"/>
                  <a:gd name="T25" fmla="*/ 30 h 36"/>
                  <a:gd name="T26" fmla="*/ 80 w 81"/>
                  <a:gd name="T27" fmla="*/ 2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36">
                    <a:moveTo>
                      <a:pt x="80" y="29"/>
                    </a:moveTo>
                    <a:cubicBezTo>
                      <a:pt x="67" y="24"/>
                      <a:pt x="56" y="18"/>
                      <a:pt x="43" y="13"/>
                    </a:cubicBezTo>
                    <a:cubicBezTo>
                      <a:pt x="29" y="9"/>
                      <a:pt x="15" y="4"/>
                      <a:pt x="1" y="0"/>
                    </a:cubicBezTo>
                    <a:cubicBezTo>
                      <a:pt x="0" y="0"/>
                      <a:pt x="0" y="1"/>
                      <a:pt x="1" y="1"/>
                    </a:cubicBezTo>
                    <a:cubicBezTo>
                      <a:pt x="8" y="4"/>
                      <a:pt x="16" y="7"/>
                      <a:pt x="24" y="9"/>
                    </a:cubicBezTo>
                    <a:cubicBezTo>
                      <a:pt x="24" y="9"/>
                      <a:pt x="24" y="9"/>
                      <a:pt x="24" y="10"/>
                    </a:cubicBezTo>
                    <a:cubicBezTo>
                      <a:pt x="32" y="14"/>
                      <a:pt x="40" y="19"/>
                      <a:pt x="48" y="25"/>
                    </a:cubicBezTo>
                    <a:cubicBezTo>
                      <a:pt x="54" y="29"/>
                      <a:pt x="61" y="35"/>
                      <a:pt x="69" y="36"/>
                    </a:cubicBezTo>
                    <a:cubicBezTo>
                      <a:pt x="70" y="36"/>
                      <a:pt x="70" y="35"/>
                      <a:pt x="70" y="34"/>
                    </a:cubicBezTo>
                    <a:cubicBezTo>
                      <a:pt x="62" y="30"/>
                      <a:pt x="54" y="26"/>
                      <a:pt x="47" y="21"/>
                    </a:cubicBezTo>
                    <a:cubicBezTo>
                      <a:pt x="43" y="18"/>
                      <a:pt x="40" y="15"/>
                      <a:pt x="36" y="13"/>
                    </a:cubicBezTo>
                    <a:cubicBezTo>
                      <a:pt x="38" y="14"/>
                      <a:pt x="41" y="15"/>
                      <a:pt x="43" y="16"/>
                    </a:cubicBezTo>
                    <a:cubicBezTo>
                      <a:pt x="55" y="20"/>
                      <a:pt x="67" y="29"/>
                      <a:pt x="80" y="30"/>
                    </a:cubicBezTo>
                    <a:cubicBezTo>
                      <a:pt x="81" y="30"/>
                      <a:pt x="81" y="29"/>
                      <a:pt x="80"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8" name="Freeform 107"/>
              <p:cNvSpPr>
                <a:spLocks/>
              </p:cNvSpPr>
              <p:nvPr/>
            </p:nvSpPr>
            <p:spPr bwMode="auto">
              <a:xfrm>
                <a:off x="9126538" y="4932363"/>
                <a:ext cx="169863" cy="114300"/>
              </a:xfrm>
              <a:custGeom>
                <a:avLst/>
                <a:gdLst>
                  <a:gd name="T0" fmla="*/ 65 w 65"/>
                  <a:gd name="T1" fmla="*/ 41 h 44"/>
                  <a:gd name="T2" fmla="*/ 50 w 65"/>
                  <a:gd name="T3" fmla="*/ 31 h 44"/>
                  <a:gd name="T4" fmla="*/ 34 w 65"/>
                  <a:gd name="T5" fmla="*/ 19 h 44"/>
                  <a:gd name="T6" fmla="*/ 1 w 65"/>
                  <a:gd name="T7" fmla="*/ 0 h 44"/>
                  <a:gd name="T8" fmla="*/ 0 w 65"/>
                  <a:gd name="T9" fmla="*/ 1 h 44"/>
                  <a:gd name="T10" fmla="*/ 19 w 65"/>
                  <a:gd name="T11" fmla="*/ 14 h 44"/>
                  <a:gd name="T12" fmla="*/ 29 w 65"/>
                  <a:gd name="T13" fmla="*/ 27 h 44"/>
                  <a:gd name="T14" fmla="*/ 47 w 65"/>
                  <a:gd name="T15" fmla="*/ 43 h 44"/>
                  <a:gd name="T16" fmla="*/ 48 w 65"/>
                  <a:gd name="T17" fmla="*/ 41 h 44"/>
                  <a:gd name="T18" fmla="*/ 34 w 65"/>
                  <a:gd name="T19" fmla="*/ 27 h 44"/>
                  <a:gd name="T20" fmla="*/ 21 w 65"/>
                  <a:gd name="T21" fmla="*/ 15 h 44"/>
                  <a:gd name="T22" fmla="*/ 32 w 65"/>
                  <a:gd name="T23" fmla="*/ 21 h 44"/>
                  <a:gd name="T24" fmla="*/ 64 w 65"/>
                  <a:gd name="T25" fmla="*/ 42 h 44"/>
                  <a:gd name="T26" fmla="*/ 65 w 65"/>
                  <a:gd name="T2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44">
                    <a:moveTo>
                      <a:pt x="65" y="41"/>
                    </a:moveTo>
                    <a:cubicBezTo>
                      <a:pt x="60" y="37"/>
                      <a:pt x="54" y="34"/>
                      <a:pt x="50" y="31"/>
                    </a:cubicBezTo>
                    <a:cubicBezTo>
                      <a:pt x="44" y="27"/>
                      <a:pt x="39" y="23"/>
                      <a:pt x="34" y="19"/>
                    </a:cubicBezTo>
                    <a:cubicBezTo>
                      <a:pt x="23" y="12"/>
                      <a:pt x="11" y="7"/>
                      <a:pt x="1" y="0"/>
                    </a:cubicBezTo>
                    <a:cubicBezTo>
                      <a:pt x="0" y="0"/>
                      <a:pt x="0" y="0"/>
                      <a:pt x="0" y="1"/>
                    </a:cubicBezTo>
                    <a:cubicBezTo>
                      <a:pt x="6" y="6"/>
                      <a:pt x="12" y="10"/>
                      <a:pt x="19" y="14"/>
                    </a:cubicBezTo>
                    <a:cubicBezTo>
                      <a:pt x="21" y="19"/>
                      <a:pt x="25" y="23"/>
                      <a:pt x="29" y="27"/>
                    </a:cubicBezTo>
                    <a:cubicBezTo>
                      <a:pt x="35" y="32"/>
                      <a:pt x="41" y="38"/>
                      <a:pt x="47" y="43"/>
                    </a:cubicBezTo>
                    <a:cubicBezTo>
                      <a:pt x="48" y="44"/>
                      <a:pt x="49" y="42"/>
                      <a:pt x="48" y="41"/>
                    </a:cubicBezTo>
                    <a:cubicBezTo>
                      <a:pt x="44" y="36"/>
                      <a:pt x="39" y="32"/>
                      <a:pt x="34" y="27"/>
                    </a:cubicBezTo>
                    <a:cubicBezTo>
                      <a:pt x="29" y="24"/>
                      <a:pt x="24" y="20"/>
                      <a:pt x="21" y="15"/>
                    </a:cubicBezTo>
                    <a:cubicBezTo>
                      <a:pt x="25" y="17"/>
                      <a:pt x="29" y="19"/>
                      <a:pt x="32" y="21"/>
                    </a:cubicBezTo>
                    <a:cubicBezTo>
                      <a:pt x="42" y="28"/>
                      <a:pt x="52" y="39"/>
                      <a:pt x="64" y="42"/>
                    </a:cubicBezTo>
                    <a:cubicBezTo>
                      <a:pt x="65" y="42"/>
                      <a:pt x="65" y="41"/>
                      <a:pt x="65" y="4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9" name="Freeform 108"/>
              <p:cNvSpPr>
                <a:spLocks/>
              </p:cNvSpPr>
              <p:nvPr/>
            </p:nvSpPr>
            <p:spPr bwMode="auto">
              <a:xfrm>
                <a:off x="8686800" y="4827588"/>
                <a:ext cx="204788" cy="49213"/>
              </a:xfrm>
              <a:custGeom>
                <a:avLst/>
                <a:gdLst>
                  <a:gd name="T0" fmla="*/ 76 w 78"/>
                  <a:gd name="T1" fmla="*/ 16 h 19"/>
                  <a:gd name="T2" fmla="*/ 0 w 78"/>
                  <a:gd name="T3" fmla="*/ 5 h 19"/>
                  <a:gd name="T4" fmla="*/ 1 w 78"/>
                  <a:gd name="T5" fmla="*/ 6 h 19"/>
                  <a:gd name="T6" fmla="*/ 75 w 78"/>
                  <a:gd name="T7" fmla="*/ 19 h 19"/>
                  <a:gd name="T8" fmla="*/ 76 w 78"/>
                  <a:gd name="T9" fmla="*/ 16 h 19"/>
                </a:gdLst>
                <a:ahLst/>
                <a:cxnLst>
                  <a:cxn ang="0">
                    <a:pos x="T0" y="T1"/>
                  </a:cxn>
                  <a:cxn ang="0">
                    <a:pos x="T2" y="T3"/>
                  </a:cxn>
                  <a:cxn ang="0">
                    <a:pos x="T4" y="T5"/>
                  </a:cxn>
                  <a:cxn ang="0">
                    <a:pos x="T6" y="T7"/>
                  </a:cxn>
                  <a:cxn ang="0">
                    <a:pos x="T8" y="T9"/>
                  </a:cxn>
                </a:cxnLst>
                <a:rect l="0" t="0" r="r" b="b"/>
                <a:pathLst>
                  <a:path w="78" h="19">
                    <a:moveTo>
                      <a:pt x="76" y="16"/>
                    </a:moveTo>
                    <a:cubicBezTo>
                      <a:pt x="52" y="8"/>
                      <a:pt x="26" y="0"/>
                      <a:pt x="0" y="5"/>
                    </a:cubicBezTo>
                    <a:cubicBezTo>
                      <a:pt x="0" y="5"/>
                      <a:pt x="0" y="6"/>
                      <a:pt x="1" y="6"/>
                    </a:cubicBezTo>
                    <a:cubicBezTo>
                      <a:pt x="27" y="4"/>
                      <a:pt x="50" y="12"/>
                      <a:pt x="75" y="19"/>
                    </a:cubicBezTo>
                    <a:cubicBezTo>
                      <a:pt x="77" y="19"/>
                      <a:pt x="78" y="17"/>
                      <a:pt x="76" y="16"/>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0" name="Freeform 109"/>
              <p:cNvSpPr>
                <a:spLocks/>
              </p:cNvSpPr>
              <p:nvPr/>
            </p:nvSpPr>
            <p:spPr bwMode="auto">
              <a:xfrm>
                <a:off x="8701088" y="4787901"/>
                <a:ext cx="212725" cy="80963"/>
              </a:xfrm>
              <a:custGeom>
                <a:avLst/>
                <a:gdLst>
                  <a:gd name="T0" fmla="*/ 80 w 82"/>
                  <a:gd name="T1" fmla="*/ 28 h 31"/>
                  <a:gd name="T2" fmla="*/ 1 w 82"/>
                  <a:gd name="T3" fmla="*/ 5 h 31"/>
                  <a:gd name="T4" fmla="*/ 1 w 82"/>
                  <a:gd name="T5" fmla="*/ 6 h 31"/>
                  <a:gd name="T6" fmla="*/ 80 w 82"/>
                  <a:gd name="T7" fmla="*/ 30 h 31"/>
                  <a:gd name="T8" fmla="*/ 80 w 82"/>
                  <a:gd name="T9" fmla="*/ 30 h 31"/>
                  <a:gd name="T10" fmla="*/ 80 w 82"/>
                  <a:gd name="T11" fmla="*/ 28 h 31"/>
                </a:gdLst>
                <a:ahLst/>
                <a:cxnLst>
                  <a:cxn ang="0">
                    <a:pos x="T0" y="T1"/>
                  </a:cxn>
                  <a:cxn ang="0">
                    <a:pos x="T2" y="T3"/>
                  </a:cxn>
                  <a:cxn ang="0">
                    <a:pos x="T4" y="T5"/>
                  </a:cxn>
                  <a:cxn ang="0">
                    <a:pos x="T6" y="T7"/>
                  </a:cxn>
                  <a:cxn ang="0">
                    <a:pos x="T8" y="T9"/>
                  </a:cxn>
                  <a:cxn ang="0">
                    <a:pos x="T10" y="T11"/>
                  </a:cxn>
                </a:cxnLst>
                <a:rect l="0" t="0" r="r" b="b"/>
                <a:pathLst>
                  <a:path w="82" h="31">
                    <a:moveTo>
                      <a:pt x="80" y="28"/>
                    </a:moveTo>
                    <a:cubicBezTo>
                      <a:pt x="54" y="21"/>
                      <a:pt x="29" y="0"/>
                      <a:pt x="1" y="5"/>
                    </a:cubicBezTo>
                    <a:cubicBezTo>
                      <a:pt x="0" y="5"/>
                      <a:pt x="0" y="6"/>
                      <a:pt x="1" y="6"/>
                    </a:cubicBezTo>
                    <a:cubicBezTo>
                      <a:pt x="31" y="2"/>
                      <a:pt x="52" y="26"/>
                      <a:pt x="80" y="30"/>
                    </a:cubicBezTo>
                    <a:cubicBezTo>
                      <a:pt x="80" y="30"/>
                      <a:pt x="80" y="30"/>
                      <a:pt x="80" y="30"/>
                    </a:cubicBezTo>
                    <a:cubicBezTo>
                      <a:pt x="81" y="31"/>
                      <a:pt x="82" y="28"/>
                      <a:pt x="80"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1" name="Freeform 110"/>
              <p:cNvSpPr>
                <a:spLocks/>
              </p:cNvSpPr>
              <p:nvPr/>
            </p:nvSpPr>
            <p:spPr bwMode="auto">
              <a:xfrm>
                <a:off x="8786813" y="4787901"/>
                <a:ext cx="73025" cy="36513"/>
              </a:xfrm>
              <a:custGeom>
                <a:avLst/>
                <a:gdLst>
                  <a:gd name="T0" fmla="*/ 26 w 28"/>
                  <a:gd name="T1" fmla="*/ 11 h 14"/>
                  <a:gd name="T2" fmla="*/ 2 w 28"/>
                  <a:gd name="T3" fmla="*/ 0 h 14"/>
                  <a:gd name="T4" fmla="*/ 1 w 28"/>
                  <a:gd name="T5" fmla="*/ 1 h 14"/>
                  <a:gd name="T6" fmla="*/ 25 w 28"/>
                  <a:gd name="T7" fmla="*/ 13 h 14"/>
                  <a:gd name="T8" fmla="*/ 26 w 28"/>
                  <a:gd name="T9" fmla="*/ 11 h 14"/>
                </a:gdLst>
                <a:ahLst/>
                <a:cxnLst>
                  <a:cxn ang="0">
                    <a:pos x="T0" y="T1"/>
                  </a:cxn>
                  <a:cxn ang="0">
                    <a:pos x="T2" y="T3"/>
                  </a:cxn>
                  <a:cxn ang="0">
                    <a:pos x="T4" y="T5"/>
                  </a:cxn>
                  <a:cxn ang="0">
                    <a:pos x="T6" y="T7"/>
                  </a:cxn>
                  <a:cxn ang="0">
                    <a:pos x="T8" y="T9"/>
                  </a:cxn>
                </a:cxnLst>
                <a:rect l="0" t="0" r="r" b="b"/>
                <a:pathLst>
                  <a:path w="28" h="14">
                    <a:moveTo>
                      <a:pt x="26" y="11"/>
                    </a:moveTo>
                    <a:cubicBezTo>
                      <a:pt x="18" y="7"/>
                      <a:pt x="10" y="3"/>
                      <a:pt x="2" y="0"/>
                    </a:cubicBezTo>
                    <a:cubicBezTo>
                      <a:pt x="1" y="0"/>
                      <a:pt x="0" y="1"/>
                      <a:pt x="1" y="1"/>
                    </a:cubicBezTo>
                    <a:cubicBezTo>
                      <a:pt x="9" y="6"/>
                      <a:pt x="17" y="9"/>
                      <a:pt x="25" y="13"/>
                    </a:cubicBezTo>
                    <a:cubicBezTo>
                      <a:pt x="27" y="14"/>
                      <a:pt x="28" y="12"/>
                      <a:pt x="26" y="1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2" name="Freeform 111"/>
              <p:cNvSpPr>
                <a:spLocks/>
              </p:cNvSpPr>
              <p:nvPr/>
            </p:nvSpPr>
            <p:spPr bwMode="auto">
              <a:xfrm>
                <a:off x="8742363" y="4735513"/>
                <a:ext cx="158750" cy="80963"/>
              </a:xfrm>
              <a:custGeom>
                <a:avLst/>
                <a:gdLst>
                  <a:gd name="T0" fmla="*/ 59 w 61"/>
                  <a:gd name="T1" fmla="*/ 27 h 31"/>
                  <a:gd name="T2" fmla="*/ 1 w 61"/>
                  <a:gd name="T3" fmla="*/ 0 h 31"/>
                  <a:gd name="T4" fmla="*/ 0 w 61"/>
                  <a:gd name="T5" fmla="*/ 1 h 31"/>
                  <a:gd name="T6" fmla="*/ 58 w 61"/>
                  <a:gd name="T7" fmla="*/ 30 h 31"/>
                  <a:gd name="T8" fmla="*/ 58 w 61"/>
                  <a:gd name="T9" fmla="*/ 30 h 31"/>
                  <a:gd name="T10" fmla="*/ 59 w 61"/>
                  <a:gd name="T11" fmla="*/ 27 h 31"/>
                </a:gdLst>
                <a:ahLst/>
                <a:cxnLst>
                  <a:cxn ang="0">
                    <a:pos x="T0" y="T1"/>
                  </a:cxn>
                  <a:cxn ang="0">
                    <a:pos x="T2" y="T3"/>
                  </a:cxn>
                  <a:cxn ang="0">
                    <a:pos x="T4" y="T5"/>
                  </a:cxn>
                  <a:cxn ang="0">
                    <a:pos x="T6" y="T7"/>
                  </a:cxn>
                  <a:cxn ang="0">
                    <a:pos x="T8" y="T9"/>
                  </a:cxn>
                  <a:cxn ang="0">
                    <a:pos x="T10" y="T11"/>
                  </a:cxn>
                </a:cxnLst>
                <a:rect l="0" t="0" r="r" b="b"/>
                <a:pathLst>
                  <a:path w="61" h="31">
                    <a:moveTo>
                      <a:pt x="59" y="27"/>
                    </a:moveTo>
                    <a:cubicBezTo>
                      <a:pt x="39" y="20"/>
                      <a:pt x="23" y="4"/>
                      <a:pt x="1" y="0"/>
                    </a:cubicBezTo>
                    <a:cubicBezTo>
                      <a:pt x="0" y="0"/>
                      <a:pt x="0" y="1"/>
                      <a:pt x="0" y="1"/>
                    </a:cubicBezTo>
                    <a:cubicBezTo>
                      <a:pt x="22" y="6"/>
                      <a:pt x="37" y="24"/>
                      <a:pt x="58" y="30"/>
                    </a:cubicBezTo>
                    <a:cubicBezTo>
                      <a:pt x="58" y="30"/>
                      <a:pt x="58" y="30"/>
                      <a:pt x="58" y="30"/>
                    </a:cubicBezTo>
                    <a:cubicBezTo>
                      <a:pt x="60" y="31"/>
                      <a:pt x="61" y="28"/>
                      <a:pt x="59" y="27"/>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3" name="Freeform 112"/>
              <p:cNvSpPr>
                <a:spLocks/>
              </p:cNvSpPr>
              <p:nvPr/>
            </p:nvSpPr>
            <p:spPr bwMode="auto">
              <a:xfrm>
                <a:off x="8778875" y="4718051"/>
                <a:ext cx="142875" cy="80963"/>
              </a:xfrm>
              <a:custGeom>
                <a:avLst/>
                <a:gdLst>
                  <a:gd name="T0" fmla="*/ 54 w 55"/>
                  <a:gd name="T1" fmla="*/ 28 h 31"/>
                  <a:gd name="T2" fmla="*/ 41 w 55"/>
                  <a:gd name="T3" fmla="*/ 21 h 31"/>
                  <a:gd name="T4" fmla="*/ 27 w 55"/>
                  <a:gd name="T5" fmla="*/ 11 h 31"/>
                  <a:gd name="T6" fmla="*/ 1 w 55"/>
                  <a:gd name="T7" fmla="*/ 0 h 31"/>
                  <a:gd name="T8" fmla="*/ 1 w 55"/>
                  <a:gd name="T9" fmla="*/ 1 h 31"/>
                  <a:gd name="T10" fmla="*/ 29 w 55"/>
                  <a:gd name="T11" fmla="*/ 16 h 31"/>
                  <a:gd name="T12" fmla="*/ 51 w 55"/>
                  <a:gd name="T13" fmla="*/ 30 h 31"/>
                  <a:gd name="T14" fmla="*/ 52 w 55"/>
                  <a:gd name="T15" fmla="*/ 31 h 31"/>
                  <a:gd name="T16" fmla="*/ 53 w 55"/>
                  <a:gd name="T17" fmla="*/ 31 h 31"/>
                  <a:gd name="T18" fmla="*/ 54 w 55"/>
                  <a:gd name="T19" fmla="*/ 31 h 31"/>
                  <a:gd name="T20" fmla="*/ 54 w 55"/>
                  <a:gd name="T21" fmla="*/ 30 h 31"/>
                  <a:gd name="T22" fmla="*/ 54 w 55"/>
                  <a:gd name="T23"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31">
                    <a:moveTo>
                      <a:pt x="54" y="28"/>
                    </a:moveTo>
                    <a:cubicBezTo>
                      <a:pt x="50" y="25"/>
                      <a:pt x="45" y="23"/>
                      <a:pt x="41" y="21"/>
                    </a:cubicBezTo>
                    <a:cubicBezTo>
                      <a:pt x="36" y="18"/>
                      <a:pt x="32" y="14"/>
                      <a:pt x="27" y="11"/>
                    </a:cubicBezTo>
                    <a:cubicBezTo>
                      <a:pt x="19" y="6"/>
                      <a:pt x="11" y="1"/>
                      <a:pt x="1" y="0"/>
                    </a:cubicBezTo>
                    <a:cubicBezTo>
                      <a:pt x="0" y="0"/>
                      <a:pt x="0" y="1"/>
                      <a:pt x="1" y="1"/>
                    </a:cubicBezTo>
                    <a:cubicBezTo>
                      <a:pt x="12" y="4"/>
                      <a:pt x="20" y="10"/>
                      <a:pt x="29" y="16"/>
                    </a:cubicBezTo>
                    <a:cubicBezTo>
                      <a:pt x="30" y="17"/>
                      <a:pt x="46" y="28"/>
                      <a:pt x="51" y="30"/>
                    </a:cubicBezTo>
                    <a:cubicBezTo>
                      <a:pt x="51" y="30"/>
                      <a:pt x="51" y="31"/>
                      <a:pt x="52" y="31"/>
                    </a:cubicBezTo>
                    <a:cubicBezTo>
                      <a:pt x="52" y="31"/>
                      <a:pt x="52" y="31"/>
                      <a:pt x="53" y="31"/>
                    </a:cubicBezTo>
                    <a:cubicBezTo>
                      <a:pt x="54" y="31"/>
                      <a:pt x="54" y="31"/>
                      <a:pt x="54" y="31"/>
                    </a:cubicBezTo>
                    <a:cubicBezTo>
                      <a:pt x="54" y="30"/>
                      <a:pt x="54" y="30"/>
                      <a:pt x="54" y="30"/>
                    </a:cubicBezTo>
                    <a:cubicBezTo>
                      <a:pt x="55" y="29"/>
                      <a:pt x="54" y="29"/>
                      <a:pt x="54"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grpSp>
        <p:nvGrpSpPr>
          <p:cNvPr id="6" name="Group 5"/>
          <p:cNvGrpSpPr/>
          <p:nvPr/>
        </p:nvGrpSpPr>
        <p:grpSpPr>
          <a:xfrm>
            <a:off x="11522880" y="5809646"/>
            <a:ext cx="588963" cy="814388"/>
            <a:chOff x="5597525" y="5522913"/>
            <a:chExt cx="588963" cy="814388"/>
          </a:xfrm>
        </p:grpSpPr>
        <p:sp>
          <p:nvSpPr>
            <p:cNvPr id="7" name="Freeform 188"/>
            <p:cNvSpPr>
              <a:spLocks noEditPoints="1"/>
            </p:cNvSpPr>
            <p:nvPr/>
          </p:nvSpPr>
          <p:spPr bwMode="auto">
            <a:xfrm>
              <a:off x="5865813" y="5711826"/>
              <a:ext cx="320675" cy="280988"/>
            </a:xfrm>
            <a:custGeom>
              <a:avLst/>
              <a:gdLst>
                <a:gd name="T0" fmla="*/ 94 w 122"/>
                <a:gd name="T1" fmla="*/ 90 h 107"/>
                <a:gd name="T2" fmla="*/ 102 w 122"/>
                <a:gd name="T3" fmla="*/ 23 h 107"/>
                <a:gd name="T4" fmla="*/ 101 w 122"/>
                <a:gd name="T5" fmla="*/ 21 h 107"/>
                <a:gd name="T6" fmla="*/ 69 w 122"/>
                <a:gd name="T7" fmla="*/ 2 h 107"/>
                <a:gd name="T8" fmla="*/ 31 w 122"/>
                <a:gd name="T9" fmla="*/ 14 h 107"/>
                <a:gd name="T10" fmla="*/ 19 w 122"/>
                <a:gd name="T11" fmla="*/ 84 h 107"/>
                <a:gd name="T12" fmla="*/ 55 w 122"/>
                <a:gd name="T13" fmla="*/ 105 h 107"/>
                <a:gd name="T14" fmla="*/ 94 w 122"/>
                <a:gd name="T15" fmla="*/ 90 h 107"/>
                <a:gd name="T16" fmla="*/ 66 w 122"/>
                <a:gd name="T17" fmla="*/ 16 h 107"/>
                <a:gd name="T18" fmla="*/ 72 w 122"/>
                <a:gd name="T19" fmla="*/ 16 h 107"/>
                <a:gd name="T20" fmla="*/ 52 w 122"/>
                <a:gd name="T21" fmla="*/ 26 h 107"/>
                <a:gd name="T22" fmla="*/ 30 w 122"/>
                <a:gd name="T23" fmla="*/ 46 h 107"/>
                <a:gd name="T24" fmla="*/ 36 w 122"/>
                <a:gd name="T25" fmla="*/ 34 h 107"/>
                <a:gd name="T26" fmla="*/ 66 w 122"/>
                <a:gd name="T27" fmla="*/ 1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2" h="107">
                  <a:moveTo>
                    <a:pt x="94" y="90"/>
                  </a:moveTo>
                  <a:cubicBezTo>
                    <a:pt x="112" y="75"/>
                    <a:pt x="122" y="40"/>
                    <a:pt x="102" y="23"/>
                  </a:cubicBezTo>
                  <a:cubicBezTo>
                    <a:pt x="102" y="22"/>
                    <a:pt x="101" y="21"/>
                    <a:pt x="101" y="21"/>
                  </a:cubicBezTo>
                  <a:cubicBezTo>
                    <a:pt x="92" y="13"/>
                    <a:pt x="82" y="4"/>
                    <a:pt x="69" y="2"/>
                  </a:cubicBezTo>
                  <a:cubicBezTo>
                    <a:pt x="56" y="0"/>
                    <a:pt x="42" y="6"/>
                    <a:pt x="31" y="14"/>
                  </a:cubicBezTo>
                  <a:cubicBezTo>
                    <a:pt x="9" y="31"/>
                    <a:pt x="0" y="61"/>
                    <a:pt x="19" y="84"/>
                  </a:cubicBezTo>
                  <a:cubicBezTo>
                    <a:pt x="28" y="94"/>
                    <a:pt x="41" y="103"/>
                    <a:pt x="55" y="105"/>
                  </a:cubicBezTo>
                  <a:cubicBezTo>
                    <a:pt x="69" y="107"/>
                    <a:pt x="84" y="100"/>
                    <a:pt x="94" y="90"/>
                  </a:cubicBezTo>
                  <a:close/>
                  <a:moveTo>
                    <a:pt x="66" y="16"/>
                  </a:moveTo>
                  <a:cubicBezTo>
                    <a:pt x="68" y="16"/>
                    <a:pt x="70" y="16"/>
                    <a:pt x="72" y="16"/>
                  </a:cubicBezTo>
                  <a:cubicBezTo>
                    <a:pt x="65" y="18"/>
                    <a:pt x="58" y="22"/>
                    <a:pt x="52" y="26"/>
                  </a:cubicBezTo>
                  <a:cubicBezTo>
                    <a:pt x="43" y="31"/>
                    <a:pt x="36" y="38"/>
                    <a:pt x="30" y="46"/>
                  </a:cubicBezTo>
                  <a:cubicBezTo>
                    <a:pt x="31" y="42"/>
                    <a:pt x="33" y="38"/>
                    <a:pt x="36" y="34"/>
                  </a:cubicBezTo>
                  <a:cubicBezTo>
                    <a:pt x="43" y="26"/>
                    <a:pt x="55" y="16"/>
                    <a:pt x="66" y="16"/>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190"/>
            <p:cNvSpPr>
              <a:spLocks noEditPoints="1"/>
            </p:cNvSpPr>
            <p:nvPr/>
          </p:nvSpPr>
          <p:spPr bwMode="auto">
            <a:xfrm>
              <a:off x="5597525" y="5522913"/>
              <a:ext cx="257175" cy="285750"/>
            </a:xfrm>
            <a:custGeom>
              <a:avLst/>
              <a:gdLst>
                <a:gd name="T0" fmla="*/ 96 w 98"/>
                <a:gd name="T1" fmla="*/ 64 h 109"/>
                <a:gd name="T2" fmla="*/ 90 w 98"/>
                <a:gd name="T3" fmla="*/ 31 h 109"/>
                <a:gd name="T4" fmla="*/ 26 w 98"/>
                <a:gd name="T5" fmla="*/ 10 h 109"/>
                <a:gd name="T6" fmla="*/ 0 w 98"/>
                <a:gd name="T7" fmla="*/ 49 h 109"/>
                <a:gd name="T8" fmla="*/ 21 w 98"/>
                <a:gd name="T9" fmla="*/ 92 h 109"/>
                <a:gd name="T10" fmla="*/ 64 w 98"/>
                <a:gd name="T11" fmla="*/ 101 h 109"/>
                <a:gd name="T12" fmla="*/ 96 w 98"/>
                <a:gd name="T13" fmla="*/ 64 h 109"/>
                <a:gd name="T14" fmla="*/ 29 w 98"/>
                <a:gd name="T15" fmla="*/ 31 h 109"/>
                <a:gd name="T16" fmla="*/ 57 w 98"/>
                <a:gd name="T17" fmla="*/ 24 h 109"/>
                <a:gd name="T18" fmla="*/ 35 w 98"/>
                <a:gd name="T19" fmla="*/ 39 h 109"/>
                <a:gd name="T20" fmla="*/ 24 w 98"/>
                <a:gd name="T21" fmla="*/ 58 h 109"/>
                <a:gd name="T22" fmla="*/ 29 w 98"/>
                <a:gd name="T23" fmla="*/ 3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8" h="109">
                  <a:moveTo>
                    <a:pt x="96" y="64"/>
                  </a:moveTo>
                  <a:cubicBezTo>
                    <a:pt x="98" y="53"/>
                    <a:pt x="97" y="40"/>
                    <a:pt x="90" y="31"/>
                  </a:cubicBezTo>
                  <a:cubicBezTo>
                    <a:pt x="81" y="9"/>
                    <a:pt x="48" y="0"/>
                    <a:pt x="26" y="10"/>
                  </a:cubicBezTo>
                  <a:cubicBezTo>
                    <a:pt x="11" y="17"/>
                    <a:pt x="0" y="32"/>
                    <a:pt x="0" y="49"/>
                  </a:cubicBezTo>
                  <a:cubicBezTo>
                    <a:pt x="0" y="66"/>
                    <a:pt x="10" y="81"/>
                    <a:pt x="21" y="92"/>
                  </a:cubicBezTo>
                  <a:cubicBezTo>
                    <a:pt x="33" y="104"/>
                    <a:pt x="49" y="109"/>
                    <a:pt x="64" y="101"/>
                  </a:cubicBezTo>
                  <a:cubicBezTo>
                    <a:pt x="79" y="93"/>
                    <a:pt x="92" y="80"/>
                    <a:pt x="96" y="64"/>
                  </a:cubicBezTo>
                  <a:close/>
                  <a:moveTo>
                    <a:pt x="29" y="31"/>
                  </a:moveTo>
                  <a:cubicBezTo>
                    <a:pt x="37" y="23"/>
                    <a:pt x="47" y="21"/>
                    <a:pt x="57" y="24"/>
                  </a:cubicBezTo>
                  <a:cubicBezTo>
                    <a:pt x="48" y="27"/>
                    <a:pt x="41" y="33"/>
                    <a:pt x="35" y="39"/>
                  </a:cubicBezTo>
                  <a:cubicBezTo>
                    <a:pt x="30" y="44"/>
                    <a:pt x="25" y="51"/>
                    <a:pt x="24" y="58"/>
                  </a:cubicBezTo>
                  <a:cubicBezTo>
                    <a:pt x="20" y="49"/>
                    <a:pt x="21" y="39"/>
                    <a:pt x="29" y="31"/>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191"/>
            <p:cNvSpPr>
              <a:spLocks/>
            </p:cNvSpPr>
            <p:nvPr/>
          </p:nvSpPr>
          <p:spPr bwMode="auto">
            <a:xfrm>
              <a:off x="5605463" y="5759451"/>
              <a:ext cx="436563" cy="577850"/>
            </a:xfrm>
            <a:custGeom>
              <a:avLst/>
              <a:gdLst>
                <a:gd name="T0" fmla="*/ 162 w 166"/>
                <a:gd name="T1" fmla="*/ 96 h 221"/>
                <a:gd name="T2" fmla="*/ 78 w 166"/>
                <a:gd name="T3" fmla="*/ 178 h 221"/>
                <a:gd name="T4" fmla="*/ 79 w 166"/>
                <a:gd name="T5" fmla="*/ 171 h 221"/>
                <a:gd name="T6" fmla="*/ 82 w 166"/>
                <a:gd name="T7" fmla="*/ 138 h 221"/>
                <a:gd name="T8" fmla="*/ 84 w 166"/>
                <a:gd name="T9" fmla="*/ 136 h 221"/>
                <a:gd name="T10" fmla="*/ 115 w 166"/>
                <a:gd name="T11" fmla="*/ 85 h 221"/>
                <a:gd name="T12" fmla="*/ 118 w 166"/>
                <a:gd name="T13" fmla="*/ 85 h 221"/>
                <a:gd name="T14" fmla="*/ 131 w 166"/>
                <a:gd name="T15" fmla="*/ 75 h 221"/>
                <a:gd name="T16" fmla="*/ 124 w 166"/>
                <a:gd name="T17" fmla="*/ 57 h 221"/>
                <a:gd name="T18" fmla="*/ 118 w 166"/>
                <a:gd name="T19" fmla="*/ 58 h 221"/>
                <a:gd name="T20" fmla="*/ 117 w 166"/>
                <a:gd name="T21" fmla="*/ 60 h 221"/>
                <a:gd name="T22" fmla="*/ 116 w 166"/>
                <a:gd name="T23" fmla="*/ 61 h 221"/>
                <a:gd name="T24" fmla="*/ 108 w 166"/>
                <a:gd name="T25" fmla="*/ 79 h 221"/>
                <a:gd name="T26" fmla="*/ 108 w 166"/>
                <a:gd name="T27" fmla="*/ 81 h 221"/>
                <a:gd name="T28" fmla="*/ 95 w 166"/>
                <a:gd name="T29" fmla="*/ 99 h 221"/>
                <a:gd name="T30" fmla="*/ 82 w 166"/>
                <a:gd name="T31" fmla="*/ 123 h 221"/>
                <a:gd name="T32" fmla="*/ 82 w 166"/>
                <a:gd name="T33" fmla="*/ 120 h 221"/>
                <a:gd name="T34" fmla="*/ 76 w 166"/>
                <a:gd name="T35" fmla="*/ 69 h 221"/>
                <a:gd name="T36" fmla="*/ 66 w 166"/>
                <a:gd name="T37" fmla="*/ 29 h 221"/>
                <a:gd name="T38" fmla="*/ 67 w 166"/>
                <a:gd name="T39" fmla="*/ 28 h 221"/>
                <a:gd name="T40" fmla="*/ 71 w 166"/>
                <a:gd name="T41" fmla="*/ 3 h 221"/>
                <a:gd name="T42" fmla="*/ 66 w 166"/>
                <a:gd name="T43" fmla="*/ 1 h 221"/>
                <a:gd name="T44" fmla="*/ 54 w 166"/>
                <a:gd name="T45" fmla="*/ 6 h 221"/>
                <a:gd name="T46" fmla="*/ 52 w 166"/>
                <a:gd name="T47" fmla="*/ 9 h 221"/>
                <a:gd name="T48" fmla="*/ 51 w 166"/>
                <a:gd name="T49" fmla="*/ 12 h 221"/>
                <a:gd name="T50" fmla="*/ 54 w 166"/>
                <a:gd name="T51" fmla="*/ 21 h 221"/>
                <a:gd name="T52" fmla="*/ 57 w 166"/>
                <a:gd name="T53" fmla="*/ 28 h 221"/>
                <a:gd name="T54" fmla="*/ 60 w 166"/>
                <a:gd name="T55" fmla="*/ 30 h 221"/>
                <a:gd name="T56" fmla="*/ 70 w 166"/>
                <a:gd name="T57" fmla="*/ 73 h 221"/>
                <a:gd name="T58" fmla="*/ 75 w 166"/>
                <a:gd name="T59" fmla="*/ 120 h 221"/>
                <a:gd name="T60" fmla="*/ 73 w 166"/>
                <a:gd name="T61" fmla="*/ 169 h 221"/>
                <a:gd name="T62" fmla="*/ 70 w 166"/>
                <a:gd name="T63" fmla="*/ 187 h 221"/>
                <a:gd name="T64" fmla="*/ 11 w 166"/>
                <a:gd name="T65" fmla="*/ 51 h 221"/>
                <a:gd name="T66" fmla="*/ 2 w 166"/>
                <a:gd name="T67" fmla="*/ 40 h 221"/>
                <a:gd name="T68" fmla="*/ 12 w 166"/>
                <a:gd name="T69" fmla="*/ 126 h 221"/>
                <a:gd name="T70" fmla="*/ 63 w 166"/>
                <a:gd name="T71" fmla="*/ 205 h 221"/>
                <a:gd name="T72" fmla="*/ 65 w 166"/>
                <a:gd name="T73" fmla="*/ 206 h 221"/>
                <a:gd name="T74" fmla="*/ 65 w 166"/>
                <a:gd name="T75" fmla="*/ 206 h 221"/>
                <a:gd name="T76" fmla="*/ 66 w 166"/>
                <a:gd name="T77" fmla="*/ 209 h 221"/>
                <a:gd name="T78" fmla="*/ 64 w 166"/>
                <a:gd name="T79" fmla="*/ 218 h 221"/>
                <a:gd name="T80" fmla="*/ 68 w 166"/>
                <a:gd name="T81" fmla="*/ 219 h 221"/>
                <a:gd name="T82" fmla="*/ 72 w 166"/>
                <a:gd name="T83" fmla="*/ 208 h 221"/>
                <a:gd name="T84" fmla="*/ 135 w 166"/>
                <a:gd name="T85" fmla="*/ 164 h 221"/>
                <a:gd name="T86" fmla="*/ 162 w 166"/>
                <a:gd name="T87" fmla="*/ 96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6" h="221">
                  <a:moveTo>
                    <a:pt x="162" y="96"/>
                  </a:moveTo>
                  <a:cubicBezTo>
                    <a:pt x="161" y="94"/>
                    <a:pt x="97" y="144"/>
                    <a:pt x="78" y="178"/>
                  </a:cubicBezTo>
                  <a:cubicBezTo>
                    <a:pt x="79" y="176"/>
                    <a:pt x="79" y="173"/>
                    <a:pt x="79" y="171"/>
                  </a:cubicBezTo>
                  <a:cubicBezTo>
                    <a:pt x="81" y="160"/>
                    <a:pt x="81" y="149"/>
                    <a:pt x="82" y="138"/>
                  </a:cubicBezTo>
                  <a:cubicBezTo>
                    <a:pt x="83" y="138"/>
                    <a:pt x="83" y="137"/>
                    <a:pt x="84" y="136"/>
                  </a:cubicBezTo>
                  <a:cubicBezTo>
                    <a:pt x="92" y="119"/>
                    <a:pt x="102" y="100"/>
                    <a:pt x="115" y="85"/>
                  </a:cubicBezTo>
                  <a:cubicBezTo>
                    <a:pt x="116" y="85"/>
                    <a:pt x="117" y="85"/>
                    <a:pt x="118" y="85"/>
                  </a:cubicBezTo>
                  <a:cubicBezTo>
                    <a:pt x="123" y="85"/>
                    <a:pt x="129" y="79"/>
                    <a:pt x="131" y="75"/>
                  </a:cubicBezTo>
                  <a:cubicBezTo>
                    <a:pt x="133" y="69"/>
                    <a:pt x="127" y="62"/>
                    <a:pt x="124" y="57"/>
                  </a:cubicBezTo>
                  <a:cubicBezTo>
                    <a:pt x="122" y="55"/>
                    <a:pt x="119" y="56"/>
                    <a:pt x="118" y="58"/>
                  </a:cubicBezTo>
                  <a:cubicBezTo>
                    <a:pt x="118" y="59"/>
                    <a:pt x="117" y="60"/>
                    <a:pt x="117" y="60"/>
                  </a:cubicBezTo>
                  <a:cubicBezTo>
                    <a:pt x="117" y="60"/>
                    <a:pt x="116" y="61"/>
                    <a:pt x="116" y="61"/>
                  </a:cubicBezTo>
                  <a:cubicBezTo>
                    <a:pt x="112" y="65"/>
                    <a:pt x="106" y="72"/>
                    <a:pt x="108" y="79"/>
                  </a:cubicBezTo>
                  <a:cubicBezTo>
                    <a:pt x="108" y="80"/>
                    <a:pt x="108" y="80"/>
                    <a:pt x="108" y="81"/>
                  </a:cubicBezTo>
                  <a:cubicBezTo>
                    <a:pt x="104" y="87"/>
                    <a:pt x="99" y="93"/>
                    <a:pt x="95" y="99"/>
                  </a:cubicBezTo>
                  <a:cubicBezTo>
                    <a:pt x="91" y="106"/>
                    <a:pt x="86" y="114"/>
                    <a:pt x="82" y="123"/>
                  </a:cubicBezTo>
                  <a:cubicBezTo>
                    <a:pt x="82" y="122"/>
                    <a:pt x="82" y="121"/>
                    <a:pt x="82" y="120"/>
                  </a:cubicBezTo>
                  <a:cubicBezTo>
                    <a:pt x="81" y="103"/>
                    <a:pt x="80" y="86"/>
                    <a:pt x="76" y="69"/>
                  </a:cubicBezTo>
                  <a:cubicBezTo>
                    <a:pt x="74" y="56"/>
                    <a:pt x="71" y="42"/>
                    <a:pt x="66" y="29"/>
                  </a:cubicBezTo>
                  <a:cubicBezTo>
                    <a:pt x="66" y="29"/>
                    <a:pt x="67" y="29"/>
                    <a:pt x="67" y="28"/>
                  </a:cubicBezTo>
                  <a:cubicBezTo>
                    <a:pt x="73" y="22"/>
                    <a:pt x="73" y="10"/>
                    <a:pt x="71" y="3"/>
                  </a:cubicBezTo>
                  <a:cubicBezTo>
                    <a:pt x="71" y="1"/>
                    <a:pt x="68" y="0"/>
                    <a:pt x="66" y="1"/>
                  </a:cubicBezTo>
                  <a:cubicBezTo>
                    <a:pt x="62" y="2"/>
                    <a:pt x="58" y="4"/>
                    <a:pt x="54" y="6"/>
                  </a:cubicBezTo>
                  <a:cubicBezTo>
                    <a:pt x="53" y="6"/>
                    <a:pt x="52" y="7"/>
                    <a:pt x="52" y="9"/>
                  </a:cubicBezTo>
                  <a:cubicBezTo>
                    <a:pt x="51" y="9"/>
                    <a:pt x="50" y="11"/>
                    <a:pt x="51" y="12"/>
                  </a:cubicBezTo>
                  <a:cubicBezTo>
                    <a:pt x="52" y="15"/>
                    <a:pt x="53" y="18"/>
                    <a:pt x="54" y="21"/>
                  </a:cubicBezTo>
                  <a:cubicBezTo>
                    <a:pt x="55" y="23"/>
                    <a:pt x="56" y="26"/>
                    <a:pt x="57" y="28"/>
                  </a:cubicBezTo>
                  <a:cubicBezTo>
                    <a:pt x="58" y="29"/>
                    <a:pt x="59" y="30"/>
                    <a:pt x="60" y="30"/>
                  </a:cubicBezTo>
                  <a:cubicBezTo>
                    <a:pt x="63" y="44"/>
                    <a:pt x="68" y="58"/>
                    <a:pt x="70" y="73"/>
                  </a:cubicBezTo>
                  <a:cubicBezTo>
                    <a:pt x="73" y="88"/>
                    <a:pt x="75" y="104"/>
                    <a:pt x="75" y="120"/>
                  </a:cubicBezTo>
                  <a:cubicBezTo>
                    <a:pt x="76" y="136"/>
                    <a:pt x="75" y="152"/>
                    <a:pt x="73" y="169"/>
                  </a:cubicBezTo>
                  <a:cubicBezTo>
                    <a:pt x="72" y="175"/>
                    <a:pt x="71" y="181"/>
                    <a:pt x="70" y="187"/>
                  </a:cubicBezTo>
                  <a:cubicBezTo>
                    <a:pt x="62" y="138"/>
                    <a:pt x="42" y="90"/>
                    <a:pt x="11" y="51"/>
                  </a:cubicBezTo>
                  <a:cubicBezTo>
                    <a:pt x="11" y="51"/>
                    <a:pt x="4" y="43"/>
                    <a:pt x="2" y="40"/>
                  </a:cubicBezTo>
                  <a:cubicBezTo>
                    <a:pt x="0" y="37"/>
                    <a:pt x="4" y="103"/>
                    <a:pt x="12" y="126"/>
                  </a:cubicBezTo>
                  <a:cubicBezTo>
                    <a:pt x="23" y="154"/>
                    <a:pt x="40" y="185"/>
                    <a:pt x="63" y="205"/>
                  </a:cubicBezTo>
                  <a:cubicBezTo>
                    <a:pt x="63" y="206"/>
                    <a:pt x="64" y="206"/>
                    <a:pt x="65" y="206"/>
                  </a:cubicBezTo>
                  <a:cubicBezTo>
                    <a:pt x="65" y="206"/>
                    <a:pt x="65" y="206"/>
                    <a:pt x="65" y="206"/>
                  </a:cubicBezTo>
                  <a:cubicBezTo>
                    <a:pt x="64" y="207"/>
                    <a:pt x="65" y="208"/>
                    <a:pt x="66" y="209"/>
                  </a:cubicBezTo>
                  <a:cubicBezTo>
                    <a:pt x="65" y="212"/>
                    <a:pt x="65" y="215"/>
                    <a:pt x="64" y="218"/>
                  </a:cubicBezTo>
                  <a:cubicBezTo>
                    <a:pt x="64" y="220"/>
                    <a:pt x="67" y="221"/>
                    <a:pt x="68" y="219"/>
                  </a:cubicBezTo>
                  <a:cubicBezTo>
                    <a:pt x="69" y="215"/>
                    <a:pt x="71" y="212"/>
                    <a:pt x="72" y="208"/>
                  </a:cubicBezTo>
                  <a:cubicBezTo>
                    <a:pt x="97" y="200"/>
                    <a:pt x="120" y="185"/>
                    <a:pt x="135" y="164"/>
                  </a:cubicBezTo>
                  <a:cubicBezTo>
                    <a:pt x="149" y="145"/>
                    <a:pt x="166" y="121"/>
                    <a:pt x="162" y="96"/>
                  </a:cubicBezTo>
                  <a:close/>
                </a:path>
              </a:pathLst>
            </a:custGeom>
            <a:solidFill>
              <a:schemeClr val="accent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192"/>
            <p:cNvSpPr>
              <a:spLocks/>
            </p:cNvSpPr>
            <p:nvPr/>
          </p:nvSpPr>
          <p:spPr bwMode="auto">
            <a:xfrm>
              <a:off x="5626100" y="5562601"/>
              <a:ext cx="123825" cy="144463"/>
            </a:xfrm>
            <a:custGeom>
              <a:avLst/>
              <a:gdLst>
                <a:gd name="T0" fmla="*/ 26 w 47"/>
                <a:gd name="T1" fmla="*/ 48 h 55"/>
                <a:gd name="T2" fmla="*/ 23 w 47"/>
                <a:gd name="T3" fmla="*/ 44 h 55"/>
                <a:gd name="T4" fmla="*/ 33 w 47"/>
                <a:gd name="T5" fmla="*/ 36 h 55"/>
                <a:gd name="T6" fmla="*/ 39 w 47"/>
                <a:gd name="T7" fmla="*/ 26 h 55"/>
                <a:gd name="T8" fmla="*/ 42 w 47"/>
                <a:gd name="T9" fmla="*/ 16 h 55"/>
                <a:gd name="T10" fmla="*/ 45 w 47"/>
                <a:gd name="T11" fmla="*/ 14 h 55"/>
                <a:gd name="T12" fmla="*/ 46 w 47"/>
                <a:gd name="T13" fmla="*/ 11 h 55"/>
                <a:gd name="T14" fmla="*/ 40 w 47"/>
                <a:gd name="T15" fmla="*/ 7 h 55"/>
                <a:gd name="T16" fmla="*/ 12 w 47"/>
                <a:gd name="T17" fmla="*/ 18 h 55"/>
                <a:gd name="T18" fmla="*/ 7 w 47"/>
                <a:gd name="T19" fmla="*/ 45 h 55"/>
                <a:gd name="T20" fmla="*/ 13 w 47"/>
                <a:gd name="T21" fmla="*/ 49 h 55"/>
                <a:gd name="T22" fmla="*/ 26 w 47"/>
                <a:gd name="T23" fmla="*/ 4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 h="55">
                  <a:moveTo>
                    <a:pt x="26" y="48"/>
                  </a:moveTo>
                  <a:cubicBezTo>
                    <a:pt x="27" y="46"/>
                    <a:pt x="25" y="44"/>
                    <a:pt x="23" y="44"/>
                  </a:cubicBezTo>
                  <a:cubicBezTo>
                    <a:pt x="27" y="42"/>
                    <a:pt x="30" y="38"/>
                    <a:pt x="33" y="36"/>
                  </a:cubicBezTo>
                  <a:cubicBezTo>
                    <a:pt x="36" y="33"/>
                    <a:pt x="38" y="30"/>
                    <a:pt x="39" y="26"/>
                  </a:cubicBezTo>
                  <a:cubicBezTo>
                    <a:pt x="41" y="23"/>
                    <a:pt x="42" y="19"/>
                    <a:pt x="42" y="16"/>
                  </a:cubicBezTo>
                  <a:cubicBezTo>
                    <a:pt x="43" y="15"/>
                    <a:pt x="44" y="15"/>
                    <a:pt x="45" y="14"/>
                  </a:cubicBezTo>
                  <a:cubicBezTo>
                    <a:pt x="47" y="13"/>
                    <a:pt x="46" y="12"/>
                    <a:pt x="46" y="11"/>
                  </a:cubicBezTo>
                  <a:cubicBezTo>
                    <a:pt x="44" y="9"/>
                    <a:pt x="42" y="7"/>
                    <a:pt x="40" y="7"/>
                  </a:cubicBezTo>
                  <a:cubicBezTo>
                    <a:pt x="33" y="0"/>
                    <a:pt x="17" y="13"/>
                    <a:pt x="12" y="18"/>
                  </a:cubicBezTo>
                  <a:cubicBezTo>
                    <a:pt x="8" y="24"/>
                    <a:pt x="0" y="40"/>
                    <a:pt x="7" y="45"/>
                  </a:cubicBezTo>
                  <a:cubicBezTo>
                    <a:pt x="8" y="49"/>
                    <a:pt x="10" y="50"/>
                    <a:pt x="13" y="49"/>
                  </a:cubicBezTo>
                  <a:cubicBezTo>
                    <a:pt x="16" y="54"/>
                    <a:pt x="23" y="55"/>
                    <a:pt x="26" y="48"/>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Freeform 193"/>
            <p:cNvSpPr>
              <a:spLocks noEditPoints="1"/>
            </p:cNvSpPr>
            <p:nvPr/>
          </p:nvSpPr>
          <p:spPr bwMode="auto">
            <a:xfrm>
              <a:off x="5938838" y="5743576"/>
              <a:ext cx="134938" cy="117475"/>
            </a:xfrm>
            <a:custGeom>
              <a:avLst/>
              <a:gdLst>
                <a:gd name="T0" fmla="*/ 39 w 51"/>
                <a:gd name="T1" fmla="*/ 8 h 45"/>
                <a:gd name="T2" fmla="*/ 39 w 51"/>
                <a:gd name="T3" fmla="*/ 8 h 45"/>
                <a:gd name="T4" fmla="*/ 47 w 51"/>
                <a:gd name="T5" fmla="*/ 11 h 45"/>
                <a:gd name="T6" fmla="*/ 50 w 51"/>
                <a:gd name="T7" fmla="*/ 8 h 45"/>
                <a:gd name="T8" fmla="*/ 29 w 51"/>
                <a:gd name="T9" fmla="*/ 6 h 45"/>
                <a:gd name="T10" fmla="*/ 16 w 51"/>
                <a:gd name="T11" fmla="*/ 12 h 45"/>
                <a:gd name="T12" fmla="*/ 2 w 51"/>
                <a:gd name="T13" fmla="*/ 29 h 45"/>
                <a:gd name="T14" fmla="*/ 13 w 51"/>
                <a:gd name="T15" fmla="*/ 40 h 45"/>
                <a:gd name="T16" fmla="*/ 39 w 51"/>
                <a:gd name="T17" fmla="*/ 8 h 45"/>
                <a:gd name="T18" fmla="*/ 10 w 51"/>
                <a:gd name="T19" fmla="*/ 33 h 45"/>
                <a:gd name="T20" fmla="*/ 10 w 51"/>
                <a:gd name="T21" fmla="*/ 32 h 45"/>
                <a:gd name="T22" fmla="*/ 29 w 51"/>
                <a:gd name="T23" fmla="*/ 13 h 45"/>
                <a:gd name="T24" fmla="*/ 19 w 51"/>
                <a:gd name="T25" fmla="*/ 26 h 45"/>
                <a:gd name="T26" fmla="*/ 10 w 51"/>
                <a:gd name="T27" fmla="*/ 3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 h="45">
                  <a:moveTo>
                    <a:pt x="39" y="8"/>
                  </a:moveTo>
                  <a:cubicBezTo>
                    <a:pt x="39" y="8"/>
                    <a:pt x="39" y="8"/>
                    <a:pt x="39" y="8"/>
                  </a:cubicBezTo>
                  <a:cubicBezTo>
                    <a:pt x="42" y="8"/>
                    <a:pt x="45" y="9"/>
                    <a:pt x="47" y="11"/>
                  </a:cubicBezTo>
                  <a:cubicBezTo>
                    <a:pt x="48" y="13"/>
                    <a:pt x="51" y="10"/>
                    <a:pt x="50" y="8"/>
                  </a:cubicBezTo>
                  <a:cubicBezTo>
                    <a:pt x="46" y="0"/>
                    <a:pt x="36" y="3"/>
                    <a:pt x="29" y="6"/>
                  </a:cubicBezTo>
                  <a:cubicBezTo>
                    <a:pt x="24" y="7"/>
                    <a:pt x="20" y="9"/>
                    <a:pt x="16" y="12"/>
                  </a:cubicBezTo>
                  <a:cubicBezTo>
                    <a:pt x="10" y="16"/>
                    <a:pt x="5" y="22"/>
                    <a:pt x="2" y="29"/>
                  </a:cubicBezTo>
                  <a:cubicBezTo>
                    <a:pt x="0" y="38"/>
                    <a:pt x="4" y="45"/>
                    <a:pt x="13" y="40"/>
                  </a:cubicBezTo>
                  <a:cubicBezTo>
                    <a:pt x="25" y="33"/>
                    <a:pt x="34" y="21"/>
                    <a:pt x="39" y="8"/>
                  </a:cubicBezTo>
                  <a:close/>
                  <a:moveTo>
                    <a:pt x="10" y="33"/>
                  </a:moveTo>
                  <a:cubicBezTo>
                    <a:pt x="10" y="33"/>
                    <a:pt x="10" y="32"/>
                    <a:pt x="10" y="32"/>
                  </a:cubicBezTo>
                  <a:cubicBezTo>
                    <a:pt x="15" y="23"/>
                    <a:pt x="20" y="16"/>
                    <a:pt x="29" y="13"/>
                  </a:cubicBezTo>
                  <a:cubicBezTo>
                    <a:pt x="27" y="18"/>
                    <a:pt x="23" y="22"/>
                    <a:pt x="19" y="26"/>
                  </a:cubicBezTo>
                  <a:cubicBezTo>
                    <a:pt x="16" y="29"/>
                    <a:pt x="11" y="33"/>
                    <a:pt x="10" y="33"/>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194"/>
            <p:cNvSpPr>
              <a:spLocks/>
            </p:cNvSpPr>
            <p:nvPr/>
          </p:nvSpPr>
          <p:spPr bwMode="auto">
            <a:xfrm>
              <a:off x="5634038" y="5546726"/>
              <a:ext cx="68263" cy="63500"/>
            </a:xfrm>
            <a:custGeom>
              <a:avLst/>
              <a:gdLst>
                <a:gd name="T0" fmla="*/ 23 w 26"/>
                <a:gd name="T1" fmla="*/ 4 h 24"/>
                <a:gd name="T2" fmla="*/ 13 w 26"/>
                <a:gd name="T3" fmla="*/ 2 h 24"/>
                <a:gd name="T4" fmla="*/ 4 w 26"/>
                <a:gd name="T5" fmla="*/ 7 h 24"/>
                <a:gd name="T6" fmla="*/ 2 w 26"/>
                <a:gd name="T7" fmla="*/ 18 h 24"/>
                <a:gd name="T8" fmla="*/ 12 w 26"/>
                <a:gd name="T9" fmla="*/ 22 h 24"/>
                <a:gd name="T10" fmla="*/ 15 w 26"/>
                <a:gd name="T11" fmla="*/ 21 h 24"/>
                <a:gd name="T12" fmla="*/ 18 w 26"/>
                <a:gd name="T13" fmla="*/ 20 h 24"/>
                <a:gd name="T14" fmla="*/ 24 w 26"/>
                <a:gd name="T15" fmla="*/ 14 h 24"/>
                <a:gd name="T16" fmla="*/ 23 w 26"/>
                <a:gd name="T17"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24">
                  <a:moveTo>
                    <a:pt x="23" y="4"/>
                  </a:moveTo>
                  <a:cubicBezTo>
                    <a:pt x="21" y="1"/>
                    <a:pt x="16" y="0"/>
                    <a:pt x="13" y="2"/>
                  </a:cubicBezTo>
                  <a:cubicBezTo>
                    <a:pt x="10" y="3"/>
                    <a:pt x="6" y="5"/>
                    <a:pt x="4" y="7"/>
                  </a:cubicBezTo>
                  <a:cubicBezTo>
                    <a:pt x="1" y="10"/>
                    <a:pt x="0" y="14"/>
                    <a:pt x="2" y="18"/>
                  </a:cubicBezTo>
                  <a:cubicBezTo>
                    <a:pt x="4" y="21"/>
                    <a:pt x="8" y="24"/>
                    <a:pt x="12" y="22"/>
                  </a:cubicBezTo>
                  <a:cubicBezTo>
                    <a:pt x="13" y="22"/>
                    <a:pt x="14" y="22"/>
                    <a:pt x="15" y="21"/>
                  </a:cubicBezTo>
                  <a:cubicBezTo>
                    <a:pt x="16" y="21"/>
                    <a:pt x="17" y="21"/>
                    <a:pt x="18" y="20"/>
                  </a:cubicBezTo>
                  <a:cubicBezTo>
                    <a:pt x="21" y="19"/>
                    <a:pt x="23" y="17"/>
                    <a:pt x="24" y="14"/>
                  </a:cubicBezTo>
                  <a:cubicBezTo>
                    <a:pt x="26" y="11"/>
                    <a:pt x="26" y="6"/>
                    <a:pt x="23" y="4"/>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195"/>
            <p:cNvSpPr>
              <a:spLocks/>
            </p:cNvSpPr>
            <p:nvPr/>
          </p:nvSpPr>
          <p:spPr bwMode="auto">
            <a:xfrm>
              <a:off x="6073775" y="5737226"/>
              <a:ext cx="60325" cy="66675"/>
            </a:xfrm>
            <a:custGeom>
              <a:avLst/>
              <a:gdLst>
                <a:gd name="T0" fmla="*/ 21 w 23"/>
                <a:gd name="T1" fmla="*/ 13 h 25"/>
                <a:gd name="T2" fmla="*/ 18 w 23"/>
                <a:gd name="T3" fmla="*/ 7 h 25"/>
                <a:gd name="T4" fmla="*/ 15 w 23"/>
                <a:gd name="T5" fmla="*/ 3 h 25"/>
                <a:gd name="T6" fmla="*/ 4 w 23"/>
                <a:gd name="T7" fmla="*/ 3 h 25"/>
                <a:gd name="T8" fmla="*/ 1 w 23"/>
                <a:gd name="T9" fmla="*/ 12 h 25"/>
                <a:gd name="T10" fmla="*/ 3 w 23"/>
                <a:gd name="T11" fmla="*/ 15 h 25"/>
                <a:gd name="T12" fmla="*/ 3 w 23"/>
                <a:gd name="T13" fmla="*/ 15 h 25"/>
                <a:gd name="T14" fmla="*/ 6 w 23"/>
                <a:gd name="T15" fmla="*/ 21 h 25"/>
                <a:gd name="T16" fmla="*/ 6 w 23"/>
                <a:gd name="T17" fmla="*/ 21 h 25"/>
                <a:gd name="T18" fmla="*/ 11 w 23"/>
                <a:gd name="T19" fmla="*/ 24 h 25"/>
                <a:gd name="T20" fmla="*/ 21 w 23"/>
                <a:gd name="T21" fmla="*/ 1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25">
                  <a:moveTo>
                    <a:pt x="21" y="13"/>
                  </a:moveTo>
                  <a:cubicBezTo>
                    <a:pt x="21" y="10"/>
                    <a:pt x="19" y="8"/>
                    <a:pt x="18" y="7"/>
                  </a:cubicBezTo>
                  <a:cubicBezTo>
                    <a:pt x="17" y="5"/>
                    <a:pt x="16" y="4"/>
                    <a:pt x="15" y="3"/>
                  </a:cubicBezTo>
                  <a:cubicBezTo>
                    <a:pt x="12" y="1"/>
                    <a:pt x="8" y="0"/>
                    <a:pt x="4" y="3"/>
                  </a:cubicBezTo>
                  <a:cubicBezTo>
                    <a:pt x="2" y="5"/>
                    <a:pt x="0" y="8"/>
                    <a:pt x="1" y="12"/>
                  </a:cubicBezTo>
                  <a:cubicBezTo>
                    <a:pt x="1" y="13"/>
                    <a:pt x="2" y="14"/>
                    <a:pt x="3" y="15"/>
                  </a:cubicBezTo>
                  <a:cubicBezTo>
                    <a:pt x="3" y="15"/>
                    <a:pt x="3" y="15"/>
                    <a:pt x="3" y="15"/>
                  </a:cubicBezTo>
                  <a:cubicBezTo>
                    <a:pt x="3" y="17"/>
                    <a:pt x="4" y="20"/>
                    <a:pt x="6" y="21"/>
                  </a:cubicBezTo>
                  <a:cubicBezTo>
                    <a:pt x="6" y="21"/>
                    <a:pt x="6" y="21"/>
                    <a:pt x="6" y="21"/>
                  </a:cubicBezTo>
                  <a:cubicBezTo>
                    <a:pt x="7" y="22"/>
                    <a:pt x="9" y="23"/>
                    <a:pt x="11" y="24"/>
                  </a:cubicBezTo>
                  <a:cubicBezTo>
                    <a:pt x="17" y="25"/>
                    <a:pt x="23" y="19"/>
                    <a:pt x="21" y="13"/>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196"/>
            <p:cNvSpPr>
              <a:spLocks/>
            </p:cNvSpPr>
            <p:nvPr/>
          </p:nvSpPr>
          <p:spPr bwMode="auto">
            <a:xfrm>
              <a:off x="5600700" y="5591176"/>
              <a:ext cx="101600" cy="177800"/>
            </a:xfrm>
            <a:custGeom>
              <a:avLst/>
              <a:gdLst>
                <a:gd name="T0" fmla="*/ 39 w 39"/>
                <a:gd name="T1" fmla="*/ 67 h 68"/>
                <a:gd name="T2" fmla="*/ 10 w 39"/>
                <a:gd name="T3" fmla="*/ 42 h 68"/>
                <a:gd name="T4" fmla="*/ 8 w 39"/>
                <a:gd name="T5" fmla="*/ 1 h 68"/>
                <a:gd name="T6" fmla="*/ 7 w 39"/>
                <a:gd name="T7" fmla="*/ 0 h 68"/>
                <a:gd name="T8" fmla="*/ 8 w 39"/>
                <a:gd name="T9" fmla="*/ 43 h 68"/>
                <a:gd name="T10" fmla="*/ 38 w 39"/>
                <a:gd name="T11" fmla="*/ 68 h 68"/>
                <a:gd name="T12" fmla="*/ 39 w 39"/>
                <a:gd name="T13" fmla="*/ 67 h 68"/>
              </a:gdLst>
              <a:ahLst/>
              <a:cxnLst>
                <a:cxn ang="0">
                  <a:pos x="T0" y="T1"/>
                </a:cxn>
                <a:cxn ang="0">
                  <a:pos x="T2" y="T3"/>
                </a:cxn>
                <a:cxn ang="0">
                  <a:pos x="T4" y="T5"/>
                </a:cxn>
                <a:cxn ang="0">
                  <a:pos x="T6" y="T7"/>
                </a:cxn>
                <a:cxn ang="0">
                  <a:pos x="T8" y="T9"/>
                </a:cxn>
                <a:cxn ang="0">
                  <a:pos x="T10" y="T11"/>
                </a:cxn>
                <a:cxn ang="0">
                  <a:pos x="T12" y="T13"/>
                </a:cxn>
              </a:cxnLst>
              <a:rect l="0" t="0" r="r" b="b"/>
              <a:pathLst>
                <a:path w="39" h="68">
                  <a:moveTo>
                    <a:pt x="39" y="67"/>
                  </a:moveTo>
                  <a:cubicBezTo>
                    <a:pt x="27" y="61"/>
                    <a:pt x="17" y="53"/>
                    <a:pt x="10" y="42"/>
                  </a:cubicBezTo>
                  <a:cubicBezTo>
                    <a:pt x="2" y="28"/>
                    <a:pt x="6" y="15"/>
                    <a:pt x="8" y="1"/>
                  </a:cubicBezTo>
                  <a:cubicBezTo>
                    <a:pt x="9" y="0"/>
                    <a:pt x="8" y="0"/>
                    <a:pt x="7" y="0"/>
                  </a:cubicBezTo>
                  <a:cubicBezTo>
                    <a:pt x="1" y="14"/>
                    <a:pt x="0" y="30"/>
                    <a:pt x="8" y="43"/>
                  </a:cubicBezTo>
                  <a:cubicBezTo>
                    <a:pt x="14" y="53"/>
                    <a:pt x="25" y="67"/>
                    <a:pt x="38" y="68"/>
                  </a:cubicBezTo>
                  <a:cubicBezTo>
                    <a:pt x="39" y="68"/>
                    <a:pt x="39" y="67"/>
                    <a:pt x="39" y="67"/>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197"/>
            <p:cNvSpPr>
              <a:spLocks/>
            </p:cNvSpPr>
            <p:nvPr/>
          </p:nvSpPr>
          <p:spPr bwMode="auto">
            <a:xfrm>
              <a:off x="5661025" y="5715001"/>
              <a:ext cx="52388" cy="38100"/>
            </a:xfrm>
            <a:custGeom>
              <a:avLst/>
              <a:gdLst>
                <a:gd name="T0" fmla="*/ 20 w 20"/>
                <a:gd name="T1" fmla="*/ 13 h 15"/>
                <a:gd name="T2" fmla="*/ 11 w 20"/>
                <a:gd name="T3" fmla="*/ 8 h 15"/>
                <a:gd name="T4" fmla="*/ 2 w 20"/>
                <a:gd name="T5" fmla="*/ 0 h 15"/>
                <a:gd name="T6" fmla="*/ 1 w 20"/>
                <a:gd name="T7" fmla="*/ 1 h 15"/>
                <a:gd name="T8" fmla="*/ 9 w 20"/>
                <a:gd name="T9" fmla="*/ 10 h 15"/>
                <a:gd name="T10" fmla="*/ 20 w 20"/>
                <a:gd name="T11" fmla="*/ 14 h 15"/>
                <a:gd name="T12" fmla="*/ 20 w 20"/>
                <a:gd name="T13" fmla="*/ 13 h 15"/>
              </a:gdLst>
              <a:ahLst/>
              <a:cxnLst>
                <a:cxn ang="0">
                  <a:pos x="T0" y="T1"/>
                </a:cxn>
                <a:cxn ang="0">
                  <a:pos x="T2" y="T3"/>
                </a:cxn>
                <a:cxn ang="0">
                  <a:pos x="T4" y="T5"/>
                </a:cxn>
                <a:cxn ang="0">
                  <a:pos x="T6" y="T7"/>
                </a:cxn>
                <a:cxn ang="0">
                  <a:pos x="T8" y="T9"/>
                </a:cxn>
                <a:cxn ang="0">
                  <a:pos x="T10" y="T11"/>
                </a:cxn>
                <a:cxn ang="0">
                  <a:pos x="T12" y="T13"/>
                </a:cxn>
              </a:cxnLst>
              <a:rect l="0" t="0" r="r" b="b"/>
              <a:pathLst>
                <a:path w="20" h="15">
                  <a:moveTo>
                    <a:pt x="20" y="13"/>
                  </a:moveTo>
                  <a:cubicBezTo>
                    <a:pt x="18" y="11"/>
                    <a:pt x="14" y="10"/>
                    <a:pt x="11" y="8"/>
                  </a:cubicBezTo>
                  <a:cubicBezTo>
                    <a:pt x="8" y="6"/>
                    <a:pt x="4" y="3"/>
                    <a:pt x="2" y="0"/>
                  </a:cubicBezTo>
                  <a:cubicBezTo>
                    <a:pt x="1" y="0"/>
                    <a:pt x="0" y="0"/>
                    <a:pt x="1" y="1"/>
                  </a:cubicBezTo>
                  <a:cubicBezTo>
                    <a:pt x="3" y="5"/>
                    <a:pt x="6" y="8"/>
                    <a:pt x="9" y="10"/>
                  </a:cubicBezTo>
                  <a:cubicBezTo>
                    <a:pt x="12" y="12"/>
                    <a:pt x="16" y="15"/>
                    <a:pt x="20" y="14"/>
                  </a:cubicBezTo>
                  <a:cubicBezTo>
                    <a:pt x="20" y="14"/>
                    <a:pt x="20" y="14"/>
                    <a:pt x="20" y="13"/>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98"/>
            <p:cNvSpPr>
              <a:spLocks/>
            </p:cNvSpPr>
            <p:nvPr/>
          </p:nvSpPr>
          <p:spPr bwMode="auto">
            <a:xfrm>
              <a:off x="5784850" y="5586413"/>
              <a:ext cx="61913" cy="161925"/>
            </a:xfrm>
            <a:custGeom>
              <a:avLst/>
              <a:gdLst>
                <a:gd name="T0" fmla="*/ 6 w 24"/>
                <a:gd name="T1" fmla="*/ 0 h 62"/>
                <a:gd name="T2" fmla="*/ 5 w 24"/>
                <a:gd name="T3" fmla="*/ 1 h 62"/>
                <a:gd name="T4" fmla="*/ 14 w 24"/>
                <a:gd name="T5" fmla="*/ 34 h 62"/>
                <a:gd name="T6" fmla="*/ 1 w 24"/>
                <a:gd name="T7" fmla="*/ 60 h 62"/>
                <a:gd name="T8" fmla="*/ 1 w 24"/>
                <a:gd name="T9" fmla="*/ 61 h 62"/>
                <a:gd name="T10" fmla="*/ 6 w 24"/>
                <a:gd name="T11" fmla="*/ 0 h 62"/>
              </a:gdLst>
              <a:ahLst/>
              <a:cxnLst>
                <a:cxn ang="0">
                  <a:pos x="T0" y="T1"/>
                </a:cxn>
                <a:cxn ang="0">
                  <a:pos x="T2" y="T3"/>
                </a:cxn>
                <a:cxn ang="0">
                  <a:pos x="T4" y="T5"/>
                </a:cxn>
                <a:cxn ang="0">
                  <a:pos x="T6" y="T7"/>
                </a:cxn>
                <a:cxn ang="0">
                  <a:pos x="T8" y="T9"/>
                </a:cxn>
                <a:cxn ang="0">
                  <a:pos x="T10" y="T11"/>
                </a:cxn>
              </a:cxnLst>
              <a:rect l="0" t="0" r="r" b="b"/>
              <a:pathLst>
                <a:path w="24" h="62">
                  <a:moveTo>
                    <a:pt x="6" y="0"/>
                  </a:moveTo>
                  <a:cubicBezTo>
                    <a:pt x="5" y="0"/>
                    <a:pt x="4" y="1"/>
                    <a:pt x="5" y="1"/>
                  </a:cubicBezTo>
                  <a:cubicBezTo>
                    <a:pt x="12" y="11"/>
                    <a:pt x="16" y="22"/>
                    <a:pt x="14" y="34"/>
                  </a:cubicBezTo>
                  <a:cubicBezTo>
                    <a:pt x="12" y="45"/>
                    <a:pt x="7" y="52"/>
                    <a:pt x="1" y="60"/>
                  </a:cubicBezTo>
                  <a:cubicBezTo>
                    <a:pt x="0" y="61"/>
                    <a:pt x="1" y="62"/>
                    <a:pt x="1" y="61"/>
                  </a:cubicBezTo>
                  <a:cubicBezTo>
                    <a:pt x="24" y="50"/>
                    <a:pt x="21" y="16"/>
                    <a:pt x="6"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199"/>
            <p:cNvSpPr>
              <a:spLocks/>
            </p:cNvSpPr>
            <p:nvPr/>
          </p:nvSpPr>
          <p:spPr bwMode="auto">
            <a:xfrm>
              <a:off x="5762625" y="5683251"/>
              <a:ext cx="46038" cy="60325"/>
            </a:xfrm>
            <a:custGeom>
              <a:avLst/>
              <a:gdLst>
                <a:gd name="T0" fmla="*/ 16 w 17"/>
                <a:gd name="T1" fmla="*/ 1 h 23"/>
                <a:gd name="T2" fmla="*/ 15 w 17"/>
                <a:gd name="T3" fmla="*/ 1 h 23"/>
                <a:gd name="T4" fmla="*/ 9 w 17"/>
                <a:gd name="T5" fmla="*/ 12 h 23"/>
                <a:gd name="T6" fmla="*/ 1 w 17"/>
                <a:gd name="T7" fmla="*/ 22 h 23"/>
                <a:gd name="T8" fmla="*/ 2 w 17"/>
                <a:gd name="T9" fmla="*/ 23 h 23"/>
                <a:gd name="T10" fmla="*/ 12 w 17"/>
                <a:gd name="T11" fmla="*/ 13 h 23"/>
                <a:gd name="T12" fmla="*/ 16 w 17"/>
                <a:gd name="T13" fmla="*/ 1 h 23"/>
              </a:gdLst>
              <a:ahLst/>
              <a:cxnLst>
                <a:cxn ang="0">
                  <a:pos x="T0" y="T1"/>
                </a:cxn>
                <a:cxn ang="0">
                  <a:pos x="T2" y="T3"/>
                </a:cxn>
                <a:cxn ang="0">
                  <a:pos x="T4" y="T5"/>
                </a:cxn>
                <a:cxn ang="0">
                  <a:pos x="T6" y="T7"/>
                </a:cxn>
                <a:cxn ang="0">
                  <a:pos x="T8" y="T9"/>
                </a:cxn>
                <a:cxn ang="0">
                  <a:pos x="T10" y="T11"/>
                </a:cxn>
                <a:cxn ang="0">
                  <a:pos x="T12" y="T13"/>
                </a:cxn>
              </a:cxnLst>
              <a:rect l="0" t="0" r="r" b="b"/>
              <a:pathLst>
                <a:path w="17" h="23">
                  <a:moveTo>
                    <a:pt x="16" y="1"/>
                  </a:moveTo>
                  <a:cubicBezTo>
                    <a:pt x="16" y="0"/>
                    <a:pt x="15" y="0"/>
                    <a:pt x="15" y="1"/>
                  </a:cubicBezTo>
                  <a:cubicBezTo>
                    <a:pt x="13" y="5"/>
                    <a:pt x="12" y="9"/>
                    <a:pt x="9" y="12"/>
                  </a:cubicBezTo>
                  <a:cubicBezTo>
                    <a:pt x="6" y="16"/>
                    <a:pt x="3" y="18"/>
                    <a:pt x="1" y="22"/>
                  </a:cubicBezTo>
                  <a:cubicBezTo>
                    <a:pt x="0" y="23"/>
                    <a:pt x="1" y="23"/>
                    <a:pt x="2" y="23"/>
                  </a:cubicBezTo>
                  <a:cubicBezTo>
                    <a:pt x="6" y="21"/>
                    <a:pt x="10" y="17"/>
                    <a:pt x="12" y="13"/>
                  </a:cubicBezTo>
                  <a:cubicBezTo>
                    <a:pt x="15" y="9"/>
                    <a:pt x="17" y="5"/>
                    <a:pt x="16"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200"/>
            <p:cNvSpPr>
              <a:spLocks/>
            </p:cNvSpPr>
            <p:nvPr/>
          </p:nvSpPr>
          <p:spPr bwMode="auto">
            <a:xfrm>
              <a:off x="5902325" y="5737226"/>
              <a:ext cx="87313" cy="155575"/>
            </a:xfrm>
            <a:custGeom>
              <a:avLst/>
              <a:gdLst>
                <a:gd name="T0" fmla="*/ 31 w 33"/>
                <a:gd name="T1" fmla="*/ 0 h 59"/>
                <a:gd name="T2" fmla="*/ 7 w 33"/>
                <a:gd name="T3" fmla="*/ 26 h 59"/>
                <a:gd name="T4" fmla="*/ 7 w 33"/>
                <a:gd name="T5" fmla="*/ 58 h 59"/>
                <a:gd name="T6" fmla="*/ 9 w 33"/>
                <a:gd name="T7" fmla="*/ 57 h 59"/>
                <a:gd name="T8" fmla="*/ 32 w 33"/>
                <a:gd name="T9" fmla="*/ 1 h 59"/>
                <a:gd name="T10" fmla="*/ 31 w 33"/>
                <a:gd name="T11" fmla="*/ 0 h 59"/>
              </a:gdLst>
              <a:ahLst/>
              <a:cxnLst>
                <a:cxn ang="0">
                  <a:pos x="T0" y="T1"/>
                </a:cxn>
                <a:cxn ang="0">
                  <a:pos x="T2" y="T3"/>
                </a:cxn>
                <a:cxn ang="0">
                  <a:pos x="T4" y="T5"/>
                </a:cxn>
                <a:cxn ang="0">
                  <a:pos x="T6" y="T7"/>
                </a:cxn>
                <a:cxn ang="0">
                  <a:pos x="T8" y="T9"/>
                </a:cxn>
                <a:cxn ang="0">
                  <a:pos x="T10" y="T11"/>
                </a:cxn>
              </a:cxnLst>
              <a:rect l="0" t="0" r="r" b="b"/>
              <a:pathLst>
                <a:path w="33" h="59">
                  <a:moveTo>
                    <a:pt x="31" y="0"/>
                  </a:moveTo>
                  <a:cubicBezTo>
                    <a:pt x="20" y="5"/>
                    <a:pt x="12" y="15"/>
                    <a:pt x="7" y="26"/>
                  </a:cubicBezTo>
                  <a:cubicBezTo>
                    <a:pt x="4" y="35"/>
                    <a:pt x="0" y="50"/>
                    <a:pt x="7" y="58"/>
                  </a:cubicBezTo>
                  <a:cubicBezTo>
                    <a:pt x="8" y="59"/>
                    <a:pt x="10" y="58"/>
                    <a:pt x="9" y="57"/>
                  </a:cubicBezTo>
                  <a:cubicBezTo>
                    <a:pt x="3" y="35"/>
                    <a:pt x="15" y="14"/>
                    <a:pt x="32" y="1"/>
                  </a:cubicBezTo>
                  <a:cubicBezTo>
                    <a:pt x="33" y="1"/>
                    <a:pt x="32" y="0"/>
                    <a:pt x="31"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201"/>
            <p:cNvSpPr>
              <a:spLocks/>
            </p:cNvSpPr>
            <p:nvPr/>
          </p:nvSpPr>
          <p:spPr bwMode="auto">
            <a:xfrm>
              <a:off x="5934075" y="5811838"/>
              <a:ext cx="12700" cy="69850"/>
            </a:xfrm>
            <a:custGeom>
              <a:avLst/>
              <a:gdLst>
                <a:gd name="T0" fmla="*/ 3 w 5"/>
                <a:gd name="T1" fmla="*/ 12 h 27"/>
                <a:gd name="T2" fmla="*/ 5 w 5"/>
                <a:gd name="T3" fmla="*/ 0 h 27"/>
                <a:gd name="T4" fmla="*/ 4 w 5"/>
                <a:gd name="T5" fmla="*/ 0 h 27"/>
                <a:gd name="T6" fmla="*/ 0 w 5"/>
                <a:gd name="T7" fmla="*/ 12 h 27"/>
                <a:gd name="T8" fmla="*/ 2 w 5"/>
                <a:gd name="T9" fmla="*/ 26 h 27"/>
                <a:gd name="T10" fmla="*/ 3 w 5"/>
                <a:gd name="T11" fmla="*/ 26 h 27"/>
                <a:gd name="T12" fmla="*/ 3 w 5"/>
                <a:gd name="T13" fmla="*/ 12 h 27"/>
              </a:gdLst>
              <a:ahLst/>
              <a:cxnLst>
                <a:cxn ang="0">
                  <a:pos x="T0" y="T1"/>
                </a:cxn>
                <a:cxn ang="0">
                  <a:pos x="T2" y="T3"/>
                </a:cxn>
                <a:cxn ang="0">
                  <a:pos x="T4" y="T5"/>
                </a:cxn>
                <a:cxn ang="0">
                  <a:pos x="T6" y="T7"/>
                </a:cxn>
                <a:cxn ang="0">
                  <a:pos x="T8" y="T9"/>
                </a:cxn>
                <a:cxn ang="0">
                  <a:pos x="T10" y="T11"/>
                </a:cxn>
                <a:cxn ang="0">
                  <a:pos x="T12" y="T13"/>
                </a:cxn>
              </a:cxnLst>
              <a:rect l="0" t="0" r="r" b="b"/>
              <a:pathLst>
                <a:path w="5" h="27">
                  <a:moveTo>
                    <a:pt x="3" y="12"/>
                  </a:moveTo>
                  <a:cubicBezTo>
                    <a:pt x="3" y="8"/>
                    <a:pt x="5" y="4"/>
                    <a:pt x="5" y="0"/>
                  </a:cubicBezTo>
                  <a:cubicBezTo>
                    <a:pt x="4" y="0"/>
                    <a:pt x="4" y="0"/>
                    <a:pt x="4" y="0"/>
                  </a:cubicBezTo>
                  <a:cubicBezTo>
                    <a:pt x="1" y="3"/>
                    <a:pt x="1" y="8"/>
                    <a:pt x="0" y="12"/>
                  </a:cubicBezTo>
                  <a:cubicBezTo>
                    <a:pt x="0" y="16"/>
                    <a:pt x="0" y="22"/>
                    <a:pt x="2" y="26"/>
                  </a:cubicBezTo>
                  <a:cubicBezTo>
                    <a:pt x="2" y="27"/>
                    <a:pt x="3" y="26"/>
                    <a:pt x="3" y="26"/>
                  </a:cubicBezTo>
                  <a:cubicBezTo>
                    <a:pt x="4" y="21"/>
                    <a:pt x="2" y="17"/>
                    <a:pt x="3" y="12"/>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202"/>
            <p:cNvSpPr>
              <a:spLocks/>
            </p:cNvSpPr>
            <p:nvPr/>
          </p:nvSpPr>
          <p:spPr bwMode="auto">
            <a:xfrm>
              <a:off x="5961063" y="5848351"/>
              <a:ext cx="180975" cy="149225"/>
            </a:xfrm>
            <a:custGeom>
              <a:avLst/>
              <a:gdLst>
                <a:gd name="T0" fmla="*/ 67 w 69"/>
                <a:gd name="T1" fmla="*/ 0 h 57"/>
                <a:gd name="T2" fmla="*/ 60 w 69"/>
                <a:gd name="T3" fmla="*/ 19 h 57"/>
                <a:gd name="T4" fmla="*/ 43 w 69"/>
                <a:gd name="T5" fmla="*/ 34 h 57"/>
                <a:gd name="T6" fmla="*/ 1 w 69"/>
                <a:gd name="T7" fmla="*/ 36 h 57"/>
                <a:gd name="T8" fmla="*/ 1 w 69"/>
                <a:gd name="T9" fmla="*/ 37 h 57"/>
                <a:gd name="T10" fmla="*/ 68 w 69"/>
                <a:gd name="T11" fmla="*/ 1 h 57"/>
                <a:gd name="T12" fmla="*/ 67 w 69"/>
                <a:gd name="T13" fmla="*/ 0 h 57"/>
              </a:gdLst>
              <a:ahLst/>
              <a:cxnLst>
                <a:cxn ang="0">
                  <a:pos x="T0" y="T1"/>
                </a:cxn>
                <a:cxn ang="0">
                  <a:pos x="T2" y="T3"/>
                </a:cxn>
                <a:cxn ang="0">
                  <a:pos x="T4" y="T5"/>
                </a:cxn>
                <a:cxn ang="0">
                  <a:pos x="T6" y="T7"/>
                </a:cxn>
                <a:cxn ang="0">
                  <a:pos x="T8" y="T9"/>
                </a:cxn>
                <a:cxn ang="0">
                  <a:pos x="T10" y="T11"/>
                </a:cxn>
                <a:cxn ang="0">
                  <a:pos x="T12" y="T13"/>
                </a:cxn>
              </a:cxnLst>
              <a:rect l="0" t="0" r="r" b="b"/>
              <a:pathLst>
                <a:path w="69" h="57">
                  <a:moveTo>
                    <a:pt x="67" y="0"/>
                  </a:moveTo>
                  <a:cubicBezTo>
                    <a:pt x="65" y="7"/>
                    <a:pt x="64" y="13"/>
                    <a:pt x="60" y="19"/>
                  </a:cubicBezTo>
                  <a:cubicBezTo>
                    <a:pt x="56" y="25"/>
                    <a:pt x="49" y="30"/>
                    <a:pt x="43" y="34"/>
                  </a:cubicBezTo>
                  <a:cubicBezTo>
                    <a:pt x="30" y="42"/>
                    <a:pt x="16" y="41"/>
                    <a:pt x="1" y="36"/>
                  </a:cubicBezTo>
                  <a:cubicBezTo>
                    <a:pt x="1" y="36"/>
                    <a:pt x="0" y="37"/>
                    <a:pt x="1" y="37"/>
                  </a:cubicBezTo>
                  <a:cubicBezTo>
                    <a:pt x="26" y="57"/>
                    <a:pt x="69" y="31"/>
                    <a:pt x="68" y="1"/>
                  </a:cubicBezTo>
                  <a:cubicBezTo>
                    <a:pt x="68" y="0"/>
                    <a:pt x="67" y="0"/>
                    <a:pt x="67"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203"/>
            <p:cNvSpPr>
              <a:spLocks/>
            </p:cNvSpPr>
            <p:nvPr/>
          </p:nvSpPr>
          <p:spPr bwMode="auto">
            <a:xfrm>
              <a:off x="5969000" y="5924551"/>
              <a:ext cx="55563" cy="15875"/>
            </a:xfrm>
            <a:custGeom>
              <a:avLst/>
              <a:gdLst>
                <a:gd name="T0" fmla="*/ 21 w 21"/>
                <a:gd name="T1" fmla="*/ 1 h 6"/>
                <a:gd name="T2" fmla="*/ 11 w 21"/>
                <a:gd name="T3" fmla="*/ 2 h 6"/>
                <a:gd name="T4" fmla="*/ 1 w 21"/>
                <a:gd name="T5" fmla="*/ 0 h 6"/>
                <a:gd name="T6" fmla="*/ 1 w 21"/>
                <a:gd name="T7" fmla="*/ 1 h 6"/>
                <a:gd name="T8" fmla="*/ 21 w 21"/>
                <a:gd name="T9" fmla="*/ 2 h 6"/>
                <a:gd name="T10" fmla="*/ 21 w 21"/>
                <a:gd name="T11" fmla="*/ 1 h 6"/>
              </a:gdLst>
              <a:ahLst/>
              <a:cxnLst>
                <a:cxn ang="0">
                  <a:pos x="T0" y="T1"/>
                </a:cxn>
                <a:cxn ang="0">
                  <a:pos x="T2" y="T3"/>
                </a:cxn>
                <a:cxn ang="0">
                  <a:pos x="T4" y="T5"/>
                </a:cxn>
                <a:cxn ang="0">
                  <a:pos x="T6" y="T7"/>
                </a:cxn>
                <a:cxn ang="0">
                  <a:pos x="T8" y="T9"/>
                </a:cxn>
                <a:cxn ang="0">
                  <a:pos x="T10" y="T11"/>
                </a:cxn>
              </a:cxnLst>
              <a:rect l="0" t="0" r="r" b="b"/>
              <a:pathLst>
                <a:path w="21" h="6">
                  <a:moveTo>
                    <a:pt x="21" y="1"/>
                  </a:moveTo>
                  <a:cubicBezTo>
                    <a:pt x="18" y="1"/>
                    <a:pt x="15" y="2"/>
                    <a:pt x="11" y="2"/>
                  </a:cubicBezTo>
                  <a:cubicBezTo>
                    <a:pt x="8" y="2"/>
                    <a:pt x="5" y="1"/>
                    <a:pt x="1" y="0"/>
                  </a:cubicBezTo>
                  <a:cubicBezTo>
                    <a:pt x="1" y="0"/>
                    <a:pt x="0" y="1"/>
                    <a:pt x="1" y="1"/>
                  </a:cubicBezTo>
                  <a:cubicBezTo>
                    <a:pt x="7" y="4"/>
                    <a:pt x="15" y="6"/>
                    <a:pt x="21" y="2"/>
                  </a:cubicBezTo>
                  <a:cubicBezTo>
                    <a:pt x="21" y="2"/>
                    <a:pt x="21" y="2"/>
                    <a:pt x="21"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2" name="Group 21"/>
          <p:cNvGrpSpPr/>
          <p:nvPr/>
        </p:nvGrpSpPr>
        <p:grpSpPr>
          <a:xfrm>
            <a:off x="-103199" y="5219405"/>
            <a:ext cx="690562" cy="1147763"/>
            <a:chOff x="2130426" y="3314700"/>
            <a:chExt cx="690562" cy="1147763"/>
          </a:xfrm>
        </p:grpSpPr>
        <p:sp>
          <p:nvSpPr>
            <p:cNvPr id="23" name="Freeform 23"/>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rgbClr val="EFA7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24"/>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25"/>
            <p:cNvSpPr>
              <a:spLocks/>
            </p:cNvSpPr>
            <p:nvPr/>
          </p:nvSpPr>
          <p:spPr bwMode="auto">
            <a:xfrm>
              <a:off x="2208213" y="3398838"/>
              <a:ext cx="533400" cy="1063625"/>
            </a:xfrm>
            <a:custGeom>
              <a:avLst/>
              <a:gdLst>
                <a:gd name="T0" fmla="*/ 202 w 203"/>
                <a:gd name="T1" fmla="*/ 123 h 408"/>
                <a:gd name="T2" fmla="*/ 131 w 203"/>
                <a:gd name="T3" fmla="*/ 156 h 408"/>
                <a:gd name="T4" fmla="*/ 98 w 203"/>
                <a:gd name="T5" fmla="*/ 180 h 408"/>
                <a:gd name="T6" fmla="*/ 88 w 203"/>
                <a:gd name="T7" fmla="*/ 192 h 408"/>
                <a:gd name="T8" fmla="*/ 119 w 203"/>
                <a:gd name="T9" fmla="*/ 137 h 408"/>
                <a:gd name="T10" fmla="*/ 153 w 203"/>
                <a:gd name="T11" fmla="*/ 106 h 408"/>
                <a:gd name="T12" fmla="*/ 201 w 203"/>
                <a:gd name="T13" fmla="*/ 85 h 408"/>
                <a:gd name="T14" fmla="*/ 200 w 203"/>
                <a:gd name="T15" fmla="*/ 84 h 408"/>
                <a:gd name="T16" fmla="*/ 125 w 203"/>
                <a:gd name="T17" fmla="*/ 127 h 408"/>
                <a:gd name="T18" fmla="*/ 149 w 203"/>
                <a:gd name="T19" fmla="*/ 81 h 408"/>
                <a:gd name="T20" fmla="*/ 164 w 203"/>
                <a:gd name="T21" fmla="*/ 64 h 408"/>
                <a:gd name="T22" fmla="*/ 189 w 203"/>
                <a:gd name="T23" fmla="*/ 45 h 408"/>
                <a:gd name="T24" fmla="*/ 188 w 203"/>
                <a:gd name="T25" fmla="*/ 44 h 408"/>
                <a:gd name="T26" fmla="*/ 154 w 203"/>
                <a:gd name="T27" fmla="*/ 69 h 408"/>
                <a:gd name="T28" fmla="*/ 180 w 203"/>
                <a:gd name="T29" fmla="*/ 1 h 408"/>
                <a:gd name="T30" fmla="*/ 179 w 203"/>
                <a:gd name="T31" fmla="*/ 1 h 408"/>
                <a:gd name="T32" fmla="*/ 134 w 203"/>
                <a:gd name="T33" fmla="*/ 97 h 408"/>
                <a:gd name="T34" fmla="*/ 115 w 203"/>
                <a:gd name="T35" fmla="*/ 38 h 408"/>
                <a:gd name="T36" fmla="*/ 115 w 203"/>
                <a:gd name="T37" fmla="*/ 38 h 408"/>
                <a:gd name="T38" fmla="*/ 131 w 203"/>
                <a:gd name="T39" fmla="*/ 103 h 408"/>
                <a:gd name="T40" fmla="*/ 131 w 203"/>
                <a:gd name="T41" fmla="*/ 103 h 408"/>
                <a:gd name="T42" fmla="*/ 108 w 203"/>
                <a:gd name="T43" fmla="*/ 144 h 408"/>
                <a:gd name="T44" fmla="*/ 74 w 203"/>
                <a:gd name="T45" fmla="*/ 58 h 408"/>
                <a:gd name="T46" fmla="*/ 73 w 203"/>
                <a:gd name="T47" fmla="*/ 59 h 408"/>
                <a:gd name="T48" fmla="*/ 105 w 203"/>
                <a:gd name="T49" fmla="*/ 150 h 408"/>
                <a:gd name="T50" fmla="*/ 75 w 203"/>
                <a:gd name="T51" fmla="*/ 202 h 408"/>
                <a:gd name="T52" fmla="*/ 71 w 203"/>
                <a:gd name="T53" fmla="*/ 210 h 408"/>
                <a:gd name="T54" fmla="*/ 29 w 203"/>
                <a:gd name="T55" fmla="*/ 86 h 408"/>
                <a:gd name="T56" fmla="*/ 28 w 203"/>
                <a:gd name="T57" fmla="*/ 87 h 408"/>
                <a:gd name="T58" fmla="*/ 54 w 203"/>
                <a:gd name="T59" fmla="*/ 147 h 408"/>
                <a:gd name="T60" fmla="*/ 66 w 203"/>
                <a:gd name="T61" fmla="*/ 215 h 408"/>
                <a:gd name="T62" fmla="*/ 67 w 203"/>
                <a:gd name="T63" fmla="*/ 217 h 408"/>
                <a:gd name="T64" fmla="*/ 41 w 203"/>
                <a:gd name="T65" fmla="*/ 269 h 408"/>
                <a:gd name="T66" fmla="*/ 27 w 203"/>
                <a:gd name="T67" fmla="*/ 212 h 408"/>
                <a:gd name="T68" fmla="*/ 0 w 203"/>
                <a:gd name="T69" fmla="*/ 142 h 408"/>
                <a:gd name="T70" fmla="*/ 0 w 203"/>
                <a:gd name="T71" fmla="*/ 142 h 408"/>
                <a:gd name="T72" fmla="*/ 22 w 203"/>
                <a:gd name="T73" fmla="*/ 209 h 408"/>
                <a:gd name="T74" fmla="*/ 37 w 203"/>
                <a:gd name="T75" fmla="*/ 279 h 408"/>
                <a:gd name="T76" fmla="*/ 27 w 203"/>
                <a:gd name="T77" fmla="*/ 302 h 408"/>
                <a:gd name="T78" fmla="*/ 8 w 203"/>
                <a:gd name="T79" fmla="*/ 405 h 408"/>
                <a:gd name="T80" fmla="*/ 14 w 203"/>
                <a:gd name="T81" fmla="*/ 405 h 408"/>
                <a:gd name="T82" fmla="*/ 30 w 203"/>
                <a:gd name="T83" fmla="*/ 318 h 408"/>
                <a:gd name="T84" fmla="*/ 94 w 203"/>
                <a:gd name="T85" fmla="*/ 268 h 408"/>
                <a:gd name="T86" fmla="*/ 175 w 203"/>
                <a:gd name="T87" fmla="*/ 235 h 408"/>
                <a:gd name="T88" fmla="*/ 174 w 203"/>
                <a:gd name="T89" fmla="*/ 233 h 408"/>
                <a:gd name="T90" fmla="*/ 127 w 203"/>
                <a:gd name="T91" fmla="*/ 250 h 408"/>
                <a:gd name="T92" fmla="*/ 84 w 203"/>
                <a:gd name="T93" fmla="*/ 269 h 408"/>
                <a:gd name="T94" fmla="*/ 32 w 203"/>
                <a:gd name="T95" fmla="*/ 313 h 408"/>
                <a:gd name="T96" fmla="*/ 38 w 203"/>
                <a:gd name="T97" fmla="*/ 294 h 408"/>
                <a:gd name="T98" fmla="*/ 47 w 203"/>
                <a:gd name="T99" fmla="*/ 273 h 408"/>
                <a:gd name="T100" fmla="*/ 107 w 203"/>
                <a:gd name="T101" fmla="*/ 219 h 408"/>
                <a:gd name="T102" fmla="*/ 149 w 203"/>
                <a:gd name="T103" fmla="*/ 195 h 408"/>
                <a:gd name="T104" fmla="*/ 195 w 203"/>
                <a:gd name="T105" fmla="*/ 176 h 408"/>
                <a:gd name="T106" fmla="*/ 195 w 203"/>
                <a:gd name="T107" fmla="*/ 175 h 408"/>
                <a:gd name="T108" fmla="*/ 153 w 203"/>
                <a:gd name="T109" fmla="*/ 189 h 408"/>
                <a:gd name="T110" fmla="*/ 109 w 203"/>
                <a:gd name="T111" fmla="*/ 214 h 408"/>
                <a:gd name="T112" fmla="*/ 52 w 203"/>
                <a:gd name="T113" fmla="*/ 262 h 408"/>
                <a:gd name="T114" fmla="*/ 77 w 203"/>
                <a:gd name="T115" fmla="*/ 211 h 408"/>
                <a:gd name="T116" fmla="*/ 92 w 203"/>
                <a:gd name="T117" fmla="*/ 191 h 408"/>
                <a:gd name="T118" fmla="*/ 126 w 203"/>
                <a:gd name="T119" fmla="*/ 164 h 408"/>
                <a:gd name="T120" fmla="*/ 202 w 203"/>
                <a:gd name="T121" fmla="*/ 125 h 408"/>
                <a:gd name="T122" fmla="*/ 202 w 203"/>
                <a:gd name="T123" fmla="*/ 123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3" h="408">
                  <a:moveTo>
                    <a:pt x="202" y="123"/>
                  </a:moveTo>
                  <a:cubicBezTo>
                    <a:pt x="176" y="127"/>
                    <a:pt x="152" y="141"/>
                    <a:pt x="131" y="156"/>
                  </a:cubicBezTo>
                  <a:cubicBezTo>
                    <a:pt x="120" y="164"/>
                    <a:pt x="109" y="172"/>
                    <a:pt x="98" y="180"/>
                  </a:cubicBezTo>
                  <a:cubicBezTo>
                    <a:pt x="94" y="184"/>
                    <a:pt x="91" y="188"/>
                    <a:pt x="88" y="192"/>
                  </a:cubicBezTo>
                  <a:cubicBezTo>
                    <a:pt x="98" y="174"/>
                    <a:pt x="108" y="155"/>
                    <a:pt x="119" y="137"/>
                  </a:cubicBezTo>
                  <a:cubicBezTo>
                    <a:pt x="128" y="125"/>
                    <a:pt x="140" y="114"/>
                    <a:pt x="153" y="106"/>
                  </a:cubicBezTo>
                  <a:cubicBezTo>
                    <a:pt x="168" y="96"/>
                    <a:pt x="184" y="91"/>
                    <a:pt x="201" y="85"/>
                  </a:cubicBezTo>
                  <a:cubicBezTo>
                    <a:pt x="201" y="85"/>
                    <a:pt x="201" y="84"/>
                    <a:pt x="200" y="84"/>
                  </a:cubicBezTo>
                  <a:cubicBezTo>
                    <a:pt x="172" y="88"/>
                    <a:pt x="145" y="105"/>
                    <a:pt x="125" y="127"/>
                  </a:cubicBezTo>
                  <a:cubicBezTo>
                    <a:pt x="133" y="112"/>
                    <a:pt x="141" y="96"/>
                    <a:pt x="149" y="81"/>
                  </a:cubicBezTo>
                  <a:cubicBezTo>
                    <a:pt x="154" y="75"/>
                    <a:pt x="159" y="69"/>
                    <a:pt x="164" y="64"/>
                  </a:cubicBezTo>
                  <a:cubicBezTo>
                    <a:pt x="172" y="57"/>
                    <a:pt x="180" y="51"/>
                    <a:pt x="189" y="45"/>
                  </a:cubicBezTo>
                  <a:cubicBezTo>
                    <a:pt x="189" y="45"/>
                    <a:pt x="189" y="44"/>
                    <a:pt x="188" y="44"/>
                  </a:cubicBezTo>
                  <a:cubicBezTo>
                    <a:pt x="176" y="50"/>
                    <a:pt x="164" y="58"/>
                    <a:pt x="154" y="69"/>
                  </a:cubicBezTo>
                  <a:cubicBezTo>
                    <a:pt x="165" y="47"/>
                    <a:pt x="173" y="24"/>
                    <a:pt x="180" y="1"/>
                  </a:cubicBezTo>
                  <a:cubicBezTo>
                    <a:pt x="180" y="0"/>
                    <a:pt x="179" y="0"/>
                    <a:pt x="179" y="1"/>
                  </a:cubicBezTo>
                  <a:cubicBezTo>
                    <a:pt x="167" y="34"/>
                    <a:pt x="151" y="66"/>
                    <a:pt x="134" y="97"/>
                  </a:cubicBezTo>
                  <a:cubicBezTo>
                    <a:pt x="132" y="77"/>
                    <a:pt x="127" y="55"/>
                    <a:pt x="115" y="38"/>
                  </a:cubicBezTo>
                  <a:cubicBezTo>
                    <a:pt x="115" y="37"/>
                    <a:pt x="114" y="38"/>
                    <a:pt x="115" y="38"/>
                  </a:cubicBezTo>
                  <a:cubicBezTo>
                    <a:pt x="122" y="60"/>
                    <a:pt x="129" y="80"/>
                    <a:pt x="131" y="103"/>
                  </a:cubicBezTo>
                  <a:cubicBezTo>
                    <a:pt x="131" y="103"/>
                    <a:pt x="131" y="103"/>
                    <a:pt x="131" y="103"/>
                  </a:cubicBezTo>
                  <a:cubicBezTo>
                    <a:pt x="123" y="117"/>
                    <a:pt x="116" y="131"/>
                    <a:pt x="108" y="144"/>
                  </a:cubicBezTo>
                  <a:cubicBezTo>
                    <a:pt x="103" y="113"/>
                    <a:pt x="92" y="84"/>
                    <a:pt x="74" y="58"/>
                  </a:cubicBezTo>
                  <a:cubicBezTo>
                    <a:pt x="73" y="58"/>
                    <a:pt x="73" y="59"/>
                    <a:pt x="73" y="59"/>
                  </a:cubicBezTo>
                  <a:cubicBezTo>
                    <a:pt x="89" y="87"/>
                    <a:pt x="100" y="118"/>
                    <a:pt x="105" y="150"/>
                  </a:cubicBezTo>
                  <a:cubicBezTo>
                    <a:pt x="95" y="168"/>
                    <a:pt x="85" y="185"/>
                    <a:pt x="75" y="202"/>
                  </a:cubicBezTo>
                  <a:cubicBezTo>
                    <a:pt x="73" y="205"/>
                    <a:pt x="72" y="207"/>
                    <a:pt x="71" y="210"/>
                  </a:cubicBezTo>
                  <a:cubicBezTo>
                    <a:pt x="67" y="168"/>
                    <a:pt x="54" y="120"/>
                    <a:pt x="29" y="86"/>
                  </a:cubicBezTo>
                  <a:cubicBezTo>
                    <a:pt x="28" y="85"/>
                    <a:pt x="27" y="86"/>
                    <a:pt x="28" y="87"/>
                  </a:cubicBezTo>
                  <a:cubicBezTo>
                    <a:pt x="37" y="107"/>
                    <a:pt x="47" y="126"/>
                    <a:pt x="54" y="147"/>
                  </a:cubicBezTo>
                  <a:cubicBezTo>
                    <a:pt x="61" y="169"/>
                    <a:pt x="64" y="192"/>
                    <a:pt x="66" y="215"/>
                  </a:cubicBezTo>
                  <a:cubicBezTo>
                    <a:pt x="66" y="216"/>
                    <a:pt x="66" y="217"/>
                    <a:pt x="67" y="217"/>
                  </a:cubicBezTo>
                  <a:cubicBezTo>
                    <a:pt x="57" y="234"/>
                    <a:pt x="49" y="252"/>
                    <a:pt x="41" y="269"/>
                  </a:cubicBezTo>
                  <a:cubicBezTo>
                    <a:pt x="38" y="250"/>
                    <a:pt x="33" y="230"/>
                    <a:pt x="27" y="212"/>
                  </a:cubicBezTo>
                  <a:cubicBezTo>
                    <a:pt x="20" y="188"/>
                    <a:pt x="11" y="164"/>
                    <a:pt x="0" y="142"/>
                  </a:cubicBezTo>
                  <a:cubicBezTo>
                    <a:pt x="0" y="142"/>
                    <a:pt x="0" y="142"/>
                    <a:pt x="0" y="142"/>
                  </a:cubicBezTo>
                  <a:cubicBezTo>
                    <a:pt x="8" y="164"/>
                    <a:pt x="16" y="186"/>
                    <a:pt x="22" y="209"/>
                  </a:cubicBezTo>
                  <a:cubicBezTo>
                    <a:pt x="28" y="232"/>
                    <a:pt x="31" y="255"/>
                    <a:pt x="37" y="279"/>
                  </a:cubicBezTo>
                  <a:cubicBezTo>
                    <a:pt x="33" y="287"/>
                    <a:pt x="30" y="294"/>
                    <a:pt x="27" y="302"/>
                  </a:cubicBezTo>
                  <a:cubicBezTo>
                    <a:pt x="16" y="335"/>
                    <a:pt x="6" y="370"/>
                    <a:pt x="8" y="405"/>
                  </a:cubicBezTo>
                  <a:cubicBezTo>
                    <a:pt x="8" y="408"/>
                    <a:pt x="13" y="408"/>
                    <a:pt x="14" y="405"/>
                  </a:cubicBezTo>
                  <a:cubicBezTo>
                    <a:pt x="17" y="375"/>
                    <a:pt x="22" y="346"/>
                    <a:pt x="30" y="318"/>
                  </a:cubicBezTo>
                  <a:cubicBezTo>
                    <a:pt x="49" y="297"/>
                    <a:pt x="69" y="280"/>
                    <a:pt x="94" y="268"/>
                  </a:cubicBezTo>
                  <a:cubicBezTo>
                    <a:pt x="121" y="256"/>
                    <a:pt x="149" y="248"/>
                    <a:pt x="175" y="235"/>
                  </a:cubicBezTo>
                  <a:cubicBezTo>
                    <a:pt x="175" y="234"/>
                    <a:pt x="175" y="233"/>
                    <a:pt x="174" y="233"/>
                  </a:cubicBezTo>
                  <a:cubicBezTo>
                    <a:pt x="158" y="237"/>
                    <a:pt x="142" y="244"/>
                    <a:pt x="127" y="250"/>
                  </a:cubicBezTo>
                  <a:cubicBezTo>
                    <a:pt x="113" y="256"/>
                    <a:pt x="98" y="262"/>
                    <a:pt x="84" y="269"/>
                  </a:cubicBezTo>
                  <a:cubicBezTo>
                    <a:pt x="64" y="279"/>
                    <a:pt x="45" y="294"/>
                    <a:pt x="32" y="313"/>
                  </a:cubicBezTo>
                  <a:cubicBezTo>
                    <a:pt x="34" y="307"/>
                    <a:pt x="36" y="301"/>
                    <a:pt x="38" y="294"/>
                  </a:cubicBezTo>
                  <a:cubicBezTo>
                    <a:pt x="41" y="287"/>
                    <a:pt x="44" y="280"/>
                    <a:pt x="47" y="273"/>
                  </a:cubicBezTo>
                  <a:cubicBezTo>
                    <a:pt x="64" y="252"/>
                    <a:pt x="84" y="234"/>
                    <a:pt x="107" y="219"/>
                  </a:cubicBezTo>
                  <a:cubicBezTo>
                    <a:pt x="121" y="210"/>
                    <a:pt x="135" y="203"/>
                    <a:pt x="149" y="195"/>
                  </a:cubicBezTo>
                  <a:cubicBezTo>
                    <a:pt x="164" y="187"/>
                    <a:pt x="178" y="178"/>
                    <a:pt x="195" y="176"/>
                  </a:cubicBezTo>
                  <a:cubicBezTo>
                    <a:pt x="196" y="176"/>
                    <a:pt x="196" y="175"/>
                    <a:pt x="195" y="175"/>
                  </a:cubicBezTo>
                  <a:cubicBezTo>
                    <a:pt x="181" y="172"/>
                    <a:pt x="166" y="183"/>
                    <a:pt x="153" y="189"/>
                  </a:cubicBezTo>
                  <a:cubicBezTo>
                    <a:pt x="138" y="197"/>
                    <a:pt x="123" y="205"/>
                    <a:pt x="109" y="214"/>
                  </a:cubicBezTo>
                  <a:cubicBezTo>
                    <a:pt x="88" y="227"/>
                    <a:pt x="68" y="243"/>
                    <a:pt x="52" y="262"/>
                  </a:cubicBezTo>
                  <a:cubicBezTo>
                    <a:pt x="60" y="244"/>
                    <a:pt x="68" y="228"/>
                    <a:pt x="77" y="211"/>
                  </a:cubicBezTo>
                  <a:cubicBezTo>
                    <a:pt x="84" y="206"/>
                    <a:pt x="86" y="197"/>
                    <a:pt x="92" y="191"/>
                  </a:cubicBezTo>
                  <a:cubicBezTo>
                    <a:pt x="101" y="180"/>
                    <a:pt x="114" y="172"/>
                    <a:pt x="126" y="164"/>
                  </a:cubicBezTo>
                  <a:cubicBezTo>
                    <a:pt x="150" y="147"/>
                    <a:pt x="174" y="133"/>
                    <a:pt x="202" y="125"/>
                  </a:cubicBezTo>
                  <a:cubicBezTo>
                    <a:pt x="203" y="124"/>
                    <a:pt x="203" y="123"/>
                    <a:pt x="202" y="123"/>
                  </a:cubicBezTo>
                  <a:close/>
                </a:path>
              </a:pathLst>
            </a:custGeom>
            <a:solidFill>
              <a:schemeClr val="accent6">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64" name="Text Placeholder 2">
            <a:extLst>
              <a:ext uri="{FF2B5EF4-FFF2-40B4-BE49-F238E27FC236}">
                <a16:creationId xmlns:a16="http://schemas.microsoft.com/office/drawing/2014/main" id="{A69A0008-8AD1-4952-B9E1-85A8897F027F}"/>
              </a:ext>
            </a:extLst>
          </p:cNvPr>
          <p:cNvSpPr txBox="1">
            <a:spLocks/>
          </p:cNvSpPr>
          <p:nvPr/>
        </p:nvSpPr>
        <p:spPr>
          <a:xfrm>
            <a:off x="769916" y="1023824"/>
            <a:ext cx="10664436" cy="3621000"/>
          </a:xfrm>
          <a:prstGeom prst="rect">
            <a:avLst/>
          </a:prstGeom>
        </p:spPr>
        <p:txBody>
          <a:bodyPr lIns="91440" tIns="45720" rIns="91440" bIns="45720" anchor="t"/>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Clr>
                <a:schemeClr val="accent1">
                  <a:lumMod val="50000"/>
                  <a:lumOff val="50000"/>
                </a:schemeClr>
              </a:buClr>
            </a:pPr>
            <a:r>
              <a:rPr lang="en-US" sz="2200" dirty="0">
                <a:solidFill>
                  <a:schemeClr val="accent1">
                    <a:lumMod val="50000"/>
                    <a:lumOff val="50000"/>
                  </a:schemeClr>
                </a:solidFill>
              </a:rPr>
              <a:t>Verify your school-wide access for DAN and campus-wide access for PowerSchool.</a:t>
            </a:r>
            <a:endParaRPr lang="en-US" sz="2200" dirty="0">
              <a:solidFill>
                <a:schemeClr val="accent1">
                  <a:lumMod val="50000"/>
                  <a:lumOff val="50000"/>
                </a:schemeClr>
              </a:solidFill>
              <a:ea typeface="Lato"/>
              <a:cs typeface="Lato"/>
            </a:endParaRPr>
          </a:p>
          <a:p>
            <a:pPr>
              <a:buClr>
                <a:schemeClr val="accent5">
                  <a:lumMod val="60000"/>
                  <a:lumOff val="40000"/>
                </a:schemeClr>
              </a:buClr>
            </a:pPr>
            <a:r>
              <a:rPr lang="en-US" sz="2200" dirty="0">
                <a:solidFill>
                  <a:schemeClr val="accent3">
                    <a:lumMod val="40000"/>
                    <a:lumOff val="60000"/>
                  </a:schemeClr>
                </a:solidFill>
              </a:rPr>
              <a:t>Verify that all teachers of record have class groups within DAN and verify their rosters.</a:t>
            </a:r>
            <a:endParaRPr lang="en-US" sz="2200" dirty="0">
              <a:solidFill>
                <a:schemeClr val="accent3">
                  <a:lumMod val="40000"/>
                  <a:lumOff val="60000"/>
                </a:schemeClr>
              </a:solidFill>
              <a:ea typeface="Lato"/>
              <a:cs typeface="Lato"/>
            </a:endParaRPr>
          </a:p>
          <a:p>
            <a:pPr>
              <a:buClr>
                <a:schemeClr val="accent1">
                  <a:lumMod val="50000"/>
                  <a:lumOff val="50000"/>
                </a:schemeClr>
              </a:buClr>
            </a:pPr>
            <a:r>
              <a:rPr lang="en-US" sz="2200" dirty="0">
                <a:solidFill>
                  <a:schemeClr val="accent1">
                    <a:lumMod val="50000"/>
                    <a:lumOff val="50000"/>
                  </a:schemeClr>
                </a:solidFill>
              </a:rPr>
              <a:t>Teachers will have two roles in DAN to access the teacher of record's ACP test.</a:t>
            </a:r>
            <a:endParaRPr lang="en-US" sz="2200" dirty="0">
              <a:solidFill>
                <a:schemeClr val="accent1">
                  <a:lumMod val="50000"/>
                  <a:lumOff val="50000"/>
                </a:schemeClr>
              </a:solidFill>
              <a:ea typeface="Lato"/>
              <a:cs typeface="Lato"/>
            </a:endParaRPr>
          </a:p>
          <a:p>
            <a:pPr>
              <a:buClr>
                <a:srgbClr val="FC9C24"/>
              </a:buClr>
            </a:pPr>
            <a:r>
              <a:rPr lang="en-US" sz="2200" dirty="0">
                <a:solidFill>
                  <a:schemeClr val="accent3">
                    <a:lumMod val="60000"/>
                    <a:lumOff val="40000"/>
                  </a:schemeClr>
                </a:solidFill>
                <a:ea typeface="Lato"/>
                <a:cs typeface="Lato"/>
              </a:rPr>
              <a:t>Verify that long-term or permanent subs have access to DAN. Job codes titled Permanent/Long Term Sub will have an account generated in DAN.</a:t>
            </a:r>
          </a:p>
          <a:p>
            <a:pPr marL="457200" lvl="1" indent="0">
              <a:buClr>
                <a:srgbClr val="FC9C24"/>
              </a:buClr>
              <a:buNone/>
            </a:pPr>
            <a:r>
              <a:rPr lang="en-US" sz="1800" dirty="0">
                <a:solidFill>
                  <a:schemeClr val="accent3">
                    <a:lumMod val="60000"/>
                    <a:lumOff val="40000"/>
                  </a:schemeClr>
                </a:solidFill>
                <a:ea typeface="+mn-lt"/>
                <a:cs typeface="+mn-lt"/>
              </a:rPr>
              <a:t>○ Vacancy courses in PowerSchool are listed by either the vacant teacher’s name or campus principal’s name in DAN. Anyone with school level access or the ACP test administrator role can activate a vacant course.</a:t>
            </a:r>
            <a:endParaRPr lang="en-US" sz="1800">
              <a:solidFill>
                <a:schemeClr val="accent3">
                  <a:lumMod val="60000"/>
                  <a:lumOff val="40000"/>
                </a:schemeClr>
              </a:solidFill>
              <a:ea typeface="+mn-lt"/>
              <a:cs typeface="+mn-lt"/>
            </a:endParaRPr>
          </a:p>
          <a:p>
            <a:pPr>
              <a:buClr>
                <a:schemeClr val="accent5">
                  <a:lumMod val="60000"/>
                  <a:lumOff val="40000"/>
                </a:schemeClr>
              </a:buClr>
            </a:pPr>
            <a:r>
              <a:rPr lang="en-US" sz="2200" dirty="0">
                <a:solidFill>
                  <a:schemeClr val="accent1">
                    <a:lumMod val="50000"/>
                    <a:lumOff val="50000"/>
                  </a:schemeClr>
                </a:solidFill>
              </a:rPr>
              <a:t>Ensure that class groups with teacher vacancies are covered and assigned tests.</a:t>
            </a:r>
            <a:endParaRPr lang="en-US" sz="2200" dirty="0">
              <a:solidFill>
                <a:schemeClr val="accent1">
                  <a:lumMod val="50000"/>
                  <a:lumOff val="50000"/>
                </a:schemeClr>
              </a:solidFill>
              <a:ea typeface="Lato"/>
              <a:cs typeface="Lato"/>
            </a:endParaRPr>
          </a:p>
          <a:p>
            <a:pPr>
              <a:buClr>
                <a:schemeClr val="accent1">
                  <a:lumMod val="50000"/>
                  <a:lumOff val="50000"/>
                </a:schemeClr>
              </a:buClr>
            </a:pPr>
            <a:r>
              <a:rPr lang="en-US" sz="2200" dirty="0">
                <a:solidFill>
                  <a:schemeClr val="accent3">
                    <a:lumMod val="40000"/>
                    <a:lumOff val="60000"/>
                  </a:schemeClr>
                </a:solidFill>
                <a:ea typeface="Open Sans"/>
              </a:rPr>
              <a:t>Confirm that approved designated supports are updated in DAN under the student's profile no later than 2 weeks prior to the testing window—deadline: November 29th.</a:t>
            </a:r>
            <a:r>
              <a:rPr lang="en-US" sz="2200" dirty="0">
                <a:solidFill>
                  <a:schemeClr val="accent3">
                    <a:lumMod val="40000"/>
                    <a:lumOff val="60000"/>
                  </a:schemeClr>
                </a:solidFill>
                <a:ea typeface="Lato"/>
              </a:rPr>
              <a:t> </a:t>
            </a:r>
            <a:endParaRPr lang="en-US" sz="2200" dirty="0">
              <a:solidFill>
                <a:schemeClr val="accent3">
                  <a:lumMod val="40000"/>
                  <a:lumOff val="60000"/>
                </a:schemeClr>
              </a:solidFill>
              <a:ea typeface="Lato"/>
              <a:cs typeface="Lato"/>
            </a:endParaRPr>
          </a:p>
          <a:p>
            <a:pPr>
              <a:buClr>
                <a:schemeClr val="accent5">
                  <a:lumMod val="60000"/>
                  <a:lumOff val="40000"/>
                </a:schemeClr>
              </a:buClr>
            </a:pPr>
            <a:r>
              <a:rPr lang="en-US" sz="2200" dirty="0">
                <a:solidFill>
                  <a:schemeClr val="accent1">
                    <a:lumMod val="50000"/>
                    <a:lumOff val="50000"/>
                  </a:schemeClr>
                </a:solidFill>
              </a:rPr>
              <a:t>Review the ACPs uploaded for each grade, language, and subject name.</a:t>
            </a:r>
            <a:endParaRPr lang="en-US" sz="2200" dirty="0">
              <a:solidFill>
                <a:schemeClr val="accent1">
                  <a:lumMod val="50000"/>
                  <a:lumOff val="50000"/>
                </a:schemeClr>
              </a:solidFill>
              <a:ea typeface="Lato"/>
              <a:cs typeface="Lato"/>
            </a:endParaRPr>
          </a:p>
          <a:p>
            <a:pPr>
              <a:buClr>
                <a:schemeClr val="accent1">
                  <a:lumMod val="50000"/>
                  <a:lumOff val="50000"/>
                </a:schemeClr>
              </a:buClr>
            </a:pPr>
            <a:r>
              <a:rPr lang="en-US" sz="2200" dirty="0">
                <a:solidFill>
                  <a:schemeClr val="accent3">
                    <a:lumMod val="40000"/>
                    <a:lumOff val="60000"/>
                  </a:schemeClr>
                </a:solidFill>
              </a:rPr>
              <a:t>Review</a:t>
            </a:r>
            <a:r>
              <a:rPr lang="en-US" sz="2200" dirty="0">
                <a:solidFill>
                  <a:schemeClr val="accent3">
                    <a:lumMod val="20000"/>
                    <a:lumOff val="80000"/>
                  </a:schemeClr>
                </a:solidFill>
              </a:rPr>
              <a:t> </a:t>
            </a:r>
            <a:r>
              <a:rPr lang="en-US" sz="2200" dirty="0">
                <a:solidFill>
                  <a:srgbClr val="00B0F0"/>
                </a:solidFill>
                <a:hlinkClick r:id="rId3">
                  <a:extLst>
                    <a:ext uri="{A12FA001-AC4F-418D-AE19-62706E023703}">
                      <ahyp:hlinkClr xmlns:ahyp="http://schemas.microsoft.com/office/drawing/2018/hyperlinkcolor" val="tx"/>
                    </a:ext>
                  </a:extLst>
                </a:hlinkClick>
              </a:rPr>
              <a:t>DAN training modules</a:t>
            </a:r>
            <a:r>
              <a:rPr lang="en-US" sz="2200" dirty="0">
                <a:solidFill>
                  <a:schemeClr val="accent1">
                    <a:lumMod val="50000"/>
                    <a:lumOff val="50000"/>
                  </a:schemeClr>
                </a:solidFill>
              </a:rPr>
              <a:t> </a:t>
            </a:r>
            <a:r>
              <a:rPr lang="en-US" sz="2200" dirty="0">
                <a:solidFill>
                  <a:schemeClr val="accent3">
                    <a:lumMod val="40000"/>
                    <a:lumOff val="60000"/>
                  </a:schemeClr>
                </a:solidFill>
              </a:rPr>
              <a:t>and system demos for reference on SchoolCity tasks. </a:t>
            </a:r>
            <a:endParaRPr lang="en-US" sz="2200" dirty="0">
              <a:solidFill>
                <a:schemeClr val="accent3">
                  <a:lumMod val="40000"/>
                  <a:lumOff val="60000"/>
                </a:schemeClr>
              </a:solidFill>
              <a:ea typeface="Lato"/>
              <a:cs typeface="Lato"/>
            </a:endParaRPr>
          </a:p>
          <a:p>
            <a:pPr marL="0" indent="0">
              <a:buClr>
                <a:schemeClr val="accent5">
                  <a:lumMod val="60000"/>
                  <a:lumOff val="40000"/>
                </a:schemeClr>
              </a:buClr>
              <a:buNone/>
            </a:pPr>
            <a:endParaRPr lang="en-US" sz="2200">
              <a:solidFill>
                <a:schemeClr val="accent3">
                  <a:lumMod val="40000"/>
                  <a:lumOff val="60000"/>
                </a:schemeClr>
              </a:solidFill>
            </a:endParaRPr>
          </a:p>
          <a:p>
            <a:endParaRPr lang="en-US" sz="2200">
              <a:solidFill>
                <a:schemeClr val="accent3">
                  <a:lumMod val="40000"/>
                  <a:lumOff val="60000"/>
                </a:schemeClr>
              </a:solidFill>
            </a:endParaRPr>
          </a:p>
        </p:txBody>
      </p:sp>
      <p:sp>
        <p:nvSpPr>
          <p:cNvPr id="2" name="TextBox 1">
            <a:extLst>
              <a:ext uri="{FF2B5EF4-FFF2-40B4-BE49-F238E27FC236}">
                <a16:creationId xmlns:a16="http://schemas.microsoft.com/office/drawing/2014/main" id="{8AEB3842-3151-46D1-950C-C09A42CB5017}"/>
              </a:ext>
            </a:extLst>
          </p:cNvPr>
          <p:cNvSpPr txBox="1"/>
          <p:nvPr/>
        </p:nvSpPr>
        <p:spPr>
          <a:xfrm>
            <a:off x="587578" y="235052"/>
            <a:ext cx="10500151" cy="646331"/>
          </a:xfrm>
          <a:prstGeom prst="rect">
            <a:avLst/>
          </a:prstGeom>
          <a:noFill/>
          <a:effectLst>
            <a:outerShdw blurRad="139700" dist="165100" dir="5400000" algn="t" rotWithShape="0">
              <a:prstClr val="black">
                <a:alpha val="28000"/>
              </a:prstClr>
            </a:outerShdw>
          </a:effectLst>
        </p:spPr>
        <p:txBody>
          <a:bodyPr wrap="square" lIns="91440" tIns="45720" rIns="91440" bIns="45720" rtlCol="0" anchor="t">
            <a:spAutoFit/>
          </a:bodyPr>
          <a:lstStyle/>
          <a:p>
            <a:r>
              <a:rPr lang="en-US" sz="3600">
                <a:solidFill>
                  <a:schemeClr val="accent6"/>
                </a:solidFill>
                <a:latin typeface="Abadi"/>
              </a:rPr>
              <a:t>ACP </a:t>
            </a:r>
            <a:r>
              <a:rPr lang="en-US" sz="3600">
                <a:solidFill>
                  <a:schemeClr val="bg1"/>
                </a:solidFill>
                <a:latin typeface="Abadi"/>
              </a:rPr>
              <a:t>Preparing for</a:t>
            </a:r>
            <a:r>
              <a:rPr lang="en-US" sz="3600">
                <a:solidFill>
                  <a:schemeClr val="accent6"/>
                </a:solidFill>
                <a:latin typeface="Abadi"/>
              </a:rPr>
              <a:t> </a:t>
            </a:r>
            <a:r>
              <a:rPr lang="en-US" sz="3600">
                <a:solidFill>
                  <a:schemeClr val="bg1"/>
                </a:solidFill>
                <a:latin typeface="Abadi"/>
              </a:rPr>
              <a:t>Online Testing</a:t>
            </a:r>
          </a:p>
        </p:txBody>
      </p:sp>
    </p:spTree>
    <p:extLst>
      <p:ext uri="{BB962C8B-B14F-4D97-AF65-F5344CB8AC3E}">
        <p14:creationId xmlns:p14="http://schemas.microsoft.com/office/powerpoint/2010/main" val="1333059992"/>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 name="Group 25"/>
          <p:cNvGrpSpPr/>
          <p:nvPr/>
        </p:nvGrpSpPr>
        <p:grpSpPr>
          <a:xfrm rot="15541647">
            <a:off x="446802" y="6086680"/>
            <a:ext cx="826294" cy="1039813"/>
            <a:chOff x="2171701" y="1085850"/>
            <a:chExt cx="826294" cy="1039813"/>
          </a:xfrm>
        </p:grpSpPr>
        <p:sp>
          <p:nvSpPr>
            <p:cNvPr id="27" name="Freeform 29"/>
            <p:cNvSpPr>
              <a:spLocks/>
            </p:cNvSpPr>
            <p:nvPr/>
          </p:nvSpPr>
          <p:spPr bwMode="auto">
            <a:xfrm>
              <a:off x="2171701" y="1203325"/>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30"/>
            <p:cNvSpPr>
              <a:spLocks/>
            </p:cNvSpPr>
            <p:nvPr/>
          </p:nvSpPr>
          <p:spPr bwMode="auto">
            <a:xfrm>
              <a:off x="2186782" y="1181894"/>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29" name="Freeform 31"/>
            <p:cNvSpPr>
              <a:spLocks/>
            </p:cNvSpPr>
            <p:nvPr/>
          </p:nvSpPr>
          <p:spPr bwMode="auto">
            <a:xfrm>
              <a:off x="2228851" y="1085850"/>
              <a:ext cx="677863" cy="996950"/>
            </a:xfrm>
            <a:custGeom>
              <a:avLst/>
              <a:gdLst>
                <a:gd name="T0" fmla="*/ 86 w 259"/>
                <a:gd name="T1" fmla="*/ 77 h 382"/>
                <a:gd name="T2" fmla="*/ 58 w 259"/>
                <a:gd name="T3" fmla="*/ 116 h 382"/>
                <a:gd name="T4" fmla="*/ 0 w 259"/>
                <a:gd name="T5" fmla="*/ 187 h 382"/>
                <a:gd name="T6" fmla="*/ 55 w 259"/>
                <a:gd name="T7" fmla="*/ 125 h 382"/>
                <a:gd name="T8" fmla="*/ 36 w 259"/>
                <a:gd name="T9" fmla="*/ 260 h 382"/>
                <a:gd name="T10" fmla="*/ 48 w 259"/>
                <a:gd name="T11" fmla="*/ 162 h 382"/>
                <a:gd name="T12" fmla="*/ 88 w 259"/>
                <a:gd name="T13" fmla="*/ 83 h 382"/>
                <a:gd name="T14" fmla="*/ 102 w 259"/>
                <a:gd name="T15" fmla="*/ 115 h 382"/>
                <a:gd name="T16" fmla="*/ 74 w 259"/>
                <a:gd name="T17" fmla="*/ 200 h 382"/>
                <a:gd name="T18" fmla="*/ 45 w 259"/>
                <a:gd name="T19" fmla="*/ 236 h 382"/>
                <a:gd name="T20" fmla="*/ 73 w 259"/>
                <a:gd name="T21" fmla="*/ 207 h 382"/>
                <a:gd name="T22" fmla="*/ 85 w 259"/>
                <a:gd name="T23" fmla="*/ 306 h 382"/>
                <a:gd name="T24" fmla="*/ 108 w 259"/>
                <a:gd name="T25" fmla="*/ 127 h 382"/>
                <a:gd name="T26" fmla="*/ 120 w 259"/>
                <a:gd name="T27" fmla="*/ 150 h 382"/>
                <a:gd name="T28" fmla="*/ 132 w 259"/>
                <a:gd name="T29" fmla="*/ 323 h 382"/>
                <a:gd name="T30" fmla="*/ 150 w 259"/>
                <a:gd name="T31" fmla="*/ 199 h 382"/>
                <a:gd name="T32" fmla="*/ 154 w 259"/>
                <a:gd name="T33" fmla="*/ 207 h 382"/>
                <a:gd name="T34" fmla="*/ 162 w 259"/>
                <a:gd name="T35" fmla="*/ 232 h 382"/>
                <a:gd name="T36" fmla="*/ 173 w 259"/>
                <a:gd name="T37" fmla="*/ 346 h 382"/>
                <a:gd name="T38" fmla="*/ 152 w 259"/>
                <a:gd name="T39" fmla="*/ 291 h 382"/>
                <a:gd name="T40" fmla="*/ 176 w 259"/>
                <a:gd name="T41" fmla="*/ 261 h 382"/>
                <a:gd name="T42" fmla="*/ 192 w 259"/>
                <a:gd name="T43" fmla="*/ 303 h 382"/>
                <a:gd name="T44" fmla="*/ 243 w 259"/>
                <a:gd name="T45" fmla="*/ 382 h 382"/>
                <a:gd name="T46" fmla="*/ 181 w 259"/>
                <a:gd name="T47" fmla="*/ 265 h 382"/>
                <a:gd name="T48" fmla="*/ 247 w 259"/>
                <a:gd name="T49" fmla="*/ 325 h 382"/>
                <a:gd name="T50" fmla="*/ 179 w 259"/>
                <a:gd name="T51" fmla="*/ 259 h 382"/>
                <a:gd name="T52" fmla="*/ 209 w 259"/>
                <a:gd name="T53" fmla="*/ 234 h 382"/>
                <a:gd name="T54" fmla="*/ 253 w 259"/>
                <a:gd name="T55" fmla="*/ 280 h 382"/>
                <a:gd name="T56" fmla="*/ 154 w 259"/>
                <a:gd name="T57" fmla="*/ 197 h 382"/>
                <a:gd name="T58" fmla="*/ 158 w 259"/>
                <a:gd name="T59" fmla="*/ 149 h 382"/>
                <a:gd name="T60" fmla="*/ 256 w 259"/>
                <a:gd name="T61" fmla="*/ 242 h 382"/>
                <a:gd name="T62" fmla="*/ 200 w 259"/>
                <a:gd name="T63" fmla="*/ 171 h 382"/>
                <a:gd name="T64" fmla="*/ 119 w 259"/>
                <a:gd name="T65" fmla="*/ 129 h 382"/>
                <a:gd name="T66" fmla="*/ 109 w 259"/>
                <a:gd name="T67" fmla="*/ 109 h 382"/>
                <a:gd name="T68" fmla="*/ 180 w 259"/>
                <a:gd name="T69" fmla="*/ 114 h 382"/>
                <a:gd name="T70" fmla="*/ 257 w 259"/>
                <a:gd name="T71" fmla="*/ 175 h 382"/>
                <a:gd name="T72" fmla="*/ 186 w 259"/>
                <a:gd name="T73" fmla="*/ 111 h 382"/>
                <a:gd name="T74" fmla="*/ 246 w 259"/>
                <a:gd name="T75" fmla="*/ 113 h 382"/>
                <a:gd name="T76" fmla="*/ 121 w 259"/>
                <a:gd name="T77" fmla="*/ 80 h 382"/>
                <a:gd name="T78" fmla="*/ 242 w 259"/>
                <a:gd name="T79" fmla="*/ 92 h 382"/>
                <a:gd name="T80" fmla="*/ 173 w 259"/>
                <a:gd name="T81" fmla="*/ 75 h 382"/>
                <a:gd name="T82" fmla="*/ 95 w 259"/>
                <a:gd name="T83" fmla="*/ 76 h 382"/>
                <a:gd name="T84" fmla="*/ 58 w 259"/>
                <a:gd name="T85" fmla="*/ 8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9" h="382">
                  <a:moveTo>
                    <a:pt x="58" y="8"/>
                  </a:moveTo>
                  <a:cubicBezTo>
                    <a:pt x="66" y="31"/>
                    <a:pt x="76" y="54"/>
                    <a:pt x="86" y="77"/>
                  </a:cubicBezTo>
                  <a:cubicBezTo>
                    <a:pt x="86" y="77"/>
                    <a:pt x="85" y="77"/>
                    <a:pt x="85" y="77"/>
                  </a:cubicBezTo>
                  <a:cubicBezTo>
                    <a:pt x="73" y="86"/>
                    <a:pt x="65" y="101"/>
                    <a:pt x="58" y="116"/>
                  </a:cubicBezTo>
                  <a:cubicBezTo>
                    <a:pt x="58" y="116"/>
                    <a:pt x="57" y="116"/>
                    <a:pt x="57" y="116"/>
                  </a:cubicBezTo>
                  <a:cubicBezTo>
                    <a:pt x="31" y="132"/>
                    <a:pt x="9" y="157"/>
                    <a:pt x="0" y="187"/>
                  </a:cubicBezTo>
                  <a:cubicBezTo>
                    <a:pt x="0" y="187"/>
                    <a:pt x="0" y="187"/>
                    <a:pt x="0" y="187"/>
                  </a:cubicBezTo>
                  <a:cubicBezTo>
                    <a:pt x="13" y="160"/>
                    <a:pt x="30" y="140"/>
                    <a:pt x="55" y="125"/>
                  </a:cubicBezTo>
                  <a:cubicBezTo>
                    <a:pt x="50" y="138"/>
                    <a:pt x="46" y="151"/>
                    <a:pt x="42" y="163"/>
                  </a:cubicBezTo>
                  <a:cubicBezTo>
                    <a:pt x="32" y="196"/>
                    <a:pt x="28" y="227"/>
                    <a:pt x="36" y="260"/>
                  </a:cubicBezTo>
                  <a:cubicBezTo>
                    <a:pt x="36" y="261"/>
                    <a:pt x="38" y="261"/>
                    <a:pt x="38" y="260"/>
                  </a:cubicBezTo>
                  <a:cubicBezTo>
                    <a:pt x="30" y="227"/>
                    <a:pt x="37" y="194"/>
                    <a:pt x="48" y="162"/>
                  </a:cubicBezTo>
                  <a:cubicBezTo>
                    <a:pt x="53" y="148"/>
                    <a:pt x="58" y="134"/>
                    <a:pt x="65" y="120"/>
                  </a:cubicBezTo>
                  <a:cubicBezTo>
                    <a:pt x="71" y="107"/>
                    <a:pt x="81" y="95"/>
                    <a:pt x="88" y="83"/>
                  </a:cubicBezTo>
                  <a:cubicBezTo>
                    <a:pt x="88" y="83"/>
                    <a:pt x="88" y="83"/>
                    <a:pt x="88" y="83"/>
                  </a:cubicBezTo>
                  <a:cubicBezTo>
                    <a:pt x="93" y="94"/>
                    <a:pt x="98" y="104"/>
                    <a:pt x="102" y="115"/>
                  </a:cubicBezTo>
                  <a:cubicBezTo>
                    <a:pt x="103" y="117"/>
                    <a:pt x="104" y="119"/>
                    <a:pt x="105" y="120"/>
                  </a:cubicBezTo>
                  <a:cubicBezTo>
                    <a:pt x="85" y="142"/>
                    <a:pt x="78" y="172"/>
                    <a:pt x="74" y="200"/>
                  </a:cubicBezTo>
                  <a:cubicBezTo>
                    <a:pt x="68" y="206"/>
                    <a:pt x="63" y="211"/>
                    <a:pt x="57" y="218"/>
                  </a:cubicBezTo>
                  <a:cubicBezTo>
                    <a:pt x="53" y="224"/>
                    <a:pt x="49" y="230"/>
                    <a:pt x="45" y="236"/>
                  </a:cubicBezTo>
                  <a:cubicBezTo>
                    <a:pt x="45" y="237"/>
                    <a:pt x="46" y="237"/>
                    <a:pt x="46" y="237"/>
                  </a:cubicBezTo>
                  <a:cubicBezTo>
                    <a:pt x="54" y="226"/>
                    <a:pt x="63" y="216"/>
                    <a:pt x="73" y="207"/>
                  </a:cubicBezTo>
                  <a:cubicBezTo>
                    <a:pt x="70" y="240"/>
                    <a:pt x="74" y="274"/>
                    <a:pt x="84" y="306"/>
                  </a:cubicBezTo>
                  <a:cubicBezTo>
                    <a:pt x="84" y="307"/>
                    <a:pt x="85" y="307"/>
                    <a:pt x="85" y="306"/>
                  </a:cubicBezTo>
                  <a:cubicBezTo>
                    <a:pt x="77" y="275"/>
                    <a:pt x="74" y="242"/>
                    <a:pt x="78" y="210"/>
                  </a:cubicBezTo>
                  <a:cubicBezTo>
                    <a:pt x="81" y="181"/>
                    <a:pt x="89" y="150"/>
                    <a:pt x="108" y="127"/>
                  </a:cubicBezTo>
                  <a:cubicBezTo>
                    <a:pt x="112" y="135"/>
                    <a:pt x="116" y="142"/>
                    <a:pt x="120" y="149"/>
                  </a:cubicBezTo>
                  <a:cubicBezTo>
                    <a:pt x="120" y="150"/>
                    <a:pt x="120" y="150"/>
                    <a:pt x="120" y="150"/>
                  </a:cubicBezTo>
                  <a:cubicBezTo>
                    <a:pt x="83" y="199"/>
                    <a:pt x="101" y="276"/>
                    <a:pt x="130" y="324"/>
                  </a:cubicBezTo>
                  <a:cubicBezTo>
                    <a:pt x="131" y="326"/>
                    <a:pt x="133" y="325"/>
                    <a:pt x="132" y="323"/>
                  </a:cubicBezTo>
                  <a:cubicBezTo>
                    <a:pt x="103" y="276"/>
                    <a:pt x="90" y="204"/>
                    <a:pt x="124" y="156"/>
                  </a:cubicBezTo>
                  <a:cubicBezTo>
                    <a:pt x="133" y="170"/>
                    <a:pt x="142" y="184"/>
                    <a:pt x="150" y="199"/>
                  </a:cubicBezTo>
                  <a:cubicBezTo>
                    <a:pt x="150" y="200"/>
                    <a:pt x="150" y="200"/>
                    <a:pt x="150" y="200"/>
                  </a:cubicBezTo>
                  <a:cubicBezTo>
                    <a:pt x="151" y="202"/>
                    <a:pt x="153" y="204"/>
                    <a:pt x="154" y="207"/>
                  </a:cubicBezTo>
                  <a:cubicBezTo>
                    <a:pt x="157" y="214"/>
                    <a:pt x="161" y="222"/>
                    <a:pt x="164" y="230"/>
                  </a:cubicBezTo>
                  <a:cubicBezTo>
                    <a:pt x="163" y="230"/>
                    <a:pt x="162" y="231"/>
                    <a:pt x="162" y="232"/>
                  </a:cubicBezTo>
                  <a:cubicBezTo>
                    <a:pt x="153" y="251"/>
                    <a:pt x="146" y="272"/>
                    <a:pt x="148" y="293"/>
                  </a:cubicBezTo>
                  <a:cubicBezTo>
                    <a:pt x="150" y="314"/>
                    <a:pt x="164" y="328"/>
                    <a:pt x="173" y="346"/>
                  </a:cubicBezTo>
                  <a:cubicBezTo>
                    <a:pt x="173" y="346"/>
                    <a:pt x="173" y="346"/>
                    <a:pt x="173" y="346"/>
                  </a:cubicBezTo>
                  <a:cubicBezTo>
                    <a:pt x="165" y="327"/>
                    <a:pt x="153" y="312"/>
                    <a:pt x="152" y="291"/>
                  </a:cubicBezTo>
                  <a:cubicBezTo>
                    <a:pt x="151" y="271"/>
                    <a:pt x="158" y="253"/>
                    <a:pt x="166" y="235"/>
                  </a:cubicBezTo>
                  <a:cubicBezTo>
                    <a:pt x="169" y="244"/>
                    <a:pt x="173" y="252"/>
                    <a:pt x="176" y="261"/>
                  </a:cubicBezTo>
                  <a:cubicBezTo>
                    <a:pt x="176" y="262"/>
                    <a:pt x="176" y="262"/>
                    <a:pt x="177" y="262"/>
                  </a:cubicBezTo>
                  <a:cubicBezTo>
                    <a:pt x="182" y="276"/>
                    <a:pt x="187" y="289"/>
                    <a:pt x="192" y="303"/>
                  </a:cubicBezTo>
                  <a:cubicBezTo>
                    <a:pt x="204" y="331"/>
                    <a:pt x="218" y="363"/>
                    <a:pt x="243" y="382"/>
                  </a:cubicBezTo>
                  <a:cubicBezTo>
                    <a:pt x="243" y="382"/>
                    <a:pt x="243" y="382"/>
                    <a:pt x="243" y="382"/>
                  </a:cubicBezTo>
                  <a:cubicBezTo>
                    <a:pt x="217" y="360"/>
                    <a:pt x="204" y="323"/>
                    <a:pt x="192" y="293"/>
                  </a:cubicBezTo>
                  <a:cubicBezTo>
                    <a:pt x="188" y="284"/>
                    <a:pt x="185" y="274"/>
                    <a:pt x="181" y="265"/>
                  </a:cubicBezTo>
                  <a:cubicBezTo>
                    <a:pt x="207" y="281"/>
                    <a:pt x="228" y="301"/>
                    <a:pt x="246" y="325"/>
                  </a:cubicBezTo>
                  <a:cubicBezTo>
                    <a:pt x="246" y="326"/>
                    <a:pt x="247" y="325"/>
                    <a:pt x="247" y="325"/>
                  </a:cubicBezTo>
                  <a:cubicBezTo>
                    <a:pt x="230" y="297"/>
                    <a:pt x="207" y="275"/>
                    <a:pt x="179" y="259"/>
                  </a:cubicBezTo>
                  <a:cubicBezTo>
                    <a:pt x="179" y="259"/>
                    <a:pt x="179" y="259"/>
                    <a:pt x="179" y="259"/>
                  </a:cubicBezTo>
                  <a:cubicBezTo>
                    <a:pt x="172" y="240"/>
                    <a:pt x="165" y="221"/>
                    <a:pt x="157" y="202"/>
                  </a:cubicBezTo>
                  <a:cubicBezTo>
                    <a:pt x="176" y="207"/>
                    <a:pt x="194" y="222"/>
                    <a:pt x="209" y="234"/>
                  </a:cubicBezTo>
                  <a:cubicBezTo>
                    <a:pt x="226" y="247"/>
                    <a:pt x="241" y="262"/>
                    <a:pt x="253" y="281"/>
                  </a:cubicBezTo>
                  <a:cubicBezTo>
                    <a:pt x="253" y="281"/>
                    <a:pt x="253" y="281"/>
                    <a:pt x="253" y="280"/>
                  </a:cubicBezTo>
                  <a:cubicBezTo>
                    <a:pt x="243" y="259"/>
                    <a:pt x="227" y="244"/>
                    <a:pt x="209" y="229"/>
                  </a:cubicBezTo>
                  <a:cubicBezTo>
                    <a:pt x="193" y="216"/>
                    <a:pt x="175" y="200"/>
                    <a:pt x="154" y="197"/>
                  </a:cubicBezTo>
                  <a:cubicBezTo>
                    <a:pt x="145" y="176"/>
                    <a:pt x="133" y="156"/>
                    <a:pt x="122" y="136"/>
                  </a:cubicBezTo>
                  <a:cubicBezTo>
                    <a:pt x="133" y="141"/>
                    <a:pt x="146" y="144"/>
                    <a:pt x="158" y="149"/>
                  </a:cubicBezTo>
                  <a:cubicBezTo>
                    <a:pt x="171" y="155"/>
                    <a:pt x="184" y="162"/>
                    <a:pt x="195" y="171"/>
                  </a:cubicBezTo>
                  <a:cubicBezTo>
                    <a:pt x="221" y="190"/>
                    <a:pt x="238" y="215"/>
                    <a:pt x="256" y="242"/>
                  </a:cubicBezTo>
                  <a:cubicBezTo>
                    <a:pt x="256" y="242"/>
                    <a:pt x="257" y="242"/>
                    <a:pt x="257" y="242"/>
                  </a:cubicBezTo>
                  <a:cubicBezTo>
                    <a:pt x="245" y="214"/>
                    <a:pt x="223" y="189"/>
                    <a:pt x="200" y="171"/>
                  </a:cubicBezTo>
                  <a:cubicBezTo>
                    <a:pt x="187" y="161"/>
                    <a:pt x="174" y="152"/>
                    <a:pt x="160" y="145"/>
                  </a:cubicBezTo>
                  <a:cubicBezTo>
                    <a:pt x="148" y="138"/>
                    <a:pt x="133" y="130"/>
                    <a:pt x="119" y="129"/>
                  </a:cubicBezTo>
                  <a:cubicBezTo>
                    <a:pt x="118" y="129"/>
                    <a:pt x="118" y="129"/>
                    <a:pt x="118" y="129"/>
                  </a:cubicBezTo>
                  <a:cubicBezTo>
                    <a:pt x="115" y="123"/>
                    <a:pt x="112" y="116"/>
                    <a:pt x="109" y="109"/>
                  </a:cubicBezTo>
                  <a:cubicBezTo>
                    <a:pt x="105" y="101"/>
                    <a:pt x="102" y="92"/>
                    <a:pt x="98" y="84"/>
                  </a:cubicBezTo>
                  <a:cubicBezTo>
                    <a:pt x="128" y="87"/>
                    <a:pt x="155" y="98"/>
                    <a:pt x="180" y="114"/>
                  </a:cubicBezTo>
                  <a:cubicBezTo>
                    <a:pt x="193" y="121"/>
                    <a:pt x="205" y="130"/>
                    <a:pt x="217" y="138"/>
                  </a:cubicBezTo>
                  <a:cubicBezTo>
                    <a:pt x="232" y="148"/>
                    <a:pt x="248" y="159"/>
                    <a:pt x="257" y="175"/>
                  </a:cubicBezTo>
                  <a:cubicBezTo>
                    <a:pt x="258" y="175"/>
                    <a:pt x="259" y="175"/>
                    <a:pt x="259" y="174"/>
                  </a:cubicBezTo>
                  <a:cubicBezTo>
                    <a:pt x="244" y="147"/>
                    <a:pt x="212" y="127"/>
                    <a:pt x="186" y="111"/>
                  </a:cubicBezTo>
                  <a:cubicBezTo>
                    <a:pt x="206" y="104"/>
                    <a:pt x="226" y="107"/>
                    <a:pt x="246" y="114"/>
                  </a:cubicBezTo>
                  <a:cubicBezTo>
                    <a:pt x="246" y="114"/>
                    <a:pt x="247" y="113"/>
                    <a:pt x="246" y="113"/>
                  </a:cubicBezTo>
                  <a:cubicBezTo>
                    <a:pt x="226" y="101"/>
                    <a:pt x="202" y="102"/>
                    <a:pt x="181" y="108"/>
                  </a:cubicBezTo>
                  <a:cubicBezTo>
                    <a:pt x="162" y="96"/>
                    <a:pt x="142" y="86"/>
                    <a:pt x="121" y="80"/>
                  </a:cubicBezTo>
                  <a:cubicBezTo>
                    <a:pt x="138" y="79"/>
                    <a:pt x="154" y="78"/>
                    <a:pt x="171" y="78"/>
                  </a:cubicBezTo>
                  <a:cubicBezTo>
                    <a:pt x="196" y="79"/>
                    <a:pt x="218" y="87"/>
                    <a:pt x="242" y="92"/>
                  </a:cubicBezTo>
                  <a:cubicBezTo>
                    <a:pt x="243" y="92"/>
                    <a:pt x="243" y="92"/>
                    <a:pt x="243" y="92"/>
                  </a:cubicBezTo>
                  <a:cubicBezTo>
                    <a:pt x="223" y="80"/>
                    <a:pt x="196" y="77"/>
                    <a:pt x="173" y="75"/>
                  </a:cubicBezTo>
                  <a:cubicBezTo>
                    <a:pt x="150" y="74"/>
                    <a:pt x="127" y="74"/>
                    <a:pt x="104" y="77"/>
                  </a:cubicBezTo>
                  <a:cubicBezTo>
                    <a:pt x="101" y="76"/>
                    <a:pt x="98" y="76"/>
                    <a:pt x="95" y="76"/>
                  </a:cubicBezTo>
                  <a:cubicBezTo>
                    <a:pt x="86" y="52"/>
                    <a:pt x="76" y="28"/>
                    <a:pt x="65" y="5"/>
                  </a:cubicBezTo>
                  <a:cubicBezTo>
                    <a:pt x="63" y="0"/>
                    <a:pt x="56" y="4"/>
                    <a:pt x="58" y="8"/>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0" name="Group 29"/>
          <p:cNvGrpSpPr/>
          <p:nvPr/>
        </p:nvGrpSpPr>
        <p:grpSpPr>
          <a:xfrm>
            <a:off x="-232581" y="6094753"/>
            <a:ext cx="1074738" cy="942975"/>
            <a:chOff x="8523287" y="4378326"/>
            <a:chExt cx="1074738" cy="942975"/>
          </a:xfrm>
        </p:grpSpPr>
        <p:grpSp>
          <p:nvGrpSpPr>
            <p:cNvPr id="31" name="Group 30"/>
            <p:cNvGrpSpPr/>
            <p:nvPr/>
          </p:nvGrpSpPr>
          <p:grpSpPr>
            <a:xfrm>
              <a:off x="8523287" y="4378326"/>
              <a:ext cx="1074738" cy="942975"/>
              <a:chOff x="8523287" y="4378326"/>
              <a:chExt cx="1074738" cy="942975"/>
            </a:xfrm>
          </p:grpSpPr>
          <p:sp>
            <p:nvSpPr>
              <p:cNvPr id="60" name="Freeform 85"/>
              <p:cNvSpPr>
                <a:spLocks/>
              </p:cNvSpPr>
              <p:nvPr/>
            </p:nvSpPr>
            <p:spPr bwMode="auto">
              <a:xfrm>
                <a:off x="8523287" y="4378326"/>
                <a:ext cx="1074738" cy="942975"/>
              </a:xfrm>
              <a:custGeom>
                <a:avLst/>
                <a:gdLst>
                  <a:gd name="T0" fmla="*/ 398 w 412"/>
                  <a:gd name="T1" fmla="*/ 185 h 361"/>
                  <a:gd name="T2" fmla="*/ 362 w 412"/>
                  <a:gd name="T3" fmla="*/ 177 h 361"/>
                  <a:gd name="T4" fmla="*/ 321 w 412"/>
                  <a:gd name="T5" fmla="*/ 178 h 361"/>
                  <a:gd name="T6" fmla="*/ 381 w 412"/>
                  <a:gd name="T7" fmla="*/ 150 h 361"/>
                  <a:gd name="T8" fmla="*/ 377 w 412"/>
                  <a:gd name="T9" fmla="*/ 128 h 361"/>
                  <a:gd name="T10" fmla="*/ 366 w 412"/>
                  <a:gd name="T11" fmla="*/ 123 h 361"/>
                  <a:gd name="T12" fmla="*/ 359 w 412"/>
                  <a:gd name="T13" fmla="*/ 121 h 361"/>
                  <a:gd name="T14" fmla="*/ 352 w 412"/>
                  <a:gd name="T15" fmla="*/ 108 h 361"/>
                  <a:gd name="T16" fmla="*/ 346 w 412"/>
                  <a:gd name="T17" fmla="*/ 63 h 361"/>
                  <a:gd name="T18" fmla="*/ 327 w 412"/>
                  <a:gd name="T19" fmla="*/ 44 h 361"/>
                  <a:gd name="T20" fmla="*/ 297 w 412"/>
                  <a:gd name="T21" fmla="*/ 60 h 361"/>
                  <a:gd name="T22" fmla="*/ 267 w 412"/>
                  <a:gd name="T23" fmla="*/ 88 h 361"/>
                  <a:gd name="T24" fmla="*/ 255 w 412"/>
                  <a:gd name="T25" fmla="*/ 102 h 361"/>
                  <a:gd name="T26" fmla="*/ 248 w 412"/>
                  <a:gd name="T27" fmla="*/ 111 h 361"/>
                  <a:gd name="T28" fmla="*/ 245 w 412"/>
                  <a:gd name="T29" fmla="*/ 115 h 361"/>
                  <a:gd name="T30" fmla="*/ 238 w 412"/>
                  <a:gd name="T31" fmla="*/ 114 h 361"/>
                  <a:gd name="T32" fmla="*/ 235 w 412"/>
                  <a:gd name="T33" fmla="*/ 108 h 361"/>
                  <a:gd name="T34" fmla="*/ 245 w 412"/>
                  <a:gd name="T35" fmla="*/ 65 h 361"/>
                  <a:gd name="T36" fmla="*/ 222 w 412"/>
                  <a:gd name="T37" fmla="*/ 6 h 361"/>
                  <a:gd name="T38" fmla="*/ 194 w 412"/>
                  <a:gd name="T39" fmla="*/ 3 h 361"/>
                  <a:gd name="T40" fmla="*/ 183 w 412"/>
                  <a:gd name="T41" fmla="*/ 11 h 361"/>
                  <a:gd name="T42" fmla="*/ 162 w 412"/>
                  <a:gd name="T43" fmla="*/ 21 h 361"/>
                  <a:gd name="T44" fmla="*/ 124 w 412"/>
                  <a:gd name="T45" fmla="*/ 17 h 361"/>
                  <a:gd name="T46" fmla="*/ 98 w 412"/>
                  <a:gd name="T47" fmla="*/ 34 h 361"/>
                  <a:gd name="T48" fmla="*/ 104 w 412"/>
                  <a:gd name="T49" fmla="*/ 99 h 361"/>
                  <a:gd name="T50" fmla="*/ 161 w 412"/>
                  <a:gd name="T51" fmla="*/ 136 h 361"/>
                  <a:gd name="T52" fmla="*/ 82 w 412"/>
                  <a:gd name="T53" fmla="*/ 99 h 361"/>
                  <a:gd name="T54" fmla="*/ 46 w 412"/>
                  <a:gd name="T55" fmla="*/ 89 h 361"/>
                  <a:gd name="T56" fmla="*/ 34 w 412"/>
                  <a:gd name="T57" fmla="*/ 114 h 361"/>
                  <a:gd name="T58" fmla="*/ 8 w 412"/>
                  <a:gd name="T59" fmla="*/ 143 h 361"/>
                  <a:gd name="T60" fmla="*/ 3 w 412"/>
                  <a:gd name="T61" fmla="*/ 179 h 361"/>
                  <a:gd name="T62" fmla="*/ 9 w 412"/>
                  <a:gd name="T63" fmla="*/ 199 h 361"/>
                  <a:gd name="T64" fmla="*/ 21 w 412"/>
                  <a:gd name="T65" fmla="*/ 206 h 361"/>
                  <a:gd name="T66" fmla="*/ 68 w 412"/>
                  <a:gd name="T67" fmla="*/ 213 h 361"/>
                  <a:gd name="T68" fmla="*/ 78 w 412"/>
                  <a:gd name="T69" fmla="*/ 228 h 361"/>
                  <a:gd name="T70" fmla="*/ 99 w 412"/>
                  <a:gd name="T71" fmla="*/ 231 h 361"/>
                  <a:gd name="T72" fmla="*/ 100 w 412"/>
                  <a:gd name="T73" fmla="*/ 230 h 361"/>
                  <a:gd name="T74" fmla="*/ 57 w 412"/>
                  <a:gd name="T75" fmla="*/ 265 h 361"/>
                  <a:gd name="T76" fmla="*/ 68 w 412"/>
                  <a:gd name="T77" fmla="*/ 308 h 361"/>
                  <a:gd name="T78" fmla="*/ 97 w 412"/>
                  <a:gd name="T79" fmla="*/ 317 h 361"/>
                  <a:gd name="T80" fmla="*/ 100 w 412"/>
                  <a:gd name="T81" fmla="*/ 328 h 361"/>
                  <a:gd name="T82" fmla="*/ 121 w 412"/>
                  <a:gd name="T83" fmla="*/ 334 h 361"/>
                  <a:gd name="T84" fmla="*/ 154 w 412"/>
                  <a:gd name="T85" fmla="*/ 325 h 361"/>
                  <a:gd name="T86" fmla="*/ 189 w 412"/>
                  <a:gd name="T87" fmla="*/ 335 h 361"/>
                  <a:gd name="T88" fmla="*/ 239 w 412"/>
                  <a:gd name="T89" fmla="*/ 345 h 361"/>
                  <a:gd name="T90" fmla="*/ 251 w 412"/>
                  <a:gd name="T91" fmla="*/ 336 h 361"/>
                  <a:gd name="T92" fmla="*/ 264 w 412"/>
                  <a:gd name="T93" fmla="*/ 331 h 361"/>
                  <a:gd name="T94" fmla="*/ 275 w 412"/>
                  <a:gd name="T95" fmla="*/ 314 h 361"/>
                  <a:gd name="T96" fmla="*/ 265 w 412"/>
                  <a:gd name="T97" fmla="*/ 283 h 361"/>
                  <a:gd name="T98" fmla="*/ 256 w 412"/>
                  <a:gd name="T99" fmla="*/ 268 h 361"/>
                  <a:gd name="T100" fmla="*/ 250 w 412"/>
                  <a:gd name="T101" fmla="*/ 249 h 361"/>
                  <a:gd name="T102" fmla="*/ 292 w 412"/>
                  <a:gd name="T103" fmla="*/ 296 h 361"/>
                  <a:gd name="T104" fmla="*/ 347 w 412"/>
                  <a:gd name="T105" fmla="*/ 300 h 361"/>
                  <a:gd name="T106" fmla="*/ 365 w 412"/>
                  <a:gd name="T107" fmla="*/ 282 h 361"/>
                  <a:gd name="T108" fmla="*/ 368 w 412"/>
                  <a:gd name="T109" fmla="*/ 271 h 361"/>
                  <a:gd name="T110" fmla="*/ 370 w 412"/>
                  <a:gd name="T111" fmla="*/ 268 h 361"/>
                  <a:gd name="T112" fmla="*/ 375 w 412"/>
                  <a:gd name="T113" fmla="*/ 265 h 361"/>
                  <a:gd name="T114" fmla="*/ 389 w 412"/>
                  <a:gd name="T115" fmla="*/ 228 h 361"/>
                  <a:gd name="T116" fmla="*/ 409 w 412"/>
                  <a:gd name="T117" fmla="*/ 208 h 361"/>
                  <a:gd name="T118" fmla="*/ 398 w 412"/>
                  <a:gd name="T119" fmla="*/ 185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12" h="361">
                    <a:moveTo>
                      <a:pt x="398" y="185"/>
                    </a:moveTo>
                    <a:cubicBezTo>
                      <a:pt x="387" y="180"/>
                      <a:pt x="374" y="177"/>
                      <a:pt x="362" y="177"/>
                    </a:cubicBezTo>
                    <a:cubicBezTo>
                      <a:pt x="349" y="176"/>
                      <a:pt x="334" y="182"/>
                      <a:pt x="321" y="178"/>
                    </a:cubicBezTo>
                    <a:cubicBezTo>
                      <a:pt x="340" y="169"/>
                      <a:pt x="373" y="173"/>
                      <a:pt x="381" y="150"/>
                    </a:cubicBezTo>
                    <a:cubicBezTo>
                      <a:pt x="384" y="142"/>
                      <a:pt x="383" y="133"/>
                      <a:pt x="377" y="128"/>
                    </a:cubicBezTo>
                    <a:cubicBezTo>
                      <a:pt x="374" y="125"/>
                      <a:pt x="370" y="124"/>
                      <a:pt x="366" y="123"/>
                    </a:cubicBezTo>
                    <a:cubicBezTo>
                      <a:pt x="364" y="123"/>
                      <a:pt x="361" y="122"/>
                      <a:pt x="359" y="121"/>
                    </a:cubicBezTo>
                    <a:cubicBezTo>
                      <a:pt x="353" y="119"/>
                      <a:pt x="353" y="113"/>
                      <a:pt x="352" y="108"/>
                    </a:cubicBezTo>
                    <a:cubicBezTo>
                      <a:pt x="350" y="93"/>
                      <a:pt x="350" y="77"/>
                      <a:pt x="346" y="63"/>
                    </a:cubicBezTo>
                    <a:cubicBezTo>
                      <a:pt x="344" y="54"/>
                      <a:pt x="337" y="44"/>
                      <a:pt x="327" y="44"/>
                    </a:cubicBezTo>
                    <a:cubicBezTo>
                      <a:pt x="316" y="44"/>
                      <a:pt x="305" y="54"/>
                      <a:pt x="297" y="60"/>
                    </a:cubicBezTo>
                    <a:cubicBezTo>
                      <a:pt x="286" y="69"/>
                      <a:pt x="276" y="78"/>
                      <a:pt x="267" y="88"/>
                    </a:cubicBezTo>
                    <a:cubicBezTo>
                      <a:pt x="263" y="93"/>
                      <a:pt x="259" y="97"/>
                      <a:pt x="255" y="102"/>
                    </a:cubicBezTo>
                    <a:cubicBezTo>
                      <a:pt x="253" y="105"/>
                      <a:pt x="250" y="108"/>
                      <a:pt x="248" y="111"/>
                    </a:cubicBezTo>
                    <a:cubicBezTo>
                      <a:pt x="247" y="112"/>
                      <a:pt x="246" y="114"/>
                      <a:pt x="245" y="115"/>
                    </a:cubicBezTo>
                    <a:cubicBezTo>
                      <a:pt x="243" y="117"/>
                      <a:pt x="241" y="117"/>
                      <a:pt x="238" y="114"/>
                    </a:cubicBezTo>
                    <a:cubicBezTo>
                      <a:pt x="235" y="113"/>
                      <a:pt x="234" y="111"/>
                      <a:pt x="235" y="108"/>
                    </a:cubicBezTo>
                    <a:cubicBezTo>
                      <a:pt x="238" y="94"/>
                      <a:pt x="243" y="80"/>
                      <a:pt x="245" y="65"/>
                    </a:cubicBezTo>
                    <a:cubicBezTo>
                      <a:pt x="248" y="44"/>
                      <a:pt x="243" y="17"/>
                      <a:pt x="222" y="6"/>
                    </a:cubicBezTo>
                    <a:cubicBezTo>
                      <a:pt x="214" y="1"/>
                      <a:pt x="203" y="0"/>
                      <a:pt x="194" y="3"/>
                    </a:cubicBezTo>
                    <a:cubicBezTo>
                      <a:pt x="190" y="5"/>
                      <a:pt x="186" y="7"/>
                      <a:pt x="183" y="11"/>
                    </a:cubicBezTo>
                    <a:cubicBezTo>
                      <a:pt x="177" y="17"/>
                      <a:pt x="171" y="21"/>
                      <a:pt x="162" y="21"/>
                    </a:cubicBezTo>
                    <a:cubicBezTo>
                      <a:pt x="149" y="20"/>
                      <a:pt x="138" y="15"/>
                      <a:pt x="124" y="17"/>
                    </a:cubicBezTo>
                    <a:cubicBezTo>
                      <a:pt x="114" y="20"/>
                      <a:pt x="104" y="26"/>
                      <a:pt x="98" y="34"/>
                    </a:cubicBezTo>
                    <a:cubicBezTo>
                      <a:pt x="82" y="54"/>
                      <a:pt x="86" y="82"/>
                      <a:pt x="104" y="99"/>
                    </a:cubicBezTo>
                    <a:cubicBezTo>
                      <a:pt x="121" y="114"/>
                      <a:pt x="144" y="121"/>
                      <a:pt x="161" y="136"/>
                    </a:cubicBezTo>
                    <a:cubicBezTo>
                      <a:pt x="131" y="144"/>
                      <a:pt x="105" y="113"/>
                      <a:pt x="82" y="99"/>
                    </a:cubicBezTo>
                    <a:cubicBezTo>
                      <a:pt x="72" y="92"/>
                      <a:pt x="59" y="87"/>
                      <a:pt x="46" y="89"/>
                    </a:cubicBezTo>
                    <a:cubicBezTo>
                      <a:pt x="32" y="91"/>
                      <a:pt x="34" y="103"/>
                      <a:pt x="34" y="114"/>
                    </a:cubicBezTo>
                    <a:cubicBezTo>
                      <a:pt x="34" y="130"/>
                      <a:pt x="17" y="133"/>
                      <a:pt x="8" y="143"/>
                    </a:cubicBezTo>
                    <a:cubicBezTo>
                      <a:pt x="0" y="153"/>
                      <a:pt x="0" y="167"/>
                      <a:pt x="3" y="179"/>
                    </a:cubicBezTo>
                    <a:cubicBezTo>
                      <a:pt x="4" y="186"/>
                      <a:pt x="6" y="193"/>
                      <a:pt x="9" y="199"/>
                    </a:cubicBezTo>
                    <a:cubicBezTo>
                      <a:pt x="12" y="204"/>
                      <a:pt x="16" y="206"/>
                      <a:pt x="21" y="206"/>
                    </a:cubicBezTo>
                    <a:cubicBezTo>
                      <a:pt x="36" y="205"/>
                      <a:pt x="59" y="195"/>
                      <a:pt x="68" y="213"/>
                    </a:cubicBezTo>
                    <a:cubicBezTo>
                      <a:pt x="71" y="219"/>
                      <a:pt x="71" y="225"/>
                      <a:pt x="78" y="228"/>
                    </a:cubicBezTo>
                    <a:cubicBezTo>
                      <a:pt x="84" y="232"/>
                      <a:pt x="92" y="231"/>
                      <a:pt x="99" y="231"/>
                    </a:cubicBezTo>
                    <a:cubicBezTo>
                      <a:pt x="99" y="231"/>
                      <a:pt x="99" y="230"/>
                      <a:pt x="100" y="230"/>
                    </a:cubicBezTo>
                    <a:cubicBezTo>
                      <a:pt x="85" y="240"/>
                      <a:pt x="67" y="249"/>
                      <a:pt x="57" y="265"/>
                    </a:cubicBezTo>
                    <a:cubicBezTo>
                      <a:pt x="47" y="282"/>
                      <a:pt x="51" y="298"/>
                      <a:pt x="68" y="308"/>
                    </a:cubicBezTo>
                    <a:cubicBezTo>
                      <a:pt x="75" y="311"/>
                      <a:pt x="86" y="316"/>
                      <a:pt x="97" y="317"/>
                    </a:cubicBezTo>
                    <a:cubicBezTo>
                      <a:pt x="96" y="321"/>
                      <a:pt x="97" y="325"/>
                      <a:pt x="100" y="328"/>
                    </a:cubicBezTo>
                    <a:cubicBezTo>
                      <a:pt x="105" y="334"/>
                      <a:pt x="113" y="336"/>
                      <a:pt x="121" y="334"/>
                    </a:cubicBezTo>
                    <a:cubicBezTo>
                      <a:pt x="132" y="332"/>
                      <a:pt x="142" y="326"/>
                      <a:pt x="154" y="325"/>
                    </a:cubicBezTo>
                    <a:cubicBezTo>
                      <a:pt x="166" y="325"/>
                      <a:pt x="179" y="328"/>
                      <a:pt x="189" y="335"/>
                    </a:cubicBezTo>
                    <a:cubicBezTo>
                      <a:pt x="204" y="344"/>
                      <a:pt x="222" y="361"/>
                      <a:pt x="239" y="345"/>
                    </a:cubicBezTo>
                    <a:cubicBezTo>
                      <a:pt x="243" y="342"/>
                      <a:pt x="246" y="338"/>
                      <a:pt x="251" y="336"/>
                    </a:cubicBezTo>
                    <a:cubicBezTo>
                      <a:pt x="255" y="334"/>
                      <a:pt x="260" y="333"/>
                      <a:pt x="264" y="331"/>
                    </a:cubicBezTo>
                    <a:cubicBezTo>
                      <a:pt x="271" y="328"/>
                      <a:pt x="275" y="322"/>
                      <a:pt x="275" y="314"/>
                    </a:cubicBezTo>
                    <a:cubicBezTo>
                      <a:pt x="275" y="304"/>
                      <a:pt x="270" y="292"/>
                      <a:pt x="265" y="283"/>
                    </a:cubicBezTo>
                    <a:cubicBezTo>
                      <a:pt x="262" y="278"/>
                      <a:pt x="259" y="273"/>
                      <a:pt x="256" y="268"/>
                    </a:cubicBezTo>
                    <a:cubicBezTo>
                      <a:pt x="252" y="264"/>
                      <a:pt x="246" y="255"/>
                      <a:pt x="250" y="249"/>
                    </a:cubicBezTo>
                    <a:cubicBezTo>
                      <a:pt x="261" y="267"/>
                      <a:pt x="274" y="284"/>
                      <a:pt x="292" y="296"/>
                    </a:cubicBezTo>
                    <a:cubicBezTo>
                      <a:pt x="308" y="306"/>
                      <a:pt x="330" y="310"/>
                      <a:pt x="347" y="300"/>
                    </a:cubicBezTo>
                    <a:cubicBezTo>
                      <a:pt x="355" y="296"/>
                      <a:pt x="361" y="290"/>
                      <a:pt x="365" y="282"/>
                    </a:cubicBezTo>
                    <a:cubicBezTo>
                      <a:pt x="367" y="278"/>
                      <a:pt x="367" y="274"/>
                      <a:pt x="368" y="271"/>
                    </a:cubicBezTo>
                    <a:cubicBezTo>
                      <a:pt x="369" y="268"/>
                      <a:pt x="367" y="269"/>
                      <a:pt x="370" y="268"/>
                    </a:cubicBezTo>
                    <a:cubicBezTo>
                      <a:pt x="372" y="267"/>
                      <a:pt x="374" y="266"/>
                      <a:pt x="375" y="265"/>
                    </a:cubicBezTo>
                    <a:cubicBezTo>
                      <a:pt x="388" y="258"/>
                      <a:pt x="393" y="242"/>
                      <a:pt x="389" y="228"/>
                    </a:cubicBezTo>
                    <a:cubicBezTo>
                      <a:pt x="397" y="224"/>
                      <a:pt x="406" y="218"/>
                      <a:pt x="409" y="208"/>
                    </a:cubicBezTo>
                    <a:cubicBezTo>
                      <a:pt x="412" y="198"/>
                      <a:pt x="407" y="190"/>
                      <a:pt x="398" y="185"/>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61" name="Freeform 86"/>
              <p:cNvSpPr>
                <a:spLocks/>
              </p:cNvSpPr>
              <p:nvPr/>
            </p:nvSpPr>
            <p:spPr bwMode="auto">
              <a:xfrm>
                <a:off x="8670925" y="4529138"/>
                <a:ext cx="723900" cy="635000"/>
              </a:xfrm>
              <a:custGeom>
                <a:avLst/>
                <a:gdLst>
                  <a:gd name="T0" fmla="*/ 267 w 277"/>
                  <a:gd name="T1" fmla="*/ 124 h 243"/>
                  <a:gd name="T2" fmla="*/ 243 w 277"/>
                  <a:gd name="T3" fmla="*/ 119 h 243"/>
                  <a:gd name="T4" fmla="*/ 216 w 277"/>
                  <a:gd name="T5" fmla="*/ 119 h 243"/>
                  <a:gd name="T6" fmla="*/ 256 w 277"/>
                  <a:gd name="T7" fmla="*/ 100 h 243"/>
                  <a:gd name="T8" fmla="*/ 253 w 277"/>
                  <a:gd name="T9" fmla="*/ 86 h 243"/>
                  <a:gd name="T10" fmla="*/ 246 w 277"/>
                  <a:gd name="T11" fmla="*/ 83 h 243"/>
                  <a:gd name="T12" fmla="*/ 241 w 277"/>
                  <a:gd name="T13" fmla="*/ 82 h 243"/>
                  <a:gd name="T14" fmla="*/ 237 w 277"/>
                  <a:gd name="T15" fmla="*/ 72 h 243"/>
                  <a:gd name="T16" fmla="*/ 233 w 277"/>
                  <a:gd name="T17" fmla="*/ 42 h 243"/>
                  <a:gd name="T18" fmla="*/ 219 w 277"/>
                  <a:gd name="T19" fmla="*/ 30 h 243"/>
                  <a:gd name="T20" fmla="*/ 199 w 277"/>
                  <a:gd name="T21" fmla="*/ 40 h 243"/>
                  <a:gd name="T22" fmla="*/ 179 w 277"/>
                  <a:gd name="T23" fmla="*/ 59 h 243"/>
                  <a:gd name="T24" fmla="*/ 171 w 277"/>
                  <a:gd name="T25" fmla="*/ 68 h 243"/>
                  <a:gd name="T26" fmla="*/ 167 w 277"/>
                  <a:gd name="T27" fmla="*/ 74 h 243"/>
                  <a:gd name="T28" fmla="*/ 164 w 277"/>
                  <a:gd name="T29" fmla="*/ 77 h 243"/>
                  <a:gd name="T30" fmla="*/ 160 w 277"/>
                  <a:gd name="T31" fmla="*/ 77 h 243"/>
                  <a:gd name="T32" fmla="*/ 158 w 277"/>
                  <a:gd name="T33" fmla="*/ 73 h 243"/>
                  <a:gd name="T34" fmla="*/ 164 w 277"/>
                  <a:gd name="T35" fmla="*/ 44 h 243"/>
                  <a:gd name="T36" fmla="*/ 149 w 277"/>
                  <a:gd name="T37" fmla="*/ 4 h 243"/>
                  <a:gd name="T38" fmla="*/ 131 w 277"/>
                  <a:gd name="T39" fmla="*/ 2 h 243"/>
                  <a:gd name="T40" fmla="*/ 123 w 277"/>
                  <a:gd name="T41" fmla="*/ 7 h 243"/>
                  <a:gd name="T42" fmla="*/ 109 w 277"/>
                  <a:gd name="T43" fmla="*/ 14 h 243"/>
                  <a:gd name="T44" fmla="*/ 84 w 277"/>
                  <a:gd name="T45" fmla="*/ 12 h 243"/>
                  <a:gd name="T46" fmla="*/ 66 w 277"/>
                  <a:gd name="T47" fmla="*/ 23 h 243"/>
                  <a:gd name="T48" fmla="*/ 70 w 277"/>
                  <a:gd name="T49" fmla="*/ 66 h 243"/>
                  <a:gd name="T50" fmla="*/ 108 w 277"/>
                  <a:gd name="T51" fmla="*/ 91 h 243"/>
                  <a:gd name="T52" fmla="*/ 55 w 277"/>
                  <a:gd name="T53" fmla="*/ 66 h 243"/>
                  <a:gd name="T54" fmla="*/ 31 w 277"/>
                  <a:gd name="T55" fmla="*/ 59 h 243"/>
                  <a:gd name="T56" fmla="*/ 23 w 277"/>
                  <a:gd name="T57" fmla="*/ 77 h 243"/>
                  <a:gd name="T58" fmla="*/ 6 w 277"/>
                  <a:gd name="T59" fmla="*/ 96 h 243"/>
                  <a:gd name="T60" fmla="*/ 2 w 277"/>
                  <a:gd name="T61" fmla="*/ 120 h 243"/>
                  <a:gd name="T62" fmla="*/ 6 w 277"/>
                  <a:gd name="T63" fmla="*/ 134 h 243"/>
                  <a:gd name="T64" fmla="*/ 14 w 277"/>
                  <a:gd name="T65" fmla="*/ 138 h 243"/>
                  <a:gd name="T66" fmla="*/ 46 w 277"/>
                  <a:gd name="T67" fmla="*/ 143 h 243"/>
                  <a:gd name="T68" fmla="*/ 52 w 277"/>
                  <a:gd name="T69" fmla="*/ 153 h 243"/>
                  <a:gd name="T70" fmla="*/ 66 w 277"/>
                  <a:gd name="T71" fmla="*/ 155 h 243"/>
                  <a:gd name="T72" fmla="*/ 81 w 277"/>
                  <a:gd name="T73" fmla="*/ 150 h 243"/>
                  <a:gd name="T74" fmla="*/ 96 w 277"/>
                  <a:gd name="T75" fmla="*/ 142 h 243"/>
                  <a:gd name="T76" fmla="*/ 55 w 277"/>
                  <a:gd name="T77" fmla="*/ 181 h 243"/>
                  <a:gd name="T78" fmla="*/ 47 w 277"/>
                  <a:gd name="T79" fmla="*/ 202 h 243"/>
                  <a:gd name="T80" fmla="*/ 65 w 277"/>
                  <a:gd name="T81" fmla="*/ 211 h 243"/>
                  <a:gd name="T82" fmla="*/ 67 w 277"/>
                  <a:gd name="T83" fmla="*/ 220 h 243"/>
                  <a:gd name="T84" fmla="*/ 81 w 277"/>
                  <a:gd name="T85" fmla="*/ 224 h 243"/>
                  <a:gd name="T86" fmla="*/ 103 w 277"/>
                  <a:gd name="T87" fmla="*/ 218 h 243"/>
                  <a:gd name="T88" fmla="*/ 127 w 277"/>
                  <a:gd name="T89" fmla="*/ 225 h 243"/>
                  <a:gd name="T90" fmla="*/ 161 w 277"/>
                  <a:gd name="T91" fmla="*/ 232 h 243"/>
                  <a:gd name="T92" fmla="*/ 169 w 277"/>
                  <a:gd name="T93" fmla="*/ 225 h 243"/>
                  <a:gd name="T94" fmla="*/ 177 w 277"/>
                  <a:gd name="T95" fmla="*/ 222 h 243"/>
                  <a:gd name="T96" fmla="*/ 185 w 277"/>
                  <a:gd name="T97" fmla="*/ 211 h 243"/>
                  <a:gd name="T98" fmla="*/ 178 w 277"/>
                  <a:gd name="T99" fmla="*/ 190 h 243"/>
                  <a:gd name="T100" fmla="*/ 172 w 277"/>
                  <a:gd name="T101" fmla="*/ 180 h 243"/>
                  <a:gd name="T102" fmla="*/ 168 w 277"/>
                  <a:gd name="T103" fmla="*/ 167 h 243"/>
                  <a:gd name="T104" fmla="*/ 196 w 277"/>
                  <a:gd name="T105" fmla="*/ 198 h 243"/>
                  <a:gd name="T106" fmla="*/ 233 w 277"/>
                  <a:gd name="T107" fmla="*/ 202 h 243"/>
                  <a:gd name="T108" fmla="*/ 245 w 277"/>
                  <a:gd name="T109" fmla="*/ 189 h 243"/>
                  <a:gd name="T110" fmla="*/ 247 w 277"/>
                  <a:gd name="T111" fmla="*/ 182 h 243"/>
                  <a:gd name="T112" fmla="*/ 249 w 277"/>
                  <a:gd name="T113" fmla="*/ 180 h 243"/>
                  <a:gd name="T114" fmla="*/ 252 w 277"/>
                  <a:gd name="T115" fmla="*/ 178 h 243"/>
                  <a:gd name="T116" fmla="*/ 261 w 277"/>
                  <a:gd name="T117" fmla="*/ 153 h 243"/>
                  <a:gd name="T118" fmla="*/ 275 w 277"/>
                  <a:gd name="T119" fmla="*/ 140 h 243"/>
                  <a:gd name="T120" fmla="*/ 267 w 277"/>
                  <a:gd name="T121" fmla="*/ 124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7" h="243">
                    <a:moveTo>
                      <a:pt x="267" y="124"/>
                    </a:moveTo>
                    <a:cubicBezTo>
                      <a:pt x="260" y="121"/>
                      <a:pt x="251" y="119"/>
                      <a:pt x="243" y="119"/>
                    </a:cubicBezTo>
                    <a:cubicBezTo>
                      <a:pt x="234" y="118"/>
                      <a:pt x="224" y="122"/>
                      <a:pt x="216" y="119"/>
                    </a:cubicBezTo>
                    <a:cubicBezTo>
                      <a:pt x="229" y="113"/>
                      <a:pt x="250" y="116"/>
                      <a:pt x="256" y="100"/>
                    </a:cubicBezTo>
                    <a:cubicBezTo>
                      <a:pt x="258" y="96"/>
                      <a:pt x="257" y="89"/>
                      <a:pt x="253" y="86"/>
                    </a:cubicBezTo>
                    <a:cubicBezTo>
                      <a:pt x="251" y="84"/>
                      <a:pt x="248" y="83"/>
                      <a:pt x="246" y="83"/>
                    </a:cubicBezTo>
                    <a:cubicBezTo>
                      <a:pt x="244" y="82"/>
                      <a:pt x="242" y="82"/>
                      <a:pt x="241" y="82"/>
                    </a:cubicBezTo>
                    <a:cubicBezTo>
                      <a:pt x="237" y="80"/>
                      <a:pt x="237" y="76"/>
                      <a:pt x="237" y="72"/>
                    </a:cubicBezTo>
                    <a:cubicBezTo>
                      <a:pt x="235" y="63"/>
                      <a:pt x="235" y="52"/>
                      <a:pt x="233" y="42"/>
                    </a:cubicBezTo>
                    <a:cubicBezTo>
                      <a:pt x="231" y="36"/>
                      <a:pt x="226" y="30"/>
                      <a:pt x="219" y="30"/>
                    </a:cubicBezTo>
                    <a:cubicBezTo>
                      <a:pt x="212" y="29"/>
                      <a:pt x="205" y="36"/>
                      <a:pt x="199" y="40"/>
                    </a:cubicBezTo>
                    <a:cubicBezTo>
                      <a:pt x="192" y="46"/>
                      <a:pt x="185" y="52"/>
                      <a:pt x="179" y="59"/>
                    </a:cubicBezTo>
                    <a:cubicBezTo>
                      <a:pt x="176" y="62"/>
                      <a:pt x="174" y="65"/>
                      <a:pt x="171" y="68"/>
                    </a:cubicBezTo>
                    <a:cubicBezTo>
                      <a:pt x="170" y="70"/>
                      <a:pt x="168" y="72"/>
                      <a:pt x="167" y="74"/>
                    </a:cubicBezTo>
                    <a:cubicBezTo>
                      <a:pt x="166" y="75"/>
                      <a:pt x="165" y="76"/>
                      <a:pt x="164" y="77"/>
                    </a:cubicBezTo>
                    <a:cubicBezTo>
                      <a:pt x="163" y="79"/>
                      <a:pt x="162" y="79"/>
                      <a:pt x="160" y="77"/>
                    </a:cubicBezTo>
                    <a:cubicBezTo>
                      <a:pt x="158" y="76"/>
                      <a:pt x="157" y="75"/>
                      <a:pt x="158" y="73"/>
                    </a:cubicBezTo>
                    <a:cubicBezTo>
                      <a:pt x="160" y="63"/>
                      <a:pt x="163" y="54"/>
                      <a:pt x="164" y="44"/>
                    </a:cubicBezTo>
                    <a:cubicBezTo>
                      <a:pt x="166" y="29"/>
                      <a:pt x="163" y="11"/>
                      <a:pt x="149" y="4"/>
                    </a:cubicBezTo>
                    <a:cubicBezTo>
                      <a:pt x="144" y="1"/>
                      <a:pt x="137" y="0"/>
                      <a:pt x="131" y="2"/>
                    </a:cubicBezTo>
                    <a:cubicBezTo>
                      <a:pt x="128" y="3"/>
                      <a:pt x="125" y="5"/>
                      <a:pt x="123" y="7"/>
                    </a:cubicBezTo>
                    <a:cubicBezTo>
                      <a:pt x="119" y="11"/>
                      <a:pt x="115" y="14"/>
                      <a:pt x="109" y="14"/>
                    </a:cubicBezTo>
                    <a:cubicBezTo>
                      <a:pt x="100" y="13"/>
                      <a:pt x="92" y="10"/>
                      <a:pt x="84" y="12"/>
                    </a:cubicBezTo>
                    <a:cubicBezTo>
                      <a:pt x="77" y="13"/>
                      <a:pt x="70" y="17"/>
                      <a:pt x="66" y="23"/>
                    </a:cubicBezTo>
                    <a:cubicBezTo>
                      <a:pt x="55" y="36"/>
                      <a:pt x="58" y="55"/>
                      <a:pt x="70" y="66"/>
                    </a:cubicBezTo>
                    <a:cubicBezTo>
                      <a:pt x="81" y="77"/>
                      <a:pt x="96" y="82"/>
                      <a:pt x="108" y="91"/>
                    </a:cubicBezTo>
                    <a:cubicBezTo>
                      <a:pt x="88" y="97"/>
                      <a:pt x="70" y="76"/>
                      <a:pt x="55" y="66"/>
                    </a:cubicBezTo>
                    <a:cubicBezTo>
                      <a:pt x="48" y="62"/>
                      <a:pt x="39" y="58"/>
                      <a:pt x="31" y="59"/>
                    </a:cubicBezTo>
                    <a:cubicBezTo>
                      <a:pt x="22" y="61"/>
                      <a:pt x="23" y="69"/>
                      <a:pt x="23" y="77"/>
                    </a:cubicBezTo>
                    <a:cubicBezTo>
                      <a:pt x="23" y="88"/>
                      <a:pt x="11" y="89"/>
                      <a:pt x="6" y="96"/>
                    </a:cubicBezTo>
                    <a:cubicBezTo>
                      <a:pt x="0" y="103"/>
                      <a:pt x="0" y="112"/>
                      <a:pt x="2" y="120"/>
                    </a:cubicBezTo>
                    <a:cubicBezTo>
                      <a:pt x="3" y="125"/>
                      <a:pt x="4" y="130"/>
                      <a:pt x="6" y="134"/>
                    </a:cubicBezTo>
                    <a:cubicBezTo>
                      <a:pt x="8" y="137"/>
                      <a:pt x="10" y="139"/>
                      <a:pt x="14" y="138"/>
                    </a:cubicBezTo>
                    <a:cubicBezTo>
                      <a:pt x="24" y="138"/>
                      <a:pt x="40" y="131"/>
                      <a:pt x="46" y="143"/>
                    </a:cubicBezTo>
                    <a:cubicBezTo>
                      <a:pt x="48" y="147"/>
                      <a:pt x="48" y="151"/>
                      <a:pt x="52" y="153"/>
                    </a:cubicBezTo>
                    <a:cubicBezTo>
                      <a:pt x="56" y="156"/>
                      <a:pt x="62" y="155"/>
                      <a:pt x="66" y="155"/>
                    </a:cubicBezTo>
                    <a:cubicBezTo>
                      <a:pt x="71" y="154"/>
                      <a:pt x="76" y="153"/>
                      <a:pt x="81" y="150"/>
                    </a:cubicBezTo>
                    <a:cubicBezTo>
                      <a:pt x="86" y="147"/>
                      <a:pt x="90" y="142"/>
                      <a:pt x="96" y="142"/>
                    </a:cubicBezTo>
                    <a:cubicBezTo>
                      <a:pt x="87" y="159"/>
                      <a:pt x="68" y="168"/>
                      <a:pt x="55" y="181"/>
                    </a:cubicBezTo>
                    <a:cubicBezTo>
                      <a:pt x="49" y="186"/>
                      <a:pt x="43" y="195"/>
                      <a:pt x="47" y="202"/>
                    </a:cubicBezTo>
                    <a:cubicBezTo>
                      <a:pt x="51" y="208"/>
                      <a:pt x="59" y="210"/>
                      <a:pt x="65" y="211"/>
                    </a:cubicBezTo>
                    <a:cubicBezTo>
                      <a:pt x="64" y="214"/>
                      <a:pt x="65" y="217"/>
                      <a:pt x="67" y="220"/>
                    </a:cubicBezTo>
                    <a:cubicBezTo>
                      <a:pt x="71" y="224"/>
                      <a:pt x="76" y="225"/>
                      <a:pt x="81" y="224"/>
                    </a:cubicBezTo>
                    <a:cubicBezTo>
                      <a:pt x="89" y="223"/>
                      <a:pt x="95" y="219"/>
                      <a:pt x="103" y="218"/>
                    </a:cubicBezTo>
                    <a:cubicBezTo>
                      <a:pt x="112" y="218"/>
                      <a:pt x="120" y="220"/>
                      <a:pt x="127" y="225"/>
                    </a:cubicBezTo>
                    <a:cubicBezTo>
                      <a:pt x="137" y="231"/>
                      <a:pt x="149" y="243"/>
                      <a:pt x="161" y="232"/>
                    </a:cubicBezTo>
                    <a:cubicBezTo>
                      <a:pt x="163" y="230"/>
                      <a:pt x="165" y="227"/>
                      <a:pt x="169" y="225"/>
                    </a:cubicBezTo>
                    <a:cubicBezTo>
                      <a:pt x="171" y="224"/>
                      <a:pt x="174" y="223"/>
                      <a:pt x="177" y="222"/>
                    </a:cubicBezTo>
                    <a:cubicBezTo>
                      <a:pt x="182" y="220"/>
                      <a:pt x="185" y="216"/>
                      <a:pt x="185" y="211"/>
                    </a:cubicBezTo>
                    <a:cubicBezTo>
                      <a:pt x="185" y="204"/>
                      <a:pt x="181" y="196"/>
                      <a:pt x="178" y="190"/>
                    </a:cubicBezTo>
                    <a:cubicBezTo>
                      <a:pt x="176" y="187"/>
                      <a:pt x="174" y="183"/>
                      <a:pt x="172" y="180"/>
                    </a:cubicBezTo>
                    <a:cubicBezTo>
                      <a:pt x="169" y="177"/>
                      <a:pt x="165" y="172"/>
                      <a:pt x="168" y="167"/>
                    </a:cubicBezTo>
                    <a:cubicBezTo>
                      <a:pt x="176" y="179"/>
                      <a:pt x="184" y="191"/>
                      <a:pt x="196" y="198"/>
                    </a:cubicBezTo>
                    <a:cubicBezTo>
                      <a:pt x="207" y="205"/>
                      <a:pt x="221" y="208"/>
                      <a:pt x="233" y="202"/>
                    </a:cubicBezTo>
                    <a:cubicBezTo>
                      <a:pt x="238" y="199"/>
                      <a:pt x="243" y="195"/>
                      <a:pt x="245" y="189"/>
                    </a:cubicBezTo>
                    <a:cubicBezTo>
                      <a:pt x="246" y="187"/>
                      <a:pt x="246" y="184"/>
                      <a:pt x="247" y="182"/>
                    </a:cubicBezTo>
                    <a:cubicBezTo>
                      <a:pt x="248" y="180"/>
                      <a:pt x="247" y="181"/>
                      <a:pt x="249" y="180"/>
                    </a:cubicBezTo>
                    <a:cubicBezTo>
                      <a:pt x="250" y="179"/>
                      <a:pt x="251" y="179"/>
                      <a:pt x="252" y="178"/>
                    </a:cubicBezTo>
                    <a:cubicBezTo>
                      <a:pt x="260" y="173"/>
                      <a:pt x="264" y="162"/>
                      <a:pt x="261" y="153"/>
                    </a:cubicBezTo>
                    <a:cubicBezTo>
                      <a:pt x="267" y="150"/>
                      <a:pt x="273" y="146"/>
                      <a:pt x="275" y="140"/>
                    </a:cubicBezTo>
                    <a:cubicBezTo>
                      <a:pt x="277" y="133"/>
                      <a:pt x="273" y="127"/>
                      <a:pt x="267" y="124"/>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2" name="Group 31"/>
            <p:cNvGrpSpPr/>
            <p:nvPr/>
          </p:nvGrpSpPr>
          <p:grpSpPr>
            <a:xfrm>
              <a:off x="8916988" y="4733926"/>
              <a:ext cx="238125" cy="215900"/>
              <a:chOff x="8916988" y="4733926"/>
              <a:chExt cx="238125" cy="215900"/>
            </a:xfrm>
          </p:grpSpPr>
          <p:sp>
            <p:nvSpPr>
              <p:cNvPr id="54" name="Freeform 87"/>
              <p:cNvSpPr>
                <a:spLocks/>
              </p:cNvSpPr>
              <p:nvPr/>
            </p:nvSpPr>
            <p:spPr bwMode="auto">
              <a:xfrm>
                <a:off x="8916988" y="4819651"/>
                <a:ext cx="47625" cy="49213"/>
              </a:xfrm>
              <a:custGeom>
                <a:avLst/>
                <a:gdLst>
                  <a:gd name="T0" fmla="*/ 9 w 18"/>
                  <a:gd name="T1" fmla="*/ 0 h 19"/>
                  <a:gd name="T2" fmla="*/ 3 w 18"/>
                  <a:gd name="T3" fmla="*/ 3 h 19"/>
                  <a:gd name="T4" fmla="*/ 0 w 18"/>
                  <a:gd name="T5" fmla="*/ 10 h 19"/>
                  <a:gd name="T6" fmla="*/ 9 w 18"/>
                  <a:gd name="T7" fmla="*/ 19 h 19"/>
                  <a:gd name="T8" fmla="*/ 15 w 18"/>
                  <a:gd name="T9" fmla="*/ 17 h 19"/>
                  <a:gd name="T10" fmla="*/ 18 w 18"/>
                  <a:gd name="T11" fmla="*/ 10 h 19"/>
                  <a:gd name="T12" fmla="*/ 9 w 18"/>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18" h="19">
                    <a:moveTo>
                      <a:pt x="9" y="0"/>
                    </a:moveTo>
                    <a:cubicBezTo>
                      <a:pt x="7" y="0"/>
                      <a:pt x="4" y="1"/>
                      <a:pt x="3" y="3"/>
                    </a:cubicBezTo>
                    <a:cubicBezTo>
                      <a:pt x="1" y="5"/>
                      <a:pt x="0" y="7"/>
                      <a:pt x="0" y="10"/>
                    </a:cubicBezTo>
                    <a:cubicBezTo>
                      <a:pt x="0" y="14"/>
                      <a:pt x="4" y="19"/>
                      <a:pt x="9" y="19"/>
                    </a:cubicBezTo>
                    <a:cubicBezTo>
                      <a:pt x="11" y="19"/>
                      <a:pt x="14" y="18"/>
                      <a:pt x="15" y="17"/>
                    </a:cubicBezTo>
                    <a:cubicBezTo>
                      <a:pt x="17" y="15"/>
                      <a:pt x="18" y="12"/>
                      <a:pt x="18" y="10"/>
                    </a:cubicBezTo>
                    <a:cubicBezTo>
                      <a:pt x="18" y="5"/>
                      <a:pt x="14" y="0"/>
                      <a:pt x="9"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5" name="Freeform 88"/>
              <p:cNvSpPr>
                <a:spLocks/>
              </p:cNvSpPr>
              <p:nvPr/>
            </p:nvSpPr>
            <p:spPr bwMode="auto">
              <a:xfrm>
                <a:off x="8928100" y="4875213"/>
                <a:ext cx="36513" cy="33338"/>
              </a:xfrm>
              <a:custGeom>
                <a:avLst/>
                <a:gdLst>
                  <a:gd name="T0" fmla="*/ 7 w 14"/>
                  <a:gd name="T1" fmla="*/ 0 h 13"/>
                  <a:gd name="T2" fmla="*/ 0 w 14"/>
                  <a:gd name="T3" fmla="*/ 6 h 13"/>
                  <a:gd name="T4" fmla="*/ 7 w 14"/>
                  <a:gd name="T5" fmla="*/ 13 h 13"/>
                  <a:gd name="T6" fmla="*/ 14 w 14"/>
                  <a:gd name="T7" fmla="*/ 7 h 13"/>
                  <a:gd name="T8" fmla="*/ 7 w 14"/>
                  <a:gd name="T9" fmla="*/ 0 h 13"/>
                </a:gdLst>
                <a:ahLst/>
                <a:cxnLst>
                  <a:cxn ang="0">
                    <a:pos x="T0" y="T1"/>
                  </a:cxn>
                  <a:cxn ang="0">
                    <a:pos x="T2" y="T3"/>
                  </a:cxn>
                  <a:cxn ang="0">
                    <a:pos x="T4" y="T5"/>
                  </a:cxn>
                  <a:cxn ang="0">
                    <a:pos x="T6" y="T7"/>
                  </a:cxn>
                  <a:cxn ang="0">
                    <a:pos x="T8" y="T9"/>
                  </a:cxn>
                </a:cxnLst>
                <a:rect l="0" t="0" r="r" b="b"/>
                <a:pathLst>
                  <a:path w="14" h="13">
                    <a:moveTo>
                      <a:pt x="7" y="0"/>
                    </a:moveTo>
                    <a:cubicBezTo>
                      <a:pt x="4" y="0"/>
                      <a:pt x="0" y="2"/>
                      <a:pt x="0" y="6"/>
                    </a:cubicBezTo>
                    <a:cubicBezTo>
                      <a:pt x="0" y="10"/>
                      <a:pt x="3" y="13"/>
                      <a:pt x="7" y="13"/>
                    </a:cubicBezTo>
                    <a:cubicBezTo>
                      <a:pt x="10" y="13"/>
                      <a:pt x="14" y="10"/>
                      <a:pt x="14" y="7"/>
                    </a:cubicBezTo>
                    <a:cubicBezTo>
                      <a:pt x="14" y="3"/>
                      <a:pt x="11"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6" name="Freeform 89"/>
              <p:cNvSpPr>
                <a:spLocks/>
              </p:cNvSpPr>
              <p:nvPr/>
            </p:nvSpPr>
            <p:spPr bwMode="auto">
              <a:xfrm>
                <a:off x="8916988" y="4775201"/>
                <a:ext cx="41275" cy="39688"/>
              </a:xfrm>
              <a:custGeom>
                <a:avLst/>
                <a:gdLst>
                  <a:gd name="T0" fmla="*/ 15 w 16"/>
                  <a:gd name="T1" fmla="*/ 5 h 15"/>
                  <a:gd name="T2" fmla="*/ 11 w 16"/>
                  <a:gd name="T3" fmla="*/ 1 h 15"/>
                  <a:gd name="T4" fmla="*/ 11 w 16"/>
                  <a:gd name="T5" fmla="*/ 1 h 15"/>
                  <a:gd name="T6" fmla="*/ 2 w 16"/>
                  <a:gd name="T7" fmla="*/ 10 h 15"/>
                  <a:gd name="T8" fmla="*/ 7 w 16"/>
                  <a:gd name="T9" fmla="*/ 15 h 15"/>
                  <a:gd name="T10" fmla="*/ 14 w 16"/>
                  <a:gd name="T11" fmla="*/ 12 h 15"/>
                  <a:gd name="T12" fmla="*/ 15 w 16"/>
                  <a:gd name="T13" fmla="*/ 11 h 15"/>
                  <a:gd name="T14" fmla="*/ 15 w 16"/>
                  <a:gd name="T15" fmla="*/ 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5">
                    <a:moveTo>
                      <a:pt x="15" y="5"/>
                    </a:moveTo>
                    <a:cubicBezTo>
                      <a:pt x="14" y="3"/>
                      <a:pt x="13" y="2"/>
                      <a:pt x="11" y="1"/>
                    </a:cubicBezTo>
                    <a:cubicBezTo>
                      <a:pt x="11" y="1"/>
                      <a:pt x="11" y="1"/>
                      <a:pt x="11" y="1"/>
                    </a:cubicBezTo>
                    <a:cubicBezTo>
                      <a:pt x="5" y="0"/>
                      <a:pt x="0" y="5"/>
                      <a:pt x="2" y="10"/>
                    </a:cubicBezTo>
                    <a:cubicBezTo>
                      <a:pt x="3" y="13"/>
                      <a:pt x="5" y="14"/>
                      <a:pt x="7" y="15"/>
                    </a:cubicBezTo>
                    <a:cubicBezTo>
                      <a:pt x="10" y="15"/>
                      <a:pt x="13" y="14"/>
                      <a:pt x="14" y="12"/>
                    </a:cubicBezTo>
                    <a:cubicBezTo>
                      <a:pt x="15" y="11"/>
                      <a:pt x="15" y="11"/>
                      <a:pt x="15" y="11"/>
                    </a:cubicBezTo>
                    <a:cubicBezTo>
                      <a:pt x="16" y="10"/>
                      <a:pt x="16" y="7"/>
                      <a:pt x="15" y="5"/>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7" name="Freeform 90"/>
              <p:cNvSpPr>
                <a:spLocks noEditPoints="1"/>
              </p:cNvSpPr>
              <p:nvPr/>
            </p:nvSpPr>
            <p:spPr bwMode="auto">
              <a:xfrm>
                <a:off x="8956675" y="4733926"/>
                <a:ext cx="198438" cy="215900"/>
              </a:xfrm>
              <a:custGeom>
                <a:avLst/>
                <a:gdLst>
                  <a:gd name="T0" fmla="*/ 63 w 76"/>
                  <a:gd name="T1" fmla="*/ 45 h 83"/>
                  <a:gd name="T2" fmla="*/ 59 w 76"/>
                  <a:gd name="T3" fmla="*/ 39 h 83"/>
                  <a:gd name="T4" fmla="*/ 71 w 76"/>
                  <a:gd name="T5" fmla="*/ 38 h 83"/>
                  <a:gd name="T6" fmla="*/ 71 w 76"/>
                  <a:gd name="T7" fmla="*/ 30 h 83"/>
                  <a:gd name="T8" fmla="*/ 58 w 76"/>
                  <a:gd name="T9" fmla="*/ 28 h 83"/>
                  <a:gd name="T10" fmla="*/ 49 w 76"/>
                  <a:gd name="T11" fmla="*/ 22 h 83"/>
                  <a:gd name="T12" fmla="*/ 56 w 76"/>
                  <a:gd name="T13" fmla="*/ 13 h 83"/>
                  <a:gd name="T14" fmla="*/ 40 w 76"/>
                  <a:gd name="T15" fmla="*/ 6 h 83"/>
                  <a:gd name="T16" fmla="*/ 34 w 76"/>
                  <a:gd name="T17" fmla="*/ 2 h 83"/>
                  <a:gd name="T18" fmla="*/ 24 w 76"/>
                  <a:gd name="T19" fmla="*/ 8 h 83"/>
                  <a:gd name="T20" fmla="*/ 7 w 76"/>
                  <a:gd name="T21" fmla="*/ 22 h 83"/>
                  <a:gd name="T22" fmla="*/ 8 w 76"/>
                  <a:gd name="T23" fmla="*/ 38 h 83"/>
                  <a:gd name="T24" fmla="*/ 16 w 76"/>
                  <a:gd name="T25" fmla="*/ 27 h 83"/>
                  <a:gd name="T26" fmla="*/ 22 w 76"/>
                  <a:gd name="T27" fmla="*/ 31 h 83"/>
                  <a:gd name="T28" fmla="*/ 16 w 76"/>
                  <a:gd name="T29" fmla="*/ 36 h 83"/>
                  <a:gd name="T30" fmla="*/ 14 w 76"/>
                  <a:gd name="T31" fmla="*/ 42 h 83"/>
                  <a:gd name="T32" fmla="*/ 4 w 76"/>
                  <a:gd name="T33" fmla="*/ 49 h 83"/>
                  <a:gd name="T34" fmla="*/ 6 w 76"/>
                  <a:gd name="T35" fmla="*/ 61 h 83"/>
                  <a:gd name="T36" fmla="*/ 9 w 76"/>
                  <a:gd name="T37" fmla="*/ 77 h 83"/>
                  <a:gd name="T38" fmla="*/ 17 w 76"/>
                  <a:gd name="T39" fmla="*/ 64 h 83"/>
                  <a:gd name="T40" fmla="*/ 21 w 76"/>
                  <a:gd name="T41" fmla="*/ 70 h 83"/>
                  <a:gd name="T42" fmla="*/ 25 w 76"/>
                  <a:gd name="T43" fmla="*/ 83 h 83"/>
                  <a:gd name="T44" fmla="*/ 35 w 76"/>
                  <a:gd name="T45" fmla="*/ 83 h 83"/>
                  <a:gd name="T46" fmla="*/ 39 w 76"/>
                  <a:gd name="T47" fmla="*/ 77 h 83"/>
                  <a:gd name="T48" fmla="*/ 51 w 76"/>
                  <a:gd name="T49" fmla="*/ 75 h 83"/>
                  <a:gd name="T50" fmla="*/ 53 w 76"/>
                  <a:gd name="T51" fmla="*/ 65 h 83"/>
                  <a:gd name="T52" fmla="*/ 67 w 76"/>
                  <a:gd name="T53" fmla="*/ 52 h 83"/>
                  <a:gd name="T54" fmla="*/ 69 w 76"/>
                  <a:gd name="T55" fmla="*/ 41 h 83"/>
                  <a:gd name="T56" fmla="*/ 41 w 76"/>
                  <a:gd name="T57" fmla="*/ 24 h 83"/>
                  <a:gd name="T58" fmla="*/ 41 w 76"/>
                  <a:gd name="T59" fmla="*/ 21 h 83"/>
                  <a:gd name="T60" fmla="*/ 35 w 76"/>
                  <a:gd name="T61" fmla="*/ 73 h 83"/>
                  <a:gd name="T62" fmla="*/ 30 w 76"/>
                  <a:gd name="T63" fmla="*/ 75 h 83"/>
                  <a:gd name="T64" fmla="*/ 35 w 76"/>
                  <a:gd name="T65" fmla="*/ 71 h 83"/>
                  <a:gd name="T66" fmla="*/ 35 w 76"/>
                  <a:gd name="T67" fmla="*/ 73 h 83"/>
                  <a:gd name="T68" fmla="*/ 41 w 76"/>
                  <a:gd name="T69" fmla="*/ 47 h 83"/>
                  <a:gd name="T70" fmla="*/ 32 w 76"/>
                  <a:gd name="T71" fmla="*/ 49 h 83"/>
                  <a:gd name="T72" fmla="*/ 32 w 76"/>
                  <a:gd name="T73" fmla="*/ 34 h 83"/>
                  <a:gd name="T74" fmla="*/ 36 w 76"/>
                  <a:gd name="T75" fmla="*/ 34 h 83"/>
                  <a:gd name="T76" fmla="*/ 47 w 76"/>
                  <a:gd name="T77" fmla="*/ 4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 h="83">
                    <a:moveTo>
                      <a:pt x="69" y="41"/>
                    </a:moveTo>
                    <a:cubicBezTo>
                      <a:pt x="66" y="41"/>
                      <a:pt x="64" y="43"/>
                      <a:pt x="63" y="45"/>
                    </a:cubicBezTo>
                    <a:cubicBezTo>
                      <a:pt x="62" y="43"/>
                      <a:pt x="59" y="42"/>
                      <a:pt x="57" y="42"/>
                    </a:cubicBezTo>
                    <a:cubicBezTo>
                      <a:pt x="57" y="41"/>
                      <a:pt x="58" y="40"/>
                      <a:pt x="59" y="39"/>
                    </a:cubicBezTo>
                    <a:cubicBezTo>
                      <a:pt x="60" y="41"/>
                      <a:pt x="62" y="42"/>
                      <a:pt x="64" y="42"/>
                    </a:cubicBezTo>
                    <a:cubicBezTo>
                      <a:pt x="67" y="42"/>
                      <a:pt x="69" y="40"/>
                      <a:pt x="71" y="38"/>
                    </a:cubicBezTo>
                    <a:cubicBezTo>
                      <a:pt x="72" y="36"/>
                      <a:pt x="73" y="32"/>
                      <a:pt x="71" y="30"/>
                    </a:cubicBezTo>
                    <a:cubicBezTo>
                      <a:pt x="71" y="30"/>
                      <a:pt x="71" y="30"/>
                      <a:pt x="71" y="30"/>
                    </a:cubicBezTo>
                    <a:cubicBezTo>
                      <a:pt x="69" y="27"/>
                      <a:pt x="67" y="26"/>
                      <a:pt x="64" y="25"/>
                    </a:cubicBezTo>
                    <a:cubicBezTo>
                      <a:pt x="62" y="25"/>
                      <a:pt x="60" y="26"/>
                      <a:pt x="58" y="28"/>
                    </a:cubicBezTo>
                    <a:cubicBezTo>
                      <a:pt x="58" y="28"/>
                      <a:pt x="57" y="27"/>
                      <a:pt x="57" y="26"/>
                    </a:cubicBezTo>
                    <a:cubicBezTo>
                      <a:pt x="54" y="24"/>
                      <a:pt x="52" y="23"/>
                      <a:pt x="49" y="22"/>
                    </a:cubicBezTo>
                    <a:cubicBezTo>
                      <a:pt x="50" y="22"/>
                      <a:pt x="52" y="21"/>
                      <a:pt x="53" y="20"/>
                    </a:cubicBezTo>
                    <a:cubicBezTo>
                      <a:pt x="55" y="19"/>
                      <a:pt x="56" y="16"/>
                      <a:pt x="56" y="13"/>
                    </a:cubicBezTo>
                    <a:cubicBezTo>
                      <a:pt x="56" y="8"/>
                      <a:pt x="52" y="3"/>
                      <a:pt x="47" y="3"/>
                    </a:cubicBezTo>
                    <a:cubicBezTo>
                      <a:pt x="44" y="3"/>
                      <a:pt x="42" y="4"/>
                      <a:pt x="40" y="6"/>
                    </a:cubicBezTo>
                    <a:cubicBezTo>
                      <a:pt x="40" y="6"/>
                      <a:pt x="39" y="6"/>
                      <a:pt x="39" y="7"/>
                    </a:cubicBezTo>
                    <a:cubicBezTo>
                      <a:pt x="38" y="4"/>
                      <a:pt x="37" y="2"/>
                      <a:pt x="34" y="2"/>
                    </a:cubicBezTo>
                    <a:cubicBezTo>
                      <a:pt x="34" y="2"/>
                      <a:pt x="34" y="2"/>
                      <a:pt x="34" y="2"/>
                    </a:cubicBezTo>
                    <a:cubicBezTo>
                      <a:pt x="29" y="0"/>
                      <a:pt x="24" y="4"/>
                      <a:pt x="24" y="8"/>
                    </a:cubicBezTo>
                    <a:cubicBezTo>
                      <a:pt x="23" y="7"/>
                      <a:pt x="20" y="5"/>
                      <a:pt x="17" y="5"/>
                    </a:cubicBezTo>
                    <a:cubicBezTo>
                      <a:pt x="7" y="5"/>
                      <a:pt x="4" y="15"/>
                      <a:pt x="7" y="22"/>
                    </a:cubicBezTo>
                    <a:cubicBezTo>
                      <a:pt x="3" y="22"/>
                      <a:pt x="0" y="26"/>
                      <a:pt x="0" y="30"/>
                    </a:cubicBezTo>
                    <a:cubicBezTo>
                      <a:pt x="0" y="34"/>
                      <a:pt x="3" y="38"/>
                      <a:pt x="8" y="38"/>
                    </a:cubicBezTo>
                    <a:cubicBezTo>
                      <a:pt x="13" y="38"/>
                      <a:pt x="17" y="35"/>
                      <a:pt x="17" y="30"/>
                    </a:cubicBezTo>
                    <a:cubicBezTo>
                      <a:pt x="17" y="29"/>
                      <a:pt x="17" y="28"/>
                      <a:pt x="16" y="27"/>
                    </a:cubicBezTo>
                    <a:cubicBezTo>
                      <a:pt x="17" y="27"/>
                      <a:pt x="18" y="26"/>
                      <a:pt x="19" y="26"/>
                    </a:cubicBezTo>
                    <a:cubicBezTo>
                      <a:pt x="20" y="28"/>
                      <a:pt x="20" y="30"/>
                      <a:pt x="22" y="31"/>
                    </a:cubicBezTo>
                    <a:cubicBezTo>
                      <a:pt x="22" y="31"/>
                      <a:pt x="22" y="31"/>
                      <a:pt x="22" y="31"/>
                    </a:cubicBezTo>
                    <a:cubicBezTo>
                      <a:pt x="20" y="32"/>
                      <a:pt x="17" y="34"/>
                      <a:pt x="16" y="36"/>
                    </a:cubicBezTo>
                    <a:cubicBezTo>
                      <a:pt x="16" y="36"/>
                      <a:pt x="16" y="36"/>
                      <a:pt x="16" y="36"/>
                    </a:cubicBezTo>
                    <a:cubicBezTo>
                      <a:pt x="15" y="38"/>
                      <a:pt x="14" y="40"/>
                      <a:pt x="14" y="42"/>
                    </a:cubicBezTo>
                    <a:cubicBezTo>
                      <a:pt x="11" y="42"/>
                      <a:pt x="9" y="43"/>
                      <a:pt x="6" y="45"/>
                    </a:cubicBezTo>
                    <a:cubicBezTo>
                      <a:pt x="5" y="46"/>
                      <a:pt x="4" y="47"/>
                      <a:pt x="4" y="49"/>
                    </a:cubicBezTo>
                    <a:cubicBezTo>
                      <a:pt x="2" y="52"/>
                      <a:pt x="2" y="56"/>
                      <a:pt x="4" y="58"/>
                    </a:cubicBezTo>
                    <a:cubicBezTo>
                      <a:pt x="5" y="59"/>
                      <a:pt x="5" y="60"/>
                      <a:pt x="6" y="61"/>
                    </a:cubicBezTo>
                    <a:cubicBezTo>
                      <a:pt x="6" y="62"/>
                      <a:pt x="7" y="62"/>
                      <a:pt x="8" y="63"/>
                    </a:cubicBezTo>
                    <a:cubicBezTo>
                      <a:pt x="0" y="64"/>
                      <a:pt x="0" y="77"/>
                      <a:pt x="9" y="77"/>
                    </a:cubicBezTo>
                    <a:cubicBezTo>
                      <a:pt x="16" y="77"/>
                      <a:pt x="18" y="69"/>
                      <a:pt x="15" y="65"/>
                    </a:cubicBezTo>
                    <a:cubicBezTo>
                      <a:pt x="15" y="65"/>
                      <a:pt x="16" y="65"/>
                      <a:pt x="17" y="64"/>
                    </a:cubicBezTo>
                    <a:cubicBezTo>
                      <a:pt x="17" y="66"/>
                      <a:pt x="18" y="68"/>
                      <a:pt x="19" y="69"/>
                    </a:cubicBezTo>
                    <a:cubicBezTo>
                      <a:pt x="20" y="69"/>
                      <a:pt x="20" y="70"/>
                      <a:pt x="21" y="70"/>
                    </a:cubicBezTo>
                    <a:cubicBezTo>
                      <a:pt x="18" y="72"/>
                      <a:pt x="17" y="75"/>
                      <a:pt x="18" y="78"/>
                    </a:cubicBezTo>
                    <a:cubicBezTo>
                      <a:pt x="18" y="81"/>
                      <a:pt x="22" y="83"/>
                      <a:pt x="25" y="83"/>
                    </a:cubicBezTo>
                    <a:cubicBezTo>
                      <a:pt x="27" y="82"/>
                      <a:pt x="29" y="81"/>
                      <a:pt x="30" y="79"/>
                    </a:cubicBezTo>
                    <a:cubicBezTo>
                      <a:pt x="30" y="81"/>
                      <a:pt x="32" y="83"/>
                      <a:pt x="35" y="83"/>
                    </a:cubicBezTo>
                    <a:cubicBezTo>
                      <a:pt x="38" y="83"/>
                      <a:pt x="40" y="80"/>
                      <a:pt x="39" y="77"/>
                    </a:cubicBezTo>
                    <a:cubicBezTo>
                      <a:pt x="39" y="77"/>
                      <a:pt x="39" y="77"/>
                      <a:pt x="39" y="77"/>
                    </a:cubicBezTo>
                    <a:cubicBezTo>
                      <a:pt x="41" y="78"/>
                      <a:pt x="42" y="78"/>
                      <a:pt x="44" y="78"/>
                    </a:cubicBezTo>
                    <a:cubicBezTo>
                      <a:pt x="46" y="78"/>
                      <a:pt x="49" y="77"/>
                      <a:pt x="51" y="75"/>
                    </a:cubicBezTo>
                    <a:cubicBezTo>
                      <a:pt x="53" y="74"/>
                      <a:pt x="54" y="71"/>
                      <a:pt x="54" y="68"/>
                    </a:cubicBezTo>
                    <a:cubicBezTo>
                      <a:pt x="54" y="67"/>
                      <a:pt x="54" y="66"/>
                      <a:pt x="53" y="65"/>
                    </a:cubicBezTo>
                    <a:cubicBezTo>
                      <a:pt x="54" y="66"/>
                      <a:pt x="55" y="66"/>
                      <a:pt x="55" y="66"/>
                    </a:cubicBezTo>
                    <a:cubicBezTo>
                      <a:pt x="64" y="66"/>
                      <a:pt x="67" y="59"/>
                      <a:pt x="67" y="52"/>
                    </a:cubicBezTo>
                    <a:cubicBezTo>
                      <a:pt x="67" y="52"/>
                      <a:pt x="68" y="53"/>
                      <a:pt x="69" y="53"/>
                    </a:cubicBezTo>
                    <a:cubicBezTo>
                      <a:pt x="76" y="53"/>
                      <a:pt x="76" y="41"/>
                      <a:pt x="69" y="41"/>
                    </a:cubicBezTo>
                    <a:close/>
                    <a:moveTo>
                      <a:pt x="45" y="23"/>
                    </a:moveTo>
                    <a:cubicBezTo>
                      <a:pt x="44" y="23"/>
                      <a:pt x="42" y="23"/>
                      <a:pt x="41" y="24"/>
                    </a:cubicBezTo>
                    <a:cubicBezTo>
                      <a:pt x="41" y="24"/>
                      <a:pt x="41" y="24"/>
                      <a:pt x="41" y="23"/>
                    </a:cubicBezTo>
                    <a:cubicBezTo>
                      <a:pt x="41" y="23"/>
                      <a:pt x="41" y="22"/>
                      <a:pt x="41" y="21"/>
                    </a:cubicBezTo>
                    <a:cubicBezTo>
                      <a:pt x="42" y="22"/>
                      <a:pt x="44" y="22"/>
                      <a:pt x="45" y="23"/>
                    </a:cubicBezTo>
                    <a:close/>
                    <a:moveTo>
                      <a:pt x="35" y="73"/>
                    </a:moveTo>
                    <a:cubicBezTo>
                      <a:pt x="33" y="73"/>
                      <a:pt x="31" y="74"/>
                      <a:pt x="30" y="76"/>
                    </a:cubicBezTo>
                    <a:cubicBezTo>
                      <a:pt x="30" y="75"/>
                      <a:pt x="30" y="75"/>
                      <a:pt x="30" y="75"/>
                    </a:cubicBezTo>
                    <a:cubicBezTo>
                      <a:pt x="30" y="74"/>
                      <a:pt x="30" y="73"/>
                      <a:pt x="29" y="72"/>
                    </a:cubicBezTo>
                    <a:cubicBezTo>
                      <a:pt x="31" y="72"/>
                      <a:pt x="33" y="72"/>
                      <a:pt x="35" y="71"/>
                    </a:cubicBezTo>
                    <a:cubicBezTo>
                      <a:pt x="35" y="72"/>
                      <a:pt x="35" y="73"/>
                      <a:pt x="36" y="73"/>
                    </a:cubicBezTo>
                    <a:cubicBezTo>
                      <a:pt x="36" y="73"/>
                      <a:pt x="36" y="73"/>
                      <a:pt x="35" y="73"/>
                    </a:cubicBezTo>
                    <a:close/>
                    <a:moveTo>
                      <a:pt x="46" y="49"/>
                    </a:moveTo>
                    <a:cubicBezTo>
                      <a:pt x="44" y="48"/>
                      <a:pt x="43" y="47"/>
                      <a:pt x="41" y="47"/>
                    </a:cubicBezTo>
                    <a:cubicBezTo>
                      <a:pt x="38" y="47"/>
                      <a:pt x="36" y="48"/>
                      <a:pt x="35" y="51"/>
                    </a:cubicBezTo>
                    <a:cubicBezTo>
                      <a:pt x="34" y="50"/>
                      <a:pt x="33" y="49"/>
                      <a:pt x="32" y="49"/>
                    </a:cubicBezTo>
                    <a:cubicBezTo>
                      <a:pt x="34" y="47"/>
                      <a:pt x="35" y="45"/>
                      <a:pt x="35" y="42"/>
                    </a:cubicBezTo>
                    <a:cubicBezTo>
                      <a:pt x="35" y="39"/>
                      <a:pt x="34" y="36"/>
                      <a:pt x="32" y="34"/>
                    </a:cubicBezTo>
                    <a:cubicBezTo>
                      <a:pt x="33" y="34"/>
                      <a:pt x="35" y="33"/>
                      <a:pt x="36" y="33"/>
                    </a:cubicBezTo>
                    <a:cubicBezTo>
                      <a:pt x="36" y="33"/>
                      <a:pt x="36" y="34"/>
                      <a:pt x="36" y="34"/>
                    </a:cubicBezTo>
                    <a:cubicBezTo>
                      <a:pt x="36" y="37"/>
                      <a:pt x="37" y="40"/>
                      <a:pt x="39" y="42"/>
                    </a:cubicBezTo>
                    <a:cubicBezTo>
                      <a:pt x="41" y="45"/>
                      <a:pt x="44" y="46"/>
                      <a:pt x="47" y="46"/>
                    </a:cubicBezTo>
                    <a:cubicBezTo>
                      <a:pt x="46" y="47"/>
                      <a:pt x="46" y="48"/>
                      <a:pt x="46" y="49"/>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8" name="Freeform 91"/>
              <p:cNvSpPr>
                <a:spLocks/>
              </p:cNvSpPr>
              <p:nvPr/>
            </p:nvSpPr>
            <p:spPr bwMode="auto">
              <a:xfrm>
                <a:off x="9102725" y="4772026"/>
                <a:ext cx="25400" cy="26988"/>
              </a:xfrm>
              <a:custGeom>
                <a:avLst/>
                <a:gdLst>
                  <a:gd name="T0" fmla="*/ 5 w 10"/>
                  <a:gd name="T1" fmla="*/ 0 h 10"/>
                  <a:gd name="T2" fmla="*/ 0 w 10"/>
                  <a:gd name="T3" fmla="*/ 5 h 10"/>
                  <a:gd name="T4" fmla="*/ 5 w 10"/>
                  <a:gd name="T5" fmla="*/ 10 h 10"/>
                  <a:gd name="T6" fmla="*/ 10 w 10"/>
                  <a:gd name="T7" fmla="*/ 5 h 10"/>
                  <a:gd name="T8" fmla="*/ 5 w 10"/>
                  <a:gd name="T9" fmla="*/ 0 h 10"/>
                </a:gdLst>
                <a:ahLst/>
                <a:cxnLst>
                  <a:cxn ang="0">
                    <a:pos x="T0" y="T1"/>
                  </a:cxn>
                  <a:cxn ang="0">
                    <a:pos x="T2" y="T3"/>
                  </a:cxn>
                  <a:cxn ang="0">
                    <a:pos x="T4" y="T5"/>
                  </a:cxn>
                  <a:cxn ang="0">
                    <a:pos x="T6" y="T7"/>
                  </a:cxn>
                  <a:cxn ang="0">
                    <a:pos x="T8" y="T9"/>
                  </a:cxn>
                </a:cxnLst>
                <a:rect l="0" t="0" r="r" b="b"/>
                <a:pathLst>
                  <a:path w="10" h="10">
                    <a:moveTo>
                      <a:pt x="5" y="0"/>
                    </a:moveTo>
                    <a:cubicBezTo>
                      <a:pt x="2" y="0"/>
                      <a:pt x="0" y="2"/>
                      <a:pt x="0" y="5"/>
                    </a:cubicBezTo>
                    <a:cubicBezTo>
                      <a:pt x="0" y="7"/>
                      <a:pt x="2" y="10"/>
                      <a:pt x="5" y="10"/>
                    </a:cubicBezTo>
                    <a:cubicBezTo>
                      <a:pt x="7" y="10"/>
                      <a:pt x="10" y="8"/>
                      <a:pt x="10" y="5"/>
                    </a:cubicBezTo>
                    <a:cubicBezTo>
                      <a:pt x="10" y="2"/>
                      <a:pt x="8" y="0"/>
                      <a:pt x="5"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9" name="Freeform 92"/>
              <p:cNvSpPr>
                <a:spLocks/>
              </p:cNvSpPr>
              <p:nvPr/>
            </p:nvSpPr>
            <p:spPr bwMode="auto">
              <a:xfrm>
                <a:off x="9097963" y="4905376"/>
                <a:ext cx="36513" cy="28575"/>
              </a:xfrm>
              <a:custGeom>
                <a:avLst/>
                <a:gdLst>
                  <a:gd name="T0" fmla="*/ 7 w 14"/>
                  <a:gd name="T1" fmla="*/ 0 h 11"/>
                  <a:gd name="T2" fmla="*/ 7 w 14"/>
                  <a:gd name="T3" fmla="*/ 11 h 11"/>
                  <a:gd name="T4" fmla="*/ 7 w 14"/>
                  <a:gd name="T5" fmla="*/ 0 h 11"/>
                </a:gdLst>
                <a:ahLst/>
                <a:cxnLst>
                  <a:cxn ang="0">
                    <a:pos x="T0" y="T1"/>
                  </a:cxn>
                  <a:cxn ang="0">
                    <a:pos x="T2" y="T3"/>
                  </a:cxn>
                  <a:cxn ang="0">
                    <a:pos x="T4" y="T5"/>
                  </a:cxn>
                </a:cxnLst>
                <a:rect l="0" t="0" r="r" b="b"/>
                <a:pathLst>
                  <a:path w="14" h="11">
                    <a:moveTo>
                      <a:pt x="7" y="0"/>
                    </a:moveTo>
                    <a:cubicBezTo>
                      <a:pt x="0" y="0"/>
                      <a:pt x="0" y="11"/>
                      <a:pt x="7" y="11"/>
                    </a:cubicBezTo>
                    <a:cubicBezTo>
                      <a:pt x="14" y="11"/>
                      <a:pt x="14"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3" name="Group 32"/>
            <p:cNvGrpSpPr/>
            <p:nvPr/>
          </p:nvGrpSpPr>
          <p:grpSpPr>
            <a:xfrm>
              <a:off x="8686800" y="4557713"/>
              <a:ext cx="682626" cy="577851"/>
              <a:chOff x="8686800" y="4557713"/>
              <a:chExt cx="682626" cy="577851"/>
            </a:xfrm>
          </p:grpSpPr>
          <p:sp>
            <p:nvSpPr>
              <p:cNvPr id="34" name="Freeform 93"/>
              <p:cNvSpPr>
                <a:spLocks/>
              </p:cNvSpPr>
              <p:nvPr/>
            </p:nvSpPr>
            <p:spPr bwMode="auto">
              <a:xfrm>
                <a:off x="8843963" y="4919663"/>
                <a:ext cx="104775" cy="146050"/>
              </a:xfrm>
              <a:custGeom>
                <a:avLst/>
                <a:gdLst>
                  <a:gd name="T0" fmla="*/ 39 w 40"/>
                  <a:gd name="T1" fmla="*/ 1 h 56"/>
                  <a:gd name="T2" fmla="*/ 21 w 40"/>
                  <a:gd name="T3" fmla="*/ 27 h 56"/>
                  <a:gd name="T4" fmla="*/ 0 w 40"/>
                  <a:gd name="T5" fmla="*/ 55 h 56"/>
                  <a:gd name="T6" fmla="*/ 1 w 40"/>
                  <a:gd name="T7" fmla="*/ 56 h 56"/>
                  <a:gd name="T8" fmla="*/ 21 w 40"/>
                  <a:gd name="T9" fmla="*/ 29 h 56"/>
                  <a:gd name="T10" fmla="*/ 39 w 40"/>
                  <a:gd name="T11" fmla="*/ 1 h 56"/>
                  <a:gd name="T12" fmla="*/ 39 w 40"/>
                  <a:gd name="T13" fmla="*/ 1 h 56"/>
                </a:gdLst>
                <a:ahLst/>
                <a:cxnLst>
                  <a:cxn ang="0">
                    <a:pos x="T0" y="T1"/>
                  </a:cxn>
                  <a:cxn ang="0">
                    <a:pos x="T2" y="T3"/>
                  </a:cxn>
                  <a:cxn ang="0">
                    <a:pos x="T4" y="T5"/>
                  </a:cxn>
                  <a:cxn ang="0">
                    <a:pos x="T6" y="T7"/>
                  </a:cxn>
                  <a:cxn ang="0">
                    <a:pos x="T8" y="T9"/>
                  </a:cxn>
                  <a:cxn ang="0">
                    <a:pos x="T10" y="T11"/>
                  </a:cxn>
                  <a:cxn ang="0">
                    <a:pos x="T12" y="T13"/>
                  </a:cxn>
                </a:cxnLst>
                <a:rect l="0" t="0" r="r" b="b"/>
                <a:pathLst>
                  <a:path w="40" h="56">
                    <a:moveTo>
                      <a:pt x="39" y="1"/>
                    </a:moveTo>
                    <a:cubicBezTo>
                      <a:pt x="32" y="9"/>
                      <a:pt x="27" y="19"/>
                      <a:pt x="21" y="27"/>
                    </a:cubicBezTo>
                    <a:cubicBezTo>
                      <a:pt x="14" y="37"/>
                      <a:pt x="6" y="45"/>
                      <a:pt x="0" y="55"/>
                    </a:cubicBezTo>
                    <a:cubicBezTo>
                      <a:pt x="0" y="56"/>
                      <a:pt x="1" y="56"/>
                      <a:pt x="1" y="56"/>
                    </a:cubicBezTo>
                    <a:cubicBezTo>
                      <a:pt x="9" y="48"/>
                      <a:pt x="15" y="38"/>
                      <a:pt x="21" y="29"/>
                    </a:cubicBezTo>
                    <a:cubicBezTo>
                      <a:pt x="28" y="21"/>
                      <a:pt x="35" y="11"/>
                      <a:pt x="39" y="1"/>
                    </a:cubicBezTo>
                    <a:cubicBezTo>
                      <a:pt x="40" y="1"/>
                      <a:pt x="39" y="0"/>
                      <a:pt x="39"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5" name="Freeform 94"/>
              <p:cNvSpPr>
                <a:spLocks/>
              </p:cNvSpPr>
              <p:nvPr/>
            </p:nvSpPr>
            <p:spPr bwMode="auto">
              <a:xfrm>
                <a:off x="8899525" y="4937126"/>
                <a:ext cx="61913" cy="138113"/>
              </a:xfrm>
              <a:custGeom>
                <a:avLst/>
                <a:gdLst>
                  <a:gd name="T0" fmla="*/ 23 w 24"/>
                  <a:gd name="T1" fmla="*/ 0 h 53"/>
                  <a:gd name="T2" fmla="*/ 22 w 24"/>
                  <a:gd name="T3" fmla="*/ 0 h 53"/>
                  <a:gd name="T4" fmla="*/ 22 w 24"/>
                  <a:gd name="T5" fmla="*/ 0 h 53"/>
                  <a:gd name="T6" fmla="*/ 11 w 24"/>
                  <a:gd name="T7" fmla="*/ 25 h 53"/>
                  <a:gd name="T8" fmla="*/ 0 w 24"/>
                  <a:gd name="T9" fmla="*/ 52 h 53"/>
                  <a:gd name="T10" fmla="*/ 1 w 24"/>
                  <a:gd name="T11" fmla="*/ 53 h 53"/>
                  <a:gd name="T12" fmla="*/ 11 w 24"/>
                  <a:gd name="T13" fmla="*/ 28 h 53"/>
                  <a:gd name="T14" fmla="*/ 22 w 24"/>
                  <a:gd name="T15" fmla="*/ 2 h 53"/>
                  <a:gd name="T16" fmla="*/ 20 w 24"/>
                  <a:gd name="T17" fmla="*/ 26 h 53"/>
                  <a:gd name="T18" fmla="*/ 15 w 24"/>
                  <a:gd name="T19" fmla="*/ 51 h 53"/>
                  <a:gd name="T20" fmla="*/ 16 w 24"/>
                  <a:gd name="T21" fmla="*/ 51 h 53"/>
                  <a:gd name="T22" fmla="*/ 22 w 24"/>
                  <a:gd name="T23" fmla="*/ 26 h 53"/>
                  <a:gd name="T24" fmla="*/ 23 w 24"/>
                  <a:gd name="T25"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53">
                    <a:moveTo>
                      <a:pt x="23" y="0"/>
                    </a:moveTo>
                    <a:cubicBezTo>
                      <a:pt x="23" y="0"/>
                      <a:pt x="22" y="0"/>
                      <a:pt x="22" y="0"/>
                    </a:cubicBezTo>
                    <a:cubicBezTo>
                      <a:pt x="22" y="0"/>
                      <a:pt x="22" y="0"/>
                      <a:pt x="22" y="0"/>
                    </a:cubicBezTo>
                    <a:cubicBezTo>
                      <a:pt x="18" y="8"/>
                      <a:pt x="14" y="16"/>
                      <a:pt x="11" y="25"/>
                    </a:cubicBezTo>
                    <a:cubicBezTo>
                      <a:pt x="7" y="34"/>
                      <a:pt x="2" y="43"/>
                      <a:pt x="0" y="52"/>
                    </a:cubicBezTo>
                    <a:cubicBezTo>
                      <a:pt x="0" y="53"/>
                      <a:pt x="1" y="53"/>
                      <a:pt x="1" y="53"/>
                    </a:cubicBezTo>
                    <a:cubicBezTo>
                      <a:pt x="5" y="45"/>
                      <a:pt x="8" y="36"/>
                      <a:pt x="11" y="28"/>
                    </a:cubicBezTo>
                    <a:cubicBezTo>
                      <a:pt x="15" y="19"/>
                      <a:pt x="19" y="10"/>
                      <a:pt x="22" y="2"/>
                    </a:cubicBezTo>
                    <a:cubicBezTo>
                      <a:pt x="21" y="10"/>
                      <a:pt x="21" y="18"/>
                      <a:pt x="20" y="26"/>
                    </a:cubicBezTo>
                    <a:cubicBezTo>
                      <a:pt x="18" y="34"/>
                      <a:pt x="16" y="43"/>
                      <a:pt x="15" y="51"/>
                    </a:cubicBezTo>
                    <a:cubicBezTo>
                      <a:pt x="15" y="52"/>
                      <a:pt x="16" y="52"/>
                      <a:pt x="16" y="51"/>
                    </a:cubicBezTo>
                    <a:cubicBezTo>
                      <a:pt x="19" y="44"/>
                      <a:pt x="21" y="34"/>
                      <a:pt x="22" y="26"/>
                    </a:cubicBezTo>
                    <a:cubicBezTo>
                      <a:pt x="23" y="18"/>
                      <a:pt x="24" y="9"/>
                      <a:pt x="23"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6" name="Freeform 95"/>
              <p:cNvSpPr>
                <a:spLocks/>
              </p:cNvSpPr>
              <p:nvPr/>
            </p:nvSpPr>
            <p:spPr bwMode="auto">
              <a:xfrm>
                <a:off x="8997950" y="4949826"/>
                <a:ext cx="49213" cy="185738"/>
              </a:xfrm>
              <a:custGeom>
                <a:avLst/>
                <a:gdLst>
                  <a:gd name="T0" fmla="*/ 14 w 19"/>
                  <a:gd name="T1" fmla="*/ 38 h 71"/>
                  <a:gd name="T2" fmla="*/ 6 w 19"/>
                  <a:gd name="T3" fmla="*/ 3 h 71"/>
                  <a:gd name="T4" fmla="*/ 5 w 19"/>
                  <a:gd name="T5" fmla="*/ 2 h 71"/>
                  <a:gd name="T6" fmla="*/ 5 w 19"/>
                  <a:gd name="T7" fmla="*/ 1 h 71"/>
                  <a:gd name="T8" fmla="*/ 4 w 19"/>
                  <a:gd name="T9" fmla="*/ 1 h 71"/>
                  <a:gd name="T10" fmla="*/ 2 w 19"/>
                  <a:gd name="T11" fmla="*/ 59 h 71"/>
                  <a:gd name="T12" fmla="*/ 4 w 19"/>
                  <a:gd name="T13" fmla="*/ 59 h 71"/>
                  <a:gd name="T14" fmla="*/ 5 w 19"/>
                  <a:gd name="T15" fmla="*/ 5 h 71"/>
                  <a:gd name="T16" fmla="*/ 11 w 19"/>
                  <a:gd name="T17" fmla="*/ 38 h 71"/>
                  <a:gd name="T18" fmla="*/ 17 w 19"/>
                  <a:gd name="T19" fmla="*/ 71 h 71"/>
                  <a:gd name="T20" fmla="*/ 18 w 19"/>
                  <a:gd name="T21" fmla="*/ 70 h 71"/>
                  <a:gd name="T22" fmla="*/ 14 w 19"/>
                  <a:gd name="T23" fmla="*/ 38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71">
                    <a:moveTo>
                      <a:pt x="14" y="38"/>
                    </a:moveTo>
                    <a:cubicBezTo>
                      <a:pt x="11" y="26"/>
                      <a:pt x="9" y="14"/>
                      <a:pt x="6" y="3"/>
                    </a:cubicBezTo>
                    <a:cubicBezTo>
                      <a:pt x="6" y="2"/>
                      <a:pt x="5" y="2"/>
                      <a:pt x="5" y="2"/>
                    </a:cubicBezTo>
                    <a:cubicBezTo>
                      <a:pt x="5" y="2"/>
                      <a:pt x="5" y="2"/>
                      <a:pt x="5" y="1"/>
                    </a:cubicBezTo>
                    <a:cubicBezTo>
                      <a:pt x="5" y="0"/>
                      <a:pt x="4" y="0"/>
                      <a:pt x="4" y="1"/>
                    </a:cubicBezTo>
                    <a:cubicBezTo>
                      <a:pt x="1" y="20"/>
                      <a:pt x="0" y="40"/>
                      <a:pt x="2" y="59"/>
                    </a:cubicBezTo>
                    <a:cubicBezTo>
                      <a:pt x="2" y="60"/>
                      <a:pt x="4" y="61"/>
                      <a:pt x="4" y="59"/>
                    </a:cubicBezTo>
                    <a:cubicBezTo>
                      <a:pt x="5" y="41"/>
                      <a:pt x="5" y="23"/>
                      <a:pt x="5" y="5"/>
                    </a:cubicBezTo>
                    <a:cubicBezTo>
                      <a:pt x="6" y="16"/>
                      <a:pt x="9" y="27"/>
                      <a:pt x="11" y="38"/>
                    </a:cubicBezTo>
                    <a:cubicBezTo>
                      <a:pt x="13" y="49"/>
                      <a:pt x="13" y="61"/>
                      <a:pt x="17" y="71"/>
                    </a:cubicBezTo>
                    <a:cubicBezTo>
                      <a:pt x="17" y="71"/>
                      <a:pt x="18" y="71"/>
                      <a:pt x="18" y="70"/>
                    </a:cubicBezTo>
                    <a:cubicBezTo>
                      <a:pt x="19" y="60"/>
                      <a:pt x="15" y="48"/>
                      <a:pt x="14" y="3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7" name="Freeform 96"/>
              <p:cNvSpPr>
                <a:spLocks/>
              </p:cNvSpPr>
              <p:nvPr/>
            </p:nvSpPr>
            <p:spPr bwMode="auto">
              <a:xfrm>
                <a:off x="9047163" y="4960938"/>
                <a:ext cx="63500" cy="153988"/>
              </a:xfrm>
              <a:custGeom>
                <a:avLst/>
                <a:gdLst>
                  <a:gd name="T0" fmla="*/ 14 w 24"/>
                  <a:gd name="T1" fmla="*/ 29 h 59"/>
                  <a:gd name="T2" fmla="*/ 1 w 24"/>
                  <a:gd name="T3" fmla="*/ 1 h 59"/>
                  <a:gd name="T4" fmla="*/ 0 w 24"/>
                  <a:gd name="T5" fmla="*/ 1 h 59"/>
                  <a:gd name="T6" fmla="*/ 11 w 24"/>
                  <a:gd name="T7" fmla="*/ 29 h 59"/>
                  <a:gd name="T8" fmla="*/ 22 w 24"/>
                  <a:gd name="T9" fmla="*/ 58 h 59"/>
                  <a:gd name="T10" fmla="*/ 24 w 24"/>
                  <a:gd name="T11" fmla="*/ 57 h 59"/>
                  <a:gd name="T12" fmla="*/ 14 w 24"/>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4" h="59">
                    <a:moveTo>
                      <a:pt x="14" y="29"/>
                    </a:moveTo>
                    <a:cubicBezTo>
                      <a:pt x="10" y="20"/>
                      <a:pt x="6" y="10"/>
                      <a:pt x="1" y="1"/>
                    </a:cubicBezTo>
                    <a:cubicBezTo>
                      <a:pt x="1" y="0"/>
                      <a:pt x="0" y="0"/>
                      <a:pt x="0" y="1"/>
                    </a:cubicBezTo>
                    <a:cubicBezTo>
                      <a:pt x="4" y="11"/>
                      <a:pt x="8" y="20"/>
                      <a:pt x="11" y="29"/>
                    </a:cubicBezTo>
                    <a:cubicBezTo>
                      <a:pt x="15" y="39"/>
                      <a:pt x="17" y="49"/>
                      <a:pt x="22" y="58"/>
                    </a:cubicBezTo>
                    <a:cubicBezTo>
                      <a:pt x="22" y="59"/>
                      <a:pt x="24" y="58"/>
                      <a:pt x="24" y="57"/>
                    </a:cubicBezTo>
                    <a:cubicBezTo>
                      <a:pt x="22" y="48"/>
                      <a:pt x="17" y="38"/>
                      <a:pt x="14"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8" name="Freeform 97"/>
              <p:cNvSpPr>
                <a:spLocks/>
              </p:cNvSpPr>
              <p:nvPr/>
            </p:nvSpPr>
            <p:spPr bwMode="auto">
              <a:xfrm>
                <a:off x="8836025" y="4594226"/>
                <a:ext cx="136525" cy="152400"/>
              </a:xfrm>
              <a:custGeom>
                <a:avLst/>
                <a:gdLst>
                  <a:gd name="T0" fmla="*/ 51 w 52"/>
                  <a:gd name="T1" fmla="*/ 55 h 58"/>
                  <a:gd name="T2" fmla="*/ 29 w 52"/>
                  <a:gd name="T3" fmla="*/ 31 h 58"/>
                  <a:gd name="T4" fmla="*/ 10 w 52"/>
                  <a:gd name="T5" fmla="*/ 1 h 58"/>
                  <a:gd name="T6" fmla="*/ 9 w 52"/>
                  <a:gd name="T7" fmla="*/ 1 h 58"/>
                  <a:gd name="T8" fmla="*/ 26 w 52"/>
                  <a:gd name="T9" fmla="*/ 32 h 58"/>
                  <a:gd name="T10" fmla="*/ 30 w 52"/>
                  <a:gd name="T11" fmla="*/ 37 h 58"/>
                  <a:gd name="T12" fmla="*/ 1 w 52"/>
                  <a:gd name="T13" fmla="*/ 10 h 58"/>
                  <a:gd name="T14" fmla="*/ 0 w 52"/>
                  <a:gd name="T15" fmla="*/ 10 h 58"/>
                  <a:gd name="T16" fmla="*/ 19 w 52"/>
                  <a:gd name="T17" fmla="*/ 31 h 58"/>
                  <a:gd name="T18" fmla="*/ 35 w 52"/>
                  <a:gd name="T19" fmla="*/ 44 h 58"/>
                  <a:gd name="T20" fmla="*/ 50 w 52"/>
                  <a:gd name="T21" fmla="*/ 57 h 58"/>
                  <a:gd name="T22" fmla="*/ 51 w 52"/>
                  <a:gd name="T23" fmla="*/ 5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58">
                    <a:moveTo>
                      <a:pt x="51" y="55"/>
                    </a:moveTo>
                    <a:cubicBezTo>
                      <a:pt x="44" y="47"/>
                      <a:pt x="35" y="40"/>
                      <a:pt x="29" y="31"/>
                    </a:cubicBezTo>
                    <a:cubicBezTo>
                      <a:pt x="21" y="21"/>
                      <a:pt x="15" y="11"/>
                      <a:pt x="10" y="1"/>
                    </a:cubicBezTo>
                    <a:cubicBezTo>
                      <a:pt x="10" y="0"/>
                      <a:pt x="9" y="1"/>
                      <a:pt x="9" y="1"/>
                    </a:cubicBezTo>
                    <a:cubicBezTo>
                      <a:pt x="13" y="12"/>
                      <a:pt x="19" y="22"/>
                      <a:pt x="26" y="32"/>
                    </a:cubicBezTo>
                    <a:cubicBezTo>
                      <a:pt x="27" y="34"/>
                      <a:pt x="29" y="36"/>
                      <a:pt x="30" y="37"/>
                    </a:cubicBezTo>
                    <a:cubicBezTo>
                      <a:pt x="20" y="29"/>
                      <a:pt x="11" y="18"/>
                      <a:pt x="1" y="10"/>
                    </a:cubicBezTo>
                    <a:cubicBezTo>
                      <a:pt x="1" y="9"/>
                      <a:pt x="0" y="10"/>
                      <a:pt x="0" y="10"/>
                    </a:cubicBezTo>
                    <a:cubicBezTo>
                      <a:pt x="6" y="18"/>
                      <a:pt x="13" y="24"/>
                      <a:pt x="19" y="31"/>
                    </a:cubicBezTo>
                    <a:cubicBezTo>
                      <a:pt x="24" y="36"/>
                      <a:pt x="29" y="40"/>
                      <a:pt x="35" y="44"/>
                    </a:cubicBezTo>
                    <a:cubicBezTo>
                      <a:pt x="40" y="49"/>
                      <a:pt x="44" y="53"/>
                      <a:pt x="50" y="57"/>
                    </a:cubicBezTo>
                    <a:cubicBezTo>
                      <a:pt x="51" y="58"/>
                      <a:pt x="52" y="56"/>
                      <a:pt x="51" y="55"/>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9" name="Freeform 98"/>
              <p:cNvSpPr>
                <a:spLocks/>
              </p:cNvSpPr>
              <p:nvPr/>
            </p:nvSpPr>
            <p:spPr bwMode="auto">
              <a:xfrm>
                <a:off x="8901113" y="4572001"/>
                <a:ext cx="96838" cy="163513"/>
              </a:xfrm>
              <a:custGeom>
                <a:avLst/>
                <a:gdLst>
                  <a:gd name="T0" fmla="*/ 36 w 37"/>
                  <a:gd name="T1" fmla="*/ 61 h 63"/>
                  <a:gd name="T2" fmla="*/ 31 w 37"/>
                  <a:gd name="T3" fmla="*/ 44 h 63"/>
                  <a:gd name="T4" fmla="*/ 31 w 37"/>
                  <a:gd name="T5" fmla="*/ 44 h 63"/>
                  <a:gd name="T6" fmla="*/ 27 w 37"/>
                  <a:gd name="T7" fmla="*/ 1 h 63"/>
                  <a:gd name="T8" fmla="*/ 26 w 37"/>
                  <a:gd name="T9" fmla="*/ 1 h 63"/>
                  <a:gd name="T10" fmla="*/ 29 w 37"/>
                  <a:gd name="T11" fmla="*/ 37 h 63"/>
                  <a:gd name="T12" fmla="*/ 13 w 37"/>
                  <a:gd name="T13" fmla="*/ 3 h 63"/>
                  <a:gd name="T14" fmla="*/ 12 w 37"/>
                  <a:gd name="T15" fmla="*/ 4 h 63"/>
                  <a:gd name="T16" fmla="*/ 21 w 37"/>
                  <a:gd name="T17" fmla="*/ 26 h 63"/>
                  <a:gd name="T18" fmla="*/ 15 w 37"/>
                  <a:gd name="T19" fmla="*/ 19 h 63"/>
                  <a:gd name="T20" fmla="*/ 2 w 37"/>
                  <a:gd name="T21" fmla="*/ 3 h 63"/>
                  <a:gd name="T22" fmla="*/ 1 w 37"/>
                  <a:gd name="T23" fmla="*/ 4 h 63"/>
                  <a:gd name="T24" fmla="*/ 13 w 37"/>
                  <a:gd name="T25" fmla="*/ 20 h 63"/>
                  <a:gd name="T26" fmla="*/ 24 w 37"/>
                  <a:gd name="T27" fmla="*/ 34 h 63"/>
                  <a:gd name="T28" fmla="*/ 33 w 37"/>
                  <a:gd name="T29" fmla="*/ 61 h 63"/>
                  <a:gd name="T30" fmla="*/ 36 w 37"/>
                  <a:gd name="T31" fmla="*/ 6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 h="63">
                    <a:moveTo>
                      <a:pt x="36" y="61"/>
                    </a:moveTo>
                    <a:cubicBezTo>
                      <a:pt x="35" y="55"/>
                      <a:pt x="33" y="50"/>
                      <a:pt x="31" y="44"/>
                    </a:cubicBezTo>
                    <a:cubicBezTo>
                      <a:pt x="31" y="44"/>
                      <a:pt x="31" y="44"/>
                      <a:pt x="31" y="44"/>
                    </a:cubicBezTo>
                    <a:cubicBezTo>
                      <a:pt x="32" y="30"/>
                      <a:pt x="31" y="15"/>
                      <a:pt x="27" y="1"/>
                    </a:cubicBezTo>
                    <a:cubicBezTo>
                      <a:pt x="27" y="0"/>
                      <a:pt x="26" y="0"/>
                      <a:pt x="26" y="1"/>
                    </a:cubicBezTo>
                    <a:cubicBezTo>
                      <a:pt x="27" y="13"/>
                      <a:pt x="28" y="25"/>
                      <a:pt x="29" y="37"/>
                    </a:cubicBezTo>
                    <a:cubicBezTo>
                      <a:pt x="24" y="26"/>
                      <a:pt x="19" y="14"/>
                      <a:pt x="13" y="3"/>
                    </a:cubicBezTo>
                    <a:cubicBezTo>
                      <a:pt x="13" y="2"/>
                      <a:pt x="12" y="3"/>
                      <a:pt x="12" y="4"/>
                    </a:cubicBezTo>
                    <a:cubicBezTo>
                      <a:pt x="14" y="11"/>
                      <a:pt x="18" y="19"/>
                      <a:pt x="21" y="26"/>
                    </a:cubicBezTo>
                    <a:cubicBezTo>
                      <a:pt x="19" y="24"/>
                      <a:pt x="17" y="22"/>
                      <a:pt x="15" y="19"/>
                    </a:cubicBezTo>
                    <a:cubicBezTo>
                      <a:pt x="11" y="14"/>
                      <a:pt x="6" y="8"/>
                      <a:pt x="2" y="3"/>
                    </a:cubicBezTo>
                    <a:cubicBezTo>
                      <a:pt x="1" y="2"/>
                      <a:pt x="0" y="3"/>
                      <a:pt x="1" y="4"/>
                    </a:cubicBezTo>
                    <a:cubicBezTo>
                      <a:pt x="4" y="9"/>
                      <a:pt x="9" y="15"/>
                      <a:pt x="13" y="20"/>
                    </a:cubicBezTo>
                    <a:cubicBezTo>
                      <a:pt x="16" y="25"/>
                      <a:pt x="20" y="30"/>
                      <a:pt x="24" y="34"/>
                    </a:cubicBezTo>
                    <a:cubicBezTo>
                      <a:pt x="27" y="43"/>
                      <a:pt x="31" y="52"/>
                      <a:pt x="33" y="61"/>
                    </a:cubicBezTo>
                    <a:cubicBezTo>
                      <a:pt x="34" y="63"/>
                      <a:pt x="37" y="63"/>
                      <a:pt x="36" y="6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0" name="Freeform 99"/>
              <p:cNvSpPr>
                <a:spLocks/>
              </p:cNvSpPr>
              <p:nvPr/>
            </p:nvSpPr>
            <p:spPr bwMode="auto">
              <a:xfrm>
                <a:off x="9009063" y="4557713"/>
                <a:ext cx="20638" cy="169863"/>
              </a:xfrm>
              <a:custGeom>
                <a:avLst/>
                <a:gdLst>
                  <a:gd name="T0" fmla="*/ 6 w 8"/>
                  <a:gd name="T1" fmla="*/ 29 h 65"/>
                  <a:gd name="T2" fmla="*/ 1 w 8"/>
                  <a:gd name="T3" fmla="*/ 0 h 65"/>
                  <a:gd name="T4" fmla="*/ 0 w 8"/>
                  <a:gd name="T5" fmla="*/ 0 h 65"/>
                  <a:gd name="T6" fmla="*/ 4 w 8"/>
                  <a:gd name="T7" fmla="*/ 32 h 65"/>
                  <a:gd name="T8" fmla="*/ 6 w 8"/>
                  <a:gd name="T9" fmla="*/ 64 h 65"/>
                  <a:gd name="T10" fmla="*/ 7 w 8"/>
                  <a:gd name="T11" fmla="*/ 64 h 65"/>
                  <a:gd name="T12" fmla="*/ 6 w 8"/>
                  <a:gd name="T13" fmla="*/ 29 h 65"/>
                </a:gdLst>
                <a:ahLst/>
                <a:cxnLst>
                  <a:cxn ang="0">
                    <a:pos x="T0" y="T1"/>
                  </a:cxn>
                  <a:cxn ang="0">
                    <a:pos x="T2" y="T3"/>
                  </a:cxn>
                  <a:cxn ang="0">
                    <a:pos x="T4" y="T5"/>
                  </a:cxn>
                  <a:cxn ang="0">
                    <a:pos x="T6" y="T7"/>
                  </a:cxn>
                  <a:cxn ang="0">
                    <a:pos x="T8" y="T9"/>
                  </a:cxn>
                  <a:cxn ang="0">
                    <a:pos x="T10" y="T11"/>
                  </a:cxn>
                  <a:cxn ang="0">
                    <a:pos x="T12" y="T13"/>
                  </a:cxn>
                </a:cxnLst>
                <a:rect l="0" t="0" r="r" b="b"/>
                <a:pathLst>
                  <a:path w="8" h="65">
                    <a:moveTo>
                      <a:pt x="6" y="29"/>
                    </a:moveTo>
                    <a:cubicBezTo>
                      <a:pt x="5" y="20"/>
                      <a:pt x="5" y="9"/>
                      <a:pt x="1" y="0"/>
                    </a:cubicBezTo>
                    <a:cubicBezTo>
                      <a:pt x="1" y="0"/>
                      <a:pt x="0" y="0"/>
                      <a:pt x="0" y="0"/>
                    </a:cubicBezTo>
                    <a:cubicBezTo>
                      <a:pt x="1" y="11"/>
                      <a:pt x="3" y="21"/>
                      <a:pt x="4" y="32"/>
                    </a:cubicBezTo>
                    <a:cubicBezTo>
                      <a:pt x="5" y="43"/>
                      <a:pt x="5" y="53"/>
                      <a:pt x="6" y="64"/>
                    </a:cubicBezTo>
                    <a:cubicBezTo>
                      <a:pt x="6" y="65"/>
                      <a:pt x="7" y="65"/>
                      <a:pt x="7" y="64"/>
                    </a:cubicBezTo>
                    <a:cubicBezTo>
                      <a:pt x="8" y="53"/>
                      <a:pt x="7" y="41"/>
                      <a:pt x="6"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1" name="Freeform 100"/>
              <p:cNvSpPr>
                <a:spLocks/>
              </p:cNvSpPr>
              <p:nvPr/>
            </p:nvSpPr>
            <p:spPr bwMode="auto">
              <a:xfrm>
                <a:off x="9045575" y="4560888"/>
                <a:ext cx="20638" cy="173038"/>
              </a:xfrm>
              <a:custGeom>
                <a:avLst/>
                <a:gdLst>
                  <a:gd name="T0" fmla="*/ 4 w 8"/>
                  <a:gd name="T1" fmla="*/ 0 h 66"/>
                  <a:gd name="T2" fmla="*/ 3 w 8"/>
                  <a:gd name="T3" fmla="*/ 1 h 66"/>
                  <a:gd name="T4" fmla="*/ 5 w 8"/>
                  <a:gd name="T5" fmla="*/ 32 h 66"/>
                  <a:gd name="T6" fmla="*/ 0 w 8"/>
                  <a:gd name="T7" fmla="*/ 65 h 66"/>
                  <a:gd name="T8" fmla="*/ 1 w 8"/>
                  <a:gd name="T9" fmla="*/ 66 h 66"/>
                  <a:gd name="T10" fmla="*/ 7 w 8"/>
                  <a:gd name="T11" fmla="*/ 32 h 66"/>
                  <a:gd name="T12" fmla="*/ 4 w 8"/>
                  <a:gd name="T13" fmla="*/ 0 h 66"/>
                </a:gdLst>
                <a:ahLst/>
                <a:cxnLst>
                  <a:cxn ang="0">
                    <a:pos x="T0" y="T1"/>
                  </a:cxn>
                  <a:cxn ang="0">
                    <a:pos x="T2" y="T3"/>
                  </a:cxn>
                  <a:cxn ang="0">
                    <a:pos x="T4" y="T5"/>
                  </a:cxn>
                  <a:cxn ang="0">
                    <a:pos x="T6" y="T7"/>
                  </a:cxn>
                  <a:cxn ang="0">
                    <a:pos x="T8" y="T9"/>
                  </a:cxn>
                  <a:cxn ang="0">
                    <a:pos x="T10" y="T11"/>
                  </a:cxn>
                  <a:cxn ang="0">
                    <a:pos x="T12" y="T13"/>
                  </a:cxn>
                </a:cxnLst>
                <a:rect l="0" t="0" r="r" b="b"/>
                <a:pathLst>
                  <a:path w="8" h="66">
                    <a:moveTo>
                      <a:pt x="4" y="0"/>
                    </a:moveTo>
                    <a:cubicBezTo>
                      <a:pt x="4" y="0"/>
                      <a:pt x="3" y="0"/>
                      <a:pt x="3" y="1"/>
                    </a:cubicBezTo>
                    <a:cubicBezTo>
                      <a:pt x="3" y="11"/>
                      <a:pt x="5" y="21"/>
                      <a:pt x="5" y="32"/>
                    </a:cubicBezTo>
                    <a:cubicBezTo>
                      <a:pt x="4" y="43"/>
                      <a:pt x="2" y="54"/>
                      <a:pt x="0" y="65"/>
                    </a:cubicBezTo>
                    <a:cubicBezTo>
                      <a:pt x="0" y="66"/>
                      <a:pt x="0" y="66"/>
                      <a:pt x="1" y="66"/>
                    </a:cubicBezTo>
                    <a:cubicBezTo>
                      <a:pt x="5" y="55"/>
                      <a:pt x="7" y="43"/>
                      <a:pt x="7" y="32"/>
                    </a:cubicBezTo>
                    <a:cubicBezTo>
                      <a:pt x="7" y="22"/>
                      <a:pt x="8" y="10"/>
                      <a:pt x="4"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2" name="Freeform 101"/>
              <p:cNvSpPr>
                <a:spLocks/>
              </p:cNvSpPr>
              <p:nvPr/>
            </p:nvSpPr>
            <p:spPr bwMode="auto">
              <a:xfrm>
                <a:off x="9053513" y="4594226"/>
                <a:ext cx="28575" cy="139700"/>
              </a:xfrm>
              <a:custGeom>
                <a:avLst/>
                <a:gdLst>
                  <a:gd name="T0" fmla="*/ 10 w 11"/>
                  <a:gd name="T1" fmla="*/ 1 h 53"/>
                  <a:gd name="T2" fmla="*/ 7 w 11"/>
                  <a:gd name="T3" fmla="*/ 26 h 53"/>
                  <a:gd name="T4" fmla="*/ 0 w 11"/>
                  <a:gd name="T5" fmla="*/ 51 h 53"/>
                  <a:gd name="T6" fmla="*/ 2 w 11"/>
                  <a:gd name="T7" fmla="*/ 52 h 53"/>
                  <a:gd name="T8" fmla="*/ 8 w 11"/>
                  <a:gd name="T9" fmla="*/ 32 h 53"/>
                  <a:gd name="T10" fmla="*/ 11 w 11"/>
                  <a:gd name="T11" fmla="*/ 1 h 53"/>
                  <a:gd name="T12" fmla="*/ 10 w 11"/>
                  <a:gd name="T13" fmla="*/ 1 h 53"/>
                </a:gdLst>
                <a:ahLst/>
                <a:cxnLst>
                  <a:cxn ang="0">
                    <a:pos x="T0" y="T1"/>
                  </a:cxn>
                  <a:cxn ang="0">
                    <a:pos x="T2" y="T3"/>
                  </a:cxn>
                  <a:cxn ang="0">
                    <a:pos x="T4" y="T5"/>
                  </a:cxn>
                  <a:cxn ang="0">
                    <a:pos x="T6" y="T7"/>
                  </a:cxn>
                  <a:cxn ang="0">
                    <a:pos x="T8" y="T9"/>
                  </a:cxn>
                  <a:cxn ang="0">
                    <a:pos x="T10" y="T11"/>
                  </a:cxn>
                  <a:cxn ang="0">
                    <a:pos x="T12" y="T13"/>
                  </a:cxn>
                </a:cxnLst>
                <a:rect l="0" t="0" r="r" b="b"/>
                <a:pathLst>
                  <a:path w="11" h="53">
                    <a:moveTo>
                      <a:pt x="10" y="1"/>
                    </a:moveTo>
                    <a:cubicBezTo>
                      <a:pt x="9" y="9"/>
                      <a:pt x="8" y="18"/>
                      <a:pt x="7" y="26"/>
                    </a:cubicBezTo>
                    <a:cubicBezTo>
                      <a:pt x="6" y="34"/>
                      <a:pt x="5" y="44"/>
                      <a:pt x="0" y="51"/>
                    </a:cubicBezTo>
                    <a:cubicBezTo>
                      <a:pt x="0" y="52"/>
                      <a:pt x="1" y="53"/>
                      <a:pt x="2" y="52"/>
                    </a:cubicBezTo>
                    <a:cubicBezTo>
                      <a:pt x="6" y="47"/>
                      <a:pt x="7" y="39"/>
                      <a:pt x="8" y="32"/>
                    </a:cubicBezTo>
                    <a:cubicBezTo>
                      <a:pt x="10" y="22"/>
                      <a:pt x="11" y="11"/>
                      <a:pt x="11" y="1"/>
                    </a:cubicBezTo>
                    <a:cubicBezTo>
                      <a:pt x="11" y="0"/>
                      <a:pt x="10" y="0"/>
                      <a:pt x="10"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3" name="Freeform 102"/>
              <p:cNvSpPr>
                <a:spLocks/>
              </p:cNvSpPr>
              <p:nvPr/>
            </p:nvSpPr>
            <p:spPr bwMode="auto">
              <a:xfrm>
                <a:off x="9112250" y="4646613"/>
                <a:ext cx="144463" cy="120650"/>
              </a:xfrm>
              <a:custGeom>
                <a:avLst/>
                <a:gdLst>
                  <a:gd name="T0" fmla="*/ 55 w 55"/>
                  <a:gd name="T1" fmla="*/ 13 h 46"/>
                  <a:gd name="T2" fmla="*/ 29 w 55"/>
                  <a:gd name="T3" fmla="*/ 27 h 46"/>
                  <a:gd name="T4" fmla="*/ 16 w 55"/>
                  <a:gd name="T5" fmla="*/ 33 h 46"/>
                  <a:gd name="T6" fmla="*/ 12 w 55"/>
                  <a:gd name="T7" fmla="*/ 35 h 46"/>
                  <a:gd name="T8" fmla="*/ 26 w 55"/>
                  <a:gd name="T9" fmla="*/ 24 h 46"/>
                  <a:gd name="T10" fmla="*/ 51 w 55"/>
                  <a:gd name="T11" fmla="*/ 1 h 46"/>
                  <a:gd name="T12" fmla="*/ 50 w 55"/>
                  <a:gd name="T13" fmla="*/ 1 h 46"/>
                  <a:gd name="T14" fmla="*/ 23 w 55"/>
                  <a:gd name="T15" fmla="*/ 23 h 46"/>
                  <a:gd name="T16" fmla="*/ 0 w 55"/>
                  <a:gd name="T17" fmla="*/ 45 h 46"/>
                  <a:gd name="T18" fmla="*/ 1 w 55"/>
                  <a:gd name="T19" fmla="*/ 46 h 46"/>
                  <a:gd name="T20" fmla="*/ 8 w 55"/>
                  <a:gd name="T21" fmla="*/ 39 h 46"/>
                  <a:gd name="T22" fmla="*/ 8 w 55"/>
                  <a:gd name="T23" fmla="*/ 39 h 46"/>
                  <a:gd name="T24" fmla="*/ 8 w 55"/>
                  <a:gd name="T25" fmla="*/ 39 h 46"/>
                  <a:gd name="T26" fmla="*/ 8 w 55"/>
                  <a:gd name="T27" fmla="*/ 39 h 46"/>
                  <a:gd name="T28" fmla="*/ 9 w 55"/>
                  <a:gd name="T29" fmla="*/ 39 h 46"/>
                  <a:gd name="T30" fmla="*/ 9 w 55"/>
                  <a:gd name="T31" fmla="*/ 39 h 46"/>
                  <a:gd name="T32" fmla="*/ 19 w 55"/>
                  <a:gd name="T33" fmla="*/ 34 h 46"/>
                  <a:gd name="T34" fmla="*/ 33 w 55"/>
                  <a:gd name="T35" fmla="*/ 28 h 46"/>
                  <a:gd name="T36" fmla="*/ 55 w 55"/>
                  <a:gd name="T37" fmla="*/ 14 h 46"/>
                  <a:gd name="T38" fmla="*/ 55 w 55"/>
                  <a:gd name="T39"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5" h="46">
                    <a:moveTo>
                      <a:pt x="55" y="13"/>
                    </a:moveTo>
                    <a:cubicBezTo>
                      <a:pt x="46" y="19"/>
                      <a:pt x="38" y="23"/>
                      <a:pt x="29" y="27"/>
                    </a:cubicBezTo>
                    <a:cubicBezTo>
                      <a:pt x="25" y="29"/>
                      <a:pt x="20" y="31"/>
                      <a:pt x="16" y="33"/>
                    </a:cubicBezTo>
                    <a:cubicBezTo>
                      <a:pt x="15" y="34"/>
                      <a:pt x="14" y="34"/>
                      <a:pt x="12" y="35"/>
                    </a:cubicBezTo>
                    <a:cubicBezTo>
                      <a:pt x="17" y="31"/>
                      <a:pt x="21" y="28"/>
                      <a:pt x="26" y="24"/>
                    </a:cubicBezTo>
                    <a:cubicBezTo>
                      <a:pt x="34" y="17"/>
                      <a:pt x="43" y="10"/>
                      <a:pt x="51" y="1"/>
                    </a:cubicBezTo>
                    <a:cubicBezTo>
                      <a:pt x="51" y="1"/>
                      <a:pt x="51" y="0"/>
                      <a:pt x="50" y="1"/>
                    </a:cubicBezTo>
                    <a:cubicBezTo>
                      <a:pt x="41" y="7"/>
                      <a:pt x="32" y="15"/>
                      <a:pt x="23" y="23"/>
                    </a:cubicBezTo>
                    <a:cubicBezTo>
                      <a:pt x="15" y="30"/>
                      <a:pt x="6" y="36"/>
                      <a:pt x="0" y="45"/>
                    </a:cubicBezTo>
                    <a:cubicBezTo>
                      <a:pt x="0" y="46"/>
                      <a:pt x="1" y="46"/>
                      <a:pt x="1" y="46"/>
                    </a:cubicBezTo>
                    <a:cubicBezTo>
                      <a:pt x="3" y="43"/>
                      <a:pt x="5" y="41"/>
                      <a:pt x="8" y="39"/>
                    </a:cubicBezTo>
                    <a:cubicBezTo>
                      <a:pt x="8" y="39"/>
                      <a:pt x="8" y="39"/>
                      <a:pt x="8" y="39"/>
                    </a:cubicBezTo>
                    <a:cubicBezTo>
                      <a:pt x="8" y="39"/>
                      <a:pt x="8" y="39"/>
                      <a:pt x="8" y="39"/>
                    </a:cubicBezTo>
                    <a:cubicBezTo>
                      <a:pt x="8" y="39"/>
                      <a:pt x="8" y="39"/>
                      <a:pt x="8" y="39"/>
                    </a:cubicBezTo>
                    <a:cubicBezTo>
                      <a:pt x="8" y="39"/>
                      <a:pt x="9" y="39"/>
                      <a:pt x="9" y="39"/>
                    </a:cubicBezTo>
                    <a:cubicBezTo>
                      <a:pt x="9" y="39"/>
                      <a:pt x="9" y="39"/>
                      <a:pt x="9" y="39"/>
                    </a:cubicBezTo>
                    <a:cubicBezTo>
                      <a:pt x="10" y="40"/>
                      <a:pt x="18" y="35"/>
                      <a:pt x="19" y="34"/>
                    </a:cubicBezTo>
                    <a:cubicBezTo>
                      <a:pt x="24" y="32"/>
                      <a:pt x="28" y="30"/>
                      <a:pt x="33" y="28"/>
                    </a:cubicBezTo>
                    <a:cubicBezTo>
                      <a:pt x="41" y="24"/>
                      <a:pt x="49" y="20"/>
                      <a:pt x="55" y="14"/>
                    </a:cubicBezTo>
                    <a:cubicBezTo>
                      <a:pt x="55" y="14"/>
                      <a:pt x="55" y="13"/>
                      <a:pt x="55" y="13"/>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4" name="Freeform 103"/>
              <p:cNvSpPr>
                <a:spLocks/>
              </p:cNvSpPr>
              <p:nvPr/>
            </p:nvSpPr>
            <p:spPr bwMode="auto">
              <a:xfrm>
                <a:off x="9134475" y="4714876"/>
                <a:ext cx="163513" cy="65088"/>
              </a:xfrm>
              <a:custGeom>
                <a:avLst/>
                <a:gdLst>
                  <a:gd name="T0" fmla="*/ 62 w 63"/>
                  <a:gd name="T1" fmla="*/ 10 h 25"/>
                  <a:gd name="T2" fmla="*/ 37 w 63"/>
                  <a:gd name="T3" fmla="*/ 14 h 25"/>
                  <a:gd name="T4" fmla="*/ 24 w 63"/>
                  <a:gd name="T5" fmla="*/ 17 h 25"/>
                  <a:gd name="T6" fmla="*/ 30 w 63"/>
                  <a:gd name="T7" fmla="*/ 14 h 25"/>
                  <a:gd name="T8" fmla="*/ 58 w 63"/>
                  <a:gd name="T9" fmla="*/ 1 h 25"/>
                  <a:gd name="T10" fmla="*/ 57 w 63"/>
                  <a:gd name="T11" fmla="*/ 0 h 25"/>
                  <a:gd name="T12" fmla="*/ 30 w 63"/>
                  <a:gd name="T13" fmla="*/ 12 h 25"/>
                  <a:gd name="T14" fmla="*/ 0 w 63"/>
                  <a:gd name="T15" fmla="*/ 24 h 25"/>
                  <a:gd name="T16" fmla="*/ 1 w 63"/>
                  <a:gd name="T17" fmla="*/ 25 h 25"/>
                  <a:gd name="T18" fmla="*/ 14 w 63"/>
                  <a:gd name="T19" fmla="*/ 21 h 25"/>
                  <a:gd name="T20" fmla="*/ 37 w 63"/>
                  <a:gd name="T21" fmla="*/ 17 h 25"/>
                  <a:gd name="T22" fmla="*/ 62 w 63"/>
                  <a:gd name="T23" fmla="*/ 11 h 25"/>
                  <a:gd name="T24" fmla="*/ 62 w 63"/>
                  <a:gd name="T25"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25">
                    <a:moveTo>
                      <a:pt x="62" y="10"/>
                    </a:moveTo>
                    <a:cubicBezTo>
                      <a:pt x="54" y="10"/>
                      <a:pt x="46" y="13"/>
                      <a:pt x="37" y="14"/>
                    </a:cubicBezTo>
                    <a:cubicBezTo>
                      <a:pt x="33" y="15"/>
                      <a:pt x="29" y="16"/>
                      <a:pt x="24" y="17"/>
                    </a:cubicBezTo>
                    <a:cubicBezTo>
                      <a:pt x="26" y="16"/>
                      <a:pt x="28" y="15"/>
                      <a:pt x="30" y="14"/>
                    </a:cubicBezTo>
                    <a:cubicBezTo>
                      <a:pt x="39" y="10"/>
                      <a:pt x="50" y="7"/>
                      <a:pt x="58" y="1"/>
                    </a:cubicBezTo>
                    <a:cubicBezTo>
                      <a:pt x="58" y="0"/>
                      <a:pt x="58" y="0"/>
                      <a:pt x="57" y="0"/>
                    </a:cubicBezTo>
                    <a:cubicBezTo>
                      <a:pt x="48" y="3"/>
                      <a:pt x="39" y="8"/>
                      <a:pt x="30" y="12"/>
                    </a:cubicBezTo>
                    <a:cubicBezTo>
                      <a:pt x="20" y="16"/>
                      <a:pt x="10" y="20"/>
                      <a:pt x="0" y="24"/>
                    </a:cubicBezTo>
                    <a:cubicBezTo>
                      <a:pt x="0" y="24"/>
                      <a:pt x="0" y="25"/>
                      <a:pt x="1" y="25"/>
                    </a:cubicBezTo>
                    <a:cubicBezTo>
                      <a:pt x="5" y="24"/>
                      <a:pt x="10" y="22"/>
                      <a:pt x="14" y="21"/>
                    </a:cubicBezTo>
                    <a:cubicBezTo>
                      <a:pt x="22" y="21"/>
                      <a:pt x="30" y="19"/>
                      <a:pt x="37" y="17"/>
                    </a:cubicBezTo>
                    <a:cubicBezTo>
                      <a:pt x="45" y="15"/>
                      <a:pt x="54" y="14"/>
                      <a:pt x="62" y="11"/>
                    </a:cubicBezTo>
                    <a:cubicBezTo>
                      <a:pt x="63" y="11"/>
                      <a:pt x="63" y="10"/>
                      <a:pt x="62" y="1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5" name="Freeform 104"/>
              <p:cNvSpPr>
                <a:spLocks/>
              </p:cNvSpPr>
              <p:nvPr/>
            </p:nvSpPr>
            <p:spPr bwMode="auto">
              <a:xfrm>
                <a:off x="9139238" y="4775201"/>
                <a:ext cx="187325" cy="33338"/>
              </a:xfrm>
              <a:custGeom>
                <a:avLst/>
                <a:gdLst>
                  <a:gd name="T0" fmla="*/ 71 w 72"/>
                  <a:gd name="T1" fmla="*/ 1 h 13"/>
                  <a:gd name="T2" fmla="*/ 71 w 72"/>
                  <a:gd name="T3" fmla="*/ 0 h 13"/>
                  <a:gd name="T4" fmla="*/ 36 w 72"/>
                  <a:gd name="T5" fmla="*/ 7 h 13"/>
                  <a:gd name="T6" fmla="*/ 0 w 72"/>
                  <a:gd name="T7" fmla="*/ 10 h 13"/>
                  <a:gd name="T8" fmla="*/ 1 w 72"/>
                  <a:gd name="T9" fmla="*/ 11 h 13"/>
                  <a:gd name="T10" fmla="*/ 13 w 72"/>
                  <a:gd name="T11" fmla="*/ 11 h 13"/>
                  <a:gd name="T12" fmla="*/ 40 w 72"/>
                  <a:gd name="T13" fmla="*/ 12 h 13"/>
                  <a:gd name="T14" fmla="*/ 65 w 72"/>
                  <a:gd name="T15" fmla="*/ 9 h 13"/>
                  <a:gd name="T16" fmla="*/ 65 w 72"/>
                  <a:gd name="T17" fmla="*/ 7 h 13"/>
                  <a:gd name="T18" fmla="*/ 39 w 72"/>
                  <a:gd name="T19" fmla="*/ 10 h 13"/>
                  <a:gd name="T20" fmla="*/ 34 w 72"/>
                  <a:gd name="T21" fmla="*/ 10 h 13"/>
                  <a:gd name="T22" fmla="*/ 37 w 72"/>
                  <a:gd name="T23" fmla="*/ 10 h 13"/>
                  <a:gd name="T24" fmla="*/ 71 w 72"/>
                  <a:gd name="T25"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 h="13">
                    <a:moveTo>
                      <a:pt x="71" y="1"/>
                    </a:moveTo>
                    <a:cubicBezTo>
                      <a:pt x="72" y="1"/>
                      <a:pt x="71" y="0"/>
                      <a:pt x="71" y="0"/>
                    </a:cubicBezTo>
                    <a:cubicBezTo>
                      <a:pt x="59" y="2"/>
                      <a:pt x="48" y="6"/>
                      <a:pt x="36" y="7"/>
                    </a:cubicBezTo>
                    <a:cubicBezTo>
                      <a:pt x="24" y="9"/>
                      <a:pt x="12" y="9"/>
                      <a:pt x="0" y="10"/>
                    </a:cubicBezTo>
                    <a:cubicBezTo>
                      <a:pt x="0" y="10"/>
                      <a:pt x="0" y="11"/>
                      <a:pt x="1" y="11"/>
                    </a:cubicBezTo>
                    <a:cubicBezTo>
                      <a:pt x="5" y="11"/>
                      <a:pt x="9" y="11"/>
                      <a:pt x="13" y="11"/>
                    </a:cubicBezTo>
                    <a:cubicBezTo>
                      <a:pt x="22" y="13"/>
                      <a:pt x="31" y="12"/>
                      <a:pt x="40" y="12"/>
                    </a:cubicBezTo>
                    <a:cubicBezTo>
                      <a:pt x="48" y="11"/>
                      <a:pt x="57" y="11"/>
                      <a:pt x="65" y="9"/>
                    </a:cubicBezTo>
                    <a:cubicBezTo>
                      <a:pt x="66" y="8"/>
                      <a:pt x="66" y="7"/>
                      <a:pt x="65" y="7"/>
                    </a:cubicBezTo>
                    <a:cubicBezTo>
                      <a:pt x="56" y="8"/>
                      <a:pt x="48" y="9"/>
                      <a:pt x="39" y="10"/>
                    </a:cubicBezTo>
                    <a:cubicBezTo>
                      <a:pt x="37" y="10"/>
                      <a:pt x="35" y="10"/>
                      <a:pt x="34" y="10"/>
                    </a:cubicBezTo>
                    <a:cubicBezTo>
                      <a:pt x="35" y="10"/>
                      <a:pt x="36" y="10"/>
                      <a:pt x="37" y="10"/>
                    </a:cubicBezTo>
                    <a:cubicBezTo>
                      <a:pt x="48" y="9"/>
                      <a:pt x="61" y="7"/>
                      <a:pt x="71"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6" name="Freeform 105"/>
              <p:cNvSpPr>
                <a:spLocks/>
              </p:cNvSpPr>
              <p:nvPr/>
            </p:nvSpPr>
            <p:spPr bwMode="auto">
              <a:xfrm>
                <a:off x="9139238" y="4879976"/>
                <a:ext cx="230188" cy="39688"/>
              </a:xfrm>
              <a:custGeom>
                <a:avLst/>
                <a:gdLst>
                  <a:gd name="T0" fmla="*/ 87 w 88"/>
                  <a:gd name="T1" fmla="*/ 1 h 15"/>
                  <a:gd name="T2" fmla="*/ 56 w 88"/>
                  <a:gd name="T3" fmla="*/ 2 h 15"/>
                  <a:gd name="T4" fmla="*/ 30 w 88"/>
                  <a:gd name="T5" fmla="*/ 6 h 15"/>
                  <a:gd name="T6" fmla="*/ 1 w 88"/>
                  <a:gd name="T7" fmla="*/ 0 h 15"/>
                  <a:gd name="T8" fmla="*/ 0 w 88"/>
                  <a:gd name="T9" fmla="*/ 1 h 15"/>
                  <a:gd name="T10" fmla="*/ 43 w 88"/>
                  <a:gd name="T11" fmla="*/ 10 h 15"/>
                  <a:gd name="T12" fmla="*/ 84 w 88"/>
                  <a:gd name="T13" fmla="*/ 10 h 15"/>
                  <a:gd name="T14" fmla="*/ 84 w 88"/>
                  <a:gd name="T15" fmla="*/ 9 h 15"/>
                  <a:gd name="T16" fmla="*/ 64 w 88"/>
                  <a:gd name="T17" fmla="*/ 10 h 15"/>
                  <a:gd name="T18" fmla="*/ 43 w 88"/>
                  <a:gd name="T19" fmla="*/ 8 h 15"/>
                  <a:gd name="T20" fmla="*/ 36 w 88"/>
                  <a:gd name="T21" fmla="*/ 7 h 15"/>
                  <a:gd name="T22" fmla="*/ 58 w 88"/>
                  <a:gd name="T23" fmla="*/ 5 h 15"/>
                  <a:gd name="T24" fmla="*/ 87 w 88"/>
                  <a:gd name="T25" fmla="*/ 2 h 15"/>
                  <a:gd name="T26" fmla="*/ 87 w 88"/>
                  <a:gd name="T27"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8" h="15">
                    <a:moveTo>
                      <a:pt x="87" y="1"/>
                    </a:moveTo>
                    <a:cubicBezTo>
                      <a:pt x="77" y="0"/>
                      <a:pt x="66" y="1"/>
                      <a:pt x="56" y="2"/>
                    </a:cubicBezTo>
                    <a:cubicBezTo>
                      <a:pt x="47" y="3"/>
                      <a:pt x="38" y="4"/>
                      <a:pt x="30" y="6"/>
                    </a:cubicBezTo>
                    <a:cubicBezTo>
                      <a:pt x="20" y="4"/>
                      <a:pt x="10" y="2"/>
                      <a:pt x="1" y="0"/>
                    </a:cubicBezTo>
                    <a:cubicBezTo>
                      <a:pt x="0" y="0"/>
                      <a:pt x="0" y="1"/>
                      <a:pt x="0" y="1"/>
                    </a:cubicBezTo>
                    <a:cubicBezTo>
                      <a:pt x="14" y="5"/>
                      <a:pt x="28" y="8"/>
                      <a:pt x="43" y="10"/>
                    </a:cubicBezTo>
                    <a:cubicBezTo>
                      <a:pt x="55" y="13"/>
                      <a:pt x="72" y="15"/>
                      <a:pt x="84" y="10"/>
                    </a:cubicBezTo>
                    <a:cubicBezTo>
                      <a:pt x="85" y="10"/>
                      <a:pt x="84" y="10"/>
                      <a:pt x="84" y="9"/>
                    </a:cubicBezTo>
                    <a:cubicBezTo>
                      <a:pt x="77" y="9"/>
                      <a:pt x="71" y="10"/>
                      <a:pt x="64" y="10"/>
                    </a:cubicBezTo>
                    <a:cubicBezTo>
                      <a:pt x="57" y="10"/>
                      <a:pt x="50" y="9"/>
                      <a:pt x="43" y="8"/>
                    </a:cubicBezTo>
                    <a:cubicBezTo>
                      <a:pt x="40" y="8"/>
                      <a:pt x="38" y="7"/>
                      <a:pt x="36" y="7"/>
                    </a:cubicBezTo>
                    <a:cubicBezTo>
                      <a:pt x="44" y="6"/>
                      <a:pt x="51" y="5"/>
                      <a:pt x="58" y="5"/>
                    </a:cubicBezTo>
                    <a:cubicBezTo>
                      <a:pt x="68" y="4"/>
                      <a:pt x="78" y="4"/>
                      <a:pt x="87" y="2"/>
                    </a:cubicBezTo>
                    <a:cubicBezTo>
                      <a:pt x="88" y="2"/>
                      <a:pt x="88" y="1"/>
                      <a:pt x="87"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7" name="Freeform 106"/>
              <p:cNvSpPr>
                <a:spLocks/>
              </p:cNvSpPr>
              <p:nvPr/>
            </p:nvSpPr>
            <p:spPr bwMode="auto">
              <a:xfrm>
                <a:off x="9131300" y="4903788"/>
                <a:ext cx="211138" cy="93663"/>
              </a:xfrm>
              <a:custGeom>
                <a:avLst/>
                <a:gdLst>
                  <a:gd name="T0" fmla="*/ 80 w 81"/>
                  <a:gd name="T1" fmla="*/ 29 h 36"/>
                  <a:gd name="T2" fmla="*/ 43 w 81"/>
                  <a:gd name="T3" fmla="*/ 13 h 36"/>
                  <a:gd name="T4" fmla="*/ 1 w 81"/>
                  <a:gd name="T5" fmla="*/ 0 h 36"/>
                  <a:gd name="T6" fmla="*/ 1 w 81"/>
                  <a:gd name="T7" fmla="*/ 1 h 36"/>
                  <a:gd name="T8" fmla="*/ 24 w 81"/>
                  <a:gd name="T9" fmla="*/ 9 h 36"/>
                  <a:gd name="T10" fmla="*/ 24 w 81"/>
                  <a:gd name="T11" fmla="*/ 10 h 36"/>
                  <a:gd name="T12" fmla="*/ 48 w 81"/>
                  <a:gd name="T13" fmla="*/ 25 h 36"/>
                  <a:gd name="T14" fmla="*/ 69 w 81"/>
                  <a:gd name="T15" fmla="*/ 36 h 36"/>
                  <a:gd name="T16" fmla="*/ 70 w 81"/>
                  <a:gd name="T17" fmla="*/ 34 h 36"/>
                  <a:gd name="T18" fmla="*/ 47 w 81"/>
                  <a:gd name="T19" fmla="*/ 21 h 36"/>
                  <a:gd name="T20" fmla="*/ 36 w 81"/>
                  <a:gd name="T21" fmla="*/ 13 h 36"/>
                  <a:gd name="T22" fmla="*/ 43 w 81"/>
                  <a:gd name="T23" fmla="*/ 16 h 36"/>
                  <a:gd name="T24" fmla="*/ 80 w 81"/>
                  <a:gd name="T25" fmla="*/ 30 h 36"/>
                  <a:gd name="T26" fmla="*/ 80 w 81"/>
                  <a:gd name="T27" fmla="*/ 2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36">
                    <a:moveTo>
                      <a:pt x="80" y="29"/>
                    </a:moveTo>
                    <a:cubicBezTo>
                      <a:pt x="67" y="24"/>
                      <a:pt x="56" y="18"/>
                      <a:pt x="43" y="13"/>
                    </a:cubicBezTo>
                    <a:cubicBezTo>
                      <a:pt x="29" y="9"/>
                      <a:pt x="15" y="4"/>
                      <a:pt x="1" y="0"/>
                    </a:cubicBezTo>
                    <a:cubicBezTo>
                      <a:pt x="0" y="0"/>
                      <a:pt x="0" y="1"/>
                      <a:pt x="1" y="1"/>
                    </a:cubicBezTo>
                    <a:cubicBezTo>
                      <a:pt x="8" y="4"/>
                      <a:pt x="16" y="7"/>
                      <a:pt x="24" y="9"/>
                    </a:cubicBezTo>
                    <a:cubicBezTo>
                      <a:pt x="24" y="9"/>
                      <a:pt x="24" y="9"/>
                      <a:pt x="24" y="10"/>
                    </a:cubicBezTo>
                    <a:cubicBezTo>
                      <a:pt x="32" y="14"/>
                      <a:pt x="40" y="19"/>
                      <a:pt x="48" y="25"/>
                    </a:cubicBezTo>
                    <a:cubicBezTo>
                      <a:pt x="54" y="29"/>
                      <a:pt x="61" y="35"/>
                      <a:pt x="69" y="36"/>
                    </a:cubicBezTo>
                    <a:cubicBezTo>
                      <a:pt x="70" y="36"/>
                      <a:pt x="70" y="35"/>
                      <a:pt x="70" y="34"/>
                    </a:cubicBezTo>
                    <a:cubicBezTo>
                      <a:pt x="62" y="30"/>
                      <a:pt x="54" y="26"/>
                      <a:pt x="47" y="21"/>
                    </a:cubicBezTo>
                    <a:cubicBezTo>
                      <a:pt x="43" y="18"/>
                      <a:pt x="40" y="15"/>
                      <a:pt x="36" y="13"/>
                    </a:cubicBezTo>
                    <a:cubicBezTo>
                      <a:pt x="38" y="14"/>
                      <a:pt x="41" y="15"/>
                      <a:pt x="43" y="16"/>
                    </a:cubicBezTo>
                    <a:cubicBezTo>
                      <a:pt x="55" y="20"/>
                      <a:pt x="67" y="29"/>
                      <a:pt x="80" y="30"/>
                    </a:cubicBezTo>
                    <a:cubicBezTo>
                      <a:pt x="81" y="30"/>
                      <a:pt x="81" y="29"/>
                      <a:pt x="80"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8" name="Freeform 107"/>
              <p:cNvSpPr>
                <a:spLocks/>
              </p:cNvSpPr>
              <p:nvPr/>
            </p:nvSpPr>
            <p:spPr bwMode="auto">
              <a:xfrm>
                <a:off x="9126538" y="4932363"/>
                <a:ext cx="169863" cy="114300"/>
              </a:xfrm>
              <a:custGeom>
                <a:avLst/>
                <a:gdLst>
                  <a:gd name="T0" fmla="*/ 65 w 65"/>
                  <a:gd name="T1" fmla="*/ 41 h 44"/>
                  <a:gd name="T2" fmla="*/ 50 w 65"/>
                  <a:gd name="T3" fmla="*/ 31 h 44"/>
                  <a:gd name="T4" fmla="*/ 34 w 65"/>
                  <a:gd name="T5" fmla="*/ 19 h 44"/>
                  <a:gd name="T6" fmla="*/ 1 w 65"/>
                  <a:gd name="T7" fmla="*/ 0 h 44"/>
                  <a:gd name="T8" fmla="*/ 0 w 65"/>
                  <a:gd name="T9" fmla="*/ 1 h 44"/>
                  <a:gd name="T10" fmla="*/ 19 w 65"/>
                  <a:gd name="T11" fmla="*/ 14 h 44"/>
                  <a:gd name="T12" fmla="*/ 29 w 65"/>
                  <a:gd name="T13" fmla="*/ 27 h 44"/>
                  <a:gd name="T14" fmla="*/ 47 w 65"/>
                  <a:gd name="T15" fmla="*/ 43 h 44"/>
                  <a:gd name="T16" fmla="*/ 48 w 65"/>
                  <a:gd name="T17" fmla="*/ 41 h 44"/>
                  <a:gd name="T18" fmla="*/ 34 w 65"/>
                  <a:gd name="T19" fmla="*/ 27 h 44"/>
                  <a:gd name="T20" fmla="*/ 21 w 65"/>
                  <a:gd name="T21" fmla="*/ 15 h 44"/>
                  <a:gd name="T22" fmla="*/ 32 w 65"/>
                  <a:gd name="T23" fmla="*/ 21 h 44"/>
                  <a:gd name="T24" fmla="*/ 64 w 65"/>
                  <a:gd name="T25" fmla="*/ 42 h 44"/>
                  <a:gd name="T26" fmla="*/ 65 w 65"/>
                  <a:gd name="T2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44">
                    <a:moveTo>
                      <a:pt x="65" y="41"/>
                    </a:moveTo>
                    <a:cubicBezTo>
                      <a:pt x="60" y="37"/>
                      <a:pt x="54" y="34"/>
                      <a:pt x="50" y="31"/>
                    </a:cubicBezTo>
                    <a:cubicBezTo>
                      <a:pt x="44" y="27"/>
                      <a:pt x="39" y="23"/>
                      <a:pt x="34" y="19"/>
                    </a:cubicBezTo>
                    <a:cubicBezTo>
                      <a:pt x="23" y="12"/>
                      <a:pt x="11" y="7"/>
                      <a:pt x="1" y="0"/>
                    </a:cubicBezTo>
                    <a:cubicBezTo>
                      <a:pt x="0" y="0"/>
                      <a:pt x="0" y="0"/>
                      <a:pt x="0" y="1"/>
                    </a:cubicBezTo>
                    <a:cubicBezTo>
                      <a:pt x="6" y="6"/>
                      <a:pt x="12" y="10"/>
                      <a:pt x="19" y="14"/>
                    </a:cubicBezTo>
                    <a:cubicBezTo>
                      <a:pt x="21" y="19"/>
                      <a:pt x="25" y="23"/>
                      <a:pt x="29" y="27"/>
                    </a:cubicBezTo>
                    <a:cubicBezTo>
                      <a:pt x="35" y="32"/>
                      <a:pt x="41" y="38"/>
                      <a:pt x="47" y="43"/>
                    </a:cubicBezTo>
                    <a:cubicBezTo>
                      <a:pt x="48" y="44"/>
                      <a:pt x="49" y="42"/>
                      <a:pt x="48" y="41"/>
                    </a:cubicBezTo>
                    <a:cubicBezTo>
                      <a:pt x="44" y="36"/>
                      <a:pt x="39" y="32"/>
                      <a:pt x="34" y="27"/>
                    </a:cubicBezTo>
                    <a:cubicBezTo>
                      <a:pt x="29" y="24"/>
                      <a:pt x="24" y="20"/>
                      <a:pt x="21" y="15"/>
                    </a:cubicBezTo>
                    <a:cubicBezTo>
                      <a:pt x="25" y="17"/>
                      <a:pt x="29" y="19"/>
                      <a:pt x="32" y="21"/>
                    </a:cubicBezTo>
                    <a:cubicBezTo>
                      <a:pt x="42" y="28"/>
                      <a:pt x="52" y="39"/>
                      <a:pt x="64" y="42"/>
                    </a:cubicBezTo>
                    <a:cubicBezTo>
                      <a:pt x="65" y="42"/>
                      <a:pt x="65" y="41"/>
                      <a:pt x="65" y="4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9" name="Freeform 108"/>
              <p:cNvSpPr>
                <a:spLocks/>
              </p:cNvSpPr>
              <p:nvPr/>
            </p:nvSpPr>
            <p:spPr bwMode="auto">
              <a:xfrm>
                <a:off x="8686800" y="4827588"/>
                <a:ext cx="204788" cy="49213"/>
              </a:xfrm>
              <a:custGeom>
                <a:avLst/>
                <a:gdLst>
                  <a:gd name="T0" fmla="*/ 76 w 78"/>
                  <a:gd name="T1" fmla="*/ 16 h 19"/>
                  <a:gd name="T2" fmla="*/ 0 w 78"/>
                  <a:gd name="T3" fmla="*/ 5 h 19"/>
                  <a:gd name="T4" fmla="*/ 1 w 78"/>
                  <a:gd name="T5" fmla="*/ 6 h 19"/>
                  <a:gd name="T6" fmla="*/ 75 w 78"/>
                  <a:gd name="T7" fmla="*/ 19 h 19"/>
                  <a:gd name="T8" fmla="*/ 76 w 78"/>
                  <a:gd name="T9" fmla="*/ 16 h 19"/>
                </a:gdLst>
                <a:ahLst/>
                <a:cxnLst>
                  <a:cxn ang="0">
                    <a:pos x="T0" y="T1"/>
                  </a:cxn>
                  <a:cxn ang="0">
                    <a:pos x="T2" y="T3"/>
                  </a:cxn>
                  <a:cxn ang="0">
                    <a:pos x="T4" y="T5"/>
                  </a:cxn>
                  <a:cxn ang="0">
                    <a:pos x="T6" y="T7"/>
                  </a:cxn>
                  <a:cxn ang="0">
                    <a:pos x="T8" y="T9"/>
                  </a:cxn>
                </a:cxnLst>
                <a:rect l="0" t="0" r="r" b="b"/>
                <a:pathLst>
                  <a:path w="78" h="19">
                    <a:moveTo>
                      <a:pt x="76" y="16"/>
                    </a:moveTo>
                    <a:cubicBezTo>
                      <a:pt x="52" y="8"/>
                      <a:pt x="26" y="0"/>
                      <a:pt x="0" y="5"/>
                    </a:cubicBezTo>
                    <a:cubicBezTo>
                      <a:pt x="0" y="5"/>
                      <a:pt x="0" y="6"/>
                      <a:pt x="1" y="6"/>
                    </a:cubicBezTo>
                    <a:cubicBezTo>
                      <a:pt x="27" y="4"/>
                      <a:pt x="50" y="12"/>
                      <a:pt x="75" y="19"/>
                    </a:cubicBezTo>
                    <a:cubicBezTo>
                      <a:pt x="77" y="19"/>
                      <a:pt x="78" y="17"/>
                      <a:pt x="76" y="16"/>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0" name="Freeform 109"/>
              <p:cNvSpPr>
                <a:spLocks/>
              </p:cNvSpPr>
              <p:nvPr/>
            </p:nvSpPr>
            <p:spPr bwMode="auto">
              <a:xfrm>
                <a:off x="8701088" y="4787901"/>
                <a:ext cx="212725" cy="80963"/>
              </a:xfrm>
              <a:custGeom>
                <a:avLst/>
                <a:gdLst>
                  <a:gd name="T0" fmla="*/ 80 w 82"/>
                  <a:gd name="T1" fmla="*/ 28 h 31"/>
                  <a:gd name="T2" fmla="*/ 1 w 82"/>
                  <a:gd name="T3" fmla="*/ 5 h 31"/>
                  <a:gd name="T4" fmla="*/ 1 w 82"/>
                  <a:gd name="T5" fmla="*/ 6 h 31"/>
                  <a:gd name="T6" fmla="*/ 80 w 82"/>
                  <a:gd name="T7" fmla="*/ 30 h 31"/>
                  <a:gd name="T8" fmla="*/ 80 w 82"/>
                  <a:gd name="T9" fmla="*/ 30 h 31"/>
                  <a:gd name="T10" fmla="*/ 80 w 82"/>
                  <a:gd name="T11" fmla="*/ 28 h 31"/>
                </a:gdLst>
                <a:ahLst/>
                <a:cxnLst>
                  <a:cxn ang="0">
                    <a:pos x="T0" y="T1"/>
                  </a:cxn>
                  <a:cxn ang="0">
                    <a:pos x="T2" y="T3"/>
                  </a:cxn>
                  <a:cxn ang="0">
                    <a:pos x="T4" y="T5"/>
                  </a:cxn>
                  <a:cxn ang="0">
                    <a:pos x="T6" y="T7"/>
                  </a:cxn>
                  <a:cxn ang="0">
                    <a:pos x="T8" y="T9"/>
                  </a:cxn>
                  <a:cxn ang="0">
                    <a:pos x="T10" y="T11"/>
                  </a:cxn>
                </a:cxnLst>
                <a:rect l="0" t="0" r="r" b="b"/>
                <a:pathLst>
                  <a:path w="82" h="31">
                    <a:moveTo>
                      <a:pt x="80" y="28"/>
                    </a:moveTo>
                    <a:cubicBezTo>
                      <a:pt x="54" y="21"/>
                      <a:pt x="29" y="0"/>
                      <a:pt x="1" y="5"/>
                    </a:cubicBezTo>
                    <a:cubicBezTo>
                      <a:pt x="0" y="5"/>
                      <a:pt x="0" y="6"/>
                      <a:pt x="1" y="6"/>
                    </a:cubicBezTo>
                    <a:cubicBezTo>
                      <a:pt x="31" y="2"/>
                      <a:pt x="52" y="26"/>
                      <a:pt x="80" y="30"/>
                    </a:cubicBezTo>
                    <a:cubicBezTo>
                      <a:pt x="80" y="30"/>
                      <a:pt x="80" y="30"/>
                      <a:pt x="80" y="30"/>
                    </a:cubicBezTo>
                    <a:cubicBezTo>
                      <a:pt x="81" y="31"/>
                      <a:pt x="82" y="28"/>
                      <a:pt x="80"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1" name="Freeform 110"/>
              <p:cNvSpPr>
                <a:spLocks/>
              </p:cNvSpPr>
              <p:nvPr/>
            </p:nvSpPr>
            <p:spPr bwMode="auto">
              <a:xfrm>
                <a:off x="8786813" y="4787901"/>
                <a:ext cx="73025" cy="36513"/>
              </a:xfrm>
              <a:custGeom>
                <a:avLst/>
                <a:gdLst>
                  <a:gd name="T0" fmla="*/ 26 w 28"/>
                  <a:gd name="T1" fmla="*/ 11 h 14"/>
                  <a:gd name="T2" fmla="*/ 2 w 28"/>
                  <a:gd name="T3" fmla="*/ 0 h 14"/>
                  <a:gd name="T4" fmla="*/ 1 w 28"/>
                  <a:gd name="T5" fmla="*/ 1 h 14"/>
                  <a:gd name="T6" fmla="*/ 25 w 28"/>
                  <a:gd name="T7" fmla="*/ 13 h 14"/>
                  <a:gd name="T8" fmla="*/ 26 w 28"/>
                  <a:gd name="T9" fmla="*/ 11 h 14"/>
                </a:gdLst>
                <a:ahLst/>
                <a:cxnLst>
                  <a:cxn ang="0">
                    <a:pos x="T0" y="T1"/>
                  </a:cxn>
                  <a:cxn ang="0">
                    <a:pos x="T2" y="T3"/>
                  </a:cxn>
                  <a:cxn ang="0">
                    <a:pos x="T4" y="T5"/>
                  </a:cxn>
                  <a:cxn ang="0">
                    <a:pos x="T6" y="T7"/>
                  </a:cxn>
                  <a:cxn ang="0">
                    <a:pos x="T8" y="T9"/>
                  </a:cxn>
                </a:cxnLst>
                <a:rect l="0" t="0" r="r" b="b"/>
                <a:pathLst>
                  <a:path w="28" h="14">
                    <a:moveTo>
                      <a:pt x="26" y="11"/>
                    </a:moveTo>
                    <a:cubicBezTo>
                      <a:pt x="18" y="7"/>
                      <a:pt x="10" y="3"/>
                      <a:pt x="2" y="0"/>
                    </a:cubicBezTo>
                    <a:cubicBezTo>
                      <a:pt x="1" y="0"/>
                      <a:pt x="0" y="1"/>
                      <a:pt x="1" y="1"/>
                    </a:cubicBezTo>
                    <a:cubicBezTo>
                      <a:pt x="9" y="6"/>
                      <a:pt x="17" y="9"/>
                      <a:pt x="25" y="13"/>
                    </a:cubicBezTo>
                    <a:cubicBezTo>
                      <a:pt x="27" y="14"/>
                      <a:pt x="28" y="12"/>
                      <a:pt x="26" y="1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2" name="Freeform 111"/>
              <p:cNvSpPr>
                <a:spLocks/>
              </p:cNvSpPr>
              <p:nvPr/>
            </p:nvSpPr>
            <p:spPr bwMode="auto">
              <a:xfrm>
                <a:off x="8742363" y="4735513"/>
                <a:ext cx="158750" cy="80963"/>
              </a:xfrm>
              <a:custGeom>
                <a:avLst/>
                <a:gdLst>
                  <a:gd name="T0" fmla="*/ 59 w 61"/>
                  <a:gd name="T1" fmla="*/ 27 h 31"/>
                  <a:gd name="T2" fmla="*/ 1 w 61"/>
                  <a:gd name="T3" fmla="*/ 0 h 31"/>
                  <a:gd name="T4" fmla="*/ 0 w 61"/>
                  <a:gd name="T5" fmla="*/ 1 h 31"/>
                  <a:gd name="T6" fmla="*/ 58 w 61"/>
                  <a:gd name="T7" fmla="*/ 30 h 31"/>
                  <a:gd name="T8" fmla="*/ 58 w 61"/>
                  <a:gd name="T9" fmla="*/ 30 h 31"/>
                  <a:gd name="T10" fmla="*/ 59 w 61"/>
                  <a:gd name="T11" fmla="*/ 27 h 31"/>
                </a:gdLst>
                <a:ahLst/>
                <a:cxnLst>
                  <a:cxn ang="0">
                    <a:pos x="T0" y="T1"/>
                  </a:cxn>
                  <a:cxn ang="0">
                    <a:pos x="T2" y="T3"/>
                  </a:cxn>
                  <a:cxn ang="0">
                    <a:pos x="T4" y="T5"/>
                  </a:cxn>
                  <a:cxn ang="0">
                    <a:pos x="T6" y="T7"/>
                  </a:cxn>
                  <a:cxn ang="0">
                    <a:pos x="T8" y="T9"/>
                  </a:cxn>
                  <a:cxn ang="0">
                    <a:pos x="T10" y="T11"/>
                  </a:cxn>
                </a:cxnLst>
                <a:rect l="0" t="0" r="r" b="b"/>
                <a:pathLst>
                  <a:path w="61" h="31">
                    <a:moveTo>
                      <a:pt x="59" y="27"/>
                    </a:moveTo>
                    <a:cubicBezTo>
                      <a:pt x="39" y="20"/>
                      <a:pt x="23" y="4"/>
                      <a:pt x="1" y="0"/>
                    </a:cubicBezTo>
                    <a:cubicBezTo>
                      <a:pt x="0" y="0"/>
                      <a:pt x="0" y="1"/>
                      <a:pt x="0" y="1"/>
                    </a:cubicBezTo>
                    <a:cubicBezTo>
                      <a:pt x="22" y="6"/>
                      <a:pt x="37" y="24"/>
                      <a:pt x="58" y="30"/>
                    </a:cubicBezTo>
                    <a:cubicBezTo>
                      <a:pt x="58" y="30"/>
                      <a:pt x="58" y="30"/>
                      <a:pt x="58" y="30"/>
                    </a:cubicBezTo>
                    <a:cubicBezTo>
                      <a:pt x="60" y="31"/>
                      <a:pt x="61" y="28"/>
                      <a:pt x="59" y="27"/>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3" name="Freeform 112"/>
              <p:cNvSpPr>
                <a:spLocks/>
              </p:cNvSpPr>
              <p:nvPr/>
            </p:nvSpPr>
            <p:spPr bwMode="auto">
              <a:xfrm>
                <a:off x="8778875" y="4718051"/>
                <a:ext cx="142875" cy="80963"/>
              </a:xfrm>
              <a:custGeom>
                <a:avLst/>
                <a:gdLst>
                  <a:gd name="T0" fmla="*/ 54 w 55"/>
                  <a:gd name="T1" fmla="*/ 28 h 31"/>
                  <a:gd name="T2" fmla="*/ 41 w 55"/>
                  <a:gd name="T3" fmla="*/ 21 h 31"/>
                  <a:gd name="T4" fmla="*/ 27 w 55"/>
                  <a:gd name="T5" fmla="*/ 11 h 31"/>
                  <a:gd name="T6" fmla="*/ 1 w 55"/>
                  <a:gd name="T7" fmla="*/ 0 h 31"/>
                  <a:gd name="T8" fmla="*/ 1 w 55"/>
                  <a:gd name="T9" fmla="*/ 1 h 31"/>
                  <a:gd name="T10" fmla="*/ 29 w 55"/>
                  <a:gd name="T11" fmla="*/ 16 h 31"/>
                  <a:gd name="T12" fmla="*/ 51 w 55"/>
                  <a:gd name="T13" fmla="*/ 30 h 31"/>
                  <a:gd name="T14" fmla="*/ 52 w 55"/>
                  <a:gd name="T15" fmla="*/ 31 h 31"/>
                  <a:gd name="T16" fmla="*/ 53 w 55"/>
                  <a:gd name="T17" fmla="*/ 31 h 31"/>
                  <a:gd name="T18" fmla="*/ 54 w 55"/>
                  <a:gd name="T19" fmla="*/ 31 h 31"/>
                  <a:gd name="T20" fmla="*/ 54 w 55"/>
                  <a:gd name="T21" fmla="*/ 30 h 31"/>
                  <a:gd name="T22" fmla="*/ 54 w 55"/>
                  <a:gd name="T23"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31">
                    <a:moveTo>
                      <a:pt x="54" y="28"/>
                    </a:moveTo>
                    <a:cubicBezTo>
                      <a:pt x="50" y="25"/>
                      <a:pt x="45" y="23"/>
                      <a:pt x="41" y="21"/>
                    </a:cubicBezTo>
                    <a:cubicBezTo>
                      <a:pt x="36" y="18"/>
                      <a:pt x="32" y="14"/>
                      <a:pt x="27" y="11"/>
                    </a:cubicBezTo>
                    <a:cubicBezTo>
                      <a:pt x="19" y="6"/>
                      <a:pt x="11" y="1"/>
                      <a:pt x="1" y="0"/>
                    </a:cubicBezTo>
                    <a:cubicBezTo>
                      <a:pt x="0" y="0"/>
                      <a:pt x="0" y="1"/>
                      <a:pt x="1" y="1"/>
                    </a:cubicBezTo>
                    <a:cubicBezTo>
                      <a:pt x="12" y="4"/>
                      <a:pt x="20" y="10"/>
                      <a:pt x="29" y="16"/>
                    </a:cubicBezTo>
                    <a:cubicBezTo>
                      <a:pt x="30" y="17"/>
                      <a:pt x="46" y="28"/>
                      <a:pt x="51" y="30"/>
                    </a:cubicBezTo>
                    <a:cubicBezTo>
                      <a:pt x="51" y="30"/>
                      <a:pt x="51" y="31"/>
                      <a:pt x="52" y="31"/>
                    </a:cubicBezTo>
                    <a:cubicBezTo>
                      <a:pt x="52" y="31"/>
                      <a:pt x="52" y="31"/>
                      <a:pt x="53" y="31"/>
                    </a:cubicBezTo>
                    <a:cubicBezTo>
                      <a:pt x="54" y="31"/>
                      <a:pt x="54" y="31"/>
                      <a:pt x="54" y="31"/>
                    </a:cubicBezTo>
                    <a:cubicBezTo>
                      <a:pt x="54" y="30"/>
                      <a:pt x="54" y="30"/>
                      <a:pt x="54" y="30"/>
                    </a:cubicBezTo>
                    <a:cubicBezTo>
                      <a:pt x="55" y="29"/>
                      <a:pt x="54" y="29"/>
                      <a:pt x="54"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grpSp>
        <p:nvGrpSpPr>
          <p:cNvPr id="6" name="Group 5"/>
          <p:cNvGrpSpPr/>
          <p:nvPr/>
        </p:nvGrpSpPr>
        <p:grpSpPr>
          <a:xfrm>
            <a:off x="11522880" y="5809646"/>
            <a:ext cx="588963" cy="814388"/>
            <a:chOff x="5597525" y="5522913"/>
            <a:chExt cx="588963" cy="814388"/>
          </a:xfrm>
        </p:grpSpPr>
        <p:sp>
          <p:nvSpPr>
            <p:cNvPr id="7" name="Freeform 188"/>
            <p:cNvSpPr>
              <a:spLocks noEditPoints="1"/>
            </p:cNvSpPr>
            <p:nvPr/>
          </p:nvSpPr>
          <p:spPr bwMode="auto">
            <a:xfrm>
              <a:off x="5865813" y="5711826"/>
              <a:ext cx="320675" cy="280988"/>
            </a:xfrm>
            <a:custGeom>
              <a:avLst/>
              <a:gdLst>
                <a:gd name="T0" fmla="*/ 94 w 122"/>
                <a:gd name="T1" fmla="*/ 90 h 107"/>
                <a:gd name="T2" fmla="*/ 102 w 122"/>
                <a:gd name="T3" fmla="*/ 23 h 107"/>
                <a:gd name="T4" fmla="*/ 101 w 122"/>
                <a:gd name="T5" fmla="*/ 21 h 107"/>
                <a:gd name="T6" fmla="*/ 69 w 122"/>
                <a:gd name="T7" fmla="*/ 2 h 107"/>
                <a:gd name="T8" fmla="*/ 31 w 122"/>
                <a:gd name="T9" fmla="*/ 14 h 107"/>
                <a:gd name="T10" fmla="*/ 19 w 122"/>
                <a:gd name="T11" fmla="*/ 84 h 107"/>
                <a:gd name="T12" fmla="*/ 55 w 122"/>
                <a:gd name="T13" fmla="*/ 105 h 107"/>
                <a:gd name="T14" fmla="*/ 94 w 122"/>
                <a:gd name="T15" fmla="*/ 90 h 107"/>
                <a:gd name="T16" fmla="*/ 66 w 122"/>
                <a:gd name="T17" fmla="*/ 16 h 107"/>
                <a:gd name="T18" fmla="*/ 72 w 122"/>
                <a:gd name="T19" fmla="*/ 16 h 107"/>
                <a:gd name="T20" fmla="*/ 52 w 122"/>
                <a:gd name="T21" fmla="*/ 26 h 107"/>
                <a:gd name="T22" fmla="*/ 30 w 122"/>
                <a:gd name="T23" fmla="*/ 46 h 107"/>
                <a:gd name="T24" fmla="*/ 36 w 122"/>
                <a:gd name="T25" fmla="*/ 34 h 107"/>
                <a:gd name="T26" fmla="*/ 66 w 122"/>
                <a:gd name="T27" fmla="*/ 1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2" h="107">
                  <a:moveTo>
                    <a:pt x="94" y="90"/>
                  </a:moveTo>
                  <a:cubicBezTo>
                    <a:pt x="112" y="75"/>
                    <a:pt x="122" y="40"/>
                    <a:pt x="102" y="23"/>
                  </a:cubicBezTo>
                  <a:cubicBezTo>
                    <a:pt x="102" y="22"/>
                    <a:pt x="101" y="21"/>
                    <a:pt x="101" y="21"/>
                  </a:cubicBezTo>
                  <a:cubicBezTo>
                    <a:pt x="92" y="13"/>
                    <a:pt x="82" y="4"/>
                    <a:pt x="69" y="2"/>
                  </a:cubicBezTo>
                  <a:cubicBezTo>
                    <a:pt x="56" y="0"/>
                    <a:pt x="42" y="6"/>
                    <a:pt x="31" y="14"/>
                  </a:cubicBezTo>
                  <a:cubicBezTo>
                    <a:pt x="9" y="31"/>
                    <a:pt x="0" y="61"/>
                    <a:pt x="19" y="84"/>
                  </a:cubicBezTo>
                  <a:cubicBezTo>
                    <a:pt x="28" y="94"/>
                    <a:pt x="41" y="103"/>
                    <a:pt x="55" y="105"/>
                  </a:cubicBezTo>
                  <a:cubicBezTo>
                    <a:pt x="69" y="107"/>
                    <a:pt x="84" y="100"/>
                    <a:pt x="94" y="90"/>
                  </a:cubicBezTo>
                  <a:close/>
                  <a:moveTo>
                    <a:pt x="66" y="16"/>
                  </a:moveTo>
                  <a:cubicBezTo>
                    <a:pt x="68" y="16"/>
                    <a:pt x="70" y="16"/>
                    <a:pt x="72" y="16"/>
                  </a:cubicBezTo>
                  <a:cubicBezTo>
                    <a:pt x="65" y="18"/>
                    <a:pt x="58" y="22"/>
                    <a:pt x="52" y="26"/>
                  </a:cubicBezTo>
                  <a:cubicBezTo>
                    <a:pt x="43" y="31"/>
                    <a:pt x="36" y="38"/>
                    <a:pt x="30" y="46"/>
                  </a:cubicBezTo>
                  <a:cubicBezTo>
                    <a:pt x="31" y="42"/>
                    <a:pt x="33" y="38"/>
                    <a:pt x="36" y="34"/>
                  </a:cubicBezTo>
                  <a:cubicBezTo>
                    <a:pt x="43" y="26"/>
                    <a:pt x="55" y="16"/>
                    <a:pt x="66" y="16"/>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190"/>
            <p:cNvSpPr>
              <a:spLocks noEditPoints="1"/>
            </p:cNvSpPr>
            <p:nvPr/>
          </p:nvSpPr>
          <p:spPr bwMode="auto">
            <a:xfrm>
              <a:off x="5597525" y="5522913"/>
              <a:ext cx="257175" cy="285750"/>
            </a:xfrm>
            <a:custGeom>
              <a:avLst/>
              <a:gdLst>
                <a:gd name="T0" fmla="*/ 96 w 98"/>
                <a:gd name="T1" fmla="*/ 64 h 109"/>
                <a:gd name="T2" fmla="*/ 90 w 98"/>
                <a:gd name="T3" fmla="*/ 31 h 109"/>
                <a:gd name="T4" fmla="*/ 26 w 98"/>
                <a:gd name="T5" fmla="*/ 10 h 109"/>
                <a:gd name="T6" fmla="*/ 0 w 98"/>
                <a:gd name="T7" fmla="*/ 49 h 109"/>
                <a:gd name="T8" fmla="*/ 21 w 98"/>
                <a:gd name="T9" fmla="*/ 92 h 109"/>
                <a:gd name="T10" fmla="*/ 64 w 98"/>
                <a:gd name="T11" fmla="*/ 101 h 109"/>
                <a:gd name="T12" fmla="*/ 96 w 98"/>
                <a:gd name="T13" fmla="*/ 64 h 109"/>
                <a:gd name="T14" fmla="*/ 29 w 98"/>
                <a:gd name="T15" fmla="*/ 31 h 109"/>
                <a:gd name="T16" fmla="*/ 57 w 98"/>
                <a:gd name="T17" fmla="*/ 24 h 109"/>
                <a:gd name="T18" fmla="*/ 35 w 98"/>
                <a:gd name="T19" fmla="*/ 39 h 109"/>
                <a:gd name="T20" fmla="*/ 24 w 98"/>
                <a:gd name="T21" fmla="*/ 58 h 109"/>
                <a:gd name="T22" fmla="*/ 29 w 98"/>
                <a:gd name="T23" fmla="*/ 3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8" h="109">
                  <a:moveTo>
                    <a:pt x="96" y="64"/>
                  </a:moveTo>
                  <a:cubicBezTo>
                    <a:pt x="98" y="53"/>
                    <a:pt x="97" y="40"/>
                    <a:pt x="90" y="31"/>
                  </a:cubicBezTo>
                  <a:cubicBezTo>
                    <a:pt x="81" y="9"/>
                    <a:pt x="48" y="0"/>
                    <a:pt x="26" y="10"/>
                  </a:cubicBezTo>
                  <a:cubicBezTo>
                    <a:pt x="11" y="17"/>
                    <a:pt x="0" y="32"/>
                    <a:pt x="0" y="49"/>
                  </a:cubicBezTo>
                  <a:cubicBezTo>
                    <a:pt x="0" y="66"/>
                    <a:pt x="10" y="81"/>
                    <a:pt x="21" y="92"/>
                  </a:cubicBezTo>
                  <a:cubicBezTo>
                    <a:pt x="33" y="104"/>
                    <a:pt x="49" y="109"/>
                    <a:pt x="64" y="101"/>
                  </a:cubicBezTo>
                  <a:cubicBezTo>
                    <a:pt x="79" y="93"/>
                    <a:pt x="92" y="80"/>
                    <a:pt x="96" y="64"/>
                  </a:cubicBezTo>
                  <a:close/>
                  <a:moveTo>
                    <a:pt x="29" y="31"/>
                  </a:moveTo>
                  <a:cubicBezTo>
                    <a:pt x="37" y="23"/>
                    <a:pt x="47" y="21"/>
                    <a:pt x="57" y="24"/>
                  </a:cubicBezTo>
                  <a:cubicBezTo>
                    <a:pt x="48" y="27"/>
                    <a:pt x="41" y="33"/>
                    <a:pt x="35" y="39"/>
                  </a:cubicBezTo>
                  <a:cubicBezTo>
                    <a:pt x="30" y="44"/>
                    <a:pt x="25" y="51"/>
                    <a:pt x="24" y="58"/>
                  </a:cubicBezTo>
                  <a:cubicBezTo>
                    <a:pt x="20" y="49"/>
                    <a:pt x="21" y="39"/>
                    <a:pt x="29" y="31"/>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191"/>
            <p:cNvSpPr>
              <a:spLocks/>
            </p:cNvSpPr>
            <p:nvPr/>
          </p:nvSpPr>
          <p:spPr bwMode="auto">
            <a:xfrm>
              <a:off x="5605463" y="5759451"/>
              <a:ext cx="436563" cy="577850"/>
            </a:xfrm>
            <a:custGeom>
              <a:avLst/>
              <a:gdLst>
                <a:gd name="T0" fmla="*/ 162 w 166"/>
                <a:gd name="T1" fmla="*/ 96 h 221"/>
                <a:gd name="T2" fmla="*/ 78 w 166"/>
                <a:gd name="T3" fmla="*/ 178 h 221"/>
                <a:gd name="T4" fmla="*/ 79 w 166"/>
                <a:gd name="T5" fmla="*/ 171 h 221"/>
                <a:gd name="T6" fmla="*/ 82 w 166"/>
                <a:gd name="T7" fmla="*/ 138 h 221"/>
                <a:gd name="T8" fmla="*/ 84 w 166"/>
                <a:gd name="T9" fmla="*/ 136 h 221"/>
                <a:gd name="T10" fmla="*/ 115 w 166"/>
                <a:gd name="T11" fmla="*/ 85 h 221"/>
                <a:gd name="T12" fmla="*/ 118 w 166"/>
                <a:gd name="T13" fmla="*/ 85 h 221"/>
                <a:gd name="T14" fmla="*/ 131 w 166"/>
                <a:gd name="T15" fmla="*/ 75 h 221"/>
                <a:gd name="T16" fmla="*/ 124 w 166"/>
                <a:gd name="T17" fmla="*/ 57 h 221"/>
                <a:gd name="T18" fmla="*/ 118 w 166"/>
                <a:gd name="T19" fmla="*/ 58 h 221"/>
                <a:gd name="T20" fmla="*/ 117 w 166"/>
                <a:gd name="T21" fmla="*/ 60 h 221"/>
                <a:gd name="T22" fmla="*/ 116 w 166"/>
                <a:gd name="T23" fmla="*/ 61 h 221"/>
                <a:gd name="T24" fmla="*/ 108 w 166"/>
                <a:gd name="T25" fmla="*/ 79 h 221"/>
                <a:gd name="T26" fmla="*/ 108 w 166"/>
                <a:gd name="T27" fmla="*/ 81 h 221"/>
                <a:gd name="T28" fmla="*/ 95 w 166"/>
                <a:gd name="T29" fmla="*/ 99 h 221"/>
                <a:gd name="T30" fmla="*/ 82 w 166"/>
                <a:gd name="T31" fmla="*/ 123 h 221"/>
                <a:gd name="T32" fmla="*/ 82 w 166"/>
                <a:gd name="T33" fmla="*/ 120 h 221"/>
                <a:gd name="T34" fmla="*/ 76 w 166"/>
                <a:gd name="T35" fmla="*/ 69 h 221"/>
                <a:gd name="T36" fmla="*/ 66 w 166"/>
                <a:gd name="T37" fmla="*/ 29 h 221"/>
                <a:gd name="T38" fmla="*/ 67 w 166"/>
                <a:gd name="T39" fmla="*/ 28 h 221"/>
                <a:gd name="T40" fmla="*/ 71 w 166"/>
                <a:gd name="T41" fmla="*/ 3 h 221"/>
                <a:gd name="T42" fmla="*/ 66 w 166"/>
                <a:gd name="T43" fmla="*/ 1 h 221"/>
                <a:gd name="T44" fmla="*/ 54 w 166"/>
                <a:gd name="T45" fmla="*/ 6 h 221"/>
                <a:gd name="T46" fmla="*/ 52 w 166"/>
                <a:gd name="T47" fmla="*/ 9 h 221"/>
                <a:gd name="T48" fmla="*/ 51 w 166"/>
                <a:gd name="T49" fmla="*/ 12 h 221"/>
                <a:gd name="T50" fmla="*/ 54 w 166"/>
                <a:gd name="T51" fmla="*/ 21 h 221"/>
                <a:gd name="T52" fmla="*/ 57 w 166"/>
                <a:gd name="T53" fmla="*/ 28 h 221"/>
                <a:gd name="T54" fmla="*/ 60 w 166"/>
                <a:gd name="T55" fmla="*/ 30 h 221"/>
                <a:gd name="T56" fmla="*/ 70 w 166"/>
                <a:gd name="T57" fmla="*/ 73 h 221"/>
                <a:gd name="T58" fmla="*/ 75 w 166"/>
                <a:gd name="T59" fmla="*/ 120 h 221"/>
                <a:gd name="T60" fmla="*/ 73 w 166"/>
                <a:gd name="T61" fmla="*/ 169 h 221"/>
                <a:gd name="T62" fmla="*/ 70 w 166"/>
                <a:gd name="T63" fmla="*/ 187 h 221"/>
                <a:gd name="T64" fmla="*/ 11 w 166"/>
                <a:gd name="T65" fmla="*/ 51 h 221"/>
                <a:gd name="T66" fmla="*/ 2 w 166"/>
                <a:gd name="T67" fmla="*/ 40 h 221"/>
                <a:gd name="T68" fmla="*/ 12 w 166"/>
                <a:gd name="T69" fmla="*/ 126 h 221"/>
                <a:gd name="T70" fmla="*/ 63 w 166"/>
                <a:gd name="T71" fmla="*/ 205 h 221"/>
                <a:gd name="T72" fmla="*/ 65 w 166"/>
                <a:gd name="T73" fmla="*/ 206 h 221"/>
                <a:gd name="T74" fmla="*/ 65 w 166"/>
                <a:gd name="T75" fmla="*/ 206 h 221"/>
                <a:gd name="T76" fmla="*/ 66 w 166"/>
                <a:gd name="T77" fmla="*/ 209 h 221"/>
                <a:gd name="T78" fmla="*/ 64 w 166"/>
                <a:gd name="T79" fmla="*/ 218 h 221"/>
                <a:gd name="T80" fmla="*/ 68 w 166"/>
                <a:gd name="T81" fmla="*/ 219 h 221"/>
                <a:gd name="T82" fmla="*/ 72 w 166"/>
                <a:gd name="T83" fmla="*/ 208 h 221"/>
                <a:gd name="T84" fmla="*/ 135 w 166"/>
                <a:gd name="T85" fmla="*/ 164 h 221"/>
                <a:gd name="T86" fmla="*/ 162 w 166"/>
                <a:gd name="T87" fmla="*/ 96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6" h="221">
                  <a:moveTo>
                    <a:pt x="162" y="96"/>
                  </a:moveTo>
                  <a:cubicBezTo>
                    <a:pt x="161" y="94"/>
                    <a:pt x="97" y="144"/>
                    <a:pt x="78" y="178"/>
                  </a:cubicBezTo>
                  <a:cubicBezTo>
                    <a:pt x="79" y="176"/>
                    <a:pt x="79" y="173"/>
                    <a:pt x="79" y="171"/>
                  </a:cubicBezTo>
                  <a:cubicBezTo>
                    <a:pt x="81" y="160"/>
                    <a:pt x="81" y="149"/>
                    <a:pt x="82" y="138"/>
                  </a:cubicBezTo>
                  <a:cubicBezTo>
                    <a:pt x="83" y="138"/>
                    <a:pt x="83" y="137"/>
                    <a:pt x="84" y="136"/>
                  </a:cubicBezTo>
                  <a:cubicBezTo>
                    <a:pt x="92" y="119"/>
                    <a:pt x="102" y="100"/>
                    <a:pt x="115" y="85"/>
                  </a:cubicBezTo>
                  <a:cubicBezTo>
                    <a:pt x="116" y="85"/>
                    <a:pt x="117" y="85"/>
                    <a:pt x="118" y="85"/>
                  </a:cubicBezTo>
                  <a:cubicBezTo>
                    <a:pt x="123" y="85"/>
                    <a:pt x="129" y="79"/>
                    <a:pt x="131" y="75"/>
                  </a:cubicBezTo>
                  <a:cubicBezTo>
                    <a:pt x="133" y="69"/>
                    <a:pt x="127" y="62"/>
                    <a:pt x="124" y="57"/>
                  </a:cubicBezTo>
                  <a:cubicBezTo>
                    <a:pt x="122" y="55"/>
                    <a:pt x="119" y="56"/>
                    <a:pt x="118" y="58"/>
                  </a:cubicBezTo>
                  <a:cubicBezTo>
                    <a:pt x="118" y="59"/>
                    <a:pt x="117" y="60"/>
                    <a:pt x="117" y="60"/>
                  </a:cubicBezTo>
                  <a:cubicBezTo>
                    <a:pt x="117" y="60"/>
                    <a:pt x="116" y="61"/>
                    <a:pt x="116" y="61"/>
                  </a:cubicBezTo>
                  <a:cubicBezTo>
                    <a:pt x="112" y="65"/>
                    <a:pt x="106" y="72"/>
                    <a:pt x="108" y="79"/>
                  </a:cubicBezTo>
                  <a:cubicBezTo>
                    <a:pt x="108" y="80"/>
                    <a:pt x="108" y="80"/>
                    <a:pt x="108" y="81"/>
                  </a:cubicBezTo>
                  <a:cubicBezTo>
                    <a:pt x="104" y="87"/>
                    <a:pt x="99" y="93"/>
                    <a:pt x="95" y="99"/>
                  </a:cubicBezTo>
                  <a:cubicBezTo>
                    <a:pt x="91" y="106"/>
                    <a:pt x="86" y="114"/>
                    <a:pt x="82" y="123"/>
                  </a:cubicBezTo>
                  <a:cubicBezTo>
                    <a:pt x="82" y="122"/>
                    <a:pt x="82" y="121"/>
                    <a:pt x="82" y="120"/>
                  </a:cubicBezTo>
                  <a:cubicBezTo>
                    <a:pt x="81" y="103"/>
                    <a:pt x="80" y="86"/>
                    <a:pt x="76" y="69"/>
                  </a:cubicBezTo>
                  <a:cubicBezTo>
                    <a:pt x="74" y="56"/>
                    <a:pt x="71" y="42"/>
                    <a:pt x="66" y="29"/>
                  </a:cubicBezTo>
                  <a:cubicBezTo>
                    <a:pt x="66" y="29"/>
                    <a:pt x="67" y="29"/>
                    <a:pt x="67" y="28"/>
                  </a:cubicBezTo>
                  <a:cubicBezTo>
                    <a:pt x="73" y="22"/>
                    <a:pt x="73" y="10"/>
                    <a:pt x="71" y="3"/>
                  </a:cubicBezTo>
                  <a:cubicBezTo>
                    <a:pt x="71" y="1"/>
                    <a:pt x="68" y="0"/>
                    <a:pt x="66" y="1"/>
                  </a:cubicBezTo>
                  <a:cubicBezTo>
                    <a:pt x="62" y="2"/>
                    <a:pt x="58" y="4"/>
                    <a:pt x="54" y="6"/>
                  </a:cubicBezTo>
                  <a:cubicBezTo>
                    <a:pt x="53" y="6"/>
                    <a:pt x="52" y="7"/>
                    <a:pt x="52" y="9"/>
                  </a:cubicBezTo>
                  <a:cubicBezTo>
                    <a:pt x="51" y="9"/>
                    <a:pt x="50" y="11"/>
                    <a:pt x="51" y="12"/>
                  </a:cubicBezTo>
                  <a:cubicBezTo>
                    <a:pt x="52" y="15"/>
                    <a:pt x="53" y="18"/>
                    <a:pt x="54" y="21"/>
                  </a:cubicBezTo>
                  <a:cubicBezTo>
                    <a:pt x="55" y="23"/>
                    <a:pt x="56" y="26"/>
                    <a:pt x="57" y="28"/>
                  </a:cubicBezTo>
                  <a:cubicBezTo>
                    <a:pt x="58" y="29"/>
                    <a:pt x="59" y="30"/>
                    <a:pt x="60" y="30"/>
                  </a:cubicBezTo>
                  <a:cubicBezTo>
                    <a:pt x="63" y="44"/>
                    <a:pt x="68" y="58"/>
                    <a:pt x="70" y="73"/>
                  </a:cubicBezTo>
                  <a:cubicBezTo>
                    <a:pt x="73" y="88"/>
                    <a:pt x="75" y="104"/>
                    <a:pt x="75" y="120"/>
                  </a:cubicBezTo>
                  <a:cubicBezTo>
                    <a:pt x="76" y="136"/>
                    <a:pt x="75" y="152"/>
                    <a:pt x="73" y="169"/>
                  </a:cubicBezTo>
                  <a:cubicBezTo>
                    <a:pt x="72" y="175"/>
                    <a:pt x="71" y="181"/>
                    <a:pt x="70" y="187"/>
                  </a:cubicBezTo>
                  <a:cubicBezTo>
                    <a:pt x="62" y="138"/>
                    <a:pt x="42" y="90"/>
                    <a:pt x="11" y="51"/>
                  </a:cubicBezTo>
                  <a:cubicBezTo>
                    <a:pt x="11" y="51"/>
                    <a:pt x="4" y="43"/>
                    <a:pt x="2" y="40"/>
                  </a:cubicBezTo>
                  <a:cubicBezTo>
                    <a:pt x="0" y="37"/>
                    <a:pt x="4" y="103"/>
                    <a:pt x="12" y="126"/>
                  </a:cubicBezTo>
                  <a:cubicBezTo>
                    <a:pt x="23" y="154"/>
                    <a:pt x="40" y="185"/>
                    <a:pt x="63" y="205"/>
                  </a:cubicBezTo>
                  <a:cubicBezTo>
                    <a:pt x="63" y="206"/>
                    <a:pt x="64" y="206"/>
                    <a:pt x="65" y="206"/>
                  </a:cubicBezTo>
                  <a:cubicBezTo>
                    <a:pt x="65" y="206"/>
                    <a:pt x="65" y="206"/>
                    <a:pt x="65" y="206"/>
                  </a:cubicBezTo>
                  <a:cubicBezTo>
                    <a:pt x="64" y="207"/>
                    <a:pt x="65" y="208"/>
                    <a:pt x="66" y="209"/>
                  </a:cubicBezTo>
                  <a:cubicBezTo>
                    <a:pt x="65" y="212"/>
                    <a:pt x="65" y="215"/>
                    <a:pt x="64" y="218"/>
                  </a:cubicBezTo>
                  <a:cubicBezTo>
                    <a:pt x="64" y="220"/>
                    <a:pt x="67" y="221"/>
                    <a:pt x="68" y="219"/>
                  </a:cubicBezTo>
                  <a:cubicBezTo>
                    <a:pt x="69" y="215"/>
                    <a:pt x="71" y="212"/>
                    <a:pt x="72" y="208"/>
                  </a:cubicBezTo>
                  <a:cubicBezTo>
                    <a:pt x="97" y="200"/>
                    <a:pt x="120" y="185"/>
                    <a:pt x="135" y="164"/>
                  </a:cubicBezTo>
                  <a:cubicBezTo>
                    <a:pt x="149" y="145"/>
                    <a:pt x="166" y="121"/>
                    <a:pt x="162" y="96"/>
                  </a:cubicBezTo>
                  <a:close/>
                </a:path>
              </a:pathLst>
            </a:custGeom>
            <a:solidFill>
              <a:schemeClr val="accent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192"/>
            <p:cNvSpPr>
              <a:spLocks/>
            </p:cNvSpPr>
            <p:nvPr/>
          </p:nvSpPr>
          <p:spPr bwMode="auto">
            <a:xfrm>
              <a:off x="5626100" y="5562601"/>
              <a:ext cx="123825" cy="144463"/>
            </a:xfrm>
            <a:custGeom>
              <a:avLst/>
              <a:gdLst>
                <a:gd name="T0" fmla="*/ 26 w 47"/>
                <a:gd name="T1" fmla="*/ 48 h 55"/>
                <a:gd name="T2" fmla="*/ 23 w 47"/>
                <a:gd name="T3" fmla="*/ 44 h 55"/>
                <a:gd name="T4" fmla="*/ 33 w 47"/>
                <a:gd name="T5" fmla="*/ 36 h 55"/>
                <a:gd name="T6" fmla="*/ 39 w 47"/>
                <a:gd name="T7" fmla="*/ 26 h 55"/>
                <a:gd name="T8" fmla="*/ 42 w 47"/>
                <a:gd name="T9" fmla="*/ 16 h 55"/>
                <a:gd name="T10" fmla="*/ 45 w 47"/>
                <a:gd name="T11" fmla="*/ 14 h 55"/>
                <a:gd name="T12" fmla="*/ 46 w 47"/>
                <a:gd name="T13" fmla="*/ 11 h 55"/>
                <a:gd name="T14" fmla="*/ 40 w 47"/>
                <a:gd name="T15" fmla="*/ 7 h 55"/>
                <a:gd name="T16" fmla="*/ 12 w 47"/>
                <a:gd name="T17" fmla="*/ 18 h 55"/>
                <a:gd name="T18" fmla="*/ 7 w 47"/>
                <a:gd name="T19" fmla="*/ 45 h 55"/>
                <a:gd name="T20" fmla="*/ 13 w 47"/>
                <a:gd name="T21" fmla="*/ 49 h 55"/>
                <a:gd name="T22" fmla="*/ 26 w 47"/>
                <a:gd name="T23" fmla="*/ 4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 h="55">
                  <a:moveTo>
                    <a:pt x="26" y="48"/>
                  </a:moveTo>
                  <a:cubicBezTo>
                    <a:pt x="27" y="46"/>
                    <a:pt x="25" y="44"/>
                    <a:pt x="23" y="44"/>
                  </a:cubicBezTo>
                  <a:cubicBezTo>
                    <a:pt x="27" y="42"/>
                    <a:pt x="30" y="38"/>
                    <a:pt x="33" y="36"/>
                  </a:cubicBezTo>
                  <a:cubicBezTo>
                    <a:pt x="36" y="33"/>
                    <a:pt x="38" y="30"/>
                    <a:pt x="39" y="26"/>
                  </a:cubicBezTo>
                  <a:cubicBezTo>
                    <a:pt x="41" y="23"/>
                    <a:pt x="42" y="19"/>
                    <a:pt x="42" y="16"/>
                  </a:cubicBezTo>
                  <a:cubicBezTo>
                    <a:pt x="43" y="15"/>
                    <a:pt x="44" y="15"/>
                    <a:pt x="45" y="14"/>
                  </a:cubicBezTo>
                  <a:cubicBezTo>
                    <a:pt x="47" y="13"/>
                    <a:pt x="46" y="12"/>
                    <a:pt x="46" y="11"/>
                  </a:cubicBezTo>
                  <a:cubicBezTo>
                    <a:pt x="44" y="9"/>
                    <a:pt x="42" y="7"/>
                    <a:pt x="40" y="7"/>
                  </a:cubicBezTo>
                  <a:cubicBezTo>
                    <a:pt x="33" y="0"/>
                    <a:pt x="17" y="13"/>
                    <a:pt x="12" y="18"/>
                  </a:cubicBezTo>
                  <a:cubicBezTo>
                    <a:pt x="8" y="24"/>
                    <a:pt x="0" y="40"/>
                    <a:pt x="7" y="45"/>
                  </a:cubicBezTo>
                  <a:cubicBezTo>
                    <a:pt x="8" y="49"/>
                    <a:pt x="10" y="50"/>
                    <a:pt x="13" y="49"/>
                  </a:cubicBezTo>
                  <a:cubicBezTo>
                    <a:pt x="16" y="54"/>
                    <a:pt x="23" y="55"/>
                    <a:pt x="26" y="48"/>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Freeform 193"/>
            <p:cNvSpPr>
              <a:spLocks noEditPoints="1"/>
            </p:cNvSpPr>
            <p:nvPr/>
          </p:nvSpPr>
          <p:spPr bwMode="auto">
            <a:xfrm>
              <a:off x="5938838" y="5743576"/>
              <a:ext cx="134938" cy="117475"/>
            </a:xfrm>
            <a:custGeom>
              <a:avLst/>
              <a:gdLst>
                <a:gd name="T0" fmla="*/ 39 w 51"/>
                <a:gd name="T1" fmla="*/ 8 h 45"/>
                <a:gd name="T2" fmla="*/ 39 w 51"/>
                <a:gd name="T3" fmla="*/ 8 h 45"/>
                <a:gd name="T4" fmla="*/ 47 w 51"/>
                <a:gd name="T5" fmla="*/ 11 h 45"/>
                <a:gd name="T6" fmla="*/ 50 w 51"/>
                <a:gd name="T7" fmla="*/ 8 h 45"/>
                <a:gd name="T8" fmla="*/ 29 w 51"/>
                <a:gd name="T9" fmla="*/ 6 h 45"/>
                <a:gd name="T10" fmla="*/ 16 w 51"/>
                <a:gd name="T11" fmla="*/ 12 h 45"/>
                <a:gd name="T12" fmla="*/ 2 w 51"/>
                <a:gd name="T13" fmla="*/ 29 h 45"/>
                <a:gd name="T14" fmla="*/ 13 w 51"/>
                <a:gd name="T15" fmla="*/ 40 h 45"/>
                <a:gd name="T16" fmla="*/ 39 w 51"/>
                <a:gd name="T17" fmla="*/ 8 h 45"/>
                <a:gd name="T18" fmla="*/ 10 w 51"/>
                <a:gd name="T19" fmla="*/ 33 h 45"/>
                <a:gd name="T20" fmla="*/ 10 w 51"/>
                <a:gd name="T21" fmla="*/ 32 h 45"/>
                <a:gd name="T22" fmla="*/ 29 w 51"/>
                <a:gd name="T23" fmla="*/ 13 h 45"/>
                <a:gd name="T24" fmla="*/ 19 w 51"/>
                <a:gd name="T25" fmla="*/ 26 h 45"/>
                <a:gd name="T26" fmla="*/ 10 w 51"/>
                <a:gd name="T27" fmla="*/ 3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 h="45">
                  <a:moveTo>
                    <a:pt x="39" y="8"/>
                  </a:moveTo>
                  <a:cubicBezTo>
                    <a:pt x="39" y="8"/>
                    <a:pt x="39" y="8"/>
                    <a:pt x="39" y="8"/>
                  </a:cubicBezTo>
                  <a:cubicBezTo>
                    <a:pt x="42" y="8"/>
                    <a:pt x="45" y="9"/>
                    <a:pt x="47" y="11"/>
                  </a:cubicBezTo>
                  <a:cubicBezTo>
                    <a:pt x="48" y="13"/>
                    <a:pt x="51" y="10"/>
                    <a:pt x="50" y="8"/>
                  </a:cubicBezTo>
                  <a:cubicBezTo>
                    <a:pt x="46" y="0"/>
                    <a:pt x="36" y="3"/>
                    <a:pt x="29" y="6"/>
                  </a:cubicBezTo>
                  <a:cubicBezTo>
                    <a:pt x="24" y="7"/>
                    <a:pt x="20" y="9"/>
                    <a:pt x="16" y="12"/>
                  </a:cubicBezTo>
                  <a:cubicBezTo>
                    <a:pt x="10" y="16"/>
                    <a:pt x="5" y="22"/>
                    <a:pt x="2" y="29"/>
                  </a:cubicBezTo>
                  <a:cubicBezTo>
                    <a:pt x="0" y="38"/>
                    <a:pt x="4" y="45"/>
                    <a:pt x="13" y="40"/>
                  </a:cubicBezTo>
                  <a:cubicBezTo>
                    <a:pt x="25" y="33"/>
                    <a:pt x="34" y="21"/>
                    <a:pt x="39" y="8"/>
                  </a:cubicBezTo>
                  <a:close/>
                  <a:moveTo>
                    <a:pt x="10" y="33"/>
                  </a:moveTo>
                  <a:cubicBezTo>
                    <a:pt x="10" y="33"/>
                    <a:pt x="10" y="32"/>
                    <a:pt x="10" y="32"/>
                  </a:cubicBezTo>
                  <a:cubicBezTo>
                    <a:pt x="15" y="23"/>
                    <a:pt x="20" y="16"/>
                    <a:pt x="29" y="13"/>
                  </a:cubicBezTo>
                  <a:cubicBezTo>
                    <a:pt x="27" y="18"/>
                    <a:pt x="23" y="22"/>
                    <a:pt x="19" y="26"/>
                  </a:cubicBezTo>
                  <a:cubicBezTo>
                    <a:pt x="16" y="29"/>
                    <a:pt x="11" y="33"/>
                    <a:pt x="10" y="33"/>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194"/>
            <p:cNvSpPr>
              <a:spLocks/>
            </p:cNvSpPr>
            <p:nvPr/>
          </p:nvSpPr>
          <p:spPr bwMode="auto">
            <a:xfrm>
              <a:off x="5634038" y="5546726"/>
              <a:ext cx="68263" cy="63500"/>
            </a:xfrm>
            <a:custGeom>
              <a:avLst/>
              <a:gdLst>
                <a:gd name="T0" fmla="*/ 23 w 26"/>
                <a:gd name="T1" fmla="*/ 4 h 24"/>
                <a:gd name="T2" fmla="*/ 13 w 26"/>
                <a:gd name="T3" fmla="*/ 2 h 24"/>
                <a:gd name="T4" fmla="*/ 4 w 26"/>
                <a:gd name="T5" fmla="*/ 7 h 24"/>
                <a:gd name="T6" fmla="*/ 2 w 26"/>
                <a:gd name="T7" fmla="*/ 18 h 24"/>
                <a:gd name="T8" fmla="*/ 12 w 26"/>
                <a:gd name="T9" fmla="*/ 22 h 24"/>
                <a:gd name="T10" fmla="*/ 15 w 26"/>
                <a:gd name="T11" fmla="*/ 21 h 24"/>
                <a:gd name="T12" fmla="*/ 18 w 26"/>
                <a:gd name="T13" fmla="*/ 20 h 24"/>
                <a:gd name="T14" fmla="*/ 24 w 26"/>
                <a:gd name="T15" fmla="*/ 14 h 24"/>
                <a:gd name="T16" fmla="*/ 23 w 26"/>
                <a:gd name="T17"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24">
                  <a:moveTo>
                    <a:pt x="23" y="4"/>
                  </a:moveTo>
                  <a:cubicBezTo>
                    <a:pt x="21" y="1"/>
                    <a:pt x="16" y="0"/>
                    <a:pt x="13" y="2"/>
                  </a:cubicBezTo>
                  <a:cubicBezTo>
                    <a:pt x="10" y="3"/>
                    <a:pt x="6" y="5"/>
                    <a:pt x="4" y="7"/>
                  </a:cubicBezTo>
                  <a:cubicBezTo>
                    <a:pt x="1" y="10"/>
                    <a:pt x="0" y="14"/>
                    <a:pt x="2" y="18"/>
                  </a:cubicBezTo>
                  <a:cubicBezTo>
                    <a:pt x="4" y="21"/>
                    <a:pt x="8" y="24"/>
                    <a:pt x="12" y="22"/>
                  </a:cubicBezTo>
                  <a:cubicBezTo>
                    <a:pt x="13" y="22"/>
                    <a:pt x="14" y="22"/>
                    <a:pt x="15" y="21"/>
                  </a:cubicBezTo>
                  <a:cubicBezTo>
                    <a:pt x="16" y="21"/>
                    <a:pt x="17" y="21"/>
                    <a:pt x="18" y="20"/>
                  </a:cubicBezTo>
                  <a:cubicBezTo>
                    <a:pt x="21" y="19"/>
                    <a:pt x="23" y="17"/>
                    <a:pt x="24" y="14"/>
                  </a:cubicBezTo>
                  <a:cubicBezTo>
                    <a:pt x="26" y="11"/>
                    <a:pt x="26" y="6"/>
                    <a:pt x="23" y="4"/>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195"/>
            <p:cNvSpPr>
              <a:spLocks/>
            </p:cNvSpPr>
            <p:nvPr/>
          </p:nvSpPr>
          <p:spPr bwMode="auto">
            <a:xfrm>
              <a:off x="6073775" y="5737226"/>
              <a:ext cx="60325" cy="66675"/>
            </a:xfrm>
            <a:custGeom>
              <a:avLst/>
              <a:gdLst>
                <a:gd name="T0" fmla="*/ 21 w 23"/>
                <a:gd name="T1" fmla="*/ 13 h 25"/>
                <a:gd name="T2" fmla="*/ 18 w 23"/>
                <a:gd name="T3" fmla="*/ 7 h 25"/>
                <a:gd name="T4" fmla="*/ 15 w 23"/>
                <a:gd name="T5" fmla="*/ 3 h 25"/>
                <a:gd name="T6" fmla="*/ 4 w 23"/>
                <a:gd name="T7" fmla="*/ 3 h 25"/>
                <a:gd name="T8" fmla="*/ 1 w 23"/>
                <a:gd name="T9" fmla="*/ 12 h 25"/>
                <a:gd name="T10" fmla="*/ 3 w 23"/>
                <a:gd name="T11" fmla="*/ 15 h 25"/>
                <a:gd name="T12" fmla="*/ 3 w 23"/>
                <a:gd name="T13" fmla="*/ 15 h 25"/>
                <a:gd name="T14" fmla="*/ 6 w 23"/>
                <a:gd name="T15" fmla="*/ 21 h 25"/>
                <a:gd name="T16" fmla="*/ 6 w 23"/>
                <a:gd name="T17" fmla="*/ 21 h 25"/>
                <a:gd name="T18" fmla="*/ 11 w 23"/>
                <a:gd name="T19" fmla="*/ 24 h 25"/>
                <a:gd name="T20" fmla="*/ 21 w 23"/>
                <a:gd name="T21" fmla="*/ 1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25">
                  <a:moveTo>
                    <a:pt x="21" y="13"/>
                  </a:moveTo>
                  <a:cubicBezTo>
                    <a:pt x="21" y="10"/>
                    <a:pt x="19" y="8"/>
                    <a:pt x="18" y="7"/>
                  </a:cubicBezTo>
                  <a:cubicBezTo>
                    <a:pt x="17" y="5"/>
                    <a:pt x="16" y="4"/>
                    <a:pt x="15" y="3"/>
                  </a:cubicBezTo>
                  <a:cubicBezTo>
                    <a:pt x="12" y="1"/>
                    <a:pt x="8" y="0"/>
                    <a:pt x="4" y="3"/>
                  </a:cubicBezTo>
                  <a:cubicBezTo>
                    <a:pt x="2" y="5"/>
                    <a:pt x="0" y="8"/>
                    <a:pt x="1" y="12"/>
                  </a:cubicBezTo>
                  <a:cubicBezTo>
                    <a:pt x="1" y="13"/>
                    <a:pt x="2" y="14"/>
                    <a:pt x="3" y="15"/>
                  </a:cubicBezTo>
                  <a:cubicBezTo>
                    <a:pt x="3" y="15"/>
                    <a:pt x="3" y="15"/>
                    <a:pt x="3" y="15"/>
                  </a:cubicBezTo>
                  <a:cubicBezTo>
                    <a:pt x="3" y="17"/>
                    <a:pt x="4" y="20"/>
                    <a:pt x="6" y="21"/>
                  </a:cubicBezTo>
                  <a:cubicBezTo>
                    <a:pt x="6" y="21"/>
                    <a:pt x="6" y="21"/>
                    <a:pt x="6" y="21"/>
                  </a:cubicBezTo>
                  <a:cubicBezTo>
                    <a:pt x="7" y="22"/>
                    <a:pt x="9" y="23"/>
                    <a:pt x="11" y="24"/>
                  </a:cubicBezTo>
                  <a:cubicBezTo>
                    <a:pt x="17" y="25"/>
                    <a:pt x="23" y="19"/>
                    <a:pt x="21" y="13"/>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196"/>
            <p:cNvSpPr>
              <a:spLocks/>
            </p:cNvSpPr>
            <p:nvPr/>
          </p:nvSpPr>
          <p:spPr bwMode="auto">
            <a:xfrm>
              <a:off x="5600700" y="5591176"/>
              <a:ext cx="101600" cy="177800"/>
            </a:xfrm>
            <a:custGeom>
              <a:avLst/>
              <a:gdLst>
                <a:gd name="T0" fmla="*/ 39 w 39"/>
                <a:gd name="T1" fmla="*/ 67 h 68"/>
                <a:gd name="T2" fmla="*/ 10 w 39"/>
                <a:gd name="T3" fmla="*/ 42 h 68"/>
                <a:gd name="T4" fmla="*/ 8 w 39"/>
                <a:gd name="T5" fmla="*/ 1 h 68"/>
                <a:gd name="T6" fmla="*/ 7 w 39"/>
                <a:gd name="T7" fmla="*/ 0 h 68"/>
                <a:gd name="T8" fmla="*/ 8 w 39"/>
                <a:gd name="T9" fmla="*/ 43 h 68"/>
                <a:gd name="T10" fmla="*/ 38 w 39"/>
                <a:gd name="T11" fmla="*/ 68 h 68"/>
                <a:gd name="T12" fmla="*/ 39 w 39"/>
                <a:gd name="T13" fmla="*/ 67 h 68"/>
              </a:gdLst>
              <a:ahLst/>
              <a:cxnLst>
                <a:cxn ang="0">
                  <a:pos x="T0" y="T1"/>
                </a:cxn>
                <a:cxn ang="0">
                  <a:pos x="T2" y="T3"/>
                </a:cxn>
                <a:cxn ang="0">
                  <a:pos x="T4" y="T5"/>
                </a:cxn>
                <a:cxn ang="0">
                  <a:pos x="T6" y="T7"/>
                </a:cxn>
                <a:cxn ang="0">
                  <a:pos x="T8" y="T9"/>
                </a:cxn>
                <a:cxn ang="0">
                  <a:pos x="T10" y="T11"/>
                </a:cxn>
                <a:cxn ang="0">
                  <a:pos x="T12" y="T13"/>
                </a:cxn>
              </a:cxnLst>
              <a:rect l="0" t="0" r="r" b="b"/>
              <a:pathLst>
                <a:path w="39" h="68">
                  <a:moveTo>
                    <a:pt x="39" y="67"/>
                  </a:moveTo>
                  <a:cubicBezTo>
                    <a:pt x="27" y="61"/>
                    <a:pt x="17" y="53"/>
                    <a:pt x="10" y="42"/>
                  </a:cubicBezTo>
                  <a:cubicBezTo>
                    <a:pt x="2" y="28"/>
                    <a:pt x="6" y="15"/>
                    <a:pt x="8" y="1"/>
                  </a:cubicBezTo>
                  <a:cubicBezTo>
                    <a:pt x="9" y="0"/>
                    <a:pt x="8" y="0"/>
                    <a:pt x="7" y="0"/>
                  </a:cubicBezTo>
                  <a:cubicBezTo>
                    <a:pt x="1" y="14"/>
                    <a:pt x="0" y="30"/>
                    <a:pt x="8" y="43"/>
                  </a:cubicBezTo>
                  <a:cubicBezTo>
                    <a:pt x="14" y="53"/>
                    <a:pt x="25" y="67"/>
                    <a:pt x="38" y="68"/>
                  </a:cubicBezTo>
                  <a:cubicBezTo>
                    <a:pt x="39" y="68"/>
                    <a:pt x="39" y="67"/>
                    <a:pt x="39" y="67"/>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197"/>
            <p:cNvSpPr>
              <a:spLocks/>
            </p:cNvSpPr>
            <p:nvPr/>
          </p:nvSpPr>
          <p:spPr bwMode="auto">
            <a:xfrm>
              <a:off x="5661025" y="5715001"/>
              <a:ext cx="52388" cy="38100"/>
            </a:xfrm>
            <a:custGeom>
              <a:avLst/>
              <a:gdLst>
                <a:gd name="T0" fmla="*/ 20 w 20"/>
                <a:gd name="T1" fmla="*/ 13 h 15"/>
                <a:gd name="T2" fmla="*/ 11 w 20"/>
                <a:gd name="T3" fmla="*/ 8 h 15"/>
                <a:gd name="T4" fmla="*/ 2 w 20"/>
                <a:gd name="T5" fmla="*/ 0 h 15"/>
                <a:gd name="T6" fmla="*/ 1 w 20"/>
                <a:gd name="T7" fmla="*/ 1 h 15"/>
                <a:gd name="T8" fmla="*/ 9 w 20"/>
                <a:gd name="T9" fmla="*/ 10 h 15"/>
                <a:gd name="T10" fmla="*/ 20 w 20"/>
                <a:gd name="T11" fmla="*/ 14 h 15"/>
                <a:gd name="T12" fmla="*/ 20 w 20"/>
                <a:gd name="T13" fmla="*/ 13 h 15"/>
              </a:gdLst>
              <a:ahLst/>
              <a:cxnLst>
                <a:cxn ang="0">
                  <a:pos x="T0" y="T1"/>
                </a:cxn>
                <a:cxn ang="0">
                  <a:pos x="T2" y="T3"/>
                </a:cxn>
                <a:cxn ang="0">
                  <a:pos x="T4" y="T5"/>
                </a:cxn>
                <a:cxn ang="0">
                  <a:pos x="T6" y="T7"/>
                </a:cxn>
                <a:cxn ang="0">
                  <a:pos x="T8" y="T9"/>
                </a:cxn>
                <a:cxn ang="0">
                  <a:pos x="T10" y="T11"/>
                </a:cxn>
                <a:cxn ang="0">
                  <a:pos x="T12" y="T13"/>
                </a:cxn>
              </a:cxnLst>
              <a:rect l="0" t="0" r="r" b="b"/>
              <a:pathLst>
                <a:path w="20" h="15">
                  <a:moveTo>
                    <a:pt x="20" y="13"/>
                  </a:moveTo>
                  <a:cubicBezTo>
                    <a:pt x="18" y="11"/>
                    <a:pt x="14" y="10"/>
                    <a:pt x="11" y="8"/>
                  </a:cubicBezTo>
                  <a:cubicBezTo>
                    <a:pt x="8" y="6"/>
                    <a:pt x="4" y="3"/>
                    <a:pt x="2" y="0"/>
                  </a:cubicBezTo>
                  <a:cubicBezTo>
                    <a:pt x="1" y="0"/>
                    <a:pt x="0" y="0"/>
                    <a:pt x="1" y="1"/>
                  </a:cubicBezTo>
                  <a:cubicBezTo>
                    <a:pt x="3" y="5"/>
                    <a:pt x="6" y="8"/>
                    <a:pt x="9" y="10"/>
                  </a:cubicBezTo>
                  <a:cubicBezTo>
                    <a:pt x="12" y="12"/>
                    <a:pt x="16" y="15"/>
                    <a:pt x="20" y="14"/>
                  </a:cubicBezTo>
                  <a:cubicBezTo>
                    <a:pt x="20" y="14"/>
                    <a:pt x="20" y="14"/>
                    <a:pt x="20" y="13"/>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98"/>
            <p:cNvSpPr>
              <a:spLocks/>
            </p:cNvSpPr>
            <p:nvPr/>
          </p:nvSpPr>
          <p:spPr bwMode="auto">
            <a:xfrm>
              <a:off x="5784850" y="5586413"/>
              <a:ext cx="61913" cy="161925"/>
            </a:xfrm>
            <a:custGeom>
              <a:avLst/>
              <a:gdLst>
                <a:gd name="T0" fmla="*/ 6 w 24"/>
                <a:gd name="T1" fmla="*/ 0 h 62"/>
                <a:gd name="T2" fmla="*/ 5 w 24"/>
                <a:gd name="T3" fmla="*/ 1 h 62"/>
                <a:gd name="T4" fmla="*/ 14 w 24"/>
                <a:gd name="T5" fmla="*/ 34 h 62"/>
                <a:gd name="T6" fmla="*/ 1 w 24"/>
                <a:gd name="T7" fmla="*/ 60 h 62"/>
                <a:gd name="T8" fmla="*/ 1 w 24"/>
                <a:gd name="T9" fmla="*/ 61 h 62"/>
                <a:gd name="T10" fmla="*/ 6 w 24"/>
                <a:gd name="T11" fmla="*/ 0 h 62"/>
              </a:gdLst>
              <a:ahLst/>
              <a:cxnLst>
                <a:cxn ang="0">
                  <a:pos x="T0" y="T1"/>
                </a:cxn>
                <a:cxn ang="0">
                  <a:pos x="T2" y="T3"/>
                </a:cxn>
                <a:cxn ang="0">
                  <a:pos x="T4" y="T5"/>
                </a:cxn>
                <a:cxn ang="0">
                  <a:pos x="T6" y="T7"/>
                </a:cxn>
                <a:cxn ang="0">
                  <a:pos x="T8" y="T9"/>
                </a:cxn>
                <a:cxn ang="0">
                  <a:pos x="T10" y="T11"/>
                </a:cxn>
              </a:cxnLst>
              <a:rect l="0" t="0" r="r" b="b"/>
              <a:pathLst>
                <a:path w="24" h="62">
                  <a:moveTo>
                    <a:pt x="6" y="0"/>
                  </a:moveTo>
                  <a:cubicBezTo>
                    <a:pt x="5" y="0"/>
                    <a:pt x="4" y="1"/>
                    <a:pt x="5" y="1"/>
                  </a:cubicBezTo>
                  <a:cubicBezTo>
                    <a:pt x="12" y="11"/>
                    <a:pt x="16" y="22"/>
                    <a:pt x="14" y="34"/>
                  </a:cubicBezTo>
                  <a:cubicBezTo>
                    <a:pt x="12" y="45"/>
                    <a:pt x="7" y="52"/>
                    <a:pt x="1" y="60"/>
                  </a:cubicBezTo>
                  <a:cubicBezTo>
                    <a:pt x="0" y="61"/>
                    <a:pt x="1" y="62"/>
                    <a:pt x="1" y="61"/>
                  </a:cubicBezTo>
                  <a:cubicBezTo>
                    <a:pt x="24" y="50"/>
                    <a:pt x="21" y="16"/>
                    <a:pt x="6"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199"/>
            <p:cNvSpPr>
              <a:spLocks/>
            </p:cNvSpPr>
            <p:nvPr/>
          </p:nvSpPr>
          <p:spPr bwMode="auto">
            <a:xfrm>
              <a:off x="5762625" y="5683251"/>
              <a:ext cx="46038" cy="60325"/>
            </a:xfrm>
            <a:custGeom>
              <a:avLst/>
              <a:gdLst>
                <a:gd name="T0" fmla="*/ 16 w 17"/>
                <a:gd name="T1" fmla="*/ 1 h 23"/>
                <a:gd name="T2" fmla="*/ 15 w 17"/>
                <a:gd name="T3" fmla="*/ 1 h 23"/>
                <a:gd name="T4" fmla="*/ 9 w 17"/>
                <a:gd name="T5" fmla="*/ 12 h 23"/>
                <a:gd name="T6" fmla="*/ 1 w 17"/>
                <a:gd name="T7" fmla="*/ 22 h 23"/>
                <a:gd name="T8" fmla="*/ 2 w 17"/>
                <a:gd name="T9" fmla="*/ 23 h 23"/>
                <a:gd name="T10" fmla="*/ 12 w 17"/>
                <a:gd name="T11" fmla="*/ 13 h 23"/>
                <a:gd name="T12" fmla="*/ 16 w 17"/>
                <a:gd name="T13" fmla="*/ 1 h 23"/>
              </a:gdLst>
              <a:ahLst/>
              <a:cxnLst>
                <a:cxn ang="0">
                  <a:pos x="T0" y="T1"/>
                </a:cxn>
                <a:cxn ang="0">
                  <a:pos x="T2" y="T3"/>
                </a:cxn>
                <a:cxn ang="0">
                  <a:pos x="T4" y="T5"/>
                </a:cxn>
                <a:cxn ang="0">
                  <a:pos x="T6" y="T7"/>
                </a:cxn>
                <a:cxn ang="0">
                  <a:pos x="T8" y="T9"/>
                </a:cxn>
                <a:cxn ang="0">
                  <a:pos x="T10" y="T11"/>
                </a:cxn>
                <a:cxn ang="0">
                  <a:pos x="T12" y="T13"/>
                </a:cxn>
              </a:cxnLst>
              <a:rect l="0" t="0" r="r" b="b"/>
              <a:pathLst>
                <a:path w="17" h="23">
                  <a:moveTo>
                    <a:pt x="16" y="1"/>
                  </a:moveTo>
                  <a:cubicBezTo>
                    <a:pt x="16" y="0"/>
                    <a:pt x="15" y="0"/>
                    <a:pt x="15" y="1"/>
                  </a:cubicBezTo>
                  <a:cubicBezTo>
                    <a:pt x="13" y="5"/>
                    <a:pt x="12" y="9"/>
                    <a:pt x="9" y="12"/>
                  </a:cubicBezTo>
                  <a:cubicBezTo>
                    <a:pt x="6" y="16"/>
                    <a:pt x="3" y="18"/>
                    <a:pt x="1" y="22"/>
                  </a:cubicBezTo>
                  <a:cubicBezTo>
                    <a:pt x="0" y="23"/>
                    <a:pt x="1" y="23"/>
                    <a:pt x="2" y="23"/>
                  </a:cubicBezTo>
                  <a:cubicBezTo>
                    <a:pt x="6" y="21"/>
                    <a:pt x="10" y="17"/>
                    <a:pt x="12" y="13"/>
                  </a:cubicBezTo>
                  <a:cubicBezTo>
                    <a:pt x="15" y="9"/>
                    <a:pt x="17" y="5"/>
                    <a:pt x="16"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200"/>
            <p:cNvSpPr>
              <a:spLocks/>
            </p:cNvSpPr>
            <p:nvPr/>
          </p:nvSpPr>
          <p:spPr bwMode="auto">
            <a:xfrm>
              <a:off x="5902325" y="5737226"/>
              <a:ext cx="87313" cy="155575"/>
            </a:xfrm>
            <a:custGeom>
              <a:avLst/>
              <a:gdLst>
                <a:gd name="T0" fmla="*/ 31 w 33"/>
                <a:gd name="T1" fmla="*/ 0 h 59"/>
                <a:gd name="T2" fmla="*/ 7 w 33"/>
                <a:gd name="T3" fmla="*/ 26 h 59"/>
                <a:gd name="T4" fmla="*/ 7 w 33"/>
                <a:gd name="T5" fmla="*/ 58 h 59"/>
                <a:gd name="T6" fmla="*/ 9 w 33"/>
                <a:gd name="T7" fmla="*/ 57 h 59"/>
                <a:gd name="T8" fmla="*/ 32 w 33"/>
                <a:gd name="T9" fmla="*/ 1 h 59"/>
                <a:gd name="T10" fmla="*/ 31 w 33"/>
                <a:gd name="T11" fmla="*/ 0 h 59"/>
              </a:gdLst>
              <a:ahLst/>
              <a:cxnLst>
                <a:cxn ang="0">
                  <a:pos x="T0" y="T1"/>
                </a:cxn>
                <a:cxn ang="0">
                  <a:pos x="T2" y="T3"/>
                </a:cxn>
                <a:cxn ang="0">
                  <a:pos x="T4" y="T5"/>
                </a:cxn>
                <a:cxn ang="0">
                  <a:pos x="T6" y="T7"/>
                </a:cxn>
                <a:cxn ang="0">
                  <a:pos x="T8" y="T9"/>
                </a:cxn>
                <a:cxn ang="0">
                  <a:pos x="T10" y="T11"/>
                </a:cxn>
              </a:cxnLst>
              <a:rect l="0" t="0" r="r" b="b"/>
              <a:pathLst>
                <a:path w="33" h="59">
                  <a:moveTo>
                    <a:pt x="31" y="0"/>
                  </a:moveTo>
                  <a:cubicBezTo>
                    <a:pt x="20" y="5"/>
                    <a:pt x="12" y="15"/>
                    <a:pt x="7" y="26"/>
                  </a:cubicBezTo>
                  <a:cubicBezTo>
                    <a:pt x="4" y="35"/>
                    <a:pt x="0" y="50"/>
                    <a:pt x="7" y="58"/>
                  </a:cubicBezTo>
                  <a:cubicBezTo>
                    <a:pt x="8" y="59"/>
                    <a:pt x="10" y="58"/>
                    <a:pt x="9" y="57"/>
                  </a:cubicBezTo>
                  <a:cubicBezTo>
                    <a:pt x="3" y="35"/>
                    <a:pt x="15" y="14"/>
                    <a:pt x="32" y="1"/>
                  </a:cubicBezTo>
                  <a:cubicBezTo>
                    <a:pt x="33" y="1"/>
                    <a:pt x="32" y="0"/>
                    <a:pt x="31"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201"/>
            <p:cNvSpPr>
              <a:spLocks/>
            </p:cNvSpPr>
            <p:nvPr/>
          </p:nvSpPr>
          <p:spPr bwMode="auto">
            <a:xfrm>
              <a:off x="5934075" y="5811838"/>
              <a:ext cx="12700" cy="69850"/>
            </a:xfrm>
            <a:custGeom>
              <a:avLst/>
              <a:gdLst>
                <a:gd name="T0" fmla="*/ 3 w 5"/>
                <a:gd name="T1" fmla="*/ 12 h 27"/>
                <a:gd name="T2" fmla="*/ 5 w 5"/>
                <a:gd name="T3" fmla="*/ 0 h 27"/>
                <a:gd name="T4" fmla="*/ 4 w 5"/>
                <a:gd name="T5" fmla="*/ 0 h 27"/>
                <a:gd name="T6" fmla="*/ 0 w 5"/>
                <a:gd name="T7" fmla="*/ 12 h 27"/>
                <a:gd name="T8" fmla="*/ 2 w 5"/>
                <a:gd name="T9" fmla="*/ 26 h 27"/>
                <a:gd name="T10" fmla="*/ 3 w 5"/>
                <a:gd name="T11" fmla="*/ 26 h 27"/>
                <a:gd name="T12" fmla="*/ 3 w 5"/>
                <a:gd name="T13" fmla="*/ 12 h 27"/>
              </a:gdLst>
              <a:ahLst/>
              <a:cxnLst>
                <a:cxn ang="0">
                  <a:pos x="T0" y="T1"/>
                </a:cxn>
                <a:cxn ang="0">
                  <a:pos x="T2" y="T3"/>
                </a:cxn>
                <a:cxn ang="0">
                  <a:pos x="T4" y="T5"/>
                </a:cxn>
                <a:cxn ang="0">
                  <a:pos x="T6" y="T7"/>
                </a:cxn>
                <a:cxn ang="0">
                  <a:pos x="T8" y="T9"/>
                </a:cxn>
                <a:cxn ang="0">
                  <a:pos x="T10" y="T11"/>
                </a:cxn>
                <a:cxn ang="0">
                  <a:pos x="T12" y="T13"/>
                </a:cxn>
              </a:cxnLst>
              <a:rect l="0" t="0" r="r" b="b"/>
              <a:pathLst>
                <a:path w="5" h="27">
                  <a:moveTo>
                    <a:pt x="3" y="12"/>
                  </a:moveTo>
                  <a:cubicBezTo>
                    <a:pt x="3" y="8"/>
                    <a:pt x="5" y="4"/>
                    <a:pt x="5" y="0"/>
                  </a:cubicBezTo>
                  <a:cubicBezTo>
                    <a:pt x="4" y="0"/>
                    <a:pt x="4" y="0"/>
                    <a:pt x="4" y="0"/>
                  </a:cubicBezTo>
                  <a:cubicBezTo>
                    <a:pt x="1" y="3"/>
                    <a:pt x="1" y="8"/>
                    <a:pt x="0" y="12"/>
                  </a:cubicBezTo>
                  <a:cubicBezTo>
                    <a:pt x="0" y="16"/>
                    <a:pt x="0" y="22"/>
                    <a:pt x="2" y="26"/>
                  </a:cubicBezTo>
                  <a:cubicBezTo>
                    <a:pt x="2" y="27"/>
                    <a:pt x="3" y="26"/>
                    <a:pt x="3" y="26"/>
                  </a:cubicBezTo>
                  <a:cubicBezTo>
                    <a:pt x="4" y="21"/>
                    <a:pt x="2" y="17"/>
                    <a:pt x="3" y="12"/>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202"/>
            <p:cNvSpPr>
              <a:spLocks/>
            </p:cNvSpPr>
            <p:nvPr/>
          </p:nvSpPr>
          <p:spPr bwMode="auto">
            <a:xfrm>
              <a:off x="5961063" y="5848351"/>
              <a:ext cx="180975" cy="149225"/>
            </a:xfrm>
            <a:custGeom>
              <a:avLst/>
              <a:gdLst>
                <a:gd name="T0" fmla="*/ 67 w 69"/>
                <a:gd name="T1" fmla="*/ 0 h 57"/>
                <a:gd name="T2" fmla="*/ 60 w 69"/>
                <a:gd name="T3" fmla="*/ 19 h 57"/>
                <a:gd name="T4" fmla="*/ 43 w 69"/>
                <a:gd name="T5" fmla="*/ 34 h 57"/>
                <a:gd name="T6" fmla="*/ 1 w 69"/>
                <a:gd name="T7" fmla="*/ 36 h 57"/>
                <a:gd name="T8" fmla="*/ 1 w 69"/>
                <a:gd name="T9" fmla="*/ 37 h 57"/>
                <a:gd name="T10" fmla="*/ 68 w 69"/>
                <a:gd name="T11" fmla="*/ 1 h 57"/>
                <a:gd name="T12" fmla="*/ 67 w 69"/>
                <a:gd name="T13" fmla="*/ 0 h 57"/>
              </a:gdLst>
              <a:ahLst/>
              <a:cxnLst>
                <a:cxn ang="0">
                  <a:pos x="T0" y="T1"/>
                </a:cxn>
                <a:cxn ang="0">
                  <a:pos x="T2" y="T3"/>
                </a:cxn>
                <a:cxn ang="0">
                  <a:pos x="T4" y="T5"/>
                </a:cxn>
                <a:cxn ang="0">
                  <a:pos x="T6" y="T7"/>
                </a:cxn>
                <a:cxn ang="0">
                  <a:pos x="T8" y="T9"/>
                </a:cxn>
                <a:cxn ang="0">
                  <a:pos x="T10" y="T11"/>
                </a:cxn>
                <a:cxn ang="0">
                  <a:pos x="T12" y="T13"/>
                </a:cxn>
              </a:cxnLst>
              <a:rect l="0" t="0" r="r" b="b"/>
              <a:pathLst>
                <a:path w="69" h="57">
                  <a:moveTo>
                    <a:pt x="67" y="0"/>
                  </a:moveTo>
                  <a:cubicBezTo>
                    <a:pt x="65" y="7"/>
                    <a:pt x="64" y="13"/>
                    <a:pt x="60" y="19"/>
                  </a:cubicBezTo>
                  <a:cubicBezTo>
                    <a:pt x="56" y="25"/>
                    <a:pt x="49" y="30"/>
                    <a:pt x="43" y="34"/>
                  </a:cubicBezTo>
                  <a:cubicBezTo>
                    <a:pt x="30" y="42"/>
                    <a:pt x="16" y="41"/>
                    <a:pt x="1" y="36"/>
                  </a:cubicBezTo>
                  <a:cubicBezTo>
                    <a:pt x="1" y="36"/>
                    <a:pt x="0" y="37"/>
                    <a:pt x="1" y="37"/>
                  </a:cubicBezTo>
                  <a:cubicBezTo>
                    <a:pt x="26" y="57"/>
                    <a:pt x="69" y="31"/>
                    <a:pt x="68" y="1"/>
                  </a:cubicBezTo>
                  <a:cubicBezTo>
                    <a:pt x="68" y="0"/>
                    <a:pt x="67" y="0"/>
                    <a:pt x="67"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203"/>
            <p:cNvSpPr>
              <a:spLocks/>
            </p:cNvSpPr>
            <p:nvPr/>
          </p:nvSpPr>
          <p:spPr bwMode="auto">
            <a:xfrm>
              <a:off x="5969000" y="5924551"/>
              <a:ext cx="55563" cy="15875"/>
            </a:xfrm>
            <a:custGeom>
              <a:avLst/>
              <a:gdLst>
                <a:gd name="T0" fmla="*/ 21 w 21"/>
                <a:gd name="T1" fmla="*/ 1 h 6"/>
                <a:gd name="T2" fmla="*/ 11 w 21"/>
                <a:gd name="T3" fmla="*/ 2 h 6"/>
                <a:gd name="T4" fmla="*/ 1 w 21"/>
                <a:gd name="T5" fmla="*/ 0 h 6"/>
                <a:gd name="T6" fmla="*/ 1 w 21"/>
                <a:gd name="T7" fmla="*/ 1 h 6"/>
                <a:gd name="T8" fmla="*/ 21 w 21"/>
                <a:gd name="T9" fmla="*/ 2 h 6"/>
                <a:gd name="T10" fmla="*/ 21 w 21"/>
                <a:gd name="T11" fmla="*/ 1 h 6"/>
              </a:gdLst>
              <a:ahLst/>
              <a:cxnLst>
                <a:cxn ang="0">
                  <a:pos x="T0" y="T1"/>
                </a:cxn>
                <a:cxn ang="0">
                  <a:pos x="T2" y="T3"/>
                </a:cxn>
                <a:cxn ang="0">
                  <a:pos x="T4" y="T5"/>
                </a:cxn>
                <a:cxn ang="0">
                  <a:pos x="T6" y="T7"/>
                </a:cxn>
                <a:cxn ang="0">
                  <a:pos x="T8" y="T9"/>
                </a:cxn>
                <a:cxn ang="0">
                  <a:pos x="T10" y="T11"/>
                </a:cxn>
              </a:cxnLst>
              <a:rect l="0" t="0" r="r" b="b"/>
              <a:pathLst>
                <a:path w="21" h="6">
                  <a:moveTo>
                    <a:pt x="21" y="1"/>
                  </a:moveTo>
                  <a:cubicBezTo>
                    <a:pt x="18" y="1"/>
                    <a:pt x="15" y="2"/>
                    <a:pt x="11" y="2"/>
                  </a:cubicBezTo>
                  <a:cubicBezTo>
                    <a:pt x="8" y="2"/>
                    <a:pt x="5" y="1"/>
                    <a:pt x="1" y="0"/>
                  </a:cubicBezTo>
                  <a:cubicBezTo>
                    <a:pt x="1" y="0"/>
                    <a:pt x="0" y="1"/>
                    <a:pt x="1" y="1"/>
                  </a:cubicBezTo>
                  <a:cubicBezTo>
                    <a:pt x="7" y="4"/>
                    <a:pt x="15" y="6"/>
                    <a:pt x="21" y="2"/>
                  </a:cubicBezTo>
                  <a:cubicBezTo>
                    <a:pt x="21" y="2"/>
                    <a:pt x="21" y="2"/>
                    <a:pt x="21"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2" name="Group 21"/>
          <p:cNvGrpSpPr/>
          <p:nvPr/>
        </p:nvGrpSpPr>
        <p:grpSpPr>
          <a:xfrm>
            <a:off x="-103199" y="5219405"/>
            <a:ext cx="690562" cy="1147763"/>
            <a:chOff x="2130426" y="3314700"/>
            <a:chExt cx="690562" cy="1147763"/>
          </a:xfrm>
        </p:grpSpPr>
        <p:sp>
          <p:nvSpPr>
            <p:cNvPr id="23" name="Freeform 23"/>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rgbClr val="EFA7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24"/>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25"/>
            <p:cNvSpPr>
              <a:spLocks/>
            </p:cNvSpPr>
            <p:nvPr/>
          </p:nvSpPr>
          <p:spPr bwMode="auto">
            <a:xfrm>
              <a:off x="2208213" y="3398838"/>
              <a:ext cx="533400" cy="1063625"/>
            </a:xfrm>
            <a:custGeom>
              <a:avLst/>
              <a:gdLst>
                <a:gd name="T0" fmla="*/ 202 w 203"/>
                <a:gd name="T1" fmla="*/ 123 h 408"/>
                <a:gd name="T2" fmla="*/ 131 w 203"/>
                <a:gd name="T3" fmla="*/ 156 h 408"/>
                <a:gd name="T4" fmla="*/ 98 w 203"/>
                <a:gd name="T5" fmla="*/ 180 h 408"/>
                <a:gd name="T6" fmla="*/ 88 w 203"/>
                <a:gd name="T7" fmla="*/ 192 h 408"/>
                <a:gd name="T8" fmla="*/ 119 w 203"/>
                <a:gd name="T9" fmla="*/ 137 h 408"/>
                <a:gd name="T10" fmla="*/ 153 w 203"/>
                <a:gd name="T11" fmla="*/ 106 h 408"/>
                <a:gd name="T12" fmla="*/ 201 w 203"/>
                <a:gd name="T13" fmla="*/ 85 h 408"/>
                <a:gd name="T14" fmla="*/ 200 w 203"/>
                <a:gd name="T15" fmla="*/ 84 h 408"/>
                <a:gd name="T16" fmla="*/ 125 w 203"/>
                <a:gd name="T17" fmla="*/ 127 h 408"/>
                <a:gd name="T18" fmla="*/ 149 w 203"/>
                <a:gd name="T19" fmla="*/ 81 h 408"/>
                <a:gd name="T20" fmla="*/ 164 w 203"/>
                <a:gd name="T21" fmla="*/ 64 h 408"/>
                <a:gd name="T22" fmla="*/ 189 w 203"/>
                <a:gd name="T23" fmla="*/ 45 h 408"/>
                <a:gd name="T24" fmla="*/ 188 w 203"/>
                <a:gd name="T25" fmla="*/ 44 h 408"/>
                <a:gd name="T26" fmla="*/ 154 w 203"/>
                <a:gd name="T27" fmla="*/ 69 h 408"/>
                <a:gd name="T28" fmla="*/ 180 w 203"/>
                <a:gd name="T29" fmla="*/ 1 h 408"/>
                <a:gd name="T30" fmla="*/ 179 w 203"/>
                <a:gd name="T31" fmla="*/ 1 h 408"/>
                <a:gd name="T32" fmla="*/ 134 w 203"/>
                <a:gd name="T33" fmla="*/ 97 h 408"/>
                <a:gd name="T34" fmla="*/ 115 w 203"/>
                <a:gd name="T35" fmla="*/ 38 h 408"/>
                <a:gd name="T36" fmla="*/ 115 w 203"/>
                <a:gd name="T37" fmla="*/ 38 h 408"/>
                <a:gd name="T38" fmla="*/ 131 w 203"/>
                <a:gd name="T39" fmla="*/ 103 h 408"/>
                <a:gd name="T40" fmla="*/ 131 w 203"/>
                <a:gd name="T41" fmla="*/ 103 h 408"/>
                <a:gd name="T42" fmla="*/ 108 w 203"/>
                <a:gd name="T43" fmla="*/ 144 h 408"/>
                <a:gd name="T44" fmla="*/ 74 w 203"/>
                <a:gd name="T45" fmla="*/ 58 h 408"/>
                <a:gd name="T46" fmla="*/ 73 w 203"/>
                <a:gd name="T47" fmla="*/ 59 h 408"/>
                <a:gd name="T48" fmla="*/ 105 w 203"/>
                <a:gd name="T49" fmla="*/ 150 h 408"/>
                <a:gd name="T50" fmla="*/ 75 w 203"/>
                <a:gd name="T51" fmla="*/ 202 h 408"/>
                <a:gd name="T52" fmla="*/ 71 w 203"/>
                <a:gd name="T53" fmla="*/ 210 h 408"/>
                <a:gd name="T54" fmla="*/ 29 w 203"/>
                <a:gd name="T55" fmla="*/ 86 h 408"/>
                <a:gd name="T56" fmla="*/ 28 w 203"/>
                <a:gd name="T57" fmla="*/ 87 h 408"/>
                <a:gd name="T58" fmla="*/ 54 w 203"/>
                <a:gd name="T59" fmla="*/ 147 h 408"/>
                <a:gd name="T60" fmla="*/ 66 w 203"/>
                <a:gd name="T61" fmla="*/ 215 h 408"/>
                <a:gd name="T62" fmla="*/ 67 w 203"/>
                <a:gd name="T63" fmla="*/ 217 h 408"/>
                <a:gd name="T64" fmla="*/ 41 w 203"/>
                <a:gd name="T65" fmla="*/ 269 h 408"/>
                <a:gd name="T66" fmla="*/ 27 w 203"/>
                <a:gd name="T67" fmla="*/ 212 h 408"/>
                <a:gd name="T68" fmla="*/ 0 w 203"/>
                <a:gd name="T69" fmla="*/ 142 h 408"/>
                <a:gd name="T70" fmla="*/ 0 w 203"/>
                <a:gd name="T71" fmla="*/ 142 h 408"/>
                <a:gd name="T72" fmla="*/ 22 w 203"/>
                <a:gd name="T73" fmla="*/ 209 h 408"/>
                <a:gd name="T74" fmla="*/ 37 w 203"/>
                <a:gd name="T75" fmla="*/ 279 h 408"/>
                <a:gd name="T76" fmla="*/ 27 w 203"/>
                <a:gd name="T77" fmla="*/ 302 h 408"/>
                <a:gd name="T78" fmla="*/ 8 w 203"/>
                <a:gd name="T79" fmla="*/ 405 h 408"/>
                <a:gd name="T80" fmla="*/ 14 w 203"/>
                <a:gd name="T81" fmla="*/ 405 h 408"/>
                <a:gd name="T82" fmla="*/ 30 w 203"/>
                <a:gd name="T83" fmla="*/ 318 h 408"/>
                <a:gd name="T84" fmla="*/ 94 w 203"/>
                <a:gd name="T85" fmla="*/ 268 h 408"/>
                <a:gd name="T86" fmla="*/ 175 w 203"/>
                <a:gd name="T87" fmla="*/ 235 h 408"/>
                <a:gd name="T88" fmla="*/ 174 w 203"/>
                <a:gd name="T89" fmla="*/ 233 h 408"/>
                <a:gd name="T90" fmla="*/ 127 w 203"/>
                <a:gd name="T91" fmla="*/ 250 h 408"/>
                <a:gd name="T92" fmla="*/ 84 w 203"/>
                <a:gd name="T93" fmla="*/ 269 h 408"/>
                <a:gd name="T94" fmla="*/ 32 w 203"/>
                <a:gd name="T95" fmla="*/ 313 h 408"/>
                <a:gd name="T96" fmla="*/ 38 w 203"/>
                <a:gd name="T97" fmla="*/ 294 h 408"/>
                <a:gd name="T98" fmla="*/ 47 w 203"/>
                <a:gd name="T99" fmla="*/ 273 h 408"/>
                <a:gd name="T100" fmla="*/ 107 w 203"/>
                <a:gd name="T101" fmla="*/ 219 h 408"/>
                <a:gd name="T102" fmla="*/ 149 w 203"/>
                <a:gd name="T103" fmla="*/ 195 h 408"/>
                <a:gd name="T104" fmla="*/ 195 w 203"/>
                <a:gd name="T105" fmla="*/ 176 h 408"/>
                <a:gd name="T106" fmla="*/ 195 w 203"/>
                <a:gd name="T107" fmla="*/ 175 h 408"/>
                <a:gd name="T108" fmla="*/ 153 w 203"/>
                <a:gd name="T109" fmla="*/ 189 h 408"/>
                <a:gd name="T110" fmla="*/ 109 w 203"/>
                <a:gd name="T111" fmla="*/ 214 h 408"/>
                <a:gd name="T112" fmla="*/ 52 w 203"/>
                <a:gd name="T113" fmla="*/ 262 h 408"/>
                <a:gd name="T114" fmla="*/ 77 w 203"/>
                <a:gd name="T115" fmla="*/ 211 h 408"/>
                <a:gd name="T116" fmla="*/ 92 w 203"/>
                <a:gd name="T117" fmla="*/ 191 h 408"/>
                <a:gd name="T118" fmla="*/ 126 w 203"/>
                <a:gd name="T119" fmla="*/ 164 h 408"/>
                <a:gd name="T120" fmla="*/ 202 w 203"/>
                <a:gd name="T121" fmla="*/ 125 h 408"/>
                <a:gd name="T122" fmla="*/ 202 w 203"/>
                <a:gd name="T123" fmla="*/ 123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3" h="408">
                  <a:moveTo>
                    <a:pt x="202" y="123"/>
                  </a:moveTo>
                  <a:cubicBezTo>
                    <a:pt x="176" y="127"/>
                    <a:pt x="152" y="141"/>
                    <a:pt x="131" y="156"/>
                  </a:cubicBezTo>
                  <a:cubicBezTo>
                    <a:pt x="120" y="164"/>
                    <a:pt x="109" y="172"/>
                    <a:pt x="98" y="180"/>
                  </a:cubicBezTo>
                  <a:cubicBezTo>
                    <a:pt x="94" y="184"/>
                    <a:pt x="91" y="188"/>
                    <a:pt x="88" y="192"/>
                  </a:cubicBezTo>
                  <a:cubicBezTo>
                    <a:pt x="98" y="174"/>
                    <a:pt x="108" y="155"/>
                    <a:pt x="119" y="137"/>
                  </a:cubicBezTo>
                  <a:cubicBezTo>
                    <a:pt x="128" y="125"/>
                    <a:pt x="140" y="114"/>
                    <a:pt x="153" y="106"/>
                  </a:cubicBezTo>
                  <a:cubicBezTo>
                    <a:pt x="168" y="96"/>
                    <a:pt x="184" y="91"/>
                    <a:pt x="201" y="85"/>
                  </a:cubicBezTo>
                  <a:cubicBezTo>
                    <a:pt x="201" y="85"/>
                    <a:pt x="201" y="84"/>
                    <a:pt x="200" y="84"/>
                  </a:cubicBezTo>
                  <a:cubicBezTo>
                    <a:pt x="172" y="88"/>
                    <a:pt x="145" y="105"/>
                    <a:pt x="125" y="127"/>
                  </a:cubicBezTo>
                  <a:cubicBezTo>
                    <a:pt x="133" y="112"/>
                    <a:pt x="141" y="96"/>
                    <a:pt x="149" y="81"/>
                  </a:cubicBezTo>
                  <a:cubicBezTo>
                    <a:pt x="154" y="75"/>
                    <a:pt x="159" y="69"/>
                    <a:pt x="164" y="64"/>
                  </a:cubicBezTo>
                  <a:cubicBezTo>
                    <a:pt x="172" y="57"/>
                    <a:pt x="180" y="51"/>
                    <a:pt x="189" y="45"/>
                  </a:cubicBezTo>
                  <a:cubicBezTo>
                    <a:pt x="189" y="45"/>
                    <a:pt x="189" y="44"/>
                    <a:pt x="188" y="44"/>
                  </a:cubicBezTo>
                  <a:cubicBezTo>
                    <a:pt x="176" y="50"/>
                    <a:pt x="164" y="58"/>
                    <a:pt x="154" y="69"/>
                  </a:cubicBezTo>
                  <a:cubicBezTo>
                    <a:pt x="165" y="47"/>
                    <a:pt x="173" y="24"/>
                    <a:pt x="180" y="1"/>
                  </a:cubicBezTo>
                  <a:cubicBezTo>
                    <a:pt x="180" y="0"/>
                    <a:pt x="179" y="0"/>
                    <a:pt x="179" y="1"/>
                  </a:cubicBezTo>
                  <a:cubicBezTo>
                    <a:pt x="167" y="34"/>
                    <a:pt x="151" y="66"/>
                    <a:pt x="134" y="97"/>
                  </a:cubicBezTo>
                  <a:cubicBezTo>
                    <a:pt x="132" y="77"/>
                    <a:pt x="127" y="55"/>
                    <a:pt x="115" y="38"/>
                  </a:cubicBezTo>
                  <a:cubicBezTo>
                    <a:pt x="115" y="37"/>
                    <a:pt x="114" y="38"/>
                    <a:pt x="115" y="38"/>
                  </a:cubicBezTo>
                  <a:cubicBezTo>
                    <a:pt x="122" y="60"/>
                    <a:pt x="129" y="80"/>
                    <a:pt x="131" y="103"/>
                  </a:cubicBezTo>
                  <a:cubicBezTo>
                    <a:pt x="131" y="103"/>
                    <a:pt x="131" y="103"/>
                    <a:pt x="131" y="103"/>
                  </a:cubicBezTo>
                  <a:cubicBezTo>
                    <a:pt x="123" y="117"/>
                    <a:pt x="116" y="131"/>
                    <a:pt x="108" y="144"/>
                  </a:cubicBezTo>
                  <a:cubicBezTo>
                    <a:pt x="103" y="113"/>
                    <a:pt x="92" y="84"/>
                    <a:pt x="74" y="58"/>
                  </a:cubicBezTo>
                  <a:cubicBezTo>
                    <a:pt x="73" y="58"/>
                    <a:pt x="73" y="59"/>
                    <a:pt x="73" y="59"/>
                  </a:cubicBezTo>
                  <a:cubicBezTo>
                    <a:pt x="89" y="87"/>
                    <a:pt x="100" y="118"/>
                    <a:pt x="105" y="150"/>
                  </a:cubicBezTo>
                  <a:cubicBezTo>
                    <a:pt x="95" y="168"/>
                    <a:pt x="85" y="185"/>
                    <a:pt x="75" y="202"/>
                  </a:cubicBezTo>
                  <a:cubicBezTo>
                    <a:pt x="73" y="205"/>
                    <a:pt x="72" y="207"/>
                    <a:pt x="71" y="210"/>
                  </a:cubicBezTo>
                  <a:cubicBezTo>
                    <a:pt x="67" y="168"/>
                    <a:pt x="54" y="120"/>
                    <a:pt x="29" y="86"/>
                  </a:cubicBezTo>
                  <a:cubicBezTo>
                    <a:pt x="28" y="85"/>
                    <a:pt x="27" y="86"/>
                    <a:pt x="28" y="87"/>
                  </a:cubicBezTo>
                  <a:cubicBezTo>
                    <a:pt x="37" y="107"/>
                    <a:pt x="47" y="126"/>
                    <a:pt x="54" y="147"/>
                  </a:cubicBezTo>
                  <a:cubicBezTo>
                    <a:pt x="61" y="169"/>
                    <a:pt x="64" y="192"/>
                    <a:pt x="66" y="215"/>
                  </a:cubicBezTo>
                  <a:cubicBezTo>
                    <a:pt x="66" y="216"/>
                    <a:pt x="66" y="217"/>
                    <a:pt x="67" y="217"/>
                  </a:cubicBezTo>
                  <a:cubicBezTo>
                    <a:pt x="57" y="234"/>
                    <a:pt x="49" y="252"/>
                    <a:pt x="41" y="269"/>
                  </a:cubicBezTo>
                  <a:cubicBezTo>
                    <a:pt x="38" y="250"/>
                    <a:pt x="33" y="230"/>
                    <a:pt x="27" y="212"/>
                  </a:cubicBezTo>
                  <a:cubicBezTo>
                    <a:pt x="20" y="188"/>
                    <a:pt x="11" y="164"/>
                    <a:pt x="0" y="142"/>
                  </a:cubicBezTo>
                  <a:cubicBezTo>
                    <a:pt x="0" y="142"/>
                    <a:pt x="0" y="142"/>
                    <a:pt x="0" y="142"/>
                  </a:cubicBezTo>
                  <a:cubicBezTo>
                    <a:pt x="8" y="164"/>
                    <a:pt x="16" y="186"/>
                    <a:pt x="22" y="209"/>
                  </a:cubicBezTo>
                  <a:cubicBezTo>
                    <a:pt x="28" y="232"/>
                    <a:pt x="31" y="255"/>
                    <a:pt x="37" y="279"/>
                  </a:cubicBezTo>
                  <a:cubicBezTo>
                    <a:pt x="33" y="287"/>
                    <a:pt x="30" y="294"/>
                    <a:pt x="27" y="302"/>
                  </a:cubicBezTo>
                  <a:cubicBezTo>
                    <a:pt x="16" y="335"/>
                    <a:pt x="6" y="370"/>
                    <a:pt x="8" y="405"/>
                  </a:cubicBezTo>
                  <a:cubicBezTo>
                    <a:pt x="8" y="408"/>
                    <a:pt x="13" y="408"/>
                    <a:pt x="14" y="405"/>
                  </a:cubicBezTo>
                  <a:cubicBezTo>
                    <a:pt x="17" y="375"/>
                    <a:pt x="22" y="346"/>
                    <a:pt x="30" y="318"/>
                  </a:cubicBezTo>
                  <a:cubicBezTo>
                    <a:pt x="49" y="297"/>
                    <a:pt x="69" y="280"/>
                    <a:pt x="94" y="268"/>
                  </a:cubicBezTo>
                  <a:cubicBezTo>
                    <a:pt x="121" y="256"/>
                    <a:pt x="149" y="248"/>
                    <a:pt x="175" y="235"/>
                  </a:cubicBezTo>
                  <a:cubicBezTo>
                    <a:pt x="175" y="234"/>
                    <a:pt x="175" y="233"/>
                    <a:pt x="174" y="233"/>
                  </a:cubicBezTo>
                  <a:cubicBezTo>
                    <a:pt x="158" y="237"/>
                    <a:pt x="142" y="244"/>
                    <a:pt x="127" y="250"/>
                  </a:cubicBezTo>
                  <a:cubicBezTo>
                    <a:pt x="113" y="256"/>
                    <a:pt x="98" y="262"/>
                    <a:pt x="84" y="269"/>
                  </a:cubicBezTo>
                  <a:cubicBezTo>
                    <a:pt x="64" y="279"/>
                    <a:pt x="45" y="294"/>
                    <a:pt x="32" y="313"/>
                  </a:cubicBezTo>
                  <a:cubicBezTo>
                    <a:pt x="34" y="307"/>
                    <a:pt x="36" y="301"/>
                    <a:pt x="38" y="294"/>
                  </a:cubicBezTo>
                  <a:cubicBezTo>
                    <a:pt x="41" y="287"/>
                    <a:pt x="44" y="280"/>
                    <a:pt x="47" y="273"/>
                  </a:cubicBezTo>
                  <a:cubicBezTo>
                    <a:pt x="64" y="252"/>
                    <a:pt x="84" y="234"/>
                    <a:pt x="107" y="219"/>
                  </a:cubicBezTo>
                  <a:cubicBezTo>
                    <a:pt x="121" y="210"/>
                    <a:pt x="135" y="203"/>
                    <a:pt x="149" y="195"/>
                  </a:cubicBezTo>
                  <a:cubicBezTo>
                    <a:pt x="164" y="187"/>
                    <a:pt x="178" y="178"/>
                    <a:pt x="195" y="176"/>
                  </a:cubicBezTo>
                  <a:cubicBezTo>
                    <a:pt x="196" y="176"/>
                    <a:pt x="196" y="175"/>
                    <a:pt x="195" y="175"/>
                  </a:cubicBezTo>
                  <a:cubicBezTo>
                    <a:pt x="181" y="172"/>
                    <a:pt x="166" y="183"/>
                    <a:pt x="153" y="189"/>
                  </a:cubicBezTo>
                  <a:cubicBezTo>
                    <a:pt x="138" y="197"/>
                    <a:pt x="123" y="205"/>
                    <a:pt x="109" y="214"/>
                  </a:cubicBezTo>
                  <a:cubicBezTo>
                    <a:pt x="88" y="227"/>
                    <a:pt x="68" y="243"/>
                    <a:pt x="52" y="262"/>
                  </a:cubicBezTo>
                  <a:cubicBezTo>
                    <a:pt x="60" y="244"/>
                    <a:pt x="68" y="228"/>
                    <a:pt x="77" y="211"/>
                  </a:cubicBezTo>
                  <a:cubicBezTo>
                    <a:pt x="84" y="206"/>
                    <a:pt x="86" y="197"/>
                    <a:pt x="92" y="191"/>
                  </a:cubicBezTo>
                  <a:cubicBezTo>
                    <a:pt x="101" y="180"/>
                    <a:pt x="114" y="172"/>
                    <a:pt x="126" y="164"/>
                  </a:cubicBezTo>
                  <a:cubicBezTo>
                    <a:pt x="150" y="147"/>
                    <a:pt x="174" y="133"/>
                    <a:pt x="202" y="125"/>
                  </a:cubicBezTo>
                  <a:cubicBezTo>
                    <a:pt x="203" y="124"/>
                    <a:pt x="203" y="123"/>
                    <a:pt x="202" y="123"/>
                  </a:cubicBezTo>
                  <a:close/>
                </a:path>
              </a:pathLst>
            </a:custGeom>
            <a:solidFill>
              <a:schemeClr val="accent6">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62" name="Text Placeholder 2">
            <a:extLst>
              <a:ext uri="{FF2B5EF4-FFF2-40B4-BE49-F238E27FC236}">
                <a16:creationId xmlns:a16="http://schemas.microsoft.com/office/drawing/2014/main" id="{5E465109-C18B-40F3-84EF-CCE9AA8FE27E}"/>
              </a:ext>
            </a:extLst>
          </p:cNvPr>
          <p:cNvSpPr txBox="1">
            <a:spLocks/>
          </p:cNvSpPr>
          <p:nvPr/>
        </p:nvSpPr>
        <p:spPr>
          <a:xfrm>
            <a:off x="756810" y="1511325"/>
            <a:ext cx="10739400" cy="3621000"/>
          </a:xfrm>
          <a:prstGeom prst="rect">
            <a:avLst/>
          </a:prstGeom>
        </p:spPr>
        <p:txBody>
          <a:bodyPr lIns="91440" tIns="45720" rIns="91440" bIns="45720" anchor="t"/>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Clr>
                <a:schemeClr val="accent5">
                  <a:lumMod val="60000"/>
                  <a:lumOff val="40000"/>
                </a:schemeClr>
              </a:buClr>
            </a:pPr>
            <a:r>
              <a:rPr lang="en-US" sz="2000">
                <a:solidFill>
                  <a:schemeClr val="accent3">
                    <a:lumMod val="40000"/>
                    <a:lumOff val="60000"/>
                  </a:schemeClr>
                </a:solidFill>
              </a:rPr>
              <a:t>Conduct audits and count the number of working, available devices and access points.</a:t>
            </a:r>
          </a:p>
          <a:p>
            <a:pPr>
              <a:buClr>
                <a:schemeClr val="accent5">
                  <a:lumMod val="60000"/>
                  <a:lumOff val="40000"/>
                </a:schemeClr>
              </a:buClr>
            </a:pPr>
            <a:r>
              <a:rPr lang="en-US" sz="2000">
                <a:solidFill>
                  <a:schemeClr val="accent3">
                    <a:lumMod val="40000"/>
                    <a:lumOff val="60000"/>
                  </a:schemeClr>
                </a:solidFill>
              </a:rPr>
              <a:t>Ensure working headsets are available for World Languages and Varsity Band ACPs. </a:t>
            </a:r>
            <a:endParaRPr lang="en-US" sz="2000">
              <a:solidFill>
                <a:schemeClr val="accent3">
                  <a:lumMod val="40000"/>
                  <a:lumOff val="60000"/>
                </a:schemeClr>
              </a:solidFill>
              <a:ea typeface="Lato"/>
              <a:cs typeface="Lato"/>
            </a:endParaRPr>
          </a:p>
          <a:p>
            <a:pPr>
              <a:buClr>
                <a:schemeClr val="accent5">
                  <a:lumMod val="60000"/>
                  <a:lumOff val="40000"/>
                </a:schemeClr>
              </a:buClr>
            </a:pPr>
            <a:r>
              <a:rPr lang="en-US" sz="2000">
                <a:solidFill>
                  <a:schemeClr val="accent3">
                    <a:lumMod val="40000"/>
                    <a:lumOff val="60000"/>
                  </a:schemeClr>
                </a:solidFill>
              </a:rPr>
              <a:t>Work with the assigned campus technician for your network to update computer labs. </a:t>
            </a:r>
          </a:p>
          <a:p>
            <a:pPr>
              <a:buClr>
                <a:schemeClr val="accent5">
                  <a:lumMod val="60000"/>
                  <a:lumOff val="40000"/>
                </a:schemeClr>
              </a:buClr>
            </a:pPr>
            <a:r>
              <a:rPr lang="en-US" sz="2000">
                <a:solidFill>
                  <a:schemeClr val="accent3">
                    <a:lumMod val="40000"/>
                    <a:lumOff val="60000"/>
                  </a:schemeClr>
                </a:solidFill>
              </a:rPr>
              <a:t>Make note of the DAN login icons in advance on Chromebooks, iPads and Surface devices.</a:t>
            </a:r>
            <a:endParaRPr lang="en-US" sz="2000">
              <a:solidFill>
                <a:schemeClr val="accent3">
                  <a:lumMod val="40000"/>
                  <a:lumOff val="60000"/>
                </a:schemeClr>
              </a:solidFill>
              <a:ea typeface="Lato"/>
              <a:cs typeface="Lato"/>
            </a:endParaRPr>
          </a:p>
          <a:p>
            <a:pPr>
              <a:buClr>
                <a:schemeClr val="accent5">
                  <a:lumMod val="60000"/>
                  <a:lumOff val="40000"/>
                </a:schemeClr>
              </a:buClr>
            </a:pPr>
            <a:r>
              <a:rPr lang="en-US" sz="2000">
                <a:solidFill>
                  <a:schemeClr val="accent3">
                    <a:lumMod val="40000"/>
                    <a:lumOff val="60000"/>
                  </a:schemeClr>
                </a:solidFill>
              </a:rPr>
              <a:t>Instruct students how to fully charge their devices, adjust screen resolutions, use a mouse, touchpad, stylus pen, etc., before testing on their devices.</a:t>
            </a:r>
            <a:endParaRPr lang="en-US" sz="2000">
              <a:solidFill>
                <a:schemeClr val="accent3">
                  <a:lumMod val="40000"/>
                  <a:lumOff val="60000"/>
                </a:schemeClr>
              </a:solidFill>
              <a:ea typeface="Lato"/>
              <a:cs typeface="Lato"/>
            </a:endParaRPr>
          </a:p>
          <a:p>
            <a:pPr marL="114300" indent="0">
              <a:buClr>
                <a:schemeClr val="accent5">
                  <a:lumMod val="60000"/>
                  <a:lumOff val="40000"/>
                </a:schemeClr>
              </a:buClr>
              <a:buFont typeface="Arial" panose="020B0604020202020204" pitchFamily="34" charset="0"/>
              <a:buNone/>
            </a:pPr>
            <a:endParaRPr lang="en-US" sz="2000">
              <a:solidFill>
                <a:schemeClr val="accent3">
                  <a:lumMod val="40000"/>
                  <a:lumOff val="60000"/>
                </a:schemeClr>
              </a:solidFill>
            </a:endParaRPr>
          </a:p>
          <a:p>
            <a:pPr marL="114300" indent="0">
              <a:buClr>
                <a:schemeClr val="accent5">
                  <a:lumMod val="60000"/>
                  <a:lumOff val="40000"/>
                </a:schemeClr>
              </a:buClr>
              <a:buFont typeface="Arial" panose="020B0604020202020204" pitchFamily="34" charset="0"/>
              <a:buNone/>
            </a:pPr>
            <a:r>
              <a:rPr lang="en-US" sz="2000" dirty="0">
                <a:solidFill>
                  <a:schemeClr val="accent3">
                    <a:lumMod val="40000"/>
                    <a:lumOff val="60000"/>
                  </a:schemeClr>
                </a:solidFill>
              </a:rPr>
              <a:t>	</a:t>
            </a:r>
            <a:endParaRPr lang="en-US" sz="2000" dirty="0">
              <a:solidFill>
                <a:schemeClr val="accent3">
                  <a:lumMod val="40000"/>
                  <a:lumOff val="60000"/>
                </a:schemeClr>
              </a:solidFill>
              <a:ea typeface="Lato"/>
              <a:cs typeface="Lato"/>
            </a:endParaRPr>
          </a:p>
          <a:p>
            <a:pPr marL="114300" indent="0">
              <a:buClr>
                <a:schemeClr val="accent5">
                  <a:lumMod val="60000"/>
                  <a:lumOff val="40000"/>
                </a:schemeClr>
              </a:buClr>
              <a:buNone/>
            </a:pPr>
            <a:r>
              <a:rPr lang="en-US" sz="2000" dirty="0">
                <a:solidFill>
                  <a:schemeClr val="accent3">
                    <a:lumMod val="40000"/>
                    <a:lumOff val="60000"/>
                  </a:schemeClr>
                </a:solidFill>
              </a:rPr>
              <a:t>	</a:t>
            </a:r>
            <a:r>
              <a:rPr lang="en-US">
                <a:solidFill>
                  <a:srgbClr val="FF0000"/>
                </a:solidFill>
              </a:rPr>
              <a:t>Students using Chromebooks will need to restart their laptops before completing the next exam. This applies to any student taking more than 1 exam in the same day. </a:t>
            </a:r>
            <a:endParaRPr lang="en-US">
              <a:solidFill>
                <a:srgbClr val="FF0000"/>
              </a:solidFill>
              <a:ea typeface="Lato"/>
              <a:cs typeface="Lato"/>
            </a:endParaRPr>
          </a:p>
          <a:p>
            <a:pPr>
              <a:buClr>
                <a:schemeClr val="accent5">
                  <a:lumMod val="60000"/>
                  <a:lumOff val="40000"/>
                </a:schemeClr>
              </a:buClr>
            </a:pPr>
            <a:endParaRPr lang="en-US" sz="2000">
              <a:solidFill>
                <a:schemeClr val="accent3">
                  <a:lumMod val="40000"/>
                  <a:lumOff val="60000"/>
                </a:schemeClr>
              </a:solidFill>
            </a:endParaRPr>
          </a:p>
        </p:txBody>
      </p:sp>
      <p:sp>
        <p:nvSpPr>
          <p:cNvPr id="63" name="Explosion: 8 Points 5" descr="New icon">
            <a:extLst>
              <a:ext uri="{FF2B5EF4-FFF2-40B4-BE49-F238E27FC236}">
                <a16:creationId xmlns:a16="http://schemas.microsoft.com/office/drawing/2014/main" id="{1645F930-2A86-477E-BB4E-DF2FBEAA3351}"/>
              </a:ext>
            </a:extLst>
          </p:cNvPr>
          <p:cNvSpPr/>
          <p:nvPr/>
        </p:nvSpPr>
        <p:spPr>
          <a:xfrm>
            <a:off x="646298" y="4066399"/>
            <a:ext cx="1097217" cy="861134"/>
          </a:xfrm>
          <a:prstGeom prst="irregularSeal1">
            <a:avLst/>
          </a:prstGeom>
          <a:solidFill>
            <a:schemeClr val="accent5">
              <a:lumMod val="60000"/>
              <a:lumOff val="40000"/>
            </a:schemeClr>
          </a:solidFill>
          <a:ln>
            <a:solidFill>
              <a:srgbClr val="F1603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50" b="1">
                <a:solidFill>
                  <a:schemeClr val="accent1">
                    <a:lumMod val="90000"/>
                    <a:lumOff val="10000"/>
                  </a:schemeClr>
                </a:solidFill>
              </a:rPr>
              <a:t>NOTE:</a:t>
            </a:r>
          </a:p>
        </p:txBody>
      </p:sp>
      <p:sp>
        <p:nvSpPr>
          <p:cNvPr id="2" name="TextBox 1">
            <a:extLst>
              <a:ext uri="{FF2B5EF4-FFF2-40B4-BE49-F238E27FC236}">
                <a16:creationId xmlns:a16="http://schemas.microsoft.com/office/drawing/2014/main" id="{93111A64-5E8B-443C-A572-5232FF6FBD72}"/>
              </a:ext>
            </a:extLst>
          </p:cNvPr>
          <p:cNvSpPr txBox="1"/>
          <p:nvPr/>
        </p:nvSpPr>
        <p:spPr>
          <a:xfrm>
            <a:off x="242522" y="522599"/>
            <a:ext cx="10500151" cy="646331"/>
          </a:xfrm>
          <a:prstGeom prst="rect">
            <a:avLst/>
          </a:prstGeom>
          <a:noFill/>
          <a:effectLst>
            <a:outerShdw blurRad="139700" dist="165100" dir="5400000" algn="t" rotWithShape="0">
              <a:prstClr val="black">
                <a:alpha val="28000"/>
              </a:prstClr>
            </a:outerShdw>
          </a:effectLst>
        </p:spPr>
        <p:txBody>
          <a:bodyPr wrap="square" lIns="91440" tIns="45720" rIns="91440" bIns="45720" rtlCol="0" anchor="t">
            <a:spAutoFit/>
          </a:bodyPr>
          <a:lstStyle/>
          <a:p>
            <a:r>
              <a:rPr lang="en-US" sz="3600">
                <a:solidFill>
                  <a:schemeClr val="accent6"/>
                </a:solidFill>
                <a:latin typeface="Abadi"/>
              </a:rPr>
              <a:t>ACP </a:t>
            </a:r>
            <a:r>
              <a:rPr lang="en-US" sz="3600">
                <a:solidFill>
                  <a:schemeClr val="bg1"/>
                </a:solidFill>
                <a:latin typeface="Abadi"/>
              </a:rPr>
              <a:t>Online Testing – Preparing Technology</a:t>
            </a:r>
          </a:p>
        </p:txBody>
      </p:sp>
    </p:spTree>
    <p:extLst>
      <p:ext uri="{BB962C8B-B14F-4D97-AF65-F5344CB8AC3E}">
        <p14:creationId xmlns:p14="http://schemas.microsoft.com/office/powerpoint/2010/main" val="3597245155"/>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 name="Group 25"/>
          <p:cNvGrpSpPr/>
          <p:nvPr/>
        </p:nvGrpSpPr>
        <p:grpSpPr>
          <a:xfrm rot="15541647">
            <a:off x="446802" y="6086680"/>
            <a:ext cx="826294" cy="1039813"/>
            <a:chOff x="2171701" y="1085850"/>
            <a:chExt cx="826294" cy="1039813"/>
          </a:xfrm>
        </p:grpSpPr>
        <p:sp>
          <p:nvSpPr>
            <p:cNvPr id="27" name="Freeform 29"/>
            <p:cNvSpPr>
              <a:spLocks/>
            </p:cNvSpPr>
            <p:nvPr/>
          </p:nvSpPr>
          <p:spPr bwMode="auto">
            <a:xfrm>
              <a:off x="2171701" y="1203325"/>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30"/>
            <p:cNvSpPr>
              <a:spLocks/>
            </p:cNvSpPr>
            <p:nvPr/>
          </p:nvSpPr>
          <p:spPr bwMode="auto">
            <a:xfrm>
              <a:off x="2186782" y="1181894"/>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29" name="Freeform 31"/>
            <p:cNvSpPr>
              <a:spLocks/>
            </p:cNvSpPr>
            <p:nvPr/>
          </p:nvSpPr>
          <p:spPr bwMode="auto">
            <a:xfrm>
              <a:off x="2228851" y="1085850"/>
              <a:ext cx="677863" cy="996950"/>
            </a:xfrm>
            <a:custGeom>
              <a:avLst/>
              <a:gdLst>
                <a:gd name="T0" fmla="*/ 86 w 259"/>
                <a:gd name="T1" fmla="*/ 77 h 382"/>
                <a:gd name="T2" fmla="*/ 58 w 259"/>
                <a:gd name="T3" fmla="*/ 116 h 382"/>
                <a:gd name="T4" fmla="*/ 0 w 259"/>
                <a:gd name="T5" fmla="*/ 187 h 382"/>
                <a:gd name="T6" fmla="*/ 55 w 259"/>
                <a:gd name="T7" fmla="*/ 125 h 382"/>
                <a:gd name="T8" fmla="*/ 36 w 259"/>
                <a:gd name="T9" fmla="*/ 260 h 382"/>
                <a:gd name="T10" fmla="*/ 48 w 259"/>
                <a:gd name="T11" fmla="*/ 162 h 382"/>
                <a:gd name="T12" fmla="*/ 88 w 259"/>
                <a:gd name="T13" fmla="*/ 83 h 382"/>
                <a:gd name="T14" fmla="*/ 102 w 259"/>
                <a:gd name="T15" fmla="*/ 115 h 382"/>
                <a:gd name="T16" fmla="*/ 74 w 259"/>
                <a:gd name="T17" fmla="*/ 200 h 382"/>
                <a:gd name="T18" fmla="*/ 45 w 259"/>
                <a:gd name="T19" fmla="*/ 236 h 382"/>
                <a:gd name="T20" fmla="*/ 73 w 259"/>
                <a:gd name="T21" fmla="*/ 207 h 382"/>
                <a:gd name="T22" fmla="*/ 85 w 259"/>
                <a:gd name="T23" fmla="*/ 306 h 382"/>
                <a:gd name="T24" fmla="*/ 108 w 259"/>
                <a:gd name="T25" fmla="*/ 127 h 382"/>
                <a:gd name="T26" fmla="*/ 120 w 259"/>
                <a:gd name="T27" fmla="*/ 150 h 382"/>
                <a:gd name="T28" fmla="*/ 132 w 259"/>
                <a:gd name="T29" fmla="*/ 323 h 382"/>
                <a:gd name="T30" fmla="*/ 150 w 259"/>
                <a:gd name="T31" fmla="*/ 199 h 382"/>
                <a:gd name="T32" fmla="*/ 154 w 259"/>
                <a:gd name="T33" fmla="*/ 207 h 382"/>
                <a:gd name="T34" fmla="*/ 162 w 259"/>
                <a:gd name="T35" fmla="*/ 232 h 382"/>
                <a:gd name="T36" fmla="*/ 173 w 259"/>
                <a:gd name="T37" fmla="*/ 346 h 382"/>
                <a:gd name="T38" fmla="*/ 152 w 259"/>
                <a:gd name="T39" fmla="*/ 291 h 382"/>
                <a:gd name="T40" fmla="*/ 176 w 259"/>
                <a:gd name="T41" fmla="*/ 261 h 382"/>
                <a:gd name="T42" fmla="*/ 192 w 259"/>
                <a:gd name="T43" fmla="*/ 303 h 382"/>
                <a:gd name="T44" fmla="*/ 243 w 259"/>
                <a:gd name="T45" fmla="*/ 382 h 382"/>
                <a:gd name="T46" fmla="*/ 181 w 259"/>
                <a:gd name="T47" fmla="*/ 265 h 382"/>
                <a:gd name="T48" fmla="*/ 247 w 259"/>
                <a:gd name="T49" fmla="*/ 325 h 382"/>
                <a:gd name="T50" fmla="*/ 179 w 259"/>
                <a:gd name="T51" fmla="*/ 259 h 382"/>
                <a:gd name="T52" fmla="*/ 209 w 259"/>
                <a:gd name="T53" fmla="*/ 234 h 382"/>
                <a:gd name="T54" fmla="*/ 253 w 259"/>
                <a:gd name="T55" fmla="*/ 280 h 382"/>
                <a:gd name="T56" fmla="*/ 154 w 259"/>
                <a:gd name="T57" fmla="*/ 197 h 382"/>
                <a:gd name="T58" fmla="*/ 158 w 259"/>
                <a:gd name="T59" fmla="*/ 149 h 382"/>
                <a:gd name="T60" fmla="*/ 256 w 259"/>
                <a:gd name="T61" fmla="*/ 242 h 382"/>
                <a:gd name="T62" fmla="*/ 200 w 259"/>
                <a:gd name="T63" fmla="*/ 171 h 382"/>
                <a:gd name="T64" fmla="*/ 119 w 259"/>
                <a:gd name="T65" fmla="*/ 129 h 382"/>
                <a:gd name="T66" fmla="*/ 109 w 259"/>
                <a:gd name="T67" fmla="*/ 109 h 382"/>
                <a:gd name="T68" fmla="*/ 180 w 259"/>
                <a:gd name="T69" fmla="*/ 114 h 382"/>
                <a:gd name="T70" fmla="*/ 257 w 259"/>
                <a:gd name="T71" fmla="*/ 175 h 382"/>
                <a:gd name="T72" fmla="*/ 186 w 259"/>
                <a:gd name="T73" fmla="*/ 111 h 382"/>
                <a:gd name="T74" fmla="*/ 246 w 259"/>
                <a:gd name="T75" fmla="*/ 113 h 382"/>
                <a:gd name="T76" fmla="*/ 121 w 259"/>
                <a:gd name="T77" fmla="*/ 80 h 382"/>
                <a:gd name="T78" fmla="*/ 242 w 259"/>
                <a:gd name="T79" fmla="*/ 92 h 382"/>
                <a:gd name="T80" fmla="*/ 173 w 259"/>
                <a:gd name="T81" fmla="*/ 75 h 382"/>
                <a:gd name="T82" fmla="*/ 95 w 259"/>
                <a:gd name="T83" fmla="*/ 76 h 382"/>
                <a:gd name="T84" fmla="*/ 58 w 259"/>
                <a:gd name="T85" fmla="*/ 8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9" h="382">
                  <a:moveTo>
                    <a:pt x="58" y="8"/>
                  </a:moveTo>
                  <a:cubicBezTo>
                    <a:pt x="66" y="31"/>
                    <a:pt x="76" y="54"/>
                    <a:pt x="86" y="77"/>
                  </a:cubicBezTo>
                  <a:cubicBezTo>
                    <a:pt x="86" y="77"/>
                    <a:pt x="85" y="77"/>
                    <a:pt x="85" y="77"/>
                  </a:cubicBezTo>
                  <a:cubicBezTo>
                    <a:pt x="73" y="86"/>
                    <a:pt x="65" y="101"/>
                    <a:pt x="58" y="116"/>
                  </a:cubicBezTo>
                  <a:cubicBezTo>
                    <a:pt x="58" y="116"/>
                    <a:pt x="57" y="116"/>
                    <a:pt x="57" y="116"/>
                  </a:cubicBezTo>
                  <a:cubicBezTo>
                    <a:pt x="31" y="132"/>
                    <a:pt x="9" y="157"/>
                    <a:pt x="0" y="187"/>
                  </a:cubicBezTo>
                  <a:cubicBezTo>
                    <a:pt x="0" y="187"/>
                    <a:pt x="0" y="187"/>
                    <a:pt x="0" y="187"/>
                  </a:cubicBezTo>
                  <a:cubicBezTo>
                    <a:pt x="13" y="160"/>
                    <a:pt x="30" y="140"/>
                    <a:pt x="55" y="125"/>
                  </a:cubicBezTo>
                  <a:cubicBezTo>
                    <a:pt x="50" y="138"/>
                    <a:pt x="46" y="151"/>
                    <a:pt x="42" y="163"/>
                  </a:cubicBezTo>
                  <a:cubicBezTo>
                    <a:pt x="32" y="196"/>
                    <a:pt x="28" y="227"/>
                    <a:pt x="36" y="260"/>
                  </a:cubicBezTo>
                  <a:cubicBezTo>
                    <a:pt x="36" y="261"/>
                    <a:pt x="38" y="261"/>
                    <a:pt x="38" y="260"/>
                  </a:cubicBezTo>
                  <a:cubicBezTo>
                    <a:pt x="30" y="227"/>
                    <a:pt x="37" y="194"/>
                    <a:pt x="48" y="162"/>
                  </a:cubicBezTo>
                  <a:cubicBezTo>
                    <a:pt x="53" y="148"/>
                    <a:pt x="58" y="134"/>
                    <a:pt x="65" y="120"/>
                  </a:cubicBezTo>
                  <a:cubicBezTo>
                    <a:pt x="71" y="107"/>
                    <a:pt x="81" y="95"/>
                    <a:pt x="88" y="83"/>
                  </a:cubicBezTo>
                  <a:cubicBezTo>
                    <a:pt x="88" y="83"/>
                    <a:pt x="88" y="83"/>
                    <a:pt x="88" y="83"/>
                  </a:cubicBezTo>
                  <a:cubicBezTo>
                    <a:pt x="93" y="94"/>
                    <a:pt x="98" y="104"/>
                    <a:pt x="102" y="115"/>
                  </a:cubicBezTo>
                  <a:cubicBezTo>
                    <a:pt x="103" y="117"/>
                    <a:pt x="104" y="119"/>
                    <a:pt x="105" y="120"/>
                  </a:cubicBezTo>
                  <a:cubicBezTo>
                    <a:pt x="85" y="142"/>
                    <a:pt x="78" y="172"/>
                    <a:pt x="74" y="200"/>
                  </a:cubicBezTo>
                  <a:cubicBezTo>
                    <a:pt x="68" y="206"/>
                    <a:pt x="63" y="211"/>
                    <a:pt x="57" y="218"/>
                  </a:cubicBezTo>
                  <a:cubicBezTo>
                    <a:pt x="53" y="224"/>
                    <a:pt x="49" y="230"/>
                    <a:pt x="45" y="236"/>
                  </a:cubicBezTo>
                  <a:cubicBezTo>
                    <a:pt x="45" y="237"/>
                    <a:pt x="46" y="237"/>
                    <a:pt x="46" y="237"/>
                  </a:cubicBezTo>
                  <a:cubicBezTo>
                    <a:pt x="54" y="226"/>
                    <a:pt x="63" y="216"/>
                    <a:pt x="73" y="207"/>
                  </a:cubicBezTo>
                  <a:cubicBezTo>
                    <a:pt x="70" y="240"/>
                    <a:pt x="74" y="274"/>
                    <a:pt x="84" y="306"/>
                  </a:cubicBezTo>
                  <a:cubicBezTo>
                    <a:pt x="84" y="307"/>
                    <a:pt x="85" y="307"/>
                    <a:pt x="85" y="306"/>
                  </a:cubicBezTo>
                  <a:cubicBezTo>
                    <a:pt x="77" y="275"/>
                    <a:pt x="74" y="242"/>
                    <a:pt x="78" y="210"/>
                  </a:cubicBezTo>
                  <a:cubicBezTo>
                    <a:pt x="81" y="181"/>
                    <a:pt x="89" y="150"/>
                    <a:pt x="108" y="127"/>
                  </a:cubicBezTo>
                  <a:cubicBezTo>
                    <a:pt x="112" y="135"/>
                    <a:pt x="116" y="142"/>
                    <a:pt x="120" y="149"/>
                  </a:cubicBezTo>
                  <a:cubicBezTo>
                    <a:pt x="120" y="150"/>
                    <a:pt x="120" y="150"/>
                    <a:pt x="120" y="150"/>
                  </a:cubicBezTo>
                  <a:cubicBezTo>
                    <a:pt x="83" y="199"/>
                    <a:pt x="101" y="276"/>
                    <a:pt x="130" y="324"/>
                  </a:cubicBezTo>
                  <a:cubicBezTo>
                    <a:pt x="131" y="326"/>
                    <a:pt x="133" y="325"/>
                    <a:pt x="132" y="323"/>
                  </a:cubicBezTo>
                  <a:cubicBezTo>
                    <a:pt x="103" y="276"/>
                    <a:pt x="90" y="204"/>
                    <a:pt x="124" y="156"/>
                  </a:cubicBezTo>
                  <a:cubicBezTo>
                    <a:pt x="133" y="170"/>
                    <a:pt x="142" y="184"/>
                    <a:pt x="150" y="199"/>
                  </a:cubicBezTo>
                  <a:cubicBezTo>
                    <a:pt x="150" y="200"/>
                    <a:pt x="150" y="200"/>
                    <a:pt x="150" y="200"/>
                  </a:cubicBezTo>
                  <a:cubicBezTo>
                    <a:pt x="151" y="202"/>
                    <a:pt x="153" y="204"/>
                    <a:pt x="154" y="207"/>
                  </a:cubicBezTo>
                  <a:cubicBezTo>
                    <a:pt x="157" y="214"/>
                    <a:pt x="161" y="222"/>
                    <a:pt x="164" y="230"/>
                  </a:cubicBezTo>
                  <a:cubicBezTo>
                    <a:pt x="163" y="230"/>
                    <a:pt x="162" y="231"/>
                    <a:pt x="162" y="232"/>
                  </a:cubicBezTo>
                  <a:cubicBezTo>
                    <a:pt x="153" y="251"/>
                    <a:pt x="146" y="272"/>
                    <a:pt x="148" y="293"/>
                  </a:cubicBezTo>
                  <a:cubicBezTo>
                    <a:pt x="150" y="314"/>
                    <a:pt x="164" y="328"/>
                    <a:pt x="173" y="346"/>
                  </a:cubicBezTo>
                  <a:cubicBezTo>
                    <a:pt x="173" y="346"/>
                    <a:pt x="173" y="346"/>
                    <a:pt x="173" y="346"/>
                  </a:cubicBezTo>
                  <a:cubicBezTo>
                    <a:pt x="165" y="327"/>
                    <a:pt x="153" y="312"/>
                    <a:pt x="152" y="291"/>
                  </a:cubicBezTo>
                  <a:cubicBezTo>
                    <a:pt x="151" y="271"/>
                    <a:pt x="158" y="253"/>
                    <a:pt x="166" y="235"/>
                  </a:cubicBezTo>
                  <a:cubicBezTo>
                    <a:pt x="169" y="244"/>
                    <a:pt x="173" y="252"/>
                    <a:pt x="176" y="261"/>
                  </a:cubicBezTo>
                  <a:cubicBezTo>
                    <a:pt x="176" y="262"/>
                    <a:pt x="176" y="262"/>
                    <a:pt x="177" y="262"/>
                  </a:cubicBezTo>
                  <a:cubicBezTo>
                    <a:pt x="182" y="276"/>
                    <a:pt x="187" y="289"/>
                    <a:pt x="192" y="303"/>
                  </a:cubicBezTo>
                  <a:cubicBezTo>
                    <a:pt x="204" y="331"/>
                    <a:pt x="218" y="363"/>
                    <a:pt x="243" y="382"/>
                  </a:cubicBezTo>
                  <a:cubicBezTo>
                    <a:pt x="243" y="382"/>
                    <a:pt x="243" y="382"/>
                    <a:pt x="243" y="382"/>
                  </a:cubicBezTo>
                  <a:cubicBezTo>
                    <a:pt x="217" y="360"/>
                    <a:pt x="204" y="323"/>
                    <a:pt x="192" y="293"/>
                  </a:cubicBezTo>
                  <a:cubicBezTo>
                    <a:pt x="188" y="284"/>
                    <a:pt x="185" y="274"/>
                    <a:pt x="181" y="265"/>
                  </a:cubicBezTo>
                  <a:cubicBezTo>
                    <a:pt x="207" y="281"/>
                    <a:pt x="228" y="301"/>
                    <a:pt x="246" y="325"/>
                  </a:cubicBezTo>
                  <a:cubicBezTo>
                    <a:pt x="246" y="326"/>
                    <a:pt x="247" y="325"/>
                    <a:pt x="247" y="325"/>
                  </a:cubicBezTo>
                  <a:cubicBezTo>
                    <a:pt x="230" y="297"/>
                    <a:pt x="207" y="275"/>
                    <a:pt x="179" y="259"/>
                  </a:cubicBezTo>
                  <a:cubicBezTo>
                    <a:pt x="179" y="259"/>
                    <a:pt x="179" y="259"/>
                    <a:pt x="179" y="259"/>
                  </a:cubicBezTo>
                  <a:cubicBezTo>
                    <a:pt x="172" y="240"/>
                    <a:pt x="165" y="221"/>
                    <a:pt x="157" y="202"/>
                  </a:cubicBezTo>
                  <a:cubicBezTo>
                    <a:pt x="176" y="207"/>
                    <a:pt x="194" y="222"/>
                    <a:pt x="209" y="234"/>
                  </a:cubicBezTo>
                  <a:cubicBezTo>
                    <a:pt x="226" y="247"/>
                    <a:pt x="241" y="262"/>
                    <a:pt x="253" y="281"/>
                  </a:cubicBezTo>
                  <a:cubicBezTo>
                    <a:pt x="253" y="281"/>
                    <a:pt x="253" y="281"/>
                    <a:pt x="253" y="280"/>
                  </a:cubicBezTo>
                  <a:cubicBezTo>
                    <a:pt x="243" y="259"/>
                    <a:pt x="227" y="244"/>
                    <a:pt x="209" y="229"/>
                  </a:cubicBezTo>
                  <a:cubicBezTo>
                    <a:pt x="193" y="216"/>
                    <a:pt x="175" y="200"/>
                    <a:pt x="154" y="197"/>
                  </a:cubicBezTo>
                  <a:cubicBezTo>
                    <a:pt x="145" y="176"/>
                    <a:pt x="133" y="156"/>
                    <a:pt x="122" y="136"/>
                  </a:cubicBezTo>
                  <a:cubicBezTo>
                    <a:pt x="133" y="141"/>
                    <a:pt x="146" y="144"/>
                    <a:pt x="158" y="149"/>
                  </a:cubicBezTo>
                  <a:cubicBezTo>
                    <a:pt x="171" y="155"/>
                    <a:pt x="184" y="162"/>
                    <a:pt x="195" y="171"/>
                  </a:cubicBezTo>
                  <a:cubicBezTo>
                    <a:pt x="221" y="190"/>
                    <a:pt x="238" y="215"/>
                    <a:pt x="256" y="242"/>
                  </a:cubicBezTo>
                  <a:cubicBezTo>
                    <a:pt x="256" y="242"/>
                    <a:pt x="257" y="242"/>
                    <a:pt x="257" y="242"/>
                  </a:cubicBezTo>
                  <a:cubicBezTo>
                    <a:pt x="245" y="214"/>
                    <a:pt x="223" y="189"/>
                    <a:pt x="200" y="171"/>
                  </a:cubicBezTo>
                  <a:cubicBezTo>
                    <a:pt x="187" y="161"/>
                    <a:pt x="174" y="152"/>
                    <a:pt x="160" y="145"/>
                  </a:cubicBezTo>
                  <a:cubicBezTo>
                    <a:pt x="148" y="138"/>
                    <a:pt x="133" y="130"/>
                    <a:pt x="119" y="129"/>
                  </a:cubicBezTo>
                  <a:cubicBezTo>
                    <a:pt x="118" y="129"/>
                    <a:pt x="118" y="129"/>
                    <a:pt x="118" y="129"/>
                  </a:cubicBezTo>
                  <a:cubicBezTo>
                    <a:pt x="115" y="123"/>
                    <a:pt x="112" y="116"/>
                    <a:pt x="109" y="109"/>
                  </a:cubicBezTo>
                  <a:cubicBezTo>
                    <a:pt x="105" y="101"/>
                    <a:pt x="102" y="92"/>
                    <a:pt x="98" y="84"/>
                  </a:cubicBezTo>
                  <a:cubicBezTo>
                    <a:pt x="128" y="87"/>
                    <a:pt x="155" y="98"/>
                    <a:pt x="180" y="114"/>
                  </a:cubicBezTo>
                  <a:cubicBezTo>
                    <a:pt x="193" y="121"/>
                    <a:pt x="205" y="130"/>
                    <a:pt x="217" y="138"/>
                  </a:cubicBezTo>
                  <a:cubicBezTo>
                    <a:pt x="232" y="148"/>
                    <a:pt x="248" y="159"/>
                    <a:pt x="257" y="175"/>
                  </a:cubicBezTo>
                  <a:cubicBezTo>
                    <a:pt x="258" y="175"/>
                    <a:pt x="259" y="175"/>
                    <a:pt x="259" y="174"/>
                  </a:cubicBezTo>
                  <a:cubicBezTo>
                    <a:pt x="244" y="147"/>
                    <a:pt x="212" y="127"/>
                    <a:pt x="186" y="111"/>
                  </a:cubicBezTo>
                  <a:cubicBezTo>
                    <a:pt x="206" y="104"/>
                    <a:pt x="226" y="107"/>
                    <a:pt x="246" y="114"/>
                  </a:cubicBezTo>
                  <a:cubicBezTo>
                    <a:pt x="246" y="114"/>
                    <a:pt x="247" y="113"/>
                    <a:pt x="246" y="113"/>
                  </a:cubicBezTo>
                  <a:cubicBezTo>
                    <a:pt x="226" y="101"/>
                    <a:pt x="202" y="102"/>
                    <a:pt x="181" y="108"/>
                  </a:cubicBezTo>
                  <a:cubicBezTo>
                    <a:pt x="162" y="96"/>
                    <a:pt x="142" y="86"/>
                    <a:pt x="121" y="80"/>
                  </a:cubicBezTo>
                  <a:cubicBezTo>
                    <a:pt x="138" y="79"/>
                    <a:pt x="154" y="78"/>
                    <a:pt x="171" y="78"/>
                  </a:cubicBezTo>
                  <a:cubicBezTo>
                    <a:pt x="196" y="79"/>
                    <a:pt x="218" y="87"/>
                    <a:pt x="242" y="92"/>
                  </a:cubicBezTo>
                  <a:cubicBezTo>
                    <a:pt x="243" y="92"/>
                    <a:pt x="243" y="92"/>
                    <a:pt x="243" y="92"/>
                  </a:cubicBezTo>
                  <a:cubicBezTo>
                    <a:pt x="223" y="80"/>
                    <a:pt x="196" y="77"/>
                    <a:pt x="173" y="75"/>
                  </a:cubicBezTo>
                  <a:cubicBezTo>
                    <a:pt x="150" y="74"/>
                    <a:pt x="127" y="74"/>
                    <a:pt x="104" y="77"/>
                  </a:cubicBezTo>
                  <a:cubicBezTo>
                    <a:pt x="101" y="76"/>
                    <a:pt x="98" y="76"/>
                    <a:pt x="95" y="76"/>
                  </a:cubicBezTo>
                  <a:cubicBezTo>
                    <a:pt x="86" y="52"/>
                    <a:pt x="76" y="28"/>
                    <a:pt x="65" y="5"/>
                  </a:cubicBezTo>
                  <a:cubicBezTo>
                    <a:pt x="63" y="0"/>
                    <a:pt x="56" y="4"/>
                    <a:pt x="58" y="8"/>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0" name="Group 29"/>
          <p:cNvGrpSpPr/>
          <p:nvPr/>
        </p:nvGrpSpPr>
        <p:grpSpPr>
          <a:xfrm>
            <a:off x="-232581" y="6094753"/>
            <a:ext cx="1074738" cy="942975"/>
            <a:chOff x="8523287" y="4378326"/>
            <a:chExt cx="1074738" cy="942975"/>
          </a:xfrm>
        </p:grpSpPr>
        <p:grpSp>
          <p:nvGrpSpPr>
            <p:cNvPr id="31" name="Group 30"/>
            <p:cNvGrpSpPr/>
            <p:nvPr/>
          </p:nvGrpSpPr>
          <p:grpSpPr>
            <a:xfrm>
              <a:off x="8523287" y="4378326"/>
              <a:ext cx="1074738" cy="942975"/>
              <a:chOff x="8523287" y="4378326"/>
              <a:chExt cx="1074738" cy="942975"/>
            </a:xfrm>
          </p:grpSpPr>
          <p:sp>
            <p:nvSpPr>
              <p:cNvPr id="60" name="Freeform 85"/>
              <p:cNvSpPr>
                <a:spLocks/>
              </p:cNvSpPr>
              <p:nvPr/>
            </p:nvSpPr>
            <p:spPr bwMode="auto">
              <a:xfrm>
                <a:off x="8523287" y="4378326"/>
                <a:ext cx="1074738" cy="942975"/>
              </a:xfrm>
              <a:custGeom>
                <a:avLst/>
                <a:gdLst>
                  <a:gd name="T0" fmla="*/ 398 w 412"/>
                  <a:gd name="T1" fmla="*/ 185 h 361"/>
                  <a:gd name="T2" fmla="*/ 362 w 412"/>
                  <a:gd name="T3" fmla="*/ 177 h 361"/>
                  <a:gd name="T4" fmla="*/ 321 w 412"/>
                  <a:gd name="T5" fmla="*/ 178 h 361"/>
                  <a:gd name="T6" fmla="*/ 381 w 412"/>
                  <a:gd name="T7" fmla="*/ 150 h 361"/>
                  <a:gd name="T8" fmla="*/ 377 w 412"/>
                  <a:gd name="T9" fmla="*/ 128 h 361"/>
                  <a:gd name="T10" fmla="*/ 366 w 412"/>
                  <a:gd name="T11" fmla="*/ 123 h 361"/>
                  <a:gd name="T12" fmla="*/ 359 w 412"/>
                  <a:gd name="T13" fmla="*/ 121 h 361"/>
                  <a:gd name="T14" fmla="*/ 352 w 412"/>
                  <a:gd name="T15" fmla="*/ 108 h 361"/>
                  <a:gd name="T16" fmla="*/ 346 w 412"/>
                  <a:gd name="T17" fmla="*/ 63 h 361"/>
                  <a:gd name="T18" fmla="*/ 327 w 412"/>
                  <a:gd name="T19" fmla="*/ 44 h 361"/>
                  <a:gd name="T20" fmla="*/ 297 w 412"/>
                  <a:gd name="T21" fmla="*/ 60 h 361"/>
                  <a:gd name="T22" fmla="*/ 267 w 412"/>
                  <a:gd name="T23" fmla="*/ 88 h 361"/>
                  <a:gd name="T24" fmla="*/ 255 w 412"/>
                  <a:gd name="T25" fmla="*/ 102 h 361"/>
                  <a:gd name="T26" fmla="*/ 248 w 412"/>
                  <a:gd name="T27" fmla="*/ 111 h 361"/>
                  <a:gd name="T28" fmla="*/ 245 w 412"/>
                  <a:gd name="T29" fmla="*/ 115 h 361"/>
                  <a:gd name="T30" fmla="*/ 238 w 412"/>
                  <a:gd name="T31" fmla="*/ 114 h 361"/>
                  <a:gd name="T32" fmla="*/ 235 w 412"/>
                  <a:gd name="T33" fmla="*/ 108 h 361"/>
                  <a:gd name="T34" fmla="*/ 245 w 412"/>
                  <a:gd name="T35" fmla="*/ 65 h 361"/>
                  <a:gd name="T36" fmla="*/ 222 w 412"/>
                  <a:gd name="T37" fmla="*/ 6 h 361"/>
                  <a:gd name="T38" fmla="*/ 194 w 412"/>
                  <a:gd name="T39" fmla="*/ 3 h 361"/>
                  <a:gd name="T40" fmla="*/ 183 w 412"/>
                  <a:gd name="T41" fmla="*/ 11 h 361"/>
                  <a:gd name="T42" fmla="*/ 162 w 412"/>
                  <a:gd name="T43" fmla="*/ 21 h 361"/>
                  <a:gd name="T44" fmla="*/ 124 w 412"/>
                  <a:gd name="T45" fmla="*/ 17 h 361"/>
                  <a:gd name="T46" fmla="*/ 98 w 412"/>
                  <a:gd name="T47" fmla="*/ 34 h 361"/>
                  <a:gd name="T48" fmla="*/ 104 w 412"/>
                  <a:gd name="T49" fmla="*/ 99 h 361"/>
                  <a:gd name="T50" fmla="*/ 161 w 412"/>
                  <a:gd name="T51" fmla="*/ 136 h 361"/>
                  <a:gd name="T52" fmla="*/ 82 w 412"/>
                  <a:gd name="T53" fmla="*/ 99 h 361"/>
                  <a:gd name="T54" fmla="*/ 46 w 412"/>
                  <a:gd name="T55" fmla="*/ 89 h 361"/>
                  <a:gd name="T56" fmla="*/ 34 w 412"/>
                  <a:gd name="T57" fmla="*/ 114 h 361"/>
                  <a:gd name="T58" fmla="*/ 8 w 412"/>
                  <a:gd name="T59" fmla="*/ 143 h 361"/>
                  <a:gd name="T60" fmla="*/ 3 w 412"/>
                  <a:gd name="T61" fmla="*/ 179 h 361"/>
                  <a:gd name="T62" fmla="*/ 9 w 412"/>
                  <a:gd name="T63" fmla="*/ 199 h 361"/>
                  <a:gd name="T64" fmla="*/ 21 w 412"/>
                  <a:gd name="T65" fmla="*/ 206 h 361"/>
                  <a:gd name="T66" fmla="*/ 68 w 412"/>
                  <a:gd name="T67" fmla="*/ 213 h 361"/>
                  <a:gd name="T68" fmla="*/ 78 w 412"/>
                  <a:gd name="T69" fmla="*/ 228 h 361"/>
                  <a:gd name="T70" fmla="*/ 99 w 412"/>
                  <a:gd name="T71" fmla="*/ 231 h 361"/>
                  <a:gd name="T72" fmla="*/ 100 w 412"/>
                  <a:gd name="T73" fmla="*/ 230 h 361"/>
                  <a:gd name="T74" fmla="*/ 57 w 412"/>
                  <a:gd name="T75" fmla="*/ 265 h 361"/>
                  <a:gd name="T76" fmla="*/ 68 w 412"/>
                  <a:gd name="T77" fmla="*/ 308 h 361"/>
                  <a:gd name="T78" fmla="*/ 97 w 412"/>
                  <a:gd name="T79" fmla="*/ 317 h 361"/>
                  <a:gd name="T80" fmla="*/ 100 w 412"/>
                  <a:gd name="T81" fmla="*/ 328 h 361"/>
                  <a:gd name="T82" fmla="*/ 121 w 412"/>
                  <a:gd name="T83" fmla="*/ 334 h 361"/>
                  <a:gd name="T84" fmla="*/ 154 w 412"/>
                  <a:gd name="T85" fmla="*/ 325 h 361"/>
                  <a:gd name="T86" fmla="*/ 189 w 412"/>
                  <a:gd name="T87" fmla="*/ 335 h 361"/>
                  <a:gd name="T88" fmla="*/ 239 w 412"/>
                  <a:gd name="T89" fmla="*/ 345 h 361"/>
                  <a:gd name="T90" fmla="*/ 251 w 412"/>
                  <a:gd name="T91" fmla="*/ 336 h 361"/>
                  <a:gd name="T92" fmla="*/ 264 w 412"/>
                  <a:gd name="T93" fmla="*/ 331 h 361"/>
                  <a:gd name="T94" fmla="*/ 275 w 412"/>
                  <a:gd name="T95" fmla="*/ 314 h 361"/>
                  <a:gd name="T96" fmla="*/ 265 w 412"/>
                  <a:gd name="T97" fmla="*/ 283 h 361"/>
                  <a:gd name="T98" fmla="*/ 256 w 412"/>
                  <a:gd name="T99" fmla="*/ 268 h 361"/>
                  <a:gd name="T100" fmla="*/ 250 w 412"/>
                  <a:gd name="T101" fmla="*/ 249 h 361"/>
                  <a:gd name="T102" fmla="*/ 292 w 412"/>
                  <a:gd name="T103" fmla="*/ 296 h 361"/>
                  <a:gd name="T104" fmla="*/ 347 w 412"/>
                  <a:gd name="T105" fmla="*/ 300 h 361"/>
                  <a:gd name="T106" fmla="*/ 365 w 412"/>
                  <a:gd name="T107" fmla="*/ 282 h 361"/>
                  <a:gd name="T108" fmla="*/ 368 w 412"/>
                  <a:gd name="T109" fmla="*/ 271 h 361"/>
                  <a:gd name="T110" fmla="*/ 370 w 412"/>
                  <a:gd name="T111" fmla="*/ 268 h 361"/>
                  <a:gd name="T112" fmla="*/ 375 w 412"/>
                  <a:gd name="T113" fmla="*/ 265 h 361"/>
                  <a:gd name="T114" fmla="*/ 389 w 412"/>
                  <a:gd name="T115" fmla="*/ 228 h 361"/>
                  <a:gd name="T116" fmla="*/ 409 w 412"/>
                  <a:gd name="T117" fmla="*/ 208 h 361"/>
                  <a:gd name="T118" fmla="*/ 398 w 412"/>
                  <a:gd name="T119" fmla="*/ 185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12" h="361">
                    <a:moveTo>
                      <a:pt x="398" y="185"/>
                    </a:moveTo>
                    <a:cubicBezTo>
                      <a:pt x="387" y="180"/>
                      <a:pt x="374" y="177"/>
                      <a:pt x="362" y="177"/>
                    </a:cubicBezTo>
                    <a:cubicBezTo>
                      <a:pt x="349" y="176"/>
                      <a:pt x="334" y="182"/>
                      <a:pt x="321" y="178"/>
                    </a:cubicBezTo>
                    <a:cubicBezTo>
                      <a:pt x="340" y="169"/>
                      <a:pt x="373" y="173"/>
                      <a:pt x="381" y="150"/>
                    </a:cubicBezTo>
                    <a:cubicBezTo>
                      <a:pt x="384" y="142"/>
                      <a:pt x="383" y="133"/>
                      <a:pt x="377" y="128"/>
                    </a:cubicBezTo>
                    <a:cubicBezTo>
                      <a:pt x="374" y="125"/>
                      <a:pt x="370" y="124"/>
                      <a:pt x="366" y="123"/>
                    </a:cubicBezTo>
                    <a:cubicBezTo>
                      <a:pt x="364" y="123"/>
                      <a:pt x="361" y="122"/>
                      <a:pt x="359" y="121"/>
                    </a:cubicBezTo>
                    <a:cubicBezTo>
                      <a:pt x="353" y="119"/>
                      <a:pt x="353" y="113"/>
                      <a:pt x="352" y="108"/>
                    </a:cubicBezTo>
                    <a:cubicBezTo>
                      <a:pt x="350" y="93"/>
                      <a:pt x="350" y="77"/>
                      <a:pt x="346" y="63"/>
                    </a:cubicBezTo>
                    <a:cubicBezTo>
                      <a:pt x="344" y="54"/>
                      <a:pt x="337" y="44"/>
                      <a:pt x="327" y="44"/>
                    </a:cubicBezTo>
                    <a:cubicBezTo>
                      <a:pt x="316" y="44"/>
                      <a:pt x="305" y="54"/>
                      <a:pt x="297" y="60"/>
                    </a:cubicBezTo>
                    <a:cubicBezTo>
                      <a:pt x="286" y="69"/>
                      <a:pt x="276" y="78"/>
                      <a:pt x="267" y="88"/>
                    </a:cubicBezTo>
                    <a:cubicBezTo>
                      <a:pt x="263" y="93"/>
                      <a:pt x="259" y="97"/>
                      <a:pt x="255" y="102"/>
                    </a:cubicBezTo>
                    <a:cubicBezTo>
                      <a:pt x="253" y="105"/>
                      <a:pt x="250" y="108"/>
                      <a:pt x="248" y="111"/>
                    </a:cubicBezTo>
                    <a:cubicBezTo>
                      <a:pt x="247" y="112"/>
                      <a:pt x="246" y="114"/>
                      <a:pt x="245" y="115"/>
                    </a:cubicBezTo>
                    <a:cubicBezTo>
                      <a:pt x="243" y="117"/>
                      <a:pt x="241" y="117"/>
                      <a:pt x="238" y="114"/>
                    </a:cubicBezTo>
                    <a:cubicBezTo>
                      <a:pt x="235" y="113"/>
                      <a:pt x="234" y="111"/>
                      <a:pt x="235" y="108"/>
                    </a:cubicBezTo>
                    <a:cubicBezTo>
                      <a:pt x="238" y="94"/>
                      <a:pt x="243" y="80"/>
                      <a:pt x="245" y="65"/>
                    </a:cubicBezTo>
                    <a:cubicBezTo>
                      <a:pt x="248" y="44"/>
                      <a:pt x="243" y="17"/>
                      <a:pt x="222" y="6"/>
                    </a:cubicBezTo>
                    <a:cubicBezTo>
                      <a:pt x="214" y="1"/>
                      <a:pt x="203" y="0"/>
                      <a:pt x="194" y="3"/>
                    </a:cubicBezTo>
                    <a:cubicBezTo>
                      <a:pt x="190" y="5"/>
                      <a:pt x="186" y="7"/>
                      <a:pt x="183" y="11"/>
                    </a:cubicBezTo>
                    <a:cubicBezTo>
                      <a:pt x="177" y="17"/>
                      <a:pt x="171" y="21"/>
                      <a:pt x="162" y="21"/>
                    </a:cubicBezTo>
                    <a:cubicBezTo>
                      <a:pt x="149" y="20"/>
                      <a:pt x="138" y="15"/>
                      <a:pt x="124" y="17"/>
                    </a:cubicBezTo>
                    <a:cubicBezTo>
                      <a:pt x="114" y="20"/>
                      <a:pt x="104" y="26"/>
                      <a:pt x="98" y="34"/>
                    </a:cubicBezTo>
                    <a:cubicBezTo>
                      <a:pt x="82" y="54"/>
                      <a:pt x="86" y="82"/>
                      <a:pt x="104" y="99"/>
                    </a:cubicBezTo>
                    <a:cubicBezTo>
                      <a:pt x="121" y="114"/>
                      <a:pt x="144" y="121"/>
                      <a:pt x="161" y="136"/>
                    </a:cubicBezTo>
                    <a:cubicBezTo>
                      <a:pt x="131" y="144"/>
                      <a:pt x="105" y="113"/>
                      <a:pt x="82" y="99"/>
                    </a:cubicBezTo>
                    <a:cubicBezTo>
                      <a:pt x="72" y="92"/>
                      <a:pt x="59" y="87"/>
                      <a:pt x="46" y="89"/>
                    </a:cubicBezTo>
                    <a:cubicBezTo>
                      <a:pt x="32" y="91"/>
                      <a:pt x="34" y="103"/>
                      <a:pt x="34" y="114"/>
                    </a:cubicBezTo>
                    <a:cubicBezTo>
                      <a:pt x="34" y="130"/>
                      <a:pt x="17" y="133"/>
                      <a:pt x="8" y="143"/>
                    </a:cubicBezTo>
                    <a:cubicBezTo>
                      <a:pt x="0" y="153"/>
                      <a:pt x="0" y="167"/>
                      <a:pt x="3" y="179"/>
                    </a:cubicBezTo>
                    <a:cubicBezTo>
                      <a:pt x="4" y="186"/>
                      <a:pt x="6" y="193"/>
                      <a:pt x="9" y="199"/>
                    </a:cubicBezTo>
                    <a:cubicBezTo>
                      <a:pt x="12" y="204"/>
                      <a:pt x="16" y="206"/>
                      <a:pt x="21" y="206"/>
                    </a:cubicBezTo>
                    <a:cubicBezTo>
                      <a:pt x="36" y="205"/>
                      <a:pt x="59" y="195"/>
                      <a:pt x="68" y="213"/>
                    </a:cubicBezTo>
                    <a:cubicBezTo>
                      <a:pt x="71" y="219"/>
                      <a:pt x="71" y="225"/>
                      <a:pt x="78" y="228"/>
                    </a:cubicBezTo>
                    <a:cubicBezTo>
                      <a:pt x="84" y="232"/>
                      <a:pt x="92" y="231"/>
                      <a:pt x="99" y="231"/>
                    </a:cubicBezTo>
                    <a:cubicBezTo>
                      <a:pt x="99" y="231"/>
                      <a:pt x="99" y="230"/>
                      <a:pt x="100" y="230"/>
                    </a:cubicBezTo>
                    <a:cubicBezTo>
                      <a:pt x="85" y="240"/>
                      <a:pt x="67" y="249"/>
                      <a:pt x="57" y="265"/>
                    </a:cubicBezTo>
                    <a:cubicBezTo>
                      <a:pt x="47" y="282"/>
                      <a:pt x="51" y="298"/>
                      <a:pt x="68" y="308"/>
                    </a:cubicBezTo>
                    <a:cubicBezTo>
                      <a:pt x="75" y="311"/>
                      <a:pt x="86" y="316"/>
                      <a:pt x="97" y="317"/>
                    </a:cubicBezTo>
                    <a:cubicBezTo>
                      <a:pt x="96" y="321"/>
                      <a:pt x="97" y="325"/>
                      <a:pt x="100" y="328"/>
                    </a:cubicBezTo>
                    <a:cubicBezTo>
                      <a:pt x="105" y="334"/>
                      <a:pt x="113" y="336"/>
                      <a:pt x="121" y="334"/>
                    </a:cubicBezTo>
                    <a:cubicBezTo>
                      <a:pt x="132" y="332"/>
                      <a:pt x="142" y="326"/>
                      <a:pt x="154" y="325"/>
                    </a:cubicBezTo>
                    <a:cubicBezTo>
                      <a:pt x="166" y="325"/>
                      <a:pt x="179" y="328"/>
                      <a:pt x="189" y="335"/>
                    </a:cubicBezTo>
                    <a:cubicBezTo>
                      <a:pt x="204" y="344"/>
                      <a:pt x="222" y="361"/>
                      <a:pt x="239" y="345"/>
                    </a:cubicBezTo>
                    <a:cubicBezTo>
                      <a:pt x="243" y="342"/>
                      <a:pt x="246" y="338"/>
                      <a:pt x="251" y="336"/>
                    </a:cubicBezTo>
                    <a:cubicBezTo>
                      <a:pt x="255" y="334"/>
                      <a:pt x="260" y="333"/>
                      <a:pt x="264" y="331"/>
                    </a:cubicBezTo>
                    <a:cubicBezTo>
                      <a:pt x="271" y="328"/>
                      <a:pt x="275" y="322"/>
                      <a:pt x="275" y="314"/>
                    </a:cubicBezTo>
                    <a:cubicBezTo>
                      <a:pt x="275" y="304"/>
                      <a:pt x="270" y="292"/>
                      <a:pt x="265" y="283"/>
                    </a:cubicBezTo>
                    <a:cubicBezTo>
                      <a:pt x="262" y="278"/>
                      <a:pt x="259" y="273"/>
                      <a:pt x="256" y="268"/>
                    </a:cubicBezTo>
                    <a:cubicBezTo>
                      <a:pt x="252" y="264"/>
                      <a:pt x="246" y="255"/>
                      <a:pt x="250" y="249"/>
                    </a:cubicBezTo>
                    <a:cubicBezTo>
                      <a:pt x="261" y="267"/>
                      <a:pt x="274" y="284"/>
                      <a:pt x="292" y="296"/>
                    </a:cubicBezTo>
                    <a:cubicBezTo>
                      <a:pt x="308" y="306"/>
                      <a:pt x="330" y="310"/>
                      <a:pt x="347" y="300"/>
                    </a:cubicBezTo>
                    <a:cubicBezTo>
                      <a:pt x="355" y="296"/>
                      <a:pt x="361" y="290"/>
                      <a:pt x="365" y="282"/>
                    </a:cubicBezTo>
                    <a:cubicBezTo>
                      <a:pt x="367" y="278"/>
                      <a:pt x="367" y="274"/>
                      <a:pt x="368" y="271"/>
                    </a:cubicBezTo>
                    <a:cubicBezTo>
                      <a:pt x="369" y="268"/>
                      <a:pt x="367" y="269"/>
                      <a:pt x="370" y="268"/>
                    </a:cubicBezTo>
                    <a:cubicBezTo>
                      <a:pt x="372" y="267"/>
                      <a:pt x="374" y="266"/>
                      <a:pt x="375" y="265"/>
                    </a:cubicBezTo>
                    <a:cubicBezTo>
                      <a:pt x="388" y="258"/>
                      <a:pt x="393" y="242"/>
                      <a:pt x="389" y="228"/>
                    </a:cubicBezTo>
                    <a:cubicBezTo>
                      <a:pt x="397" y="224"/>
                      <a:pt x="406" y="218"/>
                      <a:pt x="409" y="208"/>
                    </a:cubicBezTo>
                    <a:cubicBezTo>
                      <a:pt x="412" y="198"/>
                      <a:pt x="407" y="190"/>
                      <a:pt x="398" y="185"/>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61" name="Freeform 86"/>
              <p:cNvSpPr>
                <a:spLocks/>
              </p:cNvSpPr>
              <p:nvPr/>
            </p:nvSpPr>
            <p:spPr bwMode="auto">
              <a:xfrm>
                <a:off x="8670925" y="4529138"/>
                <a:ext cx="723900" cy="635000"/>
              </a:xfrm>
              <a:custGeom>
                <a:avLst/>
                <a:gdLst>
                  <a:gd name="T0" fmla="*/ 267 w 277"/>
                  <a:gd name="T1" fmla="*/ 124 h 243"/>
                  <a:gd name="T2" fmla="*/ 243 w 277"/>
                  <a:gd name="T3" fmla="*/ 119 h 243"/>
                  <a:gd name="T4" fmla="*/ 216 w 277"/>
                  <a:gd name="T5" fmla="*/ 119 h 243"/>
                  <a:gd name="T6" fmla="*/ 256 w 277"/>
                  <a:gd name="T7" fmla="*/ 100 h 243"/>
                  <a:gd name="T8" fmla="*/ 253 w 277"/>
                  <a:gd name="T9" fmla="*/ 86 h 243"/>
                  <a:gd name="T10" fmla="*/ 246 w 277"/>
                  <a:gd name="T11" fmla="*/ 83 h 243"/>
                  <a:gd name="T12" fmla="*/ 241 w 277"/>
                  <a:gd name="T13" fmla="*/ 82 h 243"/>
                  <a:gd name="T14" fmla="*/ 237 w 277"/>
                  <a:gd name="T15" fmla="*/ 72 h 243"/>
                  <a:gd name="T16" fmla="*/ 233 w 277"/>
                  <a:gd name="T17" fmla="*/ 42 h 243"/>
                  <a:gd name="T18" fmla="*/ 219 w 277"/>
                  <a:gd name="T19" fmla="*/ 30 h 243"/>
                  <a:gd name="T20" fmla="*/ 199 w 277"/>
                  <a:gd name="T21" fmla="*/ 40 h 243"/>
                  <a:gd name="T22" fmla="*/ 179 w 277"/>
                  <a:gd name="T23" fmla="*/ 59 h 243"/>
                  <a:gd name="T24" fmla="*/ 171 w 277"/>
                  <a:gd name="T25" fmla="*/ 68 h 243"/>
                  <a:gd name="T26" fmla="*/ 167 w 277"/>
                  <a:gd name="T27" fmla="*/ 74 h 243"/>
                  <a:gd name="T28" fmla="*/ 164 w 277"/>
                  <a:gd name="T29" fmla="*/ 77 h 243"/>
                  <a:gd name="T30" fmla="*/ 160 w 277"/>
                  <a:gd name="T31" fmla="*/ 77 h 243"/>
                  <a:gd name="T32" fmla="*/ 158 w 277"/>
                  <a:gd name="T33" fmla="*/ 73 h 243"/>
                  <a:gd name="T34" fmla="*/ 164 w 277"/>
                  <a:gd name="T35" fmla="*/ 44 h 243"/>
                  <a:gd name="T36" fmla="*/ 149 w 277"/>
                  <a:gd name="T37" fmla="*/ 4 h 243"/>
                  <a:gd name="T38" fmla="*/ 131 w 277"/>
                  <a:gd name="T39" fmla="*/ 2 h 243"/>
                  <a:gd name="T40" fmla="*/ 123 w 277"/>
                  <a:gd name="T41" fmla="*/ 7 h 243"/>
                  <a:gd name="T42" fmla="*/ 109 w 277"/>
                  <a:gd name="T43" fmla="*/ 14 h 243"/>
                  <a:gd name="T44" fmla="*/ 84 w 277"/>
                  <a:gd name="T45" fmla="*/ 12 h 243"/>
                  <a:gd name="T46" fmla="*/ 66 w 277"/>
                  <a:gd name="T47" fmla="*/ 23 h 243"/>
                  <a:gd name="T48" fmla="*/ 70 w 277"/>
                  <a:gd name="T49" fmla="*/ 66 h 243"/>
                  <a:gd name="T50" fmla="*/ 108 w 277"/>
                  <a:gd name="T51" fmla="*/ 91 h 243"/>
                  <a:gd name="T52" fmla="*/ 55 w 277"/>
                  <a:gd name="T53" fmla="*/ 66 h 243"/>
                  <a:gd name="T54" fmla="*/ 31 w 277"/>
                  <a:gd name="T55" fmla="*/ 59 h 243"/>
                  <a:gd name="T56" fmla="*/ 23 w 277"/>
                  <a:gd name="T57" fmla="*/ 77 h 243"/>
                  <a:gd name="T58" fmla="*/ 6 w 277"/>
                  <a:gd name="T59" fmla="*/ 96 h 243"/>
                  <a:gd name="T60" fmla="*/ 2 w 277"/>
                  <a:gd name="T61" fmla="*/ 120 h 243"/>
                  <a:gd name="T62" fmla="*/ 6 w 277"/>
                  <a:gd name="T63" fmla="*/ 134 h 243"/>
                  <a:gd name="T64" fmla="*/ 14 w 277"/>
                  <a:gd name="T65" fmla="*/ 138 h 243"/>
                  <a:gd name="T66" fmla="*/ 46 w 277"/>
                  <a:gd name="T67" fmla="*/ 143 h 243"/>
                  <a:gd name="T68" fmla="*/ 52 w 277"/>
                  <a:gd name="T69" fmla="*/ 153 h 243"/>
                  <a:gd name="T70" fmla="*/ 66 w 277"/>
                  <a:gd name="T71" fmla="*/ 155 h 243"/>
                  <a:gd name="T72" fmla="*/ 81 w 277"/>
                  <a:gd name="T73" fmla="*/ 150 h 243"/>
                  <a:gd name="T74" fmla="*/ 96 w 277"/>
                  <a:gd name="T75" fmla="*/ 142 h 243"/>
                  <a:gd name="T76" fmla="*/ 55 w 277"/>
                  <a:gd name="T77" fmla="*/ 181 h 243"/>
                  <a:gd name="T78" fmla="*/ 47 w 277"/>
                  <a:gd name="T79" fmla="*/ 202 h 243"/>
                  <a:gd name="T80" fmla="*/ 65 w 277"/>
                  <a:gd name="T81" fmla="*/ 211 h 243"/>
                  <a:gd name="T82" fmla="*/ 67 w 277"/>
                  <a:gd name="T83" fmla="*/ 220 h 243"/>
                  <a:gd name="T84" fmla="*/ 81 w 277"/>
                  <a:gd name="T85" fmla="*/ 224 h 243"/>
                  <a:gd name="T86" fmla="*/ 103 w 277"/>
                  <a:gd name="T87" fmla="*/ 218 h 243"/>
                  <a:gd name="T88" fmla="*/ 127 w 277"/>
                  <a:gd name="T89" fmla="*/ 225 h 243"/>
                  <a:gd name="T90" fmla="*/ 161 w 277"/>
                  <a:gd name="T91" fmla="*/ 232 h 243"/>
                  <a:gd name="T92" fmla="*/ 169 w 277"/>
                  <a:gd name="T93" fmla="*/ 225 h 243"/>
                  <a:gd name="T94" fmla="*/ 177 w 277"/>
                  <a:gd name="T95" fmla="*/ 222 h 243"/>
                  <a:gd name="T96" fmla="*/ 185 w 277"/>
                  <a:gd name="T97" fmla="*/ 211 h 243"/>
                  <a:gd name="T98" fmla="*/ 178 w 277"/>
                  <a:gd name="T99" fmla="*/ 190 h 243"/>
                  <a:gd name="T100" fmla="*/ 172 w 277"/>
                  <a:gd name="T101" fmla="*/ 180 h 243"/>
                  <a:gd name="T102" fmla="*/ 168 w 277"/>
                  <a:gd name="T103" fmla="*/ 167 h 243"/>
                  <a:gd name="T104" fmla="*/ 196 w 277"/>
                  <a:gd name="T105" fmla="*/ 198 h 243"/>
                  <a:gd name="T106" fmla="*/ 233 w 277"/>
                  <a:gd name="T107" fmla="*/ 202 h 243"/>
                  <a:gd name="T108" fmla="*/ 245 w 277"/>
                  <a:gd name="T109" fmla="*/ 189 h 243"/>
                  <a:gd name="T110" fmla="*/ 247 w 277"/>
                  <a:gd name="T111" fmla="*/ 182 h 243"/>
                  <a:gd name="T112" fmla="*/ 249 w 277"/>
                  <a:gd name="T113" fmla="*/ 180 h 243"/>
                  <a:gd name="T114" fmla="*/ 252 w 277"/>
                  <a:gd name="T115" fmla="*/ 178 h 243"/>
                  <a:gd name="T116" fmla="*/ 261 w 277"/>
                  <a:gd name="T117" fmla="*/ 153 h 243"/>
                  <a:gd name="T118" fmla="*/ 275 w 277"/>
                  <a:gd name="T119" fmla="*/ 140 h 243"/>
                  <a:gd name="T120" fmla="*/ 267 w 277"/>
                  <a:gd name="T121" fmla="*/ 124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7" h="243">
                    <a:moveTo>
                      <a:pt x="267" y="124"/>
                    </a:moveTo>
                    <a:cubicBezTo>
                      <a:pt x="260" y="121"/>
                      <a:pt x="251" y="119"/>
                      <a:pt x="243" y="119"/>
                    </a:cubicBezTo>
                    <a:cubicBezTo>
                      <a:pt x="234" y="118"/>
                      <a:pt x="224" y="122"/>
                      <a:pt x="216" y="119"/>
                    </a:cubicBezTo>
                    <a:cubicBezTo>
                      <a:pt x="229" y="113"/>
                      <a:pt x="250" y="116"/>
                      <a:pt x="256" y="100"/>
                    </a:cubicBezTo>
                    <a:cubicBezTo>
                      <a:pt x="258" y="96"/>
                      <a:pt x="257" y="89"/>
                      <a:pt x="253" y="86"/>
                    </a:cubicBezTo>
                    <a:cubicBezTo>
                      <a:pt x="251" y="84"/>
                      <a:pt x="248" y="83"/>
                      <a:pt x="246" y="83"/>
                    </a:cubicBezTo>
                    <a:cubicBezTo>
                      <a:pt x="244" y="82"/>
                      <a:pt x="242" y="82"/>
                      <a:pt x="241" y="82"/>
                    </a:cubicBezTo>
                    <a:cubicBezTo>
                      <a:pt x="237" y="80"/>
                      <a:pt x="237" y="76"/>
                      <a:pt x="237" y="72"/>
                    </a:cubicBezTo>
                    <a:cubicBezTo>
                      <a:pt x="235" y="63"/>
                      <a:pt x="235" y="52"/>
                      <a:pt x="233" y="42"/>
                    </a:cubicBezTo>
                    <a:cubicBezTo>
                      <a:pt x="231" y="36"/>
                      <a:pt x="226" y="30"/>
                      <a:pt x="219" y="30"/>
                    </a:cubicBezTo>
                    <a:cubicBezTo>
                      <a:pt x="212" y="29"/>
                      <a:pt x="205" y="36"/>
                      <a:pt x="199" y="40"/>
                    </a:cubicBezTo>
                    <a:cubicBezTo>
                      <a:pt x="192" y="46"/>
                      <a:pt x="185" y="52"/>
                      <a:pt x="179" y="59"/>
                    </a:cubicBezTo>
                    <a:cubicBezTo>
                      <a:pt x="176" y="62"/>
                      <a:pt x="174" y="65"/>
                      <a:pt x="171" y="68"/>
                    </a:cubicBezTo>
                    <a:cubicBezTo>
                      <a:pt x="170" y="70"/>
                      <a:pt x="168" y="72"/>
                      <a:pt x="167" y="74"/>
                    </a:cubicBezTo>
                    <a:cubicBezTo>
                      <a:pt x="166" y="75"/>
                      <a:pt x="165" y="76"/>
                      <a:pt x="164" y="77"/>
                    </a:cubicBezTo>
                    <a:cubicBezTo>
                      <a:pt x="163" y="79"/>
                      <a:pt x="162" y="79"/>
                      <a:pt x="160" y="77"/>
                    </a:cubicBezTo>
                    <a:cubicBezTo>
                      <a:pt x="158" y="76"/>
                      <a:pt x="157" y="75"/>
                      <a:pt x="158" y="73"/>
                    </a:cubicBezTo>
                    <a:cubicBezTo>
                      <a:pt x="160" y="63"/>
                      <a:pt x="163" y="54"/>
                      <a:pt x="164" y="44"/>
                    </a:cubicBezTo>
                    <a:cubicBezTo>
                      <a:pt x="166" y="29"/>
                      <a:pt x="163" y="11"/>
                      <a:pt x="149" y="4"/>
                    </a:cubicBezTo>
                    <a:cubicBezTo>
                      <a:pt x="144" y="1"/>
                      <a:pt x="137" y="0"/>
                      <a:pt x="131" y="2"/>
                    </a:cubicBezTo>
                    <a:cubicBezTo>
                      <a:pt x="128" y="3"/>
                      <a:pt x="125" y="5"/>
                      <a:pt x="123" y="7"/>
                    </a:cubicBezTo>
                    <a:cubicBezTo>
                      <a:pt x="119" y="11"/>
                      <a:pt x="115" y="14"/>
                      <a:pt x="109" y="14"/>
                    </a:cubicBezTo>
                    <a:cubicBezTo>
                      <a:pt x="100" y="13"/>
                      <a:pt x="92" y="10"/>
                      <a:pt x="84" y="12"/>
                    </a:cubicBezTo>
                    <a:cubicBezTo>
                      <a:pt x="77" y="13"/>
                      <a:pt x="70" y="17"/>
                      <a:pt x="66" y="23"/>
                    </a:cubicBezTo>
                    <a:cubicBezTo>
                      <a:pt x="55" y="36"/>
                      <a:pt x="58" y="55"/>
                      <a:pt x="70" y="66"/>
                    </a:cubicBezTo>
                    <a:cubicBezTo>
                      <a:pt x="81" y="77"/>
                      <a:pt x="96" y="82"/>
                      <a:pt x="108" y="91"/>
                    </a:cubicBezTo>
                    <a:cubicBezTo>
                      <a:pt x="88" y="97"/>
                      <a:pt x="70" y="76"/>
                      <a:pt x="55" y="66"/>
                    </a:cubicBezTo>
                    <a:cubicBezTo>
                      <a:pt x="48" y="62"/>
                      <a:pt x="39" y="58"/>
                      <a:pt x="31" y="59"/>
                    </a:cubicBezTo>
                    <a:cubicBezTo>
                      <a:pt x="22" y="61"/>
                      <a:pt x="23" y="69"/>
                      <a:pt x="23" y="77"/>
                    </a:cubicBezTo>
                    <a:cubicBezTo>
                      <a:pt x="23" y="88"/>
                      <a:pt x="11" y="89"/>
                      <a:pt x="6" y="96"/>
                    </a:cubicBezTo>
                    <a:cubicBezTo>
                      <a:pt x="0" y="103"/>
                      <a:pt x="0" y="112"/>
                      <a:pt x="2" y="120"/>
                    </a:cubicBezTo>
                    <a:cubicBezTo>
                      <a:pt x="3" y="125"/>
                      <a:pt x="4" y="130"/>
                      <a:pt x="6" y="134"/>
                    </a:cubicBezTo>
                    <a:cubicBezTo>
                      <a:pt x="8" y="137"/>
                      <a:pt x="10" y="139"/>
                      <a:pt x="14" y="138"/>
                    </a:cubicBezTo>
                    <a:cubicBezTo>
                      <a:pt x="24" y="138"/>
                      <a:pt x="40" y="131"/>
                      <a:pt x="46" y="143"/>
                    </a:cubicBezTo>
                    <a:cubicBezTo>
                      <a:pt x="48" y="147"/>
                      <a:pt x="48" y="151"/>
                      <a:pt x="52" y="153"/>
                    </a:cubicBezTo>
                    <a:cubicBezTo>
                      <a:pt x="56" y="156"/>
                      <a:pt x="62" y="155"/>
                      <a:pt x="66" y="155"/>
                    </a:cubicBezTo>
                    <a:cubicBezTo>
                      <a:pt x="71" y="154"/>
                      <a:pt x="76" y="153"/>
                      <a:pt x="81" y="150"/>
                    </a:cubicBezTo>
                    <a:cubicBezTo>
                      <a:pt x="86" y="147"/>
                      <a:pt x="90" y="142"/>
                      <a:pt x="96" y="142"/>
                    </a:cubicBezTo>
                    <a:cubicBezTo>
                      <a:pt x="87" y="159"/>
                      <a:pt x="68" y="168"/>
                      <a:pt x="55" y="181"/>
                    </a:cubicBezTo>
                    <a:cubicBezTo>
                      <a:pt x="49" y="186"/>
                      <a:pt x="43" y="195"/>
                      <a:pt x="47" y="202"/>
                    </a:cubicBezTo>
                    <a:cubicBezTo>
                      <a:pt x="51" y="208"/>
                      <a:pt x="59" y="210"/>
                      <a:pt x="65" y="211"/>
                    </a:cubicBezTo>
                    <a:cubicBezTo>
                      <a:pt x="64" y="214"/>
                      <a:pt x="65" y="217"/>
                      <a:pt x="67" y="220"/>
                    </a:cubicBezTo>
                    <a:cubicBezTo>
                      <a:pt x="71" y="224"/>
                      <a:pt x="76" y="225"/>
                      <a:pt x="81" y="224"/>
                    </a:cubicBezTo>
                    <a:cubicBezTo>
                      <a:pt x="89" y="223"/>
                      <a:pt x="95" y="219"/>
                      <a:pt x="103" y="218"/>
                    </a:cubicBezTo>
                    <a:cubicBezTo>
                      <a:pt x="112" y="218"/>
                      <a:pt x="120" y="220"/>
                      <a:pt x="127" y="225"/>
                    </a:cubicBezTo>
                    <a:cubicBezTo>
                      <a:pt x="137" y="231"/>
                      <a:pt x="149" y="243"/>
                      <a:pt x="161" y="232"/>
                    </a:cubicBezTo>
                    <a:cubicBezTo>
                      <a:pt x="163" y="230"/>
                      <a:pt x="165" y="227"/>
                      <a:pt x="169" y="225"/>
                    </a:cubicBezTo>
                    <a:cubicBezTo>
                      <a:pt x="171" y="224"/>
                      <a:pt x="174" y="223"/>
                      <a:pt x="177" y="222"/>
                    </a:cubicBezTo>
                    <a:cubicBezTo>
                      <a:pt x="182" y="220"/>
                      <a:pt x="185" y="216"/>
                      <a:pt x="185" y="211"/>
                    </a:cubicBezTo>
                    <a:cubicBezTo>
                      <a:pt x="185" y="204"/>
                      <a:pt x="181" y="196"/>
                      <a:pt x="178" y="190"/>
                    </a:cubicBezTo>
                    <a:cubicBezTo>
                      <a:pt x="176" y="187"/>
                      <a:pt x="174" y="183"/>
                      <a:pt x="172" y="180"/>
                    </a:cubicBezTo>
                    <a:cubicBezTo>
                      <a:pt x="169" y="177"/>
                      <a:pt x="165" y="172"/>
                      <a:pt x="168" y="167"/>
                    </a:cubicBezTo>
                    <a:cubicBezTo>
                      <a:pt x="176" y="179"/>
                      <a:pt x="184" y="191"/>
                      <a:pt x="196" y="198"/>
                    </a:cubicBezTo>
                    <a:cubicBezTo>
                      <a:pt x="207" y="205"/>
                      <a:pt x="221" y="208"/>
                      <a:pt x="233" y="202"/>
                    </a:cubicBezTo>
                    <a:cubicBezTo>
                      <a:pt x="238" y="199"/>
                      <a:pt x="243" y="195"/>
                      <a:pt x="245" y="189"/>
                    </a:cubicBezTo>
                    <a:cubicBezTo>
                      <a:pt x="246" y="187"/>
                      <a:pt x="246" y="184"/>
                      <a:pt x="247" y="182"/>
                    </a:cubicBezTo>
                    <a:cubicBezTo>
                      <a:pt x="248" y="180"/>
                      <a:pt x="247" y="181"/>
                      <a:pt x="249" y="180"/>
                    </a:cubicBezTo>
                    <a:cubicBezTo>
                      <a:pt x="250" y="179"/>
                      <a:pt x="251" y="179"/>
                      <a:pt x="252" y="178"/>
                    </a:cubicBezTo>
                    <a:cubicBezTo>
                      <a:pt x="260" y="173"/>
                      <a:pt x="264" y="162"/>
                      <a:pt x="261" y="153"/>
                    </a:cubicBezTo>
                    <a:cubicBezTo>
                      <a:pt x="267" y="150"/>
                      <a:pt x="273" y="146"/>
                      <a:pt x="275" y="140"/>
                    </a:cubicBezTo>
                    <a:cubicBezTo>
                      <a:pt x="277" y="133"/>
                      <a:pt x="273" y="127"/>
                      <a:pt x="267" y="124"/>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2" name="Group 31"/>
            <p:cNvGrpSpPr/>
            <p:nvPr/>
          </p:nvGrpSpPr>
          <p:grpSpPr>
            <a:xfrm>
              <a:off x="8916988" y="4733926"/>
              <a:ext cx="238125" cy="215900"/>
              <a:chOff x="8916988" y="4733926"/>
              <a:chExt cx="238125" cy="215900"/>
            </a:xfrm>
          </p:grpSpPr>
          <p:sp>
            <p:nvSpPr>
              <p:cNvPr id="54" name="Freeform 87"/>
              <p:cNvSpPr>
                <a:spLocks/>
              </p:cNvSpPr>
              <p:nvPr/>
            </p:nvSpPr>
            <p:spPr bwMode="auto">
              <a:xfrm>
                <a:off x="8916988" y="4819651"/>
                <a:ext cx="47625" cy="49213"/>
              </a:xfrm>
              <a:custGeom>
                <a:avLst/>
                <a:gdLst>
                  <a:gd name="T0" fmla="*/ 9 w 18"/>
                  <a:gd name="T1" fmla="*/ 0 h 19"/>
                  <a:gd name="T2" fmla="*/ 3 w 18"/>
                  <a:gd name="T3" fmla="*/ 3 h 19"/>
                  <a:gd name="T4" fmla="*/ 0 w 18"/>
                  <a:gd name="T5" fmla="*/ 10 h 19"/>
                  <a:gd name="T6" fmla="*/ 9 w 18"/>
                  <a:gd name="T7" fmla="*/ 19 h 19"/>
                  <a:gd name="T8" fmla="*/ 15 w 18"/>
                  <a:gd name="T9" fmla="*/ 17 h 19"/>
                  <a:gd name="T10" fmla="*/ 18 w 18"/>
                  <a:gd name="T11" fmla="*/ 10 h 19"/>
                  <a:gd name="T12" fmla="*/ 9 w 18"/>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18" h="19">
                    <a:moveTo>
                      <a:pt x="9" y="0"/>
                    </a:moveTo>
                    <a:cubicBezTo>
                      <a:pt x="7" y="0"/>
                      <a:pt x="4" y="1"/>
                      <a:pt x="3" y="3"/>
                    </a:cubicBezTo>
                    <a:cubicBezTo>
                      <a:pt x="1" y="5"/>
                      <a:pt x="0" y="7"/>
                      <a:pt x="0" y="10"/>
                    </a:cubicBezTo>
                    <a:cubicBezTo>
                      <a:pt x="0" y="14"/>
                      <a:pt x="4" y="19"/>
                      <a:pt x="9" y="19"/>
                    </a:cubicBezTo>
                    <a:cubicBezTo>
                      <a:pt x="11" y="19"/>
                      <a:pt x="14" y="18"/>
                      <a:pt x="15" y="17"/>
                    </a:cubicBezTo>
                    <a:cubicBezTo>
                      <a:pt x="17" y="15"/>
                      <a:pt x="18" y="12"/>
                      <a:pt x="18" y="10"/>
                    </a:cubicBezTo>
                    <a:cubicBezTo>
                      <a:pt x="18" y="5"/>
                      <a:pt x="14" y="0"/>
                      <a:pt x="9"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5" name="Freeform 88"/>
              <p:cNvSpPr>
                <a:spLocks/>
              </p:cNvSpPr>
              <p:nvPr/>
            </p:nvSpPr>
            <p:spPr bwMode="auto">
              <a:xfrm>
                <a:off x="8928100" y="4875213"/>
                <a:ext cx="36513" cy="33338"/>
              </a:xfrm>
              <a:custGeom>
                <a:avLst/>
                <a:gdLst>
                  <a:gd name="T0" fmla="*/ 7 w 14"/>
                  <a:gd name="T1" fmla="*/ 0 h 13"/>
                  <a:gd name="T2" fmla="*/ 0 w 14"/>
                  <a:gd name="T3" fmla="*/ 6 h 13"/>
                  <a:gd name="T4" fmla="*/ 7 w 14"/>
                  <a:gd name="T5" fmla="*/ 13 h 13"/>
                  <a:gd name="T6" fmla="*/ 14 w 14"/>
                  <a:gd name="T7" fmla="*/ 7 h 13"/>
                  <a:gd name="T8" fmla="*/ 7 w 14"/>
                  <a:gd name="T9" fmla="*/ 0 h 13"/>
                </a:gdLst>
                <a:ahLst/>
                <a:cxnLst>
                  <a:cxn ang="0">
                    <a:pos x="T0" y="T1"/>
                  </a:cxn>
                  <a:cxn ang="0">
                    <a:pos x="T2" y="T3"/>
                  </a:cxn>
                  <a:cxn ang="0">
                    <a:pos x="T4" y="T5"/>
                  </a:cxn>
                  <a:cxn ang="0">
                    <a:pos x="T6" y="T7"/>
                  </a:cxn>
                  <a:cxn ang="0">
                    <a:pos x="T8" y="T9"/>
                  </a:cxn>
                </a:cxnLst>
                <a:rect l="0" t="0" r="r" b="b"/>
                <a:pathLst>
                  <a:path w="14" h="13">
                    <a:moveTo>
                      <a:pt x="7" y="0"/>
                    </a:moveTo>
                    <a:cubicBezTo>
                      <a:pt x="4" y="0"/>
                      <a:pt x="0" y="2"/>
                      <a:pt x="0" y="6"/>
                    </a:cubicBezTo>
                    <a:cubicBezTo>
                      <a:pt x="0" y="10"/>
                      <a:pt x="3" y="13"/>
                      <a:pt x="7" y="13"/>
                    </a:cubicBezTo>
                    <a:cubicBezTo>
                      <a:pt x="10" y="13"/>
                      <a:pt x="14" y="10"/>
                      <a:pt x="14" y="7"/>
                    </a:cubicBezTo>
                    <a:cubicBezTo>
                      <a:pt x="14" y="3"/>
                      <a:pt x="11"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6" name="Freeform 89"/>
              <p:cNvSpPr>
                <a:spLocks/>
              </p:cNvSpPr>
              <p:nvPr/>
            </p:nvSpPr>
            <p:spPr bwMode="auto">
              <a:xfrm>
                <a:off x="8916988" y="4775201"/>
                <a:ext cx="41275" cy="39688"/>
              </a:xfrm>
              <a:custGeom>
                <a:avLst/>
                <a:gdLst>
                  <a:gd name="T0" fmla="*/ 15 w 16"/>
                  <a:gd name="T1" fmla="*/ 5 h 15"/>
                  <a:gd name="T2" fmla="*/ 11 w 16"/>
                  <a:gd name="T3" fmla="*/ 1 h 15"/>
                  <a:gd name="T4" fmla="*/ 11 w 16"/>
                  <a:gd name="T5" fmla="*/ 1 h 15"/>
                  <a:gd name="T6" fmla="*/ 2 w 16"/>
                  <a:gd name="T7" fmla="*/ 10 h 15"/>
                  <a:gd name="T8" fmla="*/ 7 w 16"/>
                  <a:gd name="T9" fmla="*/ 15 h 15"/>
                  <a:gd name="T10" fmla="*/ 14 w 16"/>
                  <a:gd name="T11" fmla="*/ 12 h 15"/>
                  <a:gd name="T12" fmla="*/ 15 w 16"/>
                  <a:gd name="T13" fmla="*/ 11 h 15"/>
                  <a:gd name="T14" fmla="*/ 15 w 16"/>
                  <a:gd name="T15" fmla="*/ 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5">
                    <a:moveTo>
                      <a:pt x="15" y="5"/>
                    </a:moveTo>
                    <a:cubicBezTo>
                      <a:pt x="14" y="3"/>
                      <a:pt x="13" y="2"/>
                      <a:pt x="11" y="1"/>
                    </a:cubicBezTo>
                    <a:cubicBezTo>
                      <a:pt x="11" y="1"/>
                      <a:pt x="11" y="1"/>
                      <a:pt x="11" y="1"/>
                    </a:cubicBezTo>
                    <a:cubicBezTo>
                      <a:pt x="5" y="0"/>
                      <a:pt x="0" y="5"/>
                      <a:pt x="2" y="10"/>
                    </a:cubicBezTo>
                    <a:cubicBezTo>
                      <a:pt x="3" y="13"/>
                      <a:pt x="5" y="14"/>
                      <a:pt x="7" y="15"/>
                    </a:cubicBezTo>
                    <a:cubicBezTo>
                      <a:pt x="10" y="15"/>
                      <a:pt x="13" y="14"/>
                      <a:pt x="14" y="12"/>
                    </a:cubicBezTo>
                    <a:cubicBezTo>
                      <a:pt x="15" y="11"/>
                      <a:pt x="15" y="11"/>
                      <a:pt x="15" y="11"/>
                    </a:cubicBezTo>
                    <a:cubicBezTo>
                      <a:pt x="16" y="10"/>
                      <a:pt x="16" y="7"/>
                      <a:pt x="15" y="5"/>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7" name="Freeform 90"/>
              <p:cNvSpPr>
                <a:spLocks noEditPoints="1"/>
              </p:cNvSpPr>
              <p:nvPr/>
            </p:nvSpPr>
            <p:spPr bwMode="auto">
              <a:xfrm>
                <a:off x="8956675" y="4733926"/>
                <a:ext cx="198438" cy="215900"/>
              </a:xfrm>
              <a:custGeom>
                <a:avLst/>
                <a:gdLst>
                  <a:gd name="T0" fmla="*/ 63 w 76"/>
                  <a:gd name="T1" fmla="*/ 45 h 83"/>
                  <a:gd name="T2" fmla="*/ 59 w 76"/>
                  <a:gd name="T3" fmla="*/ 39 h 83"/>
                  <a:gd name="T4" fmla="*/ 71 w 76"/>
                  <a:gd name="T5" fmla="*/ 38 h 83"/>
                  <a:gd name="T6" fmla="*/ 71 w 76"/>
                  <a:gd name="T7" fmla="*/ 30 h 83"/>
                  <a:gd name="T8" fmla="*/ 58 w 76"/>
                  <a:gd name="T9" fmla="*/ 28 h 83"/>
                  <a:gd name="T10" fmla="*/ 49 w 76"/>
                  <a:gd name="T11" fmla="*/ 22 h 83"/>
                  <a:gd name="T12" fmla="*/ 56 w 76"/>
                  <a:gd name="T13" fmla="*/ 13 h 83"/>
                  <a:gd name="T14" fmla="*/ 40 w 76"/>
                  <a:gd name="T15" fmla="*/ 6 h 83"/>
                  <a:gd name="T16" fmla="*/ 34 w 76"/>
                  <a:gd name="T17" fmla="*/ 2 h 83"/>
                  <a:gd name="T18" fmla="*/ 24 w 76"/>
                  <a:gd name="T19" fmla="*/ 8 h 83"/>
                  <a:gd name="T20" fmla="*/ 7 w 76"/>
                  <a:gd name="T21" fmla="*/ 22 h 83"/>
                  <a:gd name="T22" fmla="*/ 8 w 76"/>
                  <a:gd name="T23" fmla="*/ 38 h 83"/>
                  <a:gd name="T24" fmla="*/ 16 w 76"/>
                  <a:gd name="T25" fmla="*/ 27 h 83"/>
                  <a:gd name="T26" fmla="*/ 22 w 76"/>
                  <a:gd name="T27" fmla="*/ 31 h 83"/>
                  <a:gd name="T28" fmla="*/ 16 w 76"/>
                  <a:gd name="T29" fmla="*/ 36 h 83"/>
                  <a:gd name="T30" fmla="*/ 14 w 76"/>
                  <a:gd name="T31" fmla="*/ 42 h 83"/>
                  <a:gd name="T32" fmla="*/ 4 w 76"/>
                  <a:gd name="T33" fmla="*/ 49 h 83"/>
                  <a:gd name="T34" fmla="*/ 6 w 76"/>
                  <a:gd name="T35" fmla="*/ 61 h 83"/>
                  <a:gd name="T36" fmla="*/ 9 w 76"/>
                  <a:gd name="T37" fmla="*/ 77 h 83"/>
                  <a:gd name="T38" fmla="*/ 17 w 76"/>
                  <a:gd name="T39" fmla="*/ 64 h 83"/>
                  <a:gd name="T40" fmla="*/ 21 w 76"/>
                  <a:gd name="T41" fmla="*/ 70 h 83"/>
                  <a:gd name="T42" fmla="*/ 25 w 76"/>
                  <a:gd name="T43" fmla="*/ 83 h 83"/>
                  <a:gd name="T44" fmla="*/ 35 w 76"/>
                  <a:gd name="T45" fmla="*/ 83 h 83"/>
                  <a:gd name="T46" fmla="*/ 39 w 76"/>
                  <a:gd name="T47" fmla="*/ 77 h 83"/>
                  <a:gd name="T48" fmla="*/ 51 w 76"/>
                  <a:gd name="T49" fmla="*/ 75 h 83"/>
                  <a:gd name="T50" fmla="*/ 53 w 76"/>
                  <a:gd name="T51" fmla="*/ 65 h 83"/>
                  <a:gd name="T52" fmla="*/ 67 w 76"/>
                  <a:gd name="T53" fmla="*/ 52 h 83"/>
                  <a:gd name="T54" fmla="*/ 69 w 76"/>
                  <a:gd name="T55" fmla="*/ 41 h 83"/>
                  <a:gd name="T56" fmla="*/ 41 w 76"/>
                  <a:gd name="T57" fmla="*/ 24 h 83"/>
                  <a:gd name="T58" fmla="*/ 41 w 76"/>
                  <a:gd name="T59" fmla="*/ 21 h 83"/>
                  <a:gd name="T60" fmla="*/ 35 w 76"/>
                  <a:gd name="T61" fmla="*/ 73 h 83"/>
                  <a:gd name="T62" fmla="*/ 30 w 76"/>
                  <a:gd name="T63" fmla="*/ 75 h 83"/>
                  <a:gd name="T64" fmla="*/ 35 w 76"/>
                  <a:gd name="T65" fmla="*/ 71 h 83"/>
                  <a:gd name="T66" fmla="*/ 35 w 76"/>
                  <a:gd name="T67" fmla="*/ 73 h 83"/>
                  <a:gd name="T68" fmla="*/ 41 w 76"/>
                  <a:gd name="T69" fmla="*/ 47 h 83"/>
                  <a:gd name="T70" fmla="*/ 32 w 76"/>
                  <a:gd name="T71" fmla="*/ 49 h 83"/>
                  <a:gd name="T72" fmla="*/ 32 w 76"/>
                  <a:gd name="T73" fmla="*/ 34 h 83"/>
                  <a:gd name="T74" fmla="*/ 36 w 76"/>
                  <a:gd name="T75" fmla="*/ 34 h 83"/>
                  <a:gd name="T76" fmla="*/ 47 w 76"/>
                  <a:gd name="T77" fmla="*/ 4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 h="83">
                    <a:moveTo>
                      <a:pt x="69" y="41"/>
                    </a:moveTo>
                    <a:cubicBezTo>
                      <a:pt x="66" y="41"/>
                      <a:pt x="64" y="43"/>
                      <a:pt x="63" y="45"/>
                    </a:cubicBezTo>
                    <a:cubicBezTo>
                      <a:pt x="62" y="43"/>
                      <a:pt x="59" y="42"/>
                      <a:pt x="57" y="42"/>
                    </a:cubicBezTo>
                    <a:cubicBezTo>
                      <a:pt x="57" y="41"/>
                      <a:pt x="58" y="40"/>
                      <a:pt x="59" y="39"/>
                    </a:cubicBezTo>
                    <a:cubicBezTo>
                      <a:pt x="60" y="41"/>
                      <a:pt x="62" y="42"/>
                      <a:pt x="64" y="42"/>
                    </a:cubicBezTo>
                    <a:cubicBezTo>
                      <a:pt x="67" y="42"/>
                      <a:pt x="69" y="40"/>
                      <a:pt x="71" y="38"/>
                    </a:cubicBezTo>
                    <a:cubicBezTo>
                      <a:pt x="72" y="36"/>
                      <a:pt x="73" y="32"/>
                      <a:pt x="71" y="30"/>
                    </a:cubicBezTo>
                    <a:cubicBezTo>
                      <a:pt x="71" y="30"/>
                      <a:pt x="71" y="30"/>
                      <a:pt x="71" y="30"/>
                    </a:cubicBezTo>
                    <a:cubicBezTo>
                      <a:pt x="69" y="27"/>
                      <a:pt x="67" y="26"/>
                      <a:pt x="64" y="25"/>
                    </a:cubicBezTo>
                    <a:cubicBezTo>
                      <a:pt x="62" y="25"/>
                      <a:pt x="60" y="26"/>
                      <a:pt x="58" y="28"/>
                    </a:cubicBezTo>
                    <a:cubicBezTo>
                      <a:pt x="58" y="28"/>
                      <a:pt x="57" y="27"/>
                      <a:pt x="57" y="26"/>
                    </a:cubicBezTo>
                    <a:cubicBezTo>
                      <a:pt x="54" y="24"/>
                      <a:pt x="52" y="23"/>
                      <a:pt x="49" y="22"/>
                    </a:cubicBezTo>
                    <a:cubicBezTo>
                      <a:pt x="50" y="22"/>
                      <a:pt x="52" y="21"/>
                      <a:pt x="53" y="20"/>
                    </a:cubicBezTo>
                    <a:cubicBezTo>
                      <a:pt x="55" y="19"/>
                      <a:pt x="56" y="16"/>
                      <a:pt x="56" y="13"/>
                    </a:cubicBezTo>
                    <a:cubicBezTo>
                      <a:pt x="56" y="8"/>
                      <a:pt x="52" y="3"/>
                      <a:pt x="47" y="3"/>
                    </a:cubicBezTo>
                    <a:cubicBezTo>
                      <a:pt x="44" y="3"/>
                      <a:pt x="42" y="4"/>
                      <a:pt x="40" y="6"/>
                    </a:cubicBezTo>
                    <a:cubicBezTo>
                      <a:pt x="40" y="6"/>
                      <a:pt x="39" y="6"/>
                      <a:pt x="39" y="7"/>
                    </a:cubicBezTo>
                    <a:cubicBezTo>
                      <a:pt x="38" y="4"/>
                      <a:pt x="37" y="2"/>
                      <a:pt x="34" y="2"/>
                    </a:cubicBezTo>
                    <a:cubicBezTo>
                      <a:pt x="34" y="2"/>
                      <a:pt x="34" y="2"/>
                      <a:pt x="34" y="2"/>
                    </a:cubicBezTo>
                    <a:cubicBezTo>
                      <a:pt x="29" y="0"/>
                      <a:pt x="24" y="4"/>
                      <a:pt x="24" y="8"/>
                    </a:cubicBezTo>
                    <a:cubicBezTo>
                      <a:pt x="23" y="7"/>
                      <a:pt x="20" y="5"/>
                      <a:pt x="17" y="5"/>
                    </a:cubicBezTo>
                    <a:cubicBezTo>
                      <a:pt x="7" y="5"/>
                      <a:pt x="4" y="15"/>
                      <a:pt x="7" y="22"/>
                    </a:cubicBezTo>
                    <a:cubicBezTo>
                      <a:pt x="3" y="22"/>
                      <a:pt x="0" y="26"/>
                      <a:pt x="0" y="30"/>
                    </a:cubicBezTo>
                    <a:cubicBezTo>
                      <a:pt x="0" y="34"/>
                      <a:pt x="3" y="38"/>
                      <a:pt x="8" y="38"/>
                    </a:cubicBezTo>
                    <a:cubicBezTo>
                      <a:pt x="13" y="38"/>
                      <a:pt x="17" y="35"/>
                      <a:pt x="17" y="30"/>
                    </a:cubicBezTo>
                    <a:cubicBezTo>
                      <a:pt x="17" y="29"/>
                      <a:pt x="17" y="28"/>
                      <a:pt x="16" y="27"/>
                    </a:cubicBezTo>
                    <a:cubicBezTo>
                      <a:pt x="17" y="27"/>
                      <a:pt x="18" y="26"/>
                      <a:pt x="19" y="26"/>
                    </a:cubicBezTo>
                    <a:cubicBezTo>
                      <a:pt x="20" y="28"/>
                      <a:pt x="20" y="30"/>
                      <a:pt x="22" y="31"/>
                    </a:cubicBezTo>
                    <a:cubicBezTo>
                      <a:pt x="22" y="31"/>
                      <a:pt x="22" y="31"/>
                      <a:pt x="22" y="31"/>
                    </a:cubicBezTo>
                    <a:cubicBezTo>
                      <a:pt x="20" y="32"/>
                      <a:pt x="17" y="34"/>
                      <a:pt x="16" y="36"/>
                    </a:cubicBezTo>
                    <a:cubicBezTo>
                      <a:pt x="16" y="36"/>
                      <a:pt x="16" y="36"/>
                      <a:pt x="16" y="36"/>
                    </a:cubicBezTo>
                    <a:cubicBezTo>
                      <a:pt x="15" y="38"/>
                      <a:pt x="14" y="40"/>
                      <a:pt x="14" y="42"/>
                    </a:cubicBezTo>
                    <a:cubicBezTo>
                      <a:pt x="11" y="42"/>
                      <a:pt x="9" y="43"/>
                      <a:pt x="6" y="45"/>
                    </a:cubicBezTo>
                    <a:cubicBezTo>
                      <a:pt x="5" y="46"/>
                      <a:pt x="4" y="47"/>
                      <a:pt x="4" y="49"/>
                    </a:cubicBezTo>
                    <a:cubicBezTo>
                      <a:pt x="2" y="52"/>
                      <a:pt x="2" y="56"/>
                      <a:pt x="4" y="58"/>
                    </a:cubicBezTo>
                    <a:cubicBezTo>
                      <a:pt x="5" y="59"/>
                      <a:pt x="5" y="60"/>
                      <a:pt x="6" y="61"/>
                    </a:cubicBezTo>
                    <a:cubicBezTo>
                      <a:pt x="6" y="62"/>
                      <a:pt x="7" y="62"/>
                      <a:pt x="8" y="63"/>
                    </a:cubicBezTo>
                    <a:cubicBezTo>
                      <a:pt x="0" y="64"/>
                      <a:pt x="0" y="77"/>
                      <a:pt x="9" y="77"/>
                    </a:cubicBezTo>
                    <a:cubicBezTo>
                      <a:pt x="16" y="77"/>
                      <a:pt x="18" y="69"/>
                      <a:pt x="15" y="65"/>
                    </a:cubicBezTo>
                    <a:cubicBezTo>
                      <a:pt x="15" y="65"/>
                      <a:pt x="16" y="65"/>
                      <a:pt x="17" y="64"/>
                    </a:cubicBezTo>
                    <a:cubicBezTo>
                      <a:pt x="17" y="66"/>
                      <a:pt x="18" y="68"/>
                      <a:pt x="19" y="69"/>
                    </a:cubicBezTo>
                    <a:cubicBezTo>
                      <a:pt x="20" y="69"/>
                      <a:pt x="20" y="70"/>
                      <a:pt x="21" y="70"/>
                    </a:cubicBezTo>
                    <a:cubicBezTo>
                      <a:pt x="18" y="72"/>
                      <a:pt x="17" y="75"/>
                      <a:pt x="18" y="78"/>
                    </a:cubicBezTo>
                    <a:cubicBezTo>
                      <a:pt x="18" y="81"/>
                      <a:pt x="22" y="83"/>
                      <a:pt x="25" y="83"/>
                    </a:cubicBezTo>
                    <a:cubicBezTo>
                      <a:pt x="27" y="82"/>
                      <a:pt x="29" y="81"/>
                      <a:pt x="30" y="79"/>
                    </a:cubicBezTo>
                    <a:cubicBezTo>
                      <a:pt x="30" y="81"/>
                      <a:pt x="32" y="83"/>
                      <a:pt x="35" y="83"/>
                    </a:cubicBezTo>
                    <a:cubicBezTo>
                      <a:pt x="38" y="83"/>
                      <a:pt x="40" y="80"/>
                      <a:pt x="39" y="77"/>
                    </a:cubicBezTo>
                    <a:cubicBezTo>
                      <a:pt x="39" y="77"/>
                      <a:pt x="39" y="77"/>
                      <a:pt x="39" y="77"/>
                    </a:cubicBezTo>
                    <a:cubicBezTo>
                      <a:pt x="41" y="78"/>
                      <a:pt x="42" y="78"/>
                      <a:pt x="44" y="78"/>
                    </a:cubicBezTo>
                    <a:cubicBezTo>
                      <a:pt x="46" y="78"/>
                      <a:pt x="49" y="77"/>
                      <a:pt x="51" y="75"/>
                    </a:cubicBezTo>
                    <a:cubicBezTo>
                      <a:pt x="53" y="74"/>
                      <a:pt x="54" y="71"/>
                      <a:pt x="54" y="68"/>
                    </a:cubicBezTo>
                    <a:cubicBezTo>
                      <a:pt x="54" y="67"/>
                      <a:pt x="54" y="66"/>
                      <a:pt x="53" y="65"/>
                    </a:cubicBezTo>
                    <a:cubicBezTo>
                      <a:pt x="54" y="66"/>
                      <a:pt x="55" y="66"/>
                      <a:pt x="55" y="66"/>
                    </a:cubicBezTo>
                    <a:cubicBezTo>
                      <a:pt x="64" y="66"/>
                      <a:pt x="67" y="59"/>
                      <a:pt x="67" y="52"/>
                    </a:cubicBezTo>
                    <a:cubicBezTo>
                      <a:pt x="67" y="52"/>
                      <a:pt x="68" y="53"/>
                      <a:pt x="69" y="53"/>
                    </a:cubicBezTo>
                    <a:cubicBezTo>
                      <a:pt x="76" y="53"/>
                      <a:pt x="76" y="41"/>
                      <a:pt x="69" y="41"/>
                    </a:cubicBezTo>
                    <a:close/>
                    <a:moveTo>
                      <a:pt x="45" y="23"/>
                    </a:moveTo>
                    <a:cubicBezTo>
                      <a:pt x="44" y="23"/>
                      <a:pt x="42" y="23"/>
                      <a:pt x="41" y="24"/>
                    </a:cubicBezTo>
                    <a:cubicBezTo>
                      <a:pt x="41" y="24"/>
                      <a:pt x="41" y="24"/>
                      <a:pt x="41" y="23"/>
                    </a:cubicBezTo>
                    <a:cubicBezTo>
                      <a:pt x="41" y="23"/>
                      <a:pt x="41" y="22"/>
                      <a:pt x="41" y="21"/>
                    </a:cubicBezTo>
                    <a:cubicBezTo>
                      <a:pt x="42" y="22"/>
                      <a:pt x="44" y="22"/>
                      <a:pt x="45" y="23"/>
                    </a:cubicBezTo>
                    <a:close/>
                    <a:moveTo>
                      <a:pt x="35" y="73"/>
                    </a:moveTo>
                    <a:cubicBezTo>
                      <a:pt x="33" y="73"/>
                      <a:pt x="31" y="74"/>
                      <a:pt x="30" y="76"/>
                    </a:cubicBezTo>
                    <a:cubicBezTo>
                      <a:pt x="30" y="75"/>
                      <a:pt x="30" y="75"/>
                      <a:pt x="30" y="75"/>
                    </a:cubicBezTo>
                    <a:cubicBezTo>
                      <a:pt x="30" y="74"/>
                      <a:pt x="30" y="73"/>
                      <a:pt x="29" y="72"/>
                    </a:cubicBezTo>
                    <a:cubicBezTo>
                      <a:pt x="31" y="72"/>
                      <a:pt x="33" y="72"/>
                      <a:pt x="35" y="71"/>
                    </a:cubicBezTo>
                    <a:cubicBezTo>
                      <a:pt x="35" y="72"/>
                      <a:pt x="35" y="73"/>
                      <a:pt x="36" y="73"/>
                    </a:cubicBezTo>
                    <a:cubicBezTo>
                      <a:pt x="36" y="73"/>
                      <a:pt x="36" y="73"/>
                      <a:pt x="35" y="73"/>
                    </a:cubicBezTo>
                    <a:close/>
                    <a:moveTo>
                      <a:pt x="46" y="49"/>
                    </a:moveTo>
                    <a:cubicBezTo>
                      <a:pt x="44" y="48"/>
                      <a:pt x="43" y="47"/>
                      <a:pt x="41" y="47"/>
                    </a:cubicBezTo>
                    <a:cubicBezTo>
                      <a:pt x="38" y="47"/>
                      <a:pt x="36" y="48"/>
                      <a:pt x="35" y="51"/>
                    </a:cubicBezTo>
                    <a:cubicBezTo>
                      <a:pt x="34" y="50"/>
                      <a:pt x="33" y="49"/>
                      <a:pt x="32" y="49"/>
                    </a:cubicBezTo>
                    <a:cubicBezTo>
                      <a:pt x="34" y="47"/>
                      <a:pt x="35" y="45"/>
                      <a:pt x="35" y="42"/>
                    </a:cubicBezTo>
                    <a:cubicBezTo>
                      <a:pt x="35" y="39"/>
                      <a:pt x="34" y="36"/>
                      <a:pt x="32" y="34"/>
                    </a:cubicBezTo>
                    <a:cubicBezTo>
                      <a:pt x="33" y="34"/>
                      <a:pt x="35" y="33"/>
                      <a:pt x="36" y="33"/>
                    </a:cubicBezTo>
                    <a:cubicBezTo>
                      <a:pt x="36" y="33"/>
                      <a:pt x="36" y="34"/>
                      <a:pt x="36" y="34"/>
                    </a:cubicBezTo>
                    <a:cubicBezTo>
                      <a:pt x="36" y="37"/>
                      <a:pt x="37" y="40"/>
                      <a:pt x="39" y="42"/>
                    </a:cubicBezTo>
                    <a:cubicBezTo>
                      <a:pt x="41" y="45"/>
                      <a:pt x="44" y="46"/>
                      <a:pt x="47" y="46"/>
                    </a:cubicBezTo>
                    <a:cubicBezTo>
                      <a:pt x="46" y="47"/>
                      <a:pt x="46" y="48"/>
                      <a:pt x="46" y="49"/>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8" name="Freeform 91"/>
              <p:cNvSpPr>
                <a:spLocks/>
              </p:cNvSpPr>
              <p:nvPr/>
            </p:nvSpPr>
            <p:spPr bwMode="auto">
              <a:xfrm>
                <a:off x="9102725" y="4772026"/>
                <a:ext cx="25400" cy="26988"/>
              </a:xfrm>
              <a:custGeom>
                <a:avLst/>
                <a:gdLst>
                  <a:gd name="T0" fmla="*/ 5 w 10"/>
                  <a:gd name="T1" fmla="*/ 0 h 10"/>
                  <a:gd name="T2" fmla="*/ 0 w 10"/>
                  <a:gd name="T3" fmla="*/ 5 h 10"/>
                  <a:gd name="T4" fmla="*/ 5 w 10"/>
                  <a:gd name="T5" fmla="*/ 10 h 10"/>
                  <a:gd name="T6" fmla="*/ 10 w 10"/>
                  <a:gd name="T7" fmla="*/ 5 h 10"/>
                  <a:gd name="T8" fmla="*/ 5 w 10"/>
                  <a:gd name="T9" fmla="*/ 0 h 10"/>
                </a:gdLst>
                <a:ahLst/>
                <a:cxnLst>
                  <a:cxn ang="0">
                    <a:pos x="T0" y="T1"/>
                  </a:cxn>
                  <a:cxn ang="0">
                    <a:pos x="T2" y="T3"/>
                  </a:cxn>
                  <a:cxn ang="0">
                    <a:pos x="T4" y="T5"/>
                  </a:cxn>
                  <a:cxn ang="0">
                    <a:pos x="T6" y="T7"/>
                  </a:cxn>
                  <a:cxn ang="0">
                    <a:pos x="T8" y="T9"/>
                  </a:cxn>
                </a:cxnLst>
                <a:rect l="0" t="0" r="r" b="b"/>
                <a:pathLst>
                  <a:path w="10" h="10">
                    <a:moveTo>
                      <a:pt x="5" y="0"/>
                    </a:moveTo>
                    <a:cubicBezTo>
                      <a:pt x="2" y="0"/>
                      <a:pt x="0" y="2"/>
                      <a:pt x="0" y="5"/>
                    </a:cubicBezTo>
                    <a:cubicBezTo>
                      <a:pt x="0" y="7"/>
                      <a:pt x="2" y="10"/>
                      <a:pt x="5" y="10"/>
                    </a:cubicBezTo>
                    <a:cubicBezTo>
                      <a:pt x="7" y="10"/>
                      <a:pt x="10" y="8"/>
                      <a:pt x="10" y="5"/>
                    </a:cubicBezTo>
                    <a:cubicBezTo>
                      <a:pt x="10" y="2"/>
                      <a:pt x="8" y="0"/>
                      <a:pt x="5"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9" name="Freeform 92"/>
              <p:cNvSpPr>
                <a:spLocks/>
              </p:cNvSpPr>
              <p:nvPr/>
            </p:nvSpPr>
            <p:spPr bwMode="auto">
              <a:xfrm>
                <a:off x="9097963" y="4905376"/>
                <a:ext cx="36513" cy="28575"/>
              </a:xfrm>
              <a:custGeom>
                <a:avLst/>
                <a:gdLst>
                  <a:gd name="T0" fmla="*/ 7 w 14"/>
                  <a:gd name="T1" fmla="*/ 0 h 11"/>
                  <a:gd name="T2" fmla="*/ 7 w 14"/>
                  <a:gd name="T3" fmla="*/ 11 h 11"/>
                  <a:gd name="T4" fmla="*/ 7 w 14"/>
                  <a:gd name="T5" fmla="*/ 0 h 11"/>
                </a:gdLst>
                <a:ahLst/>
                <a:cxnLst>
                  <a:cxn ang="0">
                    <a:pos x="T0" y="T1"/>
                  </a:cxn>
                  <a:cxn ang="0">
                    <a:pos x="T2" y="T3"/>
                  </a:cxn>
                  <a:cxn ang="0">
                    <a:pos x="T4" y="T5"/>
                  </a:cxn>
                </a:cxnLst>
                <a:rect l="0" t="0" r="r" b="b"/>
                <a:pathLst>
                  <a:path w="14" h="11">
                    <a:moveTo>
                      <a:pt x="7" y="0"/>
                    </a:moveTo>
                    <a:cubicBezTo>
                      <a:pt x="0" y="0"/>
                      <a:pt x="0" y="11"/>
                      <a:pt x="7" y="11"/>
                    </a:cubicBezTo>
                    <a:cubicBezTo>
                      <a:pt x="14" y="11"/>
                      <a:pt x="14"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3" name="Group 32"/>
            <p:cNvGrpSpPr/>
            <p:nvPr/>
          </p:nvGrpSpPr>
          <p:grpSpPr>
            <a:xfrm>
              <a:off x="8686800" y="4557713"/>
              <a:ext cx="682626" cy="577851"/>
              <a:chOff x="8686800" y="4557713"/>
              <a:chExt cx="682626" cy="577851"/>
            </a:xfrm>
          </p:grpSpPr>
          <p:sp>
            <p:nvSpPr>
              <p:cNvPr id="34" name="Freeform 93"/>
              <p:cNvSpPr>
                <a:spLocks/>
              </p:cNvSpPr>
              <p:nvPr/>
            </p:nvSpPr>
            <p:spPr bwMode="auto">
              <a:xfrm>
                <a:off x="8843963" y="4919663"/>
                <a:ext cx="104775" cy="146050"/>
              </a:xfrm>
              <a:custGeom>
                <a:avLst/>
                <a:gdLst>
                  <a:gd name="T0" fmla="*/ 39 w 40"/>
                  <a:gd name="T1" fmla="*/ 1 h 56"/>
                  <a:gd name="T2" fmla="*/ 21 w 40"/>
                  <a:gd name="T3" fmla="*/ 27 h 56"/>
                  <a:gd name="T4" fmla="*/ 0 w 40"/>
                  <a:gd name="T5" fmla="*/ 55 h 56"/>
                  <a:gd name="T6" fmla="*/ 1 w 40"/>
                  <a:gd name="T7" fmla="*/ 56 h 56"/>
                  <a:gd name="T8" fmla="*/ 21 w 40"/>
                  <a:gd name="T9" fmla="*/ 29 h 56"/>
                  <a:gd name="T10" fmla="*/ 39 w 40"/>
                  <a:gd name="T11" fmla="*/ 1 h 56"/>
                  <a:gd name="T12" fmla="*/ 39 w 40"/>
                  <a:gd name="T13" fmla="*/ 1 h 56"/>
                </a:gdLst>
                <a:ahLst/>
                <a:cxnLst>
                  <a:cxn ang="0">
                    <a:pos x="T0" y="T1"/>
                  </a:cxn>
                  <a:cxn ang="0">
                    <a:pos x="T2" y="T3"/>
                  </a:cxn>
                  <a:cxn ang="0">
                    <a:pos x="T4" y="T5"/>
                  </a:cxn>
                  <a:cxn ang="0">
                    <a:pos x="T6" y="T7"/>
                  </a:cxn>
                  <a:cxn ang="0">
                    <a:pos x="T8" y="T9"/>
                  </a:cxn>
                  <a:cxn ang="0">
                    <a:pos x="T10" y="T11"/>
                  </a:cxn>
                  <a:cxn ang="0">
                    <a:pos x="T12" y="T13"/>
                  </a:cxn>
                </a:cxnLst>
                <a:rect l="0" t="0" r="r" b="b"/>
                <a:pathLst>
                  <a:path w="40" h="56">
                    <a:moveTo>
                      <a:pt x="39" y="1"/>
                    </a:moveTo>
                    <a:cubicBezTo>
                      <a:pt x="32" y="9"/>
                      <a:pt x="27" y="19"/>
                      <a:pt x="21" y="27"/>
                    </a:cubicBezTo>
                    <a:cubicBezTo>
                      <a:pt x="14" y="37"/>
                      <a:pt x="6" y="45"/>
                      <a:pt x="0" y="55"/>
                    </a:cubicBezTo>
                    <a:cubicBezTo>
                      <a:pt x="0" y="56"/>
                      <a:pt x="1" y="56"/>
                      <a:pt x="1" y="56"/>
                    </a:cubicBezTo>
                    <a:cubicBezTo>
                      <a:pt x="9" y="48"/>
                      <a:pt x="15" y="38"/>
                      <a:pt x="21" y="29"/>
                    </a:cubicBezTo>
                    <a:cubicBezTo>
                      <a:pt x="28" y="21"/>
                      <a:pt x="35" y="11"/>
                      <a:pt x="39" y="1"/>
                    </a:cubicBezTo>
                    <a:cubicBezTo>
                      <a:pt x="40" y="1"/>
                      <a:pt x="39" y="0"/>
                      <a:pt x="39"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5" name="Freeform 94"/>
              <p:cNvSpPr>
                <a:spLocks/>
              </p:cNvSpPr>
              <p:nvPr/>
            </p:nvSpPr>
            <p:spPr bwMode="auto">
              <a:xfrm>
                <a:off x="8899525" y="4937126"/>
                <a:ext cx="61913" cy="138113"/>
              </a:xfrm>
              <a:custGeom>
                <a:avLst/>
                <a:gdLst>
                  <a:gd name="T0" fmla="*/ 23 w 24"/>
                  <a:gd name="T1" fmla="*/ 0 h 53"/>
                  <a:gd name="T2" fmla="*/ 22 w 24"/>
                  <a:gd name="T3" fmla="*/ 0 h 53"/>
                  <a:gd name="T4" fmla="*/ 22 w 24"/>
                  <a:gd name="T5" fmla="*/ 0 h 53"/>
                  <a:gd name="T6" fmla="*/ 11 w 24"/>
                  <a:gd name="T7" fmla="*/ 25 h 53"/>
                  <a:gd name="T8" fmla="*/ 0 w 24"/>
                  <a:gd name="T9" fmla="*/ 52 h 53"/>
                  <a:gd name="T10" fmla="*/ 1 w 24"/>
                  <a:gd name="T11" fmla="*/ 53 h 53"/>
                  <a:gd name="T12" fmla="*/ 11 w 24"/>
                  <a:gd name="T13" fmla="*/ 28 h 53"/>
                  <a:gd name="T14" fmla="*/ 22 w 24"/>
                  <a:gd name="T15" fmla="*/ 2 h 53"/>
                  <a:gd name="T16" fmla="*/ 20 w 24"/>
                  <a:gd name="T17" fmla="*/ 26 h 53"/>
                  <a:gd name="T18" fmla="*/ 15 w 24"/>
                  <a:gd name="T19" fmla="*/ 51 h 53"/>
                  <a:gd name="T20" fmla="*/ 16 w 24"/>
                  <a:gd name="T21" fmla="*/ 51 h 53"/>
                  <a:gd name="T22" fmla="*/ 22 w 24"/>
                  <a:gd name="T23" fmla="*/ 26 h 53"/>
                  <a:gd name="T24" fmla="*/ 23 w 24"/>
                  <a:gd name="T25"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53">
                    <a:moveTo>
                      <a:pt x="23" y="0"/>
                    </a:moveTo>
                    <a:cubicBezTo>
                      <a:pt x="23" y="0"/>
                      <a:pt x="22" y="0"/>
                      <a:pt x="22" y="0"/>
                    </a:cubicBezTo>
                    <a:cubicBezTo>
                      <a:pt x="22" y="0"/>
                      <a:pt x="22" y="0"/>
                      <a:pt x="22" y="0"/>
                    </a:cubicBezTo>
                    <a:cubicBezTo>
                      <a:pt x="18" y="8"/>
                      <a:pt x="14" y="16"/>
                      <a:pt x="11" y="25"/>
                    </a:cubicBezTo>
                    <a:cubicBezTo>
                      <a:pt x="7" y="34"/>
                      <a:pt x="2" y="43"/>
                      <a:pt x="0" y="52"/>
                    </a:cubicBezTo>
                    <a:cubicBezTo>
                      <a:pt x="0" y="53"/>
                      <a:pt x="1" y="53"/>
                      <a:pt x="1" y="53"/>
                    </a:cubicBezTo>
                    <a:cubicBezTo>
                      <a:pt x="5" y="45"/>
                      <a:pt x="8" y="36"/>
                      <a:pt x="11" y="28"/>
                    </a:cubicBezTo>
                    <a:cubicBezTo>
                      <a:pt x="15" y="19"/>
                      <a:pt x="19" y="10"/>
                      <a:pt x="22" y="2"/>
                    </a:cubicBezTo>
                    <a:cubicBezTo>
                      <a:pt x="21" y="10"/>
                      <a:pt x="21" y="18"/>
                      <a:pt x="20" y="26"/>
                    </a:cubicBezTo>
                    <a:cubicBezTo>
                      <a:pt x="18" y="34"/>
                      <a:pt x="16" y="43"/>
                      <a:pt x="15" y="51"/>
                    </a:cubicBezTo>
                    <a:cubicBezTo>
                      <a:pt x="15" y="52"/>
                      <a:pt x="16" y="52"/>
                      <a:pt x="16" y="51"/>
                    </a:cubicBezTo>
                    <a:cubicBezTo>
                      <a:pt x="19" y="44"/>
                      <a:pt x="21" y="34"/>
                      <a:pt x="22" y="26"/>
                    </a:cubicBezTo>
                    <a:cubicBezTo>
                      <a:pt x="23" y="18"/>
                      <a:pt x="24" y="9"/>
                      <a:pt x="23"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6" name="Freeform 95"/>
              <p:cNvSpPr>
                <a:spLocks/>
              </p:cNvSpPr>
              <p:nvPr/>
            </p:nvSpPr>
            <p:spPr bwMode="auto">
              <a:xfrm>
                <a:off x="8997950" y="4949826"/>
                <a:ext cx="49213" cy="185738"/>
              </a:xfrm>
              <a:custGeom>
                <a:avLst/>
                <a:gdLst>
                  <a:gd name="T0" fmla="*/ 14 w 19"/>
                  <a:gd name="T1" fmla="*/ 38 h 71"/>
                  <a:gd name="T2" fmla="*/ 6 w 19"/>
                  <a:gd name="T3" fmla="*/ 3 h 71"/>
                  <a:gd name="T4" fmla="*/ 5 w 19"/>
                  <a:gd name="T5" fmla="*/ 2 h 71"/>
                  <a:gd name="T6" fmla="*/ 5 w 19"/>
                  <a:gd name="T7" fmla="*/ 1 h 71"/>
                  <a:gd name="T8" fmla="*/ 4 w 19"/>
                  <a:gd name="T9" fmla="*/ 1 h 71"/>
                  <a:gd name="T10" fmla="*/ 2 w 19"/>
                  <a:gd name="T11" fmla="*/ 59 h 71"/>
                  <a:gd name="T12" fmla="*/ 4 w 19"/>
                  <a:gd name="T13" fmla="*/ 59 h 71"/>
                  <a:gd name="T14" fmla="*/ 5 w 19"/>
                  <a:gd name="T15" fmla="*/ 5 h 71"/>
                  <a:gd name="T16" fmla="*/ 11 w 19"/>
                  <a:gd name="T17" fmla="*/ 38 h 71"/>
                  <a:gd name="T18" fmla="*/ 17 w 19"/>
                  <a:gd name="T19" fmla="*/ 71 h 71"/>
                  <a:gd name="T20" fmla="*/ 18 w 19"/>
                  <a:gd name="T21" fmla="*/ 70 h 71"/>
                  <a:gd name="T22" fmla="*/ 14 w 19"/>
                  <a:gd name="T23" fmla="*/ 38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71">
                    <a:moveTo>
                      <a:pt x="14" y="38"/>
                    </a:moveTo>
                    <a:cubicBezTo>
                      <a:pt x="11" y="26"/>
                      <a:pt x="9" y="14"/>
                      <a:pt x="6" y="3"/>
                    </a:cubicBezTo>
                    <a:cubicBezTo>
                      <a:pt x="6" y="2"/>
                      <a:pt x="5" y="2"/>
                      <a:pt x="5" y="2"/>
                    </a:cubicBezTo>
                    <a:cubicBezTo>
                      <a:pt x="5" y="2"/>
                      <a:pt x="5" y="2"/>
                      <a:pt x="5" y="1"/>
                    </a:cubicBezTo>
                    <a:cubicBezTo>
                      <a:pt x="5" y="0"/>
                      <a:pt x="4" y="0"/>
                      <a:pt x="4" y="1"/>
                    </a:cubicBezTo>
                    <a:cubicBezTo>
                      <a:pt x="1" y="20"/>
                      <a:pt x="0" y="40"/>
                      <a:pt x="2" y="59"/>
                    </a:cubicBezTo>
                    <a:cubicBezTo>
                      <a:pt x="2" y="60"/>
                      <a:pt x="4" y="61"/>
                      <a:pt x="4" y="59"/>
                    </a:cubicBezTo>
                    <a:cubicBezTo>
                      <a:pt x="5" y="41"/>
                      <a:pt x="5" y="23"/>
                      <a:pt x="5" y="5"/>
                    </a:cubicBezTo>
                    <a:cubicBezTo>
                      <a:pt x="6" y="16"/>
                      <a:pt x="9" y="27"/>
                      <a:pt x="11" y="38"/>
                    </a:cubicBezTo>
                    <a:cubicBezTo>
                      <a:pt x="13" y="49"/>
                      <a:pt x="13" y="61"/>
                      <a:pt x="17" y="71"/>
                    </a:cubicBezTo>
                    <a:cubicBezTo>
                      <a:pt x="17" y="71"/>
                      <a:pt x="18" y="71"/>
                      <a:pt x="18" y="70"/>
                    </a:cubicBezTo>
                    <a:cubicBezTo>
                      <a:pt x="19" y="60"/>
                      <a:pt x="15" y="48"/>
                      <a:pt x="14" y="3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7" name="Freeform 96"/>
              <p:cNvSpPr>
                <a:spLocks/>
              </p:cNvSpPr>
              <p:nvPr/>
            </p:nvSpPr>
            <p:spPr bwMode="auto">
              <a:xfrm>
                <a:off x="9047163" y="4960938"/>
                <a:ext cx="63500" cy="153988"/>
              </a:xfrm>
              <a:custGeom>
                <a:avLst/>
                <a:gdLst>
                  <a:gd name="T0" fmla="*/ 14 w 24"/>
                  <a:gd name="T1" fmla="*/ 29 h 59"/>
                  <a:gd name="T2" fmla="*/ 1 w 24"/>
                  <a:gd name="T3" fmla="*/ 1 h 59"/>
                  <a:gd name="T4" fmla="*/ 0 w 24"/>
                  <a:gd name="T5" fmla="*/ 1 h 59"/>
                  <a:gd name="T6" fmla="*/ 11 w 24"/>
                  <a:gd name="T7" fmla="*/ 29 h 59"/>
                  <a:gd name="T8" fmla="*/ 22 w 24"/>
                  <a:gd name="T9" fmla="*/ 58 h 59"/>
                  <a:gd name="T10" fmla="*/ 24 w 24"/>
                  <a:gd name="T11" fmla="*/ 57 h 59"/>
                  <a:gd name="T12" fmla="*/ 14 w 24"/>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4" h="59">
                    <a:moveTo>
                      <a:pt x="14" y="29"/>
                    </a:moveTo>
                    <a:cubicBezTo>
                      <a:pt x="10" y="20"/>
                      <a:pt x="6" y="10"/>
                      <a:pt x="1" y="1"/>
                    </a:cubicBezTo>
                    <a:cubicBezTo>
                      <a:pt x="1" y="0"/>
                      <a:pt x="0" y="0"/>
                      <a:pt x="0" y="1"/>
                    </a:cubicBezTo>
                    <a:cubicBezTo>
                      <a:pt x="4" y="11"/>
                      <a:pt x="8" y="20"/>
                      <a:pt x="11" y="29"/>
                    </a:cubicBezTo>
                    <a:cubicBezTo>
                      <a:pt x="15" y="39"/>
                      <a:pt x="17" y="49"/>
                      <a:pt x="22" y="58"/>
                    </a:cubicBezTo>
                    <a:cubicBezTo>
                      <a:pt x="22" y="59"/>
                      <a:pt x="24" y="58"/>
                      <a:pt x="24" y="57"/>
                    </a:cubicBezTo>
                    <a:cubicBezTo>
                      <a:pt x="22" y="48"/>
                      <a:pt x="17" y="38"/>
                      <a:pt x="14"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8" name="Freeform 97"/>
              <p:cNvSpPr>
                <a:spLocks/>
              </p:cNvSpPr>
              <p:nvPr/>
            </p:nvSpPr>
            <p:spPr bwMode="auto">
              <a:xfrm>
                <a:off x="8836025" y="4594226"/>
                <a:ext cx="136525" cy="152400"/>
              </a:xfrm>
              <a:custGeom>
                <a:avLst/>
                <a:gdLst>
                  <a:gd name="T0" fmla="*/ 51 w 52"/>
                  <a:gd name="T1" fmla="*/ 55 h 58"/>
                  <a:gd name="T2" fmla="*/ 29 w 52"/>
                  <a:gd name="T3" fmla="*/ 31 h 58"/>
                  <a:gd name="T4" fmla="*/ 10 w 52"/>
                  <a:gd name="T5" fmla="*/ 1 h 58"/>
                  <a:gd name="T6" fmla="*/ 9 w 52"/>
                  <a:gd name="T7" fmla="*/ 1 h 58"/>
                  <a:gd name="T8" fmla="*/ 26 w 52"/>
                  <a:gd name="T9" fmla="*/ 32 h 58"/>
                  <a:gd name="T10" fmla="*/ 30 w 52"/>
                  <a:gd name="T11" fmla="*/ 37 h 58"/>
                  <a:gd name="T12" fmla="*/ 1 w 52"/>
                  <a:gd name="T13" fmla="*/ 10 h 58"/>
                  <a:gd name="T14" fmla="*/ 0 w 52"/>
                  <a:gd name="T15" fmla="*/ 10 h 58"/>
                  <a:gd name="T16" fmla="*/ 19 w 52"/>
                  <a:gd name="T17" fmla="*/ 31 h 58"/>
                  <a:gd name="T18" fmla="*/ 35 w 52"/>
                  <a:gd name="T19" fmla="*/ 44 h 58"/>
                  <a:gd name="T20" fmla="*/ 50 w 52"/>
                  <a:gd name="T21" fmla="*/ 57 h 58"/>
                  <a:gd name="T22" fmla="*/ 51 w 52"/>
                  <a:gd name="T23" fmla="*/ 5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58">
                    <a:moveTo>
                      <a:pt x="51" y="55"/>
                    </a:moveTo>
                    <a:cubicBezTo>
                      <a:pt x="44" y="47"/>
                      <a:pt x="35" y="40"/>
                      <a:pt x="29" y="31"/>
                    </a:cubicBezTo>
                    <a:cubicBezTo>
                      <a:pt x="21" y="21"/>
                      <a:pt x="15" y="11"/>
                      <a:pt x="10" y="1"/>
                    </a:cubicBezTo>
                    <a:cubicBezTo>
                      <a:pt x="10" y="0"/>
                      <a:pt x="9" y="1"/>
                      <a:pt x="9" y="1"/>
                    </a:cubicBezTo>
                    <a:cubicBezTo>
                      <a:pt x="13" y="12"/>
                      <a:pt x="19" y="22"/>
                      <a:pt x="26" y="32"/>
                    </a:cubicBezTo>
                    <a:cubicBezTo>
                      <a:pt x="27" y="34"/>
                      <a:pt x="29" y="36"/>
                      <a:pt x="30" y="37"/>
                    </a:cubicBezTo>
                    <a:cubicBezTo>
                      <a:pt x="20" y="29"/>
                      <a:pt x="11" y="18"/>
                      <a:pt x="1" y="10"/>
                    </a:cubicBezTo>
                    <a:cubicBezTo>
                      <a:pt x="1" y="9"/>
                      <a:pt x="0" y="10"/>
                      <a:pt x="0" y="10"/>
                    </a:cubicBezTo>
                    <a:cubicBezTo>
                      <a:pt x="6" y="18"/>
                      <a:pt x="13" y="24"/>
                      <a:pt x="19" y="31"/>
                    </a:cubicBezTo>
                    <a:cubicBezTo>
                      <a:pt x="24" y="36"/>
                      <a:pt x="29" y="40"/>
                      <a:pt x="35" y="44"/>
                    </a:cubicBezTo>
                    <a:cubicBezTo>
                      <a:pt x="40" y="49"/>
                      <a:pt x="44" y="53"/>
                      <a:pt x="50" y="57"/>
                    </a:cubicBezTo>
                    <a:cubicBezTo>
                      <a:pt x="51" y="58"/>
                      <a:pt x="52" y="56"/>
                      <a:pt x="51" y="55"/>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9" name="Freeform 98"/>
              <p:cNvSpPr>
                <a:spLocks/>
              </p:cNvSpPr>
              <p:nvPr/>
            </p:nvSpPr>
            <p:spPr bwMode="auto">
              <a:xfrm>
                <a:off x="8901113" y="4572001"/>
                <a:ext cx="96838" cy="163513"/>
              </a:xfrm>
              <a:custGeom>
                <a:avLst/>
                <a:gdLst>
                  <a:gd name="T0" fmla="*/ 36 w 37"/>
                  <a:gd name="T1" fmla="*/ 61 h 63"/>
                  <a:gd name="T2" fmla="*/ 31 w 37"/>
                  <a:gd name="T3" fmla="*/ 44 h 63"/>
                  <a:gd name="T4" fmla="*/ 31 w 37"/>
                  <a:gd name="T5" fmla="*/ 44 h 63"/>
                  <a:gd name="T6" fmla="*/ 27 w 37"/>
                  <a:gd name="T7" fmla="*/ 1 h 63"/>
                  <a:gd name="T8" fmla="*/ 26 w 37"/>
                  <a:gd name="T9" fmla="*/ 1 h 63"/>
                  <a:gd name="T10" fmla="*/ 29 w 37"/>
                  <a:gd name="T11" fmla="*/ 37 h 63"/>
                  <a:gd name="T12" fmla="*/ 13 w 37"/>
                  <a:gd name="T13" fmla="*/ 3 h 63"/>
                  <a:gd name="T14" fmla="*/ 12 w 37"/>
                  <a:gd name="T15" fmla="*/ 4 h 63"/>
                  <a:gd name="T16" fmla="*/ 21 w 37"/>
                  <a:gd name="T17" fmla="*/ 26 h 63"/>
                  <a:gd name="T18" fmla="*/ 15 w 37"/>
                  <a:gd name="T19" fmla="*/ 19 h 63"/>
                  <a:gd name="T20" fmla="*/ 2 w 37"/>
                  <a:gd name="T21" fmla="*/ 3 h 63"/>
                  <a:gd name="T22" fmla="*/ 1 w 37"/>
                  <a:gd name="T23" fmla="*/ 4 h 63"/>
                  <a:gd name="T24" fmla="*/ 13 w 37"/>
                  <a:gd name="T25" fmla="*/ 20 h 63"/>
                  <a:gd name="T26" fmla="*/ 24 w 37"/>
                  <a:gd name="T27" fmla="*/ 34 h 63"/>
                  <a:gd name="T28" fmla="*/ 33 w 37"/>
                  <a:gd name="T29" fmla="*/ 61 h 63"/>
                  <a:gd name="T30" fmla="*/ 36 w 37"/>
                  <a:gd name="T31" fmla="*/ 6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 h="63">
                    <a:moveTo>
                      <a:pt x="36" y="61"/>
                    </a:moveTo>
                    <a:cubicBezTo>
                      <a:pt x="35" y="55"/>
                      <a:pt x="33" y="50"/>
                      <a:pt x="31" y="44"/>
                    </a:cubicBezTo>
                    <a:cubicBezTo>
                      <a:pt x="31" y="44"/>
                      <a:pt x="31" y="44"/>
                      <a:pt x="31" y="44"/>
                    </a:cubicBezTo>
                    <a:cubicBezTo>
                      <a:pt x="32" y="30"/>
                      <a:pt x="31" y="15"/>
                      <a:pt x="27" y="1"/>
                    </a:cubicBezTo>
                    <a:cubicBezTo>
                      <a:pt x="27" y="0"/>
                      <a:pt x="26" y="0"/>
                      <a:pt x="26" y="1"/>
                    </a:cubicBezTo>
                    <a:cubicBezTo>
                      <a:pt x="27" y="13"/>
                      <a:pt x="28" y="25"/>
                      <a:pt x="29" y="37"/>
                    </a:cubicBezTo>
                    <a:cubicBezTo>
                      <a:pt x="24" y="26"/>
                      <a:pt x="19" y="14"/>
                      <a:pt x="13" y="3"/>
                    </a:cubicBezTo>
                    <a:cubicBezTo>
                      <a:pt x="13" y="2"/>
                      <a:pt x="12" y="3"/>
                      <a:pt x="12" y="4"/>
                    </a:cubicBezTo>
                    <a:cubicBezTo>
                      <a:pt x="14" y="11"/>
                      <a:pt x="18" y="19"/>
                      <a:pt x="21" y="26"/>
                    </a:cubicBezTo>
                    <a:cubicBezTo>
                      <a:pt x="19" y="24"/>
                      <a:pt x="17" y="22"/>
                      <a:pt x="15" y="19"/>
                    </a:cubicBezTo>
                    <a:cubicBezTo>
                      <a:pt x="11" y="14"/>
                      <a:pt x="6" y="8"/>
                      <a:pt x="2" y="3"/>
                    </a:cubicBezTo>
                    <a:cubicBezTo>
                      <a:pt x="1" y="2"/>
                      <a:pt x="0" y="3"/>
                      <a:pt x="1" y="4"/>
                    </a:cubicBezTo>
                    <a:cubicBezTo>
                      <a:pt x="4" y="9"/>
                      <a:pt x="9" y="15"/>
                      <a:pt x="13" y="20"/>
                    </a:cubicBezTo>
                    <a:cubicBezTo>
                      <a:pt x="16" y="25"/>
                      <a:pt x="20" y="30"/>
                      <a:pt x="24" y="34"/>
                    </a:cubicBezTo>
                    <a:cubicBezTo>
                      <a:pt x="27" y="43"/>
                      <a:pt x="31" y="52"/>
                      <a:pt x="33" y="61"/>
                    </a:cubicBezTo>
                    <a:cubicBezTo>
                      <a:pt x="34" y="63"/>
                      <a:pt x="37" y="63"/>
                      <a:pt x="36" y="6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0" name="Freeform 99"/>
              <p:cNvSpPr>
                <a:spLocks/>
              </p:cNvSpPr>
              <p:nvPr/>
            </p:nvSpPr>
            <p:spPr bwMode="auto">
              <a:xfrm>
                <a:off x="9009063" y="4557713"/>
                <a:ext cx="20638" cy="169863"/>
              </a:xfrm>
              <a:custGeom>
                <a:avLst/>
                <a:gdLst>
                  <a:gd name="T0" fmla="*/ 6 w 8"/>
                  <a:gd name="T1" fmla="*/ 29 h 65"/>
                  <a:gd name="T2" fmla="*/ 1 w 8"/>
                  <a:gd name="T3" fmla="*/ 0 h 65"/>
                  <a:gd name="T4" fmla="*/ 0 w 8"/>
                  <a:gd name="T5" fmla="*/ 0 h 65"/>
                  <a:gd name="T6" fmla="*/ 4 w 8"/>
                  <a:gd name="T7" fmla="*/ 32 h 65"/>
                  <a:gd name="T8" fmla="*/ 6 w 8"/>
                  <a:gd name="T9" fmla="*/ 64 h 65"/>
                  <a:gd name="T10" fmla="*/ 7 w 8"/>
                  <a:gd name="T11" fmla="*/ 64 h 65"/>
                  <a:gd name="T12" fmla="*/ 6 w 8"/>
                  <a:gd name="T13" fmla="*/ 29 h 65"/>
                </a:gdLst>
                <a:ahLst/>
                <a:cxnLst>
                  <a:cxn ang="0">
                    <a:pos x="T0" y="T1"/>
                  </a:cxn>
                  <a:cxn ang="0">
                    <a:pos x="T2" y="T3"/>
                  </a:cxn>
                  <a:cxn ang="0">
                    <a:pos x="T4" y="T5"/>
                  </a:cxn>
                  <a:cxn ang="0">
                    <a:pos x="T6" y="T7"/>
                  </a:cxn>
                  <a:cxn ang="0">
                    <a:pos x="T8" y="T9"/>
                  </a:cxn>
                  <a:cxn ang="0">
                    <a:pos x="T10" y="T11"/>
                  </a:cxn>
                  <a:cxn ang="0">
                    <a:pos x="T12" y="T13"/>
                  </a:cxn>
                </a:cxnLst>
                <a:rect l="0" t="0" r="r" b="b"/>
                <a:pathLst>
                  <a:path w="8" h="65">
                    <a:moveTo>
                      <a:pt x="6" y="29"/>
                    </a:moveTo>
                    <a:cubicBezTo>
                      <a:pt x="5" y="20"/>
                      <a:pt x="5" y="9"/>
                      <a:pt x="1" y="0"/>
                    </a:cubicBezTo>
                    <a:cubicBezTo>
                      <a:pt x="1" y="0"/>
                      <a:pt x="0" y="0"/>
                      <a:pt x="0" y="0"/>
                    </a:cubicBezTo>
                    <a:cubicBezTo>
                      <a:pt x="1" y="11"/>
                      <a:pt x="3" y="21"/>
                      <a:pt x="4" y="32"/>
                    </a:cubicBezTo>
                    <a:cubicBezTo>
                      <a:pt x="5" y="43"/>
                      <a:pt x="5" y="53"/>
                      <a:pt x="6" y="64"/>
                    </a:cubicBezTo>
                    <a:cubicBezTo>
                      <a:pt x="6" y="65"/>
                      <a:pt x="7" y="65"/>
                      <a:pt x="7" y="64"/>
                    </a:cubicBezTo>
                    <a:cubicBezTo>
                      <a:pt x="8" y="53"/>
                      <a:pt x="7" y="41"/>
                      <a:pt x="6"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1" name="Freeform 100"/>
              <p:cNvSpPr>
                <a:spLocks/>
              </p:cNvSpPr>
              <p:nvPr/>
            </p:nvSpPr>
            <p:spPr bwMode="auto">
              <a:xfrm>
                <a:off x="9045575" y="4560888"/>
                <a:ext cx="20638" cy="173038"/>
              </a:xfrm>
              <a:custGeom>
                <a:avLst/>
                <a:gdLst>
                  <a:gd name="T0" fmla="*/ 4 w 8"/>
                  <a:gd name="T1" fmla="*/ 0 h 66"/>
                  <a:gd name="T2" fmla="*/ 3 w 8"/>
                  <a:gd name="T3" fmla="*/ 1 h 66"/>
                  <a:gd name="T4" fmla="*/ 5 w 8"/>
                  <a:gd name="T5" fmla="*/ 32 h 66"/>
                  <a:gd name="T6" fmla="*/ 0 w 8"/>
                  <a:gd name="T7" fmla="*/ 65 h 66"/>
                  <a:gd name="T8" fmla="*/ 1 w 8"/>
                  <a:gd name="T9" fmla="*/ 66 h 66"/>
                  <a:gd name="T10" fmla="*/ 7 w 8"/>
                  <a:gd name="T11" fmla="*/ 32 h 66"/>
                  <a:gd name="T12" fmla="*/ 4 w 8"/>
                  <a:gd name="T13" fmla="*/ 0 h 66"/>
                </a:gdLst>
                <a:ahLst/>
                <a:cxnLst>
                  <a:cxn ang="0">
                    <a:pos x="T0" y="T1"/>
                  </a:cxn>
                  <a:cxn ang="0">
                    <a:pos x="T2" y="T3"/>
                  </a:cxn>
                  <a:cxn ang="0">
                    <a:pos x="T4" y="T5"/>
                  </a:cxn>
                  <a:cxn ang="0">
                    <a:pos x="T6" y="T7"/>
                  </a:cxn>
                  <a:cxn ang="0">
                    <a:pos x="T8" y="T9"/>
                  </a:cxn>
                  <a:cxn ang="0">
                    <a:pos x="T10" y="T11"/>
                  </a:cxn>
                  <a:cxn ang="0">
                    <a:pos x="T12" y="T13"/>
                  </a:cxn>
                </a:cxnLst>
                <a:rect l="0" t="0" r="r" b="b"/>
                <a:pathLst>
                  <a:path w="8" h="66">
                    <a:moveTo>
                      <a:pt x="4" y="0"/>
                    </a:moveTo>
                    <a:cubicBezTo>
                      <a:pt x="4" y="0"/>
                      <a:pt x="3" y="0"/>
                      <a:pt x="3" y="1"/>
                    </a:cubicBezTo>
                    <a:cubicBezTo>
                      <a:pt x="3" y="11"/>
                      <a:pt x="5" y="21"/>
                      <a:pt x="5" y="32"/>
                    </a:cubicBezTo>
                    <a:cubicBezTo>
                      <a:pt x="4" y="43"/>
                      <a:pt x="2" y="54"/>
                      <a:pt x="0" y="65"/>
                    </a:cubicBezTo>
                    <a:cubicBezTo>
                      <a:pt x="0" y="66"/>
                      <a:pt x="0" y="66"/>
                      <a:pt x="1" y="66"/>
                    </a:cubicBezTo>
                    <a:cubicBezTo>
                      <a:pt x="5" y="55"/>
                      <a:pt x="7" y="43"/>
                      <a:pt x="7" y="32"/>
                    </a:cubicBezTo>
                    <a:cubicBezTo>
                      <a:pt x="7" y="22"/>
                      <a:pt x="8" y="10"/>
                      <a:pt x="4"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2" name="Freeform 101"/>
              <p:cNvSpPr>
                <a:spLocks/>
              </p:cNvSpPr>
              <p:nvPr/>
            </p:nvSpPr>
            <p:spPr bwMode="auto">
              <a:xfrm>
                <a:off x="9053513" y="4594226"/>
                <a:ext cx="28575" cy="139700"/>
              </a:xfrm>
              <a:custGeom>
                <a:avLst/>
                <a:gdLst>
                  <a:gd name="T0" fmla="*/ 10 w 11"/>
                  <a:gd name="T1" fmla="*/ 1 h 53"/>
                  <a:gd name="T2" fmla="*/ 7 w 11"/>
                  <a:gd name="T3" fmla="*/ 26 h 53"/>
                  <a:gd name="T4" fmla="*/ 0 w 11"/>
                  <a:gd name="T5" fmla="*/ 51 h 53"/>
                  <a:gd name="T6" fmla="*/ 2 w 11"/>
                  <a:gd name="T7" fmla="*/ 52 h 53"/>
                  <a:gd name="T8" fmla="*/ 8 w 11"/>
                  <a:gd name="T9" fmla="*/ 32 h 53"/>
                  <a:gd name="T10" fmla="*/ 11 w 11"/>
                  <a:gd name="T11" fmla="*/ 1 h 53"/>
                  <a:gd name="T12" fmla="*/ 10 w 11"/>
                  <a:gd name="T13" fmla="*/ 1 h 53"/>
                </a:gdLst>
                <a:ahLst/>
                <a:cxnLst>
                  <a:cxn ang="0">
                    <a:pos x="T0" y="T1"/>
                  </a:cxn>
                  <a:cxn ang="0">
                    <a:pos x="T2" y="T3"/>
                  </a:cxn>
                  <a:cxn ang="0">
                    <a:pos x="T4" y="T5"/>
                  </a:cxn>
                  <a:cxn ang="0">
                    <a:pos x="T6" y="T7"/>
                  </a:cxn>
                  <a:cxn ang="0">
                    <a:pos x="T8" y="T9"/>
                  </a:cxn>
                  <a:cxn ang="0">
                    <a:pos x="T10" y="T11"/>
                  </a:cxn>
                  <a:cxn ang="0">
                    <a:pos x="T12" y="T13"/>
                  </a:cxn>
                </a:cxnLst>
                <a:rect l="0" t="0" r="r" b="b"/>
                <a:pathLst>
                  <a:path w="11" h="53">
                    <a:moveTo>
                      <a:pt x="10" y="1"/>
                    </a:moveTo>
                    <a:cubicBezTo>
                      <a:pt x="9" y="9"/>
                      <a:pt x="8" y="18"/>
                      <a:pt x="7" y="26"/>
                    </a:cubicBezTo>
                    <a:cubicBezTo>
                      <a:pt x="6" y="34"/>
                      <a:pt x="5" y="44"/>
                      <a:pt x="0" y="51"/>
                    </a:cubicBezTo>
                    <a:cubicBezTo>
                      <a:pt x="0" y="52"/>
                      <a:pt x="1" y="53"/>
                      <a:pt x="2" y="52"/>
                    </a:cubicBezTo>
                    <a:cubicBezTo>
                      <a:pt x="6" y="47"/>
                      <a:pt x="7" y="39"/>
                      <a:pt x="8" y="32"/>
                    </a:cubicBezTo>
                    <a:cubicBezTo>
                      <a:pt x="10" y="22"/>
                      <a:pt x="11" y="11"/>
                      <a:pt x="11" y="1"/>
                    </a:cubicBezTo>
                    <a:cubicBezTo>
                      <a:pt x="11" y="0"/>
                      <a:pt x="10" y="0"/>
                      <a:pt x="10"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3" name="Freeform 102"/>
              <p:cNvSpPr>
                <a:spLocks/>
              </p:cNvSpPr>
              <p:nvPr/>
            </p:nvSpPr>
            <p:spPr bwMode="auto">
              <a:xfrm>
                <a:off x="9112250" y="4646613"/>
                <a:ext cx="144463" cy="120650"/>
              </a:xfrm>
              <a:custGeom>
                <a:avLst/>
                <a:gdLst>
                  <a:gd name="T0" fmla="*/ 55 w 55"/>
                  <a:gd name="T1" fmla="*/ 13 h 46"/>
                  <a:gd name="T2" fmla="*/ 29 w 55"/>
                  <a:gd name="T3" fmla="*/ 27 h 46"/>
                  <a:gd name="T4" fmla="*/ 16 w 55"/>
                  <a:gd name="T5" fmla="*/ 33 h 46"/>
                  <a:gd name="T6" fmla="*/ 12 w 55"/>
                  <a:gd name="T7" fmla="*/ 35 h 46"/>
                  <a:gd name="T8" fmla="*/ 26 w 55"/>
                  <a:gd name="T9" fmla="*/ 24 h 46"/>
                  <a:gd name="T10" fmla="*/ 51 w 55"/>
                  <a:gd name="T11" fmla="*/ 1 h 46"/>
                  <a:gd name="T12" fmla="*/ 50 w 55"/>
                  <a:gd name="T13" fmla="*/ 1 h 46"/>
                  <a:gd name="T14" fmla="*/ 23 w 55"/>
                  <a:gd name="T15" fmla="*/ 23 h 46"/>
                  <a:gd name="T16" fmla="*/ 0 w 55"/>
                  <a:gd name="T17" fmla="*/ 45 h 46"/>
                  <a:gd name="T18" fmla="*/ 1 w 55"/>
                  <a:gd name="T19" fmla="*/ 46 h 46"/>
                  <a:gd name="T20" fmla="*/ 8 w 55"/>
                  <a:gd name="T21" fmla="*/ 39 h 46"/>
                  <a:gd name="T22" fmla="*/ 8 w 55"/>
                  <a:gd name="T23" fmla="*/ 39 h 46"/>
                  <a:gd name="T24" fmla="*/ 8 w 55"/>
                  <a:gd name="T25" fmla="*/ 39 h 46"/>
                  <a:gd name="T26" fmla="*/ 8 w 55"/>
                  <a:gd name="T27" fmla="*/ 39 h 46"/>
                  <a:gd name="T28" fmla="*/ 9 w 55"/>
                  <a:gd name="T29" fmla="*/ 39 h 46"/>
                  <a:gd name="T30" fmla="*/ 9 w 55"/>
                  <a:gd name="T31" fmla="*/ 39 h 46"/>
                  <a:gd name="T32" fmla="*/ 19 w 55"/>
                  <a:gd name="T33" fmla="*/ 34 h 46"/>
                  <a:gd name="T34" fmla="*/ 33 w 55"/>
                  <a:gd name="T35" fmla="*/ 28 h 46"/>
                  <a:gd name="T36" fmla="*/ 55 w 55"/>
                  <a:gd name="T37" fmla="*/ 14 h 46"/>
                  <a:gd name="T38" fmla="*/ 55 w 55"/>
                  <a:gd name="T39"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5" h="46">
                    <a:moveTo>
                      <a:pt x="55" y="13"/>
                    </a:moveTo>
                    <a:cubicBezTo>
                      <a:pt x="46" y="19"/>
                      <a:pt x="38" y="23"/>
                      <a:pt x="29" y="27"/>
                    </a:cubicBezTo>
                    <a:cubicBezTo>
                      <a:pt x="25" y="29"/>
                      <a:pt x="20" y="31"/>
                      <a:pt x="16" y="33"/>
                    </a:cubicBezTo>
                    <a:cubicBezTo>
                      <a:pt x="15" y="34"/>
                      <a:pt x="14" y="34"/>
                      <a:pt x="12" y="35"/>
                    </a:cubicBezTo>
                    <a:cubicBezTo>
                      <a:pt x="17" y="31"/>
                      <a:pt x="21" y="28"/>
                      <a:pt x="26" y="24"/>
                    </a:cubicBezTo>
                    <a:cubicBezTo>
                      <a:pt x="34" y="17"/>
                      <a:pt x="43" y="10"/>
                      <a:pt x="51" y="1"/>
                    </a:cubicBezTo>
                    <a:cubicBezTo>
                      <a:pt x="51" y="1"/>
                      <a:pt x="51" y="0"/>
                      <a:pt x="50" y="1"/>
                    </a:cubicBezTo>
                    <a:cubicBezTo>
                      <a:pt x="41" y="7"/>
                      <a:pt x="32" y="15"/>
                      <a:pt x="23" y="23"/>
                    </a:cubicBezTo>
                    <a:cubicBezTo>
                      <a:pt x="15" y="30"/>
                      <a:pt x="6" y="36"/>
                      <a:pt x="0" y="45"/>
                    </a:cubicBezTo>
                    <a:cubicBezTo>
                      <a:pt x="0" y="46"/>
                      <a:pt x="1" y="46"/>
                      <a:pt x="1" y="46"/>
                    </a:cubicBezTo>
                    <a:cubicBezTo>
                      <a:pt x="3" y="43"/>
                      <a:pt x="5" y="41"/>
                      <a:pt x="8" y="39"/>
                    </a:cubicBezTo>
                    <a:cubicBezTo>
                      <a:pt x="8" y="39"/>
                      <a:pt x="8" y="39"/>
                      <a:pt x="8" y="39"/>
                    </a:cubicBezTo>
                    <a:cubicBezTo>
                      <a:pt x="8" y="39"/>
                      <a:pt x="8" y="39"/>
                      <a:pt x="8" y="39"/>
                    </a:cubicBezTo>
                    <a:cubicBezTo>
                      <a:pt x="8" y="39"/>
                      <a:pt x="8" y="39"/>
                      <a:pt x="8" y="39"/>
                    </a:cubicBezTo>
                    <a:cubicBezTo>
                      <a:pt x="8" y="39"/>
                      <a:pt x="9" y="39"/>
                      <a:pt x="9" y="39"/>
                    </a:cubicBezTo>
                    <a:cubicBezTo>
                      <a:pt x="9" y="39"/>
                      <a:pt x="9" y="39"/>
                      <a:pt x="9" y="39"/>
                    </a:cubicBezTo>
                    <a:cubicBezTo>
                      <a:pt x="10" y="40"/>
                      <a:pt x="18" y="35"/>
                      <a:pt x="19" y="34"/>
                    </a:cubicBezTo>
                    <a:cubicBezTo>
                      <a:pt x="24" y="32"/>
                      <a:pt x="28" y="30"/>
                      <a:pt x="33" y="28"/>
                    </a:cubicBezTo>
                    <a:cubicBezTo>
                      <a:pt x="41" y="24"/>
                      <a:pt x="49" y="20"/>
                      <a:pt x="55" y="14"/>
                    </a:cubicBezTo>
                    <a:cubicBezTo>
                      <a:pt x="55" y="14"/>
                      <a:pt x="55" y="13"/>
                      <a:pt x="55" y="13"/>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4" name="Freeform 103"/>
              <p:cNvSpPr>
                <a:spLocks/>
              </p:cNvSpPr>
              <p:nvPr/>
            </p:nvSpPr>
            <p:spPr bwMode="auto">
              <a:xfrm>
                <a:off x="9134475" y="4714876"/>
                <a:ext cx="163513" cy="65088"/>
              </a:xfrm>
              <a:custGeom>
                <a:avLst/>
                <a:gdLst>
                  <a:gd name="T0" fmla="*/ 62 w 63"/>
                  <a:gd name="T1" fmla="*/ 10 h 25"/>
                  <a:gd name="T2" fmla="*/ 37 w 63"/>
                  <a:gd name="T3" fmla="*/ 14 h 25"/>
                  <a:gd name="T4" fmla="*/ 24 w 63"/>
                  <a:gd name="T5" fmla="*/ 17 h 25"/>
                  <a:gd name="T6" fmla="*/ 30 w 63"/>
                  <a:gd name="T7" fmla="*/ 14 h 25"/>
                  <a:gd name="T8" fmla="*/ 58 w 63"/>
                  <a:gd name="T9" fmla="*/ 1 h 25"/>
                  <a:gd name="T10" fmla="*/ 57 w 63"/>
                  <a:gd name="T11" fmla="*/ 0 h 25"/>
                  <a:gd name="T12" fmla="*/ 30 w 63"/>
                  <a:gd name="T13" fmla="*/ 12 h 25"/>
                  <a:gd name="T14" fmla="*/ 0 w 63"/>
                  <a:gd name="T15" fmla="*/ 24 h 25"/>
                  <a:gd name="T16" fmla="*/ 1 w 63"/>
                  <a:gd name="T17" fmla="*/ 25 h 25"/>
                  <a:gd name="T18" fmla="*/ 14 w 63"/>
                  <a:gd name="T19" fmla="*/ 21 h 25"/>
                  <a:gd name="T20" fmla="*/ 37 w 63"/>
                  <a:gd name="T21" fmla="*/ 17 h 25"/>
                  <a:gd name="T22" fmla="*/ 62 w 63"/>
                  <a:gd name="T23" fmla="*/ 11 h 25"/>
                  <a:gd name="T24" fmla="*/ 62 w 63"/>
                  <a:gd name="T25"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25">
                    <a:moveTo>
                      <a:pt x="62" y="10"/>
                    </a:moveTo>
                    <a:cubicBezTo>
                      <a:pt x="54" y="10"/>
                      <a:pt x="46" y="13"/>
                      <a:pt x="37" y="14"/>
                    </a:cubicBezTo>
                    <a:cubicBezTo>
                      <a:pt x="33" y="15"/>
                      <a:pt x="29" y="16"/>
                      <a:pt x="24" y="17"/>
                    </a:cubicBezTo>
                    <a:cubicBezTo>
                      <a:pt x="26" y="16"/>
                      <a:pt x="28" y="15"/>
                      <a:pt x="30" y="14"/>
                    </a:cubicBezTo>
                    <a:cubicBezTo>
                      <a:pt x="39" y="10"/>
                      <a:pt x="50" y="7"/>
                      <a:pt x="58" y="1"/>
                    </a:cubicBezTo>
                    <a:cubicBezTo>
                      <a:pt x="58" y="0"/>
                      <a:pt x="58" y="0"/>
                      <a:pt x="57" y="0"/>
                    </a:cubicBezTo>
                    <a:cubicBezTo>
                      <a:pt x="48" y="3"/>
                      <a:pt x="39" y="8"/>
                      <a:pt x="30" y="12"/>
                    </a:cubicBezTo>
                    <a:cubicBezTo>
                      <a:pt x="20" y="16"/>
                      <a:pt x="10" y="20"/>
                      <a:pt x="0" y="24"/>
                    </a:cubicBezTo>
                    <a:cubicBezTo>
                      <a:pt x="0" y="24"/>
                      <a:pt x="0" y="25"/>
                      <a:pt x="1" y="25"/>
                    </a:cubicBezTo>
                    <a:cubicBezTo>
                      <a:pt x="5" y="24"/>
                      <a:pt x="10" y="22"/>
                      <a:pt x="14" y="21"/>
                    </a:cubicBezTo>
                    <a:cubicBezTo>
                      <a:pt x="22" y="21"/>
                      <a:pt x="30" y="19"/>
                      <a:pt x="37" y="17"/>
                    </a:cubicBezTo>
                    <a:cubicBezTo>
                      <a:pt x="45" y="15"/>
                      <a:pt x="54" y="14"/>
                      <a:pt x="62" y="11"/>
                    </a:cubicBezTo>
                    <a:cubicBezTo>
                      <a:pt x="63" y="11"/>
                      <a:pt x="63" y="10"/>
                      <a:pt x="62" y="1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5" name="Freeform 104"/>
              <p:cNvSpPr>
                <a:spLocks/>
              </p:cNvSpPr>
              <p:nvPr/>
            </p:nvSpPr>
            <p:spPr bwMode="auto">
              <a:xfrm>
                <a:off x="9139238" y="4775201"/>
                <a:ext cx="187325" cy="33338"/>
              </a:xfrm>
              <a:custGeom>
                <a:avLst/>
                <a:gdLst>
                  <a:gd name="T0" fmla="*/ 71 w 72"/>
                  <a:gd name="T1" fmla="*/ 1 h 13"/>
                  <a:gd name="T2" fmla="*/ 71 w 72"/>
                  <a:gd name="T3" fmla="*/ 0 h 13"/>
                  <a:gd name="T4" fmla="*/ 36 w 72"/>
                  <a:gd name="T5" fmla="*/ 7 h 13"/>
                  <a:gd name="T6" fmla="*/ 0 w 72"/>
                  <a:gd name="T7" fmla="*/ 10 h 13"/>
                  <a:gd name="T8" fmla="*/ 1 w 72"/>
                  <a:gd name="T9" fmla="*/ 11 h 13"/>
                  <a:gd name="T10" fmla="*/ 13 w 72"/>
                  <a:gd name="T11" fmla="*/ 11 h 13"/>
                  <a:gd name="T12" fmla="*/ 40 w 72"/>
                  <a:gd name="T13" fmla="*/ 12 h 13"/>
                  <a:gd name="T14" fmla="*/ 65 w 72"/>
                  <a:gd name="T15" fmla="*/ 9 h 13"/>
                  <a:gd name="T16" fmla="*/ 65 w 72"/>
                  <a:gd name="T17" fmla="*/ 7 h 13"/>
                  <a:gd name="T18" fmla="*/ 39 w 72"/>
                  <a:gd name="T19" fmla="*/ 10 h 13"/>
                  <a:gd name="T20" fmla="*/ 34 w 72"/>
                  <a:gd name="T21" fmla="*/ 10 h 13"/>
                  <a:gd name="T22" fmla="*/ 37 w 72"/>
                  <a:gd name="T23" fmla="*/ 10 h 13"/>
                  <a:gd name="T24" fmla="*/ 71 w 72"/>
                  <a:gd name="T25"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 h="13">
                    <a:moveTo>
                      <a:pt x="71" y="1"/>
                    </a:moveTo>
                    <a:cubicBezTo>
                      <a:pt x="72" y="1"/>
                      <a:pt x="71" y="0"/>
                      <a:pt x="71" y="0"/>
                    </a:cubicBezTo>
                    <a:cubicBezTo>
                      <a:pt x="59" y="2"/>
                      <a:pt x="48" y="6"/>
                      <a:pt x="36" y="7"/>
                    </a:cubicBezTo>
                    <a:cubicBezTo>
                      <a:pt x="24" y="9"/>
                      <a:pt x="12" y="9"/>
                      <a:pt x="0" y="10"/>
                    </a:cubicBezTo>
                    <a:cubicBezTo>
                      <a:pt x="0" y="10"/>
                      <a:pt x="0" y="11"/>
                      <a:pt x="1" y="11"/>
                    </a:cubicBezTo>
                    <a:cubicBezTo>
                      <a:pt x="5" y="11"/>
                      <a:pt x="9" y="11"/>
                      <a:pt x="13" y="11"/>
                    </a:cubicBezTo>
                    <a:cubicBezTo>
                      <a:pt x="22" y="13"/>
                      <a:pt x="31" y="12"/>
                      <a:pt x="40" y="12"/>
                    </a:cubicBezTo>
                    <a:cubicBezTo>
                      <a:pt x="48" y="11"/>
                      <a:pt x="57" y="11"/>
                      <a:pt x="65" y="9"/>
                    </a:cubicBezTo>
                    <a:cubicBezTo>
                      <a:pt x="66" y="8"/>
                      <a:pt x="66" y="7"/>
                      <a:pt x="65" y="7"/>
                    </a:cubicBezTo>
                    <a:cubicBezTo>
                      <a:pt x="56" y="8"/>
                      <a:pt x="48" y="9"/>
                      <a:pt x="39" y="10"/>
                    </a:cubicBezTo>
                    <a:cubicBezTo>
                      <a:pt x="37" y="10"/>
                      <a:pt x="35" y="10"/>
                      <a:pt x="34" y="10"/>
                    </a:cubicBezTo>
                    <a:cubicBezTo>
                      <a:pt x="35" y="10"/>
                      <a:pt x="36" y="10"/>
                      <a:pt x="37" y="10"/>
                    </a:cubicBezTo>
                    <a:cubicBezTo>
                      <a:pt x="48" y="9"/>
                      <a:pt x="61" y="7"/>
                      <a:pt x="71"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6" name="Freeform 105"/>
              <p:cNvSpPr>
                <a:spLocks/>
              </p:cNvSpPr>
              <p:nvPr/>
            </p:nvSpPr>
            <p:spPr bwMode="auto">
              <a:xfrm>
                <a:off x="9139238" y="4879976"/>
                <a:ext cx="230188" cy="39688"/>
              </a:xfrm>
              <a:custGeom>
                <a:avLst/>
                <a:gdLst>
                  <a:gd name="T0" fmla="*/ 87 w 88"/>
                  <a:gd name="T1" fmla="*/ 1 h 15"/>
                  <a:gd name="T2" fmla="*/ 56 w 88"/>
                  <a:gd name="T3" fmla="*/ 2 h 15"/>
                  <a:gd name="T4" fmla="*/ 30 w 88"/>
                  <a:gd name="T5" fmla="*/ 6 h 15"/>
                  <a:gd name="T6" fmla="*/ 1 w 88"/>
                  <a:gd name="T7" fmla="*/ 0 h 15"/>
                  <a:gd name="T8" fmla="*/ 0 w 88"/>
                  <a:gd name="T9" fmla="*/ 1 h 15"/>
                  <a:gd name="T10" fmla="*/ 43 w 88"/>
                  <a:gd name="T11" fmla="*/ 10 h 15"/>
                  <a:gd name="T12" fmla="*/ 84 w 88"/>
                  <a:gd name="T13" fmla="*/ 10 h 15"/>
                  <a:gd name="T14" fmla="*/ 84 w 88"/>
                  <a:gd name="T15" fmla="*/ 9 h 15"/>
                  <a:gd name="T16" fmla="*/ 64 w 88"/>
                  <a:gd name="T17" fmla="*/ 10 h 15"/>
                  <a:gd name="T18" fmla="*/ 43 w 88"/>
                  <a:gd name="T19" fmla="*/ 8 h 15"/>
                  <a:gd name="T20" fmla="*/ 36 w 88"/>
                  <a:gd name="T21" fmla="*/ 7 h 15"/>
                  <a:gd name="T22" fmla="*/ 58 w 88"/>
                  <a:gd name="T23" fmla="*/ 5 h 15"/>
                  <a:gd name="T24" fmla="*/ 87 w 88"/>
                  <a:gd name="T25" fmla="*/ 2 h 15"/>
                  <a:gd name="T26" fmla="*/ 87 w 88"/>
                  <a:gd name="T27"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8" h="15">
                    <a:moveTo>
                      <a:pt x="87" y="1"/>
                    </a:moveTo>
                    <a:cubicBezTo>
                      <a:pt x="77" y="0"/>
                      <a:pt x="66" y="1"/>
                      <a:pt x="56" y="2"/>
                    </a:cubicBezTo>
                    <a:cubicBezTo>
                      <a:pt x="47" y="3"/>
                      <a:pt x="38" y="4"/>
                      <a:pt x="30" y="6"/>
                    </a:cubicBezTo>
                    <a:cubicBezTo>
                      <a:pt x="20" y="4"/>
                      <a:pt x="10" y="2"/>
                      <a:pt x="1" y="0"/>
                    </a:cubicBezTo>
                    <a:cubicBezTo>
                      <a:pt x="0" y="0"/>
                      <a:pt x="0" y="1"/>
                      <a:pt x="0" y="1"/>
                    </a:cubicBezTo>
                    <a:cubicBezTo>
                      <a:pt x="14" y="5"/>
                      <a:pt x="28" y="8"/>
                      <a:pt x="43" y="10"/>
                    </a:cubicBezTo>
                    <a:cubicBezTo>
                      <a:pt x="55" y="13"/>
                      <a:pt x="72" y="15"/>
                      <a:pt x="84" y="10"/>
                    </a:cubicBezTo>
                    <a:cubicBezTo>
                      <a:pt x="85" y="10"/>
                      <a:pt x="84" y="10"/>
                      <a:pt x="84" y="9"/>
                    </a:cubicBezTo>
                    <a:cubicBezTo>
                      <a:pt x="77" y="9"/>
                      <a:pt x="71" y="10"/>
                      <a:pt x="64" y="10"/>
                    </a:cubicBezTo>
                    <a:cubicBezTo>
                      <a:pt x="57" y="10"/>
                      <a:pt x="50" y="9"/>
                      <a:pt x="43" y="8"/>
                    </a:cubicBezTo>
                    <a:cubicBezTo>
                      <a:pt x="40" y="8"/>
                      <a:pt x="38" y="7"/>
                      <a:pt x="36" y="7"/>
                    </a:cubicBezTo>
                    <a:cubicBezTo>
                      <a:pt x="44" y="6"/>
                      <a:pt x="51" y="5"/>
                      <a:pt x="58" y="5"/>
                    </a:cubicBezTo>
                    <a:cubicBezTo>
                      <a:pt x="68" y="4"/>
                      <a:pt x="78" y="4"/>
                      <a:pt x="87" y="2"/>
                    </a:cubicBezTo>
                    <a:cubicBezTo>
                      <a:pt x="88" y="2"/>
                      <a:pt x="88" y="1"/>
                      <a:pt x="87"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7" name="Freeform 106"/>
              <p:cNvSpPr>
                <a:spLocks/>
              </p:cNvSpPr>
              <p:nvPr/>
            </p:nvSpPr>
            <p:spPr bwMode="auto">
              <a:xfrm>
                <a:off x="9131300" y="4903788"/>
                <a:ext cx="211138" cy="93663"/>
              </a:xfrm>
              <a:custGeom>
                <a:avLst/>
                <a:gdLst>
                  <a:gd name="T0" fmla="*/ 80 w 81"/>
                  <a:gd name="T1" fmla="*/ 29 h 36"/>
                  <a:gd name="T2" fmla="*/ 43 w 81"/>
                  <a:gd name="T3" fmla="*/ 13 h 36"/>
                  <a:gd name="T4" fmla="*/ 1 w 81"/>
                  <a:gd name="T5" fmla="*/ 0 h 36"/>
                  <a:gd name="T6" fmla="*/ 1 w 81"/>
                  <a:gd name="T7" fmla="*/ 1 h 36"/>
                  <a:gd name="T8" fmla="*/ 24 w 81"/>
                  <a:gd name="T9" fmla="*/ 9 h 36"/>
                  <a:gd name="T10" fmla="*/ 24 w 81"/>
                  <a:gd name="T11" fmla="*/ 10 h 36"/>
                  <a:gd name="T12" fmla="*/ 48 w 81"/>
                  <a:gd name="T13" fmla="*/ 25 h 36"/>
                  <a:gd name="T14" fmla="*/ 69 w 81"/>
                  <a:gd name="T15" fmla="*/ 36 h 36"/>
                  <a:gd name="T16" fmla="*/ 70 w 81"/>
                  <a:gd name="T17" fmla="*/ 34 h 36"/>
                  <a:gd name="T18" fmla="*/ 47 w 81"/>
                  <a:gd name="T19" fmla="*/ 21 h 36"/>
                  <a:gd name="T20" fmla="*/ 36 w 81"/>
                  <a:gd name="T21" fmla="*/ 13 h 36"/>
                  <a:gd name="T22" fmla="*/ 43 w 81"/>
                  <a:gd name="T23" fmla="*/ 16 h 36"/>
                  <a:gd name="T24" fmla="*/ 80 w 81"/>
                  <a:gd name="T25" fmla="*/ 30 h 36"/>
                  <a:gd name="T26" fmla="*/ 80 w 81"/>
                  <a:gd name="T27" fmla="*/ 2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36">
                    <a:moveTo>
                      <a:pt x="80" y="29"/>
                    </a:moveTo>
                    <a:cubicBezTo>
                      <a:pt x="67" y="24"/>
                      <a:pt x="56" y="18"/>
                      <a:pt x="43" y="13"/>
                    </a:cubicBezTo>
                    <a:cubicBezTo>
                      <a:pt x="29" y="9"/>
                      <a:pt x="15" y="4"/>
                      <a:pt x="1" y="0"/>
                    </a:cubicBezTo>
                    <a:cubicBezTo>
                      <a:pt x="0" y="0"/>
                      <a:pt x="0" y="1"/>
                      <a:pt x="1" y="1"/>
                    </a:cubicBezTo>
                    <a:cubicBezTo>
                      <a:pt x="8" y="4"/>
                      <a:pt x="16" y="7"/>
                      <a:pt x="24" y="9"/>
                    </a:cubicBezTo>
                    <a:cubicBezTo>
                      <a:pt x="24" y="9"/>
                      <a:pt x="24" y="9"/>
                      <a:pt x="24" y="10"/>
                    </a:cubicBezTo>
                    <a:cubicBezTo>
                      <a:pt x="32" y="14"/>
                      <a:pt x="40" y="19"/>
                      <a:pt x="48" y="25"/>
                    </a:cubicBezTo>
                    <a:cubicBezTo>
                      <a:pt x="54" y="29"/>
                      <a:pt x="61" y="35"/>
                      <a:pt x="69" y="36"/>
                    </a:cubicBezTo>
                    <a:cubicBezTo>
                      <a:pt x="70" y="36"/>
                      <a:pt x="70" y="35"/>
                      <a:pt x="70" y="34"/>
                    </a:cubicBezTo>
                    <a:cubicBezTo>
                      <a:pt x="62" y="30"/>
                      <a:pt x="54" y="26"/>
                      <a:pt x="47" y="21"/>
                    </a:cubicBezTo>
                    <a:cubicBezTo>
                      <a:pt x="43" y="18"/>
                      <a:pt x="40" y="15"/>
                      <a:pt x="36" y="13"/>
                    </a:cubicBezTo>
                    <a:cubicBezTo>
                      <a:pt x="38" y="14"/>
                      <a:pt x="41" y="15"/>
                      <a:pt x="43" y="16"/>
                    </a:cubicBezTo>
                    <a:cubicBezTo>
                      <a:pt x="55" y="20"/>
                      <a:pt x="67" y="29"/>
                      <a:pt x="80" y="30"/>
                    </a:cubicBezTo>
                    <a:cubicBezTo>
                      <a:pt x="81" y="30"/>
                      <a:pt x="81" y="29"/>
                      <a:pt x="80"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8" name="Freeform 107"/>
              <p:cNvSpPr>
                <a:spLocks/>
              </p:cNvSpPr>
              <p:nvPr/>
            </p:nvSpPr>
            <p:spPr bwMode="auto">
              <a:xfrm>
                <a:off x="9126538" y="4932363"/>
                <a:ext cx="169863" cy="114300"/>
              </a:xfrm>
              <a:custGeom>
                <a:avLst/>
                <a:gdLst>
                  <a:gd name="T0" fmla="*/ 65 w 65"/>
                  <a:gd name="T1" fmla="*/ 41 h 44"/>
                  <a:gd name="T2" fmla="*/ 50 w 65"/>
                  <a:gd name="T3" fmla="*/ 31 h 44"/>
                  <a:gd name="T4" fmla="*/ 34 w 65"/>
                  <a:gd name="T5" fmla="*/ 19 h 44"/>
                  <a:gd name="T6" fmla="*/ 1 w 65"/>
                  <a:gd name="T7" fmla="*/ 0 h 44"/>
                  <a:gd name="T8" fmla="*/ 0 w 65"/>
                  <a:gd name="T9" fmla="*/ 1 h 44"/>
                  <a:gd name="T10" fmla="*/ 19 w 65"/>
                  <a:gd name="T11" fmla="*/ 14 h 44"/>
                  <a:gd name="T12" fmla="*/ 29 w 65"/>
                  <a:gd name="T13" fmla="*/ 27 h 44"/>
                  <a:gd name="T14" fmla="*/ 47 w 65"/>
                  <a:gd name="T15" fmla="*/ 43 h 44"/>
                  <a:gd name="T16" fmla="*/ 48 w 65"/>
                  <a:gd name="T17" fmla="*/ 41 h 44"/>
                  <a:gd name="T18" fmla="*/ 34 w 65"/>
                  <a:gd name="T19" fmla="*/ 27 h 44"/>
                  <a:gd name="T20" fmla="*/ 21 w 65"/>
                  <a:gd name="T21" fmla="*/ 15 h 44"/>
                  <a:gd name="T22" fmla="*/ 32 w 65"/>
                  <a:gd name="T23" fmla="*/ 21 h 44"/>
                  <a:gd name="T24" fmla="*/ 64 w 65"/>
                  <a:gd name="T25" fmla="*/ 42 h 44"/>
                  <a:gd name="T26" fmla="*/ 65 w 65"/>
                  <a:gd name="T2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44">
                    <a:moveTo>
                      <a:pt x="65" y="41"/>
                    </a:moveTo>
                    <a:cubicBezTo>
                      <a:pt x="60" y="37"/>
                      <a:pt x="54" y="34"/>
                      <a:pt x="50" y="31"/>
                    </a:cubicBezTo>
                    <a:cubicBezTo>
                      <a:pt x="44" y="27"/>
                      <a:pt x="39" y="23"/>
                      <a:pt x="34" y="19"/>
                    </a:cubicBezTo>
                    <a:cubicBezTo>
                      <a:pt x="23" y="12"/>
                      <a:pt x="11" y="7"/>
                      <a:pt x="1" y="0"/>
                    </a:cubicBezTo>
                    <a:cubicBezTo>
                      <a:pt x="0" y="0"/>
                      <a:pt x="0" y="0"/>
                      <a:pt x="0" y="1"/>
                    </a:cubicBezTo>
                    <a:cubicBezTo>
                      <a:pt x="6" y="6"/>
                      <a:pt x="12" y="10"/>
                      <a:pt x="19" y="14"/>
                    </a:cubicBezTo>
                    <a:cubicBezTo>
                      <a:pt x="21" y="19"/>
                      <a:pt x="25" y="23"/>
                      <a:pt x="29" y="27"/>
                    </a:cubicBezTo>
                    <a:cubicBezTo>
                      <a:pt x="35" y="32"/>
                      <a:pt x="41" y="38"/>
                      <a:pt x="47" y="43"/>
                    </a:cubicBezTo>
                    <a:cubicBezTo>
                      <a:pt x="48" y="44"/>
                      <a:pt x="49" y="42"/>
                      <a:pt x="48" y="41"/>
                    </a:cubicBezTo>
                    <a:cubicBezTo>
                      <a:pt x="44" y="36"/>
                      <a:pt x="39" y="32"/>
                      <a:pt x="34" y="27"/>
                    </a:cubicBezTo>
                    <a:cubicBezTo>
                      <a:pt x="29" y="24"/>
                      <a:pt x="24" y="20"/>
                      <a:pt x="21" y="15"/>
                    </a:cubicBezTo>
                    <a:cubicBezTo>
                      <a:pt x="25" y="17"/>
                      <a:pt x="29" y="19"/>
                      <a:pt x="32" y="21"/>
                    </a:cubicBezTo>
                    <a:cubicBezTo>
                      <a:pt x="42" y="28"/>
                      <a:pt x="52" y="39"/>
                      <a:pt x="64" y="42"/>
                    </a:cubicBezTo>
                    <a:cubicBezTo>
                      <a:pt x="65" y="42"/>
                      <a:pt x="65" y="41"/>
                      <a:pt x="65" y="4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9" name="Freeform 108"/>
              <p:cNvSpPr>
                <a:spLocks/>
              </p:cNvSpPr>
              <p:nvPr/>
            </p:nvSpPr>
            <p:spPr bwMode="auto">
              <a:xfrm>
                <a:off x="8686800" y="4827588"/>
                <a:ext cx="204788" cy="49213"/>
              </a:xfrm>
              <a:custGeom>
                <a:avLst/>
                <a:gdLst>
                  <a:gd name="T0" fmla="*/ 76 w 78"/>
                  <a:gd name="T1" fmla="*/ 16 h 19"/>
                  <a:gd name="T2" fmla="*/ 0 w 78"/>
                  <a:gd name="T3" fmla="*/ 5 h 19"/>
                  <a:gd name="T4" fmla="*/ 1 w 78"/>
                  <a:gd name="T5" fmla="*/ 6 h 19"/>
                  <a:gd name="T6" fmla="*/ 75 w 78"/>
                  <a:gd name="T7" fmla="*/ 19 h 19"/>
                  <a:gd name="T8" fmla="*/ 76 w 78"/>
                  <a:gd name="T9" fmla="*/ 16 h 19"/>
                </a:gdLst>
                <a:ahLst/>
                <a:cxnLst>
                  <a:cxn ang="0">
                    <a:pos x="T0" y="T1"/>
                  </a:cxn>
                  <a:cxn ang="0">
                    <a:pos x="T2" y="T3"/>
                  </a:cxn>
                  <a:cxn ang="0">
                    <a:pos x="T4" y="T5"/>
                  </a:cxn>
                  <a:cxn ang="0">
                    <a:pos x="T6" y="T7"/>
                  </a:cxn>
                  <a:cxn ang="0">
                    <a:pos x="T8" y="T9"/>
                  </a:cxn>
                </a:cxnLst>
                <a:rect l="0" t="0" r="r" b="b"/>
                <a:pathLst>
                  <a:path w="78" h="19">
                    <a:moveTo>
                      <a:pt x="76" y="16"/>
                    </a:moveTo>
                    <a:cubicBezTo>
                      <a:pt x="52" y="8"/>
                      <a:pt x="26" y="0"/>
                      <a:pt x="0" y="5"/>
                    </a:cubicBezTo>
                    <a:cubicBezTo>
                      <a:pt x="0" y="5"/>
                      <a:pt x="0" y="6"/>
                      <a:pt x="1" y="6"/>
                    </a:cubicBezTo>
                    <a:cubicBezTo>
                      <a:pt x="27" y="4"/>
                      <a:pt x="50" y="12"/>
                      <a:pt x="75" y="19"/>
                    </a:cubicBezTo>
                    <a:cubicBezTo>
                      <a:pt x="77" y="19"/>
                      <a:pt x="78" y="17"/>
                      <a:pt x="76" y="16"/>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0" name="Freeform 109"/>
              <p:cNvSpPr>
                <a:spLocks/>
              </p:cNvSpPr>
              <p:nvPr/>
            </p:nvSpPr>
            <p:spPr bwMode="auto">
              <a:xfrm>
                <a:off x="8701088" y="4787901"/>
                <a:ext cx="212725" cy="80963"/>
              </a:xfrm>
              <a:custGeom>
                <a:avLst/>
                <a:gdLst>
                  <a:gd name="T0" fmla="*/ 80 w 82"/>
                  <a:gd name="T1" fmla="*/ 28 h 31"/>
                  <a:gd name="T2" fmla="*/ 1 w 82"/>
                  <a:gd name="T3" fmla="*/ 5 h 31"/>
                  <a:gd name="T4" fmla="*/ 1 w 82"/>
                  <a:gd name="T5" fmla="*/ 6 h 31"/>
                  <a:gd name="T6" fmla="*/ 80 w 82"/>
                  <a:gd name="T7" fmla="*/ 30 h 31"/>
                  <a:gd name="T8" fmla="*/ 80 w 82"/>
                  <a:gd name="T9" fmla="*/ 30 h 31"/>
                  <a:gd name="T10" fmla="*/ 80 w 82"/>
                  <a:gd name="T11" fmla="*/ 28 h 31"/>
                </a:gdLst>
                <a:ahLst/>
                <a:cxnLst>
                  <a:cxn ang="0">
                    <a:pos x="T0" y="T1"/>
                  </a:cxn>
                  <a:cxn ang="0">
                    <a:pos x="T2" y="T3"/>
                  </a:cxn>
                  <a:cxn ang="0">
                    <a:pos x="T4" y="T5"/>
                  </a:cxn>
                  <a:cxn ang="0">
                    <a:pos x="T6" y="T7"/>
                  </a:cxn>
                  <a:cxn ang="0">
                    <a:pos x="T8" y="T9"/>
                  </a:cxn>
                  <a:cxn ang="0">
                    <a:pos x="T10" y="T11"/>
                  </a:cxn>
                </a:cxnLst>
                <a:rect l="0" t="0" r="r" b="b"/>
                <a:pathLst>
                  <a:path w="82" h="31">
                    <a:moveTo>
                      <a:pt x="80" y="28"/>
                    </a:moveTo>
                    <a:cubicBezTo>
                      <a:pt x="54" y="21"/>
                      <a:pt x="29" y="0"/>
                      <a:pt x="1" y="5"/>
                    </a:cubicBezTo>
                    <a:cubicBezTo>
                      <a:pt x="0" y="5"/>
                      <a:pt x="0" y="6"/>
                      <a:pt x="1" y="6"/>
                    </a:cubicBezTo>
                    <a:cubicBezTo>
                      <a:pt x="31" y="2"/>
                      <a:pt x="52" y="26"/>
                      <a:pt x="80" y="30"/>
                    </a:cubicBezTo>
                    <a:cubicBezTo>
                      <a:pt x="80" y="30"/>
                      <a:pt x="80" y="30"/>
                      <a:pt x="80" y="30"/>
                    </a:cubicBezTo>
                    <a:cubicBezTo>
                      <a:pt x="81" y="31"/>
                      <a:pt x="82" y="28"/>
                      <a:pt x="80"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1" name="Freeform 110"/>
              <p:cNvSpPr>
                <a:spLocks/>
              </p:cNvSpPr>
              <p:nvPr/>
            </p:nvSpPr>
            <p:spPr bwMode="auto">
              <a:xfrm>
                <a:off x="8786813" y="4787901"/>
                <a:ext cx="73025" cy="36513"/>
              </a:xfrm>
              <a:custGeom>
                <a:avLst/>
                <a:gdLst>
                  <a:gd name="T0" fmla="*/ 26 w 28"/>
                  <a:gd name="T1" fmla="*/ 11 h 14"/>
                  <a:gd name="T2" fmla="*/ 2 w 28"/>
                  <a:gd name="T3" fmla="*/ 0 h 14"/>
                  <a:gd name="T4" fmla="*/ 1 w 28"/>
                  <a:gd name="T5" fmla="*/ 1 h 14"/>
                  <a:gd name="T6" fmla="*/ 25 w 28"/>
                  <a:gd name="T7" fmla="*/ 13 h 14"/>
                  <a:gd name="T8" fmla="*/ 26 w 28"/>
                  <a:gd name="T9" fmla="*/ 11 h 14"/>
                </a:gdLst>
                <a:ahLst/>
                <a:cxnLst>
                  <a:cxn ang="0">
                    <a:pos x="T0" y="T1"/>
                  </a:cxn>
                  <a:cxn ang="0">
                    <a:pos x="T2" y="T3"/>
                  </a:cxn>
                  <a:cxn ang="0">
                    <a:pos x="T4" y="T5"/>
                  </a:cxn>
                  <a:cxn ang="0">
                    <a:pos x="T6" y="T7"/>
                  </a:cxn>
                  <a:cxn ang="0">
                    <a:pos x="T8" y="T9"/>
                  </a:cxn>
                </a:cxnLst>
                <a:rect l="0" t="0" r="r" b="b"/>
                <a:pathLst>
                  <a:path w="28" h="14">
                    <a:moveTo>
                      <a:pt x="26" y="11"/>
                    </a:moveTo>
                    <a:cubicBezTo>
                      <a:pt x="18" y="7"/>
                      <a:pt x="10" y="3"/>
                      <a:pt x="2" y="0"/>
                    </a:cubicBezTo>
                    <a:cubicBezTo>
                      <a:pt x="1" y="0"/>
                      <a:pt x="0" y="1"/>
                      <a:pt x="1" y="1"/>
                    </a:cubicBezTo>
                    <a:cubicBezTo>
                      <a:pt x="9" y="6"/>
                      <a:pt x="17" y="9"/>
                      <a:pt x="25" y="13"/>
                    </a:cubicBezTo>
                    <a:cubicBezTo>
                      <a:pt x="27" y="14"/>
                      <a:pt x="28" y="12"/>
                      <a:pt x="26" y="1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2" name="Freeform 111"/>
              <p:cNvSpPr>
                <a:spLocks/>
              </p:cNvSpPr>
              <p:nvPr/>
            </p:nvSpPr>
            <p:spPr bwMode="auto">
              <a:xfrm>
                <a:off x="8742363" y="4735513"/>
                <a:ext cx="158750" cy="80963"/>
              </a:xfrm>
              <a:custGeom>
                <a:avLst/>
                <a:gdLst>
                  <a:gd name="T0" fmla="*/ 59 w 61"/>
                  <a:gd name="T1" fmla="*/ 27 h 31"/>
                  <a:gd name="T2" fmla="*/ 1 w 61"/>
                  <a:gd name="T3" fmla="*/ 0 h 31"/>
                  <a:gd name="T4" fmla="*/ 0 w 61"/>
                  <a:gd name="T5" fmla="*/ 1 h 31"/>
                  <a:gd name="T6" fmla="*/ 58 w 61"/>
                  <a:gd name="T7" fmla="*/ 30 h 31"/>
                  <a:gd name="T8" fmla="*/ 58 w 61"/>
                  <a:gd name="T9" fmla="*/ 30 h 31"/>
                  <a:gd name="T10" fmla="*/ 59 w 61"/>
                  <a:gd name="T11" fmla="*/ 27 h 31"/>
                </a:gdLst>
                <a:ahLst/>
                <a:cxnLst>
                  <a:cxn ang="0">
                    <a:pos x="T0" y="T1"/>
                  </a:cxn>
                  <a:cxn ang="0">
                    <a:pos x="T2" y="T3"/>
                  </a:cxn>
                  <a:cxn ang="0">
                    <a:pos x="T4" y="T5"/>
                  </a:cxn>
                  <a:cxn ang="0">
                    <a:pos x="T6" y="T7"/>
                  </a:cxn>
                  <a:cxn ang="0">
                    <a:pos x="T8" y="T9"/>
                  </a:cxn>
                  <a:cxn ang="0">
                    <a:pos x="T10" y="T11"/>
                  </a:cxn>
                </a:cxnLst>
                <a:rect l="0" t="0" r="r" b="b"/>
                <a:pathLst>
                  <a:path w="61" h="31">
                    <a:moveTo>
                      <a:pt x="59" y="27"/>
                    </a:moveTo>
                    <a:cubicBezTo>
                      <a:pt x="39" y="20"/>
                      <a:pt x="23" y="4"/>
                      <a:pt x="1" y="0"/>
                    </a:cubicBezTo>
                    <a:cubicBezTo>
                      <a:pt x="0" y="0"/>
                      <a:pt x="0" y="1"/>
                      <a:pt x="0" y="1"/>
                    </a:cubicBezTo>
                    <a:cubicBezTo>
                      <a:pt x="22" y="6"/>
                      <a:pt x="37" y="24"/>
                      <a:pt x="58" y="30"/>
                    </a:cubicBezTo>
                    <a:cubicBezTo>
                      <a:pt x="58" y="30"/>
                      <a:pt x="58" y="30"/>
                      <a:pt x="58" y="30"/>
                    </a:cubicBezTo>
                    <a:cubicBezTo>
                      <a:pt x="60" y="31"/>
                      <a:pt x="61" y="28"/>
                      <a:pt x="59" y="27"/>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3" name="Freeform 112"/>
              <p:cNvSpPr>
                <a:spLocks/>
              </p:cNvSpPr>
              <p:nvPr/>
            </p:nvSpPr>
            <p:spPr bwMode="auto">
              <a:xfrm>
                <a:off x="8778875" y="4718051"/>
                <a:ext cx="142875" cy="80963"/>
              </a:xfrm>
              <a:custGeom>
                <a:avLst/>
                <a:gdLst>
                  <a:gd name="T0" fmla="*/ 54 w 55"/>
                  <a:gd name="T1" fmla="*/ 28 h 31"/>
                  <a:gd name="T2" fmla="*/ 41 w 55"/>
                  <a:gd name="T3" fmla="*/ 21 h 31"/>
                  <a:gd name="T4" fmla="*/ 27 w 55"/>
                  <a:gd name="T5" fmla="*/ 11 h 31"/>
                  <a:gd name="T6" fmla="*/ 1 w 55"/>
                  <a:gd name="T7" fmla="*/ 0 h 31"/>
                  <a:gd name="T8" fmla="*/ 1 w 55"/>
                  <a:gd name="T9" fmla="*/ 1 h 31"/>
                  <a:gd name="T10" fmla="*/ 29 w 55"/>
                  <a:gd name="T11" fmla="*/ 16 h 31"/>
                  <a:gd name="T12" fmla="*/ 51 w 55"/>
                  <a:gd name="T13" fmla="*/ 30 h 31"/>
                  <a:gd name="T14" fmla="*/ 52 w 55"/>
                  <a:gd name="T15" fmla="*/ 31 h 31"/>
                  <a:gd name="T16" fmla="*/ 53 w 55"/>
                  <a:gd name="T17" fmla="*/ 31 h 31"/>
                  <a:gd name="T18" fmla="*/ 54 w 55"/>
                  <a:gd name="T19" fmla="*/ 31 h 31"/>
                  <a:gd name="T20" fmla="*/ 54 w 55"/>
                  <a:gd name="T21" fmla="*/ 30 h 31"/>
                  <a:gd name="T22" fmla="*/ 54 w 55"/>
                  <a:gd name="T23"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31">
                    <a:moveTo>
                      <a:pt x="54" y="28"/>
                    </a:moveTo>
                    <a:cubicBezTo>
                      <a:pt x="50" y="25"/>
                      <a:pt x="45" y="23"/>
                      <a:pt x="41" y="21"/>
                    </a:cubicBezTo>
                    <a:cubicBezTo>
                      <a:pt x="36" y="18"/>
                      <a:pt x="32" y="14"/>
                      <a:pt x="27" y="11"/>
                    </a:cubicBezTo>
                    <a:cubicBezTo>
                      <a:pt x="19" y="6"/>
                      <a:pt x="11" y="1"/>
                      <a:pt x="1" y="0"/>
                    </a:cubicBezTo>
                    <a:cubicBezTo>
                      <a:pt x="0" y="0"/>
                      <a:pt x="0" y="1"/>
                      <a:pt x="1" y="1"/>
                    </a:cubicBezTo>
                    <a:cubicBezTo>
                      <a:pt x="12" y="4"/>
                      <a:pt x="20" y="10"/>
                      <a:pt x="29" y="16"/>
                    </a:cubicBezTo>
                    <a:cubicBezTo>
                      <a:pt x="30" y="17"/>
                      <a:pt x="46" y="28"/>
                      <a:pt x="51" y="30"/>
                    </a:cubicBezTo>
                    <a:cubicBezTo>
                      <a:pt x="51" y="30"/>
                      <a:pt x="51" y="31"/>
                      <a:pt x="52" y="31"/>
                    </a:cubicBezTo>
                    <a:cubicBezTo>
                      <a:pt x="52" y="31"/>
                      <a:pt x="52" y="31"/>
                      <a:pt x="53" y="31"/>
                    </a:cubicBezTo>
                    <a:cubicBezTo>
                      <a:pt x="54" y="31"/>
                      <a:pt x="54" y="31"/>
                      <a:pt x="54" y="31"/>
                    </a:cubicBezTo>
                    <a:cubicBezTo>
                      <a:pt x="54" y="30"/>
                      <a:pt x="54" y="30"/>
                      <a:pt x="54" y="30"/>
                    </a:cubicBezTo>
                    <a:cubicBezTo>
                      <a:pt x="55" y="29"/>
                      <a:pt x="54" y="29"/>
                      <a:pt x="54"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grpSp>
        <p:nvGrpSpPr>
          <p:cNvPr id="6" name="Group 5"/>
          <p:cNvGrpSpPr/>
          <p:nvPr/>
        </p:nvGrpSpPr>
        <p:grpSpPr>
          <a:xfrm>
            <a:off x="11522880" y="5809646"/>
            <a:ext cx="588963" cy="814388"/>
            <a:chOff x="5597525" y="5522913"/>
            <a:chExt cx="588963" cy="814388"/>
          </a:xfrm>
        </p:grpSpPr>
        <p:sp>
          <p:nvSpPr>
            <p:cNvPr id="7" name="Freeform 188"/>
            <p:cNvSpPr>
              <a:spLocks noEditPoints="1"/>
            </p:cNvSpPr>
            <p:nvPr/>
          </p:nvSpPr>
          <p:spPr bwMode="auto">
            <a:xfrm>
              <a:off x="5865813" y="5711826"/>
              <a:ext cx="320675" cy="280988"/>
            </a:xfrm>
            <a:custGeom>
              <a:avLst/>
              <a:gdLst>
                <a:gd name="T0" fmla="*/ 94 w 122"/>
                <a:gd name="T1" fmla="*/ 90 h 107"/>
                <a:gd name="T2" fmla="*/ 102 w 122"/>
                <a:gd name="T3" fmla="*/ 23 h 107"/>
                <a:gd name="T4" fmla="*/ 101 w 122"/>
                <a:gd name="T5" fmla="*/ 21 h 107"/>
                <a:gd name="T6" fmla="*/ 69 w 122"/>
                <a:gd name="T7" fmla="*/ 2 h 107"/>
                <a:gd name="T8" fmla="*/ 31 w 122"/>
                <a:gd name="T9" fmla="*/ 14 h 107"/>
                <a:gd name="T10" fmla="*/ 19 w 122"/>
                <a:gd name="T11" fmla="*/ 84 h 107"/>
                <a:gd name="T12" fmla="*/ 55 w 122"/>
                <a:gd name="T13" fmla="*/ 105 h 107"/>
                <a:gd name="T14" fmla="*/ 94 w 122"/>
                <a:gd name="T15" fmla="*/ 90 h 107"/>
                <a:gd name="T16" fmla="*/ 66 w 122"/>
                <a:gd name="T17" fmla="*/ 16 h 107"/>
                <a:gd name="T18" fmla="*/ 72 w 122"/>
                <a:gd name="T19" fmla="*/ 16 h 107"/>
                <a:gd name="T20" fmla="*/ 52 w 122"/>
                <a:gd name="T21" fmla="*/ 26 h 107"/>
                <a:gd name="T22" fmla="*/ 30 w 122"/>
                <a:gd name="T23" fmla="*/ 46 h 107"/>
                <a:gd name="T24" fmla="*/ 36 w 122"/>
                <a:gd name="T25" fmla="*/ 34 h 107"/>
                <a:gd name="T26" fmla="*/ 66 w 122"/>
                <a:gd name="T27" fmla="*/ 1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2" h="107">
                  <a:moveTo>
                    <a:pt x="94" y="90"/>
                  </a:moveTo>
                  <a:cubicBezTo>
                    <a:pt x="112" y="75"/>
                    <a:pt x="122" y="40"/>
                    <a:pt x="102" y="23"/>
                  </a:cubicBezTo>
                  <a:cubicBezTo>
                    <a:pt x="102" y="22"/>
                    <a:pt x="101" y="21"/>
                    <a:pt x="101" y="21"/>
                  </a:cubicBezTo>
                  <a:cubicBezTo>
                    <a:pt x="92" y="13"/>
                    <a:pt x="82" y="4"/>
                    <a:pt x="69" y="2"/>
                  </a:cubicBezTo>
                  <a:cubicBezTo>
                    <a:pt x="56" y="0"/>
                    <a:pt x="42" y="6"/>
                    <a:pt x="31" y="14"/>
                  </a:cubicBezTo>
                  <a:cubicBezTo>
                    <a:pt x="9" y="31"/>
                    <a:pt x="0" y="61"/>
                    <a:pt x="19" y="84"/>
                  </a:cubicBezTo>
                  <a:cubicBezTo>
                    <a:pt x="28" y="94"/>
                    <a:pt x="41" y="103"/>
                    <a:pt x="55" y="105"/>
                  </a:cubicBezTo>
                  <a:cubicBezTo>
                    <a:pt x="69" y="107"/>
                    <a:pt x="84" y="100"/>
                    <a:pt x="94" y="90"/>
                  </a:cubicBezTo>
                  <a:close/>
                  <a:moveTo>
                    <a:pt x="66" y="16"/>
                  </a:moveTo>
                  <a:cubicBezTo>
                    <a:pt x="68" y="16"/>
                    <a:pt x="70" y="16"/>
                    <a:pt x="72" y="16"/>
                  </a:cubicBezTo>
                  <a:cubicBezTo>
                    <a:pt x="65" y="18"/>
                    <a:pt x="58" y="22"/>
                    <a:pt x="52" y="26"/>
                  </a:cubicBezTo>
                  <a:cubicBezTo>
                    <a:pt x="43" y="31"/>
                    <a:pt x="36" y="38"/>
                    <a:pt x="30" y="46"/>
                  </a:cubicBezTo>
                  <a:cubicBezTo>
                    <a:pt x="31" y="42"/>
                    <a:pt x="33" y="38"/>
                    <a:pt x="36" y="34"/>
                  </a:cubicBezTo>
                  <a:cubicBezTo>
                    <a:pt x="43" y="26"/>
                    <a:pt x="55" y="16"/>
                    <a:pt x="66" y="16"/>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190"/>
            <p:cNvSpPr>
              <a:spLocks noEditPoints="1"/>
            </p:cNvSpPr>
            <p:nvPr/>
          </p:nvSpPr>
          <p:spPr bwMode="auto">
            <a:xfrm>
              <a:off x="5597525" y="5522913"/>
              <a:ext cx="257175" cy="285750"/>
            </a:xfrm>
            <a:custGeom>
              <a:avLst/>
              <a:gdLst>
                <a:gd name="T0" fmla="*/ 96 w 98"/>
                <a:gd name="T1" fmla="*/ 64 h 109"/>
                <a:gd name="T2" fmla="*/ 90 w 98"/>
                <a:gd name="T3" fmla="*/ 31 h 109"/>
                <a:gd name="T4" fmla="*/ 26 w 98"/>
                <a:gd name="T5" fmla="*/ 10 h 109"/>
                <a:gd name="T6" fmla="*/ 0 w 98"/>
                <a:gd name="T7" fmla="*/ 49 h 109"/>
                <a:gd name="T8" fmla="*/ 21 w 98"/>
                <a:gd name="T9" fmla="*/ 92 h 109"/>
                <a:gd name="T10" fmla="*/ 64 w 98"/>
                <a:gd name="T11" fmla="*/ 101 h 109"/>
                <a:gd name="T12" fmla="*/ 96 w 98"/>
                <a:gd name="T13" fmla="*/ 64 h 109"/>
                <a:gd name="T14" fmla="*/ 29 w 98"/>
                <a:gd name="T15" fmla="*/ 31 h 109"/>
                <a:gd name="T16" fmla="*/ 57 w 98"/>
                <a:gd name="T17" fmla="*/ 24 h 109"/>
                <a:gd name="T18" fmla="*/ 35 w 98"/>
                <a:gd name="T19" fmla="*/ 39 h 109"/>
                <a:gd name="T20" fmla="*/ 24 w 98"/>
                <a:gd name="T21" fmla="*/ 58 h 109"/>
                <a:gd name="T22" fmla="*/ 29 w 98"/>
                <a:gd name="T23" fmla="*/ 3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8" h="109">
                  <a:moveTo>
                    <a:pt x="96" y="64"/>
                  </a:moveTo>
                  <a:cubicBezTo>
                    <a:pt x="98" y="53"/>
                    <a:pt x="97" y="40"/>
                    <a:pt x="90" y="31"/>
                  </a:cubicBezTo>
                  <a:cubicBezTo>
                    <a:pt x="81" y="9"/>
                    <a:pt x="48" y="0"/>
                    <a:pt x="26" y="10"/>
                  </a:cubicBezTo>
                  <a:cubicBezTo>
                    <a:pt x="11" y="17"/>
                    <a:pt x="0" y="32"/>
                    <a:pt x="0" y="49"/>
                  </a:cubicBezTo>
                  <a:cubicBezTo>
                    <a:pt x="0" y="66"/>
                    <a:pt x="10" y="81"/>
                    <a:pt x="21" y="92"/>
                  </a:cubicBezTo>
                  <a:cubicBezTo>
                    <a:pt x="33" y="104"/>
                    <a:pt x="49" y="109"/>
                    <a:pt x="64" y="101"/>
                  </a:cubicBezTo>
                  <a:cubicBezTo>
                    <a:pt x="79" y="93"/>
                    <a:pt x="92" y="80"/>
                    <a:pt x="96" y="64"/>
                  </a:cubicBezTo>
                  <a:close/>
                  <a:moveTo>
                    <a:pt x="29" y="31"/>
                  </a:moveTo>
                  <a:cubicBezTo>
                    <a:pt x="37" y="23"/>
                    <a:pt x="47" y="21"/>
                    <a:pt x="57" y="24"/>
                  </a:cubicBezTo>
                  <a:cubicBezTo>
                    <a:pt x="48" y="27"/>
                    <a:pt x="41" y="33"/>
                    <a:pt x="35" y="39"/>
                  </a:cubicBezTo>
                  <a:cubicBezTo>
                    <a:pt x="30" y="44"/>
                    <a:pt x="25" y="51"/>
                    <a:pt x="24" y="58"/>
                  </a:cubicBezTo>
                  <a:cubicBezTo>
                    <a:pt x="20" y="49"/>
                    <a:pt x="21" y="39"/>
                    <a:pt x="29" y="31"/>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191"/>
            <p:cNvSpPr>
              <a:spLocks/>
            </p:cNvSpPr>
            <p:nvPr/>
          </p:nvSpPr>
          <p:spPr bwMode="auto">
            <a:xfrm>
              <a:off x="5605463" y="5759451"/>
              <a:ext cx="436563" cy="577850"/>
            </a:xfrm>
            <a:custGeom>
              <a:avLst/>
              <a:gdLst>
                <a:gd name="T0" fmla="*/ 162 w 166"/>
                <a:gd name="T1" fmla="*/ 96 h 221"/>
                <a:gd name="T2" fmla="*/ 78 w 166"/>
                <a:gd name="T3" fmla="*/ 178 h 221"/>
                <a:gd name="T4" fmla="*/ 79 w 166"/>
                <a:gd name="T5" fmla="*/ 171 h 221"/>
                <a:gd name="T6" fmla="*/ 82 w 166"/>
                <a:gd name="T7" fmla="*/ 138 h 221"/>
                <a:gd name="T8" fmla="*/ 84 w 166"/>
                <a:gd name="T9" fmla="*/ 136 h 221"/>
                <a:gd name="T10" fmla="*/ 115 w 166"/>
                <a:gd name="T11" fmla="*/ 85 h 221"/>
                <a:gd name="T12" fmla="*/ 118 w 166"/>
                <a:gd name="T13" fmla="*/ 85 h 221"/>
                <a:gd name="T14" fmla="*/ 131 w 166"/>
                <a:gd name="T15" fmla="*/ 75 h 221"/>
                <a:gd name="T16" fmla="*/ 124 w 166"/>
                <a:gd name="T17" fmla="*/ 57 h 221"/>
                <a:gd name="T18" fmla="*/ 118 w 166"/>
                <a:gd name="T19" fmla="*/ 58 h 221"/>
                <a:gd name="T20" fmla="*/ 117 w 166"/>
                <a:gd name="T21" fmla="*/ 60 h 221"/>
                <a:gd name="T22" fmla="*/ 116 w 166"/>
                <a:gd name="T23" fmla="*/ 61 h 221"/>
                <a:gd name="T24" fmla="*/ 108 w 166"/>
                <a:gd name="T25" fmla="*/ 79 h 221"/>
                <a:gd name="T26" fmla="*/ 108 w 166"/>
                <a:gd name="T27" fmla="*/ 81 h 221"/>
                <a:gd name="T28" fmla="*/ 95 w 166"/>
                <a:gd name="T29" fmla="*/ 99 h 221"/>
                <a:gd name="T30" fmla="*/ 82 w 166"/>
                <a:gd name="T31" fmla="*/ 123 h 221"/>
                <a:gd name="T32" fmla="*/ 82 w 166"/>
                <a:gd name="T33" fmla="*/ 120 h 221"/>
                <a:gd name="T34" fmla="*/ 76 w 166"/>
                <a:gd name="T35" fmla="*/ 69 h 221"/>
                <a:gd name="T36" fmla="*/ 66 w 166"/>
                <a:gd name="T37" fmla="*/ 29 h 221"/>
                <a:gd name="T38" fmla="*/ 67 w 166"/>
                <a:gd name="T39" fmla="*/ 28 h 221"/>
                <a:gd name="T40" fmla="*/ 71 w 166"/>
                <a:gd name="T41" fmla="*/ 3 h 221"/>
                <a:gd name="T42" fmla="*/ 66 w 166"/>
                <a:gd name="T43" fmla="*/ 1 h 221"/>
                <a:gd name="T44" fmla="*/ 54 w 166"/>
                <a:gd name="T45" fmla="*/ 6 h 221"/>
                <a:gd name="T46" fmla="*/ 52 w 166"/>
                <a:gd name="T47" fmla="*/ 9 h 221"/>
                <a:gd name="T48" fmla="*/ 51 w 166"/>
                <a:gd name="T49" fmla="*/ 12 h 221"/>
                <a:gd name="T50" fmla="*/ 54 w 166"/>
                <a:gd name="T51" fmla="*/ 21 h 221"/>
                <a:gd name="T52" fmla="*/ 57 w 166"/>
                <a:gd name="T53" fmla="*/ 28 h 221"/>
                <a:gd name="T54" fmla="*/ 60 w 166"/>
                <a:gd name="T55" fmla="*/ 30 h 221"/>
                <a:gd name="T56" fmla="*/ 70 w 166"/>
                <a:gd name="T57" fmla="*/ 73 h 221"/>
                <a:gd name="T58" fmla="*/ 75 w 166"/>
                <a:gd name="T59" fmla="*/ 120 h 221"/>
                <a:gd name="T60" fmla="*/ 73 w 166"/>
                <a:gd name="T61" fmla="*/ 169 h 221"/>
                <a:gd name="T62" fmla="*/ 70 w 166"/>
                <a:gd name="T63" fmla="*/ 187 h 221"/>
                <a:gd name="T64" fmla="*/ 11 w 166"/>
                <a:gd name="T65" fmla="*/ 51 h 221"/>
                <a:gd name="T66" fmla="*/ 2 w 166"/>
                <a:gd name="T67" fmla="*/ 40 h 221"/>
                <a:gd name="T68" fmla="*/ 12 w 166"/>
                <a:gd name="T69" fmla="*/ 126 h 221"/>
                <a:gd name="T70" fmla="*/ 63 w 166"/>
                <a:gd name="T71" fmla="*/ 205 h 221"/>
                <a:gd name="T72" fmla="*/ 65 w 166"/>
                <a:gd name="T73" fmla="*/ 206 h 221"/>
                <a:gd name="T74" fmla="*/ 65 w 166"/>
                <a:gd name="T75" fmla="*/ 206 h 221"/>
                <a:gd name="T76" fmla="*/ 66 w 166"/>
                <a:gd name="T77" fmla="*/ 209 h 221"/>
                <a:gd name="T78" fmla="*/ 64 w 166"/>
                <a:gd name="T79" fmla="*/ 218 h 221"/>
                <a:gd name="T80" fmla="*/ 68 w 166"/>
                <a:gd name="T81" fmla="*/ 219 h 221"/>
                <a:gd name="T82" fmla="*/ 72 w 166"/>
                <a:gd name="T83" fmla="*/ 208 h 221"/>
                <a:gd name="T84" fmla="*/ 135 w 166"/>
                <a:gd name="T85" fmla="*/ 164 h 221"/>
                <a:gd name="T86" fmla="*/ 162 w 166"/>
                <a:gd name="T87" fmla="*/ 96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6" h="221">
                  <a:moveTo>
                    <a:pt x="162" y="96"/>
                  </a:moveTo>
                  <a:cubicBezTo>
                    <a:pt x="161" y="94"/>
                    <a:pt x="97" y="144"/>
                    <a:pt x="78" y="178"/>
                  </a:cubicBezTo>
                  <a:cubicBezTo>
                    <a:pt x="79" y="176"/>
                    <a:pt x="79" y="173"/>
                    <a:pt x="79" y="171"/>
                  </a:cubicBezTo>
                  <a:cubicBezTo>
                    <a:pt x="81" y="160"/>
                    <a:pt x="81" y="149"/>
                    <a:pt x="82" y="138"/>
                  </a:cubicBezTo>
                  <a:cubicBezTo>
                    <a:pt x="83" y="138"/>
                    <a:pt x="83" y="137"/>
                    <a:pt x="84" y="136"/>
                  </a:cubicBezTo>
                  <a:cubicBezTo>
                    <a:pt x="92" y="119"/>
                    <a:pt x="102" y="100"/>
                    <a:pt x="115" y="85"/>
                  </a:cubicBezTo>
                  <a:cubicBezTo>
                    <a:pt x="116" y="85"/>
                    <a:pt x="117" y="85"/>
                    <a:pt x="118" y="85"/>
                  </a:cubicBezTo>
                  <a:cubicBezTo>
                    <a:pt x="123" y="85"/>
                    <a:pt x="129" y="79"/>
                    <a:pt x="131" y="75"/>
                  </a:cubicBezTo>
                  <a:cubicBezTo>
                    <a:pt x="133" y="69"/>
                    <a:pt x="127" y="62"/>
                    <a:pt x="124" y="57"/>
                  </a:cubicBezTo>
                  <a:cubicBezTo>
                    <a:pt x="122" y="55"/>
                    <a:pt x="119" y="56"/>
                    <a:pt x="118" y="58"/>
                  </a:cubicBezTo>
                  <a:cubicBezTo>
                    <a:pt x="118" y="59"/>
                    <a:pt x="117" y="60"/>
                    <a:pt x="117" y="60"/>
                  </a:cubicBezTo>
                  <a:cubicBezTo>
                    <a:pt x="117" y="60"/>
                    <a:pt x="116" y="61"/>
                    <a:pt x="116" y="61"/>
                  </a:cubicBezTo>
                  <a:cubicBezTo>
                    <a:pt x="112" y="65"/>
                    <a:pt x="106" y="72"/>
                    <a:pt x="108" y="79"/>
                  </a:cubicBezTo>
                  <a:cubicBezTo>
                    <a:pt x="108" y="80"/>
                    <a:pt x="108" y="80"/>
                    <a:pt x="108" y="81"/>
                  </a:cubicBezTo>
                  <a:cubicBezTo>
                    <a:pt x="104" y="87"/>
                    <a:pt x="99" y="93"/>
                    <a:pt x="95" y="99"/>
                  </a:cubicBezTo>
                  <a:cubicBezTo>
                    <a:pt x="91" y="106"/>
                    <a:pt x="86" y="114"/>
                    <a:pt x="82" y="123"/>
                  </a:cubicBezTo>
                  <a:cubicBezTo>
                    <a:pt x="82" y="122"/>
                    <a:pt x="82" y="121"/>
                    <a:pt x="82" y="120"/>
                  </a:cubicBezTo>
                  <a:cubicBezTo>
                    <a:pt x="81" y="103"/>
                    <a:pt x="80" y="86"/>
                    <a:pt x="76" y="69"/>
                  </a:cubicBezTo>
                  <a:cubicBezTo>
                    <a:pt x="74" y="56"/>
                    <a:pt x="71" y="42"/>
                    <a:pt x="66" y="29"/>
                  </a:cubicBezTo>
                  <a:cubicBezTo>
                    <a:pt x="66" y="29"/>
                    <a:pt x="67" y="29"/>
                    <a:pt x="67" y="28"/>
                  </a:cubicBezTo>
                  <a:cubicBezTo>
                    <a:pt x="73" y="22"/>
                    <a:pt x="73" y="10"/>
                    <a:pt x="71" y="3"/>
                  </a:cubicBezTo>
                  <a:cubicBezTo>
                    <a:pt x="71" y="1"/>
                    <a:pt x="68" y="0"/>
                    <a:pt x="66" y="1"/>
                  </a:cubicBezTo>
                  <a:cubicBezTo>
                    <a:pt x="62" y="2"/>
                    <a:pt x="58" y="4"/>
                    <a:pt x="54" y="6"/>
                  </a:cubicBezTo>
                  <a:cubicBezTo>
                    <a:pt x="53" y="6"/>
                    <a:pt x="52" y="7"/>
                    <a:pt x="52" y="9"/>
                  </a:cubicBezTo>
                  <a:cubicBezTo>
                    <a:pt x="51" y="9"/>
                    <a:pt x="50" y="11"/>
                    <a:pt x="51" y="12"/>
                  </a:cubicBezTo>
                  <a:cubicBezTo>
                    <a:pt x="52" y="15"/>
                    <a:pt x="53" y="18"/>
                    <a:pt x="54" y="21"/>
                  </a:cubicBezTo>
                  <a:cubicBezTo>
                    <a:pt x="55" y="23"/>
                    <a:pt x="56" y="26"/>
                    <a:pt x="57" y="28"/>
                  </a:cubicBezTo>
                  <a:cubicBezTo>
                    <a:pt x="58" y="29"/>
                    <a:pt x="59" y="30"/>
                    <a:pt x="60" y="30"/>
                  </a:cubicBezTo>
                  <a:cubicBezTo>
                    <a:pt x="63" y="44"/>
                    <a:pt x="68" y="58"/>
                    <a:pt x="70" y="73"/>
                  </a:cubicBezTo>
                  <a:cubicBezTo>
                    <a:pt x="73" y="88"/>
                    <a:pt x="75" y="104"/>
                    <a:pt x="75" y="120"/>
                  </a:cubicBezTo>
                  <a:cubicBezTo>
                    <a:pt x="76" y="136"/>
                    <a:pt x="75" y="152"/>
                    <a:pt x="73" y="169"/>
                  </a:cubicBezTo>
                  <a:cubicBezTo>
                    <a:pt x="72" y="175"/>
                    <a:pt x="71" y="181"/>
                    <a:pt x="70" y="187"/>
                  </a:cubicBezTo>
                  <a:cubicBezTo>
                    <a:pt x="62" y="138"/>
                    <a:pt x="42" y="90"/>
                    <a:pt x="11" y="51"/>
                  </a:cubicBezTo>
                  <a:cubicBezTo>
                    <a:pt x="11" y="51"/>
                    <a:pt x="4" y="43"/>
                    <a:pt x="2" y="40"/>
                  </a:cubicBezTo>
                  <a:cubicBezTo>
                    <a:pt x="0" y="37"/>
                    <a:pt x="4" y="103"/>
                    <a:pt x="12" y="126"/>
                  </a:cubicBezTo>
                  <a:cubicBezTo>
                    <a:pt x="23" y="154"/>
                    <a:pt x="40" y="185"/>
                    <a:pt x="63" y="205"/>
                  </a:cubicBezTo>
                  <a:cubicBezTo>
                    <a:pt x="63" y="206"/>
                    <a:pt x="64" y="206"/>
                    <a:pt x="65" y="206"/>
                  </a:cubicBezTo>
                  <a:cubicBezTo>
                    <a:pt x="65" y="206"/>
                    <a:pt x="65" y="206"/>
                    <a:pt x="65" y="206"/>
                  </a:cubicBezTo>
                  <a:cubicBezTo>
                    <a:pt x="64" y="207"/>
                    <a:pt x="65" y="208"/>
                    <a:pt x="66" y="209"/>
                  </a:cubicBezTo>
                  <a:cubicBezTo>
                    <a:pt x="65" y="212"/>
                    <a:pt x="65" y="215"/>
                    <a:pt x="64" y="218"/>
                  </a:cubicBezTo>
                  <a:cubicBezTo>
                    <a:pt x="64" y="220"/>
                    <a:pt x="67" y="221"/>
                    <a:pt x="68" y="219"/>
                  </a:cubicBezTo>
                  <a:cubicBezTo>
                    <a:pt x="69" y="215"/>
                    <a:pt x="71" y="212"/>
                    <a:pt x="72" y="208"/>
                  </a:cubicBezTo>
                  <a:cubicBezTo>
                    <a:pt x="97" y="200"/>
                    <a:pt x="120" y="185"/>
                    <a:pt x="135" y="164"/>
                  </a:cubicBezTo>
                  <a:cubicBezTo>
                    <a:pt x="149" y="145"/>
                    <a:pt x="166" y="121"/>
                    <a:pt x="162" y="96"/>
                  </a:cubicBezTo>
                  <a:close/>
                </a:path>
              </a:pathLst>
            </a:custGeom>
            <a:solidFill>
              <a:schemeClr val="accent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192"/>
            <p:cNvSpPr>
              <a:spLocks/>
            </p:cNvSpPr>
            <p:nvPr/>
          </p:nvSpPr>
          <p:spPr bwMode="auto">
            <a:xfrm>
              <a:off x="5626100" y="5562601"/>
              <a:ext cx="123825" cy="144463"/>
            </a:xfrm>
            <a:custGeom>
              <a:avLst/>
              <a:gdLst>
                <a:gd name="T0" fmla="*/ 26 w 47"/>
                <a:gd name="T1" fmla="*/ 48 h 55"/>
                <a:gd name="T2" fmla="*/ 23 w 47"/>
                <a:gd name="T3" fmla="*/ 44 h 55"/>
                <a:gd name="T4" fmla="*/ 33 w 47"/>
                <a:gd name="T5" fmla="*/ 36 h 55"/>
                <a:gd name="T6" fmla="*/ 39 w 47"/>
                <a:gd name="T7" fmla="*/ 26 h 55"/>
                <a:gd name="T8" fmla="*/ 42 w 47"/>
                <a:gd name="T9" fmla="*/ 16 h 55"/>
                <a:gd name="T10" fmla="*/ 45 w 47"/>
                <a:gd name="T11" fmla="*/ 14 h 55"/>
                <a:gd name="T12" fmla="*/ 46 w 47"/>
                <a:gd name="T13" fmla="*/ 11 h 55"/>
                <a:gd name="T14" fmla="*/ 40 w 47"/>
                <a:gd name="T15" fmla="*/ 7 h 55"/>
                <a:gd name="T16" fmla="*/ 12 w 47"/>
                <a:gd name="T17" fmla="*/ 18 h 55"/>
                <a:gd name="T18" fmla="*/ 7 w 47"/>
                <a:gd name="T19" fmla="*/ 45 h 55"/>
                <a:gd name="T20" fmla="*/ 13 w 47"/>
                <a:gd name="T21" fmla="*/ 49 h 55"/>
                <a:gd name="T22" fmla="*/ 26 w 47"/>
                <a:gd name="T23" fmla="*/ 4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 h="55">
                  <a:moveTo>
                    <a:pt x="26" y="48"/>
                  </a:moveTo>
                  <a:cubicBezTo>
                    <a:pt x="27" y="46"/>
                    <a:pt x="25" y="44"/>
                    <a:pt x="23" y="44"/>
                  </a:cubicBezTo>
                  <a:cubicBezTo>
                    <a:pt x="27" y="42"/>
                    <a:pt x="30" y="38"/>
                    <a:pt x="33" y="36"/>
                  </a:cubicBezTo>
                  <a:cubicBezTo>
                    <a:pt x="36" y="33"/>
                    <a:pt x="38" y="30"/>
                    <a:pt x="39" y="26"/>
                  </a:cubicBezTo>
                  <a:cubicBezTo>
                    <a:pt x="41" y="23"/>
                    <a:pt x="42" y="19"/>
                    <a:pt x="42" y="16"/>
                  </a:cubicBezTo>
                  <a:cubicBezTo>
                    <a:pt x="43" y="15"/>
                    <a:pt x="44" y="15"/>
                    <a:pt x="45" y="14"/>
                  </a:cubicBezTo>
                  <a:cubicBezTo>
                    <a:pt x="47" y="13"/>
                    <a:pt x="46" y="12"/>
                    <a:pt x="46" y="11"/>
                  </a:cubicBezTo>
                  <a:cubicBezTo>
                    <a:pt x="44" y="9"/>
                    <a:pt x="42" y="7"/>
                    <a:pt x="40" y="7"/>
                  </a:cubicBezTo>
                  <a:cubicBezTo>
                    <a:pt x="33" y="0"/>
                    <a:pt x="17" y="13"/>
                    <a:pt x="12" y="18"/>
                  </a:cubicBezTo>
                  <a:cubicBezTo>
                    <a:pt x="8" y="24"/>
                    <a:pt x="0" y="40"/>
                    <a:pt x="7" y="45"/>
                  </a:cubicBezTo>
                  <a:cubicBezTo>
                    <a:pt x="8" y="49"/>
                    <a:pt x="10" y="50"/>
                    <a:pt x="13" y="49"/>
                  </a:cubicBezTo>
                  <a:cubicBezTo>
                    <a:pt x="16" y="54"/>
                    <a:pt x="23" y="55"/>
                    <a:pt x="26" y="48"/>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Freeform 193"/>
            <p:cNvSpPr>
              <a:spLocks noEditPoints="1"/>
            </p:cNvSpPr>
            <p:nvPr/>
          </p:nvSpPr>
          <p:spPr bwMode="auto">
            <a:xfrm>
              <a:off x="5938838" y="5743576"/>
              <a:ext cx="134938" cy="117475"/>
            </a:xfrm>
            <a:custGeom>
              <a:avLst/>
              <a:gdLst>
                <a:gd name="T0" fmla="*/ 39 w 51"/>
                <a:gd name="T1" fmla="*/ 8 h 45"/>
                <a:gd name="T2" fmla="*/ 39 w 51"/>
                <a:gd name="T3" fmla="*/ 8 h 45"/>
                <a:gd name="T4" fmla="*/ 47 w 51"/>
                <a:gd name="T5" fmla="*/ 11 h 45"/>
                <a:gd name="T6" fmla="*/ 50 w 51"/>
                <a:gd name="T7" fmla="*/ 8 h 45"/>
                <a:gd name="T8" fmla="*/ 29 w 51"/>
                <a:gd name="T9" fmla="*/ 6 h 45"/>
                <a:gd name="T10" fmla="*/ 16 w 51"/>
                <a:gd name="T11" fmla="*/ 12 h 45"/>
                <a:gd name="T12" fmla="*/ 2 w 51"/>
                <a:gd name="T13" fmla="*/ 29 h 45"/>
                <a:gd name="T14" fmla="*/ 13 w 51"/>
                <a:gd name="T15" fmla="*/ 40 h 45"/>
                <a:gd name="T16" fmla="*/ 39 w 51"/>
                <a:gd name="T17" fmla="*/ 8 h 45"/>
                <a:gd name="T18" fmla="*/ 10 w 51"/>
                <a:gd name="T19" fmla="*/ 33 h 45"/>
                <a:gd name="T20" fmla="*/ 10 w 51"/>
                <a:gd name="T21" fmla="*/ 32 h 45"/>
                <a:gd name="T22" fmla="*/ 29 w 51"/>
                <a:gd name="T23" fmla="*/ 13 h 45"/>
                <a:gd name="T24" fmla="*/ 19 w 51"/>
                <a:gd name="T25" fmla="*/ 26 h 45"/>
                <a:gd name="T26" fmla="*/ 10 w 51"/>
                <a:gd name="T27" fmla="*/ 3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 h="45">
                  <a:moveTo>
                    <a:pt x="39" y="8"/>
                  </a:moveTo>
                  <a:cubicBezTo>
                    <a:pt x="39" y="8"/>
                    <a:pt x="39" y="8"/>
                    <a:pt x="39" y="8"/>
                  </a:cubicBezTo>
                  <a:cubicBezTo>
                    <a:pt x="42" y="8"/>
                    <a:pt x="45" y="9"/>
                    <a:pt x="47" y="11"/>
                  </a:cubicBezTo>
                  <a:cubicBezTo>
                    <a:pt x="48" y="13"/>
                    <a:pt x="51" y="10"/>
                    <a:pt x="50" y="8"/>
                  </a:cubicBezTo>
                  <a:cubicBezTo>
                    <a:pt x="46" y="0"/>
                    <a:pt x="36" y="3"/>
                    <a:pt x="29" y="6"/>
                  </a:cubicBezTo>
                  <a:cubicBezTo>
                    <a:pt x="24" y="7"/>
                    <a:pt x="20" y="9"/>
                    <a:pt x="16" y="12"/>
                  </a:cubicBezTo>
                  <a:cubicBezTo>
                    <a:pt x="10" y="16"/>
                    <a:pt x="5" y="22"/>
                    <a:pt x="2" y="29"/>
                  </a:cubicBezTo>
                  <a:cubicBezTo>
                    <a:pt x="0" y="38"/>
                    <a:pt x="4" y="45"/>
                    <a:pt x="13" y="40"/>
                  </a:cubicBezTo>
                  <a:cubicBezTo>
                    <a:pt x="25" y="33"/>
                    <a:pt x="34" y="21"/>
                    <a:pt x="39" y="8"/>
                  </a:cubicBezTo>
                  <a:close/>
                  <a:moveTo>
                    <a:pt x="10" y="33"/>
                  </a:moveTo>
                  <a:cubicBezTo>
                    <a:pt x="10" y="33"/>
                    <a:pt x="10" y="32"/>
                    <a:pt x="10" y="32"/>
                  </a:cubicBezTo>
                  <a:cubicBezTo>
                    <a:pt x="15" y="23"/>
                    <a:pt x="20" y="16"/>
                    <a:pt x="29" y="13"/>
                  </a:cubicBezTo>
                  <a:cubicBezTo>
                    <a:pt x="27" y="18"/>
                    <a:pt x="23" y="22"/>
                    <a:pt x="19" y="26"/>
                  </a:cubicBezTo>
                  <a:cubicBezTo>
                    <a:pt x="16" y="29"/>
                    <a:pt x="11" y="33"/>
                    <a:pt x="10" y="33"/>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194"/>
            <p:cNvSpPr>
              <a:spLocks/>
            </p:cNvSpPr>
            <p:nvPr/>
          </p:nvSpPr>
          <p:spPr bwMode="auto">
            <a:xfrm>
              <a:off x="5634038" y="5546726"/>
              <a:ext cx="68263" cy="63500"/>
            </a:xfrm>
            <a:custGeom>
              <a:avLst/>
              <a:gdLst>
                <a:gd name="T0" fmla="*/ 23 w 26"/>
                <a:gd name="T1" fmla="*/ 4 h 24"/>
                <a:gd name="T2" fmla="*/ 13 w 26"/>
                <a:gd name="T3" fmla="*/ 2 h 24"/>
                <a:gd name="T4" fmla="*/ 4 w 26"/>
                <a:gd name="T5" fmla="*/ 7 h 24"/>
                <a:gd name="T6" fmla="*/ 2 w 26"/>
                <a:gd name="T7" fmla="*/ 18 h 24"/>
                <a:gd name="T8" fmla="*/ 12 w 26"/>
                <a:gd name="T9" fmla="*/ 22 h 24"/>
                <a:gd name="T10" fmla="*/ 15 w 26"/>
                <a:gd name="T11" fmla="*/ 21 h 24"/>
                <a:gd name="T12" fmla="*/ 18 w 26"/>
                <a:gd name="T13" fmla="*/ 20 h 24"/>
                <a:gd name="T14" fmla="*/ 24 w 26"/>
                <a:gd name="T15" fmla="*/ 14 h 24"/>
                <a:gd name="T16" fmla="*/ 23 w 26"/>
                <a:gd name="T17"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24">
                  <a:moveTo>
                    <a:pt x="23" y="4"/>
                  </a:moveTo>
                  <a:cubicBezTo>
                    <a:pt x="21" y="1"/>
                    <a:pt x="16" y="0"/>
                    <a:pt x="13" y="2"/>
                  </a:cubicBezTo>
                  <a:cubicBezTo>
                    <a:pt x="10" y="3"/>
                    <a:pt x="6" y="5"/>
                    <a:pt x="4" y="7"/>
                  </a:cubicBezTo>
                  <a:cubicBezTo>
                    <a:pt x="1" y="10"/>
                    <a:pt x="0" y="14"/>
                    <a:pt x="2" y="18"/>
                  </a:cubicBezTo>
                  <a:cubicBezTo>
                    <a:pt x="4" y="21"/>
                    <a:pt x="8" y="24"/>
                    <a:pt x="12" y="22"/>
                  </a:cubicBezTo>
                  <a:cubicBezTo>
                    <a:pt x="13" y="22"/>
                    <a:pt x="14" y="22"/>
                    <a:pt x="15" y="21"/>
                  </a:cubicBezTo>
                  <a:cubicBezTo>
                    <a:pt x="16" y="21"/>
                    <a:pt x="17" y="21"/>
                    <a:pt x="18" y="20"/>
                  </a:cubicBezTo>
                  <a:cubicBezTo>
                    <a:pt x="21" y="19"/>
                    <a:pt x="23" y="17"/>
                    <a:pt x="24" y="14"/>
                  </a:cubicBezTo>
                  <a:cubicBezTo>
                    <a:pt x="26" y="11"/>
                    <a:pt x="26" y="6"/>
                    <a:pt x="23" y="4"/>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195"/>
            <p:cNvSpPr>
              <a:spLocks/>
            </p:cNvSpPr>
            <p:nvPr/>
          </p:nvSpPr>
          <p:spPr bwMode="auto">
            <a:xfrm>
              <a:off x="6073775" y="5737226"/>
              <a:ext cx="60325" cy="66675"/>
            </a:xfrm>
            <a:custGeom>
              <a:avLst/>
              <a:gdLst>
                <a:gd name="T0" fmla="*/ 21 w 23"/>
                <a:gd name="T1" fmla="*/ 13 h 25"/>
                <a:gd name="T2" fmla="*/ 18 w 23"/>
                <a:gd name="T3" fmla="*/ 7 h 25"/>
                <a:gd name="T4" fmla="*/ 15 w 23"/>
                <a:gd name="T5" fmla="*/ 3 h 25"/>
                <a:gd name="T6" fmla="*/ 4 w 23"/>
                <a:gd name="T7" fmla="*/ 3 h 25"/>
                <a:gd name="T8" fmla="*/ 1 w 23"/>
                <a:gd name="T9" fmla="*/ 12 h 25"/>
                <a:gd name="T10" fmla="*/ 3 w 23"/>
                <a:gd name="T11" fmla="*/ 15 h 25"/>
                <a:gd name="T12" fmla="*/ 3 w 23"/>
                <a:gd name="T13" fmla="*/ 15 h 25"/>
                <a:gd name="T14" fmla="*/ 6 w 23"/>
                <a:gd name="T15" fmla="*/ 21 h 25"/>
                <a:gd name="T16" fmla="*/ 6 w 23"/>
                <a:gd name="T17" fmla="*/ 21 h 25"/>
                <a:gd name="T18" fmla="*/ 11 w 23"/>
                <a:gd name="T19" fmla="*/ 24 h 25"/>
                <a:gd name="T20" fmla="*/ 21 w 23"/>
                <a:gd name="T21" fmla="*/ 1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25">
                  <a:moveTo>
                    <a:pt x="21" y="13"/>
                  </a:moveTo>
                  <a:cubicBezTo>
                    <a:pt x="21" y="10"/>
                    <a:pt x="19" y="8"/>
                    <a:pt x="18" y="7"/>
                  </a:cubicBezTo>
                  <a:cubicBezTo>
                    <a:pt x="17" y="5"/>
                    <a:pt x="16" y="4"/>
                    <a:pt x="15" y="3"/>
                  </a:cubicBezTo>
                  <a:cubicBezTo>
                    <a:pt x="12" y="1"/>
                    <a:pt x="8" y="0"/>
                    <a:pt x="4" y="3"/>
                  </a:cubicBezTo>
                  <a:cubicBezTo>
                    <a:pt x="2" y="5"/>
                    <a:pt x="0" y="8"/>
                    <a:pt x="1" y="12"/>
                  </a:cubicBezTo>
                  <a:cubicBezTo>
                    <a:pt x="1" y="13"/>
                    <a:pt x="2" y="14"/>
                    <a:pt x="3" y="15"/>
                  </a:cubicBezTo>
                  <a:cubicBezTo>
                    <a:pt x="3" y="15"/>
                    <a:pt x="3" y="15"/>
                    <a:pt x="3" y="15"/>
                  </a:cubicBezTo>
                  <a:cubicBezTo>
                    <a:pt x="3" y="17"/>
                    <a:pt x="4" y="20"/>
                    <a:pt x="6" y="21"/>
                  </a:cubicBezTo>
                  <a:cubicBezTo>
                    <a:pt x="6" y="21"/>
                    <a:pt x="6" y="21"/>
                    <a:pt x="6" y="21"/>
                  </a:cubicBezTo>
                  <a:cubicBezTo>
                    <a:pt x="7" y="22"/>
                    <a:pt x="9" y="23"/>
                    <a:pt x="11" y="24"/>
                  </a:cubicBezTo>
                  <a:cubicBezTo>
                    <a:pt x="17" y="25"/>
                    <a:pt x="23" y="19"/>
                    <a:pt x="21" y="13"/>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196"/>
            <p:cNvSpPr>
              <a:spLocks/>
            </p:cNvSpPr>
            <p:nvPr/>
          </p:nvSpPr>
          <p:spPr bwMode="auto">
            <a:xfrm>
              <a:off x="5600700" y="5591176"/>
              <a:ext cx="101600" cy="177800"/>
            </a:xfrm>
            <a:custGeom>
              <a:avLst/>
              <a:gdLst>
                <a:gd name="T0" fmla="*/ 39 w 39"/>
                <a:gd name="T1" fmla="*/ 67 h 68"/>
                <a:gd name="T2" fmla="*/ 10 w 39"/>
                <a:gd name="T3" fmla="*/ 42 h 68"/>
                <a:gd name="T4" fmla="*/ 8 w 39"/>
                <a:gd name="T5" fmla="*/ 1 h 68"/>
                <a:gd name="T6" fmla="*/ 7 w 39"/>
                <a:gd name="T7" fmla="*/ 0 h 68"/>
                <a:gd name="T8" fmla="*/ 8 w 39"/>
                <a:gd name="T9" fmla="*/ 43 h 68"/>
                <a:gd name="T10" fmla="*/ 38 w 39"/>
                <a:gd name="T11" fmla="*/ 68 h 68"/>
                <a:gd name="T12" fmla="*/ 39 w 39"/>
                <a:gd name="T13" fmla="*/ 67 h 68"/>
              </a:gdLst>
              <a:ahLst/>
              <a:cxnLst>
                <a:cxn ang="0">
                  <a:pos x="T0" y="T1"/>
                </a:cxn>
                <a:cxn ang="0">
                  <a:pos x="T2" y="T3"/>
                </a:cxn>
                <a:cxn ang="0">
                  <a:pos x="T4" y="T5"/>
                </a:cxn>
                <a:cxn ang="0">
                  <a:pos x="T6" y="T7"/>
                </a:cxn>
                <a:cxn ang="0">
                  <a:pos x="T8" y="T9"/>
                </a:cxn>
                <a:cxn ang="0">
                  <a:pos x="T10" y="T11"/>
                </a:cxn>
                <a:cxn ang="0">
                  <a:pos x="T12" y="T13"/>
                </a:cxn>
              </a:cxnLst>
              <a:rect l="0" t="0" r="r" b="b"/>
              <a:pathLst>
                <a:path w="39" h="68">
                  <a:moveTo>
                    <a:pt x="39" y="67"/>
                  </a:moveTo>
                  <a:cubicBezTo>
                    <a:pt x="27" y="61"/>
                    <a:pt x="17" y="53"/>
                    <a:pt x="10" y="42"/>
                  </a:cubicBezTo>
                  <a:cubicBezTo>
                    <a:pt x="2" y="28"/>
                    <a:pt x="6" y="15"/>
                    <a:pt x="8" y="1"/>
                  </a:cubicBezTo>
                  <a:cubicBezTo>
                    <a:pt x="9" y="0"/>
                    <a:pt x="8" y="0"/>
                    <a:pt x="7" y="0"/>
                  </a:cubicBezTo>
                  <a:cubicBezTo>
                    <a:pt x="1" y="14"/>
                    <a:pt x="0" y="30"/>
                    <a:pt x="8" y="43"/>
                  </a:cubicBezTo>
                  <a:cubicBezTo>
                    <a:pt x="14" y="53"/>
                    <a:pt x="25" y="67"/>
                    <a:pt x="38" y="68"/>
                  </a:cubicBezTo>
                  <a:cubicBezTo>
                    <a:pt x="39" y="68"/>
                    <a:pt x="39" y="67"/>
                    <a:pt x="39" y="67"/>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197"/>
            <p:cNvSpPr>
              <a:spLocks/>
            </p:cNvSpPr>
            <p:nvPr/>
          </p:nvSpPr>
          <p:spPr bwMode="auto">
            <a:xfrm>
              <a:off x="5661025" y="5715001"/>
              <a:ext cx="52388" cy="38100"/>
            </a:xfrm>
            <a:custGeom>
              <a:avLst/>
              <a:gdLst>
                <a:gd name="T0" fmla="*/ 20 w 20"/>
                <a:gd name="T1" fmla="*/ 13 h 15"/>
                <a:gd name="T2" fmla="*/ 11 w 20"/>
                <a:gd name="T3" fmla="*/ 8 h 15"/>
                <a:gd name="T4" fmla="*/ 2 w 20"/>
                <a:gd name="T5" fmla="*/ 0 h 15"/>
                <a:gd name="T6" fmla="*/ 1 w 20"/>
                <a:gd name="T7" fmla="*/ 1 h 15"/>
                <a:gd name="T8" fmla="*/ 9 w 20"/>
                <a:gd name="T9" fmla="*/ 10 h 15"/>
                <a:gd name="T10" fmla="*/ 20 w 20"/>
                <a:gd name="T11" fmla="*/ 14 h 15"/>
                <a:gd name="T12" fmla="*/ 20 w 20"/>
                <a:gd name="T13" fmla="*/ 13 h 15"/>
              </a:gdLst>
              <a:ahLst/>
              <a:cxnLst>
                <a:cxn ang="0">
                  <a:pos x="T0" y="T1"/>
                </a:cxn>
                <a:cxn ang="0">
                  <a:pos x="T2" y="T3"/>
                </a:cxn>
                <a:cxn ang="0">
                  <a:pos x="T4" y="T5"/>
                </a:cxn>
                <a:cxn ang="0">
                  <a:pos x="T6" y="T7"/>
                </a:cxn>
                <a:cxn ang="0">
                  <a:pos x="T8" y="T9"/>
                </a:cxn>
                <a:cxn ang="0">
                  <a:pos x="T10" y="T11"/>
                </a:cxn>
                <a:cxn ang="0">
                  <a:pos x="T12" y="T13"/>
                </a:cxn>
              </a:cxnLst>
              <a:rect l="0" t="0" r="r" b="b"/>
              <a:pathLst>
                <a:path w="20" h="15">
                  <a:moveTo>
                    <a:pt x="20" y="13"/>
                  </a:moveTo>
                  <a:cubicBezTo>
                    <a:pt x="18" y="11"/>
                    <a:pt x="14" y="10"/>
                    <a:pt x="11" y="8"/>
                  </a:cubicBezTo>
                  <a:cubicBezTo>
                    <a:pt x="8" y="6"/>
                    <a:pt x="4" y="3"/>
                    <a:pt x="2" y="0"/>
                  </a:cubicBezTo>
                  <a:cubicBezTo>
                    <a:pt x="1" y="0"/>
                    <a:pt x="0" y="0"/>
                    <a:pt x="1" y="1"/>
                  </a:cubicBezTo>
                  <a:cubicBezTo>
                    <a:pt x="3" y="5"/>
                    <a:pt x="6" y="8"/>
                    <a:pt x="9" y="10"/>
                  </a:cubicBezTo>
                  <a:cubicBezTo>
                    <a:pt x="12" y="12"/>
                    <a:pt x="16" y="15"/>
                    <a:pt x="20" y="14"/>
                  </a:cubicBezTo>
                  <a:cubicBezTo>
                    <a:pt x="20" y="14"/>
                    <a:pt x="20" y="14"/>
                    <a:pt x="20" y="13"/>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98"/>
            <p:cNvSpPr>
              <a:spLocks/>
            </p:cNvSpPr>
            <p:nvPr/>
          </p:nvSpPr>
          <p:spPr bwMode="auto">
            <a:xfrm>
              <a:off x="5784850" y="5586413"/>
              <a:ext cx="61913" cy="161925"/>
            </a:xfrm>
            <a:custGeom>
              <a:avLst/>
              <a:gdLst>
                <a:gd name="T0" fmla="*/ 6 w 24"/>
                <a:gd name="T1" fmla="*/ 0 h 62"/>
                <a:gd name="T2" fmla="*/ 5 w 24"/>
                <a:gd name="T3" fmla="*/ 1 h 62"/>
                <a:gd name="T4" fmla="*/ 14 w 24"/>
                <a:gd name="T5" fmla="*/ 34 h 62"/>
                <a:gd name="T6" fmla="*/ 1 w 24"/>
                <a:gd name="T7" fmla="*/ 60 h 62"/>
                <a:gd name="T8" fmla="*/ 1 w 24"/>
                <a:gd name="T9" fmla="*/ 61 h 62"/>
                <a:gd name="T10" fmla="*/ 6 w 24"/>
                <a:gd name="T11" fmla="*/ 0 h 62"/>
              </a:gdLst>
              <a:ahLst/>
              <a:cxnLst>
                <a:cxn ang="0">
                  <a:pos x="T0" y="T1"/>
                </a:cxn>
                <a:cxn ang="0">
                  <a:pos x="T2" y="T3"/>
                </a:cxn>
                <a:cxn ang="0">
                  <a:pos x="T4" y="T5"/>
                </a:cxn>
                <a:cxn ang="0">
                  <a:pos x="T6" y="T7"/>
                </a:cxn>
                <a:cxn ang="0">
                  <a:pos x="T8" y="T9"/>
                </a:cxn>
                <a:cxn ang="0">
                  <a:pos x="T10" y="T11"/>
                </a:cxn>
              </a:cxnLst>
              <a:rect l="0" t="0" r="r" b="b"/>
              <a:pathLst>
                <a:path w="24" h="62">
                  <a:moveTo>
                    <a:pt x="6" y="0"/>
                  </a:moveTo>
                  <a:cubicBezTo>
                    <a:pt x="5" y="0"/>
                    <a:pt x="4" y="1"/>
                    <a:pt x="5" y="1"/>
                  </a:cubicBezTo>
                  <a:cubicBezTo>
                    <a:pt x="12" y="11"/>
                    <a:pt x="16" y="22"/>
                    <a:pt x="14" y="34"/>
                  </a:cubicBezTo>
                  <a:cubicBezTo>
                    <a:pt x="12" y="45"/>
                    <a:pt x="7" y="52"/>
                    <a:pt x="1" y="60"/>
                  </a:cubicBezTo>
                  <a:cubicBezTo>
                    <a:pt x="0" y="61"/>
                    <a:pt x="1" y="62"/>
                    <a:pt x="1" y="61"/>
                  </a:cubicBezTo>
                  <a:cubicBezTo>
                    <a:pt x="24" y="50"/>
                    <a:pt x="21" y="16"/>
                    <a:pt x="6"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199"/>
            <p:cNvSpPr>
              <a:spLocks/>
            </p:cNvSpPr>
            <p:nvPr/>
          </p:nvSpPr>
          <p:spPr bwMode="auto">
            <a:xfrm>
              <a:off x="5762625" y="5683251"/>
              <a:ext cx="46038" cy="60325"/>
            </a:xfrm>
            <a:custGeom>
              <a:avLst/>
              <a:gdLst>
                <a:gd name="T0" fmla="*/ 16 w 17"/>
                <a:gd name="T1" fmla="*/ 1 h 23"/>
                <a:gd name="T2" fmla="*/ 15 w 17"/>
                <a:gd name="T3" fmla="*/ 1 h 23"/>
                <a:gd name="T4" fmla="*/ 9 w 17"/>
                <a:gd name="T5" fmla="*/ 12 h 23"/>
                <a:gd name="T6" fmla="*/ 1 w 17"/>
                <a:gd name="T7" fmla="*/ 22 h 23"/>
                <a:gd name="T8" fmla="*/ 2 w 17"/>
                <a:gd name="T9" fmla="*/ 23 h 23"/>
                <a:gd name="T10" fmla="*/ 12 w 17"/>
                <a:gd name="T11" fmla="*/ 13 h 23"/>
                <a:gd name="T12" fmla="*/ 16 w 17"/>
                <a:gd name="T13" fmla="*/ 1 h 23"/>
              </a:gdLst>
              <a:ahLst/>
              <a:cxnLst>
                <a:cxn ang="0">
                  <a:pos x="T0" y="T1"/>
                </a:cxn>
                <a:cxn ang="0">
                  <a:pos x="T2" y="T3"/>
                </a:cxn>
                <a:cxn ang="0">
                  <a:pos x="T4" y="T5"/>
                </a:cxn>
                <a:cxn ang="0">
                  <a:pos x="T6" y="T7"/>
                </a:cxn>
                <a:cxn ang="0">
                  <a:pos x="T8" y="T9"/>
                </a:cxn>
                <a:cxn ang="0">
                  <a:pos x="T10" y="T11"/>
                </a:cxn>
                <a:cxn ang="0">
                  <a:pos x="T12" y="T13"/>
                </a:cxn>
              </a:cxnLst>
              <a:rect l="0" t="0" r="r" b="b"/>
              <a:pathLst>
                <a:path w="17" h="23">
                  <a:moveTo>
                    <a:pt x="16" y="1"/>
                  </a:moveTo>
                  <a:cubicBezTo>
                    <a:pt x="16" y="0"/>
                    <a:pt x="15" y="0"/>
                    <a:pt x="15" y="1"/>
                  </a:cubicBezTo>
                  <a:cubicBezTo>
                    <a:pt x="13" y="5"/>
                    <a:pt x="12" y="9"/>
                    <a:pt x="9" y="12"/>
                  </a:cubicBezTo>
                  <a:cubicBezTo>
                    <a:pt x="6" y="16"/>
                    <a:pt x="3" y="18"/>
                    <a:pt x="1" y="22"/>
                  </a:cubicBezTo>
                  <a:cubicBezTo>
                    <a:pt x="0" y="23"/>
                    <a:pt x="1" y="23"/>
                    <a:pt x="2" y="23"/>
                  </a:cubicBezTo>
                  <a:cubicBezTo>
                    <a:pt x="6" y="21"/>
                    <a:pt x="10" y="17"/>
                    <a:pt x="12" y="13"/>
                  </a:cubicBezTo>
                  <a:cubicBezTo>
                    <a:pt x="15" y="9"/>
                    <a:pt x="17" y="5"/>
                    <a:pt x="16"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200"/>
            <p:cNvSpPr>
              <a:spLocks/>
            </p:cNvSpPr>
            <p:nvPr/>
          </p:nvSpPr>
          <p:spPr bwMode="auto">
            <a:xfrm>
              <a:off x="5902325" y="5737226"/>
              <a:ext cx="87313" cy="155575"/>
            </a:xfrm>
            <a:custGeom>
              <a:avLst/>
              <a:gdLst>
                <a:gd name="T0" fmla="*/ 31 w 33"/>
                <a:gd name="T1" fmla="*/ 0 h 59"/>
                <a:gd name="T2" fmla="*/ 7 w 33"/>
                <a:gd name="T3" fmla="*/ 26 h 59"/>
                <a:gd name="T4" fmla="*/ 7 w 33"/>
                <a:gd name="T5" fmla="*/ 58 h 59"/>
                <a:gd name="T6" fmla="*/ 9 w 33"/>
                <a:gd name="T7" fmla="*/ 57 h 59"/>
                <a:gd name="T8" fmla="*/ 32 w 33"/>
                <a:gd name="T9" fmla="*/ 1 h 59"/>
                <a:gd name="T10" fmla="*/ 31 w 33"/>
                <a:gd name="T11" fmla="*/ 0 h 59"/>
              </a:gdLst>
              <a:ahLst/>
              <a:cxnLst>
                <a:cxn ang="0">
                  <a:pos x="T0" y="T1"/>
                </a:cxn>
                <a:cxn ang="0">
                  <a:pos x="T2" y="T3"/>
                </a:cxn>
                <a:cxn ang="0">
                  <a:pos x="T4" y="T5"/>
                </a:cxn>
                <a:cxn ang="0">
                  <a:pos x="T6" y="T7"/>
                </a:cxn>
                <a:cxn ang="0">
                  <a:pos x="T8" y="T9"/>
                </a:cxn>
                <a:cxn ang="0">
                  <a:pos x="T10" y="T11"/>
                </a:cxn>
              </a:cxnLst>
              <a:rect l="0" t="0" r="r" b="b"/>
              <a:pathLst>
                <a:path w="33" h="59">
                  <a:moveTo>
                    <a:pt x="31" y="0"/>
                  </a:moveTo>
                  <a:cubicBezTo>
                    <a:pt x="20" y="5"/>
                    <a:pt x="12" y="15"/>
                    <a:pt x="7" y="26"/>
                  </a:cubicBezTo>
                  <a:cubicBezTo>
                    <a:pt x="4" y="35"/>
                    <a:pt x="0" y="50"/>
                    <a:pt x="7" y="58"/>
                  </a:cubicBezTo>
                  <a:cubicBezTo>
                    <a:pt x="8" y="59"/>
                    <a:pt x="10" y="58"/>
                    <a:pt x="9" y="57"/>
                  </a:cubicBezTo>
                  <a:cubicBezTo>
                    <a:pt x="3" y="35"/>
                    <a:pt x="15" y="14"/>
                    <a:pt x="32" y="1"/>
                  </a:cubicBezTo>
                  <a:cubicBezTo>
                    <a:pt x="33" y="1"/>
                    <a:pt x="32" y="0"/>
                    <a:pt x="31"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201"/>
            <p:cNvSpPr>
              <a:spLocks/>
            </p:cNvSpPr>
            <p:nvPr/>
          </p:nvSpPr>
          <p:spPr bwMode="auto">
            <a:xfrm>
              <a:off x="5934075" y="5811838"/>
              <a:ext cx="12700" cy="69850"/>
            </a:xfrm>
            <a:custGeom>
              <a:avLst/>
              <a:gdLst>
                <a:gd name="T0" fmla="*/ 3 w 5"/>
                <a:gd name="T1" fmla="*/ 12 h 27"/>
                <a:gd name="T2" fmla="*/ 5 w 5"/>
                <a:gd name="T3" fmla="*/ 0 h 27"/>
                <a:gd name="T4" fmla="*/ 4 w 5"/>
                <a:gd name="T5" fmla="*/ 0 h 27"/>
                <a:gd name="T6" fmla="*/ 0 w 5"/>
                <a:gd name="T7" fmla="*/ 12 h 27"/>
                <a:gd name="T8" fmla="*/ 2 w 5"/>
                <a:gd name="T9" fmla="*/ 26 h 27"/>
                <a:gd name="T10" fmla="*/ 3 w 5"/>
                <a:gd name="T11" fmla="*/ 26 h 27"/>
                <a:gd name="T12" fmla="*/ 3 w 5"/>
                <a:gd name="T13" fmla="*/ 12 h 27"/>
              </a:gdLst>
              <a:ahLst/>
              <a:cxnLst>
                <a:cxn ang="0">
                  <a:pos x="T0" y="T1"/>
                </a:cxn>
                <a:cxn ang="0">
                  <a:pos x="T2" y="T3"/>
                </a:cxn>
                <a:cxn ang="0">
                  <a:pos x="T4" y="T5"/>
                </a:cxn>
                <a:cxn ang="0">
                  <a:pos x="T6" y="T7"/>
                </a:cxn>
                <a:cxn ang="0">
                  <a:pos x="T8" y="T9"/>
                </a:cxn>
                <a:cxn ang="0">
                  <a:pos x="T10" y="T11"/>
                </a:cxn>
                <a:cxn ang="0">
                  <a:pos x="T12" y="T13"/>
                </a:cxn>
              </a:cxnLst>
              <a:rect l="0" t="0" r="r" b="b"/>
              <a:pathLst>
                <a:path w="5" h="27">
                  <a:moveTo>
                    <a:pt x="3" y="12"/>
                  </a:moveTo>
                  <a:cubicBezTo>
                    <a:pt x="3" y="8"/>
                    <a:pt x="5" y="4"/>
                    <a:pt x="5" y="0"/>
                  </a:cubicBezTo>
                  <a:cubicBezTo>
                    <a:pt x="4" y="0"/>
                    <a:pt x="4" y="0"/>
                    <a:pt x="4" y="0"/>
                  </a:cubicBezTo>
                  <a:cubicBezTo>
                    <a:pt x="1" y="3"/>
                    <a:pt x="1" y="8"/>
                    <a:pt x="0" y="12"/>
                  </a:cubicBezTo>
                  <a:cubicBezTo>
                    <a:pt x="0" y="16"/>
                    <a:pt x="0" y="22"/>
                    <a:pt x="2" y="26"/>
                  </a:cubicBezTo>
                  <a:cubicBezTo>
                    <a:pt x="2" y="27"/>
                    <a:pt x="3" y="26"/>
                    <a:pt x="3" y="26"/>
                  </a:cubicBezTo>
                  <a:cubicBezTo>
                    <a:pt x="4" y="21"/>
                    <a:pt x="2" y="17"/>
                    <a:pt x="3" y="12"/>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202"/>
            <p:cNvSpPr>
              <a:spLocks/>
            </p:cNvSpPr>
            <p:nvPr/>
          </p:nvSpPr>
          <p:spPr bwMode="auto">
            <a:xfrm>
              <a:off x="5961063" y="5848351"/>
              <a:ext cx="180975" cy="149225"/>
            </a:xfrm>
            <a:custGeom>
              <a:avLst/>
              <a:gdLst>
                <a:gd name="T0" fmla="*/ 67 w 69"/>
                <a:gd name="T1" fmla="*/ 0 h 57"/>
                <a:gd name="T2" fmla="*/ 60 w 69"/>
                <a:gd name="T3" fmla="*/ 19 h 57"/>
                <a:gd name="T4" fmla="*/ 43 w 69"/>
                <a:gd name="T5" fmla="*/ 34 h 57"/>
                <a:gd name="T6" fmla="*/ 1 w 69"/>
                <a:gd name="T7" fmla="*/ 36 h 57"/>
                <a:gd name="T8" fmla="*/ 1 w 69"/>
                <a:gd name="T9" fmla="*/ 37 h 57"/>
                <a:gd name="T10" fmla="*/ 68 w 69"/>
                <a:gd name="T11" fmla="*/ 1 h 57"/>
                <a:gd name="T12" fmla="*/ 67 w 69"/>
                <a:gd name="T13" fmla="*/ 0 h 57"/>
              </a:gdLst>
              <a:ahLst/>
              <a:cxnLst>
                <a:cxn ang="0">
                  <a:pos x="T0" y="T1"/>
                </a:cxn>
                <a:cxn ang="0">
                  <a:pos x="T2" y="T3"/>
                </a:cxn>
                <a:cxn ang="0">
                  <a:pos x="T4" y="T5"/>
                </a:cxn>
                <a:cxn ang="0">
                  <a:pos x="T6" y="T7"/>
                </a:cxn>
                <a:cxn ang="0">
                  <a:pos x="T8" y="T9"/>
                </a:cxn>
                <a:cxn ang="0">
                  <a:pos x="T10" y="T11"/>
                </a:cxn>
                <a:cxn ang="0">
                  <a:pos x="T12" y="T13"/>
                </a:cxn>
              </a:cxnLst>
              <a:rect l="0" t="0" r="r" b="b"/>
              <a:pathLst>
                <a:path w="69" h="57">
                  <a:moveTo>
                    <a:pt x="67" y="0"/>
                  </a:moveTo>
                  <a:cubicBezTo>
                    <a:pt x="65" y="7"/>
                    <a:pt x="64" y="13"/>
                    <a:pt x="60" y="19"/>
                  </a:cubicBezTo>
                  <a:cubicBezTo>
                    <a:pt x="56" y="25"/>
                    <a:pt x="49" y="30"/>
                    <a:pt x="43" y="34"/>
                  </a:cubicBezTo>
                  <a:cubicBezTo>
                    <a:pt x="30" y="42"/>
                    <a:pt x="16" y="41"/>
                    <a:pt x="1" y="36"/>
                  </a:cubicBezTo>
                  <a:cubicBezTo>
                    <a:pt x="1" y="36"/>
                    <a:pt x="0" y="37"/>
                    <a:pt x="1" y="37"/>
                  </a:cubicBezTo>
                  <a:cubicBezTo>
                    <a:pt x="26" y="57"/>
                    <a:pt x="69" y="31"/>
                    <a:pt x="68" y="1"/>
                  </a:cubicBezTo>
                  <a:cubicBezTo>
                    <a:pt x="68" y="0"/>
                    <a:pt x="67" y="0"/>
                    <a:pt x="67"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203"/>
            <p:cNvSpPr>
              <a:spLocks/>
            </p:cNvSpPr>
            <p:nvPr/>
          </p:nvSpPr>
          <p:spPr bwMode="auto">
            <a:xfrm>
              <a:off x="5969000" y="5924551"/>
              <a:ext cx="55563" cy="15875"/>
            </a:xfrm>
            <a:custGeom>
              <a:avLst/>
              <a:gdLst>
                <a:gd name="T0" fmla="*/ 21 w 21"/>
                <a:gd name="T1" fmla="*/ 1 h 6"/>
                <a:gd name="T2" fmla="*/ 11 w 21"/>
                <a:gd name="T3" fmla="*/ 2 h 6"/>
                <a:gd name="T4" fmla="*/ 1 w 21"/>
                <a:gd name="T5" fmla="*/ 0 h 6"/>
                <a:gd name="T6" fmla="*/ 1 w 21"/>
                <a:gd name="T7" fmla="*/ 1 h 6"/>
                <a:gd name="T8" fmla="*/ 21 w 21"/>
                <a:gd name="T9" fmla="*/ 2 h 6"/>
                <a:gd name="T10" fmla="*/ 21 w 21"/>
                <a:gd name="T11" fmla="*/ 1 h 6"/>
              </a:gdLst>
              <a:ahLst/>
              <a:cxnLst>
                <a:cxn ang="0">
                  <a:pos x="T0" y="T1"/>
                </a:cxn>
                <a:cxn ang="0">
                  <a:pos x="T2" y="T3"/>
                </a:cxn>
                <a:cxn ang="0">
                  <a:pos x="T4" y="T5"/>
                </a:cxn>
                <a:cxn ang="0">
                  <a:pos x="T6" y="T7"/>
                </a:cxn>
                <a:cxn ang="0">
                  <a:pos x="T8" y="T9"/>
                </a:cxn>
                <a:cxn ang="0">
                  <a:pos x="T10" y="T11"/>
                </a:cxn>
              </a:cxnLst>
              <a:rect l="0" t="0" r="r" b="b"/>
              <a:pathLst>
                <a:path w="21" h="6">
                  <a:moveTo>
                    <a:pt x="21" y="1"/>
                  </a:moveTo>
                  <a:cubicBezTo>
                    <a:pt x="18" y="1"/>
                    <a:pt x="15" y="2"/>
                    <a:pt x="11" y="2"/>
                  </a:cubicBezTo>
                  <a:cubicBezTo>
                    <a:pt x="8" y="2"/>
                    <a:pt x="5" y="1"/>
                    <a:pt x="1" y="0"/>
                  </a:cubicBezTo>
                  <a:cubicBezTo>
                    <a:pt x="1" y="0"/>
                    <a:pt x="0" y="1"/>
                    <a:pt x="1" y="1"/>
                  </a:cubicBezTo>
                  <a:cubicBezTo>
                    <a:pt x="7" y="4"/>
                    <a:pt x="15" y="6"/>
                    <a:pt x="21" y="2"/>
                  </a:cubicBezTo>
                  <a:cubicBezTo>
                    <a:pt x="21" y="2"/>
                    <a:pt x="21" y="2"/>
                    <a:pt x="21"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2" name="Group 21"/>
          <p:cNvGrpSpPr/>
          <p:nvPr/>
        </p:nvGrpSpPr>
        <p:grpSpPr>
          <a:xfrm>
            <a:off x="-103199" y="5219405"/>
            <a:ext cx="690562" cy="1147763"/>
            <a:chOff x="2130426" y="3314700"/>
            <a:chExt cx="690562" cy="1147763"/>
          </a:xfrm>
        </p:grpSpPr>
        <p:sp>
          <p:nvSpPr>
            <p:cNvPr id="23" name="Freeform 23"/>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rgbClr val="EFA7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24"/>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25"/>
            <p:cNvSpPr>
              <a:spLocks/>
            </p:cNvSpPr>
            <p:nvPr/>
          </p:nvSpPr>
          <p:spPr bwMode="auto">
            <a:xfrm>
              <a:off x="2208213" y="3398838"/>
              <a:ext cx="533400" cy="1063625"/>
            </a:xfrm>
            <a:custGeom>
              <a:avLst/>
              <a:gdLst>
                <a:gd name="T0" fmla="*/ 202 w 203"/>
                <a:gd name="T1" fmla="*/ 123 h 408"/>
                <a:gd name="T2" fmla="*/ 131 w 203"/>
                <a:gd name="T3" fmla="*/ 156 h 408"/>
                <a:gd name="T4" fmla="*/ 98 w 203"/>
                <a:gd name="T5" fmla="*/ 180 h 408"/>
                <a:gd name="T6" fmla="*/ 88 w 203"/>
                <a:gd name="T7" fmla="*/ 192 h 408"/>
                <a:gd name="T8" fmla="*/ 119 w 203"/>
                <a:gd name="T9" fmla="*/ 137 h 408"/>
                <a:gd name="T10" fmla="*/ 153 w 203"/>
                <a:gd name="T11" fmla="*/ 106 h 408"/>
                <a:gd name="T12" fmla="*/ 201 w 203"/>
                <a:gd name="T13" fmla="*/ 85 h 408"/>
                <a:gd name="T14" fmla="*/ 200 w 203"/>
                <a:gd name="T15" fmla="*/ 84 h 408"/>
                <a:gd name="T16" fmla="*/ 125 w 203"/>
                <a:gd name="T17" fmla="*/ 127 h 408"/>
                <a:gd name="T18" fmla="*/ 149 w 203"/>
                <a:gd name="T19" fmla="*/ 81 h 408"/>
                <a:gd name="T20" fmla="*/ 164 w 203"/>
                <a:gd name="T21" fmla="*/ 64 h 408"/>
                <a:gd name="T22" fmla="*/ 189 w 203"/>
                <a:gd name="T23" fmla="*/ 45 h 408"/>
                <a:gd name="T24" fmla="*/ 188 w 203"/>
                <a:gd name="T25" fmla="*/ 44 h 408"/>
                <a:gd name="T26" fmla="*/ 154 w 203"/>
                <a:gd name="T27" fmla="*/ 69 h 408"/>
                <a:gd name="T28" fmla="*/ 180 w 203"/>
                <a:gd name="T29" fmla="*/ 1 h 408"/>
                <a:gd name="T30" fmla="*/ 179 w 203"/>
                <a:gd name="T31" fmla="*/ 1 h 408"/>
                <a:gd name="T32" fmla="*/ 134 w 203"/>
                <a:gd name="T33" fmla="*/ 97 h 408"/>
                <a:gd name="T34" fmla="*/ 115 w 203"/>
                <a:gd name="T35" fmla="*/ 38 h 408"/>
                <a:gd name="T36" fmla="*/ 115 w 203"/>
                <a:gd name="T37" fmla="*/ 38 h 408"/>
                <a:gd name="T38" fmla="*/ 131 w 203"/>
                <a:gd name="T39" fmla="*/ 103 h 408"/>
                <a:gd name="T40" fmla="*/ 131 w 203"/>
                <a:gd name="T41" fmla="*/ 103 h 408"/>
                <a:gd name="T42" fmla="*/ 108 w 203"/>
                <a:gd name="T43" fmla="*/ 144 h 408"/>
                <a:gd name="T44" fmla="*/ 74 w 203"/>
                <a:gd name="T45" fmla="*/ 58 h 408"/>
                <a:gd name="T46" fmla="*/ 73 w 203"/>
                <a:gd name="T47" fmla="*/ 59 h 408"/>
                <a:gd name="T48" fmla="*/ 105 w 203"/>
                <a:gd name="T49" fmla="*/ 150 h 408"/>
                <a:gd name="T50" fmla="*/ 75 w 203"/>
                <a:gd name="T51" fmla="*/ 202 h 408"/>
                <a:gd name="T52" fmla="*/ 71 w 203"/>
                <a:gd name="T53" fmla="*/ 210 h 408"/>
                <a:gd name="T54" fmla="*/ 29 w 203"/>
                <a:gd name="T55" fmla="*/ 86 h 408"/>
                <a:gd name="T56" fmla="*/ 28 w 203"/>
                <a:gd name="T57" fmla="*/ 87 h 408"/>
                <a:gd name="T58" fmla="*/ 54 w 203"/>
                <a:gd name="T59" fmla="*/ 147 h 408"/>
                <a:gd name="T60" fmla="*/ 66 w 203"/>
                <a:gd name="T61" fmla="*/ 215 h 408"/>
                <a:gd name="T62" fmla="*/ 67 w 203"/>
                <a:gd name="T63" fmla="*/ 217 h 408"/>
                <a:gd name="T64" fmla="*/ 41 w 203"/>
                <a:gd name="T65" fmla="*/ 269 h 408"/>
                <a:gd name="T66" fmla="*/ 27 w 203"/>
                <a:gd name="T67" fmla="*/ 212 h 408"/>
                <a:gd name="T68" fmla="*/ 0 w 203"/>
                <a:gd name="T69" fmla="*/ 142 h 408"/>
                <a:gd name="T70" fmla="*/ 0 w 203"/>
                <a:gd name="T71" fmla="*/ 142 h 408"/>
                <a:gd name="T72" fmla="*/ 22 w 203"/>
                <a:gd name="T73" fmla="*/ 209 h 408"/>
                <a:gd name="T74" fmla="*/ 37 w 203"/>
                <a:gd name="T75" fmla="*/ 279 h 408"/>
                <a:gd name="T76" fmla="*/ 27 w 203"/>
                <a:gd name="T77" fmla="*/ 302 h 408"/>
                <a:gd name="T78" fmla="*/ 8 w 203"/>
                <a:gd name="T79" fmla="*/ 405 h 408"/>
                <a:gd name="T80" fmla="*/ 14 w 203"/>
                <a:gd name="T81" fmla="*/ 405 h 408"/>
                <a:gd name="T82" fmla="*/ 30 w 203"/>
                <a:gd name="T83" fmla="*/ 318 h 408"/>
                <a:gd name="T84" fmla="*/ 94 w 203"/>
                <a:gd name="T85" fmla="*/ 268 h 408"/>
                <a:gd name="T86" fmla="*/ 175 w 203"/>
                <a:gd name="T87" fmla="*/ 235 h 408"/>
                <a:gd name="T88" fmla="*/ 174 w 203"/>
                <a:gd name="T89" fmla="*/ 233 h 408"/>
                <a:gd name="T90" fmla="*/ 127 w 203"/>
                <a:gd name="T91" fmla="*/ 250 h 408"/>
                <a:gd name="T92" fmla="*/ 84 w 203"/>
                <a:gd name="T93" fmla="*/ 269 h 408"/>
                <a:gd name="T94" fmla="*/ 32 w 203"/>
                <a:gd name="T95" fmla="*/ 313 h 408"/>
                <a:gd name="T96" fmla="*/ 38 w 203"/>
                <a:gd name="T97" fmla="*/ 294 h 408"/>
                <a:gd name="T98" fmla="*/ 47 w 203"/>
                <a:gd name="T99" fmla="*/ 273 h 408"/>
                <a:gd name="T100" fmla="*/ 107 w 203"/>
                <a:gd name="T101" fmla="*/ 219 h 408"/>
                <a:gd name="T102" fmla="*/ 149 w 203"/>
                <a:gd name="T103" fmla="*/ 195 h 408"/>
                <a:gd name="T104" fmla="*/ 195 w 203"/>
                <a:gd name="T105" fmla="*/ 176 h 408"/>
                <a:gd name="T106" fmla="*/ 195 w 203"/>
                <a:gd name="T107" fmla="*/ 175 h 408"/>
                <a:gd name="T108" fmla="*/ 153 w 203"/>
                <a:gd name="T109" fmla="*/ 189 h 408"/>
                <a:gd name="T110" fmla="*/ 109 w 203"/>
                <a:gd name="T111" fmla="*/ 214 h 408"/>
                <a:gd name="T112" fmla="*/ 52 w 203"/>
                <a:gd name="T113" fmla="*/ 262 h 408"/>
                <a:gd name="T114" fmla="*/ 77 w 203"/>
                <a:gd name="T115" fmla="*/ 211 h 408"/>
                <a:gd name="T116" fmla="*/ 92 w 203"/>
                <a:gd name="T117" fmla="*/ 191 h 408"/>
                <a:gd name="T118" fmla="*/ 126 w 203"/>
                <a:gd name="T119" fmla="*/ 164 h 408"/>
                <a:gd name="T120" fmla="*/ 202 w 203"/>
                <a:gd name="T121" fmla="*/ 125 h 408"/>
                <a:gd name="T122" fmla="*/ 202 w 203"/>
                <a:gd name="T123" fmla="*/ 123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3" h="408">
                  <a:moveTo>
                    <a:pt x="202" y="123"/>
                  </a:moveTo>
                  <a:cubicBezTo>
                    <a:pt x="176" y="127"/>
                    <a:pt x="152" y="141"/>
                    <a:pt x="131" y="156"/>
                  </a:cubicBezTo>
                  <a:cubicBezTo>
                    <a:pt x="120" y="164"/>
                    <a:pt x="109" y="172"/>
                    <a:pt x="98" y="180"/>
                  </a:cubicBezTo>
                  <a:cubicBezTo>
                    <a:pt x="94" y="184"/>
                    <a:pt x="91" y="188"/>
                    <a:pt x="88" y="192"/>
                  </a:cubicBezTo>
                  <a:cubicBezTo>
                    <a:pt x="98" y="174"/>
                    <a:pt x="108" y="155"/>
                    <a:pt x="119" y="137"/>
                  </a:cubicBezTo>
                  <a:cubicBezTo>
                    <a:pt x="128" y="125"/>
                    <a:pt x="140" y="114"/>
                    <a:pt x="153" y="106"/>
                  </a:cubicBezTo>
                  <a:cubicBezTo>
                    <a:pt x="168" y="96"/>
                    <a:pt x="184" y="91"/>
                    <a:pt x="201" y="85"/>
                  </a:cubicBezTo>
                  <a:cubicBezTo>
                    <a:pt x="201" y="85"/>
                    <a:pt x="201" y="84"/>
                    <a:pt x="200" y="84"/>
                  </a:cubicBezTo>
                  <a:cubicBezTo>
                    <a:pt x="172" y="88"/>
                    <a:pt x="145" y="105"/>
                    <a:pt x="125" y="127"/>
                  </a:cubicBezTo>
                  <a:cubicBezTo>
                    <a:pt x="133" y="112"/>
                    <a:pt x="141" y="96"/>
                    <a:pt x="149" y="81"/>
                  </a:cubicBezTo>
                  <a:cubicBezTo>
                    <a:pt x="154" y="75"/>
                    <a:pt x="159" y="69"/>
                    <a:pt x="164" y="64"/>
                  </a:cubicBezTo>
                  <a:cubicBezTo>
                    <a:pt x="172" y="57"/>
                    <a:pt x="180" y="51"/>
                    <a:pt x="189" y="45"/>
                  </a:cubicBezTo>
                  <a:cubicBezTo>
                    <a:pt x="189" y="45"/>
                    <a:pt x="189" y="44"/>
                    <a:pt x="188" y="44"/>
                  </a:cubicBezTo>
                  <a:cubicBezTo>
                    <a:pt x="176" y="50"/>
                    <a:pt x="164" y="58"/>
                    <a:pt x="154" y="69"/>
                  </a:cubicBezTo>
                  <a:cubicBezTo>
                    <a:pt x="165" y="47"/>
                    <a:pt x="173" y="24"/>
                    <a:pt x="180" y="1"/>
                  </a:cubicBezTo>
                  <a:cubicBezTo>
                    <a:pt x="180" y="0"/>
                    <a:pt x="179" y="0"/>
                    <a:pt x="179" y="1"/>
                  </a:cubicBezTo>
                  <a:cubicBezTo>
                    <a:pt x="167" y="34"/>
                    <a:pt x="151" y="66"/>
                    <a:pt x="134" y="97"/>
                  </a:cubicBezTo>
                  <a:cubicBezTo>
                    <a:pt x="132" y="77"/>
                    <a:pt x="127" y="55"/>
                    <a:pt x="115" y="38"/>
                  </a:cubicBezTo>
                  <a:cubicBezTo>
                    <a:pt x="115" y="37"/>
                    <a:pt x="114" y="38"/>
                    <a:pt x="115" y="38"/>
                  </a:cubicBezTo>
                  <a:cubicBezTo>
                    <a:pt x="122" y="60"/>
                    <a:pt x="129" y="80"/>
                    <a:pt x="131" y="103"/>
                  </a:cubicBezTo>
                  <a:cubicBezTo>
                    <a:pt x="131" y="103"/>
                    <a:pt x="131" y="103"/>
                    <a:pt x="131" y="103"/>
                  </a:cubicBezTo>
                  <a:cubicBezTo>
                    <a:pt x="123" y="117"/>
                    <a:pt x="116" y="131"/>
                    <a:pt x="108" y="144"/>
                  </a:cubicBezTo>
                  <a:cubicBezTo>
                    <a:pt x="103" y="113"/>
                    <a:pt x="92" y="84"/>
                    <a:pt x="74" y="58"/>
                  </a:cubicBezTo>
                  <a:cubicBezTo>
                    <a:pt x="73" y="58"/>
                    <a:pt x="73" y="59"/>
                    <a:pt x="73" y="59"/>
                  </a:cubicBezTo>
                  <a:cubicBezTo>
                    <a:pt x="89" y="87"/>
                    <a:pt x="100" y="118"/>
                    <a:pt x="105" y="150"/>
                  </a:cubicBezTo>
                  <a:cubicBezTo>
                    <a:pt x="95" y="168"/>
                    <a:pt x="85" y="185"/>
                    <a:pt x="75" y="202"/>
                  </a:cubicBezTo>
                  <a:cubicBezTo>
                    <a:pt x="73" y="205"/>
                    <a:pt x="72" y="207"/>
                    <a:pt x="71" y="210"/>
                  </a:cubicBezTo>
                  <a:cubicBezTo>
                    <a:pt x="67" y="168"/>
                    <a:pt x="54" y="120"/>
                    <a:pt x="29" y="86"/>
                  </a:cubicBezTo>
                  <a:cubicBezTo>
                    <a:pt x="28" y="85"/>
                    <a:pt x="27" y="86"/>
                    <a:pt x="28" y="87"/>
                  </a:cubicBezTo>
                  <a:cubicBezTo>
                    <a:pt x="37" y="107"/>
                    <a:pt x="47" y="126"/>
                    <a:pt x="54" y="147"/>
                  </a:cubicBezTo>
                  <a:cubicBezTo>
                    <a:pt x="61" y="169"/>
                    <a:pt x="64" y="192"/>
                    <a:pt x="66" y="215"/>
                  </a:cubicBezTo>
                  <a:cubicBezTo>
                    <a:pt x="66" y="216"/>
                    <a:pt x="66" y="217"/>
                    <a:pt x="67" y="217"/>
                  </a:cubicBezTo>
                  <a:cubicBezTo>
                    <a:pt x="57" y="234"/>
                    <a:pt x="49" y="252"/>
                    <a:pt x="41" y="269"/>
                  </a:cubicBezTo>
                  <a:cubicBezTo>
                    <a:pt x="38" y="250"/>
                    <a:pt x="33" y="230"/>
                    <a:pt x="27" y="212"/>
                  </a:cubicBezTo>
                  <a:cubicBezTo>
                    <a:pt x="20" y="188"/>
                    <a:pt x="11" y="164"/>
                    <a:pt x="0" y="142"/>
                  </a:cubicBezTo>
                  <a:cubicBezTo>
                    <a:pt x="0" y="142"/>
                    <a:pt x="0" y="142"/>
                    <a:pt x="0" y="142"/>
                  </a:cubicBezTo>
                  <a:cubicBezTo>
                    <a:pt x="8" y="164"/>
                    <a:pt x="16" y="186"/>
                    <a:pt x="22" y="209"/>
                  </a:cubicBezTo>
                  <a:cubicBezTo>
                    <a:pt x="28" y="232"/>
                    <a:pt x="31" y="255"/>
                    <a:pt x="37" y="279"/>
                  </a:cubicBezTo>
                  <a:cubicBezTo>
                    <a:pt x="33" y="287"/>
                    <a:pt x="30" y="294"/>
                    <a:pt x="27" y="302"/>
                  </a:cubicBezTo>
                  <a:cubicBezTo>
                    <a:pt x="16" y="335"/>
                    <a:pt x="6" y="370"/>
                    <a:pt x="8" y="405"/>
                  </a:cubicBezTo>
                  <a:cubicBezTo>
                    <a:pt x="8" y="408"/>
                    <a:pt x="13" y="408"/>
                    <a:pt x="14" y="405"/>
                  </a:cubicBezTo>
                  <a:cubicBezTo>
                    <a:pt x="17" y="375"/>
                    <a:pt x="22" y="346"/>
                    <a:pt x="30" y="318"/>
                  </a:cubicBezTo>
                  <a:cubicBezTo>
                    <a:pt x="49" y="297"/>
                    <a:pt x="69" y="280"/>
                    <a:pt x="94" y="268"/>
                  </a:cubicBezTo>
                  <a:cubicBezTo>
                    <a:pt x="121" y="256"/>
                    <a:pt x="149" y="248"/>
                    <a:pt x="175" y="235"/>
                  </a:cubicBezTo>
                  <a:cubicBezTo>
                    <a:pt x="175" y="234"/>
                    <a:pt x="175" y="233"/>
                    <a:pt x="174" y="233"/>
                  </a:cubicBezTo>
                  <a:cubicBezTo>
                    <a:pt x="158" y="237"/>
                    <a:pt x="142" y="244"/>
                    <a:pt x="127" y="250"/>
                  </a:cubicBezTo>
                  <a:cubicBezTo>
                    <a:pt x="113" y="256"/>
                    <a:pt x="98" y="262"/>
                    <a:pt x="84" y="269"/>
                  </a:cubicBezTo>
                  <a:cubicBezTo>
                    <a:pt x="64" y="279"/>
                    <a:pt x="45" y="294"/>
                    <a:pt x="32" y="313"/>
                  </a:cubicBezTo>
                  <a:cubicBezTo>
                    <a:pt x="34" y="307"/>
                    <a:pt x="36" y="301"/>
                    <a:pt x="38" y="294"/>
                  </a:cubicBezTo>
                  <a:cubicBezTo>
                    <a:pt x="41" y="287"/>
                    <a:pt x="44" y="280"/>
                    <a:pt x="47" y="273"/>
                  </a:cubicBezTo>
                  <a:cubicBezTo>
                    <a:pt x="64" y="252"/>
                    <a:pt x="84" y="234"/>
                    <a:pt x="107" y="219"/>
                  </a:cubicBezTo>
                  <a:cubicBezTo>
                    <a:pt x="121" y="210"/>
                    <a:pt x="135" y="203"/>
                    <a:pt x="149" y="195"/>
                  </a:cubicBezTo>
                  <a:cubicBezTo>
                    <a:pt x="164" y="187"/>
                    <a:pt x="178" y="178"/>
                    <a:pt x="195" y="176"/>
                  </a:cubicBezTo>
                  <a:cubicBezTo>
                    <a:pt x="196" y="176"/>
                    <a:pt x="196" y="175"/>
                    <a:pt x="195" y="175"/>
                  </a:cubicBezTo>
                  <a:cubicBezTo>
                    <a:pt x="181" y="172"/>
                    <a:pt x="166" y="183"/>
                    <a:pt x="153" y="189"/>
                  </a:cubicBezTo>
                  <a:cubicBezTo>
                    <a:pt x="138" y="197"/>
                    <a:pt x="123" y="205"/>
                    <a:pt x="109" y="214"/>
                  </a:cubicBezTo>
                  <a:cubicBezTo>
                    <a:pt x="88" y="227"/>
                    <a:pt x="68" y="243"/>
                    <a:pt x="52" y="262"/>
                  </a:cubicBezTo>
                  <a:cubicBezTo>
                    <a:pt x="60" y="244"/>
                    <a:pt x="68" y="228"/>
                    <a:pt x="77" y="211"/>
                  </a:cubicBezTo>
                  <a:cubicBezTo>
                    <a:pt x="84" y="206"/>
                    <a:pt x="86" y="197"/>
                    <a:pt x="92" y="191"/>
                  </a:cubicBezTo>
                  <a:cubicBezTo>
                    <a:pt x="101" y="180"/>
                    <a:pt x="114" y="172"/>
                    <a:pt x="126" y="164"/>
                  </a:cubicBezTo>
                  <a:cubicBezTo>
                    <a:pt x="150" y="147"/>
                    <a:pt x="174" y="133"/>
                    <a:pt x="202" y="125"/>
                  </a:cubicBezTo>
                  <a:cubicBezTo>
                    <a:pt x="203" y="124"/>
                    <a:pt x="203" y="123"/>
                    <a:pt x="202" y="123"/>
                  </a:cubicBezTo>
                  <a:close/>
                </a:path>
              </a:pathLst>
            </a:custGeom>
            <a:solidFill>
              <a:schemeClr val="accent6">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62" name="Text Placeholder 2">
            <a:extLst>
              <a:ext uri="{FF2B5EF4-FFF2-40B4-BE49-F238E27FC236}">
                <a16:creationId xmlns:a16="http://schemas.microsoft.com/office/drawing/2014/main" id="{5E465109-C18B-40F3-84EF-CCE9AA8FE27E}"/>
              </a:ext>
            </a:extLst>
          </p:cNvPr>
          <p:cNvSpPr txBox="1">
            <a:spLocks/>
          </p:cNvSpPr>
          <p:nvPr/>
        </p:nvSpPr>
        <p:spPr>
          <a:xfrm>
            <a:off x="756810" y="1511325"/>
            <a:ext cx="10739400" cy="3621000"/>
          </a:xfrm>
          <a:prstGeom prst="rect">
            <a:avLst/>
          </a:prstGeom>
        </p:spPr>
        <p:txBody>
          <a:bodyPr lIns="91440" tIns="45720" rIns="91440" bIns="45720" anchor="t"/>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l" rtl="0" fontAlgn="base">
              <a:buFont typeface="Arial" panose="020B0604020202020204" pitchFamily="34" charset="0"/>
              <a:buChar char="•"/>
            </a:pPr>
            <a:r>
              <a:rPr lang="en-US" sz="3200" b="0" i="0" u="none" strike="noStrike">
                <a:solidFill>
                  <a:schemeClr val="accent3">
                    <a:lumMod val="40000"/>
                    <a:lumOff val="60000"/>
                  </a:schemeClr>
                </a:solidFill>
                <a:effectLst/>
              </a:rPr>
              <a:t>Send out several reminders prior to testing so students will know to bring their charged devices on testing day.</a:t>
            </a:r>
            <a:r>
              <a:rPr lang="en-US" sz="3200" b="0" i="0">
                <a:solidFill>
                  <a:schemeClr val="accent3">
                    <a:lumMod val="40000"/>
                    <a:lumOff val="60000"/>
                  </a:schemeClr>
                </a:solidFill>
                <a:effectLst/>
              </a:rPr>
              <a:t>​</a:t>
            </a:r>
          </a:p>
          <a:p>
            <a:pPr fontAlgn="base"/>
            <a:r>
              <a:rPr lang="en-US" sz="3200" b="0" i="0" u="none" strike="noStrike">
                <a:solidFill>
                  <a:schemeClr val="accent3">
                    <a:lumMod val="40000"/>
                    <a:lumOff val="60000"/>
                  </a:schemeClr>
                </a:solidFill>
                <a:effectLst/>
              </a:rPr>
              <a:t>Have extra </a:t>
            </a:r>
            <a:r>
              <a:rPr lang="en-US" sz="3200">
                <a:solidFill>
                  <a:schemeClr val="accent3">
                    <a:lumMod val="40000"/>
                    <a:lumOff val="60000"/>
                  </a:schemeClr>
                </a:solidFill>
              </a:rPr>
              <a:t>chargers and surge</a:t>
            </a:r>
            <a:r>
              <a:rPr lang="en-US" sz="3200" b="0" i="0" u="none" strike="noStrike">
                <a:solidFill>
                  <a:schemeClr val="accent3">
                    <a:lumMod val="40000"/>
                    <a:lumOff val="60000"/>
                  </a:schemeClr>
                </a:solidFill>
                <a:effectLst/>
              </a:rPr>
              <a:t> protectors available.</a:t>
            </a:r>
            <a:r>
              <a:rPr lang="en-US" sz="3200" b="0" i="0">
                <a:solidFill>
                  <a:schemeClr val="accent3">
                    <a:lumMod val="40000"/>
                    <a:lumOff val="60000"/>
                  </a:schemeClr>
                </a:solidFill>
                <a:effectLst/>
              </a:rPr>
              <a:t>​</a:t>
            </a:r>
            <a:endParaRPr lang="en-US" sz="3200" b="0" i="0">
              <a:solidFill>
                <a:schemeClr val="accent3">
                  <a:lumMod val="40000"/>
                  <a:lumOff val="60000"/>
                </a:schemeClr>
              </a:solidFill>
              <a:effectLst/>
              <a:ea typeface="Lato"/>
              <a:cs typeface="Lato"/>
            </a:endParaRPr>
          </a:p>
          <a:p>
            <a:pPr algn="l" rtl="0" fontAlgn="base">
              <a:buFont typeface="Arial" panose="020B0604020202020204" pitchFamily="34" charset="0"/>
              <a:buChar char="•"/>
            </a:pPr>
            <a:r>
              <a:rPr lang="en-US" sz="3200" b="0" i="0" u="none" strike="noStrike">
                <a:solidFill>
                  <a:schemeClr val="accent3">
                    <a:lumMod val="40000"/>
                    <a:lumOff val="60000"/>
                  </a:schemeClr>
                </a:solidFill>
                <a:effectLst/>
              </a:rPr>
              <a:t>Have extra devices available in case students forget their device on testing days.</a:t>
            </a:r>
            <a:r>
              <a:rPr lang="en-US" sz="3200" b="0" i="0">
                <a:solidFill>
                  <a:schemeClr val="accent3">
                    <a:lumMod val="40000"/>
                    <a:lumOff val="60000"/>
                  </a:schemeClr>
                </a:solidFill>
                <a:effectLst/>
              </a:rPr>
              <a:t>​</a:t>
            </a:r>
          </a:p>
          <a:p>
            <a:pPr algn="l" rtl="0" fontAlgn="base">
              <a:buFont typeface="Arial" panose="020B0604020202020204" pitchFamily="34" charset="0"/>
              <a:buChar char="•"/>
            </a:pPr>
            <a:r>
              <a:rPr lang="en-US" sz="3200" b="0" i="0" u="none" strike="noStrike">
                <a:solidFill>
                  <a:schemeClr val="accent3">
                    <a:lumMod val="40000"/>
                    <a:lumOff val="60000"/>
                  </a:schemeClr>
                </a:solidFill>
                <a:effectLst/>
              </a:rPr>
              <a:t>Follow social distancing guidelines when scheduling testing rooms.</a:t>
            </a:r>
            <a:r>
              <a:rPr lang="en-US" sz="3200" b="0" i="0">
                <a:solidFill>
                  <a:schemeClr val="accent3">
                    <a:lumMod val="40000"/>
                    <a:lumOff val="60000"/>
                  </a:schemeClr>
                </a:solidFill>
                <a:effectLst/>
              </a:rPr>
              <a:t>​</a:t>
            </a:r>
          </a:p>
          <a:p>
            <a:pPr>
              <a:buClr>
                <a:schemeClr val="accent5">
                  <a:lumMod val="60000"/>
                  <a:lumOff val="40000"/>
                </a:schemeClr>
              </a:buClr>
            </a:pPr>
            <a:endParaRPr lang="en-US" sz="4400">
              <a:solidFill>
                <a:schemeClr val="accent3">
                  <a:lumMod val="40000"/>
                  <a:lumOff val="60000"/>
                </a:schemeClr>
              </a:solidFill>
            </a:endParaRPr>
          </a:p>
        </p:txBody>
      </p:sp>
      <p:sp>
        <p:nvSpPr>
          <p:cNvPr id="2" name="TextBox 1">
            <a:extLst>
              <a:ext uri="{FF2B5EF4-FFF2-40B4-BE49-F238E27FC236}">
                <a16:creationId xmlns:a16="http://schemas.microsoft.com/office/drawing/2014/main" id="{907AB18D-0267-4FBB-BFC0-377E54F71B1B}"/>
              </a:ext>
            </a:extLst>
          </p:cNvPr>
          <p:cNvSpPr txBox="1"/>
          <p:nvPr/>
        </p:nvSpPr>
        <p:spPr>
          <a:xfrm>
            <a:off x="300031" y="565731"/>
            <a:ext cx="10500151" cy="646331"/>
          </a:xfrm>
          <a:prstGeom prst="rect">
            <a:avLst/>
          </a:prstGeom>
          <a:noFill/>
          <a:effectLst>
            <a:outerShdw blurRad="139700" dist="165100" dir="5400000" algn="t" rotWithShape="0">
              <a:prstClr val="black">
                <a:alpha val="28000"/>
              </a:prstClr>
            </a:outerShdw>
          </a:effectLst>
        </p:spPr>
        <p:txBody>
          <a:bodyPr wrap="square" lIns="91440" tIns="45720" rIns="91440" bIns="45720" rtlCol="0" anchor="t">
            <a:spAutoFit/>
          </a:bodyPr>
          <a:lstStyle/>
          <a:p>
            <a:r>
              <a:rPr lang="en-US" sz="3600">
                <a:solidFill>
                  <a:schemeClr val="accent6"/>
                </a:solidFill>
                <a:latin typeface="Abadi"/>
              </a:rPr>
              <a:t>ACP </a:t>
            </a:r>
            <a:r>
              <a:rPr lang="en-US" sz="3600">
                <a:solidFill>
                  <a:schemeClr val="bg1"/>
                </a:solidFill>
                <a:latin typeface="Abadi"/>
              </a:rPr>
              <a:t>Online Testing Tips</a:t>
            </a:r>
          </a:p>
        </p:txBody>
      </p:sp>
    </p:spTree>
    <p:extLst>
      <p:ext uri="{BB962C8B-B14F-4D97-AF65-F5344CB8AC3E}">
        <p14:creationId xmlns:p14="http://schemas.microsoft.com/office/powerpoint/2010/main" val="1084936569"/>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 name="Group 25"/>
          <p:cNvGrpSpPr/>
          <p:nvPr/>
        </p:nvGrpSpPr>
        <p:grpSpPr>
          <a:xfrm rot="15541647">
            <a:off x="446802" y="6086680"/>
            <a:ext cx="826294" cy="1039813"/>
            <a:chOff x="2171701" y="1085850"/>
            <a:chExt cx="826294" cy="1039813"/>
          </a:xfrm>
        </p:grpSpPr>
        <p:sp>
          <p:nvSpPr>
            <p:cNvPr id="27" name="Freeform 29"/>
            <p:cNvSpPr>
              <a:spLocks/>
            </p:cNvSpPr>
            <p:nvPr/>
          </p:nvSpPr>
          <p:spPr bwMode="auto">
            <a:xfrm>
              <a:off x="2171701" y="1203325"/>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30"/>
            <p:cNvSpPr>
              <a:spLocks/>
            </p:cNvSpPr>
            <p:nvPr/>
          </p:nvSpPr>
          <p:spPr bwMode="auto">
            <a:xfrm>
              <a:off x="2186782" y="1181894"/>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29" name="Freeform 31"/>
            <p:cNvSpPr>
              <a:spLocks/>
            </p:cNvSpPr>
            <p:nvPr/>
          </p:nvSpPr>
          <p:spPr bwMode="auto">
            <a:xfrm>
              <a:off x="2228851" y="1085850"/>
              <a:ext cx="677863" cy="996950"/>
            </a:xfrm>
            <a:custGeom>
              <a:avLst/>
              <a:gdLst>
                <a:gd name="T0" fmla="*/ 86 w 259"/>
                <a:gd name="T1" fmla="*/ 77 h 382"/>
                <a:gd name="T2" fmla="*/ 58 w 259"/>
                <a:gd name="T3" fmla="*/ 116 h 382"/>
                <a:gd name="T4" fmla="*/ 0 w 259"/>
                <a:gd name="T5" fmla="*/ 187 h 382"/>
                <a:gd name="T6" fmla="*/ 55 w 259"/>
                <a:gd name="T7" fmla="*/ 125 h 382"/>
                <a:gd name="T8" fmla="*/ 36 w 259"/>
                <a:gd name="T9" fmla="*/ 260 h 382"/>
                <a:gd name="T10" fmla="*/ 48 w 259"/>
                <a:gd name="T11" fmla="*/ 162 h 382"/>
                <a:gd name="T12" fmla="*/ 88 w 259"/>
                <a:gd name="T13" fmla="*/ 83 h 382"/>
                <a:gd name="T14" fmla="*/ 102 w 259"/>
                <a:gd name="T15" fmla="*/ 115 h 382"/>
                <a:gd name="T16" fmla="*/ 74 w 259"/>
                <a:gd name="T17" fmla="*/ 200 h 382"/>
                <a:gd name="T18" fmla="*/ 45 w 259"/>
                <a:gd name="T19" fmla="*/ 236 h 382"/>
                <a:gd name="T20" fmla="*/ 73 w 259"/>
                <a:gd name="T21" fmla="*/ 207 h 382"/>
                <a:gd name="T22" fmla="*/ 85 w 259"/>
                <a:gd name="T23" fmla="*/ 306 h 382"/>
                <a:gd name="T24" fmla="*/ 108 w 259"/>
                <a:gd name="T25" fmla="*/ 127 h 382"/>
                <a:gd name="T26" fmla="*/ 120 w 259"/>
                <a:gd name="T27" fmla="*/ 150 h 382"/>
                <a:gd name="T28" fmla="*/ 132 w 259"/>
                <a:gd name="T29" fmla="*/ 323 h 382"/>
                <a:gd name="T30" fmla="*/ 150 w 259"/>
                <a:gd name="T31" fmla="*/ 199 h 382"/>
                <a:gd name="T32" fmla="*/ 154 w 259"/>
                <a:gd name="T33" fmla="*/ 207 h 382"/>
                <a:gd name="T34" fmla="*/ 162 w 259"/>
                <a:gd name="T35" fmla="*/ 232 h 382"/>
                <a:gd name="T36" fmla="*/ 173 w 259"/>
                <a:gd name="T37" fmla="*/ 346 h 382"/>
                <a:gd name="T38" fmla="*/ 152 w 259"/>
                <a:gd name="T39" fmla="*/ 291 h 382"/>
                <a:gd name="T40" fmla="*/ 176 w 259"/>
                <a:gd name="T41" fmla="*/ 261 h 382"/>
                <a:gd name="T42" fmla="*/ 192 w 259"/>
                <a:gd name="T43" fmla="*/ 303 h 382"/>
                <a:gd name="T44" fmla="*/ 243 w 259"/>
                <a:gd name="T45" fmla="*/ 382 h 382"/>
                <a:gd name="T46" fmla="*/ 181 w 259"/>
                <a:gd name="T47" fmla="*/ 265 h 382"/>
                <a:gd name="T48" fmla="*/ 247 w 259"/>
                <a:gd name="T49" fmla="*/ 325 h 382"/>
                <a:gd name="T50" fmla="*/ 179 w 259"/>
                <a:gd name="T51" fmla="*/ 259 h 382"/>
                <a:gd name="T52" fmla="*/ 209 w 259"/>
                <a:gd name="T53" fmla="*/ 234 h 382"/>
                <a:gd name="T54" fmla="*/ 253 w 259"/>
                <a:gd name="T55" fmla="*/ 280 h 382"/>
                <a:gd name="T56" fmla="*/ 154 w 259"/>
                <a:gd name="T57" fmla="*/ 197 h 382"/>
                <a:gd name="T58" fmla="*/ 158 w 259"/>
                <a:gd name="T59" fmla="*/ 149 h 382"/>
                <a:gd name="T60" fmla="*/ 256 w 259"/>
                <a:gd name="T61" fmla="*/ 242 h 382"/>
                <a:gd name="T62" fmla="*/ 200 w 259"/>
                <a:gd name="T63" fmla="*/ 171 h 382"/>
                <a:gd name="T64" fmla="*/ 119 w 259"/>
                <a:gd name="T65" fmla="*/ 129 h 382"/>
                <a:gd name="T66" fmla="*/ 109 w 259"/>
                <a:gd name="T67" fmla="*/ 109 h 382"/>
                <a:gd name="T68" fmla="*/ 180 w 259"/>
                <a:gd name="T69" fmla="*/ 114 h 382"/>
                <a:gd name="T70" fmla="*/ 257 w 259"/>
                <a:gd name="T71" fmla="*/ 175 h 382"/>
                <a:gd name="T72" fmla="*/ 186 w 259"/>
                <a:gd name="T73" fmla="*/ 111 h 382"/>
                <a:gd name="T74" fmla="*/ 246 w 259"/>
                <a:gd name="T75" fmla="*/ 113 h 382"/>
                <a:gd name="T76" fmla="*/ 121 w 259"/>
                <a:gd name="T77" fmla="*/ 80 h 382"/>
                <a:gd name="T78" fmla="*/ 242 w 259"/>
                <a:gd name="T79" fmla="*/ 92 h 382"/>
                <a:gd name="T80" fmla="*/ 173 w 259"/>
                <a:gd name="T81" fmla="*/ 75 h 382"/>
                <a:gd name="T82" fmla="*/ 95 w 259"/>
                <a:gd name="T83" fmla="*/ 76 h 382"/>
                <a:gd name="T84" fmla="*/ 58 w 259"/>
                <a:gd name="T85" fmla="*/ 8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9" h="382">
                  <a:moveTo>
                    <a:pt x="58" y="8"/>
                  </a:moveTo>
                  <a:cubicBezTo>
                    <a:pt x="66" y="31"/>
                    <a:pt x="76" y="54"/>
                    <a:pt x="86" y="77"/>
                  </a:cubicBezTo>
                  <a:cubicBezTo>
                    <a:pt x="86" y="77"/>
                    <a:pt x="85" y="77"/>
                    <a:pt x="85" y="77"/>
                  </a:cubicBezTo>
                  <a:cubicBezTo>
                    <a:pt x="73" y="86"/>
                    <a:pt x="65" y="101"/>
                    <a:pt x="58" y="116"/>
                  </a:cubicBezTo>
                  <a:cubicBezTo>
                    <a:pt x="58" y="116"/>
                    <a:pt x="57" y="116"/>
                    <a:pt x="57" y="116"/>
                  </a:cubicBezTo>
                  <a:cubicBezTo>
                    <a:pt x="31" y="132"/>
                    <a:pt x="9" y="157"/>
                    <a:pt x="0" y="187"/>
                  </a:cubicBezTo>
                  <a:cubicBezTo>
                    <a:pt x="0" y="187"/>
                    <a:pt x="0" y="187"/>
                    <a:pt x="0" y="187"/>
                  </a:cubicBezTo>
                  <a:cubicBezTo>
                    <a:pt x="13" y="160"/>
                    <a:pt x="30" y="140"/>
                    <a:pt x="55" y="125"/>
                  </a:cubicBezTo>
                  <a:cubicBezTo>
                    <a:pt x="50" y="138"/>
                    <a:pt x="46" y="151"/>
                    <a:pt x="42" y="163"/>
                  </a:cubicBezTo>
                  <a:cubicBezTo>
                    <a:pt x="32" y="196"/>
                    <a:pt x="28" y="227"/>
                    <a:pt x="36" y="260"/>
                  </a:cubicBezTo>
                  <a:cubicBezTo>
                    <a:pt x="36" y="261"/>
                    <a:pt x="38" y="261"/>
                    <a:pt x="38" y="260"/>
                  </a:cubicBezTo>
                  <a:cubicBezTo>
                    <a:pt x="30" y="227"/>
                    <a:pt x="37" y="194"/>
                    <a:pt x="48" y="162"/>
                  </a:cubicBezTo>
                  <a:cubicBezTo>
                    <a:pt x="53" y="148"/>
                    <a:pt x="58" y="134"/>
                    <a:pt x="65" y="120"/>
                  </a:cubicBezTo>
                  <a:cubicBezTo>
                    <a:pt x="71" y="107"/>
                    <a:pt x="81" y="95"/>
                    <a:pt x="88" y="83"/>
                  </a:cubicBezTo>
                  <a:cubicBezTo>
                    <a:pt x="88" y="83"/>
                    <a:pt x="88" y="83"/>
                    <a:pt x="88" y="83"/>
                  </a:cubicBezTo>
                  <a:cubicBezTo>
                    <a:pt x="93" y="94"/>
                    <a:pt x="98" y="104"/>
                    <a:pt x="102" y="115"/>
                  </a:cubicBezTo>
                  <a:cubicBezTo>
                    <a:pt x="103" y="117"/>
                    <a:pt x="104" y="119"/>
                    <a:pt x="105" y="120"/>
                  </a:cubicBezTo>
                  <a:cubicBezTo>
                    <a:pt x="85" y="142"/>
                    <a:pt x="78" y="172"/>
                    <a:pt x="74" y="200"/>
                  </a:cubicBezTo>
                  <a:cubicBezTo>
                    <a:pt x="68" y="206"/>
                    <a:pt x="63" y="211"/>
                    <a:pt x="57" y="218"/>
                  </a:cubicBezTo>
                  <a:cubicBezTo>
                    <a:pt x="53" y="224"/>
                    <a:pt x="49" y="230"/>
                    <a:pt x="45" y="236"/>
                  </a:cubicBezTo>
                  <a:cubicBezTo>
                    <a:pt x="45" y="237"/>
                    <a:pt x="46" y="237"/>
                    <a:pt x="46" y="237"/>
                  </a:cubicBezTo>
                  <a:cubicBezTo>
                    <a:pt x="54" y="226"/>
                    <a:pt x="63" y="216"/>
                    <a:pt x="73" y="207"/>
                  </a:cubicBezTo>
                  <a:cubicBezTo>
                    <a:pt x="70" y="240"/>
                    <a:pt x="74" y="274"/>
                    <a:pt x="84" y="306"/>
                  </a:cubicBezTo>
                  <a:cubicBezTo>
                    <a:pt x="84" y="307"/>
                    <a:pt x="85" y="307"/>
                    <a:pt x="85" y="306"/>
                  </a:cubicBezTo>
                  <a:cubicBezTo>
                    <a:pt x="77" y="275"/>
                    <a:pt x="74" y="242"/>
                    <a:pt x="78" y="210"/>
                  </a:cubicBezTo>
                  <a:cubicBezTo>
                    <a:pt x="81" y="181"/>
                    <a:pt x="89" y="150"/>
                    <a:pt x="108" y="127"/>
                  </a:cubicBezTo>
                  <a:cubicBezTo>
                    <a:pt x="112" y="135"/>
                    <a:pt x="116" y="142"/>
                    <a:pt x="120" y="149"/>
                  </a:cubicBezTo>
                  <a:cubicBezTo>
                    <a:pt x="120" y="150"/>
                    <a:pt x="120" y="150"/>
                    <a:pt x="120" y="150"/>
                  </a:cubicBezTo>
                  <a:cubicBezTo>
                    <a:pt x="83" y="199"/>
                    <a:pt x="101" y="276"/>
                    <a:pt x="130" y="324"/>
                  </a:cubicBezTo>
                  <a:cubicBezTo>
                    <a:pt x="131" y="326"/>
                    <a:pt x="133" y="325"/>
                    <a:pt x="132" y="323"/>
                  </a:cubicBezTo>
                  <a:cubicBezTo>
                    <a:pt x="103" y="276"/>
                    <a:pt x="90" y="204"/>
                    <a:pt x="124" y="156"/>
                  </a:cubicBezTo>
                  <a:cubicBezTo>
                    <a:pt x="133" y="170"/>
                    <a:pt x="142" y="184"/>
                    <a:pt x="150" y="199"/>
                  </a:cubicBezTo>
                  <a:cubicBezTo>
                    <a:pt x="150" y="200"/>
                    <a:pt x="150" y="200"/>
                    <a:pt x="150" y="200"/>
                  </a:cubicBezTo>
                  <a:cubicBezTo>
                    <a:pt x="151" y="202"/>
                    <a:pt x="153" y="204"/>
                    <a:pt x="154" y="207"/>
                  </a:cubicBezTo>
                  <a:cubicBezTo>
                    <a:pt x="157" y="214"/>
                    <a:pt x="161" y="222"/>
                    <a:pt x="164" y="230"/>
                  </a:cubicBezTo>
                  <a:cubicBezTo>
                    <a:pt x="163" y="230"/>
                    <a:pt x="162" y="231"/>
                    <a:pt x="162" y="232"/>
                  </a:cubicBezTo>
                  <a:cubicBezTo>
                    <a:pt x="153" y="251"/>
                    <a:pt x="146" y="272"/>
                    <a:pt x="148" y="293"/>
                  </a:cubicBezTo>
                  <a:cubicBezTo>
                    <a:pt x="150" y="314"/>
                    <a:pt x="164" y="328"/>
                    <a:pt x="173" y="346"/>
                  </a:cubicBezTo>
                  <a:cubicBezTo>
                    <a:pt x="173" y="346"/>
                    <a:pt x="173" y="346"/>
                    <a:pt x="173" y="346"/>
                  </a:cubicBezTo>
                  <a:cubicBezTo>
                    <a:pt x="165" y="327"/>
                    <a:pt x="153" y="312"/>
                    <a:pt x="152" y="291"/>
                  </a:cubicBezTo>
                  <a:cubicBezTo>
                    <a:pt x="151" y="271"/>
                    <a:pt x="158" y="253"/>
                    <a:pt x="166" y="235"/>
                  </a:cubicBezTo>
                  <a:cubicBezTo>
                    <a:pt x="169" y="244"/>
                    <a:pt x="173" y="252"/>
                    <a:pt x="176" y="261"/>
                  </a:cubicBezTo>
                  <a:cubicBezTo>
                    <a:pt x="176" y="262"/>
                    <a:pt x="176" y="262"/>
                    <a:pt x="177" y="262"/>
                  </a:cubicBezTo>
                  <a:cubicBezTo>
                    <a:pt x="182" y="276"/>
                    <a:pt x="187" y="289"/>
                    <a:pt x="192" y="303"/>
                  </a:cubicBezTo>
                  <a:cubicBezTo>
                    <a:pt x="204" y="331"/>
                    <a:pt x="218" y="363"/>
                    <a:pt x="243" y="382"/>
                  </a:cubicBezTo>
                  <a:cubicBezTo>
                    <a:pt x="243" y="382"/>
                    <a:pt x="243" y="382"/>
                    <a:pt x="243" y="382"/>
                  </a:cubicBezTo>
                  <a:cubicBezTo>
                    <a:pt x="217" y="360"/>
                    <a:pt x="204" y="323"/>
                    <a:pt x="192" y="293"/>
                  </a:cubicBezTo>
                  <a:cubicBezTo>
                    <a:pt x="188" y="284"/>
                    <a:pt x="185" y="274"/>
                    <a:pt x="181" y="265"/>
                  </a:cubicBezTo>
                  <a:cubicBezTo>
                    <a:pt x="207" y="281"/>
                    <a:pt x="228" y="301"/>
                    <a:pt x="246" y="325"/>
                  </a:cubicBezTo>
                  <a:cubicBezTo>
                    <a:pt x="246" y="326"/>
                    <a:pt x="247" y="325"/>
                    <a:pt x="247" y="325"/>
                  </a:cubicBezTo>
                  <a:cubicBezTo>
                    <a:pt x="230" y="297"/>
                    <a:pt x="207" y="275"/>
                    <a:pt x="179" y="259"/>
                  </a:cubicBezTo>
                  <a:cubicBezTo>
                    <a:pt x="179" y="259"/>
                    <a:pt x="179" y="259"/>
                    <a:pt x="179" y="259"/>
                  </a:cubicBezTo>
                  <a:cubicBezTo>
                    <a:pt x="172" y="240"/>
                    <a:pt x="165" y="221"/>
                    <a:pt x="157" y="202"/>
                  </a:cubicBezTo>
                  <a:cubicBezTo>
                    <a:pt x="176" y="207"/>
                    <a:pt x="194" y="222"/>
                    <a:pt x="209" y="234"/>
                  </a:cubicBezTo>
                  <a:cubicBezTo>
                    <a:pt x="226" y="247"/>
                    <a:pt x="241" y="262"/>
                    <a:pt x="253" y="281"/>
                  </a:cubicBezTo>
                  <a:cubicBezTo>
                    <a:pt x="253" y="281"/>
                    <a:pt x="253" y="281"/>
                    <a:pt x="253" y="280"/>
                  </a:cubicBezTo>
                  <a:cubicBezTo>
                    <a:pt x="243" y="259"/>
                    <a:pt x="227" y="244"/>
                    <a:pt x="209" y="229"/>
                  </a:cubicBezTo>
                  <a:cubicBezTo>
                    <a:pt x="193" y="216"/>
                    <a:pt x="175" y="200"/>
                    <a:pt x="154" y="197"/>
                  </a:cubicBezTo>
                  <a:cubicBezTo>
                    <a:pt x="145" y="176"/>
                    <a:pt x="133" y="156"/>
                    <a:pt x="122" y="136"/>
                  </a:cubicBezTo>
                  <a:cubicBezTo>
                    <a:pt x="133" y="141"/>
                    <a:pt x="146" y="144"/>
                    <a:pt x="158" y="149"/>
                  </a:cubicBezTo>
                  <a:cubicBezTo>
                    <a:pt x="171" y="155"/>
                    <a:pt x="184" y="162"/>
                    <a:pt x="195" y="171"/>
                  </a:cubicBezTo>
                  <a:cubicBezTo>
                    <a:pt x="221" y="190"/>
                    <a:pt x="238" y="215"/>
                    <a:pt x="256" y="242"/>
                  </a:cubicBezTo>
                  <a:cubicBezTo>
                    <a:pt x="256" y="242"/>
                    <a:pt x="257" y="242"/>
                    <a:pt x="257" y="242"/>
                  </a:cubicBezTo>
                  <a:cubicBezTo>
                    <a:pt x="245" y="214"/>
                    <a:pt x="223" y="189"/>
                    <a:pt x="200" y="171"/>
                  </a:cubicBezTo>
                  <a:cubicBezTo>
                    <a:pt x="187" y="161"/>
                    <a:pt x="174" y="152"/>
                    <a:pt x="160" y="145"/>
                  </a:cubicBezTo>
                  <a:cubicBezTo>
                    <a:pt x="148" y="138"/>
                    <a:pt x="133" y="130"/>
                    <a:pt x="119" y="129"/>
                  </a:cubicBezTo>
                  <a:cubicBezTo>
                    <a:pt x="118" y="129"/>
                    <a:pt x="118" y="129"/>
                    <a:pt x="118" y="129"/>
                  </a:cubicBezTo>
                  <a:cubicBezTo>
                    <a:pt x="115" y="123"/>
                    <a:pt x="112" y="116"/>
                    <a:pt x="109" y="109"/>
                  </a:cubicBezTo>
                  <a:cubicBezTo>
                    <a:pt x="105" y="101"/>
                    <a:pt x="102" y="92"/>
                    <a:pt x="98" y="84"/>
                  </a:cubicBezTo>
                  <a:cubicBezTo>
                    <a:pt x="128" y="87"/>
                    <a:pt x="155" y="98"/>
                    <a:pt x="180" y="114"/>
                  </a:cubicBezTo>
                  <a:cubicBezTo>
                    <a:pt x="193" y="121"/>
                    <a:pt x="205" y="130"/>
                    <a:pt x="217" y="138"/>
                  </a:cubicBezTo>
                  <a:cubicBezTo>
                    <a:pt x="232" y="148"/>
                    <a:pt x="248" y="159"/>
                    <a:pt x="257" y="175"/>
                  </a:cubicBezTo>
                  <a:cubicBezTo>
                    <a:pt x="258" y="175"/>
                    <a:pt x="259" y="175"/>
                    <a:pt x="259" y="174"/>
                  </a:cubicBezTo>
                  <a:cubicBezTo>
                    <a:pt x="244" y="147"/>
                    <a:pt x="212" y="127"/>
                    <a:pt x="186" y="111"/>
                  </a:cubicBezTo>
                  <a:cubicBezTo>
                    <a:pt x="206" y="104"/>
                    <a:pt x="226" y="107"/>
                    <a:pt x="246" y="114"/>
                  </a:cubicBezTo>
                  <a:cubicBezTo>
                    <a:pt x="246" y="114"/>
                    <a:pt x="247" y="113"/>
                    <a:pt x="246" y="113"/>
                  </a:cubicBezTo>
                  <a:cubicBezTo>
                    <a:pt x="226" y="101"/>
                    <a:pt x="202" y="102"/>
                    <a:pt x="181" y="108"/>
                  </a:cubicBezTo>
                  <a:cubicBezTo>
                    <a:pt x="162" y="96"/>
                    <a:pt x="142" y="86"/>
                    <a:pt x="121" y="80"/>
                  </a:cubicBezTo>
                  <a:cubicBezTo>
                    <a:pt x="138" y="79"/>
                    <a:pt x="154" y="78"/>
                    <a:pt x="171" y="78"/>
                  </a:cubicBezTo>
                  <a:cubicBezTo>
                    <a:pt x="196" y="79"/>
                    <a:pt x="218" y="87"/>
                    <a:pt x="242" y="92"/>
                  </a:cubicBezTo>
                  <a:cubicBezTo>
                    <a:pt x="243" y="92"/>
                    <a:pt x="243" y="92"/>
                    <a:pt x="243" y="92"/>
                  </a:cubicBezTo>
                  <a:cubicBezTo>
                    <a:pt x="223" y="80"/>
                    <a:pt x="196" y="77"/>
                    <a:pt x="173" y="75"/>
                  </a:cubicBezTo>
                  <a:cubicBezTo>
                    <a:pt x="150" y="74"/>
                    <a:pt x="127" y="74"/>
                    <a:pt x="104" y="77"/>
                  </a:cubicBezTo>
                  <a:cubicBezTo>
                    <a:pt x="101" y="76"/>
                    <a:pt x="98" y="76"/>
                    <a:pt x="95" y="76"/>
                  </a:cubicBezTo>
                  <a:cubicBezTo>
                    <a:pt x="86" y="52"/>
                    <a:pt x="76" y="28"/>
                    <a:pt x="65" y="5"/>
                  </a:cubicBezTo>
                  <a:cubicBezTo>
                    <a:pt x="63" y="0"/>
                    <a:pt x="56" y="4"/>
                    <a:pt x="58" y="8"/>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0" name="Group 29"/>
          <p:cNvGrpSpPr/>
          <p:nvPr/>
        </p:nvGrpSpPr>
        <p:grpSpPr>
          <a:xfrm>
            <a:off x="-232581" y="6094753"/>
            <a:ext cx="1074738" cy="942975"/>
            <a:chOff x="8523287" y="4378326"/>
            <a:chExt cx="1074738" cy="942975"/>
          </a:xfrm>
        </p:grpSpPr>
        <p:grpSp>
          <p:nvGrpSpPr>
            <p:cNvPr id="31" name="Group 30"/>
            <p:cNvGrpSpPr/>
            <p:nvPr/>
          </p:nvGrpSpPr>
          <p:grpSpPr>
            <a:xfrm>
              <a:off x="8523287" y="4378326"/>
              <a:ext cx="1074738" cy="942975"/>
              <a:chOff x="8523287" y="4378326"/>
              <a:chExt cx="1074738" cy="942975"/>
            </a:xfrm>
          </p:grpSpPr>
          <p:sp>
            <p:nvSpPr>
              <p:cNvPr id="60" name="Freeform 85"/>
              <p:cNvSpPr>
                <a:spLocks/>
              </p:cNvSpPr>
              <p:nvPr/>
            </p:nvSpPr>
            <p:spPr bwMode="auto">
              <a:xfrm>
                <a:off x="8523287" y="4378326"/>
                <a:ext cx="1074738" cy="942975"/>
              </a:xfrm>
              <a:custGeom>
                <a:avLst/>
                <a:gdLst>
                  <a:gd name="T0" fmla="*/ 398 w 412"/>
                  <a:gd name="T1" fmla="*/ 185 h 361"/>
                  <a:gd name="T2" fmla="*/ 362 w 412"/>
                  <a:gd name="T3" fmla="*/ 177 h 361"/>
                  <a:gd name="T4" fmla="*/ 321 w 412"/>
                  <a:gd name="T5" fmla="*/ 178 h 361"/>
                  <a:gd name="T6" fmla="*/ 381 w 412"/>
                  <a:gd name="T7" fmla="*/ 150 h 361"/>
                  <a:gd name="T8" fmla="*/ 377 w 412"/>
                  <a:gd name="T9" fmla="*/ 128 h 361"/>
                  <a:gd name="T10" fmla="*/ 366 w 412"/>
                  <a:gd name="T11" fmla="*/ 123 h 361"/>
                  <a:gd name="T12" fmla="*/ 359 w 412"/>
                  <a:gd name="T13" fmla="*/ 121 h 361"/>
                  <a:gd name="T14" fmla="*/ 352 w 412"/>
                  <a:gd name="T15" fmla="*/ 108 h 361"/>
                  <a:gd name="T16" fmla="*/ 346 w 412"/>
                  <a:gd name="T17" fmla="*/ 63 h 361"/>
                  <a:gd name="T18" fmla="*/ 327 w 412"/>
                  <a:gd name="T19" fmla="*/ 44 h 361"/>
                  <a:gd name="T20" fmla="*/ 297 w 412"/>
                  <a:gd name="T21" fmla="*/ 60 h 361"/>
                  <a:gd name="T22" fmla="*/ 267 w 412"/>
                  <a:gd name="T23" fmla="*/ 88 h 361"/>
                  <a:gd name="T24" fmla="*/ 255 w 412"/>
                  <a:gd name="T25" fmla="*/ 102 h 361"/>
                  <a:gd name="T26" fmla="*/ 248 w 412"/>
                  <a:gd name="T27" fmla="*/ 111 h 361"/>
                  <a:gd name="T28" fmla="*/ 245 w 412"/>
                  <a:gd name="T29" fmla="*/ 115 h 361"/>
                  <a:gd name="T30" fmla="*/ 238 w 412"/>
                  <a:gd name="T31" fmla="*/ 114 h 361"/>
                  <a:gd name="T32" fmla="*/ 235 w 412"/>
                  <a:gd name="T33" fmla="*/ 108 h 361"/>
                  <a:gd name="T34" fmla="*/ 245 w 412"/>
                  <a:gd name="T35" fmla="*/ 65 h 361"/>
                  <a:gd name="T36" fmla="*/ 222 w 412"/>
                  <a:gd name="T37" fmla="*/ 6 h 361"/>
                  <a:gd name="T38" fmla="*/ 194 w 412"/>
                  <a:gd name="T39" fmla="*/ 3 h 361"/>
                  <a:gd name="T40" fmla="*/ 183 w 412"/>
                  <a:gd name="T41" fmla="*/ 11 h 361"/>
                  <a:gd name="T42" fmla="*/ 162 w 412"/>
                  <a:gd name="T43" fmla="*/ 21 h 361"/>
                  <a:gd name="T44" fmla="*/ 124 w 412"/>
                  <a:gd name="T45" fmla="*/ 17 h 361"/>
                  <a:gd name="T46" fmla="*/ 98 w 412"/>
                  <a:gd name="T47" fmla="*/ 34 h 361"/>
                  <a:gd name="T48" fmla="*/ 104 w 412"/>
                  <a:gd name="T49" fmla="*/ 99 h 361"/>
                  <a:gd name="T50" fmla="*/ 161 w 412"/>
                  <a:gd name="T51" fmla="*/ 136 h 361"/>
                  <a:gd name="T52" fmla="*/ 82 w 412"/>
                  <a:gd name="T53" fmla="*/ 99 h 361"/>
                  <a:gd name="T54" fmla="*/ 46 w 412"/>
                  <a:gd name="T55" fmla="*/ 89 h 361"/>
                  <a:gd name="T56" fmla="*/ 34 w 412"/>
                  <a:gd name="T57" fmla="*/ 114 h 361"/>
                  <a:gd name="T58" fmla="*/ 8 w 412"/>
                  <a:gd name="T59" fmla="*/ 143 h 361"/>
                  <a:gd name="T60" fmla="*/ 3 w 412"/>
                  <a:gd name="T61" fmla="*/ 179 h 361"/>
                  <a:gd name="T62" fmla="*/ 9 w 412"/>
                  <a:gd name="T63" fmla="*/ 199 h 361"/>
                  <a:gd name="T64" fmla="*/ 21 w 412"/>
                  <a:gd name="T65" fmla="*/ 206 h 361"/>
                  <a:gd name="T66" fmla="*/ 68 w 412"/>
                  <a:gd name="T67" fmla="*/ 213 h 361"/>
                  <a:gd name="T68" fmla="*/ 78 w 412"/>
                  <a:gd name="T69" fmla="*/ 228 h 361"/>
                  <a:gd name="T70" fmla="*/ 99 w 412"/>
                  <a:gd name="T71" fmla="*/ 231 h 361"/>
                  <a:gd name="T72" fmla="*/ 100 w 412"/>
                  <a:gd name="T73" fmla="*/ 230 h 361"/>
                  <a:gd name="T74" fmla="*/ 57 w 412"/>
                  <a:gd name="T75" fmla="*/ 265 h 361"/>
                  <a:gd name="T76" fmla="*/ 68 w 412"/>
                  <a:gd name="T77" fmla="*/ 308 h 361"/>
                  <a:gd name="T78" fmla="*/ 97 w 412"/>
                  <a:gd name="T79" fmla="*/ 317 h 361"/>
                  <a:gd name="T80" fmla="*/ 100 w 412"/>
                  <a:gd name="T81" fmla="*/ 328 h 361"/>
                  <a:gd name="T82" fmla="*/ 121 w 412"/>
                  <a:gd name="T83" fmla="*/ 334 h 361"/>
                  <a:gd name="T84" fmla="*/ 154 w 412"/>
                  <a:gd name="T85" fmla="*/ 325 h 361"/>
                  <a:gd name="T86" fmla="*/ 189 w 412"/>
                  <a:gd name="T87" fmla="*/ 335 h 361"/>
                  <a:gd name="T88" fmla="*/ 239 w 412"/>
                  <a:gd name="T89" fmla="*/ 345 h 361"/>
                  <a:gd name="T90" fmla="*/ 251 w 412"/>
                  <a:gd name="T91" fmla="*/ 336 h 361"/>
                  <a:gd name="T92" fmla="*/ 264 w 412"/>
                  <a:gd name="T93" fmla="*/ 331 h 361"/>
                  <a:gd name="T94" fmla="*/ 275 w 412"/>
                  <a:gd name="T95" fmla="*/ 314 h 361"/>
                  <a:gd name="T96" fmla="*/ 265 w 412"/>
                  <a:gd name="T97" fmla="*/ 283 h 361"/>
                  <a:gd name="T98" fmla="*/ 256 w 412"/>
                  <a:gd name="T99" fmla="*/ 268 h 361"/>
                  <a:gd name="T100" fmla="*/ 250 w 412"/>
                  <a:gd name="T101" fmla="*/ 249 h 361"/>
                  <a:gd name="T102" fmla="*/ 292 w 412"/>
                  <a:gd name="T103" fmla="*/ 296 h 361"/>
                  <a:gd name="T104" fmla="*/ 347 w 412"/>
                  <a:gd name="T105" fmla="*/ 300 h 361"/>
                  <a:gd name="T106" fmla="*/ 365 w 412"/>
                  <a:gd name="T107" fmla="*/ 282 h 361"/>
                  <a:gd name="T108" fmla="*/ 368 w 412"/>
                  <a:gd name="T109" fmla="*/ 271 h 361"/>
                  <a:gd name="T110" fmla="*/ 370 w 412"/>
                  <a:gd name="T111" fmla="*/ 268 h 361"/>
                  <a:gd name="T112" fmla="*/ 375 w 412"/>
                  <a:gd name="T113" fmla="*/ 265 h 361"/>
                  <a:gd name="T114" fmla="*/ 389 w 412"/>
                  <a:gd name="T115" fmla="*/ 228 h 361"/>
                  <a:gd name="T116" fmla="*/ 409 w 412"/>
                  <a:gd name="T117" fmla="*/ 208 h 361"/>
                  <a:gd name="T118" fmla="*/ 398 w 412"/>
                  <a:gd name="T119" fmla="*/ 185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12" h="361">
                    <a:moveTo>
                      <a:pt x="398" y="185"/>
                    </a:moveTo>
                    <a:cubicBezTo>
                      <a:pt x="387" y="180"/>
                      <a:pt x="374" y="177"/>
                      <a:pt x="362" y="177"/>
                    </a:cubicBezTo>
                    <a:cubicBezTo>
                      <a:pt x="349" y="176"/>
                      <a:pt x="334" y="182"/>
                      <a:pt x="321" y="178"/>
                    </a:cubicBezTo>
                    <a:cubicBezTo>
                      <a:pt x="340" y="169"/>
                      <a:pt x="373" y="173"/>
                      <a:pt x="381" y="150"/>
                    </a:cubicBezTo>
                    <a:cubicBezTo>
                      <a:pt x="384" y="142"/>
                      <a:pt x="383" y="133"/>
                      <a:pt x="377" y="128"/>
                    </a:cubicBezTo>
                    <a:cubicBezTo>
                      <a:pt x="374" y="125"/>
                      <a:pt x="370" y="124"/>
                      <a:pt x="366" y="123"/>
                    </a:cubicBezTo>
                    <a:cubicBezTo>
                      <a:pt x="364" y="123"/>
                      <a:pt x="361" y="122"/>
                      <a:pt x="359" y="121"/>
                    </a:cubicBezTo>
                    <a:cubicBezTo>
                      <a:pt x="353" y="119"/>
                      <a:pt x="353" y="113"/>
                      <a:pt x="352" y="108"/>
                    </a:cubicBezTo>
                    <a:cubicBezTo>
                      <a:pt x="350" y="93"/>
                      <a:pt x="350" y="77"/>
                      <a:pt x="346" y="63"/>
                    </a:cubicBezTo>
                    <a:cubicBezTo>
                      <a:pt x="344" y="54"/>
                      <a:pt x="337" y="44"/>
                      <a:pt x="327" y="44"/>
                    </a:cubicBezTo>
                    <a:cubicBezTo>
                      <a:pt x="316" y="44"/>
                      <a:pt x="305" y="54"/>
                      <a:pt x="297" y="60"/>
                    </a:cubicBezTo>
                    <a:cubicBezTo>
                      <a:pt x="286" y="69"/>
                      <a:pt x="276" y="78"/>
                      <a:pt x="267" y="88"/>
                    </a:cubicBezTo>
                    <a:cubicBezTo>
                      <a:pt x="263" y="93"/>
                      <a:pt x="259" y="97"/>
                      <a:pt x="255" y="102"/>
                    </a:cubicBezTo>
                    <a:cubicBezTo>
                      <a:pt x="253" y="105"/>
                      <a:pt x="250" y="108"/>
                      <a:pt x="248" y="111"/>
                    </a:cubicBezTo>
                    <a:cubicBezTo>
                      <a:pt x="247" y="112"/>
                      <a:pt x="246" y="114"/>
                      <a:pt x="245" y="115"/>
                    </a:cubicBezTo>
                    <a:cubicBezTo>
                      <a:pt x="243" y="117"/>
                      <a:pt x="241" y="117"/>
                      <a:pt x="238" y="114"/>
                    </a:cubicBezTo>
                    <a:cubicBezTo>
                      <a:pt x="235" y="113"/>
                      <a:pt x="234" y="111"/>
                      <a:pt x="235" y="108"/>
                    </a:cubicBezTo>
                    <a:cubicBezTo>
                      <a:pt x="238" y="94"/>
                      <a:pt x="243" y="80"/>
                      <a:pt x="245" y="65"/>
                    </a:cubicBezTo>
                    <a:cubicBezTo>
                      <a:pt x="248" y="44"/>
                      <a:pt x="243" y="17"/>
                      <a:pt x="222" y="6"/>
                    </a:cubicBezTo>
                    <a:cubicBezTo>
                      <a:pt x="214" y="1"/>
                      <a:pt x="203" y="0"/>
                      <a:pt x="194" y="3"/>
                    </a:cubicBezTo>
                    <a:cubicBezTo>
                      <a:pt x="190" y="5"/>
                      <a:pt x="186" y="7"/>
                      <a:pt x="183" y="11"/>
                    </a:cubicBezTo>
                    <a:cubicBezTo>
                      <a:pt x="177" y="17"/>
                      <a:pt x="171" y="21"/>
                      <a:pt x="162" y="21"/>
                    </a:cubicBezTo>
                    <a:cubicBezTo>
                      <a:pt x="149" y="20"/>
                      <a:pt x="138" y="15"/>
                      <a:pt x="124" y="17"/>
                    </a:cubicBezTo>
                    <a:cubicBezTo>
                      <a:pt x="114" y="20"/>
                      <a:pt x="104" y="26"/>
                      <a:pt x="98" y="34"/>
                    </a:cubicBezTo>
                    <a:cubicBezTo>
                      <a:pt x="82" y="54"/>
                      <a:pt x="86" y="82"/>
                      <a:pt x="104" y="99"/>
                    </a:cubicBezTo>
                    <a:cubicBezTo>
                      <a:pt x="121" y="114"/>
                      <a:pt x="144" y="121"/>
                      <a:pt x="161" y="136"/>
                    </a:cubicBezTo>
                    <a:cubicBezTo>
                      <a:pt x="131" y="144"/>
                      <a:pt x="105" y="113"/>
                      <a:pt x="82" y="99"/>
                    </a:cubicBezTo>
                    <a:cubicBezTo>
                      <a:pt x="72" y="92"/>
                      <a:pt x="59" y="87"/>
                      <a:pt x="46" y="89"/>
                    </a:cubicBezTo>
                    <a:cubicBezTo>
                      <a:pt x="32" y="91"/>
                      <a:pt x="34" y="103"/>
                      <a:pt x="34" y="114"/>
                    </a:cubicBezTo>
                    <a:cubicBezTo>
                      <a:pt x="34" y="130"/>
                      <a:pt x="17" y="133"/>
                      <a:pt x="8" y="143"/>
                    </a:cubicBezTo>
                    <a:cubicBezTo>
                      <a:pt x="0" y="153"/>
                      <a:pt x="0" y="167"/>
                      <a:pt x="3" y="179"/>
                    </a:cubicBezTo>
                    <a:cubicBezTo>
                      <a:pt x="4" y="186"/>
                      <a:pt x="6" y="193"/>
                      <a:pt x="9" y="199"/>
                    </a:cubicBezTo>
                    <a:cubicBezTo>
                      <a:pt x="12" y="204"/>
                      <a:pt x="16" y="206"/>
                      <a:pt x="21" y="206"/>
                    </a:cubicBezTo>
                    <a:cubicBezTo>
                      <a:pt x="36" y="205"/>
                      <a:pt x="59" y="195"/>
                      <a:pt x="68" y="213"/>
                    </a:cubicBezTo>
                    <a:cubicBezTo>
                      <a:pt x="71" y="219"/>
                      <a:pt x="71" y="225"/>
                      <a:pt x="78" y="228"/>
                    </a:cubicBezTo>
                    <a:cubicBezTo>
                      <a:pt x="84" y="232"/>
                      <a:pt x="92" y="231"/>
                      <a:pt x="99" y="231"/>
                    </a:cubicBezTo>
                    <a:cubicBezTo>
                      <a:pt x="99" y="231"/>
                      <a:pt x="99" y="230"/>
                      <a:pt x="100" y="230"/>
                    </a:cubicBezTo>
                    <a:cubicBezTo>
                      <a:pt x="85" y="240"/>
                      <a:pt x="67" y="249"/>
                      <a:pt x="57" y="265"/>
                    </a:cubicBezTo>
                    <a:cubicBezTo>
                      <a:pt x="47" y="282"/>
                      <a:pt x="51" y="298"/>
                      <a:pt x="68" y="308"/>
                    </a:cubicBezTo>
                    <a:cubicBezTo>
                      <a:pt x="75" y="311"/>
                      <a:pt x="86" y="316"/>
                      <a:pt x="97" y="317"/>
                    </a:cubicBezTo>
                    <a:cubicBezTo>
                      <a:pt x="96" y="321"/>
                      <a:pt x="97" y="325"/>
                      <a:pt x="100" y="328"/>
                    </a:cubicBezTo>
                    <a:cubicBezTo>
                      <a:pt x="105" y="334"/>
                      <a:pt x="113" y="336"/>
                      <a:pt x="121" y="334"/>
                    </a:cubicBezTo>
                    <a:cubicBezTo>
                      <a:pt x="132" y="332"/>
                      <a:pt x="142" y="326"/>
                      <a:pt x="154" y="325"/>
                    </a:cubicBezTo>
                    <a:cubicBezTo>
                      <a:pt x="166" y="325"/>
                      <a:pt x="179" y="328"/>
                      <a:pt x="189" y="335"/>
                    </a:cubicBezTo>
                    <a:cubicBezTo>
                      <a:pt x="204" y="344"/>
                      <a:pt x="222" y="361"/>
                      <a:pt x="239" y="345"/>
                    </a:cubicBezTo>
                    <a:cubicBezTo>
                      <a:pt x="243" y="342"/>
                      <a:pt x="246" y="338"/>
                      <a:pt x="251" y="336"/>
                    </a:cubicBezTo>
                    <a:cubicBezTo>
                      <a:pt x="255" y="334"/>
                      <a:pt x="260" y="333"/>
                      <a:pt x="264" y="331"/>
                    </a:cubicBezTo>
                    <a:cubicBezTo>
                      <a:pt x="271" y="328"/>
                      <a:pt x="275" y="322"/>
                      <a:pt x="275" y="314"/>
                    </a:cubicBezTo>
                    <a:cubicBezTo>
                      <a:pt x="275" y="304"/>
                      <a:pt x="270" y="292"/>
                      <a:pt x="265" y="283"/>
                    </a:cubicBezTo>
                    <a:cubicBezTo>
                      <a:pt x="262" y="278"/>
                      <a:pt x="259" y="273"/>
                      <a:pt x="256" y="268"/>
                    </a:cubicBezTo>
                    <a:cubicBezTo>
                      <a:pt x="252" y="264"/>
                      <a:pt x="246" y="255"/>
                      <a:pt x="250" y="249"/>
                    </a:cubicBezTo>
                    <a:cubicBezTo>
                      <a:pt x="261" y="267"/>
                      <a:pt x="274" y="284"/>
                      <a:pt x="292" y="296"/>
                    </a:cubicBezTo>
                    <a:cubicBezTo>
                      <a:pt x="308" y="306"/>
                      <a:pt x="330" y="310"/>
                      <a:pt x="347" y="300"/>
                    </a:cubicBezTo>
                    <a:cubicBezTo>
                      <a:pt x="355" y="296"/>
                      <a:pt x="361" y="290"/>
                      <a:pt x="365" y="282"/>
                    </a:cubicBezTo>
                    <a:cubicBezTo>
                      <a:pt x="367" y="278"/>
                      <a:pt x="367" y="274"/>
                      <a:pt x="368" y="271"/>
                    </a:cubicBezTo>
                    <a:cubicBezTo>
                      <a:pt x="369" y="268"/>
                      <a:pt x="367" y="269"/>
                      <a:pt x="370" y="268"/>
                    </a:cubicBezTo>
                    <a:cubicBezTo>
                      <a:pt x="372" y="267"/>
                      <a:pt x="374" y="266"/>
                      <a:pt x="375" y="265"/>
                    </a:cubicBezTo>
                    <a:cubicBezTo>
                      <a:pt x="388" y="258"/>
                      <a:pt x="393" y="242"/>
                      <a:pt x="389" y="228"/>
                    </a:cubicBezTo>
                    <a:cubicBezTo>
                      <a:pt x="397" y="224"/>
                      <a:pt x="406" y="218"/>
                      <a:pt x="409" y="208"/>
                    </a:cubicBezTo>
                    <a:cubicBezTo>
                      <a:pt x="412" y="198"/>
                      <a:pt x="407" y="190"/>
                      <a:pt x="398" y="185"/>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61" name="Freeform 86"/>
              <p:cNvSpPr>
                <a:spLocks/>
              </p:cNvSpPr>
              <p:nvPr/>
            </p:nvSpPr>
            <p:spPr bwMode="auto">
              <a:xfrm>
                <a:off x="8670925" y="4529138"/>
                <a:ext cx="723900" cy="635000"/>
              </a:xfrm>
              <a:custGeom>
                <a:avLst/>
                <a:gdLst>
                  <a:gd name="T0" fmla="*/ 267 w 277"/>
                  <a:gd name="T1" fmla="*/ 124 h 243"/>
                  <a:gd name="T2" fmla="*/ 243 w 277"/>
                  <a:gd name="T3" fmla="*/ 119 h 243"/>
                  <a:gd name="T4" fmla="*/ 216 w 277"/>
                  <a:gd name="T5" fmla="*/ 119 h 243"/>
                  <a:gd name="T6" fmla="*/ 256 w 277"/>
                  <a:gd name="T7" fmla="*/ 100 h 243"/>
                  <a:gd name="T8" fmla="*/ 253 w 277"/>
                  <a:gd name="T9" fmla="*/ 86 h 243"/>
                  <a:gd name="T10" fmla="*/ 246 w 277"/>
                  <a:gd name="T11" fmla="*/ 83 h 243"/>
                  <a:gd name="T12" fmla="*/ 241 w 277"/>
                  <a:gd name="T13" fmla="*/ 82 h 243"/>
                  <a:gd name="T14" fmla="*/ 237 w 277"/>
                  <a:gd name="T15" fmla="*/ 72 h 243"/>
                  <a:gd name="T16" fmla="*/ 233 w 277"/>
                  <a:gd name="T17" fmla="*/ 42 h 243"/>
                  <a:gd name="T18" fmla="*/ 219 w 277"/>
                  <a:gd name="T19" fmla="*/ 30 h 243"/>
                  <a:gd name="T20" fmla="*/ 199 w 277"/>
                  <a:gd name="T21" fmla="*/ 40 h 243"/>
                  <a:gd name="T22" fmla="*/ 179 w 277"/>
                  <a:gd name="T23" fmla="*/ 59 h 243"/>
                  <a:gd name="T24" fmla="*/ 171 w 277"/>
                  <a:gd name="T25" fmla="*/ 68 h 243"/>
                  <a:gd name="T26" fmla="*/ 167 w 277"/>
                  <a:gd name="T27" fmla="*/ 74 h 243"/>
                  <a:gd name="T28" fmla="*/ 164 w 277"/>
                  <a:gd name="T29" fmla="*/ 77 h 243"/>
                  <a:gd name="T30" fmla="*/ 160 w 277"/>
                  <a:gd name="T31" fmla="*/ 77 h 243"/>
                  <a:gd name="T32" fmla="*/ 158 w 277"/>
                  <a:gd name="T33" fmla="*/ 73 h 243"/>
                  <a:gd name="T34" fmla="*/ 164 w 277"/>
                  <a:gd name="T35" fmla="*/ 44 h 243"/>
                  <a:gd name="T36" fmla="*/ 149 w 277"/>
                  <a:gd name="T37" fmla="*/ 4 h 243"/>
                  <a:gd name="T38" fmla="*/ 131 w 277"/>
                  <a:gd name="T39" fmla="*/ 2 h 243"/>
                  <a:gd name="T40" fmla="*/ 123 w 277"/>
                  <a:gd name="T41" fmla="*/ 7 h 243"/>
                  <a:gd name="T42" fmla="*/ 109 w 277"/>
                  <a:gd name="T43" fmla="*/ 14 h 243"/>
                  <a:gd name="T44" fmla="*/ 84 w 277"/>
                  <a:gd name="T45" fmla="*/ 12 h 243"/>
                  <a:gd name="T46" fmla="*/ 66 w 277"/>
                  <a:gd name="T47" fmla="*/ 23 h 243"/>
                  <a:gd name="T48" fmla="*/ 70 w 277"/>
                  <a:gd name="T49" fmla="*/ 66 h 243"/>
                  <a:gd name="T50" fmla="*/ 108 w 277"/>
                  <a:gd name="T51" fmla="*/ 91 h 243"/>
                  <a:gd name="T52" fmla="*/ 55 w 277"/>
                  <a:gd name="T53" fmla="*/ 66 h 243"/>
                  <a:gd name="T54" fmla="*/ 31 w 277"/>
                  <a:gd name="T55" fmla="*/ 59 h 243"/>
                  <a:gd name="T56" fmla="*/ 23 w 277"/>
                  <a:gd name="T57" fmla="*/ 77 h 243"/>
                  <a:gd name="T58" fmla="*/ 6 w 277"/>
                  <a:gd name="T59" fmla="*/ 96 h 243"/>
                  <a:gd name="T60" fmla="*/ 2 w 277"/>
                  <a:gd name="T61" fmla="*/ 120 h 243"/>
                  <a:gd name="T62" fmla="*/ 6 w 277"/>
                  <a:gd name="T63" fmla="*/ 134 h 243"/>
                  <a:gd name="T64" fmla="*/ 14 w 277"/>
                  <a:gd name="T65" fmla="*/ 138 h 243"/>
                  <a:gd name="T66" fmla="*/ 46 w 277"/>
                  <a:gd name="T67" fmla="*/ 143 h 243"/>
                  <a:gd name="T68" fmla="*/ 52 w 277"/>
                  <a:gd name="T69" fmla="*/ 153 h 243"/>
                  <a:gd name="T70" fmla="*/ 66 w 277"/>
                  <a:gd name="T71" fmla="*/ 155 h 243"/>
                  <a:gd name="T72" fmla="*/ 81 w 277"/>
                  <a:gd name="T73" fmla="*/ 150 h 243"/>
                  <a:gd name="T74" fmla="*/ 96 w 277"/>
                  <a:gd name="T75" fmla="*/ 142 h 243"/>
                  <a:gd name="T76" fmla="*/ 55 w 277"/>
                  <a:gd name="T77" fmla="*/ 181 h 243"/>
                  <a:gd name="T78" fmla="*/ 47 w 277"/>
                  <a:gd name="T79" fmla="*/ 202 h 243"/>
                  <a:gd name="T80" fmla="*/ 65 w 277"/>
                  <a:gd name="T81" fmla="*/ 211 h 243"/>
                  <a:gd name="T82" fmla="*/ 67 w 277"/>
                  <a:gd name="T83" fmla="*/ 220 h 243"/>
                  <a:gd name="T84" fmla="*/ 81 w 277"/>
                  <a:gd name="T85" fmla="*/ 224 h 243"/>
                  <a:gd name="T86" fmla="*/ 103 w 277"/>
                  <a:gd name="T87" fmla="*/ 218 h 243"/>
                  <a:gd name="T88" fmla="*/ 127 w 277"/>
                  <a:gd name="T89" fmla="*/ 225 h 243"/>
                  <a:gd name="T90" fmla="*/ 161 w 277"/>
                  <a:gd name="T91" fmla="*/ 232 h 243"/>
                  <a:gd name="T92" fmla="*/ 169 w 277"/>
                  <a:gd name="T93" fmla="*/ 225 h 243"/>
                  <a:gd name="T94" fmla="*/ 177 w 277"/>
                  <a:gd name="T95" fmla="*/ 222 h 243"/>
                  <a:gd name="T96" fmla="*/ 185 w 277"/>
                  <a:gd name="T97" fmla="*/ 211 h 243"/>
                  <a:gd name="T98" fmla="*/ 178 w 277"/>
                  <a:gd name="T99" fmla="*/ 190 h 243"/>
                  <a:gd name="T100" fmla="*/ 172 w 277"/>
                  <a:gd name="T101" fmla="*/ 180 h 243"/>
                  <a:gd name="T102" fmla="*/ 168 w 277"/>
                  <a:gd name="T103" fmla="*/ 167 h 243"/>
                  <a:gd name="T104" fmla="*/ 196 w 277"/>
                  <a:gd name="T105" fmla="*/ 198 h 243"/>
                  <a:gd name="T106" fmla="*/ 233 w 277"/>
                  <a:gd name="T107" fmla="*/ 202 h 243"/>
                  <a:gd name="T108" fmla="*/ 245 w 277"/>
                  <a:gd name="T109" fmla="*/ 189 h 243"/>
                  <a:gd name="T110" fmla="*/ 247 w 277"/>
                  <a:gd name="T111" fmla="*/ 182 h 243"/>
                  <a:gd name="T112" fmla="*/ 249 w 277"/>
                  <a:gd name="T113" fmla="*/ 180 h 243"/>
                  <a:gd name="T114" fmla="*/ 252 w 277"/>
                  <a:gd name="T115" fmla="*/ 178 h 243"/>
                  <a:gd name="T116" fmla="*/ 261 w 277"/>
                  <a:gd name="T117" fmla="*/ 153 h 243"/>
                  <a:gd name="T118" fmla="*/ 275 w 277"/>
                  <a:gd name="T119" fmla="*/ 140 h 243"/>
                  <a:gd name="T120" fmla="*/ 267 w 277"/>
                  <a:gd name="T121" fmla="*/ 124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7" h="243">
                    <a:moveTo>
                      <a:pt x="267" y="124"/>
                    </a:moveTo>
                    <a:cubicBezTo>
                      <a:pt x="260" y="121"/>
                      <a:pt x="251" y="119"/>
                      <a:pt x="243" y="119"/>
                    </a:cubicBezTo>
                    <a:cubicBezTo>
                      <a:pt x="234" y="118"/>
                      <a:pt x="224" y="122"/>
                      <a:pt x="216" y="119"/>
                    </a:cubicBezTo>
                    <a:cubicBezTo>
                      <a:pt x="229" y="113"/>
                      <a:pt x="250" y="116"/>
                      <a:pt x="256" y="100"/>
                    </a:cubicBezTo>
                    <a:cubicBezTo>
                      <a:pt x="258" y="96"/>
                      <a:pt x="257" y="89"/>
                      <a:pt x="253" y="86"/>
                    </a:cubicBezTo>
                    <a:cubicBezTo>
                      <a:pt x="251" y="84"/>
                      <a:pt x="248" y="83"/>
                      <a:pt x="246" y="83"/>
                    </a:cubicBezTo>
                    <a:cubicBezTo>
                      <a:pt x="244" y="82"/>
                      <a:pt x="242" y="82"/>
                      <a:pt x="241" y="82"/>
                    </a:cubicBezTo>
                    <a:cubicBezTo>
                      <a:pt x="237" y="80"/>
                      <a:pt x="237" y="76"/>
                      <a:pt x="237" y="72"/>
                    </a:cubicBezTo>
                    <a:cubicBezTo>
                      <a:pt x="235" y="63"/>
                      <a:pt x="235" y="52"/>
                      <a:pt x="233" y="42"/>
                    </a:cubicBezTo>
                    <a:cubicBezTo>
                      <a:pt x="231" y="36"/>
                      <a:pt x="226" y="30"/>
                      <a:pt x="219" y="30"/>
                    </a:cubicBezTo>
                    <a:cubicBezTo>
                      <a:pt x="212" y="29"/>
                      <a:pt x="205" y="36"/>
                      <a:pt x="199" y="40"/>
                    </a:cubicBezTo>
                    <a:cubicBezTo>
                      <a:pt x="192" y="46"/>
                      <a:pt x="185" y="52"/>
                      <a:pt x="179" y="59"/>
                    </a:cubicBezTo>
                    <a:cubicBezTo>
                      <a:pt x="176" y="62"/>
                      <a:pt x="174" y="65"/>
                      <a:pt x="171" y="68"/>
                    </a:cubicBezTo>
                    <a:cubicBezTo>
                      <a:pt x="170" y="70"/>
                      <a:pt x="168" y="72"/>
                      <a:pt x="167" y="74"/>
                    </a:cubicBezTo>
                    <a:cubicBezTo>
                      <a:pt x="166" y="75"/>
                      <a:pt x="165" y="76"/>
                      <a:pt x="164" y="77"/>
                    </a:cubicBezTo>
                    <a:cubicBezTo>
                      <a:pt x="163" y="79"/>
                      <a:pt x="162" y="79"/>
                      <a:pt x="160" y="77"/>
                    </a:cubicBezTo>
                    <a:cubicBezTo>
                      <a:pt x="158" y="76"/>
                      <a:pt x="157" y="75"/>
                      <a:pt x="158" y="73"/>
                    </a:cubicBezTo>
                    <a:cubicBezTo>
                      <a:pt x="160" y="63"/>
                      <a:pt x="163" y="54"/>
                      <a:pt x="164" y="44"/>
                    </a:cubicBezTo>
                    <a:cubicBezTo>
                      <a:pt x="166" y="29"/>
                      <a:pt x="163" y="11"/>
                      <a:pt x="149" y="4"/>
                    </a:cubicBezTo>
                    <a:cubicBezTo>
                      <a:pt x="144" y="1"/>
                      <a:pt x="137" y="0"/>
                      <a:pt x="131" y="2"/>
                    </a:cubicBezTo>
                    <a:cubicBezTo>
                      <a:pt x="128" y="3"/>
                      <a:pt x="125" y="5"/>
                      <a:pt x="123" y="7"/>
                    </a:cubicBezTo>
                    <a:cubicBezTo>
                      <a:pt x="119" y="11"/>
                      <a:pt x="115" y="14"/>
                      <a:pt x="109" y="14"/>
                    </a:cubicBezTo>
                    <a:cubicBezTo>
                      <a:pt x="100" y="13"/>
                      <a:pt x="92" y="10"/>
                      <a:pt x="84" y="12"/>
                    </a:cubicBezTo>
                    <a:cubicBezTo>
                      <a:pt x="77" y="13"/>
                      <a:pt x="70" y="17"/>
                      <a:pt x="66" y="23"/>
                    </a:cubicBezTo>
                    <a:cubicBezTo>
                      <a:pt x="55" y="36"/>
                      <a:pt x="58" y="55"/>
                      <a:pt x="70" y="66"/>
                    </a:cubicBezTo>
                    <a:cubicBezTo>
                      <a:pt x="81" y="77"/>
                      <a:pt x="96" y="82"/>
                      <a:pt x="108" y="91"/>
                    </a:cubicBezTo>
                    <a:cubicBezTo>
                      <a:pt x="88" y="97"/>
                      <a:pt x="70" y="76"/>
                      <a:pt x="55" y="66"/>
                    </a:cubicBezTo>
                    <a:cubicBezTo>
                      <a:pt x="48" y="62"/>
                      <a:pt x="39" y="58"/>
                      <a:pt x="31" y="59"/>
                    </a:cubicBezTo>
                    <a:cubicBezTo>
                      <a:pt x="22" y="61"/>
                      <a:pt x="23" y="69"/>
                      <a:pt x="23" y="77"/>
                    </a:cubicBezTo>
                    <a:cubicBezTo>
                      <a:pt x="23" y="88"/>
                      <a:pt x="11" y="89"/>
                      <a:pt x="6" y="96"/>
                    </a:cubicBezTo>
                    <a:cubicBezTo>
                      <a:pt x="0" y="103"/>
                      <a:pt x="0" y="112"/>
                      <a:pt x="2" y="120"/>
                    </a:cubicBezTo>
                    <a:cubicBezTo>
                      <a:pt x="3" y="125"/>
                      <a:pt x="4" y="130"/>
                      <a:pt x="6" y="134"/>
                    </a:cubicBezTo>
                    <a:cubicBezTo>
                      <a:pt x="8" y="137"/>
                      <a:pt x="10" y="139"/>
                      <a:pt x="14" y="138"/>
                    </a:cubicBezTo>
                    <a:cubicBezTo>
                      <a:pt x="24" y="138"/>
                      <a:pt x="40" y="131"/>
                      <a:pt x="46" y="143"/>
                    </a:cubicBezTo>
                    <a:cubicBezTo>
                      <a:pt x="48" y="147"/>
                      <a:pt x="48" y="151"/>
                      <a:pt x="52" y="153"/>
                    </a:cubicBezTo>
                    <a:cubicBezTo>
                      <a:pt x="56" y="156"/>
                      <a:pt x="62" y="155"/>
                      <a:pt x="66" y="155"/>
                    </a:cubicBezTo>
                    <a:cubicBezTo>
                      <a:pt x="71" y="154"/>
                      <a:pt x="76" y="153"/>
                      <a:pt x="81" y="150"/>
                    </a:cubicBezTo>
                    <a:cubicBezTo>
                      <a:pt x="86" y="147"/>
                      <a:pt x="90" y="142"/>
                      <a:pt x="96" y="142"/>
                    </a:cubicBezTo>
                    <a:cubicBezTo>
                      <a:pt x="87" y="159"/>
                      <a:pt x="68" y="168"/>
                      <a:pt x="55" y="181"/>
                    </a:cubicBezTo>
                    <a:cubicBezTo>
                      <a:pt x="49" y="186"/>
                      <a:pt x="43" y="195"/>
                      <a:pt x="47" y="202"/>
                    </a:cubicBezTo>
                    <a:cubicBezTo>
                      <a:pt x="51" y="208"/>
                      <a:pt x="59" y="210"/>
                      <a:pt x="65" y="211"/>
                    </a:cubicBezTo>
                    <a:cubicBezTo>
                      <a:pt x="64" y="214"/>
                      <a:pt x="65" y="217"/>
                      <a:pt x="67" y="220"/>
                    </a:cubicBezTo>
                    <a:cubicBezTo>
                      <a:pt x="71" y="224"/>
                      <a:pt x="76" y="225"/>
                      <a:pt x="81" y="224"/>
                    </a:cubicBezTo>
                    <a:cubicBezTo>
                      <a:pt x="89" y="223"/>
                      <a:pt x="95" y="219"/>
                      <a:pt x="103" y="218"/>
                    </a:cubicBezTo>
                    <a:cubicBezTo>
                      <a:pt x="112" y="218"/>
                      <a:pt x="120" y="220"/>
                      <a:pt x="127" y="225"/>
                    </a:cubicBezTo>
                    <a:cubicBezTo>
                      <a:pt x="137" y="231"/>
                      <a:pt x="149" y="243"/>
                      <a:pt x="161" y="232"/>
                    </a:cubicBezTo>
                    <a:cubicBezTo>
                      <a:pt x="163" y="230"/>
                      <a:pt x="165" y="227"/>
                      <a:pt x="169" y="225"/>
                    </a:cubicBezTo>
                    <a:cubicBezTo>
                      <a:pt x="171" y="224"/>
                      <a:pt x="174" y="223"/>
                      <a:pt x="177" y="222"/>
                    </a:cubicBezTo>
                    <a:cubicBezTo>
                      <a:pt x="182" y="220"/>
                      <a:pt x="185" y="216"/>
                      <a:pt x="185" y="211"/>
                    </a:cubicBezTo>
                    <a:cubicBezTo>
                      <a:pt x="185" y="204"/>
                      <a:pt x="181" y="196"/>
                      <a:pt x="178" y="190"/>
                    </a:cubicBezTo>
                    <a:cubicBezTo>
                      <a:pt x="176" y="187"/>
                      <a:pt x="174" y="183"/>
                      <a:pt x="172" y="180"/>
                    </a:cubicBezTo>
                    <a:cubicBezTo>
                      <a:pt x="169" y="177"/>
                      <a:pt x="165" y="172"/>
                      <a:pt x="168" y="167"/>
                    </a:cubicBezTo>
                    <a:cubicBezTo>
                      <a:pt x="176" y="179"/>
                      <a:pt x="184" y="191"/>
                      <a:pt x="196" y="198"/>
                    </a:cubicBezTo>
                    <a:cubicBezTo>
                      <a:pt x="207" y="205"/>
                      <a:pt x="221" y="208"/>
                      <a:pt x="233" y="202"/>
                    </a:cubicBezTo>
                    <a:cubicBezTo>
                      <a:pt x="238" y="199"/>
                      <a:pt x="243" y="195"/>
                      <a:pt x="245" y="189"/>
                    </a:cubicBezTo>
                    <a:cubicBezTo>
                      <a:pt x="246" y="187"/>
                      <a:pt x="246" y="184"/>
                      <a:pt x="247" y="182"/>
                    </a:cubicBezTo>
                    <a:cubicBezTo>
                      <a:pt x="248" y="180"/>
                      <a:pt x="247" y="181"/>
                      <a:pt x="249" y="180"/>
                    </a:cubicBezTo>
                    <a:cubicBezTo>
                      <a:pt x="250" y="179"/>
                      <a:pt x="251" y="179"/>
                      <a:pt x="252" y="178"/>
                    </a:cubicBezTo>
                    <a:cubicBezTo>
                      <a:pt x="260" y="173"/>
                      <a:pt x="264" y="162"/>
                      <a:pt x="261" y="153"/>
                    </a:cubicBezTo>
                    <a:cubicBezTo>
                      <a:pt x="267" y="150"/>
                      <a:pt x="273" y="146"/>
                      <a:pt x="275" y="140"/>
                    </a:cubicBezTo>
                    <a:cubicBezTo>
                      <a:pt x="277" y="133"/>
                      <a:pt x="273" y="127"/>
                      <a:pt x="267" y="124"/>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2" name="Group 31"/>
            <p:cNvGrpSpPr/>
            <p:nvPr/>
          </p:nvGrpSpPr>
          <p:grpSpPr>
            <a:xfrm>
              <a:off x="8916988" y="4733926"/>
              <a:ext cx="238125" cy="215900"/>
              <a:chOff x="8916988" y="4733926"/>
              <a:chExt cx="238125" cy="215900"/>
            </a:xfrm>
          </p:grpSpPr>
          <p:sp>
            <p:nvSpPr>
              <p:cNvPr id="54" name="Freeform 87"/>
              <p:cNvSpPr>
                <a:spLocks/>
              </p:cNvSpPr>
              <p:nvPr/>
            </p:nvSpPr>
            <p:spPr bwMode="auto">
              <a:xfrm>
                <a:off x="8916988" y="4819651"/>
                <a:ext cx="47625" cy="49213"/>
              </a:xfrm>
              <a:custGeom>
                <a:avLst/>
                <a:gdLst>
                  <a:gd name="T0" fmla="*/ 9 w 18"/>
                  <a:gd name="T1" fmla="*/ 0 h 19"/>
                  <a:gd name="T2" fmla="*/ 3 w 18"/>
                  <a:gd name="T3" fmla="*/ 3 h 19"/>
                  <a:gd name="T4" fmla="*/ 0 w 18"/>
                  <a:gd name="T5" fmla="*/ 10 h 19"/>
                  <a:gd name="T6" fmla="*/ 9 w 18"/>
                  <a:gd name="T7" fmla="*/ 19 h 19"/>
                  <a:gd name="T8" fmla="*/ 15 w 18"/>
                  <a:gd name="T9" fmla="*/ 17 h 19"/>
                  <a:gd name="T10" fmla="*/ 18 w 18"/>
                  <a:gd name="T11" fmla="*/ 10 h 19"/>
                  <a:gd name="T12" fmla="*/ 9 w 18"/>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18" h="19">
                    <a:moveTo>
                      <a:pt x="9" y="0"/>
                    </a:moveTo>
                    <a:cubicBezTo>
                      <a:pt x="7" y="0"/>
                      <a:pt x="4" y="1"/>
                      <a:pt x="3" y="3"/>
                    </a:cubicBezTo>
                    <a:cubicBezTo>
                      <a:pt x="1" y="5"/>
                      <a:pt x="0" y="7"/>
                      <a:pt x="0" y="10"/>
                    </a:cubicBezTo>
                    <a:cubicBezTo>
                      <a:pt x="0" y="14"/>
                      <a:pt x="4" y="19"/>
                      <a:pt x="9" y="19"/>
                    </a:cubicBezTo>
                    <a:cubicBezTo>
                      <a:pt x="11" y="19"/>
                      <a:pt x="14" y="18"/>
                      <a:pt x="15" y="17"/>
                    </a:cubicBezTo>
                    <a:cubicBezTo>
                      <a:pt x="17" y="15"/>
                      <a:pt x="18" y="12"/>
                      <a:pt x="18" y="10"/>
                    </a:cubicBezTo>
                    <a:cubicBezTo>
                      <a:pt x="18" y="5"/>
                      <a:pt x="14" y="0"/>
                      <a:pt x="9"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5" name="Freeform 88"/>
              <p:cNvSpPr>
                <a:spLocks/>
              </p:cNvSpPr>
              <p:nvPr/>
            </p:nvSpPr>
            <p:spPr bwMode="auto">
              <a:xfrm>
                <a:off x="8928100" y="4875213"/>
                <a:ext cx="36513" cy="33338"/>
              </a:xfrm>
              <a:custGeom>
                <a:avLst/>
                <a:gdLst>
                  <a:gd name="T0" fmla="*/ 7 w 14"/>
                  <a:gd name="T1" fmla="*/ 0 h 13"/>
                  <a:gd name="T2" fmla="*/ 0 w 14"/>
                  <a:gd name="T3" fmla="*/ 6 h 13"/>
                  <a:gd name="T4" fmla="*/ 7 w 14"/>
                  <a:gd name="T5" fmla="*/ 13 h 13"/>
                  <a:gd name="T6" fmla="*/ 14 w 14"/>
                  <a:gd name="T7" fmla="*/ 7 h 13"/>
                  <a:gd name="T8" fmla="*/ 7 w 14"/>
                  <a:gd name="T9" fmla="*/ 0 h 13"/>
                </a:gdLst>
                <a:ahLst/>
                <a:cxnLst>
                  <a:cxn ang="0">
                    <a:pos x="T0" y="T1"/>
                  </a:cxn>
                  <a:cxn ang="0">
                    <a:pos x="T2" y="T3"/>
                  </a:cxn>
                  <a:cxn ang="0">
                    <a:pos x="T4" y="T5"/>
                  </a:cxn>
                  <a:cxn ang="0">
                    <a:pos x="T6" y="T7"/>
                  </a:cxn>
                  <a:cxn ang="0">
                    <a:pos x="T8" y="T9"/>
                  </a:cxn>
                </a:cxnLst>
                <a:rect l="0" t="0" r="r" b="b"/>
                <a:pathLst>
                  <a:path w="14" h="13">
                    <a:moveTo>
                      <a:pt x="7" y="0"/>
                    </a:moveTo>
                    <a:cubicBezTo>
                      <a:pt x="4" y="0"/>
                      <a:pt x="0" y="2"/>
                      <a:pt x="0" y="6"/>
                    </a:cubicBezTo>
                    <a:cubicBezTo>
                      <a:pt x="0" y="10"/>
                      <a:pt x="3" y="13"/>
                      <a:pt x="7" y="13"/>
                    </a:cubicBezTo>
                    <a:cubicBezTo>
                      <a:pt x="10" y="13"/>
                      <a:pt x="14" y="10"/>
                      <a:pt x="14" y="7"/>
                    </a:cubicBezTo>
                    <a:cubicBezTo>
                      <a:pt x="14" y="3"/>
                      <a:pt x="11"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6" name="Freeform 89"/>
              <p:cNvSpPr>
                <a:spLocks/>
              </p:cNvSpPr>
              <p:nvPr/>
            </p:nvSpPr>
            <p:spPr bwMode="auto">
              <a:xfrm>
                <a:off x="8916988" y="4775201"/>
                <a:ext cx="41275" cy="39688"/>
              </a:xfrm>
              <a:custGeom>
                <a:avLst/>
                <a:gdLst>
                  <a:gd name="T0" fmla="*/ 15 w 16"/>
                  <a:gd name="T1" fmla="*/ 5 h 15"/>
                  <a:gd name="T2" fmla="*/ 11 w 16"/>
                  <a:gd name="T3" fmla="*/ 1 h 15"/>
                  <a:gd name="T4" fmla="*/ 11 w 16"/>
                  <a:gd name="T5" fmla="*/ 1 h 15"/>
                  <a:gd name="T6" fmla="*/ 2 w 16"/>
                  <a:gd name="T7" fmla="*/ 10 h 15"/>
                  <a:gd name="T8" fmla="*/ 7 w 16"/>
                  <a:gd name="T9" fmla="*/ 15 h 15"/>
                  <a:gd name="T10" fmla="*/ 14 w 16"/>
                  <a:gd name="T11" fmla="*/ 12 h 15"/>
                  <a:gd name="T12" fmla="*/ 15 w 16"/>
                  <a:gd name="T13" fmla="*/ 11 h 15"/>
                  <a:gd name="T14" fmla="*/ 15 w 16"/>
                  <a:gd name="T15" fmla="*/ 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5">
                    <a:moveTo>
                      <a:pt x="15" y="5"/>
                    </a:moveTo>
                    <a:cubicBezTo>
                      <a:pt x="14" y="3"/>
                      <a:pt x="13" y="2"/>
                      <a:pt x="11" y="1"/>
                    </a:cubicBezTo>
                    <a:cubicBezTo>
                      <a:pt x="11" y="1"/>
                      <a:pt x="11" y="1"/>
                      <a:pt x="11" y="1"/>
                    </a:cubicBezTo>
                    <a:cubicBezTo>
                      <a:pt x="5" y="0"/>
                      <a:pt x="0" y="5"/>
                      <a:pt x="2" y="10"/>
                    </a:cubicBezTo>
                    <a:cubicBezTo>
                      <a:pt x="3" y="13"/>
                      <a:pt x="5" y="14"/>
                      <a:pt x="7" y="15"/>
                    </a:cubicBezTo>
                    <a:cubicBezTo>
                      <a:pt x="10" y="15"/>
                      <a:pt x="13" y="14"/>
                      <a:pt x="14" y="12"/>
                    </a:cubicBezTo>
                    <a:cubicBezTo>
                      <a:pt x="15" y="11"/>
                      <a:pt x="15" y="11"/>
                      <a:pt x="15" y="11"/>
                    </a:cubicBezTo>
                    <a:cubicBezTo>
                      <a:pt x="16" y="10"/>
                      <a:pt x="16" y="7"/>
                      <a:pt x="15" y="5"/>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7" name="Freeform 90"/>
              <p:cNvSpPr>
                <a:spLocks noEditPoints="1"/>
              </p:cNvSpPr>
              <p:nvPr/>
            </p:nvSpPr>
            <p:spPr bwMode="auto">
              <a:xfrm>
                <a:off x="8956675" y="4733926"/>
                <a:ext cx="198438" cy="215900"/>
              </a:xfrm>
              <a:custGeom>
                <a:avLst/>
                <a:gdLst>
                  <a:gd name="T0" fmla="*/ 63 w 76"/>
                  <a:gd name="T1" fmla="*/ 45 h 83"/>
                  <a:gd name="T2" fmla="*/ 59 w 76"/>
                  <a:gd name="T3" fmla="*/ 39 h 83"/>
                  <a:gd name="T4" fmla="*/ 71 w 76"/>
                  <a:gd name="T5" fmla="*/ 38 h 83"/>
                  <a:gd name="T6" fmla="*/ 71 w 76"/>
                  <a:gd name="T7" fmla="*/ 30 h 83"/>
                  <a:gd name="T8" fmla="*/ 58 w 76"/>
                  <a:gd name="T9" fmla="*/ 28 h 83"/>
                  <a:gd name="T10" fmla="*/ 49 w 76"/>
                  <a:gd name="T11" fmla="*/ 22 h 83"/>
                  <a:gd name="T12" fmla="*/ 56 w 76"/>
                  <a:gd name="T13" fmla="*/ 13 h 83"/>
                  <a:gd name="T14" fmla="*/ 40 w 76"/>
                  <a:gd name="T15" fmla="*/ 6 h 83"/>
                  <a:gd name="T16" fmla="*/ 34 w 76"/>
                  <a:gd name="T17" fmla="*/ 2 h 83"/>
                  <a:gd name="T18" fmla="*/ 24 w 76"/>
                  <a:gd name="T19" fmla="*/ 8 h 83"/>
                  <a:gd name="T20" fmla="*/ 7 w 76"/>
                  <a:gd name="T21" fmla="*/ 22 h 83"/>
                  <a:gd name="T22" fmla="*/ 8 w 76"/>
                  <a:gd name="T23" fmla="*/ 38 h 83"/>
                  <a:gd name="T24" fmla="*/ 16 w 76"/>
                  <a:gd name="T25" fmla="*/ 27 h 83"/>
                  <a:gd name="T26" fmla="*/ 22 w 76"/>
                  <a:gd name="T27" fmla="*/ 31 h 83"/>
                  <a:gd name="T28" fmla="*/ 16 w 76"/>
                  <a:gd name="T29" fmla="*/ 36 h 83"/>
                  <a:gd name="T30" fmla="*/ 14 w 76"/>
                  <a:gd name="T31" fmla="*/ 42 h 83"/>
                  <a:gd name="T32" fmla="*/ 4 w 76"/>
                  <a:gd name="T33" fmla="*/ 49 h 83"/>
                  <a:gd name="T34" fmla="*/ 6 w 76"/>
                  <a:gd name="T35" fmla="*/ 61 h 83"/>
                  <a:gd name="T36" fmla="*/ 9 w 76"/>
                  <a:gd name="T37" fmla="*/ 77 h 83"/>
                  <a:gd name="T38" fmla="*/ 17 w 76"/>
                  <a:gd name="T39" fmla="*/ 64 h 83"/>
                  <a:gd name="T40" fmla="*/ 21 w 76"/>
                  <a:gd name="T41" fmla="*/ 70 h 83"/>
                  <a:gd name="T42" fmla="*/ 25 w 76"/>
                  <a:gd name="T43" fmla="*/ 83 h 83"/>
                  <a:gd name="T44" fmla="*/ 35 w 76"/>
                  <a:gd name="T45" fmla="*/ 83 h 83"/>
                  <a:gd name="T46" fmla="*/ 39 w 76"/>
                  <a:gd name="T47" fmla="*/ 77 h 83"/>
                  <a:gd name="T48" fmla="*/ 51 w 76"/>
                  <a:gd name="T49" fmla="*/ 75 h 83"/>
                  <a:gd name="T50" fmla="*/ 53 w 76"/>
                  <a:gd name="T51" fmla="*/ 65 h 83"/>
                  <a:gd name="T52" fmla="*/ 67 w 76"/>
                  <a:gd name="T53" fmla="*/ 52 h 83"/>
                  <a:gd name="T54" fmla="*/ 69 w 76"/>
                  <a:gd name="T55" fmla="*/ 41 h 83"/>
                  <a:gd name="T56" fmla="*/ 41 w 76"/>
                  <a:gd name="T57" fmla="*/ 24 h 83"/>
                  <a:gd name="T58" fmla="*/ 41 w 76"/>
                  <a:gd name="T59" fmla="*/ 21 h 83"/>
                  <a:gd name="T60" fmla="*/ 35 w 76"/>
                  <a:gd name="T61" fmla="*/ 73 h 83"/>
                  <a:gd name="T62" fmla="*/ 30 w 76"/>
                  <a:gd name="T63" fmla="*/ 75 h 83"/>
                  <a:gd name="T64" fmla="*/ 35 w 76"/>
                  <a:gd name="T65" fmla="*/ 71 h 83"/>
                  <a:gd name="T66" fmla="*/ 35 w 76"/>
                  <a:gd name="T67" fmla="*/ 73 h 83"/>
                  <a:gd name="T68" fmla="*/ 41 w 76"/>
                  <a:gd name="T69" fmla="*/ 47 h 83"/>
                  <a:gd name="T70" fmla="*/ 32 w 76"/>
                  <a:gd name="T71" fmla="*/ 49 h 83"/>
                  <a:gd name="T72" fmla="*/ 32 w 76"/>
                  <a:gd name="T73" fmla="*/ 34 h 83"/>
                  <a:gd name="T74" fmla="*/ 36 w 76"/>
                  <a:gd name="T75" fmla="*/ 34 h 83"/>
                  <a:gd name="T76" fmla="*/ 47 w 76"/>
                  <a:gd name="T77" fmla="*/ 4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 h="83">
                    <a:moveTo>
                      <a:pt x="69" y="41"/>
                    </a:moveTo>
                    <a:cubicBezTo>
                      <a:pt x="66" y="41"/>
                      <a:pt x="64" y="43"/>
                      <a:pt x="63" y="45"/>
                    </a:cubicBezTo>
                    <a:cubicBezTo>
                      <a:pt x="62" y="43"/>
                      <a:pt x="59" y="42"/>
                      <a:pt x="57" y="42"/>
                    </a:cubicBezTo>
                    <a:cubicBezTo>
                      <a:pt x="57" y="41"/>
                      <a:pt x="58" y="40"/>
                      <a:pt x="59" y="39"/>
                    </a:cubicBezTo>
                    <a:cubicBezTo>
                      <a:pt x="60" y="41"/>
                      <a:pt x="62" y="42"/>
                      <a:pt x="64" y="42"/>
                    </a:cubicBezTo>
                    <a:cubicBezTo>
                      <a:pt x="67" y="42"/>
                      <a:pt x="69" y="40"/>
                      <a:pt x="71" y="38"/>
                    </a:cubicBezTo>
                    <a:cubicBezTo>
                      <a:pt x="72" y="36"/>
                      <a:pt x="73" y="32"/>
                      <a:pt x="71" y="30"/>
                    </a:cubicBezTo>
                    <a:cubicBezTo>
                      <a:pt x="71" y="30"/>
                      <a:pt x="71" y="30"/>
                      <a:pt x="71" y="30"/>
                    </a:cubicBezTo>
                    <a:cubicBezTo>
                      <a:pt x="69" y="27"/>
                      <a:pt x="67" y="26"/>
                      <a:pt x="64" y="25"/>
                    </a:cubicBezTo>
                    <a:cubicBezTo>
                      <a:pt x="62" y="25"/>
                      <a:pt x="60" y="26"/>
                      <a:pt x="58" y="28"/>
                    </a:cubicBezTo>
                    <a:cubicBezTo>
                      <a:pt x="58" y="28"/>
                      <a:pt x="57" y="27"/>
                      <a:pt x="57" y="26"/>
                    </a:cubicBezTo>
                    <a:cubicBezTo>
                      <a:pt x="54" y="24"/>
                      <a:pt x="52" y="23"/>
                      <a:pt x="49" y="22"/>
                    </a:cubicBezTo>
                    <a:cubicBezTo>
                      <a:pt x="50" y="22"/>
                      <a:pt x="52" y="21"/>
                      <a:pt x="53" y="20"/>
                    </a:cubicBezTo>
                    <a:cubicBezTo>
                      <a:pt x="55" y="19"/>
                      <a:pt x="56" y="16"/>
                      <a:pt x="56" y="13"/>
                    </a:cubicBezTo>
                    <a:cubicBezTo>
                      <a:pt x="56" y="8"/>
                      <a:pt x="52" y="3"/>
                      <a:pt x="47" y="3"/>
                    </a:cubicBezTo>
                    <a:cubicBezTo>
                      <a:pt x="44" y="3"/>
                      <a:pt x="42" y="4"/>
                      <a:pt x="40" y="6"/>
                    </a:cubicBezTo>
                    <a:cubicBezTo>
                      <a:pt x="40" y="6"/>
                      <a:pt x="39" y="6"/>
                      <a:pt x="39" y="7"/>
                    </a:cubicBezTo>
                    <a:cubicBezTo>
                      <a:pt x="38" y="4"/>
                      <a:pt x="37" y="2"/>
                      <a:pt x="34" y="2"/>
                    </a:cubicBezTo>
                    <a:cubicBezTo>
                      <a:pt x="34" y="2"/>
                      <a:pt x="34" y="2"/>
                      <a:pt x="34" y="2"/>
                    </a:cubicBezTo>
                    <a:cubicBezTo>
                      <a:pt x="29" y="0"/>
                      <a:pt x="24" y="4"/>
                      <a:pt x="24" y="8"/>
                    </a:cubicBezTo>
                    <a:cubicBezTo>
                      <a:pt x="23" y="7"/>
                      <a:pt x="20" y="5"/>
                      <a:pt x="17" y="5"/>
                    </a:cubicBezTo>
                    <a:cubicBezTo>
                      <a:pt x="7" y="5"/>
                      <a:pt x="4" y="15"/>
                      <a:pt x="7" y="22"/>
                    </a:cubicBezTo>
                    <a:cubicBezTo>
                      <a:pt x="3" y="22"/>
                      <a:pt x="0" y="26"/>
                      <a:pt x="0" y="30"/>
                    </a:cubicBezTo>
                    <a:cubicBezTo>
                      <a:pt x="0" y="34"/>
                      <a:pt x="3" y="38"/>
                      <a:pt x="8" y="38"/>
                    </a:cubicBezTo>
                    <a:cubicBezTo>
                      <a:pt x="13" y="38"/>
                      <a:pt x="17" y="35"/>
                      <a:pt x="17" y="30"/>
                    </a:cubicBezTo>
                    <a:cubicBezTo>
                      <a:pt x="17" y="29"/>
                      <a:pt x="17" y="28"/>
                      <a:pt x="16" y="27"/>
                    </a:cubicBezTo>
                    <a:cubicBezTo>
                      <a:pt x="17" y="27"/>
                      <a:pt x="18" y="26"/>
                      <a:pt x="19" y="26"/>
                    </a:cubicBezTo>
                    <a:cubicBezTo>
                      <a:pt x="20" y="28"/>
                      <a:pt x="20" y="30"/>
                      <a:pt x="22" y="31"/>
                    </a:cubicBezTo>
                    <a:cubicBezTo>
                      <a:pt x="22" y="31"/>
                      <a:pt x="22" y="31"/>
                      <a:pt x="22" y="31"/>
                    </a:cubicBezTo>
                    <a:cubicBezTo>
                      <a:pt x="20" y="32"/>
                      <a:pt x="17" y="34"/>
                      <a:pt x="16" y="36"/>
                    </a:cubicBezTo>
                    <a:cubicBezTo>
                      <a:pt x="16" y="36"/>
                      <a:pt x="16" y="36"/>
                      <a:pt x="16" y="36"/>
                    </a:cubicBezTo>
                    <a:cubicBezTo>
                      <a:pt x="15" y="38"/>
                      <a:pt x="14" y="40"/>
                      <a:pt x="14" y="42"/>
                    </a:cubicBezTo>
                    <a:cubicBezTo>
                      <a:pt x="11" y="42"/>
                      <a:pt x="9" y="43"/>
                      <a:pt x="6" y="45"/>
                    </a:cubicBezTo>
                    <a:cubicBezTo>
                      <a:pt x="5" y="46"/>
                      <a:pt x="4" y="47"/>
                      <a:pt x="4" y="49"/>
                    </a:cubicBezTo>
                    <a:cubicBezTo>
                      <a:pt x="2" y="52"/>
                      <a:pt x="2" y="56"/>
                      <a:pt x="4" y="58"/>
                    </a:cubicBezTo>
                    <a:cubicBezTo>
                      <a:pt x="5" y="59"/>
                      <a:pt x="5" y="60"/>
                      <a:pt x="6" y="61"/>
                    </a:cubicBezTo>
                    <a:cubicBezTo>
                      <a:pt x="6" y="62"/>
                      <a:pt x="7" y="62"/>
                      <a:pt x="8" y="63"/>
                    </a:cubicBezTo>
                    <a:cubicBezTo>
                      <a:pt x="0" y="64"/>
                      <a:pt x="0" y="77"/>
                      <a:pt x="9" y="77"/>
                    </a:cubicBezTo>
                    <a:cubicBezTo>
                      <a:pt x="16" y="77"/>
                      <a:pt x="18" y="69"/>
                      <a:pt x="15" y="65"/>
                    </a:cubicBezTo>
                    <a:cubicBezTo>
                      <a:pt x="15" y="65"/>
                      <a:pt x="16" y="65"/>
                      <a:pt x="17" y="64"/>
                    </a:cubicBezTo>
                    <a:cubicBezTo>
                      <a:pt x="17" y="66"/>
                      <a:pt x="18" y="68"/>
                      <a:pt x="19" y="69"/>
                    </a:cubicBezTo>
                    <a:cubicBezTo>
                      <a:pt x="20" y="69"/>
                      <a:pt x="20" y="70"/>
                      <a:pt x="21" y="70"/>
                    </a:cubicBezTo>
                    <a:cubicBezTo>
                      <a:pt x="18" y="72"/>
                      <a:pt x="17" y="75"/>
                      <a:pt x="18" y="78"/>
                    </a:cubicBezTo>
                    <a:cubicBezTo>
                      <a:pt x="18" y="81"/>
                      <a:pt x="22" y="83"/>
                      <a:pt x="25" y="83"/>
                    </a:cubicBezTo>
                    <a:cubicBezTo>
                      <a:pt x="27" y="82"/>
                      <a:pt x="29" y="81"/>
                      <a:pt x="30" y="79"/>
                    </a:cubicBezTo>
                    <a:cubicBezTo>
                      <a:pt x="30" y="81"/>
                      <a:pt x="32" y="83"/>
                      <a:pt x="35" y="83"/>
                    </a:cubicBezTo>
                    <a:cubicBezTo>
                      <a:pt x="38" y="83"/>
                      <a:pt x="40" y="80"/>
                      <a:pt x="39" y="77"/>
                    </a:cubicBezTo>
                    <a:cubicBezTo>
                      <a:pt x="39" y="77"/>
                      <a:pt x="39" y="77"/>
                      <a:pt x="39" y="77"/>
                    </a:cubicBezTo>
                    <a:cubicBezTo>
                      <a:pt x="41" y="78"/>
                      <a:pt x="42" y="78"/>
                      <a:pt x="44" y="78"/>
                    </a:cubicBezTo>
                    <a:cubicBezTo>
                      <a:pt x="46" y="78"/>
                      <a:pt x="49" y="77"/>
                      <a:pt x="51" y="75"/>
                    </a:cubicBezTo>
                    <a:cubicBezTo>
                      <a:pt x="53" y="74"/>
                      <a:pt x="54" y="71"/>
                      <a:pt x="54" y="68"/>
                    </a:cubicBezTo>
                    <a:cubicBezTo>
                      <a:pt x="54" y="67"/>
                      <a:pt x="54" y="66"/>
                      <a:pt x="53" y="65"/>
                    </a:cubicBezTo>
                    <a:cubicBezTo>
                      <a:pt x="54" y="66"/>
                      <a:pt x="55" y="66"/>
                      <a:pt x="55" y="66"/>
                    </a:cubicBezTo>
                    <a:cubicBezTo>
                      <a:pt x="64" y="66"/>
                      <a:pt x="67" y="59"/>
                      <a:pt x="67" y="52"/>
                    </a:cubicBezTo>
                    <a:cubicBezTo>
                      <a:pt x="67" y="52"/>
                      <a:pt x="68" y="53"/>
                      <a:pt x="69" y="53"/>
                    </a:cubicBezTo>
                    <a:cubicBezTo>
                      <a:pt x="76" y="53"/>
                      <a:pt x="76" y="41"/>
                      <a:pt x="69" y="41"/>
                    </a:cubicBezTo>
                    <a:close/>
                    <a:moveTo>
                      <a:pt x="45" y="23"/>
                    </a:moveTo>
                    <a:cubicBezTo>
                      <a:pt x="44" y="23"/>
                      <a:pt x="42" y="23"/>
                      <a:pt x="41" y="24"/>
                    </a:cubicBezTo>
                    <a:cubicBezTo>
                      <a:pt x="41" y="24"/>
                      <a:pt x="41" y="24"/>
                      <a:pt x="41" y="23"/>
                    </a:cubicBezTo>
                    <a:cubicBezTo>
                      <a:pt x="41" y="23"/>
                      <a:pt x="41" y="22"/>
                      <a:pt x="41" y="21"/>
                    </a:cubicBezTo>
                    <a:cubicBezTo>
                      <a:pt x="42" y="22"/>
                      <a:pt x="44" y="22"/>
                      <a:pt x="45" y="23"/>
                    </a:cubicBezTo>
                    <a:close/>
                    <a:moveTo>
                      <a:pt x="35" y="73"/>
                    </a:moveTo>
                    <a:cubicBezTo>
                      <a:pt x="33" y="73"/>
                      <a:pt x="31" y="74"/>
                      <a:pt x="30" y="76"/>
                    </a:cubicBezTo>
                    <a:cubicBezTo>
                      <a:pt x="30" y="75"/>
                      <a:pt x="30" y="75"/>
                      <a:pt x="30" y="75"/>
                    </a:cubicBezTo>
                    <a:cubicBezTo>
                      <a:pt x="30" y="74"/>
                      <a:pt x="30" y="73"/>
                      <a:pt x="29" y="72"/>
                    </a:cubicBezTo>
                    <a:cubicBezTo>
                      <a:pt x="31" y="72"/>
                      <a:pt x="33" y="72"/>
                      <a:pt x="35" y="71"/>
                    </a:cubicBezTo>
                    <a:cubicBezTo>
                      <a:pt x="35" y="72"/>
                      <a:pt x="35" y="73"/>
                      <a:pt x="36" y="73"/>
                    </a:cubicBezTo>
                    <a:cubicBezTo>
                      <a:pt x="36" y="73"/>
                      <a:pt x="36" y="73"/>
                      <a:pt x="35" y="73"/>
                    </a:cubicBezTo>
                    <a:close/>
                    <a:moveTo>
                      <a:pt x="46" y="49"/>
                    </a:moveTo>
                    <a:cubicBezTo>
                      <a:pt x="44" y="48"/>
                      <a:pt x="43" y="47"/>
                      <a:pt x="41" y="47"/>
                    </a:cubicBezTo>
                    <a:cubicBezTo>
                      <a:pt x="38" y="47"/>
                      <a:pt x="36" y="48"/>
                      <a:pt x="35" y="51"/>
                    </a:cubicBezTo>
                    <a:cubicBezTo>
                      <a:pt x="34" y="50"/>
                      <a:pt x="33" y="49"/>
                      <a:pt x="32" y="49"/>
                    </a:cubicBezTo>
                    <a:cubicBezTo>
                      <a:pt x="34" y="47"/>
                      <a:pt x="35" y="45"/>
                      <a:pt x="35" y="42"/>
                    </a:cubicBezTo>
                    <a:cubicBezTo>
                      <a:pt x="35" y="39"/>
                      <a:pt x="34" y="36"/>
                      <a:pt x="32" y="34"/>
                    </a:cubicBezTo>
                    <a:cubicBezTo>
                      <a:pt x="33" y="34"/>
                      <a:pt x="35" y="33"/>
                      <a:pt x="36" y="33"/>
                    </a:cubicBezTo>
                    <a:cubicBezTo>
                      <a:pt x="36" y="33"/>
                      <a:pt x="36" y="34"/>
                      <a:pt x="36" y="34"/>
                    </a:cubicBezTo>
                    <a:cubicBezTo>
                      <a:pt x="36" y="37"/>
                      <a:pt x="37" y="40"/>
                      <a:pt x="39" y="42"/>
                    </a:cubicBezTo>
                    <a:cubicBezTo>
                      <a:pt x="41" y="45"/>
                      <a:pt x="44" y="46"/>
                      <a:pt x="47" y="46"/>
                    </a:cubicBezTo>
                    <a:cubicBezTo>
                      <a:pt x="46" y="47"/>
                      <a:pt x="46" y="48"/>
                      <a:pt x="46" y="49"/>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8" name="Freeform 91"/>
              <p:cNvSpPr>
                <a:spLocks/>
              </p:cNvSpPr>
              <p:nvPr/>
            </p:nvSpPr>
            <p:spPr bwMode="auto">
              <a:xfrm>
                <a:off x="9102725" y="4772026"/>
                <a:ext cx="25400" cy="26988"/>
              </a:xfrm>
              <a:custGeom>
                <a:avLst/>
                <a:gdLst>
                  <a:gd name="T0" fmla="*/ 5 w 10"/>
                  <a:gd name="T1" fmla="*/ 0 h 10"/>
                  <a:gd name="T2" fmla="*/ 0 w 10"/>
                  <a:gd name="T3" fmla="*/ 5 h 10"/>
                  <a:gd name="T4" fmla="*/ 5 w 10"/>
                  <a:gd name="T5" fmla="*/ 10 h 10"/>
                  <a:gd name="T6" fmla="*/ 10 w 10"/>
                  <a:gd name="T7" fmla="*/ 5 h 10"/>
                  <a:gd name="T8" fmla="*/ 5 w 10"/>
                  <a:gd name="T9" fmla="*/ 0 h 10"/>
                </a:gdLst>
                <a:ahLst/>
                <a:cxnLst>
                  <a:cxn ang="0">
                    <a:pos x="T0" y="T1"/>
                  </a:cxn>
                  <a:cxn ang="0">
                    <a:pos x="T2" y="T3"/>
                  </a:cxn>
                  <a:cxn ang="0">
                    <a:pos x="T4" y="T5"/>
                  </a:cxn>
                  <a:cxn ang="0">
                    <a:pos x="T6" y="T7"/>
                  </a:cxn>
                  <a:cxn ang="0">
                    <a:pos x="T8" y="T9"/>
                  </a:cxn>
                </a:cxnLst>
                <a:rect l="0" t="0" r="r" b="b"/>
                <a:pathLst>
                  <a:path w="10" h="10">
                    <a:moveTo>
                      <a:pt x="5" y="0"/>
                    </a:moveTo>
                    <a:cubicBezTo>
                      <a:pt x="2" y="0"/>
                      <a:pt x="0" y="2"/>
                      <a:pt x="0" y="5"/>
                    </a:cubicBezTo>
                    <a:cubicBezTo>
                      <a:pt x="0" y="7"/>
                      <a:pt x="2" y="10"/>
                      <a:pt x="5" y="10"/>
                    </a:cubicBezTo>
                    <a:cubicBezTo>
                      <a:pt x="7" y="10"/>
                      <a:pt x="10" y="8"/>
                      <a:pt x="10" y="5"/>
                    </a:cubicBezTo>
                    <a:cubicBezTo>
                      <a:pt x="10" y="2"/>
                      <a:pt x="8" y="0"/>
                      <a:pt x="5"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9" name="Freeform 92"/>
              <p:cNvSpPr>
                <a:spLocks/>
              </p:cNvSpPr>
              <p:nvPr/>
            </p:nvSpPr>
            <p:spPr bwMode="auto">
              <a:xfrm>
                <a:off x="9097963" y="4905376"/>
                <a:ext cx="36513" cy="28575"/>
              </a:xfrm>
              <a:custGeom>
                <a:avLst/>
                <a:gdLst>
                  <a:gd name="T0" fmla="*/ 7 w 14"/>
                  <a:gd name="T1" fmla="*/ 0 h 11"/>
                  <a:gd name="T2" fmla="*/ 7 w 14"/>
                  <a:gd name="T3" fmla="*/ 11 h 11"/>
                  <a:gd name="T4" fmla="*/ 7 w 14"/>
                  <a:gd name="T5" fmla="*/ 0 h 11"/>
                </a:gdLst>
                <a:ahLst/>
                <a:cxnLst>
                  <a:cxn ang="0">
                    <a:pos x="T0" y="T1"/>
                  </a:cxn>
                  <a:cxn ang="0">
                    <a:pos x="T2" y="T3"/>
                  </a:cxn>
                  <a:cxn ang="0">
                    <a:pos x="T4" y="T5"/>
                  </a:cxn>
                </a:cxnLst>
                <a:rect l="0" t="0" r="r" b="b"/>
                <a:pathLst>
                  <a:path w="14" h="11">
                    <a:moveTo>
                      <a:pt x="7" y="0"/>
                    </a:moveTo>
                    <a:cubicBezTo>
                      <a:pt x="0" y="0"/>
                      <a:pt x="0" y="11"/>
                      <a:pt x="7" y="11"/>
                    </a:cubicBezTo>
                    <a:cubicBezTo>
                      <a:pt x="14" y="11"/>
                      <a:pt x="14"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3" name="Group 32"/>
            <p:cNvGrpSpPr/>
            <p:nvPr/>
          </p:nvGrpSpPr>
          <p:grpSpPr>
            <a:xfrm>
              <a:off x="8686800" y="4557713"/>
              <a:ext cx="682626" cy="577851"/>
              <a:chOff x="8686800" y="4557713"/>
              <a:chExt cx="682626" cy="577851"/>
            </a:xfrm>
          </p:grpSpPr>
          <p:sp>
            <p:nvSpPr>
              <p:cNvPr id="34" name="Freeform 93"/>
              <p:cNvSpPr>
                <a:spLocks/>
              </p:cNvSpPr>
              <p:nvPr/>
            </p:nvSpPr>
            <p:spPr bwMode="auto">
              <a:xfrm>
                <a:off x="8843963" y="4919663"/>
                <a:ext cx="104775" cy="146050"/>
              </a:xfrm>
              <a:custGeom>
                <a:avLst/>
                <a:gdLst>
                  <a:gd name="T0" fmla="*/ 39 w 40"/>
                  <a:gd name="T1" fmla="*/ 1 h 56"/>
                  <a:gd name="T2" fmla="*/ 21 w 40"/>
                  <a:gd name="T3" fmla="*/ 27 h 56"/>
                  <a:gd name="T4" fmla="*/ 0 w 40"/>
                  <a:gd name="T5" fmla="*/ 55 h 56"/>
                  <a:gd name="T6" fmla="*/ 1 w 40"/>
                  <a:gd name="T7" fmla="*/ 56 h 56"/>
                  <a:gd name="T8" fmla="*/ 21 w 40"/>
                  <a:gd name="T9" fmla="*/ 29 h 56"/>
                  <a:gd name="T10" fmla="*/ 39 w 40"/>
                  <a:gd name="T11" fmla="*/ 1 h 56"/>
                  <a:gd name="T12" fmla="*/ 39 w 40"/>
                  <a:gd name="T13" fmla="*/ 1 h 56"/>
                </a:gdLst>
                <a:ahLst/>
                <a:cxnLst>
                  <a:cxn ang="0">
                    <a:pos x="T0" y="T1"/>
                  </a:cxn>
                  <a:cxn ang="0">
                    <a:pos x="T2" y="T3"/>
                  </a:cxn>
                  <a:cxn ang="0">
                    <a:pos x="T4" y="T5"/>
                  </a:cxn>
                  <a:cxn ang="0">
                    <a:pos x="T6" y="T7"/>
                  </a:cxn>
                  <a:cxn ang="0">
                    <a:pos x="T8" y="T9"/>
                  </a:cxn>
                  <a:cxn ang="0">
                    <a:pos x="T10" y="T11"/>
                  </a:cxn>
                  <a:cxn ang="0">
                    <a:pos x="T12" y="T13"/>
                  </a:cxn>
                </a:cxnLst>
                <a:rect l="0" t="0" r="r" b="b"/>
                <a:pathLst>
                  <a:path w="40" h="56">
                    <a:moveTo>
                      <a:pt x="39" y="1"/>
                    </a:moveTo>
                    <a:cubicBezTo>
                      <a:pt x="32" y="9"/>
                      <a:pt x="27" y="19"/>
                      <a:pt x="21" y="27"/>
                    </a:cubicBezTo>
                    <a:cubicBezTo>
                      <a:pt x="14" y="37"/>
                      <a:pt x="6" y="45"/>
                      <a:pt x="0" y="55"/>
                    </a:cubicBezTo>
                    <a:cubicBezTo>
                      <a:pt x="0" y="56"/>
                      <a:pt x="1" y="56"/>
                      <a:pt x="1" y="56"/>
                    </a:cubicBezTo>
                    <a:cubicBezTo>
                      <a:pt x="9" y="48"/>
                      <a:pt x="15" y="38"/>
                      <a:pt x="21" y="29"/>
                    </a:cubicBezTo>
                    <a:cubicBezTo>
                      <a:pt x="28" y="21"/>
                      <a:pt x="35" y="11"/>
                      <a:pt x="39" y="1"/>
                    </a:cubicBezTo>
                    <a:cubicBezTo>
                      <a:pt x="40" y="1"/>
                      <a:pt x="39" y="0"/>
                      <a:pt x="39"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5" name="Freeform 94"/>
              <p:cNvSpPr>
                <a:spLocks/>
              </p:cNvSpPr>
              <p:nvPr/>
            </p:nvSpPr>
            <p:spPr bwMode="auto">
              <a:xfrm>
                <a:off x="8899525" y="4937126"/>
                <a:ext cx="61913" cy="138113"/>
              </a:xfrm>
              <a:custGeom>
                <a:avLst/>
                <a:gdLst>
                  <a:gd name="T0" fmla="*/ 23 w 24"/>
                  <a:gd name="T1" fmla="*/ 0 h 53"/>
                  <a:gd name="T2" fmla="*/ 22 w 24"/>
                  <a:gd name="T3" fmla="*/ 0 h 53"/>
                  <a:gd name="T4" fmla="*/ 22 w 24"/>
                  <a:gd name="T5" fmla="*/ 0 h 53"/>
                  <a:gd name="T6" fmla="*/ 11 w 24"/>
                  <a:gd name="T7" fmla="*/ 25 h 53"/>
                  <a:gd name="T8" fmla="*/ 0 w 24"/>
                  <a:gd name="T9" fmla="*/ 52 h 53"/>
                  <a:gd name="T10" fmla="*/ 1 w 24"/>
                  <a:gd name="T11" fmla="*/ 53 h 53"/>
                  <a:gd name="T12" fmla="*/ 11 w 24"/>
                  <a:gd name="T13" fmla="*/ 28 h 53"/>
                  <a:gd name="T14" fmla="*/ 22 w 24"/>
                  <a:gd name="T15" fmla="*/ 2 h 53"/>
                  <a:gd name="T16" fmla="*/ 20 w 24"/>
                  <a:gd name="T17" fmla="*/ 26 h 53"/>
                  <a:gd name="T18" fmla="*/ 15 w 24"/>
                  <a:gd name="T19" fmla="*/ 51 h 53"/>
                  <a:gd name="T20" fmla="*/ 16 w 24"/>
                  <a:gd name="T21" fmla="*/ 51 h 53"/>
                  <a:gd name="T22" fmla="*/ 22 w 24"/>
                  <a:gd name="T23" fmla="*/ 26 h 53"/>
                  <a:gd name="T24" fmla="*/ 23 w 24"/>
                  <a:gd name="T25"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53">
                    <a:moveTo>
                      <a:pt x="23" y="0"/>
                    </a:moveTo>
                    <a:cubicBezTo>
                      <a:pt x="23" y="0"/>
                      <a:pt x="22" y="0"/>
                      <a:pt x="22" y="0"/>
                    </a:cubicBezTo>
                    <a:cubicBezTo>
                      <a:pt x="22" y="0"/>
                      <a:pt x="22" y="0"/>
                      <a:pt x="22" y="0"/>
                    </a:cubicBezTo>
                    <a:cubicBezTo>
                      <a:pt x="18" y="8"/>
                      <a:pt x="14" y="16"/>
                      <a:pt x="11" y="25"/>
                    </a:cubicBezTo>
                    <a:cubicBezTo>
                      <a:pt x="7" y="34"/>
                      <a:pt x="2" y="43"/>
                      <a:pt x="0" y="52"/>
                    </a:cubicBezTo>
                    <a:cubicBezTo>
                      <a:pt x="0" y="53"/>
                      <a:pt x="1" y="53"/>
                      <a:pt x="1" y="53"/>
                    </a:cubicBezTo>
                    <a:cubicBezTo>
                      <a:pt x="5" y="45"/>
                      <a:pt x="8" y="36"/>
                      <a:pt x="11" y="28"/>
                    </a:cubicBezTo>
                    <a:cubicBezTo>
                      <a:pt x="15" y="19"/>
                      <a:pt x="19" y="10"/>
                      <a:pt x="22" y="2"/>
                    </a:cubicBezTo>
                    <a:cubicBezTo>
                      <a:pt x="21" y="10"/>
                      <a:pt x="21" y="18"/>
                      <a:pt x="20" y="26"/>
                    </a:cubicBezTo>
                    <a:cubicBezTo>
                      <a:pt x="18" y="34"/>
                      <a:pt x="16" y="43"/>
                      <a:pt x="15" y="51"/>
                    </a:cubicBezTo>
                    <a:cubicBezTo>
                      <a:pt x="15" y="52"/>
                      <a:pt x="16" y="52"/>
                      <a:pt x="16" y="51"/>
                    </a:cubicBezTo>
                    <a:cubicBezTo>
                      <a:pt x="19" y="44"/>
                      <a:pt x="21" y="34"/>
                      <a:pt x="22" y="26"/>
                    </a:cubicBezTo>
                    <a:cubicBezTo>
                      <a:pt x="23" y="18"/>
                      <a:pt x="24" y="9"/>
                      <a:pt x="23"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6" name="Freeform 95"/>
              <p:cNvSpPr>
                <a:spLocks/>
              </p:cNvSpPr>
              <p:nvPr/>
            </p:nvSpPr>
            <p:spPr bwMode="auto">
              <a:xfrm>
                <a:off x="8997950" y="4949826"/>
                <a:ext cx="49213" cy="185738"/>
              </a:xfrm>
              <a:custGeom>
                <a:avLst/>
                <a:gdLst>
                  <a:gd name="T0" fmla="*/ 14 w 19"/>
                  <a:gd name="T1" fmla="*/ 38 h 71"/>
                  <a:gd name="T2" fmla="*/ 6 w 19"/>
                  <a:gd name="T3" fmla="*/ 3 h 71"/>
                  <a:gd name="T4" fmla="*/ 5 w 19"/>
                  <a:gd name="T5" fmla="*/ 2 h 71"/>
                  <a:gd name="T6" fmla="*/ 5 w 19"/>
                  <a:gd name="T7" fmla="*/ 1 h 71"/>
                  <a:gd name="T8" fmla="*/ 4 w 19"/>
                  <a:gd name="T9" fmla="*/ 1 h 71"/>
                  <a:gd name="T10" fmla="*/ 2 w 19"/>
                  <a:gd name="T11" fmla="*/ 59 h 71"/>
                  <a:gd name="T12" fmla="*/ 4 w 19"/>
                  <a:gd name="T13" fmla="*/ 59 h 71"/>
                  <a:gd name="T14" fmla="*/ 5 w 19"/>
                  <a:gd name="T15" fmla="*/ 5 h 71"/>
                  <a:gd name="T16" fmla="*/ 11 w 19"/>
                  <a:gd name="T17" fmla="*/ 38 h 71"/>
                  <a:gd name="T18" fmla="*/ 17 w 19"/>
                  <a:gd name="T19" fmla="*/ 71 h 71"/>
                  <a:gd name="T20" fmla="*/ 18 w 19"/>
                  <a:gd name="T21" fmla="*/ 70 h 71"/>
                  <a:gd name="T22" fmla="*/ 14 w 19"/>
                  <a:gd name="T23" fmla="*/ 38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71">
                    <a:moveTo>
                      <a:pt x="14" y="38"/>
                    </a:moveTo>
                    <a:cubicBezTo>
                      <a:pt x="11" y="26"/>
                      <a:pt x="9" y="14"/>
                      <a:pt x="6" y="3"/>
                    </a:cubicBezTo>
                    <a:cubicBezTo>
                      <a:pt x="6" y="2"/>
                      <a:pt x="5" y="2"/>
                      <a:pt x="5" y="2"/>
                    </a:cubicBezTo>
                    <a:cubicBezTo>
                      <a:pt x="5" y="2"/>
                      <a:pt x="5" y="2"/>
                      <a:pt x="5" y="1"/>
                    </a:cubicBezTo>
                    <a:cubicBezTo>
                      <a:pt x="5" y="0"/>
                      <a:pt x="4" y="0"/>
                      <a:pt x="4" y="1"/>
                    </a:cubicBezTo>
                    <a:cubicBezTo>
                      <a:pt x="1" y="20"/>
                      <a:pt x="0" y="40"/>
                      <a:pt x="2" y="59"/>
                    </a:cubicBezTo>
                    <a:cubicBezTo>
                      <a:pt x="2" y="60"/>
                      <a:pt x="4" y="61"/>
                      <a:pt x="4" y="59"/>
                    </a:cubicBezTo>
                    <a:cubicBezTo>
                      <a:pt x="5" y="41"/>
                      <a:pt x="5" y="23"/>
                      <a:pt x="5" y="5"/>
                    </a:cubicBezTo>
                    <a:cubicBezTo>
                      <a:pt x="6" y="16"/>
                      <a:pt x="9" y="27"/>
                      <a:pt x="11" y="38"/>
                    </a:cubicBezTo>
                    <a:cubicBezTo>
                      <a:pt x="13" y="49"/>
                      <a:pt x="13" y="61"/>
                      <a:pt x="17" y="71"/>
                    </a:cubicBezTo>
                    <a:cubicBezTo>
                      <a:pt x="17" y="71"/>
                      <a:pt x="18" y="71"/>
                      <a:pt x="18" y="70"/>
                    </a:cubicBezTo>
                    <a:cubicBezTo>
                      <a:pt x="19" y="60"/>
                      <a:pt x="15" y="48"/>
                      <a:pt x="14" y="3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7" name="Freeform 96"/>
              <p:cNvSpPr>
                <a:spLocks/>
              </p:cNvSpPr>
              <p:nvPr/>
            </p:nvSpPr>
            <p:spPr bwMode="auto">
              <a:xfrm>
                <a:off x="9047163" y="4960938"/>
                <a:ext cx="63500" cy="153988"/>
              </a:xfrm>
              <a:custGeom>
                <a:avLst/>
                <a:gdLst>
                  <a:gd name="T0" fmla="*/ 14 w 24"/>
                  <a:gd name="T1" fmla="*/ 29 h 59"/>
                  <a:gd name="T2" fmla="*/ 1 w 24"/>
                  <a:gd name="T3" fmla="*/ 1 h 59"/>
                  <a:gd name="T4" fmla="*/ 0 w 24"/>
                  <a:gd name="T5" fmla="*/ 1 h 59"/>
                  <a:gd name="T6" fmla="*/ 11 w 24"/>
                  <a:gd name="T7" fmla="*/ 29 h 59"/>
                  <a:gd name="T8" fmla="*/ 22 w 24"/>
                  <a:gd name="T9" fmla="*/ 58 h 59"/>
                  <a:gd name="T10" fmla="*/ 24 w 24"/>
                  <a:gd name="T11" fmla="*/ 57 h 59"/>
                  <a:gd name="T12" fmla="*/ 14 w 24"/>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4" h="59">
                    <a:moveTo>
                      <a:pt x="14" y="29"/>
                    </a:moveTo>
                    <a:cubicBezTo>
                      <a:pt x="10" y="20"/>
                      <a:pt x="6" y="10"/>
                      <a:pt x="1" y="1"/>
                    </a:cubicBezTo>
                    <a:cubicBezTo>
                      <a:pt x="1" y="0"/>
                      <a:pt x="0" y="0"/>
                      <a:pt x="0" y="1"/>
                    </a:cubicBezTo>
                    <a:cubicBezTo>
                      <a:pt x="4" y="11"/>
                      <a:pt x="8" y="20"/>
                      <a:pt x="11" y="29"/>
                    </a:cubicBezTo>
                    <a:cubicBezTo>
                      <a:pt x="15" y="39"/>
                      <a:pt x="17" y="49"/>
                      <a:pt x="22" y="58"/>
                    </a:cubicBezTo>
                    <a:cubicBezTo>
                      <a:pt x="22" y="59"/>
                      <a:pt x="24" y="58"/>
                      <a:pt x="24" y="57"/>
                    </a:cubicBezTo>
                    <a:cubicBezTo>
                      <a:pt x="22" y="48"/>
                      <a:pt x="17" y="38"/>
                      <a:pt x="14"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8" name="Freeform 97"/>
              <p:cNvSpPr>
                <a:spLocks/>
              </p:cNvSpPr>
              <p:nvPr/>
            </p:nvSpPr>
            <p:spPr bwMode="auto">
              <a:xfrm>
                <a:off x="8836025" y="4594226"/>
                <a:ext cx="136525" cy="152400"/>
              </a:xfrm>
              <a:custGeom>
                <a:avLst/>
                <a:gdLst>
                  <a:gd name="T0" fmla="*/ 51 w 52"/>
                  <a:gd name="T1" fmla="*/ 55 h 58"/>
                  <a:gd name="T2" fmla="*/ 29 w 52"/>
                  <a:gd name="T3" fmla="*/ 31 h 58"/>
                  <a:gd name="T4" fmla="*/ 10 w 52"/>
                  <a:gd name="T5" fmla="*/ 1 h 58"/>
                  <a:gd name="T6" fmla="*/ 9 w 52"/>
                  <a:gd name="T7" fmla="*/ 1 h 58"/>
                  <a:gd name="T8" fmla="*/ 26 w 52"/>
                  <a:gd name="T9" fmla="*/ 32 h 58"/>
                  <a:gd name="T10" fmla="*/ 30 w 52"/>
                  <a:gd name="T11" fmla="*/ 37 h 58"/>
                  <a:gd name="T12" fmla="*/ 1 w 52"/>
                  <a:gd name="T13" fmla="*/ 10 h 58"/>
                  <a:gd name="T14" fmla="*/ 0 w 52"/>
                  <a:gd name="T15" fmla="*/ 10 h 58"/>
                  <a:gd name="T16" fmla="*/ 19 w 52"/>
                  <a:gd name="T17" fmla="*/ 31 h 58"/>
                  <a:gd name="T18" fmla="*/ 35 w 52"/>
                  <a:gd name="T19" fmla="*/ 44 h 58"/>
                  <a:gd name="T20" fmla="*/ 50 w 52"/>
                  <a:gd name="T21" fmla="*/ 57 h 58"/>
                  <a:gd name="T22" fmla="*/ 51 w 52"/>
                  <a:gd name="T23" fmla="*/ 5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58">
                    <a:moveTo>
                      <a:pt x="51" y="55"/>
                    </a:moveTo>
                    <a:cubicBezTo>
                      <a:pt x="44" y="47"/>
                      <a:pt x="35" y="40"/>
                      <a:pt x="29" y="31"/>
                    </a:cubicBezTo>
                    <a:cubicBezTo>
                      <a:pt x="21" y="21"/>
                      <a:pt x="15" y="11"/>
                      <a:pt x="10" y="1"/>
                    </a:cubicBezTo>
                    <a:cubicBezTo>
                      <a:pt x="10" y="0"/>
                      <a:pt x="9" y="1"/>
                      <a:pt x="9" y="1"/>
                    </a:cubicBezTo>
                    <a:cubicBezTo>
                      <a:pt x="13" y="12"/>
                      <a:pt x="19" y="22"/>
                      <a:pt x="26" y="32"/>
                    </a:cubicBezTo>
                    <a:cubicBezTo>
                      <a:pt x="27" y="34"/>
                      <a:pt x="29" y="36"/>
                      <a:pt x="30" y="37"/>
                    </a:cubicBezTo>
                    <a:cubicBezTo>
                      <a:pt x="20" y="29"/>
                      <a:pt x="11" y="18"/>
                      <a:pt x="1" y="10"/>
                    </a:cubicBezTo>
                    <a:cubicBezTo>
                      <a:pt x="1" y="9"/>
                      <a:pt x="0" y="10"/>
                      <a:pt x="0" y="10"/>
                    </a:cubicBezTo>
                    <a:cubicBezTo>
                      <a:pt x="6" y="18"/>
                      <a:pt x="13" y="24"/>
                      <a:pt x="19" y="31"/>
                    </a:cubicBezTo>
                    <a:cubicBezTo>
                      <a:pt x="24" y="36"/>
                      <a:pt x="29" y="40"/>
                      <a:pt x="35" y="44"/>
                    </a:cubicBezTo>
                    <a:cubicBezTo>
                      <a:pt x="40" y="49"/>
                      <a:pt x="44" y="53"/>
                      <a:pt x="50" y="57"/>
                    </a:cubicBezTo>
                    <a:cubicBezTo>
                      <a:pt x="51" y="58"/>
                      <a:pt x="52" y="56"/>
                      <a:pt x="51" y="55"/>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9" name="Freeform 98"/>
              <p:cNvSpPr>
                <a:spLocks/>
              </p:cNvSpPr>
              <p:nvPr/>
            </p:nvSpPr>
            <p:spPr bwMode="auto">
              <a:xfrm>
                <a:off x="8901113" y="4572001"/>
                <a:ext cx="96838" cy="163513"/>
              </a:xfrm>
              <a:custGeom>
                <a:avLst/>
                <a:gdLst>
                  <a:gd name="T0" fmla="*/ 36 w 37"/>
                  <a:gd name="T1" fmla="*/ 61 h 63"/>
                  <a:gd name="T2" fmla="*/ 31 w 37"/>
                  <a:gd name="T3" fmla="*/ 44 h 63"/>
                  <a:gd name="T4" fmla="*/ 31 w 37"/>
                  <a:gd name="T5" fmla="*/ 44 h 63"/>
                  <a:gd name="T6" fmla="*/ 27 w 37"/>
                  <a:gd name="T7" fmla="*/ 1 h 63"/>
                  <a:gd name="T8" fmla="*/ 26 w 37"/>
                  <a:gd name="T9" fmla="*/ 1 h 63"/>
                  <a:gd name="T10" fmla="*/ 29 w 37"/>
                  <a:gd name="T11" fmla="*/ 37 h 63"/>
                  <a:gd name="T12" fmla="*/ 13 w 37"/>
                  <a:gd name="T13" fmla="*/ 3 h 63"/>
                  <a:gd name="T14" fmla="*/ 12 w 37"/>
                  <a:gd name="T15" fmla="*/ 4 h 63"/>
                  <a:gd name="T16" fmla="*/ 21 w 37"/>
                  <a:gd name="T17" fmla="*/ 26 h 63"/>
                  <a:gd name="T18" fmla="*/ 15 w 37"/>
                  <a:gd name="T19" fmla="*/ 19 h 63"/>
                  <a:gd name="T20" fmla="*/ 2 w 37"/>
                  <a:gd name="T21" fmla="*/ 3 h 63"/>
                  <a:gd name="T22" fmla="*/ 1 w 37"/>
                  <a:gd name="T23" fmla="*/ 4 h 63"/>
                  <a:gd name="T24" fmla="*/ 13 w 37"/>
                  <a:gd name="T25" fmla="*/ 20 h 63"/>
                  <a:gd name="T26" fmla="*/ 24 w 37"/>
                  <a:gd name="T27" fmla="*/ 34 h 63"/>
                  <a:gd name="T28" fmla="*/ 33 w 37"/>
                  <a:gd name="T29" fmla="*/ 61 h 63"/>
                  <a:gd name="T30" fmla="*/ 36 w 37"/>
                  <a:gd name="T31" fmla="*/ 6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 h="63">
                    <a:moveTo>
                      <a:pt x="36" y="61"/>
                    </a:moveTo>
                    <a:cubicBezTo>
                      <a:pt x="35" y="55"/>
                      <a:pt x="33" y="50"/>
                      <a:pt x="31" y="44"/>
                    </a:cubicBezTo>
                    <a:cubicBezTo>
                      <a:pt x="31" y="44"/>
                      <a:pt x="31" y="44"/>
                      <a:pt x="31" y="44"/>
                    </a:cubicBezTo>
                    <a:cubicBezTo>
                      <a:pt x="32" y="30"/>
                      <a:pt x="31" y="15"/>
                      <a:pt x="27" y="1"/>
                    </a:cubicBezTo>
                    <a:cubicBezTo>
                      <a:pt x="27" y="0"/>
                      <a:pt x="26" y="0"/>
                      <a:pt x="26" y="1"/>
                    </a:cubicBezTo>
                    <a:cubicBezTo>
                      <a:pt x="27" y="13"/>
                      <a:pt x="28" y="25"/>
                      <a:pt x="29" y="37"/>
                    </a:cubicBezTo>
                    <a:cubicBezTo>
                      <a:pt x="24" y="26"/>
                      <a:pt x="19" y="14"/>
                      <a:pt x="13" y="3"/>
                    </a:cubicBezTo>
                    <a:cubicBezTo>
                      <a:pt x="13" y="2"/>
                      <a:pt x="12" y="3"/>
                      <a:pt x="12" y="4"/>
                    </a:cubicBezTo>
                    <a:cubicBezTo>
                      <a:pt x="14" y="11"/>
                      <a:pt x="18" y="19"/>
                      <a:pt x="21" y="26"/>
                    </a:cubicBezTo>
                    <a:cubicBezTo>
                      <a:pt x="19" y="24"/>
                      <a:pt x="17" y="22"/>
                      <a:pt x="15" y="19"/>
                    </a:cubicBezTo>
                    <a:cubicBezTo>
                      <a:pt x="11" y="14"/>
                      <a:pt x="6" y="8"/>
                      <a:pt x="2" y="3"/>
                    </a:cubicBezTo>
                    <a:cubicBezTo>
                      <a:pt x="1" y="2"/>
                      <a:pt x="0" y="3"/>
                      <a:pt x="1" y="4"/>
                    </a:cubicBezTo>
                    <a:cubicBezTo>
                      <a:pt x="4" y="9"/>
                      <a:pt x="9" y="15"/>
                      <a:pt x="13" y="20"/>
                    </a:cubicBezTo>
                    <a:cubicBezTo>
                      <a:pt x="16" y="25"/>
                      <a:pt x="20" y="30"/>
                      <a:pt x="24" y="34"/>
                    </a:cubicBezTo>
                    <a:cubicBezTo>
                      <a:pt x="27" y="43"/>
                      <a:pt x="31" y="52"/>
                      <a:pt x="33" y="61"/>
                    </a:cubicBezTo>
                    <a:cubicBezTo>
                      <a:pt x="34" y="63"/>
                      <a:pt x="37" y="63"/>
                      <a:pt x="36" y="6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0" name="Freeform 99"/>
              <p:cNvSpPr>
                <a:spLocks/>
              </p:cNvSpPr>
              <p:nvPr/>
            </p:nvSpPr>
            <p:spPr bwMode="auto">
              <a:xfrm>
                <a:off x="9009063" y="4557713"/>
                <a:ext cx="20638" cy="169863"/>
              </a:xfrm>
              <a:custGeom>
                <a:avLst/>
                <a:gdLst>
                  <a:gd name="T0" fmla="*/ 6 w 8"/>
                  <a:gd name="T1" fmla="*/ 29 h 65"/>
                  <a:gd name="T2" fmla="*/ 1 w 8"/>
                  <a:gd name="T3" fmla="*/ 0 h 65"/>
                  <a:gd name="T4" fmla="*/ 0 w 8"/>
                  <a:gd name="T5" fmla="*/ 0 h 65"/>
                  <a:gd name="T6" fmla="*/ 4 w 8"/>
                  <a:gd name="T7" fmla="*/ 32 h 65"/>
                  <a:gd name="T8" fmla="*/ 6 w 8"/>
                  <a:gd name="T9" fmla="*/ 64 h 65"/>
                  <a:gd name="T10" fmla="*/ 7 w 8"/>
                  <a:gd name="T11" fmla="*/ 64 h 65"/>
                  <a:gd name="T12" fmla="*/ 6 w 8"/>
                  <a:gd name="T13" fmla="*/ 29 h 65"/>
                </a:gdLst>
                <a:ahLst/>
                <a:cxnLst>
                  <a:cxn ang="0">
                    <a:pos x="T0" y="T1"/>
                  </a:cxn>
                  <a:cxn ang="0">
                    <a:pos x="T2" y="T3"/>
                  </a:cxn>
                  <a:cxn ang="0">
                    <a:pos x="T4" y="T5"/>
                  </a:cxn>
                  <a:cxn ang="0">
                    <a:pos x="T6" y="T7"/>
                  </a:cxn>
                  <a:cxn ang="0">
                    <a:pos x="T8" y="T9"/>
                  </a:cxn>
                  <a:cxn ang="0">
                    <a:pos x="T10" y="T11"/>
                  </a:cxn>
                  <a:cxn ang="0">
                    <a:pos x="T12" y="T13"/>
                  </a:cxn>
                </a:cxnLst>
                <a:rect l="0" t="0" r="r" b="b"/>
                <a:pathLst>
                  <a:path w="8" h="65">
                    <a:moveTo>
                      <a:pt x="6" y="29"/>
                    </a:moveTo>
                    <a:cubicBezTo>
                      <a:pt x="5" y="20"/>
                      <a:pt x="5" y="9"/>
                      <a:pt x="1" y="0"/>
                    </a:cubicBezTo>
                    <a:cubicBezTo>
                      <a:pt x="1" y="0"/>
                      <a:pt x="0" y="0"/>
                      <a:pt x="0" y="0"/>
                    </a:cubicBezTo>
                    <a:cubicBezTo>
                      <a:pt x="1" y="11"/>
                      <a:pt x="3" y="21"/>
                      <a:pt x="4" y="32"/>
                    </a:cubicBezTo>
                    <a:cubicBezTo>
                      <a:pt x="5" y="43"/>
                      <a:pt x="5" y="53"/>
                      <a:pt x="6" y="64"/>
                    </a:cubicBezTo>
                    <a:cubicBezTo>
                      <a:pt x="6" y="65"/>
                      <a:pt x="7" y="65"/>
                      <a:pt x="7" y="64"/>
                    </a:cubicBezTo>
                    <a:cubicBezTo>
                      <a:pt x="8" y="53"/>
                      <a:pt x="7" y="41"/>
                      <a:pt x="6"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1" name="Freeform 100"/>
              <p:cNvSpPr>
                <a:spLocks/>
              </p:cNvSpPr>
              <p:nvPr/>
            </p:nvSpPr>
            <p:spPr bwMode="auto">
              <a:xfrm>
                <a:off x="9045575" y="4560888"/>
                <a:ext cx="20638" cy="173038"/>
              </a:xfrm>
              <a:custGeom>
                <a:avLst/>
                <a:gdLst>
                  <a:gd name="T0" fmla="*/ 4 w 8"/>
                  <a:gd name="T1" fmla="*/ 0 h 66"/>
                  <a:gd name="T2" fmla="*/ 3 w 8"/>
                  <a:gd name="T3" fmla="*/ 1 h 66"/>
                  <a:gd name="T4" fmla="*/ 5 w 8"/>
                  <a:gd name="T5" fmla="*/ 32 h 66"/>
                  <a:gd name="T6" fmla="*/ 0 w 8"/>
                  <a:gd name="T7" fmla="*/ 65 h 66"/>
                  <a:gd name="T8" fmla="*/ 1 w 8"/>
                  <a:gd name="T9" fmla="*/ 66 h 66"/>
                  <a:gd name="T10" fmla="*/ 7 w 8"/>
                  <a:gd name="T11" fmla="*/ 32 h 66"/>
                  <a:gd name="T12" fmla="*/ 4 w 8"/>
                  <a:gd name="T13" fmla="*/ 0 h 66"/>
                </a:gdLst>
                <a:ahLst/>
                <a:cxnLst>
                  <a:cxn ang="0">
                    <a:pos x="T0" y="T1"/>
                  </a:cxn>
                  <a:cxn ang="0">
                    <a:pos x="T2" y="T3"/>
                  </a:cxn>
                  <a:cxn ang="0">
                    <a:pos x="T4" y="T5"/>
                  </a:cxn>
                  <a:cxn ang="0">
                    <a:pos x="T6" y="T7"/>
                  </a:cxn>
                  <a:cxn ang="0">
                    <a:pos x="T8" y="T9"/>
                  </a:cxn>
                  <a:cxn ang="0">
                    <a:pos x="T10" y="T11"/>
                  </a:cxn>
                  <a:cxn ang="0">
                    <a:pos x="T12" y="T13"/>
                  </a:cxn>
                </a:cxnLst>
                <a:rect l="0" t="0" r="r" b="b"/>
                <a:pathLst>
                  <a:path w="8" h="66">
                    <a:moveTo>
                      <a:pt x="4" y="0"/>
                    </a:moveTo>
                    <a:cubicBezTo>
                      <a:pt x="4" y="0"/>
                      <a:pt x="3" y="0"/>
                      <a:pt x="3" y="1"/>
                    </a:cubicBezTo>
                    <a:cubicBezTo>
                      <a:pt x="3" y="11"/>
                      <a:pt x="5" y="21"/>
                      <a:pt x="5" y="32"/>
                    </a:cubicBezTo>
                    <a:cubicBezTo>
                      <a:pt x="4" y="43"/>
                      <a:pt x="2" y="54"/>
                      <a:pt x="0" y="65"/>
                    </a:cubicBezTo>
                    <a:cubicBezTo>
                      <a:pt x="0" y="66"/>
                      <a:pt x="0" y="66"/>
                      <a:pt x="1" y="66"/>
                    </a:cubicBezTo>
                    <a:cubicBezTo>
                      <a:pt x="5" y="55"/>
                      <a:pt x="7" y="43"/>
                      <a:pt x="7" y="32"/>
                    </a:cubicBezTo>
                    <a:cubicBezTo>
                      <a:pt x="7" y="22"/>
                      <a:pt x="8" y="10"/>
                      <a:pt x="4"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2" name="Freeform 101"/>
              <p:cNvSpPr>
                <a:spLocks/>
              </p:cNvSpPr>
              <p:nvPr/>
            </p:nvSpPr>
            <p:spPr bwMode="auto">
              <a:xfrm>
                <a:off x="9053513" y="4594226"/>
                <a:ext cx="28575" cy="139700"/>
              </a:xfrm>
              <a:custGeom>
                <a:avLst/>
                <a:gdLst>
                  <a:gd name="T0" fmla="*/ 10 w 11"/>
                  <a:gd name="T1" fmla="*/ 1 h 53"/>
                  <a:gd name="T2" fmla="*/ 7 w 11"/>
                  <a:gd name="T3" fmla="*/ 26 h 53"/>
                  <a:gd name="T4" fmla="*/ 0 w 11"/>
                  <a:gd name="T5" fmla="*/ 51 h 53"/>
                  <a:gd name="T6" fmla="*/ 2 w 11"/>
                  <a:gd name="T7" fmla="*/ 52 h 53"/>
                  <a:gd name="T8" fmla="*/ 8 w 11"/>
                  <a:gd name="T9" fmla="*/ 32 h 53"/>
                  <a:gd name="T10" fmla="*/ 11 w 11"/>
                  <a:gd name="T11" fmla="*/ 1 h 53"/>
                  <a:gd name="T12" fmla="*/ 10 w 11"/>
                  <a:gd name="T13" fmla="*/ 1 h 53"/>
                </a:gdLst>
                <a:ahLst/>
                <a:cxnLst>
                  <a:cxn ang="0">
                    <a:pos x="T0" y="T1"/>
                  </a:cxn>
                  <a:cxn ang="0">
                    <a:pos x="T2" y="T3"/>
                  </a:cxn>
                  <a:cxn ang="0">
                    <a:pos x="T4" y="T5"/>
                  </a:cxn>
                  <a:cxn ang="0">
                    <a:pos x="T6" y="T7"/>
                  </a:cxn>
                  <a:cxn ang="0">
                    <a:pos x="T8" y="T9"/>
                  </a:cxn>
                  <a:cxn ang="0">
                    <a:pos x="T10" y="T11"/>
                  </a:cxn>
                  <a:cxn ang="0">
                    <a:pos x="T12" y="T13"/>
                  </a:cxn>
                </a:cxnLst>
                <a:rect l="0" t="0" r="r" b="b"/>
                <a:pathLst>
                  <a:path w="11" h="53">
                    <a:moveTo>
                      <a:pt x="10" y="1"/>
                    </a:moveTo>
                    <a:cubicBezTo>
                      <a:pt x="9" y="9"/>
                      <a:pt x="8" y="18"/>
                      <a:pt x="7" y="26"/>
                    </a:cubicBezTo>
                    <a:cubicBezTo>
                      <a:pt x="6" y="34"/>
                      <a:pt x="5" y="44"/>
                      <a:pt x="0" y="51"/>
                    </a:cubicBezTo>
                    <a:cubicBezTo>
                      <a:pt x="0" y="52"/>
                      <a:pt x="1" y="53"/>
                      <a:pt x="2" y="52"/>
                    </a:cubicBezTo>
                    <a:cubicBezTo>
                      <a:pt x="6" y="47"/>
                      <a:pt x="7" y="39"/>
                      <a:pt x="8" y="32"/>
                    </a:cubicBezTo>
                    <a:cubicBezTo>
                      <a:pt x="10" y="22"/>
                      <a:pt x="11" y="11"/>
                      <a:pt x="11" y="1"/>
                    </a:cubicBezTo>
                    <a:cubicBezTo>
                      <a:pt x="11" y="0"/>
                      <a:pt x="10" y="0"/>
                      <a:pt x="10"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3" name="Freeform 102"/>
              <p:cNvSpPr>
                <a:spLocks/>
              </p:cNvSpPr>
              <p:nvPr/>
            </p:nvSpPr>
            <p:spPr bwMode="auto">
              <a:xfrm>
                <a:off x="9112250" y="4646613"/>
                <a:ext cx="144463" cy="120650"/>
              </a:xfrm>
              <a:custGeom>
                <a:avLst/>
                <a:gdLst>
                  <a:gd name="T0" fmla="*/ 55 w 55"/>
                  <a:gd name="T1" fmla="*/ 13 h 46"/>
                  <a:gd name="T2" fmla="*/ 29 w 55"/>
                  <a:gd name="T3" fmla="*/ 27 h 46"/>
                  <a:gd name="T4" fmla="*/ 16 w 55"/>
                  <a:gd name="T5" fmla="*/ 33 h 46"/>
                  <a:gd name="T6" fmla="*/ 12 w 55"/>
                  <a:gd name="T7" fmla="*/ 35 h 46"/>
                  <a:gd name="T8" fmla="*/ 26 w 55"/>
                  <a:gd name="T9" fmla="*/ 24 h 46"/>
                  <a:gd name="T10" fmla="*/ 51 w 55"/>
                  <a:gd name="T11" fmla="*/ 1 h 46"/>
                  <a:gd name="T12" fmla="*/ 50 w 55"/>
                  <a:gd name="T13" fmla="*/ 1 h 46"/>
                  <a:gd name="T14" fmla="*/ 23 w 55"/>
                  <a:gd name="T15" fmla="*/ 23 h 46"/>
                  <a:gd name="T16" fmla="*/ 0 w 55"/>
                  <a:gd name="T17" fmla="*/ 45 h 46"/>
                  <a:gd name="T18" fmla="*/ 1 w 55"/>
                  <a:gd name="T19" fmla="*/ 46 h 46"/>
                  <a:gd name="T20" fmla="*/ 8 w 55"/>
                  <a:gd name="T21" fmla="*/ 39 h 46"/>
                  <a:gd name="T22" fmla="*/ 8 w 55"/>
                  <a:gd name="T23" fmla="*/ 39 h 46"/>
                  <a:gd name="T24" fmla="*/ 8 w 55"/>
                  <a:gd name="T25" fmla="*/ 39 h 46"/>
                  <a:gd name="T26" fmla="*/ 8 w 55"/>
                  <a:gd name="T27" fmla="*/ 39 h 46"/>
                  <a:gd name="T28" fmla="*/ 9 w 55"/>
                  <a:gd name="T29" fmla="*/ 39 h 46"/>
                  <a:gd name="T30" fmla="*/ 9 w 55"/>
                  <a:gd name="T31" fmla="*/ 39 h 46"/>
                  <a:gd name="T32" fmla="*/ 19 w 55"/>
                  <a:gd name="T33" fmla="*/ 34 h 46"/>
                  <a:gd name="T34" fmla="*/ 33 w 55"/>
                  <a:gd name="T35" fmla="*/ 28 h 46"/>
                  <a:gd name="T36" fmla="*/ 55 w 55"/>
                  <a:gd name="T37" fmla="*/ 14 h 46"/>
                  <a:gd name="T38" fmla="*/ 55 w 55"/>
                  <a:gd name="T39"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5" h="46">
                    <a:moveTo>
                      <a:pt x="55" y="13"/>
                    </a:moveTo>
                    <a:cubicBezTo>
                      <a:pt x="46" y="19"/>
                      <a:pt x="38" y="23"/>
                      <a:pt x="29" y="27"/>
                    </a:cubicBezTo>
                    <a:cubicBezTo>
                      <a:pt x="25" y="29"/>
                      <a:pt x="20" y="31"/>
                      <a:pt x="16" y="33"/>
                    </a:cubicBezTo>
                    <a:cubicBezTo>
                      <a:pt x="15" y="34"/>
                      <a:pt x="14" y="34"/>
                      <a:pt x="12" y="35"/>
                    </a:cubicBezTo>
                    <a:cubicBezTo>
                      <a:pt x="17" y="31"/>
                      <a:pt x="21" y="28"/>
                      <a:pt x="26" y="24"/>
                    </a:cubicBezTo>
                    <a:cubicBezTo>
                      <a:pt x="34" y="17"/>
                      <a:pt x="43" y="10"/>
                      <a:pt x="51" y="1"/>
                    </a:cubicBezTo>
                    <a:cubicBezTo>
                      <a:pt x="51" y="1"/>
                      <a:pt x="51" y="0"/>
                      <a:pt x="50" y="1"/>
                    </a:cubicBezTo>
                    <a:cubicBezTo>
                      <a:pt x="41" y="7"/>
                      <a:pt x="32" y="15"/>
                      <a:pt x="23" y="23"/>
                    </a:cubicBezTo>
                    <a:cubicBezTo>
                      <a:pt x="15" y="30"/>
                      <a:pt x="6" y="36"/>
                      <a:pt x="0" y="45"/>
                    </a:cubicBezTo>
                    <a:cubicBezTo>
                      <a:pt x="0" y="46"/>
                      <a:pt x="1" y="46"/>
                      <a:pt x="1" y="46"/>
                    </a:cubicBezTo>
                    <a:cubicBezTo>
                      <a:pt x="3" y="43"/>
                      <a:pt x="5" y="41"/>
                      <a:pt x="8" y="39"/>
                    </a:cubicBezTo>
                    <a:cubicBezTo>
                      <a:pt x="8" y="39"/>
                      <a:pt x="8" y="39"/>
                      <a:pt x="8" y="39"/>
                    </a:cubicBezTo>
                    <a:cubicBezTo>
                      <a:pt x="8" y="39"/>
                      <a:pt x="8" y="39"/>
                      <a:pt x="8" y="39"/>
                    </a:cubicBezTo>
                    <a:cubicBezTo>
                      <a:pt x="8" y="39"/>
                      <a:pt x="8" y="39"/>
                      <a:pt x="8" y="39"/>
                    </a:cubicBezTo>
                    <a:cubicBezTo>
                      <a:pt x="8" y="39"/>
                      <a:pt x="9" y="39"/>
                      <a:pt x="9" y="39"/>
                    </a:cubicBezTo>
                    <a:cubicBezTo>
                      <a:pt x="9" y="39"/>
                      <a:pt x="9" y="39"/>
                      <a:pt x="9" y="39"/>
                    </a:cubicBezTo>
                    <a:cubicBezTo>
                      <a:pt x="10" y="40"/>
                      <a:pt x="18" y="35"/>
                      <a:pt x="19" y="34"/>
                    </a:cubicBezTo>
                    <a:cubicBezTo>
                      <a:pt x="24" y="32"/>
                      <a:pt x="28" y="30"/>
                      <a:pt x="33" y="28"/>
                    </a:cubicBezTo>
                    <a:cubicBezTo>
                      <a:pt x="41" y="24"/>
                      <a:pt x="49" y="20"/>
                      <a:pt x="55" y="14"/>
                    </a:cubicBezTo>
                    <a:cubicBezTo>
                      <a:pt x="55" y="14"/>
                      <a:pt x="55" y="13"/>
                      <a:pt x="55" y="13"/>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4" name="Freeform 103"/>
              <p:cNvSpPr>
                <a:spLocks/>
              </p:cNvSpPr>
              <p:nvPr/>
            </p:nvSpPr>
            <p:spPr bwMode="auto">
              <a:xfrm>
                <a:off x="9134475" y="4714876"/>
                <a:ext cx="163513" cy="65088"/>
              </a:xfrm>
              <a:custGeom>
                <a:avLst/>
                <a:gdLst>
                  <a:gd name="T0" fmla="*/ 62 w 63"/>
                  <a:gd name="T1" fmla="*/ 10 h 25"/>
                  <a:gd name="T2" fmla="*/ 37 w 63"/>
                  <a:gd name="T3" fmla="*/ 14 h 25"/>
                  <a:gd name="T4" fmla="*/ 24 w 63"/>
                  <a:gd name="T5" fmla="*/ 17 h 25"/>
                  <a:gd name="T6" fmla="*/ 30 w 63"/>
                  <a:gd name="T7" fmla="*/ 14 h 25"/>
                  <a:gd name="T8" fmla="*/ 58 w 63"/>
                  <a:gd name="T9" fmla="*/ 1 h 25"/>
                  <a:gd name="T10" fmla="*/ 57 w 63"/>
                  <a:gd name="T11" fmla="*/ 0 h 25"/>
                  <a:gd name="T12" fmla="*/ 30 w 63"/>
                  <a:gd name="T13" fmla="*/ 12 h 25"/>
                  <a:gd name="T14" fmla="*/ 0 w 63"/>
                  <a:gd name="T15" fmla="*/ 24 h 25"/>
                  <a:gd name="T16" fmla="*/ 1 w 63"/>
                  <a:gd name="T17" fmla="*/ 25 h 25"/>
                  <a:gd name="T18" fmla="*/ 14 w 63"/>
                  <a:gd name="T19" fmla="*/ 21 h 25"/>
                  <a:gd name="T20" fmla="*/ 37 w 63"/>
                  <a:gd name="T21" fmla="*/ 17 h 25"/>
                  <a:gd name="T22" fmla="*/ 62 w 63"/>
                  <a:gd name="T23" fmla="*/ 11 h 25"/>
                  <a:gd name="T24" fmla="*/ 62 w 63"/>
                  <a:gd name="T25"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25">
                    <a:moveTo>
                      <a:pt x="62" y="10"/>
                    </a:moveTo>
                    <a:cubicBezTo>
                      <a:pt x="54" y="10"/>
                      <a:pt x="46" y="13"/>
                      <a:pt x="37" y="14"/>
                    </a:cubicBezTo>
                    <a:cubicBezTo>
                      <a:pt x="33" y="15"/>
                      <a:pt x="29" y="16"/>
                      <a:pt x="24" y="17"/>
                    </a:cubicBezTo>
                    <a:cubicBezTo>
                      <a:pt x="26" y="16"/>
                      <a:pt x="28" y="15"/>
                      <a:pt x="30" y="14"/>
                    </a:cubicBezTo>
                    <a:cubicBezTo>
                      <a:pt x="39" y="10"/>
                      <a:pt x="50" y="7"/>
                      <a:pt x="58" y="1"/>
                    </a:cubicBezTo>
                    <a:cubicBezTo>
                      <a:pt x="58" y="0"/>
                      <a:pt x="58" y="0"/>
                      <a:pt x="57" y="0"/>
                    </a:cubicBezTo>
                    <a:cubicBezTo>
                      <a:pt x="48" y="3"/>
                      <a:pt x="39" y="8"/>
                      <a:pt x="30" y="12"/>
                    </a:cubicBezTo>
                    <a:cubicBezTo>
                      <a:pt x="20" y="16"/>
                      <a:pt x="10" y="20"/>
                      <a:pt x="0" y="24"/>
                    </a:cubicBezTo>
                    <a:cubicBezTo>
                      <a:pt x="0" y="24"/>
                      <a:pt x="0" y="25"/>
                      <a:pt x="1" y="25"/>
                    </a:cubicBezTo>
                    <a:cubicBezTo>
                      <a:pt x="5" y="24"/>
                      <a:pt x="10" y="22"/>
                      <a:pt x="14" y="21"/>
                    </a:cubicBezTo>
                    <a:cubicBezTo>
                      <a:pt x="22" y="21"/>
                      <a:pt x="30" y="19"/>
                      <a:pt x="37" y="17"/>
                    </a:cubicBezTo>
                    <a:cubicBezTo>
                      <a:pt x="45" y="15"/>
                      <a:pt x="54" y="14"/>
                      <a:pt x="62" y="11"/>
                    </a:cubicBezTo>
                    <a:cubicBezTo>
                      <a:pt x="63" y="11"/>
                      <a:pt x="63" y="10"/>
                      <a:pt x="62" y="1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5" name="Freeform 104"/>
              <p:cNvSpPr>
                <a:spLocks/>
              </p:cNvSpPr>
              <p:nvPr/>
            </p:nvSpPr>
            <p:spPr bwMode="auto">
              <a:xfrm>
                <a:off x="9139238" y="4775201"/>
                <a:ext cx="187325" cy="33338"/>
              </a:xfrm>
              <a:custGeom>
                <a:avLst/>
                <a:gdLst>
                  <a:gd name="T0" fmla="*/ 71 w 72"/>
                  <a:gd name="T1" fmla="*/ 1 h 13"/>
                  <a:gd name="T2" fmla="*/ 71 w 72"/>
                  <a:gd name="T3" fmla="*/ 0 h 13"/>
                  <a:gd name="T4" fmla="*/ 36 w 72"/>
                  <a:gd name="T5" fmla="*/ 7 h 13"/>
                  <a:gd name="T6" fmla="*/ 0 w 72"/>
                  <a:gd name="T7" fmla="*/ 10 h 13"/>
                  <a:gd name="T8" fmla="*/ 1 w 72"/>
                  <a:gd name="T9" fmla="*/ 11 h 13"/>
                  <a:gd name="T10" fmla="*/ 13 w 72"/>
                  <a:gd name="T11" fmla="*/ 11 h 13"/>
                  <a:gd name="T12" fmla="*/ 40 w 72"/>
                  <a:gd name="T13" fmla="*/ 12 h 13"/>
                  <a:gd name="T14" fmla="*/ 65 w 72"/>
                  <a:gd name="T15" fmla="*/ 9 h 13"/>
                  <a:gd name="T16" fmla="*/ 65 w 72"/>
                  <a:gd name="T17" fmla="*/ 7 h 13"/>
                  <a:gd name="T18" fmla="*/ 39 w 72"/>
                  <a:gd name="T19" fmla="*/ 10 h 13"/>
                  <a:gd name="T20" fmla="*/ 34 w 72"/>
                  <a:gd name="T21" fmla="*/ 10 h 13"/>
                  <a:gd name="T22" fmla="*/ 37 w 72"/>
                  <a:gd name="T23" fmla="*/ 10 h 13"/>
                  <a:gd name="T24" fmla="*/ 71 w 72"/>
                  <a:gd name="T25"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 h="13">
                    <a:moveTo>
                      <a:pt x="71" y="1"/>
                    </a:moveTo>
                    <a:cubicBezTo>
                      <a:pt x="72" y="1"/>
                      <a:pt x="71" y="0"/>
                      <a:pt x="71" y="0"/>
                    </a:cubicBezTo>
                    <a:cubicBezTo>
                      <a:pt x="59" y="2"/>
                      <a:pt x="48" y="6"/>
                      <a:pt x="36" y="7"/>
                    </a:cubicBezTo>
                    <a:cubicBezTo>
                      <a:pt x="24" y="9"/>
                      <a:pt x="12" y="9"/>
                      <a:pt x="0" y="10"/>
                    </a:cubicBezTo>
                    <a:cubicBezTo>
                      <a:pt x="0" y="10"/>
                      <a:pt x="0" y="11"/>
                      <a:pt x="1" y="11"/>
                    </a:cubicBezTo>
                    <a:cubicBezTo>
                      <a:pt x="5" y="11"/>
                      <a:pt x="9" y="11"/>
                      <a:pt x="13" y="11"/>
                    </a:cubicBezTo>
                    <a:cubicBezTo>
                      <a:pt x="22" y="13"/>
                      <a:pt x="31" y="12"/>
                      <a:pt x="40" y="12"/>
                    </a:cubicBezTo>
                    <a:cubicBezTo>
                      <a:pt x="48" y="11"/>
                      <a:pt x="57" y="11"/>
                      <a:pt x="65" y="9"/>
                    </a:cubicBezTo>
                    <a:cubicBezTo>
                      <a:pt x="66" y="8"/>
                      <a:pt x="66" y="7"/>
                      <a:pt x="65" y="7"/>
                    </a:cubicBezTo>
                    <a:cubicBezTo>
                      <a:pt x="56" y="8"/>
                      <a:pt x="48" y="9"/>
                      <a:pt x="39" y="10"/>
                    </a:cubicBezTo>
                    <a:cubicBezTo>
                      <a:pt x="37" y="10"/>
                      <a:pt x="35" y="10"/>
                      <a:pt x="34" y="10"/>
                    </a:cubicBezTo>
                    <a:cubicBezTo>
                      <a:pt x="35" y="10"/>
                      <a:pt x="36" y="10"/>
                      <a:pt x="37" y="10"/>
                    </a:cubicBezTo>
                    <a:cubicBezTo>
                      <a:pt x="48" y="9"/>
                      <a:pt x="61" y="7"/>
                      <a:pt x="71"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6" name="Freeform 105"/>
              <p:cNvSpPr>
                <a:spLocks/>
              </p:cNvSpPr>
              <p:nvPr/>
            </p:nvSpPr>
            <p:spPr bwMode="auto">
              <a:xfrm>
                <a:off x="9139238" y="4879976"/>
                <a:ext cx="230188" cy="39688"/>
              </a:xfrm>
              <a:custGeom>
                <a:avLst/>
                <a:gdLst>
                  <a:gd name="T0" fmla="*/ 87 w 88"/>
                  <a:gd name="T1" fmla="*/ 1 h 15"/>
                  <a:gd name="T2" fmla="*/ 56 w 88"/>
                  <a:gd name="T3" fmla="*/ 2 h 15"/>
                  <a:gd name="T4" fmla="*/ 30 w 88"/>
                  <a:gd name="T5" fmla="*/ 6 h 15"/>
                  <a:gd name="T6" fmla="*/ 1 w 88"/>
                  <a:gd name="T7" fmla="*/ 0 h 15"/>
                  <a:gd name="T8" fmla="*/ 0 w 88"/>
                  <a:gd name="T9" fmla="*/ 1 h 15"/>
                  <a:gd name="T10" fmla="*/ 43 w 88"/>
                  <a:gd name="T11" fmla="*/ 10 h 15"/>
                  <a:gd name="T12" fmla="*/ 84 w 88"/>
                  <a:gd name="T13" fmla="*/ 10 h 15"/>
                  <a:gd name="T14" fmla="*/ 84 w 88"/>
                  <a:gd name="T15" fmla="*/ 9 h 15"/>
                  <a:gd name="T16" fmla="*/ 64 w 88"/>
                  <a:gd name="T17" fmla="*/ 10 h 15"/>
                  <a:gd name="T18" fmla="*/ 43 w 88"/>
                  <a:gd name="T19" fmla="*/ 8 h 15"/>
                  <a:gd name="T20" fmla="*/ 36 w 88"/>
                  <a:gd name="T21" fmla="*/ 7 h 15"/>
                  <a:gd name="T22" fmla="*/ 58 w 88"/>
                  <a:gd name="T23" fmla="*/ 5 h 15"/>
                  <a:gd name="T24" fmla="*/ 87 w 88"/>
                  <a:gd name="T25" fmla="*/ 2 h 15"/>
                  <a:gd name="T26" fmla="*/ 87 w 88"/>
                  <a:gd name="T27"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8" h="15">
                    <a:moveTo>
                      <a:pt x="87" y="1"/>
                    </a:moveTo>
                    <a:cubicBezTo>
                      <a:pt x="77" y="0"/>
                      <a:pt x="66" y="1"/>
                      <a:pt x="56" y="2"/>
                    </a:cubicBezTo>
                    <a:cubicBezTo>
                      <a:pt x="47" y="3"/>
                      <a:pt x="38" y="4"/>
                      <a:pt x="30" y="6"/>
                    </a:cubicBezTo>
                    <a:cubicBezTo>
                      <a:pt x="20" y="4"/>
                      <a:pt x="10" y="2"/>
                      <a:pt x="1" y="0"/>
                    </a:cubicBezTo>
                    <a:cubicBezTo>
                      <a:pt x="0" y="0"/>
                      <a:pt x="0" y="1"/>
                      <a:pt x="0" y="1"/>
                    </a:cubicBezTo>
                    <a:cubicBezTo>
                      <a:pt x="14" y="5"/>
                      <a:pt x="28" y="8"/>
                      <a:pt x="43" y="10"/>
                    </a:cubicBezTo>
                    <a:cubicBezTo>
                      <a:pt x="55" y="13"/>
                      <a:pt x="72" y="15"/>
                      <a:pt x="84" y="10"/>
                    </a:cubicBezTo>
                    <a:cubicBezTo>
                      <a:pt x="85" y="10"/>
                      <a:pt x="84" y="10"/>
                      <a:pt x="84" y="9"/>
                    </a:cubicBezTo>
                    <a:cubicBezTo>
                      <a:pt x="77" y="9"/>
                      <a:pt x="71" y="10"/>
                      <a:pt x="64" y="10"/>
                    </a:cubicBezTo>
                    <a:cubicBezTo>
                      <a:pt x="57" y="10"/>
                      <a:pt x="50" y="9"/>
                      <a:pt x="43" y="8"/>
                    </a:cubicBezTo>
                    <a:cubicBezTo>
                      <a:pt x="40" y="8"/>
                      <a:pt x="38" y="7"/>
                      <a:pt x="36" y="7"/>
                    </a:cubicBezTo>
                    <a:cubicBezTo>
                      <a:pt x="44" y="6"/>
                      <a:pt x="51" y="5"/>
                      <a:pt x="58" y="5"/>
                    </a:cubicBezTo>
                    <a:cubicBezTo>
                      <a:pt x="68" y="4"/>
                      <a:pt x="78" y="4"/>
                      <a:pt x="87" y="2"/>
                    </a:cubicBezTo>
                    <a:cubicBezTo>
                      <a:pt x="88" y="2"/>
                      <a:pt x="88" y="1"/>
                      <a:pt x="87"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7" name="Freeform 106"/>
              <p:cNvSpPr>
                <a:spLocks/>
              </p:cNvSpPr>
              <p:nvPr/>
            </p:nvSpPr>
            <p:spPr bwMode="auto">
              <a:xfrm>
                <a:off x="9131300" y="4903788"/>
                <a:ext cx="211138" cy="93663"/>
              </a:xfrm>
              <a:custGeom>
                <a:avLst/>
                <a:gdLst>
                  <a:gd name="T0" fmla="*/ 80 w 81"/>
                  <a:gd name="T1" fmla="*/ 29 h 36"/>
                  <a:gd name="T2" fmla="*/ 43 w 81"/>
                  <a:gd name="T3" fmla="*/ 13 h 36"/>
                  <a:gd name="T4" fmla="*/ 1 w 81"/>
                  <a:gd name="T5" fmla="*/ 0 h 36"/>
                  <a:gd name="T6" fmla="*/ 1 w 81"/>
                  <a:gd name="T7" fmla="*/ 1 h 36"/>
                  <a:gd name="T8" fmla="*/ 24 w 81"/>
                  <a:gd name="T9" fmla="*/ 9 h 36"/>
                  <a:gd name="T10" fmla="*/ 24 w 81"/>
                  <a:gd name="T11" fmla="*/ 10 h 36"/>
                  <a:gd name="T12" fmla="*/ 48 w 81"/>
                  <a:gd name="T13" fmla="*/ 25 h 36"/>
                  <a:gd name="T14" fmla="*/ 69 w 81"/>
                  <a:gd name="T15" fmla="*/ 36 h 36"/>
                  <a:gd name="T16" fmla="*/ 70 w 81"/>
                  <a:gd name="T17" fmla="*/ 34 h 36"/>
                  <a:gd name="T18" fmla="*/ 47 w 81"/>
                  <a:gd name="T19" fmla="*/ 21 h 36"/>
                  <a:gd name="T20" fmla="*/ 36 w 81"/>
                  <a:gd name="T21" fmla="*/ 13 h 36"/>
                  <a:gd name="T22" fmla="*/ 43 w 81"/>
                  <a:gd name="T23" fmla="*/ 16 h 36"/>
                  <a:gd name="T24" fmla="*/ 80 w 81"/>
                  <a:gd name="T25" fmla="*/ 30 h 36"/>
                  <a:gd name="T26" fmla="*/ 80 w 81"/>
                  <a:gd name="T27" fmla="*/ 2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36">
                    <a:moveTo>
                      <a:pt x="80" y="29"/>
                    </a:moveTo>
                    <a:cubicBezTo>
                      <a:pt x="67" y="24"/>
                      <a:pt x="56" y="18"/>
                      <a:pt x="43" y="13"/>
                    </a:cubicBezTo>
                    <a:cubicBezTo>
                      <a:pt x="29" y="9"/>
                      <a:pt x="15" y="4"/>
                      <a:pt x="1" y="0"/>
                    </a:cubicBezTo>
                    <a:cubicBezTo>
                      <a:pt x="0" y="0"/>
                      <a:pt x="0" y="1"/>
                      <a:pt x="1" y="1"/>
                    </a:cubicBezTo>
                    <a:cubicBezTo>
                      <a:pt x="8" y="4"/>
                      <a:pt x="16" y="7"/>
                      <a:pt x="24" y="9"/>
                    </a:cubicBezTo>
                    <a:cubicBezTo>
                      <a:pt x="24" y="9"/>
                      <a:pt x="24" y="9"/>
                      <a:pt x="24" y="10"/>
                    </a:cubicBezTo>
                    <a:cubicBezTo>
                      <a:pt x="32" y="14"/>
                      <a:pt x="40" y="19"/>
                      <a:pt x="48" y="25"/>
                    </a:cubicBezTo>
                    <a:cubicBezTo>
                      <a:pt x="54" y="29"/>
                      <a:pt x="61" y="35"/>
                      <a:pt x="69" y="36"/>
                    </a:cubicBezTo>
                    <a:cubicBezTo>
                      <a:pt x="70" y="36"/>
                      <a:pt x="70" y="35"/>
                      <a:pt x="70" y="34"/>
                    </a:cubicBezTo>
                    <a:cubicBezTo>
                      <a:pt x="62" y="30"/>
                      <a:pt x="54" y="26"/>
                      <a:pt x="47" y="21"/>
                    </a:cubicBezTo>
                    <a:cubicBezTo>
                      <a:pt x="43" y="18"/>
                      <a:pt x="40" y="15"/>
                      <a:pt x="36" y="13"/>
                    </a:cubicBezTo>
                    <a:cubicBezTo>
                      <a:pt x="38" y="14"/>
                      <a:pt x="41" y="15"/>
                      <a:pt x="43" y="16"/>
                    </a:cubicBezTo>
                    <a:cubicBezTo>
                      <a:pt x="55" y="20"/>
                      <a:pt x="67" y="29"/>
                      <a:pt x="80" y="30"/>
                    </a:cubicBezTo>
                    <a:cubicBezTo>
                      <a:pt x="81" y="30"/>
                      <a:pt x="81" y="29"/>
                      <a:pt x="80"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8" name="Freeform 107"/>
              <p:cNvSpPr>
                <a:spLocks/>
              </p:cNvSpPr>
              <p:nvPr/>
            </p:nvSpPr>
            <p:spPr bwMode="auto">
              <a:xfrm>
                <a:off x="9126538" y="4932363"/>
                <a:ext cx="169863" cy="114300"/>
              </a:xfrm>
              <a:custGeom>
                <a:avLst/>
                <a:gdLst>
                  <a:gd name="T0" fmla="*/ 65 w 65"/>
                  <a:gd name="T1" fmla="*/ 41 h 44"/>
                  <a:gd name="T2" fmla="*/ 50 w 65"/>
                  <a:gd name="T3" fmla="*/ 31 h 44"/>
                  <a:gd name="T4" fmla="*/ 34 w 65"/>
                  <a:gd name="T5" fmla="*/ 19 h 44"/>
                  <a:gd name="T6" fmla="*/ 1 w 65"/>
                  <a:gd name="T7" fmla="*/ 0 h 44"/>
                  <a:gd name="T8" fmla="*/ 0 w 65"/>
                  <a:gd name="T9" fmla="*/ 1 h 44"/>
                  <a:gd name="T10" fmla="*/ 19 w 65"/>
                  <a:gd name="T11" fmla="*/ 14 h 44"/>
                  <a:gd name="T12" fmla="*/ 29 w 65"/>
                  <a:gd name="T13" fmla="*/ 27 h 44"/>
                  <a:gd name="T14" fmla="*/ 47 w 65"/>
                  <a:gd name="T15" fmla="*/ 43 h 44"/>
                  <a:gd name="T16" fmla="*/ 48 w 65"/>
                  <a:gd name="T17" fmla="*/ 41 h 44"/>
                  <a:gd name="T18" fmla="*/ 34 w 65"/>
                  <a:gd name="T19" fmla="*/ 27 h 44"/>
                  <a:gd name="T20" fmla="*/ 21 w 65"/>
                  <a:gd name="T21" fmla="*/ 15 h 44"/>
                  <a:gd name="T22" fmla="*/ 32 w 65"/>
                  <a:gd name="T23" fmla="*/ 21 h 44"/>
                  <a:gd name="T24" fmla="*/ 64 w 65"/>
                  <a:gd name="T25" fmla="*/ 42 h 44"/>
                  <a:gd name="T26" fmla="*/ 65 w 65"/>
                  <a:gd name="T2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44">
                    <a:moveTo>
                      <a:pt x="65" y="41"/>
                    </a:moveTo>
                    <a:cubicBezTo>
                      <a:pt x="60" y="37"/>
                      <a:pt x="54" y="34"/>
                      <a:pt x="50" y="31"/>
                    </a:cubicBezTo>
                    <a:cubicBezTo>
                      <a:pt x="44" y="27"/>
                      <a:pt x="39" y="23"/>
                      <a:pt x="34" y="19"/>
                    </a:cubicBezTo>
                    <a:cubicBezTo>
                      <a:pt x="23" y="12"/>
                      <a:pt x="11" y="7"/>
                      <a:pt x="1" y="0"/>
                    </a:cubicBezTo>
                    <a:cubicBezTo>
                      <a:pt x="0" y="0"/>
                      <a:pt x="0" y="0"/>
                      <a:pt x="0" y="1"/>
                    </a:cubicBezTo>
                    <a:cubicBezTo>
                      <a:pt x="6" y="6"/>
                      <a:pt x="12" y="10"/>
                      <a:pt x="19" y="14"/>
                    </a:cubicBezTo>
                    <a:cubicBezTo>
                      <a:pt x="21" y="19"/>
                      <a:pt x="25" y="23"/>
                      <a:pt x="29" y="27"/>
                    </a:cubicBezTo>
                    <a:cubicBezTo>
                      <a:pt x="35" y="32"/>
                      <a:pt x="41" y="38"/>
                      <a:pt x="47" y="43"/>
                    </a:cubicBezTo>
                    <a:cubicBezTo>
                      <a:pt x="48" y="44"/>
                      <a:pt x="49" y="42"/>
                      <a:pt x="48" y="41"/>
                    </a:cubicBezTo>
                    <a:cubicBezTo>
                      <a:pt x="44" y="36"/>
                      <a:pt x="39" y="32"/>
                      <a:pt x="34" y="27"/>
                    </a:cubicBezTo>
                    <a:cubicBezTo>
                      <a:pt x="29" y="24"/>
                      <a:pt x="24" y="20"/>
                      <a:pt x="21" y="15"/>
                    </a:cubicBezTo>
                    <a:cubicBezTo>
                      <a:pt x="25" y="17"/>
                      <a:pt x="29" y="19"/>
                      <a:pt x="32" y="21"/>
                    </a:cubicBezTo>
                    <a:cubicBezTo>
                      <a:pt x="42" y="28"/>
                      <a:pt x="52" y="39"/>
                      <a:pt x="64" y="42"/>
                    </a:cubicBezTo>
                    <a:cubicBezTo>
                      <a:pt x="65" y="42"/>
                      <a:pt x="65" y="41"/>
                      <a:pt x="65" y="4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9" name="Freeform 108"/>
              <p:cNvSpPr>
                <a:spLocks/>
              </p:cNvSpPr>
              <p:nvPr/>
            </p:nvSpPr>
            <p:spPr bwMode="auto">
              <a:xfrm>
                <a:off x="8686800" y="4827588"/>
                <a:ext cx="204788" cy="49213"/>
              </a:xfrm>
              <a:custGeom>
                <a:avLst/>
                <a:gdLst>
                  <a:gd name="T0" fmla="*/ 76 w 78"/>
                  <a:gd name="T1" fmla="*/ 16 h 19"/>
                  <a:gd name="T2" fmla="*/ 0 w 78"/>
                  <a:gd name="T3" fmla="*/ 5 h 19"/>
                  <a:gd name="T4" fmla="*/ 1 w 78"/>
                  <a:gd name="T5" fmla="*/ 6 h 19"/>
                  <a:gd name="T6" fmla="*/ 75 w 78"/>
                  <a:gd name="T7" fmla="*/ 19 h 19"/>
                  <a:gd name="T8" fmla="*/ 76 w 78"/>
                  <a:gd name="T9" fmla="*/ 16 h 19"/>
                </a:gdLst>
                <a:ahLst/>
                <a:cxnLst>
                  <a:cxn ang="0">
                    <a:pos x="T0" y="T1"/>
                  </a:cxn>
                  <a:cxn ang="0">
                    <a:pos x="T2" y="T3"/>
                  </a:cxn>
                  <a:cxn ang="0">
                    <a:pos x="T4" y="T5"/>
                  </a:cxn>
                  <a:cxn ang="0">
                    <a:pos x="T6" y="T7"/>
                  </a:cxn>
                  <a:cxn ang="0">
                    <a:pos x="T8" y="T9"/>
                  </a:cxn>
                </a:cxnLst>
                <a:rect l="0" t="0" r="r" b="b"/>
                <a:pathLst>
                  <a:path w="78" h="19">
                    <a:moveTo>
                      <a:pt x="76" y="16"/>
                    </a:moveTo>
                    <a:cubicBezTo>
                      <a:pt x="52" y="8"/>
                      <a:pt x="26" y="0"/>
                      <a:pt x="0" y="5"/>
                    </a:cubicBezTo>
                    <a:cubicBezTo>
                      <a:pt x="0" y="5"/>
                      <a:pt x="0" y="6"/>
                      <a:pt x="1" y="6"/>
                    </a:cubicBezTo>
                    <a:cubicBezTo>
                      <a:pt x="27" y="4"/>
                      <a:pt x="50" y="12"/>
                      <a:pt x="75" y="19"/>
                    </a:cubicBezTo>
                    <a:cubicBezTo>
                      <a:pt x="77" y="19"/>
                      <a:pt x="78" y="17"/>
                      <a:pt x="76" y="16"/>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0" name="Freeform 109"/>
              <p:cNvSpPr>
                <a:spLocks/>
              </p:cNvSpPr>
              <p:nvPr/>
            </p:nvSpPr>
            <p:spPr bwMode="auto">
              <a:xfrm>
                <a:off x="8701088" y="4787901"/>
                <a:ext cx="212725" cy="80963"/>
              </a:xfrm>
              <a:custGeom>
                <a:avLst/>
                <a:gdLst>
                  <a:gd name="T0" fmla="*/ 80 w 82"/>
                  <a:gd name="T1" fmla="*/ 28 h 31"/>
                  <a:gd name="T2" fmla="*/ 1 w 82"/>
                  <a:gd name="T3" fmla="*/ 5 h 31"/>
                  <a:gd name="T4" fmla="*/ 1 w 82"/>
                  <a:gd name="T5" fmla="*/ 6 h 31"/>
                  <a:gd name="T6" fmla="*/ 80 w 82"/>
                  <a:gd name="T7" fmla="*/ 30 h 31"/>
                  <a:gd name="T8" fmla="*/ 80 w 82"/>
                  <a:gd name="T9" fmla="*/ 30 h 31"/>
                  <a:gd name="T10" fmla="*/ 80 w 82"/>
                  <a:gd name="T11" fmla="*/ 28 h 31"/>
                </a:gdLst>
                <a:ahLst/>
                <a:cxnLst>
                  <a:cxn ang="0">
                    <a:pos x="T0" y="T1"/>
                  </a:cxn>
                  <a:cxn ang="0">
                    <a:pos x="T2" y="T3"/>
                  </a:cxn>
                  <a:cxn ang="0">
                    <a:pos x="T4" y="T5"/>
                  </a:cxn>
                  <a:cxn ang="0">
                    <a:pos x="T6" y="T7"/>
                  </a:cxn>
                  <a:cxn ang="0">
                    <a:pos x="T8" y="T9"/>
                  </a:cxn>
                  <a:cxn ang="0">
                    <a:pos x="T10" y="T11"/>
                  </a:cxn>
                </a:cxnLst>
                <a:rect l="0" t="0" r="r" b="b"/>
                <a:pathLst>
                  <a:path w="82" h="31">
                    <a:moveTo>
                      <a:pt x="80" y="28"/>
                    </a:moveTo>
                    <a:cubicBezTo>
                      <a:pt x="54" y="21"/>
                      <a:pt x="29" y="0"/>
                      <a:pt x="1" y="5"/>
                    </a:cubicBezTo>
                    <a:cubicBezTo>
                      <a:pt x="0" y="5"/>
                      <a:pt x="0" y="6"/>
                      <a:pt x="1" y="6"/>
                    </a:cubicBezTo>
                    <a:cubicBezTo>
                      <a:pt x="31" y="2"/>
                      <a:pt x="52" y="26"/>
                      <a:pt x="80" y="30"/>
                    </a:cubicBezTo>
                    <a:cubicBezTo>
                      <a:pt x="80" y="30"/>
                      <a:pt x="80" y="30"/>
                      <a:pt x="80" y="30"/>
                    </a:cubicBezTo>
                    <a:cubicBezTo>
                      <a:pt x="81" y="31"/>
                      <a:pt x="82" y="28"/>
                      <a:pt x="80"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1" name="Freeform 110"/>
              <p:cNvSpPr>
                <a:spLocks/>
              </p:cNvSpPr>
              <p:nvPr/>
            </p:nvSpPr>
            <p:spPr bwMode="auto">
              <a:xfrm>
                <a:off x="8786813" y="4787901"/>
                <a:ext cx="73025" cy="36513"/>
              </a:xfrm>
              <a:custGeom>
                <a:avLst/>
                <a:gdLst>
                  <a:gd name="T0" fmla="*/ 26 w 28"/>
                  <a:gd name="T1" fmla="*/ 11 h 14"/>
                  <a:gd name="T2" fmla="*/ 2 w 28"/>
                  <a:gd name="T3" fmla="*/ 0 h 14"/>
                  <a:gd name="T4" fmla="*/ 1 w 28"/>
                  <a:gd name="T5" fmla="*/ 1 h 14"/>
                  <a:gd name="T6" fmla="*/ 25 w 28"/>
                  <a:gd name="T7" fmla="*/ 13 h 14"/>
                  <a:gd name="T8" fmla="*/ 26 w 28"/>
                  <a:gd name="T9" fmla="*/ 11 h 14"/>
                </a:gdLst>
                <a:ahLst/>
                <a:cxnLst>
                  <a:cxn ang="0">
                    <a:pos x="T0" y="T1"/>
                  </a:cxn>
                  <a:cxn ang="0">
                    <a:pos x="T2" y="T3"/>
                  </a:cxn>
                  <a:cxn ang="0">
                    <a:pos x="T4" y="T5"/>
                  </a:cxn>
                  <a:cxn ang="0">
                    <a:pos x="T6" y="T7"/>
                  </a:cxn>
                  <a:cxn ang="0">
                    <a:pos x="T8" y="T9"/>
                  </a:cxn>
                </a:cxnLst>
                <a:rect l="0" t="0" r="r" b="b"/>
                <a:pathLst>
                  <a:path w="28" h="14">
                    <a:moveTo>
                      <a:pt x="26" y="11"/>
                    </a:moveTo>
                    <a:cubicBezTo>
                      <a:pt x="18" y="7"/>
                      <a:pt x="10" y="3"/>
                      <a:pt x="2" y="0"/>
                    </a:cubicBezTo>
                    <a:cubicBezTo>
                      <a:pt x="1" y="0"/>
                      <a:pt x="0" y="1"/>
                      <a:pt x="1" y="1"/>
                    </a:cubicBezTo>
                    <a:cubicBezTo>
                      <a:pt x="9" y="6"/>
                      <a:pt x="17" y="9"/>
                      <a:pt x="25" y="13"/>
                    </a:cubicBezTo>
                    <a:cubicBezTo>
                      <a:pt x="27" y="14"/>
                      <a:pt x="28" y="12"/>
                      <a:pt x="26" y="1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2" name="Freeform 111"/>
              <p:cNvSpPr>
                <a:spLocks/>
              </p:cNvSpPr>
              <p:nvPr/>
            </p:nvSpPr>
            <p:spPr bwMode="auto">
              <a:xfrm>
                <a:off x="8742363" y="4735513"/>
                <a:ext cx="158750" cy="80963"/>
              </a:xfrm>
              <a:custGeom>
                <a:avLst/>
                <a:gdLst>
                  <a:gd name="T0" fmla="*/ 59 w 61"/>
                  <a:gd name="T1" fmla="*/ 27 h 31"/>
                  <a:gd name="T2" fmla="*/ 1 w 61"/>
                  <a:gd name="T3" fmla="*/ 0 h 31"/>
                  <a:gd name="T4" fmla="*/ 0 w 61"/>
                  <a:gd name="T5" fmla="*/ 1 h 31"/>
                  <a:gd name="T6" fmla="*/ 58 w 61"/>
                  <a:gd name="T7" fmla="*/ 30 h 31"/>
                  <a:gd name="T8" fmla="*/ 58 w 61"/>
                  <a:gd name="T9" fmla="*/ 30 h 31"/>
                  <a:gd name="T10" fmla="*/ 59 w 61"/>
                  <a:gd name="T11" fmla="*/ 27 h 31"/>
                </a:gdLst>
                <a:ahLst/>
                <a:cxnLst>
                  <a:cxn ang="0">
                    <a:pos x="T0" y="T1"/>
                  </a:cxn>
                  <a:cxn ang="0">
                    <a:pos x="T2" y="T3"/>
                  </a:cxn>
                  <a:cxn ang="0">
                    <a:pos x="T4" y="T5"/>
                  </a:cxn>
                  <a:cxn ang="0">
                    <a:pos x="T6" y="T7"/>
                  </a:cxn>
                  <a:cxn ang="0">
                    <a:pos x="T8" y="T9"/>
                  </a:cxn>
                  <a:cxn ang="0">
                    <a:pos x="T10" y="T11"/>
                  </a:cxn>
                </a:cxnLst>
                <a:rect l="0" t="0" r="r" b="b"/>
                <a:pathLst>
                  <a:path w="61" h="31">
                    <a:moveTo>
                      <a:pt x="59" y="27"/>
                    </a:moveTo>
                    <a:cubicBezTo>
                      <a:pt x="39" y="20"/>
                      <a:pt x="23" y="4"/>
                      <a:pt x="1" y="0"/>
                    </a:cubicBezTo>
                    <a:cubicBezTo>
                      <a:pt x="0" y="0"/>
                      <a:pt x="0" y="1"/>
                      <a:pt x="0" y="1"/>
                    </a:cubicBezTo>
                    <a:cubicBezTo>
                      <a:pt x="22" y="6"/>
                      <a:pt x="37" y="24"/>
                      <a:pt x="58" y="30"/>
                    </a:cubicBezTo>
                    <a:cubicBezTo>
                      <a:pt x="58" y="30"/>
                      <a:pt x="58" y="30"/>
                      <a:pt x="58" y="30"/>
                    </a:cubicBezTo>
                    <a:cubicBezTo>
                      <a:pt x="60" y="31"/>
                      <a:pt x="61" y="28"/>
                      <a:pt x="59" y="27"/>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3" name="Freeform 112"/>
              <p:cNvSpPr>
                <a:spLocks/>
              </p:cNvSpPr>
              <p:nvPr/>
            </p:nvSpPr>
            <p:spPr bwMode="auto">
              <a:xfrm>
                <a:off x="8778875" y="4718051"/>
                <a:ext cx="142875" cy="80963"/>
              </a:xfrm>
              <a:custGeom>
                <a:avLst/>
                <a:gdLst>
                  <a:gd name="T0" fmla="*/ 54 w 55"/>
                  <a:gd name="T1" fmla="*/ 28 h 31"/>
                  <a:gd name="T2" fmla="*/ 41 w 55"/>
                  <a:gd name="T3" fmla="*/ 21 h 31"/>
                  <a:gd name="T4" fmla="*/ 27 w 55"/>
                  <a:gd name="T5" fmla="*/ 11 h 31"/>
                  <a:gd name="T6" fmla="*/ 1 w 55"/>
                  <a:gd name="T7" fmla="*/ 0 h 31"/>
                  <a:gd name="T8" fmla="*/ 1 w 55"/>
                  <a:gd name="T9" fmla="*/ 1 h 31"/>
                  <a:gd name="T10" fmla="*/ 29 w 55"/>
                  <a:gd name="T11" fmla="*/ 16 h 31"/>
                  <a:gd name="T12" fmla="*/ 51 w 55"/>
                  <a:gd name="T13" fmla="*/ 30 h 31"/>
                  <a:gd name="T14" fmla="*/ 52 w 55"/>
                  <a:gd name="T15" fmla="*/ 31 h 31"/>
                  <a:gd name="T16" fmla="*/ 53 w 55"/>
                  <a:gd name="T17" fmla="*/ 31 h 31"/>
                  <a:gd name="T18" fmla="*/ 54 w 55"/>
                  <a:gd name="T19" fmla="*/ 31 h 31"/>
                  <a:gd name="T20" fmla="*/ 54 w 55"/>
                  <a:gd name="T21" fmla="*/ 30 h 31"/>
                  <a:gd name="T22" fmla="*/ 54 w 55"/>
                  <a:gd name="T23"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31">
                    <a:moveTo>
                      <a:pt x="54" y="28"/>
                    </a:moveTo>
                    <a:cubicBezTo>
                      <a:pt x="50" y="25"/>
                      <a:pt x="45" y="23"/>
                      <a:pt x="41" y="21"/>
                    </a:cubicBezTo>
                    <a:cubicBezTo>
                      <a:pt x="36" y="18"/>
                      <a:pt x="32" y="14"/>
                      <a:pt x="27" y="11"/>
                    </a:cubicBezTo>
                    <a:cubicBezTo>
                      <a:pt x="19" y="6"/>
                      <a:pt x="11" y="1"/>
                      <a:pt x="1" y="0"/>
                    </a:cubicBezTo>
                    <a:cubicBezTo>
                      <a:pt x="0" y="0"/>
                      <a:pt x="0" y="1"/>
                      <a:pt x="1" y="1"/>
                    </a:cubicBezTo>
                    <a:cubicBezTo>
                      <a:pt x="12" y="4"/>
                      <a:pt x="20" y="10"/>
                      <a:pt x="29" y="16"/>
                    </a:cubicBezTo>
                    <a:cubicBezTo>
                      <a:pt x="30" y="17"/>
                      <a:pt x="46" y="28"/>
                      <a:pt x="51" y="30"/>
                    </a:cubicBezTo>
                    <a:cubicBezTo>
                      <a:pt x="51" y="30"/>
                      <a:pt x="51" y="31"/>
                      <a:pt x="52" y="31"/>
                    </a:cubicBezTo>
                    <a:cubicBezTo>
                      <a:pt x="52" y="31"/>
                      <a:pt x="52" y="31"/>
                      <a:pt x="53" y="31"/>
                    </a:cubicBezTo>
                    <a:cubicBezTo>
                      <a:pt x="54" y="31"/>
                      <a:pt x="54" y="31"/>
                      <a:pt x="54" y="31"/>
                    </a:cubicBezTo>
                    <a:cubicBezTo>
                      <a:pt x="54" y="30"/>
                      <a:pt x="54" y="30"/>
                      <a:pt x="54" y="30"/>
                    </a:cubicBezTo>
                    <a:cubicBezTo>
                      <a:pt x="55" y="29"/>
                      <a:pt x="54" y="29"/>
                      <a:pt x="54"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grpSp>
        <p:nvGrpSpPr>
          <p:cNvPr id="6" name="Group 5"/>
          <p:cNvGrpSpPr/>
          <p:nvPr/>
        </p:nvGrpSpPr>
        <p:grpSpPr>
          <a:xfrm>
            <a:off x="11522880" y="5809646"/>
            <a:ext cx="588963" cy="814388"/>
            <a:chOff x="5597525" y="5522913"/>
            <a:chExt cx="588963" cy="814388"/>
          </a:xfrm>
        </p:grpSpPr>
        <p:sp>
          <p:nvSpPr>
            <p:cNvPr id="7" name="Freeform 188"/>
            <p:cNvSpPr>
              <a:spLocks noEditPoints="1"/>
            </p:cNvSpPr>
            <p:nvPr/>
          </p:nvSpPr>
          <p:spPr bwMode="auto">
            <a:xfrm>
              <a:off x="5865813" y="5711826"/>
              <a:ext cx="320675" cy="280988"/>
            </a:xfrm>
            <a:custGeom>
              <a:avLst/>
              <a:gdLst>
                <a:gd name="T0" fmla="*/ 94 w 122"/>
                <a:gd name="T1" fmla="*/ 90 h 107"/>
                <a:gd name="T2" fmla="*/ 102 w 122"/>
                <a:gd name="T3" fmla="*/ 23 h 107"/>
                <a:gd name="T4" fmla="*/ 101 w 122"/>
                <a:gd name="T5" fmla="*/ 21 h 107"/>
                <a:gd name="T6" fmla="*/ 69 w 122"/>
                <a:gd name="T7" fmla="*/ 2 h 107"/>
                <a:gd name="T8" fmla="*/ 31 w 122"/>
                <a:gd name="T9" fmla="*/ 14 h 107"/>
                <a:gd name="T10" fmla="*/ 19 w 122"/>
                <a:gd name="T11" fmla="*/ 84 h 107"/>
                <a:gd name="T12" fmla="*/ 55 w 122"/>
                <a:gd name="T13" fmla="*/ 105 h 107"/>
                <a:gd name="T14" fmla="*/ 94 w 122"/>
                <a:gd name="T15" fmla="*/ 90 h 107"/>
                <a:gd name="T16" fmla="*/ 66 w 122"/>
                <a:gd name="T17" fmla="*/ 16 h 107"/>
                <a:gd name="T18" fmla="*/ 72 w 122"/>
                <a:gd name="T19" fmla="*/ 16 h 107"/>
                <a:gd name="T20" fmla="*/ 52 w 122"/>
                <a:gd name="T21" fmla="*/ 26 h 107"/>
                <a:gd name="T22" fmla="*/ 30 w 122"/>
                <a:gd name="T23" fmla="*/ 46 h 107"/>
                <a:gd name="T24" fmla="*/ 36 w 122"/>
                <a:gd name="T25" fmla="*/ 34 h 107"/>
                <a:gd name="T26" fmla="*/ 66 w 122"/>
                <a:gd name="T27" fmla="*/ 1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2" h="107">
                  <a:moveTo>
                    <a:pt x="94" y="90"/>
                  </a:moveTo>
                  <a:cubicBezTo>
                    <a:pt x="112" y="75"/>
                    <a:pt x="122" y="40"/>
                    <a:pt x="102" y="23"/>
                  </a:cubicBezTo>
                  <a:cubicBezTo>
                    <a:pt x="102" y="22"/>
                    <a:pt x="101" y="21"/>
                    <a:pt x="101" y="21"/>
                  </a:cubicBezTo>
                  <a:cubicBezTo>
                    <a:pt x="92" y="13"/>
                    <a:pt x="82" y="4"/>
                    <a:pt x="69" y="2"/>
                  </a:cubicBezTo>
                  <a:cubicBezTo>
                    <a:pt x="56" y="0"/>
                    <a:pt x="42" y="6"/>
                    <a:pt x="31" y="14"/>
                  </a:cubicBezTo>
                  <a:cubicBezTo>
                    <a:pt x="9" y="31"/>
                    <a:pt x="0" y="61"/>
                    <a:pt x="19" y="84"/>
                  </a:cubicBezTo>
                  <a:cubicBezTo>
                    <a:pt x="28" y="94"/>
                    <a:pt x="41" y="103"/>
                    <a:pt x="55" y="105"/>
                  </a:cubicBezTo>
                  <a:cubicBezTo>
                    <a:pt x="69" y="107"/>
                    <a:pt x="84" y="100"/>
                    <a:pt x="94" y="90"/>
                  </a:cubicBezTo>
                  <a:close/>
                  <a:moveTo>
                    <a:pt x="66" y="16"/>
                  </a:moveTo>
                  <a:cubicBezTo>
                    <a:pt x="68" y="16"/>
                    <a:pt x="70" y="16"/>
                    <a:pt x="72" y="16"/>
                  </a:cubicBezTo>
                  <a:cubicBezTo>
                    <a:pt x="65" y="18"/>
                    <a:pt x="58" y="22"/>
                    <a:pt x="52" y="26"/>
                  </a:cubicBezTo>
                  <a:cubicBezTo>
                    <a:pt x="43" y="31"/>
                    <a:pt x="36" y="38"/>
                    <a:pt x="30" y="46"/>
                  </a:cubicBezTo>
                  <a:cubicBezTo>
                    <a:pt x="31" y="42"/>
                    <a:pt x="33" y="38"/>
                    <a:pt x="36" y="34"/>
                  </a:cubicBezTo>
                  <a:cubicBezTo>
                    <a:pt x="43" y="26"/>
                    <a:pt x="55" y="16"/>
                    <a:pt x="66" y="16"/>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190"/>
            <p:cNvSpPr>
              <a:spLocks noEditPoints="1"/>
            </p:cNvSpPr>
            <p:nvPr/>
          </p:nvSpPr>
          <p:spPr bwMode="auto">
            <a:xfrm>
              <a:off x="5597525" y="5522913"/>
              <a:ext cx="257175" cy="285750"/>
            </a:xfrm>
            <a:custGeom>
              <a:avLst/>
              <a:gdLst>
                <a:gd name="T0" fmla="*/ 96 w 98"/>
                <a:gd name="T1" fmla="*/ 64 h 109"/>
                <a:gd name="T2" fmla="*/ 90 w 98"/>
                <a:gd name="T3" fmla="*/ 31 h 109"/>
                <a:gd name="T4" fmla="*/ 26 w 98"/>
                <a:gd name="T5" fmla="*/ 10 h 109"/>
                <a:gd name="T6" fmla="*/ 0 w 98"/>
                <a:gd name="T7" fmla="*/ 49 h 109"/>
                <a:gd name="T8" fmla="*/ 21 w 98"/>
                <a:gd name="T9" fmla="*/ 92 h 109"/>
                <a:gd name="T10" fmla="*/ 64 w 98"/>
                <a:gd name="T11" fmla="*/ 101 h 109"/>
                <a:gd name="T12" fmla="*/ 96 w 98"/>
                <a:gd name="T13" fmla="*/ 64 h 109"/>
                <a:gd name="T14" fmla="*/ 29 w 98"/>
                <a:gd name="T15" fmla="*/ 31 h 109"/>
                <a:gd name="T16" fmla="*/ 57 w 98"/>
                <a:gd name="T17" fmla="*/ 24 h 109"/>
                <a:gd name="T18" fmla="*/ 35 w 98"/>
                <a:gd name="T19" fmla="*/ 39 h 109"/>
                <a:gd name="T20" fmla="*/ 24 w 98"/>
                <a:gd name="T21" fmla="*/ 58 h 109"/>
                <a:gd name="T22" fmla="*/ 29 w 98"/>
                <a:gd name="T23" fmla="*/ 3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8" h="109">
                  <a:moveTo>
                    <a:pt x="96" y="64"/>
                  </a:moveTo>
                  <a:cubicBezTo>
                    <a:pt x="98" y="53"/>
                    <a:pt x="97" y="40"/>
                    <a:pt x="90" y="31"/>
                  </a:cubicBezTo>
                  <a:cubicBezTo>
                    <a:pt x="81" y="9"/>
                    <a:pt x="48" y="0"/>
                    <a:pt x="26" y="10"/>
                  </a:cubicBezTo>
                  <a:cubicBezTo>
                    <a:pt x="11" y="17"/>
                    <a:pt x="0" y="32"/>
                    <a:pt x="0" y="49"/>
                  </a:cubicBezTo>
                  <a:cubicBezTo>
                    <a:pt x="0" y="66"/>
                    <a:pt x="10" y="81"/>
                    <a:pt x="21" y="92"/>
                  </a:cubicBezTo>
                  <a:cubicBezTo>
                    <a:pt x="33" y="104"/>
                    <a:pt x="49" y="109"/>
                    <a:pt x="64" y="101"/>
                  </a:cubicBezTo>
                  <a:cubicBezTo>
                    <a:pt x="79" y="93"/>
                    <a:pt x="92" y="80"/>
                    <a:pt x="96" y="64"/>
                  </a:cubicBezTo>
                  <a:close/>
                  <a:moveTo>
                    <a:pt x="29" y="31"/>
                  </a:moveTo>
                  <a:cubicBezTo>
                    <a:pt x="37" y="23"/>
                    <a:pt x="47" y="21"/>
                    <a:pt x="57" y="24"/>
                  </a:cubicBezTo>
                  <a:cubicBezTo>
                    <a:pt x="48" y="27"/>
                    <a:pt x="41" y="33"/>
                    <a:pt x="35" y="39"/>
                  </a:cubicBezTo>
                  <a:cubicBezTo>
                    <a:pt x="30" y="44"/>
                    <a:pt x="25" y="51"/>
                    <a:pt x="24" y="58"/>
                  </a:cubicBezTo>
                  <a:cubicBezTo>
                    <a:pt x="20" y="49"/>
                    <a:pt x="21" y="39"/>
                    <a:pt x="29" y="31"/>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191"/>
            <p:cNvSpPr>
              <a:spLocks/>
            </p:cNvSpPr>
            <p:nvPr/>
          </p:nvSpPr>
          <p:spPr bwMode="auto">
            <a:xfrm>
              <a:off x="5605463" y="5759451"/>
              <a:ext cx="436563" cy="577850"/>
            </a:xfrm>
            <a:custGeom>
              <a:avLst/>
              <a:gdLst>
                <a:gd name="T0" fmla="*/ 162 w 166"/>
                <a:gd name="T1" fmla="*/ 96 h 221"/>
                <a:gd name="T2" fmla="*/ 78 w 166"/>
                <a:gd name="T3" fmla="*/ 178 h 221"/>
                <a:gd name="T4" fmla="*/ 79 w 166"/>
                <a:gd name="T5" fmla="*/ 171 h 221"/>
                <a:gd name="T6" fmla="*/ 82 w 166"/>
                <a:gd name="T7" fmla="*/ 138 h 221"/>
                <a:gd name="T8" fmla="*/ 84 w 166"/>
                <a:gd name="T9" fmla="*/ 136 h 221"/>
                <a:gd name="T10" fmla="*/ 115 w 166"/>
                <a:gd name="T11" fmla="*/ 85 h 221"/>
                <a:gd name="T12" fmla="*/ 118 w 166"/>
                <a:gd name="T13" fmla="*/ 85 h 221"/>
                <a:gd name="T14" fmla="*/ 131 w 166"/>
                <a:gd name="T15" fmla="*/ 75 h 221"/>
                <a:gd name="T16" fmla="*/ 124 w 166"/>
                <a:gd name="T17" fmla="*/ 57 h 221"/>
                <a:gd name="T18" fmla="*/ 118 w 166"/>
                <a:gd name="T19" fmla="*/ 58 h 221"/>
                <a:gd name="T20" fmla="*/ 117 w 166"/>
                <a:gd name="T21" fmla="*/ 60 h 221"/>
                <a:gd name="T22" fmla="*/ 116 w 166"/>
                <a:gd name="T23" fmla="*/ 61 h 221"/>
                <a:gd name="T24" fmla="*/ 108 w 166"/>
                <a:gd name="T25" fmla="*/ 79 h 221"/>
                <a:gd name="T26" fmla="*/ 108 w 166"/>
                <a:gd name="T27" fmla="*/ 81 h 221"/>
                <a:gd name="T28" fmla="*/ 95 w 166"/>
                <a:gd name="T29" fmla="*/ 99 h 221"/>
                <a:gd name="T30" fmla="*/ 82 w 166"/>
                <a:gd name="T31" fmla="*/ 123 h 221"/>
                <a:gd name="T32" fmla="*/ 82 w 166"/>
                <a:gd name="T33" fmla="*/ 120 h 221"/>
                <a:gd name="T34" fmla="*/ 76 w 166"/>
                <a:gd name="T35" fmla="*/ 69 h 221"/>
                <a:gd name="T36" fmla="*/ 66 w 166"/>
                <a:gd name="T37" fmla="*/ 29 h 221"/>
                <a:gd name="T38" fmla="*/ 67 w 166"/>
                <a:gd name="T39" fmla="*/ 28 h 221"/>
                <a:gd name="T40" fmla="*/ 71 w 166"/>
                <a:gd name="T41" fmla="*/ 3 h 221"/>
                <a:gd name="T42" fmla="*/ 66 w 166"/>
                <a:gd name="T43" fmla="*/ 1 h 221"/>
                <a:gd name="T44" fmla="*/ 54 w 166"/>
                <a:gd name="T45" fmla="*/ 6 h 221"/>
                <a:gd name="T46" fmla="*/ 52 w 166"/>
                <a:gd name="T47" fmla="*/ 9 h 221"/>
                <a:gd name="T48" fmla="*/ 51 w 166"/>
                <a:gd name="T49" fmla="*/ 12 h 221"/>
                <a:gd name="T50" fmla="*/ 54 w 166"/>
                <a:gd name="T51" fmla="*/ 21 h 221"/>
                <a:gd name="T52" fmla="*/ 57 w 166"/>
                <a:gd name="T53" fmla="*/ 28 h 221"/>
                <a:gd name="T54" fmla="*/ 60 w 166"/>
                <a:gd name="T55" fmla="*/ 30 h 221"/>
                <a:gd name="T56" fmla="*/ 70 w 166"/>
                <a:gd name="T57" fmla="*/ 73 h 221"/>
                <a:gd name="T58" fmla="*/ 75 w 166"/>
                <a:gd name="T59" fmla="*/ 120 h 221"/>
                <a:gd name="T60" fmla="*/ 73 w 166"/>
                <a:gd name="T61" fmla="*/ 169 h 221"/>
                <a:gd name="T62" fmla="*/ 70 w 166"/>
                <a:gd name="T63" fmla="*/ 187 h 221"/>
                <a:gd name="T64" fmla="*/ 11 w 166"/>
                <a:gd name="T65" fmla="*/ 51 h 221"/>
                <a:gd name="T66" fmla="*/ 2 w 166"/>
                <a:gd name="T67" fmla="*/ 40 h 221"/>
                <a:gd name="T68" fmla="*/ 12 w 166"/>
                <a:gd name="T69" fmla="*/ 126 h 221"/>
                <a:gd name="T70" fmla="*/ 63 w 166"/>
                <a:gd name="T71" fmla="*/ 205 h 221"/>
                <a:gd name="T72" fmla="*/ 65 w 166"/>
                <a:gd name="T73" fmla="*/ 206 h 221"/>
                <a:gd name="T74" fmla="*/ 65 w 166"/>
                <a:gd name="T75" fmla="*/ 206 h 221"/>
                <a:gd name="T76" fmla="*/ 66 w 166"/>
                <a:gd name="T77" fmla="*/ 209 h 221"/>
                <a:gd name="T78" fmla="*/ 64 w 166"/>
                <a:gd name="T79" fmla="*/ 218 h 221"/>
                <a:gd name="T80" fmla="*/ 68 w 166"/>
                <a:gd name="T81" fmla="*/ 219 h 221"/>
                <a:gd name="T82" fmla="*/ 72 w 166"/>
                <a:gd name="T83" fmla="*/ 208 h 221"/>
                <a:gd name="T84" fmla="*/ 135 w 166"/>
                <a:gd name="T85" fmla="*/ 164 h 221"/>
                <a:gd name="T86" fmla="*/ 162 w 166"/>
                <a:gd name="T87" fmla="*/ 96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6" h="221">
                  <a:moveTo>
                    <a:pt x="162" y="96"/>
                  </a:moveTo>
                  <a:cubicBezTo>
                    <a:pt x="161" y="94"/>
                    <a:pt x="97" y="144"/>
                    <a:pt x="78" y="178"/>
                  </a:cubicBezTo>
                  <a:cubicBezTo>
                    <a:pt x="79" y="176"/>
                    <a:pt x="79" y="173"/>
                    <a:pt x="79" y="171"/>
                  </a:cubicBezTo>
                  <a:cubicBezTo>
                    <a:pt x="81" y="160"/>
                    <a:pt x="81" y="149"/>
                    <a:pt x="82" y="138"/>
                  </a:cubicBezTo>
                  <a:cubicBezTo>
                    <a:pt x="83" y="138"/>
                    <a:pt x="83" y="137"/>
                    <a:pt x="84" y="136"/>
                  </a:cubicBezTo>
                  <a:cubicBezTo>
                    <a:pt x="92" y="119"/>
                    <a:pt x="102" y="100"/>
                    <a:pt x="115" y="85"/>
                  </a:cubicBezTo>
                  <a:cubicBezTo>
                    <a:pt x="116" y="85"/>
                    <a:pt x="117" y="85"/>
                    <a:pt x="118" y="85"/>
                  </a:cubicBezTo>
                  <a:cubicBezTo>
                    <a:pt x="123" y="85"/>
                    <a:pt x="129" y="79"/>
                    <a:pt x="131" y="75"/>
                  </a:cubicBezTo>
                  <a:cubicBezTo>
                    <a:pt x="133" y="69"/>
                    <a:pt x="127" y="62"/>
                    <a:pt x="124" y="57"/>
                  </a:cubicBezTo>
                  <a:cubicBezTo>
                    <a:pt x="122" y="55"/>
                    <a:pt x="119" y="56"/>
                    <a:pt x="118" y="58"/>
                  </a:cubicBezTo>
                  <a:cubicBezTo>
                    <a:pt x="118" y="59"/>
                    <a:pt x="117" y="60"/>
                    <a:pt x="117" y="60"/>
                  </a:cubicBezTo>
                  <a:cubicBezTo>
                    <a:pt x="117" y="60"/>
                    <a:pt x="116" y="61"/>
                    <a:pt x="116" y="61"/>
                  </a:cubicBezTo>
                  <a:cubicBezTo>
                    <a:pt x="112" y="65"/>
                    <a:pt x="106" y="72"/>
                    <a:pt x="108" y="79"/>
                  </a:cubicBezTo>
                  <a:cubicBezTo>
                    <a:pt x="108" y="80"/>
                    <a:pt x="108" y="80"/>
                    <a:pt x="108" y="81"/>
                  </a:cubicBezTo>
                  <a:cubicBezTo>
                    <a:pt x="104" y="87"/>
                    <a:pt x="99" y="93"/>
                    <a:pt x="95" y="99"/>
                  </a:cubicBezTo>
                  <a:cubicBezTo>
                    <a:pt x="91" y="106"/>
                    <a:pt x="86" y="114"/>
                    <a:pt x="82" y="123"/>
                  </a:cubicBezTo>
                  <a:cubicBezTo>
                    <a:pt x="82" y="122"/>
                    <a:pt x="82" y="121"/>
                    <a:pt x="82" y="120"/>
                  </a:cubicBezTo>
                  <a:cubicBezTo>
                    <a:pt x="81" y="103"/>
                    <a:pt x="80" y="86"/>
                    <a:pt x="76" y="69"/>
                  </a:cubicBezTo>
                  <a:cubicBezTo>
                    <a:pt x="74" y="56"/>
                    <a:pt x="71" y="42"/>
                    <a:pt x="66" y="29"/>
                  </a:cubicBezTo>
                  <a:cubicBezTo>
                    <a:pt x="66" y="29"/>
                    <a:pt x="67" y="29"/>
                    <a:pt x="67" y="28"/>
                  </a:cubicBezTo>
                  <a:cubicBezTo>
                    <a:pt x="73" y="22"/>
                    <a:pt x="73" y="10"/>
                    <a:pt x="71" y="3"/>
                  </a:cubicBezTo>
                  <a:cubicBezTo>
                    <a:pt x="71" y="1"/>
                    <a:pt x="68" y="0"/>
                    <a:pt x="66" y="1"/>
                  </a:cubicBezTo>
                  <a:cubicBezTo>
                    <a:pt x="62" y="2"/>
                    <a:pt x="58" y="4"/>
                    <a:pt x="54" y="6"/>
                  </a:cubicBezTo>
                  <a:cubicBezTo>
                    <a:pt x="53" y="6"/>
                    <a:pt x="52" y="7"/>
                    <a:pt x="52" y="9"/>
                  </a:cubicBezTo>
                  <a:cubicBezTo>
                    <a:pt x="51" y="9"/>
                    <a:pt x="50" y="11"/>
                    <a:pt x="51" y="12"/>
                  </a:cubicBezTo>
                  <a:cubicBezTo>
                    <a:pt x="52" y="15"/>
                    <a:pt x="53" y="18"/>
                    <a:pt x="54" y="21"/>
                  </a:cubicBezTo>
                  <a:cubicBezTo>
                    <a:pt x="55" y="23"/>
                    <a:pt x="56" y="26"/>
                    <a:pt x="57" y="28"/>
                  </a:cubicBezTo>
                  <a:cubicBezTo>
                    <a:pt x="58" y="29"/>
                    <a:pt x="59" y="30"/>
                    <a:pt x="60" y="30"/>
                  </a:cubicBezTo>
                  <a:cubicBezTo>
                    <a:pt x="63" y="44"/>
                    <a:pt x="68" y="58"/>
                    <a:pt x="70" y="73"/>
                  </a:cubicBezTo>
                  <a:cubicBezTo>
                    <a:pt x="73" y="88"/>
                    <a:pt x="75" y="104"/>
                    <a:pt x="75" y="120"/>
                  </a:cubicBezTo>
                  <a:cubicBezTo>
                    <a:pt x="76" y="136"/>
                    <a:pt x="75" y="152"/>
                    <a:pt x="73" y="169"/>
                  </a:cubicBezTo>
                  <a:cubicBezTo>
                    <a:pt x="72" y="175"/>
                    <a:pt x="71" y="181"/>
                    <a:pt x="70" y="187"/>
                  </a:cubicBezTo>
                  <a:cubicBezTo>
                    <a:pt x="62" y="138"/>
                    <a:pt x="42" y="90"/>
                    <a:pt x="11" y="51"/>
                  </a:cubicBezTo>
                  <a:cubicBezTo>
                    <a:pt x="11" y="51"/>
                    <a:pt x="4" y="43"/>
                    <a:pt x="2" y="40"/>
                  </a:cubicBezTo>
                  <a:cubicBezTo>
                    <a:pt x="0" y="37"/>
                    <a:pt x="4" y="103"/>
                    <a:pt x="12" y="126"/>
                  </a:cubicBezTo>
                  <a:cubicBezTo>
                    <a:pt x="23" y="154"/>
                    <a:pt x="40" y="185"/>
                    <a:pt x="63" y="205"/>
                  </a:cubicBezTo>
                  <a:cubicBezTo>
                    <a:pt x="63" y="206"/>
                    <a:pt x="64" y="206"/>
                    <a:pt x="65" y="206"/>
                  </a:cubicBezTo>
                  <a:cubicBezTo>
                    <a:pt x="65" y="206"/>
                    <a:pt x="65" y="206"/>
                    <a:pt x="65" y="206"/>
                  </a:cubicBezTo>
                  <a:cubicBezTo>
                    <a:pt x="64" y="207"/>
                    <a:pt x="65" y="208"/>
                    <a:pt x="66" y="209"/>
                  </a:cubicBezTo>
                  <a:cubicBezTo>
                    <a:pt x="65" y="212"/>
                    <a:pt x="65" y="215"/>
                    <a:pt x="64" y="218"/>
                  </a:cubicBezTo>
                  <a:cubicBezTo>
                    <a:pt x="64" y="220"/>
                    <a:pt x="67" y="221"/>
                    <a:pt x="68" y="219"/>
                  </a:cubicBezTo>
                  <a:cubicBezTo>
                    <a:pt x="69" y="215"/>
                    <a:pt x="71" y="212"/>
                    <a:pt x="72" y="208"/>
                  </a:cubicBezTo>
                  <a:cubicBezTo>
                    <a:pt x="97" y="200"/>
                    <a:pt x="120" y="185"/>
                    <a:pt x="135" y="164"/>
                  </a:cubicBezTo>
                  <a:cubicBezTo>
                    <a:pt x="149" y="145"/>
                    <a:pt x="166" y="121"/>
                    <a:pt x="162" y="96"/>
                  </a:cubicBezTo>
                  <a:close/>
                </a:path>
              </a:pathLst>
            </a:custGeom>
            <a:solidFill>
              <a:schemeClr val="accent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192"/>
            <p:cNvSpPr>
              <a:spLocks/>
            </p:cNvSpPr>
            <p:nvPr/>
          </p:nvSpPr>
          <p:spPr bwMode="auto">
            <a:xfrm>
              <a:off x="5626100" y="5562601"/>
              <a:ext cx="123825" cy="144463"/>
            </a:xfrm>
            <a:custGeom>
              <a:avLst/>
              <a:gdLst>
                <a:gd name="T0" fmla="*/ 26 w 47"/>
                <a:gd name="T1" fmla="*/ 48 h 55"/>
                <a:gd name="T2" fmla="*/ 23 w 47"/>
                <a:gd name="T3" fmla="*/ 44 h 55"/>
                <a:gd name="T4" fmla="*/ 33 w 47"/>
                <a:gd name="T5" fmla="*/ 36 h 55"/>
                <a:gd name="T6" fmla="*/ 39 w 47"/>
                <a:gd name="T7" fmla="*/ 26 h 55"/>
                <a:gd name="T8" fmla="*/ 42 w 47"/>
                <a:gd name="T9" fmla="*/ 16 h 55"/>
                <a:gd name="T10" fmla="*/ 45 w 47"/>
                <a:gd name="T11" fmla="*/ 14 h 55"/>
                <a:gd name="T12" fmla="*/ 46 w 47"/>
                <a:gd name="T13" fmla="*/ 11 h 55"/>
                <a:gd name="T14" fmla="*/ 40 w 47"/>
                <a:gd name="T15" fmla="*/ 7 h 55"/>
                <a:gd name="T16" fmla="*/ 12 w 47"/>
                <a:gd name="T17" fmla="*/ 18 h 55"/>
                <a:gd name="T18" fmla="*/ 7 w 47"/>
                <a:gd name="T19" fmla="*/ 45 h 55"/>
                <a:gd name="T20" fmla="*/ 13 w 47"/>
                <a:gd name="T21" fmla="*/ 49 h 55"/>
                <a:gd name="T22" fmla="*/ 26 w 47"/>
                <a:gd name="T23" fmla="*/ 4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 h="55">
                  <a:moveTo>
                    <a:pt x="26" y="48"/>
                  </a:moveTo>
                  <a:cubicBezTo>
                    <a:pt x="27" y="46"/>
                    <a:pt x="25" y="44"/>
                    <a:pt x="23" y="44"/>
                  </a:cubicBezTo>
                  <a:cubicBezTo>
                    <a:pt x="27" y="42"/>
                    <a:pt x="30" y="38"/>
                    <a:pt x="33" y="36"/>
                  </a:cubicBezTo>
                  <a:cubicBezTo>
                    <a:pt x="36" y="33"/>
                    <a:pt x="38" y="30"/>
                    <a:pt x="39" y="26"/>
                  </a:cubicBezTo>
                  <a:cubicBezTo>
                    <a:pt x="41" y="23"/>
                    <a:pt x="42" y="19"/>
                    <a:pt x="42" y="16"/>
                  </a:cubicBezTo>
                  <a:cubicBezTo>
                    <a:pt x="43" y="15"/>
                    <a:pt x="44" y="15"/>
                    <a:pt x="45" y="14"/>
                  </a:cubicBezTo>
                  <a:cubicBezTo>
                    <a:pt x="47" y="13"/>
                    <a:pt x="46" y="12"/>
                    <a:pt x="46" y="11"/>
                  </a:cubicBezTo>
                  <a:cubicBezTo>
                    <a:pt x="44" y="9"/>
                    <a:pt x="42" y="7"/>
                    <a:pt x="40" y="7"/>
                  </a:cubicBezTo>
                  <a:cubicBezTo>
                    <a:pt x="33" y="0"/>
                    <a:pt x="17" y="13"/>
                    <a:pt x="12" y="18"/>
                  </a:cubicBezTo>
                  <a:cubicBezTo>
                    <a:pt x="8" y="24"/>
                    <a:pt x="0" y="40"/>
                    <a:pt x="7" y="45"/>
                  </a:cubicBezTo>
                  <a:cubicBezTo>
                    <a:pt x="8" y="49"/>
                    <a:pt x="10" y="50"/>
                    <a:pt x="13" y="49"/>
                  </a:cubicBezTo>
                  <a:cubicBezTo>
                    <a:pt x="16" y="54"/>
                    <a:pt x="23" y="55"/>
                    <a:pt x="26" y="48"/>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Freeform 193"/>
            <p:cNvSpPr>
              <a:spLocks noEditPoints="1"/>
            </p:cNvSpPr>
            <p:nvPr/>
          </p:nvSpPr>
          <p:spPr bwMode="auto">
            <a:xfrm>
              <a:off x="5938838" y="5743576"/>
              <a:ext cx="134938" cy="117475"/>
            </a:xfrm>
            <a:custGeom>
              <a:avLst/>
              <a:gdLst>
                <a:gd name="T0" fmla="*/ 39 w 51"/>
                <a:gd name="T1" fmla="*/ 8 h 45"/>
                <a:gd name="T2" fmla="*/ 39 w 51"/>
                <a:gd name="T3" fmla="*/ 8 h 45"/>
                <a:gd name="T4" fmla="*/ 47 w 51"/>
                <a:gd name="T5" fmla="*/ 11 h 45"/>
                <a:gd name="T6" fmla="*/ 50 w 51"/>
                <a:gd name="T7" fmla="*/ 8 h 45"/>
                <a:gd name="T8" fmla="*/ 29 w 51"/>
                <a:gd name="T9" fmla="*/ 6 h 45"/>
                <a:gd name="T10" fmla="*/ 16 w 51"/>
                <a:gd name="T11" fmla="*/ 12 h 45"/>
                <a:gd name="T12" fmla="*/ 2 w 51"/>
                <a:gd name="T13" fmla="*/ 29 h 45"/>
                <a:gd name="T14" fmla="*/ 13 w 51"/>
                <a:gd name="T15" fmla="*/ 40 h 45"/>
                <a:gd name="T16" fmla="*/ 39 w 51"/>
                <a:gd name="T17" fmla="*/ 8 h 45"/>
                <a:gd name="T18" fmla="*/ 10 w 51"/>
                <a:gd name="T19" fmla="*/ 33 h 45"/>
                <a:gd name="T20" fmla="*/ 10 w 51"/>
                <a:gd name="T21" fmla="*/ 32 h 45"/>
                <a:gd name="T22" fmla="*/ 29 w 51"/>
                <a:gd name="T23" fmla="*/ 13 h 45"/>
                <a:gd name="T24" fmla="*/ 19 w 51"/>
                <a:gd name="T25" fmla="*/ 26 h 45"/>
                <a:gd name="T26" fmla="*/ 10 w 51"/>
                <a:gd name="T27" fmla="*/ 3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 h="45">
                  <a:moveTo>
                    <a:pt x="39" y="8"/>
                  </a:moveTo>
                  <a:cubicBezTo>
                    <a:pt x="39" y="8"/>
                    <a:pt x="39" y="8"/>
                    <a:pt x="39" y="8"/>
                  </a:cubicBezTo>
                  <a:cubicBezTo>
                    <a:pt x="42" y="8"/>
                    <a:pt x="45" y="9"/>
                    <a:pt x="47" y="11"/>
                  </a:cubicBezTo>
                  <a:cubicBezTo>
                    <a:pt x="48" y="13"/>
                    <a:pt x="51" y="10"/>
                    <a:pt x="50" y="8"/>
                  </a:cubicBezTo>
                  <a:cubicBezTo>
                    <a:pt x="46" y="0"/>
                    <a:pt x="36" y="3"/>
                    <a:pt x="29" y="6"/>
                  </a:cubicBezTo>
                  <a:cubicBezTo>
                    <a:pt x="24" y="7"/>
                    <a:pt x="20" y="9"/>
                    <a:pt x="16" y="12"/>
                  </a:cubicBezTo>
                  <a:cubicBezTo>
                    <a:pt x="10" y="16"/>
                    <a:pt x="5" y="22"/>
                    <a:pt x="2" y="29"/>
                  </a:cubicBezTo>
                  <a:cubicBezTo>
                    <a:pt x="0" y="38"/>
                    <a:pt x="4" y="45"/>
                    <a:pt x="13" y="40"/>
                  </a:cubicBezTo>
                  <a:cubicBezTo>
                    <a:pt x="25" y="33"/>
                    <a:pt x="34" y="21"/>
                    <a:pt x="39" y="8"/>
                  </a:cubicBezTo>
                  <a:close/>
                  <a:moveTo>
                    <a:pt x="10" y="33"/>
                  </a:moveTo>
                  <a:cubicBezTo>
                    <a:pt x="10" y="33"/>
                    <a:pt x="10" y="32"/>
                    <a:pt x="10" y="32"/>
                  </a:cubicBezTo>
                  <a:cubicBezTo>
                    <a:pt x="15" y="23"/>
                    <a:pt x="20" y="16"/>
                    <a:pt x="29" y="13"/>
                  </a:cubicBezTo>
                  <a:cubicBezTo>
                    <a:pt x="27" y="18"/>
                    <a:pt x="23" y="22"/>
                    <a:pt x="19" y="26"/>
                  </a:cubicBezTo>
                  <a:cubicBezTo>
                    <a:pt x="16" y="29"/>
                    <a:pt x="11" y="33"/>
                    <a:pt x="10" y="33"/>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194"/>
            <p:cNvSpPr>
              <a:spLocks/>
            </p:cNvSpPr>
            <p:nvPr/>
          </p:nvSpPr>
          <p:spPr bwMode="auto">
            <a:xfrm>
              <a:off x="5634038" y="5546726"/>
              <a:ext cx="68263" cy="63500"/>
            </a:xfrm>
            <a:custGeom>
              <a:avLst/>
              <a:gdLst>
                <a:gd name="T0" fmla="*/ 23 w 26"/>
                <a:gd name="T1" fmla="*/ 4 h 24"/>
                <a:gd name="T2" fmla="*/ 13 w 26"/>
                <a:gd name="T3" fmla="*/ 2 h 24"/>
                <a:gd name="T4" fmla="*/ 4 w 26"/>
                <a:gd name="T5" fmla="*/ 7 h 24"/>
                <a:gd name="T6" fmla="*/ 2 w 26"/>
                <a:gd name="T7" fmla="*/ 18 h 24"/>
                <a:gd name="T8" fmla="*/ 12 w 26"/>
                <a:gd name="T9" fmla="*/ 22 h 24"/>
                <a:gd name="T10" fmla="*/ 15 w 26"/>
                <a:gd name="T11" fmla="*/ 21 h 24"/>
                <a:gd name="T12" fmla="*/ 18 w 26"/>
                <a:gd name="T13" fmla="*/ 20 h 24"/>
                <a:gd name="T14" fmla="*/ 24 w 26"/>
                <a:gd name="T15" fmla="*/ 14 h 24"/>
                <a:gd name="T16" fmla="*/ 23 w 26"/>
                <a:gd name="T17"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24">
                  <a:moveTo>
                    <a:pt x="23" y="4"/>
                  </a:moveTo>
                  <a:cubicBezTo>
                    <a:pt x="21" y="1"/>
                    <a:pt x="16" y="0"/>
                    <a:pt x="13" y="2"/>
                  </a:cubicBezTo>
                  <a:cubicBezTo>
                    <a:pt x="10" y="3"/>
                    <a:pt x="6" y="5"/>
                    <a:pt x="4" y="7"/>
                  </a:cubicBezTo>
                  <a:cubicBezTo>
                    <a:pt x="1" y="10"/>
                    <a:pt x="0" y="14"/>
                    <a:pt x="2" y="18"/>
                  </a:cubicBezTo>
                  <a:cubicBezTo>
                    <a:pt x="4" y="21"/>
                    <a:pt x="8" y="24"/>
                    <a:pt x="12" y="22"/>
                  </a:cubicBezTo>
                  <a:cubicBezTo>
                    <a:pt x="13" y="22"/>
                    <a:pt x="14" y="22"/>
                    <a:pt x="15" y="21"/>
                  </a:cubicBezTo>
                  <a:cubicBezTo>
                    <a:pt x="16" y="21"/>
                    <a:pt x="17" y="21"/>
                    <a:pt x="18" y="20"/>
                  </a:cubicBezTo>
                  <a:cubicBezTo>
                    <a:pt x="21" y="19"/>
                    <a:pt x="23" y="17"/>
                    <a:pt x="24" y="14"/>
                  </a:cubicBezTo>
                  <a:cubicBezTo>
                    <a:pt x="26" y="11"/>
                    <a:pt x="26" y="6"/>
                    <a:pt x="23" y="4"/>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195"/>
            <p:cNvSpPr>
              <a:spLocks/>
            </p:cNvSpPr>
            <p:nvPr/>
          </p:nvSpPr>
          <p:spPr bwMode="auto">
            <a:xfrm>
              <a:off x="6073775" y="5737226"/>
              <a:ext cx="60325" cy="66675"/>
            </a:xfrm>
            <a:custGeom>
              <a:avLst/>
              <a:gdLst>
                <a:gd name="T0" fmla="*/ 21 w 23"/>
                <a:gd name="T1" fmla="*/ 13 h 25"/>
                <a:gd name="T2" fmla="*/ 18 w 23"/>
                <a:gd name="T3" fmla="*/ 7 h 25"/>
                <a:gd name="T4" fmla="*/ 15 w 23"/>
                <a:gd name="T5" fmla="*/ 3 h 25"/>
                <a:gd name="T6" fmla="*/ 4 w 23"/>
                <a:gd name="T7" fmla="*/ 3 h 25"/>
                <a:gd name="T8" fmla="*/ 1 w 23"/>
                <a:gd name="T9" fmla="*/ 12 h 25"/>
                <a:gd name="T10" fmla="*/ 3 w 23"/>
                <a:gd name="T11" fmla="*/ 15 h 25"/>
                <a:gd name="T12" fmla="*/ 3 w 23"/>
                <a:gd name="T13" fmla="*/ 15 h 25"/>
                <a:gd name="T14" fmla="*/ 6 w 23"/>
                <a:gd name="T15" fmla="*/ 21 h 25"/>
                <a:gd name="T16" fmla="*/ 6 w 23"/>
                <a:gd name="T17" fmla="*/ 21 h 25"/>
                <a:gd name="T18" fmla="*/ 11 w 23"/>
                <a:gd name="T19" fmla="*/ 24 h 25"/>
                <a:gd name="T20" fmla="*/ 21 w 23"/>
                <a:gd name="T21" fmla="*/ 1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25">
                  <a:moveTo>
                    <a:pt x="21" y="13"/>
                  </a:moveTo>
                  <a:cubicBezTo>
                    <a:pt x="21" y="10"/>
                    <a:pt x="19" y="8"/>
                    <a:pt x="18" y="7"/>
                  </a:cubicBezTo>
                  <a:cubicBezTo>
                    <a:pt x="17" y="5"/>
                    <a:pt x="16" y="4"/>
                    <a:pt x="15" y="3"/>
                  </a:cubicBezTo>
                  <a:cubicBezTo>
                    <a:pt x="12" y="1"/>
                    <a:pt x="8" y="0"/>
                    <a:pt x="4" y="3"/>
                  </a:cubicBezTo>
                  <a:cubicBezTo>
                    <a:pt x="2" y="5"/>
                    <a:pt x="0" y="8"/>
                    <a:pt x="1" y="12"/>
                  </a:cubicBezTo>
                  <a:cubicBezTo>
                    <a:pt x="1" y="13"/>
                    <a:pt x="2" y="14"/>
                    <a:pt x="3" y="15"/>
                  </a:cubicBezTo>
                  <a:cubicBezTo>
                    <a:pt x="3" y="15"/>
                    <a:pt x="3" y="15"/>
                    <a:pt x="3" y="15"/>
                  </a:cubicBezTo>
                  <a:cubicBezTo>
                    <a:pt x="3" y="17"/>
                    <a:pt x="4" y="20"/>
                    <a:pt x="6" y="21"/>
                  </a:cubicBezTo>
                  <a:cubicBezTo>
                    <a:pt x="6" y="21"/>
                    <a:pt x="6" y="21"/>
                    <a:pt x="6" y="21"/>
                  </a:cubicBezTo>
                  <a:cubicBezTo>
                    <a:pt x="7" y="22"/>
                    <a:pt x="9" y="23"/>
                    <a:pt x="11" y="24"/>
                  </a:cubicBezTo>
                  <a:cubicBezTo>
                    <a:pt x="17" y="25"/>
                    <a:pt x="23" y="19"/>
                    <a:pt x="21" y="13"/>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196"/>
            <p:cNvSpPr>
              <a:spLocks/>
            </p:cNvSpPr>
            <p:nvPr/>
          </p:nvSpPr>
          <p:spPr bwMode="auto">
            <a:xfrm>
              <a:off x="5600700" y="5591176"/>
              <a:ext cx="101600" cy="177800"/>
            </a:xfrm>
            <a:custGeom>
              <a:avLst/>
              <a:gdLst>
                <a:gd name="T0" fmla="*/ 39 w 39"/>
                <a:gd name="T1" fmla="*/ 67 h 68"/>
                <a:gd name="T2" fmla="*/ 10 w 39"/>
                <a:gd name="T3" fmla="*/ 42 h 68"/>
                <a:gd name="T4" fmla="*/ 8 w 39"/>
                <a:gd name="T5" fmla="*/ 1 h 68"/>
                <a:gd name="T6" fmla="*/ 7 w 39"/>
                <a:gd name="T7" fmla="*/ 0 h 68"/>
                <a:gd name="T8" fmla="*/ 8 w 39"/>
                <a:gd name="T9" fmla="*/ 43 h 68"/>
                <a:gd name="T10" fmla="*/ 38 w 39"/>
                <a:gd name="T11" fmla="*/ 68 h 68"/>
                <a:gd name="T12" fmla="*/ 39 w 39"/>
                <a:gd name="T13" fmla="*/ 67 h 68"/>
              </a:gdLst>
              <a:ahLst/>
              <a:cxnLst>
                <a:cxn ang="0">
                  <a:pos x="T0" y="T1"/>
                </a:cxn>
                <a:cxn ang="0">
                  <a:pos x="T2" y="T3"/>
                </a:cxn>
                <a:cxn ang="0">
                  <a:pos x="T4" y="T5"/>
                </a:cxn>
                <a:cxn ang="0">
                  <a:pos x="T6" y="T7"/>
                </a:cxn>
                <a:cxn ang="0">
                  <a:pos x="T8" y="T9"/>
                </a:cxn>
                <a:cxn ang="0">
                  <a:pos x="T10" y="T11"/>
                </a:cxn>
                <a:cxn ang="0">
                  <a:pos x="T12" y="T13"/>
                </a:cxn>
              </a:cxnLst>
              <a:rect l="0" t="0" r="r" b="b"/>
              <a:pathLst>
                <a:path w="39" h="68">
                  <a:moveTo>
                    <a:pt x="39" y="67"/>
                  </a:moveTo>
                  <a:cubicBezTo>
                    <a:pt x="27" y="61"/>
                    <a:pt x="17" y="53"/>
                    <a:pt x="10" y="42"/>
                  </a:cubicBezTo>
                  <a:cubicBezTo>
                    <a:pt x="2" y="28"/>
                    <a:pt x="6" y="15"/>
                    <a:pt x="8" y="1"/>
                  </a:cubicBezTo>
                  <a:cubicBezTo>
                    <a:pt x="9" y="0"/>
                    <a:pt x="8" y="0"/>
                    <a:pt x="7" y="0"/>
                  </a:cubicBezTo>
                  <a:cubicBezTo>
                    <a:pt x="1" y="14"/>
                    <a:pt x="0" y="30"/>
                    <a:pt x="8" y="43"/>
                  </a:cubicBezTo>
                  <a:cubicBezTo>
                    <a:pt x="14" y="53"/>
                    <a:pt x="25" y="67"/>
                    <a:pt x="38" y="68"/>
                  </a:cubicBezTo>
                  <a:cubicBezTo>
                    <a:pt x="39" y="68"/>
                    <a:pt x="39" y="67"/>
                    <a:pt x="39" y="67"/>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197"/>
            <p:cNvSpPr>
              <a:spLocks/>
            </p:cNvSpPr>
            <p:nvPr/>
          </p:nvSpPr>
          <p:spPr bwMode="auto">
            <a:xfrm>
              <a:off x="5661025" y="5715001"/>
              <a:ext cx="52388" cy="38100"/>
            </a:xfrm>
            <a:custGeom>
              <a:avLst/>
              <a:gdLst>
                <a:gd name="T0" fmla="*/ 20 w 20"/>
                <a:gd name="T1" fmla="*/ 13 h 15"/>
                <a:gd name="T2" fmla="*/ 11 w 20"/>
                <a:gd name="T3" fmla="*/ 8 h 15"/>
                <a:gd name="T4" fmla="*/ 2 w 20"/>
                <a:gd name="T5" fmla="*/ 0 h 15"/>
                <a:gd name="T6" fmla="*/ 1 w 20"/>
                <a:gd name="T7" fmla="*/ 1 h 15"/>
                <a:gd name="T8" fmla="*/ 9 w 20"/>
                <a:gd name="T9" fmla="*/ 10 h 15"/>
                <a:gd name="T10" fmla="*/ 20 w 20"/>
                <a:gd name="T11" fmla="*/ 14 h 15"/>
                <a:gd name="T12" fmla="*/ 20 w 20"/>
                <a:gd name="T13" fmla="*/ 13 h 15"/>
              </a:gdLst>
              <a:ahLst/>
              <a:cxnLst>
                <a:cxn ang="0">
                  <a:pos x="T0" y="T1"/>
                </a:cxn>
                <a:cxn ang="0">
                  <a:pos x="T2" y="T3"/>
                </a:cxn>
                <a:cxn ang="0">
                  <a:pos x="T4" y="T5"/>
                </a:cxn>
                <a:cxn ang="0">
                  <a:pos x="T6" y="T7"/>
                </a:cxn>
                <a:cxn ang="0">
                  <a:pos x="T8" y="T9"/>
                </a:cxn>
                <a:cxn ang="0">
                  <a:pos x="T10" y="T11"/>
                </a:cxn>
                <a:cxn ang="0">
                  <a:pos x="T12" y="T13"/>
                </a:cxn>
              </a:cxnLst>
              <a:rect l="0" t="0" r="r" b="b"/>
              <a:pathLst>
                <a:path w="20" h="15">
                  <a:moveTo>
                    <a:pt x="20" y="13"/>
                  </a:moveTo>
                  <a:cubicBezTo>
                    <a:pt x="18" y="11"/>
                    <a:pt x="14" y="10"/>
                    <a:pt x="11" y="8"/>
                  </a:cubicBezTo>
                  <a:cubicBezTo>
                    <a:pt x="8" y="6"/>
                    <a:pt x="4" y="3"/>
                    <a:pt x="2" y="0"/>
                  </a:cubicBezTo>
                  <a:cubicBezTo>
                    <a:pt x="1" y="0"/>
                    <a:pt x="0" y="0"/>
                    <a:pt x="1" y="1"/>
                  </a:cubicBezTo>
                  <a:cubicBezTo>
                    <a:pt x="3" y="5"/>
                    <a:pt x="6" y="8"/>
                    <a:pt x="9" y="10"/>
                  </a:cubicBezTo>
                  <a:cubicBezTo>
                    <a:pt x="12" y="12"/>
                    <a:pt x="16" y="15"/>
                    <a:pt x="20" y="14"/>
                  </a:cubicBezTo>
                  <a:cubicBezTo>
                    <a:pt x="20" y="14"/>
                    <a:pt x="20" y="14"/>
                    <a:pt x="20" y="13"/>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98"/>
            <p:cNvSpPr>
              <a:spLocks/>
            </p:cNvSpPr>
            <p:nvPr/>
          </p:nvSpPr>
          <p:spPr bwMode="auto">
            <a:xfrm>
              <a:off x="5784850" y="5586413"/>
              <a:ext cx="61913" cy="161925"/>
            </a:xfrm>
            <a:custGeom>
              <a:avLst/>
              <a:gdLst>
                <a:gd name="T0" fmla="*/ 6 w 24"/>
                <a:gd name="T1" fmla="*/ 0 h 62"/>
                <a:gd name="T2" fmla="*/ 5 w 24"/>
                <a:gd name="T3" fmla="*/ 1 h 62"/>
                <a:gd name="T4" fmla="*/ 14 w 24"/>
                <a:gd name="T5" fmla="*/ 34 h 62"/>
                <a:gd name="T6" fmla="*/ 1 w 24"/>
                <a:gd name="T7" fmla="*/ 60 h 62"/>
                <a:gd name="T8" fmla="*/ 1 w 24"/>
                <a:gd name="T9" fmla="*/ 61 h 62"/>
                <a:gd name="T10" fmla="*/ 6 w 24"/>
                <a:gd name="T11" fmla="*/ 0 h 62"/>
              </a:gdLst>
              <a:ahLst/>
              <a:cxnLst>
                <a:cxn ang="0">
                  <a:pos x="T0" y="T1"/>
                </a:cxn>
                <a:cxn ang="0">
                  <a:pos x="T2" y="T3"/>
                </a:cxn>
                <a:cxn ang="0">
                  <a:pos x="T4" y="T5"/>
                </a:cxn>
                <a:cxn ang="0">
                  <a:pos x="T6" y="T7"/>
                </a:cxn>
                <a:cxn ang="0">
                  <a:pos x="T8" y="T9"/>
                </a:cxn>
                <a:cxn ang="0">
                  <a:pos x="T10" y="T11"/>
                </a:cxn>
              </a:cxnLst>
              <a:rect l="0" t="0" r="r" b="b"/>
              <a:pathLst>
                <a:path w="24" h="62">
                  <a:moveTo>
                    <a:pt x="6" y="0"/>
                  </a:moveTo>
                  <a:cubicBezTo>
                    <a:pt x="5" y="0"/>
                    <a:pt x="4" y="1"/>
                    <a:pt x="5" y="1"/>
                  </a:cubicBezTo>
                  <a:cubicBezTo>
                    <a:pt x="12" y="11"/>
                    <a:pt x="16" y="22"/>
                    <a:pt x="14" y="34"/>
                  </a:cubicBezTo>
                  <a:cubicBezTo>
                    <a:pt x="12" y="45"/>
                    <a:pt x="7" y="52"/>
                    <a:pt x="1" y="60"/>
                  </a:cubicBezTo>
                  <a:cubicBezTo>
                    <a:pt x="0" y="61"/>
                    <a:pt x="1" y="62"/>
                    <a:pt x="1" y="61"/>
                  </a:cubicBezTo>
                  <a:cubicBezTo>
                    <a:pt x="24" y="50"/>
                    <a:pt x="21" y="16"/>
                    <a:pt x="6"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199"/>
            <p:cNvSpPr>
              <a:spLocks/>
            </p:cNvSpPr>
            <p:nvPr/>
          </p:nvSpPr>
          <p:spPr bwMode="auto">
            <a:xfrm>
              <a:off x="5762625" y="5683251"/>
              <a:ext cx="46038" cy="60325"/>
            </a:xfrm>
            <a:custGeom>
              <a:avLst/>
              <a:gdLst>
                <a:gd name="T0" fmla="*/ 16 w 17"/>
                <a:gd name="T1" fmla="*/ 1 h 23"/>
                <a:gd name="T2" fmla="*/ 15 w 17"/>
                <a:gd name="T3" fmla="*/ 1 h 23"/>
                <a:gd name="T4" fmla="*/ 9 w 17"/>
                <a:gd name="T5" fmla="*/ 12 h 23"/>
                <a:gd name="T6" fmla="*/ 1 w 17"/>
                <a:gd name="T7" fmla="*/ 22 h 23"/>
                <a:gd name="T8" fmla="*/ 2 w 17"/>
                <a:gd name="T9" fmla="*/ 23 h 23"/>
                <a:gd name="T10" fmla="*/ 12 w 17"/>
                <a:gd name="T11" fmla="*/ 13 h 23"/>
                <a:gd name="T12" fmla="*/ 16 w 17"/>
                <a:gd name="T13" fmla="*/ 1 h 23"/>
              </a:gdLst>
              <a:ahLst/>
              <a:cxnLst>
                <a:cxn ang="0">
                  <a:pos x="T0" y="T1"/>
                </a:cxn>
                <a:cxn ang="0">
                  <a:pos x="T2" y="T3"/>
                </a:cxn>
                <a:cxn ang="0">
                  <a:pos x="T4" y="T5"/>
                </a:cxn>
                <a:cxn ang="0">
                  <a:pos x="T6" y="T7"/>
                </a:cxn>
                <a:cxn ang="0">
                  <a:pos x="T8" y="T9"/>
                </a:cxn>
                <a:cxn ang="0">
                  <a:pos x="T10" y="T11"/>
                </a:cxn>
                <a:cxn ang="0">
                  <a:pos x="T12" y="T13"/>
                </a:cxn>
              </a:cxnLst>
              <a:rect l="0" t="0" r="r" b="b"/>
              <a:pathLst>
                <a:path w="17" h="23">
                  <a:moveTo>
                    <a:pt x="16" y="1"/>
                  </a:moveTo>
                  <a:cubicBezTo>
                    <a:pt x="16" y="0"/>
                    <a:pt x="15" y="0"/>
                    <a:pt x="15" y="1"/>
                  </a:cubicBezTo>
                  <a:cubicBezTo>
                    <a:pt x="13" y="5"/>
                    <a:pt x="12" y="9"/>
                    <a:pt x="9" y="12"/>
                  </a:cubicBezTo>
                  <a:cubicBezTo>
                    <a:pt x="6" y="16"/>
                    <a:pt x="3" y="18"/>
                    <a:pt x="1" y="22"/>
                  </a:cubicBezTo>
                  <a:cubicBezTo>
                    <a:pt x="0" y="23"/>
                    <a:pt x="1" y="23"/>
                    <a:pt x="2" y="23"/>
                  </a:cubicBezTo>
                  <a:cubicBezTo>
                    <a:pt x="6" y="21"/>
                    <a:pt x="10" y="17"/>
                    <a:pt x="12" y="13"/>
                  </a:cubicBezTo>
                  <a:cubicBezTo>
                    <a:pt x="15" y="9"/>
                    <a:pt x="17" y="5"/>
                    <a:pt x="16"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200"/>
            <p:cNvSpPr>
              <a:spLocks/>
            </p:cNvSpPr>
            <p:nvPr/>
          </p:nvSpPr>
          <p:spPr bwMode="auto">
            <a:xfrm>
              <a:off x="5902325" y="5737226"/>
              <a:ext cx="87313" cy="155575"/>
            </a:xfrm>
            <a:custGeom>
              <a:avLst/>
              <a:gdLst>
                <a:gd name="T0" fmla="*/ 31 w 33"/>
                <a:gd name="T1" fmla="*/ 0 h 59"/>
                <a:gd name="T2" fmla="*/ 7 w 33"/>
                <a:gd name="T3" fmla="*/ 26 h 59"/>
                <a:gd name="T4" fmla="*/ 7 w 33"/>
                <a:gd name="T5" fmla="*/ 58 h 59"/>
                <a:gd name="T6" fmla="*/ 9 w 33"/>
                <a:gd name="T7" fmla="*/ 57 h 59"/>
                <a:gd name="T8" fmla="*/ 32 w 33"/>
                <a:gd name="T9" fmla="*/ 1 h 59"/>
                <a:gd name="T10" fmla="*/ 31 w 33"/>
                <a:gd name="T11" fmla="*/ 0 h 59"/>
              </a:gdLst>
              <a:ahLst/>
              <a:cxnLst>
                <a:cxn ang="0">
                  <a:pos x="T0" y="T1"/>
                </a:cxn>
                <a:cxn ang="0">
                  <a:pos x="T2" y="T3"/>
                </a:cxn>
                <a:cxn ang="0">
                  <a:pos x="T4" y="T5"/>
                </a:cxn>
                <a:cxn ang="0">
                  <a:pos x="T6" y="T7"/>
                </a:cxn>
                <a:cxn ang="0">
                  <a:pos x="T8" y="T9"/>
                </a:cxn>
                <a:cxn ang="0">
                  <a:pos x="T10" y="T11"/>
                </a:cxn>
              </a:cxnLst>
              <a:rect l="0" t="0" r="r" b="b"/>
              <a:pathLst>
                <a:path w="33" h="59">
                  <a:moveTo>
                    <a:pt x="31" y="0"/>
                  </a:moveTo>
                  <a:cubicBezTo>
                    <a:pt x="20" y="5"/>
                    <a:pt x="12" y="15"/>
                    <a:pt x="7" y="26"/>
                  </a:cubicBezTo>
                  <a:cubicBezTo>
                    <a:pt x="4" y="35"/>
                    <a:pt x="0" y="50"/>
                    <a:pt x="7" y="58"/>
                  </a:cubicBezTo>
                  <a:cubicBezTo>
                    <a:pt x="8" y="59"/>
                    <a:pt x="10" y="58"/>
                    <a:pt x="9" y="57"/>
                  </a:cubicBezTo>
                  <a:cubicBezTo>
                    <a:pt x="3" y="35"/>
                    <a:pt x="15" y="14"/>
                    <a:pt x="32" y="1"/>
                  </a:cubicBezTo>
                  <a:cubicBezTo>
                    <a:pt x="33" y="1"/>
                    <a:pt x="32" y="0"/>
                    <a:pt x="31"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201"/>
            <p:cNvSpPr>
              <a:spLocks/>
            </p:cNvSpPr>
            <p:nvPr/>
          </p:nvSpPr>
          <p:spPr bwMode="auto">
            <a:xfrm>
              <a:off x="5934075" y="5811838"/>
              <a:ext cx="12700" cy="69850"/>
            </a:xfrm>
            <a:custGeom>
              <a:avLst/>
              <a:gdLst>
                <a:gd name="T0" fmla="*/ 3 w 5"/>
                <a:gd name="T1" fmla="*/ 12 h 27"/>
                <a:gd name="T2" fmla="*/ 5 w 5"/>
                <a:gd name="T3" fmla="*/ 0 h 27"/>
                <a:gd name="T4" fmla="*/ 4 w 5"/>
                <a:gd name="T5" fmla="*/ 0 h 27"/>
                <a:gd name="T6" fmla="*/ 0 w 5"/>
                <a:gd name="T7" fmla="*/ 12 h 27"/>
                <a:gd name="T8" fmla="*/ 2 w 5"/>
                <a:gd name="T9" fmla="*/ 26 h 27"/>
                <a:gd name="T10" fmla="*/ 3 w 5"/>
                <a:gd name="T11" fmla="*/ 26 h 27"/>
                <a:gd name="T12" fmla="*/ 3 w 5"/>
                <a:gd name="T13" fmla="*/ 12 h 27"/>
              </a:gdLst>
              <a:ahLst/>
              <a:cxnLst>
                <a:cxn ang="0">
                  <a:pos x="T0" y="T1"/>
                </a:cxn>
                <a:cxn ang="0">
                  <a:pos x="T2" y="T3"/>
                </a:cxn>
                <a:cxn ang="0">
                  <a:pos x="T4" y="T5"/>
                </a:cxn>
                <a:cxn ang="0">
                  <a:pos x="T6" y="T7"/>
                </a:cxn>
                <a:cxn ang="0">
                  <a:pos x="T8" y="T9"/>
                </a:cxn>
                <a:cxn ang="0">
                  <a:pos x="T10" y="T11"/>
                </a:cxn>
                <a:cxn ang="0">
                  <a:pos x="T12" y="T13"/>
                </a:cxn>
              </a:cxnLst>
              <a:rect l="0" t="0" r="r" b="b"/>
              <a:pathLst>
                <a:path w="5" h="27">
                  <a:moveTo>
                    <a:pt x="3" y="12"/>
                  </a:moveTo>
                  <a:cubicBezTo>
                    <a:pt x="3" y="8"/>
                    <a:pt x="5" y="4"/>
                    <a:pt x="5" y="0"/>
                  </a:cubicBezTo>
                  <a:cubicBezTo>
                    <a:pt x="4" y="0"/>
                    <a:pt x="4" y="0"/>
                    <a:pt x="4" y="0"/>
                  </a:cubicBezTo>
                  <a:cubicBezTo>
                    <a:pt x="1" y="3"/>
                    <a:pt x="1" y="8"/>
                    <a:pt x="0" y="12"/>
                  </a:cubicBezTo>
                  <a:cubicBezTo>
                    <a:pt x="0" y="16"/>
                    <a:pt x="0" y="22"/>
                    <a:pt x="2" y="26"/>
                  </a:cubicBezTo>
                  <a:cubicBezTo>
                    <a:pt x="2" y="27"/>
                    <a:pt x="3" y="26"/>
                    <a:pt x="3" y="26"/>
                  </a:cubicBezTo>
                  <a:cubicBezTo>
                    <a:pt x="4" y="21"/>
                    <a:pt x="2" y="17"/>
                    <a:pt x="3" y="12"/>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202"/>
            <p:cNvSpPr>
              <a:spLocks/>
            </p:cNvSpPr>
            <p:nvPr/>
          </p:nvSpPr>
          <p:spPr bwMode="auto">
            <a:xfrm>
              <a:off x="5961063" y="5848351"/>
              <a:ext cx="180975" cy="149225"/>
            </a:xfrm>
            <a:custGeom>
              <a:avLst/>
              <a:gdLst>
                <a:gd name="T0" fmla="*/ 67 w 69"/>
                <a:gd name="T1" fmla="*/ 0 h 57"/>
                <a:gd name="T2" fmla="*/ 60 w 69"/>
                <a:gd name="T3" fmla="*/ 19 h 57"/>
                <a:gd name="T4" fmla="*/ 43 w 69"/>
                <a:gd name="T5" fmla="*/ 34 h 57"/>
                <a:gd name="T6" fmla="*/ 1 w 69"/>
                <a:gd name="T7" fmla="*/ 36 h 57"/>
                <a:gd name="T8" fmla="*/ 1 w 69"/>
                <a:gd name="T9" fmla="*/ 37 h 57"/>
                <a:gd name="T10" fmla="*/ 68 w 69"/>
                <a:gd name="T11" fmla="*/ 1 h 57"/>
                <a:gd name="T12" fmla="*/ 67 w 69"/>
                <a:gd name="T13" fmla="*/ 0 h 57"/>
              </a:gdLst>
              <a:ahLst/>
              <a:cxnLst>
                <a:cxn ang="0">
                  <a:pos x="T0" y="T1"/>
                </a:cxn>
                <a:cxn ang="0">
                  <a:pos x="T2" y="T3"/>
                </a:cxn>
                <a:cxn ang="0">
                  <a:pos x="T4" y="T5"/>
                </a:cxn>
                <a:cxn ang="0">
                  <a:pos x="T6" y="T7"/>
                </a:cxn>
                <a:cxn ang="0">
                  <a:pos x="T8" y="T9"/>
                </a:cxn>
                <a:cxn ang="0">
                  <a:pos x="T10" y="T11"/>
                </a:cxn>
                <a:cxn ang="0">
                  <a:pos x="T12" y="T13"/>
                </a:cxn>
              </a:cxnLst>
              <a:rect l="0" t="0" r="r" b="b"/>
              <a:pathLst>
                <a:path w="69" h="57">
                  <a:moveTo>
                    <a:pt x="67" y="0"/>
                  </a:moveTo>
                  <a:cubicBezTo>
                    <a:pt x="65" y="7"/>
                    <a:pt x="64" y="13"/>
                    <a:pt x="60" y="19"/>
                  </a:cubicBezTo>
                  <a:cubicBezTo>
                    <a:pt x="56" y="25"/>
                    <a:pt x="49" y="30"/>
                    <a:pt x="43" y="34"/>
                  </a:cubicBezTo>
                  <a:cubicBezTo>
                    <a:pt x="30" y="42"/>
                    <a:pt x="16" y="41"/>
                    <a:pt x="1" y="36"/>
                  </a:cubicBezTo>
                  <a:cubicBezTo>
                    <a:pt x="1" y="36"/>
                    <a:pt x="0" y="37"/>
                    <a:pt x="1" y="37"/>
                  </a:cubicBezTo>
                  <a:cubicBezTo>
                    <a:pt x="26" y="57"/>
                    <a:pt x="69" y="31"/>
                    <a:pt x="68" y="1"/>
                  </a:cubicBezTo>
                  <a:cubicBezTo>
                    <a:pt x="68" y="0"/>
                    <a:pt x="67" y="0"/>
                    <a:pt x="67"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203"/>
            <p:cNvSpPr>
              <a:spLocks/>
            </p:cNvSpPr>
            <p:nvPr/>
          </p:nvSpPr>
          <p:spPr bwMode="auto">
            <a:xfrm>
              <a:off x="5969000" y="5924551"/>
              <a:ext cx="55563" cy="15875"/>
            </a:xfrm>
            <a:custGeom>
              <a:avLst/>
              <a:gdLst>
                <a:gd name="T0" fmla="*/ 21 w 21"/>
                <a:gd name="T1" fmla="*/ 1 h 6"/>
                <a:gd name="T2" fmla="*/ 11 w 21"/>
                <a:gd name="T3" fmla="*/ 2 h 6"/>
                <a:gd name="T4" fmla="*/ 1 w 21"/>
                <a:gd name="T5" fmla="*/ 0 h 6"/>
                <a:gd name="T6" fmla="*/ 1 w 21"/>
                <a:gd name="T7" fmla="*/ 1 h 6"/>
                <a:gd name="T8" fmla="*/ 21 w 21"/>
                <a:gd name="T9" fmla="*/ 2 h 6"/>
                <a:gd name="T10" fmla="*/ 21 w 21"/>
                <a:gd name="T11" fmla="*/ 1 h 6"/>
              </a:gdLst>
              <a:ahLst/>
              <a:cxnLst>
                <a:cxn ang="0">
                  <a:pos x="T0" y="T1"/>
                </a:cxn>
                <a:cxn ang="0">
                  <a:pos x="T2" y="T3"/>
                </a:cxn>
                <a:cxn ang="0">
                  <a:pos x="T4" y="T5"/>
                </a:cxn>
                <a:cxn ang="0">
                  <a:pos x="T6" y="T7"/>
                </a:cxn>
                <a:cxn ang="0">
                  <a:pos x="T8" y="T9"/>
                </a:cxn>
                <a:cxn ang="0">
                  <a:pos x="T10" y="T11"/>
                </a:cxn>
              </a:cxnLst>
              <a:rect l="0" t="0" r="r" b="b"/>
              <a:pathLst>
                <a:path w="21" h="6">
                  <a:moveTo>
                    <a:pt x="21" y="1"/>
                  </a:moveTo>
                  <a:cubicBezTo>
                    <a:pt x="18" y="1"/>
                    <a:pt x="15" y="2"/>
                    <a:pt x="11" y="2"/>
                  </a:cubicBezTo>
                  <a:cubicBezTo>
                    <a:pt x="8" y="2"/>
                    <a:pt x="5" y="1"/>
                    <a:pt x="1" y="0"/>
                  </a:cubicBezTo>
                  <a:cubicBezTo>
                    <a:pt x="1" y="0"/>
                    <a:pt x="0" y="1"/>
                    <a:pt x="1" y="1"/>
                  </a:cubicBezTo>
                  <a:cubicBezTo>
                    <a:pt x="7" y="4"/>
                    <a:pt x="15" y="6"/>
                    <a:pt x="21" y="2"/>
                  </a:cubicBezTo>
                  <a:cubicBezTo>
                    <a:pt x="21" y="2"/>
                    <a:pt x="21" y="2"/>
                    <a:pt x="21"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2" name="Group 21"/>
          <p:cNvGrpSpPr/>
          <p:nvPr/>
        </p:nvGrpSpPr>
        <p:grpSpPr>
          <a:xfrm>
            <a:off x="-103199" y="5219405"/>
            <a:ext cx="690562" cy="1147763"/>
            <a:chOff x="2130426" y="3314700"/>
            <a:chExt cx="690562" cy="1147763"/>
          </a:xfrm>
        </p:grpSpPr>
        <p:sp>
          <p:nvSpPr>
            <p:cNvPr id="23" name="Freeform 23"/>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rgbClr val="EFA7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24"/>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25"/>
            <p:cNvSpPr>
              <a:spLocks/>
            </p:cNvSpPr>
            <p:nvPr/>
          </p:nvSpPr>
          <p:spPr bwMode="auto">
            <a:xfrm>
              <a:off x="2208213" y="3398838"/>
              <a:ext cx="533400" cy="1063625"/>
            </a:xfrm>
            <a:custGeom>
              <a:avLst/>
              <a:gdLst>
                <a:gd name="T0" fmla="*/ 202 w 203"/>
                <a:gd name="T1" fmla="*/ 123 h 408"/>
                <a:gd name="T2" fmla="*/ 131 w 203"/>
                <a:gd name="T3" fmla="*/ 156 h 408"/>
                <a:gd name="T4" fmla="*/ 98 w 203"/>
                <a:gd name="T5" fmla="*/ 180 h 408"/>
                <a:gd name="T6" fmla="*/ 88 w 203"/>
                <a:gd name="T7" fmla="*/ 192 h 408"/>
                <a:gd name="T8" fmla="*/ 119 w 203"/>
                <a:gd name="T9" fmla="*/ 137 h 408"/>
                <a:gd name="T10" fmla="*/ 153 w 203"/>
                <a:gd name="T11" fmla="*/ 106 h 408"/>
                <a:gd name="T12" fmla="*/ 201 w 203"/>
                <a:gd name="T13" fmla="*/ 85 h 408"/>
                <a:gd name="T14" fmla="*/ 200 w 203"/>
                <a:gd name="T15" fmla="*/ 84 h 408"/>
                <a:gd name="T16" fmla="*/ 125 w 203"/>
                <a:gd name="T17" fmla="*/ 127 h 408"/>
                <a:gd name="T18" fmla="*/ 149 w 203"/>
                <a:gd name="T19" fmla="*/ 81 h 408"/>
                <a:gd name="T20" fmla="*/ 164 w 203"/>
                <a:gd name="T21" fmla="*/ 64 h 408"/>
                <a:gd name="T22" fmla="*/ 189 w 203"/>
                <a:gd name="T23" fmla="*/ 45 h 408"/>
                <a:gd name="T24" fmla="*/ 188 w 203"/>
                <a:gd name="T25" fmla="*/ 44 h 408"/>
                <a:gd name="T26" fmla="*/ 154 w 203"/>
                <a:gd name="T27" fmla="*/ 69 h 408"/>
                <a:gd name="T28" fmla="*/ 180 w 203"/>
                <a:gd name="T29" fmla="*/ 1 h 408"/>
                <a:gd name="T30" fmla="*/ 179 w 203"/>
                <a:gd name="T31" fmla="*/ 1 h 408"/>
                <a:gd name="T32" fmla="*/ 134 w 203"/>
                <a:gd name="T33" fmla="*/ 97 h 408"/>
                <a:gd name="T34" fmla="*/ 115 w 203"/>
                <a:gd name="T35" fmla="*/ 38 h 408"/>
                <a:gd name="T36" fmla="*/ 115 w 203"/>
                <a:gd name="T37" fmla="*/ 38 h 408"/>
                <a:gd name="T38" fmla="*/ 131 w 203"/>
                <a:gd name="T39" fmla="*/ 103 h 408"/>
                <a:gd name="T40" fmla="*/ 131 w 203"/>
                <a:gd name="T41" fmla="*/ 103 h 408"/>
                <a:gd name="T42" fmla="*/ 108 w 203"/>
                <a:gd name="T43" fmla="*/ 144 h 408"/>
                <a:gd name="T44" fmla="*/ 74 w 203"/>
                <a:gd name="T45" fmla="*/ 58 h 408"/>
                <a:gd name="T46" fmla="*/ 73 w 203"/>
                <a:gd name="T47" fmla="*/ 59 h 408"/>
                <a:gd name="T48" fmla="*/ 105 w 203"/>
                <a:gd name="T49" fmla="*/ 150 h 408"/>
                <a:gd name="T50" fmla="*/ 75 w 203"/>
                <a:gd name="T51" fmla="*/ 202 h 408"/>
                <a:gd name="T52" fmla="*/ 71 w 203"/>
                <a:gd name="T53" fmla="*/ 210 h 408"/>
                <a:gd name="T54" fmla="*/ 29 w 203"/>
                <a:gd name="T55" fmla="*/ 86 h 408"/>
                <a:gd name="T56" fmla="*/ 28 w 203"/>
                <a:gd name="T57" fmla="*/ 87 h 408"/>
                <a:gd name="T58" fmla="*/ 54 w 203"/>
                <a:gd name="T59" fmla="*/ 147 h 408"/>
                <a:gd name="T60" fmla="*/ 66 w 203"/>
                <a:gd name="T61" fmla="*/ 215 h 408"/>
                <a:gd name="T62" fmla="*/ 67 w 203"/>
                <a:gd name="T63" fmla="*/ 217 h 408"/>
                <a:gd name="T64" fmla="*/ 41 w 203"/>
                <a:gd name="T65" fmla="*/ 269 h 408"/>
                <a:gd name="T66" fmla="*/ 27 w 203"/>
                <a:gd name="T67" fmla="*/ 212 h 408"/>
                <a:gd name="T68" fmla="*/ 0 w 203"/>
                <a:gd name="T69" fmla="*/ 142 h 408"/>
                <a:gd name="T70" fmla="*/ 0 w 203"/>
                <a:gd name="T71" fmla="*/ 142 h 408"/>
                <a:gd name="T72" fmla="*/ 22 w 203"/>
                <a:gd name="T73" fmla="*/ 209 h 408"/>
                <a:gd name="T74" fmla="*/ 37 w 203"/>
                <a:gd name="T75" fmla="*/ 279 h 408"/>
                <a:gd name="T76" fmla="*/ 27 w 203"/>
                <a:gd name="T77" fmla="*/ 302 h 408"/>
                <a:gd name="T78" fmla="*/ 8 w 203"/>
                <a:gd name="T79" fmla="*/ 405 h 408"/>
                <a:gd name="T80" fmla="*/ 14 w 203"/>
                <a:gd name="T81" fmla="*/ 405 h 408"/>
                <a:gd name="T82" fmla="*/ 30 w 203"/>
                <a:gd name="T83" fmla="*/ 318 h 408"/>
                <a:gd name="T84" fmla="*/ 94 w 203"/>
                <a:gd name="T85" fmla="*/ 268 h 408"/>
                <a:gd name="T86" fmla="*/ 175 w 203"/>
                <a:gd name="T87" fmla="*/ 235 h 408"/>
                <a:gd name="T88" fmla="*/ 174 w 203"/>
                <a:gd name="T89" fmla="*/ 233 h 408"/>
                <a:gd name="T90" fmla="*/ 127 w 203"/>
                <a:gd name="T91" fmla="*/ 250 h 408"/>
                <a:gd name="T92" fmla="*/ 84 w 203"/>
                <a:gd name="T93" fmla="*/ 269 h 408"/>
                <a:gd name="T94" fmla="*/ 32 w 203"/>
                <a:gd name="T95" fmla="*/ 313 h 408"/>
                <a:gd name="T96" fmla="*/ 38 w 203"/>
                <a:gd name="T97" fmla="*/ 294 h 408"/>
                <a:gd name="T98" fmla="*/ 47 w 203"/>
                <a:gd name="T99" fmla="*/ 273 h 408"/>
                <a:gd name="T100" fmla="*/ 107 w 203"/>
                <a:gd name="T101" fmla="*/ 219 h 408"/>
                <a:gd name="T102" fmla="*/ 149 w 203"/>
                <a:gd name="T103" fmla="*/ 195 h 408"/>
                <a:gd name="T104" fmla="*/ 195 w 203"/>
                <a:gd name="T105" fmla="*/ 176 h 408"/>
                <a:gd name="T106" fmla="*/ 195 w 203"/>
                <a:gd name="T107" fmla="*/ 175 h 408"/>
                <a:gd name="T108" fmla="*/ 153 w 203"/>
                <a:gd name="T109" fmla="*/ 189 h 408"/>
                <a:gd name="T110" fmla="*/ 109 w 203"/>
                <a:gd name="T111" fmla="*/ 214 h 408"/>
                <a:gd name="T112" fmla="*/ 52 w 203"/>
                <a:gd name="T113" fmla="*/ 262 h 408"/>
                <a:gd name="T114" fmla="*/ 77 w 203"/>
                <a:gd name="T115" fmla="*/ 211 h 408"/>
                <a:gd name="T116" fmla="*/ 92 w 203"/>
                <a:gd name="T117" fmla="*/ 191 h 408"/>
                <a:gd name="T118" fmla="*/ 126 w 203"/>
                <a:gd name="T119" fmla="*/ 164 h 408"/>
                <a:gd name="T120" fmla="*/ 202 w 203"/>
                <a:gd name="T121" fmla="*/ 125 h 408"/>
                <a:gd name="T122" fmla="*/ 202 w 203"/>
                <a:gd name="T123" fmla="*/ 123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3" h="408">
                  <a:moveTo>
                    <a:pt x="202" y="123"/>
                  </a:moveTo>
                  <a:cubicBezTo>
                    <a:pt x="176" y="127"/>
                    <a:pt x="152" y="141"/>
                    <a:pt x="131" y="156"/>
                  </a:cubicBezTo>
                  <a:cubicBezTo>
                    <a:pt x="120" y="164"/>
                    <a:pt x="109" y="172"/>
                    <a:pt x="98" y="180"/>
                  </a:cubicBezTo>
                  <a:cubicBezTo>
                    <a:pt x="94" y="184"/>
                    <a:pt x="91" y="188"/>
                    <a:pt x="88" y="192"/>
                  </a:cubicBezTo>
                  <a:cubicBezTo>
                    <a:pt x="98" y="174"/>
                    <a:pt x="108" y="155"/>
                    <a:pt x="119" y="137"/>
                  </a:cubicBezTo>
                  <a:cubicBezTo>
                    <a:pt x="128" y="125"/>
                    <a:pt x="140" y="114"/>
                    <a:pt x="153" y="106"/>
                  </a:cubicBezTo>
                  <a:cubicBezTo>
                    <a:pt x="168" y="96"/>
                    <a:pt x="184" y="91"/>
                    <a:pt x="201" y="85"/>
                  </a:cubicBezTo>
                  <a:cubicBezTo>
                    <a:pt x="201" y="85"/>
                    <a:pt x="201" y="84"/>
                    <a:pt x="200" y="84"/>
                  </a:cubicBezTo>
                  <a:cubicBezTo>
                    <a:pt x="172" y="88"/>
                    <a:pt x="145" y="105"/>
                    <a:pt x="125" y="127"/>
                  </a:cubicBezTo>
                  <a:cubicBezTo>
                    <a:pt x="133" y="112"/>
                    <a:pt x="141" y="96"/>
                    <a:pt x="149" y="81"/>
                  </a:cubicBezTo>
                  <a:cubicBezTo>
                    <a:pt x="154" y="75"/>
                    <a:pt x="159" y="69"/>
                    <a:pt x="164" y="64"/>
                  </a:cubicBezTo>
                  <a:cubicBezTo>
                    <a:pt x="172" y="57"/>
                    <a:pt x="180" y="51"/>
                    <a:pt x="189" y="45"/>
                  </a:cubicBezTo>
                  <a:cubicBezTo>
                    <a:pt x="189" y="45"/>
                    <a:pt x="189" y="44"/>
                    <a:pt x="188" y="44"/>
                  </a:cubicBezTo>
                  <a:cubicBezTo>
                    <a:pt x="176" y="50"/>
                    <a:pt x="164" y="58"/>
                    <a:pt x="154" y="69"/>
                  </a:cubicBezTo>
                  <a:cubicBezTo>
                    <a:pt x="165" y="47"/>
                    <a:pt x="173" y="24"/>
                    <a:pt x="180" y="1"/>
                  </a:cubicBezTo>
                  <a:cubicBezTo>
                    <a:pt x="180" y="0"/>
                    <a:pt x="179" y="0"/>
                    <a:pt x="179" y="1"/>
                  </a:cubicBezTo>
                  <a:cubicBezTo>
                    <a:pt x="167" y="34"/>
                    <a:pt x="151" y="66"/>
                    <a:pt x="134" y="97"/>
                  </a:cubicBezTo>
                  <a:cubicBezTo>
                    <a:pt x="132" y="77"/>
                    <a:pt x="127" y="55"/>
                    <a:pt x="115" y="38"/>
                  </a:cubicBezTo>
                  <a:cubicBezTo>
                    <a:pt x="115" y="37"/>
                    <a:pt x="114" y="38"/>
                    <a:pt x="115" y="38"/>
                  </a:cubicBezTo>
                  <a:cubicBezTo>
                    <a:pt x="122" y="60"/>
                    <a:pt x="129" y="80"/>
                    <a:pt x="131" y="103"/>
                  </a:cubicBezTo>
                  <a:cubicBezTo>
                    <a:pt x="131" y="103"/>
                    <a:pt x="131" y="103"/>
                    <a:pt x="131" y="103"/>
                  </a:cubicBezTo>
                  <a:cubicBezTo>
                    <a:pt x="123" y="117"/>
                    <a:pt x="116" y="131"/>
                    <a:pt x="108" y="144"/>
                  </a:cubicBezTo>
                  <a:cubicBezTo>
                    <a:pt x="103" y="113"/>
                    <a:pt x="92" y="84"/>
                    <a:pt x="74" y="58"/>
                  </a:cubicBezTo>
                  <a:cubicBezTo>
                    <a:pt x="73" y="58"/>
                    <a:pt x="73" y="59"/>
                    <a:pt x="73" y="59"/>
                  </a:cubicBezTo>
                  <a:cubicBezTo>
                    <a:pt x="89" y="87"/>
                    <a:pt x="100" y="118"/>
                    <a:pt x="105" y="150"/>
                  </a:cubicBezTo>
                  <a:cubicBezTo>
                    <a:pt x="95" y="168"/>
                    <a:pt x="85" y="185"/>
                    <a:pt x="75" y="202"/>
                  </a:cubicBezTo>
                  <a:cubicBezTo>
                    <a:pt x="73" y="205"/>
                    <a:pt x="72" y="207"/>
                    <a:pt x="71" y="210"/>
                  </a:cubicBezTo>
                  <a:cubicBezTo>
                    <a:pt x="67" y="168"/>
                    <a:pt x="54" y="120"/>
                    <a:pt x="29" y="86"/>
                  </a:cubicBezTo>
                  <a:cubicBezTo>
                    <a:pt x="28" y="85"/>
                    <a:pt x="27" y="86"/>
                    <a:pt x="28" y="87"/>
                  </a:cubicBezTo>
                  <a:cubicBezTo>
                    <a:pt x="37" y="107"/>
                    <a:pt x="47" y="126"/>
                    <a:pt x="54" y="147"/>
                  </a:cubicBezTo>
                  <a:cubicBezTo>
                    <a:pt x="61" y="169"/>
                    <a:pt x="64" y="192"/>
                    <a:pt x="66" y="215"/>
                  </a:cubicBezTo>
                  <a:cubicBezTo>
                    <a:pt x="66" y="216"/>
                    <a:pt x="66" y="217"/>
                    <a:pt x="67" y="217"/>
                  </a:cubicBezTo>
                  <a:cubicBezTo>
                    <a:pt x="57" y="234"/>
                    <a:pt x="49" y="252"/>
                    <a:pt x="41" y="269"/>
                  </a:cubicBezTo>
                  <a:cubicBezTo>
                    <a:pt x="38" y="250"/>
                    <a:pt x="33" y="230"/>
                    <a:pt x="27" y="212"/>
                  </a:cubicBezTo>
                  <a:cubicBezTo>
                    <a:pt x="20" y="188"/>
                    <a:pt x="11" y="164"/>
                    <a:pt x="0" y="142"/>
                  </a:cubicBezTo>
                  <a:cubicBezTo>
                    <a:pt x="0" y="142"/>
                    <a:pt x="0" y="142"/>
                    <a:pt x="0" y="142"/>
                  </a:cubicBezTo>
                  <a:cubicBezTo>
                    <a:pt x="8" y="164"/>
                    <a:pt x="16" y="186"/>
                    <a:pt x="22" y="209"/>
                  </a:cubicBezTo>
                  <a:cubicBezTo>
                    <a:pt x="28" y="232"/>
                    <a:pt x="31" y="255"/>
                    <a:pt x="37" y="279"/>
                  </a:cubicBezTo>
                  <a:cubicBezTo>
                    <a:pt x="33" y="287"/>
                    <a:pt x="30" y="294"/>
                    <a:pt x="27" y="302"/>
                  </a:cubicBezTo>
                  <a:cubicBezTo>
                    <a:pt x="16" y="335"/>
                    <a:pt x="6" y="370"/>
                    <a:pt x="8" y="405"/>
                  </a:cubicBezTo>
                  <a:cubicBezTo>
                    <a:pt x="8" y="408"/>
                    <a:pt x="13" y="408"/>
                    <a:pt x="14" y="405"/>
                  </a:cubicBezTo>
                  <a:cubicBezTo>
                    <a:pt x="17" y="375"/>
                    <a:pt x="22" y="346"/>
                    <a:pt x="30" y="318"/>
                  </a:cubicBezTo>
                  <a:cubicBezTo>
                    <a:pt x="49" y="297"/>
                    <a:pt x="69" y="280"/>
                    <a:pt x="94" y="268"/>
                  </a:cubicBezTo>
                  <a:cubicBezTo>
                    <a:pt x="121" y="256"/>
                    <a:pt x="149" y="248"/>
                    <a:pt x="175" y="235"/>
                  </a:cubicBezTo>
                  <a:cubicBezTo>
                    <a:pt x="175" y="234"/>
                    <a:pt x="175" y="233"/>
                    <a:pt x="174" y="233"/>
                  </a:cubicBezTo>
                  <a:cubicBezTo>
                    <a:pt x="158" y="237"/>
                    <a:pt x="142" y="244"/>
                    <a:pt x="127" y="250"/>
                  </a:cubicBezTo>
                  <a:cubicBezTo>
                    <a:pt x="113" y="256"/>
                    <a:pt x="98" y="262"/>
                    <a:pt x="84" y="269"/>
                  </a:cubicBezTo>
                  <a:cubicBezTo>
                    <a:pt x="64" y="279"/>
                    <a:pt x="45" y="294"/>
                    <a:pt x="32" y="313"/>
                  </a:cubicBezTo>
                  <a:cubicBezTo>
                    <a:pt x="34" y="307"/>
                    <a:pt x="36" y="301"/>
                    <a:pt x="38" y="294"/>
                  </a:cubicBezTo>
                  <a:cubicBezTo>
                    <a:pt x="41" y="287"/>
                    <a:pt x="44" y="280"/>
                    <a:pt x="47" y="273"/>
                  </a:cubicBezTo>
                  <a:cubicBezTo>
                    <a:pt x="64" y="252"/>
                    <a:pt x="84" y="234"/>
                    <a:pt x="107" y="219"/>
                  </a:cubicBezTo>
                  <a:cubicBezTo>
                    <a:pt x="121" y="210"/>
                    <a:pt x="135" y="203"/>
                    <a:pt x="149" y="195"/>
                  </a:cubicBezTo>
                  <a:cubicBezTo>
                    <a:pt x="164" y="187"/>
                    <a:pt x="178" y="178"/>
                    <a:pt x="195" y="176"/>
                  </a:cubicBezTo>
                  <a:cubicBezTo>
                    <a:pt x="196" y="176"/>
                    <a:pt x="196" y="175"/>
                    <a:pt x="195" y="175"/>
                  </a:cubicBezTo>
                  <a:cubicBezTo>
                    <a:pt x="181" y="172"/>
                    <a:pt x="166" y="183"/>
                    <a:pt x="153" y="189"/>
                  </a:cubicBezTo>
                  <a:cubicBezTo>
                    <a:pt x="138" y="197"/>
                    <a:pt x="123" y="205"/>
                    <a:pt x="109" y="214"/>
                  </a:cubicBezTo>
                  <a:cubicBezTo>
                    <a:pt x="88" y="227"/>
                    <a:pt x="68" y="243"/>
                    <a:pt x="52" y="262"/>
                  </a:cubicBezTo>
                  <a:cubicBezTo>
                    <a:pt x="60" y="244"/>
                    <a:pt x="68" y="228"/>
                    <a:pt x="77" y="211"/>
                  </a:cubicBezTo>
                  <a:cubicBezTo>
                    <a:pt x="84" y="206"/>
                    <a:pt x="86" y="197"/>
                    <a:pt x="92" y="191"/>
                  </a:cubicBezTo>
                  <a:cubicBezTo>
                    <a:pt x="101" y="180"/>
                    <a:pt x="114" y="172"/>
                    <a:pt x="126" y="164"/>
                  </a:cubicBezTo>
                  <a:cubicBezTo>
                    <a:pt x="150" y="147"/>
                    <a:pt x="174" y="133"/>
                    <a:pt x="202" y="125"/>
                  </a:cubicBezTo>
                  <a:cubicBezTo>
                    <a:pt x="203" y="124"/>
                    <a:pt x="203" y="123"/>
                    <a:pt x="202" y="123"/>
                  </a:cubicBezTo>
                  <a:close/>
                </a:path>
              </a:pathLst>
            </a:custGeom>
            <a:solidFill>
              <a:schemeClr val="accent6">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2" name="TextBox 1">
            <a:extLst>
              <a:ext uri="{FF2B5EF4-FFF2-40B4-BE49-F238E27FC236}">
                <a16:creationId xmlns:a16="http://schemas.microsoft.com/office/drawing/2014/main" id="{907AB18D-0267-4FBB-BFC0-377E54F71B1B}"/>
              </a:ext>
            </a:extLst>
          </p:cNvPr>
          <p:cNvSpPr txBox="1"/>
          <p:nvPr/>
        </p:nvSpPr>
        <p:spPr>
          <a:xfrm>
            <a:off x="300031" y="565731"/>
            <a:ext cx="10500151" cy="646331"/>
          </a:xfrm>
          <a:prstGeom prst="rect">
            <a:avLst/>
          </a:prstGeom>
          <a:noFill/>
          <a:effectLst>
            <a:outerShdw blurRad="139700" dist="165100" dir="5400000" algn="t" rotWithShape="0">
              <a:prstClr val="black">
                <a:alpha val="28000"/>
              </a:prstClr>
            </a:outerShdw>
          </a:effectLst>
        </p:spPr>
        <p:txBody>
          <a:bodyPr wrap="square" lIns="91440" tIns="45720" rIns="91440" bIns="45720" rtlCol="0" anchor="t">
            <a:spAutoFit/>
          </a:bodyPr>
          <a:lstStyle/>
          <a:p>
            <a:r>
              <a:rPr lang="en-US" sz="3600">
                <a:solidFill>
                  <a:schemeClr val="accent6"/>
                </a:solidFill>
                <a:latin typeface="Abadi"/>
              </a:rPr>
              <a:t>Student Accommodation Profiles </a:t>
            </a:r>
            <a:r>
              <a:rPr lang="en-US" sz="3600">
                <a:solidFill>
                  <a:schemeClr val="bg1"/>
                </a:solidFill>
                <a:latin typeface="Abadi"/>
              </a:rPr>
              <a:t>in DAN</a:t>
            </a:r>
          </a:p>
        </p:txBody>
      </p:sp>
      <p:sp>
        <p:nvSpPr>
          <p:cNvPr id="62" name="TextBox 1">
            <a:extLst>
              <a:ext uri="{FF2B5EF4-FFF2-40B4-BE49-F238E27FC236}">
                <a16:creationId xmlns:a16="http://schemas.microsoft.com/office/drawing/2014/main" id="{2B0AE91E-C56B-4323-8FF2-8656D03AF6CB}"/>
              </a:ext>
            </a:extLst>
          </p:cNvPr>
          <p:cNvSpPr txBox="1"/>
          <p:nvPr/>
        </p:nvSpPr>
        <p:spPr>
          <a:xfrm>
            <a:off x="905569" y="1511858"/>
            <a:ext cx="9731214" cy="4524315"/>
          </a:xfrm>
          <a:prstGeom prst="rect">
            <a:avLst/>
          </a:prstGeom>
          <a:noFill/>
        </p:spPr>
        <p:txBody>
          <a:bodyPr wrap="square" lIns="91440" tIns="45720" rIns="91440" bIns="45720" anchor="t">
            <a:sp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342900" indent="-342900">
              <a:buChar char="•"/>
            </a:pPr>
            <a:r>
              <a:rPr lang="en-US" sz="2400">
                <a:solidFill>
                  <a:schemeClr val="accent5">
                    <a:lumMod val="20000"/>
                    <a:lumOff val="80000"/>
                  </a:schemeClr>
                </a:solidFill>
                <a:latin typeface="Lato"/>
                <a:ea typeface="Lato"/>
                <a:cs typeface="Lato"/>
              </a:rPr>
              <a:t>Confirm that approved designated supports are updated in the Student</a:t>
            </a:r>
            <a:r>
              <a:rPr lang="en-US" sz="2400" i="0" u="none" strike="noStrike">
                <a:solidFill>
                  <a:schemeClr val="accent5">
                    <a:lumMod val="20000"/>
                    <a:lumOff val="80000"/>
                  </a:schemeClr>
                </a:solidFill>
                <a:effectLst/>
                <a:latin typeface="Lato"/>
                <a:ea typeface="Lato"/>
                <a:cs typeface="Lato"/>
              </a:rPr>
              <a:t> </a:t>
            </a:r>
            <a:r>
              <a:rPr lang="en-US" sz="2400">
                <a:solidFill>
                  <a:schemeClr val="accent5">
                    <a:lumMod val="20000"/>
                    <a:lumOff val="80000"/>
                  </a:schemeClr>
                </a:solidFill>
                <a:latin typeface="Lato"/>
                <a:ea typeface="Lato"/>
                <a:cs typeface="Lato"/>
              </a:rPr>
              <a:t>Accommodation Profile in DAN by the November 29th deadline. </a:t>
            </a:r>
            <a:endParaRPr lang="en-US">
              <a:solidFill>
                <a:schemeClr val="accent5">
                  <a:lumMod val="20000"/>
                  <a:lumOff val="80000"/>
                </a:schemeClr>
              </a:solidFill>
            </a:endParaRPr>
          </a:p>
          <a:p>
            <a:pPr marL="342900" indent="-342900">
              <a:buChar char="•"/>
            </a:pPr>
            <a:endParaRPr lang="en-US" sz="2400">
              <a:solidFill>
                <a:schemeClr val="accent5">
                  <a:lumMod val="20000"/>
                  <a:lumOff val="80000"/>
                </a:schemeClr>
              </a:solidFill>
              <a:latin typeface="Lato"/>
              <a:ea typeface="Lato"/>
              <a:cs typeface="Lato"/>
            </a:endParaRPr>
          </a:p>
          <a:p>
            <a:pPr marL="342900" indent="-342900">
              <a:buFont typeface="Arial"/>
              <a:buChar char="•"/>
            </a:pPr>
            <a:r>
              <a:rPr lang="en-US" sz="2400">
                <a:solidFill>
                  <a:schemeClr val="accent5">
                    <a:lumMod val="20000"/>
                    <a:lumOff val="80000"/>
                  </a:schemeClr>
                </a:solidFill>
                <a:latin typeface="Lato"/>
                <a:ea typeface="Lato"/>
                <a:cs typeface="Lato"/>
              </a:rPr>
              <a:t>The Accommodation Profile will be automatically updated when the student is activated for the tested subject.</a:t>
            </a:r>
          </a:p>
          <a:p>
            <a:pPr marL="342900" indent="-342900">
              <a:buFont typeface="Arial"/>
              <a:buChar char="•"/>
            </a:pPr>
            <a:endParaRPr lang="en-US" sz="2400">
              <a:solidFill>
                <a:schemeClr val="accent5">
                  <a:lumMod val="20000"/>
                  <a:lumOff val="80000"/>
                </a:schemeClr>
              </a:solidFill>
              <a:latin typeface="Lato"/>
              <a:ea typeface="Lato"/>
              <a:cs typeface="Lato"/>
            </a:endParaRPr>
          </a:p>
          <a:p>
            <a:pPr marL="342900" indent="-342900">
              <a:buFont typeface="Arial"/>
              <a:buChar char="•"/>
            </a:pPr>
            <a:r>
              <a:rPr lang="en-US" sz="2400">
                <a:solidFill>
                  <a:schemeClr val="accent5">
                    <a:lumMod val="20000"/>
                    <a:lumOff val="80000"/>
                  </a:schemeClr>
                </a:solidFill>
                <a:latin typeface="Lato"/>
                <a:ea typeface="Lato"/>
                <a:cs typeface="Lato"/>
              </a:rPr>
              <a:t>The Accommodation Profile will remain the same for future assessments activated in DAN.</a:t>
            </a:r>
          </a:p>
          <a:p>
            <a:pPr marL="342900" indent="-342900">
              <a:buFont typeface="Arial"/>
              <a:buChar char="•"/>
            </a:pPr>
            <a:endParaRPr lang="en-US" sz="2400">
              <a:solidFill>
                <a:srgbClr val="FEF8EB"/>
              </a:solidFill>
              <a:latin typeface="Lato"/>
              <a:ea typeface="Lato"/>
              <a:cs typeface="Lato"/>
            </a:endParaRPr>
          </a:p>
          <a:p>
            <a:pPr marL="457200" indent="-457200">
              <a:buClr>
                <a:srgbClr val="FCDB9A">
                  <a:lumMod val="60000"/>
                  <a:lumOff val="40000"/>
                </a:srgbClr>
              </a:buClr>
              <a:buSzPct val="125000"/>
              <a:buFont typeface="Arial" panose="020B0604020202020204" pitchFamily="34" charset="0"/>
              <a:buChar char="•"/>
            </a:pPr>
            <a:endParaRPr lang="en-US" sz="2400">
              <a:solidFill>
                <a:srgbClr val="F8F8F8"/>
              </a:solidFill>
              <a:latin typeface="Lato"/>
              <a:ea typeface="Lato"/>
              <a:cs typeface="Lato"/>
            </a:endParaRPr>
          </a:p>
          <a:p>
            <a:pPr marL="457200" indent="-457200">
              <a:buClr>
                <a:srgbClr val="FDE9C2"/>
              </a:buClr>
              <a:buSzPct val="125000"/>
              <a:buFont typeface="Arial" panose="020B0604020202020204" pitchFamily="34" charset="0"/>
              <a:buChar char="•"/>
            </a:pPr>
            <a:endParaRPr lang="en-US" sz="2400">
              <a:solidFill>
                <a:srgbClr val="F8F8F8"/>
              </a:solidFill>
              <a:latin typeface="Lato"/>
              <a:ea typeface="Lato"/>
              <a:cs typeface="Lato"/>
            </a:endParaRPr>
          </a:p>
        </p:txBody>
      </p:sp>
    </p:spTree>
    <p:extLst>
      <p:ext uri="{BB962C8B-B14F-4D97-AF65-F5344CB8AC3E}">
        <p14:creationId xmlns:p14="http://schemas.microsoft.com/office/powerpoint/2010/main" val="313499331"/>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 name="Group 25"/>
          <p:cNvGrpSpPr/>
          <p:nvPr/>
        </p:nvGrpSpPr>
        <p:grpSpPr>
          <a:xfrm rot="15541647">
            <a:off x="446802" y="6086680"/>
            <a:ext cx="826294" cy="1039813"/>
            <a:chOff x="2171701" y="1085850"/>
            <a:chExt cx="826294" cy="1039813"/>
          </a:xfrm>
        </p:grpSpPr>
        <p:sp>
          <p:nvSpPr>
            <p:cNvPr id="27" name="Freeform 29"/>
            <p:cNvSpPr>
              <a:spLocks/>
            </p:cNvSpPr>
            <p:nvPr/>
          </p:nvSpPr>
          <p:spPr bwMode="auto">
            <a:xfrm>
              <a:off x="2171701" y="1203325"/>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30"/>
            <p:cNvSpPr>
              <a:spLocks/>
            </p:cNvSpPr>
            <p:nvPr/>
          </p:nvSpPr>
          <p:spPr bwMode="auto">
            <a:xfrm>
              <a:off x="2186782" y="1181894"/>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29" name="Freeform 31"/>
            <p:cNvSpPr>
              <a:spLocks/>
            </p:cNvSpPr>
            <p:nvPr/>
          </p:nvSpPr>
          <p:spPr bwMode="auto">
            <a:xfrm>
              <a:off x="2228851" y="1085850"/>
              <a:ext cx="677863" cy="996950"/>
            </a:xfrm>
            <a:custGeom>
              <a:avLst/>
              <a:gdLst>
                <a:gd name="T0" fmla="*/ 86 w 259"/>
                <a:gd name="T1" fmla="*/ 77 h 382"/>
                <a:gd name="T2" fmla="*/ 58 w 259"/>
                <a:gd name="T3" fmla="*/ 116 h 382"/>
                <a:gd name="T4" fmla="*/ 0 w 259"/>
                <a:gd name="T5" fmla="*/ 187 h 382"/>
                <a:gd name="T6" fmla="*/ 55 w 259"/>
                <a:gd name="T7" fmla="*/ 125 h 382"/>
                <a:gd name="T8" fmla="*/ 36 w 259"/>
                <a:gd name="T9" fmla="*/ 260 h 382"/>
                <a:gd name="T10" fmla="*/ 48 w 259"/>
                <a:gd name="T11" fmla="*/ 162 h 382"/>
                <a:gd name="T12" fmla="*/ 88 w 259"/>
                <a:gd name="T13" fmla="*/ 83 h 382"/>
                <a:gd name="T14" fmla="*/ 102 w 259"/>
                <a:gd name="T15" fmla="*/ 115 h 382"/>
                <a:gd name="T16" fmla="*/ 74 w 259"/>
                <a:gd name="T17" fmla="*/ 200 h 382"/>
                <a:gd name="T18" fmla="*/ 45 w 259"/>
                <a:gd name="T19" fmla="*/ 236 h 382"/>
                <a:gd name="T20" fmla="*/ 73 w 259"/>
                <a:gd name="T21" fmla="*/ 207 h 382"/>
                <a:gd name="T22" fmla="*/ 85 w 259"/>
                <a:gd name="T23" fmla="*/ 306 h 382"/>
                <a:gd name="T24" fmla="*/ 108 w 259"/>
                <a:gd name="T25" fmla="*/ 127 h 382"/>
                <a:gd name="T26" fmla="*/ 120 w 259"/>
                <a:gd name="T27" fmla="*/ 150 h 382"/>
                <a:gd name="T28" fmla="*/ 132 w 259"/>
                <a:gd name="T29" fmla="*/ 323 h 382"/>
                <a:gd name="T30" fmla="*/ 150 w 259"/>
                <a:gd name="T31" fmla="*/ 199 h 382"/>
                <a:gd name="T32" fmla="*/ 154 w 259"/>
                <a:gd name="T33" fmla="*/ 207 h 382"/>
                <a:gd name="T34" fmla="*/ 162 w 259"/>
                <a:gd name="T35" fmla="*/ 232 h 382"/>
                <a:gd name="T36" fmla="*/ 173 w 259"/>
                <a:gd name="T37" fmla="*/ 346 h 382"/>
                <a:gd name="T38" fmla="*/ 152 w 259"/>
                <a:gd name="T39" fmla="*/ 291 h 382"/>
                <a:gd name="T40" fmla="*/ 176 w 259"/>
                <a:gd name="T41" fmla="*/ 261 h 382"/>
                <a:gd name="T42" fmla="*/ 192 w 259"/>
                <a:gd name="T43" fmla="*/ 303 h 382"/>
                <a:gd name="T44" fmla="*/ 243 w 259"/>
                <a:gd name="T45" fmla="*/ 382 h 382"/>
                <a:gd name="T46" fmla="*/ 181 w 259"/>
                <a:gd name="T47" fmla="*/ 265 h 382"/>
                <a:gd name="T48" fmla="*/ 247 w 259"/>
                <a:gd name="T49" fmla="*/ 325 h 382"/>
                <a:gd name="T50" fmla="*/ 179 w 259"/>
                <a:gd name="T51" fmla="*/ 259 h 382"/>
                <a:gd name="T52" fmla="*/ 209 w 259"/>
                <a:gd name="T53" fmla="*/ 234 h 382"/>
                <a:gd name="T54" fmla="*/ 253 w 259"/>
                <a:gd name="T55" fmla="*/ 280 h 382"/>
                <a:gd name="T56" fmla="*/ 154 w 259"/>
                <a:gd name="T57" fmla="*/ 197 h 382"/>
                <a:gd name="T58" fmla="*/ 158 w 259"/>
                <a:gd name="T59" fmla="*/ 149 h 382"/>
                <a:gd name="T60" fmla="*/ 256 w 259"/>
                <a:gd name="T61" fmla="*/ 242 h 382"/>
                <a:gd name="T62" fmla="*/ 200 w 259"/>
                <a:gd name="T63" fmla="*/ 171 h 382"/>
                <a:gd name="T64" fmla="*/ 119 w 259"/>
                <a:gd name="T65" fmla="*/ 129 h 382"/>
                <a:gd name="T66" fmla="*/ 109 w 259"/>
                <a:gd name="T67" fmla="*/ 109 h 382"/>
                <a:gd name="T68" fmla="*/ 180 w 259"/>
                <a:gd name="T69" fmla="*/ 114 h 382"/>
                <a:gd name="T70" fmla="*/ 257 w 259"/>
                <a:gd name="T71" fmla="*/ 175 h 382"/>
                <a:gd name="T72" fmla="*/ 186 w 259"/>
                <a:gd name="T73" fmla="*/ 111 h 382"/>
                <a:gd name="T74" fmla="*/ 246 w 259"/>
                <a:gd name="T75" fmla="*/ 113 h 382"/>
                <a:gd name="T76" fmla="*/ 121 w 259"/>
                <a:gd name="T77" fmla="*/ 80 h 382"/>
                <a:gd name="T78" fmla="*/ 242 w 259"/>
                <a:gd name="T79" fmla="*/ 92 h 382"/>
                <a:gd name="T80" fmla="*/ 173 w 259"/>
                <a:gd name="T81" fmla="*/ 75 h 382"/>
                <a:gd name="T82" fmla="*/ 95 w 259"/>
                <a:gd name="T83" fmla="*/ 76 h 382"/>
                <a:gd name="T84" fmla="*/ 58 w 259"/>
                <a:gd name="T85" fmla="*/ 8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9" h="382">
                  <a:moveTo>
                    <a:pt x="58" y="8"/>
                  </a:moveTo>
                  <a:cubicBezTo>
                    <a:pt x="66" y="31"/>
                    <a:pt x="76" y="54"/>
                    <a:pt x="86" y="77"/>
                  </a:cubicBezTo>
                  <a:cubicBezTo>
                    <a:pt x="86" y="77"/>
                    <a:pt x="85" y="77"/>
                    <a:pt x="85" y="77"/>
                  </a:cubicBezTo>
                  <a:cubicBezTo>
                    <a:pt x="73" y="86"/>
                    <a:pt x="65" y="101"/>
                    <a:pt x="58" y="116"/>
                  </a:cubicBezTo>
                  <a:cubicBezTo>
                    <a:pt x="58" y="116"/>
                    <a:pt x="57" y="116"/>
                    <a:pt x="57" y="116"/>
                  </a:cubicBezTo>
                  <a:cubicBezTo>
                    <a:pt x="31" y="132"/>
                    <a:pt x="9" y="157"/>
                    <a:pt x="0" y="187"/>
                  </a:cubicBezTo>
                  <a:cubicBezTo>
                    <a:pt x="0" y="187"/>
                    <a:pt x="0" y="187"/>
                    <a:pt x="0" y="187"/>
                  </a:cubicBezTo>
                  <a:cubicBezTo>
                    <a:pt x="13" y="160"/>
                    <a:pt x="30" y="140"/>
                    <a:pt x="55" y="125"/>
                  </a:cubicBezTo>
                  <a:cubicBezTo>
                    <a:pt x="50" y="138"/>
                    <a:pt x="46" y="151"/>
                    <a:pt x="42" y="163"/>
                  </a:cubicBezTo>
                  <a:cubicBezTo>
                    <a:pt x="32" y="196"/>
                    <a:pt x="28" y="227"/>
                    <a:pt x="36" y="260"/>
                  </a:cubicBezTo>
                  <a:cubicBezTo>
                    <a:pt x="36" y="261"/>
                    <a:pt x="38" y="261"/>
                    <a:pt x="38" y="260"/>
                  </a:cubicBezTo>
                  <a:cubicBezTo>
                    <a:pt x="30" y="227"/>
                    <a:pt x="37" y="194"/>
                    <a:pt x="48" y="162"/>
                  </a:cubicBezTo>
                  <a:cubicBezTo>
                    <a:pt x="53" y="148"/>
                    <a:pt x="58" y="134"/>
                    <a:pt x="65" y="120"/>
                  </a:cubicBezTo>
                  <a:cubicBezTo>
                    <a:pt x="71" y="107"/>
                    <a:pt x="81" y="95"/>
                    <a:pt x="88" y="83"/>
                  </a:cubicBezTo>
                  <a:cubicBezTo>
                    <a:pt x="88" y="83"/>
                    <a:pt x="88" y="83"/>
                    <a:pt x="88" y="83"/>
                  </a:cubicBezTo>
                  <a:cubicBezTo>
                    <a:pt x="93" y="94"/>
                    <a:pt x="98" y="104"/>
                    <a:pt x="102" y="115"/>
                  </a:cubicBezTo>
                  <a:cubicBezTo>
                    <a:pt x="103" y="117"/>
                    <a:pt x="104" y="119"/>
                    <a:pt x="105" y="120"/>
                  </a:cubicBezTo>
                  <a:cubicBezTo>
                    <a:pt x="85" y="142"/>
                    <a:pt x="78" y="172"/>
                    <a:pt x="74" y="200"/>
                  </a:cubicBezTo>
                  <a:cubicBezTo>
                    <a:pt x="68" y="206"/>
                    <a:pt x="63" y="211"/>
                    <a:pt x="57" y="218"/>
                  </a:cubicBezTo>
                  <a:cubicBezTo>
                    <a:pt x="53" y="224"/>
                    <a:pt x="49" y="230"/>
                    <a:pt x="45" y="236"/>
                  </a:cubicBezTo>
                  <a:cubicBezTo>
                    <a:pt x="45" y="237"/>
                    <a:pt x="46" y="237"/>
                    <a:pt x="46" y="237"/>
                  </a:cubicBezTo>
                  <a:cubicBezTo>
                    <a:pt x="54" y="226"/>
                    <a:pt x="63" y="216"/>
                    <a:pt x="73" y="207"/>
                  </a:cubicBezTo>
                  <a:cubicBezTo>
                    <a:pt x="70" y="240"/>
                    <a:pt x="74" y="274"/>
                    <a:pt x="84" y="306"/>
                  </a:cubicBezTo>
                  <a:cubicBezTo>
                    <a:pt x="84" y="307"/>
                    <a:pt x="85" y="307"/>
                    <a:pt x="85" y="306"/>
                  </a:cubicBezTo>
                  <a:cubicBezTo>
                    <a:pt x="77" y="275"/>
                    <a:pt x="74" y="242"/>
                    <a:pt x="78" y="210"/>
                  </a:cubicBezTo>
                  <a:cubicBezTo>
                    <a:pt x="81" y="181"/>
                    <a:pt x="89" y="150"/>
                    <a:pt x="108" y="127"/>
                  </a:cubicBezTo>
                  <a:cubicBezTo>
                    <a:pt x="112" y="135"/>
                    <a:pt x="116" y="142"/>
                    <a:pt x="120" y="149"/>
                  </a:cubicBezTo>
                  <a:cubicBezTo>
                    <a:pt x="120" y="150"/>
                    <a:pt x="120" y="150"/>
                    <a:pt x="120" y="150"/>
                  </a:cubicBezTo>
                  <a:cubicBezTo>
                    <a:pt x="83" y="199"/>
                    <a:pt x="101" y="276"/>
                    <a:pt x="130" y="324"/>
                  </a:cubicBezTo>
                  <a:cubicBezTo>
                    <a:pt x="131" y="326"/>
                    <a:pt x="133" y="325"/>
                    <a:pt x="132" y="323"/>
                  </a:cubicBezTo>
                  <a:cubicBezTo>
                    <a:pt x="103" y="276"/>
                    <a:pt x="90" y="204"/>
                    <a:pt x="124" y="156"/>
                  </a:cubicBezTo>
                  <a:cubicBezTo>
                    <a:pt x="133" y="170"/>
                    <a:pt x="142" y="184"/>
                    <a:pt x="150" y="199"/>
                  </a:cubicBezTo>
                  <a:cubicBezTo>
                    <a:pt x="150" y="200"/>
                    <a:pt x="150" y="200"/>
                    <a:pt x="150" y="200"/>
                  </a:cubicBezTo>
                  <a:cubicBezTo>
                    <a:pt x="151" y="202"/>
                    <a:pt x="153" y="204"/>
                    <a:pt x="154" y="207"/>
                  </a:cubicBezTo>
                  <a:cubicBezTo>
                    <a:pt x="157" y="214"/>
                    <a:pt x="161" y="222"/>
                    <a:pt x="164" y="230"/>
                  </a:cubicBezTo>
                  <a:cubicBezTo>
                    <a:pt x="163" y="230"/>
                    <a:pt x="162" y="231"/>
                    <a:pt x="162" y="232"/>
                  </a:cubicBezTo>
                  <a:cubicBezTo>
                    <a:pt x="153" y="251"/>
                    <a:pt x="146" y="272"/>
                    <a:pt x="148" y="293"/>
                  </a:cubicBezTo>
                  <a:cubicBezTo>
                    <a:pt x="150" y="314"/>
                    <a:pt x="164" y="328"/>
                    <a:pt x="173" y="346"/>
                  </a:cubicBezTo>
                  <a:cubicBezTo>
                    <a:pt x="173" y="346"/>
                    <a:pt x="173" y="346"/>
                    <a:pt x="173" y="346"/>
                  </a:cubicBezTo>
                  <a:cubicBezTo>
                    <a:pt x="165" y="327"/>
                    <a:pt x="153" y="312"/>
                    <a:pt x="152" y="291"/>
                  </a:cubicBezTo>
                  <a:cubicBezTo>
                    <a:pt x="151" y="271"/>
                    <a:pt x="158" y="253"/>
                    <a:pt x="166" y="235"/>
                  </a:cubicBezTo>
                  <a:cubicBezTo>
                    <a:pt x="169" y="244"/>
                    <a:pt x="173" y="252"/>
                    <a:pt x="176" y="261"/>
                  </a:cubicBezTo>
                  <a:cubicBezTo>
                    <a:pt x="176" y="262"/>
                    <a:pt x="176" y="262"/>
                    <a:pt x="177" y="262"/>
                  </a:cubicBezTo>
                  <a:cubicBezTo>
                    <a:pt x="182" y="276"/>
                    <a:pt x="187" y="289"/>
                    <a:pt x="192" y="303"/>
                  </a:cubicBezTo>
                  <a:cubicBezTo>
                    <a:pt x="204" y="331"/>
                    <a:pt x="218" y="363"/>
                    <a:pt x="243" y="382"/>
                  </a:cubicBezTo>
                  <a:cubicBezTo>
                    <a:pt x="243" y="382"/>
                    <a:pt x="243" y="382"/>
                    <a:pt x="243" y="382"/>
                  </a:cubicBezTo>
                  <a:cubicBezTo>
                    <a:pt x="217" y="360"/>
                    <a:pt x="204" y="323"/>
                    <a:pt x="192" y="293"/>
                  </a:cubicBezTo>
                  <a:cubicBezTo>
                    <a:pt x="188" y="284"/>
                    <a:pt x="185" y="274"/>
                    <a:pt x="181" y="265"/>
                  </a:cubicBezTo>
                  <a:cubicBezTo>
                    <a:pt x="207" y="281"/>
                    <a:pt x="228" y="301"/>
                    <a:pt x="246" y="325"/>
                  </a:cubicBezTo>
                  <a:cubicBezTo>
                    <a:pt x="246" y="326"/>
                    <a:pt x="247" y="325"/>
                    <a:pt x="247" y="325"/>
                  </a:cubicBezTo>
                  <a:cubicBezTo>
                    <a:pt x="230" y="297"/>
                    <a:pt x="207" y="275"/>
                    <a:pt x="179" y="259"/>
                  </a:cubicBezTo>
                  <a:cubicBezTo>
                    <a:pt x="179" y="259"/>
                    <a:pt x="179" y="259"/>
                    <a:pt x="179" y="259"/>
                  </a:cubicBezTo>
                  <a:cubicBezTo>
                    <a:pt x="172" y="240"/>
                    <a:pt x="165" y="221"/>
                    <a:pt x="157" y="202"/>
                  </a:cubicBezTo>
                  <a:cubicBezTo>
                    <a:pt x="176" y="207"/>
                    <a:pt x="194" y="222"/>
                    <a:pt x="209" y="234"/>
                  </a:cubicBezTo>
                  <a:cubicBezTo>
                    <a:pt x="226" y="247"/>
                    <a:pt x="241" y="262"/>
                    <a:pt x="253" y="281"/>
                  </a:cubicBezTo>
                  <a:cubicBezTo>
                    <a:pt x="253" y="281"/>
                    <a:pt x="253" y="281"/>
                    <a:pt x="253" y="280"/>
                  </a:cubicBezTo>
                  <a:cubicBezTo>
                    <a:pt x="243" y="259"/>
                    <a:pt x="227" y="244"/>
                    <a:pt x="209" y="229"/>
                  </a:cubicBezTo>
                  <a:cubicBezTo>
                    <a:pt x="193" y="216"/>
                    <a:pt x="175" y="200"/>
                    <a:pt x="154" y="197"/>
                  </a:cubicBezTo>
                  <a:cubicBezTo>
                    <a:pt x="145" y="176"/>
                    <a:pt x="133" y="156"/>
                    <a:pt x="122" y="136"/>
                  </a:cubicBezTo>
                  <a:cubicBezTo>
                    <a:pt x="133" y="141"/>
                    <a:pt x="146" y="144"/>
                    <a:pt x="158" y="149"/>
                  </a:cubicBezTo>
                  <a:cubicBezTo>
                    <a:pt x="171" y="155"/>
                    <a:pt x="184" y="162"/>
                    <a:pt x="195" y="171"/>
                  </a:cubicBezTo>
                  <a:cubicBezTo>
                    <a:pt x="221" y="190"/>
                    <a:pt x="238" y="215"/>
                    <a:pt x="256" y="242"/>
                  </a:cubicBezTo>
                  <a:cubicBezTo>
                    <a:pt x="256" y="242"/>
                    <a:pt x="257" y="242"/>
                    <a:pt x="257" y="242"/>
                  </a:cubicBezTo>
                  <a:cubicBezTo>
                    <a:pt x="245" y="214"/>
                    <a:pt x="223" y="189"/>
                    <a:pt x="200" y="171"/>
                  </a:cubicBezTo>
                  <a:cubicBezTo>
                    <a:pt x="187" y="161"/>
                    <a:pt x="174" y="152"/>
                    <a:pt x="160" y="145"/>
                  </a:cubicBezTo>
                  <a:cubicBezTo>
                    <a:pt x="148" y="138"/>
                    <a:pt x="133" y="130"/>
                    <a:pt x="119" y="129"/>
                  </a:cubicBezTo>
                  <a:cubicBezTo>
                    <a:pt x="118" y="129"/>
                    <a:pt x="118" y="129"/>
                    <a:pt x="118" y="129"/>
                  </a:cubicBezTo>
                  <a:cubicBezTo>
                    <a:pt x="115" y="123"/>
                    <a:pt x="112" y="116"/>
                    <a:pt x="109" y="109"/>
                  </a:cubicBezTo>
                  <a:cubicBezTo>
                    <a:pt x="105" y="101"/>
                    <a:pt x="102" y="92"/>
                    <a:pt x="98" y="84"/>
                  </a:cubicBezTo>
                  <a:cubicBezTo>
                    <a:pt x="128" y="87"/>
                    <a:pt x="155" y="98"/>
                    <a:pt x="180" y="114"/>
                  </a:cubicBezTo>
                  <a:cubicBezTo>
                    <a:pt x="193" y="121"/>
                    <a:pt x="205" y="130"/>
                    <a:pt x="217" y="138"/>
                  </a:cubicBezTo>
                  <a:cubicBezTo>
                    <a:pt x="232" y="148"/>
                    <a:pt x="248" y="159"/>
                    <a:pt x="257" y="175"/>
                  </a:cubicBezTo>
                  <a:cubicBezTo>
                    <a:pt x="258" y="175"/>
                    <a:pt x="259" y="175"/>
                    <a:pt x="259" y="174"/>
                  </a:cubicBezTo>
                  <a:cubicBezTo>
                    <a:pt x="244" y="147"/>
                    <a:pt x="212" y="127"/>
                    <a:pt x="186" y="111"/>
                  </a:cubicBezTo>
                  <a:cubicBezTo>
                    <a:pt x="206" y="104"/>
                    <a:pt x="226" y="107"/>
                    <a:pt x="246" y="114"/>
                  </a:cubicBezTo>
                  <a:cubicBezTo>
                    <a:pt x="246" y="114"/>
                    <a:pt x="247" y="113"/>
                    <a:pt x="246" y="113"/>
                  </a:cubicBezTo>
                  <a:cubicBezTo>
                    <a:pt x="226" y="101"/>
                    <a:pt x="202" y="102"/>
                    <a:pt x="181" y="108"/>
                  </a:cubicBezTo>
                  <a:cubicBezTo>
                    <a:pt x="162" y="96"/>
                    <a:pt x="142" y="86"/>
                    <a:pt x="121" y="80"/>
                  </a:cubicBezTo>
                  <a:cubicBezTo>
                    <a:pt x="138" y="79"/>
                    <a:pt x="154" y="78"/>
                    <a:pt x="171" y="78"/>
                  </a:cubicBezTo>
                  <a:cubicBezTo>
                    <a:pt x="196" y="79"/>
                    <a:pt x="218" y="87"/>
                    <a:pt x="242" y="92"/>
                  </a:cubicBezTo>
                  <a:cubicBezTo>
                    <a:pt x="243" y="92"/>
                    <a:pt x="243" y="92"/>
                    <a:pt x="243" y="92"/>
                  </a:cubicBezTo>
                  <a:cubicBezTo>
                    <a:pt x="223" y="80"/>
                    <a:pt x="196" y="77"/>
                    <a:pt x="173" y="75"/>
                  </a:cubicBezTo>
                  <a:cubicBezTo>
                    <a:pt x="150" y="74"/>
                    <a:pt x="127" y="74"/>
                    <a:pt x="104" y="77"/>
                  </a:cubicBezTo>
                  <a:cubicBezTo>
                    <a:pt x="101" y="76"/>
                    <a:pt x="98" y="76"/>
                    <a:pt x="95" y="76"/>
                  </a:cubicBezTo>
                  <a:cubicBezTo>
                    <a:pt x="86" y="52"/>
                    <a:pt x="76" y="28"/>
                    <a:pt x="65" y="5"/>
                  </a:cubicBezTo>
                  <a:cubicBezTo>
                    <a:pt x="63" y="0"/>
                    <a:pt x="56" y="4"/>
                    <a:pt x="58" y="8"/>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0" name="Group 29"/>
          <p:cNvGrpSpPr/>
          <p:nvPr/>
        </p:nvGrpSpPr>
        <p:grpSpPr>
          <a:xfrm>
            <a:off x="-232581" y="6094753"/>
            <a:ext cx="1074738" cy="942975"/>
            <a:chOff x="8523287" y="4378326"/>
            <a:chExt cx="1074738" cy="942975"/>
          </a:xfrm>
        </p:grpSpPr>
        <p:grpSp>
          <p:nvGrpSpPr>
            <p:cNvPr id="31" name="Group 30"/>
            <p:cNvGrpSpPr/>
            <p:nvPr/>
          </p:nvGrpSpPr>
          <p:grpSpPr>
            <a:xfrm>
              <a:off x="8523287" y="4378326"/>
              <a:ext cx="1074738" cy="942975"/>
              <a:chOff x="8523287" y="4378326"/>
              <a:chExt cx="1074738" cy="942975"/>
            </a:xfrm>
          </p:grpSpPr>
          <p:sp>
            <p:nvSpPr>
              <p:cNvPr id="60" name="Freeform 85"/>
              <p:cNvSpPr>
                <a:spLocks/>
              </p:cNvSpPr>
              <p:nvPr/>
            </p:nvSpPr>
            <p:spPr bwMode="auto">
              <a:xfrm>
                <a:off x="8523287" y="4378326"/>
                <a:ext cx="1074738" cy="942975"/>
              </a:xfrm>
              <a:custGeom>
                <a:avLst/>
                <a:gdLst>
                  <a:gd name="T0" fmla="*/ 398 w 412"/>
                  <a:gd name="T1" fmla="*/ 185 h 361"/>
                  <a:gd name="T2" fmla="*/ 362 w 412"/>
                  <a:gd name="T3" fmla="*/ 177 h 361"/>
                  <a:gd name="T4" fmla="*/ 321 w 412"/>
                  <a:gd name="T5" fmla="*/ 178 h 361"/>
                  <a:gd name="T6" fmla="*/ 381 w 412"/>
                  <a:gd name="T7" fmla="*/ 150 h 361"/>
                  <a:gd name="T8" fmla="*/ 377 w 412"/>
                  <a:gd name="T9" fmla="*/ 128 h 361"/>
                  <a:gd name="T10" fmla="*/ 366 w 412"/>
                  <a:gd name="T11" fmla="*/ 123 h 361"/>
                  <a:gd name="T12" fmla="*/ 359 w 412"/>
                  <a:gd name="T13" fmla="*/ 121 h 361"/>
                  <a:gd name="T14" fmla="*/ 352 w 412"/>
                  <a:gd name="T15" fmla="*/ 108 h 361"/>
                  <a:gd name="T16" fmla="*/ 346 w 412"/>
                  <a:gd name="T17" fmla="*/ 63 h 361"/>
                  <a:gd name="T18" fmla="*/ 327 w 412"/>
                  <a:gd name="T19" fmla="*/ 44 h 361"/>
                  <a:gd name="T20" fmla="*/ 297 w 412"/>
                  <a:gd name="T21" fmla="*/ 60 h 361"/>
                  <a:gd name="T22" fmla="*/ 267 w 412"/>
                  <a:gd name="T23" fmla="*/ 88 h 361"/>
                  <a:gd name="T24" fmla="*/ 255 w 412"/>
                  <a:gd name="T25" fmla="*/ 102 h 361"/>
                  <a:gd name="T26" fmla="*/ 248 w 412"/>
                  <a:gd name="T27" fmla="*/ 111 h 361"/>
                  <a:gd name="T28" fmla="*/ 245 w 412"/>
                  <a:gd name="T29" fmla="*/ 115 h 361"/>
                  <a:gd name="T30" fmla="*/ 238 w 412"/>
                  <a:gd name="T31" fmla="*/ 114 h 361"/>
                  <a:gd name="T32" fmla="*/ 235 w 412"/>
                  <a:gd name="T33" fmla="*/ 108 h 361"/>
                  <a:gd name="T34" fmla="*/ 245 w 412"/>
                  <a:gd name="T35" fmla="*/ 65 h 361"/>
                  <a:gd name="T36" fmla="*/ 222 w 412"/>
                  <a:gd name="T37" fmla="*/ 6 h 361"/>
                  <a:gd name="T38" fmla="*/ 194 w 412"/>
                  <a:gd name="T39" fmla="*/ 3 h 361"/>
                  <a:gd name="T40" fmla="*/ 183 w 412"/>
                  <a:gd name="T41" fmla="*/ 11 h 361"/>
                  <a:gd name="T42" fmla="*/ 162 w 412"/>
                  <a:gd name="T43" fmla="*/ 21 h 361"/>
                  <a:gd name="T44" fmla="*/ 124 w 412"/>
                  <a:gd name="T45" fmla="*/ 17 h 361"/>
                  <a:gd name="T46" fmla="*/ 98 w 412"/>
                  <a:gd name="T47" fmla="*/ 34 h 361"/>
                  <a:gd name="T48" fmla="*/ 104 w 412"/>
                  <a:gd name="T49" fmla="*/ 99 h 361"/>
                  <a:gd name="T50" fmla="*/ 161 w 412"/>
                  <a:gd name="T51" fmla="*/ 136 h 361"/>
                  <a:gd name="T52" fmla="*/ 82 w 412"/>
                  <a:gd name="T53" fmla="*/ 99 h 361"/>
                  <a:gd name="T54" fmla="*/ 46 w 412"/>
                  <a:gd name="T55" fmla="*/ 89 h 361"/>
                  <a:gd name="T56" fmla="*/ 34 w 412"/>
                  <a:gd name="T57" fmla="*/ 114 h 361"/>
                  <a:gd name="T58" fmla="*/ 8 w 412"/>
                  <a:gd name="T59" fmla="*/ 143 h 361"/>
                  <a:gd name="T60" fmla="*/ 3 w 412"/>
                  <a:gd name="T61" fmla="*/ 179 h 361"/>
                  <a:gd name="T62" fmla="*/ 9 w 412"/>
                  <a:gd name="T63" fmla="*/ 199 h 361"/>
                  <a:gd name="T64" fmla="*/ 21 w 412"/>
                  <a:gd name="T65" fmla="*/ 206 h 361"/>
                  <a:gd name="T66" fmla="*/ 68 w 412"/>
                  <a:gd name="T67" fmla="*/ 213 h 361"/>
                  <a:gd name="T68" fmla="*/ 78 w 412"/>
                  <a:gd name="T69" fmla="*/ 228 h 361"/>
                  <a:gd name="T70" fmla="*/ 99 w 412"/>
                  <a:gd name="T71" fmla="*/ 231 h 361"/>
                  <a:gd name="T72" fmla="*/ 100 w 412"/>
                  <a:gd name="T73" fmla="*/ 230 h 361"/>
                  <a:gd name="T74" fmla="*/ 57 w 412"/>
                  <a:gd name="T75" fmla="*/ 265 h 361"/>
                  <a:gd name="T76" fmla="*/ 68 w 412"/>
                  <a:gd name="T77" fmla="*/ 308 h 361"/>
                  <a:gd name="T78" fmla="*/ 97 w 412"/>
                  <a:gd name="T79" fmla="*/ 317 h 361"/>
                  <a:gd name="T80" fmla="*/ 100 w 412"/>
                  <a:gd name="T81" fmla="*/ 328 h 361"/>
                  <a:gd name="T82" fmla="*/ 121 w 412"/>
                  <a:gd name="T83" fmla="*/ 334 h 361"/>
                  <a:gd name="T84" fmla="*/ 154 w 412"/>
                  <a:gd name="T85" fmla="*/ 325 h 361"/>
                  <a:gd name="T86" fmla="*/ 189 w 412"/>
                  <a:gd name="T87" fmla="*/ 335 h 361"/>
                  <a:gd name="T88" fmla="*/ 239 w 412"/>
                  <a:gd name="T89" fmla="*/ 345 h 361"/>
                  <a:gd name="T90" fmla="*/ 251 w 412"/>
                  <a:gd name="T91" fmla="*/ 336 h 361"/>
                  <a:gd name="T92" fmla="*/ 264 w 412"/>
                  <a:gd name="T93" fmla="*/ 331 h 361"/>
                  <a:gd name="T94" fmla="*/ 275 w 412"/>
                  <a:gd name="T95" fmla="*/ 314 h 361"/>
                  <a:gd name="T96" fmla="*/ 265 w 412"/>
                  <a:gd name="T97" fmla="*/ 283 h 361"/>
                  <a:gd name="T98" fmla="*/ 256 w 412"/>
                  <a:gd name="T99" fmla="*/ 268 h 361"/>
                  <a:gd name="T100" fmla="*/ 250 w 412"/>
                  <a:gd name="T101" fmla="*/ 249 h 361"/>
                  <a:gd name="T102" fmla="*/ 292 w 412"/>
                  <a:gd name="T103" fmla="*/ 296 h 361"/>
                  <a:gd name="T104" fmla="*/ 347 w 412"/>
                  <a:gd name="T105" fmla="*/ 300 h 361"/>
                  <a:gd name="T106" fmla="*/ 365 w 412"/>
                  <a:gd name="T107" fmla="*/ 282 h 361"/>
                  <a:gd name="T108" fmla="*/ 368 w 412"/>
                  <a:gd name="T109" fmla="*/ 271 h 361"/>
                  <a:gd name="T110" fmla="*/ 370 w 412"/>
                  <a:gd name="T111" fmla="*/ 268 h 361"/>
                  <a:gd name="T112" fmla="*/ 375 w 412"/>
                  <a:gd name="T113" fmla="*/ 265 h 361"/>
                  <a:gd name="T114" fmla="*/ 389 w 412"/>
                  <a:gd name="T115" fmla="*/ 228 h 361"/>
                  <a:gd name="T116" fmla="*/ 409 w 412"/>
                  <a:gd name="T117" fmla="*/ 208 h 361"/>
                  <a:gd name="T118" fmla="*/ 398 w 412"/>
                  <a:gd name="T119" fmla="*/ 185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12" h="361">
                    <a:moveTo>
                      <a:pt x="398" y="185"/>
                    </a:moveTo>
                    <a:cubicBezTo>
                      <a:pt x="387" y="180"/>
                      <a:pt x="374" y="177"/>
                      <a:pt x="362" y="177"/>
                    </a:cubicBezTo>
                    <a:cubicBezTo>
                      <a:pt x="349" y="176"/>
                      <a:pt x="334" y="182"/>
                      <a:pt x="321" y="178"/>
                    </a:cubicBezTo>
                    <a:cubicBezTo>
                      <a:pt x="340" y="169"/>
                      <a:pt x="373" y="173"/>
                      <a:pt x="381" y="150"/>
                    </a:cubicBezTo>
                    <a:cubicBezTo>
                      <a:pt x="384" y="142"/>
                      <a:pt x="383" y="133"/>
                      <a:pt x="377" y="128"/>
                    </a:cubicBezTo>
                    <a:cubicBezTo>
                      <a:pt x="374" y="125"/>
                      <a:pt x="370" y="124"/>
                      <a:pt x="366" y="123"/>
                    </a:cubicBezTo>
                    <a:cubicBezTo>
                      <a:pt x="364" y="123"/>
                      <a:pt x="361" y="122"/>
                      <a:pt x="359" y="121"/>
                    </a:cubicBezTo>
                    <a:cubicBezTo>
                      <a:pt x="353" y="119"/>
                      <a:pt x="353" y="113"/>
                      <a:pt x="352" y="108"/>
                    </a:cubicBezTo>
                    <a:cubicBezTo>
                      <a:pt x="350" y="93"/>
                      <a:pt x="350" y="77"/>
                      <a:pt x="346" y="63"/>
                    </a:cubicBezTo>
                    <a:cubicBezTo>
                      <a:pt x="344" y="54"/>
                      <a:pt x="337" y="44"/>
                      <a:pt x="327" y="44"/>
                    </a:cubicBezTo>
                    <a:cubicBezTo>
                      <a:pt x="316" y="44"/>
                      <a:pt x="305" y="54"/>
                      <a:pt x="297" y="60"/>
                    </a:cubicBezTo>
                    <a:cubicBezTo>
                      <a:pt x="286" y="69"/>
                      <a:pt x="276" y="78"/>
                      <a:pt x="267" y="88"/>
                    </a:cubicBezTo>
                    <a:cubicBezTo>
                      <a:pt x="263" y="93"/>
                      <a:pt x="259" y="97"/>
                      <a:pt x="255" y="102"/>
                    </a:cubicBezTo>
                    <a:cubicBezTo>
                      <a:pt x="253" y="105"/>
                      <a:pt x="250" y="108"/>
                      <a:pt x="248" y="111"/>
                    </a:cubicBezTo>
                    <a:cubicBezTo>
                      <a:pt x="247" y="112"/>
                      <a:pt x="246" y="114"/>
                      <a:pt x="245" y="115"/>
                    </a:cubicBezTo>
                    <a:cubicBezTo>
                      <a:pt x="243" y="117"/>
                      <a:pt x="241" y="117"/>
                      <a:pt x="238" y="114"/>
                    </a:cubicBezTo>
                    <a:cubicBezTo>
                      <a:pt x="235" y="113"/>
                      <a:pt x="234" y="111"/>
                      <a:pt x="235" y="108"/>
                    </a:cubicBezTo>
                    <a:cubicBezTo>
                      <a:pt x="238" y="94"/>
                      <a:pt x="243" y="80"/>
                      <a:pt x="245" y="65"/>
                    </a:cubicBezTo>
                    <a:cubicBezTo>
                      <a:pt x="248" y="44"/>
                      <a:pt x="243" y="17"/>
                      <a:pt x="222" y="6"/>
                    </a:cubicBezTo>
                    <a:cubicBezTo>
                      <a:pt x="214" y="1"/>
                      <a:pt x="203" y="0"/>
                      <a:pt x="194" y="3"/>
                    </a:cubicBezTo>
                    <a:cubicBezTo>
                      <a:pt x="190" y="5"/>
                      <a:pt x="186" y="7"/>
                      <a:pt x="183" y="11"/>
                    </a:cubicBezTo>
                    <a:cubicBezTo>
                      <a:pt x="177" y="17"/>
                      <a:pt x="171" y="21"/>
                      <a:pt x="162" y="21"/>
                    </a:cubicBezTo>
                    <a:cubicBezTo>
                      <a:pt x="149" y="20"/>
                      <a:pt x="138" y="15"/>
                      <a:pt x="124" y="17"/>
                    </a:cubicBezTo>
                    <a:cubicBezTo>
                      <a:pt x="114" y="20"/>
                      <a:pt x="104" y="26"/>
                      <a:pt x="98" y="34"/>
                    </a:cubicBezTo>
                    <a:cubicBezTo>
                      <a:pt x="82" y="54"/>
                      <a:pt x="86" y="82"/>
                      <a:pt x="104" y="99"/>
                    </a:cubicBezTo>
                    <a:cubicBezTo>
                      <a:pt x="121" y="114"/>
                      <a:pt x="144" y="121"/>
                      <a:pt x="161" y="136"/>
                    </a:cubicBezTo>
                    <a:cubicBezTo>
                      <a:pt x="131" y="144"/>
                      <a:pt x="105" y="113"/>
                      <a:pt x="82" y="99"/>
                    </a:cubicBezTo>
                    <a:cubicBezTo>
                      <a:pt x="72" y="92"/>
                      <a:pt x="59" y="87"/>
                      <a:pt x="46" y="89"/>
                    </a:cubicBezTo>
                    <a:cubicBezTo>
                      <a:pt x="32" y="91"/>
                      <a:pt x="34" y="103"/>
                      <a:pt x="34" y="114"/>
                    </a:cubicBezTo>
                    <a:cubicBezTo>
                      <a:pt x="34" y="130"/>
                      <a:pt x="17" y="133"/>
                      <a:pt x="8" y="143"/>
                    </a:cubicBezTo>
                    <a:cubicBezTo>
                      <a:pt x="0" y="153"/>
                      <a:pt x="0" y="167"/>
                      <a:pt x="3" y="179"/>
                    </a:cubicBezTo>
                    <a:cubicBezTo>
                      <a:pt x="4" y="186"/>
                      <a:pt x="6" y="193"/>
                      <a:pt x="9" y="199"/>
                    </a:cubicBezTo>
                    <a:cubicBezTo>
                      <a:pt x="12" y="204"/>
                      <a:pt x="16" y="206"/>
                      <a:pt x="21" y="206"/>
                    </a:cubicBezTo>
                    <a:cubicBezTo>
                      <a:pt x="36" y="205"/>
                      <a:pt x="59" y="195"/>
                      <a:pt x="68" y="213"/>
                    </a:cubicBezTo>
                    <a:cubicBezTo>
                      <a:pt x="71" y="219"/>
                      <a:pt x="71" y="225"/>
                      <a:pt x="78" y="228"/>
                    </a:cubicBezTo>
                    <a:cubicBezTo>
                      <a:pt x="84" y="232"/>
                      <a:pt x="92" y="231"/>
                      <a:pt x="99" y="231"/>
                    </a:cubicBezTo>
                    <a:cubicBezTo>
                      <a:pt x="99" y="231"/>
                      <a:pt x="99" y="230"/>
                      <a:pt x="100" y="230"/>
                    </a:cubicBezTo>
                    <a:cubicBezTo>
                      <a:pt x="85" y="240"/>
                      <a:pt x="67" y="249"/>
                      <a:pt x="57" y="265"/>
                    </a:cubicBezTo>
                    <a:cubicBezTo>
                      <a:pt x="47" y="282"/>
                      <a:pt x="51" y="298"/>
                      <a:pt x="68" y="308"/>
                    </a:cubicBezTo>
                    <a:cubicBezTo>
                      <a:pt x="75" y="311"/>
                      <a:pt x="86" y="316"/>
                      <a:pt x="97" y="317"/>
                    </a:cubicBezTo>
                    <a:cubicBezTo>
                      <a:pt x="96" y="321"/>
                      <a:pt x="97" y="325"/>
                      <a:pt x="100" y="328"/>
                    </a:cubicBezTo>
                    <a:cubicBezTo>
                      <a:pt x="105" y="334"/>
                      <a:pt x="113" y="336"/>
                      <a:pt x="121" y="334"/>
                    </a:cubicBezTo>
                    <a:cubicBezTo>
                      <a:pt x="132" y="332"/>
                      <a:pt x="142" y="326"/>
                      <a:pt x="154" y="325"/>
                    </a:cubicBezTo>
                    <a:cubicBezTo>
                      <a:pt x="166" y="325"/>
                      <a:pt x="179" y="328"/>
                      <a:pt x="189" y="335"/>
                    </a:cubicBezTo>
                    <a:cubicBezTo>
                      <a:pt x="204" y="344"/>
                      <a:pt x="222" y="361"/>
                      <a:pt x="239" y="345"/>
                    </a:cubicBezTo>
                    <a:cubicBezTo>
                      <a:pt x="243" y="342"/>
                      <a:pt x="246" y="338"/>
                      <a:pt x="251" y="336"/>
                    </a:cubicBezTo>
                    <a:cubicBezTo>
                      <a:pt x="255" y="334"/>
                      <a:pt x="260" y="333"/>
                      <a:pt x="264" y="331"/>
                    </a:cubicBezTo>
                    <a:cubicBezTo>
                      <a:pt x="271" y="328"/>
                      <a:pt x="275" y="322"/>
                      <a:pt x="275" y="314"/>
                    </a:cubicBezTo>
                    <a:cubicBezTo>
                      <a:pt x="275" y="304"/>
                      <a:pt x="270" y="292"/>
                      <a:pt x="265" y="283"/>
                    </a:cubicBezTo>
                    <a:cubicBezTo>
                      <a:pt x="262" y="278"/>
                      <a:pt x="259" y="273"/>
                      <a:pt x="256" y="268"/>
                    </a:cubicBezTo>
                    <a:cubicBezTo>
                      <a:pt x="252" y="264"/>
                      <a:pt x="246" y="255"/>
                      <a:pt x="250" y="249"/>
                    </a:cubicBezTo>
                    <a:cubicBezTo>
                      <a:pt x="261" y="267"/>
                      <a:pt x="274" y="284"/>
                      <a:pt x="292" y="296"/>
                    </a:cubicBezTo>
                    <a:cubicBezTo>
                      <a:pt x="308" y="306"/>
                      <a:pt x="330" y="310"/>
                      <a:pt x="347" y="300"/>
                    </a:cubicBezTo>
                    <a:cubicBezTo>
                      <a:pt x="355" y="296"/>
                      <a:pt x="361" y="290"/>
                      <a:pt x="365" y="282"/>
                    </a:cubicBezTo>
                    <a:cubicBezTo>
                      <a:pt x="367" y="278"/>
                      <a:pt x="367" y="274"/>
                      <a:pt x="368" y="271"/>
                    </a:cubicBezTo>
                    <a:cubicBezTo>
                      <a:pt x="369" y="268"/>
                      <a:pt x="367" y="269"/>
                      <a:pt x="370" y="268"/>
                    </a:cubicBezTo>
                    <a:cubicBezTo>
                      <a:pt x="372" y="267"/>
                      <a:pt x="374" y="266"/>
                      <a:pt x="375" y="265"/>
                    </a:cubicBezTo>
                    <a:cubicBezTo>
                      <a:pt x="388" y="258"/>
                      <a:pt x="393" y="242"/>
                      <a:pt x="389" y="228"/>
                    </a:cubicBezTo>
                    <a:cubicBezTo>
                      <a:pt x="397" y="224"/>
                      <a:pt x="406" y="218"/>
                      <a:pt x="409" y="208"/>
                    </a:cubicBezTo>
                    <a:cubicBezTo>
                      <a:pt x="412" y="198"/>
                      <a:pt x="407" y="190"/>
                      <a:pt x="398" y="185"/>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61" name="Freeform 86"/>
              <p:cNvSpPr>
                <a:spLocks/>
              </p:cNvSpPr>
              <p:nvPr/>
            </p:nvSpPr>
            <p:spPr bwMode="auto">
              <a:xfrm>
                <a:off x="8670925" y="4529138"/>
                <a:ext cx="723900" cy="635000"/>
              </a:xfrm>
              <a:custGeom>
                <a:avLst/>
                <a:gdLst>
                  <a:gd name="T0" fmla="*/ 267 w 277"/>
                  <a:gd name="T1" fmla="*/ 124 h 243"/>
                  <a:gd name="T2" fmla="*/ 243 w 277"/>
                  <a:gd name="T3" fmla="*/ 119 h 243"/>
                  <a:gd name="T4" fmla="*/ 216 w 277"/>
                  <a:gd name="T5" fmla="*/ 119 h 243"/>
                  <a:gd name="T6" fmla="*/ 256 w 277"/>
                  <a:gd name="T7" fmla="*/ 100 h 243"/>
                  <a:gd name="T8" fmla="*/ 253 w 277"/>
                  <a:gd name="T9" fmla="*/ 86 h 243"/>
                  <a:gd name="T10" fmla="*/ 246 w 277"/>
                  <a:gd name="T11" fmla="*/ 83 h 243"/>
                  <a:gd name="T12" fmla="*/ 241 w 277"/>
                  <a:gd name="T13" fmla="*/ 82 h 243"/>
                  <a:gd name="T14" fmla="*/ 237 w 277"/>
                  <a:gd name="T15" fmla="*/ 72 h 243"/>
                  <a:gd name="T16" fmla="*/ 233 w 277"/>
                  <a:gd name="T17" fmla="*/ 42 h 243"/>
                  <a:gd name="T18" fmla="*/ 219 w 277"/>
                  <a:gd name="T19" fmla="*/ 30 h 243"/>
                  <a:gd name="T20" fmla="*/ 199 w 277"/>
                  <a:gd name="T21" fmla="*/ 40 h 243"/>
                  <a:gd name="T22" fmla="*/ 179 w 277"/>
                  <a:gd name="T23" fmla="*/ 59 h 243"/>
                  <a:gd name="T24" fmla="*/ 171 w 277"/>
                  <a:gd name="T25" fmla="*/ 68 h 243"/>
                  <a:gd name="T26" fmla="*/ 167 w 277"/>
                  <a:gd name="T27" fmla="*/ 74 h 243"/>
                  <a:gd name="T28" fmla="*/ 164 w 277"/>
                  <a:gd name="T29" fmla="*/ 77 h 243"/>
                  <a:gd name="T30" fmla="*/ 160 w 277"/>
                  <a:gd name="T31" fmla="*/ 77 h 243"/>
                  <a:gd name="T32" fmla="*/ 158 w 277"/>
                  <a:gd name="T33" fmla="*/ 73 h 243"/>
                  <a:gd name="T34" fmla="*/ 164 w 277"/>
                  <a:gd name="T35" fmla="*/ 44 h 243"/>
                  <a:gd name="T36" fmla="*/ 149 w 277"/>
                  <a:gd name="T37" fmla="*/ 4 h 243"/>
                  <a:gd name="T38" fmla="*/ 131 w 277"/>
                  <a:gd name="T39" fmla="*/ 2 h 243"/>
                  <a:gd name="T40" fmla="*/ 123 w 277"/>
                  <a:gd name="T41" fmla="*/ 7 h 243"/>
                  <a:gd name="T42" fmla="*/ 109 w 277"/>
                  <a:gd name="T43" fmla="*/ 14 h 243"/>
                  <a:gd name="T44" fmla="*/ 84 w 277"/>
                  <a:gd name="T45" fmla="*/ 12 h 243"/>
                  <a:gd name="T46" fmla="*/ 66 w 277"/>
                  <a:gd name="T47" fmla="*/ 23 h 243"/>
                  <a:gd name="T48" fmla="*/ 70 w 277"/>
                  <a:gd name="T49" fmla="*/ 66 h 243"/>
                  <a:gd name="T50" fmla="*/ 108 w 277"/>
                  <a:gd name="T51" fmla="*/ 91 h 243"/>
                  <a:gd name="T52" fmla="*/ 55 w 277"/>
                  <a:gd name="T53" fmla="*/ 66 h 243"/>
                  <a:gd name="T54" fmla="*/ 31 w 277"/>
                  <a:gd name="T55" fmla="*/ 59 h 243"/>
                  <a:gd name="T56" fmla="*/ 23 w 277"/>
                  <a:gd name="T57" fmla="*/ 77 h 243"/>
                  <a:gd name="T58" fmla="*/ 6 w 277"/>
                  <a:gd name="T59" fmla="*/ 96 h 243"/>
                  <a:gd name="T60" fmla="*/ 2 w 277"/>
                  <a:gd name="T61" fmla="*/ 120 h 243"/>
                  <a:gd name="T62" fmla="*/ 6 w 277"/>
                  <a:gd name="T63" fmla="*/ 134 h 243"/>
                  <a:gd name="T64" fmla="*/ 14 w 277"/>
                  <a:gd name="T65" fmla="*/ 138 h 243"/>
                  <a:gd name="T66" fmla="*/ 46 w 277"/>
                  <a:gd name="T67" fmla="*/ 143 h 243"/>
                  <a:gd name="T68" fmla="*/ 52 w 277"/>
                  <a:gd name="T69" fmla="*/ 153 h 243"/>
                  <a:gd name="T70" fmla="*/ 66 w 277"/>
                  <a:gd name="T71" fmla="*/ 155 h 243"/>
                  <a:gd name="T72" fmla="*/ 81 w 277"/>
                  <a:gd name="T73" fmla="*/ 150 h 243"/>
                  <a:gd name="T74" fmla="*/ 96 w 277"/>
                  <a:gd name="T75" fmla="*/ 142 h 243"/>
                  <a:gd name="T76" fmla="*/ 55 w 277"/>
                  <a:gd name="T77" fmla="*/ 181 h 243"/>
                  <a:gd name="T78" fmla="*/ 47 w 277"/>
                  <a:gd name="T79" fmla="*/ 202 h 243"/>
                  <a:gd name="T80" fmla="*/ 65 w 277"/>
                  <a:gd name="T81" fmla="*/ 211 h 243"/>
                  <a:gd name="T82" fmla="*/ 67 w 277"/>
                  <a:gd name="T83" fmla="*/ 220 h 243"/>
                  <a:gd name="T84" fmla="*/ 81 w 277"/>
                  <a:gd name="T85" fmla="*/ 224 h 243"/>
                  <a:gd name="T86" fmla="*/ 103 w 277"/>
                  <a:gd name="T87" fmla="*/ 218 h 243"/>
                  <a:gd name="T88" fmla="*/ 127 w 277"/>
                  <a:gd name="T89" fmla="*/ 225 h 243"/>
                  <a:gd name="T90" fmla="*/ 161 w 277"/>
                  <a:gd name="T91" fmla="*/ 232 h 243"/>
                  <a:gd name="T92" fmla="*/ 169 w 277"/>
                  <a:gd name="T93" fmla="*/ 225 h 243"/>
                  <a:gd name="T94" fmla="*/ 177 w 277"/>
                  <a:gd name="T95" fmla="*/ 222 h 243"/>
                  <a:gd name="T96" fmla="*/ 185 w 277"/>
                  <a:gd name="T97" fmla="*/ 211 h 243"/>
                  <a:gd name="T98" fmla="*/ 178 w 277"/>
                  <a:gd name="T99" fmla="*/ 190 h 243"/>
                  <a:gd name="T100" fmla="*/ 172 w 277"/>
                  <a:gd name="T101" fmla="*/ 180 h 243"/>
                  <a:gd name="T102" fmla="*/ 168 w 277"/>
                  <a:gd name="T103" fmla="*/ 167 h 243"/>
                  <a:gd name="T104" fmla="*/ 196 w 277"/>
                  <a:gd name="T105" fmla="*/ 198 h 243"/>
                  <a:gd name="T106" fmla="*/ 233 w 277"/>
                  <a:gd name="T107" fmla="*/ 202 h 243"/>
                  <a:gd name="T108" fmla="*/ 245 w 277"/>
                  <a:gd name="T109" fmla="*/ 189 h 243"/>
                  <a:gd name="T110" fmla="*/ 247 w 277"/>
                  <a:gd name="T111" fmla="*/ 182 h 243"/>
                  <a:gd name="T112" fmla="*/ 249 w 277"/>
                  <a:gd name="T113" fmla="*/ 180 h 243"/>
                  <a:gd name="T114" fmla="*/ 252 w 277"/>
                  <a:gd name="T115" fmla="*/ 178 h 243"/>
                  <a:gd name="T116" fmla="*/ 261 w 277"/>
                  <a:gd name="T117" fmla="*/ 153 h 243"/>
                  <a:gd name="T118" fmla="*/ 275 w 277"/>
                  <a:gd name="T119" fmla="*/ 140 h 243"/>
                  <a:gd name="T120" fmla="*/ 267 w 277"/>
                  <a:gd name="T121" fmla="*/ 124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7" h="243">
                    <a:moveTo>
                      <a:pt x="267" y="124"/>
                    </a:moveTo>
                    <a:cubicBezTo>
                      <a:pt x="260" y="121"/>
                      <a:pt x="251" y="119"/>
                      <a:pt x="243" y="119"/>
                    </a:cubicBezTo>
                    <a:cubicBezTo>
                      <a:pt x="234" y="118"/>
                      <a:pt x="224" y="122"/>
                      <a:pt x="216" y="119"/>
                    </a:cubicBezTo>
                    <a:cubicBezTo>
                      <a:pt x="229" y="113"/>
                      <a:pt x="250" y="116"/>
                      <a:pt x="256" y="100"/>
                    </a:cubicBezTo>
                    <a:cubicBezTo>
                      <a:pt x="258" y="96"/>
                      <a:pt x="257" y="89"/>
                      <a:pt x="253" y="86"/>
                    </a:cubicBezTo>
                    <a:cubicBezTo>
                      <a:pt x="251" y="84"/>
                      <a:pt x="248" y="83"/>
                      <a:pt x="246" y="83"/>
                    </a:cubicBezTo>
                    <a:cubicBezTo>
                      <a:pt x="244" y="82"/>
                      <a:pt x="242" y="82"/>
                      <a:pt x="241" y="82"/>
                    </a:cubicBezTo>
                    <a:cubicBezTo>
                      <a:pt x="237" y="80"/>
                      <a:pt x="237" y="76"/>
                      <a:pt x="237" y="72"/>
                    </a:cubicBezTo>
                    <a:cubicBezTo>
                      <a:pt x="235" y="63"/>
                      <a:pt x="235" y="52"/>
                      <a:pt x="233" y="42"/>
                    </a:cubicBezTo>
                    <a:cubicBezTo>
                      <a:pt x="231" y="36"/>
                      <a:pt x="226" y="30"/>
                      <a:pt x="219" y="30"/>
                    </a:cubicBezTo>
                    <a:cubicBezTo>
                      <a:pt x="212" y="29"/>
                      <a:pt x="205" y="36"/>
                      <a:pt x="199" y="40"/>
                    </a:cubicBezTo>
                    <a:cubicBezTo>
                      <a:pt x="192" y="46"/>
                      <a:pt x="185" y="52"/>
                      <a:pt x="179" y="59"/>
                    </a:cubicBezTo>
                    <a:cubicBezTo>
                      <a:pt x="176" y="62"/>
                      <a:pt x="174" y="65"/>
                      <a:pt x="171" y="68"/>
                    </a:cubicBezTo>
                    <a:cubicBezTo>
                      <a:pt x="170" y="70"/>
                      <a:pt x="168" y="72"/>
                      <a:pt x="167" y="74"/>
                    </a:cubicBezTo>
                    <a:cubicBezTo>
                      <a:pt x="166" y="75"/>
                      <a:pt x="165" y="76"/>
                      <a:pt x="164" y="77"/>
                    </a:cubicBezTo>
                    <a:cubicBezTo>
                      <a:pt x="163" y="79"/>
                      <a:pt x="162" y="79"/>
                      <a:pt x="160" y="77"/>
                    </a:cubicBezTo>
                    <a:cubicBezTo>
                      <a:pt x="158" y="76"/>
                      <a:pt x="157" y="75"/>
                      <a:pt x="158" y="73"/>
                    </a:cubicBezTo>
                    <a:cubicBezTo>
                      <a:pt x="160" y="63"/>
                      <a:pt x="163" y="54"/>
                      <a:pt x="164" y="44"/>
                    </a:cubicBezTo>
                    <a:cubicBezTo>
                      <a:pt x="166" y="29"/>
                      <a:pt x="163" y="11"/>
                      <a:pt x="149" y="4"/>
                    </a:cubicBezTo>
                    <a:cubicBezTo>
                      <a:pt x="144" y="1"/>
                      <a:pt x="137" y="0"/>
                      <a:pt x="131" y="2"/>
                    </a:cubicBezTo>
                    <a:cubicBezTo>
                      <a:pt x="128" y="3"/>
                      <a:pt x="125" y="5"/>
                      <a:pt x="123" y="7"/>
                    </a:cubicBezTo>
                    <a:cubicBezTo>
                      <a:pt x="119" y="11"/>
                      <a:pt x="115" y="14"/>
                      <a:pt x="109" y="14"/>
                    </a:cubicBezTo>
                    <a:cubicBezTo>
                      <a:pt x="100" y="13"/>
                      <a:pt x="92" y="10"/>
                      <a:pt x="84" y="12"/>
                    </a:cubicBezTo>
                    <a:cubicBezTo>
                      <a:pt x="77" y="13"/>
                      <a:pt x="70" y="17"/>
                      <a:pt x="66" y="23"/>
                    </a:cubicBezTo>
                    <a:cubicBezTo>
                      <a:pt x="55" y="36"/>
                      <a:pt x="58" y="55"/>
                      <a:pt x="70" y="66"/>
                    </a:cubicBezTo>
                    <a:cubicBezTo>
                      <a:pt x="81" y="77"/>
                      <a:pt x="96" y="82"/>
                      <a:pt x="108" y="91"/>
                    </a:cubicBezTo>
                    <a:cubicBezTo>
                      <a:pt x="88" y="97"/>
                      <a:pt x="70" y="76"/>
                      <a:pt x="55" y="66"/>
                    </a:cubicBezTo>
                    <a:cubicBezTo>
                      <a:pt x="48" y="62"/>
                      <a:pt x="39" y="58"/>
                      <a:pt x="31" y="59"/>
                    </a:cubicBezTo>
                    <a:cubicBezTo>
                      <a:pt x="22" y="61"/>
                      <a:pt x="23" y="69"/>
                      <a:pt x="23" y="77"/>
                    </a:cubicBezTo>
                    <a:cubicBezTo>
                      <a:pt x="23" y="88"/>
                      <a:pt x="11" y="89"/>
                      <a:pt x="6" y="96"/>
                    </a:cubicBezTo>
                    <a:cubicBezTo>
                      <a:pt x="0" y="103"/>
                      <a:pt x="0" y="112"/>
                      <a:pt x="2" y="120"/>
                    </a:cubicBezTo>
                    <a:cubicBezTo>
                      <a:pt x="3" y="125"/>
                      <a:pt x="4" y="130"/>
                      <a:pt x="6" y="134"/>
                    </a:cubicBezTo>
                    <a:cubicBezTo>
                      <a:pt x="8" y="137"/>
                      <a:pt x="10" y="139"/>
                      <a:pt x="14" y="138"/>
                    </a:cubicBezTo>
                    <a:cubicBezTo>
                      <a:pt x="24" y="138"/>
                      <a:pt x="40" y="131"/>
                      <a:pt x="46" y="143"/>
                    </a:cubicBezTo>
                    <a:cubicBezTo>
                      <a:pt x="48" y="147"/>
                      <a:pt x="48" y="151"/>
                      <a:pt x="52" y="153"/>
                    </a:cubicBezTo>
                    <a:cubicBezTo>
                      <a:pt x="56" y="156"/>
                      <a:pt x="62" y="155"/>
                      <a:pt x="66" y="155"/>
                    </a:cubicBezTo>
                    <a:cubicBezTo>
                      <a:pt x="71" y="154"/>
                      <a:pt x="76" y="153"/>
                      <a:pt x="81" y="150"/>
                    </a:cubicBezTo>
                    <a:cubicBezTo>
                      <a:pt x="86" y="147"/>
                      <a:pt x="90" y="142"/>
                      <a:pt x="96" y="142"/>
                    </a:cubicBezTo>
                    <a:cubicBezTo>
                      <a:pt x="87" y="159"/>
                      <a:pt x="68" y="168"/>
                      <a:pt x="55" y="181"/>
                    </a:cubicBezTo>
                    <a:cubicBezTo>
                      <a:pt x="49" y="186"/>
                      <a:pt x="43" y="195"/>
                      <a:pt x="47" y="202"/>
                    </a:cubicBezTo>
                    <a:cubicBezTo>
                      <a:pt x="51" y="208"/>
                      <a:pt x="59" y="210"/>
                      <a:pt x="65" y="211"/>
                    </a:cubicBezTo>
                    <a:cubicBezTo>
                      <a:pt x="64" y="214"/>
                      <a:pt x="65" y="217"/>
                      <a:pt x="67" y="220"/>
                    </a:cubicBezTo>
                    <a:cubicBezTo>
                      <a:pt x="71" y="224"/>
                      <a:pt x="76" y="225"/>
                      <a:pt x="81" y="224"/>
                    </a:cubicBezTo>
                    <a:cubicBezTo>
                      <a:pt x="89" y="223"/>
                      <a:pt x="95" y="219"/>
                      <a:pt x="103" y="218"/>
                    </a:cubicBezTo>
                    <a:cubicBezTo>
                      <a:pt x="112" y="218"/>
                      <a:pt x="120" y="220"/>
                      <a:pt x="127" y="225"/>
                    </a:cubicBezTo>
                    <a:cubicBezTo>
                      <a:pt x="137" y="231"/>
                      <a:pt x="149" y="243"/>
                      <a:pt x="161" y="232"/>
                    </a:cubicBezTo>
                    <a:cubicBezTo>
                      <a:pt x="163" y="230"/>
                      <a:pt x="165" y="227"/>
                      <a:pt x="169" y="225"/>
                    </a:cubicBezTo>
                    <a:cubicBezTo>
                      <a:pt x="171" y="224"/>
                      <a:pt x="174" y="223"/>
                      <a:pt x="177" y="222"/>
                    </a:cubicBezTo>
                    <a:cubicBezTo>
                      <a:pt x="182" y="220"/>
                      <a:pt x="185" y="216"/>
                      <a:pt x="185" y="211"/>
                    </a:cubicBezTo>
                    <a:cubicBezTo>
                      <a:pt x="185" y="204"/>
                      <a:pt x="181" y="196"/>
                      <a:pt x="178" y="190"/>
                    </a:cubicBezTo>
                    <a:cubicBezTo>
                      <a:pt x="176" y="187"/>
                      <a:pt x="174" y="183"/>
                      <a:pt x="172" y="180"/>
                    </a:cubicBezTo>
                    <a:cubicBezTo>
                      <a:pt x="169" y="177"/>
                      <a:pt x="165" y="172"/>
                      <a:pt x="168" y="167"/>
                    </a:cubicBezTo>
                    <a:cubicBezTo>
                      <a:pt x="176" y="179"/>
                      <a:pt x="184" y="191"/>
                      <a:pt x="196" y="198"/>
                    </a:cubicBezTo>
                    <a:cubicBezTo>
                      <a:pt x="207" y="205"/>
                      <a:pt x="221" y="208"/>
                      <a:pt x="233" y="202"/>
                    </a:cubicBezTo>
                    <a:cubicBezTo>
                      <a:pt x="238" y="199"/>
                      <a:pt x="243" y="195"/>
                      <a:pt x="245" y="189"/>
                    </a:cubicBezTo>
                    <a:cubicBezTo>
                      <a:pt x="246" y="187"/>
                      <a:pt x="246" y="184"/>
                      <a:pt x="247" y="182"/>
                    </a:cubicBezTo>
                    <a:cubicBezTo>
                      <a:pt x="248" y="180"/>
                      <a:pt x="247" y="181"/>
                      <a:pt x="249" y="180"/>
                    </a:cubicBezTo>
                    <a:cubicBezTo>
                      <a:pt x="250" y="179"/>
                      <a:pt x="251" y="179"/>
                      <a:pt x="252" y="178"/>
                    </a:cubicBezTo>
                    <a:cubicBezTo>
                      <a:pt x="260" y="173"/>
                      <a:pt x="264" y="162"/>
                      <a:pt x="261" y="153"/>
                    </a:cubicBezTo>
                    <a:cubicBezTo>
                      <a:pt x="267" y="150"/>
                      <a:pt x="273" y="146"/>
                      <a:pt x="275" y="140"/>
                    </a:cubicBezTo>
                    <a:cubicBezTo>
                      <a:pt x="277" y="133"/>
                      <a:pt x="273" y="127"/>
                      <a:pt x="267" y="124"/>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2" name="Group 31"/>
            <p:cNvGrpSpPr/>
            <p:nvPr/>
          </p:nvGrpSpPr>
          <p:grpSpPr>
            <a:xfrm>
              <a:off x="8916988" y="4733926"/>
              <a:ext cx="238125" cy="215900"/>
              <a:chOff x="8916988" y="4733926"/>
              <a:chExt cx="238125" cy="215900"/>
            </a:xfrm>
          </p:grpSpPr>
          <p:sp>
            <p:nvSpPr>
              <p:cNvPr id="54" name="Freeform 87"/>
              <p:cNvSpPr>
                <a:spLocks/>
              </p:cNvSpPr>
              <p:nvPr/>
            </p:nvSpPr>
            <p:spPr bwMode="auto">
              <a:xfrm>
                <a:off x="8916988" y="4819651"/>
                <a:ext cx="47625" cy="49213"/>
              </a:xfrm>
              <a:custGeom>
                <a:avLst/>
                <a:gdLst>
                  <a:gd name="T0" fmla="*/ 9 w 18"/>
                  <a:gd name="T1" fmla="*/ 0 h 19"/>
                  <a:gd name="T2" fmla="*/ 3 w 18"/>
                  <a:gd name="T3" fmla="*/ 3 h 19"/>
                  <a:gd name="T4" fmla="*/ 0 w 18"/>
                  <a:gd name="T5" fmla="*/ 10 h 19"/>
                  <a:gd name="T6" fmla="*/ 9 w 18"/>
                  <a:gd name="T7" fmla="*/ 19 h 19"/>
                  <a:gd name="T8" fmla="*/ 15 w 18"/>
                  <a:gd name="T9" fmla="*/ 17 h 19"/>
                  <a:gd name="T10" fmla="*/ 18 w 18"/>
                  <a:gd name="T11" fmla="*/ 10 h 19"/>
                  <a:gd name="T12" fmla="*/ 9 w 18"/>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18" h="19">
                    <a:moveTo>
                      <a:pt x="9" y="0"/>
                    </a:moveTo>
                    <a:cubicBezTo>
                      <a:pt x="7" y="0"/>
                      <a:pt x="4" y="1"/>
                      <a:pt x="3" y="3"/>
                    </a:cubicBezTo>
                    <a:cubicBezTo>
                      <a:pt x="1" y="5"/>
                      <a:pt x="0" y="7"/>
                      <a:pt x="0" y="10"/>
                    </a:cubicBezTo>
                    <a:cubicBezTo>
                      <a:pt x="0" y="14"/>
                      <a:pt x="4" y="19"/>
                      <a:pt x="9" y="19"/>
                    </a:cubicBezTo>
                    <a:cubicBezTo>
                      <a:pt x="11" y="19"/>
                      <a:pt x="14" y="18"/>
                      <a:pt x="15" y="17"/>
                    </a:cubicBezTo>
                    <a:cubicBezTo>
                      <a:pt x="17" y="15"/>
                      <a:pt x="18" y="12"/>
                      <a:pt x="18" y="10"/>
                    </a:cubicBezTo>
                    <a:cubicBezTo>
                      <a:pt x="18" y="5"/>
                      <a:pt x="14" y="0"/>
                      <a:pt x="9"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5" name="Freeform 88"/>
              <p:cNvSpPr>
                <a:spLocks/>
              </p:cNvSpPr>
              <p:nvPr/>
            </p:nvSpPr>
            <p:spPr bwMode="auto">
              <a:xfrm>
                <a:off x="8928100" y="4875213"/>
                <a:ext cx="36513" cy="33338"/>
              </a:xfrm>
              <a:custGeom>
                <a:avLst/>
                <a:gdLst>
                  <a:gd name="T0" fmla="*/ 7 w 14"/>
                  <a:gd name="T1" fmla="*/ 0 h 13"/>
                  <a:gd name="T2" fmla="*/ 0 w 14"/>
                  <a:gd name="T3" fmla="*/ 6 h 13"/>
                  <a:gd name="T4" fmla="*/ 7 w 14"/>
                  <a:gd name="T5" fmla="*/ 13 h 13"/>
                  <a:gd name="T6" fmla="*/ 14 w 14"/>
                  <a:gd name="T7" fmla="*/ 7 h 13"/>
                  <a:gd name="T8" fmla="*/ 7 w 14"/>
                  <a:gd name="T9" fmla="*/ 0 h 13"/>
                </a:gdLst>
                <a:ahLst/>
                <a:cxnLst>
                  <a:cxn ang="0">
                    <a:pos x="T0" y="T1"/>
                  </a:cxn>
                  <a:cxn ang="0">
                    <a:pos x="T2" y="T3"/>
                  </a:cxn>
                  <a:cxn ang="0">
                    <a:pos x="T4" y="T5"/>
                  </a:cxn>
                  <a:cxn ang="0">
                    <a:pos x="T6" y="T7"/>
                  </a:cxn>
                  <a:cxn ang="0">
                    <a:pos x="T8" y="T9"/>
                  </a:cxn>
                </a:cxnLst>
                <a:rect l="0" t="0" r="r" b="b"/>
                <a:pathLst>
                  <a:path w="14" h="13">
                    <a:moveTo>
                      <a:pt x="7" y="0"/>
                    </a:moveTo>
                    <a:cubicBezTo>
                      <a:pt x="4" y="0"/>
                      <a:pt x="0" y="2"/>
                      <a:pt x="0" y="6"/>
                    </a:cubicBezTo>
                    <a:cubicBezTo>
                      <a:pt x="0" y="10"/>
                      <a:pt x="3" y="13"/>
                      <a:pt x="7" y="13"/>
                    </a:cubicBezTo>
                    <a:cubicBezTo>
                      <a:pt x="10" y="13"/>
                      <a:pt x="14" y="10"/>
                      <a:pt x="14" y="7"/>
                    </a:cubicBezTo>
                    <a:cubicBezTo>
                      <a:pt x="14" y="3"/>
                      <a:pt x="11"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6" name="Freeform 89"/>
              <p:cNvSpPr>
                <a:spLocks/>
              </p:cNvSpPr>
              <p:nvPr/>
            </p:nvSpPr>
            <p:spPr bwMode="auto">
              <a:xfrm>
                <a:off x="8916988" y="4775201"/>
                <a:ext cx="41275" cy="39688"/>
              </a:xfrm>
              <a:custGeom>
                <a:avLst/>
                <a:gdLst>
                  <a:gd name="T0" fmla="*/ 15 w 16"/>
                  <a:gd name="T1" fmla="*/ 5 h 15"/>
                  <a:gd name="T2" fmla="*/ 11 w 16"/>
                  <a:gd name="T3" fmla="*/ 1 h 15"/>
                  <a:gd name="T4" fmla="*/ 11 w 16"/>
                  <a:gd name="T5" fmla="*/ 1 h 15"/>
                  <a:gd name="T6" fmla="*/ 2 w 16"/>
                  <a:gd name="T7" fmla="*/ 10 h 15"/>
                  <a:gd name="T8" fmla="*/ 7 w 16"/>
                  <a:gd name="T9" fmla="*/ 15 h 15"/>
                  <a:gd name="T10" fmla="*/ 14 w 16"/>
                  <a:gd name="T11" fmla="*/ 12 h 15"/>
                  <a:gd name="T12" fmla="*/ 15 w 16"/>
                  <a:gd name="T13" fmla="*/ 11 h 15"/>
                  <a:gd name="T14" fmla="*/ 15 w 16"/>
                  <a:gd name="T15" fmla="*/ 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5">
                    <a:moveTo>
                      <a:pt x="15" y="5"/>
                    </a:moveTo>
                    <a:cubicBezTo>
                      <a:pt x="14" y="3"/>
                      <a:pt x="13" y="2"/>
                      <a:pt x="11" y="1"/>
                    </a:cubicBezTo>
                    <a:cubicBezTo>
                      <a:pt x="11" y="1"/>
                      <a:pt x="11" y="1"/>
                      <a:pt x="11" y="1"/>
                    </a:cubicBezTo>
                    <a:cubicBezTo>
                      <a:pt x="5" y="0"/>
                      <a:pt x="0" y="5"/>
                      <a:pt x="2" y="10"/>
                    </a:cubicBezTo>
                    <a:cubicBezTo>
                      <a:pt x="3" y="13"/>
                      <a:pt x="5" y="14"/>
                      <a:pt x="7" y="15"/>
                    </a:cubicBezTo>
                    <a:cubicBezTo>
                      <a:pt x="10" y="15"/>
                      <a:pt x="13" y="14"/>
                      <a:pt x="14" y="12"/>
                    </a:cubicBezTo>
                    <a:cubicBezTo>
                      <a:pt x="15" y="11"/>
                      <a:pt x="15" y="11"/>
                      <a:pt x="15" y="11"/>
                    </a:cubicBezTo>
                    <a:cubicBezTo>
                      <a:pt x="16" y="10"/>
                      <a:pt x="16" y="7"/>
                      <a:pt x="15" y="5"/>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7" name="Freeform 90"/>
              <p:cNvSpPr>
                <a:spLocks noEditPoints="1"/>
              </p:cNvSpPr>
              <p:nvPr/>
            </p:nvSpPr>
            <p:spPr bwMode="auto">
              <a:xfrm>
                <a:off x="8956675" y="4733926"/>
                <a:ext cx="198438" cy="215900"/>
              </a:xfrm>
              <a:custGeom>
                <a:avLst/>
                <a:gdLst>
                  <a:gd name="T0" fmla="*/ 63 w 76"/>
                  <a:gd name="T1" fmla="*/ 45 h 83"/>
                  <a:gd name="T2" fmla="*/ 59 w 76"/>
                  <a:gd name="T3" fmla="*/ 39 h 83"/>
                  <a:gd name="T4" fmla="*/ 71 w 76"/>
                  <a:gd name="T5" fmla="*/ 38 h 83"/>
                  <a:gd name="T6" fmla="*/ 71 w 76"/>
                  <a:gd name="T7" fmla="*/ 30 h 83"/>
                  <a:gd name="T8" fmla="*/ 58 w 76"/>
                  <a:gd name="T9" fmla="*/ 28 h 83"/>
                  <a:gd name="T10" fmla="*/ 49 w 76"/>
                  <a:gd name="T11" fmla="*/ 22 h 83"/>
                  <a:gd name="T12" fmla="*/ 56 w 76"/>
                  <a:gd name="T13" fmla="*/ 13 h 83"/>
                  <a:gd name="T14" fmla="*/ 40 w 76"/>
                  <a:gd name="T15" fmla="*/ 6 h 83"/>
                  <a:gd name="T16" fmla="*/ 34 w 76"/>
                  <a:gd name="T17" fmla="*/ 2 h 83"/>
                  <a:gd name="T18" fmla="*/ 24 w 76"/>
                  <a:gd name="T19" fmla="*/ 8 h 83"/>
                  <a:gd name="T20" fmla="*/ 7 w 76"/>
                  <a:gd name="T21" fmla="*/ 22 h 83"/>
                  <a:gd name="T22" fmla="*/ 8 w 76"/>
                  <a:gd name="T23" fmla="*/ 38 h 83"/>
                  <a:gd name="T24" fmla="*/ 16 w 76"/>
                  <a:gd name="T25" fmla="*/ 27 h 83"/>
                  <a:gd name="T26" fmla="*/ 22 w 76"/>
                  <a:gd name="T27" fmla="*/ 31 h 83"/>
                  <a:gd name="T28" fmla="*/ 16 w 76"/>
                  <a:gd name="T29" fmla="*/ 36 h 83"/>
                  <a:gd name="T30" fmla="*/ 14 w 76"/>
                  <a:gd name="T31" fmla="*/ 42 h 83"/>
                  <a:gd name="T32" fmla="*/ 4 w 76"/>
                  <a:gd name="T33" fmla="*/ 49 h 83"/>
                  <a:gd name="T34" fmla="*/ 6 w 76"/>
                  <a:gd name="T35" fmla="*/ 61 h 83"/>
                  <a:gd name="T36" fmla="*/ 9 w 76"/>
                  <a:gd name="T37" fmla="*/ 77 h 83"/>
                  <a:gd name="T38" fmla="*/ 17 w 76"/>
                  <a:gd name="T39" fmla="*/ 64 h 83"/>
                  <a:gd name="T40" fmla="*/ 21 w 76"/>
                  <a:gd name="T41" fmla="*/ 70 h 83"/>
                  <a:gd name="T42" fmla="*/ 25 w 76"/>
                  <a:gd name="T43" fmla="*/ 83 h 83"/>
                  <a:gd name="T44" fmla="*/ 35 w 76"/>
                  <a:gd name="T45" fmla="*/ 83 h 83"/>
                  <a:gd name="T46" fmla="*/ 39 w 76"/>
                  <a:gd name="T47" fmla="*/ 77 h 83"/>
                  <a:gd name="T48" fmla="*/ 51 w 76"/>
                  <a:gd name="T49" fmla="*/ 75 h 83"/>
                  <a:gd name="T50" fmla="*/ 53 w 76"/>
                  <a:gd name="T51" fmla="*/ 65 h 83"/>
                  <a:gd name="T52" fmla="*/ 67 w 76"/>
                  <a:gd name="T53" fmla="*/ 52 h 83"/>
                  <a:gd name="T54" fmla="*/ 69 w 76"/>
                  <a:gd name="T55" fmla="*/ 41 h 83"/>
                  <a:gd name="T56" fmla="*/ 41 w 76"/>
                  <a:gd name="T57" fmla="*/ 24 h 83"/>
                  <a:gd name="T58" fmla="*/ 41 w 76"/>
                  <a:gd name="T59" fmla="*/ 21 h 83"/>
                  <a:gd name="T60" fmla="*/ 35 w 76"/>
                  <a:gd name="T61" fmla="*/ 73 h 83"/>
                  <a:gd name="T62" fmla="*/ 30 w 76"/>
                  <a:gd name="T63" fmla="*/ 75 h 83"/>
                  <a:gd name="T64" fmla="*/ 35 w 76"/>
                  <a:gd name="T65" fmla="*/ 71 h 83"/>
                  <a:gd name="T66" fmla="*/ 35 w 76"/>
                  <a:gd name="T67" fmla="*/ 73 h 83"/>
                  <a:gd name="T68" fmla="*/ 41 w 76"/>
                  <a:gd name="T69" fmla="*/ 47 h 83"/>
                  <a:gd name="T70" fmla="*/ 32 w 76"/>
                  <a:gd name="T71" fmla="*/ 49 h 83"/>
                  <a:gd name="T72" fmla="*/ 32 w 76"/>
                  <a:gd name="T73" fmla="*/ 34 h 83"/>
                  <a:gd name="T74" fmla="*/ 36 w 76"/>
                  <a:gd name="T75" fmla="*/ 34 h 83"/>
                  <a:gd name="T76" fmla="*/ 47 w 76"/>
                  <a:gd name="T77" fmla="*/ 4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 h="83">
                    <a:moveTo>
                      <a:pt x="69" y="41"/>
                    </a:moveTo>
                    <a:cubicBezTo>
                      <a:pt x="66" y="41"/>
                      <a:pt x="64" y="43"/>
                      <a:pt x="63" y="45"/>
                    </a:cubicBezTo>
                    <a:cubicBezTo>
                      <a:pt x="62" y="43"/>
                      <a:pt x="59" y="42"/>
                      <a:pt x="57" y="42"/>
                    </a:cubicBezTo>
                    <a:cubicBezTo>
                      <a:pt x="57" y="41"/>
                      <a:pt x="58" y="40"/>
                      <a:pt x="59" y="39"/>
                    </a:cubicBezTo>
                    <a:cubicBezTo>
                      <a:pt x="60" y="41"/>
                      <a:pt x="62" y="42"/>
                      <a:pt x="64" y="42"/>
                    </a:cubicBezTo>
                    <a:cubicBezTo>
                      <a:pt x="67" y="42"/>
                      <a:pt x="69" y="40"/>
                      <a:pt x="71" y="38"/>
                    </a:cubicBezTo>
                    <a:cubicBezTo>
                      <a:pt x="72" y="36"/>
                      <a:pt x="73" y="32"/>
                      <a:pt x="71" y="30"/>
                    </a:cubicBezTo>
                    <a:cubicBezTo>
                      <a:pt x="71" y="30"/>
                      <a:pt x="71" y="30"/>
                      <a:pt x="71" y="30"/>
                    </a:cubicBezTo>
                    <a:cubicBezTo>
                      <a:pt x="69" y="27"/>
                      <a:pt x="67" y="26"/>
                      <a:pt x="64" y="25"/>
                    </a:cubicBezTo>
                    <a:cubicBezTo>
                      <a:pt x="62" y="25"/>
                      <a:pt x="60" y="26"/>
                      <a:pt x="58" y="28"/>
                    </a:cubicBezTo>
                    <a:cubicBezTo>
                      <a:pt x="58" y="28"/>
                      <a:pt x="57" y="27"/>
                      <a:pt x="57" y="26"/>
                    </a:cubicBezTo>
                    <a:cubicBezTo>
                      <a:pt x="54" y="24"/>
                      <a:pt x="52" y="23"/>
                      <a:pt x="49" y="22"/>
                    </a:cubicBezTo>
                    <a:cubicBezTo>
                      <a:pt x="50" y="22"/>
                      <a:pt x="52" y="21"/>
                      <a:pt x="53" y="20"/>
                    </a:cubicBezTo>
                    <a:cubicBezTo>
                      <a:pt x="55" y="19"/>
                      <a:pt x="56" y="16"/>
                      <a:pt x="56" y="13"/>
                    </a:cubicBezTo>
                    <a:cubicBezTo>
                      <a:pt x="56" y="8"/>
                      <a:pt x="52" y="3"/>
                      <a:pt x="47" y="3"/>
                    </a:cubicBezTo>
                    <a:cubicBezTo>
                      <a:pt x="44" y="3"/>
                      <a:pt x="42" y="4"/>
                      <a:pt x="40" y="6"/>
                    </a:cubicBezTo>
                    <a:cubicBezTo>
                      <a:pt x="40" y="6"/>
                      <a:pt x="39" y="6"/>
                      <a:pt x="39" y="7"/>
                    </a:cubicBezTo>
                    <a:cubicBezTo>
                      <a:pt x="38" y="4"/>
                      <a:pt x="37" y="2"/>
                      <a:pt x="34" y="2"/>
                    </a:cubicBezTo>
                    <a:cubicBezTo>
                      <a:pt x="34" y="2"/>
                      <a:pt x="34" y="2"/>
                      <a:pt x="34" y="2"/>
                    </a:cubicBezTo>
                    <a:cubicBezTo>
                      <a:pt x="29" y="0"/>
                      <a:pt x="24" y="4"/>
                      <a:pt x="24" y="8"/>
                    </a:cubicBezTo>
                    <a:cubicBezTo>
                      <a:pt x="23" y="7"/>
                      <a:pt x="20" y="5"/>
                      <a:pt x="17" y="5"/>
                    </a:cubicBezTo>
                    <a:cubicBezTo>
                      <a:pt x="7" y="5"/>
                      <a:pt x="4" y="15"/>
                      <a:pt x="7" y="22"/>
                    </a:cubicBezTo>
                    <a:cubicBezTo>
                      <a:pt x="3" y="22"/>
                      <a:pt x="0" y="26"/>
                      <a:pt x="0" y="30"/>
                    </a:cubicBezTo>
                    <a:cubicBezTo>
                      <a:pt x="0" y="34"/>
                      <a:pt x="3" y="38"/>
                      <a:pt x="8" y="38"/>
                    </a:cubicBezTo>
                    <a:cubicBezTo>
                      <a:pt x="13" y="38"/>
                      <a:pt x="17" y="35"/>
                      <a:pt x="17" y="30"/>
                    </a:cubicBezTo>
                    <a:cubicBezTo>
                      <a:pt x="17" y="29"/>
                      <a:pt x="17" y="28"/>
                      <a:pt x="16" y="27"/>
                    </a:cubicBezTo>
                    <a:cubicBezTo>
                      <a:pt x="17" y="27"/>
                      <a:pt x="18" y="26"/>
                      <a:pt x="19" y="26"/>
                    </a:cubicBezTo>
                    <a:cubicBezTo>
                      <a:pt x="20" y="28"/>
                      <a:pt x="20" y="30"/>
                      <a:pt x="22" y="31"/>
                    </a:cubicBezTo>
                    <a:cubicBezTo>
                      <a:pt x="22" y="31"/>
                      <a:pt x="22" y="31"/>
                      <a:pt x="22" y="31"/>
                    </a:cubicBezTo>
                    <a:cubicBezTo>
                      <a:pt x="20" y="32"/>
                      <a:pt x="17" y="34"/>
                      <a:pt x="16" y="36"/>
                    </a:cubicBezTo>
                    <a:cubicBezTo>
                      <a:pt x="16" y="36"/>
                      <a:pt x="16" y="36"/>
                      <a:pt x="16" y="36"/>
                    </a:cubicBezTo>
                    <a:cubicBezTo>
                      <a:pt x="15" y="38"/>
                      <a:pt x="14" y="40"/>
                      <a:pt x="14" y="42"/>
                    </a:cubicBezTo>
                    <a:cubicBezTo>
                      <a:pt x="11" y="42"/>
                      <a:pt x="9" y="43"/>
                      <a:pt x="6" y="45"/>
                    </a:cubicBezTo>
                    <a:cubicBezTo>
                      <a:pt x="5" y="46"/>
                      <a:pt x="4" y="47"/>
                      <a:pt x="4" y="49"/>
                    </a:cubicBezTo>
                    <a:cubicBezTo>
                      <a:pt x="2" y="52"/>
                      <a:pt x="2" y="56"/>
                      <a:pt x="4" y="58"/>
                    </a:cubicBezTo>
                    <a:cubicBezTo>
                      <a:pt x="5" y="59"/>
                      <a:pt x="5" y="60"/>
                      <a:pt x="6" y="61"/>
                    </a:cubicBezTo>
                    <a:cubicBezTo>
                      <a:pt x="6" y="62"/>
                      <a:pt x="7" y="62"/>
                      <a:pt x="8" y="63"/>
                    </a:cubicBezTo>
                    <a:cubicBezTo>
                      <a:pt x="0" y="64"/>
                      <a:pt x="0" y="77"/>
                      <a:pt x="9" y="77"/>
                    </a:cubicBezTo>
                    <a:cubicBezTo>
                      <a:pt x="16" y="77"/>
                      <a:pt x="18" y="69"/>
                      <a:pt x="15" y="65"/>
                    </a:cubicBezTo>
                    <a:cubicBezTo>
                      <a:pt x="15" y="65"/>
                      <a:pt x="16" y="65"/>
                      <a:pt x="17" y="64"/>
                    </a:cubicBezTo>
                    <a:cubicBezTo>
                      <a:pt x="17" y="66"/>
                      <a:pt x="18" y="68"/>
                      <a:pt x="19" y="69"/>
                    </a:cubicBezTo>
                    <a:cubicBezTo>
                      <a:pt x="20" y="69"/>
                      <a:pt x="20" y="70"/>
                      <a:pt x="21" y="70"/>
                    </a:cubicBezTo>
                    <a:cubicBezTo>
                      <a:pt x="18" y="72"/>
                      <a:pt x="17" y="75"/>
                      <a:pt x="18" y="78"/>
                    </a:cubicBezTo>
                    <a:cubicBezTo>
                      <a:pt x="18" y="81"/>
                      <a:pt x="22" y="83"/>
                      <a:pt x="25" y="83"/>
                    </a:cubicBezTo>
                    <a:cubicBezTo>
                      <a:pt x="27" y="82"/>
                      <a:pt x="29" y="81"/>
                      <a:pt x="30" y="79"/>
                    </a:cubicBezTo>
                    <a:cubicBezTo>
                      <a:pt x="30" y="81"/>
                      <a:pt x="32" y="83"/>
                      <a:pt x="35" y="83"/>
                    </a:cubicBezTo>
                    <a:cubicBezTo>
                      <a:pt x="38" y="83"/>
                      <a:pt x="40" y="80"/>
                      <a:pt x="39" y="77"/>
                    </a:cubicBezTo>
                    <a:cubicBezTo>
                      <a:pt x="39" y="77"/>
                      <a:pt x="39" y="77"/>
                      <a:pt x="39" y="77"/>
                    </a:cubicBezTo>
                    <a:cubicBezTo>
                      <a:pt x="41" y="78"/>
                      <a:pt x="42" y="78"/>
                      <a:pt x="44" y="78"/>
                    </a:cubicBezTo>
                    <a:cubicBezTo>
                      <a:pt x="46" y="78"/>
                      <a:pt x="49" y="77"/>
                      <a:pt x="51" y="75"/>
                    </a:cubicBezTo>
                    <a:cubicBezTo>
                      <a:pt x="53" y="74"/>
                      <a:pt x="54" y="71"/>
                      <a:pt x="54" y="68"/>
                    </a:cubicBezTo>
                    <a:cubicBezTo>
                      <a:pt x="54" y="67"/>
                      <a:pt x="54" y="66"/>
                      <a:pt x="53" y="65"/>
                    </a:cubicBezTo>
                    <a:cubicBezTo>
                      <a:pt x="54" y="66"/>
                      <a:pt x="55" y="66"/>
                      <a:pt x="55" y="66"/>
                    </a:cubicBezTo>
                    <a:cubicBezTo>
                      <a:pt x="64" y="66"/>
                      <a:pt x="67" y="59"/>
                      <a:pt x="67" y="52"/>
                    </a:cubicBezTo>
                    <a:cubicBezTo>
                      <a:pt x="67" y="52"/>
                      <a:pt x="68" y="53"/>
                      <a:pt x="69" y="53"/>
                    </a:cubicBezTo>
                    <a:cubicBezTo>
                      <a:pt x="76" y="53"/>
                      <a:pt x="76" y="41"/>
                      <a:pt x="69" y="41"/>
                    </a:cubicBezTo>
                    <a:close/>
                    <a:moveTo>
                      <a:pt x="45" y="23"/>
                    </a:moveTo>
                    <a:cubicBezTo>
                      <a:pt x="44" y="23"/>
                      <a:pt x="42" y="23"/>
                      <a:pt x="41" y="24"/>
                    </a:cubicBezTo>
                    <a:cubicBezTo>
                      <a:pt x="41" y="24"/>
                      <a:pt x="41" y="24"/>
                      <a:pt x="41" y="23"/>
                    </a:cubicBezTo>
                    <a:cubicBezTo>
                      <a:pt x="41" y="23"/>
                      <a:pt x="41" y="22"/>
                      <a:pt x="41" y="21"/>
                    </a:cubicBezTo>
                    <a:cubicBezTo>
                      <a:pt x="42" y="22"/>
                      <a:pt x="44" y="22"/>
                      <a:pt x="45" y="23"/>
                    </a:cubicBezTo>
                    <a:close/>
                    <a:moveTo>
                      <a:pt x="35" y="73"/>
                    </a:moveTo>
                    <a:cubicBezTo>
                      <a:pt x="33" y="73"/>
                      <a:pt x="31" y="74"/>
                      <a:pt x="30" y="76"/>
                    </a:cubicBezTo>
                    <a:cubicBezTo>
                      <a:pt x="30" y="75"/>
                      <a:pt x="30" y="75"/>
                      <a:pt x="30" y="75"/>
                    </a:cubicBezTo>
                    <a:cubicBezTo>
                      <a:pt x="30" y="74"/>
                      <a:pt x="30" y="73"/>
                      <a:pt x="29" y="72"/>
                    </a:cubicBezTo>
                    <a:cubicBezTo>
                      <a:pt x="31" y="72"/>
                      <a:pt x="33" y="72"/>
                      <a:pt x="35" y="71"/>
                    </a:cubicBezTo>
                    <a:cubicBezTo>
                      <a:pt x="35" y="72"/>
                      <a:pt x="35" y="73"/>
                      <a:pt x="36" y="73"/>
                    </a:cubicBezTo>
                    <a:cubicBezTo>
                      <a:pt x="36" y="73"/>
                      <a:pt x="36" y="73"/>
                      <a:pt x="35" y="73"/>
                    </a:cubicBezTo>
                    <a:close/>
                    <a:moveTo>
                      <a:pt x="46" y="49"/>
                    </a:moveTo>
                    <a:cubicBezTo>
                      <a:pt x="44" y="48"/>
                      <a:pt x="43" y="47"/>
                      <a:pt x="41" y="47"/>
                    </a:cubicBezTo>
                    <a:cubicBezTo>
                      <a:pt x="38" y="47"/>
                      <a:pt x="36" y="48"/>
                      <a:pt x="35" y="51"/>
                    </a:cubicBezTo>
                    <a:cubicBezTo>
                      <a:pt x="34" y="50"/>
                      <a:pt x="33" y="49"/>
                      <a:pt x="32" y="49"/>
                    </a:cubicBezTo>
                    <a:cubicBezTo>
                      <a:pt x="34" y="47"/>
                      <a:pt x="35" y="45"/>
                      <a:pt x="35" y="42"/>
                    </a:cubicBezTo>
                    <a:cubicBezTo>
                      <a:pt x="35" y="39"/>
                      <a:pt x="34" y="36"/>
                      <a:pt x="32" y="34"/>
                    </a:cubicBezTo>
                    <a:cubicBezTo>
                      <a:pt x="33" y="34"/>
                      <a:pt x="35" y="33"/>
                      <a:pt x="36" y="33"/>
                    </a:cubicBezTo>
                    <a:cubicBezTo>
                      <a:pt x="36" y="33"/>
                      <a:pt x="36" y="34"/>
                      <a:pt x="36" y="34"/>
                    </a:cubicBezTo>
                    <a:cubicBezTo>
                      <a:pt x="36" y="37"/>
                      <a:pt x="37" y="40"/>
                      <a:pt x="39" y="42"/>
                    </a:cubicBezTo>
                    <a:cubicBezTo>
                      <a:pt x="41" y="45"/>
                      <a:pt x="44" y="46"/>
                      <a:pt x="47" y="46"/>
                    </a:cubicBezTo>
                    <a:cubicBezTo>
                      <a:pt x="46" y="47"/>
                      <a:pt x="46" y="48"/>
                      <a:pt x="46" y="49"/>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8" name="Freeform 91"/>
              <p:cNvSpPr>
                <a:spLocks/>
              </p:cNvSpPr>
              <p:nvPr/>
            </p:nvSpPr>
            <p:spPr bwMode="auto">
              <a:xfrm>
                <a:off x="9102725" y="4772026"/>
                <a:ext cx="25400" cy="26988"/>
              </a:xfrm>
              <a:custGeom>
                <a:avLst/>
                <a:gdLst>
                  <a:gd name="T0" fmla="*/ 5 w 10"/>
                  <a:gd name="T1" fmla="*/ 0 h 10"/>
                  <a:gd name="T2" fmla="*/ 0 w 10"/>
                  <a:gd name="T3" fmla="*/ 5 h 10"/>
                  <a:gd name="T4" fmla="*/ 5 w 10"/>
                  <a:gd name="T5" fmla="*/ 10 h 10"/>
                  <a:gd name="T6" fmla="*/ 10 w 10"/>
                  <a:gd name="T7" fmla="*/ 5 h 10"/>
                  <a:gd name="T8" fmla="*/ 5 w 10"/>
                  <a:gd name="T9" fmla="*/ 0 h 10"/>
                </a:gdLst>
                <a:ahLst/>
                <a:cxnLst>
                  <a:cxn ang="0">
                    <a:pos x="T0" y="T1"/>
                  </a:cxn>
                  <a:cxn ang="0">
                    <a:pos x="T2" y="T3"/>
                  </a:cxn>
                  <a:cxn ang="0">
                    <a:pos x="T4" y="T5"/>
                  </a:cxn>
                  <a:cxn ang="0">
                    <a:pos x="T6" y="T7"/>
                  </a:cxn>
                  <a:cxn ang="0">
                    <a:pos x="T8" y="T9"/>
                  </a:cxn>
                </a:cxnLst>
                <a:rect l="0" t="0" r="r" b="b"/>
                <a:pathLst>
                  <a:path w="10" h="10">
                    <a:moveTo>
                      <a:pt x="5" y="0"/>
                    </a:moveTo>
                    <a:cubicBezTo>
                      <a:pt x="2" y="0"/>
                      <a:pt x="0" y="2"/>
                      <a:pt x="0" y="5"/>
                    </a:cubicBezTo>
                    <a:cubicBezTo>
                      <a:pt x="0" y="7"/>
                      <a:pt x="2" y="10"/>
                      <a:pt x="5" y="10"/>
                    </a:cubicBezTo>
                    <a:cubicBezTo>
                      <a:pt x="7" y="10"/>
                      <a:pt x="10" y="8"/>
                      <a:pt x="10" y="5"/>
                    </a:cubicBezTo>
                    <a:cubicBezTo>
                      <a:pt x="10" y="2"/>
                      <a:pt x="8" y="0"/>
                      <a:pt x="5"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9" name="Freeform 92"/>
              <p:cNvSpPr>
                <a:spLocks/>
              </p:cNvSpPr>
              <p:nvPr/>
            </p:nvSpPr>
            <p:spPr bwMode="auto">
              <a:xfrm>
                <a:off x="9097963" y="4905376"/>
                <a:ext cx="36513" cy="28575"/>
              </a:xfrm>
              <a:custGeom>
                <a:avLst/>
                <a:gdLst>
                  <a:gd name="T0" fmla="*/ 7 w 14"/>
                  <a:gd name="T1" fmla="*/ 0 h 11"/>
                  <a:gd name="T2" fmla="*/ 7 w 14"/>
                  <a:gd name="T3" fmla="*/ 11 h 11"/>
                  <a:gd name="T4" fmla="*/ 7 w 14"/>
                  <a:gd name="T5" fmla="*/ 0 h 11"/>
                </a:gdLst>
                <a:ahLst/>
                <a:cxnLst>
                  <a:cxn ang="0">
                    <a:pos x="T0" y="T1"/>
                  </a:cxn>
                  <a:cxn ang="0">
                    <a:pos x="T2" y="T3"/>
                  </a:cxn>
                  <a:cxn ang="0">
                    <a:pos x="T4" y="T5"/>
                  </a:cxn>
                </a:cxnLst>
                <a:rect l="0" t="0" r="r" b="b"/>
                <a:pathLst>
                  <a:path w="14" h="11">
                    <a:moveTo>
                      <a:pt x="7" y="0"/>
                    </a:moveTo>
                    <a:cubicBezTo>
                      <a:pt x="0" y="0"/>
                      <a:pt x="0" y="11"/>
                      <a:pt x="7" y="11"/>
                    </a:cubicBezTo>
                    <a:cubicBezTo>
                      <a:pt x="14" y="11"/>
                      <a:pt x="14"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3" name="Group 32"/>
            <p:cNvGrpSpPr/>
            <p:nvPr/>
          </p:nvGrpSpPr>
          <p:grpSpPr>
            <a:xfrm>
              <a:off x="8686800" y="4557713"/>
              <a:ext cx="682626" cy="577851"/>
              <a:chOff x="8686800" y="4557713"/>
              <a:chExt cx="682626" cy="577851"/>
            </a:xfrm>
          </p:grpSpPr>
          <p:sp>
            <p:nvSpPr>
              <p:cNvPr id="34" name="Freeform 93"/>
              <p:cNvSpPr>
                <a:spLocks/>
              </p:cNvSpPr>
              <p:nvPr/>
            </p:nvSpPr>
            <p:spPr bwMode="auto">
              <a:xfrm>
                <a:off x="8843963" y="4919663"/>
                <a:ext cx="104775" cy="146050"/>
              </a:xfrm>
              <a:custGeom>
                <a:avLst/>
                <a:gdLst>
                  <a:gd name="T0" fmla="*/ 39 w 40"/>
                  <a:gd name="T1" fmla="*/ 1 h 56"/>
                  <a:gd name="T2" fmla="*/ 21 w 40"/>
                  <a:gd name="T3" fmla="*/ 27 h 56"/>
                  <a:gd name="T4" fmla="*/ 0 w 40"/>
                  <a:gd name="T5" fmla="*/ 55 h 56"/>
                  <a:gd name="T6" fmla="*/ 1 w 40"/>
                  <a:gd name="T7" fmla="*/ 56 h 56"/>
                  <a:gd name="T8" fmla="*/ 21 w 40"/>
                  <a:gd name="T9" fmla="*/ 29 h 56"/>
                  <a:gd name="T10" fmla="*/ 39 w 40"/>
                  <a:gd name="T11" fmla="*/ 1 h 56"/>
                  <a:gd name="T12" fmla="*/ 39 w 40"/>
                  <a:gd name="T13" fmla="*/ 1 h 56"/>
                </a:gdLst>
                <a:ahLst/>
                <a:cxnLst>
                  <a:cxn ang="0">
                    <a:pos x="T0" y="T1"/>
                  </a:cxn>
                  <a:cxn ang="0">
                    <a:pos x="T2" y="T3"/>
                  </a:cxn>
                  <a:cxn ang="0">
                    <a:pos x="T4" y="T5"/>
                  </a:cxn>
                  <a:cxn ang="0">
                    <a:pos x="T6" y="T7"/>
                  </a:cxn>
                  <a:cxn ang="0">
                    <a:pos x="T8" y="T9"/>
                  </a:cxn>
                  <a:cxn ang="0">
                    <a:pos x="T10" y="T11"/>
                  </a:cxn>
                  <a:cxn ang="0">
                    <a:pos x="T12" y="T13"/>
                  </a:cxn>
                </a:cxnLst>
                <a:rect l="0" t="0" r="r" b="b"/>
                <a:pathLst>
                  <a:path w="40" h="56">
                    <a:moveTo>
                      <a:pt x="39" y="1"/>
                    </a:moveTo>
                    <a:cubicBezTo>
                      <a:pt x="32" y="9"/>
                      <a:pt x="27" y="19"/>
                      <a:pt x="21" y="27"/>
                    </a:cubicBezTo>
                    <a:cubicBezTo>
                      <a:pt x="14" y="37"/>
                      <a:pt x="6" y="45"/>
                      <a:pt x="0" y="55"/>
                    </a:cubicBezTo>
                    <a:cubicBezTo>
                      <a:pt x="0" y="56"/>
                      <a:pt x="1" y="56"/>
                      <a:pt x="1" y="56"/>
                    </a:cubicBezTo>
                    <a:cubicBezTo>
                      <a:pt x="9" y="48"/>
                      <a:pt x="15" y="38"/>
                      <a:pt x="21" y="29"/>
                    </a:cubicBezTo>
                    <a:cubicBezTo>
                      <a:pt x="28" y="21"/>
                      <a:pt x="35" y="11"/>
                      <a:pt x="39" y="1"/>
                    </a:cubicBezTo>
                    <a:cubicBezTo>
                      <a:pt x="40" y="1"/>
                      <a:pt x="39" y="0"/>
                      <a:pt x="39"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5" name="Freeform 94"/>
              <p:cNvSpPr>
                <a:spLocks/>
              </p:cNvSpPr>
              <p:nvPr/>
            </p:nvSpPr>
            <p:spPr bwMode="auto">
              <a:xfrm>
                <a:off x="8899525" y="4937126"/>
                <a:ext cx="61913" cy="138113"/>
              </a:xfrm>
              <a:custGeom>
                <a:avLst/>
                <a:gdLst>
                  <a:gd name="T0" fmla="*/ 23 w 24"/>
                  <a:gd name="T1" fmla="*/ 0 h 53"/>
                  <a:gd name="T2" fmla="*/ 22 w 24"/>
                  <a:gd name="T3" fmla="*/ 0 h 53"/>
                  <a:gd name="T4" fmla="*/ 22 w 24"/>
                  <a:gd name="T5" fmla="*/ 0 h 53"/>
                  <a:gd name="T6" fmla="*/ 11 w 24"/>
                  <a:gd name="T7" fmla="*/ 25 h 53"/>
                  <a:gd name="T8" fmla="*/ 0 w 24"/>
                  <a:gd name="T9" fmla="*/ 52 h 53"/>
                  <a:gd name="T10" fmla="*/ 1 w 24"/>
                  <a:gd name="T11" fmla="*/ 53 h 53"/>
                  <a:gd name="T12" fmla="*/ 11 w 24"/>
                  <a:gd name="T13" fmla="*/ 28 h 53"/>
                  <a:gd name="T14" fmla="*/ 22 w 24"/>
                  <a:gd name="T15" fmla="*/ 2 h 53"/>
                  <a:gd name="T16" fmla="*/ 20 w 24"/>
                  <a:gd name="T17" fmla="*/ 26 h 53"/>
                  <a:gd name="T18" fmla="*/ 15 w 24"/>
                  <a:gd name="T19" fmla="*/ 51 h 53"/>
                  <a:gd name="T20" fmla="*/ 16 w 24"/>
                  <a:gd name="T21" fmla="*/ 51 h 53"/>
                  <a:gd name="T22" fmla="*/ 22 w 24"/>
                  <a:gd name="T23" fmla="*/ 26 h 53"/>
                  <a:gd name="T24" fmla="*/ 23 w 24"/>
                  <a:gd name="T25"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53">
                    <a:moveTo>
                      <a:pt x="23" y="0"/>
                    </a:moveTo>
                    <a:cubicBezTo>
                      <a:pt x="23" y="0"/>
                      <a:pt x="22" y="0"/>
                      <a:pt x="22" y="0"/>
                    </a:cubicBezTo>
                    <a:cubicBezTo>
                      <a:pt x="22" y="0"/>
                      <a:pt x="22" y="0"/>
                      <a:pt x="22" y="0"/>
                    </a:cubicBezTo>
                    <a:cubicBezTo>
                      <a:pt x="18" y="8"/>
                      <a:pt x="14" y="16"/>
                      <a:pt x="11" y="25"/>
                    </a:cubicBezTo>
                    <a:cubicBezTo>
                      <a:pt x="7" y="34"/>
                      <a:pt x="2" y="43"/>
                      <a:pt x="0" y="52"/>
                    </a:cubicBezTo>
                    <a:cubicBezTo>
                      <a:pt x="0" y="53"/>
                      <a:pt x="1" y="53"/>
                      <a:pt x="1" y="53"/>
                    </a:cubicBezTo>
                    <a:cubicBezTo>
                      <a:pt x="5" y="45"/>
                      <a:pt x="8" y="36"/>
                      <a:pt x="11" y="28"/>
                    </a:cubicBezTo>
                    <a:cubicBezTo>
                      <a:pt x="15" y="19"/>
                      <a:pt x="19" y="10"/>
                      <a:pt x="22" y="2"/>
                    </a:cubicBezTo>
                    <a:cubicBezTo>
                      <a:pt x="21" y="10"/>
                      <a:pt x="21" y="18"/>
                      <a:pt x="20" y="26"/>
                    </a:cubicBezTo>
                    <a:cubicBezTo>
                      <a:pt x="18" y="34"/>
                      <a:pt x="16" y="43"/>
                      <a:pt x="15" y="51"/>
                    </a:cubicBezTo>
                    <a:cubicBezTo>
                      <a:pt x="15" y="52"/>
                      <a:pt x="16" y="52"/>
                      <a:pt x="16" y="51"/>
                    </a:cubicBezTo>
                    <a:cubicBezTo>
                      <a:pt x="19" y="44"/>
                      <a:pt x="21" y="34"/>
                      <a:pt x="22" y="26"/>
                    </a:cubicBezTo>
                    <a:cubicBezTo>
                      <a:pt x="23" y="18"/>
                      <a:pt x="24" y="9"/>
                      <a:pt x="23"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6" name="Freeform 95"/>
              <p:cNvSpPr>
                <a:spLocks/>
              </p:cNvSpPr>
              <p:nvPr/>
            </p:nvSpPr>
            <p:spPr bwMode="auto">
              <a:xfrm>
                <a:off x="8997950" y="4949826"/>
                <a:ext cx="49213" cy="185738"/>
              </a:xfrm>
              <a:custGeom>
                <a:avLst/>
                <a:gdLst>
                  <a:gd name="T0" fmla="*/ 14 w 19"/>
                  <a:gd name="T1" fmla="*/ 38 h 71"/>
                  <a:gd name="T2" fmla="*/ 6 w 19"/>
                  <a:gd name="T3" fmla="*/ 3 h 71"/>
                  <a:gd name="T4" fmla="*/ 5 w 19"/>
                  <a:gd name="T5" fmla="*/ 2 h 71"/>
                  <a:gd name="T6" fmla="*/ 5 w 19"/>
                  <a:gd name="T7" fmla="*/ 1 h 71"/>
                  <a:gd name="T8" fmla="*/ 4 w 19"/>
                  <a:gd name="T9" fmla="*/ 1 h 71"/>
                  <a:gd name="T10" fmla="*/ 2 w 19"/>
                  <a:gd name="T11" fmla="*/ 59 h 71"/>
                  <a:gd name="T12" fmla="*/ 4 w 19"/>
                  <a:gd name="T13" fmla="*/ 59 h 71"/>
                  <a:gd name="T14" fmla="*/ 5 w 19"/>
                  <a:gd name="T15" fmla="*/ 5 h 71"/>
                  <a:gd name="T16" fmla="*/ 11 w 19"/>
                  <a:gd name="T17" fmla="*/ 38 h 71"/>
                  <a:gd name="T18" fmla="*/ 17 w 19"/>
                  <a:gd name="T19" fmla="*/ 71 h 71"/>
                  <a:gd name="T20" fmla="*/ 18 w 19"/>
                  <a:gd name="T21" fmla="*/ 70 h 71"/>
                  <a:gd name="T22" fmla="*/ 14 w 19"/>
                  <a:gd name="T23" fmla="*/ 38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71">
                    <a:moveTo>
                      <a:pt x="14" y="38"/>
                    </a:moveTo>
                    <a:cubicBezTo>
                      <a:pt x="11" y="26"/>
                      <a:pt x="9" y="14"/>
                      <a:pt x="6" y="3"/>
                    </a:cubicBezTo>
                    <a:cubicBezTo>
                      <a:pt x="6" y="2"/>
                      <a:pt x="5" y="2"/>
                      <a:pt x="5" y="2"/>
                    </a:cubicBezTo>
                    <a:cubicBezTo>
                      <a:pt x="5" y="2"/>
                      <a:pt x="5" y="2"/>
                      <a:pt x="5" y="1"/>
                    </a:cubicBezTo>
                    <a:cubicBezTo>
                      <a:pt x="5" y="0"/>
                      <a:pt x="4" y="0"/>
                      <a:pt x="4" y="1"/>
                    </a:cubicBezTo>
                    <a:cubicBezTo>
                      <a:pt x="1" y="20"/>
                      <a:pt x="0" y="40"/>
                      <a:pt x="2" y="59"/>
                    </a:cubicBezTo>
                    <a:cubicBezTo>
                      <a:pt x="2" y="60"/>
                      <a:pt x="4" y="61"/>
                      <a:pt x="4" y="59"/>
                    </a:cubicBezTo>
                    <a:cubicBezTo>
                      <a:pt x="5" y="41"/>
                      <a:pt x="5" y="23"/>
                      <a:pt x="5" y="5"/>
                    </a:cubicBezTo>
                    <a:cubicBezTo>
                      <a:pt x="6" y="16"/>
                      <a:pt x="9" y="27"/>
                      <a:pt x="11" y="38"/>
                    </a:cubicBezTo>
                    <a:cubicBezTo>
                      <a:pt x="13" y="49"/>
                      <a:pt x="13" y="61"/>
                      <a:pt x="17" y="71"/>
                    </a:cubicBezTo>
                    <a:cubicBezTo>
                      <a:pt x="17" y="71"/>
                      <a:pt x="18" y="71"/>
                      <a:pt x="18" y="70"/>
                    </a:cubicBezTo>
                    <a:cubicBezTo>
                      <a:pt x="19" y="60"/>
                      <a:pt x="15" y="48"/>
                      <a:pt x="14" y="3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7" name="Freeform 96"/>
              <p:cNvSpPr>
                <a:spLocks/>
              </p:cNvSpPr>
              <p:nvPr/>
            </p:nvSpPr>
            <p:spPr bwMode="auto">
              <a:xfrm>
                <a:off x="9047163" y="4960938"/>
                <a:ext cx="63500" cy="153988"/>
              </a:xfrm>
              <a:custGeom>
                <a:avLst/>
                <a:gdLst>
                  <a:gd name="T0" fmla="*/ 14 w 24"/>
                  <a:gd name="T1" fmla="*/ 29 h 59"/>
                  <a:gd name="T2" fmla="*/ 1 w 24"/>
                  <a:gd name="T3" fmla="*/ 1 h 59"/>
                  <a:gd name="T4" fmla="*/ 0 w 24"/>
                  <a:gd name="T5" fmla="*/ 1 h 59"/>
                  <a:gd name="T6" fmla="*/ 11 w 24"/>
                  <a:gd name="T7" fmla="*/ 29 h 59"/>
                  <a:gd name="T8" fmla="*/ 22 w 24"/>
                  <a:gd name="T9" fmla="*/ 58 h 59"/>
                  <a:gd name="T10" fmla="*/ 24 w 24"/>
                  <a:gd name="T11" fmla="*/ 57 h 59"/>
                  <a:gd name="T12" fmla="*/ 14 w 24"/>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4" h="59">
                    <a:moveTo>
                      <a:pt x="14" y="29"/>
                    </a:moveTo>
                    <a:cubicBezTo>
                      <a:pt x="10" y="20"/>
                      <a:pt x="6" y="10"/>
                      <a:pt x="1" y="1"/>
                    </a:cubicBezTo>
                    <a:cubicBezTo>
                      <a:pt x="1" y="0"/>
                      <a:pt x="0" y="0"/>
                      <a:pt x="0" y="1"/>
                    </a:cubicBezTo>
                    <a:cubicBezTo>
                      <a:pt x="4" y="11"/>
                      <a:pt x="8" y="20"/>
                      <a:pt x="11" y="29"/>
                    </a:cubicBezTo>
                    <a:cubicBezTo>
                      <a:pt x="15" y="39"/>
                      <a:pt x="17" y="49"/>
                      <a:pt x="22" y="58"/>
                    </a:cubicBezTo>
                    <a:cubicBezTo>
                      <a:pt x="22" y="59"/>
                      <a:pt x="24" y="58"/>
                      <a:pt x="24" y="57"/>
                    </a:cubicBezTo>
                    <a:cubicBezTo>
                      <a:pt x="22" y="48"/>
                      <a:pt x="17" y="38"/>
                      <a:pt x="14"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8" name="Freeform 97"/>
              <p:cNvSpPr>
                <a:spLocks/>
              </p:cNvSpPr>
              <p:nvPr/>
            </p:nvSpPr>
            <p:spPr bwMode="auto">
              <a:xfrm>
                <a:off x="8836025" y="4594226"/>
                <a:ext cx="136525" cy="152400"/>
              </a:xfrm>
              <a:custGeom>
                <a:avLst/>
                <a:gdLst>
                  <a:gd name="T0" fmla="*/ 51 w 52"/>
                  <a:gd name="T1" fmla="*/ 55 h 58"/>
                  <a:gd name="T2" fmla="*/ 29 w 52"/>
                  <a:gd name="T3" fmla="*/ 31 h 58"/>
                  <a:gd name="T4" fmla="*/ 10 w 52"/>
                  <a:gd name="T5" fmla="*/ 1 h 58"/>
                  <a:gd name="T6" fmla="*/ 9 w 52"/>
                  <a:gd name="T7" fmla="*/ 1 h 58"/>
                  <a:gd name="T8" fmla="*/ 26 w 52"/>
                  <a:gd name="T9" fmla="*/ 32 h 58"/>
                  <a:gd name="T10" fmla="*/ 30 w 52"/>
                  <a:gd name="T11" fmla="*/ 37 h 58"/>
                  <a:gd name="T12" fmla="*/ 1 w 52"/>
                  <a:gd name="T13" fmla="*/ 10 h 58"/>
                  <a:gd name="T14" fmla="*/ 0 w 52"/>
                  <a:gd name="T15" fmla="*/ 10 h 58"/>
                  <a:gd name="T16" fmla="*/ 19 w 52"/>
                  <a:gd name="T17" fmla="*/ 31 h 58"/>
                  <a:gd name="T18" fmla="*/ 35 w 52"/>
                  <a:gd name="T19" fmla="*/ 44 h 58"/>
                  <a:gd name="T20" fmla="*/ 50 w 52"/>
                  <a:gd name="T21" fmla="*/ 57 h 58"/>
                  <a:gd name="T22" fmla="*/ 51 w 52"/>
                  <a:gd name="T23" fmla="*/ 5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58">
                    <a:moveTo>
                      <a:pt x="51" y="55"/>
                    </a:moveTo>
                    <a:cubicBezTo>
                      <a:pt x="44" y="47"/>
                      <a:pt x="35" y="40"/>
                      <a:pt x="29" y="31"/>
                    </a:cubicBezTo>
                    <a:cubicBezTo>
                      <a:pt x="21" y="21"/>
                      <a:pt x="15" y="11"/>
                      <a:pt x="10" y="1"/>
                    </a:cubicBezTo>
                    <a:cubicBezTo>
                      <a:pt x="10" y="0"/>
                      <a:pt x="9" y="1"/>
                      <a:pt x="9" y="1"/>
                    </a:cubicBezTo>
                    <a:cubicBezTo>
                      <a:pt x="13" y="12"/>
                      <a:pt x="19" y="22"/>
                      <a:pt x="26" y="32"/>
                    </a:cubicBezTo>
                    <a:cubicBezTo>
                      <a:pt x="27" y="34"/>
                      <a:pt x="29" y="36"/>
                      <a:pt x="30" y="37"/>
                    </a:cubicBezTo>
                    <a:cubicBezTo>
                      <a:pt x="20" y="29"/>
                      <a:pt x="11" y="18"/>
                      <a:pt x="1" y="10"/>
                    </a:cubicBezTo>
                    <a:cubicBezTo>
                      <a:pt x="1" y="9"/>
                      <a:pt x="0" y="10"/>
                      <a:pt x="0" y="10"/>
                    </a:cubicBezTo>
                    <a:cubicBezTo>
                      <a:pt x="6" y="18"/>
                      <a:pt x="13" y="24"/>
                      <a:pt x="19" y="31"/>
                    </a:cubicBezTo>
                    <a:cubicBezTo>
                      <a:pt x="24" y="36"/>
                      <a:pt x="29" y="40"/>
                      <a:pt x="35" y="44"/>
                    </a:cubicBezTo>
                    <a:cubicBezTo>
                      <a:pt x="40" y="49"/>
                      <a:pt x="44" y="53"/>
                      <a:pt x="50" y="57"/>
                    </a:cubicBezTo>
                    <a:cubicBezTo>
                      <a:pt x="51" y="58"/>
                      <a:pt x="52" y="56"/>
                      <a:pt x="51" y="55"/>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9" name="Freeform 98"/>
              <p:cNvSpPr>
                <a:spLocks/>
              </p:cNvSpPr>
              <p:nvPr/>
            </p:nvSpPr>
            <p:spPr bwMode="auto">
              <a:xfrm>
                <a:off x="8901113" y="4572001"/>
                <a:ext cx="96838" cy="163513"/>
              </a:xfrm>
              <a:custGeom>
                <a:avLst/>
                <a:gdLst>
                  <a:gd name="T0" fmla="*/ 36 w 37"/>
                  <a:gd name="T1" fmla="*/ 61 h 63"/>
                  <a:gd name="T2" fmla="*/ 31 w 37"/>
                  <a:gd name="T3" fmla="*/ 44 h 63"/>
                  <a:gd name="T4" fmla="*/ 31 w 37"/>
                  <a:gd name="T5" fmla="*/ 44 h 63"/>
                  <a:gd name="T6" fmla="*/ 27 w 37"/>
                  <a:gd name="T7" fmla="*/ 1 h 63"/>
                  <a:gd name="T8" fmla="*/ 26 w 37"/>
                  <a:gd name="T9" fmla="*/ 1 h 63"/>
                  <a:gd name="T10" fmla="*/ 29 w 37"/>
                  <a:gd name="T11" fmla="*/ 37 h 63"/>
                  <a:gd name="T12" fmla="*/ 13 w 37"/>
                  <a:gd name="T13" fmla="*/ 3 h 63"/>
                  <a:gd name="T14" fmla="*/ 12 w 37"/>
                  <a:gd name="T15" fmla="*/ 4 h 63"/>
                  <a:gd name="T16" fmla="*/ 21 w 37"/>
                  <a:gd name="T17" fmla="*/ 26 h 63"/>
                  <a:gd name="T18" fmla="*/ 15 w 37"/>
                  <a:gd name="T19" fmla="*/ 19 h 63"/>
                  <a:gd name="T20" fmla="*/ 2 w 37"/>
                  <a:gd name="T21" fmla="*/ 3 h 63"/>
                  <a:gd name="T22" fmla="*/ 1 w 37"/>
                  <a:gd name="T23" fmla="*/ 4 h 63"/>
                  <a:gd name="T24" fmla="*/ 13 w 37"/>
                  <a:gd name="T25" fmla="*/ 20 h 63"/>
                  <a:gd name="T26" fmla="*/ 24 w 37"/>
                  <a:gd name="T27" fmla="*/ 34 h 63"/>
                  <a:gd name="T28" fmla="*/ 33 w 37"/>
                  <a:gd name="T29" fmla="*/ 61 h 63"/>
                  <a:gd name="T30" fmla="*/ 36 w 37"/>
                  <a:gd name="T31" fmla="*/ 6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 h="63">
                    <a:moveTo>
                      <a:pt x="36" y="61"/>
                    </a:moveTo>
                    <a:cubicBezTo>
                      <a:pt x="35" y="55"/>
                      <a:pt x="33" y="50"/>
                      <a:pt x="31" y="44"/>
                    </a:cubicBezTo>
                    <a:cubicBezTo>
                      <a:pt x="31" y="44"/>
                      <a:pt x="31" y="44"/>
                      <a:pt x="31" y="44"/>
                    </a:cubicBezTo>
                    <a:cubicBezTo>
                      <a:pt x="32" y="30"/>
                      <a:pt x="31" y="15"/>
                      <a:pt x="27" y="1"/>
                    </a:cubicBezTo>
                    <a:cubicBezTo>
                      <a:pt x="27" y="0"/>
                      <a:pt x="26" y="0"/>
                      <a:pt x="26" y="1"/>
                    </a:cubicBezTo>
                    <a:cubicBezTo>
                      <a:pt x="27" y="13"/>
                      <a:pt x="28" y="25"/>
                      <a:pt x="29" y="37"/>
                    </a:cubicBezTo>
                    <a:cubicBezTo>
                      <a:pt x="24" y="26"/>
                      <a:pt x="19" y="14"/>
                      <a:pt x="13" y="3"/>
                    </a:cubicBezTo>
                    <a:cubicBezTo>
                      <a:pt x="13" y="2"/>
                      <a:pt x="12" y="3"/>
                      <a:pt x="12" y="4"/>
                    </a:cubicBezTo>
                    <a:cubicBezTo>
                      <a:pt x="14" y="11"/>
                      <a:pt x="18" y="19"/>
                      <a:pt x="21" y="26"/>
                    </a:cubicBezTo>
                    <a:cubicBezTo>
                      <a:pt x="19" y="24"/>
                      <a:pt x="17" y="22"/>
                      <a:pt x="15" y="19"/>
                    </a:cubicBezTo>
                    <a:cubicBezTo>
                      <a:pt x="11" y="14"/>
                      <a:pt x="6" y="8"/>
                      <a:pt x="2" y="3"/>
                    </a:cubicBezTo>
                    <a:cubicBezTo>
                      <a:pt x="1" y="2"/>
                      <a:pt x="0" y="3"/>
                      <a:pt x="1" y="4"/>
                    </a:cubicBezTo>
                    <a:cubicBezTo>
                      <a:pt x="4" y="9"/>
                      <a:pt x="9" y="15"/>
                      <a:pt x="13" y="20"/>
                    </a:cubicBezTo>
                    <a:cubicBezTo>
                      <a:pt x="16" y="25"/>
                      <a:pt x="20" y="30"/>
                      <a:pt x="24" y="34"/>
                    </a:cubicBezTo>
                    <a:cubicBezTo>
                      <a:pt x="27" y="43"/>
                      <a:pt x="31" y="52"/>
                      <a:pt x="33" y="61"/>
                    </a:cubicBezTo>
                    <a:cubicBezTo>
                      <a:pt x="34" y="63"/>
                      <a:pt x="37" y="63"/>
                      <a:pt x="36" y="6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0" name="Freeform 99"/>
              <p:cNvSpPr>
                <a:spLocks/>
              </p:cNvSpPr>
              <p:nvPr/>
            </p:nvSpPr>
            <p:spPr bwMode="auto">
              <a:xfrm>
                <a:off x="9009063" y="4557713"/>
                <a:ext cx="20638" cy="169863"/>
              </a:xfrm>
              <a:custGeom>
                <a:avLst/>
                <a:gdLst>
                  <a:gd name="T0" fmla="*/ 6 w 8"/>
                  <a:gd name="T1" fmla="*/ 29 h 65"/>
                  <a:gd name="T2" fmla="*/ 1 w 8"/>
                  <a:gd name="T3" fmla="*/ 0 h 65"/>
                  <a:gd name="T4" fmla="*/ 0 w 8"/>
                  <a:gd name="T5" fmla="*/ 0 h 65"/>
                  <a:gd name="T6" fmla="*/ 4 w 8"/>
                  <a:gd name="T7" fmla="*/ 32 h 65"/>
                  <a:gd name="T8" fmla="*/ 6 w 8"/>
                  <a:gd name="T9" fmla="*/ 64 h 65"/>
                  <a:gd name="T10" fmla="*/ 7 w 8"/>
                  <a:gd name="T11" fmla="*/ 64 h 65"/>
                  <a:gd name="T12" fmla="*/ 6 w 8"/>
                  <a:gd name="T13" fmla="*/ 29 h 65"/>
                </a:gdLst>
                <a:ahLst/>
                <a:cxnLst>
                  <a:cxn ang="0">
                    <a:pos x="T0" y="T1"/>
                  </a:cxn>
                  <a:cxn ang="0">
                    <a:pos x="T2" y="T3"/>
                  </a:cxn>
                  <a:cxn ang="0">
                    <a:pos x="T4" y="T5"/>
                  </a:cxn>
                  <a:cxn ang="0">
                    <a:pos x="T6" y="T7"/>
                  </a:cxn>
                  <a:cxn ang="0">
                    <a:pos x="T8" y="T9"/>
                  </a:cxn>
                  <a:cxn ang="0">
                    <a:pos x="T10" y="T11"/>
                  </a:cxn>
                  <a:cxn ang="0">
                    <a:pos x="T12" y="T13"/>
                  </a:cxn>
                </a:cxnLst>
                <a:rect l="0" t="0" r="r" b="b"/>
                <a:pathLst>
                  <a:path w="8" h="65">
                    <a:moveTo>
                      <a:pt x="6" y="29"/>
                    </a:moveTo>
                    <a:cubicBezTo>
                      <a:pt x="5" y="20"/>
                      <a:pt x="5" y="9"/>
                      <a:pt x="1" y="0"/>
                    </a:cubicBezTo>
                    <a:cubicBezTo>
                      <a:pt x="1" y="0"/>
                      <a:pt x="0" y="0"/>
                      <a:pt x="0" y="0"/>
                    </a:cubicBezTo>
                    <a:cubicBezTo>
                      <a:pt x="1" y="11"/>
                      <a:pt x="3" y="21"/>
                      <a:pt x="4" y="32"/>
                    </a:cubicBezTo>
                    <a:cubicBezTo>
                      <a:pt x="5" y="43"/>
                      <a:pt x="5" y="53"/>
                      <a:pt x="6" y="64"/>
                    </a:cubicBezTo>
                    <a:cubicBezTo>
                      <a:pt x="6" y="65"/>
                      <a:pt x="7" y="65"/>
                      <a:pt x="7" y="64"/>
                    </a:cubicBezTo>
                    <a:cubicBezTo>
                      <a:pt x="8" y="53"/>
                      <a:pt x="7" y="41"/>
                      <a:pt x="6"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1" name="Freeform 100"/>
              <p:cNvSpPr>
                <a:spLocks/>
              </p:cNvSpPr>
              <p:nvPr/>
            </p:nvSpPr>
            <p:spPr bwMode="auto">
              <a:xfrm>
                <a:off x="9045575" y="4560888"/>
                <a:ext cx="20638" cy="173038"/>
              </a:xfrm>
              <a:custGeom>
                <a:avLst/>
                <a:gdLst>
                  <a:gd name="T0" fmla="*/ 4 w 8"/>
                  <a:gd name="T1" fmla="*/ 0 h 66"/>
                  <a:gd name="T2" fmla="*/ 3 w 8"/>
                  <a:gd name="T3" fmla="*/ 1 h 66"/>
                  <a:gd name="T4" fmla="*/ 5 w 8"/>
                  <a:gd name="T5" fmla="*/ 32 h 66"/>
                  <a:gd name="T6" fmla="*/ 0 w 8"/>
                  <a:gd name="T7" fmla="*/ 65 h 66"/>
                  <a:gd name="T8" fmla="*/ 1 w 8"/>
                  <a:gd name="T9" fmla="*/ 66 h 66"/>
                  <a:gd name="T10" fmla="*/ 7 w 8"/>
                  <a:gd name="T11" fmla="*/ 32 h 66"/>
                  <a:gd name="T12" fmla="*/ 4 w 8"/>
                  <a:gd name="T13" fmla="*/ 0 h 66"/>
                </a:gdLst>
                <a:ahLst/>
                <a:cxnLst>
                  <a:cxn ang="0">
                    <a:pos x="T0" y="T1"/>
                  </a:cxn>
                  <a:cxn ang="0">
                    <a:pos x="T2" y="T3"/>
                  </a:cxn>
                  <a:cxn ang="0">
                    <a:pos x="T4" y="T5"/>
                  </a:cxn>
                  <a:cxn ang="0">
                    <a:pos x="T6" y="T7"/>
                  </a:cxn>
                  <a:cxn ang="0">
                    <a:pos x="T8" y="T9"/>
                  </a:cxn>
                  <a:cxn ang="0">
                    <a:pos x="T10" y="T11"/>
                  </a:cxn>
                  <a:cxn ang="0">
                    <a:pos x="T12" y="T13"/>
                  </a:cxn>
                </a:cxnLst>
                <a:rect l="0" t="0" r="r" b="b"/>
                <a:pathLst>
                  <a:path w="8" h="66">
                    <a:moveTo>
                      <a:pt x="4" y="0"/>
                    </a:moveTo>
                    <a:cubicBezTo>
                      <a:pt x="4" y="0"/>
                      <a:pt x="3" y="0"/>
                      <a:pt x="3" y="1"/>
                    </a:cubicBezTo>
                    <a:cubicBezTo>
                      <a:pt x="3" y="11"/>
                      <a:pt x="5" y="21"/>
                      <a:pt x="5" y="32"/>
                    </a:cubicBezTo>
                    <a:cubicBezTo>
                      <a:pt x="4" y="43"/>
                      <a:pt x="2" y="54"/>
                      <a:pt x="0" y="65"/>
                    </a:cubicBezTo>
                    <a:cubicBezTo>
                      <a:pt x="0" y="66"/>
                      <a:pt x="0" y="66"/>
                      <a:pt x="1" y="66"/>
                    </a:cubicBezTo>
                    <a:cubicBezTo>
                      <a:pt x="5" y="55"/>
                      <a:pt x="7" y="43"/>
                      <a:pt x="7" y="32"/>
                    </a:cubicBezTo>
                    <a:cubicBezTo>
                      <a:pt x="7" y="22"/>
                      <a:pt x="8" y="10"/>
                      <a:pt x="4"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2" name="Freeform 101"/>
              <p:cNvSpPr>
                <a:spLocks/>
              </p:cNvSpPr>
              <p:nvPr/>
            </p:nvSpPr>
            <p:spPr bwMode="auto">
              <a:xfrm>
                <a:off x="9053513" y="4594226"/>
                <a:ext cx="28575" cy="139700"/>
              </a:xfrm>
              <a:custGeom>
                <a:avLst/>
                <a:gdLst>
                  <a:gd name="T0" fmla="*/ 10 w 11"/>
                  <a:gd name="T1" fmla="*/ 1 h 53"/>
                  <a:gd name="T2" fmla="*/ 7 w 11"/>
                  <a:gd name="T3" fmla="*/ 26 h 53"/>
                  <a:gd name="T4" fmla="*/ 0 w 11"/>
                  <a:gd name="T5" fmla="*/ 51 h 53"/>
                  <a:gd name="T6" fmla="*/ 2 w 11"/>
                  <a:gd name="T7" fmla="*/ 52 h 53"/>
                  <a:gd name="T8" fmla="*/ 8 w 11"/>
                  <a:gd name="T9" fmla="*/ 32 h 53"/>
                  <a:gd name="T10" fmla="*/ 11 w 11"/>
                  <a:gd name="T11" fmla="*/ 1 h 53"/>
                  <a:gd name="T12" fmla="*/ 10 w 11"/>
                  <a:gd name="T13" fmla="*/ 1 h 53"/>
                </a:gdLst>
                <a:ahLst/>
                <a:cxnLst>
                  <a:cxn ang="0">
                    <a:pos x="T0" y="T1"/>
                  </a:cxn>
                  <a:cxn ang="0">
                    <a:pos x="T2" y="T3"/>
                  </a:cxn>
                  <a:cxn ang="0">
                    <a:pos x="T4" y="T5"/>
                  </a:cxn>
                  <a:cxn ang="0">
                    <a:pos x="T6" y="T7"/>
                  </a:cxn>
                  <a:cxn ang="0">
                    <a:pos x="T8" y="T9"/>
                  </a:cxn>
                  <a:cxn ang="0">
                    <a:pos x="T10" y="T11"/>
                  </a:cxn>
                  <a:cxn ang="0">
                    <a:pos x="T12" y="T13"/>
                  </a:cxn>
                </a:cxnLst>
                <a:rect l="0" t="0" r="r" b="b"/>
                <a:pathLst>
                  <a:path w="11" h="53">
                    <a:moveTo>
                      <a:pt x="10" y="1"/>
                    </a:moveTo>
                    <a:cubicBezTo>
                      <a:pt x="9" y="9"/>
                      <a:pt x="8" y="18"/>
                      <a:pt x="7" y="26"/>
                    </a:cubicBezTo>
                    <a:cubicBezTo>
                      <a:pt x="6" y="34"/>
                      <a:pt x="5" y="44"/>
                      <a:pt x="0" y="51"/>
                    </a:cubicBezTo>
                    <a:cubicBezTo>
                      <a:pt x="0" y="52"/>
                      <a:pt x="1" y="53"/>
                      <a:pt x="2" y="52"/>
                    </a:cubicBezTo>
                    <a:cubicBezTo>
                      <a:pt x="6" y="47"/>
                      <a:pt x="7" y="39"/>
                      <a:pt x="8" y="32"/>
                    </a:cubicBezTo>
                    <a:cubicBezTo>
                      <a:pt x="10" y="22"/>
                      <a:pt x="11" y="11"/>
                      <a:pt x="11" y="1"/>
                    </a:cubicBezTo>
                    <a:cubicBezTo>
                      <a:pt x="11" y="0"/>
                      <a:pt x="10" y="0"/>
                      <a:pt x="10"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3" name="Freeform 102"/>
              <p:cNvSpPr>
                <a:spLocks/>
              </p:cNvSpPr>
              <p:nvPr/>
            </p:nvSpPr>
            <p:spPr bwMode="auto">
              <a:xfrm>
                <a:off x="9112250" y="4646613"/>
                <a:ext cx="144463" cy="120650"/>
              </a:xfrm>
              <a:custGeom>
                <a:avLst/>
                <a:gdLst>
                  <a:gd name="T0" fmla="*/ 55 w 55"/>
                  <a:gd name="T1" fmla="*/ 13 h 46"/>
                  <a:gd name="T2" fmla="*/ 29 w 55"/>
                  <a:gd name="T3" fmla="*/ 27 h 46"/>
                  <a:gd name="T4" fmla="*/ 16 w 55"/>
                  <a:gd name="T5" fmla="*/ 33 h 46"/>
                  <a:gd name="T6" fmla="*/ 12 w 55"/>
                  <a:gd name="T7" fmla="*/ 35 h 46"/>
                  <a:gd name="T8" fmla="*/ 26 w 55"/>
                  <a:gd name="T9" fmla="*/ 24 h 46"/>
                  <a:gd name="T10" fmla="*/ 51 w 55"/>
                  <a:gd name="T11" fmla="*/ 1 h 46"/>
                  <a:gd name="T12" fmla="*/ 50 w 55"/>
                  <a:gd name="T13" fmla="*/ 1 h 46"/>
                  <a:gd name="T14" fmla="*/ 23 w 55"/>
                  <a:gd name="T15" fmla="*/ 23 h 46"/>
                  <a:gd name="T16" fmla="*/ 0 w 55"/>
                  <a:gd name="T17" fmla="*/ 45 h 46"/>
                  <a:gd name="T18" fmla="*/ 1 w 55"/>
                  <a:gd name="T19" fmla="*/ 46 h 46"/>
                  <a:gd name="T20" fmla="*/ 8 w 55"/>
                  <a:gd name="T21" fmla="*/ 39 h 46"/>
                  <a:gd name="T22" fmla="*/ 8 w 55"/>
                  <a:gd name="T23" fmla="*/ 39 h 46"/>
                  <a:gd name="T24" fmla="*/ 8 w 55"/>
                  <a:gd name="T25" fmla="*/ 39 h 46"/>
                  <a:gd name="T26" fmla="*/ 8 w 55"/>
                  <a:gd name="T27" fmla="*/ 39 h 46"/>
                  <a:gd name="T28" fmla="*/ 9 w 55"/>
                  <a:gd name="T29" fmla="*/ 39 h 46"/>
                  <a:gd name="T30" fmla="*/ 9 w 55"/>
                  <a:gd name="T31" fmla="*/ 39 h 46"/>
                  <a:gd name="T32" fmla="*/ 19 w 55"/>
                  <a:gd name="T33" fmla="*/ 34 h 46"/>
                  <a:gd name="T34" fmla="*/ 33 w 55"/>
                  <a:gd name="T35" fmla="*/ 28 h 46"/>
                  <a:gd name="T36" fmla="*/ 55 w 55"/>
                  <a:gd name="T37" fmla="*/ 14 h 46"/>
                  <a:gd name="T38" fmla="*/ 55 w 55"/>
                  <a:gd name="T39"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5" h="46">
                    <a:moveTo>
                      <a:pt x="55" y="13"/>
                    </a:moveTo>
                    <a:cubicBezTo>
                      <a:pt x="46" y="19"/>
                      <a:pt x="38" y="23"/>
                      <a:pt x="29" y="27"/>
                    </a:cubicBezTo>
                    <a:cubicBezTo>
                      <a:pt x="25" y="29"/>
                      <a:pt x="20" y="31"/>
                      <a:pt x="16" y="33"/>
                    </a:cubicBezTo>
                    <a:cubicBezTo>
                      <a:pt x="15" y="34"/>
                      <a:pt x="14" y="34"/>
                      <a:pt x="12" y="35"/>
                    </a:cubicBezTo>
                    <a:cubicBezTo>
                      <a:pt x="17" y="31"/>
                      <a:pt x="21" y="28"/>
                      <a:pt x="26" y="24"/>
                    </a:cubicBezTo>
                    <a:cubicBezTo>
                      <a:pt x="34" y="17"/>
                      <a:pt x="43" y="10"/>
                      <a:pt x="51" y="1"/>
                    </a:cubicBezTo>
                    <a:cubicBezTo>
                      <a:pt x="51" y="1"/>
                      <a:pt x="51" y="0"/>
                      <a:pt x="50" y="1"/>
                    </a:cubicBezTo>
                    <a:cubicBezTo>
                      <a:pt x="41" y="7"/>
                      <a:pt x="32" y="15"/>
                      <a:pt x="23" y="23"/>
                    </a:cubicBezTo>
                    <a:cubicBezTo>
                      <a:pt x="15" y="30"/>
                      <a:pt x="6" y="36"/>
                      <a:pt x="0" y="45"/>
                    </a:cubicBezTo>
                    <a:cubicBezTo>
                      <a:pt x="0" y="46"/>
                      <a:pt x="1" y="46"/>
                      <a:pt x="1" y="46"/>
                    </a:cubicBezTo>
                    <a:cubicBezTo>
                      <a:pt x="3" y="43"/>
                      <a:pt x="5" y="41"/>
                      <a:pt x="8" y="39"/>
                    </a:cubicBezTo>
                    <a:cubicBezTo>
                      <a:pt x="8" y="39"/>
                      <a:pt x="8" y="39"/>
                      <a:pt x="8" y="39"/>
                    </a:cubicBezTo>
                    <a:cubicBezTo>
                      <a:pt x="8" y="39"/>
                      <a:pt x="8" y="39"/>
                      <a:pt x="8" y="39"/>
                    </a:cubicBezTo>
                    <a:cubicBezTo>
                      <a:pt x="8" y="39"/>
                      <a:pt x="8" y="39"/>
                      <a:pt x="8" y="39"/>
                    </a:cubicBezTo>
                    <a:cubicBezTo>
                      <a:pt x="8" y="39"/>
                      <a:pt x="9" y="39"/>
                      <a:pt x="9" y="39"/>
                    </a:cubicBezTo>
                    <a:cubicBezTo>
                      <a:pt x="9" y="39"/>
                      <a:pt x="9" y="39"/>
                      <a:pt x="9" y="39"/>
                    </a:cubicBezTo>
                    <a:cubicBezTo>
                      <a:pt x="10" y="40"/>
                      <a:pt x="18" y="35"/>
                      <a:pt x="19" y="34"/>
                    </a:cubicBezTo>
                    <a:cubicBezTo>
                      <a:pt x="24" y="32"/>
                      <a:pt x="28" y="30"/>
                      <a:pt x="33" y="28"/>
                    </a:cubicBezTo>
                    <a:cubicBezTo>
                      <a:pt x="41" y="24"/>
                      <a:pt x="49" y="20"/>
                      <a:pt x="55" y="14"/>
                    </a:cubicBezTo>
                    <a:cubicBezTo>
                      <a:pt x="55" y="14"/>
                      <a:pt x="55" y="13"/>
                      <a:pt x="55" y="13"/>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4" name="Freeform 103"/>
              <p:cNvSpPr>
                <a:spLocks/>
              </p:cNvSpPr>
              <p:nvPr/>
            </p:nvSpPr>
            <p:spPr bwMode="auto">
              <a:xfrm>
                <a:off x="9134475" y="4714876"/>
                <a:ext cx="163513" cy="65088"/>
              </a:xfrm>
              <a:custGeom>
                <a:avLst/>
                <a:gdLst>
                  <a:gd name="T0" fmla="*/ 62 w 63"/>
                  <a:gd name="T1" fmla="*/ 10 h 25"/>
                  <a:gd name="T2" fmla="*/ 37 w 63"/>
                  <a:gd name="T3" fmla="*/ 14 h 25"/>
                  <a:gd name="T4" fmla="*/ 24 w 63"/>
                  <a:gd name="T5" fmla="*/ 17 h 25"/>
                  <a:gd name="T6" fmla="*/ 30 w 63"/>
                  <a:gd name="T7" fmla="*/ 14 h 25"/>
                  <a:gd name="T8" fmla="*/ 58 w 63"/>
                  <a:gd name="T9" fmla="*/ 1 h 25"/>
                  <a:gd name="T10" fmla="*/ 57 w 63"/>
                  <a:gd name="T11" fmla="*/ 0 h 25"/>
                  <a:gd name="T12" fmla="*/ 30 w 63"/>
                  <a:gd name="T13" fmla="*/ 12 h 25"/>
                  <a:gd name="T14" fmla="*/ 0 w 63"/>
                  <a:gd name="T15" fmla="*/ 24 h 25"/>
                  <a:gd name="T16" fmla="*/ 1 w 63"/>
                  <a:gd name="T17" fmla="*/ 25 h 25"/>
                  <a:gd name="T18" fmla="*/ 14 w 63"/>
                  <a:gd name="T19" fmla="*/ 21 h 25"/>
                  <a:gd name="T20" fmla="*/ 37 w 63"/>
                  <a:gd name="T21" fmla="*/ 17 h 25"/>
                  <a:gd name="T22" fmla="*/ 62 w 63"/>
                  <a:gd name="T23" fmla="*/ 11 h 25"/>
                  <a:gd name="T24" fmla="*/ 62 w 63"/>
                  <a:gd name="T25"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25">
                    <a:moveTo>
                      <a:pt x="62" y="10"/>
                    </a:moveTo>
                    <a:cubicBezTo>
                      <a:pt x="54" y="10"/>
                      <a:pt x="46" y="13"/>
                      <a:pt x="37" y="14"/>
                    </a:cubicBezTo>
                    <a:cubicBezTo>
                      <a:pt x="33" y="15"/>
                      <a:pt x="29" y="16"/>
                      <a:pt x="24" y="17"/>
                    </a:cubicBezTo>
                    <a:cubicBezTo>
                      <a:pt x="26" y="16"/>
                      <a:pt x="28" y="15"/>
                      <a:pt x="30" y="14"/>
                    </a:cubicBezTo>
                    <a:cubicBezTo>
                      <a:pt x="39" y="10"/>
                      <a:pt x="50" y="7"/>
                      <a:pt x="58" y="1"/>
                    </a:cubicBezTo>
                    <a:cubicBezTo>
                      <a:pt x="58" y="0"/>
                      <a:pt x="58" y="0"/>
                      <a:pt x="57" y="0"/>
                    </a:cubicBezTo>
                    <a:cubicBezTo>
                      <a:pt x="48" y="3"/>
                      <a:pt x="39" y="8"/>
                      <a:pt x="30" y="12"/>
                    </a:cubicBezTo>
                    <a:cubicBezTo>
                      <a:pt x="20" y="16"/>
                      <a:pt x="10" y="20"/>
                      <a:pt x="0" y="24"/>
                    </a:cubicBezTo>
                    <a:cubicBezTo>
                      <a:pt x="0" y="24"/>
                      <a:pt x="0" y="25"/>
                      <a:pt x="1" y="25"/>
                    </a:cubicBezTo>
                    <a:cubicBezTo>
                      <a:pt x="5" y="24"/>
                      <a:pt x="10" y="22"/>
                      <a:pt x="14" y="21"/>
                    </a:cubicBezTo>
                    <a:cubicBezTo>
                      <a:pt x="22" y="21"/>
                      <a:pt x="30" y="19"/>
                      <a:pt x="37" y="17"/>
                    </a:cubicBezTo>
                    <a:cubicBezTo>
                      <a:pt x="45" y="15"/>
                      <a:pt x="54" y="14"/>
                      <a:pt x="62" y="11"/>
                    </a:cubicBezTo>
                    <a:cubicBezTo>
                      <a:pt x="63" y="11"/>
                      <a:pt x="63" y="10"/>
                      <a:pt x="62" y="1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5" name="Freeform 104"/>
              <p:cNvSpPr>
                <a:spLocks/>
              </p:cNvSpPr>
              <p:nvPr/>
            </p:nvSpPr>
            <p:spPr bwMode="auto">
              <a:xfrm>
                <a:off x="9139238" y="4775201"/>
                <a:ext cx="187325" cy="33338"/>
              </a:xfrm>
              <a:custGeom>
                <a:avLst/>
                <a:gdLst>
                  <a:gd name="T0" fmla="*/ 71 w 72"/>
                  <a:gd name="T1" fmla="*/ 1 h 13"/>
                  <a:gd name="T2" fmla="*/ 71 w 72"/>
                  <a:gd name="T3" fmla="*/ 0 h 13"/>
                  <a:gd name="T4" fmla="*/ 36 w 72"/>
                  <a:gd name="T5" fmla="*/ 7 h 13"/>
                  <a:gd name="T6" fmla="*/ 0 w 72"/>
                  <a:gd name="T7" fmla="*/ 10 h 13"/>
                  <a:gd name="T8" fmla="*/ 1 w 72"/>
                  <a:gd name="T9" fmla="*/ 11 h 13"/>
                  <a:gd name="T10" fmla="*/ 13 w 72"/>
                  <a:gd name="T11" fmla="*/ 11 h 13"/>
                  <a:gd name="T12" fmla="*/ 40 w 72"/>
                  <a:gd name="T13" fmla="*/ 12 h 13"/>
                  <a:gd name="T14" fmla="*/ 65 w 72"/>
                  <a:gd name="T15" fmla="*/ 9 h 13"/>
                  <a:gd name="T16" fmla="*/ 65 w 72"/>
                  <a:gd name="T17" fmla="*/ 7 h 13"/>
                  <a:gd name="T18" fmla="*/ 39 w 72"/>
                  <a:gd name="T19" fmla="*/ 10 h 13"/>
                  <a:gd name="T20" fmla="*/ 34 w 72"/>
                  <a:gd name="T21" fmla="*/ 10 h 13"/>
                  <a:gd name="T22" fmla="*/ 37 w 72"/>
                  <a:gd name="T23" fmla="*/ 10 h 13"/>
                  <a:gd name="T24" fmla="*/ 71 w 72"/>
                  <a:gd name="T25"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 h="13">
                    <a:moveTo>
                      <a:pt x="71" y="1"/>
                    </a:moveTo>
                    <a:cubicBezTo>
                      <a:pt x="72" y="1"/>
                      <a:pt x="71" y="0"/>
                      <a:pt x="71" y="0"/>
                    </a:cubicBezTo>
                    <a:cubicBezTo>
                      <a:pt x="59" y="2"/>
                      <a:pt x="48" y="6"/>
                      <a:pt x="36" y="7"/>
                    </a:cubicBezTo>
                    <a:cubicBezTo>
                      <a:pt x="24" y="9"/>
                      <a:pt x="12" y="9"/>
                      <a:pt x="0" y="10"/>
                    </a:cubicBezTo>
                    <a:cubicBezTo>
                      <a:pt x="0" y="10"/>
                      <a:pt x="0" y="11"/>
                      <a:pt x="1" y="11"/>
                    </a:cubicBezTo>
                    <a:cubicBezTo>
                      <a:pt x="5" y="11"/>
                      <a:pt x="9" y="11"/>
                      <a:pt x="13" y="11"/>
                    </a:cubicBezTo>
                    <a:cubicBezTo>
                      <a:pt x="22" y="13"/>
                      <a:pt x="31" y="12"/>
                      <a:pt x="40" y="12"/>
                    </a:cubicBezTo>
                    <a:cubicBezTo>
                      <a:pt x="48" y="11"/>
                      <a:pt x="57" y="11"/>
                      <a:pt x="65" y="9"/>
                    </a:cubicBezTo>
                    <a:cubicBezTo>
                      <a:pt x="66" y="8"/>
                      <a:pt x="66" y="7"/>
                      <a:pt x="65" y="7"/>
                    </a:cubicBezTo>
                    <a:cubicBezTo>
                      <a:pt x="56" y="8"/>
                      <a:pt x="48" y="9"/>
                      <a:pt x="39" y="10"/>
                    </a:cubicBezTo>
                    <a:cubicBezTo>
                      <a:pt x="37" y="10"/>
                      <a:pt x="35" y="10"/>
                      <a:pt x="34" y="10"/>
                    </a:cubicBezTo>
                    <a:cubicBezTo>
                      <a:pt x="35" y="10"/>
                      <a:pt x="36" y="10"/>
                      <a:pt x="37" y="10"/>
                    </a:cubicBezTo>
                    <a:cubicBezTo>
                      <a:pt x="48" y="9"/>
                      <a:pt x="61" y="7"/>
                      <a:pt x="71"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6" name="Freeform 105"/>
              <p:cNvSpPr>
                <a:spLocks/>
              </p:cNvSpPr>
              <p:nvPr/>
            </p:nvSpPr>
            <p:spPr bwMode="auto">
              <a:xfrm>
                <a:off x="9139238" y="4879976"/>
                <a:ext cx="230188" cy="39688"/>
              </a:xfrm>
              <a:custGeom>
                <a:avLst/>
                <a:gdLst>
                  <a:gd name="T0" fmla="*/ 87 w 88"/>
                  <a:gd name="T1" fmla="*/ 1 h 15"/>
                  <a:gd name="T2" fmla="*/ 56 w 88"/>
                  <a:gd name="T3" fmla="*/ 2 h 15"/>
                  <a:gd name="T4" fmla="*/ 30 w 88"/>
                  <a:gd name="T5" fmla="*/ 6 h 15"/>
                  <a:gd name="T6" fmla="*/ 1 w 88"/>
                  <a:gd name="T7" fmla="*/ 0 h 15"/>
                  <a:gd name="T8" fmla="*/ 0 w 88"/>
                  <a:gd name="T9" fmla="*/ 1 h 15"/>
                  <a:gd name="T10" fmla="*/ 43 w 88"/>
                  <a:gd name="T11" fmla="*/ 10 h 15"/>
                  <a:gd name="T12" fmla="*/ 84 w 88"/>
                  <a:gd name="T13" fmla="*/ 10 h 15"/>
                  <a:gd name="T14" fmla="*/ 84 w 88"/>
                  <a:gd name="T15" fmla="*/ 9 h 15"/>
                  <a:gd name="T16" fmla="*/ 64 w 88"/>
                  <a:gd name="T17" fmla="*/ 10 h 15"/>
                  <a:gd name="T18" fmla="*/ 43 w 88"/>
                  <a:gd name="T19" fmla="*/ 8 h 15"/>
                  <a:gd name="T20" fmla="*/ 36 w 88"/>
                  <a:gd name="T21" fmla="*/ 7 h 15"/>
                  <a:gd name="T22" fmla="*/ 58 w 88"/>
                  <a:gd name="T23" fmla="*/ 5 h 15"/>
                  <a:gd name="T24" fmla="*/ 87 w 88"/>
                  <a:gd name="T25" fmla="*/ 2 h 15"/>
                  <a:gd name="T26" fmla="*/ 87 w 88"/>
                  <a:gd name="T27"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8" h="15">
                    <a:moveTo>
                      <a:pt x="87" y="1"/>
                    </a:moveTo>
                    <a:cubicBezTo>
                      <a:pt x="77" y="0"/>
                      <a:pt x="66" y="1"/>
                      <a:pt x="56" y="2"/>
                    </a:cubicBezTo>
                    <a:cubicBezTo>
                      <a:pt x="47" y="3"/>
                      <a:pt x="38" y="4"/>
                      <a:pt x="30" y="6"/>
                    </a:cubicBezTo>
                    <a:cubicBezTo>
                      <a:pt x="20" y="4"/>
                      <a:pt x="10" y="2"/>
                      <a:pt x="1" y="0"/>
                    </a:cubicBezTo>
                    <a:cubicBezTo>
                      <a:pt x="0" y="0"/>
                      <a:pt x="0" y="1"/>
                      <a:pt x="0" y="1"/>
                    </a:cubicBezTo>
                    <a:cubicBezTo>
                      <a:pt x="14" y="5"/>
                      <a:pt x="28" y="8"/>
                      <a:pt x="43" y="10"/>
                    </a:cubicBezTo>
                    <a:cubicBezTo>
                      <a:pt x="55" y="13"/>
                      <a:pt x="72" y="15"/>
                      <a:pt x="84" y="10"/>
                    </a:cubicBezTo>
                    <a:cubicBezTo>
                      <a:pt x="85" y="10"/>
                      <a:pt x="84" y="10"/>
                      <a:pt x="84" y="9"/>
                    </a:cubicBezTo>
                    <a:cubicBezTo>
                      <a:pt x="77" y="9"/>
                      <a:pt x="71" y="10"/>
                      <a:pt x="64" y="10"/>
                    </a:cubicBezTo>
                    <a:cubicBezTo>
                      <a:pt x="57" y="10"/>
                      <a:pt x="50" y="9"/>
                      <a:pt x="43" y="8"/>
                    </a:cubicBezTo>
                    <a:cubicBezTo>
                      <a:pt x="40" y="8"/>
                      <a:pt x="38" y="7"/>
                      <a:pt x="36" y="7"/>
                    </a:cubicBezTo>
                    <a:cubicBezTo>
                      <a:pt x="44" y="6"/>
                      <a:pt x="51" y="5"/>
                      <a:pt x="58" y="5"/>
                    </a:cubicBezTo>
                    <a:cubicBezTo>
                      <a:pt x="68" y="4"/>
                      <a:pt x="78" y="4"/>
                      <a:pt x="87" y="2"/>
                    </a:cubicBezTo>
                    <a:cubicBezTo>
                      <a:pt x="88" y="2"/>
                      <a:pt x="88" y="1"/>
                      <a:pt x="87"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7" name="Freeform 106"/>
              <p:cNvSpPr>
                <a:spLocks/>
              </p:cNvSpPr>
              <p:nvPr/>
            </p:nvSpPr>
            <p:spPr bwMode="auto">
              <a:xfrm>
                <a:off x="9131300" y="4903788"/>
                <a:ext cx="211138" cy="93663"/>
              </a:xfrm>
              <a:custGeom>
                <a:avLst/>
                <a:gdLst>
                  <a:gd name="T0" fmla="*/ 80 w 81"/>
                  <a:gd name="T1" fmla="*/ 29 h 36"/>
                  <a:gd name="T2" fmla="*/ 43 w 81"/>
                  <a:gd name="T3" fmla="*/ 13 h 36"/>
                  <a:gd name="T4" fmla="*/ 1 w 81"/>
                  <a:gd name="T5" fmla="*/ 0 h 36"/>
                  <a:gd name="T6" fmla="*/ 1 w 81"/>
                  <a:gd name="T7" fmla="*/ 1 h 36"/>
                  <a:gd name="T8" fmla="*/ 24 w 81"/>
                  <a:gd name="T9" fmla="*/ 9 h 36"/>
                  <a:gd name="T10" fmla="*/ 24 w 81"/>
                  <a:gd name="T11" fmla="*/ 10 h 36"/>
                  <a:gd name="T12" fmla="*/ 48 w 81"/>
                  <a:gd name="T13" fmla="*/ 25 h 36"/>
                  <a:gd name="T14" fmla="*/ 69 w 81"/>
                  <a:gd name="T15" fmla="*/ 36 h 36"/>
                  <a:gd name="T16" fmla="*/ 70 w 81"/>
                  <a:gd name="T17" fmla="*/ 34 h 36"/>
                  <a:gd name="T18" fmla="*/ 47 w 81"/>
                  <a:gd name="T19" fmla="*/ 21 h 36"/>
                  <a:gd name="T20" fmla="*/ 36 w 81"/>
                  <a:gd name="T21" fmla="*/ 13 h 36"/>
                  <a:gd name="T22" fmla="*/ 43 w 81"/>
                  <a:gd name="T23" fmla="*/ 16 h 36"/>
                  <a:gd name="T24" fmla="*/ 80 w 81"/>
                  <a:gd name="T25" fmla="*/ 30 h 36"/>
                  <a:gd name="T26" fmla="*/ 80 w 81"/>
                  <a:gd name="T27" fmla="*/ 2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36">
                    <a:moveTo>
                      <a:pt x="80" y="29"/>
                    </a:moveTo>
                    <a:cubicBezTo>
                      <a:pt x="67" y="24"/>
                      <a:pt x="56" y="18"/>
                      <a:pt x="43" y="13"/>
                    </a:cubicBezTo>
                    <a:cubicBezTo>
                      <a:pt x="29" y="9"/>
                      <a:pt x="15" y="4"/>
                      <a:pt x="1" y="0"/>
                    </a:cubicBezTo>
                    <a:cubicBezTo>
                      <a:pt x="0" y="0"/>
                      <a:pt x="0" y="1"/>
                      <a:pt x="1" y="1"/>
                    </a:cubicBezTo>
                    <a:cubicBezTo>
                      <a:pt x="8" y="4"/>
                      <a:pt x="16" y="7"/>
                      <a:pt x="24" y="9"/>
                    </a:cubicBezTo>
                    <a:cubicBezTo>
                      <a:pt x="24" y="9"/>
                      <a:pt x="24" y="9"/>
                      <a:pt x="24" y="10"/>
                    </a:cubicBezTo>
                    <a:cubicBezTo>
                      <a:pt x="32" y="14"/>
                      <a:pt x="40" y="19"/>
                      <a:pt x="48" y="25"/>
                    </a:cubicBezTo>
                    <a:cubicBezTo>
                      <a:pt x="54" y="29"/>
                      <a:pt x="61" y="35"/>
                      <a:pt x="69" y="36"/>
                    </a:cubicBezTo>
                    <a:cubicBezTo>
                      <a:pt x="70" y="36"/>
                      <a:pt x="70" y="35"/>
                      <a:pt x="70" y="34"/>
                    </a:cubicBezTo>
                    <a:cubicBezTo>
                      <a:pt x="62" y="30"/>
                      <a:pt x="54" y="26"/>
                      <a:pt x="47" y="21"/>
                    </a:cubicBezTo>
                    <a:cubicBezTo>
                      <a:pt x="43" y="18"/>
                      <a:pt x="40" y="15"/>
                      <a:pt x="36" y="13"/>
                    </a:cubicBezTo>
                    <a:cubicBezTo>
                      <a:pt x="38" y="14"/>
                      <a:pt x="41" y="15"/>
                      <a:pt x="43" y="16"/>
                    </a:cubicBezTo>
                    <a:cubicBezTo>
                      <a:pt x="55" y="20"/>
                      <a:pt x="67" y="29"/>
                      <a:pt x="80" y="30"/>
                    </a:cubicBezTo>
                    <a:cubicBezTo>
                      <a:pt x="81" y="30"/>
                      <a:pt x="81" y="29"/>
                      <a:pt x="80"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8" name="Freeform 107"/>
              <p:cNvSpPr>
                <a:spLocks/>
              </p:cNvSpPr>
              <p:nvPr/>
            </p:nvSpPr>
            <p:spPr bwMode="auto">
              <a:xfrm>
                <a:off x="9126538" y="4932363"/>
                <a:ext cx="169863" cy="114300"/>
              </a:xfrm>
              <a:custGeom>
                <a:avLst/>
                <a:gdLst>
                  <a:gd name="T0" fmla="*/ 65 w 65"/>
                  <a:gd name="T1" fmla="*/ 41 h 44"/>
                  <a:gd name="T2" fmla="*/ 50 w 65"/>
                  <a:gd name="T3" fmla="*/ 31 h 44"/>
                  <a:gd name="T4" fmla="*/ 34 w 65"/>
                  <a:gd name="T5" fmla="*/ 19 h 44"/>
                  <a:gd name="T6" fmla="*/ 1 w 65"/>
                  <a:gd name="T7" fmla="*/ 0 h 44"/>
                  <a:gd name="T8" fmla="*/ 0 w 65"/>
                  <a:gd name="T9" fmla="*/ 1 h 44"/>
                  <a:gd name="T10" fmla="*/ 19 w 65"/>
                  <a:gd name="T11" fmla="*/ 14 h 44"/>
                  <a:gd name="T12" fmla="*/ 29 w 65"/>
                  <a:gd name="T13" fmla="*/ 27 h 44"/>
                  <a:gd name="T14" fmla="*/ 47 w 65"/>
                  <a:gd name="T15" fmla="*/ 43 h 44"/>
                  <a:gd name="T16" fmla="*/ 48 w 65"/>
                  <a:gd name="T17" fmla="*/ 41 h 44"/>
                  <a:gd name="T18" fmla="*/ 34 w 65"/>
                  <a:gd name="T19" fmla="*/ 27 h 44"/>
                  <a:gd name="T20" fmla="*/ 21 w 65"/>
                  <a:gd name="T21" fmla="*/ 15 h 44"/>
                  <a:gd name="T22" fmla="*/ 32 w 65"/>
                  <a:gd name="T23" fmla="*/ 21 h 44"/>
                  <a:gd name="T24" fmla="*/ 64 w 65"/>
                  <a:gd name="T25" fmla="*/ 42 h 44"/>
                  <a:gd name="T26" fmla="*/ 65 w 65"/>
                  <a:gd name="T2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44">
                    <a:moveTo>
                      <a:pt x="65" y="41"/>
                    </a:moveTo>
                    <a:cubicBezTo>
                      <a:pt x="60" y="37"/>
                      <a:pt x="54" y="34"/>
                      <a:pt x="50" y="31"/>
                    </a:cubicBezTo>
                    <a:cubicBezTo>
                      <a:pt x="44" y="27"/>
                      <a:pt x="39" y="23"/>
                      <a:pt x="34" y="19"/>
                    </a:cubicBezTo>
                    <a:cubicBezTo>
                      <a:pt x="23" y="12"/>
                      <a:pt x="11" y="7"/>
                      <a:pt x="1" y="0"/>
                    </a:cubicBezTo>
                    <a:cubicBezTo>
                      <a:pt x="0" y="0"/>
                      <a:pt x="0" y="0"/>
                      <a:pt x="0" y="1"/>
                    </a:cubicBezTo>
                    <a:cubicBezTo>
                      <a:pt x="6" y="6"/>
                      <a:pt x="12" y="10"/>
                      <a:pt x="19" y="14"/>
                    </a:cubicBezTo>
                    <a:cubicBezTo>
                      <a:pt x="21" y="19"/>
                      <a:pt x="25" y="23"/>
                      <a:pt x="29" y="27"/>
                    </a:cubicBezTo>
                    <a:cubicBezTo>
                      <a:pt x="35" y="32"/>
                      <a:pt x="41" y="38"/>
                      <a:pt x="47" y="43"/>
                    </a:cubicBezTo>
                    <a:cubicBezTo>
                      <a:pt x="48" y="44"/>
                      <a:pt x="49" y="42"/>
                      <a:pt x="48" y="41"/>
                    </a:cubicBezTo>
                    <a:cubicBezTo>
                      <a:pt x="44" y="36"/>
                      <a:pt x="39" y="32"/>
                      <a:pt x="34" y="27"/>
                    </a:cubicBezTo>
                    <a:cubicBezTo>
                      <a:pt x="29" y="24"/>
                      <a:pt x="24" y="20"/>
                      <a:pt x="21" y="15"/>
                    </a:cubicBezTo>
                    <a:cubicBezTo>
                      <a:pt x="25" y="17"/>
                      <a:pt x="29" y="19"/>
                      <a:pt x="32" y="21"/>
                    </a:cubicBezTo>
                    <a:cubicBezTo>
                      <a:pt x="42" y="28"/>
                      <a:pt x="52" y="39"/>
                      <a:pt x="64" y="42"/>
                    </a:cubicBezTo>
                    <a:cubicBezTo>
                      <a:pt x="65" y="42"/>
                      <a:pt x="65" y="41"/>
                      <a:pt x="65" y="4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9" name="Freeform 108"/>
              <p:cNvSpPr>
                <a:spLocks/>
              </p:cNvSpPr>
              <p:nvPr/>
            </p:nvSpPr>
            <p:spPr bwMode="auto">
              <a:xfrm>
                <a:off x="8686800" y="4827588"/>
                <a:ext cx="204788" cy="49213"/>
              </a:xfrm>
              <a:custGeom>
                <a:avLst/>
                <a:gdLst>
                  <a:gd name="T0" fmla="*/ 76 w 78"/>
                  <a:gd name="T1" fmla="*/ 16 h 19"/>
                  <a:gd name="T2" fmla="*/ 0 w 78"/>
                  <a:gd name="T3" fmla="*/ 5 h 19"/>
                  <a:gd name="T4" fmla="*/ 1 w 78"/>
                  <a:gd name="T5" fmla="*/ 6 h 19"/>
                  <a:gd name="T6" fmla="*/ 75 w 78"/>
                  <a:gd name="T7" fmla="*/ 19 h 19"/>
                  <a:gd name="T8" fmla="*/ 76 w 78"/>
                  <a:gd name="T9" fmla="*/ 16 h 19"/>
                </a:gdLst>
                <a:ahLst/>
                <a:cxnLst>
                  <a:cxn ang="0">
                    <a:pos x="T0" y="T1"/>
                  </a:cxn>
                  <a:cxn ang="0">
                    <a:pos x="T2" y="T3"/>
                  </a:cxn>
                  <a:cxn ang="0">
                    <a:pos x="T4" y="T5"/>
                  </a:cxn>
                  <a:cxn ang="0">
                    <a:pos x="T6" y="T7"/>
                  </a:cxn>
                  <a:cxn ang="0">
                    <a:pos x="T8" y="T9"/>
                  </a:cxn>
                </a:cxnLst>
                <a:rect l="0" t="0" r="r" b="b"/>
                <a:pathLst>
                  <a:path w="78" h="19">
                    <a:moveTo>
                      <a:pt x="76" y="16"/>
                    </a:moveTo>
                    <a:cubicBezTo>
                      <a:pt x="52" y="8"/>
                      <a:pt x="26" y="0"/>
                      <a:pt x="0" y="5"/>
                    </a:cubicBezTo>
                    <a:cubicBezTo>
                      <a:pt x="0" y="5"/>
                      <a:pt x="0" y="6"/>
                      <a:pt x="1" y="6"/>
                    </a:cubicBezTo>
                    <a:cubicBezTo>
                      <a:pt x="27" y="4"/>
                      <a:pt x="50" y="12"/>
                      <a:pt x="75" y="19"/>
                    </a:cubicBezTo>
                    <a:cubicBezTo>
                      <a:pt x="77" y="19"/>
                      <a:pt x="78" y="17"/>
                      <a:pt x="76" y="16"/>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0" name="Freeform 109"/>
              <p:cNvSpPr>
                <a:spLocks/>
              </p:cNvSpPr>
              <p:nvPr/>
            </p:nvSpPr>
            <p:spPr bwMode="auto">
              <a:xfrm>
                <a:off x="8701088" y="4787901"/>
                <a:ext cx="212725" cy="80963"/>
              </a:xfrm>
              <a:custGeom>
                <a:avLst/>
                <a:gdLst>
                  <a:gd name="T0" fmla="*/ 80 w 82"/>
                  <a:gd name="T1" fmla="*/ 28 h 31"/>
                  <a:gd name="T2" fmla="*/ 1 w 82"/>
                  <a:gd name="T3" fmla="*/ 5 h 31"/>
                  <a:gd name="T4" fmla="*/ 1 w 82"/>
                  <a:gd name="T5" fmla="*/ 6 h 31"/>
                  <a:gd name="T6" fmla="*/ 80 w 82"/>
                  <a:gd name="T7" fmla="*/ 30 h 31"/>
                  <a:gd name="T8" fmla="*/ 80 w 82"/>
                  <a:gd name="T9" fmla="*/ 30 h 31"/>
                  <a:gd name="T10" fmla="*/ 80 w 82"/>
                  <a:gd name="T11" fmla="*/ 28 h 31"/>
                </a:gdLst>
                <a:ahLst/>
                <a:cxnLst>
                  <a:cxn ang="0">
                    <a:pos x="T0" y="T1"/>
                  </a:cxn>
                  <a:cxn ang="0">
                    <a:pos x="T2" y="T3"/>
                  </a:cxn>
                  <a:cxn ang="0">
                    <a:pos x="T4" y="T5"/>
                  </a:cxn>
                  <a:cxn ang="0">
                    <a:pos x="T6" y="T7"/>
                  </a:cxn>
                  <a:cxn ang="0">
                    <a:pos x="T8" y="T9"/>
                  </a:cxn>
                  <a:cxn ang="0">
                    <a:pos x="T10" y="T11"/>
                  </a:cxn>
                </a:cxnLst>
                <a:rect l="0" t="0" r="r" b="b"/>
                <a:pathLst>
                  <a:path w="82" h="31">
                    <a:moveTo>
                      <a:pt x="80" y="28"/>
                    </a:moveTo>
                    <a:cubicBezTo>
                      <a:pt x="54" y="21"/>
                      <a:pt x="29" y="0"/>
                      <a:pt x="1" y="5"/>
                    </a:cubicBezTo>
                    <a:cubicBezTo>
                      <a:pt x="0" y="5"/>
                      <a:pt x="0" y="6"/>
                      <a:pt x="1" y="6"/>
                    </a:cubicBezTo>
                    <a:cubicBezTo>
                      <a:pt x="31" y="2"/>
                      <a:pt x="52" y="26"/>
                      <a:pt x="80" y="30"/>
                    </a:cubicBezTo>
                    <a:cubicBezTo>
                      <a:pt x="80" y="30"/>
                      <a:pt x="80" y="30"/>
                      <a:pt x="80" y="30"/>
                    </a:cubicBezTo>
                    <a:cubicBezTo>
                      <a:pt x="81" y="31"/>
                      <a:pt x="82" y="28"/>
                      <a:pt x="80"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1" name="Freeform 110"/>
              <p:cNvSpPr>
                <a:spLocks/>
              </p:cNvSpPr>
              <p:nvPr/>
            </p:nvSpPr>
            <p:spPr bwMode="auto">
              <a:xfrm>
                <a:off x="8786813" y="4787901"/>
                <a:ext cx="73025" cy="36513"/>
              </a:xfrm>
              <a:custGeom>
                <a:avLst/>
                <a:gdLst>
                  <a:gd name="T0" fmla="*/ 26 w 28"/>
                  <a:gd name="T1" fmla="*/ 11 h 14"/>
                  <a:gd name="T2" fmla="*/ 2 w 28"/>
                  <a:gd name="T3" fmla="*/ 0 h 14"/>
                  <a:gd name="T4" fmla="*/ 1 w 28"/>
                  <a:gd name="T5" fmla="*/ 1 h 14"/>
                  <a:gd name="T6" fmla="*/ 25 w 28"/>
                  <a:gd name="T7" fmla="*/ 13 h 14"/>
                  <a:gd name="T8" fmla="*/ 26 w 28"/>
                  <a:gd name="T9" fmla="*/ 11 h 14"/>
                </a:gdLst>
                <a:ahLst/>
                <a:cxnLst>
                  <a:cxn ang="0">
                    <a:pos x="T0" y="T1"/>
                  </a:cxn>
                  <a:cxn ang="0">
                    <a:pos x="T2" y="T3"/>
                  </a:cxn>
                  <a:cxn ang="0">
                    <a:pos x="T4" y="T5"/>
                  </a:cxn>
                  <a:cxn ang="0">
                    <a:pos x="T6" y="T7"/>
                  </a:cxn>
                  <a:cxn ang="0">
                    <a:pos x="T8" y="T9"/>
                  </a:cxn>
                </a:cxnLst>
                <a:rect l="0" t="0" r="r" b="b"/>
                <a:pathLst>
                  <a:path w="28" h="14">
                    <a:moveTo>
                      <a:pt x="26" y="11"/>
                    </a:moveTo>
                    <a:cubicBezTo>
                      <a:pt x="18" y="7"/>
                      <a:pt x="10" y="3"/>
                      <a:pt x="2" y="0"/>
                    </a:cubicBezTo>
                    <a:cubicBezTo>
                      <a:pt x="1" y="0"/>
                      <a:pt x="0" y="1"/>
                      <a:pt x="1" y="1"/>
                    </a:cubicBezTo>
                    <a:cubicBezTo>
                      <a:pt x="9" y="6"/>
                      <a:pt x="17" y="9"/>
                      <a:pt x="25" y="13"/>
                    </a:cubicBezTo>
                    <a:cubicBezTo>
                      <a:pt x="27" y="14"/>
                      <a:pt x="28" y="12"/>
                      <a:pt x="26" y="1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2" name="Freeform 111"/>
              <p:cNvSpPr>
                <a:spLocks/>
              </p:cNvSpPr>
              <p:nvPr/>
            </p:nvSpPr>
            <p:spPr bwMode="auto">
              <a:xfrm>
                <a:off x="8742363" y="4735513"/>
                <a:ext cx="158750" cy="80963"/>
              </a:xfrm>
              <a:custGeom>
                <a:avLst/>
                <a:gdLst>
                  <a:gd name="T0" fmla="*/ 59 w 61"/>
                  <a:gd name="T1" fmla="*/ 27 h 31"/>
                  <a:gd name="T2" fmla="*/ 1 w 61"/>
                  <a:gd name="T3" fmla="*/ 0 h 31"/>
                  <a:gd name="T4" fmla="*/ 0 w 61"/>
                  <a:gd name="T5" fmla="*/ 1 h 31"/>
                  <a:gd name="T6" fmla="*/ 58 w 61"/>
                  <a:gd name="T7" fmla="*/ 30 h 31"/>
                  <a:gd name="T8" fmla="*/ 58 w 61"/>
                  <a:gd name="T9" fmla="*/ 30 h 31"/>
                  <a:gd name="T10" fmla="*/ 59 w 61"/>
                  <a:gd name="T11" fmla="*/ 27 h 31"/>
                </a:gdLst>
                <a:ahLst/>
                <a:cxnLst>
                  <a:cxn ang="0">
                    <a:pos x="T0" y="T1"/>
                  </a:cxn>
                  <a:cxn ang="0">
                    <a:pos x="T2" y="T3"/>
                  </a:cxn>
                  <a:cxn ang="0">
                    <a:pos x="T4" y="T5"/>
                  </a:cxn>
                  <a:cxn ang="0">
                    <a:pos x="T6" y="T7"/>
                  </a:cxn>
                  <a:cxn ang="0">
                    <a:pos x="T8" y="T9"/>
                  </a:cxn>
                  <a:cxn ang="0">
                    <a:pos x="T10" y="T11"/>
                  </a:cxn>
                </a:cxnLst>
                <a:rect l="0" t="0" r="r" b="b"/>
                <a:pathLst>
                  <a:path w="61" h="31">
                    <a:moveTo>
                      <a:pt x="59" y="27"/>
                    </a:moveTo>
                    <a:cubicBezTo>
                      <a:pt x="39" y="20"/>
                      <a:pt x="23" y="4"/>
                      <a:pt x="1" y="0"/>
                    </a:cubicBezTo>
                    <a:cubicBezTo>
                      <a:pt x="0" y="0"/>
                      <a:pt x="0" y="1"/>
                      <a:pt x="0" y="1"/>
                    </a:cubicBezTo>
                    <a:cubicBezTo>
                      <a:pt x="22" y="6"/>
                      <a:pt x="37" y="24"/>
                      <a:pt x="58" y="30"/>
                    </a:cubicBezTo>
                    <a:cubicBezTo>
                      <a:pt x="58" y="30"/>
                      <a:pt x="58" y="30"/>
                      <a:pt x="58" y="30"/>
                    </a:cubicBezTo>
                    <a:cubicBezTo>
                      <a:pt x="60" y="31"/>
                      <a:pt x="61" y="28"/>
                      <a:pt x="59" y="27"/>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3" name="Freeform 112"/>
              <p:cNvSpPr>
                <a:spLocks/>
              </p:cNvSpPr>
              <p:nvPr/>
            </p:nvSpPr>
            <p:spPr bwMode="auto">
              <a:xfrm>
                <a:off x="8778875" y="4718051"/>
                <a:ext cx="142875" cy="80963"/>
              </a:xfrm>
              <a:custGeom>
                <a:avLst/>
                <a:gdLst>
                  <a:gd name="T0" fmla="*/ 54 w 55"/>
                  <a:gd name="T1" fmla="*/ 28 h 31"/>
                  <a:gd name="T2" fmla="*/ 41 w 55"/>
                  <a:gd name="T3" fmla="*/ 21 h 31"/>
                  <a:gd name="T4" fmla="*/ 27 w 55"/>
                  <a:gd name="T5" fmla="*/ 11 h 31"/>
                  <a:gd name="T6" fmla="*/ 1 w 55"/>
                  <a:gd name="T7" fmla="*/ 0 h 31"/>
                  <a:gd name="T8" fmla="*/ 1 w 55"/>
                  <a:gd name="T9" fmla="*/ 1 h 31"/>
                  <a:gd name="T10" fmla="*/ 29 w 55"/>
                  <a:gd name="T11" fmla="*/ 16 h 31"/>
                  <a:gd name="T12" fmla="*/ 51 w 55"/>
                  <a:gd name="T13" fmla="*/ 30 h 31"/>
                  <a:gd name="T14" fmla="*/ 52 w 55"/>
                  <a:gd name="T15" fmla="*/ 31 h 31"/>
                  <a:gd name="T16" fmla="*/ 53 w 55"/>
                  <a:gd name="T17" fmla="*/ 31 h 31"/>
                  <a:gd name="T18" fmla="*/ 54 w 55"/>
                  <a:gd name="T19" fmla="*/ 31 h 31"/>
                  <a:gd name="T20" fmla="*/ 54 w 55"/>
                  <a:gd name="T21" fmla="*/ 30 h 31"/>
                  <a:gd name="T22" fmla="*/ 54 w 55"/>
                  <a:gd name="T23"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31">
                    <a:moveTo>
                      <a:pt x="54" y="28"/>
                    </a:moveTo>
                    <a:cubicBezTo>
                      <a:pt x="50" y="25"/>
                      <a:pt x="45" y="23"/>
                      <a:pt x="41" y="21"/>
                    </a:cubicBezTo>
                    <a:cubicBezTo>
                      <a:pt x="36" y="18"/>
                      <a:pt x="32" y="14"/>
                      <a:pt x="27" y="11"/>
                    </a:cubicBezTo>
                    <a:cubicBezTo>
                      <a:pt x="19" y="6"/>
                      <a:pt x="11" y="1"/>
                      <a:pt x="1" y="0"/>
                    </a:cubicBezTo>
                    <a:cubicBezTo>
                      <a:pt x="0" y="0"/>
                      <a:pt x="0" y="1"/>
                      <a:pt x="1" y="1"/>
                    </a:cubicBezTo>
                    <a:cubicBezTo>
                      <a:pt x="12" y="4"/>
                      <a:pt x="20" y="10"/>
                      <a:pt x="29" y="16"/>
                    </a:cubicBezTo>
                    <a:cubicBezTo>
                      <a:pt x="30" y="17"/>
                      <a:pt x="46" y="28"/>
                      <a:pt x="51" y="30"/>
                    </a:cubicBezTo>
                    <a:cubicBezTo>
                      <a:pt x="51" y="30"/>
                      <a:pt x="51" y="31"/>
                      <a:pt x="52" y="31"/>
                    </a:cubicBezTo>
                    <a:cubicBezTo>
                      <a:pt x="52" y="31"/>
                      <a:pt x="52" y="31"/>
                      <a:pt x="53" y="31"/>
                    </a:cubicBezTo>
                    <a:cubicBezTo>
                      <a:pt x="54" y="31"/>
                      <a:pt x="54" y="31"/>
                      <a:pt x="54" y="31"/>
                    </a:cubicBezTo>
                    <a:cubicBezTo>
                      <a:pt x="54" y="30"/>
                      <a:pt x="54" y="30"/>
                      <a:pt x="54" y="30"/>
                    </a:cubicBezTo>
                    <a:cubicBezTo>
                      <a:pt x="55" y="29"/>
                      <a:pt x="54" y="29"/>
                      <a:pt x="54"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grpSp>
        <p:nvGrpSpPr>
          <p:cNvPr id="6" name="Group 5"/>
          <p:cNvGrpSpPr/>
          <p:nvPr/>
        </p:nvGrpSpPr>
        <p:grpSpPr>
          <a:xfrm>
            <a:off x="11522880" y="5809646"/>
            <a:ext cx="588963" cy="814388"/>
            <a:chOff x="5597525" y="5522913"/>
            <a:chExt cx="588963" cy="814388"/>
          </a:xfrm>
        </p:grpSpPr>
        <p:sp>
          <p:nvSpPr>
            <p:cNvPr id="7" name="Freeform 188"/>
            <p:cNvSpPr>
              <a:spLocks noEditPoints="1"/>
            </p:cNvSpPr>
            <p:nvPr/>
          </p:nvSpPr>
          <p:spPr bwMode="auto">
            <a:xfrm>
              <a:off x="5865813" y="5711826"/>
              <a:ext cx="320675" cy="280988"/>
            </a:xfrm>
            <a:custGeom>
              <a:avLst/>
              <a:gdLst>
                <a:gd name="T0" fmla="*/ 94 w 122"/>
                <a:gd name="T1" fmla="*/ 90 h 107"/>
                <a:gd name="T2" fmla="*/ 102 w 122"/>
                <a:gd name="T3" fmla="*/ 23 h 107"/>
                <a:gd name="T4" fmla="*/ 101 w 122"/>
                <a:gd name="T5" fmla="*/ 21 h 107"/>
                <a:gd name="T6" fmla="*/ 69 w 122"/>
                <a:gd name="T7" fmla="*/ 2 h 107"/>
                <a:gd name="T8" fmla="*/ 31 w 122"/>
                <a:gd name="T9" fmla="*/ 14 h 107"/>
                <a:gd name="T10" fmla="*/ 19 w 122"/>
                <a:gd name="T11" fmla="*/ 84 h 107"/>
                <a:gd name="T12" fmla="*/ 55 w 122"/>
                <a:gd name="T13" fmla="*/ 105 h 107"/>
                <a:gd name="T14" fmla="*/ 94 w 122"/>
                <a:gd name="T15" fmla="*/ 90 h 107"/>
                <a:gd name="T16" fmla="*/ 66 w 122"/>
                <a:gd name="T17" fmla="*/ 16 h 107"/>
                <a:gd name="T18" fmla="*/ 72 w 122"/>
                <a:gd name="T19" fmla="*/ 16 h 107"/>
                <a:gd name="T20" fmla="*/ 52 w 122"/>
                <a:gd name="T21" fmla="*/ 26 h 107"/>
                <a:gd name="T22" fmla="*/ 30 w 122"/>
                <a:gd name="T23" fmla="*/ 46 h 107"/>
                <a:gd name="T24" fmla="*/ 36 w 122"/>
                <a:gd name="T25" fmla="*/ 34 h 107"/>
                <a:gd name="T26" fmla="*/ 66 w 122"/>
                <a:gd name="T27" fmla="*/ 1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2" h="107">
                  <a:moveTo>
                    <a:pt x="94" y="90"/>
                  </a:moveTo>
                  <a:cubicBezTo>
                    <a:pt x="112" y="75"/>
                    <a:pt x="122" y="40"/>
                    <a:pt x="102" y="23"/>
                  </a:cubicBezTo>
                  <a:cubicBezTo>
                    <a:pt x="102" y="22"/>
                    <a:pt x="101" y="21"/>
                    <a:pt x="101" y="21"/>
                  </a:cubicBezTo>
                  <a:cubicBezTo>
                    <a:pt x="92" y="13"/>
                    <a:pt x="82" y="4"/>
                    <a:pt x="69" y="2"/>
                  </a:cubicBezTo>
                  <a:cubicBezTo>
                    <a:pt x="56" y="0"/>
                    <a:pt x="42" y="6"/>
                    <a:pt x="31" y="14"/>
                  </a:cubicBezTo>
                  <a:cubicBezTo>
                    <a:pt x="9" y="31"/>
                    <a:pt x="0" y="61"/>
                    <a:pt x="19" y="84"/>
                  </a:cubicBezTo>
                  <a:cubicBezTo>
                    <a:pt x="28" y="94"/>
                    <a:pt x="41" y="103"/>
                    <a:pt x="55" y="105"/>
                  </a:cubicBezTo>
                  <a:cubicBezTo>
                    <a:pt x="69" y="107"/>
                    <a:pt x="84" y="100"/>
                    <a:pt x="94" y="90"/>
                  </a:cubicBezTo>
                  <a:close/>
                  <a:moveTo>
                    <a:pt x="66" y="16"/>
                  </a:moveTo>
                  <a:cubicBezTo>
                    <a:pt x="68" y="16"/>
                    <a:pt x="70" y="16"/>
                    <a:pt x="72" y="16"/>
                  </a:cubicBezTo>
                  <a:cubicBezTo>
                    <a:pt x="65" y="18"/>
                    <a:pt x="58" y="22"/>
                    <a:pt x="52" y="26"/>
                  </a:cubicBezTo>
                  <a:cubicBezTo>
                    <a:pt x="43" y="31"/>
                    <a:pt x="36" y="38"/>
                    <a:pt x="30" y="46"/>
                  </a:cubicBezTo>
                  <a:cubicBezTo>
                    <a:pt x="31" y="42"/>
                    <a:pt x="33" y="38"/>
                    <a:pt x="36" y="34"/>
                  </a:cubicBezTo>
                  <a:cubicBezTo>
                    <a:pt x="43" y="26"/>
                    <a:pt x="55" y="16"/>
                    <a:pt x="66" y="16"/>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190"/>
            <p:cNvSpPr>
              <a:spLocks noEditPoints="1"/>
            </p:cNvSpPr>
            <p:nvPr/>
          </p:nvSpPr>
          <p:spPr bwMode="auto">
            <a:xfrm>
              <a:off x="5597525" y="5522913"/>
              <a:ext cx="257175" cy="285750"/>
            </a:xfrm>
            <a:custGeom>
              <a:avLst/>
              <a:gdLst>
                <a:gd name="T0" fmla="*/ 96 w 98"/>
                <a:gd name="T1" fmla="*/ 64 h 109"/>
                <a:gd name="T2" fmla="*/ 90 w 98"/>
                <a:gd name="T3" fmla="*/ 31 h 109"/>
                <a:gd name="T4" fmla="*/ 26 w 98"/>
                <a:gd name="T5" fmla="*/ 10 h 109"/>
                <a:gd name="T6" fmla="*/ 0 w 98"/>
                <a:gd name="T7" fmla="*/ 49 h 109"/>
                <a:gd name="T8" fmla="*/ 21 w 98"/>
                <a:gd name="T9" fmla="*/ 92 h 109"/>
                <a:gd name="T10" fmla="*/ 64 w 98"/>
                <a:gd name="T11" fmla="*/ 101 h 109"/>
                <a:gd name="T12" fmla="*/ 96 w 98"/>
                <a:gd name="T13" fmla="*/ 64 h 109"/>
                <a:gd name="T14" fmla="*/ 29 w 98"/>
                <a:gd name="T15" fmla="*/ 31 h 109"/>
                <a:gd name="T16" fmla="*/ 57 w 98"/>
                <a:gd name="T17" fmla="*/ 24 h 109"/>
                <a:gd name="T18" fmla="*/ 35 w 98"/>
                <a:gd name="T19" fmla="*/ 39 h 109"/>
                <a:gd name="T20" fmla="*/ 24 w 98"/>
                <a:gd name="T21" fmla="*/ 58 h 109"/>
                <a:gd name="T22" fmla="*/ 29 w 98"/>
                <a:gd name="T23" fmla="*/ 3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8" h="109">
                  <a:moveTo>
                    <a:pt x="96" y="64"/>
                  </a:moveTo>
                  <a:cubicBezTo>
                    <a:pt x="98" y="53"/>
                    <a:pt x="97" y="40"/>
                    <a:pt x="90" y="31"/>
                  </a:cubicBezTo>
                  <a:cubicBezTo>
                    <a:pt x="81" y="9"/>
                    <a:pt x="48" y="0"/>
                    <a:pt x="26" y="10"/>
                  </a:cubicBezTo>
                  <a:cubicBezTo>
                    <a:pt x="11" y="17"/>
                    <a:pt x="0" y="32"/>
                    <a:pt x="0" y="49"/>
                  </a:cubicBezTo>
                  <a:cubicBezTo>
                    <a:pt x="0" y="66"/>
                    <a:pt x="10" y="81"/>
                    <a:pt x="21" y="92"/>
                  </a:cubicBezTo>
                  <a:cubicBezTo>
                    <a:pt x="33" y="104"/>
                    <a:pt x="49" y="109"/>
                    <a:pt x="64" y="101"/>
                  </a:cubicBezTo>
                  <a:cubicBezTo>
                    <a:pt x="79" y="93"/>
                    <a:pt x="92" y="80"/>
                    <a:pt x="96" y="64"/>
                  </a:cubicBezTo>
                  <a:close/>
                  <a:moveTo>
                    <a:pt x="29" y="31"/>
                  </a:moveTo>
                  <a:cubicBezTo>
                    <a:pt x="37" y="23"/>
                    <a:pt x="47" y="21"/>
                    <a:pt x="57" y="24"/>
                  </a:cubicBezTo>
                  <a:cubicBezTo>
                    <a:pt x="48" y="27"/>
                    <a:pt x="41" y="33"/>
                    <a:pt x="35" y="39"/>
                  </a:cubicBezTo>
                  <a:cubicBezTo>
                    <a:pt x="30" y="44"/>
                    <a:pt x="25" y="51"/>
                    <a:pt x="24" y="58"/>
                  </a:cubicBezTo>
                  <a:cubicBezTo>
                    <a:pt x="20" y="49"/>
                    <a:pt x="21" y="39"/>
                    <a:pt x="29" y="31"/>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191"/>
            <p:cNvSpPr>
              <a:spLocks/>
            </p:cNvSpPr>
            <p:nvPr/>
          </p:nvSpPr>
          <p:spPr bwMode="auto">
            <a:xfrm>
              <a:off x="5605463" y="5759451"/>
              <a:ext cx="436563" cy="577850"/>
            </a:xfrm>
            <a:custGeom>
              <a:avLst/>
              <a:gdLst>
                <a:gd name="T0" fmla="*/ 162 w 166"/>
                <a:gd name="T1" fmla="*/ 96 h 221"/>
                <a:gd name="T2" fmla="*/ 78 w 166"/>
                <a:gd name="T3" fmla="*/ 178 h 221"/>
                <a:gd name="T4" fmla="*/ 79 w 166"/>
                <a:gd name="T5" fmla="*/ 171 h 221"/>
                <a:gd name="T6" fmla="*/ 82 w 166"/>
                <a:gd name="T7" fmla="*/ 138 h 221"/>
                <a:gd name="T8" fmla="*/ 84 w 166"/>
                <a:gd name="T9" fmla="*/ 136 h 221"/>
                <a:gd name="T10" fmla="*/ 115 w 166"/>
                <a:gd name="T11" fmla="*/ 85 h 221"/>
                <a:gd name="T12" fmla="*/ 118 w 166"/>
                <a:gd name="T13" fmla="*/ 85 h 221"/>
                <a:gd name="T14" fmla="*/ 131 w 166"/>
                <a:gd name="T15" fmla="*/ 75 h 221"/>
                <a:gd name="T16" fmla="*/ 124 w 166"/>
                <a:gd name="T17" fmla="*/ 57 h 221"/>
                <a:gd name="T18" fmla="*/ 118 w 166"/>
                <a:gd name="T19" fmla="*/ 58 h 221"/>
                <a:gd name="T20" fmla="*/ 117 w 166"/>
                <a:gd name="T21" fmla="*/ 60 h 221"/>
                <a:gd name="T22" fmla="*/ 116 w 166"/>
                <a:gd name="T23" fmla="*/ 61 h 221"/>
                <a:gd name="T24" fmla="*/ 108 w 166"/>
                <a:gd name="T25" fmla="*/ 79 h 221"/>
                <a:gd name="T26" fmla="*/ 108 w 166"/>
                <a:gd name="T27" fmla="*/ 81 h 221"/>
                <a:gd name="T28" fmla="*/ 95 w 166"/>
                <a:gd name="T29" fmla="*/ 99 h 221"/>
                <a:gd name="T30" fmla="*/ 82 w 166"/>
                <a:gd name="T31" fmla="*/ 123 h 221"/>
                <a:gd name="T32" fmla="*/ 82 w 166"/>
                <a:gd name="T33" fmla="*/ 120 h 221"/>
                <a:gd name="T34" fmla="*/ 76 w 166"/>
                <a:gd name="T35" fmla="*/ 69 h 221"/>
                <a:gd name="T36" fmla="*/ 66 w 166"/>
                <a:gd name="T37" fmla="*/ 29 h 221"/>
                <a:gd name="T38" fmla="*/ 67 w 166"/>
                <a:gd name="T39" fmla="*/ 28 h 221"/>
                <a:gd name="T40" fmla="*/ 71 w 166"/>
                <a:gd name="T41" fmla="*/ 3 h 221"/>
                <a:gd name="T42" fmla="*/ 66 w 166"/>
                <a:gd name="T43" fmla="*/ 1 h 221"/>
                <a:gd name="T44" fmla="*/ 54 w 166"/>
                <a:gd name="T45" fmla="*/ 6 h 221"/>
                <a:gd name="T46" fmla="*/ 52 w 166"/>
                <a:gd name="T47" fmla="*/ 9 h 221"/>
                <a:gd name="T48" fmla="*/ 51 w 166"/>
                <a:gd name="T49" fmla="*/ 12 h 221"/>
                <a:gd name="T50" fmla="*/ 54 w 166"/>
                <a:gd name="T51" fmla="*/ 21 h 221"/>
                <a:gd name="T52" fmla="*/ 57 w 166"/>
                <a:gd name="T53" fmla="*/ 28 h 221"/>
                <a:gd name="T54" fmla="*/ 60 w 166"/>
                <a:gd name="T55" fmla="*/ 30 h 221"/>
                <a:gd name="T56" fmla="*/ 70 w 166"/>
                <a:gd name="T57" fmla="*/ 73 h 221"/>
                <a:gd name="T58" fmla="*/ 75 w 166"/>
                <a:gd name="T59" fmla="*/ 120 h 221"/>
                <a:gd name="T60" fmla="*/ 73 w 166"/>
                <a:gd name="T61" fmla="*/ 169 h 221"/>
                <a:gd name="T62" fmla="*/ 70 w 166"/>
                <a:gd name="T63" fmla="*/ 187 h 221"/>
                <a:gd name="T64" fmla="*/ 11 w 166"/>
                <a:gd name="T65" fmla="*/ 51 h 221"/>
                <a:gd name="T66" fmla="*/ 2 w 166"/>
                <a:gd name="T67" fmla="*/ 40 h 221"/>
                <a:gd name="T68" fmla="*/ 12 w 166"/>
                <a:gd name="T69" fmla="*/ 126 h 221"/>
                <a:gd name="T70" fmla="*/ 63 w 166"/>
                <a:gd name="T71" fmla="*/ 205 h 221"/>
                <a:gd name="T72" fmla="*/ 65 w 166"/>
                <a:gd name="T73" fmla="*/ 206 h 221"/>
                <a:gd name="T74" fmla="*/ 65 w 166"/>
                <a:gd name="T75" fmla="*/ 206 h 221"/>
                <a:gd name="T76" fmla="*/ 66 w 166"/>
                <a:gd name="T77" fmla="*/ 209 h 221"/>
                <a:gd name="T78" fmla="*/ 64 w 166"/>
                <a:gd name="T79" fmla="*/ 218 h 221"/>
                <a:gd name="T80" fmla="*/ 68 w 166"/>
                <a:gd name="T81" fmla="*/ 219 h 221"/>
                <a:gd name="T82" fmla="*/ 72 w 166"/>
                <a:gd name="T83" fmla="*/ 208 h 221"/>
                <a:gd name="T84" fmla="*/ 135 w 166"/>
                <a:gd name="T85" fmla="*/ 164 h 221"/>
                <a:gd name="T86" fmla="*/ 162 w 166"/>
                <a:gd name="T87" fmla="*/ 96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6" h="221">
                  <a:moveTo>
                    <a:pt x="162" y="96"/>
                  </a:moveTo>
                  <a:cubicBezTo>
                    <a:pt x="161" y="94"/>
                    <a:pt x="97" y="144"/>
                    <a:pt x="78" y="178"/>
                  </a:cubicBezTo>
                  <a:cubicBezTo>
                    <a:pt x="79" y="176"/>
                    <a:pt x="79" y="173"/>
                    <a:pt x="79" y="171"/>
                  </a:cubicBezTo>
                  <a:cubicBezTo>
                    <a:pt x="81" y="160"/>
                    <a:pt x="81" y="149"/>
                    <a:pt x="82" y="138"/>
                  </a:cubicBezTo>
                  <a:cubicBezTo>
                    <a:pt x="83" y="138"/>
                    <a:pt x="83" y="137"/>
                    <a:pt x="84" y="136"/>
                  </a:cubicBezTo>
                  <a:cubicBezTo>
                    <a:pt x="92" y="119"/>
                    <a:pt x="102" y="100"/>
                    <a:pt x="115" y="85"/>
                  </a:cubicBezTo>
                  <a:cubicBezTo>
                    <a:pt x="116" y="85"/>
                    <a:pt x="117" y="85"/>
                    <a:pt x="118" y="85"/>
                  </a:cubicBezTo>
                  <a:cubicBezTo>
                    <a:pt x="123" y="85"/>
                    <a:pt x="129" y="79"/>
                    <a:pt x="131" y="75"/>
                  </a:cubicBezTo>
                  <a:cubicBezTo>
                    <a:pt x="133" y="69"/>
                    <a:pt x="127" y="62"/>
                    <a:pt x="124" y="57"/>
                  </a:cubicBezTo>
                  <a:cubicBezTo>
                    <a:pt x="122" y="55"/>
                    <a:pt x="119" y="56"/>
                    <a:pt x="118" y="58"/>
                  </a:cubicBezTo>
                  <a:cubicBezTo>
                    <a:pt x="118" y="59"/>
                    <a:pt x="117" y="60"/>
                    <a:pt x="117" y="60"/>
                  </a:cubicBezTo>
                  <a:cubicBezTo>
                    <a:pt x="117" y="60"/>
                    <a:pt x="116" y="61"/>
                    <a:pt x="116" y="61"/>
                  </a:cubicBezTo>
                  <a:cubicBezTo>
                    <a:pt x="112" y="65"/>
                    <a:pt x="106" y="72"/>
                    <a:pt x="108" y="79"/>
                  </a:cubicBezTo>
                  <a:cubicBezTo>
                    <a:pt x="108" y="80"/>
                    <a:pt x="108" y="80"/>
                    <a:pt x="108" y="81"/>
                  </a:cubicBezTo>
                  <a:cubicBezTo>
                    <a:pt x="104" y="87"/>
                    <a:pt x="99" y="93"/>
                    <a:pt x="95" y="99"/>
                  </a:cubicBezTo>
                  <a:cubicBezTo>
                    <a:pt x="91" y="106"/>
                    <a:pt x="86" y="114"/>
                    <a:pt x="82" y="123"/>
                  </a:cubicBezTo>
                  <a:cubicBezTo>
                    <a:pt x="82" y="122"/>
                    <a:pt x="82" y="121"/>
                    <a:pt x="82" y="120"/>
                  </a:cubicBezTo>
                  <a:cubicBezTo>
                    <a:pt x="81" y="103"/>
                    <a:pt x="80" y="86"/>
                    <a:pt x="76" y="69"/>
                  </a:cubicBezTo>
                  <a:cubicBezTo>
                    <a:pt x="74" y="56"/>
                    <a:pt x="71" y="42"/>
                    <a:pt x="66" y="29"/>
                  </a:cubicBezTo>
                  <a:cubicBezTo>
                    <a:pt x="66" y="29"/>
                    <a:pt x="67" y="29"/>
                    <a:pt x="67" y="28"/>
                  </a:cubicBezTo>
                  <a:cubicBezTo>
                    <a:pt x="73" y="22"/>
                    <a:pt x="73" y="10"/>
                    <a:pt x="71" y="3"/>
                  </a:cubicBezTo>
                  <a:cubicBezTo>
                    <a:pt x="71" y="1"/>
                    <a:pt x="68" y="0"/>
                    <a:pt x="66" y="1"/>
                  </a:cubicBezTo>
                  <a:cubicBezTo>
                    <a:pt x="62" y="2"/>
                    <a:pt x="58" y="4"/>
                    <a:pt x="54" y="6"/>
                  </a:cubicBezTo>
                  <a:cubicBezTo>
                    <a:pt x="53" y="6"/>
                    <a:pt x="52" y="7"/>
                    <a:pt x="52" y="9"/>
                  </a:cubicBezTo>
                  <a:cubicBezTo>
                    <a:pt x="51" y="9"/>
                    <a:pt x="50" y="11"/>
                    <a:pt x="51" y="12"/>
                  </a:cubicBezTo>
                  <a:cubicBezTo>
                    <a:pt x="52" y="15"/>
                    <a:pt x="53" y="18"/>
                    <a:pt x="54" y="21"/>
                  </a:cubicBezTo>
                  <a:cubicBezTo>
                    <a:pt x="55" y="23"/>
                    <a:pt x="56" y="26"/>
                    <a:pt x="57" y="28"/>
                  </a:cubicBezTo>
                  <a:cubicBezTo>
                    <a:pt x="58" y="29"/>
                    <a:pt x="59" y="30"/>
                    <a:pt x="60" y="30"/>
                  </a:cubicBezTo>
                  <a:cubicBezTo>
                    <a:pt x="63" y="44"/>
                    <a:pt x="68" y="58"/>
                    <a:pt x="70" y="73"/>
                  </a:cubicBezTo>
                  <a:cubicBezTo>
                    <a:pt x="73" y="88"/>
                    <a:pt x="75" y="104"/>
                    <a:pt x="75" y="120"/>
                  </a:cubicBezTo>
                  <a:cubicBezTo>
                    <a:pt x="76" y="136"/>
                    <a:pt x="75" y="152"/>
                    <a:pt x="73" y="169"/>
                  </a:cubicBezTo>
                  <a:cubicBezTo>
                    <a:pt x="72" y="175"/>
                    <a:pt x="71" y="181"/>
                    <a:pt x="70" y="187"/>
                  </a:cubicBezTo>
                  <a:cubicBezTo>
                    <a:pt x="62" y="138"/>
                    <a:pt x="42" y="90"/>
                    <a:pt x="11" y="51"/>
                  </a:cubicBezTo>
                  <a:cubicBezTo>
                    <a:pt x="11" y="51"/>
                    <a:pt x="4" y="43"/>
                    <a:pt x="2" y="40"/>
                  </a:cubicBezTo>
                  <a:cubicBezTo>
                    <a:pt x="0" y="37"/>
                    <a:pt x="4" y="103"/>
                    <a:pt x="12" y="126"/>
                  </a:cubicBezTo>
                  <a:cubicBezTo>
                    <a:pt x="23" y="154"/>
                    <a:pt x="40" y="185"/>
                    <a:pt x="63" y="205"/>
                  </a:cubicBezTo>
                  <a:cubicBezTo>
                    <a:pt x="63" y="206"/>
                    <a:pt x="64" y="206"/>
                    <a:pt x="65" y="206"/>
                  </a:cubicBezTo>
                  <a:cubicBezTo>
                    <a:pt x="65" y="206"/>
                    <a:pt x="65" y="206"/>
                    <a:pt x="65" y="206"/>
                  </a:cubicBezTo>
                  <a:cubicBezTo>
                    <a:pt x="64" y="207"/>
                    <a:pt x="65" y="208"/>
                    <a:pt x="66" y="209"/>
                  </a:cubicBezTo>
                  <a:cubicBezTo>
                    <a:pt x="65" y="212"/>
                    <a:pt x="65" y="215"/>
                    <a:pt x="64" y="218"/>
                  </a:cubicBezTo>
                  <a:cubicBezTo>
                    <a:pt x="64" y="220"/>
                    <a:pt x="67" y="221"/>
                    <a:pt x="68" y="219"/>
                  </a:cubicBezTo>
                  <a:cubicBezTo>
                    <a:pt x="69" y="215"/>
                    <a:pt x="71" y="212"/>
                    <a:pt x="72" y="208"/>
                  </a:cubicBezTo>
                  <a:cubicBezTo>
                    <a:pt x="97" y="200"/>
                    <a:pt x="120" y="185"/>
                    <a:pt x="135" y="164"/>
                  </a:cubicBezTo>
                  <a:cubicBezTo>
                    <a:pt x="149" y="145"/>
                    <a:pt x="166" y="121"/>
                    <a:pt x="162" y="96"/>
                  </a:cubicBezTo>
                  <a:close/>
                </a:path>
              </a:pathLst>
            </a:custGeom>
            <a:solidFill>
              <a:schemeClr val="accent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192"/>
            <p:cNvSpPr>
              <a:spLocks/>
            </p:cNvSpPr>
            <p:nvPr/>
          </p:nvSpPr>
          <p:spPr bwMode="auto">
            <a:xfrm>
              <a:off x="5626100" y="5562601"/>
              <a:ext cx="123825" cy="144463"/>
            </a:xfrm>
            <a:custGeom>
              <a:avLst/>
              <a:gdLst>
                <a:gd name="T0" fmla="*/ 26 w 47"/>
                <a:gd name="T1" fmla="*/ 48 h 55"/>
                <a:gd name="T2" fmla="*/ 23 w 47"/>
                <a:gd name="T3" fmla="*/ 44 h 55"/>
                <a:gd name="T4" fmla="*/ 33 w 47"/>
                <a:gd name="T5" fmla="*/ 36 h 55"/>
                <a:gd name="T6" fmla="*/ 39 w 47"/>
                <a:gd name="T7" fmla="*/ 26 h 55"/>
                <a:gd name="T8" fmla="*/ 42 w 47"/>
                <a:gd name="T9" fmla="*/ 16 h 55"/>
                <a:gd name="T10" fmla="*/ 45 w 47"/>
                <a:gd name="T11" fmla="*/ 14 h 55"/>
                <a:gd name="T12" fmla="*/ 46 w 47"/>
                <a:gd name="T13" fmla="*/ 11 h 55"/>
                <a:gd name="T14" fmla="*/ 40 w 47"/>
                <a:gd name="T15" fmla="*/ 7 h 55"/>
                <a:gd name="T16" fmla="*/ 12 w 47"/>
                <a:gd name="T17" fmla="*/ 18 h 55"/>
                <a:gd name="T18" fmla="*/ 7 w 47"/>
                <a:gd name="T19" fmla="*/ 45 h 55"/>
                <a:gd name="T20" fmla="*/ 13 w 47"/>
                <a:gd name="T21" fmla="*/ 49 h 55"/>
                <a:gd name="T22" fmla="*/ 26 w 47"/>
                <a:gd name="T23" fmla="*/ 4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 h="55">
                  <a:moveTo>
                    <a:pt x="26" y="48"/>
                  </a:moveTo>
                  <a:cubicBezTo>
                    <a:pt x="27" y="46"/>
                    <a:pt x="25" y="44"/>
                    <a:pt x="23" y="44"/>
                  </a:cubicBezTo>
                  <a:cubicBezTo>
                    <a:pt x="27" y="42"/>
                    <a:pt x="30" y="38"/>
                    <a:pt x="33" y="36"/>
                  </a:cubicBezTo>
                  <a:cubicBezTo>
                    <a:pt x="36" y="33"/>
                    <a:pt x="38" y="30"/>
                    <a:pt x="39" y="26"/>
                  </a:cubicBezTo>
                  <a:cubicBezTo>
                    <a:pt x="41" y="23"/>
                    <a:pt x="42" y="19"/>
                    <a:pt x="42" y="16"/>
                  </a:cubicBezTo>
                  <a:cubicBezTo>
                    <a:pt x="43" y="15"/>
                    <a:pt x="44" y="15"/>
                    <a:pt x="45" y="14"/>
                  </a:cubicBezTo>
                  <a:cubicBezTo>
                    <a:pt x="47" y="13"/>
                    <a:pt x="46" y="12"/>
                    <a:pt x="46" y="11"/>
                  </a:cubicBezTo>
                  <a:cubicBezTo>
                    <a:pt x="44" y="9"/>
                    <a:pt x="42" y="7"/>
                    <a:pt x="40" y="7"/>
                  </a:cubicBezTo>
                  <a:cubicBezTo>
                    <a:pt x="33" y="0"/>
                    <a:pt x="17" y="13"/>
                    <a:pt x="12" y="18"/>
                  </a:cubicBezTo>
                  <a:cubicBezTo>
                    <a:pt x="8" y="24"/>
                    <a:pt x="0" y="40"/>
                    <a:pt x="7" y="45"/>
                  </a:cubicBezTo>
                  <a:cubicBezTo>
                    <a:pt x="8" y="49"/>
                    <a:pt x="10" y="50"/>
                    <a:pt x="13" y="49"/>
                  </a:cubicBezTo>
                  <a:cubicBezTo>
                    <a:pt x="16" y="54"/>
                    <a:pt x="23" y="55"/>
                    <a:pt x="26" y="48"/>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Freeform 193"/>
            <p:cNvSpPr>
              <a:spLocks noEditPoints="1"/>
            </p:cNvSpPr>
            <p:nvPr/>
          </p:nvSpPr>
          <p:spPr bwMode="auto">
            <a:xfrm>
              <a:off x="5938838" y="5743576"/>
              <a:ext cx="134938" cy="117475"/>
            </a:xfrm>
            <a:custGeom>
              <a:avLst/>
              <a:gdLst>
                <a:gd name="T0" fmla="*/ 39 w 51"/>
                <a:gd name="T1" fmla="*/ 8 h 45"/>
                <a:gd name="T2" fmla="*/ 39 w 51"/>
                <a:gd name="T3" fmla="*/ 8 h 45"/>
                <a:gd name="T4" fmla="*/ 47 w 51"/>
                <a:gd name="T5" fmla="*/ 11 h 45"/>
                <a:gd name="T6" fmla="*/ 50 w 51"/>
                <a:gd name="T7" fmla="*/ 8 h 45"/>
                <a:gd name="T8" fmla="*/ 29 w 51"/>
                <a:gd name="T9" fmla="*/ 6 h 45"/>
                <a:gd name="T10" fmla="*/ 16 w 51"/>
                <a:gd name="T11" fmla="*/ 12 h 45"/>
                <a:gd name="T12" fmla="*/ 2 w 51"/>
                <a:gd name="T13" fmla="*/ 29 h 45"/>
                <a:gd name="T14" fmla="*/ 13 w 51"/>
                <a:gd name="T15" fmla="*/ 40 h 45"/>
                <a:gd name="T16" fmla="*/ 39 w 51"/>
                <a:gd name="T17" fmla="*/ 8 h 45"/>
                <a:gd name="T18" fmla="*/ 10 w 51"/>
                <a:gd name="T19" fmla="*/ 33 h 45"/>
                <a:gd name="T20" fmla="*/ 10 w 51"/>
                <a:gd name="T21" fmla="*/ 32 h 45"/>
                <a:gd name="T22" fmla="*/ 29 w 51"/>
                <a:gd name="T23" fmla="*/ 13 h 45"/>
                <a:gd name="T24" fmla="*/ 19 w 51"/>
                <a:gd name="T25" fmla="*/ 26 h 45"/>
                <a:gd name="T26" fmla="*/ 10 w 51"/>
                <a:gd name="T27" fmla="*/ 3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 h="45">
                  <a:moveTo>
                    <a:pt x="39" y="8"/>
                  </a:moveTo>
                  <a:cubicBezTo>
                    <a:pt x="39" y="8"/>
                    <a:pt x="39" y="8"/>
                    <a:pt x="39" y="8"/>
                  </a:cubicBezTo>
                  <a:cubicBezTo>
                    <a:pt x="42" y="8"/>
                    <a:pt x="45" y="9"/>
                    <a:pt x="47" y="11"/>
                  </a:cubicBezTo>
                  <a:cubicBezTo>
                    <a:pt x="48" y="13"/>
                    <a:pt x="51" y="10"/>
                    <a:pt x="50" y="8"/>
                  </a:cubicBezTo>
                  <a:cubicBezTo>
                    <a:pt x="46" y="0"/>
                    <a:pt x="36" y="3"/>
                    <a:pt x="29" y="6"/>
                  </a:cubicBezTo>
                  <a:cubicBezTo>
                    <a:pt x="24" y="7"/>
                    <a:pt x="20" y="9"/>
                    <a:pt x="16" y="12"/>
                  </a:cubicBezTo>
                  <a:cubicBezTo>
                    <a:pt x="10" y="16"/>
                    <a:pt x="5" y="22"/>
                    <a:pt x="2" y="29"/>
                  </a:cubicBezTo>
                  <a:cubicBezTo>
                    <a:pt x="0" y="38"/>
                    <a:pt x="4" y="45"/>
                    <a:pt x="13" y="40"/>
                  </a:cubicBezTo>
                  <a:cubicBezTo>
                    <a:pt x="25" y="33"/>
                    <a:pt x="34" y="21"/>
                    <a:pt x="39" y="8"/>
                  </a:cubicBezTo>
                  <a:close/>
                  <a:moveTo>
                    <a:pt x="10" y="33"/>
                  </a:moveTo>
                  <a:cubicBezTo>
                    <a:pt x="10" y="33"/>
                    <a:pt x="10" y="32"/>
                    <a:pt x="10" y="32"/>
                  </a:cubicBezTo>
                  <a:cubicBezTo>
                    <a:pt x="15" y="23"/>
                    <a:pt x="20" y="16"/>
                    <a:pt x="29" y="13"/>
                  </a:cubicBezTo>
                  <a:cubicBezTo>
                    <a:pt x="27" y="18"/>
                    <a:pt x="23" y="22"/>
                    <a:pt x="19" y="26"/>
                  </a:cubicBezTo>
                  <a:cubicBezTo>
                    <a:pt x="16" y="29"/>
                    <a:pt x="11" y="33"/>
                    <a:pt x="10" y="33"/>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194"/>
            <p:cNvSpPr>
              <a:spLocks/>
            </p:cNvSpPr>
            <p:nvPr/>
          </p:nvSpPr>
          <p:spPr bwMode="auto">
            <a:xfrm>
              <a:off x="5634038" y="5546726"/>
              <a:ext cx="68263" cy="63500"/>
            </a:xfrm>
            <a:custGeom>
              <a:avLst/>
              <a:gdLst>
                <a:gd name="T0" fmla="*/ 23 w 26"/>
                <a:gd name="T1" fmla="*/ 4 h 24"/>
                <a:gd name="T2" fmla="*/ 13 w 26"/>
                <a:gd name="T3" fmla="*/ 2 h 24"/>
                <a:gd name="T4" fmla="*/ 4 w 26"/>
                <a:gd name="T5" fmla="*/ 7 h 24"/>
                <a:gd name="T6" fmla="*/ 2 w 26"/>
                <a:gd name="T7" fmla="*/ 18 h 24"/>
                <a:gd name="T8" fmla="*/ 12 w 26"/>
                <a:gd name="T9" fmla="*/ 22 h 24"/>
                <a:gd name="T10" fmla="*/ 15 w 26"/>
                <a:gd name="T11" fmla="*/ 21 h 24"/>
                <a:gd name="T12" fmla="*/ 18 w 26"/>
                <a:gd name="T13" fmla="*/ 20 h 24"/>
                <a:gd name="T14" fmla="*/ 24 w 26"/>
                <a:gd name="T15" fmla="*/ 14 h 24"/>
                <a:gd name="T16" fmla="*/ 23 w 26"/>
                <a:gd name="T17"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24">
                  <a:moveTo>
                    <a:pt x="23" y="4"/>
                  </a:moveTo>
                  <a:cubicBezTo>
                    <a:pt x="21" y="1"/>
                    <a:pt x="16" y="0"/>
                    <a:pt x="13" y="2"/>
                  </a:cubicBezTo>
                  <a:cubicBezTo>
                    <a:pt x="10" y="3"/>
                    <a:pt x="6" y="5"/>
                    <a:pt x="4" y="7"/>
                  </a:cubicBezTo>
                  <a:cubicBezTo>
                    <a:pt x="1" y="10"/>
                    <a:pt x="0" y="14"/>
                    <a:pt x="2" y="18"/>
                  </a:cubicBezTo>
                  <a:cubicBezTo>
                    <a:pt x="4" y="21"/>
                    <a:pt x="8" y="24"/>
                    <a:pt x="12" y="22"/>
                  </a:cubicBezTo>
                  <a:cubicBezTo>
                    <a:pt x="13" y="22"/>
                    <a:pt x="14" y="22"/>
                    <a:pt x="15" y="21"/>
                  </a:cubicBezTo>
                  <a:cubicBezTo>
                    <a:pt x="16" y="21"/>
                    <a:pt x="17" y="21"/>
                    <a:pt x="18" y="20"/>
                  </a:cubicBezTo>
                  <a:cubicBezTo>
                    <a:pt x="21" y="19"/>
                    <a:pt x="23" y="17"/>
                    <a:pt x="24" y="14"/>
                  </a:cubicBezTo>
                  <a:cubicBezTo>
                    <a:pt x="26" y="11"/>
                    <a:pt x="26" y="6"/>
                    <a:pt x="23" y="4"/>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195"/>
            <p:cNvSpPr>
              <a:spLocks/>
            </p:cNvSpPr>
            <p:nvPr/>
          </p:nvSpPr>
          <p:spPr bwMode="auto">
            <a:xfrm>
              <a:off x="6073775" y="5737226"/>
              <a:ext cx="60325" cy="66675"/>
            </a:xfrm>
            <a:custGeom>
              <a:avLst/>
              <a:gdLst>
                <a:gd name="T0" fmla="*/ 21 w 23"/>
                <a:gd name="T1" fmla="*/ 13 h 25"/>
                <a:gd name="T2" fmla="*/ 18 w 23"/>
                <a:gd name="T3" fmla="*/ 7 h 25"/>
                <a:gd name="T4" fmla="*/ 15 w 23"/>
                <a:gd name="T5" fmla="*/ 3 h 25"/>
                <a:gd name="T6" fmla="*/ 4 w 23"/>
                <a:gd name="T7" fmla="*/ 3 h 25"/>
                <a:gd name="T8" fmla="*/ 1 w 23"/>
                <a:gd name="T9" fmla="*/ 12 h 25"/>
                <a:gd name="T10" fmla="*/ 3 w 23"/>
                <a:gd name="T11" fmla="*/ 15 h 25"/>
                <a:gd name="T12" fmla="*/ 3 w 23"/>
                <a:gd name="T13" fmla="*/ 15 h 25"/>
                <a:gd name="T14" fmla="*/ 6 w 23"/>
                <a:gd name="T15" fmla="*/ 21 h 25"/>
                <a:gd name="T16" fmla="*/ 6 w 23"/>
                <a:gd name="T17" fmla="*/ 21 h 25"/>
                <a:gd name="T18" fmla="*/ 11 w 23"/>
                <a:gd name="T19" fmla="*/ 24 h 25"/>
                <a:gd name="T20" fmla="*/ 21 w 23"/>
                <a:gd name="T21" fmla="*/ 1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25">
                  <a:moveTo>
                    <a:pt x="21" y="13"/>
                  </a:moveTo>
                  <a:cubicBezTo>
                    <a:pt x="21" y="10"/>
                    <a:pt x="19" y="8"/>
                    <a:pt x="18" y="7"/>
                  </a:cubicBezTo>
                  <a:cubicBezTo>
                    <a:pt x="17" y="5"/>
                    <a:pt x="16" y="4"/>
                    <a:pt x="15" y="3"/>
                  </a:cubicBezTo>
                  <a:cubicBezTo>
                    <a:pt x="12" y="1"/>
                    <a:pt x="8" y="0"/>
                    <a:pt x="4" y="3"/>
                  </a:cubicBezTo>
                  <a:cubicBezTo>
                    <a:pt x="2" y="5"/>
                    <a:pt x="0" y="8"/>
                    <a:pt x="1" y="12"/>
                  </a:cubicBezTo>
                  <a:cubicBezTo>
                    <a:pt x="1" y="13"/>
                    <a:pt x="2" y="14"/>
                    <a:pt x="3" y="15"/>
                  </a:cubicBezTo>
                  <a:cubicBezTo>
                    <a:pt x="3" y="15"/>
                    <a:pt x="3" y="15"/>
                    <a:pt x="3" y="15"/>
                  </a:cubicBezTo>
                  <a:cubicBezTo>
                    <a:pt x="3" y="17"/>
                    <a:pt x="4" y="20"/>
                    <a:pt x="6" y="21"/>
                  </a:cubicBezTo>
                  <a:cubicBezTo>
                    <a:pt x="6" y="21"/>
                    <a:pt x="6" y="21"/>
                    <a:pt x="6" y="21"/>
                  </a:cubicBezTo>
                  <a:cubicBezTo>
                    <a:pt x="7" y="22"/>
                    <a:pt x="9" y="23"/>
                    <a:pt x="11" y="24"/>
                  </a:cubicBezTo>
                  <a:cubicBezTo>
                    <a:pt x="17" y="25"/>
                    <a:pt x="23" y="19"/>
                    <a:pt x="21" y="13"/>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196"/>
            <p:cNvSpPr>
              <a:spLocks/>
            </p:cNvSpPr>
            <p:nvPr/>
          </p:nvSpPr>
          <p:spPr bwMode="auto">
            <a:xfrm>
              <a:off x="5600700" y="5591176"/>
              <a:ext cx="101600" cy="177800"/>
            </a:xfrm>
            <a:custGeom>
              <a:avLst/>
              <a:gdLst>
                <a:gd name="T0" fmla="*/ 39 w 39"/>
                <a:gd name="T1" fmla="*/ 67 h 68"/>
                <a:gd name="T2" fmla="*/ 10 w 39"/>
                <a:gd name="T3" fmla="*/ 42 h 68"/>
                <a:gd name="T4" fmla="*/ 8 w 39"/>
                <a:gd name="T5" fmla="*/ 1 h 68"/>
                <a:gd name="T6" fmla="*/ 7 w 39"/>
                <a:gd name="T7" fmla="*/ 0 h 68"/>
                <a:gd name="T8" fmla="*/ 8 w 39"/>
                <a:gd name="T9" fmla="*/ 43 h 68"/>
                <a:gd name="T10" fmla="*/ 38 w 39"/>
                <a:gd name="T11" fmla="*/ 68 h 68"/>
                <a:gd name="T12" fmla="*/ 39 w 39"/>
                <a:gd name="T13" fmla="*/ 67 h 68"/>
              </a:gdLst>
              <a:ahLst/>
              <a:cxnLst>
                <a:cxn ang="0">
                  <a:pos x="T0" y="T1"/>
                </a:cxn>
                <a:cxn ang="0">
                  <a:pos x="T2" y="T3"/>
                </a:cxn>
                <a:cxn ang="0">
                  <a:pos x="T4" y="T5"/>
                </a:cxn>
                <a:cxn ang="0">
                  <a:pos x="T6" y="T7"/>
                </a:cxn>
                <a:cxn ang="0">
                  <a:pos x="T8" y="T9"/>
                </a:cxn>
                <a:cxn ang="0">
                  <a:pos x="T10" y="T11"/>
                </a:cxn>
                <a:cxn ang="0">
                  <a:pos x="T12" y="T13"/>
                </a:cxn>
              </a:cxnLst>
              <a:rect l="0" t="0" r="r" b="b"/>
              <a:pathLst>
                <a:path w="39" h="68">
                  <a:moveTo>
                    <a:pt x="39" y="67"/>
                  </a:moveTo>
                  <a:cubicBezTo>
                    <a:pt x="27" y="61"/>
                    <a:pt x="17" y="53"/>
                    <a:pt x="10" y="42"/>
                  </a:cubicBezTo>
                  <a:cubicBezTo>
                    <a:pt x="2" y="28"/>
                    <a:pt x="6" y="15"/>
                    <a:pt x="8" y="1"/>
                  </a:cubicBezTo>
                  <a:cubicBezTo>
                    <a:pt x="9" y="0"/>
                    <a:pt x="8" y="0"/>
                    <a:pt x="7" y="0"/>
                  </a:cubicBezTo>
                  <a:cubicBezTo>
                    <a:pt x="1" y="14"/>
                    <a:pt x="0" y="30"/>
                    <a:pt x="8" y="43"/>
                  </a:cubicBezTo>
                  <a:cubicBezTo>
                    <a:pt x="14" y="53"/>
                    <a:pt x="25" y="67"/>
                    <a:pt x="38" y="68"/>
                  </a:cubicBezTo>
                  <a:cubicBezTo>
                    <a:pt x="39" y="68"/>
                    <a:pt x="39" y="67"/>
                    <a:pt x="39" y="67"/>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197"/>
            <p:cNvSpPr>
              <a:spLocks/>
            </p:cNvSpPr>
            <p:nvPr/>
          </p:nvSpPr>
          <p:spPr bwMode="auto">
            <a:xfrm>
              <a:off x="5661025" y="5715001"/>
              <a:ext cx="52388" cy="38100"/>
            </a:xfrm>
            <a:custGeom>
              <a:avLst/>
              <a:gdLst>
                <a:gd name="T0" fmla="*/ 20 w 20"/>
                <a:gd name="T1" fmla="*/ 13 h 15"/>
                <a:gd name="T2" fmla="*/ 11 w 20"/>
                <a:gd name="T3" fmla="*/ 8 h 15"/>
                <a:gd name="T4" fmla="*/ 2 w 20"/>
                <a:gd name="T5" fmla="*/ 0 h 15"/>
                <a:gd name="T6" fmla="*/ 1 w 20"/>
                <a:gd name="T7" fmla="*/ 1 h 15"/>
                <a:gd name="T8" fmla="*/ 9 w 20"/>
                <a:gd name="T9" fmla="*/ 10 h 15"/>
                <a:gd name="T10" fmla="*/ 20 w 20"/>
                <a:gd name="T11" fmla="*/ 14 h 15"/>
                <a:gd name="T12" fmla="*/ 20 w 20"/>
                <a:gd name="T13" fmla="*/ 13 h 15"/>
              </a:gdLst>
              <a:ahLst/>
              <a:cxnLst>
                <a:cxn ang="0">
                  <a:pos x="T0" y="T1"/>
                </a:cxn>
                <a:cxn ang="0">
                  <a:pos x="T2" y="T3"/>
                </a:cxn>
                <a:cxn ang="0">
                  <a:pos x="T4" y="T5"/>
                </a:cxn>
                <a:cxn ang="0">
                  <a:pos x="T6" y="T7"/>
                </a:cxn>
                <a:cxn ang="0">
                  <a:pos x="T8" y="T9"/>
                </a:cxn>
                <a:cxn ang="0">
                  <a:pos x="T10" y="T11"/>
                </a:cxn>
                <a:cxn ang="0">
                  <a:pos x="T12" y="T13"/>
                </a:cxn>
              </a:cxnLst>
              <a:rect l="0" t="0" r="r" b="b"/>
              <a:pathLst>
                <a:path w="20" h="15">
                  <a:moveTo>
                    <a:pt x="20" y="13"/>
                  </a:moveTo>
                  <a:cubicBezTo>
                    <a:pt x="18" y="11"/>
                    <a:pt x="14" y="10"/>
                    <a:pt x="11" y="8"/>
                  </a:cubicBezTo>
                  <a:cubicBezTo>
                    <a:pt x="8" y="6"/>
                    <a:pt x="4" y="3"/>
                    <a:pt x="2" y="0"/>
                  </a:cubicBezTo>
                  <a:cubicBezTo>
                    <a:pt x="1" y="0"/>
                    <a:pt x="0" y="0"/>
                    <a:pt x="1" y="1"/>
                  </a:cubicBezTo>
                  <a:cubicBezTo>
                    <a:pt x="3" y="5"/>
                    <a:pt x="6" y="8"/>
                    <a:pt x="9" y="10"/>
                  </a:cubicBezTo>
                  <a:cubicBezTo>
                    <a:pt x="12" y="12"/>
                    <a:pt x="16" y="15"/>
                    <a:pt x="20" y="14"/>
                  </a:cubicBezTo>
                  <a:cubicBezTo>
                    <a:pt x="20" y="14"/>
                    <a:pt x="20" y="14"/>
                    <a:pt x="20" y="13"/>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98"/>
            <p:cNvSpPr>
              <a:spLocks/>
            </p:cNvSpPr>
            <p:nvPr/>
          </p:nvSpPr>
          <p:spPr bwMode="auto">
            <a:xfrm>
              <a:off x="5784850" y="5586413"/>
              <a:ext cx="61913" cy="161925"/>
            </a:xfrm>
            <a:custGeom>
              <a:avLst/>
              <a:gdLst>
                <a:gd name="T0" fmla="*/ 6 w 24"/>
                <a:gd name="T1" fmla="*/ 0 h 62"/>
                <a:gd name="T2" fmla="*/ 5 w 24"/>
                <a:gd name="T3" fmla="*/ 1 h 62"/>
                <a:gd name="T4" fmla="*/ 14 w 24"/>
                <a:gd name="T5" fmla="*/ 34 h 62"/>
                <a:gd name="T6" fmla="*/ 1 w 24"/>
                <a:gd name="T7" fmla="*/ 60 h 62"/>
                <a:gd name="T8" fmla="*/ 1 w 24"/>
                <a:gd name="T9" fmla="*/ 61 h 62"/>
                <a:gd name="T10" fmla="*/ 6 w 24"/>
                <a:gd name="T11" fmla="*/ 0 h 62"/>
              </a:gdLst>
              <a:ahLst/>
              <a:cxnLst>
                <a:cxn ang="0">
                  <a:pos x="T0" y="T1"/>
                </a:cxn>
                <a:cxn ang="0">
                  <a:pos x="T2" y="T3"/>
                </a:cxn>
                <a:cxn ang="0">
                  <a:pos x="T4" y="T5"/>
                </a:cxn>
                <a:cxn ang="0">
                  <a:pos x="T6" y="T7"/>
                </a:cxn>
                <a:cxn ang="0">
                  <a:pos x="T8" y="T9"/>
                </a:cxn>
                <a:cxn ang="0">
                  <a:pos x="T10" y="T11"/>
                </a:cxn>
              </a:cxnLst>
              <a:rect l="0" t="0" r="r" b="b"/>
              <a:pathLst>
                <a:path w="24" h="62">
                  <a:moveTo>
                    <a:pt x="6" y="0"/>
                  </a:moveTo>
                  <a:cubicBezTo>
                    <a:pt x="5" y="0"/>
                    <a:pt x="4" y="1"/>
                    <a:pt x="5" y="1"/>
                  </a:cubicBezTo>
                  <a:cubicBezTo>
                    <a:pt x="12" y="11"/>
                    <a:pt x="16" y="22"/>
                    <a:pt x="14" y="34"/>
                  </a:cubicBezTo>
                  <a:cubicBezTo>
                    <a:pt x="12" y="45"/>
                    <a:pt x="7" y="52"/>
                    <a:pt x="1" y="60"/>
                  </a:cubicBezTo>
                  <a:cubicBezTo>
                    <a:pt x="0" y="61"/>
                    <a:pt x="1" y="62"/>
                    <a:pt x="1" y="61"/>
                  </a:cubicBezTo>
                  <a:cubicBezTo>
                    <a:pt x="24" y="50"/>
                    <a:pt x="21" y="16"/>
                    <a:pt x="6"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199"/>
            <p:cNvSpPr>
              <a:spLocks/>
            </p:cNvSpPr>
            <p:nvPr/>
          </p:nvSpPr>
          <p:spPr bwMode="auto">
            <a:xfrm>
              <a:off x="5762625" y="5683251"/>
              <a:ext cx="46038" cy="60325"/>
            </a:xfrm>
            <a:custGeom>
              <a:avLst/>
              <a:gdLst>
                <a:gd name="T0" fmla="*/ 16 w 17"/>
                <a:gd name="T1" fmla="*/ 1 h 23"/>
                <a:gd name="T2" fmla="*/ 15 w 17"/>
                <a:gd name="T3" fmla="*/ 1 h 23"/>
                <a:gd name="T4" fmla="*/ 9 w 17"/>
                <a:gd name="T5" fmla="*/ 12 h 23"/>
                <a:gd name="T6" fmla="*/ 1 w 17"/>
                <a:gd name="T7" fmla="*/ 22 h 23"/>
                <a:gd name="T8" fmla="*/ 2 w 17"/>
                <a:gd name="T9" fmla="*/ 23 h 23"/>
                <a:gd name="T10" fmla="*/ 12 w 17"/>
                <a:gd name="T11" fmla="*/ 13 h 23"/>
                <a:gd name="T12" fmla="*/ 16 w 17"/>
                <a:gd name="T13" fmla="*/ 1 h 23"/>
              </a:gdLst>
              <a:ahLst/>
              <a:cxnLst>
                <a:cxn ang="0">
                  <a:pos x="T0" y="T1"/>
                </a:cxn>
                <a:cxn ang="0">
                  <a:pos x="T2" y="T3"/>
                </a:cxn>
                <a:cxn ang="0">
                  <a:pos x="T4" y="T5"/>
                </a:cxn>
                <a:cxn ang="0">
                  <a:pos x="T6" y="T7"/>
                </a:cxn>
                <a:cxn ang="0">
                  <a:pos x="T8" y="T9"/>
                </a:cxn>
                <a:cxn ang="0">
                  <a:pos x="T10" y="T11"/>
                </a:cxn>
                <a:cxn ang="0">
                  <a:pos x="T12" y="T13"/>
                </a:cxn>
              </a:cxnLst>
              <a:rect l="0" t="0" r="r" b="b"/>
              <a:pathLst>
                <a:path w="17" h="23">
                  <a:moveTo>
                    <a:pt x="16" y="1"/>
                  </a:moveTo>
                  <a:cubicBezTo>
                    <a:pt x="16" y="0"/>
                    <a:pt x="15" y="0"/>
                    <a:pt x="15" y="1"/>
                  </a:cubicBezTo>
                  <a:cubicBezTo>
                    <a:pt x="13" y="5"/>
                    <a:pt x="12" y="9"/>
                    <a:pt x="9" y="12"/>
                  </a:cubicBezTo>
                  <a:cubicBezTo>
                    <a:pt x="6" y="16"/>
                    <a:pt x="3" y="18"/>
                    <a:pt x="1" y="22"/>
                  </a:cubicBezTo>
                  <a:cubicBezTo>
                    <a:pt x="0" y="23"/>
                    <a:pt x="1" y="23"/>
                    <a:pt x="2" y="23"/>
                  </a:cubicBezTo>
                  <a:cubicBezTo>
                    <a:pt x="6" y="21"/>
                    <a:pt x="10" y="17"/>
                    <a:pt x="12" y="13"/>
                  </a:cubicBezTo>
                  <a:cubicBezTo>
                    <a:pt x="15" y="9"/>
                    <a:pt x="17" y="5"/>
                    <a:pt x="16"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200"/>
            <p:cNvSpPr>
              <a:spLocks/>
            </p:cNvSpPr>
            <p:nvPr/>
          </p:nvSpPr>
          <p:spPr bwMode="auto">
            <a:xfrm>
              <a:off x="5902325" y="5737226"/>
              <a:ext cx="87313" cy="155575"/>
            </a:xfrm>
            <a:custGeom>
              <a:avLst/>
              <a:gdLst>
                <a:gd name="T0" fmla="*/ 31 w 33"/>
                <a:gd name="T1" fmla="*/ 0 h 59"/>
                <a:gd name="T2" fmla="*/ 7 w 33"/>
                <a:gd name="T3" fmla="*/ 26 h 59"/>
                <a:gd name="T4" fmla="*/ 7 w 33"/>
                <a:gd name="T5" fmla="*/ 58 h 59"/>
                <a:gd name="T6" fmla="*/ 9 w 33"/>
                <a:gd name="T7" fmla="*/ 57 h 59"/>
                <a:gd name="T8" fmla="*/ 32 w 33"/>
                <a:gd name="T9" fmla="*/ 1 h 59"/>
                <a:gd name="T10" fmla="*/ 31 w 33"/>
                <a:gd name="T11" fmla="*/ 0 h 59"/>
              </a:gdLst>
              <a:ahLst/>
              <a:cxnLst>
                <a:cxn ang="0">
                  <a:pos x="T0" y="T1"/>
                </a:cxn>
                <a:cxn ang="0">
                  <a:pos x="T2" y="T3"/>
                </a:cxn>
                <a:cxn ang="0">
                  <a:pos x="T4" y="T5"/>
                </a:cxn>
                <a:cxn ang="0">
                  <a:pos x="T6" y="T7"/>
                </a:cxn>
                <a:cxn ang="0">
                  <a:pos x="T8" y="T9"/>
                </a:cxn>
                <a:cxn ang="0">
                  <a:pos x="T10" y="T11"/>
                </a:cxn>
              </a:cxnLst>
              <a:rect l="0" t="0" r="r" b="b"/>
              <a:pathLst>
                <a:path w="33" h="59">
                  <a:moveTo>
                    <a:pt x="31" y="0"/>
                  </a:moveTo>
                  <a:cubicBezTo>
                    <a:pt x="20" y="5"/>
                    <a:pt x="12" y="15"/>
                    <a:pt x="7" y="26"/>
                  </a:cubicBezTo>
                  <a:cubicBezTo>
                    <a:pt x="4" y="35"/>
                    <a:pt x="0" y="50"/>
                    <a:pt x="7" y="58"/>
                  </a:cubicBezTo>
                  <a:cubicBezTo>
                    <a:pt x="8" y="59"/>
                    <a:pt x="10" y="58"/>
                    <a:pt x="9" y="57"/>
                  </a:cubicBezTo>
                  <a:cubicBezTo>
                    <a:pt x="3" y="35"/>
                    <a:pt x="15" y="14"/>
                    <a:pt x="32" y="1"/>
                  </a:cubicBezTo>
                  <a:cubicBezTo>
                    <a:pt x="33" y="1"/>
                    <a:pt x="32" y="0"/>
                    <a:pt x="31"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201"/>
            <p:cNvSpPr>
              <a:spLocks/>
            </p:cNvSpPr>
            <p:nvPr/>
          </p:nvSpPr>
          <p:spPr bwMode="auto">
            <a:xfrm>
              <a:off x="5934075" y="5811838"/>
              <a:ext cx="12700" cy="69850"/>
            </a:xfrm>
            <a:custGeom>
              <a:avLst/>
              <a:gdLst>
                <a:gd name="T0" fmla="*/ 3 w 5"/>
                <a:gd name="T1" fmla="*/ 12 h 27"/>
                <a:gd name="T2" fmla="*/ 5 w 5"/>
                <a:gd name="T3" fmla="*/ 0 h 27"/>
                <a:gd name="T4" fmla="*/ 4 w 5"/>
                <a:gd name="T5" fmla="*/ 0 h 27"/>
                <a:gd name="T6" fmla="*/ 0 w 5"/>
                <a:gd name="T7" fmla="*/ 12 h 27"/>
                <a:gd name="T8" fmla="*/ 2 w 5"/>
                <a:gd name="T9" fmla="*/ 26 h 27"/>
                <a:gd name="T10" fmla="*/ 3 w 5"/>
                <a:gd name="T11" fmla="*/ 26 h 27"/>
                <a:gd name="T12" fmla="*/ 3 w 5"/>
                <a:gd name="T13" fmla="*/ 12 h 27"/>
              </a:gdLst>
              <a:ahLst/>
              <a:cxnLst>
                <a:cxn ang="0">
                  <a:pos x="T0" y="T1"/>
                </a:cxn>
                <a:cxn ang="0">
                  <a:pos x="T2" y="T3"/>
                </a:cxn>
                <a:cxn ang="0">
                  <a:pos x="T4" y="T5"/>
                </a:cxn>
                <a:cxn ang="0">
                  <a:pos x="T6" y="T7"/>
                </a:cxn>
                <a:cxn ang="0">
                  <a:pos x="T8" y="T9"/>
                </a:cxn>
                <a:cxn ang="0">
                  <a:pos x="T10" y="T11"/>
                </a:cxn>
                <a:cxn ang="0">
                  <a:pos x="T12" y="T13"/>
                </a:cxn>
              </a:cxnLst>
              <a:rect l="0" t="0" r="r" b="b"/>
              <a:pathLst>
                <a:path w="5" h="27">
                  <a:moveTo>
                    <a:pt x="3" y="12"/>
                  </a:moveTo>
                  <a:cubicBezTo>
                    <a:pt x="3" y="8"/>
                    <a:pt x="5" y="4"/>
                    <a:pt x="5" y="0"/>
                  </a:cubicBezTo>
                  <a:cubicBezTo>
                    <a:pt x="4" y="0"/>
                    <a:pt x="4" y="0"/>
                    <a:pt x="4" y="0"/>
                  </a:cubicBezTo>
                  <a:cubicBezTo>
                    <a:pt x="1" y="3"/>
                    <a:pt x="1" y="8"/>
                    <a:pt x="0" y="12"/>
                  </a:cubicBezTo>
                  <a:cubicBezTo>
                    <a:pt x="0" y="16"/>
                    <a:pt x="0" y="22"/>
                    <a:pt x="2" y="26"/>
                  </a:cubicBezTo>
                  <a:cubicBezTo>
                    <a:pt x="2" y="27"/>
                    <a:pt x="3" y="26"/>
                    <a:pt x="3" y="26"/>
                  </a:cubicBezTo>
                  <a:cubicBezTo>
                    <a:pt x="4" y="21"/>
                    <a:pt x="2" y="17"/>
                    <a:pt x="3" y="12"/>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202"/>
            <p:cNvSpPr>
              <a:spLocks/>
            </p:cNvSpPr>
            <p:nvPr/>
          </p:nvSpPr>
          <p:spPr bwMode="auto">
            <a:xfrm>
              <a:off x="5961063" y="5848351"/>
              <a:ext cx="180975" cy="149225"/>
            </a:xfrm>
            <a:custGeom>
              <a:avLst/>
              <a:gdLst>
                <a:gd name="T0" fmla="*/ 67 w 69"/>
                <a:gd name="T1" fmla="*/ 0 h 57"/>
                <a:gd name="T2" fmla="*/ 60 w 69"/>
                <a:gd name="T3" fmla="*/ 19 h 57"/>
                <a:gd name="T4" fmla="*/ 43 w 69"/>
                <a:gd name="T5" fmla="*/ 34 h 57"/>
                <a:gd name="T6" fmla="*/ 1 w 69"/>
                <a:gd name="T7" fmla="*/ 36 h 57"/>
                <a:gd name="T8" fmla="*/ 1 w 69"/>
                <a:gd name="T9" fmla="*/ 37 h 57"/>
                <a:gd name="T10" fmla="*/ 68 w 69"/>
                <a:gd name="T11" fmla="*/ 1 h 57"/>
                <a:gd name="T12" fmla="*/ 67 w 69"/>
                <a:gd name="T13" fmla="*/ 0 h 57"/>
              </a:gdLst>
              <a:ahLst/>
              <a:cxnLst>
                <a:cxn ang="0">
                  <a:pos x="T0" y="T1"/>
                </a:cxn>
                <a:cxn ang="0">
                  <a:pos x="T2" y="T3"/>
                </a:cxn>
                <a:cxn ang="0">
                  <a:pos x="T4" y="T5"/>
                </a:cxn>
                <a:cxn ang="0">
                  <a:pos x="T6" y="T7"/>
                </a:cxn>
                <a:cxn ang="0">
                  <a:pos x="T8" y="T9"/>
                </a:cxn>
                <a:cxn ang="0">
                  <a:pos x="T10" y="T11"/>
                </a:cxn>
                <a:cxn ang="0">
                  <a:pos x="T12" y="T13"/>
                </a:cxn>
              </a:cxnLst>
              <a:rect l="0" t="0" r="r" b="b"/>
              <a:pathLst>
                <a:path w="69" h="57">
                  <a:moveTo>
                    <a:pt x="67" y="0"/>
                  </a:moveTo>
                  <a:cubicBezTo>
                    <a:pt x="65" y="7"/>
                    <a:pt x="64" y="13"/>
                    <a:pt x="60" y="19"/>
                  </a:cubicBezTo>
                  <a:cubicBezTo>
                    <a:pt x="56" y="25"/>
                    <a:pt x="49" y="30"/>
                    <a:pt x="43" y="34"/>
                  </a:cubicBezTo>
                  <a:cubicBezTo>
                    <a:pt x="30" y="42"/>
                    <a:pt x="16" y="41"/>
                    <a:pt x="1" y="36"/>
                  </a:cubicBezTo>
                  <a:cubicBezTo>
                    <a:pt x="1" y="36"/>
                    <a:pt x="0" y="37"/>
                    <a:pt x="1" y="37"/>
                  </a:cubicBezTo>
                  <a:cubicBezTo>
                    <a:pt x="26" y="57"/>
                    <a:pt x="69" y="31"/>
                    <a:pt x="68" y="1"/>
                  </a:cubicBezTo>
                  <a:cubicBezTo>
                    <a:pt x="68" y="0"/>
                    <a:pt x="67" y="0"/>
                    <a:pt x="67"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203"/>
            <p:cNvSpPr>
              <a:spLocks/>
            </p:cNvSpPr>
            <p:nvPr/>
          </p:nvSpPr>
          <p:spPr bwMode="auto">
            <a:xfrm>
              <a:off x="5969000" y="5924551"/>
              <a:ext cx="55563" cy="15875"/>
            </a:xfrm>
            <a:custGeom>
              <a:avLst/>
              <a:gdLst>
                <a:gd name="T0" fmla="*/ 21 w 21"/>
                <a:gd name="T1" fmla="*/ 1 h 6"/>
                <a:gd name="T2" fmla="*/ 11 w 21"/>
                <a:gd name="T3" fmla="*/ 2 h 6"/>
                <a:gd name="T4" fmla="*/ 1 w 21"/>
                <a:gd name="T5" fmla="*/ 0 h 6"/>
                <a:gd name="T6" fmla="*/ 1 w 21"/>
                <a:gd name="T7" fmla="*/ 1 h 6"/>
                <a:gd name="T8" fmla="*/ 21 w 21"/>
                <a:gd name="T9" fmla="*/ 2 h 6"/>
                <a:gd name="T10" fmla="*/ 21 w 21"/>
                <a:gd name="T11" fmla="*/ 1 h 6"/>
              </a:gdLst>
              <a:ahLst/>
              <a:cxnLst>
                <a:cxn ang="0">
                  <a:pos x="T0" y="T1"/>
                </a:cxn>
                <a:cxn ang="0">
                  <a:pos x="T2" y="T3"/>
                </a:cxn>
                <a:cxn ang="0">
                  <a:pos x="T4" y="T5"/>
                </a:cxn>
                <a:cxn ang="0">
                  <a:pos x="T6" y="T7"/>
                </a:cxn>
                <a:cxn ang="0">
                  <a:pos x="T8" y="T9"/>
                </a:cxn>
                <a:cxn ang="0">
                  <a:pos x="T10" y="T11"/>
                </a:cxn>
              </a:cxnLst>
              <a:rect l="0" t="0" r="r" b="b"/>
              <a:pathLst>
                <a:path w="21" h="6">
                  <a:moveTo>
                    <a:pt x="21" y="1"/>
                  </a:moveTo>
                  <a:cubicBezTo>
                    <a:pt x="18" y="1"/>
                    <a:pt x="15" y="2"/>
                    <a:pt x="11" y="2"/>
                  </a:cubicBezTo>
                  <a:cubicBezTo>
                    <a:pt x="8" y="2"/>
                    <a:pt x="5" y="1"/>
                    <a:pt x="1" y="0"/>
                  </a:cubicBezTo>
                  <a:cubicBezTo>
                    <a:pt x="1" y="0"/>
                    <a:pt x="0" y="1"/>
                    <a:pt x="1" y="1"/>
                  </a:cubicBezTo>
                  <a:cubicBezTo>
                    <a:pt x="7" y="4"/>
                    <a:pt x="15" y="6"/>
                    <a:pt x="21" y="2"/>
                  </a:cubicBezTo>
                  <a:cubicBezTo>
                    <a:pt x="21" y="2"/>
                    <a:pt x="21" y="2"/>
                    <a:pt x="21"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2" name="Group 21"/>
          <p:cNvGrpSpPr/>
          <p:nvPr/>
        </p:nvGrpSpPr>
        <p:grpSpPr>
          <a:xfrm>
            <a:off x="-103199" y="5219405"/>
            <a:ext cx="690562" cy="1147763"/>
            <a:chOff x="2130426" y="3314700"/>
            <a:chExt cx="690562" cy="1147763"/>
          </a:xfrm>
        </p:grpSpPr>
        <p:sp>
          <p:nvSpPr>
            <p:cNvPr id="23" name="Freeform 23"/>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rgbClr val="EFA7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24"/>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25"/>
            <p:cNvSpPr>
              <a:spLocks/>
            </p:cNvSpPr>
            <p:nvPr/>
          </p:nvSpPr>
          <p:spPr bwMode="auto">
            <a:xfrm>
              <a:off x="2208213" y="3398838"/>
              <a:ext cx="533400" cy="1063625"/>
            </a:xfrm>
            <a:custGeom>
              <a:avLst/>
              <a:gdLst>
                <a:gd name="T0" fmla="*/ 202 w 203"/>
                <a:gd name="T1" fmla="*/ 123 h 408"/>
                <a:gd name="T2" fmla="*/ 131 w 203"/>
                <a:gd name="T3" fmla="*/ 156 h 408"/>
                <a:gd name="T4" fmla="*/ 98 w 203"/>
                <a:gd name="T5" fmla="*/ 180 h 408"/>
                <a:gd name="T6" fmla="*/ 88 w 203"/>
                <a:gd name="T7" fmla="*/ 192 h 408"/>
                <a:gd name="T8" fmla="*/ 119 w 203"/>
                <a:gd name="T9" fmla="*/ 137 h 408"/>
                <a:gd name="T10" fmla="*/ 153 w 203"/>
                <a:gd name="T11" fmla="*/ 106 h 408"/>
                <a:gd name="T12" fmla="*/ 201 w 203"/>
                <a:gd name="T13" fmla="*/ 85 h 408"/>
                <a:gd name="T14" fmla="*/ 200 w 203"/>
                <a:gd name="T15" fmla="*/ 84 h 408"/>
                <a:gd name="T16" fmla="*/ 125 w 203"/>
                <a:gd name="T17" fmla="*/ 127 h 408"/>
                <a:gd name="T18" fmla="*/ 149 w 203"/>
                <a:gd name="T19" fmla="*/ 81 h 408"/>
                <a:gd name="T20" fmla="*/ 164 w 203"/>
                <a:gd name="T21" fmla="*/ 64 h 408"/>
                <a:gd name="T22" fmla="*/ 189 w 203"/>
                <a:gd name="T23" fmla="*/ 45 h 408"/>
                <a:gd name="T24" fmla="*/ 188 w 203"/>
                <a:gd name="T25" fmla="*/ 44 h 408"/>
                <a:gd name="T26" fmla="*/ 154 w 203"/>
                <a:gd name="T27" fmla="*/ 69 h 408"/>
                <a:gd name="T28" fmla="*/ 180 w 203"/>
                <a:gd name="T29" fmla="*/ 1 h 408"/>
                <a:gd name="T30" fmla="*/ 179 w 203"/>
                <a:gd name="T31" fmla="*/ 1 h 408"/>
                <a:gd name="T32" fmla="*/ 134 w 203"/>
                <a:gd name="T33" fmla="*/ 97 h 408"/>
                <a:gd name="T34" fmla="*/ 115 w 203"/>
                <a:gd name="T35" fmla="*/ 38 h 408"/>
                <a:gd name="T36" fmla="*/ 115 w 203"/>
                <a:gd name="T37" fmla="*/ 38 h 408"/>
                <a:gd name="T38" fmla="*/ 131 w 203"/>
                <a:gd name="T39" fmla="*/ 103 h 408"/>
                <a:gd name="T40" fmla="*/ 131 w 203"/>
                <a:gd name="T41" fmla="*/ 103 h 408"/>
                <a:gd name="T42" fmla="*/ 108 w 203"/>
                <a:gd name="T43" fmla="*/ 144 h 408"/>
                <a:gd name="T44" fmla="*/ 74 w 203"/>
                <a:gd name="T45" fmla="*/ 58 h 408"/>
                <a:gd name="T46" fmla="*/ 73 w 203"/>
                <a:gd name="T47" fmla="*/ 59 h 408"/>
                <a:gd name="T48" fmla="*/ 105 w 203"/>
                <a:gd name="T49" fmla="*/ 150 h 408"/>
                <a:gd name="T50" fmla="*/ 75 w 203"/>
                <a:gd name="T51" fmla="*/ 202 h 408"/>
                <a:gd name="T52" fmla="*/ 71 w 203"/>
                <a:gd name="T53" fmla="*/ 210 h 408"/>
                <a:gd name="T54" fmla="*/ 29 w 203"/>
                <a:gd name="T55" fmla="*/ 86 h 408"/>
                <a:gd name="T56" fmla="*/ 28 w 203"/>
                <a:gd name="T57" fmla="*/ 87 h 408"/>
                <a:gd name="T58" fmla="*/ 54 w 203"/>
                <a:gd name="T59" fmla="*/ 147 h 408"/>
                <a:gd name="T60" fmla="*/ 66 w 203"/>
                <a:gd name="T61" fmla="*/ 215 h 408"/>
                <a:gd name="T62" fmla="*/ 67 w 203"/>
                <a:gd name="T63" fmla="*/ 217 h 408"/>
                <a:gd name="T64" fmla="*/ 41 w 203"/>
                <a:gd name="T65" fmla="*/ 269 h 408"/>
                <a:gd name="T66" fmla="*/ 27 w 203"/>
                <a:gd name="T67" fmla="*/ 212 h 408"/>
                <a:gd name="T68" fmla="*/ 0 w 203"/>
                <a:gd name="T69" fmla="*/ 142 h 408"/>
                <a:gd name="T70" fmla="*/ 0 w 203"/>
                <a:gd name="T71" fmla="*/ 142 h 408"/>
                <a:gd name="T72" fmla="*/ 22 w 203"/>
                <a:gd name="T73" fmla="*/ 209 h 408"/>
                <a:gd name="T74" fmla="*/ 37 w 203"/>
                <a:gd name="T75" fmla="*/ 279 h 408"/>
                <a:gd name="T76" fmla="*/ 27 w 203"/>
                <a:gd name="T77" fmla="*/ 302 h 408"/>
                <a:gd name="T78" fmla="*/ 8 w 203"/>
                <a:gd name="T79" fmla="*/ 405 h 408"/>
                <a:gd name="T80" fmla="*/ 14 w 203"/>
                <a:gd name="T81" fmla="*/ 405 h 408"/>
                <a:gd name="T82" fmla="*/ 30 w 203"/>
                <a:gd name="T83" fmla="*/ 318 h 408"/>
                <a:gd name="T84" fmla="*/ 94 w 203"/>
                <a:gd name="T85" fmla="*/ 268 h 408"/>
                <a:gd name="T86" fmla="*/ 175 w 203"/>
                <a:gd name="T87" fmla="*/ 235 h 408"/>
                <a:gd name="T88" fmla="*/ 174 w 203"/>
                <a:gd name="T89" fmla="*/ 233 h 408"/>
                <a:gd name="T90" fmla="*/ 127 w 203"/>
                <a:gd name="T91" fmla="*/ 250 h 408"/>
                <a:gd name="T92" fmla="*/ 84 w 203"/>
                <a:gd name="T93" fmla="*/ 269 h 408"/>
                <a:gd name="T94" fmla="*/ 32 w 203"/>
                <a:gd name="T95" fmla="*/ 313 h 408"/>
                <a:gd name="T96" fmla="*/ 38 w 203"/>
                <a:gd name="T97" fmla="*/ 294 h 408"/>
                <a:gd name="T98" fmla="*/ 47 w 203"/>
                <a:gd name="T99" fmla="*/ 273 h 408"/>
                <a:gd name="T100" fmla="*/ 107 w 203"/>
                <a:gd name="T101" fmla="*/ 219 h 408"/>
                <a:gd name="T102" fmla="*/ 149 w 203"/>
                <a:gd name="T103" fmla="*/ 195 h 408"/>
                <a:gd name="T104" fmla="*/ 195 w 203"/>
                <a:gd name="T105" fmla="*/ 176 h 408"/>
                <a:gd name="T106" fmla="*/ 195 w 203"/>
                <a:gd name="T107" fmla="*/ 175 h 408"/>
                <a:gd name="T108" fmla="*/ 153 w 203"/>
                <a:gd name="T109" fmla="*/ 189 h 408"/>
                <a:gd name="T110" fmla="*/ 109 w 203"/>
                <a:gd name="T111" fmla="*/ 214 h 408"/>
                <a:gd name="T112" fmla="*/ 52 w 203"/>
                <a:gd name="T113" fmla="*/ 262 h 408"/>
                <a:gd name="T114" fmla="*/ 77 w 203"/>
                <a:gd name="T115" fmla="*/ 211 h 408"/>
                <a:gd name="T116" fmla="*/ 92 w 203"/>
                <a:gd name="T117" fmla="*/ 191 h 408"/>
                <a:gd name="T118" fmla="*/ 126 w 203"/>
                <a:gd name="T119" fmla="*/ 164 h 408"/>
                <a:gd name="T120" fmla="*/ 202 w 203"/>
                <a:gd name="T121" fmla="*/ 125 h 408"/>
                <a:gd name="T122" fmla="*/ 202 w 203"/>
                <a:gd name="T123" fmla="*/ 123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3" h="408">
                  <a:moveTo>
                    <a:pt x="202" y="123"/>
                  </a:moveTo>
                  <a:cubicBezTo>
                    <a:pt x="176" y="127"/>
                    <a:pt x="152" y="141"/>
                    <a:pt x="131" y="156"/>
                  </a:cubicBezTo>
                  <a:cubicBezTo>
                    <a:pt x="120" y="164"/>
                    <a:pt x="109" y="172"/>
                    <a:pt x="98" y="180"/>
                  </a:cubicBezTo>
                  <a:cubicBezTo>
                    <a:pt x="94" y="184"/>
                    <a:pt x="91" y="188"/>
                    <a:pt x="88" y="192"/>
                  </a:cubicBezTo>
                  <a:cubicBezTo>
                    <a:pt x="98" y="174"/>
                    <a:pt x="108" y="155"/>
                    <a:pt x="119" y="137"/>
                  </a:cubicBezTo>
                  <a:cubicBezTo>
                    <a:pt x="128" y="125"/>
                    <a:pt x="140" y="114"/>
                    <a:pt x="153" y="106"/>
                  </a:cubicBezTo>
                  <a:cubicBezTo>
                    <a:pt x="168" y="96"/>
                    <a:pt x="184" y="91"/>
                    <a:pt x="201" y="85"/>
                  </a:cubicBezTo>
                  <a:cubicBezTo>
                    <a:pt x="201" y="85"/>
                    <a:pt x="201" y="84"/>
                    <a:pt x="200" y="84"/>
                  </a:cubicBezTo>
                  <a:cubicBezTo>
                    <a:pt x="172" y="88"/>
                    <a:pt x="145" y="105"/>
                    <a:pt x="125" y="127"/>
                  </a:cubicBezTo>
                  <a:cubicBezTo>
                    <a:pt x="133" y="112"/>
                    <a:pt x="141" y="96"/>
                    <a:pt x="149" y="81"/>
                  </a:cubicBezTo>
                  <a:cubicBezTo>
                    <a:pt x="154" y="75"/>
                    <a:pt x="159" y="69"/>
                    <a:pt x="164" y="64"/>
                  </a:cubicBezTo>
                  <a:cubicBezTo>
                    <a:pt x="172" y="57"/>
                    <a:pt x="180" y="51"/>
                    <a:pt x="189" y="45"/>
                  </a:cubicBezTo>
                  <a:cubicBezTo>
                    <a:pt x="189" y="45"/>
                    <a:pt x="189" y="44"/>
                    <a:pt x="188" y="44"/>
                  </a:cubicBezTo>
                  <a:cubicBezTo>
                    <a:pt x="176" y="50"/>
                    <a:pt x="164" y="58"/>
                    <a:pt x="154" y="69"/>
                  </a:cubicBezTo>
                  <a:cubicBezTo>
                    <a:pt x="165" y="47"/>
                    <a:pt x="173" y="24"/>
                    <a:pt x="180" y="1"/>
                  </a:cubicBezTo>
                  <a:cubicBezTo>
                    <a:pt x="180" y="0"/>
                    <a:pt x="179" y="0"/>
                    <a:pt x="179" y="1"/>
                  </a:cubicBezTo>
                  <a:cubicBezTo>
                    <a:pt x="167" y="34"/>
                    <a:pt x="151" y="66"/>
                    <a:pt x="134" y="97"/>
                  </a:cubicBezTo>
                  <a:cubicBezTo>
                    <a:pt x="132" y="77"/>
                    <a:pt x="127" y="55"/>
                    <a:pt x="115" y="38"/>
                  </a:cubicBezTo>
                  <a:cubicBezTo>
                    <a:pt x="115" y="37"/>
                    <a:pt x="114" y="38"/>
                    <a:pt x="115" y="38"/>
                  </a:cubicBezTo>
                  <a:cubicBezTo>
                    <a:pt x="122" y="60"/>
                    <a:pt x="129" y="80"/>
                    <a:pt x="131" y="103"/>
                  </a:cubicBezTo>
                  <a:cubicBezTo>
                    <a:pt x="131" y="103"/>
                    <a:pt x="131" y="103"/>
                    <a:pt x="131" y="103"/>
                  </a:cubicBezTo>
                  <a:cubicBezTo>
                    <a:pt x="123" y="117"/>
                    <a:pt x="116" y="131"/>
                    <a:pt x="108" y="144"/>
                  </a:cubicBezTo>
                  <a:cubicBezTo>
                    <a:pt x="103" y="113"/>
                    <a:pt x="92" y="84"/>
                    <a:pt x="74" y="58"/>
                  </a:cubicBezTo>
                  <a:cubicBezTo>
                    <a:pt x="73" y="58"/>
                    <a:pt x="73" y="59"/>
                    <a:pt x="73" y="59"/>
                  </a:cubicBezTo>
                  <a:cubicBezTo>
                    <a:pt x="89" y="87"/>
                    <a:pt x="100" y="118"/>
                    <a:pt x="105" y="150"/>
                  </a:cubicBezTo>
                  <a:cubicBezTo>
                    <a:pt x="95" y="168"/>
                    <a:pt x="85" y="185"/>
                    <a:pt x="75" y="202"/>
                  </a:cubicBezTo>
                  <a:cubicBezTo>
                    <a:pt x="73" y="205"/>
                    <a:pt x="72" y="207"/>
                    <a:pt x="71" y="210"/>
                  </a:cubicBezTo>
                  <a:cubicBezTo>
                    <a:pt x="67" y="168"/>
                    <a:pt x="54" y="120"/>
                    <a:pt x="29" y="86"/>
                  </a:cubicBezTo>
                  <a:cubicBezTo>
                    <a:pt x="28" y="85"/>
                    <a:pt x="27" y="86"/>
                    <a:pt x="28" y="87"/>
                  </a:cubicBezTo>
                  <a:cubicBezTo>
                    <a:pt x="37" y="107"/>
                    <a:pt x="47" y="126"/>
                    <a:pt x="54" y="147"/>
                  </a:cubicBezTo>
                  <a:cubicBezTo>
                    <a:pt x="61" y="169"/>
                    <a:pt x="64" y="192"/>
                    <a:pt x="66" y="215"/>
                  </a:cubicBezTo>
                  <a:cubicBezTo>
                    <a:pt x="66" y="216"/>
                    <a:pt x="66" y="217"/>
                    <a:pt x="67" y="217"/>
                  </a:cubicBezTo>
                  <a:cubicBezTo>
                    <a:pt x="57" y="234"/>
                    <a:pt x="49" y="252"/>
                    <a:pt x="41" y="269"/>
                  </a:cubicBezTo>
                  <a:cubicBezTo>
                    <a:pt x="38" y="250"/>
                    <a:pt x="33" y="230"/>
                    <a:pt x="27" y="212"/>
                  </a:cubicBezTo>
                  <a:cubicBezTo>
                    <a:pt x="20" y="188"/>
                    <a:pt x="11" y="164"/>
                    <a:pt x="0" y="142"/>
                  </a:cubicBezTo>
                  <a:cubicBezTo>
                    <a:pt x="0" y="142"/>
                    <a:pt x="0" y="142"/>
                    <a:pt x="0" y="142"/>
                  </a:cubicBezTo>
                  <a:cubicBezTo>
                    <a:pt x="8" y="164"/>
                    <a:pt x="16" y="186"/>
                    <a:pt x="22" y="209"/>
                  </a:cubicBezTo>
                  <a:cubicBezTo>
                    <a:pt x="28" y="232"/>
                    <a:pt x="31" y="255"/>
                    <a:pt x="37" y="279"/>
                  </a:cubicBezTo>
                  <a:cubicBezTo>
                    <a:pt x="33" y="287"/>
                    <a:pt x="30" y="294"/>
                    <a:pt x="27" y="302"/>
                  </a:cubicBezTo>
                  <a:cubicBezTo>
                    <a:pt x="16" y="335"/>
                    <a:pt x="6" y="370"/>
                    <a:pt x="8" y="405"/>
                  </a:cubicBezTo>
                  <a:cubicBezTo>
                    <a:pt x="8" y="408"/>
                    <a:pt x="13" y="408"/>
                    <a:pt x="14" y="405"/>
                  </a:cubicBezTo>
                  <a:cubicBezTo>
                    <a:pt x="17" y="375"/>
                    <a:pt x="22" y="346"/>
                    <a:pt x="30" y="318"/>
                  </a:cubicBezTo>
                  <a:cubicBezTo>
                    <a:pt x="49" y="297"/>
                    <a:pt x="69" y="280"/>
                    <a:pt x="94" y="268"/>
                  </a:cubicBezTo>
                  <a:cubicBezTo>
                    <a:pt x="121" y="256"/>
                    <a:pt x="149" y="248"/>
                    <a:pt x="175" y="235"/>
                  </a:cubicBezTo>
                  <a:cubicBezTo>
                    <a:pt x="175" y="234"/>
                    <a:pt x="175" y="233"/>
                    <a:pt x="174" y="233"/>
                  </a:cubicBezTo>
                  <a:cubicBezTo>
                    <a:pt x="158" y="237"/>
                    <a:pt x="142" y="244"/>
                    <a:pt x="127" y="250"/>
                  </a:cubicBezTo>
                  <a:cubicBezTo>
                    <a:pt x="113" y="256"/>
                    <a:pt x="98" y="262"/>
                    <a:pt x="84" y="269"/>
                  </a:cubicBezTo>
                  <a:cubicBezTo>
                    <a:pt x="64" y="279"/>
                    <a:pt x="45" y="294"/>
                    <a:pt x="32" y="313"/>
                  </a:cubicBezTo>
                  <a:cubicBezTo>
                    <a:pt x="34" y="307"/>
                    <a:pt x="36" y="301"/>
                    <a:pt x="38" y="294"/>
                  </a:cubicBezTo>
                  <a:cubicBezTo>
                    <a:pt x="41" y="287"/>
                    <a:pt x="44" y="280"/>
                    <a:pt x="47" y="273"/>
                  </a:cubicBezTo>
                  <a:cubicBezTo>
                    <a:pt x="64" y="252"/>
                    <a:pt x="84" y="234"/>
                    <a:pt x="107" y="219"/>
                  </a:cubicBezTo>
                  <a:cubicBezTo>
                    <a:pt x="121" y="210"/>
                    <a:pt x="135" y="203"/>
                    <a:pt x="149" y="195"/>
                  </a:cubicBezTo>
                  <a:cubicBezTo>
                    <a:pt x="164" y="187"/>
                    <a:pt x="178" y="178"/>
                    <a:pt x="195" y="176"/>
                  </a:cubicBezTo>
                  <a:cubicBezTo>
                    <a:pt x="196" y="176"/>
                    <a:pt x="196" y="175"/>
                    <a:pt x="195" y="175"/>
                  </a:cubicBezTo>
                  <a:cubicBezTo>
                    <a:pt x="181" y="172"/>
                    <a:pt x="166" y="183"/>
                    <a:pt x="153" y="189"/>
                  </a:cubicBezTo>
                  <a:cubicBezTo>
                    <a:pt x="138" y="197"/>
                    <a:pt x="123" y="205"/>
                    <a:pt x="109" y="214"/>
                  </a:cubicBezTo>
                  <a:cubicBezTo>
                    <a:pt x="88" y="227"/>
                    <a:pt x="68" y="243"/>
                    <a:pt x="52" y="262"/>
                  </a:cubicBezTo>
                  <a:cubicBezTo>
                    <a:pt x="60" y="244"/>
                    <a:pt x="68" y="228"/>
                    <a:pt x="77" y="211"/>
                  </a:cubicBezTo>
                  <a:cubicBezTo>
                    <a:pt x="84" y="206"/>
                    <a:pt x="86" y="197"/>
                    <a:pt x="92" y="191"/>
                  </a:cubicBezTo>
                  <a:cubicBezTo>
                    <a:pt x="101" y="180"/>
                    <a:pt x="114" y="172"/>
                    <a:pt x="126" y="164"/>
                  </a:cubicBezTo>
                  <a:cubicBezTo>
                    <a:pt x="150" y="147"/>
                    <a:pt x="174" y="133"/>
                    <a:pt x="202" y="125"/>
                  </a:cubicBezTo>
                  <a:cubicBezTo>
                    <a:pt x="203" y="124"/>
                    <a:pt x="203" y="123"/>
                    <a:pt x="202" y="123"/>
                  </a:cubicBezTo>
                  <a:close/>
                </a:path>
              </a:pathLst>
            </a:custGeom>
            <a:solidFill>
              <a:schemeClr val="accent6">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2" name="TextBox 1">
            <a:extLst>
              <a:ext uri="{FF2B5EF4-FFF2-40B4-BE49-F238E27FC236}">
                <a16:creationId xmlns:a16="http://schemas.microsoft.com/office/drawing/2014/main" id="{907AB18D-0267-4FBB-BFC0-377E54F71B1B}"/>
              </a:ext>
            </a:extLst>
          </p:cNvPr>
          <p:cNvSpPr txBox="1"/>
          <p:nvPr/>
        </p:nvSpPr>
        <p:spPr>
          <a:xfrm>
            <a:off x="300031" y="565731"/>
            <a:ext cx="10500151" cy="646331"/>
          </a:xfrm>
          <a:prstGeom prst="rect">
            <a:avLst/>
          </a:prstGeom>
          <a:noFill/>
          <a:effectLst>
            <a:outerShdw blurRad="139700" dist="165100" dir="5400000" algn="t" rotWithShape="0">
              <a:prstClr val="black">
                <a:alpha val="28000"/>
              </a:prstClr>
            </a:outerShdw>
          </a:effectLst>
        </p:spPr>
        <p:txBody>
          <a:bodyPr wrap="square" lIns="91440" tIns="45720" rIns="91440" bIns="45720" rtlCol="0" anchor="t">
            <a:spAutoFit/>
          </a:bodyPr>
          <a:lstStyle/>
          <a:p>
            <a:r>
              <a:rPr lang="en-US" sz="3600">
                <a:solidFill>
                  <a:schemeClr val="accent6"/>
                </a:solidFill>
                <a:latin typeface="Abadi"/>
              </a:rPr>
              <a:t>Online Properties </a:t>
            </a:r>
            <a:r>
              <a:rPr lang="en-US" sz="3600">
                <a:solidFill>
                  <a:schemeClr val="bg1"/>
                </a:solidFill>
                <a:latin typeface="Abadi"/>
              </a:rPr>
              <a:t>and Settings</a:t>
            </a:r>
          </a:p>
        </p:txBody>
      </p:sp>
      <p:pic>
        <p:nvPicPr>
          <p:cNvPr id="3" name="Picture 3" descr="A picture containing text&#10;&#10;Description automatically generated">
            <a:extLst>
              <a:ext uri="{FF2B5EF4-FFF2-40B4-BE49-F238E27FC236}">
                <a16:creationId xmlns:a16="http://schemas.microsoft.com/office/drawing/2014/main" id="{00167A66-98BD-4DA5-B85D-63C3C5DD6EEA}"/>
              </a:ext>
            </a:extLst>
          </p:cNvPr>
          <p:cNvPicPr>
            <a:picLocks noChangeAspect="1"/>
          </p:cNvPicPr>
          <p:nvPr/>
        </p:nvPicPr>
        <p:blipFill>
          <a:blip r:embed="rId3"/>
          <a:stretch>
            <a:fillRect/>
          </a:stretch>
        </p:blipFill>
        <p:spPr>
          <a:xfrm>
            <a:off x="592015" y="1898461"/>
            <a:ext cx="10783275" cy="2689849"/>
          </a:xfrm>
          <a:prstGeom prst="rect">
            <a:avLst/>
          </a:prstGeom>
        </p:spPr>
      </p:pic>
    </p:spTree>
    <p:extLst>
      <p:ext uri="{BB962C8B-B14F-4D97-AF65-F5344CB8AC3E}">
        <p14:creationId xmlns:p14="http://schemas.microsoft.com/office/powerpoint/2010/main" val="1286374987"/>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 name="Group 25"/>
          <p:cNvGrpSpPr/>
          <p:nvPr/>
        </p:nvGrpSpPr>
        <p:grpSpPr>
          <a:xfrm rot="15541647">
            <a:off x="446802" y="6086680"/>
            <a:ext cx="826294" cy="1039813"/>
            <a:chOff x="2171701" y="1085850"/>
            <a:chExt cx="826294" cy="1039813"/>
          </a:xfrm>
        </p:grpSpPr>
        <p:sp>
          <p:nvSpPr>
            <p:cNvPr id="27" name="Freeform 29"/>
            <p:cNvSpPr>
              <a:spLocks/>
            </p:cNvSpPr>
            <p:nvPr/>
          </p:nvSpPr>
          <p:spPr bwMode="auto">
            <a:xfrm>
              <a:off x="2171701" y="1203325"/>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30"/>
            <p:cNvSpPr>
              <a:spLocks/>
            </p:cNvSpPr>
            <p:nvPr/>
          </p:nvSpPr>
          <p:spPr bwMode="auto">
            <a:xfrm>
              <a:off x="2186782" y="1181894"/>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29" name="Freeform 31"/>
            <p:cNvSpPr>
              <a:spLocks/>
            </p:cNvSpPr>
            <p:nvPr/>
          </p:nvSpPr>
          <p:spPr bwMode="auto">
            <a:xfrm>
              <a:off x="2228851" y="1085850"/>
              <a:ext cx="677863" cy="996950"/>
            </a:xfrm>
            <a:custGeom>
              <a:avLst/>
              <a:gdLst>
                <a:gd name="T0" fmla="*/ 86 w 259"/>
                <a:gd name="T1" fmla="*/ 77 h 382"/>
                <a:gd name="T2" fmla="*/ 58 w 259"/>
                <a:gd name="T3" fmla="*/ 116 h 382"/>
                <a:gd name="T4" fmla="*/ 0 w 259"/>
                <a:gd name="T5" fmla="*/ 187 h 382"/>
                <a:gd name="T6" fmla="*/ 55 w 259"/>
                <a:gd name="T7" fmla="*/ 125 h 382"/>
                <a:gd name="T8" fmla="*/ 36 w 259"/>
                <a:gd name="T9" fmla="*/ 260 h 382"/>
                <a:gd name="T10" fmla="*/ 48 w 259"/>
                <a:gd name="T11" fmla="*/ 162 h 382"/>
                <a:gd name="T12" fmla="*/ 88 w 259"/>
                <a:gd name="T13" fmla="*/ 83 h 382"/>
                <a:gd name="T14" fmla="*/ 102 w 259"/>
                <a:gd name="T15" fmla="*/ 115 h 382"/>
                <a:gd name="T16" fmla="*/ 74 w 259"/>
                <a:gd name="T17" fmla="*/ 200 h 382"/>
                <a:gd name="T18" fmla="*/ 45 w 259"/>
                <a:gd name="T19" fmla="*/ 236 h 382"/>
                <a:gd name="T20" fmla="*/ 73 w 259"/>
                <a:gd name="T21" fmla="*/ 207 h 382"/>
                <a:gd name="T22" fmla="*/ 85 w 259"/>
                <a:gd name="T23" fmla="*/ 306 h 382"/>
                <a:gd name="T24" fmla="*/ 108 w 259"/>
                <a:gd name="T25" fmla="*/ 127 h 382"/>
                <a:gd name="T26" fmla="*/ 120 w 259"/>
                <a:gd name="T27" fmla="*/ 150 h 382"/>
                <a:gd name="T28" fmla="*/ 132 w 259"/>
                <a:gd name="T29" fmla="*/ 323 h 382"/>
                <a:gd name="T30" fmla="*/ 150 w 259"/>
                <a:gd name="T31" fmla="*/ 199 h 382"/>
                <a:gd name="T32" fmla="*/ 154 w 259"/>
                <a:gd name="T33" fmla="*/ 207 h 382"/>
                <a:gd name="T34" fmla="*/ 162 w 259"/>
                <a:gd name="T35" fmla="*/ 232 h 382"/>
                <a:gd name="T36" fmla="*/ 173 w 259"/>
                <a:gd name="T37" fmla="*/ 346 h 382"/>
                <a:gd name="T38" fmla="*/ 152 w 259"/>
                <a:gd name="T39" fmla="*/ 291 h 382"/>
                <a:gd name="T40" fmla="*/ 176 w 259"/>
                <a:gd name="T41" fmla="*/ 261 h 382"/>
                <a:gd name="T42" fmla="*/ 192 w 259"/>
                <a:gd name="T43" fmla="*/ 303 h 382"/>
                <a:gd name="T44" fmla="*/ 243 w 259"/>
                <a:gd name="T45" fmla="*/ 382 h 382"/>
                <a:gd name="T46" fmla="*/ 181 w 259"/>
                <a:gd name="T47" fmla="*/ 265 h 382"/>
                <a:gd name="T48" fmla="*/ 247 w 259"/>
                <a:gd name="T49" fmla="*/ 325 h 382"/>
                <a:gd name="T50" fmla="*/ 179 w 259"/>
                <a:gd name="T51" fmla="*/ 259 h 382"/>
                <a:gd name="T52" fmla="*/ 209 w 259"/>
                <a:gd name="T53" fmla="*/ 234 h 382"/>
                <a:gd name="T54" fmla="*/ 253 w 259"/>
                <a:gd name="T55" fmla="*/ 280 h 382"/>
                <a:gd name="T56" fmla="*/ 154 w 259"/>
                <a:gd name="T57" fmla="*/ 197 h 382"/>
                <a:gd name="T58" fmla="*/ 158 w 259"/>
                <a:gd name="T59" fmla="*/ 149 h 382"/>
                <a:gd name="T60" fmla="*/ 256 w 259"/>
                <a:gd name="T61" fmla="*/ 242 h 382"/>
                <a:gd name="T62" fmla="*/ 200 w 259"/>
                <a:gd name="T63" fmla="*/ 171 h 382"/>
                <a:gd name="T64" fmla="*/ 119 w 259"/>
                <a:gd name="T65" fmla="*/ 129 h 382"/>
                <a:gd name="T66" fmla="*/ 109 w 259"/>
                <a:gd name="T67" fmla="*/ 109 h 382"/>
                <a:gd name="T68" fmla="*/ 180 w 259"/>
                <a:gd name="T69" fmla="*/ 114 h 382"/>
                <a:gd name="T70" fmla="*/ 257 w 259"/>
                <a:gd name="T71" fmla="*/ 175 h 382"/>
                <a:gd name="T72" fmla="*/ 186 w 259"/>
                <a:gd name="T73" fmla="*/ 111 h 382"/>
                <a:gd name="T74" fmla="*/ 246 w 259"/>
                <a:gd name="T75" fmla="*/ 113 h 382"/>
                <a:gd name="T76" fmla="*/ 121 w 259"/>
                <a:gd name="T77" fmla="*/ 80 h 382"/>
                <a:gd name="T78" fmla="*/ 242 w 259"/>
                <a:gd name="T79" fmla="*/ 92 h 382"/>
                <a:gd name="T80" fmla="*/ 173 w 259"/>
                <a:gd name="T81" fmla="*/ 75 h 382"/>
                <a:gd name="T82" fmla="*/ 95 w 259"/>
                <a:gd name="T83" fmla="*/ 76 h 382"/>
                <a:gd name="T84" fmla="*/ 58 w 259"/>
                <a:gd name="T85" fmla="*/ 8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9" h="382">
                  <a:moveTo>
                    <a:pt x="58" y="8"/>
                  </a:moveTo>
                  <a:cubicBezTo>
                    <a:pt x="66" y="31"/>
                    <a:pt x="76" y="54"/>
                    <a:pt x="86" y="77"/>
                  </a:cubicBezTo>
                  <a:cubicBezTo>
                    <a:pt x="86" y="77"/>
                    <a:pt x="85" y="77"/>
                    <a:pt x="85" y="77"/>
                  </a:cubicBezTo>
                  <a:cubicBezTo>
                    <a:pt x="73" y="86"/>
                    <a:pt x="65" y="101"/>
                    <a:pt x="58" y="116"/>
                  </a:cubicBezTo>
                  <a:cubicBezTo>
                    <a:pt x="58" y="116"/>
                    <a:pt x="57" y="116"/>
                    <a:pt x="57" y="116"/>
                  </a:cubicBezTo>
                  <a:cubicBezTo>
                    <a:pt x="31" y="132"/>
                    <a:pt x="9" y="157"/>
                    <a:pt x="0" y="187"/>
                  </a:cubicBezTo>
                  <a:cubicBezTo>
                    <a:pt x="0" y="187"/>
                    <a:pt x="0" y="187"/>
                    <a:pt x="0" y="187"/>
                  </a:cubicBezTo>
                  <a:cubicBezTo>
                    <a:pt x="13" y="160"/>
                    <a:pt x="30" y="140"/>
                    <a:pt x="55" y="125"/>
                  </a:cubicBezTo>
                  <a:cubicBezTo>
                    <a:pt x="50" y="138"/>
                    <a:pt x="46" y="151"/>
                    <a:pt x="42" y="163"/>
                  </a:cubicBezTo>
                  <a:cubicBezTo>
                    <a:pt x="32" y="196"/>
                    <a:pt x="28" y="227"/>
                    <a:pt x="36" y="260"/>
                  </a:cubicBezTo>
                  <a:cubicBezTo>
                    <a:pt x="36" y="261"/>
                    <a:pt x="38" y="261"/>
                    <a:pt x="38" y="260"/>
                  </a:cubicBezTo>
                  <a:cubicBezTo>
                    <a:pt x="30" y="227"/>
                    <a:pt x="37" y="194"/>
                    <a:pt x="48" y="162"/>
                  </a:cubicBezTo>
                  <a:cubicBezTo>
                    <a:pt x="53" y="148"/>
                    <a:pt x="58" y="134"/>
                    <a:pt x="65" y="120"/>
                  </a:cubicBezTo>
                  <a:cubicBezTo>
                    <a:pt x="71" y="107"/>
                    <a:pt x="81" y="95"/>
                    <a:pt x="88" y="83"/>
                  </a:cubicBezTo>
                  <a:cubicBezTo>
                    <a:pt x="88" y="83"/>
                    <a:pt x="88" y="83"/>
                    <a:pt x="88" y="83"/>
                  </a:cubicBezTo>
                  <a:cubicBezTo>
                    <a:pt x="93" y="94"/>
                    <a:pt x="98" y="104"/>
                    <a:pt x="102" y="115"/>
                  </a:cubicBezTo>
                  <a:cubicBezTo>
                    <a:pt x="103" y="117"/>
                    <a:pt x="104" y="119"/>
                    <a:pt x="105" y="120"/>
                  </a:cubicBezTo>
                  <a:cubicBezTo>
                    <a:pt x="85" y="142"/>
                    <a:pt x="78" y="172"/>
                    <a:pt x="74" y="200"/>
                  </a:cubicBezTo>
                  <a:cubicBezTo>
                    <a:pt x="68" y="206"/>
                    <a:pt x="63" y="211"/>
                    <a:pt x="57" y="218"/>
                  </a:cubicBezTo>
                  <a:cubicBezTo>
                    <a:pt x="53" y="224"/>
                    <a:pt x="49" y="230"/>
                    <a:pt x="45" y="236"/>
                  </a:cubicBezTo>
                  <a:cubicBezTo>
                    <a:pt x="45" y="237"/>
                    <a:pt x="46" y="237"/>
                    <a:pt x="46" y="237"/>
                  </a:cubicBezTo>
                  <a:cubicBezTo>
                    <a:pt x="54" y="226"/>
                    <a:pt x="63" y="216"/>
                    <a:pt x="73" y="207"/>
                  </a:cubicBezTo>
                  <a:cubicBezTo>
                    <a:pt x="70" y="240"/>
                    <a:pt x="74" y="274"/>
                    <a:pt x="84" y="306"/>
                  </a:cubicBezTo>
                  <a:cubicBezTo>
                    <a:pt x="84" y="307"/>
                    <a:pt x="85" y="307"/>
                    <a:pt x="85" y="306"/>
                  </a:cubicBezTo>
                  <a:cubicBezTo>
                    <a:pt x="77" y="275"/>
                    <a:pt x="74" y="242"/>
                    <a:pt x="78" y="210"/>
                  </a:cubicBezTo>
                  <a:cubicBezTo>
                    <a:pt x="81" y="181"/>
                    <a:pt x="89" y="150"/>
                    <a:pt x="108" y="127"/>
                  </a:cubicBezTo>
                  <a:cubicBezTo>
                    <a:pt x="112" y="135"/>
                    <a:pt x="116" y="142"/>
                    <a:pt x="120" y="149"/>
                  </a:cubicBezTo>
                  <a:cubicBezTo>
                    <a:pt x="120" y="150"/>
                    <a:pt x="120" y="150"/>
                    <a:pt x="120" y="150"/>
                  </a:cubicBezTo>
                  <a:cubicBezTo>
                    <a:pt x="83" y="199"/>
                    <a:pt x="101" y="276"/>
                    <a:pt x="130" y="324"/>
                  </a:cubicBezTo>
                  <a:cubicBezTo>
                    <a:pt x="131" y="326"/>
                    <a:pt x="133" y="325"/>
                    <a:pt x="132" y="323"/>
                  </a:cubicBezTo>
                  <a:cubicBezTo>
                    <a:pt x="103" y="276"/>
                    <a:pt x="90" y="204"/>
                    <a:pt x="124" y="156"/>
                  </a:cubicBezTo>
                  <a:cubicBezTo>
                    <a:pt x="133" y="170"/>
                    <a:pt x="142" y="184"/>
                    <a:pt x="150" y="199"/>
                  </a:cubicBezTo>
                  <a:cubicBezTo>
                    <a:pt x="150" y="200"/>
                    <a:pt x="150" y="200"/>
                    <a:pt x="150" y="200"/>
                  </a:cubicBezTo>
                  <a:cubicBezTo>
                    <a:pt x="151" y="202"/>
                    <a:pt x="153" y="204"/>
                    <a:pt x="154" y="207"/>
                  </a:cubicBezTo>
                  <a:cubicBezTo>
                    <a:pt x="157" y="214"/>
                    <a:pt x="161" y="222"/>
                    <a:pt x="164" y="230"/>
                  </a:cubicBezTo>
                  <a:cubicBezTo>
                    <a:pt x="163" y="230"/>
                    <a:pt x="162" y="231"/>
                    <a:pt x="162" y="232"/>
                  </a:cubicBezTo>
                  <a:cubicBezTo>
                    <a:pt x="153" y="251"/>
                    <a:pt x="146" y="272"/>
                    <a:pt x="148" y="293"/>
                  </a:cubicBezTo>
                  <a:cubicBezTo>
                    <a:pt x="150" y="314"/>
                    <a:pt x="164" y="328"/>
                    <a:pt x="173" y="346"/>
                  </a:cubicBezTo>
                  <a:cubicBezTo>
                    <a:pt x="173" y="346"/>
                    <a:pt x="173" y="346"/>
                    <a:pt x="173" y="346"/>
                  </a:cubicBezTo>
                  <a:cubicBezTo>
                    <a:pt x="165" y="327"/>
                    <a:pt x="153" y="312"/>
                    <a:pt x="152" y="291"/>
                  </a:cubicBezTo>
                  <a:cubicBezTo>
                    <a:pt x="151" y="271"/>
                    <a:pt x="158" y="253"/>
                    <a:pt x="166" y="235"/>
                  </a:cubicBezTo>
                  <a:cubicBezTo>
                    <a:pt x="169" y="244"/>
                    <a:pt x="173" y="252"/>
                    <a:pt x="176" y="261"/>
                  </a:cubicBezTo>
                  <a:cubicBezTo>
                    <a:pt x="176" y="262"/>
                    <a:pt x="176" y="262"/>
                    <a:pt x="177" y="262"/>
                  </a:cubicBezTo>
                  <a:cubicBezTo>
                    <a:pt x="182" y="276"/>
                    <a:pt x="187" y="289"/>
                    <a:pt x="192" y="303"/>
                  </a:cubicBezTo>
                  <a:cubicBezTo>
                    <a:pt x="204" y="331"/>
                    <a:pt x="218" y="363"/>
                    <a:pt x="243" y="382"/>
                  </a:cubicBezTo>
                  <a:cubicBezTo>
                    <a:pt x="243" y="382"/>
                    <a:pt x="243" y="382"/>
                    <a:pt x="243" y="382"/>
                  </a:cubicBezTo>
                  <a:cubicBezTo>
                    <a:pt x="217" y="360"/>
                    <a:pt x="204" y="323"/>
                    <a:pt x="192" y="293"/>
                  </a:cubicBezTo>
                  <a:cubicBezTo>
                    <a:pt x="188" y="284"/>
                    <a:pt x="185" y="274"/>
                    <a:pt x="181" y="265"/>
                  </a:cubicBezTo>
                  <a:cubicBezTo>
                    <a:pt x="207" y="281"/>
                    <a:pt x="228" y="301"/>
                    <a:pt x="246" y="325"/>
                  </a:cubicBezTo>
                  <a:cubicBezTo>
                    <a:pt x="246" y="326"/>
                    <a:pt x="247" y="325"/>
                    <a:pt x="247" y="325"/>
                  </a:cubicBezTo>
                  <a:cubicBezTo>
                    <a:pt x="230" y="297"/>
                    <a:pt x="207" y="275"/>
                    <a:pt x="179" y="259"/>
                  </a:cubicBezTo>
                  <a:cubicBezTo>
                    <a:pt x="179" y="259"/>
                    <a:pt x="179" y="259"/>
                    <a:pt x="179" y="259"/>
                  </a:cubicBezTo>
                  <a:cubicBezTo>
                    <a:pt x="172" y="240"/>
                    <a:pt x="165" y="221"/>
                    <a:pt x="157" y="202"/>
                  </a:cubicBezTo>
                  <a:cubicBezTo>
                    <a:pt x="176" y="207"/>
                    <a:pt x="194" y="222"/>
                    <a:pt x="209" y="234"/>
                  </a:cubicBezTo>
                  <a:cubicBezTo>
                    <a:pt x="226" y="247"/>
                    <a:pt x="241" y="262"/>
                    <a:pt x="253" y="281"/>
                  </a:cubicBezTo>
                  <a:cubicBezTo>
                    <a:pt x="253" y="281"/>
                    <a:pt x="253" y="281"/>
                    <a:pt x="253" y="280"/>
                  </a:cubicBezTo>
                  <a:cubicBezTo>
                    <a:pt x="243" y="259"/>
                    <a:pt x="227" y="244"/>
                    <a:pt x="209" y="229"/>
                  </a:cubicBezTo>
                  <a:cubicBezTo>
                    <a:pt x="193" y="216"/>
                    <a:pt x="175" y="200"/>
                    <a:pt x="154" y="197"/>
                  </a:cubicBezTo>
                  <a:cubicBezTo>
                    <a:pt x="145" y="176"/>
                    <a:pt x="133" y="156"/>
                    <a:pt x="122" y="136"/>
                  </a:cubicBezTo>
                  <a:cubicBezTo>
                    <a:pt x="133" y="141"/>
                    <a:pt x="146" y="144"/>
                    <a:pt x="158" y="149"/>
                  </a:cubicBezTo>
                  <a:cubicBezTo>
                    <a:pt x="171" y="155"/>
                    <a:pt x="184" y="162"/>
                    <a:pt x="195" y="171"/>
                  </a:cubicBezTo>
                  <a:cubicBezTo>
                    <a:pt x="221" y="190"/>
                    <a:pt x="238" y="215"/>
                    <a:pt x="256" y="242"/>
                  </a:cubicBezTo>
                  <a:cubicBezTo>
                    <a:pt x="256" y="242"/>
                    <a:pt x="257" y="242"/>
                    <a:pt x="257" y="242"/>
                  </a:cubicBezTo>
                  <a:cubicBezTo>
                    <a:pt x="245" y="214"/>
                    <a:pt x="223" y="189"/>
                    <a:pt x="200" y="171"/>
                  </a:cubicBezTo>
                  <a:cubicBezTo>
                    <a:pt x="187" y="161"/>
                    <a:pt x="174" y="152"/>
                    <a:pt x="160" y="145"/>
                  </a:cubicBezTo>
                  <a:cubicBezTo>
                    <a:pt x="148" y="138"/>
                    <a:pt x="133" y="130"/>
                    <a:pt x="119" y="129"/>
                  </a:cubicBezTo>
                  <a:cubicBezTo>
                    <a:pt x="118" y="129"/>
                    <a:pt x="118" y="129"/>
                    <a:pt x="118" y="129"/>
                  </a:cubicBezTo>
                  <a:cubicBezTo>
                    <a:pt x="115" y="123"/>
                    <a:pt x="112" y="116"/>
                    <a:pt x="109" y="109"/>
                  </a:cubicBezTo>
                  <a:cubicBezTo>
                    <a:pt x="105" y="101"/>
                    <a:pt x="102" y="92"/>
                    <a:pt x="98" y="84"/>
                  </a:cubicBezTo>
                  <a:cubicBezTo>
                    <a:pt x="128" y="87"/>
                    <a:pt x="155" y="98"/>
                    <a:pt x="180" y="114"/>
                  </a:cubicBezTo>
                  <a:cubicBezTo>
                    <a:pt x="193" y="121"/>
                    <a:pt x="205" y="130"/>
                    <a:pt x="217" y="138"/>
                  </a:cubicBezTo>
                  <a:cubicBezTo>
                    <a:pt x="232" y="148"/>
                    <a:pt x="248" y="159"/>
                    <a:pt x="257" y="175"/>
                  </a:cubicBezTo>
                  <a:cubicBezTo>
                    <a:pt x="258" y="175"/>
                    <a:pt x="259" y="175"/>
                    <a:pt x="259" y="174"/>
                  </a:cubicBezTo>
                  <a:cubicBezTo>
                    <a:pt x="244" y="147"/>
                    <a:pt x="212" y="127"/>
                    <a:pt x="186" y="111"/>
                  </a:cubicBezTo>
                  <a:cubicBezTo>
                    <a:pt x="206" y="104"/>
                    <a:pt x="226" y="107"/>
                    <a:pt x="246" y="114"/>
                  </a:cubicBezTo>
                  <a:cubicBezTo>
                    <a:pt x="246" y="114"/>
                    <a:pt x="247" y="113"/>
                    <a:pt x="246" y="113"/>
                  </a:cubicBezTo>
                  <a:cubicBezTo>
                    <a:pt x="226" y="101"/>
                    <a:pt x="202" y="102"/>
                    <a:pt x="181" y="108"/>
                  </a:cubicBezTo>
                  <a:cubicBezTo>
                    <a:pt x="162" y="96"/>
                    <a:pt x="142" y="86"/>
                    <a:pt x="121" y="80"/>
                  </a:cubicBezTo>
                  <a:cubicBezTo>
                    <a:pt x="138" y="79"/>
                    <a:pt x="154" y="78"/>
                    <a:pt x="171" y="78"/>
                  </a:cubicBezTo>
                  <a:cubicBezTo>
                    <a:pt x="196" y="79"/>
                    <a:pt x="218" y="87"/>
                    <a:pt x="242" y="92"/>
                  </a:cubicBezTo>
                  <a:cubicBezTo>
                    <a:pt x="243" y="92"/>
                    <a:pt x="243" y="92"/>
                    <a:pt x="243" y="92"/>
                  </a:cubicBezTo>
                  <a:cubicBezTo>
                    <a:pt x="223" y="80"/>
                    <a:pt x="196" y="77"/>
                    <a:pt x="173" y="75"/>
                  </a:cubicBezTo>
                  <a:cubicBezTo>
                    <a:pt x="150" y="74"/>
                    <a:pt x="127" y="74"/>
                    <a:pt x="104" y="77"/>
                  </a:cubicBezTo>
                  <a:cubicBezTo>
                    <a:pt x="101" y="76"/>
                    <a:pt x="98" y="76"/>
                    <a:pt x="95" y="76"/>
                  </a:cubicBezTo>
                  <a:cubicBezTo>
                    <a:pt x="86" y="52"/>
                    <a:pt x="76" y="28"/>
                    <a:pt x="65" y="5"/>
                  </a:cubicBezTo>
                  <a:cubicBezTo>
                    <a:pt x="63" y="0"/>
                    <a:pt x="56" y="4"/>
                    <a:pt x="58" y="8"/>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0" name="Group 29"/>
          <p:cNvGrpSpPr/>
          <p:nvPr/>
        </p:nvGrpSpPr>
        <p:grpSpPr>
          <a:xfrm>
            <a:off x="-232581" y="6094753"/>
            <a:ext cx="1074738" cy="942975"/>
            <a:chOff x="8523287" y="4378326"/>
            <a:chExt cx="1074738" cy="942975"/>
          </a:xfrm>
        </p:grpSpPr>
        <p:grpSp>
          <p:nvGrpSpPr>
            <p:cNvPr id="31" name="Group 30"/>
            <p:cNvGrpSpPr/>
            <p:nvPr/>
          </p:nvGrpSpPr>
          <p:grpSpPr>
            <a:xfrm>
              <a:off x="8523287" y="4378326"/>
              <a:ext cx="1074738" cy="942975"/>
              <a:chOff x="8523287" y="4378326"/>
              <a:chExt cx="1074738" cy="942975"/>
            </a:xfrm>
          </p:grpSpPr>
          <p:sp>
            <p:nvSpPr>
              <p:cNvPr id="60" name="Freeform 85"/>
              <p:cNvSpPr>
                <a:spLocks/>
              </p:cNvSpPr>
              <p:nvPr/>
            </p:nvSpPr>
            <p:spPr bwMode="auto">
              <a:xfrm>
                <a:off x="8523287" y="4378326"/>
                <a:ext cx="1074738" cy="942975"/>
              </a:xfrm>
              <a:custGeom>
                <a:avLst/>
                <a:gdLst>
                  <a:gd name="T0" fmla="*/ 398 w 412"/>
                  <a:gd name="T1" fmla="*/ 185 h 361"/>
                  <a:gd name="T2" fmla="*/ 362 w 412"/>
                  <a:gd name="T3" fmla="*/ 177 h 361"/>
                  <a:gd name="T4" fmla="*/ 321 w 412"/>
                  <a:gd name="T5" fmla="*/ 178 h 361"/>
                  <a:gd name="T6" fmla="*/ 381 w 412"/>
                  <a:gd name="T7" fmla="*/ 150 h 361"/>
                  <a:gd name="T8" fmla="*/ 377 w 412"/>
                  <a:gd name="T9" fmla="*/ 128 h 361"/>
                  <a:gd name="T10" fmla="*/ 366 w 412"/>
                  <a:gd name="T11" fmla="*/ 123 h 361"/>
                  <a:gd name="T12" fmla="*/ 359 w 412"/>
                  <a:gd name="T13" fmla="*/ 121 h 361"/>
                  <a:gd name="T14" fmla="*/ 352 w 412"/>
                  <a:gd name="T15" fmla="*/ 108 h 361"/>
                  <a:gd name="T16" fmla="*/ 346 w 412"/>
                  <a:gd name="T17" fmla="*/ 63 h 361"/>
                  <a:gd name="T18" fmla="*/ 327 w 412"/>
                  <a:gd name="T19" fmla="*/ 44 h 361"/>
                  <a:gd name="T20" fmla="*/ 297 w 412"/>
                  <a:gd name="T21" fmla="*/ 60 h 361"/>
                  <a:gd name="T22" fmla="*/ 267 w 412"/>
                  <a:gd name="T23" fmla="*/ 88 h 361"/>
                  <a:gd name="T24" fmla="*/ 255 w 412"/>
                  <a:gd name="T25" fmla="*/ 102 h 361"/>
                  <a:gd name="T26" fmla="*/ 248 w 412"/>
                  <a:gd name="T27" fmla="*/ 111 h 361"/>
                  <a:gd name="T28" fmla="*/ 245 w 412"/>
                  <a:gd name="T29" fmla="*/ 115 h 361"/>
                  <a:gd name="T30" fmla="*/ 238 w 412"/>
                  <a:gd name="T31" fmla="*/ 114 h 361"/>
                  <a:gd name="T32" fmla="*/ 235 w 412"/>
                  <a:gd name="T33" fmla="*/ 108 h 361"/>
                  <a:gd name="T34" fmla="*/ 245 w 412"/>
                  <a:gd name="T35" fmla="*/ 65 h 361"/>
                  <a:gd name="T36" fmla="*/ 222 w 412"/>
                  <a:gd name="T37" fmla="*/ 6 h 361"/>
                  <a:gd name="T38" fmla="*/ 194 w 412"/>
                  <a:gd name="T39" fmla="*/ 3 h 361"/>
                  <a:gd name="T40" fmla="*/ 183 w 412"/>
                  <a:gd name="T41" fmla="*/ 11 h 361"/>
                  <a:gd name="T42" fmla="*/ 162 w 412"/>
                  <a:gd name="T43" fmla="*/ 21 h 361"/>
                  <a:gd name="T44" fmla="*/ 124 w 412"/>
                  <a:gd name="T45" fmla="*/ 17 h 361"/>
                  <a:gd name="T46" fmla="*/ 98 w 412"/>
                  <a:gd name="T47" fmla="*/ 34 h 361"/>
                  <a:gd name="T48" fmla="*/ 104 w 412"/>
                  <a:gd name="T49" fmla="*/ 99 h 361"/>
                  <a:gd name="T50" fmla="*/ 161 w 412"/>
                  <a:gd name="T51" fmla="*/ 136 h 361"/>
                  <a:gd name="T52" fmla="*/ 82 w 412"/>
                  <a:gd name="T53" fmla="*/ 99 h 361"/>
                  <a:gd name="T54" fmla="*/ 46 w 412"/>
                  <a:gd name="T55" fmla="*/ 89 h 361"/>
                  <a:gd name="T56" fmla="*/ 34 w 412"/>
                  <a:gd name="T57" fmla="*/ 114 h 361"/>
                  <a:gd name="T58" fmla="*/ 8 w 412"/>
                  <a:gd name="T59" fmla="*/ 143 h 361"/>
                  <a:gd name="T60" fmla="*/ 3 w 412"/>
                  <a:gd name="T61" fmla="*/ 179 h 361"/>
                  <a:gd name="T62" fmla="*/ 9 w 412"/>
                  <a:gd name="T63" fmla="*/ 199 h 361"/>
                  <a:gd name="T64" fmla="*/ 21 w 412"/>
                  <a:gd name="T65" fmla="*/ 206 h 361"/>
                  <a:gd name="T66" fmla="*/ 68 w 412"/>
                  <a:gd name="T67" fmla="*/ 213 h 361"/>
                  <a:gd name="T68" fmla="*/ 78 w 412"/>
                  <a:gd name="T69" fmla="*/ 228 h 361"/>
                  <a:gd name="T70" fmla="*/ 99 w 412"/>
                  <a:gd name="T71" fmla="*/ 231 h 361"/>
                  <a:gd name="T72" fmla="*/ 100 w 412"/>
                  <a:gd name="T73" fmla="*/ 230 h 361"/>
                  <a:gd name="T74" fmla="*/ 57 w 412"/>
                  <a:gd name="T75" fmla="*/ 265 h 361"/>
                  <a:gd name="T76" fmla="*/ 68 w 412"/>
                  <a:gd name="T77" fmla="*/ 308 h 361"/>
                  <a:gd name="T78" fmla="*/ 97 w 412"/>
                  <a:gd name="T79" fmla="*/ 317 h 361"/>
                  <a:gd name="T80" fmla="*/ 100 w 412"/>
                  <a:gd name="T81" fmla="*/ 328 h 361"/>
                  <a:gd name="T82" fmla="*/ 121 w 412"/>
                  <a:gd name="T83" fmla="*/ 334 h 361"/>
                  <a:gd name="T84" fmla="*/ 154 w 412"/>
                  <a:gd name="T85" fmla="*/ 325 h 361"/>
                  <a:gd name="T86" fmla="*/ 189 w 412"/>
                  <a:gd name="T87" fmla="*/ 335 h 361"/>
                  <a:gd name="T88" fmla="*/ 239 w 412"/>
                  <a:gd name="T89" fmla="*/ 345 h 361"/>
                  <a:gd name="T90" fmla="*/ 251 w 412"/>
                  <a:gd name="T91" fmla="*/ 336 h 361"/>
                  <a:gd name="T92" fmla="*/ 264 w 412"/>
                  <a:gd name="T93" fmla="*/ 331 h 361"/>
                  <a:gd name="T94" fmla="*/ 275 w 412"/>
                  <a:gd name="T95" fmla="*/ 314 h 361"/>
                  <a:gd name="T96" fmla="*/ 265 w 412"/>
                  <a:gd name="T97" fmla="*/ 283 h 361"/>
                  <a:gd name="T98" fmla="*/ 256 w 412"/>
                  <a:gd name="T99" fmla="*/ 268 h 361"/>
                  <a:gd name="T100" fmla="*/ 250 w 412"/>
                  <a:gd name="T101" fmla="*/ 249 h 361"/>
                  <a:gd name="T102" fmla="*/ 292 w 412"/>
                  <a:gd name="T103" fmla="*/ 296 h 361"/>
                  <a:gd name="T104" fmla="*/ 347 w 412"/>
                  <a:gd name="T105" fmla="*/ 300 h 361"/>
                  <a:gd name="T106" fmla="*/ 365 w 412"/>
                  <a:gd name="T107" fmla="*/ 282 h 361"/>
                  <a:gd name="T108" fmla="*/ 368 w 412"/>
                  <a:gd name="T109" fmla="*/ 271 h 361"/>
                  <a:gd name="T110" fmla="*/ 370 w 412"/>
                  <a:gd name="T111" fmla="*/ 268 h 361"/>
                  <a:gd name="T112" fmla="*/ 375 w 412"/>
                  <a:gd name="T113" fmla="*/ 265 h 361"/>
                  <a:gd name="T114" fmla="*/ 389 w 412"/>
                  <a:gd name="T115" fmla="*/ 228 h 361"/>
                  <a:gd name="T116" fmla="*/ 409 w 412"/>
                  <a:gd name="T117" fmla="*/ 208 h 361"/>
                  <a:gd name="T118" fmla="*/ 398 w 412"/>
                  <a:gd name="T119" fmla="*/ 185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12" h="361">
                    <a:moveTo>
                      <a:pt x="398" y="185"/>
                    </a:moveTo>
                    <a:cubicBezTo>
                      <a:pt x="387" y="180"/>
                      <a:pt x="374" y="177"/>
                      <a:pt x="362" y="177"/>
                    </a:cubicBezTo>
                    <a:cubicBezTo>
                      <a:pt x="349" y="176"/>
                      <a:pt x="334" y="182"/>
                      <a:pt x="321" y="178"/>
                    </a:cubicBezTo>
                    <a:cubicBezTo>
                      <a:pt x="340" y="169"/>
                      <a:pt x="373" y="173"/>
                      <a:pt x="381" y="150"/>
                    </a:cubicBezTo>
                    <a:cubicBezTo>
                      <a:pt x="384" y="142"/>
                      <a:pt x="383" y="133"/>
                      <a:pt x="377" y="128"/>
                    </a:cubicBezTo>
                    <a:cubicBezTo>
                      <a:pt x="374" y="125"/>
                      <a:pt x="370" y="124"/>
                      <a:pt x="366" y="123"/>
                    </a:cubicBezTo>
                    <a:cubicBezTo>
                      <a:pt x="364" y="123"/>
                      <a:pt x="361" y="122"/>
                      <a:pt x="359" y="121"/>
                    </a:cubicBezTo>
                    <a:cubicBezTo>
                      <a:pt x="353" y="119"/>
                      <a:pt x="353" y="113"/>
                      <a:pt x="352" y="108"/>
                    </a:cubicBezTo>
                    <a:cubicBezTo>
                      <a:pt x="350" y="93"/>
                      <a:pt x="350" y="77"/>
                      <a:pt x="346" y="63"/>
                    </a:cubicBezTo>
                    <a:cubicBezTo>
                      <a:pt x="344" y="54"/>
                      <a:pt x="337" y="44"/>
                      <a:pt x="327" y="44"/>
                    </a:cubicBezTo>
                    <a:cubicBezTo>
                      <a:pt x="316" y="44"/>
                      <a:pt x="305" y="54"/>
                      <a:pt x="297" y="60"/>
                    </a:cubicBezTo>
                    <a:cubicBezTo>
                      <a:pt x="286" y="69"/>
                      <a:pt x="276" y="78"/>
                      <a:pt x="267" y="88"/>
                    </a:cubicBezTo>
                    <a:cubicBezTo>
                      <a:pt x="263" y="93"/>
                      <a:pt x="259" y="97"/>
                      <a:pt x="255" y="102"/>
                    </a:cubicBezTo>
                    <a:cubicBezTo>
                      <a:pt x="253" y="105"/>
                      <a:pt x="250" y="108"/>
                      <a:pt x="248" y="111"/>
                    </a:cubicBezTo>
                    <a:cubicBezTo>
                      <a:pt x="247" y="112"/>
                      <a:pt x="246" y="114"/>
                      <a:pt x="245" y="115"/>
                    </a:cubicBezTo>
                    <a:cubicBezTo>
                      <a:pt x="243" y="117"/>
                      <a:pt x="241" y="117"/>
                      <a:pt x="238" y="114"/>
                    </a:cubicBezTo>
                    <a:cubicBezTo>
                      <a:pt x="235" y="113"/>
                      <a:pt x="234" y="111"/>
                      <a:pt x="235" y="108"/>
                    </a:cubicBezTo>
                    <a:cubicBezTo>
                      <a:pt x="238" y="94"/>
                      <a:pt x="243" y="80"/>
                      <a:pt x="245" y="65"/>
                    </a:cubicBezTo>
                    <a:cubicBezTo>
                      <a:pt x="248" y="44"/>
                      <a:pt x="243" y="17"/>
                      <a:pt x="222" y="6"/>
                    </a:cubicBezTo>
                    <a:cubicBezTo>
                      <a:pt x="214" y="1"/>
                      <a:pt x="203" y="0"/>
                      <a:pt x="194" y="3"/>
                    </a:cubicBezTo>
                    <a:cubicBezTo>
                      <a:pt x="190" y="5"/>
                      <a:pt x="186" y="7"/>
                      <a:pt x="183" y="11"/>
                    </a:cubicBezTo>
                    <a:cubicBezTo>
                      <a:pt x="177" y="17"/>
                      <a:pt x="171" y="21"/>
                      <a:pt x="162" y="21"/>
                    </a:cubicBezTo>
                    <a:cubicBezTo>
                      <a:pt x="149" y="20"/>
                      <a:pt x="138" y="15"/>
                      <a:pt x="124" y="17"/>
                    </a:cubicBezTo>
                    <a:cubicBezTo>
                      <a:pt x="114" y="20"/>
                      <a:pt x="104" y="26"/>
                      <a:pt x="98" y="34"/>
                    </a:cubicBezTo>
                    <a:cubicBezTo>
                      <a:pt x="82" y="54"/>
                      <a:pt x="86" y="82"/>
                      <a:pt x="104" y="99"/>
                    </a:cubicBezTo>
                    <a:cubicBezTo>
                      <a:pt x="121" y="114"/>
                      <a:pt x="144" y="121"/>
                      <a:pt x="161" y="136"/>
                    </a:cubicBezTo>
                    <a:cubicBezTo>
                      <a:pt x="131" y="144"/>
                      <a:pt x="105" y="113"/>
                      <a:pt x="82" y="99"/>
                    </a:cubicBezTo>
                    <a:cubicBezTo>
                      <a:pt x="72" y="92"/>
                      <a:pt x="59" y="87"/>
                      <a:pt x="46" y="89"/>
                    </a:cubicBezTo>
                    <a:cubicBezTo>
                      <a:pt x="32" y="91"/>
                      <a:pt x="34" y="103"/>
                      <a:pt x="34" y="114"/>
                    </a:cubicBezTo>
                    <a:cubicBezTo>
                      <a:pt x="34" y="130"/>
                      <a:pt x="17" y="133"/>
                      <a:pt x="8" y="143"/>
                    </a:cubicBezTo>
                    <a:cubicBezTo>
                      <a:pt x="0" y="153"/>
                      <a:pt x="0" y="167"/>
                      <a:pt x="3" y="179"/>
                    </a:cubicBezTo>
                    <a:cubicBezTo>
                      <a:pt x="4" y="186"/>
                      <a:pt x="6" y="193"/>
                      <a:pt x="9" y="199"/>
                    </a:cubicBezTo>
                    <a:cubicBezTo>
                      <a:pt x="12" y="204"/>
                      <a:pt x="16" y="206"/>
                      <a:pt x="21" y="206"/>
                    </a:cubicBezTo>
                    <a:cubicBezTo>
                      <a:pt x="36" y="205"/>
                      <a:pt x="59" y="195"/>
                      <a:pt x="68" y="213"/>
                    </a:cubicBezTo>
                    <a:cubicBezTo>
                      <a:pt x="71" y="219"/>
                      <a:pt x="71" y="225"/>
                      <a:pt x="78" y="228"/>
                    </a:cubicBezTo>
                    <a:cubicBezTo>
                      <a:pt x="84" y="232"/>
                      <a:pt x="92" y="231"/>
                      <a:pt x="99" y="231"/>
                    </a:cubicBezTo>
                    <a:cubicBezTo>
                      <a:pt x="99" y="231"/>
                      <a:pt x="99" y="230"/>
                      <a:pt x="100" y="230"/>
                    </a:cubicBezTo>
                    <a:cubicBezTo>
                      <a:pt x="85" y="240"/>
                      <a:pt x="67" y="249"/>
                      <a:pt x="57" y="265"/>
                    </a:cubicBezTo>
                    <a:cubicBezTo>
                      <a:pt x="47" y="282"/>
                      <a:pt x="51" y="298"/>
                      <a:pt x="68" y="308"/>
                    </a:cubicBezTo>
                    <a:cubicBezTo>
                      <a:pt x="75" y="311"/>
                      <a:pt x="86" y="316"/>
                      <a:pt x="97" y="317"/>
                    </a:cubicBezTo>
                    <a:cubicBezTo>
                      <a:pt x="96" y="321"/>
                      <a:pt x="97" y="325"/>
                      <a:pt x="100" y="328"/>
                    </a:cubicBezTo>
                    <a:cubicBezTo>
                      <a:pt x="105" y="334"/>
                      <a:pt x="113" y="336"/>
                      <a:pt x="121" y="334"/>
                    </a:cubicBezTo>
                    <a:cubicBezTo>
                      <a:pt x="132" y="332"/>
                      <a:pt x="142" y="326"/>
                      <a:pt x="154" y="325"/>
                    </a:cubicBezTo>
                    <a:cubicBezTo>
                      <a:pt x="166" y="325"/>
                      <a:pt x="179" y="328"/>
                      <a:pt x="189" y="335"/>
                    </a:cubicBezTo>
                    <a:cubicBezTo>
                      <a:pt x="204" y="344"/>
                      <a:pt x="222" y="361"/>
                      <a:pt x="239" y="345"/>
                    </a:cubicBezTo>
                    <a:cubicBezTo>
                      <a:pt x="243" y="342"/>
                      <a:pt x="246" y="338"/>
                      <a:pt x="251" y="336"/>
                    </a:cubicBezTo>
                    <a:cubicBezTo>
                      <a:pt x="255" y="334"/>
                      <a:pt x="260" y="333"/>
                      <a:pt x="264" y="331"/>
                    </a:cubicBezTo>
                    <a:cubicBezTo>
                      <a:pt x="271" y="328"/>
                      <a:pt x="275" y="322"/>
                      <a:pt x="275" y="314"/>
                    </a:cubicBezTo>
                    <a:cubicBezTo>
                      <a:pt x="275" y="304"/>
                      <a:pt x="270" y="292"/>
                      <a:pt x="265" y="283"/>
                    </a:cubicBezTo>
                    <a:cubicBezTo>
                      <a:pt x="262" y="278"/>
                      <a:pt x="259" y="273"/>
                      <a:pt x="256" y="268"/>
                    </a:cubicBezTo>
                    <a:cubicBezTo>
                      <a:pt x="252" y="264"/>
                      <a:pt x="246" y="255"/>
                      <a:pt x="250" y="249"/>
                    </a:cubicBezTo>
                    <a:cubicBezTo>
                      <a:pt x="261" y="267"/>
                      <a:pt x="274" y="284"/>
                      <a:pt x="292" y="296"/>
                    </a:cubicBezTo>
                    <a:cubicBezTo>
                      <a:pt x="308" y="306"/>
                      <a:pt x="330" y="310"/>
                      <a:pt x="347" y="300"/>
                    </a:cubicBezTo>
                    <a:cubicBezTo>
                      <a:pt x="355" y="296"/>
                      <a:pt x="361" y="290"/>
                      <a:pt x="365" y="282"/>
                    </a:cubicBezTo>
                    <a:cubicBezTo>
                      <a:pt x="367" y="278"/>
                      <a:pt x="367" y="274"/>
                      <a:pt x="368" y="271"/>
                    </a:cubicBezTo>
                    <a:cubicBezTo>
                      <a:pt x="369" y="268"/>
                      <a:pt x="367" y="269"/>
                      <a:pt x="370" y="268"/>
                    </a:cubicBezTo>
                    <a:cubicBezTo>
                      <a:pt x="372" y="267"/>
                      <a:pt x="374" y="266"/>
                      <a:pt x="375" y="265"/>
                    </a:cubicBezTo>
                    <a:cubicBezTo>
                      <a:pt x="388" y="258"/>
                      <a:pt x="393" y="242"/>
                      <a:pt x="389" y="228"/>
                    </a:cubicBezTo>
                    <a:cubicBezTo>
                      <a:pt x="397" y="224"/>
                      <a:pt x="406" y="218"/>
                      <a:pt x="409" y="208"/>
                    </a:cubicBezTo>
                    <a:cubicBezTo>
                      <a:pt x="412" y="198"/>
                      <a:pt x="407" y="190"/>
                      <a:pt x="398" y="185"/>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61" name="Freeform 86"/>
              <p:cNvSpPr>
                <a:spLocks/>
              </p:cNvSpPr>
              <p:nvPr/>
            </p:nvSpPr>
            <p:spPr bwMode="auto">
              <a:xfrm>
                <a:off x="8670925" y="4529138"/>
                <a:ext cx="723900" cy="635000"/>
              </a:xfrm>
              <a:custGeom>
                <a:avLst/>
                <a:gdLst>
                  <a:gd name="T0" fmla="*/ 267 w 277"/>
                  <a:gd name="T1" fmla="*/ 124 h 243"/>
                  <a:gd name="T2" fmla="*/ 243 w 277"/>
                  <a:gd name="T3" fmla="*/ 119 h 243"/>
                  <a:gd name="T4" fmla="*/ 216 w 277"/>
                  <a:gd name="T5" fmla="*/ 119 h 243"/>
                  <a:gd name="T6" fmla="*/ 256 w 277"/>
                  <a:gd name="T7" fmla="*/ 100 h 243"/>
                  <a:gd name="T8" fmla="*/ 253 w 277"/>
                  <a:gd name="T9" fmla="*/ 86 h 243"/>
                  <a:gd name="T10" fmla="*/ 246 w 277"/>
                  <a:gd name="T11" fmla="*/ 83 h 243"/>
                  <a:gd name="T12" fmla="*/ 241 w 277"/>
                  <a:gd name="T13" fmla="*/ 82 h 243"/>
                  <a:gd name="T14" fmla="*/ 237 w 277"/>
                  <a:gd name="T15" fmla="*/ 72 h 243"/>
                  <a:gd name="T16" fmla="*/ 233 w 277"/>
                  <a:gd name="T17" fmla="*/ 42 h 243"/>
                  <a:gd name="T18" fmla="*/ 219 w 277"/>
                  <a:gd name="T19" fmla="*/ 30 h 243"/>
                  <a:gd name="T20" fmla="*/ 199 w 277"/>
                  <a:gd name="T21" fmla="*/ 40 h 243"/>
                  <a:gd name="T22" fmla="*/ 179 w 277"/>
                  <a:gd name="T23" fmla="*/ 59 h 243"/>
                  <a:gd name="T24" fmla="*/ 171 w 277"/>
                  <a:gd name="T25" fmla="*/ 68 h 243"/>
                  <a:gd name="T26" fmla="*/ 167 w 277"/>
                  <a:gd name="T27" fmla="*/ 74 h 243"/>
                  <a:gd name="T28" fmla="*/ 164 w 277"/>
                  <a:gd name="T29" fmla="*/ 77 h 243"/>
                  <a:gd name="T30" fmla="*/ 160 w 277"/>
                  <a:gd name="T31" fmla="*/ 77 h 243"/>
                  <a:gd name="T32" fmla="*/ 158 w 277"/>
                  <a:gd name="T33" fmla="*/ 73 h 243"/>
                  <a:gd name="T34" fmla="*/ 164 w 277"/>
                  <a:gd name="T35" fmla="*/ 44 h 243"/>
                  <a:gd name="T36" fmla="*/ 149 w 277"/>
                  <a:gd name="T37" fmla="*/ 4 h 243"/>
                  <a:gd name="T38" fmla="*/ 131 w 277"/>
                  <a:gd name="T39" fmla="*/ 2 h 243"/>
                  <a:gd name="T40" fmla="*/ 123 w 277"/>
                  <a:gd name="T41" fmla="*/ 7 h 243"/>
                  <a:gd name="T42" fmla="*/ 109 w 277"/>
                  <a:gd name="T43" fmla="*/ 14 h 243"/>
                  <a:gd name="T44" fmla="*/ 84 w 277"/>
                  <a:gd name="T45" fmla="*/ 12 h 243"/>
                  <a:gd name="T46" fmla="*/ 66 w 277"/>
                  <a:gd name="T47" fmla="*/ 23 h 243"/>
                  <a:gd name="T48" fmla="*/ 70 w 277"/>
                  <a:gd name="T49" fmla="*/ 66 h 243"/>
                  <a:gd name="T50" fmla="*/ 108 w 277"/>
                  <a:gd name="T51" fmla="*/ 91 h 243"/>
                  <a:gd name="T52" fmla="*/ 55 w 277"/>
                  <a:gd name="T53" fmla="*/ 66 h 243"/>
                  <a:gd name="T54" fmla="*/ 31 w 277"/>
                  <a:gd name="T55" fmla="*/ 59 h 243"/>
                  <a:gd name="T56" fmla="*/ 23 w 277"/>
                  <a:gd name="T57" fmla="*/ 77 h 243"/>
                  <a:gd name="T58" fmla="*/ 6 w 277"/>
                  <a:gd name="T59" fmla="*/ 96 h 243"/>
                  <a:gd name="T60" fmla="*/ 2 w 277"/>
                  <a:gd name="T61" fmla="*/ 120 h 243"/>
                  <a:gd name="T62" fmla="*/ 6 w 277"/>
                  <a:gd name="T63" fmla="*/ 134 h 243"/>
                  <a:gd name="T64" fmla="*/ 14 w 277"/>
                  <a:gd name="T65" fmla="*/ 138 h 243"/>
                  <a:gd name="T66" fmla="*/ 46 w 277"/>
                  <a:gd name="T67" fmla="*/ 143 h 243"/>
                  <a:gd name="T68" fmla="*/ 52 w 277"/>
                  <a:gd name="T69" fmla="*/ 153 h 243"/>
                  <a:gd name="T70" fmla="*/ 66 w 277"/>
                  <a:gd name="T71" fmla="*/ 155 h 243"/>
                  <a:gd name="T72" fmla="*/ 81 w 277"/>
                  <a:gd name="T73" fmla="*/ 150 h 243"/>
                  <a:gd name="T74" fmla="*/ 96 w 277"/>
                  <a:gd name="T75" fmla="*/ 142 h 243"/>
                  <a:gd name="T76" fmla="*/ 55 w 277"/>
                  <a:gd name="T77" fmla="*/ 181 h 243"/>
                  <a:gd name="T78" fmla="*/ 47 w 277"/>
                  <a:gd name="T79" fmla="*/ 202 h 243"/>
                  <a:gd name="T80" fmla="*/ 65 w 277"/>
                  <a:gd name="T81" fmla="*/ 211 h 243"/>
                  <a:gd name="T82" fmla="*/ 67 w 277"/>
                  <a:gd name="T83" fmla="*/ 220 h 243"/>
                  <a:gd name="T84" fmla="*/ 81 w 277"/>
                  <a:gd name="T85" fmla="*/ 224 h 243"/>
                  <a:gd name="T86" fmla="*/ 103 w 277"/>
                  <a:gd name="T87" fmla="*/ 218 h 243"/>
                  <a:gd name="T88" fmla="*/ 127 w 277"/>
                  <a:gd name="T89" fmla="*/ 225 h 243"/>
                  <a:gd name="T90" fmla="*/ 161 w 277"/>
                  <a:gd name="T91" fmla="*/ 232 h 243"/>
                  <a:gd name="T92" fmla="*/ 169 w 277"/>
                  <a:gd name="T93" fmla="*/ 225 h 243"/>
                  <a:gd name="T94" fmla="*/ 177 w 277"/>
                  <a:gd name="T95" fmla="*/ 222 h 243"/>
                  <a:gd name="T96" fmla="*/ 185 w 277"/>
                  <a:gd name="T97" fmla="*/ 211 h 243"/>
                  <a:gd name="T98" fmla="*/ 178 w 277"/>
                  <a:gd name="T99" fmla="*/ 190 h 243"/>
                  <a:gd name="T100" fmla="*/ 172 w 277"/>
                  <a:gd name="T101" fmla="*/ 180 h 243"/>
                  <a:gd name="T102" fmla="*/ 168 w 277"/>
                  <a:gd name="T103" fmla="*/ 167 h 243"/>
                  <a:gd name="T104" fmla="*/ 196 w 277"/>
                  <a:gd name="T105" fmla="*/ 198 h 243"/>
                  <a:gd name="T106" fmla="*/ 233 w 277"/>
                  <a:gd name="T107" fmla="*/ 202 h 243"/>
                  <a:gd name="T108" fmla="*/ 245 w 277"/>
                  <a:gd name="T109" fmla="*/ 189 h 243"/>
                  <a:gd name="T110" fmla="*/ 247 w 277"/>
                  <a:gd name="T111" fmla="*/ 182 h 243"/>
                  <a:gd name="T112" fmla="*/ 249 w 277"/>
                  <a:gd name="T113" fmla="*/ 180 h 243"/>
                  <a:gd name="T114" fmla="*/ 252 w 277"/>
                  <a:gd name="T115" fmla="*/ 178 h 243"/>
                  <a:gd name="T116" fmla="*/ 261 w 277"/>
                  <a:gd name="T117" fmla="*/ 153 h 243"/>
                  <a:gd name="T118" fmla="*/ 275 w 277"/>
                  <a:gd name="T119" fmla="*/ 140 h 243"/>
                  <a:gd name="T120" fmla="*/ 267 w 277"/>
                  <a:gd name="T121" fmla="*/ 124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7" h="243">
                    <a:moveTo>
                      <a:pt x="267" y="124"/>
                    </a:moveTo>
                    <a:cubicBezTo>
                      <a:pt x="260" y="121"/>
                      <a:pt x="251" y="119"/>
                      <a:pt x="243" y="119"/>
                    </a:cubicBezTo>
                    <a:cubicBezTo>
                      <a:pt x="234" y="118"/>
                      <a:pt x="224" y="122"/>
                      <a:pt x="216" y="119"/>
                    </a:cubicBezTo>
                    <a:cubicBezTo>
                      <a:pt x="229" y="113"/>
                      <a:pt x="250" y="116"/>
                      <a:pt x="256" y="100"/>
                    </a:cubicBezTo>
                    <a:cubicBezTo>
                      <a:pt x="258" y="96"/>
                      <a:pt x="257" y="89"/>
                      <a:pt x="253" y="86"/>
                    </a:cubicBezTo>
                    <a:cubicBezTo>
                      <a:pt x="251" y="84"/>
                      <a:pt x="248" y="83"/>
                      <a:pt x="246" y="83"/>
                    </a:cubicBezTo>
                    <a:cubicBezTo>
                      <a:pt x="244" y="82"/>
                      <a:pt x="242" y="82"/>
                      <a:pt x="241" y="82"/>
                    </a:cubicBezTo>
                    <a:cubicBezTo>
                      <a:pt x="237" y="80"/>
                      <a:pt x="237" y="76"/>
                      <a:pt x="237" y="72"/>
                    </a:cubicBezTo>
                    <a:cubicBezTo>
                      <a:pt x="235" y="63"/>
                      <a:pt x="235" y="52"/>
                      <a:pt x="233" y="42"/>
                    </a:cubicBezTo>
                    <a:cubicBezTo>
                      <a:pt x="231" y="36"/>
                      <a:pt x="226" y="30"/>
                      <a:pt x="219" y="30"/>
                    </a:cubicBezTo>
                    <a:cubicBezTo>
                      <a:pt x="212" y="29"/>
                      <a:pt x="205" y="36"/>
                      <a:pt x="199" y="40"/>
                    </a:cubicBezTo>
                    <a:cubicBezTo>
                      <a:pt x="192" y="46"/>
                      <a:pt x="185" y="52"/>
                      <a:pt x="179" y="59"/>
                    </a:cubicBezTo>
                    <a:cubicBezTo>
                      <a:pt x="176" y="62"/>
                      <a:pt x="174" y="65"/>
                      <a:pt x="171" y="68"/>
                    </a:cubicBezTo>
                    <a:cubicBezTo>
                      <a:pt x="170" y="70"/>
                      <a:pt x="168" y="72"/>
                      <a:pt x="167" y="74"/>
                    </a:cubicBezTo>
                    <a:cubicBezTo>
                      <a:pt x="166" y="75"/>
                      <a:pt x="165" y="76"/>
                      <a:pt x="164" y="77"/>
                    </a:cubicBezTo>
                    <a:cubicBezTo>
                      <a:pt x="163" y="79"/>
                      <a:pt x="162" y="79"/>
                      <a:pt x="160" y="77"/>
                    </a:cubicBezTo>
                    <a:cubicBezTo>
                      <a:pt x="158" y="76"/>
                      <a:pt x="157" y="75"/>
                      <a:pt x="158" y="73"/>
                    </a:cubicBezTo>
                    <a:cubicBezTo>
                      <a:pt x="160" y="63"/>
                      <a:pt x="163" y="54"/>
                      <a:pt x="164" y="44"/>
                    </a:cubicBezTo>
                    <a:cubicBezTo>
                      <a:pt x="166" y="29"/>
                      <a:pt x="163" y="11"/>
                      <a:pt x="149" y="4"/>
                    </a:cubicBezTo>
                    <a:cubicBezTo>
                      <a:pt x="144" y="1"/>
                      <a:pt x="137" y="0"/>
                      <a:pt x="131" y="2"/>
                    </a:cubicBezTo>
                    <a:cubicBezTo>
                      <a:pt x="128" y="3"/>
                      <a:pt x="125" y="5"/>
                      <a:pt x="123" y="7"/>
                    </a:cubicBezTo>
                    <a:cubicBezTo>
                      <a:pt x="119" y="11"/>
                      <a:pt x="115" y="14"/>
                      <a:pt x="109" y="14"/>
                    </a:cubicBezTo>
                    <a:cubicBezTo>
                      <a:pt x="100" y="13"/>
                      <a:pt x="92" y="10"/>
                      <a:pt x="84" y="12"/>
                    </a:cubicBezTo>
                    <a:cubicBezTo>
                      <a:pt x="77" y="13"/>
                      <a:pt x="70" y="17"/>
                      <a:pt x="66" y="23"/>
                    </a:cubicBezTo>
                    <a:cubicBezTo>
                      <a:pt x="55" y="36"/>
                      <a:pt x="58" y="55"/>
                      <a:pt x="70" y="66"/>
                    </a:cubicBezTo>
                    <a:cubicBezTo>
                      <a:pt x="81" y="77"/>
                      <a:pt x="96" y="82"/>
                      <a:pt x="108" y="91"/>
                    </a:cubicBezTo>
                    <a:cubicBezTo>
                      <a:pt x="88" y="97"/>
                      <a:pt x="70" y="76"/>
                      <a:pt x="55" y="66"/>
                    </a:cubicBezTo>
                    <a:cubicBezTo>
                      <a:pt x="48" y="62"/>
                      <a:pt x="39" y="58"/>
                      <a:pt x="31" y="59"/>
                    </a:cubicBezTo>
                    <a:cubicBezTo>
                      <a:pt x="22" y="61"/>
                      <a:pt x="23" y="69"/>
                      <a:pt x="23" y="77"/>
                    </a:cubicBezTo>
                    <a:cubicBezTo>
                      <a:pt x="23" y="88"/>
                      <a:pt x="11" y="89"/>
                      <a:pt x="6" y="96"/>
                    </a:cubicBezTo>
                    <a:cubicBezTo>
                      <a:pt x="0" y="103"/>
                      <a:pt x="0" y="112"/>
                      <a:pt x="2" y="120"/>
                    </a:cubicBezTo>
                    <a:cubicBezTo>
                      <a:pt x="3" y="125"/>
                      <a:pt x="4" y="130"/>
                      <a:pt x="6" y="134"/>
                    </a:cubicBezTo>
                    <a:cubicBezTo>
                      <a:pt x="8" y="137"/>
                      <a:pt x="10" y="139"/>
                      <a:pt x="14" y="138"/>
                    </a:cubicBezTo>
                    <a:cubicBezTo>
                      <a:pt x="24" y="138"/>
                      <a:pt x="40" y="131"/>
                      <a:pt x="46" y="143"/>
                    </a:cubicBezTo>
                    <a:cubicBezTo>
                      <a:pt x="48" y="147"/>
                      <a:pt x="48" y="151"/>
                      <a:pt x="52" y="153"/>
                    </a:cubicBezTo>
                    <a:cubicBezTo>
                      <a:pt x="56" y="156"/>
                      <a:pt x="62" y="155"/>
                      <a:pt x="66" y="155"/>
                    </a:cubicBezTo>
                    <a:cubicBezTo>
                      <a:pt x="71" y="154"/>
                      <a:pt x="76" y="153"/>
                      <a:pt x="81" y="150"/>
                    </a:cubicBezTo>
                    <a:cubicBezTo>
                      <a:pt x="86" y="147"/>
                      <a:pt x="90" y="142"/>
                      <a:pt x="96" y="142"/>
                    </a:cubicBezTo>
                    <a:cubicBezTo>
                      <a:pt x="87" y="159"/>
                      <a:pt x="68" y="168"/>
                      <a:pt x="55" y="181"/>
                    </a:cubicBezTo>
                    <a:cubicBezTo>
                      <a:pt x="49" y="186"/>
                      <a:pt x="43" y="195"/>
                      <a:pt x="47" y="202"/>
                    </a:cubicBezTo>
                    <a:cubicBezTo>
                      <a:pt x="51" y="208"/>
                      <a:pt x="59" y="210"/>
                      <a:pt x="65" y="211"/>
                    </a:cubicBezTo>
                    <a:cubicBezTo>
                      <a:pt x="64" y="214"/>
                      <a:pt x="65" y="217"/>
                      <a:pt x="67" y="220"/>
                    </a:cubicBezTo>
                    <a:cubicBezTo>
                      <a:pt x="71" y="224"/>
                      <a:pt x="76" y="225"/>
                      <a:pt x="81" y="224"/>
                    </a:cubicBezTo>
                    <a:cubicBezTo>
                      <a:pt x="89" y="223"/>
                      <a:pt x="95" y="219"/>
                      <a:pt x="103" y="218"/>
                    </a:cubicBezTo>
                    <a:cubicBezTo>
                      <a:pt x="112" y="218"/>
                      <a:pt x="120" y="220"/>
                      <a:pt x="127" y="225"/>
                    </a:cubicBezTo>
                    <a:cubicBezTo>
                      <a:pt x="137" y="231"/>
                      <a:pt x="149" y="243"/>
                      <a:pt x="161" y="232"/>
                    </a:cubicBezTo>
                    <a:cubicBezTo>
                      <a:pt x="163" y="230"/>
                      <a:pt x="165" y="227"/>
                      <a:pt x="169" y="225"/>
                    </a:cubicBezTo>
                    <a:cubicBezTo>
                      <a:pt x="171" y="224"/>
                      <a:pt x="174" y="223"/>
                      <a:pt x="177" y="222"/>
                    </a:cubicBezTo>
                    <a:cubicBezTo>
                      <a:pt x="182" y="220"/>
                      <a:pt x="185" y="216"/>
                      <a:pt x="185" y="211"/>
                    </a:cubicBezTo>
                    <a:cubicBezTo>
                      <a:pt x="185" y="204"/>
                      <a:pt x="181" y="196"/>
                      <a:pt x="178" y="190"/>
                    </a:cubicBezTo>
                    <a:cubicBezTo>
                      <a:pt x="176" y="187"/>
                      <a:pt x="174" y="183"/>
                      <a:pt x="172" y="180"/>
                    </a:cubicBezTo>
                    <a:cubicBezTo>
                      <a:pt x="169" y="177"/>
                      <a:pt x="165" y="172"/>
                      <a:pt x="168" y="167"/>
                    </a:cubicBezTo>
                    <a:cubicBezTo>
                      <a:pt x="176" y="179"/>
                      <a:pt x="184" y="191"/>
                      <a:pt x="196" y="198"/>
                    </a:cubicBezTo>
                    <a:cubicBezTo>
                      <a:pt x="207" y="205"/>
                      <a:pt x="221" y="208"/>
                      <a:pt x="233" y="202"/>
                    </a:cubicBezTo>
                    <a:cubicBezTo>
                      <a:pt x="238" y="199"/>
                      <a:pt x="243" y="195"/>
                      <a:pt x="245" y="189"/>
                    </a:cubicBezTo>
                    <a:cubicBezTo>
                      <a:pt x="246" y="187"/>
                      <a:pt x="246" y="184"/>
                      <a:pt x="247" y="182"/>
                    </a:cubicBezTo>
                    <a:cubicBezTo>
                      <a:pt x="248" y="180"/>
                      <a:pt x="247" y="181"/>
                      <a:pt x="249" y="180"/>
                    </a:cubicBezTo>
                    <a:cubicBezTo>
                      <a:pt x="250" y="179"/>
                      <a:pt x="251" y="179"/>
                      <a:pt x="252" y="178"/>
                    </a:cubicBezTo>
                    <a:cubicBezTo>
                      <a:pt x="260" y="173"/>
                      <a:pt x="264" y="162"/>
                      <a:pt x="261" y="153"/>
                    </a:cubicBezTo>
                    <a:cubicBezTo>
                      <a:pt x="267" y="150"/>
                      <a:pt x="273" y="146"/>
                      <a:pt x="275" y="140"/>
                    </a:cubicBezTo>
                    <a:cubicBezTo>
                      <a:pt x="277" y="133"/>
                      <a:pt x="273" y="127"/>
                      <a:pt x="267" y="124"/>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2" name="Group 31"/>
            <p:cNvGrpSpPr/>
            <p:nvPr/>
          </p:nvGrpSpPr>
          <p:grpSpPr>
            <a:xfrm>
              <a:off x="8916988" y="4733926"/>
              <a:ext cx="238125" cy="215900"/>
              <a:chOff x="8916988" y="4733926"/>
              <a:chExt cx="238125" cy="215900"/>
            </a:xfrm>
          </p:grpSpPr>
          <p:sp>
            <p:nvSpPr>
              <p:cNvPr id="54" name="Freeform 87"/>
              <p:cNvSpPr>
                <a:spLocks/>
              </p:cNvSpPr>
              <p:nvPr/>
            </p:nvSpPr>
            <p:spPr bwMode="auto">
              <a:xfrm>
                <a:off x="8916988" y="4819651"/>
                <a:ext cx="47625" cy="49213"/>
              </a:xfrm>
              <a:custGeom>
                <a:avLst/>
                <a:gdLst>
                  <a:gd name="T0" fmla="*/ 9 w 18"/>
                  <a:gd name="T1" fmla="*/ 0 h 19"/>
                  <a:gd name="T2" fmla="*/ 3 w 18"/>
                  <a:gd name="T3" fmla="*/ 3 h 19"/>
                  <a:gd name="T4" fmla="*/ 0 w 18"/>
                  <a:gd name="T5" fmla="*/ 10 h 19"/>
                  <a:gd name="T6" fmla="*/ 9 w 18"/>
                  <a:gd name="T7" fmla="*/ 19 h 19"/>
                  <a:gd name="T8" fmla="*/ 15 w 18"/>
                  <a:gd name="T9" fmla="*/ 17 h 19"/>
                  <a:gd name="T10" fmla="*/ 18 w 18"/>
                  <a:gd name="T11" fmla="*/ 10 h 19"/>
                  <a:gd name="T12" fmla="*/ 9 w 18"/>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18" h="19">
                    <a:moveTo>
                      <a:pt x="9" y="0"/>
                    </a:moveTo>
                    <a:cubicBezTo>
                      <a:pt x="7" y="0"/>
                      <a:pt x="4" y="1"/>
                      <a:pt x="3" y="3"/>
                    </a:cubicBezTo>
                    <a:cubicBezTo>
                      <a:pt x="1" y="5"/>
                      <a:pt x="0" y="7"/>
                      <a:pt x="0" y="10"/>
                    </a:cubicBezTo>
                    <a:cubicBezTo>
                      <a:pt x="0" y="14"/>
                      <a:pt x="4" y="19"/>
                      <a:pt x="9" y="19"/>
                    </a:cubicBezTo>
                    <a:cubicBezTo>
                      <a:pt x="11" y="19"/>
                      <a:pt x="14" y="18"/>
                      <a:pt x="15" y="17"/>
                    </a:cubicBezTo>
                    <a:cubicBezTo>
                      <a:pt x="17" y="15"/>
                      <a:pt x="18" y="12"/>
                      <a:pt x="18" y="10"/>
                    </a:cubicBezTo>
                    <a:cubicBezTo>
                      <a:pt x="18" y="5"/>
                      <a:pt x="14" y="0"/>
                      <a:pt x="9"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5" name="Freeform 88"/>
              <p:cNvSpPr>
                <a:spLocks/>
              </p:cNvSpPr>
              <p:nvPr/>
            </p:nvSpPr>
            <p:spPr bwMode="auto">
              <a:xfrm>
                <a:off x="8928100" y="4875213"/>
                <a:ext cx="36513" cy="33338"/>
              </a:xfrm>
              <a:custGeom>
                <a:avLst/>
                <a:gdLst>
                  <a:gd name="T0" fmla="*/ 7 w 14"/>
                  <a:gd name="T1" fmla="*/ 0 h 13"/>
                  <a:gd name="T2" fmla="*/ 0 w 14"/>
                  <a:gd name="T3" fmla="*/ 6 h 13"/>
                  <a:gd name="T4" fmla="*/ 7 w 14"/>
                  <a:gd name="T5" fmla="*/ 13 h 13"/>
                  <a:gd name="T6" fmla="*/ 14 w 14"/>
                  <a:gd name="T7" fmla="*/ 7 h 13"/>
                  <a:gd name="T8" fmla="*/ 7 w 14"/>
                  <a:gd name="T9" fmla="*/ 0 h 13"/>
                </a:gdLst>
                <a:ahLst/>
                <a:cxnLst>
                  <a:cxn ang="0">
                    <a:pos x="T0" y="T1"/>
                  </a:cxn>
                  <a:cxn ang="0">
                    <a:pos x="T2" y="T3"/>
                  </a:cxn>
                  <a:cxn ang="0">
                    <a:pos x="T4" y="T5"/>
                  </a:cxn>
                  <a:cxn ang="0">
                    <a:pos x="T6" y="T7"/>
                  </a:cxn>
                  <a:cxn ang="0">
                    <a:pos x="T8" y="T9"/>
                  </a:cxn>
                </a:cxnLst>
                <a:rect l="0" t="0" r="r" b="b"/>
                <a:pathLst>
                  <a:path w="14" h="13">
                    <a:moveTo>
                      <a:pt x="7" y="0"/>
                    </a:moveTo>
                    <a:cubicBezTo>
                      <a:pt x="4" y="0"/>
                      <a:pt x="0" y="2"/>
                      <a:pt x="0" y="6"/>
                    </a:cubicBezTo>
                    <a:cubicBezTo>
                      <a:pt x="0" y="10"/>
                      <a:pt x="3" y="13"/>
                      <a:pt x="7" y="13"/>
                    </a:cubicBezTo>
                    <a:cubicBezTo>
                      <a:pt x="10" y="13"/>
                      <a:pt x="14" y="10"/>
                      <a:pt x="14" y="7"/>
                    </a:cubicBezTo>
                    <a:cubicBezTo>
                      <a:pt x="14" y="3"/>
                      <a:pt x="11"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6" name="Freeform 89"/>
              <p:cNvSpPr>
                <a:spLocks/>
              </p:cNvSpPr>
              <p:nvPr/>
            </p:nvSpPr>
            <p:spPr bwMode="auto">
              <a:xfrm>
                <a:off x="8916988" y="4775201"/>
                <a:ext cx="41275" cy="39688"/>
              </a:xfrm>
              <a:custGeom>
                <a:avLst/>
                <a:gdLst>
                  <a:gd name="T0" fmla="*/ 15 w 16"/>
                  <a:gd name="T1" fmla="*/ 5 h 15"/>
                  <a:gd name="T2" fmla="*/ 11 w 16"/>
                  <a:gd name="T3" fmla="*/ 1 h 15"/>
                  <a:gd name="T4" fmla="*/ 11 w 16"/>
                  <a:gd name="T5" fmla="*/ 1 h 15"/>
                  <a:gd name="T6" fmla="*/ 2 w 16"/>
                  <a:gd name="T7" fmla="*/ 10 h 15"/>
                  <a:gd name="T8" fmla="*/ 7 w 16"/>
                  <a:gd name="T9" fmla="*/ 15 h 15"/>
                  <a:gd name="T10" fmla="*/ 14 w 16"/>
                  <a:gd name="T11" fmla="*/ 12 h 15"/>
                  <a:gd name="T12" fmla="*/ 15 w 16"/>
                  <a:gd name="T13" fmla="*/ 11 h 15"/>
                  <a:gd name="T14" fmla="*/ 15 w 16"/>
                  <a:gd name="T15" fmla="*/ 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5">
                    <a:moveTo>
                      <a:pt x="15" y="5"/>
                    </a:moveTo>
                    <a:cubicBezTo>
                      <a:pt x="14" y="3"/>
                      <a:pt x="13" y="2"/>
                      <a:pt x="11" y="1"/>
                    </a:cubicBezTo>
                    <a:cubicBezTo>
                      <a:pt x="11" y="1"/>
                      <a:pt x="11" y="1"/>
                      <a:pt x="11" y="1"/>
                    </a:cubicBezTo>
                    <a:cubicBezTo>
                      <a:pt x="5" y="0"/>
                      <a:pt x="0" y="5"/>
                      <a:pt x="2" y="10"/>
                    </a:cubicBezTo>
                    <a:cubicBezTo>
                      <a:pt x="3" y="13"/>
                      <a:pt x="5" y="14"/>
                      <a:pt x="7" y="15"/>
                    </a:cubicBezTo>
                    <a:cubicBezTo>
                      <a:pt x="10" y="15"/>
                      <a:pt x="13" y="14"/>
                      <a:pt x="14" y="12"/>
                    </a:cubicBezTo>
                    <a:cubicBezTo>
                      <a:pt x="15" y="11"/>
                      <a:pt x="15" y="11"/>
                      <a:pt x="15" y="11"/>
                    </a:cubicBezTo>
                    <a:cubicBezTo>
                      <a:pt x="16" y="10"/>
                      <a:pt x="16" y="7"/>
                      <a:pt x="15" y="5"/>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7" name="Freeform 90"/>
              <p:cNvSpPr>
                <a:spLocks noEditPoints="1"/>
              </p:cNvSpPr>
              <p:nvPr/>
            </p:nvSpPr>
            <p:spPr bwMode="auto">
              <a:xfrm>
                <a:off x="8956675" y="4733926"/>
                <a:ext cx="198438" cy="215900"/>
              </a:xfrm>
              <a:custGeom>
                <a:avLst/>
                <a:gdLst>
                  <a:gd name="T0" fmla="*/ 63 w 76"/>
                  <a:gd name="T1" fmla="*/ 45 h 83"/>
                  <a:gd name="T2" fmla="*/ 59 w 76"/>
                  <a:gd name="T3" fmla="*/ 39 h 83"/>
                  <a:gd name="T4" fmla="*/ 71 w 76"/>
                  <a:gd name="T5" fmla="*/ 38 h 83"/>
                  <a:gd name="T6" fmla="*/ 71 w 76"/>
                  <a:gd name="T7" fmla="*/ 30 h 83"/>
                  <a:gd name="T8" fmla="*/ 58 w 76"/>
                  <a:gd name="T9" fmla="*/ 28 h 83"/>
                  <a:gd name="T10" fmla="*/ 49 w 76"/>
                  <a:gd name="T11" fmla="*/ 22 h 83"/>
                  <a:gd name="T12" fmla="*/ 56 w 76"/>
                  <a:gd name="T13" fmla="*/ 13 h 83"/>
                  <a:gd name="T14" fmla="*/ 40 w 76"/>
                  <a:gd name="T15" fmla="*/ 6 h 83"/>
                  <a:gd name="T16" fmla="*/ 34 w 76"/>
                  <a:gd name="T17" fmla="*/ 2 h 83"/>
                  <a:gd name="T18" fmla="*/ 24 w 76"/>
                  <a:gd name="T19" fmla="*/ 8 h 83"/>
                  <a:gd name="T20" fmla="*/ 7 w 76"/>
                  <a:gd name="T21" fmla="*/ 22 h 83"/>
                  <a:gd name="T22" fmla="*/ 8 w 76"/>
                  <a:gd name="T23" fmla="*/ 38 h 83"/>
                  <a:gd name="T24" fmla="*/ 16 w 76"/>
                  <a:gd name="T25" fmla="*/ 27 h 83"/>
                  <a:gd name="T26" fmla="*/ 22 w 76"/>
                  <a:gd name="T27" fmla="*/ 31 h 83"/>
                  <a:gd name="T28" fmla="*/ 16 w 76"/>
                  <a:gd name="T29" fmla="*/ 36 h 83"/>
                  <a:gd name="T30" fmla="*/ 14 w 76"/>
                  <a:gd name="T31" fmla="*/ 42 h 83"/>
                  <a:gd name="T32" fmla="*/ 4 w 76"/>
                  <a:gd name="T33" fmla="*/ 49 h 83"/>
                  <a:gd name="T34" fmla="*/ 6 w 76"/>
                  <a:gd name="T35" fmla="*/ 61 h 83"/>
                  <a:gd name="T36" fmla="*/ 9 w 76"/>
                  <a:gd name="T37" fmla="*/ 77 h 83"/>
                  <a:gd name="T38" fmla="*/ 17 w 76"/>
                  <a:gd name="T39" fmla="*/ 64 h 83"/>
                  <a:gd name="T40" fmla="*/ 21 w 76"/>
                  <a:gd name="T41" fmla="*/ 70 h 83"/>
                  <a:gd name="T42" fmla="*/ 25 w 76"/>
                  <a:gd name="T43" fmla="*/ 83 h 83"/>
                  <a:gd name="T44" fmla="*/ 35 w 76"/>
                  <a:gd name="T45" fmla="*/ 83 h 83"/>
                  <a:gd name="T46" fmla="*/ 39 w 76"/>
                  <a:gd name="T47" fmla="*/ 77 h 83"/>
                  <a:gd name="T48" fmla="*/ 51 w 76"/>
                  <a:gd name="T49" fmla="*/ 75 h 83"/>
                  <a:gd name="T50" fmla="*/ 53 w 76"/>
                  <a:gd name="T51" fmla="*/ 65 h 83"/>
                  <a:gd name="T52" fmla="*/ 67 w 76"/>
                  <a:gd name="T53" fmla="*/ 52 h 83"/>
                  <a:gd name="T54" fmla="*/ 69 w 76"/>
                  <a:gd name="T55" fmla="*/ 41 h 83"/>
                  <a:gd name="T56" fmla="*/ 41 w 76"/>
                  <a:gd name="T57" fmla="*/ 24 h 83"/>
                  <a:gd name="T58" fmla="*/ 41 w 76"/>
                  <a:gd name="T59" fmla="*/ 21 h 83"/>
                  <a:gd name="T60" fmla="*/ 35 w 76"/>
                  <a:gd name="T61" fmla="*/ 73 h 83"/>
                  <a:gd name="T62" fmla="*/ 30 w 76"/>
                  <a:gd name="T63" fmla="*/ 75 h 83"/>
                  <a:gd name="T64" fmla="*/ 35 w 76"/>
                  <a:gd name="T65" fmla="*/ 71 h 83"/>
                  <a:gd name="T66" fmla="*/ 35 w 76"/>
                  <a:gd name="T67" fmla="*/ 73 h 83"/>
                  <a:gd name="T68" fmla="*/ 41 w 76"/>
                  <a:gd name="T69" fmla="*/ 47 h 83"/>
                  <a:gd name="T70" fmla="*/ 32 w 76"/>
                  <a:gd name="T71" fmla="*/ 49 h 83"/>
                  <a:gd name="T72" fmla="*/ 32 w 76"/>
                  <a:gd name="T73" fmla="*/ 34 h 83"/>
                  <a:gd name="T74" fmla="*/ 36 w 76"/>
                  <a:gd name="T75" fmla="*/ 34 h 83"/>
                  <a:gd name="T76" fmla="*/ 47 w 76"/>
                  <a:gd name="T77" fmla="*/ 4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 h="83">
                    <a:moveTo>
                      <a:pt x="69" y="41"/>
                    </a:moveTo>
                    <a:cubicBezTo>
                      <a:pt x="66" y="41"/>
                      <a:pt x="64" y="43"/>
                      <a:pt x="63" y="45"/>
                    </a:cubicBezTo>
                    <a:cubicBezTo>
                      <a:pt x="62" y="43"/>
                      <a:pt x="59" y="42"/>
                      <a:pt x="57" y="42"/>
                    </a:cubicBezTo>
                    <a:cubicBezTo>
                      <a:pt x="57" y="41"/>
                      <a:pt x="58" y="40"/>
                      <a:pt x="59" y="39"/>
                    </a:cubicBezTo>
                    <a:cubicBezTo>
                      <a:pt x="60" y="41"/>
                      <a:pt x="62" y="42"/>
                      <a:pt x="64" y="42"/>
                    </a:cubicBezTo>
                    <a:cubicBezTo>
                      <a:pt x="67" y="42"/>
                      <a:pt x="69" y="40"/>
                      <a:pt x="71" y="38"/>
                    </a:cubicBezTo>
                    <a:cubicBezTo>
                      <a:pt x="72" y="36"/>
                      <a:pt x="73" y="32"/>
                      <a:pt x="71" y="30"/>
                    </a:cubicBezTo>
                    <a:cubicBezTo>
                      <a:pt x="71" y="30"/>
                      <a:pt x="71" y="30"/>
                      <a:pt x="71" y="30"/>
                    </a:cubicBezTo>
                    <a:cubicBezTo>
                      <a:pt x="69" y="27"/>
                      <a:pt x="67" y="26"/>
                      <a:pt x="64" y="25"/>
                    </a:cubicBezTo>
                    <a:cubicBezTo>
                      <a:pt x="62" y="25"/>
                      <a:pt x="60" y="26"/>
                      <a:pt x="58" y="28"/>
                    </a:cubicBezTo>
                    <a:cubicBezTo>
                      <a:pt x="58" y="28"/>
                      <a:pt x="57" y="27"/>
                      <a:pt x="57" y="26"/>
                    </a:cubicBezTo>
                    <a:cubicBezTo>
                      <a:pt x="54" y="24"/>
                      <a:pt x="52" y="23"/>
                      <a:pt x="49" y="22"/>
                    </a:cubicBezTo>
                    <a:cubicBezTo>
                      <a:pt x="50" y="22"/>
                      <a:pt x="52" y="21"/>
                      <a:pt x="53" y="20"/>
                    </a:cubicBezTo>
                    <a:cubicBezTo>
                      <a:pt x="55" y="19"/>
                      <a:pt x="56" y="16"/>
                      <a:pt x="56" y="13"/>
                    </a:cubicBezTo>
                    <a:cubicBezTo>
                      <a:pt x="56" y="8"/>
                      <a:pt x="52" y="3"/>
                      <a:pt x="47" y="3"/>
                    </a:cubicBezTo>
                    <a:cubicBezTo>
                      <a:pt x="44" y="3"/>
                      <a:pt x="42" y="4"/>
                      <a:pt x="40" y="6"/>
                    </a:cubicBezTo>
                    <a:cubicBezTo>
                      <a:pt x="40" y="6"/>
                      <a:pt x="39" y="6"/>
                      <a:pt x="39" y="7"/>
                    </a:cubicBezTo>
                    <a:cubicBezTo>
                      <a:pt x="38" y="4"/>
                      <a:pt x="37" y="2"/>
                      <a:pt x="34" y="2"/>
                    </a:cubicBezTo>
                    <a:cubicBezTo>
                      <a:pt x="34" y="2"/>
                      <a:pt x="34" y="2"/>
                      <a:pt x="34" y="2"/>
                    </a:cubicBezTo>
                    <a:cubicBezTo>
                      <a:pt x="29" y="0"/>
                      <a:pt x="24" y="4"/>
                      <a:pt x="24" y="8"/>
                    </a:cubicBezTo>
                    <a:cubicBezTo>
                      <a:pt x="23" y="7"/>
                      <a:pt x="20" y="5"/>
                      <a:pt x="17" y="5"/>
                    </a:cubicBezTo>
                    <a:cubicBezTo>
                      <a:pt x="7" y="5"/>
                      <a:pt x="4" y="15"/>
                      <a:pt x="7" y="22"/>
                    </a:cubicBezTo>
                    <a:cubicBezTo>
                      <a:pt x="3" y="22"/>
                      <a:pt x="0" y="26"/>
                      <a:pt x="0" y="30"/>
                    </a:cubicBezTo>
                    <a:cubicBezTo>
                      <a:pt x="0" y="34"/>
                      <a:pt x="3" y="38"/>
                      <a:pt x="8" y="38"/>
                    </a:cubicBezTo>
                    <a:cubicBezTo>
                      <a:pt x="13" y="38"/>
                      <a:pt x="17" y="35"/>
                      <a:pt x="17" y="30"/>
                    </a:cubicBezTo>
                    <a:cubicBezTo>
                      <a:pt x="17" y="29"/>
                      <a:pt x="17" y="28"/>
                      <a:pt x="16" y="27"/>
                    </a:cubicBezTo>
                    <a:cubicBezTo>
                      <a:pt x="17" y="27"/>
                      <a:pt x="18" y="26"/>
                      <a:pt x="19" y="26"/>
                    </a:cubicBezTo>
                    <a:cubicBezTo>
                      <a:pt x="20" y="28"/>
                      <a:pt x="20" y="30"/>
                      <a:pt x="22" y="31"/>
                    </a:cubicBezTo>
                    <a:cubicBezTo>
                      <a:pt x="22" y="31"/>
                      <a:pt x="22" y="31"/>
                      <a:pt x="22" y="31"/>
                    </a:cubicBezTo>
                    <a:cubicBezTo>
                      <a:pt x="20" y="32"/>
                      <a:pt x="17" y="34"/>
                      <a:pt x="16" y="36"/>
                    </a:cubicBezTo>
                    <a:cubicBezTo>
                      <a:pt x="16" y="36"/>
                      <a:pt x="16" y="36"/>
                      <a:pt x="16" y="36"/>
                    </a:cubicBezTo>
                    <a:cubicBezTo>
                      <a:pt x="15" y="38"/>
                      <a:pt x="14" y="40"/>
                      <a:pt x="14" y="42"/>
                    </a:cubicBezTo>
                    <a:cubicBezTo>
                      <a:pt x="11" y="42"/>
                      <a:pt x="9" y="43"/>
                      <a:pt x="6" y="45"/>
                    </a:cubicBezTo>
                    <a:cubicBezTo>
                      <a:pt x="5" y="46"/>
                      <a:pt x="4" y="47"/>
                      <a:pt x="4" y="49"/>
                    </a:cubicBezTo>
                    <a:cubicBezTo>
                      <a:pt x="2" y="52"/>
                      <a:pt x="2" y="56"/>
                      <a:pt x="4" y="58"/>
                    </a:cubicBezTo>
                    <a:cubicBezTo>
                      <a:pt x="5" y="59"/>
                      <a:pt x="5" y="60"/>
                      <a:pt x="6" y="61"/>
                    </a:cubicBezTo>
                    <a:cubicBezTo>
                      <a:pt x="6" y="62"/>
                      <a:pt x="7" y="62"/>
                      <a:pt x="8" y="63"/>
                    </a:cubicBezTo>
                    <a:cubicBezTo>
                      <a:pt x="0" y="64"/>
                      <a:pt x="0" y="77"/>
                      <a:pt x="9" y="77"/>
                    </a:cubicBezTo>
                    <a:cubicBezTo>
                      <a:pt x="16" y="77"/>
                      <a:pt x="18" y="69"/>
                      <a:pt x="15" y="65"/>
                    </a:cubicBezTo>
                    <a:cubicBezTo>
                      <a:pt x="15" y="65"/>
                      <a:pt x="16" y="65"/>
                      <a:pt x="17" y="64"/>
                    </a:cubicBezTo>
                    <a:cubicBezTo>
                      <a:pt x="17" y="66"/>
                      <a:pt x="18" y="68"/>
                      <a:pt x="19" y="69"/>
                    </a:cubicBezTo>
                    <a:cubicBezTo>
                      <a:pt x="20" y="69"/>
                      <a:pt x="20" y="70"/>
                      <a:pt x="21" y="70"/>
                    </a:cubicBezTo>
                    <a:cubicBezTo>
                      <a:pt x="18" y="72"/>
                      <a:pt x="17" y="75"/>
                      <a:pt x="18" y="78"/>
                    </a:cubicBezTo>
                    <a:cubicBezTo>
                      <a:pt x="18" y="81"/>
                      <a:pt x="22" y="83"/>
                      <a:pt x="25" y="83"/>
                    </a:cubicBezTo>
                    <a:cubicBezTo>
                      <a:pt x="27" y="82"/>
                      <a:pt x="29" y="81"/>
                      <a:pt x="30" y="79"/>
                    </a:cubicBezTo>
                    <a:cubicBezTo>
                      <a:pt x="30" y="81"/>
                      <a:pt x="32" y="83"/>
                      <a:pt x="35" y="83"/>
                    </a:cubicBezTo>
                    <a:cubicBezTo>
                      <a:pt x="38" y="83"/>
                      <a:pt x="40" y="80"/>
                      <a:pt x="39" y="77"/>
                    </a:cubicBezTo>
                    <a:cubicBezTo>
                      <a:pt x="39" y="77"/>
                      <a:pt x="39" y="77"/>
                      <a:pt x="39" y="77"/>
                    </a:cubicBezTo>
                    <a:cubicBezTo>
                      <a:pt x="41" y="78"/>
                      <a:pt x="42" y="78"/>
                      <a:pt x="44" y="78"/>
                    </a:cubicBezTo>
                    <a:cubicBezTo>
                      <a:pt x="46" y="78"/>
                      <a:pt x="49" y="77"/>
                      <a:pt x="51" y="75"/>
                    </a:cubicBezTo>
                    <a:cubicBezTo>
                      <a:pt x="53" y="74"/>
                      <a:pt x="54" y="71"/>
                      <a:pt x="54" y="68"/>
                    </a:cubicBezTo>
                    <a:cubicBezTo>
                      <a:pt x="54" y="67"/>
                      <a:pt x="54" y="66"/>
                      <a:pt x="53" y="65"/>
                    </a:cubicBezTo>
                    <a:cubicBezTo>
                      <a:pt x="54" y="66"/>
                      <a:pt x="55" y="66"/>
                      <a:pt x="55" y="66"/>
                    </a:cubicBezTo>
                    <a:cubicBezTo>
                      <a:pt x="64" y="66"/>
                      <a:pt x="67" y="59"/>
                      <a:pt x="67" y="52"/>
                    </a:cubicBezTo>
                    <a:cubicBezTo>
                      <a:pt x="67" y="52"/>
                      <a:pt x="68" y="53"/>
                      <a:pt x="69" y="53"/>
                    </a:cubicBezTo>
                    <a:cubicBezTo>
                      <a:pt x="76" y="53"/>
                      <a:pt x="76" y="41"/>
                      <a:pt x="69" y="41"/>
                    </a:cubicBezTo>
                    <a:close/>
                    <a:moveTo>
                      <a:pt x="45" y="23"/>
                    </a:moveTo>
                    <a:cubicBezTo>
                      <a:pt x="44" y="23"/>
                      <a:pt x="42" y="23"/>
                      <a:pt x="41" y="24"/>
                    </a:cubicBezTo>
                    <a:cubicBezTo>
                      <a:pt x="41" y="24"/>
                      <a:pt x="41" y="24"/>
                      <a:pt x="41" y="23"/>
                    </a:cubicBezTo>
                    <a:cubicBezTo>
                      <a:pt x="41" y="23"/>
                      <a:pt x="41" y="22"/>
                      <a:pt x="41" y="21"/>
                    </a:cubicBezTo>
                    <a:cubicBezTo>
                      <a:pt x="42" y="22"/>
                      <a:pt x="44" y="22"/>
                      <a:pt x="45" y="23"/>
                    </a:cubicBezTo>
                    <a:close/>
                    <a:moveTo>
                      <a:pt x="35" y="73"/>
                    </a:moveTo>
                    <a:cubicBezTo>
                      <a:pt x="33" y="73"/>
                      <a:pt x="31" y="74"/>
                      <a:pt x="30" y="76"/>
                    </a:cubicBezTo>
                    <a:cubicBezTo>
                      <a:pt x="30" y="75"/>
                      <a:pt x="30" y="75"/>
                      <a:pt x="30" y="75"/>
                    </a:cubicBezTo>
                    <a:cubicBezTo>
                      <a:pt x="30" y="74"/>
                      <a:pt x="30" y="73"/>
                      <a:pt x="29" y="72"/>
                    </a:cubicBezTo>
                    <a:cubicBezTo>
                      <a:pt x="31" y="72"/>
                      <a:pt x="33" y="72"/>
                      <a:pt x="35" y="71"/>
                    </a:cubicBezTo>
                    <a:cubicBezTo>
                      <a:pt x="35" y="72"/>
                      <a:pt x="35" y="73"/>
                      <a:pt x="36" y="73"/>
                    </a:cubicBezTo>
                    <a:cubicBezTo>
                      <a:pt x="36" y="73"/>
                      <a:pt x="36" y="73"/>
                      <a:pt x="35" y="73"/>
                    </a:cubicBezTo>
                    <a:close/>
                    <a:moveTo>
                      <a:pt x="46" y="49"/>
                    </a:moveTo>
                    <a:cubicBezTo>
                      <a:pt x="44" y="48"/>
                      <a:pt x="43" y="47"/>
                      <a:pt x="41" y="47"/>
                    </a:cubicBezTo>
                    <a:cubicBezTo>
                      <a:pt x="38" y="47"/>
                      <a:pt x="36" y="48"/>
                      <a:pt x="35" y="51"/>
                    </a:cubicBezTo>
                    <a:cubicBezTo>
                      <a:pt x="34" y="50"/>
                      <a:pt x="33" y="49"/>
                      <a:pt x="32" y="49"/>
                    </a:cubicBezTo>
                    <a:cubicBezTo>
                      <a:pt x="34" y="47"/>
                      <a:pt x="35" y="45"/>
                      <a:pt x="35" y="42"/>
                    </a:cubicBezTo>
                    <a:cubicBezTo>
                      <a:pt x="35" y="39"/>
                      <a:pt x="34" y="36"/>
                      <a:pt x="32" y="34"/>
                    </a:cubicBezTo>
                    <a:cubicBezTo>
                      <a:pt x="33" y="34"/>
                      <a:pt x="35" y="33"/>
                      <a:pt x="36" y="33"/>
                    </a:cubicBezTo>
                    <a:cubicBezTo>
                      <a:pt x="36" y="33"/>
                      <a:pt x="36" y="34"/>
                      <a:pt x="36" y="34"/>
                    </a:cubicBezTo>
                    <a:cubicBezTo>
                      <a:pt x="36" y="37"/>
                      <a:pt x="37" y="40"/>
                      <a:pt x="39" y="42"/>
                    </a:cubicBezTo>
                    <a:cubicBezTo>
                      <a:pt x="41" y="45"/>
                      <a:pt x="44" y="46"/>
                      <a:pt x="47" y="46"/>
                    </a:cubicBezTo>
                    <a:cubicBezTo>
                      <a:pt x="46" y="47"/>
                      <a:pt x="46" y="48"/>
                      <a:pt x="46" y="49"/>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8" name="Freeform 91"/>
              <p:cNvSpPr>
                <a:spLocks/>
              </p:cNvSpPr>
              <p:nvPr/>
            </p:nvSpPr>
            <p:spPr bwMode="auto">
              <a:xfrm>
                <a:off x="9102725" y="4772026"/>
                <a:ext cx="25400" cy="26988"/>
              </a:xfrm>
              <a:custGeom>
                <a:avLst/>
                <a:gdLst>
                  <a:gd name="T0" fmla="*/ 5 w 10"/>
                  <a:gd name="T1" fmla="*/ 0 h 10"/>
                  <a:gd name="T2" fmla="*/ 0 w 10"/>
                  <a:gd name="T3" fmla="*/ 5 h 10"/>
                  <a:gd name="T4" fmla="*/ 5 w 10"/>
                  <a:gd name="T5" fmla="*/ 10 h 10"/>
                  <a:gd name="T6" fmla="*/ 10 w 10"/>
                  <a:gd name="T7" fmla="*/ 5 h 10"/>
                  <a:gd name="T8" fmla="*/ 5 w 10"/>
                  <a:gd name="T9" fmla="*/ 0 h 10"/>
                </a:gdLst>
                <a:ahLst/>
                <a:cxnLst>
                  <a:cxn ang="0">
                    <a:pos x="T0" y="T1"/>
                  </a:cxn>
                  <a:cxn ang="0">
                    <a:pos x="T2" y="T3"/>
                  </a:cxn>
                  <a:cxn ang="0">
                    <a:pos x="T4" y="T5"/>
                  </a:cxn>
                  <a:cxn ang="0">
                    <a:pos x="T6" y="T7"/>
                  </a:cxn>
                  <a:cxn ang="0">
                    <a:pos x="T8" y="T9"/>
                  </a:cxn>
                </a:cxnLst>
                <a:rect l="0" t="0" r="r" b="b"/>
                <a:pathLst>
                  <a:path w="10" h="10">
                    <a:moveTo>
                      <a:pt x="5" y="0"/>
                    </a:moveTo>
                    <a:cubicBezTo>
                      <a:pt x="2" y="0"/>
                      <a:pt x="0" y="2"/>
                      <a:pt x="0" y="5"/>
                    </a:cubicBezTo>
                    <a:cubicBezTo>
                      <a:pt x="0" y="7"/>
                      <a:pt x="2" y="10"/>
                      <a:pt x="5" y="10"/>
                    </a:cubicBezTo>
                    <a:cubicBezTo>
                      <a:pt x="7" y="10"/>
                      <a:pt x="10" y="8"/>
                      <a:pt x="10" y="5"/>
                    </a:cubicBezTo>
                    <a:cubicBezTo>
                      <a:pt x="10" y="2"/>
                      <a:pt x="8" y="0"/>
                      <a:pt x="5"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9" name="Freeform 92"/>
              <p:cNvSpPr>
                <a:spLocks/>
              </p:cNvSpPr>
              <p:nvPr/>
            </p:nvSpPr>
            <p:spPr bwMode="auto">
              <a:xfrm>
                <a:off x="9097963" y="4905376"/>
                <a:ext cx="36513" cy="28575"/>
              </a:xfrm>
              <a:custGeom>
                <a:avLst/>
                <a:gdLst>
                  <a:gd name="T0" fmla="*/ 7 w 14"/>
                  <a:gd name="T1" fmla="*/ 0 h 11"/>
                  <a:gd name="T2" fmla="*/ 7 w 14"/>
                  <a:gd name="T3" fmla="*/ 11 h 11"/>
                  <a:gd name="T4" fmla="*/ 7 w 14"/>
                  <a:gd name="T5" fmla="*/ 0 h 11"/>
                </a:gdLst>
                <a:ahLst/>
                <a:cxnLst>
                  <a:cxn ang="0">
                    <a:pos x="T0" y="T1"/>
                  </a:cxn>
                  <a:cxn ang="0">
                    <a:pos x="T2" y="T3"/>
                  </a:cxn>
                  <a:cxn ang="0">
                    <a:pos x="T4" y="T5"/>
                  </a:cxn>
                </a:cxnLst>
                <a:rect l="0" t="0" r="r" b="b"/>
                <a:pathLst>
                  <a:path w="14" h="11">
                    <a:moveTo>
                      <a:pt x="7" y="0"/>
                    </a:moveTo>
                    <a:cubicBezTo>
                      <a:pt x="0" y="0"/>
                      <a:pt x="0" y="11"/>
                      <a:pt x="7" y="11"/>
                    </a:cubicBezTo>
                    <a:cubicBezTo>
                      <a:pt x="14" y="11"/>
                      <a:pt x="14"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3" name="Group 32"/>
            <p:cNvGrpSpPr/>
            <p:nvPr/>
          </p:nvGrpSpPr>
          <p:grpSpPr>
            <a:xfrm>
              <a:off x="8686800" y="4557713"/>
              <a:ext cx="682626" cy="577851"/>
              <a:chOff x="8686800" y="4557713"/>
              <a:chExt cx="682626" cy="577851"/>
            </a:xfrm>
          </p:grpSpPr>
          <p:sp>
            <p:nvSpPr>
              <p:cNvPr id="34" name="Freeform 93"/>
              <p:cNvSpPr>
                <a:spLocks/>
              </p:cNvSpPr>
              <p:nvPr/>
            </p:nvSpPr>
            <p:spPr bwMode="auto">
              <a:xfrm>
                <a:off x="8843963" y="4919663"/>
                <a:ext cx="104775" cy="146050"/>
              </a:xfrm>
              <a:custGeom>
                <a:avLst/>
                <a:gdLst>
                  <a:gd name="T0" fmla="*/ 39 w 40"/>
                  <a:gd name="T1" fmla="*/ 1 h 56"/>
                  <a:gd name="T2" fmla="*/ 21 w 40"/>
                  <a:gd name="T3" fmla="*/ 27 h 56"/>
                  <a:gd name="T4" fmla="*/ 0 w 40"/>
                  <a:gd name="T5" fmla="*/ 55 h 56"/>
                  <a:gd name="T6" fmla="*/ 1 w 40"/>
                  <a:gd name="T7" fmla="*/ 56 h 56"/>
                  <a:gd name="T8" fmla="*/ 21 w 40"/>
                  <a:gd name="T9" fmla="*/ 29 h 56"/>
                  <a:gd name="T10" fmla="*/ 39 w 40"/>
                  <a:gd name="T11" fmla="*/ 1 h 56"/>
                  <a:gd name="T12" fmla="*/ 39 w 40"/>
                  <a:gd name="T13" fmla="*/ 1 h 56"/>
                </a:gdLst>
                <a:ahLst/>
                <a:cxnLst>
                  <a:cxn ang="0">
                    <a:pos x="T0" y="T1"/>
                  </a:cxn>
                  <a:cxn ang="0">
                    <a:pos x="T2" y="T3"/>
                  </a:cxn>
                  <a:cxn ang="0">
                    <a:pos x="T4" y="T5"/>
                  </a:cxn>
                  <a:cxn ang="0">
                    <a:pos x="T6" y="T7"/>
                  </a:cxn>
                  <a:cxn ang="0">
                    <a:pos x="T8" y="T9"/>
                  </a:cxn>
                  <a:cxn ang="0">
                    <a:pos x="T10" y="T11"/>
                  </a:cxn>
                  <a:cxn ang="0">
                    <a:pos x="T12" y="T13"/>
                  </a:cxn>
                </a:cxnLst>
                <a:rect l="0" t="0" r="r" b="b"/>
                <a:pathLst>
                  <a:path w="40" h="56">
                    <a:moveTo>
                      <a:pt x="39" y="1"/>
                    </a:moveTo>
                    <a:cubicBezTo>
                      <a:pt x="32" y="9"/>
                      <a:pt x="27" y="19"/>
                      <a:pt x="21" y="27"/>
                    </a:cubicBezTo>
                    <a:cubicBezTo>
                      <a:pt x="14" y="37"/>
                      <a:pt x="6" y="45"/>
                      <a:pt x="0" y="55"/>
                    </a:cubicBezTo>
                    <a:cubicBezTo>
                      <a:pt x="0" y="56"/>
                      <a:pt x="1" y="56"/>
                      <a:pt x="1" y="56"/>
                    </a:cubicBezTo>
                    <a:cubicBezTo>
                      <a:pt x="9" y="48"/>
                      <a:pt x="15" y="38"/>
                      <a:pt x="21" y="29"/>
                    </a:cubicBezTo>
                    <a:cubicBezTo>
                      <a:pt x="28" y="21"/>
                      <a:pt x="35" y="11"/>
                      <a:pt x="39" y="1"/>
                    </a:cubicBezTo>
                    <a:cubicBezTo>
                      <a:pt x="40" y="1"/>
                      <a:pt x="39" y="0"/>
                      <a:pt x="39"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5" name="Freeform 94"/>
              <p:cNvSpPr>
                <a:spLocks/>
              </p:cNvSpPr>
              <p:nvPr/>
            </p:nvSpPr>
            <p:spPr bwMode="auto">
              <a:xfrm>
                <a:off x="8899525" y="4937126"/>
                <a:ext cx="61913" cy="138113"/>
              </a:xfrm>
              <a:custGeom>
                <a:avLst/>
                <a:gdLst>
                  <a:gd name="T0" fmla="*/ 23 w 24"/>
                  <a:gd name="T1" fmla="*/ 0 h 53"/>
                  <a:gd name="T2" fmla="*/ 22 w 24"/>
                  <a:gd name="T3" fmla="*/ 0 h 53"/>
                  <a:gd name="T4" fmla="*/ 22 w 24"/>
                  <a:gd name="T5" fmla="*/ 0 h 53"/>
                  <a:gd name="T6" fmla="*/ 11 w 24"/>
                  <a:gd name="T7" fmla="*/ 25 h 53"/>
                  <a:gd name="T8" fmla="*/ 0 w 24"/>
                  <a:gd name="T9" fmla="*/ 52 h 53"/>
                  <a:gd name="T10" fmla="*/ 1 w 24"/>
                  <a:gd name="T11" fmla="*/ 53 h 53"/>
                  <a:gd name="T12" fmla="*/ 11 w 24"/>
                  <a:gd name="T13" fmla="*/ 28 h 53"/>
                  <a:gd name="T14" fmla="*/ 22 w 24"/>
                  <a:gd name="T15" fmla="*/ 2 h 53"/>
                  <a:gd name="T16" fmla="*/ 20 w 24"/>
                  <a:gd name="T17" fmla="*/ 26 h 53"/>
                  <a:gd name="T18" fmla="*/ 15 w 24"/>
                  <a:gd name="T19" fmla="*/ 51 h 53"/>
                  <a:gd name="T20" fmla="*/ 16 w 24"/>
                  <a:gd name="T21" fmla="*/ 51 h 53"/>
                  <a:gd name="T22" fmla="*/ 22 w 24"/>
                  <a:gd name="T23" fmla="*/ 26 h 53"/>
                  <a:gd name="T24" fmla="*/ 23 w 24"/>
                  <a:gd name="T25"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53">
                    <a:moveTo>
                      <a:pt x="23" y="0"/>
                    </a:moveTo>
                    <a:cubicBezTo>
                      <a:pt x="23" y="0"/>
                      <a:pt x="22" y="0"/>
                      <a:pt x="22" y="0"/>
                    </a:cubicBezTo>
                    <a:cubicBezTo>
                      <a:pt x="22" y="0"/>
                      <a:pt x="22" y="0"/>
                      <a:pt x="22" y="0"/>
                    </a:cubicBezTo>
                    <a:cubicBezTo>
                      <a:pt x="18" y="8"/>
                      <a:pt x="14" y="16"/>
                      <a:pt x="11" y="25"/>
                    </a:cubicBezTo>
                    <a:cubicBezTo>
                      <a:pt x="7" y="34"/>
                      <a:pt x="2" y="43"/>
                      <a:pt x="0" y="52"/>
                    </a:cubicBezTo>
                    <a:cubicBezTo>
                      <a:pt x="0" y="53"/>
                      <a:pt x="1" y="53"/>
                      <a:pt x="1" y="53"/>
                    </a:cubicBezTo>
                    <a:cubicBezTo>
                      <a:pt x="5" y="45"/>
                      <a:pt x="8" y="36"/>
                      <a:pt x="11" y="28"/>
                    </a:cubicBezTo>
                    <a:cubicBezTo>
                      <a:pt x="15" y="19"/>
                      <a:pt x="19" y="10"/>
                      <a:pt x="22" y="2"/>
                    </a:cubicBezTo>
                    <a:cubicBezTo>
                      <a:pt x="21" y="10"/>
                      <a:pt x="21" y="18"/>
                      <a:pt x="20" y="26"/>
                    </a:cubicBezTo>
                    <a:cubicBezTo>
                      <a:pt x="18" y="34"/>
                      <a:pt x="16" y="43"/>
                      <a:pt x="15" y="51"/>
                    </a:cubicBezTo>
                    <a:cubicBezTo>
                      <a:pt x="15" y="52"/>
                      <a:pt x="16" y="52"/>
                      <a:pt x="16" y="51"/>
                    </a:cubicBezTo>
                    <a:cubicBezTo>
                      <a:pt x="19" y="44"/>
                      <a:pt x="21" y="34"/>
                      <a:pt x="22" y="26"/>
                    </a:cubicBezTo>
                    <a:cubicBezTo>
                      <a:pt x="23" y="18"/>
                      <a:pt x="24" y="9"/>
                      <a:pt x="23"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6" name="Freeform 95"/>
              <p:cNvSpPr>
                <a:spLocks/>
              </p:cNvSpPr>
              <p:nvPr/>
            </p:nvSpPr>
            <p:spPr bwMode="auto">
              <a:xfrm>
                <a:off x="8997950" y="4949826"/>
                <a:ext cx="49213" cy="185738"/>
              </a:xfrm>
              <a:custGeom>
                <a:avLst/>
                <a:gdLst>
                  <a:gd name="T0" fmla="*/ 14 w 19"/>
                  <a:gd name="T1" fmla="*/ 38 h 71"/>
                  <a:gd name="T2" fmla="*/ 6 w 19"/>
                  <a:gd name="T3" fmla="*/ 3 h 71"/>
                  <a:gd name="T4" fmla="*/ 5 w 19"/>
                  <a:gd name="T5" fmla="*/ 2 h 71"/>
                  <a:gd name="T6" fmla="*/ 5 w 19"/>
                  <a:gd name="T7" fmla="*/ 1 h 71"/>
                  <a:gd name="T8" fmla="*/ 4 w 19"/>
                  <a:gd name="T9" fmla="*/ 1 h 71"/>
                  <a:gd name="T10" fmla="*/ 2 w 19"/>
                  <a:gd name="T11" fmla="*/ 59 h 71"/>
                  <a:gd name="T12" fmla="*/ 4 w 19"/>
                  <a:gd name="T13" fmla="*/ 59 h 71"/>
                  <a:gd name="T14" fmla="*/ 5 w 19"/>
                  <a:gd name="T15" fmla="*/ 5 h 71"/>
                  <a:gd name="T16" fmla="*/ 11 w 19"/>
                  <a:gd name="T17" fmla="*/ 38 h 71"/>
                  <a:gd name="T18" fmla="*/ 17 w 19"/>
                  <a:gd name="T19" fmla="*/ 71 h 71"/>
                  <a:gd name="T20" fmla="*/ 18 w 19"/>
                  <a:gd name="T21" fmla="*/ 70 h 71"/>
                  <a:gd name="T22" fmla="*/ 14 w 19"/>
                  <a:gd name="T23" fmla="*/ 38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71">
                    <a:moveTo>
                      <a:pt x="14" y="38"/>
                    </a:moveTo>
                    <a:cubicBezTo>
                      <a:pt x="11" y="26"/>
                      <a:pt x="9" y="14"/>
                      <a:pt x="6" y="3"/>
                    </a:cubicBezTo>
                    <a:cubicBezTo>
                      <a:pt x="6" y="2"/>
                      <a:pt x="5" y="2"/>
                      <a:pt x="5" y="2"/>
                    </a:cubicBezTo>
                    <a:cubicBezTo>
                      <a:pt x="5" y="2"/>
                      <a:pt x="5" y="2"/>
                      <a:pt x="5" y="1"/>
                    </a:cubicBezTo>
                    <a:cubicBezTo>
                      <a:pt x="5" y="0"/>
                      <a:pt x="4" y="0"/>
                      <a:pt x="4" y="1"/>
                    </a:cubicBezTo>
                    <a:cubicBezTo>
                      <a:pt x="1" y="20"/>
                      <a:pt x="0" y="40"/>
                      <a:pt x="2" y="59"/>
                    </a:cubicBezTo>
                    <a:cubicBezTo>
                      <a:pt x="2" y="60"/>
                      <a:pt x="4" y="61"/>
                      <a:pt x="4" y="59"/>
                    </a:cubicBezTo>
                    <a:cubicBezTo>
                      <a:pt x="5" y="41"/>
                      <a:pt x="5" y="23"/>
                      <a:pt x="5" y="5"/>
                    </a:cubicBezTo>
                    <a:cubicBezTo>
                      <a:pt x="6" y="16"/>
                      <a:pt x="9" y="27"/>
                      <a:pt x="11" y="38"/>
                    </a:cubicBezTo>
                    <a:cubicBezTo>
                      <a:pt x="13" y="49"/>
                      <a:pt x="13" y="61"/>
                      <a:pt x="17" y="71"/>
                    </a:cubicBezTo>
                    <a:cubicBezTo>
                      <a:pt x="17" y="71"/>
                      <a:pt x="18" y="71"/>
                      <a:pt x="18" y="70"/>
                    </a:cubicBezTo>
                    <a:cubicBezTo>
                      <a:pt x="19" y="60"/>
                      <a:pt x="15" y="48"/>
                      <a:pt x="14" y="3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7" name="Freeform 96"/>
              <p:cNvSpPr>
                <a:spLocks/>
              </p:cNvSpPr>
              <p:nvPr/>
            </p:nvSpPr>
            <p:spPr bwMode="auto">
              <a:xfrm>
                <a:off x="9047163" y="4960938"/>
                <a:ext cx="63500" cy="153988"/>
              </a:xfrm>
              <a:custGeom>
                <a:avLst/>
                <a:gdLst>
                  <a:gd name="T0" fmla="*/ 14 w 24"/>
                  <a:gd name="T1" fmla="*/ 29 h 59"/>
                  <a:gd name="T2" fmla="*/ 1 w 24"/>
                  <a:gd name="T3" fmla="*/ 1 h 59"/>
                  <a:gd name="T4" fmla="*/ 0 w 24"/>
                  <a:gd name="T5" fmla="*/ 1 h 59"/>
                  <a:gd name="T6" fmla="*/ 11 w 24"/>
                  <a:gd name="T7" fmla="*/ 29 h 59"/>
                  <a:gd name="T8" fmla="*/ 22 w 24"/>
                  <a:gd name="T9" fmla="*/ 58 h 59"/>
                  <a:gd name="T10" fmla="*/ 24 w 24"/>
                  <a:gd name="T11" fmla="*/ 57 h 59"/>
                  <a:gd name="T12" fmla="*/ 14 w 24"/>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4" h="59">
                    <a:moveTo>
                      <a:pt x="14" y="29"/>
                    </a:moveTo>
                    <a:cubicBezTo>
                      <a:pt x="10" y="20"/>
                      <a:pt x="6" y="10"/>
                      <a:pt x="1" y="1"/>
                    </a:cubicBezTo>
                    <a:cubicBezTo>
                      <a:pt x="1" y="0"/>
                      <a:pt x="0" y="0"/>
                      <a:pt x="0" y="1"/>
                    </a:cubicBezTo>
                    <a:cubicBezTo>
                      <a:pt x="4" y="11"/>
                      <a:pt x="8" y="20"/>
                      <a:pt x="11" y="29"/>
                    </a:cubicBezTo>
                    <a:cubicBezTo>
                      <a:pt x="15" y="39"/>
                      <a:pt x="17" y="49"/>
                      <a:pt x="22" y="58"/>
                    </a:cubicBezTo>
                    <a:cubicBezTo>
                      <a:pt x="22" y="59"/>
                      <a:pt x="24" y="58"/>
                      <a:pt x="24" y="57"/>
                    </a:cubicBezTo>
                    <a:cubicBezTo>
                      <a:pt x="22" y="48"/>
                      <a:pt x="17" y="38"/>
                      <a:pt x="14"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8" name="Freeform 97"/>
              <p:cNvSpPr>
                <a:spLocks/>
              </p:cNvSpPr>
              <p:nvPr/>
            </p:nvSpPr>
            <p:spPr bwMode="auto">
              <a:xfrm>
                <a:off x="8836025" y="4594226"/>
                <a:ext cx="136525" cy="152400"/>
              </a:xfrm>
              <a:custGeom>
                <a:avLst/>
                <a:gdLst>
                  <a:gd name="T0" fmla="*/ 51 w 52"/>
                  <a:gd name="T1" fmla="*/ 55 h 58"/>
                  <a:gd name="T2" fmla="*/ 29 w 52"/>
                  <a:gd name="T3" fmla="*/ 31 h 58"/>
                  <a:gd name="T4" fmla="*/ 10 w 52"/>
                  <a:gd name="T5" fmla="*/ 1 h 58"/>
                  <a:gd name="T6" fmla="*/ 9 w 52"/>
                  <a:gd name="T7" fmla="*/ 1 h 58"/>
                  <a:gd name="T8" fmla="*/ 26 w 52"/>
                  <a:gd name="T9" fmla="*/ 32 h 58"/>
                  <a:gd name="T10" fmla="*/ 30 w 52"/>
                  <a:gd name="T11" fmla="*/ 37 h 58"/>
                  <a:gd name="T12" fmla="*/ 1 w 52"/>
                  <a:gd name="T13" fmla="*/ 10 h 58"/>
                  <a:gd name="T14" fmla="*/ 0 w 52"/>
                  <a:gd name="T15" fmla="*/ 10 h 58"/>
                  <a:gd name="T16" fmla="*/ 19 w 52"/>
                  <a:gd name="T17" fmla="*/ 31 h 58"/>
                  <a:gd name="T18" fmla="*/ 35 w 52"/>
                  <a:gd name="T19" fmla="*/ 44 h 58"/>
                  <a:gd name="T20" fmla="*/ 50 w 52"/>
                  <a:gd name="T21" fmla="*/ 57 h 58"/>
                  <a:gd name="T22" fmla="*/ 51 w 52"/>
                  <a:gd name="T23" fmla="*/ 5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58">
                    <a:moveTo>
                      <a:pt x="51" y="55"/>
                    </a:moveTo>
                    <a:cubicBezTo>
                      <a:pt x="44" y="47"/>
                      <a:pt x="35" y="40"/>
                      <a:pt x="29" y="31"/>
                    </a:cubicBezTo>
                    <a:cubicBezTo>
                      <a:pt x="21" y="21"/>
                      <a:pt x="15" y="11"/>
                      <a:pt x="10" y="1"/>
                    </a:cubicBezTo>
                    <a:cubicBezTo>
                      <a:pt x="10" y="0"/>
                      <a:pt x="9" y="1"/>
                      <a:pt x="9" y="1"/>
                    </a:cubicBezTo>
                    <a:cubicBezTo>
                      <a:pt x="13" y="12"/>
                      <a:pt x="19" y="22"/>
                      <a:pt x="26" y="32"/>
                    </a:cubicBezTo>
                    <a:cubicBezTo>
                      <a:pt x="27" y="34"/>
                      <a:pt x="29" y="36"/>
                      <a:pt x="30" y="37"/>
                    </a:cubicBezTo>
                    <a:cubicBezTo>
                      <a:pt x="20" y="29"/>
                      <a:pt x="11" y="18"/>
                      <a:pt x="1" y="10"/>
                    </a:cubicBezTo>
                    <a:cubicBezTo>
                      <a:pt x="1" y="9"/>
                      <a:pt x="0" y="10"/>
                      <a:pt x="0" y="10"/>
                    </a:cubicBezTo>
                    <a:cubicBezTo>
                      <a:pt x="6" y="18"/>
                      <a:pt x="13" y="24"/>
                      <a:pt x="19" y="31"/>
                    </a:cubicBezTo>
                    <a:cubicBezTo>
                      <a:pt x="24" y="36"/>
                      <a:pt x="29" y="40"/>
                      <a:pt x="35" y="44"/>
                    </a:cubicBezTo>
                    <a:cubicBezTo>
                      <a:pt x="40" y="49"/>
                      <a:pt x="44" y="53"/>
                      <a:pt x="50" y="57"/>
                    </a:cubicBezTo>
                    <a:cubicBezTo>
                      <a:pt x="51" y="58"/>
                      <a:pt x="52" y="56"/>
                      <a:pt x="51" y="55"/>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9" name="Freeform 98"/>
              <p:cNvSpPr>
                <a:spLocks/>
              </p:cNvSpPr>
              <p:nvPr/>
            </p:nvSpPr>
            <p:spPr bwMode="auto">
              <a:xfrm>
                <a:off x="8901113" y="4572001"/>
                <a:ext cx="96838" cy="163513"/>
              </a:xfrm>
              <a:custGeom>
                <a:avLst/>
                <a:gdLst>
                  <a:gd name="T0" fmla="*/ 36 w 37"/>
                  <a:gd name="T1" fmla="*/ 61 h 63"/>
                  <a:gd name="T2" fmla="*/ 31 w 37"/>
                  <a:gd name="T3" fmla="*/ 44 h 63"/>
                  <a:gd name="T4" fmla="*/ 31 w 37"/>
                  <a:gd name="T5" fmla="*/ 44 h 63"/>
                  <a:gd name="T6" fmla="*/ 27 w 37"/>
                  <a:gd name="T7" fmla="*/ 1 h 63"/>
                  <a:gd name="T8" fmla="*/ 26 w 37"/>
                  <a:gd name="T9" fmla="*/ 1 h 63"/>
                  <a:gd name="T10" fmla="*/ 29 w 37"/>
                  <a:gd name="T11" fmla="*/ 37 h 63"/>
                  <a:gd name="T12" fmla="*/ 13 w 37"/>
                  <a:gd name="T13" fmla="*/ 3 h 63"/>
                  <a:gd name="T14" fmla="*/ 12 w 37"/>
                  <a:gd name="T15" fmla="*/ 4 h 63"/>
                  <a:gd name="T16" fmla="*/ 21 w 37"/>
                  <a:gd name="T17" fmla="*/ 26 h 63"/>
                  <a:gd name="T18" fmla="*/ 15 w 37"/>
                  <a:gd name="T19" fmla="*/ 19 h 63"/>
                  <a:gd name="T20" fmla="*/ 2 w 37"/>
                  <a:gd name="T21" fmla="*/ 3 h 63"/>
                  <a:gd name="T22" fmla="*/ 1 w 37"/>
                  <a:gd name="T23" fmla="*/ 4 h 63"/>
                  <a:gd name="T24" fmla="*/ 13 w 37"/>
                  <a:gd name="T25" fmla="*/ 20 h 63"/>
                  <a:gd name="T26" fmla="*/ 24 w 37"/>
                  <a:gd name="T27" fmla="*/ 34 h 63"/>
                  <a:gd name="T28" fmla="*/ 33 w 37"/>
                  <a:gd name="T29" fmla="*/ 61 h 63"/>
                  <a:gd name="T30" fmla="*/ 36 w 37"/>
                  <a:gd name="T31" fmla="*/ 6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 h="63">
                    <a:moveTo>
                      <a:pt x="36" y="61"/>
                    </a:moveTo>
                    <a:cubicBezTo>
                      <a:pt x="35" y="55"/>
                      <a:pt x="33" y="50"/>
                      <a:pt x="31" y="44"/>
                    </a:cubicBezTo>
                    <a:cubicBezTo>
                      <a:pt x="31" y="44"/>
                      <a:pt x="31" y="44"/>
                      <a:pt x="31" y="44"/>
                    </a:cubicBezTo>
                    <a:cubicBezTo>
                      <a:pt x="32" y="30"/>
                      <a:pt x="31" y="15"/>
                      <a:pt x="27" y="1"/>
                    </a:cubicBezTo>
                    <a:cubicBezTo>
                      <a:pt x="27" y="0"/>
                      <a:pt x="26" y="0"/>
                      <a:pt x="26" y="1"/>
                    </a:cubicBezTo>
                    <a:cubicBezTo>
                      <a:pt x="27" y="13"/>
                      <a:pt x="28" y="25"/>
                      <a:pt x="29" y="37"/>
                    </a:cubicBezTo>
                    <a:cubicBezTo>
                      <a:pt x="24" y="26"/>
                      <a:pt x="19" y="14"/>
                      <a:pt x="13" y="3"/>
                    </a:cubicBezTo>
                    <a:cubicBezTo>
                      <a:pt x="13" y="2"/>
                      <a:pt x="12" y="3"/>
                      <a:pt x="12" y="4"/>
                    </a:cubicBezTo>
                    <a:cubicBezTo>
                      <a:pt x="14" y="11"/>
                      <a:pt x="18" y="19"/>
                      <a:pt x="21" y="26"/>
                    </a:cubicBezTo>
                    <a:cubicBezTo>
                      <a:pt x="19" y="24"/>
                      <a:pt x="17" y="22"/>
                      <a:pt x="15" y="19"/>
                    </a:cubicBezTo>
                    <a:cubicBezTo>
                      <a:pt x="11" y="14"/>
                      <a:pt x="6" y="8"/>
                      <a:pt x="2" y="3"/>
                    </a:cubicBezTo>
                    <a:cubicBezTo>
                      <a:pt x="1" y="2"/>
                      <a:pt x="0" y="3"/>
                      <a:pt x="1" y="4"/>
                    </a:cubicBezTo>
                    <a:cubicBezTo>
                      <a:pt x="4" y="9"/>
                      <a:pt x="9" y="15"/>
                      <a:pt x="13" y="20"/>
                    </a:cubicBezTo>
                    <a:cubicBezTo>
                      <a:pt x="16" y="25"/>
                      <a:pt x="20" y="30"/>
                      <a:pt x="24" y="34"/>
                    </a:cubicBezTo>
                    <a:cubicBezTo>
                      <a:pt x="27" y="43"/>
                      <a:pt x="31" y="52"/>
                      <a:pt x="33" y="61"/>
                    </a:cubicBezTo>
                    <a:cubicBezTo>
                      <a:pt x="34" y="63"/>
                      <a:pt x="37" y="63"/>
                      <a:pt x="36" y="6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0" name="Freeform 99"/>
              <p:cNvSpPr>
                <a:spLocks/>
              </p:cNvSpPr>
              <p:nvPr/>
            </p:nvSpPr>
            <p:spPr bwMode="auto">
              <a:xfrm>
                <a:off x="9009063" y="4557713"/>
                <a:ext cx="20638" cy="169863"/>
              </a:xfrm>
              <a:custGeom>
                <a:avLst/>
                <a:gdLst>
                  <a:gd name="T0" fmla="*/ 6 w 8"/>
                  <a:gd name="T1" fmla="*/ 29 h 65"/>
                  <a:gd name="T2" fmla="*/ 1 w 8"/>
                  <a:gd name="T3" fmla="*/ 0 h 65"/>
                  <a:gd name="T4" fmla="*/ 0 w 8"/>
                  <a:gd name="T5" fmla="*/ 0 h 65"/>
                  <a:gd name="T6" fmla="*/ 4 w 8"/>
                  <a:gd name="T7" fmla="*/ 32 h 65"/>
                  <a:gd name="T8" fmla="*/ 6 w 8"/>
                  <a:gd name="T9" fmla="*/ 64 h 65"/>
                  <a:gd name="T10" fmla="*/ 7 w 8"/>
                  <a:gd name="T11" fmla="*/ 64 h 65"/>
                  <a:gd name="T12" fmla="*/ 6 w 8"/>
                  <a:gd name="T13" fmla="*/ 29 h 65"/>
                </a:gdLst>
                <a:ahLst/>
                <a:cxnLst>
                  <a:cxn ang="0">
                    <a:pos x="T0" y="T1"/>
                  </a:cxn>
                  <a:cxn ang="0">
                    <a:pos x="T2" y="T3"/>
                  </a:cxn>
                  <a:cxn ang="0">
                    <a:pos x="T4" y="T5"/>
                  </a:cxn>
                  <a:cxn ang="0">
                    <a:pos x="T6" y="T7"/>
                  </a:cxn>
                  <a:cxn ang="0">
                    <a:pos x="T8" y="T9"/>
                  </a:cxn>
                  <a:cxn ang="0">
                    <a:pos x="T10" y="T11"/>
                  </a:cxn>
                  <a:cxn ang="0">
                    <a:pos x="T12" y="T13"/>
                  </a:cxn>
                </a:cxnLst>
                <a:rect l="0" t="0" r="r" b="b"/>
                <a:pathLst>
                  <a:path w="8" h="65">
                    <a:moveTo>
                      <a:pt x="6" y="29"/>
                    </a:moveTo>
                    <a:cubicBezTo>
                      <a:pt x="5" y="20"/>
                      <a:pt x="5" y="9"/>
                      <a:pt x="1" y="0"/>
                    </a:cubicBezTo>
                    <a:cubicBezTo>
                      <a:pt x="1" y="0"/>
                      <a:pt x="0" y="0"/>
                      <a:pt x="0" y="0"/>
                    </a:cubicBezTo>
                    <a:cubicBezTo>
                      <a:pt x="1" y="11"/>
                      <a:pt x="3" y="21"/>
                      <a:pt x="4" y="32"/>
                    </a:cubicBezTo>
                    <a:cubicBezTo>
                      <a:pt x="5" y="43"/>
                      <a:pt x="5" y="53"/>
                      <a:pt x="6" y="64"/>
                    </a:cubicBezTo>
                    <a:cubicBezTo>
                      <a:pt x="6" y="65"/>
                      <a:pt x="7" y="65"/>
                      <a:pt x="7" y="64"/>
                    </a:cubicBezTo>
                    <a:cubicBezTo>
                      <a:pt x="8" y="53"/>
                      <a:pt x="7" y="41"/>
                      <a:pt x="6"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1" name="Freeform 100"/>
              <p:cNvSpPr>
                <a:spLocks/>
              </p:cNvSpPr>
              <p:nvPr/>
            </p:nvSpPr>
            <p:spPr bwMode="auto">
              <a:xfrm>
                <a:off x="9045575" y="4560888"/>
                <a:ext cx="20638" cy="173038"/>
              </a:xfrm>
              <a:custGeom>
                <a:avLst/>
                <a:gdLst>
                  <a:gd name="T0" fmla="*/ 4 w 8"/>
                  <a:gd name="T1" fmla="*/ 0 h 66"/>
                  <a:gd name="T2" fmla="*/ 3 w 8"/>
                  <a:gd name="T3" fmla="*/ 1 h 66"/>
                  <a:gd name="T4" fmla="*/ 5 w 8"/>
                  <a:gd name="T5" fmla="*/ 32 h 66"/>
                  <a:gd name="T6" fmla="*/ 0 w 8"/>
                  <a:gd name="T7" fmla="*/ 65 h 66"/>
                  <a:gd name="T8" fmla="*/ 1 w 8"/>
                  <a:gd name="T9" fmla="*/ 66 h 66"/>
                  <a:gd name="T10" fmla="*/ 7 w 8"/>
                  <a:gd name="T11" fmla="*/ 32 h 66"/>
                  <a:gd name="T12" fmla="*/ 4 w 8"/>
                  <a:gd name="T13" fmla="*/ 0 h 66"/>
                </a:gdLst>
                <a:ahLst/>
                <a:cxnLst>
                  <a:cxn ang="0">
                    <a:pos x="T0" y="T1"/>
                  </a:cxn>
                  <a:cxn ang="0">
                    <a:pos x="T2" y="T3"/>
                  </a:cxn>
                  <a:cxn ang="0">
                    <a:pos x="T4" y="T5"/>
                  </a:cxn>
                  <a:cxn ang="0">
                    <a:pos x="T6" y="T7"/>
                  </a:cxn>
                  <a:cxn ang="0">
                    <a:pos x="T8" y="T9"/>
                  </a:cxn>
                  <a:cxn ang="0">
                    <a:pos x="T10" y="T11"/>
                  </a:cxn>
                  <a:cxn ang="0">
                    <a:pos x="T12" y="T13"/>
                  </a:cxn>
                </a:cxnLst>
                <a:rect l="0" t="0" r="r" b="b"/>
                <a:pathLst>
                  <a:path w="8" h="66">
                    <a:moveTo>
                      <a:pt x="4" y="0"/>
                    </a:moveTo>
                    <a:cubicBezTo>
                      <a:pt x="4" y="0"/>
                      <a:pt x="3" y="0"/>
                      <a:pt x="3" y="1"/>
                    </a:cubicBezTo>
                    <a:cubicBezTo>
                      <a:pt x="3" y="11"/>
                      <a:pt x="5" y="21"/>
                      <a:pt x="5" y="32"/>
                    </a:cubicBezTo>
                    <a:cubicBezTo>
                      <a:pt x="4" y="43"/>
                      <a:pt x="2" y="54"/>
                      <a:pt x="0" y="65"/>
                    </a:cubicBezTo>
                    <a:cubicBezTo>
                      <a:pt x="0" y="66"/>
                      <a:pt x="0" y="66"/>
                      <a:pt x="1" y="66"/>
                    </a:cubicBezTo>
                    <a:cubicBezTo>
                      <a:pt x="5" y="55"/>
                      <a:pt x="7" y="43"/>
                      <a:pt x="7" y="32"/>
                    </a:cubicBezTo>
                    <a:cubicBezTo>
                      <a:pt x="7" y="22"/>
                      <a:pt x="8" y="10"/>
                      <a:pt x="4"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2" name="Freeform 101"/>
              <p:cNvSpPr>
                <a:spLocks/>
              </p:cNvSpPr>
              <p:nvPr/>
            </p:nvSpPr>
            <p:spPr bwMode="auto">
              <a:xfrm>
                <a:off x="9053513" y="4594226"/>
                <a:ext cx="28575" cy="139700"/>
              </a:xfrm>
              <a:custGeom>
                <a:avLst/>
                <a:gdLst>
                  <a:gd name="T0" fmla="*/ 10 w 11"/>
                  <a:gd name="T1" fmla="*/ 1 h 53"/>
                  <a:gd name="T2" fmla="*/ 7 w 11"/>
                  <a:gd name="T3" fmla="*/ 26 h 53"/>
                  <a:gd name="T4" fmla="*/ 0 w 11"/>
                  <a:gd name="T5" fmla="*/ 51 h 53"/>
                  <a:gd name="T6" fmla="*/ 2 w 11"/>
                  <a:gd name="T7" fmla="*/ 52 h 53"/>
                  <a:gd name="T8" fmla="*/ 8 w 11"/>
                  <a:gd name="T9" fmla="*/ 32 h 53"/>
                  <a:gd name="T10" fmla="*/ 11 w 11"/>
                  <a:gd name="T11" fmla="*/ 1 h 53"/>
                  <a:gd name="T12" fmla="*/ 10 w 11"/>
                  <a:gd name="T13" fmla="*/ 1 h 53"/>
                </a:gdLst>
                <a:ahLst/>
                <a:cxnLst>
                  <a:cxn ang="0">
                    <a:pos x="T0" y="T1"/>
                  </a:cxn>
                  <a:cxn ang="0">
                    <a:pos x="T2" y="T3"/>
                  </a:cxn>
                  <a:cxn ang="0">
                    <a:pos x="T4" y="T5"/>
                  </a:cxn>
                  <a:cxn ang="0">
                    <a:pos x="T6" y="T7"/>
                  </a:cxn>
                  <a:cxn ang="0">
                    <a:pos x="T8" y="T9"/>
                  </a:cxn>
                  <a:cxn ang="0">
                    <a:pos x="T10" y="T11"/>
                  </a:cxn>
                  <a:cxn ang="0">
                    <a:pos x="T12" y="T13"/>
                  </a:cxn>
                </a:cxnLst>
                <a:rect l="0" t="0" r="r" b="b"/>
                <a:pathLst>
                  <a:path w="11" h="53">
                    <a:moveTo>
                      <a:pt x="10" y="1"/>
                    </a:moveTo>
                    <a:cubicBezTo>
                      <a:pt x="9" y="9"/>
                      <a:pt x="8" y="18"/>
                      <a:pt x="7" y="26"/>
                    </a:cubicBezTo>
                    <a:cubicBezTo>
                      <a:pt x="6" y="34"/>
                      <a:pt x="5" y="44"/>
                      <a:pt x="0" y="51"/>
                    </a:cubicBezTo>
                    <a:cubicBezTo>
                      <a:pt x="0" y="52"/>
                      <a:pt x="1" y="53"/>
                      <a:pt x="2" y="52"/>
                    </a:cubicBezTo>
                    <a:cubicBezTo>
                      <a:pt x="6" y="47"/>
                      <a:pt x="7" y="39"/>
                      <a:pt x="8" y="32"/>
                    </a:cubicBezTo>
                    <a:cubicBezTo>
                      <a:pt x="10" y="22"/>
                      <a:pt x="11" y="11"/>
                      <a:pt x="11" y="1"/>
                    </a:cubicBezTo>
                    <a:cubicBezTo>
                      <a:pt x="11" y="0"/>
                      <a:pt x="10" y="0"/>
                      <a:pt x="10"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3" name="Freeform 102"/>
              <p:cNvSpPr>
                <a:spLocks/>
              </p:cNvSpPr>
              <p:nvPr/>
            </p:nvSpPr>
            <p:spPr bwMode="auto">
              <a:xfrm>
                <a:off x="9112250" y="4646613"/>
                <a:ext cx="144463" cy="120650"/>
              </a:xfrm>
              <a:custGeom>
                <a:avLst/>
                <a:gdLst>
                  <a:gd name="T0" fmla="*/ 55 w 55"/>
                  <a:gd name="T1" fmla="*/ 13 h 46"/>
                  <a:gd name="T2" fmla="*/ 29 w 55"/>
                  <a:gd name="T3" fmla="*/ 27 h 46"/>
                  <a:gd name="T4" fmla="*/ 16 w 55"/>
                  <a:gd name="T5" fmla="*/ 33 h 46"/>
                  <a:gd name="T6" fmla="*/ 12 w 55"/>
                  <a:gd name="T7" fmla="*/ 35 h 46"/>
                  <a:gd name="T8" fmla="*/ 26 w 55"/>
                  <a:gd name="T9" fmla="*/ 24 h 46"/>
                  <a:gd name="T10" fmla="*/ 51 w 55"/>
                  <a:gd name="T11" fmla="*/ 1 h 46"/>
                  <a:gd name="T12" fmla="*/ 50 w 55"/>
                  <a:gd name="T13" fmla="*/ 1 h 46"/>
                  <a:gd name="T14" fmla="*/ 23 w 55"/>
                  <a:gd name="T15" fmla="*/ 23 h 46"/>
                  <a:gd name="T16" fmla="*/ 0 w 55"/>
                  <a:gd name="T17" fmla="*/ 45 h 46"/>
                  <a:gd name="T18" fmla="*/ 1 w 55"/>
                  <a:gd name="T19" fmla="*/ 46 h 46"/>
                  <a:gd name="T20" fmla="*/ 8 w 55"/>
                  <a:gd name="T21" fmla="*/ 39 h 46"/>
                  <a:gd name="T22" fmla="*/ 8 w 55"/>
                  <a:gd name="T23" fmla="*/ 39 h 46"/>
                  <a:gd name="T24" fmla="*/ 8 w 55"/>
                  <a:gd name="T25" fmla="*/ 39 h 46"/>
                  <a:gd name="T26" fmla="*/ 8 w 55"/>
                  <a:gd name="T27" fmla="*/ 39 h 46"/>
                  <a:gd name="T28" fmla="*/ 9 w 55"/>
                  <a:gd name="T29" fmla="*/ 39 h 46"/>
                  <a:gd name="T30" fmla="*/ 9 w 55"/>
                  <a:gd name="T31" fmla="*/ 39 h 46"/>
                  <a:gd name="T32" fmla="*/ 19 w 55"/>
                  <a:gd name="T33" fmla="*/ 34 h 46"/>
                  <a:gd name="T34" fmla="*/ 33 w 55"/>
                  <a:gd name="T35" fmla="*/ 28 h 46"/>
                  <a:gd name="T36" fmla="*/ 55 w 55"/>
                  <a:gd name="T37" fmla="*/ 14 h 46"/>
                  <a:gd name="T38" fmla="*/ 55 w 55"/>
                  <a:gd name="T39"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5" h="46">
                    <a:moveTo>
                      <a:pt x="55" y="13"/>
                    </a:moveTo>
                    <a:cubicBezTo>
                      <a:pt x="46" y="19"/>
                      <a:pt x="38" y="23"/>
                      <a:pt x="29" y="27"/>
                    </a:cubicBezTo>
                    <a:cubicBezTo>
                      <a:pt x="25" y="29"/>
                      <a:pt x="20" y="31"/>
                      <a:pt x="16" y="33"/>
                    </a:cubicBezTo>
                    <a:cubicBezTo>
                      <a:pt x="15" y="34"/>
                      <a:pt x="14" y="34"/>
                      <a:pt x="12" y="35"/>
                    </a:cubicBezTo>
                    <a:cubicBezTo>
                      <a:pt x="17" y="31"/>
                      <a:pt x="21" y="28"/>
                      <a:pt x="26" y="24"/>
                    </a:cubicBezTo>
                    <a:cubicBezTo>
                      <a:pt x="34" y="17"/>
                      <a:pt x="43" y="10"/>
                      <a:pt x="51" y="1"/>
                    </a:cubicBezTo>
                    <a:cubicBezTo>
                      <a:pt x="51" y="1"/>
                      <a:pt x="51" y="0"/>
                      <a:pt x="50" y="1"/>
                    </a:cubicBezTo>
                    <a:cubicBezTo>
                      <a:pt x="41" y="7"/>
                      <a:pt x="32" y="15"/>
                      <a:pt x="23" y="23"/>
                    </a:cubicBezTo>
                    <a:cubicBezTo>
                      <a:pt x="15" y="30"/>
                      <a:pt x="6" y="36"/>
                      <a:pt x="0" y="45"/>
                    </a:cubicBezTo>
                    <a:cubicBezTo>
                      <a:pt x="0" y="46"/>
                      <a:pt x="1" y="46"/>
                      <a:pt x="1" y="46"/>
                    </a:cubicBezTo>
                    <a:cubicBezTo>
                      <a:pt x="3" y="43"/>
                      <a:pt x="5" y="41"/>
                      <a:pt x="8" y="39"/>
                    </a:cubicBezTo>
                    <a:cubicBezTo>
                      <a:pt x="8" y="39"/>
                      <a:pt x="8" y="39"/>
                      <a:pt x="8" y="39"/>
                    </a:cubicBezTo>
                    <a:cubicBezTo>
                      <a:pt x="8" y="39"/>
                      <a:pt x="8" y="39"/>
                      <a:pt x="8" y="39"/>
                    </a:cubicBezTo>
                    <a:cubicBezTo>
                      <a:pt x="8" y="39"/>
                      <a:pt x="8" y="39"/>
                      <a:pt x="8" y="39"/>
                    </a:cubicBezTo>
                    <a:cubicBezTo>
                      <a:pt x="8" y="39"/>
                      <a:pt x="9" y="39"/>
                      <a:pt x="9" y="39"/>
                    </a:cubicBezTo>
                    <a:cubicBezTo>
                      <a:pt x="9" y="39"/>
                      <a:pt x="9" y="39"/>
                      <a:pt x="9" y="39"/>
                    </a:cubicBezTo>
                    <a:cubicBezTo>
                      <a:pt x="10" y="40"/>
                      <a:pt x="18" y="35"/>
                      <a:pt x="19" y="34"/>
                    </a:cubicBezTo>
                    <a:cubicBezTo>
                      <a:pt x="24" y="32"/>
                      <a:pt x="28" y="30"/>
                      <a:pt x="33" y="28"/>
                    </a:cubicBezTo>
                    <a:cubicBezTo>
                      <a:pt x="41" y="24"/>
                      <a:pt x="49" y="20"/>
                      <a:pt x="55" y="14"/>
                    </a:cubicBezTo>
                    <a:cubicBezTo>
                      <a:pt x="55" y="14"/>
                      <a:pt x="55" y="13"/>
                      <a:pt x="55" y="13"/>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4" name="Freeform 103"/>
              <p:cNvSpPr>
                <a:spLocks/>
              </p:cNvSpPr>
              <p:nvPr/>
            </p:nvSpPr>
            <p:spPr bwMode="auto">
              <a:xfrm>
                <a:off x="9134475" y="4714876"/>
                <a:ext cx="163513" cy="65088"/>
              </a:xfrm>
              <a:custGeom>
                <a:avLst/>
                <a:gdLst>
                  <a:gd name="T0" fmla="*/ 62 w 63"/>
                  <a:gd name="T1" fmla="*/ 10 h 25"/>
                  <a:gd name="T2" fmla="*/ 37 w 63"/>
                  <a:gd name="T3" fmla="*/ 14 h 25"/>
                  <a:gd name="T4" fmla="*/ 24 w 63"/>
                  <a:gd name="T5" fmla="*/ 17 h 25"/>
                  <a:gd name="T6" fmla="*/ 30 w 63"/>
                  <a:gd name="T7" fmla="*/ 14 h 25"/>
                  <a:gd name="T8" fmla="*/ 58 w 63"/>
                  <a:gd name="T9" fmla="*/ 1 h 25"/>
                  <a:gd name="T10" fmla="*/ 57 w 63"/>
                  <a:gd name="T11" fmla="*/ 0 h 25"/>
                  <a:gd name="T12" fmla="*/ 30 w 63"/>
                  <a:gd name="T13" fmla="*/ 12 h 25"/>
                  <a:gd name="T14" fmla="*/ 0 w 63"/>
                  <a:gd name="T15" fmla="*/ 24 h 25"/>
                  <a:gd name="T16" fmla="*/ 1 w 63"/>
                  <a:gd name="T17" fmla="*/ 25 h 25"/>
                  <a:gd name="T18" fmla="*/ 14 w 63"/>
                  <a:gd name="T19" fmla="*/ 21 h 25"/>
                  <a:gd name="T20" fmla="*/ 37 w 63"/>
                  <a:gd name="T21" fmla="*/ 17 h 25"/>
                  <a:gd name="T22" fmla="*/ 62 w 63"/>
                  <a:gd name="T23" fmla="*/ 11 h 25"/>
                  <a:gd name="T24" fmla="*/ 62 w 63"/>
                  <a:gd name="T25"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25">
                    <a:moveTo>
                      <a:pt x="62" y="10"/>
                    </a:moveTo>
                    <a:cubicBezTo>
                      <a:pt x="54" y="10"/>
                      <a:pt x="46" y="13"/>
                      <a:pt x="37" y="14"/>
                    </a:cubicBezTo>
                    <a:cubicBezTo>
                      <a:pt x="33" y="15"/>
                      <a:pt x="29" y="16"/>
                      <a:pt x="24" y="17"/>
                    </a:cubicBezTo>
                    <a:cubicBezTo>
                      <a:pt x="26" y="16"/>
                      <a:pt x="28" y="15"/>
                      <a:pt x="30" y="14"/>
                    </a:cubicBezTo>
                    <a:cubicBezTo>
                      <a:pt x="39" y="10"/>
                      <a:pt x="50" y="7"/>
                      <a:pt x="58" y="1"/>
                    </a:cubicBezTo>
                    <a:cubicBezTo>
                      <a:pt x="58" y="0"/>
                      <a:pt x="58" y="0"/>
                      <a:pt x="57" y="0"/>
                    </a:cubicBezTo>
                    <a:cubicBezTo>
                      <a:pt x="48" y="3"/>
                      <a:pt x="39" y="8"/>
                      <a:pt x="30" y="12"/>
                    </a:cubicBezTo>
                    <a:cubicBezTo>
                      <a:pt x="20" y="16"/>
                      <a:pt x="10" y="20"/>
                      <a:pt x="0" y="24"/>
                    </a:cubicBezTo>
                    <a:cubicBezTo>
                      <a:pt x="0" y="24"/>
                      <a:pt x="0" y="25"/>
                      <a:pt x="1" y="25"/>
                    </a:cubicBezTo>
                    <a:cubicBezTo>
                      <a:pt x="5" y="24"/>
                      <a:pt x="10" y="22"/>
                      <a:pt x="14" y="21"/>
                    </a:cubicBezTo>
                    <a:cubicBezTo>
                      <a:pt x="22" y="21"/>
                      <a:pt x="30" y="19"/>
                      <a:pt x="37" y="17"/>
                    </a:cubicBezTo>
                    <a:cubicBezTo>
                      <a:pt x="45" y="15"/>
                      <a:pt x="54" y="14"/>
                      <a:pt x="62" y="11"/>
                    </a:cubicBezTo>
                    <a:cubicBezTo>
                      <a:pt x="63" y="11"/>
                      <a:pt x="63" y="10"/>
                      <a:pt x="62" y="1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5" name="Freeform 104"/>
              <p:cNvSpPr>
                <a:spLocks/>
              </p:cNvSpPr>
              <p:nvPr/>
            </p:nvSpPr>
            <p:spPr bwMode="auto">
              <a:xfrm>
                <a:off x="9139238" y="4775201"/>
                <a:ext cx="187325" cy="33338"/>
              </a:xfrm>
              <a:custGeom>
                <a:avLst/>
                <a:gdLst>
                  <a:gd name="T0" fmla="*/ 71 w 72"/>
                  <a:gd name="T1" fmla="*/ 1 h 13"/>
                  <a:gd name="T2" fmla="*/ 71 w 72"/>
                  <a:gd name="T3" fmla="*/ 0 h 13"/>
                  <a:gd name="T4" fmla="*/ 36 w 72"/>
                  <a:gd name="T5" fmla="*/ 7 h 13"/>
                  <a:gd name="T6" fmla="*/ 0 w 72"/>
                  <a:gd name="T7" fmla="*/ 10 h 13"/>
                  <a:gd name="T8" fmla="*/ 1 w 72"/>
                  <a:gd name="T9" fmla="*/ 11 h 13"/>
                  <a:gd name="T10" fmla="*/ 13 w 72"/>
                  <a:gd name="T11" fmla="*/ 11 h 13"/>
                  <a:gd name="T12" fmla="*/ 40 w 72"/>
                  <a:gd name="T13" fmla="*/ 12 h 13"/>
                  <a:gd name="T14" fmla="*/ 65 w 72"/>
                  <a:gd name="T15" fmla="*/ 9 h 13"/>
                  <a:gd name="T16" fmla="*/ 65 w 72"/>
                  <a:gd name="T17" fmla="*/ 7 h 13"/>
                  <a:gd name="T18" fmla="*/ 39 w 72"/>
                  <a:gd name="T19" fmla="*/ 10 h 13"/>
                  <a:gd name="T20" fmla="*/ 34 w 72"/>
                  <a:gd name="T21" fmla="*/ 10 h 13"/>
                  <a:gd name="T22" fmla="*/ 37 w 72"/>
                  <a:gd name="T23" fmla="*/ 10 h 13"/>
                  <a:gd name="T24" fmla="*/ 71 w 72"/>
                  <a:gd name="T25"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 h="13">
                    <a:moveTo>
                      <a:pt x="71" y="1"/>
                    </a:moveTo>
                    <a:cubicBezTo>
                      <a:pt x="72" y="1"/>
                      <a:pt x="71" y="0"/>
                      <a:pt x="71" y="0"/>
                    </a:cubicBezTo>
                    <a:cubicBezTo>
                      <a:pt x="59" y="2"/>
                      <a:pt x="48" y="6"/>
                      <a:pt x="36" y="7"/>
                    </a:cubicBezTo>
                    <a:cubicBezTo>
                      <a:pt x="24" y="9"/>
                      <a:pt x="12" y="9"/>
                      <a:pt x="0" y="10"/>
                    </a:cubicBezTo>
                    <a:cubicBezTo>
                      <a:pt x="0" y="10"/>
                      <a:pt x="0" y="11"/>
                      <a:pt x="1" y="11"/>
                    </a:cubicBezTo>
                    <a:cubicBezTo>
                      <a:pt x="5" y="11"/>
                      <a:pt x="9" y="11"/>
                      <a:pt x="13" y="11"/>
                    </a:cubicBezTo>
                    <a:cubicBezTo>
                      <a:pt x="22" y="13"/>
                      <a:pt x="31" y="12"/>
                      <a:pt x="40" y="12"/>
                    </a:cubicBezTo>
                    <a:cubicBezTo>
                      <a:pt x="48" y="11"/>
                      <a:pt x="57" y="11"/>
                      <a:pt x="65" y="9"/>
                    </a:cubicBezTo>
                    <a:cubicBezTo>
                      <a:pt x="66" y="8"/>
                      <a:pt x="66" y="7"/>
                      <a:pt x="65" y="7"/>
                    </a:cubicBezTo>
                    <a:cubicBezTo>
                      <a:pt x="56" y="8"/>
                      <a:pt x="48" y="9"/>
                      <a:pt x="39" y="10"/>
                    </a:cubicBezTo>
                    <a:cubicBezTo>
                      <a:pt x="37" y="10"/>
                      <a:pt x="35" y="10"/>
                      <a:pt x="34" y="10"/>
                    </a:cubicBezTo>
                    <a:cubicBezTo>
                      <a:pt x="35" y="10"/>
                      <a:pt x="36" y="10"/>
                      <a:pt x="37" y="10"/>
                    </a:cubicBezTo>
                    <a:cubicBezTo>
                      <a:pt x="48" y="9"/>
                      <a:pt x="61" y="7"/>
                      <a:pt x="71"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6" name="Freeform 105"/>
              <p:cNvSpPr>
                <a:spLocks/>
              </p:cNvSpPr>
              <p:nvPr/>
            </p:nvSpPr>
            <p:spPr bwMode="auto">
              <a:xfrm>
                <a:off x="9139238" y="4879976"/>
                <a:ext cx="230188" cy="39688"/>
              </a:xfrm>
              <a:custGeom>
                <a:avLst/>
                <a:gdLst>
                  <a:gd name="T0" fmla="*/ 87 w 88"/>
                  <a:gd name="T1" fmla="*/ 1 h 15"/>
                  <a:gd name="T2" fmla="*/ 56 w 88"/>
                  <a:gd name="T3" fmla="*/ 2 h 15"/>
                  <a:gd name="T4" fmla="*/ 30 w 88"/>
                  <a:gd name="T5" fmla="*/ 6 h 15"/>
                  <a:gd name="T6" fmla="*/ 1 w 88"/>
                  <a:gd name="T7" fmla="*/ 0 h 15"/>
                  <a:gd name="T8" fmla="*/ 0 w 88"/>
                  <a:gd name="T9" fmla="*/ 1 h 15"/>
                  <a:gd name="T10" fmla="*/ 43 w 88"/>
                  <a:gd name="T11" fmla="*/ 10 h 15"/>
                  <a:gd name="T12" fmla="*/ 84 w 88"/>
                  <a:gd name="T13" fmla="*/ 10 h 15"/>
                  <a:gd name="T14" fmla="*/ 84 w 88"/>
                  <a:gd name="T15" fmla="*/ 9 h 15"/>
                  <a:gd name="T16" fmla="*/ 64 w 88"/>
                  <a:gd name="T17" fmla="*/ 10 h 15"/>
                  <a:gd name="T18" fmla="*/ 43 w 88"/>
                  <a:gd name="T19" fmla="*/ 8 h 15"/>
                  <a:gd name="T20" fmla="*/ 36 w 88"/>
                  <a:gd name="T21" fmla="*/ 7 h 15"/>
                  <a:gd name="T22" fmla="*/ 58 w 88"/>
                  <a:gd name="T23" fmla="*/ 5 h 15"/>
                  <a:gd name="T24" fmla="*/ 87 w 88"/>
                  <a:gd name="T25" fmla="*/ 2 h 15"/>
                  <a:gd name="T26" fmla="*/ 87 w 88"/>
                  <a:gd name="T27"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8" h="15">
                    <a:moveTo>
                      <a:pt x="87" y="1"/>
                    </a:moveTo>
                    <a:cubicBezTo>
                      <a:pt x="77" y="0"/>
                      <a:pt x="66" y="1"/>
                      <a:pt x="56" y="2"/>
                    </a:cubicBezTo>
                    <a:cubicBezTo>
                      <a:pt x="47" y="3"/>
                      <a:pt x="38" y="4"/>
                      <a:pt x="30" y="6"/>
                    </a:cubicBezTo>
                    <a:cubicBezTo>
                      <a:pt x="20" y="4"/>
                      <a:pt x="10" y="2"/>
                      <a:pt x="1" y="0"/>
                    </a:cubicBezTo>
                    <a:cubicBezTo>
                      <a:pt x="0" y="0"/>
                      <a:pt x="0" y="1"/>
                      <a:pt x="0" y="1"/>
                    </a:cubicBezTo>
                    <a:cubicBezTo>
                      <a:pt x="14" y="5"/>
                      <a:pt x="28" y="8"/>
                      <a:pt x="43" y="10"/>
                    </a:cubicBezTo>
                    <a:cubicBezTo>
                      <a:pt x="55" y="13"/>
                      <a:pt x="72" y="15"/>
                      <a:pt x="84" y="10"/>
                    </a:cubicBezTo>
                    <a:cubicBezTo>
                      <a:pt x="85" y="10"/>
                      <a:pt x="84" y="10"/>
                      <a:pt x="84" y="9"/>
                    </a:cubicBezTo>
                    <a:cubicBezTo>
                      <a:pt x="77" y="9"/>
                      <a:pt x="71" y="10"/>
                      <a:pt x="64" y="10"/>
                    </a:cubicBezTo>
                    <a:cubicBezTo>
                      <a:pt x="57" y="10"/>
                      <a:pt x="50" y="9"/>
                      <a:pt x="43" y="8"/>
                    </a:cubicBezTo>
                    <a:cubicBezTo>
                      <a:pt x="40" y="8"/>
                      <a:pt x="38" y="7"/>
                      <a:pt x="36" y="7"/>
                    </a:cubicBezTo>
                    <a:cubicBezTo>
                      <a:pt x="44" y="6"/>
                      <a:pt x="51" y="5"/>
                      <a:pt x="58" y="5"/>
                    </a:cubicBezTo>
                    <a:cubicBezTo>
                      <a:pt x="68" y="4"/>
                      <a:pt x="78" y="4"/>
                      <a:pt x="87" y="2"/>
                    </a:cubicBezTo>
                    <a:cubicBezTo>
                      <a:pt x="88" y="2"/>
                      <a:pt x="88" y="1"/>
                      <a:pt x="87"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7" name="Freeform 106"/>
              <p:cNvSpPr>
                <a:spLocks/>
              </p:cNvSpPr>
              <p:nvPr/>
            </p:nvSpPr>
            <p:spPr bwMode="auto">
              <a:xfrm>
                <a:off x="9131300" y="4903788"/>
                <a:ext cx="211138" cy="93663"/>
              </a:xfrm>
              <a:custGeom>
                <a:avLst/>
                <a:gdLst>
                  <a:gd name="T0" fmla="*/ 80 w 81"/>
                  <a:gd name="T1" fmla="*/ 29 h 36"/>
                  <a:gd name="T2" fmla="*/ 43 w 81"/>
                  <a:gd name="T3" fmla="*/ 13 h 36"/>
                  <a:gd name="T4" fmla="*/ 1 w 81"/>
                  <a:gd name="T5" fmla="*/ 0 h 36"/>
                  <a:gd name="T6" fmla="*/ 1 w 81"/>
                  <a:gd name="T7" fmla="*/ 1 h 36"/>
                  <a:gd name="T8" fmla="*/ 24 w 81"/>
                  <a:gd name="T9" fmla="*/ 9 h 36"/>
                  <a:gd name="T10" fmla="*/ 24 w 81"/>
                  <a:gd name="T11" fmla="*/ 10 h 36"/>
                  <a:gd name="T12" fmla="*/ 48 w 81"/>
                  <a:gd name="T13" fmla="*/ 25 h 36"/>
                  <a:gd name="T14" fmla="*/ 69 w 81"/>
                  <a:gd name="T15" fmla="*/ 36 h 36"/>
                  <a:gd name="T16" fmla="*/ 70 w 81"/>
                  <a:gd name="T17" fmla="*/ 34 h 36"/>
                  <a:gd name="T18" fmla="*/ 47 w 81"/>
                  <a:gd name="T19" fmla="*/ 21 h 36"/>
                  <a:gd name="T20" fmla="*/ 36 w 81"/>
                  <a:gd name="T21" fmla="*/ 13 h 36"/>
                  <a:gd name="T22" fmla="*/ 43 w 81"/>
                  <a:gd name="T23" fmla="*/ 16 h 36"/>
                  <a:gd name="T24" fmla="*/ 80 w 81"/>
                  <a:gd name="T25" fmla="*/ 30 h 36"/>
                  <a:gd name="T26" fmla="*/ 80 w 81"/>
                  <a:gd name="T27" fmla="*/ 2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36">
                    <a:moveTo>
                      <a:pt x="80" y="29"/>
                    </a:moveTo>
                    <a:cubicBezTo>
                      <a:pt x="67" y="24"/>
                      <a:pt x="56" y="18"/>
                      <a:pt x="43" y="13"/>
                    </a:cubicBezTo>
                    <a:cubicBezTo>
                      <a:pt x="29" y="9"/>
                      <a:pt x="15" y="4"/>
                      <a:pt x="1" y="0"/>
                    </a:cubicBezTo>
                    <a:cubicBezTo>
                      <a:pt x="0" y="0"/>
                      <a:pt x="0" y="1"/>
                      <a:pt x="1" y="1"/>
                    </a:cubicBezTo>
                    <a:cubicBezTo>
                      <a:pt x="8" y="4"/>
                      <a:pt x="16" y="7"/>
                      <a:pt x="24" y="9"/>
                    </a:cubicBezTo>
                    <a:cubicBezTo>
                      <a:pt x="24" y="9"/>
                      <a:pt x="24" y="9"/>
                      <a:pt x="24" y="10"/>
                    </a:cubicBezTo>
                    <a:cubicBezTo>
                      <a:pt x="32" y="14"/>
                      <a:pt x="40" y="19"/>
                      <a:pt x="48" y="25"/>
                    </a:cubicBezTo>
                    <a:cubicBezTo>
                      <a:pt x="54" y="29"/>
                      <a:pt x="61" y="35"/>
                      <a:pt x="69" y="36"/>
                    </a:cubicBezTo>
                    <a:cubicBezTo>
                      <a:pt x="70" y="36"/>
                      <a:pt x="70" y="35"/>
                      <a:pt x="70" y="34"/>
                    </a:cubicBezTo>
                    <a:cubicBezTo>
                      <a:pt x="62" y="30"/>
                      <a:pt x="54" y="26"/>
                      <a:pt x="47" y="21"/>
                    </a:cubicBezTo>
                    <a:cubicBezTo>
                      <a:pt x="43" y="18"/>
                      <a:pt x="40" y="15"/>
                      <a:pt x="36" y="13"/>
                    </a:cubicBezTo>
                    <a:cubicBezTo>
                      <a:pt x="38" y="14"/>
                      <a:pt x="41" y="15"/>
                      <a:pt x="43" y="16"/>
                    </a:cubicBezTo>
                    <a:cubicBezTo>
                      <a:pt x="55" y="20"/>
                      <a:pt x="67" y="29"/>
                      <a:pt x="80" y="30"/>
                    </a:cubicBezTo>
                    <a:cubicBezTo>
                      <a:pt x="81" y="30"/>
                      <a:pt x="81" y="29"/>
                      <a:pt x="80"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8" name="Freeform 107"/>
              <p:cNvSpPr>
                <a:spLocks/>
              </p:cNvSpPr>
              <p:nvPr/>
            </p:nvSpPr>
            <p:spPr bwMode="auto">
              <a:xfrm>
                <a:off x="9126538" y="4932363"/>
                <a:ext cx="169863" cy="114300"/>
              </a:xfrm>
              <a:custGeom>
                <a:avLst/>
                <a:gdLst>
                  <a:gd name="T0" fmla="*/ 65 w 65"/>
                  <a:gd name="T1" fmla="*/ 41 h 44"/>
                  <a:gd name="T2" fmla="*/ 50 w 65"/>
                  <a:gd name="T3" fmla="*/ 31 h 44"/>
                  <a:gd name="T4" fmla="*/ 34 w 65"/>
                  <a:gd name="T5" fmla="*/ 19 h 44"/>
                  <a:gd name="T6" fmla="*/ 1 w 65"/>
                  <a:gd name="T7" fmla="*/ 0 h 44"/>
                  <a:gd name="T8" fmla="*/ 0 w 65"/>
                  <a:gd name="T9" fmla="*/ 1 h 44"/>
                  <a:gd name="T10" fmla="*/ 19 w 65"/>
                  <a:gd name="T11" fmla="*/ 14 h 44"/>
                  <a:gd name="T12" fmla="*/ 29 w 65"/>
                  <a:gd name="T13" fmla="*/ 27 h 44"/>
                  <a:gd name="T14" fmla="*/ 47 w 65"/>
                  <a:gd name="T15" fmla="*/ 43 h 44"/>
                  <a:gd name="T16" fmla="*/ 48 w 65"/>
                  <a:gd name="T17" fmla="*/ 41 h 44"/>
                  <a:gd name="T18" fmla="*/ 34 w 65"/>
                  <a:gd name="T19" fmla="*/ 27 h 44"/>
                  <a:gd name="T20" fmla="*/ 21 w 65"/>
                  <a:gd name="T21" fmla="*/ 15 h 44"/>
                  <a:gd name="T22" fmla="*/ 32 w 65"/>
                  <a:gd name="T23" fmla="*/ 21 h 44"/>
                  <a:gd name="T24" fmla="*/ 64 w 65"/>
                  <a:gd name="T25" fmla="*/ 42 h 44"/>
                  <a:gd name="T26" fmla="*/ 65 w 65"/>
                  <a:gd name="T2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44">
                    <a:moveTo>
                      <a:pt x="65" y="41"/>
                    </a:moveTo>
                    <a:cubicBezTo>
                      <a:pt x="60" y="37"/>
                      <a:pt x="54" y="34"/>
                      <a:pt x="50" y="31"/>
                    </a:cubicBezTo>
                    <a:cubicBezTo>
                      <a:pt x="44" y="27"/>
                      <a:pt x="39" y="23"/>
                      <a:pt x="34" y="19"/>
                    </a:cubicBezTo>
                    <a:cubicBezTo>
                      <a:pt x="23" y="12"/>
                      <a:pt x="11" y="7"/>
                      <a:pt x="1" y="0"/>
                    </a:cubicBezTo>
                    <a:cubicBezTo>
                      <a:pt x="0" y="0"/>
                      <a:pt x="0" y="0"/>
                      <a:pt x="0" y="1"/>
                    </a:cubicBezTo>
                    <a:cubicBezTo>
                      <a:pt x="6" y="6"/>
                      <a:pt x="12" y="10"/>
                      <a:pt x="19" y="14"/>
                    </a:cubicBezTo>
                    <a:cubicBezTo>
                      <a:pt x="21" y="19"/>
                      <a:pt x="25" y="23"/>
                      <a:pt x="29" y="27"/>
                    </a:cubicBezTo>
                    <a:cubicBezTo>
                      <a:pt x="35" y="32"/>
                      <a:pt x="41" y="38"/>
                      <a:pt x="47" y="43"/>
                    </a:cubicBezTo>
                    <a:cubicBezTo>
                      <a:pt x="48" y="44"/>
                      <a:pt x="49" y="42"/>
                      <a:pt x="48" y="41"/>
                    </a:cubicBezTo>
                    <a:cubicBezTo>
                      <a:pt x="44" y="36"/>
                      <a:pt x="39" y="32"/>
                      <a:pt x="34" y="27"/>
                    </a:cubicBezTo>
                    <a:cubicBezTo>
                      <a:pt x="29" y="24"/>
                      <a:pt x="24" y="20"/>
                      <a:pt x="21" y="15"/>
                    </a:cubicBezTo>
                    <a:cubicBezTo>
                      <a:pt x="25" y="17"/>
                      <a:pt x="29" y="19"/>
                      <a:pt x="32" y="21"/>
                    </a:cubicBezTo>
                    <a:cubicBezTo>
                      <a:pt x="42" y="28"/>
                      <a:pt x="52" y="39"/>
                      <a:pt x="64" y="42"/>
                    </a:cubicBezTo>
                    <a:cubicBezTo>
                      <a:pt x="65" y="42"/>
                      <a:pt x="65" y="41"/>
                      <a:pt x="65" y="4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9" name="Freeform 108"/>
              <p:cNvSpPr>
                <a:spLocks/>
              </p:cNvSpPr>
              <p:nvPr/>
            </p:nvSpPr>
            <p:spPr bwMode="auto">
              <a:xfrm>
                <a:off x="8686800" y="4827588"/>
                <a:ext cx="204788" cy="49213"/>
              </a:xfrm>
              <a:custGeom>
                <a:avLst/>
                <a:gdLst>
                  <a:gd name="T0" fmla="*/ 76 w 78"/>
                  <a:gd name="T1" fmla="*/ 16 h 19"/>
                  <a:gd name="T2" fmla="*/ 0 w 78"/>
                  <a:gd name="T3" fmla="*/ 5 h 19"/>
                  <a:gd name="T4" fmla="*/ 1 w 78"/>
                  <a:gd name="T5" fmla="*/ 6 h 19"/>
                  <a:gd name="T6" fmla="*/ 75 w 78"/>
                  <a:gd name="T7" fmla="*/ 19 h 19"/>
                  <a:gd name="T8" fmla="*/ 76 w 78"/>
                  <a:gd name="T9" fmla="*/ 16 h 19"/>
                </a:gdLst>
                <a:ahLst/>
                <a:cxnLst>
                  <a:cxn ang="0">
                    <a:pos x="T0" y="T1"/>
                  </a:cxn>
                  <a:cxn ang="0">
                    <a:pos x="T2" y="T3"/>
                  </a:cxn>
                  <a:cxn ang="0">
                    <a:pos x="T4" y="T5"/>
                  </a:cxn>
                  <a:cxn ang="0">
                    <a:pos x="T6" y="T7"/>
                  </a:cxn>
                  <a:cxn ang="0">
                    <a:pos x="T8" y="T9"/>
                  </a:cxn>
                </a:cxnLst>
                <a:rect l="0" t="0" r="r" b="b"/>
                <a:pathLst>
                  <a:path w="78" h="19">
                    <a:moveTo>
                      <a:pt x="76" y="16"/>
                    </a:moveTo>
                    <a:cubicBezTo>
                      <a:pt x="52" y="8"/>
                      <a:pt x="26" y="0"/>
                      <a:pt x="0" y="5"/>
                    </a:cubicBezTo>
                    <a:cubicBezTo>
                      <a:pt x="0" y="5"/>
                      <a:pt x="0" y="6"/>
                      <a:pt x="1" y="6"/>
                    </a:cubicBezTo>
                    <a:cubicBezTo>
                      <a:pt x="27" y="4"/>
                      <a:pt x="50" y="12"/>
                      <a:pt x="75" y="19"/>
                    </a:cubicBezTo>
                    <a:cubicBezTo>
                      <a:pt x="77" y="19"/>
                      <a:pt x="78" y="17"/>
                      <a:pt x="76" y="16"/>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0" name="Freeform 109"/>
              <p:cNvSpPr>
                <a:spLocks/>
              </p:cNvSpPr>
              <p:nvPr/>
            </p:nvSpPr>
            <p:spPr bwMode="auto">
              <a:xfrm>
                <a:off x="8701088" y="4787901"/>
                <a:ext cx="212725" cy="80963"/>
              </a:xfrm>
              <a:custGeom>
                <a:avLst/>
                <a:gdLst>
                  <a:gd name="T0" fmla="*/ 80 w 82"/>
                  <a:gd name="T1" fmla="*/ 28 h 31"/>
                  <a:gd name="T2" fmla="*/ 1 w 82"/>
                  <a:gd name="T3" fmla="*/ 5 h 31"/>
                  <a:gd name="T4" fmla="*/ 1 w 82"/>
                  <a:gd name="T5" fmla="*/ 6 h 31"/>
                  <a:gd name="T6" fmla="*/ 80 w 82"/>
                  <a:gd name="T7" fmla="*/ 30 h 31"/>
                  <a:gd name="T8" fmla="*/ 80 w 82"/>
                  <a:gd name="T9" fmla="*/ 30 h 31"/>
                  <a:gd name="T10" fmla="*/ 80 w 82"/>
                  <a:gd name="T11" fmla="*/ 28 h 31"/>
                </a:gdLst>
                <a:ahLst/>
                <a:cxnLst>
                  <a:cxn ang="0">
                    <a:pos x="T0" y="T1"/>
                  </a:cxn>
                  <a:cxn ang="0">
                    <a:pos x="T2" y="T3"/>
                  </a:cxn>
                  <a:cxn ang="0">
                    <a:pos x="T4" y="T5"/>
                  </a:cxn>
                  <a:cxn ang="0">
                    <a:pos x="T6" y="T7"/>
                  </a:cxn>
                  <a:cxn ang="0">
                    <a:pos x="T8" y="T9"/>
                  </a:cxn>
                  <a:cxn ang="0">
                    <a:pos x="T10" y="T11"/>
                  </a:cxn>
                </a:cxnLst>
                <a:rect l="0" t="0" r="r" b="b"/>
                <a:pathLst>
                  <a:path w="82" h="31">
                    <a:moveTo>
                      <a:pt x="80" y="28"/>
                    </a:moveTo>
                    <a:cubicBezTo>
                      <a:pt x="54" y="21"/>
                      <a:pt x="29" y="0"/>
                      <a:pt x="1" y="5"/>
                    </a:cubicBezTo>
                    <a:cubicBezTo>
                      <a:pt x="0" y="5"/>
                      <a:pt x="0" y="6"/>
                      <a:pt x="1" y="6"/>
                    </a:cubicBezTo>
                    <a:cubicBezTo>
                      <a:pt x="31" y="2"/>
                      <a:pt x="52" y="26"/>
                      <a:pt x="80" y="30"/>
                    </a:cubicBezTo>
                    <a:cubicBezTo>
                      <a:pt x="80" y="30"/>
                      <a:pt x="80" y="30"/>
                      <a:pt x="80" y="30"/>
                    </a:cubicBezTo>
                    <a:cubicBezTo>
                      <a:pt x="81" y="31"/>
                      <a:pt x="82" y="28"/>
                      <a:pt x="80"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1" name="Freeform 110"/>
              <p:cNvSpPr>
                <a:spLocks/>
              </p:cNvSpPr>
              <p:nvPr/>
            </p:nvSpPr>
            <p:spPr bwMode="auto">
              <a:xfrm>
                <a:off x="8786813" y="4787901"/>
                <a:ext cx="73025" cy="36513"/>
              </a:xfrm>
              <a:custGeom>
                <a:avLst/>
                <a:gdLst>
                  <a:gd name="T0" fmla="*/ 26 w 28"/>
                  <a:gd name="T1" fmla="*/ 11 h 14"/>
                  <a:gd name="T2" fmla="*/ 2 w 28"/>
                  <a:gd name="T3" fmla="*/ 0 h 14"/>
                  <a:gd name="T4" fmla="*/ 1 w 28"/>
                  <a:gd name="T5" fmla="*/ 1 h 14"/>
                  <a:gd name="T6" fmla="*/ 25 w 28"/>
                  <a:gd name="T7" fmla="*/ 13 h 14"/>
                  <a:gd name="T8" fmla="*/ 26 w 28"/>
                  <a:gd name="T9" fmla="*/ 11 h 14"/>
                </a:gdLst>
                <a:ahLst/>
                <a:cxnLst>
                  <a:cxn ang="0">
                    <a:pos x="T0" y="T1"/>
                  </a:cxn>
                  <a:cxn ang="0">
                    <a:pos x="T2" y="T3"/>
                  </a:cxn>
                  <a:cxn ang="0">
                    <a:pos x="T4" y="T5"/>
                  </a:cxn>
                  <a:cxn ang="0">
                    <a:pos x="T6" y="T7"/>
                  </a:cxn>
                  <a:cxn ang="0">
                    <a:pos x="T8" y="T9"/>
                  </a:cxn>
                </a:cxnLst>
                <a:rect l="0" t="0" r="r" b="b"/>
                <a:pathLst>
                  <a:path w="28" h="14">
                    <a:moveTo>
                      <a:pt x="26" y="11"/>
                    </a:moveTo>
                    <a:cubicBezTo>
                      <a:pt x="18" y="7"/>
                      <a:pt x="10" y="3"/>
                      <a:pt x="2" y="0"/>
                    </a:cubicBezTo>
                    <a:cubicBezTo>
                      <a:pt x="1" y="0"/>
                      <a:pt x="0" y="1"/>
                      <a:pt x="1" y="1"/>
                    </a:cubicBezTo>
                    <a:cubicBezTo>
                      <a:pt x="9" y="6"/>
                      <a:pt x="17" y="9"/>
                      <a:pt x="25" y="13"/>
                    </a:cubicBezTo>
                    <a:cubicBezTo>
                      <a:pt x="27" y="14"/>
                      <a:pt x="28" y="12"/>
                      <a:pt x="26" y="1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2" name="Freeform 111"/>
              <p:cNvSpPr>
                <a:spLocks/>
              </p:cNvSpPr>
              <p:nvPr/>
            </p:nvSpPr>
            <p:spPr bwMode="auto">
              <a:xfrm>
                <a:off x="8742363" y="4735513"/>
                <a:ext cx="158750" cy="80963"/>
              </a:xfrm>
              <a:custGeom>
                <a:avLst/>
                <a:gdLst>
                  <a:gd name="T0" fmla="*/ 59 w 61"/>
                  <a:gd name="T1" fmla="*/ 27 h 31"/>
                  <a:gd name="T2" fmla="*/ 1 w 61"/>
                  <a:gd name="T3" fmla="*/ 0 h 31"/>
                  <a:gd name="T4" fmla="*/ 0 w 61"/>
                  <a:gd name="T5" fmla="*/ 1 h 31"/>
                  <a:gd name="T6" fmla="*/ 58 w 61"/>
                  <a:gd name="T7" fmla="*/ 30 h 31"/>
                  <a:gd name="T8" fmla="*/ 58 w 61"/>
                  <a:gd name="T9" fmla="*/ 30 h 31"/>
                  <a:gd name="T10" fmla="*/ 59 w 61"/>
                  <a:gd name="T11" fmla="*/ 27 h 31"/>
                </a:gdLst>
                <a:ahLst/>
                <a:cxnLst>
                  <a:cxn ang="0">
                    <a:pos x="T0" y="T1"/>
                  </a:cxn>
                  <a:cxn ang="0">
                    <a:pos x="T2" y="T3"/>
                  </a:cxn>
                  <a:cxn ang="0">
                    <a:pos x="T4" y="T5"/>
                  </a:cxn>
                  <a:cxn ang="0">
                    <a:pos x="T6" y="T7"/>
                  </a:cxn>
                  <a:cxn ang="0">
                    <a:pos x="T8" y="T9"/>
                  </a:cxn>
                  <a:cxn ang="0">
                    <a:pos x="T10" y="T11"/>
                  </a:cxn>
                </a:cxnLst>
                <a:rect l="0" t="0" r="r" b="b"/>
                <a:pathLst>
                  <a:path w="61" h="31">
                    <a:moveTo>
                      <a:pt x="59" y="27"/>
                    </a:moveTo>
                    <a:cubicBezTo>
                      <a:pt x="39" y="20"/>
                      <a:pt x="23" y="4"/>
                      <a:pt x="1" y="0"/>
                    </a:cubicBezTo>
                    <a:cubicBezTo>
                      <a:pt x="0" y="0"/>
                      <a:pt x="0" y="1"/>
                      <a:pt x="0" y="1"/>
                    </a:cubicBezTo>
                    <a:cubicBezTo>
                      <a:pt x="22" y="6"/>
                      <a:pt x="37" y="24"/>
                      <a:pt x="58" y="30"/>
                    </a:cubicBezTo>
                    <a:cubicBezTo>
                      <a:pt x="58" y="30"/>
                      <a:pt x="58" y="30"/>
                      <a:pt x="58" y="30"/>
                    </a:cubicBezTo>
                    <a:cubicBezTo>
                      <a:pt x="60" y="31"/>
                      <a:pt x="61" y="28"/>
                      <a:pt x="59" y="27"/>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3" name="Freeform 112"/>
              <p:cNvSpPr>
                <a:spLocks/>
              </p:cNvSpPr>
              <p:nvPr/>
            </p:nvSpPr>
            <p:spPr bwMode="auto">
              <a:xfrm>
                <a:off x="8778875" y="4718051"/>
                <a:ext cx="142875" cy="80963"/>
              </a:xfrm>
              <a:custGeom>
                <a:avLst/>
                <a:gdLst>
                  <a:gd name="T0" fmla="*/ 54 w 55"/>
                  <a:gd name="T1" fmla="*/ 28 h 31"/>
                  <a:gd name="T2" fmla="*/ 41 w 55"/>
                  <a:gd name="T3" fmla="*/ 21 h 31"/>
                  <a:gd name="T4" fmla="*/ 27 w 55"/>
                  <a:gd name="T5" fmla="*/ 11 h 31"/>
                  <a:gd name="T6" fmla="*/ 1 w 55"/>
                  <a:gd name="T7" fmla="*/ 0 h 31"/>
                  <a:gd name="T8" fmla="*/ 1 w 55"/>
                  <a:gd name="T9" fmla="*/ 1 h 31"/>
                  <a:gd name="T10" fmla="*/ 29 w 55"/>
                  <a:gd name="T11" fmla="*/ 16 h 31"/>
                  <a:gd name="T12" fmla="*/ 51 w 55"/>
                  <a:gd name="T13" fmla="*/ 30 h 31"/>
                  <a:gd name="T14" fmla="*/ 52 w 55"/>
                  <a:gd name="T15" fmla="*/ 31 h 31"/>
                  <a:gd name="T16" fmla="*/ 53 w 55"/>
                  <a:gd name="T17" fmla="*/ 31 h 31"/>
                  <a:gd name="T18" fmla="*/ 54 w 55"/>
                  <a:gd name="T19" fmla="*/ 31 h 31"/>
                  <a:gd name="T20" fmla="*/ 54 w 55"/>
                  <a:gd name="T21" fmla="*/ 30 h 31"/>
                  <a:gd name="T22" fmla="*/ 54 w 55"/>
                  <a:gd name="T23"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31">
                    <a:moveTo>
                      <a:pt x="54" y="28"/>
                    </a:moveTo>
                    <a:cubicBezTo>
                      <a:pt x="50" y="25"/>
                      <a:pt x="45" y="23"/>
                      <a:pt x="41" y="21"/>
                    </a:cubicBezTo>
                    <a:cubicBezTo>
                      <a:pt x="36" y="18"/>
                      <a:pt x="32" y="14"/>
                      <a:pt x="27" y="11"/>
                    </a:cubicBezTo>
                    <a:cubicBezTo>
                      <a:pt x="19" y="6"/>
                      <a:pt x="11" y="1"/>
                      <a:pt x="1" y="0"/>
                    </a:cubicBezTo>
                    <a:cubicBezTo>
                      <a:pt x="0" y="0"/>
                      <a:pt x="0" y="1"/>
                      <a:pt x="1" y="1"/>
                    </a:cubicBezTo>
                    <a:cubicBezTo>
                      <a:pt x="12" y="4"/>
                      <a:pt x="20" y="10"/>
                      <a:pt x="29" y="16"/>
                    </a:cubicBezTo>
                    <a:cubicBezTo>
                      <a:pt x="30" y="17"/>
                      <a:pt x="46" y="28"/>
                      <a:pt x="51" y="30"/>
                    </a:cubicBezTo>
                    <a:cubicBezTo>
                      <a:pt x="51" y="30"/>
                      <a:pt x="51" y="31"/>
                      <a:pt x="52" y="31"/>
                    </a:cubicBezTo>
                    <a:cubicBezTo>
                      <a:pt x="52" y="31"/>
                      <a:pt x="52" y="31"/>
                      <a:pt x="53" y="31"/>
                    </a:cubicBezTo>
                    <a:cubicBezTo>
                      <a:pt x="54" y="31"/>
                      <a:pt x="54" y="31"/>
                      <a:pt x="54" y="31"/>
                    </a:cubicBezTo>
                    <a:cubicBezTo>
                      <a:pt x="54" y="30"/>
                      <a:pt x="54" y="30"/>
                      <a:pt x="54" y="30"/>
                    </a:cubicBezTo>
                    <a:cubicBezTo>
                      <a:pt x="55" y="29"/>
                      <a:pt x="54" y="29"/>
                      <a:pt x="54"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grpSp>
        <p:nvGrpSpPr>
          <p:cNvPr id="6" name="Group 5"/>
          <p:cNvGrpSpPr/>
          <p:nvPr/>
        </p:nvGrpSpPr>
        <p:grpSpPr>
          <a:xfrm>
            <a:off x="11522880" y="5809646"/>
            <a:ext cx="588963" cy="814388"/>
            <a:chOff x="5597525" y="5522913"/>
            <a:chExt cx="588963" cy="814388"/>
          </a:xfrm>
        </p:grpSpPr>
        <p:sp>
          <p:nvSpPr>
            <p:cNvPr id="7" name="Freeform 188"/>
            <p:cNvSpPr>
              <a:spLocks noEditPoints="1"/>
            </p:cNvSpPr>
            <p:nvPr/>
          </p:nvSpPr>
          <p:spPr bwMode="auto">
            <a:xfrm>
              <a:off x="5865813" y="5711826"/>
              <a:ext cx="320675" cy="280988"/>
            </a:xfrm>
            <a:custGeom>
              <a:avLst/>
              <a:gdLst>
                <a:gd name="T0" fmla="*/ 94 w 122"/>
                <a:gd name="T1" fmla="*/ 90 h 107"/>
                <a:gd name="T2" fmla="*/ 102 w 122"/>
                <a:gd name="T3" fmla="*/ 23 h 107"/>
                <a:gd name="T4" fmla="*/ 101 w 122"/>
                <a:gd name="T5" fmla="*/ 21 h 107"/>
                <a:gd name="T6" fmla="*/ 69 w 122"/>
                <a:gd name="T7" fmla="*/ 2 h 107"/>
                <a:gd name="T8" fmla="*/ 31 w 122"/>
                <a:gd name="T9" fmla="*/ 14 h 107"/>
                <a:gd name="T10" fmla="*/ 19 w 122"/>
                <a:gd name="T11" fmla="*/ 84 h 107"/>
                <a:gd name="T12" fmla="*/ 55 w 122"/>
                <a:gd name="T13" fmla="*/ 105 h 107"/>
                <a:gd name="T14" fmla="*/ 94 w 122"/>
                <a:gd name="T15" fmla="*/ 90 h 107"/>
                <a:gd name="T16" fmla="*/ 66 w 122"/>
                <a:gd name="T17" fmla="*/ 16 h 107"/>
                <a:gd name="T18" fmla="*/ 72 w 122"/>
                <a:gd name="T19" fmla="*/ 16 h 107"/>
                <a:gd name="T20" fmla="*/ 52 w 122"/>
                <a:gd name="T21" fmla="*/ 26 h 107"/>
                <a:gd name="T22" fmla="*/ 30 w 122"/>
                <a:gd name="T23" fmla="*/ 46 h 107"/>
                <a:gd name="T24" fmla="*/ 36 w 122"/>
                <a:gd name="T25" fmla="*/ 34 h 107"/>
                <a:gd name="T26" fmla="*/ 66 w 122"/>
                <a:gd name="T27" fmla="*/ 1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2" h="107">
                  <a:moveTo>
                    <a:pt x="94" y="90"/>
                  </a:moveTo>
                  <a:cubicBezTo>
                    <a:pt x="112" y="75"/>
                    <a:pt x="122" y="40"/>
                    <a:pt x="102" y="23"/>
                  </a:cubicBezTo>
                  <a:cubicBezTo>
                    <a:pt x="102" y="22"/>
                    <a:pt x="101" y="21"/>
                    <a:pt x="101" y="21"/>
                  </a:cubicBezTo>
                  <a:cubicBezTo>
                    <a:pt x="92" y="13"/>
                    <a:pt x="82" y="4"/>
                    <a:pt x="69" y="2"/>
                  </a:cubicBezTo>
                  <a:cubicBezTo>
                    <a:pt x="56" y="0"/>
                    <a:pt x="42" y="6"/>
                    <a:pt x="31" y="14"/>
                  </a:cubicBezTo>
                  <a:cubicBezTo>
                    <a:pt x="9" y="31"/>
                    <a:pt x="0" y="61"/>
                    <a:pt x="19" y="84"/>
                  </a:cubicBezTo>
                  <a:cubicBezTo>
                    <a:pt x="28" y="94"/>
                    <a:pt x="41" y="103"/>
                    <a:pt x="55" y="105"/>
                  </a:cubicBezTo>
                  <a:cubicBezTo>
                    <a:pt x="69" y="107"/>
                    <a:pt x="84" y="100"/>
                    <a:pt x="94" y="90"/>
                  </a:cubicBezTo>
                  <a:close/>
                  <a:moveTo>
                    <a:pt x="66" y="16"/>
                  </a:moveTo>
                  <a:cubicBezTo>
                    <a:pt x="68" y="16"/>
                    <a:pt x="70" y="16"/>
                    <a:pt x="72" y="16"/>
                  </a:cubicBezTo>
                  <a:cubicBezTo>
                    <a:pt x="65" y="18"/>
                    <a:pt x="58" y="22"/>
                    <a:pt x="52" y="26"/>
                  </a:cubicBezTo>
                  <a:cubicBezTo>
                    <a:pt x="43" y="31"/>
                    <a:pt x="36" y="38"/>
                    <a:pt x="30" y="46"/>
                  </a:cubicBezTo>
                  <a:cubicBezTo>
                    <a:pt x="31" y="42"/>
                    <a:pt x="33" y="38"/>
                    <a:pt x="36" y="34"/>
                  </a:cubicBezTo>
                  <a:cubicBezTo>
                    <a:pt x="43" y="26"/>
                    <a:pt x="55" y="16"/>
                    <a:pt x="66" y="16"/>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190"/>
            <p:cNvSpPr>
              <a:spLocks noEditPoints="1"/>
            </p:cNvSpPr>
            <p:nvPr/>
          </p:nvSpPr>
          <p:spPr bwMode="auto">
            <a:xfrm>
              <a:off x="5597525" y="5522913"/>
              <a:ext cx="257175" cy="285750"/>
            </a:xfrm>
            <a:custGeom>
              <a:avLst/>
              <a:gdLst>
                <a:gd name="T0" fmla="*/ 96 w 98"/>
                <a:gd name="T1" fmla="*/ 64 h 109"/>
                <a:gd name="T2" fmla="*/ 90 w 98"/>
                <a:gd name="T3" fmla="*/ 31 h 109"/>
                <a:gd name="T4" fmla="*/ 26 w 98"/>
                <a:gd name="T5" fmla="*/ 10 h 109"/>
                <a:gd name="T6" fmla="*/ 0 w 98"/>
                <a:gd name="T7" fmla="*/ 49 h 109"/>
                <a:gd name="T8" fmla="*/ 21 w 98"/>
                <a:gd name="T9" fmla="*/ 92 h 109"/>
                <a:gd name="T10" fmla="*/ 64 w 98"/>
                <a:gd name="T11" fmla="*/ 101 h 109"/>
                <a:gd name="T12" fmla="*/ 96 w 98"/>
                <a:gd name="T13" fmla="*/ 64 h 109"/>
                <a:gd name="T14" fmla="*/ 29 w 98"/>
                <a:gd name="T15" fmla="*/ 31 h 109"/>
                <a:gd name="T16" fmla="*/ 57 w 98"/>
                <a:gd name="T17" fmla="*/ 24 h 109"/>
                <a:gd name="T18" fmla="*/ 35 w 98"/>
                <a:gd name="T19" fmla="*/ 39 h 109"/>
                <a:gd name="T20" fmla="*/ 24 w 98"/>
                <a:gd name="T21" fmla="*/ 58 h 109"/>
                <a:gd name="T22" fmla="*/ 29 w 98"/>
                <a:gd name="T23" fmla="*/ 3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8" h="109">
                  <a:moveTo>
                    <a:pt x="96" y="64"/>
                  </a:moveTo>
                  <a:cubicBezTo>
                    <a:pt x="98" y="53"/>
                    <a:pt x="97" y="40"/>
                    <a:pt x="90" y="31"/>
                  </a:cubicBezTo>
                  <a:cubicBezTo>
                    <a:pt x="81" y="9"/>
                    <a:pt x="48" y="0"/>
                    <a:pt x="26" y="10"/>
                  </a:cubicBezTo>
                  <a:cubicBezTo>
                    <a:pt x="11" y="17"/>
                    <a:pt x="0" y="32"/>
                    <a:pt x="0" y="49"/>
                  </a:cubicBezTo>
                  <a:cubicBezTo>
                    <a:pt x="0" y="66"/>
                    <a:pt x="10" y="81"/>
                    <a:pt x="21" y="92"/>
                  </a:cubicBezTo>
                  <a:cubicBezTo>
                    <a:pt x="33" y="104"/>
                    <a:pt x="49" y="109"/>
                    <a:pt x="64" y="101"/>
                  </a:cubicBezTo>
                  <a:cubicBezTo>
                    <a:pt x="79" y="93"/>
                    <a:pt x="92" y="80"/>
                    <a:pt x="96" y="64"/>
                  </a:cubicBezTo>
                  <a:close/>
                  <a:moveTo>
                    <a:pt x="29" y="31"/>
                  </a:moveTo>
                  <a:cubicBezTo>
                    <a:pt x="37" y="23"/>
                    <a:pt x="47" y="21"/>
                    <a:pt x="57" y="24"/>
                  </a:cubicBezTo>
                  <a:cubicBezTo>
                    <a:pt x="48" y="27"/>
                    <a:pt x="41" y="33"/>
                    <a:pt x="35" y="39"/>
                  </a:cubicBezTo>
                  <a:cubicBezTo>
                    <a:pt x="30" y="44"/>
                    <a:pt x="25" y="51"/>
                    <a:pt x="24" y="58"/>
                  </a:cubicBezTo>
                  <a:cubicBezTo>
                    <a:pt x="20" y="49"/>
                    <a:pt x="21" y="39"/>
                    <a:pt x="29" y="31"/>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191"/>
            <p:cNvSpPr>
              <a:spLocks/>
            </p:cNvSpPr>
            <p:nvPr/>
          </p:nvSpPr>
          <p:spPr bwMode="auto">
            <a:xfrm>
              <a:off x="5605463" y="5759451"/>
              <a:ext cx="436563" cy="577850"/>
            </a:xfrm>
            <a:custGeom>
              <a:avLst/>
              <a:gdLst>
                <a:gd name="T0" fmla="*/ 162 w 166"/>
                <a:gd name="T1" fmla="*/ 96 h 221"/>
                <a:gd name="T2" fmla="*/ 78 w 166"/>
                <a:gd name="T3" fmla="*/ 178 h 221"/>
                <a:gd name="T4" fmla="*/ 79 w 166"/>
                <a:gd name="T5" fmla="*/ 171 h 221"/>
                <a:gd name="T6" fmla="*/ 82 w 166"/>
                <a:gd name="T7" fmla="*/ 138 h 221"/>
                <a:gd name="T8" fmla="*/ 84 w 166"/>
                <a:gd name="T9" fmla="*/ 136 h 221"/>
                <a:gd name="T10" fmla="*/ 115 w 166"/>
                <a:gd name="T11" fmla="*/ 85 h 221"/>
                <a:gd name="T12" fmla="*/ 118 w 166"/>
                <a:gd name="T13" fmla="*/ 85 h 221"/>
                <a:gd name="T14" fmla="*/ 131 w 166"/>
                <a:gd name="T15" fmla="*/ 75 h 221"/>
                <a:gd name="T16" fmla="*/ 124 w 166"/>
                <a:gd name="T17" fmla="*/ 57 h 221"/>
                <a:gd name="T18" fmla="*/ 118 w 166"/>
                <a:gd name="T19" fmla="*/ 58 h 221"/>
                <a:gd name="T20" fmla="*/ 117 w 166"/>
                <a:gd name="T21" fmla="*/ 60 h 221"/>
                <a:gd name="T22" fmla="*/ 116 w 166"/>
                <a:gd name="T23" fmla="*/ 61 h 221"/>
                <a:gd name="T24" fmla="*/ 108 w 166"/>
                <a:gd name="T25" fmla="*/ 79 h 221"/>
                <a:gd name="T26" fmla="*/ 108 w 166"/>
                <a:gd name="T27" fmla="*/ 81 h 221"/>
                <a:gd name="T28" fmla="*/ 95 w 166"/>
                <a:gd name="T29" fmla="*/ 99 h 221"/>
                <a:gd name="T30" fmla="*/ 82 w 166"/>
                <a:gd name="T31" fmla="*/ 123 h 221"/>
                <a:gd name="T32" fmla="*/ 82 w 166"/>
                <a:gd name="T33" fmla="*/ 120 h 221"/>
                <a:gd name="T34" fmla="*/ 76 w 166"/>
                <a:gd name="T35" fmla="*/ 69 h 221"/>
                <a:gd name="T36" fmla="*/ 66 w 166"/>
                <a:gd name="T37" fmla="*/ 29 h 221"/>
                <a:gd name="T38" fmla="*/ 67 w 166"/>
                <a:gd name="T39" fmla="*/ 28 h 221"/>
                <a:gd name="T40" fmla="*/ 71 w 166"/>
                <a:gd name="T41" fmla="*/ 3 h 221"/>
                <a:gd name="T42" fmla="*/ 66 w 166"/>
                <a:gd name="T43" fmla="*/ 1 h 221"/>
                <a:gd name="T44" fmla="*/ 54 w 166"/>
                <a:gd name="T45" fmla="*/ 6 h 221"/>
                <a:gd name="T46" fmla="*/ 52 w 166"/>
                <a:gd name="T47" fmla="*/ 9 h 221"/>
                <a:gd name="T48" fmla="*/ 51 w 166"/>
                <a:gd name="T49" fmla="*/ 12 h 221"/>
                <a:gd name="T50" fmla="*/ 54 w 166"/>
                <a:gd name="T51" fmla="*/ 21 h 221"/>
                <a:gd name="T52" fmla="*/ 57 w 166"/>
                <a:gd name="T53" fmla="*/ 28 h 221"/>
                <a:gd name="T54" fmla="*/ 60 w 166"/>
                <a:gd name="T55" fmla="*/ 30 h 221"/>
                <a:gd name="T56" fmla="*/ 70 w 166"/>
                <a:gd name="T57" fmla="*/ 73 h 221"/>
                <a:gd name="T58" fmla="*/ 75 w 166"/>
                <a:gd name="T59" fmla="*/ 120 h 221"/>
                <a:gd name="T60" fmla="*/ 73 w 166"/>
                <a:gd name="T61" fmla="*/ 169 h 221"/>
                <a:gd name="T62" fmla="*/ 70 w 166"/>
                <a:gd name="T63" fmla="*/ 187 h 221"/>
                <a:gd name="T64" fmla="*/ 11 w 166"/>
                <a:gd name="T65" fmla="*/ 51 h 221"/>
                <a:gd name="T66" fmla="*/ 2 w 166"/>
                <a:gd name="T67" fmla="*/ 40 h 221"/>
                <a:gd name="T68" fmla="*/ 12 w 166"/>
                <a:gd name="T69" fmla="*/ 126 h 221"/>
                <a:gd name="T70" fmla="*/ 63 w 166"/>
                <a:gd name="T71" fmla="*/ 205 h 221"/>
                <a:gd name="T72" fmla="*/ 65 w 166"/>
                <a:gd name="T73" fmla="*/ 206 h 221"/>
                <a:gd name="T74" fmla="*/ 65 w 166"/>
                <a:gd name="T75" fmla="*/ 206 h 221"/>
                <a:gd name="T76" fmla="*/ 66 w 166"/>
                <a:gd name="T77" fmla="*/ 209 h 221"/>
                <a:gd name="T78" fmla="*/ 64 w 166"/>
                <a:gd name="T79" fmla="*/ 218 h 221"/>
                <a:gd name="T80" fmla="*/ 68 w 166"/>
                <a:gd name="T81" fmla="*/ 219 h 221"/>
                <a:gd name="T82" fmla="*/ 72 w 166"/>
                <a:gd name="T83" fmla="*/ 208 h 221"/>
                <a:gd name="T84" fmla="*/ 135 w 166"/>
                <a:gd name="T85" fmla="*/ 164 h 221"/>
                <a:gd name="T86" fmla="*/ 162 w 166"/>
                <a:gd name="T87" fmla="*/ 96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6" h="221">
                  <a:moveTo>
                    <a:pt x="162" y="96"/>
                  </a:moveTo>
                  <a:cubicBezTo>
                    <a:pt x="161" y="94"/>
                    <a:pt x="97" y="144"/>
                    <a:pt x="78" y="178"/>
                  </a:cubicBezTo>
                  <a:cubicBezTo>
                    <a:pt x="79" y="176"/>
                    <a:pt x="79" y="173"/>
                    <a:pt x="79" y="171"/>
                  </a:cubicBezTo>
                  <a:cubicBezTo>
                    <a:pt x="81" y="160"/>
                    <a:pt x="81" y="149"/>
                    <a:pt x="82" y="138"/>
                  </a:cubicBezTo>
                  <a:cubicBezTo>
                    <a:pt x="83" y="138"/>
                    <a:pt x="83" y="137"/>
                    <a:pt x="84" y="136"/>
                  </a:cubicBezTo>
                  <a:cubicBezTo>
                    <a:pt x="92" y="119"/>
                    <a:pt x="102" y="100"/>
                    <a:pt x="115" y="85"/>
                  </a:cubicBezTo>
                  <a:cubicBezTo>
                    <a:pt x="116" y="85"/>
                    <a:pt x="117" y="85"/>
                    <a:pt x="118" y="85"/>
                  </a:cubicBezTo>
                  <a:cubicBezTo>
                    <a:pt x="123" y="85"/>
                    <a:pt x="129" y="79"/>
                    <a:pt x="131" y="75"/>
                  </a:cubicBezTo>
                  <a:cubicBezTo>
                    <a:pt x="133" y="69"/>
                    <a:pt x="127" y="62"/>
                    <a:pt x="124" y="57"/>
                  </a:cubicBezTo>
                  <a:cubicBezTo>
                    <a:pt x="122" y="55"/>
                    <a:pt x="119" y="56"/>
                    <a:pt x="118" y="58"/>
                  </a:cubicBezTo>
                  <a:cubicBezTo>
                    <a:pt x="118" y="59"/>
                    <a:pt x="117" y="60"/>
                    <a:pt x="117" y="60"/>
                  </a:cubicBezTo>
                  <a:cubicBezTo>
                    <a:pt x="117" y="60"/>
                    <a:pt x="116" y="61"/>
                    <a:pt x="116" y="61"/>
                  </a:cubicBezTo>
                  <a:cubicBezTo>
                    <a:pt x="112" y="65"/>
                    <a:pt x="106" y="72"/>
                    <a:pt x="108" y="79"/>
                  </a:cubicBezTo>
                  <a:cubicBezTo>
                    <a:pt x="108" y="80"/>
                    <a:pt x="108" y="80"/>
                    <a:pt x="108" y="81"/>
                  </a:cubicBezTo>
                  <a:cubicBezTo>
                    <a:pt x="104" y="87"/>
                    <a:pt x="99" y="93"/>
                    <a:pt x="95" y="99"/>
                  </a:cubicBezTo>
                  <a:cubicBezTo>
                    <a:pt x="91" y="106"/>
                    <a:pt x="86" y="114"/>
                    <a:pt x="82" y="123"/>
                  </a:cubicBezTo>
                  <a:cubicBezTo>
                    <a:pt x="82" y="122"/>
                    <a:pt x="82" y="121"/>
                    <a:pt x="82" y="120"/>
                  </a:cubicBezTo>
                  <a:cubicBezTo>
                    <a:pt x="81" y="103"/>
                    <a:pt x="80" y="86"/>
                    <a:pt x="76" y="69"/>
                  </a:cubicBezTo>
                  <a:cubicBezTo>
                    <a:pt x="74" y="56"/>
                    <a:pt x="71" y="42"/>
                    <a:pt x="66" y="29"/>
                  </a:cubicBezTo>
                  <a:cubicBezTo>
                    <a:pt x="66" y="29"/>
                    <a:pt x="67" y="29"/>
                    <a:pt x="67" y="28"/>
                  </a:cubicBezTo>
                  <a:cubicBezTo>
                    <a:pt x="73" y="22"/>
                    <a:pt x="73" y="10"/>
                    <a:pt x="71" y="3"/>
                  </a:cubicBezTo>
                  <a:cubicBezTo>
                    <a:pt x="71" y="1"/>
                    <a:pt x="68" y="0"/>
                    <a:pt x="66" y="1"/>
                  </a:cubicBezTo>
                  <a:cubicBezTo>
                    <a:pt x="62" y="2"/>
                    <a:pt x="58" y="4"/>
                    <a:pt x="54" y="6"/>
                  </a:cubicBezTo>
                  <a:cubicBezTo>
                    <a:pt x="53" y="6"/>
                    <a:pt x="52" y="7"/>
                    <a:pt x="52" y="9"/>
                  </a:cubicBezTo>
                  <a:cubicBezTo>
                    <a:pt x="51" y="9"/>
                    <a:pt x="50" y="11"/>
                    <a:pt x="51" y="12"/>
                  </a:cubicBezTo>
                  <a:cubicBezTo>
                    <a:pt x="52" y="15"/>
                    <a:pt x="53" y="18"/>
                    <a:pt x="54" y="21"/>
                  </a:cubicBezTo>
                  <a:cubicBezTo>
                    <a:pt x="55" y="23"/>
                    <a:pt x="56" y="26"/>
                    <a:pt x="57" y="28"/>
                  </a:cubicBezTo>
                  <a:cubicBezTo>
                    <a:pt x="58" y="29"/>
                    <a:pt x="59" y="30"/>
                    <a:pt x="60" y="30"/>
                  </a:cubicBezTo>
                  <a:cubicBezTo>
                    <a:pt x="63" y="44"/>
                    <a:pt x="68" y="58"/>
                    <a:pt x="70" y="73"/>
                  </a:cubicBezTo>
                  <a:cubicBezTo>
                    <a:pt x="73" y="88"/>
                    <a:pt x="75" y="104"/>
                    <a:pt x="75" y="120"/>
                  </a:cubicBezTo>
                  <a:cubicBezTo>
                    <a:pt x="76" y="136"/>
                    <a:pt x="75" y="152"/>
                    <a:pt x="73" y="169"/>
                  </a:cubicBezTo>
                  <a:cubicBezTo>
                    <a:pt x="72" y="175"/>
                    <a:pt x="71" y="181"/>
                    <a:pt x="70" y="187"/>
                  </a:cubicBezTo>
                  <a:cubicBezTo>
                    <a:pt x="62" y="138"/>
                    <a:pt x="42" y="90"/>
                    <a:pt x="11" y="51"/>
                  </a:cubicBezTo>
                  <a:cubicBezTo>
                    <a:pt x="11" y="51"/>
                    <a:pt x="4" y="43"/>
                    <a:pt x="2" y="40"/>
                  </a:cubicBezTo>
                  <a:cubicBezTo>
                    <a:pt x="0" y="37"/>
                    <a:pt x="4" y="103"/>
                    <a:pt x="12" y="126"/>
                  </a:cubicBezTo>
                  <a:cubicBezTo>
                    <a:pt x="23" y="154"/>
                    <a:pt x="40" y="185"/>
                    <a:pt x="63" y="205"/>
                  </a:cubicBezTo>
                  <a:cubicBezTo>
                    <a:pt x="63" y="206"/>
                    <a:pt x="64" y="206"/>
                    <a:pt x="65" y="206"/>
                  </a:cubicBezTo>
                  <a:cubicBezTo>
                    <a:pt x="65" y="206"/>
                    <a:pt x="65" y="206"/>
                    <a:pt x="65" y="206"/>
                  </a:cubicBezTo>
                  <a:cubicBezTo>
                    <a:pt x="64" y="207"/>
                    <a:pt x="65" y="208"/>
                    <a:pt x="66" y="209"/>
                  </a:cubicBezTo>
                  <a:cubicBezTo>
                    <a:pt x="65" y="212"/>
                    <a:pt x="65" y="215"/>
                    <a:pt x="64" y="218"/>
                  </a:cubicBezTo>
                  <a:cubicBezTo>
                    <a:pt x="64" y="220"/>
                    <a:pt x="67" y="221"/>
                    <a:pt x="68" y="219"/>
                  </a:cubicBezTo>
                  <a:cubicBezTo>
                    <a:pt x="69" y="215"/>
                    <a:pt x="71" y="212"/>
                    <a:pt x="72" y="208"/>
                  </a:cubicBezTo>
                  <a:cubicBezTo>
                    <a:pt x="97" y="200"/>
                    <a:pt x="120" y="185"/>
                    <a:pt x="135" y="164"/>
                  </a:cubicBezTo>
                  <a:cubicBezTo>
                    <a:pt x="149" y="145"/>
                    <a:pt x="166" y="121"/>
                    <a:pt x="162" y="96"/>
                  </a:cubicBezTo>
                  <a:close/>
                </a:path>
              </a:pathLst>
            </a:custGeom>
            <a:solidFill>
              <a:schemeClr val="accent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192"/>
            <p:cNvSpPr>
              <a:spLocks/>
            </p:cNvSpPr>
            <p:nvPr/>
          </p:nvSpPr>
          <p:spPr bwMode="auto">
            <a:xfrm>
              <a:off x="5626100" y="5562601"/>
              <a:ext cx="123825" cy="144463"/>
            </a:xfrm>
            <a:custGeom>
              <a:avLst/>
              <a:gdLst>
                <a:gd name="T0" fmla="*/ 26 w 47"/>
                <a:gd name="T1" fmla="*/ 48 h 55"/>
                <a:gd name="T2" fmla="*/ 23 w 47"/>
                <a:gd name="T3" fmla="*/ 44 h 55"/>
                <a:gd name="T4" fmla="*/ 33 w 47"/>
                <a:gd name="T5" fmla="*/ 36 h 55"/>
                <a:gd name="T6" fmla="*/ 39 w 47"/>
                <a:gd name="T7" fmla="*/ 26 h 55"/>
                <a:gd name="T8" fmla="*/ 42 w 47"/>
                <a:gd name="T9" fmla="*/ 16 h 55"/>
                <a:gd name="T10" fmla="*/ 45 w 47"/>
                <a:gd name="T11" fmla="*/ 14 h 55"/>
                <a:gd name="T12" fmla="*/ 46 w 47"/>
                <a:gd name="T13" fmla="*/ 11 h 55"/>
                <a:gd name="T14" fmla="*/ 40 w 47"/>
                <a:gd name="T15" fmla="*/ 7 h 55"/>
                <a:gd name="T16" fmla="*/ 12 w 47"/>
                <a:gd name="T17" fmla="*/ 18 h 55"/>
                <a:gd name="T18" fmla="*/ 7 w 47"/>
                <a:gd name="T19" fmla="*/ 45 h 55"/>
                <a:gd name="T20" fmla="*/ 13 w 47"/>
                <a:gd name="T21" fmla="*/ 49 h 55"/>
                <a:gd name="T22" fmla="*/ 26 w 47"/>
                <a:gd name="T23" fmla="*/ 4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 h="55">
                  <a:moveTo>
                    <a:pt x="26" y="48"/>
                  </a:moveTo>
                  <a:cubicBezTo>
                    <a:pt x="27" y="46"/>
                    <a:pt x="25" y="44"/>
                    <a:pt x="23" y="44"/>
                  </a:cubicBezTo>
                  <a:cubicBezTo>
                    <a:pt x="27" y="42"/>
                    <a:pt x="30" y="38"/>
                    <a:pt x="33" y="36"/>
                  </a:cubicBezTo>
                  <a:cubicBezTo>
                    <a:pt x="36" y="33"/>
                    <a:pt x="38" y="30"/>
                    <a:pt x="39" y="26"/>
                  </a:cubicBezTo>
                  <a:cubicBezTo>
                    <a:pt x="41" y="23"/>
                    <a:pt x="42" y="19"/>
                    <a:pt x="42" y="16"/>
                  </a:cubicBezTo>
                  <a:cubicBezTo>
                    <a:pt x="43" y="15"/>
                    <a:pt x="44" y="15"/>
                    <a:pt x="45" y="14"/>
                  </a:cubicBezTo>
                  <a:cubicBezTo>
                    <a:pt x="47" y="13"/>
                    <a:pt x="46" y="12"/>
                    <a:pt x="46" y="11"/>
                  </a:cubicBezTo>
                  <a:cubicBezTo>
                    <a:pt x="44" y="9"/>
                    <a:pt x="42" y="7"/>
                    <a:pt x="40" y="7"/>
                  </a:cubicBezTo>
                  <a:cubicBezTo>
                    <a:pt x="33" y="0"/>
                    <a:pt x="17" y="13"/>
                    <a:pt x="12" y="18"/>
                  </a:cubicBezTo>
                  <a:cubicBezTo>
                    <a:pt x="8" y="24"/>
                    <a:pt x="0" y="40"/>
                    <a:pt x="7" y="45"/>
                  </a:cubicBezTo>
                  <a:cubicBezTo>
                    <a:pt x="8" y="49"/>
                    <a:pt x="10" y="50"/>
                    <a:pt x="13" y="49"/>
                  </a:cubicBezTo>
                  <a:cubicBezTo>
                    <a:pt x="16" y="54"/>
                    <a:pt x="23" y="55"/>
                    <a:pt x="26" y="48"/>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Freeform 193"/>
            <p:cNvSpPr>
              <a:spLocks noEditPoints="1"/>
            </p:cNvSpPr>
            <p:nvPr/>
          </p:nvSpPr>
          <p:spPr bwMode="auto">
            <a:xfrm>
              <a:off x="5938838" y="5743576"/>
              <a:ext cx="134938" cy="117475"/>
            </a:xfrm>
            <a:custGeom>
              <a:avLst/>
              <a:gdLst>
                <a:gd name="T0" fmla="*/ 39 w 51"/>
                <a:gd name="T1" fmla="*/ 8 h 45"/>
                <a:gd name="T2" fmla="*/ 39 w 51"/>
                <a:gd name="T3" fmla="*/ 8 h 45"/>
                <a:gd name="T4" fmla="*/ 47 w 51"/>
                <a:gd name="T5" fmla="*/ 11 h 45"/>
                <a:gd name="T6" fmla="*/ 50 w 51"/>
                <a:gd name="T7" fmla="*/ 8 h 45"/>
                <a:gd name="T8" fmla="*/ 29 w 51"/>
                <a:gd name="T9" fmla="*/ 6 h 45"/>
                <a:gd name="T10" fmla="*/ 16 w 51"/>
                <a:gd name="T11" fmla="*/ 12 h 45"/>
                <a:gd name="T12" fmla="*/ 2 w 51"/>
                <a:gd name="T13" fmla="*/ 29 h 45"/>
                <a:gd name="T14" fmla="*/ 13 w 51"/>
                <a:gd name="T15" fmla="*/ 40 h 45"/>
                <a:gd name="T16" fmla="*/ 39 w 51"/>
                <a:gd name="T17" fmla="*/ 8 h 45"/>
                <a:gd name="T18" fmla="*/ 10 w 51"/>
                <a:gd name="T19" fmla="*/ 33 h 45"/>
                <a:gd name="T20" fmla="*/ 10 w 51"/>
                <a:gd name="T21" fmla="*/ 32 h 45"/>
                <a:gd name="T22" fmla="*/ 29 w 51"/>
                <a:gd name="T23" fmla="*/ 13 h 45"/>
                <a:gd name="T24" fmla="*/ 19 w 51"/>
                <a:gd name="T25" fmla="*/ 26 h 45"/>
                <a:gd name="T26" fmla="*/ 10 w 51"/>
                <a:gd name="T27" fmla="*/ 3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 h="45">
                  <a:moveTo>
                    <a:pt x="39" y="8"/>
                  </a:moveTo>
                  <a:cubicBezTo>
                    <a:pt x="39" y="8"/>
                    <a:pt x="39" y="8"/>
                    <a:pt x="39" y="8"/>
                  </a:cubicBezTo>
                  <a:cubicBezTo>
                    <a:pt x="42" y="8"/>
                    <a:pt x="45" y="9"/>
                    <a:pt x="47" y="11"/>
                  </a:cubicBezTo>
                  <a:cubicBezTo>
                    <a:pt x="48" y="13"/>
                    <a:pt x="51" y="10"/>
                    <a:pt x="50" y="8"/>
                  </a:cubicBezTo>
                  <a:cubicBezTo>
                    <a:pt x="46" y="0"/>
                    <a:pt x="36" y="3"/>
                    <a:pt x="29" y="6"/>
                  </a:cubicBezTo>
                  <a:cubicBezTo>
                    <a:pt x="24" y="7"/>
                    <a:pt x="20" y="9"/>
                    <a:pt x="16" y="12"/>
                  </a:cubicBezTo>
                  <a:cubicBezTo>
                    <a:pt x="10" y="16"/>
                    <a:pt x="5" y="22"/>
                    <a:pt x="2" y="29"/>
                  </a:cubicBezTo>
                  <a:cubicBezTo>
                    <a:pt x="0" y="38"/>
                    <a:pt x="4" y="45"/>
                    <a:pt x="13" y="40"/>
                  </a:cubicBezTo>
                  <a:cubicBezTo>
                    <a:pt x="25" y="33"/>
                    <a:pt x="34" y="21"/>
                    <a:pt x="39" y="8"/>
                  </a:cubicBezTo>
                  <a:close/>
                  <a:moveTo>
                    <a:pt x="10" y="33"/>
                  </a:moveTo>
                  <a:cubicBezTo>
                    <a:pt x="10" y="33"/>
                    <a:pt x="10" y="32"/>
                    <a:pt x="10" y="32"/>
                  </a:cubicBezTo>
                  <a:cubicBezTo>
                    <a:pt x="15" y="23"/>
                    <a:pt x="20" y="16"/>
                    <a:pt x="29" y="13"/>
                  </a:cubicBezTo>
                  <a:cubicBezTo>
                    <a:pt x="27" y="18"/>
                    <a:pt x="23" y="22"/>
                    <a:pt x="19" y="26"/>
                  </a:cubicBezTo>
                  <a:cubicBezTo>
                    <a:pt x="16" y="29"/>
                    <a:pt x="11" y="33"/>
                    <a:pt x="10" y="33"/>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194"/>
            <p:cNvSpPr>
              <a:spLocks/>
            </p:cNvSpPr>
            <p:nvPr/>
          </p:nvSpPr>
          <p:spPr bwMode="auto">
            <a:xfrm>
              <a:off x="5634038" y="5546726"/>
              <a:ext cx="68263" cy="63500"/>
            </a:xfrm>
            <a:custGeom>
              <a:avLst/>
              <a:gdLst>
                <a:gd name="T0" fmla="*/ 23 w 26"/>
                <a:gd name="T1" fmla="*/ 4 h 24"/>
                <a:gd name="T2" fmla="*/ 13 w 26"/>
                <a:gd name="T3" fmla="*/ 2 h 24"/>
                <a:gd name="T4" fmla="*/ 4 w 26"/>
                <a:gd name="T5" fmla="*/ 7 h 24"/>
                <a:gd name="T6" fmla="*/ 2 w 26"/>
                <a:gd name="T7" fmla="*/ 18 h 24"/>
                <a:gd name="T8" fmla="*/ 12 w 26"/>
                <a:gd name="T9" fmla="*/ 22 h 24"/>
                <a:gd name="T10" fmla="*/ 15 w 26"/>
                <a:gd name="T11" fmla="*/ 21 h 24"/>
                <a:gd name="T12" fmla="*/ 18 w 26"/>
                <a:gd name="T13" fmla="*/ 20 h 24"/>
                <a:gd name="T14" fmla="*/ 24 w 26"/>
                <a:gd name="T15" fmla="*/ 14 h 24"/>
                <a:gd name="T16" fmla="*/ 23 w 26"/>
                <a:gd name="T17"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24">
                  <a:moveTo>
                    <a:pt x="23" y="4"/>
                  </a:moveTo>
                  <a:cubicBezTo>
                    <a:pt x="21" y="1"/>
                    <a:pt x="16" y="0"/>
                    <a:pt x="13" y="2"/>
                  </a:cubicBezTo>
                  <a:cubicBezTo>
                    <a:pt x="10" y="3"/>
                    <a:pt x="6" y="5"/>
                    <a:pt x="4" y="7"/>
                  </a:cubicBezTo>
                  <a:cubicBezTo>
                    <a:pt x="1" y="10"/>
                    <a:pt x="0" y="14"/>
                    <a:pt x="2" y="18"/>
                  </a:cubicBezTo>
                  <a:cubicBezTo>
                    <a:pt x="4" y="21"/>
                    <a:pt x="8" y="24"/>
                    <a:pt x="12" y="22"/>
                  </a:cubicBezTo>
                  <a:cubicBezTo>
                    <a:pt x="13" y="22"/>
                    <a:pt x="14" y="22"/>
                    <a:pt x="15" y="21"/>
                  </a:cubicBezTo>
                  <a:cubicBezTo>
                    <a:pt x="16" y="21"/>
                    <a:pt x="17" y="21"/>
                    <a:pt x="18" y="20"/>
                  </a:cubicBezTo>
                  <a:cubicBezTo>
                    <a:pt x="21" y="19"/>
                    <a:pt x="23" y="17"/>
                    <a:pt x="24" y="14"/>
                  </a:cubicBezTo>
                  <a:cubicBezTo>
                    <a:pt x="26" y="11"/>
                    <a:pt x="26" y="6"/>
                    <a:pt x="23" y="4"/>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195"/>
            <p:cNvSpPr>
              <a:spLocks/>
            </p:cNvSpPr>
            <p:nvPr/>
          </p:nvSpPr>
          <p:spPr bwMode="auto">
            <a:xfrm>
              <a:off x="6073775" y="5737226"/>
              <a:ext cx="60325" cy="66675"/>
            </a:xfrm>
            <a:custGeom>
              <a:avLst/>
              <a:gdLst>
                <a:gd name="T0" fmla="*/ 21 w 23"/>
                <a:gd name="T1" fmla="*/ 13 h 25"/>
                <a:gd name="T2" fmla="*/ 18 w 23"/>
                <a:gd name="T3" fmla="*/ 7 h 25"/>
                <a:gd name="T4" fmla="*/ 15 w 23"/>
                <a:gd name="T5" fmla="*/ 3 h 25"/>
                <a:gd name="T6" fmla="*/ 4 w 23"/>
                <a:gd name="T7" fmla="*/ 3 h 25"/>
                <a:gd name="T8" fmla="*/ 1 w 23"/>
                <a:gd name="T9" fmla="*/ 12 h 25"/>
                <a:gd name="T10" fmla="*/ 3 w 23"/>
                <a:gd name="T11" fmla="*/ 15 h 25"/>
                <a:gd name="T12" fmla="*/ 3 w 23"/>
                <a:gd name="T13" fmla="*/ 15 h 25"/>
                <a:gd name="T14" fmla="*/ 6 w 23"/>
                <a:gd name="T15" fmla="*/ 21 h 25"/>
                <a:gd name="T16" fmla="*/ 6 w 23"/>
                <a:gd name="T17" fmla="*/ 21 h 25"/>
                <a:gd name="T18" fmla="*/ 11 w 23"/>
                <a:gd name="T19" fmla="*/ 24 h 25"/>
                <a:gd name="T20" fmla="*/ 21 w 23"/>
                <a:gd name="T21" fmla="*/ 1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25">
                  <a:moveTo>
                    <a:pt x="21" y="13"/>
                  </a:moveTo>
                  <a:cubicBezTo>
                    <a:pt x="21" y="10"/>
                    <a:pt x="19" y="8"/>
                    <a:pt x="18" y="7"/>
                  </a:cubicBezTo>
                  <a:cubicBezTo>
                    <a:pt x="17" y="5"/>
                    <a:pt x="16" y="4"/>
                    <a:pt x="15" y="3"/>
                  </a:cubicBezTo>
                  <a:cubicBezTo>
                    <a:pt x="12" y="1"/>
                    <a:pt x="8" y="0"/>
                    <a:pt x="4" y="3"/>
                  </a:cubicBezTo>
                  <a:cubicBezTo>
                    <a:pt x="2" y="5"/>
                    <a:pt x="0" y="8"/>
                    <a:pt x="1" y="12"/>
                  </a:cubicBezTo>
                  <a:cubicBezTo>
                    <a:pt x="1" y="13"/>
                    <a:pt x="2" y="14"/>
                    <a:pt x="3" y="15"/>
                  </a:cubicBezTo>
                  <a:cubicBezTo>
                    <a:pt x="3" y="15"/>
                    <a:pt x="3" y="15"/>
                    <a:pt x="3" y="15"/>
                  </a:cubicBezTo>
                  <a:cubicBezTo>
                    <a:pt x="3" y="17"/>
                    <a:pt x="4" y="20"/>
                    <a:pt x="6" y="21"/>
                  </a:cubicBezTo>
                  <a:cubicBezTo>
                    <a:pt x="6" y="21"/>
                    <a:pt x="6" y="21"/>
                    <a:pt x="6" y="21"/>
                  </a:cubicBezTo>
                  <a:cubicBezTo>
                    <a:pt x="7" y="22"/>
                    <a:pt x="9" y="23"/>
                    <a:pt x="11" y="24"/>
                  </a:cubicBezTo>
                  <a:cubicBezTo>
                    <a:pt x="17" y="25"/>
                    <a:pt x="23" y="19"/>
                    <a:pt x="21" y="13"/>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196"/>
            <p:cNvSpPr>
              <a:spLocks/>
            </p:cNvSpPr>
            <p:nvPr/>
          </p:nvSpPr>
          <p:spPr bwMode="auto">
            <a:xfrm>
              <a:off x="5600700" y="5591176"/>
              <a:ext cx="101600" cy="177800"/>
            </a:xfrm>
            <a:custGeom>
              <a:avLst/>
              <a:gdLst>
                <a:gd name="T0" fmla="*/ 39 w 39"/>
                <a:gd name="T1" fmla="*/ 67 h 68"/>
                <a:gd name="T2" fmla="*/ 10 w 39"/>
                <a:gd name="T3" fmla="*/ 42 h 68"/>
                <a:gd name="T4" fmla="*/ 8 w 39"/>
                <a:gd name="T5" fmla="*/ 1 h 68"/>
                <a:gd name="T6" fmla="*/ 7 w 39"/>
                <a:gd name="T7" fmla="*/ 0 h 68"/>
                <a:gd name="T8" fmla="*/ 8 w 39"/>
                <a:gd name="T9" fmla="*/ 43 h 68"/>
                <a:gd name="T10" fmla="*/ 38 w 39"/>
                <a:gd name="T11" fmla="*/ 68 h 68"/>
                <a:gd name="T12" fmla="*/ 39 w 39"/>
                <a:gd name="T13" fmla="*/ 67 h 68"/>
              </a:gdLst>
              <a:ahLst/>
              <a:cxnLst>
                <a:cxn ang="0">
                  <a:pos x="T0" y="T1"/>
                </a:cxn>
                <a:cxn ang="0">
                  <a:pos x="T2" y="T3"/>
                </a:cxn>
                <a:cxn ang="0">
                  <a:pos x="T4" y="T5"/>
                </a:cxn>
                <a:cxn ang="0">
                  <a:pos x="T6" y="T7"/>
                </a:cxn>
                <a:cxn ang="0">
                  <a:pos x="T8" y="T9"/>
                </a:cxn>
                <a:cxn ang="0">
                  <a:pos x="T10" y="T11"/>
                </a:cxn>
                <a:cxn ang="0">
                  <a:pos x="T12" y="T13"/>
                </a:cxn>
              </a:cxnLst>
              <a:rect l="0" t="0" r="r" b="b"/>
              <a:pathLst>
                <a:path w="39" h="68">
                  <a:moveTo>
                    <a:pt x="39" y="67"/>
                  </a:moveTo>
                  <a:cubicBezTo>
                    <a:pt x="27" y="61"/>
                    <a:pt x="17" y="53"/>
                    <a:pt x="10" y="42"/>
                  </a:cubicBezTo>
                  <a:cubicBezTo>
                    <a:pt x="2" y="28"/>
                    <a:pt x="6" y="15"/>
                    <a:pt x="8" y="1"/>
                  </a:cubicBezTo>
                  <a:cubicBezTo>
                    <a:pt x="9" y="0"/>
                    <a:pt x="8" y="0"/>
                    <a:pt x="7" y="0"/>
                  </a:cubicBezTo>
                  <a:cubicBezTo>
                    <a:pt x="1" y="14"/>
                    <a:pt x="0" y="30"/>
                    <a:pt x="8" y="43"/>
                  </a:cubicBezTo>
                  <a:cubicBezTo>
                    <a:pt x="14" y="53"/>
                    <a:pt x="25" y="67"/>
                    <a:pt x="38" y="68"/>
                  </a:cubicBezTo>
                  <a:cubicBezTo>
                    <a:pt x="39" y="68"/>
                    <a:pt x="39" y="67"/>
                    <a:pt x="39" y="67"/>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197"/>
            <p:cNvSpPr>
              <a:spLocks/>
            </p:cNvSpPr>
            <p:nvPr/>
          </p:nvSpPr>
          <p:spPr bwMode="auto">
            <a:xfrm>
              <a:off x="5661025" y="5715001"/>
              <a:ext cx="52388" cy="38100"/>
            </a:xfrm>
            <a:custGeom>
              <a:avLst/>
              <a:gdLst>
                <a:gd name="T0" fmla="*/ 20 w 20"/>
                <a:gd name="T1" fmla="*/ 13 h 15"/>
                <a:gd name="T2" fmla="*/ 11 w 20"/>
                <a:gd name="T3" fmla="*/ 8 h 15"/>
                <a:gd name="T4" fmla="*/ 2 w 20"/>
                <a:gd name="T5" fmla="*/ 0 h 15"/>
                <a:gd name="T6" fmla="*/ 1 w 20"/>
                <a:gd name="T7" fmla="*/ 1 h 15"/>
                <a:gd name="T8" fmla="*/ 9 w 20"/>
                <a:gd name="T9" fmla="*/ 10 h 15"/>
                <a:gd name="T10" fmla="*/ 20 w 20"/>
                <a:gd name="T11" fmla="*/ 14 h 15"/>
                <a:gd name="T12" fmla="*/ 20 w 20"/>
                <a:gd name="T13" fmla="*/ 13 h 15"/>
              </a:gdLst>
              <a:ahLst/>
              <a:cxnLst>
                <a:cxn ang="0">
                  <a:pos x="T0" y="T1"/>
                </a:cxn>
                <a:cxn ang="0">
                  <a:pos x="T2" y="T3"/>
                </a:cxn>
                <a:cxn ang="0">
                  <a:pos x="T4" y="T5"/>
                </a:cxn>
                <a:cxn ang="0">
                  <a:pos x="T6" y="T7"/>
                </a:cxn>
                <a:cxn ang="0">
                  <a:pos x="T8" y="T9"/>
                </a:cxn>
                <a:cxn ang="0">
                  <a:pos x="T10" y="T11"/>
                </a:cxn>
                <a:cxn ang="0">
                  <a:pos x="T12" y="T13"/>
                </a:cxn>
              </a:cxnLst>
              <a:rect l="0" t="0" r="r" b="b"/>
              <a:pathLst>
                <a:path w="20" h="15">
                  <a:moveTo>
                    <a:pt x="20" y="13"/>
                  </a:moveTo>
                  <a:cubicBezTo>
                    <a:pt x="18" y="11"/>
                    <a:pt x="14" y="10"/>
                    <a:pt x="11" y="8"/>
                  </a:cubicBezTo>
                  <a:cubicBezTo>
                    <a:pt x="8" y="6"/>
                    <a:pt x="4" y="3"/>
                    <a:pt x="2" y="0"/>
                  </a:cubicBezTo>
                  <a:cubicBezTo>
                    <a:pt x="1" y="0"/>
                    <a:pt x="0" y="0"/>
                    <a:pt x="1" y="1"/>
                  </a:cubicBezTo>
                  <a:cubicBezTo>
                    <a:pt x="3" y="5"/>
                    <a:pt x="6" y="8"/>
                    <a:pt x="9" y="10"/>
                  </a:cubicBezTo>
                  <a:cubicBezTo>
                    <a:pt x="12" y="12"/>
                    <a:pt x="16" y="15"/>
                    <a:pt x="20" y="14"/>
                  </a:cubicBezTo>
                  <a:cubicBezTo>
                    <a:pt x="20" y="14"/>
                    <a:pt x="20" y="14"/>
                    <a:pt x="20" y="13"/>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98"/>
            <p:cNvSpPr>
              <a:spLocks/>
            </p:cNvSpPr>
            <p:nvPr/>
          </p:nvSpPr>
          <p:spPr bwMode="auto">
            <a:xfrm>
              <a:off x="5784850" y="5586413"/>
              <a:ext cx="61913" cy="161925"/>
            </a:xfrm>
            <a:custGeom>
              <a:avLst/>
              <a:gdLst>
                <a:gd name="T0" fmla="*/ 6 w 24"/>
                <a:gd name="T1" fmla="*/ 0 h 62"/>
                <a:gd name="T2" fmla="*/ 5 w 24"/>
                <a:gd name="T3" fmla="*/ 1 h 62"/>
                <a:gd name="T4" fmla="*/ 14 w 24"/>
                <a:gd name="T5" fmla="*/ 34 h 62"/>
                <a:gd name="T6" fmla="*/ 1 w 24"/>
                <a:gd name="T7" fmla="*/ 60 h 62"/>
                <a:gd name="T8" fmla="*/ 1 w 24"/>
                <a:gd name="T9" fmla="*/ 61 h 62"/>
                <a:gd name="T10" fmla="*/ 6 w 24"/>
                <a:gd name="T11" fmla="*/ 0 h 62"/>
              </a:gdLst>
              <a:ahLst/>
              <a:cxnLst>
                <a:cxn ang="0">
                  <a:pos x="T0" y="T1"/>
                </a:cxn>
                <a:cxn ang="0">
                  <a:pos x="T2" y="T3"/>
                </a:cxn>
                <a:cxn ang="0">
                  <a:pos x="T4" y="T5"/>
                </a:cxn>
                <a:cxn ang="0">
                  <a:pos x="T6" y="T7"/>
                </a:cxn>
                <a:cxn ang="0">
                  <a:pos x="T8" y="T9"/>
                </a:cxn>
                <a:cxn ang="0">
                  <a:pos x="T10" y="T11"/>
                </a:cxn>
              </a:cxnLst>
              <a:rect l="0" t="0" r="r" b="b"/>
              <a:pathLst>
                <a:path w="24" h="62">
                  <a:moveTo>
                    <a:pt x="6" y="0"/>
                  </a:moveTo>
                  <a:cubicBezTo>
                    <a:pt x="5" y="0"/>
                    <a:pt x="4" y="1"/>
                    <a:pt x="5" y="1"/>
                  </a:cubicBezTo>
                  <a:cubicBezTo>
                    <a:pt x="12" y="11"/>
                    <a:pt x="16" y="22"/>
                    <a:pt x="14" y="34"/>
                  </a:cubicBezTo>
                  <a:cubicBezTo>
                    <a:pt x="12" y="45"/>
                    <a:pt x="7" y="52"/>
                    <a:pt x="1" y="60"/>
                  </a:cubicBezTo>
                  <a:cubicBezTo>
                    <a:pt x="0" y="61"/>
                    <a:pt x="1" y="62"/>
                    <a:pt x="1" y="61"/>
                  </a:cubicBezTo>
                  <a:cubicBezTo>
                    <a:pt x="24" y="50"/>
                    <a:pt x="21" y="16"/>
                    <a:pt x="6"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199"/>
            <p:cNvSpPr>
              <a:spLocks/>
            </p:cNvSpPr>
            <p:nvPr/>
          </p:nvSpPr>
          <p:spPr bwMode="auto">
            <a:xfrm>
              <a:off x="5762625" y="5683251"/>
              <a:ext cx="46038" cy="60325"/>
            </a:xfrm>
            <a:custGeom>
              <a:avLst/>
              <a:gdLst>
                <a:gd name="T0" fmla="*/ 16 w 17"/>
                <a:gd name="T1" fmla="*/ 1 h 23"/>
                <a:gd name="T2" fmla="*/ 15 w 17"/>
                <a:gd name="T3" fmla="*/ 1 h 23"/>
                <a:gd name="T4" fmla="*/ 9 w 17"/>
                <a:gd name="T5" fmla="*/ 12 h 23"/>
                <a:gd name="T6" fmla="*/ 1 w 17"/>
                <a:gd name="T7" fmla="*/ 22 h 23"/>
                <a:gd name="T8" fmla="*/ 2 w 17"/>
                <a:gd name="T9" fmla="*/ 23 h 23"/>
                <a:gd name="T10" fmla="*/ 12 w 17"/>
                <a:gd name="T11" fmla="*/ 13 h 23"/>
                <a:gd name="T12" fmla="*/ 16 w 17"/>
                <a:gd name="T13" fmla="*/ 1 h 23"/>
              </a:gdLst>
              <a:ahLst/>
              <a:cxnLst>
                <a:cxn ang="0">
                  <a:pos x="T0" y="T1"/>
                </a:cxn>
                <a:cxn ang="0">
                  <a:pos x="T2" y="T3"/>
                </a:cxn>
                <a:cxn ang="0">
                  <a:pos x="T4" y="T5"/>
                </a:cxn>
                <a:cxn ang="0">
                  <a:pos x="T6" y="T7"/>
                </a:cxn>
                <a:cxn ang="0">
                  <a:pos x="T8" y="T9"/>
                </a:cxn>
                <a:cxn ang="0">
                  <a:pos x="T10" y="T11"/>
                </a:cxn>
                <a:cxn ang="0">
                  <a:pos x="T12" y="T13"/>
                </a:cxn>
              </a:cxnLst>
              <a:rect l="0" t="0" r="r" b="b"/>
              <a:pathLst>
                <a:path w="17" h="23">
                  <a:moveTo>
                    <a:pt x="16" y="1"/>
                  </a:moveTo>
                  <a:cubicBezTo>
                    <a:pt x="16" y="0"/>
                    <a:pt x="15" y="0"/>
                    <a:pt x="15" y="1"/>
                  </a:cubicBezTo>
                  <a:cubicBezTo>
                    <a:pt x="13" y="5"/>
                    <a:pt x="12" y="9"/>
                    <a:pt x="9" y="12"/>
                  </a:cubicBezTo>
                  <a:cubicBezTo>
                    <a:pt x="6" y="16"/>
                    <a:pt x="3" y="18"/>
                    <a:pt x="1" y="22"/>
                  </a:cubicBezTo>
                  <a:cubicBezTo>
                    <a:pt x="0" y="23"/>
                    <a:pt x="1" y="23"/>
                    <a:pt x="2" y="23"/>
                  </a:cubicBezTo>
                  <a:cubicBezTo>
                    <a:pt x="6" y="21"/>
                    <a:pt x="10" y="17"/>
                    <a:pt x="12" y="13"/>
                  </a:cubicBezTo>
                  <a:cubicBezTo>
                    <a:pt x="15" y="9"/>
                    <a:pt x="17" y="5"/>
                    <a:pt x="16"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200"/>
            <p:cNvSpPr>
              <a:spLocks/>
            </p:cNvSpPr>
            <p:nvPr/>
          </p:nvSpPr>
          <p:spPr bwMode="auto">
            <a:xfrm>
              <a:off x="5902325" y="5737226"/>
              <a:ext cx="87313" cy="155575"/>
            </a:xfrm>
            <a:custGeom>
              <a:avLst/>
              <a:gdLst>
                <a:gd name="T0" fmla="*/ 31 w 33"/>
                <a:gd name="T1" fmla="*/ 0 h 59"/>
                <a:gd name="T2" fmla="*/ 7 w 33"/>
                <a:gd name="T3" fmla="*/ 26 h 59"/>
                <a:gd name="T4" fmla="*/ 7 w 33"/>
                <a:gd name="T5" fmla="*/ 58 h 59"/>
                <a:gd name="T6" fmla="*/ 9 w 33"/>
                <a:gd name="T7" fmla="*/ 57 h 59"/>
                <a:gd name="T8" fmla="*/ 32 w 33"/>
                <a:gd name="T9" fmla="*/ 1 h 59"/>
                <a:gd name="T10" fmla="*/ 31 w 33"/>
                <a:gd name="T11" fmla="*/ 0 h 59"/>
              </a:gdLst>
              <a:ahLst/>
              <a:cxnLst>
                <a:cxn ang="0">
                  <a:pos x="T0" y="T1"/>
                </a:cxn>
                <a:cxn ang="0">
                  <a:pos x="T2" y="T3"/>
                </a:cxn>
                <a:cxn ang="0">
                  <a:pos x="T4" y="T5"/>
                </a:cxn>
                <a:cxn ang="0">
                  <a:pos x="T6" y="T7"/>
                </a:cxn>
                <a:cxn ang="0">
                  <a:pos x="T8" y="T9"/>
                </a:cxn>
                <a:cxn ang="0">
                  <a:pos x="T10" y="T11"/>
                </a:cxn>
              </a:cxnLst>
              <a:rect l="0" t="0" r="r" b="b"/>
              <a:pathLst>
                <a:path w="33" h="59">
                  <a:moveTo>
                    <a:pt x="31" y="0"/>
                  </a:moveTo>
                  <a:cubicBezTo>
                    <a:pt x="20" y="5"/>
                    <a:pt x="12" y="15"/>
                    <a:pt x="7" y="26"/>
                  </a:cubicBezTo>
                  <a:cubicBezTo>
                    <a:pt x="4" y="35"/>
                    <a:pt x="0" y="50"/>
                    <a:pt x="7" y="58"/>
                  </a:cubicBezTo>
                  <a:cubicBezTo>
                    <a:pt x="8" y="59"/>
                    <a:pt x="10" y="58"/>
                    <a:pt x="9" y="57"/>
                  </a:cubicBezTo>
                  <a:cubicBezTo>
                    <a:pt x="3" y="35"/>
                    <a:pt x="15" y="14"/>
                    <a:pt x="32" y="1"/>
                  </a:cubicBezTo>
                  <a:cubicBezTo>
                    <a:pt x="33" y="1"/>
                    <a:pt x="32" y="0"/>
                    <a:pt x="31"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201"/>
            <p:cNvSpPr>
              <a:spLocks/>
            </p:cNvSpPr>
            <p:nvPr/>
          </p:nvSpPr>
          <p:spPr bwMode="auto">
            <a:xfrm>
              <a:off x="5934075" y="5811838"/>
              <a:ext cx="12700" cy="69850"/>
            </a:xfrm>
            <a:custGeom>
              <a:avLst/>
              <a:gdLst>
                <a:gd name="T0" fmla="*/ 3 w 5"/>
                <a:gd name="T1" fmla="*/ 12 h 27"/>
                <a:gd name="T2" fmla="*/ 5 w 5"/>
                <a:gd name="T3" fmla="*/ 0 h 27"/>
                <a:gd name="T4" fmla="*/ 4 w 5"/>
                <a:gd name="T5" fmla="*/ 0 h 27"/>
                <a:gd name="T6" fmla="*/ 0 w 5"/>
                <a:gd name="T7" fmla="*/ 12 h 27"/>
                <a:gd name="T8" fmla="*/ 2 w 5"/>
                <a:gd name="T9" fmla="*/ 26 h 27"/>
                <a:gd name="T10" fmla="*/ 3 w 5"/>
                <a:gd name="T11" fmla="*/ 26 h 27"/>
                <a:gd name="T12" fmla="*/ 3 w 5"/>
                <a:gd name="T13" fmla="*/ 12 h 27"/>
              </a:gdLst>
              <a:ahLst/>
              <a:cxnLst>
                <a:cxn ang="0">
                  <a:pos x="T0" y="T1"/>
                </a:cxn>
                <a:cxn ang="0">
                  <a:pos x="T2" y="T3"/>
                </a:cxn>
                <a:cxn ang="0">
                  <a:pos x="T4" y="T5"/>
                </a:cxn>
                <a:cxn ang="0">
                  <a:pos x="T6" y="T7"/>
                </a:cxn>
                <a:cxn ang="0">
                  <a:pos x="T8" y="T9"/>
                </a:cxn>
                <a:cxn ang="0">
                  <a:pos x="T10" y="T11"/>
                </a:cxn>
                <a:cxn ang="0">
                  <a:pos x="T12" y="T13"/>
                </a:cxn>
              </a:cxnLst>
              <a:rect l="0" t="0" r="r" b="b"/>
              <a:pathLst>
                <a:path w="5" h="27">
                  <a:moveTo>
                    <a:pt x="3" y="12"/>
                  </a:moveTo>
                  <a:cubicBezTo>
                    <a:pt x="3" y="8"/>
                    <a:pt x="5" y="4"/>
                    <a:pt x="5" y="0"/>
                  </a:cubicBezTo>
                  <a:cubicBezTo>
                    <a:pt x="4" y="0"/>
                    <a:pt x="4" y="0"/>
                    <a:pt x="4" y="0"/>
                  </a:cubicBezTo>
                  <a:cubicBezTo>
                    <a:pt x="1" y="3"/>
                    <a:pt x="1" y="8"/>
                    <a:pt x="0" y="12"/>
                  </a:cubicBezTo>
                  <a:cubicBezTo>
                    <a:pt x="0" y="16"/>
                    <a:pt x="0" y="22"/>
                    <a:pt x="2" y="26"/>
                  </a:cubicBezTo>
                  <a:cubicBezTo>
                    <a:pt x="2" y="27"/>
                    <a:pt x="3" y="26"/>
                    <a:pt x="3" y="26"/>
                  </a:cubicBezTo>
                  <a:cubicBezTo>
                    <a:pt x="4" y="21"/>
                    <a:pt x="2" y="17"/>
                    <a:pt x="3" y="12"/>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202"/>
            <p:cNvSpPr>
              <a:spLocks/>
            </p:cNvSpPr>
            <p:nvPr/>
          </p:nvSpPr>
          <p:spPr bwMode="auto">
            <a:xfrm>
              <a:off x="5961063" y="5848351"/>
              <a:ext cx="180975" cy="149225"/>
            </a:xfrm>
            <a:custGeom>
              <a:avLst/>
              <a:gdLst>
                <a:gd name="T0" fmla="*/ 67 w 69"/>
                <a:gd name="T1" fmla="*/ 0 h 57"/>
                <a:gd name="T2" fmla="*/ 60 w 69"/>
                <a:gd name="T3" fmla="*/ 19 h 57"/>
                <a:gd name="T4" fmla="*/ 43 w 69"/>
                <a:gd name="T5" fmla="*/ 34 h 57"/>
                <a:gd name="T6" fmla="*/ 1 w 69"/>
                <a:gd name="T7" fmla="*/ 36 h 57"/>
                <a:gd name="T8" fmla="*/ 1 w 69"/>
                <a:gd name="T9" fmla="*/ 37 h 57"/>
                <a:gd name="T10" fmla="*/ 68 w 69"/>
                <a:gd name="T11" fmla="*/ 1 h 57"/>
                <a:gd name="T12" fmla="*/ 67 w 69"/>
                <a:gd name="T13" fmla="*/ 0 h 57"/>
              </a:gdLst>
              <a:ahLst/>
              <a:cxnLst>
                <a:cxn ang="0">
                  <a:pos x="T0" y="T1"/>
                </a:cxn>
                <a:cxn ang="0">
                  <a:pos x="T2" y="T3"/>
                </a:cxn>
                <a:cxn ang="0">
                  <a:pos x="T4" y="T5"/>
                </a:cxn>
                <a:cxn ang="0">
                  <a:pos x="T6" y="T7"/>
                </a:cxn>
                <a:cxn ang="0">
                  <a:pos x="T8" y="T9"/>
                </a:cxn>
                <a:cxn ang="0">
                  <a:pos x="T10" y="T11"/>
                </a:cxn>
                <a:cxn ang="0">
                  <a:pos x="T12" y="T13"/>
                </a:cxn>
              </a:cxnLst>
              <a:rect l="0" t="0" r="r" b="b"/>
              <a:pathLst>
                <a:path w="69" h="57">
                  <a:moveTo>
                    <a:pt x="67" y="0"/>
                  </a:moveTo>
                  <a:cubicBezTo>
                    <a:pt x="65" y="7"/>
                    <a:pt x="64" y="13"/>
                    <a:pt x="60" y="19"/>
                  </a:cubicBezTo>
                  <a:cubicBezTo>
                    <a:pt x="56" y="25"/>
                    <a:pt x="49" y="30"/>
                    <a:pt x="43" y="34"/>
                  </a:cubicBezTo>
                  <a:cubicBezTo>
                    <a:pt x="30" y="42"/>
                    <a:pt x="16" y="41"/>
                    <a:pt x="1" y="36"/>
                  </a:cubicBezTo>
                  <a:cubicBezTo>
                    <a:pt x="1" y="36"/>
                    <a:pt x="0" y="37"/>
                    <a:pt x="1" y="37"/>
                  </a:cubicBezTo>
                  <a:cubicBezTo>
                    <a:pt x="26" y="57"/>
                    <a:pt x="69" y="31"/>
                    <a:pt x="68" y="1"/>
                  </a:cubicBezTo>
                  <a:cubicBezTo>
                    <a:pt x="68" y="0"/>
                    <a:pt x="67" y="0"/>
                    <a:pt x="67"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203"/>
            <p:cNvSpPr>
              <a:spLocks/>
            </p:cNvSpPr>
            <p:nvPr/>
          </p:nvSpPr>
          <p:spPr bwMode="auto">
            <a:xfrm>
              <a:off x="5969000" y="5924551"/>
              <a:ext cx="55563" cy="15875"/>
            </a:xfrm>
            <a:custGeom>
              <a:avLst/>
              <a:gdLst>
                <a:gd name="T0" fmla="*/ 21 w 21"/>
                <a:gd name="T1" fmla="*/ 1 h 6"/>
                <a:gd name="T2" fmla="*/ 11 w 21"/>
                <a:gd name="T3" fmla="*/ 2 h 6"/>
                <a:gd name="T4" fmla="*/ 1 w 21"/>
                <a:gd name="T5" fmla="*/ 0 h 6"/>
                <a:gd name="T6" fmla="*/ 1 w 21"/>
                <a:gd name="T7" fmla="*/ 1 h 6"/>
                <a:gd name="T8" fmla="*/ 21 w 21"/>
                <a:gd name="T9" fmla="*/ 2 h 6"/>
                <a:gd name="T10" fmla="*/ 21 w 21"/>
                <a:gd name="T11" fmla="*/ 1 h 6"/>
              </a:gdLst>
              <a:ahLst/>
              <a:cxnLst>
                <a:cxn ang="0">
                  <a:pos x="T0" y="T1"/>
                </a:cxn>
                <a:cxn ang="0">
                  <a:pos x="T2" y="T3"/>
                </a:cxn>
                <a:cxn ang="0">
                  <a:pos x="T4" y="T5"/>
                </a:cxn>
                <a:cxn ang="0">
                  <a:pos x="T6" y="T7"/>
                </a:cxn>
                <a:cxn ang="0">
                  <a:pos x="T8" y="T9"/>
                </a:cxn>
                <a:cxn ang="0">
                  <a:pos x="T10" y="T11"/>
                </a:cxn>
              </a:cxnLst>
              <a:rect l="0" t="0" r="r" b="b"/>
              <a:pathLst>
                <a:path w="21" h="6">
                  <a:moveTo>
                    <a:pt x="21" y="1"/>
                  </a:moveTo>
                  <a:cubicBezTo>
                    <a:pt x="18" y="1"/>
                    <a:pt x="15" y="2"/>
                    <a:pt x="11" y="2"/>
                  </a:cubicBezTo>
                  <a:cubicBezTo>
                    <a:pt x="8" y="2"/>
                    <a:pt x="5" y="1"/>
                    <a:pt x="1" y="0"/>
                  </a:cubicBezTo>
                  <a:cubicBezTo>
                    <a:pt x="1" y="0"/>
                    <a:pt x="0" y="1"/>
                    <a:pt x="1" y="1"/>
                  </a:cubicBezTo>
                  <a:cubicBezTo>
                    <a:pt x="7" y="4"/>
                    <a:pt x="15" y="6"/>
                    <a:pt x="21" y="2"/>
                  </a:cubicBezTo>
                  <a:cubicBezTo>
                    <a:pt x="21" y="2"/>
                    <a:pt x="21" y="2"/>
                    <a:pt x="21"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2" name="Group 21"/>
          <p:cNvGrpSpPr/>
          <p:nvPr/>
        </p:nvGrpSpPr>
        <p:grpSpPr>
          <a:xfrm>
            <a:off x="-103199" y="5219405"/>
            <a:ext cx="690562" cy="1147763"/>
            <a:chOff x="2130426" y="3314700"/>
            <a:chExt cx="690562" cy="1147763"/>
          </a:xfrm>
        </p:grpSpPr>
        <p:sp>
          <p:nvSpPr>
            <p:cNvPr id="23" name="Freeform 23"/>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rgbClr val="EFA7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24"/>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25"/>
            <p:cNvSpPr>
              <a:spLocks/>
            </p:cNvSpPr>
            <p:nvPr/>
          </p:nvSpPr>
          <p:spPr bwMode="auto">
            <a:xfrm>
              <a:off x="2208213" y="3398838"/>
              <a:ext cx="533400" cy="1063625"/>
            </a:xfrm>
            <a:custGeom>
              <a:avLst/>
              <a:gdLst>
                <a:gd name="T0" fmla="*/ 202 w 203"/>
                <a:gd name="T1" fmla="*/ 123 h 408"/>
                <a:gd name="T2" fmla="*/ 131 w 203"/>
                <a:gd name="T3" fmla="*/ 156 h 408"/>
                <a:gd name="T4" fmla="*/ 98 w 203"/>
                <a:gd name="T5" fmla="*/ 180 h 408"/>
                <a:gd name="T6" fmla="*/ 88 w 203"/>
                <a:gd name="T7" fmla="*/ 192 h 408"/>
                <a:gd name="T8" fmla="*/ 119 w 203"/>
                <a:gd name="T9" fmla="*/ 137 h 408"/>
                <a:gd name="T10" fmla="*/ 153 w 203"/>
                <a:gd name="T11" fmla="*/ 106 h 408"/>
                <a:gd name="T12" fmla="*/ 201 w 203"/>
                <a:gd name="T13" fmla="*/ 85 h 408"/>
                <a:gd name="T14" fmla="*/ 200 w 203"/>
                <a:gd name="T15" fmla="*/ 84 h 408"/>
                <a:gd name="T16" fmla="*/ 125 w 203"/>
                <a:gd name="T17" fmla="*/ 127 h 408"/>
                <a:gd name="T18" fmla="*/ 149 w 203"/>
                <a:gd name="T19" fmla="*/ 81 h 408"/>
                <a:gd name="T20" fmla="*/ 164 w 203"/>
                <a:gd name="T21" fmla="*/ 64 h 408"/>
                <a:gd name="T22" fmla="*/ 189 w 203"/>
                <a:gd name="T23" fmla="*/ 45 h 408"/>
                <a:gd name="T24" fmla="*/ 188 w 203"/>
                <a:gd name="T25" fmla="*/ 44 h 408"/>
                <a:gd name="T26" fmla="*/ 154 w 203"/>
                <a:gd name="T27" fmla="*/ 69 h 408"/>
                <a:gd name="T28" fmla="*/ 180 w 203"/>
                <a:gd name="T29" fmla="*/ 1 h 408"/>
                <a:gd name="T30" fmla="*/ 179 w 203"/>
                <a:gd name="T31" fmla="*/ 1 h 408"/>
                <a:gd name="T32" fmla="*/ 134 w 203"/>
                <a:gd name="T33" fmla="*/ 97 h 408"/>
                <a:gd name="T34" fmla="*/ 115 w 203"/>
                <a:gd name="T35" fmla="*/ 38 h 408"/>
                <a:gd name="T36" fmla="*/ 115 w 203"/>
                <a:gd name="T37" fmla="*/ 38 h 408"/>
                <a:gd name="T38" fmla="*/ 131 w 203"/>
                <a:gd name="T39" fmla="*/ 103 h 408"/>
                <a:gd name="T40" fmla="*/ 131 w 203"/>
                <a:gd name="T41" fmla="*/ 103 h 408"/>
                <a:gd name="T42" fmla="*/ 108 w 203"/>
                <a:gd name="T43" fmla="*/ 144 h 408"/>
                <a:gd name="T44" fmla="*/ 74 w 203"/>
                <a:gd name="T45" fmla="*/ 58 h 408"/>
                <a:gd name="T46" fmla="*/ 73 w 203"/>
                <a:gd name="T47" fmla="*/ 59 h 408"/>
                <a:gd name="T48" fmla="*/ 105 w 203"/>
                <a:gd name="T49" fmla="*/ 150 h 408"/>
                <a:gd name="T50" fmla="*/ 75 w 203"/>
                <a:gd name="T51" fmla="*/ 202 h 408"/>
                <a:gd name="T52" fmla="*/ 71 w 203"/>
                <a:gd name="T53" fmla="*/ 210 h 408"/>
                <a:gd name="T54" fmla="*/ 29 w 203"/>
                <a:gd name="T55" fmla="*/ 86 h 408"/>
                <a:gd name="T56" fmla="*/ 28 w 203"/>
                <a:gd name="T57" fmla="*/ 87 h 408"/>
                <a:gd name="T58" fmla="*/ 54 w 203"/>
                <a:gd name="T59" fmla="*/ 147 h 408"/>
                <a:gd name="T60" fmla="*/ 66 w 203"/>
                <a:gd name="T61" fmla="*/ 215 h 408"/>
                <a:gd name="T62" fmla="*/ 67 w 203"/>
                <a:gd name="T63" fmla="*/ 217 h 408"/>
                <a:gd name="T64" fmla="*/ 41 w 203"/>
                <a:gd name="T65" fmla="*/ 269 h 408"/>
                <a:gd name="T66" fmla="*/ 27 w 203"/>
                <a:gd name="T67" fmla="*/ 212 h 408"/>
                <a:gd name="T68" fmla="*/ 0 w 203"/>
                <a:gd name="T69" fmla="*/ 142 h 408"/>
                <a:gd name="T70" fmla="*/ 0 w 203"/>
                <a:gd name="T71" fmla="*/ 142 h 408"/>
                <a:gd name="T72" fmla="*/ 22 w 203"/>
                <a:gd name="T73" fmla="*/ 209 h 408"/>
                <a:gd name="T74" fmla="*/ 37 w 203"/>
                <a:gd name="T75" fmla="*/ 279 h 408"/>
                <a:gd name="T76" fmla="*/ 27 w 203"/>
                <a:gd name="T77" fmla="*/ 302 h 408"/>
                <a:gd name="T78" fmla="*/ 8 w 203"/>
                <a:gd name="T79" fmla="*/ 405 h 408"/>
                <a:gd name="T80" fmla="*/ 14 w 203"/>
                <a:gd name="T81" fmla="*/ 405 h 408"/>
                <a:gd name="T82" fmla="*/ 30 w 203"/>
                <a:gd name="T83" fmla="*/ 318 h 408"/>
                <a:gd name="T84" fmla="*/ 94 w 203"/>
                <a:gd name="T85" fmla="*/ 268 h 408"/>
                <a:gd name="T86" fmla="*/ 175 w 203"/>
                <a:gd name="T87" fmla="*/ 235 h 408"/>
                <a:gd name="T88" fmla="*/ 174 w 203"/>
                <a:gd name="T89" fmla="*/ 233 h 408"/>
                <a:gd name="T90" fmla="*/ 127 w 203"/>
                <a:gd name="T91" fmla="*/ 250 h 408"/>
                <a:gd name="T92" fmla="*/ 84 w 203"/>
                <a:gd name="T93" fmla="*/ 269 h 408"/>
                <a:gd name="T94" fmla="*/ 32 w 203"/>
                <a:gd name="T95" fmla="*/ 313 h 408"/>
                <a:gd name="T96" fmla="*/ 38 w 203"/>
                <a:gd name="T97" fmla="*/ 294 h 408"/>
                <a:gd name="T98" fmla="*/ 47 w 203"/>
                <a:gd name="T99" fmla="*/ 273 h 408"/>
                <a:gd name="T100" fmla="*/ 107 w 203"/>
                <a:gd name="T101" fmla="*/ 219 h 408"/>
                <a:gd name="T102" fmla="*/ 149 w 203"/>
                <a:gd name="T103" fmla="*/ 195 h 408"/>
                <a:gd name="T104" fmla="*/ 195 w 203"/>
                <a:gd name="T105" fmla="*/ 176 h 408"/>
                <a:gd name="T106" fmla="*/ 195 w 203"/>
                <a:gd name="T107" fmla="*/ 175 h 408"/>
                <a:gd name="T108" fmla="*/ 153 w 203"/>
                <a:gd name="T109" fmla="*/ 189 h 408"/>
                <a:gd name="T110" fmla="*/ 109 w 203"/>
                <a:gd name="T111" fmla="*/ 214 h 408"/>
                <a:gd name="T112" fmla="*/ 52 w 203"/>
                <a:gd name="T113" fmla="*/ 262 h 408"/>
                <a:gd name="T114" fmla="*/ 77 w 203"/>
                <a:gd name="T115" fmla="*/ 211 h 408"/>
                <a:gd name="T116" fmla="*/ 92 w 203"/>
                <a:gd name="T117" fmla="*/ 191 h 408"/>
                <a:gd name="T118" fmla="*/ 126 w 203"/>
                <a:gd name="T119" fmla="*/ 164 h 408"/>
                <a:gd name="T120" fmla="*/ 202 w 203"/>
                <a:gd name="T121" fmla="*/ 125 h 408"/>
                <a:gd name="T122" fmla="*/ 202 w 203"/>
                <a:gd name="T123" fmla="*/ 123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3" h="408">
                  <a:moveTo>
                    <a:pt x="202" y="123"/>
                  </a:moveTo>
                  <a:cubicBezTo>
                    <a:pt x="176" y="127"/>
                    <a:pt x="152" y="141"/>
                    <a:pt x="131" y="156"/>
                  </a:cubicBezTo>
                  <a:cubicBezTo>
                    <a:pt x="120" y="164"/>
                    <a:pt x="109" y="172"/>
                    <a:pt x="98" y="180"/>
                  </a:cubicBezTo>
                  <a:cubicBezTo>
                    <a:pt x="94" y="184"/>
                    <a:pt x="91" y="188"/>
                    <a:pt x="88" y="192"/>
                  </a:cubicBezTo>
                  <a:cubicBezTo>
                    <a:pt x="98" y="174"/>
                    <a:pt x="108" y="155"/>
                    <a:pt x="119" y="137"/>
                  </a:cubicBezTo>
                  <a:cubicBezTo>
                    <a:pt x="128" y="125"/>
                    <a:pt x="140" y="114"/>
                    <a:pt x="153" y="106"/>
                  </a:cubicBezTo>
                  <a:cubicBezTo>
                    <a:pt x="168" y="96"/>
                    <a:pt x="184" y="91"/>
                    <a:pt x="201" y="85"/>
                  </a:cubicBezTo>
                  <a:cubicBezTo>
                    <a:pt x="201" y="85"/>
                    <a:pt x="201" y="84"/>
                    <a:pt x="200" y="84"/>
                  </a:cubicBezTo>
                  <a:cubicBezTo>
                    <a:pt x="172" y="88"/>
                    <a:pt x="145" y="105"/>
                    <a:pt x="125" y="127"/>
                  </a:cubicBezTo>
                  <a:cubicBezTo>
                    <a:pt x="133" y="112"/>
                    <a:pt x="141" y="96"/>
                    <a:pt x="149" y="81"/>
                  </a:cubicBezTo>
                  <a:cubicBezTo>
                    <a:pt x="154" y="75"/>
                    <a:pt x="159" y="69"/>
                    <a:pt x="164" y="64"/>
                  </a:cubicBezTo>
                  <a:cubicBezTo>
                    <a:pt x="172" y="57"/>
                    <a:pt x="180" y="51"/>
                    <a:pt x="189" y="45"/>
                  </a:cubicBezTo>
                  <a:cubicBezTo>
                    <a:pt x="189" y="45"/>
                    <a:pt x="189" y="44"/>
                    <a:pt x="188" y="44"/>
                  </a:cubicBezTo>
                  <a:cubicBezTo>
                    <a:pt x="176" y="50"/>
                    <a:pt x="164" y="58"/>
                    <a:pt x="154" y="69"/>
                  </a:cubicBezTo>
                  <a:cubicBezTo>
                    <a:pt x="165" y="47"/>
                    <a:pt x="173" y="24"/>
                    <a:pt x="180" y="1"/>
                  </a:cubicBezTo>
                  <a:cubicBezTo>
                    <a:pt x="180" y="0"/>
                    <a:pt x="179" y="0"/>
                    <a:pt x="179" y="1"/>
                  </a:cubicBezTo>
                  <a:cubicBezTo>
                    <a:pt x="167" y="34"/>
                    <a:pt x="151" y="66"/>
                    <a:pt x="134" y="97"/>
                  </a:cubicBezTo>
                  <a:cubicBezTo>
                    <a:pt x="132" y="77"/>
                    <a:pt x="127" y="55"/>
                    <a:pt x="115" y="38"/>
                  </a:cubicBezTo>
                  <a:cubicBezTo>
                    <a:pt x="115" y="37"/>
                    <a:pt x="114" y="38"/>
                    <a:pt x="115" y="38"/>
                  </a:cubicBezTo>
                  <a:cubicBezTo>
                    <a:pt x="122" y="60"/>
                    <a:pt x="129" y="80"/>
                    <a:pt x="131" y="103"/>
                  </a:cubicBezTo>
                  <a:cubicBezTo>
                    <a:pt x="131" y="103"/>
                    <a:pt x="131" y="103"/>
                    <a:pt x="131" y="103"/>
                  </a:cubicBezTo>
                  <a:cubicBezTo>
                    <a:pt x="123" y="117"/>
                    <a:pt x="116" y="131"/>
                    <a:pt x="108" y="144"/>
                  </a:cubicBezTo>
                  <a:cubicBezTo>
                    <a:pt x="103" y="113"/>
                    <a:pt x="92" y="84"/>
                    <a:pt x="74" y="58"/>
                  </a:cubicBezTo>
                  <a:cubicBezTo>
                    <a:pt x="73" y="58"/>
                    <a:pt x="73" y="59"/>
                    <a:pt x="73" y="59"/>
                  </a:cubicBezTo>
                  <a:cubicBezTo>
                    <a:pt x="89" y="87"/>
                    <a:pt x="100" y="118"/>
                    <a:pt x="105" y="150"/>
                  </a:cubicBezTo>
                  <a:cubicBezTo>
                    <a:pt x="95" y="168"/>
                    <a:pt x="85" y="185"/>
                    <a:pt x="75" y="202"/>
                  </a:cubicBezTo>
                  <a:cubicBezTo>
                    <a:pt x="73" y="205"/>
                    <a:pt x="72" y="207"/>
                    <a:pt x="71" y="210"/>
                  </a:cubicBezTo>
                  <a:cubicBezTo>
                    <a:pt x="67" y="168"/>
                    <a:pt x="54" y="120"/>
                    <a:pt x="29" y="86"/>
                  </a:cubicBezTo>
                  <a:cubicBezTo>
                    <a:pt x="28" y="85"/>
                    <a:pt x="27" y="86"/>
                    <a:pt x="28" y="87"/>
                  </a:cubicBezTo>
                  <a:cubicBezTo>
                    <a:pt x="37" y="107"/>
                    <a:pt x="47" y="126"/>
                    <a:pt x="54" y="147"/>
                  </a:cubicBezTo>
                  <a:cubicBezTo>
                    <a:pt x="61" y="169"/>
                    <a:pt x="64" y="192"/>
                    <a:pt x="66" y="215"/>
                  </a:cubicBezTo>
                  <a:cubicBezTo>
                    <a:pt x="66" y="216"/>
                    <a:pt x="66" y="217"/>
                    <a:pt x="67" y="217"/>
                  </a:cubicBezTo>
                  <a:cubicBezTo>
                    <a:pt x="57" y="234"/>
                    <a:pt x="49" y="252"/>
                    <a:pt x="41" y="269"/>
                  </a:cubicBezTo>
                  <a:cubicBezTo>
                    <a:pt x="38" y="250"/>
                    <a:pt x="33" y="230"/>
                    <a:pt x="27" y="212"/>
                  </a:cubicBezTo>
                  <a:cubicBezTo>
                    <a:pt x="20" y="188"/>
                    <a:pt x="11" y="164"/>
                    <a:pt x="0" y="142"/>
                  </a:cubicBezTo>
                  <a:cubicBezTo>
                    <a:pt x="0" y="142"/>
                    <a:pt x="0" y="142"/>
                    <a:pt x="0" y="142"/>
                  </a:cubicBezTo>
                  <a:cubicBezTo>
                    <a:pt x="8" y="164"/>
                    <a:pt x="16" y="186"/>
                    <a:pt x="22" y="209"/>
                  </a:cubicBezTo>
                  <a:cubicBezTo>
                    <a:pt x="28" y="232"/>
                    <a:pt x="31" y="255"/>
                    <a:pt x="37" y="279"/>
                  </a:cubicBezTo>
                  <a:cubicBezTo>
                    <a:pt x="33" y="287"/>
                    <a:pt x="30" y="294"/>
                    <a:pt x="27" y="302"/>
                  </a:cubicBezTo>
                  <a:cubicBezTo>
                    <a:pt x="16" y="335"/>
                    <a:pt x="6" y="370"/>
                    <a:pt x="8" y="405"/>
                  </a:cubicBezTo>
                  <a:cubicBezTo>
                    <a:pt x="8" y="408"/>
                    <a:pt x="13" y="408"/>
                    <a:pt x="14" y="405"/>
                  </a:cubicBezTo>
                  <a:cubicBezTo>
                    <a:pt x="17" y="375"/>
                    <a:pt x="22" y="346"/>
                    <a:pt x="30" y="318"/>
                  </a:cubicBezTo>
                  <a:cubicBezTo>
                    <a:pt x="49" y="297"/>
                    <a:pt x="69" y="280"/>
                    <a:pt x="94" y="268"/>
                  </a:cubicBezTo>
                  <a:cubicBezTo>
                    <a:pt x="121" y="256"/>
                    <a:pt x="149" y="248"/>
                    <a:pt x="175" y="235"/>
                  </a:cubicBezTo>
                  <a:cubicBezTo>
                    <a:pt x="175" y="234"/>
                    <a:pt x="175" y="233"/>
                    <a:pt x="174" y="233"/>
                  </a:cubicBezTo>
                  <a:cubicBezTo>
                    <a:pt x="158" y="237"/>
                    <a:pt x="142" y="244"/>
                    <a:pt x="127" y="250"/>
                  </a:cubicBezTo>
                  <a:cubicBezTo>
                    <a:pt x="113" y="256"/>
                    <a:pt x="98" y="262"/>
                    <a:pt x="84" y="269"/>
                  </a:cubicBezTo>
                  <a:cubicBezTo>
                    <a:pt x="64" y="279"/>
                    <a:pt x="45" y="294"/>
                    <a:pt x="32" y="313"/>
                  </a:cubicBezTo>
                  <a:cubicBezTo>
                    <a:pt x="34" y="307"/>
                    <a:pt x="36" y="301"/>
                    <a:pt x="38" y="294"/>
                  </a:cubicBezTo>
                  <a:cubicBezTo>
                    <a:pt x="41" y="287"/>
                    <a:pt x="44" y="280"/>
                    <a:pt x="47" y="273"/>
                  </a:cubicBezTo>
                  <a:cubicBezTo>
                    <a:pt x="64" y="252"/>
                    <a:pt x="84" y="234"/>
                    <a:pt x="107" y="219"/>
                  </a:cubicBezTo>
                  <a:cubicBezTo>
                    <a:pt x="121" y="210"/>
                    <a:pt x="135" y="203"/>
                    <a:pt x="149" y="195"/>
                  </a:cubicBezTo>
                  <a:cubicBezTo>
                    <a:pt x="164" y="187"/>
                    <a:pt x="178" y="178"/>
                    <a:pt x="195" y="176"/>
                  </a:cubicBezTo>
                  <a:cubicBezTo>
                    <a:pt x="196" y="176"/>
                    <a:pt x="196" y="175"/>
                    <a:pt x="195" y="175"/>
                  </a:cubicBezTo>
                  <a:cubicBezTo>
                    <a:pt x="181" y="172"/>
                    <a:pt x="166" y="183"/>
                    <a:pt x="153" y="189"/>
                  </a:cubicBezTo>
                  <a:cubicBezTo>
                    <a:pt x="138" y="197"/>
                    <a:pt x="123" y="205"/>
                    <a:pt x="109" y="214"/>
                  </a:cubicBezTo>
                  <a:cubicBezTo>
                    <a:pt x="88" y="227"/>
                    <a:pt x="68" y="243"/>
                    <a:pt x="52" y="262"/>
                  </a:cubicBezTo>
                  <a:cubicBezTo>
                    <a:pt x="60" y="244"/>
                    <a:pt x="68" y="228"/>
                    <a:pt x="77" y="211"/>
                  </a:cubicBezTo>
                  <a:cubicBezTo>
                    <a:pt x="84" y="206"/>
                    <a:pt x="86" y="197"/>
                    <a:pt x="92" y="191"/>
                  </a:cubicBezTo>
                  <a:cubicBezTo>
                    <a:pt x="101" y="180"/>
                    <a:pt x="114" y="172"/>
                    <a:pt x="126" y="164"/>
                  </a:cubicBezTo>
                  <a:cubicBezTo>
                    <a:pt x="150" y="147"/>
                    <a:pt x="174" y="133"/>
                    <a:pt x="202" y="125"/>
                  </a:cubicBezTo>
                  <a:cubicBezTo>
                    <a:pt x="203" y="124"/>
                    <a:pt x="203" y="123"/>
                    <a:pt x="202" y="123"/>
                  </a:cubicBezTo>
                  <a:close/>
                </a:path>
              </a:pathLst>
            </a:custGeom>
            <a:solidFill>
              <a:schemeClr val="accent6">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2" name="TextBox 1">
            <a:extLst>
              <a:ext uri="{FF2B5EF4-FFF2-40B4-BE49-F238E27FC236}">
                <a16:creationId xmlns:a16="http://schemas.microsoft.com/office/drawing/2014/main" id="{907AB18D-0267-4FBB-BFC0-377E54F71B1B}"/>
              </a:ext>
            </a:extLst>
          </p:cNvPr>
          <p:cNvSpPr txBox="1"/>
          <p:nvPr/>
        </p:nvSpPr>
        <p:spPr>
          <a:xfrm>
            <a:off x="300031" y="565731"/>
            <a:ext cx="10500151" cy="646331"/>
          </a:xfrm>
          <a:prstGeom prst="rect">
            <a:avLst/>
          </a:prstGeom>
          <a:noFill/>
          <a:effectLst>
            <a:outerShdw blurRad="139700" dist="165100" dir="5400000" algn="t" rotWithShape="0">
              <a:prstClr val="black">
                <a:alpha val="28000"/>
              </a:prstClr>
            </a:outerShdw>
          </a:effectLst>
        </p:spPr>
        <p:txBody>
          <a:bodyPr wrap="square" lIns="91440" tIns="45720" rIns="91440" bIns="45720" rtlCol="0" anchor="t">
            <a:spAutoFit/>
          </a:bodyPr>
          <a:lstStyle/>
          <a:p>
            <a:r>
              <a:rPr lang="en-US" sz="3600">
                <a:solidFill>
                  <a:schemeClr val="accent6"/>
                </a:solidFill>
                <a:latin typeface="Abadi"/>
              </a:rPr>
              <a:t>DAN </a:t>
            </a:r>
            <a:r>
              <a:rPr lang="en-US" sz="3600">
                <a:solidFill>
                  <a:schemeClr val="bg1"/>
                </a:solidFill>
                <a:latin typeface="Abadi"/>
              </a:rPr>
              <a:t>Online Tools</a:t>
            </a:r>
          </a:p>
        </p:txBody>
      </p:sp>
      <p:sp>
        <p:nvSpPr>
          <p:cNvPr id="62" name="TextBox 1">
            <a:extLst>
              <a:ext uri="{FF2B5EF4-FFF2-40B4-BE49-F238E27FC236}">
                <a16:creationId xmlns:a16="http://schemas.microsoft.com/office/drawing/2014/main" id="{2B0AE91E-C56B-4323-8FF2-8656D03AF6CB}"/>
              </a:ext>
            </a:extLst>
          </p:cNvPr>
          <p:cNvSpPr txBox="1"/>
          <p:nvPr/>
        </p:nvSpPr>
        <p:spPr>
          <a:xfrm>
            <a:off x="5360338" y="1717011"/>
            <a:ext cx="5764907" cy="3785652"/>
          </a:xfrm>
          <a:prstGeom prst="rect">
            <a:avLst/>
          </a:prstGeom>
          <a:noFill/>
        </p:spPr>
        <p:txBody>
          <a:bodyPr wrap="square" lIns="91440" tIns="45720" rIns="91440" bIns="45720" anchor="t">
            <a:sp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rtl="0">
              <a:spcBef>
                <a:spcPts val="0"/>
              </a:spcBef>
              <a:spcAft>
                <a:spcPts val="0"/>
              </a:spcAft>
            </a:pPr>
            <a:r>
              <a:rPr lang="en-US" sz="2400">
                <a:solidFill>
                  <a:srgbClr val="F8F8F8"/>
                </a:solidFill>
                <a:latin typeface="Lato"/>
                <a:ea typeface="Lato"/>
                <a:cs typeface="Lato"/>
              </a:rPr>
              <a:t>The online tools highlighted in yellow are activated by t</a:t>
            </a:r>
            <a:r>
              <a:rPr lang="en-US" sz="2400" i="0" u="none" strike="noStrike">
                <a:solidFill>
                  <a:srgbClr val="F8F8F8"/>
                </a:solidFill>
                <a:effectLst/>
                <a:latin typeface="Lato"/>
                <a:ea typeface="Lato"/>
                <a:cs typeface="Lato"/>
              </a:rPr>
              <a:t>he Assessment </a:t>
            </a:r>
            <a:r>
              <a:rPr lang="en-US" sz="2400" b="0" i="0" u="none" strike="noStrike">
                <a:solidFill>
                  <a:srgbClr val="F8F8F8"/>
                </a:solidFill>
                <a:effectLst/>
                <a:latin typeface="Lato"/>
                <a:ea typeface="Lato"/>
                <a:cs typeface="Lato"/>
              </a:rPr>
              <a:t>department </a:t>
            </a:r>
            <a:r>
              <a:rPr lang="en-US" sz="2400">
                <a:solidFill>
                  <a:srgbClr val="F8F8F8"/>
                </a:solidFill>
                <a:latin typeface="Lato"/>
                <a:ea typeface="Lato"/>
                <a:cs typeface="Lato"/>
              </a:rPr>
              <a:t>and are accessible on all ACPs. </a:t>
            </a:r>
          </a:p>
          <a:p>
            <a:endParaRPr lang="en-US" sz="2400">
              <a:solidFill>
                <a:srgbClr val="F8F8F8"/>
              </a:solidFill>
              <a:latin typeface="Lato"/>
              <a:ea typeface="Lato"/>
              <a:cs typeface="Lato"/>
            </a:endParaRPr>
          </a:p>
          <a:p>
            <a:pPr marL="457200" indent="-457200" rtl="0">
              <a:spcBef>
                <a:spcPts val="0"/>
              </a:spcBef>
              <a:spcAft>
                <a:spcPts val="0"/>
              </a:spcAft>
              <a:buClr>
                <a:schemeClr val="accent5">
                  <a:lumMod val="60000"/>
                  <a:lumOff val="40000"/>
                </a:schemeClr>
              </a:buClr>
              <a:buSzPct val="125000"/>
              <a:buFont typeface="Arial" panose="020B0604020202020204" pitchFamily="34" charset="0"/>
              <a:buChar char="•"/>
            </a:pPr>
            <a:r>
              <a:rPr lang="en-US" sz="2400">
                <a:solidFill>
                  <a:srgbClr val="F8F8F8"/>
                </a:solidFill>
                <a:latin typeface="Lato"/>
                <a:ea typeface="Lato"/>
                <a:cs typeface="Lato"/>
              </a:rPr>
              <a:t>Social Studies, Science</a:t>
            </a:r>
          </a:p>
          <a:p>
            <a:pPr marL="457200" indent="-457200" rtl="0">
              <a:spcBef>
                <a:spcPts val="0"/>
              </a:spcBef>
              <a:spcAft>
                <a:spcPts val="0"/>
              </a:spcAft>
              <a:buClr>
                <a:schemeClr val="accent5">
                  <a:lumMod val="60000"/>
                  <a:lumOff val="40000"/>
                </a:schemeClr>
              </a:buClr>
              <a:buSzPct val="125000"/>
              <a:buFont typeface="Arial" panose="020B0604020202020204" pitchFamily="34" charset="0"/>
              <a:buChar char="•"/>
            </a:pPr>
            <a:r>
              <a:rPr lang="en-US" sz="2400">
                <a:solidFill>
                  <a:srgbClr val="F8F8F8"/>
                </a:solidFill>
                <a:latin typeface="Lato"/>
                <a:ea typeface="Lato"/>
                <a:cs typeface="Lato"/>
              </a:rPr>
              <a:t>Reading, Math</a:t>
            </a:r>
          </a:p>
          <a:p>
            <a:pPr marL="457200" indent="-457200">
              <a:buClr>
                <a:srgbClr val="FDE9C2"/>
              </a:buClr>
              <a:buSzPct val="125000"/>
              <a:buFont typeface="Arial" panose="020B0604020202020204" pitchFamily="34" charset="0"/>
              <a:buChar char="•"/>
            </a:pPr>
            <a:endParaRPr lang="en-US" sz="2400">
              <a:solidFill>
                <a:srgbClr val="F8F8F8"/>
              </a:solidFill>
              <a:latin typeface="Lato"/>
              <a:ea typeface="Lato"/>
              <a:cs typeface="Lato"/>
            </a:endParaRPr>
          </a:p>
          <a:p>
            <a:pPr rtl="0">
              <a:spcBef>
                <a:spcPts val="0"/>
              </a:spcBef>
              <a:spcAft>
                <a:spcPts val="0"/>
              </a:spcAft>
            </a:pPr>
            <a:r>
              <a:rPr lang="en-US" sz="2400">
                <a:solidFill>
                  <a:srgbClr val="F8F8F8"/>
                </a:solidFill>
                <a:latin typeface="Lato"/>
                <a:ea typeface="Lato"/>
                <a:cs typeface="Lato"/>
              </a:rPr>
              <a:t>These tools are locked and cannot be altered. Note, the check mark next to the padlock.</a:t>
            </a:r>
          </a:p>
        </p:txBody>
      </p:sp>
      <p:pic>
        <p:nvPicPr>
          <p:cNvPr id="3" name="Picture 3">
            <a:extLst>
              <a:ext uri="{FF2B5EF4-FFF2-40B4-BE49-F238E27FC236}">
                <a16:creationId xmlns:a16="http://schemas.microsoft.com/office/drawing/2014/main" id="{564FE07F-7C13-46AA-86B5-13AED6510205}"/>
              </a:ext>
            </a:extLst>
          </p:cNvPr>
          <p:cNvPicPr>
            <a:picLocks noChangeAspect="1"/>
          </p:cNvPicPr>
          <p:nvPr/>
        </p:nvPicPr>
        <p:blipFill>
          <a:blip r:embed="rId3"/>
          <a:stretch>
            <a:fillRect/>
          </a:stretch>
        </p:blipFill>
        <p:spPr>
          <a:xfrm>
            <a:off x="1072551" y="1303547"/>
            <a:ext cx="3965275" cy="4811622"/>
          </a:xfrm>
          <a:prstGeom prst="rect">
            <a:avLst/>
          </a:prstGeom>
        </p:spPr>
      </p:pic>
    </p:spTree>
    <p:extLst>
      <p:ext uri="{BB962C8B-B14F-4D97-AF65-F5344CB8AC3E}">
        <p14:creationId xmlns:p14="http://schemas.microsoft.com/office/powerpoint/2010/main" val="2950145802"/>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 name="Group 25"/>
          <p:cNvGrpSpPr/>
          <p:nvPr/>
        </p:nvGrpSpPr>
        <p:grpSpPr>
          <a:xfrm rot="15541647">
            <a:off x="446802" y="6086680"/>
            <a:ext cx="826294" cy="1039813"/>
            <a:chOff x="2171701" y="1085850"/>
            <a:chExt cx="826294" cy="1039813"/>
          </a:xfrm>
        </p:grpSpPr>
        <p:sp>
          <p:nvSpPr>
            <p:cNvPr id="27" name="Freeform 29"/>
            <p:cNvSpPr>
              <a:spLocks/>
            </p:cNvSpPr>
            <p:nvPr/>
          </p:nvSpPr>
          <p:spPr bwMode="auto">
            <a:xfrm>
              <a:off x="2171701" y="1203325"/>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30"/>
            <p:cNvSpPr>
              <a:spLocks/>
            </p:cNvSpPr>
            <p:nvPr/>
          </p:nvSpPr>
          <p:spPr bwMode="auto">
            <a:xfrm>
              <a:off x="2186782" y="1181894"/>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29" name="Freeform 31"/>
            <p:cNvSpPr>
              <a:spLocks/>
            </p:cNvSpPr>
            <p:nvPr/>
          </p:nvSpPr>
          <p:spPr bwMode="auto">
            <a:xfrm>
              <a:off x="2228851" y="1085850"/>
              <a:ext cx="677863" cy="996950"/>
            </a:xfrm>
            <a:custGeom>
              <a:avLst/>
              <a:gdLst>
                <a:gd name="T0" fmla="*/ 86 w 259"/>
                <a:gd name="T1" fmla="*/ 77 h 382"/>
                <a:gd name="T2" fmla="*/ 58 w 259"/>
                <a:gd name="T3" fmla="*/ 116 h 382"/>
                <a:gd name="T4" fmla="*/ 0 w 259"/>
                <a:gd name="T5" fmla="*/ 187 h 382"/>
                <a:gd name="T6" fmla="*/ 55 w 259"/>
                <a:gd name="T7" fmla="*/ 125 h 382"/>
                <a:gd name="T8" fmla="*/ 36 w 259"/>
                <a:gd name="T9" fmla="*/ 260 h 382"/>
                <a:gd name="T10" fmla="*/ 48 w 259"/>
                <a:gd name="T11" fmla="*/ 162 h 382"/>
                <a:gd name="T12" fmla="*/ 88 w 259"/>
                <a:gd name="T13" fmla="*/ 83 h 382"/>
                <a:gd name="T14" fmla="*/ 102 w 259"/>
                <a:gd name="T15" fmla="*/ 115 h 382"/>
                <a:gd name="T16" fmla="*/ 74 w 259"/>
                <a:gd name="T17" fmla="*/ 200 h 382"/>
                <a:gd name="T18" fmla="*/ 45 w 259"/>
                <a:gd name="T19" fmla="*/ 236 h 382"/>
                <a:gd name="T20" fmla="*/ 73 w 259"/>
                <a:gd name="T21" fmla="*/ 207 h 382"/>
                <a:gd name="T22" fmla="*/ 85 w 259"/>
                <a:gd name="T23" fmla="*/ 306 h 382"/>
                <a:gd name="T24" fmla="*/ 108 w 259"/>
                <a:gd name="T25" fmla="*/ 127 h 382"/>
                <a:gd name="T26" fmla="*/ 120 w 259"/>
                <a:gd name="T27" fmla="*/ 150 h 382"/>
                <a:gd name="T28" fmla="*/ 132 w 259"/>
                <a:gd name="T29" fmla="*/ 323 h 382"/>
                <a:gd name="T30" fmla="*/ 150 w 259"/>
                <a:gd name="T31" fmla="*/ 199 h 382"/>
                <a:gd name="T32" fmla="*/ 154 w 259"/>
                <a:gd name="T33" fmla="*/ 207 h 382"/>
                <a:gd name="T34" fmla="*/ 162 w 259"/>
                <a:gd name="T35" fmla="*/ 232 h 382"/>
                <a:gd name="T36" fmla="*/ 173 w 259"/>
                <a:gd name="T37" fmla="*/ 346 h 382"/>
                <a:gd name="T38" fmla="*/ 152 w 259"/>
                <a:gd name="T39" fmla="*/ 291 h 382"/>
                <a:gd name="T40" fmla="*/ 176 w 259"/>
                <a:gd name="T41" fmla="*/ 261 h 382"/>
                <a:gd name="T42" fmla="*/ 192 w 259"/>
                <a:gd name="T43" fmla="*/ 303 h 382"/>
                <a:gd name="T44" fmla="*/ 243 w 259"/>
                <a:gd name="T45" fmla="*/ 382 h 382"/>
                <a:gd name="T46" fmla="*/ 181 w 259"/>
                <a:gd name="T47" fmla="*/ 265 h 382"/>
                <a:gd name="T48" fmla="*/ 247 w 259"/>
                <a:gd name="T49" fmla="*/ 325 h 382"/>
                <a:gd name="T50" fmla="*/ 179 w 259"/>
                <a:gd name="T51" fmla="*/ 259 h 382"/>
                <a:gd name="T52" fmla="*/ 209 w 259"/>
                <a:gd name="T53" fmla="*/ 234 h 382"/>
                <a:gd name="T54" fmla="*/ 253 w 259"/>
                <a:gd name="T55" fmla="*/ 280 h 382"/>
                <a:gd name="T56" fmla="*/ 154 w 259"/>
                <a:gd name="T57" fmla="*/ 197 h 382"/>
                <a:gd name="T58" fmla="*/ 158 w 259"/>
                <a:gd name="T59" fmla="*/ 149 h 382"/>
                <a:gd name="T60" fmla="*/ 256 w 259"/>
                <a:gd name="T61" fmla="*/ 242 h 382"/>
                <a:gd name="T62" fmla="*/ 200 w 259"/>
                <a:gd name="T63" fmla="*/ 171 h 382"/>
                <a:gd name="T64" fmla="*/ 119 w 259"/>
                <a:gd name="T65" fmla="*/ 129 h 382"/>
                <a:gd name="T66" fmla="*/ 109 w 259"/>
                <a:gd name="T67" fmla="*/ 109 h 382"/>
                <a:gd name="T68" fmla="*/ 180 w 259"/>
                <a:gd name="T69" fmla="*/ 114 h 382"/>
                <a:gd name="T70" fmla="*/ 257 w 259"/>
                <a:gd name="T71" fmla="*/ 175 h 382"/>
                <a:gd name="T72" fmla="*/ 186 w 259"/>
                <a:gd name="T73" fmla="*/ 111 h 382"/>
                <a:gd name="T74" fmla="*/ 246 w 259"/>
                <a:gd name="T75" fmla="*/ 113 h 382"/>
                <a:gd name="T76" fmla="*/ 121 w 259"/>
                <a:gd name="T77" fmla="*/ 80 h 382"/>
                <a:gd name="T78" fmla="*/ 242 w 259"/>
                <a:gd name="T79" fmla="*/ 92 h 382"/>
                <a:gd name="T80" fmla="*/ 173 w 259"/>
                <a:gd name="T81" fmla="*/ 75 h 382"/>
                <a:gd name="T82" fmla="*/ 95 w 259"/>
                <a:gd name="T83" fmla="*/ 76 h 382"/>
                <a:gd name="T84" fmla="*/ 58 w 259"/>
                <a:gd name="T85" fmla="*/ 8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9" h="382">
                  <a:moveTo>
                    <a:pt x="58" y="8"/>
                  </a:moveTo>
                  <a:cubicBezTo>
                    <a:pt x="66" y="31"/>
                    <a:pt x="76" y="54"/>
                    <a:pt x="86" y="77"/>
                  </a:cubicBezTo>
                  <a:cubicBezTo>
                    <a:pt x="86" y="77"/>
                    <a:pt x="85" y="77"/>
                    <a:pt x="85" y="77"/>
                  </a:cubicBezTo>
                  <a:cubicBezTo>
                    <a:pt x="73" y="86"/>
                    <a:pt x="65" y="101"/>
                    <a:pt x="58" y="116"/>
                  </a:cubicBezTo>
                  <a:cubicBezTo>
                    <a:pt x="58" y="116"/>
                    <a:pt x="57" y="116"/>
                    <a:pt x="57" y="116"/>
                  </a:cubicBezTo>
                  <a:cubicBezTo>
                    <a:pt x="31" y="132"/>
                    <a:pt x="9" y="157"/>
                    <a:pt x="0" y="187"/>
                  </a:cubicBezTo>
                  <a:cubicBezTo>
                    <a:pt x="0" y="187"/>
                    <a:pt x="0" y="187"/>
                    <a:pt x="0" y="187"/>
                  </a:cubicBezTo>
                  <a:cubicBezTo>
                    <a:pt x="13" y="160"/>
                    <a:pt x="30" y="140"/>
                    <a:pt x="55" y="125"/>
                  </a:cubicBezTo>
                  <a:cubicBezTo>
                    <a:pt x="50" y="138"/>
                    <a:pt x="46" y="151"/>
                    <a:pt x="42" y="163"/>
                  </a:cubicBezTo>
                  <a:cubicBezTo>
                    <a:pt x="32" y="196"/>
                    <a:pt x="28" y="227"/>
                    <a:pt x="36" y="260"/>
                  </a:cubicBezTo>
                  <a:cubicBezTo>
                    <a:pt x="36" y="261"/>
                    <a:pt x="38" y="261"/>
                    <a:pt x="38" y="260"/>
                  </a:cubicBezTo>
                  <a:cubicBezTo>
                    <a:pt x="30" y="227"/>
                    <a:pt x="37" y="194"/>
                    <a:pt x="48" y="162"/>
                  </a:cubicBezTo>
                  <a:cubicBezTo>
                    <a:pt x="53" y="148"/>
                    <a:pt x="58" y="134"/>
                    <a:pt x="65" y="120"/>
                  </a:cubicBezTo>
                  <a:cubicBezTo>
                    <a:pt x="71" y="107"/>
                    <a:pt x="81" y="95"/>
                    <a:pt x="88" y="83"/>
                  </a:cubicBezTo>
                  <a:cubicBezTo>
                    <a:pt x="88" y="83"/>
                    <a:pt x="88" y="83"/>
                    <a:pt x="88" y="83"/>
                  </a:cubicBezTo>
                  <a:cubicBezTo>
                    <a:pt x="93" y="94"/>
                    <a:pt x="98" y="104"/>
                    <a:pt x="102" y="115"/>
                  </a:cubicBezTo>
                  <a:cubicBezTo>
                    <a:pt x="103" y="117"/>
                    <a:pt x="104" y="119"/>
                    <a:pt x="105" y="120"/>
                  </a:cubicBezTo>
                  <a:cubicBezTo>
                    <a:pt x="85" y="142"/>
                    <a:pt x="78" y="172"/>
                    <a:pt x="74" y="200"/>
                  </a:cubicBezTo>
                  <a:cubicBezTo>
                    <a:pt x="68" y="206"/>
                    <a:pt x="63" y="211"/>
                    <a:pt x="57" y="218"/>
                  </a:cubicBezTo>
                  <a:cubicBezTo>
                    <a:pt x="53" y="224"/>
                    <a:pt x="49" y="230"/>
                    <a:pt x="45" y="236"/>
                  </a:cubicBezTo>
                  <a:cubicBezTo>
                    <a:pt x="45" y="237"/>
                    <a:pt x="46" y="237"/>
                    <a:pt x="46" y="237"/>
                  </a:cubicBezTo>
                  <a:cubicBezTo>
                    <a:pt x="54" y="226"/>
                    <a:pt x="63" y="216"/>
                    <a:pt x="73" y="207"/>
                  </a:cubicBezTo>
                  <a:cubicBezTo>
                    <a:pt x="70" y="240"/>
                    <a:pt x="74" y="274"/>
                    <a:pt x="84" y="306"/>
                  </a:cubicBezTo>
                  <a:cubicBezTo>
                    <a:pt x="84" y="307"/>
                    <a:pt x="85" y="307"/>
                    <a:pt x="85" y="306"/>
                  </a:cubicBezTo>
                  <a:cubicBezTo>
                    <a:pt x="77" y="275"/>
                    <a:pt x="74" y="242"/>
                    <a:pt x="78" y="210"/>
                  </a:cubicBezTo>
                  <a:cubicBezTo>
                    <a:pt x="81" y="181"/>
                    <a:pt x="89" y="150"/>
                    <a:pt x="108" y="127"/>
                  </a:cubicBezTo>
                  <a:cubicBezTo>
                    <a:pt x="112" y="135"/>
                    <a:pt x="116" y="142"/>
                    <a:pt x="120" y="149"/>
                  </a:cubicBezTo>
                  <a:cubicBezTo>
                    <a:pt x="120" y="150"/>
                    <a:pt x="120" y="150"/>
                    <a:pt x="120" y="150"/>
                  </a:cubicBezTo>
                  <a:cubicBezTo>
                    <a:pt x="83" y="199"/>
                    <a:pt x="101" y="276"/>
                    <a:pt x="130" y="324"/>
                  </a:cubicBezTo>
                  <a:cubicBezTo>
                    <a:pt x="131" y="326"/>
                    <a:pt x="133" y="325"/>
                    <a:pt x="132" y="323"/>
                  </a:cubicBezTo>
                  <a:cubicBezTo>
                    <a:pt x="103" y="276"/>
                    <a:pt x="90" y="204"/>
                    <a:pt x="124" y="156"/>
                  </a:cubicBezTo>
                  <a:cubicBezTo>
                    <a:pt x="133" y="170"/>
                    <a:pt x="142" y="184"/>
                    <a:pt x="150" y="199"/>
                  </a:cubicBezTo>
                  <a:cubicBezTo>
                    <a:pt x="150" y="200"/>
                    <a:pt x="150" y="200"/>
                    <a:pt x="150" y="200"/>
                  </a:cubicBezTo>
                  <a:cubicBezTo>
                    <a:pt x="151" y="202"/>
                    <a:pt x="153" y="204"/>
                    <a:pt x="154" y="207"/>
                  </a:cubicBezTo>
                  <a:cubicBezTo>
                    <a:pt x="157" y="214"/>
                    <a:pt x="161" y="222"/>
                    <a:pt x="164" y="230"/>
                  </a:cubicBezTo>
                  <a:cubicBezTo>
                    <a:pt x="163" y="230"/>
                    <a:pt x="162" y="231"/>
                    <a:pt x="162" y="232"/>
                  </a:cubicBezTo>
                  <a:cubicBezTo>
                    <a:pt x="153" y="251"/>
                    <a:pt x="146" y="272"/>
                    <a:pt x="148" y="293"/>
                  </a:cubicBezTo>
                  <a:cubicBezTo>
                    <a:pt x="150" y="314"/>
                    <a:pt x="164" y="328"/>
                    <a:pt x="173" y="346"/>
                  </a:cubicBezTo>
                  <a:cubicBezTo>
                    <a:pt x="173" y="346"/>
                    <a:pt x="173" y="346"/>
                    <a:pt x="173" y="346"/>
                  </a:cubicBezTo>
                  <a:cubicBezTo>
                    <a:pt x="165" y="327"/>
                    <a:pt x="153" y="312"/>
                    <a:pt x="152" y="291"/>
                  </a:cubicBezTo>
                  <a:cubicBezTo>
                    <a:pt x="151" y="271"/>
                    <a:pt x="158" y="253"/>
                    <a:pt x="166" y="235"/>
                  </a:cubicBezTo>
                  <a:cubicBezTo>
                    <a:pt x="169" y="244"/>
                    <a:pt x="173" y="252"/>
                    <a:pt x="176" y="261"/>
                  </a:cubicBezTo>
                  <a:cubicBezTo>
                    <a:pt x="176" y="262"/>
                    <a:pt x="176" y="262"/>
                    <a:pt x="177" y="262"/>
                  </a:cubicBezTo>
                  <a:cubicBezTo>
                    <a:pt x="182" y="276"/>
                    <a:pt x="187" y="289"/>
                    <a:pt x="192" y="303"/>
                  </a:cubicBezTo>
                  <a:cubicBezTo>
                    <a:pt x="204" y="331"/>
                    <a:pt x="218" y="363"/>
                    <a:pt x="243" y="382"/>
                  </a:cubicBezTo>
                  <a:cubicBezTo>
                    <a:pt x="243" y="382"/>
                    <a:pt x="243" y="382"/>
                    <a:pt x="243" y="382"/>
                  </a:cubicBezTo>
                  <a:cubicBezTo>
                    <a:pt x="217" y="360"/>
                    <a:pt x="204" y="323"/>
                    <a:pt x="192" y="293"/>
                  </a:cubicBezTo>
                  <a:cubicBezTo>
                    <a:pt x="188" y="284"/>
                    <a:pt x="185" y="274"/>
                    <a:pt x="181" y="265"/>
                  </a:cubicBezTo>
                  <a:cubicBezTo>
                    <a:pt x="207" y="281"/>
                    <a:pt x="228" y="301"/>
                    <a:pt x="246" y="325"/>
                  </a:cubicBezTo>
                  <a:cubicBezTo>
                    <a:pt x="246" y="326"/>
                    <a:pt x="247" y="325"/>
                    <a:pt x="247" y="325"/>
                  </a:cubicBezTo>
                  <a:cubicBezTo>
                    <a:pt x="230" y="297"/>
                    <a:pt x="207" y="275"/>
                    <a:pt x="179" y="259"/>
                  </a:cubicBezTo>
                  <a:cubicBezTo>
                    <a:pt x="179" y="259"/>
                    <a:pt x="179" y="259"/>
                    <a:pt x="179" y="259"/>
                  </a:cubicBezTo>
                  <a:cubicBezTo>
                    <a:pt x="172" y="240"/>
                    <a:pt x="165" y="221"/>
                    <a:pt x="157" y="202"/>
                  </a:cubicBezTo>
                  <a:cubicBezTo>
                    <a:pt x="176" y="207"/>
                    <a:pt x="194" y="222"/>
                    <a:pt x="209" y="234"/>
                  </a:cubicBezTo>
                  <a:cubicBezTo>
                    <a:pt x="226" y="247"/>
                    <a:pt x="241" y="262"/>
                    <a:pt x="253" y="281"/>
                  </a:cubicBezTo>
                  <a:cubicBezTo>
                    <a:pt x="253" y="281"/>
                    <a:pt x="253" y="281"/>
                    <a:pt x="253" y="280"/>
                  </a:cubicBezTo>
                  <a:cubicBezTo>
                    <a:pt x="243" y="259"/>
                    <a:pt x="227" y="244"/>
                    <a:pt x="209" y="229"/>
                  </a:cubicBezTo>
                  <a:cubicBezTo>
                    <a:pt x="193" y="216"/>
                    <a:pt x="175" y="200"/>
                    <a:pt x="154" y="197"/>
                  </a:cubicBezTo>
                  <a:cubicBezTo>
                    <a:pt x="145" y="176"/>
                    <a:pt x="133" y="156"/>
                    <a:pt x="122" y="136"/>
                  </a:cubicBezTo>
                  <a:cubicBezTo>
                    <a:pt x="133" y="141"/>
                    <a:pt x="146" y="144"/>
                    <a:pt x="158" y="149"/>
                  </a:cubicBezTo>
                  <a:cubicBezTo>
                    <a:pt x="171" y="155"/>
                    <a:pt x="184" y="162"/>
                    <a:pt x="195" y="171"/>
                  </a:cubicBezTo>
                  <a:cubicBezTo>
                    <a:pt x="221" y="190"/>
                    <a:pt x="238" y="215"/>
                    <a:pt x="256" y="242"/>
                  </a:cubicBezTo>
                  <a:cubicBezTo>
                    <a:pt x="256" y="242"/>
                    <a:pt x="257" y="242"/>
                    <a:pt x="257" y="242"/>
                  </a:cubicBezTo>
                  <a:cubicBezTo>
                    <a:pt x="245" y="214"/>
                    <a:pt x="223" y="189"/>
                    <a:pt x="200" y="171"/>
                  </a:cubicBezTo>
                  <a:cubicBezTo>
                    <a:pt x="187" y="161"/>
                    <a:pt x="174" y="152"/>
                    <a:pt x="160" y="145"/>
                  </a:cubicBezTo>
                  <a:cubicBezTo>
                    <a:pt x="148" y="138"/>
                    <a:pt x="133" y="130"/>
                    <a:pt x="119" y="129"/>
                  </a:cubicBezTo>
                  <a:cubicBezTo>
                    <a:pt x="118" y="129"/>
                    <a:pt x="118" y="129"/>
                    <a:pt x="118" y="129"/>
                  </a:cubicBezTo>
                  <a:cubicBezTo>
                    <a:pt x="115" y="123"/>
                    <a:pt x="112" y="116"/>
                    <a:pt x="109" y="109"/>
                  </a:cubicBezTo>
                  <a:cubicBezTo>
                    <a:pt x="105" y="101"/>
                    <a:pt x="102" y="92"/>
                    <a:pt x="98" y="84"/>
                  </a:cubicBezTo>
                  <a:cubicBezTo>
                    <a:pt x="128" y="87"/>
                    <a:pt x="155" y="98"/>
                    <a:pt x="180" y="114"/>
                  </a:cubicBezTo>
                  <a:cubicBezTo>
                    <a:pt x="193" y="121"/>
                    <a:pt x="205" y="130"/>
                    <a:pt x="217" y="138"/>
                  </a:cubicBezTo>
                  <a:cubicBezTo>
                    <a:pt x="232" y="148"/>
                    <a:pt x="248" y="159"/>
                    <a:pt x="257" y="175"/>
                  </a:cubicBezTo>
                  <a:cubicBezTo>
                    <a:pt x="258" y="175"/>
                    <a:pt x="259" y="175"/>
                    <a:pt x="259" y="174"/>
                  </a:cubicBezTo>
                  <a:cubicBezTo>
                    <a:pt x="244" y="147"/>
                    <a:pt x="212" y="127"/>
                    <a:pt x="186" y="111"/>
                  </a:cubicBezTo>
                  <a:cubicBezTo>
                    <a:pt x="206" y="104"/>
                    <a:pt x="226" y="107"/>
                    <a:pt x="246" y="114"/>
                  </a:cubicBezTo>
                  <a:cubicBezTo>
                    <a:pt x="246" y="114"/>
                    <a:pt x="247" y="113"/>
                    <a:pt x="246" y="113"/>
                  </a:cubicBezTo>
                  <a:cubicBezTo>
                    <a:pt x="226" y="101"/>
                    <a:pt x="202" y="102"/>
                    <a:pt x="181" y="108"/>
                  </a:cubicBezTo>
                  <a:cubicBezTo>
                    <a:pt x="162" y="96"/>
                    <a:pt x="142" y="86"/>
                    <a:pt x="121" y="80"/>
                  </a:cubicBezTo>
                  <a:cubicBezTo>
                    <a:pt x="138" y="79"/>
                    <a:pt x="154" y="78"/>
                    <a:pt x="171" y="78"/>
                  </a:cubicBezTo>
                  <a:cubicBezTo>
                    <a:pt x="196" y="79"/>
                    <a:pt x="218" y="87"/>
                    <a:pt x="242" y="92"/>
                  </a:cubicBezTo>
                  <a:cubicBezTo>
                    <a:pt x="243" y="92"/>
                    <a:pt x="243" y="92"/>
                    <a:pt x="243" y="92"/>
                  </a:cubicBezTo>
                  <a:cubicBezTo>
                    <a:pt x="223" y="80"/>
                    <a:pt x="196" y="77"/>
                    <a:pt x="173" y="75"/>
                  </a:cubicBezTo>
                  <a:cubicBezTo>
                    <a:pt x="150" y="74"/>
                    <a:pt x="127" y="74"/>
                    <a:pt x="104" y="77"/>
                  </a:cubicBezTo>
                  <a:cubicBezTo>
                    <a:pt x="101" y="76"/>
                    <a:pt x="98" y="76"/>
                    <a:pt x="95" y="76"/>
                  </a:cubicBezTo>
                  <a:cubicBezTo>
                    <a:pt x="86" y="52"/>
                    <a:pt x="76" y="28"/>
                    <a:pt x="65" y="5"/>
                  </a:cubicBezTo>
                  <a:cubicBezTo>
                    <a:pt x="63" y="0"/>
                    <a:pt x="56" y="4"/>
                    <a:pt x="58" y="8"/>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0" name="Group 29"/>
          <p:cNvGrpSpPr/>
          <p:nvPr/>
        </p:nvGrpSpPr>
        <p:grpSpPr>
          <a:xfrm>
            <a:off x="-232581" y="6094753"/>
            <a:ext cx="1074738" cy="942975"/>
            <a:chOff x="8523287" y="4378326"/>
            <a:chExt cx="1074738" cy="942975"/>
          </a:xfrm>
        </p:grpSpPr>
        <p:grpSp>
          <p:nvGrpSpPr>
            <p:cNvPr id="31" name="Group 30"/>
            <p:cNvGrpSpPr/>
            <p:nvPr/>
          </p:nvGrpSpPr>
          <p:grpSpPr>
            <a:xfrm>
              <a:off x="8523287" y="4378326"/>
              <a:ext cx="1074738" cy="942975"/>
              <a:chOff x="8523287" y="4378326"/>
              <a:chExt cx="1074738" cy="942975"/>
            </a:xfrm>
          </p:grpSpPr>
          <p:sp>
            <p:nvSpPr>
              <p:cNvPr id="60" name="Freeform 85"/>
              <p:cNvSpPr>
                <a:spLocks/>
              </p:cNvSpPr>
              <p:nvPr/>
            </p:nvSpPr>
            <p:spPr bwMode="auto">
              <a:xfrm>
                <a:off x="8523287" y="4378326"/>
                <a:ext cx="1074738" cy="942975"/>
              </a:xfrm>
              <a:custGeom>
                <a:avLst/>
                <a:gdLst>
                  <a:gd name="T0" fmla="*/ 398 w 412"/>
                  <a:gd name="T1" fmla="*/ 185 h 361"/>
                  <a:gd name="T2" fmla="*/ 362 w 412"/>
                  <a:gd name="T3" fmla="*/ 177 h 361"/>
                  <a:gd name="T4" fmla="*/ 321 w 412"/>
                  <a:gd name="T5" fmla="*/ 178 h 361"/>
                  <a:gd name="T6" fmla="*/ 381 w 412"/>
                  <a:gd name="T7" fmla="*/ 150 h 361"/>
                  <a:gd name="T8" fmla="*/ 377 w 412"/>
                  <a:gd name="T9" fmla="*/ 128 h 361"/>
                  <a:gd name="T10" fmla="*/ 366 w 412"/>
                  <a:gd name="T11" fmla="*/ 123 h 361"/>
                  <a:gd name="T12" fmla="*/ 359 w 412"/>
                  <a:gd name="T13" fmla="*/ 121 h 361"/>
                  <a:gd name="T14" fmla="*/ 352 w 412"/>
                  <a:gd name="T15" fmla="*/ 108 h 361"/>
                  <a:gd name="T16" fmla="*/ 346 w 412"/>
                  <a:gd name="T17" fmla="*/ 63 h 361"/>
                  <a:gd name="T18" fmla="*/ 327 w 412"/>
                  <a:gd name="T19" fmla="*/ 44 h 361"/>
                  <a:gd name="T20" fmla="*/ 297 w 412"/>
                  <a:gd name="T21" fmla="*/ 60 h 361"/>
                  <a:gd name="T22" fmla="*/ 267 w 412"/>
                  <a:gd name="T23" fmla="*/ 88 h 361"/>
                  <a:gd name="T24" fmla="*/ 255 w 412"/>
                  <a:gd name="T25" fmla="*/ 102 h 361"/>
                  <a:gd name="T26" fmla="*/ 248 w 412"/>
                  <a:gd name="T27" fmla="*/ 111 h 361"/>
                  <a:gd name="T28" fmla="*/ 245 w 412"/>
                  <a:gd name="T29" fmla="*/ 115 h 361"/>
                  <a:gd name="T30" fmla="*/ 238 w 412"/>
                  <a:gd name="T31" fmla="*/ 114 h 361"/>
                  <a:gd name="T32" fmla="*/ 235 w 412"/>
                  <a:gd name="T33" fmla="*/ 108 h 361"/>
                  <a:gd name="T34" fmla="*/ 245 w 412"/>
                  <a:gd name="T35" fmla="*/ 65 h 361"/>
                  <a:gd name="T36" fmla="*/ 222 w 412"/>
                  <a:gd name="T37" fmla="*/ 6 h 361"/>
                  <a:gd name="T38" fmla="*/ 194 w 412"/>
                  <a:gd name="T39" fmla="*/ 3 h 361"/>
                  <a:gd name="T40" fmla="*/ 183 w 412"/>
                  <a:gd name="T41" fmla="*/ 11 h 361"/>
                  <a:gd name="T42" fmla="*/ 162 w 412"/>
                  <a:gd name="T43" fmla="*/ 21 h 361"/>
                  <a:gd name="T44" fmla="*/ 124 w 412"/>
                  <a:gd name="T45" fmla="*/ 17 h 361"/>
                  <a:gd name="T46" fmla="*/ 98 w 412"/>
                  <a:gd name="T47" fmla="*/ 34 h 361"/>
                  <a:gd name="T48" fmla="*/ 104 w 412"/>
                  <a:gd name="T49" fmla="*/ 99 h 361"/>
                  <a:gd name="T50" fmla="*/ 161 w 412"/>
                  <a:gd name="T51" fmla="*/ 136 h 361"/>
                  <a:gd name="T52" fmla="*/ 82 w 412"/>
                  <a:gd name="T53" fmla="*/ 99 h 361"/>
                  <a:gd name="T54" fmla="*/ 46 w 412"/>
                  <a:gd name="T55" fmla="*/ 89 h 361"/>
                  <a:gd name="T56" fmla="*/ 34 w 412"/>
                  <a:gd name="T57" fmla="*/ 114 h 361"/>
                  <a:gd name="T58" fmla="*/ 8 w 412"/>
                  <a:gd name="T59" fmla="*/ 143 h 361"/>
                  <a:gd name="T60" fmla="*/ 3 w 412"/>
                  <a:gd name="T61" fmla="*/ 179 h 361"/>
                  <a:gd name="T62" fmla="*/ 9 w 412"/>
                  <a:gd name="T63" fmla="*/ 199 h 361"/>
                  <a:gd name="T64" fmla="*/ 21 w 412"/>
                  <a:gd name="T65" fmla="*/ 206 h 361"/>
                  <a:gd name="T66" fmla="*/ 68 w 412"/>
                  <a:gd name="T67" fmla="*/ 213 h 361"/>
                  <a:gd name="T68" fmla="*/ 78 w 412"/>
                  <a:gd name="T69" fmla="*/ 228 h 361"/>
                  <a:gd name="T70" fmla="*/ 99 w 412"/>
                  <a:gd name="T71" fmla="*/ 231 h 361"/>
                  <a:gd name="T72" fmla="*/ 100 w 412"/>
                  <a:gd name="T73" fmla="*/ 230 h 361"/>
                  <a:gd name="T74" fmla="*/ 57 w 412"/>
                  <a:gd name="T75" fmla="*/ 265 h 361"/>
                  <a:gd name="T76" fmla="*/ 68 w 412"/>
                  <a:gd name="T77" fmla="*/ 308 h 361"/>
                  <a:gd name="T78" fmla="*/ 97 w 412"/>
                  <a:gd name="T79" fmla="*/ 317 h 361"/>
                  <a:gd name="T80" fmla="*/ 100 w 412"/>
                  <a:gd name="T81" fmla="*/ 328 h 361"/>
                  <a:gd name="T82" fmla="*/ 121 w 412"/>
                  <a:gd name="T83" fmla="*/ 334 h 361"/>
                  <a:gd name="T84" fmla="*/ 154 w 412"/>
                  <a:gd name="T85" fmla="*/ 325 h 361"/>
                  <a:gd name="T86" fmla="*/ 189 w 412"/>
                  <a:gd name="T87" fmla="*/ 335 h 361"/>
                  <a:gd name="T88" fmla="*/ 239 w 412"/>
                  <a:gd name="T89" fmla="*/ 345 h 361"/>
                  <a:gd name="T90" fmla="*/ 251 w 412"/>
                  <a:gd name="T91" fmla="*/ 336 h 361"/>
                  <a:gd name="T92" fmla="*/ 264 w 412"/>
                  <a:gd name="T93" fmla="*/ 331 h 361"/>
                  <a:gd name="T94" fmla="*/ 275 w 412"/>
                  <a:gd name="T95" fmla="*/ 314 h 361"/>
                  <a:gd name="T96" fmla="*/ 265 w 412"/>
                  <a:gd name="T97" fmla="*/ 283 h 361"/>
                  <a:gd name="T98" fmla="*/ 256 w 412"/>
                  <a:gd name="T99" fmla="*/ 268 h 361"/>
                  <a:gd name="T100" fmla="*/ 250 w 412"/>
                  <a:gd name="T101" fmla="*/ 249 h 361"/>
                  <a:gd name="T102" fmla="*/ 292 w 412"/>
                  <a:gd name="T103" fmla="*/ 296 h 361"/>
                  <a:gd name="T104" fmla="*/ 347 w 412"/>
                  <a:gd name="T105" fmla="*/ 300 h 361"/>
                  <a:gd name="T106" fmla="*/ 365 w 412"/>
                  <a:gd name="T107" fmla="*/ 282 h 361"/>
                  <a:gd name="T108" fmla="*/ 368 w 412"/>
                  <a:gd name="T109" fmla="*/ 271 h 361"/>
                  <a:gd name="T110" fmla="*/ 370 w 412"/>
                  <a:gd name="T111" fmla="*/ 268 h 361"/>
                  <a:gd name="T112" fmla="*/ 375 w 412"/>
                  <a:gd name="T113" fmla="*/ 265 h 361"/>
                  <a:gd name="T114" fmla="*/ 389 w 412"/>
                  <a:gd name="T115" fmla="*/ 228 h 361"/>
                  <a:gd name="T116" fmla="*/ 409 w 412"/>
                  <a:gd name="T117" fmla="*/ 208 h 361"/>
                  <a:gd name="T118" fmla="*/ 398 w 412"/>
                  <a:gd name="T119" fmla="*/ 185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12" h="361">
                    <a:moveTo>
                      <a:pt x="398" y="185"/>
                    </a:moveTo>
                    <a:cubicBezTo>
                      <a:pt x="387" y="180"/>
                      <a:pt x="374" y="177"/>
                      <a:pt x="362" y="177"/>
                    </a:cubicBezTo>
                    <a:cubicBezTo>
                      <a:pt x="349" y="176"/>
                      <a:pt x="334" y="182"/>
                      <a:pt x="321" y="178"/>
                    </a:cubicBezTo>
                    <a:cubicBezTo>
                      <a:pt x="340" y="169"/>
                      <a:pt x="373" y="173"/>
                      <a:pt x="381" y="150"/>
                    </a:cubicBezTo>
                    <a:cubicBezTo>
                      <a:pt x="384" y="142"/>
                      <a:pt x="383" y="133"/>
                      <a:pt x="377" y="128"/>
                    </a:cubicBezTo>
                    <a:cubicBezTo>
                      <a:pt x="374" y="125"/>
                      <a:pt x="370" y="124"/>
                      <a:pt x="366" y="123"/>
                    </a:cubicBezTo>
                    <a:cubicBezTo>
                      <a:pt x="364" y="123"/>
                      <a:pt x="361" y="122"/>
                      <a:pt x="359" y="121"/>
                    </a:cubicBezTo>
                    <a:cubicBezTo>
                      <a:pt x="353" y="119"/>
                      <a:pt x="353" y="113"/>
                      <a:pt x="352" y="108"/>
                    </a:cubicBezTo>
                    <a:cubicBezTo>
                      <a:pt x="350" y="93"/>
                      <a:pt x="350" y="77"/>
                      <a:pt x="346" y="63"/>
                    </a:cubicBezTo>
                    <a:cubicBezTo>
                      <a:pt x="344" y="54"/>
                      <a:pt x="337" y="44"/>
                      <a:pt x="327" y="44"/>
                    </a:cubicBezTo>
                    <a:cubicBezTo>
                      <a:pt x="316" y="44"/>
                      <a:pt x="305" y="54"/>
                      <a:pt x="297" y="60"/>
                    </a:cubicBezTo>
                    <a:cubicBezTo>
                      <a:pt x="286" y="69"/>
                      <a:pt x="276" y="78"/>
                      <a:pt x="267" y="88"/>
                    </a:cubicBezTo>
                    <a:cubicBezTo>
                      <a:pt x="263" y="93"/>
                      <a:pt x="259" y="97"/>
                      <a:pt x="255" y="102"/>
                    </a:cubicBezTo>
                    <a:cubicBezTo>
                      <a:pt x="253" y="105"/>
                      <a:pt x="250" y="108"/>
                      <a:pt x="248" y="111"/>
                    </a:cubicBezTo>
                    <a:cubicBezTo>
                      <a:pt x="247" y="112"/>
                      <a:pt x="246" y="114"/>
                      <a:pt x="245" y="115"/>
                    </a:cubicBezTo>
                    <a:cubicBezTo>
                      <a:pt x="243" y="117"/>
                      <a:pt x="241" y="117"/>
                      <a:pt x="238" y="114"/>
                    </a:cubicBezTo>
                    <a:cubicBezTo>
                      <a:pt x="235" y="113"/>
                      <a:pt x="234" y="111"/>
                      <a:pt x="235" y="108"/>
                    </a:cubicBezTo>
                    <a:cubicBezTo>
                      <a:pt x="238" y="94"/>
                      <a:pt x="243" y="80"/>
                      <a:pt x="245" y="65"/>
                    </a:cubicBezTo>
                    <a:cubicBezTo>
                      <a:pt x="248" y="44"/>
                      <a:pt x="243" y="17"/>
                      <a:pt x="222" y="6"/>
                    </a:cubicBezTo>
                    <a:cubicBezTo>
                      <a:pt x="214" y="1"/>
                      <a:pt x="203" y="0"/>
                      <a:pt x="194" y="3"/>
                    </a:cubicBezTo>
                    <a:cubicBezTo>
                      <a:pt x="190" y="5"/>
                      <a:pt x="186" y="7"/>
                      <a:pt x="183" y="11"/>
                    </a:cubicBezTo>
                    <a:cubicBezTo>
                      <a:pt x="177" y="17"/>
                      <a:pt x="171" y="21"/>
                      <a:pt x="162" y="21"/>
                    </a:cubicBezTo>
                    <a:cubicBezTo>
                      <a:pt x="149" y="20"/>
                      <a:pt x="138" y="15"/>
                      <a:pt x="124" y="17"/>
                    </a:cubicBezTo>
                    <a:cubicBezTo>
                      <a:pt x="114" y="20"/>
                      <a:pt x="104" y="26"/>
                      <a:pt x="98" y="34"/>
                    </a:cubicBezTo>
                    <a:cubicBezTo>
                      <a:pt x="82" y="54"/>
                      <a:pt x="86" y="82"/>
                      <a:pt x="104" y="99"/>
                    </a:cubicBezTo>
                    <a:cubicBezTo>
                      <a:pt x="121" y="114"/>
                      <a:pt x="144" y="121"/>
                      <a:pt x="161" y="136"/>
                    </a:cubicBezTo>
                    <a:cubicBezTo>
                      <a:pt x="131" y="144"/>
                      <a:pt x="105" y="113"/>
                      <a:pt x="82" y="99"/>
                    </a:cubicBezTo>
                    <a:cubicBezTo>
                      <a:pt x="72" y="92"/>
                      <a:pt x="59" y="87"/>
                      <a:pt x="46" y="89"/>
                    </a:cubicBezTo>
                    <a:cubicBezTo>
                      <a:pt x="32" y="91"/>
                      <a:pt x="34" y="103"/>
                      <a:pt x="34" y="114"/>
                    </a:cubicBezTo>
                    <a:cubicBezTo>
                      <a:pt x="34" y="130"/>
                      <a:pt x="17" y="133"/>
                      <a:pt x="8" y="143"/>
                    </a:cubicBezTo>
                    <a:cubicBezTo>
                      <a:pt x="0" y="153"/>
                      <a:pt x="0" y="167"/>
                      <a:pt x="3" y="179"/>
                    </a:cubicBezTo>
                    <a:cubicBezTo>
                      <a:pt x="4" y="186"/>
                      <a:pt x="6" y="193"/>
                      <a:pt x="9" y="199"/>
                    </a:cubicBezTo>
                    <a:cubicBezTo>
                      <a:pt x="12" y="204"/>
                      <a:pt x="16" y="206"/>
                      <a:pt x="21" y="206"/>
                    </a:cubicBezTo>
                    <a:cubicBezTo>
                      <a:pt x="36" y="205"/>
                      <a:pt x="59" y="195"/>
                      <a:pt x="68" y="213"/>
                    </a:cubicBezTo>
                    <a:cubicBezTo>
                      <a:pt x="71" y="219"/>
                      <a:pt x="71" y="225"/>
                      <a:pt x="78" y="228"/>
                    </a:cubicBezTo>
                    <a:cubicBezTo>
                      <a:pt x="84" y="232"/>
                      <a:pt x="92" y="231"/>
                      <a:pt x="99" y="231"/>
                    </a:cubicBezTo>
                    <a:cubicBezTo>
                      <a:pt x="99" y="231"/>
                      <a:pt x="99" y="230"/>
                      <a:pt x="100" y="230"/>
                    </a:cubicBezTo>
                    <a:cubicBezTo>
                      <a:pt x="85" y="240"/>
                      <a:pt x="67" y="249"/>
                      <a:pt x="57" y="265"/>
                    </a:cubicBezTo>
                    <a:cubicBezTo>
                      <a:pt x="47" y="282"/>
                      <a:pt x="51" y="298"/>
                      <a:pt x="68" y="308"/>
                    </a:cubicBezTo>
                    <a:cubicBezTo>
                      <a:pt x="75" y="311"/>
                      <a:pt x="86" y="316"/>
                      <a:pt x="97" y="317"/>
                    </a:cubicBezTo>
                    <a:cubicBezTo>
                      <a:pt x="96" y="321"/>
                      <a:pt x="97" y="325"/>
                      <a:pt x="100" y="328"/>
                    </a:cubicBezTo>
                    <a:cubicBezTo>
                      <a:pt x="105" y="334"/>
                      <a:pt x="113" y="336"/>
                      <a:pt x="121" y="334"/>
                    </a:cubicBezTo>
                    <a:cubicBezTo>
                      <a:pt x="132" y="332"/>
                      <a:pt x="142" y="326"/>
                      <a:pt x="154" y="325"/>
                    </a:cubicBezTo>
                    <a:cubicBezTo>
                      <a:pt x="166" y="325"/>
                      <a:pt x="179" y="328"/>
                      <a:pt x="189" y="335"/>
                    </a:cubicBezTo>
                    <a:cubicBezTo>
                      <a:pt x="204" y="344"/>
                      <a:pt x="222" y="361"/>
                      <a:pt x="239" y="345"/>
                    </a:cubicBezTo>
                    <a:cubicBezTo>
                      <a:pt x="243" y="342"/>
                      <a:pt x="246" y="338"/>
                      <a:pt x="251" y="336"/>
                    </a:cubicBezTo>
                    <a:cubicBezTo>
                      <a:pt x="255" y="334"/>
                      <a:pt x="260" y="333"/>
                      <a:pt x="264" y="331"/>
                    </a:cubicBezTo>
                    <a:cubicBezTo>
                      <a:pt x="271" y="328"/>
                      <a:pt x="275" y="322"/>
                      <a:pt x="275" y="314"/>
                    </a:cubicBezTo>
                    <a:cubicBezTo>
                      <a:pt x="275" y="304"/>
                      <a:pt x="270" y="292"/>
                      <a:pt x="265" y="283"/>
                    </a:cubicBezTo>
                    <a:cubicBezTo>
                      <a:pt x="262" y="278"/>
                      <a:pt x="259" y="273"/>
                      <a:pt x="256" y="268"/>
                    </a:cubicBezTo>
                    <a:cubicBezTo>
                      <a:pt x="252" y="264"/>
                      <a:pt x="246" y="255"/>
                      <a:pt x="250" y="249"/>
                    </a:cubicBezTo>
                    <a:cubicBezTo>
                      <a:pt x="261" y="267"/>
                      <a:pt x="274" y="284"/>
                      <a:pt x="292" y="296"/>
                    </a:cubicBezTo>
                    <a:cubicBezTo>
                      <a:pt x="308" y="306"/>
                      <a:pt x="330" y="310"/>
                      <a:pt x="347" y="300"/>
                    </a:cubicBezTo>
                    <a:cubicBezTo>
                      <a:pt x="355" y="296"/>
                      <a:pt x="361" y="290"/>
                      <a:pt x="365" y="282"/>
                    </a:cubicBezTo>
                    <a:cubicBezTo>
                      <a:pt x="367" y="278"/>
                      <a:pt x="367" y="274"/>
                      <a:pt x="368" y="271"/>
                    </a:cubicBezTo>
                    <a:cubicBezTo>
                      <a:pt x="369" y="268"/>
                      <a:pt x="367" y="269"/>
                      <a:pt x="370" y="268"/>
                    </a:cubicBezTo>
                    <a:cubicBezTo>
                      <a:pt x="372" y="267"/>
                      <a:pt x="374" y="266"/>
                      <a:pt x="375" y="265"/>
                    </a:cubicBezTo>
                    <a:cubicBezTo>
                      <a:pt x="388" y="258"/>
                      <a:pt x="393" y="242"/>
                      <a:pt x="389" y="228"/>
                    </a:cubicBezTo>
                    <a:cubicBezTo>
                      <a:pt x="397" y="224"/>
                      <a:pt x="406" y="218"/>
                      <a:pt x="409" y="208"/>
                    </a:cubicBezTo>
                    <a:cubicBezTo>
                      <a:pt x="412" y="198"/>
                      <a:pt x="407" y="190"/>
                      <a:pt x="398" y="185"/>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61" name="Freeform 86"/>
              <p:cNvSpPr>
                <a:spLocks/>
              </p:cNvSpPr>
              <p:nvPr/>
            </p:nvSpPr>
            <p:spPr bwMode="auto">
              <a:xfrm>
                <a:off x="8670925" y="4529138"/>
                <a:ext cx="723900" cy="635000"/>
              </a:xfrm>
              <a:custGeom>
                <a:avLst/>
                <a:gdLst>
                  <a:gd name="T0" fmla="*/ 267 w 277"/>
                  <a:gd name="T1" fmla="*/ 124 h 243"/>
                  <a:gd name="T2" fmla="*/ 243 w 277"/>
                  <a:gd name="T3" fmla="*/ 119 h 243"/>
                  <a:gd name="T4" fmla="*/ 216 w 277"/>
                  <a:gd name="T5" fmla="*/ 119 h 243"/>
                  <a:gd name="T6" fmla="*/ 256 w 277"/>
                  <a:gd name="T7" fmla="*/ 100 h 243"/>
                  <a:gd name="T8" fmla="*/ 253 w 277"/>
                  <a:gd name="T9" fmla="*/ 86 h 243"/>
                  <a:gd name="T10" fmla="*/ 246 w 277"/>
                  <a:gd name="T11" fmla="*/ 83 h 243"/>
                  <a:gd name="T12" fmla="*/ 241 w 277"/>
                  <a:gd name="T13" fmla="*/ 82 h 243"/>
                  <a:gd name="T14" fmla="*/ 237 w 277"/>
                  <a:gd name="T15" fmla="*/ 72 h 243"/>
                  <a:gd name="T16" fmla="*/ 233 w 277"/>
                  <a:gd name="T17" fmla="*/ 42 h 243"/>
                  <a:gd name="T18" fmla="*/ 219 w 277"/>
                  <a:gd name="T19" fmla="*/ 30 h 243"/>
                  <a:gd name="T20" fmla="*/ 199 w 277"/>
                  <a:gd name="T21" fmla="*/ 40 h 243"/>
                  <a:gd name="T22" fmla="*/ 179 w 277"/>
                  <a:gd name="T23" fmla="*/ 59 h 243"/>
                  <a:gd name="T24" fmla="*/ 171 w 277"/>
                  <a:gd name="T25" fmla="*/ 68 h 243"/>
                  <a:gd name="T26" fmla="*/ 167 w 277"/>
                  <a:gd name="T27" fmla="*/ 74 h 243"/>
                  <a:gd name="T28" fmla="*/ 164 w 277"/>
                  <a:gd name="T29" fmla="*/ 77 h 243"/>
                  <a:gd name="T30" fmla="*/ 160 w 277"/>
                  <a:gd name="T31" fmla="*/ 77 h 243"/>
                  <a:gd name="T32" fmla="*/ 158 w 277"/>
                  <a:gd name="T33" fmla="*/ 73 h 243"/>
                  <a:gd name="T34" fmla="*/ 164 w 277"/>
                  <a:gd name="T35" fmla="*/ 44 h 243"/>
                  <a:gd name="T36" fmla="*/ 149 w 277"/>
                  <a:gd name="T37" fmla="*/ 4 h 243"/>
                  <a:gd name="T38" fmla="*/ 131 w 277"/>
                  <a:gd name="T39" fmla="*/ 2 h 243"/>
                  <a:gd name="T40" fmla="*/ 123 w 277"/>
                  <a:gd name="T41" fmla="*/ 7 h 243"/>
                  <a:gd name="T42" fmla="*/ 109 w 277"/>
                  <a:gd name="T43" fmla="*/ 14 h 243"/>
                  <a:gd name="T44" fmla="*/ 84 w 277"/>
                  <a:gd name="T45" fmla="*/ 12 h 243"/>
                  <a:gd name="T46" fmla="*/ 66 w 277"/>
                  <a:gd name="T47" fmla="*/ 23 h 243"/>
                  <a:gd name="T48" fmla="*/ 70 w 277"/>
                  <a:gd name="T49" fmla="*/ 66 h 243"/>
                  <a:gd name="T50" fmla="*/ 108 w 277"/>
                  <a:gd name="T51" fmla="*/ 91 h 243"/>
                  <a:gd name="T52" fmla="*/ 55 w 277"/>
                  <a:gd name="T53" fmla="*/ 66 h 243"/>
                  <a:gd name="T54" fmla="*/ 31 w 277"/>
                  <a:gd name="T55" fmla="*/ 59 h 243"/>
                  <a:gd name="T56" fmla="*/ 23 w 277"/>
                  <a:gd name="T57" fmla="*/ 77 h 243"/>
                  <a:gd name="T58" fmla="*/ 6 w 277"/>
                  <a:gd name="T59" fmla="*/ 96 h 243"/>
                  <a:gd name="T60" fmla="*/ 2 w 277"/>
                  <a:gd name="T61" fmla="*/ 120 h 243"/>
                  <a:gd name="T62" fmla="*/ 6 w 277"/>
                  <a:gd name="T63" fmla="*/ 134 h 243"/>
                  <a:gd name="T64" fmla="*/ 14 w 277"/>
                  <a:gd name="T65" fmla="*/ 138 h 243"/>
                  <a:gd name="T66" fmla="*/ 46 w 277"/>
                  <a:gd name="T67" fmla="*/ 143 h 243"/>
                  <a:gd name="T68" fmla="*/ 52 w 277"/>
                  <a:gd name="T69" fmla="*/ 153 h 243"/>
                  <a:gd name="T70" fmla="*/ 66 w 277"/>
                  <a:gd name="T71" fmla="*/ 155 h 243"/>
                  <a:gd name="T72" fmla="*/ 81 w 277"/>
                  <a:gd name="T73" fmla="*/ 150 h 243"/>
                  <a:gd name="T74" fmla="*/ 96 w 277"/>
                  <a:gd name="T75" fmla="*/ 142 h 243"/>
                  <a:gd name="T76" fmla="*/ 55 w 277"/>
                  <a:gd name="T77" fmla="*/ 181 h 243"/>
                  <a:gd name="T78" fmla="*/ 47 w 277"/>
                  <a:gd name="T79" fmla="*/ 202 h 243"/>
                  <a:gd name="T80" fmla="*/ 65 w 277"/>
                  <a:gd name="T81" fmla="*/ 211 h 243"/>
                  <a:gd name="T82" fmla="*/ 67 w 277"/>
                  <a:gd name="T83" fmla="*/ 220 h 243"/>
                  <a:gd name="T84" fmla="*/ 81 w 277"/>
                  <a:gd name="T85" fmla="*/ 224 h 243"/>
                  <a:gd name="T86" fmla="*/ 103 w 277"/>
                  <a:gd name="T87" fmla="*/ 218 h 243"/>
                  <a:gd name="T88" fmla="*/ 127 w 277"/>
                  <a:gd name="T89" fmla="*/ 225 h 243"/>
                  <a:gd name="T90" fmla="*/ 161 w 277"/>
                  <a:gd name="T91" fmla="*/ 232 h 243"/>
                  <a:gd name="T92" fmla="*/ 169 w 277"/>
                  <a:gd name="T93" fmla="*/ 225 h 243"/>
                  <a:gd name="T94" fmla="*/ 177 w 277"/>
                  <a:gd name="T95" fmla="*/ 222 h 243"/>
                  <a:gd name="T96" fmla="*/ 185 w 277"/>
                  <a:gd name="T97" fmla="*/ 211 h 243"/>
                  <a:gd name="T98" fmla="*/ 178 w 277"/>
                  <a:gd name="T99" fmla="*/ 190 h 243"/>
                  <a:gd name="T100" fmla="*/ 172 w 277"/>
                  <a:gd name="T101" fmla="*/ 180 h 243"/>
                  <a:gd name="T102" fmla="*/ 168 w 277"/>
                  <a:gd name="T103" fmla="*/ 167 h 243"/>
                  <a:gd name="T104" fmla="*/ 196 w 277"/>
                  <a:gd name="T105" fmla="*/ 198 h 243"/>
                  <a:gd name="T106" fmla="*/ 233 w 277"/>
                  <a:gd name="T107" fmla="*/ 202 h 243"/>
                  <a:gd name="T108" fmla="*/ 245 w 277"/>
                  <a:gd name="T109" fmla="*/ 189 h 243"/>
                  <a:gd name="T110" fmla="*/ 247 w 277"/>
                  <a:gd name="T111" fmla="*/ 182 h 243"/>
                  <a:gd name="T112" fmla="*/ 249 w 277"/>
                  <a:gd name="T113" fmla="*/ 180 h 243"/>
                  <a:gd name="T114" fmla="*/ 252 w 277"/>
                  <a:gd name="T115" fmla="*/ 178 h 243"/>
                  <a:gd name="T116" fmla="*/ 261 w 277"/>
                  <a:gd name="T117" fmla="*/ 153 h 243"/>
                  <a:gd name="T118" fmla="*/ 275 w 277"/>
                  <a:gd name="T119" fmla="*/ 140 h 243"/>
                  <a:gd name="T120" fmla="*/ 267 w 277"/>
                  <a:gd name="T121" fmla="*/ 124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7" h="243">
                    <a:moveTo>
                      <a:pt x="267" y="124"/>
                    </a:moveTo>
                    <a:cubicBezTo>
                      <a:pt x="260" y="121"/>
                      <a:pt x="251" y="119"/>
                      <a:pt x="243" y="119"/>
                    </a:cubicBezTo>
                    <a:cubicBezTo>
                      <a:pt x="234" y="118"/>
                      <a:pt x="224" y="122"/>
                      <a:pt x="216" y="119"/>
                    </a:cubicBezTo>
                    <a:cubicBezTo>
                      <a:pt x="229" y="113"/>
                      <a:pt x="250" y="116"/>
                      <a:pt x="256" y="100"/>
                    </a:cubicBezTo>
                    <a:cubicBezTo>
                      <a:pt x="258" y="96"/>
                      <a:pt x="257" y="89"/>
                      <a:pt x="253" y="86"/>
                    </a:cubicBezTo>
                    <a:cubicBezTo>
                      <a:pt x="251" y="84"/>
                      <a:pt x="248" y="83"/>
                      <a:pt x="246" y="83"/>
                    </a:cubicBezTo>
                    <a:cubicBezTo>
                      <a:pt x="244" y="82"/>
                      <a:pt x="242" y="82"/>
                      <a:pt x="241" y="82"/>
                    </a:cubicBezTo>
                    <a:cubicBezTo>
                      <a:pt x="237" y="80"/>
                      <a:pt x="237" y="76"/>
                      <a:pt x="237" y="72"/>
                    </a:cubicBezTo>
                    <a:cubicBezTo>
                      <a:pt x="235" y="63"/>
                      <a:pt x="235" y="52"/>
                      <a:pt x="233" y="42"/>
                    </a:cubicBezTo>
                    <a:cubicBezTo>
                      <a:pt x="231" y="36"/>
                      <a:pt x="226" y="30"/>
                      <a:pt x="219" y="30"/>
                    </a:cubicBezTo>
                    <a:cubicBezTo>
                      <a:pt x="212" y="29"/>
                      <a:pt x="205" y="36"/>
                      <a:pt x="199" y="40"/>
                    </a:cubicBezTo>
                    <a:cubicBezTo>
                      <a:pt x="192" y="46"/>
                      <a:pt x="185" y="52"/>
                      <a:pt x="179" y="59"/>
                    </a:cubicBezTo>
                    <a:cubicBezTo>
                      <a:pt x="176" y="62"/>
                      <a:pt x="174" y="65"/>
                      <a:pt x="171" y="68"/>
                    </a:cubicBezTo>
                    <a:cubicBezTo>
                      <a:pt x="170" y="70"/>
                      <a:pt x="168" y="72"/>
                      <a:pt x="167" y="74"/>
                    </a:cubicBezTo>
                    <a:cubicBezTo>
                      <a:pt x="166" y="75"/>
                      <a:pt x="165" y="76"/>
                      <a:pt x="164" y="77"/>
                    </a:cubicBezTo>
                    <a:cubicBezTo>
                      <a:pt x="163" y="79"/>
                      <a:pt x="162" y="79"/>
                      <a:pt x="160" y="77"/>
                    </a:cubicBezTo>
                    <a:cubicBezTo>
                      <a:pt x="158" y="76"/>
                      <a:pt x="157" y="75"/>
                      <a:pt x="158" y="73"/>
                    </a:cubicBezTo>
                    <a:cubicBezTo>
                      <a:pt x="160" y="63"/>
                      <a:pt x="163" y="54"/>
                      <a:pt x="164" y="44"/>
                    </a:cubicBezTo>
                    <a:cubicBezTo>
                      <a:pt x="166" y="29"/>
                      <a:pt x="163" y="11"/>
                      <a:pt x="149" y="4"/>
                    </a:cubicBezTo>
                    <a:cubicBezTo>
                      <a:pt x="144" y="1"/>
                      <a:pt x="137" y="0"/>
                      <a:pt x="131" y="2"/>
                    </a:cubicBezTo>
                    <a:cubicBezTo>
                      <a:pt x="128" y="3"/>
                      <a:pt x="125" y="5"/>
                      <a:pt x="123" y="7"/>
                    </a:cubicBezTo>
                    <a:cubicBezTo>
                      <a:pt x="119" y="11"/>
                      <a:pt x="115" y="14"/>
                      <a:pt x="109" y="14"/>
                    </a:cubicBezTo>
                    <a:cubicBezTo>
                      <a:pt x="100" y="13"/>
                      <a:pt x="92" y="10"/>
                      <a:pt x="84" y="12"/>
                    </a:cubicBezTo>
                    <a:cubicBezTo>
                      <a:pt x="77" y="13"/>
                      <a:pt x="70" y="17"/>
                      <a:pt x="66" y="23"/>
                    </a:cubicBezTo>
                    <a:cubicBezTo>
                      <a:pt x="55" y="36"/>
                      <a:pt x="58" y="55"/>
                      <a:pt x="70" y="66"/>
                    </a:cubicBezTo>
                    <a:cubicBezTo>
                      <a:pt x="81" y="77"/>
                      <a:pt x="96" y="82"/>
                      <a:pt x="108" y="91"/>
                    </a:cubicBezTo>
                    <a:cubicBezTo>
                      <a:pt x="88" y="97"/>
                      <a:pt x="70" y="76"/>
                      <a:pt x="55" y="66"/>
                    </a:cubicBezTo>
                    <a:cubicBezTo>
                      <a:pt x="48" y="62"/>
                      <a:pt x="39" y="58"/>
                      <a:pt x="31" y="59"/>
                    </a:cubicBezTo>
                    <a:cubicBezTo>
                      <a:pt x="22" y="61"/>
                      <a:pt x="23" y="69"/>
                      <a:pt x="23" y="77"/>
                    </a:cubicBezTo>
                    <a:cubicBezTo>
                      <a:pt x="23" y="88"/>
                      <a:pt x="11" y="89"/>
                      <a:pt x="6" y="96"/>
                    </a:cubicBezTo>
                    <a:cubicBezTo>
                      <a:pt x="0" y="103"/>
                      <a:pt x="0" y="112"/>
                      <a:pt x="2" y="120"/>
                    </a:cubicBezTo>
                    <a:cubicBezTo>
                      <a:pt x="3" y="125"/>
                      <a:pt x="4" y="130"/>
                      <a:pt x="6" y="134"/>
                    </a:cubicBezTo>
                    <a:cubicBezTo>
                      <a:pt x="8" y="137"/>
                      <a:pt x="10" y="139"/>
                      <a:pt x="14" y="138"/>
                    </a:cubicBezTo>
                    <a:cubicBezTo>
                      <a:pt x="24" y="138"/>
                      <a:pt x="40" y="131"/>
                      <a:pt x="46" y="143"/>
                    </a:cubicBezTo>
                    <a:cubicBezTo>
                      <a:pt x="48" y="147"/>
                      <a:pt x="48" y="151"/>
                      <a:pt x="52" y="153"/>
                    </a:cubicBezTo>
                    <a:cubicBezTo>
                      <a:pt x="56" y="156"/>
                      <a:pt x="62" y="155"/>
                      <a:pt x="66" y="155"/>
                    </a:cubicBezTo>
                    <a:cubicBezTo>
                      <a:pt x="71" y="154"/>
                      <a:pt x="76" y="153"/>
                      <a:pt x="81" y="150"/>
                    </a:cubicBezTo>
                    <a:cubicBezTo>
                      <a:pt x="86" y="147"/>
                      <a:pt x="90" y="142"/>
                      <a:pt x="96" y="142"/>
                    </a:cubicBezTo>
                    <a:cubicBezTo>
                      <a:pt x="87" y="159"/>
                      <a:pt x="68" y="168"/>
                      <a:pt x="55" y="181"/>
                    </a:cubicBezTo>
                    <a:cubicBezTo>
                      <a:pt x="49" y="186"/>
                      <a:pt x="43" y="195"/>
                      <a:pt x="47" y="202"/>
                    </a:cubicBezTo>
                    <a:cubicBezTo>
                      <a:pt x="51" y="208"/>
                      <a:pt x="59" y="210"/>
                      <a:pt x="65" y="211"/>
                    </a:cubicBezTo>
                    <a:cubicBezTo>
                      <a:pt x="64" y="214"/>
                      <a:pt x="65" y="217"/>
                      <a:pt x="67" y="220"/>
                    </a:cubicBezTo>
                    <a:cubicBezTo>
                      <a:pt x="71" y="224"/>
                      <a:pt x="76" y="225"/>
                      <a:pt x="81" y="224"/>
                    </a:cubicBezTo>
                    <a:cubicBezTo>
                      <a:pt x="89" y="223"/>
                      <a:pt x="95" y="219"/>
                      <a:pt x="103" y="218"/>
                    </a:cubicBezTo>
                    <a:cubicBezTo>
                      <a:pt x="112" y="218"/>
                      <a:pt x="120" y="220"/>
                      <a:pt x="127" y="225"/>
                    </a:cubicBezTo>
                    <a:cubicBezTo>
                      <a:pt x="137" y="231"/>
                      <a:pt x="149" y="243"/>
                      <a:pt x="161" y="232"/>
                    </a:cubicBezTo>
                    <a:cubicBezTo>
                      <a:pt x="163" y="230"/>
                      <a:pt x="165" y="227"/>
                      <a:pt x="169" y="225"/>
                    </a:cubicBezTo>
                    <a:cubicBezTo>
                      <a:pt x="171" y="224"/>
                      <a:pt x="174" y="223"/>
                      <a:pt x="177" y="222"/>
                    </a:cubicBezTo>
                    <a:cubicBezTo>
                      <a:pt x="182" y="220"/>
                      <a:pt x="185" y="216"/>
                      <a:pt x="185" y="211"/>
                    </a:cubicBezTo>
                    <a:cubicBezTo>
                      <a:pt x="185" y="204"/>
                      <a:pt x="181" y="196"/>
                      <a:pt x="178" y="190"/>
                    </a:cubicBezTo>
                    <a:cubicBezTo>
                      <a:pt x="176" y="187"/>
                      <a:pt x="174" y="183"/>
                      <a:pt x="172" y="180"/>
                    </a:cubicBezTo>
                    <a:cubicBezTo>
                      <a:pt x="169" y="177"/>
                      <a:pt x="165" y="172"/>
                      <a:pt x="168" y="167"/>
                    </a:cubicBezTo>
                    <a:cubicBezTo>
                      <a:pt x="176" y="179"/>
                      <a:pt x="184" y="191"/>
                      <a:pt x="196" y="198"/>
                    </a:cubicBezTo>
                    <a:cubicBezTo>
                      <a:pt x="207" y="205"/>
                      <a:pt x="221" y="208"/>
                      <a:pt x="233" y="202"/>
                    </a:cubicBezTo>
                    <a:cubicBezTo>
                      <a:pt x="238" y="199"/>
                      <a:pt x="243" y="195"/>
                      <a:pt x="245" y="189"/>
                    </a:cubicBezTo>
                    <a:cubicBezTo>
                      <a:pt x="246" y="187"/>
                      <a:pt x="246" y="184"/>
                      <a:pt x="247" y="182"/>
                    </a:cubicBezTo>
                    <a:cubicBezTo>
                      <a:pt x="248" y="180"/>
                      <a:pt x="247" y="181"/>
                      <a:pt x="249" y="180"/>
                    </a:cubicBezTo>
                    <a:cubicBezTo>
                      <a:pt x="250" y="179"/>
                      <a:pt x="251" y="179"/>
                      <a:pt x="252" y="178"/>
                    </a:cubicBezTo>
                    <a:cubicBezTo>
                      <a:pt x="260" y="173"/>
                      <a:pt x="264" y="162"/>
                      <a:pt x="261" y="153"/>
                    </a:cubicBezTo>
                    <a:cubicBezTo>
                      <a:pt x="267" y="150"/>
                      <a:pt x="273" y="146"/>
                      <a:pt x="275" y="140"/>
                    </a:cubicBezTo>
                    <a:cubicBezTo>
                      <a:pt x="277" y="133"/>
                      <a:pt x="273" y="127"/>
                      <a:pt x="267" y="124"/>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2" name="Group 31"/>
            <p:cNvGrpSpPr/>
            <p:nvPr/>
          </p:nvGrpSpPr>
          <p:grpSpPr>
            <a:xfrm>
              <a:off x="8916988" y="4733926"/>
              <a:ext cx="238125" cy="215900"/>
              <a:chOff x="8916988" y="4733926"/>
              <a:chExt cx="238125" cy="215900"/>
            </a:xfrm>
          </p:grpSpPr>
          <p:sp>
            <p:nvSpPr>
              <p:cNvPr id="54" name="Freeform 87"/>
              <p:cNvSpPr>
                <a:spLocks/>
              </p:cNvSpPr>
              <p:nvPr/>
            </p:nvSpPr>
            <p:spPr bwMode="auto">
              <a:xfrm>
                <a:off x="8916988" y="4819651"/>
                <a:ext cx="47625" cy="49213"/>
              </a:xfrm>
              <a:custGeom>
                <a:avLst/>
                <a:gdLst>
                  <a:gd name="T0" fmla="*/ 9 w 18"/>
                  <a:gd name="T1" fmla="*/ 0 h 19"/>
                  <a:gd name="T2" fmla="*/ 3 w 18"/>
                  <a:gd name="T3" fmla="*/ 3 h 19"/>
                  <a:gd name="T4" fmla="*/ 0 w 18"/>
                  <a:gd name="T5" fmla="*/ 10 h 19"/>
                  <a:gd name="T6" fmla="*/ 9 w 18"/>
                  <a:gd name="T7" fmla="*/ 19 h 19"/>
                  <a:gd name="T8" fmla="*/ 15 w 18"/>
                  <a:gd name="T9" fmla="*/ 17 h 19"/>
                  <a:gd name="T10" fmla="*/ 18 w 18"/>
                  <a:gd name="T11" fmla="*/ 10 h 19"/>
                  <a:gd name="T12" fmla="*/ 9 w 18"/>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18" h="19">
                    <a:moveTo>
                      <a:pt x="9" y="0"/>
                    </a:moveTo>
                    <a:cubicBezTo>
                      <a:pt x="7" y="0"/>
                      <a:pt x="4" y="1"/>
                      <a:pt x="3" y="3"/>
                    </a:cubicBezTo>
                    <a:cubicBezTo>
                      <a:pt x="1" y="5"/>
                      <a:pt x="0" y="7"/>
                      <a:pt x="0" y="10"/>
                    </a:cubicBezTo>
                    <a:cubicBezTo>
                      <a:pt x="0" y="14"/>
                      <a:pt x="4" y="19"/>
                      <a:pt x="9" y="19"/>
                    </a:cubicBezTo>
                    <a:cubicBezTo>
                      <a:pt x="11" y="19"/>
                      <a:pt x="14" y="18"/>
                      <a:pt x="15" y="17"/>
                    </a:cubicBezTo>
                    <a:cubicBezTo>
                      <a:pt x="17" y="15"/>
                      <a:pt x="18" y="12"/>
                      <a:pt x="18" y="10"/>
                    </a:cubicBezTo>
                    <a:cubicBezTo>
                      <a:pt x="18" y="5"/>
                      <a:pt x="14" y="0"/>
                      <a:pt x="9"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5" name="Freeform 88"/>
              <p:cNvSpPr>
                <a:spLocks/>
              </p:cNvSpPr>
              <p:nvPr/>
            </p:nvSpPr>
            <p:spPr bwMode="auto">
              <a:xfrm>
                <a:off x="8928100" y="4875213"/>
                <a:ext cx="36513" cy="33338"/>
              </a:xfrm>
              <a:custGeom>
                <a:avLst/>
                <a:gdLst>
                  <a:gd name="T0" fmla="*/ 7 w 14"/>
                  <a:gd name="T1" fmla="*/ 0 h 13"/>
                  <a:gd name="T2" fmla="*/ 0 w 14"/>
                  <a:gd name="T3" fmla="*/ 6 h 13"/>
                  <a:gd name="T4" fmla="*/ 7 w 14"/>
                  <a:gd name="T5" fmla="*/ 13 h 13"/>
                  <a:gd name="T6" fmla="*/ 14 w 14"/>
                  <a:gd name="T7" fmla="*/ 7 h 13"/>
                  <a:gd name="T8" fmla="*/ 7 w 14"/>
                  <a:gd name="T9" fmla="*/ 0 h 13"/>
                </a:gdLst>
                <a:ahLst/>
                <a:cxnLst>
                  <a:cxn ang="0">
                    <a:pos x="T0" y="T1"/>
                  </a:cxn>
                  <a:cxn ang="0">
                    <a:pos x="T2" y="T3"/>
                  </a:cxn>
                  <a:cxn ang="0">
                    <a:pos x="T4" y="T5"/>
                  </a:cxn>
                  <a:cxn ang="0">
                    <a:pos x="T6" y="T7"/>
                  </a:cxn>
                  <a:cxn ang="0">
                    <a:pos x="T8" y="T9"/>
                  </a:cxn>
                </a:cxnLst>
                <a:rect l="0" t="0" r="r" b="b"/>
                <a:pathLst>
                  <a:path w="14" h="13">
                    <a:moveTo>
                      <a:pt x="7" y="0"/>
                    </a:moveTo>
                    <a:cubicBezTo>
                      <a:pt x="4" y="0"/>
                      <a:pt x="0" y="2"/>
                      <a:pt x="0" y="6"/>
                    </a:cubicBezTo>
                    <a:cubicBezTo>
                      <a:pt x="0" y="10"/>
                      <a:pt x="3" y="13"/>
                      <a:pt x="7" y="13"/>
                    </a:cubicBezTo>
                    <a:cubicBezTo>
                      <a:pt x="10" y="13"/>
                      <a:pt x="14" y="10"/>
                      <a:pt x="14" y="7"/>
                    </a:cubicBezTo>
                    <a:cubicBezTo>
                      <a:pt x="14" y="3"/>
                      <a:pt x="11"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6" name="Freeform 89"/>
              <p:cNvSpPr>
                <a:spLocks/>
              </p:cNvSpPr>
              <p:nvPr/>
            </p:nvSpPr>
            <p:spPr bwMode="auto">
              <a:xfrm>
                <a:off x="8916988" y="4775201"/>
                <a:ext cx="41275" cy="39688"/>
              </a:xfrm>
              <a:custGeom>
                <a:avLst/>
                <a:gdLst>
                  <a:gd name="T0" fmla="*/ 15 w 16"/>
                  <a:gd name="T1" fmla="*/ 5 h 15"/>
                  <a:gd name="T2" fmla="*/ 11 w 16"/>
                  <a:gd name="T3" fmla="*/ 1 h 15"/>
                  <a:gd name="T4" fmla="*/ 11 w 16"/>
                  <a:gd name="T5" fmla="*/ 1 h 15"/>
                  <a:gd name="T6" fmla="*/ 2 w 16"/>
                  <a:gd name="T7" fmla="*/ 10 h 15"/>
                  <a:gd name="T8" fmla="*/ 7 w 16"/>
                  <a:gd name="T9" fmla="*/ 15 h 15"/>
                  <a:gd name="T10" fmla="*/ 14 w 16"/>
                  <a:gd name="T11" fmla="*/ 12 h 15"/>
                  <a:gd name="T12" fmla="*/ 15 w 16"/>
                  <a:gd name="T13" fmla="*/ 11 h 15"/>
                  <a:gd name="T14" fmla="*/ 15 w 16"/>
                  <a:gd name="T15" fmla="*/ 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5">
                    <a:moveTo>
                      <a:pt x="15" y="5"/>
                    </a:moveTo>
                    <a:cubicBezTo>
                      <a:pt x="14" y="3"/>
                      <a:pt x="13" y="2"/>
                      <a:pt x="11" y="1"/>
                    </a:cubicBezTo>
                    <a:cubicBezTo>
                      <a:pt x="11" y="1"/>
                      <a:pt x="11" y="1"/>
                      <a:pt x="11" y="1"/>
                    </a:cubicBezTo>
                    <a:cubicBezTo>
                      <a:pt x="5" y="0"/>
                      <a:pt x="0" y="5"/>
                      <a:pt x="2" y="10"/>
                    </a:cubicBezTo>
                    <a:cubicBezTo>
                      <a:pt x="3" y="13"/>
                      <a:pt x="5" y="14"/>
                      <a:pt x="7" y="15"/>
                    </a:cubicBezTo>
                    <a:cubicBezTo>
                      <a:pt x="10" y="15"/>
                      <a:pt x="13" y="14"/>
                      <a:pt x="14" y="12"/>
                    </a:cubicBezTo>
                    <a:cubicBezTo>
                      <a:pt x="15" y="11"/>
                      <a:pt x="15" y="11"/>
                      <a:pt x="15" y="11"/>
                    </a:cubicBezTo>
                    <a:cubicBezTo>
                      <a:pt x="16" y="10"/>
                      <a:pt x="16" y="7"/>
                      <a:pt x="15" y="5"/>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7" name="Freeform 90"/>
              <p:cNvSpPr>
                <a:spLocks noEditPoints="1"/>
              </p:cNvSpPr>
              <p:nvPr/>
            </p:nvSpPr>
            <p:spPr bwMode="auto">
              <a:xfrm>
                <a:off x="8956675" y="4733926"/>
                <a:ext cx="198438" cy="215900"/>
              </a:xfrm>
              <a:custGeom>
                <a:avLst/>
                <a:gdLst>
                  <a:gd name="T0" fmla="*/ 63 w 76"/>
                  <a:gd name="T1" fmla="*/ 45 h 83"/>
                  <a:gd name="T2" fmla="*/ 59 w 76"/>
                  <a:gd name="T3" fmla="*/ 39 h 83"/>
                  <a:gd name="T4" fmla="*/ 71 w 76"/>
                  <a:gd name="T5" fmla="*/ 38 h 83"/>
                  <a:gd name="T6" fmla="*/ 71 w 76"/>
                  <a:gd name="T7" fmla="*/ 30 h 83"/>
                  <a:gd name="T8" fmla="*/ 58 w 76"/>
                  <a:gd name="T9" fmla="*/ 28 h 83"/>
                  <a:gd name="T10" fmla="*/ 49 w 76"/>
                  <a:gd name="T11" fmla="*/ 22 h 83"/>
                  <a:gd name="T12" fmla="*/ 56 w 76"/>
                  <a:gd name="T13" fmla="*/ 13 h 83"/>
                  <a:gd name="T14" fmla="*/ 40 w 76"/>
                  <a:gd name="T15" fmla="*/ 6 h 83"/>
                  <a:gd name="T16" fmla="*/ 34 w 76"/>
                  <a:gd name="T17" fmla="*/ 2 h 83"/>
                  <a:gd name="T18" fmla="*/ 24 w 76"/>
                  <a:gd name="T19" fmla="*/ 8 h 83"/>
                  <a:gd name="T20" fmla="*/ 7 w 76"/>
                  <a:gd name="T21" fmla="*/ 22 h 83"/>
                  <a:gd name="T22" fmla="*/ 8 w 76"/>
                  <a:gd name="T23" fmla="*/ 38 h 83"/>
                  <a:gd name="T24" fmla="*/ 16 w 76"/>
                  <a:gd name="T25" fmla="*/ 27 h 83"/>
                  <a:gd name="T26" fmla="*/ 22 w 76"/>
                  <a:gd name="T27" fmla="*/ 31 h 83"/>
                  <a:gd name="T28" fmla="*/ 16 w 76"/>
                  <a:gd name="T29" fmla="*/ 36 h 83"/>
                  <a:gd name="T30" fmla="*/ 14 w 76"/>
                  <a:gd name="T31" fmla="*/ 42 h 83"/>
                  <a:gd name="T32" fmla="*/ 4 w 76"/>
                  <a:gd name="T33" fmla="*/ 49 h 83"/>
                  <a:gd name="T34" fmla="*/ 6 w 76"/>
                  <a:gd name="T35" fmla="*/ 61 h 83"/>
                  <a:gd name="T36" fmla="*/ 9 w 76"/>
                  <a:gd name="T37" fmla="*/ 77 h 83"/>
                  <a:gd name="T38" fmla="*/ 17 w 76"/>
                  <a:gd name="T39" fmla="*/ 64 h 83"/>
                  <a:gd name="T40" fmla="*/ 21 w 76"/>
                  <a:gd name="T41" fmla="*/ 70 h 83"/>
                  <a:gd name="T42" fmla="*/ 25 w 76"/>
                  <a:gd name="T43" fmla="*/ 83 h 83"/>
                  <a:gd name="T44" fmla="*/ 35 w 76"/>
                  <a:gd name="T45" fmla="*/ 83 h 83"/>
                  <a:gd name="T46" fmla="*/ 39 w 76"/>
                  <a:gd name="T47" fmla="*/ 77 h 83"/>
                  <a:gd name="T48" fmla="*/ 51 w 76"/>
                  <a:gd name="T49" fmla="*/ 75 h 83"/>
                  <a:gd name="T50" fmla="*/ 53 w 76"/>
                  <a:gd name="T51" fmla="*/ 65 h 83"/>
                  <a:gd name="T52" fmla="*/ 67 w 76"/>
                  <a:gd name="T53" fmla="*/ 52 h 83"/>
                  <a:gd name="T54" fmla="*/ 69 w 76"/>
                  <a:gd name="T55" fmla="*/ 41 h 83"/>
                  <a:gd name="T56" fmla="*/ 41 w 76"/>
                  <a:gd name="T57" fmla="*/ 24 h 83"/>
                  <a:gd name="T58" fmla="*/ 41 w 76"/>
                  <a:gd name="T59" fmla="*/ 21 h 83"/>
                  <a:gd name="T60" fmla="*/ 35 w 76"/>
                  <a:gd name="T61" fmla="*/ 73 h 83"/>
                  <a:gd name="T62" fmla="*/ 30 w 76"/>
                  <a:gd name="T63" fmla="*/ 75 h 83"/>
                  <a:gd name="T64" fmla="*/ 35 w 76"/>
                  <a:gd name="T65" fmla="*/ 71 h 83"/>
                  <a:gd name="T66" fmla="*/ 35 w 76"/>
                  <a:gd name="T67" fmla="*/ 73 h 83"/>
                  <a:gd name="T68" fmla="*/ 41 w 76"/>
                  <a:gd name="T69" fmla="*/ 47 h 83"/>
                  <a:gd name="T70" fmla="*/ 32 w 76"/>
                  <a:gd name="T71" fmla="*/ 49 h 83"/>
                  <a:gd name="T72" fmla="*/ 32 w 76"/>
                  <a:gd name="T73" fmla="*/ 34 h 83"/>
                  <a:gd name="T74" fmla="*/ 36 w 76"/>
                  <a:gd name="T75" fmla="*/ 34 h 83"/>
                  <a:gd name="T76" fmla="*/ 47 w 76"/>
                  <a:gd name="T77" fmla="*/ 4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 h="83">
                    <a:moveTo>
                      <a:pt x="69" y="41"/>
                    </a:moveTo>
                    <a:cubicBezTo>
                      <a:pt x="66" y="41"/>
                      <a:pt x="64" y="43"/>
                      <a:pt x="63" y="45"/>
                    </a:cubicBezTo>
                    <a:cubicBezTo>
                      <a:pt x="62" y="43"/>
                      <a:pt x="59" y="42"/>
                      <a:pt x="57" y="42"/>
                    </a:cubicBezTo>
                    <a:cubicBezTo>
                      <a:pt x="57" y="41"/>
                      <a:pt x="58" y="40"/>
                      <a:pt x="59" y="39"/>
                    </a:cubicBezTo>
                    <a:cubicBezTo>
                      <a:pt x="60" y="41"/>
                      <a:pt x="62" y="42"/>
                      <a:pt x="64" y="42"/>
                    </a:cubicBezTo>
                    <a:cubicBezTo>
                      <a:pt x="67" y="42"/>
                      <a:pt x="69" y="40"/>
                      <a:pt x="71" y="38"/>
                    </a:cubicBezTo>
                    <a:cubicBezTo>
                      <a:pt x="72" y="36"/>
                      <a:pt x="73" y="32"/>
                      <a:pt x="71" y="30"/>
                    </a:cubicBezTo>
                    <a:cubicBezTo>
                      <a:pt x="71" y="30"/>
                      <a:pt x="71" y="30"/>
                      <a:pt x="71" y="30"/>
                    </a:cubicBezTo>
                    <a:cubicBezTo>
                      <a:pt x="69" y="27"/>
                      <a:pt x="67" y="26"/>
                      <a:pt x="64" y="25"/>
                    </a:cubicBezTo>
                    <a:cubicBezTo>
                      <a:pt x="62" y="25"/>
                      <a:pt x="60" y="26"/>
                      <a:pt x="58" y="28"/>
                    </a:cubicBezTo>
                    <a:cubicBezTo>
                      <a:pt x="58" y="28"/>
                      <a:pt x="57" y="27"/>
                      <a:pt x="57" y="26"/>
                    </a:cubicBezTo>
                    <a:cubicBezTo>
                      <a:pt x="54" y="24"/>
                      <a:pt x="52" y="23"/>
                      <a:pt x="49" y="22"/>
                    </a:cubicBezTo>
                    <a:cubicBezTo>
                      <a:pt x="50" y="22"/>
                      <a:pt x="52" y="21"/>
                      <a:pt x="53" y="20"/>
                    </a:cubicBezTo>
                    <a:cubicBezTo>
                      <a:pt x="55" y="19"/>
                      <a:pt x="56" y="16"/>
                      <a:pt x="56" y="13"/>
                    </a:cubicBezTo>
                    <a:cubicBezTo>
                      <a:pt x="56" y="8"/>
                      <a:pt x="52" y="3"/>
                      <a:pt x="47" y="3"/>
                    </a:cubicBezTo>
                    <a:cubicBezTo>
                      <a:pt x="44" y="3"/>
                      <a:pt x="42" y="4"/>
                      <a:pt x="40" y="6"/>
                    </a:cubicBezTo>
                    <a:cubicBezTo>
                      <a:pt x="40" y="6"/>
                      <a:pt x="39" y="6"/>
                      <a:pt x="39" y="7"/>
                    </a:cubicBezTo>
                    <a:cubicBezTo>
                      <a:pt x="38" y="4"/>
                      <a:pt x="37" y="2"/>
                      <a:pt x="34" y="2"/>
                    </a:cubicBezTo>
                    <a:cubicBezTo>
                      <a:pt x="34" y="2"/>
                      <a:pt x="34" y="2"/>
                      <a:pt x="34" y="2"/>
                    </a:cubicBezTo>
                    <a:cubicBezTo>
                      <a:pt x="29" y="0"/>
                      <a:pt x="24" y="4"/>
                      <a:pt x="24" y="8"/>
                    </a:cubicBezTo>
                    <a:cubicBezTo>
                      <a:pt x="23" y="7"/>
                      <a:pt x="20" y="5"/>
                      <a:pt x="17" y="5"/>
                    </a:cubicBezTo>
                    <a:cubicBezTo>
                      <a:pt x="7" y="5"/>
                      <a:pt x="4" y="15"/>
                      <a:pt x="7" y="22"/>
                    </a:cubicBezTo>
                    <a:cubicBezTo>
                      <a:pt x="3" y="22"/>
                      <a:pt x="0" y="26"/>
                      <a:pt x="0" y="30"/>
                    </a:cubicBezTo>
                    <a:cubicBezTo>
                      <a:pt x="0" y="34"/>
                      <a:pt x="3" y="38"/>
                      <a:pt x="8" y="38"/>
                    </a:cubicBezTo>
                    <a:cubicBezTo>
                      <a:pt x="13" y="38"/>
                      <a:pt x="17" y="35"/>
                      <a:pt x="17" y="30"/>
                    </a:cubicBezTo>
                    <a:cubicBezTo>
                      <a:pt x="17" y="29"/>
                      <a:pt x="17" y="28"/>
                      <a:pt x="16" y="27"/>
                    </a:cubicBezTo>
                    <a:cubicBezTo>
                      <a:pt x="17" y="27"/>
                      <a:pt x="18" y="26"/>
                      <a:pt x="19" y="26"/>
                    </a:cubicBezTo>
                    <a:cubicBezTo>
                      <a:pt x="20" y="28"/>
                      <a:pt x="20" y="30"/>
                      <a:pt x="22" y="31"/>
                    </a:cubicBezTo>
                    <a:cubicBezTo>
                      <a:pt x="22" y="31"/>
                      <a:pt x="22" y="31"/>
                      <a:pt x="22" y="31"/>
                    </a:cubicBezTo>
                    <a:cubicBezTo>
                      <a:pt x="20" y="32"/>
                      <a:pt x="17" y="34"/>
                      <a:pt x="16" y="36"/>
                    </a:cubicBezTo>
                    <a:cubicBezTo>
                      <a:pt x="16" y="36"/>
                      <a:pt x="16" y="36"/>
                      <a:pt x="16" y="36"/>
                    </a:cubicBezTo>
                    <a:cubicBezTo>
                      <a:pt x="15" y="38"/>
                      <a:pt x="14" y="40"/>
                      <a:pt x="14" y="42"/>
                    </a:cubicBezTo>
                    <a:cubicBezTo>
                      <a:pt x="11" y="42"/>
                      <a:pt x="9" y="43"/>
                      <a:pt x="6" y="45"/>
                    </a:cubicBezTo>
                    <a:cubicBezTo>
                      <a:pt x="5" y="46"/>
                      <a:pt x="4" y="47"/>
                      <a:pt x="4" y="49"/>
                    </a:cubicBezTo>
                    <a:cubicBezTo>
                      <a:pt x="2" y="52"/>
                      <a:pt x="2" y="56"/>
                      <a:pt x="4" y="58"/>
                    </a:cubicBezTo>
                    <a:cubicBezTo>
                      <a:pt x="5" y="59"/>
                      <a:pt x="5" y="60"/>
                      <a:pt x="6" y="61"/>
                    </a:cubicBezTo>
                    <a:cubicBezTo>
                      <a:pt x="6" y="62"/>
                      <a:pt x="7" y="62"/>
                      <a:pt x="8" y="63"/>
                    </a:cubicBezTo>
                    <a:cubicBezTo>
                      <a:pt x="0" y="64"/>
                      <a:pt x="0" y="77"/>
                      <a:pt x="9" y="77"/>
                    </a:cubicBezTo>
                    <a:cubicBezTo>
                      <a:pt x="16" y="77"/>
                      <a:pt x="18" y="69"/>
                      <a:pt x="15" y="65"/>
                    </a:cubicBezTo>
                    <a:cubicBezTo>
                      <a:pt x="15" y="65"/>
                      <a:pt x="16" y="65"/>
                      <a:pt x="17" y="64"/>
                    </a:cubicBezTo>
                    <a:cubicBezTo>
                      <a:pt x="17" y="66"/>
                      <a:pt x="18" y="68"/>
                      <a:pt x="19" y="69"/>
                    </a:cubicBezTo>
                    <a:cubicBezTo>
                      <a:pt x="20" y="69"/>
                      <a:pt x="20" y="70"/>
                      <a:pt x="21" y="70"/>
                    </a:cubicBezTo>
                    <a:cubicBezTo>
                      <a:pt x="18" y="72"/>
                      <a:pt x="17" y="75"/>
                      <a:pt x="18" y="78"/>
                    </a:cubicBezTo>
                    <a:cubicBezTo>
                      <a:pt x="18" y="81"/>
                      <a:pt x="22" y="83"/>
                      <a:pt x="25" y="83"/>
                    </a:cubicBezTo>
                    <a:cubicBezTo>
                      <a:pt x="27" y="82"/>
                      <a:pt x="29" y="81"/>
                      <a:pt x="30" y="79"/>
                    </a:cubicBezTo>
                    <a:cubicBezTo>
                      <a:pt x="30" y="81"/>
                      <a:pt x="32" y="83"/>
                      <a:pt x="35" y="83"/>
                    </a:cubicBezTo>
                    <a:cubicBezTo>
                      <a:pt x="38" y="83"/>
                      <a:pt x="40" y="80"/>
                      <a:pt x="39" y="77"/>
                    </a:cubicBezTo>
                    <a:cubicBezTo>
                      <a:pt x="39" y="77"/>
                      <a:pt x="39" y="77"/>
                      <a:pt x="39" y="77"/>
                    </a:cubicBezTo>
                    <a:cubicBezTo>
                      <a:pt x="41" y="78"/>
                      <a:pt x="42" y="78"/>
                      <a:pt x="44" y="78"/>
                    </a:cubicBezTo>
                    <a:cubicBezTo>
                      <a:pt x="46" y="78"/>
                      <a:pt x="49" y="77"/>
                      <a:pt x="51" y="75"/>
                    </a:cubicBezTo>
                    <a:cubicBezTo>
                      <a:pt x="53" y="74"/>
                      <a:pt x="54" y="71"/>
                      <a:pt x="54" y="68"/>
                    </a:cubicBezTo>
                    <a:cubicBezTo>
                      <a:pt x="54" y="67"/>
                      <a:pt x="54" y="66"/>
                      <a:pt x="53" y="65"/>
                    </a:cubicBezTo>
                    <a:cubicBezTo>
                      <a:pt x="54" y="66"/>
                      <a:pt x="55" y="66"/>
                      <a:pt x="55" y="66"/>
                    </a:cubicBezTo>
                    <a:cubicBezTo>
                      <a:pt x="64" y="66"/>
                      <a:pt x="67" y="59"/>
                      <a:pt x="67" y="52"/>
                    </a:cubicBezTo>
                    <a:cubicBezTo>
                      <a:pt x="67" y="52"/>
                      <a:pt x="68" y="53"/>
                      <a:pt x="69" y="53"/>
                    </a:cubicBezTo>
                    <a:cubicBezTo>
                      <a:pt x="76" y="53"/>
                      <a:pt x="76" y="41"/>
                      <a:pt x="69" y="41"/>
                    </a:cubicBezTo>
                    <a:close/>
                    <a:moveTo>
                      <a:pt x="45" y="23"/>
                    </a:moveTo>
                    <a:cubicBezTo>
                      <a:pt x="44" y="23"/>
                      <a:pt x="42" y="23"/>
                      <a:pt x="41" y="24"/>
                    </a:cubicBezTo>
                    <a:cubicBezTo>
                      <a:pt x="41" y="24"/>
                      <a:pt x="41" y="24"/>
                      <a:pt x="41" y="23"/>
                    </a:cubicBezTo>
                    <a:cubicBezTo>
                      <a:pt x="41" y="23"/>
                      <a:pt x="41" y="22"/>
                      <a:pt x="41" y="21"/>
                    </a:cubicBezTo>
                    <a:cubicBezTo>
                      <a:pt x="42" y="22"/>
                      <a:pt x="44" y="22"/>
                      <a:pt x="45" y="23"/>
                    </a:cubicBezTo>
                    <a:close/>
                    <a:moveTo>
                      <a:pt x="35" y="73"/>
                    </a:moveTo>
                    <a:cubicBezTo>
                      <a:pt x="33" y="73"/>
                      <a:pt x="31" y="74"/>
                      <a:pt x="30" y="76"/>
                    </a:cubicBezTo>
                    <a:cubicBezTo>
                      <a:pt x="30" y="75"/>
                      <a:pt x="30" y="75"/>
                      <a:pt x="30" y="75"/>
                    </a:cubicBezTo>
                    <a:cubicBezTo>
                      <a:pt x="30" y="74"/>
                      <a:pt x="30" y="73"/>
                      <a:pt x="29" y="72"/>
                    </a:cubicBezTo>
                    <a:cubicBezTo>
                      <a:pt x="31" y="72"/>
                      <a:pt x="33" y="72"/>
                      <a:pt x="35" y="71"/>
                    </a:cubicBezTo>
                    <a:cubicBezTo>
                      <a:pt x="35" y="72"/>
                      <a:pt x="35" y="73"/>
                      <a:pt x="36" y="73"/>
                    </a:cubicBezTo>
                    <a:cubicBezTo>
                      <a:pt x="36" y="73"/>
                      <a:pt x="36" y="73"/>
                      <a:pt x="35" y="73"/>
                    </a:cubicBezTo>
                    <a:close/>
                    <a:moveTo>
                      <a:pt x="46" y="49"/>
                    </a:moveTo>
                    <a:cubicBezTo>
                      <a:pt x="44" y="48"/>
                      <a:pt x="43" y="47"/>
                      <a:pt x="41" y="47"/>
                    </a:cubicBezTo>
                    <a:cubicBezTo>
                      <a:pt x="38" y="47"/>
                      <a:pt x="36" y="48"/>
                      <a:pt x="35" y="51"/>
                    </a:cubicBezTo>
                    <a:cubicBezTo>
                      <a:pt x="34" y="50"/>
                      <a:pt x="33" y="49"/>
                      <a:pt x="32" y="49"/>
                    </a:cubicBezTo>
                    <a:cubicBezTo>
                      <a:pt x="34" y="47"/>
                      <a:pt x="35" y="45"/>
                      <a:pt x="35" y="42"/>
                    </a:cubicBezTo>
                    <a:cubicBezTo>
                      <a:pt x="35" y="39"/>
                      <a:pt x="34" y="36"/>
                      <a:pt x="32" y="34"/>
                    </a:cubicBezTo>
                    <a:cubicBezTo>
                      <a:pt x="33" y="34"/>
                      <a:pt x="35" y="33"/>
                      <a:pt x="36" y="33"/>
                    </a:cubicBezTo>
                    <a:cubicBezTo>
                      <a:pt x="36" y="33"/>
                      <a:pt x="36" y="34"/>
                      <a:pt x="36" y="34"/>
                    </a:cubicBezTo>
                    <a:cubicBezTo>
                      <a:pt x="36" y="37"/>
                      <a:pt x="37" y="40"/>
                      <a:pt x="39" y="42"/>
                    </a:cubicBezTo>
                    <a:cubicBezTo>
                      <a:pt x="41" y="45"/>
                      <a:pt x="44" y="46"/>
                      <a:pt x="47" y="46"/>
                    </a:cubicBezTo>
                    <a:cubicBezTo>
                      <a:pt x="46" y="47"/>
                      <a:pt x="46" y="48"/>
                      <a:pt x="46" y="49"/>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8" name="Freeform 91"/>
              <p:cNvSpPr>
                <a:spLocks/>
              </p:cNvSpPr>
              <p:nvPr/>
            </p:nvSpPr>
            <p:spPr bwMode="auto">
              <a:xfrm>
                <a:off x="9102725" y="4772026"/>
                <a:ext cx="25400" cy="26988"/>
              </a:xfrm>
              <a:custGeom>
                <a:avLst/>
                <a:gdLst>
                  <a:gd name="T0" fmla="*/ 5 w 10"/>
                  <a:gd name="T1" fmla="*/ 0 h 10"/>
                  <a:gd name="T2" fmla="*/ 0 w 10"/>
                  <a:gd name="T3" fmla="*/ 5 h 10"/>
                  <a:gd name="T4" fmla="*/ 5 w 10"/>
                  <a:gd name="T5" fmla="*/ 10 h 10"/>
                  <a:gd name="T6" fmla="*/ 10 w 10"/>
                  <a:gd name="T7" fmla="*/ 5 h 10"/>
                  <a:gd name="T8" fmla="*/ 5 w 10"/>
                  <a:gd name="T9" fmla="*/ 0 h 10"/>
                </a:gdLst>
                <a:ahLst/>
                <a:cxnLst>
                  <a:cxn ang="0">
                    <a:pos x="T0" y="T1"/>
                  </a:cxn>
                  <a:cxn ang="0">
                    <a:pos x="T2" y="T3"/>
                  </a:cxn>
                  <a:cxn ang="0">
                    <a:pos x="T4" y="T5"/>
                  </a:cxn>
                  <a:cxn ang="0">
                    <a:pos x="T6" y="T7"/>
                  </a:cxn>
                  <a:cxn ang="0">
                    <a:pos x="T8" y="T9"/>
                  </a:cxn>
                </a:cxnLst>
                <a:rect l="0" t="0" r="r" b="b"/>
                <a:pathLst>
                  <a:path w="10" h="10">
                    <a:moveTo>
                      <a:pt x="5" y="0"/>
                    </a:moveTo>
                    <a:cubicBezTo>
                      <a:pt x="2" y="0"/>
                      <a:pt x="0" y="2"/>
                      <a:pt x="0" y="5"/>
                    </a:cubicBezTo>
                    <a:cubicBezTo>
                      <a:pt x="0" y="7"/>
                      <a:pt x="2" y="10"/>
                      <a:pt x="5" y="10"/>
                    </a:cubicBezTo>
                    <a:cubicBezTo>
                      <a:pt x="7" y="10"/>
                      <a:pt x="10" y="8"/>
                      <a:pt x="10" y="5"/>
                    </a:cubicBezTo>
                    <a:cubicBezTo>
                      <a:pt x="10" y="2"/>
                      <a:pt x="8" y="0"/>
                      <a:pt x="5"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9" name="Freeform 92"/>
              <p:cNvSpPr>
                <a:spLocks/>
              </p:cNvSpPr>
              <p:nvPr/>
            </p:nvSpPr>
            <p:spPr bwMode="auto">
              <a:xfrm>
                <a:off x="9097963" y="4905376"/>
                <a:ext cx="36513" cy="28575"/>
              </a:xfrm>
              <a:custGeom>
                <a:avLst/>
                <a:gdLst>
                  <a:gd name="T0" fmla="*/ 7 w 14"/>
                  <a:gd name="T1" fmla="*/ 0 h 11"/>
                  <a:gd name="T2" fmla="*/ 7 w 14"/>
                  <a:gd name="T3" fmla="*/ 11 h 11"/>
                  <a:gd name="T4" fmla="*/ 7 w 14"/>
                  <a:gd name="T5" fmla="*/ 0 h 11"/>
                </a:gdLst>
                <a:ahLst/>
                <a:cxnLst>
                  <a:cxn ang="0">
                    <a:pos x="T0" y="T1"/>
                  </a:cxn>
                  <a:cxn ang="0">
                    <a:pos x="T2" y="T3"/>
                  </a:cxn>
                  <a:cxn ang="0">
                    <a:pos x="T4" y="T5"/>
                  </a:cxn>
                </a:cxnLst>
                <a:rect l="0" t="0" r="r" b="b"/>
                <a:pathLst>
                  <a:path w="14" h="11">
                    <a:moveTo>
                      <a:pt x="7" y="0"/>
                    </a:moveTo>
                    <a:cubicBezTo>
                      <a:pt x="0" y="0"/>
                      <a:pt x="0" y="11"/>
                      <a:pt x="7" y="11"/>
                    </a:cubicBezTo>
                    <a:cubicBezTo>
                      <a:pt x="14" y="11"/>
                      <a:pt x="14"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3" name="Group 32"/>
            <p:cNvGrpSpPr/>
            <p:nvPr/>
          </p:nvGrpSpPr>
          <p:grpSpPr>
            <a:xfrm>
              <a:off x="8686800" y="4557713"/>
              <a:ext cx="682626" cy="577851"/>
              <a:chOff x="8686800" y="4557713"/>
              <a:chExt cx="682626" cy="577851"/>
            </a:xfrm>
          </p:grpSpPr>
          <p:sp>
            <p:nvSpPr>
              <p:cNvPr id="34" name="Freeform 93"/>
              <p:cNvSpPr>
                <a:spLocks/>
              </p:cNvSpPr>
              <p:nvPr/>
            </p:nvSpPr>
            <p:spPr bwMode="auto">
              <a:xfrm>
                <a:off x="8843963" y="4919663"/>
                <a:ext cx="104775" cy="146050"/>
              </a:xfrm>
              <a:custGeom>
                <a:avLst/>
                <a:gdLst>
                  <a:gd name="T0" fmla="*/ 39 w 40"/>
                  <a:gd name="T1" fmla="*/ 1 h 56"/>
                  <a:gd name="T2" fmla="*/ 21 w 40"/>
                  <a:gd name="T3" fmla="*/ 27 h 56"/>
                  <a:gd name="T4" fmla="*/ 0 w 40"/>
                  <a:gd name="T5" fmla="*/ 55 h 56"/>
                  <a:gd name="T6" fmla="*/ 1 w 40"/>
                  <a:gd name="T7" fmla="*/ 56 h 56"/>
                  <a:gd name="T8" fmla="*/ 21 w 40"/>
                  <a:gd name="T9" fmla="*/ 29 h 56"/>
                  <a:gd name="T10" fmla="*/ 39 w 40"/>
                  <a:gd name="T11" fmla="*/ 1 h 56"/>
                  <a:gd name="T12" fmla="*/ 39 w 40"/>
                  <a:gd name="T13" fmla="*/ 1 h 56"/>
                </a:gdLst>
                <a:ahLst/>
                <a:cxnLst>
                  <a:cxn ang="0">
                    <a:pos x="T0" y="T1"/>
                  </a:cxn>
                  <a:cxn ang="0">
                    <a:pos x="T2" y="T3"/>
                  </a:cxn>
                  <a:cxn ang="0">
                    <a:pos x="T4" y="T5"/>
                  </a:cxn>
                  <a:cxn ang="0">
                    <a:pos x="T6" y="T7"/>
                  </a:cxn>
                  <a:cxn ang="0">
                    <a:pos x="T8" y="T9"/>
                  </a:cxn>
                  <a:cxn ang="0">
                    <a:pos x="T10" y="T11"/>
                  </a:cxn>
                  <a:cxn ang="0">
                    <a:pos x="T12" y="T13"/>
                  </a:cxn>
                </a:cxnLst>
                <a:rect l="0" t="0" r="r" b="b"/>
                <a:pathLst>
                  <a:path w="40" h="56">
                    <a:moveTo>
                      <a:pt x="39" y="1"/>
                    </a:moveTo>
                    <a:cubicBezTo>
                      <a:pt x="32" y="9"/>
                      <a:pt x="27" y="19"/>
                      <a:pt x="21" y="27"/>
                    </a:cubicBezTo>
                    <a:cubicBezTo>
                      <a:pt x="14" y="37"/>
                      <a:pt x="6" y="45"/>
                      <a:pt x="0" y="55"/>
                    </a:cubicBezTo>
                    <a:cubicBezTo>
                      <a:pt x="0" y="56"/>
                      <a:pt x="1" y="56"/>
                      <a:pt x="1" y="56"/>
                    </a:cubicBezTo>
                    <a:cubicBezTo>
                      <a:pt x="9" y="48"/>
                      <a:pt x="15" y="38"/>
                      <a:pt x="21" y="29"/>
                    </a:cubicBezTo>
                    <a:cubicBezTo>
                      <a:pt x="28" y="21"/>
                      <a:pt x="35" y="11"/>
                      <a:pt x="39" y="1"/>
                    </a:cubicBezTo>
                    <a:cubicBezTo>
                      <a:pt x="40" y="1"/>
                      <a:pt x="39" y="0"/>
                      <a:pt x="39"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5" name="Freeform 94"/>
              <p:cNvSpPr>
                <a:spLocks/>
              </p:cNvSpPr>
              <p:nvPr/>
            </p:nvSpPr>
            <p:spPr bwMode="auto">
              <a:xfrm>
                <a:off x="8899525" y="4937126"/>
                <a:ext cx="61913" cy="138113"/>
              </a:xfrm>
              <a:custGeom>
                <a:avLst/>
                <a:gdLst>
                  <a:gd name="T0" fmla="*/ 23 w 24"/>
                  <a:gd name="T1" fmla="*/ 0 h 53"/>
                  <a:gd name="T2" fmla="*/ 22 w 24"/>
                  <a:gd name="T3" fmla="*/ 0 h 53"/>
                  <a:gd name="T4" fmla="*/ 22 w 24"/>
                  <a:gd name="T5" fmla="*/ 0 h 53"/>
                  <a:gd name="T6" fmla="*/ 11 w 24"/>
                  <a:gd name="T7" fmla="*/ 25 h 53"/>
                  <a:gd name="T8" fmla="*/ 0 w 24"/>
                  <a:gd name="T9" fmla="*/ 52 h 53"/>
                  <a:gd name="T10" fmla="*/ 1 w 24"/>
                  <a:gd name="T11" fmla="*/ 53 h 53"/>
                  <a:gd name="T12" fmla="*/ 11 w 24"/>
                  <a:gd name="T13" fmla="*/ 28 h 53"/>
                  <a:gd name="T14" fmla="*/ 22 w 24"/>
                  <a:gd name="T15" fmla="*/ 2 h 53"/>
                  <a:gd name="T16" fmla="*/ 20 w 24"/>
                  <a:gd name="T17" fmla="*/ 26 h 53"/>
                  <a:gd name="T18" fmla="*/ 15 w 24"/>
                  <a:gd name="T19" fmla="*/ 51 h 53"/>
                  <a:gd name="T20" fmla="*/ 16 w 24"/>
                  <a:gd name="T21" fmla="*/ 51 h 53"/>
                  <a:gd name="T22" fmla="*/ 22 w 24"/>
                  <a:gd name="T23" fmla="*/ 26 h 53"/>
                  <a:gd name="T24" fmla="*/ 23 w 24"/>
                  <a:gd name="T25"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53">
                    <a:moveTo>
                      <a:pt x="23" y="0"/>
                    </a:moveTo>
                    <a:cubicBezTo>
                      <a:pt x="23" y="0"/>
                      <a:pt x="22" y="0"/>
                      <a:pt x="22" y="0"/>
                    </a:cubicBezTo>
                    <a:cubicBezTo>
                      <a:pt x="22" y="0"/>
                      <a:pt x="22" y="0"/>
                      <a:pt x="22" y="0"/>
                    </a:cubicBezTo>
                    <a:cubicBezTo>
                      <a:pt x="18" y="8"/>
                      <a:pt x="14" y="16"/>
                      <a:pt x="11" y="25"/>
                    </a:cubicBezTo>
                    <a:cubicBezTo>
                      <a:pt x="7" y="34"/>
                      <a:pt x="2" y="43"/>
                      <a:pt x="0" y="52"/>
                    </a:cubicBezTo>
                    <a:cubicBezTo>
                      <a:pt x="0" y="53"/>
                      <a:pt x="1" y="53"/>
                      <a:pt x="1" y="53"/>
                    </a:cubicBezTo>
                    <a:cubicBezTo>
                      <a:pt x="5" y="45"/>
                      <a:pt x="8" y="36"/>
                      <a:pt x="11" y="28"/>
                    </a:cubicBezTo>
                    <a:cubicBezTo>
                      <a:pt x="15" y="19"/>
                      <a:pt x="19" y="10"/>
                      <a:pt x="22" y="2"/>
                    </a:cubicBezTo>
                    <a:cubicBezTo>
                      <a:pt x="21" y="10"/>
                      <a:pt x="21" y="18"/>
                      <a:pt x="20" y="26"/>
                    </a:cubicBezTo>
                    <a:cubicBezTo>
                      <a:pt x="18" y="34"/>
                      <a:pt x="16" y="43"/>
                      <a:pt x="15" y="51"/>
                    </a:cubicBezTo>
                    <a:cubicBezTo>
                      <a:pt x="15" y="52"/>
                      <a:pt x="16" y="52"/>
                      <a:pt x="16" y="51"/>
                    </a:cubicBezTo>
                    <a:cubicBezTo>
                      <a:pt x="19" y="44"/>
                      <a:pt x="21" y="34"/>
                      <a:pt x="22" y="26"/>
                    </a:cubicBezTo>
                    <a:cubicBezTo>
                      <a:pt x="23" y="18"/>
                      <a:pt x="24" y="9"/>
                      <a:pt x="23"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6" name="Freeform 95"/>
              <p:cNvSpPr>
                <a:spLocks/>
              </p:cNvSpPr>
              <p:nvPr/>
            </p:nvSpPr>
            <p:spPr bwMode="auto">
              <a:xfrm>
                <a:off x="8997950" y="4949826"/>
                <a:ext cx="49213" cy="185738"/>
              </a:xfrm>
              <a:custGeom>
                <a:avLst/>
                <a:gdLst>
                  <a:gd name="T0" fmla="*/ 14 w 19"/>
                  <a:gd name="T1" fmla="*/ 38 h 71"/>
                  <a:gd name="T2" fmla="*/ 6 w 19"/>
                  <a:gd name="T3" fmla="*/ 3 h 71"/>
                  <a:gd name="T4" fmla="*/ 5 w 19"/>
                  <a:gd name="T5" fmla="*/ 2 h 71"/>
                  <a:gd name="T6" fmla="*/ 5 w 19"/>
                  <a:gd name="T7" fmla="*/ 1 h 71"/>
                  <a:gd name="T8" fmla="*/ 4 w 19"/>
                  <a:gd name="T9" fmla="*/ 1 h 71"/>
                  <a:gd name="T10" fmla="*/ 2 w 19"/>
                  <a:gd name="T11" fmla="*/ 59 h 71"/>
                  <a:gd name="T12" fmla="*/ 4 w 19"/>
                  <a:gd name="T13" fmla="*/ 59 h 71"/>
                  <a:gd name="T14" fmla="*/ 5 w 19"/>
                  <a:gd name="T15" fmla="*/ 5 h 71"/>
                  <a:gd name="T16" fmla="*/ 11 w 19"/>
                  <a:gd name="T17" fmla="*/ 38 h 71"/>
                  <a:gd name="T18" fmla="*/ 17 w 19"/>
                  <a:gd name="T19" fmla="*/ 71 h 71"/>
                  <a:gd name="T20" fmla="*/ 18 w 19"/>
                  <a:gd name="T21" fmla="*/ 70 h 71"/>
                  <a:gd name="T22" fmla="*/ 14 w 19"/>
                  <a:gd name="T23" fmla="*/ 38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71">
                    <a:moveTo>
                      <a:pt x="14" y="38"/>
                    </a:moveTo>
                    <a:cubicBezTo>
                      <a:pt x="11" y="26"/>
                      <a:pt x="9" y="14"/>
                      <a:pt x="6" y="3"/>
                    </a:cubicBezTo>
                    <a:cubicBezTo>
                      <a:pt x="6" y="2"/>
                      <a:pt x="5" y="2"/>
                      <a:pt x="5" y="2"/>
                    </a:cubicBezTo>
                    <a:cubicBezTo>
                      <a:pt x="5" y="2"/>
                      <a:pt x="5" y="2"/>
                      <a:pt x="5" y="1"/>
                    </a:cubicBezTo>
                    <a:cubicBezTo>
                      <a:pt x="5" y="0"/>
                      <a:pt x="4" y="0"/>
                      <a:pt x="4" y="1"/>
                    </a:cubicBezTo>
                    <a:cubicBezTo>
                      <a:pt x="1" y="20"/>
                      <a:pt x="0" y="40"/>
                      <a:pt x="2" y="59"/>
                    </a:cubicBezTo>
                    <a:cubicBezTo>
                      <a:pt x="2" y="60"/>
                      <a:pt x="4" y="61"/>
                      <a:pt x="4" y="59"/>
                    </a:cubicBezTo>
                    <a:cubicBezTo>
                      <a:pt x="5" y="41"/>
                      <a:pt x="5" y="23"/>
                      <a:pt x="5" y="5"/>
                    </a:cubicBezTo>
                    <a:cubicBezTo>
                      <a:pt x="6" y="16"/>
                      <a:pt x="9" y="27"/>
                      <a:pt x="11" y="38"/>
                    </a:cubicBezTo>
                    <a:cubicBezTo>
                      <a:pt x="13" y="49"/>
                      <a:pt x="13" y="61"/>
                      <a:pt x="17" y="71"/>
                    </a:cubicBezTo>
                    <a:cubicBezTo>
                      <a:pt x="17" y="71"/>
                      <a:pt x="18" y="71"/>
                      <a:pt x="18" y="70"/>
                    </a:cubicBezTo>
                    <a:cubicBezTo>
                      <a:pt x="19" y="60"/>
                      <a:pt x="15" y="48"/>
                      <a:pt x="14" y="3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7" name="Freeform 96"/>
              <p:cNvSpPr>
                <a:spLocks/>
              </p:cNvSpPr>
              <p:nvPr/>
            </p:nvSpPr>
            <p:spPr bwMode="auto">
              <a:xfrm>
                <a:off x="9047163" y="4960938"/>
                <a:ext cx="63500" cy="153988"/>
              </a:xfrm>
              <a:custGeom>
                <a:avLst/>
                <a:gdLst>
                  <a:gd name="T0" fmla="*/ 14 w 24"/>
                  <a:gd name="T1" fmla="*/ 29 h 59"/>
                  <a:gd name="T2" fmla="*/ 1 w 24"/>
                  <a:gd name="T3" fmla="*/ 1 h 59"/>
                  <a:gd name="T4" fmla="*/ 0 w 24"/>
                  <a:gd name="T5" fmla="*/ 1 h 59"/>
                  <a:gd name="T6" fmla="*/ 11 w 24"/>
                  <a:gd name="T7" fmla="*/ 29 h 59"/>
                  <a:gd name="T8" fmla="*/ 22 w 24"/>
                  <a:gd name="T9" fmla="*/ 58 h 59"/>
                  <a:gd name="T10" fmla="*/ 24 w 24"/>
                  <a:gd name="T11" fmla="*/ 57 h 59"/>
                  <a:gd name="T12" fmla="*/ 14 w 24"/>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4" h="59">
                    <a:moveTo>
                      <a:pt x="14" y="29"/>
                    </a:moveTo>
                    <a:cubicBezTo>
                      <a:pt x="10" y="20"/>
                      <a:pt x="6" y="10"/>
                      <a:pt x="1" y="1"/>
                    </a:cubicBezTo>
                    <a:cubicBezTo>
                      <a:pt x="1" y="0"/>
                      <a:pt x="0" y="0"/>
                      <a:pt x="0" y="1"/>
                    </a:cubicBezTo>
                    <a:cubicBezTo>
                      <a:pt x="4" y="11"/>
                      <a:pt x="8" y="20"/>
                      <a:pt x="11" y="29"/>
                    </a:cubicBezTo>
                    <a:cubicBezTo>
                      <a:pt x="15" y="39"/>
                      <a:pt x="17" y="49"/>
                      <a:pt x="22" y="58"/>
                    </a:cubicBezTo>
                    <a:cubicBezTo>
                      <a:pt x="22" y="59"/>
                      <a:pt x="24" y="58"/>
                      <a:pt x="24" y="57"/>
                    </a:cubicBezTo>
                    <a:cubicBezTo>
                      <a:pt x="22" y="48"/>
                      <a:pt x="17" y="38"/>
                      <a:pt x="14"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8" name="Freeform 97"/>
              <p:cNvSpPr>
                <a:spLocks/>
              </p:cNvSpPr>
              <p:nvPr/>
            </p:nvSpPr>
            <p:spPr bwMode="auto">
              <a:xfrm>
                <a:off x="8836025" y="4594226"/>
                <a:ext cx="136525" cy="152400"/>
              </a:xfrm>
              <a:custGeom>
                <a:avLst/>
                <a:gdLst>
                  <a:gd name="T0" fmla="*/ 51 w 52"/>
                  <a:gd name="T1" fmla="*/ 55 h 58"/>
                  <a:gd name="T2" fmla="*/ 29 w 52"/>
                  <a:gd name="T3" fmla="*/ 31 h 58"/>
                  <a:gd name="T4" fmla="*/ 10 w 52"/>
                  <a:gd name="T5" fmla="*/ 1 h 58"/>
                  <a:gd name="T6" fmla="*/ 9 w 52"/>
                  <a:gd name="T7" fmla="*/ 1 h 58"/>
                  <a:gd name="T8" fmla="*/ 26 w 52"/>
                  <a:gd name="T9" fmla="*/ 32 h 58"/>
                  <a:gd name="T10" fmla="*/ 30 w 52"/>
                  <a:gd name="T11" fmla="*/ 37 h 58"/>
                  <a:gd name="T12" fmla="*/ 1 w 52"/>
                  <a:gd name="T13" fmla="*/ 10 h 58"/>
                  <a:gd name="T14" fmla="*/ 0 w 52"/>
                  <a:gd name="T15" fmla="*/ 10 h 58"/>
                  <a:gd name="T16" fmla="*/ 19 w 52"/>
                  <a:gd name="T17" fmla="*/ 31 h 58"/>
                  <a:gd name="T18" fmla="*/ 35 w 52"/>
                  <a:gd name="T19" fmla="*/ 44 h 58"/>
                  <a:gd name="T20" fmla="*/ 50 w 52"/>
                  <a:gd name="T21" fmla="*/ 57 h 58"/>
                  <a:gd name="T22" fmla="*/ 51 w 52"/>
                  <a:gd name="T23" fmla="*/ 5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58">
                    <a:moveTo>
                      <a:pt x="51" y="55"/>
                    </a:moveTo>
                    <a:cubicBezTo>
                      <a:pt x="44" y="47"/>
                      <a:pt x="35" y="40"/>
                      <a:pt x="29" y="31"/>
                    </a:cubicBezTo>
                    <a:cubicBezTo>
                      <a:pt x="21" y="21"/>
                      <a:pt x="15" y="11"/>
                      <a:pt x="10" y="1"/>
                    </a:cubicBezTo>
                    <a:cubicBezTo>
                      <a:pt x="10" y="0"/>
                      <a:pt x="9" y="1"/>
                      <a:pt x="9" y="1"/>
                    </a:cubicBezTo>
                    <a:cubicBezTo>
                      <a:pt x="13" y="12"/>
                      <a:pt x="19" y="22"/>
                      <a:pt x="26" y="32"/>
                    </a:cubicBezTo>
                    <a:cubicBezTo>
                      <a:pt x="27" y="34"/>
                      <a:pt x="29" y="36"/>
                      <a:pt x="30" y="37"/>
                    </a:cubicBezTo>
                    <a:cubicBezTo>
                      <a:pt x="20" y="29"/>
                      <a:pt x="11" y="18"/>
                      <a:pt x="1" y="10"/>
                    </a:cubicBezTo>
                    <a:cubicBezTo>
                      <a:pt x="1" y="9"/>
                      <a:pt x="0" y="10"/>
                      <a:pt x="0" y="10"/>
                    </a:cubicBezTo>
                    <a:cubicBezTo>
                      <a:pt x="6" y="18"/>
                      <a:pt x="13" y="24"/>
                      <a:pt x="19" y="31"/>
                    </a:cubicBezTo>
                    <a:cubicBezTo>
                      <a:pt x="24" y="36"/>
                      <a:pt x="29" y="40"/>
                      <a:pt x="35" y="44"/>
                    </a:cubicBezTo>
                    <a:cubicBezTo>
                      <a:pt x="40" y="49"/>
                      <a:pt x="44" y="53"/>
                      <a:pt x="50" y="57"/>
                    </a:cubicBezTo>
                    <a:cubicBezTo>
                      <a:pt x="51" y="58"/>
                      <a:pt x="52" y="56"/>
                      <a:pt x="51" y="55"/>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9" name="Freeform 98"/>
              <p:cNvSpPr>
                <a:spLocks/>
              </p:cNvSpPr>
              <p:nvPr/>
            </p:nvSpPr>
            <p:spPr bwMode="auto">
              <a:xfrm>
                <a:off x="8901113" y="4572001"/>
                <a:ext cx="96838" cy="163513"/>
              </a:xfrm>
              <a:custGeom>
                <a:avLst/>
                <a:gdLst>
                  <a:gd name="T0" fmla="*/ 36 w 37"/>
                  <a:gd name="T1" fmla="*/ 61 h 63"/>
                  <a:gd name="T2" fmla="*/ 31 w 37"/>
                  <a:gd name="T3" fmla="*/ 44 h 63"/>
                  <a:gd name="T4" fmla="*/ 31 w 37"/>
                  <a:gd name="T5" fmla="*/ 44 h 63"/>
                  <a:gd name="T6" fmla="*/ 27 w 37"/>
                  <a:gd name="T7" fmla="*/ 1 h 63"/>
                  <a:gd name="T8" fmla="*/ 26 w 37"/>
                  <a:gd name="T9" fmla="*/ 1 h 63"/>
                  <a:gd name="T10" fmla="*/ 29 w 37"/>
                  <a:gd name="T11" fmla="*/ 37 h 63"/>
                  <a:gd name="T12" fmla="*/ 13 w 37"/>
                  <a:gd name="T13" fmla="*/ 3 h 63"/>
                  <a:gd name="T14" fmla="*/ 12 w 37"/>
                  <a:gd name="T15" fmla="*/ 4 h 63"/>
                  <a:gd name="T16" fmla="*/ 21 w 37"/>
                  <a:gd name="T17" fmla="*/ 26 h 63"/>
                  <a:gd name="T18" fmla="*/ 15 w 37"/>
                  <a:gd name="T19" fmla="*/ 19 h 63"/>
                  <a:gd name="T20" fmla="*/ 2 w 37"/>
                  <a:gd name="T21" fmla="*/ 3 h 63"/>
                  <a:gd name="T22" fmla="*/ 1 w 37"/>
                  <a:gd name="T23" fmla="*/ 4 h 63"/>
                  <a:gd name="T24" fmla="*/ 13 w 37"/>
                  <a:gd name="T25" fmla="*/ 20 h 63"/>
                  <a:gd name="T26" fmla="*/ 24 w 37"/>
                  <a:gd name="T27" fmla="*/ 34 h 63"/>
                  <a:gd name="T28" fmla="*/ 33 w 37"/>
                  <a:gd name="T29" fmla="*/ 61 h 63"/>
                  <a:gd name="T30" fmla="*/ 36 w 37"/>
                  <a:gd name="T31" fmla="*/ 6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 h="63">
                    <a:moveTo>
                      <a:pt x="36" y="61"/>
                    </a:moveTo>
                    <a:cubicBezTo>
                      <a:pt x="35" y="55"/>
                      <a:pt x="33" y="50"/>
                      <a:pt x="31" y="44"/>
                    </a:cubicBezTo>
                    <a:cubicBezTo>
                      <a:pt x="31" y="44"/>
                      <a:pt x="31" y="44"/>
                      <a:pt x="31" y="44"/>
                    </a:cubicBezTo>
                    <a:cubicBezTo>
                      <a:pt x="32" y="30"/>
                      <a:pt x="31" y="15"/>
                      <a:pt x="27" y="1"/>
                    </a:cubicBezTo>
                    <a:cubicBezTo>
                      <a:pt x="27" y="0"/>
                      <a:pt x="26" y="0"/>
                      <a:pt x="26" y="1"/>
                    </a:cubicBezTo>
                    <a:cubicBezTo>
                      <a:pt x="27" y="13"/>
                      <a:pt x="28" y="25"/>
                      <a:pt x="29" y="37"/>
                    </a:cubicBezTo>
                    <a:cubicBezTo>
                      <a:pt x="24" y="26"/>
                      <a:pt x="19" y="14"/>
                      <a:pt x="13" y="3"/>
                    </a:cubicBezTo>
                    <a:cubicBezTo>
                      <a:pt x="13" y="2"/>
                      <a:pt x="12" y="3"/>
                      <a:pt x="12" y="4"/>
                    </a:cubicBezTo>
                    <a:cubicBezTo>
                      <a:pt x="14" y="11"/>
                      <a:pt x="18" y="19"/>
                      <a:pt x="21" y="26"/>
                    </a:cubicBezTo>
                    <a:cubicBezTo>
                      <a:pt x="19" y="24"/>
                      <a:pt x="17" y="22"/>
                      <a:pt x="15" y="19"/>
                    </a:cubicBezTo>
                    <a:cubicBezTo>
                      <a:pt x="11" y="14"/>
                      <a:pt x="6" y="8"/>
                      <a:pt x="2" y="3"/>
                    </a:cubicBezTo>
                    <a:cubicBezTo>
                      <a:pt x="1" y="2"/>
                      <a:pt x="0" y="3"/>
                      <a:pt x="1" y="4"/>
                    </a:cubicBezTo>
                    <a:cubicBezTo>
                      <a:pt x="4" y="9"/>
                      <a:pt x="9" y="15"/>
                      <a:pt x="13" y="20"/>
                    </a:cubicBezTo>
                    <a:cubicBezTo>
                      <a:pt x="16" y="25"/>
                      <a:pt x="20" y="30"/>
                      <a:pt x="24" y="34"/>
                    </a:cubicBezTo>
                    <a:cubicBezTo>
                      <a:pt x="27" y="43"/>
                      <a:pt x="31" y="52"/>
                      <a:pt x="33" y="61"/>
                    </a:cubicBezTo>
                    <a:cubicBezTo>
                      <a:pt x="34" y="63"/>
                      <a:pt x="37" y="63"/>
                      <a:pt x="36" y="6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0" name="Freeform 99"/>
              <p:cNvSpPr>
                <a:spLocks/>
              </p:cNvSpPr>
              <p:nvPr/>
            </p:nvSpPr>
            <p:spPr bwMode="auto">
              <a:xfrm>
                <a:off x="9009063" y="4557713"/>
                <a:ext cx="20638" cy="169863"/>
              </a:xfrm>
              <a:custGeom>
                <a:avLst/>
                <a:gdLst>
                  <a:gd name="T0" fmla="*/ 6 w 8"/>
                  <a:gd name="T1" fmla="*/ 29 h 65"/>
                  <a:gd name="T2" fmla="*/ 1 w 8"/>
                  <a:gd name="T3" fmla="*/ 0 h 65"/>
                  <a:gd name="T4" fmla="*/ 0 w 8"/>
                  <a:gd name="T5" fmla="*/ 0 h 65"/>
                  <a:gd name="T6" fmla="*/ 4 w 8"/>
                  <a:gd name="T7" fmla="*/ 32 h 65"/>
                  <a:gd name="T8" fmla="*/ 6 w 8"/>
                  <a:gd name="T9" fmla="*/ 64 h 65"/>
                  <a:gd name="T10" fmla="*/ 7 w 8"/>
                  <a:gd name="T11" fmla="*/ 64 h 65"/>
                  <a:gd name="T12" fmla="*/ 6 w 8"/>
                  <a:gd name="T13" fmla="*/ 29 h 65"/>
                </a:gdLst>
                <a:ahLst/>
                <a:cxnLst>
                  <a:cxn ang="0">
                    <a:pos x="T0" y="T1"/>
                  </a:cxn>
                  <a:cxn ang="0">
                    <a:pos x="T2" y="T3"/>
                  </a:cxn>
                  <a:cxn ang="0">
                    <a:pos x="T4" y="T5"/>
                  </a:cxn>
                  <a:cxn ang="0">
                    <a:pos x="T6" y="T7"/>
                  </a:cxn>
                  <a:cxn ang="0">
                    <a:pos x="T8" y="T9"/>
                  </a:cxn>
                  <a:cxn ang="0">
                    <a:pos x="T10" y="T11"/>
                  </a:cxn>
                  <a:cxn ang="0">
                    <a:pos x="T12" y="T13"/>
                  </a:cxn>
                </a:cxnLst>
                <a:rect l="0" t="0" r="r" b="b"/>
                <a:pathLst>
                  <a:path w="8" h="65">
                    <a:moveTo>
                      <a:pt x="6" y="29"/>
                    </a:moveTo>
                    <a:cubicBezTo>
                      <a:pt x="5" y="20"/>
                      <a:pt x="5" y="9"/>
                      <a:pt x="1" y="0"/>
                    </a:cubicBezTo>
                    <a:cubicBezTo>
                      <a:pt x="1" y="0"/>
                      <a:pt x="0" y="0"/>
                      <a:pt x="0" y="0"/>
                    </a:cubicBezTo>
                    <a:cubicBezTo>
                      <a:pt x="1" y="11"/>
                      <a:pt x="3" y="21"/>
                      <a:pt x="4" y="32"/>
                    </a:cubicBezTo>
                    <a:cubicBezTo>
                      <a:pt x="5" y="43"/>
                      <a:pt x="5" y="53"/>
                      <a:pt x="6" y="64"/>
                    </a:cubicBezTo>
                    <a:cubicBezTo>
                      <a:pt x="6" y="65"/>
                      <a:pt x="7" y="65"/>
                      <a:pt x="7" y="64"/>
                    </a:cubicBezTo>
                    <a:cubicBezTo>
                      <a:pt x="8" y="53"/>
                      <a:pt x="7" y="41"/>
                      <a:pt x="6"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1" name="Freeform 100"/>
              <p:cNvSpPr>
                <a:spLocks/>
              </p:cNvSpPr>
              <p:nvPr/>
            </p:nvSpPr>
            <p:spPr bwMode="auto">
              <a:xfrm>
                <a:off x="9045575" y="4560888"/>
                <a:ext cx="20638" cy="173038"/>
              </a:xfrm>
              <a:custGeom>
                <a:avLst/>
                <a:gdLst>
                  <a:gd name="T0" fmla="*/ 4 w 8"/>
                  <a:gd name="T1" fmla="*/ 0 h 66"/>
                  <a:gd name="T2" fmla="*/ 3 w 8"/>
                  <a:gd name="T3" fmla="*/ 1 h 66"/>
                  <a:gd name="T4" fmla="*/ 5 w 8"/>
                  <a:gd name="T5" fmla="*/ 32 h 66"/>
                  <a:gd name="T6" fmla="*/ 0 w 8"/>
                  <a:gd name="T7" fmla="*/ 65 h 66"/>
                  <a:gd name="T8" fmla="*/ 1 w 8"/>
                  <a:gd name="T9" fmla="*/ 66 h 66"/>
                  <a:gd name="T10" fmla="*/ 7 w 8"/>
                  <a:gd name="T11" fmla="*/ 32 h 66"/>
                  <a:gd name="T12" fmla="*/ 4 w 8"/>
                  <a:gd name="T13" fmla="*/ 0 h 66"/>
                </a:gdLst>
                <a:ahLst/>
                <a:cxnLst>
                  <a:cxn ang="0">
                    <a:pos x="T0" y="T1"/>
                  </a:cxn>
                  <a:cxn ang="0">
                    <a:pos x="T2" y="T3"/>
                  </a:cxn>
                  <a:cxn ang="0">
                    <a:pos x="T4" y="T5"/>
                  </a:cxn>
                  <a:cxn ang="0">
                    <a:pos x="T6" y="T7"/>
                  </a:cxn>
                  <a:cxn ang="0">
                    <a:pos x="T8" y="T9"/>
                  </a:cxn>
                  <a:cxn ang="0">
                    <a:pos x="T10" y="T11"/>
                  </a:cxn>
                  <a:cxn ang="0">
                    <a:pos x="T12" y="T13"/>
                  </a:cxn>
                </a:cxnLst>
                <a:rect l="0" t="0" r="r" b="b"/>
                <a:pathLst>
                  <a:path w="8" h="66">
                    <a:moveTo>
                      <a:pt x="4" y="0"/>
                    </a:moveTo>
                    <a:cubicBezTo>
                      <a:pt x="4" y="0"/>
                      <a:pt x="3" y="0"/>
                      <a:pt x="3" y="1"/>
                    </a:cubicBezTo>
                    <a:cubicBezTo>
                      <a:pt x="3" y="11"/>
                      <a:pt x="5" y="21"/>
                      <a:pt x="5" y="32"/>
                    </a:cubicBezTo>
                    <a:cubicBezTo>
                      <a:pt x="4" y="43"/>
                      <a:pt x="2" y="54"/>
                      <a:pt x="0" y="65"/>
                    </a:cubicBezTo>
                    <a:cubicBezTo>
                      <a:pt x="0" y="66"/>
                      <a:pt x="0" y="66"/>
                      <a:pt x="1" y="66"/>
                    </a:cubicBezTo>
                    <a:cubicBezTo>
                      <a:pt x="5" y="55"/>
                      <a:pt x="7" y="43"/>
                      <a:pt x="7" y="32"/>
                    </a:cubicBezTo>
                    <a:cubicBezTo>
                      <a:pt x="7" y="22"/>
                      <a:pt x="8" y="10"/>
                      <a:pt x="4"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2" name="Freeform 101"/>
              <p:cNvSpPr>
                <a:spLocks/>
              </p:cNvSpPr>
              <p:nvPr/>
            </p:nvSpPr>
            <p:spPr bwMode="auto">
              <a:xfrm>
                <a:off x="9053513" y="4594226"/>
                <a:ext cx="28575" cy="139700"/>
              </a:xfrm>
              <a:custGeom>
                <a:avLst/>
                <a:gdLst>
                  <a:gd name="T0" fmla="*/ 10 w 11"/>
                  <a:gd name="T1" fmla="*/ 1 h 53"/>
                  <a:gd name="T2" fmla="*/ 7 w 11"/>
                  <a:gd name="T3" fmla="*/ 26 h 53"/>
                  <a:gd name="T4" fmla="*/ 0 w 11"/>
                  <a:gd name="T5" fmla="*/ 51 h 53"/>
                  <a:gd name="T6" fmla="*/ 2 w 11"/>
                  <a:gd name="T7" fmla="*/ 52 h 53"/>
                  <a:gd name="T8" fmla="*/ 8 w 11"/>
                  <a:gd name="T9" fmla="*/ 32 h 53"/>
                  <a:gd name="T10" fmla="*/ 11 w 11"/>
                  <a:gd name="T11" fmla="*/ 1 h 53"/>
                  <a:gd name="T12" fmla="*/ 10 w 11"/>
                  <a:gd name="T13" fmla="*/ 1 h 53"/>
                </a:gdLst>
                <a:ahLst/>
                <a:cxnLst>
                  <a:cxn ang="0">
                    <a:pos x="T0" y="T1"/>
                  </a:cxn>
                  <a:cxn ang="0">
                    <a:pos x="T2" y="T3"/>
                  </a:cxn>
                  <a:cxn ang="0">
                    <a:pos x="T4" y="T5"/>
                  </a:cxn>
                  <a:cxn ang="0">
                    <a:pos x="T6" y="T7"/>
                  </a:cxn>
                  <a:cxn ang="0">
                    <a:pos x="T8" y="T9"/>
                  </a:cxn>
                  <a:cxn ang="0">
                    <a:pos x="T10" y="T11"/>
                  </a:cxn>
                  <a:cxn ang="0">
                    <a:pos x="T12" y="T13"/>
                  </a:cxn>
                </a:cxnLst>
                <a:rect l="0" t="0" r="r" b="b"/>
                <a:pathLst>
                  <a:path w="11" h="53">
                    <a:moveTo>
                      <a:pt x="10" y="1"/>
                    </a:moveTo>
                    <a:cubicBezTo>
                      <a:pt x="9" y="9"/>
                      <a:pt x="8" y="18"/>
                      <a:pt x="7" y="26"/>
                    </a:cubicBezTo>
                    <a:cubicBezTo>
                      <a:pt x="6" y="34"/>
                      <a:pt x="5" y="44"/>
                      <a:pt x="0" y="51"/>
                    </a:cubicBezTo>
                    <a:cubicBezTo>
                      <a:pt x="0" y="52"/>
                      <a:pt x="1" y="53"/>
                      <a:pt x="2" y="52"/>
                    </a:cubicBezTo>
                    <a:cubicBezTo>
                      <a:pt x="6" y="47"/>
                      <a:pt x="7" y="39"/>
                      <a:pt x="8" y="32"/>
                    </a:cubicBezTo>
                    <a:cubicBezTo>
                      <a:pt x="10" y="22"/>
                      <a:pt x="11" y="11"/>
                      <a:pt x="11" y="1"/>
                    </a:cubicBezTo>
                    <a:cubicBezTo>
                      <a:pt x="11" y="0"/>
                      <a:pt x="10" y="0"/>
                      <a:pt x="10"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3" name="Freeform 102"/>
              <p:cNvSpPr>
                <a:spLocks/>
              </p:cNvSpPr>
              <p:nvPr/>
            </p:nvSpPr>
            <p:spPr bwMode="auto">
              <a:xfrm>
                <a:off x="9112250" y="4646613"/>
                <a:ext cx="144463" cy="120650"/>
              </a:xfrm>
              <a:custGeom>
                <a:avLst/>
                <a:gdLst>
                  <a:gd name="T0" fmla="*/ 55 w 55"/>
                  <a:gd name="T1" fmla="*/ 13 h 46"/>
                  <a:gd name="T2" fmla="*/ 29 w 55"/>
                  <a:gd name="T3" fmla="*/ 27 h 46"/>
                  <a:gd name="T4" fmla="*/ 16 w 55"/>
                  <a:gd name="T5" fmla="*/ 33 h 46"/>
                  <a:gd name="T6" fmla="*/ 12 w 55"/>
                  <a:gd name="T7" fmla="*/ 35 h 46"/>
                  <a:gd name="T8" fmla="*/ 26 w 55"/>
                  <a:gd name="T9" fmla="*/ 24 h 46"/>
                  <a:gd name="T10" fmla="*/ 51 w 55"/>
                  <a:gd name="T11" fmla="*/ 1 h 46"/>
                  <a:gd name="T12" fmla="*/ 50 w 55"/>
                  <a:gd name="T13" fmla="*/ 1 h 46"/>
                  <a:gd name="T14" fmla="*/ 23 w 55"/>
                  <a:gd name="T15" fmla="*/ 23 h 46"/>
                  <a:gd name="T16" fmla="*/ 0 w 55"/>
                  <a:gd name="T17" fmla="*/ 45 h 46"/>
                  <a:gd name="T18" fmla="*/ 1 w 55"/>
                  <a:gd name="T19" fmla="*/ 46 h 46"/>
                  <a:gd name="T20" fmla="*/ 8 w 55"/>
                  <a:gd name="T21" fmla="*/ 39 h 46"/>
                  <a:gd name="T22" fmla="*/ 8 w 55"/>
                  <a:gd name="T23" fmla="*/ 39 h 46"/>
                  <a:gd name="T24" fmla="*/ 8 w 55"/>
                  <a:gd name="T25" fmla="*/ 39 h 46"/>
                  <a:gd name="T26" fmla="*/ 8 w 55"/>
                  <a:gd name="T27" fmla="*/ 39 h 46"/>
                  <a:gd name="T28" fmla="*/ 9 w 55"/>
                  <a:gd name="T29" fmla="*/ 39 h 46"/>
                  <a:gd name="T30" fmla="*/ 9 w 55"/>
                  <a:gd name="T31" fmla="*/ 39 h 46"/>
                  <a:gd name="T32" fmla="*/ 19 w 55"/>
                  <a:gd name="T33" fmla="*/ 34 h 46"/>
                  <a:gd name="T34" fmla="*/ 33 w 55"/>
                  <a:gd name="T35" fmla="*/ 28 h 46"/>
                  <a:gd name="T36" fmla="*/ 55 w 55"/>
                  <a:gd name="T37" fmla="*/ 14 h 46"/>
                  <a:gd name="T38" fmla="*/ 55 w 55"/>
                  <a:gd name="T39"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5" h="46">
                    <a:moveTo>
                      <a:pt x="55" y="13"/>
                    </a:moveTo>
                    <a:cubicBezTo>
                      <a:pt x="46" y="19"/>
                      <a:pt x="38" y="23"/>
                      <a:pt x="29" y="27"/>
                    </a:cubicBezTo>
                    <a:cubicBezTo>
                      <a:pt x="25" y="29"/>
                      <a:pt x="20" y="31"/>
                      <a:pt x="16" y="33"/>
                    </a:cubicBezTo>
                    <a:cubicBezTo>
                      <a:pt x="15" y="34"/>
                      <a:pt x="14" y="34"/>
                      <a:pt x="12" y="35"/>
                    </a:cubicBezTo>
                    <a:cubicBezTo>
                      <a:pt x="17" y="31"/>
                      <a:pt x="21" y="28"/>
                      <a:pt x="26" y="24"/>
                    </a:cubicBezTo>
                    <a:cubicBezTo>
                      <a:pt x="34" y="17"/>
                      <a:pt x="43" y="10"/>
                      <a:pt x="51" y="1"/>
                    </a:cubicBezTo>
                    <a:cubicBezTo>
                      <a:pt x="51" y="1"/>
                      <a:pt x="51" y="0"/>
                      <a:pt x="50" y="1"/>
                    </a:cubicBezTo>
                    <a:cubicBezTo>
                      <a:pt x="41" y="7"/>
                      <a:pt x="32" y="15"/>
                      <a:pt x="23" y="23"/>
                    </a:cubicBezTo>
                    <a:cubicBezTo>
                      <a:pt x="15" y="30"/>
                      <a:pt x="6" y="36"/>
                      <a:pt x="0" y="45"/>
                    </a:cubicBezTo>
                    <a:cubicBezTo>
                      <a:pt x="0" y="46"/>
                      <a:pt x="1" y="46"/>
                      <a:pt x="1" y="46"/>
                    </a:cubicBezTo>
                    <a:cubicBezTo>
                      <a:pt x="3" y="43"/>
                      <a:pt x="5" y="41"/>
                      <a:pt x="8" y="39"/>
                    </a:cubicBezTo>
                    <a:cubicBezTo>
                      <a:pt x="8" y="39"/>
                      <a:pt x="8" y="39"/>
                      <a:pt x="8" y="39"/>
                    </a:cubicBezTo>
                    <a:cubicBezTo>
                      <a:pt x="8" y="39"/>
                      <a:pt x="8" y="39"/>
                      <a:pt x="8" y="39"/>
                    </a:cubicBezTo>
                    <a:cubicBezTo>
                      <a:pt x="8" y="39"/>
                      <a:pt x="8" y="39"/>
                      <a:pt x="8" y="39"/>
                    </a:cubicBezTo>
                    <a:cubicBezTo>
                      <a:pt x="8" y="39"/>
                      <a:pt x="9" y="39"/>
                      <a:pt x="9" y="39"/>
                    </a:cubicBezTo>
                    <a:cubicBezTo>
                      <a:pt x="9" y="39"/>
                      <a:pt x="9" y="39"/>
                      <a:pt x="9" y="39"/>
                    </a:cubicBezTo>
                    <a:cubicBezTo>
                      <a:pt x="10" y="40"/>
                      <a:pt x="18" y="35"/>
                      <a:pt x="19" y="34"/>
                    </a:cubicBezTo>
                    <a:cubicBezTo>
                      <a:pt x="24" y="32"/>
                      <a:pt x="28" y="30"/>
                      <a:pt x="33" y="28"/>
                    </a:cubicBezTo>
                    <a:cubicBezTo>
                      <a:pt x="41" y="24"/>
                      <a:pt x="49" y="20"/>
                      <a:pt x="55" y="14"/>
                    </a:cubicBezTo>
                    <a:cubicBezTo>
                      <a:pt x="55" y="14"/>
                      <a:pt x="55" y="13"/>
                      <a:pt x="55" y="13"/>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4" name="Freeform 103"/>
              <p:cNvSpPr>
                <a:spLocks/>
              </p:cNvSpPr>
              <p:nvPr/>
            </p:nvSpPr>
            <p:spPr bwMode="auto">
              <a:xfrm>
                <a:off x="9134475" y="4714876"/>
                <a:ext cx="163513" cy="65088"/>
              </a:xfrm>
              <a:custGeom>
                <a:avLst/>
                <a:gdLst>
                  <a:gd name="T0" fmla="*/ 62 w 63"/>
                  <a:gd name="T1" fmla="*/ 10 h 25"/>
                  <a:gd name="T2" fmla="*/ 37 w 63"/>
                  <a:gd name="T3" fmla="*/ 14 h 25"/>
                  <a:gd name="T4" fmla="*/ 24 w 63"/>
                  <a:gd name="T5" fmla="*/ 17 h 25"/>
                  <a:gd name="T6" fmla="*/ 30 w 63"/>
                  <a:gd name="T7" fmla="*/ 14 h 25"/>
                  <a:gd name="T8" fmla="*/ 58 w 63"/>
                  <a:gd name="T9" fmla="*/ 1 h 25"/>
                  <a:gd name="T10" fmla="*/ 57 w 63"/>
                  <a:gd name="T11" fmla="*/ 0 h 25"/>
                  <a:gd name="T12" fmla="*/ 30 w 63"/>
                  <a:gd name="T13" fmla="*/ 12 h 25"/>
                  <a:gd name="T14" fmla="*/ 0 w 63"/>
                  <a:gd name="T15" fmla="*/ 24 h 25"/>
                  <a:gd name="T16" fmla="*/ 1 w 63"/>
                  <a:gd name="T17" fmla="*/ 25 h 25"/>
                  <a:gd name="T18" fmla="*/ 14 w 63"/>
                  <a:gd name="T19" fmla="*/ 21 h 25"/>
                  <a:gd name="T20" fmla="*/ 37 w 63"/>
                  <a:gd name="T21" fmla="*/ 17 h 25"/>
                  <a:gd name="T22" fmla="*/ 62 w 63"/>
                  <a:gd name="T23" fmla="*/ 11 h 25"/>
                  <a:gd name="T24" fmla="*/ 62 w 63"/>
                  <a:gd name="T25"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25">
                    <a:moveTo>
                      <a:pt x="62" y="10"/>
                    </a:moveTo>
                    <a:cubicBezTo>
                      <a:pt x="54" y="10"/>
                      <a:pt x="46" y="13"/>
                      <a:pt x="37" y="14"/>
                    </a:cubicBezTo>
                    <a:cubicBezTo>
                      <a:pt x="33" y="15"/>
                      <a:pt x="29" y="16"/>
                      <a:pt x="24" y="17"/>
                    </a:cubicBezTo>
                    <a:cubicBezTo>
                      <a:pt x="26" y="16"/>
                      <a:pt x="28" y="15"/>
                      <a:pt x="30" y="14"/>
                    </a:cubicBezTo>
                    <a:cubicBezTo>
                      <a:pt x="39" y="10"/>
                      <a:pt x="50" y="7"/>
                      <a:pt x="58" y="1"/>
                    </a:cubicBezTo>
                    <a:cubicBezTo>
                      <a:pt x="58" y="0"/>
                      <a:pt x="58" y="0"/>
                      <a:pt x="57" y="0"/>
                    </a:cubicBezTo>
                    <a:cubicBezTo>
                      <a:pt x="48" y="3"/>
                      <a:pt x="39" y="8"/>
                      <a:pt x="30" y="12"/>
                    </a:cubicBezTo>
                    <a:cubicBezTo>
                      <a:pt x="20" y="16"/>
                      <a:pt x="10" y="20"/>
                      <a:pt x="0" y="24"/>
                    </a:cubicBezTo>
                    <a:cubicBezTo>
                      <a:pt x="0" y="24"/>
                      <a:pt x="0" y="25"/>
                      <a:pt x="1" y="25"/>
                    </a:cubicBezTo>
                    <a:cubicBezTo>
                      <a:pt x="5" y="24"/>
                      <a:pt x="10" y="22"/>
                      <a:pt x="14" y="21"/>
                    </a:cubicBezTo>
                    <a:cubicBezTo>
                      <a:pt x="22" y="21"/>
                      <a:pt x="30" y="19"/>
                      <a:pt x="37" y="17"/>
                    </a:cubicBezTo>
                    <a:cubicBezTo>
                      <a:pt x="45" y="15"/>
                      <a:pt x="54" y="14"/>
                      <a:pt x="62" y="11"/>
                    </a:cubicBezTo>
                    <a:cubicBezTo>
                      <a:pt x="63" y="11"/>
                      <a:pt x="63" y="10"/>
                      <a:pt x="62" y="1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5" name="Freeform 104"/>
              <p:cNvSpPr>
                <a:spLocks/>
              </p:cNvSpPr>
              <p:nvPr/>
            </p:nvSpPr>
            <p:spPr bwMode="auto">
              <a:xfrm>
                <a:off x="9139238" y="4775201"/>
                <a:ext cx="187325" cy="33338"/>
              </a:xfrm>
              <a:custGeom>
                <a:avLst/>
                <a:gdLst>
                  <a:gd name="T0" fmla="*/ 71 w 72"/>
                  <a:gd name="T1" fmla="*/ 1 h 13"/>
                  <a:gd name="T2" fmla="*/ 71 w 72"/>
                  <a:gd name="T3" fmla="*/ 0 h 13"/>
                  <a:gd name="T4" fmla="*/ 36 w 72"/>
                  <a:gd name="T5" fmla="*/ 7 h 13"/>
                  <a:gd name="T6" fmla="*/ 0 w 72"/>
                  <a:gd name="T7" fmla="*/ 10 h 13"/>
                  <a:gd name="T8" fmla="*/ 1 w 72"/>
                  <a:gd name="T9" fmla="*/ 11 h 13"/>
                  <a:gd name="T10" fmla="*/ 13 w 72"/>
                  <a:gd name="T11" fmla="*/ 11 h 13"/>
                  <a:gd name="T12" fmla="*/ 40 w 72"/>
                  <a:gd name="T13" fmla="*/ 12 h 13"/>
                  <a:gd name="T14" fmla="*/ 65 w 72"/>
                  <a:gd name="T15" fmla="*/ 9 h 13"/>
                  <a:gd name="T16" fmla="*/ 65 w 72"/>
                  <a:gd name="T17" fmla="*/ 7 h 13"/>
                  <a:gd name="T18" fmla="*/ 39 w 72"/>
                  <a:gd name="T19" fmla="*/ 10 h 13"/>
                  <a:gd name="T20" fmla="*/ 34 w 72"/>
                  <a:gd name="T21" fmla="*/ 10 h 13"/>
                  <a:gd name="T22" fmla="*/ 37 w 72"/>
                  <a:gd name="T23" fmla="*/ 10 h 13"/>
                  <a:gd name="T24" fmla="*/ 71 w 72"/>
                  <a:gd name="T25"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 h="13">
                    <a:moveTo>
                      <a:pt x="71" y="1"/>
                    </a:moveTo>
                    <a:cubicBezTo>
                      <a:pt x="72" y="1"/>
                      <a:pt x="71" y="0"/>
                      <a:pt x="71" y="0"/>
                    </a:cubicBezTo>
                    <a:cubicBezTo>
                      <a:pt x="59" y="2"/>
                      <a:pt x="48" y="6"/>
                      <a:pt x="36" y="7"/>
                    </a:cubicBezTo>
                    <a:cubicBezTo>
                      <a:pt x="24" y="9"/>
                      <a:pt x="12" y="9"/>
                      <a:pt x="0" y="10"/>
                    </a:cubicBezTo>
                    <a:cubicBezTo>
                      <a:pt x="0" y="10"/>
                      <a:pt x="0" y="11"/>
                      <a:pt x="1" y="11"/>
                    </a:cubicBezTo>
                    <a:cubicBezTo>
                      <a:pt x="5" y="11"/>
                      <a:pt x="9" y="11"/>
                      <a:pt x="13" y="11"/>
                    </a:cubicBezTo>
                    <a:cubicBezTo>
                      <a:pt x="22" y="13"/>
                      <a:pt x="31" y="12"/>
                      <a:pt x="40" y="12"/>
                    </a:cubicBezTo>
                    <a:cubicBezTo>
                      <a:pt x="48" y="11"/>
                      <a:pt x="57" y="11"/>
                      <a:pt x="65" y="9"/>
                    </a:cubicBezTo>
                    <a:cubicBezTo>
                      <a:pt x="66" y="8"/>
                      <a:pt x="66" y="7"/>
                      <a:pt x="65" y="7"/>
                    </a:cubicBezTo>
                    <a:cubicBezTo>
                      <a:pt x="56" y="8"/>
                      <a:pt x="48" y="9"/>
                      <a:pt x="39" y="10"/>
                    </a:cubicBezTo>
                    <a:cubicBezTo>
                      <a:pt x="37" y="10"/>
                      <a:pt x="35" y="10"/>
                      <a:pt x="34" y="10"/>
                    </a:cubicBezTo>
                    <a:cubicBezTo>
                      <a:pt x="35" y="10"/>
                      <a:pt x="36" y="10"/>
                      <a:pt x="37" y="10"/>
                    </a:cubicBezTo>
                    <a:cubicBezTo>
                      <a:pt x="48" y="9"/>
                      <a:pt x="61" y="7"/>
                      <a:pt x="71"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6" name="Freeform 105"/>
              <p:cNvSpPr>
                <a:spLocks/>
              </p:cNvSpPr>
              <p:nvPr/>
            </p:nvSpPr>
            <p:spPr bwMode="auto">
              <a:xfrm>
                <a:off x="9139238" y="4879976"/>
                <a:ext cx="230188" cy="39688"/>
              </a:xfrm>
              <a:custGeom>
                <a:avLst/>
                <a:gdLst>
                  <a:gd name="T0" fmla="*/ 87 w 88"/>
                  <a:gd name="T1" fmla="*/ 1 h 15"/>
                  <a:gd name="T2" fmla="*/ 56 w 88"/>
                  <a:gd name="T3" fmla="*/ 2 h 15"/>
                  <a:gd name="T4" fmla="*/ 30 w 88"/>
                  <a:gd name="T5" fmla="*/ 6 h 15"/>
                  <a:gd name="T6" fmla="*/ 1 w 88"/>
                  <a:gd name="T7" fmla="*/ 0 h 15"/>
                  <a:gd name="T8" fmla="*/ 0 w 88"/>
                  <a:gd name="T9" fmla="*/ 1 h 15"/>
                  <a:gd name="T10" fmla="*/ 43 w 88"/>
                  <a:gd name="T11" fmla="*/ 10 h 15"/>
                  <a:gd name="T12" fmla="*/ 84 w 88"/>
                  <a:gd name="T13" fmla="*/ 10 h 15"/>
                  <a:gd name="T14" fmla="*/ 84 w 88"/>
                  <a:gd name="T15" fmla="*/ 9 h 15"/>
                  <a:gd name="T16" fmla="*/ 64 w 88"/>
                  <a:gd name="T17" fmla="*/ 10 h 15"/>
                  <a:gd name="T18" fmla="*/ 43 w 88"/>
                  <a:gd name="T19" fmla="*/ 8 h 15"/>
                  <a:gd name="T20" fmla="*/ 36 w 88"/>
                  <a:gd name="T21" fmla="*/ 7 h 15"/>
                  <a:gd name="T22" fmla="*/ 58 w 88"/>
                  <a:gd name="T23" fmla="*/ 5 h 15"/>
                  <a:gd name="T24" fmla="*/ 87 w 88"/>
                  <a:gd name="T25" fmla="*/ 2 h 15"/>
                  <a:gd name="T26" fmla="*/ 87 w 88"/>
                  <a:gd name="T27"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8" h="15">
                    <a:moveTo>
                      <a:pt x="87" y="1"/>
                    </a:moveTo>
                    <a:cubicBezTo>
                      <a:pt x="77" y="0"/>
                      <a:pt x="66" y="1"/>
                      <a:pt x="56" y="2"/>
                    </a:cubicBezTo>
                    <a:cubicBezTo>
                      <a:pt x="47" y="3"/>
                      <a:pt x="38" y="4"/>
                      <a:pt x="30" y="6"/>
                    </a:cubicBezTo>
                    <a:cubicBezTo>
                      <a:pt x="20" y="4"/>
                      <a:pt x="10" y="2"/>
                      <a:pt x="1" y="0"/>
                    </a:cubicBezTo>
                    <a:cubicBezTo>
                      <a:pt x="0" y="0"/>
                      <a:pt x="0" y="1"/>
                      <a:pt x="0" y="1"/>
                    </a:cubicBezTo>
                    <a:cubicBezTo>
                      <a:pt x="14" y="5"/>
                      <a:pt x="28" y="8"/>
                      <a:pt x="43" y="10"/>
                    </a:cubicBezTo>
                    <a:cubicBezTo>
                      <a:pt x="55" y="13"/>
                      <a:pt x="72" y="15"/>
                      <a:pt x="84" y="10"/>
                    </a:cubicBezTo>
                    <a:cubicBezTo>
                      <a:pt x="85" y="10"/>
                      <a:pt x="84" y="10"/>
                      <a:pt x="84" y="9"/>
                    </a:cubicBezTo>
                    <a:cubicBezTo>
                      <a:pt x="77" y="9"/>
                      <a:pt x="71" y="10"/>
                      <a:pt x="64" y="10"/>
                    </a:cubicBezTo>
                    <a:cubicBezTo>
                      <a:pt x="57" y="10"/>
                      <a:pt x="50" y="9"/>
                      <a:pt x="43" y="8"/>
                    </a:cubicBezTo>
                    <a:cubicBezTo>
                      <a:pt x="40" y="8"/>
                      <a:pt x="38" y="7"/>
                      <a:pt x="36" y="7"/>
                    </a:cubicBezTo>
                    <a:cubicBezTo>
                      <a:pt x="44" y="6"/>
                      <a:pt x="51" y="5"/>
                      <a:pt x="58" y="5"/>
                    </a:cubicBezTo>
                    <a:cubicBezTo>
                      <a:pt x="68" y="4"/>
                      <a:pt x="78" y="4"/>
                      <a:pt x="87" y="2"/>
                    </a:cubicBezTo>
                    <a:cubicBezTo>
                      <a:pt x="88" y="2"/>
                      <a:pt x="88" y="1"/>
                      <a:pt x="87"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7" name="Freeform 106"/>
              <p:cNvSpPr>
                <a:spLocks/>
              </p:cNvSpPr>
              <p:nvPr/>
            </p:nvSpPr>
            <p:spPr bwMode="auto">
              <a:xfrm>
                <a:off x="9131300" y="4903788"/>
                <a:ext cx="211138" cy="93663"/>
              </a:xfrm>
              <a:custGeom>
                <a:avLst/>
                <a:gdLst>
                  <a:gd name="T0" fmla="*/ 80 w 81"/>
                  <a:gd name="T1" fmla="*/ 29 h 36"/>
                  <a:gd name="T2" fmla="*/ 43 w 81"/>
                  <a:gd name="T3" fmla="*/ 13 h 36"/>
                  <a:gd name="T4" fmla="*/ 1 w 81"/>
                  <a:gd name="T5" fmla="*/ 0 h 36"/>
                  <a:gd name="T6" fmla="*/ 1 w 81"/>
                  <a:gd name="T7" fmla="*/ 1 h 36"/>
                  <a:gd name="T8" fmla="*/ 24 w 81"/>
                  <a:gd name="T9" fmla="*/ 9 h 36"/>
                  <a:gd name="T10" fmla="*/ 24 w 81"/>
                  <a:gd name="T11" fmla="*/ 10 h 36"/>
                  <a:gd name="T12" fmla="*/ 48 w 81"/>
                  <a:gd name="T13" fmla="*/ 25 h 36"/>
                  <a:gd name="T14" fmla="*/ 69 w 81"/>
                  <a:gd name="T15" fmla="*/ 36 h 36"/>
                  <a:gd name="T16" fmla="*/ 70 w 81"/>
                  <a:gd name="T17" fmla="*/ 34 h 36"/>
                  <a:gd name="T18" fmla="*/ 47 w 81"/>
                  <a:gd name="T19" fmla="*/ 21 h 36"/>
                  <a:gd name="T20" fmla="*/ 36 w 81"/>
                  <a:gd name="T21" fmla="*/ 13 h 36"/>
                  <a:gd name="T22" fmla="*/ 43 w 81"/>
                  <a:gd name="T23" fmla="*/ 16 h 36"/>
                  <a:gd name="T24" fmla="*/ 80 w 81"/>
                  <a:gd name="T25" fmla="*/ 30 h 36"/>
                  <a:gd name="T26" fmla="*/ 80 w 81"/>
                  <a:gd name="T27" fmla="*/ 2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36">
                    <a:moveTo>
                      <a:pt x="80" y="29"/>
                    </a:moveTo>
                    <a:cubicBezTo>
                      <a:pt x="67" y="24"/>
                      <a:pt x="56" y="18"/>
                      <a:pt x="43" y="13"/>
                    </a:cubicBezTo>
                    <a:cubicBezTo>
                      <a:pt x="29" y="9"/>
                      <a:pt x="15" y="4"/>
                      <a:pt x="1" y="0"/>
                    </a:cubicBezTo>
                    <a:cubicBezTo>
                      <a:pt x="0" y="0"/>
                      <a:pt x="0" y="1"/>
                      <a:pt x="1" y="1"/>
                    </a:cubicBezTo>
                    <a:cubicBezTo>
                      <a:pt x="8" y="4"/>
                      <a:pt x="16" y="7"/>
                      <a:pt x="24" y="9"/>
                    </a:cubicBezTo>
                    <a:cubicBezTo>
                      <a:pt x="24" y="9"/>
                      <a:pt x="24" y="9"/>
                      <a:pt x="24" y="10"/>
                    </a:cubicBezTo>
                    <a:cubicBezTo>
                      <a:pt x="32" y="14"/>
                      <a:pt x="40" y="19"/>
                      <a:pt x="48" y="25"/>
                    </a:cubicBezTo>
                    <a:cubicBezTo>
                      <a:pt x="54" y="29"/>
                      <a:pt x="61" y="35"/>
                      <a:pt x="69" y="36"/>
                    </a:cubicBezTo>
                    <a:cubicBezTo>
                      <a:pt x="70" y="36"/>
                      <a:pt x="70" y="35"/>
                      <a:pt x="70" y="34"/>
                    </a:cubicBezTo>
                    <a:cubicBezTo>
                      <a:pt x="62" y="30"/>
                      <a:pt x="54" y="26"/>
                      <a:pt x="47" y="21"/>
                    </a:cubicBezTo>
                    <a:cubicBezTo>
                      <a:pt x="43" y="18"/>
                      <a:pt x="40" y="15"/>
                      <a:pt x="36" y="13"/>
                    </a:cubicBezTo>
                    <a:cubicBezTo>
                      <a:pt x="38" y="14"/>
                      <a:pt x="41" y="15"/>
                      <a:pt x="43" y="16"/>
                    </a:cubicBezTo>
                    <a:cubicBezTo>
                      <a:pt x="55" y="20"/>
                      <a:pt x="67" y="29"/>
                      <a:pt x="80" y="30"/>
                    </a:cubicBezTo>
                    <a:cubicBezTo>
                      <a:pt x="81" y="30"/>
                      <a:pt x="81" y="29"/>
                      <a:pt x="80"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8" name="Freeform 107"/>
              <p:cNvSpPr>
                <a:spLocks/>
              </p:cNvSpPr>
              <p:nvPr/>
            </p:nvSpPr>
            <p:spPr bwMode="auto">
              <a:xfrm>
                <a:off x="9126538" y="4932363"/>
                <a:ext cx="169863" cy="114300"/>
              </a:xfrm>
              <a:custGeom>
                <a:avLst/>
                <a:gdLst>
                  <a:gd name="T0" fmla="*/ 65 w 65"/>
                  <a:gd name="T1" fmla="*/ 41 h 44"/>
                  <a:gd name="T2" fmla="*/ 50 w 65"/>
                  <a:gd name="T3" fmla="*/ 31 h 44"/>
                  <a:gd name="T4" fmla="*/ 34 w 65"/>
                  <a:gd name="T5" fmla="*/ 19 h 44"/>
                  <a:gd name="T6" fmla="*/ 1 w 65"/>
                  <a:gd name="T7" fmla="*/ 0 h 44"/>
                  <a:gd name="T8" fmla="*/ 0 w 65"/>
                  <a:gd name="T9" fmla="*/ 1 h 44"/>
                  <a:gd name="T10" fmla="*/ 19 w 65"/>
                  <a:gd name="T11" fmla="*/ 14 h 44"/>
                  <a:gd name="T12" fmla="*/ 29 w 65"/>
                  <a:gd name="T13" fmla="*/ 27 h 44"/>
                  <a:gd name="T14" fmla="*/ 47 w 65"/>
                  <a:gd name="T15" fmla="*/ 43 h 44"/>
                  <a:gd name="T16" fmla="*/ 48 w 65"/>
                  <a:gd name="T17" fmla="*/ 41 h 44"/>
                  <a:gd name="T18" fmla="*/ 34 w 65"/>
                  <a:gd name="T19" fmla="*/ 27 h 44"/>
                  <a:gd name="T20" fmla="*/ 21 w 65"/>
                  <a:gd name="T21" fmla="*/ 15 h 44"/>
                  <a:gd name="T22" fmla="*/ 32 w 65"/>
                  <a:gd name="T23" fmla="*/ 21 h 44"/>
                  <a:gd name="T24" fmla="*/ 64 w 65"/>
                  <a:gd name="T25" fmla="*/ 42 h 44"/>
                  <a:gd name="T26" fmla="*/ 65 w 65"/>
                  <a:gd name="T2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44">
                    <a:moveTo>
                      <a:pt x="65" y="41"/>
                    </a:moveTo>
                    <a:cubicBezTo>
                      <a:pt x="60" y="37"/>
                      <a:pt x="54" y="34"/>
                      <a:pt x="50" y="31"/>
                    </a:cubicBezTo>
                    <a:cubicBezTo>
                      <a:pt x="44" y="27"/>
                      <a:pt x="39" y="23"/>
                      <a:pt x="34" y="19"/>
                    </a:cubicBezTo>
                    <a:cubicBezTo>
                      <a:pt x="23" y="12"/>
                      <a:pt x="11" y="7"/>
                      <a:pt x="1" y="0"/>
                    </a:cubicBezTo>
                    <a:cubicBezTo>
                      <a:pt x="0" y="0"/>
                      <a:pt x="0" y="0"/>
                      <a:pt x="0" y="1"/>
                    </a:cubicBezTo>
                    <a:cubicBezTo>
                      <a:pt x="6" y="6"/>
                      <a:pt x="12" y="10"/>
                      <a:pt x="19" y="14"/>
                    </a:cubicBezTo>
                    <a:cubicBezTo>
                      <a:pt x="21" y="19"/>
                      <a:pt x="25" y="23"/>
                      <a:pt x="29" y="27"/>
                    </a:cubicBezTo>
                    <a:cubicBezTo>
                      <a:pt x="35" y="32"/>
                      <a:pt x="41" y="38"/>
                      <a:pt x="47" y="43"/>
                    </a:cubicBezTo>
                    <a:cubicBezTo>
                      <a:pt x="48" y="44"/>
                      <a:pt x="49" y="42"/>
                      <a:pt x="48" y="41"/>
                    </a:cubicBezTo>
                    <a:cubicBezTo>
                      <a:pt x="44" y="36"/>
                      <a:pt x="39" y="32"/>
                      <a:pt x="34" y="27"/>
                    </a:cubicBezTo>
                    <a:cubicBezTo>
                      <a:pt x="29" y="24"/>
                      <a:pt x="24" y="20"/>
                      <a:pt x="21" y="15"/>
                    </a:cubicBezTo>
                    <a:cubicBezTo>
                      <a:pt x="25" y="17"/>
                      <a:pt x="29" y="19"/>
                      <a:pt x="32" y="21"/>
                    </a:cubicBezTo>
                    <a:cubicBezTo>
                      <a:pt x="42" y="28"/>
                      <a:pt x="52" y="39"/>
                      <a:pt x="64" y="42"/>
                    </a:cubicBezTo>
                    <a:cubicBezTo>
                      <a:pt x="65" y="42"/>
                      <a:pt x="65" y="41"/>
                      <a:pt x="65" y="4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9" name="Freeform 108"/>
              <p:cNvSpPr>
                <a:spLocks/>
              </p:cNvSpPr>
              <p:nvPr/>
            </p:nvSpPr>
            <p:spPr bwMode="auto">
              <a:xfrm>
                <a:off x="8686800" y="4827588"/>
                <a:ext cx="204788" cy="49213"/>
              </a:xfrm>
              <a:custGeom>
                <a:avLst/>
                <a:gdLst>
                  <a:gd name="T0" fmla="*/ 76 w 78"/>
                  <a:gd name="T1" fmla="*/ 16 h 19"/>
                  <a:gd name="T2" fmla="*/ 0 w 78"/>
                  <a:gd name="T3" fmla="*/ 5 h 19"/>
                  <a:gd name="T4" fmla="*/ 1 w 78"/>
                  <a:gd name="T5" fmla="*/ 6 h 19"/>
                  <a:gd name="T6" fmla="*/ 75 w 78"/>
                  <a:gd name="T7" fmla="*/ 19 h 19"/>
                  <a:gd name="T8" fmla="*/ 76 w 78"/>
                  <a:gd name="T9" fmla="*/ 16 h 19"/>
                </a:gdLst>
                <a:ahLst/>
                <a:cxnLst>
                  <a:cxn ang="0">
                    <a:pos x="T0" y="T1"/>
                  </a:cxn>
                  <a:cxn ang="0">
                    <a:pos x="T2" y="T3"/>
                  </a:cxn>
                  <a:cxn ang="0">
                    <a:pos x="T4" y="T5"/>
                  </a:cxn>
                  <a:cxn ang="0">
                    <a:pos x="T6" y="T7"/>
                  </a:cxn>
                  <a:cxn ang="0">
                    <a:pos x="T8" y="T9"/>
                  </a:cxn>
                </a:cxnLst>
                <a:rect l="0" t="0" r="r" b="b"/>
                <a:pathLst>
                  <a:path w="78" h="19">
                    <a:moveTo>
                      <a:pt x="76" y="16"/>
                    </a:moveTo>
                    <a:cubicBezTo>
                      <a:pt x="52" y="8"/>
                      <a:pt x="26" y="0"/>
                      <a:pt x="0" y="5"/>
                    </a:cubicBezTo>
                    <a:cubicBezTo>
                      <a:pt x="0" y="5"/>
                      <a:pt x="0" y="6"/>
                      <a:pt x="1" y="6"/>
                    </a:cubicBezTo>
                    <a:cubicBezTo>
                      <a:pt x="27" y="4"/>
                      <a:pt x="50" y="12"/>
                      <a:pt x="75" y="19"/>
                    </a:cubicBezTo>
                    <a:cubicBezTo>
                      <a:pt x="77" y="19"/>
                      <a:pt x="78" y="17"/>
                      <a:pt x="76" y="16"/>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0" name="Freeform 109"/>
              <p:cNvSpPr>
                <a:spLocks/>
              </p:cNvSpPr>
              <p:nvPr/>
            </p:nvSpPr>
            <p:spPr bwMode="auto">
              <a:xfrm>
                <a:off x="8701088" y="4787901"/>
                <a:ext cx="212725" cy="80963"/>
              </a:xfrm>
              <a:custGeom>
                <a:avLst/>
                <a:gdLst>
                  <a:gd name="T0" fmla="*/ 80 w 82"/>
                  <a:gd name="T1" fmla="*/ 28 h 31"/>
                  <a:gd name="T2" fmla="*/ 1 w 82"/>
                  <a:gd name="T3" fmla="*/ 5 h 31"/>
                  <a:gd name="T4" fmla="*/ 1 w 82"/>
                  <a:gd name="T5" fmla="*/ 6 h 31"/>
                  <a:gd name="T6" fmla="*/ 80 w 82"/>
                  <a:gd name="T7" fmla="*/ 30 h 31"/>
                  <a:gd name="T8" fmla="*/ 80 w 82"/>
                  <a:gd name="T9" fmla="*/ 30 h 31"/>
                  <a:gd name="T10" fmla="*/ 80 w 82"/>
                  <a:gd name="T11" fmla="*/ 28 h 31"/>
                </a:gdLst>
                <a:ahLst/>
                <a:cxnLst>
                  <a:cxn ang="0">
                    <a:pos x="T0" y="T1"/>
                  </a:cxn>
                  <a:cxn ang="0">
                    <a:pos x="T2" y="T3"/>
                  </a:cxn>
                  <a:cxn ang="0">
                    <a:pos x="T4" y="T5"/>
                  </a:cxn>
                  <a:cxn ang="0">
                    <a:pos x="T6" y="T7"/>
                  </a:cxn>
                  <a:cxn ang="0">
                    <a:pos x="T8" y="T9"/>
                  </a:cxn>
                  <a:cxn ang="0">
                    <a:pos x="T10" y="T11"/>
                  </a:cxn>
                </a:cxnLst>
                <a:rect l="0" t="0" r="r" b="b"/>
                <a:pathLst>
                  <a:path w="82" h="31">
                    <a:moveTo>
                      <a:pt x="80" y="28"/>
                    </a:moveTo>
                    <a:cubicBezTo>
                      <a:pt x="54" y="21"/>
                      <a:pt x="29" y="0"/>
                      <a:pt x="1" y="5"/>
                    </a:cubicBezTo>
                    <a:cubicBezTo>
                      <a:pt x="0" y="5"/>
                      <a:pt x="0" y="6"/>
                      <a:pt x="1" y="6"/>
                    </a:cubicBezTo>
                    <a:cubicBezTo>
                      <a:pt x="31" y="2"/>
                      <a:pt x="52" y="26"/>
                      <a:pt x="80" y="30"/>
                    </a:cubicBezTo>
                    <a:cubicBezTo>
                      <a:pt x="80" y="30"/>
                      <a:pt x="80" y="30"/>
                      <a:pt x="80" y="30"/>
                    </a:cubicBezTo>
                    <a:cubicBezTo>
                      <a:pt x="81" y="31"/>
                      <a:pt x="82" y="28"/>
                      <a:pt x="80"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1" name="Freeform 110"/>
              <p:cNvSpPr>
                <a:spLocks/>
              </p:cNvSpPr>
              <p:nvPr/>
            </p:nvSpPr>
            <p:spPr bwMode="auto">
              <a:xfrm>
                <a:off x="8786813" y="4787901"/>
                <a:ext cx="73025" cy="36513"/>
              </a:xfrm>
              <a:custGeom>
                <a:avLst/>
                <a:gdLst>
                  <a:gd name="T0" fmla="*/ 26 w 28"/>
                  <a:gd name="T1" fmla="*/ 11 h 14"/>
                  <a:gd name="T2" fmla="*/ 2 w 28"/>
                  <a:gd name="T3" fmla="*/ 0 h 14"/>
                  <a:gd name="T4" fmla="*/ 1 w 28"/>
                  <a:gd name="T5" fmla="*/ 1 h 14"/>
                  <a:gd name="T6" fmla="*/ 25 w 28"/>
                  <a:gd name="T7" fmla="*/ 13 h 14"/>
                  <a:gd name="T8" fmla="*/ 26 w 28"/>
                  <a:gd name="T9" fmla="*/ 11 h 14"/>
                </a:gdLst>
                <a:ahLst/>
                <a:cxnLst>
                  <a:cxn ang="0">
                    <a:pos x="T0" y="T1"/>
                  </a:cxn>
                  <a:cxn ang="0">
                    <a:pos x="T2" y="T3"/>
                  </a:cxn>
                  <a:cxn ang="0">
                    <a:pos x="T4" y="T5"/>
                  </a:cxn>
                  <a:cxn ang="0">
                    <a:pos x="T6" y="T7"/>
                  </a:cxn>
                  <a:cxn ang="0">
                    <a:pos x="T8" y="T9"/>
                  </a:cxn>
                </a:cxnLst>
                <a:rect l="0" t="0" r="r" b="b"/>
                <a:pathLst>
                  <a:path w="28" h="14">
                    <a:moveTo>
                      <a:pt x="26" y="11"/>
                    </a:moveTo>
                    <a:cubicBezTo>
                      <a:pt x="18" y="7"/>
                      <a:pt x="10" y="3"/>
                      <a:pt x="2" y="0"/>
                    </a:cubicBezTo>
                    <a:cubicBezTo>
                      <a:pt x="1" y="0"/>
                      <a:pt x="0" y="1"/>
                      <a:pt x="1" y="1"/>
                    </a:cubicBezTo>
                    <a:cubicBezTo>
                      <a:pt x="9" y="6"/>
                      <a:pt x="17" y="9"/>
                      <a:pt x="25" y="13"/>
                    </a:cubicBezTo>
                    <a:cubicBezTo>
                      <a:pt x="27" y="14"/>
                      <a:pt x="28" y="12"/>
                      <a:pt x="26" y="1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2" name="Freeform 111"/>
              <p:cNvSpPr>
                <a:spLocks/>
              </p:cNvSpPr>
              <p:nvPr/>
            </p:nvSpPr>
            <p:spPr bwMode="auto">
              <a:xfrm>
                <a:off x="8742363" y="4735513"/>
                <a:ext cx="158750" cy="80963"/>
              </a:xfrm>
              <a:custGeom>
                <a:avLst/>
                <a:gdLst>
                  <a:gd name="T0" fmla="*/ 59 w 61"/>
                  <a:gd name="T1" fmla="*/ 27 h 31"/>
                  <a:gd name="T2" fmla="*/ 1 w 61"/>
                  <a:gd name="T3" fmla="*/ 0 h 31"/>
                  <a:gd name="T4" fmla="*/ 0 w 61"/>
                  <a:gd name="T5" fmla="*/ 1 h 31"/>
                  <a:gd name="T6" fmla="*/ 58 w 61"/>
                  <a:gd name="T7" fmla="*/ 30 h 31"/>
                  <a:gd name="T8" fmla="*/ 58 w 61"/>
                  <a:gd name="T9" fmla="*/ 30 h 31"/>
                  <a:gd name="T10" fmla="*/ 59 w 61"/>
                  <a:gd name="T11" fmla="*/ 27 h 31"/>
                </a:gdLst>
                <a:ahLst/>
                <a:cxnLst>
                  <a:cxn ang="0">
                    <a:pos x="T0" y="T1"/>
                  </a:cxn>
                  <a:cxn ang="0">
                    <a:pos x="T2" y="T3"/>
                  </a:cxn>
                  <a:cxn ang="0">
                    <a:pos x="T4" y="T5"/>
                  </a:cxn>
                  <a:cxn ang="0">
                    <a:pos x="T6" y="T7"/>
                  </a:cxn>
                  <a:cxn ang="0">
                    <a:pos x="T8" y="T9"/>
                  </a:cxn>
                  <a:cxn ang="0">
                    <a:pos x="T10" y="T11"/>
                  </a:cxn>
                </a:cxnLst>
                <a:rect l="0" t="0" r="r" b="b"/>
                <a:pathLst>
                  <a:path w="61" h="31">
                    <a:moveTo>
                      <a:pt x="59" y="27"/>
                    </a:moveTo>
                    <a:cubicBezTo>
                      <a:pt x="39" y="20"/>
                      <a:pt x="23" y="4"/>
                      <a:pt x="1" y="0"/>
                    </a:cubicBezTo>
                    <a:cubicBezTo>
                      <a:pt x="0" y="0"/>
                      <a:pt x="0" y="1"/>
                      <a:pt x="0" y="1"/>
                    </a:cubicBezTo>
                    <a:cubicBezTo>
                      <a:pt x="22" y="6"/>
                      <a:pt x="37" y="24"/>
                      <a:pt x="58" y="30"/>
                    </a:cubicBezTo>
                    <a:cubicBezTo>
                      <a:pt x="58" y="30"/>
                      <a:pt x="58" y="30"/>
                      <a:pt x="58" y="30"/>
                    </a:cubicBezTo>
                    <a:cubicBezTo>
                      <a:pt x="60" y="31"/>
                      <a:pt x="61" y="28"/>
                      <a:pt x="59" y="27"/>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3" name="Freeform 112"/>
              <p:cNvSpPr>
                <a:spLocks/>
              </p:cNvSpPr>
              <p:nvPr/>
            </p:nvSpPr>
            <p:spPr bwMode="auto">
              <a:xfrm>
                <a:off x="8778875" y="4718051"/>
                <a:ext cx="142875" cy="80963"/>
              </a:xfrm>
              <a:custGeom>
                <a:avLst/>
                <a:gdLst>
                  <a:gd name="T0" fmla="*/ 54 w 55"/>
                  <a:gd name="T1" fmla="*/ 28 h 31"/>
                  <a:gd name="T2" fmla="*/ 41 w 55"/>
                  <a:gd name="T3" fmla="*/ 21 h 31"/>
                  <a:gd name="T4" fmla="*/ 27 w 55"/>
                  <a:gd name="T5" fmla="*/ 11 h 31"/>
                  <a:gd name="T6" fmla="*/ 1 w 55"/>
                  <a:gd name="T7" fmla="*/ 0 h 31"/>
                  <a:gd name="T8" fmla="*/ 1 w 55"/>
                  <a:gd name="T9" fmla="*/ 1 h 31"/>
                  <a:gd name="T10" fmla="*/ 29 w 55"/>
                  <a:gd name="T11" fmla="*/ 16 h 31"/>
                  <a:gd name="T12" fmla="*/ 51 w 55"/>
                  <a:gd name="T13" fmla="*/ 30 h 31"/>
                  <a:gd name="T14" fmla="*/ 52 w 55"/>
                  <a:gd name="T15" fmla="*/ 31 h 31"/>
                  <a:gd name="T16" fmla="*/ 53 w 55"/>
                  <a:gd name="T17" fmla="*/ 31 h 31"/>
                  <a:gd name="T18" fmla="*/ 54 w 55"/>
                  <a:gd name="T19" fmla="*/ 31 h 31"/>
                  <a:gd name="T20" fmla="*/ 54 w 55"/>
                  <a:gd name="T21" fmla="*/ 30 h 31"/>
                  <a:gd name="T22" fmla="*/ 54 w 55"/>
                  <a:gd name="T23"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31">
                    <a:moveTo>
                      <a:pt x="54" y="28"/>
                    </a:moveTo>
                    <a:cubicBezTo>
                      <a:pt x="50" y="25"/>
                      <a:pt x="45" y="23"/>
                      <a:pt x="41" y="21"/>
                    </a:cubicBezTo>
                    <a:cubicBezTo>
                      <a:pt x="36" y="18"/>
                      <a:pt x="32" y="14"/>
                      <a:pt x="27" y="11"/>
                    </a:cubicBezTo>
                    <a:cubicBezTo>
                      <a:pt x="19" y="6"/>
                      <a:pt x="11" y="1"/>
                      <a:pt x="1" y="0"/>
                    </a:cubicBezTo>
                    <a:cubicBezTo>
                      <a:pt x="0" y="0"/>
                      <a:pt x="0" y="1"/>
                      <a:pt x="1" y="1"/>
                    </a:cubicBezTo>
                    <a:cubicBezTo>
                      <a:pt x="12" y="4"/>
                      <a:pt x="20" y="10"/>
                      <a:pt x="29" y="16"/>
                    </a:cubicBezTo>
                    <a:cubicBezTo>
                      <a:pt x="30" y="17"/>
                      <a:pt x="46" y="28"/>
                      <a:pt x="51" y="30"/>
                    </a:cubicBezTo>
                    <a:cubicBezTo>
                      <a:pt x="51" y="30"/>
                      <a:pt x="51" y="31"/>
                      <a:pt x="52" y="31"/>
                    </a:cubicBezTo>
                    <a:cubicBezTo>
                      <a:pt x="52" y="31"/>
                      <a:pt x="52" y="31"/>
                      <a:pt x="53" y="31"/>
                    </a:cubicBezTo>
                    <a:cubicBezTo>
                      <a:pt x="54" y="31"/>
                      <a:pt x="54" y="31"/>
                      <a:pt x="54" y="31"/>
                    </a:cubicBezTo>
                    <a:cubicBezTo>
                      <a:pt x="54" y="30"/>
                      <a:pt x="54" y="30"/>
                      <a:pt x="54" y="30"/>
                    </a:cubicBezTo>
                    <a:cubicBezTo>
                      <a:pt x="55" y="29"/>
                      <a:pt x="54" y="29"/>
                      <a:pt x="54"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grpSp>
        <p:nvGrpSpPr>
          <p:cNvPr id="6" name="Group 5"/>
          <p:cNvGrpSpPr/>
          <p:nvPr/>
        </p:nvGrpSpPr>
        <p:grpSpPr>
          <a:xfrm>
            <a:off x="11522880" y="5809646"/>
            <a:ext cx="588963" cy="814388"/>
            <a:chOff x="5597525" y="5522913"/>
            <a:chExt cx="588963" cy="814388"/>
          </a:xfrm>
        </p:grpSpPr>
        <p:sp>
          <p:nvSpPr>
            <p:cNvPr id="7" name="Freeform 188"/>
            <p:cNvSpPr>
              <a:spLocks noEditPoints="1"/>
            </p:cNvSpPr>
            <p:nvPr/>
          </p:nvSpPr>
          <p:spPr bwMode="auto">
            <a:xfrm>
              <a:off x="5865813" y="5711826"/>
              <a:ext cx="320675" cy="280988"/>
            </a:xfrm>
            <a:custGeom>
              <a:avLst/>
              <a:gdLst>
                <a:gd name="T0" fmla="*/ 94 w 122"/>
                <a:gd name="T1" fmla="*/ 90 h 107"/>
                <a:gd name="T2" fmla="*/ 102 w 122"/>
                <a:gd name="T3" fmla="*/ 23 h 107"/>
                <a:gd name="T4" fmla="*/ 101 w 122"/>
                <a:gd name="T5" fmla="*/ 21 h 107"/>
                <a:gd name="T6" fmla="*/ 69 w 122"/>
                <a:gd name="T7" fmla="*/ 2 h 107"/>
                <a:gd name="T8" fmla="*/ 31 w 122"/>
                <a:gd name="T9" fmla="*/ 14 h 107"/>
                <a:gd name="T10" fmla="*/ 19 w 122"/>
                <a:gd name="T11" fmla="*/ 84 h 107"/>
                <a:gd name="T12" fmla="*/ 55 w 122"/>
                <a:gd name="T13" fmla="*/ 105 h 107"/>
                <a:gd name="T14" fmla="*/ 94 w 122"/>
                <a:gd name="T15" fmla="*/ 90 h 107"/>
                <a:gd name="T16" fmla="*/ 66 w 122"/>
                <a:gd name="T17" fmla="*/ 16 h 107"/>
                <a:gd name="T18" fmla="*/ 72 w 122"/>
                <a:gd name="T19" fmla="*/ 16 h 107"/>
                <a:gd name="T20" fmla="*/ 52 w 122"/>
                <a:gd name="T21" fmla="*/ 26 h 107"/>
                <a:gd name="T22" fmla="*/ 30 w 122"/>
                <a:gd name="T23" fmla="*/ 46 h 107"/>
                <a:gd name="T24" fmla="*/ 36 w 122"/>
                <a:gd name="T25" fmla="*/ 34 h 107"/>
                <a:gd name="T26" fmla="*/ 66 w 122"/>
                <a:gd name="T27" fmla="*/ 1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2" h="107">
                  <a:moveTo>
                    <a:pt x="94" y="90"/>
                  </a:moveTo>
                  <a:cubicBezTo>
                    <a:pt x="112" y="75"/>
                    <a:pt x="122" y="40"/>
                    <a:pt x="102" y="23"/>
                  </a:cubicBezTo>
                  <a:cubicBezTo>
                    <a:pt x="102" y="22"/>
                    <a:pt x="101" y="21"/>
                    <a:pt x="101" y="21"/>
                  </a:cubicBezTo>
                  <a:cubicBezTo>
                    <a:pt x="92" y="13"/>
                    <a:pt x="82" y="4"/>
                    <a:pt x="69" y="2"/>
                  </a:cubicBezTo>
                  <a:cubicBezTo>
                    <a:pt x="56" y="0"/>
                    <a:pt x="42" y="6"/>
                    <a:pt x="31" y="14"/>
                  </a:cubicBezTo>
                  <a:cubicBezTo>
                    <a:pt x="9" y="31"/>
                    <a:pt x="0" y="61"/>
                    <a:pt x="19" y="84"/>
                  </a:cubicBezTo>
                  <a:cubicBezTo>
                    <a:pt x="28" y="94"/>
                    <a:pt x="41" y="103"/>
                    <a:pt x="55" y="105"/>
                  </a:cubicBezTo>
                  <a:cubicBezTo>
                    <a:pt x="69" y="107"/>
                    <a:pt x="84" y="100"/>
                    <a:pt x="94" y="90"/>
                  </a:cubicBezTo>
                  <a:close/>
                  <a:moveTo>
                    <a:pt x="66" y="16"/>
                  </a:moveTo>
                  <a:cubicBezTo>
                    <a:pt x="68" y="16"/>
                    <a:pt x="70" y="16"/>
                    <a:pt x="72" y="16"/>
                  </a:cubicBezTo>
                  <a:cubicBezTo>
                    <a:pt x="65" y="18"/>
                    <a:pt x="58" y="22"/>
                    <a:pt x="52" y="26"/>
                  </a:cubicBezTo>
                  <a:cubicBezTo>
                    <a:pt x="43" y="31"/>
                    <a:pt x="36" y="38"/>
                    <a:pt x="30" y="46"/>
                  </a:cubicBezTo>
                  <a:cubicBezTo>
                    <a:pt x="31" y="42"/>
                    <a:pt x="33" y="38"/>
                    <a:pt x="36" y="34"/>
                  </a:cubicBezTo>
                  <a:cubicBezTo>
                    <a:pt x="43" y="26"/>
                    <a:pt x="55" y="16"/>
                    <a:pt x="66" y="16"/>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190"/>
            <p:cNvSpPr>
              <a:spLocks noEditPoints="1"/>
            </p:cNvSpPr>
            <p:nvPr/>
          </p:nvSpPr>
          <p:spPr bwMode="auto">
            <a:xfrm>
              <a:off x="5597525" y="5522913"/>
              <a:ext cx="257175" cy="285750"/>
            </a:xfrm>
            <a:custGeom>
              <a:avLst/>
              <a:gdLst>
                <a:gd name="T0" fmla="*/ 96 w 98"/>
                <a:gd name="T1" fmla="*/ 64 h 109"/>
                <a:gd name="T2" fmla="*/ 90 w 98"/>
                <a:gd name="T3" fmla="*/ 31 h 109"/>
                <a:gd name="T4" fmla="*/ 26 w 98"/>
                <a:gd name="T5" fmla="*/ 10 h 109"/>
                <a:gd name="T6" fmla="*/ 0 w 98"/>
                <a:gd name="T7" fmla="*/ 49 h 109"/>
                <a:gd name="T8" fmla="*/ 21 w 98"/>
                <a:gd name="T9" fmla="*/ 92 h 109"/>
                <a:gd name="T10" fmla="*/ 64 w 98"/>
                <a:gd name="T11" fmla="*/ 101 h 109"/>
                <a:gd name="T12" fmla="*/ 96 w 98"/>
                <a:gd name="T13" fmla="*/ 64 h 109"/>
                <a:gd name="T14" fmla="*/ 29 w 98"/>
                <a:gd name="T15" fmla="*/ 31 h 109"/>
                <a:gd name="T16" fmla="*/ 57 w 98"/>
                <a:gd name="T17" fmla="*/ 24 h 109"/>
                <a:gd name="T18" fmla="*/ 35 w 98"/>
                <a:gd name="T19" fmla="*/ 39 h 109"/>
                <a:gd name="T20" fmla="*/ 24 w 98"/>
                <a:gd name="T21" fmla="*/ 58 h 109"/>
                <a:gd name="T22" fmla="*/ 29 w 98"/>
                <a:gd name="T23" fmla="*/ 3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8" h="109">
                  <a:moveTo>
                    <a:pt x="96" y="64"/>
                  </a:moveTo>
                  <a:cubicBezTo>
                    <a:pt x="98" y="53"/>
                    <a:pt x="97" y="40"/>
                    <a:pt x="90" y="31"/>
                  </a:cubicBezTo>
                  <a:cubicBezTo>
                    <a:pt x="81" y="9"/>
                    <a:pt x="48" y="0"/>
                    <a:pt x="26" y="10"/>
                  </a:cubicBezTo>
                  <a:cubicBezTo>
                    <a:pt x="11" y="17"/>
                    <a:pt x="0" y="32"/>
                    <a:pt x="0" y="49"/>
                  </a:cubicBezTo>
                  <a:cubicBezTo>
                    <a:pt x="0" y="66"/>
                    <a:pt x="10" y="81"/>
                    <a:pt x="21" y="92"/>
                  </a:cubicBezTo>
                  <a:cubicBezTo>
                    <a:pt x="33" y="104"/>
                    <a:pt x="49" y="109"/>
                    <a:pt x="64" y="101"/>
                  </a:cubicBezTo>
                  <a:cubicBezTo>
                    <a:pt x="79" y="93"/>
                    <a:pt x="92" y="80"/>
                    <a:pt x="96" y="64"/>
                  </a:cubicBezTo>
                  <a:close/>
                  <a:moveTo>
                    <a:pt x="29" y="31"/>
                  </a:moveTo>
                  <a:cubicBezTo>
                    <a:pt x="37" y="23"/>
                    <a:pt x="47" y="21"/>
                    <a:pt x="57" y="24"/>
                  </a:cubicBezTo>
                  <a:cubicBezTo>
                    <a:pt x="48" y="27"/>
                    <a:pt x="41" y="33"/>
                    <a:pt x="35" y="39"/>
                  </a:cubicBezTo>
                  <a:cubicBezTo>
                    <a:pt x="30" y="44"/>
                    <a:pt x="25" y="51"/>
                    <a:pt x="24" y="58"/>
                  </a:cubicBezTo>
                  <a:cubicBezTo>
                    <a:pt x="20" y="49"/>
                    <a:pt x="21" y="39"/>
                    <a:pt x="29" y="31"/>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191"/>
            <p:cNvSpPr>
              <a:spLocks/>
            </p:cNvSpPr>
            <p:nvPr/>
          </p:nvSpPr>
          <p:spPr bwMode="auto">
            <a:xfrm>
              <a:off x="5605463" y="5759451"/>
              <a:ext cx="436563" cy="577850"/>
            </a:xfrm>
            <a:custGeom>
              <a:avLst/>
              <a:gdLst>
                <a:gd name="T0" fmla="*/ 162 w 166"/>
                <a:gd name="T1" fmla="*/ 96 h 221"/>
                <a:gd name="T2" fmla="*/ 78 w 166"/>
                <a:gd name="T3" fmla="*/ 178 h 221"/>
                <a:gd name="T4" fmla="*/ 79 w 166"/>
                <a:gd name="T5" fmla="*/ 171 h 221"/>
                <a:gd name="T6" fmla="*/ 82 w 166"/>
                <a:gd name="T7" fmla="*/ 138 h 221"/>
                <a:gd name="T8" fmla="*/ 84 w 166"/>
                <a:gd name="T9" fmla="*/ 136 h 221"/>
                <a:gd name="T10" fmla="*/ 115 w 166"/>
                <a:gd name="T11" fmla="*/ 85 h 221"/>
                <a:gd name="T12" fmla="*/ 118 w 166"/>
                <a:gd name="T13" fmla="*/ 85 h 221"/>
                <a:gd name="T14" fmla="*/ 131 w 166"/>
                <a:gd name="T15" fmla="*/ 75 h 221"/>
                <a:gd name="T16" fmla="*/ 124 w 166"/>
                <a:gd name="T17" fmla="*/ 57 h 221"/>
                <a:gd name="T18" fmla="*/ 118 w 166"/>
                <a:gd name="T19" fmla="*/ 58 h 221"/>
                <a:gd name="T20" fmla="*/ 117 w 166"/>
                <a:gd name="T21" fmla="*/ 60 h 221"/>
                <a:gd name="T22" fmla="*/ 116 w 166"/>
                <a:gd name="T23" fmla="*/ 61 h 221"/>
                <a:gd name="T24" fmla="*/ 108 w 166"/>
                <a:gd name="T25" fmla="*/ 79 h 221"/>
                <a:gd name="T26" fmla="*/ 108 w 166"/>
                <a:gd name="T27" fmla="*/ 81 h 221"/>
                <a:gd name="T28" fmla="*/ 95 w 166"/>
                <a:gd name="T29" fmla="*/ 99 h 221"/>
                <a:gd name="T30" fmla="*/ 82 w 166"/>
                <a:gd name="T31" fmla="*/ 123 h 221"/>
                <a:gd name="T32" fmla="*/ 82 w 166"/>
                <a:gd name="T33" fmla="*/ 120 h 221"/>
                <a:gd name="T34" fmla="*/ 76 w 166"/>
                <a:gd name="T35" fmla="*/ 69 h 221"/>
                <a:gd name="T36" fmla="*/ 66 w 166"/>
                <a:gd name="T37" fmla="*/ 29 h 221"/>
                <a:gd name="T38" fmla="*/ 67 w 166"/>
                <a:gd name="T39" fmla="*/ 28 h 221"/>
                <a:gd name="T40" fmla="*/ 71 w 166"/>
                <a:gd name="T41" fmla="*/ 3 h 221"/>
                <a:gd name="T42" fmla="*/ 66 w 166"/>
                <a:gd name="T43" fmla="*/ 1 h 221"/>
                <a:gd name="T44" fmla="*/ 54 w 166"/>
                <a:gd name="T45" fmla="*/ 6 h 221"/>
                <a:gd name="T46" fmla="*/ 52 w 166"/>
                <a:gd name="T47" fmla="*/ 9 h 221"/>
                <a:gd name="T48" fmla="*/ 51 w 166"/>
                <a:gd name="T49" fmla="*/ 12 h 221"/>
                <a:gd name="T50" fmla="*/ 54 w 166"/>
                <a:gd name="T51" fmla="*/ 21 h 221"/>
                <a:gd name="T52" fmla="*/ 57 w 166"/>
                <a:gd name="T53" fmla="*/ 28 h 221"/>
                <a:gd name="T54" fmla="*/ 60 w 166"/>
                <a:gd name="T55" fmla="*/ 30 h 221"/>
                <a:gd name="T56" fmla="*/ 70 w 166"/>
                <a:gd name="T57" fmla="*/ 73 h 221"/>
                <a:gd name="T58" fmla="*/ 75 w 166"/>
                <a:gd name="T59" fmla="*/ 120 h 221"/>
                <a:gd name="T60" fmla="*/ 73 w 166"/>
                <a:gd name="T61" fmla="*/ 169 h 221"/>
                <a:gd name="T62" fmla="*/ 70 w 166"/>
                <a:gd name="T63" fmla="*/ 187 h 221"/>
                <a:gd name="T64" fmla="*/ 11 w 166"/>
                <a:gd name="T65" fmla="*/ 51 h 221"/>
                <a:gd name="T66" fmla="*/ 2 w 166"/>
                <a:gd name="T67" fmla="*/ 40 h 221"/>
                <a:gd name="T68" fmla="*/ 12 w 166"/>
                <a:gd name="T69" fmla="*/ 126 h 221"/>
                <a:gd name="T70" fmla="*/ 63 w 166"/>
                <a:gd name="T71" fmla="*/ 205 h 221"/>
                <a:gd name="T72" fmla="*/ 65 w 166"/>
                <a:gd name="T73" fmla="*/ 206 h 221"/>
                <a:gd name="T74" fmla="*/ 65 w 166"/>
                <a:gd name="T75" fmla="*/ 206 h 221"/>
                <a:gd name="T76" fmla="*/ 66 w 166"/>
                <a:gd name="T77" fmla="*/ 209 h 221"/>
                <a:gd name="T78" fmla="*/ 64 w 166"/>
                <a:gd name="T79" fmla="*/ 218 h 221"/>
                <a:gd name="T80" fmla="*/ 68 w 166"/>
                <a:gd name="T81" fmla="*/ 219 h 221"/>
                <a:gd name="T82" fmla="*/ 72 w 166"/>
                <a:gd name="T83" fmla="*/ 208 h 221"/>
                <a:gd name="T84" fmla="*/ 135 w 166"/>
                <a:gd name="T85" fmla="*/ 164 h 221"/>
                <a:gd name="T86" fmla="*/ 162 w 166"/>
                <a:gd name="T87" fmla="*/ 96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6" h="221">
                  <a:moveTo>
                    <a:pt x="162" y="96"/>
                  </a:moveTo>
                  <a:cubicBezTo>
                    <a:pt x="161" y="94"/>
                    <a:pt x="97" y="144"/>
                    <a:pt x="78" y="178"/>
                  </a:cubicBezTo>
                  <a:cubicBezTo>
                    <a:pt x="79" y="176"/>
                    <a:pt x="79" y="173"/>
                    <a:pt x="79" y="171"/>
                  </a:cubicBezTo>
                  <a:cubicBezTo>
                    <a:pt x="81" y="160"/>
                    <a:pt x="81" y="149"/>
                    <a:pt x="82" y="138"/>
                  </a:cubicBezTo>
                  <a:cubicBezTo>
                    <a:pt x="83" y="138"/>
                    <a:pt x="83" y="137"/>
                    <a:pt x="84" y="136"/>
                  </a:cubicBezTo>
                  <a:cubicBezTo>
                    <a:pt x="92" y="119"/>
                    <a:pt x="102" y="100"/>
                    <a:pt x="115" y="85"/>
                  </a:cubicBezTo>
                  <a:cubicBezTo>
                    <a:pt x="116" y="85"/>
                    <a:pt x="117" y="85"/>
                    <a:pt x="118" y="85"/>
                  </a:cubicBezTo>
                  <a:cubicBezTo>
                    <a:pt x="123" y="85"/>
                    <a:pt x="129" y="79"/>
                    <a:pt x="131" y="75"/>
                  </a:cubicBezTo>
                  <a:cubicBezTo>
                    <a:pt x="133" y="69"/>
                    <a:pt x="127" y="62"/>
                    <a:pt x="124" y="57"/>
                  </a:cubicBezTo>
                  <a:cubicBezTo>
                    <a:pt x="122" y="55"/>
                    <a:pt x="119" y="56"/>
                    <a:pt x="118" y="58"/>
                  </a:cubicBezTo>
                  <a:cubicBezTo>
                    <a:pt x="118" y="59"/>
                    <a:pt x="117" y="60"/>
                    <a:pt x="117" y="60"/>
                  </a:cubicBezTo>
                  <a:cubicBezTo>
                    <a:pt x="117" y="60"/>
                    <a:pt x="116" y="61"/>
                    <a:pt x="116" y="61"/>
                  </a:cubicBezTo>
                  <a:cubicBezTo>
                    <a:pt x="112" y="65"/>
                    <a:pt x="106" y="72"/>
                    <a:pt x="108" y="79"/>
                  </a:cubicBezTo>
                  <a:cubicBezTo>
                    <a:pt x="108" y="80"/>
                    <a:pt x="108" y="80"/>
                    <a:pt x="108" y="81"/>
                  </a:cubicBezTo>
                  <a:cubicBezTo>
                    <a:pt x="104" y="87"/>
                    <a:pt x="99" y="93"/>
                    <a:pt x="95" y="99"/>
                  </a:cubicBezTo>
                  <a:cubicBezTo>
                    <a:pt x="91" y="106"/>
                    <a:pt x="86" y="114"/>
                    <a:pt x="82" y="123"/>
                  </a:cubicBezTo>
                  <a:cubicBezTo>
                    <a:pt x="82" y="122"/>
                    <a:pt x="82" y="121"/>
                    <a:pt x="82" y="120"/>
                  </a:cubicBezTo>
                  <a:cubicBezTo>
                    <a:pt x="81" y="103"/>
                    <a:pt x="80" y="86"/>
                    <a:pt x="76" y="69"/>
                  </a:cubicBezTo>
                  <a:cubicBezTo>
                    <a:pt x="74" y="56"/>
                    <a:pt x="71" y="42"/>
                    <a:pt x="66" y="29"/>
                  </a:cubicBezTo>
                  <a:cubicBezTo>
                    <a:pt x="66" y="29"/>
                    <a:pt x="67" y="29"/>
                    <a:pt x="67" y="28"/>
                  </a:cubicBezTo>
                  <a:cubicBezTo>
                    <a:pt x="73" y="22"/>
                    <a:pt x="73" y="10"/>
                    <a:pt x="71" y="3"/>
                  </a:cubicBezTo>
                  <a:cubicBezTo>
                    <a:pt x="71" y="1"/>
                    <a:pt x="68" y="0"/>
                    <a:pt x="66" y="1"/>
                  </a:cubicBezTo>
                  <a:cubicBezTo>
                    <a:pt x="62" y="2"/>
                    <a:pt x="58" y="4"/>
                    <a:pt x="54" y="6"/>
                  </a:cubicBezTo>
                  <a:cubicBezTo>
                    <a:pt x="53" y="6"/>
                    <a:pt x="52" y="7"/>
                    <a:pt x="52" y="9"/>
                  </a:cubicBezTo>
                  <a:cubicBezTo>
                    <a:pt x="51" y="9"/>
                    <a:pt x="50" y="11"/>
                    <a:pt x="51" y="12"/>
                  </a:cubicBezTo>
                  <a:cubicBezTo>
                    <a:pt x="52" y="15"/>
                    <a:pt x="53" y="18"/>
                    <a:pt x="54" y="21"/>
                  </a:cubicBezTo>
                  <a:cubicBezTo>
                    <a:pt x="55" y="23"/>
                    <a:pt x="56" y="26"/>
                    <a:pt x="57" y="28"/>
                  </a:cubicBezTo>
                  <a:cubicBezTo>
                    <a:pt x="58" y="29"/>
                    <a:pt x="59" y="30"/>
                    <a:pt x="60" y="30"/>
                  </a:cubicBezTo>
                  <a:cubicBezTo>
                    <a:pt x="63" y="44"/>
                    <a:pt x="68" y="58"/>
                    <a:pt x="70" y="73"/>
                  </a:cubicBezTo>
                  <a:cubicBezTo>
                    <a:pt x="73" y="88"/>
                    <a:pt x="75" y="104"/>
                    <a:pt x="75" y="120"/>
                  </a:cubicBezTo>
                  <a:cubicBezTo>
                    <a:pt x="76" y="136"/>
                    <a:pt x="75" y="152"/>
                    <a:pt x="73" y="169"/>
                  </a:cubicBezTo>
                  <a:cubicBezTo>
                    <a:pt x="72" y="175"/>
                    <a:pt x="71" y="181"/>
                    <a:pt x="70" y="187"/>
                  </a:cubicBezTo>
                  <a:cubicBezTo>
                    <a:pt x="62" y="138"/>
                    <a:pt x="42" y="90"/>
                    <a:pt x="11" y="51"/>
                  </a:cubicBezTo>
                  <a:cubicBezTo>
                    <a:pt x="11" y="51"/>
                    <a:pt x="4" y="43"/>
                    <a:pt x="2" y="40"/>
                  </a:cubicBezTo>
                  <a:cubicBezTo>
                    <a:pt x="0" y="37"/>
                    <a:pt x="4" y="103"/>
                    <a:pt x="12" y="126"/>
                  </a:cubicBezTo>
                  <a:cubicBezTo>
                    <a:pt x="23" y="154"/>
                    <a:pt x="40" y="185"/>
                    <a:pt x="63" y="205"/>
                  </a:cubicBezTo>
                  <a:cubicBezTo>
                    <a:pt x="63" y="206"/>
                    <a:pt x="64" y="206"/>
                    <a:pt x="65" y="206"/>
                  </a:cubicBezTo>
                  <a:cubicBezTo>
                    <a:pt x="65" y="206"/>
                    <a:pt x="65" y="206"/>
                    <a:pt x="65" y="206"/>
                  </a:cubicBezTo>
                  <a:cubicBezTo>
                    <a:pt x="64" y="207"/>
                    <a:pt x="65" y="208"/>
                    <a:pt x="66" y="209"/>
                  </a:cubicBezTo>
                  <a:cubicBezTo>
                    <a:pt x="65" y="212"/>
                    <a:pt x="65" y="215"/>
                    <a:pt x="64" y="218"/>
                  </a:cubicBezTo>
                  <a:cubicBezTo>
                    <a:pt x="64" y="220"/>
                    <a:pt x="67" y="221"/>
                    <a:pt x="68" y="219"/>
                  </a:cubicBezTo>
                  <a:cubicBezTo>
                    <a:pt x="69" y="215"/>
                    <a:pt x="71" y="212"/>
                    <a:pt x="72" y="208"/>
                  </a:cubicBezTo>
                  <a:cubicBezTo>
                    <a:pt x="97" y="200"/>
                    <a:pt x="120" y="185"/>
                    <a:pt x="135" y="164"/>
                  </a:cubicBezTo>
                  <a:cubicBezTo>
                    <a:pt x="149" y="145"/>
                    <a:pt x="166" y="121"/>
                    <a:pt x="162" y="96"/>
                  </a:cubicBezTo>
                  <a:close/>
                </a:path>
              </a:pathLst>
            </a:custGeom>
            <a:solidFill>
              <a:schemeClr val="accent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192"/>
            <p:cNvSpPr>
              <a:spLocks/>
            </p:cNvSpPr>
            <p:nvPr/>
          </p:nvSpPr>
          <p:spPr bwMode="auto">
            <a:xfrm>
              <a:off x="5626100" y="5562601"/>
              <a:ext cx="123825" cy="144463"/>
            </a:xfrm>
            <a:custGeom>
              <a:avLst/>
              <a:gdLst>
                <a:gd name="T0" fmla="*/ 26 w 47"/>
                <a:gd name="T1" fmla="*/ 48 h 55"/>
                <a:gd name="T2" fmla="*/ 23 w 47"/>
                <a:gd name="T3" fmla="*/ 44 h 55"/>
                <a:gd name="T4" fmla="*/ 33 w 47"/>
                <a:gd name="T5" fmla="*/ 36 h 55"/>
                <a:gd name="T6" fmla="*/ 39 w 47"/>
                <a:gd name="T7" fmla="*/ 26 h 55"/>
                <a:gd name="T8" fmla="*/ 42 w 47"/>
                <a:gd name="T9" fmla="*/ 16 h 55"/>
                <a:gd name="T10" fmla="*/ 45 w 47"/>
                <a:gd name="T11" fmla="*/ 14 h 55"/>
                <a:gd name="T12" fmla="*/ 46 w 47"/>
                <a:gd name="T13" fmla="*/ 11 h 55"/>
                <a:gd name="T14" fmla="*/ 40 w 47"/>
                <a:gd name="T15" fmla="*/ 7 h 55"/>
                <a:gd name="T16" fmla="*/ 12 w 47"/>
                <a:gd name="T17" fmla="*/ 18 h 55"/>
                <a:gd name="T18" fmla="*/ 7 w 47"/>
                <a:gd name="T19" fmla="*/ 45 h 55"/>
                <a:gd name="T20" fmla="*/ 13 w 47"/>
                <a:gd name="T21" fmla="*/ 49 h 55"/>
                <a:gd name="T22" fmla="*/ 26 w 47"/>
                <a:gd name="T23" fmla="*/ 4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 h="55">
                  <a:moveTo>
                    <a:pt x="26" y="48"/>
                  </a:moveTo>
                  <a:cubicBezTo>
                    <a:pt x="27" y="46"/>
                    <a:pt x="25" y="44"/>
                    <a:pt x="23" y="44"/>
                  </a:cubicBezTo>
                  <a:cubicBezTo>
                    <a:pt x="27" y="42"/>
                    <a:pt x="30" y="38"/>
                    <a:pt x="33" y="36"/>
                  </a:cubicBezTo>
                  <a:cubicBezTo>
                    <a:pt x="36" y="33"/>
                    <a:pt x="38" y="30"/>
                    <a:pt x="39" y="26"/>
                  </a:cubicBezTo>
                  <a:cubicBezTo>
                    <a:pt x="41" y="23"/>
                    <a:pt x="42" y="19"/>
                    <a:pt x="42" y="16"/>
                  </a:cubicBezTo>
                  <a:cubicBezTo>
                    <a:pt x="43" y="15"/>
                    <a:pt x="44" y="15"/>
                    <a:pt x="45" y="14"/>
                  </a:cubicBezTo>
                  <a:cubicBezTo>
                    <a:pt x="47" y="13"/>
                    <a:pt x="46" y="12"/>
                    <a:pt x="46" y="11"/>
                  </a:cubicBezTo>
                  <a:cubicBezTo>
                    <a:pt x="44" y="9"/>
                    <a:pt x="42" y="7"/>
                    <a:pt x="40" y="7"/>
                  </a:cubicBezTo>
                  <a:cubicBezTo>
                    <a:pt x="33" y="0"/>
                    <a:pt x="17" y="13"/>
                    <a:pt x="12" y="18"/>
                  </a:cubicBezTo>
                  <a:cubicBezTo>
                    <a:pt x="8" y="24"/>
                    <a:pt x="0" y="40"/>
                    <a:pt x="7" y="45"/>
                  </a:cubicBezTo>
                  <a:cubicBezTo>
                    <a:pt x="8" y="49"/>
                    <a:pt x="10" y="50"/>
                    <a:pt x="13" y="49"/>
                  </a:cubicBezTo>
                  <a:cubicBezTo>
                    <a:pt x="16" y="54"/>
                    <a:pt x="23" y="55"/>
                    <a:pt x="26" y="48"/>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Freeform 193"/>
            <p:cNvSpPr>
              <a:spLocks noEditPoints="1"/>
            </p:cNvSpPr>
            <p:nvPr/>
          </p:nvSpPr>
          <p:spPr bwMode="auto">
            <a:xfrm>
              <a:off x="5938838" y="5743576"/>
              <a:ext cx="134938" cy="117475"/>
            </a:xfrm>
            <a:custGeom>
              <a:avLst/>
              <a:gdLst>
                <a:gd name="T0" fmla="*/ 39 w 51"/>
                <a:gd name="T1" fmla="*/ 8 h 45"/>
                <a:gd name="T2" fmla="*/ 39 w 51"/>
                <a:gd name="T3" fmla="*/ 8 h 45"/>
                <a:gd name="T4" fmla="*/ 47 w 51"/>
                <a:gd name="T5" fmla="*/ 11 h 45"/>
                <a:gd name="T6" fmla="*/ 50 w 51"/>
                <a:gd name="T7" fmla="*/ 8 h 45"/>
                <a:gd name="T8" fmla="*/ 29 w 51"/>
                <a:gd name="T9" fmla="*/ 6 h 45"/>
                <a:gd name="T10" fmla="*/ 16 w 51"/>
                <a:gd name="T11" fmla="*/ 12 h 45"/>
                <a:gd name="T12" fmla="*/ 2 w 51"/>
                <a:gd name="T13" fmla="*/ 29 h 45"/>
                <a:gd name="T14" fmla="*/ 13 w 51"/>
                <a:gd name="T15" fmla="*/ 40 h 45"/>
                <a:gd name="T16" fmla="*/ 39 w 51"/>
                <a:gd name="T17" fmla="*/ 8 h 45"/>
                <a:gd name="T18" fmla="*/ 10 w 51"/>
                <a:gd name="T19" fmla="*/ 33 h 45"/>
                <a:gd name="T20" fmla="*/ 10 w 51"/>
                <a:gd name="T21" fmla="*/ 32 h 45"/>
                <a:gd name="T22" fmla="*/ 29 w 51"/>
                <a:gd name="T23" fmla="*/ 13 h 45"/>
                <a:gd name="T24" fmla="*/ 19 w 51"/>
                <a:gd name="T25" fmla="*/ 26 h 45"/>
                <a:gd name="T26" fmla="*/ 10 w 51"/>
                <a:gd name="T27" fmla="*/ 3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 h="45">
                  <a:moveTo>
                    <a:pt x="39" y="8"/>
                  </a:moveTo>
                  <a:cubicBezTo>
                    <a:pt x="39" y="8"/>
                    <a:pt x="39" y="8"/>
                    <a:pt x="39" y="8"/>
                  </a:cubicBezTo>
                  <a:cubicBezTo>
                    <a:pt x="42" y="8"/>
                    <a:pt x="45" y="9"/>
                    <a:pt x="47" y="11"/>
                  </a:cubicBezTo>
                  <a:cubicBezTo>
                    <a:pt x="48" y="13"/>
                    <a:pt x="51" y="10"/>
                    <a:pt x="50" y="8"/>
                  </a:cubicBezTo>
                  <a:cubicBezTo>
                    <a:pt x="46" y="0"/>
                    <a:pt x="36" y="3"/>
                    <a:pt x="29" y="6"/>
                  </a:cubicBezTo>
                  <a:cubicBezTo>
                    <a:pt x="24" y="7"/>
                    <a:pt x="20" y="9"/>
                    <a:pt x="16" y="12"/>
                  </a:cubicBezTo>
                  <a:cubicBezTo>
                    <a:pt x="10" y="16"/>
                    <a:pt x="5" y="22"/>
                    <a:pt x="2" y="29"/>
                  </a:cubicBezTo>
                  <a:cubicBezTo>
                    <a:pt x="0" y="38"/>
                    <a:pt x="4" y="45"/>
                    <a:pt x="13" y="40"/>
                  </a:cubicBezTo>
                  <a:cubicBezTo>
                    <a:pt x="25" y="33"/>
                    <a:pt x="34" y="21"/>
                    <a:pt x="39" y="8"/>
                  </a:cubicBezTo>
                  <a:close/>
                  <a:moveTo>
                    <a:pt x="10" y="33"/>
                  </a:moveTo>
                  <a:cubicBezTo>
                    <a:pt x="10" y="33"/>
                    <a:pt x="10" y="32"/>
                    <a:pt x="10" y="32"/>
                  </a:cubicBezTo>
                  <a:cubicBezTo>
                    <a:pt x="15" y="23"/>
                    <a:pt x="20" y="16"/>
                    <a:pt x="29" y="13"/>
                  </a:cubicBezTo>
                  <a:cubicBezTo>
                    <a:pt x="27" y="18"/>
                    <a:pt x="23" y="22"/>
                    <a:pt x="19" y="26"/>
                  </a:cubicBezTo>
                  <a:cubicBezTo>
                    <a:pt x="16" y="29"/>
                    <a:pt x="11" y="33"/>
                    <a:pt x="10" y="33"/>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194"/>
            <p:cNvSpPr>
              <a:spLocks/>
            </p:cNvSpPr>
            <p:nvPr/>
          </p:nvSpPr>
          <p:spPr bwMode="auto">
            <a:xfrm>
              <a:off x="5634038" y="5546726"/>
              <a:ext cx="68263" cy="63500"/>
            </a:xfrm>
            <a:custGeom>
              <a:avLst/>
              <a:gdLst>
                <a:gd name="T0" fmla="*/ 23 w 26"/>
                <a:gd name="T1" fmla="*/ 4 h 24"/>
                <a:gd name="T2" fmla="*/ 13 w 26"/>
                <a:gd name="T3" fmla="*/ 2 h 24"/>
                <a:gd name="T4" fmla="*/ 4 w 26"/>
                <a:gd name="T5" fmla="*/ 7 h 24"/>
                <a:gd name="T6" fmla="*/ 2 w 26"/>
                <a:gd name="T7" fmla="*/ 18 h 24"/>
                <a:gd name="T8" fmla="*/ 12 w 26"/>
                <a:gd name="T9" fmla="*/ 22 h 24"/>
                <a:gd name="T10" fmla="*/ 15 w 26"/>
                <a:gd name="T11" fmla="*/ 21 h 24"/>
                <a:gd name="T12" fmla="*/ 18 w 26"/>
                <a:gd name="T13" fmla="*/ 20 h 24"/>
                <a:gd name="T14" fmla="*/ 24 w 26"/>
                <a:gd name="T15" fmla="*/ 14 h 24"/>
                <a:gd name="T16" fmla="*/ 23 w 26"/>
                <a:gd name="T17"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24">
                  <a:moveTo>
                    <a:pt x="23" y="4"/>
                  </a:moveTo>
                  <a:cubicBezTo>
                    <a:pt x="21" y="1"/>
                    <a:pt x="16" y="0"/>
                    <a:pt x="13" y="2"/>
                  </a:cubicBezTo>
                  <a:cubicBezTo>
                    <a:pt x="10" y="3"/>
                    <a:pt x="6" y="5"/>
                    <a:pt x="4" y="7"/>
                  </a:cubicBezTo>
                  <a:cubicBezTo>
                    <a:pt x="1" y="10"/>
                    <a:pt x="0" y="14"/>
                    <a:pt x="2" y="18"/>
                  </a:cubicBezTo>
                  <a:cubicBezTo>
                    <a:pt x="4" y="21"/>
                    <a:pt x="8" y="24"/>
                    <a:pt x="12" y="22"/>
                  </a:cubicBezTo>
                  <a:cubicBezTo>
                    <a:pt x="13" y="22"/>
                    <a:pt x="14" y="22"/>
                    <a:pt x="15" y="21"/>
                  </a:cubicBezTo>
                  <a:cubicBezTo>
                    <a:pt x="16" y="21"/>
                    <a:pt x="17" y="21"/>
                    <a:pt x="18" y="20"/>
                  </a:cubicBezTo>
                  <a:cubicBezTo>
                    <a:pt x="21" y="19"/>
                    <a:pt x="23" y="17"/>
                    <a:pt x="24" y="14"/>
                  </a:cubicBezTo>
                  <a:cubicBezTo>
                    <a:pt x="26" y="11"/>
                    <a:pt x="26" y="6"/>
                    <a:pt x="23" y="4"/>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195"/>
            <p:cNvSpPr>
              <a:spLocks/>
            </p:cNvSpPr>
            <p:nvPr/>
          </p:nvSpPr>
          <p:spPr bwMode="auto">
            <a:xfrm>
              <a:off x="6073775" y="5737226"/>
              <a:ext cx="60325" cy="66675"/>
            </a:xfrm>
            <a:custGeom>
              <a:avLst/>
              <a:gdLst>
                <a:gd name="T0" fmla="*/ 21 w 23"/>
                <a:gd name="T1" fmla="*/ 13 h 25"/>
                <a:gd name="T2" fmla="*/ 18 w 23"/>
                <a:gd name="T3" fmla="*/ 7 h 25"/>
                <a:gd name="T4" fmla="*/ 15 w 23"/>
                <a:gd name="T5" fmla="*/ 3 h 25"/>
                <a:gd name="T6" fmla="*/ 4 w 23"/>
                <a:gd name="T7" fmla="*/ 3 h 25"/>
                <a:gd name="T8" fmla="*/ 1 w 23"/>
                <a:gd name="T9" fmla="*/ 12 h 25"/>
                <a:gd name="T10" fmla="*/ 3 w 23"/>
                <a:gd name="T11" fmla="*/ 15 h 25"/>
                <a:gd name="T12" fmla="*/ 3 w 23"/>
                <a:gd name="T13" fmla="*/ 15 h 25"/>
                <a:gd name="T14" fmla="*/ 6 w 23"/>
                <a:gd name="T15" fmla="*/ 21 h 25"/>
                <a:gd name="T16" fmla="*/ 6 w 23"/>
                <a:gd name="T17" fmla="*/ 21 h 25"/>
                <a:gd name="T18" fmla="*/ 11 w 23"/>
                <a:gd name="T19" fmla="*/ 24 h 25"/>
                <a:gd name="T20" fmla="*/ 21 w 23"/>
                <a:gd name="T21" fmla="*/ 1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25">
                  <a:moveTo>
                    <a:pt x="21" y="13"/>
                  </a:moveTo>
                  <a:cubicBezTo>
                    <a:pt x="21" y="10"/>
                    <a:pt x="19" y="8"/>
                    <a:pt x="18" y="7"/>
                  </a:cubicBezTo>
                  <a:cubicBezTo>
                    <a:pt x="17" y="5"/>
                    <a:pt x="16" y="4"/>
                    <a:pt x="15" y="3"/>
                  </a:cubicBezTo>
                  <a:cubicBezTo>
                    <a:pt x="12" y="1"/>
                    <a:pt x="8" y="0"/>
                    <a:pt x="4" y="3"/>
                  </a:cubicBezTo>
                  <a:cubicBezTo>
                    <a:pt x="2" y="5"/>
                    <a:pt x="0" y="8"/>
                    <a:pt x="1" y="12"/>
                  </a:cubicBezTo>
                  <a:cubicBezTo>
                    <a:pt x="1" y="13"/>
                    <a:pt x="2" y="14"/>
                    <a:pt x="3" y="15"/>
                  </a:cubicBezTo>
                  <a:cubicBezTo>
                    <a:pt x="3" y="15"/>
                    <a:pt x="3" y="15"/>
                    <a:pt x="3" y="15"/>
                  </a:cubicBezTo>
                  <a:cubicBezTo>
                    <a:pt x="3" y="17"/>
                    <a:pt x="4" y="20"/>
                    <a:pt x="6" y="21"/>
                  </a:cubicBezTo>
                  <a:cubicBezTo>
                    <a:pt x="6" y="21"/>
                    <a:pt x="6" y="21"/>
                    <a:pt x="6" y="21"/>
                  </a:cubicBezTo>
                  <a:cubicBezTo>
                    <a:pt x="7" y="22"/>
                    <a:pt x="9" y="23"/>
                    <a:pt x="11" y="24"/>
                  </a:cubicBezTo>
                  <a:cubicBezTo>
                    <a:pt x="17" y="25"/>
                    <a:pt x="23" y="19"/>
                    <a:pt x="21" y="13"/>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196"/>
            <p:cNvSpPr>
              <a:spLocks/>
            </p:cNvSpPr>
            <p:nvPr/>
          </p:nvSpPr>
          <p:spPr bwMode="auto">
            <a:xfrm>
              <a:off x="5600700" y="5591176"/>
              <a:ext cx="101600" cy="177800"/>
            </a:xfrm>
            <a:custGeom>
              <a:avLst/>
              <a:gdLst>
                <a:gd name="T0" fmla="*/ 39 w 39"/>
                <a:gd name="T1" fmla="*/ 67 h 68"/>
                <a:gd name="T2" fmla="*/ 10 w 39"/>
                <a:gd name="T3" fmla="*/ 42 h 68"/>
                <a:gd name="T4" fmla="*/ 8 w 39"/>
                <a:gd name="T5" fmla="*/ 1 h 68"/>
                <a:gd name="T6" fmla="*/ 7 w 39"/>
                <a:gd name="T7" fmla="*/ 0 h 68"/>
                <a:gd name="T8" fmla="*/ 8 w 39"/>
                <a:gd name="T9" fmla="*/ 43 h 68"/>
                <a:gd name="T10" fmla="*/ 38 w 39"/>
                <a:gd name="T11" fmla="*/ 68 h 68"/>
                <a:gd name="T12" fmla="*/ 39 w 39"/>
                <a:gd name="T13" fmla="*/ 67 h 68"/>
              </a:gdLst>
              <a:ahLst/>
              <a:cxnLst>
                <a:cxn ang="0">
                  <a:pos x="T0" y="T1"/>
                </a:cxn>
                <a:cxn ang="0">
                  <a:pos x="T2" y="T3"/>
                </a:cxn>
                <a:cxn ang="0">
                  <a:pos x="T4" y="T5"/>
                </a:cxn>
                <a:cxn ang="0">
                  <a:pos x="T6" y="T7"/>
                </a:cxn>
                <a:cxn ang="0">
                  <a:pos x="T8" y="T9"/>
                </a:cxn>
                <a:cxn ang="0">
                  <a:pos x="T10" y="T11"/>
                </a:cxn>
                <a:cxn ang="0">
                  <a:pos x="T12" y="T13"/>
                </a:cxn>
              </a:cxnLst>
              <a:rect l="0" t="0" r="r" b="b"/>
              <a:pathLst>
                <a:path w="39" h="68">
                  <a:moveTo>
                    <a:pt x="39" y="67"/>
                  </a:moveTo>
                  <a:cubicBezTo>
                    <a:pt x="27" y="61"/>
                    <a:pt x="17" y="53"/>
                    <a:pt x="10" y="42"/>
                  </a:cubicBezTo>
                  <a:cubicBezTo>
                    <a:pt x="2" y="28"/>
                    <a:pt x="6" y="15"/>
                    <a:pt x="8" y="1"/>
                  </a:cubicBezTo>
                  <a:cubicBezTo>
                    <a:pt x="9" y="0"/>
                    <a:pt x="8" y="0"/>
                    <a:pt x="7" y="0"/>
                  </a:cubicBezTo>
                  <a:cubicBezTo>
                    <a:pt x="1" y="14"/>
                    <a:pt x="0" y="30"/>
                    <a:pt x="8" y="43"/>
                  </a:cubicBezTo>
                  <a:cubicBezTo>
                    <a:pt x="14" y="53"/>
                    <a:pt x="25" y="67"/>
                    <a:pt x="38" y="68"/>
                  </a:cubicBezTo>
                  <a:cubicBezTo>
                    <a:pt x="39" y="68"/>
                    <a:pt x="39" y="67"/>
                    <a:pt x="39" y="67"/>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197"/>
            <p:cNvSpPr>
              <a:spLocks/>
            </p:cNvSpPr>
            <p:nvPr/>
          </p:nvSpPr>
          <p:spPr bwMode="auto">
            <a:xfrm>
              <a:off x="5661025" y="5715001"/>
              <a:ext cx="52388" cy="38100"/>
            </a:xfrm>
            <a:custGeom>
              <a:avLst/>
              <a:gdLst>
                <a:gd name="T0" fmla="*/ 20 w 20"/>
                <a:gd name="T1" fmla="*/ 13 h 15"/>
                <a:gd name="T2" fmla="*/ 11 w 20"/>
                <a:gd name="T3" fmla="*/ 8 h 15"/>
                <a:gd name="T4" fmla="*/ 2 w 20"/>
                <a:gd name="T5" fmla="*/ 0 h 15"/>
                <a:gd name="T6" fmla="*/ 1 w 20"/>
                <a:gd name="T7" fmla="*/ 1 h 15"/>
                <a:gd name="T8" fmla="*/ 9 w 20"/>
                <a:gd name="T9" fmla="*/ 10 h 15"/>
                <a:gd name="T10" fmla="*/ 20 w 20"/>
                <a:gd name="T11" fmla="*/ 14 h 15"/>
                <a:gd name="T12" fmla="*/ 20 w 20"/>
                <a:gd name="T13" fmla="*/ 13 h 15"/>
              </a:gdLst>
              <a:ahLst/>
              <a:cxnLst>
                <a:cxn ang="0">
                  <a:pos x="T0" y="T1"/>
                </a:cxn>
                <a:cxn ang="0">
                  <a:pos x="T2" y="T3"/>
                </a:cxn>
                <a:cxn ang="0">
                  <a:pos x="T4" y="T5"/>
                </a:cxn>
                <a:cxn ang="0">
                  <a:pos x="T6" y="T7"/>
                </a:cxn>
                <a:cxn ang="0">
                  <a:pos x="T8" y="T9"/>
                </a:cxn>
                <a:cxn ang="0">
                  <a:pos x="T10" y="T11"/>
                </a:cxn>
                <a:cxn ang="0">
                  <a:pos x="T12" y="T13"/>
                </a:cxn>
              </a:cxnLst>
              <a:rect l="0" t="0" r="r" b="b"/>
              <a:pathLst>
                <a:path w="20" h="15">
                  <a:moveTo>
                    <a:pt x="20" y="13"/>
                  </a:moveTo>
                  <a:cubicBezTo>
                    <a:pt x="18" y="11"/>
                    <a:pt x="14" y="10"/>
                    <a:pt x="11" y="8"/>
                  </a:cubicBezTo>
                  <a:cubicBezTo>
                    <a:pt x="8" y="6"/>
                    <a:pt x="4" y="3"/>
                    <a:pt x="2" y="0"/>
                  </a:cubicBezTo>
                  <a:cubicBezTo>
                    <a:pt x="1" y="0"/>
                    <a:pt x="0" y="0"/>
                    <a:pt x="1" y="1"/>
                  </a:cubicBezTo>
                  <a:cubicBezTo>
                    <a:pt x="3" y="5"/>
                    <a:pt x="6" y="8"/>
                    <a:pt x="9" y="10"/>
                  </a:cubicBezTo>
                  <a:cubicBezTo>
                    <a:pt x="12" y="12"/>
                    <a:pt x="16" y="15"/>
                    <a:pt x="20" y="14"/>
                  </a:cubicBezTo>
                  <a:cubicBezTo>
                    <a:pt x="20" y="14"/>
                    <a:pt x="20" y="14"/>
                    <a:pt x="20" y="13"/>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98"/>
            <p:cNvSpPr>
              <a:spLocks/>
            </p:cNvSpPr>
            <p:nvPr/>
          </p:nvSpPr>
          <p:spPr bwMode="auto">
            <a:xfrm>
              <a:off x="5784850" y="5586413"/>
              <a:ext cx="61913" cy="161925"/>
            </a:xfrm>
            <a:custGeom>
              <a:avLst/>
              <a:gdLst>
                <a:gd name="T0" fmla="*/ 6 w 24"/>
                <a:gd name="T1" fmla="*/ 0 h 62"/>
                <a:gd name="T2" fmla="*/ 5 w 24"/>
                <a:gd name="T3" fmla="*/ 1 h 62"/>
                <a:gd name="T4" fmla="*/ 14 w 24"/>
                <a:gd name="T5" fmla="*/ 34 h 62"/>
                <a:gd name="T6" fmla="*/ 1 w 24"/>
                <a:gd name="T7" fmla="*/ 60 h 62"/>
                <a:gd name="T8" fmla="*/ 1 w 24"/>
                <a:gd name="T9" fmla="*/ 61 h 62"/>
                <a:gd name="T10" fmla="*/ 6 w 24"/>
                <a:gd name="T11" fmla="*/ 0 h 62"/>
              </a:gdLst>
              <a:ahLst/>
              <a:cxnLst>
                <a:cxn ang="0">
                  <a:pos x="T0" y="T1"/>
                </a:cxn>
                <a:cxn ang="0">
                  <a:pos x="T2" y="T3"/>
                </a:cxn>
                <a:cxn ang="0">
                  <a:pos x="T4" y="T5"/>
                </a:cxn>
                <a:cxn ang="0">
                  <a:pos x="T6" y="T7"/>
                </a:cxn>
                <a:cxn ang="0">
                  <a:pos x="T8" y="T9"/>
                </a:cxn>
                <a:cxn ang="0">
                  <a:pos x="T10" y="T11"/>
                </a:cxn>
              </a:cxnLst>
              <a:rect l="0" t="0" r="r" b="b"/>
              <a:pathLst>
                <a:path w="24" h="62">
                  <a:moveTo>
                    <a:pt x="6" y="0"/>
                  </a:moveTo>
                  <a:cubicBezTo>
                    <a:pt x="5" y="0"/>
                    <a:pt x="4" y="1"/>
                    <a:pt x="5" y="1"/>
                  </a:cubicBezTo>
                  <a:cubicBezTo>
                    <a:pt x="12" y="11"/>
                    <a:pt x="16" y="22"/>
                    <a:pt x="14" y="34"/>
                  </a:cubicBezTo>
                  <a:cubicBezTo>
                    <a:pt x="12" y="45"/>
                    <a:pt x="7" y="52"/>
                    <a:pt x="1" y="60"/>
                  </a:cubicBezTo>
                  <a:cubicBezTo>
                    <a:pt x="0" y="61"/>
                    <a:pt x="1" y="62"/>
                    <a:pt x="1" y="61"/>
                  </a:cubicBezTo>
                  <a:cubicBezTo>
                    <a:pt x="24" y="50"/>
                    <a:pt x="21" y="16"/>
                    <a:pt x="6"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199"/>
            <p:cNvSpPr>
              <a:spLocks/>
            </p:cNvSpPr>
            <p:nvPr/>
          </p:nvSpPr>
          <p:spPr bwMode="auto">
            <a:xfrm>
              <a:off x="5762625" y="5683251"/>
              <a:ext cx="46038" cy="60325"/>
            </a:xfrm>
            <a:custGeom>
              <a:avLst/>
              <a:gdLst>
                <a:gd name="T0" fmla="*/ 16 w 17"/>
                <a:gd name="T1" fmla="*/ 1 h 23"/>
                <a:gd name="T2" fmla="*/ 15 w 17"/>
                <a:gd name="T3" fmla="*/ 1 h 23"/>
                <a:gd name="T4" fmla="*/ 9 w 17"/>
                <a:gd name="T5" fmla="*/ 12 h 23"/>
                <a:gd name="T6" fmla="*/ 1 w 17"/>
                <a:gd name="T7" fmla="*/ 22 h 23"/>
                <a:gd name="T8" fmla="*/ 2 w 17"/>
                <a:gd name="T9" fmla="*/ 23 h 23"/>
                <a:gd name="T10" fmla="*/ 12 w 17"/>
                <a:gd name="T11" fmla="*/ 13 h 23"/>
                <a:gd name="T12" fmla="*/ 16 w 17"/>
                <a:gd name="T13" fmla="*/ 1 h 23"/>
              </a:gdLst>
              <a:ahLst/>
              <a:cxnLst>
                <a:cxn ang="0">
                  <a:pos x="T0" y="T1"/>
                </a:cxn>
                <a:cxn ang="0">
                  <a:pos x="T2" y="T3"/>
                </a:cxn>
                <a:cxn ang="0">
                  <a:pos x="T4" y="T5"/>
                </a:cxn>
                <a:cxn ang="0">
                  <a:pos x="T6" y="T7"/>
                </a:cxn>
                <a:cxn ang="0">
                  <a:pos x="T8" y="T9"/>
                </a:cxn>
                <a:cxn ang="0">
                  <a:pos x="T10" y="T11"/>
                </a:cxn>
                <a:cxn ang="0">
                  <a:pos x="T12" y="T13"/>
                </a:cxn>
              </a:cxnLst>
              <a:rect l="0" t="0" r="r" b="b"/>
              <a:pathLst>
                <a:path w="17" h="23">
                  <a:moveTo>
                    <a:pt x="16" y="1"/>
                  </a:moveTo>
                  <a:cubicBezTo>
                    <a:pt x="16" y="0"/>
                    <a:pt x="15" y="0"/>
                    <a:pt x="15" y="1"/>
                  </a:cubicBezTo>
                  <a:cubicBezTo>
                    <a:pt x="13" y="5"/>
                    <a:pt x="12" y="9"/>
                    <a:pt x="9" y="12"/>
                  </a:cubicBezTo>
                  <a:cubicBezTo>
                    <a:pt x="6" y="16"/>
                    <a:pt x="3" y="18"/>
                    <a:pt x="1" y="22"/>
                  </a:cubicBezTo>
                  <a:cubicBezTo>
                    <a:pt x="0" y="23"/>
                    <a:pt x="1" y="23"/>
                    <a:pt x="2" y="23"/>
                  </a:cubicBezTo>
                  <a:cubicBezTo>
                    <a:pt x="6" y="21"/>
                    <a:pt x="10" y="17"/>
                    <a:pt x="12" y="13"/>
                  </a:cubicBezTo>
                  <a:cubicBezTo>
                    <a:pt x="15" y="9"/>
                    <a:pt x="17" y="5"/>
                    <a:pt x="16"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200"/>
            <p:cNvSpPr>
              <a:spLocks/>
            </p:cNvSpPr>
            <p:nvPr/>
          </p:nvSpPr>
          <p:spPr bwMode="auto">
            <a:xfrm>
              <a:off x="5902325" y="5737226"/>
              <a:ext cx="87313" cy="155575"/>
            </a:xfrm>
            <a:custGeom>
              <a:avLst/>
              <a:gdLst>
                <a:gd name="T0" fmla="*/ 31 w 33"/>
                <a:gd name="T1" fmla="*/ 0 h 59"/>
                <a:gd name="T2" fmla="*/ 7 w 33"/>
                <a:gd name="T3" fmla="*/ 26 h 59"/>
                <a:gd name="T4" fmla="*/ 7 w 33"/>
                <a:gd name="T5" fmla="*/ 58 h 59"/>
                <a:gd name="T6" fmla="*/ 9 w 33"/>
                <a:gd name="T7" fmla="*/ 57 h 59"/>
                <a:gd name="T8" fmla="*/ 32 w 33"/>
                <a:gd name="T9" fmla="*/ 1 h 59"/>
                <a:gd name="T10" fmla="*/ 31 w 33"/>
                <a:gd name="T11" fmla="*/ 0 h 59"/>
              </a:gdLst>
              <a:ahLst/>
              <a:cxnLst>
                <a:cxn ang="0">
                  <a:pos x="T0" y="T1"/>
                </a:cxn>
                <a:cxn ang="0">
                  <a:pos x="T2" y="T3"/>
                </a:cxn>
                <a:cxn ang="0">
                  <a:pos x="T4" y="T5"/>
                </a:cxn>
                <a:cxn ang="0">
                  <a:pos x="T6" y="T7"/>
                </a:cxn>
                <a:cxn ang="0">
                  <a:pos x="T8" y="T9"/>
                </a:cxn>
                <a:cxn ang="0">
                  <a:pos x="T10" y="T11"/>
                </a:cxn>
              </a:cxnLst>
              <a:rect l="0" t="0" r="r" b="b"/>
              <a:pathLst>
                <a:path w="33" h="59">
                  <a:moveTo>
                    <a:pt x="31" y="0"/>
                  </a:moveTo>
                  <a:cubicBezTo>
                    <a:pt x="20" y="5"/>
                    <a:pt x="12" y="15"/>
                    <a:pt x="7" y="26"/>
                  </a:cubicBezTo>
                  <a:cubicBezTo>
                    <a:pt x="4" y="35"/>
                    <a:pt x="0" y="50"/>
                    <a:pt x="7" y="58"/>
                  </a:cubicBezTo>
                  <a:cubicBezTo>
                    <a:pt x="8" y="59"/>
                    <a:pt x="10" y="58"/>
                    <a:pt x="9" y="57"/>
                  </a:cubicBezTo>
                  <a:cubicBezTo>
                    <a:pt x="3" y="35"/>
                    <a:pt x="15" y="14"/>
                    <a:pt x="32" y="1"/>
                  </a:cubicBezTo>
                  <a:cubicBezTo>
                    <a:pt x="33" y="1"/>
                    <a:pt x="32" y="0"/>
                    <a:pt x="31"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201"/>
            <p:cNvSpPr>
              <a:spLocks/>
            </p:cNvSpPr>
            <p:nvPr/>
          </p:nvSpPr>
          <p:spPr bwMode="auto">
            <a:xfrm>
              <a:off x="5934075" y="5811838"/>
              <a:ext cx="12700" cy="69850"/>
            </a:xfrm>
            <a:custGeom>
              <a:avLst/>
              <a:gdLst>
                <a:gd name="T0" fmla="*/ 3 w 5"/>
                <a:gd name="T1" fmla="*/ 12 h 27"/>
                <a:gd name="T2" fmla="*/ 5 w 5"/>
                <a:gd name="T3" fmla="*/ 0 h 27"/>
                <a:gd name="T4" fmla="*/ 4 w 5"/>
                <a:gd name="T5" fmla="*/ 0 h 27"/>
                <a:gd name="T6" fmla="*/ 0 w 5"/>
                <a:gd name="T7" fmla="*/ 12 h 27"/>
                <a:gd name="T8" fmla="*/ 2 w 5"/>
                <a:gd name="T9" fmla="*/ 26 h 27"/>
                <a:gd name="T10" fmla="*/ 3 w 5"/>
                <a:gd name="T11" fmla="*/ 26 h 27"/>
                <a:gd name="T12" fmla="*/ 3 w 5"/>
                <a:gd name="T13" fmla="*/ 12 h 27"/>
              </a:gdLst>
              <a:ahLst/>
              <a:cxnLst>
                <a:cxn ang="0">
                  <a:pos x="T0" y="T1"/>
                </a:cxn>
                <a:cxn ang="0">
                  <a:pos x="T2" y="T3"/>
                </a:cxn>
                <a:cxn ang="0">
                  <a:pos x="T4" y="T5"/>
                </a:cxn>
                <a:cxn ang="0">
                  <a:pos x="T6" y="T7"/>
                </a:cxn>
                <a:cxn ang="0">
                  <a:pos x="T8" y="T9"/>
                </a:cxn>
                <a:cxn ang="0">
                  <a:pos x="T10" y="T11"/>
                </a:cxn>
                <a:cxn ang="0">
                  <a:pos x="T12" y="T13"/>
                </a:cxn>
              </a:cxnLst>
              <a:rect l="0" t="0" r="r" b="b"/>
              <a:pathLst>
                <a:path w="5" h="27">
                  <a:moveTo>
                    <a:pt x="3" y="12"/>
                  </a:moveTo>
                  <a:cubicBezTo>
                    <a:pt x="3" y="8"/>
                    <a:pt x="5" y="4"/>
                    <a:pt x="5" y="0"/>
                  </a:cubicBezTo>
                  <a:cubicBezTo>
                    <a:pt x="4" y="0"/>
                    <a:pt x="4" y="0"/>
                    <a:pt x="4" y="0"/>
                  </a:cubicBezTo>
                  <a:cubicBezTo>
                    <a:pt x="1" y="3"/>
                    <a:pt x="1" y="8"/>
                    <a:pt x="0" y="12"/>
                  </a:cubicBezTo>
                  <a:cubicBezTo>
                    <a:pt x="0" y="16"/>
                    <a:pt x="0" y="22"/>
                    <a:pt x="2" y="26"/>
                  </a:cubicBezTo>
                  <a:cubicBezTo>
                    <a:pt x="2" y="27"/>
                    <a:pt x="3" y="26"/>
                    <a:pt x="3" y="26"/>
                  </a:cubicBezTo>
                  <a:cubicBezTo>
                    <a:pt x="4" y="21"/>
                    <a:pt x="2" y="17"/>
                    <a:pt x="3" y="12"/>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202"/>
            <p:cNvSpPr>
              <a:spLocks/>
            </p:cNvSpPr>
            <p:nvPr/>
          </p:nvSpPr>
          <p:spPr bwMode="auto">
            <a:xfrm>
              <a:off x="5961063" y="5848351"/>
              <a:ext cx="180975" cy="149225"/>
            </a:xfrm>
            <a:custGeom>
              <a:avLst/>
              <a:gdLst>
                <a:gd name="T0" fmla="*/ 67 w 69"/>
                <a:gd name="T1" fmla="*/ 0 h 57"/>
                <a:gd name="T2" fmla="*/ 60 w 69"/>
                <a:gd name="T3" fmla="*/ 19 h 57"/>
                <a:gd name="T4" fmla="*/ 43 w 69"/>
                <a:gd name="T5" fmla="*/ 34 h 57"/>
                <a:gd name="T6" fmla="*/ 1 w 69"/>
                <a:gd name="T7" fmla="*/ 36 h 57"/>
                <a:gd name="T8" fmla="*/ 1 w 69"/>
                <a:gd name="T9" fmla="*/ 37 h 57"/>
                <a:gd name="T10" fmla="*/ 68 w 69"/>
                <a:gd name="T11" fmla="*/ 1 h 57"/>
                <a:gd name="T12" fmla="*/ 67 w 69"/>
                <a:gd name="T13" fmla="*/ 0 h 57"/>
              </a:gdLst>
              <a:ahLst/>
              <a:cxnLst>
                <a:cxn ang="0">
                  <a:pos x="T0" y="T1"/>
                </a:cxn>
                <a:cxn ang="0">
                  <a:pos x="T2" y="T3"/>
                </a:cxn>
                <a:cxn ang="0">
                  <a:pos x="T4" y="T5"/>
                </a:cxn>
                <a:cxn ang="0">
                  <a:pos x="T6" y="T7"/>
                </a:cxn>
                <a:cxn ang="0">
                  <a:pos x="T8" y="T9"/>
                </a:cxn>
                <a:cxn ang="0">
                  <a:pos x="T10" y="T11"/>
                </a:cxn>
                <a:cxn ang="0">
                  <a:pos x="T12" y="T13"/>
                </a:cxn>
              </a:cxnLst>
              <a:rect l="0" t="0" r="r" b="b"/>
              <a:pathLst>
                <a:path w="69" h="57">
                  <a:moveTo>
                    <a:pt x="67" y="0"/>
                  </a:moveTo>
                  <a:cubicBezTo>
                    <a:pt x="65" y="7"/>
                    <a:pt x="64" y="13"/>
                    <a:pt x="60" y="19"/>
                  </a:cubicBezTo>
                  <a:cubicBezTo>
                    <a:pt x="56" y="25"/>
                    <a:pt x="49" y="30"/>
                    <a:pt x="43" y="34"/>
                  </a:cubicBezTo>
                  <a:cubicBezTo>
                    <a:pt x="30" y="42"/>
                    <a:pt x="16" y="41"/>
                    <a:pt x="1" y="36"/>
                  </a:cubicBezTo>
                  <a:cubicBezTo>
                    <a:pt x="1" y="36"/>
                    <a:pt x="0" y="37"/>
                    <a:pt x="1" y="37"/>
                  </a:cubicBezTo>
                  <a:cubicBezTo>
                    <a:pt x="26" y="57"/>
                    <a:pt x="69" y="31"/>
                    <a:pt x="68" y="1"/>
                  </a:cubicBezTo>
                  <a:cubicBezTo>
                    <a:pt x="68" y="0"/>
                    <a:pt x="67" y="0"/>
                    <a:pt x="67"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203"/>
            <p:cNvSpPr>
              <a:spLocks/>
            </p:cNvSpPr>
            <p:nvPr/>
          </p:nvSpPr>
          <p:spPr bwMode="auto">
            <a:xfrm>
              <a:off x="5969000" y="5924551"/>
              <a:ext cx="55563" cy="15875"/>
            </a:xfrm>
            <a:custGeom>
              <a:avLst/>
              <a:gdLst>
                <a:gd name="T0" fmla="*/ 21 w 21"/>
                <a:gd name="T1" fmla="*/ 1 h 6"/>
                <a:gd name="T2" fmla="*/ 11 w 21"/>
                <a:gd name="T3" fmla="*/ 2 h 6"/>
                <a:gd name="T4" fmla="*/ 1 w 21"/>
                <a:gd name="T5" fmla="*/ 0 h 6"/>
                <a:gd name="T6" fmla="*/ 1 w 21"/>
                <a:gd name="T7" fmla="*/ 1 h 6"/>
                <a:gd name="T8" fmla="*/ 21 w 21"/>
                <a:gd name="T9" fmla="*/ 2 h 6"/>
                <a:gd name="T10" fmla="*/ 21 w 21"/>
                <a:gd name="T11" fmla="*/ 1 h 6"/>
              </a:gdLst>
              <a:ahLst/>
              <a:cxnLst>
                <a:cxn ang="0">
                  <a:pos x="T0" y="T1"/>
                </a:cxn>
                <a:cxn ang="0">
                  <a:pos x="T2" y="T3"/>
                </a:cxn>
                <a:cxn ang="0">
                  <a:pos x="T4" y="T5"/>
                </a:cxn>
                <a:cxn ang="0">
                  <a:pos x="T6" y="T7"/>
                </a:cxn>
                <a:cxn ang="0">
                  <a:pos x="T8" y="T9"/>
                </a:cxn>
                <a:cxn ang="0">
                  <a:pos x="T10" y="T11"/>
                </a:cxn>
              </a:cxnLst>
              <a:rect l="0" t="0" r="r" b="b"/>
              <a:pathLst>
                <a:path w="21" h="6">
                  <a:moveTo>
                    <a:pt x="21" y="1"/>
                  </a:moveTo>
                  <a:cubicBezTo>
                    <a:pt x="18" y="1"/>
                    <a:pt x="15" y="2"/>
                    <a:pt x="11" y="2"/>
                  </a:cubicBezTo>
                  <a:cubicBezTo>
                    <a:pt x="8" y="2"/>
                    <a:pt x="5" y="1"/>
                    <a:pt x="1" y="0"/>
                  </a:cubicBezTo>
                  <a:cubicBezTo>
                    <a:pt x="1" y="0"/>
                    <a:pt x="0" y="1"/>
                    <a:pt x="1" y="1"/>
                  </a:cubicBezTo>
                  <a:cubicBezTo>
                    <a:pt x="7" y="4"/>
                    <a:pt x="15" y="6"/>
                    <a:pt x="21" y="2"/>
                  </a:cubicBezTo>
                  <a:cubicBezTo>
                    <a:pt x="21" y="2"/>
                    <a:pt x="21" y="2"/>
                    <a:pt x="21"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2" name="Group 21"/>
          <p:cNvGrpSpPr/>
          <p:nvPr/>
        </p:nvGrpSpPr>
        <p:grpSpPr>
          <a:xfrm>
            <a:off x="-103199" y="5219405"/>
            <a:ext cx="690562" cy="1147763"/>
            <a:chOff x="2130426" y="3314700"/>
            <a:chExt cx="690562" cy="1147763"/>
          </a:xfrm>
        </p:grpSpPr>
        <p:sp>
          <p:nvSpPr>
            <p:cNvPr id="23" name="Freeform 23"/>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rgbClr val="EFA7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24"/>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25"/>
            <p:cNvSpPr>
              <a:spLocks/>
            </p:cNvSpPr>
            <p:nvPr/>
          </p:nvSpPr>
          <p:spPr bwMode="auto">
            <a:xfrm>
              <a:off x="2208213" y="3398838"/>
              <a:ext cx="533400" cy="1063625"/>
            </a:xfrm>
            <a:custGeom>
              <a:avLst/>
              <a:gdLst>
                <a:gd name="T0" fmla="*/ 202 w 203"/>
                <a:gd name="T1" fmla="*/ 123 h 408"/>
                <a:gd name="T2" fmla="*/ 131 w 203"/>
                <a:gd name="T3" fmla="*/ 156 h 408"/>
                <a:gd name="T4" fmla="*/ 98 w 203"/>
                <a:gd name="T5" fmla="*/ 180 h 408"/>
                <a:gd name="T6" fmla="*/ 88 w 203"/>
                <a:gd name="T7" fmla="*/ 192 h 408"/>
                <a:gd name="T8" fmla="*/ 119 w 203"/>
                <a:gd name="T9" fmla="*/ 137 h 408"/>
                <a:gd name="T10" fmla="*/ 153 w 203"/>
                <a:gd name="T11" fmla="*/ 106 h 408"/>
                <a:gd name="T12" fmla="*/ 201 w 203"/>
                <a:gd name="T13" fmla="*/ 85 h 408"/>
                <a:gd name="T14" fmla="*/ 200 w 203"/>
                <a:gd name="T15" fmla="*/ 84 h 408"/>
                <a:gd name="T16" fmla="*/ 125 w 203"/>
                <a:gd name="T17" fmla="*/ 127 h 408"/>
                <a:gd name="T18" fmla="*/ 149 w 203"/>
                <a:gd name="T19" fmla="*/ 81 h 408"/>
                <a:gd name="T20" fmla="*/ 164 w 203"/>
                <a:gd name="T21" fmla="*/ 64 h 408"/>
                <a:gd name="T22" fmla="*/ 189 w 203"/>
                <a:gd name="T23" fmla="*/ 45 h 408"/>
                <a:gd name="T24" fmla="*/ 188 w 203"/>
                <a:gd name="T25" fmla="*/ 44 h 408"/>
                <a:gd name="T26" fmla="*/ 154 w 203"/>
                <a:gd name="T27" fmla="*/ 69 h 408"/>
                <a:gd name="T28" fmla="*/ 180 w 203"/>
                <a:gd name="T29" fmla="*/ 1 h 408"/>
                <a:gd name="T30" fmla="*/ 179 w 203"/>
                <a:gd name="T31" fmla="*/ 1 h 408"/>
                <a:gd name="T32" fmla="*/ 134 w 203"/>
                <a:gd name="T33" fmla="*/ 97 h 408"/>
                <a:gd name="T34" fmla="*/ 115 w 203"/>
                <a:gd name="T35" fmla="*/ 38 h 408"/>
                <a:gd name="T36" fmla="*/ 115 w 203"/>
                <a:gd name="T37" fmla="*/ 38 h 408"/>
                <a:gd name="T38" fmla="*/ 131 w 203"/>
                <a:gd name="T39" fmla="*/ 103 h 408"/>
                <a:gd name="T40" fmla="*/ 131 w 203"/>
                <a:gd name="T41" fmla="*/ 103 h 408"/>
                <a:gd name="T42" fmla="*/ 108 w 203"/>
                <a:gd name="T43" fmla="*/ 144 h 408"/>
                <a:gd name="T44" fmla="*/ 74 w 203"/>
                <a:gd name="T45" fmla="*/ 58 h 408"/>
                <a:gd name="T46" fmla="*/ 73 w 203"/>
                <a:gd name="T47" fmla="*/ 59 h 408"/>
                <a:gd name="T48" fmla="*/ 105 w 203"/>
                <a:gd name="T49" fmla="*/ 150 h 408"/>
                <a:gd name="T50" fmla="*/ 75 w 203"/>
                <a:gd name="T51" fmla="*/ 202 h 408"/>
                <a:gd name="T52" fmla="*/ 71 w 203"/>
                <a:gd name="T53" fmla="*/ 210 h 408"/>
                <a:gd name="T54" fmla="*/ 29 w 203"/>
                <a:gd name="T55" fmla="*/ 86 h 408"/>
                <a:gd name="T56" fmla="*/ 28 w 203"/>
                <a:gd name="T57" fmla="*/ 87 h 408"/>
                <a:gd name="T58" fmla="*/ 54 w 203"/>
                <a:gd name="T59" fmla="*/ 147 h 408"/>
                <a:gd name="T60" fmla="*/ 66 w 203"/>
                <a:gd name="T61" fmla="*/ 215 h 408"/>
                <a:gd name="T62" fmla="*/ 67 w 203"/>
                <a:gd name="T63" fmla="*/ 217 h 408"/>
                <a:gd name="T64" fmla="*/ 41 w 203"/>
                <a:gd name="T65" fmla="*/ 269 h 408"/>
                <a:gd name="T66" fmla="*/ 27 w 203"/>
                <a:gd name="T67" fmla="*/ 212 h 408"/>
                <a:gd name="T68" fmla="*/ 0 w 203"/>
                <a:gd name="T69" fmla="*/ 142 h 408"/>
                <a:gd name="T70" fmla="*/ 0 w 203"/>
                <a:gd name="T71" fmla="*/ 142 h 408"/>
                <a:gd name="T72" fmla="*/ 22 w 203"/>
                <a:gd name="T73" fmla="*/ 209 h 408"/>
                <a:gd name="T74" fmla="*/ 37 w 203"/>
                <a:gd name="T75" fmla="*/ 279 h 408"/>
                <a:gd name="T76" fmla="*/ 27 w 203"/>
                <a:gd name="T77" fmla="*/ 302 h 408"/>
                <a:gd name="T78" fmla="*/ 8 w 203"/>
                <a:gd name="T79" fmla="*/ 405 h 408"/>
                <a:gd name="T80" fmla="*/ 14 w 203"/>
                <a:gd name="T81" fmla="*/ 405 h 408"/>
                <a:gd name="T82" fmla="*/ 30 w 203"/>
                <a:gd name="T83" fmla="*/ 318 h 408"/>
                <a:gd name="T84" fmla="*/ 94 w 203"/>
                <a:gd name="T85" fmla="*/ 268 h 408"/>
                <a:gd name="T86" fmla="*/ 175 w 203"/>
                <a:gd name="T87" fmla="*/ 235 h 408"/>
                <a:gd name="T88" fmla="*/ 174 w 203"/>
                <a:gd name="T89" fmla="*/ 233 h 408"/>
                <a:gd name="T90" fmla="*/ 127 w 203"/>
                <a:gd name="T91" fmla="*/ 250 h 408"/>
                <a:gd name="T92" fmla="*/ 84 w 203"/>
                <a:gd name="T93" fmla="*/ 269 h 408"/>
                <a:gd name="T94" fmla="*/ 32 w 203"/>
                <a:gd name="T95" fmla="*/ 313 h 408"/>
                <a:gd name="T96" fmla="*/ 38 w 203"/>
                <a:gd name="T97" fmla="*/ 294 h 408"/>
                <a:gd name="T98" fmla="*/ 47 w 203"/>
                <a:gd name="T99" fmla="*/ 273 h 408"/>
                <a:gd name="T100" fmla="*/ 107 w 203"/>
                <a:gd name="T101" fmla="*/ 219 h 408"/>
                <a:gd name="T102" fmla="*/ 149 w 203"/>
                <a:gd name="T103" fmla="*/ 195 h 408"/>
                <a:gd name="T104" fmla="*/ 195 w 203"/>
                <a:gd name="T105" fmla="*/ 176 h 408"/>
                <a:gd name="T106" fmla="*/ 195 w 203"/>
                <a:gd name="T107" fmla="*/ 175 h 408"/>
                <a:gd name="T108" fmla="*/ 153 w 203"/>
                <a:gd name="T109" fmla="*/ 189 h 408"/>
                <a:gd name="T110" fmla="*/ 109 w 203"/>
                <a:gd name="T111" fmla="*/ 214 h 408"/>
                <a:gd name="T112" fmla="*/ 52 w 203"/>
                <a:gd name="T113" fmla="*/ 262 h 408"/>
                <a:gd name="T114" fmla="*/ 77 w 203"/>
                <a:gd name="T115" fmla="*/ 211 h 408"/>
                <a:gd name="T116" fmla="*/ 92 w 203"/>
                <a:gd name="T117" fmla="*/ 191 h 408"/>
                <a:gd name="T118" fmla="*/ 126 w 203"/>
                <a:gd name="T119" fmla="*/ 164 h 408"/>
                <a:gd name="T120" fmla="*/ 202 w 203"/>
                <a:gd name="T121" fmla="*/ 125 h 408"/>
                <a:gd name="T122" fmla="*/ 202 w 203"/>
                <a:gd name="T123" fmla="*/ 123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3" h="408">
                  <a:moveTo>
                    <a:pt x="202" y="123"/>
                  </a:moveTo>
                  <a:cubicBezTo>
                    <a:pt x="176" y="127"/>
                    <a:pt x="152" y="141"/>
                    <a:pt x="131" y="156"/>
                  </a:cubicBezTo>
                  <a:cubicBezTo>
                    <a:pt x="120" y="164"/>
                    <a:pt x="109" y="172"/>
                    <a:pt x="98" y="180"/>
                  </a:cubicBezTo>
                  <a:cubicBezTo>
                    <a:pt x="94" y="184"/>
                    <a:pt x="91" y="188"/>
                    <a:pt x="88" y="192"/>
                  </a:cubicBezTo>
                  <a:cubicBezTo>
                    <a:pt x="98" y="174"/>
                    <a:pt x="108" y="155"/>
                    <a:pt x="119" y="137"/>
                  </a:cubicBezTo>
                  <a:cubicBezTo>
                    <a:pt x="128" y="125"/>
                    <a:pt x="140" y="114"/>
                    <a:pt x="153" y="106"/>
                  </a:cubicBezTo>
                  <a:cubicBezTo>
                    <a:pt x="168" y="96"/>
                    <a:pt x="184" y="91"/>
                    <a:pt x="201" y="85"/>
                  </a:cubicBezTo>
                  <a:cubicBezTo>
                    <a:pt x="201" y="85"/>
                    <a:pt x="201" y="84"/>
                    <a:pt x="200" y="84"/>
                  </a:cubicBezTo>
                  <a:cubicBezTo>
                    <a:pt x="172" y="88"/>
                    <a:pt x="145" y="105"/>
                    <a:pt x="125" y="127"/>
                  </a:cubicBezTo>
                  <a:cubicBezTo>
                    <a:pt x="133" y="112"/>
                    <a:pt x="141" y="96"/>
                    <a:pt x="149" y="81"/>
                  </a:cubicBezTo>
                  <a:cubicBezTo>
                    <a:pt x="154" y="75"/>
                    <a:pt x="159" y="69"/>
                    <a:pt x="164" y="64"/>
                  </a:cubicBezTo>
                  <a:cubicBezTo>
                    <a:pt x="172" y="57"/>
                    <a:pt x="180" y="51"/>
                    <a:pt x="189" y="45"/>
                  </a:cubicBezTo>
                  <a:cubicBezTo>
                    <a:pt x="189" y="45"/>
                    <a:pt x="189" y="44"/>
                    <a:pt x="188" y="44"/>
                  </a:cubicBezTo>
                  <a:cubicBezTo>
                    <a:pt x="176" y="50"/>
                    <a:pt x="164" y="58"/>
                    <a:pt x="154" y="69"/>
                  </a:cubicBezTo>
                  <a:cubicBezTo>
                    <a:pt x="165" y="47"/>
                    <a:pt x="173" y="24"/>
                    <a:pt x="180" y="1"/>
                  </a:cubicBezTo>
                  <a:cubicBezTo>
                    <a:pt x="180" y="0"/>
                    <a:pt x="179" y="0"/>
                    <a:pt x="179" y="1"/>
                  </a:cubicBezTo>
                  <a:cubicBezTo>
                    <a:pt x="167" y="34"/>
                    <a:pt x="151" y="66"/>
                    <a:pt x="134" y="97"/>
                  </a:cubicBezTo>
                  <a:cubicBezTo>
                    <a:pt x="132" y="77"/>
                    <a:pt x="127" y="55"/>
                    <a:pt x="115" y="38"/>
                  </a:cubicBezTo>
                  <a:cubicBezTo>
                    <a:pt x="115" y="37"/>
                    <a:pt x="114" y="38"/>
                    <a:pt x="115" y="38"/>
                  </a:cubicBezTo>
                  <a:cubicBezTo>
                    <a:pt x="122" y="60"/>
                    <a:pt x="129" y="80"/>
                    <a:pt x="131" y="103"/>
                  </a:cubicBezTo>
                  <a:cubicBezTo>
                    <a:pt x="131" y="103"/>
                    <a:pt x="131" y="103"/>
                    <a:pt x="131" y="103"/>
                  </a:cubicBezTo>
                  <a:cubicBezTo>
                    <a:pt x="123" y="117"/>
                    <a:pt x="116" y="131"/>
                    <a:pt x="108" y="144"/>
                  </a:cubicBezTo>
                  <a:cubicBezTo>
                    <a:pt x="103" y="113"/>
                    <a:pt x="92" y="84"/>
                    <a:pt x="74" y="58"/>
                  </a:cubicBezTo>
                  <a:cubicBezTo>
                    <a:pt x="73" y="58"/>
                    <a:pt x="73" y="59"/>
                    <a:pt x="73" y="59"/>
                  </a:cubicBezTo>
                  <a:cubicBezTo>
                    <a:pt x="89" y="87"/>
                    <a:pt x="100" y="118"/>
                    <a:pt x="105" y="150"/>
                  </a:cubicBezTo>
                  <a:cubicBezTo>
                    <a:pt x="95" y="168"/>
                    <a:pt x="85" y="185"/>
                    <a:pt x="75" y="202"/>
                  </a:cubicBezTo>
                  <a:cubicBezTo>
                    <a:pt x="73" y="205"/>
                    <a:pt x="72" y="207"/>
                    <a:pt x="71" y="210"/>
                  </a:cubicBezTo>
                  <a:cubicBezTo>
                    <a:pt x="67" y="168"/>
                    <a:pt x="54" y="120"/>
                    <a:pt x="29" y="86"/>
                  </a:cubicBezTo>
                  <a:cubicBezTo>
                    <a:pt x="28" y="85"/>
                    <a:pt x="27" y="86"/>
                    <a:pt x="28" y="87"/>
                  </a:cubicBezTo>
                  <a:cubicBezTo>
                    <a:pt x="37" y="107"/>
                    <a:pt x="47" y="126"/>
                    <a:pt x="54" y="147"/>
                  </a:cubicBezTo>
                  <a:cubicBezTo>
                    <a:pt x="61" y="169"/>
                    <a:pt x="64" y="192"/>
                    <a:pt x="66" y="215"/>
                  </a:cubicBezTo>
                  <a:cubicBezTo>
                    <a:pt x="66" y="216"/>
                    <a:pt x="66" y="217"/>
                    <a:pt x="67" y="217"/>
                  </a:cubicBezTo>
                  <a:cubicBezTo>
                    <a:pt x="57" y="234"/>
                    <a:pt x="49" y="252"/>
                    <a:pt x="41" y="269"/>
                  </a:cubicBezTo>
                  <a:cubicBezTo>
                    <a:pt x="38" y="250"/>
                    <a:pt x="33" y="230"/>
                    <a:pt x="27" y="212"/>
                  </a:cubicBezTo>
                  <a:cubicBezTo>
                    <a:pt x="20" y="188"/>
                    <a:pt x="11" y="164"/>
                    <a:pt x="0" y="142"/>
                  </a:cubicBezTo>
                  <a:cubicBezTo>
                    <a:pt x="0" y="142"/>
                    <a:pt x="0" y="142"/>
                    <a:pt x="0" y="142"/>
                  </a:cubicBezTo>
                  <a:cubicBezTo>
                    <a:pt x="8" y="164"/>
                    <a:pt x="16" y="186"/>
                    <a:pt x="22" y="209"/>
                  </a:cubicBezTo>
                  <a:cubicBezTo>
                    <a:pt x="28" y="232"/>
                    <a:pt x="31" y="255"/>
                    <a:pt x="37" y="279"/>
                  </a:cubicBezTo>
                  <a:cubicBezTo>
                    <a:pt x="33" y="287"/>
                    <a:pt x="30" y="294"/>
                    <a:pt x="27" y="302"/>
                  </a:cubicBezTo>
                  <a:cubicBezTo>
                    <a:pt x="16" y="335"/>
                    <a:pt x="6" y="370"/>
                    <a:pt x="8" y="405"/>
                  </a:cubicBezTo>
                  <a:cubicBezTo>
                    <a:pt x="8" y="408"/>
                    <a:pt x="13" y="408"/>
                    <a:pt x="14" y="405"/>
                  </a:cubicBezTo>
                  <a:cubicBezTo>
                    <a:pt x="17" y="375"/>
                    <a:pt x="22" y="346"/>
                    <a:pt x="30" y="318"/>
                  </a:cubicBezTo>
                  <a:cubicBezTo>
                    <a:pt x="49" y="297"/>
                    <a:pt x="69" y="280"/>
                    <a:pt x="94" y="268"/>
                  </a:cubicBezTo>
                  <a:cubicBezTo>
                    <a:pt x="121" y="256"/>
                    <a:pt x="149" y="248"/>
                    <a:pt x="175" y="235"/>
                  </a:cubicBezTo>
                  <a:cubicBezTo>
                    <a:pt x="175" y="234"/>
                    <a:pt x="175" y="233"/>
                    <a:pt x="174" y="233"/>
                  </a:cubicBezTo>
                  <a:cubicBezTo>
                    <a:pt x="158" y="237"/>
                    <a:pt x="142" y="244"/>
                    <a:pt x="127" y="250"/>
                  </a:cubicBezTo>
                  <a:cubicBezTo>
                    <a:pt x="113" y="256"/>
                    <a:pt x="98" y="262"/>
                    <a:pt x="84" y="269"/>
                  </a:cubicBezTo>
                  <a:cubicBezTo>
                    <a:pt x="64" y="279"/>
                    <a:pt x="45" y="294"/>
                    <a:pt x="32" y="313"/>
                  </a:cubicBezTo>
                  <a:cubicBezTo>
                    <a:pt x="34" y="307"/>
                    <a:pt x="36" y="301"/>
                    <a:pt x="38" y="294"/>
                  </a:cubicBezTo>
                  <a:cubicBezTo>
                    <a:pt x="41" y="287"/>
                    <a:pt x="44" y="280"/>
                    <a:pt x="47" y="273"/>
                  </a:cubicBezTo>
                  <a:cubicBezTo>
                    <a:pt x="64" y="252"/>
                    <a:pt x="84" y="234"/>
                    <a:pt x="107" y="219"/>
                  </a:cubicBezTo>
                  <a:cubicBezTo>
                    <a:pt x="121" y="210"/>
                    <a:pt x="135" y="203"/>
                    <a:pt x="149" y="195"/>
                  </a:cubicBezTo>
                  <a:cubicBezTo>
                    <a:pt x="164" y="187"/>
                    <a:pt x="178" y="178"/>
                    <a:pt x="195" y="176"/>
                  </a:cubicBezTo>
                  <a:cubicBezTo>
                    <a:pt x="196" y="176"/>
                    <a:pt x="196" y="175"/>
                    <a:pt x="195" y="175"/>
                  </a:cubicBezTo>
                  <a:cubicBezTo>
                    <a:pt x="181" y="172"/>
                    <a:pt x="166" y="183"/>
                    <a:pt x="153" y="189"/>
                  </a:cubicBezTo>
                  <a:cubicBezTo>
                    <a:pt x="138" y="197"/>
                    <a:pt x="123" y="205"/>
                    <a:pt x="109" y="214"/>
                  </a:cubicBezTo>
                  <a:cubicBezTo>
                    <a:pt x="88" y="227"/>
                    <a:pt x="68" y="243"/>
                    <a:pt x="52" y="262"/>
                  </a:cubicBezTo>
                  <a:cubicBezTo>
                    <a:pt x="60" y="244"/>
                    <a:pt x="68" y="228"/>
                    <a:pt x="77" y="211"/>
                  </a:cubicBezTo>
                  <a:cubicBezTo>
                    <a:pt x="84" y="206"/>
                    <a:pt x="86" y="197"/>
                    <a:pt x="92" y="191"/>
                  </a:cubicBezTo>
                  <a:cubicBezTo>
                    <a:pt x="101" y="180"/>
                    <a:pt x="114" y="172"/>
                    <a:pt x="126" y="164"/>
                  </a:cubicBezTo>
                  <a:cubicBezTo>
                    <a:pt x="150" y="147"/>
                    <a:pt x="174" y="133"/>
                    <a:pt x="202" y="125"/>
                  </a:cubicBezTo>
                  <a:cubicBezTo>
                    <a:pt x="203" y="124"/>
                    <a:pt x="203" y="123"/>
                    <a:pt x="202" y="123"/>
                  </a:cubicBezTo>
                  <a:close/>
                </a:path>
              </a:pathLst>
            </a:custGeom>
            <a:solidFill>
              <a:schemeClr val="accent6">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2" name="TextBox 1">
            <a:extLst>
              <a:ext uri="{FF2B5EF4-FFF2-40B4-BE49-F238E27FC236}">
                <a16:creationId xmlns:a16="http://schemas.microsoft.com/office/drawing/2014/main" id="{907AB18D-0267-4FBB-BFC0-377E54F71B1B}"/>
              </a:ext>
            </a:extLst>
          </p:cNvPr>
          <p:cNvSpPr txBox="1"/>
          <p:nvPr/>
        </p:nvSpPr>
        <p:spPr>
          <a:xfrm>
            <a:off x="300031" y="565731"/>
            <a:ext cx="10500151" cy="646331"/>
          </a:xfrm>
          <a:prstGeom prst="rect">
            <a:avLst/>
          </a:prstGeom>
          <a:noFill/>
          <a:effectLst>
            <a:outerShdw blurRad="139700" dist="165100" dir="5400000" algn="t" rotWithShape="0">
              <a:prstClr val="black">
                <a:alpha val="28000"/>
              </a:prstClr>
            </a:outerShdw>
          </a:effectLst>
        </p:spPr>
        <p:txBody>
          <a:bodyPr wrap="square" lIns="91440" tIns="45720" rIns="91440" bIns="45720" rtlCol="0" anchor="t">
            <a:spAutoFit/>
          </a:bodyPr>
          <a:lstStyle/>
          <a:p>
            <a:r>
              <a:rPr lang="en-US" sz="3600">
                <a:solidFill>
                  <a:schemeClr val="accent6"/>
                </a:solidFill>
                <a:latin typeface="Abadi"/>
              </a:rPr>
              <a:t>DAN </a:t>
            </a:r>
            <a:r>
              <a:rPr lang="en-US" sz="3600">
                <a:solidFill>
                  <a:schemeClr val="bg1"/>
                </a:solidFill>
                <a:latin typeface="Abadi"/>
              </a:rPr>
              <a:t>Online Tools for Reading</a:t>
            </a:r>
          </a:p>
        </p:txBody>
      </p:sp>
      <p:sp>
        <p:nvSpPr>
          <p:cNvPr id="62" name="TextBox 1">
            <a:extLst>
              <a:ext uri="{FF2B5EF4-FFF2-40B4-BE49-F238E27FC236}">
                <a16:creationId xmlns:a16="http://schemas.microsoft.com/office/drawing/2014/main" id="{5EBFB9B4-A5DA-4543-8ECA-9B962546C25E}"/>
              </a:ext>
            </a:extLst>
          </p:cNvPr>
          <p:cNvSpPr txBox="1"/>
          <p:nvPr/>
        </p:nvSpPr>
        <p:spPr>
          <a:xfrm>
            <a:off x="5870339" y="1219113"/>
            <a:ext cx="5624137" cy="5262979"/>
          </a:xfrm>
          <a:prstGeom prst="rect">
            <a:avLst/>
          </a:prstGeom>
          <a:noFill/>
        </p:spPr>
        <p:txBody>
          <a:bodyPr wrap="square" lIns="91440" tIns="45720" rIns="91440" bIns="45720" anchor="t">
            <a:sp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r>
              <a:rPr lang="en-US" sz="2800" b="0" i="0" u="none" strike="noStrike">
                <a:solidFill>
                  <a:srgbClr val="F8F8F8"/>
                </a:solidFill>
                <a:effectLst/>
                <a:latin typeface="Lato"/>
                <a:ea typeface="Lato"/>
                <a:cs typeface="Lato"/>
              </a:rPr>
              <a:t>Additional tools specific to the Reading/</a:t>
            </a:r>
            <a:r>
              <a:rPr lang="en-US" sz="2800" b="0" i="0">
                <a:solidFill>
                  <a:srgbClr val="F8F8F8"/>
                </a:solidFill>
                <a:latin typeface="Lato"/>
                <a:ea typeface="Lato"/>
                <a:cs typeface="Lato"/>
              </a:rPr>
              <a:t>S</a:t>
            </a:r>
            <a:r>
              <a:rPr lang="en-US" sz="2800">
                <a:solidFill>
                  <a:srgbClr val="F8F8F8"/>
                </a:solidFill>
                <a:latin typeface="Lato"/>
                <a:ea typeface="Lato"/>
                <a:cs typeface="Lato"/>
              </a:rPr>
              <a:t>panish Reading</a:t>
            </a:r>
            <a:r>
              <a:rPr lang="en-US" sz="2800" u="none" strike="noStrike">
                <a:solidFill>
                  <a:srgbClr val="F8F8F8"/>
                </a:solidFill>
                <a:effectLst/>
                <a:latin typeface="Lato"/>
                <a:ea typeface="Lato"/>
                <a:cs typeface="Lato"/>
              </a:rPr>
              <a:t>/ESL</a:t>
            </a:r>
            <a:r>
              <a:rPr lang="en-US" sz="2800" b="0" i="0" u="none" strike="noStrike">
                <a:solidFill>
                  <a:srgbClr val="F8F8F8"/>
                </a:solidFill>
                <a:effectLst/>
                <a:latin typeface="Lato"/>
                <a:ea typeface="Lato"/>
                <a:cs typeface="Lato"/>
              </a:rPr>
              <a:t> ACP include:</a:t>
            </a:r>
          </a:p>
          <a:p>
            <a:endParaRPr lang="en-US" sz="2800">
              <a:solidFill>
                <a:srgbClr val="F8F8F8"/>
              </a:solidFill>
              <a:latin typeface="Lato"/>
              <a:ea typeface="Lato"/>
              <a:cs typeface="Lato"/>
            </a:endParaRPr>
          </a:p>
          <a:p>
            <a:pPr marL="457200" indent="-457200">
              <a:buClr>
                <a:schemeClr val="accent5">
                  <a:lumMod val="60000"/>
                  <a:lumOff val="40000"/>
                </a:schemeClr>
              </a:buClr>
              <a:buSzPct val="125000"/>
              <a:buFont typeface="Arial" panose="020B0604020202020204" pitchFamily="34" charset="0"/>
              <a:buChar char="•"/>
            </a:pPr>
            <a:r>
              <a:rPr lang="en-US" sz="2800" u="none" strike="noStrike">
                <a:solidFill>
                  <a:srgbClr val="F8F8F8"/>
                </a:solidFill>
                <a:effectLst/>
                <a:latin typeface="Lato"/>
                <a:ea typeface="Lato"/>
                <a:cs typeface="Lato"/>
              </a:rPr>
              <a:t>Dictionary</a:t>
            </a:r>
            <a:r>
              <a:rPr lang="en-US" sz="2800">
                <a:solidFill>
                  <a:srgbClr val="F8F8F8"/>
                </a:solidFill>
                <a:latin typeface="Lato"/>
                <a:ea typeface="Lato"/>
                <a:cs typeface="Lato"/>
              </a:rPr>
              <a:t>  </a:t>
            </a:r>
            <a:endParaRPr lang="en-US" sz="2800" u="none" strike="noStrike">
              <a:solidFill>
                <a:srgbClr val="F8F8F8"/>
              </a:solidFill>
              <a:effectLst/>
              <a:latin typeface="Lato"/>
              <a:ea typeface="Lato"/>
              <a:cs typeface="Lato"/>
            </a:endParaRPr>
          </a:p>
          <a:p>
            <a:pPr marL="457200" indent="-457200">
              <a:buClr>
                <a:schemeClr val="accent5">
                  <a:lumMod val="60000"/>
                  <a:lumOff val="40000"/>
                </a:schemeClr>
              </a:buClr>
              <a:buSzPct val="125000"/>
              <a:buFont typeface="Arial" panose="020B0604020202020204" pitchFamily="34" charset="0"/>
              <a:buChar char="•"/>
            </a:pPr>
            <a:r>
              <a:rPr lang="en-US" sz="2800" u="none" strike="noStrike">
                <a:solidFill>
                  <a:srgbClr val="F8F8F8"/>
                </a:solidFill>
                <a:effectLst/>
                <a:latin typeface="Lato"/>
                <a:ea typeface="Lato"/>
                <a:cs typeface="Lato"/>
              </a:rPr>
              <a:t>Picture Dictionary</a:t>
            </a:r>
            <a:r>
              <a:rPr lang="en-US" sz="2800">
                <a:solidFill>
                  <a:srgbClr val="F8F8F8"/>
                </a:solidFill>
                <a:latin typeface="Lato"/>
                <a:ea typeface="Lato"/>
                <a:cs typeface="Lato"/>
              </a:rPr>
              <a:t> </a:t>
            </a:r>
          </a:p>
          <a:p>
            <a:pPr marL="457200" indent="-457200">
              <a:buClr>
                <a:srgbClr val="FDE9C2"/>
              </a:buClr>
              <a:buSzPct val="125000"/>
              <a:buFont typeface="Arial" panose="020B0604020202020204" pitchFamily="34" charset="0"/>
              <a:buChar char="•"/>
            </a:pPr>
            <a:endParaRPr lang="en-US" sz="2800" dirty="0">
              <a:solidFill>
                <a:srgbClr val="F8F8F8"/>
              </a:solidFill>
              <a:latin typeface="Lato"/>
              <a:ea typeface="Lato"/>
              <a:cs typeface="Lato"/>
            </a:endParaRPr>
          </a:p>
          <a:p>
            <a:pPr>
              <a:buClr>
                <a:srgbClr val="FDE9C2"/>
              </a:buClr>
              <a:buSzPct val="125000"/>
            </a:pPr>
            <a:r>
              <a:rPr lang="en-US" sz="2800" dirty="0">
                <a:solidFill>
                  <a:srgbClr val="F8F8F8"/>
                </a:solidFill>
                <a:latin typeface="Lato"/>
                <a:ea typeface="Lato"/>
                <a:cs typeface="Lato"/>
              </a:rPr>
              <a:t>DAN does not have an embedded Spanish dictionary. </a:t>
            </a:r>
            <a:r>
              <a:rPr lang="en-US" sz="2800">
                <a:solidFill>
                  <a:srgbClr val="F8F8F8"/>
                </a:solidFill>
                <a:latin typeface="Lato"/>
                <a:ea typeface="Lato"/>
                <a:cs typeface="Lato"/>
              </a:rPr>
              <a:t>A paper dictionary will need to be provided for students that need one. </a:t>
            </a:r>
            <a:endParaRPr lang="en-US" sz="2800" dirty="0">
              <a:solidFill>
                <a:srgbClr val="F8F8F8"/>
              </a:solidFill>
              <a:latin typeface="Lato"/>
              <a:ea typeface="Lato"/>
              <a:cs typeface="Lato"/>
            </a:endParaRPr>
          </a:p>
          <a:p>
            <a:pPr marL="457200" indent="-457200">
              <a:buClr>
                <a:srgbClr val="FDE9C2"/>
              </a:buClr>
              <a:buSzPct val="125000"/>
              <a:buFont typeface="Arial" panose="020B0604020202020204" pitchFamily="34" charset="0"/>
              <a:buChar char="•"/>
            </a:pPr>
            <a:endParaRPr lang="en-US" sz="2800" dirty="0">
              <a:solidFill>
                <a:srgbClr val="F8F8F8"/>
              </a:solidFill>
              <a:latin typeface="Lato"/>
              <a:ea typeface="Lato"/>
              <a:cs typeface="Lato"/>
            </a:endParaRPr>
          </a:p>
        </p:txBody>
      </p:sp>
      <p:pic>
        <p:nvPicPr>
          <p:cNvPr id="3" name="Picture 3">
            <a:extLst>
              <a:ext uri="{FF2B5EF4-FFF2-40B4-BE49-F238E27FC236}">
                <a16:creationId xmlns:a16="http://schemas.microsoft.com/office/drawing/2014/main" id="{6FF4DB0E-9645-487E-86E8-C06DF0437A4A}"/>
              </a:ext>
            </a:extLst>
          </p:cNvPr>
          <p:cNvPicPr>
            <a:picLocks noChangeAspect="1"/>
          </p:cNvPicPr>
          <p:nvPr/>
        </p:nvPicPr>
        <p:blipFill>
          <a:blip r:embed="rId3"/>
          <a:stretch>
            <a:fillRect/>
          </a:stretch>
        </p:blipFill>
        <p:spPr>
          <a:xfrm>
            <a:off x="1302589" y="1305816"/>
            <a:ext cx="4252822" cy="4979614"/>
          </a:xfrm>
          <a:prstGeom prst="rect">
            <a:avLst/>
          </a:prstGeom>
        </p:spPr>
      </p:pic>
    </p:spTree>
    <p:extLst>
      <p:ext uri="{BB962C8B-B14F-4D97-AF65-F5344CB8AC3E}">
        <p14:creationId xmlns:p14="http://schemas.microsoft.com/office/powerpoint/2010/main" val="2825421038"/>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 name="Group 25"/>
          <p:cNvGrpSpPr/>
          <p:nvPr/>
        </p:nvGrpSpPr>
        <p:grpSpPr>
          <a:xfrm rot="15541647">
            <a:off x="446802" y="6086680"/>
            <a:ext cx="826294" cy="1039813"/>
            <a:chOff x="2171701" y="1085850"/>
            <a:chExt cx="826294" cy="1039813"/>
          </a:xfrm>
        </p:grpSpPr>
        <p:sp>
          <p:nvSpPr>
            <p:cNvPr id="27" name="Freeform 29"/>
            <p:cNvSpPr>
              <a:spLocks/>
            </p:cNvSpPr>
            <p:nvPr/>
          </p:nvSpPr>
          <p:spPr bwMode="auto">
            <a:xfrm>
              <a:off x="2171701" y="1203325"/>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30"/>
            <p:cNvSpPr>
              <a:spLocks/>
            </p:cNvSpPr>
            <p:nvPr/>
          </p:nvSpPr>
          <p:spPr bwMode="auto">
            <a:xfrm>
              <a:off x="2186782" y="1181894"/>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29" name="Freeform 31"/>
            <p:cNvSpPr>
              <a:spLocks/>
            </p:cNvSpPr>
            <p:nvPr/>
          </p:nvSpPr>
          <p:spPr bwMode="auto">
            <a:xfrm>
              <a:off x="2228851" y="1085850"/>
              <a:ext cx="677863" cy="996950"/>
            </a:xfrm>
            <a:custGeom>
              <a:avLst/>
              <a:gdLst>
                <a:gd name="T0" fmla="*/ 86 w 259"/>
                <a:gd name="T1" fmla="*/ 77 h 382"/>
                <a:gd name="T2" fmla="*/ 58 w 259"/>
                <a:gd name="T3" fmla="*/ 116 h 382"/>
                <a:gd name="T4" fmla="*/ 0 w 259"/>
                <a:gd name="T5" fmla="*/ 187 h 382"/>
                <a:gd name="T6" fmla="*/ 55 w 259"/>
                <a:gd name="T7" fmla="*/ 125 h 382"/>
                <a:gd name="T8" fmla="*/ 36 w 259"/>
                <a:gd name="T9" fmla="*/ 260 h 382"/>
                <a:gd name="T10" fmla="*/ 48 w 259"/>
                <a:gd name="T11" fmla="*/ 162 h 382"/>
                <a:gd name="T12" fmla="*/ 88 w 259"/>
                <a:gd name="T13" fmla="*/ 83 h 382"/>
                <a:gd name="T14" fmla="*/ 102 w 259"/>
                <a:gd name="T15" fmla="*/ 115 h 382"/>
                <a:gd name="T16" fmla="*/ 74 w 259"/>
                <a:gd name="T17" fmla="*/ 200 h 382"/>
                <a:gd name="T18" fmla="*/ 45 w 259"/>
                <a:gd name="T19" fmla="*/ 236 h 382"/>
                <a:gd name="T20" fmla="*/ 73 w 259"/>
                <a:gd name="T21" fmla="*/ 207 h 382"/>
                <a:gd name="T22" fmla="*/ 85 w 259"/>
                <a:gd name="T23" fmla="*/ 306 h 382"/>
                <a:gd name="T24" fmla="*/ 108 w 259"/>
                <a:gd name="T25" fmla="*/ 127 h 382"/>
                <a:gd name="T26" fmla="*/ 120 w 259"/>
                <a:gd name="T27" fmla="*/ 150 h 382"/>
                <a:gd name="T28" fmla="*/ 132 w 259"/>
                <a:gd name="T29" fmla="*/ 323 h 382"/>
                <a:gd name="T30" fmla="*/ 150 w 259"/>
                <a:gd name="T31" fmla="*/ 199 h 382"/>
                <a:gd name="T32" fmla="*/ 154 w 259"/>
                <a:gd name="T33" fmla="*/ 207 h 382"/>
                <a:gd name="T34" fmla="*/ 162 w 259"/>
                <a:gd name="T35" fmla="*/ 232 h 382"/>
                <a:gd name="T36" fmla="*/ 173 w 259"/>
                <a:gd name="T37" fmla="*/ 346 h 382"/>
                <a:gd name="T38" fmla="*/ 152 w 259"/>
                <a:gd name="T39" fmla="*/ 291 h 382"/>
                <a:gd name="T40" fmla="*/ 176 w 259"/>
                <a:gd name="T41" fmla="*/ 261 h 382"/>
                <a:gd name="T42" fmla="*/ 192 w 259"/>
                <a:gd name="T43" fmla="*/ 303 h 382"/>
                <a:gd name="T44" fmla="*/ 243 w 259"/>
                <a:gd name="T45" fmla="*/ 382 h 382"/>
                <a:gd name="T46" fmla="*/ 181 w 259"/>
                <a:gd name="T47" fmla="*/ 265 h 382"/>
                <a:gd name="T48" fmla="*/ 247 w 259"/>
                <a:gd name="T49" fmla="*/ 325 h 382"/>
                <a:gd name="T50" fmla="*/ 179 w 259"/>
                <a:gd name="T51" fmla="*/ 259 h 382"/>
                <a:gd name="T52" fmla="*/ 209 w 259"/>
                <a:gd name="T53" fmla="*/ 234 h 382"/>
                <a:gd name="T54" fmla="*/ 253 w 259"/>
                <a:gd name="T55" fmla="*/ 280 h 382"/>
                <a:gd name="T56" fmla="*/ 154 w 259"/>
                <a:gd name="T57" fmla="*/ 197 h 382"/>
                <a:gd name="T58" fmla="*/ 158 w 259"/>
                <a:gd name="T59" fmla="*/ 149 h 382"/>
                <a:gd name="T60" fmla="*/ 256 w 259"/>
                <a:gd name="T61" fmla="*/ 242 h 382"/>
                <a:gd name="T62" fmla="*/ 200 w 259"/>
                <a:gd name="T63" fmla="*/ 171 h 382"/>
                <a:gd name="T64" fmla="*/ 119 w 259"/>
                <a:gd name="T65" fmla="*/ 129 h 382"/>
                <a:gd name="T66" fmla="*/ 109 w 259"/>
                <a:gd name="T67" fmla="*/ 109 h 382"/>
                <a:gd name="T68" fmla="*/ 180 w 259"/>
                <a:gd name="T69" fmla="*/ 114 h 382"/>
                <a:gd name="T70" fmla="*/ 257 w 259"/>
                <a:gd name="T71" fmla="*/ 175 h 382"/>
                <a:gd name="T72" fmla="*/ 186 w 259"/>
                <a:gd name="T73" fmla="*/ 111 h 382"/>
                <a:gd name="T74" fmla="*/ 246 w 259"/>
                <a:gd name="T75" fmla="*/ 113 h 382"/>
                <a:gd name="T76" fmla="*/ 121 w 259"/>
                <a:gd name="T77" fmla="*/ 80 h 382"/>
                <a:gd name="T78" fmla="*/ 242 w 259"/>
                <a:gd name="T79" fmla="*/ 92 h 382"/>
                <a:gd name="T80" fmla="*/ 173 w 259"/>
                <a:gd name="T81" fmla="*/ 75 h 382"/>
                <a:gd name="T82" fmla="*/ 95 w 259"/>
                <a:gd name="T83" fmla="*/ 76 h 382"/>
                <a:gd name="T84" fmla="*/ 58 w 259"/>
                <a:gd name="T85" fmla="*/ 8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9" h="382">
                  <a:moveTo>
                    <a:pt x="58" y="8"/>
                  </a:moveTo>
                  <a:cubicBezTo>
                    <a:pt x="66" y="31"/>
                    <a:pt x="76" y="54"/>
                    <a:pt x="86" y="77"/>
                  </a:cubicBezTo>
                  <a:cubicBezTo>
                    <a:pt x="86" y="77"/>
                    <a:pt x="85" y="77"/>
                    <a:pt x="85" y="77"/>
                  </a:cubicBezTo>
                  <a:cubicBezTo>
                    <a:pt x="73" y="86"/>
                    <a:pt x="65" y="101"/>
                    <a:pt x="58" y="116"/>
                  </a:cubicBezTo>
                  <a:cubicBezTo>
                    <a:pt x="58" y="116"/>
                    <a:pt x="57" y="116"/>
                    <a:pt x="57" y="116"/>
                  </a:cubicBezTo>
                  <a:cubicBezTo>
                    <a:pt x="31" y="132"/>
                    <a:pt x="9" y="157"/>
                    <a:pt x="0" y="187"/>
                  </a:cubicBezTo>
                  <a:cubicBezTo>
                    <a:pt x="0" y="187"/>
                    <a:pt x="0" y="187"/>
                    <a:pt x="0" y="187"/>
                  </a:cubicBezTo>
                  <a:cubicBezTo>
                    <a:pt x="13" y="160"/>
                    <a:pt x="30" y="140"/>
                    <a:pt x="55" y="125"/>
                  </a:cubicBezTo>
                  <a:cubicBezTo>
                    <a:pt x="50" y="138"/>
                    <a:pt x="46" y="151"/>
                    <a:pt x="42" y="163"/>
                  </a:cubicBezTo>
                  <a:cubicBezTo>
                    <a:pt x="32" y="196"/>
                    <a:pt x="28" y="227"/>
                    <a:pt x="36" y="260"/>
                  </a:cubicBezTo>
                  <a:cubicBezTo>
                    <a:pt x="36" y="261"/>
                    <a:pt x="38" y="261"/>
                    <a:pt x="38" y="260"/>
                  </a:cubicBezTo>
                  <a:cubicBezTo>
                    <a:pt x="30" y="227"/>
                    <a:pt x="37" y="194"/>
                    <a:pt x="48" y="162"/>
                  </a:cubicBezTo>
                  <a:cubicBezTo>
                    <a:pt x="53" y="148"/>
                    <a:pt x="58" y="134"/>
                    <a:pt x="65" y="120"/>
                  </a:cubicBezTo>
                  <a:cubicBezTo>
                    <a:pt x="71" y="107"/>
                    <a:pt x="81" y="95"/>
                    <a:pt x="88" y="83"/>
                  </a:cubicBezTo>
                  <a:cubicBezTo>
                    <a:pt x="88" y="83"/>
                    <a:pt x="88" y="83"/>
                    <a:pt x="88" y="83"/>
                  </a:cubicBezTo>
                  <a:cubicBezTo>
                    <a:pt x="93" y="94"/>
                    <a:pt x="98" y="104"/>
                    <a:pt x="102" y="115"/>
                  </a:cubicBezTo>
                  <a:cubicBezTo>
                    <a:pt x="103" y="117"/>
                    <a:pt x="104" y="119"/>
                    <a:pt x="105" y="120"/>
                  </a:cubicBezTo>
                  <a:cubicBezTo>
                    <a:pt x="85" y="142"/>
                    <a:pt x="78" y="172"/>
                    <a:pt x="74" y="200"/>
                  </a:cubicBezTo>
                  <a:cubicBezTo>
                    <a:pt x="68" y="206"/>
                    <a:pt x="63" y="211"/>
                    <a:pt x="57" y="218"/>
                  </a:cubicBezTo>
                  <a:cubicBezTo>
                    <a:pt x="53" y="224"/>
                    <a:pt x="49" y="230"/>
                    <a:pt x="45" y="236"/>
                  </a:cubicBezTo>
                  <a:cubicBezTo>
                    <a:pt x="45" y="237"/>
                    <a:pt x="46" y="237"/>
                    <a:pt x="46" y="237"/>
                  </a:cubicBezTo>
                  <a:cubicBezTo>
                    <a:pt x="54" y="226"/>
                    <a:pt x="63" y="216"/>
                    <a:pt x="73" y="207"/>
                  </a:cubicBezTo>
                  <a:cubicBezTo>
                    <a:pt x="70" y="240"/>
                    <a:pt x="74" y="274"/>
                    <a:pt x="84" y="306"/>
                  </a:cubicBezTo>
                  <a:cubicBezTo>
                    <a:pt x="84" y="307"/>
                    <a:pt x="85" y="307"/>
                    <a:pt x="85" y="306"/>
                  </a:cubicBezTo>
                  <a:cubicBezTo>
                    <a:pt x="77" y="275"/>
                    <a:pt x="74" y="242"/>
                    <a:pt x="78" y="210"/>
                  </a:cubicBezTo>
                  <a:cubicBezTo>
                    <a:pt x="81" y="181"/>
                    <a:pt x="89" y="150"/>
                    <a:pt x="108" y="127"/>
                  </a:cubicBezTo>
                  <a:cubicBezTo>
                    <a:pt x="112" y="135"/>
                    <a:pt x="116" y="142"/>
                    <a:pt x="120" y="149"/>
                  </a:cubicBezTo>
                  <a:cubicBezTo>
                    <a:pt x="120" y="150"/>
                    <a:pt x="120" y="150"/>
                    <a:pt x="120" y="150"/>
                  </a:cubicBezTo>
                  <a:cubicBezTo>
                    <a:pt x="83" y="199"/>
                    <a:pt x="101" y="276"/>
                    <a:pt x="130" y="324"/>
                  </a:cubicBezTo>
                  <a:cubicBezTo>
                    <a:pt x="131" y="326"/>
                    <a:pt x="133" y="325"/>
                    <a:pt x="132" y="323"/>
                  </a:cubicBezTo>
                  <a:cubicBezTo>
                    <a:pt x="103" y="276"/>
                    <a:pt x="90" y="204"/>
                    <a:pt x="124" y="156"/>
                  </a:cubicBezTo>
                  <a:cubicBezTo>
                    <a:pt x="133" y="170"/>
                    <a:pt x="142" y="184"/>
                    <a:pt x="150" y="199"/>
                  </a:cubicBezTo>
                  <a:cubicBezTo>
                    <a:pt x="150" y="200"/>
                    <a:pt x="150" y="200"/>
                    <a:pt x="150" y="200"/>
                  </a:cubicBezTo>
                  <a:cubicBezTo>
                    <a:pt x="151" y="202"/>
                    <a:pt x="153" y="204"/>
                    <a:pt x="154" y="207"/>
                  </a:cubicBezTo>
                  <a:cubicBezTo>
                    <a:pt x="157" y="214"/>
                    <a:pt x="161" y="222"/>
                    <a:pt x="164" y="230"/>
                  </a:cubicBezTo>
                  <a:cubicBezTo>
                    <a:pt x="163" y="230"/>
                    <a:pt x="162" y="231"/>
                    <a:pt x="162" y="232"/>
                  </a:cubicBezTo>
                  <a:cubicBezTo>
                    <a:pt x="153" y="251"/>
                    <a:pt x="146" y="272"/>
                    <a:pt x="148" y="293"/>
                  </a:cubicBezTo>
                  <a:cubicBezTo>
                    <a:pt x="150" y="314"/>
                    <a:pt x="164" y="328"/>
                    <a:pt x="173" y="346"/>
                  </a:cubicBezTo>
                  <a:cubicBezTo>
                    <a:pt x="173" y="346"/>
                    <a:pt x="173" y="346"/>
                    <a:pt x="173" y="346"/>
                  </a:cubicBezTo>
                  <a:cubicBezTo>
                    <a:pt x="165" y="327"/>
                    <a:pt x="153" y="312"/>
                    <a:pt x="152" y="291"/>
                  </a:cubicBezTo>
                  <a:cubicBezTo>
                    <a:pt x="151" y="271"/>
                    <a:pt x="158" y="253"/>
                    <a:pt x="166" y="235"/>
                  </a:cubicBezTo>
                  <a:cubicBezTo>
                    <a:pt x="169" y="244"/>
                    <a:pt x="173" y="252"/>
                    <a:pt x="176" y="261"/>
                  </a:cubicBezTo>
                  <a:cubicBezTo>
                    <a:pt x="176" y="262"/>
                    <a:pt x="176" y="262"/>
                    <a:pt x="177" y="262"/>
                  </a:cubicBezTo>
                  <a:cubicBezTo>
                    <a:pt x="182" y="276"/>
                    <a:pt x="187" y="289"/>
                    <a:pt x="192" y="303"/>
                  </a:cubicBezTo>
                  <a:cubicBezTo>
                    <a:pt x="204" y="331"/>
                    <a:pt x="218" y="363"/>
                    <a:pt x="243" y="382"/>
                  </a:cubicBezTo>
                  <a:cubicBezTo>
                    <a:pt x="243" y="382"/>
                    <a:pt x="243" y="382"/>
                    <a:pt x="243" y="382"/>
                  </a:cubicBezTo>
                  <a:cubicBezTo>
                    <a:pt x="217" y="360"/>
                    <a:pt x="204" y="323"/>
                    <a:pt x="192" y="293"/>
                  </a:cubicBezTo>
                  <a:cubicBezTo>
                    <a:pt x="188" y="284"/>
                    <a:pt x="185" y="274"/>
                    <a:pt x="181" y="265"/>
                  </a:cubicBezTo>
                  <a:cubicBezTo>
                    <a:pt x="207" y="281"/>
                    <a:pt x="228" y="301"/>
                    <a:pt x="246" y="325"/>
                  </a:cubicBezTo>
                  <a:cubicBezTo>
                    <a:pt x="246" y="326"/>
                    <a:pt x="247" y="325"/>
                    <a:pt x="247" y="325"/>
                  </a:cubicBezTo>
                  <a:cubicBezTo>
                    <a:pt x="230" y="297"/>
                    <a:pt x="207" y="275"/>
                    <a:pt x="179" y="259"/>
                  </a:cubicBezTo>
                  <a:cubicBezTo>
                    <a:pt x="179" y="259"/>
                    <a:pt x="179" y="259"/>
                    <a:pt x="179" y="259"/>
                  </a:cubicBezTo>
                  <a:cubicBezTo>
                    <a:pt x="172" y="240"/>
                    <a:pt x="165" y="221"/>
                    <a:pt x="157" y="202"/>
                  </a:cubicBezTo>
                  <a:cubicBezTo>
                    <a:pt x="176" y="207"/>
                    <a:pt x="194" y="222"/>
                    <a:pt x="209" y="234"/>
                  </a:cubicBezTo>
                  <a:cubicBezTo>
                    <a:pt x="226" y="247"/>
                    <a:pt x="241" y="262"/>
                    <a:pt x="253" y="281"/>
                  </a:cubicBezTo>
                  <a:cubicBezTo>
                    <a:pt x="253" y="281"/>
                    <a:pt x="253" y="281"/>
                    <a:pt x="253" y="280"/>
                  </a:cubicBezTo>
                  <a:cubicBezTo>
                    <a:pt x="243" y="259"/>
                    <a:pt x="227" y="244"/>
                    <a:pt x="209" y="229"/>
                  </a:cubicBezTo>
                  <a:cubicBezTo>
                    <a:pt x="193" y="216"/>
                    <a:pt x="175" y="200"/>
                    <a:pt x="154" y="197"/>
                  </a:cubicBezTo>
                  <a:cubicBezTo>
                    <a:pt x="145" y="176"/>
                    <a:pt x="133" y="156"/>
                    <a:pt x="122" y="136"/>
                  </a:cubicBezTo>
                  <a:cubicBezTo>
                    <a:pt x="133" y="141"/>
                    <a:pt x="146" y="144"/>
                    <a:pt x="158" y="149"/>
                  </a:cubicBezTo>
                  <a:cubicBezTo>
                    <a:pt x="171" y="155"/>
                    <a:pt x="184" y="162"/>
                    <a:pt x="195" y="171"/>
                  </a:cubicBezTo>
                  <a:cubicBezTo>
                    <a:pt x="221" y="190"/>
                    <a:pt x="238" y="215"/>
                    <a:pt x="256" y="242"/>
                  </a:cubicBezTo>
                  <a:cubicBezTo>
                    <a:pt x="256" y="242"/>
                    <a:pt x="257" y="242"/>
                    <a:pt x="257" y="242"/>
                  </a:cubicBezTo>
                  <a:cubicBezTo>
                    <a:pt x="245" y="214"/>
                    <a:pt x="223" y="189"/>
                    <a:pt x="200" y="171"/>
                  </a:cubicBezTo>
                  <a:cubicBezTo>
                    <a:pt x="187" y="161"/>
                    <a:pt x="174" y="152"/>
                    <a:pt x="160" y="145"/>
                  </a:cubicBezTo>
                  <a:cubicBezTo>
                    <a:pt x="148" y="138"/>
                    <a:pt x="133" y="130"/>
                    <a:pt x="119" y="129"/>
                  </a:cubicBezTo>
                  <a:cubicBezTo>
                    <a:pt x="118" y="129"/>
                    <a:pt x="118" y="129"/>
                    <a:pt x="118" y="129"/>
                  </a:cubicBezTo>
                  <a:cubicBezTo>
                    <a:pt x="115" y="123"/>
                    <a:pt x="112" y="116"/>
                    <a:pt x="109" y="109"/>
                  </a:cubicBezTo>
                  <a:cubicBezTo>
                    <a:pt x="105" y="101"/>
                    <a:pt x="102" y="92"/>
                    <a:pt x="98" y="84"/>
                  </a:cubicBezTo>
                  <a:cubicBezTo>
                    <a:pt x="128" y="87"/>
                    <a:pt x="155" y="98"/>
                    <a:pt x="180" y="114"/>
                  </a:cubicBezTo>
                  <a:cubicBezTo>
                    <a:pt x="193" y="121"/>
                    <a:pt x="205" y="130"/>
                    <a:pt x="217" y="138"/>
                  </a:cubicBezTo>
                  <a:cubicBezTo>
                    <a:pt x="232" y="148"/>
                    <a:pt x="248" y="159"/>
                    <a:pt x="257" y="175"/>
                  </a:cubicBezTo>
                  <a:cubicBezTo>
                    <a:pt x="258" y="175"/>
                    <a:pt x="259" y="175"/>
                    <a:pt x="259" y="174"/>
                  </a:cubicBezTo>
                  <a:cubicBezTo>
                    <a:pt x="244" y="147"/>
                    <a:pt x="212" y="127"/>
                    <a:pt x="186" y="111"/>
                  </a:cubicBezTo>
                  <a:cubicBezTo>
                    <a:pt x="206" y="104"/>
                    <a:pt x="226" y="107"/>
                    <a:pt x="246" y="114"/>
                  </a:cubicBezTo>
                  <a:cubicBezTo>
                    <a:pt x="246" y="114"/>
                    <a:pt x="247" y="113"/>
                    <a:pt x="246" y="113"/>
                  </a:cubicBezTo>
                  <a:cubicBezTo>
                    <a:pt x="226" y="101"/>
                    <a:pt x="202" y="102"/>
                    <a:pt x="181" y="108"/>
                  </a:cubicBezTo>
                  <a:cubicBezTo>
                    <a:pt x="162" y="96"/>
                    <a:pt x="142" y="86"/>
                    <a:pt x="121" y="80"/>
                  </a:cubicBezTo>
                  <a:cubicBezTo>
                    <a:pt x="138" y="79"/>
                    <a:pt x="154" y="78"/>
                    <a:pt x="171" y="78"/>
                  </a:cubicBezTo>
                  <a:cubicBezTo>
                    <a:pt x="196" y="79"/>
                    <a:pt x="218" y="87"/>
                    <a:pt x="242" y="92"/>
                  </a:cubicBezTo>
                  <a:cubicBezTo>
                    <a:pt x="243" y="92"/>
                    <a:pt x="243" y="92"/>
                    <a:pt x="243" y="92"/>
                  </a:cubicBezTo>
                  <a:cubicBezTo>
                    <a:pt x="223" y="80"/>
                    <a:pt x="196" y="77"/>
                    <a:pt x="173" y="75"/>
                  </a:cubicBezTo>
                  <a:cubicBezTo>
                    <a:pt x="150" y="74"/>
                    <a:pt x="127" y="74"/>
                    <a:pt x="104" y="77"/>
                  </a:cubicBezTo>
                  <a:cubicBezTo>
                    <a:pt x="101" y="76"/>
                    <a:pt x="98" y="76"/>
                    <a:pt x="95" y="76"/>
                  </a:cubicBezTo>
                  <a:cubicBezTo>
                    <a:pt x="86" y="52"/>
                    <a:pt x="76" y="28"/>
                    <a:pt x="65" y="5"/>
                  </a:cubicBezTo>
                  <a:cubicBezTo>
                    <a:pt x="63" y="0"/>
                    <a:pt x="56" y="4"/>
                    <a:pt x="58" y="8"/>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0" name="Group 29"/>
          <p:cNvGrpSpPr/>
          <p:nvPr/>
        </p:nvGrpSpPr>
        <p:grpSpPr>
          <a:xfrm>
            <a:off x="-232581" y="6094753"/>
            <a:ext cx="1074738" cy="942975"/>
            <a:chOff x="8523287" y="4378326"/>
            <a:chExt cx="1074738" cy="942975"/>
          </a:xfrm>
        </p:grpSpPr>
        <p:grpSp>
          <p:nvGrpSpPr>
            <p:cNvPr id="31" name="Group 30"/>
            <p:cNvGrpSpPr/>
            <p:nvPr/>
          </p:nvGrpSpPr>
          <p:grpSpPr>
            <a:xfrm>
              <a:off x="8523287" y="4378326"/>
              <a:ext cx="1074738" cy="942975"/>
              <a:chOff x="8523287" y="4378326"/>
              <a:chExt cx="1074738" cy="942975"/>
            </a:xfrm>
          </p:grpSpPr>
          <p:sp>
            <p:nvSpPr>
              <p:cNvPr id="60" name="Freeform 85"/>
              <p:cNvSpPr>
                <a:spLocks/>
              </p:cNvSpPr>
              <p:nvPr/>
            </p:nvSpPr>
            <p:spPr bwMode="auto">
              <a:xfrm>
                <a:off x="8523287" y="4378326"/>
                <a:ext cx="1074738" cy="942975"/>
              </a:xfrm>
              <a:custGeom>
                <a:avLst/>
                <a:gdLst>
                  <a:gd name="T0" fmla="*/ 398 w 412"/>
                  <a:gd name="T1" fmla="*/ 185 h 361"/>
                  <a:gd name="T2" fmla="*/ 362 w 412"/>
                  <a:gd name="T3" fmla="*/ 177 h 361"/>
                  <a:gd name="T4" fmla="*/ 321 w 412"/>
                  <a:gd name="T5" fmla="*/ 178 h 361"/>
                  <a:gd name="T6" fmla="*/ 381 w 412"/>
                  <a:gd name="T7" fmla="*/ 150 h 361"/>
                  <a:gd name="T8" fmla="*/ 377 w 412"/>
                  <a:gd name="T9" fmla="*/ 128 h 361"/>
                  <a:gd name="T10" fmla="*/ 366 w 412"/>
                  <a:gd name="T11" fmla="*/ 123 h 361"/>
                  <a:gd name="T12" fmla="*/ 359 w 412"/>
                  <a:gd name="T13" fmla="*/ 121 h 361"/>
                  <a:gd name="T14" fmla="*/ 352 w 412"/>
                  <a:gd name="T15" fmla="*/ 108 h 361"/>
                  <a:gd name="T16" fmla="*/ 346 w 412"/>
                  <a:gd name="T17" fmla="*/ 63 h 361"/>
                  <a:gd name="T18" fmla="*/ 327 w 412"/>
                  <a:gd name="T19" fmla="*/ 44 h 361"/>
                  <a:gd name="T20" fmla="*/ 297 w 412"/>
                  <a:gd name="T21" fmla="*/ 60 h 361"/>
                  <a:gd name="T22" fmla="*/ 267 w 412"/>
                  <a:gd name="T23" fmla="*/ 88 h 361"/>
                  <a:gd name="T24" fmla="*/ 255 w 412"/>
                  <a:gd name="T25" fmla="*/ 102 h 361"/>
                  <a:gd name="T26" fmla="*/ 248 w 412"/>
                  <a:gd name="T27" fmla="*/ 111 h 361"/>
                  <a:gd name="T28" fmla="*/ 245 w 412"/>
                  <a:gd name="T29" fmla="*/ 115 h 361"/>
                  <a:gd name="T30" fmla="*/ 238 w 412"/>
                  <a:gd name="T31" fmla="*/ 114 h 361"/>
                  <a:gd name="T32" fmla="*/ 235 w 412"/>
                  <a:gd name="T33" fmla="*/ 108 h 361"/>
                  <a:gd name="T34" fmla="*/ 245 w 412"/>
                  <a:gd name="T35" fmla="*/ 65 h 361"/>
                  <a:gd name="T36" fmla="*/ 222 w 412"/>
                  <a:gd name="T37" fmla="*/ 6 h 361"/>
                  <a:gd name="T38" fmla="*/ 194 w 412"/>
                  <a:gd name="T39" fmla="*/ 3 h 361"/>
                  <a:gd name="T40" fmla="*/ 183 w 412"/>
                  <a:gd name="T41" fmla="*/ 11 h 361"/>
                  <a:gd name="T42" fmla="*/ 162 w 412"/>
                  <a:gd name="T43" fmla="*/ 21 h 361"/>
                  <a:gd name="T44" fmla="*/ 124 w 412"/>
                  <a:gd name="T45" fmla="*/ 17 h 361"/>
                  <a:gd name="T46" fmla="*/ 98 w 412"/>
                  <a:gd name="T47" fmla="*/ 34 h 361"/>
                  <a:gd name="T48" fmla="*/ 104 w 412"/>
                  <a:gd name="T49" fmla="*/ 99 h 361"/>
                  <a:gd name="T50" fmla="*/ 161 w 412"/>
                  <a:gd name="T51" fmla="*/ 136 h 361"/>
                  <a:gd name="T52" fmla="*/ 82 w 412"/>
                  <a:gd name="T53" fmla="*/ 99 h 361"/>
                  <a:gd name="T54" fmla="*/ 46 w 412"/>
                  <a:gd name="T55" fmla="*/ 89 h 361"/>
                  <a:gd name="T56" fmla="*/ 34 w 412"/>
                  <a:gd name="T57" fmla="*/ 114 h 361"/>
                  <a:gd name="T58" fmla="*/ 8 w 412"/>
                  <a:gd name="T59" fmla="*/ 143 h 361"/>
                  <a:gd name="T60" fmla="*/ 3 w 412"/>
                  <a:gd name="T61" fmla="*/ 179 h 361"/>
                  <a:gd name="T62" fmla="*/ 9 w 412"/>
                  <a:gd name="T63" fmla="*/ 199 h 361"/>
                  <a:gd name="T64" fmla="*/ 21 w 412"/>
                  <a:gd name="T65" fmla="*/ 206 h 361"/>
                  <a:gd name="T66" fmla="*/ 68 w 412"/>
                  <a:gd name="T67" fmla="*/ 213 h 361"/>
                  <a:gd name="T68" fmla="*/ 78 w 412"/>
                  <a:gd name="T69" fmla="*/ 228 h 361"/>
                  <a:gd name="T70" fmla="*/ 99 w 412"/>
                  <a:gd name="T71" fmla="*/ 231 h 361"/>
                  <a:gd name="T72" fmla="*/ 100 w 412"/>
                  <a:gd name="T73" fmla="*/ 230 h 361"/>
                  <a:gd name="T74" fmla="*/ 57 w 412"/>
                  <a:gd name="T75" fmla="*/ 265 h 361"/>
                  <a:gd name="T76" fmla="*/ 68 w 412"/>
                  <a:gd name="T77" fmla="*/ 308 h 361"/>
                  <a:gd name="T78" fmla="*/ 97 w 412"/>
                  <a:gd name="T79" fmla="*/ 317 h 361"/>
                  <a:gd name="T80" fmla="*/ 100 w 412"/>
                  <a:gd name="T81" fmla="*/ 328 h 361"/>
                  <a:gd name="T82" fmla="*/ 121 w 412"/>
                  <a:gd name="T83" fmla="*/ 334 h 361"/>
                  <a:gd name="T84" fmla="*/ 154 w 412"/>
                  <a:gd name="T85" fmla="*/ 325 h 361"/>
                  <a:gd name="T86" fmla="*/ 189 w 412"/>
                  <a:gd name="T87" fmla="*/ 335 h 361"/>
                  <a:gd name="T88" fmla="*/ 239 w 412"/>
                  <a:gd name="T89" fmla="*/ 345 h 361"/>
                  <a:gd name="T90" fmla="*/ 251 w 412"/>
                  <a:gd name="T91" fmla="*/ 336 h 361"/>
                  <a:gd name="T92" fmla="*/ 264 w 412"/>
                  <a:gd name="T93" fmla="*/ 331 h 361"/>
                  <a:gd name="T94" fmla="*/ 275 w 412"/>
                  <a:gd name="T95" fmla="*/ 314 h 361"/>
                  <a:gd name="T96" fmla="*/ 265 w 412"/>
                  <a:gd name="T97" fmla="*/ 283 h 361"/>
                  <a:gd name="T98" fmla="*/ 256 w 412"/>
                  <a:gd name="T99" fmla="*/ 268 h 361"/>
                  <a:gd name="T100" fmla="*/ 250 w 412"/>
                  <a:gd name="T101" fmla="*/ 249 h 361"/>
                  <a:gd name="T102" fmla="*/ 292 w 412"/>
                  <a:gd name="T103" fmla="*/ 296 h 361"/>
                  <a:gd name="T104" fmla="*/ 347 w 412"/>
                  <a:gd name="T105" fmla="*/ 300 h 361"/>
                  <a:gd name="T106" fmla="*/ 365 w 412"/>
                  <a:gd name="T107" fmla="*/ 282 h 361"/>
                  <a:gd name="T108" fmla="*/ 368 w 412"/>
                  <a:gd name="T109" fmla="*/ 271 h 361"/>
                  <a:gd name="T110" fmla="*/ 370 w 412"/>
                  <a:gd name="T111" fmla="*/ 268 h 361"/>
                  <a:gd name="T112" fmla="*/ 375 w 412"/>
                  <a:gd name="T113" fmla="*/ 265 h 361"/>
                  <a:gd name="T114" fmla="*/ 389 w 412"/>
                  <a:gd name="T115" fmla="*/ 228 h 361"/>
                  <a:gd name="T116" fmla="*/ 409 w 412"/>
                  <a:gd name="T117" fmla="*/ 208 h 361"/>
                  <a:gd name="T118" fmla="*/ 398 w 412"/>
                  <a:gd name="T119" fmla="*/ 185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12" h="361">
                    <a:moveTo>
                      <a:pt x="398" y="185"/>
                    </a:moveTo>
                    <a:cubicBezTo>
                      <a:pt x="387" y="180"/>
                      <a:pt x="374" y="177"/>
                      <a:pt x="362" y="177"/>
                    </a:cubicBezTo>
                    <a:cubicBezTo>
                      <a:pt x="349" y="176"/>
                      <a:pt x="334" y="182"/>
                      <a:pt x="321" y="178"/>
                    </a:cubicBezTo>
                    <a:cubicBezTo>
                      <a:pt x="340" y="169"/>
                      <a:pt x="373" y="173"/>
                      <a:pt x="381" y="150"/>
                    </a:cubicBezTo>
                    <a:cubicBezTo>
                      <a:pt x="384" y="142"/>
                      <a:pt x="383" y="133"/>
                      <a:pt x="377" y="128"/>
                    </a:cubicBezTo>
                    <a:cubicBezTo>
                      <a:pt x="374" y="125"/>
                      <a:pt x="370" y="124"/>
                      <a:pt x="366" y="123"/>
                    </a:cubicBezTo>
                    <a:cubicBezTo>
                      <a:pt x="364" y="123"/>
                      <a:pt x="361" y="122"/>
                      <a:pt x="359" y="121"/>
                    </a:cubicBezTo>
                    <a:cubicBezTo>
                      <a:pt x="353" y="119"/>
                      <a:pt x="353" y="113"/>
                      <a:pt x="352" y="108"/>
                    </a:cubicBezTo>
                    <a:cubicBezTo>
                      <a:pt x="350" y="93"/>
                      <a:pt x="350" y="77"/>
                      <a:pt x="346" y="63"/>
                    </a:cubicBezTo>
                    <a:cubicBezTo>
                      <a:pt x="344" y="54"/>
                      <a:pt x="337" y="44"/>
                      <a:pt x="327" y="44"/>
                    </a:cubicBezTo>
                    <a:cubicBezTo>
                      <a:pt x="316" y="44"/>
                      <a:pt x="305" y="54"/>
                      <a:pt x="297" y="60"/>
                    </a:cubicBezTo>
                    <a:cubicBezTo>
                      <a:pt x="286" y="69"/>
                      <a:pt x="276" y="78"/>
                      <a:pt x="267" y="88"/>
                    </a:cubicBezTo>
                    <a:cubicBezTo>
                      <a:pt x="263" y="93"/>
                      <a:pt x="259" y="97"/>
                      <a:pt x="255" y="102"/>
                    </a:cubicBezTo>
                    <a:cubicBezTo>
                      <a:pt x="253" y="105"/>
                      <a:pt x="250" y="108"/>
                      <a:pt x="248" y="111"/>
                    </a:cubicBezTo>
                    <a:cubicBezTo>
                      <a:pt x="247" y="112"/>
                      <a:pt x="246" y="114"/>
                      <a:pt x="245" y="115"/>
                    </a:cubicBezTo>
                    <a:cubicBezTo>
                      <a:pt x="243" y="117"/>
                      <a:pt x="241" y="117"/>
                      <a:pt x="238" y="114"/>
                    </a:cubicBezTo>
                    <a:cubicBezTo>
                      <a:pt x="235" y="113"/>
                      <a:pt x="234" y="111"/>
                      <a:pt x="235" y="108"/>
                    </a:cubicBezTo>
                    <a:cubicBezTo>
                      <a:pt x="238" y="94"/>
                      <a:pt x="243" y="80"/>
                      <a:pt x="245" y="65"/>
                    </a:cubicBezTo>
                    <a:cubicBezTo>
                      <a:pt x="248" y="44"/>
                      <a:pt x="243" y="17"/>
                      <a:pt x="222" y="6"/>
                    </a:cubicBezTo>
                    <a:cubicBezTo>
                      <a:pt x="214" y="1"/>
                      <a:pt x="203" y="0"/>
                      <a:pt x="194" y="3"/>
                    </a:cubicBezTo>
                    <a:cubicBezTo>
                      <a:pt x="190" y="5"/>
                      <a:pt x="186" y="7"/>
                      <a:pt x="183" y="11"/>
                    </a:cubicBezTo>
                    <a:cubicBezTo>
                      <a:pt x="177" y="17"/>
                      <a:pt x="171" y="21"/>
                      <a:pt x="162" y="21"/>
                    </a:cubicBezTo>
                    <a:cubicBezTo>
                      <a:pt x="149" y="20"/>
                      <a:pt x="138" y="15"/>
                      <a:pt x="124" y="17"/>
                    </a:cubicBezTo>
                    <a:cubicBezTo>
                      <a:pt x="114" y="20"/>
                      <a:pt x="104" y="26"/>
                      <a:pt x="98" y="34"/>
                    </a:cubicBezTo>
                    <a:cubicBezTo>
                      <a:pt x="82" y="54"/>
                      <a:pt x="86" y="82"/>
                      <a:pt x="104" y="99"/>
                    </a:cubicBezTo>
                    <a:cubicBezTo>
                      <a:pt x="121" y="114"/>
                      <a:pt x="144" y="121"/>
                      <a:pt x="161" y="136"/>
                    </a:cubicBezTo>
                    <a:cubicBezTo>
                      <a:pt x="131" y="144"/>
                      <a:pt x="105" y="113"/>
                      <a:pt x="82" y="99"/>
                    </a:cubicBezTo>
                    <a:cubicBezTo>
                      <a:pt x="72" y="92"/>
                      <a:pt x="59" y="87"/>
                      <a:pt x="46" y="89"/>
                    </a:cubicBezTo>
                    <a:cubicBezTo>
                      <a:pt x="32" y="91"/>
                      <a:pt x="34" y="103"/>
                      <a:pt x="34" y="114"/>
                    </a:cubicBezTo>
                    <a:cubicBezTo>
                      <a:pt x="34" y="130"/>
                      <a:pt x="17" y="133"/>
                      <a:pt x="8" y="143"/>
                    </a:cubicBezTo>
                    <a:cubicBezTo>
                      <a:pt x="0" y="153"/>
                      <a:pt x="0" y="167"/>
                      <a:pt x="3" y="179"/>
                    </a:cubicBezTo>
                    <a:cubicBezTo>
                      <a:pt x="4" y="186"/>
                      <a:pt x="6" y="193"/>
                      <a:pt x="9" y="199"/>
                    </a:cubicBezTo>
                    <a:cubicBezTo>
                      <a:pt x="12" y="204"/>
                      <a:pt x="16" y="206"/>
                      <a:pt x="21" y="206"/>
                    </a:cubicBezTo>
                    <a:cubicBezTo>
                      <a:pt x="36" y="205"/>
                      <a:pt x="59" y="195"/>
                      <a:pt x="68" y="213"/>
                    </a:cubicBezTo>
                    <a:cubicBezTo>
                      <a:pt x="71" y="219"/>
                      <a:pt x="71" y="225"/>
                      <a:pt x="78" y="228"/>
                    </a:cubicBezTo>
                    <a:cubicBezTo>
                      <a:pt x="84" y="232"/>
                      <a:pt x="92" y="231"/>
                      <a:pt x="99" y="231"/>
                    </a:cubicBezTo>
                    <a:cubicBezTo>
                      <a:pt x="99" y="231"/>
                      <a:pt x="99" y="230"/>
                      <a:pt x="100" y="230"/>
                    </a:cubicBezTo>
                    <a:cubicBezTo>
                      <a:pt x="85" y="240"/>
                      <a:pt x="67" y="249"/>
                      <a:pt x="57" y="265"/>
                    </a:cubicBezTo>
                    <a:cubicBezTo>
                      <a:pt x="47" y="282"/>
                      <a:pt x="51" y="298"/>
                      <a:pt x="68" y="308"/>
                    </a:cubicBezTo>
                    <a:cubicBezTo>
                      <a:pt x="75" y="311"/>
                      <a:pt x="86" y="316"/>
                      <a:pt x="97" y="317"/>
                    </a:cubicBezTo>
                    <a:cubicBezTo>
                      <a:pt x="96" y="321"/>
                      <a:pt x="97" y="325"/>
                      <a:pt x="100" y="328"/>
                    </a:cubicBezTo>
                    <a:cubicBezTo>
                      <a:pt x="105" y="334"/>
                      <a:pt x="113" y="336"/>
                      <a:pt x="121" y="334"/>
                    </a:cubicBezTo>
                    <a:cubicBezTo>
                      <a:pt x="132" y="332"/>
                      <a:pt x="142" y="326"/>
                      <a:pt x="154" y="325"/>
                    </a:cubicBezTo>
                    <a:cubicBezTo>
                      <a:pt x="166" y="325"/>
                      <a:pt x="179" y="328"/>
                      <a:pt x="189" y="335"/>
                    </a:cubicBezTo>
                    <a:cubicBezTo>
                      <a:pt x="204" y="344"/>
                      <a:pt x="222" y="361"/>
                      <a:pt x="239" y="345"/>
                    </a:cubicBezTo>
                    <a:cubicBezTo>
                      <a:pt x="243" y="342"/>
                      <a:pt x="246" y="338"/>
                      <a:pt x="251" y="336"/>
                    </a:cubicBezTo>
                    <a:cubicBezTo>
                      <a:pt x="255" y="334"/>
                      <a:pt x="260" y="333"/>
                      <a:pt x="264" y="331"/>
                    </a:cubicBezTo>
                    <a:cubicBezTo>
                      <a:pt x="271" y="328"/>
                      <a:pt x="275" y="322"/>
                      <a:pt x="275" y="314"/>
                    </a:cubicBezTo>
                    <a:cubicBezTo>
                      <a:pt x="275" y="304"/>
                      <a:pt x="270" y="292"/>
                      <a:pt x="265" y="283"/>
                    </a:cubicBezTo>
                    <a:cubicBezTo>
                      <a:pt x="262" y="278"/>
                      <a:pt x="259" y="273"/>
                      <a:pt x="256" y="268"/>
                    </a:cubicBezTo>
                    <a:cubicBezTo>
                      <a:pt x="252" y="264"/>
                      <a:pt x="246" y="255"/>
                      <a:pt x="250" y="249"/>
                    </a:cubicBezTo>
                    <a:cubicBezTo>
                      <a:pt x="261" y="267"/>
                      <a:pt x="274" y="284"/>
                      <a:pt x="292" y="296"/>
                    </a:cubicBezTo>
                    <a:cubicBezTo>
                      <a:pt x="308" y="306"/>
                      <a:pt x="330" y="310"/>
                      <a:pt x="347" y="300"/>
                    </a:cubicBezTo>
                    <a:cubicBezTo>
                      <a:pt x="355" y="296"/>
                      <a:pt x="361" y="290"/>
                      <a:pt x="365" y="282"/>
                    </a:cubicBezTo>
                    <a:cubicBezTo>
                      <a:pt x="367" y="278"/>
                      <a:pt x="367" y="274"/>
                      <a:pt x="368" y="271"/>
                    </a:cubicBezTo>
                    <a:cubicBezTo>
                      <a:pt x="369" y="268"/>
                      <a:pt x="367" y="269"/>
                      <a:pt x="370" y="268"/>
                    </a:cubicBezTo>
                    <a:cubicBezTo>
                      <a:pt x="372" y="267"/>
                      <a:pt x="374" y="266"/>
                      <a:pt x="375" y="265"/>
                    </a:cubicBezTo>
                    <a:cubicBezTo>
                      <a:pt x="388" y="258"/>
                      <a:pt x="393" y="242"/>
                      <a:pt x="389" y="228"/>
                    </a:cubicBezTo>
                    <a:cubicBezTo>
                      <a:pt x="397" y="224"/>
                      <a:pt x="406" y="218"/>
                      <a:pt x="409" y="208"/>
                    </a:cubicBezTo>
                    <a:cubicBezTo>
                      <a:pt x="412" y="198"/>
                      <a:pt x="407" y="190"/>
                      <a:pt x="398" y="185"/>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61" name="Freeform 86"/>
              <p:cNvSpPr>
                <a:spLocks/>
              </p:cNvSpPr>
              <p:nvPr/>
            </p:nvSpPr>
            <p:spPr bwMode="auto">
              <a:xfrm>
                <a:off x="8670925" y="4529138"/>
                <a:ext cx="723900" cy="635000"/>
              </a:xfrm>
              <a:custGeom>
                <a:avLst/>
                <a:gdLst>
                  <a:gd name="T0" fmla="*/ 267 w 277"/>
                  <a:gd name="T1" fmla="*/ 124 h 243"/>
                  <a:gd name="T2" fmla="*/ 243 w 277"/>
                  <a:gd name="T3" fmla="*/ 119 h 243"/>
                  <a:gd name="T4" fmla="*/ 216 w 277"/>
                  <a:gd name="T5" fmla="*/ 119 h 243"/>
                  <a:gd name="T6" fmla="*/ 256 w 277"/>
                  <a:gd name="T7" fmla="*/ 100 h 243"/>
                  <a:gd name="T8" fmla="*/ 253 w 277"/>
                  <a:gd name="T9" fmla="*/ 86 h 243"/>
                  <a:gd name="T10" fmla="*/ 246 w 277"/>
                  <a:gd name="T11" fmla="*/ 83 h 243"/>
                  <a:gd name="T12" fmla="*/ 241 w 277"/>
                  <a:gd name="T13" fmla="*/ 82 h 243"/>
                  <a:gd name="T14" fmla="*/ 237 w 277"/>
                  <a:gd name="T15" fmla="*/ 72 h 243"/>
                  <a:gd name="T16" fmla="*/ 233 w 277"/>
                  <a:gd name="T17" fmla="*/ 42 h 243"/>
                  <a:gd name="T18" fmla="*/ 219 w 277"/>
                  <a:gd name="T19" fmla="*/ 30 h 243"/>
                  <a:gd name="T20" fmla="*/ 199 w 277"/>
                  <a:gd name="T21" fmla="*/ 40 h 243"/>
                  <a:gd name="T22" fmla="*/ 179 w 277"/>
                  <a:gd name="T23" fmla="*/ 59 h 243"/>
                  <a:gd name="T24" fmla="*/ 171 w 277"/>
                  <a:gd name="T25" fmla="*/ 68 h 243"/>
                  <a:gd name="T26" fmla="*/ 167 w 277"/>
                  <a:gd name="T27" fmla="*/ 74 h 243"/>
                  <a:gd name="T28" fmla="*/ 164 w 277"/>
                  <a:gd name="T29" fmla="*/ 77 h 243"/>
                  <a:gd name="T30" fmla="*/ 160 w 277"/>
                  <a:gd name="T31" fmla="*/ 77 h 243"/>
                  <a:gd name="T32" fmla="*/ 158 w 277"/>
                  <a:gd name="T33" fmla="*/ 73 h 243"/>
                  <a:gd name="T34" fmla="*/ 164 w 277"/>
                  <a:gd name="T35" fmla="*/ 44 h 243"/>
                  <a:gd name="T36" fmla="*/ 149 w 277"/>
                  <a:gd name="T37" fmla="*/ 4 h 243"/>
                  <a:gd name="T38" fmla="*/ 131 w 277"/>
                  <a:gd name="T39" fmla="*/ 2 h 243"/>
                  <a:gd name="T40" fmla="*/ 123 w 277"/>
                  <a:gd name="T41" fmla="*/ 7 h 243"/>
                  <a:gd name="T42" fmla="*/ 109 w 277"/>
                  <a:gd name="T43" fmla="*/ 14 h 243"/>
                  <a:gd name="T44" fmla="*/ 84 w 277"/>
                  <a:gd name="T45" fmla="*/ 12 h 243"/>
                  <a:gd name="T46" fmla="*/ 66 w 277"/>
                  <a:gd name="T47" fmla="*/ 23 h 243"/>
                  <a:gd name="T48" fmla="*/ 70 w 277"/>
                  <a:gd name="T49" fmla="*/ 66 h 243"/>
                  <a:gd name="T50" fmla="*/ 108 w 277"/>
                  <a:gd name="T51" fmla="*/ 91 h 243"/>
                  <a:gd name="T52" fmla="*/ 55 w 277"/>
                  <a:gd name="T53" fmla="*/ 66 h 243"/>
                  <a:gd name="T54" fmla="*/ 31 w 277"/>
                  <a:gd name="T55" fmla="*/ 59 h 243"/>
                  <a:gd name="T56" fmla="*/ 23 w 277"/>
                  <a:gd name="T57" fmla="*/ 77 h 243"/>
                  <a:gd name="T58" fmla="*/ 6 w 277"/>
                  <a:gd name="T59" fmla="*/ 96 h 243"/>
                  <a:gd name="T60" fmla="*/ 2 w 277"/>
                  <a:gd name="T61" fmla="*/ 120 h 243"/>
                  <a:gd name="T62" fmla="*/ 6 w 277"/>
                  <a:gd name="T63" fmla="*/ 134 h 243"/>
                  <a:gd name="T64" fmla="*/ 14 w 277"/>
                  <a:gd name="T65" fmla="*/ 138 h 243"/>
                  <a:gd name="T66" fmla="*/ 46 w 277"/>
                  <a:gd name="T67" fmla="*/ 143 h 243"/>
                  <a:gd name="T68" fmla="*/ 52 w 277"/>
                  <a:gd name="T69" fmla="*/ 153 h 243"/>
                  <a:gd name="T70" fmla="*/ 66 w 277"/>
                  <a:gd name="T71" fmla="*/ 155 h 243"/>
                  <a:gd name="T72" fmla="*/ 81 w 277"/>
                  <a:gd name="T73" fmla="*/ 150 h 243"/>
                  <a:gd name="T74" fmla="*/ 96 w 277"/>
                  <a:gd name="T75" fmla="*/ 142 h 243"/>
                  <a:gd name="T76" fmla="*/ 55 w 277"/>
                  <a:gd name="T77" fmla="*/ 181 h 243"/>
                  <a:gd name="T78" fmla="*/ 47 w 277"/>
                  <a:gd name="T79" fmla="*/ 202 h 243"/>
                  <a:gd name="T80" fmla="*/ 65 w 277"/>
                  <a:gd name="T81" fmla="*/ 211 h 243"/>
                  <a:gd name="T82" fmla="*/ 67 w 277"/>
                  <a:gd name="T83" fmla="*/ 220 h 243"/>
                  <a:gd name="T84" fmla="*/ 81 w 277"/>
                  <a:gd name="T85" fmla="*/ 224 h 243"/>
                  <a:gd name="T86" fmla="*/ 103 w 277"/>
                  <a:gd name="T87" fmla="*/ 218 h 243"/>
                  <a:gd name="T88" fmla="*/ 127 w 277"/>
                  <a:gd name="T89" fmla="*/ 225 h 243"/>
                  <a:gd name="T90" fmla="*/ 161 w 277"/>
                  <a:gd name="T91" fmla="*/ 232 h 243"/>
                  <a:gd name="T92" fmla="*/ 169 w 277"/>
                  <a:gd name="T93" fmla="*/ 225 h 243"/>
                  <a:gd name="T94" fmla="*/ 177 w 277"/>
                  <a:gd name="T95" fmla="*/ 222 h 243"/>
                  <a:gd name="T96" fmla="*/ 185 w 277"/>
                  <a:gd name="T97" fmla="*/ 211 h 243"/>
                  <a:gd name="T98" fmla="*/ 178 w 277"/>
                  <a:gd name="T99" fmla="*/ 190 h 243"/>
                  <a:gd name="T100" fmla="*/ 172 w 277"/>
                  <a:gd name="T101" fmla="*/ 180 h 243"/>
                  <a:gd name="T102" fmla="*/ 168 w 277"/>
                  <a:gd name="T103" fmla="*/ 167 h 243"/>
                  <a:gd name="T104" fmla="*/ 196 w 277"/>
                  <a:gd name="T105" fmla="*/ 198 h 243"/>
                  <a:gd name="T106" fmla="*/ 233 w 277"/>
                  <a:gd name="T107" fmla="*/ 202 h 243"/>
                  <a:gd name="T108" fmla="*/ 245 w 277"/>
                  <a:gd name="T109" fmla="*/ 189 h 243"/>
                  <a:gd name="T110" fmla="*/ 247 w 277"/>
                  <a:gd name="T111" fmla="*/ 182 h 243"/>
                  <a:gd name="T112" fmla="*/ 249 w 277"/>
                  <a:gd name="T113" fmla="*/ 180 h 243"/>
                  <a:gd name="T114" fmla="*/ 252 w 277"/>
                  <a:gd name="T115" fmla="*/ 178 h 243"/>
                  <a:gd name="T116" fmla="*/ 261 w 277"/>
                  <a:gd name="T117" fmla="*/ 153 h 243"/>
                  <a:gd name="T118" fmla="*/ 275 w 277"/>
                  <a:gd name="T119" fmla="*/ 140 h 243"/>
                  <a:gd name="T120" fmla="*/ 267 w 277"/>
                  <a:gd name="T121" fmla="*/ 124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7" h="243">
                    <a:moveTo>
                      <a:pt x="267" y="124"/>
                    </a:moveTo>
                    <a:cubicBezTo>
                      <a:pt x="260" y="121"/>
                      <a:pt x="251" y="119"/>
                      <a:pt x="243" y="119"/>
                    </a:cubicBezTo>
                    <a:cubicBezTo>
                      <a:pt x="234" y="118"/>
                      <a:pt x="224" y="122"/>
                      <a:pt x="216" y="119"/>
                    </a:cubicBezTo>
                    <a:cubicBezTo>
                      <a:pt x="229" y="113"/>
                      <a:pt x="250" y="116"/>
                      <a:pt x="256" y="100"/>
                    </a:cubicBezTo>
                    <a:cubicBezTo>
                      <a:pt x="258" y="96"/>
                      <a:pt x="257" y="89"/>
                      <a:pt x="253" y="86"/>
                    </a:cubicBezTo>
                    <a:cubicBezTo>
                      <a:pt x="251" y="84"/>
                      <a:pt x="248" y="83"/>
                      <a:pt x="246" y="83"/>
                    </a:cubicBezTo>
                    <a:cubicBezTo>
                      <a:pt x="244" y="82"/>
                      <a:pt x="242" y="82"/>
                      <a:pt x="241" y="82"/>
                    </a:cubicBezTo>
                    <a:cubicBezTo>
                      <a:pt x="237" y="80"/>
                      <a:pt x="237" y="76"/>
                      <a:pt x="237" y="72"/>
                    </a:cubicBezTo>
                    <a:cubicBezTo>
                      <a:pt x="235" y="63"/>
                      <a:pt x="235" y="52"/>
                      <a:pt x="233" y="42"/>
                    </a:cubicBezTo>
                    <a:cubicBezTo>
                      <a:pt x="231" y="36"/>
                      <a:pt x="226" y="30"/>
                      <a:pt x="219" y="30"/>
                    </a:cubicBezTo>
                    <a:cubicBezTo>
                      <a:pt x="212" y="29"/>
                      <a:pt x="205" y="36"/>
                      <a:pt x="199" y="40"/>
                    </a:cubicBezTo>
                    <a:cubicBezTo>
                      <a:pt x="192" y="46"/>
                      <a:pt x="185" y="52"/>
                      <a:pt x="179" y="59"/>
                    </a:cubicBezTo>
                    <a:cubicBezTo>
                      <a:pt x="176" y="62"/>
                      <a:pt x="174" y="65"/>
                      <a:pt x="171" y="68"/>
                    </a:cubicBezTo>
                    <a:cubicBezTo>
                      <a:pt x="170" y="70"/>
                      <a:pt x="168" y="72"/>
                      <a:pt x="167" y="74"/>
                    </a:cubicBezTo>
                    <a:cubicBezTo>
                      <a:pt x="166" y="75"/>
                      <a:pt x="165" y="76"/>
                      <a:pt x="164" y="77"/>
                    </a:cubicBezTo>
                    <a:cubicBezTo>
                      <a:pt x="163" y="79"/>
                      <a:pt x="162" y="79"/>
                      <a:pt x="160" y="77"/>
                    </a:cubicBezTo>
                    <a:cubicBezTo>
                      <a:pt x="158" y="76"/>
                      <a:pt x="157" y="75"/>
                      <a:pt x="158" y="73"/>
                    </a:cubicBezTo>
                    <a:cubicBezTo>
                      <a:pt x="160" y="63"/>
                      <a:pt x="163" y="54"/>
                      <a:pt x="164" y="44"/>
                    </a:cubicBezTo>
                    <a:cubicBezTo>
                      <a:pt x="166" y="29"/>
                      <a:pt x="163" y="11"/>
                      <a:pt x="149" y="4"/>
                    </a:cubicBezTo>
                    <a:cubicBezTo>
                      <a:pt x="144" y="1"/>
                      <a:pt x="137" y="0"/>
                      <a:pt x="131" y="2"/>
                    </a:cubicBezTo>
                    <a:cubicBezTo>
                      <a:pt x="128" y="3"/>
                      <a:pt x="125" y="5"/>
                      <a:pt x="123" y="7"/>
                    </a:cubicBezTo>
                    <a:cubicBezTo>
                      <a:pt x="119" y="11"/>
                      <a:pt x="115" y="14"/>
                      <a:pt x="109" y="14"/>
                    </a:cubicBezTo>
                    <a:cubicBezTo>
                      <a:pt x="100" y="13"/>
                      <a:pt x="92" y="10"/>
                      <a:pt x="84" y="12"/>
                    </a:cubicBezTo>
                    <a:cubicBezTo>
                      <a:pt x="77" y="13"/>
                      <a:pt x="70" y="17"/>
                      <a:pt x="66" y="23"/>
                    </a:cubicBezTo>
                    <a:cubicBezTo>
                      <a:pt x="55" y="36"/>
                      <a:pt x="58" y="55"/>
                      <a:pt x="70" y="66"/>
                    </a:cubicBezTo>
                    <a:cubicBezTo>
                      <a:pt x="81" y="77"/>
                      <a:pt x="96" y="82"/>
                      <a:pt x="108" y="91"/>
                    </a:cubicBezTo>
                    <a:cubicBezTo>
                      <a:pt x="88" y="97"/>
                      <a:pt x="70" y="76"/>
                      <a:pt x="55" y="66"/>
                    </a:cubicBezTo>
                    <a:cubicBezTo>
                      <a:pt x="48" y="62"/>
                      <a:pt x="39" y="58"/>
                      <a:pt x="31" y="59"/>
                    </a:cubicBezTo>
                    <a:cubicBezTo>
                      <a:pt x="22" y="61"/>
                      <a:pt x="23" y="69"/>
                      <a:pt x="23" y="77"/>
                    </a:cubicBezTo>
                    <a:cubicBezTo>
                      <a:pt x="23" y="88"/>
                      <a:pt x="11" y="89"/>
                      <a:pt x="6" y="96"/>
                    </a:cubicBezTo>
                    <a:cubicBezTo>
                      <a:pt x="0" y="103"/>
                      <a:pt x="0" y="112"/>
                      <a:pt x="2" y="120"/>
                    </a:cubicBezTo>
                    <a:cubicBezTo>
                      <a:pt x="3" y="125"/>
                      <a:pt x="4" y="130"/>
                      <a:pt x="6" y="134"/>
                    </a:cubicBezTo>
                    <a:cubicBezTo>
                      <a:pt x="8" y="137"/>
                      <a:pt x="10" y="139"/>
                      <a:pt x="14" y="138"/>
                    </a:cubicBezTo>
                    <a:cubicBezTo>
                      <a:pt x="24" y="138"/>
                      <a:pt x="40" y="131"/>
                      <a:pt x="46" y="143"/>
                    </a:cubicBezTo>
                    <a:cubicBezTo>
                      <a:pt x="48" y="147"/>
                      <a:pt x="48" y="151"/>
                      <a:pt x="52" y="153"/>
                    </a:cubicBezTo>
                    <a:cubicBezTo>
                      <a:pt x="56" y="156"/>
                      <a:pt x="62" y="155"/>
                      <a:pt x="66" y="155"/>
                    </a:cubicBezTo>
                    <a:cubicBezTo>
                      <a:pt x="71" y="154"/>
                      <a:pt x="76" y="153"/>
                      <a:pt x="81" y="150"/>
                    </a:cubicBezTo>
                    <a:cubicBezTo>
                      <a:pt x="86" y="147"/>
                      <a:pt x="90" y="142"/>
                      <a:pt x="96" y="142"/>
                    </a:cubicBezTo>
                    <a:cubicBezTo>
                      <a:pt x="87" y="159"/>
                      <a:pt x="68" y="168"/>
                      <a:pt x="55" y="181"/>
                    </a:cubicBezTo>
                    <a:cubicBezTo>
                      <a:pt x="49" y="186"/>
                      <a:pt x="43" y="195"/>
                      <a:pt x="47" y="202"/>
                    </a:cubicBezTo>
                    <a:cubicBezTo>
                      <a:pt x="51" y="208"/>
                      <a:pt x="59" y="210"/>
                      <a:pt x="65" y="211"/>
                    </a:cubicBezTo>
                    <a:cubicBezTo>
                      <a:pt x="64" y="214"/>
                      <a:pt x="65" y="217"/>
                      <a:pt x="67" y="220"/>
                    </a:cubicBezTo>
                    <a:cubicBezTo>
                      <a:pt x="71" y="224"/>
                      <a:pt x="76" y="225"/>
                      <a:pt x="81" y="224"/>
                    </a:cubicBezTo>
                    <a:cubicBezTo>
                      <a:pt x="89" y="223"/>
                      <a:pt x="95" y="219"/>
                      <a:pt x="103" y="218"/>
                    </a:cubicBezTo>
                    <a:cubicBezTo>
                      <a:pt x="112" y="218"/>
                      <a:pt x="120" y="220"/>
                      <a:pt x="127" y="225"/>
                    </a:cubicBezTo>
                    <a:cubicBezTo>
                      <a:pt x="137" y="231"/>
                      <a:pt x="149" y="243"/>
                      <a:pt x="161" y="232"/>
                    </a:cubicBezTo>
                    <a:cubicBezTo>
                      <a:pt x="163" y="230"/>
                      <a:pt x="165" y="227"/>
                      <a:pt x="169" y="225"/>
                    </a:cubicBezTo>
                    <a:cubicBezTo>
                      <a:pt x="171" y="224"/>
                      <a:pt x="174" y="223"/>
                      <a:pt x="177" y="222"/>
                    </a:cubicBezTo>
                    <a:cubicBezTo>
                      <a:pt x="182" y="220"/>
                      <a:pt x="185" y="216"/>
                      <a:pt x="185" y="211"/>
                    </a:cubicBezTo>
                    <a:cubicBezTo>
                      <a:pt x="185" y="204"/>
                      <a:pt x="181" y="196"/>
                      <a:pt x="178" y="190"/>
                    </a:cubicBezTo>
                    <a:cubicBezTo>
                      <a:pt x="176" y="187"/>
                      <a:pt x="174" y="183"/>
                      <a:pt x="172" y="180"/>
                    </a:cubicBezTo>
                    <a:cubicBezTo>
                      <a:pt x="169" y="177"/>
                      <a:pt x="165" y="172"/>
                      <a:pt x="168" y="167"/>
                    </a:cubicBezTo>
                    <a:cubicBezTo>
                      <a:pt x="176" y="179"/>
                      <a:pt x="184" y="191"/>
                      <a:pt x="196" y="198"/>
                    </a:cubicBezTo>
                    <a:cubicBezTo>
                      <a:pt x="207" y="205"/>
                      <a:pt x="221" y="208"/>
                      <a:pt x="233" y="202"/>
                    </a:cubicBezTo>
                    <a:cubicBezTo>
                      <a:pt x="238" y="199"/>
                      <a:pt x="243" y="195"/>
                      <a:pt x="245" y="189"/>
                    </a:cubicBezTo>
                    <a:cubicBezTo>
                      <a:pt x="246" y="187"/>
                      <a:pt x="246" y="184"/>
                      <a:pt x="247" y="182"/>
                    </a:cubicBezTo>
                    <a:cubicBezTo>
                      <a:pt x="248" y="180"/>
                      <a:pt x="247" y="181"/>
                      <a:pt x="249" y="180"/>
                    </a:cubicBezTo>
                    <a:cubicBezTo>
                      <a:pt x="250" y="179"/>
                      <a:pt x="251" y="179"/>
                      <a:pt x="252" y="178"/>
                    </a:cubicBezTo>
                    <a:cubicBezTo>
                      <a:pt x="260" y="173"/>
                      <a:pt x="264" y="162"/>
                      <a:pt x="261" y="153"/>
                    </a:cubicBezTo>
                    <a:cubicBezTo>
                      <a:pt x="267" y="150"/>
                      <a:pt x="273" y="146"/>
                      <a:pt x="275" y="140"/>
                    </a:cubicBezTo>
                    <a:cubicBezTo>
                      <a:pt x="277" y="133"/>
                      <a:pt x="273" y="127"/>
                      <a:pt x="267" y="124"/>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2" name="Group 31"/>
            <p:cNvGrpSpPr/>
            <p:nvPr/>
          </p:nvGrpSpPr>
          <p:grpSpPr>
            <a:xfrm>
              <a:off x="8916988" y="4733926"/>
              <a:ext cx="238125" cy="215900"/>
              <a:chOff x="8916988" y="4733926"/>
              <a:chExt cx="238125" cy="215900"/>
            </a:xfrm>
          </p:grpSpPr>
          <p:sp>
            <p:nvSpPr>
              <p:cNvPr id="54" name="Freeform 87"/>
              <p:cNvSpPr>
                <a:spLocks/>
              </p:cNvSpPr>
              <p:nvPr/>
            </p:nvSpPr>
            <p:spPr bwMode="auto">
              <a:xfrm>
                <a:off x="8916988" y="4819651"/>
                <a:ext cx="47625" cy="49213"/>
              </a:xfrm>
              <a:custGeom>
                <a:avLst/>
                <a:gdLst>
                  <a:gd name="T0" fmla="*/ 9 w 18"/>
                  <a:gd name="T1" fmla="*/ 0 h 19"/>
                  <a:gd name="T2" fmla="*/ 3 w 18"/>
                  <a:gd name="T3" fmla="*/ 3 h 19"/>
                  <a:gd name="T4" fmla="*/ 0 w 18"/>
                  <a:gd name="T5" fmla="*/ 10 h 19"/>
                  <a:gd name="T6" fmla="*/ 9 w 18"/>
                  <a:gd name="T7" fmla="*/ 19 h 19"/>
                  <a:gd name="T8" fmla="*/ 15 w 18"/>
                  <a:gd name="T9" fmla="*/ 17 h 19"/>
                  <a:gd name="T10" fmla="*/ 18 w 18"/>
                  <a:gd name="T11" fmla="*/ 10 h 19"/>
                  <a:gd name="T12" fmla="*/ 9 w 18"/>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18" h="19">
                    <a:moveTo>
                      <a:pt x="9" y="0"/>
                    </a:moveTo>
                    <a:cubicBezTo>
                      <a:pt x="7" y="0"/>
                      <a:pt x="4" y="1"/>
                      <a:pt x="3" y="3"/>
                    </a:cubicBezTo>
                    <a:cubicBezTo>
                      <a:pt x="1" y="5"/>
                      <a:pt x="0" y="7"/>
                      <a:pt x="0" y="10"/>
                    </a:cubicBezTo>
                    <a:cubicBezTo>
                      <a:pt x="0" y="14"/>
                      <a:pt x="4" y="19"/>
                      <a:pt x="9" y="19"/>
                    </a:cubicBezTo>
                    <a:cubicBezTo>
                      <a:pt x="11" y="19"/>
                      <a:pt x="14" y="18"/>
                      <a:pt x="15" y="17"/>
                    </a:cubicBezTo>
                    <a:cubicBezTo>
                      <a:pt x="17" y="15"/>
                      <a:pt x="18" y="12"/>
                      <a:pt x="18" y="10"/>
                    </a:cubicBezTo>
                    <a:cubicBezTo>
                      <a:pt x="18" y="5"/>
                      <a:pt x="14" y="0"/>
                      <a:pt x="9"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5" name="Freeform 88"/>
              <p:cNvSpPr>
                <a:spLocks/>
              </p:cNvSpPr>
              <p:nvPr/>
            </p:nvSpPr>
            <p:spPr bwMode="auto">
              <a:xfrm>
                <a:off x="8928100" y="4875213"/>
                <a:ext cx="36513" cy="33338"/>
              </a:xfrm>
              <a:custGeom>
                <a:avLst/>
                <a:gdLst>
                  <a:gd name="T0" fmla="*/ 7 w 14"/>
                  <a:gd name="T1" fmla="*/ 0 h 13"/>
                  <a:gd name="T2" fmla="*/ 0 w 14"/>
                  <a:gd name="T3" fmla="*/ 6 h 13"/>
                  <a:gd name="T4" fmla="*/ 7 w 14"/>
                  <a:gd name="T5" fmla="*/ 13 h 13"/>
                  <a:gd name="T6" fmla="*/ 14 w 14"/>
                  <a:gd name="T7" fmla="*/ 7 h 13"/>
                  <a:gd name="T8" fmla="*/ 7 w 14"/>
                  <a:gd name="T9" fmla="*/ 0 h 13"/>
                </a:gdLst>
                <a:ahLst/>
                <a:cxnLst>
                  <a:cxn ang="0">
                    <a:pos x="T0" y="T1"/>
                  </a:cxn>
                  <a:cxn ang="0">
                    <a:pos x="T2" y="T3"/>
                  </a:cxn>
                  <a:cxn ang="0">
                    <a:pos x="T4" y="T5"/>
                  </a:cxn>
                  <a:cxn ang="0">
                    <a:pos x="T6" y="T7"/>
                  </a:cxn>
                  <a:cxn ang="0">
                    <a:pos x="T8" y="T9"/>
                  </a:cxn>
                </a:cxnLst>
                <a:rect l="0" t="0" r="r" b="b"/>
                <a:pathLst>
                  <a:path w="14" h="13">
                    <a:moveTo>
                      <a:pt x="7" y="0"/>
                    </a:moveTo>
                    <a:cubicBezTo>
                      <a:pt x="4" y="0"/>
                      <a:pt x="0" y="2"/>
                      <a:pt x="0" y="6"/>
                    </a:cubicBezTo>
                    <a:cubicBezTo>
                      <a:pt x="0" y="10"/>
                      <a:pt x="3" y="13"/>
                      <a:pt x="7" y="13"/>
                    </a:cubicBezTo>
                    <a:cubicBezTo>
                      <a:pt x="10" y="13"/>
                      <a:pt x="14" y="10"/>
                      <a:pt x="14" y="7"/>
                    </a:cubicBezTo>
                    <a:cubicBezTo>
                      <a:pt x="14" y="3"/>
                      <a:pt x="11"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6" name="Freeform 89"/>
              <p:cNvSpPr>
                <a:spLocks/>
              </p:cNvSpPr>
              <p:nvPr/>
            </p:nvSpPr>
            <p:spPr bwMode="auto">
              <a:xfrm>
                <a:off x="8916988" y="4775201"/>
                <a:ext cx="41275" cy="39688"/>
              </a:xfrm>
              <a:custGeom>
                <a:avLst/>
                <a:gdLst>
                  <a:gd name="T0" fmla="*/ 15 w 16"/>
                  <a:gd name="T1" fmla="*/ 5 h 15"/>
                  <a:gd name="T2" fmla="*/ 11 w 16"/>
                  <a:gd name="T3" fmla="*/ 1 h 15"/>
                  <a:gd name="T4" fmla="*/ 11 w 16"/>
                  <a:gd name="T5" fmla="*/ 1 h 15"/>
                  <a:gd name="T6" fmla="*/ 2 w 16"/>
                  <a:gd name="T7" fmla="*/ 10 h 15"/>
                  <a:gd name="T8" fmla="*/ 7 w 16"/>
                  <a:gd name="T9" fmla="*/ 15 h 15"/>
                  <a:gd name="T10" fmla="*/ 14 w 16"/>
                  <a:gd name="T11" fmla="*/ 12 h 15"/>
                  <a:gd name="T12" fmla="*/ 15 w 16"/>
                  <a:gd name="T13" fmla="*/ 11 h 15"/>
                  <a:gd name="T14" fmla="*/ 15 w 16"/>
                  <a:gd name="T15" fmla="*/ 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5">
                    <a:moveTo>
                      <a:pt x="15" y="5"/>
                    </a:moveTo>
                    <a:cubicBezTo>
                      <a:pt x="14" y="3"/>
                      <a:pt x="13" y="2"/>
                      <a:pt x="11" y="1"/>
                    </a:cubicBezTo>
                    <a:cubicBezTo>
                      <a:pt x="11" y="1"/>
                      <a:pt x="11" y="1"/>
                      <a:pt x="11" y="1"/>
                    </a:cubicBezTo>
                    <a:cubicBezTo>
                      <a:pt x="5" y="0"/>
                      <a:pt x="0" y="5"/>
                      <a:pt x="2" y="10"/>
                    </a:cubicBezTo>
                    <a:cubicBezTo>
                      <a:pt x="3" y="13"/>
                      <a:pt x="5" y="14"/>
                      <a:pt x="7" y="15"/>
                    </a:cubicBezTo>
                    <a:cubicBezTo>
                      <a:pt x="10" y="15"/>
                      <a:pt x="13" y="14"/>
                      <a:pt x="14" y="12"/>
                    </a:cubicBezTo>
                    <a:cubicBezTo>
                      <a:pt x="15" y="11"/>
                      <a:pt x="15" y="11"/>
                      <a:pt x="15" y="11"/>
                    </a:cubicBezTo>
                    <a:cubicBezTo>
                      <a:pt x="16" y="10"/>
                      <a:pt x="16" y="7"/>
                      <a:pt x="15" y="5"/>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7" name="Freeform 90"/>
              <p:cNvSpPr>
                <a:spLocks noEditPoints="1"/>
              </p:cNvSpPr>
              <p:nvPr/>
            </p:nvSpPr>
            <p:spPr bwMode="auto">
              <a:xfrm>
                <a:off x="8956675" y="4733926"/>
                <a:ext cx="198438" cy="215900"/>
              </a:xfrm>
              <a:custGeom>
                <a:avLst/>
                <a:gdLst>
                  <a:gd name="T0" fmla="*/ 63 w 76"/>
                  <a:gd name="T1" fmla="*/ 45 h 83"/>
                  <a:gd name="T2" fmla="*/ 59 w 76"/>
                  <a:gd name="T3" fmla="*/ 39 h 83"/>
                  <a:gd name="T4" fmla="*/ 71 w 76"/>
                  <a:gd name="T5" fmla="*/ 38 h 83"/>
                  <a:gd name="T6" fmla="*/ 71 w 76"/>
                  <a:gd name="T7" fmla="*/ 30 h 83"/>
                  <a:gd name="T8" fmla="*/ 58 w 76"/>
                  <a:gd name="T9" fmla="*/ 28 h 83"/>
                  <a:gd name="T10" fmla="*/ 49 w 76"/>
                  <a:gd name="T11" fmla="*/ 22 h 83"/>
                  <a:gd name="T12" fmla="*/ 56 w 76"/>
                  <a:gd name="T13" fmla="*/ 13 h 83"/>
                  <a:gd name="T14" fmla="*/ 40 w 76"/>
                  <a:gd name="T15" fmla="*/ 6 h 83"/>
                  <a:gd name="T16" fmla="*/ 34 w 76"/>
                  <a:gd name="T17" fmla="*/ 2 h 83"/>
                  <a:gd name="T18" fmla="*/ 24 w 76"/>
                  <a:gd name="T19" fmla="*/ 8 h 83"/>
                  <a:gd name="T20" fmla="*/ 7 w 76"/>
                  <a:gd name="T21" fmla="*/ 22 h 83"/>
                  <a:gd name="T22" fmla="*/ 8 w 76"/>
                  <a:gd name="T23" fmla="*/ 38 h 83"/>
                  <a:gd name="T24" fmla="*/ 16 w 76"/>
                  <a:gd name="T25" fmla="*/ 27 h 83"/>
                  <a:gd name="T26" fmla="*/ 22 w 76"/>
                  <a:gd name="T27" fmla="*/ 31 h 83"/>
                  <a:gd name="T28" fmla="*/ 16 w 76"/>
                  <a:gd name="T29" fmla="*/ 36 h 83"/>
                  <a:gd name="T30" fmla="*/ 14 w 76"/>
                  <a:gd name="T31" fmla="*/ 42 h 83"/>
                  <a:gd name="T32" fmla="*/ 4 w 76"/>
                  <a:gd name="T33" fmla="*/ 49 h 83"/>
                  <a:gd name="T34" fmla="*/ 6 w 76"/>
                  <a:gd name="T35" fmla="*/ 61 h 83"/>
                  <a:gd name="T36" fmla="*/ 9 w 76"/>
                  <a:gd name="T37" fmla="*/ 77 h 83"/>
                  <a:gd name="T38" fmla="*/ 17 w 76"/>
                  <a:gd name="T39" fmla="*/ 64 h 83"/>
                  <a:gd name="T40" fmla="*/ 21 w 76"/>
                  <a:gd name="T41" fmla="*/ 70 h 83"/>
                  <a:gd name="T42" fmla="*/ 25 w 76"/>
                  <a:gd name="T43" fmla="*/ 83 h 83"/>
                  <a:gd name="T44" fmla="*/ 35 w 76"/>
                  <a:gd name="T45" fmla="*/ 83 h 83"/>
                  <a:gd name="T46" fmla="*/ 39 w 76"/>
                  <a:gd name="T47" fmla="*/ 77 h 83"/>
                  <a:gd name="T48" fmla="*/ 51 w 76"/>
                  <a:gd name="T49" fmla="*/ 75 h 83"/>
                  <a:gd name="T50" fmla="*/ 53 w 76"/>
                  <a:gd name="T51" fmla="*/ 65 h 83"/>
                  <a:gd name="T52" fmla="*/ 67 w 76"/>
                  <a:gd name="T53" fmla="*/ 52 h 83"/>
                  <a:gd name="T54" fmla="*/ 69 w 76"/>
                  <a:gd name="T55" fmla="*/ 41 h 83"/>
                  <a:gd name="T56" fmla="*/ 41 w 76"/>
                  <a:gd name="T57" fmla="*/ 24 h 83"/>
                  <a:gd name="T58" fmla="*/ 41 w 76"/>
                  <a:gd name="T59" fmla="*/ 21 h 83"/>
                  <a:gd name="T60" fmla="*/ 35 w 76"/>
                  <a:gd name="T61" fmla="*/ 73 h 83"/>
                  <a:gd name="T62" fmla="*/ 30 w 76"/>
                  <a:gd name="T63" fmla="*/ 75 h 83"/>
                  <a:gd name="T64" fmla="*/ 35 w 76"/>
                  <a:gd name="T65" fmla="*/ 71 h 83"/>
                  <a:gd name="T66" fmla="*/ 35 w 76"/>
                  <a:gd name="T67" fmla="*/ 73 h 83"/>
                  <a:gd name="T68" fmla="*/ 41 w 76"/>
                  <a:gd name="T69" fmla="*/ 47 h 83"/>
                  <a:gd name="T70" fmla="*/ 32 w 76"/>
                  <a:gd name="T71" fmla="*/ 49 h 83"/>
                  <a:gd name="T72" fmla="*/ 32 w 76"/>
                  <a:gd name="T73" fmla="*/ 34 h 83"/>
                  <a:gd name="T74" fmla="*/ 36 w 76"/>
                  <a:gd name="T75" fmla="*/ 34 h 83"/>
                  <a:gd name="T76" fmla="*/ 47 w 76"/>
                  <a:gd name="T77" fmla="*/ 4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 h="83">
                    <a:moveTo>
                      <a:pt x="69" y="41"/>
                    </a:moveTo>
                    <a:cubicBezTo>
                      <a:pt x="66" y="41"/>
                      <a:pt x="64" y="43"/>
                      <a:pt x="63" y="45"/>
                    </a:cubicBezTo>
                    <a:cubicBezTo>
                      <a:pt x="62" y="43"/>
                      <a:pt x="59" y="42"/>
                      <a:pt x="57" y="42"/>
                    </a:cubicBezTo>
                    <a:cubicBezTo>
                      <a:pt x="57" y="41"/>
                      <a:pt x="58" y="40"/>
                      <a:pt x="59" y="39"/>
                    </a:cubicBezTo>
                    <a:cubicBezTo>
                      <a:pt x="60" y="41"/>
                      <a:pt x="62" y="42"/>
                      <a:pt x="64" y="42"/>
                    </a:cubicBezTo>
                    <a:cubicBezTo>
                      <a:pt x="67" y="42"/>
                      <a:pt x="69" y="40"/>
                      <a:pt x="71" y="38"/>
                    </a:cubicBezTo>
                    <a:cubicBezTo>
                      <a:pt x="72" y="36"/>
                      <a:pt x="73" y="32"/>
                      <a:pt x="71" y="30"/>
                    </a:cubicBezTo>
                    <a:cubicBezTo>
                      <a:pt x="71" y="30"/>
                      <a:pt x="71" y="30"/>
                      <a:pt x="71" y="30"/>
                    </a:cubicBezTo>
                    <a:cubicBezTo>
                      <a:pt x="69" y="27"/>
                      <a:pt x="67" y="26"/>
                      <a:pt x="64" y="25"/>
                    </a:cubicBezTo>
                    <a:cubicBezTo>
                      <a:pt x="62" y="25"/>
                      <a:pt x="60" y="26"/>
                      <a:pt x="58" y="28"/>
                    </a:cubicBezTo>
                    <a:cubicBezTo>
                      <a:pt x="58" y="28"/>
                      <a:pt x="57" y="27"/>
                      <a:pt x="57" y="26"/>
                    </a:cubicBezTo>
                    <a:cubicBezTo>
                      <a:pt x="54" y="24"/>
                      <a:pt x="52" y="23"/>
                      <a:pt x="49" y="22"/>
                    </a:cubicBezTo>
                    <a:cubicBezTo>
                      <a:pt x="50" y="22"/>
                      <a:pt x="52" y="21"/>
                      <a:pt x="53" y="20"/>
                    </a:cubicBezTo>
                    <a:cubicBezTo>
                      <a:pt x="55" y="19"/>
                      <a:pt x="56" y="16"/>
                      <a:pt x="56" y="13"/>
                    </a:cubicBezTo>
                    <a:cubicBezTo>
                      <a:pt x="56" y="8"/>
                      <a:pt x="52" y="3"/>
                      <a:pt x="47" y="3"/>
                    </a:cubicBezTo>
                    <a:cubicBezTo>
                      <a:pt x="44" y="3"/>
                      <a:pt x="42" y="4"/>
                      <a:pt x="40" y="6"/>
                    </a:cubicBezTo>
                    <a:cubicBezTo>
                      <a:pt x="40" y="6"/>
                      <a:pt x="39" y="6"/>
                      <a:pt x="39" y="7"/>
                    </a:cubicBezTo>
                    <a:cubicBezTo>
                      <a:pt x="38" y="4"/>
                      <a:pt x="37" y="2"/>
                      <a:pt x="34" y="2"/>
                    </a:cubicBezTo>
                    <a:cubicBezTo>
                      <a:pt x="34" y="2"/>
                      <a:pt x="34" y="2"/>
                      <a:pt x="34" y="2"/>
                    </a:cubicBezTo>
                    <a:cubicBezTo>
                      <a:pt x="29" y="0"/>
                      <a:pt x="24" y="4"/>
                      <a:pt x="24" y="8"/>
                    </a:cubicBezTo>
                    <a:cubicBezTo>
                      <a:pt x="23" y="7"/>
                      <a:pt x="20" y="5"/>
                      <a:pt x="17" y="5"/>
                    </a:cubicBezTo>
                    <a:cubicBezTo>
                      <a:pt x="7" y="5"/>
                      <a:pt x="4" y="15"/>
                      <a:pt x="7" y="22"/>
                    </a:cubicBezTo>
                    <a:cubicBezTo>
                      <a:pt x="3" y="22"/>
                      <a:pt x="0" y="26"/>
                      <a:pt x="0" y="30"/>
                    </a:cubicBezTo>
                    <a:cubicBezTo>
                      <a:pt x="0" y="34"/>
                      <a:pt x="3" y="38"/>
                      <a:pt x="8" y="38"/>
                    </a:cubicBezTo>
                    <a:cubicBezTo>
                      <a:pt x="13" y="38"/>
                      <a:pt x="17" y="35"/>
                      <a:pt x="17" y="30"/>
                    </a:cubicBezTo>
                    <a:cubicBezTo>
                      <a:pt x="17" y="29"/>
                      <a:pt x="17" y="28"/>
                      <a:pt x="16" y="27"/>
                    </a:cubicBezTo>
                    <a:cubicBezTo>
                      <a:pt x="17" y="27"/>
                      <a:pt x="18" y="26"/>
                      <a:pt x="19" y="26"/>
                    </a:cubicBezTo>
                    <a:cubicBezTo>
                      <a:pt x="20" y="28"/>
                      <a:pt x="20" y="30"/>
                      <a:pt x="22" y="31"/>
                    </a:cubicBezTo>
                    <a:cubicBezTo>
                      <a:pt x="22" y="31"/>
                      <a:pt x="22" y="31"/>
                      <a:pt x="22" y="31"/>
                    </a:cubicBezTo>
                    <a:cubicBezTo>
                      <a:pt x="20" y="32"/>
                      <a:pt x="17" y="34"/>
                      <a:pt x="16" y="36"/>
                    </a:cubicBezTo>
                    <a:cubicBezTo>
                      <a:pt x="16" y="36"/>
                      <a:pt x="16" y="36"/>
                      <a:pt x="16" y="36"/>
                    </a:cubicBezTo>
                    <a:cubicBezTo>
                      <a:pt x="15" y="38"/>
                      <a:pt x="14" y="40"/>
                      <a:pt x="14" y="42"/>
                    </a:cubicBezTo>
                    <a:cubicBezTo>
                      <a:pt x="11" y="42"/>
                      <a:pt x="9" y="43"/>
                      <a:pt x="6" y="45"/>
                    </a:cubicBezTo>
                    <a:cubicBezTo>
                      <a:pt x="5" y="46"/>
                      <a:pt x="4" y="47"/>
                      <a:pt x="4" y="49"/>
                    </a:cubicBezTo>
                    <a:cubicBezTo>
                      <a:pt x="2" y="52"/>
                      <a:pt x="2" y="56"/>
                      <a:pt x="4" y="58"/>
                    </a:cubicBezTo>
                    <a:cubicBezTo>
                      <a:pt x="5" y="59"/>
                      <a:pt x="5" y="60"/>
                      <a:pt x="6" y="61"/>
                    </a:cubicBezTo>
                    <a:cubicBezTo>
                      <a:pt x="6" y="62"/>
                      <a:pt x="7" y="62"/>
                      <a:pt x="8" y="63"/>
                    </a:cubicBezTo>
                    <a:cubicBezTo>
                      <a:pt x="0" y="64"/>
                      <a:pt x="0" y="77"/>
                      <a:pt x="9" y="77"/>
                    </a:cubicBezTo>
                    <a:cubicBezTo>
                      <a:pt x="16" y="77"/>
                      <a:pt x="18" y="69"/>
                      <a:pt x="15" y="65"/>
                    </a:cubicBezTo>
                    <a:cubicBezTo>
                      <a:pt x="15" y="65"/>
                      <a:pt x="16" y="65"/>
                      <a:pt x="17" y="64"/>
                    </a:cubicBezTo>
                    <a:cubicBezTo>
                      <a:pt x="17" y="66"/>
                      <a:pt x="18" y="68"/>
                      <a:pt x="19" y="69"/>
                    </a:cubicBezTo>
                    <a:cubicBezTo>
                      <a:pt x="20" y="69"/>
                      <a:pt x="20" y="70"/>
                      <a:pt x="21" y="70"/>
                    </a:cubicBezTo>
                    <a:cubicBezTo>
                      <a:pt x="18" y="72"/>
                      <a:pt x="17" y="75"/>
                      <a:pt x="18" y="78"/>
                    </a:cubicBezTo>
                    <a:cubicBezTo>
                      <a:pt x="18" y="81"/>
                      <a:pt x="22" y="83"/>
                      <a:pt x="25" y="83"/>
                    </a:cubicBezTo>
                    <a:cubicBezTo>
                      <a:pt x="27" y="82"/>
                      <a:pt x="29" y="81"/>
                      <a:pt x="30" y="79"/>
                    </a:cubicBezTo>
                    <a:cubicBezTo>
                      <a:pt x="30" y="81"/>
                      <a:pt x="32" y="83"/>
                      <a:pt x="35" y="83"/>
                    </a:cubicBezTo>
                    <a:cubicBezTo>
                      <a:pt x="38" y="83"/>
                      <a:pt x="40" y="80"/>
                      <a:pt x="39" y="77"/>
                    </a:cubicBezTo>
                    <a:cubicBezTo>
                      <a:pt x="39" y="77"/>
                      <a:pt x="39" y="77"/>
                      <a:pt x="39" y="77"/>
                    </a:cubicBezTo>
                    <a:cubicBezTo>
                      <a:pt x="41" y="78"/>
                      <a:pt x="42" y="78"/>
                      <a:pt x="44" y="78"/>
                    </a:cubicBezTo>
                    <a:cubicBezTo>
                      <a:pt x="46" y="78"/>
                      <a:pt x="49" y="77"/>
                      <a:pt x="51" y="75"/>
                    </a:cubicBezTo>
                    <a:cubicBezTo>
                      <a:pt x="53" y="74"/>
                      <a:pt x="54" y="71"/>
                      <a:pt x="54" y="68"/>
                    </a:cubicBezTo>
                    <a:cubicBezTo>
                      <a:pt x="54" y="67"/>
                      <a:pt x="54" y="66"/>
                      <a:pt x="53" y="65"/>
                    </a:cubicBezTo>
                    <a:cubicBezTo>
                      <a:pt x="54" y="66"/>
                      <a:pt x="55" y="66"/>
                      <a:pt x="55" y="66"/>
                    </a:cubicBezTo>
                    <a:cubicBezTo>
                      <a:pt x="64" y="66"/>
                      <a:pt x="67" y="59"/>
                      <a:pt x="67" y="52"/>
                    </a:cubicBezTo>
                    <a:cubicBezTo>
                      <a:pt x="67" y="52"/>
                      <a:pt x="68" y="53"/>
                      <a:pt x="69" y="53"/>
                    </a:cubicBezTo>
                    <a:cubicBezTo>
                      <a:pt x="76" y="53"/>
                      <a:pt x="76" y="41"/>
                      <a:pt x="69" y="41"/>
                    </a:cubicBezTo>
                    <a:close/>
                    <a:moveTo>
                      <a:pt x="45" y="23"/>
                    </a:moveTo>
                    <a:cubicBezTo>
                      <a:pt x="44" y="23"/>
                      <a:pt x="42" y="23"/>
                      <a:pt x="41" y="24"/>
                    </a:cubicBezTo>
                    <a:cubicBezTo>
                      <a:pt x="41" y="24"/>
                      <a:pt x="41" y="24"/>
                      <a:pt x="41" y="23"/>
                    </a:cubicBezTo>
                    <a:cubicBezTo>
                      <a:pt x="41" y="23"/>
                      <a:pt x="41" y="22"/>
                      <a:pt x="41" y="21"/>
                    </a:cubicBezTo>
                    <a:cubicBezTo>
                      <a:pt x="42" y="22"/>
                      <a:pt x="44" y="22"/>
                      <a:pt x="45" y="23"/>
                    </a:cubicBezTo>
                    <a:close/>
                    <a:moveTo>
                      <a:pt x="35" y="73"/>
                    </a:moveTo>
                    <a:cubicBezTo>
                      <a:pt x="33" y="73"/>
                      <a:pt x="31" y="74"/>
                      <a:pt x="30" y="76"/>
                    </a:cubicBezTo>
                    <a:cubicBezTo>
                      <a:pt x="30" y="75"/>
                      <a:pt x="30" y="75"/>
                      <a:pt x="30" y="75"/>
                    </a:cubicBezTo>
                    <a:cubicBezTo>
                      <a:pt x="30" y="74"/>
                      <a:pt x="30" y="73"/>
                      <a:pt x="29" y="72"/>
                    </a:cubicBezTo>
                    <a:cubicBezTo>
                      <a:pt x="31" y="72"/>
                      <a:pt x="33" y="72"/>
                      <a:pt x="35" y="71"/>
                    </a:cubicBezTo>
                    <a:cubicBezTo>
                      <a:pt x="35" y="72"/>
                      <a:pt x="35" y="73"/>
                      <a:pt x="36" y="73"/>
                    </a:cubicBezTo>
                    <a:cubicBezTo>
                      <a:pt x="36" y="73"/>
                      <a:pt x="36" y="73"/>
                      <a:pt x="35" y="73"/>
                    </a:cubicBezTo>
                    <a:close/>
                    <a:moveTo>
                      <a:pt x="46" y="49"/>
                    </a:moveTo>
                    <a:cubicBezTo>
                      <a:pt x="44" y="48"/>
                      <a:pt x="43" y="47"/>
                      <a:pt x="41" y="47"/>
                    </a:cubicBezTo>
                    <a:cubicBezTo>
                      <a:pt x="38" y="47"/>
                      <a:pt x="36" y="48"/>
                      <a:pt x="35" y="51"/>
                    </a:cubicBezTo>
                    <a:cubicBezTo>
                      <a:pt x="34" y="50"/>
                      <a:pt x="33" y="49"/>
                      <a:pt x="32" y="49"/>
                    </a:cubicBezTo>
                    <a:cubicBezTo>
                      <a:pt x="34" y="47"/>
                      <a:pt x="35" y="45"/>
                      <a:pt x="35" y="42"/>
                    </a:cubicBezTo>
                    <a:cubicBezTo>
                      <a:pt x="35" y="39"/>
                      <a:pt x="34" y="36"/>
                      <a:pt x="32" y="34"/>
                    </a:cubicBezTo>
                    <a:cubicBezTo>
                      <a:pt x="33" y="34"/>
                      <a:pt x="35" y="33"/>
                      <a:pt x="36" y="33"/>
                    </a:cubicBezTo>
                    <a:cubicBezTo>
                      <a:pt x="36" y="33"/>
                      <a:pt x="36" y="34"/>
                      <a:pt x="36" y="34"/>
                    </a:cubicBezTo>
                    <a:cubicBezTo>
                      <a:pt x="36" y="37"/>
                      <a:pt x="37" y="40"/>
                      <a:pt x="39" y="42"/>
                    </a:cubicBezTo>
                    <a:cubicBezTo>
                      <a:pt x="41" y="45"/>
                      <a:pt x="44" y="46"/>
                      <a:pt x="47" y="46"/>
                    </a:cubicBezTo>
                    <a:cubicBezTo>
                      <a:pt x="46" y="47"/>
                      <a:pt x="46" y="48"/>
                      <a:pt x="46" y="49"/>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8" name="Freeform 91"/>
              <p:cNvSpPr>
                <a:spLocks/>
              </p:cNvSpPr>
              <p:nvPr/>
            </p:nvSpPr>
            <p:spPr bwMode="auto">
              <a:xfrm>
                <a:off x="9102725" y="4772026"/>
                <a:ext cx="25400" cy="26988"/>
              </a:xfrm>
              <a:custGeom>
                <a:avLst/>
                <a:gdLst>
                  <a:gd name="T0" fmla="*/ 5 w 10"/>
                  <a:gd name="T1" fmla="*/ 0 h 10"/>
                  <a:gd name="T2" fmla="*/ 0 w 10"/>
                  <a:gd name="T3" fmla="*/ 5 h 10"/>
                  <a:gd name="T4" fmla="*/ 5 w 10"/>
                  <a:gd name="T5" fmla="*/ 10 h 10"/>
                  <a:gd name="T6" fmla="*/ 10 w 10"/>
                  <a:gd name="T7" fmla="*/ 5 h 10"/>
                  <a:gd name="T8" fmla="*/ 5 w 10"/>
                  <a:gd name="T9" fmla="*/ 0 h 10"/>
                </a:gdLst>
                <a:ahLst/>
                <a:cxnLst>
                  <a:cxn ang="0">
                    <a:pos x="T0" y="T1"/>
                  </a:cxn>
                  <a:cxn ang="0">
                    <a:pos x="T2" y="T3"/>
                  </a:cxn>
                  <a:cxn ang="0">
                    <a:pos x="T4" y="T5"/>
                  </a:cxn>
                  <a:cxn ang="0">
                    <a:pos x="T6" y="T7"/>
                  </a:cxn>
                  <a:cxn ang="0">
                    <a:pos x="T8" y="T9"/>
                  </a:cxn>
                </a:cxnLst>
                <a:rect l="0" t="0" r="r" b="b"/>
                <a:pathLst>
                  <a:path w="10" h="10">
                    <a:moveTo>
                      <a:pt x="5" y="0"/>
                    </a:moveTo>
                    <a:cubicBezTo>
                      <a:pt x="2" y="0"/>
                      <a:pt x="0" y="2"/>
                      <a:pt x="0" y="5"/>
                    </a:cubicBezTo>
                    <a:cubicBezTo>
                      <a:pt x="0" y="7"/>
                      <a:pt x="2" y="10"/>
                      <a:pt x="5" y="10"/>
                    </a:cubicBezTo>
                    <a:cubicBezTo>
                      <a:pt x="7" y="10"/>
                      <a:pt x="10" y="8"/>
                      <a:pt x="10" y="5"/>
                    </a:cubicBezTo>
                    <a:cubicBezTo>
                      <a:pt x="10" y="2"/>
                      <a:pt x="8" y="0"/>
                      <a:pt x="5"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9" name="Freeform 92"/>
              <p:cNvSpPr>
                <a:spLocks/>
              </p:cNvSpPr>
              <p:nvPr/>
            </p:nvSpPr>
            <p:spPr bwMode="auto">
              <a:xfrm>
                <a:off x="9097963" y="4905376"/>
                <a:ext cx="36513" cy="28575"/>
              </a:xfrm>
              <a:custGeom>
                <a:avLst/>
                <a:gdLst>
                  <a:gd name="T0" fmla="*/ 7 w 14"/>
                  <a:gd name="T1" fmla="*/ 0 h 11"/>
                  <a:gd name="T2" fmla="*/ 7 w 14"/>
                  <a:gd name="T3" fmla="*/ 11 h 11"/>
                  <a:gd name="T4" fmla="*/ 7 w 14"/>
                  <a:gd name="T5" fmla="*/ 0 h 11"/>
                </a:gdLst>
                <a:ahLst/>
                <a:cxnLst>
                  <a:cxn ang="0">
                    <a:pos x="T0" y="T1"/>
                  </a:cxn>
                  <a:cxn ang="0">
                    <a:pos x="T2" y="T3"/>
                  </a:cxn>
                  <a:cxn ang="0">
                    <a:pos x="T4" y="T5"/>
                  </a:cxn>
                </a:cxnLst>
                <a:rect l="0" t="0" r="r" b="b"/>
                <a:pathLst>
                  <a:path w="14" h="11">
                    <a:moveTo>
                      <a:pt x="7" y="0"/>
                    </a:moveTo>
                    <a:cubicBezTo>
                      <a:pt x="0" y="0"/>
                      <a:pt x="0" y="11"/>
                      <a:pt x="7" y="11"/>
                    </a:cubicBezTo>
                    <a:cubicBezTo>
                      <a:pt x="14" y="11"/>
                      <a:pt x="14"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3" name="Group 32"/>
            <p:cNvGrpSpPr/>
            <p:nvPr/>
          </p:nvGrpSpPr>
          <p:grpSpPr>
            <a:xfrm>
              <a:off x="8686800" y="4557713"/>
              <a:ext cx="682626" cy="577851"/>
              <a:chOff x="8686800" y="4557713"/>
              <a:chExt cx="682626" cy="577851"/>
            </a:xfrm>
          </p:grpSpPr>
          <p:sp>
            <p:nvSpPr>
              <p:cNvPr id="34" name="Freeform 93"/>
              <p:cNvSpPr>
                <a:spLocks/>
              </p:cNvSpPr>
              <p:nvPr/>
            </p:nvSpPr>
            <p:spPr bwMode="auto">
              <a:xfrm>
                <a:off x="8843963" y="4919663"/>
                <a:ext cx="104775" cy="146050"/>
              </a:xfrm>
              <a:custGeom>
                <a:avLst/>
                <a:gdLst>
                  <a:gd name="T0" fmla="*/ 39 w 40"/>
                  <a:gd name="T1" fmla="*/ 1 h 56"/>
                  <a:gd name="T2" fmla="*/ 21 w 40"/>
                  <a:gd name="T3" fmla="*/ 27 h 56"/>
                  <a:gd name="T4" fmla="*/ 0 w 40"/>
                  <a:gd name="T5" fmla="*/ 55 h 56"/>
                  <a:gd name="T6" fmla="*/ 1 w 40"/>
                  <a:gd name="T7" fmla="*/ 56 h 56"/>
                  <a:gd name="T8" fmla="*/ 21 w 40"/>
                  <a:gd name="T9" fmla="*/ 29 h 56"/>
                  <a:gd name="T10" fmla="*/ 39 w 40"/>
                  <a:gd name="T11" fmla="*/ 1 h 56"/>
                  <a:gd name="T12" fmla="*/ 39 w 40"/>
                  <a:gd name="T13" fmla="*/ 1 h 56"/>
                </a:gdLst>
                <a:ahLst/>
                <a:cxnLst>
                  <a:cxn ang="0">
                    <a:pos x="T0" y="T1"/>
                  </a:cxn>
                  <a:cxn ang="0">
                    <a:pos x="T2" y="T3"/>
                  </a:cxn>
                  <a:cxn ang="0">
                    <a:pos x="T4" y="T5"/>
                  </a:cxn>
                  <a:cxn ang="0">
                    <a:pos x="T6" y="T7"/>
                  </a:cxn>
                  <a:cxn ang="0">
                    <a:pos x="T8" y="T9"/>
                  </a:cxn>
                  <a:cxn ang="0">
                    <a:pos x="T10" y="T11"/>
                  </a:cxn>
                  <a:cxn ang="0">
                    <a:pos x="T12" y="T13"/>
                  </a:cxn>
                </a:cxnLst>
                <a:rect l="0" t="0" r="r" b="b"/>
                <a:pathLst>
                  <a:path w="40" h="56">
                    <a:moveTo>
                      <a:pt x="39" y="1"/>
                    </a:moveTo>
                    <a:cubicBezTo>
                      <a:pt x="32" y="9"/>
                      <a:pt x="27" y="19"/>
                      <a:pt x="21" y="27"/>
                    </a:cubicBezTo>
                    <a:cubicBezTo>
                      <a:pt x="14" y="37"/>
                      <a:pt x="6" y="45"/>
                      <a:pt x="0" y="55"/>
                    </a:cubicBezTo>
                    <a:cubicBezTo>
                      <a:pt x="0" y="56"/>
                      <a:pt x="1" y="56"/>
                      <a:pt x="1" y="56"/>
                    </a:cubicBezTo>
                    <a:cubicBezTo>
                      <a:pt x="9" y="48"/>
                      <a:pt x="15" y="38"/>
                      <a:pt x="21" y="29"/>
                    </a:cubicBezTo>
                    <a:cubicBezTo>
                      <a:pt x="28" y="21"/>
                      <a:pt x="35" y="11"/>
                      <a:pt x="39" y="1"/>
                    </a:cubicBezTo>
                    <a:cubicBezTo>
                      <a:pt x="40" y="1"/>
                      <a:pt x="39" y="0"/>
                      <a:pt x="39"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5" name="Freeform 94"/>
              <p:cNvSpPr>
                <a:spLocks/>
              </p:cNvSpPr>
              <p:nvPr/>
            </p:nvSpPr>
            <p:spPr bwMode="auto">
              <a:xfrm>
                <a:off x="8899525" y="4937126"/>
                <a:ext cx="61913" cy="138113"/>
              </a:xfrm>
              <a:custGeom>
                <a:avLst/>
                <a:gdLst>
                  <a:gd name="T0" fmla="*/ 23 w 24"/>
                  <a:gd name="T1" fmla="*/ 0 h 53"/>
                  <a:gd name="T2" fmla="*/ 22 w 24"/>
                  <a:gd name="T3" fmla="*/ 0 h 53"/>
                  <a:gd name="T4" fmla="*/ 22 w 24"/>
                  <a:gd name="T5" fmla="*/ 0 h 53"/>
                  <a:gd name="T6" fmla="*/ 11 w 24"/>
                  <a:gd name="T7" fmla="*/ 25 h 53"/>
                  <a:gd name="T8" fmla="*/ 0 w 24"/>
                  <a:gd name="T9" fmla="*/ 52 h 53"/>
                  <a:gd name="T10" fmla="*/ 1 w 24"/>
                  <a:gd name="T11" fmla="*/ 53 h 53"/>
                  <a:gd name="T12" fmla="*/ 11 w 24"/>
                  <a:gd name="T13" fmla="*/ 28 h 53"/>
                  <a:gd name="T14" fmla="*/ 22 w 24"/>
                  <a:gd name="T15" fmla="*/ 2 h 53"/>
                  <a:gd name="T16" fmla="*/ 20 w 24"/>
                  <a:gd name="T17" fmla="*/ 26 h 53"/>
                  <a:gd name="T18" fmla="*/ 15 w 24"/>
                  <a:gd name="T19" fmla="*/ 51 h 53"/>
                  <a:gd name="T20" fmla="*/ 16 w 24"/>
                  <a:gd name="T21" fmla="*/ 51 h 53"/>
                  <a:gd name="T22" fmla="*/ 22 w 24"/>
                  <a:gd name="T23" fmla="*/ 26 h 53"/>
                  <a:gd name="T24" fmla="*/ 23 w 24"/>
                  <a:gd name="T25"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53">
                    <a:moveTo>
                      <a:pt x="23" y="0"/>
                    </a:moveTo>
                    <a:cubicBezTo>
                      <a:pt x="23" y="0"/>
                      <a:pt x="22" y="0"/>
                      <a:pt x="22" y="0"/>
                    </a:cubicBezTo>
                    <a:cubicBezTo>
                      <a:pt x="22" y="0"/>
                      <a:pt x="22" y="0"/>
                      <a:pt x="22" y="0"/>
                    </a:cubicBezTo>
                    <a:cubicBezTo>
                      <a:pt x="18" y="8"/>
                      <a:pt x="14" y="16"/>
                      <a:pt x="11" y="25"/>
                    </a:cubicBezTo>
                    <a:cubicBezTo>
                      <a:pt x="7" y="34"/>
                      <a:pt x="2" y="43"/>
                      <a:pt x="0" y="52"/>
                    </a:cubicBezTo>
                    <a:cubicBezTo>
                      <a:pt x="0" y="53"/>
                      <a:pt x="1" y="53"/>
                      <a:pt x="1" y="53"/>
                    </a:cubicBezTo>
                    <a:cubicBezTo>
                      <a:pt x="5" y="45"/>
                      <a:pt x="8" y="36"/>
                      <a:pt x="11" y="28"/>
                    </a:cubicBezTo>
                    <a:cubicBezTo>
                      <a:pt x="15" y="19"/>
                      <a:pt x="19" y="10"/>
                      <a:pt x="22" y="2"/>
                    </a:cubicBezTo>
                    <a:cubicBezTo>
                      <a:pt x="21" y="10"/>
                      <a:pt x="21" y="18"/>
                      <a:pt x="20" y="26"/>
                    </a:cubicBezTo>
                    <a:cubicBezTo>
                      <a:pt x="18" y="34"/>
                      <a:pt x="16" y="43"/>
                      <a:pt x="15" y="51"/>
                    </a:cubicBezTo>
                    <a:cubicBezTo>
                      <a:pt x="15" y="52"/>
                      <a:pt x="16" y="52"/>
                      <a:pt x="16" y="51"/>
                    </a:cubicBezTo>
                    <a:cubicBezTo>
                      <a:pt x="19" y="44"/>
                      <a:pt x="21" y="34"/>
                      <a:pt x="22" y="26"/>
                    </a:cubicBezTo>
                    <a:cubicBezTo>
                      <a:pt x="23" y="18"/>
                      <a:pt x="24" y="9"/>
                      <a:pt x="23"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6" name="Freeform 95"/>
              <p:cNvSpPr>
                <a:spLocks/>
              </p:cNvSpPr>
              <p:nvPr/>
            </p:nvSpPr>
            <p:spPr bwMode="auto">
              <a:xfrm>
                <a:off x="8997950" y="4949826"/>
                <a:ext cx="49213" cy="185738"/>
              </a:xfrm>
              <a:custGeom>
                <a:avLst/>
                <a:gdLst>
                  <a:gd name="T0" fmla="*/ 14 w 19"/>
                  <a:gd name="T1" fmla="*/ 38 h 71"/>
                  <a:gd name="T2" fmla="*/ 6 w 19"/>
                  <a:gd name="T3" fmla="*/ 3 h 71"/>
                  <a:gd name="T4" fmla="*/ 5 w 19"/>
                  <a:gd name="T5" fmla="*/ 2 h 71"/>
                  <a:gd name="T6" fmla="*/ 5 w 19"/>
                  <a:gd name="T7" fmla="*/ 1 h 71"/>
                  <a:gd name="T8" fmla="*/ 4 w 19"/>
                  <a:gd name="T9" fmla="*/ 1 h 71"/>
                  <a:gd name="T10" fmla="*/ 2 w 19"/>
                  <a:gd name="T11" fmla="*/ 59 h 71"/>
                  <a:gd name="T12" fmla="*/ 4 w 19"/>
                  <a:gd name="T13" fmla="*/ 59 h 71"/>
                  <a:gd name="T14" fmla="*/ 5 w 19"/>
                  <a:gd name="T15" fmla="*/ 5 h 71"/>
                  <a:gd name="T16" fmla="*/ 11 w 19"/>
                  <a:gd name="T17" fmla="*/ 38 h 71"/>
                  <a:gd name="T18" fmla="*/ 17 w 19"/>
                  <a:gd name="T19" fmla="*/ 71 h 71"/>
                  <a:gd name="T20" fmla="*/ 18 w 19"/>
                  <a:gd name="T21" fmla="*/ 70 h 71"/>
                  <a:gd name="T22" fmla="*/ 14 w 19"/>
                  <a:gd name="T23" fmla="*/ 38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71">
                    <a:moveTo>
                      <a:pt x="14" y="38"/>
                    </a:moveTo>
                    <a:cubicBezTo>
                      <a:pt x="11" y="26"/>
                      <a:pt x="9" y="14"/>
                      <a:pt x="6" y="3"/>
                    </a:cubicBezTo>
                    <a:cubicBezTo>
                      <a:pt x="6" y="2"/>
                      <a:pt x="5" y="2"/>
                      <a:pt x="5" y="2"/>
                    </a:cubicBezTo>
                    <a:cubicBezTo>
                      <a:pt x="5" y="2"/>
                      <a:pt x="5" y="2"/>
                      <a:pt x="5" y="1"/>
                    </a:cubicBezTo>
                    <a:cubicBezTo>
                      <a:pt x="5" y="0"/>
                      <a:pt x="4" y="0"/>
                      <a:pt x="4" y="1"/>
                    </a:cubicBezTo>
                    <a:cubicBezTo>
                      <a:pt x="1" y="20"/>
                      <a:pt x="0" y="40"/>
                      <a:pt x="2" y="59"/>
                    </a:cubicBezTo>
                    <a:cubicBezTo>
                      <a:pt x="2" y="60"/>
                      <a:pt x="4" y="61"/>
                      <a:pt x="4" y="59"/>
                    </a:cubicBezTo>
                    <a:cubicBezTo>
                      <a:pt x="5" y="41"/>
                      <a:pt x="5" y="23"/>
                      <a:pt x="5" y="5"/>
                    </a:cubicBezTo>
                    <a:cubicBezTo>
                      <a:pt x="6" y="16"/>
                      <a:pt x="9" y="27"/>
                      <a:pt x="11" y="38"/>
                    </a:cubicBezTo>
                    <a:cubicBezTo>
                      <a:pt x="13" y="49"/>
                      <a:pt x="13" y="61"/>
                      <a:pt x="17" y="71"/>
                    </a:cubicBezTo>
                    <a:cubicBezTo>
                      <a:pt x="17" y="71"/>
                      <a:pt x="18" y="71"/>
                      <a:pt x="18" y="70"/>
                    </a:cubicBezTo>
                    <a:cubicBezTo>
                      <a:pt x="19" y="60"/>
                      <a:pt x="15" y="48"/>
                      <a:pt x="14" y="3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7" name="Freeform 96"/>
              <p:cNvSpPr>
                <a:spLocks/>
              </p:cNvSpPr>
              <p:nvPr/>
            </p:nvSpPr>
            <p:spPr bwMode="auto">
              <a:xfrm>
                <a:off x="9047163" y="4960938"/>
                <a:ext cx="63500" cy="153988"/>
              </a:xfrm>
              <a:custGeom>
                <a:avLst/>
                <a:gdLst>
                  <a:gd name="T0" fmla="*/ 14 w 24"/>
                  <a:gd name="T1" fmla="*/ 29 h 59"/>
                  <a:gd name="T2" fmla="*/ 1 w 24"/>
                  <a:gd name="T3" fmla="*/ 1 h 59"/>
                  <a:gd name="T4" fmla="*/ 0 w 24"/>
                  <a:gd name="T5" fmla="*/ 1 h 59"/>
                  <a:gd name="T6" fmla="*/ 11 w 24"/>
                  <a:gd name="T7" fmla="*/ 29 h 59"/>
                  <a:gd name="T8" fmla="*/ 22 w 24"/>
                  <a:gd name="T9" fmla="*/ 58 h 59"/>
                  <a:gd name="T10" fmla="*/ 24 w 24"/>
                  <a:gd name="T11" fmla="*/ 57 h 59"/>
                  <a:gd name="T12" fmla="*/ 14 w 24"/>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4" h="59">
                    <a:moveTo>
                      <a:pt x="14" y="29"/>
                    </a:moveTo>
                    <a:cubicBezTo>
                      <a:pt x="10" y="20"/>
                      <a:pt x="6" y="10"/>
                      <a:pt x="1" y="1"/>
                    </a:cubicBezTo>
                    <a:cubicBezTo>
                      <a:pt x="1" y="0"/>
                      <a:pt x="0" y="0"/>
                      <a:pt x="0" y="1"/>
                    </a:cubicBezTo>
                    <a:cubicBezTo>
                      <a:pt x="4" y="11"/>
                      <a:pt x="8" y="20"/>
                      <a:pt x="11" y="29"/>
                    </a:cubicBezTo>
                    <a:cubicBezTo>
                      <a:pt x="15" y="39"/>
                      <a:pt x="17" y="49"/>
                      <a:pt x="22" y="58"/>
                    </a:cubicBezTo>
                    <a:cubicBezTo>
                      <a:pt x="22" y="59"/>
                      <a:pt x="24" y="58"/>
                      <a:pt x="24" y="57"/>
                    </a:cubicBezTo>
                    <a:cubicBezTo>
                      <a:pt x="22" y="48"/>
                      <a:pt x="17" y="38"/>
                      <a:pt x="14"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8" name="Freeform 97"/>
              <p:cNvSpPr>
                <a:spLocks/>
              </p:cNvSpPr>
              <p:nvPr/>
            </p:nvSpPr>
            <p:spPr bwMode="auto">
              <a:xfrm>
                <a:off x="8836025" y="4594226"/>
                <a:ext cx="136525" cy="152400"/>
              </a:xfrm>
              <a:custGeom>
                <a:avLst/>
                <a:gdLst>
                  <a:gd name="T0" fmla="*/ 51 w 52"/>
                  <a:gd name="T1" fmla="*/ 55 h 58"/>
                  <a:gd name="T2" fmla="*/ 29 w 52"/>
                  <a:gd name="T3" fmla="*/ 31 h 58"/>
                  <a:gd name="T4" fmla="*/ 10 w 52"/>
                  <a:gd name="T5" fmla="*/ 1 h 58"/>
                  <a:gd name="T6" fmla="*/ 9 w 52"/>
                  <a:gd name="T7" fmla="*/ 1 h 58"/>
                  <a:gd name="T8" fmla="*/ 26 w 52"/>
                  <a:gd name="T9" fmla="*/ 32 h 58"/>
                  <a:gd name="T10" fmla="*/ 30 w 52"/>
                  <a:gd name="T11" fmla="*/ 37 h 58"/>
                  <a:gd name="T12" fmla="*/ 1 w 52"/>
                  <a:gd name="T13" fmla="*/ 10 h 58"/>
                  <a:gd name="T14" fmla="*/ 0 w 52"/>
                  <a:gd name="T15" fmla="*/ 10 h 58"/>
                  <a:gd name="T16" fmla="*/ 19 w 52"/>
                  <a:gd name="T17" fmla="*/ 31 h 58"/>
                  <a:gd name="T18" fmla="*/ 35 w 52"/>
                  <a:gd name="T19" fmla="*/ 44 h 58"/>
                  <a:gd name="T20" fmla="*/ 50 w 52"/>
                  <a:gd name="T21" fmla="*/ 57 h 58"/>
                  <a:gd name="T22" fmla="*/ 51 w 52"/>
                  <a:gd name="T23" fmla="*/ 5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58">
                    <a:moveTo>
                      <a:pt x="51" y="55"/>
                    </a:moveTo>
                    <a:cubicBezTo>
                      <a:pt x="44" y="47"/>
                      <a:pt x="35" y="40"/>
                      <a:pt x="29" y="31"/>
                    </a:cubicBezTo>
                    <a:cubicBezTo>
                      <a:pt x="21" y="21"/>
                      <a:pt x="15" y="11"/>
                      <a:pt x="10" y="1"/>
                    </a:cubicBezTo>
                    <a:cubicBezTo>
                      <a:pt x="10" y="0"/>
                      <a:pt x="9" y="1"/>
                      <a:pt x="9" y="1"/>
                    </a:cubicBezTo>
                    <a:cubicBezTo>
                      <a:pt x="13" y="12"/>
                      <a:pt x="19" y="22"/>
                      <a:pt x="26" y="32"/>
                    </a:cubicBezTo>
                    <a:cubicBezTo>
                      <a:pt x="27" y="34"/>
                      <a:pt x="29" y="36"/>
                      <a:pt x="30" y="37"/>
                    </a:cubicBezTo>
                    <a:cubicBezTo>
                      <a:pt x="20" y="29"/>
                      <a:pt x="11" y="18"/>
                      <a:pt x="1" y="10"/>
                    </a:cubicBezTo>
                    <a:cubicBezTo>
                      <a:pt x="1" y="9"/>
                      <a:pt x="0" y="10"/>
                      <a:pt x="0" y="10"/>
                    </a:cubicBezTo>
                    <a:cubicBezTo>
                      <a:pt x="6" y="18"/>
                      <a:pt x="13" y="24"/>
                      <a:pt x="19" y="31"/>
                    </a:cubicBezTo>
                    <a:cubicBezTo>
                      <a:pt x="24" y="36"/>
                      <a:pt x="29" y="40"/>
                      <a:pt x="35" y="44"/>
                    </a:cubicBezTo>
                    <a:cubicBezTo>
                      <a:pt x="40" y="49"/>
                      <a:pt x="44" y="53"/>
                      <a:pt x="50" y="57"/>
                    </a:cubicBezTo>
                    <a:cubicBezTo>
                      <a:pt x="51" y="58"/>
                      <a:pt x="52" y="56"/>
                      <a:pt x="51" y="55"/>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9" name="Freeform 98"/>
              <p:cNvSpPr>
                <a:spLocks/>
              </p:cNvSpPr>
              <p:nvPr/>
            </p:nvSpPr>
            <p:spPr bwMode="auto">
              <a:xfrm>
                <a:off x="8901113" y="4572001"/>
                <a:ext cx="96838" cy="163513"/>
              </a:xfrm>
              <a:custGeom>
                <a:avLst/>
                <a:gdLst>
                  <a:gd name="T0" fmla="*/ 36 w 37"/>
                  <a:gd name="T1" fmla="*/ 61 h 63"/>
                  <a:gd name="T2" fmla="*/ 31 w 37"/>
                  <a:gd name="T3" fmla="*/ 44 h 63"/>
                  <a:gd name="T4" fmla="*/ 31 w 37"/>
                  <a:gd name="T5" fmla="*/ 44 h 63"/>
                  <a:gd name="T6" fmla="*/ 27 w 37"/>
                  <a:gd name="T7" fmla="*/ 1 h 63"/>
                  <a:gd name="T8" fmla="*/ 26 w 37"/>
                  <a:gd name="T9" fmla="*/ 1 h 63"/>
                  <a:gd name="T10" fmla="*/ 29 w 37"/>
                  <a:gd name="T11" fmla="*/ 37 h 63"/>
                  <a:gd name="T12" fmla="*/ 13 w 37"/>
                  <a:gd name="T13" fmla="*/ 3 h 63"/>
                  <a:gd name="T14" fmla="*/ 12 w 37"/>
                  <a:gd name="T15" fmla="*/ 4 h 63"/>
                  <a:gd name="T16" fmla="*/ 21 w 37"/>
                  <a:gd name="T17" fmla="*/ 26 h 63"/>
                  <a:gd name="T18" fmla="*/ 15 w 37"/>
                  <a:gd name="T19" fmla="*/ 19 h 63"/>
                  <a:gd name="T20" fmla="*/ 2 w 37"/>
                  <a:gd name="T21" fmla="*/ 3 h 63"/>
                  <a:gd name="T22" fmla="*/ 1 w 37"/>
                  <a:gd name="T23" fmla="*/ 4 h 63"/>
                  <a:gd name="T24" fmla="*/ 13 w 37"/>
                  <a:gd name="T25" fmla="*/ 20 h 63"/>
                  <a:gd name="T26" fmla="*/ 24 w 37"/>
                  <a:gd name="T27" fmla="*/ 34 h 63"/>
                  <a:gd name="T28" fmla="*/ 33 w 37"/>
                  <a:gd name="T29" fmla="*/ 61 h 63"/>
                  <a:gd name="T30" fmla="*/ 36 w 37"/>
                  <a:gd name="T31" fmla="*/ 6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 h="63">
                    <a:moveTo>
                      <a:pt x="36" y="61"/>
                    </a:moveTo>
                    <a:cubicBezTo>
                      <a:pt x="35" y="55"/>
                      <a:pt x="33" y="50"/>
                      <a:pt x="31" y="44"/>
                    </a:cubicBezTo>
                    <a:cubicBezTo>
                      <a:pt x="31" y="44"/>
                      <a:pt x="31" y="44"/>
                      <a:pt x="31" y="44"/>
                    </a:cubicBezTo>
                    <a:cubicBezTo>
                      <a:pt x="32" y="30"/>
                      <a:pt x="31" y="15"/>
                      <a:pt x="27" y="1"/>
                    </a:cubicBezTo>
                    <a:cubicBezTo>
                      <a:pt x="27" y="0"/>
                      <a:pt x="26" y="0"/>
                      <a:pt x="26" y="1"/>
                    </a:cubicBezTo>
                    <a:cubicBezTo>
                      <a:pt x="27" y="13"/>
                      <a:pt x="28" y="25"/>
                      <a:pt x="29" y="37"/>
                    </a:cubicBezTo>
                    <a:cubicBezTo>
                      <a:pt x="24" y="26"/>
                      <a:pt x="19" y="14"/>
                      <a:pt x="13" y="3"/>
                    </a:cubicBezTo>
                    <a:cubicBezTo>
                      <a:pt x="13" y="2"/>
                      <a:pt x="12" y="3"/>
                      <a:pt x="12" y="4"/>
                    </a:cubicBezTo>
                    <a:cubicBezTo>
                      <a:pt x="14" y="11"/>
                      <a:pt x="18" y="19"/>
                      <a:pt x="21" y="26"/>
                    </a:cubicBezTo>
                    <a:cubicBezTo>
                      <a:pt x="19" y="24"/>
                      <a:pt x="17" y="22"/>
                      <a:pt x="15" y="19"/>
                    </a:cubicBezTo>
                    <a:cubicBezTo>
                      <a:pt x="11" y="14"/>
                      <a:pt x="6" y="8"/>
                      <a:pt x="2" y="3"/>
                    </a:cubicBezTo>
                    <a:cubicBezTo>
                      <a:pt x="1" y="2"/>
                      <a:pt x="0" y="3"/>
                      <a:pt x="1" y="4"/>
                    </a:cubicBezTo>
                    <a:cubicBezTo>
                      <a:pt x="4" y="9"/>
                      <a:pt x="9" y="15"/>
                      <a:pt x="13" y="20"/>
                    </a:cubicBezTo>
                    <a:cubicBezTo>
                      <a:pt x="16" y="25"/>
                      <a:pt x="20" y="30"/>
                      <a:pt x="24" y="34"/>
                    </a:cubicBezTo>
                    <a:cubicBezTo>
                      <a:pt x="27" y="43"/>
                      <a:pt x="31" y="52"/>
                      <a:pt x="33" y="61"/>
                    </a:cubicBezTo>
                    <a:cubicBezTo>
                      <a:pt x="34" y="63"/>
                      <a:pt x="37" y="63"/>
                      <a:pt x="36" y="6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0" name="Freeform 99"/>
              <p:cNvSpPr>
                <a:spLocks/>
              </p:cNvSpPr>
              <p:nvPr/>
            </p:nvSpPr>
            <p:spPr bwMode="auto">
              <a:xfrm>
                <a:off x="9009063" y="4557713"/>
                <a:ext cx="20638" cy="169863"/>
              </a:xfrm>
              <a:custGeom>
                <a:avLst/>
                <a:gdLst>
                  <a:gd name="T0" fmla="*/ 6 w 8"/>
                  <a:gd name="T1" fmla="*/ 29 h 65"/>
                  <a:gd name="T2" fmla="*/ 1 w 8"/>
                  <a:gd name="T3" fmla="*/ 0 h 65"/>
                  <a:gd name="T4" fmla="*/ 0 w 8"/>
                  <a:gd name="T5" fmla="*/ 0 h 65"/>
                  <a:gd name="T6" fmla="*/ 4 w 8"/>
                  <a:gd name="T7" fmla="*/ 32 h 65"/>
                  <a:gd name="T8" fmla="*/ 6 w 8"/>
                  <a:gd name="T9" fmla="*/ 64 h 65"/>
                  <a:gd name="T10" fmla="*/ 7 w 8"/>
                  <a:gd name="T11" fmla="*/ 64 h 65"/>
                  <a:gd name="T12" fmla="*/ 6 w 8"/>
                  <a:gd name="T13" fmla="*/ 29 h 65"/>
                </a:gdLst>
                <a:ahLst/>
                <a:cxnLst>
                  <a:cxn ang="0">
                    <a:pos x="T0" y="T1"/>
                  </a:cxn>
                  <a:cxn ang="0">
                    <a:pos x="T2" y="T3"/>
                  </a:cxn>
                  <a:cxn ang="0">
                    <a:pos x="T4" y="T5"/>
                  </a:cxn>
                  <a:cxn ang="0">
                    <a:pos x="T6" y="T7"/>
                  </a:cxn>
                  <a:cxn ang="0">
                    <a:pos x="T8" y="T9"/>
                  </a:cxn>
                  <a:cxn ang="0">
                    <a:pos x="T10" y="T11"/>
                  </a:cxn>
                  <a:cxn ang="0">
                    <a:pos x="T12" y="T13"/>
                  </a:cxn>
                </a:cxnLst>
                <a:rect l="0" t="0" r="r" b="b"/>
                <a:pathLst>
                  <a:path w="8" h="65">
                    <a:moveTo>
                      <a:pt x="6" y="29"/>
                    </a:moveTo>
                    <a:cubicBezTo>
                      <a:pt x="5" y="20"/>
                      <a:pt x="5" y="9"/>
                      <a:pt x="1" y="0"/>
                    </a:cubicBezTo>
                    <a:cubicBezTo>
                      <a:pt x="1" y="0"/>
                      <a:pt x="0" y="0"/>
                      <a:pt x="0" y="0"/>
                    </a:cubicBezTo>
                    <a:cubicBezTo>
                      <a:pt x="1" y="11"/>
                      <a:pt x="3" y="21"/>
                      <a:pt x="4" y="32"/>
                    </a:cubicBezTo>
                    <a:cubicBezTo>
                      <a:pt x="5" y="43"/>
                      <a:pt x="5" y="53"/>
                      <a:pt x="6" y="64"/>
                    </a:cubicBezTo>
                    <a:cubicBezTo>
                      <a:pt x="6" y="65"/>
                      <a:pt x="7" y="65"/>
                      <a:pt x="7" y="64"/>
                    </a:cubicBezTo>
                    <a:cubicBezTo>
                      <a:pt x="8" y="53"/>
                      <a:pt x="7" y="41"/>
                      <a:pt x="6"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1" name="Freeform 100"/>
              <p:cNvSpPr>
                <a:spLocks/>
              </p:cNvSpPr>
              <p:nvPr/>
            </p:nvSpPr>
            <p:spPr bwMode="auto">
              <a:xfrm>
                <a:off x="9045575" y="4560888"/>
                <a:ext cx="20638" cy="173038"/>
              </a:xfrm>
              <a:custGeom>
                <a:avLst/>
                <a:gdLst>
                  <a:gd name="T0" fmla="*/ 4 w 8"/>
                  <a:gd name="T1" fmla="*/ 0 h 66"/>
                  <a:gd name="T2" fmla="*/ 3 w 8"/>
                  <a:gd name="T3" fmla="*/ 1 h 66"/>
                  <a:gd name="T4" fmla="*/ 5 w 8"/>
                  <a:gd name="T5" fmla="*/ 32 h 66"/>
                  <a:gd name="T6" fmla="*/ 0 w 8"/>
                  <a:gd name="T7" fmla="*/ 65 h 66"/>
                  <a:gd name="T8" fmla="*/ 1 w 8"/>
                  <a:gd name="T9" fmla="*/ 66 h 66"/>
                  <a:gd name="T10" fmla="*/ 7 w 8"/>
                  <a:gd name="T11" fmla="*/ 32 h 66"/>
                  <a:gd name="T12" fmla="*/ 4 w 8"/>
                  <a:gd name="T13" fmla="*/ 0 h 66"/>
                </a:gdLst>
                <a:ahLst/>
                <a:cxnLst>
                  <a:cxn ang="0">
                    <a:pos x="T0" y="T1"/>
                  </a:cxn>
                  <a:cxn ang="0">
                    <a:pos x="T2" y="T3"/>
                  </a:cxn>
                  <a:cxn ang="0">
                    <a:pos x="T4" y="T5"/>
                  </a:cxn>
                  <a:cxn ang="0">
                    <a:pos x="T6" y="T7"/>
                  </a:cxn>
                  <a:cxn ang="0">
                    <a:pos x="T8" y="T9"/>
                  </a:cxn>
                  <a:cxn ang="0">
                    <a:pos x="T10" y="T11"/>
                  </a:cxn>
                  <a:cxn ang="0">
                    <a:pos x="T12" y="T13"/>
                  </a:cxn>
                </a:cxnLst>
                <a:rect l="0" t="0" r="r" b="b"/>
                <a:pathLst>
                  <a:path w="8" h="66">
                    <a:moveTo>
                      <a:pt x="4" y="0"/>
                    </a:moveTo>
                    <a:cubicBezTo>
                      <a:pt x="4" y="0"/>
                      <a:pt x="3" y="0"/>
                      <a:pt x="3" y="1"/>
                    </a:cubicBezTo>
                    <a:cubicBezTo>
                      <a:pt x="3" y="11"/>
                      <a:pt x="5" y="21"/>
                      <a:pt x="5" y="32"/>
                    </a:cubicBezTo>
                    <a:cubicBezTo>
                      <a:pt x="4" y="43"/>
                      <a:pt x="2" y="54"/>
                      <a:pt x="0" y="65"/>
                    </a:cubicBezTo>
                    <a:cubicBezTo>
                      <a:pt x="0" y="66"/>
                      <a:pt x="0" y="66"/>
                      <a:pt x="1" y="66"/>
                    </a:cubicBezTo>
                    <a:cubicBezTo>
                      <a:pt x="5" y="55"/>
                      <a:pt x="7" y="43"/>
                      <a:pt x="7" y="32"/>
                    </a:cubicBezTo>
                    <a:cubicBezTo>
                      <a:pt x="7" y="22"/>
                      <a:pt x="8" y="10"/>
                      <a:pt x="4"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2" name="Freeform 101"/>
              <p:cNvSpPr>
                <a:spLocks/>
              </p:cNvSpPr>
              <p:nvPr/>
            </p:nvSpPr>
            <p:spPr bwMode="auto">
              <a:xfrm>
                <a:off x="9053513" y="4594226"/>
                <a:ext cx="28575" cy="139700"/>
              </a:xfrm>
              <a:custGeom>
                <a:avLst/>
                <a:gdLst>
                  <a:gd name="T0" fmla="*/ 10 w 11"/>
                  <a:gd name="T1" fmla="*/ 1 h 53"/>
                  <a:gd name="T2" fmla="*/ 7 w 11"/>
                  <a:gd name="T3" fmla="*/ 26 h 53"/>
                  <a:gd name="T4" fmla="*/ 0 w 11"/>
                  <a:gd name="T5" fmla="*/ 51 h 53"/>
                  <a:gd name="T6" fmla="*/ 2 w 11"/>
                  <a:gd name="T7" fmla="*/ 52 h 53"/>
                  <a:gd name="T8" fmla="*/ 8 w 11"/>
                  <a:gd name="T9" fmla="*/ 32 h 53"/>
                  <a:gd name="T10" fmla="*/ 11 w 11"/>
                  <a:gd name="T11" fmla="*/ 1 h 53"/>
                  <a:gd name="T12" fmla="*/ 10 w 11"/>
                  <a:gd name="T13" fmla="*/ 1 h 53"/>
                </a:gdLst>
                <a:ahLst/>
                <a:cxnLst>
                  <a:cxn ang="0">
                    <a:pos x="T0" y="T1"/>
                  </a:cxn>
                  <a:cxn ang="0">
                    <a:pos x="T2" y="T3"/>
                  </a:cxn>
                  <a:cxn ang="0">
                    <a:pos x="T4" y="T5"/>
                  </a:cxn>
                  <a:cxn ang="0">
                    <a:pos x="T6" y="T7"/>
                  </a:cxn>
                  <a:cxn ang="0">
                    <a:pos x="T8" y="T9"/>
                  </a:cxn>
                  <a:cxn ang="0">
                    <a:pos x="T10" y="T11"/>
                  </a:cxn>
                  <a:cxn ang="0">
                    <a:pos x="T12" y="T13"/>
                  </a:cxn>
                </a:cxnLst>
                <a:rect l="0" t="0" r="r" b="b"/>
                <a:pathLst>
                  <a:path w="11" h="53">
                    <a:moveTo>
                      <a:pt x="10" y="1"/>
                    </a:moveTo>
                    <a:cubicBezTo>
                      <a:pt x="9" y="9"/>
                      <a:pt x="8" y="18"/>
                      <a:pt x="7" y="26"/>
                    </a:cubicBezTo>
                    <a:cubicBezTo>
                      <a:pt x="6" y="34"/>
                      <a:pt x="5" y="44"/>
                      <a:pt x="0" y="51"/>
                    </a:cubicBezTo>
                    <a:cubicBezTo>
                      <a:pt x="0" y="52"/>
                      <a:pt x="1" y="53"/>
                      <a:pt x="2" y="52"/>
                    </a:cubicBezTo>
                    <a:cubicBezTo>
                      <a:pt x="6" y="47"/>
                      <a:pt x="7" y="39"/>
                      <a:pt x="8" y="32"/>
                    </a:cubicBezTo>
                    <a:cubicBezTo>
                      <a:pt x="10" y="22"/>
                      <a:pt x="11" y="11"/>
                      <a:pt x="11" y="1"/>
                    </a:cubicBezTo>
                    <a:cubicBezTo>
                      <a:pt x="11" y="0"/>
                      <a:pt x="10" y="0"/>
                      <a:pt x="10"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3" name="Freeform 102"/>
              <p:cNvSpPr>
                <a:spLocks/>
              </p:cNvSpPr>
              <p:nvPr/>
            </p:nvSpPr>
            <p:spPr bwMode="auto">
              <a:xfrm>
                <a:off x="9112250" y="4646613"/>
                <a:ext cx="144463" cy="120650"/>
              </a:xfrm>
              <a:custGeom>
                <a:avLst/>
                <a:gdLst>
                  <a:gd name="T0" fmla="*/ 55 w 55"/>
                  <a:gd name="T1" fmla="*/ 13 h 46"/>
                  <a:gd name="T2" fmla="*/ 29 w 55"/>
                  <a:gd name="T3" fmla="*/ 27 h 46"/>
                  <a:gd name="T4" fmla="*/ 16 w 55"/>
                  <a:gd name="T5" fmla="*/ 33 h 46"/>
                  <a:gd name="T6" fmla="*/ 12 w 55"/>
                  <a:gd name="T7" fmla="*/ 35 h 46"/>
                  <a:gd name="T8" fmla="*/ 26 w 55"/>
                  <a:gd name="T9" fmla="*/ 24 h 46"/>
                  <a:gd name="T10" fmla="*/ 51 w 55"/>
                  <a:gd name="T11" fmla="*/ 1 h 46"/>
                  <a:gd name="T12" fmla="*/ 50 w 55"/>
                  <a:gd name="T13" fmla="*/ 1 h 46"/>
                  <a:gd name="T14" fmla="*/ 23 w 55"/>
                  <a:gd name="T15" fmla="*/ 23 h 46"/>
                  <a:gd name="T16" fmla="*/ 0 w 55"/>
                  <a:gd name="T17" fmla="*/ 45 h 46"/>
                  <a:gd name="T18" fmla="*/ 1 w 55"/>
                  <a:gd name="T19" fmla="*/ 46 h 46"/>
                  <a:gd name="T20" fmla="*/ 8 w 55"/>
                  <a:gd name="T21" fmla="*/ 39 h 46"/>
                  <a:gd name="T22" fmla="*/ 8 w 55"/>
                  <a:gd name="T23" fmla="*/ 39 h 46"/>
                  <a:gd name="T24" fmla="*/ 8 w 55"/>
                  <a:gd name="T25" fmla="*/ 39 h 46"/>
                  <a:gd name="T26" fmla="*/ 8 w 55"/>
                  <a:gd name="T27" fmla="*/ 39 h 46"/>
                  <a:gd name="T28" fmla="*/ 9 w 55"/>
                  <a:gd name="T29" fmla="*/ 39 h 46"/>
                  <a:gd name="T30" fmla="*/ 9 w 55"/>
                  <a:gd name="T31" fmla="*/ 39 h 46"/>
                  <a:gd name="T32" fmla="*/ 19 w 55"/>
                  <a:gd name="T33" fmla="*/ 34 h 46"/>
                  <a:gd name="T34" fmla="*/ 33 w 55"/>
                  <a:gd name="T35" fmla="*/ 28 h 46"/>
                  <a:gd name="T36" fmla="*/ 55 w 55"/>
                  <a:gd name="T37" fmla="*/ 14 h 46"/>
                  <a:gd name="T38" fmla="*/ 55 w 55"/>
                  <a:gd name="T39"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5" h="46">
                    <a:moveTo>
                      <a:pt x="55" y="13"/>
                    </a:moveTo>
                    <a:cubicBezTo>
                      <a:pt x="46" y="19"/>
                      <a:pt x="38" y="23"/>
                      <a:pt x="29" y="27"/>
                    </a:cubicBezTo>
                    <a:cubicBezTo>
                      <a:pt x="25" y="29"/>
                      <a:pt x="20" y="31"/>
                      <a:pt x="16" y="33"/>
                    </a:cubicBezTo>
                    <a:cubicBezTo>
                      <a:pt x="15" y="34"/>
                      <a:pt x="14" y="34"/>
                      <a:pt x="12" y="35"/>
                    </a:cubicBezTo>
                    <a:cubicBezTo>
                      <a:pt x="17" y="31"/>
                      <a:pt x="21" y="28"/>
                      <a:pt x="26" y="24"/>
                    </a:cubicBezTo>
                    <a:cubicBezTo>
                      <a:pt x="34" y="17"/>
                      <a:pt x="43" y="10"/>
                      <a:pt x="51" y="1"/>
                    </a:cubicBezTo>
                    <a:cubicBezTo>
                      <a:pt x="51" y="1"/>
                      <a:pt x="51" y="0"/>
                      <a:pt x="50" y="1"/>
                    </a:cubicBezTo>
                    <a:cubicBezTo>
                      <a:pt x="41" y="7"/>
                      <a:pt x="32" y="15"/>
                      <a:pt x="23" y="23"/>
                    </a:cubicBezTo>
                    <a:cubicBezTo>
                      <a:pt x="15" y="30"/>
                      <a:pt x="6" y="36"/>
                      <a:pt x="0" y="45"/>
                    </a:cubicBezTo>
                    <a:cubicBezTo>
                      <a:pt x="0" y="46"/>
                      <a:pt x="1" y="46"/>
                      <a:pt x="1" y="46"/>
                    </a:cubicBezTo>
                    <a:cubicBezTo>
                      <a:pt x="3" y="43"/>
                      <a:pt x="5" y="41"/>
                      <a:pt x="8" y="39"/>
                    </a:cubicBezTo>
                    <a:cubicBezTo>
                      <a:pt x="8" y="39"/>
                      <a:pt x="8" y="39"/>
                      <a:pt x="8" y="39"/>
                    </a:cubicBezTo>
                    <a:cubicBezTo>
                      <a:pt x="8" y="39"/>
                      <a:pt x="8" y="39"/>
                      <a:pt x="8" y="39"/>
                    </a:cubicBezTo>
                    <a:cubicBezTo>
                      <a:pt x="8" y="39"/>
                      <a:pt x="8" y="39"/>
                      <a:pt x="8" y="39"/>
                    </a:cubicBezTo>
                    <a:cubicBezTo>
                      <a:pt x="8" y="39"/>
                      <a:pt x="9" y="39"/>
                      <a:pt x="9" y="39"/>
                    </a:cubicBezTo>
                    <a:cubicBezTo>
                      <a:pt x="9" y="39"/>
                      <a:pt x="9" y="39"/>
                      <a:pt x="9" y="39"/>
                    </a:cubicBezTo>
                    <a:cubicBezTo>
                      <a:pt x="10" y="40"/>
                      <a:pt x="18" y="35"/>
                      <a:pt x="19" y="34"/>
                    </a:cubicBezTo>
                    <a:cubicBezTo>
                      <a:pt x="24" y="32"/>
                      <a:pt x="28" y="30"/>
                      <a:pt x="33" y="28"/>
                    </a:cubicBezTo>
                    <a:cubicBezTo>
                      <a:pt x="41" y="24"/>
                      <a:pt x="49" y="20"/>
                      <a:pt x="55" y="14"/>
                    </a:cubicBezTo>
                    <a:cubicBezTo>
                      <a:pt x="55" y="14"/>
                      <a:pt x="55" y="13"/>
                      <a:pt x="55" y="13"/>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4" name="Freeform 103"/>
              <p:cNvSpPr>
                <a:spLocks/>
              </p:cNvSpPr>
              <p:nvPr/>
            </p:nvSpPr>
            <p:spPr bwMode="auto">
              <a:xfrm>
                <a:off x="9134475" y="4714876"/>
                <a:ext cx="163513" cy="65088"/>
              </a:xfrm>
              <a:custGeom>
                <a:avLst/>
                <a:gdLst>
                  <a:gd name="T0" fmla="*/ 62 w 63"/>
                  <a:gd name="T1" fmla="*/ 10 h 25"/>
                  <a:gd name="T2" fmla="*/ 37 w 63"/>
                  <a:gd name="T3" fmla="*/ 14 h 25"/>
                  <a:gd name="T4" fmla="*/ 24 w 63"/>
                  <a:gd name="T5" fmla="*/ 17 h 25"/>
                  <a:gd name="T6" fmla="*/ 30 w 63"/>
                  <a:gd name="T7" fmla="*/ 14 h 25"/>
                  <a:gd name="T8" fmla="*/ 58 w 63"/>
                  <a:gd name="T9" fmla="*/ 1 h 25"/>
                  <a:gd name="T10" fmla="*/ 57 w 63"/>
                  <a:gd name="T11" fmla="*/ 0 h 25"/>
                  <a:gd name="T12" fmla="*/ 30 w 63"/>
                  <a:gd name="T13" fmla="*/ 12 h 25"/>
                  <a:gd name="T14" fmla="*/ 0 w 63"/>
                  <a:gd name="T15" fmla="*/ 24 h 25"/>
                  <a:gd name="T16" fmla="*/ 1 w 63"/>
                  <a:gd name="T17" fmla="*/ 25 h 25"/>
                  <a:gd name="T18" fmla="*/ 14 w 63"/>
                  <a:gd name="T19" fmla="*/ 21 h 25"/>
                  <a:gd name="T20" fmla="*/ 37 w 63"/>
                  <a:gd name="T21" fmla="*/ 17 h 25"/>
                  <a:gd name="T22" fmla="*/ 62 w 63"/>
                  <a:gd name="T23" fmla="*/ 11 h 25"/>
                  <a:gd name="T24" fmla="*/ 62 w 63"/>
                  <a:gd name="T25"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25">
                    <a:moveTo>
                      <a:pt x="62" y="10"/>
                    </a:moveTo>
                    <a:cubicBezTo>
                      <a:pt x="54" y="10"/>
                      <a:pt x="46" y="13"/>
                      <a:pt x="37" y="14"/>
                    </a:cubicBezTo>
                    <a:cubicBezTo>
                      <a:pt x="33" y="15"/>
                      <a:pt x="29" y="16"/>
                      <a:pt x="24" y="17"/>
                    </a:cubicBezTo>
                    <a:cubicBezTo>
                      <a:pt x="26" y="16"/>
                      <a:pt x="28" y="15"/>
                      <a:pt x="30" y="14"/>
                    </a:cubicBezTo>
                    <a:cubicBezTo>
                      <a:pt x="39" y="10"/>
                      <a:pt x="50" y="7"/>
                      <a:pt x="58" y="1"/>
                    </a:cubicBezTo>
                    <a:cubicBezTo>
                      <a:pt x="58" y="0"/>
                      <a:pt x="58" y="0"/>
                      <a:pt x="57" y="0"/>
                    </a:cubicBezTo>
                    <a:cubicBezTo>
                      <a:pt x="48" y="3"/>
                      <a:pt x="39" y="8"/>
                      <a:pt x="30" y="12"/>
                    </a:cubicBezTo>
                    <a:cubicBezTo>
                      <a:pt x="20" y="16"/>
                      <a:pt x="10" y="20"/>
                      <a:pt x="0" y="24"/>
                    </a:cubicBezTo>
                    <a:cubicBezTo>
                      <a:pt x="0" y="24"/>
                      <a:pt x="0" y="25"/>
                      <a:pt x="1" y="25"/>
                    </a:cubicBezTo>
                    <a:cubicBezTo>
                      <a:pt x="5" y="24"/>
                      <a:pt x="10" y="22"/>
                      <a:pt x="14" y="21"/>
                    </a:cubicBezTo>
                    <a:cubicBezTo>
                      <a:pt x="22" y="21"/>
                      <a:pt x="30" y="19"/>
                      <a:pt x="37" y="17"/>
                    </a:cubicBezTo>
                    <a:cubicBezTo>
                      <a:pt x="45" y="15"/>
                      <a:pt x="54" y="14"/>
                      <a:pt x="62" y="11"/>
                    </a:cubicBezTo>
                    <a:cubicBezTo>
                      <a:pt x="63" y="11"/>
                      <a:pt x="63" y="10"/>
                      <a:pt x="62" y="1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5" name="Freeform 104"/>
              <p:cNvSpPr>
                <a:spLocks/>
              </p:cNvSpPr>
              <p:nvPr/>
            </p:nvSpPr>
            <p:spPr bwMode="auto">
              <a:xfrm>
                <a:off x="9139238" y="4775201"/>
                <a:ext cx="187325" cy="33338"/>
              </a:xfrm>
              <a:custGeom>
                <a:avLst/>
                <a:gdLst>
                  <a:gd name="T0" fmla="*/ 71 w 72"/>
                  <a:gd name="T1" fmla="*/ 1 h 13"/>
                  <a:gd name="T2" fmla="*/ 71 w 72"/>
                  <a:gd name="T3" fmla="*/ 0 h 13"/>
                  <a:gd name="T4" fmla="*/ 36 w 72"/>
                  <a:gd name="T5" fmla="*/ 7 h 13"/>
                  <a:gd name="T6" fmla="*/ 0 w 72"/>
                  <a:gd name="T7" fmla="*/ 10 h 13"/>
                  <a:gd name="T8" fmla="*/ 1 w 72"/>
                  <a:gd name="T9" fmla="*/ 11 h 13"/>
                  <a:gd name="T10" fmla="*/ 13 w 72"/>
                  <a:gd name="T11" fmla="*/ 11 h 13"/>
                  <a:gd name="T12" fmla="*/ 40 w 72"/>
                  <a:gd name="T13" fmla="*/ 12 h 13"/>
                  <a:gd name="T14" fmla="*/ 65 w 72"/>
                  <a:gd name="T15" fmla="*/ 9 h 13"/>
                  <a:gd name="T16" fmla="*/ 65 w 72"/>
                  <a:gd name="T17" fmla="*/ 7 h 13"/>
                  <a:gd name="T18" fmla="*/ 39 w 72"/>
                  <a:gd name="T19" fmla="*/ 10 h 13"/>
                  <a:gd name="T20" fmla="*/ 34 w 72"/>
                  <a:gd name="T21" fmla="*/ 10 h 13"/>
                  <a:gd name="T22" fmla="*/ 37 w 72"/>
                  <a:gd name="T23" fmla="*/ 10 h 13"/>
                  <a:gd name="T24" fmla="*/ 71 w 72"/>
                  <a:gd name="T25"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 h="13">
                    <a:moveTo>
                      <a:pt x="71" y="1"/>
                    </a:moveTo>
                    <a:cubicBezTo>
                      <a:pt x="72" y="1"/>
                      <a:pt x="71" y="0"/>
                      <a:pt x="71" y="0"/>
                    </a:cubicBezTo>
                    <a:cubicBezTo>
                      <a:pt x="59" y="2"/>
                      <a:pt x="48" y="6"/>
                      <a:pt x="36" y="7"/>
                    </a:cubicBezTo>
                    <a:cubicBezTo>
                      <a:pt x="24" y="9"/>
                      <a:pt x="12" y="9"/>
                      <a:pt x="0" y="10"/>
                    </a:cubicBezTo>
                    <a:cubicBezTo>
                      <a:pt x="0" y="10"/>
                      <a:pt x="0" y="11"/>
                      <a:pt x="1" y="11"/>
                    </a:cubicBezTo>
                    <a:cubicBezTo>
                      <a:pt x="5" y="11"/>
                      <a:pt x="9" y="11"/>
                      <a:pt x="13" y="11"/>
                    </a:cubicBezTo>
                    <a:cubicBezTo>
                      <a:pt x="22" y="13"/>
                      <a:pt x="31" y="12"/>
                      <a:pt x="40" y="12"/>
                    </a:cubicBezTo>
                    <a:cubicBezTo>
                      <a:pt x="48" y="11"/>
                      <a:pt x="57" y="11"/>
                      <a:pt x="65" y="9"/>
                    </a:cubicBezTo>
                    <a:cubicBezTo>
                      <a:pt x="66" y="8"/>
                      <a:pt x="66" y="7"/>
                      <a:pt x="65" y="7"/>
                    </a:cubicBezTo>
                    <a:cubicBezTo>
                      <a:pt x="56" y="8"/>
                      <a:pt x="48" y="9"/>
                      <a:pt x="39" y="10"/>
                    </a:cubicBezTo>
                    <a:cubicBezTo>
                      <a:pt x="37" y="10"/>
                      <a:pt x="35" y="10"/>
                      <a:pt x="34" y="10"/>
                    </a:cubicBezTo>
                    <a:cubicBezTo>
                      <a:pt x="35" y="10"/>
                      <a:pt x="36" y="10"/>
                      <a:pt x="37" y="10"/>
                    </a:cubicBezTo>
                    <a:cubicBezTo>
                      <a:pt x="48" y="9"/>
                      <a:pt x="61" y="7"/>
                      <a:pt x="71"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6" name="Freeform 105"/>
              <p:cNvSpPr>
                <a:spLocks/>
              </p:cNvSpPr>
              <p:nvPr/>
            </p:nvSpPr>
            <p:spPr bwMode="auto">
              <a:xfrm>
                <a:off x="9139238" y="4879976"/>
                <a:ext cx="230188" cy="39688"/>
              </a:xfrm>
              <a:custGeom>
                <a:avLst/>
                <a:gdLst>
                  <a:gd name="T0" fmla="*/ 87 w 88"/>
                  <a:gd name="T1" fmla="*/ 1 h 15"/>
                  <a:gd name="T2" fmla="*/ 56 w 88"/>
                  <a:gd name="T3" fmla="*/ 2 h 15"/>
                  <a:gd name="T4" fmla="*/ 30 w 88"/>
                  <a:gd name="T5" fmla="*/ 6 h 15"/>
                  <a:gd name="T6" fmla="*/ 1 w 88"/>
                  <a:gd name="T7" fmla="*/ 0 h 15"/>
                  <a:gd name="T8" fmla="*/ 0 w 88"/>
                  <a:gd name="T9" fmla="*/ 1 h 15"/>
                  <a:gd name="T10" fmla="*/ 43 w 88"/>
                  <a:gd name="T11" fmla="*/ 10 h 15"/>
                  <a:gd name="T12" fmla="*/ 84 w 88"/>
                  <a:gd name="T13" fmla="*/ 10 h 15"/>
                  <a:gd name="T14" fmla="*/ 84 w 88"/>
                  <a:gd name="T15" fmla="*/ 9 h 15"/>
                  <a:gd name="T16" fmla="*/ 64 w 88"/>
                  <a:gd name="T17" fmla="*/ 10 h 15"/>
                  <a:gd name="T18" fmla="*/ 43 w 88"/>
                  <a:gd name="T19" fmla="*/ 8 h 15"/>
                  <a:gd name="T20" fmla="*/ 36 w 88"/>
                  <a:gd name="T21" fmla="*/ 7 h 15"/>
                  <a:gd name="T22" fmla="*/ 58 w 88"/>
                  <a:gd name="T23" fmla="*/ 5 h 15"/>
                  <a:gd name="T24" fmla="*/ 87 w 88"/>
                  <a:gd name="T25" fmla="*/ 2 h 15"/>
                  <a:gd name="T26" fmla="*/ 87 w 88"/>
                  <a:gd name="T27"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8" h="15">
                    <a:moveTo>
                      <a:pt x="87" y="1"/>
                    </a:moveTo>
                    <a:cubicBezTo>
                      <a:pt x="77" y="0"/>
                      <a:pt x="66" y="1"/>
                      <a:pt x="56" y="2"/>
                    </a:cubicBezTo>
                    <a:cubicBezTo>
                      <a:pt x="47" y="3"/>
                      <a:pt x="38" y="4"/>
                      <a:pt x="30" y="6"/>
                    </a:cubicBezTo>
                    <a:cubicBezTo>
                      <a:pt x="20" y="4"/>
                      <a:pt x="10" y="2"/>
                      <a:pt x="1" y="0"/>
                    </a:cubicBezTo>
                    <a:cubicBezTo>
                      <a:pt x="0" y="0"/>
                      <a:pt x="0" y="1"/>
                      <a:pt x="0" y="1"/>
                    </a:cubicBezTo>
                    <a:cubicBezTo>
                      <a:pt x="14" y="5"/>
                      <a:pt x="28" y="8"/>
                      <a:pt x="43" y="10"/>
                    </a:cubicBezTo>
                    <a:cubicBezTo>
                      <a:pt x="55" y="13"/>
                      <a:pt x="72" y="15"/>
                      <a:pt x="84" y="10"/>
                    </a:cubicBezTo>
                    <a:cubicBezTo>
                      <a:pt x="85" y="10"/>
                      <a:pt x="84" y="10"/>
                      <a:pt x="84" y="9"/>
                    </a:cubicBezTo>
                    <a:cubicBezTo>
                      <a:pt x="77" y="9"/>
                      <a:pt x="71" y="10"/>
                      <a:pt x="64" y="10"/>
                    </a:cubicBezTo>
                    <a:cubicBezTo>
                      <a:pt x="57" y="10"/>
                      <a:pt x="50" y="9"/>
                      <a:pt x="43" y="8"/>
                    </a:cubicBezTo>
                    <a:cubicBezTo>
                      <a:pt x="40" y="8"/>
                      <a:pt x="38" y="7"/>
                      <a:pt x="36" y="7"/>
                    </a:cubicBezTo>
                    <a:cubicBezTo>
                      <a:pt x="44" y="6"/>
                      <a:pt x="51" y="5"/>
                      <a:pt x="58" y="5"/>
                    </a:cubicBezTo>
                    <a:cubicBezTo>
                      <a:pt x="68" y="4"/>
                      <a:pt x="78" y="4"/>
                      <a:pt x="87" y="2"/>
                    </a:cubicBezTo>
                    <a:cubicBezTo>
                      <a:pt x="88" y="2"/>
                      <a:pt x="88" y="1"/>
                      <a:pt x="87"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7" name="Freeform 106"/>
              <p:cNvSpPr>
                <a:spLocks/>
              </p:cNvSpPr>
              <p:nvPr/>
            </p:nvSpPr>
            <p:spPr bwMode="auto">
              <a:xfrm>
                <a:off x="9131300" y="4903788"/>
                <a:ext cx="211138" cy="93663"/>
              </a:xfrm>
              <a:custGeom>
                <a:avLst/>
                <a:gdLst>
                  <a:gd name="T0" fmla="*/ 80 w 81"/>
                  <a:gd name="T1" fmla="*/ 29 h 36"/>
                  <a:gd name="T2" fmla="*/ 43 w 81"/>
                  <a:gd name="T3" fmla="*/ 13 h 36"/>
                  <a:gd name="T4" fmla="*/ 1 w 81"/>
                  <a:gd name="T5" fmla="*/ 0 h 36"/>
                  <a:gd name="T6" fmla="*/ 1 w 81"/>
                  <a:gd name="T7" fmla="*/ 1 h 36"/>
                  <a:gd name="T8" fmla="*/ 24 w 81"/>
                  <a:gd name="T9" fmla="*/ 9 h 36"/>
                  <a:gd name="T10" fmla="*/ 24 w 81"/>
                  <a:gd name="T11" fmla="*/ 10 h 36"/>
                  <a:gd name="T12" fmla="*/ 48 w 81"/>
                  <a:gd name="T13" fmla="*/ 25 h 36"/>
                  <a:gd name="T14" fmla="*/ 69 w 81"/>
                  <a:gd name="T15" fmla="*/ 36 h 36"/>
                  <a:gd name="T16" fmla="*/ 70 w 81"/>
                  <a:gd name="T17" fmla="*/ 34 h 36"/>
                  <a:gd name="T18" fmla="*/ 47 w 81"/>
                  <a:gd name="T19" fmla="*/ 21 h 36"/>
                  <a:gd name="T20" fmla="*/ 36 w 81"/>
                  <a:gd name="T21" fmla="*/ 13 h 36"/>
                  <a:gd name="T22" fmla="*/ 43 w 81"/>
                  <a:gd name="T23" fmla="*/ 16 h 36"/>
                  <a:gd name="T24" fmla="*/ 80 w 81"/>
                  <a:gd name="T25" fmla="*/ 30 h 36"/>
                  <a:gd name="T26" fmla="*/ 80 w 81"/>
                  <a:gd name="T27" fmla="*/ 2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36">
                    <a:moveTo>
                      <a:pt x="80" y="29"/>
                    </a:moveTo>
                    <a:cubicBezTo>
                      <a:pt x="67" y="24"/>
                      <a:pt x="56" y="18"/>
                      <a:pt x="43" y="13"/>
                    </a:cubicBezTo>
                    <a:cubicBezTo>
                      <a:pt x="29" y="9"/>
                      <a:pt x="15" y="4"/>
                      <a:pt x="1" y="0"/>
                    </a:cubicBezTo>
                    <a:cubicBezTo>
                      <a:pt x="0" y="0"/>
                      <a:pt x="0" y="1"/>
                      <a:pt x="1" y="1"/>
                    </a:cubicBezTo>
                    <a:cubicBezTo>
                      <a:pt x="8" y="4"/>
                      <a:pt x="16" y="7"/>
                      <a:pt x="24" y="9"/>
                    </a:cubicBezTo>
                    <a:cubicBezTo>
                      <a:pt x="24" y="9"/>
                      <a:pt x="24" y="9"/>
                      <a:pt x="24" y="10"/>
                    </a:cubicBezTo>
                    <a:cubicBezTo>
                      <a:pt x="32" y="14"/>
                      <a:pt x="40" y="19"/>
                      <a:pt x="48" y="25"/>
                    </a:cubicBezTo>
                    <a:cubicBezTo>
                      <a:pt x="54" y="29"/>
                      <a:pt x="61" y="35"/>
                      <a:pt x="69" y="36"/>
                    </a:cubicBezTo>
                    <a:cubicBezTo>
                      <a:pt x="70" y="36"/>
                      <a:pt x="70" y="35"/>
                      <a:pt x="70" y="34"/>
                    </a:cubicBezTo>
                    <a:cubicBezTo>
                      <a:pt x="62" y="30"/>
                      <a:pt x="54" y="26"/>
                      <a:pt x="47" y="21"/>
                    </a:cubicBezTo>
                    <a:cubicBezTo>
                      <a:pt x="43" y="18"/>
                      <a:pt x="40" y="15"/>
                      <a:pt x="36" y="13"/>
                    </a:cubicBezTo>
                    <a:cubicBezTo>
                      <a:pt x="38" y="14"/>
                      <a:pt x="41" y="15"/>
                      <a:pt x="43" y="16"/>
                    </a:cubicBezTo>
                    <a:cubicBezTo>
                      <a:pt x="55" y="20"/>
                      <a:pt x="67" y="29"/>
                      <a:pt x="80" y="30"/>
                    </a:cubicBezTo>
                    <a:cubicBezTo>
                      <a:pt x="81" y="30"/>
                      <a:pt x="81" y="29"/>
                      <a:pt x="80"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8" name="Freeform 107"/>
              <p:cNvSpPr>
                <a:spLocks/>
              </p:cNvSpPr>
              <p:nvPr/>
            </p:nvSpPr>
            <p:spPr bwMode="auto">
              <a:xfrm>
                <a:off x="9126538" y="4932363"/>
                <a:ext cx="169863" cy="114300"/>
              </a:xfrm>
              <a:custGeom>
                <a:avLst/>
                <a:gdLst>
                  <a:gd name="T0" fmla="*/ 65 w 65"/>
                  <a:gd name="T1" fmla="*/ 41 h 44"/>
                  <a:gd name="T2" fmla="*/ 50 w 65"/>
                  <a:gd name="T3" fmla="*/ 31 h 44"/>
                  <a:gd name="T4" fmla="*/ 34 w 65"/>
                  <a:gd name="T5" fmla="*/ 19 h 44"/>
                  <a:gd name="T6" fmla="*/ 1 w 65"/>
                  <a:gd name="T7" fmla="*/ 0 h 44"/>
                  <a:gd name="T8" fmla="*/ 0 w 65"/>
                  <a:gd name="T9" fmla="*/ 1 h 44"/>
                  <a:gd name="T10" fmla="*/ 19 w 65"/>
                  <a:gd name="T11" fmla="*/ 14 h 44"/>
                  <a:gd name="T12" fmla="*/ 29 w 65"/>
                  <a:gd name="T13" fmla="*/ 27 h 44"/>
                  <a:gd name="T14" fmla="*/ 47 w 65"/>
                  <a:gd name="T15" fmla="*/ 43 h 44"/>
                  <a:gd name="T16" fmla="*/ 48 w 65"/>
                  <a:gd name="T17" fmla="*/ 41 h 44"/>
                  <a:gd name="T18" fmla="*/ 34 w 65"/>
                  <a:gd name="T19" fmla="*/ 27 h 44"/>
                  <a:gd name="T20" fmla="*/ 21 w 65"/>
                  <a:gd name="T21" fmla="*/ 15 h 44"/>
                  <a:gd name="T22" fmla="*/ 32 w 65"/>
                  <a:gd name="T23" fmla="*/ 21 h 44"/>
                  <a:gd name="T24" fmla="*/ 64 w 65"/>
                  <a:gd name="T25" fmla="*/ 42 h 44"/>
                  <a:gd name="T26" fmla="*/ 65 w 65"/>
                  <a:gd name="T2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44">
                    <a:moveTo>
                      <a:pt x="65" y="41"/>
                    </a:moveTo>
                    <a:cubicBezTo>
                      <a:pt x="60" y="37"/>
                      <a:pt x="54" y="34"/>
                      <a:pt x="50" y="31"/>
                    </a:cubicBezTo>
                    <a:cubicBezTo>
                      <a:pt x="44" y="27"/>
                      <a:pt x="39" y="23"/>
                      <a:pt x="34" y="19"/>
                    </a:cubicBezTo>
                    <a:cubicBezTo>
                      <a:pt x="23" y="12"/>
                      <a:pt x="11" y="7"/>
                      <a:pt x="1" y="0"/>
                    </a:cubicBezTo>
                    <a:cubicBezTo>
                      <a:pt x="0" y="0"/>
                      <a:pt x="0" y="0"/>
                      <a:pt x="0" y="1"/>
                    </a:cubicBezTo>
                    <a:cubicBezTo>
                      <a:pt x="6" y="6"/>
                      <a:pt x="12" y="10"/>
                      <a:pt x="19" y="14"/>
                    </a:cubicBezTo>
                    <a:cubicBezTo>
                      <a:pt x="21" y="19"/>
                      <a:pt x="25" y="23"/>
                      <a:pt x="29" y="27"/>
                    </a:cubicBezTo>
                    <a:cubicBezTo>
                      <a:pt x="35" y="32"/>
                      <a:pt x="41" y="38"/>
                      <a:pt x="47" y="43"/>
                    </a:cubicBezTo>
                    <a:cubicBezTo>
                      <a:pt x="48" y="44"/>
                      <a:pt x="49" y="42"/>
                      <a:pt x="48" y="41"/>
                    </a:cubicBezTo>
                    <a:cubicBezTo>
                      <a:pt x="44" y="36"/>
                      <a:pt x="39" y="32"/>
                      <a:pt x="34" y="27"/>
                    </a:cubicBezTo>
                    <a:cubicBezTo>
                      <a:pt x="29" y="24"/>
                      <a:pt x="24" y="20"/>
                      <a:pt x="21" y="15"/>
                    </a:cubicBezTo>
                    <a:cubicBezTo>
                      <a:pt x="25" y="17"/>
                      <a:pt x="29" y="19"/>
                      <a:pt x="32" y="21"/>
                    </a:cubicBezTo>
                    <a:cubicBezTo>
                      <a:pt x="42" y="28"/>
                      <a:pt x="52" y="39"/>
                      <a:pt x="64" y="42"/>
                    </a:cubicBezTo>
                    <a:cubicBezTo>
                      <a:pt x="65" y="42"/>
                      <a:pt x="65" y="41"/>
                      <a:pt x="65" y="4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9" name="Freeform 108"/>
              <p:cNvSpPr>
                <a:spLocks/>
              </p:cNvSpPr>
              <p:nvPr/>
            </p:nvSpPr>
            <p:spPr bwMode="auto">
              <a:xfrm>
                <a:off x="8686800" y="4827588"/>
                <a:ext cx="204788" cy="49213"/>
              </a:xfrm>
              <a:custGeom>
                <a:avLst/>
                <a:gdLst>
                  <a:gd name="T0" fmla="*/ 76 w 78"/>
                  <a:gd name="T1" fmla="*/ 16 h 19"/>
                  <a:gd name="T2" fmla="*/ 0 w 78"/>
                  <a:gd name="T3" fmla="*/ 5 h 19"/>
                  <a:gd name="T4" fmla="*/ 1 w 78"/>
                  <a:gd name="T5" fmla="*/ 6 h 19"/>
                  <a:gd name="T6" fmla="*/ 75 w 78"/>
                  <a:gd name="T7" fmla="*/ 19 h 19"/>
                  <a:gd name="T8" fmla="*/ 76 w 78"/>
                  <a:gd name="T9" fmla="*/ 16 h 19"/>
                </a:gdLst>
                <a:ahLst/>
                <a:cxnLst>
                  <a:cxn ang="0">
                    <a:pos x="T0" y="T1"/>
                  </a:cxn>
                  <a:cxn ang="0">
                    <a:pos x="T2" y="T3"/>
                  </a:cxn>
                  <a:cxn ang="0">
                    <a:pos x="T4" y="T5"/>
                  </a:cxn>
                  <a:cxn ang="0">
                    <a:pos x="T6" y="T7"/>
                  </a:cxn>
                  <a:cxn ang="0">
                    <a:pos x="T8" y="T9"/>
                  </a:cxn>
                </a:cxnLst>
                <a:rect l="0" t="0" r="r" b="b"/>
                <a:pathLst>
                  <a:path w="78" h="19">
                    <a:moveTo>
                      <a:pt x="76" y="16"/>
                    </a:moveTo>
                    <a:cubicBezTo>
                      <a:pt x="52" y="8"/>
                      <a:pt x="26" y="0"/>
                      <a:pt x="0" y="5"/>
                    </a:cubicBezTo>
                    <a:cubicBezTo>
                      <a:pt x="0" y="5"/>
                      <a:pt x="0" y="6"/>
                      <a:pt x="1" y="6"/>
                    </a:cubicBezTo>
                    <a:cubicBezTo>
                      <a:pt x="27" y="4"/>
                      <a:pt x="50" y="12"/>
                      <a:pt x="75" y="19"/>
                    </a:cubicBezTo>
                    <a:cubicBezTo>
                      <a:pt x="77" y="19"/>
                      <a:pt x="78" y="17"/>
                      <a:pt x="76" y="16"/>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0" name="Freeform 109"/>
              <p:cNvSpPr>
                <a:spLocks/>
              </p:cNvSpPr>
              <p:nvPr/>
            </p:nvSpPr>
            <p:spPr bwMode="auto">
              <a:xfrm>
                <a:off x="8701088" y="4787901"/>
                <a:ext cx="212725" cy="80963"/>
              </a:xfrm>
              <a:custGeom>
                <a:avLst/>
                <a:gdLst>
                  <a:gd name="T0" fmla="*/ 80 w 82"/>
                  <a:gd name="T1" fmla="*/ 28 h 31"/>
                  <a:gd name="T2" fmla="*/ 1 w 82"/>
                  <a:gd name="T3" fmla="*/ 5 h 31"/>
                  <a:gd name="T4" fmla="*/ 1 w 82"/>
                  <a:gd name="T5" fmla="*/ 6 h 31"/>
                  <a:gd name="T6" fmla="*/ 80 w 82"/>
                  <a:gd name="T7" fmla="*/ 30 h 31"/>
                  <a:gd name="T8" fmla="*/ 80 w 82"/>
                  <a:gd name="T9" fmla="*/ 30 h 31"/>
                  <a:gd name="T10" fmla="*/ 80 w 82"/>
                  <a:gd name="T11" fmla="*/ 28 h 31"/>
                </a:gdLst>
                <a:ahLst/>
                <a:cxnLst>
                  <a:cxn ang="0">
                    <a:pos x="T0" y="T1"/>
                  </a:cxn>
                  <a:cxn ang="0">
                    <a:pos x="T2" y="T3"/>
                  </a:cxn>
                  <a:cxn ang="0">
                    <a:pos x="T4" y="T5"/>
                  </a:cxn>
                  <a:cxn ang="0">
                    <a:pos x="T6" y="T7"/>
                  </a:cxn>
                  <a:cxn ang="0">
                    <a:pos x="T8" y="T9"/>
                  </a:cxn>
                  <a:cxn ang="0">
                    <a:pos x="T10" y="T11"/>
                  </a:cxn>
                </a:cxnLst>
                <a:rect l="0" t="0" r="r" b="b"/>
                <a:pathLst>
                  <a:path w="82" h="31">
                    <a:moveTo>
                      <a:pt x="80" y="28"/>
                    </a:moveTo>
                    <a:cubicBezTo>
                      <a:pt x="54" y="21"/>
                      <a:pt x="29" y="0"/>
                      <a:pt x="1" y="5"/>
                    </a:cubicBezTo>
                    <a:cubicBezTo>
                      <a:pt x="0" y="5"/>
                      <a:pt x="0" y="6"/>
                      <a:pt x="1" y="6"/>
                    </a:cubicBezTo>
                    <a:cubicBezTo>
                      <a:pt x="31" y="2"/>
                      <a:pt x="52" y="26"/>
                      <a:pt x="80" y="30"/>
                    </a:cubicBezTo>
                    <a:cubicBezTo>
                      <a:pt x="80" y="30"/>
                      <a:pt x="80" y="30"/>
                      <a:pt x="80" y="30"/>
                    </a:cubicBezTo>
                    <a:cubicBezTo>
                      <a:pt x="81" y="31"/>
                      <a:pt x="82" y="28"/>
                      <a:pt x="80"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1" name="Freeform 110"/>
              <p:cNvSpPr>
                <a:spLocks/>
              </p:cNvSpPr>
              <p:nvPr/>
            </p:nvSpPr>
            <p:spPr bwMode="auto">
              <a:xfrm>
                <a:off x="8786813" y="4787901"/>
                <a:ext cx="73025" cy="36513"/>
              </a:xfrm>
              <a:custGeom>
                <a:avLst/>
                <a:gdLst>
                  <a:gd name="T0" fmla="*/ 26 w 28"/>
                  <a:gd name="T1" fmla="*/ 11 h 14"/>
                  <a:gd name="T2" fmla="*/ 2 w 28"/>
                  <a:gd name="T3" fmla="*/ 0 h 14"/>
                  <a:gd name="T4" fmla="*/ 1 w 28"/>
                  <a:gd name="T5" fmla="*/ 1 h 14"/>
                  <a:gd name="T6" fmla="*/ 25 w 28"/>
                  <a:gd name="T7" fmla="*/ 13 h 14"/>
                  <a:gd name="T8" fmla="*/ 26 w 28"/>
                  <a:gd name="T9" fmla="*/ 11 h 14"/>
                </a:gdLst>
                <a:ahLst/>
                <a:cxnLst>
                  <a:cxn ang="0">
                    <a:pos x="T0" y="T1"/>
                  </a:cxn>
                  <a:cxn ang="0">
                    <a:pos x="T2" y="T3"/>
                  </a:cxn>
                  <a:cxn ang="0">
                    <a:pos x="T4" y="T5"/>
                  </a:cxn>
                  <a:cxn ang="0">
                    <a:pos x="T6" y="T7"/>
                  </a:cxn>
                  <a:cxn ang="0">
                    <a:pos x="T8" y="T9"/>
                  </a:cxn>
                </a:cxnLst>
                <a:rect l="0" t="0" r="r" b="b"/>
                <a:pathLst>
                  <a:path w="28" h="14">
                    <a:moveTo>
                      <a:pt x="26" y="11"/>
                    </a:moveTo>
                    <a:cubicBezTo>
                      <a:pt x="18" y="7"/>
                      <a:pt x="10" y="3"/>
                      <a:pt x="2" y="0"/>
                    </a:cubicBezTo>
                    <a:cubicBezTo>
                      <a:pt x="1" y="0"/>
                      <a:pt x="0" y="1"/>
                      <a:pt x="1" y="1"/>
                    </a:cubicBezTo>
                    <a:cubicBezTo>
                      <a:pt x="9" y="6"/>
                      <a:pt x="17" y="9"/>
                      <a:pt x="25" y="13"/>
                    </a:cubicBezTo>
                    <a:cubicBezTo>
                      <a:pt x="27" y="14"/>
                      <a:pt x="28" y="12"/>
                      <a:pt x="26" y="1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2" name="Freeform 111"/>
              <p:cNvSpPr>
                <a:spLocks/>
              </p:cNvSpPr>
              <p:nvPr/>
            </p:nvSpPr>
            <p:spPr bwMode="auto">
              <a:xfrm>
                <a:off x="8742363" y="4735513"/>
                <a:ext cx="158750" cy="80963"/>
              </a:xfrm>
              <a:custGeom>
                <a:avLst/>
                <a:gdLst>
                  <a:gd name="T0" fmla="*/ 59 w 61"/>
                  <a:gd name="T1" fmla="*/ 27 h 31"/>
                  <a:gd name="T2" fmla="*/ 1 w 61"/>
                  <a:gd name="T3" fmla="*/ 0 h 31"/>
                  <a:gd name="T4" fmla="*/ 0 w 61"/>
                  <a:gd name="T5" fmla="*/ 1 h 31"/>
                  <a:gd name="T6" fmla="*/ 58 w 61"/>
                  <a:gd name="T7" fmla="*/ 30 h 31"/>
                  <a:gd name="T8" fmla="*/ 58 w 61"/>
                  <a:gd name="T9" fmla="*/ 30 h 31"/>
                  <a:gd name="T10" fmla="*/ 59 w 61"/>
                  <a:gd name="T11" fmla="*/ 27 h 31"/>
                </a:gdLst>
                <a:ahLst/>
                <a:cxnLst>
                  <a:cxn ang="0">
                    <a:pos x="T0" y="T1"/>
                  </a:cxn>
                  <a:cxn ang="0">
                    <a:pos x="T2" y="T3"/>
                  </a:cxn>
                  <a:cxn ang="0">
                    <a:pos x="T4" y="T5"/>
                  </a:cxn>
                  <a:cxn ang="0">
                    <a:pos x="T6" y="T7"/>
                  </a:cxn>
                  <a:cxn ang="0">
                    <a:pos x="T8" y="T9"/>
                  </a:cxn>
                  <a:cxn ang="0">
                    <a:pos x="T10" y="T11"/>
                  </a:cxn>
                </a:cxnLst>
                <a:rect l="0" t="0" r="r" b="b"/>
                <a:pathLst>
                  <a:path w="61" h="31">
                    <a:moveTo>
                      <a:pt x="59" y="27"/>
                    </a:moveTo>
                    <a:cubicBezTo>
                      <a:pt x="39" y="20"/>
                      <a:pt x="23" y="4"/>
                      <a:pt x="1" y="0"/>
                    </a:cubicBezTo>
                    <a:cubicBezTo>
                      <a:pt x="0" y="0"/>
                      <a:pt x="0" y="1"/>
                      <a:pt x="0" y="1"/>
                    </a:cubicBezTo>
                    <a:cubicBezTo>
                      <a:pt x="22" y="6"/>
                      <a:pt x="37" y="24"/>
                      <a:pt x="58" y="30"/>
                    </a:cubicBezTo>
                    <a:cubicBezTo>
                      <a:pt x="58" y="30"/>
                      <a:pt x="58" y="30"/>
                      <a:pt x="58" y="30"/>
                    </a:cubicBezTo>
                    <a:cubicBezTo>
                      <a:pt x="60" y="31"/>
                      <a:pt x="61" y="28"/>
                      <a:pt x="59" y="27"/>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3" name="Freeform 112"/>
              <p:cNvSpPr>
                <a:spLocks/>
              </p:cNvSpPr>
              <p:nvPr/>
            </p:nvSpPr>
            <p:spPr bwMode="auto">
              <a:xfrm>
                <a:off x="8778875" y="4718051"/>
                <a:ext cx="142875" cy="80963"/>
              </a:xfrm>
              <a:custGeom>
                <a:avLst/>
                <a:gdLst>
                  <a:gd name="T0" fmla="*/ 54 w 55"/>
                  <a:gd name="T1" fmla="*/ 28 h 31"/>
                  <a:gd name="T2" fmla="*/ 41 w 55"/>
                  <a:gd name="T3" fmla="*/ 21 h 31"/>
                  <a:gd name="T4" fmla="*/ 27 w 55"/>
                  <a:gd name="T5" fmla="*/ 11 h 31"/>
                  <a:gd name="T6" fmla="*/ 1 w 55"/>
                  <a:gd name="T7" fmla="*/ 0 h 31"/>
                  <a:gd name="T8" fmla="*/ 1 w 55"/>
                  <a:gd name="T9" fmla="*/ 1 h 31"/>
                  <a:gd name="T10" fmla="*/ 29 w 55"/>
                  <a:gd name="T11" fmla="*/ 16 h 31"/>
                  <a:gd name="T12" fmla="*/ 51 w 55"/>
                  <a:gd name="T13" fmla="*/ 30 h 31"/>
                  <a:gd name="T14" fmla="*/ 52 w 55"/>
                  <a:gd name="T15" fmla="*/ 31 h 31"/>
                  <a:gd name="T16" fmla="*/ 53 w 55"/>
                  <a:gd name="T17" fmla="*/ 31 h 31"/>
                  <a:gd name="T18" fmla="*/ 54 w 55"/>
                  <a:gd name="T19" fmla="*/ 31 h 31"/>
                  <a:gd name="T20" fmla="*/ 54 w 55"/>
                  <a:gd name="T21" fmla="*/ 30 h 31"/>
                  <a:gd name="T22" fmla="*/ 54 w 55"/>
                  <a:gd name="T23"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31">
                    <a:moveTo>
                      <a:pt x="54" y="28"/>
                    </a:moveTo>
                    <a:cubicBezTo>
                      <a:pt x="50" y="25"/>
                      <a:pt x="45" y="23"/>
                      <a:pt x="41" y="21"/>
                    </a:cubicBezTo>
                    <a:cubicBezTo>
                      <a:pt x="36" y="18"/>
                      <a:pt x="32" y="14"/>
                      <a:pt x="27" y="11"/>
                    </a:cubicBezTo>
                    <a:cubicBezTo>
                      <a:pt x="19" y="6"/>
                      <a:pt x="11" y="1"/>
                      <a:pt x="1" y="0"/>
                    </a:cubicBezTo>
                    <a:cubicBezTo>
                      <a:pt x="0" y="0"/>
                      <a:pt x="0" y="1"/>
                      <a:pt x="1" y="1"/>
                    </a:cubicBezTo>
                    <a:cubicBezTo>
                      <a:pt x="12" y="4"/>
                      <a:pt x="20" y="10"/>
                      <a:pt x="29" y="16"/>
                    </a:cubicBezTo>
                    <a:cubicBezTo>
                      <a:pt x="30" y="17"/>
                      <a:pt x="46" y="28"/>
                      <a:pt x="51" y="30"/>
                    </a:cubicBezTo>
                    <a:cubicBezTo>
                      <a:pt x="51" y="30"/>
                      <a:pt x="51" y="31"/>
                      <a:pt x="52" y="31"/>
                    </a:cubicBezTo>
                    <a:cubicBezTo>
                      <a:pt x="52" y="31"/>
                      <a:pt x="52" y="31"/>
                      <a:pt x="53" y="31"/>
                    </a:cubicBezTo>
                    <a:cubicBezTo>
                      <a:pt x="54" y="31"/>
                      <a:pt x="54" y="31"/>
                      <a:pt x="54" y="31"/>
                    </a:cubicBezTo>
                    <a:cubicBezTo>
                      <a:pt x="54" y="30"/>
                      <a:pt x="54" y="30"/>
                      <a:pt x="54" y="30"/>
                    </a:cubicBezTo>
                    <a:cubicBezTo>
                      <a:pt x="55" y="29"/>
                      <a:pt x="54" y="29"/>
                      <a:pt x="54"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grpSp>
        <p:nvGrpSpPr>
          <p:cNvPr id="6" name="Group 5"/>
          <p:cNvGrpSpPr/>
          <p:nvPr/>
        </p:nvGrpSpPr>
        <p:grpSpPr>
          <a:xfrm>
            <a:off x="11522880" y="5809646"/>
            <a:ext cx="588963" cy="814388"/>
            <a:chOff x="5597525" y="5522913"/>
            <a:chExt cx="588963" cy="814388"/>
          </a:xfrm>
        </p:grpSpPr>
        <p:sp>
          <p:nvSpPr>
            <p:cNvPr id="7" name="Freeform 188"/>
            <p:cNvSpPr>
              <a:spLocks noEditPoints="1"/>
            </p:cNvSpPr>
            <p:nvPr/>
          </p:nvSpPr>
          <p:spPr bwMode="auto">
            <a:xfrm>
              <a:off x="5865813" y="5711826"/>
              <a:ext cx="320675" cy="280988"/>
            </a:xfrm>
            <a:custGeom>
              <a:avLst/>
              <a:gdLst>
                <a:gd name="T0" fmla="*/ 94 w 122"/>
                <a:gd name="T1" fmla="*/ 90 h 107"/>
                <a:gd name="T2" fmla="*/ 102 w 122"/>
                <a:gd name="T3" fmla="*/ 23 h 107"/>
                <a:gd name="T4" fmla="*/ 101 w 122"/>
                <a:gd name="T5" fmla="*/ 21 h 107"/>
                <a:gd name="T6" fmla="*/ 69 w 122"/>
                <a:gd name="T7" fmla="*/ 2 h 107"/>
                <a:gd name="T8" fmla="*/ 31 w 122"/>
                <a:gd name="T9" fmla="*/ 14 h 107"/>
                <a:gd name="T10" fmla="*/ 19 w 122"/>
                <a:gd name="T11" fmla="*/ 84 h 107"/>
                <a:gd name="T12" fmla="*/ 55 w 122"/>
                <a:gd name="T13" fmla="*/ 105 h 107"/>
                <a:gd name="T14" fmla="*/ 94 w 122"/>
                <a:gd name="T15" fmla="*/ 90 h 107"/>
                <a:gd name="T16" fmla="*/ 66 w 122"/>
                <a:gd name="T17" fmla="*/ 16 h 107"/>
                <a:gd name="T18" fmla="*/ 72 w 122"/>
                <a:gd name="T19" fmla="*/ 16 h 107"/>
                <a:gd name="T20" fmla="*/ 52 w 122"/>
                <a:gd name="T21" fmla="*/ 26 h 107"/>
                <a:gd name="T22" fmla="*/ 30 w 122"/>
                <a:gd name="T23" fmla="*/ 46 h 107"/>
                <a:gd name="T24" fmla="*/ 36 w 122"/>
                <a:gd name="T25" fmla="*/ 34 h 107"/>
                <a:gd name="T26" fmla="*/ 66 w 122"/>
                <a:gd name="T27" fmla="*/ 1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2" h="107">
                  <a:moveTo>
                    <a:pt x="94" y="90"/>
                  </a:moveTo>
                  <a:cubicBezTo>
                    <a:pt x="112" y="75"/>
                    <a:pt x="122" y="40"/>
                    <a:pt x="102" y="23"/>
                  </a:cubicBezTo>
                  <a:cubicBezTo>
                    <a:pt x="102" y="22"/>
                    <a:pt x="101" y="21"/>
                    <a:pt x="101" y="21"/>
                  </a:cubicBezTo>
                  <a:cubicBezTo>
                    <a:pt x="92" y="13"/>
                    <a:pt x="82" y="4"/>
                    <a:pt x="69" y="2"/>
                  </a:cubicBezTo>
                  <a:cubicBezTo>
                    <a:pt x="56" y="0"/>
                    <a:pt x="42" y="6"/>
                    <a:pt x="31" y="14"/>
                  </a:cubicBezTo>
                  <a:cubicBezTo>
                    <a:pt x="9" y="31"/>
                    <a:pt x="0" y="61"/>
                    <a:pt x="19" y="84"/>
                  </a:cubicBezTo>
                  <a:cubicBezTo>
                    <a:pt x="28" y="94"/>
                    <a:pt x="41" y="103"/>
                    <a:pt x="55" y="105"/>
                  </a:cubicBezTo>
                  <a:cubicBezTo>
                    <a:pt x="69" y="107"/>
                    <a:pt x="84" y="100"/>
                    <a:pt x="94" y="90"/>
                  </a:cubicBezTo>
                  <a:close/>
                  <a:moveTo>
                    <a:pt x="66" y="16"/>
                  </a:moveTo>
                  <a:cubicBezTo>
                    <a:pt x="68" y="16"/>
                    <a:pt x="70" y="16"/>
                    <a:pt x="72" y="16"/>
                  </a:cubicBezTo>
                  <a:cubicBezTo>
                    <a:pt x="65" y="18"/>
                    <a:pt x="58" y="22"/>
                    <a:pt x="52" y="26"/>
                  </a:cubicBezTo>
                  <a:cubicBezTo>
                    <a:pt x="43" y="31"/>
                    <a:pt x="36" y="38"/>
                    <a:pt x="30" y="46"/>
                  </a:cubicBezTo>
                  <a:cubicBezTo>
                    <a:pt x="31" y="42"/>
                    <a:pt x="33" y="38"/>
                    <a:pt x="36" y="34"/>
                  </a:cubicBezTo>
                  <a:cubicBezTo>
                    <a:pt x="43" y="26"/>
                    <a:pt x="55" y="16"/>
                    <a:pt x="66" y="16"/>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190"/>
            <p:cNvSpPr>
              <a:spLocks noEditPoints="1"/>
            </p:cNvSpPr>
            <p:nvPr/>
          </p:nvSpPr>
          <p:spPr bwMode="auto">
            <a:xfrm>
              <a:off x="5597525" y="5522913"/>
              <a:ext cx="257175" cy="285750"/>
            </a:xfrm>
            <a:custGeom>
              <a:avLst/>
              <a:gdLst>
                <a:gd name="T0" fmla="*/ 96 w 98"/>
                <a:gd name="T1" fmla="*/ 64 h 109"/>
                <a:gd name="T2" fmla="*/ 90 w 98"/>
                <a:gd name="T3" fmla="*/ 31 h 109"/>
                <a:gd name="T4" fmla="*/ 26 w 98"/>
                <a:gd name="T5" fmla="*/ 10 h 109"/>
                <a:gd name="T6" fmla="*/ 0 w 98"/>
                <a:gd name="T7" fmla="*/ 49 h 109"/>
                <a:gd name="T8" fmla="*/ 21 w 98"/>
                <a:gd name="T9" fmla="*/ 92 h 109"/>
                <a:gd name="T10" fmla="*/ 64 w 98"/>
                <a:gd name="T11" fmla="*/ 101 h 109"/>
                <a:gd name="T12" fmla="*/ 96 w 98"/>
                <a:gd name="T13" fmla="*/ 64 h 109"/>
                <a:gd name="T14" fmla="*/ 29 w 98"/>
                <a:gd name="T15" fmla="*/ 31 h 109"/>
                <a:gd name="T16" fmla="*/ 57 w 98"/>
                <a:gd name="T17" fmla="*/ 24 h 109"/>
                <a:gd name="T18" fmla="*/ 35 w 98"/>
                <a:gd name="T19" fmla="*/ 39 h 109"/>
                <a:gd name="T20" fmla="*/ 24 w 98"/>
                <a:gd name="T21" fmla="*/ 58 h 109"/>
                <a:gd name="T22" fmla="*/ 29 w 98"/>
                <a:gd name="T23" fmla="*/ 3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8" h="109">
                  <a:moveTo>
                    <a:pt x="96" y="64"/>
                  </a:moveTo>
                  <a:cubicBezTo>
                    <a:pt x="98" y="53"/>
                    <a:pt x="97" y="40"/>
                    <a:pt x="90" y="31"/>
                  </a:cubicBezTo>
                  <a:cubicBezTo>
                    <a:pt x="81" y="9"/>
                    <a:pt x="48" y="0"/>
                    <a:pt x="26" y="10"/>
                  </a:cubicBezTo>
                  <a:cubicBezTo>
                    <a:pt x="11" y="17"/>
                    <a:pt x="0" y="32"/>
                    <a:pt x="0" y="49"/>
                  </a:cubicBezTo>
                  <a:cubicBezTo>
                    <a:pt x="0" y="66"/>
                    <a:pt x="10" y="81"/>
                    <a:pt x="21" y="92"/>
                  </a:cubicBezTo>
                  <a:cubicBezTo>
                    <a:pt x="33" y="104"/>
                    <a:pt x="49" y="109"/>
                    <a:pt x="64" y="101"/>
                  </a:cubicBezTo>
                  <a:cubicBezTo>
                    <a:pt x="79" y="93"/>
                    <a:pt x="92" y="80"/>
                    <a:pt x="96" y="64"/>
                  </a:cubicBezTo>
                  <a:close/>
                  <a:moveTo>
                    <a:pt x="29" y="31"/>
                  </a:moveTo>
                  <a:cubicBezTo>
                    <a:pt x="37" y="23"/>
                    <a:pt x="47" y="21"/>
                    <a:pt x="57" y="24"/>
                  </a:cubicBezTo>
                  <a:cubicBezTo>
                    <a:pt x="48" y="27"/>
                    <a:pt x="41" y="33"/>
                    <a:pt x="35" y="39"/>
                  </a:cubicBezTo>
                  <a:cubicBezTo>
                    <a:pt x="30" y="44"/>
                    <a:pt x="25" y="51"/>
                    <a:pt x="24" y="58"/>
                  </a:cubicBezTo>
                  <a:cubicBezTo>
                    <a:pt x="20" y="49"/>
                    <a:pt x="21" y="39"/>
                    <a:pt x="29" y="31"/>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191"/>
            <p:cNvSpPr>
              <a:spLocks/>
            </p:cNvSpPr>
            <p:nvPr/>
          </p:nvSpPr>
          <p:spPr bwMode="auto">
            <a:xfrm>
              <a:off x="5605463" y="5759451"/>
              <a:ext cx="436563" cy="577850"/>
            </a:xfrm>
            <a:custGeom>
              <a:avLst/>
              <a:gdLst>
                <a:gd name="T0" fmla="*/ 162 w 166"/>
                <a:gd name="T1" fmla="*/ 96 h 221"/>
                <a:gd name="T2" fmla="*/ 78 w 166"/>
                <a:gd name="T3" fmla="*/ 178 h 221"/>
                <a:gd name="T4" fmla="*/ 79 w 166"/>
                <a:gd name="T5" fmla="*/ 171 h 221"/>
                <a:gd name="T6" fmla="*/ 82 w 166"/>
                <a:gd name="T7" fmla="*/ 138 h 221"/>
                <a:gd name="T8" fmla="*/ 84 w 166"/>
                <a:gd name="T9" fmla="*/ 136 h 221"/>
                <a:gd name="T10" fmla="*/ 115 w 166"/>
                <a:gd name="T11" fmla="*/ 85 h 221"/>
                <a:gd name="T12" fmla="*/ 118 w 166"/>
                <a:gd name="T13" fmla="*/ 85 h 221"/>
                <a:gd name="T14" fmla="*/ 131 w 166"/>
                <a:gd name="T15" fmla="*/ 75 h 221"/>
                <a:gd name="T16" fmla="*/ 124 w 166"/>
                <a:gd name="T17" fmla="*/ 57 h 221"/>
                <a:gd name="T18" fmla="*/ 118 w 166"/>
                <a:gd name="T19" fmla="*/ 58 h 221"/>
                <a:gd name="T20" fmla="*/ 117 w 166"/>
                <a:gd name="T21" fmla="*/ 60 h 221"/>
                <a:gd name="T22" fmla="*/ 116 w 166"/>
                <a:gd name="T23" fmla="*/ 61 h 221"/>
                <a:gd name="T24" fmla="*/ 108 w 166"/>
                <a:gd name="T25" fmla="*/ 79 h 221"/>
                <a:gd name="T26" fmla="*/ 108 w 166"/>
                <a:gd name="T27" fmla="*/ 81 h 221"/>
                <a:gd name="T28" fmla="*/ 95 w 166"/>
                <a:gd name="T29" fmla="*/ 99 h 221"/>
                <a:gd name="T30" fmla="*/ 82 w 166"/>
                <a:gd name="T31" fmla="*/ 123 h 221"/>
                <a:gd name="T32" fmla="*/ 82 w 166"/>
                <a:gd name="T33" fmla="*/ 120 h 221"/>
                <a:gd name="T34" fmla="*/ 76 w 166"/>
                <a:gd name="T35" fmla="*/ 69 h 221"/>
                <a:gd name="T36" fmla="*/ 66 w 166"/>
                <a:gd name="T37" fmla="*/ 29 h 221"/>
                <a:gd name="T38" fmla="*/ 67 w 166"/>
                <a:gd name="T39" fmla="*/ 28 h 221"/>
                <a:gd name="T40" fmla="*/ 71 w 166"/>
                <a:gd name="T41" fmla="*/ 3 h 221"/>
                <a:gd name="T42" fmla="*/ 66 w 166"/>
                <a:gd name="T43" fmla="*/ 1 h 221"/>
                <a:gd name="T44" fmla="*/ 54 w 166"/>
                <a:gd name="T45" fmla="*/ 6 h 221"/>
                <a:gd name="T46" fmla="*/ 52 w 166"/>
                <a:gd name="T47" fmla="*/ 9 h 221"/>
                <a:gd name="T48" fmla="*/ 51 w 166"/>
                <a:gd name="T49" fmla="*/ 12 h 221"/>
                <a:gd name="T50" fmla="*/ 54 w 166"/>
                <a:gd name="T51" fmla="*/ 21 h 221"/>
                <a:gd name="T52" fmla="*/ 57 w 166"/>
                <a:gd name="T53" fmla="*/ 28 h 221"/>
                <a:gd name="T54" fmla="*/ 60 w 166"/>
                <a:gd name="T55" fmla="*/ 30 h 221"/>
                <a:gd name="T56" fmla="*/ 70 w 166"/>
                <a:gd name="T57" fmla="*/ 73 h 221"/>
                <a:gd name="T58" fmla="*/ 75 w 166"/>
                <a:gd name="T59" fmla="*/ 120 h 221"/>
                <a:gd name="T60" fmla="*/ 73 w 166"/>
                <a:gd name="T61" fmla="*/ 169 h 221"/>
                <a:gd name="T62" fmla="*/ 70 w 166"/>
                <a:gd name="T63" fmla="*/ 187 h 221"/>
                <a:gd name="T64" fmla="*/ 11 w 166"/>
                <a:gd name="T65" fmla="*/ 51 h 221"/>
                <a:gd name="T66" fmla="*/ 2 w 166"/>
                <a:gd name="T67" fmla="*/ 40 h 221"/>
                <a:gd name="T68" fmla="*/ 12 w 166"/>
                <a:gd name="T69" fmla="*/ 126 h 221"/>
                <a:gd name="T70" fmla="*/ 63 w 166"/>
                <a:gd name="T71" fmla="*/ 205 h 221"/>
                <a:gd name="T72" fmla="*/ 65 w 166"/>
                <a:gd name="T73" fmla="*/ 206 h 221"/>
                <a:gd name="T74" fmla="*/ 65 w 166"/>
                <a:gd name="T75" fmla="*/ 206 h 221"/>
                <a:gd name="T76" fmla="*/ 66 w 166"/>
                <a:gd name="T77" fmla="*/ 209 h 221"/>
                <a:gd name="T78" fmla="*/ 64 w 166"/>
                <a:gd name="T79" fmla="*/ 218 h 221"/>
                <a:gd name="T80" fmla="*/ 68 w 166"/>
                <a:gd name="T81" fmla="*/ 219 h 221"/>
                <a:gd name="T82" fmla="*/ 72 w 166"/>
                <a:gd name="T83" fmla="*/ 208 h 221"/>
                <a:gd name="T84" fmla="*/ 135 w 166"/>
                <a:gd name="T85" fmla="*/ 164 h 221"/>
                <a:gd name="T86" fmla="*/ 162 w 166"/>
                <a:gd name="T87" fmla="*/ 96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6" h="221">
                  <a:moveTo>
                    <a:pt x="162" y="96"/>
                  </a:moveTo>
                  <a:cubicBezTo>
                    <a:pt x="161" y="94"/>
                    <a:pt x="97" y="144"/>
                    <a:pt x="78" y="178"/>
                  </a:cubicBezTo>
                  <a:cubicBezTo>
                    <a:pt x="79" y="176"/>
                    <a:pt x="79" y="173"/>
                    <a:pt x="79" y="171"/>
                  </a:cubicBezTo>
                  <a:cubicBezTo>
                    <a:pt x="81" y="160"/>
                    <a:pt x="81" y="149"/>
                    <a:pt x="82" y="138"/>
                  </a:cubicBezTo>
                  <a:cubicBezTo>
                    <a:pt x="83" y="138"/>
                    <a:pt x="83" y="137"/>
                    <a:pt x="84" y="136"/>
                  </a:cubicBezTo>
                  <a:cubicBezTo>
                    <a:pt x="92" y="119"/>
                    <a:pt x="102" y="100"/>
                    <a:pt x="115" y="85"/>
                  </a:cubicBezTo>
                  <a:cubicBezTo>
                    <a:pt x="116" y="85"/>
                    <a:pt x="117" y="85"/>
                    <a:pt x="118" y="85"/>
                  </a:cubicBezTo>
                  <a:cubicBezTo>
                    <a:pt x="123" y="85"/>
                    <a:pt x="129" y="79"/>
                    <a:pt x="131" y="75"/>
                  </a:cubicBezTo>
                  <a:cubicBezTo>
                    <a:pt x="133" y="69"/>
                    <a:pt x="127" y="62"/>
                    <a:pt x="124" y="57"/>
                  </a:cubicBezTo>
                  <a:cubicBezTo>
                    <a:pt x="122" y="55"/>
                    <a:pt x="119" y="56"/>
                    <a:pt x="118" y="58"/>
                  </a:cubicBezTo>
                  <a:cubicBezTo>
                    <a:pt x="118" y="59"/>
                    <a:pt x="117" y="60"/>
                    <a:pt x="117" y="60"/>
                  </a:cubicBezTo>
                  <a:cubicBezTo>
                    <a:pt x="117" y="60"/>
                    <a:pt x="116" y="61"/>
                    <a:pt x="116" y="61"/>
                  </a:cubicBezTo>
                  <a:cubicBezTo>
                    <a:pt x="112" y="65"/>
                    <a:pt x="106" y="72"/>
                    <a:pt x="108" y="79"/>
                  </a:cubicBezTo>
                  <a:cubicBezTo>
                    <a:pt x="108" y="80"/>
                    <a:pt x="108" y="80"/>
                    <a:pt x="108" y="81"/>
                  </a:cubicBezTo>
                  <a:cubicBezTo>
                    <a:pt x="104" y="87"/>
                    <a:pt x="99" y="93"/>
                    <a:pt x="95" y="99"/>
                  </a:cubicBezTo>
                  <a:cubicBezTo>
                    <a:pt x="91" y="106"/>
                    <a:pt x="86" y="114"/>
                    <a:pt x="82" y="123"/>
                  </a:cubicBezTo>
                  <a:cubicBezTo>
                    <a:pt x="82" y="122"/>
                    <a:pt x="82" y="121"/>
                    <a:pt x="82" y="120"/>
                  </a:cubicBezTo>
                  <a:cubicBezTo>
                    <a:pt x="81" y="103"/>
                    <a:pt x="80" y="86"/>
                    <a:pt x="76" y="69"/>
                  </a:cubicBezTo>
                  <a:cubicBezTo>
                    <a:pt x="74" y="56"/>
                    <a:pt x="71" y="42"/>
                    <a:pt x="66" y="29"/>
                  </a:cubicBezTo>
                  <a:cubicBezTo>
                    <a:pt x="66" y="29"/>
                    <a:pt x="67" y="29"/>
                    <a:pt x="67" y="28"/>
                  </a:cubicBezTo>
                  <a:cubicBezTo>
                    <a:pt x="73" y="22"/>
                    <a:pt x="73" y="10"/>
                    <a:pt x="71" y="3"/>
                  </a:cubicBezTo>
                  <a:cubicBezTo>
                    <a:pt x="71" y="1"/>
                    <a:pt x="68" y="0"/>
                    <a:pt x="66" y="1"/>
                  </a:cubicBezTo>
                  <a:cubicBezTo>
                    <a:pt x="62" y="2"/>
                    <a:pt x="58" y="4"/>
                    <a:pt x="54" y="6"/>
                  </a:cubicBezTo>
                  <a:cubicBezTo>
                    <a:pt x="53" y="6"/>
                    <a:pt x="52" y="7"/>
                    <a:pt x="52" y="9"/>
                  </a:cubicBezTo>
                  <a:cubicBezTo>
                    <a:pt x="51" y="9"/>
                    <a:pt x="50" y="11"/>
                    <a:pt x="51" y="12"/>
                  </a:cubicBezTo>
                  <a:cubicBezTo>
                    <a:pt x="52" y="15"/>
                    <a:pt x="53" y="18"/>
                    <a:pt x="54" y="21"/>
                  </a:cubicBezTo>
                  <a:cubicBezTo>
                    <a:pt x="55" y="23"/>
                    <a:pt x="56" y="26"/>
                    <a:pt x="57" y="28"/>
                  </a:cubicBezTo>
                  <a:cubicBezTo>
                    <a:pt x="58" y="29"/>
                    <a:pt x="59" y="30"/>
                    <a:pt x="60" y="30"/>
                  </a:cubicBezTo>
                  <a:cubicBezTo>
                    <a:pt x="63" y="44"/>
                    <a:pt x="68" y="58"/>
                    <a:pt x="70" y="73"/>
                  </a:cubicBezTo>
                  <a:cubicBezTo>
                    <a:pt x="73" y="88"/>
                    <a:pt x="75" y="104"/>
                    <a:pt x="75" y="120"/>
                  </a:cubicBezTo>
                  <a:cubicBezTo>
                    <a:pt x="76" y="136"/>
                    <a:pt x="75" y="152"/>
                    <a:pt x="73" y="169"/>
                  </a:cubicBezTo>
                  <a:cubicBezTo>
                    <a:pt x="72" y="175"/>
                    <a:pt x="71" y="181"/>
                    <a:pt x="70" y="187"/>
                  </a:cubicBezTo>
                  <a:cubicBezTo>
                    <a:pt x="62" y="138"/>
                    <a:pt x="42" y="90"/>
                    <a:pt x="11" y="51"/>
                  </a:cubicBezTo>
                  <a:cubicBezTo>
                    <a:pt x="11" y="51"/>
                    <a:pt x="4" y="43"/>
                    <a:pt x="2" y="40"/>
                  </a:cubicBezTo>
                  <a:cubicBezTo>
                    <a:pt x="0" y="37"/>
                    <a:pt x="4" y="103"/>
                    <a:pt x="12" y="126"/>
                  </a:cubicBezTo>
                  <a:cubicBezTo>
                    <a:pt x="23" y="154"/>
                    <a:pt x="40" y="185"/>
                    <a:pt x="63" y="205"/>
                  </a:cubicBezTo>
                  <a:cubicBezTo>
                    <a:pt x="63" y="206"/>
                    <a:pt x="64" y="206"/>
                    <a:pt x="65" y="206"/>
                  </a:cubicBezTo>
                  <a:cubicBezTo>
                    <a:pt x="65" y="206"/>
                    <a:pt x="65" y="206"/>
                    <a:pt x="65" y="206"/>
                  </a:cubicBezTo>
                  <a:cubicBezTo>
                    <a:pt x="64" y="207"/>
                    <a:pt x="65" y="208"/>
                    <a:pt x="66" y="209"/>
                  </a:cubicBezTo>
                  <a:cubicBezTo>
                    <a:pt x="65" y="212"/>
                    <a:pt x="65" y="215"/>
                    <a:pt x="64" y="218"/>
                  </a:cubicBezTo>
                  <a:cubicBezTo>
                    <a:pt x="64" y="220"/>
                    <a:pt x="67" y="221"/>
                    <a:pt x="68" y="219"/>
                  </a:cubicBezTo>
                  <a:cubicBezTo>
                    <a:pt x="69" y="215"/>
                    <a:pt x="71" y="212"/>
                    <a:pt x="72" y="208"/>
                  </a:cubicBezTo>
                  <a:cubicBezTo>
                    <a:pt x="97" y="200"/>
                    <a:pt x="120" y="185"/>
                    <a:pt x="135" y="164"/>
                  </a:cubicBezTo>
                  <a:cubicBezTo>
                    <a:pt x="149" y="145"/>
                    <a:pt x="166" y="121"/>
                    <a:pt x="162" y="96"/>
                  </a:cubicBezTo>
                  <a:close/>
                </a:path>
              </a:pathLst>
            </a:custGeom>
            <a:solidFill>
              <a:schemeClr val="accent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192"/>
            <p:cNvSpPr>
              <a:spLocks/>
            </p:cNvSpPr>
            <p:nvPr/>
          </p:nvSpPr>
          <p:spPr bwMode="auto">
            <a:xfrm>
              <a:off x="5626100" y="5562601"/>
              <a:ext cx="123825" cy="144463"/>
            </a:xfrm>
            <a:custGeom>
              <a:avLst/>
              <a:gdLst>
                <a:gd name="T0" fmla="*/ 26 w 47"/>
                <a:gd name="T1" fmla="*/ 48 h 55"/>
                <a:gd name="T2" fmla="*/ 23 w 47"/>
                <a:gd name="T3" fmla="*/ 44 h 55"/>
                <a:gd name="T4" fmla="*/ 33 w 47"/>
                <a:gd name="T5" fmla="*/ 36 h 55"/>
                <a:gd name="T6" fmla="*/ 39 w 47"/>
                <a:gd name="T7" fmla="*/ 26 h 55"/>
                <a:gd name="T8" fmla="*/ 42 w 47"/>
                <a:gd name="T9" fmla="*/ 16 h 55"/>
                <a:gd name="T10" fmla="*/ 45 w 47"/>
                <a:gd name="T11" fmla="*/ 14 h 55"/>
                <a:gd name="T12" fmla="*/ 46 w 47"/>
                <a:gd name="T13" fmla="*/ 11 h 55"/>
                <a:gd name="T14" fmla="*/ 40 w 47"/>
                <a:gd name="T15" fmla="*/ 7 h 55"/>
                <a:gd name="T16" fmla="*/ 12 w 47"/>
                <a:gd name="T17" fmla="*/ 18 h 55"/>
                <a:gd name="T18" fmla="*/ 7 w 47"/>
                <a:gd name="T19" fmla="*/ 45 h 55"/>
                <a:gd name="T20" fmla="*/ 13 w 47"/>
                <a:gd name="T21" fmla="*/ 49 h 55"/>
                <a:gd name="T22" fmla="*/ 26 w 47"/>
                <a:gd name="T23" fmla="*/ 4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 h="55">
                  <a:moveTo>
                    <a:pt x="26" y="48"/>
                  </a:moveTo>
                  <a:cubicBezTo>
                    <a:pt x="27" y="46"/>
                    <a:pt x="25" y="44"/>
                    <a:pt x="23" y="44"/>
                  </a:cubicBezTo>
                  <a:cubicBezTo>
                    <a:pt x="27" y="42"/>
                    <a:pt x="30" y="38"/>
                    <a:pt x="33" y="36"/>
                  </a:cubicBezTo>
                  <a:cubicBezTo>
                    <a:pt x="36" y="33"/>
                    <a:pt x="38" y="30"/>
                    <a:pt x="39" y="26"/>
                  </a:cubicBezTo>
                  <a:cubicBezTo>
                    <a:pt x="41" y="23"/>
                    <a:pt x="42" y="19"/>
                    <a:pt x="42" y="16"/>
                  </a:cubicBezTo>
                  <a:cubicBezTo>
                    <a:pt x="43" y="15"/>
                    <a:pt x="44" y="15"/>
                    <a:pt x="45" y="14"/>
                  </a:cubicBezTo>
                  <a:cubicBezTo>
                    <a:pt x="47" y="13"/>
                    <a:pt x="46" y="12"/>
                    <a:pt x="46" y="11"/>
                  </a:cubicBezTo>
                  <a:cubicBezTo>
                    <a:pt x="44" y="9"/>
                    <a:pt x="42" y="7"/>
                    <a:pt x="40" y="7"/>
                  </a:cubicBezTo>
                  <a:cubicBezTo>
                    <a:pt x="33" y="0"/>
                    <a:pt x="17" y="13"/>
                    <a:pt x="12" y="18"/>
                  </a:cubicBezTo>
                  <a:cubicBezTo>
                    <a:pt x="8" y="24"/>
                    <a:pt x="0" y="40"/>
                    <a:pt x="7" y="45"/>
                  </a:cubicBezTo>
                  <a:cubicBezTo>
                    <a:pt x="8" y="49"/>
                    <a:pt x="10" y="50"/>
                    <a:pt x="13" y="49"/>
                  </a:cubicBezTo>
                  <a:cubicBezTo>
                    <a:pt x="16" y="54"/>
                    <a:pt x="23" y="55"/>
                    <a:pt x="26" y="48"/>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Freeform 193"/>
            <p:cNvSpPr>
              <a:spLocks noEditPoints="1"/>
            </p:cNvSpPr>
            <p:nvPr/>
          </p:nvSpPr>
          <p:spPr bwMode="auto">
            <a:xfrm>
              <a:off x="5938838" y="5743576"/>
              <a:ext cx="134938" cy="117475"/>
            </a:xfrm>
            <a:custGeom>
              <a:avLst/>
              <a:gdLst>
                <a:gd name="T0" fmla="*/ 39 w 51"/>
                <a:gd name="T1" fmla="*/ 8 h 45"/>
                <a:gd name="T2" fmla="*/ 39 w 51"/>
                <a:gd name="T3" fmla="*/ 8 h 45"/>
                <a:gd name="T4" fmla="*/ 47 w 51"/>
                <a:gd name="T5" fmla="*/ 11 h 45"/>
                <a:gd name="T6" fmla="*/ 50 w 51"/>
                <a:gd name="T7" fmla="*/ 8 h 45"/>
                <a:gd name="T8" fmla="*/ 29 w 51"/>
                <a:gd name="T9" fmla="*/ 6 h 45"/>
                <a:gd name="T10" fmla="*/ 16 w 51"/>
                <a:gd name="T11" fmla="*/ 12 h 45"/>
                <a:gd name="T12" fmla="*/ 2 w 51"/>
                <a:gd name="T13" fmla="*/ 29 h 45"/>
                <a:gd name="T14" fmla="*/ 13 w 51"/>
                <a:gd name="T15" fmla="*/ 40 h 45"/>
                <a:gd name="T16" fmla="*/ 39 w 51"/>
                <a:gd name="T17" fmla="*/ 8 h 45"/>
                <a:gd name="T18" fmla="*/ 10 w 51"/>
                <a:gd name="T19" fmla="*/ 33 h 45"/>
                <a:gd name="T20" fmla="*/ 10 w 51"/>
                <a:gd name="T21" fmla="*/ 32 h 45"/>
                <a:gd name="T22" fmla="*/ 29 w 51"/>
                <a:gd name="T23" fmla="*/ 13 h 45"/>
                <a:gd name="T24" fmla="*/ 19 w 51"/>
                <a:gd name="T25" fmla="*/ 26 h 45"/>
                <a:gd name="T26" fmla="*/ 10 w 51"/>
                <a:gd name="T27" fmla="*/ 3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 h="45">
                  <a:moveTo>
                    <a:pt x="39" y="8"/>
                  </a:moveTo>
                  <a:cubicBezTo>
                    <a:pt x="39" y="8"/>
                    <a:pt x="39" y="8"/>
                    <a:pt x="39" y="8"/>
                  </a:cubicBezTo>
                  <a:cubicBezTo>
                    <a:pt x="42" y="8"/>
                    <a:pt x="45" y="9"/>
                    <a:pt x="47" y="11"/>
                  </a:cubicBezTo>
                  <a:cubicBezTo>
                    <a:pt x="48" y="13"/>
                    <a:pt x="51" y="10"/>
                    <a:pt x="50" y="8"/>
                  </a:cubicBezTo>
                  <a:cubicBezTo>
                    <a:pt x="46" y="0"/>
                    <a:pt x="36" y="3"/>
                    <a:pt x="29" y="6"/>
                  </a:cubicBezTo>
                  <a:cubicBezTo>
                    <a:pt x="24" y="7"/>
                    <a:pt x="20" y="9"/>
                    <a:pt x="16" y="12"/>
                  </a:cubicBezTo>
                  <a:cubicBezTo>
                    <a:pt x="10" y="16"/>
                    <a:pt x="5" y="22"/>
                    <a:pt x="2" y="29"/>
                  </a:cubicBezTo>
                  <a:cubicBezTo>
                    <a:pt x="0" y="38"/>
                    <a:pt x="4" y="45"/>
                    <a:pt x="13" y="40"/>
                  </a:cubicBezTo>
                  <a:cubicBezTo>
                    <a:pt x="25" y="33"/>
                    <a:pt x="34" y="21"/>
                    <a:pt x="39" y="8"/>
                  </a:cubicBezTo>
                  <a:close/>
                  <a:moveTo>
                    <a:pt x="10" y="33"/>
                  </a:moveTo>
                  <a:cubicBezTo>
                    <a:pt x="10" y="33"/>
                    <a:pt x="10" y="32"/>
                    <a:pt x="10" y="32"/>
                  </a:cubicBezTo>
                  <a:cubicBezTo>
                    <a:pt x="15" y="23"/>
                    <a:pt x="20" y="16"/>
                    <a:pt x="29" y="13"/>
                  </a:cubicBezTo>
                  <a:cubicBezTo>
                    <a:pt x="27" y="18"/>
                    <a:pt x="23" y="22"/>
                    <a:pt x="19" y="26"/>
                  </a:cubicBezTo>
                  <a:cubicBezTo>
                    <a:pt x="16" y="29"/>
                    <a:pt x="11" y="33"/>
                    <a:pt x="10" y="33"/>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194"/>
            <p:cNvSpPr>
              <a:spLocks/>
            </p:cNvSpPr>
            <p:nvPr/>
          </p:nvSpPr>
          <p:spPr bwMode="auto">
            <a:xfrm>
              <a:off x="5634038" y="5546726"/>
              <a:ext cx="68263" cy="63500"/>
            </a:xfrm>
            <a:custGeom>
              <a:avLst/>
              <a:gdLst>
                <a:gd name="T0" fmla="*/ 23 w 26"/>
                <a:gd name="T1" fmla="*/ 4 h 24"/>
                <a:gd name="T2" fmla="*/ 13 w 26"/>
                <a:gd name="T3" fmla="*/ 2 h 24"/>
                <a:gd name="T4" fmla="*/ 4 w 26"/>
                <a:gd name="T5" fmla="*/ 7 h 24"/>
                <a:gd name="T6" fmla="*/ 2 w 26"/>
                <a:gd name="T7" fmla="*/ 18 h 24"/>
                <a:gd name="T8" fmla="*/ 12 w 26"/>
                <a:gd name="T9" fmla="*/ 22 h 24"/>
                <a:gd name="T10" fmla="*/ 15 w 26"/>
                <a:gd name="T11" fmla="*/ 21 h 24"/>
                <a:gd name="T12" fmla="*/ 18 w 26"/>
                <a:gd name="T13" fmla="*/ 20 h 24"/>
                <a:gd name="T14" fmla="*/ 24 w 26"/>
                <a:gd name="T15" fmla="*/ 14 h 24"/>
                <a:gd name="T16" fmla="*/ 23 w 26"/>
                <a:gd name="T17"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24">
                  <a:moveTo>
                    <a:pt x="23" y="4"/>
                  </a:moveTo>
                  <a:cubicBezTo>
                    <a:pt x="21" y="1"/>
                    <a:pt x="16" y="0"/>
                    <a:pt x="13" y="2"/>
                  </a:cubicBezTo>
                  <a:cubicBezTo>
                    <a:pt x="10" y="3"/>
                    <a:pt x="6" y="5"/>
                    <a:pt x="4" y="7"/>
                  </a:cubicBezTo>
                  <a:cubicBezTo>
                    <a:pt x="1" y="10"/>
                    <a:pt x="0" y="14"/>
                    <a:pt x="2" y="18"/>
                  </a:cubicBezTo>
                  <a:cubicBezTo>
                    <a:pt x="4" y="21"/>
                    <a:pt x="8" y="24"/>
                    <a:pt x="12" y="22"/>
                  </a:cubicBezTo>
                  <a:cubicBezTo>
                    <a:pt x="13" y="22"/>
                    <a:pt x="14" y="22"/>
                    <a:pt x="15" y="21"/>
                  </a:cubicBezTo>
                  <a:cubicBezTo>
                    <a:pt x="16" y="21"/>
                    <a:pt x="17" y="21"/>
                    <a:pt x="18" y="20"/>
                  </a:cubicBezTo>
                  <a:cubicBezTo>
                    <a:pt x="21" y="19"/>
                    <a:pt x="23" y="17"/>
                    <a:pt x="24" y="14"/>
                  </a:cubicBezTo>
                  <a:cubicBezTo>
                    <a:pt x="26" y="11"/>
                    <a:pt x="26" y="6"/>
                    <a:pt x="23" y="4"/>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195"/>
            <p:cNvSpPr>
              <a:spLocks/>
            </p:cNvSpPr>
            <p:nvPr/>
          </p:nvSpPr>
          <p:spPr bwMode="auto">
            <a:xfrm>
              <a:off x="6073775" y="5737226"/>
              <a:ext cx="60325" cy="66675"/>
            </a:xfrm>
            <a:custGeom>
              <a:avLst/>
              <a:gdLst>
                <a:gd name="T0" fmla="*/ 21 w 23"/>
                <a:gd name="T1" fmla="*/ 13 h 25"/>
                <a:gd name="T2" fmla="*/ 18 w 23"/>
                <a:gd name="T3" fmla="*/ 7 h 25"/>
                <a:gd name="T4" fmla="*/ 15 w 23"/>
                <a:gd name="T5" fmla="*/ 3 h 25"/>
                <a:gd name="T6" fmla="*/ 4 w 23"/>
                <a:gd name="T7" fmla="*/ 3 h 25"/>
                <a:gd name="T8" fmla="*/ 1 w 23"/>
                <a:gd name="T9" fmla="*/ 12 h 25"/>
                <a:gd name="T10" fmla="*/ 3 w 23"/>
                <a:gd name="T11" fmla="*/ 15 h 25"/>
                <a:gd name="T12" fmla="*/ 3 w 23"/>
                <a:gd name="T13" fmla="*/ 15 h 25"/>
                <a:gd name="T14" fmla="*/ 6 w 23"/>
                <a:gd name="T15" fmla="*/ 21 h 25"/>
                <a:gd name="T16" fmla="*/ 6 w 23"/>
                <a:gd name="T17" fmla="*/ 21 h 25"/>
                <a:gd name="T18" fmla="*/ 11 w 23"/>
                <a:gd name="T19" fmla="*/ 24 h 25"/>
                <a:gd name="T20" fmla="*/ 21 w 23"/>
                <a:gd name="T21" fmla="*/ 1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25">
                  <a:moveTo>
                    <a:pt x="21" y="13"/>
                  </a:moveTo>
                  <a:cubicBezTo>
                    <a:pt x="21" y="10"/>
                    <a:pt x="19" y="8"/>
                    <a:pt x="18" y="7"/>
                  </a:cubicBezTo>
                  <a:cubicBezTo>
                    <a:pt x="17" y="5"/>
                    <a:pt x="16" y="4"/>
                    <a:pt x="15" y="3"/>
                  </a:cubicBezTo>
                  <a:cubicBezTo>
                    <a:pt x="12" y="1"/>
                    <a:pt x="8" y="0"/>
                    <a:pt x="4" y="3"/>
                  </a:cubicBezTo>
                  <a:cubicBezTo>
                    <a:pt x="2" y="5"/>
                    <a:pt x="0" y="8"/>
                    <a:pt x="1" y="12"/>
                  </a:cubicBezTo>
                  <a:cubicBezTo>
                    <a:pt x="1" y="13"/>
                    <a:pt x="2" y="14"/>
                    <a:pt x="3" y="15"/>
                  </a:cubicBezTo>
                  <a:cubicBezTo>
                    <a:pt x="3" y="15"/>
                    <a:pt x="3" y="15"/>
                    <a:pt x="3" y="15"/>
                  </a:cubicBezTo>
                  <a:cubicBezTo>
                    <a:pt x="3" y="17"/>
                    <a:pt x="4" y="20"/>
                    <a:pt x="6" y="21"/>
                  </a:cubicBezTo>
                  <a:cubicBezTo>
                    <a:pt x="6" y="21"/>
                    <a:pt x="6" y="21"/>
                    <a:pt x="6" y="21"/>
                  </a:cubicBezTo>
                  <a:cubicBezTo>
                    <a:pt x="7" y="22"/>
                    <a:pt x="9" y="23"/>
                    <a:pt x="11" y="24"/>
                  </a:cubicBezTo>
                  <a:cubicBezTo>
                    <a:pt x="17" y="25"/>
                    <a:pt x="23" y="19"/>
                    <a:pt x="21" y="13"/>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196"/>
            <p:cNvSpPr>
              <a:spLocks/>
            </p:cNvSpPr>
            <p:nvPr/>
          </p:nvSpPr>
          <p:spPr bwMode="auto">
            <a:xfrm>
              <a:off x="5600700" y="5591176"/>
              <a:ext cx="101600" cy="177800"/>
            </a:xfrm>
            <a:custGeom>
              <a:avLst/>
              <a:gdLst>
                <a:gd name="T0" fmla="*/ 39 w 39"/>
                <a:gd name="T1" fmla="*/ 67 h 68"/>
                <a:gd name="T2" fmla="*/ 10 w 39"/>
                <a:gd name="T3" fmla="*/ 42 h 68"/>
                <a:gd name="T4" fmla="*/ 8 w 39"/>
                <a:gd name="T5" fmla="*/ 1 h 68"/>
                <a:gd name="T6" fmla="*/ 7 w 39"/>
                <a:gd name="T7" fmla="*/ 0 h 68"/>
                <a:gd name="T8" fmla="*/ 8 w 39"/>
                <a:gd name="T9" fmla="*/ 43 h 68"/>
                <a:gd name="T10" fmla="*/ 38 w 39"/>
                <a:gd name="T11" fmla="*/ 68 h 68"/>
                <a:gd name="T12" fmla="*/ 39 w 39"/>
                <a:gd name="T13" fmla="*/ 67 h 68"/>
              </a:gdLst>
              <a:ahLst/>
              <a:cxnLst>
                <a:cxn ang="0">
                  <a:pos x="T0" y="T1"/>
                </a:cxn>
                <a:cxn ang="0">
                  <a:pos x="T2" y="T3"/>
                </a:cxn>
                <a:cxn ang="0">
                  <a:pos x="T4" y="T5"/>
                </a:cxn>
                <a:cxn ang="0">
                  <a:pos x="T6" y="T7"/>
                </a:cxn>
                <a:cxn ang="0">
                  <a:pos x="T8" y="T9"/>
                </a:cxn>
                <a:cxn ang="0">
                  <a:pos x="T10" y="T11"/>
                </a:cxn>
                <a:cxn ang="0">
                  <a:pos x="T12" y="T13"/>
                </a:cxn>
              </a:cxnLst>
              <a:rect l="0" t="0" r="r" b="b"/>
              <a:pathLst>
                <a:path w="39" h="68">
                  <a:moveTo>
                    <a:pt x="39" y="67"/>
                  </a:moveTo>
                  <a:cubicBezTo>
                    <a:pt x="27" y="61"/>
                    <a:pt x="17" y="53"/>
                    <a:pt x="10" y="42"/>
                  </a:cubicBezTo>
                  <a:cubicBezTo>
                    <a:pt x="2" y="28"/>
                    <a:pt x="6" y="15"/>
                    <a:pt x="8" y="1"/>
                  </a:cubicBezTo>
                  <a:cubicBezTo>
                    <a:pt x="9" y="0"/>
                    <a:pt x="8" y="0"/>
                    <a:pt x="7" y="0"/>
                  </a:cubicBezTo>
                  <a:cubicBezTo>
                    <a:pt x="1" y="14"/>
                    <a:pt x="0" y="30"/>
                    <a:pt x="8" y="43"/>
                  </a:cubicBezTo>
                  <a:cubicBezTo>
                    <a:pt x="14" y="53"/>
                    <a:pt x="25" y="67"/>
                    <a:pt x="38" y="68"/>
                  </a:cubicBezTo>
                  <a:cubicBezTo>
                    <a:pt x="39" y="68"/>
                    <a:pt x="39" y="67"/>
                    <a:pt x="39" y="67"/>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197"/>
            <p:cNvSpPr>
              <a:spLocks/>
            </p:cNvSpPr>
            <p:nvPr/>
          </p:nvSpPr>
          <p:spPr bwMode="auto">
            <a:xfrm>
              <a:off x="5661025" y="5715001"/>
              <a:ext cx="52388" cy="38100"/>
            </a:xfrm>
            <a:custGeom>
              <a:avLst/>
              <a:gdLst>
                <a:gd name="T0" fmla="*/ 20 w 20"/>
                <a:gd name="T1" fmla="*/ 13 h 15"/>
                <a:gd name="T2" fmla="*/ 11 w 20"/>
                <a:gd name="T3" fmla="*/ 8 h 15"/>
                <a:gd name="T4" fmla="*/ 2 w 20"/>
                <a:gd name="T5" fmla="*/ 0 h 15"/>
                <a:gd name="T6" fmla="*/ 1 w 20"/>
                <a:gd name="T7" fmla="*/ 1 h 15"/>
                <a:gd name="T8" fmla="*/ 9 w 20"/>
                <a:gd name="T9" fmla="*/ 10 h 15"/>
                <a:gd name="T10" fmla="*/ 20 w 20"/>
                <a:gd name="T11" fmla="*/ 14 h 15"/>
                <a:gd name="T12" fmla="*/ 20 w 20"/>
                <a:gd name="T13" fmla="*/ 13 h 15"/>
              </a:gdLst>
              <a:ahLst/>
              <a:cxnLst>
                <a:cxn ang="0">
                  <a:pos x="T0" y="T1"/>
                </a:cxn>
                <a:cxn ang="0">
                  <a:pos x="T2" y="T3"/>
                </a:cxn>
                <a:cxn ang="0">
                  <a:pos x="T4" y="T5"/>
                </a:cxn>
                <a:cxn ang="0">
                  <a:pos x="T6" y="T7"/>
                </a:cxn>
                <a:cxn ang="0">
                  <a:pos x="T8" y="T9"/>
                </a:cxn>
                <a:cxn ang="0">
                  <a:pos x="T10" y="T11"/>
                </a:cxn>
                <a:cxn ang="0">
                  <a:pos x="T12" y="T13"/>
                </a:cxn>
              </a:cxnLst>
              <a:rect l="0" t="0" r="r" b="b"/>
              <a:pathLst>
                <a:path w="20" h="15">
                  <a:moveTo>
                    <a:pt x="20" y="13"/>
                  </a:moveTo>
                  <a:cubicBezTo>
                    <a:pt x="18" y="11"/>
                    <a:pt x="14" y="10"/>
                    <a:pt x="11" y="8"/>
                  </a:cubicBezTo>
                  <a:cubicBezTo>
                    <a:pt x="8" y="6"/>
                    <a:pt x="4" y="3"/>
                    <a:pt x="2" y="0"/>
                  </a:cubicBezTo>
                  <a:cubicBezTo>
                    <a:pt x="1" y="0"/>
                    <a:pt x="0" y="0"/>
                    <a:pt x="1" y="1"/>
                  </a:cubicBezTo>
                  <a:cubicBezTo>
                    <a:pt x="3" y="5"/>
                    <a:pt x="6" y="8"/>
                    <a:pt x="9" y="10"/>
                  </a:cubicBezTo>
                  <a:cubicBezTo>
                    <a:pt x="12" y="12"/>
                    <a:pt x="16" y="15"/>
                    <a:pt x="20" y="14"/>
                  </a:cubicBezTo>
                  <a:cubicBezTo>
                    <a:pt x="20" y="14"/>
                    <a:pt x="20" y="14"/>
                    <a:pt x="20" y="13"/>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98"/>
            <p:cNvSpPr>
              <a:spLocks/>
            </p:cNvSpPr>
            <p:nvPr/>
          </p:nvSpPr>
          <p:spPr bwMode="auto">
            <a:xfrm>
              <a:off x="5784850" y="5586413"/>
              <a:ext cx="61913" cy="161925"/>
            </a:xfrm>
            <a:custGeom>
              <a:avLst/>
              <a:gdLst>
                <a:gd name="T0" fmla="*/ 6 w 24"/>
                <a:gd name="T1" fmla="*/ 0 h 62"/>
                <a:gd name="T2" fmla="*/ 5 w 24"/>
                <a:gd name="T3" fmla="*/ 1 h 62"/>
                <a:gd name="T4" fmla="*/ 14 w 24"/>
                <a:gd name="T5" fmla="*/ 34 h 62"/>
                <a:gd name="T6" fmla="*/ 1 w 24"/>
                <a:gd name="T7" fmla="*/ 60 h 62"/>
                <a:gd name="T8" fmla="*/ 1 w 24"/>
                <a:gd name="T9" fmla="*/ 61 h 62"/>
                <a:gd name="T10" fmla="*/ 6 w 24"/>
                <a:gd name="T11" fmla="*/ 0 h 62"/>
              </a:gdLst>
              <a:ahLst/>
              <a:cxnLst>
                <a:cxn ang="0">
                  <a:pos x="T0" y="T1"/>
                </a:cxn>
                <a:cxn ang="0">
                  <a:pos x="T2" y="T3"/>
                </a:cxn>
                <a:cxn ang="0">
                  <a:pos x="T4" y="T5"/>
                </a:cxn>
                <a:cxn ang="0">
                  <a:pos x="T6" y="T7"/>
                </a:cxn>
                <a:cxn ang="0">
                  <a:pos x="T8" y="T9"/>
                </a:cxn>
                <a:cxn ang="0">
                  <a:pos x="T10" y="T11"/>
                </a:cxn>
              </a:cxnLst>
              <a:rect l="0" t="0" r="r" b="b"/>
              <a:pathLst>
                <a:path w="24" h="62">
                  <a:moveTo>
                    <a:pt x="6" y="0"/>
                  </a:moveTo>
                  <a:cubicBezTo>
                    <a:pt x="5" y="0"/>
                    <a:pt x="4" y="1"/>
                    <a:pt x="5" y="1"/>
                  </a:cubicBezTo>
                  <a:cubicBezTo>
                    <a:pt x="12" y="11"/>
                    <a:pt x="16" y="22"/>
                    <a:pt x="14" y="34"/>
                  </a:cubicBezTo>
                  <a:cubicBezTo>
                    <a:pt x="12" y="45"/>
                    <a:pt x="7" y="52"/>
                    <a:pt x="1" y="60"/>
                  </a:cubicBezTo>
                  <a:cubicBezTo>
                    <a:pt x="0" y="61"/>
                    <a:pt x="1" y="62"/>
                    <a:pt x="1" y="61"/>
                  </a:cubicBezTo>
                  <a:cubicBezTo>
                    <a:pt x="24" y="50"/>
                    <a:pt x="21" y="16"/>
                    <a:pt x="6"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199"/>
            <p:cNvSpPr>
              <a:spLocks/>
            </p:cNvSpPr>
            <p:nvPr/>
          </p:nvSpPr>
          <p:spPr bwMode="auto">
            <a:xfrm>
              <a:off x="5762625" y="5683251"/>
              <a:ext cx="46038" cy="60325"/>
            </a:xfrm>
            <a:custGeom>
              <a:avLst/>
              <a:gdLst>
                <a:gd name="T0" fmla="*/ 16 w 17"/>
                <a:gd name="T1" fmla="*/ 1 h 23"/>
                <a:gd name="T2" fmla="*/ 15 w 17"/>
                <a:gd name="T3" fmla="*/ 1 h 23"/>
                <a:gd name="T4" fmla="*/ 9 w 17"/>
                <a:gd name="T5" fmla="*/ 12 h 23"/>
                <a:gd name="T6" fmla="*/ 1 w 17"/>
                <a:gd name="T7" fmla="*/ 22 h 23"/>
                <a:gd name="T8" fmla="*/ 2 w 17"/>
                <a:gd name="T9" fmla="*/ 23 h 23"/>
                <a:gd name="T10" fmla="*/ 12 w 17"/>
                <a:gd name="T11" fmla="*/ 13 h 23"/>
                <a:gd name="T12" fmla="*/ 16 w 17"/>
                <a:gd name="T13" fmla="*/ 1 h 23"/>
              </a:gdLst>
              <a:ahLst/>
              <a:cxnLst>
                <a:cxn ang="0">
                  <a:pos x="T0" y="T1"/>
                </a:cxn>
                <a:cxn ang="0">
                  <a:pos x="T2" y="T3"/>
                </a:cxn>
                <a:cxn ang="0">
                  <a:pos x="T4" y="T5"/>
                </a:cxn>
                <a:cxn ang="0">
                  <a:pos x="T6" y="T7"/>
                </a:cxn>
                <a:cxn ang="0">
                  <a:pos x="T8" y="T9"/>
                </a:cxn>
                <a:cxn ang="0">
                  <a:pos x="T10" y="T11"/>
                </a:cxn>
                <a:cxn ang="0">
                  <a:pos x="T12" y="T13"/>
                </a:cxn>
              </a:cxnLst>
              <a:rect l="0" t="0" r="r" b="b"/>
              <a:pathLst>
                <a:path w="17" h="23">
                  <a:moveTo>
                    <a:pt x="16" y="1"/>
                  </a:moveTo>
                  <a:cubicBezTo>
                    <a:pt x="16" y="0"/>
                    <a:pt x="15" y="0"/>
                    <a:pt x="15" y="1"/>
                  </a:cubicBezTo>
                  <a:cubicBezTo>
                    <a:pt x="13" y="5"/>
                    <a:pt x="12" y="9"/>
                    <a:pt x="9" y="12"/>
                  </a:cubicBezTo>
                  <a:cubicBezTo>
                    <a:pt x="6" y="16"/>
                    <a:pt x="3" y="18"/>
                    <a:pt x="1" y="22"/>
                  </a:cubicBezTo>
                  <a:cubicBezTo>
                    <a:pt x="0" y="23"/>
                    <a:pt x="1" y="23"/>
                    <a:pt x="2" y="23"/>
                  </a:cubicBezTo>
                  <a:cubicBezTo>
                    <a:pt x="6" y="21"/>
                    <a:pt x="10" y="17"/>
                    <a:pt x="12" y="13"/>
                  </a:cubicBezTo>
                  <a:cubicBezTo>
                    <a:pt x="15" y="9"/>
                    <a:pt x="17" y="5"/>
                    <a:pt x="16"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200"/>
            <p:cNvSpPr>
              <a:spLocks/>
            </p:cNvSpPr>
            <p:nvPr/>
          </p:nvSpPr>
          <p:spPr bwMode="auto">
            <a:xfrm>
              <a:off x="5902325" y="5737226"/>
              <a:ext cx="87313" cy="155575"/>
            </a:xfrm>
            <a:custGeom>
              <a:avLst/>
              <a:gdLst>
                <a:gd name="T0" fmla="*/ 31 w 33"/>
                <a:gd name="T1" fmla="*/ 0 h 59"/>
                <a:gd name="T2" fmla="*/ 7 w 33"/>
                <a:gd name="T3" fmla="*/ 26 h 59"/>
                <a:gd name="T4" fmla="*/ 7 w 33"/>
                <a:gd name="T5" fmla="*/ 58 h 59"/>
                <a:gd name="T6" fmla="*/ 9 w 33"/>
                <a:gd name="T7" fmla="*/ 57 h 59"/>
                <a:gd name="T8" fmla="*/ 32 w 33"/>
                <a:gd name="T9" fmla="*/ 1 h 59"/>
                <a:gd name="T10" fmla="*/ 31 w 33"/>
                <a:gd name="T11" fmla="*/ 0 h 59"/>
              </a:gdLst>
              <a:ahLst/>
              <a:cxnLst>
                <a:cxn ang="0">
                  <a:pos x="T0" y="T1"/>
                </a:cxn>
                <a:cxn ang="0">
                  <a:pos x="T2" y="T3"/>
                </a:cxn>
                <a:cxn ang="0">
                  <a:pos x="T4" y="T5"/>
                </a:cxn>
                <a:cxn ang="0">
                  <a:pos x="T6" y="T7"/>
                </a:cxn>
                <a:cxn ang="0">
                  <a:pos x="T8" y="T9"/>
                </a:cxn>
                <a:cxn ang="0">
                  <a:pos x="T10" y="T11"/>
                </a:cxn>
              </a:cxnLst>
              <a:rect l="0" t="0" r="r" b="b"/>
              <a:pathLst>
                <a:path w="33" h="59">
                  <a:moveTo>
                    <a:pt x="31" y="0"/>
                  </a:moveTo>
                  <a:cubicBezTo>
                    <a:pt x="20" y="5"/>
                    <a:pt x="12" y="15"/>
                    <a:pt x="7" y="26"/>
                  </a:cubicBezTo>
                  <a:cubicBezTo>
                    <a:pt x="4" y="35"/>
                    <a:pt x="0" y="50"/>
                    <a:pt x="7" y="58"/>
                  </a:cubicBezTo>
                  <a:cubicBezTo>
                    <a:pt x="8" y="59"/>
                    <a:pt x="10" y="58"/>
                    <a:pt x="9" y="57"/>
                  </a:cubicBezTo>
                  <a:cubicBezTo>
                    <a:pt x="3" y="35"/>
                    <a:pt x="15" y="14"/>
                    <a:pt x="32" y="1"/>
                  </a:cubicBezTo>
                  <a:cubicBezTo>
                    <a:pt x="33" y="1"/>
                    <a:pt x="32" y="0"/>
                    <a:pt x="31"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201"/>
            <p:cNvSpPr>
              <a:spLocks/>
            </p:cNvSpPr>
            <p:nvPr/>
          </p:nvSpPr>
          <p:spPr bwMode="auto">
            <a:xfrm>
              <a:off x="5934075" y="5811838"/>
              <a:ext cx="12700" cy="69850"/>
            </a:xfrm>
            <a:custGeom>
              <a:avLst/>
              <a:gdLst>
                <a:gd name="T0" fmla="*/ 3 w 5"/>
                <a:gd name="T1" fmla="*/ 12 h 27"/>
                <a:gd name="T2" fmla="*/ 5 w 5"/>
                <a:gd name="T3" fmla="*/ 0 h 27"/>
                <a:gd name="T4" fmla="*/ 4 w 5"/>
                <a:gd name="T5" fmla="*/ 0 h 27"/>
                <a:gd name="T6" fmla="*/ 0 w 5"/>
                <a:gd name="T7" fmla="*/ 12 h 27"/>
                <a:gd name="T8" fmla="*/ 2 w 5"/>
                <a:gd name="T9" fmla="*/ 26 h 27"/>
                <a:gd name="T10" fmla="*/ 3 w 5"/>
                <a:gd name="T11" fmla="*/ 26 h 27"/>
                <a:gd name="T12" fmla="*/ 3 w 5"/>
                <a:gd name="T13" fmla="*/ 12 h 27"/>
              </a:gdLst>
              <a:ahLst/>
              <a:cxnLst>
                <a:cxn ang="0">
                  <a:pos x="T0" y="T1"/>
                </a:cxn>
                <a:cxn ang="0">
                  <a:pos x="T2" y="T3"/>
                </a:cxn>
                <a:cxn ang="0">
                  <a:pos x="T4" y="T5"/>
                </a:cxn>
                <a:cxn ang="0">
                  <a:pos x="T6" y="T7"/>
                </a:cxn>
                <a:cxn ang="0">
                  <a:pos x="T8" y="T9"/>
                </a:cxn>
                <a:cxn ang="0">
                  <a:pos x="T10" y="T11"/>
                </a:cxn>
                <a:cxn ang="0">
                  <a:pos x="T12" y="T13"/>
                </a:cxn>
              </a:cxnLst>
              <a:rect l="0" t="0" r="r" b="b"/>
              <a:pathLst>
                <a:path w="5" h="27">
                  <a:moveTo>
                    <a:pt x="3" y="12"/>
                  </a:moveTo>
                  <a:cubicBezTo>
                    <a:pt x="3" y="8"/>
                    <a:pt x="5" y="4"/>
                    <a:pt x="5" y="0"/>
                  </a:cubicBezTo>
                  <a:cubicBezTo>
                    <a:pt x="4" y="0"/>
                    <a:pt x="4" y="0"/>
                    <a:pt x="4" y="0"/>
                  </a:cubicBezTo>
                  <a:cubicBezTo>
                    <a:pt x="1" y="3"/>
                    <a:pt x="1" y="8"/>
                    <a:pt x="0" y="12"/>
                  </a:cubicBezTo>
                  <a:cubicBezTo>
                    <a:pt x="0" y="16"/>
                    <a:pt x="0" y="22"/>
                    <a:pt x="2" y="26"/>
                  </a:cubicBezTo>
                  <a:cubicBezTo>
                    <a:pt x="2" y="27"/>
                    <a:pt x="3" y="26"/>
                    <a:pt x="3" y="26"/>
                  </a:cubicBezTo>
                  <a:cubicBezTo>
                    <a:pt x="4" y="21"/>
                    <a:pt x="2" y="17"/>
                    <a:pt x="3" y="12"/>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202"/>
            <p:cNvSpPr>
              <a:spLocks/>
            </p:cNvSpPr>
            <p:nvPr/>
          </p:nvSpPr>
          <p:spPr bwMode="auto">
            <a:xfrm>
              <a:off x="5961063" y="5848351"/>
              <a:ext cx="180975" cy="149225"/>
            </a:xfrm>
            <a:custGeom>
              <a:avLst/>
              <a:gdLst>
                <a:gd name="T0" fmla="*/ 67 w 69"/>
                <a:gd name="T1" fmla="*/ 0 h 57"/>
                <a:gd name="T2" fmla="*/ 60 w 69"/>
                <a:gd name="T3" fmla="*/ 19 h 57"/>
                <a:gd name="T4" fmla="*/ 43 w 69"/>
                <a:gd name="T5" fmla="*/ 34 h 57"/>
                <a:gd name="T6" fmla="*/ 1 w 69"/>
                <a:gd name="T7" fmla="*/ 36 h 57"/>
                <a:gd name="T8" fmla="*/ 1 w 69"/>
                <a:gd name="T9" fmla="*/ 37 h 57"/>
                <a:gd name="T10" fmla="*/ 68 w 69"/>
                <a:gd name="T11" fmla="*/ 1 h 57"/>
                <a:gd name="T12" fmla="*/ 67 w 69"/>
                <a:gd name="T13" fmla="*/ 0 h 57"/>
              </a:gdLst>
              <a:ahLst/>
              <a:cxnLst>
                <a:cxn ang="0">
                  <a:pos x="T0" y="T1"/>
                </a:cxn>
                <a:cxn ang="0">
                  <a:pos x="T2" y="T3"/>
                </a:cxn>
                <a:cxn ang="0">
                  <a:pos x="T4" y="T5"/>
                </a:cxn>
                <a:cxn ang="0">
                  <a:pos x="T6" y="T7"/>
                </a:cxn>
                <a:cxn ang="0">
                  <a:pos x="T8" y="T9"/>
                </a:cxn>
                <a:cxn ang="0">
                  <a:pos x="T10" y="T11"/>
                </a:cxn>
                <a:cxn ang="0">
                  <a:pos x="T12" y="T13"/>
                </a:cxn>
              </a:cxnLst>
              <a:rect l="0" t="0" r="r" b="b"/>
              <a:pathLst>
                <a:path w="69" h="57">
                  <a:moveTo>
                    <a:pt x="67" y="0"/>
                  </a:moveTo>
                  <a:cubicBezTo>
                    <a:pt x="65" y="7"/>
                    <a:pt x="64" y="13"/>
                    <a:pt x="60" y="19"/>
                  </a:cubicBezTo>
                  <a:cubicBezTo>
                    <a:pt x="56" y="25"/>
                    <a:pt x="49" y="30"/>
                    <a:pt x="43" y="34"/>
                  </a:cubicBezTo>
                  <a:cubicBezTo>
                    <a:pt x="30" y="42"/>
                    <a:pt x="16" y="41"/>
                    <a:pt x="1" y="36"/>
                  </a:cubicBezTo>
                  <a:cubicBezTo>
                    <a:pt x="1" y="36"/>
                    <a:pt x="0" y="37"/>
                    <a:pt x="1" y="37"/>
                  </a:cubicBezTo>
                  <a:cubicBezTo>
                    <a:pt x="26" y="57"/>
                    <a:pt x="69" y="31"/>
                    <a:pt x="68" y="1"/>
                  </a:cubicBezTo>
                  <a:cubicBezTo>
                    <a:pt x="68" y="0"/>
                    <a:pt x="67" y="0"/>
                    <a:pt x="67"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203"/>
            <p:cNvSpPr>
              <a:spLocks/>
            </p:cNvSpPr>
            <p:nvPr/>
          </p:nvSpPr>
          <p:spPr bwMode="auto">
            <a:xfrm>
              <a:off x="5969000" y="5924551"/>
              <a:ext cx="55563" cy="15875"/>
            </a:xfrm>
            <a:custGeom>
              <a:avLst/>
              <a:gdLst>
                <a:gd name="T0" fmla="*/ 21 w 21"/>
                <a:gd name="T1" fmla="*/ 1 h 6"/>
                <a:gd name="T2" fmla="*/ 11 w 21"/>
                <a:gd name="T3" fmla="*/ 2 h 6"/>
                <a:gd name="T4" fmla="*/ 1 w 21"/>
                <a:gd name="T5" fmla="*/ 0 h 6"/>
                <a:gd name="T6" fmla="*/ 1 w 21"/>
                <a:gd name="T7" fmla="*/ 1 h 6"/>
                <a:gd name="T8" fmla="*/ 21 w 21"/>
                <a:gd name="T9" fmla="*/ 2 h 6"/>
                <a:gd name="T10" fmla="*/ 21 w 21"/>
                <a:gd name="T11" fmla="*/ 1 h 6"/>
              </a:gdLst>
              <a:ahLst/>
              <a:cxnLst>
                <a:cxn ang="0">
                  <a:pos x="T0" y="T1"/>
                </a:cxn>
                <a:cxn ang="0">
                  <a:pos x="T2" y="T3"/>
                </a:cxn>
                <a:cxn ang="0">
                  <a:pos x="T4" y="T5"/>
                </a:cxn>
                <a:cxn ang="0">
                  <a:pos x="T6" y="T7"/>
                </a:cxn>
                <a:cxn ang="0">
                  <a:pos x="T8" y="T9"/>
                </a:cxn>
                <a:cxn ang="0">
                  <a:pos x="T10" y="T11"/>
                </a:cxn>
              </a:cxnLst>
              <a:rect l="0" t="0" r="r" b="b"/>
              <a:pathLst>
                <a:path w="21" h="6">
                  <a:moveTo>
                    <a:pt x="21" y="1"/>
                  </a:moveTo>
                  <a:cubicBezTo>
                    <a:pt x="18" y="1"/>
                    <a:pt x="15" y="2"/>
                    <a:pt x="11" y="2"/>
                  </a:cubicBezTo>
                  <a:cubicBezTo>
                    <a:pt x="8" y="2"/>
                    <a:pt x="5" y="1"/>
                    <a:pt x="1" y="0"/>
                  </a:cubicBezTo>
                  <a:cubicBezTo>
                    <a:pt x="1" y="0"/>
                    <a:pt x="0" y="1"/>
                    <a:pt x="1" y="1"/>
                  </a:cubicBezTo>
                  <a:cubicBezTo>
                    <a:pt x="7" y="4"/>
                    <a:pt x="15" y="6"/>
                    <a:pt x="21" y="2"/>
                  </a:cubicBezTo>
                  <a:cubicBezTo>
                    <a:pt x="21" y="2"/>
                    <a:pt x="21" y="2"/>
                    <a:pt x="21"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2" name="Group 21"/>
          <p:cNvGrpSpPr/>
          <p:nvPr/>
        </p:nvGrpSpPr>
        <p:grpSpPr>
          <a:xfrm>
            <a:off x="-103199" y="5219405"/>
            <a:ext cx="690562" cy="1147763"/>
            <a:chOff x="2130426" y="3314700"/>
            <a:chExt cx="690562" cy="1147763"/>
          </a:xfrm>
        </p:grpSpPr>
        <p:sp>
          <p:nvSpPr>
            <p:cNvPr id="23" name="Freeform 23"/>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rgbClr val="EFA7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24"/>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25"/>
            <p:cNvSpPr>
              <a:spLocks/>
            </p:cNvSpPr>
            <p:nvPr/>
          </p:nvSpPr>
          <p:spPr bwMode="auto">
            <a:xfrm>
              <a:off x="2208213" y="3398838"/>
              <a:ext cx="533400" cy="1063625"/>
            </a:xfrm>
            <a:custGeom>
              <a:avLst/>
              <a:gdLst>
                <a:gd name="T0" fmla="*/ 202 w 203"/>
                <a:gd name="T1" fmla="*/ 123 h 408"/>
                <a:gd name="T2" fmla="*/ 131 w 203"/>
                <a:gd name="T3" fmla="*/ 156 h 408"/>
                <a:gd name="T4" fmla="*/ 98 w 203"/>
                <a:gd name="T5" fmla="*/ 180 h 408"/>
                <a:gd name="T6" fmla="*/ 88 w 203"/>
                <a:gd name="T7" fmla="*/ 192 h 408"/>
                <a:gd name="T8" fmla="*/ 119 w 203"/>
                <a:gd name="T9" fmla="*/ 137 h 408"/>
                <a:gd name="T10" fmla="*/ 153 w 203"/>
                <a:gd name="T11" fmla="*/ 106 h 408"/>
                <a:gd name="T12" fmla="*/ 201 w 203"/>
                <a:gd name="T13" fmla="*/ 85 h 408"/>
                <a:gd name="T14" fmla="*/ 200 w 203"/>
                <a:gd name="T15" fmla="*/ 84 h 408"/>
                <a:gd name="T16" fmla="*/ 125 w 203"/>
                <a:gd name="T17" fmla="*/ 127 h 408"/>
                <a:gd name="T18" fmla="*/ 149 w 203"/>
                <a:gd name="T19" fmla="*/ 81 h 408"/>
                <a:gd name="T20" fmla="*/ 164 w 203"/>
                <a:gd name="T21" fmla="*/ 64 h 408"/>
                <a:gd name="T22" fmla="*/ 189 w 203"/>
                <a:gd name="T23" fmla="*/ 45 h 408"/>
                <a:gd name="T24" fmla="*/ 188 w 203"/>
                <a:gd name="T25" fmla="*/ 44 h 408"/>
                <a:gd name="T26" fmla="*/ 154 w 203"/>
                <a:gd name="T27" fmla="*/ 69 h 408"/>
                <a:gd name="T28" fmla="*/ 180 w 203"/>
                <a:gd name="T29" fmla="*/ 1 h 408"/>
                <a:gd name="T30" fmla="*/ 179 w 203"/>
                <a:gd name="T31" fmla="*/ 1 h 408"/>
                <a:gd name="T32" fmla="*/ 134 w 203"/>
                <a:gd name="T33" fmla="*/ 97 h 408"/>
                <a:gd name="T34" fmla="*/ 115 w 203"/>
                <a:gd name="T35" fmla="*/ 38 h 408"/>
                <a:gd name="T36" fmla="*/ 115 w 203"/>
                <a:gd name="T37" fmla="*/ 38 h 408"/>
                <a:gd name="T38" fmla="*/ 131 w 203"/>
                <a:gd name="T39" fmla="*/ 103 h 408"/>
                <a:gd name="T40" fmla="*/ 131 w 203"/>
                <a:gd name="T41" fmla="*/ 103 h 408"/>
                <a:gd name="T42" fmla="*/ 108 w 203"/>
                <a:gd name="T43" fmla="*/ 144 h 408"/>
                <a:gd name="T44" fmla="*/ 74 w 203"/>
                <a:gd name="T45" fmla="*/ 58 h 408"/>
                <a:gd name="T46" fmla="*/ 73 w 203"/>
                <a:gd name="T47" fmla="*/ 59 h 408"/>
                <a:gd name="T48" fmla="*/ 105 w 203"/>
                <a:gd name="T49" fmla="*/ 150 h 408"/>
                <a:gd name="T50" fmla="*/ 75 w 203"/>
                <a:gd name="T51" fmla="*/ 202 h 408"/>
                <a:gd name="T52" fmla="*/ 71 w 203"/>
                <a:gd name="T53" fmla="*/ 210 h 408"/>
                <a:gd name="T54" fmla="*/ 29 w 203"/>
                <a:gd name="T55" fmla="*/ 86 h 408"/>
                <a:gd name="T56" fmla="*/ 28 w 203"/>
                <a:gd name="T57" fmla="*/ 87 h 408"/>
                <a:gd name="T58" fmla="*/ 54 w 203"/>
                <a:gd name="T59" fmla="*/ 147 h 408"/>
                <a:gd name="T60" fmla="*/ 66 w 203"/>
                <a:gd name="T61" fmla="*/ 215 h 408"/>
                <a:gd name="T62" fmla="*/ 67 w 203"/>
                <a:gd name="T63" fmla="*/ 217 h 408"/>
                <a:gd name="T64" fmla="*/ 41 w 203"/>
                <a:gd name="T65" fmla="*/ 269 h 408"/>
                <a:gd name="T66" fmla="*/ 27 w 203"/>
                <a:gd name="T67" fmla="*/ 212 h 408"/>
                <a:gd name="T68" fmla="*/ 0 w 203"/>
                <a:gd name="T69" fmla="*/ 142 h 408"/>
                <a:gd name="T70" fmla="*/ 0 w 203"/>
                <a:gd name="T71" fmla="*/ 142 h 408"/>
                <a:gd name="T72" fmla="*/ 22 w 203"/>
                <a:gd name="T73" fmla="*/ 209 h 408"/>
                <a:gd name="T74" fmla="*/ 37 w 203"/>
                <a:gd name="T75" fmla="*/ 279 h 408"/>
                <a:gd name="T76" fmla="*/ 27 w 203"/>
                <a:gd name="T77" fmla="*/ 302 h 408"/>
                <a:gd name="T78" fmla="*/ 8 w 203"/>
                <a:gd name="T79" fmla="*/ 405 h 408"/>
                <a:gd name="T80" fmla="*/ 14 w 203"/>
                <a:gd name="T81" fmla="*/ 405 h 408"/>
                <a:gd name="T82" fmla="*/ 30 w 203"/>
                <a:gd name="T83" fmla="*/ 318 h 408"/>
                <a:gd name="T84" fmla="*/ 94 w 203"/>
                <a:gd name="T85" fmla="*/ 268 h 408"/>
                <a:gd name="T86" fmla="*/ 175 w 203"/>
                <a:gd name="T87" fmla="*/ 235 h 408"/>
                <a:gd name="T88" fmla="*/ 174 w 203"/>
                <a:gd name="T89" fmla="*/ 233 h 408"/>
                <a:gd name="T90" fmla="*/ 127 w 203"/>
                <a:gd name="T91" fmla="*/ 250 h 408"/>
                <a:gd name="T92" fmla="*/ 84 w 203"/>
                <a:gd name="T93" fmla="*/ 269 h 408"/>
                <a:gd name="T94" fmla="*/ 32 w 203"/>
                <a:gd name="T95" fmla="*/ 313 h 408"/>
                <a:gd name="T96" fmla="*/ 38 w 203"/>
                <a:gd name="T97" fmla="*/ 294 h 408"/>
                <a:gd name="T98" fmla="*/ 47 w 203"/>
                <a:gd name="T99" fmla="*/ 273 h 408"/>
                <a:gd name="T100" fmla="*/ 107 w 203"/>
                <a:gd name="T101" fmla="*/ 219 h 408"/>
                <a:gd name="T102" fmla="*/ 149 w 203"/>
                <a:gd name="T103" fmla="*/ 195 h 408"/>
                <a:gd name="T104" fmla="*/ 195 w 203"/>
                <a:gd name="T105" fmla="*/ 176 h 408"/>
                <a:gd name="T106" fmla="*/ 195 w 203"/>
                <a:gd name="T107" fmla="*/ 175 h 408"/>
                <a:gd name="T108" fmla="*/ 153 w 203"/>
                <a:gd name="T109" fmla="*/ 189 h 408"/>
                <a:gd name="T110" fmla="*/ 109 w 203"/>
                <a:gd name="T111" fmla="*/ 214 h 408"/>
                <a:gd name="T112" fmla="*/ 52 w 203"/>
                <a:gd name="T113" fmla="*/ 262 h 408"/>
                <a:gd name="T114" fmla="*/ 77 w 203"/>
                <a:gd name="T115" fmla="*/ 211 h 408"/>
                <a:gd name="T116" fmla="*/ 92 w 203"/>
                <a:gd name="T117" fmla="*/ 191 h 408"/>
                <a:gd name="T118" fmla="*/ 126 w 203"/>
                <a:gd name="T119" fmla="*/ 164 h 408"/>
                <a:gd name="T120" fmla="*/ 202 w 203"/>
                <a:gd name="T121" fmla="*/ 125 h 408"/>
                <a:gd name="T122" fmla="*/ 202 w 203"/>
                <a:gd name="T123" fmla="*/ 123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3" h="408">
                  <a:moveTo>
                    <a:pt x="202" y="123"/>
                  </a:moveTo>
                  <a:cubicBezTo>
                    <a:pt x="176" y="127"/>
                    <a:pt x="152" y="141"/>
                    <a:pt x="131" y="156"/>
                  </a:cubicBezTo>
                  <a:cubicBezTo>
                    <a:pt x="120" y="164"/>
                    <a:pt x="109" y="172"/>
                    <a:pt x="98" y="180"/>
                  </a:cubicBezTo>
                  <a:cubicBezTo>
                    <a:pt x="94" y="184"/>
                    <a:pt x="91" y="188"/>
                    <a:pt x="88" y="192"/>
                  </a:cubicBezTo>
                  <a:cubicBezTo>
                    <a:pt x="98" y="174"/>
                    <a:pt x="108" y="155"/>
                    <a:pt x="119" y="137"/>
                  </a:cubicBezTo>
                  <a:cubicBezTo>
                    <a:pt x="128" y="125"/>
                    <a:pt x="140" y="114"/>
                    <a:pt x="153" y="106"/>
                  </a:cubicBezTo>
                  <a:cubicBezTo>
                    <a:pt x="168" y="96"/>
                    <a:pt x="184" y="91"/>
                    <a:pt x="201" y="85"/>
                  </a:cubicBezTo>
                  <a:cubicBezTo>
                    <a:pt x="201" y="85"/>
                    <a:pt x="201" y="84"/>
                    <a:pt x="200" y="84"/>
                  </a:cubicBezTo>
                  <a:cubicBezTo>
                    <a:pt x="172" y="88"/>
                    <a:pt x="145" y="105"/>
                    <a:pt x="125" y="127"/>
                  </a:cubicBezTo>
                  <a:cubicBezTo>
                    <a:pt x="133" y="112"/>
                    <a:pt x="141" y="96"/>
                    <a:pt x="149" y="81"/>
                  </a:cubicBezTo>
                  <a:cubicBezTo>
                    <a:pt x="154" y="75"/>
                    <a:pt x="159" y="69"/>
                    <a:pt x="164" y="64"/>
                  </a:cubicBezTo>
                  <a:cubicBezTo>
                    <a:pt x="172" y="57"/>
                    <a:pt x="180" y="51"/>
                    <a:pt x="189" y="45"/>
                  </a:cubicBezTo>
                  <a:cubicBezTo>
                    <a:pt x="189" y="45"/>
                    <a:pt x="189" y="44"/>
                    <a:pt x="188" y="44"/>
                  </a:cubicBezTo>
                  <a:cubicBezTo>
                    <a:pt x="176" y="50"/>
                    <a:pt x="164" y="58"/>
                    <a:pt x="154" y="69"/>
                  </a:cubicBezTo>
                  <a:cubicBezTo>
                    <a:pt x="165" y="47"/>
                    <a:pt x="173" y="24"/>
                    <a:pt x="180" y="1"/>
                  </a:cubicBezTo>
                  <a:cubicBezTo>
                    <a:pt x="180" y="0"/>
                    <a:pt x="179" y="0"/>
                    <a:pt x="179" y="1"/>
                  </a:cubicBezTo>
                  <a:cubicBezTo>
                    <a:pt x="167" y="34"/>
                    <a:pt x="151" y="66"/>
                    <a:pt x="134" y="97"/>
                  </a:cubicBezTo>
                  <a:cubicBezTo>
                    <a:pt x="132" y="77"/>
                    <a:pt x="127" y="55"/>
                    <a:pt x="115" y="38"/>
                  </a:cubicBezTo>
                  <a:cubicBezTo>
                    <a:pt x="115" y="37"/>
                    <a:pt x="114" y="38"/>
                    <a:pt x="115" y="38"/>
                  </a:cubicBezTo>
                  <a:cubicBezTo>
                    <a:pt x="122" y="60"/>
                    <a:pt x="129" y="80"/>
                    <a:pt x="131" y="103"/>
                  </a:cubicBezTo>
                  <a:cubicBezTo>
                    <a:pt x="131" y="103"/>
                    <a:pt x="131" y="103"/>
                    <a:pt x="131" y="103"/>
                  </a:cubicBezTo>
                  <a:cubicBezTo>
                    <a:pt x="123" y="117"/>
                    <a:pt x="116" y="131"/>
                    <a:pt x="108" y="144"/>
                  </a:cubicBezTo>
                  <a:cubicBezTo>
                    <a:pt x="103" y="113"/>
                    <a:pt x="92" y="84"/>
                    <a:pt x="74" y="58"/>
                  </a:cubicBezTo>
                  <a:cubicBezTo>
                    <a:pt x="73" y="58"/>
                    <a:pt x="73" y="59"/>
                    <a:pt x="73" y="59"/>
                  </a:cubicBezTo>
                  <a:cubicBezTo>
                    <a:pt x="89" y="87"/>
                    <a:pt x="100" y="118"/>
                    <a:pt x="105" y="150"/>
                  </a:cubicBezTo>
                  <a:cubicBezTo>
                    <a:pt x="95" y="168"/>
                    <a:pt x="85" y="185"/>
                    <a:pt x="75" y="202"/>
                  </a:cubicBezTo>
                  <a:cubicBezTo>
                    <a:pt x="73" y="205"/>
                    <a:pt x="72" y="207"/>
                    <a:pt x="71" y="210"/>
                  </a:cubicBezTo>
                  <a:cubicBezTo>
                    <a:pt x="67" y="168"/>
                    <a:pt x="54" y="120"/>
                    <a:pt x="29" y="86"/>
                  </a:cubicBezTo>
                  <a:cubicBezTo>
                    <a:pt x="28" y="85"/>
                    <a:pt x="27" y="86"/>
                    <a:pt x="28" y="87"/>
                  </a:cubicBezTo>
                  <a:cubicBezTo>
                    <a:pt x="37" y="107"/>
                    <a:pt x="47" y="126"/>
                    <a:pt x="54" y="147"/>
                  </a:cubicBezTo>
                  <a:cubicBezTo>
                    <a:pt x="61" y="169"/>
                    <a:pt x="64" y="192"/>
                    <a:pt x="66" y="215"/>
                  </a:cubicBezTo>
                  <a:cubicBezTo>
                    <a:pt x="66" y="216"/>
                    <a:pt x="66" y="217"/>
                    <a:pt x="67" y="217"/>
                  </a:cubicBezTo>
                  <a:cubicBezTo>
                    <a:pt x="57" y="234"/>
                    <a:pt x="49" y="252"/>
                    <a:pt x="41" y="269"/>
                  </a:cubicBezTo>
                  <a:cubicBezTo>
                    <a:pt x="38" y="250"/>
                    <a:pt x="33" y="230"/>
                    <a:pt x="27" y="212"/>
                  </a:cubicBezTo>
                  <a:cubicBezTo>
                    <a:pt x="20" y="188"/>
                    <a:pt x="11" y="164"/>
                    <a:pt x="0" y="142"/>
                  </a:cubicBezTo>
                  <a:cubicBezTo>
                    <a:pt x="0" y="142"/>
                    <a:pt x="0" y="142"/>
                    <a:pt x="0" y="142"/>
                  </a:cubicBezTo>
                  <a:cubicBezTo>
                    <a:pt x="8" y="164"/>
                    <a:pt x="16" y="186"/>
                    <a:pt x="22" y="209"/>
                  </a:cubicBezTo>
                  <a:cubicBezTo>
                    <a:pt x="28" y="232"/>
                    <a:pt x="31" y="255"/>
                    <a:pt x="37" y="279"/>
                  </a:cubicBezTo>
                  <a:cubicBezTo>
                    <a:pt x="33" y="287"/>
                    <a:pt x="30" y="294"/>
                    <a:pt x="27" y="302"/>
                  </a:cubicBezTo>
                  <a:cubicBezTo>
                    <a:pt x="16" y="335"/>
                    <a:pt x="6" y="370"/>
                    <a:pt x="8" y="405"/>
                  </a:cubicBezTo>
                  <a:cubicBezTo>
                    <a:pt x="8" y="408"/>
                    <a:pt x="13" y="408"/>
                    <a:pt x="14" y="405"/>
                  </a:cubicBezTo>
                  <a:cubicBezTo>
                    <a:pt x="17" y="375"/>
                    <a:pt x="22" y="346"/>
                    <a:pt x="30" y="318"/>
                  </a:cubicBezTo>
                  <a:cubicBezTo>
                    <a:pt x="49" y="297"/>
                    <a:pt x="69" y="280"/>
                    <a:pt x="94" y="268"/>
                  </a:cubicBezTo>
                  <a:cubicBezTo>
                    <a:pt x="121" y="256"/>
                    <a:pt x="149" y="248"/>
                    <a:pt x="175" y="235"/>
                  </a:cubicBezTo>
                  <a:cubicBezTo>
                    <a:pt x="175" y="234"/>
                    <a:pt x="175" y="233"/>
                    <a:pt x="174" y="233"/>
                  </a:cubicBezTo>
                  <a:cubicBezTo>
                    <a:pt x="158" y="237"/>
                    <a:pt x="142" y="244"/>
                    <a:pt x="127" y="250"/>
                  </a:cubicBezTo>
                  <a:cubicBezTo>
                    <a:pt x="113" y="256"/>
                    <a:pt x="98" y="262"/>
                    <a:pt x="84" y="269"/>
                  </a:cubicBezTo>
                  <a:cubicBezTo>
                    <a:pt x="64" y="279"/>
                    <a:pt x="45" y="294"/>
                    <a:pt x="32" y="313"/>
                  </a:cubicBezTo>
                  <a:cubicBezTo>
                    <a:pt x="34" y="307"/>
                    <a:pt x="36" y="301"/>
                    <a:pt x="38" y="294"/>
                  </a:cubicBezTo>
                  <a:cubicBezTo>
                    <a:pt x="41" y="287"/>
                    <a:pt x="44" y="280"/>
                    <a:pt x="47" y="273"/>
                  </a:cubicBezTo>
                  <a:cubicBezTo>
                    <a:pt x="64" y="252"/>
                    <a:pt x="84" y="234"/>
                    <a:pt x="107" y="219"/>
                  </a:cubicBezTo>
                  <a:cubicBezTo>
                    <a:pt x="121" y="210"/>
                    <a:pt x="135" y="203"/>
                    <a:pt x="149" y="195"/>
                  </a:cubicBezTo>
                  <a:cubicBezTo>
                    <a:pt x="164" y="187"/>
                    <a:pt x="178" y="178"/>
                    <a:pt x="195" y="176"/>
                  </a:cubicBezTo>
                  <a:cubicBezTo>
                    <a:pt x="196" y="176"/>
                    <a:pt x="196" y="175"/>
                    <a:pt x="195" y="175"/>
                  </a:cubicBezTo>
                  <a:cubicBezTo>
                    <a:pt x="181" y="172"/>
                    <a:pt x="166" y="183"/>
                    <a:pt x="153" y="189"/>
                  </a:cubicBezTo>
                  <a:cubicBezTo>
                    <a:pt x="138" y="197"/>
                    <a:pt x="123" y="205"/>
                    <a:pt x="109" y="214"/>
                  </a:cubicBezTo>
                  <a:cubicBezTo>
                    <a:pt x="88" y="227"/>
                    <a:pt x="68" y="243"/>
                    <a:pt x="52" y="262"/>
                  </a:cubicBezTo>
                  <a:cubicBezTo>
                    <a:pt x="60" y="244"/>
                    <a:pt x="68" y="228"/>
                    <a:pt x="77" y="211"/>
                  </a:cubicBezTo>
                  <a:cubicBezTo>
                    <a:pt x="84" y="206"/>
                    <a:pt x="86" y="197"/>
                    <a:pt x="92" y="191"/>
                  </a:cubicBezTo>
                  <a:cubicBezTo>
                    <a:pt x="101" y="180"/>
                    <a:pt x="114" y="172"/>
                    <a:pt x="126" y="164"/>
                  </a:cubicBezTo>
                  <a:cubicBezTo>
                    <a:pt x="150" y="147"/>
                    <a:pt x="174" y="133"/>
                    <a:pt x="202" y="125"/>
                  </a:cubicBezTo>
                  <a:cubicBezTo>
                    <a:pt x="203" y="124"/>
                    <a:pt x="203" y="123"/>
                    <a:pt x="202" y="123"/>
                  </a:cubicBezTo>
                  <a:close/>
                </a:path>
              </a:pathLst>
            </a:custGeom>
            <a:solidFill>
              <a:schemeClr val="accent6">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2" name="TextBox 1">
            <a:extLst>
              <a:ext uri="{FF2B5EF4-FFF2-40B4-BE49-F238E27FC236}">
                <a16:creationId xmlns:a16="http://schemas.microsoft.com/office/drawing/2014/main" id="{907AB18D-0267-4FBB-BFC0-377E54F71B1B}"/>
              </a:ext>
            </a:extLst>
          </p:cNvPr>
          <p:cNvSpPr txBox="1"/>
          <p:nvPr/>
        </p:nvSpPr>
        <p:spPr>
          <a:xfrm>
            <a:off x="300031" y="565731"/>
            <a:ext cx="10500151" cy="646331"/>
          </a:xfrm>
          <a:prstGeom prst="rect">
            <a:avLst/>
          </a:prstGeom>
          <a:noFill/>
          <a:effectLst>
            <a:outerShdw blurRad="139700" dist="165100" dir="5400000" algn="t" rotWithShape="0">
              <a:prstClr val="black">
                <a:alpha val="28000"/>
              </a:prstClr>
            </a:outerShdw>
          </a:effectLst>
        </p:spPr>
        <p:txBody>
          <a:bodyPr wrap="square" lIns="91440" tIns="45720" rIns="91440" bIns="45720" rtlCol="0" anchor="t">
            <a:spAutoFit/>
          </a:bodyPr>
          <a:lstStyle/>
          <a:p>
            <a:r>
              <a:rPr lang="en-US" sz="3600">
                <a:solidFill>
                  <a:schemeClr val="accent6"/>
                </a:solidFill>
                <a:latin typeface="Abadi"/>
              </a:rPr>
              <a:t>DAN </a:t>
            </a:r>
            <a:r>
              <a:rPr lang="en-US" sz="3600">
                <a:solidFill>
                  <a:schemeClr val="bg1"/>
                </a:solidFill>
                <a:latin typeface="Abadi"/>
              </a:rPr>
              <a:t>Online Tools for Mathematics</a:t>
            </a:r>
          </a:p>
        </p:txBody>
      </p:sp>
      <p:sp>
        <p:nvSpPr>
          <p:cNvPr id="62" name="TextBox 1">
            <a:extLst>
              <a:ext uri="{FF2B5EF4-FFF2-40B4-BE49-F238E27FC236}">
                <a16:creationId xmlns:a16="http://schemas.microsoft.com/office/drawing/2014/main" id="{6F12162E-3455-425A-8DFF-1CE418DF6E92}"/>
              </a:ext>
            </a:extLst>
          </p:cNvPr>
          <p:cNvSpPr txBox="1"/>
          <p:nvPr/>
        </p:nvSpPr>
        <p:spPr>
          <a:xfrm>
            <a:off x="4664099" y="1353770"/>
            <a:ext cx="7330023" cy="5016758"/>
          </a:xfrm>
          <a:prstGeom prst="rect">
            <a:avLst/>
          </a:prstGeom>
          <a:noFill/>
        </p:spPr>
        <p:txBody>
          <a:bodyPr wrap="square" lIns="91440" tIns="45720" rIns="91440" bIns="45720" anchor="t">
            <a:sp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rtl="0">
              <a:spcBef>
                <a:spcPts val="0"/>
              </a:spcBef>
              <a:spcAft>
                <a:spcPts val="0"/>
              </a:spcAft>
              <a:buClr>
                <a:srgbClr val="F8F8F8"/>
              </a:buClr>
            </a:pPr>
            <a:r>
              <a:rPr lang="en-US" sz="2000">
                <a:solidFill>
                  <a:srgbClr val="F8F8F8"/>
                </a:solidFill>
                <a:latin typeface="Lato"/>
                <a:ea typeface="Lato"/>
                <a:cs typeface="Lato"/>
              </a:rPr>
              <a:t>Additional online tools specific to the Math ACP include:</a:t>
            </a:r>
          </a:p>
          <a:p>
            <a:pPr marL="285750" indent="-285750" rtl="0">
              <a:spcBef>
                <a:spcPts val="0"/>
              </a:spcBef>
              <a:spcAft>
                <a:spcPts val="0"/>
              </a:spcAft>
              <a:buClr>
                <a:srgbClr val="F8F8F8"/>
              </a:buClr>
              <a:buFont typeface="Arial" panose="020B0604020202020204" pitchFamily="34" charset="0"/>
              <a:buChar char="•"/>
            </a:pPr>
            <a:r>
              <a:rPr lang="en-US" sz="2000">
                <a:solidFill>
                  <a:srgbClr val="F8F8F8"/>
                </a:solidFill>
                <a:latin typeface="Lato"/>
                <a:ea typeface="Lato"/>
                <a:cs typeface="Lato"/>
              </a:rPr>
              <a:t>Graph</a:t>
            </a:r>
          </a:p>
          <a:p>
            <a:pPr marL="285750" indent="-285750" rtl="0">
              <a:spcBef>
                <a:spcPts val="0"/>
              </a:spcBef>
              <a:spcAft>
                <a:spcPts val="0"/>
              </a:spcAft>
              <a:buClr>
                <a:srgbClr val="F8F8F8"/>
              </a:buClr>
              <a:buFont typeface="Arial" panose="020B0604020202020204" pitchFamily="34" charset="0"/>
              <a:buChar char="•"/>
            </a:pPr>
            <a:r>
              <a:rPr lang="en-US" sz="2000">
                <a:solidFill>
                  <a:srgbClr val="F8F8F8"/>
                </a:solidFill>
                <a:effectLst/>
                <a:latin typeface="Lato"/>
                <a:ea typeface="Lato"/>
                <a:cs typeface="Lato"/>
              </a:rPr>
              <a:t>Ruler</a:t>
            </a:r>
          </a:p>
          <a:p>
            <a:pPr>
              <a:buClr>
                <a:srgbClr val="F8F8F8"/>
              </a:buClr>
            </a:pPr>
            <a:br>
              <a:rPr lang="en-US" sz="2000">
                <a:effectLst/>
                <a:latin typeface="Lato"/>
                <a:ea typeface="Lato"/>
                <a:cs typeface="Lato"/>
              </a:rPr>
            </a:br>
            <a:r>
              <a:rPr lang="en-US" sz="2000" i="0" u="none" strike="noStrike">
                <a:solidFill>
                  <a:srgbClr val="F8F8F8"/>
                </a:solidFill>
                <a:effectLst/>
                <a:latin typeface="Lato"/>
                <a:ea typeface="Lato"/>
                <a:cs typeface="Lato"/>
              </a:rPr>
              <a:t>No calculator for grades 3-6 Math</a:t>
            </a:r>
            <a:r>
              <a:rPr lang="en-US" sz="2000">
                <a:solidFill>
                  <a:srgbClr val="F8F8F8"/>
                </a:solidFill>
                <a:latin typeface="Lato"/>
                <a:ea typeface="Lato"/>
                <a:cs typeface="Lato"/>
              </a:rPr>
              <a:t> Honors</a:t>
            </a:r>
            <a:endParaRPr lang="en-US" sz="2000">
              <a:solidFill>
                <a:srgbClr val="F8F8F8"/>
              </a:solidFill>
              <a:effectLst/>
              <a:latin typeface="Lato"/>
              <a:ea typeface="Lato"/>
              <a:cs typeface="Lato"/>
            </a:endParaRPr>
          </a:p>
          <a:p>
            <a:pPr rtl="0">
              <a:spcBef>
                <a:spcPts val="0"/>
              </a:spcBef>
              <a:spcAft>
                <a:spcPts val="0"/>
              </a:spcAft>
              <a:buClr>
                <a:srgbClr val="F8F8F8"/>
              </a:buClr>
            </a:pPr>
            <a:br>
              <a:rPr lang="en-US" sz="2000">
                <a:effectLst/>
                <a:latin typeface="Lato"/>
                <a:ea typeface="Lato"/>
                <a:cs typeface="Lato"/>
              </a:rPr>
            </a:br>
            <a:r>
              <a:rPr lang="en-US" sz="2000" i="0" u="none" strike="noStrike">
                <a:solidFill>
                  <a:srgbClr val="F8F8F8"/>
                </a:solidFill>
                <a:effectLst/>
                <a:latin typeface="Lato"/>
                <a:ea typeface="Lato"/>
                <a:cs typeface="Lato"/>
              </a:rPr>
              <a:t>Advanced Calculator:</a:t>
            </a:r>
          </a:p>
          <a:p>
            <a:pPr marL="285750" indent="-285750">
              <a:buClr>
                <a:srgbClr val="F8F8F8"/>
              </a:buClr>
              <a:buFont typeface="Arial" panose="020B0604020202020204" pitchFamily="34" charset="0"/>
              <a:buChar char="•"/>
            </a:pPr>
            <a:r>
              <a:rPr lang="en-US" sz="2000">
                <a:solidFill>
                  <a:srgbClr val="F8F8F8"/>
                </a:solidFill>
                <a:latin typeface="Lato"/>
                <a:ea typeface="Lato"/>
                <a:cs typeface="Lato"/>
              </a:rPr>
              <a:t>Grade</a:t>
            </a:r>
            <a:r>
              <a:rPr lang="en-US" sz="2000" i="0" u="none" strike="noStrike">
                <a:solidFill>
                  <a:srgbClr val="F8F8F8"/>
                </a:solidFill>
                <a:effectLst/>
                <a:latin typeface="Lato"/>
                <a:ea typeface="Lato"/>
                <a:cs typeface="Lato"/>
              </a:rPr>
              <a:t> 7 </a:t>
            </a:r>
            <a:r>
              <a:rPr lang="en-US" sz="2000">
                <a:solidFill>
                  <a:srgbClr val="F8F8F8"/>
                </a:solidFill>
                <a:latin typeface="Lato"/>
                <a:ea typeface="Lato"/>
                <a:cs typeface="Lato"/>
              </a:rPr>
              <a:t>Math Honors</a:t>
            </a:r>
            <a:endParaRPr lang="en-US" sz="2000" i="0" u="none" strike="noStrike">
              <a:solidFill>
                <a:srgbClr val="F8F8F8"/>
              </a:solidFill>
              <a:effectLst/>
              <a:latin typeface="Lato"/>
              <a:ea typeface="Lato"/>
              <a:cs typeface="Lato"/>
            </a:endParaRPr>
          </a:p>
          <a:p>
            <a:pPr marL="285750" indent="-285750" rtl="0">
              <a:spcBef>
                <a:spcPts val="0"/>
              </a:spcBef>
              <a:spcAft>
                <a:spcPts val="0"/>
              </a:spcAft>
              <a:buClr>
                <a:srgbClr val="F8F8F8"/>
              </a:buClr>
              <a:buFont typeface="Arial" panose="020B0604020202020204" pitchFamily="34" charset="0"/>
              <a:buChar char="•"/>
            </a:pPr>
            <a:r>
              <a:rPr lang="en-US" sz="2000">
                <a:solidFill>
                  <a:srgbClr val="F8F8F8"/>
                </a:solidFill>
                <a:latin typeface="Lato"/>
                <a:ea typeface="Lato"/>
                <a:cs typeface="Lato"/>
              </a:rPr>
              <a:t>Grade</a:t>
            </a:r>
            <a:r>
              <a:rPr lang="en-US" sz="2000" i="0" u="none" strike="noStrike">
                <a:solidFill>
                  <a:srgbClr val="F8F8F8"/>
                </a:solidFill>
                <a:effectLst/>
                <a:latin typeface="Lato"/>
                <a:ea typeface="Lato"/>
                <a:cs typeface="Lato"/>
              </a:rPr>
              <a:t> 8 Math</a:t>
            </a:r>
            <a:endParaRPr lang="en-US" sz="2000">
              <a:solidFill>
                <a:srgbClr val="F8F8F8"/>
              </a:solidFill>
              <a:latin typeface="Lato"/>
              <a:ea typeface="Lato"/>
              <a:cs typeface="Lato"/>
            </a:endParaRPr>
          </a:p>
          <a:p>
            <a:pPr marL="285750" indent="-285750">
              <a:buClr>
                <a:srgbClr val="F8F8F8"/>
              </a:buClr>
              <a:buFont typeface="Arial" panose="020B0604020202020204" pitchFamily="34" charset="0"/>
              <a:buChar char="•"/>
            </a:pPr>
            <a:r>
              <a:rPr lang="en-US" sz="2000" i="0" u="none" strike="noStrike">
                <a:solidFill>
                  <a:srgbClr val="F8F8F8"/>
                </a:solidFill>
                <a:effectLst/>
                <a:latin typeface="Lato"/>
                <a:ea typeface="Lato"/>
                <a:cs typeface="Lato"/>
              </a:rPr>
              <a:t>Algebra</a:t>
            </a:r>
            <a:r>
              <a:rPr lang="en-US" sz="2000">
                <a:solidFill>
                  <a:srgbClr val="F8F8F8"/>
                </a:solidFill>
                <a:latin typeface="Lato"/>
                <a:ea typeface="Lato"/>
                <a:cs typeface="Lato"/>
              </a:rPr>
              <a:t> I</a:t>
            </a:r>
            <a:r>
              <a:rPr lang="en-US" sz="2000" i="0" u="none" strike="noStrike">
                <a:solidFill>
                  <a:srgbClr val="F8F8F8"/>
                </a:solidFill>
                <a:effectLst/>
                <a:latin typeface="Lato"/>
                <a:ea typeface="Lato"/>
                <a:cs typeface="Lato"/>
              </a:rPr>
              <a:t>, Geometry, </a:t>
            </a:r>
            <a:r>
              <a:rPr lang="en-US" sz="2000">
                <a:solidFill>
                  <a:srgbClr val="F8F8F8"/>
                </a:solidFill>
                <a:latin typeface="Lato"/>
                <a:ea typeface="Lato"/>
                <a:cs typeface="Lato"/>
              </a:rPr>
              <a:t>Algebra II, Pre-Calculus</a:t>
            </a:r>
          </a:p>
          <a:p>
            <a:pPr marL="285750" indent="-285750">
              <a:buClr>
                <a:srgbClr val="F8F8F8"/>
              </a:buClr>
              <a:buFont typeface="Arial" panose="020B0604020202020204" pitchFamily="34" charset="0"/>
              <a:buChar char="•"/>
            </a:pPr>
            <a:endParaRPr lang="en-US" sz="2000">
              <a:solidFill>
                <a:srgbClr val="F8F8F8"/>
              </a:solidFill>
              <a:latin typeface="Lato"/>
              <a:ea typeface="Lato"/>
              <a:cs typeface="Lato"/>
            </a:endParaRPr>
          </a:p>
          <a:p>
            <a:pPr marL="285750" indent="-285750">
              <a:buClr>
                <a:srgbClr val="F8F8F8"/>
              </a:buClr>
              <a:buFont typeface="Arial" panose="020B0604020202020204" pitchFamily="34" charset="0"/>
              <a:buChar char="•"/>
            </a:pPr>
            <a:r>
              <a:rPr lang="en-US" sz="2000">
                <a:solidFill>
                  <a:srgbClr val="F8F8F8"/>
                </a:solidFill>
                <a:latin typeface="Lato"/>
                <a:ea typeface="Lato"/>
                <a:cs typeface="Lato"/>
              </a:rPr>
              <a:t>Included</a:t>
            </a:r>
            <a:r>
              <a:rPr lang="en-US" sz="2000" i="0" u="none" strike="noStrike">
                <a:solidFill>
                  <a:srgbClr val="F8F8F8"/>
                </a:solidFill>
                <a:effectLst/>
                <a:latin typeface="Lato"/>
                <a:ea typeface="Lato"/>
                <a:cs typeface="Lato"/>
              </a:rPr>
              <a:t> </a:t>
            </a:r>
            <a:r>
              <a:rPr lang="en-US" sz="2000">
                <a:solidFill>
                  <a:srgbClr val="F8F8F8"/>
                </a:solidFill>
                <a:latin typeface="Lato"/>
                <a:ea typeface="Lato"/>
                <a:cs typeface="Lato"/>
              </a:rPr>
              <a:t>resources</a:t>
            </a:r>
            <a:r>
              <a:rPr lang="en-US" sz="2000" i="0" u="none" strike="noStrike">
                <a:solidFill>
                  <a:srgbClr val="F8F8F8"/>
                </a:solidFill>
                <a:effectLst/>
                <a:latin typeface="Lato"/>
                <a:ea typeface="Lato"/>
                <a:cs typeface="Lato"/>
              </a:rPr>
              <a:t>: </a:t>
            </a:r>
            <a:endParaRPr lang="en-US"/>
          </a:p>
          <a:p>
            <a:pPr marL="285750" indent="-285750" rtl="0" fontAlgn="base">
              <a:spcBef>
                <a:spcPts val="0"/>
              </a:spcBef>
              <a:spcAft>
                <a:spcPts val="0"/>
              </a:spcAft>
              <a:buClr>
                <a:srgbClr val="F8F8F8"/>
              </a:buClr>
              <a:buFont typeface="Arial" panose="020B0604020202020204" pitchFamily="34" charset="0"/>
              <a:buChar char="•"/>
            </a:pPr>
            <a:r>
              <a:rPr lang="en-US" sz="2000">
                <a:solidFill>
                  <a:srgbClr val="F8F8F8"/>
                </a:solidFill>
                <a:latin typeface="Lato"/>
                <a:ea typeface="Lato"/>
                <a:cs typeface="Lato"/>
              </a:rPr>
              <a:t>Grade </a:t>
            </a:r>
            <a:r>
              <a:rPr lang="en-US" sz="2000" i="0" u="none" strike="noStrike">
                <a:solidFill>
                  <a:srgbClr val="F8F8F8"/>
                </a:solidFill>
                <a:effectLst/>
                <a:latin typeface="Lato"/>
                <a:ea typeface="Lato"/>
                <a:cs typeface="Lato"/>
              </a:rPr>
              <a:t>3-8 Math, Algebra I use the appropriate </a:t>
            </a:r>
            <a:r>
              <a:rPr lang="en-US" sz="2000" i="1" u="none" strike="noStrike">
                <a:solidFill>
                  <a:srgbClr val="F8F8F8"/>
                </a:solidFill>
                <a:effectLst/>
                <a:latin typeface="Lato"/>
                <a:ea typeface="Lato"/>
                <a:cs typeface="Lato"/>
              </a:rPr>
              <a:t>STAAR formula chart</a:t>
            </a:r>
            <a:endParaRPr lang="en-US" sz="2000" i="0" u="none" strike="noStrike">
              <a:solidFill>
                <a:srgbClr val="F8F8F8"/>
              </a:solidFill>
              <a:effectLst/>
              <a:latin typeface="Lato"/>
              <a:ea typeface="Lato"/>
              <a:cs typeface="Lato"/>
            </a:endParaRPr>
          </a:p>
          <a:p>
            <a:pPr marL="285750" indent="-285750">
              <a:buClr>
                <a:srgbClr val="F8F8F8"/>
              </a:buClr>
              <a:buFont typeface="Arial" panose="020B0604020202020204" pitchFamily="34" charset="0"/>
              <a:buChar char="•"/>
            </a:pPr>
            <a:r>
              <a:rPr lang="en-US" sz="2000" i="0" u="none" strike="noStrike">
                <a:solidFill>
                  <a:srgbClr val="F8F8F8"/>
                </a:solidFill>
                <a:effectLst/>
                <a:latin typeface="Lato"/>
                <a:ea typeface="Lato"/>
                <a:cs typeface="Lato"/>
              </a:rPr>
              <a:t>Geometry, Pre-Calculus, </a:t>
            </a:r>
            <a:r>
              <a:rPr lang="en-US" sz="2000">
                <a:solidFill>
                  <a:srgbClr val="F8F8F8"/>
                </a:solidFill>
                <a:latin typeface="Lato"/>
                <a:ea typeface="Lato"/>
                <a:cs typeface="Lato"/>
              </a:rPr>
              <a:t>Algebra II</a:t>
            </a:r>
            <a:r>
              <a:rPr lang="en-US" sz="2000" i="0" u="none" strike="noStrike">
                <a:solidFill>
                  <a:srgbClr val="F8F8F8"/>
                </a:solidFill>
                <a:effectLst/>
                <a:latin typeface="Lato"/>
                <a:ea typeface="Lato"/>
                <a:cs typeface="Lato"/>
              </a:rPr>
              <a:t> use the appropriate </a:t>
            </a:r>
            <a:r>
              <a:rPr lang="en-US" sz="2000" i="1" u="none" strike="noStrike">
                <a:solidFill>
                  <a:srgbClr val="F8F8F8"/>
                </a:solidFill>
                <a:effectLst/>
                <a:latin typeface="Lato"/>
                <a:ea typeface="Lato"/>
                <a:cs typeface="Lato"/>
              </a:rPr>
              <a:t>ACP formula chart</a:t>
            </a:r>
            <a:endParaRPr lang="en-US" sz="2000">
              <a:solidFill>
                <a:srgbClr val="F8F8F8"/>
              </a:solidFill>
              <a:latin typeface="Lato"/>
              <a:ea typeface="Lato"/>
              <a:cs typeface="Lato"/>
            </a:endParaRPr>
          </a:p>
        </p:txBody>
      </p:sp>
      <p:pic>
        <p:nvPicPr>
          <p:cNvPr id="3" name="Picture 3">
            <a:extLst>
              <a:ext uri="{FF2B5EF4-FFF2-40B4-BE49-F238E27FC236}">
                <a16:creationId xmlns:a16="http://schemas.microsoft.com/office/drawing/2014/main" id="{8C9FDDD3-541A-4BBB-915F-BDA6E227A72D}"/>
              </a:ext>
            </a:extLst>
          </p:cNvPr>
          <p:cNvPicPr>
            <a:picLocks noChangeAspect="1"/>
          </p:cNvPicPr>
          <p:nvPr/>
        </p:nvPicPr>
        <p:blipFill>
          <a:blip r:embed="rId3"/>
          <a:stretch>
            <a:fillRect/>
          </a:stretch>
        </p:blipFill>
        <p:spPr>
          <a:xfrm>
            <a:off x="540589" y="1453418"/>
            <a:ext cx="3893388" cy="4583769"/>
          </a:xfrm>
          <a:prstGeom prst="rect">
            <a:avLst/>
          </a:prstGeom>
        </p:spPr>
      </p:pic>
    </p:spTree>
    <p:extLst>
      <p:ext uri="{BB962C8B-B14F-4D97-AF65-F5344CB8AC3E}">
        <p14:creationId xmlns:p14="http://schemas.microsoft.com/office/powerpoint/2010/main" val="2978681976"/>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 name="Group 25"/>
          <p:cNvGrpSpPr/>
          <p:nvPr/>
        </p:nvGrpSpPr>
        <p:grpSpPr>
          <a:xfrm rot="15541647">
            <a:off x="446802" y="6086680"/>
            <a:ext cx="826294" cy="1039813"/>
            <a:chOff x="2171701" y="1085850"/>
            <a:chExt cx="826294" cy="1039813"/>
          </a:xfrm>
        </p:grpSpPr>
        <p:sp>
          <p:nvSpPr>
            <p:cNvPr id="27" name="Freeform 29"/>
            <p:cNvSpPr>
              <a:spLocks/>
            </p:cNvSpPr>
            <p:nvPr/>
          </p:nvSpPr>
          <p:spPr bwMode="auto">
            <a:xfrm>
              <a:off x="2171701" y="1203325"/>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30"/>
            <p:cNvSpPr>
              <a:spLocks/>
            </p:cNvSpPr>
            <p:nvPr/>
          </p:nvSpPr>
          <p:spPr bwMode="auto">
            <a:xfrm>
              <a:off x="2186782" y="1181894"/>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29" name="Freeform 31"/>
            <p:cNvSpPr>
              <a:spLocks/>
            </p:cNvSpPr>
            <p:nvPr/>
          </p:nvSpPr>
          <p:spPr bwMode="auto">
            <a:xfrm>
              <a:off x="2228851" y="1085850"/>
              <a:ext cx="677863" cy="996950"/>
            </a:xfrm>
            <a:custGeom>
              <a:avLst/>
              <a:gdLst>
                <a:gd name="T0" fmla="*/ 86 w 259"/>
                <a:gd name="T1" fmla="*/ 77 h 382"/>
                <a:gd name="T2" fmla="*/ 58 w 259"/>
                <a:gd name="T3" fmla="*/ 116 h 382"/>
                <a:gd name="T4" fmla="*/ 0 w 259"/>
                <a:gd name="T5" fmla="*/ 187 h 382"/>
                <a:gd name="T6" fmla="*/ 55 w 259"/>
                <a:gd name="T7" fmla="*/ 125 h 382"/>
                <a:gd name="T8" fmla="*/ 36 w 259"/>
                <a:gd name="T9" fmla="*/ 260 h 382"/>
                <a:gd name="T10" fmla="*/ 48 w 259"/>
                <a:gd name="T11" fmla="*/ 162 h 382"/>
                <a:gd name="T12" fmla="*/ 88 w 259"/>
                <a:gd name="T13" fmla="*/ 83 h 382"/>
                <a:gd name="T14" fmla="*/ 102 w 259"/>
                <a:gd name="T15" fmla="*/ 115 h 382"/>
                <a:gd name="T16" fmla="*/ 74 w 259"/>
                <a:gd name="T17" fmla="*/ 200 h 382"/>
                <a:gd name="T18" fmla="*/ 45 w 259"/>
                <a:gd name="T19" fmla="*/ 236 h 382"/>
                <a:gd name="T20" fmla="*/ 73 w 259"/>
                <a:gd name="T21" fmla="*/ 207 h 382"/>
                <a:gd name="T22" fmla="*/ 85 w 259"/>
                <a:gd name="T23" fmla="*/ 306 h 382"/>
                <a:gd name="T24" fmla="*/ 108 w 259"/>
                <a:gd name="T25" fmla="*/ 127 h 382"/>
                <a:gd name="T26" fmla="*/ 120 w 259"/>
                <a:gd name="T27" fmla="*/ 150 h 382"/>
                <a:gd name="T28" fmla="*/ 132 w 259"/>
                <a:gd name="T29" fmla="*/ 323 h 382"/>
                <a:gd name="T30" fmla="*/ 150 w 259"/>
                <a:gd name="T31" fmla="*/ 199 h 382"/>
                <a:gd name="T32" fmla="*/ 154 w 259"/>
                <a:gd name="T33" fmla="*/ 207 h 382"/>
                <a:gd name="T34" fmla="*/ 162 w 259"/>
                <a:gd name="T35" fmla="*/ 232 h 382"/>
                <a:gd name="T36" fmla="*/ 173 w 259"/>
                <a:gd name="T37" fmla="*/ 346 h 382"/>
                <a:gd name="T38" fmla="*/ 152 w 259"/>
                <a:gd name="T39" fmla="*/ 291 h 382"/>
                <a:gd name="T40" fmla="*/ 176 w 259"/>
                <a:gd name="T41" fmla="*/ 261 h 382"/>
                <a:gd name="T42" fmla="*/ 192 w 259"/>
                <a:gd name="T43" fmla="*/ 303 h 382"/>
                <a:gd name="T44" fmla="*/ 243 w 259"/>
                <a:gd name="T45" fmla="*/ 382 h 382"/>
                <a:gd name="T46" fmla="*/ 181 w 259"/>
                <a:gd name="T47" fmla="*/ 265 h 382"/>
                <a:gd name="T48" fmla="*/ 247 w 259"/>
                <a:gd name="T49" fmla="*/ 325 h 382"/>
                <a:gd name="T50" fmla="*/ 179 w 259"/>
                <a:gd name="T51" fmla="*/ 259 h 382"/>
                <a:gd name="T52" fmla="*/ 209 w 259"/>
                <a:gd name="T53" fmla="*/ 234 h 382"/>
                <a:gd name="T54" fmla="*/ 253 w 259"/>
                <a:gd name="T55" fmla="*/ 280 h 382"/>
                <a:gd name="T56" fmla="*/ 154 w 259"/>
                <a:gd name="T57" fmla="*/ 197 h 382"/>
                <a:gd name="T58" fmla="*/ 158 w 259"/>
                <a:gd name="T59" fmla="*/ 149 h 382"/>
                <a:gd name="T60" fmla="*/ 256 w 259"/>
                <a:gd name="T61" fmla="*/ 242 h 382"/>
                <a:gd name="T62" fmla="*/ 200 w 259"/>
                <a:gd name="T63" fmla="*/ 171 h 382"/>
                <a:gd name="T64" fmla="*/ 119 w 259"/>
                <a:gd name="T65" fmla="*/ 129 h 382"/>
                <a:gd name="T66" fmla="*/ 109 w 259"/>
                <a:gd name="T67" fmla="*/ 109 h 382"/>
                <a:gd name="T68" fmla="*/ 180 w 259"/>
                <a:gd name="T69" fmla="*/ 114 h 382"/>
                <a:gd name="T70" fmla="*/ 257 w 259"/>
                <a:gd name="T71" fmla="*/ 175 h 382"/>
                <a:gd name="T72" fmla="*/ 186 w 259"/>
                <a:gd name="T73" fmla="*/ 111 h 382"/>
                <a:gd name="T74" fmla="*/ 246 w 259"/>
                <a:gd name="T75" fmla="*/ 113 h 382"/>
                <a:gd name="T76" fmla="*/ 121 w 259"/>
                <a:gd name="T77" fmla="*/ 80 h 382"/>
                <a:gd name="T78" fmla="*/ 242 w 259"/>
                <a:gd name="T79" fmla="*/ 92 h 382"/>
                <a:gd name="T80" fmla="*/ 173 w 259"/>
                <a:gd name="T81" fmla="*/ 75 h 382"/>
                <a:gd name="T82" fmla="*/ 95 w 259"/>
                <a:gd name="T83" fmla="*/ 76 h 382"/>
                <a:gd name="T84" fmla="*/ 58 w 259"/>
                <a:gd name="T85" fmla="*/ 8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9" h="382">
                  <a:moveTo>
                    <a:pt x="58" y="8"/>
                  </a:moveTo>
                  <a:cubicBezTo>
                    <a:pt x="66" y="31"/>
                    <a:pt x="76" y="54"/>
                    <a:pt x="86" y="77"/>
                  </a:cubicBezTo>
                  <a:cubicBezTo>
                    <a:pt x="86" y="77"/>
                    <a:pt x="85" y="77"/>
                    <a:pt x="85" y="77"/>
                  </a:cubicBezTo>
                  <a:cubicBezTo>
                    <a:pt x="73" y="86"/>
                    <a:pt x="65" y="101"/>
                    <a:pt x="58" y="116"/>
                  </a:cubicBezTo>
                  <a:cubicBezTo>
                    <a:pt x="58" y="116"/>
                    <a:pt x="57" y="116"/>
                    <a:pt x="57" y="116"/>
                  </a:cubicBezTo>
                  <a:cubicBezTo>
                    <a:pt x="31" y="132"/>
                    <a:pt x="9" y="157"/>
                    <a:pt x="0" y="187"/>
                  </a:cubicBezTo>
                  <a:cubicBezTo>
                    <a:pt x="0" y="187"/>
                    <a:pt x="0" y="187"/>
                    <a:pt x="0" y="187"/>
                  </a:cubicBezTo>
                  <a:cubicBezTo>
                    <a:pt x="13" y="160"/>
                    <a:pt x="30" y="140"/>
                    <a:pt x="55" y="125"/>
                  </a:cubicBezTo>
                  <a:cubicBezTo>
                    <a:pt x="50" y="138"/>
                    <a:pt x="46" y="151"/>
                    <a:pt x="42" y="163"/>
                  </a:cubicBezTo>
                  <a:cubicBezTo>
                    <a:pt x="32" y="196"/>
                    <a:pt x="28" y="227"/>
                    <a:pt x="36" y="260"/>
                  </a:cubicBezTo>
                  <a:cubicBezTo>
                    <a:pt x="36" y="261"/>
                    <a:pt x="38" y="261"/>
                    <a:pt x="38" y="260"/>
                  </a:cubicBezTo>
                  <a:cubicBezTo>
                    <a:pt x="30" y="227"/>
                    <a:pt x="37" y="194"/>
                    <a:pt x="48" y="162"/>
                  </a:cubicBezTo>
                  <a:cubicBezTo>
                    <a:pt x="53" y="148"/>
                    <a:pt x="58" y="134"/>
                    <a:pt x="65" y="120"/>
                  </a:cubicBezTo>
                  <a:cubicBezTo>
                    <a:pt x="71" y="107"/>
                    <a:pt x="81" y="95"/>
                    <a:pt x="88" y="83"/>
                  </a:cubicBezTo>
                  <a:cubicBezTo>
                    <a:pt x="88" y="83"/>
                    <a:pt x="88" y="83"/>
                    <a:pt x="88" y="83"/>
                  </a:cubicBezTo>
                  <a:cubicBezTo>
                    <a:pt x="93" y="94"/>
                    <a:pt x="98" y="104"/>
                    <a:pt x="102" y="115"/>
                  </a:cubicBezTo>
                  <a:cubicBezTo>
                    <a:pt x="103" y="117"/>
                    <a:pt x="104" y="119"/>
                    <a:pt x="105" y="120"/>
                  </a:cubicBezTo>
                  <a:cubicBezTo>
                    <a:pt x="85" y="142"/>
                    <a:pt x="78" y="172"/>
                    <a:pt x="74" y="200"/>
                  </a:cubicBezTo>
                  <a:cubicBezTo>
                    <a:pt x="68" y="206"/>
                    <a:pt x="63" y="211"/>
                    <a:pt x="57" y="218"/>
                  </a:cubicBezTo>
                  <a:cubicBezTo>
                    <a:pt x="53" y="224"/>
                    <a:pt x="49" y="230"/>
                    <a:pt x="45" y="236"/>
                  </a:cubicBezTo>
                  <a:cubicBezTo>
                    <a:pt x="45" y="237"/>
                    <a:pt x="46" y="237"/>
                    <a:pt x="46" y="237"/>
                  </a:cubicBezTo>
                  <a:cubicBezTo>
                    <a:pt x="54" y="226"/>
                    <a:pt x="63" y="216"/>
                    <a:pt x="73" y="207"/>
                  </a:cubicBezTo>
                  <a:cubicBezTo>
                    <a:pt x="70" y="240"/>
                    <a:pt x="74" y="274"/>
                    <a:pt x="84" y="306"/>
                  </a:cubicBezTo>
                  <a:cubicBezTo>
                    <a:pt x="84" y="307"/>
                    <a:pt x="85" y="307"/>
                    <a:pt x="85" y="306"/>
                  </a:cubicBezTo>
                  <a:cubicBezTo>
                    <a:pt x="77" y="275"/>
                    <a:pt x="74" y="242"/>
                    <a:pt x="78" y="210"/>
                  </a:cubicBezTo>
                  <a:cubicBezTo>
                    <a:pt x="81" y="181"/>
                    <a:pt x="89" y="150"/>
                    <a:pt x="108" y="127"/>
                  </a:cubicBezTo>
                  <a:cubicBezTo>
                    <a:pt x="112" y="135"/>
                    <a:pt x="116" y="142"/>
                    <a:pt x="120" y="149"/>
                  </a:cubicBezTo>
                  <a:cubicBezTo>
                    <a:pt x="120" y="150"/>
                    <a:pt x="120" y="150"/>
                    <a:pt x="120" y="150"/>
                  </a:cubicBezTo>
                  <a:cubicBezTo>
                    <a:pt x="83" y="199"/>
                    <a:pt x="101" y="276"/>
                    <a:pt x="130" y="324"/>
                  </a:cubicBezTo>
                  <a:cubicBezTo>
                    <a:pt x="131" y="326"/>
                    <a:pt x="133" y="325"/>
                    <a:pt x="132" y="323"/>
                  </a:cubicBezTo>
                  <a:cubicBezTo>
                    <a:pt x="103" y="276"/>
                    <a:pt x="90" y="204"/>
                    <a:pt x="124" y="156"/>
                  </a:cubicBezTo>
                  <a:cubicBezTo>
                    <a:pt x="133" y="170"/>
                    <a:pt x="142" y="184"/>
                    <a:pt x="150" y="199"/>
                  </a:cubicBezTo>
                  <a:cubicBezTo>
                    <a:pt x="150" y="200"/>
                    <a:pt x="150" y="200"/>
                    <a:pt x="150" y="200"/>
                  </a:cubicBezTo>
                  <a:cubicBezTo>
                    <a:pt x="151" y="202"/>
                    <a:pt x="153" y="204"/>
                    <a:pt x="154" y="207"/>
                  </a:cubicBezTo>
                  <a:cubicBezTo>
                    <a:pt x="157" y="214"/>
                    <a:pt x="161" y="222"/>
                    <a:pt x="164" y="230"/>
                  </a:cubicBezTo>
                  <a:cubicBezTo>
                    <a:pt x="163" y="230"/>
                    <a:pt x="162" y="231"/>
                    <a:pt x="162" y="232"/>
                  </a:cubicBezTo>
                  <a:cubicBezTo>
                    <a:pt x="153" y="251"/>
                    <a:pt x="146" y="272"/>
                    <a:pt x="148" y="293"/>
                  </a:cubicBezTo>
                  <a:cubicBezTo>
                    <a:pt x="150" y="314"/>
                    <a:pt x="164" y="328"/>
                    <a:pt x="173" y="346"/>
                  </a:cubicBezTo>
                  <a:cubicBezTo>
                    <a:pt x="173" y="346"/>
                    <a:pt x="173" y="346"/>
                    <a:pt x="173" y="346"/>
                  </a:cubicBezTo>
                  <a:cubicBezTo>
                    <a:pt x="165" y="327"/>
                    <a:pt x="153" y="312"/>
                    <a:pt x="152" y="291"/>
                  </a:cubicBezTo>
                  <a:cubicBezTo>
                    <a:pt x="151" y="271"/>
                    <a:pt x="158" y="253"/>
                    <a:pt x="166" y="235"/>
                  </a:cubicBezTo>
                  <a:cubicBezTo>
                    <a:pt x="169" y="244"/>
                    <a:pt x="173" y="252"/>
                    <a:pt x="176" y="261"/>
                  </a:cubicBezTo>
                  <a:cubicBezTo>
                    <a:pt x="176" y="262"/>
                    <a:pt x="176" y="262"/>
                    <a:pt x="177" y="262"/>
                  </a:cubicBezTo>
                  <a:cubicBezTo>
                    <a:pt x="182" y="276"/>
                    <a:pt x="187" y="289"/>
                    <a:pt x="192" y="303"/>
                  </a:cubicBezTo>
                  <a:cubicBezTo>
                    <a:pt x="204" y="331"/>
                    <a:pt x="218" y="363"/>
                    <a:pt x="243" y="382"/>
                  </a:cubicBezTo>
                  <a:cubicBezTo>
                    <a:pt x="243" y="382"/>
                    <a:pt x="243" y="382"/>
                    <a:pt x="243" y="382"/>
                  </a:cubicBezTo>
                  <a:cubicBezTo>
                    <a:pt x="217" y="360"/>
                    <a:pt x="204" y="323"/>
                    <a:pt x="192" y="293"/>
                  </a:cubicBezTo>
                  <a:cubicBezTo>
                    <a:pt x="188" y="284"/>
                    <a:pt x="185" y="274"/>
                    <a:pt x="181" y="265"/>
                  </a:cubicBezTo>
                  <a:cubicBezTo>
                    <a:pt x="207" y="281"/>
                    <a:pt x="228" y="301"/>
                    <a:pt x="246" y="325"/>
                  </a:cubicBezTo>
                  <a:cubicBezTo>
                    <a:pt x="246" y="326"/>
                    <a:pt x="247" y="325"/>
                    <a:pt x="247" y="325"/>
                  </a:cubicBezTo>
                  <a:cubicBezTo>
                    <a:pt x="230" y="297"/>
                    <a:pt x="207" y="275"/>
                    <a:pt x="179" y="259"/>
                  </a:cubicBezTo>
                  <a:cubicBezTo>
                    <a:pt x="179" y="259"/>
                    <a:pt x="179" y="259"/>
                    <a:pt x="179" y="259"/>
                  </a:cubicBezTo>
                  <a:cubicBezTo>
                    <a:pt x="172" y="240"/>
                    <a:pt x="165" y="221"/>
                    <a:pt x="157" y="202"/>
                  </a:cubicBezTo>
                  <a:cubicBezTo>
                    <a:pt x="176" y="207"/>
                    <a:pt x="194" y="222"/>
                    <a:pt x="209" y="234"/>
                  </a:cubicBezTo>
                  <a:cubicBezTo>
                    <a:pt x="226" y="247"/>
                    <a:pt x="241" y="262"/>
                    <a:pt x="253" y="281"/>
                  </a:cubicBezTo>
                  <a:cubicBezTo>
                    <a:pt x="253" y="281"/>
                    <a:pt x="253" y="281"/>
                    <a:pt x="253" y="280"/>
                  </a:cubicBezTo>
                  <a:cubicBezTo>
                    <a:pt x="243" y="259"/>
                    <a:pt x="227" y="244"/>
                    <a:pt x="209" y="229"/>
                  </a:cubicBezTo>
                  <a:cubicBezTo>
                    <a:pt x="193" y="216"/>
                    <a:pt x="175" y="200"/>
                    <a:pt x="154" y="197"/>
                  </a:cubicBezTo>
                  <a:cubicBezTo>
                    <a:pt x="145" y="176"/>
                    <a:pt x="133" y="156"/>
                    <a:pt x="122" y="136"/>
                  </a:cubicBezTo>
                  <a:cubicBezTo>
                    <a:pt x="133" y="141"/>
                    <a:pt x="146" y="144"/>
                    <a:pt x="158" y="149"/>
                  </a:cubicBezTo>
                  <a:cubicBezTo>
                    <a:pt x="171" y="155"/>
                    <a:pt x="184" y="162"/>
                    <a:pt x="195" y="171"/>
                  </a:cubicBezTo>
                  <a:cubicBezTo>
                    <a:pt x="221" y="190"/>
                    <a:pt x="238" y="215"/>
                    <a:pt x="256" y="242"/>
                  </a:cubicBezTo>
                  <a:cubicBezTo>
                    <a:pt x="256" y="242"/>
                    <a:pt x="257" y="242"/>
                    <a:pt x="257" y="242"/>
                  </a:cubicBezTo>
                  <a:cubicBezTo>
                    <a:pt x="245" y="214"/>
                    <a:pt x="223" y="189"/>
                    <a:pt x="200" y="171"/>
                  </a:cubicBezTo>
                  <a:cubicBezTo>
                    <a:pt x="187" y="161"/>
                    <a:pt x="174" y="152"/>
                    <a:pt x="160" y="145"/>
                  </a:cubicBezTo>
                  <a:cubicBezTo>
                    <a:pt x="148" y="138"/>
                    <a:pt x="133" y="130"/>
                    <a:pt x="119" y="129"/>
                  </a:cubicBezTo>
                  <a:cubicBezTo>
                    <a:pt x="118" y="129"/>
                    <a:pt x="118" y="129"/>
                    <a:pt x="118" y="129"/>
                  </a:cubicBezTo>
                  <a:cubicBezTo>
                    <a:pt x="115" y="123"/>
                    <a:pt x="112" y="116"/>
                    <a:pt x="109" y="109"/>
                  </a:cubicBezTo>
                  <a:cubicBezTo>
                    <a:pt x="105" y="101"/>
                    <a:pt x="102" y="92"/>
                    <a:pt x="98" y="84"/>
                  </a:cubicBezTo>
                  <a:cubicBezTo>
                    <a:pt x="128" y="87"/>
                    <a:pt x="155" y="98"/>
                    <a:pt x="180" y="114"/>
                  </a:cubicBezTo>
                  <a:cubicBezTo>
                    <a:pt x="193" y="121"/>
                    <a:pt x="205" y="130"/>
                    <a:pt x="217" y="138"/>
                  </a:cubicBezTo>
                  <a:cubicBezTo>
                    <a:pt x="232" y="148"/>
                    <a:pt x="248" y="159"/>
                    <a:pt x="257" y="175"/>
                  </a:cubicBezTo>
                  <a:cubicBezTo>
                    <a:pt x="258" y="175"/>
                    <a:pt x="259" y="175"/>
                    <a:pt x="259" y="174"/>
                  </a:cubicBezTo>
                  <a:cubicBezTo>
                    <a:pt x="244" y="147"/>
                    <a:pt x="212" y="127"/>
                    <a:pt x="186" y="111"/>
                  </a:cubicBezTo>
                  <a:cubicBezTo>
                    <a:pt x="206" y="104"/>
                    <a:pt x="226" y="107"/>
                    <a:pt x="246" y="114"/>
                  </a:cubicBezTo>
                  <a:cubicBezTo>
                    <a:pt x="246" y="114"/>
                    <a:pt x="247" y="113"/>
                    <a:pt x="246" y="113"/>
                  </a:cubicBezTo>
                  <a:cubicBezTo>
                    <a:pt x="226" y="101"/>
                    <a:pt x="202" y="102"/>
                    <a:pt x="181" y="108"/>
                  </a:cubicBezTo>
                  <a:cubicBezTo>
                    <a:pt x="162" y="96"/>
                    <a:pt x="142" y="86"/>
                    <a:pt x="121" y="80"/>
                  </a:cubicBezTo>
                  <a:cubicBezTo>
                    <a:pt x="138" y="79"/>
                    <a:pt x="154" y="78"/>
                    <a:pt x="171" y="78"/>
                  </a:cubicBezTo>
                  <a:cubicBezTo>
                    <a:pt x="196" y="79"/>
                    <a:pt x="218" y="87"/>
                    <a:pt x="242" y="92"/>
                  </a:cubicBezTo>
                  <a:cubicBezTo>
                    <a:pt x="243" y="92"/>
                    <a:pt x="243" y="92"/>
                    <a:pt x="243" y="92"/>
                  </a:cubicBezTo>
                  <a:cubicBezTo>
                    <a:pt x="223" y="80"/>
                    <a:pt x="196" y="77"/>
                    <a:pt x="173" y="75"/>
                  </a:cubicBezTo>
                  <a:cubicBezTo>
                    <a:pt x="150" y="74"/>
                    <a:pt x="127" y="74"/>
                    <a:pt x="104" y="77"/>
                  </a:cubicBezTo>
                  <a:cubicBezTo>
                    <a:pt x="101" y="76"/>
                    <a:pt x="98" y="76"/>
                    <a:pt x="95" y="76"/>
                  </a:cubicBezTo>
                  <a:cubicBezTo>
                    <a:pt x="86" y="52"/>
                    <a:pt x="76" y="28"/>
                    <a:pt x="65" y="5"/>
                  </a:cubicBezTo>
                  <a:cubicBezTo>
                    <a:pt x="63" y="0"/>
                    <a:pt x="56" y="4"/>
                    <a:pt x="58" y="8"/>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0" name="Group 29"/>
          <p:cNvGrpSpPr/>
          <p:nvPr/>
        </p:nvGrpSpPr>
        <p:grpSpPr>
          <a:xfrm>
            <a:off x="-232581" y="6094753"/>
            <a:ext cx="1074738" cy="942975"/>
            <a:chOff x="8523287" y="4378326"/>
            <a:chExt cx="1074738" cy="942975"/>
          </a:xfrm>
        </p:grpSpPr>
        <p:grpSp>
          <p:nvGrpSpPr>
            <p:cNvPr id="31" name="Group 30"/>
            <p:cNvGrpSpPr/>
            <p:nvPr/>
          </p:nvGrpSpPr>
          <p:grpSpPr>
            <a:xfrm>
              <a:off x="8523287" y="4378326"/>
              <a:ext cx="1074738" cy="942975"/>
              <a:chOff x="8523287" y="4378326"/>
              <a:chExt cx="1074738" cy="942975"/>
            </a:xfrm>
          </p:grpSpPr>
          <p:sp>
            <p:nvSpPr>
              <p:cNvPr id="60" name="Freeform 85"/>
              <p:cNvSpPr>
                <a:spLocks/>
              </p:cNvSpPr>
              <p:nvPr/>
            </p:nvSpPr>
            <p:spPr bwMode="auto">
              <a:xfrm>
                <a:off x="8523287" y="4378326"/>
                <a:ext cx="1074738" cy="942975"/>
              </a:xfrm>
              <a:custGeom>
                <a:avLst/>
                <a:gdLst>
                  <a:gd name="T0" fmla="*/ 398 w 412"/>
                  <a:gd name="T1" fmla="*/ 185 h 361"/>
                  <a:gd name="T2" fmla="*/ 362 w 412"/>
                  <a:gd name="T3" fmla="*/ 177 h 361"/>
                  <a:gd name="T4" fmla="*/ 321 w 412"/>
                  <a:gd name="T5" fmla="*/ 178 h 361"/>
                  <a:gd name="T6" fmla="*/ 381 w 412"/>
                  <a:gd name="T7" fmla="*/ 150 h 361"/>
                  <a:gd name="T8" fmla="*/ 377 w 412"/>
                  <a:gd name="T9" fmla="*/ 128 h 361"/>
                  <a:gd name="T10" fmla="*/ 366 w 412"/>
                  <a:gd name="T11" fmla="*/ 123 h 361"/>
                  <a:gd name="T12" fmla="*/ 359 w 412"/>
                  <a:gd name="T13" fmla="*/ 121 h 361"/>
                  <a:gd name="T14" fmla="*/ 352 w 412"/>
                  <a:gd name="T15" fmla="*/ 108 h 361"/>
                  <a:gd name="T16" fmla="*/ 346 w 412"/>
                  <a:gd name="T17" fmla="*/ 63 h 361"/>
                  <a:gd name="T18" fmla="*/ 327 w 412"/>
                  <a:gd name="T19" fmla="*/ 44 h 361"/>
                  <a:gd name="T20" fmla="*/ 297 w 412"/>
                  <a:gd name="T21" fmla="*/ 60 h 361"/>
                  <a:gd name="T22" fmla="*/ 267 w 412"/>
                  <a:gd name="T23" fmla="*/ 88 h 361"/>
                  <a:gd name="T24" fmla="*/ 255 w 412"/>
                  <a:gd name="T25" fmla="*/ 102 h 361"/>
                  <a:gd name="T26" fmla="*/ 248 w 412"/>
                  <a:gd name="T27" fmla="*/ 111 h 361"/>
                  <a:gd name="T28" fmla="*/ 245 w 412"/>
                  <a:gd name="T29" fmla="*/ 115 h 361"/>
                  <a:gd name="T30" fmla="*/ 238 w 412"/>
                  <a:gd name="T31" fmla="*/ 114 h 361"/>
                  <a:gd name="T32" fmla="*/ 235 w 412"/>
                  <a:gd name="T33" fmla="*/ 108 h 361"/>
                  <a:gd name="T34" fmla="*/ 245 w 412"/>
                  <a:gd name="T35" fmla="*/ 65 h 361"/>
                  <a:gd name="T36" fmla="*/ 222 w 412"/>
                  <a:gd name="T37" fmla="*/ 6 h 361"/>
                  <a:gd name="T38" fmla="*/ 194 w 412"/>
                  <a:gd name="T39" fmla="*/ 3 h 361"/>
                  <a:gd name="T40" fmla="*/ 183 w 412"/>
                  <a:gd name="T41" fmla="*/ 11 h 361"/>
                  <a:gd name="T42" fmla="*/ 162 w 412"/>
                  <a:gd name="T43" fmla="*/ 21 h 361"/>
                  <a:gd name="T44" fmla="*/ 124 w 412"/>
                  <a:gd name="T45" fmla="*/ 17 h 361"/>
                  <a:gd name="T46" fmla="*/ 98 w 412"/>
                  <a:gd name="T47" fmla="*/ 34 h 361"/>
                  <a:gd name="T48" fmla="*/ 104 w 412"/>
                  <a:gd name="T49" fmla="*/ 99 h 361"/>
                  <a:gd name="T50" fmla="*/ 161 w 412"/>
                  <a:gd name="T51" fmla="*/ 136 h 361"/>
                  <a:gd name="T52" fmla="*/ 82 w 412"/>
                  <a:gd name="T53" fmla="*/ 99 h 361"/>
                  <a:gd name="T54" fmla="*/ 46 w 412"/>
                  <a:gd name="T55" fmla="*/ 89 h 361"/>
                  <a:gd name="T56" fmla="*/ 34 w 412"/>
                  <a:gd name="T57" fmla="*/ 114 h 361"/>
                  <a:gd name="T58" fmla="*/ 8 w 412"/>
                  <a:gd name="T59" fmla="*/ 143 h 361"/>
                  <a:gd name="T60" fmla="*/ 3 w 412"/>
                  <a:gd name="T61" fmla="*/ 179 h 361"/>
                  <a:gd name="T62" fmla="*/ 9 w 412"/>
                  <a:gd name="T63" fmla="*/ 199 h 361"/>
                  <a:gd name="T64" fmla="*/ 21 w 412"/>
                  <a:gd name="T65" fmla="*/ 206 h 361"/>
                  <a:gd name="T66" fmla="*/ 68 w 412"/>
                  <a:gd name="T67" fmla="*/ 213 h 361"/>
                  <a:gd name="T68" fmla="*/ 78 w 412"/>
                  <a:gd name="T69" fmla="*/ 228 h 361"/>
                  <a:gd name="T70" fmla="*/ 99 w 412"/>
                  <a:gd name="T71" fmla="*/ 231 h 361"/>
                  <a:gd name="T72" fmla="*/ 100 w 412"/>
                  <a:gd name="T73" fmla="*/ 230 h 361"/>
                  <a:gd name="T74" fmla="*/ 57 w 412"/>
                  <a:gd name="T75" fmla="*/ 265 h 361"/>
                  <a:gd name="T76" fmla="*/ 68 w 412"/>
                  <a:gd name="T77" fmla="*/ 308 h 361"/>
                  <a:gd name="T78" fmla="*/ 97 w 412"/>
                  <a:gd name="T79" fmla="*/ 317 h 361"/>
                  <a:gd name="T80" fmla="*/ 100 w 412"/>
                  <a:gd name="T81" fmla="*/ 328 h 361"/>
                  <a:gd name="T82" fmla="*/ 121 w 412"/>
                  <a:gd name="T83" fmla="*/ 334 h 361"/>
                  <a:gd name="T84" fmla="*/ 154 w 412"/>
                  <a:gd name="T85" fmla="*/ 325 h 361"/>
                  <a:gd name="T86" fmla="*/ 189 w 412"/>
                  <a:gd name="T87" fmla="*/ 335 h 361"/>
                  <a:gd name="T88" fmla="*/ 239 w 412"/>
                  <a:gd name="T89" fmla="*/ 345 h 361"/>
                  <a:gd name="T90" fmla="*/ 251 w 412"/>
                  <a:gd name="T91" fmla="*/ 336 h 361"/>
                  <a:gd name="T92" fmla="*/ 264 w 412"/>
                  <a:gd name="T93" fmla="*/ 331 h 361"/>
                  <a:gd name="T94" fmla="*/ 275 w 412"/>
                  <a:gd name="T95" fmla="*/ 314 h 361"/>
                  <a:gd name="T96" fmla="*/ 265 w 412"/>
                  <a:gd name="T97" fmla="*/ 283 h 361"/>
                  <a:gd name="T98" fmla="*/ 256 w 412"/>
                  <a:gd name="T99" fmla="*/ 268 h 361"/>
                  <a:gd name="T100" fmla="*/ 250 w 412"/>
                  <a:gd name="T101" fmla="*/ 249 h 361"/>
                  <a:gd name="T102" fmla="*/ 292 w 412"/>
                  <a:gd name="T103" fmla="*/ 296 h 361"/>
                  <a:gd name="T104" fmla="*/ 347 w 412"/>
                  <a:gd name="T105" fmla="*/ 300 h 361"/>
                  <a:gd name="T106" fmla="*/ 365 w 412"/>
                  <a:gd name="T107" fmla="*/ 282 h 361"/>
                  <a:gd name="T108" fmla="*/ 368 w 412"/>
                  <a:gd name="T109" fmla="*/ 271 h 361"/>
                  <a:gd name="T110" fmla="*/ 370 w 412"/>
                  <a:gd name="T111" fmla="*/ 268 h 361"/>
                  <a:gd name="T112" fmla="*/ 375 w 412"/>
                  <a:gd name="T113" fmla="*/ 265 h 361"/>
                  <a:gd name="T114" fmla="*/ 389 w 412"/>
                  <a:gd name="T115" fmla="*/ 228 h 361"/>
                  <a:gd name="T116" fmla="*/ 409 w 412"/>
                  <a:gd name="T117" fmla="*/ 208 h 361"/>
                  <a:gd name="T118" fmla="*/ 398 w 412"/>
                  <a:gd name="T119" fmla="*/ 185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12" h="361">
                    <a:moveTo>
                      <a:pt x="398" y="185"/>
                    </a:moveTo>
                    <a:cubicBezTo>
                      <a:pt x="387" y="180"/>
                      <a:pt x="374" y="177"/>
                      <a:pt x="362" y="177"/>
                    </a:cubicBezTo>
                    <a:cubicBezTo>
                      <a:pt x="349" y="176"/>
                      <a:pt x="334" y="182"/>
                      <a:pt x="321" y="178"/>
                    </a:cubicBezTo>
                    <a:cubicBezTo>
                      <a:pt x="340" y="169"/>
                      <a:pt x="373" y="173"/>
                      <a:pt x="381" y="150"/>
                    </a:cubicBezTo>
                    <a:cubicBezTo>
                      <a:pt x="384" y="142"/>
                      <a:pt x="383" y="133"/>
                      <a:pt x="377" y="128"/>
                    </a:cubicBezTo>
                    <a:cubicBezTo>
                      <a:pt x="374" y="125"/>
                      <a:pt x="370" y="124"/>
                      <a:pt x="366" y="123"/>
                    </a:cubicBezTo>
                    <a:cubicBezTo>
                      <a:pt x="364" y="123"/>
                      <a:pt x="361" y="122"/>
                      <a:pt x="359" y="121"/>
                    </a:cubicBezTo>
                    <a:cubicBezTo>
                      <a:pt x="353" y="119"/>
                      <a:pt x="353" y="113"/>
                      <a:pt x="352" y="108"/>
                    </a:cubicBezTo>
                    <a:cubicBezTo>
                      <a:pt x="350" y="93"/>
                      <a:pt x="350" y="77"/>
                      <a:pt x="346" y="63"/>
                    </a:cubicBezTo>
                    <a:cubicBezTo>
                      <a:pt x="344" y="54"/>
                      <a:pt x="337" y="44"/>
                      <a:pt x="327" y="44"/>
                    </a:cubicBezTo>
                    <a:cubicBezTo>
                      <a:pt x="316" y="44"/>
                      <a:pt x="305" y="54"/>
                      <a:pt x="297" y="60"/>
                    </a:cubicBezTo>
                    <a:cubicBezTo>
                      <a:pt x="286" y="69"/>
                      <a:pt x="276" y="78"/>
                      <a:pt x="267" y="88"/>
                    </a:cubicBezTo>
                    <a:cubicBezTo>
                      <a:pt x="263" y="93"/>
                      <a:pt x="259" y="97"/>
                      <a:pt x="255" y="102"/>
                    </a:cubicBezTo>
                    <a:cubicBezTo>
                      <a:pt x="253" y="105"/>
                      <a:pt x="250" y="108"/>
                      <a:pt x="248" y="111"/>
                    </a:cubicBezTo>
                    <a:cubicBezTo>
                      <a:pt x="247" y="112"/>
                      <a:pt x="246" y="114"/>
                      <a:pt x="245" y="115"/>
                    </a:cubicBezTo>
                    <a:cubicBezTo>
                      <a:pt x="243" y="117"/>
                      <a:pt x="241" y="117"/>
                      <a:pt x="238" y="114"/>
                    </a:cubicBezTo>
                    <a:cubicBezTo>
                      <a:pt x="235" y="113"/>
                      <a:pt x="234" y="111"/>
                      <a:pt x="235" y="108"/>
                    </a:cubicBezTo>
                    <a:cubicBezTo>
                      <a:pt x="238" y="94"/>
                      <a:pt x="243" y="80"/>
                      <a:pt x="245" y="65"/>
                    </a:cubicBezTo>
                    <a:cubicBezTo>
                      <a:pt x="248" y="44"/>
                      <a:pt x="243" y="17"/>
                      <a:pt x="222" y="6"/>
                    </a:cubicBezTo>
                    <a:cubicBezTo>
                      <a:pt x="214" y="1"/>
                      <a:pt x="203" y="0"/>
                      <a:pt x="194" y="3"/>
                    </a:cubicBezTo>
                    <a:cubicBezTo>
                      <a:pt x="190" y="5"/>
                      <a:pt x="186" y="7"/>
                      <a:pt x="183" y="11"/>
                    </a:cubicBezTo>
                    <a:cubicBezTo>
                      <a:pt x="177" y="17"/>
                      <a:pt x="171" y="21"/>
                      <a:pt x="162" y="21"/>
                    </a:cubicBezTo>
                    <a:cubicBezTo>
                      <a:pt x="149" y="20"/>
                      <a:pt x="138" y="15"/>
                      <a:pt x="124" y="17"/>
                    </a:cubicBezTo>
                    <a:cubicBezTo>
                      <a:pt x="114" y="20"/>
                      <a:pt x="104" y="26"/>
                      <a:pt x="98" y="34"/>
                    </a:cubicBezTo>
                    <a:cubicBezTo>
                      <a:pt x="82" y="54"/>
                      <a:pt x="86" y="82"/>
                      <a:pt x="104" y="99"/>
                    </a:cubicBezTo>
                    <a:cubicBezTo>
                      <a:pt x="121" y="114"/>
                      <a:pt x="144" y="121"/>
                      <a:pt x="161" y="136"/>
                    </a:cubicBezTo>
                    <a:cubicBezTo>
                      <a:pt x="131" y="144"/>
                      <a:pt x="105" y="113"/>
                      <a:pt x="82" y="99"/>
                    </a:cubicBezTo>
                    <a:cubicBezTo>
                      <a:pt x="72" y="92"/>
                      <a:pt x="59" y="87"/>
                      <a:pt x="46" y="89"/>
                    </a:cubicBezTo>
                    <a:cubicBezTo>
                      <a:pt x="32" y="91"/>
                      <a:pt x="34" y="103"/>
                      <a:pt x="34" y="114"/>
                    </a:cubicBezTo>
                    <a:cubicBezTo>
                      <a:pt x="34" y="130"/>
                      <a:pt x="17" y="133"/>
                      <a:pt x="8" y="143"/>
                    </a:cubicBezTo>
                    <a:cubicBezTo>
                      <a:pt x="0" y="153"/>
                      <a:pt x="0" y="167"/>
                      <a:pt x="3" y="179"/>
                    </a:cubicBezTo>
                    <a:cubicBezTo>
                      <a:pt x="4" y="186"/>
                      <a:pt x="6" y="193"/>
                      <a:pt x="9" y="199"/>
                    </a:cubicBezTo>
                    <a:cubicBezTo>
                      <a:pt x="12" y="204"/>
                      <a:pt x="16" y="206"/>
                      <a:pt x="21" y="206"/>
                    </a:cubicBezTo>
                    <a:cubicBezTo>
                      <a:pt x="36" y="205"/>
                      <a:pt x="59" y="195"/>
                      <a:pt x="68" y="213"/>
                    </a:cubicBezTo>
                    <a:cubicBezTo>
                      <a:pt x="71" y="219"/>
                      <a:pt x="71" y="225"/>
                      <a:pt x="78" y="228"/>
                    </a:cubicBezTo>
                    <a:cubicBezTo>
                      <a:pt x="84" y="232"/>
                      <a:pt x="92" y="231"/>
                      <a:pt x="99" y="231"/>
                    </a:cubicBezTo>
                    <a:cubicBezTo>
                      <a:pt x="99" y="231"/>
                      <a:pt x="99" y="230"/>
                      <a:pt x="100" y="230"/>
                    </a:cubicBezTo>
                    <a:cubicBezTo>
                      <a:pt x="85" y="240"/>
                      <a:pt x="67" y="249"/>
                      <a:pt x="57" y="265"/>
                    </a:cubicBezTo>
                    <a:cubicBezTo>
                      <a:pt x="47" y="282"/>
                      <a:pt x="51" y="298"/>
                      <a:pt x="68" y="308"/>
                    </a:cubicBezTo>
                    <a:cubicBezTo>
                      <a:pt x="75" y="311"/>
                      <a:pt x="86" y="316"/>
                      <a:pt x="97" y="317"/>
                    </a:cubicBezTo>
                    <a:cubicBezTo>
                      <a:pt x="96" y="321"/>
                      <a:pt x="97" y="325"/>
                      <a:pt x="100" y="328"/>
                    </a:cubicBezTo>
                    <a:cubicBezTo>
                      <a:pt x="105" y="334"/>
                      <a:pt x="113" y="336"/>
                      <a:pt x="121" y="334"/>
                    </a:cubicBezTo>
                    <a:cubicBezTo>
                      <a:pt x="132" y="332"/>
                      <a:pt x="142" y="326"/>
                      <a:pt x="154" y="325"/>
                    </a:cubicBezTo>
                    <a:cubicBezTo>
                      <a:pt x="166" y="325"/>
                      <a:pt x="179" y="328"/>
                      <a:pt x="189" y="335"/>
                    </a:cubicBezTo>
                    <a:cubicBezTo>
                      <a:pt x="204" y="344"/>
                      <a:pt x="222" y="361"/>
                      <a:pt x="239" y="345"/>
                    </a:cubicBezTo>
                    <a:cubicBezTo>
                      <a:pt x="243" y="342"/>
                      <a:pt x="246" y="338"/>
                      <a:pt x="251" y="336"/>
                    </a:cubicBezTo>
                    <a:cubicBezTo>
                      <a:pt x="255" y="334"/>
                      <a:pt x="260" y="333"/>
                      <a:pt x="264" y="331"/>
                    </a:cubicBezTo>
                    <a:cubicBezTo>
                      <a:pt x="271" y="328"/>
                      <a:pt x="275" y="322"/>
                      <a:pt x="275" y="314"/>
                    </a:cubicBezTo>
                    <a:cubicBezTo>
                      <a:pt x="275" y="304"/>
                      <a:pt x="270" y="292"/>
                      <a:pt x="265" y="283"/>
                    </a:cubicBezTo>
                    <a:cubicBezTo>
                      <a:pt x="262" y="278"/>
                      <a:pt x="259" y="273"/>
                      <a:pt x="256" y="268"/>
                    </a:cubicBezTo>
                    <a:cubicBezTo>
                      <a:pt x="252" y="264"/>
                      <a:pt x="246" y="255"/>
                      <a:pt x="250" y="249"/>
                    </a:cubicBezTo>
                    <a:cubicBezTo>
                      <a:pt x="261" y="267"/>
                      <a:pt x="274" y="284"/>
                      <a:pt x="292" y="296"/>
                    </a:cubicBezTo>
                    <a:cubicBezTo>
                      <a:pt x="308" y="306"/>
                      <a:pt x="330" y="310"/>
                      <a:pt x="347" y="300"/>
                    </a:cubicBezTo>
                    <a:cubicBezTo>
                      <a:pt x="355" y="296"/>
                      <a:pt x="361" y="290"/>
                      <a:pt x="365" y="282"/>
                    </a:cubicBezTo>
                    <a:cubicBezTo>
                      <a:pt x="367" y="278"/>
                      <a:pt x="367" y="274"/>
                      <a:pt x="368" y="271"/>
                    </a:cubicBezTo>
                    <a:cubicBezTo>
                      <a:pt x="369" y="268"/>
                      <a:pt x="367" y="269"/>
                      <a:pt x="370" y="268"/>
                    </a:cubicBezTo>
                    <a:cubicBezTo>
                      <a:pt x="372" y="267"/>
                      <a:pt x="374" y="266"/>
                      <a:pt x="375" y="265"/>
                    </a:cubicBezTo>
                    <a:cubicBezTo>
                      <a:pt x="388" y="258"/>
                      <a:pt x="393" y="242"/>
                      <a:pt x="389" y="228"/>
                    </a:cubicBezTo>
                    <a:cubicBezTo>
                      <a:pt x="397" y="224"/>
                      <a:pt x="406" y="218"/>
                      <a:pt x="409" y="208"/>
                    </a:cubicBezTo>
                    <a:cubicBezTo>
                      <a:pt x="412" y="198"/>
                      <a:pt x="407" y="190"/>
                      <a:pt x="398" y="185"/>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61" name="Freeform 86"/>
              <p:cNvSpPr>
                <a:spLocks/>
              </p:cNvSpPr>
              <p:nvPr/>
            </p:nvSpPr>
            <p:spPr bwMode="auto">
              <a:xfrm>
                <a:off x="8670925" y="4529138"/>
                <a:ext cx="723900" cy="635000"/>
              </a:xfrm>
              <a:custGeom>
                <a:avLst/>
                <a:gdLst>
                  <a:gd name="T0" fmla="*/ 267 w 277"/>
                  <a:gd name="T1" fmla="*/ 124 h 243"/>
                  <a:gd name="T2" fmla="*/ 243 w 277"/>
                  <a:gd name="T3" fmla="*/ 119 h 243"/>
                  <a:gd name="T4" fmla="*/ 216 w 277"/>
                  <a:gd name="T5" fmla="*/ 119 h 243"/>
                  <a:gd name="T6" fmla="*/ 256 w 277"/>
                  <a:gd name="T7" fmla="*/ 100 h 243"/>
                  <a:gd name="T8" fmla="*/ 253 w 277"/>
                  <a:gd name="T9" fmla="*/ 86 h 243"/>
                  <a:gd name="T10" fmla="*/ 246 w 277"/>
                  <a:gd name="T11" fmla="*/ 83 h 243"/>
                  <a:gd name="T12" fmla="*/ 241 w 277"/>
                  <a:gd name="T13" fmla="*/ 82 h 243"/>
                  <a:gd name="T14" fmla="*/ 237 w 277"/>
                  <a:gd name="T15" fmla="*/ 72 h 243"/>
                  <a:gd name="T16" fmla="*/ 233 w 277"/>
                  <a:gd name="T17" fmla="*/ 42 h 243"/>
                  <a:gd name="T18" fmla="*/ 219 w 277"/>
                  <a:gd name="T19" fmla="*/ 30 h 243"/>
                  <a:gd name="T20" fmla="*/ 199 w 277"/>
                  <a:gd name="T21" fmla="*/ 40 h 243"/>
                  <a:gd name="T22" fmla="*/ 179 w 277"/>
                  <a:gd name="T23" fmla="*/ 59 h 243"/>
                  <a:gd name="T24" fmla="*/ 171 w 277"/>
                  <a:gd name="T25" fmla="*/ 68 h 243"/>
                  <a:gd name="T26" fmla="*/ 167 w 277"/>
                  <a:gd name="T27" fmla="*/ 74 h 243"/>
                  <a:gd name="T28" fmla="*/ 164 w 277"/>
                  <a:gd name="T29" fmla="*/ 77 h 243"/>
                  <a:gd name="T30" fmla="*/ 160 w 277"/>
                  <a:gd name="T31" fmla="*/ 77 h 243"/>
                  <a:gd name="T32" fmla="*/ 158 w 277"/>
                  <a:gd name="T33" fmla="*/ 73 h 243"/>
                  <a:gd name="T34" fmla="*/ 164 w 277"/>
                  <a:gd name="T35" fmla="*/ 44 h 243"/>
                  <a:gd name="T36" fmla="*/ 149 w 277"/>
                  <a:gd name="T37" fmla="*/ 4 h 243"/>
                  <a:gd name="T38" fmla="*/ 131 w 277"/>
                  <a:gd name="T39" fmla="*/ 2 h 243"/>
                  <a:gd name="T40" fmla="*/ 123 w 277"/>
                  <a:gd name="T41" fmla="*/ 7 h 243"/>
                  <a:gd name="T42" fmla="*/ 109 w 277"/>
                  <a:gd name="T43" fmla="*/ 14 h 243"/>
                  <a:gd name="T44" fmla="*/ 84 w 277"/>
                  <a:gd name="T45" fmla="*/ 12 h 243"/>
                  <a:gd name="T46" fmla="*/ 66 w 277"/>
                  <a:gd name="T47" fmla="*/ 23 h 243"/>
                  <a:gd name="T48" fmla="*/ 70 w 277"/>
                  <a:gd name="T49" fmla="*/ 66 h 243"/>
                  <a:gd name="T50" fmla="*/ 108 w 277"/>
                  <a:gd name="T51" fmla="*/ 91 h 243"/>
                  <a:gd name="T52" fmla="*/ 55 w 277"/>
                  <a:gd name="T53" fmla="*/ 66 h 243"/>
                  <a:gd name="T54" fmla="*/ 31 w 277"/>
                  <a:gd name="T55" fmla="*/ 59 h 243"/>
                  <a:gd name="T56" fmla="*/ 23 w 277"/>
                  <a:gd name="T57" fmla="*/ 77 h 243"/>
                  <a:gd name="T58" fmla="*/ 6 w 277"/>
                  <a:gd name="T59" fmla="*/ 96 h 243"/>
                  <a:gd name="T60" fmla="*/ 2 w 277"/>
                  <a:gd name="T61" fmla="*/ 120 h 243"/>
                  <a:gd name="T62" fmla="*/ 6 w 277"/>
                  <a:gd name="T63" fmla="*/ 134 h 243"/>
                  <a:gd name="T64" fmla="*/ 14 w 277"/>
                  <a:gd name="T65" fmla="*/ 138 h 243"/>
                  <a:gd name="T66" fmla="*/ 46 w 277"/>
                  <a:gd name="T67" fmla="*/ 143 h 243"/>
                  <a:gd name="T68" fmla="*/ 52 w 277"/>
                  <a:gd name="T69" fmla="*/ 153 h 243"/>
                  <a:gd name="T70" fmla="*/ 66 w 277"/>
                  <a:gd name="T71" fmla="*/ 155 h 243"/>
                  <a:gd name="T72" fmla="*/ 81 w 277"/>
                  <a:gd name="T73" fmla="*/ 150 h 243"/>
                  <a:gd name="T74" fmla="*/ 96 w 277"/>
                  <a:gd name="T75" fmla="*/ 142 h 243"/>
                  <a:gd name="T76" fmla="*/ 55 w 277"/>
                  <a:gd name="T77" fmla="*/ 181 h 243"/>
                  <a:gd name="T78" fmla="*/ 47 w 277"/>
                  <a:gd name="T79" fmla="*/ 202 h 243"/>
                  <a:gd name="T80" fmla="*/ 65 w 277"/>
                  <a:gd name="T81" fmla="*/ 211 h 243"/>
                  <a:gd name="T82" fmla="*/ 67 w 277"/>
                  <a:gd name="T83" fmla="*/ 220 h 243"/>
                  <a:gd name="T84" fmla="*/ 81 w 277"/>
                  <a:gd name="T85" fmla="*/ 224 h 243"/>
                  <a:gd name="T86" fmla="*/ 103 w 277"/>
                  <a:gd name="T87" fmla="*/ 218 h 243"/>
                  <a:gd name="T88" fmla="*/ 127 w 277"/>
                  <a:gd name="T89" fmla="*/ 225 h 243"/>
                  <a:gd name="T90" fmla="*/ 161 w 277"/>
                  <a:gd name="T91" fmla="*/ 232 h 243"/>
                  <a:gd name="T92" fmla="*/ 169 w 277"/>
                  <a:gd name="T93" fmla="*/ 225 h 243"/>
                  <a:gd name="T94" fmla="*/ 177 w 277"/>
                  <a:gd name="T95" fmla="*/ 222 h 243"/>
                  <a:gd name="T96" fmla="*/ 185 w 277"/>
                  <a:gd name="T97" fmla="*/ 211 h 243"/>
                  <a:gd name="T98" fmla="*/ 178 w 277"/>
                  <a:gd name="T99" fmla="*/ 190 h 243"/>
                  <a:gd name="T100" fmla="*/ 172 w 277"/>
                  <a:gd name="T101" fmla="*/ 180 h 243"/>
                  <a:gd name="T102" fmla="*/ 168 w 277"/>
                  <a:gd name="T103" fmla="*/ 167 h 243"/>
                  <a:gd name="T104" fmla="*/ 196 w 277"/>
                  <a:gd name="T105" fmla="*/ 198 h 243"/>
                  <a:gd name="T106" fmla="*/ 233 w 277"/>
                  <a:gd name="T107" fmla="*/ 202 h 243"/>
                  <a:gd name="T108" fmla="*/ 245 w 277"/>
                  <a:gd name="T109" fmla="*/ 189 h 243"/>
                  <a:gd name="T110" fmla="*/ 247 w 277"/>
                  <a:gd name="T111" fmla="*/ 182 h 243"/>
                  <a:gd name="T112" fmla="*/ 249 w 277"/>
                  <a:gd name="T113" fmla="*/ 180 h 243"/>
                  <a:gd name="T114" fmla="*/ 252 w 277"/>
                  <a:gd name="T115" fmla="*/ 178 h 243"/>
                  <a:gd name="T116" fmla="*/ 261 w 277"/>
                  <a:gd name="T117" fmla="*/ 153 h 243"/>
                  <a:gd name="T118" fmla="*/ 275 w 277"/>
                  <a:gd name="T119" fmla="*/ 140 h 243"/>
                  <a:gd name="T120" fmla="*/ 267 w 277"/>
                  <a:gd name="T121" fmla="*/ 124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7" h="243">
                    <a:moveTo>
                      <a:pt x="267" y="124"/>
                    </a:moveTo>
                    <a:cubicBezTo>
                      <a:pt x="260" y="121"/>
                      <a:pt x="251" y="119"/>
                      <a:pt x="243" y="119"/>
                    </a:cubicBezTo>
                    <a:cubicBezTo>
                      <a:pt x="234" y="118"/>
                      <a:pt x="224" y="122"/>
                      <a:pt x="216" y="119"/>
                    </a:cubicBezTo>
                    <a:cubicBezTo>
                      <a:pt x="229" y="113"/>
                      <a:pt x="250" y="116"/>
                      <a:pt x="256" y="100"/>
                    </a:cubicBezTo>
                    <a:cubicBezTo>
                      <a:pt x="258" y="96"/>
                      <a:pt x="257" y="89"/>
                      <a:pt x="253" y="86"/>
                    </a:cubicBezTo>
                    <a:cubicBezTo>
                      <a:pt x="251" y="84"/>
                      <a:pt x="248" y="83"/>
                      <a:pt x="246" y="83"/>
                    </a:cubicBezTo>
                    <a:cubicBezTo>
                      <a:pt x="244" y="82"/>
                      <a:pt x="242" y="82"/>
                      <a:pt x="241" y="82"/>
                    </a:cubicBezTo>
                    <a:cubicBezTo>
                      <a:pt x="237" y="80"/>
                      <a:pt x="237" y="76"/>
                      <a:pt x="237" y="72"/>
                    </a:cubicBezTo>
                    <a:cubicBezTo>
                      <a:pt x="235" y="63"/>
                      <a:pt x="235" y="52"/>
                      <a:pt x="233" y="42"/>
                    </a:cubicBezTo>
                    <a:cubicBezTo>
                      <a:pt x="231" y="36"/>
                      <a:pt x="226" y="30"/>
                      <a:pt x="219" y="30"/>
                    </a:cubicBezTo>
                    <a:cubicBezTo>
                      <a:pt x="212" y="29"/>
                      <a:pt x="205" y="36"/>
                      <a:pt x="199" y="40"/>
                    </a:cubicBezTo>
                    <a:cubicBezTo>
                      <a:pt x="192" y="46"/>
                      <a:pt x="185" y="52"/>
                      <a:pt x="179" y="59"/>
                    </a:cubicBezTo>
                    <a:cubicBezTo>
                      <a:pt x="176" y="62"/>
                      <a:pt x="174" y="65"/>
                      <a:pt x="171" y="68"/>
                    </a:cubicBezTo>
                    <a:cubicBezTo>
                      <a:pt x="170" y="70"/>
                      <a:pt x="168" y="72"/>
                      <a:pt x="167" y="74"/>
                    </a:cubicBezTo>
                    <a:cubicBezTo>
                      <a:pt x="166" y="75"/>
                      <a:pt x="165" y="76"/>
                      <a:pt x="164" y="77"/>
                    </a:cubicBezTo>
                    <a:cubicBezTo>
                      <a:pt x="163" y="79"/>
                      <a:pt x="162" y="79"/>
                      <a:pt x="160" y="77"/>
                    </a:cubicBezTo>
                    <a:cubicBezTo>
                      <a:pt x="158" y="76"/>
                      <a:pt x="157" y="75"/>
                      <a:pt x="158" y="73"/>
                    </a:cubicBezTo>
                    <a:cubicBezTo>
                      <a:pt x="160" y="63"/>
                      <a:pt x="163" y="54"/>
                      <a:pt x="164" y="44"/>
                    </a:cubicBezTo>
                    <a:cubicBezTo>
                      <a:pt x="166" y="29"/>
                      <a:pt x="163" y="11"/>
                      <a:pt x="149" y="4"/>
                    </a:cubicBezTo>
                    <a:cubicBezTo>
                      <a:pt x="144" y="1"/>
                      <a:pt x="137" y="0"/>
                      <a:pt x="131" y="2"/>
                    </a:cubicBezTo>
                    <a:cubicBezTo>
                      <a:pt x="128" y="3"/>
                      <a:pt x="125" y="5"/>
                      <a:pt x="123" y="7"/>
                    </a:cubicBezTo>
                    <a:cubicBezTo>
                      <a:pt x="119" y="11"/>
                      <a:pt x="115" y="14"/>
                      <a:pt x="109" y="14"/>
                    </a:cubicBezTo>
                    <a:cubicBezTo>
                      <a:pt x="100" y="13"/>
                      <a:pt x="92" y="10"/>
                      <a:pt x="84" y="12"/>
                    </a:cubicBezTo>
                    <a:cubicBezTo>
                      <a:pt x="77" y="13"/>
                      <a:pt x="70" y="17"/>
                      <a:pt x="66" y="23"/>
                    </a:cubicBezTo>
                    <a:cubicBezTo>
                      <a:pt x="55" y="36"/>
                      <a:pt x="58" y="55"/>
                      <a:pt x="70" y="66"/>
                    </a:cubicBezTo>
                    <a:cubicBezTo>
                      <a:pt x="81" y="77"/>
                      <a:pt x="96" y="82"/>
                      <a:pt x="108" y="91"/>
                    </a:cubicBezTo>
                    <a:cubicBezTo>
                      <a:pt x="88" y="97"/>
                      <a:pt x="70" y="76"/>
                      <a:pt x="55" y="66"/>
                    </a:cubicBezTo>
                    <a:cubicBezTo>
                      <a:pt x="48" y="62"/>
                      <a:pt x="39" y="58"/>
                      <a:pt x="31" y="59"/>
                    </a:cubicBezTo>
                    <a:cubicBezTo>
                      <a:pt x="22" y="61"/>
                      <a:pt x="23" y="69"/>
                      <a:pt x="23" y="77"/>
                    </a:cubicBezTo>
                    <a:cubicBezTo>
                      <a:pt x="23" y="88"/>
                      <a:pt x="11" y="89"/>
                      <a:pt x="6" y="96"/>
                    </a:cubicBezTo>
                    <a:cubicBezTo>
                      <a:pt x="0" y="103"/>
                      <a:pt x="0" y="112"/>
                      <a:pt x="2" y="120"/>
                    </a:cubicBezTo>
                    <a:cubicBezTo>
                      <a:pt x="3" y="125"/>
                      <a:pt x="4" y="130"/>
                      <a:pt x="6" y="134"/>
                    </a:cubicBezTo>
                    <a:cubicBezTo>
                      <a:pt x="8" y="137"/>
                      <a:pt x="10" y="139"/>
                      <a:pt x="14" y="138"/>
                    </a:cubicBezTo>
                    <a:cubicBezTo>
                      <a:pt x="24" y="138"/>
                      <a:pt x="40" y="131"/>
                      <a:pt x="46" y="143"/>
                    </a:cubicBezTo>
                    <a:cubicBezTo>
                      <a:pt x="48" y="147"/>
                      <a:pt x="48" y="151"/>
                      <a:pt x="52" y="153"/>
                    </a:cubicBezTo>
                    <a:cubicBezTo>
                      <a:pt x="56" y="156"/>
                      <a:pt x="62" y="155"/>
                      <a:pt x="66" y="155"/>
                    </a:cubicBezTo>
                    <a:cubicBezTo>
                      <a:pt x="71" y="154"/>
                      <a:pt x="76" y="153"/>
                      <a:pt x="81" y="150"/>
                    </a:cubicBezTo>
                    <a:cubicBezTo>
                      <a:pt x="86" y="147"/>
                      <a:pt x="90" y="142"/>
                      <a:pt x="96" y="142"/>
                    </a:cubicBezTo>
                    <a:cubicBezTo>
                      <a:pt x="87" y="159"/>
                      <a:pt x="68" y="168"/>
                      <a:pt x="55" y="181"/>
                    </a:cubicBezTo>
                    <a:cubicBezTo>
                      <a:pt x="49" y="186"/>
                      <a:pt x="43" y="195"/>
                      <a:pt x="47" y="202"/>
                    </a:cubicBezTo>
                    <a:cubicBezTo>
                      <a:pt x="51" y="208"/>
                      <a:pt x="59" y="210"/>
                      <a:pt x="65" y="211"/>
                    </a:cubicBezTo>
                    <a:cubicBezTo>
                      <a:pt x="64" y="214"/>
                      <a:pt x="65" y="217"/>
                      <a:pt x="67" y="220"/>
                    </a:cubicBezTo>
                    <a:cubicBezTo>
                      <a:pt x="71" y="224"/>
                      <a:pt x="76" y="225"/>
                      <a:pt x="81" y="224"/>
                    </a:cubicBezTo>
                    <a:cubicBezTo>
                      <a:pt x="89" y="223"/>
                      <a:pt x="95" y="219"/>
                      <a:pt x="103" y="218"/>
                    </a:cubicBezTo>
                    <a:cubicBezTo>
                      <a:pt x="112" y="218"/>
                      <a:pt x="120" y="220"/>
                      <a:pt x="127" y="225"/>
                    </a:cubicBezTo>
                    <a:cubicBezTo>
                      <a:pt x="137" y="231"/>
                      <a:pt x="149" y="243"/>
                      <a:pt x="161" y="232"/>
                    </a:cubicBezTo>
                    <a:cubicBezTo>
                      <a:pt x="163" y="230"/>
                      <a:pt x="165" y="227"/>
                      <a:pt x="169" y="225"/>
                    </a:cubicBezTo>
                    <a:cubicBezTo>
                      <a:pt x="171" y="224"/>
                      <a:pt x="174" y="223"/>
                      <a:pt x="177" y="222"/>
                    </a:cubicBezTo>
                    <a:cubicBezTo>
                      <a:pt x="182" y="220"/>
                      <a:pt x="185" y="216"/>
                      <a:pt x="185" y="211"/>
                    </a:cubicBezTo>
                    <a:cubicBezTo>
                      <a:pt x="185" y="204"/>
                      <a:pt x="181" y="196"/>
                      <a:pt x="178" y="190"/>
                    </a:cubicBezTo>
                    <a:cubicBezTo>
                      <a:pt x="176" y="187"/>
                      <a:pt x="174" y="183"/>
                      <a:pt x="172" y="180"/>
                    </a:cubicBezTo>
                    <a:cubicBezTo>
                      <a:pt x="169" y="177"/>
                      <a:pt x="165" y="172"/>
                      <a:pt x="168" y="167"/>
                    </a:cubicBezTo>
                    <a:cubicBezTo>
                      <a:pt x="176" y="179"/>
                      <a:pt x="184" y="191"/>
                      <a:pt x="196" y="198"/>
                    </a:cubicBezTo>
                    <a:cubicBezTo>
                      <a:pt x="207" y="205"/>
                      <a:pt x="221" y="208"/>
                      <a:pt x="233" y="202"/>
                    </a:cubicBezTo>
                    <a:cubicBezTo>
                      <a:pt x="238" y="199"/>
                      <a:pt x="243" y="195"/>
                      <a:pt x="245" y="189"/>
                    </a:cubicBezTo>
                    <a:cubicBezTo>
                      <a:pt x="246" y="187"/>
                      <a:pt x="246" y="184"/>
                      <a:pt x="247" y="182"/>
                    </a:cubicBezTo>
                    <a:cubicBezTo>
                      <a:pt x="248" y="180"/>
                      <a:pt x="247" y="181"/>
                      <a:pt x="249" y="180"/>
                    </a:cubicBezTo>
                    <a:cubicBezTo>
                      <a:pt x="250" y="179"/>
                      <a:pt x="251" y="179"/>
                      <a:pt x="252" y="178"/>
                    </a:cubicBezTo>
                    <a:cubicBezTo>
                      <a:pt x="260" y="173"/>
                      <a:pt x="264" y="162"/>
                      <a:pt x="261" y="153"/>
                    </a:cubicBezTo>
                    <a:cubicBezTo>
                      <a:pt x="267" y="150"/>
                      <a:pt x="273" y="146"/>
                      <a:pt x="275" y="140"/>
                    </a:cubicBezTo>
                    <a:cubicBezTo>
                      <a:pt x="277" y="133"/>
                      <a:pt x="273" y="127"/>
                      <a:pt x="267" y="124"/>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2" name="Group 31"/>
            <p:cNvGrpSpPr/>
            <p:nvPr/>
          </p:nvGrpSpPr>
          <p:grpSpPr>
            <a:xfrm>
              <a:off x="8916988" y="4733926"/>
              <a:ext cx="238125" cy="215900"/>
              <a:chOff x="8916988" y="4733926"/>
              <a:chExt cx="238125" cy="215900"/>
            </a:xfrm>
          </p:grpSpPr>
          <p:sp>
            <p:nvSpPr>
              <p:cNvPr id="54" name="Freeform 87"/>
              <p:cNvSpPr>
                <a:spLocks/>
              </p:cNvSpPr>
              <p:nvPr/>
            </p:nvSpPr>
            <p:spPr bwMode="auto">
              <a:xfrm>
                <a:off x="8916988" y="4819651"/>
                <a:ext cx="47625" cy="49213"/>
              </a:xfrm>
              <a:custGeom>
                <a:avLst/>
                <a:gdLst>
                  <a:gd name="T0" fmla="*/ 9 w 18"/>
                  <a:gd name="T1" fmla="*/ 0 h 19"/>
                  <a:gd name="T2" fmla="*/ 3 w 18"/>
                  <a:gd name="T3" fmla="*/ 3 h 19"/>
                  <a:gd name="T4" fmla="*/ 0 w 18"/>
                  <a:gd name="T5" fmla="*/ 10 h 19"/>
                  <a:gd name="T6" fmla="*/ 9 w 18"/>
                  <a:gd name="T7" fmla="*/ 19 h 19"/>
                  <a:gd name="T8" fmla="*/ 15 w 18"/>
                  <a:gd name="T9" fmla="*/ 17 h 19"/>
                  <a:gd name="T10" fmla="*/ 18 w 18"/>
                  <a:gd name="T11" fmla="*/ 10 h 19"/>
                  <a:gd name="T12" fmla="*/ 9 w 18"/>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18" h="19">
                    <a:moveTo>
                      <a:pt x="9" y="0"/>
                    </a:moveTo>
                    <a:cubicBezTo>
                      <a:pt x="7" y="0"/>
                      <a:pt x="4" y="1"/>
                      <a:pt x="3" y="3"/>
                    </a:cubicBezTo>
                    <a:cubicBezTo>
                      <a:pt x="1" y="5"/>
                      <a:pt x="0" y="7"/>
                      <a:pt x="0" y="10"/>
                    </a:cubicBezTo>
                    <a:cubicBezTo>
                      <a:pt x="0" y="14"/>
                      <a:pt x="4" y="19"/>
                      <a:pt x="9" y="19"/>
                    </a:cubicBezTo>
                    <a:cubicBezTo>
                      <a:pt x="11" y="19"/>
                      <a:pt x="14" y="18"/>
                      <a:pt x="15" y="17"/>
                    </a:cubicBezTo>
                    <a:cubicBezTo>
                      <a:pt x="17" y="15"/>
                      <a:pt x="18" y="12"/>
                      <a:pt x="18" y="10"/>
                    </a:cubicBezTo>
                    <a:cubicBezTo>
                      <a:pt x="18" y="5"/>
                      <a:pt x="14" y="0"/>
                      <a:pt x="9"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5" name="Freeform 88"/>
              <p:cNvSpPr>
                <a:spLocks/>
              </p:cNvSpPr>
              <p:nvPr/>
            </p:nvSpPr>
            <p:spPr bwMode="auto">
              <a:xfrm>
                <a:off x="8928100" y="4875213"/>
                <a:ext cx="36513" cy="33338"/>
              </a:xfrm>
              <a:custGeom>
                <a:avLst/>
                <a:gdLst>
                  <a:gd name="T0" fmla="*/ 7 w 14"/>
                  <a:gd name="T1" fmla="*/ 0 h 13"/>
                  <a:gd name="T2" fmla="*/ 0 w 14"/>
                  <a:gd name="T3" fmla="*/ 6 h 13"/>
                  <a:gd name="T4" fmla="*/ 7 w 14"/>
                  <a:gd name="T5" fmla="*/ 13 h 13"/>
                  <a:gd name="T6" fmla="*/ 14 w 14"/>
                  <a:gd name="T7" fmla="*/ 7 h 13"/>
                  <a:gd name="T8" fmla="*/ 7 w 14"/>
                  <a:gd name="T9" fmla="*/ 0 h 13"/>
                </a:gdLst>
                <a:ahLst/>
                <a:cxnLst>
                  <a:cxn ang="0">
                    <a:pos x="T0" y="T1"/>
                  </a:cxn>
                  <a:cxn ang="0">
                    <a:pos x="T2" y="T3"/>
                  </a:cxn>
                  <a:cxn ang="0">
                    <a:pos x="T4" y="T5"/>
                  </a:cxn>
                  <a:cxn ang="0">
                    <a:pos x="T6" y="T7"/>
                  </a:cxn>
                  <a:cxn ang="0">
                    <a:pos x="T8" y="T9"/>
                  </a:cxn>
                </a:cxnLst>
                <a:rect l="0" t="0" r="r" b="b"/>
                <a:pathLst>
                  <a:path w="14" h="13">
                    <a:moveTo>
                      <a:pt x="7" y="0"/>
                    </a:moveTo>
                    <a:cubicBezTo>
                      <a:pt x="4" y="0"/>
                      <a:pt x="0" y="2"/>
                      <a:pt x="0" y="6"/>
                    </a:cubicBezTo>
                    <a:cubicBezTo>
                      <a:pt x="0" y="10"/>
                      <a:pt x="3" y="13"/>
                      <a:pt x="7" y="13"/>
                    </a:cubicBezTo>
                    <a:cubicBezTo>
                      <a:pt x="10" y="13"/>
                      <a:pt x="14" y="10"/>
                      <a:pt x="14" y="7"/>
                    </a:cubicBezTo>
                    <a:cubicBezTo>
                      <a:pt x="14" y="3"/>
                      <a:pt x="11"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6" name="Freeform 89"/>
              <p:cNvSpPr>
                <a:spLocks/>
              </p:cNvSpPr>
              <p:nvPr/>
            </p:nvSpPr>
            <p:spPr bwMode="auto">
              <a:xfrm>
                <a:off x="8916988" y="4775201"/>
                <a:ext cx="41275" cy="39688"/>
              </a:xfrm>
              <a:custGeom>
                <a:avLst/>
                <a:gdLst>
                  <a:gd name="T0" fmla="*/ 15 w 16"/>
                  <a:gd name="T1" fmla="*/ 5 h 15"/>
                  <a:gd name="T2" fmla="*/ 11 w 16"/>
                  <a:gd name="T3" fmla="*/ 1 h 15"/>
                  <a:gd name="T4" fmla="*/ 11 w 16"/>
                  <a:gd name="T5" fmla="*/ 1 h 15"/>
                  <a:gd name="T6" fmla="*/ 2 w 16"/>
                  <a:gd name="T7" fmla="*/ 10 h 15"/>
                  <a:gd name="T8" fmla="*/ 7 w 16"/>
                  <a:gd name="T9" fmla="*/ 15 h 15"/>
                  <a:gd name="T10" fmla="*/ 14 w 16"/>
                  <a:gd name="T11" fmla="*/ 12 h 15"/>
                  <a:gd name="T12" fmla="*/ 15 w 16"/>
                  <a:gd name="T13" fmla="*/ 11 h 15"/>
                  <a:gd name="T14" fmla="*/ 15 w 16"/>
                  <a:gd name="T15" fmla="*/ 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5">
                    <a:moveTo>
                      <a:pt x="15" y="5"/>
                    </a:moveTo>
                    <a:cubicBezTo>
                      <a:pt x="14" y="3"/>
                      <a:pt x="13" y="2"/>
                      <a:pt x="11" y="1"/>
                    </a:cubicBezTo>
                    <a:cubicBezTo>
                      <a:pt x="11" y="1"/>
                      <a:pt x="11" y="1"/>
                      <a:pt x="11" y="1"/>
                    </a:cubicBezTo>
                    <a:cubicBezTo>
                      <a:pt x="5" y="0"/>
                      <a:pt x="0" y="5"/>
                      <a:pt x="2" y="10"/>
                    </a:cubicBezTo>
                    <a:cubicBezTo>
                      <a:pt x="3" y="13"/>
                      <a:pt x="5" y="14"/>
                      <a:pt x="7" y="15"/>
                    </a:cubicBezTo>
                    <a:cubicBezTo>
                      <a:pt x="10" y="15"/>
                      <a:pt x="13" y="14"/>
                      <a:pt x="14" y="12"/>
                    </a:cubicBezTo>
                    <a:cubicBezTo>
                      <a:pt x="15" y="11"/>
                      <a:pt x="15" y="11"/>
                      <a:pt x="15" y="11"/>
                    </a:cubicBezTo>
                    <a:cubicBezTo>
                      <a:pt x="16" y="10"/>
                      <a:pt x="16" y="7"/>
                      <a:pt x="15" y="5"/>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7" name="Freeform 90"/>
              <p:cNvSpPr>
                <a:spLocks noEditPoints="1"/>
              </p:cNvSpPr>
              <p:nvPr/>
            </p:nvSpPr>
            <p:spPr bwMode="auto">
              <a:xfrm>
                <a:off x="8956675" y="4733926"/>
                <a:ext cx="198438" cy="215900"/>
              </a:xfrm>
              <a:custGeom>
                <a:avLst/>
                <a:gdLst>
                  <a:gd name="T0" fmla="*/ 63 w 76"/>
                  <a:gd name="T1" fmla="*/ 45 h 83"/>
                  <a:gd name="T2" fmla="*/ 59 w 76"/>
                  <a:gd name="T3" fmla="*/ 39 h 83"/>
                  <a:gd name="T4" fmla="*/ 71 w 76"/>
                  <a:gd name="T5" fmla="*/ 38 h 83"/>
                  <a:gd name="T6" fmla="*/ 71 w 76"/>
                  <a:gd name="T7" fmla="*/ 30 h 83"/>
                  <a:gd name="T8" fmla="*/ 58 w 76"/>
                  <a:gd name="T9" fmla="*/ 28 h 83"/>
                  <a:gd name="T10" fmla="*/ 49 w 76"/>
                  <a:gd name="T11" fmla="*/ 22 h 83"/>
                  <a:gd name="T12" fmla="*/ 56 w 76"/>
                  <a:gd name="T13" fmla="*/ 13 h 83"/>
                  <a:gd name="T14" fmla="*/ 40 w 76"/>
                  <a:gd name="T15" fmla="*/ 6 h 83"/>
                  <a:gd name="T16" fmla="*/ 34 w 76"/>
                  <a:gd name="T17" fmla="*/ 2 h 83"/>
                  <a:gd name="T18" fmla="*/ 24 w 76"/>
                  <a:gd name="T19" fmla="*/ 8 h 83"/>
                  <a:gd name="T20" fmla="*/ 7 w 76"/>
                  <a:gd name="T21" fmla="*/ 22 h 83"/>
                  <a:gd name="T22" fmla="*/ 8 w 76"/>
                  <a:gd name="T23" fmla="*/ 38 h 83"/>
                  <a:gd name="T24" fmla="*/ 16 w 76"/>
                  <a:gd name="T25" fmla="*/ 27 h 83"/>
                  <a:gd name="T26" fmla="*/ 22 w 76"/>
                  <a:gd name="T27" fmla="*/ 31 h 83"/>
                  <a:gd name="T28" fmla="*/ 16 w 76"/>
                  <a:gd name="T29" fmla="*/ 36 h 83"/>
                  <a:gd name="T30" fmla="*/ 14 w 76"/>
                  <a:gd name="T31" fmla="*/ 42 h 83"/>
                  <a:gd name="T32" fmla="*/ 4 w 76"/>
                  <a:gd name="T33" fmla="*/ 49 h 83"/>
                  <a:gd name="T34" fmla="*/ 6 w 76"/>
                  <a:gd name="T35" fmla="*/ 61 h 83"/>
                  <a:gd name="T36" fmla="*/ 9 w 76"/>
                  <a:gd name="T37" fmla="*/ 77 h 83"/>
                  <a:gd name="T38" fmla="*/ 17 w 76"/>
                  <a:gd name="T39" fmla="*/ 64 h 83"/>
                  <a:gd name="T40" fmla="*/ 21 w 76"/>
                  <a:gd name="T41" fmla="*/ 70 h 83"/>
                  <a:gd name="T42" fmla="*/ 25 w 76"/>
                  <a:gd name="T43" fmla="*/ 83 h 83"/>
                  <a:gd name="T44" fmla="*/ 35 w 76"/>
                  <a:gd name="T45" fmla="*/ 83 h 83"/>
                  <a:gd name="T46" fmla="*/ 39 w 76"/>
                  <a:gd name="T47" fmla="*/ 77 h 83"/>
                  <a:gd name="T48" fmla="*/ 51 w 76"/>
                  <a:gd name="T49" fmla="*/ 75 h 83"/>
                  <a:gd name="T50" fmla="*/ 53 w 76"/>
                  <a:gd name="T51" fmla="*/ 65 h 83"/>
                  <a:gd name="T52" fmla="*/ 67 w 76"/>
                  <a:gd name="T53" fmla="*/ 52 h 83"/>
                  <a:gd name="T54" fmla="*/ 69 w 76"/>
                  <a:gd name="T55" fmla="*/ 41 h 83"/>
                  <a:gd name="T56" fmla="*/ 41 w 76"/>
                  <a:gd name="T57" fmla="*/ 24 h 83"/>
                  <a:gd name="T58" fmla="*/ 41 w 76"/>
                  <a:gd name="T59" fmla="*/ 21 h 83"/>
                  <a:gd name="T60" fmla="*/ 35 w 76"/>
                  <a:gd name="T61" fmla="*/ 73 h 83"/>
                  <a:gd name="T62" fmla="*/ 30 w 76"/>
                  <a:gd name="T63" fmla="*/ 75 h 83"/>
                  <a:gd name="T64" fmla="*/ 35 w 76"/>
                  <a:gd name="T65" fmla="*/ 71 h 83"/>
                  <a:gd name="T66" fmla="*/ 35 w 76"/>
                  <a:gd name="T67" fmla="*/ 73 h 83"/>
                  <a:gd name="T68" fmla="*/ 41 w 76"/>
                  <a:gd name="T69" fmla="*/ 47 h 83"/>
                  <a:gd name="T70" fmla="*/ 32 w 76"/>
                  <a:gd name="T71" fmla="*/ 49 h 83"/>
                  <a:gd name="T72" fmla="*/ 32 w 76"/>
                  <a:gd name="T73" fmla="*/ 34 h 83"/>
                  <a:gd name="T74" fmla="*/ 36 w 76"/>
                  <a:gd name="T75" fmla="*/ 34 h 83"/>
                  <a:gd name="T76" fmla="*/ 47 w 76"/>
                  <a:gd name="T77" fmla="*/ 4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 h="83">
                    <a:moveTo>
                      <a:pt x="69" y="41"/>
                    </a:moveTo>
                    <a:cubicBezTo>
                      <a:pt x="66" y="41"/>
                      <a:pt x="64" y="43"/>
                      <a:pt x="63" y="45"/>
                    </a:cubicBezTo>
                    <a:cubicBezTo>
                      <a:pt x="62" y="43"/>
                      <a:pt x="59" y="42"/>
                      <a:pt x="57" y="42"/>
                    </a:cubicBezTo>
                    <a:cubicBezTo>
                      <a:pt x="57" y="41"/>
                      <a:pt x="58" y="40"/>
                      <a:pt x="59" y="39"/>
                    </a:cubicBezTo>
                    <a:cubicBezTo>
                      <a:pt x="60" y="41"/>
                      <a:pt x="62" y="42"/>
                      <a:pt x="64" y="42"/>
                    </a:cubicBezTo>
                    <a:cubicBezTo>
                      <a:pt x="67" y="42"/>
                      <a:pt x="69" y="40"/>
                      <a:pt x="71" y="38"/>
                    </a:cubicBezTo>
                    <a:cubicBezTo>
                      <a:pt x="72" y="36"/>
                      <a:pt x="73" y="32"/>
                      <a:pt x="71" y="30"/>
                    </a:cubicBezTo>
                    <a:cubicBezTo>
                      <a:pt x="71" y="30"/>
                      <a:pt x="71" y="30"/>
                      <a:pt x="71" y="30"/>
                    </a:cubicBezTo>
                    <a:cubicBezTo>
                      <a:pt x="69" y="27"/>
                      <a:pt x="67" y="26"/>
                      <a:pt x="64" y="25"/>
                    </a:cubicBezTo>
                    <a:cubicBezTo>
                      <a:pt x="62" y="25"/>
                      <a:pt x="60" y="26"/>
                      <a:pt x="58" y="28"/>
                    </a:cubicBezTo>
                    <a:cubicBezTo>
                      <a:pt x="58" y="28"/>
                      <a:pt x="57" y="27"/>
                      <a:pt x="57" y="26"/>
                    </a:cubicBezTo>
                    <a:cubicBezTo>
                      <a:pt x="54" y="24"/>
                      <a:pt x="52" y="23"/>
                      <a:pt x="49" y="22"/>
                    </a:cubicBezTo>
                    <a:cubicBezTo>
                      <a:pt x="50" y="22"/>
                      <a:pt x="52" y="21"/>
                      <a:pt x="53" y="20"/>
                    </a:cubicBezTo>
                    <a:cubicBezTo>
                      <a:pt x="55" y="19"/>
                      <a:pt x="56" y="16"/>
                      <a:pt x="56" y="13"/>
                    </a:cubicBezTo>
                    <a:cubicBezTo>
                      <a:pt x="56" y="8"/>
                      <a:pt x="52" y="3"/>
                      <a:pt x="47" y="3"/>
                    </a:cubicBezTo>
                    <a:cubicBezTo>
                      <a:pt x="44" y="3"/>
                      <a:pt x="42" y="4"/>
                      <a:pt x="40" y="6"/>
                    </a:cubicBezTo>
                    <a:cubicBezTo>
                      <a:pt x="40" y="6"/>
                      <a:pt x="39" y="6"/>
                      <a:pt x="39" y="7"/>
                    </a:cubicBezTo>
                    <a:cubicBezTo>
                      <a:pt x="38" y="4"/>
                      <a:pt x="37" y="2"/>
                      <a:pt x="34" y="2"/>
                    </a:cubicBezTo>
                    <a:cubicBezTo>
                      <a:pt x="34" y="2"/>
                      <a:pt x="34" y="2"/>
                      <a:pt x="34" y="2"/>
                    </a:cubicBezTo>
                    <a:cubicBezTo>
                      <a:pt x="29" y="0"/>
                      <a:pt x="24" y="4"/>
                      <a:pt x="24" y="8"/>
                    </a:cubicBezTo>
                    <a:cubicBezTo>
                      <a:pt x="23" y="7"/>
                      <a:pt x="20" y="5"/>
                      <a:pt x="17" y="5"/>
                    </a:cubicBezTo>
                    <a:cubicBezTo>
                      <a:pt x="7" y="5"/>
                      <a:pt x="4" y="15"/>
                      <a:pt x="7" y="22"/>
                    </a:cubicBezTo>
                    <a:cubicBezTo>
                      <a:pt x="3" y="22"/>
                      <a:pt x="0" y="26"/>
                      <a:pt x="0" y="30"/>
                    </a:cubicBezTo>
                    <a:cubicBezTo>
                      <a:pt x="0" y="34"/>
                      <a:pt x="3" y="38"/>
                      <a:pt x="8" y="38"/>
                    </a:cubicBezTo>
                    <a:cubicBezTo>
                      <a:pt x="13" y="38"/>
                      <a:pt x="17" y="35"/>
                      <a:pt x="17" y="30"/>
                    </a:cubicBezTo>
                    <a:cubicBezTo>
                      <a:pt x="17" y="29"/>
                      <a:pt x="17" y="28"/>
                      <a:pt x="16" y="27"/>
                    </a:cubicBezTo>
                    <a:cubicBezTo>
                      <a:pt x="17" y="27"/>
                      <a:pt x="18" y="26"/>
                      <a:pt x="19" y="26"/>
                    </a:cubicBezTo>
                    <a:cubicBezTo>
                      <a:pt x="20" y="28"/>
                      <a:pt x="20" y="30"/>
                      <a:pt x="22" y="31"/>
                    </a:cubicBezTo>
                    <a:cubicBezTo>
                      <a:pt x="22" y="31"/>
                      <a:pt x="22" y="31"/>
                      <a:pt x="22" y="31"/>
                    </a:cubicBezTo>
                    <a:cubicBezTo>
                      <a:pt x="20" y="32"/>
                      <a:pt x="17" y="34"/>
                      <a:pt x="16" y="36"/>
                    </a:cubicBezTo>
                    <a:cubicBezTo>
                      <a:pt x="16" y="36"/>
                      <a:pt x="16" y="36"/>
                      <a:pt x="16" y="36"/>
                    </a:cubicBezTo>
                    <a:cubicBezTo>
                      <a:pt x="15" y="38"/>
                      <a:pt x="14" y="40"/>
                      <a:pt x="14" y="42"/>
                    </a:cubicBezTo>
                    <a:cubicBezTo>
                      <a:pt x="11" y="42"/>
                      <a:pt x="9" y="43"/>
                      <a:pt x="6" y="45"/>
                    </a:cubicBezTo>
                    <a:cubicBezTo>
                      <a:pt x="5" y="46"/>
                      <a:pt x="4" y="47"/>
                      <a:pt x="4" y="49"/>
                    </a:cubicBezTo>
                    <a:cubicBezTo>
                      <a:pt x="2" y="52"/>
                      <a:pt x="2" y="56"/>
                      <a:pt x="4" y="58"/>
                    </a:cubicBezTo>
                    <a:cubicBezTo>
                      <a:pt x="5" y="59"/>
                      <a:pt x="5" y="60"/>
                      <a:pt x="6" y="61"/>
                    </a:cubicBezTo>
                    <a:cubicBezTo>
                      <a:pt x="6" y="62"/>
                      <a:pt x="7" y="62"/>
                      <a:pt x="8" y="63"/>
                    </a:cubicBezTo>
                    <a:cubicBezTo>
                      <a:pt x="0" y="64"/>
                      <a:pt x="0" y="77"/>
                      <a:pt x="9" y="77"/>
                    </a:cubicBezTo>
                    <a:cubicBezTo>
                      <a:pt x="16" y="77"/>
                      <a:pt x="18" y="69"/>
                      <a:pt x="15" y="65"/>
                    </a:cubicBezTo>
                    <a:cubicBezTo>
                      <a:pt x="15" y="65"/>
                      <a:pt x="16" y="65"/>
                      <a:pt x="17" y="64"/>
                    </a:cubicBezTo>
                    <a:cubicBezTo>
                      <a:pt x="17" y="66"/>
                      <a:pt x="18" y="68"/>
                      <a:pt x="19" y="69"/>
                    </a:cubicBezTo>
                    <a:cubicBezTo>
                      <a:pt x="20" y="69"/>
                      <a:pt x="20" y="70"/>
                      <a:pt x="21" y="70"/>
                    </a:cubicBezTo>
                    <a:cubicBezTo>
                      <a:pt x="18" y="72"/>
                      <a:pt x="17" y="75"/>
                      <a:pt x="18" y="78"/>
                    </a:cubicBezTo>
                    <a:cubicBezTo>
                      <a:pt x="18" y="81"/>
                      <a:pt x="22" y="83"/>
                      <a:pt x="25" y="83"/>
                    </a:cubicBezTo>
                    <a:cubicBezTo>
                      <a:pt x="27" y="82"/>
                      <a:pt x="29" y="81"/>
                      <a:pt x="30" y="79"/>
                    </a:cubicBezTo>
                    <a:cubicBezTo>
                      <a:pt x="30" y="81"/>
                      <a:pt x="32" y="83"/>
                      <a:pt x="35" y="83"/>
                    </a:cubicBezTo>
                    <a:cubicBezTo>
                      <a:pt x="38" y="83"/>
                      <a:pt x="40" y="80"/>
                      <a:pt x="39" y="77"/>
                    </a:cubicBezTo>
                    <a:cubicBezTo>
                      <a:pt x="39" y="77"/>
                      <a:pt x="39" y="77"/>
                      <a:pt x="39" y="77"/>
                    </a:cubicBezTo>
                    <a:cubicBezTo>
                      <a:pt x="41" y="78"/>
                      <a:pt x="42" y="78"/>
                      <a:pt x="44" y="78"/>
                    </a:cubicBezTo>
                    <a:cubicBezTo>
                      <a:pt x="46" y="78"/>
                      <a:pt x="49" y="77"/>
                      <a:pt x="51" y="75"/>
                    </a:cubicBezTo>
                    <a:cubicBezTo>
                      <a:pt x="53" y="74"/>
                      <a:pt x="54" y="71"/>
                      <a:pt x="54" y="68"/>
                    </a:cubicBezTo>
                    <a:cubicBezTo>
                      <a:pt x="54" y="67"/>
                      <a:pt x="54" y="66"/>
                      <a:pt x="53" y="65"/>
                    </a:cubicBezTo>
                    <a:cubicBezTo>
                      <a:pt x="54" y="66"/>
                      <a:pt x="55" y="66"/>
                      <a:pt x="55" y="66"/>
                    </a:cubicBezTo>
                    <a:cubicBezTo>
                      <a:pt x="64" y="66"/>
                      <a:pt x="67" y="59"/>
                      <a:pt x="67" y="52"/>
                    </a:cubicBezTo>
                    <a:cubicBezTo>
                      <a:pt x="67" y="52"/>
                      <a:pt x="68" y="53"/>
                      <a:pt x="69" y="53"/>
                    </a:cubicBezTo>
                    <a:cubicBezTo>
                      <a:pt x="76" y="53"/>
                      <a:pt x="76" y="41"/>
                      <a:pt x="69" y="41"/>
                    </a:cubicBezTo>
                    <a:close/>
                    <a:moveTo>
                      <a:pt x="45" y="23"/>
                    </a:moveTo>
                    <a:cubicBezTo>
                      <a:pt x="44" y="23"/>
                      <a:pt x="42" y="23"/>
                      <a:pt x="41" y="24"/>
                    </a:cubicBezTo>
                    <a:cubicBezTo>
                      <a:pt x="41" y="24"/>
                      <a:pt x="41" y="24"/>
                      <a:pt x="41" y="23"/>
                    </a:cubicBezTo>
                    <a:cubicBezTo>
                      <a:pt x="41" y="23"/>
                      <a:pt x="41" y="22"/>
                      <a:pt x="41" y="21"/>
                    </a:cubicBezTo>
                    <a:cubicBezTo>
                      <a:pt x="42" y="22"/>
                      <a:pt x="44" y="22"/>
                      <a:pt x="45" y="23"/>
                    </a:cubicBezTo>
                    <a:close/>
                    <a:moveTo>
                      <a:pt x="35" y="73"/>
                    </a:moveTo>
                    <a:cubicBezTo>
                      <a:pt x="33" y="73"/>
                      <a:pt x="31" y="74"/>
                      <a:pt x="30" y="76"/>
                    </a:cubicBezTo>
                    <a:cubicBezTo>
                      <a:pt x="30" y="75"/>
                      <a:pt x="30" y="75"/>
                      <a:pt x="30" y="75"/>
                    </a:cubicBezTo>
                    <a:cubicBezTo>
                      <a:pt x="30" y="74"/>
                      <a:pt x="30" y="73"/>
                      <a:pt x="29" y="72"/>
                    </a:cubicBezTo>
                    <a:cubicBezTo>
                      <a:pt x="31" y="72"/>
                      <a:pt x="33" y="72"/>
                      <a:pt x="35" y="71"/>
                    </a:cubicBezTo>
                    <a:cubicBezTo>
                      <a:pt x="35" y="72"/>
                      <a:pt x="35" y="73"/>
                      <a:pt x="36" y="73"/>
                    </a:cubicBezTo>
                    <a:cubicBezTo>
                      <a:pt x="36" y="73"/>
                      <a:pt x="36" y="73"/>
                      <a:pt x="35" y="73"/>
                    </a:cubicBezTo>
                    <a:close/>
                    <a:moveTo>
                      <a:pt x="46" y="49"/>
                    </a:moveTo>
                    <a:cubicBezTo>
                      <a:pt x="44" y="48"/>
                      <a:pt x="43" y="47"/>
                      <a:pt x="41" y="47"/>
                    </a:cubicBezTo>
                    <a:cubicBezTo>
                      <a:pt x="38" y="47"/>
                      <a:pt x="36" y="48"/>
                      <a:pt x="35" y="51"/>
                    </a:cubicBezTo>
                    <a:cubicBezTo>
                      <a:pt x="34" y="50"/>
                      <a:pt x="33" y="49"/>
                      <a:pt x="32" y="49"/>
                    </a:cubicBezTo>
                    <a:cubicBezTo>
                      <a:pt x="34" y="47"/>
                      <a:pt x="35" y="45"/>
                      <a:pt x="35" y="42"/>
                    </a:cubicBezTo>
                    <a:cubicBezTo>
                      <a:pt x="35" y="39"/>
                      <a:pt x="34" y="36"/>
                      <a:pt x="32" y="34"/>
                    </a:cubicBezTo>
                    <a:cubicBezTo>
                      <a:pt x="33" y="34"/>
                      <a:pt x="35" y="33"/>
                      <a:pt x="36" y="33"/>
                    </a:cubicBezTo>
                    <a:cubicBezTo>
                      <a:pt x="36" y="33"/>
                      <a:pt x="36" y="34"/>
                      <a:pt x="36" y="34"/>
                    </a:cubicBezTo>
                    <a:cubicBezTo>
                      <a:pt x="36" y="37"/>
                      <a:pt x="37" y="40"/>
                      <a:pt x="39" y="42"/>
                    </a:cubicBezTo>
                    <a:cubicBezTo>
                      <a:pt x="41" y="45"/>
                      <a:pt x="44" y="46"/>
                      <a:pt x="47" y="46"/>
                    </a:cubicBezTo>
                    <a:cubicBezTo>
                      <a:pt x="46" y="47"/>
                      <a:pt x="46" y="48"/>
                      <a:pt x="46" y="49"/>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8" name="Freeform 91"/>
              <p:cNvSpPr>
                <a:spLocks/>
              </p:cNvSpPr>
              <p:nvPr/>
            </p:nvSpPr>
            <p:spPr bwMode="auto">
              <a:xfrm>
                <a:off x="9102725" y="4772026"/>
                <a:ext cx="25400" cy="26988"/>
              </a:xfrm>
              <a:custGeom>
                <a:avLst/>
                <a:gdLst>
                  <a:gd name="T0" fmla="*/ 5 w 10"/>
                  <a:gd name="T1" fmla="*/ 0 h 10"/>
                  <a:gd name="T2" fmla="*/ 0 w 10"/>
                  <a:gd name="T3" fmla="*/ 5 h 10"/>
                  <a:gd name="T4" fmla="*/ 5 w 10"/>
                  <a:gd name="T5" fmla="*/ 10 h 10"/>
                  <a:gd name="T6" fmla="*/ 10 w 10"/>
                  <a:gd name="T7" fmla="*/ 5 h 10"/>
                  <a:gd name="T8" fmla="*/ 5 w 10"/>
                  <a:gd name="T9" fmla="*/ 0 h 10"/>
                </a:gdLst>
                <a:ahLst/>
                <a:cxnLst>
                  <a:cxn ang="0">
                    <a:pos x="T0" y="T1"/>
                  </a:cxn>
                  <a:cxn ang="0">
                    <a:pos x="T2" y="T3"/>
                  </a:cxn>
                  <a:cxn ang="0">
                    <a:pos x="T4" y="T5"/>
                  </a:cxn>
                  <a:cxn ang="0">
                    <a:pos x="T6" y="T7"/>
                  </a:cxn>
                  <a:cxn ang="0">
                    <a:pos x="T8" y="T9"/>
                  </a:cxn>
                </a:cxnLst>
                <a:rect l="0" t="0" r="r" b="b"/>
                <a:pathLst>
                  <a:path w="10" h="10">
                    <a:moveTo>
                      <a:pt x="5" y="0"/>
                    </a:moveTo>
                    <a:cubicBezTo>
                      <a:pt x="2" y="0"/>
                      <a:pt x="0" y="2"/>
                      <a:pt x="0" y="5"/>
                    </a:cubicBezTo>
                    <a:cubicBezTo>
                      <a:pt x="0" y="7"/>
                      <a:pt x="2" y="10"/>
                      <a:pt x="5" y="10"/>
                    </a:cubicBezTo>
                    <a:cubicBezTo>
                      <a:pt x="7" y="10"/>
                      <a:pt x="10" y="8"/>
                      <a:pt x="10" y="5"/>
                    </a:cubicBezTo>
                    <a:cubicBezTo>
                      <a:pt x="10" y="2"/>
                      <a:pt x="8" y="0"/>
                      <a:pt x="5"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9" name="Freeform 92"/>
              <p:cNvSpPr>
                <a:spLocks/>
              </p:cNvSpPr>
              <p:nvPr/>
            </p:nvSpPr>
            <p:spPr bwMode="auto">
              <a:xfrm>
                <a:off x="9097963" y="4905376"/>
                <a:ext cx="36513" cy="28575"/>
              </a:xfrm>
              <a:custGeom>
                <a:avLst/>
                <a:gdLst>
                  <a:gd name="T0" fmla="*/ 7 w 14"/>
                  <a:gd name="T1" fmla="*/ 0 h 11"/>
                  <a:gd name="T2" fmla="*/ 7 w 14"/>
                  <a:gd name="T3" fmla="*/ 11 h 11"/>
                  <a:gd name="T4" fmla="*/ 7 w 14"/>
                  <a:gd name="T5" fmla="*/ 0 h 11"/>
                </a:gdLst>
                <a:ahLst/>
                <a:cxnLst>
                  <a:cxn ang="0">
                    <a:pos x="T0" y="T1"/>
                  </a:cxn>
                  <a:cxn ang="0">
                    <a:pos x="T2" y="T3"/>
                  </a:cxn>
                  <a:cxn ang="0">
                    <a:pos x="T4" y="T5"/>
                  </a:cxn>
                </a:cxnLst>
                <a:rect l="0" t="0" r="r" b="b"/>
                <a:pathLst>
                  <a:path w="14" h="11">
                    <a:moveTo>
                      <a:pt x="7" y="0"/>
                    </a:moveTo>
                    <a:cubicBezTo>
                      <a:pt x="0" y="0"/>
                      <a:pt x="0" y="11"/>
                      <a:pt x="7" y="11"/>
                    </a:cubicBezTo>
                    <a:cubicBezTo>
                      <a:pt x="14" y="11"/>
                      <a:pt x="14"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3" name="Group 32"/>
            <p:cNvGrpSpPr/>
            <p:nvPr/>
          </p:nvGrpSpPr>
          <p:grpSpPr>
            <a:xfrm>
              <a:off x="8686800" y="4557713"/>
              <a:ext cx="682626" cy="577851"/>
              <a:chOff x="8686800" y="4557713"/>
              <a:chExt cx="682626" cy="577851"/>
            </a:xfrm>
          </p:grpSpPr>
          <p:sp>
            <p:nvSpPr>
              <p:cNvPr id="34" name="Freeform 93"/>
              <p:cNvSpPr>
                <a:spLocks/>
              </p:cNvSpPr>
              <p:nvPr/>
            </p:nvSpPr>
            <p:spPr bwMode="auto">
              <a:xfrm>
                <a:off x="8843963" y="4919663"/>
                <a:ext cx="104775" cy="146050"/>
              </a:xfrm>
              <a:custGeom>
                <a:avLst/>
                <a:gdLst>
                  <a:gd name="T0" fmla="*/ 39 w 40"/>
                  <a:gd name="T1" fmla="*/ 1 h 56"/>
                  <a:gd name="T2" fmla="*/ 21 w 40"/>
                  <a:gd name="T3" fmla="*/ 27 h 56"/>
                  <a:gd name="T4" fmla="*/ 0 w 40"/>
                  <a:gd name="T5" fmla="*/ 55 h 56"/>
                  <a:gd name="T6" fmla="*/ 1 w 40"/>
                  <a:gd name="T7" fmla="*/ 56 h 56"/>
                  <a:gd name="T8" fmla="*/ 21 w 40"/>
                  <a:gd name="T9" fmla="*/ 29 h 56"/>
                  <a:gd name="T10" fmla="*/ 39 w 40"/>
                  <a:gd name="T11" fmla="*/ 1 h 56"/>
                  <a:gd name="T12" fmla="*/ 39 w 40"/>
                  <a:gd name="T13" fmla="*/ 1 h 56"/>
                </a:gdLst>
                <a:ahLst/>
                <a:cxnLst>
                  <a:cxn ang="0">
                    <a:pos x="T0" y="T1"/>
                  </a:cxn>
                  <a:cxn ang="0">
                    <a:pos x="T2" y="T3"/>
                  </a:cxn>
                  <a:cxn ang="0">
                    <a:pos x="T4" y="T5"/>
                  </a:cxn>
                  <a:cxn ang="0">
                    <a:pos x="T6" y="T7"/>
                  </a:cxn>
                  <a:cxn ang="0">
                    <a:pos x="T8" y="T9"/>
                  </a:cxn>
                  <a:cxn ang="0">
                    <a:pos x="T10" y="T11"/>
                  </a:cxn>
                  <a:cxn ang="0">
                    <a:pos x="T12" y="T13"/>
                  </a:cxn>
                </a:cxnLst>
                <a:rect l="0" t="0" r="r" b="b"/>
                <a:pathLst>
                  <a:path w="40" h="56">
                    <a:moveTo>
                      <a:pt x="39" y="1"/>
                    </a:moveTo>
                    <a:cubicBezTo>
                      <a:pt x="32" y="9"/>
                      <a:pt x="27" y="19"/>
                      <a:pt x="21" y="27"/>
                    </a:cubicBezTo>
                    <a:cubicBezTo>
                      <a:pt x="14" y="37"/>
                      <a:pt x="6" y="45"/>
                      <a:pt x="0" y="55"/>
                    </a:cubicBezTo>
                    <a:cubicBezTo>
                      <a:pt x="0" y="56"/>
                      <a:pt x="1" y="56"/>
                      <a:pt x="1" y="56"/>
                    </a:cubicBezTo>
                    <a:cubicBezTo>
                      <a:pt x="9" y="48"/>
                      <a:pt x="15" y="38"/>
                      <a:pt x="21" y="29"/>
                    </a:cubicBezTo>
                    <a:cubicBezTo>
                      <a:pt x="28" y="21"/>
                      <a:pt x="35" y="11"/>
                      <a:pt x="39" y="1"/>
                    </a:cubicBezTo>
                    <a:cubicBezTo>
                      <a:pt x="40" y="1"/>
                      <a:pt x="39" y="0"/>
                      <a:pt x="39"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5" name="Freeform 94"/>
              <p:cNvSpPr>
                <a:spLocks/>
              </p:cNvSpPr>
              <p:nvPr/>
            </p:nvSpPr>
            <p:spPr bwMode="auto">
              <a:xfrm>
                <a:off x="8899525" y="4937126"/>
                <a:ext cx="61913" cy="138113"/>
              </a:xfrm>
              <a:custGeom>
                <a:avLst/>
                <a:gdLst>
                  <a:gd name="T0" fmla="*/ 23 w 24"/>
                  <a:gd name="T1" fmla="*/ 0 h 53"/>
                  <a:gd name="T2" fmla="*/ 22 w 24"/>
                  <a:gd name="T3" fmla="*/ 0 h 53"/>
                  <a:gd name="T4" fmla="*/ 22 w 24"/>
                  <a:gd name="T5" fmla="*/ 0 h 53"/>
                  <a:gd name="T6" fmla="*/ 11 w 24"/>
                  <a:gd name="T7" fmla="*/ 25 h 53"/>
                  <a:gd name="T8" fmla="*/ 0 w 24"/>
                  <a:gd name="T9" fmla="*/ 52 h 53"/>
                  <a:gd name="T10" fmla="*/ 1 w 24"/>
                  <a:gd name="T11" fmla="*/ 53 h 53"/>
                  <a:gd name="T12" fmla="*/ 11 w 24"/>
                  <a:gd name="T13" fmla="*/ 28 h 53"/>
                  <a:gd name="T14" fmla="*/ 22 w 24"/>
                  <a:gd name="T15" fmla="*/ 2 h 53"/>
                  <a:gd name="T16" fmla="*/ 20 w 24"/>
                  <a:gd name="T17" fmla="*/ 26 h 53"/>
                  <a:gd name="T18" fmla="*/ 15 w 24"/>
                  <a:gd name="T19" fmla="*/ 51 h 53"/>
                  <a:gd name="T20" fmla="*/ 16 w 24"/>
                  <a:gd name="T21" fmla="*/ 51 h 53"/>
                  <a:gd name="T22" fmla="*/ 22 w 24"/>
                  <a:gd name="T23" fmla="*/ 26 h 53"/>
                  <a:gd name="T24" fmla="*/ 23 w 24"/>
                  <a:gd name="T25"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53">
                    <a:moveTo>
                      <a:pt x="23" y="0"/>
                    </a:moveTo>
                    <a:cubicBezTo>
                      <a:pt x="23" y="0"/>
                      <a:pt x="22" y="0"/>
                      <a:pt x="22" y="0"/>
                    </a:cubicBezTo>
                    <a:cubicBezTo>
                      <a:pt x="22" y="0"/>
                      <a:pt x="22" y="0"/>
                      <a:pt x="22" y="0"/>
                    </a:cubicBezTo>
                    <a:cubicBezTo>
                      <a:pt x="18" y="8"/>
                      <a:pt x="14" y="16"/>
                      <a:pt x="11" y="25"/>
                    </a:cubicBezTo>
                    <a:cubicBezTo>
                      <a:pt x="7" y="34"/>
                      <a:pt x="2" y="43"/>
                      <a:pt x="0" y="52"/>
                    </a:cubicBezTo>
                    <a:cubicBezTo>
                      <a:pt x="0" y="53"/>
                      <a:pt x="1" y="53"/>
                      <a:pt x="1" y="53"/>
                    </a:cubicBezTo>
                    <a:cubicBezTo>
                      <a:pt x="5" y="45"/>
                      <a:pt x="8" y="36"/>
                      <a:pt x="11" y="28"/>
                    </a:cubicBezTo>
                    <a:cubicBezTo>
                      <a:pt x="15" y="19"/>
                      <a:pt x="19" y="10"/>
                      <a:pt x="22" y="2"/>
                    </a:cubicBezTo>
                    <a:cubicBezTo>
                      <a:pt x="21" y="10"/>
                      <a:pt x="21" y="18"/>
                      <a:pt x="20" y="26"/>
                    </a:cubicBezTo>
                    <a:cubicBezTo>
                      <a:pt x="18" y="34"/>
                      <a:pt x="16" y="43"/>
                      <a:pt x="15" y="51"/>
                    </a:cubicBezTo>
                    <a:cubicBezTo>
                      <a:pt x="15" y="52"/>
                      <a:pt x="16" y="52"/>
                      <a:pt x="16" y="51"/>
                    </a:cubicBezTo>
                    <a:cubicBezTo>
                      <a:pt x="19" y="44"/>
                      <a:pt x="21" y="34"/>
                      <a:pt x="22" y="26"/>
                    </a:cubicBezTo>
                    <a:cubicBezTo>
                      <a:pt x="23" y="18"/>
                      <a:pt x="24" y="9"/>
                      <a:pt x="23"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6" name="Freeform 95"/>
              <p:cNvSpPr>
                <a:spLocks/>
              </p:cNvSpPr>
              <p:nvPr/>
            </p:nvSpPr>
            <p:spPr bwMode="auto">
              <a:xfrm>
                <a:off x="8997950" y="4949826"/>
                <a:ext cx="49213" cy="185738"/>
              </a:xfrm>
              <a:custGeom>
                <a:avLst/>
                <a:gdLst>
                  <a:gd name="T0" fmla="*/ 14 w 19"/>
                  <a:gd name="T1" fmla="*/ 38 h 71"/>
                  <a:gd name="T2" fmla="*/ 6 w 19"/>
                  <a:gd name="T3" fmla="*/ 3 h 71"/>
                  <a:gd name="T4" fmla="*/ 5 w 19"/>
                  <a:gd name="T5" fmla="*/ 2 h 71"/>
                  <a:gd name="T6" fmla="*/ 5 w 19"/>
                  <a:gd name="T7" fmla="*/ 1 h 71"/>
                  <a:gd name="T8" fmla="*/ 4 w 19"/>
                  <a:gd name="T9" fmla="*/ 1 h 71"/>
                  <a:gd name="T10" fmla="*/ 2 w 19"/>
                  <a:gd name="T11" fmla="*/ 59 h 71"/>
                  <a:gd name="T12" fmla="*/ 4 w 19"/>
                  <a:gd name="T13" fmla="*/ 59 h 71"/>
                  <a:gd name="T14" fmla="*/ 5 w 19"/>
                  <a:gd name="T15" fmla="*/ 5 h 71"/>
                  <a:gd name="T16" fmla="*/ 11 w 19"/>
                  <a:gd name="T17" fmla="*/ 38 h 71"/>
                  <a:gd name="T18" fmla="*/ 17 w 19"/>
                  <a:gd name="T19" fmla="*/ 71 h 71"/>
                  <a:gd name="T20" fmla="*/ 18 w 19"/>
                  <a:gd name="T21" fmla="*/ 70 h 71"/>
                  <a:gd name="T22" fmla="*/ 14 w 19"/>
                  <a:gd name="T23" fmla="*/ 38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71">
                    <a:moveTo>
                      <a:pt x="14" y="38"/>
                    </a:moveTo>
                    <a:cubicBezTo>
                      <a:pt x="11" y="26"/>
                      <a:pt x="9" y="14"/>
                      <a:pt x="6" y="3"/>
                    </a:cubicBezTo>
                    <a:cubicBezTo>
                      <a:pt x="6" y="2"/>
                      <a:pt x="5" y="2"/>
                      <a:pt x="5" y="2"/>
                    </a:cubicBezTo>
                    <a:cubicBezTo>
                      <a:pt x="5" y="2"/>
                      <a:pt x="5" y="2"/>
                      <a:pt x="5" y="1"/>
                    </a:cubicBezTo>
                    <a:cubicBezTo>
                      <a:pt x="5" y="0"/>
                      <a:pt x="4" y="0"/>
                      <a:pt x="4" y="1"/>
                    </a:cubicBezTo>
                    <a:cubicBezTo>
                      <a:pt x="1" y="20"/>
                      <a:pt x="0" y="40"/>
                      <a:pt x="2" y="59"/>
                    </a:cubicBezTo>
                    <a:cubicBezTo>
                      <a:pt x="2" y="60"/>
                      <a:pt x="4" y="61"/>
                      <a:pt x="4" y="59"/>
                    </a:cubicBezTo>
                    <a:cubicBezTo>
                      <a:pt x="5" y="41"/>
                      <a:pt x="5" y="23"/>
                      <a:pt x="5" y="5"/>
                    </a:cubicBezTo>
                    <a:cubicBezTo>
                      <a:pt x="6" y="16"/>
                      <a:pt x="9" y="27"/>
                      <a:pt x="11" y="38"/>
                    </a:cubicBezTo>
                    <a:cubicBezTo>
                      <a:pt x="13" y="49"/>
                      <a:pt x="13" y="61"/>
                      <a:pt x="17" y="71"/>
                    </a:cubicBezTo>
                    <a:cubicBezTo>
                      <a:pt x="17" y="71"/>
                      <a:pt x="18" y="71"/>
                      <a:pt x="18" y="70"/>
                    </a:cubicBezTo>
                    <a:cubicBezTo>
                      <a:pt x="19" y="60"/>
                      <a:pt x="15" y="48"/>
                      <a:pt x="14" y="3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7" name="Freeform 96"/>
              <p:cNvSpPr>
                <a:spLocks/>
              </p:cNvSpPr>
              <p:nvPr/>
            </p:nvSpPr>
            <p:spPr bwMode="auto">
              <a:xfrm>
                <a:off x="9047163" y="4960938"/>
                <a:ext cx="63500" cy="153988"/>
              </a:xfrm>
              <a:custGeom>
                <a:avLst/>
                <a:gdLst>
                  <a:gd name="T0" fmla="*/ 14 w 24"/>
                  <a:gd name="T1" fmla="*/ 29 h 59"/>
                  <a:gd name="T2" fmla="*/ 1 w 24"/>
                  <a:gd name="T3" fmla="*/ 1 h 59"/>
                  <a:gd name="T4" fmla="*/ 0 w 24"/>
                  <a:gd name="T5" fmla="*/ 1 h 59"/>
                  <a:gd name="T6" fmla="*/ 11 w 24"/>
                  <a:gd name="T7" fmla="*/ 29 h 59"/>
                  <a:gd name="T8" fmla="*/ 22 w 24"/>
                  <a:gd name="T9" fmla="*/ 58 h 59"/>
                  <a:gd name="T10" fmla="*/ 24 w 24"/>
                  <a:gd name="T11" fmla="*/ 57 h 59"/>
                  <a:gd name="T12" fmla="*/ 14 w 24"/>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4" h="59">
                    <a:moveTo>
                      <a:pt x="14" y="29"/>
                    </a:moveTo>
                    <a:cubicBezTo>
                      <a:pt x="10" y="20"/>
                      <a:pt x="6" y="10"/>
                      <a:pt x="1" y="1"/>
                    </a:cubicBezTo>
                    <a:cubicBezTo>
                      <a:pt x="1" y="0"/>
                      <a:pt x="0" y="0"/>
                      <a:pt x="0" y="1"/>
                    </a:cubicBezTo>
                    <a:cubicBezTo>
                      <a:pt x="4" y="11"/>
                      <a:pt x="8" y="20"/>
                      <a:pt x="11" y="29"/>
                    </a:cubicBezTo>
                    <a:cubicBezTo>
                      <a:pt x="15" y="39"/>
                      <a:pt x="17" y="49"/>
                      <a:pt x="22" y="58"/>
                    </a:cubicBezTo>
                    <a:cubicBezTo>
                      <a:pt x="22" y="59"/>
                      <a:pt x="24" y="58"/>
                      <a:pt x="24" y="57"/>
                    </a:cubicBezTo>
                    <a:cubicBezTo>
                      <a:pt x="22" y="48"/>
                      <a:pt x="17" y="38"/>
                      <a:pt x="14"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8" name="Freeform 97"/>
              <p:cNvSpPr>
                <a:spLocks/>
              </p:cNvSpPr>
              <p:nvPr/>
            </p:nvSpPr>
            <p:spPr bwMode="auto">
              <a:xfrm>
                <a:off x="8836025" y="4594226"/>
                <a:ext cx="136525" cy="152400"/>
              </a:xfrm>
              <a:custGeom>
                <a:avLst/>
                <a:gdLst>
                  <a:gd name="T0" fmla="*/ 51 w 52"/>
                  <a:gd name="T1" fmla="*/ 55 h 58"/>
                  <a:gd name="T2" fmla="*/ 29 w 52"/>
                  <a:gd name="T3" fmla="*/ 31 h 58"/>
                  <a:gd name="T4" fmla="*/ 10 w 52"/>
                  <a:gd name="T5" fmla="*/ 1 h 58"/>
                  <a:gd name="T6" fmla="*/ 9 w 52"/>
                  <a:gd name="T7" fmla="*/ 1 h 58"/>
                  <a:gd name="T8" fmla="*/ 26 w 52"/>
                  <a:gd name="T9" fmla="*/ 32 h 58"/>
                  <a:gd name="T10" fmla="*/ 30 w 52"/>
                  <a:gd name="T11" fmla="*/ 37 h 58"/>
                  <a:gd name="T12" fmla="*/ 1 w 52"/>
                  <a:gd name="T13" fmla="*/ 10 h 58"/>
                  <a:gd name="T14" fmla="*/ 0 w 52"/>
                  <a:gd name="T15" fmla="*/ 10 h 58"/>
                  <a:gd name="T16" fmla="*/ 19 w 52"/>
                  <a:gd name="T17" fmla="*/ 31 h 58"/>
                  <a:gd name="T18" fmla="*/ 35 w 52"/>
                  <a:gd name="T19" fmla="*/ 44 h 58"/>
                  <a:gd name="T20" fmla="*/ 50 w 52"/>
                  <a:gd name="T21" fmla="*/ 57 h 58"/>
                  <a:gd name="T22" fmla="*/ 51 w 52"/>
                  <a:gd name="T23" fmla="*/ 5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58">
                    <a:moveTo>
                      <a:pt x="51" y="55"/>
                    </a:moveTo>
                    <a:cubicBezTo>
                      <a:pt x="44" y="47"/>
                      <a:pt x="35" y="40"/>
                      <a:pt x="29" y="31"/>
                    </a:cubicBezTo>
                    <a:cubicBezTo>
                      <a:pt x="21" y="21"/>
                      <a:pt x="15" y="11"/>
                      <a:pt x="10" y="1"/>
                    </a:cubicBezTo>
                    <a:cubicBezTo>
                      <a:pt x="10" y="0"/>
                      <a:pt x="9" y="1"/>
                      <a:pt x="9" y="1"/>
                    </a:cubicBezTo>
                    <a:cubicBezTo>
                      <a:pt x="13" y="12"/>
                      <a:pt x="19" y="22"/>
                      <a:pt x="26" y="32"/>
                    </a:cubicBezTo>
                    <a:cubicBezTo>
                      <a:pt x="27" y="34"/>
                      <a:pt x="29" y="36"/>
                      <a:pt x="30" y="37"/>
                    </a:cubicBezTo>
                    <a:cubicBezTo>
                      <a:pt x="20" y="29"/>
                      <a:pt x="11" y="18"/>
                      <a:pt x="1" y="10"/>
                    </a:cubicBezTo>
                    <a:cubicBezTo>
                      <a:pt x="1" y="9"/>
                      <a:pt x="0" y="10"/>
                      <a:pt x="0" y="10"/>
                    </a:cubicBezTo>
                    <a:cubicBezTo>
                      <a:pt x="6" y="18"/>
                      <a:pt x="13" y="24"/>
                      <a:pt x="19" y="31"/>
                    </a:cubicBezTo>
                    <a:cubicBezTo>
                      <a:pt x="24" y="36"/>
                      <a:pt x="29" y="40"/>
                      <a:pt x="35" y="44"/>
                    </a:cubicBezTo>
                    <a:cubicBezTo>
                      <a:pt x="40" y="49"/>
                      <a:pt x="44" y="53"/>
                      <a:pt x="50" y="57"/>
                    </a:cubicBezTo>
                    <a:cubicBezTo>
                      <a:pt x="51" y="58"/>
                      <a:pt x="52" y="56"/>
                      <a:pt x="51" y="55"/>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9" name="Freeform 98"/>
              <p:cNvSpPr>
                <a:spLocks/>
              </p:cNvSpPr>
              <p:nvPr/>
            </p:nvSpPr>
            <p:spPr bwMode="auto">
              <a:xfrm>
                <a:off x="8901113" y="4572001"/>
                <a:ext cx="96838" cy="163513"/>
              </a:xfrm>
              <a:custGeom>
                <a:avLst/>
                <a:gdLst>
                  <a:gd name="T0" fmla="*/ 36 w 37"/>
                  <a:gd name="T1" fmla="*/ 61 h 63"/>
                  <a:gd name="T2" fmla="*/ 31 w 37"/>
                  <a:gd name="T3" fmla="*/ 44 h 63"/>
                  <a:gd name="T4" fmla="*/ 31 w 37"/>
                  <a:gd name="T5" fmla="*/ 44 h 63"/>
                  <a:gd name="T6" fmla="*/ 27 w 37"/>
                  <a:gd name="T7" fmla="*/ 1 h 63"/>
                  <a:gd name="T8" fmla="*/ 26 w 37"/>
                  <a:gd name="T9" fmla="*/ 1 h 63"/>
                  <a:gd name="T10" fmla="*/ 29 w 37"/>
                  <a:gd name="T11" fmla="*/ 37 h 63"/>
                  <a:gd name="T12" fmla="*/ 13 w 37"/>
                  <a:gd name="T13" fmla="*/ 3 h 63"/>
                  <a:gd name="T14" fmla="*/ 12 w 37"/>
                  <a:gd name="T15" fmla="*/ 4 h 63"/>
                  <a:gd name="T16" fmla="*/ 21 w 37"/>
                  <a:gd name="T17" fmla="*/ 26 h 63"/>
                  <a:gd name="T18" fmla="*/ 15 w 37"/>
                  <a:gd name="T19" fmla="*/ 19 h 63"/>
                  <a:gd name="T20" fmla="*/ 2 w 37"/>
                  <a:gd name="T21" fmla="*/ 3 h 63"/>
                  <a:gd name="T22" fmla="*/ 1 w 37"/>
                  <a:gd name="T23" fmla="*/ 4 h 63"/>
                  <a:gd name="T24" fmla="*/ 13 w 37"/>
                  <a:gd name="T25" fmla="*/ 20 h 63"/>
                  <a:gd name="T26" fmla="*/ 24 w 37"/>
                  <a:gd name="T27" fmla="*/ 34 h 63"/>
                  <a:gd name="T28" fmla="*/ 33 w 37"/>
                  <a:gd name="T29" fmla="*/ 61 h 63"/>
                  <a:gd name="T30" fmla="*/ 36 w 37"/>
                  <a:gd name="T31" fmla="*/ 6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 h="63">
                    <a:moveTo>
                      <a:pt x="36" y="61"/>
                    </a:moveTo>
                    <a:cubicBezTo>
                      <a:pt x="35" y="55"/>
                      <a:pt x="33" y="50"/>
                      <a:pt x="31" y="44"/>
                    </a:cubicBezTo>
                    <a:cubicBezTo>
                      <a:pt x="31" y="44"/>
                      <a:pt x="31" y="44"/>
                      <a:pt x="31" y="44"/>
                    </a:cubicBezTo>
                    <a:cubicBezTo>
                      <a:pt x="32" y="30"/>
                      <a:pt x="31" y="15"/>
                      <a:pt x="27" y="1"/>
                    </a:cubicBezTo>
                    <a:cubicBezTo>
                      <a:pt x="27" y="0"/>
                      <a:pt x="26" y="0"/>
                      <a:pt x="26" y="1"/>
                    </a:cubicBezTo>
                    <a:cubicBezTo>
                      <a:pt x="27" y="13"/>
                      <a:pt x="28" y="25"/>
                      <a:pt x="29" y="37"/>
                    </a:cubicBezTo>
                    <a:cubicBezTo>
                      <a:pt x="24" y="26"/>
                      <a:pt x="19" y="14"/>
                      <a:pt x="13" y="3"/>
                    </a:cubicBezTo>
                    <a:cubicBezTo>
                      <a:pt x="13" y="2"/>
                      <a:pt x="12" y="3"/>
                      <a:pt x="12" y="4"/>
                    </a:cubicBezTo>
                    <a:cubicBezTo>
                      <a:pt x="14" y="11"/>
                      <a:pt x="18" y="19"/>
                      <a:pt x="21" y="26"/>
                    </a:cubicBezTo>
                    <a:cubicBezTo>
                      <a:pt x="19" y="24"/>
                      <a:pt x="17" y="22"/>
                      <a:pt x="15" y="19"/>
                    </a:cubicBezTo>
                    <a:cubicBezTo>
                      <a:pt x="11" y="14"/>
                      <a:pt x="6" y="8"/>
                      <a:pt x="2" y="3"/>
                    </a:cubicBezTo>
                    <a:cubicBezTo>
                      <a:pt x="1" y="2"/>
                      <a:pt x="0" y="3"/>
                      <a:pt x="1" y="4"/>
                    </a:cubicBezTo>
                    <a:cubicBezTo>
                      <a:pt x="4" y="9"/>
                      <a:pt x="9" y="15"/>
                      <a:pt x="13" y="20"/>
                    </a:cubicBezTo>
                    <a:cubicBezTo>
                      <a:pt x="16" y="25"/>
                      <a:pt x="20" y="30"/>
                      <a:pt x="24" y="34"/>
                    </a:cubicBezTo>
                    <a:cubicBezTo>
                      <a:pt x="27" y="43"/>
                      <a:pt x="31" y="52"/>
                      <a:pt x="33" y="61"/>
                    </a:cubicBezTo>
                    <a:cubicBezTo>
                      <a:pt x="34" y="63"/>
                      <a:pt x="37" y="63"/>
                      <a:pt x="36" y="6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0" name="Freeform 99"/>
              <p:cNvSpPr>
                <a:spLocks/>
              </p:cNvSpPr>
              <p:nvPr/>
            </p:nvSpPr>
            <p:spPr bwMode="auto">
              <a:xfrm>
                <a:off x="9009063" y="4557713"/>
                <a:ext cx="20638" cy="169863"/>
              </a:xfrm>
              <a:custGeom>
                <a:avLst/>
                <a:gdLst>
                  <a:gd name="T0" fmla="*/ 6 w 8"/>
                  <a:gd name="T1" fmla="*/ 29 h 65"/>
                  <a:gd name="T2" fmla="*/ 1 w 8"/>
                  <a:gd name="T3" fmla="*/ 0 h 65"/>
                  <a:gd name="T4" fmla="*/ 0 w 8"/>
                  <a:gd name="T5" fmla="*/ 0 h 65"/>
                  <a:gd name="T6" fmla="*/ 4 w 8"/>
                  <a:gd name="T7" fmla="*/ 32 h 65"/>
                  <a:gd name="T8" fmla="*/ 6 w 8"/>
                  <a:gd name="T9" fmla="*/ 64 h 65"/>
                  <a:gd name="T10" fmla="*/ 7 w 8"/>
                  <a:gd name="T11" fmla="*/ 64 h 65"/>
                  <a:gd name="T12" fmla="*/ 6 w 8"/>
                  <a:gd name="T13" fmla="*/ 29 h 65"/>
                </a:gdLst>
                <a:ahLst/>
                <a:cxnLst>
                  <a:cxn ang="0">
                    <a:pos x="T0" y="T1"/>
                  </a:cxn>
                  <a:cxn ang="0">
                    <a:pos x="T2" y="T3"/>
                  </a:cxn>
                  <a:cxn ang="0">
                    <a:pos x="T4" y="T5"/>
                  </a:cxn>
                  <a:cxn ang="0">
                    <a:pos x="T6" y="T7"/>
                  </a:cxn>
                  <a:cxn ang="0">
                    <a:pos x="T8" y="T9"/>
                  </a:cxn>
                  <a:cxn ang="0">
                    <a:pos x="T10" y="T11"/>
                  </a:cxn>
                  <a:cxn ang="0">
                    <a:pos x="T12" y="T13"/>
                  </a:cxn>
                </a:cxnLst>
                <a:rect l="0" t="0" r="r" b="b"/>
                <a:pathLst>
                  <a:path w="8" h="65">
                    <a:moveTo>
                      <a:pt x="6" y="29"/>
                    </a:moveTo>
                    <a:cubicBezTo>
                      <a:pt x="5" y="20"/>
                      <a:pt x="5" y="9"/>
                      <a:pt x="1" y="0"/>
                    </a:cubicBezTo>
                    <a:cubicBezTo>
                      <a:pt x="1" y="0"/>
                      <a:pt x="0" y="0"/>
                      <a:pt x="0" y="0"/>
                    </a:cubicBezTo>
                    <a:cubicBezTo>
                      <a:pt x="1" y="11"/>
                      <a:pt x="3" y="21"/>
                      <a:pt x="4" y="32"/>
                    </a:cubicBezTo>
                    <a:cubicBezTo>
                      <a:pt x="5" y="43"/>
                      <a:pt x="5" y="53"/>
                      <a:pt x="6" y="64"/>
                    </a:cubicBezTo>
                    <a:cubicBezTo>
                      <a:pt x="6" y="65"/>
                      <a:pt x="7" y="65"/>
                      <a:pt x="7" y="64"/>
                    </a:cubicBezTo>
                    <a:cubicBezTo>
                      <a:pt x="8" y="53"/>
                      <a:pt x="7" y="41"/>
                      <a:pt x="6"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1" name="Freeform 100"/>
              <p:cNvSpPr>
                <a:spLocks/>
              </p:cNvSpPr>
              <p:nvPr/>
            </p:nvSpPr>
            <p:spPr bwMode="auto">
              <a:xfrm>
                <a:off x="9045575" y="4560888"/>
                <a:ext cx="20638" cy="173038"/>
              </a:xfrm>
              <a:custGeom>
                <a:avLst/>
                <a:gdLst>
                  <a:gd name="T0" fmla="*/ 4 w 8"/>
                  <a:gd name="T1" fmla="*/ 0 h 66"/>
                  <a:gd name="T2" fmla="*/ 3 w 8"/>
                  <a:gd name="T3" fmla="*/ 1 h 66"/>
                  <a:gd name="T4" fmla="*/ 5 w 8"/>
                  <a:gd name="T5" fmla="*/ 32 h 66"/>
                  <a:gd name="T6" fmla="*/ 0 w 8"/>
                  <a:gd name="T7" fmla="*/ 65 h 66"/>
                  <a:gd name="T8" fmla="*/ 1 w 8"/>
                  <a:gd name="T9" fmla="*/ 66 h 66"/>
                  <a:gd name="T10" fmla="*/ 7 w 8"/>
                  <a:gd name="T11" fmla="*/ 32 h 66"/>
                  <a:gd name="T12" fmla="*/ 4 w 8"/>
                  <a:gd name="T13" fmla="*/ 0 h 66"/>
                </a:gdLst>
                <a:ahLst/>
                <a:cxnLst>
                  <a:cxn ang="0">
                    <a:pos x="T0" y="T1"/>
                  </a:cxn>
                  <a:cxn ang="0">
                    <a:pos x="T2" y="T3"/>
                  </a:cxn>
                  <a:cxn ang="0">
                    <a:pos x="T4" y="T5"/>
                  </a:cxn>
                  <a:cxn ang="0">
                    <a:pos x="T6" y="T7"/>
                  </a:cxn>
                  <a:cxn ang="0">
                    <a:pos x="T8" y="T9"/>
                  </a:cxn>
                  <a:cxn ang="0">
                    <a:pos x="T10" y="T11"/>
                  </a:cxn>
                  <a:cxn ang="0">
                    <a:pos x="T12" y="T13"/>
                  </a:cxn>
                </a:cxnLst>
                <a:rect l="0" t="0" r="r" b="b"/>
                <a:pathLst>
                  <a:path w="8" h="66">
                    <a:moveTo>
                      <a:pt x="4" y="0"/>
                    </a:moveTo>
                    <a:cubicBezTo>
                      <a:pt x="4" y="0"/>
                      <a:pt x="3" y="0"/>
                      <a:pt x="3" y="1"/>
                    </a:cubicBezTo>
                    <a:cubicBezTo>
                      <a:pt x="3" y="11"/>
                      <a:pt x="5" y="21"/>
                      <a:pt x="5" y="32"/>
                    </a:cubicBezTo>
                    <a:cubicBezTo>
                      <a:pt x="4" y="43"/>
                      <a:pt x="2" y="54"/>
                      <a:pt x="0" y="65"/>
                    </a:cubicBezTo>
                    <a:cubicBezTo>
                      <a:pt x="0" y="66"/>
                      <a:pt x="0" y="66"/>
                      <a:pt x="1" y="66"/>
                    </a:cubicBezTo>
                    <a:cubicBezTo>
                      <a:pt x="5" y="55"/>
                      <a:pt x="7" y="43"/>
                      <a:pt x="7" y="32"/>
                    </a:cubicBezTo>
                    <a:cubicBezTo>
                      <a:pt x="7" y="22"/>
                      <a:pt x="8" y="10"/>
                      <a:pt x="4"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2" name="Freeform 101"/>
              <p:cNvSpPr>
                <a:spLocks/>
              </p:cNvSpPr>
              <p:nvPr/>
            </p:nvSpPr>
            <p:spPr bwMode="auto">
              <a:xfrm>
                <a:off x="9053513" y="4594226"/>
                <a:ext cx="28575" cy="139700"/>
              </a:xfrm>
              <a:custGeom>
                <a:avLst/>
                <a:gdLst>
                  <a:gd name="T0" fmla="*/ 10 w 11"/>
                  <a:gd name="T1" fmla="*/ 1 h 53"/>
                  <a:gd name="T2" fmla="*/ 7 w 11"/>
                  <a:gd name="T3" fmla="*/ 26 h 53"/>
                  <a:gd name="T4" fmla="*/ 0 w 11"/>
                  <a:gd name="T5" fmla="*/ 51 h 53"/>
                  <a:gd name="T6" fmla="*/ 2 w 11"/>
                  <a:gd name="T7" fmla="*/ 52 h 53"/>
                  <a:gd name="T8" fmla="*/ 8 w 11"/>
                  <a:gd name="T9" fmla="*/ 32 h 53"/>
                  <a:gd name="T10" fmla="*/ 11 w 11"/>
                  <a:gd name="T11" fmla="*/ 1 h 53"/>
                  <a:gd name="T12" fmla="*/ 10 w 11"/>
                  <a:gd name="T13" fmla="*/ 1 h 53"/>
                </a:gdLst>
                <a:ahLst/>
                <a:cxnLst>
                  <a:cxn ang="0">
                    <a:pos x="T0" y="T1"/>
                  </a:cxn>
                  <a:cxn ang="0">
                    <a:pos x="T2" y="T3"/>
                  </a:cxn>
                  <a:cxn ang="0">
                    <a:pos x="T4" y="T5"/>
                  </a:cxn>
                  <a:cxn ang="0">
                    <a:pos x="T6" y="T7"/>
                  </a:cxn>
                  <a:cxn ang="0">
                    <a:pos x="T8" y="T9"/>
                  </a:cxn>
                  <a:cxn ang="0">
                    <a:pos x="T10" y="T11"/>
                  </a:cxn>
                  <a:cxn ang="0">
                    <a:pos x="T12" y="T13"/>
                  </a:cxn>
                </a:cxnLst>
                <a:rect l="0" t="0" r="r" b="b"/>
                <a:pathLst>
                  <a:path w="11" h="53">
                    <a:moveTo>
                      <a:pt x="10" y="1"/>
                    </a:moveTo>
                    <a:cubicBezTo>
                      <a:pt x="9" y="9"/>
                      <a:pt x="8" y="18"/>
                      <a:pt x="7" y="26"/>
                    </a:cubicBezTo>
                    <a:cubicBezTo>
                      <a:pt x="6" y="34"/>
                      <a:pt x="5" y="44"/>
                      <a:pt x="0" y="51"/>
                    </a:cubicBezTo>
                    <a:cubicBezTo>
                      <a:pt x="0" y="52"/>
                      <a:pt x="1" y="53"/>
                      <a:pt x="2" y="52"/>
                    </a:cubicBezTo>
                    <a:cubicBezTo>
                      <a:pt x="6" y="47"/>
                      <a:pt x="7" y="39"/>
                      <a:pt x="8" y="32"/>
                    </a:cubicBezTo>
                    <a:cubicBezTo>
                      <a:pt x="10" y="22"/>
                      <a:pt x="11" y="11"/>
                      <a:pt x="11" y="1"/>
                    </a:cubicBezTo>
                    <a:cubicBezTo>
                      <a:pt x="11" y="0"/>
                      <a:pt x="10" y="0"/>
                      <a:pt x="10"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3" name="Freeform 102"/>
              <p:cNvSpPr>
                <a:spLocks/>
              </p:cNvSpPr>
              <p:nvPr/>
            </p:nvSpPr>
            <p:spPr bwMode="auto">
              <a:xfrm>
                <a:off x="9112250" y="4646613"/>
                <a:ext cx="144463" cy="120650"/>
              </a:xfrm>
              <a:custGeom>
                <a:avLst/>
                <a:gdLst>
                  <a:gd name="T0" fmla="*/ 55 w 55"/>
                  <a:gd name="T1" fmla="*/ 13 h 46"/>
                  <a:gd name="T2" fmla="*/ 29 w 55"/>
                  <a:gd name="T3" fmla="*/ 27 h 46"/>
                  <a:gd name="T4" fmla="*/ 16 w 55"/>
                  <a:gd name="T5" fmla="*/ 33 h 46"/>
                  <a:gd name="T6" fmla="*/ 12 w 55"/>
                  <a:gd name="T7" fmla="*/ 35 h 46"/>
                  <a:gd name="T8" fmla="*/ 26 w 55"/>
                  <a:gd name="T9" fmla="*/ 24 h 46"/>
                  <a:gd name="T10" fmla="*/ 51 w 55"/>
                  <a:gd name="T11" fmla="*/ 1 h 46"/>
                  <a:gd name="T12" fmla="*/ 50 w 55"/>
                  <a:gd name="T13" fmla="*/ 1 h 46"/>
                  <a:gd name="T14" fmla="*/ 23 w 55"/>
                  <a:gd name="T15" fmla="*/ 23 h 46"/>
                  <a:gd name="T16" fmla="*/ 0 w 55"/>
                  <a:gd name="T17" fmla="*/ 45 h 46"/>
                  <a:gd name="T18" fmla="*/ 1 w 55"/>
                  <a:gd name="T19" fmla="*/ 46 h 46"/>
                  <a:gd name="T20" fmla="*/ 8 w 55"/>
                  <a:gd name="T21" fmla="*/ 39 h 46"/>
                  <a:gd name="T22" fmla="*/ 8 w 55"/>
                  <a:gd name="T23" fmla="*/ 39 h 46"/>
                  <a:gd name="T24" fmla="*/ 8 w 55"/>
                  <a:gd name="T25" fmla="*/ 39 h 46"/>
                  <a:gd name="T26" fmla="*/ 8 w 55"/>
                  <a:gd name="T27" fmla="*/ 39 h 46"/>
                  <a:gd name="T28" fmla="*/ 9 w 55"/>
                  <a:gd name="T29" fmla="*/ 39 h 46"/>
                  <a:gd name="T30" fmla="*/ 9 w 55"/>
                  <a:gd name="T31" fmla="*/ 39 h 46"/>
                  <a:gd name="T32" fmla="*/ 19 w 55"/>
                  <a:gd name="T33" fmla="*/ 34 h 46"/>
                  <a:gd name="T34" fmla="*/ 33 w 55"/>
                  <a:gd name="T35" fmla="*/ 28 h 46"/>
                  <a:gd name="T36" fmla="*/ 55 w 55"/>
                  <a:gd name="T37" fmla="*/ 14 h 46"/>
                  <a:gd name="T38" fmla="*/ 55 w 55"/>
                  <a:gd name="T39"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5" h="46">
                    <a:moveTo>
                      <a:pt x="55" y="13"/>
                    </a:moveTo>
                    <a:cubicBezTo>
                      <a:pt x="46" y="19"/>
                      <a:pt x="38" y="23"/>
                      <a:pt x="29" y="27"/>
                    </a:cubicBezTo>
                    <a:cubicBezTo>
                      <a:pt x="25" y="29"/>
                      <a:pt x="20" y="31"/>
                      <a:pt x="16" y="33"/>
                    </a:cubicBezTo>
                    <a:cubicBezTo>
                      <a:pt x="15" y="34"/>
                      <a:pt x="14" y="34"/>
                      <a:pt x="12" y="35"/>
                    </a:cubicBezTo>
                    <a:cubicBezTo>
                      <a:pt x="17" y="31"/>
                      <a:pt x="21" y="28"/>
                      <a:pt x="26" y="24"/>
                    </a:cubicBezTo>
                    <a:cubicBezTo>
                      <a:pt x="34" y="17"/>
                      <a:pt x="43" y="10"/>
                      <a:pt x="51" y="1"/>
                    </a:cubicBezTo>
                    <a:cubicBezTo>
                      <a:pt x="51" y="1"/>
                      <a:pt x="51" y="0"/>
                      <a:pt x="50" y="1"/>
                    </a:cubicBezTo>
                    <a:cubicBezTo>
                      <a:pt x="41" y="7"/>
                      <a:pt x="32" y="15"/>
                      <a:pt x="23" y="23"/>
                    </a:cubicBezTo>
                    <a:cubicBezTo>
                      <a:pt x="15" y="30"/>
                      <a:pt x="6" y="36"/>
                      <a:pt x="0" y="45"/>
                    </a:cubicBezTo>
                    <a:cubicBezTo>
                      <a:pt x="0" y="46"/>
                      <a:pt x="1" y="46"/>
                      <a:pt x="1" y="46"/>
                    </a:cubicBezTo>
                    <a:cubicBezTo>
                      <a:pt x="3" y="43"/>
                      <a:pt x="5" y="41"/>
                      <a:pt x="8" y="39"/>
                    </a:cubicBezTo>
                    <a:cubicBezTo>
                      <a:pt x="8" y="39"/>
                      <a:pt x="8" y="39"/>
                      <a:pt x="8" y="39"/>
                    </a:cubicBezTo>
                    <a:cubicBezTo>
                      <a:pt x="8" y="39"/>
                      <a:pt x="8" y="39"/>
                      <a:pt x="8" y="39"/>
                    </a:cubicBezTo>
                    <a:cubicBezTo>
                      <a:pt x="8" y="39"/>
                      <a:pt x="8" y="39"/>
                      <a:pt x="8" y="39"/>
                    </a:cubicBezTo>
                    <a:cubicBezTo>
                      <a:pt x="8" y="39"/>
                      <a:pt x="9" y="39"/>
                      <a:pt x="9" y="39"/>
                    </a:cubicBezTo>
                    <a:cubicBezTo>
                      <a:pt x="9" y="39"/>
                      <a:pt x="9" y="39"/>
                      <a:pt x="9" y="39"/>
                    </a:cubicBezTo>
                    <a:cubicBezTo>
                      <a:pt x="10" y="40"/>
                      <a:pt x="18" y="35"/>
                      <a:pt x="19" y="34"/>
                    </a:cubicBezTo>
                    <a:cubicBezTo>
                      <a:pt x="24" y="32"/>
                      <a:pt x="28" y="30"/>
                      <a:pt x="33" y="28"/>
                    </a:cubicBezTo>
                    <a:cubicBezTo>
                      <a:pt x="41" y="24"/>
                      <a:pt x="49" y="20"/>
                      <a:pt x="55" y="14"/>
                    </a:cubicBezTo>
                    <a:cubicBezTo>
                      <a:pt x="55" y="14"/>
                      <a:pt x="55" y="13"/>
                      <a:pt x="55" y="13"/>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4" name="Freeform 103"/>
              <p:cNvSpPr>
                <a:spLocks/>
              </p:cNvSpPr>
              <p:nvPr/>
            </p:nvSpPr>
            <p:spPr bwMode="auto">
              <a:xfrm>
                <a:off x="9134475" y="4714876"/>
                <a:ext cx="163513" cy="65088"/>
              </a:xfrm>
              <a:custGeom>
                <a:avLst/>
                <a:gdLst>
                  <a:gd name="T0" fmla="*/ 62 w 63"/>
                  <a:gd name="T1" fmla="*/ 10 h 25"/>
                  <a:gd name="T2" fmla="*/ 37 w 63"/>
                  <a:gd name="T3" fmla="*/ 14 h 25"/>
                  <a:gd name="T4" fmla="*/ 24 w 63"/>
                  <a:gd name="T5" fmla="*/ 17 h 25"/>
                  <a:gd name="T6" fmla="*/ 30 w 63"/>
                  <a:gd name="T7" fmla="*/ 14 h 25"/>
                  <a:gd name="T8" fmla="*/ 58 w 63"/>
                  <a:gd name="T9" fmla="*/ 1 h 25"/>
                  <a:gd name="T10" fmla="*/ 57 w 63"/>
                  <a:gd name="T11" fmla="*/ 0 h 25"/>
                  <a:gd name="T12" fmla="*/ 30 w 63"/>
                  <a:gd name="T13" fmla="*/ 12 h 25"/>
                  <a:gd name="T14" fmla="*/ 0 w 63"/>
                  <a:gd name="T15" fmla="*/ 24 h 25"/>
                  <a:gd name="T16" fmla="*/ 1 w 63"/>
                  <a:gd name="T17" fmla="*/ 25 h 25"/>
                  <a:gd name="T18" fmla="*/ 14 w 63"/>
                  <a:gd name="T19" fmla="*/ 21 h 25"/>
                  <a:gd name="T20" fmla="*/ 37 w 63"/>
                  <a:gd name="T21" fmla="*/ 17 h 25"/>
                  <a:gd name="T22" fmla="*/ 62 w 63"/>
                  <a:gd name="T23" fmla="*/ 11 h 25"/>
                  <a:gd name="T24" fmla="*/ 62 w 63"/>
                  <a:gd name="T25"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25">
                    <a:moveTo>
                      <a:pt x="62" y="10"/>
                    </a:moveTo>
                    <a:cubicBezTo>
                      <a:pt x="54" y="10"/>
                      <a:pt x="46" y="13"/>
                      <a:pt x="37" y="14"/>
                    </a:cubicBezTo>
                    <a:cubicBezTo>
                      <a:pt x="33" y="15"/>
                      <a:pt x="29" y="16"/>
                      <a:pt x="24" y="17"/>
                    </a:cubicBezTo>
                    <a:cubicBezTo>
                      <a:pt x="26" y="16"/>
                      <a:pt x="28" y="15"/>
                      <a:pt x="30" y="14"/>
                    </a:cubicBezTo>
                    <a:cubicBezTo>
                      <a:pt x="39" y="10"/>
                      <a:pt x="50" y="7"/>
                      <a:pt x="58" y="1"/>
                    </a:cubicBezTo>
                    <a:cubicBezTo>
                      <a:pt x="58" y="0"/>
                      <a:pt x="58" y="0"/>
                      <a:pt x="57" y="0"/>
                    </a:cubicBezTo>
                    <a:cubicBezTo>
                      <a:pt x="48" y="3"/>
                      <a:pt x="39" y="8"/>
                      <a:pt x="30" y="12"/>
                    </a:cubicBezTo>
                    <a:cubicBezTo>
                      <a:pt x="20" y="16"/>
                      <a:pt x="10" y="20"/>
                      <a:pt x="0" y="24"/>
                    </a:cubicBezTo>
                    <a:cubicBezTo>
                      <a:pt x="0" y="24"/>
                      <a:pt x="0" y="25"/>
                      <a:pt x="1" y="25"/>
                    </a:cubicBezTo>
                    <a:cubicBezTo>
                      <a:pt x="5" y="24"/>
                      <a:pt x="10" y="22"/>
                      <a:pt x="14" y="21"/>
                    </a:cubicBezTo>
                    <a:cubicBezTo>
                      <a:pt x="22" y="21"/>
                      <a:pt x="30" y="19"/>
                      <a:pt x="37" y="17"/>
                    </a:cubicBezTo>
                    <a:cubicBezTo>
                      <a:pt x="45" y="15"/>
                      <a:pt x="54" y="14"/>
                      <a:pt x="62" y="11"/>
                    </a:cubicBezTo>
                    <a:cubicBezTo>
                      <a:pt x="63" y="11"/>
                      <a:pt x="63" y="10"/>
                      <a:pt x="62" y="1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5" name="Freeform 104"/>
              <p:cNvSpPr>
                <a:spLocks/>
              </p:cNvSpPr>
              <p:nvPr/>
            </p:nvSpPr>
            <p:spPr bwMode="auto">
              <a:xfrm>
                <a:off x="9139238" y="4775201"/>
                <a:ext cx="187325" cy="33338"/>
              </a:xfrm>
              <a:custGeom>
                <a:avLst/>
                <a:gdLst>
                  <a:gd name="T0" fmla="*/ 71 w 72"/>
                  <a:gd name="T1" fmla="*/ 1 h 13"/>
                  <a:gd name="T2" fmla="*/ 71 w 72"/>
                  <a:gd name="T3" fmla="*/ 0 h 13"/>
                  <a:gd name="T4" fmla="*/ 36 w 72"/>
                  <a:gd name="T5" fmla="*/ 7 h 13"/>
                  <a:gd name="T6" fmla="*/ 0 w 72"/>
                  <a:gd name="T7" fmla="*/ 10 h 13"/>
                  <a:gd name="T8" fmla="*/ 1 w 72"/>
                  <a:gd name="T9" fmla="*/ 11 h 13"/>
                  <a:gd name="T10" fmla="*/ 13 w 72"/>
                  <a:gd name="T11" fmla="*/ 11 h 13"/>
                  <a:gd name="T12" fmla="*/ 40 w 72"/>
                  <a:gd name="T13" fmla="*/ 12 h 13"/>
                  <a:gd name="T14" fmla="*/ 65 w 72"/>
                  <a:gd name="T15" fmla="*/ 9 h 13"/>
                  <a:gd name="T16" fmla="*/ 65 w 72"/>
                  <a:gd name="T17" fmla="*/ 7 h 13"/>
                  <a:gd name="T18" fmla="*/ 39 w 72"/>
                  <a:gd name="T19" fmla="*/ 10 h 13"/>
                  <a:gd name="T20" fmla="*/ 34 w 72"/>
                  <a:gd name="T21" fmla="*/ 10 h 13"/>
                  <a:gd name="T22" fmla="*/ 37 w 72"/>
                  <a:gd name="T23" fmla="*/ 10 h 13"/>
                  <a:gd name="T24" fmla="*/ 71 w 72"/>
                  <a:gd name="T25"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 h="13">
                    <a:moveTo>
                      <a:pt x="71" y="1"/>
                    </a:moveTo>
                    <a:cubicBezTo>
                      <a:pt x="72" y="1"/>
                      <a:pt x="71" y="0"/>
                      <a:pt x="71" y="0"/>
                    </a:cubicBezTo>
                    <a:cubicBezTo>
                      <a:pt x="59" y="2"/>
                      <a:pt x="48" y="6"/>
                      <a:pt x="36" y="7"/>
                    </a:cubicBezTo>
                    <a:cubicBezTo>
                      <a:pt x="24" y="9"/>
                      <a:pt x="12" y="9"/>
                      <a:pt x="0" y="10"/>
                    </a:cubicBezTo>
                    <a:cubicBezTo>
                      <a:pt x="0" y="10"/>
                      <a:pt x="0" y="11"/>
                      <a:pt x="1" y="11"/>
                    </a:cubicBezTo>
                    <a:cubicBezTo>
                      <a:pt x="5" y="11"/>
                      <a:pt x="9" y="11"/>
                      <a:pt x="13" y="11"/>
                    </a:cubicBezTo>
                    <a:cubicBezTo>
                      <a:pt x="22" y="13"/>
                      <a:pt x="31" y="12"/>
                      <a:pt x="40" y="12"/>
                    </a:cubicBezTo>
                    <a:cubicBezTo>
                      <a:pt x="48" y="11"/>
                      <a:pt x="57" y="11"/>
                      <a:pt x="65" y="9"/>
                    </a:cubicBezTo>
                    <a:cubicBezTo>
                      <a:pt x="66" y="8"/>
                      <a:pt x="66" y="7"/>
                      <a:pt x="65" y="7"/>
                    </a:cubicBezTo>
                    <a:cubicBezTo>
                      <a:pt x="56" y="8"/>
                      <a:pt x="48" y="9"/>
                      <a:pt x="39" y="10"/>
                    </a:cubicBezTo>
                    <a:cubicBezTo>
                      <a:pt x="37" y="10"/>
                      <a:pt x="35" y="10"/>
                      <a:pt x="34" y="10"/>
                    </a:cubicBezTo>
                    <a:cubicBezTo>
                      <a:pt x="35" y="10"/>
                      <a:pt x="36" y="10"/>
                      <a:pt x="37" y="10"/>
                    </a:cubicBezTo>
                    <a:cubicBezTo>
                      <a:pt x="48" y="9"/>
                      <a:pt x="61" y="7"/>
                      <a:pt x="71"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6" name="Freeform 105"/>
              <p:cNvSpPr>
                <a:spLocks/>
              </p:cNvSpPr>
              <p:nvPr/>
            </p:nvSpPr>
            <p:spPr bwMode="auto">
              <a:xfrm>
                <a:off x="9139238" y="4879976"/>
                <a:ext cx="230188" cy="39688"/>
              </a:xfrm>
              <a:custGeom>
                <a:avLst/>
                <a:gdLst>
                  <a:gd name="T0" fmla="*/ 87 w 88"/>
                  <a:gd name="T1" fmla="*/ 1 h 15"/>
                  <a:gd name="T2" fmla="*/ 56 w 88"/>
                  <a:gd name="T3" fmla="*/ 2 h 15"/>
                  <a:gd name="T4" fmla="*/ 30 w 88"/>
                  <a:gd name="T5" fmla="*/ 6 h 15"/>
                  <a:gd name="T6" fmla="*/ 1 w 88"/>
                  <a:gd name="T7" fmla="*/ 0 h 15"/>
                  <a:gd name="T8" fmla="*/ 0 w 88"/>
                  <a:gd name="T9" fmla="*/ 1 h 15"/>
                  <a:gd name="T10" fmla="*/ 43 w 88"/>
                  <a:gd name="T11" fmla="*/ 10 h 15"/>
                  <a:gd name="T12" fmla="*/ 84 w 88"/>
                  <a:gd name="T13" fmla="*/ 10 h 15"/>
                  <a:gd name="T14" fmla="*/ 84 w 88"/>
                  <a:gd name="T15" fmla="*/ 9 h 15"/>
                  <a:gd name="T16" fmla="*/ 64 w 88"/>
                  <a:gd name="T17" fmla="*/ 10 h 15"/>
                  <a:gd name="T18" fmla="*/ 43 w 88"/>
                  <a:gd name="T19" fmla="*/ 8 h 15"/>
                  <a:gd name="T20" fmla="*/ 36 w 88"/>
                  <a:gd name="T21" fmla="*/ 7 h 15"/>
                  <a:gd name="T22" fmla="*/ 58 w 88"/>
                  <a:gd name="T23" fmla="*/ 5 h 15"/>
                  <a:gd name="T24" fmla="*/ 87 w 88"/>
                  <a:gd name="T25" fmla="*/ 2 h 15"/>
                  <a:gd name="T26" fmla="*/ 87 w 88"/>
                  <a:gd name="T27"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8" h="15">
                    <a:moveTo>
                      <a:pt x="87" y="1"/>
                    </a:moveTo>
                    <a:cubicBezTo>
                      <a:pt x="77" y="0"/>
                      <a:pt x="66" y="1"/>
                      <a:pt x="56" y="2"/>
                    </a:cubicBezTo>
                    <a:cubicBezTo>
                      <a:pt x="47" y="3"/>
                      <a:pt x="38" y="4"/>
                      <a:pt x="30" y="6"/>
                    </a:cubicBezTo>
                    <a:cubicBezTo>
                      <a:pt x="20" y="4"/>
                      <a:pt x="10" y="2"/>
                      <a:pt x="1" y="0"/>
                    </a:cubicBezTo>
                    <a:cubicBezTo>
                      <a:pt x="0" y="0"/>
                      <a:pt x="0" y="1"/>
                      <a:pt x="0" y="1"/>
                    </a:cubicBezTo>
                    <a:cubicBezTo>
                      <a:pt x="14" y="5"/>
                      <a:pt x="28" y="8"/>
                      <a:pt x="43" y="10"/>
                    </a:cubicBezTo>
                    <a:cubicBezTo>
                      <a:pt x="55" y="13"/>
                      <a:pt x="72" y="15"/>
                      <a:pt x="84" y="10"/>
                    </a:cubicBezTo>
                    <a:cubicBezTo>
                      <a:pt x="85" y="10"/>
                      <a:pt x="84" y="10"/>
                      <a:pt x="84" y="9"/>
                    </a:cubicBezTo>
                    <a:cubicBezTo>
                      <a:pt x="77" y="9"/>
                      <a:pt x="71" y="10"/>
                      <a:pt x="64" y="10"/>
                    </a:cubicBezTo>
                    <a:cubicBezTo>
                      <a:pt x="57" y="10"/>
                      <a:pt x="50" y="9"/>
                      <a:pt x="43" y="8"/>
                    </a:cubicBezTo>
                    <a:cubicBezTo>
                      <a:pt x="40" y="8"/>
                      <a:pt x="38" y="7"/>
                      <a:pt x="36" y="7"/>
                    </a:cubicBezTo>
                    <a:cubicBezTo>
                      <a:pt x="44" y="6"/>
                      <a:pt x="51" y="5"/>
                      <a:pt x="58" y="5"/>
                    </a:cubicBezTo>
                    <a:cubicBezTo>
                      <a:pt x="68" y="4"/>
                      <a:pt x="78" y="4"/>
                      <a:pt x="87" y="2"/>
                    </a:cubicBezTo>
                    <a:cubicBezTo>
                      <a:pt x="88" y="2"/>
                      <a:pt x="88" y="1"/>
                      <a:pt x="87"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7" name="Freeform 106"/>
              <p:cNvSpPr>
                <a:spLocks/>
              </p:cNvSpPr>
              <p:nvPr/>
            </p:nvSpPr>
            <p:spPr bwMode="auto">
              <a:xfrm>
                <a:off x="9131300" y="4903788"/>
                <a:ext cx="211138" cy="93663"/>
              </a:xfrm>
              <a:custGeom>
                <a:avLst/>
                <a:gdLst>
                  <a:gd name="T0" fmla="*/ 80 w 81"/>
                  <a:gd name="T1" fmla="*/ 29 h 36"/>
                  <a:gd name="T2" fmla="*/ 43 w 81"/>
                  <a:gd name="T3" fmla="*/ 13 h 36"/>
                  <a:gd name="T4" fmla="*/ 1 w 81"/>
                  <a:gd name="T5" fmla="*/ 0 h 36"/>
                  <a:gd name="T6" fmla="*/ 1 w 81"/>
                  <a:gd name="T7" fmla="*/ 1 h 36"/>
                  <a:gd name="T8" fmla="*/ 24 w 81"/>
                  <a:gd name="T9" fmla="*/ 9 h 36"/>
                  <a:gd name="T10" fmla="*/ 24 w 81"/>
                  <a:gd name="T11" fmla="*/ 10 h 36"/>
                  <a:gd name="T12" fmla="*/ 48 w 81"/>
                  <a:gd name="T13" fmla="*/ 25 h 36"/>
                  <a:gd name="T14" fmla="*/ 69 w 81"/>
                  <a:gd name="T15" fmla="*/ 36 h 36"/>
                  <a:gd name="T16" fmla="*/ 70 w 81"/>
                  <a:gd name="T17" fmla="*/ 34 h 36"/>
                  <a:gd name="T18" fmla="*/ 47 w 81"/>
                  <a:gd name="T19" fmla="*/ 21 h 36"/>
                  <a:gd name="T20" fmla="*/ 36 w 81"/>
                  <a:gd name="T21" fmla="*/ 13 h 36"/>
                  <a:gd name="T22" fmla="*/ 43 w 81"/>
                  <a:gd name="T23" fmla="*/ 16 h 36"/>
                  <a:gd name="T24" fmla="*/ 80 w 81"/>
                  <a:gd name="T25" fmla="*/ 30 h 36"/>
                  <a:gd name="T26" fmla="*/ 80 w 81"/>
                  <a:gd name="T27" fmla="*/ 2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36">
                    <a:moveTo>
                      <a:pt x="80" y="29"/>
                    </a:moveTo>
                    <a:cubicBezTo>
                      <a:pt x="67" y="24"/>
                      <a:pt x="56" y="18"/>
                      <a:pt x="43" y="13"/>
                    </a:cubicBezTo>
                    <a:cubicBezTo>
                      <a:pt x="29" y="9"/>
                      <a:pt x="15" y="4"/>
                      <a:pt x="1" y="0"/>
                    </a:cubicBezTo>
                    <a:cubicBezTo>
                      <a:pt x="0" y="0"/>
                      <a:pt x="0" y="1"/>
                      <a:pt x="1" y="1"/>
                    </a:cubicBezTo>
                    <a:cubicBezTo>
                      <a:pt x="8" y="4"/>
                      <a:pt x="16" y="7"/>
                      <a:pt x="24" y="9"/>
                    </a:cubicBezTo>
                    <a:cubicBezTo>
                      <a:pt x="24" y="9"/>
                      <a:pt x="24" y="9"/>
                      <a:pt x="24" y="10"/>
                    </a:cubicBezTo>
                    <a:cubicBezTo>
                      <a:pt x="32" y="14"/>
                      <a:pt x="40" y="19"/>
                      <a:pt x="48" y="25"/>
                    </a:cubicBezTo>
                    <a:cubicBezTo>
                      <a:pt x="54" y="29"/>
                      <a:pt x="61" y="35"/>
                      <a:pt x="69" y="36"/>
                    </a:cubicBezTo>
                    <a:cubicBezTo>
                      <a:pt x="70" y="36"/>
                      <a:pt x="70" y="35"/>
                      <a:pt x="70" y="34"/>
                    </a:cubicBezTo>
                    <a:cubicBezTo>
                      <a:pt x="62" y="30"/>
                      <a:pt x="54" y="26"/>
                      <a:pt x="47" y="21"/>
                    </a:cubicBezTo>
                    <a:cubicBezTo>
                      <a:pt x="43" y="18"/>
                      <a:pt x="40" y="15"/>
                      <a:pt x="36" y="13"/>
                    </a:cubicBezTo>
                    <a:cubicBezTo>
                      <a:pt x="38" y="14"/>
                      <a:pt x="41" y="15"/>
                      <a:pt x="43" y="16"/>
                    </a:cubicBezTo>
                    <a:cubicBezTo>
                      <a:pt x="55" y="20"/>
                      <a:pt x="67" y="29"/>
                      <a:pt x="80" y="30"/>
                    </a:cubicBezTo>
                    <a:cubicBezTo>
                      <a:pt x="81" y="30"/>
                      <a:pt x="81" y="29"/>
                      <a:pt x="80"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8" name="Freeform 107"/>
              <p:cNvSpPr>
                <a:spLocks/>
              </p:cNvSpPr>
              <p:nvPr/>
            </p:nvSpPr>
            <p:spPr bwMode="auto">
              <a:xfrm>
                <a:off x="9126538" y="4932363"/>
                <a:ext cx="169863" cy="114300"/>
              </a:xfrm>
              <a:custGeom>
                <a:avLst/>
                <a:gdLst>
                  <a:gd name="T0" fmla="*/ 65 w 65"/>
                  <a:gd name="T1" fmla="*/ 41 h 44"/>
                  <a:gd name="T2" fmla="*/ 50 w 65"/>
                  <a:gd name="T3" fmla="*/ 31 h 44"/>
                  <a:gd name="T4" fmla="*/ 34 w 65"/>
                  <a:gd name="T5" fmla="*/ 19 h 44"/>
                  <a:gd name="T6" fmla="*/ 1 w 65"/>
                  <a:gd name="T7" fmla="*/ 0 h 44"/>
                  <a:gd name="T8" fmla="*/ 0 w 65"/>
                  <a:gd name="T9" fmla="*/ 1 h 44"/>
                  <a:gd name="T10" fmla="*/ 19 w 65"/>
                  <a:gd name="T11" fmla="*/ 14 h 44"/>
                  <a:gd name="T12" fmla="*/ 29 w 65"/>
                  <a:gd name="T13" fmla="*/ 27 h 44"/>
                  <a:gd name="T14" fmla="*/ 47 w 65"/>
                  <a:gd name="T15" fmla="*/ 43 h 44"/>
                  <a:gd name="T16" fmla="*/ 48 w 65"/>
                  <a:gd name="T17" fmla="*/ 41 h 44"/>
                  <a:gd name="T18" fmla="*/ 34 w 65"/>
                  <a:gd name="T19" fmla="*/ 27 h 44"/>
                  <a:gd name="T20" fmla="*/ 21 w 65"/>
                  <a:gd name="T21" fmla="*/ 15 h 44"/>
                  <a:gd name="T22" fmla="*/ 32 w 65"/>
                  <a:gd name="T23" fmla="*/ 21 h 44"/>
                  <a:gd name="T24" fmla="*/ 64 w 65"/>
                  <a:gd name="T25" fmla="*/ 42 h 44"/>
                  <a:gd name="T26" fmla="*/ 65 w 65"/>
                  <a:gd name="T2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44">
                    <a:moveTo>
                      <a:pt x="65" y="41"/>
                    </a:moveTo>
                    <a:cubicBezTo>
                      <a:pt x="60" y="37"/>
                      <a:pt x="54" y="34"/>
                      <a:pt x="50" y="31"/>
                    </a:cubicBezTo>
                    <a:cubicBezTo>
                      <a:pt x="44" y="27"/>
                      <a:pt x="39" y="23"/>
                      <a:pt x="34" y="19"/>
                    </a:cubicBezTo>
                    <a:cubicBezTo>
                      <a:pt x="23" y="12"/>
                      <a:pt x="11" y="7"/>
                      <a:pt x="1" y="0"/>
                    </a:cubicBezTo>
                    <a:cubicBezTo>
                      <a:pt x="0" y="0"/>
                      <a:pt x="0" y="0"/>
                      <a:pt x="0" y="1"/>
                    </a:cubicBezTo>
                    <a:cubicBezTo>
                      <a:pt x="6" y="6"/>
                      <a:pt x="12" y="10"/>
                      <a:pt x="19" y="14"/>
                    </a:cubicBezTo>
                    <a:cubicBezTo>
                      <a:pt x="21" y="19"/>
                      <a:pt x="25" y="23"/>
                      <a:pt x="29" y="27"/>
                    </a:cubicBezTo>
                    <a:cubicBezTo>
                      <a:pt x="35" y="32"/>
                      <a:pt x="41" y="38"/>
                      <a:pt x="47" y="43"/>
                    </a:cubicBezTo>
                    <a:cubicBezTo>
                      <a:pt x="48" y="44"/>
                      <a:pt x="49" y="42"/>
                      <a:pt x="48" y="41"/>
                    </a:cubicBezTo>
                    <a:cubicBezTo>
                      <a:pt x="44" y="36"/>
                      <a:pt x="39" y="32"/>
                      <a:pt x="34" y="27"/>
                    </a:cubicBezTo>
                    <a:cubicBezTo>
                      <a:pt x="29" y="24"/>
                      <a:pt x="24" y="20"/>
                      <a:pt x="21" y="15"/>
                    </a:cubicBezTo>
                    <a:cubicBezTo>
                      <a:pt x="25" y="17"/>
                      <a:pt x="29" y="19"/>
                      <a:pt x="32" y="21"/>
                    </a:cubicBezTo>
                    <a:cubicBezTo>
                      <a:pt x="42" y="28"/>
                      <a:pt x="52" y="39"/>
                      <a:pt x="64" y="42"/>
                    </a:cubicBezTo>
                    <a:cubicBezTo>
                      <a:pt x="65" y="42"/>
                      <a:pt x="65" y="41"/>
                      <a:pt x="65" y="4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9" name="Freeform 108"/>
              <p:cNvSpPr>
                <a:spLocks/>
              </p:cNvSpPr>
              <p:nvPr/>
            </p:nvSpPr>
            <p:spPr bwMode="auto">
              <a:xfrm>
                <a:off x="8686800" y="4827588"/>
                <a:ext cx="204788" cy="49213"/>
              </a:xfrm>
              <a:custGeom>
                <a:avLst/>
                <a:gdLst>
                  <a:gd name="T0" fmla="*/ 76 w 78"/>
                  <a:gd name="T1" fmla="*/ 16 h 19"/>
                  <a:gd name="T2" fmla="*/ 0 w 78"/>
                  <a:gd name="T3" fmla="*/ 5 h 19"/>
                  <a:gd name="T4" fmla="*/ 1 w 78"/>
                  <a:gd name="T5" fmla="*/ 6 h 19"/>
                  <a:gd name="T6" fmla="*/ 75 w 78"/>
                  <a:gd name="T7" fmla="*/ 19 h 19"/>
                  <a:gd name="T8" fmla="*/ 76 w 78"/>
                  <a:gd name="T9" fmla="*/ 16 h 19"/>
                </a:gdLst>
                <a:ahLst/>
                <a:cxnLst>
                  <a:cxn ang="0">
                    <a:pos x="T0" y="T1"/>
                  </a:cxn>
                  <a:cxn ang="0">
                    <a:pos x="T2" y="T3"/>
                  </a:cxn>
                  <a:cxn ang="0">
                    <a:pos x="T4" y="T5"/>
                  </a:cxn>
                  <a:cxn ang="0">
                    <a:pos x="T6" y="T7"/>
                  </a:cxn>
                  <a:cxn ang="0">
                    <a:pos x="T8" y="T9"/>
                  </a:cxn>
                </a:cxnLst>
                <a:rect l="0" t="0" r="r" b="b"/>
                <a:pathLst>
                  <a:path w="78" h="19">
                    <a:moveTo>
                      <a:pt x="76" y="16"/>
                    </a:moveTo>
                    <a:cubicBezTo>
                      <a:pt x="52" y="8"/>
                      <a:pt x="26" y="0"/>
                      <a:pt x="0" y="5"/>
                    </a:cubicBezTo>
                    <a:cubicBezTo>
                      <a:pt x="0" y="5"/>
                      <a:pt x="0" y="6"/>
                      <a:pt x="1" y="6"/>
                    </a:cubicBezTo>
                    <a:cubicBezTo>
                      <a:pt x="27" y="4"/>
                      <a:pt x="50" y="12"/>
                      <a:pt x="75" y="19"/>
                    </a:cubicBezTo>
                    <a:cubicBezTo>
                      <a:pt x="77" y="19"/>
                      <a:pt x="78" y="17"/>
                      <a:pt x="76" y="16"/>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0" name="Freeform 109"/>
              <p:cNvSpPr>
                <a:spLocks/>
              </p:cNvSpPr>
              <p:nvPr/>
            </p:nvSpPr>
            <p:spPr bwMode="auto">
              <a:xfrm>
                <a:off x="8701088" y="4787901"/>
                <a:ext cx="212725" cy="80963"/>
              </a:xfrm>
              <a:custGeom>
                <a:avLst/>
                <a:gdLst>
                  <a:gd name="T0" fmla="*/ 80 w 82"/>
                  <a:gd name="T1" fmla="*/ 28 h 31"/>
                  <a:gd name="T2" fmla="*/ 1 w 82"/>
                  <a:gd name="T3" fmla="*/ 5 h 31"/>
                  <a:gd name="T4" fmla="*/ 1 w 82"/>
                  <a:gd name="T5" fmla="*/ 6 h 31"/>
                  <a:gd name="T6" fmla="*/ 80 w 82"/>
                  <a:gd name="T7" fmla="*/ 30 h 31"/>
                  <a:gd name="T8" fmla="*/ 80 w 82"/>
                  <a:gd name="T9" fmla="*/ 30 h 31"/>
                  <a:gd name="T10" fmla="*/ 80 w 82"/>
                  <a:gd name="T11" fmla="*/ 28 h 31"/>
                </a:gdLst>
                <a:ahLst/>
                <a:cxnLst>
                  <a:cxn ang="0">
                    <a:pos x="T0" y="T1"/>
                  </a:cxn>
                  <a:cxn ang="0">
                    <a:pos x="T2" y="T3"/>
                  </a:cxn>
                  <a:cxn ang="0">
                    <a:pos x="T4" y="T5"/>
                  </a:cxn>
                  <a:cxn ang="0">
                    <a:pos x="T6" y="T7"/>
                  </a:cxn>
                  <a:cxn ang="0">
                    <a:pos x="T8" y="T9"/>
                  </a:cxn>
                  <a:cxn ang="0">
                    <a:pos x="T10" y="T11"/>
                  </a:cxn>
                </a:cxnLst>
                <a:rect l="0" t="0" r="r" b="b"/>
                <a:pathLst>
                  <a:path w="82" h="31">
                    <a:moveTo>
                      <a:pt x="80" y="28"/>
                    </a:moveTo>
                    <a:cubicBezTo>
                      <a:pt x="54" y="21"/>
                      <a:pt x="29" y="0"/>
                      <a:pt x="1" y="5"/>
                    </a:cubicBezTo>
                    <a:cubicBezTo>
                      <a:pt x="0" y="5"/>
                      <a:pt x="0" y="6"/>
                      <a:pt x="1" y="6"/>
                    </a:cubicBezTo>
                    <a:cubicBezTo>
                      <a:pt x="31" y="2"/>
                      <a:pt x="52" y="26"/>
                      <a:pt x="80" y="30"/>
                    </a:cubicBezTo>
                    <a:cubicBezTo>
                      <a:pt x="80" y="30"/>
                      <a:pt x="80" y="30"/>
                      <a:pt x="80" y="30"/>
                    </a:cubicBezTo>
                    <a:cubicBezTo>
                      <a:pt x="81" y="31"/>
                      <a:pt x="82" y="28"/>
                      <a:pt x="80"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1" name="Freeform 110"/>
              <p:cNvSpPr>
                <a:spLocks/>
              </p:cNvSpPr>
              <p:nvPr/>
            </p:nvSpPr>
            <p:spPr bwMode="auto">
              <a:xfrm>
                <a:off x="8786813" y="4787901"/>
                <a:ext cx="73025" cy="36513"/>
              </a:xfrm>
              <a:custGeom>
                <a:avLst/>
                <a:gdLst>
                  <a:gd name="T0" fmla="*/ 26 w 28"/>
                  <a:gd name="T1" fmla="*/ 11 h 14"/>
                  <a:gd name="T2" fmla="*/ 2 w 28"/>
                  <a:gd name="T3" fmla="*/ 0 h 14"/>
                  <a:gd name="T4" fmla="*/ 1 w 28"/>
                  <a:gd name="T5" fmla="*/ 1 h 14"/>
                  <a:gd name="T6" fmla="*/ 25 w 28"/>
                  <a:gd name="T7" fmla="*/ 13 h 14"/>
                  <a:gd name="T8" fmla="*/ 26 w 28"/>
                  <a:gd name="T9" fmla="*/ 11 h 14"/>
                </a:gdLst>
                <a:ahLst/>
                <a:cxnLst>
                  <a:cxn ang="0">
                    <a:pos x="T0" y="T1"/>
                  </a:cxn>
                  <a:cxn ang="0">
                    <a:pos x="T2" y="T3"/>
                  </a:cxn>
                  <a:cxn ang="0">
                    <a:pos x="T4" y="T5"/>
                  </a:cxn>
                  <a:cxn ang="0">
                    <a:pos x="T6" y="T7"/>
                  </a:cxn>
                  <a:cxn ang="0">
                    <a:pos x="T8" y="T9"/>
                  </a:cxn>
                </a:cxnLst>
                <a:rect l="0" t="0" r="r" b="b"/>
                <a:pathLst>
                  <a:path w="28" h="14">
                    <a:moveTo>
                      <a:pt x="26" y="11"/>
                    </a:moveTo>
                    <a:cubicBezTo>
                      <a:pt x="18" y="7"/>
                      <a:pt x="10" y="3"/>
                      <a:pt x="2" y="0"/>
                    </a:cubicBezTo>
                    <a:cubicBezTo>
                      <a:pt x="1" y="0"/>
                      <a:pt x="0" y="1"/>
                      <a:pt x="1" y="1"/>
                    </a:cubicBezTo>
                    <a:cubicBezTo>
                      <a:pt x="9" y="6"/>
                      <a:pt x="17" y="9"/>
                      <a:pt x="25" y="13"/>
                    </a:cubicBezTo>
                    <a:cubicBezTo>
                      <a:pt x="27" y="14"/>
                      <a:pt x="28" y="12"/>
                      <a:pt x="26" y="1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2" name="Freeform 111"/>
              <p:cNvSpPr>
                <a:spLocks/>
              </p:cNvSpPr>
              <p:nvPr/>
            </p:nvSpPr>
            <p:spPr bwMode="auto">
              <a:xfrm>
                <a:off x="8742363" y="4735513"/>
                <a:ext cx="158750" cy="80963"/>
              </a:xfrm>
              <a:custGeom>
                <a:avLst/>
                <a:gdLst>
                  <a:gd name="T0" fmla="*/ 59 w 61"/>
                  <a:gd name="T1" fmla="*/ 27 h 31"/>
                  <a:gd name="T2" fmla="*/ 1 w 61"/>
                  <a:gd name="T3" fmla="*/ 0 h 31"/>
                  <a:gd name="T4" fmla="*/ 0 w 61"/>
                  <a:gd name="T5" fmla="*/ 1 h 31"/>
                  <a:gd name="T6" fmla="*/ 58 w 61"/>
                  <a:gd name="T7" fmla="*/ 30 h 31"/>
                  <a:gd name="T8" fmla="*/ 58 w 61"/>
                  <a:gd name="T9" fmla="*/ 30 h 31"/>
                  <a:gd name="T10" fmla="*/ 59 w 61"/>
                  <a:gd name="T11" fmla="*/ 27 h 31"/>
                </a:gdLst>
                <a:ahLst/>
                <a:cxnLst>
                  <a:cxn ang="0">
                    <a:pos x="T0" y="T1"/>
                  </a:cxn>
                  <a:cxn ang="0">
                    <a:pos x="T2" y="T3"/>
                  </a:cxn>
                  <a:cxn ang="0">
                    <a:pos x="T4" y="T5"/>
                  </a:cxn>
                  <a:cxn ang="0">
                    <a:pos x="T6" y="T7"/>
                  </a:cxn>
                  <a:cxn ang="0">
                    <a:pos x="T8" y="T9"/>
                  </a:cxn>
                  <a:cxn ang="0">
                    <a:pos x="T10" y="T11"/>
                  </a:cxn>
                </a:cxnLst>
                <a:rect l="0" t="0" r="r" b="b"/>
                <a:pathLst>
                  <a:path w="61" h="31">
                    <a:moveTo>
                      <a:pt x="59" y="27"/>
                    </a:moveTo>
                    <a:cubicBezTo>
                      <a:pt x="39" y="20"/>
                      <a:pt x="23" y="4"/>
                      <a:pt x="1" y="0"/>
                    </a:cubicBezTo>
                    <a:cubicBezTo>
                      <a:pt x="0" y="0"/>
                      <a:pt x="0" y="1"/>
                      <a:pt x="0" y="1"/>
                    </a:cubicBezTo>
                    <a:cubicBezTo>
                      <a:pt x="22" y="6"/>
                      <a:pt x="37" y="24"/>
                      <a:pt x="58" y="30"/>
                    </a:cubicBezTo>
                    <a:cubicBezTo>
                      <a:pt x="58" y="30"/>
                      <a:pt x="58" y="30"/>
                      <a:pt x="58" y="30"/>
                    </a:cubicBezTo>
                    <a:cubicBezTo>
                      <a:pt x="60" y="31"/>
                      <a:pt x="61" y="28"/>
                      <a:pt x="59" y="27"/>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3" name="Freeform 112"/>
              <p:cNvSpPr>
                <a:spLocks/>
              </p:cNvSpPr>
              <p:nvPr/>
            </p:nvSpPr>
            <p:spPr bwMode="auto">
              <a:xfrm>
                <a:off x="8778875" y="4718051"/>
                <a:ext cx="142875" cy="80963"/>
              </a:xfrm>
              <a:custGeom>
                <a:avLst/>
                <a:gdLst>
                  <a:gd name="T0" fmla="*/ 54 w 55"/>
                  <a:gd name="T1" fmla="*/ 28 h 31"/>
                  <a:gd name="T2" fmla="*/ 41 w 55"/>
                  <a:gd name="T3" fmla="*/ 21 h 31"/>
                  <a:gd name="T4" fmla="*/ 27 w 55"/>
                  <a:gd name="T5" fmla="*/ 11 h 31"/>
                  <a:gd name="T6" fmla="*/ 1 w 55"/>
                  <a:gd name="T7" fmla="*/ 0 h 31"/>
                  <a:gd name="T8" fmla="*/ 1 w 55"/>
                  <a:gd name="T9" fmla="*/ 1 h 31"/>
                  <a:gd name="T10" fmla="*/ 29 w 55"/>
                  <a:gd name="T11" fmla="*/ 16 h 31"/>
                  <a:gd name="T12" fmla="*/ 51 w 55"/>
                  <a:gd name="T13" fmla="*/ 30 h 31"/>
                  <a:gd name="T14" fmla="*/ 52 w 55"/>
                  <a:gd name="T15" fmla="*/ 31 h 31"/>
                  <a:gd name="T16" fmla="*/ 53 w 55"/>
                  <a:gd name="T17" fmla="*/ 31 h 31"/>
                  <a:gd name="T18" fmla="*/ 54 w 55"/>
                  <a:gd name="T19" fmla="*/ 31 h 31"/>
                  <a:gd name="T20" fmla="*/ 54 w 55"/>
                  <a:gd name="T21" fmla="*/ 30 h 31"/>
                  <a:gd name="T22" fmla="*/ 54 w 55"/>
                  <a:gd name="T23"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31">
                    <a:moveTo>
                      <a:pt x="54" y="28"/>
                    </a:moveTo>
                    <a:cubicBezTo>
                      <a:pt x="50" y="25"/>
                      <a:pt x="45" y="23"/>
                      <a:pt x="41" y="21"/>
                    </a:cubicBezTo>
                    <a:cubicBezTo>
                      <a:pt x="36" y="18"/>
                      <a:pt x="32" y="14"/>
                      <a:pt x="27" y="11"/>
                    </a:cubicBezTo>
                    <a:cubicBezTo>
                      <a:pt x="19" y="6"/>
                      <a:pt x="11" y="1"/>
                      <a:pt x="1" y="0"/>
                    </a:cubicBezTo>
                    <a:cubicBezTo>
                      <a:pt x="0" y="0"/>
                      <a:pt x="0" y="1"/>
                      <a:pt x="1" y="1"/>
                    </a:cubicBezTo>
                    <a:cubicBezTo>
                      <a:pt x="12" y="4"/>
                      <a:pt x="20" y="10"/>
                      <a:pt x="29" y="16"/>
                    </a:cubicBezTo>
                    <a:cubicBezTo>
                      <a:pt x="30" y="17"/>
                      <a:pt x="46" y="28"/>
                      <a:pt x="51" y="30"/>
                    </a:cubicBezTo>
                    <a:cubicBezTo>
                      <a:pt x="51" y="30"/>
                      <a:pt x="51" y="31"/>
                      <a:pt x="52" y="31"/>
                    </a:cubicBezTo>
                    <a:cubicBezTo>
                      <a:pt x="52" y="31"/>
                      <a:pt x="52" y="31"/>
                      <a:pt x="53" y="31"/>
                    </a:cubicBezTo>
                    <a:cubicBezTo>
                      <a:pt x="54" y="31"/>
                      <a:pt x="54" y="31"/>
                      <a:pt x="54" y="31"/>
                    </a:cubicBezTo>
                    <a:cubicBezTo>
                      <a:pt x="54" y="30"/>
                      <a:pt x="54" y="30"/>
                      <a:pt x="54" y="30"/>
                    </a:cubicBezTo>
                    <a:cubicBezTo>
                      <a:pt x="55" y="29"/>
                      <a:pt x="54" y="29"/>
                      <a:pt x="54"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grpSp>
        <p:nvGrpSpPr>
          <p:cNvPr id="6" name="Group 5"/>
          <p:cNvGrpSpPr/>
          <p:nvPr/>
        </p:nvGrpSpPr>
        <p:grpSpPr>
          <a:xfrm>
            <a:off x="11522880" y="5809646"/>
            <a:ext cx="588963" cy="814388"/>
            <a:chOff x="5597525" y="5522913"/>
            <a:chExt cx="588963" cy="814388"/>
          </a:xfrm>
        </p:grpSpPr>
        <p:sp>
          <p:nvSpPr>
            <p:cNvPr id="7" name="Freeform 188"/>
            <p:cNvSpPr>
              <a:spLocks noEditPoints="1"/>
            </p:cNvSpPr>
            <p:nvPr/>
          </p:nvSpPr>
          <p:spPr bwMode="auto">
            <a:xfrm>
              <a:off x="5865813" y="5711826"/>
              <a:ext cx="320675" cy="280988"/>
            </a:xfrm>
            <a:custGeom>
              <a:avLst/>
              <a:gdLst>
                <a:gd name="T0" fmla="*/ 94 w 122"/>
                <a:gd name="T1" fmla="*/ 90 h 107"/>
                <a:gd name="T2" fmla="*/ 102 w 122"/>
                <a:gd name="T3" fmla="*/ 23 h 107"/>
                <a:gd name="T4" fmla="*/ 101 w 122"/>
                <a:gd name="T5" fmla="*/ 21 h 107"/>
                <a:gd name="T6" fmla="*/ 69 w 122"/>
                <a:gd name="T7" fmla="*/ 2 h 107"/>
                <a:gd name="T8" fmla="*/ 31 w 122"/>
                <a:gd name="T9" fmla="*/ 14 h 107"/>
                <a:gd name="T10" fmla="*/ 19 w 122"/>
                <a:gd name="T11" fmla="*/ 84 h 107"/>
                <a:gd name="T12" fmla="*/ 55 w 122"/>
                <a:gd name="T13" fmla="*/ 105 h 107"/>
                <a:gd name="T14" fmla="*/ 94 w 122"/>
                <a:gd name="T15" fmla="*/ 90 h 107"/>
                <a:gd name="T16" fmla="*/ 66 w 122"/>
                <a:gd name="T17" fmla="*/ 16 h 107"/>
                <a:gd name="T18" fmla="*/ 72 w 122"/>
                <a:gd name="T19" fmla="*/ 16 h 107"/>
                <a:gd name="T20" fmla="*/ 52 w 122"/>
                <a:gd name="T21" fmla="*/ 26 h 107"/>
                <a:gd name="T22" fmla="*/ 30 w 122"/>
                <a:gd name="T23" fmla="*/ 46 h 107"/>
                <a:gd name="T24" fmla="*/ 36 w 122"/>
                <a:gd name="T25" fmla="*/ 34 h 107"/>
                <a:gd name="T26" fmla="*/ 66 w 122"/>
                <a:gd name="T27" fmla="*/ 1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2" h="107">
                  <a:moveTo>
                    <a:pt x="94" y="90"/>
                  </a:moveTo>
                  <a:cubicBezTo>
                    <a:pt x="112" y="75"/>
                    <a:pt x="122" y="40"/>
                    <a:pt x="102" y="23"/>
                  </a:cubicBezTo>
                  <a:cubicBezTo>
                    <a:pt x="102" y="22"/>
                    <a:pt x="101" y="21"/>
                    <a:pt x="101" y="21"/>
                  </a:cubicBezTo>
                  <a:cubicBezTo>
                    <a:pt x="92" y="13"/>
                    <a:pt x="82" y="4"/>
                    <a:pt x="69" y="2"/>
                  </a:cubicBezTo>
                  <a:cubicBezTo>
                    <a:pt x="56" y="0"/>
                    <a:pt x="42" y="6"/>
                    <a:pt x="31" y="14"/>
                  </a:cubicBezTo>
                  <a:cubicBezTo>
                    <a:pt x="9" y="31"/>
                    <a:pt x="0" y="61"/>
                    <a:pt x="19" y="84"/>
                  </a:cubicBezTo>
                  <a:cubicBezTo>
                    <a:pt x="28" y="94"/>
                    <a:pt x="41" y="103"/>
                    <a:pt x="55" y="105"/>
                  </a:cubicBezTo>
                  <a:cubicBezTo>
                    <a:pt x="69" y="107"/>
                    <a:pt x="84" y="100"/>
                    <a:pt x="94" y="90"/>
                  </a:cubicBezTo>
                  <a:close/>
                  <a:moveTo>
                    <a:pt x="66" y="16"/>
                  </a:moveTo>
                  <a:cubicBezTo>
                    <a:pt x="68" y="16"/>
                    <a:pt x="70" y="16"/>
                    <a:pt x="72" y="16"/>
                  </a:cubicBezTo>
                  <a:cubicBezTo>
                    <a:pt x="65" y="18"/>
                    <a:pt x="58" y="22"/>
                    <a:pt x="52" y="26"/>
                  </a:cubicBezTo>
                  <a:cubicBezTo>
                    <a:pt x="43" y="31"/>
                    <a:pt x="36" y="38"/>
                    <a:pt x="30" y="46"/>
                  </a:cubicBezTo>
                  <a:cubicBezTo>
                    <a:pt x="31" y="42"/>
                    <a:pt x="33" y="38"/>
                    <a:pt x="36" y="34"/>
                  </a:cubicBezTo>
                  <a:cubicBezTo>
                    <a:pt x="43" y="26"/>
                    <a:pt x="55" y="16"/>
                    <a:pt x="66" y="16"/>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190"/>
            <p:cNvSpPr>
              <a:spLocks noEditPoints="1"/>
            </p:cNvSpPr>
            <p:nvPr/>
          </p:nvSpPr>
          <p:spPr bwMode="auto">
            <a:xfrm>
              <a:off x="5597525" y="5522913"/>
              <a:ext cx="257175" cy="285750"/>
            </a:xfrm>
            <a:custGeom>
              <a:avLst/>
              <a:gdLst>
                <a:gd name="T0" fmla="*/ 96 w 98"/>
                <a:gd name="T1" fmla="*/ 64 h 109"/>
                <a:gd name="T2" fmla="*/ 90 w 98"/>
                <a:gd name="T3" fmla="*/ 31 h 109"/>
                <a:gd name="T4" fmla="*/ 26 w 98"/>
                <a:gd name="T5" fmla="*/ 10 h 109"/>
                <a:gd name="T6" fmla="*/ 0 w 98"/>
                <a:gd name="T7" fmla="*/ 49 h 109"/>
                <a:gd name="T8" fmla="*/ 21 w 98"/>
                <a:gd name="T9" fmla="*/ 92 h 109"/>
                <a:gd name="T10" fmla="*/ 64 w 98"/>
                <a:gd name="T11" fmla="*/ 101 h 109"/>
                <a:gd name="T12" fmla="*/ 96 w 98"/>
                <a:gd name="T13" fmla="*/ 64 h 109"/>
                <a:gd name="T14" fmla="*/ 29 w 98"/>
                <a:gd name="T15" fmla="*/ 31 h 109"/>
                <a:gd name="T16" fmla="*/ 57 w 98"/>
                <a:gd name="T17" fmla="*/ 24 h 109"/>
                <a:gd name="T18" fmla="*/ 35 w 98"/>
                <a:gd name="T19" fmla="*/ 39 h 109"/>
                <a:gd name="T20" fmla="*/ 24 w 98"/>
                <a:gd name="T21" fmla="*/ 58 h 109"/>
                <a:gd name="T22" fmla="*/ 29 w 98"/>
                <a:gd name="T23" fmla="*/ 3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8" h="109">
                  <a:moveTo>
                    <a:pt x="96" y="64"/>
                  </a:moveTo>
                  <a:cubicBezTo>
                    <a:pt x="98" y="53"/>
                    <a:pt x="97" y="40"/>
                    <a:pt x="90" y="31"/>
                  </a:cubicBezTo>
                  <a:cubicBezTo>
                    <a:pt x="81" y="9"/>
                    <a:pt x="48" y="0"/>
                    <a:pt x="26" y="10"/>
                  </a:cubicBezTo>
                  <a:cubicBezTo>
                    <a:pt x="11" y="17"/>
                    <a:pt x="0" y="32"/>
                    <a:pt x="0" y="49"/>
                  </a:cubicBezTo>
                  <a:cubicBezTo>
                    <a:pt x="0" y="66"/>
                    <a:pt x="10" y="81"/>
                    <a:pt x="21" y="92"/>
                  </a:cubicBezTo>
                  <a:cubicBezTo>
                    <a:pt x="33" y="104"/>
                    <a:pt x="49" y="109"/>
                    <a:pt x="64" y="101"/>
                  </a:cubicBezTo>
                  <a:cubicBezTo>
                    <a:pt x="79" y="93"/>
                    <a:pt x="92" y="80"/>
                    <a:pt x="96" y="64"/>
                  </a:cubicBezTo>
                  <a:close/>
                  <a:moveTo>
                    <a:pt x="29" y="31"/>
                  </a:moveTo>
                  <a:cubicBezTo>
                    <a:pt x="37" y="23"/>
                    <a:pt x="47" y="21"/>
                    <a:pt x="57" y="24"/>
                  </a:cubicBezTo>
                  <a:cubicBezTo>
                    <a:pt x="48" y="27"/>
                    <a:pt x="41" y="33"/>
                    <a:pt x="35" y="39"/>
                  </a:cubicBezTo>
                  <a:cubicBezTo>
                    <a:pt x="30" y="44"/>
                    <a:pt x="25" y="51"/>
                    <a:pt x="24" y="58"/>
                  </a:cubicBezTo>
                  <a:cubicBezTo>
                    <a:pt x="20" y="49"/>
                    <a:pt x="21" y="39"/>
                    <a:pt x="29" y="31"/>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191"/>
            <p:cNvSpPr>
              <a:spLocks/>
            </p:cNvSpPr>
            <p:nvPr/>
          </p:nvSpPr>
          <p:spPr bwMode="auto">
            <a:xfrm>
              <a:off x="5605463" y="5759451"/>
              <a:ext cx="436563" cy="577850"/>
            </a:xfrm>
            <a:custGeom>
              <a:avLst/>
              <a:gdLst>
                <a:gd name="T0" fmla="*/ 162 w 166"/>
                <a:gd name="T1" fmla="*/ 96 h 221"/>
                <a:gd name="T2" fmla="*/ 78 w 166"/>
                <a:gd name="T3" fmla="*/ 178 h 221"/>
                <a:gd name="T4" fmla="*/ 79 w 166"/>
                <a:gd name="T5" fmla="*/ 171 h 221"/>
                <a:gd name="T6" fmla="*/ 82 w 166"/>
                <a:gd name="T7" fmla="*/ 138 h 221"/>
                <a:gd name="T8" fmla="*/ 84 w 166"/>
                <a:gd name="T9" fmla="*/ 136 h 221"/>
                <a:gd name="T10" fmla="*/ 115 w 166"/>
                <a:gd name="T11" fmla="*/ 85 h 221"/>
                <a:gd name="T12" fmla="*/ 118 w 166"/>
                <a:gd name="T13" fmla="*/ 85 h 221"/>
                <a:gd name="T14" fmla="*/ 131 w 166"/>
                <a:gd name="T15" fmla="*/ 75 h 221"/>
                <a:gd name="T16" fmla="*/ 124 w 166"/>
                <a:gd name="T17" fmla="*/ 57 h 221"/>
                <a:gd name="T18" fmla="*/ 118 w 166"/>
                <a:gd name="T19" fmla="*/ 58 h 221"/>
                <a:gd name="T20" fmla="*/ 117 w 166"/>
                <a:gd name="T21" fmla="*/ 60 h 221"/>
                <a:gd name="T22" fmla="*/ 116 w 166"/>
                <a:gd name="T23" fmla="*/ 61 h 221"/>
                <a:gd name="T24" fmla="*/ 108 w 166"/>
                <a:gd name="T25" fmla="*/ 79 h 221"/>
                <a:gd name="T26" fmla="*/ 108 w 166"/>
                <a:gd name="T27" fmla="*/ 81 h 221"/>
                <a:gd name="T28" fmla="*/ 95 w 166"/>
                <a:gd name="T29" fmla="*/ 99 h 221"/>
                <a:gd name="T30" fmla="*/ 82 w 166"/>
                <a:gd name="T31" fmla="*/ 123 h 221"/>
                <a:gd name="T32" fmla="*/ 82 w 166"/>
                <a:gd name="T33" fmla="*/ 120 h 221"/>
                <a:gd name="T34" fmla="*/ 76 w 166"/>
                <a:gd name="T35" fmla="*/ 69 h 221"/>
                <a:gd name="T36" fmla="*/ 66 w 166"/>
                <a:gd name="T37" fmla="*/ 29 h 221"/>
                <a:gd name="T38" fmla="*/ 67 w 166"/>
                <a:gd name="T39" fmla="*/ 28 h 221"/>
                <a:gd name="T40" fmla="*/ 71 w 166"/>
                <a:gd name="T41" fmla="*/ 3 h 221"/>
                <a:gd name="T42" fmla="*/ 66 w 166"/>
                <a:gd name="T43" fmla="*/ 1 h 221"/>
                <a:gd name="T44" fmla="*/ 54 w 166"/>
                <a:gd name="T45" fmla="*/ 6 h 221"/>
                <a:gd name="T46" fmla="*/ 52 w 166"/>
                <a:gd name="T47" fmla="*/ 9 h 221"/>
                <a:gd name="T48" fmla="*/ 51 w 166"/>
                <a:gd name="T49" fmla="*/ 12 h 221"/>
                <a:gd name="T50" fmla="*/ 54 w 166"/>
                <a:gd name="T51" fmla="*/ 21 h 221"/>
                <a:gd name="T52" fmla="*/ 57 w 166"/>
                <a:gd name="T53" fmla="*/ 28 h 221"/>
                <a:gd name="T54" fmla="*/ 60 w 166"/>
                <a:gd name="T55" fmla="*/ 30 h 221"/>
                <a:gd name="T56" fmla="*/ 70 w 166"/>
                <a:gd name="T57" fmla="*/ 73 h 221"/>
                <a:gd name="T58" fmla="*/ 75 w 166"/>
                <a:gd name="T59" fmla="*/ 120 h 221"/>
                <a:gd name="T60" fmla="*/ 73 w 166"/>
                <a:gd name="T61" fmla="*/ 169 h 221"/>
                <a:gd name="T62" fmla="*/ 70 w 166"/>
                <a:gd name="T63" fmla="*/ 187 h 221"/>
                <a:gd name="T64" fmla="*/ 11 w 166"/>
                <a:gd name="T65" fmla="*/ 51 h 221"/>
                <a:gd name="T66" fmla="*/ 2 w 166"/>
                <a:gd name="T67" fmla="*/ 40 h 221"/>
                <a:gd name="T68" fmla="*/ 12 w 166"/>
                <a:gd name="T69" fmla="*/ 126 h 221"/>
                <a:gd name="T70" fmla="*/ 63 w 166"/>
                <a:gd name="T71" fmla="*/ 205 h 221"/>
                <a:gd name="T72" fmla="*/ 65 w 166"/>
                <a:gd name="T73" fmla="*/ 206 h 221"/>
                <a:gd name="T74" fmla="*/ 65 w 166"/>
                <a:gd name="T75" fmla="*/ 206 h 221"/>
                <a:gd name="T76" fmla="*/ 66 w 166"/>
                <a:gd name="T77" fmla="*/ 209 h 221"/>
                <a:gd name="T78" fmla="*/ 64 w 166"/>
                <a:gd name="T79" fmla="*/ 218 h 221"/>
                <a:gd name="T80" fmla="*/ 68 w 166"/>
                <a:gd name="T81" fmla="*/ 219 h 221"/>
                <a:gd name="T82" fmla="*/ 72 w 166"/>
                <a:gd name="T83" fmla="*/ 208 h 221"/>
                <a:gd name="T84" fmla="*/ 135 w 166"/>
                <a:gd name="T85" fmla="*/ 164 h 221"/>
                <a:gd name="T86" fmla="*/ 162 w 166"/>
                <a:gd name="T87" fmla="*/ 96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6" h="221">
                  <a:moveTo>
                    <a:pt x="162" y="96"/>
                  </a:moveTo>
                  <a:cubicBezTo>
                    <a:pt x="161" y="94"/>
                    <a:pt x="97" y="144"/>
                    <a:pt x="78" y="178"/>
                  </a:cubicBezTo>
                  <a:cubicBezTo>
                    <a:pt x="79" y="176"/>
                    <a:pt x="79" y="173"/>
                    <a:pt x="79" y="171"/>
                  </a:cubicBezTo>
                  <a:cubicBezTo>
                    <a:pt x="81" y="160"/>
                    <a:pt x="81" y="149"/>
                    <a:pt x="82" y="138"/>
                  </a:cubicBezTo>
                  <a:cubicBezTo>
                    <a:pt x="83" y="138"/>
                    <a:pt x="83" y="137"/>
                    <a:pt x="84" y="136"/>
                  </a:cubicBezTo>
                  <a:cubicBezTo>
                    <a:pt x="92" y="119"/>
                    <a:pt x="102" y="100"/>
                    <a:pt x="115" y="85"/>
                  </a:cubicBezTo>
                  <a:cubicBezTo>
                    <a:pt x="116" y="85"/>
                    <a:pt x="117" y="85"/>
                    <a:pt x="118" y="85"/>
                  </a:cubicBezTo>
                  <a:cubicBezTo>
                    <a:pt x="123" y="85"/>
                    <a:pt x="129" y="79"/>
                    <a:pt x="131" y="75"/>
                  </a:cubicBezTo>
                  <a:cubicBezTo>
                    <a:pt x="133" y="69"/>
                    <a:pt x="127" y="62"/>
                    <a:pt x="124" y="57"/>
                  </a:cubicBezTo>
                  <a:cubicBezTo>
                    <a:pt x="122" y="55"/>
                    <a:pt x="119" y="56"/>
                    <a:pt x="118" y="58"/>
                  </a:cubicBezTo>
                  <a:cubicBezTo>
                    <a:pt x="118" y="59"/>
                    <a:pt x="117" y="60"/>
                    <a:pt x="117" y="60"/>
                  </a:cubicBezTo>
                  <a:cubicBezTo>
                    <a:pt x="117" y="60"/>
                    <a:pt x="116" y="61"/>
                    <a:pt x="116" y="61"/>
                  </a:cubicBezTo>
                  <a:cubicBezTo>
                    <a:pt x="112" y="65"/>
                    <a:pt x="106" y="72"/>
                    <a:pt x="108" y="79"/>
                  </a:cubicBezTo>
                  <a:cubicBezTo>
                    <a:pt x="108" y="80"/>
                    <a:pt x="108" y="80"/>
                    <a:pt x="108" y="81"/>
                  </a:cubicBezTo>
                  <a:cubicBezTo>
                    <a:pt x="104" y="87"/>
                    <a:pt x="99" y="93"/>
                    <a:pt x="95" y="99"/>
                  </a:cubicBezTo>
                  <a:cubicBezTo>
                    <a:pt x="91" y="106"/>
                    <a:pt x="86" y="114"/>
                    <a:pt x="82" y="123"/>
                  </a:cubicBezTo>
                  <a:cubicBezTo>
                    <a:pt x="82" y="122"/>
                    <a:pt x="82" y="121"/>
                    <a:pt x="82" y="120"/>
                  </a:cubicBezTo>
                  <a:cubicBezTo>
                    <a:pt x="81" y="103"/>
                    <a:pt x="80" y="86"/>
                    <a:pt x="76" y="69"/>
                  </a:cubicBezTo>
                  <a:cubicBezTo>
                    <a:pt x="74" y="56"/>
                    <a:pt x="71" y="42"/>
                    <a:pt x="66" y="29"/>
                  </a:cubicBezTo>
                  <a:cubicBezTo>
                    <a:pt x="66" y="29"/>
                    <a:pt x="67" y="29"/>
                    <a:pt x="67" y="28"/>
                  </a:cubicBezTo>
                  <a:cubicBezTo>
                    <a:pt x="73" y="22"/>
                    <a:pt x="73" y="10"/>
                    <a:pt x="71" y="3"/>
                  </a:cubicBezTo>
                  <a:cubicBezTo>
                    <a:pt x="71" y="1"/>
                    <a:pt x="68" y="0"/>
                    <a:pt x="66" y="1"/>
                  </a:cubicBezTo>
                  <a:cubicBezTo>
                    <a:pt x="62" y="2"/>
                    <a:pt x="58" y="4"/>
                    <a:pt x="54" y="6"/>
                  </a:cubicBezTo>
                  <a:cubicBezTo>
                    <a:pt x="53" y="6"/>
                    <a:pt x="52" y="7"/>
                    <a:pt x="52" y="9"/>
                  </a:cubicBezTo>
                  <a:cubicBezTo>
                    <a:pt x="51" y="9"/>
                    <a:pt x="50" y="11"/>
                    <a:pt x="51" y="12"/>
                  </a:cubicBezTo>
                  <a:cubicBezTo>
                    <a:pt x="52" y="15"/>
                    <a:pt x="53" y="18"/>
                    <a:pt x="54" y="21"/>
                  </a:cubicBezTo>
                  <a:cubicBezTo>
                    <a:pt x="55" y="23"/>
                    <a:pt x="56" y="26"/>
                    <a:pt x="57" y="28"/>
                  </a:cubicBezTo>
                  <a:cubicBezTo>
                    <a:pt x="58" y="29"/>
                    <a:pt x="59" y="30"/>
                    <a:pt x="60" y="30"/>
                  </a:cubicBezTo>
                  <a:cubicBezTo>
                    <a:pt x="63" y="44"/>
                    <a:pt x="68" y="58"/>
                    <a:pt x="70" y="73"/>
                  </a:cubicBezTo>
                  <a:cubicBezTo>
                    <a:pt x="73" y="88"/>
                    <a:pt x="75" y="104"/>
                    <a:pt x="75" y="120"/>
                  </a:cubicBezTo>
                  <a:cubicBezTo>
                    <a:pt x="76" y="136"/>
                    <a:pt x="75" y="152"/>
                    <a:pt x="73" y="169"/>
                  </a:cubicBezTo>
                  <a:cubicBezTo>
                    <a:pt x="72" y="175"/>
                    <a:pt x="71" y="181"/>
                    <a:pt x="70" y="187"/>
                  </a:cubicBezTo>
                  <a:cubicBezTo>
                    <a:pt x="62" y="138"/>
                    <a:pt x="42" y="90"/>
                    <a:pt x="11" y="51"/>
                  </a:cubicBezTo>
                  <a:cubicBezTo>
                    <a:pt x="11" y="51"/>
                    <a:pt x="4" y="43"/>
                    <a:pt x="2" y="40"/>
                  </a:cubicBezTo>
                  <a:cubicBezTo>
                    <a:pt x="0" y="37"/>
                    <a:pt x="4" y="103"/>
                    <a:pt x="12" y="126"/>
                  </a:cubicBezTo>
                  <a:cubicBezTo>
                    <a:pt x="23" y="154"/>
                    <a:pt x="40" y="185"/>
                    <a:pt x="63" y="205"/>
                  </a:cubicBezTo>
                  <a:cubicBezTo>
                    <a:pt x="63" y="206"/>
                    <a:pt x="64" y="206"/>
                    <a:pt x="65" y="206"/>
                  </a:cubicBezTo>
                  <a:cubicBezTo>
                    <a:pt x="65" y="206"/>
                    <a:pt x="65" y="206"/>
                    <a:pt x="65" y="206"/>
                  </a:cubicBezTo>
                  <a:cubicBezTo>
                    <a:pt x="64" y="207"/>
                    <a:pt x="65" y="208"/>
                    <a:pt x="66" y="209"/>
                  </a:cubicBezTo>
                  <a:cubicBezTo>
                    <a:pt x="65" y="212"/>
                    <a:pt x="65" y="215"/>
                    <a:pt x="64" y="218"/>
                  </a:cubicBezTo>
                  <a:cubicBezTo>
                    <a:pt x="64" y="220"/>
                    <a:pt x="67" y="221"/>
                    <a:pt x="68" y="219"/>
                  </a:cubicBezTo>
                  <a:cubicBezTo>
                    <a:pt x="69" y="215"/>
                    <a:pt x="71" y="212"/>
                    <a:pt x="72" y="208"/>
                  </a:cubicBezTo>
                  <a:cubicBezTo>
                    <a:pt x="97" y="200"/>
                    <a:pt x="120" y="185"/>
                    <a:pt x="135" y="164"/>
                  </a:cubicBezTo>
                  <a:cubicBezTo>
                    <a:pt x="149" y="145"/>
                    <a:pt x="166" y="121"/>
                    <a:pt x="162" y="96"/>
                  </a:cubicBezTo>
                  <a:close/>
                </a:path>
              </a:pathLst>
            </a:custGeom>
            <a:solidFill>
              <a:schemeClr val="accent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192"/>
            <p:cNvSpPr>
              <a:spLocks/>
            </p:cNvSpPr>
            <p:nvPr/>
          </p:nvSpPr>
          <p:spPr bwMode="auto">
            <a:xfrm>
              <a:off x="5626100" y="5562601"/>
              <a:ext cx="123825" cy="144463"/>
            </a:xfrm>
            <a:custGeom>
              <a:avLst/>
              <a:gdLst>
                <a:gd name="T0" fmla="*/ 26 w 47"/>
                <a:gd name="T1" fmla="*/ 48 h 55"/>
                <a:gd name="T2" fmla="*/ 23 w 47"/>
                <a:gd name="T3" fmla="*/ 44 h 55"/>
                <a:gd name="T4" fmla="*/ 33 w 47"/>
                <a:gd name="T5" fmla="*/ 36 h 55"/>
                <a:gd name="T6" fmla="*/ 39 w 47"/>
                <a:gd name="T7" fmla="*/ 26 h 55"/>
                <a:gd name="T8" fmla="*/ 42 w 47"/>
                <a:gd name="T9" fmla="*/ 16 h 55"/>
                <a:gd name="T10" fmla="*/ 45 w 47"/>
                <a:gd name="T11" fmla="*/ 14 h 55"/>
                <a:gd name="T12" fmla="*/ 46 w 47"/>
                <a:gd name="T13" fmla="*/ 11 h 55"/>
                <a:gd name="T14" fmla="*/ 40 w 47"/>
                <a:gd name="T15" fmla="*/ 7 h 55"/>
                <a:gd name="T16" fmla="*/ 12 w 47"/>
                <a:gd name="T17" fmla="*/ 18 h 55"/>
                <a:gd name="T18" fmla="*/ 7 w 47"/>
                <a:gd name="T19" fmla="*/ 45 h 55"/>
                <a:gd name="T20" fmla="*/ 13 w 47"/>
                <a:gd name="T21" fmla="*/ 49 h 55"/>
                <a:gd name="T22" fmla="*/ 26 w 47"/>
                <a:gd name="T23" fmla="*/ 4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 h="55">
                  <a:moveTo>
                    <a:pt x="26" y="48"/>
                  </a:moveTo>
                  <a:cubicBezTo>
                    <a:pt x="27" y="46"/>
                    <a:pt x="25" y="44"/>
                    <a:pt x="23" y="44"/>
                  </a:cubicBezTo>
                  <a:cubicBezTo>
                    <a:pt x="27" y="42"/>
                    <a:pt x="30" y="38"/>
                    <a:pt x="33" y="36"/>
                  </a:cubicBezTo>
                  <a:cubicBezTo>
                    <a:pt x="36" y="33"/>
                    <a:pt x="38" y="30"/>
                    <a:pt x="39" y="26"/>
                  </a:cubicBezTo>
                  <a:cubicBezTo>
                    <a:pt x="41" y="23"/>
                    <a:pt x="42" y="19"/>
                    <a:pt x="42" y="16"/>
                  </a:cubicBezTo>
                  <a:cubicBezTo>
                    <a:pt x="43" y="15"/>
                    <a:pt x="44" y="15"/>
                    <a:pt x="45" y="14"/>
                  </a:cubicBezTo>
                  <a:cubicBezTo>
                    <a:pt x="47" y="13"/>
                    <a:pt x="46" y="12"/>
                    <a:pt x="46" y="11"/>
                  </a:cubicBezTo>
                  <a:cubicBezTo>
                    <a:pt x="44" y="9"/>
                    <a:pt x="42" y="7"/>
                    <a:pt x="40" y="7"/>
                  </a:cubicBezTo>
                  <a:cubicBezTo>
                    <a:pt x="33" y="0"/>
                    <a:pt x="17" y="13"/>
                    <a:pt x="12" y="18"/>
                  </a:cubicBezTo>
                  <a:cubicBezTo>
                    <a:pt x="8" y="24"/>
                    <a:pt x="0" y="40"/>
                    <a:pt x="7" y="45"/>
                  </a:cubicBezTo>
                  <a:cubicBezTo>
                    <a:pt x="8" y="49"/>
                    <a:pt x="10" y="50"/>
                    <a:pt x="13" y="49"/>
                  </a:cubicBezTo>
                  <a:cubicBezTo>
                    <a:pt x="16" y="54"/>
                    <a:pt x="23" y="55"/>
                    <a:pt x="26" y="48"/>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Freeform 193"/>
            <p:cNvSpPr>
              <a:spLocks noEditPoints="1"/>
            </p:cNvSpPr>
            <p:nvPr/>
          </p:nvSpPr>
          <p:spPr bwMode="auto">
            <a:xfrm>
              <a:off x="5938838" y="5743576"/>
              <a:ext cx="134938" cy="117475"/>
            </a:xfrm>
            <a:custGeom>
              <a:avLst/>
              <a:gdLst>
                <a:gd name="T0" fmla="*/ 39 w 51"/>
                <a:gd name="T1" fmla="*/ 8 h 45"/>
                <a:gd name="T2" fmla="*/ 39 w 51"/>
                <a:gd name="T3" fmla="*/ 8 h 45"/>
                <a:gd name="T4" fmla="*/ 47 w 51"/>
                <a:gd name="T5" fmla="*/ 11 h 45"/>
                <a:gd name="T6" fmla="*/ 50 w 51"/>
                <a:gd name="T7" fmla="*/ 8 h 45"/>
                <a:gd name="T8" fmla="*/ 29 w 51"/>
                <a:gd name="T9" fmla="*/ 6 h 45"/>
                <a:gd name="T10" fmla="*/ 16 w 51"/>
                <a:gd name="T11" fmla="*/ 12 h 45"/>
                <a:gd name="T12" fmla="*/ 2 w 51"/>
                <a:gd name="T13" fmla="*/ 29 h 45"/>
                <a:gd name="T14" fmla="*/ 13 w 51"/>
                <a:gd name="T15" fmla="*/ 40 h 45"/>
                <a:gd name="T16" fmla="*/ 39 w 51"/>
                <a:gd name="T17" fmla="*/ 8 h 45"/>
                <a:gd name="T18" fmla="*/ 10 w 51"/>
                <a:gd name="T19" fmla="*/ 33 h 45"/>
                <a:gd name="T20" fmla="*/ 10 w 51"/>
                <a:gd name="T21" fmla="*/ 32 h 45"/>
                <a:gd name="T22" fmla="*/ 29 w 51"/>
                <a:gd name="T23" fmla="*/ 13 h 45"/>
                <a:gd name="T24" fmla="*/ 19 w 51"/>
                <a:gd name="T25" fmla="*/ 26 h 45"/>
                <a:gd name="T26" fmla="*/ 10 w 51"/>
                <a:gd name="T27" fmla="*/ 3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 h="45">
                  <a:moveTo>
                    <a:pt x="39" y="8"/>
                  </a:moveTo>
                  <a:cubicBezTo>
                    <a:pt x="39" y="8"/>
                    <a:pt x="39" y="8"/>
                    <a:pt x="39" y="8"/>
                  </a:cubicBezTo>
                  <a:cubicBezTo>
                    <a:pt x="42" y="8"/>
                    <a:pt x="45" y="9"/>
                    <a:pt x="47" y="11"/>
                  </a:cubicBezTo>
                  <a:cubicBezTo>
                    <a:pt x="48" y="13"/>
                    <a:pt x="51" y="10"/>
                    <a:pt x="50" y="8"/>
                  </a:cubicBezTo>
                  <a:cubicBezTo>
                    <a:pt x="46" y="0"/>
                    <a:pt x="36" y="3"/>
                    <a:pt x="29" y="6"/>
                  </a:cubicBezTo>
                  <a:cubicBezTo>
                    <a:pt x="24" y="7"/>
                    <a:pt x="20" y="9"/>
                    <a:pt x="16" y="12"/>
                  </a:cubicBezTo>
                  <a:cubicBezTo>
                    <a:pt x="10" y="16"/>
                    <a:pt x="5" y="22"/>
                    <a:pt x="2" y="29"/>
                  </a:cubicBezTo>
                  <a:cubicBezTo>
                    <a:pt x="0" y="38"/>
                    <a:pt x="4" y="45"/>
                    <a:pt x="13" y="40"/>
                  </a:cubicBezTo>
                  <a:cubicBezTo>
                    <a:pt x="25" y="33"/>
                    <a:pt x="34" y="21"/>
                    <a:pt x="39" y="8"/>
                  </a:cubicBezTo>
                  <a:close/>
                  <a:moveTo>
                    <a:pt x="10" y="33"/>
                  </a:moveTo>
                  <a:cubicBezTo>
                    <a:pt x="10" y="33"/>
                    <a:pt x="10" y="32"/>
                    <a:pt x="10" y="32"/>
                  </a:cubicBezTo>
                  <a:cubicBezTo>
                    <a:pt x="15" y="23"/>
                    <a:pt x="20" y="16"/>
                    <a:pt x="29" y="13"/>
                  </a:cubicBezTo>
                  <a:cubicBezTo>
                    <a:pt x="27" y="18"/>
                    <a:pt x="23" y="22"/>
                    <a:pt x="19" y="26"/>
                  </a:cubicBezTo>
                  <a:cubicBezTo>
                    <a:pt x="16" y="29"/>
                    <a:pt x="11" y="33"/>
                    <a:pt x="10" y="33"/>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194"/>
            <p:cNvSpPr>
              <a:spLocks/>
            </p:cNvSpPr>
            <p:nvPr/>
          </p:nvSpPr>
          <p:spPr bwMode="auto">
            <a:xfrm>
              <a:off x="5634038" y="5546726"/>
              <a:ext cx="68263" cy="63500"/>
            </a:xfrm>
            <a:custGeom>
              <a:avLst/>
              <a:gdLst>
                <a:gd name="T0" fmla="*/ 23 w 26"/>
                <a:gd name="T1" fmla="*/ 4 h 24"/>
                <a:gd name="T2" fmla="*/ 13 w 26"/>
                <a:gd name="T3" fmla="*/ 2 h 24"/>
                <a:gd name="T4" fmla="*/ 4 w 26"/>
                <a:gd name="T5" fmla="*/ 7 h 24"/>
                <a:gd name="T6" fmla="*/ 2 w 26"/>
                <a:gd name="T7" fmla="*/ 18 h 24"/>
                <a:gd name="T8" fmla="*/ 12 w 26"/>
                <a:gd name="T9" fmla="*/ 22 h 24"/>
                <a:gd name="T10" fmla="*/ 15 w 26"/>
                <a:gd name="T11" fmla="*/ 21 h 24"/>
                <a:gd name="T12" fmla="*/ 18 w 26"/>
                <a:gd name="T13" fmla="*/ 20 h 24"/>
                <a:gd name="T14" fmla="*/ 24 w 26"/>
                <a:gd name="T15" fmla="*/ 14 h 24"/>
                <a:gd name="T16" fmla="*/ 23 w 26"/>
                <a:gd name="T17"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24">
                  <a:moveTo>
                    <a:pt x="23" y="4"/>
                  </a:moveTo>
                  <a:cubicBezTo>
                    <a:pt x="21" y="1"/>
                    <a:pt x="16" y="0"/>
                    <a:pt x="13" y="2"/>
                  </a:cubicBezTo>
                  <a:cubicBezTo>
                    <a:pt x="10" y="3"/>
                    <a:pt x="6" y="5"/>
                    <a:pt x="4" y="7"/>
                  </a:cubicBezTo>
                  <a:cubicBezTo>
                    <a:pt x="1" y="10"/>
                    <a:pt x="0" y="14"/>
                    <a:pt x="2" y="18"/>
                  </a:cubicBezTo>
                  <a:cubicBezTo>
                    <a:pt x="4" y="21"/>
                    <a:pt x="8" y="24"/>
                    <a:pt x="12" y="22"/>
                  </a:cubicBezTo>
                  <a:cubicBezTo>
                    <a:pt x="13" y="22"/>
                    <a:pt x="14" y="22"/>
                    <a:pt x="15" y="21"/>
                  </a:cubicBezTo>
                  <a:cubicBezTo>
                    <a:pt x="16" y="21"/>
                    <a:pt x="17" y="21"/>
                    <a:pt x="18" y="20"/>
                  </a:cubicBezTo>
                  <a:cubicBezTo>
                    <a:pt x="21" y="19"/>
                    <a:pt x="23" y="17"/>
                    <a:pt x="24" y="14"/>
                  </a:cubicBezTo>
                  <a:cubicBezTo>
                    <a:pt x="26" y="11"/>
                    <a:pt x="26" y="6"/>
                    <a:pt x="23" y="4"/>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195"/>
            <p:cNvSpPr>
              <a:spLocks/>
            </p:cNvSpPr>
            <p:nvPr/>
          </p:nvSpPr>
          <p:spPr bwMode="auto">
            <a:xfrm>
              <a:off x="6073775" y="5737226"/>
              <a:ext cx="60325" cy="66675"/>
            </a:xfrm>
            <a:custGeom>
              <a:avLst/>
              <a:gdLst>
                <a:gd name="T0" fmla="*/ 21 w 23"/>
                <a:gd name="T1" fmla="*/ 13 h 25"/>
                <a:gd name="T2" fmla="*/ 18 w 23"/>
                <a:gd name="T3" fmla="*/ 7 h 25"/>
                <a:gd name="T4" fmla="*/ 15 w 23"/>
                <a:gd name="T5" fmla="*/ 3 h 25"/>
                <a:gd name="T6" fmla="*/ 4 w 23"/>
                <a:gd name="T7" fmla="*/ 3 h 25"/>
                <a:gd name="T8" fmla="*/ 1 w 23"/>
                <a:gd name="T9" fmla="*/ 12 h 25"/>
                <a:gd name="T10" fmla="*/ 3 w 23"/>
                <a:gd name="T11" fmla="*/ 15 h 25"/>
                <a:gd name="T12" fmla="*/ 3 w 23"/>
                <a:gd name="T13" fmla="*/ 15 h 25"/>
                <a:gd name="T14" fmla="*/ 6 w 23"/>
                <a:gd name="T15" fmla="*/ 21 h 25"/>
                <a:gd name="T16" fmla="*/ 6 w 23"/>
                <a:gd name="T17" fmla="*/ 21 h 25"/>
                <a:gd name="T18" fmla="*/ 11 w 23"/>
                <a:gd name="T19" fmla="*/ 24 h 25"/>
                <a:gd name="T20" fmla="*/ 21 w 23"/>
                <a:gd name="T21" fmla="*/ 1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25">
                  <a:moveTo>
                    <a:pt x="21" y="13"/>
                  </a:moveTo>
                  <a:cubicBezTo>
                    <a:pt x="21" y="10"/>
                    <a:pt x="19" y="8"/>
                    <a:pt x="18" y="7"/>
                  </a:cubicBezTo>
                  <a:cubicBezTo>
                    <a:pt x="17" y="5"/>
                    <a:pt x="16" y="4"/>
                    <a:pt x="15" y="3"/>
                  </a:cubicBezTo>
                  <a:cubicBezTo>
                    <a:pt x="12" y="1"/>
                    <a:pt x="8" y="0"/>
                    <a:pt x="4" y="3"/>
                  </a:cubicBezTo>
                  <a:cubicBezTo>
                    <a:pt x="2" y="5"/>
                    <a:pt x="0" y="8"/>
                    <a:pt x="1" y="12"/>
                  </a:cubicBezTo>
                  <a:cubicBezTo>
                    <a:pt x="1" y="13"/>
                    <a:pt x="2" y="14"/>
                    <a:pt x="3" y="15"/>
                  </a:cubicBezTo>
                  <a:cubicBezTo>
                    <a:pt x="3" y="15"/>
                    <a:pt x="3" y="15"/>
                    <a:pt x="3" y="15"/>
                  </a:cubicBezTo>
                  <a:cubicBezTo>
                    <a:pt x="3" y="17"/>
                    <a:pt x="4" y="20"/>
                    <a:pt x="6" y="21"/>
                  </a:cubicBezTo>
                  <a:cubicBezTo>
                    <a:pt x="6" y="21"/>
                    <a:pt x="6" y="21"/>
                    <a:pt x="6" y="21"/>
                  </a:cubicBezTo>
                  <a:cubicBezTo>
                    <a:pt x="7" y="22"/>
                    <a:pt x="9" y="23"/>
                    <a:pt x="11" y="24"/>
                  </a:cubicBezTo>
                  <a:cubicBezTo>
                    <a:pt x="17" y="25"/>
                    <a:pt x="23" y="19"/>
                    <a:pt x="21" y="13"/>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196"/>
            <p:cNvSpPr>
              <a:spLocks/>
            </p:cNvSpPr>
            <p:nvPr/>
          </p:nvSpPr>
          <p:spPr bwMode="auto">
            <a:xfrm>
              <a:off x="5600700" y="5591176"/>
              <a:ext cx="101600" cy="177800"/>
            </a:xfrm>
            <a:custGeom>
              <a:avLst/>
              <a:gdLst>
                <a:gd name="T0" fmla="*/ 39 w 39"/>
                <a:gd name="T1" fmla="*/ 67 h 68"/>
                <a:gd name="T2" fmla="*/ 10 w 39"/>
                <a:gd name="T3" fmla="*/ 42 h 68"/>
                <a:gd name="T4" fmla="*/ 8 w 39"/>
                <a:gd name="T5" fmla="*/ 1 h 68"/>
                <a:gd name="T6" fmla="*/ 7 w 39"/>
                <a:gd name="T7" fmla="*/ 0 h 68"/>
                <a:gd name="T8" fmla="*/ 8 w 39"/>
                <a:gd name="T9" fmla="*/ 43 h 68"/>
                <a:gd name="T10" fmla="*/ 38 w 39"/>
                <a:gd name="T11" fmla="*/ 68 h 68"/>
                <a:gd name="T12" fmla="*/ 39 w 39"/>
                <a:gd name="T13" fmla="*/ 67 h 68"/>
              </a:gdLst>
              <a:ahLst/>
              <a:cxnLst>
                <a:cxn ang="0">
                  <a:pos x="T0" y="T1"/>
                </a:cxn>
                <a:cxn ang="0">
                  <a:pos x="T2" y="T3"/>
                </a:cxn>
                <a:cxn ang="0">
                  <a:pos x="T4" y="T5"/>
                </a:cxn>
                <a:cxn ang="0">
                  <a:pos x="T6" y="T7"/>
                </a:cxn>
                <a:cxn ang="0">
                  <a:pos x="T8" y="T9"/>
                </a:cxn>
                <a:cxn ang="0">
                  <a:pos x="T10" y="T11"/>
                </a:cxn>
                <a:cxn ang="0">
                  <a:pos x="T12" y="T13"/>
                </a:cxn>
              </a:cxnLst>
              <a:rect l="0" t="0" r="r" b="b"/>
              <a:pathLst>
                <a:path w="39" h="68">
                  <a:moveTo>
                    <a:pt x="39" y="67"/>
                  </a:moveTo>
                  <a:cubicBezTo>
                    <a:pt x="27" y="61"/>
                    <a:pt x="17" y="53"/>
                    <a:pt x="10" y="42"/>
                  </a:cubicBezTo>
                  <a:cubicBezTo>
                    <a:pt x="2" y="28"/>
                    <a:pt x="6" y="15"/>
                    <a:pt x="8" y="1"/>
                  </a:cubicBezTo>
                  <a:cubicBezTo>
                    <a:pt x="9" y="0"/>
                    <a:pt x="8" y="0"/>
                    <a:pt x="7" y="0"/>
                  </a:cubicBezTo>
                  <a:cubicBezTo>
                    <a:pt x="1" y="14"/>
                    <a:pt x="0" y="30"/>
                    <a:pt x="8" y="43"/>
                  </a:cubicBezTo>
                  <a:cubicBezTo>
                    <a:pt x="14" y="53"/>
                    <a:pt x="25" y="67"/>
                    <a:pt x="38" y="68"/>
                  </a:cubicBezTo>
                  <a:cubicBezTo>
                    <a:pt x="39" y="68"/>
                    <a:pt x="39" y="67"/>
                    <a:pt x="39" y="67"/>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197"/>
            <p:cNvSpPr>
              <a:spLocks/>
            </p:cNvSpPr>
            <p:nvPr/>
          </p:nvSpPr>
          <p:spPr bwMode="auto">
            <a:xfrm>
              <a:off x="5661025" y="5715001"/>
              <a:ext cx="52388" cy="38100"/>
            </a:xfrm>
            <a:custGeom>
              <a:avLst/>
              <a:gdLst>
                <a:gd name="T0" fmla="*/ 20 w 20"/>
                <a:gd name="T1" fmla="*/ 13 h 15"/>
                <a:gd name="T2" fmla="*/ 11 w 20"/>
                <a:gd name="T3" fmla="*/ 8 h 15"/>
                <a:gd name="T4" fmla="*/ 2 w 20"/>
                <a:gd name="T5" fmla="*/ 0 h 15"/>
                <a:gd name="T6" fmla="*/ 1 w 20"/>
                <a:gd name="T7" fmla="*/ 1 h 15"/>
                <a:gd name="T8" fmla="*/ 9 w 20"/>
                <a:gd name="T9" fmla="*/ 10 h 15"/>
                <a:gd name="T10" fmla="*/ 20 w 20"/>
                <a:gd name="T11" fmla="*/ 14 h 15"/>
                <a:gd name="T12" fmla="*/ 20 w 20"/>
                <a:gd name="T13" fmla="*/ 13 h 15"/>
              </a:gdLst>
              <a:ahLst/>
              <a:cxnLst>
                <a:cxn ang="0">
                  <a:pos x="T0" y="T1"/>
                </a:cxn>
                <a:cxn ang="0">
                  <a:pos x="T2" y="T3"/>
                </a:cxn>
                <a:cxn ang="0">
                  <a:pos x="T4" y="T5"/>
                </a:cxn>
                <a:cxn ang="0">
                  <a:pos x="T6" y="T7"/>
                </a:cxn>
                <a:cxn ang="0">
                  <a:pos x="T8" y="T9"/>
                </a:cxn>
                <a:cxn ang="0">
                  <a:pos x="T10" y="T11"/>
                </a:cxn>
                <a:cxn ang="0">
                  <a:pos x="T12" y="T13"/>
                </a:cxn>
              </a:cxnLst>
              <a:rect l="0" t="0" r="r" b="b"/>
              <a:pathLst>
                <a:path w="20" h="15">
                  <a:moveTo>
                    <a:pt x="20" y="13"/>
                  </a:moveTo>
                  <a:cubicBezTo>
                    <a:pt x="18" y="11"/>
                    <a:pt x="14" y="10"/>
                    <a:pt x="11" y="8"/>
                  </a:cubicBezTo>
                  <a:cubicBezTo>
                    <a:pt x="8" y="6"/>
                    <a:pt x="4" y="3"/>
                    <a:pt x="2" y="0"/>
                  </a:cubicBezTo>
                  <a:cubicBezTo>
                    <a:pt x="1" y="0"/>
                    <a:pt x="0" y="0"/>
                    <a:pt x="1" y="1"/>
                  </a:cubicBezTo>
                  <a:cubicBezTo>
                    <a:pt x="3" y="5"/>
                    <a:pt x="6" y="8"/>
                    <a:pt x="9" y="10"/>
                  </a:cubicBezTo>
                  <a:cubicBezTo>
                    <a:pt x="12" y="12"/>
                    <a:pt x="16" y="15"/>
                    <a:pt x="20" y="14"/>
                  </a:cubicBezTo>
                  <a:cubicBezTo>
                    <a:pt x="20" y="14"/>
                    <a:pt x="20" y="14"/>
                    <a:pt x="20" y="13"/>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98"/>
            <p:cNvSpPr>
              <a:spLocks/>
            </p:cNvSpPr>
            <p:nvPr/>
          </p:nvSpPr>
          <p:spPr bwMode="auto">
            <a:xfrm>
              <a:off x="5784850" y="5586413"/>
              <a:ext cx="61913" cy="161925"/>
            </a:xfrm>
            <a:custGeom>
              <a:avLst/>
              <a:gdLst>
                <a:gd name="T0" fmla="*/ 6 w 24"/>
                <a:gd name="T1" fmla="*/ 0 h 62"/>
                <a:gd name="T2" fmla="*/ 5 w 24"/>
                <a:gd name="T3" fmla="*/ 1 h 62"/>
                <a:gd name="T4" fmla="*/ 14 w 24"/>
                <a:gd name="T5" fmla="*/ 34 h 62"/>
                <a:gd name="T6" fmla="*/ 1 w 24"/>
                <a:gd name="T7" fmla="*/ 60 h 62"/>
                <a:gd name="T8" fmla="*/ 1 w 24"/>
                <a:gd name="T9" fmla="*/ 61 h 62"/>
                <a:gd name="T10" fmla="*/ 6 w 24"/>
                <a:gd name="T11" fmla="*/ 0 h 62"/>
              </a:gdLst>
              <a:ahLst/>
              <a:cxnLst>
                <a:cxn ang="0">
                  <a:pos x="T0" y="T1"/>
                </a:cxn>
                <a:cxn ang="0">
                  <a:pos x="T2" y="T3"/>
                </a:cxn>
                <a:cxn ang="0">
                  <a:pos x="T4" y="T5"/>
                </a:cxn>
                <a:cxn ang="0">
                  <a:pos x="T6" y="T7"/>
                </a:cxn>
                <a:cxn ang="0">
                  <a:pos x="T8" y="T9"/>
                </a:cxn>
                <a:cxn ang="0">
                  <a:pos x="T10" y="T11"/>
                </a:cxn>
              </a:cxnLst>
              <a:rect l="0" t="0" r="r" b="b"/>
              <a:pathLst>
                <a:path w="24" h="62">
                  <a:moveTo>
                    <a:pt x="6" y="0"/>
                  </a:moveTo>
                  <a:cubicBezTo>
                    <a:pt x="5" y="0"/>
                    <a:pt x="4" y="1"/>
                    <a:pt x="5" y="1"/>
                  </a:cubicBezTo>
                  <a:cubicBezTo>
                    <a:pt x="12" y="11"/>
                    <a:pt x="16" y="22"/>
                    <a:pt x="14" y="34"/>
                  </a:cubicBezTo>
                  <a:cubicBezTo>
                    <a:pt x="12" y="45"/>
                    <a:pt x="7" y="52"/>
                    <a:pt x="1" y="60"/>
                  </a:cubicBezTo>
                  <a:cubicBezTo>
                    <a:pt x="0" y="61"/>
                    <a:pt x="1" y="62"/>
                    <a:pt x="1" y="61"/>
                  </a:cubicBezTo>
                  <a:cubicBezTo>
                    <a:pt x="24" y="50"/>
                    <a:pt x="21" y="16"/>
                    <a:pt x="6"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199"/>
            <p:cNvSpPr>
              <a:spLocks/>
            </p:cNvSpPr>
            <p:nvPr/>
          </p:nvSpPr>
          <p:spPr bwMode="auto">
            <a:xfrm>
              <a:off x="5762625" y="5683251"/>
              <a:ext cx="46038" cy="60325"/>
            </a:xfrm>
            <a:custGeom>
              <a:avLst/>
              <a:gdLst>
                <a:gd name="T0" fmla="*/ 16 w 17"/>
                <a:gd name="T1" fmla="*/ 1 h 23"/>
                <a:gd name="T2" fmla="*/ 15 w 17"/>
                <a:gd name="T3" fmla="*/ 1 h 23"/>
                <a:gd name="T4" fmla="*/ 9 w 17"/>
                <a:gd name="T5" fmla="*/ 12 h 23"/>
                <a:gd name="T6" fmla="*/ 1 w 17"/>
                <a:gd name="T7" fmla="*/ 22 h 23"/>
                <a:gd name="T8" fmla="*/ 2 w 17"/>
                <a:gd name="T9" fmla="*/ 23 h 23"/>
                <a:gd name="T10" fmla="*/ 12 w 17"/>
                <a:gd name="T11" fmla="*/ 13 h 23"/>
                <a:gd name="T12" fmla="*/ 16 w 17"/>
                <a:gd name="T13" fmla="*/ 1 h 23"/>
              </a:gdLst>
              <a:ahLst/>
              <a:cxnLst>
                <a:cxn ang="0">
                  <a:pos x="T0" y="T1"/>
                </a:cxn>
                <a:cxn ang="0">
                  <a:pos x="T2" y="T3"/>
                </a:cxn>
                <a:cxn ang="0">
                  <a:pos x="T4" y="T5"/>
                </a:cxn>
                <a:cxn ang="0">
                  <a:pos x="T6" y="T7"/>
                </a:cxn>
                <a:cxn ang="0">
                  <a:pos x="T8" y="T9"/>
                </a:cxn>
                <a:cxn ang="0">
                  <a:pos x="T10" y="T11"/>
                </a:cxn>
                <a:cxn ang="0">
                  <a:pos x="T12" y="T13"/>
                </a:cxn>
              </a:cxnLst>
              <a:rect l="0" t="0" r="r" b="b"/>
              <a:pathLst>
                <a:path w="17" h="23">
                  <a:moveTo>
                    <a:pt x="16" y="1"/>
                  </a:moveTo>
                  <a:cubicBezTo>
                    <a:pt x="16" y="0"/>
                    <a:pt x="15" y="0"/>
                    <a:pt x="15" y="1"/>
                  </a:cubicBezTo>
                  <a:cubicBezTo>
                    <a:pt x="13" y="5"/>
                    <a:pt x="12" y="9"/>
                    <a:pt x="9" y="12"/>
                  </a:cubicBezTo>
                  <a:cubicBezTo>
                    <a:pt x="6" y="16"/>
                    <a:pt x="3" y="18"/>
                    <a:pt x="1" y="22"/>
                  </a:cubicBezTo>
                  <a:cubicBezTo>
                    <a:pt x="0" y="23"/>
                    <a:pt x="1" y="23"/>
                    <a:pt x="2" y="23"/>
                  </a:cubicBezTo>
                  <a:cubicBezTo>
                    <a:pt x="6" y="21"/>
                    <a:pt x="10" y="17"/>
                    <a:pt x="12" y="13"/>
                  </a:cubicBezTo>
                  <a:cubicBezTo>
                    <a:pt x="15" y="9"/>
                    <a:pt x="17" y="5"/>
                    <a:pt x="16"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200"/>
            <p:cNvSpPr>
              <a:spLocks/>
            </p:cNvSpPr>
            <p:nvPr/>
          </p:nvSpPr>
          <p:spPr bwMode="auto">
            <a:xfrm>
              <a:off x="5902325" y="5737226"/>
              <a:ext cx="87313" cy="155575"/>
            </a:xfrm>
            <a:custGeom>
              <a:avLst/>
              <a:gdLst>
                <a:gd name="T0" fmla="*/ 31 w 33"/>
                <a:gd name="T1" fmla="*/ 0 h 59"/>
                <a:gd name="T2" fmla="*/ 7 w 33"/>
                <a:gd name="T3" fmla="*/ 26 h 59"/>
                <a:gd name="T4" fmla="*/ 7 w 33"/>
                <a:gd name="T5" fmla="*/ 58 h 59"/>
                <a:gd name="T6" fmla="*/ 9 w 33"/>
                <a:gd name="T7" fmla="*/ 57 h 59"/>
                <a:gd name="T8" fmla="*/ 32 w 33"/>
                <a:gd name="T9" fmla="*/ 1 h 59"/>
                <a:gd name="T10" fmla="*/ 31 w 33"/>
                <a:gd name="T11" fmla="*/ 0 h 59"/>
              </a:gdLst>
              <a:ahLst/>
              <a:cxnLst>
                <a:cxn ang="0">
                  <a:pos x="T0" y="T1"/>
                </a:cxn>
                <a:cxn ang="0">
                  <a:pos x="T2" y="T3"/>
                </a:cxn>
                <a:cxn ang="0">
                  <a:pos x="T4" y="T5"/>
                </a:cxn>
                <a:cxn ang="0">
                  <a:pos x="T6" y="T7"/>
                </a:cxn>
                <a:cxn ang="0">
                  <a:pos x="T8" y="T9"/>
                </a:cxn>
                <a:cxn ang="0">
                  <a:pos x="T10" y="T11"/>
                </a:cxn>
              </a:cxnLst>
              <a:rect l="0" t="0" r="r" b="b"/>
              <a:pathLst>
                <a:path w="33" h="59">
                  <a:moveTo>
                    <a:pt x="31" y="0"/>
                  </a:moveTo>
                  <a:cubicBezTo>
                    <a:pt x="20" y="5"/>
                    <a:pt x="12" y="15"/>
                    <a:pt x="7" y="26"/>
                  </a:cubicBezTo>
                  <a:cubicBezTo>
                    <a:pt x="4" y="35"/>
                    <a:pt x="0" y="50"/>
                    <a:pt x="7" y="58"/>
                  </a:cubicBezTo>
                  <a:cubicBezTo>
                    <a:pt x="8" y="59"/>
                    <a:pt x="10" y="58"/>
                    <a:pt x="9" y="57"/>
                  </a:cubicBezTo>
                  <a:cubicBezTo>
                    <a:pt x="3" y="35"/>
                    <a:pt x="15" y="14"/>
                    <a:pt x="32" y="1"/>
                  </a:cubicBezTo>
                  <a:cubicBezTo>
                    <a:pt x="33" y="1"/>
                    <a:pt x="32" y="0"/>
                    <a:pt x="31"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201"/>
            <p:cNvSpPr>
              <a:spLocks/>
            </p:cNvSpPr>
            <p:nvPr/>
          </p:nvSpPr>
          <p:spPr bwMode="auto">
            <a:xfrm>
              <a:off x="5934075" y="5811838"/>
              <a:ext cx="12700" cy="69850"/>
            </a:xfrm>
            <a:custGeom>
              <a:avLst/>
              <a:gdLst>
                <a:gd name="T0" fmla="*/ 3 w 5"/>
                <a:gd name="T1" fmla="*/ 12 h 27"/>
                <a:gd name="T2" fmla="*/ 5 w 5"/>
                <a:gd name="T3" fmla="*/ 0 h 27"/>
                <a:gd name="T4" fmla="*/ 4 w 5"/>
                <a:gd name="T5" fmla="*/ 0 h 27"/>
                <a:gd name="T6" fmla="*/ 0 w 5"/>
                <a:gd name="T7" fmla="*/ 12 h 27"/>
                <a:gd name="T8" fmla="*/ 2 w 5"/>
                <a:gd name="T9" fmla="*/ 26 h 27"/>
                <a:gd name="T10" fmla="*/ 3 w 5"/>
                <a:gd name="T11" fmla="*/ 26 h 27"/>
                <a:gd name="T12" fmla="*/ 3 w 5"/>
                <a:gd name="T13" fmla="*/ 12 h 27"/>
              </a:gdLst>
              <a:ahLst/>
              <a:cxnLst>
                <a:cxn ang="0">
                  <a:pos x="T0" y="T1"/>
                </a:cxn>
                <a:cxn ang="0">
                  <a:pos x="T2" y="T3"/>
                </a:cxn>
                <a:cxn ang="0">
                  <a:pos x="T4" y="T5"/>
                </a:cxn>
                <a:cxn ang="0">
                  <a:pos x="T6" y="T7"/>
                </a:cxn>
                <a:cxn ang="0">
                  <a:pos x="T8" y="T9"/>
                </a:cxn>
                <a:cxn ang="0">
                  <a:pos x="T10" y="T11"/>
                </a:cxn>
                <a:cxn ang="0">
                  <a:pos x="T12" y="T13"/>
                </a:cxn>
              </a:cxnLst>
              <a:rect l="0" t="0" r="r" b="b"/>
              <a:pathLst>
                <a:path w="5" h="27">
                  <a:moveTo>
                    <a:pt x="3" y="12"/>
                  </a:moveTo>
                  <a:cubicBezTo>
                    <a:pt x="3" y="8"/>
                    <a:pt x="5" y="4"/>
                    <a:pt x="5" y="0"/>
                  </a:cubicBezTo>
                  <a:cubicBezTo>
                    <a:pt x="4" y="0"/>
                    <a:pt x="4" y="0"/>
                    <a:pt x="4" y="0"/>
                  </a:cubicBezTo>
                  <a:cubicBezTo>
                    <a:pt x="1" y="3"/>
                    <a:pt x="1" y="8"/>
                    <a:pt x="0" y="12"/>
                  </a:cubicBezTo>
                  <a:cubicBezTo>
                    <a:pt x="0" y="16"/>
                    <a:pt x="0" y="22"/>
                    <a:pt x="2" y="26"/>
                  </a:cubicBezTo>
                  <a:cubicBezTo>
                    <a:pt x="2" y="27"/>
                    <a:pt x="3" y="26"/>
                    <a:pt x="3" y="26"/>
                  </a:cubicBezTo>
                  <a:cubicBezTo>
                    <a:pt x="4" y="21"/>
                    <a:pt x="2" y="17"/>
                    <a:pt x="3" y="12"/>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202"/>
            <p:cNvSpPr>
              <a:spLocks/>
            </p:cNvSpPr>
            <p:nvPr/>
          </p:nvSpPr>
          <p:spPr bwMode="auto">
            <a:xfrm>
              <a:off x="5961063" y="5848351"/>
              <a:ext cx="180975" cy="149225"/>
            </a:xfrm>
            <a:custGeom>
              <a:avLst/>
              <a:gdLst>
                <a:gd name="T0" fmla="*/ 67 w 69"/>
                <a:gd name="T1" fmla="*/ 0 h 57"/>
                <a:gd name="T2" fmla="*/ 60 w 69"/>
                <a:gd name="T3" fmla="*/ 19 h 57"/>
                <a:gd name="T4" fmla="*/ 43 w 69"/>
                <a:gd name="T5" fmla="*/ 34 h 57"/>
                <a:gd name="T6" fmla="*/ 1 w 69"/>
                <a:gd name="T7" fmla="*/ 36 h 57"/>
                <a:gd name="T8" fmla="*/ 1 w 69"/>
                <a:gd name="T9" fmla="*/ 37 h 57"/>
                <a:gd name="T10" fmla="*/ 68 w 69"/>
                <a:gd name="T11" fmla="*/ 1 h 57"/>
                <a:gd name="T12" fmla="*/ 67 w 69"/>
                <a:gd name="T13" fmla="*/ 0 h 57"/>
              </a:gdLst>
              <a:ahLst/>
              <a:cxnLst>
                <a:cxn ang="0">
                  <a:pos x="T0" y="T1"/>
                </a:cxn>
                <a:cxn ang="0">
                  <a:pos x="T2" y="T3"/>
                </a:cxn>
                <a:cxn ang="0">
                  <a:pos x="T4" y="T5"/>
                </a:cxn>
                <a:cxn ang="0">
                  <a:pos x="T6" y="T7"/>
                </a:cxn>
                <a:cxn ang="0">
                  <a:pos x="T8" y="T9"/>
                </a:cxn>
                <a:cxn ang="0">
                  <a:pos x="T10" y="T11"/>
                </a:cxn>
                <a:cxn ang="0">
                  <a:pos x="T12" y="T13"/>
                </a:cxn>
              </a:cxnLst>
              <a:rect l="0" t="0" r="r" b="b"/>
              <a:pathLst>
                <a:path w="69" h="57">
                  <a:moveTo>
                    <a:pt x="67" y="0"/>
                  </a:moveTo>
                  <a:cubicBezTo>
                    <a:pt x="65" y="7"/>
                    <a:pt x="64" y="13"/>
                    <a:pt x="60" y="19"/>
                  </a:cubicBezTo>
                  <a:cubicBezTo>
                    <a:pt x="56" y="25"/>
                    <a:pt x="49" y="30"/>
                    <a:pt x="43" y="34"/>
                  </a:cubicBezTo>
                  <a:cubicBezTo>
                    <a:pt x="30" y="42"/>
                    <a:pt x="16" y="41"/>
                    <a:pt x="1" y="36"/>
                  </a:cubicBezTo>
                  <a:cubicBezTo>
                    <a:pt x="1" y="36"/>
                    <a:pt x="0" y="37"/>
                    <a:pt x="1" y="37"/>
                  </a:cubicBezTo>
                  <a:cubicBezTo>
                    <a:pt x="26" y="57"/>
                    <a:pt x="69" y="31"/>
                    <a:pt x="68" y="1"/>
                  </a:cubicBezTo>
                  <a:cubicBezTo>
                    <a:pt x="68" y="0"/>
                    <a:pt x="67" y="0"/>
                    <a:pt x="67"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203"/>
            <p:cNvSpPr>
              <a:spLocks/>
            </p:cNvSpPr>
            <p:nvPr/>
          </p:nvSpPr>
          <p:spPr bwMode="auto">
            <a:xfrm>
              <a:off x="5969000" y="5924551"/>
              <a:ext cx="55563" cy="15875"/>
            </a:xfrm>
            <a:custGeom>
              <a:avLst/>
              <a:gdLst>
                <a:gd name="T0" fmla="*/ 21 w 21"/>
                <a:gd name="T1" fmla="*/ 1 h 6"/>
                <a:gd name="T2" fmla="*/ 11 w 21"/>
                <a:gd name="T3" fmla="*/ 2 h 6"/>
                <a:gd name="T4" fmla="*/ 1 w 21"/>
                <a:gd name="T5" fmla="*/ 0 h 6"/>
                <a:gd name="T6" fmla="*/ 1 w 21"/>
                <a:gd name="T7" fmla="*/ 1 h 6"/>
                <a:gd name="T8" fmla="*/ 21 w 21"/>
                <a:gd name="T9" fmla="*/ 2 h 6"/>
                <a:gd name="T10" fmla="*/ 21 w 21"/>
                <a:gd name="T11" fmla="*/ 1 h 6"/>
              </a:gdLst>
              <a:ahLst/>
              <a:cxnLst>
                <a:cxn ang="0">
                  <a:pos x="T0" y="T1"/>
                </a:cxn>
                <a:cxn ang="0">
                  <a:pos x="T2" y="T3"/>
                </a:cxn>
                <a:cxn ang="0">
                  <a:pos x="T4" y="T5"/>
                </a:cxn>
                <a:cxn ang="0">
                  <a:pos x="T6" y="T7"/>
                </a:cxn>
                <a:cxn ang="0">
                  <a:pos x="T8" y="T9"/>
                </a:cxn>
                <a:cxn ang="0">
                  <a:pos x="T10" y="T11"/>
                </a:cxn>
              </a:cxnLst>
              <a:rect l="0" t="0" r="r" b="b"/>
              <a:pathLst>
                <a:path w="21" h="6">
                  <a:moveTo>
                    <a:pt x="21" y="1"/>
                  </a:moveTo>
                  <a:cubicBezTo>
                    <a:pt x="18" y="1"/>
                    <a:pt x="15" y="2"/>
                    <a:pt x="11" y="2"/>
                  </a:cubicBezTo>
                  <a:cubicBezTo>
                    <a:pt x="8" y="2"/>
                    <a:pt x="5" y="1"/>
                    <a:pt x="1" y="0"/>
                  </a:cubicBezTo>
                  <a:cubicBezTo>
                    <a:pt x="1" y="0"/>
                    <a:pt x="0" y="1"/>
                    <a:pt x="1" y="1"/>
                  </a:cubicBezTo>
                  <a:cubicBezTo>
                    <a:pt x="7" y="4"/>
                    <a:pt x="15" y="6"/>
                    <a:pt x="21" y="2"/>
                  </a:cubicBezTo>
                  <a:cubicBezTo>
                    <a:pt x="21" y="2"/>
                    <a:pt x="21" y="2"/>
                    <a:pt x="21"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2" name="Group 21"/>
          <p:cNvGrpSpPr/>
          <p:nvPr/>
        </p:nvGrpSpPr>
        <p:grpSpPr>
          <a:xfrm>
            <a:off x="-103199" y="5219405"/>
            <a:ext cx="690562" cy="1147763"/>
            <a:chOff x="2130426" y="3314700"/>
            <a:chExt cx="690562" cy="1147763"/>
          </a:xfrm>
        </p:grpSpPr>
        <p:sp>
          <p:nvSpPr>
            <p:cNvPr id="23" name="Freeform 23"/>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rgbClr val="EFA7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24"/>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25"/>
            <p:cNvSpPr>
              <a:spLocks/>
            </p:cNvSpPr>
            <p:nvPr/>
          </p:nvSpPr>
          <p:spPr bwMode="auto">
            <a:xfrm>
              <a:off x="2208213" y="3398838"/>
              <a:ext cx="533400" cy="1063625"/>
            </a:xfrm>
            <a:custGeom>
              <a:avLst/>
              <a:gdLst>
                <a:gd name="T0" fmla="*/ 202 w 203"/>
                <a:gd name="T1" fmla="*/ 123 h 408"/>
                <a:gd name="T2" fmla="*/ 131 w 203"/>
                <a:gd name="T3" fmla="*/ 156 h 408"/>
                <a:gd name="T4" fmla="*/ 98 w 203"/>
                <a:gd name="T5" fmla="*/ 180 h 408"/>
                <a:gd name="T6" fmla="*/ 88 w 203"/>
                <a:gd name="T7" fmla="*/ 192 h 408"/>
                <a:gd name="T8" fmla="*/ 119 w 203"/>
                <a:gd name="T9" fmla="*/ 137 h 408"/>
                <a:gd name="T10" fmla="*/ 153 w 203"/>
                <a:gd name="T11" fmla="*/ 106 h 408"/>
                <a:gd name="T12" fmla="*/ 201 w 203"/>
                <a:gd name="T13" fmla="*/ 85 h 408"/>
                <a:gd name="T14" fmla="*/ 200 w 203"/>
                <a:gd name="T15" fmla="*/ 84 h 408"/>
                <a:gd name="T16" fmla="*/ 125 w 203"/>
                <a:gd name="T17" fmla="*/ 127 h 408"/>
                <a:gd name="T18" fmla="*/ 149 w 203"/>
                <a:gd name="T19" fmla="*/ 81 h 408"/>
                <a:gd name="T20" fmla="*/ 164 w 203"/>
                <a:gd name="T21" fmla="*/ 64 h 408"/>
                <a:gd name="T22" fmla="*/ 189 w 203"/>
                <a:gd name="T23" fmla="*/ 45 h 408"/>
                <a:gd name="T24" fmla="*/ 188 w 203"/>
                <a:gd name="T25" fmla="*/ 44 h 408"/>
                <a:gd name="T26" fmla="*/ 154 w 203"/>
                <a:gd name="T27" fmla="*/ 69 h 408"/>
                <a:gd name="T28" fmla="*/ 180 w 203"/>
                <a:gd name="T29" fmla="*/ 1 h 408"/>
                <a:gd name="T30" fmla="*/ 179 w 203"/>
                <a:gd name="T31" fmla="*/ 1 h 408"/>
                <a:gd name="T32" fmla="*/ 134 w 203"/>
                <a:gd name="T33" fmla="*/ 97 h 408"/>
                <a:gd name="T34" fmla="*/ 115 w 203"/>
                <a:gd name="T35" fmla="*/ 38 h 408"/>
                <a:gd name="T36" fmla="*/ 115 w 203"/>
                <a:gd name="T37" fmla="*/ 38 h 408"/>
                <a:gd name="T38" fmla="*/ 131 w 203"/>
                <a:gd name="T39" fmla="*/ 103 h 408"/>
                <a:gd name="T40" fmla="*/ 131 w 203"/>
                <a:gd name="T41" fmla="*/ 103 h 408"/>
                <a:gd name="T42" fmla="*/ 108 w 203"/>
                <a:gd name="T43" fmla="*/ 144 h 408"/>
                <a:gd name="T44" fmla="*/ 74 w 203"/>
                <a:gd name="T45" fmla="*/ 58 h 408"/>
                <a:gd name="T46" fmla="*/ 73 w 203"/>
                <a:gd name="T47" fmla="*/ 59 h 408"/>
                <a:gd name="T48" fmla="*/ 105 w 203"/>
                <a:gd name="T49" fmla="*/ 150 h 408"/>
                <a:gd name="T50" fmla="*/ 75 w 203"/>
                <a:gd name="T51" fmla="*/ 202 h 408"/>
                <a:gd name="T52" fmla="*/ 71 w 203"/>
                <a:gd name="T53" fmla="*/ 210 h 408"/>
                <a:gd name="T54" fmla="*/ 29 w 203"/>
                <a:gd name="T55" fmla="*/ 86 h 408"/>
                <a:gd name="T56" fmla="*/ 28 w 203"/>
                <a:gd name="T57" fmla="*/ 87 h 408"/>
                <a:gd name="T58" fmla="*/ 54 w 203"/>
                <a:gd name="T59" fmla="*/ 147 h 408"/>
                <a:gd name="T60" fmla="*/ 66 w 203"/>
                <a:gd name="T61" fmla="*/ 215 h 408"/>
                <a:gd name="T62" fmla="*/ 67 w 203"/>
                <a:gd name="T63" fmla="*/ 217 h 408"/>
                <a:gd name="T64" fmla="*/ 41 w 203"/>
                <a:gd name="T65" fmla="*/ 269 h 408"/>
                <a:gd name="T66" fmla="*/ 27 w 203"/>
                <a:gd name="T67" fmla="*/ 212 h 408"/>
                <a:gd name="T68" fmla="*/ 0 w 203"/>
                <a:gd name="T69" fmla="*/ 142 h 408"/>
                <a:gd name="T70" fmla="*/ 0 w 203"/>
                <a:gd name="T71" fmla="*/ 142 h 408"/>
                <a:gd name="T72" fmla="*/ 22 w 203"/>
                <a:gd name="T73" fmla="*/ 209 h 408"/>
                <a:gd name="T74" fmla="*/ 37 w 203"/>
                <a:gd name="T75" fmla="*/ 279 h 408"/>
                <a:gd name="T76" fmla="*/ 27 w 203"/>
                <a:gd name="T77" fmla="*/ 302 h 408"/>
                <a:gd name="T78" fmla="*/ 8 w 203"/>
                <a:gd name="T79" fmla="*/ 405 h 408"/>
                <a:gd name="T80" fmla="*/ 14 w 203"/>
                <a:gd name="T81" fmla="*/ 405 h 408"/>
                <a:gd name="T82" fmla="*/ 30 w 203"/>
                <a:gd name="T83" fmla="*/ 318 h 408"/>
                <a:gd name="T84" fmla="*/ 94 w 203"/>
                <a:gd name="T85" fmla="*/ 268 h 408"/>
                <a:gd name="T86" fmla="*/ 175 w 203"/>
                <a:gd name="T87" fmla="*/ 235 h 408"/>
                <a:gd name="T88" fmla="*/ 174 w 203"/>
                <a:gd name="T89" fmla="*/ 233 h 408"/>
                <a:gd name="T90" fmla="*/ 127 w 203"/>
                <a:gd name="T91" fmla="*/ 250 h 408"/>
                <a:gd name="T92" fmla="*/ 84 w 203"/>
                <a:gd name="T93" fmla="*/ 269 h 408"/>
                <a:gd name="T94" fmla="*/ 32 w 203"/>
                <a:gd name="T95" fmla="*/ 313 h 408"/>
                <a:gd name="T96" fmla="*/ 38 w 203"/>
                <a:gd name="T97" fmla="*/ 294 h 408"/>
                <a:gd name="T98" fmla="*/ 47 w 203"/>
                <a:gd name="T99" fmla="*/ 273 h 408"/>
                <a:gd name="T100" fmla="*/ 107 w 203"/>
                <a:gd name="T101" fmla="*/ 219 h 408"/>
                <a:gd name="T102" fmla="*/ 149 w 203"/>
                <a:gd name="T103" fmla="*/ 195 h 408"/>
                <a:gd name="T104" fmla="*/ 195 w 203"/>
                <a:gd name="T105" fmla="*/ 176 h 408"/>
                <a:gd name="T106" fmla="*/ 195 w 203"/>
                <a:gd name="T107" fmla="*/ 175 h 408"/>
                <a:gd name="T108" fmla="*/ 153 w 203"/>
                <a:gd name="T109" fmla="*/ 189 h 408"/>
                <a:gd name="T110" fmla="*/ 109 w 203"/>
                <a:gd name="T111" fmla="*/ 214 h 408"/>
                <a:gd name="T112" fmla="*/ 52 w 203"/>
                <a:gd name="T113" fmla="*/ 262 h 408"/>
                <a:gd name="T114" fmla="*/ 77 w 203"/>
                <a:gd name="T115" fmla="*/ 211 h 408"/>
                <a:gd name="T116" fmla="*/ 92 w 203"/>
                <a:gd name="T117" fmla="*/ 191 h 408"/>
                <a:gd name="T118" fmla="*/ 126 w 203"/>
                <a:gd name="T119" fmla="*/ 164 h 408"/>
                <a:gd name="T120" fmla="*/ 202 w 203"/>
                <a:gd name="T121" fmla="*/ 125 h 408"/>
                <a:gd name="T122" fmla="*/ 202 w 203"/>
                <a:gd name="T123" fmla="*/ 123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3" h="408">
                  <a:moveTo>
                    <a:pt x="202" y="123"/>
                  </a:moveTo>
                  <a:cubicBezTo>
                    <a:pt x="176" y="127"/>
                    <a:pt x="152" y="141"/>
                    <a:pt x="131" y="156"/>
                  </a:cubicBezTo>
                  <a:cubicBezTo>
                    <a:pt x="120" y="164"/>
                    <a:pt x="109" y="172"/>
                    <a:pt x="98" y="180"/>
                  </a:cubicBezTo>
                  <a:cubicBezTo>
                    <a:pt x="94" y="184"/>
                    <a:pt x="91" y="188"/>
                    <a:pt x="88" y="192"/>
                  </a:cubicBezTo>
                  <a:cubicBezTo>
                    <a:pt x="98" y="174"/>
                    <a:pt x="108" y="155"/>
                    <a:pt x="119" y="137"/>
                  </a:cubicBezTo>
                  <a:cubicBezTo>
                    <a:pt x="128" y="125"/>
                    <a:pt x="140" y="114"/>
                    <a:pt x="153" y="106"/>
                  </a:cubicBezTo>
                  <a:cubicBezTo>
                    <a:pt x="168" y="96"/>
                    <a:pt x="184" y="91"/>
                    <a:pt x="201" y="85"/>
                  </a:cubicBezTo>
                  <a:cubicBezTo>
                    <a:pt x="201" y="85"/>
                    <a:pt x="201" y="84"/>
                    <a:pt x="200" y="84"/>
                  </a:cubicBezTo>
                  <a:cubicBezTo>
                    <a:pt x="172" y="88"/>
                    <a:pt x="145" y="105"/>
                    <a:pt x="125" y="127"/>
                  </a:cubicBezTo>
                  <a:cubicBezTo>
                    <a:pt x="133" y="112"/>
                    <a:pt x="141" y="96"/>
                    <a:pt x="149" y="81"/>
                  </a:cubicBezTo>
                  <a:cubicBezTo>
                    <a:pt x="154" y="75"/>
                    <a:pt x="159" y="69"/>
                    <a:pt x="164" y="64"/>
                  </a:cubicBezTo>
                  <a:cubicBezTo>
                    <a:pt x="172" y="57"/>
                    <a:pt x="180" y="51"/>
                    <a:pt x="189" y="45"/>
                  </a:cubicBezTo>
                  <a:cubicBezTo>
                    <a:pt x="189" y="45"/>
                    <a:pt x="189" y="44"/>
                    <a:pt x="188" y="44"/>
                  </a:cubicBezTo>
                  <a:cubicBezTo>
                    <a:pt x="176" y="50"/>
                    <a:pt x="164" y="58"/>
                    <a:pt x="154" y="69"/>
                  </a:cubicBezTo>
                  <a:cubicBezTo>
                    <a:pt x="165" y="47"/>
                    <a:pt x="173" y="24"/>
                    <a:pt x="180" y="1"/>
                  </a:cubicBezTo>
                  <a:cubicBezTo>
                    <a:pt x="180" y="0"/>
                    <a:pt x="179" y="0"/>
                    <a:pt x="179" y="1"/>
                  </a:cubicBezTo>
                  <a:cubicBezTo>
                    <a:pt x="167" y="34"/>
                    <a:pt x="151" y="66"/>
                    <a:pt x="134" y="97"/>
                  </a:cubicBezTo>
                  <a:cubicBezTo>
                    <a:pt x="132" y="77"/>
                    <a:pt x="127" y="55"/>
                    <a:pt x="115" y="38"/>
                  </a:cubicBezTo>
                  <a:cubicBezTo>
                    <a:pt x="115" y="37"/>
                    <a:pt x="114" y="38"/>
                    <a:pt x="115" y="38"/>
                  </a:cubicBezTo>
                  <a:cubicBezTo>
                    <a:pt x="122" y="60"/>
                    <a:pt x="129" y="80"/>
                    <a:pt x="131" y="103"/>
                  </a:cubicBezTo>
                  <a:cubicBezTo>
                    <a:pt x="131" y="103"/>
                    <a:pt x="131" y="103"/>
                    <a:pt x="131" y="103"/>
                  </a:cubicBezTo>
                  <a:cubicBezTo>
                    <a:pt x="123" y="117"/>
                    <a:pt x="116" y="131"/>
                    <a:pt x="108" y="144"/>
                  </a:cubicBezTo>
                  <a:cubicBezTo>
                    <a:pt x="103" y="113"/>
                    <a:pt x="92" y="84"/>
                    <a:pt x="74" y="58"/>
                  </a:cubicBezTo>
                  <a:cubicBezTo>
                    <a:pt x="73" y="58"/>
                    <a:pt x="73" y="59"/>
                    <a:pt x="73" y="59"/>
                  </a:cubicBezTo>
                  <a:cubicBezTo>
                    <a:pt x="89" y="87"/>
                    <a:pt x="100" y="118"/>
                    <a:pt x="105" y="150"/>
                  </a:cubicBezTo>
                  <a:cubicBezTo>
                    <a:pt x="95" y="168"/>
                    <a:pt x="85" y="185"/>
                    <a:pt x="75" y="202"/>
                  </a:cubicBezTo>
                  <a:cubicBezTo>
                    <a:pt x="73" y="205"/>
                    <a:pt x="72" y="207"/>
                    <a:pt x="71" y="210"/>
                  </a:cubicBezTo>
                  <a:cubicBezTo>
                    <a:pt x="67" y="168"/>
                    <a:pt x="54" y="120"/>
                    <a:pt x="29" y="86"/>
                  </a:cubicBezTo>
                  <a:cubicBezTo>
                    <a:pt x="28" y="85"/>
                    <a:pt x="27" y="86"/>
                    <a:pt x="28" y="87"/>
                  </a:cubicBezTo>
                  <a:cubicBezTo>
                    <a:pt x="37" y="107"/>
                    <a:pt x="47" y="126"/>
                    <a:pt x="54" y="147"/>
                  </a:cubicBezTo>
                  <a:cubicBezTo>
                    <a:pt x="61" y="169"/>
                    <a:pt x="64" y="192"/>
                    <a:pt x="66" y="215"/>
                  </a:cubicBezTo>
                  <a:cubicBezTo>
                    <a:pt x="66" y="216"/>
                    <a:pt x="66" y="217"/>
                    <a:pt x="67" y="217"/>
                  </a:cubicBezTo>
                  <a:cubicBezTo>
                    <a:pt x="57" y="234"/>
                    <a:pt x="49" y="252"/>
                    <a:pt x="41" y="269"/>
                  </a:cubicBezTo>
                  <a:cubicBezTo>
                    <a:pt x="38" y="250"/>
                    <a:pt x="33" y="230"/>
                    <a:pt x="27" y="212"/>
                  </a:cubicBezTo>
                  <a:cubicBezTo>
                    <a:pt x="20" y="188"/>
                    <a:pt x="11" y="164"/>
                    <a:pt x="0" y="142"/>
                  </a:cubicBezTo>
                  <a:cubicBezTo>
                    <a:pt x="0" y="142"/>
                    <a:pt x="0" y="142"/>
                    <a:pt x="0" y="142"/>
                  </a:cubicBezTo>
                  <a:cubicBezTo>
                    <a:pt x="8" y="164"/>
                    <a:pt x="16" y="186"/>
                    <a:pt x="22" y="209"/>
                  </a:cubicBezTo>
                  <a:cubicBezTo>
                    <a:pt x="28" y="232"/>
                    <a:pt x="31" y="255"/>
                    <a:pt x="37" y="279"/>
                  </a:cubicBezTo>
                  <a:cubicBezTo>
                    <a:pt x="33" y="287"/>
                    <a:pt x="30" y="294"/>
                    <a:pt x="27" y="302"/>
                  </a:cubicBezTo>
                  <a:cubicBezTo>
                    <a:pt x="16" y="335"/>
                    <a:pt x="6" y="370"/>
                    <a:pt x="8" y="405"/>
                  </a:cubicBezTo>
                  <a:cubicBezTo>
                    <a:pt x="8" y="408"/>
                    <a:pt x="13" y="408"/>
                    <a:pt x="14" y="405"/>
                  </a:cubicBezTo>
                  <a:cubicBezTo>
                    <a:pt x="17" y="375"/>
                    <a:pt x="22" y="346"/>
                    <a:pt x="30" y="318"/>
                  </a:cubicBezTo>
                  <a:cubicBezTo>
                    <a:pt x="49" y="297"/>
                    <a:pt x="69" y="280"/>
                    <a:pt x="94" y="268"/>
                  </a:cubicBezTo>
                  <a:cubicBezTo>
                    <a:pt x="121" y="256"/>
                    <a:pt x="149" y="248"/>
                    <a:pt x="175" y="235"/>
                  </a:cubicBezTo>
                  <a:cubicBezTo>
                    <a:pt x="175" y="234"/>
                    <a:pt x="175" y="233"/>
                    <a:pt x="174" y="233"/>
                  </a:cubicBezTo>
                  <a:cubicBezTo>
                    <a:pt x="158" y="237"/>
                    <a:pt x="142" y="244"/>
                    <a:pt x="127" y="250"/>
                  </a:cubicBezTo>
                  <a:cubicBezTo>
                    <a:pt x="113" y="256"/>
                    <a:pt x="98" y="262"/>
                    <a:pt x="84" y="269"/>
                  </a:cubicBezTo>
                  <a:cubicBezTo>
                    <a:pt x="64" y="279"/>
                    <a:pt x="45" y="294"/>
                    <a:pt x="32" y="313"/>
                  </a:cubicBezTo>
                  <a:cubicBezTo>
                    <a:pt x="34" y="307"/>
                    <a:pt x="36" y="301"/>
                    <a:pt x="38" y="294"/>
                  </a:cubicBezTo>
                  <a:cubicBezTo>
                    <a:pt x="41" y="287"/>
                    <a:pt x="44" y="280"/>
                    <a:pt x="47" y="273"/>
                  </a:cubicBezTo>
                  <a:cubicBezTo>
                    <a:pt x="64" y="252"/>
                    <a:pt x="84" y="234"/>
                    <a:pt x="107" y="219"/>
                  </a:cubicBezTo>
                  <a:cubicBezTo>
                    <a:pt x="121" y="210"/>
                    <a:pt x="135" y="203"/>
                    <a:pt x="149" y="195"/>
                  </a:cubicBezTo>
                  <a:cubicBezTo>
                    <a:pt x="164" y="187"/>
                    <a:pt x="178" y="178"/>
                    <a:pt x="195" y="176"/>
                  </a:cubicBezTo>
                  <a:cubicBezTo>
                    <a:pt x="196" y="176"/>
                    <a:pt x="196" y="175"/>
                    <a:pt x="195" y="175"/>
                  </a:cubicBezTo>
                  <a:cubicBezTo>
                    <a:pt x="181" y="172"/>
                    <a:pt x="166" y="183"/>
                    <a:pt x="153" y="189"/>
                  </a:cubicBezTo>
                  <a:cubicBezTo>
                    <a:pt x="138" y="197"/>
                    <a:pt x="123" y="205"/>
                    <a:pt x="109" y="214"/>
                  </a:cubicBezTo>
                  <a:cubicBezTo>
                    <a:pt x="88" y="227"/>
                    <a:pt x="68" y="243"/>
                    <a:pt x="52" y="262"/>
                  </a:cubicBezTo>
                  <a:cubicBezTo>
                    <a:pt x="60" y="244"/>
                    <a:pt x="68" y="228"/>
                    <a:pt x="77" y="211"/>
                  </a:cubicBezTo>
                  <a:cubicBezTo>
                    <a:pt x="84" y="206"/>
                    <a:pt x="86" y="197"/>
                    <a:pt x="92" y="191"/>
                  </a:cubicBezTo>
                  <a:cubicBezTo>
                    <a:pt x="101" y="180"/>
                    <a:pt x="114" y="172"/>
                    <a:pt x="126" y="164"/>
                  </a:cubicBezTo>
                  <a:cubicBezTo>
                    <a:pt x="150" y="147"/>
                    <a:pt x="174" y="133"/>
                    <a:pt x="202" y="125"/>
                  </a:cubicBezTo>
                  <a:cubicBezTo>
                    <a:pt x="203" y="124"/>
                    <a:pt x="203" y="123"/>
                    <a:pt x="202" y="123"/>
                  </a:cubicBezTo>
                  <a:close/>
                </a:path>
              </a:pathLst>
            </a:custGeom>
            <a:solidFill>
              <a:schemeClr val="accent6">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2" name="TextBox 1">
            <a:extLst>
              <a:ext uri="{FF2B5EF4-FFF2-40B4-BE49-F238E27FC236}">
                <a16:creationId xmlns:a16="http://schemas.microsoft.com/office/drawing/2014/main" id="{907AB18D-0267-4FBB-BFC0-377E54F71B1B}"/>
              </a:ext>
            </a:extLst>
          </p:cNvPr>
          <p:cNvSpPr txBox="1"/>
          <p:nvPr/>
        </p:nvSpPr>
        <p:spPr>
          <a:xfrm>
            <a:off x="300031" y="565731"/>
            <a:ext cx="10500151" cy="646331"/>
          </a:xfrm>
          <a:prstGeom prst="rect">
            <a:avLst/>
          </a:prstGeom>
          <a:noFill/>
          <a:effectLst>
            <a:outerShdw blurRad="139700" dist="165100" dir="5400000" algn="t" rotWithShape="0">
              <a:prstClr val="black">
                <a:alpha val="28000"/>
              </a:prstClr>
            </a:outerShdw>
          </a:effectLst>
        </p:spPr>
        <p:txBody>
          <a:bodyPr wrap="square" lIns="91440" tIns="45720" rIns="91440" bIns="45720" rtlCol="0" anchor="t">
            <a:spAutoFit/>
          </a:bodyPr>
          <a:lstStyle/>
          <a:p>
            <a:r>
              <a:rPr lang="en-US" sz="3600">
                <a:solidFill>
                  <a:schemeClr val="accent6"/>
                </a:solidFill>
                <a:latin typeface="Abadi"/>
              </a:rPr>
              <a:t>DAN </a:t>
            </a:r>
            <a:r>
              <a:rPr lang="en-US" sz="3600">
                <a:solidFill>
                  <a:schemeClr val="bg1"/>
                </a:solidFill>
                <a:latin typeface="Abadi"/>
              </a:rPr>
              <a:t>Online Tools for Science</a:t>
            </a:r>
          </a:p>
        </p:txBody>
      </p:sp>
      <p:sp>
        <p:nvSpPr>
          <p:cNvPr id="62" name="TextBox 1">
            <a:extLst>
              <a:ext uri="{FF2B5EF4-FFF2-40B4-BE49-F238E27FC236}">
                <a16:creationId xmlns:a16="http://schemas.microsoft.com/office/drawing/2014/main" id="{6E76653A-3B17-4802-BE5A-2E498DA6B373}"/>
              </a:ext>
            </a:extLst>
          </p:cNvPr>
          <p:cNvSpPr txBox="1"/>
          <p:nvPr/>
        </p:nvSpPr>
        <p:spPr>
          <a:xfrm>
            <a:off x="7046652" y="1062155"/>
            <a:ext cx="5058450" cy="5632311"/>
          </a:xfrm>
          <a:prstGeom prst="rect">
            <a:avLst/>
          </a:prstGeom>
          <a:noFill/>
        </p:spPr>
        <p:txBody>
          <a:bodyPr wrap="square" lIns="91440" tIns="45720" rIns="91440" bIns="45720" anchor="t">
            <a:sp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rtl="0">
              <a:spcBef>
                <a:spcPts val="0"/>
              </a:spcBef>
              <a:spcAft>
                <a:spcPts val="0"/>
              </a:spcAft>
            </a:pPr>
            <a:br>
              <a:rPr lang="en-US" sz="2000" b="0" dirty="0">
                <a:effectLst/>
                <a:latin typeface="Lato"/>
                <a:ea typeface="Lato"/>
                <a:cs typeface="Lato"/>
              </a:rPr>
            </a:br>
            <a:r>
              <a:rPr lang="en-US" sz="2000" i="0" u="none" strike="noStrike">
                <a:solidFill>
                  <a:srgbClr val="F8F8F8"/>
                </a:solidFill>
                <a:effectLst/>
                <a:latin typeface="Lato"/>
                <a:ea typeface="Lato"/>
                <a:cs typeface="Lato"/>
              </a:rPr>
              <a:t>No calculator for </a:t>
            </a:r>
            <a:r>
              <a:rPr lang="en-US" sz="2000">
                <a:solidFill>
                  <a:srgbClr val="F8F8F8"/>
                </a:solidFill>
                <a:latin typeface="Lato"/>
                <a:ea typeface="Lato"/>
                <a:cs typeface="Lato"/>
              </a:rPr>
              <a:t>Grade</a:t>
            </a:r>
            <a:r>
              <a:rPr lang="en-US" sz="2000" i="0" u="none" strike="noStrike">
                <a:solidFill>
                  <a:srgbClr val="F8F8F8"/>
                </a:solidFill>
                <a:effectLst/>
                <a:latin typeface="Lato"/>
                <a:ea typeface="Lato"/>
                <a:cs typeface="Lato"/>
              </a:rPr>
              <a:t> 5 Science, </a:t>
            </a:r>
            <a:r>
              <a:rPr lang="en-US" sz="2000" i="0" u="none" strike="noStrike" dirty="0">
                <a:solidFill>
                  <a:srgbClr val="F8F8F8"/>
                </a:solidFill>
                <a:effectLst/>
                <a:latin typeface="Lato"/>
                <a:ea typeface="Lato"/>
                <a:cs typeface="Lato"/>
              </a:rPr>
              <a:t>Astronomy </a:t>
            </a:r>
            <a:endParaRPr lang="en-US" sz="2000" dirty="0">
              <a:solidFill>
                <a:srgbClr val="F8F8F8"/>
              </a:solidFill>
              <a:effectLst/>
              <a:latin typeface="Lato"/>
              <a:ea typeface="Lato"/>
              <a:cs typeface="Lato"/>
            </a:endParaRPr>
          </a:p>
          <a:p>
            <a:pPr rtl="0">
              <a:spcBef>
                <a:spcPts val="0"/>
              </a:spcBef>
              <a:spcAft>
                <a:spcPts val="0"/>
              </a:spcAft>
            </a:pPr>
            <a:br>
              <a:rPr lang="en-US" sz="2000" dirty="0">
                <a:effectLst/>
                <a:latin typeface="Lato"/>
                <a:ea typeface="Lato"/>
                <a:cs typeface="Lato"/>
              </a:rPr>
            </a:br>
            <a:r>
              <a:rPr lang="en-US" sz="2000" i="0" u="none" strike="noStrike">
                <a:solidFill>
                  <a:srgbClr val="F8F8F8"/>
                </a:solidFill>
                <a:effectLst/>
                <a:latin typeface="Lato"/>
                <a:ea typeface="Lato"/>
                <a:cs typeface="Lato"/>
              </a:rPr>
              <a:t>Advanced, Basic, &amp; Scientific Calculators:</a:t>
            </a:r>
          </a:p>
          <a:p>
            <a:pPr marL="285750" indent="-285750" rtl="0">
              <a:spcBef>
                <a:spcPts val="0"/>
              </a:spcBef>
              <a:spcAft>
                <a:spcPts val="0"/>
              </a:spcAft>
              <a:buClr>
                <a:schemeClr val="accent5">
                  <a:lumMod val="60000"/>
                  <a:lumOff val="40000"/>
                </a:schemeClr>
              </a:buClr>
              <a:buFont typeface="Arial" panose="020B0604020202020204" pitchFamily="34" charset="0"/>
              <a:buChar char="•"/>
            </a:pPr>
            <a:r>
              <a:rPr lang="en-US" sz="2000">
                <a:solidFill>
                  <a:srgbClr val="F8F8F8"/>
                </a:solidFill>
                <a:latin typeface="Lato"/>
                <a:ea typeface="Lato"/>
                <a:cs typeface="Lato"/>
              </a:rPr>
              <a:t>Grade</a:t>
            </a:r>
            <a:r>
              <a:rPr lang="en-US" sz="2000" i="0" u="none" strike="noStrike">
                <a:solidFill>
                  <a:srgbClr val="F8F8F8"/>
                </a:solidFill>
                <a:effectLst/>
                <a:latin typeface="Lato"/>
                <a:ea typeface="Lato"/>
                <a:cs typeface="Lato"/>
              </a:rPr>
              <a:t> 6-8 Science</a:t>
            </a:r>
          </a:p>
          <a:p>
            <a:pPr marL="285750" indent="-285750" rtl="0">
              <a:spcBef>
                <a:spcPts val="0"/>
              </a:spcBef>
              <a:spcAft>
                <a:spcPts val="0"/>
              </a:spcAft>
              <a:buClr>
                <a:schemeClr val="accent5">
                  <a:lumMod val="60000"/>
                  <a:lumOff val="40000"/>
                </a:schemeClr>
              </a:buClr>
              <a:buFont typeface="Arial" panose="020B0604020202020204" pitchFamily="34" charset="0"/>
              <a:buChar char="•"/>
            </a:pPr>
            <a:r>
              <a:rPr lang="en-US" sz="2000" i="0" u="none" strike="noStrike">
                <a:solidFill>
                  <a:srgbClr val="F8F8F8"/>
                </a:solidFill>
                <a:effectLst/>
                <a:latin typeface="Lato"/>
                <a:ea typeface="Lato"/>
                <a:cs typeface="Lato"/>
              </a:rPr>
              <a:t>Biology</a:t>
            </a:r>
          </a:p>
          <a:p>
            <a:pPr marL="285750" indent="-285750" rtl="0">
              <a:spcBef>
                <a:spcPts val="0"/>
              </a:spcBef>
              <a:spcAft>
                <a:spcPts val="0"/>
              </a:spcAft>
              <a:buClr>
                <a:schemeClr val="accent5">
                  <a:lumMod val="60000"/>
                  <a:lumOff val="40000"/>
                </a:schemeClr>
              </a:buClr>
              <a:buFont typeface="Arial" panose="020B0604020202020204" pitchFamily="34" charset="0"/>
              <a:buChar char="•"/>
            </a:pPr>
            <a:r>
              <a:rPr lang="en-US" sz="2000" i="0" u="none" strike="noStrike">
                <a:solidFill>
                  <a:srgbClr val="F8F8F8"/>
                </a:solidFill>
                <a:effectLst/>
                <a:latin typeface="Lato"/>
                <a:ea typeface="Lato"/>
                <a:cs typeface="Lato"/>
              </a:rPr>
              <a:t>Environmental Systems</a:t>
            </a:r>
            <a:endParaRPr lang="en-US" sz="2000">
              <a:solidFill>
                <a:srgbClr val="F8F8F8"/>
              </a:solidFill>
              <a:latin typeface="Lato"/>
              <a:ea typeface="Lato"/>
              <a:cs typeface="Lato"/>
            </a:endParaRPr>
          </a:p>
          <a:p>
            <a:pPr marL="285750" indent="-285750" rtl="0">
              <a:spcBef>
                <a:spcPts val="0"/>
              </a:spcBef>
              <a:spcAft>
                <a:spcPts val="0"/>
              </a:spcAft>
              <a:buClr>
                <a:schemeClr val="accent5">
                  <a:lumMod val="60000"/>
                  <a:lumOff val="40000"/>
                </a:schemeClr>
              </a:buClr>
              <a:buFont typeface="Arial" panose="020B0604020202020204" pitchFamily="34" charset="0"/>
              <a:buChar char="•"/>
            </a:pPr>
            <a:r>
              <a:rPr lang="en-US" sz="2000" i="0" u="none" strike="noStrike">
                <a:solidFill>
                  <a:srgbClr val="F8F8F8"/>
                </a:solidFill>
                <a:effectLst/>
                <a:latin typeface="Lato"/>
                <a:ea typeface="Lato"/>
                <a:cs typeface="Lato"/>
              </a:rPr>
              <a:t>Chemistry</a:t>
            </a:r>
          </a:p>
          <a:p>
            <a:pPr marL="285750" indent="-285750" rtl="0">
              <a:spcBef>
                <a:spcPts val="0"/>
              </a:spcBef>
              <a:spcAft>
                <a:spcPts val="0"/>
              </a:spcAft>
              <a:buClr>
                <a:schemeClr val="accent5">
                  <a:lumMod val="60000"/>
                  <a:lumOff val="40000"/>
                </a:schemeClr>
              </a:buClr>
              <a:buFont typeface="Arial" panose="020B0604020202020204" pitchFamily="34" charset="0"/>
              <a:buChar char="•"/>
            </a:pPr>
            <a:r>
              <a:rPr lang="en-US" sz="2000" i="0" u="none" strike="noStrike">
                <a:solidFill>
                  <a:srgbClr val="F8F8F8"/>
                </a:solidFill>
                <a:effectLst/>
                <a:latin typeface="Lato"/>
                <a:ea typeface="Lato"/>
                <a:cs typeface="Lato"/>
              </a:rPr>
              <a:t>Physics</a:t>
            </a:r>
            <a:endParaRPr lang="en-US" sz="2000">
              <a:solidFill>
                <a:srgbClr val="F8F8F8"/>
              </a:solidFill>
              <a:effectLst/>
              <a:latin typeface="Lato"/>
              <a:ea typeface="Lato"/>
              <a:cs typeface="Lato"/>
            </a:endParaRPr>
          </a:p>
          <a:p>
            <a:pPr rtl="0">
              <a:spcBef>
                <a:spcPts val="0"/>
              </a:spcBef>
              <a:spcAft>
                <a:spcPts val="0"/>
              </a:spcAft>
            </a:pPr>
            <a:endParaRPr lang="en-US" sz="2000">
              <a:solidFill>
                <a:srgbClr val="F8F8F8"/>
              </a:solidFill>
              <a:effectLst/>
              <a:latin typeface="Lato"/>
              <a:ea typeface="Lato"/>
              <a:cs typeface="Lato"/>
            </a:endParaRPr>
          </a:p>
          <a:p>
            <a:pPr rtl="0">
              <a:spcBef>
                <a:spcPts val="0"/>
              </a:spcBef>
              <a:spcAft>
                <a:spcPts val="0"/>
              </a:spcAft>
            </a:pPr>
            <a:r>
              <a:rPr lang="en-US" sz="2000" i="1" u="none" strike="noStrike" dirty="0">
                <a:solidFill>
                  <a:srgbClr val="F8F8F8"/>
                </a:solidFill>
                <a:effectLst/>
                <a:latin typeface="Lato"/>
                <a:ea typeface="Lato"/>
                <a:cs typeface="Lato"/>
              </a:rPr>
              <a:t>No formula chart</a:t>
            </a:r>
            <a:r>
              <a:rPr lang="en-US" sz="2000" i="0" u="none" strike="noStrike">
                <a:solidFill>
                  <a:srgbClr val="F8F8F8"/>
                </a:solidFill>
                <a:effectLst/>
                <a:latin typeface="Lato"/>
                <a:ea typeface="Lato"/>
                <a:cs typeface="Lato"/>
              </a:rPr>
              <a:t> for </a:t>
            </a:r>
            <a:r>
              <a:rPr lang="en-US" sz="2000">
                <a:solidFill>
                  <a:srgbClr val="F8F8F8"/>
                </a:solidFill>
                <a:latin typeface="Lato"/>
                <a:ea typeface="Lato"/>
                <a:cs typeface="Lato"/>
              </a:rPr>
              <a:t>Grade</a:t>
            </a:r>
            <a:r>
              <a:rPr lang="en-US" sz="2000" i="0" u="none" strike="noStrike">
                <a:solidFill>
                  <a:srgbClr val="F8F8F8"/>
                </a:solidFill>
                <a:effectLst/>
                <a:latin typeface="Lato"/>
                <a:ea typeface="Lato"/>
                <a:cs typeface="Lato"/>
              </a:rPr>
              <a:t> 5 &amp; Biology</a:t>
            </a:r>
            <a:br>
              <a:rPr lang="en-US" sz="2000" dirty="0">
                <a:effectLst/>
                <a:latin typeface="Lato"/>
                <a:ea typeface="Lato"/>
                <a:cs typeface="Lato"/>
              </a:rPr>
            </a:br>
            <a:endParaRPr lang="en-US" sz="2000">
              <a:solidFill>
                <a:srgbClr val="F8F8F8"/>
              </a:solidFill>
              <a:effectLst/>
              <a:latin typeface="Lato"/>
              <a:ea typeface="Lato"/>
              <a:cs typeface="Lato"/>
            </a:endParaRPr>
          </a:p>
          <a:p>
            <a:pPr rtl="0">
              <a:spcBef>
                <a:spcPts val="0"/>
              </a:spcBef>
              <a:spcAft>
                <a:spcPts val="0"/>
              </a:spcAft>
            </a:pPr>
            <a:r>
              <a:rPr lang="en-US" sz="2000" i="0" u="none" strike="noStrike">
                <a:solidFill>
                  <a:srgbClr val="F8F8F8"/>
                </a:solidFill>
                <a:effectLst/>
                <a:latin typeface="Lato"/>
                <a:ea typeface="Lato"/>
                <a:cs typeface="Lato"/>
              </a:rPr>
              <a:t>Included resource:</a:t>
            </a:r>
          </a:p>
          <a:p>
            <a:pPr marL="285750" indent="-285750">
              <a:buClr>
                <a:schemeClr val="accent5">
                  <a:lumMod val="60000"/>
                  <a:lumOff val="40000"/>
                </a:schemeClr>
              </a:buClr>
              <a:buFont typeface="Arial" panose="020B0604020202020204" pitchFamily="34" charset="0"/>
              <a:buChar char="•"/>
            </a:pPr>
            <a:r>
              <a:rPr lang="en-US" sz="2000">
                <a:solidFill>
                  <a:srgbClr val="F8F8F8"/>
                </a:solidFill>
                <a:latin typeface="Lato"/>
                <a:ea typeface="Lato"/>
                <a:cs typeface="Lato"/>
              </a:rPr>
              <a:t>Grade </a:t>
            </a:r>
            <a:r>
              <a:rPr lang="en-US" sz="2000" i="0" u="none" strike="noStrike">
                <a:solidFill>
                  <a:srgbClr val="F8F8F8"/>
                </a:solidFill>
                <a:effectLst/>
                <a:latin typeface="Lato"/>
                <a:ea typeface="Lato"/>
                <a:cs typeface="Lato"/>
              </a:rPr>
              <a:t>7 </a:t>
            </a:r>
            <a:r>
              <a:rPr lang="en-US" sz="2000">
                <a:solidFill>
                  <a:srgbClr val="F8F8F8"/>
                </a:solidFill>
                <a:latin typeface="Lato"/>
                <a:ea typeface="Lato"/>
                <a:cs typeface="Lato"/>
              </a:rPr>
              <a:t>Science Honors</a:t>
            </a:r>
            <a:r>
              <a:rPr lang="en-US" sz="2000" i="0" u="none" strike="noStrike">
                <a:solidFill>
                  <a:srgbClr val="F8F8F8"/>
                </a:solidFill>
                <a:effectLst/>
                <a:latin typeface="Lato"/>
                <a:ea typeface="Lato"/>
                <a:cs typeface="Lato"/>
              </a:rPr>
              <a:t> &amp; Grade 8 Science use </a:t>
            </a:r>
            <a:r>
              <a:rPr lang="en-US" sz="2000" i="1" u="none" strike="noStrike">
                <a:solidFill>
                  <a:srgbClr val="F8F8F8"/>
                </a:solidFill>
                <a:effectLst/>
                <a:latin typeface="Lato"/>
                <a:ea typeface="Lato"/>
                <a:cs typeface="Lato"/>
              </a:rPr>
              <a:t>Grade 8 STAAR formula chart</a:t>
            </a:r>
            <a:endParaRPr lang="en-US" sz="2000" i="0" u="none" strike="noStrike">
              <a:solidFill>
                <a:srgbClr val="F8F8F8"/>
              </a:solidFill>
              <a:effectLst/>
              <a:latin typeface="Lato"/>
              <a:ea typeface="Lato"/>
              <a:cs typeface="Lato"/>
            </a:endParaRPr>
          </a:p>
          <a:p>
            <a:br>
              <a:rPr lang="en-US" sz="2000" dirty="0">
                <a:effectLst/>
                <a:latin typeface="Lato"/>
                <a:ea typeface="Lato"/>
                <a:cs typeface="Lato"/>
              </a:rPr>
            </a:br>
            <a:endParaRPr lang="en-US" sz="2000">
              <a:solidFill>
                <a:srgbClr val="F8F8F8"/>
              </a:solidFill>
              <a:latin typeface="Lato"/>
              <a:ea typeface="Lato"/>
              <a:cs typeface="Lato"/>
            </a:endParaRPr>
          </a:p>
        </p:txBody>
      </p:sp>
      <p:pic>
        <p:nvPicPr>
          <p:cNvPr id="3" name="Picture 3" descr="Graphical user interface, application&#10;&#10;Description automatically generated">
            <a:extLst>
              <a:ext uri="{FF2B5EF4-FFF2-40B4-BE49-F238E27FC236}">
                <a16:creationId xmlns:a16="http://schemas.microsoft.com/office/drawing/2014/main" id="{CE1EF9B6-AEB5-44FF-B266-E0564F946B73}"/>
              </a:ext>
            </a:extLst>
          </p:cNvPr>
          <p:cNvPicPr>
            <a:picLocks noChangeAspect="1"/>
          </p:cNvPicPr>
          <p:nvPr/>
        </p:nvPicPr>
        <p:blipFill>
          <a:blip r:embed="rId3"/>
          <a:stretch>
            <a:fillRect/>
          </a:stretch>
        </p:blipFill>
        <p:spPr>
          <a:xfrm>
            <a:off x="368061" y="1274038"/>
            <a:ext cx="3045124" cy="3188492"/>
          </a:xfrm>
          <a:prstGeom prst="rect">
            <a:avLst/>
          </a:prstGeom>
        </p:spPr>
      </p:pic>
      <p:pic>
        <p:nvPicPr>
          <p:cNvPr id="4" name="Picture 4">
            <a:extLst>
              <a:ext uri="{FF2B5EF4-FFF2-40B4-BE49-F238E27FC236}">
                <a16:creationId xmlns:a16="http://schemas.microsoft.com/office/drawing/2014/main" id="{60CB20BF-77E2-4DBF-A326-640AB426C83A}"/>
              </a:ext>
            </a:extLst>
          </p:cNvPr>
          <p:cNvPicPr>
            <a:picLocks noChangeAspect="1"/>
          </p:cNvPicPr>
          <p:nvPr/>
        </p:nvPicPr>
        <p:blipFill>
          <a:blip r:embed="rId4"/>
          <a:stretch>
            <a:fillRect/>
          </a:stretch>
        </p:blipFill>
        <p:spPr>
          <a:xfrm>
            <a:off x="3646098" y="2310699"/>
            <a:ext cx="3160143" cy="4163170"/>
          </a:xfrm>
          <a:prstGeom prst="rect">
            <a:avLst/>
          </a:prstGeom>
        </p:spPr>
      </p:pic>
    </p:spTree>
    <p:extLst>
      <p:ext uri="{BB962C8B-B14F-4D97-AF65-F5344CB8AC3E}">
        <p14:creationId xmlns:p14="http://schemas.microsoft.com/office/powerpoint/2010/main" val="934742989"/>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 name="Group 10"/>
          <p:cNvGrpSpPr/>
          <p:nvPr/>
        </p:nvGrpSpPr>
        <p:grpSpPr>
          <a:xfrm>
            <a:off x="2053014" y="322594"/>
            <a:ext cx="2477651" cy="2173891"/>
            <a:chOff x="8523287" y="4378326"/>
            <a:chExt cx="1074738" cy="942975"/>
          </a:xfrm>
          <a:effectLst>
            <a:outerShdw blurRad="127000" dist="63500" dir="8100000" algn="tr" rotWithShape="0">
              <a:prstClr val="black">
                <a:alpha val="20000"/>
              </a:prstClr>
            </a:outerShdw>
          </a:effectLst>
        </p:grpSpPr>
        <p:grpSp>
          <p:nvGrpSpPr>
            <p:cNvPr id="45" name="Group 44"/>
            <p:cNvGrpSpPr/>
            <p:nvPr/>
          </p:nvGrpSpPr>
          <p:grpSpPr>
            <a:xfrm>
              <a:off x="8523287" y="4378326"/>
              <a:ext cx="1074738" cy="942975"/>
              <a:chOff x="8523287" y="4378326"/>
              <a:chExt cx="1074738" cy="942975"/>
            </a:xfrm>
          </p:grpSpPr>
          <p:sp>
            <p:nvSpPr>
              <p:cNvPr id="74" name="Freeform 85"/>
              <p:cNvSpPr>
                <a:spLocks/>
              </p:cNvSpPr>
              <p:nvPr/>
            </p:nvSpPr>
            <p:spPr bwMode="auto">
              <a:xfrm>
                <a:off x="8523287" y="4378326"/>
                <a:ext cx="1074738" cy="942975"/>
              </a:xfrm>
              <a:custGeom>
                <a:avLst/>
                <a:gdLst>
                  <a:gd name="T0" fmla="*/ 398 w 412"/>
                  <a:gd name="T1" fmla="*/ 185 h 361"/>
                  <a:gd name="T2" fmla="*/ 362 w 412"/>
                  <a:gd name="T3" fmla="*/ 177 h 361"/>
                  <a:gd name="T4" fmla="*/ 321 w 412"/>
                  <a:gd name="T5" fmla="*/ 178 h 361"/>
                  <a:gd name="T6" fmla="*/ 381 w 412"/>
                  <a:gd name="T7" fmla="*/ 150 h 361"/>
                  <a:gd name="T8" fmla="*/ 377 w 412"/>
                  <a:gd name="T9" fmla="*/ 128 h 361"/>
                  <a:gd name="T10" fmla="*/ 366 w 412"/>
                  <a:gd name="T11" fmla="*/ 123 h 361"/>
                  <a:gd name="T12" fmla="*/ 359 w 412"/>
                  <a:gd name="T13" fmla="*/ 121 h 361"/>
                  <a:gd name="T14" fmla="*/ 352 w 412"/>
                  <a:gd name="T15" fmla="*/ 108 h 361"/>
                  <a:gd name="T16" fmla="*/ 346 w 412"/>
                  <a:gd name="T17" fmla="*/ 63 h 361"/>
                  <a:gd name="T18" fmla="*/ 327 w 412"/>
                  <a:gd name="T19" fmla="*/ 44 h 361"/>
                  <a:gd name="T20" fmla="*/ 297 w 412"/>
                  <a:gd name="T21" fmla="*/ 60 h 361"/>
                  <a:gd name="T22" fmla="*/ 267 w 412"/>
                  <a:gd name="T23" fmla="*/ 88 h 361"/>
                  <a:gd name="T24" fmla="*/ 255 w 412"/>
                  <a:gd name="T25" fmla="*/ 102 h 361"/>
                  <a:gd name="T26" fmla="*/ 248 w 412"/>
                  <a:gd name="T27" fmla="*/ 111 h 361"/>
                  <a:gd name="T28" fmla="*/ 245 w 412"/>
                  <a:gd name="T29" fmla="*/ 115 h 361"/>
                  <a:gd name="T30" fmla="*/ 238 w 412"/>
                  <a:gd name="T31" fmla="*/ 114 h 361"/>
                  <a:gd name="T32" fmla="*/ 235 w 412"/>
                  <a:gd name="T33" fmla="*/ 108 h 361"/>
                  <a:gd name="T34" fmla="*/ 245 w 412"/>
                  <a:gd name="T35" fmla="*/ 65 h 361"/>
                  <a:gd name="T36" fmla="*/ 222 w 412"/>
                  <a:gd name="T37" fmla="*/ 6 h 361"/>
                  <a:gd name="T38" fmla="*/ 194 w 412"/>
                  <a:gd name="T39" fmla="*/ 3 h 361"/>
                  <a:gd name="T40" fmla="*/ 183 w 412"/>
                  <a:gd name="T41" fmla="*/ 11 h 361"/>
                  <a:gd name="T42" fmla="*/ 162 w 412"/>
                  <a:gd name="T43" fmla="*/ 21 h 361"/>
                  <a:gd name="T44" fmla="*/ 124 w 412"/>
                  <a:gd name="T45" fmla="*/ 17 h 361"/>
                  <a:gd name="T46" fmla="*/ 98 w 412"/>
                  <a:gd name="T47" fmla="*/ 34 h 361"/>
                  <a:gd name="T48" fmla="*/ 104 w 412"/>
                  <a:gd name="T49" fmla="*/ 99 h 361"/>
                  <a:gd name="T50" fmla="*/ 161 w 412"/>
                  <a:gd name="T51" fmla="*/ 136 h 361"/>
                  <a:gd name="T52" fmla="*/ 82 w 412"/>
                  <a:gd name="T53" fmla="*/ 99 h 361"/>
                  <a:gd name="T54" fmla="*/ 46 w 412"/>
                  <a:gd name="T55" fmla="*/ 89 h 361"/>
                  <a:gd name="T56" fmla="*/ 34 w 412"/>
                  <a:gd name="T57" fmla="*/ 114 h 361"/>
                  <a:gd name="T58" fmla="*/ 8 w 412"/>
                  <a:gd name="T59" fmla="*/ 143 h 361"/>
                  <a:gd name="T60" fmla="*/ 3 w 412"/>
                  <a:gd name="T61" fmla="*/ 179 h 361"/>
                  <a:gd name="T62" fmla="*/ 9 w 412"/>
                  <a:gd name="T63" fmla="*/ 199 h 361"/>
                  <a:gd name="T64" fmla="*/ 21 w 412"/>
                  <a:gd name="T65" fmla="*/ 206 h 361"/>
                  <a:gd name="T66" fmla="*/ 68 w 412"/>
                  <a:gd name="T67" fmla="*/ 213 h 361"/>
                  <a:gd name="T68" fmla="*/ 78 w 412"/>
                  <a:gd name="T69" fmla="*/ 228 h 361"/>
                  <a:gd name="T70" fmla="*/ 99 w 412"/>
                  <a:gd name="T71" fmla="*/ 231 h 361"/>
                  <a:gd name="T72" fmla="*/ 100 w 412"/>
                  <a:gd name="T73" fmla="*/ 230 h 361"/>
                  <a:gd name="T74" fmla="*/ 57 w 412"/>
                  <a:gd name="T75" fmla="*/ 265 h 361"/>
                  <a:gd name="T76" fmla="*/ 68 w 412"/>
                  <a:gd name="T77" fmla="*/ 308 h 361"/>
                  <a:gd name="T78" fmla="*/ 97 w 412"/>
                  <a:gd name="T79" fmla="*/ 317 h 361"/>
                  <a:gd name="T80" fmla="*/ 100 w 412"/>
                  <a:gd name="T81" fmla="*/ 328 h 361"/>
                  <a:gd name="T82" fmla="*/ 121 w 412"/>
                  <a:gd name="T83" fmla="*/ 334 h 361"/>
                  <a:gd name="T84" fmla="*/ 154 w 412"/>
                  <a:gd name="T85" fmla="*/ 325 h 361"/>
                  <a:gd name="T86" fmla="*/ 189 w 412"/>
                  <a:gd name="T87" fmla="*/ 335 h 361"/>
                  <a:gd name="T88" fmla="*/ 239 w 412"/>
                  <a:gd name="T89" fmla="*/ 345 h 361"/>
                  <a:gd name="T90" fmla="*/ 251 w 412"/>
                  <a:gd name="T91" fmla="*/ 336 h 361"/>
                  <a:gd name="T92" fmla="*/ 264 w 412"/>
                  <a:gd name="T93" fmla="*/ 331 h 361"/>
                  <a:gd name="T94" fmla="*/ 275 w 412"/>
                  <a:gd name="T95" fmla="*/ 314 h 361"/>
                  <a:gd name="T96" fmla="*/ 265 w 412"/>
                  <a:gd name="T97" fmla="*/ 283 h 361"/>
                  <a:gd name="T98" fmla="*/ 256 w 412"/>
                  <a:gd name="T99" fmla="*/ 268 h 361"/>
                  <a:gd name="T100" fmla="*/ 250 w 412"/>
                  <a:gd name="T101" fmla="*/ 249 h 361"/>
                  <a:gd name="T102" fmla="*/ 292 w 412"/>
                  <a:gd name="T103" fmla="*/ 296 h 361"/>
                  <a:gd name="T104" fmla="*/ 347 w 412"/>
                  <a:gd name="T105" fmla="*/ 300 h 361"/>
                  <a:gd name="T106" fmla="*/ 365 w 412"/>
                  <a:gd name="T107" fmla="*/ 282 h 361"/>
                  <a:gd name="T108" fmla="*/ 368 w 412"/>
                  <a:gd name="T109" fmla="*/ 271 h 361"/>
                  <a:gd name="T110" fmla="*/ 370 w 412"/>
                  <a:gd name="T111" fmla="*/ 268 h 361"/>
                  <a:gd name="T112" fmla="*/ 375 w 412"/>
                  <a:gd name="T113" fmla="*/ 265 h 361"/>
                  <a:gd name="T114" fmla="*/ 389 w 412"/>
                  <a:gd name="T115" fmla="*/ 228 h 361"/>
                  <a:gd name="T116" fmla="*/ 409 w 412"/>
                  <a:gd name="T117" fmla="*/ 208 h 361"/>
                  <a:gd name="T118" fmla="*/ 398 w 412"/>
                  <a:gd name="T119" fmla="*/ 185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12" h="361">
                    <a:moveTo>
                      <a:pt x="398" y="185"/>
                    </a:moveTo>
                    <a:cubicBezTo>
                      <a:pt x="387" y="180"/>
                      <a:pt x="374" y="177"/>
                      <a:pt x="362" y="177"/>
                    </a:cubicBezTo>
                    <a:cubicBezTo>
                      <a:pt x="349" y="176"/>
                      <a:pt x="334" y="182"/>
                      <a:pt x="321" y="178"/>
                    </a:cubicBezTo>
                    <a:cubicBezTo>
                      <a:pt x="340" y="169"/>
                      <a:pt x="373" y="173"/>
                      <a:pt x="381" y="150"/>
                    </a:cubicBezTo>
                    <a:cubicBezTo>
                      <a:pt x="384" y="142"/>
                      <a:pt x="383" y="133"/>
                      <a:pt x="377" y="128"/>
                    </a:cubicBezTo>
                    <a:cubicBezTo>
                      <a:pt x="374" y="125"/>
                      <a:pt x="370" y="124"/>
                      <a:pt x="366" y="123"/>
                    </a:cubicBezTo>
                    <a:cubicBezTo>
                      <a:pt x="364" y="123"/>
                      <a:pt x="361" y="122"/>
                      <a:pt x="359" y="121"/>
                    </a:cubicBezTo>
                    <a:cubicBezTo>
                      <a:pt x="353" y="119"/>
                      <a:pt x="353" y="113"/>
                      <a:pt x="352" y="108"/>
                    </a:cubicBezTo>
                    <a:cubicBezTo>
                      <a:pt x="350" y="93"/>
                      <a:pt x="350" y="77"/>
                      <a:pt x="346" y="63"/>
                    </a:cubicBezTo>
                    <a:cubicBezTo>
                      <a:pt x="344" y="54"/>
                      <a:pt x="337" y="44"/>
                      <a:pt x="327" y="44"/>
                    </a:cubicBezTo>
                    <a:cubicBezTo>
                      <a:pt x="316" y="44"/>
                      <a:pt x="305" y="54"/>
                      <a:pt x="297" y="60"/>
                    </a:cubicBezTo>
                    <a:cubicBezTo>
                      <a:pt x="286" y="69"/>
                      <a:pt x="276" y="78"/>
                      <a:pt x="267" y="88"/>
                    </a:cubicBezTo>
                    <a:cubicBezTo>
                      <a:pt x="263" y="93"/>
                      <a:pt x="259" y="97"/>
                      <a:pt x="255" y="102"/>
                    </a:cubicBezTo>
                    <a:cubicBezTo>
                      <a:pt x="253" y="105"/>
                      <a:pt x="250" y="108"/>
                      <a:pt x="248" y="111"/>
                    </a:cubicBezTo>
                    <a:cubicBezTo>
                      <a:pt x="247" y="112"/>
                      <a:pt x="246" y="114"/>
                      <a:pt x="245" y="115"/>
                    </a:cubicBezTo>
                    <a:cubicBezTo>
                      <a:pt x="243" y="117"/>
                      <a:pt x="241" y="117"/>
                      <a:pt x="238" y="114"/>
                    </a:cubicBezTo>
                    <a:cubicBezTo>
                      <a:pt x="235" y="113"/>
                      <a:pt x="234" y="111"/>
                      <a:pt x="235" y="108"/>
                    </a:cubicBezTo>
                    <a:cubicBezTo>
                      <a:pt x="238" y="94"/>
                      <a:pt x="243" y="80"/>
                      <a:pt x="245" y="65"/>
                    </a:cubicBezTo>
                    <a:cubicBezTo>
                      <a:pt x="248" y="44"/>
                      <a:pt x="243" y="17"/>
                      <a:pt x="222" y="6"/>
                    </a:cubicBezTo>
                    <a:cubicBezTo>
                      <a:pt x="214" y="1"/>
                      <a:pt x="203" y="0"/>
                      <a:pt x="194" y="3"/>
                    </a:cubicBezTo>
                    <a:cubicBezTo>
                      <a:pt x="190" y="5"/>
                      <a:pt x="186" y="7"/>
                      <a:pt x="183" y="11"/>
                    </a:cubicBezTo>
                    <a:cubicBezTo>
                      <a:pt x="177" y="17"/>
                      <a:pt x="171" y="21"/>
                      <a:pt x="162" y="21"/>
                    </a:cubicBezTo>
                    <a:cubicBezTo>
                      <a:pt x="149" y="20"/>
                      <a:pt x="138" y="15"/>
                      <a:pt x="124" y="17"/>
                    </a:cubicBezTo>
                    <a:cubicBezTo>
                      <a:pt x="114" y="20"/>
                      <a:pt x="104" y="26"/>
                      <a:pt x="98" y="34"/>
                    </a:cubicBezTo>
                    <a:cubicBezTo>
                      <a:pt x="82" y="54"/>
                      <a:pt x="86" y="82"/>
                      <a:pt x="104" y="99"/>
                    </a:cubicBezTo>
                    <a:cubicBezTo>
                      <a:pt x="121" y="114"/>
                      <a:pt x="144" y="121"/>
                      <a:pt x="161" y="136"/>
                    </a:cubicBezTo>
                    <a:cubicBezTo>
                      <a:pt x="131" y="144"/>
                      <a:pt x="105" y="113"/>
                      <a:pt x="82" y="99"/>
                    </a:cubicBezTo>
                    <a:cubicBezTo>
                      <a:pt x="72" y="92"/>
                      <a:pt x="59" y="87"/>
                      <a:pt x="46" y="89"/>
                    </a:cubicBezTo>
                    <a:cubicBezTo>
                      <a:pt x="32" y="91"/>
                      <a:pt x="34" y="103"/>
                      <a:pt x="34" y="114"/>
                    </a:cubicBezTo>
                    <a:cubicBezTo>
                      <a:pt x="34" y="130"/>
                      <a:pt x="17" y="133"/>
                      <a:pt x="8" y="143"/>
                    </a:cubicBezTo>
                    <a:cubicBezTo>
                      <a:pt x="0" y="153"/>
                      <a:pt x="0" y="167"/>
                      <a:pt x="3" y="179"/>
                    </a:cubicBezTo>
                    <a:cubicBezTo>
                      <a:pt x="4" y="186"/>
                      <a:pt x="6" y="193"/>
                      <a:pt x="9" y="199"/>
                    </a:cubicBezTo>
                    <a:cubicBezTo>
                      <a:pt x="12" y="204"/>
                      <a:pt x="16" y="206"/>
                      <a:pt x="21" y="206"/>
                    </a:cubicBezTo>
                    <a:cubicBezTo>
                      <a:pt x="36" y="205"/>
                      <a:pt x="59" y="195"/>
                      <a:pt x="68" y="213"/>
                    </a:cubicBezTo>
                    <a:cubicBezTo>
                      <a:pt x="71" y="219"/>
                      <a:pt x="71" y="225"/>
                      <a:pt x="78" y="228"/>
                    </a:cubicBezTo>
                    <a:cubicBezTo>
                      <a:pt x="84" y="232"/>
                      <a:pt x="92" y="231"/>
                      <a:pt x="99" y="231"/>
                    </a:cubicBezTo>
                    <a:cubicBezTo>
                      <a:pt x="99" y="231"/>
                      <a:pt x="99" y="230"/>
                      <a:pt x="100" y="230"/>
                    </a:cubicBezTo>
                    <a:cubicBezTo>
                      <a:pt x="85" y="240"/>
                      <a:pt x="67" y="249"/>
                      <a:pt x="57" y="265"/>
                    </a:cubicBezTo>
                    <a:cubicBezTo>
                      <a:pt x="47" y="282"/>
                      <a:pt x="51" y="298"/>
                      <a:pt x="68" y="308"/>
                    </a:cubicBezTo>
                    <a:cubicBezTo>
                      <a:pt x="75" y="311"/>
                      <a:pt x="86" y="316"/>
                      <a:pt x="97" y="317"/>
                    </a:cubicBezTo>
                    <a:cubicBezTo>
                      <a:pt x="96" y="321"/>
                      <a:pt x="97" y="325"/>
                      <a:pt x="100" y="328"/>
                    </a:cubicBezTo>
                    <a:cubicBezTo>
                      <a:pt x="105" y="334"/>
                      <a:pt x="113" y="336"/>
                      <a:pt x="121" y="334"/>
                    </a:cubicBezTo>
                    <a:cubicBezTo>
                      <a:pt x="132" y="332"/>
                      <a:pt x="142" y="326"/>
                      <a:pt x="154" y="325"/>
                    </a:cubicBezTo>
                    <a:cubicBezTo>
                      <a:pt x="166" y="325"/>
                      <a:pt x="179" y="328"/>
                      <a:pt x="189" y="335"/>
                    </a:cubicBezTo>
                    <a:cubicBezTo>
                      <a:pt x="204" y="344"/>
                      <a:pt x="222" y="361"/>
                      <a:pt x="239" y="345"/>
                    </a:cubicBezTo>
                    <a:cubicBezTo>
                      <a:pt x="243" y="342"/>
                      <a:pt x="246" y="338"/>
                      <a:pt x="251" y="336"/>
                    </a:cubicBezTo>
                    <a:cubicBezTo>
                      <a:pt x="255" y="334"/>
                      <a:pt x="260" y="333"/>
                      <a:pt x="264" y="331"/>
                    </a:cubicBezTo>
                    <a:cubicBezTo>
                      <a:pt x="271" y="328"/>
                      <a:pt x="275" y="322"/>
                      <a:pt x="275" y="314"/>
                    </a:cubicBezTo>
                    <a:cubicBezTo>
                      <a:pt x="275" y="304"/>
                      <a:pt x="270" y="292"/>
                      <a:pt x="265" y="283"/>
                    </a:cubicBezTo>
                    <a:cubicBezTo>
                      <a:pt x="262" y="278"/>
                      <a:pt x="259" y="273"/>
                      <a:pt x="256" y="268"/>
                    </a:cubicBezTo>
                    <a:cubicBezTo>
                      <a:pt x="252" y="264"/>
                      <a:pt x="246" y="255"/>
                      <a:pt x="250" y="249"/>
                    </a:cubicBezTo>
                    <a:cubicBezTo>
                      <a:pt x="261" y="267"/>
                      <a:pt x="274" y="284"/>
                      <a:pt x="292" y="296"/>
                    </a:cubicBezTo>
                    <a:cubicBezTo>
                      <a:pt x="308" y="306"/>
                      <a:pt x="330" y="310"/>
                      <a:pt x="347" y="300"/>
                    </a:cubicBezTo>
                    <a:cubicBezTo>
                      <a:pt x="355" y="296"/>
                      <a:pt x="361" y="290"/>
                      <a:pt x="365" y="282"/>
                    </a:cubicBezTo>
                    <a:cubicBezTo>
                      <a:pt x="367" y="278"/>
                      <a:pt x="367" y="274"/>
                      <a:pt x="368" y="271"/>
                    </a:cubicBezTo>
                    <a:cubicBezTo>
                      <a:pt x="369" y="268"/>
                      <a:pt x="367" y="269"/>
                      <a:pt x="370" y="268"/>
                    </a:cubicBezTo>
                    <a:cubicBezTo>
                      <a:pt x="372" y="267"/>
                      <a:pt x="374" y="266"/>
                      <a:pt x="375" y="265"/>
                    </a:cubicBezTo>
                    <a:cubicBezTo>
                      <a:pt x="388" y="258"/>
                      <a:pt x="393" y="242"/>
                      <a:pt x="389" y="228"/>
                    </a:cubicBezTo>
                    <a:cubicBezTo>
                      <a:pt x="397" y="224"/>
                      <a:pt x="406" y="218"/>
                      <a:pt x="409" y="208"/>
                    </a:cubicBezTo>
                    <a:cubicBezTo>
                      <a:pt x="412" y="198"/>
                      <a:pt x="407" y="190"/>
                      <a:pt x="398" y="185"/>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75" name="Freeform 86"/>
              <p:cNvSpPr>
                <a:spLocks/>
              </p:cNvSpPr>
              <p:nvPr/>
            </p:nvSpPr>
            <p:spPr bwMode="auto">
              <a:xfrm>
                <a:off x="8670925" y="4529138"/>
                <a:ext cx="723900" cy="635000"/>
              </a:xfrm>
              <a:custGeom>
                <a:avLst/>
                <a:gdLst>
                  <a:gd name="T0" fmla="*/ 267 w 277"/>
                  <a:gd name="T1" fmla="*/ 124 h 243"/>
                  <a:gd name="T2" fmla="*/ 243 w 277"/>
                  <a:gd name="T3" fmla="*/ 119 h 243"/>
                  <a:gd name="T4" fmla="*/ 216 w 277"/>
                  <a:gd name="T5" fmla="*/ 119 h 243"/>
                  <a:gd name="T6" fmla="*/ 256 w 277"/>
                  <a:gd name="T7" fmla="*/ 100 h 243"/>
                  <a:gd name="T8" fmla="*/ 253 w 277"/>
                  <a:gd name="T9" fmla="*/ 86 h 243"/>
                  <a:gd name="T10" fmla="*/ 246 w 277"/>
                  <a:gd name="T11" fmla="*/ 83 h 243"/>
                  <a:gd name="T12" fmla="*/ 241 w 277"/>
                  <a:gd name="T13" fmla="*/ 82 h 243"/>
                  <a:gd name="T14" fmla="*/ 237 w 277"/>
                  <a:gd name="T15" fmla="*/ 72 h 243"/>
                  <a:gd name="T16" fmla="*/ 233 w 277"/>
                  <a:gd name="T17" fmla="*/ 42 h 243"/>
                  <a:gd name="T18" fmla="*/ 219 w 277"/>
                  <a:gd name="T19" fmla="*/ 30 h 243"/>
                  <a:gd name="T20" fmla="*/ 199 w 277"/>
                  <a:gd name="T21" fmla="*/ 40 h 243"/>
                  <a:gd name="T22" fmla="*/ 179 w 277"/>
                  <a:gd name="T23" fmla="*/ 59 h 243"/>
                  <a:gd name="T24" fmla="*/ 171 w 277"/>
                  <a:gd name="T25" fmla="*/ 68 h 243"/>
                  <a:gd name="T26" fmla="*/ 167 w 277"/>
                  <a:gd name="T27" fmla="*/ 74 h 243"/>
                  <a:gd name="T28" fmla="*/ 164 w 277"/>
                  <a:gd name="T29" fmla="*/ 77 h 243"/>
                  <a:gd name="T30" fmla="*/ 160 w 277"/>
                  <a:gd name="T31" fmla="*/ 77 h 243"/>
                  <a:gd name="T32" fmla="*/ 158 w 277"/>
                  <a:gd name="T33" fmla="*/ 73 h 243"/>
                  <a:gd name="T34" fmla="*/ 164 w 277"/>
                  <a:gd name="T35" fmla="*/ 44 h 243"/>
                  <a:gd name="T36" fmla="*/ 149 w 277"/>
                  <a:gd name="T37" fmla="*/ 4 h 243"/>
                  <a:gd name="T38" fmla="*/ 131 w 277"/>
                  <a:gd name="T39" fmla="*/ 2 h 243"/>
                  <a:gd name="T40" fmla="*/ 123 w 277"/>
                  <a:gd name="T41" fmla="*/ 7 h 243"/>
                  <a:gd name="T42" fmla="*/ 109 w 277"/>
                  <a:gd name="T43" fmla="*/ 14 h 243"/>
                  <a:gd name="T44" fmla="*/ 84 w 277"/>
                  <a:gd name="T45" fmla="*/ 12 h 243"/>
                  <a:gd name="T46" fmla="*/ 66 w 277"/>
                  <a:gd name="T47" fmla="*/ 23 h 243"/>
                  <a:gd name="T48" fmla="*/ 70 w 277"/>
                  <a:gd name="T49" fmla="*/ 66 h 243"/>
                  <a:gd name="T50" fmla="*/ 108 w 277"/>
                  <a:gd name="T51" fmla="*/ 91 h 243"/>
                  <a:gd name="T52" fmla="*/ 55 w 277"/>
                  <a:gd name="T53" fmla="*/ 66 h 243"/>
                  <a:gd name="T54" fmla="*/ 31 w 277"/>
                  <a:gd name="T55" fmla="*/ 59 h 243"/>
                  <a:gd name="T56" fmla="*/ 23 w 277"/>
                  <a:gd name="T57" fmla="*/ 77 h 243"/>
                  <a:gd name="T58" fmla="*/ 6 w 277"/>
                  <a:gd name="T59" fmla="*/ 96 h 243"/>
                  <a:gd name="T60" fmla="*/ 2 w 277"/>
                  <a:gd name="T61" fmla="*/ 120 h 243"/>
                  <a:gd name="T62" fmla="*/ 6 w 277"/>
                  <a:gd name="T63" fmla="*/ 134 h 243"/>
                  <a:gd name="T64" fmla="*/ 14 w 277"/>
                  <a:gd name="T65" fmla="*/ 138 h 243"/>
                  <a:gd name="T66" fmla="*/ 46 w 277"/>
                  <a:gd name="T67" fmla="*/ 143 h 243"/>
                  <a:gd name="T68" fmla="*/ 52 w 277"/>
                  <a:gd name="T69" fmla="*/ 153 h 243"/>
                  <a:gd name="T70" fmla="*/ 66 w 277"/>
                  <a:gd name="T71" fmla="*/ 155 h 243"/>
                  <a:gd name="T72" fmla="*/ 81 w 277"/>
                  <a:gd name="T73" fmla="*/ 150 h 243"/>
                  <a:gd name="T74" fmla="*/ 96 w 277"/>
                  <a:gd name="T75" fmla="*/ 142 h 243"/>
                  <a:gd name="T76" fmla="*/ 55 w 277"/>
                  <a:gd name="T77" fmla="*/ 181 h 243"/>
                  <a:gd name="T78" fmla="*/ 47 w 277"/>
                  <a:gd name="T79" fmla="*/ 202 h 243"/>
                  <a:gd name="T80" fmla="*/ 65 w 277"/>
                  <a:gd name="T81" fmla="*/ 211 h 243"/>
                  <a:gd name="T82" fmla="*/ 67 w 277"/>
                  <a:gd name="T83" fmla="*/ 220 h 243"/>
                  <a:gd name="T84" fmla="*/ 81 w 277"/>
                  <a:gd name="T85" fmla="*/ 224 h 243"/>
                  <a:gd name="T86" fmla="*/ 103 w 277"/>
                  <a:gd name="T87" fmla="*/ 218 h 243"/>
                  <a:gd name="T88" fmla="*/ 127 w 277"/>
                  <a:gd name="T89" fmla="*/ 225 h 243"/>
                  <a:gd name="T90" fmla="*/ 161 w 277"/>
                  <a:gd name="T91" fmla="*/ 232 h 243"/>
                  <a:gd name="T92" fmla="*/ 169 w 277"/>
                  <a:gd name="T93" fmla="*/ 225 h 243"/>
                  <a:gd name="T94" fmla="*/ 177 w 277"/>
                  <a:gd name="T95" fmla="*/ 222 h 243"/>
                  <a:gd name="T96" fmla="*/ 185 w 277"/>
                  <a:gd name="T97" fmla="*/ 211 h 243"/>
                  <a:gd name="T98" fmla="*/ 178 w 277"/>
                  <a:gd name="T99" fmla="*/ 190 h 243"/>
                  <a:gd name="T100" fmla="*/ 172 w 277"/>
                  <a:gd name="T101" fmla="*/ 180 h 243"/>
                  <a:gd name="T102" fmla="*/ 168 w 277"/>
                  <a:gd name="T103" fmla="*/ 167 h 243"/>
                  <a:gd name="T104" fmla="*/ 196 w 277"/>
                  <a:gd name="T105" fmla="*/ 198 h 243"/>
                  <a:gd name="T106" fmla="*/ 233 w 277"/>
                  <a:gd name="T107" fmla="*/ 202 h 243"/>
                  <a:gd name="T108" fmla="*/ 245 w 277"/>
                  <a:gd name="T109" fmla="*/ 189 h 243"/>
                  <a:gd name="T110" fmla="*/ 247 w 277"/>
                  <a:gd name="T111" fmla="*/ 182 h 243"/>
                  <a:gd name="T112" fmla="*/ 249 w 277"/>
                  <a:gd name="T113" fmla="*/ 180 h 243"/>
                  <a:gd name="T114" fmla="*/ 252 w 277"/>
                  <a:gd name="T115" fmla="*/ 178 h 243"/>
                  <a:gd name="T116" fmla="*/ 261 w 277"/>
                  <a:gd name="T117" fmla="*/ 153 h 243"/>
                  <a:gd name="T118" fmla="*/ 275 w 277"/>
                  <a:gd name="T119" fmla="*/ 140 h 243"/>
                  <a:gd name="T120" fmla="*/ 267 w 277"/>
                  <a:gd name="T121" fmla="*/ 124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7" h="243">
                    <a:moveTo>
                      <a:pt x="267" y="124"/>
                    </a:moveTo>
                    <a:cubicBezTo>
                      <a:pt x="260" y="121"/>
                      <a:pt x="251" y="119"/>
                      <a:pt x="243" y="119"/>
                    </a:cubicBezTo>
                    <a:cubicBezTo>
                      <a:pt x="234" y="118"/>
                      <a:pt x="224" y="122"/>
                      <a:pt x="216" y="119"/>
                    </a:cubicBezTo>
                    <a:cubicBezTo>
                      <a:pt x="229" y="113"/>
                      <a:pt x="250" y="116"/>
                      <a:pt x="256" y="100"/>
                    </a:cubicBezTo>
                    <a:cubicBezTo>
                      <a:pt x="258" y="96"/>
                      <a:pt x="257" y="89"/>
                      <a:pt x="253" y="86"/>
                    </a:cubicBezTo>
                    <a:cubicBezTo>
                      <a:pt x="251" y="84"/>
                      <a:pt x="248" y="83"/>
                      <a:pt x="246" y="83"/>
                    </a:cubicBezTo>
                    <a:cubicBezTo>
                      <a:pt x="244" y="82"/>
                      <a:pt x="242" y="82"/>
                      <a:pt x="241" y="82"/>
                    </a:cubicBezTo>
                    <a:cubicBezTo>
                      <a:pt x="237" y="80"/>
                      <a:pt x="237" y="76"/>
                      <a:pt x="237" y="72"/>
                    </a:cubicBezTo>
                    <a:cubicBezTo>
                      <a:pt x="235" y="63"/>
                      <a:pt x="235" y="52"/>
                      <a:pt x="233" y="42"/>
                    </a:cubicBezTo>
                    <a:cubicBezTo>
                      <a:pt x="231" y="36"/>
                      <a:pt x="226" y="30"/>
                      <a:pt x="219" y="30"/>
                    </a:cubicBezTo>
                    <a:cubicBezTo>
                      <a:pt x="212" y="29"/>
                      <a:pt x="205" y="36"/>
                      <a:pt x="199" y="40"/>
                    </a:cubicBezTo>
                    <a:cubicBezTo>
                      <a:pt x="192" y="46"/>
                      <a:pt x="185" y="52"/>
                      <a:pt x="179" y="59"/>
                    </a:cubicBezTo>
                    <a:cubicBezTo>
                      <a:pt x="176" y="62"/>
                      <a:pt x="174" y="65"/>
                      <a:pt x="171" y="68"/>
                    </a:cubicBezTo>
                    <a:cubicBezTo>
                      <a:pt x="170" y="70"/>
                      <a:pt x="168" y="72"/>
                      <a:pt x="167" y="74"/>
                    </a:cubicBezTo>
                    <a:cubicBezTo>
                      <a:pt x="166" y="75"/>
                      <a:pt x="165" y="76"/>
                      <a:pt x="164" y="77"/>
                    </a:cubicBezTo>
                    <a:cubicBezTo>
                      <a:pt x="163" y="79"/>
                      <a:pt x="162" y="79"/>
                      <a:pt x="160" y="77"/>
                    </a:cubicBezTo>
                    <a:cubicBezTo>
                      <a:pt x="158" y="76"/>
                      <a:pt x="157" y="75"/>
                      <a:pt x="158" y="73"/>
                    </a:cubicBezTo>
                    <a:cubicBezTo>
                      <a:pt x="160" y="63"/>
                      <a:pt x="163" y="54"/>
                      <a:pt x="164" y="44"/>
                    </a:cubicBezTo>
                    <a:cubicBezTo>
                      <a:pt x="166" y="29"/>
                      <a:pt x="163" y="11"/>
                      <a:pt x="149" y="4"/>
                    </a:cubicBezTo>
                    <a:cubicBezTo>
                      <a:pt x="144" y="1"/>
                      <a:pt x="137" y="0"/>
                      <a:pt x="131" y="2"/>
                    </a:cubicBezTo>
                    <a:cubicBezTo>
                      <a:pt x="128" y="3"/>
                      <a:pt x="125" y="5"/>
                      <a:pt x="123" y="7"/>
                    </a:cubicBezTo>
                    <a:cubicBezTo>
                      <a:pt x="119" y="11"/>
                      <a:pt x="115" y="14"/>
                      <a:pt x="109" y="14"/>
                    </a:cubicBezTo>
                    <a:cubicBezTo>
                      <a:pt x="100" y="13"/>
                      <a:pt x="92" y="10"/>
                      <a:pt x="84" y="12"/>
                    </a:cubicBezTo>
                    <a:cubicBezTo>
                      <a:pt x="77" y="13"/>
                      <a:pt x="70" y="17"/>
                      <a:pt x="66" y="23"/>
                    </a:cubicBezTo>
                    <a:cubicBezTo>
                      <a:pt x="55" y="36"/>
                      <a:pt x="58" y="55"/>
                      <a:pt x="70" y="66"/>
                    </a:cubicBezTo>
                    <a:cubicBezTo>
                      <a:pt x="81" y="77"/>
                      <a:pt x="96" y="82"/>
                      <a:pt x="108" y="91"/>
                    </a:cubicBezTo>
                    <a:cubicBezTo>
                      <a:pt x="88" y="97"/>
                      <a:pt x="70" y="76"/>
                      <a:pt x="55" y="66"/>
                    </a:cubicBezTo>
                    <a:cubicBezTo>
                      <a:pt x="48" y="62"/>
                      <a:pt x="39" y="58"/>
                      <a:pt x="31" y="59"/>
                    </a:cubicBezTo>
                    <a:cubicBezTo>
                      <a:pt x="22" y="61"/>
                      <a:pt x="23" y="69"/>
                      <a:pt x="23" y="77"/>
                    </a:cubicBezTo>
                    <a:cubicBezTo>
                      <a:pt x="23" y="88"/>
                      <a:pt x="11" y="89"/>
                      <a:pt x="6" y="96"/>
                    </a:cubicBezTo>
                    <a:cubicBezTo>
                      <a:pt x="0" y="103"/>
                      <a:pt x="0" y="112"/>
                      <a:pt x="2" y="120"/>
                    </a:cubicBezTo>
                    <a:cubicBezTo>
                      <a:pt x="3" y="125"/>
                      <a:pt x="4" y="130"/>
                      <a:pt x="6" y="134"/>
                    </a:cubicBezTo>
                    <a:cubicBezTo>
                      <a:pt x="8" y="137"/>
                      <a:pt x="10" y="139"/>
                      <a:pt x="14" y="138"/>
                    </a:cubicBezTo>
                    <a:cubicBezTo>
                      <a:pt x="24" y="138"/>
                      <a:pt x="40" y="131"/>
                      <a:pt x="46" y="143"/>
                    </a:cubicBezTo>
                    <a:cubicBezTo>
                      <a:pt x="48" y="147"/>
                      <a:pt x="48" y="151"/>
                      <a:pt x="52" y="153"/>
                    </a:cubicBezTo>
                    <a:cubicBezTo>
                      <a:pt x="56" y="156"/>
                      <a:pt x="62" y="155"/>
                      <a:pt x="66" y="155"/>
                    </a:cubicBezTo>
                    <a:cubicBezTo>
                      <a:pt x="71" y="154"/>
                      <a:pt x="76" y="153"/>
                      <a:pt x="81" y="150"/>
                    </a:cubicBezTo>
                    <a:cubicBezTo>
                      <a:pt x="86" y="147"/>
                      <a:pt x="90" y="142"/>
                      <a:pt x="96" y="142"/>
                    </a:cubicBezTo>
                    <a:cubicBezTo>
                      <a:pt x="87" y="159"/>
                      <a:pt x="68" y="168"/>
                      <a:pt x="55" y="181"/>
                    </a:cubicBezTo>
                    <a:cubicBezTo>
                      <a:pt x="49" y="186"/>
                      <a:pt x="43" y="195"/>
                      <a:pt x="47" y="202"/>
                    </a:cubicBezTo>
                    <a:cubicBezTo>
                      <a:pt x="51" y="208"/>
                      <a:pt x="59" y="210"/>
                      <a:pt x="65" y="211"/>
                    </a:cubicBezTo>
                    <a:cubicBezTo>
                      <a:pt x="64" y="214"/>
                      <a:pt x="65" y="217"/>
                      <a:pt x="67" y="220"/>
                    </a:cubicBezTo>
                    <a:cubicBezTo>
                      <a:pt x="71" y="224"/>
                      <a:pt x="76" y="225"/>
                      <a:pt x="81" y="224"/>
                    </a:cubicBezTo>
                    <a:cubicBezTo>
                      <a:pt x="89" y="223"/>
                      <a:pt x="95" y="219"/>
                      <a:pt x="103" y="218"/>
                    </a:cubicBezTo>
                    <a:cubicBezTo>
                      <a:pt x="112" y="218"/>
                      <a:pt x="120" y="220"/>
                      <a:pt x="127" y="225"/>
                    </a:cubicBezTo>
                    <a:cubicBezTo>
                      <a:pt x="137" y="231"/>
                      <a:pt x="149" y="243"/>
                      <a:pt x="161" y="232"/>
                    </a:cubicBezTo>
                    <a:cubicBezTo>
                      <a:pt x="163" y="230"/>
                      <a:pt x="165" y="227"/>
                      <a:pt x="169" y="225"/>
                    </a:cubicBezTo>
                    <a:cubicBezTo>
                      <a:pt x="171" y="224"/>
                      <a:pt x="174" y="223"/>
                      <a:pt x="177" y="222"/>
                    </a:cubicBezTo>
                    <a:cubicBezTo>
                      <a:pt x="182" y="220"/>
                      <a:pt x="185" y="216"/>
                      <a:pt x="185" y="211"/>
                    </a:cubicBezTo>
                    <a:cubicBezTo>
                      <a:pt x="185" y="204"/>
                      <a:pt x="181" y="196"/>
                      <a:pt x="178" y="190"/>
                    </a:cubicBezTo>
                    <a:cubicBezTo>
                      <a:pt x="176" y="187"/>
                      <a:pt x="174" y="183"/>
                      <a:pt x="172" y="180"/>
                    </a:cubicBezTo>
                    <a:cubicBezTo>
                      <a:pt x="169" y="177"/>
                      <a:pt x="165" y="172"/>
                      <a:pt x="168" y="167"/>
                    </a:cubicBezTo>
                    <a:cubicBezTo>
                      <a:pt x="176" y="179"/>
                      <a:pt x="184" y="191"/>
                      <a:pt x="196" y="198"/>
                    </a:cubicBezTo>
                    <a:cubicBezTo>
                      <a:pt x="207" y="205"/>
                      <a:pt x="221" y="208"/>
                      <a:pt x="233" y="202"/>
                    </a:cubicBezTo>
                    <a:cubicBezTo>
                      <a:pt x="238" y="199"/>
                      <a:pt x="243" y="195"/>
                      <a:pt x="245" y="189"/>
                    </a:cubicBezTo>
                    <a:cubicBezTo>
                      <a:pt x="246" y="187"/>
                      <a:pt x="246" y="184"/>
                      <a:pt x="247" y="182"/>
                    </a:cubicBezTo>
                    <a:cubicBezTo>
                      <a:pt x="248" y="180"/>
                      <a:pt x="247" y="181"/>
                      <a:pt x="249" y="180"/>
                    </a:cubicBezTo>
                    <a:cubicBezTo>
                      <a:pt x="250" y="179"/>
                      <a:pt x="251" y="179"/>
                      <a:pt x="252" y="178"/>
                    </a:cubicBezTo>
                    <a:cubicBezTo>
                      <a:pt x="260" y="173"/>
                      <a:pt x="264" y="162"/>
                      <a:pt x="261" y="153"/>
                    </a:cubicBezTo>
                    <a:cubicBezTo>
                      <a:pt x="267" y="150"/>
                      <a:pt x="273" y="146"/>
                      <a:pt x="275" y="140"/>
                    </a:cubicBezTo>
                    <a:cubicBezTo>
                      <a:pt x="277" y="133"/>
                      <a:pt x="273" y="127"/>
                      <a:pt x="267" y="124"/>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46" name="Group 45"/>
            <p:cNvGrpSpPr/>
            <p:nvPr/>
          </p:nvGrpSpPr>
          <p:grpSpPr>
            <a:xfrm>
              <a:off x="8916988" y="4733926"/>
              <a:ext cx="238125" cy="215900"/>
              <a:chOff x="8916988" y="4733926"/>
              <a:chExt cx="238125" cy="215900"/>
            </a:xfrm>
          </p:grpSpPr>
          <p:sp>
            <p:nvSpPr>
              <p:cNvPr id="68" name="Freeform 87"/>
              <p:cNvSpPr>
                <a:spLocks/>
              </p:cNvSpPr>
              <p:nvPr/>
            </p:nvSpPr>
            <p:spPr bwMode="auto">
              <a:xfrm>
                <a:off x="8916988" y="4819651"/>
                <a:ext cx="47625" cy="49213"/>
              </a:xfrm>
              <a:custGeom>
                <a:avLst/>
                <a:gdLst>
                  <a:gd name="T0" fmla="*/ 9 w 18"/>
                  <a:gd name="T1" fmla="*/ 0 h 19"/>
                  <a:gd name="T2" fmla="*/ 3 w 18"/>
                  <a:gd name="T3" fmla="*/ 3 h 19"/>
                  <a:gd name="T4" fmla="*/ 0 w 18"/>
                  <a:gd name="T5" fmla="*/ 10 h 19"/>
                  <a:gd name="T6" fmla="*/ 9 w 18"/>
                  <a:gd name="T7" fmla="*/ 19 h 19"/>
                  <a:gd name="T8" fmla="*/ 15 w 18"/>
                  <a:gd name="T9" fmla="*/ 17 h 19"/>
                  <a:gd name="T10" fmla="*/ 18 w 18"/>
                  <a:gd name="T11" fmla="*/ 10 h 19"/>
                  <a:gd name="T12" fmla="*/ 9 w 18"/>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18" h="19">
                    <a:moveTo>
                      <a:pt x="9" y="0"/>
                    </a:moveTo>
                    <a:cubicBezTo>
                      <a:pt x="7" y="0"/>
                      <a:pt x="4" y="1"/>
                      <a:pt x="3" y="3"/>
                    </a:cubicBezTo>
                    <a:cubicBezTo>
                      <a:pt x="1" y="5"/>
                      <a:pt x="0" y="7"/>
                      <a:pt x="0" y="10"/>
                    </a:cubicBezTo>
                    <a:cubicBezTo>
                      <a:pt x="0" y="14"/>
                      <a:pt x="4" y="19"/>
                      <a:pt x="9" y="19"/>
                    </a:cubicBezTo>
                    <a:cubicBezTo>
                      <a:pt x="11" y="19"/>
                      <a:pt x="14" y="18"/>
                      <a:pt x="15" y="17"/>
                    </a:cubicBezTo>
                    <a:cubicBezTo>
                      <a:pt x="17" y="15"/>
                      <a:pt x="18" y="12"/>
                      <a:pt x="18" y="10"/>
                    </a:cubicBezTo>
                    <a:cubicBezTo>
                      <a:pt x="18" y="5"/>
                      <a:pt x="14" y="0"/>
                      <a:pt x="9"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69" name="Freeform 88"/>
              <p:cNvSpPr>
                <a:spLocks/>
              </p:cNvSpPr>
              <p:nvPr/>
            </p:nvSpPr>
            <p:spPr bwMode="auto">
              <a:xfrm>
                <a:off x="8928100" y="4875213"/>
                <a:ext cx="36513" cy="33338"/>
              </a:xfrm>
              <a:custGeom>
                <a:avLst/>
                <a:gdLst>
                  <a:gd name="T0" fmla="*/ 7 w 14"/>
                  <a:gd name="T1" fmla="*/ 0 h 13"/>
                  <a:gd name="T2" fmla="*/ 0 w 14"/>
                  <a:gd name="T3" fmla="*/ 6 h 13"/>
                  <a:gd name="T4" fmla="*/ 7 w 14"/>
                  <a:gd name="T5" fmla="*/ 13 h 13"/>
                  <a:gd name="T6" fmla="*/ 14 w 14"/>
                  <a:gd name="T7" fmla="*/ 7 h 13"/>
                  <a:gd name="T8" fmla="*/ 7 w 14"/>
                  <a:gd name="T9" fmla="*/ 0 h 13"/>
                </a:gdLst>
                <a:ahLst/>
                <a:cxnLst>
                  <a:cxn ang="0">
                    <a:pos x="T0" y="T1"/>
                  </a:cxn>
                  <a:cxn ang="0">
                    <a:pos x="T2" y="T3"/>
                  </a:cxn>
                  <a:cxn ang="0">
                    <a:pos x="T4" y="T5"/>
                  </a:cxn>
                  <a:cxn ang="0">
                    <a:pos x="T6" y="T7"/>
                  </a:cxn>
                  <a:cxn ang="0">
                    <a:pos x="T8" y="T9"/>
                  </a:cxn>
                </a:cxnLst>
                <a:rect l="0" t="0" r="r" b="b"/>
                <a:pathLst>
                  <a:path w="14" h="13">
                    <a:moveTo>
                      <a:pt x="7" y="0"/>
                    </a:moveTo>
                    <a:cubicBezTo>
                      <a:pt x="4" y="0"/>
                      <a:pt x="0" y="2"/>
                      <a:pt x="0" y="6"/>
                    </a:cubicBezTo>
                    <a:cubicBezTo>
                      <a:pt x="0" y="10"/>
                      <a:pt x="3" y="13"/>
                      <a:pt x="7" y="13"/>
                    </a:cubicBezTo>
                    <a:cubicBezTo>
                      <a:pt x="10" y="13"/>
                      <a:pt x="14" y="10"/>
                      <a:pt x="14" y="7"/>
                    </a:cubicBezTo>
                    <a:cubicBezTo>
                      <a:pt x="14" y="3"/>
                      <a:pt x="11"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70" name="Freeform 89"/>
              <p:cNvSpPr>
                <a:spLocks/>
              </p:cNvSpPr>
              <p:nvPr/>
            </p:nvSpPr>
            <p:spPr bwMode="auto">
              <a:xfrm>
                <a:off x="8916988" y="4775201"/>
                <a:ext cx="41275" cy="39688"/>
              </a:xfrm>
              <a:custGeom>
                <a:avLst/>
                <a:gdLst>
                  <a:gd name="T0" fmla="*/ 15 w 16"/>
                  <a:gd name="T1" fmla="*/ 5 h 15"/>
                  <a:gd name="T2" fmla="*/ 11 w 16"/>
                  <a:gd name="T3" fmla="*/ 1 h 15"/>
                  <a:gd name="T4" fmla="*/ 11 w 16"/>
                  <a:gd name="T5" fmla="*/ 1 h 15"/>
                  <a:gd name="T6" fmla="*/ 2 w 16"/>
                  <a:gd name="T7" fmla="*/ 10 h 15"/>
                  <a:gd name="T8" fmla="*/ 7 w 16"/>
                  <a:gd name="T9" fmla="*/ 15 h 15"/>
                  <a:gd name="T10" fmla="*/ 14 w 16"/>
                  <a:gd name="T11" fmla="*/ 12 h 15"/>
                  <a:gd name="T12" fmla="*/ 15 w 16"/>
                  <a:gd name="T13" fmla="*/ 11 h 15"/>
                  <a:gd name="T14" fmla="*/ 15 w 16"/>
                  <a:gd name="T15" fmla="*/ 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5">
                    <a:moveTo>
                      <a:pt x="15" y="5"/>
                    </a:moveTo>
                    <a:cubicBezTo>
                      <a:pt x="14" y="3"/>
                      <a:pt x="13" y="2"/>
                      <a:pt x="11" y="1"/>
                    </a:cubicBezTo>
                    <a:cubicBezTo>
                      <a:pt x="11" y="1"/>
                      <a:pt x="11" y="1"/>
                      <a:pt x="11" y="1"/>
                    </a:cubicBezTo>
                    <a:cubicBezTo>
                      <a:pt x="5" y="0"/>
                      <a:pt x="0" y="5"/>
                      <a:pt x="2" y="10"/>
                    </a:cubicBezTo>
                    <a:cubicBezTo>
                      <a:pt x="3" y="13"/>
                      <a:pt x="5" y="14"/>
                      <a:pt x="7" y="15"/>
                    </a:cubicBezTo>
                    <a:cubicBezTo>
                      <a:pt x="10" y="15"/>
                      <a:pt x="13" y="14"/>
                      <a:pt x="14" y="12"/>
                    </a:cubicBezTo>
                    <a:cubicBezTo>
                      <a:pt x="15" y="11"/>
                      <a:pt x="15" y="11"/>
                      <a:pt x="15" y="11"/>
                    </a:cubicBezTo>
                    <a:cubicBezTo>
                      <a:pt x="16" y="10"/>
                      <a:pt x="16" y="7"/>
                      <a:pt x="15" y="5"/>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71" name="Freeform 90"/>
              <p:cNvSpPr>
                <a:spLocks noEditPoints="1"/>
              </p:cNvSpPr>
              <p:nvPr/>
            </p:nvSpPr>
            <p:spPr bwMode="auto">
              <a:xfrm>
                <a:off x="8956675" y="4733926"/>
                <a:ext cx="198438" cy="215900"/>
              </a:xfrm>
              <a:custGeom>
                <a:avLst/>
                <a:gdLst>
                  <a:gd name="T0" fmla="*/ 63 w 76"/>
                  <a:gd name="T1" fmla="*/ 45 h 83"/>
                  <a:gd name="T2" fmla="*/ 59 w 76"/>
                  <a:gd name="T3" fmla="*/ 39 h 83"/>
                  <a:gd name="T4" fmla="*/ 71 w 76"/>
                  <a:gd name="T5" fmla="*/ 38 h 83"/>
                  <a:gd name="T6" fmla="*/ 71 w 76"/>
                  <a:gd name="T7" fmla="*/ 30 h 83"/>
                  <a:gd name="T8" fmla="*/ 58 w 76"/>
                  <a:gd name="T9" fmla="*/ 28 h 83"/>
                  <a:gd name="T10" fmla="*/ 49 w 76"/>
                  <a:gd name="T11" fmla="*/ 22 h 83"/>
                  <a:gd name="T12" fmla="*/ 56 w 76"/>
                  <a:gd name="T13" fmla="*/ 13 h 83"/>
                  <a:gd name="T14" fmla="*/ 40 w 76"/>
                  <a:gd name="T15" fmla="*/ 6 h 83"/>
                  <a:gd name="T16" fmla="*/ 34 w 76"/>
                  <a:gd name="T17" fmla="*/ 2 h 83"/>
                  <a:gd name="T18" fmla="*/ 24 w 76"/>
                  <a:gd name="T19" fmla="*/ 8 h 83"/>
                  <a:gd name="T20" fmla="*/ 7 w 76"/>
                  <a:gd name="T21" fmla="*/ 22 h 83"/>
                  <a:gd name="T22" fmla="*/ 8 w 76"/>
                  <a:gd name="T23" fmla="*/ 38 h 83"/>
                  <a:gd name="T24" fmla="*/ 16 w 76"/>
                  <a:gd name="T25" fmla="*/ 27 h 83"/>
                  <a:gd name="T26" fmla="*/ 22 w 76"/>
                  <a:gd name="T27" fmla="*/ 31 h 83"/>
                  <a:gd name="T28" fmla="*/ 16 w 76"/>
                  <a:gd name="T29" fmla="*/ 36 h 83"/>
                  <a:gd name="T30" fmla="*/ 14 w 76"/>
                  <a:gd name="T31" fmla="*/ 42 h 83"/>
                  <a:gd name="T32" fmla="*/ 4 w 76"/>
                  <a:gd name="T33" fmla="*/ 49 h 83"/>
                  <a:gd name="T34" fmla="*/ 6 w 76"/>
                  <a:gd name="T35" fmla="*/ 61 h 83"/>
                  <a:gd name="T36" fmla="*/ 9 w 76"/>
                  <a:gd name="T37" fmla="*/ 77 h 83"/>
                  <a:gd name="T38" fmla="*/ 17 w 76"/>
                  <a:gd name="T39" fmla="*/ 64 h 83"/>
                  <a:gd name="T40" fmla="*/ 21 w 76"/>
                  <a:gd name="T41" fmla="*/ 70 h 83"/>
                  <a:gd name="T42" fmla="*/ 25 w 76"/>
                  <a:gd name="T43" fmla="*/ 83 h 83"/>
                  <a:gd name="T44" fmla="*/ 35 w 76"/>
                  <a:gd name="T45" fmla="*/ 83 h 83"/>
                  <a:gd name="T46" fmla="*/ 39 w 76"/>
                  <a:gd name="T47" fmla="*/ 77 h 83"/>
                  <a:gd name="T48" fmla="*/ 51 w 76"/>
                  <a:gd name="T49" fmla="*/ 75 h 83"/>
                  <a:gd name="T50" fmla="*/ 53 w 76"/>
                  <a:gd name="T51" fmla="*/ 65 h 83"/>
                  <a:gd name="T52" fmla="*/ 67 w 76"/>
                  <a:gd name="T53" fmla="*/ 52 h 83"/>
                  <a:gd name="T54" fmla="*/ 69 w 76"/>
                  <a:gd name="T55" fmla="*/ 41 h 83"/>
                  <a:gd name="T56" fmla="*/ 41 w 76"/>
                  <a:gd name="T57" fmla="*/ 24 h 83"/>
                  <a:gd name="T58" fmla="*/ 41 w 76"/>
                  <a:gd name="T59" fmla="*/ 21 h 83"/>
                  <a:gd name="T60" fmla="*/ 35 w 76"/>
                  <a:gd name="T61" fmla="*/ 73 h 83"/>
                  <a:gd name="T62" fmla="*/ 30 w 76"/>
                  <a:gd name="T63" fmla="*/ 75 h 83"/>
                  <a:gd name="T64" fmla="*/ 35 w 76"/>
                  <a:gd name="T65" fmla="*/ 71 h 83"/>
                  <a:gd name="T66" fmla="*/ 35 w 76"/>
                  <a:gd name="T67" fmla="*/ 73 h 83"/>
                  <a:gd name="T68" fmla="*/ 41 w 76"/>
                  <a:gd name="T69" fmla="*/ 47 h 83"/>
                  <a:gd name="T70" fmla="*/ 32 w 76"/>
                  <a:gd name="T71" fmla="*/ 49 h 83"/>
                  <a:gd name="T72" fmla="*/ 32 w 76"/>
                  <a:gd name="T73" fmla="*/ 34 h 83"/>
                  <a:gd name="T74" fmla="*/ 36 w 76"/>
                  <a:gd name="T75" fmla="*/ 34 h 83"/>
                  <a:gd name="T76" fmla="*/ 47 w 76"/>
                  <a:gd name="T77" fmla="*/ 4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 h="83">
                    <a:moveTo>
                      <a:pt x="69" y="41"/>
                    </a:moveTo>
                    <a:cubicBezTo>
                      <a:pt x="66" y="41"/>
                      <a:pt x="64" y="43"/>
                      <a:pt x="63" y="45"/>
                    </a:cubicBezTo>
                    <a:cubicBezTo>
                      <a:pt x="62" y="43"/>
                      <a:pt x="59" y="42"/>
                      <a:pt x="57" y="42"/>
                    </a:cubicBezTo>
                    <a:cubicBezTo>
                      <a:pt x="57" y="41"/>
                      <a:pt x="58" y="40"/>
                      <a:pt x="59" y="39"/>
                    </a:cubicBezTo>
                    <a:cubicBezTo>
                      <a:pt x="60" y="41"/>
                      <a:pt x="62" y="42"/>
                      <a:pt x="64" y="42"/>
                    </a:cubicBezTo>
                    <a:cubicBezTo>
                      <a:pt x="67" y="42"/>
                      <a:pt x="69" y="40"/>
                      <a:pt x="71" y="38"/>
                    </a:cubicBezTo>
                    <a:cubicBezTo>
                      <a:pt x="72" y="36"/>
                      <a:pt x="73" y="32"/>
                      <a:pt x="71" y="30"/>
                    </a:cubicBezTo>
                    <a:cubicBezTo>
                      <a:pt x="71" y="30"/>
                      <a:pt x="71" y="30"/>
                      <a:pt x="71" y="30"/>
                    </a:cubicBezTo>
                    <a:cubicBezTo>
                      <a:pt x="69" y="27"/>
                      <a:pt x="67" y="26"/>
                      <a:pt x="64" y="25"/>
                    </a:cubicBezTo>
                    <a:cubicBezTo>
                      <a:pt x="62" y="25"/>
                      <a:pt x="60" y="26"/>
                      <a:pt x="58" y="28"/>
                    </a:cubicBezTo>
                    <a:cubicBezTo>
                      <a:pt x="58" y="28"/>
                      <a:pt x="57" y="27"/>
                      <a:pt x="57" y="26"/>
                    </a:cubicBezTo>
                    <a:cubicBezTo>
                      <a:pt x="54" y="24"/>
                      <a:pt x="52" y="23"/>
                      <a:pt x="49" y="22"/>
                    </a:cubicBezTo>
                    <a:cubicBezTo>
                      <a:pt x="50" y="22"/>
                      <a:pt x="52" y="21"/>
                      <a:pt x="53" y="20"/>
                    </a:cubicBezTo>
                    <a:cubicBezTo>
                      <a:pt x="55" y="19"/>
                      <a:pt x="56" y="16"/>
                      <a:pt x="56" y="13"/>
                    </a:cubicBezTo>
                    <a:cubicBezTo>
                      <a:pt x="56" y="8"/>
                      <a:pt x="52" y="3"/>
                      <a:pt x="47" y="3"/>
                    </a:cubicBezTo>
                    <a:cubicBezTo>
                      <a:pt x="44" y="3"/>
                      <a:pt x="42" y="4"/>
                      <a:pt x="40" y="6"/>
                    </a:cubicBezTo>
                    <a:cubicBezTo>
                      <a:pt x="40" y="6"/>
                      <a:pt x="39" y="6"/>
                      <a:pt x="39" y="7"/>
                    </a:cubicBezTo>
                    <a:cubicBezTo>
                      <a:pt x="38" y="4"/>
                      <a:pt x="37" y="2"/>
                      <a:pt x="34" y="2"/>
                    </a:cubicBezTo>
                    <a:cubicBezTo>
                      <a:pt x="34" y="2"/>
                      <a:pt x="34" y="2"/>
                      <a:pt x="34" y="2"/>
                    </a:cubicBezTo>
                    <a:cubicBezTo>
                      <a:pt x="29" y="0"/>
                      <a:pt x="24" y="4"/>
                      <a:pt x="24" y="8"/>
                    </a:cubicBezTo>
                    <a:cubicBezTo>
                      <a:pt x="23" y="7"/>
                      <a:pt x="20" y="5"/>
                      <a:pt x="17" y="5"/>
                    </a:cubicBezTo>
                    <a:cubicBezTo>
                      <a:pt x="7" y="5"/>
                      <a:pt x="4" y="15"/>
                      <a:pt x="7" y="22"/>
                    </a:cubicBezTo>
                    <a:cubicBezTo>
                      <a:pt x="3" y="22"/>
                      <a:pt x="0" y="26"/>
                      <a:pt x="0" y="30"/>
                    </a:cubicBezTo>
                    <a:cubicBezTo>
                      <a:pt x="0" y="34"/>
                      <a:pt x="3" y="38"/>
                      <a:pt x="8" y="38"/>
                    </a:cubicBezTo>
                    <a:cubicBezTo>
                      <a:pt x="13" y="38"/>
                      <a:pt x="17" y="35"/>
                      <a:pt x="17" y="30"/>
                    </a:cubicBezTo>
                    <a:cubicBezTo>
                      <a:pt x="17" y="29"/>
                      <a:pt x="17" y="28"/>
                      <a:pt x="16" y="27"/>
                    </a:cubicBezTo>
                    <a:cubicBezTo>
                      <a:pt x="17" y="27"/>
                      <a:pt x="18" y="26"/>
                      <a:pt x="19" y="26"/>
                    </a:cubicBezTo>
                    <a:cubicBezTo>
                      <a:pt x="20" y="28"/>
                      <a:pt x="20" y="30"/>
                      <a:pt x="22" y="31"/>
                    </a:cubicBezTo>
                    <a:cubicBezTo>
                      <a:pt x="22" y="31"/>
                      <a:pt x="22" y="31"/>
                      <a:pt x="22" y="31"/>
                    </a:cubicBezTo>
                    <a:cubicBezTo>
                      <a:pt x="20" y="32"/>
                      <a:pt x="17" y="34"/>
                      <a:pt x="16" y="36"/>
                    </a:cubicBezTo>
                    <a:cubicBezTo>
                      <a:pt x="16" y="36"/>
                      <a:pt x="16" y="36"/>
                      <a:pt x="16" y="36"/>
                    </a:cubicBezTo>
                    <a:cubicBezTo>
                      <a:pt x="15" y="38"/>
                      <a:pt x="14" y="40"/>
                      <a:pt x="14" y="42"/>
                    </a:cubicBezTo>
                    <a:cubicBezTo>
                      <a:pt x="11" y="42"/>
                      <a:pt x="9" y="43"/>
                      <a:pt x="6" y="45"/>
                    </a:cubicBezTo>
                    <a:cubicBezTo>
                      <a:pt x="5" y="46"/>
                      <a:pt x="4" y="47"/>
                      <a:pt x="4" y="49"/>
                    </a:cubicBezTo>
                    <a:cubicBezTo>
                      <a:pt x="2" y="52"/>
                      <a:pt x="2" y="56"/>
                      <a:pt x="4" y="58"/>
                    </a:cubicBezTo>
                    <a:cubicBezTo>
                      <a:pt x="5" y="59"/>
                      <a:pt x="5" y="60"/>
                      <a:pt x="6" y="61"/>
                    </a:cubicBezTo>
                    <a:cubicBezTo>
                      <a:pt x="6" y="62"/>
                      <a:pt x="7" y="62"/>
                      <a:pt x="8" y="63"/>
                    </a:cubicBezTo>
                    <a:cubicBezTo>
                      <a:pt x="0" y="64"/>
                      <a:pt x="0" y="77"/>
                      <a:pt x="9" y="77"/>
                    </a:cubicBezTo>
                    <a:cubicBezTo>
                      <a:pt x="16" y="77"/>
                      <a:pt x="18" y="69"/>
                      <a:pt x="15" y="65"/>
                    </a:cubicBezTo>
                    <a:cubicBezTo>
                      <a:pt x="15" y="65"/>
                      <a:pt x="16" y="65"/>
                      <a:pt x="17" y="64"/>
                    </a:cubicBezTo>
                    <a:cubicBezTo>
                      <a:pt x="17" y="66"/>
                      <a:pt x="18" y="68"/>
                      <a:pt x="19" y="69"/>
                    </a:cubicBezTo>
                    <a:cubicBezTo>
                      <a:pt x="20" y="69"/>
                      <a:pt x="20" y="70"/>
                      <a:pt x="21" y="70"/>
                    </a:cubicBezTo>
                    <a:cubicBezTo>
                      <a:pt x="18" y="72"/>
                      <a:pt x="17" y="75"/>
                      <a:pt x="18" y="78"/>
                    </a:cubicBezTo>
                    <a:cubicBezTo>
                      <a:pt x="18" y="81"/>
                      <a:pt x="22" y="83"/>
                      <a:pt x="25" y="83"/>
                    </a:cubicBezTo>
                    <a:cubicBezTo>
                      <a:pt x="27" y="82"/>
                      <a:pt x="29" y="81"/>
                      <a:pt x="30" y="79"/>
                    </a:cubicBezTo>
                    <a:cubicBezTo>
                      <a:pt x="30" y="81"/>
                      <a:pt x="32" y="83"/>
                      <a:pt x="35" y="83"/>
                    </a:cubicBezTo>
                    <a:cubicBezTo>
                      <a:pt x="38" y="83"/>
                      <a:pt x="40" y="80"/>
                      <a:pt x="39" y="77"/>
                    </a:cubicBezTo>
                    <a:cubicBezTo>
                      <a:pt x="39" y="77"/>
                      <a:pt x="39" y="77"/>
                      <a:pt x="39" y="77"/>
                    </a:cubicBezTo>
                    <a:cubicBezTo>
                      <a:pt x="41" y="78"/>
                      <a:pt x="42" y="78"/>
                      <a:pt x="44" y="78"/>
                    </a:cubicBezTo>
                    <a:cubicBezTo>
                      <a:pt x="46" y="78"/>
                      <a:pt x="49" y="77"/>
                      <a:pt x="51" y="75"/>
                    </a:cubicBezTo>
                    <a:cubicBezTo>
                      <a:pt x="53" y="74"/>
                      <a:pt x="54" y="71"/>
                      <a:pt x="54" y="68"/>
                    </a:cubicBezTo>
                    <a:cubicBezTo>
                      <a:pt x="54" y="67"/>
                      <a:pt x="54" y="66"/>
                      <a:pt x="53" y="65"/>
                    </a:cubicBezTo>
                    <a:cubicBezTo>
                      <a:pt x="54" y="66"/>
                      <a:pt x="55" y="66"/>
                      <a:pt x="55" y="66"/>
                    </a:cubicBezTo>
                    <a:cubicBezTo>
                      <a:pt x="64" y="66"/>
                      <a:pt x="67" y="59"/>
                      <a:pt x="67" y="52"/>
                    </a:cubicBezTo>
                    <a:cubicBezTo>
                      <a:pt x="67" y="52"/>
                      <a:pt x="68" y="53"/>
                      <a:pt x="69" y="53"/>
                    </a:cubicBezTo>
                    <a:cubicBezTo>
                      <a:pt x="76" y="53"/>
                      <a:pt x="76" y="41"/>
                      <a:pt x="69" y="41"/>
                    </a:cubicBezTo>
                    <a:close/>
                    <a:moveTo>
                      <a:pt x="45" y="23"/>
                    </a:moveTo>
                    <a:cubicBezTo>
                      <a:pt x="44" y="23"/>
                      <a:pt x="42" y="23"/>
                      <a:pt x="41" y="24"/>
                    </a:cubicBezTo>
                    <a:cubicBezTo>
                      <a:pt x="41" y="24"/>
                      <a:pt x="41" y="24"/>
                      <a:pt x="41" y="23"/>
                    </a:cubicBezTo>
                    <a:cubicBezTo>
                      <a:pt x="41" y="23"/>
                      <a:pt x="41" y="22"/>
                      <a:pt x="41" y="21"/>
                    </a:cubicBezTo>
                    <a:cubicBezTo>
                      <a:pt x="42" y="22"/>
                      <a:pt x="44" y="22"/>
                      <a:pt x="45" y="23"/>
                    </a:cubicBezTo>
                    <a:close/>
                    <a:moveTo>
                      <a:pt x="35" y="73"/>
                    </a:moveTo>
                    <a:cubicBezTo>
                      <a:pt x="33" y="73"/>
                      <a:pt x="31" y="74"/>
                      <a:pt x="30" y="76"/>
                    </a:cubicBezTo>
                    <a:cubicBezTo>
                      <a:pt x="30" y="75"/>
                      <a:pt x="30" y="75"/>
                      <a:pt x="30" y="75"/>
                    </a:cubicBezTo>
                    <a:cubicBezTo>
                      <a:pt x="30" y="74"/>
                      <a:pt x="30" y="73"/>
                      <a:pt x="29" y="72"/>
                    </a:cubicBezTo>
                    <a:cubicBezTo>
                      <a:pt x="31" y="72"/>
                      <a:pt x="33" y="72"/>
                      <a:pt x="35" y="71"/>
                    </a:cubicBezTo>
                    <a:cubicBezTo>
                      <a:pt x="35" y="72"/>
                      <a:pt x="35" y="73"/>
                      <a:pt x="36" y="73"/>
                    </a:cubicBezTo>
                    <a:cubicBezTo>
                      <a:pt x="36" y="73"/>
                      <a:pt x="36" y="73"/>
                      <a:pt x="35" y="73"/>
                    </a:cubicBezTo>
                    <a:close/>
                    <a:moveTo>
                      <a:pt x="46" y="49"/>
                    </a:moveTo>
                    <a:cubicBezTo>
                      <a:pt x="44" y="48"/>
                      <a:pt x="43" y="47"/>
                      <a:pt x="41" y="47"/>
                    </a:cubicBezTo>
                    <a:cubicBezTo>
                      <a:pt x="38" y="47"/>
                      <a:pt x="36" y="48"/>
                      <a:pt x="35" y="51"/>
                    </a:cubicBezTo>
                    <a:cubicBezTo>
                      <a:pt x="34" y="50"/>
                      <a:pt x="33" y="49"/>
                      <a:pt x="32" y="49"/>
                    </a:cubicBezTo>
                    <a:cubicBezTo>
                      <a:pt x="34" y="47"/>
                      <a:pt x="35" y="45"/>
                      <a:pt x="35" y="42"/>
                    </a:cubicBezTo>
                    <a:cubicBezTo>
                      <a:pt x="35" y="39"/>
                      <a:pt x="34" y="36"/>
                      <a:pt x="32" y="34"/>
                    </a:cubicBezTo>
                    <a:cubicBezTo>
                      <a:pt x="33" y="34"/>
                      <a:pt x="35" y="33"/>
                      <a:pt x="36" y="33"/>
                    </a:cubicBezTo>
                    <a:cubicBezTo>
                      <a:pt x="36" y="33"/>
                      <a:pt x="36" y="34"/>
                      <a:pt x="36" y="34"/>
                    </a:cubicBezTo>
                    <a:cubicBezTo>
                      <a:pt x="36" y="37"/>
                      <a:pt x="37" y="40"/>
                      <a:pt x="39" y="42"/>
                    </a:cubicBezTo>
                    <a:cubicBezTo>
                      <a:pt x="41" y="45"/>
                      <a:pt x="44" y="46"/>
                      <a:pt x="47" y="46"/>
                    </a:cubicBezTo>
                    <a:cubicBezTo>
                      <a:pt x="46" y="47"/>
                      <a:pt x="46" y="48"/>
                      <a:pt x="46" y="49"/>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72" name="Freeform 91"/>
              <p:cNvSpPr>
                <a:spLocks/>
              </p:cNvSpPr>
              <p:nvPr/>
            </p:nvSpPr>
            <p:spPr bwMode="auto">
              <a:xfrm>
                <a:off x="9102725" y="4772026"/>
                <a:ext cx="25400" cy="26988"/>
              </a:xfrm>
              <a:custGeom>
                <a:avLst/>
                <a:gdLst>
                  <a:gd name="T0" fmla="*/ 5 w 10"/>
                  <a:gd name="T1" fmla="*/ 0 h 10"/>
                  <a:gd name="T2" fmla="*/ 0 w 10"/>
                  <a:gd name="T3" fmla="*/ 5 h 10"/>
                  <a:gd name="T4" fmla="*/ 5 w 10"/>
                  <a:gd name="T5" fmla="*/ 10 h 10"/>
                  <a:gd name="T6" fmla="*/ 10 w 10"/>
                  <a:gd name="T7" fmla="*/ 5 h 10"/>
                  <a:gd name="T8" fmla="*/ 5 w 10"/>
                  <a:gd name="T9" fmla="*/ 0 h 10"/>
                </a:gdLst>
                <a:ahLst/>
                <a:cxnLst>
                  <a:cxn ang="0">
                    <a:pos x="T0" y="T1"/>
                  </a:cxn>
                  <a:cxn ang="0">
                    <a:pos x="T2" y="T3"/>
                  </a:cxn>
                  <a:cxn ang="0">
                    <a:pos x="T4" y="T5"/>
                  </a:cxn>
                  <a:cxn ang="0">
                    <a:pos x="T6" y="T7"/>
                  </a:cxn>
                  <a:cxn ang="0">
                    <a:pos x="T8" y="T9"/>
                  </a:cxn>
                </a:cxnLst>
                <a:rect l="0" t="0" r="r" b="b"/>
                <a:pathLst>
                  <a:path w="10" h="10">
                    <a:moveTo>
                      <a:pt x="5" y="0"/>
                    </a:moveTo>
                    <a:cubicBezTo>
                      <a:pt x="2" y="0"/>
                      <a:pt x="0" y="2"/>
                      <a:pt x="0" y="5"/>
                    </a:cubicBezTo>
                    <a:cubicBezTo>
                      <a:pt x="0" y="7"/>
                      <a:pt x="2" y="10"/>
                      <a:pt x="5" y="10"/>
                    </a:cubicBezTo>
                    <a:cubicBezTo>
                      <a:pt x="7" y="10"/>
                      <a:pt x="10" y="8"/>
                      <a:pt x="10" y="5"/>
                    </a:cubicBezTo>
                    <a:cubicBezTo>
                      <a:pt x="10" y="2"/>
                      <a:pt x="8" y="0"/>
                      <a:pt x="5"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73" name="Freeform 92"/>
              <p:cNvSpPr>
                <a:spLocks/>
              </p:cNvSpPr>
              <p:nvPr/>
            </p:nvSpPr>
            <p:spPr bwMode="auto">
              <a:xfrm>
                <a:off x="9097963" y="4905376"/>
                <a:ext cx="36513" cy="28575"/>
              </a:xfrm>
              <a:custGeom>
                <a:avLst/>
                <a:gdLst>
                  <a:gd name="T0" fmla="*/ 7 w 14"/>
                  <a:gd name="T1" fmla="*/ 0 h 11"/>
                  <a:gd name="T2" fmla="*/ 7 w 14"/>
                  <a:gd name="T3" fmla="*/ 11 h 11"/>
                  <a:gd name="T4" fmla="*/ 7 w 14"/>
                  <a:gd name="T5" fmla="*/ 0 h 11"/>
                </a:gdLst>
                <a:ahLst/>
                <a:cxnLst>
                  <a:cxn ang="0">
                    <a:pos x="T0" y="T1"/>
                  </a:cxn>
                  <a:cxn ang="0">
                    <a:pos x="T2" y="T3"/>
                  </a:cxn>
                  <a:cxn ang="0">
                    <a:pos x="T4" y="T5"/>
                  </a:cxn>
                </a:cxnLst>
                <a:rect l="0" t="0" r="r" b="b"/>
                <a:pathLst>
                  <a:path w="14" h="11">
                    <a:moveTo>
                      <a:pt x="7" y="0"/>
                    </a:moveTo>
                    <a:cubicBezTo>
                      <a:pt x="0" y="0"/>
                      <a:pt x="0" y="11"/>
                      <a:pt x="7" y="11"/>
                    </a:cubicBezTo>
                    <a:cubicBezTo>
                      <a:pt x="14" y="11"/>
                      <a:pt x="14"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47" name="Group 46"/>
            <p:cNvGrpSpPr/>
            <p:nvPr/>
          </p:nvGrpSpPr>
          <p:grpSpPr>
            <a:xfrm>
              <a:off x="8686800" y="4557713"/>
              <a:ext cx="682626" cy="577851"/>
              <a:chOff x="8686800" y="4557713"/>
              <a:chExt cx="682626" cy="577851"/>
            </a:xfrm>
          </p:grpSpPr>
          <p:sp>
            <p:nvSpPr>
              <p:cNvPr id="48" name="Freeform 93"/>
              <p:cNvSpPr>
                <a:spLocks/>
              </p:cNvSpPr>
              <p:nvPr/>
            </p:nvSpPr>
            <p:spPr bwMode="auto">
              <a:xfrm>
                <a:off x="8843963" y="4919663"/>
                <a:ext cx="104775" cy="146050"/>
              </a:xfrm>
              <a:custGeom>
                <a:avLst/>
                <a:gdLst>
                  <a:gd name="T0" fmla="*/ 39 w 40"/>
                  <a:gd name="T1" fmla="*/ 1 h 56"/>
                  <a:gd name="T2" fmla="*/ 21 w 40"/>
                  <a:gd name="T3" fmla="*/ 27 h 56"/>
                  <a:gd name="T4" fmla="*/ 0 w 40"/>
                  <a:gd name="T5" fmla="*/ 55 h 56"/>
                  <a:gd name="T6" fmla="*/ 1 w 40"/>
                  <a:gd name="T7" fmla="*/ 56 h 56"/>
                  <a:gd name="T8" fmla="*/ 21 w 40"/>
                  <a:gd name="T9" fmla="*/ 29 h 56"/>
                  <a:gd name="T10" fmla="*/ 39 w 40"/>
                  <a:gd name="T11" fmla="*/ 1 h 56"/>
                  <a:gd name="T12" fmla="*/ 39 w 40"/>
                  <a:gd name="T13" fmla="*/ 1 h 56"/>
                </a:gdLst>
                <a:ahLst/>
                <a:cxnLst>
                  <a:cxn ang="0">
                    <a:pos x="T0" y="T1"/>
                  </a:cxn>
                  <a:cxn ang="0">
                    <a:pos x="T2" y="T3"/>
                  </a:cxn>
                  <a:cxn ang="0">
                    <a:pos x="T4" y="T5"/>
                  </a:cxn>
                  <a:cxn ang="0">
                    <a:pos x="T6" y="T7"/>
                  </a:cxn>
                  <a:cxn ang="0">
                    <a:pos x="T8" y="T9"/>
                  </a:cxn>
                  <a:cxn ang="0">
                    <a:pos x="T10" y="T11"/>
                  </a:cxn>
                  <a:cxn ang="0">
                    <a:pos x="T12" y="T13"/>
                  </a:cxn>
                </a:cxnLst>
                <a:rect l="0" t="0" r="r" b="b"/>
                <a:pathLst>
                  <a:path w="40" h="56">
                    <a:moveTo>
                      <a:pt x="39" y="1"/>
                    </a:moveTo>
                    <a:cubicBezTo>
                      <a:pt x="32" y="9"/>
                      <a:pt x="27" y="19"/>
                      <a:pt x="21" y="27"/>
                    </a:cubicBezTo>
                    <a:cubicBezTo>
                      <a:pt x="14" y="37"/>
                      <a:pt x="6" y="45"/>
                      <a:pt x="0" y="55"/>
                    </a:cubicBezTo>
                    <a:cubicBezTo>
                      <a:pt x="0" y="56"/>
                      <a:pt x="1" y="56"/>
                      <a:pt x="1" y="56"/>
                    </a:cubicBezTo>
                    <a:cubicBezTo>
                      <a:pt x="9" y="48"/>
                      <a:pt x="15" y="38"/>
                      <a:pt x="21" y="29"/>
                    </a:cubicBezTo>
                    <a:cubicBezTo>
                      <a:pt x="28" y="21"/>
                      <a:pt x="35" y="11"/>
                      <a:pt x="39" y="1"/>
                    </a:cubicBezTo>
                    <a:cubicBezTo>
                      <a:pt x="40" y="1"/>
                      <a:pt x="39" y="0"/>
                      <a:pt x="39"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9" name="Freeform 94"/>
              <p:cNvSpPr>
                <a:spLocks/>
              </p:cNvSpPr>
              <p:nvPr/>
            </p:nvSpPr>
            <p:spPr bwMode="auto">
              <a:xfrm>
                <a:off x="8899525" y="4937126"/>
                <a:ext cx="61913" cy="138113"/>
              </a:xfrm>
              <a:custGeom>
                <a:avLst/>
                <a:gdLst>
                  <a:gd name="T0" fmla="*/ 23 w 24"/>
                  <a:gd name="T1" fmla="*/ 0 h 53"/>
                  <a:gd name="T2" fmla="*/ 22 w 24"/>
                  <a:gd name="T3" fmla="*/ 0 h 53"/>
                  <a:gd name="T4" fmla="*/ 22 w 24"/>
                  <a:gd name="T5" fmla="*/ 0 h 53"/>
                  <a:gd name="T6" fmla="*/ 11 w 24"/>
                  <a:gd name="T7" fmla="*/ 25 h 53"/>
                  <a:gd name="T8" fmla="*/ 0 w 24"/>
                  <a:gd name="T9" fmla="*/ 52 h 53"/>
                  <a:gd name="T10" fmla="*/ 1 w 24"/>
                  <a:gd name="T11" fmla="*/ 53 h 53"/>
                  <a:gd name="T12" fmla="*/ 11 w 24"/>
                  <a:gd name="T13" fmla="*/ 28 h 53"/>
                  <a:gd name="T14" fmla="*/ 22 w 24"/>
                  <a:gd name="T15" fmla="*/ 2 h 53"/>
                  <a:gd name="T16" fmla="*/ 20 w 24"/>
                  <a:gd name="T17" fmla="*/ 26 h 53"/>
                  <a:gd name="T18" fmla="*/ 15 w 24"/>
                  <a:gd name="T19" fmla="*/ 51 h 53"/>
                  <a:gd name="T20" fmla="*/ 16 w 24"/>
                  <a:gd name="T21" fmla="*/ 51 h 53"/>
                  <a:gd name="T22" fmla="*/ 22 w 24"/>
                  <a:gd name="T23" fmla="*/ 26 h 53"/>
                  <a:gd name="T24" fmla="*/ 23 w 24"/>
                  <a:gd name="T25"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53">
                    <a:moveTo>
                      <a:pt x="23" y="0"/>
                    </a:moveTo>
                    <a:cubicBezTo>
                      <a:pt x="23" y="0"/>
                      <a:pt x="22" y="0"/>
                      <a:pt x="22" y="0"/>
                    </a:cubicBezTo>
                    <a:cubicBezTo>
                      <a:pt x="22" y="0"/>
                      <a:pt x="22" y="0"/>
                      <a:pt x="22" y="0"/>
                    </a:cubicBezTo>
                    <a:cubicBezTo>
                      <a:pt x="18" y="8"/>
                      <a:pt x="14" y="16"/>
                      <a:pt x="11" y="25"/>
                    </a:cubicBezTo>
                    <a:cubicBezTo>
                      <a:pt x="7" y="34"/>
                      <a:pt x="2" y="43"/>
                      <a:pt x="0" y="52"/>
                    </a:cubicBezTo>
                    <a:cubicBezTo>
                      <a:pt x="0" y="53"/>
                      <a:pt x="1" y="53"/>
                      <a:pt x="1" y="53"/>
                    </a:cubicBezTo>
                    <a:cubicBezTo>
                      <a:pt x="5" y="45"/>
                      <a:pt x="8" y="36"/>
                      <a:pt x="11" y="28"/>
                    </a:cubicBezTo>
                    <a:cubicBezTo>
                      <a:pt x="15" y="19"/>
                      <a:pt x="19" y="10"/>
                      <a:pt x="22" y="2"/>
                    </a:cubicBezTo>
                    <a:cubicBezTo>
                      <a:pt x="21" y="10"/>
                      <a:pt x="21" y="18"/>
                      <a:pt x="20" y="26"/>
                    </a:cubicBezTo>
                    <a:cubicBezTo>
                      <a:pt x="18" y="34"/>
                      <a:pt x="16" y="43"/>
                      <a:pt x="15" y="51"/>
                    </a:cubicBezTo>
                    <a:cubicBezTo>
                      <a:pt x="15" y="52"/>
                      <a:pt x="16" y="52"/>
                      <a:pt x="16" y="51"/>
                    </a:cubicBezTo>
                    <a:cubicBezTo>
                      <a:pt x="19" y="44"/>
                      <a:pt x="21" y="34"/>
                      <a:pt x="22" y="26"/>
                    </a:cubicBezTo>
                    <a:cubicBezTo>
                      <a:pt x="23" y="18"/>
                      <a:pt x="24" y="9"/>
                      <a:pt x="23"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0" name="Freeform 95"/>
              <p:cNvSpPr>
                <a:spLocks/>
              </p:cNvSpPr>
              <p:nvPr/>
            </p:nvSpPr>
            <p:spPr bwMode="auto">
              <a:xfrm>
                <a:off x="8997950" y="4949826"/>
                <a:ext cx="49213" cy="185738"/>
              </a:xfrm>
              <a:custGeom>
                <a:avLst/>
                <a:gdLst>
                  <a:gd name="T0" fmla="*/ 14 w 19"/>
                  <a:gd name="T1" fmla="*/ 38 h 71"/>
                  <a:gd name="T2" fmla="*/ 6 w 19"/>
                  <a:gd name="T3" fmla="*/ 3 h 71"/>
                  <a:gd name="T4" fmla="*/ 5 w 19"/>
                  <a:gd name="T5" fmla="*/ 2 h 71"/>
                  <a:gd name="T6" fmla="*/ 5 w 19"/>
                  <a:gd name="T7" fmla="*/ 1 h 71"/>
                  <a:gd name="T8" fmla="*/ 4 w 19"/>
                  <a:gd name="T9" fmla="*/ 1 h 71"/>
                  <a:gd name="T10" fmla="*/ 2 w 19"/>
                  <a:gd name="T11" fmla="*/ 59 h 71"/>
                  <a:gd name="T12" fmla="*/ 4 w 19"/>
                  <a:gd name="T13" fmla="*/ 59 h 71"/>
                  <a:gd name="T14" fmla="*/ 5 w 19"/>
                  <a:gd name="T15" fmla="*/ 5 h 71"/>
                  <a:gd name="T16" fmla="*/ 11 w 19"/>
                  <a:gd name="T17" fmla="*/ 38 h 71"/>
                  <a:gd name="T18" fmla="*/ 17 w 19"/>
                  <a:gd name="T19" fmla="*/ 71 h 71"/>
                  <a:gd name="T20" fmla="*/ 18 w 19"/>
                  <a:gd name="T21" fmla="*/ 70 h 71"/>
                  <a:gd name="T22" fmla="*/ 14 w 19"/>
                  <a:gd name="T23" fmla="*/ 38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71">
                    <a:moveTo>
                      <a:pt x="14" y="38"/>
                    </a:moveTo>
                    <a:cubicBezTo>
                      <a:pt x="11" y="26"/>
                      <a:pt x="9" y="14"/>
                      <a:pt x="6" y="3"/>
                    </a:cubicBezTo>
                    <a:cubicBezTo>
                      <a:pt x="6" y="2"/>
                      <a:pt x="5" y="2"/>
                      <a:pt x="5" y="2"/>
                    </a:cubicBezTo>
                    <a:cubicBezTo>
                      <a:pt x="5" y="2"/>
                      <a:pt x="5" y="2"/>
                      <a:pt x="5" y="1"/>
                    </a:cubicBezTo>
                    <a:cubicBezTo>
                      <a:pt x="5" y="0"/>
                      <a:pt x="4" y="0"/>
                      <a:pt x="4" y="1"/>
                    </a:cubicBezTo>
                    <a:cubicBezTo>
                      <a:pt x="1" y="20"/>
                      <a:pt x="0" y="40"/>
                      <a:pt x="2" y="59"/>
                    </a:cubicBezTo>
                    <a:cubicBezTo>
                      <a:pt x="2" y="60"/>
                      <a:pt x="4" y="61"/>
                      <a:pt x="4" y="59"/>
                    </a:cubicBezTo>
                    <a:cubicBezTo>
                      <a:pt x="5" y="41"/>
                      <a:pt x="5" y="23"/>
                      <a:pt x="5" y="5"/>
                    </a:cubicBezTo>
                    <a:cubicBezTo>
                      <a:pt x="6" y="16"/>
                      <a:pt x="9" y="27"/>
                      <a:pt x="11" y="38"/>
                    </a:cubicBezTo>
                    <a:cubicBezTo>
                      <a:pt x="13" y="49"/>
                      <a:pt x="13" y="61"/>
                      <a:pt x="17" y="71"/>
                    </a:cubicBezTo>
                    <a:cubicBezTo>
                      <a:pt x="17" y="71"/>
                      <a:pt x="18" y="71"/>
                      <a:pt x="18" y="70"/>
                    </a:cubicBezTo>
                    <a:cubicBezTo>
                      <a:pt x="19" y="60"/>
                      <a:pt x="15" y="48"/>
                      <a:pt x="14" y="3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1" name="Freeform 96"/>
              <p:cNvSpPr>
                <a:spLocks/>
              </p:cNvSpPr>
              <p:nvPr/>
            </p:nvSpPr>
            <p:spPr bwMode="auto">
              <a:xfrm>
                <a:off x="9047163" y="4960938"/>
                <a:ext cx="63500" cy="153988"/>
              </a:xfrm>
              <a:custGeom>
                <a:avLst/>
                <a:gdLst>
                  <a:gd name="T0" fmla="*/ 14 w 24"/>
                  <a:gd name="T1" fmla="*/ 29 h 59"/>
                  <a:gd name="T2" fmla="*/ 1 w 24"/>
                  <a:gd name="T3" fmla="*/ 1 h 59"/>
                  <a:gd name="T4" fmla="*/ 0 w 24"/>
                  <a:gd name="T5" fmla="*/ 1 h 59"/>
                  <a:gd name="T6" fmla="*/ 11 w 24"/>
                  <a:gd name="T7" fmla="*/ 29 h 59"/>
                  <a:gd name="T8" fmla="*/ 22 w 24"/>
                  <a:gd name="T9" fmla="*/ 58 h 59"/>
                  <a:gd name="T10" fmla="*/ 24 w 24"/>
                  <a:gd name="T11" fmla="*/ 57 h 59"/>
                  <a:gd name="T12" fmla="*/ 14 w 24"/>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4" h="59">
                    <a:moveTo>
                      <a:pt x="14" y="29"/>
                    </a:moveTo>
                    <a:cubicBezTo>
                      <a:pt x="10" y="20"/>
                      <a:pt x="6" y="10"/>
                      <a:pt x="1" y="1"/>
                    </a:cubicBezTo>
                    <a:cubicBezTo>
                      <a:pt x="1" y="0"/>
                      <a:pt x="0" y="0"/>
                      <a:pt x="0" y="1"/>
                    </a:cubicBezTo>
                    <a:cubicBezTo>
                      <a:pt x="4" y="11"/>
                      <a:pt x="8" y="20"/>
                      <a:pt x="11" y="29"/>
                    </a:cubicBezTo>
                    <a:cubicBezTo>
                      <a:pt x="15" y="39"/>
                      <a:pt x="17" y="49"/>
                      <a:pt x="22" y="58"/>
                    </a:cubicBezTo>
                    <a:cubicBezTo>
                      <a:pt x="22" y="59"/>
                      <a:pt x="24" y="58"/>
                      <a:pt x="24" y="57"/>
                    </a:cubicBezTo>
                    <a:cubicBezTo>
                      <a:pt x="22" y="48"/>
                      <a:pt x="17" y="38"/>
                      <a:pt x="14"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2" name="Freeform 97"/>
              <p:cNvSpPr>
                <a:spLocks/>
              </p:cNvSpPr>
              <p:nvPr/>
            </p:nvSpPr>
            <p:spPr bwMode="auto">
              <a:xfrm>
                <a:off x="8836025" y="4594226"/>
                <a:ext cx="136525" cy="152400"/>
              </a:xfrm>
              <a:custGeom>
                <a:avLst/>
                <a:gdLst>
                  <a:gd name="T0" fmla="*/ 51 w 52"/>
                  <a:gd name="T1" fmla="*/ 55 h 58"/>
                  <a:gd name="T2" fmla="*/ 29 w 52"/>
                  <a:gd name="T3" fmla="*/ 31 h 58"/>
                  <a:gd name="T4" fmla="*/ 10 w 52"/>
                  <a:gd name="T5" fmla="*/ 1 h 58"/>
                  <a:gd name="T6" fmla="*/ 9 w 52"/>
                  <a:gd name="T7" fmla="*/ 1 h 58"/>
                  <a:gd name="T8" fmla="*/ 26 w 52"/>
                  <a:gd name="T9" fmla="*/ 32 h 58"/>
                  <a:gd name="T10" fmla="*/ 30 w 52"/>
                  <a:gd name="T11" fmla="*/ 37 h 58"/>
                  <a:gd name="T12" fmla="*/ 1 w 52"/>
                  <a:gd name="T13" fmla="*/ 10 h 58"/>
                  <a:gd name="T14" fmla="*/ 0 w 52"/>
                  <a:gd name="T15" fmla="*/ 10 h 58"/>
                  <a:gd name="T16" fmla="*/ 19 w 52"/>
                  <a:gd name="T17" fmla="*/ 31 h 58"/>
                  <a:gd name="T18" fmla="*/ 35 w 52"/>
                  <a:gd name="T19" fmla="*/ 44 h 58"/>
                  <a:gd name="T20" fmla="*/ 50 w 52"/>
                  <a:gd name="T21" fmla="*/ 57 h 58"/>
                  <a:gd name="T22" fmla="*/ 51 w 52"/>
                  <a:gd name="T23" fmla="*/ 5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58">
                    <a:moveTo>
                      <a:pt x="51" y="55"/>
                    </a:moveTo>
                    <a:cubicBezTo>
                      <a:pt x="44" y="47"/>
                      <a:pt x="35" y="40"/>
                      <a:pt x="29" y="31"/>
                    </a:cubicBezTo>
                    <a:cubicBezTo>
                      <a:pt x="21" y="21"/>
                      <a:pt x="15" y="11"/>
                      <a:pt x="10" y="1"/>
                    </a:cubicBezTo>
                    <a:cubicBezTo>
                      <a:pt x="10" y="0"/>
                      <a:pt x="9" y="1"/>
                      <a:pt x="9" y="1"/>
                    </a:cubicBezTo>
                    <a:cubicBezTo>
                      <a:pt x="13" y="12"/>
                      <a:pt x="19" y="22"/>
                      <a:pt x="26" y="32"/>
                    </a:cubicBezTo>
                    <a:cubicBezTo>
                      <a:pt x="27" y="34"/>
                      <a:pt x="29" y="36"/>
                      <a:pt x="30" y="37"/>
                    </a:cubicBezTo>
                    <a:cubicBezTo>
                      <a:pt x="20" y="29"/>
                      <a:pt x="11" y="18"/>
                      <a:pt x="1" y="10"/>
                    </a:cubicBezTo>
                    <a:cubicBezTo>
                      <a:pt x="1" y="9"/>
                      <a:pt x="0" y="10"/>
                      <a:pt x="0" y="10"/>
                    </a:cubicBezTo>
                    <a:cubicBezTo>
                      <a:pt x="6" y="18"/>
                      <a:pt x="13" y="24"/>
                      <a:pt x="19" y="31"/>
                    </a:cubicBezTo>
                    <a:cubicBezTo>
                      <a:pt x="24" y="36"/>
                      <a:pt x="29" y="40"/>
                      <a:pt x="35" y="44"/>
                    </a:cubicBezTo>
                    <a:cubicBezTo>
                      <a:pt x="40" y="49"/>
                      <a:pt x="44" y="53"/>
                      <a:pt x="50" y="57"/>
                    </a:cubicBezTo>
                    <a:cubicBezTo>
                      <a:pt x="51" y="58"/>
                      <a:pt x="52" y="56"/>
                      <a:pt x="51" y="55"/>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3" name="Freeform 98"/>
              <p:cNvSpPr>
                <a:spLocks/>
              </p:cNvSpPr>
              <p:nvPr/>
            </p:nvSpPr>
            <p:spPr bwMode="auto">
              <a:xfrm>
                <a:off x="8901113" y="4572001"/>
                <a:ext cx="96838" cy="163513"/>
              </a:xfrm>
              <a:custGeom>
                <a:avLst/>
                <a:gdLst>
                  <a:gd name="T0" fmla="*/ 36 w 37"/>
                  <a:gd name="T1" fmla="*/ 61 h 63"/>
                  <a:gd name="T2" fmla="*/ 31 w 37"/>
                  <a:gd name="T3" fmla="*/ 44 h 63"/>
                  <a:gd name="T4" fmla="*/ 31 w 37"/>
                  <a:gd name="T5" fmla="*/ 44 h 63"/>
                  <a:gd name="T6" fmla="*/ 27 w 37"/>
                  <a:gd name="T7" fmla="*/ 1 h 63"/>
                  <a:gd name="T8" fmla="*/ 26 w 37"/>
                  <a:gd name="T9" fmla="*/ 1 h 63"/>
                  <a:gd name="T10" fmla="*/ 29 w 37"/>
                  <a:gd name="T11" fmla="*/ 37 h 63"/>
                  <a:gd name="T12" fmla="*/ 13 w 37"/>
                  <a:gd name="T13" fmla="*/ 3 h 63"/>
                  <a:gd name="T14" fmla="*/ 12 w 37"/>
                  <a:gd name="T15" fmla="*/ 4 h 63"/>
                  <a:gd name="T16" fmla="*/ 21 w 37"/>
                  <a:gd name="T17" fmla="*/ 26 h 63"/>
                  <a:gd name="T18" fmla="*/ 15 w 37"/>
                  <a:gd name="T19" fmla="*/ 19 h 63"/>
                  <a:gd name="T20" fmla="*/ 2 w 37"/>
                  <a:gd name="T21" fmla="*/ 3 h 63"/>
                  <a:gd name="T22" fmla="*/ 1 w 37"/>
                  <a:gd name="T23" fmla="*/ 4 h 63"/>
                  <a:gd name="T24" fmla="*/ 13 w 37"/>
                  <a:gd name="T25" fmla="*/ 20 h 63"/>
                  <a:gd name="T26" fmla="*/ 24 w 37"/>
                  <a:gd name="T27" fmla="*/ 34 h 63"/>
                  <a:gd name="T28" fmla="*/ 33 w 37"/>
                  <a:gd name="T29" fmla="*/ 61 h 63"/>
                  <a:gd name="T30" fmla="*/ 36 w 37"/>
                  <a:gd name="T31" fmla="*/ 6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 h="63">
                    <a:moveTo>
                      <a:pt x="36" y="61"/>
                    </a:moveTo>
                    <a:cubicBezTo>
                      <a:pt x="35" y="55"/>
                      <a:pt x="33" y="50"/>
                      <a:pt x="31" y="44"/>
                    </a:cubicBezTo>
                    <a:cubicBezTo>
                      <a:pt x="31" y="44"/>
                      <a:pt x="31" y="44"/>
                      <a:pt x="31" y="44"/>
                    </a:cubicBezTo>
                    <a:cubicBezTo>
                      <a:pt x="32" y="30"/>
                      <a:pt x="31" y="15"/>
                      <a:pt x="27" y="1"/>
                    </a:cubicBezTo>
                    <a:cubicBezTo>
                      <a:pt x="27" y="0"/>
                      <a:pt x="26" y="0"/>
                      <a:pt x="26" y="1"/>
                    </a:cubicBezTo>
                    <a:cubicBezTo>
                      <a:pt x="27" y="13"/>
                      <a:pt x="28" y="25"/>
                      <a:pt x="29" y="37"/>
                    </a:cubicBezTo>
                    <a:cubicBezTo>
                      <a:pt x="24" y="26"/>
                      <a:pt x="19" y="14"/>
                      <a:pt x="13" y="3"/>
                    </a:cubicBezTo>
                    <a:cubicBezTo>
                      <a:pt x="13" y="2"/>
                      <a:pt x="12" y="3"/>
                      <a:pt x="12" y="4"/>
                    </a:cubicBezTo>
                    <a:cubicBezTo>
                      <a:pt x="14" y="11"/>
                      <a:pt x="18" y="19"/>
                      <a:pt x="21" y="26"/>
                    </a:cubicBezTo>
                    <a:cubicBezTo>
                      <a:pt x="19" y="24"/>
                      <a:pt x="17" y="22"/>
                      <a:pt x="15" y="19"/>
                    </a:cubicBezTo>
                    <a:cubicBezTo>
                      <a:pt x="11" y="14"/>
                      <a:pt x="6" y="8"/>
                      <a:pt x="2" y="3"/>
                    </a:cubicBezTo>
                    <a:cubicBezTo>
                      <a:pt x="1" y="2"/>
                      <a:pt x="0" y="3"/>
                      <a:pt x="1" y="4"/>
                    </a:cubicBezTo>
                    <a:cubicBezTo>
                      <a:pt x="4" y="9"/>
                      <a:pt x="9" y="15"/>
                      <a:pt x="13" y="20"/>
                    </a:cubicBezTo>
                    <a:cubicBezTo>
                      <a:pt x="16" y="25"/>
                      <a:pt x="20" y="30"/>
                      <a:pt x="24" y="34"/>
                    </a:cubicBezTo>
                    <a:cubicBezTo>
                      <a:pt x="27" y="43"/>
                      <a:pt x="31" y="52"/>
                      <a:pt x="33" y="61"/>
                    </a:cubicBezTo>
                    <a:cubicBezTo>
                      <a:pt x="34" y="63"/>
                      <a:pt x="37" y="63"/>
                      <a:pt x="36" y="6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4" name="Freeform 99"/>
              <p:cNvSpPr>
                <a:spLocks/>
              </p:cNvSpPr>
              <p:nvPr/>
            </p:nvSpPr>
            <p:spPr bwMode="auto">
              <a:xfrm>
                <a:off x="9009063" y="4557713"/>
                <a:ext cx="20638" cy="169863"/>
              </a:xfrm>
              <a:custGeom>
                <a:avLst/>
                <a:gdLst>
                  <a:gd name="T0" fmla="*/ 6 w 8"/>
                  <a:gd name="T1" fmla="*/ 29 h 65"/>
                  <a:gd name="T2" fmla="*/ 1 w 8"/>
                  <a:gd name="T3" fmla="*/ 0 h 65"/>
                  <a:gd name="T4" fmla="*/ 0 w 8"/>
                  <a:gd name="T5" fmla="*/ 0 h 65"/>
                  <a:gd name="T6" fmla="*/ 4 w 8"/>
                  <a:gd name="T7" fmla="*/ 32 h 65"/>
                  <a:gd name="T8" fmla="*/ 6 w 8"/>
                  <a:gd name="T9" fmla="*/ 64 h 65"/>
                  <a:gd name="T10" fmla="*/ 7 w 8"/>
                  <a:gd name="T11" fmla="*/ 64 h 65"/>
                  <a:gd name="T12" fmla="*/ 6 w 8"/>
                  <a:gd name="T13" fmla="*/ 29 h 65"/>
                </a:gdLst>
                <a:ahLst/>
                <a:cxnLst>
                  <a:cxn ang="0">
                    <a:pos x="T0" y="T1"/>
                  </a:cxn>
                  <a:cxn ang="0">
                    <a:pos x="T2" y="T3"/>
                  </a:cxn>
                  <a:cxn ang="0">
                    <a:pos x="T4" y="T5"/>
                  </a:cxn>
                  <a:cxn ang="0">
                    <a:pos x="T6" y="T7"/>
                  </a:cxn>
                  <a:cxn ang="0">
                    <a:pos x="T8" y="T9"/>
                  </a:cxn>
                  <a:cxn ang="0">
                    <a:pos x="T10" y="T11"/>
                  </a:cxn>
                  <a:cxn ang="0">
                    <a:pos x="T12" y="T13"/>
                  </a:cxn>
                </a:cxnLst>
                <a:rect l="0" t="0" r="r" b="b"/>
                <a:pathLst>
                  <a:path w="8" h="65">
                    <a:moveTo>
                      <a:pt x="6" y="29"/>
                    </a:moveTo>
                    <a:cubicBezTo>
                      <a:pt x="5" y="20"/>
                      <a:pt x="5" y="9"/>
                      <a:pt x="1" y="0"/>
                    </a:cubicBezTo>
                    <a:cubicBezTo>
                      <a:pt x="1" y="0"/>
                      <a:pt x="0" y="0"/>
                      <a:pt x="0" y="0"/>
                    </a:cubicBezTo>
                    <a:cubicBezTo>
                      <a:pt x="1" y="11"/>
                      <a:pt x="3" y="21"/>
                      <a:pt x="4" y="32"/>
                    </a:cubicBezTo>
                    <a:cubicBezTo>
                      <a:pt x="5" y="43"/>
                      <a:pt x="5" y="53"/>
                      <a:pt x="6" y="64"/>
                    </a:cubicBezTo>
                    <a:cubicBezTo>
                      <a:pt x="6" y="65"/>
                      <a:pt x="7" y="65"/>
                      <a:pt x="7" y="64"/>
                    </a:cubicBezTo>
                    <a:cubicBezTo>
                      <a:pt x="8" y="53"/>
                      <a:pt x="7" y="41"/>
                      <a:pt x="6"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5" name="Freeform 100"/>
              <p:cNvSpPr>
                <a:spLocks/>
              </p:cNvSpPr>
              <p:nvPr/>
            </p:nvSpPr>
            <p:spPr bwMode="auto">
              <a:xfrm>
                <a:off x="9045575" y="4560888"/>
                <a:ext cx="20638" cy="173038"/>
              </a:xfrm>
              <a:custGeom>
                <a:avLst/>
                <a:gdLst>
                  <a:gd name="T0" fmla="*/ 4 w 8"/>
                  <a:gd name="T1" fmla="*/ 0 h 66"/>
                  <a:gd name="T2" fmla="*/ 3 w 8"/>
                  <a:gd name="T3" fmla="*/ 1 h 66"/>
                  <a:gd name="T4" fmla="*/ 5 w 8"/>
                  <a:gd name="T5" fmla="*/ 32 h 66"/>
                  <a:gd name="T6" fmla="*/ 0 w 8"/>
                  <a:gd name="T7" fmla="*/ 65 h 66"/>
                  <a:gd name="T8" fmla="*/ 1 w 8"/>
                  <a:gd name="T9" fmla="*/ 66 h 66"/>
                  <a:gd name="T10" fmla="*/ 7 w 8"/>
                  <a:gd name="T11" fmla="*/ 32 h 66"/>
                  <a:gd name="T12" fmla="*/ 4 w 8"/>
                  <a:gd name="T13" fmla="*/ 0 h 66"/>
                </a:gdLst>
                <a:ahLst/>
                <a:cxnLst>
                  <a:cxn ang="0">
                    <a:pos x="T0" y="T1"/>
                  </a:cxn>
                  <a:cxn ang="0">
                    <a:pos x="T2" y="T3"/>
                  </a:cxn>
                  <a:cxn ang="0">
                    <a:pos x="T4" y="T5"/>
                  </a:cxn>
                  <a:cxn ang="0">
                    <a:pos x="T6" y="T7"/>
                  </a:cxn>
                  <a:cxn ang="0">
                    <a:pos x="T8" y="T9"/>
                  </a:cxn>
                  <a:cxn ang="0">
                    <a:pos x="T10" y="T11"/>
                  </a:cxn>
                  <a:cxn ang="0">
                    <a:pos x="T12" y="T13"/>
                  </a:cxn>
                </a:cxnLst>
                <a:rect l="0" t="0" r="r" b="b"/>
                <a:pathLst>
                  <a:path w="8" h="66">
                    <a:moveTo>
                      <a:pt x="4" y="0"/>
                    </a:moveTo>
                    <a:cubicBezTo>
                      <a:pt x="4" y="0"/>
                      <a:pt x="3" y="0"/>
                      <a:pt x="3" y="1"/>
                    </a:cubicBezTo>
                    <a:cubicBezTo>
                      <a:pt x="3" y="11"/>
                      <a:pt x="5" y="21"/>
                      <a:pt x="5" y="32"/>
                    </a:cubicBezTo>
                    <a:cubicBezTo>
                      <a:pt x="4" y="43"/>
                      <a:pt x="2" y="54"/>
                      <a:pt x="0" y="65"/>
                    </a:cubicBezTo>
                    <a:cubicBezTo>
                      <a:pt x="0" y="66"/>
                      <a:pt x="0" y="66"/>
                      <a:pt x="1" y="66"/>
                    </a:cubicBezTo>
                    <a:cubicBezTo>
                      <a:pt x="5" y="55"/>
                      <a:pt x="7" y="43"/>
                      <a:pt x="7" y="32"/>
                    </a:cubicBezTo>
                    <a:cubicBezTo>
                      <a:pt x="7" y="22"/>
                      <a:pt x="8" y="10"/>
                      <a:pt x="4"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6" name="Freeform 101"/>
              <p:cNvSpPr>
                <a:spLocks/>
              </p:cNvSpPr>
              <p:nvPr/>
            </p:nvSpPr>
            <p:spPr bwMode="auto">
              <a:xfrm>
                <a:off x="9053513" y="4594226"/>
                <a:ext cx="28575" cy="139700"/>
              </a:xfrm>
              <a:custGeom>
                <a:avLst/>
                <a:gdLst>
                  <a:gd name="T0" fmla="*/ 10 w 11"/>
                  <a:gd name="T1" fmla="*/ 1 h 53"/>
                  <a:gd name="T2" fmla="*/ 7 w 11"/>
                  <a:gd name="T3" fmla="*/ 26 h 53"/>
                  <a:gd name="T4" fmla="*/ 0 w 11"/>
                  <a:gd name="T5" fmla="*/ 51 h 53"/>
                  <a:gd name="T6" fmla="*/ 2 w 11"/>
                  <a:gd name="T7" fmla="*/ 52 h 53"/>
                  <a:gd name="T8" fmla="*/ 8 w 11"/>
                  <a:gd name="T9" fmla="*/ 32 h 53"/>
                  <a:gd name="T10" fmla="*/ 11 w 11"/>
                  <a:gd name="T11" fmla="*/ 1 h 53"/>
                  <a:gd name="T12" fmla="*/ 10 w 11"/>
                  <a:gd name="T13" fmla="*/ 1 h 53"/>
                </a:gdLst>
                <a:ahLst/>
                <a:cxnLst>
                  <a:cxn ang="0">
                    <a:pos x="T0" y="T1"/>
                  </a:cxn>
                  <a:cxn ang="0">
                    <a:pos x="T2" y="T3"/>
                  </a:cxn>
                  <a:cxn ang="0">
                    <a:pos x="T4" y="T5"/>
                  </a:cxn>
                  <a:cxn ang="0">
                    <a:pos x="T6" y="T7"/>
                  </a:cxn>
                  <a:cxn ang="0">
                    <a:pos x="T8" y="T9"/>
                  </a:cxn>
                  <a:cxn ang="0">
                    <a:pos x="T10" y="T11"/>
                  </a:cxn>
                  <a:cxn ang="0">
                    <a:pos x="T12" y="T13"/>
                  </a:cxn>
                </a:cxnLst>
                <a:rect l="0" t="0" r="r" b="b"/>
                <a:pathLst>
                  <a:path w="11" h="53">
                    <a:moveTo>
                      <a:pt x="10" y="1"/>
                    </a:moveTo>
                    <a:cubicBezTo>
                      <a:pt x="9" y="9"/>
                      <a:pt x="8" y="18"/>
                      <a:pt x="7" y="26"/>
                    </a:cubicBezTo>
                    <a:cubicBezTo>
                      <a:pt x="6" y="34"/>
                      <a:pt x="5" y="44"/>
                      <a:pt x="0" y="51"/>
                    </a:cubicBezTo>
                    <a:cubicBezTo>
                      <a:pt x="0" y="52"/>
                      <a:pt x="1" y="53"/>
                      <a:pt x="2" y="52"/>
                    </a:cubicBezTo>
                    <a:cubicBezTo>
                      <a:pt x="6" y="47"/>
                      <a:pt x="7" y="39"/>
                      <a:pt x="8" y="32"/>
                    </a:cubicBezTo>
                    <a:cubicBezTo>
                      <a:pt x="10" y="22"/>
                      <a:pt x="11" y="11"/>
                      <a:pt x="11" y="1"/>
                    </a:cubicBezTo>
                    <a:cubicBezTo>
                      <a:pt x="11" y="0"/>
                      <a:pt x="10" y="0"/>
                      <a:pt x="10"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7" name="Freeform 102"/>
              <p:cNvSpPr>
                <a:spLocks/>
              </p:cNvSpPr>
              <p:nvPr/>
            </p:nvSpPr>
            <p:spPr bwMode="auto">
              <a:xfrm>
                <a:off x="9112250" y="4646613"/>
                <a:ext cx="144463" cy="120650"/>
              </a:xfrm>
              <a:custGeom>
                <a:avLst/>
                <a:gdLst>
                  <a:gd name="T0" fmla="*/ 55 w 55"/>
                  <a:gd name="T1" fmla="*/ 13 h 46"/>
                  <a:gd name="T2" fmla="*/ 29 w 55"/>
                  <a:gd name="T3" fmla="*/ 27 h 46"/>
                  <a:gd name="T4" fmla="*/ 16 w 55"/>
                  <a:gd name="T5" fmla="*/ 33 h 46"/>
                  <a:gd name="T6" fmla="*/ 12 w 55"/>
                  <a:gd name="T7" fmla="*/ 35 h 46"/>
                  <a:gd name="T8" fmla="*/ 26 w 55"/>
                  <a:gd name="T9" fmla="*/ 24 h 46"/>
                  <a:gd name="T10" fmla="*/ 51 w 55"/>
                  <a:gd name="T11" fmla="*/ 1 h 46"/>
                  <a:gd name="T12" fmla="*/ 50 w 55"/>
                  <a:gd name="T13" fmla="*/ 1 h 46"/>
                  <a:gd name="T14" fmla="*/ 23 w 55"/>
                  <a:gd name="T15" fmla="*/ 23 h 46"/>
                  <a:gd name="T16" fmla="*/ 0 w 55"/>
                  <a:gd name="T17" fmla="*/ 45 h 46"/>
                  <a:gd name="T18" fmla="*/ 1 w 55"/>
                  <a:gd name="T19" fmla="*/ 46 h 46"/>
                  <a:gd name="T20" fmla="*/ 8 w 55"/>
                  <a:gd name="T21" fmla="*/ 39 h 46"/>
                  <a:gd name="T22" fmla="*/ 8 w 55"/>
                  <a:gd name="T23" fmla="*/ 39 h 46"/>
                  <a:gd name="T24" fmla="*/ 8 w 55"/>
                  <a:gd name="T25" fmla="*/ 39 h 46"/>
                  <a:gd name="T26" fmla="*/ 8 w 55"/>
                  <a:gd name="T27" fmla="*/ 39 h 46"/>
                  <a:gd name="T28" fmla="*/ 9 w 55"/>
                  <a:gd name="T29" fmla="*/ 39 h 46"/>
                  <a:gd name="T30" fmla="*/ 9 w 55"/>
                  <a:gd name="T31" fmla="*/ 39 h 46"/>
                  <a:gd name="T32" fmla="*/ 19 w 55"/>
                  <a:gd name="T33" fmla="*/ 34 h 46"/>
                  <a:gd name="T34" fmla="*/ 33 w 55"/>
                  <a:gd name="T35" fmla="*/ 28 h 46"/>
                  <a:gd name="T36" fmla="*/ 55 w 55"/>
                  <a:gd name="T37" fmla="*/ 14 h 46"/>
                  <a:gd name="T38" fmla="*/ 55 w 55"/>
                  <a:gd name="T39"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5" h="46">
                    <a:moveTo>
                      <a:pt x="55" y="13"/>
                    </a:moveTo>
                    <a:cubicBezTo>
                      <a:pt x="46" y="19"/>
                      <a:pt x="38" y="23"/>
                      <a:pt x="29" y="27"/>
                    </a:cubicBezTo>
                    <a:cubicBezTo>
                      <a:pt x="25" y="29"/>
                      <a:pt x="20" y="31"/>
                      <a:pt x="16" y="33"/>
                    </a:cubicBezTo>
                    <a:cubicBezTo>
                      <a:pt x="15" y="34"/>
                      <a:pt x="14" y="34"/>
                      <a:pt x="12" y="35"/>
                    </a:cubicBezTo>
                    <a:cubicBezTo>
                      <a:pt x="17" y="31"/>
                      <a:pt x="21" y="28"/>
                      <a:pt x="26" y="24"/>
                    </a:cubicBezTo>
                    <a:cubicBezTo>
                      <a:pt x="34" y="17"/>
                      <a:pt x="43" y="10"/>
                      <a:pt x="51" y="1"/>
                    </a:cubicBezTo>
                    <a:cubicBezTo>
                      <a:pt x="51" y="1"/>
                      <a:pt x="51" y="0"/>
                      <a:pt x="50" y="1"/>
                    </a:cubicBezTo>
                    <a:cubicBezTo>
                      <a:pt x="41" y="7"/>
                      <a:pt x="32" y="15"/>
                      <a:pt x="23" y="23"/>
                    </a:cubicBezTo>
                    <a:cubicBezTo>
                      <a:pt x="15" y="30"/>
                      <a:pt x="6" y="36"/>
                      <a:pt x="0" y="45"/>
                    </a:cubicBezTo>
                    <a:cubicBezTo>
                      <a:pt x="0" y="46"/>
                      <a:pt x="1" y="46"/>
                      <a:pt x="1" y="46"/>
                    </a:cubicBezTo>
                    <a:cubicBezTo>
                      <a:pt x="3" y="43"/>
                      <a:pt x="5" y="41"/>
                      <a:pt x="8" y="39"/>
                    </a:cubicBezTo>
                    <a:cubicBezTo>
                      <a:pt x="8" y="39"/>
                      <a:pt x="8" y="39"/>
                      <a:pt x="8" y="39"/>
                    </a:cubicBezTo>
                    <a:cubicBezTo>
                      <a:pt x="8" y="39"/>
                      <a:pt x="8" y="39"/>
                      <a:pt x="8" y="39"/>
                    </a:cubicBezTo>
                    <a:cubicBezTo>
                      <a:pt x="8" y="39"/>
                      <a:pt x="8" y="39"/>
                      <a:pt x="8" y="39"/>
                    </a:cubicBezTo>
                    <a:cubicBezTo>
                      <a:pt x="8" y="39"/>
                      <a:pt x="9" y="39"/>
                      <a:pt x="9" y="39"/>
                    </a:cubicBezTo>
                    <a:cubicBezTo>
                      <a:pt x="9" y="39"/>
                      <a:pt x="9" y="39"/>
                      <a:pt x="9" y="39"/>
                    </a:cubicBezTo>
                    <a:cubicBezTo>
                      <a:pt x="10" y="40"/>
                      <a:pt x="18" y="35"/>
                      <a:pt x="19" y="34"/>
                    </a:cubicBezTo>
                    <a:cubicBezTo>
                      <a:pt x="24" y="32"/>
                      <a:pt x="28" y="30"/>
                      <a:pt x="33" y="28"/>
                    </a:cubicBezTo>
                    <a:cubicBezTo>
                      <a:pt x="41" y="24"/>
                      <a:pt x="49" y="20"/>
                      <a:pt x="55" y="14"/>
                    </a:cubicBezTo>
                    <a:cubicBezTo>
                      <a:pt x="55" y="14"/>
                      <a:pt x="55" y="13"/>
                      <a:pt x="55" y="13"/>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8" name="Freeform 103"/>
              <p:cNvSpPr>
                <a:spLocks/>
              </p:cNvSpPr>
              <p:nvPr/>
            </p:nvSpPr>
            <p:spPr bwMode="auto">
              <a:xfrm>
                <a:off x="9134475" y="4714876"/>
                <a:ext cx="163513" cy="65088"/>
              </a:xfrm>
              <a:custGeom>
                <a:avLst/>
                <a:gdLst>
                  <a:gd name="T0" fmla="*/ 62 w 63"/>
                  <a:gd name="T1" fmla="*/ 10 h 25"/>
                  <a:gd name="T2" fmla="*/ 37 w 63"/>
                  <a:gd name="T3" fmla="*/ 14 h 25"/>
                  <a:gd name="T4" fmla="*/ 24 w 63"/>
                  <a:gd name="T5" fmla="*/ 17 h 25"/>
                  <a:gd name="T6" fmla="*/ 30 w 63"/>
                  <a:gd name="T7" fmla="*/ 14 h 25"/>
                  <a:gd name="T8" fmla="*/ 58 w 63"/>
                  <a:gd name="T9" fmla="*/ 1 h 25"/>
                  <a:gd name="T10" fmla="*/ 57 w 63"/>
                  <a:gd name="T11" fmla="*/ 0 h 25"/>
                  <a:gd name="T12" fmla="*/ 30 w 63"/>
                  <a:gd name="T13" fmla="*/ 12 h 25"/>
                  <a:gd name="T14" fmla="*/ 0 w 63"/>
                  <a:gd name="T15" fmla="*/ 24 h 25"/>
                  <a:gd name="T16" fmla="*/ 1 w 63"/>
                  <a:gd name="T17" fmla="*/ 25 h 25"/>
                  <a:gd name="T18" fmla="*/ 14 w 63"/>
                  <a:gd name="T19" fmla="*/ 21 h 25"/>
                  <a:gd name="T20" fmla="*/ 37 w 63"/>
                  <a:gd name="T21" fmla="*/ 17 h 25"/>
                  <a:gd name="T22" fmla="*/ 62 w 63"/>
                  <a:gd name="T23" fmla="*/ 11 h 25"/>
                  <a:gd name="T24" fmla="*/ 62 w 63"/>
                  <a:gd name="T25"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25">
                    <a:moveTo>
                      <a:pt x="62" y="10"/>
                    </a:moveTo>
                    <a:cubicBezTo>
                      <a:pt x="54" y="10"/>
                      <a:pt x="46" y="13"/>
                      <a:pt x="37" y="14"/>
                    </a:cubicBezTo>
                    <a:cubicBezTo>
                      <a:pt x="33" y="15"/>
                      <a:pt x="29" y="16"/>
                      <a:pt x="24" y="17"/>
                    </a:cubicBezTo>
                    <a:cubicBezTo>
                      <a:pt x="26" y="16"/>
                      <a:pt x="28" y="15"/>
                      <a:pt x="30" y="14"/>
                    </a:cubicBezTo>
                    <a:cubicBezTo>
                      <a:pt x="39" y="10"/>
                      <a:pt x="50" y="7"/>
                      <a:pt x="58" y="1"/>
                    </a:cubicBezTo>
                    <a:cubicBezTo>
                      <a:pt x="58" y="0"/>
                      <a:pt x="58" y="0"/>
                      <a:pt x="57" y="0"/>
                    </a:cubicBezTo>
                    <a:cubicBezTo>
                      <a:pt x="48" y="3"/>
                      <a:pt x="39" y="8"/>
                      <a:pt x="30" y="12"/>
                    </a:cubicBezTo>
                    <a:cubicBezTo>
                      <a:pt x="20" y="16"/>
                      <a:pt x="10" y="20"/>
                      <a:pt x="0" y="24"/>
                    </a:cubicBezTo>
                    <a:cubicBezTo>
                      <a:pt x="0" y="24"/>
                      <a:pt x="0" y="25"/>
                      <a:pt x="1" y="25"/>
                    </a:cubicBezTo>
                    <a:cubicBezTo>
                      <a:pt x="5" y="24"/>
                      <a:pt x="10" y="22"/>
                      <a:pt x="14" y="21"/>
                    </a:cubicBezTo>
                    <a:cubicBezTo>
                      <a:pt x="22" y="21"/>
                      <a:pt x="30" y="19"/>
                      <a:pt x="37" y="17"/>
                    </a:cubicBezTo>
                    <a:cubicBezTo>
                      <a:pt x="45" y="15"/>
                      <a:pt x="54" y="14"/>
                      <a:pt x="62" y="11"/>
                    </a:cubicBezTo>
                    <a:cubicBezTo>
                      <a:pt x="63" y="11"/>
                      <a:pt x="63" y="10"/>
                      <a:pt x="62" y="1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9" name="Freeform 104"/>
              <p:cNvSpPr>
                <a:spLocks/>
              </p:cNvSpPr>
              <p:nvPr/>
            </p:nvSpPr>
            <p:spPr bwMode="auto">
              <a:xfrm>
                <a:off x="9139238" y="4775201"/>
                <a:ext cx="187325" cy="33338"/>
              </a:xfrm>
              <a:custGeom>
                <a:avLst/>
                <a:gdLst>
                  <a:gd name="T0" fmla="*/ 71 w 72"/>
                  <a:gd name="T1" fmla="*/ 1 h 13"/>
                  <a:gd name="T2" fmla="*/ 71 w 72"/>
                  <a:gd name="T3" fmla="*/ 0 h 13"/>
                  <a:gd name="T4" fmla="*/ 36 w 72"/>
                  <a:gd name="T5" fmla="*/ 7 h 13"/>
                  <a:gd name="T6" fmla="*/ 0 w 72"/>
                  <a:gd name="T7" fmla="*/ 10 h 13"/>
                  <a:gd name="T8" fmla="*/ 1 w 72"/>
                  <a:gd name="T9" fmla="*/ 11 h 13"/>
                  <a:gd name="T10" fmla="*/ 13 w 72"/>
                  <a:gd name="T11" fmla="*/ 11 h 13"/>
                  <a:gd name="T12" fmla="*/ 40 w 72"/>
                  <a:gd name="T13" fmla="*/ 12 h 13"/>
                  <a:gd name="T14" fmla="*/ 65 w 72"/>
                  <a:gd name="T15" fmla="*/ 9 h 13"/>
                  <a:gd name="T16" fmla="*/ 65 w 72"/>
                  <a:gd name="T17" fmla="*/ 7 h 13"/>
                  <a:gd name="T18" fmla="*/ 39 w 72"/>
                  <a:gd name="T19" fmla="*/ 10 h 13"/>
                  <a:gd name="T20" fmla="*/ 34 w 72"/>
                  <a:gd name="T21" fmla="*/ 10 h 13"/>
                  <a:gd name="T22" fmla="*/ 37 w 72"/>
                  <a:gd name="T23" fmla="*/ 10 h 13"/>
                  <a:gd name="T24" fmla="*/ 71 w 72"/>
                  <a:gd name="T25"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 h="13">
                    <a:moveTo>
                      <a:pt x="71" y="1"/>
                    </a:moveTo>
                    <a:cubicBezTo>
                      <a:pt x="72" y="1"/>
                      <a:pt x="71" y="0"/>
                      <a:pt x="71" y="0"/>
                    </a:cubicBezTo>
                    <a:cubicBezTo>
                      <a:pt x="59" y="2"/>
                      <a:pt x="48" y="6"/>
                      <a:pt x="36" y="7"/>
                    </a:cubicBezTo>
                    <a:cubicBezTo>
                      <a:pt x="24" y="9"/>
                      <a:pt x="12" y="9"/>
                      <a:pt x="0" y="10"/>
                    </a:cubicBezTo>
                    <a:cubicBezTo>
                      <a:pt x="0" y="10"/>
                      <a:pt x="0" y="11"/>
                      <a:pt x="1" y="11"/>
                    </a:cubicBezTo>
                    <a:cubicBezTo>
                      <a:pt x="5" y="11"/>
                      <a:pt x="9" y="11"/>
                      <a:pt x="13" y="11"/>
                    </a:cubicBezTo>
                    <a:cubicBezTo>
                      <a:pt x="22" y="13"/>
                      <a:pt x="31" y="12"/>
                      <a:pt x="40" y="12"/>
                    </a:cubicBezTo>
                    <a:cubicBezTo>
                      <a:pt x="48" y="11"/>
                      <a:pt x="57" y="11"/>
                      <a:pt x="65" y="9"/>
                    </a:cubicBezTo>
                    <a:cubicBezTo>
                      <a:pt x="66" y="8"/>
                      <a:pt x="66" y="7"/>
                      <a:pt x="65" y="7"/>
                    </a:cubicBezTo>
                    <a:cubicBezTo>
                      <a:pt x="56" y="8"/>
                      <a:pt x="48" y="9"/>
                      <a:pt x="39" y="10"/>
                    </a:cubicBezTo>
                    <a:cubicBezTo>
                      <a:pt x="37" y="10"/>
                      <a:pt x="35" y="10"/>
                      <a:pt x="34" y="10"/>
                    </a:cubicBezTo>
                    <a:cubicBezTo>
                      <a:pt x="35" y="10"/>
                      <a:pt x="36" y="10"/>
                      <a:pt x="37" y="10"/>
                    </a:cubicBezTo>
                    <a:cubicBezTo>
                      <a:pt x="48" y="9"/>
                      <a:pt x="61" y="7"/>
                      <a:pt x="71"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0" name="Freeform 105"/>
              <p:cNvSpPr>
                <a:spLocks/>
              </p:cNvSpPr>
              <p:nvPr/>
            </p:nvSpPr>
            <p:spPr bwMode="auto">
              <a:xfrm>
                <a:off x="9139238" y="4879976"/>
                <a:ext cx="230188" cy="39688"/>
              </a:xfrm>
              <a:custGeom>
                <a:avLst/>
                <a:gdLst>
                  <a:gd name="T0" fmla="*/ 87 w 88"/>
                  <a:gd name="T1" fmla="*/ 1 h 15"/>
                  <a:gd name="T2" fmla="*/ 56 w 88"/>
                  <a:gd name="T3" fmla="*/ 2 h 15"/>
                  <a:gd name="T4" fmla="*/ 30 w 88"/>
                  <a:gd name="T5" fmla="*/ 6 h 15"/>
                  <a:gd name="T6" fmla="*/ 1 w 88"/>
                  <a:gd name="T7" fmla="*/ 0 h 15"/>
                  <a:gd name="T8" fmla="*/ 0 w 88"/>
                  <a:gd name="T9" fmla="*/ 1 h 15"/>
                  <a:gd name="T10" fmla="*/ 43 w 88"/>
                  <a:gd name="T11" fmla="*/ 10 h 15"/>
                  <a:gd name="T12" fmla="*/ 84 w 88"/>
                  <a:gd name="T13" fmla="*/ 10 h 15"/>
                  <a:gd name="T14" fmla="*/ 84 w 88"/>
                  <a:gd name="T15" fmla="*/ 9 h 15"/>
                  <a:gd name="T16" fmla="*/ 64 w 88"/>
                  <a:gd name="T17" fmla="*/ 10 h 15"/>
                  <a:gd name="T18" fmla="*/ 43 w 88"/>
                  <a:gd name="T19" fmla="*/ 8 h 15"/>
                  <a:gd name="T20" fmla="*/ 36 w 88"/>
                  <a:gd name="T21" fmla="*/ 7 h 15"/>
                  <a:gd name="T22" fmla="*/ 58 w 88"/>
                  <a:gd name="T23" fmla="*/ 5 h 15"/>
                  <a:gd name="T24" fmla="*/ 87 w 88"/>
                  <a:gd name="T25" fmla="*/ 2 h 15"/>
                  <a:gd name="T26" fmla="*/ 87 w 88"/>
                  <a:gd name="T27"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8" h="15">
                    <a:moveTo>
                      <a:pt x="87" y="1"/>
                    </a:moveTo>
                    <a:cubicBezTo>
                      <a:pt x="77" y="0"/>
                      <a:pt x="66" y="1"/>
                      <a:pt x="56" y="2"/>
                    </a:cubicBezTo>
                    <a:cubicBezTo>
                      <a:pt x="47" y="3"/>
                      <a:pt x="38" y="4"/>
                      <a:pt x="30" y="6"/>
                    </a:cubicBezTo>
                    <a:cubicBezTo>
                      <a:pt x="20" y="4"/>
                      <a:pt x="10" y="2"/>
                      <a:pt x="1" y="0"/>
                    </a:cubicBezTo>
                    <a:cubicBezTo>
                      <a:pt x="0" y="0"/>
                      <a:pt x="0" y="1"/>
                      <a:pt x="0" y="1"/>
                    </a:cubicBezTo>
                    <a:cubicBezTo>
                      <a:pt x="14" y="5"/>
                      <a:pt x="28" y="8"/>
                      <a:pt x="43" y="10"/>
                    </a:cubicBezTo>
                    <a:cubicBezTo>
                      <a:pt x="55" y="13"/>
                      <a:pt x="72" y="15"/>
                      <a:pt x="84" y="10"/>
                    </a:cubicBezTo>
                    <a:cubicBezTo>
                      <a:pt x="85" y="10"/>
                      <a:pt x="84" y="10"/>
                      <a:pt x="84" y="9"/>
                    </a:cubicBezTo>
                    <a:cubicBezTo>
                      <a:pt x="77" y="9"/>
                      <a:pt x="71" y="10"/>
                      <a:pt x="64" y="10"/>
                    </a:cubicBezTo>
                    <a:cubicBezTo>
                      <a:pt x="57" y="10"/>
                      <a:pt x="50" y="9"/>
                      <a:pt x="43" y="8"/>
                    </a:cubicBezTo>
                    <a:cubicBezTo>
                      <a:pt x="40" y="8"/>
                      <a:pt x="38" y="7"/>
                      <a:pt x="36" y="7"/>
                    </a:cubicBezTo>
                    <a:cubicBezTo>
                      <a:pt x="44" y="6"/>
                      <a:pt x="51" y="5"/>
                      <a:pt x="58" y="5"/>
                    </a:cubicBezTo>
                    <a:cubicBezTo>
                      <a:pt x="68" y="4"/>
                      <a:pt x="78" y="4"/>
                      <a:pt x="87" y="2"/>
                    </a:cubicBezTo>
                    <a:cubicBezTo>
                      <a:pt x="88" y="2"/>
                      <a:pt x="88" y="1"/>
                      <a:pt x="87"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1" name="Freeform 106"/>
              <p:cNvSpPr>
                <a:spLocks/>
              </p:cNvSpPr>
              <p:nvPr/>
            </p:nvSpPr>
            <p:spPr bwMode="auto">
              <a:xfrm>
                <a:off x="9131300" y="4903788"/>
                <a:ext cx="211138" cy="93663"/>
              </a:xfrm>
              <a:custGeom>
                <a:avLst/>
                <a:gdLst>
                  <a:gd name="T0" fmla="*/ 80 w 81"/>
                  <a:gd name="T1" fmla="*/ 29 h 36"/>
                  <a:gd name="T2" fmla="*/ 43 w 81"/>
                  <a:gd name="T3" fmla="*/ 13 h 36"/>
                  <a:gd name="T4" fmla="*/ 1 w 81"/>
                  <a:gd name="T5" fmla="*/ 0 h 36"/>
                  <a:gd name="T6" fmla="*/ 1 w 81"/>
                  <a:gd name="T7" fmla="*/ 1 h 36"/>
                  <a:gd name="T8" fmla="*/ 24 w 81"/>
                  <a:gd name="T9" fmla="*/ 9 h 36"/>
                  <a:gd name="T10" fmla="*/ 24 w 81"/>
                  <a:gd name="T11" fmla="*/ 10 h 36"/>
                  <a:gd name="T12" fmla="*/ 48 w 81"/>
                  <a:gd name="T13" fmla="*/ 25 h 36"/>
                  <a:gd name="T14" fmla="*/ 69 w 81"/>
                  <a:gd name="T15" fmla="*/ 36 h 36"/>
                  <a:gd name="T16" fmla="*/ 70 w 81"/>
                  <a:gd name="T17" fmla="*/ 34 h 36"/>
                  <a:gd name="T18" fmla="*/ 47 w 81"/>
                  <a:gd name="T19" fmla="*/ 21 h 36"/>
                  <a:gd name="T20" fmla="*/ 36 w 81"/>
                  <a:gd name="T21" fmla="*/ 13 h 36"/>
                  <a:gd name="T22" fmla="*/ 43 w 81"/>
                  <a:gd name="T23" fmla="*/ 16 h 36"/>
                  <a:gd name="T24" fmla="*/ 80 w 81"/>
                  <a:gd name="T25" fmla="*/ 30 h 36"/>
                  <a:gd name="T26" fmla="*/ 80 w 81"/>
                  <a:gd name="T27" fmla="*/ 2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36">
                    <a:moveTo>
                      <a:pt x="80" y="29"/>
                    </a:moveTo>
                    <a:cubicBezTo>
                      <a:pt x="67" y="24"/>
                      <a:pt x="56" y="18"/>
                      <a:pt x="43" y="13"/>
                    </a:cubicBezTo>
                    <a:cubicBezTo>
                      <a:pt x="29" y="9"/>
                      <a:pt x="15" y="4"/>
                      <a:pt x="1" y="0"/>
                    </a:cubicBezTo>
                    <a:cubicBezTo>
                      <a:pt x="0" y="0"/>
                      <a:pt x="0" y="1"/>
                      <a:pt x="1" y="1"/>
                    </a:cubicBezTo>
                    <a:cubicBezTo>
                      <a:pt x="8" y="4"/>
                      <a:pt x="16" y="7"/>
                      <a:pt x="24" y="9"/>
                    </a:cubicBezTo>
                    <a:cubicBezTo>
                      <a:pt x="24" y="9"/>
                      <a:pt x="24" y="9"/>
                      <a:pt x="24" y="10"/>
                    </a:cubicBezTo>
                    <a:cubicBezTo>
                      <a:pt x="32" y="14"/>
                      <a:pt x="40" y="19"/>
                      <a:pt x="48" y="25"/>
                    </a:cubicBezTo>
                    <a:cubicBezTo>
                      <a:pt x="54" y="29"/>
                      <a:pt x="61" y="35"/>
                      <a:pt x="69" y="36"/>
                    </a:cubicBezTo>
                    <a:cubicBezTo>
                      <a:pt x="70" y="36"/>
                      <a:pt x="70" y="35"/>
                      <a:pt x="70" y="34"/>
                    </a:cubicBezTo>
                    <a:cubicBezTo>
                      <a:pt x="62" y="30"/>
                      <a:pt x="54" y="26"/>
                      <a:pt x="47" y="21"/>
                    </a:cubicBezTo>
                    <a:cubicBezTo>
                      <a:pt x="43" y="18"/>
                      <a:pt x="40" y="15"/>
                      <a:pt x="36" y="13"/>
                    </a:cubicBezTo>
                    <a:cubicBezTo>
                      <a:pt x="38" y="14"/>
                      <a:pt x="41" y="15"/>
                      <a:pt x="43" y="16"/>
                    </a:cubicBezTo>
                    <a:cubicBezTo>
                      <a:pt x="55" y="20"/>
                      <a:pt x="67" y="29"/>
                      <a:pt x="80" y="30"/>
                    </a:cubicBezTo>
                    <a:cubicBezTo>
                      <a:pt x="81" y="30"/>
                      <a:pt x="81" y="29"/>
                      <a:pt x="80"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2" name="Freeform 107"/>
              <p:cNvSpPr>
                <a:spLocks/>
              </p:cNvSpPr>
              <p:nvPr/>
            </p:nvSpPr>
            <p:spPr bwMode="auto">
              <a:xfrm>
                <a:off x="9126538" y="4932363"/>
                <a:ext cx="169863" cy="114300"/>
              </a:xfrm>
              <a:custGeom>
                <a:avLst/>
                <a:gdLst>
                  <a:gd name="T0" fmla="*/ 65 w 65"/>
                  <a:gd name="T1" fmla="*/ 41 h 44"/>
                  <a:gd name="T2" fmla="*/ 50 w 65"/>
                  <a:gd name="T3" fmla="*/ 31 h 44"/>
                  <a:gd name="T4" fmla="*/ 34 w 65"/>
                  <a:gd name="T5" fmla="*/ 19 h 44"/>
                  <a:gd name="T6" fmla="*/ 1 w 65"/>
                  <a:gd name="T7" fmla="*/ 0 h 44"/>
                  <a:gd name="T8" fmla="*/ 0 w 65"/>
                  <a:gd name="T9" fmla="*/ 1 h 44"/>
                  <a:gd name="T10" fmla="*/ 19 w 65"/>
                  <a:gd name="T11" fmla="*/ 14 h 44"/>
                  <a:gd name="T12" fmla="*/ 29 w 65"/>
                  <a:gd name="T13" fmla="*/ 27 h 44"/>
                  <a:gd name="T14" fmla="*/ 47 w 65"/>
                  <a:gd name="T15" fmla="*/ 43 h 44"/>
                  <a:gd name="T16" fmla="*/ 48 w 65"/>
                  <a:gd name="T17" fmla="*/ 41 h 44"/>
                  <a:gd name="T18" fmla="*/ 34 w 65"/>
                  <a:gd name="T19" fmla="*/ 27 h 44"/>
                  <a:gd name="T20" fmla="*/ 21 w 65"/>
                  <a:gd name="T21" fmla="*/ 15 h 44"/>
                  <a:gd name="T22" fmla="*/ 32 w 65"/>
                  <a:gd name="T23" fmla="*/ 21 h 44"/>
                  <a:gd name="T24" fmla="*/ 64 w 65"/>
                  <a:gd name="T25" fmla="*/ 42 h 44"/>
                  <a:gd name="T26" fmla="*/ 65 w 65"/>
                  <a:gd name="T2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44">
                    <a:moveTo>
                      <a:pt x="65" y="41"/>
                    </a:moveTo>
                    <a:cubicBezTo>
                      <a:pt x="60" y="37"/>
                      <a:pt x="54" y="34"/>
                      <a:pt x="50" y="31"/>
                    </a:cubicBezTo>
                    <a:cubicBezTo>
                      <a:pt x="44" y="27"/>
                      <a:pt x="39" y="23"/>
                      <a:pt x="34" y="19"/>
                    </a:cubicBezTo>
                    <a:cubicBezTo>
                      <a:pt x="23" y="12"/>
                      <a:pt x="11" y="7"/>
                      <a:pt x="1" y="0"/>
                    </a:cubicBezTo>
                    <a:cubicBezTo>
                      <a:pt x="0" y="0"/>
                      <a:pt x="0" y="0"/>
                      <a:pt x="0" y="1"/>
                    </a:cubicBezTo>
                    <a:cubicBezTo>
                      <a:pt x="6" y="6"/>
                      <a:pt x="12" y="10"/>
                      <a:pt x="19" y="14"/>
                    </a:cubicBezTo>
                    <a:cubicBezTo>
                      <a:pt x="21" y="19"/>
                      <a:pt x="25" y="23"/>
                      <a:pt x="29" y="27"/>
                    </a:cubicBezTo>
                    <a:cubicBezTo>
                      <a:pt x="35" y="32"/>
                      <a:pt x="41" y="38"/>
                      <a:pt x="47" y="43"/>
                    </a:cubicBezTo>
                    <a:cubicBezTo>
                      <a:pt x="48" y="44"/>
                      <a:pt x="49" y="42"/>
                      <a:pt x="48" y="41"/>
                    </a:cubicBezTo>
                    <a:cubicBezTo>
                      <a:pt x="44" y="36"/>
                      <a:pt x="39" y="32"/>
                      <a:pt x="34" y="27"/>
                    </a:cubicBezTo>
                    <a:cubicBezTo>
                      <a:pt x="29" y="24"/>
                      <a:pt x="24" y="20"/>
                      <a:pt x="21" y="15"/>
                    </a:cubicBezTo>
                    <a:cubicBezTo>
                      <a:pt x="25" y="17"/>
                      <a:pt x="29" y="19"/>
                      <a:pt x="32" y="21"/>
                    </a:cubicBezTo>
                    <a:cubicBezTo>
                      <a:pt x="42" y="28"/>
                      <a:pt x="52" y="39"/>
                      <a:pt x="64" y="42"/>
                    </a:cubicBezTo>
                    <a:cubicBezTo>
                      <a:pt x="65" y="42"/>
                      <a:pt x="65" y="41"/>
                      <a:pt x="65" y="4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3" name="Freeform 108"/>
              <p:cNvSpPr>
                <a:spLocks/>
              </p:cNvSpPr>
              <p:nvPr/>
            </p:nvSpPr>
            <p:spPr bwMode="auto">
              <a:xfrm>
                <a:off x="8686800" y="4827588"/>
                <a:ext cx="204788" cy="49213"/>
              </a:xfrm>
              <a:custGeom>
                <a:avLst/>
                <a:gdLst>
                  <a:gd name="T0" fmla="*/ 76 w 78"/>
                  <a:gd name="T1" fmla="*/ 16 h 19"/>
                  <a:gd name="T2" fmla="*/ 0 w 78"/>
                  <a:gd name="T3" fmla="*/ 5 h 19"/>
                  <a:gd name="T4" fmla="*/ 1 w 78"/>
                  <a:gd name="T5" fmla="*/ 6 h 19"/>
                  <a:gd name="T6" fmla="*/ 75 w 78"/>
                  <a:gd name="T7" fmla="*/ 19 h 19"/>
                  <a:gd name="T8" fmla="*/ 76 w 78"/>
                  <a:gd name="T9" fmla="*/ 16 h 19"/>
                </a:gdLst>
                <a:ahLst/>
                <a:cxnLst>
                  <a:cxn ang="0">
                    <a:pos x="T0" y="T1"/>
                  </a:cxn>
                  <a:cxn ang="0">
                    <a:pos x="T2" y="T3"/>
                  </a:cxn>
                  <a:cxn ang="0">
                    <a:pos x="T4" y="T5"/>
                  </a:cxn>
                  <a:cxn ang="0">
                    <a:pos x="T6" y="T7"/>
                  </a:cxn>
                  <a:cxn ang="0">
                    <a:pos x="T8" y="T9"/>
                  </a:cxn>
                </a:cxnLst>
                <a:rect l="0" t="0" r="r" b="b"/>
                <a:pathLst>
                  <a:path w="78" h="19">
                    <a:moveTo>
                      <a:pt x="76" y="16"/>
                    </a:moveTo>
                    <a:cubicBezTo>
                      <a:pt x="52" y="8"/>
                      <a:pt x="26" y="0"/>
                      <a:pt x="0" y="5"/>
                    </a:cubicBezTo>
                    <a:cubicBezTo>
                      <a:pt x="0" y="5"/>
                      <a:pt x="0" y="6"/>
                      <a:pt x="1" y="6"/>
                    </a:cubicBezTo>
                    <a:cubicBezTo>
                      <a:pt x="27" y="4"/>
                      <a:pt x="50" y="12"/>
                      <a:pt x="75" y="19"/>
                    </a:cubicBezTo>
                    <a:cubicBezTo>
                      <a:pt x="77" y="19"/>
                      <a:pt x="78" y="17"/>
                      <a:pt x="76" y="16"/>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4" name="Freeform 109"/>
              <p:cNvSpPr>
                <a:spLocks/>
              </p:cNvSpPr>
              <p:nvPr/>
            </p:nvSpPr>
            <p:spPr bwMode="auto">
              <a:xfrm>
                <a:off x="8701088" y="4787901"/>
                <a:ext cx="212725" cy="80963"/>
              </a:xfrm>
              <a:custGeom>
                <a:avLst/>
                <a:gdLst>
                  <a:gd name="T0" fmla="*/ 80 w 82"/>
                  <a:gd name="T1" fmla="*/ 28 h 31"/>
                  <a:gd name="T2" fmla="*/ 1 w 82"/>
                  <a:gd name="T3" fmla="*/ 5 h 31"/>
                  <a:gd name="T4" fmla="*/ 1 w 82"/>
                  <a:gd name="T5" fmla="*/ 6 h 31"/>
                  <a:gd name="T6" fmla="*/ 80 w 82"/>
                  <a:gd name="T7" fmla="*/ 30 h 31"/>
                  <a:gd name="T8" fmla="*/ 80 w 82"/>
                  <a:gd name="T9" fmla="*/ 30 h 31"/>
                  <a:gd name="T10" fmla="*/ 80 w 82"/>
                  <a:gd name="T11" fmla="*/ 28 h 31"/>
                </a:gdLst>
                <a:ahLst/>
                <a:cxnLst>
                  <a:cxn ang="0">
                    <a:pos x="T0" y="T1"/>
                  </a:cxn>
                  <a:cxn ang="0">
                    <a:pos x="T2" y="T3"/>
                  </a:cxn>
                  <a:cxn ang="0">
                    <a:pos x="T4" y="T5"/>
                  </a:cxn>
                  <a:cxn ang="0">
                    <a:pos x="T6" y="T7"/>
                  </a:cxn>
                  <a:cxn ang="0">
                    <a:pos x="T8" y="T9"/>
                  </a:cxn>
                  <a:cxn ang="0">
                    <a:pos x="T10" y="T11"/>
                  </a:cxn>
                </a:cxnLst>
                <a:rect l="0" t="0" r="r" b="b"/>
                <a:pathLst>
                  <a:path w="82" h="31">
                    <a:moveTo>
                      <a:pt x="80" y="28"/>
                    </a:moveTo>
                    <a:cubicBezTo>
                      <a:pt x="54" y="21"/>
                      <a:pt x="29" y="0"/>
                      <a:pt x="1" y="5"/>
                    </a:cubicBezTo>
                    <a:cubicBezTo>
                      <a:pt x="0" y="5"/>
                      <a:pt x="0" y="6"/>
                      <a:pt x="1" y="6"/>
                    </a:cubicBezTo>
                    <a:cubicBezTo>
                      <a:pt x="31" y="2"/>
                      <a:pt x="52" y="26"/>
                      <a:pt x="80" y="30"/>
                    </a:cubicBezTo>
                    <a:cubicBezTo>
                      <a:pt x="80" y="30"/>
                      <a:pt x="80" y="30"/>
                      <a:pt x="80" y="30"/>
                    </a:cubicBezTo>
                    <a:cubicBezTo>
                      <a:pt x="81" y="31"/>
                      <a:pt x="82" y="28"/>
                      <a:pt x="80"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5" name="Freeform 110"/>
              <p:cNvSpPr>
                <a:spLocks/>
              </p:cNvSpPr>
              <p:nvPr/>
            </p:nvSpPr>
            <p:spPr bwMode="auto">
              <a:xfrm>
                <a:off x="8786813" y="4787901"/>
                <a:ext cx="73025" cy="36513"/>
              </a:xfrm>
              <a:custGeom>
                <a:avLst/>
                <a:gdLst>
                  <a:gd name="T0" fmla="*/ 26 w 28"/>
                  <a:gd name="T1" fmla="*/ 11 h 14"/>
                  <a:gd name="T2" fmla="*/ 2 w 28"/>
                  <a:gd name="T3" fmla="*/ 0 h 14"/>
                  <a:gd name="T4" fmla="*/ 1 w 28"/>
                  <a:gd name="T5" fmla="*/ 1 h 14"/>
                  <a:gd name="T6" fmla="*/ 25 w 28"/>
                  <a:gd name="T7" fmla="*/ 13 h 14"/>
                  <a:gd name="T8" fmla="*/ 26 w 28"/>
                  <a:gd name="T9" fmla="*/ 11 h 14"/>
                </a:gdLst>
                <a:ahLst/>
                <a:cxnLst>
                  <a:cxn ang="0">
                    <a:pos x="T0" y="T1"/>
                  </a:cxn>
                  <a:cxn ang="0">
                    <a:pos x="T2" y="T3"/>
                  </a:cxn>
                  <a:cxn ang="0">
                    <a:pos x="T4" y="T5"/>
                  </a:cxn>
                  <a:cxn ang="0">
                    <a:pos x="T6" y="T7"/>
                  </a:cxn>
                  <a:cxn ang="0">
                    <a:pos x="T8" y="T9"/>
                  </a:cxn>
                </a:cxnLst>
                <a:rect l="0" t="0" r="r" b="b"/>
                <a:pathLst>
                  <a:path w="28" h="14">
                    <a:moveTo>
                      <a:pt x="26" y="11"/>
                    </a:moveTo>
                    <a:cubicBezTo>
                      <a:pt x="18" y="7"/>
                      <a:pt x="10" y="3"/>
                      <a:pt x="2" y="0"/>
                    </a:cubicBezTo>
                    <a:cubicBezTo>
                      <a:pt x="1" y="0"/>
                      <a:pt x="0" y="1"/>
                      <a:pt x="1" y="1"/>
                    </a:cubicBezTo>
                    <a:cubicBezTo>
                      <a:pt x="9" y="6"/>
                      <a:pt x="17" y="9"/>
                      <a:pt x="25" y="13"/>
                    </a:cubicBezTo>
                    <a:cubicBezTo>
                      <a:pt x="27" y="14"/>
                      <a:pt x="28" y="12"/>
                      <a:pt x="26" y="1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6" name="Freeform 111"/>
              <p:cNvSpPr>
                <a:spLocks/>
              </p:cNvSpPr>
              <p:nvPr/>
            </p:nvSpPr>
            <p:spPr bwMode="auto">
              <a:xfrm>
                <a:off x="8742363" y="4735513"/>
                <a:ext cx="158750" cy="80963"/>
              </a:xfrm>
              <a:custGeom>
                <a:avLst/>
                <a:gdLst>
                  <a:gd name="T0" fmla="*/ 59 w 61"/>
                  <a:gd name="T1" fmla="*/ 27 h 31"/>
                  <a:gd name="T2" fmla="*/ 1 w 61"/>
                  <a:gd name="T3" fmla="*/ 0 h 31"/>
                  <a:gd name="T4" fmla="*/ 0 w 61"/>
                  <a:gd name="T5" fmla="*/ 1 h 31"/>
                  <a:gd name="T6" fmla="*/ 58 w 61"/>
                  <a:gd name="T7" fmla="*/ 30 h 31"/>
                  <a:gd name="T8" fmla="*/ 58 w 61"/>
                  <a:gd name="T9" fmla="*/ 30 h 31"/>
                  <a:gd name="T10" fmla="*/ 59 w 61"/>
                  <a:gd name="T11" fmla="*/ 27 h 31"/>
                </a:gdLst>
                <a:ahLst/>
                <a:cxnLst>
                  <a:cxn ang="0">
                    <a:pos x="T0" y="T1"/>
                  </a:cxn>
                  <a:cxn ang="0">
                    <a:pos x="T2" y="T3"/>
                  </a:cxn>
                  <a:cxn ang="0">
                    <a:pos x="T4" y="T5"/>
                  </a:cxn>
                  <a:cxn ang="0">
                    <a:pos x="T6" y="T7"/>
                  </a:cxn>
                  <a:cxn ang="0">
                    <a:pos x="T8" y="T9"/>
                  </a:cxn>
                  <a:cxn ang="0">
                    <a:pos x="T10" y="T11"/>
                  </a:cxn>
                </a:cxnLst>
                <a:rect l="0" t="0" r="r" b="b"/>
                <a:pathLst>
                  <a:path w="61" h="31">
                    <a:moveTo>
                      <a:pt x="59" y="27"/>
                    </a:moveTo>
                    <a:cubicBezTo>
                      <a:pt x="39" y="20"/>
                      <a:pt x="23" y="4"/>
                      <a:pt x="1" y="0"/>
                    </a:cubicBezTo>
                    <a:cubicBezTo>
                      <a:pt x="0" y="0"/>
                      <a:pt x="0" y="1"/>
                      <a:pt x="0" y="1"/>
                    </a:cubicBezTo>
                    <a:cubicBezTo>
                      <a:pt x="22" y="6"/>
                      <a:pt x="37" y="24"/>
                      <a:pt x="58" y="30"/>
                    </a:cubicBezTo>
                    <a:cubicBezTo>
                      <a:pt x="58" y="30"/>
                      <a:pt x="58" y="30"/>
                      <a:pt x="58" y="30"/>
                    </a:cubicBezTo>
                    <a:cubicBezTo>
                      <a:pt x="60" y="31"/>
                      <a:pt x="61" y="28"/>
                      <a:pt x="59" y="27"/>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7" name="Freeform 112"/>
              <p:cNvSpPr>
                <a:spLocks/>
              </p:cNvSpPr>
              <p:nvPr/>
            </p:nvSpPr>
            <p:spPr bwMode="auto">
              <a:xfrm>
                <a:off x="8778875" y="4718051"/>
                <a:ext cx="142875" cy="80963"/>
              </a:xfrm>
              <a:custGeom>
                <a:avLst/>
                <a:gdLst>
                  <a:gd name="T0" fmla="*/ 54 w 55"/>
                  <a:gd name="T1" fmla="*/ 28 h 31"/>
                  <a:gd name="T2" fmla="*/ 41 w 55"/>
                  <a:gd name="T3" fmla="*/ 21 h 31"/>
                  <a:gd name="T4" fmla="*/ 27 w 55"/>
                  <a:gd name="T5" fmla="*/ 11 h 31"/>
                  <a:gd name="T6" fmla="*/ 1 w 55"/>
                  <a:gd name="T7" fmla="*/ 0 h 31"/>
                  <a:gd name="T8" fmla="*/ 1 w 55"/>
                  <a:gd name="T9" fmla="*/ 1 h 31"/>
                  <a:gd name="T10" fmla="*/ 29 w 55"/>
                  <a:gd name="T11" fmla="*/ 16 h 31"/>
                  <a:gd name="T12" fmla="*/ 51 w 55"/>
                  <a:gd name="T13" fmla="*/ 30 h 31"/>
                  <a:gd name="T14" fmla="*/ 52 w 55"/>
                  <a:gd name="T15" fmla="*/ 31 h 31"/>
                  <a:gd name="T16" fmla="*/ 53 w 55"/>
                  <a:gd name="T17" fmla="*/ 31 h 31"/>
                  <a:gd name="T18" fmla="*/ 54 w 55"/>
                  <a:gd name="T19" fmla="*/ 31 h 31"/>
                  <a:gd name="T20" fmla="*/ 54 w 55"/>
                  <a:gd name="T21" fmla="*/ 30 h 31"/>
                  <a:gd name="T22" fmla="*/ 54 w 55"/>
                  <a:gd name="T23"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31">
                    <a:moveTo>
                      <a:pt x="54" y="28"/>
                    </a:moveTo>
                    <a:cubicBezTo>
                      <a:pt x="50" y="25"/>
                      <a:pt x="45" y="23"/>
                      <a:pt x="41" y="21"/>
                    </a:cubicBezTo>
                    <a:cubicBezTo>
                      <a:pt x="36" y="18"/>
                      <a:pt x="32" y="14"/>
                      <a:pt x="27" y="11"/>
                    </a:cubicBezTo>
                    <a:cubicBezTo>
                      <a:pt x="19" y="6"/>
                      <a:pt x="11" y="1"/>
                      <a:pt x="1" y="0"/>
                    </a:cubicBezTo>
                    <a:cubicBezTo>
                      <a:pt x="0" y="0"/>
                      <a:pt x="0" y="1"/>
                      <a:pt x="1" y="1"/>
                    </a:cubicBezTo>
                    <a:cubicBezTo>
                      <a:pt x="12" y="4"/>
                      <a:pt x="20" y="10"/>
                      <a:pt x="29" y="16"/>
                    </a:cubicBezTo>
                    <a:cubicBezTo>
                      <a:pt x="30" y="17"/>
                      <a:pt x="46" y="28"/>
                      <a:pt x="51" y="30"/>
                    </a:cubicBezTo>
                    <a:cubicBezTo>
                      <a:pt x="51" y="30"/>
                      <a:pt x="51" y="31"/>
                      <a:pt x="52" y="31"/>
                    </a:cubicBezTo>
                    <a:cubicBezTo>
                      <a:pt x="52" y="31"/>
                      <a:pt x="52" y="31"/>
                      <a:pt x="53" y="31"/>
                    </a:cubicBezTo>
                    <a:cubicBezTo>
                      <a:pt x="54" y="31"/>
                      <a:pt x="54" y="31"/>
                      <a:pt x="54" y="31"/>
                    </a:cubicBezTo>
                    <a:cubicBezTo>
                      <a:pt x="54" y="30"/>
                      <a:pt x="54" y="30"/>
                      <a:pt x="54" y="30"/>
                    </a:cubicBezTo>
                    <a:cubicBezTo>
                      <a:pt x="55" y="29"/>
                      <a:pt x="54" y="29"/>
                      <a:pt x="54"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grpSp>
        <p:nvGrpSpPr>
          <p:cNvPr id="7" name="Group 6"/>
          <p:cNvGrpSpPr/>
          <p:nvPr/>
        </p:nvGrpSpPr>
        <p:grpSpPr>
          <a:xfrm rot="11858063">
            <a:off x="2122859" y="4411114"/>
            <a:ext cx="1846128" cy="1772205"/>
            <a:chOff x="4513263" y="3576638"/>
            <a:chExt cx="1506538" cy="1446213"/>
          </a:xfrm>
          <a:effectLst>
            <a:outerShdw blurRad="127000" dist="63500" dir="8100000" algn="tr" rotWithShape="0">
              <a:prstClr val="black">
                <a:alpha val="20000"/>
              </a:prstClr>
            </a:outerShdw>
          </a:effectLst>
        </p:grpSpPr>
        <p:sp>
          <p:nvSpPr>
            <p:cNvPr id="91" name="Freeform 35"/>
            <p:cNvSpPr>
              <a:spLocks/>
            </p:cNvSpPr>
            <p:nvPr/>
          </p:nvSpPr>
          <p:spPr bwMode="auto">
            <a:xfrm>
              <a:off x="4513263" y="3576638"/>
              <a:ext cx="1506538" cy="1446213"/>
            </a:xfrm>
            <a:custGeom>
              <a:avLst/>
              <a:gdLst>
                <a:gd name="T0" fmla="*/ 534 w 578"/>
                <a:gd name="T1" fmla="*/ 311 h 556"/>
                <a:gd name="T2" fmla="*/ 534 w 578"/>
                <a:gd name="T3" fmla="*/ 284 h 556"/>
                <a:gd name="T4" fmla="*/ 500 w 578"/>
                <a:gd name="T5" fmla="*/ 287 h 556"/>
                <a:gd name="T6" fmla="*/ 427 w 578"/>
                <a:gd name="T7" fmla="*/ 316 h 556"/>
                <a:gd name="T8" fmla="*/ 384 w 578"/>
                <a:gd name="T9" fmla="*/ 311 h 556"/>
                <a:gd name="T10" fmla="*/ 391 w 578"/>
                <a:gd name="T11" fmla="*/ 256 h 556"/>
                <a:gd name="T12" fmla="*/ 477 w 578"/>
                <a:gd name="T13" fmla="*/ 186 h 556"/>
                <a:gd name="T14" fmla="*/ 424 w 578"/>
                <a:gd name="T15" fmla="*/ 151 h 556"/>
                <a:gd name="T16" fmla="*/ 433 w 578"/>
                <a:gd name="T17" fmla="*/ 107 h 556"/>
                <a:gd name="T18" fmla="*/ 417 w 578"/>
                <a:gd name="T19" fmla="*/ 113 h 556"/>
                <a:gd name="T20" fmla="*/ 434 w 578"/>
                <a:gd name="T21" fmla="*/ 58 h 556"/>
                <a:gd name="T22" fmla="*/ 416 w 578"/>
                <a:gd name="T23" fmla="*/ 37 h 556"/>
                <a:gd name="T24" fmla="*/ 396 w 578"/>
                <a:gd name="T25" fmla="*/ 29 h 556"/>
                <a:gd name="T26" fmla="*/ 389 w 578"/>
                <a:gd name="T27" fmla="*/ 19 h 556"/>
                <a:gd name="T28" fmla="*/ 373 w 578"/>
                <a:gd name="T29" fmla="*/ 32 h 556"/>
                <a:gd name="T30" fmla="*/ 360 w 578"/>
                <a:gd name="T31" fmla="*/ 64 h 556"/>
                <a:gd name="T32" fmla="*/ 334 w 578"/>
                <a:gd name="T33" fmla="*/ 72 h 556"/>
                <a:gd name="T34" fmla="*/ 308 w 578"/>
                <a:gd name="T35" fmla="*/ 103 h 556"/>
                <a:gd name="T36" fmla="*/ 258 w 578"/>
                <a:gd name="T37" fmla="*/ 66 h 556"/>
                <a:gd name="T38" fmla="*/ 245 w 578"/>
                <a:gd name="T39" fmla="*/ 102 h 556"/>
                <a:gd name="T40" fmla="*/ 223 w 578"/>
                <a:gd name="T41" fmla="*/ 139 h 556"/>
                <a:gd name="T42" fmla="*/ 224 w 578"/>
                <a:gd name="T43" fmla="*/ 235 h 556"/>
                <a:gd name="T44" fmla="*/ 204 w 578"/>
                <a:gd name="T45" fmla="*/ 226 h 556"/>
                <a:gd name="T46" fmla="*/ 184 w 578"/>
                <a:gd name="T47" fmla="*/ 186 h 556"/>
                <a:gd name="T48" fmla="*/ 166 w 578"/>
                <a:gd name="T49" fmla="*/ 205 h 556"/>
                <a:gd name="T50" fmla="*/ 130 w 578"/>
                <a:gd name="T51" fmla="*/ 124 h 556"/>
                <a:gd name="T52" fmla="*/ 104 w 578"/>
                <a:gd name="T53" fmla="*/ 93 h 556"/>
                <a:gd name="T54" fmla="*/ 75 w 578"/>
                <a:gd name="T55" fmla="*/ 73 h 556"/>
                <a:gd name="T56" fmla="*/ 53 w 578"/>
                <a:gd name="T57" fmla="*/ 45 h 556"/>
                <a:gd name="T58" fmla="*/ 54 w 578"/>
                <a:gd name="T59" fmla="*/ 89 h 556"/>
                <a:gd name="T60" fmla="*/ 55 w 578"/>
                <a:gd name="T61" fmla="*/ 127 h 556"/>
                <a:gd name="T62" fmla="*/ 58 w 578"/>
                <a:gd name="T63" fmla="*/ 179 h 556"/>
                <a:gd name="T64" fmla="*/ 72 w 578"/>
                <a:gd name="T65" fmla="*/ 244 h 556"/>
                <a:gd name="T66" fmla="*/ 106 w 578"/>
                <a:gd name="T67" fmla="*/ 334 h 556"/>
                <a:gd name="T68" fmla="*/ 83 w 578"/>
                <a:gd name="T69" fmla="*/ 340 h 556"/>
                <a:gd name="T70" fmla="*/ 42 w 578"/>
                <a:gd name="T71" fmla="*/ 358 h 556"/>
                <a:gd name="T72" fmla="*/ 60 w 578"/>
                <a:gd name="T73" fmla="*/ 388 h 556"/>
                <a:gd name="T74" fmla="*/ 111 w 578"/>
                <a:gd name="T75" fmla="*/ 401 h 556"/>
                <a:gd name="T76" fmla="*/ 176 w 578"/>
                <a:gd name="T77" fmla="*/ 425 h 556"/>
                <a:gd name="T78" fmla="*/ 195 w 578"/>
                <a:gd name="T79" fmla="*/ 552 h 556"/>
                <a:gd name="T80" fmla="*/ 217 w 578"/>
                <a:gd name="T81" fmla="*/ 414 h 556"/>
                <a:gd name="T82" fmla="*/ 304 w 578"/>
                <a:gd name="T83" fmla="*/ 470 h 556"/>
                <a:gd name="T84" fmla="*/ 371 w 578"/>
                <a:gd name="T85" fmla="*/ 479 h 556"/>
                <a:gd name="T86" fmla="*/ 386 w 578"/>
                <a:gd name="T87" fmla="*/ 466 h 556"/>
                <a:gd name="T88" fmla="*/ 395 w 578"/>
                <a:gd name="T89" fmla="*/ 456 h 556"/>
                <a:gd name="T90" fmla="*/ 457 w 578"/>
                <a:gd name="T91" fmla="*/ 427 h 556"/>
                <a:gd name="T92" fmla="*/ 509 w 578"/>
                <a:gd name="T93" fmla="*/ 377 h 556"/>
                <a:gd name="T94" fmla="*/ 545 w 578"/>
                <a:gd name="T95" fmla="*/ 349 h 556"/>
                <a:gd name="T96" fmla="*/ 576 w 578"/>
                <a:gd name="T97" fmla="*/ 304 h 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78" h="556">
                  <a:moveTo>
                    <a:pt x="571" y="299"/>
                  </a:moveTo>
                  <a:cubicBezTo>
                    <a:pt x="563" y="302"/>
                    <a:pt x="555" y="305"/>
                    <a:pt x="546" y="308"/>
                  </a:cubicBezTo>
                  <a:cubicBezTo>
                    <a:pt x="542" y="309"/>
                    <a:pt x="538" y="310"/>
                    <a:pt x="534" y="311"/>
                  </a:cubicBezTo>
                  <a:cubicBezTo>
                    <a:pt x="533" y="311"/>
                    <a:pt x="533" y="311"/>
                    <a:pt x="532" y="312"/>
                  </a:cubicBezTo>
                  <a:cubicBezTo>
                    <a:pt x="535" y="304"/>
                    <a:pt x="537" y="296"/>
                    <a:pt x="539" y="288"/>
                  </a:cubicBezTo>
                  <a:cubicBezTo>
                    <a:pt x="540" y="286"/>
                    <a:pt x="537" y="282"/>
                    <a:pt x="534" y="284"/>
                  </a:cubicBezTo>
                  <a:cubicBezTo>
                    <a:pt x="525" y="289"/>
                    <a:pt x="517" y="294"/>
                    <a:pt x="509" y="300"/>
                  </a:cubicBezTo>
                  <a:cubicBezTo>
                    <a:pt x="502" y="304"/>
                    <a:pt x="495" y="308"/>
                    <a:pt x="488" y="312"/>
                  </a:cubicBezTo>
                  <a:cubicBezTo>
                    <a:pt x="492" y="304"/>
                    <a:pt x="495" y="295"/>
                    <a:pt x="500" y="287"/>
                  </a:cubicBezTo>
                  <a:cubicBezTo>
                    <a:pt x="503" y="283"/>
                    <a:pt x="498" y="278"/>
                    <a:pt x="494" y="281"/>
                  </a:cubicBezTo>
                  <a:cubicBezTo>
                    <a:pt x="482" y="289"/>
                    <a:pt x="470" y="298"/>
                    <a:pt x="458" y="304"/>
                  </a:cubicBezTo>
                  <a:cubicBezTo>
                    <a:pt x="448" y="310"/>
                    <a:pt x="438" y="313"/>
                    <a:pt x="427" y="316"/>
                  </a:cubicBezTo>
                  <a:cubicBezTo>
                    <a:pt x="431" y="307"/>
                    <a:pt x="435" y="297"/>
                    <a:pt x="438" y="288"/>
                  </a:cubicBezTo>
                  <a:cubicBezTo>
                    <a:pt x="440" y="283"/>
                    <a:pt x="434" y="279"/>
                    <a:pt x="430" y="282"/>
                  </a:cubicBezTo>
                  <a:cubicBezTo>
                    <a:pt x="415" y="293"/>
                    <a:pt x="400" y="302"/>
                    <a:pt x="384" y="311"/>
                  </a:cubicBezTo>
                  <a:cubicBezTo>
                    <a:pt x="370" y="319"/>
                    <a:pt x="354" y="329"/>
                    <a:pt x="338" y="324"/>
                  </a:cubicBezTo>
                  <a:cubicBezTo>
                    <a:pt x="348" y="297"/>
                    <a:pt x="364" y="275"/>
                    <a:pt x="394" y="265"/>
                  </a:cubicBezTo>
                  <a:cubicBezTo>
                    <a:pt x="398" y="263"/>
                    <a:pt x="396" y="255"/>
                    <a:pt x="391" y="256"/>
                  </a:cubicBezTo>
                  <a:cubicBezTo>
                    <a:pt x="387" y="257"/>
                    <a:pt x="383" y="258"/>
                    <a:pt x="379" y="259"/>
                  </a:cubicBezTo>
                  <a:cubicBezTo>
                    <a:pt x="413" y="237"/>
                    <a:pt x="456" y="223"/>
                    <a:pt x="480" y="190"/>
                  </a:cubicBezTo>
                  <a:cubicBezTo>
                    <a:pt x="482" y="187"/>
                    <a:pt x="479" y="184"/>
                    <a:pt x="477" y="186"/>
                  </a:cubicBezTo>
                  <a:cubicBezTo>
                    <a:pt x="476" y="186"/>
                    <a:pt x="475" y="186"/>
                    <a:pt x="475" y="186"/>
                  </a:cubicBezTo>
                  <a:cubicBezTo>
                    <a:pt x="450" y="199"/>
                    <a:pt x="422" y="198"/>
                    <a:pt x="395" y="200"/>
                  </a:cubicBezTo>
                  <a:cubicBezTo>
                    <a:pt x="400" y="181"/>
                    <a:pt x="414" y="167"/>
                    <a:pt x="424" y="151"/>
                  </a:cubicBezTo>
                  <a:cubicBezTo>
                    <a:pt x="433" y="135"/>
                    <a:pt x="439" y="117"/>
                    <a:pt x="443" y="99"/>
                  </a:cubicBezTo>
                  <a:cubicBezTo>
                    <a:pt x="443" y="98"/>
                    <a:pt x="443" y="97"/>
                    <a:pt x="442" y="97"/>
                  </a:cubicBezTo>
                  <a:cubicBezTo>
                    <a:pt x="439" y="100"/>
                    <a:pt x="435" y="105"/>
                    <a:pt x="433" y="107"/>
                  </a:cubicBezTo>
                  <a:cubicBezTo>
                    <a:pt x="429" y="110"/>
                    <a:pt x="424" y="116"/>
                    <a:pt x="418" y="114"/>
                  </a:cubicBezTo>
                  <a:cubicBezTo>
                    <a:pt x="418" y="114"/>
                    <a:pt x="417" y="113"/>
                    <a:pt x="417" y="113"/>
                  </a:cubicBezTo>
                  <a:cubicBezTo>
                    <a:pt x="417" y="113"/>
                    <a:pt x="417" y="113"/>
                    <a:pt x="417" y="113"/>
                  </a:cubicBezTo>
                  <a:cubicBezTo>
                    <a:pt x="412" y="113"/>
                    <a:pt x="413" y="112"/>
                    <a:pt x="414" y="109"/>
                  </a:cubicBezTo>
                  <a:cubicBezTo>
                    <a:pt x="409" y="96"/>
                    <a:pt x="430" y="65"/>
                    <a:pt x="433" y="58"/>
                  </a:cubicBezTo>
                  <a:cubicBezTo>
                    <a:pt x="434" y="58"/>
                    <a:pt x="434" y="58"/>
                    <a:pt x="434" y="58"/>
                  </a:cubicBezTo>
                  <a:cubicBezTo>
                    <a:pt x="434" y="58"/>
                    <a:pt x="434" y="57"/>
                    <a:pt x="434" y="57"/>
                  </a:cubicBezTo>
                  <a:cubicBezTo>
                    <a:pt x="427" y="63"/>
                    <a:pt x="418" y="67"/>
                    <a:pt x="413" y="61"/>
                  </a:cubicBezTo>
                  <a:cubicBezTo>
                    <a:pt x="409" y="55"/>
                    <a:pt x="414" y="43"/>
                    <a:pt x="416" y="37"/>
                  </a:cubicBezTo>
                  <a:cubicBezTo>
                    <a:pt x="418" y="25"/>
                    <a:pt x="422" y="11"/>
                    <a:pt x="417" y="0"/>
                  </a:cubicBezTo>
                  <a:cubicBezTo>
                    <a:pt x="413" y="10"/>
                    <a:pt x="409" y="19"/>
                    <a:pt x="402" y="28"/>
                  </a:cubicBezTo>
                  <a:cubicBezTo>
                    <a:pt x="401" y="29"/>
                    <a:pt x="398" y="30"/>
                    <a:pt x="396" y="29"/>
                  </a:cubicBezTo>
                  <a:cubicBezTo>
                    <a:pt x="396" y="29"/>
                    <a:pt x="396" y="29"/>
                    <a:pt x="395" y="28"/>
                  </a:cubicBezTo>
                  <a:cubicBezTo>
                    <a:pt x="393" y="29"/>
                    <a:pt x="393" y="28"/>
                    <a:pt x="393" y="25"/>
                  </a:cubicBezTo>
                  <a:cubicBezTo>
                    <a:pt x="391" y="23"/>
                    <a:pt x="390" y="21"/>
                    <a:pt x="389" y="19"/>
                  </a:cubicBezTo>
                  <a:cubicBezTo>
                    <a:pt x="389" y="19"/>
                    <a:pt x="389" y="19"/>
                    <a:pt x="389" y="19"/>
                  </a:cubicBezTo>
                  <a:cubicBezTo>
                    <a:pt x="388" y="30"/>
                    <a:pt x="384" y="39"/>
                    <a:pt x="379" y="48"/>
                  </a:cubicBezTo>
                  <a:cubicBezTo>
                    <a:pt x="376" y="43"/>
                    <a:pt x="374" y="38"/>
                    <a:pt x="373" y="32"/>
                  </a:cubicBezTo>
                  <a:cubicBezTo>
                    <a:pt x="372" y="31"/>
                    <a:pt x="371" y="31"/>
                    <a:pt x="370" y="31"/>
                  </a:cubicBezTo>
                  <a:cubicBezTo>
                    <a:pt x="370" y="35"/>
                    <a:pt x="369" y="39"/>
                    <a:pt x="368" y="43"/>
                  </a:cubicBezTo>
                  <a:cubicBezTo>
                    <a:pt x="367" y="50"/>
                    <a:pt x="365" y="59"/>
                    <a:pt x="360" y="64"/>
                  </a:cubicBezTo>
                  <a:cubicBezTo>
                    <a:pt x="349" y="78"/>
                    <a:pt x="343" y="56"/>
                    <a:pt x="341" y="45"/>
                  </a:cubicBezTo>
                  <a:cubicBezTo>
                    <a:pt x="341" y="45"/>
                    <a:pt x="340" y="45"/>
                    <a:pt x="340" y="45"/>
                  </a:cubicBezTo>
                  <a:cubicBezTo>
                    <a:pt x="339" y="54"/>
                    <a:pt x="336" y="63"/>
                    <a:pt x="334" y="72"/>
                  </a:cubicBezTo>
                  <a:cubicBezTo>
                    <a:pt x="332" y="77"/>
                    <a:pt x="331" y="86"/>
                    <a:pt x="325" y="88"/>
                  </a:cubicBezTo>
                  <a:cubicBezTo>
                    <a:pt x="318" y="90"/>
                    <a:pt x="315" y="85"/>
                    <a:pt x="312" y="78"/>
                  </a:cubicBezTo>
                  <a:cubicBezTo>
                    <a:pt x="311" y="87"/>
                    <a:pt x="310" y="95"/>
                    <a:pt x="308" y="103"/>
                  </a:cubicBezTo>
                  <a:cubicBezTo>
                    <a:pt x="307" y="107"/>
                    <a:pt x="306" y="114"/>
                    <a:pt x="304" y="117"/>
                  </a:cubicBezTo>
                  <a:cubicBezTo>
                    <a:pt x="296" y="130"/>
                    <a:pt x="288" y="122"/>
                    <a:pt x="283" y="115"/>
                  </a:cubicBezTo>
                  <a:cubicBezTo>
                    <a:pt x="272" y="101"/>
                    <a:pt x="266" y="82"/>
                    <a:pt x="258" y="66"/>
                  </a:cubicBezTo>
                  <a:cubicBezTo>
                    <a:pt x="257" y="64"/>
                    <a:pt x="255" y="65"/>
                    <a:pt x="255" y="67"/>
                  </a:cubicBezTo>
                  <a:cubicBezTo>
                    <a:pt x="255" y="70"/>
                    <a:pt x="254" y="100"/>
                    <a:pt x="247" y="100"/>
                  </a:cubicBezTo>
                  <a:cubicBezTo>
                    <a:pt x="246" y="100"/>
                    <a:pt x="245" y="101"/>
                    <a:pt x="245" y="102"/>
                  </a:cubicBezTo>
                  <a:cubicBezTo>
                    <a:pt x="247" y="117"/>
                    <a:pt x="242" y="129"/>
                    <a:pt x="237" y="143"/>
                  </a:cubicBezTo>
                  <a:cubicBezTo>
                    <a:pt x="235" y="141"/>
                    <a:pt x="233" y="139"/>
                    <a:pt x="231" y="137"/>
                  </a:cubicBezTo>
                  <a:cubicBezTo>
                    <a:pt x="229" y="134"/>
                    <a:pt x="223" y="135"/>
                    <a:pt x="223" y="139"/>
                  </a:cubicBezTo>
                  <a:cubicBezTo>
                    <a:pt x="222" y="169"/>
                    <a:pt x="223" y="198"/>
                    <a:pt x="227" y="228"/>
                  </a:cubicBezTo>
                  <a:cubicBezTo>
                    <a:pt x="226" y="231"/>
                    <a:pt x="225" y="233"/>
                    <a:pt x="225" y="236"/>
                  </a:cubicBezTo>
                  <a:cubicBezTo>
                    <a:pt x="224" y="236"/>
                    <a:pt x="224" y="235"/>
                    <a:pt x="224" y="235"/>
                  </a:cubicBezTo>
                  <a:cubicBezTo>
                    <a:pt x="220" y="230"/>
                    <a:pt x="214" y="233"/>
                    <a:pt x="213" y="238"/>
                  </a:cubicBezTo>
                  <a:cubicBezTo>
                    <a:pt x="212" y="247"/>
                    <a:pt x="210" y="256"/>
                    <a:pt x="210" y="265"/>
                  </a:cubicBezTo>
                  <a:cubicBezTo>
                    <a:pt x="208" y="252"/>
                    <a:pt x="207" y="239"/>
                    <a:pt x="204" y="226"/>
                  </a:cubicBezTo>
                  <a:cubicBezTo>
                    <a:pt x="203" y="221"/>
                    <a:pt x="196" y="220"/>
                    <a:pt x="194" y="225"/>
                  </a:cubicBezTo>
                  <a:cubicBezTo>
                    <a:pt x="193" y="227"/>
                    <a:pt x="193" y="228"/>
                    <a:pt x="192" y="229"/>
                  </a:cubicBezTo>
                  <a:cubicBezTo>
                    <a:pt x="190" y="214"/>
                    <a:pt x="188" y="200"/>
                    <a:pt x="184" y="186"/>
                  </a:cubicBezTo>
                  <a:cubicBezTo>
                    <a:pt x="183" y="182"/>
                    <a:pt x="177" y="180"/>
                    <a:pt x="176" y="185"/>
                  </a:cubicBezTo>
                  <a:cubicBezTo>
                    <a:pt x="174" y="191"/>
                    <a:pt x="171" y="197"/>
                    <a:pt x="168" y="203"/>
                  </a:cubicBezTo>
                  <a:cubicBezTo>
                    <a:pt x="167" y="204"/>
                    <a:pt x="167" y="205"/>
                    <a:pt x="166" y="205"/>
                  </a:cubicBezTo>
                  <a:cubicBezTo>
                    <a:pt x="165" y="195"/>
                    <a:pt x="162" y="184"/>
                    <a:pt x="159" y="174"/>
                  </a:cubicBezTo>
                  <a:cubicBezTo>
                    <a:pt x="158" y="169"/>
                    <a:pt x="152" y="167"/>
                    <a:pt x="150" y="171"/>
                  </a:cubicBezTo>
                  <a:cubicBezTo>
                    <a:pt x="147" y="154"/>
                    <a:pt x="142" y="138"/>
                    <a:pt x="130" y="124"/>
                  </a:cubicBezTo>
                  <a:cubicBezTo>
                    <a:pt x="128" y="122"/>
                    <a:pt x="124" y="122"/>
                    <a:pt x="122" y="125"/>
                  </a:cubicBezTo>
                  <a:cubicBezTo>
                    <a:pt x="121" y="125"/>
                    <a:pt x="120" y="126"/>
                    <a:pt x="120" y="127"/>
                  </a:cubicBezTo>
                  <a:cubicBezTo>
                    <a:pt x="116" y="115"/>
                    <a:pt x="111" y="104"/>
                    <a:pt x="104" y="93"/>
                  </a:cubicBezTo>
                  <a:cubicBezTo>
                    <a:pt x="103" y="90"/>
                    <a:pt x="98" y="91"/>
                    <a:pt x="97" y="94"/>
                  </a:cubicBezTo>
                  <a:cubicBezTo>
                    <a:pt x="96" y="98"/>
                    <a:pt x="95" y="102"/>
                    <a:pt x="93" y="105"/>
                  </a:cubicBezTo>
                  <a:cubicBezTo>
                    <a:pt x="88" y="94"/>
                    <a:pt x="82" y="83"/>
                    <a:pt x="75" y="73"/>
                  </a:cubicBezTo>
                  <a:cubicBezTo>
                    <a:pt x="75" y="72"/>
                    <a:pt x="73" y="72"/>
                    <a:pt x="73" y="73"/>
                  </a:cubicBezTo>
                  <a:cubicBezTo>
                    <a:pt x="73" y="74"/>
                    <a:pt x="73" y="75"/>
                    <a:pt x="72" y="76"/>
                  </a:cubicBezTo>
                  <a:cubicBezTo>
                    <a:pt x="68" y="64"/>
                    <a:pt x="62" y="53"/>
                    <a:pt x="53" y="45"/>
                  </a:cubicBezTo>
                  <a:cubicBezTo>
                    <a:pt x="53" y="45"/>
                    <a:pt x="53" y="45"/>
                    <a:pt x="53" y="45"/>
                  </a:cubicBezTo>
                  <a:cubicBezTo>
                    <a:pt x="53" y="42"/>
                    <a:pt x="49" y="42"/>
                    <a:pt x="49" y="45"/>
                  </a:cubicBezTo>
                  <a:cubicBezTo>
                    <a:pt x="47" y="60"/>
                    <a:pt x="50" y="75"/>
                    <a:pt x="54" y="89"/>
                  </a:cubicBezTo>
                  <a:cubicBezTo>
                    <a:pt x="52" y="88"/>
                    <a:pt x="50" y="86"/>
                    <a:pt x="48" y="85"/>
                  </a:cubicBezTo>
                  <a:cubicBezTo>
                    <a:pt x="44" y="82"/>
                    <a:pt x="40" y="87"/>
                    <a:pt x="41" y="91"/>
                  </a:cubicBezTo>
                  <a:cubicBezTo>
                    <a:pt x="45" y="103"/>
                    <a:pt x="50" y="115"/>
                    <a:pt x="55" y="127"/>
                  </a:cubicBezTo>
                  <a:cubicBezTo>
                    <a:pt x="52" y="124"/>
                    <a:pt x="49" y="122"/>
                    <a:pt x="46" y="120"/>
                  </a:cubicBezTo>
                  <a:cubicBezTo>
                    <a:pt x="42" y="117"/>
                    <a:pt x="36" y="120"/>
                    <a:pt x="37" y="125"/>
                  </a:cubicBezTo>
                  <a:cubicBezTo>
                    <a:pt x="42" y="144"/>
                    <a:pt x="49" y="161"/>
                    <a:pt x="58" y="179"/>
                  </a:cubicBezTo>
                  <a:cubicBezTo>
                    <a:pt x="54" y="177"/>
                    <a:pt x="49" y="176"/>
                    <a:pt x="45" y="174"/>
                  </a:cubicBezTo>
                  <a:cubicBezTo>
                    <a:pt x="41" y="173"/>
                    <a:pt x="36" y="177"/>
                    <a:pt x="38" y="181"/>
                  </a:cubicBezTo>
                  <a:cubicBezTo>
                    <a:pt x="48" y="202"/>
                    <a:pt x="58" y="225"/>
                    <a:pt x="72" y="244"/>
                  </a:cubicBezTo>
                  <a:cubicBezTo>
                    <a:pt x="61" y="244"/>
                    <a:pt x="50" y="245"/>
                    <a:pt x="39" y="245"/>
                  </a:cubicBezTo>
                  <a:cubicBezTo>
                    <a:pt x="36" y="246"/>
                    <a:pt x="33" y="248"/>
                    <a:pt x="35" y="252"/>
                  </a:cubicBezTo>
                  <a:cubicBezTo>
                    <a:pt x="50" y="284"/>
                    <a:pt x="76" y="313"/>
                    <a:pt x="106" y="334"/>
                  </a:cubicBezTo>
                  <a:cubicBezTo>
                    <a:pt x="97" y="332"/>
                    <a:pt x="88" y="331"/>
                    <a:pt x="79" y="330"/>
                  </a:cubicBezTo>
                  <a:cubicBezTo>
                    <a:pt x="75" y="330"/>
                    <a:pt x="72" y="337"/>
                    <a:pt x="77" y="338"/>
                  </a:cubicBezTo>
                  <a:cubicBezTo>
                    <a:pt x="79" y="339"/>
                    <a:pt x="81" y="340"/>
                    <a:pt x="83" y="340"/>
                  </a:cubicBezTo>
                  <a:cubicBezTo>
                    <a:pt x="69" y="340"/>
                    <a:pt x="56" y="341"/>
                    <a:pt x="42" y="343"/>
                  </a:cubicBezTo>
                  <a:cubicBezTo>
                    <a:pt x="39" y="343"/>
                    <a:pt x="37" y="347"/>
                    <a:pt x="39" y="349"/>
                  </a:cubicBezTo>
                  <a:cubicBezTo>
                    <a:pt x="40" y="352"/>
                    <a:pt x="41" y="355"/>
                    <a:pt x="42" y="358"/>
                  </a:cubicBezTo>
                  <a:cubicBezTo>
                    <a:pt x="31" y="358"/>
                    <a:pt x="19" y="358"/>
                    <a:pt x="8" y="359"/>
                  </a:cubicBezTo>
                  <a:cubicBezTo>
                    <a:pt x="4" y="359"/>
                    <a:pt x="0" y="365"/>
                    <a:pt x="5" y="368"/>
                  </a:cubicBezTo>
                  <a:cubicBezTo>
                    <a:pt x="22" y="378"/>
                    <a:pt x="41" y="385"/>
                    <a:pt x="60" y="388"/>
                  </a:cubicBezTo>
                  <a:cubicBezTo>
                    <a:pt x="57" y="390"/>
                    <a:pt x="55" y="392"/>
                    <a:pt x="52" y="393"/>
                  </a:cubicBezTo>
                  <a:cubicBezTo>
                    <a:pt x="47" y="396"/>
                    <a:pt x="51" y="402"/>
                    <a:pt x="55" y="403"/>
                  </a:cubicBezTo>
                  <a:cubicBezTo>
                    <a:pt x="74" y="407"/>
                    <a:pt x="93" y="406"/>
                    <a:pt x="111" y="401"/>
                  </a:cubicBezTo>
                  <a:cubicBezTo>
                    <a:pt x="106" y="408"/>
                    <a:pt x="101" y="415"/>
                    <a:pt x="97" y="422"/>
                  </a:cubicBezTo>
                  <a:cubicBezTo>
                    <a:pt x="95" y="425"/>
                    <a:pt x="96" y="429"/>
                    <a:pt x="100" y="430"/>
                  </a:cubicBezTo>
                  <a:cubicBezTo>
                    <a:pt x="125" y="433"/>
                    <a:pt x="151" y="432"/>
                    <a:pt x="176" y="425"/>
                  </a:cubicBezTo>
                  <a:cubicBezTo>
                    <a:pt x="185" y="423"/>
                    <a:pt x="198" y="420"/>
                    <a:pt x="209" y="415"/>
                  </a:cubicBezTo>
                  <a:cubicBezTo>
                    <a:pt x="207" y="423"/>
                    <a:pt x="205" y="431"/>
                    <a:pt x="204" y="439"/>
                  </a:cubicBezTo>
                  <a:cubicBezTo>
                    <a:pt x="196" y="476"/>
                    <a:pt x="191" y="515"/>
                    <a:pt x="195" y="552"/>
                  </a:cubicBezTo>
                  <a:cubicBezTo>
                    <a:pt x="196" y="556"/>
                    <a:pt x="202" y="556"/>
                    <a:pt x="201" y="552"/>
                  </a:cubicBezTo>
                  <a:cubicBezTo>
                    <a:pt x="201" y="517"/>
                    <a:pt x="202" y="484"/>
                    <a:pt x="209" y="449"/>
                  </a:cubicBezTo>
                  <a:cubicBezTo>
                    <a:pt x="211" y="437"/>
                    <a:pt x="214" y="425"/>
                    <a:pt x="217" y="414"/>
                  </a:cubicBezTo>
                  <a:cubicBezTo>
                    <a:pt x="245" y="435"/>
                    <a:pt x="268" y="464"/>
                    <a:pt x="287" y="493"/>
                  </a:cubicBezTo>
                  <a:cubicBezTo>
                    <a:pt x="289" y="497"/>
                    <a:pt x="296" y="496"/>
                    <a:pt x="298" y="492"/>
                  </a:cubicBezTo>
                  <a:cubicBezTo>
                    <a:pt x="300" y="484"/>
                    <a:pt x="302" y="477"/>
                    <a:pt x="304" y="470"/>
                  </a:cubicBezTo>
                  <a:cubicBezTo>
                    <a:pt x="325" y="480"/>
                    <a:pt x="346" y="489"/>
                    <a:pt x="367" y="499"/>
                  </a:cubicBezTo>
                  <a:cubicBezTo>
                    <a:pt x="372" y="501"/>
                    <a:pt x="376" y="495"/>
                    <a:pt x="375" y="491"/>
                  </a:cubicBezTo>
                  <a:cubicBezTo>
                    <a:pt x="373" y="487"/>
                    <a:pt x="372" y="483"/>
                    <a:pt x="371" y="479"/>
                  </a:cubicBezTo>
                  <a:cubicBezTo>
                    <a:pt x="380" y="483"/>
                    <a:pt x="389" y="487"/>
                    <a:pt x="398" y="492"/>
                  </a:cubicBezTo>
                  <a:cubicBezTo>
                    <a:pt x="403" y="494"/>
                    <a:pt x="409" y="488"/>
                    <a:pt x="406" y="484"/>
                  </a:cubicBezTo>
                  <a:cubicBezTo>
                    <a:pt x="401" y="476"/>
                    <a:pt x="394" y="471"/>
                    <a:pt x="386" y="466"/>
                  </a:cubicBezTo>
                  <a:cubicBezTo>
                    <a:pt x="386" y="466"/>
                    <a:pt x="386" y="466"/>
                    <a:pt x="387" y="465"/>
                  </a:cubicBezTo>
                  <a:cubicBezTo>
                    <a:pt x="388" y="466"/>
                    <a:pt x="388" y="466"/>
                    <a:pt x="389" y="466"/>
                  </a:cubicBezTo>
                  <a:cubicBezTo>
                    <a:pt x="396" y="468"/>
                    <a:pt x="401" y="460"/>
                    <a:pt x="395" y="456"/>
                  </a:cubicBezTo>
                  <a:cubicBezTo>
                    <a:pt x="384" y="447"/>
                    <a:pt x="372" y="439"/>
                    <a:pt x="361" y="431"/>
                  </a:cubicBezTo>
                  <a:cubicBezTo>
                    <a:pt x="361" y="431"/>
                    <a:pt x="362" y="431"/>
                    <a:pt x="362" y="430"/>
                  </a:cubicBezTo>
                  <a:cubicBezTo>
                    <a:pt x="393" y="433"/>
                    <a:pt x="426" y="428"/>
                    <a:pt x="457" y="427"/>
                  </a:cubicBezTo>
                  <a:cubicBezTo>
                    <a:pt x="463" y="427"/>
                    <a:pt x="462" y="419"/>
                    <a:pt x="458" y="417"/>
                  </a:cubicBezTo>
                  <a:cubicBezTo>
                    <a:pt x="452" y="414"/>
                    <a:pt x="445" y="411"/>
                    <a:pt x="439" y="408"/>
                  </a:cubicBezTo>
                  <a:cubicBezTo>
                    <a:pt x="464" y="405"/>
                    <a:pt x="491" y="393"/>
                    <a:pt x="509" y="377"/>
                  </a:cubicBezTo>
                  <a:cubicBezTo>
                    <a:pt x="512" y="374"/>
                    <a:pt x="511" y="370"/>
                    <a:pt x="508" y="368"/>
                  </a:cubicBezTo>
                  <a:cubicBezTo>
                    <a:pt x="505" y="367"/>
                    <a:pt x="502" y="366"/>
                    <a:pt x="499" y="365"/>
                  </a:cubicBezTo>
                  <a:cubicBezTo>
                    <a:pt x="516" y="363"/>
                    <a:pt x="533" y="358"/>
                    <a:pt x="545" y="349"/>
                  </a:cubicBezTo>
                  <a:cubicBezTo>
                    <a:pt x="549" y="347"/>
                    <a:pt x="547" y="341"/>
                    <a:pt x="543" y="341"/>
                  </a:cubicBezTo>
                  <a:cubicBezTo>
                    <a:pt x="541" y="340"/>
                    <a:pt x="539" y="340"/>
                    <a:pt x="538" y="340"/>
                  </a:cubicBezTo>
                  <a:cubicBezTo>
                    <a:pt x="553" y="333"/>
                    <a:pt x="568" y="316"/>
                    <a:pt x="576" y="304"/>
                  </a:cubicBezTo>
                  <a:cubicBezTo>
                    <a:pt x="578" y="301"/>
                    <a:pt x="575" y="297"/>
                    <a:pt x="571" y="299"/>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92" name="Freeform 36"/>
            <p:cNvSpPr>
              <a:spLocks/>
            </p:cNvSpPr>
            <p:nvPr/>
          </p:nvSpPr>
          <p:spPr bwMode="auto">
            <a:xfrm>
              <a:off x="4533900" y="3662363"/>
              <a:ext cx="1343025" cy="1360488"/>
            </a:xfrm>
            <a:custGeom>
              <a:avLst/>
              <a:gdLst>
                <a:gd name="T0" fmla="*/ 440 w 515"/>
                <a:gd name="T1" fmla="*/ 322 h 523"/>
                <a:gd name="T2" fmla="*/ 453 w 515"/>
                <a:gd name="T3" fmla="*/ 309 h 523"/>
                <a:gd name="T4" fmla="*/ 370 w 515"/>
                <a:gd name="T5" fmla="*/ 321 h 523"/>
                <a:gd name="T6" fmla="*/ 340 w 515"/>
                <a:gd name="T7" fmla="*/ 335 h 523"/>
                <a:gd name="T8" fmla="*/ 277 w 515"/>
                <a:gd name="T9" fmla="*/ 315 h 523"/>
                <a:gd name="T10" fmla="*/ 277 w 515"/>
                <a:gd name="T11" fmla="*/ 310 h 523"/>
                <a:gd name="T12" fmla="*/ 228 w 515"/>
                <a:gd name="T13" fmla="*/ 304 h 523"/>
                <a:gd name="T14" fmla="*/ 307 w 515"/>
                <a:gd name="T15" fmla="*/ 254 h 523"/>
                <a:gd name="T16" fmla="*/ 301 w 515"/>
                <a:gd name="T17" fmla="*/ 252 h 523"/>
                <a:gd name="T18" fmla="*/ 429 w 515"/>
                <a:gd name="T19" fmla="*/ 178 h 523"/>
                <a:gd name="T20" fmla="*/ 251 w 515"/>
                <a:gd name="T21" fmla="*/ 267 h 523"/>
                <a:gd name="T22" fmla="*/ 237 w 515"/>
                <a:gd name="T23" fmla="*/ 282 h 523"/>
                <a:gd name="T24" fmla="*/ 419 w 515"/>
                <a:gd name="T25" fmla="*/ 92 h 523"/>
                <a:gd name="T26" fmla="*/ 330 w 515"/>
                <a:gd name="T27" fmla="*/ 107 h 523"/>
                <a:gd name="T28" fmla="*/ 408 w 515"/>
                <a:gd name="T29" fmla="*/ 40 h 523"/>
                <a:gd name="T30" fmla="*/ 398 w 515"/>
                <a:gd name="T31" fmla="*/ 0 h 523"/>
                <a:gd name="T32" fmla="*/ 331 w 515"/>
                <a:gd name="T33" fmla="*/ 100 h 523"/>
                <a:gd name="T34" fmla="*/ 309 w 515"/>
                <a:gd name="T35" fmla="*/ 63 h 523"/>
                <a:gd name="T36" fmla="*/ 303 w 515"/>
                <a:gd name="T37" fmla="*/ 142 h 523"/>
                <a:gd name="T38" fmla="*/ 259 w 515"/>
                <a:gd name="T39" fmla="*/ 128 h 523"/>
                <a:gd name="T40" fmla="*/ 256 w 515"/>
                <a:gd name="T41" fmla="*/ 132 h 523"/>
                <a:gd name="T42" fmla="*/ 253 w 515"/>
                <a:gd name="T43" fmla="*/ 236 h 523"/>
                <a:gd name="T44" fmla="*/ 224 w 515"/>
                <a:gd name="T45" fmla="*/ 121 h 523"/>
                <a:gd name="T46" fmla="*/ 251 w 515"/>
                <a:gd name="T47" fmla="*/ 240 h 523"/>
                <a:gd name="T48" fmla="*/ 214 w 515"/>
                <a:gd name="T49" fmla="*/ 211 h 523"/>
                <a:gd name="T50" fmla="*/ 228 w 515"/>
                <a:gd name="T51" fmla="*/ 291 h 523"/>
                <a:gd name="T52" fmla="*/ 165 w 515"/>
                <a:gd name="T53" fmla="*/ 267 h 523"/>
                <a:gd name="T54" fmla="*/ 171 w 515"/>
                <a:gd name="T55" fmla="*/ 177 h 523"/>
                <a:gd name="T56" fmla="*/ 163 w 515"/>
                <a:gd name="T57" fmla="*/ 264 h 523"/>
                <a:gd name="T58" fmla="*/ 97 w 515"/>
                <a:gd name="T59" fmla="*/ 83 h 523"/>
                <a:gd name="T60" fmla="*/ 53 w 515"/>
                <a:gd name="T61" fmla="*/ 43 h 523"/>
                <a:gd name="T62" fmla="*/ 122 w 515"/>
                <a:gd name="T63" fmla="*/ 199 h 523"/>
                <a:gd name="T64" fmla="*/ 124 w 515"/>
                <a:gd name="T65" fmla="*/ 204 h 523"/>
                <a:gd name="T66" fmla="*/ 177 w 515"/>
                <a:gd name="T67" fmla="*/ 294 h 523"/>
                <a:gd name="T68" fmla="*/ 178 w 515"/>
                <a:gd name="T69" fmla="*/ 299 h 523"/>
                <a:gd name="T70" fmla="*/ 204 w 515"/>
                <a:gd name="T71" fmla="*/ 338 h 523"/>
                <a:gd name="T72" fmla="*/ 92 w 515"/>
                <a:gd name="T73" fmla="*/ 306 h 523"/>
                <a:gd name="T74" fmla="*/ 187 w 515"/>
                <a:gd name="T75" fmla="*/ 340 h 523"/>
                <a:gd name="T76" fmla="*/ 133 w 515"/>
                <a:gd name="T77" fmla="*/ 344 h 523"/>
                <a:gd name="T78" fmla="*/ 125 w 515"/>
                <a:gd name="T79" fmla="*/ 345 h 523"/>
                <a:gd name="T80" fmla="*/ 0 w 515"/>
                <a:gd name="T81" fmla="*/ 333 h 523"/>
                <a:gd name="T82" fmla="*/ 89 w 515"/>
                <a:gd name="T83" fmla="*/ 360 h 523"/>
                <a:gd name="T84" fmla="*/ 120 w 515"/>
                <a:gd name="T85" fmla="*/ 351 h 523"/>
                <a:gd name="T86" fmla="*/ 180 w 515"/>
                <a:gd name="T87" fmla="*/ 346 h 523"/>
                <a:gd name="T88" fmla="*/ 185 w 515"/>
                <a:gd name="T89" fmla="*/ 346 h 523"/>
                <a:gd name="T90" fmla="*/ 186 w 515"/>
                <a:gd name="T91" fmla="*/ 520 h 523"/>
                <a:gd name="T92" fmla="*/ 232 w 515"/>
                <a:gd name="T93" fmla="*/ 356 h 523"/>
                <a:gd name="T94" fmla="*/ 276 w 515"/>
                <a:gd name="T95" fmla="*/ 431 h 523"/>
                <a:gd name="T96" fmla="*/ 264 w 515"/>
                <a:gd name="T97" fmla="*/ 368 h 523"/>
                <a:gd name="T98" fmla="*/ 349 w 515"/>
                <a:gd name="T99" fmla="*/ 443 h 523"/>
                <a:gd name="T100" fmla="*/ 301 w 515"/>
                <a:gd name="T101" fmla="*/ 386 h 523"/>
                <a:gd name="T102" fmla="*/ 377 w 515"/>
                <a:gd name="T103" fmla="*/ 433 h 523"/>
                <a:gd name="T104" fmla="*/ 270 w 515"/>
                <a:gd name="T105" fmla="*/ 347 h 523"/>
                <a:gd name="T106" fmla="*/ 405 w 515"/>
                <a:gd name="T107" fmla="*/ 377 h 523"/>
                <a:gd name="T108" fmla="*/ 323 w 515"/>
                <a:gd name="T109" fmla="*/ 342 h 523"/>
                <a:gd name="T110" fmla="*/ 515 w 515"/>
                <a:gd name="T111" fmla="*/ 292 h 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15" h="523">
                  <a:moveTo>
                    <a:pt x="514" y="291"/>
                  </a:moveTo>
                  <a:cubicBezTo>
                    <a:pt x="502" y="298"/>
                    <a:pt x="491" y="306"/>
                    <a:pt x="478" y="311"/>
                  </a:cubicBezTo>
                  <a:cubicBezTo>
                    <a:pt x="466" y="317"/>
                    <a:pt x="453" y="320"/>
                    <a:pt x="440" y="322"/>
                  </a:cubicBezTo>
                  <a:cubicBezTo>
                    <a:pt x="456" y="314"/>
                    <a:pt x="471" y="299"/>
                    <a:pt x="478" y="285"/>
                  </a:cubicBezTo>
                  <a:cubicBezTo>
                    <a:pt x="478" y="284"/>
                    <a:pt x="477" y="284"/>
                    <a:pt x="477" y="284"/>
                  </a:cubicBezTo>
                  <a:cubicBezTo>
                    <a:pt x="469" y="293"/>
                    <a:pt x="462" y="302"/>
                    <a:pt x="453" y="309"/>
                  </a:cubicBezTo>
                  <a:cubicBezTo>
                    <a:pt x="445" y="315"/>
                    <a:pt x="436" y="319"/>
                    <a:pt x="427" y="324"/>
                  </a:cubicBezTo>
                  <a:cubicBezTo>
                    <a:pt x="402" y="328"/>
                    <a:pt x="377" y="331"/>
                    <a:pt x="351" y="334"/>
                  </a:cubicBezTo>
                  <a:cubicBezTo>
                    <a:pt x="358" y="330"/>
                    <a:pt x="364" y="325"/>
                    <a:pt x="370" y="321"/>
                  </a:cubicBezTo>
                  <a:cubicBezTo>
                    <a:pt x="382" y="313"/>
                    <a:pt x="392" y="303"/>
                    <a:pt x="402" y="292"/>
                  </a:cubicBezTo>
                  <a:cubicBezTo>
                    <a:pt x="402" y="292"/>
                    <a:pt x="401" y="292"/>
                    <a:pt x="401" y="292"/>
                  </a:cubicBezTo>
                  <a:cubicBezTo>
                    <a:pt x="382" y="308"/>
                    <a:pt x="363" y="324"/>
                    <a:pt x="340" y="335"/>
                  </a:cubicBezTo>
                  <a:cubicBezTo>
                    <a:pt x="313" y="338"/>
                    <a:pt x="285" y="340"/>
                    <a:pt x="258" y="344"/>
                  </a:cubicBezTo>
                  <a:cubicBezTo>
                    <a:pt x="252" y="345"/>
                    <a:pt x="245" y="346"/>
                    <a:pt x="239" y="348"/>
                  </a:cubicBezTo>
                  <a:cubicBezTo>
                    <a:pt x="253" y="339"/>
                    <a:pt x="265" y="326"/>
                    <a:pt x="277" y="315"/>
                  </a:cubicBezTo>
                  <a:cubicBezTo>
                    <a:pt x="292" y="300"/>
                    <a:pt x="307" y="287"/>
                    <a:pt x="325" y="275"/>
                  </a:cubicBezTo>
                  <a:cubicBezTo>
                    <a:pt x="325" y="274"/>
                    <a:pt x="325" y="274"/>
                    <a:pt x="324" y="274"/>
                  </a:cubicBezTo>
                  <a:cubicBezTo>
                    <a:pt x="306" y="281"/>
                    <a:pt x="291" y="297"/>
                    <a:pt x="277" y="310"/>
                  </a:cubicBezTo>
                  <a:cubicBezTo>
                    <a:pt x="262" y="325"/>
                    <a:pt x="246" y="338"/>
                    <a:pt x="229" y="351"/>
                  </a:cubicBezTo>
                  <a:cubicBezTo>
                    <a:pt x="222" y="354"/>
                    <a:pt x="214" y="358"/>
                    <a:pt x="208" y="364"/>
                  </a:cubicBezTo>
                  <a:cubicBezTo>
                    <a:pt x="214" y="344"/>
                    <a:pt x="221" y="324"/>
                    <a:pt x="228" y="304"/>
                  </a:cubicBezTo>
                  <a:cubicBezTo>
                    <a:pt x="230" y="300"/>
                    <a:pt x="232" y="295"/>
                    <a:pt x="233" y="290"/>
                  </a:cubicBezTo>
                  <a:cubicBezTo>
                    <a:pt x="240" y="282"/>
                    <a:pt x="248" y="275"/>
                    <a:pt x="256" y="268"/>
                  </a:cubicBezTo>
                  <a:cubicBezTo>
                    <a:pt x="272" y="262"/>
                    <a:pt x="290" y="259"/>
                    <a:pt x="307" y="254"/>
                  </a:cubicBezTo>
                  <a:cubicBezTo>
                    <a:pt x="325" y="248"/>
                    <a:pt x="344" y="241"/>
                    <a:pt x="360" y="231"/>
                  </a:cubicBezTo>
                  <a:cubicBezTo>
                    <a:pt x="360" y="231"/>
                    <a:pt x="360" y="230"/>
                    <a:pt x="360" y="231"/>
                  </a:cubicBezTo>
                  <a:cubicBezTo>
                    <a:pt x="340" y="238"/>
                    <a:pt x="322" y="247"/>
                    <a:pt x="301" y="252"/>
                  </a:cubicBezTo>
                  <a:cubicBezTo>
                    <a:pt x="289" y="256"/>
                    <a:pt x="275" y="258"/>
                    <a:pt x="263" y="262"/>
                  </a:cubicBezTo>
                  <a:cubicBezTo>
                    <a:pt x="281" y="247"/>
                    <a:pt x="301" y="234"/>
                    <a:pt x="322" y="223"/>
                  </a:cubicBezTo>
                  <a:cubicBezTo>
                    <a:pt x="357" y="205"/>
                    <a:pt x="394" y="193"/>
                    <a:pt x="429" y="178"/>
                  </a:cubicBezTo>
                  <a:cubicBezTo>
                    <a:pt x="430" y="178"/>
                    <a:pt x="429" y="177"/>
                    <a:pt x="429" y="177"/>
                  </a:cubicBezTo>
                  <a:cubicBezTo>
                    <a:pt x="390" y="188"/>
                    <a:pt x="351" y="203"/>
                    <a:pt x="316" y="222"/>
                  </a:cubicBezTo>
                  <a:cubicBezTo>
                    <a:pt x="293" y="234"/>
                    <a:pt x="270" y="249"/>
                    <a:pt x="251" y="267"/>
                  </a:cubicBezTo>
                  <a:cubicBezTo>
                    <a:pt x="251" y="267"/>
                    <a:pt x="250" y="268"/>
                    <a:pt x="249" y="268"/>
                  </a:cubicBezTo>
                  <a:cubicBezTo>
                    <a:pt x="249" y="268"/>
                    <a:pt x="249" y="269"/>
                    <a:pt x="249" y="269"/>
                  </a:cubicBezTo>
                  <a:cubicBezTo>
                    <a:pt x="245" y="273"/>
                    <a:pt x="241" y="277"/>
                    <a:pt x="237" y="282"/>
                  </a:cubicBezTo>
                  <a:cubicBezTo>
                    <a:pt x="250" y="249"/>
                    <a:pt x="266" y="218"/>
                    <a:pt x="283" y="187"/>
                  </a:cubicBezTo>
                  <a:cubicBezTo>
                    <a:pt x="340" y="181"/>
                    <a:pt x="392" y="141"/>
                    <a:pt x="420" y="92"/>
                  </a:cubicBezTo>
                  <a:cubicBezTo>
                    <a:pt x="420" y="92"/>
                    <a:pt x="419" y="91"/>
                    <a:pt x="419" y="92"/>
                  </a:cubicBezTo>
                  <a:cubicBezTo>
                    <a:pt x="405" y="116"/>
                    <a:pt x="384" y="136"/>
                    <a:pt x="361" y="152"/>
                  </a:cubicBezTo>
                  <a:cubicBezTo>
                    <a:pt x="338" y="168"/>
                    <a:pt x="313" y="176"/>
                    <a:pt x="285" y="182"/>
                  </a:cubicBezTo>
                  <a:cubicBezTo>
                    <a:pt x="299" y="157"/>
                    <a:pt x="314" y="132"/>
                    <a:pt x="330" y="107"/>
                  </a:cubicBezTo>
                  <a:cubicBezTo>
                    <a:pt x="332" y="104"/>
                    <a:pt x="333" y="101"/>
                    <a:pt x="335" y="98"/>
                  </a:cubicBezTo>
                  <a:cubicBezTo>
                    <a:pt x="361" y="82"/>
                    <a:pt x="387" y="63"/>
                    <a:pt x="408" y="41"/>
                  </a:cubicBezTo>
                  <a:cubicBezTo>
                    <a:pt x="408" y="40"/>
                    <a:pt x="408" y="40"/>
                    <a:pt x="408" y="40"/>
                  </a:cubicBezTo>
                  <a:cubicBezTo>
                    <a:pt x="385" y="59"/>
                    <a:pt x="362" y="78"/>
                    <a:pt x="337" y="95"/>
                  </a:cubicBezTo>
                  <a:cubicBezTo>
                    <a:pt x="357" y="63"/>
                    <a:pt x="378" y="32"/>
                    <a:pt x="399" y="1"/>
                  </a:cubicBezTo>
                  <a:cubicBezTo>
                    <a:pt x="399" y="0"/>
                    <a:pt x="399" y="0"/>
                    <a:pt x="398" y="0"/>
                  </a:cubicBezTo>
                  <a:cubicBezTo>
                    <a:pt x="376" y="32"/>
                    <a:pt x="354" y="65"/>
                    <a:pt x="332" y="98"/>
                  </a:cubicBezTo>
                  <a:cubicBezTo>
                    <a:pt x="332" y="98"/>
                    <a:pt x="332" y="99"/>
                    <a:pt x="331" y="99"/>
                  </a:cubicBezTo>
                  <a:cubicBezTo>
                    <a:pt x="331" y="99"/>
                    <a:pt x="331" y="99"/>
                    <a:pt x="331" y="100"/>
                  </a:cubicBezTo>
                  <a:cubicBezTo>
                    <a:pt x="323" y="113"/>
                    <a:pt x="314" y="126"/>
                    <a:pt x="306" y="139"/>
                  </a:cubicBezTo>
                  <a:cubicBezTo>
                    <a:pt x="305" y="126"/>
                    <a:pt x="305" y="112"/>
                    <a:pt x="306" y="99"/>
                  </a:cubicBezTo>
                  <a:cubicBezTo>
                    <a:pt x="306" y="87"/>
                    <a:pt x="310" y="74"/>
                    <a:pt x="309" y="63"/>
                  </a:cubicBezTo>
                  <a:cubicBezTo>
                    <a:pt x="309" y="63"/>
                    <a:pt x="309" y="63"/>
                    <a:pt x="309" y="63"/>
                  </a:cubicBezTo>
                  <a:cubicBezTo>
                    <a:pt x="303" y="74"/>
                    <a:pt x="303" y="90"/>
                    <a:pt x="303" y="102"/>
                  </a:cubicBezTo>
                  <a:cubicBezTo>
                    <a:pt x="302" y="115"/>
                    <a:pt x="302" y="128"/>
                    <a:pt x="303" y="142"/>
                  </a:cubicBezTo>
                  <a:cubicBezTo>
                    <a:pt x="303" y="142"/>
                    <a:pt x="304" y="143"/>
                    <a:pt x="304" y="143"/>
                  </a:cubicBezTo>
                  <a:cubicBezTo>
                    <a:pt x="293" y="161"/>
                    <a:pt x="282" y="179"/>
                    <a:pt x="272" y="198"/>
                  </a:cubicBezTo>
                  <a:cubicBezTo>
                    <a:pt x="263" y="176"/>
                    <a:pt x="261" y="152"/>
                    <a:pt x="259" y="128"/>
                  </a:cubicBezTo>
                  <a:cubicBezTo>
                    <a:pt x="256" y="101"/>
                    <a:pt x="253" y="74"/>
                    <a:pt x="251" y="47"/>
                  </a:cubicBezTo>
                  <a:cubicBezTo>
                    <a:pt x="250" y="46"/>
                    <a:pt x="250" y="47"/>
                    <a:pt x="250" y="47"/>
                  </a:cubicBezTo>
                  <a:cubicBezTo>
                    <a:pt x="252" y="75"/>
                    <a:pt x="253" y="104"/>
                    <a:pt x="256" y="132"/>
                  </a:cubicBezTo>
                  <a:cubicBezTo>
                    <a:pt x="258" y="156"/>
                    <a:pt x="259" y="180"/>
                    <a:pt x="269" y="203"/>
                  </a:cubicBezTo>
                  <a:cubicBezTo>
                    <a:pt x="269" y="203"/>
                    <a:pt x="269" y="203"/>
                    <a:pt x="269" y="203"/>
                  </a:cubicBezTo>
                  <a:cubicBezTo>
                    <a:pt x="264" y="214"/>
                    <a:pt x="258" y="225"/>
                    <a:pt x="253" y="236"/>
                  </a:cubicBezTo>
                  <a:cubicBezTo>
                    <a:pt x="242" y="219"/>
                    <a:pt x="238" y="201"/>
                    <a:pt x="235" y="182"/>
                  </a:cubicBezTo>
                  <a:cubicBezTo>
                    <a:pt x="232" y="162"/>
                    <a:pt x="229" y="141"/>
                    <a:pt x="225" y="121"/>
                  </a:cubicBezTo>
                  <a:cubicBezTo>
                    <a:pt x="225" y="120"/>
                    <a:pt x="224" y="120"/>
                    <a:pt x="224" y="121"/>
                  </a:cubicBezTo>
                  <a:cubicBezTo>
                    <a:pt x="226" y="144"/>
                    <a:pt x="230" y="166"/>
                    <a:pt x="233" y="189"/>
                  </a:cubicBezTo>
                  <a:cubicBezTo>
                    <a:pt x="236" y="206"/>
                    <a:pt x="239" y="225"/>
                    <a:pt x="250" y="239"/>
                  </a:cubicBezTo>
                  <a:cubicBezTo>
                    <a:pt x="251" y="239"/>
                    <a:pt x="251" y="239"/>
                    <a:pt x="251" y="240"/>
                  </a:cubicBezTo>
                  <a:cubicBezTo>
                    <a:pt x="243" y="256"/>
                    <a:pt x="236" y="272"/>
                    <a:pt x="229" y="288"/>
                  </a:cubicBezTo>
                  <a:cubicBezTo>
                    <a:pt x="222" y="278"/>
                    <a:pt x="221" y="264"/>
                    <a:pt x="219" y="252"/>
                  </a:cubicBezTo>
                  <a:cubicBezTo>
                    <a:pt x="217" y="238"/>
                    <a:pt x="215" y="224"/>
                    <a:pt x="214" y="211"/>
                  </a:cubicBezTo>
                  <a:cubicBezTo>
                    <a:pt x="214" y="210"/>
                    <a:pt x="212" y="210"/>
                    <a:pt x="212" y="211"/>
                  </a:cubicBezTo>
                  <a:cubicBezTo>
                    <a:pt x="213" y="229"/>
                    <a:pt x="214" y="246"/>
                    <a:pt x="217" y="263"/>
                  </a:cubicBezTo>
                  <a:cubicBezTo>
                    <a:pt x="218" y="272"/>
                    <a:pt x="219" y="287"/>
                    <a:pt x="228" y="291"/>
                  </a:cubicBezTo>
                  <a:cubicBezTo>
                    <a:pt x="222" y="306"/>
                    <a:pt x="217" y="320"/>
                    <a:pt x="212" y="335"/>
                  </a:cubicBezTo>
                  <a:cubicBezTo>
                    <a:pt x="194" y="315"/>
                    <a:pt x="180" y="291"/>
                    <a:pt x="166" y="268"/>
                  </a:cubicBezTo>
                  <a:cubicBezTo>
                    <a:pt x="166" y="268"/>
                    <a:pt x="165" y="267"/>
                    <a:pt x="165" y="267"/>
                  </a:cubicBezTo>
                  <a:cubicBezTo>
                    <a:pt x="168" y="264"/>
                    <a:pt x="169" y="259"/>
                    <a:pt x="170" y="255"/>
                  </a:cubicBezTo>
                  <a:cubicBezTo>
                    <a:pt x="172" y="247"/>
                    <a:pt x="174" y="238"/>
                    <a:pt x="175" y="230"/>
                  </a:cubicBezTo>
                  <a:cubicBezTo>
                    <a:pt x="177" y="212"/>
                    <a:pt x="175" y="194"/>
                    <a:pt x="171" y="177"/>
                  </a:cubicBezTo>
                  <a:cubicBezTo>
                    <a:pt x="171" y="176"/>
                    <a:pt x="169" y="176"/>
                    <a:pt x="169" y="177"/>
                  </a:cubicBezTo>
                  <a:cubicBezTo>
                    <a:pt x="173" y="191"/>
                    <a:pt x="174" y="206"/>
                    <a:pt x="173" y="221"/>
                  </a:cubicBezTo>
                  <a:cubicBezTo>
                    <a:pt x="172" y="225"/>
                    <a:pt x="167" y="262"/>
                    <a:pt x="163" y="264"/>
                  </a:cubicBezTo>
                  <a:cubicBezTo>
                    <a:pt x="149" y="241"/>
                    <a:pt x="136" y="217"/>
                    <a:pt x="123" y="194"/>
                  </a:cubicBezTo>
                  <a:cubicBezTo>
                    <a:pt x="119" y="186"/>
                    <a:pt x="115" y="178"/>
                    <a:pt x="110" y="169"/>
                  </a:cubicBezTo>
                  <a:cubicBezTo>
                    <a:pt x="116" y="140"/>
                    <a:pt x="110" y="109"/>
                    <a:pt x="97" y="83"/>
                  </a:cubicBezTo>
                  <a:cubicBezTo>
                    <a:pt x="97" y="82"/>
                    <a:pt x="96" y="82"/>
                    <a:pt x="96" y="83"/>
                  </a:cubicBezTo>
                  <a:cubicBezTo>
                    <a:pt x="108" y="109"/>
                    <a:pt x="110" y="136"/>
                    <a:pt x="108" y="164"/>
                  </a:cubicBezTo>
                  <a:cubicBezTo>
                    <a:pt x="88" y="125"/>
                    <a:pt x="69" y="84"/>
                    <a:pt x="53" y="43"/>
                  </a:cubicBezTo>
                  <a:cubicBezTo>
                    <a:pt x="53" y="43"/>
                    <a:pt x="52" y="43"/>
                    <a:pt x="52" y="43"/>
                  </a:cubicBezTo>
                  <a:cubicBezTo>
                    <a:pt x="73" y="96"/>
                    <a:pt x="95" y="148"/>
                    <a:pt x="122" y="198"/>
                  </a:cubicBezTo>
                  <a:cubicBezTo>
                    <a:pt x="122" y="198"/>
                    <a:pt x="122" y="199"/>
                    <a:pt x="122" y="199"/>
                  </a:cubicBezTo>
                  <a:cubicBezTo>
                    <a:pt x="93" y="188"/>
                    <a:pt x="67" y="171"/>
                    <a:pt x="44" y="151"/>
                  </a:cubicBezTo>
                  <a:cubicBezTo>
                    <a:pt x="43" y="150"/>
                    <a:pt x="42" y="151"/>
                    <a:pt x="43" y="152"/>
                  </a:cubicBezTo>
                  <a:cubicBezTo>
                    <a:pt x="66" y="175"/>
                    <a:pt x="93" y="192"/>
                    <a:pt x="124" y="204"/>
                  </a:cubicBezTo>
                  <a:cubicBezTo>
                    <a:pt x="124" y="204"/>
                    <a:pt x="124" y="204"/>
                    <a:pt x="125" y="204"/>
                  </a:cubicBezTo>
                  <a:cubicBezTo>
                    <a:pt x="136" y="226"/>
                    <a:pt x="148" y="247"/>
                    <a:pt x="161" y="268"/>
                  </a:cubicBezTo>
                  <a:cubicBezTo>
                    <a:pt x="166" y="276"/>
                    <a:pt x="172" y="285"/>
                    <a:pt x="177" y="294"/>
                  </a:cubicBezTo>
                  <a:cubicBezTo>
                    <a:pt x="124" y="288"/>
                    <a:pt x="82" y="256"/>
                    <a:pt x="38" y="229"/>
                  </a:cubicBezTo>
                  <a:cubicBezTo>
                    <a:pt x="37" y="229"/>
                    <a:pt x="36" y="230"/>
                    <a:pt x="37" y="230"/>
                  </a:cubicBezTo>
                  <a:cubicBezTo>
                    <a:pt x="81" y="260"/>
                    <a:pt x="123" y="294"/>
                    <a:pt x="178" y="299"/>
                  </a:cubicBezTo>
                  <a:cubicBezTo>
                    <a:pt x="179" y="299"/>
                    <a:pt x="179" y="299"/>
                    <a:pt x="180" y="299"/>
                  </a:cubicBezTo>
                  <a:cubicBezTo>
                    <a:pt x="188" y="313"/>
                    <a:pt x="198" y="326"/>
                    <a:pt x="208" y="338"/>
                  </a:cubicBezTo>
                  <a:cubicBezTo>
                    <a:pt x="207" y="338"/>
                    <a:pt x="205" y="338"/>
                    <a:pt x="204" y="338"/>
                  </a:cubicBezTo>
                  <a:cubicBezTo>
                    <a:pt x="203" y="338"/>
                    <a:pt x="203" y="338"/>
                    <a:pt x="203" y="338"/>
                  </a:cubicBezTo>
                  <a:cubicBezTo>
                    <a:pt x="169" y="318"/>
                    <a:pt x="131" y="307"/>
                    <a:pt x="92" y="304"/>
                  </a:cubicBezTo>
                  <a:cubicBezTo>
                    <a:pt x="91" y="304"/>
                    <a:pt x="91" y="305"/>
                    <a:pt x="92" y="306"/>
                  </a:cubicBezTo>
                  <a:cubicBezTo>
                    <a:pt x="129" y="310"/>
                    <a:pt x="164" y="321"/>
                    <a:pt x="196" y="339"/>
                  </a:cubicBezTo>
                  <a:cubicBezTo>
                    <a:pt x="194" y="339"/>
                    <a:pt x="192" y="340"/>
                    <a:pt x="190" y="340"/>
                  </a:cubicBezTo>
                  <a:cubicBezTo>
                    <a:pt x="189" y="339"/>
                    <a:pt x="188" y="339"/>
                    <a:pt x="187" y="340"/>
                  </a:cubicBezTo>
                  <a:cubicBezTo>
                    <a:pt x="187" y="340"/>
                    <a:pt x="187" y="340"/>
                    <a:pt x="186" y="340"/>
                  </a:cubicBezTo>
                  <a:cubicBezTo>
                    <a:pt x="178" y="341"/>
                    <a:pt x="170" y="342"/>
                    <a:pt x="162" y="342"/>
                  </a:cubicBezTo>
                  <a:cubicBezTo>
                    <a:pt x="152" y="343"/>
                    <a:pt x="143" y="344"/>
                    <a:pt x="133" y="344"/>
                  </a:cubicBezTo>
                  <a:cubicBezTo>
                    <a:pt x="104" y="328"/>
                    <a:pt x="70" y="318"/>
                    <a:pt x="36" y="321"/>
                  </a:cubicBezTo>
                  <a:cubicBezTo>
                    <a:pt x="35" y="321"/>
                    <a:pt x="35" y="322"/>
                    <a:pt x="36" y="322"/>
                  </a:cubicBezTo>
                  <a:cubicBezTo>
                    <a:pt x="68" y="324"/>
                    <a:pt x="97" y="331"/>
                    <a:pt x="125" y="345"/>
                  </a:cubicBezTo>
                  <a:cubicBezTo>
                    <a:pt x="120" y="345"/>
                    <a:pt x="115" y="345"/>
                    <a:pt x="110" y="345"/>
                  </a:cubicBezTo>
                  <a:cubicBezTo>
                    <a:pt x="72" y="348"/>
                    <a:pt x="36" y="346"/>
                    <a:pt x="1" y="332"/>
                  </a:cubicBezTo>
                  <a:cubicBezTo>
                    <a:pt x="0" y="332"/>
                    <a:pt x="0" y="333"/>
                    <a:pt x="0" y="333"/>
                  </a:cubicBezTo>
                  <a:cubicBezTo>
                    <a:pt x="31" y="351"/>
                    <a:pt x="69" y="351"/>
                    <a:pt x="103" y="350"/>
                  </a:cubicBezTo>
                  <a:cubicBezTo>
                    <a:pt x="108" y="350"/>
                    <a:pt x="113" y="350"/>
                    <a:pt x="118" y="349"/>
                  </a:cubicBezTo>
                  <a:cubicBezTo>
                    <a:pt x="108" y="352"/>
                    <a:pt x="99" y="357"/>
                    <a:pt x="89" y="360"/>
                  </a:cubicBezTo>
                  <a:cubicBezTo>
                    <a:pt x="77" y="363"/>
                    <a:pt x="66" y="364"/>
                    <a:pt x="54" y="364"/>
                  </a:cubicBezTo>
                  <a:cubicBezTo>
                    <a:pt x="54" y="364"/>
                    <a:pt x="53" y="365"/>
                    <a:pt x="54" y="365"/>
                  </a:cubicBezTo>
                  <a:cubicBezTo>
                    <a:pt x="75" y="370"/>
                    <a:pt x="102" y="361"/>
                    <a:pt x="120" y="351"/>
                  </a:cubicBezTo>
                  <a:cubicBezTo>
                    <a:pt x="121" y="351"/>
                    <a:pt x="121" y="350"/>
                    <a:pt x="121" y="349"/>
                  </a:cubicBezTo>
                  <a:cubicBezTo>
                    <a:pt x="133" y="349"/>
                    <a:pt x="146" y="348"/>
                    <a:pt x="159" y="347"/>
                  </a:cubicBezTo>
                  <a:cubicBezTo>
                    <a:pt x="166" y="347"/>
                    <a:pt x="173" y="347"/>
                    <a:pt x="180" y="346"/>
                  </a:cubicBezTo>
                  <a:cubicBezTo>
                    <a:pt x="156" y="368"/>
                    <a:pt x="128" y="383"/>
                    <a:pt x="98" y="393"/>
                  </a:cubicBezTo>
                  <a:cubicBezTo>
                    <a:pt x="97" y="394"/>
                    <a:pt x="97" y="395"/>
                    <a:pt x="98" y="395"/>
                  </a:cubicBezTo>
                  <a:cubicBezTo>
                    <a:pt x="131" y="388"/>
                    <a:pt x="162" y="370"/>
                    <a:pt x="185" y="346"/>
                  </a:cubicBezTo>
                  <a:cubicBezTo>
                    <a:pt x="194" y="346"/>
                    <a:pt x="202" y="344"/>
                    <a:pt x="210" y="342"/>
                  </a:cubicBezTo>
                  <a:cubicBezTo>
                    <a:pt x="204" y="361"/>
                    <a:pt x="199" y="381"/>
                    <a:pt x="195" y="401"/>
                  </a:cubicBezTo>
                  <a:cubicBezTo>
                    <a:pt x="187" y="440"/>
                    <a:pt x="183" y="480"/>
                    <a:pt x="186" y="520"/>
                  </a:cubicBezTo>
                  <a:cubicBezTo>
                    <a:pt x="186" y="523"/>
                    <a:pt x="191" y="522"/>
                    <a:pt x="191" y="519"/>
                  </a:cubicBezTo>
                  <a:cubicBezTo>
                    <a:pt x="187" y="469"/>
                    <a:pt x="194" y="419"/>
                    <a:pt x="207" y="370"/>
                  </a:cubicBezTo>
                  <a:cubicBezTo>
                    <a:pt x="214" y="363"/>
                    <a:pt x="223" y="359"/>
                    <a:pt x="232" y="356"/>
                  </a:cubicBezTo>
                  <a:cubicBezTo>
                    <a:pt x="242" y="359"/>
                    <a:pt x="252" y="363"/>
                    <a:pt x="262" y="367"/>
                  </a:cubicBezTo>
                  <a:cubicBezTo>
                    <a:pt x="260" y="378"/>
                    <a:pt x="262" y="392"/>
                    <a:pt x="264" y="403"/>
                  </a:cubicBezTo>
                  <a:cubicBezTo>
                    <a:pt x="265" y="413"/>
                    <a:pt x="268" y="423"/>
                    <a:pt x="276" y="431"/>
                  </a:cubicBezTo>
                  <a:cubicBezTo>
                    <a:pt x="276" y="431"/>
                    <a:pt x="276" y="431"/>
                    <a:pt x="276" y="430"/>
                  </a:cubicBezTo>
                  <a:cubicBezTo>
                    <a:pt x="271" y="420"/>
                    <a:pt x="268" y="409"/>
                    <a:pt x="267" y="397"/>
                  </a:cubicBezTo>
                  <a:cubicBezTo>
                    <a:pt x="266" y="388"/>
                    <a:pt x="267" y="377"/>
                    <a:pt x="264" y="368"/>
                  </a:cubicBezTo>
                  <a:cubicBezTo>
                    <a:pt x="276" y="373"/>
                    <a:pt x="287" y="378"/>
                    <a:pt x="298" y="384"/>
                  </a:cubicBezTo>
                  <a:cubicBezTo>
                    <a:pt x="301" y="396"/>
                    <a:pt x="310" y="408"/>
                    <a:pt x="318" y="417"/>
                  </a:cubicBezTo>
                  <a:cubicBezTo>
                    <a:pt x="327" y="427"/>
                    <a:pt x="337" y="437"/>
                    <a:pt x="349" y="443"/>
                  </a:cubicBezTo>
                  <a:cubicBezTo>
                    <a:pt x="349" y="443"/>
                    <a:pt x="350" y="443"/>
                    <a:pt x="349" y="442"/>
                  </a:cubicBezTo>
                  <a:cubicBezTo>
                    <a:pt x="340" y="433"/>
                    <a:pt x="330" y="425"/>
                    <a:pt x="321" y="414"/>
                  </a:cubicBezTo>
                  <a:cubicBezTo>
                    <a:pt x="314" y="405"/>
                    <a:pt x="308" y="395"/>
                    <a:pt x="301" y="386"/>
                  </a:cubicBezTo>
                  <a:cubicBezTo>
                    <a:pt x="303" y="387"/>
                    <a:pt x="305" y="388"/>
                    <a:pt x="307" y="389"/>
                  </a:cubicBezTo>
                  <a:cubicBezTo>
                    <a:pt x="330" y="403"/>
                    <a:pt x="352" y="420"/>
                    <a:pt x="376" y="435"/>
                  </a:cubicBezTo>
                  <a:cubicBezTo>
                    <a:pt x="377" y="435"/>
                    <a:pt x="378" y="434"/>
                    <a:pt x="377" y="433"/>
                  </a:cubicBezTo>
                  <a:cubicBezTo>
                    <a:pt x="355" y="414"/>
                    <a:pt x="330" y="397"/>
                    <a:pt x="304" y="382"/>
                  </a:cubicBezTo>
                  <a:cubicBezTo>
                    <a:pt x="284" y="370"/>
                    <a:pt x="262" y="358"/>
                    <a:pt x="238" y="353"/>
                  </a:cubicBezTo>
                  <a:cubicBezTo>
                    <a:pt x="248" y="350"/>
                    <a:pt x="259" y="349"/>
                    <a:pt x="270" y="347"/>
                  </a:cubicBezTo>
                  <a:cubicBezTo>
                    <a:pt x="282" y="346"/>
                    <a:pt x="294" y="345"/>
                    <a:pt x="306" y="344"/>
                  </a:cubicBezTo>
                  <a:cubicBezTo>
                    <a:pt x="329" y="347"/>
                    <a:pt x="351" y="352"/>
                    <a:pt x="373" y="362"/>
                  </a:cubicBezTo>
                  <a:cubicBezTo>
                    <a:pt x="384" y="366"/>
                    <a:pt x="394" y="372"/>
                    <a:pt x="405" y="377"/>
                  </a:cubicBezTo>
                  <a:cubicBezTo>
                    <a:pt x="414" y="382"/>
                    <a:pt x="425" y="388"/>
                    <a:pt x="436" y="389"/>
                  </a:cubicBezTo>
                  <a:cubicBezTo>
                    <a:pt x="436" y="389"/>
                    <a:pt x="436" y="388"/>
                    <a:pt x="436" y="387"/>
                  </a:cubicBezTo>
                  <a:cubicBezTo>
                    <a:pt x="400" y="372"/>
                    <a:pt x="363" y="348"/>
                    <a:pt x="323" y="342"/>
                  </a:cubicBezTo>
                  <a:cubicBezTo>
                    <a:pt x="335" y="341"/>
                    <a:pt x="347" y="340"/>
                    <a:pt x="359" y="338"/>
                  </a:cubicBezTo>
                  <a:cubicBezTo>
                    <a:pt x="389" y="334"/>
                    <a:pt x="419" y="331"/>
                    <a:pt x="448" y="325"/>
                  </a:cubicBezTo>
                  <a:cubicBezTo>
                    <a:pt x="473" y="320"/>
                    <a:pt x="495" y="307"/>
                    <a:pt x="515" y="292"/>
                  </a:cubicBezTo>
                  <a:cubicBezTo>
                    <a:pt x="515" y="291"/>
                    <a:pt x="515" y="291"/>
                    <a:pt x="514" y="291"/>
                  </a:cubicBez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10" name="Group 9"/>
          <p:cNvGrpSpPr/>
          <p:nvPr/>
        </p:nvGrpSpPr>
        <p:grpSpPr>
          <a:xfrm rot="20120674">
            <a:off x="925196" y="3188728"/>
            <a:ext cx="973849" cy="1658238"/>
            <a:chOff x="6249988" y="4214813"/>
            <a:chExt cx="688974" cy="1173162"/>
          </a:xfrm>
          <a:effectLst>
            <a:outerShdw blurRad="127000" dist="63500" dir="8100000" algn="tr" rotWithShape="0">
              <a:prstClr val="black">
                <a:alpha val="20000"/>
              </a:prstClr>
            </a:outerShdw>
          </a:effectLst>
        </p:grpSpPr>
        <p:sp>
          <p:nvSpPr>
            <p:cNvPr id="76" name="Freeform 40"/>
            <p:cNvSpPr>
              <a:spLocks/>
            </p:cNvSpPr>
            <p:nvPr/>
          </p:nvSpPr>
          <p:spPr bwMode="auto">
            <a:xfrm>
              <a:off x="6249988" y="4214813"/>
              <a:ext cx="688974" cy="1006475"/>
            </a:xfrm>
            <a:custGeom>
              <a:avLst/>
              <a:gdLst>
                <a:gd name="T0" fmla="*/ 13 w 263"/>
                <a:gd name="T1" fmla="*/ 86 h 386"/>
                <a:gd name="T2" fmla="*/ 4 w 263"/>
                <a:gd name="T3" fmla="*/ 187 h 386"/>
                <a:gd name="T4" fmla="*/ 33 w 263"/>
                <a:gd name="T5" fmla="*/ 276 h 386"/>
                <a:gd name="T6" fmla="*/ 102 w 263"/>
                <a:gd name="T7" fmla="*/ 355 h 386"/>
                <a:gd name="T8" fmla="*/ 150 w 263"/>
                <a:gd name="T9" fmla="*/ 383 h 386"/>
                <a:gd name="T10" fmla="*/ 166 w 263"/>
                <a:gd name="T11" fmla="*/ 377 h 386"/>
                <a:gd name="T12" fmla="*/ 235 w 263"/>
                <a:gd name="T13" fmla="*/ 287 h 386"/>
                <a:gd name="T14" fmla="*/ 262 w 263"/>
                <a:gd name="T15" fmla="*/ 190 h 386"/>
                <a:gd name="T16" fmla="*/ 236 w 263"/>
                <a:gd name="T17" fmla="*/ 89 h 386"/>
                <a:gd name="T18" fmla="*/ 167 w 263"/>
                <a:gd name="T19" fmla="*/ 20 h 386"/>
                <a:gd name="T20" fmla="*/ 77 w 263"/>
                <a:gd name="T21" fmla="*/ 11 h 386"/>
                <a:gd name="T22" fmla="*/ 13 w 263"/>
                <a:gd name="T23" fmla="*/ 86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3" h="386">
                  <a:moveTo>
                    <a:pt x="13" y="86"/>
                  </a:moveTo>
                  <a:cubicBezTo>
                    <a:pt x="0" y="116"/>
                    <a:pt x="0" y="154"/>
                    <a:pt x="4" y="187"/>
                  </a:cubicBezTo>
                  <a:cubicBezTo>
                    <a:pt x="7" y="218"/>
                    <a:pt x="18" y="248"/>
                    <a:pt x="33" y="276"/>
                  </a:cubicBezTo>
                  <a:cubicBezTo>
                    <a:pt x="50" y="307"/>
                    <a:pt x="74" y="334"/>
                    <a:pt x="102" y="355"/>
                  </a:cubicBezTo>
                  <a:cubicBezTo>
                    <a:pt x="117" y="366"/>
                    <a:pt x="133" y="375"/>
                    <a:pt x="150" y="383"/>
                  </a:cubicBezTo>
                  <a:cubicBezTo>
                    <a:pt x="156" y="386"/>
                    <a:pt x="168" y="386"/>
                    <a:pt x="166" y="377"/>
                  </a:cubicBezTo>
                  <a:cubicBezTo>
                    <a:pt x="190" y="349"/>
                    <a:pt x="218" y="320"/>
                    <a:pt x="235" y="287"/>
                  </a:cubicBezTo>
                  <a:cubicBezTo>
                    <a:pt x="249" y="258"/>
                    <a:pt x="263" y="223"/>
                    <a:pt x="262" y="190"/>
                  </a:cubicBezTo>
                  <a:cubicBezTo>
                    <a:pt x="261" y="156"/>
                    <a:pt x="252" y="119"/>
                    <a:pt x="236" y="89"/>
                  </a:cubicBezTo>
                  <a:cubicBezTo>
                    <a:pt x="221" y="60"/>
                    <a:pt x="197" y="34"/>
                    <a:pt x="167" y="20"/>
                  </a:cubicBezTo>
                  <a:cubicBezTo>
                    <a:pt x="140" y="7"/>
                    <a:pt x="106" y="0"/>
                    <a:pt x="77" y="11"/>
                  </a:cubicBezTo>
                  <a:cubicBezTo>
                    <a:pt x="47" y="22"/>
                    <a:pt x="25" y="57"/>
                    <a:pt x="13" y="86"/>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77" name="Freeform 42"/>
            <p:cNvSpPr>
              <a:spLocks/>
            </p:cNvSpPr>
            <p:nvPr/>
          </p:nvSpPr>
          <p:spPr bwMode="auto">
            <a:xfrm>
              <a:off x="6546850" y="4308475"/>
              <a:ext cx="15875" cy="25400"/>
            </a:xfrm>
            <a:custGeom>
              <a:avLst/>
              <a:gdLst>
                <a:gd name="T0" fmla="*/ 5 w 6"/>
                <a:gd name="T1" fmla="*/ 9 h 10"/>
                <a:gd name="T2" fmla="*/ 2 w 6"/>
                <a:gd name="T3" fmla="*/ 1 h 10"/>
                <a:gd name="T4" fmla="*/ 1 w 6"/>
                <a:gd name="T5" fmla="*/ 1 h 10"/>
                <a:gd name="T6" fmla="*/ 3 w 6"/>
                <a:gd name="T7" fmla="*/ 9 h 10"/>
                <a:gd name="T8" fmla="*/ 5 w 6"/>
                <a:gd name="T9" fmla="*/ 9 h 10"/>
              </a:gdLst>
              <a:ahLst/>
              <a:cxnLst>
                <a:cxn ang="0">
                  <a:pos x="T0" y="T1"/>
                </a:cxn>
                <a:cxn ang="0">
                  <a:pos x="T2" y="T3"/>
                </a:cxn>
                <a:cxn ang="0">
                  <a:pos x="T4" y="T5"/>
                </a:cxn>
                <a:cxn ang="0">
                  <a:pos x="T6" y="T7"/>
                </a:cxn>
                <a:cxn ang="0">
                  <a:pos x="T8" y="T9"/>
                </a:cxn>
              </a:cxnLst>
              <a:rect l="0" t="0" r="r" b="b"/>
              <a:pathLst>
                <a:path w="6" h="10">
                  <a:moveTo>
                    <a:pt x="5" y="9"/>
                  </a:moveTo>
                  <a:cubicBezTo>
                    <a:pt x="4" y="6"/>
                    <a:pt x="3" y="3"/>
                    <a:pt x="2" y="1"/>
                  </a:cubicBezTo>
                  <a:cubicBezTo>
                    <a:pt x="1" y="0"/>
                    <a:pt x="0" y="0"/>
                    <a:pt x="1" y="1"/>
                  </a:cubicBezTo>
                  <a:cubicBezTo>
                    <a:pt x="1" y="4"/>
                    <a:pt x="2" y="7"/>
                    <a:pt x="3" y="9"/>
                  </a:cubicBezTo>
                  <a:cubicBezTo>
                    <a:pt x="4" y="10"/>
                    <a:pt x="6" y="10"/>
                    <a:pt x="5" y="9"/>
                  </a:cubicBezTo>
                  <a:close/>
                </a:path>
              </a:pathLst>
            </a:custGeom>
            <a:solidFill>
              <a:srgbClr val="9E1D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 name="Freeform 43"/>
            <p:cNvSpPr>
              <a:spLocks/>
            </p:cNvSpPr>
            <p:nvPr/>
          </p:nvSpPr>
          <p:spPr bwMode="auto">
            <a:xfrm>
              <a:off x="6276975" y="4289425"/>
              <a:ext cx="654050" cy="1098550"/>
            </a:xfrm>
            <a:custGeom>
              <a:avLst/>
              <a:gdLst>
                <a:gd name="T0" fmla="*/ 220 w 250"/>
                <a:gd name="T1" fmla="*/ 191 h 421"/>
                <a:gd name="T2" fmla="*/ 249 w 250"/>
                <a:gd name="T3" fmla="*/ 176 h 421"/>
                <a:gd name="T4" fmla="*/ 244 w 250"/>
                <a:gd name="T5" fmla="*/ 149 h 421"/>
                <a:gd name="T6" fmla="*/ 149 w 250"/>
                <a:gd name="T7" fmla="*/ 254 h 421"/>
                <a:gd name="T8" fmla="*/ 140 w 250"/>
                <a:gd name="T9" fmla="*/ 192 h 421"/>
                <a:gd name="T10" fmla="*/ 213 w 250"/>
                <a:gd name="T11" fmla="*/ 132 h 421"/>
                <a:gd name="T12" fmla="*/ 241 w 250"/>
                <a:gd name="T13" fmla="*/ 132 h 421"/>
                <a:gd name="T14" fmla="*/ 211 w 250"/>
                <a:gd name="T15" fmla="*/ 117 h 421"/>
                <a:gd name="T16" fmla="*/ 217 w 250"/>
                <a:gd name="T17" fmla="*/ 91 h 421"/>
                <a:gd name="T18" fmla="*/ 130 w 250"/>
                <a:gd name="T19" fmla="*/ 137 h 421"/>
                <a:gd name="T20" fmla="*/ 203 w 250"/>
                <a:gd name="T21" fmla="*/ 74 h 421"/>
                <a:gd name="T22" fmla="*/ 201 w 250"/>
                <a:gd name="T23" fmla="*/ 73 h 421"/>
                <a:gd name="T24" fmla="*/ 196 w 250"/>
                <a:gd name="T25" fmla="*/ 54 h 421"/>
                <a:gd name="T26" fmla="*/ 196 w 250"/>
                <a:gd name="T27" fmla="*/ 52 h 421"/>
                <a:gd name="T28" fmla="*/ 172 w 250"/>
                <a:gd name="T29" fmla="*/ 95 h 421"/>
                <a:gd name="T30" fmla="*/ 153 w 250"/>
                <a:gd name="T31" fmla="*/ 53 h 421"/>
                <a:gd name="T32" fmla="*/ 174 w 250"/>
                <a:gd name="T33" fmla="*/ 4 h 421"/>
                <a:gd name="T34" fmla="*/ 160 w 250"/>
                <a:gd name="T35" fmla="*/ 1 h 421"/>
                <a:gd name="T36" fmla="*/ 109 w 250"/>
                <a:gd name="T37" fmla="*/ 23 h 421"/>
                <a:gd name="T38" fmla="*/ 73 w 250"/>
                <a:gd name="T39" fmla="*/ 93 h 421"/>
                <a:gd name="T40" fmla="*/ 64 w 250"/>
                <a:gd name="T41" fmla="*/ 92 h 421"/>
                <a:gd name="T42" fmla="*/ 55 w 250"/>
                <a:gd name="T43" fmla="*/ 93 h 421"/>
                <a:gd name="T44" fmla="*/ 70 w 250"/>
                <a:gd name="T45" fmla="*/ 96 h 421"/>
                <a:gd name="T46" fmla="*/ 80 w 250"/>
                <a:gd name="T47" fmla="*/ 97 h 421"/>
                <a:gd name="T48" fmla="*/ 88 w 250"/>
                <a:gd name="T49" fmla="*/ 181 h 421"/>
                <a:gd name="T50" fmla="*/ 1 w 250"/>
                <a:gd name="T51" fmla="*/ 104 h 421"/>
                <a:gd name="T52" fmla="*/ 84 w 250"/>
                <a:gd name="T53" fmla="*/ 181 h 421"/>
                <a:gd name="T54" fmla="*/ 2 w 250"/>
                <a:gd name="T55" fmla="*/ 143 h 421"/>
                <a:gd name="T56" fmla="*/ 41 w 250"/>
                <a:gd name="T57" fmla="*/ 172 h 421"/>
                <a:gd name="T58" fmla="*/ 65 w 250"/>
                <a:gd name="T59" fmla="*/ 180 h 421"/>
                <a:gd name="T60" fmla="*/ 122 w 250"/>
                <a:gd name="T61" fmla="*/ 216 h 421"/>
                <a:gd name="T62" fmla="*/ 139 w 250"/>
                <a:gd name="T63" fmla="*/ 231 h 421"/>
                <a:gd name="T64" fmla="*/ 118 w 250"/>
                <a:gd name="T65" fmla="*/ 249 h 421"/>
                <a:gd name="T66" fmla="*/ 13 w 250"/>
                <a:gd name="T67" fmla="*/ 179 h 421"/>
                <a:gd name="T68" fmla="*/ 60 w 250"/>
                <a:gd name="T69" fmla="*/ 231 h 421"/>
                <a:gd name="T70" fmla="*/ 84 w 250"/>
                <a:gd name="T71" fmla="*/ 236 h 421"/>
                <a:gd name="T72" fmla="*/ 144 w 250"/>
                <a:gd name="T73" fmla="*/ 314 h 421"/>
                <a:gd name="T74" fmla="*/ 145 w 250"/>
                <a:gd name="T75" fmla="*/ 319 h 421"/>
                <a:gd name="T76" fmla="*/ 164 w 250"/>
                <a:gd name="T77" fmla="*/ 419 h 421"/>
                <a:gd name="T78" fmla="*/ 153 w 250"/>
                <a:gd name="T79" fmla="*/ 320 h 421"/>
                <a:gd name="T80" fmla="*/ 153 w 250"/>
                <a:gd name="T81" fmla="*/ 317 h 421"/>
                <a:gd name="T82" fmla="*/ 206 w 250"/>
                <a:gd name="T83" fmla="*/ 256 h 421"/>
                <a:gd name="T84" fmla="*/ 221 w 250"/>
                <a:gd name="T85" fmla="*/ 240 h 421"/>
                <a:gd name="T86" fmla="*/ 149 w 250"/>
                <a:gd name="T87" fmla="*/ 257 h 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50" h="421">
                  <a:moveTo>
                    <a:pt x="178" y="235"/>
                  </a:moveTo>
                  <a:cubicBezTo>
                    <a:pt x="187" y="227"/>
                    <a:pt x="197" y="220"/>
                    <a:pt x="205" y="211"/>
                  </a:cubicBezTo>
                  <a:cubicBezTo>
                    <a:pt x="211" y="205"/>
                    <a:pt x="216" y="198"/>
                    <a:pt x="220" y="191"/>
                  </a:cubicBezTo>
                  <a:cubicBezTo>
                    <a:pt x="220" y="191"/>
                    <a:pt x="221" y="191"/>
                    <a:pt x="221" y="191"/>
                  </a:cubicBezTo>
                  <a:cubicBezTo>
                    <a:pt x="230" y="186"/>
                    <a:pt x="242" y="184"/>
                    <a:pt x="250" y="177"/>
                  </a:cubicBezTo>
                  <a:cubicBezTo>
                    <a:pt x="250" y="177"/>
                    <a:pt x="250" y="176"/>
                    <a:pt x="249" y="176"/>
                  </a:cubicBezTo>
                  <a:cubicBezTo>
                    <a:pt x="241" y="184"/>
                    <a:pt x="230" y="184"/>
                    <a:pt x="221" y="189"/>
                  </a:cubicBezTo>
                  <a:cubicBezTo>
                    <a:pt x="222" y="188"/>
                    <a:pt x="223" y="186"/>
                    <a:pt x="224" y="184"/>
                  </a:cubicBezTo>
                  <a:cubicBezTo>
                    <a:pt x="231" y="173"/>
                    <a:pt x="238" y="161"/>
                    <a:pt x="244" y="149"/>
                  </a:cubicBezTo>
                  <a:cubicBezTo>
                    <a:pt x="245" y="148"/>
                    <a:pt x="243" y="147"/>
                    <a:pt x="243" y="148"/>
                  </a:cubicBezTo>
                  <a:cubicBezTo>
                    <a:pt x="229" y="168"/>
                    <a:pt x="220" y="193"/>
                    <a:pt x="202" y="211"/>
                  </a:cubicBezTo>
                  <a:cubicBezTo>
                    <a:pt x="186" y="227"/>
                    <a:pt x="166" y="239"/>
                    <a:pt x="149" y="254"/>
                  </a:cubicBezTo>
                  <a:cubicBezTo>
                    <a:pt x="149" y="246"/>
                    <a:pt x="148" y="238"/>
                    <a:pt x="147" y="229"/>
                  </a:cubicBezTo>
                  <a:cubicBezTo>
                    <a:pt x="145" y="217"/>
                    <a:pt x="143" y="204"/>
                    <a:pt x="140" y="192"/>
                  </a:cubicBezTo>
                  <a:cubicBezTo>
                    <a:pt x="140" y="192"/>
                    <a:pt x="140" y="192"/>
                    <a:pt x="140" y="192"/>
                  </a:cubicBezTo>
                  <a:cubicBezTo>
                    <a:pt x="157" y="173"/>
                    <a:pt x="177" y="159"/>
                    <a:pt x="194" y="141"/>
                  </a:cubicBezTo>
                  <a:cubicBezTo>
                    <a:pt x="197" y="138"/>
                    <a:pt x="200" y="135"/>
                    <a:pt x="202" y="132"/>
                  </a:cubicBezTo>
                  <a:cubicBezTo>
                    <a:pt x="206" y="132"/>
                    <a:pt x="209" y="131"/>
                    <a:pt x="213" y="132"/>
                  </a:cubicBezTo>
                  <a:cubicBezTo>
                    <a:pt x="217" y="132"/>
                    <a:pt x="222" y="133"/>
                    <a:pt x="226" y="134"/>
                  </a:cubicBezTo>
                  <a:cubicBezTo>
                    <a:pt x="231" y="135"/>
                    <a:pt x="236" y="136"/>
                    <a:pt x="241" y="134"/>
                  </a:cubicBezTo>
                  <a:cubicBezTo>
                    <a:pt x="242" y="133"/>
                    <a:pt x="241" y="132"/>
                    <a:pt x="241" y="132"/>
                  </a:cubicBezTo>
                  <a:cubicBezTo>
                    <a:pt x="234" y="134"/>
                    <a:pt x="227" y="131"/>
                    <a:pt x="220" y="130"/>
                  </a:cubicBezTo>
                  <a:cubicBezTo>
                    <a:pt x="215" y="130"/>
                    <a:pt x="209" y="129"/>
                    <a:pt x="203" y="130"/>
                  </a:cubicBezTo>
                  <a:cubicBezTo>
                    <a:pt x="206" y="126"/>
                    <a:pt x="209" y="121"/>
                    <a:pt x="211" y="117"/>
                  </a:cubicBezTo>
                  <a:cubicBezTo>
                    <a:pt x="215" y="106"/>
                    <a:pt x="218" y="84"/>
                    <a:pt x="230" y="79"/>
                  </a:cubicBezTo>
                  <a:cubicBezTo>
                    <a:pt x="231" y="79"/>
                    <a:pt x="231" y="77"/>
                    <a:pt x="230" y="77"/>
                  </a:cubicBezTo>
                  <a:cubicBezTo>
                    <a:pt x="223" y="76"/>
                    <a:pt x="220" y="85"/>
                    <a:pt x="217" y="91"/>
                  </a:cubicBezTo>
                  <a:cubicBezTo>
                    <a:pt x="211" y="103"/>
                    <a:pt x="209" y="117"/>
                    <a:pt x="201" y="129"/>
                  </a:cubicBezTo>
                  <a:cubicBezTo>
                    <a:pt x="185" y="153"/>
                    <a:pt x="154" y="165"/>
                    <a:pt x="140" y="190"/>
                  </a:cubicBezTo>
                  <a:cubicBezTo>
                    <a:pt x="137" y="172"/>
                    <a:pt x="134" y="155"/>
                    <a:pt x="130" y="137"/>
                  </a:cubicBezTo>
                  <a:cubicBezTo>
                    <a:pt x="148" y="125"/>
                    <a:pt x="164" y="110"/>
                    <a:pt x="176" y="93"/>
                  </a:cubicBezTo>
                  <a:cubicBezTo>
                    <a:pt x="179" y="90"/>
                    <a:pt x="181" y="87"/>
                    <a:pt x="183" y="83"/>
                  </a:cubicBezTo>
                  <a:cubicBezTo>
                    <a:pt x="189" y="80"/>
                    <a:pt x="196" y="77"/>
                    <a:pt x="203" y="74"/>
                  </a:cubicBezTo>
                  <a:cubicBezTo>
                    <a:pt x="209" y="72"/>
                    <a:pt x="215" y="70"/>
                    <a:pt x="221" y="66"/>
                  </a:cubicBezTo>
                  <a:cubicBezTo>
                    <a:pt x="221" y="66"/>
                    <a:pt x="221" y="66"/>
                    <a:pt x="220" y="66"/>
                  </a:cubicBezTo>
                  <a:cubicBezTo>
                    <a:pt x="214" y="66"/>
                    <a:pt x="207" y="70"/>
                    <a:pt x="201" y="73"/>
                  </a:cubicBezTo>
                  <a:cubicBezTo>
                    <a:pt x="195" y="75"/>
                    <a:pt x="190" y="77"/>
                    <a:pt x="185" y="80"/>
                  </a:cubicBezTo>
                  <a:cubicBezTo>
                    <a:pt x="189" y="71"/>
                    <a:pt x="192" y="63"/>
                    <a:pt x="195" y="54"/>
                  </a:cubicBezTo>
                  <a:cubicBezTo>
                    <a:pt x="195" y="54"/>
                    <a:pt x="196" y="54"/>
                    <a:pt x="196" y="54"/>
                  </a:cubicBezTo>
                  <a:cubicBezTo>
                    <a:pt x="202" y="51"/>
                    <a:pt x="210" y="48"/>
                    <a:pt x="215" y="44"/>
                  </a:cubicBezTo>
                  <a:cubicBezTo>
                    <a:pt x="216" y="44"/>
                    <a:pt x="215" y="43"/>
                    <a:pt x="215" y="43"/>
                  </a:cubicBezTo>
                  <a:cubicBezTo>
                    <a:pt x="209" y="45"/>
                    <a:pt x="201" y="48"/>
                    <a:pt x="196" y="52"/>
                  </a:cubicBezTo>
                  <a:cubicBezTo>
                    <a:pt x="198" y="44"/>
                    <a:pt x="200" y="37"/>
                    <a:pt x="202" y="30"/>
                  </a:cubicBezTo>
                  <a:cubicBezTo>
                    <a:pt x="202" y="28"/>
                    <a:pt x="200" y="28"/>
                    <a:pt x="199" y="29"/>
                  </a:cubicBezTo>
                  <a:cubicBezTo>
                    <a:pt x="194" y="53"/>
                    <a:pt x="187" y="76"/>
                    <a:pt x="172" y="95"/>
                  </a:cubicBezTo>
                  <a:cubicBezTo>
                    <a:pt x="160" y="110"/>
                    <a:pt x="144" y="122"/>
                    <a:pt x="130" y="136"/>
                  </a:cubicBezTo>
                  <a:cubicBezTo>
                    <a:pt x="127" y="121"/>
                    <a:pt x="125" y="107"/>
                    <a:pt x="122" y="92"/>
                  </a:cubicBezTo>
                  <a:cubicBezTo>
                    <a:pt x="135" y="82"/>
                    <a:pt x="147" y="68"/>
                    <a:pt x="153" y="53"/>
                  </a:cubicBezTo>
                  <a:cubicBezTo>
                    <a:pt x="158" y="42"/>
                    <a:pt x="158" y="31"/>
                    <a:pt x="159" y="20"/>
                  </a:cubicBezTo>
                  <a:cubicBezTo>
                    <a:pt x="165" y="16"/>
                    <a:pt x="171" y="11"/>
                    <a:pt x="175" y="4"/>
                  </a:cubicBezTo>
                  <a:cubicBezTo>
                    <a:pt x="175" y="3"/>
                    <a:pt x="174" y="3"/>
                    <a:pt x="174" y="4"/>
                  </a:cubicBezTo>
                  <a:cubicBezTo>
                    <a:pt x="169" y="10"/>
                    <a:pt x="165" y="15"/>
                    <a:pt x="159" y="19"/>
                  </a:cubicBezTo>
                  <a:cubicBezTo>
                    <a:pt x="159" y="13"/>
                    <a:pt x="160" y="8"/>
                    <a:pt x="162" y="2"/>
                  </a:cubicBezTo>
                  <a:cubicBezTo>
                    <a:pt x="163" y="1"/>
                    <a:pt x="161" y="0"/>
                    <a:pt x="160" y="1"/>
                  </a:cubicBezTo>
                  <a:cubicBezTo>
                    <a:pt x="155" y="17"/>
                    <a:pt x="158" y="32"/>
                    <a:pt x="153" y="47"/>
                  </a:cubicBezTo>
                  <a:cubicBezTo>
                    <a:pt x="148" y="65"/>
                    <a:pt x="134" y="77"/>
                    <a:pt x="122" y="91"/>
                  </a:cubicBezTo>
                  <a:cubicBezTo>
                    <a:pt x="117" y="68"/>
                    <a:pt x="113" y="45"/>
                    <a:pt x="109" y="23"/>
                  </a:cubicBezTo>
                  <a:cubicBezTo>
                    <a:pt x="109" y="21"/>
                    <a:pt x="107" y="22"/>
                    <a:pt x="107" y="23"/>
                  </a:cubicBezTo>
                  <a:cubicBezTo>
                    <a:pt x="113" y="57"/>
                    <a:pt x="118" y="90"/>
                    <a:pt x="123" y="124"/>
                  </a:cubicBezTo>
                  <a:cubicBezTo>
                    <a:pt x="114" y="106"/>
                    <a:pt x="94" y="97"/>
                    <a:pt x="73" y="93"/>
                  </a:cubicBezTo>
                  <a:cubicBezTo>
                    <a:pt x="62" y="90"/>
                    <a:pt x="54" y="82"/>
                    <a:pt x="47" y="73"/>
                  </a:cubicBezTo>
                  <a:cubicBezTo>
                    <a:pt x="46" y="72"/>
                    <a:pt x="45" y="73"/>
                    <a:pt x="45" y="74"/>
                  </a:cubicBezTo>
                  <a:cubicBezTo>
                    <a:pt x="49" y="82"/>
                    <a:pt x="56" y="88"/>
                    <a:pt x="64" y="92"/>
                  </a:cubicBezTo>
                  <a:cubicBezTo>
                    <a:pt x="52" y="90"/>
                    <a:pt x="40" y="90"/>
                    <a:pt x="30" y="90"/>
                  </a:cubicBezTo>
                  <a:cubicBezTo>
                    <a:pt x="30" y="90"/>
                    <a:pt x="30" y="91"/>
                    <a:pt x="30" y="91"/>
                  </a:cubicBezTo>
                  <a:cubicBezTo>
                    <a:pt x="38" y="92"/>
                    <a:pt x="46" y="92"/>
                    <a:pt x="55" y="93"/>
                  </a:cubicBezTo>
                  <a:cubicBezTo>
                    <a:pt x="44" y="95"/>
                    <a:pt x="33" y="102"/>
                    <a:pt x="24" y="105"/>
                  </a:cubicBezTo>
                  <a:cubicBezTo>
                    <a:pt x="23" y="105"/>
                    <a:pt x="23" y="106"/>
                    <a:pt x="24" y="106"/>
                  </a:cubicBezTo>
                  <a:cubicBezTo>
                    <a:pt x="40" y="106"/>
                    <a:pt x="53" y="90"/>
                    <a:pt x="70" y="96"/>
                  </a:cubicBezTo>
                  <a:cubicBezTo>
                    <a:pt x="70" y="96"/>
                    <a:pt x="70" y="96"/>
                    <a:pt x="70" y="96"/>
                  </a:cubicBezTo>
                  <a:cubicBezTo>
                    <a:pt x="69" y="95"/>
                    <a:pt x="69" y="95"/>
                    <a:pt x="69" y="95"/>
                  </a:cubicBezTo>
                  <a:cubicBezTo>
                    <a:pt x="72" y="96"/>
                    <a:pt x="76" y="96"/>
                    <a:pt x="80" y="97"/>
                  </a:cubicBezTo>
                  <a:cubicBezTo>
                    <a:pt x="99" y="103"/>
                    <a:pt x="112" y="114"/>
                    <a:pt x="124" y="129"/>
                  </a:cubicBezTo>
                  <a:cubicBezTo>
                    <a:pt x="128" y="154"/>
                    <a:pt x="132" y="178"/>
                    <a:pt x="135" y="202"/>
                  </a:cubicBezTo>
                  <a:cubicBezTo>
                    <a:pt x="124" y="189"/>
                    <a:pt x="106" y="184"/>
                    <a:pt x="88" y="181"/>
                  </a:cubicBezTo>
                  <a:cubicBezTo>
                    <a:pt x="80" y="176"/>
                    <a:pt x="71" y="170"/>
                    <a:pt x="64" y="163"/>
                  </a:cubicBezTo>
                  <a:cubicBezTo>
                    <a:pt x="58" y="157"/>
                    <a:pt x="52" y="149"/>
                    <a:pt x="45" y="143"/>
                  </a:cubicBezTo>
                  <a:cubicBezTo>
                    <a:pt x="31" y="129"/>
                    <a:pt x="15" y="118"/>
                    <a:pt x="1" y="104"/>
                  </a:cubicBezTo>
                  <a:cubicBezTo>
                    <a:pt x="1" y="103"/>
                    <a:pt x="0" y="104"/>
                    <a:pt x="0" y="105"/>
                  </a:cubicBezTo>
                  <a:cubicBezTo>
                    <a:pt x="11" y="123"/>
                    <a:pt x="32" y="133"/>
                    <a:pt x="47" y="148"/>
                  </a:cubicBezTo>
                  <a:cubicBezTo>
                    <a:pt x="59" y="160"/>
                    <a:pt x="69" y="173"/>
                    <a:pt x="84" y="181"/>
                  </a:cubicBezTo>
                  <a:cubicBezTo>
                    <a:pt x="71" y="179"/>
                    <a:pt x="58" y="178"/>
                    <a:pt x="46" y="174"/>
                  </a:cubicBezTo>
                  <a:cubicBezTo>
                    <a:pt x="39" y="169"/>
                    <a:pt x="33" y="163"/>
                    <a:pt x="26" y="158"/>
                  </a:cubicBezTo>
                  <a:cubicBezTo>
                    <a:pt x="18" y="152"/>
                    <a:pt x="10" y="148"/>
                    <a:pt x="2" y="143"/>
                  </a:cubicBezTo>
                  <a:cubicBezTo>
                    <a:pt x="1" y="143"/>
                    <a:pt x="1" y="144"/>
                    <a:pt x="1" y="144"/>
                  </a:cubicBezTo>
                  <a:cubicBezTo>
                    <a:pt x="11" y="149"/>
                    <a:pt x="21" y="155"/>
                    <a:pt x="30" y="162"/>
                  </a:cubicBezTo>
                  <a:cubicBezTo>
                    <a:pt x="33" y="165"/>
                    <a:pt x="37" y="169"/>
                    <a:pt x="41" y="172"/>
                  </a:cubicBezTo>
                  <a:cubicBezTo>
                    <a:pt x="28" y="167"/>
                    <a:pt x="16" y="159"/>
                    <a:pt x="4" y="151"/>
                  </a:cubicBezTo>
                  <a:cubicBezTo>
                    <a:pt x="4" y="151"/>
                    <a:pt x="4" y="151"/>
                    <a:pt x="4" y="152"/>
                  </a:cubicBezTo>
                  <a:cubicBezTo>
                    <a:pt x="20" y="167"/>
                    <a:pt x="43" y="176"/>
                    <a:pt x="65" y="180"/>
                  </a:cubicBezTo>
                  <a:cubicBezTo>
                    <a:pt x="90" y="185"/>
                    <a:pt x="119" y="186"/>
                    <a:pt x="136" y="206"/>
                  </a:cubicBezTo>
                  <a:cubicBezTo>
                    <a:pt x="137" y="213"/>
                    <a:pt x="138" y="219"/>
                    <a:pt x="139" y="226"/>
                  </a:cubicBezTo>
                  <a:cubicBezTo>
                    <a:pt x="134" y="221"/>
                    <a:pt x="129" y="218"/>
                    <a:pt x="122" y="216"/>
                  </a:cubicBezTo>
                  <a:cubicBezTo>
                    <a:pt x="110" y="212"/>
                    <a:pt x="95" y="209"/>
                    <a:pt x="82" y="207"/>
                  </a:cubicBezTo>
                  <a:cubicBezTo>
                    <a:pt x="82" y="207"/>
                    <a:pt x="82" y="208"/>
                    <a:pt x="82" y="208"/>
                  </a:cubicBezTo>
                  <a:cubicBezTo>
                    <a:pt x="101" y="214"/>
                    <a:pt x="125" y="215"/>
                    <a:pt x="139" y="231"/>
                  </a:cubicBezTo>
                  <a:cubicBezTo>
                    <a:pt x="139" y="232"/>
                    <a:pt x="139" y="233"/>
                    <a:pt x="140" y="234"/>
                  </a:cubicBezTo>
                  <a:cubicBezTo>
                    <a:pt x="141" y="244"/>
                    <a:pt x="141" y="254"/>
                    <a:pt x="142" y="265"/>
                  </a:cubicBezTo>
                  <a:cubicBezTo>
                    <a:pt x="136" y="257"/>
                    <a:pt x="127" y="253"/>
                    <a:pt x="118" y="249"/>
                  </a:cubicBezTo>
                  <a:cubicBezTo>
                    <a:pt x="106" y="244"/>
                    <a:pt x="94" y="239"/>
                    <a:pt x="82" y="232"/>
                  </a:cubicBezTo>
                  <a:cubicBezTo>
                    <a:pt x="56" y="218"/>
                    <a:pt x="34" y="199"/>
                    <a:pt x="13" y="179"/>
                  </a:cubicBezTo>
                  <a:cubicBezTo>
                    <a:pt x="13" y="178"/>
                    <a:pt x="12" y="179"/>
                    <a:pt x="13" y="179"/>
                  </a:cubicBezTo>
                  <a:cubicBezTo>
                    <a:pt x="28" y="199"/>
                    <a:pt x="48" y="215"/>
                    <a:pt x="70" y="228"/>
                  </a:cubicBezTo>
                  <a:cubicBezTo>
                    <a:pt x="72" y="229"/>
                    <a:pt x="74" y="231"/>
                    <a:pt x="76" y="232"/>
                  </a:cubicBezTo>
                  <a:cubicBezTo>
                    <a:pt x="71" y="230"/>
                    <a:pt x="65" y="230"/>
                    <a:pt x="60" y="231"/>
                  </a:cubicBezTo>
                  <a:cubicBezTo>
                    <a:pt x="59" y="231"/>
                    <a:pt x="59" y="232"/>
                    <a:pt x="60" y="232"/>
                  </a:cubicBezTo>
                  <a:cubicBezTo>
                    <a:pt x="64" y="232"/>
                    <a:pt x="69" y="232"/>
                    <a:pt x="73" y="233"/>
                  </a:cubicBezTo>
                  <a:cubicBezTo>
                    <a:pt x="77" y="234"/>
                    <a:pt x="80" y="235"/>
                    <a:pt x="84" y="236"/>
                  </a:cubicBezTo>
                  <a:cubicBezTo>
                    <a:pt x="91" y="240"/>
                    <a:pt x="98" y="243"/>
                    <a:pt x="106" y="247"/>
                  </a:cubicBezTo>
                  <a:cubicBezTo>
                    <a:pt x="119" y="252"/>
                    <a:pt x="131" y="257"/>
                    <a:pt x="142" y="267"/>
                  </a:cubicBezTo>
                  <a:cubicBezTo>
                    <a:pt x="142" y="283"/>
                    <a:pt x="142" y="299"/>
                    <a:pt x="144" y="314"/>
                  </a:cubicBezTo>
                  <a:cubicBezTo>
                    <a:pt x="136" y="305"/>
                    <a:pt x="118" y="300"/>
                    <a:pt x="107" y="298"/>
                  </a:cubicBezTo>
                  <a:cubicBezTo>
                    <a:pt x="107" y="298"/>
                    <a:pt x="107" y="298"/>
                    <a:pt x="107" y="298"/>
                  </a:cubicBezTo>
                  <a:cubicBezTo>
                    <a:pt x="119" y="302"/>
                    <a:pt x="137" y="307"/>
                    <a:pt x="145" y="319"/>
                  </a:cubicBezTo>
                  <a:cubicBezTo>
                    <a:pt x="145" y="320"/>
                    <a:pt x="145" y="322"/>
                    <a:pt x="146" y="324"/>
                  </a:cubicBezTo>
                  <a:cubicBezTo>
                    <a:pt x="152" y="355"/>
                    <a:pt x="161" y="386"/>
                    <a:pt x="160" y="419"/>
                  </a:cubicBezTo>
                  <a:cubicBezTo>
                    <a:pt x="160" y="421"/>
                    <a:pt x="164" y="421"/>
                    <a:pt x="164" y="419"/>
                  </a:cubicBezTo>
                  <a:cubicBezTo>
                    <a:pt x="165" y="403"/>
                    <a:pt x="166" y="387"/>
                    <a:pt x="164" y="371"/>
                  </a:cubicBezTo>
                  <a:cubicBezTo>
                    <a:pt x="162" y="356"/>
                    <a:pt x="158" y="342"/>
                    <a:pt x="155" y="328"/>
                  </a:cubicBezTo>
                  <a:cubicBezTo>
                    <a:pt x="154" y="325"/>
                    <a:pt x="154" y="322"/>
                    <a:pt x="153" y="320"/>
                  </a:cubicBezTo>
                  <a:cubicBezTo>
                    <a:pt x="176" y="303"/>
                    <a:pt x="202" y="288"/>
                    <a:pt x="218" y="265"/>
                  </a:cubicBezTo>
                  <a:cubicBezTo>
                    <a:pt x="218" y="265"/>
                    <a:pt x="218" y="265"/>
                    <a:pt x="217" y="265"/>
                  </a:cubicBezTo>
                  <a:cubicBezTo>
                    <a:pt x="199" y="286"/>
                    <a:pt x="174" y="299"/>
                    <a:pt x="153" y="317"/>
                  </a:cubicBezTo>
                  <a:cubicBezTo>
                    <a:pt x="152" y="309"/>
                    <a:pt x="151" y="301"/>
                    <a:pt x="151" y="294"/>
                  </a:cubicBezTo>
                  <a:cubicBezTo>
                    <a:pt x="159" y="288"/>
                    <a:pt x="167" y="281"/>
                    <a:pt x="176" y="276"/>
                  </a:cubicBezTo>
                  <a:cubicBezTo>
                    <a:pt x="186" y="270"/>
                    <a:pt x="197" y="264"/>
                    <a:pt x="206" y="256"/>
                  </a:cubicBezTo>
                  <a:cubicBezTo>
                    <a:pt x="219" y="247"/>
                    <a:pt x="236" y="232"/>
                    <a:pt x="238" y="215"/>
                  </a:cubicBezTo>
                  <a:cubicBezTo>
                    <a:pt x="238" y="215"/>
                    <a:pt x="237" y="215"/>
                    <a:pt x="237" y="215"/>
                  </a:cubicBezTo>
                  <a:cubicBezTo>
                    <a:pt x="232" y="224"/>
                    <a:pt x="228" y="232"/>
                    <a:pt x="221" y="240"/>
                  </a:cubicBezTo>
                  <a:cubicBezTo>
                    <a:pt x="213" y="248"/>
                    <a:pt x="204" y="254"/>
                    <a:pt x="195" y="260"/>
                  </a:cubicBezTo>
                  <a:cubicBezTo>
                    <a:pt x="180" y="269"/>
                    <a:pt x="163" y="277"/>
                    <a:pt x="150" y="289"/>
                  </a:cubicBezTo>
                  <a:cubicBezTo>
                    <a:pt x="150" y="279"/>
                    <a:pt x="150" y="268"/>
                    <a:pt x="149" y="257"/>
                  </a:cubicBezTo>
                  <a:cubicBezTo>
                    <a:pt x="159" y="250"/>
                    <a:pt x="168" y="242"/>
                    <a:pt x="178" y="235"/>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79" name="Freeform 44"/>
            <p:cNvSpPr>
              <a:spLocks/>
            </p:cNvSpPr>
            <p:nvPr/>
          </p:nvSpPr>
          <p:spPr bwMode="auto">
            <a:xfrm>
              <a:off x="6677025" y="4337050"/>
              <a:ext cx="95250" cy="93662"/>
            </a:xfrm>
            <a:custGeom>
              <a:avLst/>
              <a:gdLst>
                <a:gd name="T0" fmla="*/ 1 w 36"/>
                <a:gd name="T1" fmla="*/ 34 h 36"/>
                <a:gd name="T2" fmla="*/ 2 w 36"/>
                <a:gd name="T3" fmla="*/ 35 h 36"/>
                <a:gd name="T4" fmla="*/ 35 w 36"/>
                <a:gd name="T5" fmla="*/ 1 h 36"/>
                <a:gd name="T6" fmla="*/ 34 w 36"/>
                <a:gd name="T7" fmla="*/ 1 h 36"/>
                <a:gd name="T8" fmla="*/ 1 w 36"/>
                <a:gd name="T9" fmla="*/ 34 h 36"/>
              </a:gdLst>
              <a:ahLst/>
              <a:cxnLst>
                <a:cxn ang="0">
                  <a:pos x="T0" y="T1"/>
                </a:cxn>
                <a:cxn ang="0">
                  <a:pos x="T2" y="T3"/>
                </a:cxn>
                <a:cxn ang="0">
                  <a:pos x="T4" y="T5"/>
                </a:cxn>
                <a:cxn ang="0">
                  <a:pos x="T6" y="T7"/>
                </a:cxn>
                <a:cxn ang="0">
                  <a:pos x="T8" y="T9"/>
                </a:cxn>
              </a:cxnLst>
              <a:rect l="0" t="0" r="r" b="b"/>
              <a:pathLst>
                <a:path w="36" h="36">
                  <a:moveTo>
                    <a:pt x="1" y="34"/>
                  </a:moveTo>
                  <a:cubicBezTo>
                    <a:pt x="0" y="34"/>
                    <a:pt x="1" y="36"/>
                    <a:pt x="2" y="35"/>
                  </a:cubicBezTo>
                  <a:cubicBezTo>
                    <a:pt x="16" y="28"/>
                    <a:pt x="28" y="16"/>
                    <a:pt x="35" y="1"/>
                  </a:cubicBezTo>
                  <a:cubicBezTo>
                    <a:pt x="36" y="0"/>
                    <a:pt x="34" y="0"/>
                    <a:pt x="34" y="1"/>
                  </a:cubicBezTo>
                  <a:cubicBezTo>
                    <a:pt x="26" y="15"/>
                    <a:pt x="15" y="26"/>
                    <a:pt x="1" y="34"/>
                  </a:cubicBezTo>
                  <a:close/>
                </a:path>
              </a:pathLst>
            </a:custGeom>
            <a:solidFill>
              <a:srgbClr val="9E1D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 name="Freeform 45"/>
            <p:cNvSpPr>
              <a:spLocks/>
            </p:cNvSpPr>
            <p:nvPr/>
          </p:nvSpPr>
          <p:spPr bwMode="auto">
            <a:xfrm>
              <a:off x="6478588" y="5051425"/>
              <a:ext cx="60325" cy="11112"/>
            </a:xfrm>
            <a:custGeom>
              <a:avLst/>
              <a:gdLst>
                <a:gd name="T0" fmla="*/ 0 w 23"/>
                <a:gd name="T1" fmla="*/ 0 h 4"/>
                <a:gd name="T2" fmla="*/ 0 w 23"/>
                <a:gd name="T3" fmla="*/ 0 h 4"/>
                <a:gd name="T4" fmla="*/ 23 w 23"/>
                <a:gd name="T5" fmla="*/ 4 h 4"/>
                <a:gd name="T6" fmla="*/ 23 w 23"/>
                <a:gd name="T7" fmla="*/ 4 h 4"/>
                <a:gd name="T8" fmla="*/ 0 w 23"/>
                <a:gd name="T9" fmla="*/ 0 h 4"/>
              </a:gdLst>
              <a:ahLst/>
              <a:cxnLst>
                <a:cxn ang="0">
                  <a:pos x="T0" y="T1"/>
                </a:cxn>
                <a:cxn ang="0">
                  <a:pos x="T2" y="T3"/>
                </a:cxn>
                <a:cxn ang="0">
                  <a:pos x="T4" y="T5"/>
                </a:cxn>
                <a:cxn ang="0">
                  <a:pos x="T6" y="T7"/>
                </a:cxn>
                <a:cxn ang="0">
                  <a:pos x="T8" y="T9"/>
                </a:cxn>
              </a:cxnLst>
              <a:rect l="0" t="0" r="r" b="b"/>
              <a:pathLst>
                <a:path w="23" h="4">
                  <a:moveTo>
                    <a:pt x="0" y="0"/>
                  </a:moveTo>
                  <a:cubicBezTo>
                    <a:pt x="0" y="0"/>
                    <a:pt x="0" y="0"/>
                    <a:pt x="0" y="0"/>
                  </a:cubicBezTo>
                  <a:cubicBezTo>
                    <a:pt x="7" y="3"/>
                    <a:pt x="15" y="3"/>
                    <a:pt x="23" y="4"/>
                  </a:cubicBezTo>
                  <a:cubicBezTo>
                    <a:pt x="23" y="4"/>
                    <a:pt x="23" y="4"/>
                    <a:pt x="23" y="4"/>
                  </a:cubicBezTo>
                  <a:cubicBezTo>
                    <a:pt x="15" y="3"/>
                    <a:pt x="8" y="0"/>
                    <a:pt x="0" y="0"/>
                  </a:cubicBezTo>
                  <a:close/>
                </a:path>
              </a:pathLst>
            </a:custGeom>
            <a:solidFill>
              <a:srgbClr val="9E1D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 name="Freeform 46"/>
            <p:cNvSpPr>
              <a:spLocks/>
            </p:cNvSpPr>
            <p:nvPr/>
          </p:nvSpPr>
          <p:spPr bwMode="auto">
            <a:xfrm>
              <a:off x="6391275" y="4960938"/>
              <a:ext cx="252412" cy="90487"/>
            </a:xfrm>
            <a:custGeom>
              <a:avLst/>
              <a:gdLst>
                <a:gd name="T0" fmla="*/ 95 w 96"/>
                <a:gd name="T1" fmla="*/ 34 h 35"/>
                <a:gd name="T2" fmla="*/ 96 w 96"/>
                <a:gd name="T3" fmla="*/ 34 h 35"/>
                <a:gd name="T4" fmla="*/ 59 w 96"/>
                <a:gd name="T5" fmla="*/ 19 h 35"/>
                <a:gd name="T6" fmla="*/ 0 w 96"/>
                <a:gd name="T7" fmla="*/ 0 h 35"/>
                <a:gd name="T8" fmla="*/ 0 w 96"/>
                <a:gd name="T9" fmla="*/ 1 h 35"/>
                <a:gd name="T10" fmla="*/ 41 w 96"/>
                <a:gd name="T11" fmla="*/ 18 h 35"/>
                <a:gd name="T12" fmla="*/ 95 w 96"/>
                <a:gd name="T13" fmla="*/ 34 h 35"/>
              </a:gdLst>
              <a:ahLst/>
              <a:cxnLst>
                <a:cxn ang="0">
                  <a:pos x="T0" y="T1"/>
                </a:cxn>
                <a:cxn ang="0">
                  <a:pos x="T2" y="T3"/>
                </a:cxn>
                <a:cxn ang="0">
                  <a:pos x="T4" y="T5"/>
                </a:cxn>
                <a:cxn ang="0">
                  <a:pos x="T6" y="T7"/>
                </a:cxn>
                <a:cxn ang="0">
                  <a:pos x="T8" y="T9"/>
                </a:cxn>
                <a:cxn ang="0">
                  <a:pos x="T10" y="T11"/>
                </a:cxn>
                <a:cxn ang="0">
                  <a:pos x="T12" y="T13"/>
                </a:cxn>
              </a:cxnLst>
              <a:rect l="0" t="0" r="r" b="b"/>
              <a:pathLst>
                <a:path w="96" h="35">
                  <a:moveTo>
                    <a:pt x="95" y="34"/>
                  </a:moveTo>
                  <a:cubicBezTo>
                    <a:pt x="96" y="35"/>
                    <a:pt x="96" y="34"/>
                    <a:pt x="96" y="34"/>
                  </a:cubicBezTo>
                  <a:cubicBezTo>
                    <a:pt x="86" y="23"/>
                    <a:pt x="72" y="21"/>
                    <a:pt x="59" y="19"/>
                  </a:cubicBezTo>
                  <a:cubicBezTo>
                    <a:pt x="41" y="17"/>
                    <a:pt x="12" y="16"/>
                    <a:pt x="0" y="0"/>
                  </a:cubicBezTo>
                  <a:cubicBezTo>
                    <a:pt x="0" y="0"/>
                    <a:pt x="0" y="0"/>
                    <a:pt x="0" y="1"/>
                  </a:cubicBezTo>
                  <a:cubicBezTo>
                    <a:pt x="9" y="13"/>
                    <a:pt x="27" y="15"/>
                    <a:pt x="41" y="18"/>
                  </a:cubicBezTo>
                  <a:cubicBezTo>
                    <a:pt x="60" y="22"/>
                    <a:pt x="79" y="23"/>
                    <a:pt x="95" y="34"/>
                  </a:cubicBezTo>
                  <a:close/>
                </a:path>
              </a:pathLst>
            </a:custGeom>
            <a:solidFill>
              <a:srgbClr val="9E1D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 name="Freeform 47"/>
            <p:cNvSpPr>
              <a:spLocks/>
            </p:cNvSpPr>
            <p:nvPr/>
          </p:nvSpPr>
          <p:spPr bwMode="auto">
            <a:xfrm>
              <a:off x="6299200" y="4514850"/>
              <a:ext cx="31750" cy="7937"/>
            </a:xfrm>
            <a:custGeom>
              <a:avLst/>
              <a:gdLst>
                <a:gd name="T0" fmla="*/ 12 w 12"/>
                <a:gd name="T1" fmla="*/ 3 h 3"/>
                <a:gd name="T2" fmla="*/ 12 w 12"/>
                <a:gd name="T3" fmla="*/ 2 h 3"/>
                <a:gd name="T4" fmla="*/ 0 w 12"/>
                <a:gd name="T5" fmla="*/ 0 h 3"/>
                <a:gd name="T6" fmla="*/ 0 w 12"/>
                <a:gd name="T7" fmla="*/ 0 h 3"/>
                <a:gd name="T8" fmla="*/ 12 w 12"/>
                <a:gd name="T9" fmla="*/ 3 h 3"/>
              </a:gdLst>
              <a:ahLst/>
              <a:cxnLst>
                <a:cxn ang="0">
                  <a:pos x="T0" y="T1"/>
                </a:cxn>
                <a:cxn ang="0">
                  <a:pos x="T2" y="T3"/>
                </a:cxn>
                <a:cxn ang="0">
                  <a:pos x="T4" y="T5"/>
                </a:cxn>
                <a:cxn ang="0">
                  <a:pos x="T6" y="T7"/>
                </a:cxn>
                <a:cxn ang="0">
                  <a:pos x="T8" y="T9"/>
                </a:cxn>
              </a:cxnLst>
              <a:rect l="0" t="0" r="r" b="b"/>
              <a:pathLst>
                <a:path w="12" h="3">
                  <a:moveTo>
                    <a:pt x="12" y="3"/>
                  </a:moveTo>
                  <a:cubicBezTo>
                    <a:pt x="12" y="3"/>
                    <a:pt x="12" y="2"/>
                    <a:pt x="12" y="2"/>
                  </a:cubicBezTo>
                  <a:cubicBezTo>
                    <a:pt x="8" y="0"/>
                    <a:pt x="4" y="0"/>
                    <a:pt x="0" y="0"/>
                  </a:cubicBezTo>
                  <a:cubicBezTo>
                    <a:pt x="0" y="0"/>
                    <a:pt x="0" y="0"/>
                    <a:pt x="0" y="0"/>
                  </a:cubicBezTo>
                  <a:cubicBezTo>
                    <a:pt x="4" y="0"/>
                    <a:pt x="8" y="1"/>
                    <a:pt x="12" y="3"/>
                  </a:cubicBezTo>
                  <a:close/>
                </a:path>
              </a:pathLst>
            </a:custGeom>
            <a:solidFill>
              <a:srgbClr val="9E1D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 name="Freeform 48"/>
            <p:cNvSpPr>
              <a:spLocks/>
            </p:cNvSpPr>
            <p:nvPr/>
          </p:nvSpPr>
          <p:spPr bwMode="auto">
            <a:xfrm>
              <a:off x="6351588" y="4386263"/>
              <a:ext cx="42862" cy="88900"/>
            </a:xfrm>
            <a:custGeom>
              <a:avLst/>
              <a:gdLst>
                <a:gd name="T0" fmla="*/ 16 w 16"/>
                <a:gd name="T1" fmla="*/ 32 h 34"/>
                <a:gd name="T2" fmla="*/ 1 w 16"/>
                <a:gd name="T3" fmla="*/ 1 h 34"/>
                <a:gd name="T4" fmla="*/ 0 w 16"/>
                <a:gd name="T5" fmla="*/ 2 h 34"/>
                <a:gd name="T6" fmla="*/ 14 w 16"/>
                <a:gd name="T7" fmla="*/ 33 h 34"/>
                <a:gd name="T8" fmla="*/ 16 w 16"/>
                <a:gd name="T9" fmla="*/ 32 h 34"/>
              </a:gdLst>
              <a:ahLst/>
              <a:cxnLst>
                <a:cxn ang="0">
                  <a:pos x="T0" y="T1"/>
                </a:cxn>
                <a:cxn ang="0">
                  <a:pos x="T2" y="T3"/>
                </a:cxn>
                <a:cxn ang="0">
                  <a:pos x="T4" y="T5"/>
                </a:cxn>
                <a:cxn ang="0">
                  <a:pos x="T6" y="T7"/>
                </a:cxn>
                <a:cxn ang="0">
                  <a:pos x="T8" y="T9"/>
                </a:cxn>
              </a:cxnLst>
              <a:rect l="0" t="0" r="r" b="b"/>
              <a:pathLst>
                <a:path w="16" h="34">
                  <a:moveTo>
                    <a:pt x="16" y="32"/>
                  </a:moveTo>
                  <a:cubicBezTo>
                    <a:pt x="10" y="22"/>
                    <a:pt x="8" y="10"/>
                    <a:pt x="1" y="1"/>
                  </a:cubicBezTo>
                  <a:cubicBezTo>
                    <a:pt x="1" y="0"/>
                    <a:pt x="0" y="1"/>
                    <a:pt x="0" y="2"/>
                  </a:cubicBezTo>
                  <a:cubicBezTo>
                    <a:pt x="3" y="12"/>
                    <a:pt x="10" y="22"/>
                    <a:pt x="14" y="33"/>
                  </a:cubicBezTo>
                  <a:cubicBezTo>
                    <a:pt x="15" y="34"/>
                    <a:pt x="16" y="33"/>
                    <a:pt x="16" y="32"/>
                  </a:cubicBezTo>
                  <a:close/>
                </a:path>
              </a:pathLst>
            </a:custGeom>
            <a:solidFill>
              <a:srgbClr val="9E1D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 name="Freeform 49"/>
            <p:cNvSpPr>
              <a:spLocks/>
            </p:cNvSpPr>
            <p:nvPr/>
          </p:nvSpPr>
          <p:spPr bwMode="auto">
            <a:xfrm>
              <a:off x="6427788" y="4294188"/>
              <a:ext cx="141287" cy="149225"/>
            </a:xfrm>
            <a:custGeom>
              <a:avLst/>
              <a:gdLst>
                <a:gd name="T0" fmla="*/ 53 w 54"/>
                <a:gd name="T1" fmla="*/ 56 h 57"/>
                <a:gd name="T2" fmla="*/ 54 w 54"/>
                <a:gd name="T3" fmla="*/ 56 h 57"/>
                <a:gd name="T4" fmla="*/ 33 w 54"/>
                <a:gd name="T5" fmla="*/ 38 h 57"/>
                <a:gd name="T6" fmla="*/ 9 w 54"/>
                <a:gd name="T7" fmla="*/ 21 h 57"/>
                <a:gd name="T8" fmla="*/ 9 w 54"/>
                <a:gd name="T9" fmla="*/ 21 h 57"/>
                <a:gd name="T10" fmla="*/ 9 w 54"/>
                <a:gd name="T11" fmla="*/ 9 h 57"/>
                <a:gd name="T12" fmla="*/ 7 w 54"/>
                <a:gd name="T13" fmla="*/ 1 h 57"/>
                <a:gd name="T14" fmla="*/ 6 w 54"/>
                <a:gd name="T15" fmla="*/ 1 h 57"/>
                <a:gd name="T16" fmla="*/ 7 w 54"/>
                <a:gd name="T17" fmla="*/ 11 h 57"/>
                <a:gd name="T18" fmla="*/ 8 w 54"/>
                <a:gd name="T19" fmla="*/ 20 h 57"/>
                <a:gd name="T20" fmla="*/ 0 w 54"/>
                <a:gd name="T21" fmla="*/ 8 h 57"/>
                <a:gd name="T22" fmla="*/ 0 w 54"/>
                <a:gd name="T23" fmla="*/ 8 h 57"/>
                <a:gd name="T24" fmla="*/ 53 w 54"/>
                <a:gd name="T25" fmla="*/ 5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4" h="57">
                  <a:moveTo>
                    <a:pt x="53" y="56"/>
                  </a:moveTo>
                  <a:cubicBezTo>
                    <a:pt x="53" y="57"/>
                    <a:pt x="54" y="56"/>
                    <a:pt x="54" y="56"/>
                  </a:cubicBezTo>
                  <a:cubicBezTo>
                    <a:pt x="50" y="46"/>
                    <a:pt x="42" y="43"/>
                    <a:pt x="33" y="38"/>
                  </a:cubicBezTo>
                  <a:cubicBezTo>
                    <a:pt x="24" y="33"/>
                    <a:pt x="16" y="28"/>
                    <a:pt x="9" y="21"/>
                  </a:cubicBezTo>
                  <a:cubicBezTo>
                    <a:pt x="9" y="21"/>
                    <a:pt x="9" y="21"/>
                    <a:pt x="9" y="21"/>
                  </a:cubicBezTo>
                  <a:cubicBezTo>
                    <a:pt x="9" y="17"/>
                    <a:pt x="9" y="13"/>
                    <a:pt x="9" y="9"/>
                  </a:cubicBezTo>
                  <a:cubicBezTo>
                    <a:pt x="8" y="7"/>
                    <a:pt x="8" y="3"/>
                    <a:pt x="7" y="1"/>
                  </a:cubicBezTo>
                  <a:cubicBezTo>
                    <a:pt x="7" y="0"/>
                    <a:pt x="6" y="0"/>
                    <a:pt x="6" y="1"/>
                  </a:cubicBezTo>
                  <a:cubicBezTo>
                    <a:pt x="5" y="4"/>
                    <a:pt x="7" y="8"/>
                    <a:pt x="7" y="11"/>
                  </a:cubicBezTo>
                  <a:cubicBezTo>
                    <a:pt x="8" y="14"/>
                    <a:pt x="8" y="17"/>
                    <a:pt x="8" y="20"/>
                  </a:cubicBezTo>
                  <a:cubicBezTo>
                    <a:pt x="5" y="17"/>
                    <a:pt x="3" y="13"/>
                    <a:pt x="0" y="8"/>
                  </a:cubicBezTo>
                  <a:cubicBezTo>
                    <a:pt x="0" y="7"/>
                    <a:pt x="0" y="7"/>
                    <a:pt x="0" y="8"/>
                  </a:cubicBezTo>
                  <a:cubicBezTo>
                    <a:pt x="1" y="34"/>
                    <a:pt x="41" y="38"/>
                    <a:pt x="53" y="56"/>
                  </a:cubicBezTo>
                  <a:close/>
                </a:path>
              </a:pathLst>
            </a:custGeom>
            <a:solidFill>
              <a:srgbClr val="9E1D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2" name="Group 11"/>
          <p:cNvGrpSpPr/>
          <p:nvPr/>
        </p:nvGrpSpPr>
        <p:grpSpPr>
          <a:xfrm rot="12520222">
            <a:off x="4217963" y="3217204"/>
            <a:ext cx="1590670" cy="1947242"/>
            <a:chOff x="5167313" y="1530351"/>
            <a:chExt cx="998537" cy="1222374"/>
          </a:xfrm>
          <a:effectLst>
            <a:outerShdw blurRad="127000" dist="63500" dir="8100000" algn="tr" rotWithShape="0">
              <a:prstClr val="black">
                <a:alpha val="20000"/>
              </a:prstClr>
            </a:outerShdw>
          </a:effectLst>
        </p:grpSpPr>
        <p:sp>
          <p:nvSpPr>
            <p:cNvPr id="43" name="Freeform 10"/>
            <p:cNvSpPr>
              <a:spLocks noEditPoints="1"/>
            </p:cNvSpPr>
            <p:nvPr/>
          </p:nvSpPr>
          <p:spPr bwMode="auto">
            <a:xfrm>
              <a:off x="5167313" y="1751013"/>
              <a:ext cx="998537" cy="1001712"/>
            </a:xfrm>
            <a:custGeom>
              <a:avLst/>
              <a:gdLst>
                <a:gd name="T0" fmla="*/ 382 w 382"/>
                <a:gd name="T1" fmla="*/ 185 h 384"/>
                <a:gd name="T2" fmla="*/ 354 w 382"/>
                <a:gd name="T3" fmla="*/ 128 h 384"/>
                <a:gd name="T4" fmla="*/ 349 w 382"/>
                <a:gd name="T5" fmla="*/ 98 h 384"/>
                <a:gd name="T6" fmla="*/ 358 w 382"/>
                <a:gd name="T7" fmla="*/ 86 h 384"/>
                <a:gd name="T8" fmla="*/ 350 w 382"/>
                <a:gd name="T9" fmla="*/ 78 h 384"/>
                <a:gd name="T10" fmla="*/ 325 w 382"/>
                <a:gd name="T11" fmla="*/ 68 h 384"/>
                <a:gd name="T12" fmla="*/ 281 w 382"/>
                <a:gd name="T13" fmla="*/ 28 h 384"/>
                <a:gd name="T14" fmla="*/ 277 w 382"/>
                <a:gd name="T15" fmla="*/ 27 h 384"/>
                <a:gd name="T16" fmla="*/ 249 w 382"/>
                <a:gd name="T17" fmla="*/ 40 h 384"/>
                <a:gd name="T18" fmla="*/ 231 w 382"/>
                <a:gd name="T19" fmla="*/ 45 h 384"/>
                <a:gd name="T20" fmla="*/ 217 w 382"/>
                <a:gd name="T21" fmla="*/ 47 h 384"/>
                <a:gd name="T22" fmla="*/ 153 w 382"/>
                <a:gd name="T23" fmla="*/ 6 h 384"/>
                <a:gd name="T24" fmla="*/ 133 w 382"/>
                <a:gd name="T25" fmla="*/ 8 h 384"/>
                <a:gd name="T26" fmla="*/ 130 w 382"/>
                <a:gd name="T27" fmla="*/ 11 h 384"/>
                <a:gd name="T28" fmla="*/ 56 w 382"/>
                <a:gd name="T29" fmla="*/ 80 h 384"/>
                <a:gd name="T30" fmla="*/ 80 w 382"/>
                <a:gd name="T31" fmla="*/ 101 h 384"/>
                <a:gd name="T32" fmla="*/ 13 w 382"/>
                <a:gd name="T33" fmla="*/ 161 h 384"/>
                <a:gd name="T34" fmla="*/ 23 w 382"/>
                <a:gd name="T35" fmla="*/ 168 h 384"/>
                <a:gd name="T36" fmla="*/ 57 w 382"/>
                <a:gd name="T37" fmla="*/ 187 h 384"/>
                <a:gd name="T38" fmla="*/ 58 w 382"/>
                <a:gd name="T39" fmla="*/ 189 h 384"/>
                <a:gd name="T40" fmla="*/ 64 w 382"/>
                <a:gd name="T41" fmla="*/ 200 h 384"/>
                <a:gd name="T42" fmla="*/ 49 w 382"/>
                <a:gd name="T43" fmla="*/ 263 h 384"/>
                <a:gd name="T44" fmla="*/ 54 w 382"/>
                <a:gd name="T45" fmla="*/ 271 h 384"/>
                <a:gd name="T46" fmla="*/ 103 w 382"/>
                <a:gd name="T47" fmla="*/ 330 h 384"/>
                <a:gd name="T48" fmla="*/ 103 w 382"/>
                <a:gd name="T49" fmla="*/ 334 h 384"/>
                <a:gd name="T50" fmla="*/ 144 w 382"/>
                <a:gd name="T51" fmla="*/ 354 h 384"/>
                <a:gd name="T52" fmla="*/ 168 w 382"/>
                <a:gd name="T53" fmla="*/ 384 h 384"/>
                <a:gd name="T54" fmla="*/ 199 w 382"/>
                <a:gd name="T55" fmla="*/ 347 h 384"/>
                <a:gd name="T56" fmla="*/ 221 w 382"/>
                <a:gd name="T57" fmla="*/ 335 h 384"/>
                <a:gd name="T58" fmla="*/ 247 w 382"/>
                <a:gd name="T59" fmla="*/ 337 h 384"/>
                <a:gd name="T60" fmla="*/ 248 w 382"/>
                <a:gd name="T61" fmla="*/ 335 h 384"/>
                <a:gd name="T62" fmla="*/ 304 w 382"/>
                <a:gd name="T63" fmla="*/ 300 h 384"/>
                <a:gd name="T64" fmla="*/ 311 w 382"/>
                <a:gd name="T65" fmla="*/ 295 h 384"/>
                <a:gd name="T66" fmla="*/ 311 w 382"/>
                <a:gd name="T67" fmla="*/ 264 h 384"/>
                <a:gd name="T68" fmla="*/ 328 w 382"/>
                <a:gd name="T69" fmla="*/ 233 h 384"/>
                <a:gd name="T70" fmla="*/ 341 w 382"/>
                <a:gd name="T71" fmla="*/ 204 h 384"/>
                <a:gd name="T72" fmla="*/ 380 w 382"/>
                <a:gd name="T73" fmla="*/ 187 h 384"/>
                <a:gd name="T74" fmla="*/ 382 w 382"/>
                <a:gd name="T75" fmla="*/ 186 h 384"/>
                <a:gd name="T76" fmla="*/ 382 w 382"/>
                <a:gd name="T77" fmla="*/ 185 h 384"/>
                <a:gd name="T78" fmla="*/ 64 w 382"/>
                <a:gd name="T79" fmla="*/ 85 h 384"/>
                <a:gd name="T80" fmla="*/ 68 w 382"/>
                <a:gd name="T81" fmla="*/ 80 h 384"/>
                <a:gd name="T82" fmla="*/ 71 w 382"/>
                <a:gd name="T83" fmla="*/ 90 h 384"/>
                <a:gd name="T84" fmla="*/ 73 w 382"/>
                <a:gd name="T85" fmla="*/ 90 h 384"/>
                <a:gd name="T86" fmla="*/ 64 w 382"/>
                <a:gd name="T87" fmla="*/ 85 h 384"/>
                <a:gd name="T88" fmla="*/ 24 w 382"/>
                <a:gd name="T89" fmla="*/ 155 h 384"/>
                <a:gd name="T90" fmla="*/ 54 w 382"/>
                <a:gd name="T91" fmla="*/ 129 h 384"/>
                <a:gd name="T92" fmla="*/ 56 w 382"/>
                <a:gd name="T93" fmla="*/ 128 h 384"/>
                <a:gd name="T94" fmla="*/ 24 w 382"/>
                <a:gd name="T95"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82" h="384">
                  <a:moveTo>
                    <a:pt x="382" y="185"/>
                  </a:moveTo>
                  <a:cubicBezTo>
                    <a:pt x="374" y="166"/>
                    <a:pt x="364" y="147"/>
                    <a:pt x="354" y="128"/>
                  </a:cubicBezTo>
                  <a:cubicBezTo>
                    <a:pt x="350" y="120"/>
                    <a:pt x="339" y="105"/>
                    <a:pt x="349" y="98"/>
                  </a:cubicBezTo>
                  <a:cubicBezTo>
                    <a:pt x="353" y="95"/>
                    <a:pt x="358" y="92"/>
                    <a:pt x="358" y="86"/>
                  </a:cubicBezTo>
                  <a:cubicBezTo>
                    <a:pt x="358" y="81"/>
                    <a:pt x="354" y="79"/>
                    <a:pt x="350" y="78"/>
                  </a:cubicBezTo>
                  <a:cubicBezTo>
                    <a:pt x="341" y="75"/>
                    <a:pt x="333" y="72"/>
                    <a:pt x="325" y="68"/>
                  </a:cubicBezTo>
                  <a:cubicBezTo>
                    <a:pt x="306" y="60"/>
                    <a:pt x="290" y="47"/>
                    <a:pt x="281" y="28"/>
                  </a:cubicBezTo>
                  <a:cubicBezTo>
                    <a:pt x="280" y="27"/>
                    <a:pt x="278" y="26"/>
                    <a:pt x="277" y="27"/>
                  </a:cubicBezTo>
                  <a:cubicBezTo>
                    <a:pt x="268" y="32"/>
                    <a:pt x="259" y="37"/>
                    <a:pt x="249" y="40"/>
                  </a:cubicBezTo>
                  <a:cubicBezTo>
                    <a:pt x="243" y="42"/>
                    <a:pt x="237" y="44"/>
                    <a:pt x="231" y="45"/>
                  </a:cubicBezTo>
                  <a:cubicBezTo>
                    <a:pt x="226" y="46"/>
                    <a:pt x="221" y="46"/>
                    <a:pt x="217" y="47"/>
                  </a:cubicBezTo>
                  <a:cubicBezTo>
                    <a:pt x="201" y="27"/>
                    <a:pt x="179" y="12"/>
                    <a:pt x="153" y="6"/>
                  </a:cubicBezTo>
                  <a:cubicBezTo>
                    <a:pt x="147" y="4"/>
                    <a:pt x="136" y="0"/>
                    <a:pt x="133" y="8"/>
                  </a:cubicBezTo>
                  <a:cubicBezTo>
                    <a:pt x="131" y="8"/>
                    <a:pt x="130" y="9"/>
                    <a:pt x="130" y="11"/>
                  </a:cubicBezTo>
                  <a:cubicBezTo>
                    <a:pt x="136" y="54"/>
                    <a:pt x="79" y="57"/>
                    <a:pt x="56" y="80"/>
                  </a:cubicBezTo>
                  <a:cubicBezTo>
                    <a:pt x="40" y="96"/>
                    <a:pt x="65" y="99"/>
                    <a:pt x="80" y="101"/>
                  </a:cubicBezTo>
                  <a:cubicBezTo>
                    <a:pt x="62" y="118"/>
                    <a:pt x="0" y="136"/>
                    <a:pt x="13" y="161"/>
                  </a:cubicBezTo>
                  <a:cubicBezTo>
                    <a:pt x="15" y="165"/>
                    <a:pt x="19" y="166"/>
                    <a:pt x="23" y="168"/>
                  </a:cubicBezTo>
                  <a:cubicBezTo>
                    <a:pt x="36" y="173"/>
                    <a:pt x="48" y="175"/>
                    <a:pt x="57" y="187"/>
                  </a:cubicBezTo>
                  <a:cubicBezTo>
                    <a:pt x="57" y="187"/>
                    <a:pt x="58" y="188"/>
                    <a:pt x="58" y="189"/>
                  </a:cubicBezTo>
                  <a:cubicBezTo>
                    <a:pt x="60" y="192"/>
                    <a:pt x="62" y="196"/>
                    <a:pt x="64" y="200"/>
                  </a:cubicBezTo>
                  <a:cubicBezTo>
                    <a:pt x="70" y="221"/>
                    <a:pt x="60" y="244"/>
                    <a:pt x="49" y="263"/>
                  </a:cubicBezTo>
                  <a:cubicBezTo>
                    <a:pt x="47" y="266"/>
                    <a:pt x="49" y="271"/>
                    <a:pt x="54" y="271"/>
                  </a:cubicBezTo>
                  <a:cubicBezTo>
                    <a:pt x="88" y="268"/>
                    <a:pt x="112" y="297"/>
                    <a:pt x="103" y="330"/>
                  </a:cubicBezTo>
                  <a:cubicBezTo>
                    <a:pt x="102" y="331"/>
                    <a:pt x="103" y="333"/>
                    <a:pt x="103" y="334"/>
                  </a:cubicBezTo>
                  <a:cubicBezTo>
                    <a:pt x="119" y="329"/>
                    <a:pt x="133" y="343"/>
                    <a:pt x="144" y="354"/>
                  </a:cubicBezTo>
                  <a:cubicBezTo>
                    <a:pt x="153" y="363"/>
                    <a:pt x="162" y="373"/>
                    <a:pt x="168" y="384"/>
                  </a:cubicBezTo>
                  <a:cubicBezTo>
                    <a:pt x="176" y="370"/>
                    <a:pt x="187" y="357"/>
                    <a:pt x="199" y="347"/>
                  </a:cubicBezTo>
                  <a:cubicBezTo>
                    <a:pt x="205" y="340"/>
                    <a:pt x="212" y="336"/>
                    <a:pt x="221" y="335"/>
                  </a:cubicBezTo>
                  <a:cubicBezTo>
                    <a:pt x="230" y="332"/>
                    <a:pt x="240" y="332"/>
                    <a:pt x="247" y="337"/>
                  </a:cubicBezTo>
                  <a:cubicBezTo>
                    <a:pt x="247" y="336"/>
                    <a:pt x="248" y="336"/>
                    <a:pt x="248" y="335"/>
                  </a:cubicBezTo>
                  <a:cubicBezTo>
                    <a:pt x="252" y="307"/>
                    <a:pt x="277" y="291"/>
                    <a:pt x="304" y="300"/>
                  </a:cubicBezTo>
                  <a:cubicBezTo>
                    <a:pt x="307" y="301"/>
                    <a:pt x="311" y="298"/>
                    <a:pt x="311" y="295"/>
                  </a:cubicBezTo>
                  <a:cubicBezTo>
                    <a:pt x="310" y="285"/>
                    <a:pt x="309" y="275"/>
                    <a:pt x="311" y="264"/>
                  </a:cubicBezTo>
                  <a:cubicBezTo>
                    <a:pt x="312" y="250"/>
                    <a:pt x="319" y="244"/>
                    <a:pt x="328" y="233"/>
                  </a:cubicBezTo>
                  <a:cubicBezTo>
                    <a:pt x="334" y="225"/>
                    <a:pt x="338" y="214"/>
                    <a:pt x="341" y="204"/>
                  </a:cubicBezTo>
                  <a:cubicBezTo>
                    <a:pt x="350" y="193"/>
                    <a:pt x="365" y="186"/>
                    <a:pt x="380" y="187"/>
                  </a:cubicBezTo>
                  <a:cubicBezTo>
                    <a:pt x="381" y="187"/>
                    <a:pt x="381" y="187"/>
                    <a:pt x="382" y="186"/>
                  </a:cubicBezTo>
                  <a:cubicBezTo>
                    <a:pt x="382" y="186"/>
                    <a:pt x="382" y="185"/>
                    <a:pt x="382" y="185"/>
                  </a:cubicBezTo>
                  <a:close/>
                  <a:moveTo>
                    <a:pt x="64" y="85"/>
                  </a:moveTo>
                  <a:cubicBezTo>
                    <a:pt x="63" y="83"/>
                    <a:pt x="66" y="82"/>
                    <a:pt x="68" y="80"/>
                  </a:cubicBezTo>
                  <a:cubicBezTo>
                    <a:pt x="67" y="83"/>
                    <a:pt x="67" y="87"/>
                    <a:pt x="71" y="90"/>
                  </a:cubicBezTo>
                  <a:cubicBezTo>
                    <a:pt x="72" y="90"/>
                    <a:pt x="72" y="90"/>
                    <a:pt x="73" y="90"/>
                  </a:cubicBezTo>
                  <a:cubicBezTo>
                    <a:pt x="68" y="90"/>
                    <a:pt x="64" y="88"/>
                    <a:pt x="64" y="85"/>
                  </a:cubicBezTo>
                  <a:close/>
                  <a:moveTo>
                    <a:pt x="24" y="155"/>
                  </a:moveTo>
                  <a:cubicBezTo>
                    <a:pt x="22" y="145"/>
                    <a:pt x="48" y="132"/>
                    <a:pt x="54" y="129"/>
                  </a:cubicBezTo>
                  <a:cubicBezTo>
                    <a:pt x="54" y="129"/>
                    <a:pt x="55" y="128"/>
                    <a:pt x="56" y="128"/>
                  </a:cubicBezTo>
                  <a:cubicBezTo>
                    <a:pt x="45" y="137"/>
                    <a:pt x="35" y="146"/>
                    <a:pt x="24" y="155"/>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44" name="Freeform 11"/>
            <p:cNvSpPr>
              <a:spLocks/>
            </p:cNvSpPr>
            <p:nvPr/>
          </p:nvSpPr>
          <p:spPr bwMode="auto">
            <a:xfrm>
              <a:off x="5268913" y="1530351"/>
              <a:ext cx="866775" cy="1184275"/>
            </a:xfrm>
            <a:custGeom>
              <a:avLst/>
              <a:gdLst>
                <a:gd name="T0" fmla="*/ 147 w 331"/>
                <a:gd name="T1" fmla="*/ 255 h 454"/>
                <a:gd name="T2" fmla="*/ 132 w 331"/>
                <a:gd name="T3" fmla="*/ 356 h 454"/>
                <a:gd name="T4" fmla="*/ 132 w 331"/>
                <a:gd name="T5" fmla="*/ 357 h 454"/>
                <a:gd name="T6" fmla="*/ 96 w 331"/>
                <a:gd name="T7" fmla="*/ 416 h 454"/>
                <a:gd name="T8" fmla="*/ 132 w 331"/>
                <a:gd name="T9" fmla="*/ 360 h 454"/>
                <a:gd name="T10" fmla="*/ 129 w 331"/>
                <a:gd name="T11" fmla="*/ 454 h 454"/>
                <a:gd name="T12" fmla="*/ 145 w 331"/>
                <a:gd name="T13" fmla="*/ 311 h 454"/>
                <a:gd name="T14" fmla="*/ 191 w 331"/>
                <a:gd name="T15" fmla="*/ 404 h 454"/>
                <a:gd name="T16" fmla="*/ 146 w 331"/>
                <a:gd name="T17" fmla="*/ 308 h 454"/>
                <a:gd name="T18" fmla="*/ 149 w 331"/>
                <a:gd name="T19" fmla="*/ 281 h 454"/>
                <a:gd name="T20" fmla="*/ 215 w 331"/>
                <a:gd name="T21" fmla="*/ 287 h 454"/>
                <a:gd name="T22" fmla="*/ 258 w 331"/>
                <a:gd name="T23" fmla="*/ 367 h 454"/>
                <a:gd name="T24" fmla="*/ 218 w 331"/>
                <a:gd name="T25" fmla="*/ 287 h 454"/>
                <a:gd name="T26" fmla="*/ 253 w 331"/>
                <a:gd name="T27" fmla="*/ 310 h 454"/>
                <a:gd name="T28" fmla="*/ 201 w 331"/>
                <a:gd name="T29" fmla="*/ 262 h 454"/>
                <a:gd name="T30" fmla="*/ 157 w 331"/>
                <a:gd name="T31" fmla="*/ 216 h 454"/>
                <a:gd name="T32" fmla="*/ 159 w 331"/>
                <a:gd name="T33" fmla="*/ 196 h 454"/>
                <a:gd name="T34" fmla="*/ 169 w 331"/>
                <a:gd name="T35" fmla="*/ 163 h 454"/>
                <a:gd name="T36" fmla="*/ 211 w 331"/>
                <a:gd name="T37" fmla="*/ 196 h 454"/>
                <a:gd name="T38" fmla="*/ 288 w 331"/>
                <a:gd name="T39" fmla="*/ 263 h 454"/>
                <a:gd name="T40" fmla="*/ 236 w 331"/>
                <a:gd name="T41" fmla="*/ 222 h 454"/>
                <a:gd name="T42" fmla="*/ 201 w 331"/>
                <a:gd name="T43" fmla="*/ 175 h 454"/>
                <a:gd name="T44" fmla="*/ 330 w 331"/>
                <a:gd name="T45" fmla="*/ 262 h 454"/>
                <a:gd name="T46" fmla="*/ 247 w 331"/>
                <a:gd name="T47" fmla="*/ 201 h 454"/>
                <a:gd name="T48" fmla="*/ 300 w 331"/>
                <a:gd name="T49" fmla="*/ 212 h 454"/>
                <a:gd name="T50" fmla="*/ 170 w 331"/>
                <a:gd name="T51" fmla="*/ 158 h 454"/>
                <a:gd name="T52" fmla="*/ 185 w 331"/>
                <a:gd name="T53" fmla="*/ 105 h 454"/>
                <a:gd name="T54" fmla="*/ 211 w 331"/>
                <a:gd name="T55" fmla="*/ 3 h 454"/>
                <a:gd name="T56" fmla="*/ 164 w 331"/>
                <a:gd name="T57" fmla="*/ 158 h 454"/>
                <a:gd name="T58" fmla="*/ 120 w 331"/>
                <a:gd name="T59" fmla="*/ 168 h 454"/>
                <a:gd name="T60" fmla="*/ 53 w 331"/>
                <a:gd name="T61" fmla="*/ 158 h 454"/>
                <a:gd name="T62" fmla="*/ 84 w 331"/>
                <a:gd name="T63" fmla="*/ 186 h 454"/>
                <a:gd name="T64" fmla="*/ 1 w 331"/>
                <a:gd name="T65" fmla="*/ 243 h 454"/>
                <a:gd name="T66" fmla="*/ 123 w 331"/>
                <a:gd name="T67" fmla="*/ 170 h 454"/>
                <a:gd name="T68" fmla="*/ 156 w 331"/>
                <a:gd name="T69" fmla="*/ 186 h 454"/>
                <a:gd name="T70" fmla="*/ 95 w 331"/>
                <a:gd name="T71" fmla="*/ 238 h 454"/>
                <a:gd name="T72" fmla="*/ 37 w 331"/>
                <a:gd name="T73" fmla="*/ 285 h 454"/>
                <a:gd name="T74" fmla="*/ 153 w 331"/>
                <a:gd name="T75" fmla="*/ 202 h 454"/>
                <a:gd name="T76" fmla="*/ 43 w 331"/>
                <a:gd name="T77" fmla="*/ 347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31" h="454">
                  <a:moveTo>
                    <a:pt x="44" y="348"/>
                  </a:moveTo>
                  <a:cubicBezTo>
                    <a:pt x="82" y="323"/>
                    <a:pt x="122" y="294"/>
                    <a:pt x="147" y="255"/>
                  </a:cubicBezTo>
                  <a:cubicBezTo>
                    <a:pt x="147" y="260"/>
                    <a:pt x="147" y="265"/>
                    <a:pt x="146" y="270"/>
                  </a:cubicBezTo>
                  <a:cubicBezTo>
                    <a:pt x="144" y="299"/>
                    <a:pt x="138" y="327"/>
                    <a:pt x="132" y="356"/>
                  </a:cubicBezTo>
                  <a:cubicBezTo>
                    <a:pt x="132" y="356"/>
                    <a:pt x="132" y="357"/>
                    <a:pt x="132" y="357"/>
                  </a:cubicBezTo>
                  <a:cubicBezTo>
                    <a:pt x="132" y="357"/>
                    <a:pt x="132" y="357"/>
                    <a:pt x="132" y="357"/>
                  </a:cubicBezTo>
                  <a:cubicBezTo>
                    <a:pt x="123" y="367"/>
                    <a:pt x="114" y="377"/>
                    <a:pt x="106" y="388"/>
                  </a:cubicBezTo>
                  <a:cubicBezTo>
                    <a:pt x="101" y="396"/>
                    <a:pt x="96" y="406"/>
                    <a:pt x="96" y="416"/>
                  </a:cubicBezTo>
                  <a:cubicBezTo>
                    <a:pt x="96" y="416"/>
                    <a:pt x="97" y="417"/>
                    <a:pt x="97" y="416"/>
                  </a:cubicBezTo>
                  <a:cubicBezTo>
                    <a:pt x="100" y="393"/>
                    <a:pt x="118" y="377"/>
                    <a:pt x="132" y="360"/>
                  </a:cubicBezTo>
                  <a:cubicBezTo>
                    <a:pt x="125" y="391"/>
                    <a:pt x="125" y="423"/>
                    <a:pt x="128" y="454"/>
                  </a:cubicBezTo>
                  <a:cubicBezTo>
                    <a:pt x="128" y="454"/>
                    <a:pt x="129" y="454"/>
                    <a:pt x="129" y="454"/>
                  </a:cubicBezTo>
                  <a:cubicBezTo>
                    <a:pt x="129" y="424"/>
                    <a:pt x="128" y="395"/>
                    <a:pt x="134" y="366"/>
                  </a:cubicBezTo>
                  <a:cubicBezTo>
                    <a:pt x="137" y="347"/>
                    <a:pt x="141" y="329"/>
                    <a:pt x="145" y="311"/>
                  </a:cubicBezTo>
                  <a:cubicBezTo>
                    <a:pt x="156" y="325"/>
                    <a:pt x="165" y="340"/>
                    <a:pt x="173" y="356"/>
                  </a:cubicBezTo>
                  <a:cubicBezTo>
                    <a:pt x="181" y="371"/>
                    <a:pt x="186" y="388"/>
                    <a:pt x="191" y="404"/>
                  </a:cubicBezTo>
                  <a:cubicBezTo>
                    <a:pt x="191" y="404"/>
                    <a:pt x="191" y="404"/>
                    <a:pt x="191" y="404"/>
                  </a:cubicBezTo>
                  <a:cubicBezTo>
                    <a:pt x="186" y="369"/>
                    <a:pt x="167" y="336"/>
                    <a:pt x="146" y="308"/>
                  </a:cubicBezTo>
                  <a:cubicBezTo>
                    <a:pt x="146" y="308"/>
                    <a:pt x="146" y="308"/>
                    <a:pt x="145" y="307"/>
                  </a:cubicBezTo>
                  <a:cubicBezTo>
                    <a:pt x="147" y="299"/>
                    <a:pt x="148" y="290"/>
                    <a:pt x="149" y="281"/>
                  </a:cubicBezTo>
                  <a:cubicBezTo>
                    <a:pt x="151" y="261"/>
                    <a:pt x="152" y="240"/>
                    <a:pt x="155" y="220"/>
                  </a:cubicBezTo>
                  <a:cubicBezTo>
                    <a:pt x="177" y="240"/>
                    <a:pt x="198" y="262"/>
                    <a:pt x="215" y="287"/>
                  </a:cubicBezTo>
                  <a:cubicBezTo>
                    <a:pt x="224" y="300"/>
                    <a:pt x="232" y="313"/>
                    <a:pt x="239" y="327"/>
                  </a:cubicBezTo>
                  <a:cubicBezTo>
                    <a:pt x="245" y="340"/>
                    <a:pt x="251" y="354"/>
                    <a:pt x="258" y="367"/>
                  </a:cubicBezTo>
                  <a:cubicBezTo>
                    <a:pt x="258" y="367"/>
                    <a:pt x="258" y="367"/>
                    <a:pt x="258" y="367"/>
                  </a:cubicBezTo>
                  <a:cubicBezTo>
                    <a:pt x="251" y="339"/>
                    <a:pt x="234" y="311"/>
                    <a:pt x="218" y="287"/>
                  </a:cubicBezTo>
                  <a:cubicBezTo>
                    <a:pt x="213" y="279"/>
                    <a:pt x="208" y="272"/>
                    <a:pt x="202" y="265"/>
                  </a:cubicBezTo>
                  <a:cubicBezTo>
                    <a:pt x="223" y="275"/>
                    <a:pt x="240" y="291"/>
                    <a:pt x="253" y="310"/>
                  </a:cubicBezTo>
                  <a:cubicBezTo>
                    <a:pt x="253" y="310"/>
                    <a:pt x="253" y="310"/>
                    <a:pt x="253" y="310"/>
                  </a:cubicBezTo>
                  <a:cubicBezTo>
                    <a:pt x="241" y="289"/>
                    <a:pt x="223" y="273"/>
                    <a:pt x="201" y="262"/>
                  </a:cubicBezTo>
                  <a:cubicBezTo>
                    <a:pt x="201" y="262"/>
                    <a:pt x="200" y="262"/>
                    <a:pt x="200" y="262"/>
                  </a:cubicBezTo>
                  <a:cubicBezTo>
                    <a:pt x="187" y="246"/>
                    <a:pt x="173" y="230"/>
                    <a:pt x="157" y="216"/>
                  </a:cubicBezTo>
                  <a:cubicBezTo>
                    <a:pt x="157" y="216"/>
                    <a:pt x="156" y="216"/>
                    <a:pt x="155" y="216"/>
                  </a:cubicBezTo>
                  <a:cubicBezTo>
                    <a:pt x="156" y="209"/>
                    <a:pt x="157" y="202"/>
                    <a:pt x="159" y="196"/>
                  </a:cubicBezTo>
                  <a:cubicBezTo>
                    <a:pt x="161" y="184"/>
                    <a:pt x="164" y="173"/>
                    <a:pt x="167" y="161"/>
                  </a:cubicBezTo>
                  <a:cubicBezTo>
                    <a:pt x="168" y="162"/>
                    <a:pt x="168" y="163"/>
                    <a:pt x="169" y="163"/>
                  </a:cubicBezTo>
                  <a:cubicBezTo>
                    <a:pt x="179" y="165"/>
                    <a:pt x="187" y="168"/>
                    <a:pt x="196" y="172"/>
                  </a:cubicBezTo>
                  <a:cubicBezTo>
                    <a:pt x="199" y="181"/>
                    <a:pt x="205" y="189"/>
                    <a:pt x="211" y="196"/>
                  </a:cubicBezTo>
                  <a:cubicBezTo>
                    <a:pt x="218" y="205"/>
                    <a:pt x="225" y="215"/>
                    <a:pt x="234" y="223"/>
                  </a:cubicBezTo>
                  <a:cubicBezTo>
                    <a:pt x="250" y="239"/>
                    <a:pt x="268" y="252"/>
                    <a:pt x="288" y="263"/>
                  </a:cubicBezTo>
                  <a:cubicBezTo>
                    <a:pt x="288" y="263"/>
                    <a:pt x="288" y="263"/>
                    <a:pt x="288" y="263"/>
                  </a:cubicBezTo>
                  <a:cubicBezTo>
                    <a:pt x="269" y="252"/>
                    <a:pt x="251" y="238"/>
                    <a:pt x="236" y="222"/>
                  </a:cubicBezTo>
                  <a:cubicBezTo>
                    <a:pt x="228" y="214"/>
                    <a:pt x="222" y="206"/>
                    <a:pt x="216" y="198"/>
                  </a:cubicBezTo>
                  <a:cubicBezTo>
                    <a:pt x="210" y="190"/>
                    <a:pt x="206" y="182"/>
                    <a:pt x="201" y="175"/>
                  </a:cubicBezTo>
                  <a:cubicBezTo>
                    <a:pt x="218" y="184"/>
                    <a:pt x="233" y="196"/>
                    <a:pt x="249" y="207"/>
                  </a:cubicBezTo>
                  <a:cubicBezTo>
                    <a:pt x="276" y="225"/>
                    <a:pt x="302" y="245"/>
                    <a:pt x="330" y="262"/>
                  </a:cubicBezTo>
                  <a:cubicBezTo>
                    <a:pt x="331" y="262"/>
                    <a:pt x="331" y="261"/>
                    <a:pt x="331" y="261"/>
                  </a:cubicBezTo>
                  <a:cubicBezTo>
                    <a:pt x="304" y="240"/>
                    <a:pt x="275" y="221"/>
                    <a:pt x="247" y="201"/>
                  </a:cubicBezTo>
                  <a:cubicBezTo>
                    <a:pt x="265" y="203"/>
                    <a:pt x="282" y="206"/>
                    <a:pt x="299" y="212"/>
                  </a:cubicBezTo>
                  <a:cubicBezTo>
                    <a:pt x="300" y="212"/>
                    <a:pt x="300" y="212"/>
                    <a:pt x="300" y="212"/>
                  </a:cubicBezTo>
                  <a:cubicBezTo>
                    <a:pt x="281" y="204"/>
                    <a:pt x="262" y="200"/>
                    <a:pt x="243" y="198"/>
                  </a:cubicBezTo>
                  <a:cubicBezTo>
                    <a:pt x="220" y="182"/>
                    <a:pt x="197" y="164"/>
                    <a:pt x="170" y="158"/>
                  </a:cubicBezTo>
                  <a:cubicBezTo>
                    <a:pt x="169" y="158"/>
                    <a:pt x="169" y="158"/>
                    <a:pt x="168" y="158"/>
                  </a:cubicBezTo>
                  <a:cubicBezTo>
                    <a:pt x="174" y="140"/>
                    <a:pt x="180" y="123"/>
                    <a:pt x="185" y="105"/>
                  </a:cubicBezTo>
                  <a:cubicBezTo>
                    <a:pt x="195" y="71"/>
                    <a:pt x="208" y="38"/>
                    <a:pt x="216" y="4"/>
                  </a:cubicBezTo>
                  <a:cubicBezTo>
                    <a:pt x="216" y="1"/>
                    <a:pt x="212" y="0"/>
                    <a:pt x="211" y="3"/>
                  </a:cubicBezTo>
                  <a:cubicBezTo>
                    <a:pt x="200" y="32"/>
                    <a:pt x="192" y="64"/>
                    <a:pt x="183" y="95"/>
                  </a:cubicBezTo>
                  <a:cubicBezTo>
                    <a:pt x="177" y="116"/>
                    <a:pt x="170" y="137"/>
                    <a:pt x="164" y="158"/>
                  </a:cubicBezTo>
                  <a:cubicBezTo>
                    <a:pt x="152" y="157"/>
                    <a:pt x="141" y="160"/>
                    <a:pt x="130" y="164"/>
                  </a:cubicBezTo>
                  <a:cubicBezTo>
                    <a:pt x="127" y="166"/>
                    <a:pt x="124" y="167"/>
                    <a:pt x="120" y="168"/>
                  </a:cubicBezTo>
                  <a:cubicBezTo>
                    <a:pt x="103" y="154"/>
                    <a:pt x="74" y="151"/>
                    <a:pt x="53" y="158"/>
                  </a:cubicBezTo>
                  <a:cubicBezTo>
                    <a:pt x="52" y="158"/>
                    <a:pt x="52" y="158"/>
                    <a:pt x="53" y="158"/>
                  </a:cubicBezTo>
                  <a:cubicBezTo>
                    <a:pt x="77" y="158"/>
                    <a:pt x="98" y="155"/>
                    <a:pt x="118" y="169"/>
                  </a:cubicBezTo>
                  <a:cubicBezTo>
                    <a:pt x="107" y="174"/>
                    <a:pt x="95" y="180"/>
                    <a:pt x="84" y="186"/>
                  </a:cubicBezTo>
                  <a:cubicBezTo>
                    <a:pt x="54" y="201"/>
                    <a:pt x="25" y="220"/>
                    <a:pt x="0" y="242"/>
                  </a:cubicBezTo>
                  <a:cubicBezTo>
                    <a:pt x="0" y="243"/>
                    <a:pt x="1" y="244"/>
                    <a:pt x="1" y="243"/>
                  </a:cubicBezTo>
                  <a:cubicBezTo>
                    <a:pt x="27" y="224"/>
                    <a:pt x="53" y="205"/>
                    <a:pt x="82" y="190"/>
                  </a:cubicBezTo>
                  <a:cubicBezTo>
                    <a:pt x="95" y="183"/>
                    <a:pt x="109" y="176"/>
                    <a:pt x="123" y="170"/>
                  </a:cubicBezTo>
                  <a:cubicBezTo>
                    <a:pt x="136" y="165"/>
                    <a:pt x="149" y="160"/>
                    <a:pt x="163" y="160"/>
                  </a:cubicBezTo>
                  <a:cubicBezTo>
                    <a:pt x="161" y="169"/>
                    <a:pt x="158" y="177"/>
                    <a:pt x="156" y="186"/>
                  </a:cubicBezTo>
                  <a:cubicBezTo>
                    <a:pt x="155" y="190"/>
                    <a:pt x="154" y="195"/>
                    <a:pt x="153" y="200"/>
                  </a:cubicBezTo>
                  <a:cubicBezTo>
                    <a:pt x="133" y="211"/>
                    <a:pt x="114" y="225"/>
                    <a:pt x="95" y="238"/>
                  </a:cubicBezTo>
                  <a:cubicBezTo>
                    <a:pt x="75" y="253"/>
                    <a:pt x="55" y="268"/>
                    <a:pt x="37" y="285"/>
                  </a:cubicBezTo>
                  <a:cubicBezTo>
                    <a:pt x="37" y="285"/>
                    <a:pt x="37" y="286"/>
                    <a:pt x="37" y="285"/>
                  </a:cubicBezTo>
                  <a:cubicBezTo>
                    <a:pt x="56" y="270"/>
                    <a:pt x="75" y="255"/>
                    <a:pt x="95" y="241"/>
                  </a:cubicBezTo>
                  <a:cubicBezTo>
                    <a:pt x="114" y="227"/>
                    <a:pt x="134" y="215"/>
                    <a:pt x="153" y="202"/>
                  </a:cubicBezTo>
                  <a:cubicBezTo>
                    <a:pt x="150" y="219"/>
                    <a:pt x="149" y="235"/>
                    <a:pt x="148" y="252"/>
                  </a:cubicBezTo>
                  <a:cubicBezTo>
                    <a:pt x="120" y="292"/>
                    <a:pt x="82" y="319"/>
                    <a:pt x="43" y="347"/>
                  </a:cubicBezTo>
                  <a:cubicBezTo>
                    <a:pt x="42" y="347"/>
                    <a:pt x="43" y="348"/>
                    <a:pt x="44" y="348"/>
                  </a:cubicBez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120" name="TextBox 119"/>
          <p:cNvSpPr txBox="1"/>
          <p:nvPr/>
        </p:nvSpPr>
        <p:spPr>
          <a:xfrm>
            <a:off x="5413919" y="1066407"/>
            <a:ext cx="6493448" cy="4524315"/>
          </a:xfrm>
          <a:prstGeom prst="rect">
            <a:avLst/>
          </a:prstGeom>
          <a:noFill/>
          <a:effectLst>
            <a:outerShdw blurRad="139700" dist="165100" dir="5400000" algn="t" rotWithShape="0">
              <a:prstClr val="black">
                <a:alpha val="28000"/>
              </a:prstClr>
            </a:outerShdw>
          </a:effectLst>
        </p:spPr>
        <p:txBody>
          <a:bodyPr wrap="square" lIns="91440" tIns="45720" rIns="91440" bIns="45720" rtlCol="0" anchor="t">
            <a:spAutoFit/>
          </a:bodyPr>
          <a:lstStyle/>
          <a:p>
            <a:pPr algn="ctr"/>
            <a:r>
              <a:rPr lang="en-US" sz="9600">
                <a:solidFill>
                  <a:schemeClr val="accent3">
                    <a:lumMod val="20000"/>
                    <a:lumOff val="80000"/>
                  </a:schemeClr>
                </a:solidFill>
                <a:latin typeface="Selima"/>
              </a:rPr>
              <a:t>ACP</a:t>
            </a:r>
            <a:endParaRPr lang="en-US">
              <a:solidFill>
                <a:schemeClr val="accent3">
                  <a:lumMod val="20000"/>
                  <a:lumOff val="80000"/>
                </a:schemeClr>
              </a:solidFill>
              <a:ea typeface="Lato"/>
              <a:cs typeface="Lato"/>
            </a:endParaRPr>
          </a:p>
          <a:p>
            <a:pPr algn="ctr"/>
            <a:r>
              <a:rPr lang="en-US" sz="9600">
                <a:solidFill>
                  <a:schemeClr val="accent3">
                    <a:lumMod val="20000"/>
                    <a:lumOff val="80000"/>
                  </a:schemeClr>
                </a:solidFill>
                <a:latin typeface="Selima"/>
              </a:rPr>
              <a:t>P</a:t>
            </a:r>
            <a:r>
              <a:rPr lang="en-US" sz="9600">
                <a:solidFill>
                  <a:schemeClr val="accent6">
                    <a:lumMod val="20000"/>
                    <a:lumOff val="80000"/>
                  </a:schemeClr>
                </a:solidFill>
                <a:latin typeface="Selima"/>
              </a:rPr>
              <a:t>aper Testing</a:t>
            </a:r>
            <a:endParaRPr lang="en-US">
              <a:solidFill>
                <a:schemeClr val="accent6">
                  <a:lumMod val="20000"/>
                  <a:lumOff val="80000"/>
                </a:schemeClr>
              </a:solidFill>
            </a:endParaRPr>
          </a:p>
        </p:txBody>
      </p:sp>
      <p:pic>
        <p:nvPicPr>
          <p:cNvPr id="114" name="Picture Placeholder 113"/>
          <p:cNvPicPr>
            <a:picLocks noGrp="1" noChangeAspect="1"/>
          </p:cNvPicPr>
          <p:nvPr>
            <p:ph type="pic" sz="quarter" idx="10"/>
          </p:nvPr>
        </p:nvPicPr>
        <p:blipFill>
          <a:blip r:embed="rId3" cstate="print">
            <a:extLst>
              <a:ext uri="{28A0092B-C50C-407E-A947-70E740481C1C}">
                <a14:useLocalDpi xmlns:a14="http://schemas.microsoft.com/office/drawing/2010/main" val="0"/>
              </a:ext>
            </a:extLst>
          </a:blip>
          <a:srcRect l="16680" r="16680"/>
          <a:stretch/>
        </p:blipFill>
        <p:spPr>
          <a:xfrm>
            <a:off x="1444149" y="1573689"/>
            <a:ext cx="3710622" cy="3710622"/>
          </a:xfrm>
        </p:spPr>
      </p:pic>
      <p:grpSp>
        <p:nvGrpSpPr>
          <p:cNvPr id="2" name="Group 1"/>
          <p:cNvGrpSpPr/>
          <p:nvPr/>
        </p:nvGrpSpPr>
        <p:grpSpPr>
          <a:xfrm>
            <a:off x="1197591" y="1304339"/>
            <a:ext cx="4492925" cy="4732124"/>
            <a:chOff x="1197591" y="1304339"/>
            <a:chExt cx="4492925" cy="4732124"/>
          </a:xfrm>
        </p:grpSpPr>
        <p:grpSp>
          <p:nvGrpSpPr>
            <p:cNvPr id="4" name="Group 3"/>
            <p:cNvGrpSpPr/>
            <p:nvPr/>
          </p:nvGrpSpPr>
          <p:grpSpPr>
            <a:xfrm rot="1241917">
              <a:off x="5007891" y="2192033"/>
              <a:ext cx="682625" cy="1738313"/>
              <a:chOff x="9215438" y="1976438"/>
              <a:chExt cx="682625" cy="1738313"/>
            </a:xfrm>
            <a:effectLst>
              <a:outerShdw blurRad="127000" dist="63500" dir="8100000" algn="tr" rotWithShape="0">
                <a:prstClr val="black">
                  <a:alpha val="20000"/>
                </a:prstClr>
              </a:outerShdw>
            </a:effectLst>
          </p:grpSpPr>
          <p:sp>
            <p:nvSpPr>
              <p:cNvPr id="98" name="Freeform 66"/>
              <p:cNvSpPr>
                <a:spLocks/>
              </p:cNvSpPr>
              <p:nvPr/>
            </p:nvSpPr>
            <p:spPr bwMode="auto">
              <a:xfrm>
                <a:off x="9250363" y="2138363"/>
                <a:ext cx="193675" cy="152400"/>
              </a:xfrm>
              <a:custGeom>
                <a:avLst/>
                <a:gdLst>
                  <a:gd name="T0" fmla="*/ 70 w 74"/>
                  <a:gd name="T1" fmla="*/ 40 h 59"/>
                  <a:gd name="T2" fmla="*/ 8 w 74"/>
                  <a:gd name="T3" fmla="*/ 23 h 59"/>
                  <a:gd name="T4" fmla="*/ 18 w 74"/>
                  <a:gd name="T5" fmla="*/ 51 h 59"/>
                  <a:gd name="T6" fmla="*/ 69 w 74"/>
                  <a:gd name="T7" fmla="*/ 49 h 59"/>
                  <a:gd name="T8" fmla="*/ 70 w 74"/>
                  <a:gd name="T9" fmla="*/ 40 h 59"/>
                </a:gdLst>
                <a:ahLst/>
                <a:cxnLst>
                  <a:cxn ang="0">
                    <a:pos x="T0" y="T1"/>
                  </a:cxn>
                  <a:cxn ang="0">
                    <a:pos x="T2" y="T3"/>
                  </a:cxn>
                  <a:cxn ang="0">
                    <a:pos x="T4" y="T5"/>
                  </a:cxn>
                  <a:cxn ang="0">
                    <a:pos x="T6" y="T7"/>
                  </a:cxn>
                  <a:cxn ang="0">
                    <a:pos x="T8" y="T9"/>
                  </a:cxn>
                </a:cxnLst>
                <a:rect l="0" t="0" r="r" b="b"/>
                <a:pathLst>
                  <a:path w="74" h="59">
                    <a:moveTo>
                      <a:pt x="70" y="40"/>
                    </a:moveTo>
                    <a:cubicBezTo>
                      <a:pt x="60" y="19"/>
                      <a:pt x="23" y="0"/>
                      <a:pt x="8" y="23"/>
                    </a:cubicBezTo>
                    <a:cubicBezTo>
                      <a:pt x="0" y="35"/>
                      <a:pt x="8" y="46"/>
                      <a:pt x="18" y="51"/>
                    </a:cubicBezTo>
                    <a:cubicBezTo>
                      <a:pt x="35" y="59"/>
                      <a:pt x="53" y="55"/>
                      <a:pt x="69" y="49"/>
                    </a:cubicBezTo>
                    <a:cubicBezTo>
                      <a:pt x="74" y="47"/>
                      <a:pt x="74" y="40"/>
                      <a:pt x="70" y="40"/>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99" name="Freeform 67"/>
              <p:cNvSpPr>
                <a:spLocks/>
              </p:cNvSpPr>
              <p:nvPr/>
            </p:nvSpPr>
            <p:spPr bwMode="auto">
              <a:xfrm>
                <a:off x="9218613" y="2252663"/>
                <a:ext cx="246063" cy="204788"/>
              </a:xfrm>
              <a:custGeom>
                <a:avLst/>
                <a:gdLst>
                  <a:gd name="T0" fmla="*/ 94 w 94"/>
                  <a:gd name="T1" fmla="*/ 64 h 79"/>
                  <a:gd name="T2" fmla="*/ 93 w 94"/>
                  <a:gd name="T3" fmla="*/ 63 h 79"/>
                  <a:gd name="T4" fmla="*/ 9 w 94"/>
                  <a:gd name="T5" fmla="*/ 40 h 79"/>
                  <a:gd name="T6" fmla="*/ 33 w 94"/>
                  <a:gd name="T7" fmla="*/ 73 h 79"/>
                  <a:gd name="T8" fmla="*/ 91 w 94"/>
                  <a:gd name="T9" fmla="*/ 69 h 79"/>
                  <a:gd name="T10" fmla="*/ 94 w 94"/>
                  <a:gd name="T11" fmla="*/ 64 h 79"/>
                </a:gdLst>
                <a:ahLst/>
                <a:cxnLst>
                  <a:cxn ang="0">
                    <a:pos x="T0" y="T1"/>
                  </a:cxn>
                  <a:cxn ang="0">
                    <a:pos x="T2" y="T3"/>
                  </a:cxn>
                  <a:cxn ang="0">
                    <a:pos x="T4" y="T5"/>
                  </a:cxn>
                  <a:cxn ang="0">
                    <a:pos x="T6" y="T7"/>
                  </a:cxn>
                  <a:cxn ang="0">
                    <a:pos x="T8" y="T9"/>
                  </a:cxn>
                  <a:cxn ang="0">
                    <a:pos x="T10" y="T11"/>
                  </a:cxn>
                </a:cxnLst>
                <a:rect l="0" t="0" r="r" b="b"/>
                <a:pathLst>
                  <a:path w="94" h="79">
                    <a:moveTo>
                      <a:pt x="94" y="64"/>
                    </a:moveTo>
                    <a:cubicBezTo>
                      <a:pt x="94" y="64"/>
                      <a:pt x="94" y="64"/>
                      <a:pt x="93" y="63"/>
                    </a:cubicBezTo>
                    <a:cubicBezTo>
                      <a:pt x="83" y="34"/>
                      <a:pt x="30" y="0"/>
                      <a:pt x="9" y="40"/>
                    </a:cubicBezTo>
                    <a:cubicBezTo>
                      <a:pt x="0" y="57"/>
                      <a:pt x="18" y="68"/>
                      <a:pt x="33" y="73"/>
                    </a:cubicBezTo>
                    <a:cubicBezTo>
                      <a:pt x="52" y="79"/>
                      <a:pt x="72" y="77"/>
                      <a:pt x="91" y="69"/>
                    </a:cubicBezTo>
                    <a:cubicBezTo>
                      <a:pt x="93" y="68"/>
                      <a:pt x="94" y="66"/>
                      <a:pt x="94" y="64"/>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00" name="Freeform 68"/>
              <p:cNvSpPr>
                <a:spLocks/>
              </p:cNvSpPr>
              <p:nvPr/>
            </p:nvSpPr>
            <p:spPr bwMode="auto">
              <a:xfrm>
                <a:off x="9236075" y="2486026"/>
                <a:ext cx="257175" cy="158750"/>
              </a:xfrm>
              <a:custGeom>
                <a:avLst/>
                <a:gdLst>
                  <a:gd name="T0" fmla="*/ 97 w 98"/>
                  <a:gd name="T1" fmla="*/ 44 h 61"/>
                  <a:gd name="T2" fmla="*/ 56 w 98"/>
                  <a:gd name="T3" fmla="*/ 6 h 61"/>
                  <a:gd name="T4" fmla="*/ 8 w 98"/>
                  <a:gd name="T5" fmla="*/ 15 h 61"/>
                  <a:gd name="T6" fmla="*/ 28 w 98"/>
                  <a:gd name="T7" fmla="*/ 53 h 61"/>
                  <a:gd name="T8" fmla="*/ 90 w 98"/>
                  <a:gd name="T9" fmla="*/ 47 h 61"/>
                  <a:gd name="T10" fmla="*/ 93 w 98"/>
                  <a:gd name="T11" fmla="*/ 46 h 61"/>
                  <a:gd name="T12" fmla="*/ 93 w 98"/>
                  <a:gd name="T13" fmla="*/ 46 h 61"/>
                  <a:gd name="T14" fmla="*/ 97 w 98"/>
                  <a:gd name="T15" fmla="*/ 44 h 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 h="61">
                    <a:moveTo>
                      <a:pt x="97" y="44"/>
                    </a:moveTo>
                    <a:cubicBezTo>
                      <a:pt x="91" y="26"/>
                      <a:pt x="73" y="12"/>
                      <a:pt x="56" y="6"/>
                    </a:cubicBezTo>
                    <a:cubicBezTo>
                      <a:pt x="42" y="1"/>
                      <a:pt x="17" y="0"/>
                      <a:pt x="8" y="15"/>
                    </a:cubicBezTo>
                    <a:cubicBezTo>
                      <a:pt x="0" y="29"/>
                      <a:pt x="15" y="48"/>
                      <a:pt x="28" y="53"/>
                    </a:cubicBezTo>
                    <a:cubicBezTo>
                      <a:pt x="49" y="61"/>
                      <a:pt x="69" y="47"/>
                      <a:pt x="90" y="47"/>
                    </a:cubicBezTo>
                    <a:cubicBezTo>
                      <a:pt x="91" y="47"/>
                      <a:pt x="92" y="47"/>
                      <a:pt x="93" y="46"/>
                    </a:cubicBezTo>
                    <a:cubicBezTo>
                      <a:pt x="93" y="46"/>
                      <a:pt x="93" y="46"/>
                      <a:pt x="93" y="46"/>
                    </a:cubicBezTo>
                    <a:cubicBezTo>
                      <a:pt x="95" y="47"/>
                      <a:pt x="98" y="46"/>
                      <a:pt x="97" y="44"/>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01" name="Freeform 69"/>
              <p:cNvSpPr>
                <a:spLocks/>
              </p:cNvSpPr>
              <p:nvPr/>
            </p:nvSpPr>
            <p:spPr bwMode="auto">
              <a:xfrm>
                <a:off x="9215438" y="2608263"/>
                <a:ext cx="301625" cy="236538"/>
              </a:xfrm>
              <a:custGeom>
                <a:avLst/>
                <a:gdLst>
                  <a:gd name="T0" fmla="*/ 113 w 115"/>
                  <a:gd name="T1" fmla="*/ 71 h 91"/>
                  <a:gd name="T2" fmla="*/ 112 w 115"/>
                  <a:gd name="T3" fmla="*/ 70 h 91"/>
                  <a:gd name="T4" fmla="*/ 12 w 115"/>
                  <a:gd name="T5" fmla="*/ 38 h 91"/>
                  <a:gd name="T6" fmla="*/ 31 w 115"/>
                  <a:gd name="T7" fmla="*/ 81 h 91"/>
                  <a:gd name="T8" fmla="*/ 109 w 115"/>
                  <a:gd name="T9" fmla="*/ 81 h 91"/>
                  <a:gd name="T10" fmla="*/ 113 w 115"/>
                  <a:gd name="T11" fmla="*/ 71 h 91"/>
                </a:gdLst>
                <a:ahLst/>
                <a:cxnLst>
                  <a:cxn ang="0">
                    <a:pos x="T0" y="T1"/>
                  </a:cxn>
                  <a:cxn ang="0">
                    <a:pos x="T2" y="T3"/>
                  </a:cxn>
                  <a:cxn ang="0">
                    <a:pos x="T4" y="T5"/>
                  </a:cxn>
                  <a:cxn ang="0">
                    <a:pos x="T6" y="T7"/>
                  </a:cxn>
                  <a:cxn ang="0">
                    <a:pos x="T8" y="T9"/>
                  </a:cxn>
                  <a:cxn ang="0">
                    <a:pos x="T10" y="T11"/>
                  </a:cxn>
                </a:cxnLst>
                <a:rect l="0" t="0" r="r" b="b"/>
                <a:pathLst>
                  <a:path w="115" h="91">
                    <a:moveTo>
                      <a:pt x="113" y="71"/>
                    </a:moveTo>
                    <a:cubicBezTo>
                      <a:pt x="113" y="71"/>
                      <a:pt x="113" y="71"/>
                      <a:pt x="112" y="70"/>
                    </a:cubicBezTo>
                    <a:cubicBezTo>
                      <a:pt x="101" y="39"/>
                      <a:pt x="36" y="0"/>
                      <a:pt x="12" y="38"/>
                    </a:cubicBezTo>
                    <a:cubicBezTo>
                      <a:pt x="0" y="55"/>
                      <a:pt x="14" y="74"/>
                      <a:pt x="31" y="81"/>
                    </a:cubicBezTo>
                    <a:cubicBezTo>
                      <a:pt x="55" y="91"/>
                      <a:pt x="85" y="89"/>
                      <a:pt x="109" y="81"/>
                    </a:cubicBezTo>
                    <a:cubicBezTo>
                      <a:pt x="114" y="79"/>
                      <a:pt x="115" y="74"/>
                      <a:pt x="113" y="71"/>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02" name="Freeform 70"/>
              <p:cNvSpPr>
                <a:spLocks/>
              </p:cNvSpPr>
              <p:nvPr/>
            </p:nvSpPr>
            <p:spPr bwMode="auto">
              <a:xfrm>
                <a:off x="9278938" y="2881313"/>
                <a:ext cx="252413" cy="153988"/>
              </a:xfrm>
              <a:custGeom>
                <a:avLst/>
                <a:gdLst>
                  <a:gd name="T0" fmla="*/ 96 w 96"/>
                  <a:gd name="T1" fmla="*/ 45 h 59"/>
                  <a:gd name="T2" fmla="*/ 57 w 96"/>
                  <a:gd name="T3" fmla="*/ 7 h 59"/>
                  <a:gd name="T4" fmla="*/ 10 w 96"/>
                  <a:gd name="T5" fmla="*/ 15 h 59"/>
                  <a:gd name="T6" fmla="*/ 22 w 96"/>
                  <a:gd name="T7" fmla="*/ 50 h 59"/>
                  <a:gd name="T8" fmla="*/ 89 w 96"/>
                  <a:gd name="T9" fmla="*/ 51 h 59"/>
                  <a:gd name="T10" fmla="*/ 95 w 96"/>
                  <a:gd name="T11" fmla="*/ 48 h 59"/>
                  <a:gd name="T12" fmla="*/ 96 w 96"/>
                  <a:gd name="T13" fmla="*/ 45 h 59"/>
                </a:gdLst>
                <a:ahLst/>
                <a:cxnLst>
                  <a:cxn ang="0">
                    <a:pos x="T0" y="T1"/>
                  </a:cxn>
                  <a:cxn ang="0">
                    <a:pos x="T2" y="T3"/>
                  </a:cxn>
                  <a:cxn ang="0">
                    <a:pos x="T4" y="T5"/>
                  </a:cxn>
                  <a:cxn ang="0">
                    <a:pos x="T6" y="T7"/>
                  </a:cxn>
                  <a:cxn ang="0">
                    <a:pos x="T8" y="T9"/>
                  </a:cxn>
                  <a:cxn ang="0">
                    <a:pos x="T10" y="T11"/>
                  </a:cxn>
                  <a:cxn ang="0">
                    <a:pos x="T12" y="T13"/>
                  </a:cxn>
                </a:cxnLst>
                <a:rect l="0" t="0" r="r" b="b"/>
                <a:pathLst>
                  <a:path w="96" h="59">
                    <a:moveTo>
                      <a:pt x="96" y="45"/>
                    </a:moveTo>
                    <a:cubicBezTo>
                      <a:pt x="92" y="25"/>
                      <a:pt x="75" y="14"/>
                      <a:pt x="57" y="7"/>
                    </a:cubicBezTo>
                    <a:cubicBezTo>
                      <a:pt x="41" y="1"/>
                      <a:pt x="21" y="0"/>
                      <a:pt x="10" y="15"/>
                    </a:cubicBezTo>
                    <a:cubicBezTo>
                      <a:pt x="0" y="29"/>
                      <a:pt x="7" y="44"/>
                      <a:pt x="22" y="50"/>
                    </a:cubicBezTo>
                    <a:cubicBezTo>
                      <a:pt x="44" y="59"/>
                      <a:pt x="67" y="50"/>
                      <a:pt x="89" y="51"/>
                    </a:cubicBezTo>
                    <a:cubicBezTo>
                      <a:pt x="92" y="51"/>
                      <a:pt x="94" y="50"/>
                      <a:pt x="95" y="48"/>
                    </a:cubicBezTo>
                    <a:cubicBezTo>
                      <a:pt x="96" y="47"/>
                      <a:pt x="96" y="46"/>
                      <a:pt x="96" y="45"/>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03" name="Freeform 71"/>
              <p:cNvSpPr>
                <a:spLocks/>
              </p:cNvSpPr>
              <p:nvPr/>
            </p:nvSpPr>
            <p:spPr bwMode="auto">
              <a:xfrm>
                <a:off x="9286875" y="3063876"/>
                <a:ext cx="268288" cy="158750"/>
              </a:xfrm>
              <a:custGeom>
                <a:avLst/>
                <a:gdLst>
                  <a:gd name="T0" fmla="*/ 99 w 102"/>
                  <a:gd name="T1" fmla="*/ 40 h 61"/>
                  <a:gd name="T2" fmla="*/ 64 w 102"/>
                  <a:gd name="T3" fmla="*/ 5 h 61"/>
                  <a:gd name="T4" fmla="*/ 12 w 102"/>
                  <a:gd name="T5" fmla="*/ 16 h 61"/>
                  <a:gd name="T6" fmla="*/ 28 w 102"/>
                  <a:gd name="T7" fmla="*/ 52 h 61"/>
                  <a:gd name="T8" fmla="*/ 96 w 102"/>
                  <a:gd name="T9" fmla="*/ 50 h 61"/>
                  <a:gd name="T10" fmla="*/ 99 w 102"/>
                  <a:gd name="T11" fmla="*/ 40 h 61"/>
                </a:gdLst>
                <a:ahLst/>
                <a:cxnLst>
                  <a:cxn ang="0">
                    <a:pos x="T0" y="T1"/>
                  </a:cxn>
                  <a:cxn ang="0">
                    <a:pos x="T2" y="T3"/>
                  </a:cxn>
                  <a:cxn ang="0">
                    <a:pos x="T4" y="T5"/>
                  </a:cxn>
                  <a:cxn ang="0">
                    <a:pos x="T6" y="T7"/>
                  </a:cxn>
                  <a:cxn ang="0">
                    <a:pos x="T8" y="T9"/>
                  </a:cxn>
                  <a:cxn ang="0">
                    <a:pos x="T10" y="T11"/>
                  </a:cxn>
                </a:cxnLst>
                <a:rect l="0" t="0" r="r" b="b"/>
                <a:pathLst>
                  <a:path w="102" h="61">
                    <a:moveTo>
                      <a:pt x="99" y="40"/>
                    </a:moveTo>
                    <a:cubicBezTo>
                      <a:pt x="93" y="23"/>
                      <a:pt x="81" y="10"/>
                      <a:pt x="64" y="5"/>
                    </a:cubicBezTo>
                    <a:cubicBezTo>
                      <a:pt x="47" y="0"/>
                      <a:pt x="23" y="1"/>
                      <a:pt x="12" y="16"/>
                    </a:cubicBezTo>
                    <a:cubicBezTo>
                      <a:pt x="0" y="31"/>
                      <a:pt x="12" y="47"/>
                      <a:pt x="28" y="52"/>
                    </a:cubicBezTo>
                    <a:cubicBezTo>
                      <a:pt x="51" y="61"/>
                      <a:pt x="72" y="56"/>
                      <a:pt x="96" y="50"/>
                    </a:cubicBezTo>
                    <a:cubicBezTo>
                      <a:pt x="101" y="48"/>
                      <a:pt x="102" y="43"/>
                      <a:pt x="99" y="40"/>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04" name="Freeform 72"/>
              <p:cNvSpPr>
                <a:spLocks/>
              </p:cNvSpPr>
              <p:nvPr/>
            </p:nvSpPr>
            <p:spPr bwMode="auto">
              <a:xfrm>
                <a:off x="9355138" y="3238501"/>
                <a:ext cx="206375" cy="117475"/>
              </a:xfrm>
              <a:custGeom>
                <a:avLst/>
                <a:gdLst>
                  <a:gd name="T0" fmla="*/ 75 w 79"/>
                  <a:gd name="T1" fmla="*/ 29 h 45"/>
                  <a:gd name="T2" fmla="*/ 75 w 79"/>
                  <a:gd name="T3" fmla="*/ 28 h 45"/>
                  <a:gd name="T4" fmla="*/ 36 w 79"/>
                  <a:gd name="T5" fmla="*/ 3 h 45"/>
                  <a:gd name="T6" fmla="*/ 5 w 79"/>
                  <a:gd name="T7" fmla="*/ 14 h 45"/>
                  <a:gd name="T8" fmla="*/ 28 w 79"/>
                  <a:gd name="T9" fmla="*/ 38 h 45"/>
                  <a:gd name="T10" fmla="*/ 75 w 79"/>
                  <a:gd name="T11" fmla="*/ 38 h 45"/>
                  <a:gd name="T12" fmla="*/ 75 w 79"/>
                  <a:gd name="T13" fmla="*/ 29 h 45"/>
                </a:gdLst>
                <a:ahLst/>
                <a:cxnLst>
                  <a:cxn ang="0">
                    <a:pos x="T0" y="T1"/>
                  </a:cxn>
                  <a:cxn ang="0">
                    <a:pos x="T2" y="T3"/>
                  </a:cxn>
                  <a:cxn ang="0">
                    <a:pos x="T4" y="T5"/>
                  </a:cxn>
                  <a:cxn ang="0">
                    <a:pos x="T6" y="T7"/>
                  </a:cxn>
                  <a:cxn ang="0">
                    <a:pos x="T8" y="T9"/>
                  </a:cxn>
                  <a:cxn ang="0">
                    <a:pos x="T10" y="T11"/>
                  </a:cxn>
                  <a:cxn ang="0">
                    <a:pos x="T12" y="T13"/>
                  </a:cxn>
                </a:cxnLst>
                <a:rect l="0" t="0" r="r" b="b"/>
                <a:pathLst>
                  <a:path w="79" h="45">
                    <a:moveTo>
                      <a:pt x="75" y="29"/>
                    </a:moveTo>
                    <a:cubicBezTo>
                      <a:pt x="75" y="29"/>
                      <a:pt x="75" y="29"/>
                      <a:pt x="75" y="28"/>
                    </a:cubicBezTo>
                    <a:cubicBezTo>
                      <a:pt x="67" y="14"/>
                      <a:pt x="51" y="6"/>
                      <a:pt x="36" y="3"/>
                    </a:cubicBezTo>
                    <a:cubicBezTo>
                      <a:pt x="25" y="1"/>
                      <a:pt x="9" y="0"/>
                      <a:pt x="5" y="14"/>
                    </a:cubicBezTo>
                    <a:cubicBezTo>
                      <a:pt x="0" y="28"/>
                      <a:pt x="18" y="35"/>
                      <a:pt x="28" y="38"/>
                    </a:cubicBezTo>
                    <a:cubicBezTo>
                      <a:pt x="43" y="43"/>
                      <a:pt x="60" y="45"/>
                      <a:pt x="75" y="38"/>
                    </a:cubicBezTo>
                    <a:cubicBezTo>
                      <a:pt x="79" y="36"/>
                      <a:pt x="79" y="31"/>
                      <a:pt x="75" y="29"/>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05" name="Freeform 73"/>
              <p:cNvSpPr>
                <a:spLocks/>
              </p:cNvSpPr>
              <p:nvPr/>
            </p:nvSpPr>
            <p:spPr bwMode="auto">
              <a:xfrm>
                <a:off x="9463088" y="2130426"/>
                <a:ext cx="177800" cy="131763"/>
              </a:xfrm>
              <a:custGeom>
                <a:avLst/>
                <a:gdLst>
                  <a:gd name="T0" fmla="*/ 65 w 68"/>
                  <a:gd name="T1" fmla="*/ 20 h 51"/>
                  <a:gd name="T2" fmla="*/ 32 w 68"/>
                  <a:gd name="T3" fmla="*/ 5 h 51"/>
                  <a:gd name="T4" fmla="*/ 0 w 68"/>
                  <a:gd name="T5" fmla="*/ 39 h 51"/>
                  <a:gd name="T6" fmla="*/ 2 w 68"/>
                  <a:gd name="T7" fmla="*/ 42 h 51"/>
                  <a:gd name="T8" fmla="*/ 2 w 68"/>
                  <a:gd name="T9" fmla="*/ 44 h 51"/>
                  <a:gd name="T10" fmla="*/ 7 w 68"/>
                  <a:gd name="T11" fmla="*/ 48 h 51"/>
                  <a:gd name="T12" fmla="*/ 36 w 68"/>
                  <a:gd name="T13" fmla="*/ 48 h 51"/>
                  <a:gd name="T14" fmla="*/ 65 w 68"/>
                  <a:gd name="T15" fmla="*/ 20 h 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51">
                    <a:moveTo>
                      <a:pt x="65" y="20"/>
                    </a:moveTo>
                    <a:cubicBezTo>
                      <a:pt x="63" y="4"/>
                      <a:pt x="45" y="0"/>
                      <a:pt x="32" y="5"/>
                    </a:cubicBezTo>
                    <a:cubicBezTo>
                      <a:pt x="16" y="10"/>
                      <a:pt x="4" y="24"/>
                      <a:pt x="0" y="39"/>
                    </a:cubicBezTo>
                    <a:cubicBezTo>
                      <a:pt x="0" y="41"/>
                      <a:pt x="1" y="42"/>
                      <a:pt x="2" y="42"/>
                    </a:cubicBezTo>
                    <a:cubicBezTo>
                      <a:pt x="2" y="42"/>
                      <a:pt x="2" y="43"/>
                      <a:pt x="2" y="44"/>
                    </a:cubicBezTo>
                    <a:cubicBezTo>
                      <a:pt x="2" y="47"/>
                      <a:pt x="4" y="48"/>
                      <a:pt x="7" y="48"/>
                    </a:cubicBezTo>
                    <a:cubicBezTo>
                      <a:pt x="15" y="51"/>
                      <a:pt x="31" y="49"/>
                      <a:pt x="36" y="48"/>
                    </a:cubicBezTo>
                    <a:cubicBezTo>
                      <a:pt x="49" y="46"/>
                      <a:pt x="68" y="36"/>
                      <a:pt x="65" y="20"/>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06" name="Freeform 74"/>
              <p:cNvSpPr>
                <a:spLocks/>
              </p:cNvSpPr>
              <p:nvPr/>
            </p:nvSpPr>
            <p:spPr bwMode="auto">
              <a:xfrm>
                <a:off x="9507538" y="2233613"/>
                <a:ext cx="225425" cy="200025"/>
              </a:xfrm>
              <a:custGeom>
                <a:avLst/>
                <a:gdLst>
                  <a:gd name="T0" fmla="*/ 86 w 86"/>
                  <a:gd name="T1" fmla="*/ 29 h 77"/>
                  <a:gd name="T2" fmla="*/ 44 w 86"/>
                  <a:gd name="T3" fmla="*/ 8 h 77"/>
                  <a:gd name="T4" fmla="*/ 3 w 86"/>
                  <a:gd name="T5" fmla="*/ 59 h 77"/>
                  <a:gd name="T6" fmla="*/ 1 w 86"/>
                  <a:gd name="T7" fmla="*/ 67 h 77"/>
                  <a:gd name="T8" fmla="*/ 6 w 86"/>
                  <a:gd name="T9" fmla="*/ 71 h 77"/>
                  <a:gd name="T10" fmla="*/ 41 w 86"/>
                  <a:gd name="T11" fmla="*/ 75 h 77"/>
                  <a:gd name="T12" fmla="*/ 86 w 86"/>
                  <a:gd name="T13" fmla="*/ 29 h 77"/>
                </a:gdLst>
                <a:ahLst/>
                <a:cxnLst>
                  <a:cxn ang="0">
                    <a:pos x="T0" y="T1"/>
                  </a:cxn>
                  <a:cxn ang="0">
                    <a:pos x="T2" y="T3"/>
                  </a:cxn>
                  <a:cxn ang="0">
                    <a:pos x="T4" y="T5"/>
                  </a:cxn>
                  <a:cxn ang="0">
                    <a:pos x="T6" y="T7"/>
                  </a:cxn>
                  <a:cxn ang="0">
                    <a:pos x="T8" y="T9"/>
                  </a:cxn>
                  <a:cxn ang="0">
                    <a:pos x="T10" y="T11"/>
                  </a:cxn>
                  <a:cxn ang="0">
                    <a:pos x="T12" y="T13"/>
                  </a:cxn>
                </a:cxnLst>
                <a:rect l="0" t="0" r="r" b="b"/>
                <a:pathLst>
                  <a:path w="86" h="77">
                    <a:moveTo>
                      <a:pt x="86" y="29"/>
                    </a:moveTo>
                    <a:cubicBezTo>
                      <a:pt x="85" y="7"/>
                      <a:pt x="62" y="0"/>
                      <a:pt x="44" y="8"/>
                    </a:cubicBezTo>
                    <a:cubicBezTo>
                      <a:pt x="26" y="16"/>
                      <a:pt x="7" y="39"/>
                      <a:pt x="3" y="59"/>
                    </a:cubicBezTo>
                    <a:cubicBezTo>
                      <a:pt x="2" y="61"/>
                      <a:pt x="1" y="64"/>
                      <a:pt x="1" y="67"/>
                    </a:cubicBezTo>
                    <a:cubicBezTo>
                      <a:pt x="0" y="71"/>
                      <a:pt x="3" y="72"/>
                      <a:pt x="6" y="71"/>
                    </a:cubicBezTo>
                    <a:cubicBezTo>
                      <a:pt x="15" y="77"/>
                      <a:pt x="35" y="76"/>
                      <a:pt x="41" y="75"/>
                    </a:cubicBezTo>
                    <a:cubicBezTo>
                      <a:pt x="63" y="72"/>
                      <a:pt x="86" y="52"/>
                      <a:pt x="86" y="29"/>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07" name="Freeform 75"/>
              <p:cNvSpPr>
                <a:spLocks/>
              </p:cNvSpPr>
              <p:nvPr/>
            </p:nvSpPr>
            <p:spPr bwMode="auto">
              <a:xfrm>
                <a:off x="9540875" y="2424113"/>
                <a:ext cx="271463" cy="200025"/>
              </a:xfrm>
              <a:custGeom>
                <a:avLst/>
                <a:gdLst>
                  <a:gd name="T0" fmla="*/ 90 w 103"/>
                  <a:gd name="T1" fmla="*/ 14 h 77"/>
                  <a:gd name="T2" fmla="*/ 37 w 103"/>
                  <a:gd name="T3" fmla="*/ 15 h 77"/>
                  <a:gd name="T4" fmla="*/ 1 w 103"/>
                  <a:gd name="T5" fmla="*/ 65 h 77"/>
                  <a:gd name="T6" fmla="*/ 0 w 103"/>
                  <a:gd name="T7" fmla="*/ 69 h 77"/>
                  <a:gd name="T8" fmla="*/ 0 w 103"/>
                  <a:gd name="T9" fmla="*/ 69 h 77"/>
                  <a:gd name="T10" fmla="*/ 1 w 103"/>
                  <a:gd name="T11" fmla="*/ 71 h 77"/>
                  <a:gd name="T12" fmla="*/ 5 w 103"/>
                  <a:gd name="T13" fmla="*/ 72 h 77"/>
                  <a:gd name="T14" fmla="*/ 78 w 103"/>
                  <a:gd name="T15" fmla="*/ 62 h 77"/>
                  <a:gd name="T16" fmla="*/ 90 w 103"/>
                  <a:gd name="T17" fmla="*/ 14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77">
                    <a:moveTo>
                      <a:pt x="90" y="14"/>
                    </a:moveTo>
                    <a:cubicBezTo>
                      <a:pt x="77" y="0"/>
                      <a:pt x="51" y="7"/>
                      <a:pt x="37" y="15"/>
                    </a:cubicBezTo>
                    <a:cubicBezTo>
                      <a:pt x="19" y="26"/>
                      <a:pt x="5" y="45"/>
                      <a:pt x="1" y="65"/>
                    </a:cubicBezTo>
                    <a:cubicBezTo>
                      <a:pt x="0" y="66"/>
                      <a:pt x="0" y="67"/>
                      <a:pt x="0" y="69"/>
                    </a:cubicBezTo>
                    <a:cubicBezTo>
                      <a:pt x="0" y="69"/>
                      <a:pt x="0" y="69"/>
                      <a:pt x="0" y="69"/>
                    </a:cubicBezTo>
                    <a:cubicBezTo>
                      <a:pt x="0" y="70"/>
                      <a:pt x="0" y="71"/>
                      <a:pt x="1" y="71"/>
                    </a:cubicBezTo>
                    <a:cubicBezTo>
                      <a:pt x="2" y="72"/>
                      <a:pt x="3" y="72"/>
                      <a:pt x="5" y="72"/>
                    </a:cubicBezTo>
                    <a:cubicBezTo>
                      <a:pt x="29" y="73"/>
                      <a:pt x="57" y="77"/>
                      <a:pt x="78" y="62"/>
                    </a:cubicBezTo>
                    <a:cubicBezTo>
                      <a:pt x="91" y="52"/>
                      <a:pt x="103" y="29"/>
                      <a:pt x="90" y="14"/>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08" name="Freeform 76"/>
              <p:cNvSpPr>
                <a:spLocks/>
              </p:cNvSpPr>
              <p:nvPr/>
            </p:nvSpPr>
            <p:spPr bwMode="auto">
              <a:xfrm>
                <a:off x="9569450" y="2595563"/>
                <a:ext cx="327025" cy="231775"/>
              </a:xfrm>
              <a:custGeom>
                <a:avLst/>
                <a:gdLst>
                  <a:gd name="T0" fmla="*/ 111 w 124"/>
                  <a:gd name="T1" fmla="*/ 21 h 89"/>
                  <a:gd name="T2" fmla="*/ 48 w 124"/>
                  <a:gd name="T3" fmla="*/ 21 h 89"/>
                  <a:gd name="T4" fmla="*/ 2 w 124"/>
                  <a:gd name="T5" fmla="*/ 77 h 89"/>
                  <a:gd name="T6" fmla="*/ 6 w 124"/>
                  <a:gd name="T7" fmla="*/ 86 h 89"/>
                  <a:gd name="T8" fmla="*/ 95 w 124"/>
                  <a:gd name="T9" fmla="*/ 74 h 89"/>
                  <a:gd name="T10" fmla="*/ 111 w 124"/>
                  <a:gd name="T11" fmla="*/ 21 h 89"/>
                </a:gdLst>
                <a:ahLst/>
                <a:cxnLst>
                  <a:cxn ang="0">
                    <a:pos x="T0" y="T1"/>
                  </a:cxn>
                  <a:cxn ang="0">
                    <a:pos x="T2" y="T3"/>
                  </a:cxn>
                  <a:cxn ang="0">
                    <a:pos x="T4" y="T5"/>
                  </a:cxn>
                  <a:cxn ang="0">
                    <a:pos x="T6" y="T7"/>
                  </a:cxn>
                  <a:cxn ang="0">
                    <a:pos x="T8" y="T9"/>
                  </a:cxn>
                  <a:cxn ang="0">
                    <a:pos x="T10" y="T11"/>
                  </a:cxn>
                </a:cxnLst>
                <a:rect l="0" t="0" r="r" b="b"/>
                <a:pathLst>
                  <a:path w="124" h="89">
                    <a:moveTo>
                      <a:pt x="111" y="21"/>
                    </a:moveTo>
                    <a:cubicBezTo>
                      <a:pt x="96" y="0"/>
                      <a:pt x="65" y="10"/>
                      <a:pt x="48" y="21"/>
                    </a:cubicBezTo>
                    <a:cubicBezTo>
                      <a:pt x="29" y="33"/>
                      <a:pt x="6" y="54"/>
                      <a:pt x="2" y="77"/>
                    </a:cubicBezTo>
                    <a:cubicBezTo>
                      <a:pt x="0" y="80"/>
                      <a:pt x="1" y="86"/>
                      <a:pt x="6" y="86"/>
                    </a:cubicBezTo>
                    <a:cubicBezTo>
                      <a:pt x="34" y="87"/>
                      <a:pt x="70" y="89"/>
                      <a:pt x="95" y="74"/>
                    </a:cubicBezTo>
                    <a:cubicBezTo>
                      <a:pt x="112" y="63"/>
                      <a:pt x="124" y="40"/>
                      <a:pt x="111" y="21"/>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09" name="Freeform 77"/>
              <p:cNvSpPr>
                <a:spLocks/>
              </p:cNvSpPr>
              <p:nvPr/>
            </p:nvSpPr>
            <p:spPr bwMode="auto">
              <a:xfrm>
                <a:off x="9593263" y="2816226"/>
                <a:ext cx="304800" cy="230188"/>
              </a:xfrm>
              <a:custGeom>
                <a:avLst/>
                <a:gdLst>
                  <a:gd name="T0" fmla="*/ 106 w 116"/>
                  <a:gd name="T1" fmla="*/ 20 h 88"/>
                  <a:gd name="T2" fmla="*/ 47 w 116"/>
                  <a:gd name="T3" fmla="*/ 13 h 88"/>
                  <a:gd name="T4" fmla="*/ 0 w 116"/>
                  <a:gd name="T5" fmla="*/ 77 h 88"/>
                  <a:gd name="T6" fmla="*/ 3 w 116"/>
                  <a:gd name="T7" fmla="*/ 79 h 88"/>
                  <a:gd name="T8" fmla="*/ 5 w 116"/>
                  <a:gd name="T9" fmla="*/ 80 h 88"/>
                  <a:gd name="T10" fmla="*/ 80 w 116"/>
                  <a:gd name="T11" fmla="*/ 74 h 88"/>
                  <a:gd name="T12" fmla="*/ 106 w 116"/>
                  <a:gd name="T13" fmla="*/ 20 h 88"/>
                </a:gdLst>
                <a:ahLst/>
                <a:cxnLst>
                  <a:cxn ang="0">
                    <a:pos x="T0" y="T1"/>
                  </a:cxn>
                  <a:cxn ang="0">
                    <a:pos x="T2" y="T3"/>
                  </a:cxn>
                  <a:cxn ang="0">
                    <a:pos x="T4" y="T5"/>
                  </a:cxn>
                  <a:cxn ang="0">
                    <a:pos x="T6" y="T7"/>
                  </a:cxn>
                  <a:cxn ang="0">
                    <a:pos x="T8" y="T9"/>
                  </a:cxn>
                  <a:cxn ang="0">
                    <a:pos x="T10" y="T11"/>
                  </a:cxn>
                  <a:cxn ang="0">
                    <a:pos x="T12" y="T13"/>
                  </a:cxn>
                </a:cxnLst>
                <a:rect l="0" t="0" r="r" b="b"/>
                <a:pathLst>
                  <a:path w="116" h="88">
                    <a:moveTo>
                      <a:pt x="106" y="20"/>
                    </a:moveTo>
                    <a:cubicBezTo>
                      <a:pt x="96" y="0"/>
                      <a:pt x="62" y="3"/>
                      <a:pt x="47" y="13"/>
                    </a:cubicBezTo>
                    <a:cubicBezTo>
                      <a:pt x="27" y="26"/>
                      <a:pt x="5" y="53"/>
                      <a:pt x="0" y="77"/>
                    </a:cubicBezTo>
                    <a:cubicBezTo>
                      <a:pt x="0" y="79"/>
                      <a:pt x="2" y="79"/>
                      <a:pt x="3" y="79"/>
                    </a:cubicBezTo>
                    <a:cubicBezTo>
                      <a:pt x="4" y="79"/>
                      <a:pt x="4" y="79"/>
                      <a:pt x="5" y="80"/>
                    </a:cubicBezTo>
                    <a:cubicBezTo>
                      <a:pt x="30" y="88"/>
                      <a:pt x="57" y="87"/>
                      <a:pt x="80" y="74"/>
                    </a:cubicBezTo>
                    <a:cubicBezTo>
                      <a:pt x="97" y="64"/>
                      <a:pt x="116" y="41"/>
                      <a:pt x="106" y="20"/>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10" name="Freeform 78"/>
              <p:cNvSpPr>
                <a:spLocks/>
              </p:cNvSpPr>
              <p:nvPr/>
            </p:nvSpPr>
            <p:spPr bwMode="auto">
              <a:xfrm>
                <a:off x="9593263" y="3038476"/>
                <a:ext cx="284163" cy="204788"/>
              </a:xfrm>
              <a:custGeom>
                <a:avLst/>
                <a:gdLst>
                  <a:gd name="T0" fmla="*/ 93 w 108"/>
                  <a:gd name="T1" fmla="*/ 14 h 79"/>
                  <a:gd name="T2" fmla="*/ 36 w 108"/>
                  <a:gd name="T3" fmla="*/ 17 h 79"/>
                  <a:gd name="T4" fmla="*/ 0 w 108"/>
                  <a:gd name="T5" fmla="*/ 66 h 79"/>
                  <a:gd name="T6" fmla="*/ 5 w 108"/>
                  <a:gd name="T7" fmla="*/ 68 h 79"/>
                  <a:gd name="T8" fmla="*/ 8 w 108"/>
                  <a:gd name="T9" fmla="*/ 68 h 79"/>
                  <a:gd name="T10" fmla="*/ 86 w 108"/>
                  <a:gd name="T11" fmla="*/ 62 h 79"/>
                  <a:gd name="T12" fmla="*/ 93 w 108"/>
                  <a:gd name="T13" fmla="*/ 14 h 79"/>
                </a:gdLst>
                <a:ahLst/>
                <a:cxnLst>
                  <a:cxn ang="0">
                    <a:pos x="T0" y="T1"/>
                  </a:cxn>
                  <a:cxn ang="0">
                    <a:pos x="T2" y="T3"/>
                  </a:cxn>
                  <a:cxn ang="0">
                    <a:pos x="T4" y="T5"/>
                  </a:cxn>
                  <a:cxn ang="0">
                    <a:pos x="T6" y="T7"/>
                  </a:cxn>
                  <a:cxn ang="0">
                    <a:pos x="T8" y="T9"/>
                  </a:cxn>
                  <a:cxn ang="0">
                    <a:pos x="T10" y="T11"/>
                  </a:cxn>
                  <a:cxn ang="0">
                    <a:pos x="T12" y="T13"/>
                  </a:cxn>
                </a:cxnLst>
                <a:rect l="0" t="0" r="r" b="b"/>
                <a:pathLst>
                  <a:path w="108" h="79">
                    <a:moveTo>
                      <a:pt x="93" y="14"/>
                    </a:moveTo>
                    <a:cubicBezTo>
                      <a:pt x="78" y="0"/>
                      <a:pt x="51" y="9"/>
                      <a:pt x="36" y="17"/>
                    </a:cubicBezTo>
                    <a:cubicBezTo>
                      <a:pt x="19" y="27"/>
                      <a:pt x="2" y="45"/>
                      <a:pt x="0" y="66"/>
                    </a:cubicBezTo>
                    <a:cubicBezTo>
                      <a:pt x="0" y="69"/>
                      <a:pt x="3" y="69"/>
                      <a:pt x="5" y="68"/>
                    </a:cubicBezTo>
                    <a:cubicBezTo>
                      <a:pt x="6" y="68"/>
                      <a:pt x="7" y="68"/>
                      <a:pt x="8" y="68"/>
                    </a:cubicBezTo>
                    <a:cubicBezTo>
                      <a:pt x="34" y="70"/>
                      <a:pt x="63" y="79"/>
                      <a:pt x="86" y="62"/>
                    </a:cubicBezTo>
                    <a:cubicBezTo>
                      <a:pt x="101" y="51"/>
                      <a:pt x="108" y="28"/>
                      <a:pt x="93" y="14"/>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11" name="Freeform 79"/>
              <p:cNvSpPr>
                <a:spLocks/>
              </p:cNvSpPr>
              <p:nvPr/>
            </p:nvSpPr>
            <p:spPr bwMode="auto">
              <a:xfrm>
                <a:off x="9601200" y="3233738"/>
                <a:ext cx="219075" cy="119063"/>
              </a:xfrm>
              <a:custGeom>
                <a:avLst/>
                <a:gdLst>
                  <a:gd name="T0" fmla="*/ 75 w 83"/>
                  <a:gd name="T1" fmla="*/ 10 h 46"/>
                  <a:gd name="T2" fmla="*/ 40 w 83"/>
                  <a:gd name="T3" fmla="*/ 8 h 46"/>
                  <a:gd name="T4" fmla="*/ 1 w 83"/>
                  <a:gd name="T5" fmla="*/ 35 h 46"/>
                  <a:gd name="T6" fmla="*/ 2 w 83"/>
                  <a:gd name="T7" fmla="*/ 38 h 46"/>
                  <a:gd name="T8" fmla="*/ 5 w 83"/>
                  <a:gd name="T9" fmla="*/ 41 h 46"/>
                  <a:gd name="T10" fmla="*/ 60 w 83"/>
                  <a:gd name="T11" fmla="*/ 39 h 46"/>
                  <a:gd name="T12" fmla="*/ 75 w 83"/>
                  <a:gd name="T13" fmla="*/ 10 h 46"/>
                </a:gdLst>
                <a:ahLst/>
                <a:cxnLst>
                  <a:cxn ang="0">
                    <a:pos x="T0" y="T1"/>
                  </a:cxn>
                  <a:cxn ang="0">
                    <a:pos x="T2" y="T3"/>
                  </a:cxn>
                  <a:cxn ang="0">
                    <a:pos x="T4" y="T5"/>
                  </a:cxn>
                  <a:cxn ang="0">
                    <a:pos x="T6" y="T7"/>
                  </a:cxn>
                  <a:cxn ang="0">
                    <a:pos x="T8" y="T9"/>
                  </a:cxn>
                  <a:cxn ang="0">
                    <a:pos x="T10" y="T11"/>
                  </a:cxn>
                  <a:cxn ang="0">
                    <a:pos x="T12" y="T13"/>
                  </a:cxn>
                </a:cxnLst>
                <a:rect l="0" t="0" r="r" b="b"/>
                <a:pathLst>
                  <a:path w="83" h="46">
                    <a:moveTo>
                      <a:pt x="75" y="10"/>
                    </a:moveTo>
                    <a:cubicBezTo>
                      <a:pt x="68" y="0"/>
                      <a:pt x="49" y="5"/>
                      <a:pt x="40" y="8"/>
                    </a:cubicBezTo>
                    <a:cubicBezTo>
                      <a:pt x="25" y="12"/>
                      <a:pt x="9" y="21"/>
                      <a:pt x="1" y="35"/>
                    </a:cubicBezTo>
                    <a:cubicBezTo>
                      <a:pt x="0" y="36"/>
                      <a:pt x="0" y="37"/>
                      <a:pt x="2" y="38"/>
                    </a:cubicBezTo>
                    <a:cubicBezTo>
                      <a:pt x="2" y="39"/>
                      <a:pt x="3" y="41"/>
                      <a:pt x="5" y="41"/>
                    </a:cubicBezTo>
                    <a:cubicBezTo>
                      <a:pt x="22" y="42"/>
                      <a:pt x="44" y="46"/>
                      <a:pt x="60" y="39"/>
                    </a:cubicBezTo>
                    <a:cubicBezTo>
                      <a:pt x="70" y="35"/>
                      <a:pt x="83" y="22"/>
                      <a:pt x="75" y="10"/>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12" name="Freeform 80"/>
              <p:cNvSpPr>
                <a:spLocks/>
              </p:cNvSpPr>
              <p:nvPr/>
            </p:nvSpPr>
            <p:spPr bwMode="auto">
              <a:xfrm>
                <a:off x="9320213" y="1976438"/>
                <a:ext cx="160338" cy="227013"/>
              </a:xfrm>
              <a:custGeom>
                <a:avLst/>
                <a:gdLst>
                  <a:gd name="T0" fmla="*/ 51 w 61"/>
                  <a:gd name="T1" fmla="*/ 21 h 87"/>
                  <a:gd name="T2" fmla="*/ 17 w 61"/>
                  <a:gd name="T3" fmla="*/ 7 h 87"/>
                  <a:gd name="T4" fmla="*/ 5 w 61"/>
                  <a:gd name="T5" fmla="*/ 47 h 87"/>
                  <a:gd name="T6" fmla="*/ 41 w 61"/>
                  <a:gd name="T7" fmla="*/ 84 h 87"/>
                  <a:gd name="T8" fmla="*/ 42 w 61"/>
                  <a:gd name="T9" fmla="*/ 85 h 87"/>
                  <a:gd name="T10" fmla="*/ 50 w 61"/>
                  <a:gd name="T11" fmla="*/ 81 h 87"/>
                  <a:gd name="T12" fmla="*/ 51 w 61"/>
                  <a:gd name="T13" fmla="*/ 21 h 87"/>
                </a:gdLst>
                <a:ahLst/>
                <a:cxnLst>
                  <a:cxn ang="0">
                    <a:pos x="T0" y="T1"/>
                  </a:cxn>
                  <a:cxn ang="0">
                    <a:pos x="T2" y="T3"/>
                  </a:cxn>
                  <a:cxn ang="0">
                    <a:pos x="T4" y="T5"/>
                  </a:cxn>
                  <a:cxn ang="0">
                    <a:pos x="T6" y="T7"/>
                  </a:cxn>
                  <a:cxn ang="0">
                    <a:pos x="T8" y="T9"/>
                  </a:cxn>
                  <a:cxn ang="0">
                    <a:pos x="T10" y="T11"/>
                  </a:cxn>
                  <a:cxn ang="0">
                    <a:pos x="T12" y="T13"/>
                  </a:cxn>
                </a:cxnLst>
                <a:rect l="0" t="0" r="r" b="b"/>
                <a:pathLst>
                  <a:path w="61" h="87">
                    <a:moveTo>
                      <a:pt x="51" y="21"/>
                    </a:moveTo>
                    <a:cubicBezTo>
                      <a:pt x="44" y="9"/>
                      <a:pt x="30" y="0"/>
                      <a:pt x="17" y="7"/>
                    </a:cubicBezTo>
                    <a:cubicBezTo>
                      <a:pt x="3" y="14"/>
                      <a:pt x="0" y="34"/>
                      <a:pt x="5" y="47"/>
                    </a:cubicBezTo>
                    <a:cubicBezTo>
                      <a:pt x="10" y="63"/>
                      <a:pt x="25" y="80"/>
                      <a:pt x="41" y="84"/>
                    </a:cubicBezTo>
                    <a:cubicBezTo>
                      <a:pt x="41" y="85"/>
                      <a:pt x="42" y="85"/>
                      <a:pt x="42" y="85"/>
                    </a:cubicBezTo>
                    <a:cubicBezTo>
                      <a:pt x="45" y="87"/>
                      <a:pt x="49" y="84"/>
                      <a:pt x="50" y="81"/>
                    </a:cubicBezTo>
                    <a:cubicBezTo>
                      <a:pt x="54" y="62"/>
                      <a:pt x="61" y="39"/>
                      <a:pt x="51" y="21"/>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13" name="Freeform 81"/>
              <p:cNvSpPr>
                <a:spLocks/>
              </p:cNvSpPr>
              <p:nvPr/>
            </p:nvSpPr>
            <p:spPr bwMode="auto">
              <a:xfrm>
                <a:off x="9271000" y="2111376"/>
                <a:ext cx="541338" cy="1603375"/>
              </a:xfrm>
              <a:custGeom>
                <a:avLst/>
                <a:gdLst>
                  <a:gd name="T0" fmla="*/ 151 w 206"/>
                  <a:gd name="T1" fmla="*/ 401 h 616"/>
                  <a:gd name="T2" fmla="*/ 116 w 206"/>
                  <a:gd name="T3" fmla="*/ 366 h 616"/>
                  <a:gd name="T4" fmla="*/ 152 w 206"/>
                  <a:gd name="T5" fmla="*/ 332 h 616"/>
                  <a:gd name="T6" fmla="*/ 202 w 206"/>
                  <a:gd name="T7" fmla="*/ 307 h 616"/>
                  <a:gd name="T8" fmla="*/ 125 w 206"/>
                  <a:gd name="T9" fmla="*/ 344 h 616"/>
                  <a:gd name="T10" fmla="*/ 109 w 206"/>
                  <a:gd name="T11" fmla="*/ 292 h 616"/>
                  <a:gd name="T12" fmla="*/ 124 w 206"/>
                  <a:gd name="T13" fmla="*/ 267 h 616"/>
                  <a:gd name="T14" fmla="*/ 198 w 206"/>
                  <a:gd name="T15" fmla="*/ 223 h 616"/>
                  <a:gd name="T16" fmla="*/ 144 w 206"/>
                  <a:gd name="T17" fmla="*/ 242 h 616"/>
                  <a:gd name="T18" fmla="*/ 99 w 206"/>
                  <a:gd name="T19" fmla="*/ 205 h 616"/>
                  <a:gd name="T20" fmla="*/ 178 w 206"/>
                  <a:gd name="T21" fmla="*/ 151 h 616"/>
                  <a:gd name="T22" fmla="*/ 98 w 206"/>
                  <a:gd name="T23" fmla="*/ 192 h 616"/>
                  <a:gd name="T24" fmla="*/ 88 w 206"/>
                  <a:gd name="T25" fmla="*/ 129 h 616"/>
                  <a:gd name="T26" fmla="*/ 91 w 206"/>
                  <a:gd name="T27" fmla="*/ 123 h 616"/>
                  <a:gd name="T28" fmla="*/ 154 w 206"/>
                  <a:gd name="T29" fmla="*/ 78 h 616"/>
                  <a:gd name="T30" fmla="*/ 114 w 206"/>
                  <a:gd name="T31" fmla="*/ 90 h 616"/>
                  <a:gd name="T32" fmla="*/ 73 w 206"/>
                  <a:gd name="T33" fmla="*/ 60 h 616"/>
                  <a:gd name="T34" fmla="*/ 95 w 206"/>
                  <a:gd name="T35" fmla="*/ 38 h 616"/>
                  <a:gd name="T36" fmla="*/ 117 w 206"/>
                  <a:gd name="T37" fmla="*/ 25 h 616"/>
                  <a:gd name="T38" fmla="*/ 53 w 206"/>
                  <a:gd name="T39" fmla="*/ 0 h 616"/>
                  <a:gd name="T40" fmla="*/ 68 w 206"/>
                  <a:gd name="T41" fmla="*/ 60 h 616"/>
                  <a:gd name="T42" fmla="*/ 16 w 206"/>
                  <a:gd name="T43" fmla="*/ 42 h 616"/>
                  <a:gd name="T44" fmla="*/ 70 w 206"/>
                  <a:gd name="T45" fmla="*/ 70 h 616"/>
                  <a:gd name="T46" fmla="*/ 42 w 206"/>
                  <a:gd name="T47" fmla="*/ 100 h 616"/>
                  <a:gd name="T48" fmla="*/ 3 w 206"/>
                  <a:gd name="T49" fmla="*/ 100 h 616"/>
                  <a:gd name="T50" fmla="*/ 79 w 206"/>
                  <a:gd name="T51" fmla="*/ 128 h 616"/>
                  <a:gd name="T52" fmla="*/ 87 w 206"/>
                  <a:gd name="T53" fmla="*/ 186 h 616"/>
                  <a:gd name="T54" fmla="*/ 7 w 206"/>
                  <a:gd name="T55" fmla="*/ 169 h 616"/>
                  <a:gd name="T56" fmla="*/ 88 w 206"/>
                  <a:gd name="T57" fmla="*/ 199 h 616"/>
                  <a:gd name="T58" fmla="*/ 52 w 206"/>
                  <a:gd name="T59" fmla="*/ 244 h 616"/>
                  <a:gd name="T60" fmla="*/ 9 w 206"/>
                  <a:gd name="T61" fmla="*/ 244 h 616"/>
                  <a:gd name="T62" fmla="*/ 97 w 206"/>
                  <a:gd name="T63" fmla="*/ 293 h 616"/>
                  <a:gd name="T64" fmla="*/ 79 w 206"/>
                  <a:gd name="T65" fmla="*/ 331 h 616"/>
                  <a:gd name="T66" fmla="*/ 26 w 206"/>
                  <a:gd name="T67" fmla="*/ 324 h 616"/>
                  <a:gd name="T68" fmla="*/ 105 w 206"/>
                  <a:gd name="T69" fmla="*/ 402 h 616"/>
                  <a:gd name="T70" fmla="*/ 32 w 206"/>
                  <a:gd name="T71" fmla="*/ 390 h 616"/>
                  <a:gd name="T72" fmla="*/ 81 w 206"/>
                  <a:gd name="T73" fmla="*/ 399 h 616"/>
                  <a:gd name="T74" fmla="*/ 107 w 206"/>
                  <a:gd name="T75" fmla="*/ 450 h 616"/>
                  <a:gd name="T76" fmla="*/ 61 w 206"/>
                  <a:gd name="T77" fmla="*/ 451 h 616"/>
                  <a:gd name="T78" fmla="*/ 107 w 206"/>
                  <a:gd name="T79" fmla="*/ 468 h 616"/>
                  <a:gd name="T80" fmla="*/ 114 w 206"/>
                  <a:gd name="T81" fmla="*/ 606 h 616"/>
                  <a:gd name="T82" fmla="*/ 183 w 206"/>
                  <a:gd name="T83" fmla="*/ 446 h 616"/>
                  <a:gd name="T84" fmla="*/ 122 w 206"/>
                  <a:gd name="T85" fmla="*/ 471 h 616"/>
                  <a:gd name="T86" fmla="*/ 121 w 206"/>
                  <a:gd name="T87" fmla="*/ 436 h 616"/>
                  <a:gd name="T88" fmla="*/ 154 w 206"/>
                  <a:gd name="T89" fmla="*/ 405 h 616"/>
                  <a:gd name="T90" fmla="*/ 204 w 206"/>
                  <a:gd name="T91" fmla="*/ 381 h 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06" h="616">
                    <a:moveTo>
                      <a:pt x="204" y="381"/>
                    </a:moveTo>
                    <a:cubicBezTo>
                      <a:pt x="185" y="382"/>
                      <a:pt x="166" y="391"/>
                      <a:pt x="151" y="401"/>
                    </a:cubicBezTo>
                    <a:cubicBezTo>
                      <a:pt x="142" y="406"/>
                      <a:pt x="128" y="414"/>
                      <a:pt x="120" y="424"/>
                    </a:cubicBezTo>
                    <a:cubicBezTo>
                      <a:pt x="119" y="405"/>
                      <a:pt x="118" y="385"/>
                      <a:pt x="116" y="366"/>
                    </a:cubicBezTo>
                    <a:cubicBezTo>
                      <a:pt x="121" y="362"/>
                      <a:pt x="125" y="357"/>
                      <a:pt x="129" y="352"/>
                    </a:cubicBezTo>
                    <a:cubicBezTo>
                      <a:pt x="136" y="344"/>
                      <a:pt x="144" y="338"/>
                      <a:pt x="152" y="332"/>
                    </a:cubicBezTo>
                    <a:cubicBezTo>
                      <a:pt x="167" y="322"/>
                      <a:pt x="185" y="315"/>
                      <a:pt x="202" y="309"/>
                    </a:cubicBezTo>
                    <a:cubicBezTo>
                      <a:pt x="204" y="309"/>
                      <a:pt x="204" y="307"/>
                      <a:pt x="202" y="307"/>
                    </a:cubicBezTo>
                    <a:cubicBezTo>
                      <a:pt x="183" y="309"/>
                      <a:pt x="165" y="315"/>
                      <a:pt x="149" y="326"/>
                    </a:cubicBezTo>
                    <a:cubicBezTo>
                      <a:pt x="140" y="331"/>
                      <a:pt x="133" y="337"/>
                      <a:pt x="125" y="344"/>
                    </a:cubicBezTo>
                    <a:cubicBezTo>
                      <a:pt x="122" y="347"/>
                      <a:pt x="118" y="350"/>
                      <a:pt x="115" y="354"/>
                    </a:cubicBezTo>
                    <a:cubicBezTo>
                      <a:pt x="113" y="333"/>
                      <a:pt x="111" y="313"/>
                      <a:pt x="109" y="292"/>
                    </a:cubicBezTo>
                    <a:cubicBezTo>
                      <a:pt x="109" y="290"/>
                      <a:pt x="108" y="287"/>
                      <a:pt x="108" y="285"/>
                    </a:cubicBezTo>
                    <a:cubicBezTo>
                      <a:pt x="114" y="280"/>
                      <a:pt x="118" y="273"/>
                      <a:pt x="124" y="267"/>
                    </a:cubicBezTo>
                    <a:cubicBezTo>
                      <a:pt x="130" y="261"/>
                      <a:pt x="136" y="256"/>
                      <a:pt x="142" y="250"/>
                    </a:cubicBezTo>
                    <a:cubicBezTo>
                      <a:pt x="158" y="236"/>
                      <a:pt x="177" y="226"/>
                      <a:pt x="198" y="223"/>
                    </a:cubicBezTo>
                    <a:cubicBezTo>
                      <a:pt x="198" y="223"/>
                      <a:pt x="199" y="222"/>
                      <a:pt x="198" y="222"/>
                    </a:cubicBezTo>
                    <a:cubicBezTo>
                      <a:pt x="180" y="220"/>
                      <a:pt x="159" y="233"/>
                      <a:pt x="144" y="242"/>
                    </a:cubicBezTo>
                    <a:cubicBezTo>
                      <a:pt x="132" y="250"/>
                      <a:pt x="116" y="261"/>
                      <a:pt x="107" y="273"/>
                    </a:cubicBezTo>
                    <a:cubicBezTo>
                      <a:pt x="104" y="250"/>
                      <a:pt x="102" y="227"/>
                      <a:pt x="99" y="205"/>
                    </a:cubicBezTo>
                    <a:cubicBezTo>
                      <a:pt x="100" y="204"/>
                      <a:pt x="100" y="204"/>
                      <a:pt x="101" y="203"/>
                    </a:cubicBezTo>
                    <a:cubicBezTo>
                      <a:pt x="117" y="173"/>
                      <a:pt x="149" y="165"/>
                      <a:pt x="178" y="151"/>
                    </a:cubicBezTo>
                    <a:cubicBezTo>
                      <a:pt x="180" y="150"/>
                      <a:pt x="179" y="148"/>
                      <a:pt x="177" y="149"/>
                    </a:cubicBezTo>
                    <a:cubicBezTo>
                      <a:pt x="147" y="154"/>
                      <a:pt x="116" y="167"/>
                      <a:pt x="98" y="192"/>
                    </a:cubicBezTo>
                    <a:cubicBezTo>
                      <a:pt x="95" y="175"/>
                      <a:pt x="93" y="158"/>
                      <a:pt x="90" y="142"/>
                    </a:cubicBezTo>
                    <a:cubicBezTo>
                      <a:pt x="90" y="137"/>
                      <a:pt x="89" y="133"/>
                      <a:pt x="88" y="129"/>
                    </a:cubicBezTo>
                    <a:cubicBezTo>
                      <a:pt x="89" y="128"/>
                      <a:pt x="89" y="127"/>
                      <a:pt x="88" y="125"/>
                    </a:cubicBezTo>
                    <a:cubicBezTo>
                      <a:pt x="89" y="125"/>
                      <a:pt x="90" y="124"/>
                      <a:pt x="91" y="123"/>
                    </a:cubicBezTo>
                    <a:cubicBezTo>
                      <a:pt x="99" y="111"/>
                      <a:pt x="108" y="101"/>
                      <a:pt x="120" y="93"/>
                    </a:cubicBezTo>
                    <a:cubicBezTo>
                      <a:pt x="131" y="86"/>
                      <a:pt x="143" y="84"/>
                      <a:pt x="154" y="78"/>
                    </a:cubicBezTo>
                    <a:cubicBezTo>
                      <a:pt x="156" y="77"/>
                      <a:pt x="156" y="74"/>
                      <a:pt x="154" y="74"/>
                    </a:cubicBezTo>
                    <a:cubicBezTo>
                      <a:pt x="140" y="74"/>
                      <a:pt x="125" y="83"/>
                      <a:pt x="114" y="90"/>
                    </a:cubicBezTo>
                    <a:cubicBezTo>
                      <a:pt x="103" y="97"/>
                      <a:pt x="94" y="106"/>
                      <a:pt x="86" y="116"/>
                    </a:cubicBezTo>
                    <a:cubicBezTo>
                      <a:pt x="82" y="97"/>
                      <a:pt x="78" y="78"/>
                      <a:pt x="73" y="60"/>
                    </a:cubicBezTo>
                    <a:cubicBezTo>
                      <a:pt x="74" y="60"/>
                      <a:pt x="74" y="59"/>
                      <a:pt x="75" y="58"/>
                    </a:cubicBezTo>
                    <a:cubicBezTo>
                      <a:pt x="80" y="50"/>
                      <a:pt x="87" y="43"/>
                      <a:pt x="95" y="38"/>
                    </a:cubicBezTo>
                    <a:cubicBezTo>
                      <a:pt x="102" y="33"/>
                      <a:pt x="110" y="30"/>
                      <a:pt x="117" y="26"/>
                    </a:cubicBezTo>
                    <a:cubicBezTo>
                      <a:pt x="118" y="26"/>
                      <a:pt x="118" y="25"/>
                      <a:pt x="117" y="25"/>
                    </a:cubicBezTo>
                    <a:cubicBezTo>
                      <a:pt x="99" y="24"/>
                      <a:pt x="82" y="39"/>
                      <a:pt x="70" y="52"/>
                    </a:cubicBezTo>
                    <a:cubicBezTo>
                      <a:pt x="65" y="35"/>
                      <a:pt x="60" y="18"/>
                      <a:pt x="53" y="0"/>
                    </a:cubicBezTo>
                    <a:cubicBezTo>
                      <a:pt x="53" y="0"/>
                      <a:pt x="52" y="0"/>
                      <a:pt x="52" y="1"/>
                    </a:cubicBezTo>
                    <a:cubicBezTo>
                      <a:pt x="59" y="20"/>
                      <a:pt x="64" y="40"/>
                      <a:pt x="68" y="60"/>
                    </a:cubicBezTo>
                    <a:cubicBezTo>
                      <a:pt x="56" y="45"/>
                      <a:pt x="36" y="38"/>
                      <a:pt x="17" y="40"/>
                    </a:cubicBezTo>
                    <a:cubicBezTo>
                      <a:pt x="16" y="40"/>
                      <a:pt x="15" y="42"/>
                      <a:pt x="16" y="42"/>
                    </a:cubicBezTo>
                    <a:cubicBezTo>
                      <a:pt x="37" y="45"/>
                      <a:pt x="57" y="49"/>
                      <a:pt x="68" y="69"/>
                    </a:cubicBezTo>
                    <a:cubicBezTo>
                      <a:pt x="68" y="70"/>
                      <a:pt x="69" y="70"/>
                      <a:pt x="70" y="70"/>
                    </a:cubicBezTo>
                    <a:cubicBezTo>
                      <a:pt x="73" y="86"/>
                      <a:pt x="75" y="102"/>
                      <a:pt x="78" y="118"/>
                    </a:cubicBezTo>
                    <a:cubicBezTo>
                      <a:pt x="67" y="110"/>
                      <a:pt x="55" y="104"/>
                      <a:pt x="42" y="100"/>
                    </a:cubicBezTo>
                    <a:cubicBezTo>
                      <a:pt x="31" y="97"/>
                      <a:pt x="11" y="89"/>
                      <a:pt x="1" y="99"/>
                    </a:cubicBezTo>
                    <a:cubicBezTo>
                      <a:pt x="0" y="100"/>
                      <a:pt x="1" y="101"/>
                      <a:pt x="3" y="100"/>
                    </a:cubicBezTo>
                    <a:cubicBezTo>
                      <a:pt x="15" y="95"/>
                      <a:pt x="36" y="103"/>
                      <a:pt x="47" y="108"/>
                    </a:cubicBezTo>
                    <a:cubicBezTo>
                      <a:pt x="59" y="113"/>
                      <a:pt x="70" y="120"/>
                      <a:pt x="79" y="128"/>
                    </a:cubicBezTo>
                    <a:cubicBezTo>
                      <a:pt x="80" y="134"/>
                      <a:pt x="81" y="140"/>
                      <a:pt x="82" y="146"/>
                    </a:cubicBezTo>
                    <a:cubicBezTo>
                      <a:pt x="84" y="160"/>
                      <a:pt x="85" y="173"/>
                      <a:pt x="87" y="186"/>
                    </a:cubicBezTo>
                    <a:cubicBezTo>
                      <a:pt x="77" y="180"/>
                      <a:pt x="64" y="176"/>
                      <a:pt x="54" y="173"/>
                    </a:cubicBezTo>
                    <a:cubicBezTo>
                      <a:pt x="39" y="168"/>
                      <a:pt x="23" y="164"/>
                      <a:pt x="7" y="169"/>
                    </a:cubicBezTo>
                    <a:cubicBezTo>
                      <a:pt x="7" y="170"/>
                      <a:pt x="6" y="171"/>
                      <a:pt x="7" y="171"/>
                    </a:cubicBezTo>
                    <a:cubicBezTo>
                      <a:pt x="37" y="172"/>
                      <a:pt x="65" y="181"/>
                      <a:pt x="88" y="199"/>
                    </a:cubicBezTo>
                    <a:cubicBezTo>
                      <a:pt x="90" y="220"/>
                      <a:pt x="92" y="242"/>
                      <a:pt x="94" y="263"/>
                    </a:cubicBezTo>
                    <a:cubicBezTo>
                      <a:pt x="81" y="254"/>
                      <a:pt x="67" y="248"/>
                      <a:pt x="52" y="244"/>
                    </a:cubicBezTo>
                    <a:cubicBezTo>
                      <a:pt x="41" y="242"/>
                      <a:pt x="19" y="236"/>
                      <a:pt x="9" y="244"/>
                    </a:cubicBezTo>
                    <a:cubicBezTo>
                      <a:pt x="8" y="244"/>
                      <a:pt x="9" y="244"/>
                      <a:pt x="9" y="244"/>
                    </a:cubicBezTo>
                    <a:cubicBezTo>
                      <a:pt x="41" y="241"/>
                      <a:pt x="72" y="255"/>
                      <a:pt x="95" y="275"/>
                    </a:cubicBezTo>
                    <a:cubicBezTo>
                      <a:pt x="96" y="281"/>
                      <a:pt x="96" y="287"/>
                      <a:pt x="97" y="293"/>
                    </a:cubicBezTo>
                    <a:cubicBezTo>
                      <a:pt x="98" y="308"/>
                      <a:pt x="99" y="322"/>
                      <a:pt x="100" y="337"/>
                    </a:cubicBezTo>
                    <a:cubicBezTo>
                      <a:pt x="93" y="334"/>
                      <a:pt x="84" y="333"/>
                      <a:pt x="79" y="331"/>
                    </a:cubicBezTo>
                    <a:cubicBezTo>
                      <a:pt x="62" y="326"/>
                      <a:pt x="43" y="319"/>
                      <a:pt x="26" y="323"/>
                    </a:cubicBezTo>
                    <a:cubicBezTo>
                      <a:pt x="26" y="323"/>
                      <a:pt x="26" y="324"/>
                      <a:pt x="26" y="324"/>
                    </a:cubicBezTo>
                    <a:cubicBezTo>
                      <a:pt x="51" y="332"/>
                      <a:pt x="79" y="334"/>
                      <a:pt x="101" y="350"/>
                    </a:cubicBezTo>
                    <a:cubicBezTo>
                      <a:pt x="103" y="367"/>
                      <a:pt x="104" y="385"/>
                      <a:pt x="105" y="402"/>
                    </a:cubicBezTo>
                    <a:cubicBezTo>
                      <a:pt x="96" y="396"/>
                      <a:pt x="83" y="393"/>
                      <a:pt x="76" y="391"/>
                    </a:cubicBezTo>
                    <a:cubicBezTo>
                      <a:pt x="65" y="388"/>
                      <a:pt x="41" y="380"/>
                      <a:pt x="32" y="390"/>
                    </a:cubicBezTo>
                    <a:cubicBezTo>
                      <a:pt x="31" y="390"/>
                      <a:pt x="32" y="391"/>
                      <a:pt x="33" y="391"/>
                    </a:cubicBezTo>
                    <a:cubicBezTo>
                      <a:pt x="47" y="388"/>
                      <a:pt x="68" y="393"/>
                      <a:pt x="81" y="399"/>
                    </a:cubicBezTo>
                    <a:cubicBezTo>
                      <a:pt x="90" y="403"/>
                      <a:pt x="97" y="411"/>
                      <a:pt x="106" y="415"/>
                    </a:cubicBezTo>
                    <a:cubicBezTo>
                      <a:pt x="106" y="426"/>
                      <a:pt x="107" y="438"/>
                      <a:pt x="107" y="450"/>
                    </a:cubicBezTo>
                    <a:cubicBezTo>
                      <a:pt x="107" y="453"/>
                      <a:pt x="107" y="456"/>
                      <a:pt x="107" y="459"/>
                    </a:cubicBezTo>
                    <a:cubicBezTo>
                      <a:pt x="93" y="453"/>
                      <a:pt x="77" y="450"/>
                      <a:pt x="61" y="451"/>
                    </a:cubicBezTo>
                    <a:cubicBezTo>
                      <a:pt x="59" y="451"/>
                      <a:pt x="59" y="454"/>
                      <a:pt x="61" y="454"/>
                    </a:cubicBezTo>
                    <a:cubicBezTo>
                      <a:pt x="78" y="455"/>
                      <a:pt x="93" y="460"/>
                      <a:pt x="107" y="468"/>
                    </a:cubicBezTo>
                    <a:cubicBezTo>
                      <a:pt x="109" y="514"/>
                      <a:pt x="108" y="562"/>
                      <a:pt x="99" y="607"/>
                    </a:cubicBezTo>
                    <a:cubicBezTo>
                      <a:pt x="97" y="616"/>
                      <a:pt x="112" y="614"/>
                      <a:pt x="114" y="606"/>
                    </a:cubicBezTo>
                    <a:cubicBezTo>
                      <a:pt x="122" y="567"/>
                      <a:pt x="123" y="525"/>
                      <a:pt x="122" y="484"/>
                    </a:cubicBezTo>
                    <a:cubicBezTo>
                      <a:pt x="135" y="463"/>
                      <a:pt x="159" y="452"/>
                      <a:pt x="183" y="446"/>
                    </a:cubicBezTo>
                    <a:cubicBezTo>
                      <a:pt x="184" y="446"/>
                      <a:pt x="184" y="443"/>
                      <a:pt x="182" y="444"/>
                    </a:cubicBezTo>
                    <a:cubicBezTo>
                      <a:pt x="159" y="448"/>
                      <a:pt x="137" y="454"/>
                      <a:pt x="122" y="471"/>
                    </a:cubicBezTo>
                    <a:cubicBezTo>
                      <a:pt x="122" y="463"/>
                      <a:pt x="121" y="456"/>
                      <a:pt x="121" y="449"/>
                    </a:cubicBezTo>
                    <a:cubicBezTo>
                      <a:pt x="121" y="445"/>
                      <a:pt x="121" y="440"/>
                      <a:pt x="121" y="436"/>
                    </a:cubicBezTo>
                    <a:cubicBezTo>
                      <a:pt x="126" y="432"/>
                      <a:pt x="129" y="428"/>
                      <a:pt x="134" y="423"/>
                    </a:cubicBezTo>
                    <a:cubicBezTo>
                      <a:pt x="140" y="416"/>
                      <a:pt x="147" y="410"/>
                      <a:pt x="154" y="405"/>
                    </a:cubicBezTo>
                    <a:cubicBezTo>
                      <a:pt x="170" y="395"/>
                      <a:pt x="187" y="391"/>
                      <a:pt x="204" y="385"/>
                    </a:cubicBezTo>
                    <a:cubicBezTo>
                      <a:pt x="206" y="384"/>
                      <a:pt x="206" y="381"/>
                      <a:pt x="204" y="381"/>
                    </a:cubicBezTo>
                    <a:close/>
                  </a:path>
                </a:pathLst>
              </a:custGeom>
              <a:solidFill>
                <a:schemeClr val="accent6">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5" name="Group 4"/>
            <p:cNvGrpSpPr/>
            <p:nvPr/>
          </p:nvGrpSpPr>
          <p:grpSpPr>
            <a:xfrm>
              <a:off x="4553135" y="3196746"/>
              <a:ext cx="563563" cy="1873250"/>
              <a:chOff x="679450" y="3697288"/>
              <a:chExt cx="563563" cy="1873250"/>
            </a:xfrm>
            <a:effectLst>
              <a:outerShdw blurRad="127000" dist="63500" dir="8100000" algn="tr" rotWithShape="0">
                <a:prstClr val="black">
                  <a:alpha val="20000"/>
                </a:prstClr>
              </a:outerShdw>
            </a:effectLst>
          </p:grpSpPr>
          <p:sp>
            <p:nvSpPr>
              <p:cNvPr id="96" name="Freeform 116"/>
              <p:cNvSpPr>
                <a:spLocks noEditPoints="1"/>
              </p:cNvSpPr>
              <p:nvPr/>
            </p:nvSpPr>
            <p:spPr bwMode="auto">
              <a:xfrm>
                <a:off x="679450" y="3697288"/>
                <a:ext cx="563563" cy="1871663"/>
              </a:xfrm>
              <a:custGeom>
                <a:avLst/>
                <a:gdLst>
                  <a:gd name="T0" fmla="*/ 79 w 214"/>
                  <a:gd name="T1" fmla="*/ 588 h 719"/>
                  <a:gd name="T2" fmla="*/ 127 w 214"/>
                  <a:gd name="T3" fmla="*/ 515 h 719"/>
                  <a:gd name="T4" fmla="*/ 92 w 214"/>
                  <a:gd name="T5" fmla="*/ 508 h 719"/>
                  <a:gd name="T6" fmla="*/ 81 w 214"/>
                  <a:gd name="T7" fmla="*/ 463 h 719"/>
                  <a:gd name="T8" fmla="*/ 82 w 214"/>
                  <a:gd name="T9" fmla="*/ 460 h 719"/>
                  <a:gd name="T10" fmla="*/ 99 w 214"/>
                  <a:gd name="T11" fmla="*/ 385 h 719"/>
                  <a:gd name="T12" fmla="*/ 85 w 214"/>
                  <a:gd name="T13" fmla="*/ 379 h 719"/>
                  <a:gd name="T14" fmla="*/ 140 w 214"/>
                  <a:gd name="T15" fmla="*/ 267 h 719"/>
                  <a:gd name="T16" fmla="*/ 141 w 214"/>
                  <a:gd name="T17" fmla="*/ 202 h 719"/>
                  <a:gd name="T18" fmla="*/ 110 w 214"/>
                  <a:gd name="T19" fmla="*/ 181 h 719"/>
                  <a:gd name="T20" fmla="*/ 185 w 214"/>
                  <a:gd name="T21" fmla="*/ 137 h 719"/>
                  <a:gd name="T22" fmla="*/ 156 w 214"/>
                  <a:gd name="T23" fmla="*/ 117 h 719"/>
                  <a:gd name="T24" fmla="*/ 121 w 214"/>
                  <a:gd name="T25" fmla="*/ 131 h 719"/>
                  <a:gd name="T26" fmla="*/ 156 w 214"/>
                  <a:gd name="T27" fmla="*/ 7 h 719"/>
                  <a:gd name="T28" fmla="*/ 117 w 214"/>
                  <a:gd name="T29" fmla="*/ 122 h 719"/>
                  <a:gd name="T30" fmla="*/ 112 w 214"/>
                  <a:gd name="T31" fmla="*/ 142 h 719"/>
                  <a:gd name="T32" fmla="*/ 63 w 214"/>
                  <a:gd name="T33" fmla="*/ 24 h 719"/>
                  <a:gd name="T34" fmla="*/ 106 w 214"/>
                  <a:gd name="T35" fmla="*/ 161 h 719"/>
                  <a:gd name="T36" fmla="*/ 97 w 214"/>
                  <a:gd name="T37" fmla="*/ 207 h 719"/>
                  <a:gd name="T38" fmla="*/ 83 w 214"/>
                  <a:gd name="T39" fmla="*/ 186 h 719"/>
                  <a:gd name="T40" fmla="*/ 32 w 214"/>
                  <a:gd name="T41" fmla="*/ 127 h 719"/>
                  <a:gd name="T42" fmla="*/ 88 w 214"/>
                  <a:gd name="T43" fmla="*/ 249 h 719"/>
                  <a:gd name="T44" fmla="*/ 77 w 214"/>
                  <a:gd name="T45" fmla="*/ 362 h 719"/>
                  <a:gd name="T46" fmla="*/ 37 w 214"/>
                  <a:gd name="T47" fmla="*/ 245 h 719"/>
                  <a:gd name="T48" fmla="*/ 22 w 214"/>
                  <a:gd name="T49" fmla="*/ 308 h 719"/>
                  <a:gd name="T50" fmla="*/ 71 w 214"/>
                  <a:gd name="T51" fmla="*/ 464 h 719"/>
                  <a:gd name="T52" fmla="*/ 51 w 214"/>
                  <a:gd name="T53" fmla="*/ 400 h 719"/>
                  <a:gd name="T54" fmla="*/ 13 w 214"/>
                  <a:gd name="T55" fmla="*/ 397 h 719"/>
                  <a:gd name="T56" fmla="*/ 69 w 214"/>
                  <a:gd name="T57" fmla="*/ 531 h 719"/>
                  <a:gd name="T58" fmla="*/ 17 w 214"/>
                  <a:gd name="T59" fmla="*/ 438 h 719"/>
                  <a:gd name="T60" fmla="*/ 67 w 214"/>
                  <a:gd name="T61" fmla="*/ 564 h 719"/>
                  <a:gd name="T62" fmla="*/ 79 w 214"/>
                  <a:gd name="T63" fmla="*/ 715 h 719"/>
                  <a:gd name="T64" fmla="*/ 33 w 214"/>
                  <a:gd name="T65" fmla="*/ 388 h 719"/>
                  <a:gd name="T66" fmla="*/ 37 w 214"/>
                  <a:gd name="T67" fmla="*/ 393 h 719"/>
                  <a:gd name="T68" fmla="*/ 21 w 214"/>
                  <a:gd name="T69" fmla="*/ 391 h 719"/>
                  <a:gd name="T70" fmla="*/ 19 w 214"/>
                  <a:gd name="T71" fmla="*/ 385 h 719"/>
                  <a:gd name="T72" fmla="*/ 22 w 214"/>
                  <a:gd name="T73" fmla="*/ 392 h 719"/>
                  <a:gd name="T74" fmla="*/ 34 w 214"/>
                  <a:gd name="T75" fmla="*/ 294 h 719"/>
                  <a:gd name="T76" fmla="*/ 29 w 214"/>
                  <a:gd name="T77" fmla="*/ 276 h 719"/>
                  <a:gd name="T78" fmla="*/ 34 w 214"/>
                  <a:gd name="T79" fmla="*/ 294 h 719"/>
                  <a:gd name="T80" fmla="*/ 64 w 214"/>
                  <a:gd name="T81" fmla="*/ 185 h 719"/>
                  <a:gd name="T82" fmla="*/ 67 w 214"/>
                  <a:gd name="T83" fmla="*/ 186 h 719"/>
                  <a:gd name="T84" fmla="*/ 148 w 214"/>
                  <a:gd name="T85" fmla="*/ 53 h 719"/>
                  <a:gd name="T86" fmla="*/ 148 w 214"/>
                  <a:gd name="T87" fmla="*/ 43 h 719"/>
                  <a:gd name="T88" fmla="*/ 151 w 214"/>
                  <a:gd name="T89" fmla="*/ 29 h 719"/>
                  <a:gd name="T90" fmla="*/ 155 w 214"/>
                  <a:gd name="T91" fmla="*/ 27 h 719"/>
                  <a:gd name="T92" fmla="*/ 111 w 214"/>
                  <a:gd name="T93" fmla="*/ 403 h 719"/>
                  <a:gd name="T94" fmla="*/ 121 w 214"/>
                  <a:gd name="T95" fmla="*/ 387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14" h="719">
                    <a:moveTo>
                      <a:pt x="79" y="715"/>
                    </a:moveTo>
                    <a:cubicBezTo>
                      <a:pt x="82" y="673"/>
                      <a:pt x="80" y="631"/>
                      <a:pt x="79" y="588"/>
                    </a:cubicBezTo>
                    <a:cubicBezTo>
                      <a:pt x="81" y="588"/>
                      <a:pt x="82" y="588"/>
                      <a:pt x="83" y="586"/>
                    </a:cubicBezTo>
                    <a:cubicBezTo>
                      <a:pt x="98" y="563"/>
                      <a:pt x="116" y="541"/>
                      <a:pt x="127" y="515"/>
                    </a:cubicBezTo>
                    <a:cubicBezTo>
                      <a:pt x="132" y="506"/>
                      <a:pt x="144" y="475"/>
                      <a:pt x="127" y="470"/>
                    </a:cubicBezTo>
                    <a:cubicBezTo>
                      <a:pt x="109" y="465"/>
                      <a:pt x="97" y="496"/>
                      <a:pt x="92" y="508"/>
                    </a:cubicBezTo>
                    <a:cubicBezTo>
                      <a:pt x="87" y="517"/>
                      <a:pt x="82" y="555"/>
                      <a:pt x="78" y="565"/>
                    </a:cubicBezTo>
                    <a:cubicBezTo>
                      <a:pt x="78" y="540"/>
                      <a:pt x="80" y="488"/>
                      <a:pt x="81" y="463"/>
                    </a:cubicBezTo>
                    <a:cubicBezTo>
                      <a:pt x="81" y="462"/>
                      <a:pt x="81" y="462"/>
                      <a:pt x="82" y="461"/>
                    </a:cubicBezTo>
                    <a:cubicBezTo>
                      <a:pt x="82" y="461"/>
                      <a:pt x="82" y="460"/>
                      <a:pt x="82" y="460"/>
                    </a:cubicBezTo>
                    <a:cubicBezTo>
                      <a:pt x="84" y="461"/>
                      <a:pt x="164" y="363"/>
                      <a:pt x="130" y="350"/>
                    </a:cubicBezTo>
                    <a:cubicBezTo>
                      <a:pt x="114" y="344"/>
                      <a:pt x="104" y="375"/>
                      <a:pt x="99" y="385"/>
                    </a:cubicBezTo>
                    <a:cubicBezTo>
                      <a:pt x="93" y="399"/>
                      <a:pt x="87" y="412"/>
                      <a:pt x="82" y="426"/>
                    </a:cubicBezTo>
                    <a:cubicBezTo>
                      <a:pt x="83" y="411"/>
                      <a:pt x="84" y="395"/>
                      <a:pt x="85" y="379"/>
                    </a:cubicBezTo>
                    <a:cubicBezTo>
                      <a:pt x="86" y="370"/>
                      <a:pt x="86" y="360"/>
                      <a:pt x="87" y="350"/>
                    </a:cubicBezTo>
                    <a:cubicBezTo>
                      <a:pt x="89" y="350"/>
                      <a:pt x="131" y="298"/>
                      <a:pt x="140" y="267"/>
                    </a:cubicBezTo>
                    <a:cubicBezTo>
                      <a:pt x="144" y="253"/>
                      <a:pt x="147" y="238"/>
                      <a:pt x="147" y="223"/>
                    </a:cubicBezTo>
                    <a:cubicBezTo>
                      <a:pt x="147" y="217"/>
                      <a:pt x="148" y="206"/>
                      <a:pt x="141" y="202"/>
                    </a:cubicBezTo>
                    <a:cubicBezTo>
                      <a:pt x="122" y="191"/>
                      <a:pt x="105" y="242"/>
                      <a:pt x="94" y="286"/>
                    </a:cubicBezTo>
                    <a:cubicBezTo>
                      <a:pt x="98" y="251"/>
                      <a:pt x="103" y="216"/>
                      <a:pt x="110" y="181"/>
                    </a:cubicBezTo>
                    <a:cubicBezTo>
                      <a:pt x="110" y="181"/>
                      <a:pt x="111" y="181"/>
                      <a:pt x="112" y="181"/>
                    </a:cubicBezTo>
                    <a:cubicBezTo>
                      <a:pt x="113" y="183"/>
                      <a:pt x="165" y="155"/>
                      <a:pt x="185" y="137"/>
                    </a:cubicBezTo>
                    <a:cubicBezTo>
                      <a:pt x="191" y="130"/>
                      <a:pt x="214" y="107"/>
                      <a:pt x="202" y="97"/>
                    </a:cubicBezTo>
                    <a:cubicBezTo>
                      <a:pt x="189" y="86"/>
                      <a:pt x="163" y="110"/>
                      <a:pt x="156" y="117"/>
                    </a:cubicBezTo>
                    <a:cubicBezTo>
                      <a:pt x="140" y="132"/>
                      <a:pt x="125" y="150"/>
                      <a:pt x="113" y="168"/>
                    </a:cubicBezTo>
                    <a:cubicBezTo>
                      <a:pt x="115" y="156"/>
                      <a:pt x="118" y="143"/>
                      <a:pt x="121" y="131"/>
                    </a:cubicBezTo>
                    <a:cubicBezTo>
                      <a:pt x="122" y="132"/>
                      <a:pt x="152" y="78"/>
                      <a:pt x="160" y="51"/>
                    </a:cubicBezTo>
                    <a:cubicBezTo>
                      <a:pt x="164" y="39"/>
                      <a:pt x="173" y="15"/>
                      <a:pt x="156" y="7"/>
                    </a:cubicBezTo>
                    <a:cubicBezTo>
                      <a:pt x="139" y="0"/>
                      <a:pt x="134" y="26"/>
                      <a:pt x="131" y="37"/>
                    </a:cubicBezTo>
                    <a:cubicBezTo>
                      <a:pt x="123" y="64"/>
                      <a:pt x="118" y="94"/>
                      <a:pt x="117" y="122"/>
                    </a:cubicBezTo>
                    <a:cubicBezTo>
                      <a:pt x="117" y="123"/>
                      <a:pt x="117" y="123"/>
                      <a:pt x="117" y="124"/>
                    </a:cubicBezTo>
                    <a:cubicBezTo>
                      <a:pt x="115" y="130"/>
                      <a:pt x="113" y="136"/>
                      <a:pt x="112" y="142"/>
                    </a:cubicBezTo>
                    <a:cubicBezTo>
                      <a:pt x="109" y="111"/>
                      <a:pt x="104" y="81"/>
                      <a:pt x="94" y="52"/>
                    </a:cubicBezTo>
                    <a:cubicBezTo>
                      <a:pt x="91" y="43"/>
                      <a:pt x="79" y="7"/>
                      <a:pt x="63" y="24"/>
                    </a:cubicBezTo>
                    <a:cubicBezTo>
                      <a:pt x="50" y="38"/>
                      <a:pt x="62" y="72"/>
                      <a:pt x="66" y="88"/>
                    </a:cubicBezTo>
                    <a:cubicBezTo>
                      <a:pt x="74" y="115"/>
                      <a:pt x="88" y="140"/>
                      <a:pt x="106" y="161"/>
                    </a:cubicBezTo>
                    <a:cubicBezTo>
                      <a:pt x="106" y="161"/>
                      <a:pt x="107" y="161"/>
                      <a:pt x="107" y="161"/>
                    </a:cubicBezTo>
                    <a:cubicBezTo>
                      <a:pt x="103" y="176"/>
                      <a:pt x="100" y="191"/>
                      <a:pt x="97" y="207"/>
                    </a:cubicBezTo>
                    <a:cubicBezTo>
                      <a:pt x="96" y="212"/>
                      <a:pt x="95" y="217"/>
                      <a:pt x="94" y="222"/>
                    </a:cubicBezTo>
                    <a:cubicBezTo>
                      <a:pt x="91" y="210"/>
                      <a:pt x="87" y="198"/>
                      <a:pt x="83" y="186"/>
                    </a:cubicBezTo>
                    <a:cubicBezTo>
                      <a:pt x="79" y="173"/>
                      <a:pt x="76" y="158"/>
                      <a:pt x="69" y="145"/>
                    </a:cubicBezTo>
                    <a:cubicBezTo>
                      <a:pt x="63" y="134"/>
                      <a:pt x="46" y="117"/>
                      <a:pt x="32" y="127"/>
                    </a:cubicBezTo>
                    <a:cubicBezTo>
                      <a:pt x="17" y="138"/>
                      <a:pt x="29" y="162"/>
                      <a:pt x="35" y="173"/>
                    </a:cubicBezTo>
                    <a:cubicBezTo>
                      <a:pt x="50" y="200"/>
                      <a:pt x="68" y="226"/>
                      <a:pt x="88" y="249"/>
                    </a:cubicBezTo>
                    <a:cubicBezTo>
                      <a:pt x="88" y="250"/>
                      <a:pt x="89" y="251"/>
                      <a:pt x="89" y="251"/>
                    </a:cubicBezTo>
                    <a:cubicBezTo>
                      <a:pt x="84" y="288"/>
                      <a:pt x="80" y="325"/>
                      <a:pt x="77" y="362"/>
                    </a:cubicBezTo>
                    <a:cubicBezTo>
                      <a:pt x="75" y="349"/>
                      <a:pt x="63" y="299"/>
                      <a:pt x="57" y="287"/>
                    </a:cubicBezTo>
                    <a:cubicBezTo>
                      <a:pt x="56" y="283"/>
                      <a:pt x="47" y="249"/>
                      <a:pt x="37" y="245"/>
                    </a:cubicBezTo>
                    <a:cubicBezTo>
                      <a:pt x="33" y="242"/>
                      <a:pt x="28" y="242"/>
                      <a:pt x="22" y="247"/>
                    </a:cubicBezTo>
                    <a:cubicBezTo>
                      <a:pt x="3" y="262"/>
                      <a:pt x="14" y="291"/>
                      <a:pt x="22" y="308"/>
                    </a:cubicBezTo>
                    <a:cubicBezTo>
                      <a:pt x="35" y="336"/>
                      <a:pt x="72" y="402"/>
                      <a:pt x="74" y="401"/>
                    </a:cubicBezTo>
                    <a:cubicBezTo>
                      <a:pt x="72" y="422"/>
                      <a:pt x="71" y="443"/>
                      <a:pt x="71" y="464"/>
                    </a:cubicBezTo>
                    <a:cubicBezTo>
                      <a:pt x="70" y="464"/>
                      <a:pt x="70" y="463"/>
                      <a:pt x="70" y="463"/>
                    </a:cubicBezTo>
                    <a:cubicBezTo>
                      <a:pt x="67" y="441"/>
                      <a:pt x="60" y="420"/>
                      <a:pt x="51" y="400"/>
                    </a:cubicBezTo>
                    <a:cubicBezTo>
                      <a:pt x="45" y="387"/>
                      <a:pt x="36" y="363"/>
                      <a:pt x="18" y="367"/>
                    </a:cubicBezTo>
                    <a:cubicBezTo>
                      <a:pt x="0" y="370"/>
                      <a:pt x="6" y="386"/>
                      <a:pt x="13" y="397"/>
                    </a:cubicBezTo>
                    <a:cubicBezTo>
                      <a:pt x="29" y="423"/>
                      <a:pt x="68" y="482"/>
                      <a:pt x="70" y="480"/>
                    </a:cubicBezTo>
                    <a:cubicBezTo>
                      <a:pt x="70" y="497"/>
                      <a:pt x="69" y="514"/>
                      <a:pt x="69" y="531"/>
                    </a:cubicBezTo>
                    <a:cubicBezTo>
                      <a:pt x="65" y="513"/>
                      <a:pt x="59" y="496"/>
                      <a:pt x="51" y="479"/>
                    </a:cubicBezTo>
                    <a:cubicBezTo>
                      <a:pt x="46" y="469"/>
                      <a:pt x="33" y="433"/>
                      <a:pt x="17" y="438"/>
                    </a:cubicBezTo>
                    <a:cubicBezTo>
                      <a:pt x="1" y="443"/>
                      <a:pt x="12" y="476"/>
                      <a:pt x="16" y="486"/>
                    </a:cubicBezTo>
                    <a:cubicBezTo>
                      <a:pt x="27" y="512"/>
                      <a:pt x="51" y="540"/>
                      <a:pt x="67" y="564"/>
                    </a:cubicBezTo>
                    <a:cubicBezTo>
                      <a:pt x="68" y="565"/>
                      <a:pt x="67" y="667"/>
                      <a:pt x="72" y="715"/>
                    </a:cubicBezTo>
                    <a:cubicBezTo>
                      <a:pt x="72" y="719"/>
                      <a:pt x="79" y="719"/>
                      <a:pt x="79" y="715"/>
                    </a:cubicBezTo>
                    <a:close/>
                    <a:moveTo>
                      <a:pt x="37" y="393"/>
                    </a:moveTo>
                    <a:cubicBezTo>
                      <a:pt x="36" y="392"/>
                      <a:pt x="35" y="390"/>
                      <a:pt x="33" y="388"/>
                    </a:cubicBezTo>
                    <a:cubicBezTo>
                      <a:pt x="32" y="387"/>
                      <a:pt x="31" y="385"/>
                      <a:pt x="31" y="383"/>
                    </a:cubicBezTo>
                    <a:cubicBezTo>
                      <a:pt x="33" y="384"/>
                      <a:pt x="35" y="389"/>
                      <a:pt x="37" y="393"/>
                    </a:cubicBezTo>
                    <a:close/>
                    <a:moveTo>
                      <a:pt x="24" y="397"/>
                    </a:moveTo>
                    <a:cubicBezTo>
                      <a:pt x="23" y="395"/>
                      <a:pt x="21" y="393"/>
                      <a:pt x="21" y="391"/>
                    </a:cubicBezTo>
                    <a:cubicBezTo>
                      <a:pt x="19" y="389"/>
                      <a:pt x="18" y="388"/>
                      <a:pt x="17" y="386"/>
                    </a:cubicBezTo>
                    <a:cubicBezTo>
                      <a:pt x="18" y="386"/>
                      <a:pt x="18" y="386"/>
                      <a:pt x="19" y="385"/>
                    </a:cubicBezTo>
                    <a:cubicBezTo>
                      <a:pt x="19" y="385"/>
                      <a:pt x="19" y="385"/>
                      <a:pt x="19" y="385"/>
                    </a:cubicBezTo>
                    <a:cubicBezTo>
                      <a:pt x="20" y="388"/>
                      <a:pt x="21" y="390"/>
                      <a:pt x="22" y="392"/>
                    </a:cubicBezTo>
                    <a:cubicBezTo>
                      <a:pt x="23" y="393"/>
                      <a:pt x="24" y="395"/>
                      <a:pt x="24" y="397"/>
                    </a:cubicBezTo>
                    <a:close/>
                    <a:moveTo>
                      <a:pt x="34" y="294"/>
                    </a:moveTo>
                    <a:cubicBezTo>
                      <a:pt x="33" y="292"/>
                      <a:pt x="32" y="290"/>
                      <a:pt x="31" y="288"/>
                    </a:cubicBezTo>
                    <a:cubicBezTo>
                      <a:pt x="30" y="284"/>
                      <a:pt x="29" y="280"/>
                      <a:pt x="29" y="276"/>
                    </a:cubicBezTo>
                    <a:cubicBezTo>
                      <a:pt x="30" y="278"/>
                      <a:pt x="31" y="279"/>
                      <a:pt x="32" y="281"/>
                    </a:cubicBezTo>
                    <a:cubicBezTo>
                      <a:pt x="33" y="285"/>
                      <a:pt x="33" y="289"/>
                      <a:pt x="34" y="294"/>
                    </a:cubicBezTo>
                    <a:close/>
                    <a:moveTo>
                      <a:pt x="69" y="193"/>
                    </a:moveTo>
                    <a:cubicBezTo>
                      <a:pt x="68" y="190"/>
                      <a:pt x="66" y="187"/>
                      <a:pt x="64" y="185"/>
                    </a:cubicBezTo>
                    <a:cubicBezTo>
                      <a:pt x="65" y="185"/>
                      <a:pt x="65" y="184"/>
                      <a:pt x="65" y="184"/>
                    </a:cubicBezTo>
                    <a:cubicBezTo>
                      <a:pt x="66" y="185"/>
                      <a:pt x="67" y="185"/>
                      <a:pt x="67" y="186"/>
                    </a:cubicBezTo>
                    <a:cubicBezTo>
                      <a:pt x="68" y="188"/>
                      <a:pt x="69" y="191"/>
                      <a:pt x="69" y="193"/>
                    </a:cubicBezTo>
                    <a:close/>
                    <a:moveTo>
                      <a:pt x="148" y="53"/>
                    </a:moveTo>
                    <a:cubicBezTo>
                      <a:pt x="148" y="51"/>
                      <a:pt x="149" y="49"/>
                      <a:pt x="149" y="47"/>
                    </a:cubicBezTo>
                    <a:cubicBezTo>
                      <a:pt x="149" y="45"/>
                      <a:pt x="148" y="44"/>
                      <a:pt x="148" y="43"/>
                    </a:cubicBezTo>
                    <a:cubicBezTo>
                      <a:pt x="149" y="39"/>
                      <a:pt x="150" y="34"/>
                      <a:pt x="151" y="30"/>
                    </a:cubicBezTo>
                    <a:cubicBezTo>
                      <a:pt x="151" y="30"/>
                      <a:pt x="151" y="30"/>
                      <a:pt x="151" y="29"/>
                    </a:cubicBezTo>
                    <a:cubicBezTo>
                      <a:pt x="152" y="28"/>
                      <a:pt x="152" y="27"/>
                      <a:pt x="153" y="26"/>
                    </a:cubicBezTo>
                    <a:cubicBezTo>
                      <a:pt x="153" y="27"/>
                      <a:pt x="154" y="27"/>
                      <a:pt x="155" y="27"/>
                    </a:cubicBezTo>
                    <a:cubicBezTo>
                      <a:pt x="156" y="32"/>
                      <a:pt x="150" y="47"/>
                      <a:pt x="148" y="53"/>
                    </a:cubicBezTo>
                    <a:close/>
                    <a:moveTo>
                      <a:pt x="111" y="403"/>
                    </a:moveTo>
                    <a:cubicBezTo>
                      <a:pt x="116" y="394"/>
                      <a:pt x="121" y="384"/>
                      <a:pt x="126" y="375"/>
                    </a:cubicBezTo>
                    <a:cubicBezTo>
                      <a:pt x="124" y="380"/>
                      <a:pt x="122" y="385"/>
                      <a:pt x="121" y="387"/>
                    </a:cubicBezTo>
                    <a:cubicBezTo>
                      <a:pt x="118" y="392"/>
                      <a:pt x="114" y="398"/>
                      <a:pt x="111" y="403"/>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7" name="Freeform 117"/>
              <p:cNvSpPr>
                <a:spLocks/>
              </p:cNvSpPr>
              <p:nvPr/>
            </p:nvSpPr>
            <p:spPr bwMode="auto">
              <a:xfrm>
                <a:off x="738188" y="3779838"/>
                <a:ext cx="431800" cy="1790700"/>
              </a:xfrm>
              <a:custGeom>
                <a:avLst/>
                <a:gdLst>
                  <a:gd name="T0" fmla="*/ 126 w 164"/>
                  <a:gd name="T1" fmla="*/ 114 h 688"/>
                  <a:gd name="T2" fmla="*/ 126 w 164"/>
                  <a:gd name="T3" fmla="*/ 2 h 688"/>
                  <a:gd name="T4" fmla="*/ 89 w 164"/>
                  <a:gd name="T5" fmla="*/ 118 h 688"/>
                  <a:gd name="T6" fmla="*/ 46 w 164"/>
                  <a:gd name="T7" fmla="*/ 3 h 688"/>
                  <a:gd name="T8" fmla="*/ 61 w 164"/>
                  <a:gd name="T9" fmla="*/ 63 h 688"/>
                  <a:gd name="T10" fmla="*/ 88 w 164"/>
                  <a:gd name="T11" fmla="*/ 120 h 688"/>
                  <a:gd name="T12" fmla="*/ 82 w 164"/>
                  <a:gd name="T13" fmla="*/ 145 h 688"/>
                  <a:gd name="T14" fmla="*/ 14 w 164"/>
                  <a:gd name="T15" fmla="*/ 101 h 688"/>
                  <a:gd name="T16" fmla="*/ 68 w 164"/>
                  <a:gd name="T17" fmla="*/ 207 h 688"/>
                  <a:gd name="T18" fmla="*/ 61 w 164"/>
                  <a:gd name="T19" fmla="*/ 260 h 688"/>
                  <a:gd name="T20" fmla="*/ 29 w 164"/>
                  <a:gd name="T21" fmla="*/ 290 h 688"/>
                  <a:gd name="T22" fmla="*/ 6 w 164"/>
                  <a:gd name="T23" fmla="*/ 228 h 688"/>
                  <a:gd name="T24" fmla="*/ 53 w 164"/>
                  <a:gd name="T25" fmla="*/ 352 h 688"/>
                  <a:gd name="T26" fmla="*/ 53 w 164"/>
                  <a:gd name="T27" fmla="*/ 393 h 688"/>
                  <a:gd name="T28" fmla="*/ 49 w 164"/>
                  <a:gd name="T29" fmla="*/ 434 h 688"/>
                  <a:gd name="T30" fmla="*/ 40 w 164"/>
                  <a:gd name="T31" fmla="*/ 416 h 688"/>
                  <a:gd name="T32" fmla="*/ 2 w 164"/>
                  <a:gd name="T33" fmla="*/ 348 h 688"/>
                  <a:gd name="T34" fmla="*/ 27 w 164"/>
                  <a:gd name="T35" fmla="*/ 399 h 688"/>
                  <a:gd name="T36" fmla="*/ 50 w 164"/>
                  <a:gd name="T37" fmla="*/ 441 h 688"/>
                  <a:gd name="T38" fmla="*/ 2 w 164"/>
                  <a:gd name="T39" fmla="*/ 423 h 688"/>
                  <a:gd name="T40" fmla="*/ 44 w 164"/>
                  <a:gd name="T41" fmla="*/ 516 h 688"/>
                  <a:gd name="T42" fmla="*/ 46 w 164"/>
                  <a:gd name="T43" fmla="*/ 530 h 688"/>
                  <a:gd name="T44" fmla="*/ 62 w 164"/>
                  <a:gd name="T45" fmla="*/ 685 h 688"/>
                  <a:gd name="T46" fmla="*/ 51 w 164"/>
                  <a:gd name="T47" fmla="*/ 555 h 688"/>
                  <a:gd name="T48" fmla="*/ 99 w 164"/>
                  <a:gd name="T49" fmla="*/ 449 h 688"/>
                  <a:gd name="T50" fmla="*/ 77 w 164"/>
                  <a:gd name="T51" fmla="*/ 503 h 688"/>
                  <a:gd name="T52" fmla="*/ 50 w 164"/>
                  <a:gd name="T53" fmla="*/ 549 h 688"/>
                  <a:gd name="T54" fmla="*/ 56 w 164"/>
                  <a:gd name="T55" fmla="*/ 421 h 688"/>
                  <a:gd name="T56" fmla="*/ 99 w 164"/>
                  <a:gd name="T57" fmla="*/ 332 h 688"/>
                  <a:gd name="T58" fmla="*/ 56 w 164"/>
                  <a:gd name="T59" fmla="*/ 414 h 688"/>
                  <a:gd name="T60" fmla="*/ 61 w 164"/>
                  <a:gd name="T61" fmla="*/ 313 h 688"/>
                  <a:gd name="T62" fmla="*/ 114 w 164"/>
                  <a:gd name="T63" fmla="*/ 182 h 688"/>
                  <a:gd name="T64" fmla="*/ 61 w 164"/>
                  <a:gd name="T65" fmla="*/ 307 h 688"/>
                  <a:gd name="T66" fmla="*/ 86 w 164"/>
                  <a:gd name="T67" fmla="*/ 146 h 688"/>
                  <a:gd name="T68" fmla="*/ 164 w 164"/>
                  <a:gd name="T69" fmla="*/ 85 h 6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4" h="688">
                    <a:moveTo>
                      <a:pt x="163" y="84"/>
                    </a:moveTo>
                    <a:cubicBezTo>
                      <a:pt x="150" y="92"/>
                      <a:pt x="138" y="104"/>
                      <a:pt x="126" y="114"/>
                    </a:cubicBezTo>
                    <a:cubicBezTo>
                      <a:pt x="114" y="125"/>
                      <a:pt x="102" y="135"/>
                      <a:pt x="87" y="142"/>
                    </a:cubicBezTo>
                    <a:cubicBezTo>
                      <a:pt x="98" y="95"/>
                      <a:pt x="113" y="48"/>
                      <a:pt x="126" y="2"/>
                    </a:cubicBezTo>
                    <a:cubicBezTo>
                      <a:pt x="126" y="1"/>
                      <a:pt x="125" y="0"/>
                      <a:pt x="124" y="1"/>
                    </a:cubicBezTo>
                    <a:cubicBezTo>
                      <a:pt x="111" y="39"/>
                      <a:pt x="99" y="78"/>
                      <a:pt x="89" y="118"/>
                    </a:cubicBezTo>
                    <a:cubicBezTo>
                      <a:pt x="81" y="99"/>
                      <a:pt x="71" y="81"/>
                      <a:pt x="64" y="62"/>
                    </a:cubicBezTo>
                    <a:cubicBezTo>
                      <a:pt x="57" y="43"/>
                      <a:pt x="52" y="23"/>
                      <a:pt x="46" y="3"/>
                    </a:cubicBezTo>
                    <a:cubicBezTo>
                      <a:pt x="46" y="3"/>
                      <a:pt x="45" y="3"/>
                      <a:pt x="46" y="3"/>
                    </a:cubicBezTo>
                    <a:cubicBezTo>
                      <a:pt x="49" y="24"/>
                      <a:pt x="54" y="43"/>
                      <a:pt x="61" y="63"/>
                    </a:cubicBezTo>
                    <a:cubicBezTo>
                      <a:pt x="68" y="82"/>
                      <a:pt x="75" y="102"/>
                      <a:pt x="86" y="119"/>
                    </a:cubicBezTo>
                    <a:cubicBezTo>
                      <a:pt x="87" y="120"/>
                      <a:pt x="88" y="120"/>
                      <a:pt x="88" y="120"/>
                    </a:cubicBezTo>
                    <a:cubicBezTo>
                      <a:pt x="86" y="128"/>
                      <a:pt x="84" y="136"/>
                      <a:pt x="82" y="144"/>
                    </a:cubicBezTo>
                    <a:cubicBezTo>
                      <a:pt x="82" y="145"/>
                      <a:pt x="82" y="145"/>
                      <a:pt x="82" y="145"/>
                    </a:cubicBezTo>
                    <a:cubicBezTo>
                      <a:pt x="77" y="164"/>
                      <a:pt x="73" y="183"/>
                      <a:pt x="70" y="203"/>
                    </a:cubicBezTo>
                    <a:cubicBezTo>
                      <a:pt x="51" y="169"/>
                      <a:pt x="33" y="135"/>
                      <a:pt x="14" y="101"/>
                    </a:cubicBezTo>
                    <a:cubicBezTo>
                      <a:pt x="14" y="101"/>
                      <a:pt x="13" y="101"/>
                      <a:pt x="13" y="102"/>
                    </a:cubicBezTo>
                    <a:cubicBezTo>
                      <a:pt x="29" y="138"/>
                      <a:pt x="49" y="173"/>
                      <a:pt x="68" y="207"/>
                    </a:cubicBezTo>
                    <a:cubicBezTo>
                      <a:pt x="68" y="207"/>
                      <a:pt x="68" y="208"/>
                      <a:pt x="69" y="208"/>
                    </a:cubicBezTo>
                    <a:cubicBezTo>
                      <a:pt x="66" y="225"/>
                      <a:pt x="63" y="242"/>
                      <a:pt x="61" y="260"/>
                    </a:cubicBezTo>
                    <a:cubicBezTo>
                      <a:pt x="58" y="289"/>
                      <a:pt x="56" y="319"/>
                      <a:pt x="55" y="349"/>
                    </a:cubicBezTo>
                    <a:cubicBezTo>
                      <a:pt x="47" y="329"/>
                      <a:pt x="37" y="310"/>
                      <a:pt x="29" y="290"/>
                    </a:cubicBezTo>
                    <a:cubicBezTo>
                      <a:pt x="21" y="270"/>
                      <a:pt x="16" y="248"/>
                      <a:pt x="8" y="228"/>
                    </a:cubicBezTo>
                    <a:cubicBezTo>
                      <a:pt x="8" y="227"/>
                      <a:pt x="6" y="227"/>
                      <a:pt x="6" y="228"/>
                    </a:cubicBezTo>
                    <a:cubicBezTo>
                      <a:pt x="10" y="250"/>
                      <a:pt x="18" y="271"/>
                      <a:pt x="26" y="291"/>
                    </a:cubicBezTo>
                    <a:cubicBezTo>
                      <a:pt x="34" y="312"/>
                      <a:pt x="42" y="333"/>
                      <a:pt x="53" y="352"/>
                    </a:cubicBezTo>
                    <a:cubicBezTo>
                      <a:pt x="53" y="353"/>
                      <a:pt x="54" y="353"/>
                      <a:pt x="55" y="353"/>
                    </a:cubicBezTo>
                    <a:cubicBezTo>
                      <a:pt x="54" y="366"/>
                      <a:pt x="53" y="379"/>
                      <a:pt x="53" y="393"/>
                    </a:cubicBezTo>
                    <a:cubicBezTo>
                      <a:pt x="52" y="407"/>
                      <a:pt x="51" y="421"/>
                      <a:pt x="50" y="435"/>
                    </a:cubicBezTo>
                    <a:cubicBezTo>
                      <a:pt x="50" y="435"/>
                      <a:pt x="50" y="434"/>
                      <a:pt x="49" y="434"/>
                    </a:cubicBezTo>
                    <a:cubicBezTo>
                      <a:pt x="45" y="427"/>
                      <a:pt x="45" y="427"/>
                      <a:pt x="45" y="427"/>
                    </a:cubicBezTo>
                    <a:cubicBezTo>
                      <a:pt x="44" y="423"/>
                      <a:pt x="42" y="420"/>
                      <a:pt x="40" y="416"/>
                    </a:cubicBezTo>
                    <a:cubicBezTo>
                      <a:pt x="36" y="409"/>
                      <a:pt x="32" y="402"/>
                      <a:pt x="28" y="394"/>
                    </a:cubicBezTo>
                    <a:cubicBezTo>
                      <a:pt x="20" y="379"/>
                      <a:pt x="12" y="363"/>
                      <a:pt x="2" y="348"/>
                    </a:cubicBezTo>
                    <a:cubicBezTo>
                      <a:pt x="2" y="347"/>
                      <a:pt x="0" y="348"/>
                      <a:pt x="1" y="349"/>
                    </a:cubicBezTo>
                    <a:cubicBezTo>
                      <a:pt x="9" y="366"/>
                      <a:pt x="18" y="382"/>
                      <a:pt x="27" y="399"/>
                    </a:cubicBezTo>
                    <a:cubicBezTo>
                      <a:pt x="32" y="408"/>
                      <a:pt x="36" y="417"/>
                      <a:pt x="41" y="425"/>
                    </a:cubicBezTo>
                    <a:cubicBezTo>
                      <a:pt x="43" y="430"/>
                      <a:pt x="45" y="439"/>
                      <a:pt x="50" y="441"/>
                    </a:cubicBezTo>
                    <a:cubicBezTo>
                      <a:pt x="49" y="464"/>
                      <a:pt x="47" y="487"/>
                      <a:pt x="47" y="510"/>
                    </a:cubicBezTo>
                    <a:cubicBezTo>
                      <a:pt x="33" y="481"/>
                      <a:pt x="20" y="450"/>
                      <a:pt x="2" y="423"/>
                    </a:cubicBezTo>
                    <a:cubicBezTo>
                      <a:pt x="2" y="423"/>
                      <a:pt x="0" y="423"/>
                      <a:pt x="1" y="424"/>
                    </a:cubicBezTo>
                    <a:cubicBezTo>
                      <a:pt x="13" y="455"/>
                      <a:pt x="30" y="485"/>
                      <a:pt x="44" y="516"/>
                    </a:cubicBezTo>
                    <a:cubicBezTo>
                      <a:pt x="45" y="517"/>
                      <a:pt x="46" y="517"/>
                      <a:pt x="46" y="517"/>
                    </a:cubicBezTo>
                    <a:cubicBezTo>
                      <a:pt x="46" y="522"/>
                      <a:pt x="46" y="526"/>
                      <a:pt x="46" y="530"/>
                    </a:cubicBezTo>
                    <a:cubicBezTo>
                      <a:pt x="45" y="582"/>
                      <a:pt x="52" y="633"/>
                      <a:pt x="58" y="685"/>
                    </a:cubicBezTo>
                    <a:cubicBezTo>
                      <a:pt x="58" y="688"/>
                      <a:pt x="62" y="688"/>
                      <a:pt x="62" y="685"/>
                    </a:cubicBezTo>
                    <a:cubicBezTo>
                      <a:pt x="57" y="642"/>
                      <a:pt x="51" y="599"/>
                      <a:pt x="50" y="555"/>
                    </a:cubicBezTo>
                    <a:cubicBezTo>
                      <a:pt x="51" y="555"/>
                      <a:pt x="51" y="555"/>
                      <a:pt x="51" y="555"/>
                    </a:cubicBezTo>
                    <a:cubicBezTo>
                      <a:pt x="62" y="538"/>
                      <a:pt x="72" y="521"/>
                      <a:pt x="80" y="503"/>
                    </a:cubicBezTo>
                    <a:cubicBezTo>
                      <a:pt x="88" y="486"/>
                      <a:pt x="96" y="467"/>
                      <a:pt x="99" y="449"/>
                    </a:cubicBezTo>
                    <a:cubicBezTo>
                      <a:pt x="99" y="449"/>
                      <a:pt x="98" y="448"/>
                      <a:pt x="98" y="449"/>
                    </a:cubicBezTo>
                    <a:cubicBezTo>
                      <a:pt x="91" y="467"/>
                      <a:pt x="85" y="485"/>
                      <a:pt x="77" y="503"/>
                    </a:cubicBezTo>
                    <a:cubicBezTo>
                      <a:pt x="69" y="519"/>
                      <a:pt x="60" y="534"/>
                      <a:pt x="50" y="549"/>
                    </a:cubicBezTo>
                    <a:cubicBezTo>
                      <a:pt x="50" y="549"/>
                      <a:pt x="50" y="549"/>
                      <a:pt x="50" y="549"/>
                    </a:cubicBezTo>
                    <a:cubicBezTo>
                      <a:pt x="50" y="507"/>
                      <a:pt x="53" y="464"/>
                      <a:pt x="55" y="422"/>
                    </a:cubicBezTo>
                    <a:cubicBezTo>
                      <a:pt x="55" y="422"/>
                      <a:pt x="56" y="422"/>
                      <a:pt x="56" y="421"/>
                    </a:cubicBezTo>
                    <a:cubicBezTo>
                      <a:pt x="73" y="393"/>
                      <a:pt x="89" y="364"/>
                      <a:pt x="101" y="333"/>
                    </a:cubicBezTo>
                    <a:cubicBezTo>
                      <a:pt x="101" y="332"/>
                      <a:pt x="100" y="331"/>
                      <a:pt x="99" y="332"/>
                    </a:cubicBezTo>
                    <a:cubicBezTo>
                      <a:pt x="86" y="361"/>
                      <a:pt x="72" y="389"/>
                      <a:pt x="55" y="416"/>
                    </a:cubicBezTo>
                    <a:cubicBezTo>
                      <a:pt x="55" y="415"/>
                      <a:pt x="55" y="415"/>
                      <a:pt x="56" y="414"/>
                    </a:cubicBezTo>
                    <a:cubicBezTo>
                      <a:pt x="57" y="381"/>
                      <a:pt x="58" y="347"/>
                      <a:pt x="61" y="314"/>
                    </a:cubicBezTo>
                    <a:cubicBezTo>
                      <a:pt x="61" y="313"/>
                      <a:pt x="61" y="313"/>
                      <a:pt x="61" y="313"/>
                    </a:cubicBezTo>
                    <a:cubicBezTo>
                      <a:pt x="87" y="275"/>
                      <a:pt x="110" y="229"/>
                      <a:pt x="116" y="182"/>
                    </a:cubicBezTo>
                    <a:cubicBezTo>
                      <a:pt x="116" y="181"/>
                      <a:pt x="114" y="181"/>
                      <a:pt x="114" y="182"/>
                    </a:cubicBezTo>
                    <a:cubicBezTo>
                      <a:pt x="107" y="205"/>
                      <a:pt x="102" y="229"/>
                      <a:pt x="92" y="251"/>
                    </a:cubicBezTo>
                    <a:cubicBezTo>
                      <a:pt x="83" y="271"/>
                      <a:pt x="73" y="289"/>
                      <a:pt x="61" y="307"/>
                    </a:cubicBezTo>
                    <a:cubicBezTo>
                      <a:pt x="62" y="297"/>
                      <a:pt x="62" y="286"/>
                      <a:pt x="63" y="276"/>
                    </a:cubicBezTo>
                    <a:cubicBezTo>
                      <a:pt x="67" y="232"/>
                      <a:pt x="75" y="189"/>
                      <a:pt x="86" y="146"/>
                    </a:cubicBezTo>
                    <a:cubicBezTo>
                      <a:pt x="100" y="142"/>
                      <a:pt x="111" y="132"/>
                      <a:pt x="121" y="123"/>
                    </a:cubicBezTo>
                    <a:cubicBezTo>
                      <a:pt x="135" y="111"/>
                      <a:pt x="152" y="99"/>
                      <a:pt x="164" y="85"/>
                    </a:cubicBezTo>
                    <a:cubicBezTo>
                      <a:pt x="164" y="84"/>
                      <a:pt x="164" y="84"/>
                      <a:pt x="163" y="84"/>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8" name="Group 7"/>
            <p:cNvGrpSpPr/>
            <p:nvPr/>
          </p:nvGrpSpPr>
          <p:grpSpPr>
            <a:xfrm rot="19306381">
              <a:off x="1197591" y="3718037"/>
              <a:ext cx="1438682" cy="2295598"/>
              <a:chOff x="3497263" y="1852613"/>
              <a:chExt cx="871538" cy="1390649"/>
            </a:xfrm>
            <a:effectLst>
              <a:outerShdw blurRad="127000" dist="63500" dir="8100000" algn="tr" rotWithShape="0">
                <a:prstClr val="black">
                  <a:alpha val="20000"/>
                </a:prstClr>
              </a:outerShdw>
            </a:effectLst>
          </p:grpSpPr>
          <p:sp>
            <p:nvSpPr>
              <p:cNvPr id="89" name="Freeform 5"/>
              <p:cNvSpPr>
                <a:spLocks/>
              </p:cNvSpPr>
              <p:nvPr/>
            </p:nvSpPr>
            <p:spPr bwMode="auto">
              <a:xfrm>
                <a:off x="3497263" y="1852613"/>
                <a:ext cx="871538" cy="1169987"/>
              </a:xfrm>
              <a:custGeom>
                <a:avLst/>
                <a:gdLst>
                  <a:gd name="T0" fmla="*/ 219 w 333"/>
                  <a:gd name="T1" fmla="*/ 45 h 449"/>
                  <a:gd name="T2" fmla="*/ 193 w 333"/>
                  <a:gd name="T3" fmla="*/ 55 h 449"/>
                  <a:gd name="T4" fmla="*/ 159 w 333"/>
                  <a:gd name="T5" fmla="*/ 73 h 449"/>
                  <a:gd name="T6" fmla="*/ 143 w 333"/>
                  <a:gd name="T7" fmla="*/ 42 h 449"/>
                  <a:gd name="T8" fmla="*/ 121 w 333"/>
                  <a:gd name="T9" fmla="*/ 15 h 449"/>
                  <a:gd name="T10" fmla="*/ 104 w 333"/>
                  <a:gd name="T11" fmla="*/ 1 h 449"/>
                  <a:gd name="T12" fmla="*/ 102 w 333"/>
                  <a:gd name="T13" fmla="*/ 1 h 449"/>
                  <a:gd name="T14" fmla="*/ 102 w 333"/>
                  <a:gd name="T15" fmla="*/ 25 h 449"/>
                  <a:gd name="T16" fmla="*/ 94 w 333"/>
                  <a:gd name="T17" fmla="*/ 33 h 449"/>
                  <a:gd name="T18" fmla="*/ 92 w 333"/>
                  <a:gd name="T19" fmla="*/ 34 h 449"/>
                  <a:gd name="T20" fmla="*/ 94 w 333"/>
                  <a:gd name="T21" fmla="*/ 59 h 449"/>
                  <a:gd name="T22" fmla="*/ 72 w 333"/>
                  <a:gd name="T23" fmla="*/ 62 h 449"/>
                  <a:gd name="T24" fmla="*/ 76 w 333"/>
                  <a:gd name="T25" fmla="*/ 116 h 449"/>
                  <a:gd name="T26" fmla="*/ 30 w 333"/>
                  <a:gd name="T27" fmla="*/ 122 h 449"/>
                  <a:gd name="T28" fmla="*/ 41 w 333"/>
                  <a:gd name="T29" fmla="*/ 167 h 449"/>
                  <a:gd name="T30" fmla="*/ 104 w 333"/>
                  <a:gd name="T31" fmla="*/ 212 h 449"/>
                  <a:gd name="T32" fmla="*/ 56 w 333"/>
                  <a:gd name="T33" fmla="*/ 193 h 449"/>
                  <a:gd name="T34" fmla="*/ 0 w 333"/>
                  <a:gd name="T35" fmla="*/ 189 h 449"/>
                  <a:gd name="T36" fmla="*/ 31 w 333"/>
                  <a:gd name="T37" fmla="*/ 247 h 449"/>
                  <a:gd name="T38" fmla="*/ 41 w 333"/>
                  <a:gd name="T39" fmla="*/ 290 h 449"/>
                  <a:gd name="T40" fmla="*/ 137 w 333"/>
                  <a:gd name="T41" fmla="*/ 312 h 449"/>
                  <a:gd name="T42" fmla="*/ 92 w 333"/>
                  <a:gd name="T43" fmla="*/ 339 h 449"/>
                  <a:gd name="T44" fmla="*/ 71 w 333"/>
                  <a:gd name="T45" fmla="*/ 349 h 449"/>
                  <a:gd name="T46" fmla="*/ 77 w 333"/>
                  <a:gd name="T47" fmla="*/ 368 h 449"/>
                  <a:gd name="T48" fmla="*/ 91 w 333"/>
                  <a:gd name="T49" fmla="*/ 392 h 449"/>
                  <a:gd name="T50" fmla="*/ 177 w 333"/>
                  <a:gd name="T51" fmla="*/ 401 h 449"/>
                  <a:gd name="T52" fmla="*/ 139 w 333"/>
                  <a:gd name="T53" fmla="*/ 437 h 449"/>
                  <a:gd name="T54" fmla="*/ 193 w 333"/>
                  <a:gd name="T55" fmla="*/ 447 h 449"/>
                  <a:gd name="T56" fmla="*/ 228 w 333"/>
                  <a:gd name="T57" fmla="*/ 444 h 449"/>
                  <a:gd name="T58" fmla="*/ 228 w 333"/>
                  <a:gd name="T59" fmla="*/ 444 h 449"/>
                  <a:gd name="T60" fmla="*/ 275 w 333"/>
                  <a:gd name="T61" fmla="*/ 411 h 449"/>
                  <a:gd name="T62" fmla="*/ 307 w 333"/>
                  <a:gd name="T63" fmla="*/ 379 h 449"/>
                  <a:gd name="T64" fmla="*/ 299 w 333"/>
                  <a:gd name="T65" fmla="*/ 369 h 449"/>
                  <a:gd name="T66" fmla="*/ 303 w 333"/>
                  <a:gd name="T67" fmla="*/ 357 h 449"/>
                  <a:gd name="T68" fmla="*/ 275 w 333"/>
                  <a:gd name="T69" fmla="*/ 356 h 449"/>
                  <a:gd name="T70" fmla="*/ 258 w 333"/>
                  <a:gd name="T71" fmla="*/ 339 h 449"/>
                  <a:gd name="T72" fmla="*/ 308 w 333"/>
                  <a:gd name="T73" fmla="*/ 317 h 449"/>
                  <a:gd name="T74" fmla="*/ 322 w 333"/>
                  <a:gd name="T75" fmla="*/ 277 h 449"/>
                  <a:gd name="T76" fmla="*/ 292 w 333"/>
                  <a:gd name="T77" fmla="*/ 268 h 449"/>
                  <a:gd name="T78" fmla="*/ 265 w 333"/>
                  <a:gd name="T79" fmla="*/ 275 h 449"/>
                  <a:gd name="T80" fmla="*/ 247 w 333"/>
                  <a:gd name="T81" fmla="*/ 232 h 449"/>
                  <a:gd name="T82" fmla="*/ 292 w 333"/>
                  <a:gd name="T83" fmla="*/ 184 h 449"/>
                  <a:gd name="T84" fmla="*/ 298 w 333"/>
                  <a:gd name="T85" fmla="*/ 133 h 449"/>
                  <a:gd name="T86" fmla="*/ 295 w 333"/>
                  <a:gd name="T87" fmla="*/ 130 h 449"/>
                  <a:gd name="T88" fmla="*/ 263 w 333"/>
                  <a:gd name="T89" fmla="*/ 141 h 449"/>
                  <a:gd name="T90" fmla="*/ 227 w 333"/>
                  <a:gd name="T91" fmla="*/ 170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33" h="449">
                    <a:moveTo>
                      <a:pt x="216" y="151"/>
                    </a:moveTo>
                    <a:cubicBezTo>
                      <a:pt x="216" y="143"/>
                      <a:pt x="217" y="136"/>
                      <a:pt x="217" y="128"/>
                    </a:cubicBezTo>
                    <a:cubicBezTo>
                      <a:pt x="220" y="100"/>
                      <a:pt x="222" y="73"/>
                      <a:pt x="219" y="45"/>
                    </a:cubicBezTo>
                    <a:cubicBezTo>
                      <a:pt x="219" y="43"/>
                      <a:pt x="217" y="43"/>
                      <a:pt x="217" y="44"/>
                    </a:cubicBezTo>
                    <a:cubicBezTo>
                      <a:pt x="211" y="54"/>
                      <a:pt x="205" y="62"/>
                      <a:pt x="198" y="71"/>
                    </a:cubicBezTo>
                    <a:cubicBezTo>
                      <a:pt x="195" y="66"/>
                      <a:pt x="193" y="61"/>
                      <a:pt x="193" y="55"/>
                    </a:cubicBezTo>
                    <a:cubicBezTo>
                      <a:pt x="193" y="54"/>
                      <a:pt x="192" y="54"/>
                      <a:pt x="191" y="54"/>
                    </a:cubicBezTo>
                    <a:cubicBezTo>
                      <a:pt x="186" y="60"/>
                      <a:pt x="184" y="67"/>
                      <a:pt x="180" y="73"/>
                    </a:cubicBezTo>
                    <a:cubicBezTo>
                      <a:pt x="175" y="81"/>
                      <a:pt x="165" y="83"/>
                      <a:pt x="159" y="73"/>
                    </a:cubicBezTo>
                    <a:cubicBezTo>
                      <a:pt x="151" y="61"/>
                      <a:pt x="151" y="43"/>
                      <a:pt x="153" y="30"/>
                    </a:cubicBezTo>
                    <a:cubicBezTo>
                      <a:pt x="153" y="28"/>
                      <a:pt x="151" y="28"/>
                      <a:pt x="151" y="29"/>
                    </a:cubicBezTo>
                    <a:cubicBezTo>
                      <a:pt x="149" y="34"/>
                      <a:pt x="148" y="40"/>
                      <a:pt x="143" y="42"/>
                    </a:cubicBezTo>
                    <a:cubicBezTo>
                      <a:pt x="137" y="46"/>
                      <a:pt x="133" y="42"/>
                      <a:pt x="131" y="36"/>
                    </a:cubicBezTo>
                    <a:cubicBezTo>
                      <a:pt x="128" y="29"/>
                      <a:pt x="126" y="22"/>
                      <a:pt x="123" y="15"/>
                    </a:cubicBezTo>
                    <a:cubicBezTo>
                      <a:pt x="123" y="13"/>
                      <a:pt x="121" y="14"/>
                      <a:pt x="121" y="15"/>
                    </a:cubicBezTo>
                    <a:cubicBezTo>
                      <a:pt x="121" y="18"/>
                      <a:pt x="120" y="21"/>
                      <a:pt x="119" y="23"/>
                    </a:cubicBezTo>
                    <a:cubicBezTo>
                      <a:pt x="111" y="18"/>
                      <a:pt x="106" y="11"/>
                      <a:pt x="104" y="2"/>
                    </a:cubicBezTo>
                    <a:cubicBezTo>
                      <a:pt x="104" y="2"/>
                      <a:pt x="104" y="2"/>
                      <a:pt x="104" y="1"/>
                    </a:cubicBezTo>
                    <a:cubicBezTo>
                      <a:pt x="104" y="1"/>
                      <a:pt x="103" y="1"/>
                      <a:pt x="103" y="0"/>
                    </a:cubicBezTo>
                    <a:cubicBezTo>
                      <a:pt x="103" y="0"/>
                      <a:pt x="101" y="0"/>
                      <a:pt x="102" y="1"/>
                    </a:cubicBezTo>
                    <a:cubicBezTo>
                      <a:pt x="102" y="1"/>
                      <a:pt x="102" y="1"/>
                      <a:pt x="102" y="1"/>
                    </a:cubicBezTo>
                    <a:cubicBezTo>
                      <a:pt x="102" y="1"/>
                      <a:pt x="102" y="1"/>
                      <a:pt x="102" y="1"/>
                    </a:cubicBezTo>
                    <a:cubicBezTo>
                      <a:pt x="102" y="7"/>
                      <a:pt x="102" y="12"/>
                      <a:pt x="102" y="18"/>
                    </a:cubicBezTo>
                    <a:cubicBezTo>
                      <a:pt x="102" y="20"/>
                      <a:pt x="102" y="22"/>
                      <a:pt x="102" y="25"/>
                    </a:cubicBezTo>
                    <a:cubicBezTo>
                      <a:pt x="102" y="27"/>
                      <a:pt x="102" y="28"/>
                      <a:pt x="102" y="30"/>
                    </a:cubicBezTo>
                    <a:cubicBezTo>
                      <a:pt x="100" y="36"/>
                      <a:pt x="97" y="37"/>
                      <a:pt x="94" y="33"/>
                    </a:cubicBezTo>
                    <a:cubicBezTo>
                      <a:pt x="94" y="33"/>
                      <a:pt x="94" y="33"/>
                      <a:pt x="94" y="33"/>
                    </a:cubicBezTo>
                    <a:cubicBezTo>
                      <a:pt x="93" y="32"/>
                      <a:pt x="91" y="32"/>
                      <a:pt x="92" y="33"/>
                    </a:cubicBezTo>
                    <a:cubicBezTo>
                      <a:pt x="92" y="33"/>
                      <a:pt x="92" y="33"/>
                      <a:pt x="92" y="34"/>
                    </a:cubicBezTo>
                    <a:cubicBezTo>
                      <a:pt x="92" y="34"/>
                      <a:pt x="92" y="34"/>
                      <a:pt x="92" y="34"/>
                    </a:cubicBezTo>
                    <a:cubicBezTo>
                      <a:pt x="92" y="34"/>
                      <a:pt x="92" y="34"/>
                      <a:pt x="92" y="34"/>
                    </a:cubicBezTo>
                    <a:cubicBezTo>
                      <a:pt x="92" y="34"/>
                      <a:pt x="92" y="35"/>
                      <a:pt x="92" y="35"/>
                    </a:cubicBezTo>
                    <a:cubicBezTo>
                      <a:pt x="95" y="43"/>
                      <a:pt x="97" y="51"/>
                      <a:pt x="94" y="59"/>
                    </a:cubicBezTo>
                    <a:cubicBezTo>
                      <a:pt x="93" y="63"/>
                      <a:pt x="89" y="68"/>
                      <a:pt x="84" y="68"/>
                    </a:cubicBezTo>
                    <a:cubicBezTo>
                      <a:pt x="80" y="69"/>
                      <a:pt x="77" y="68"/>
                      <a:pt x="75" y="66"/>
                    </a:cubicBezTo>
                    <a:cubicBezTo>
                      <a:pt x="74" y="65"/>
                      <a:pt x="73" y="63"/>
                      <a:pt x="72" y="62"/>
                    </a:cubicBezTo>
                    <a:cubicBezTo>
                      <a:pt x="72" y="61"/>
                      <a:pt x="70" y="62"/>
                      <a:pt x="70" y="63"/>
                    </a:cubicBezTo>
                    <a:cubicBezTo>
                      <a:pt x="71" y="65"/>
                      <a:pt x="72" y="66"/>
                      <a:pt x="73" y="68"/>
                    </a:cubicBezTo>
                    <a:cubicBezTo>
                      <a:pt x="83" y="82"/>
                      <a:pt x="90" y="102"/>
                      <a:pt x="76" y="116"/>
                    </a:cubicBezTo>
                    <a:cubicBezTo>
                      <a:pt x="69" y="123"/>
                      <a:pt x="61" y="125"/>
                      <a:pt x="52" y="121"/>
                    </a:cubicBezTo>
                    <a:cubicBezTo>
                      <a:pt x="48" y="120"/>
                      <a:pt x="45" y="120"/>
                      <a:pt x="42" y="121"/>
                    </a:cubicBezTo>
                    <a:cubicBezTo>
                      <a:pt x="38" y="122"/>
                      <a:pt x="34" y="124"/>
                      <a:pt x="30" y="122"/>
                    </a:cubicBezTo>
                    <a:cubicBezTo>
                      <a:pt x="28" y="121"/>
                      <a:pt x="27" y="123"/>
                      <a:pt x="28" y="124"/>
                    </a:cubicBezTo>
                    <a:cubicBezTo>
                      <a:pt x="34" y="130"/>
                      <a:pt x="39" y="137"/>
                      <a:pt x="43" y="144"/>
                    </a:cubicBezTo>
                    <a:cubicBezTo>
                      <a:pt x="46" y="150"/>
                      <a:pt x="53" y="166"/>
                      <a:pt x="41" y="167"/>
                    </a:cubicBezTo>
                    <a:cubicBezTo>
                      <a:pt x="40" y="167"/>
                      <a:pt x="40" y="169"/>
                      <a:pt x="41" y="169"/>
                    </a:cubicBezTo>
                    <a:cubicBezTo>
                      <a:pt x="63" y="173"/>
                      <a:pt x="83" y="183"/>
                      <a:pt x="100" y="197"/>
                    </a:cubicBezTo>
                    <a:cubicBezTo>
                      <a:pt x="103" y="200"/>
                      <a:pt x="113" y="208"/>
                      <a:pt x="104" y="212"/>
                    </a:cubicBezTo>
                    <a:cubicBezTo>
                      <a:pt x="99" y="214"/>
                      <a:pt x="92" y="211"/>
                      <a:pt x="87" y="209"/>
                    </a:cubicBezTo>
                    <a:cubicBezTo>
                      <a:pt x="77" y="205"/>
                      <a:pt x="67" y="199"/>
                      <a:pt x="58" y="192"/>
                    </a:cubicBezTo>
                    <a:cubicBezTo>
                      <a:pt x="57" y="191"/>
                      <a:pt x="56" y="192"/>
                      <a:pt x="56" y="193"/>
                    </a:cubicBezTo>
                    <a:cubicBezTo>
                      <a:pt x="56" y="212"/>
                      <a:pt x="11" y="192"/>
                      <a:pt x="2" y="188"/>
                    </a:cubicBezTo>
                    <a:cubicBezTo>
                      <a:pt x="2" y="188"/>
                      <a:pt x="1" y="188"/>
                      <a:pt x="1" y="188"/>
                    </a:cubicBezTo>
                    <a:cubicBezTo>
                      <a:pt x="1" y="187"/>
                      <a:pt x="0" y="188"/>
                      <a:pt x="0" y="189"/>
                    </a:cubicBezTo>
                    <a:cubicBezTo>
                      <a:pt x="9" y="199"/>
                      <a:pt x="30" y="223"/>
                      <a:pt x="17" y="237"/>
                    </a:cubicBezTo>
                    <a:cubicBezTo>
                      <a:pt x="16" y="237"/>
                      <a:pt x="17" y="238"/>
                      <a:pt x="18" y="239"/>
                    </a:cubicBezTo>
                    <a:cubicBezTo>
                      <a:pt x="22" y="241"/>
                      <a:pt x="27" y="244"/>
                      <a:pt x="31" y="247"/>
                    </a:cubicBezTo>
                    <a:cubicBezTo>
                      <a:pt x="36" y="250"/>
                      <a:pt x="43" y="253"/>
                      <a:pt x="47" y="259"/>
                    </a:cubicBezTo>
                    <a:cubicBezTo>
                      <a:pt x="53" y="269"/>
                      <a:pt x="46" y="280"/>
                      <a:pt x="40" y="288"/>
                    </a:cubicBezTo>
                    <a:cubicBezTo>
                      <a:pt x="40" y="289"/>
                      <a:pt x="40" y="290"/>
                      <a:pt x="41" y="290"/>
                    </a:cubicBezTo>
                    <a:cubicBezTo>
                      <a:pt x="53" y="293"/>
                      <a:pt x="66" y="291"/>
                      <a:pt x="79" y="292"/>
                    </a:cubicBezTo>
                    <a:cubicBezTo>
                      <a:pt x="93" y="293"/>
                      <a:pt x="106" y="296"/>
                      <a:pt x="119" y="302"/>
                    </a:cubicBezTo>
                    <a:cubicBezTo>
                      <a:pt x="125" y="305"/>
                      <a:pt x="132" y="308"/>
                      <a:pt x="137" y="312"/>
                    </a:cubicBezTo>
                    <a:cubicBezTo>
                      <a:pt x="141" y="316"/>
                      <a:pt x="144" y="320"/>
                      <a:pt x="143" y="325"/>
                    </a:cubicBezTo>
                    <a:cubicBezTo>
                      <a:pt x="142" y="330"/>
                      <a:pt x="138" y="332"/>
                      <a:pt x="134" y="333"/>
                    </a:cubicBezTo>
                    <a:cubicBezTo>
                      <a:pt x="120" y="337"/>
                      <a:pt x="106" y="339"/>
                      <a:pt x="92" y="339"/>
                    </a:cubicBezTo>
                    <a:cubicBezTo>
                      <a:pt x="91" y="339"/>
                      <a:pt x="91" y="341"/>
                      <a:pt x="92" y="341"/>
                    </a:cubicBezTo>
                    <a:cubicBezTo>
                      <a:pt x="93" y="342"/>
                      <a:pt x="93" y="342"/>
                      <a:pt x="94" y="343"/>
                    </a:cubicBezTo>
                    <a:cubicBezTo>
                      <a:pt x="90" y="350"/>
                      <a:pt x="78" y="349"/>
                      <a:pt x="71" y="349"/>
                    </a:cubicBezTo>
                    <a:cubicBezTo>
                      <a:pt x="62" y="350"/>
                      <a:pt x="54" y="350"/>
                      <a:pt x="45" y="351"/>
                    </a:cubicBezTo>
                    <a:cubicBezTo>
                      <a:pt x="44" y="351"/>
                      <a:pt x="44" y="352"/>
                      <a:pt x="45" y="353"/>
                    </a:cubicBezTo>
                    <a:cubicBezTo>
                      <a:pt x="55" y="358"/>
                      <a:pt x="66" y="363"/>
                      <a:pt x="77" y="368"/>
                    </a:cubicBezTo>
                    <a:cubicBezTo>
                      <a:pt x="82" y="370"/>
                      <a:pt x="87" y="372"/>
                      <a:pt x="92" y="375"/>
                    </a:cubicBezTo>
                    <a:cubicBezTo>
                      <a:pt x="96" y="377"/>
                      <a:pt x="101" y="379"/>
                      <a:pt x="99" y="385"/>
                    </a:cubicBezTo>
                    <a:cubicBezTo>
                      <a:pt x="97" y="388"/>
                      <a:pt x="94" y="390"/>
                      <a:pt x="91" y="392"/>
                    </a:cubicBezTo>
                    <a:cubicBezTo>
                      <a:pt x="90" y="392"/>
                      <a:pt x="91" y="394"/>
                      <a:pt x="92" y="394"/>
                    </a:cubicBezTo>
                    <a:cubicBezTo>
                      <a:pt x="114" y="391"/>
                      <a:pt x="137" y="391"/>
                      <a:pt x="159" y="393"/>
                    </a:cubicBezTo>
                    <a:cubicBezTo>
                      <a:pt x="165" y="394"/>
                      <a:pt x="174" y="395"/>
                      <a:pt x="177" y="401"/>
                    </a:cubicBezTo>
                    <a:cubicBezTo>
                      <a:pt x="181" y="410"/>
                      <a:pt x="170" y="414"/>
                      <a:pt x="164" y="417"/>
                    </a:cubicBezTo>
                    <a:cubicBezTo>
                      <a:pt x="154" y="422"/>
                      <a:pt x="146" y="428"/>
                      <a:pt x="138" y="435"/>
                    </a:cubicBezTo>
                    <a:cubicBezTo>
                      <a:pt x="137" y="436"/>
                      <a:pt x="138" y="437"/>
                      <a:pt x="139" y="437"/>
                    </a:cubicBezTo>
                    <a:cubicBezTo>
                      <a:pt x="149" y="436"/>
                      <a:pt x="158" y="437"/>
                      <a:pt x="167" y="439"/>
                    </a:cubicBezTo>
                    <a:cubicBezTo>
                      <a:pt x="172" y="440"/>
                      <a:pt x="177" y="441"/>
                      <a:pt x="182" y="443"/>
                    </a:cubicBezTo>
                    <a:cubicBezTo>
                      <a:pt x="185" y="445"/>
                      <a:pt x="189" y="447"/>
                      <a:pt x="193" y="447"/>
                    </a:cubicBezTo>
                    <a:cubicBezTo>
                      <a:pt x="204" y="449"/>
                      <a:pt x="215" y="438"/>
                      <a:pt x="226" y="442"/>
                    </a:cubicBezTo>
                    <a:cubicBezTo>
                      <a:pt x="226" y="442"/>
                      <a:pt x="226" y="442"/>
                      <a:pt x="225" y="443"/>
                    </a:cubicBezTo>
                    <a:cubicBezTo>
                      <a:pt x="225" y="444"/>
                      <a:pt x="227" y="446"/>
                      <a:pt x="228" y="444"/>
                    </a:cubicBezTo>
                    <a:cubicBezTo>
                      <a:pt x="228" y="443"/>
                      <a:pt x="228" y="443"/>
                      <a:pt x="228" y="443"/>
                    </a:cubicBezTo>
                    <a:cubicBezTo>
                      <a:pt x="229" y="443"/>
                      <a:pt x="229" y="443"/>
                      <a:pt x="229" y="443"/>
                    </a:cubicBezTo>
                    <a:cubicBezTo>
                      <a:pt x="229" y="444"/>
                      <a:pt x="228" y="444"/>
                      <a:pt x="228" y="444"/>
                    </a:cubicBezTo>
                    <a:cubicBezTo>
                      <a:pt x="228" y="445"/>
                      <a:pt x="229" y="446"/>
                      <a:pt x="230" y="445"/>
                    </a:cubicBezTo>
                    <a:cubicBezTo>
                      <a:pt x="241" y="429"/>
                      <a:pt x="254" y="417"/>
                      <a:pt x="274" y="413"/>
                    </a:cubicBezTo>
                    <a:cubicBezTo>
                      <a:pt x="275" y="413"/>
                      <a:pt x="276" y="412"/>
                      <a:pt x="275" y="411"/>
                    </a:cubicBezTo>
                    <a:cubicBezTo>
                      <a:pt x="272" y="408"/>
                      <a:pt x="269" y="404"/>
                      <a:pt x="269" y="399"/>
                    </a:cubicBezTo>
                    <a:cubicBezTo>
                      <a:pt x="270" y="394"/>
                      <a:pt x="278" y="390"/>
                      <a:pt x="282" y="388"/>
                    </a:cubicBezTo>
                    <a:cubicBezTo>
                      <a:pt x="290" y="384"/>
                      <a:pt x="298" y="381"/>
                      <a:pt x="307" y="379"/>
                    </a:cubicBezTo>
                    <a:cubicBezTo>
                      <a:pt x="308" y="379"/>
                      <a:pt x="309" y="377"/>
                      <a:pt x="307" y="376"/>
                    </a:cubicBezTo>
                    <a:cubicBezTo>
                      <a:pt x="305" y="376"/>
                      <a:pt x="303" y="375"/>
                      <a:pt x="301" y="374"/>
                    </a:cubicBezTo>
                    <a:cubicBezTo>
                      <a:pt x="298" y="372"/>
                      <a:pt x="298" y="372"/>
                      <a:pt x="299" y="369"/>
                    </a:cubicBezTo>
                    <a:cubicBezTo>
                      <a:pt x="300" y="366"/>
                      <a:pt x="302" y="363"/>
                      <a:pt x="303" y="360"/>
                    </a:cubicBezTo>
                    <a:cubicBezTo>
                      <a:pt x="304" y="360"/>
                      <a:pt x="304" y="359"/>
                      <a:pt x="304" y="359"/>
                    </a:cubicBezTo>
                    <a:cubicBezTo>
                      <a:pt x="305" y="358"/>
                      <a:pt x="304" y="357"/>
                      <a:pt x="303" y="357"/>
                    </a:cubicBezTo>
                    <a:cubicBezTo>
                      <a:pt x="294" y="358"/>
                      <a:pt x="285" y="360"/>
                      <a:pt x="277" y="363"/>
                    </a:cubicBezTo>
                    <a:cubicBezTo>
                      <a:pt x="277" y="361"/>
                      <a:pt x="277" y="359"/>
                      <a:pt x="277" y="357"/>
                    </a:cubicBezTo>
                    <a:cubicBezTo>
                      <a:pt x="277" y="356"/>
                      <a:pt x="276" y="356"/>
                      <a:pt x="275" y="356"/>
                    </a:cubicBezTo>
                    <a:cubicBezTo>
                      <a:pt x="266" y="362"/>
                      <a:pt x="255" y="375"/>
                      <a:pt x="244" y="368"/>
                    </a:cubicBezTo>
                    <a:cubicBezTo>
                      <a:pt x="238" y="364"/>
                      <a:pt x="238" y="356"/>
                      <a:pt x="242" y="351"/>
                    </a:cubicBezTo>
                    <a:cubicBezTo>
                      <a:pt x="245" y="345"/>
                      <a:pt x="252" y="342"/>
                      <a:pt x="258" y="339"/>
                    </a:cubicBezTo>
                    <a:cubicBezTo>
                      <a:pt x="268" y="334"/>
                      <a:pt x="278" y="331"/>
                      <a:pt x="289" y="329"/>
                    </a:cubicBezTo>
                    <a:cubicBezTo>
                      <a:pt x="296" y="327"/>
                      <a:pt x="304" y="326"/>
                      <a:pt x="308" y="319"/>
                    </a:cubicBezTo>
                    <a:cubicBezTo>
                      <a:pt x="309" y="318"/>
                      <a:pt x="308" y="318"/>
                      <a:pt x="308" y="317"/>
                    </a:cubicBezTo>
                    <a:cubicBezTo>
                      <a:pt x="299" y="314"/>
                      <a:pt x="295" y="303"/>
                      <a:pt x="299" y="294"/>
                    </a:cubicBezTo>
                    <a:cubicBezTo>
                      <a:pt x="302" y="285"/>
                      <a:pt x="312" y="280"/>
                      <a:pt x="321" y="278"/>
                    </a:cubicBezTo>
                    <a:cubicBezTo>
                      <a:pt x="322" y="278"/>
                      <a:pt x="323" y="278"/>
                      <a:pt x="322" y="277"/>
                    </a:cubicBezTo>
                    <a:cubicBezTo>
                      <a:pt x="318" y="265"/>
                      <a:pt x="325" y="253"/>
                      <a:pt x="332" y="244"/>
                    </a:cubicBezTo>
                    <a:cubicBezTo>
                      <a:pt x="333" y="243"/>
                      <a:pt x="331" y="241"/>
                      <a:pt x="330" y="242"/>
                    </a:cubicBezTo>
                    <a:cubicBezTo>
                      <a:pt x="318" y="252"/>
                      <a:pt x="306" y="261"/>
                      <a:pt x="292" y="268"/>
                    </a:cubicBezTo>
                    <a:cubicBezTo>
                      <a:pt x="291" y="265"/>
                      <a:pt x="291" y="263"/>
                      <a:pt x="290" y="260"/>
                    </a:cubicBezTo>
                    <a:cubicBezTo>
                      <a:pt x="290" y="259"/>
                      <a:pt x="289" y="258"/>
                      <a:pt x="288" y="259"/>
                    </a:cubicBezTo>
                    <a:cubicBezTo>
                      <a:pt x="281" y="265"/>
                      <a:pt x="273" y="271"/>
                      <a:pt x="265" y="275"/>
                    </a:cubicBezTo>
                    <a:cubicBezTo>
                      <a:pt x="259" y="278"/>
                      <a:pt x="240" y="288"/>
                      <a:pt x="235" y="279"/>
                    </a:cubicBezTo>
                    <a:cubicBezTo>
                      <a:pt x="235" y="279"/>
                      <a:pt x="234" y="279"/>
                      <a:pt x="234" y="280"/>
                    </a:cubicBezTo>
                    <a:cubicBezTo>
                      <a:pt x="219" y="267"/>
                      <a:pt x="237" y="242"/>
                      <a:pt x="247" y="232"/>
                    </a:cubicBezTo>
                    <a:cubicBezTo>
                      <a:pt x="260" y="219"/>
                      <a:pt x="277" y="211"/>
                      <a:pt x="295" y="209"/>
                    </a:cubicBezTo>
                    <a:cubicBezTo>
                      <a:pt x="296" y="208"/>
                      <a:pt x="296" y="206"/>
                      <a:pt x="295" y="206"/>
                    </a:cubicBezTo>
                    <a:cubicBezTo>
                      <a:pt x="286" y="205"/>
                      <a:pt x="290" y="190"/>
                      <a:pt x="292" y="184"/>
                    </a:cubicBezTo>
                    <a:cubicBezTo>
                      <a:pt x="294" y="178"/>
                      <a:pt x="297" y="172"/>
                      <a:pt x="302" y="166"/>
                    </a:cubicBezTo>
                    <a:cubicBezTo>
                      <a:pt x="302" y="166"/>
                      <a:pt x="302" y="165"/>
                      <a:pt x="301" y="164"/>
                    </a:cubicBezTo>
                    <a:cubicBezTo>
                      <a:pt x="289" y="157"/>
                      <a:pt x="288" y="142"/>
                      <a:pt x="298" y="133"/>
                    </a:cubicBezTo>
                    <a:cubicBezTo>
                      <a:pt x="300" y="131"/>
                      <a:pt x="298" y="129"/>
                      <a:pt x="297" y="130"/>
                    </a:cubicBezTo>
                    <a:cubicBezTo>
                      <a:pt x="297" y="131"/>
                      <a:pt x="296" y="131"/>
                      <a:pt x="296" y="131"/>
                    </a:cubicBezTo>
                    <a:cubicBezTo>
                      <a:pt x="296" y="130"/>
                      <a:pt x="296" y="130"/>
                      <a:pt x="295" y="130"/>
                    </a:cubicBezTo>
                    <a:cubicBezTo>
                      <a:pt x="291" y="131"/>
                      <a:pt x="287" y="133"/>
                      <a:pt x="284" y="136"/>
                    </a:cubicBezTo>
                    <a:cubicBezTo>
                      <a:pt x="282" y="139"/>
                      <a:pt x="280" y="141"/>
                      <a:pt x="277" y="144"/>
                    </a:cubicBezTo>
                    <a:cubicBezTo>
                      <a:pt x="273" y="146"/>
                      <a:pt x="265" y="149"/>
                      <a:pt x="263" y="141"/>
                    </a:cubicBezTo>
                    <a:cubicBezTo>
                      <a:pt x="263" y="140"/>
                      <a:pt x="262" y="140"/>
                      <a:pt x="261" y="141"/>
                    </a:cubicBezTo>
                    <a:cubicBezTo>
                      <a:pt x="257" y="147"/>
                      <a:pt x="253" y="152"/>
                      <a:pt x="248" y="158"/>
                    </a:cubicBezTo>
                    <a:cubicBezTo>
                      <a:pt x="242" y="163"/>
                      <a:pt x="235" y="171"/>
                      <a:pt x="227" y="170"/>
                    </a:cubicBezTo>
                    <a:cubicBezTo>
                      <a:pt x="217" y="169"/>
                      <a:pt x="216" y="159"/>
                      <a:pt x="216" y="151"/>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90" name="Freeform 6"/>
              <p:cNvSpPr>
                <a:spLocks/>
              </p:cNvSpPr>
              <p:nvPr/>
            </p:nvSpPr>
            <p:spPr bwMode="auto">
              <a:xfrm>
                <a:off x="3573463" y="2022475"/>
                <a:ext cx="762000" cy="1220787"/>
              </a:xfrm>
              <a:custGeom>
                <a:avLst/>
                <a:gdLst>
                  <a:gd name="T0" fmla="*/ 160 w 291"/>
                  <a:gd name="T1" fmla="*/ 28 h 469"/>
                  <a:gd name="T2" fmla="*/ 141 w 291"/>
                  <a:gd name="T3" fmla="*/ 139 h 469"/>
                  <a:gd name="T4" fmla="*/ 119 w 291"/>
                  <a:gd name="T5" fmla="*/ 72 h 469"/>
                  <a:gd name="T6" fmla="*/ 118 w 291"/>
                  <a:gd name="T7" fmla="*/ 71 h 469"/>
                  <a:gd name="T8" fmla="*/ 114 w 291"/>
                  <a:gd name="T9" fmla="*/ 38 h 469"/>
                  <a:gd name="T10" fmla="*/ 112 w 291"/>
                  <a:gd name="T11" fmla="*/ 15 h 469"/>
                  <a:gd name="T12" fmla="*/ 112 w 291"/>
                  <a:gd name="T13" fmla="*/ 52 h 469"/>
                  <a:gd name="T14" fmla="*/ 91 w 291"/>
                  <a:gd name="T15" fmla="*/ 0 h 469"/>
                  <a:gd name="T16" fmla="*/ 73 w 291"/>
                  <a:gd name="T17" fmla="*/ 37 h 469"/>
                  <a:gd name="T18" fmla="*/ 117 w 291"/>
                  <a:gd name="T19" fmla="*/ 72 h 469"/>
                  <a:gd name="T20" fmla="*/ 142 w 291"/>
                  <a:gd name="T21" fmla="*/ 147 h 469"/>
                  <a:gd name="T22" fmla="*/ 29 w 291"/>
                  <a:gd name="T23" fmla="*/ 71 h 469"/>
                  <a:gd name="T24" fmla="*/ 49 w 291"/>
                  <a:gd name="T25" fmla="*/ 105 h 469"/>
                  <a:gd name="T26" fmla="*/ 94 w 291"/>
                  <a:gd name="T27" fmla="*/ 114 h 469"/>
                  <a:gd name="T28" fmla="*/ 142 w 291"/>
                  <a:gd name="T29" fmla="*/ 150 h 469"/>
                  <a:gd name="T30" fmla="*/ 143 w 291"/>
                  <a:gd name="T31" fmla="*/ 152 h 469"/>
                  <a:gd name="T32" fmla="*/ 144 w 291"/>
                  <a:gd name="T33" fmla="*/ 154 h 469"/>
                  <a:gd name="T34" fmla="*/ 167 w 291"/>
                  <a:gd name="T35" fmla="*/ 249 h 469"/>
                  <a:gd name="T36" fmla="*/ 127 w 291"/>
                  <a:gd name="T37" fmla="*/ 222 h 469"/>
                  <a:gd name="T38" fmla="*/ 44 w 291"/>
                  <a:gd name="T39" fmla="*/ 170 h 469"/>
                  <a:gd name="T40" fmla="*/ 0 w 291"/>
                  <a:gd name="T41" fmla="*/ 145 h 469"/>
                  <a:gd name="T42" fmla="*/ 52 w 291"/>
                  <a:gd name="T43" fmla="*/ 177 h 469"/>
                  <a:gd name="T44" fmla="*/ 7 w 291"/>
                  <a:gd name="T45" fmla="*/ 175 h 469"/>
                  <a:gd name="T46" fmla="*/ 53 w 291"/>
                  <a:gd name="T47" fmla="*/ 178 h 469"/>
                  <a:gd name="T48" fmla="*/ 110 w 291"/>
                  <a:gd name="T49" fmla="*/ 214 h 469"/>
                  <a:gd name="T50" fmla="*/ 37 w 291"/>
                  <a:gd name="T51" fmla="*/ 216 h 469"/>
                  <a:gd name="T52" fmla="*/ 115 w 291"/>
                  <a:gd name="T53" fmla="*/ 218 h 469"/>
                  <a:gd name="T54" fmla="*/ 146 w 291"/>
                  <a:gd name="T55" fmla="*/ 238 h 469"/>
                  <a:gd name="T56" fmla="*/ 167 w 291"/>
                  <a:gd name="T57" fmla="*/ 252 h 469"/>
                  <a:gd name="T58" fmla="*/ 182 w 291"/>
                  <a:gd name="T59" fmla="*/ 327 h 469"/>
                  <a:gd name="T60" fmla="*/ 48 w 291"/>
                  <a:gd name="T61" fmla="*/ 297 h 469"/>
                  <a:gd name="T62" fmla="*/ 82 w 291"/>
                  <a:gd name="T63" fmla="*/ 320 h 469"/>
                  <a:gd name="T64" fmla="*/ 129 w 291"/>
                  <a:gd name="T65" fmla="*/ 305 h 469"/>
                  <a:gd name="T66" fmla="*/ 183 w 291"/>
                  <a:gd name="T67" fmla="*/ 332 h 469"/>
                  <a:gd name="T68" fmla="*/ 134 w 291"/>
                  <a:gd name="T69" fmla="*/ 363 h 469"/>
                  <a:gd name="T70" fmla="*/ 161 w 291"/>
                  <a:gd name="T71" fmla="*/ 360 h 469"/>
                  <a:gd name="T72" fmla="*/ 190 w 291"/>
                  <a:gd name="T73" fmla="*/ 366 h 469"/>
                  <a:gd name="T74" fmla="*/ 219 w 291"/>
                  <a:gd name="T75" fmla="*/ 466 h 469"/>
                  <a:gd name="T76" fmla="*/ 192 w 291"/>
                  <a:gd name="T77" fmla="*/ 359 h 469"/>
                  <a:gd name="T78" fmla="*/ 252 w 291"/>
                  <a:gd name="T79" fmla="*/ 315 h 469"/>
                  <a:gd name="T80" fmla="*/ 211 w 291"/>
                  <a:gd name="T81" fmla="*/ 331 h 469"/>
                  <a:gd name="T82" fmla="*/ 186 w 291"/>
                  <a:gd name="T83" fmla="*/ 332 h 469"/>
                  <a:gd name="T84" fmla="*/ 179 w 291"/>
                  <a:gd name="T85" fmla="*/ 298 h 469"/>
                  <a:gd name="T86" fmla="*/ 226 w 291"/>
                  <a:gd name="T87" fmla="*/ 239 h 469"/>
                  <a:gd name="T88" fmla="*/ 291 w 291"/>
                  <a:gd name="T89" fmla="*/ 193 h 469"/>
                  <a:gd name="T90" fmla="*/ 275 w 291"/>
                  <a:gd name="T91" fmla="*/ 209 h 469"/>
                  <a:gd name="T92" fmla="*/ 216 w 291"/>
                  <a:gd name="T93" fmla="*/ 243 h 469"/>
                  <a:gd name="T94" fmla="*/ 176 w 291"/>
                  <a:gd name="T95" fmla="*/ 281 h 469"/>
                  <a:gd name="T96" fmla="*/ 171 w 291"/>
                  <a:gd name="T97" fmla="*/ 194 h 469"/>
                  <a:gd name="T98" fmla="*/ 214 w 291"/>
                  <a:gd name="T99" fmla="*/ 156 h 469"/>
                  <a:gd name="T100" fmla="*/ 173 w 291"/>
                  <a:gd name="T101" fmla="*/ 188 h 469"/>
                  <a:gd name="T102" fmla="*/ 218 w 291"/>
                  <a:gd name="T103" fmla="*/ 130 h 469"/>
                  <a:gd name="T104" fmla="*/ 248 w 291"/>
                  <a:gd name="T105" fmla="*/ 96 h 469"/>
                  <a:gd name="T106" fmla="*/ 184 w 291"/>
                  <a:gd name="T107" fmla="*/ 163 h 469"/>
                  <a:gd name="T108" fmla="*/ 157 w 291"/>
                  <a:gd name="T109" fmla="*/ 191 h 469"/>
                  <a:gd name="T110" fmla="*/ 143 w 291"/>
                  <a:gd name="T111" fmla="*/ 111 h 469"/>
                  <a:gd name="T112" fmla="*/ 165 w 291"/>
                  <a:gd name="T113" fmla="*/ 65 h 469"/>
                  <a:gd name="T114" fmla="*/ 144 w 291"/>
                  <a:gd name="T115" fmla="*/ 106 h 469"/>
                  <a:gd name="T116" fmla="*/ 160 w 291"/>
                  <a:gd name="T117" fmla="*/ 28 h 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91" h="469">
                    <a:moveTo>
                      <a:pt x="160" y="28"/>
                    </a:moveTo>
                    <a:cubicBezTo>
                      <a:pt x="161" y="28"/>
                      <a:pt x="160" y="27"/>
                      <a:pt x="160" y="28"/>
                    </a:cubicBezTo>
                    <a:cubicBezTo>
                      <a:pt x="154" y="48"/>
                      <a:pt x="148" y="69"/>
                      <a:pt x="145" y="90"/>
                    </a:cubicBezTo>
                    <a:cubicBezTo>
                      <a:pt x="142" y="106"/>
                      <a:pt x="140" y="123"/>
                      <a:pt x="141" y="139"/>
                    </a:cubicBezTo>
                    <a:cubicBezTo>
                      <a:pt x="137" y="126"/>
                      <a:pt x="133" y="114"/>
                      <a:pt x="129" y="102"/>
                    </a:cubicBezTo>
                    <a:cubicBezTo>
                      <a:pt x="125" y="92"/>
                      <a:pt x="122" y="82"/>
                      <a:pt x="119" y="72"/>
                    </a:cubicBezTo>
                    <a:cubicBezTo>
                      <a:pt x="119" y="72"/>
                      <a:pt x="119" y="71"/>
                      <a:pt x="118" y="71"/>
                    </a:cubicBezTo>
                    <a:cubicBezTo>
                      <a:pt x="118" y="71"/>
                      <a:pt x="118" y="71"/>
                      <a:pt x="118" y="71"/>
                    </a:cubicBezTo>
                    <a:cubicBezTo>
                      <a:pt x="116" y="65"/>
                      <a:pt x="114" y="59"/>
                      <a:pt x="112" y="53"/>
                    </a:cubicBezTo>
                    <a:cubicBezTo>
                      <a:pt x="115" y="48"/>
                      <a:pt x="114" y="43"/>
                      <a:pt x="114" y="38"/>
                    </a:cubicBezTo>
                    <a:cubicBezTo>
                      <a:pt x="113" y="30"/>
                      <a:pt x="113" y="23"/>
                      <a:pt x="112" y="15"/>
                    </a:cubicBezTo>
                    <a:cubicBezTo>
                      <a:pt x="112" y="15"/>
                      <a:pt x="112" y="15"/>
                      <a:pt x="112" y="15"/>
                    </a:cubicBezTo>
                    <a:cubicBezTo>
                      <a:pt x="112" y="21"/>
                      <a:pt x="112" y="27"/>
                      <a:pt x="113" y="34"/>
                    </a:cubicBezTo>
                    <a:cubicBezTo>
                      <a:pt x="113" y="40"/>
                      <a:pt x="114" y="46"/>
                      <a:pt x="112" y="52"/>
                    </a:cubicBezTo>
                    <a:cubicBezTo>
                      <a:pt x="106" y="35"/>
                      <a:pt x="99" y="17"/>
                      <a:pt x="91" y="0"/>
                    </a:cubicBezTo>
                    <a:cubicBezTo>
                      <a:pt x="91" y="0"/>
                      <a:pt x="91" y="0"/>
                      <a:pt x="91" y="0"/>
                    </a:cubicBezTo>
                    <a:cubicBezTo>
                      <a:pt x="100" y="23"/>
                      <a:pt x="108" y="46"/>
                      <a:pt x="116" y="70"/>
                    </a:cubicBezTo>
                    <a:cubicBezTo>
                      <a:pt x="100" y="62"/>
                      <a:pt x="85" y="50"/>
                      <a:pt x="73" y="37"/>
                    </a:cubicBezTo>
                    <a:cubicBezTo>
                      <a:pt x="73" y="37"/>
                      <a:pt x="73" y="37"/>
                      <a:pt x="73" y="37"/>
                    </a:cubicBezTo>
                    <a:cubicBezTo>
                      <a:pt x="85" y="52"/>
                      <a:pt x="100" y="63"/>
                      <a:pt x="117" y="72"/>
                    </a:cubicBezTo>
                    <a:cubicBezTo>
                      <a:pt x="119" y="78"/>
                      <a:pt x="121" y="84"/>
                      <a:pt x="123" y="91"/>
                    </a:cubicBezTo>
                    <a:cubicBezTo>
                      <a:pt x="129" y="109"/>
                      <a:pt x="136" y="128"/>
                      <a:pt x="142" y="147"/>
                    </a:cubicBezTo>
                    <a:cubicBezTo>
                      <a:pt x="106" y="119"/>
                      <a:pt x="69" y="92"/>
                      <a:pt x="29" y="71"/>
                    </a:cubicBezTo>
                    <a:cubicBezTo>
                      <a:pt x="29" y="71"/>
                      <a:pt x="29" y="71"/>
                      <a:pt x="29" y="71"/>
                    </a:cubicBezTo>
                    <a:cubicBezTo>
                      <a:pt x="50" y="84"/>
                      <a:pt x="71" y="97"/>
                      <a:pt x="91" y="112"/>
                    </a:cubicBezTo>
                    <a:cubicBezTo>
                      <a:pt x="77" y="108"/>
                      <a:pt x="63" y="106"/>
                      <a:pt x="49" y="105"/>
                    </a:cubicBezTo>
                    <a:cubicBezTo>
                      <a:pt x="48" y="105"/>
                      <a:pt x="48" y="105"/>
                      <a:pt x="49" y="105"/>
                    </a:cubicBezTo>
                    <a:cubicBezTo>
                      <a:pt x="64" y="107"/>
                      <a:pt x="79" y="110"/>
                      <a:pt x="94" y="114"/>
                    </a:cubicBezTo>
                    <a:cubicBezTo>
                      <a:pt x="95" y="114"/>
                      <a:pt x="95" y="114"/>
                      <a:pt x="95" y="114"/>
                    </a:cubicBezTo>
                    <a:cubicBezTo>
                      <a:pt x="111" y="125"/>
                      <a:pt x="127" y="137"/>
                      <a:pt x="142" y="150"/>
                    </a:cubicBezTo>
                    <a:cubicBezTo>
                      <a:pt x="142" y="150"/>
                      <a:pt x="142" y="150"/>
                      <a:pt x="143" y="150"/>
                    </a:cubicBezTo>
                    <a:cubicBezTo>
                      <a:pt x="143" y="150"/>
                      <a:pt x="143" y="151"/>
                      <a:pt x="143" y="152"/>
                    </a:cubicBezTo>
                    <a:cubicBezTo>
                      <a:pt x="143" y="152"/>
                      <a:pt x="143" y="153"/>
                      <a:pt x="144" y="154"/>
                    </a:cubicBezTo>
                    <a:cubicBezTo>
                      <a:pt x="144" y="154"/>
                      <a:pt x="144" y="154"/>
                      <a:pt x="144" y="154"/>
                    </a:cubicBezTo>
                    <a:cubicBezTo>
                      <a:pt x="147" y="163"/>
                      <a:pt x="150" y="172"/>
                      <a:pt x="152" y="181"/>
                    </a:cubicBezTo>
                    <a:cubicBezTo>
                      <a:pt x="158" y="203"/>
                      <a:pt x="162" y="226"/>
                      <a:pt x="167" y="249"/>
                    </a:cubicBezTo>
                    <a:cubicBezTo>
                      <a:pt x="161" y="243"/>
                      <a:pt x="154" y="239"/>
                      <a:pt x="147" y="235"/>
                    </a:cubicBezTo>
                    <a:cubicBezTo>
                      <a:pt x="141" y="231"/>
                      <a:pt x="134" y="226"/>
                      <a:pt x="127" y="222"/>
                    </a:cubicBezTo>
                    <a:cubicBezTo>
                      <a:pt x="113" y="212"/>
                      <a:pt x="99" y="203"/>
                      <a:pt x="85" y="195"/>
                    </a:cubicBezTo>
                    <a:cubicBezTo>
                      <a:pt x="71" y="186"/>
                      <a:pt x="58" y="178"/>
                      <a:pt x="44" y="170"/>
                    </a:cubicBezTo>
                    <a:cubicBezTo>
                      <a:pt x="30" y="161"/>
                      <a:pt x="15" y="152"/>
                      <a:pt x="0" y="145"/>
                    </a:cubicBezTo>
                    <a:cubicBezTo>
                      <a:pt x="0" y="144"/>
                      <a:pt x="0" y="145"/>
                      <a:pt x="0" y="145"/>
                    </a:cubicBezTo>
                    <a:cubicBezTo>
                      <a:pt x="13" y="154"/>
                      <a:pt x="28" y="162"/>
                      <a:pt x="42" y="171"/>
                    </a:cubicBezTo>
                    <a:cubicBezTo>
                      <a:pt x="46" y="173"/>
                      <a:pt x="49" y="175"/>
                      <a:pt x="52" y="177"/>
                    </a:cubicBezTo>
                    <a:cubicBezTo>
                      <a:pt x="37" y="179"/>
                      <a:pt x="22" y="177"/>
                      <a:pt x="7" y="174"/>
                    </a:cubicBezTo>
                    <a:cubicBezTo>
                      <a:pt x="7" y="174"/>
                      <a:pt x="7" y="174"/>
                      <a:pt x="7" y="175"/>
                    </a:cubicBezTo>
                    <a:cubicBezTo>
                      <a:pt x="21" y="180"/>
                      <a:pt x="38" y="180"/>
                      <a:pt x="53" y="179"/>
                    </a:cubicBezTo>
                    <a:cubicBezTo>
                      <a:pt x="53" y="178"/>
                      <a:pt x="53" y="178"/>
                      <a:pt x="53" y="178"/>
                    </a:cubicBezTo>
                    <a:cubicBezTo>
                      <a:pt x="64" y="184"/>
                      <a:pt x="74" y="191"/>
                      <a:pt x="85" y="198"/>
                    </a:cubicBezTo>
                    <a:cubicBezTo>
                      <a:pt x="93" y="203"/>
                      <a:pt x="102" y="209"/>
                      <a:pt x="110" y="214"/>
                    </a:cubicBezTo>
                    <a:cubicBezTo>
                      <a:pt x="86" y="208"/>
                      <a:pt x="61" y="209"/>
                      <a:pt x="37" y="216"/>
                    </a:cubicBezTo>
                    <a:cubicBezTo>
                      <a:pt x="37" y="216"/>
                      <a:pt x="37" y="216"/>
                      <a:pt x="37" y="216"/>
                    </a:cubicBezTo>
                    <a:cubicBezTo>
                      <a:pt x="63" y="209"/>
                      <a:pt x="90" y="211"/>
                      <a:pt x="115" y="218"/>
                    </a:cubicBezTo>
                    <a:cubicBezTo>
                      <a:pt x="115" y="218"/>
                      <a:pt x="115" y="218"/>
                      <a:pt x="115" y="218"/>
                    </a:cubicBezTo>
                    <a:cubicBezTo>
                      <a:pt x="119" y="220"/>
                      <a:pt x="122" y="222"/>
                      <a:pt x="126" y="225"/>
                    </a:cubicBezTo>
                    <a:cubicBezTo>
                      <a:pt x="133" y="229"/>
                      <a:pt x="139" y="234"/>
                      <a:pt x="146" y="238"/>
                    </a:cubicBezTo>
                    <a:cubicBezTo>
                      <a:pt x="153" y="243"/>
                      <a:pt x="160" y="249"/>
                      <a:pt x="167" y="252"/>
                    </a:cubicBezTo>
                    <a:cubicBezTo>
                      <a:pt x="167" y="252"/>
                      <a:pt x="167" y="252"/>
                      <a:pt x="167" y="252"/>
                    </a:cubicBezTo>
                    <a:cubicBezTo>
                      <a:pt x="169" y="260"/>
                      <a:pt x="170" y="267"/>
                      <a:pt x="172" y="275"/>
                    </a:cubicBezTo>
                    <a:cubicBezTo>
                      <a:pt x="175" y="292"/>
                      <a:pt x="178" y="310"/>
                      <a:pt x="182" y="327"/>
                    </a:cubicBezTo>
                    <a:cubicBezTo>
                      <a:pt x="143" y="299"/>
                      <a:pt x="95" y="288"/>
                      <a:pt x="48" y="296"/>
                    </a:cubicBezTo>
                    <a:cubicBezTo>
                      <a:pt x="48" y="296"/>
                      <a:pt x="48" y="297"/>
                      <a:pt x="48" y="297"/>
                    </a:cubicBezTo>
                    <a:cubicBezTo>
                      <a:pt x="75" y="293"/>
                      <a:pt x="102" y="295"/>
                      <a:pt x="127" y="303"/>
                    </a:cubicBezTo>
                    <a:cubicBezTo>
                      <a:pt x="113" y="311"/>
                      <a:pt x="98" y="317"/>
                      <a:pt x="82" y="320"/>
                    </a:cubicBezTo>
                    <a:cubicBezTo>
                      <a:pt x="82" y="320"/>
                      <a:pt x="82" y="320"/>
                      <a:pt x="82" y="320"/>
                    </a:cubicBezTo>
                    <a:cubicBezTo>
                      <a:pt x="98" y="317"/>
                      <a:pt x="114" y="312"/>
                      <a:pt x="129" y="305"/>
                    </a:cubicBezTo>
                    <a:cubicBezTo>
                      <a:pt x="129" y="304"/>
                      <a:pt x="129" y="304"/>
                      <a:pt x="129" y="304"/>
                    </a:cubicBezTo>
                    <a:cubicBezTo>
                      <a:pt x="149" y="310"/>
                      <a:pt x="167" y="320"/>
                      <a:pt x="183" y="332"/>
                    </a:cubicBezTo>
                    <a:cubicBezTo>
                      <a:pt x="185" y="342"/>
                      <a:pt x="187" y="352"/>
                      <a:pt x="189" y="362"/>
                    </a:cubicBezTo>
                    <a:cubicBezTo>
                      <a:pt x="172" y="355"/>
                      <a:pt x="151" y="358"/>
                      <a:pt x="134" y="363"/>
                    </a:cubicBezTo>
                    <a:cubicBezTo>
                      <a:pt x="134" y="363"/>
                      <a:pt x="134" y="363"/>
                      <a:pt x="134" y="363"/>
                    </a:cubicBezTo>
                    <a:cubicBezTo>
                      <a:pt x="143" y="361"/>
                      <a:pt x="152" y="360"/>
                      <a:pt x="161" y="360"/>
                    </a:cubicBezTo>
                    <a:cubicBezTo>
                      <a:pt x="170" y="360"/>
                      <a:pt x="181" y="360"/>
                      <a:pt x="190" y="364"/>
                    </a:cubicBezTo>
                    <a:cubicBezTo>
                      <a:pt x="190" y="365"/>
                      <a:pt x="190" y="365"/>
                      <a:pt x="190" y="366"/>
                    </a:cubicBezTo>
                    <a:cubicBezTo>
                      <a:pt x="197" y="400"/>
                      <a:pt x="205" y="434"/>
                      <a:pt x="216" y="467"/>
                    </a:cubicBezTo>
                    <a:cubicBezTo>
                      <a:pt x="216" y="469"/>
                      <a:pt x="219" y="468"/>
                      <a:pt x="219" y="466"/>
                    </a:cubicBezTo>
                    <a:cubicBezTo>
                      <a:pt x="210" y="435"/>
                      <a:pt x="202" y="404"/>
                      <a:pt x="195" y="373"/>
                    </a:cubicBezTo>
                    <a:cubicBezTo>
                      <a:pt x="194" y="368"/>
                      <a:pt x="193" y="364"/>
                      <a:pt x="192" y="359"/>
                    </a:cubicBezTo>
                    <a:cubicBezTo>
                      <a:pt x="196" y="347"/>
                      <a:pt x="204" y="338"/>
                      <a:pt x="215" y="331"/>
                    </a:cubicBezTo>
                    <a:cubicBezTo>
                      <a:pt x="227" y="323"/>
                      <a:pt x="239" y="320"/>
                      <a:pt x="252" y="315"/>
                    </a:cubicBezTo>
                    <a:cubicBezTo>
                      <a:pt x="252" y="315"/>
                      <a:pt x="252" y="315"/>
                      <a:pt x="251" y="315"/>
                    </a:cubicBezTo>
                    <a:cubicBezTo>
                      <a:pt x="237" y="318"/>
                      <a:pt x="223" y="323"/>
                      <a:pt x="211" y="331"/>
                    </a:cubicBezTo>
                    <a:cubicBezTo>
                      <a:pt x="203" y="337"/>
                      <a:pt x="195" y="345"/>
                      <a:pt x="191" y="355"/>
                    </a:cubicBezTo>
                    <a:cubicBezTo>
                      <a:pt x="190" y="347"/>
                      <a:pt x="188" y="340"/>
                      <a:pt x="186" y="332"/>
                    </a:cubicBezTo>
                    <a:cubicBezTo>
                      <a:pt x="187" y="331"/>
                      <a:pt x="187" y="330"/>
                      <a:pt x="186" y="330"/>
                    </a:cubicBezTo>
                    <a:cubicBezTo>
                      <a:pt x="184" y="319"/>
                      <a:pt x="182" y="308"/>
                      <a:pt x="179" y="298"/>
                    </a:cubicBezTo>
                    <a:cubicBezTo>
                      <a:pt x="181" y="286"/>
                      <a:pt x="185" y="276"/>
                      <a:pt x="192" y="267"/>
                    </a:cubicBezTo>
                    <a:cubicBezTo>
                      <a:pt x="201" y="255"/>
                      <a:pt x="214" y="247"/>
                      <a:pt x="226" y="239"/>
                    </a:cubicBezTo>
                    <a:cubicBezTo>
                      <a:pt x="238" y="232"/>
                      <a:pt x="250" y="225"/>
                      <a:pt x="263" y="218"/>
                    </a:cubicBezTo>
                    <a:cubicBezTo>
                      <a:pt x="273" y="212"/>
                      <a:pt x="286" y="204"/>
                      <a:pt x="291" y="193"/>
                    </a:cubicBezTo>
                    <a:cubicBezTo>
                      <a:pt x="291" y="193"/>
                      <a:pt x="291" y="193"/>
                      <a:pt x="291" y="193"/>
                    </a:cubicBezTo>
                    <a:cubicBezTo>
                      <a:pt x="286" y="199"/>
                      <a:pt x="281" y="205"/>
                      <a:pt x="275" y="209"/>
                    </a:cubicBezTo>
                    <a:cubicBezTo>
                      <a:pt x="268" y="214"/>
                      <a:pt x="261" y="217"/>
                      <a:pt x="254" y="221"/>
                    </a:cubicBezTo>
                    <a:cubicBezTo>
                      <a:pt x="241" y="228"/>
                      <a:pt x="228" y="235"/>
                      <a:pt x="216" y="243"/>
                    </a:cubicBezTo>
                    <a:cubicBezTo>
                      <a:pt x="200" y="253"/>
                      <a:pt x="182" y="270"/>
                      <a:pt x="178" y="290"/>
                    </a:cubicBezTo>
                    <a:cubicBezTo>
                      <a:pt x="177" y="287"/>
                      <a:pt x="177" y="284"/>
                      <a:pt x="176" y="281"/>
                    </a:cubicBezTo>
                    <a:cubicBezTo>
                      <a:pt x="172" y="263"/>
                      <a:pt x="169" y="244"/>
                      <a:pt x="165" y="226"/>
                    </a:cubicBezTo>
                    <a:cubicBezTo>
                      <a:pt x="165" y="215"/>
                      <a:pt x="167" y="204"/>
                      <a:pt x="171" y="194"/>
                    </a:cubicBezTo>
                    <a:cubicBezTo>
                      <a:pt x="177" y="187"/>
                      <a:pt x="183" y="180"/>
                      <a:pt x="190" y="174"/>
                    </a:cubicBezTo>
                    <a:cubicBezTo>
                      <a:pt x="198" y="167"/>
                      <a:pt x="207" y="162"/>
                      <a:pt x="214" y="156"/>
                    </a:cubicBezTo>
                    <a:cubicBezTo>
                      <a:pt x="215" y="156"/>
                      <a:pt x="214" y="156"/>
                      <a:pt x="214" y="156"/>
                    </a:cubicBezTo>
                    <a:cubicBezTo>
                      <a:pt x="200" y="163"/>
                      <a:pt x="183" y="174"/>
                      <a:pt x="173" y="188"/>
                    </a:cubicBezTo>
                    <a:cubicBezTo>
                      <a:pt x="177" y="179"/>
                      <a:pt x="182" y="170"/>
                      <a:pt x="189" y="162"/>
                    </a:cubicBezTo>
                    <a:cubicBezTo>
                      <a:pt x="197" y="150"/>
                      <a:pt x="208" y="140"/>
                      <a:pt x="218" y="130"/>
                    </a:cubicBezTo>
                    <a:cubicBezTo>
                      <a:pt x="228" y="119"/>
                      <a:pt x="239" y="108"/>
                      <a:pt x="248" y="96"/>
                    </a:cubicBezTo>
                    <a:cubicBezTo>
                      <a:pt x="248" y="96"/>
                      <a:pt x="248" y="96"/>
                      <a:pt x="248" y="96"/>
                    </a:cubicBezTo>
                    <a:cubicBezTo>
                      <a:pt x="236" y="106"/>
                      <a:pt x="225" y="117"/>
                      <a:pt x="214" y="128"/>
                    </a:cubicBezTo>
                    <a:cubicBezTo>
                      <a:pt x="203" y="139"/>
                      <a:pt x="192" y="150"/>
                      <a:pt x="184" y="163"/>
                    </a:cubicBezTo>
                    <a:cubicBezTo>
                      <a:pt x="173" y="179"/>
                      <a:pt x="164" y="198"/>
                      <a:pt x="163" y="218"/>
                    </a:cubicBezTo>
                    <a:cubicBezTo>
                      <a:pt x="161" y="209"/>
                      <a:pt x="159" y="200"/>
                      <a:pt x="157" y="191"/>
                    </a:cubicBezTo>
                    <a:cubicBezTo>
                      <a:pt x="153" y="175"/>
                      <a:pt x="149" y="160"/>
                      <a:pt x="144" y="145"/>
                    </a:cubicBezTo>
                    <a:cubicBezTo>
                      <a:pt x="143" y="134"/>
                      <a:pt x="142" y="123"/>
                      <a:pt x="143" y="111"/>
                    </a:cubicBezTo>
                    <a:cubicBezTo>
                      <a:pt x="145" y="103"/>
                      <a:pt x="147" y="96"/>
                      <a:pt x="151" y="89"/>
                    </a:cubicBezTo>
                    <a:cubicBezTo>
                      <a:pt x="155" y="81"/>
                      <a:pt x="161" y="73"/>
                      <a:pt x="165" y="65"/>
                    </a:cubicBezTo>
                    <a:cubicBezTo>
                      <a:pt x="166" y="65"/>
                      <a:pt x="165" y="65"/>
                      <a:pt x="165" y="65"/>
                    </a:cubicBezTo>
                    <a:cubicBezTo>
                      <a:pt x="156" y="77"/>
                      <a:pt x="147" y="91"/>
                      <a:pt x="144" y="106"/>
                    </a:cubicBezTo>
                    <a:cubicBezTo>
                      <a:pt x="144" y="101"/>
                      <a:pt x="145" y="95"/>
                      <a:pt x="146" y="90"/>
                    </a:cubicBezTo>
                    <a:cubicBezTo>
                      <a:pt x="149" y="69"/>
                      <a:pt x="155" y="48"/>
                      <a:pt x="160" y="28"/>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9" name="Group 8"/>
            <p:cNvGrpSpPr/>
            <p:nvPr/>
          </p:nvGrpSpPr>
          <p:grpSpPr>
            <a:xfrm rot="4611116">
              <a:off x="3368061" y="4243240"/>
              <a:ext cx="1732244" cy="1854201"/>
              <a:chOff x="7159625" y="2717800"/>
              <a:chExt cx="1217613" cy="1303338"/>
            </a:xfrm>
            <a:effectLst>
              <a:outerShdw blurRad="127000" dist="63500" dir="8100000" algn="tr" rotWithShape="0">
                <a:prstClr val="black">
                  <a:alpha val="20000"/>
                </a:prstClr>
              </a:outerShdw>
            </a:effectLst>
          </p:grpSpPr>
          <p:sp>
            <p:nvSpPr>
              <p:cNvPr id="85" name="Freeform 16"/>
              <p:cNvSpPr>
                <a:spLocks noEditPoints="1"/>
              </p:cNvSpPr>
              <p:nvPr/>
            </p:nvSpPr>
            <p:spPr bwMode="auto">
              <a:xfrm>
                <a:off x="7159625" y="2717800"/>
                <a:ext cx="1217613" cy="1168400"/>
              </a:xfrm>
              <a:custGeom>
                <a:avLst/>
                <a:gdLst>
                  <a:gd name="T0" fmla="*/ 424 w 467"/>
                  <a:gd name="T1" fmla="*/ 167 h 448"/>
                  <a:gd name="T2" fmla="*/ 408 w 467"/>
                  <a:gd name="T3" fmla="*/ 163 h 448"/>
                  <a:gd name="T4" fmla="*/ 394 w 467"/>
                  <a:gd name="T5" fmla="*/ 162 h 448"/>
                  <a:gd name="T6" fmla="*/ 379 w 467"/>
                  <a:gd name="T7" fmla="*/ 163 h 448"/>
                  <a:gd name="T8" fmla="*/ 369 w 467"/>
                  <a:gd name="T9" fmla="*/ 163 h 448"/>
                  <a:gd name="T10" fmla="*/ 350 w 467"/>
                  <a:gd name="T11" fmla="*/ 173 h 448"/>
                  <a:gd name="T12" fmla="*/ 322 w 467"/>
                  <a:gd name="T13" fmla="*/ 152 h 448"/>
                  <a:gd name="T14" fmla="*/ 321 w 467"/>
                  <a:gd name="T15" fmla="*/ 127 h 448"/>
                  <a:gd name="T16" fmla="*/ 312 w 467"/>
                  <a:gd name="T17" fmla="*/ 129 h 448"/>
                  <a:gd name="T18" fmla="*/ 304 w 467"/>
                  <a:gd name="T19" fmla="*/ 101 h 448"/>
                  <a:gd name="T20" fmla="*/ 281 w 467"/>
                  <a:gd name="T21" fmla="*/ 65 h 448"/>
                  <a:gd name="T22" fmla="*/ 262 w 467"/>
                  <a:gd name="T23" fmla="*/ 44 h 448"/>
                  <a:gd name="T24" fmla="*/ 235 w 467"/>
                  <a:gd name="T25" fmla="*/ 25 h 448"/>
                  <a:gd name="T26" fmla="*/ 210 w 467"/>
                  <a:gd name="T27" fmla="*/ 15 h 448"/>
                  <a:gd name="T28" fmla="*/ 189 w 467"/>
                  <a:gd name="T29" fmla="*/ 0 h 448"/>
                  <a:gd name="T30" fmla="*/ 187 w 467"/>
                  <a:gd name="T31" fmla="*/ 20 h 448"/>
                  <a:gd name="T32" fmla="*/ 181 w 467"/>
                  <a:gd name="T33" fmla="*/ 32 h 448"/>
                  <a:gd name="T34" fmla="*/ 173 w 467"/>
                  <a:gd name="T35" fmla="*/ 45 h 448"/>
                  <a:gd name="T36" fmla="*/ 168 w 467"/>
                  <a:gd name="T37" fmla="*/ 64 h 448"/>
                  <a:gd name="T38" fmla="*/ 160 w 467"/>
                  <a:gd name="T39" fmla="*/ 65 h 448"/>
                  <a:gd name="T40" fmla="*/ 155 w 467"/>
                  <a:gd name="T41" fmla="*/ 79 h 448"/>
                  <a:gd name="T42" fmla="*/ 141 w 467"/>
                  <a:gd name="T43" fmla="*/ 106 h 448"/>
                  <a:gd name="T44" fmla="*/ 138 w 467"/>
                  <a:gd name="T45" fmla="*/ 129 h 448"/>
                  <a:gd name="T46" fmla="*/ 136 w 467"/>
                  <a:gd name="T47" fmla="*/ 175 h 448"/>
                  <a:gd name="T48" fmla="*/ 142 w 467"/>
                  <a:gd name="T49" fmla="*/ 220 h 448"/>
                  <a:gd name="T50" fmla="*/ 92 w 467"/>
                  <a:gd name="T51" fmla="*/ 182 h 448"/>
                  <a:gd name="T52" fmla="*/ 58 w 467"/>
                  <a:gd name="T53" fmla="*/ 174 h 448"/>
                  <a:gd name="T54" fmla="*/ 38 w 467"/>
                  <a:gd name="T55" fmla="*/ 169 h 448"/>
                  <a:gd name="T56" fmla="*/ 6 w 467"/>
                  <a:gd name="T57" fmla="*/ 164 h 448"/>
                  <a:gd name="T58" fmla="*/ 10 w 467"/>
                  <a:gd name="T59" fmla="*/ 187 h 448"/>
                  <a:gd name="T60" fmla="*/ 13 w 467"/>
                  <a:gd name="T61" fmla="*/ 210 h 448"/>
                  <a:gd name="T62" fmla="*/ 8 w 467"/>
                  <a:gd name="T63" fmla="*/ 232 h 448"/>
                  <a:gd name="T64" fmla="*/ 11 w 467"/>
                  <a:gd name="T65" fmla="*/ 260 h 448"/>
                  <a:gd name="T66" fmla="*/ 25 w 467"/>
                  <a:gd name="T67" fmla="*/ 298 h 448"/>
                  <a:gd name="T68" fmla="*/ 32 w 467"/>
                  <a:gd name="T69" fmla="*/ 334 h 448"/>
                  <a:gd name="T70" fmla="*/ 40 w 467"/>
                  <a:gd name="T71" fmla="*/ 357 h 448"/>
                  <a:gd name="T72" fmla="*/ 53 w 467"/>
                  <a:gd name="T73" fmla="*/ 377 h 448"/>
                  <a:gd name="T74" fmla="*/ 89 w 467"/>
                  <a:gd name="T75" fmla="*/ 413 h 448"/>
                  <a:gd name="T76" fmla="*/ 127 w 467"/>
                  <a:gd name="T77" fmla="*/ 430 h 448"/>
                  <a:gd name="T78" fmla="*/ 134 w 467"/>
                  <a:gd name="T79" fmla="*/ 444 h 448"/>
                  <a:gd name="T80" fmla="*/ 228 w 467"/>
                  <a:gd name="T81" fmla="*/ 412 h 448"/>
                  <a:gd name="T82" fmla="*/ 258 w 467"/>
                  <a:gd name="T83" fmla="*/ 431 h 448"/>
                  <a:gd name="T84" fmla="*/ 304 w 467"/>
                  <a:gd name="T85" fmla="*/ 444 h 448"/>
                  <a:gd name="T86" fmla="*/ 326 w 467"/>
                  <a:gd name="T87" fmla="*/ 424 h 448"/>
                  <a:gd name="T88" fmla="*/ 350 w 467"/>
                  <a:gd name="T89" fmla="*/ 422 h 448"/>
                  <a:gd name="T90" fmla="*/ 378 w 467"/>
                  <a:gd name="T91" fmla="*/ 407 h 448"/>
                  <a:gd name="T92" fmla="*/ 401 w 467"/>
                  <a:gd name="T93" fmla="*/ 395 h 448"/>
                  <a:gd name="T94" fmla="*/ 409 w 467"/>
                  <a:gd name="T95" fmla="*/ 358 h 448"/>
                  <a:gd name="T96" fmla="*/ 429 w 467"/>
                  <a:gd name="T97" fmla="*/ 338 h 448"/>
                  <a:gd name="T98" fmla="*/ 452 w 467"/>
                  <a:gd name="T99" fmla="*/ 278 h 448"/>
                  <a:gd name="T100" fmla="*/ 451 w 467"/>
                  <a:gd name="T101" fmla="*/ 254 h 448"/>
                  <a:gd name="T102" fmla="*/ 455 w 467"/>
                  <a:gd name="T103" fmla="*/ 222 h 448"/>
                  <a:gd name="T104" fmla="*/ 455 w 467"/>
                  <a:gd name="T105" fmla="*/ 210 h 448"/>
                  <a:gd name="T106" fmla="*/ 457 w 467"/>
                  <a:gd name="T107" fmla="*/ 193 h 448"/>
                  <a:gd name="T108" fmla="*/ 466 w 467"/>
                  <a:gd name="T109" fmla="*/ 154 h 448"/>
                  <a:gd name="T110" fmla="*/ 220 w 467"/>
                  <a:gd name="T111" fmla="*/ 401 h 448"/>
                  <a:gd name="T112" fmla="*/ 221 w 467"/>
                  <a:gd name="T113" fmla="*/ 402 h 4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67" h="448">
                    <a:moveTo>
                      <a:pt x="464" y="152"/>
                    </a:moveTo>
                    <a:cubicBezTo>
                      <a:pt x="457" y="155"/>
                      <a:pt x="451" y="159"/>
                      <a:pt x="444" y="162"/>
                    </a:cubicBezTo>
                    <a:cubicBezTo>
                      <a:pt x="440" y="163"/>
                      <a:pt x="428" y="169"/>
                      <a:pt x="424" y="167"/>
                    </a:cubicBezTo>
                    <a:cubicBezTo>
                      <a:pt x="424" y="165"/>
                      <a:pt x="423" y="162"/>
                      <a:pt x="422" y="160"/>
                    </a:cubicBezTo>
                    <a:cubicBezTo>
                      <a:pt x="422" y="158"/>
                      <a:pt x="419" y="156"/>
                      <a:pt x="417" y="158"/>
                    </a:cubicBezTo>
                    <a:cubicBezTo>
                      <a:pt x="414" y="159"/>
                      <a:pt x="411" y="161"/>
                      <a:pt x="408" y="163"/>
                    </a:cubicBezTo>
                    <a:cubicBezTo>
                      <a:pt x="408" y="162"/>
                      <a:pt x="408" y="161"/>
                      <a:pt x="408" y="160"/>
                    </a:cubicBezTo>
                    <a:cubicBezTo>
                      <a:pt x="409" y="158"/>
                      <a:pt x="407" y="155"/>
                      <a:pt x="404" y="156"/>
                    </a:cubicBezTo>
                    <a:cubicBezTo>
                      <a:pt x="401" y="157"/>
                      <a:pt x="397" y="159"/>
                      <a:pt x="394" y="162"/>
                    </a:cubicBezTo>
                    <a:cubicBezTo>
                      <a:pt x="394" y="161"/>
                      <a:pt x="394" y="160"/>
                      <a:pt x="394" y="159"/>
                    </a:cubicBezTo>
                    <a:cubicBezTo>
                      <a:pt x="394" y="156"/>
                      <a:pt x="390" y="154"/>
                      <a:pt x="387" y="156"/>
                    </a:cubicBezTo>
                    <a:cubicBezTo>
                      <a:pt x="385" y="159"/>
                      <a:pt x="382" y="161"/>
                      <a:pt x="379" y="163"/>
                    </a:cubicBezTo>
                    <a:cubicBezTo>
                      <a:pt x="379" y="163"/>
                      <a:pt x="377" y="165"/>
                      <a:pt x="375" y="166"/>
                    </a:cubicBezTo>
                    <a:cubicBezTo>
                      <a:pt x="375" y="165"/>
                      <a:pt x="375" y="165"/>
                      <a:pt x="374" y="164"/>
                    </a:cubicBezTo>
                    <a:cubicBezTo>
                      <a:pt x="373" y="161"/>
                      <a:pt x="370" y="161"/>
                      <a:pt x="369" y="163"/>
                    </a:cubicBezTo>
                    <a:cubicBezTo>
                      <a:pt x="364" y="167"/>
                      <a:pt x="359" y="172"/>
                      <a:pt x="356" y="178"/>
                    </a:cubicBezTo>
                    <a:cubicBezTo>
                      <a:pt x="356" y="177"/>
                      <a:pt x="356" y="177"/>
                      <a:pt x="356" y="176"/>
                    </a:cubicBezTo>
                    <a:cubicBezTo>
                      <a:pt x="355" y="173"/>
                      <a:pt x="352" y="172"/>
                      <a:pt x="350" y="173"/>
                    </a:cubicBezTo>
                    <a:cubicBezTo>
                      <a:pt x="340" y="179"/>
                      <a:pt x="331" y="187"/>
                      <a:pt x="325" y="197"/>
                    </a:cubicBezTo>
                    <a:cubicBezTo>
                      <a:pt x="329" y="183"/>
                      <a:pt x="331" y="168"/>
                      <a:pt x="330" y="155"/>
                    </a:cubicBezTo>
                    <a:cubicBezTo>
                      <a:pt x="330" y="152"/>
                      <a:pt x="325" y="149"/>
                      <a:pt x="322" y="152"/>
                    </a:cubicBezTo>
                    <a:cubicBezTo>
                      <a:pt x="322" y="152"/>
                      <a:pt x="322" y="152"/>
                      <a:pt x="321" y="153"/>
                    </a:cubicBezTo>
                    <a:cubicBezTo>
                      <a:pt x="321" y="152"/>
                      <a:pt x="321" y="151"/>
                      <a:pt x="321" y="151"/>
                    </a:cubicBezTo>
                    <a:cubicBezTo>
                      <a:pt x="322" y="143"/>
                      <a:pt x="322" y="135"/>
                      <a:pt x="321" y="127"/>
                    </a:cubicBezTo>
                    <a:cubicBezTo>
                      <a:pt x="321" y="123"/>
                      <a:pt x="315" y="124"/>
                      <a:pt x="314" y="127"/>
                    </a:cubicBezTo>
                    <a:cubicBezTo>
                      <a:pt x="314" y="127"/>
                      <a:pt x="314" y="127"/>
                      <a:pt x="314" y="127"/>
                    </a:cubicBezTo>
                    <a:cubicBezTo>
                      <a:pt x="313" y="127"/>
                      <a:pt x="312" y="128"/>
                      <a:pt x="312" y="129"/>
                    </a:cubicBezTo>
                    <a:cubicBezTo>
                      <a:pt x="312" y="119"/>
                      <a:pt x="311" y="109"/>
                      <a:pt x="310" y="98"/>
                    </a:cubicBezTo>
                    <a:cubicBezTo>
                      <a:pt x="310" y="97"/>
                      <a:pt x="308" y="96"/>
                      <a:pt x="307" y="98"/>
                    </a:cubicBezTo>
                    <a:cubicBezTo>
                      <a:pt x="306" y="99"/>
                      <a:pt x="305" y="100"/>
                      <a:pt x="304" y="101"/>
                    </a:cubicBezTo>
                    <a:cubicBezTo>
                      <a:pt x="302" y="85"/>
                      <a:pt x="299" y="70"/>
                      <a:pt x="290" y="56"/>
                    </a:cubicBezTo>
                    <a:cubicBezTo>
                      <a:pt x="289" y="55"/>
                      <a:pt x="288" y="55"/>
                      <a:pt x="287" y="56"/>
                    </a:cubicBezTo>
                    <a:cubicBezTo>
                      <a:pt x="285" y="59"/>
                      <a:pt x="283" y="62"/>
                      <a:pt x="281" y="65"/>
                    </a:cubicBezTo>
                    <a:cubicBezTo>
                      <a:pt x="277" y="57"/>
                      <a:pt x="273" y="50"/>
                      <a:pt x="267" y="43"/>
                    </a:cubicBezTo>
                    <a:cubicBezTo>
                      <a:pt x="266" y="42"/>
                      <a:pt x="265" y="42"/>
                      <a:pt x="264" y="42"/>
                    </a:cubicBezTo>
                    <a:cubicBezTo>
                      <a:pt x="263" y="43"/>
                      <a:pt x="263" y="44"/>
                      <a:pt x="262" y="44"/>
                    </a:cubicBezTo>
                    <a:cubicBezTo>
                      <a:pt x="258" y="37"/>
                      <a:pt x="251" y="24"/>
                      <a:pt x="244" y="24"/>
                    </a:cubicBezTo>
                    <a:cubicBezTo>
                      <a:pt x="241" y="24"/>
                      <a:pt x="240" y="27"/>
                      <a:pt x="238" y="30"/>
                    </a:cubicBezTo>
                    <a:cubicBezTo>
                      <a:pt x="237" y="28"/>
                      <a:pt x="236" y="26"/>
                      <a:pt x="235" y="25"/>
                    </a:cubicBezTo>
                    <a:cubicBezTo>
                      <a:pt x="230" y="18"/>
                      <a:pt x="222" y="14"/>
                      <a:pt x="215" y="11"/>
                    </a:cubicBezTo>
                    <a:cubicBezTo>
                      <a:pt x="213" y="10"/>
                      <a:pt x="210" y="11"/>
                      <a:pt x="210" y="14"/>
                    </a:cubicBezTo>
                    <a:cubicBezTo>
                      <a:pt x="210" y="14"/>
                      <a:pt x="210" y="14"/>
                      <a:pt x="210" y="15"/>
                    </a:cubicBezTo>
                    <a:cubicBezTo>
                      <a:pt x="204" y="9"/>
                      <a:pt x="197" y="4"/>
                      <a:pt x="189" y="1"/>
                    </a:cubicBezTo>
                    <a:cubicBezTo>
                      <a:pt x="189" y="1"/>
                      <a:pt x="189" y="0"/>
                      <a:pt x="189" y="0"/>
                    </a:cubicBezTo>
                    <a:cubicBezTo>
                      <a:pt x="189" y="0"/>
                      <a:pt x="189" y="0"/>
                      <a:pt x="189" y="0"/>
                    </a:cubicBezTo>
                    <a:cubicBezTo>
                      <a:pt x="188" y="0"/>
                      <a:pt x="186" y="2"/>
                      <a:pt x="188" y="3"/>
                    </a:cubicBezTo>
                    <a:cubicBezTo>
                      <a:pt x="188" y="3"/>
                      <a:pt x="188" y="3"/>
                      <a:pt x="188" y="3"/>
                    </a:cubicBezTo>
                    <a:cubicBezTo>
                      <a:pt x="187" y="8"/>
                      <a:pt x="187" y="14"/>
                      <a:pt x="187" y="20"/>
                    </a:cubicBezTo>
                    <a:cubicBezTo>
                      <a:pt x="187" y="20"/>
                      <a:pt x="187" y="20"/>
                      <a:pt x="187" y="19"/>
                    </a:cubicBezTo>
                    <a:cubicBezTo>
                      <a:pt x="185" y="16"/>
                      <a:pt x="180" y="18"/>
                      <a:pt x="180" y="22"/>
                    </a:cubicBezTo>
                    <a:cubicBezTo>
                      <a:pt x="181" y="26"/>
                      <a:pt x="181" y="29"/>
                      <a:pt x="181" y="32"/>
                    </a:cubicBezTo>
                    <a:cubicBezTo>
                      <a:pt x="179" y="30"/>
                      <a:pt x="174" y="32"/>
                      <a:pt x="175" y="35"/>
                    </a:cubicBezTo>
                    <a:cubicBezTo>
                      <a:pt x="175" y="40"/>
                      <a:pt x="175" y="43"/>
                      <a:pt x="175" y="47"/>
                    </a:cubicBezTo>
                    <a:cubicBezTo>
                      <a:pt x="175" y="46"/>
                      <a:pt x="174" y="46"/>
                      <a:pt x="173" y="45"/>
                    </a:cubicBezTo>
                    <a:cubicBezTo>
                      <a:pt x="171" y="43"/>
                      <a:pt x="167" y="44"/>
                      <a:pt x="167" y="47"/>
                    </a:cubicBezTo>
                    <a:cubicBezTo>
                      <a:pt x="167" y="52"/>
                      <a:pt x="166" y="57"/>
                      <a:pt x="167" y="61"/>
                    </a:cubicBezTo>
                    <a:cubicBezTo>
                      <a:pt x="167" y="62"/>
                      <a:pt x="168" y="63"/>
                      <a:pt x="168" y="64"/>
                    </a:cubicBezTo>
                    <a:cubicBezTo>
                      <a:pt x="168" y="64"/>
                      <a:pt x="168" y="65"/>
                      <a:pt x="168" y="65"/>
                    </a:cubicBezTo>
                    <a:cubicBezTo>
                      <a:pt x="168" y="64"/>
                      <a:pt x="167" y="63"/>
                      <a:pt x="166" y="62"/>
                    </a:cubicBezTo>
                    <a:cubicBezTo>
                      <a:pt x="164" y="59"/>
                      <a:pt x="160" y="62"/>
                      <a:pt x="160" y="65"/>
                    </a:cubicBezTo>
                    <a:cubicBezTo>
                      <a:pt x="161" y="70"/>
                      <a:pt x="161" y="74"/>
                      <a:pt x="161" y="79"/>
                    </a:cubicBezTo>
                    <a:cubicBezTo>
                      <a:pt x="160" y="79"/>
                      <a:pt x="160" y="78"/>
                      <a:pt x="159" y="78"/>
                    </a:cubicBezTo>
                    <a:cubicBezTo>
                      <a:pt x="158" y="77"/>
                      <a:pt x="156" y="78"/>
                      <a:pt x="155" y="79"/>
                    </a:cubicBezTo>
                    <a:cubicBezTo>
                      <a:pt x="149" y="84"/>
                      <a:pt x="152" y="98"/>
                      <a:pt x="154" y="106"/>
                    </a:cubicBezTo>
                    <a:cubicBezTo>
                      <a:pt x="150" y="105"/>
                      <a:pt x="147" y="105"/>
                      <a:pt x="143" y="104"/>
                    </a:cubicBezTo>
                    <a:cubicBezTo>
                      <a:pt x="142" y="104"/>
                      <a:pt x="141" y="105"/>
                      <a:pt x="141" y="106"/>
                    </a:cubicBezTo>
                    <a:cubicBezTo>
                      <a:pt x="141" y="114"/>
                      <a:pt x="142" y="121"/>
                      <a:pt x="145" y="128"/>
                    </a:cubicBezTo>
                    <a:cubicBezTo>
                      <a:pt x="143" y="128"/>
                      <a:pt x="142" y="127"/>
                      <a:pt x="140" y="127"/>
                    </a:cubicBezTo>
                    <a:cubicBezTo>
                      <a:pt x="139" y="127"/>
                      <a:pt x="138" y="128"/>
                      <a:pt x="138" y="129"/>
                    </a:cubicBezTo>
                    <a:cubicBezTo>
                      <a:pt x="139" y="134"/>
                      <a:pt x="140" y="139"/>
                      <a:pt x="142" y="144"/>
                    </a:cubicBezTo>
                    <a:cubicBezTo>
                      <a:pt x="139" y="143"/>
                      <a:pt x="135" y="144"/>
                      <a:pt x="133" y="147"/>
                    </a:cubicBezTo>
                    <a:cubicBezTo>
                      <a:pt x="128" y="154"/>
                      <a:pt x="132" y="165"/>
                      <a:pt x="136" y="175"/>
                    </a:cubicBezTo>
                    <a:cubicBezTo>
                      <a:pt x="132" y="174"/>
                      <a:pt x="129" y="176"/>
                      <a:pt x="128" y="182"/>
                    </a:cubicBezTo>
                    <a:cubicBezTo>
                      <a:pt x="127" y="194"/>
                      <a:pt x="134" y="207"/>
                      <a:pt x="142" y="218"/>
                    </a:cubicBezTo>
                    <a:cubicBezTo>
                      <a:pt x="142" y="218"/>
                      <a:pt x="142" y="219"/>
                      <a:pt x="142" y="220"/>
                    </a:cubicBezTo>
                    <a:cubicBezTo>
                      <a:pt x="139" y="215"/>
                      <a:pt x="134" y="211"/>
                      <a:pt x="129" y="208"/>
                    </a:cubicBezTo>
                    <a:cubicBezTo>
                      <a:pt x="127" y="207"/>
                      <a:pt x="125" y="207"/>
                      <a:pt x="124" y="209"/>
                    </a:cubicBezTo>
                    <a:cubicBezTo>
                      <a:pt x="115" y="198"/>
                      <a:pt x="104" y="190"/>
                      <a:pt x="92" y="182"/>
                    </a:cubicBezTo>
                    <a:cubicBezTo>
                      <a:pt x="89" y="180"/>
                      <a:pt x="85" y="183"/>
                      <a:pt x="85" y="186"/>
                    </a:cubicBezTo>
                    <a:cubicBezTo>
                      <a:pt x="85" y="187"/>
                      <a:pt x="85" y="188"/>
                      <a:pt x="84" y="188"/>
                    </a:cubicBezTo>
                    <a:cubicBezTo>
                      <a:pt x="77" y="182"/>
                      <a:pt x="68" y="177"/>
                      <a:pt x="58" y="174"/>
                    </a:cubicBezTo>
                    <a:cubicBezTo>
                      <a:pt x="55" y="174"/>
                      <a:pt x="53" y="176"/>
                      <a:pt x="53" y="178"/>
                    </a:cubicBezTo>
                    <a:cubicBezTo>
                      <a:pt x="53" y="180"/>
                      <a:pt x="53" y="181"/>
                      <a:pt x="52" y="182"/>
                    </a:cubicBezTo>
                    <a:cubicBezTo>
                      <a:pt x="48" y="178"/>
                      <a:pt x="43" y="173"/>
                      <a:pt x="38" y="169"/>
                    </a:cubicBezTo>
                    <a:cubicBezTo>
                      <a:pt x="36" y="166"/>
                      <a:pt x="32" y="168"/>
                      <a:pt x="32" y="171"/>
                    </a:cubicBezTo>
                    <a:cubicBezTo>
                      <a:pt x="25" y="166"/>
                      <a:pt x="17" y="162"/>
                      <a:pt x="9" y="161"/>
                    </a:cubicBezTo>
                    <a:cubicBezTo>
                      <a:pt x="7" y="160"/>
                      <a:pt x="5" y="162"/>
                      <a:pt x="6" y="164"/>
                    </a:cubicBezTo>
                    <a:cubicBezTo>
                      <a:pt x="6" y="164"/>
                      <a:pt x="6" y="164"/>
                      <a:pt x="6" y="164"/>
                    </a:cubicBezTo>
                    <a:cubicBezTo>
                      <a:pt x="8" y="170"/>
                      <a:pt x="11" y="176"/>
                      <a:pt x="13" y="181"/>
                    </a:cubicBezTo>
                    <a:cubicBezTo>
                      <a:pt x="10" y="180"/>
                      <a:pt x="7" y="184"/>
                      <a:pt x="10" y="187"/>
                    </a:cubicBezTo>
                    <a:cubicBezTo>
                      <a:pt x="13" y="190"/>
                      <a:pt x="15" y="194"/>
                      <a:pt x="16" y="197"/>
                    </a:cubicBezTo>
                    <a:cubicBezTo>
                      <a:pt x="12" y="196"/>
                      <a:pt x="8" y="199"/>
                      <a:pt x="10" y="203"/>
                    </a:cubicBezTo>
                    <a:cubicBezTo>
                      <a:pt x="11" y="206"/>
                      <a:pt x="12" y="208"/>
                      <a:pt x="13" y="210"/>
                    </a:cubicBezTo>
                    <a:cubicBezTo>
                      <a:pt x="12" y="210"/>
                      <a:pt x="12" y="210"/>
                      <a:pt x="11" y="210"/>
                    </a:cubicBezTo>
                    <a:cubicBezTo>
                      <a:pt x="8" y="209"/>
                      <a:pt x="5" y="211"/>
                      <a:pt x="5" y="214"/>
                    </a:cubicBezTo>
                    <a:cubicBezTo>
                      <a:pt x="5" y="221"/>
                      <a:pt x="6" y="227"/>
                      <a:pt x="8" y="232"/>
                    </a:cubicBezTo>
                    <a:cubicBezTo>
                      <a:pt x="8" y="232"/>
                      <a:pt x="8" y="232"/>
                      <a:pt x="8" y="232"/>
                    </a:cubicBezTo>
                    <a:cubicBezTo>
                      <a:pt x="4" y="230"/>
                      <a:pt x="0" y="233"/>
                      <a:pt x="1" y="237"/>
                    </a:cubicBezTo>
                    <a:cubicBezTo>
                      <a:pt x="2" y="246"/>
                      <a:pt x="6" y="253"/>
                      <a:pt x="11" y="260"/>
                    </a:cubicBezTo>
                    <a:cubicBezTo>
                      <a:pt x="10" y="260"/>
                      <a:pt x="9" y="260"/>
                      <a:pt x="7" y="260"/>
                    </a:cubicBezTo>
                    <a:cubicBezTo>
                      <a:pt x="4" y="260"/>
                      <a:pt x="1" y="264"/>
                      <a:pt x="3" y="267"/>
                    </a:cubicBezTo>
                    <a:cubicBezTo>
                      <a:pt x="8" y="279"/>
                      <a:pt x="16" y="289"/>
                      <a:pt x="25" y="298"/>
                    </a:cubicBezTo>
                    <a:cubicBezTo>
                      <a:pt x="23" y="298"/>
                      <a:pt x="21" y="298"/>
                      <a:pt x="19" y="299"/>
                    </a:cubicBezTo>
                    <a:cubicBezTo>
                      <a:pt x="16" y="299"/>
                      <a:pt x="14" y="302"/>
                      <a:pt x="15" y="304"/>
                    </a:cubicBezTo>
                    <a:cubicBezTo>
                      <a:pt x="19" y="315"/>
                      <a:pt x="24" y="326"/>
                      <a:pt x="32" y="334"/>
                    </a:cubicBezTo>
                    <a:cubicBezTo>
                      <a:pt x="29" y="335"/>
                      <a:pt x="28" y="340"/>
                      <a:pt x="31" y="342"/>
                    </a:cubicBezTo>
                    <a:cubicBezTo>
                      <a:pt x="35" y="345"/>
                      <a:pt x="38" y="347"/>
                      <a:pt x="42" y="348"/>
                    </a:cubicBezTo>
                    <a:cubicBezTo>
                      <a:pt x="39" y="349"/>
                      <a:pt x="37" y="354"/>
                      <a:pt x="40" y="357"/>
                    </a:cubicBezTo>
                    <a:cubicBezTo>
                      <a:pt x="45" y="361"/>
                      <a:pt x="51" y="366"/>
                      <a:pt x="58" y="370"/>
                    </a:cubicBezTo>
                    <a:cubicBezTo>
                      <a:pt x="58" y="370"/>
                      <a:pt x="57" y="370"/>
                      <a:pt x="57" y="370"/>
                    </a:cubicBezTo>
                    <a:cubicBezTo>
                      <a:pt x="54" y="370"/>
                      <a:pt x="51" y="373"/>
                      <a:pt x="53" y="377"/>
                    </a:cubicBezTo>
                    <a:cubicBezTo>
                      <a:pt x="58" y="387"/>
                      <a:pt x="64" y="397"/>
                      <a:pt x="73" y="404"/>
                    </a:cubicBezTo>
                    <a:cubicBezTo>
                      <a:pt x="77" y="407"/>
                      <a:pt x="83" y="411"/>
                      <a:pt x="88" y="412"/>
                    </a:cubicBezTo>
                    <a:cubicBezTo>
                      <a:pt x="89" y="412"/>
                      <a:pt x="89" y="413"/>
                      <a:pt x="89" y="413"/>
                    </a:cubicBezTo>
                    <a:cubicBezTo>
                      <a:pt x="88" y="413"/>
                      <a:pt x="88" y="413"/>
                      <a:pt x="87" y="414"/>
                    </a:cubicBezTo>
                    <a:cubicBezTo>
                      <a:pt x="85" y="415"/>
                      <a:pt x="86" y="417"/>
                      <a:pt x="88" y="418"/>
                    </a:cubicBezTo>
                    <a:cubicBezTo>
                      <a:pt x="100" y="425"/>
                      <a:pt x="113" y="429"/>
                      <a:pt x="127" y="430"/>
                    </a:cubicBezTo>
                    <a:cubicBezTo>
                      <a:pt x="126" y="435"/>
                      <a:pt x="124" y="438"/>
                      <a:pt x="128" y="441"/>
                    </a:cubicBezTo>
                    <a:cubicBezTo>
                      <a:pt x="128" y="442"/>
                      <a:pt x="129" y="442"/>
                      <a:pt x="129" y="442"/>
                    </a:cubicBezTo>
                    <a:cubicBezTo>
                      <a:pt x="131" y="443"/>
                      <a:pt x="132" y="443"/>
                      <a:pt x="134" y="444"/>
                    </a:cubicBezTo>
                    <a:cubicBezTo>
                      <a:pt x="134" y="444"/>
                      <a:pt x="135" y="444"/>
                      <a:pt x="135" y="444"/>
                    </a:cubicBezTo>
                    <a:cubicBezTo>
                      <a:pt x="152" y="448"/>
                      <a:pt x="171" y="443"/>
                      <a:pt x="186" y="436"/>
                    </a:cubicBezTo>
                    <a:cubicBezTo>
                      <a:pt x="201" y="430"/>
                      <a:pt x="217" y="423"/>
                      <a:pt x="228" y="412"/>
                    </a:cubicBezTo>
                    <a:cubicBezTo>
                      <a:pt x="235" y="421"/>
                      <a:pt x="244" y="428"/>
                      <a:pt x="254" y="435"/>
                    </a:cubicBezTo>
                    <a:cubicBezTo>
                      <a:pt x="256" y="436"/>
                      <a:pt x="258" y="434"/>
                      <a:pt x="258" y="433"/>
                    </a:cubicBezTo>
                    <a:cubicBezTo>
                      <a:pt x="258" y="432"/>
                      <a:pt x="258" y="431"/>
                      <a:pt x="258" y="431"/>
                    </a:cubicBezTo>
                    <a:cubicBezTo>
                      <a:pt x="264" y="436"/>
                      <a:pt x="274" y="444"/>
                      <a:pt x="281" y="442"/>
                    </a:cubicBezTo>
                    <a:cubicBezTo>
                      <a:pt x="285" y="441"/>
                      <a:pt x="287" y="439"/>
                      <a:pt x="287" y="436"/>
                    </a:cubicBezTo>
                    <a:cubicBezTo>
                      <a:pt x="293" y="440"/>
                      <a:pt x="298" y="442"/>
                      <a:pt x="304" y="444"/>
                    </a:cubicBezTo>
                    <a:cubicBezTo>
                      <a:pt x="305" y="445"/>
                      <a:pt x="307" y="444"/>
                      <a:pt x="307" y="443"/>
                    </a:cubicBezTo>
                    <a:cubicBezTo>
                      <a:pt x="307" y="435"/>
                      <a:pt x="307" y="428"/>
                      <a:pt x="304" y="422"/>
                    </a:cubicBezTo>
                    <a:cubicBezTo>
                      <a:pt x="311" y="423"/>
                      <a:pt x="319" y="424"/>
                      <a:pt x="326" y="424"/>
                    </a:cubicBezTo>
                    <a:cubicBezTo>
                      <a:pt x="328" y="425"/>
                      <a:pt x="329" y="423"/>
                      <a:pt x="329" y="421"/>
                    </a:cubicBezTo>
                    <a:cubicBezTo>
                      <a:pt x="328" y="420"/>
                      <a:pt x="328" y="420"/>
                      <a:pt x="328" y="419"/>
                    </a:cubicBezTo>
                    <a:cubicBezTo>
                      <a:pt x="335" y="420"/>
                      <a:pt x="343" y="421"/>
                      <a:pt x="350" y="422"/>
                    </a:cubicBezTo>
                    <a:cubicBezTo>
                      <a:pt x="352" y="422"/>
                      <a:pt x="353" y="420"/>
                      <a:pt x="353" y="419"/>
                    </a:cubicBezTo>
                    <a:cubicBezTo>
                      <a:pt x="352" y="417"/>
                      <a:pt x="352" y="416"/>
                      <a:pt x="351" y="414"/>
                    </a:cubicBezTo>
                    <a:cubicBezTo>
                      <a:pt x="360" y="414"/>
                      <a:pt x="369" y="412"/>
                      <a:pt x="378" y="407"/>
                    </a:cubicBezTo>
                    <a:cubicBezTo>
                      <a:pt x="379" y="407"/>
                      <a:pt x="380" y="405"/>
                      <a:pt x="378" y="403"/>
                    </a:cubicBezTo>
                    <a:cubicBezTo>
                      <a:pt x="378" y="403"/>
                      <a:pt x="378" y="403"/>
                      <a:pt x="377" y="403"/>
                    </a:cubicBezTo>
                    <a:cubicBezTo>
                      <a:pt x="386" y="401"/>
                      <a:pt x="394" y="398"/>
                      <a:pt x="401" y="395"/>
                    </a:cubicBezTo>
                    <a:cubicBezTo>
                      <a:pt x="403" y="394"/>
                      <a:pt x="403" y="391"/>
                      <a:pt x="402" y="391"/>
                    </a:cubicBezTo>
                    <a:cubicBezTo>
                      <a:pt x="394" y="387"/>
                      <a:pt x="386" y="383"/>
                      <a:pt x="379" y="378"/>
                    </a:cubicBezTo>
                    <a:cubicBezTo>
                      <a:pt x="391" y="373"/>
                      <a:pt x="401" y="367"/>
                      <a:pt x="409" y="358"/>
                    </a:cubicBezTo>
                    <a:cubicBezTo>
                      <a:pt x="410" y="357"/>
                      <a:pt x="409" y="355"/>
                      <a:pt x="408" y="355"/>
                    </a:cubicBezTo>
                    <a:cubicBezTo>
                      <a:pt x="408" y="355"/>
                      <a:pt x="408" y="355"/>
                      <a:pt x="408" y="355"/>
                    </a:cubicBezTo>
                    <a:cubicBezTo>
                      <a:pt x="416" y="351"/>
                      <a:pt x="423" y="345"/>
                      <a:pt x="429" y="338"/>
                    </a:cubicBezTo>
                    <a:cubicBezTo>
                      <a:pt x="430" y="337"/>
                      <a:pt x="429" y="336"/>
                      <a:pt x="428" y="335"/>
                    </a:cubicBezTo>
                    <a:cubicBezTo>
                      <a:pt x="426" y="335"/>
                      <a:pt x="425" y="335"/>
                      <a:pt x="424" y="335"/>
                    </a:cubicBezTo>
                    <a:cubicBezTo>
                      <a:pt x="438" y="318"/>
                      <a:pt x="447" y="299"/>
                      <a:pt x="452" y="278"/>
                    </a:cubicBezTo>
                    <a:cubicBezTo>
                      <a:pt x="452" y="277"/>
                      <a:pt x="451" y="276"/>
                      <a:pt x="450" y="276"/>
                    </a:cubicBezTo>
                    <a:cubicBezTo>
                      <a:pt x="446" y="277"/>
                      <a:pt x="443" y="277"/>
                      <a:pt x="439" y="278"/>
                    </a:cubicBezTo>
                    <a:cubicBezTo>
                      <a:pt x="445" y="271"/>
                      <a:pt x="449" y="263"/>
                      <a:pt x="451" y="254"/>
                    </a:cubicBezTo>
                    <a:cubicBezTo>
                      <a:pt x="452" y="252"/>
                      <a:pt x="450" y="251"/>
                      <a:pt x="448" y="252"/>
                    </a:cubicBezTo>
                    <a:cubicBezTo>
                      <a:pt x="448" y="252"/>
                      <a:pt x="447" y="252"/>
                      <a:pt x="447" y="252"/>
                    </a:cubicBezTo>
                    <a:cubicBezTo>
                      <a:pt x="451" y="242"/>
                      <a:pt x="453" y="232"/>
                      <a:pt x="455" y="222"/>
                    </a:cubicBezTo>
                    <a:cubicBezTo>
                      <a:pt x="456" y="221"/>
                      <a:pt x="455" y="220"/>
                      <a:pt x="454" y="220"/>
                    </a:cubicBezTo>
                    <a:cubicBezTo>
                      <a:pt x="453" y="220"/>
                      <a:pt x="452" y="220"/>
                      <a:pt x="452" y="220"/>
                    </a:cubicBezTo>
                    <a:cubicBezTo>
                      <a:pt x="452" y="217"/>
                      <a:pt x="454" y="213"/>
                      <a:pt x="455" y="210"/>
                    </a:cubicBezTo>
                    <a:cubicBezTo>
                      <a:pt x="456" y="209"/>
                      <a:pt x="454" y="208"/>
                      <a:pt x="453" y="208"/>
                    </a:cubicBezTo>
                    <a:cubicBezTo>
                      <a:pt x="452" y="209"/>
                      <a:pt x="450" y="209"/>
                      <a:pt x="448" y="210"/>
                    </a:cubicBezTo>
                    <a:cubicBezTo>
                      <a:pt x="449" y="203"/>
                      <a:pt x="452" y="198"/>
                      <a:pt x="457" y="193"/>
                    </a:cubicBezTo>
                    <a:cubicBezTo>
                      <a:pt x="458" y="192"/>
                      <a:pt x="458" y="190"/>
                      <a:pt x="456" y="190"/>
                    </a:cubicBezTo>
                    <a:cubicBezTo>
                      <a:pt x="454" y="191"/>
                      <a:pt x="452" y="191"/>
                      <a:pt x="451" y="191"/>
                    </a:cubicBezTo>
                    <a:cubicBezTo>
                      <a:pt x="456" y="179"/>
                      <a:pt x="461" y="166"/>
                      <a:pt x="466" y="154"/>
                    </a:cubicBezTo>
                    <a:cubicBezTo>
                      <a:pt x="467" y="153"/>
                      <a:pt x="465" y="151"/>
                      <a:pt x="464" y="152"/>
                    </a:cubicBezTo>
                    <a:close/>
                    <a:moveTo>
                      <a:pt x="221" y="402"/>
                    </a:moveTo>
                    <a:cubicBezTo>
                      <a:pt x="221" y="402"/>
                      <a:pt x="220" y="401"/>
                      <a:pt x="220" y="401"/>
                    </a:cubicBezTo>
                    <a:cubicBezTo>
                      <a:pt x="220" y="401"/>
                      <a:pt x="220" y="400"/>
                      <a:pt x="220" y="400"/>
                    </a:cubicBezTo>
                    <a:cubicBezTo>
                      <a:pt x="220" y="401"/>
                      <a:pt x="221" y="402"/>
                      <a:pt x="221" y="402"/>
                    </a:cubicBezTo>
                    <a:cubicBezTo>
                      <a:pt x="221" y="402"/>
                      <a:pt x="221" y="402"/>
                      <a:pt x="221" y="402"/>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86" name="Freeform 17"/>
              <p:cNvSpPr>
                <a:spLocks/>
              </p:cNvSpPr>
              <p:nvPr/>
            </p:nvSpPr>
            <p:spPr bwMode="auto">
              <a:xfrm>
                <a:off x="7735888" y="2847975"/>
                <a:ext cx="9525" cy="69850"/>
              </a:xfrm>
              <a:custGeom>
                <a:avLst/>
                <a:gdLst>
                  <a:gd name="T0" fmla="*/ 3 w 4"/>
                  <a:gd name="T1" fmla="*/ 0 h 27"/>
                  <a:gd name="T2" fmla="*/ 2 w 4"/>
                  <a:gd name="T3" fmla="*/ 0 h 27"/>
                  <a:gd name="T4" fmla="*/ 0 w 4"/>
                  <a:gd name="T5" fmla="*/ 27 h 27"/>
                  <a:gd name="T6" fmla="*/ 3 w 4"/>
                  <a:gd name="T7" fmla="*/ 0 h 27"/>
                </a:gdLst>
                <a:ahLst/>
                <a:cxnLst>
                  <a:cxn ang="0">
                    <a:pos x="T0" y="T1"/>
                  </a:cxn>
                  <a:cxn ang="0">
                    <a:pos x="T2" y="T3"/>
                  </a:cxn>
                  <a:cxn ang="0">
                    <a:pos x="T4" y="T5"/>
                  </a:cxn>
                  <a:cxn ang="0">
                    <a:pos x="T6" y="T7"/>
                  </a:cxn>
                </a:cxnLst>
                <a:rect l="0" t="0" r="r" b="b"/>
                <a:pathLst>
                  <a:path w="4" h="27">
                    <a:moveTo>
                      <a:pt x="3" y="0"/>
                    </a:moveTo>
                    <a:cubicBezTo>
                      <a:pt x="3" y="0"/>
                      <a:pt x="2" y="0"/>
                      <a:pt x="2" y="0"/>
                    </a:cubicBezTo>
                    <a:cubicBezTo>
                      <a:pt x="3" y="9"/>
                      <a:pt x="2" y="18"/>
                      <a:pt x="0" y="27"/>
                    </a:cubicBezTo>
                    <a:cubicBezTo>
                      <a:pt x="2" y="18"/>
                      <a:pt x="4" y="10"/>
                      <a:pt x="3" y="0"/>
                    </a:cubicBezTo>
                    <a:close/>
                  </a:path>
                </a:pathLst>
              </a:custGeom>
              <a:solidFill>
                <a:srgbClr val="9431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 name="Freeform 18"/>
              <p:cNvSpPr>
                <a:spLocks/>
              </p:cNvSpPr>
              <p:nvPr/>
            </p:nvSpPr>
            <p:spPr bwMode="auto">
              <a:xfrm>
                <a:off x="7732713" y="2917825"/>
                <a:ext cx="3175" cy="12700"/>
              </a:xfrm>
              <a:custGeom>
                <a:avLst/>
                <a:gdLst>
                  <a:gd name="T0" fmla="*/ 0 w 1"/>
                  <a:gd name="T1" fmla="*/ 5 h 5"/>
                  <a:gd name="T2" fmla="*/ 1 w 1"/>
                  <a:gd name="T3" fmla="*/ 0 h 5"/>
                  <a:gd name="T4" fmla="*/ 0 w 1"/>
                  <a:gd name="T5" fmla="*/ 5 h 5"/>
                </a:gdLst>
                <a:ahLst/>
                <a:cxnLst>
                  <a:cxn ang="0">
                    <a:pos x="T0" y="T1"/>
                  </a:cxn>
                  <a:cxn ang="0">
                    <a:pos x="T2" y="T3"/>
                  </a:cxn>
                  <a:cxn ang="0">
                    <a:pos x="T4" y="T5"/>
                  </a:cxn>
                </a:cxnLst>
                <a:rect l="0" t="0" r="r" b="b"/>
                <a:pathLst>
                  <a:path w="1" h="5">
                    <a:moveTo>
                      <a:pt x="0" y="5"/>
                    </a:moveTo>
                    <a:cubicBezTo>
                      <a:pt x="0" y="3"/>
                      <a:pt x="0" y="2"/>
                      <a:pt x="1" y="0"/>
                    </a:cubicBezTo>
                    <a:cubicBezTo>
                      <a:pt x="0" y="2"/>
                      <a:pt x="0" y="3"/>
                      <a:pt x="0" y="5"/>
                    </a:cubicBezTo>
                    <a:close/>
                  </a:path>
                </a:pathLst>
              </a:custGeom>
              <a:solidFill>
                <a:srgbClr val="9431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 name="Freeform 19"/>
              <p:cNvSpPr>
                <a:spLocks/>
              </p:cNvSpPr>
              <p:nvPr/>
            </p:nvSpPr>
            <p:spPr bwMode="auto">
              <a:xfrm>
                <a:off x="7232650" y="2776538"/>
                <a:ext cx="1095375" cy="1244600"/>
              </a:xfrm>
              <a:custGeom>
                <a:avLst/>
                <a:gdLst>
                  <a:gd name="T0" fmla="*/ 363 w 420"/>
                  <a:gd name="T1" fmla="*/ 221 h 477"/>
                  <a:gd name="T2" fmla="*/ 367 w 420"/>
                  <a:gd name="T3" fmla="*/ 216 h 477"/>
                  <a:gd name="T4" fmla="*/ 371 w 420"/>
                  <a:gd name="T5" fmla="*/ 161 h 477"/>
                  <a:gd name="T6" fmla="*/ 360 w 420"/>
                  <a:gd name="T7" fmla="*/ 218 h 477"/>
                  <a:gd name="T8" fmla="*/ 341 w 420"/>
                  <a:gd name="T9" fmla="*/ 203 h 477"/>
                  <a:gd name="T10" fmla="*/ 333 w 420"/>
                  <a:gd name="T11" fmla="*/ 255 h 477"/>
                  <a:gd name="T12" fmla="*/ 320 w 420"/>
                  <a:gd name="T13" fmla="*/ 170 h 477"/>
                  <a:gd name="T14" fmla="*/ 284 w 420"/>
                  <a:gd name="T15" fmla="*/ 268 h 477"/>
                  <a:gd name="T16" fmla="*/ 279 w 420"/>
                  <a:gd name="T17" fmla="*/ 310 h 477"/>
                  <a:gd name="T18" fmla="*/ 254 w 420"/>
                  <a:gd name="T19" fmla="*/ 265 h 477"/>
                  <a:gd name="T20" fmla="*/ 210 w 420"/>
                  <a:gd name="T21" fmla="*/ 283 h 477"/>
                  <a:gd name="T22" fmla="*/ 209 w 420"/>
                  <a:gd name="T23" fmla="*/ 258 h 477"/>
                  <a:gd name="T24" fmla="*/ 209 w 420"/>
                  <a:gd name="T25" fmla="*/ 251 h 477"/>
                  <a:gd name="T26" fmla="*/ 259 w 420"/>
                  <a:gd name="T27" fmla="*/ 73 h 477"/>
                  <a:gd name="T28" fmla="*/ 238 w 420"/>
                  <a:gd name="T29" fmla="*/ 49 h 477"/>
                  <a:gd name="T30" fmla="*/ 196 w 420"/>
                  <a:gd name="T31" fmla="*/ 119 h 477"/>
                  <a:gd name="T32" fmla="*/ 189 w 420"/>
                  <a:gd name="T33" fmla="*/ 68 h 477"/>
                  <a:gd name="T34" fmla="*/ 173 w 420"/>
                  <a:gd name="T35" fmla="*/ 1 h 477"/>
                  <a:gd name="T36" fmla="*/ 185 w 420"/>
                  <a:gd name="T37" fmla="*/ 68 h 477"/>
                  <a:gd name="T38" fmla="*/ 148 w 420"/>
                  <a:gd name="T39" fmla="*/ 46 h 477"/>
                  <a:gd name="T40" fmla="*/ 137 w 420"/>
                  <a:gd name="T41" fmla="*/ 63 h 477"/>
                  <a:gd name="T42" fmla="*/ 203 w 420"/>
                  <a:gd name="T43" fmla="*/ 227 h 477"/>
                  <a:gd name="T44" fmla="*/ 119 w 420"/>
                  <a:gd name="T45" fmla="*/ 94 h 477"/>
                  <a:gd name="T46" fmla="*/ 203 w 420"/>
                  <a:gd name="T47" fmla="*/ 236 h 477"/>
                  <a:gd name="T48" fmla="*/ 203 w 420"/>
                  <a:gd name="T49" fmla="*/ 268 h 477"/>
                  <a:gd name="T50" fmla="*/ 154 w 420"/>
                  <a:gd name="T51" fmla="*/ 256 h 477"/>
                  <a:gd name="T52" fmla="*/ 181 w 420"/>
                  <a:gd name="T53" fmla="*/ 296 h 477"/>
                  <a:gd name="T54" fmla="*/ 180 w 420"/>
                  <a:gd name="T55" fmla="*/ 366 h 477"/>
                  <a:gd name="T56" fmla="*/ 119 w 420"/>
                  <a:gd name="T57" fmla="*/ 324 h 477"/>
                  <a:gd name="T58" fmla="*/ 128 w 420"/>
                  <a:gd name="T59" fmla="*/ 296 h 477"/>
                  <a:gd name="T60" fmla="*/ 99 w 420"/>
                  <a:gd name="T61" fmla="*/ 210 h 477"/>
                  <a:gd name="T62" fmla="*/ 76 w 420"/>
                  <a:gd name="T63" fmla="*/ 276 h 477"/>
                  <a:gd name="T64" fmla="*/ 74 w 420"/>
                  <a:gd name="T65" fmla="*/ 273 h 477"/>
                  <a:gd name="T66" fmla="*/ 36 w 420"/>
                  <a:gd name="T67" fmla="*/ 172 h 477"/>
                  <a:gd name="T68" fmla="*/ 24 w 420"/>
                  <a:gd name="T69" fmla="*/ 172 h 477"/>
                  <a:gd name="T70" fmla="*/ 39 w 420"/>
                  <a:gd name="T71" fmla="*/ 225 h 477"/>
                  <a:gd name="T72" fmla="*/ 46 w 420"/>
                  <a:gd name="T73" fmla="*/ 238 h 477"/>
                  <a:gd name="T74" fmla="*/ 10 w 420"/>
                  <a:gd name="T75" fmla="*/ 239 h 477"/>
                  <a:gd name="T76" fmla="*/ 15 w 420"/>
                  <a:gd name="T77" fmla="*/ 272 h 477"/>
                  <a:gd name="T78" fmla="*/ 113 w 420"/>
                  <a:gd name="T79" fmla="*/ 323 h 477"/>
                  <a:gd name="T80" fmla="*/ 117 w 420"/>
                  <a:gd name="T81" fmla="*/ 328 h 477"/>
                  <a:gd name="T82" fmla="*/ 149 w 420"/>
                  <a:gd name="T83" fmla="*/ 355 h 477"/>
                  <a:gd name="T84" fmla="*/ 123 w 420"/>
                  <a:gd name="T85" fmla="*/ 378 h 477"/>
                  <a:gd name="T86" fmla="*/ 198 w 420"/>
                  <a:gd name="T87" fmla="*/ 381 h 477"/>
                  <a:gd name="T88" fmla="*/ 219 w 420"/>
                  <a:gd name="T89" fmla="*/ 374 h 477"/>
                  <a:gd name="T90" fmla="*/ 223 w 420"/>
                  <a:gd name="T91" fmla="*/ 375 h 477"/>
                  <a:gd name="T92" fmla="*/ 278 w 420"/>
                  <a:gd name="T93" fmla="*/ 371 h 477"/>
                  <a:gd name="T94" fmla="*/ 258 w 420"/>
                  <a:gd name="T95" fmla="*/ 335 h 477"/>
                  <a:gd name="T96" fmla="*/ 360 w 420"/>
                  <a:gd name="T97" fmla="*/ 319 h 477"/>
                  <a:gd name="T98" fmla="*/ 286 w 420"/>
                  <a:gd name="T99" fmla="*/ 311 h 477"/>
                  <a:gd name="T100" fmla="*/ 292 w 420"/>
                  <a:gd name="T101" fmla="*/ 306 h 477"/>
                  <a:gd name="T102" fmla="*/ 420 w 420"/>
                  <a:gd name="T103" fmla="*/ 216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20" h="477">
                    <a:moveTo>
                      <a:pt x="419" y="215"/>
                    </a:moveTo>
                    <a:cubicBezTo>
                      <a:pt x="405" y="226"/>
                      <a:pt x="391" y="233"/>
                      <a:pt x="375" y="239"/>
                    </a:cubicBezTo>
                    <a:cubicBezTo>
                      <a:pt x="364" y="243"/>
                      <a:pt x="352" y="247"/>
                      <a:pt x="341" y="252"/>
                    </a:cubicBezTo>
                    <a:cubicBezTo>
                      <a:pt x="348" y="242"/>
                      <a:pt x="356" y="232"/>
                      <a:pt x="363" y="221"/>
                    </a:cubicBezTo>
                    <a:cubicBezTo>
                      <a:pt x="363" y="221"/>
                      <a:pt x="364" y="220"/>
                      <a:pt x="365" y="219"/>
                    </a:cubicBezTo>
                    <a:cubicBezTo>
                      <a:pt x="378" y="215"/>
                      <a:pt x="390" y="209"/>
                      <a:pt x="402" y="201"/>
                    </a:cubicBezTo>
                    <a:cubicBezTo>
                      <a:pt x="402" y="201"/>
                      <a:pt x="402" y="200"/>
                      <a:pt x="401" y="200"/>
                    </a:cubicBezTo>
                    <a:cubicBezTo>
                      <a:pt x="390" y="207"/>
                      <a:pt x="379" y="212"/>
                      <a:pt x="367" y="216"/>
                    </a:cubicBezTo>
                    <a:cubicBezTo>
                      <a:pt x="381" y="195"/>
                      <a:pt x="396" y="174"/>
                      <a:pt x="411" y="153"/>
                    </a:cubicBezTo>
                    <a:cubicBezTo>
                      <a:pt x="411" y="152"/>
                      <a:pt x="411" y="152"/>
                      <a:pt x="410" y="152"/>
                    </a:cubicBezTo>
                    <a:cubicBezTo>
                      <a:pt x="393" y="167"/>
                      <a:pt x="381" y="188"/>
                      <a:pt x="368" y="206"/>
                    </a:cubicBezTo>
                    <a:cubicBezTo>
                      <a:pt x="364" y="191"/>
                      <a:pt x="366" y="176"/>
                      <a:pt x="371" y="161"/>
                    </a:cubicBezTo>
                    <a:cubicBezTo>
                      <a:pt x="371" y="161"/>
                      <a:pt x="371" y="160"/>
                      <a:pt x="370" y="161"/>
                    </a:cubicBezTo>
                    <a:cubicBezTo>
                      <a:pt x="363" y="176"/>
                      <a:pt x="363" y="193"/>
                      <a:pt x="366" y="209"/>
                    </a:cubicBezTo>
                    <a:cubicBezTo>
                      <a:pt x="366" y="209"/>
                      <a:pt x="366" y="209"/>
                      <a:pt x="366" y="210"/>
                    </a:cubicBezTo>
                    <a:cubicBezTo>
                      <a:pt x="364" y="212"/>
                      <a:pt x="362" y="215"/>
                      <a:pt x="360" y="218"/>
                    </a:cubicBezTo>
                    <a:cubicBezTo>
                      <a:pt x="360" y="218"/>
                      <a:pt x="360" y="218"/>
                      <a:pt x="360" y="218"/>
                    </a:cubicBezTo>
                    <a:cubicBezTo>
                      <a:pt x="359" y="218"/>
                      <a:pt x="359" y="219"/>
                      <a:pt x="359" y="219"/>
                    </a:cubicBezTo>
                    <a:cubicBezTo>
                      <a:pt x="352" y="230"/>
                      <a:pt x="344" y="241"/>
                      <a:pt x="336" y="251"/>
                    </a:cubicBezTo>
                    <a:cubicBezTo>
                      <a:pt x="335" y="235"/>
                      <a:pt x="338" y="219"/>
                      <a:pt x="341" y="203"/>
                    </a:cubicBezTo>
                    <a:cubicBezTo>
                      <a:pt x="344" y="186"/>
                      <a:pt x="349" y="172"/>
                      <a:pt x="357" y="158"/>
                    </a:cubicBezTo>
                    <a:cubicBezTo>
                      <a:pt x="357" y="158"/>
                      <a:pt x="357" y="158"/>
                      <a:pt x="357" y="158"/>
                    </a:cubicBezTo>
                    <a:cubicBezTo>
                      <a:pt x="347" y="170"/>
                      <a:pt x="343" y="185"/>
                      <a:pt x="339" y="200"/>
                    </a:cubicBezTo>
                    <a:cubicBezTo>
                      <a:pt x="335" y="218"/>
                      <a:pt x="332" y="237"/>
                      <a:pt x="333" y="255"/>
                    </a:cubicBezTo>
                    <a:cubicBezTo>
                      <a:pt x="330" y="260"/>
                      <a:pt x="326" y="264"/>
                      <a:pt x="322" y="268"/>
                    </a:cubicBezTo>
                    <a:cubicBezTo>
                      <a:pt x="319" y="273"/>
                      <a:pt x="315" y="276"/>
                      <a:pt x="311" y="280"/>
                    </a:cubicBezTo>
                    <a:cubicBezTo>
                      <a:pt x="306" y="244"/>
                      <a:pt x="293" y="200"/>
                      <a:pt x="320" y="170"/>
                    </a:cubicBezTo>
                    <a:cubicBezTo>
                      <a:pt x="320" y="170"/>
                      <a:pt x="320" y="170"/>
                      <a:pt x="320" y="170"/>
                    </a:cubicBezTo>
                    <a:cubicBezTo>
                      <a:pt x="290" y="198"/>
                      <a:pt x="303" y="248"/>
                      <a:pt x="308" y="284"/>
                    </a:cubicBezTo>
                    <a:cubicBezTo>
                      <a:pt x="308" y="284"/>
                      <a:pt x="308" y="284"/>
                      <a:pt x="308" y="284"/>
                    </a:cubicBezTo>
                    <a:cubicBezTo>
                      <a:pt x="300" y="293"/>
                      <a:pt x="291" y="301"/>
                      <a:pt x="282" y="308"/>
                    </a:cubicBezTo>
                    <a:cubicBezTo>
                      <a:pt x="286" y="295"/>
                      <a:pt x="284" y="281"/>
                      <a:pt x="284" y="268"/>
                    </a:cubicBezTo>
                    <a:cubicBezTo>
                      <a:pt x="283" y="250"/>
                      <a:pt x="282" y="233"/>
                      <a:pt x="278" y="216"/>
                    </a:cubicBezTo>
                    <a:cubicBezTo>
                      <a:pt x="278" y="216"/>
                      <a:pt x="278" y="216"/>
                      <a:pt x="278" y="216"/>
                    </a:cubicBezTo>
                    <a:cubicBezTo>
                      <a:pt x="279" y="232"/>
                      <a:pt x="281" y="247"/>
                      <a:pt x="282" y="263"/>
                    </a:cubicBezTo>
                    <a:cubicBezTo>
                      <a:pt x="282" y="279"/>
                      <a:pt x="279" y="295"/>
                      <a:pt x="279" y="310"/>
                    </a:cubicBezTo>
                    <a:cubicBezTo>
                      <a:pt x="279" y="311"/>
                      <a:pt x="279" y="311"/>
                      <a:pt x="280" y="311"/>
                    </a:cubicBezTo>
                    <a:cubicBezTo>
                      <a:pt x="276" y="314"/>
                      <a:pt x="273" y="317"/>
                      <a:pt x="269" y="319"/>
                    </a:cubicBezTo>
                    <a:cubicBezTo>
                      <a:pt x="267" y="321"/>
                      <a:pt x="265" y="323"/>
                      <a:pt x="262" y="325"/>
                    </a:cubicBezTo>
                    <a:cubicBezTo>
                      <a:pt x="256" y="306"/>
                      <a:pt x="253" y="286"/>
                      <a:pt x="254" y="265"/>
                    </a:cubicBezTo>
                    <a:cubicBezTo>
                      <a:pt x="254" y="265"/>
                      <a:pt x="254" y="265"/>
                      <a:pt x="254" y="265"/>
                    </a:cubicBezTo>
                    <a:cubicBezTo>
                      <a:pt x="252" y="286"/>
                      <a:pt x="253" y="307"/>
                      <a:pt x="259" y="328"/>
                    </a:cubicBezTo>
                    <a:cubicBezTo>
                      <a:pt x="244" y="341"/>
                      <a:pt x="226" y="355"/>
                      <a:pt x="207" y="360"/>
                    </a:cubicBezTo>
                    <a:cubicBezTo>
                      <a:pt x="209" y="334"/>
                      <a:pt x="210" y="308"/>
                      <a:pt x="210" y="283"/>
                    </a:cubicBezTo>
                    <a:cubicBezTo>
                      <a:pt x="235" y="264"/>
                      <a:pt x="260" y="245"/>
                      <a:pt x="271" y="215"/>
                    </a:cubicBezTo>
                    <a:cubicBezTo>
                      <a:pt x="271" y="214"/>
                      <a:pt x="270" y="214"/>
                      <a:pt x="270" y="214"/>
                    </a:cubicBezTo>
                    <a:cubicBezTo>
                      <a:pt x="259" y="243"/>
                      <a:pt x="234" y="260"/>
                      <a:pt x="210" y="277"/>
                    </a:cubicBezTo>
                    <a:cubicBezTo>
                      <a:pt x="210" y="271"/>
                      <a:pt x="210" y="264"/>
                      <a:pt x="209" y="258"/>
                    </a:cubicBezTo>
                    <a:cubicBezTo>
                      <a:pt x="209" y="258"/>
                      <a:pt x="209" y="258"/>
                      <a:pt x="209" y="258"/>
                    </a:cubicBezTo>
                    <a:cubicBezTo>
                      <a:pt x="240" y="222"/>
                      <a:pt x="268" y="178"/>
                      <a:pt x="275" y="131"/>
                    </a:cubicBezTo>
                    <a:cubicBezTo>
                      <a:pt x="275" y="131"/>
                      <a:pt x="275" y="130"/>
                      <a:pt x="275" y="131"/>
                    </a:cubicBezTo>
                    <a:cubicBezTo>
                      <a:pt x="263" y="177"/>
                      <a:pt x="239" y="215"/>
                      <a:pt x="209" y="251"/>
                    </a:cubicBezTo>
                    <a:cubicBezTo>
                      <a:pt x="209" y="248"/>
                      <a:pt x="209" y="245"/>
                      <a:pt x="209" y="242"/>
                    </a:cubicBezTo>
                    <a:cubicBezTo>
                      <a:pt x="208" y="234"/>
                      <a:pt x="208" y="226"/>
                      <a:pt x="207" y="218"/>
                    </a:cubicBezTo>
                    <a:cubicBezTo>
                      <a:pt x="236" y="176"/>
                      <a:pt x="257" y="124"/>
                      <a:pt x="259" y="73"/>
                    </a:cubicBezTo>
                    <a:cubicBezTo>
                      <a:pt x="259" y="73"/>
                      <a:pt x="259" y="73"/>
                      <a:pt x="259" y="73"/>
                    </a:cubicBezTo>
                    <a:cubicBezTo>
                      <a:pt x="251" y="124"/>
                      <a:pt x="235" y="169"/>
                      <a:pt x="206" y="211"/>
                    </a:cubicBezTo>
                    <a:cubicBezTo>
                      <a:pt x="205" y="191"/>
                      <a:pt x="203" y="170"/>
                      <a:pt x="200" y="150"/>
                    </a:cubicBezTo>
                    <a:cubicBezTo>
                      <a:pt x="223" y="121"/>
                      <a:pt x="238" y="85"/>
                      <a:pt x="238" y="49"/>
                    </a:cubicBezTo>
                    <a:cubicBezTo>
                      <a:pt x="238" y="49"/>
                      <a:pt x="238" y="49"/>
                      <a:pt x="238" y="49"/>
                    </a:cubicBezTo>
                    <a:cubicBezTo>
                      <a:pt x="233" y="85"/>
                      <a:pt x="222" y="117"/>
                      <a:pt x="199" y="145"/>
                    </a:cubicBezTo>
                    <a:cubicBezTo>
                      <a:pt x="198" y="136"/>
                      <a:pt x="197" y="128"/>
                      <a:pt x="196" y="119"/>
                    </a:cubicBezTo>
                    <a:cubicBezTo>
                      <a:pt x="196" y="119"/>
                      <a:pt x="196" y="119"/>
                      <a:pt x="196" y="119"/>
                    </a:cubicBezTo>
                    <a:cubicBezTo>
                      <a:pt x="196" y="119"/>
                      <a:pt x="196" y="119"/>
                      <a:pt x="196" y="119"/>
                    </a:cubicBezTo>
                    <a:cubicBezTo>
                      <a:pt x="212" y="91"/>
                      <a:pt x="222" y="58"/>
                      <a:pt x="220" y="26"/>
                    </a:cubicBezTo>
                    <a:cubicBezTo>
                      <a:pt x="220" y="26"/>
                      <a:pt x="220" y="26"/>
                      <a:pt x="220" y="26"/>
                    </a:cubicBezTo>
                    <a:cubicBezTo>
                      <a:pt x="218" y="58"/>
                      <a:pt x="211" y="87"/>
                      <a:pt x="195" y="114"/>
                    </a:cubicBezTo>
                    <a:cubicBezTo>
                      <a:pt x="193" y="99"/>
                      <a:pt x="191" y="83"/>
                      <a:pt x="189" y="68"/>
                    </a:cubicBezTo>
                    <a:cubicBezTo>
                      <a:pt x="190" y="65"/>
                      <a:pt x="191" y="62"/>
                      <a:pt x="192" y="59"/>
                    </a:cubicBezTo>
                    <a:cubicBezTo>
                      <a:pt x="191" y="61"/>
                      <a:pt x="190" y="64"/>
                      <a:pt x="188" y="66"/>
                    </a:cubicBezTo>
                    <a:cubicBezTo>
                      <a:pt x="185" y="44"/>
                      <a:pt x="181" y="22"/>
                      <a:pt x="174" y="1"/>
                    </a:cubicBezTo>
                    <a:cubicBezTo>
                      <a:pt x="174" y="0"/>
                      <a:pt x="173" y="0"/>
                      <a:pt x="173" y="1"/>
                    </a:cubicBezTo>
                    <a:cubicBezTo>
                      <a:pt x="178" y="22"/>
                      <a:pt x="182" y="44"/>
                      <a:pt x="185" y="65"/>
                    </a:cubicBezTo>
                    <a:cubicBezTo>
                      <a:pt x="177" y="53"/>
                      <a:pt x="169" y="43"/>
                      <a:pt x="160" y="32"/>
                    </a:cubicBezTo>
                    <a:cubicBezTo>
                      <a:pt x="160" y="32"/>
                      <a:pt x="159" y="32"/>
                      <a:pt x="159" y="32"/>
                    </a:cubicBezTo>
                    <a:cubicBezTo>
                      <a:pt x="168" y="44"/>
                      <a:pt x="177" y="56"/>
                      <a:pt x="185" y="68"/>
                    </a:cubicBezTo>
                    <a:cubicBezTo>
                      <a:pt x="185" y="69"/>
                      <a:pt x="185" y="69"/>
                      <a:pt x="186" y="69"/>
                    </a:cubicBezTo>
                    <a:cubicBezTo>
                      <a:pt x="188" y="84"/>
                      <a:pt x="190" y="100"/>
                      <a:pt x="192" y="115"/>
                    </a:cubicBezTo>
                    <a:cubicBezTo>
                      <a:pt x="171" y="97"/>
                      <a:pt x="167" y="67"/>
                      <a:pt x="148" y="46"/>
                    </a:cubicBezTo>
                    <a:cubicBezTo>
                      <a:pt x="148" y="46"/>
                      <a:pt x="147" y="46"/>
                      <a:pt x="148" y="46"/>
                    </a:cubicBezTo>
                    <a:cubicBezTo>
                      <a:pt x="166" y="68"/>
                      <a:pt x="170" y="100"/>
                      <a:pt x="193" y="118"/>
                    </a:cubicBezTo>
                    <a:cubicBezTo>
                      <a:pt x="193" y="118"/>
                      <a:pt x="193" y="118"/>
                      <a:pt x="193" y="118"/>
                    </a:cubicBezTo>
                    <a:cubicBezTo>
                      <a:pt x="194" y="130"/>
                      <a:pt x="196" y="143"/>
                      <a:pt x="197" y="155"/>
                    </a:cubicBezTo>
                    <a:cubicBezTo>
                      <a:pt x="170" y="129"/>
                      <a:pt x="154" y="96"/>
                      <a:pt x="137" y="63"/>
                    </a:cubicBezTo>
                    <a:cubicBezTo>
                      <a:pt x="137" y="63"/>
                      <a:pt x="137" y="63"/>
                      <a:pt x="137" y="64"/>
                    </a:cubicBezTo>
                    <a:cubicBezTo>
                      <a:pt x="152" y="98"/>
                      <a:pt x="169" y="133"/>
                      <a:pt x="196" y="159"/>
                    </a:cubicBezTo>
                    <a:cubicBezTo>
                      <a:pt x="197" y="159"/>
                      <a:pt x="197" y="159"/>
                      <a:pt x="197" y="159"/>
                    </a:cubicBezTo>
                    <a:cubicBezTo>
                      <a:pt x="200" y="182"/>
                      <a:pt x="201" y="205"/>
                      <a:pt x="203" y="227"/>
                    </a:cubicBezTo>
                    <a:cubicBezTo>
                      <a:pt x="180" y="209"/>
                      <a:pt x="163" y="183"/>
                      <a:pt x="150" y="158"/>
                    </a:cubicBezTo>
                    <a:cubicBezTo>
                      <a:pt x="144" y="146"/>
                      <a:pt x="139" y="134"/>
                      <a:pt x="135" y="121"/>
                    </a:cubicBezTo>
                    <a:cubicBezTo>
                      <a:pt x="131" y="111"/>
                      <a:pt x="127" y="102"/>
                      <a:pt x="119" y="94"/>
                    </a:cubicBezTo>
                    <a:cubicBezTo>
                      <a:pt x="119" y="93"/>
                      <a:pt x="119" y="94"/>
                      <a:pt x="119" y="94"/>
                    </a:cubicBezTo>
                    <a:cubicBezTo>
                      <a:pt x="129" y="105"/>
                      <a:pt x="132" y="119"/>
                      <a:pt x="137" y="133"/>
                    </a:cubicBezTo>
                    <a:cubicBezTo>
                      <a:pt x="142" y="146"/>
                      <a:pt x="148" y="159"/>
                      <a:pt x="155" y="171"/>
                    </a:cubicBezTo>
                    <a:cubicBezTo>
                      <a:pt x="167" y="193"/>
                      <a:pt x="183" y="218"/>
                      <a:pt x="203" y="233"/>
                    </a:cubicBezTo>
                    <a:cubicBezTo>
                      <a:pt x="203" y="234"/>
                      <a:pt x="203" y="235"/>
                      <a:pt x="203" y="236"/>
                    </a:cubicBezTo>
                    <a:cubicBezTo>
                      <a:pt x="204" y="245"/>
                      <a:pt x="204" y="254"/>
                      <a:pt x="204" y="263"/>
                    </a:cubicBezTo>
                    <a:cubicBezTo>
                      <a:pt x="163" y="236"/>
                      <a:pt x="135" y="197"/>
                      <a:pt x="120" y="150"/>
                    </a:cubicBezTo>
                    <a:cubicBezTo>
                      <a:pt x="120" y="150"/>
                      <a:pt x="120" y="150"/>
                      <a:pt x="120" y="150"/>
                    </a:cubicBezTo>
                    <a:cubicBezTo>
                      <a:pt x="131" y="198"/>
                      <a:pt x="163" y="241"/>
                      <a:pt x="203" y="268"/>
                    </a:cubicBezTo>
                    <a:cubicBezTo>
                      <a:pt x="204" y="268"/>
                      <a:pt x="204" y="268"/>
                      <a:pt x="204" y="268"/>
                    </a:cubicBezTo>
                    <a:cubicBezTo>
                      <a:pt x="204" y="275"/>
                      <a:pt x="204" y="282"/>
                      <a:pt x="204" y="289"/>
                    </a:cubicBezTo>
                    <a:cubicBezTo>
                      <a:pt x="186" y="282"/>
                      <a:pt x="169" y="267"/>
                      <a:pt x="154" y="255"/>
                    </a:cubicBezTo>
                    <a:cubicBezTo>
                      <a:pt x="154" y="255"/>
                      <a:pt x="153" y="256"/>
                      <a:pt x="154" y="256"/>
                    </a:cubicBezTo>
                    <a:cubicBezTo>
                      <a:pt x="170" y="269"/>
                      <a:pt x="185" y="283"/>
                      <a:pt x="204" y="292"/>
                    </a:cubicBezTo>
                    <a:cubicBezTo>
                      <a:pt x="204" y="292"/>
                      <a:pt x="204" y="292"/>
                      <a:pt x="204" y="292"/>
                    </a:cubicBezTo>
                    <a:cubicBezTo>
                      <a:pt x="204" y="300"/>
                      <a:pt x="204" y="308"/>
                      <a:pt x="204" y="316"/>
                    </a:cubicBezTo>
                    <a:cubicBezTo>
                      <a:pt x="195" y="312"/>
                      <a:pt x="186" y="304"/>
                      <a:pt x="181" y="296"/>
                    </a:cubicBezTo>
                    <a:cubicBezTo>
                      <a:pt x="181" y="296"/>
                      <a:pt x="181" y="296"/>
                      <a:pt x="181" y="296"/>
                    </a:cubicBezTo>
                    <a:cubicBezTo>
                      <a:pt x="186" y="307"/>
                      <a:pt x="193" y="314"/>
                      <a:pt x="203" y="320"/>
                    </a:cubicBezTo>
                    <a:cubicBezTo>
                      <a:pt x="203" y="338"/>
                      <a:pt x="201" y="356"/>
                      <a:pt x="199" y="375"/>
                    </a:cubicBezTo>
                    <a:cubicBezTo>
                      <a:pt x="192" y="372"/>
                      <a:pt x="186" y="369"/>
                      <a:pt x="180" y="366"/>
                    </a:cubicBezTo>
                    <a:cubicBezTo>
                      <a:pt x="180" y="345"/>
                      <a:pt x="176" y="324"/>
                      <a:pt x="168" y="304"/>
                    </a:cubicBezTo>
                    <a:cubicBezTo>
                      <a:pt x="168" y="304"/>
                      <a:pt x="168" y="304"/>
                      <a:pt x="168" y="304"/>
                    </a:cubicBezTo>
                    <a:cubicBezTo>
                      <a:pt x="175" y="323"/>
                      <a:pt x="177" y="344"/>
                      <a:pt x="176" y="364"/>
                    </a:cubicBezTo>
                    <a:cubicBezTo>
                      <a:pt x="156" y="353"/>
                      <a:pt x="137" y="340"/>
                      <a:pt x="119" y="324"/>
                    </a:cubicBezTo>
                    <a:cubicBezTo>
                      <a:pt x="119" y="324"/>
                      <a:pt x="119" y="324"/>
                      <a:pt x="119" y="324"/>
                    </a:cubicBezTo>
                    <a:cubicBezTo>
                      <a:pt x="127" y="303"/>
                      <a:pt x="137" y="284"/>
                      <a:pt x="135" y="262"/>
                    </a:cubicBezTo>
                    <a:cubicBezTo>
                      <a:pt x="135" y="262"/>
                      <a:pt x="135" y="262"/>
                      <a:pt x="135" y="262"/>
                    </a:cubicBezTo>
                    <a:cubicBezTo>
                      <a:pt x="133" y="273"/>
                      <a:pt x="132" y="285"/>
                      <a:pt x="128" y="296"/>
                    </a:cubicBezTo>
                    <a:cubicBezTo>
                      <a:pt x="124" y="305"/>
                      <a:pt x="121" y="313"/>
                      <a:pt x="117" y="321"/>
                    </a:cubicBezTo>
                    <a:cubicBezTo>
                      <a:pt x="112" y="317"/>
                      <a:pt x="108" y="313"/>
                      <a:pt x="103" y="308"/>
                    </a:cubicBezTo>
                    <a:cubicBezTo>
                      <a:pt x="104" y="308"/>
                      <a:pt x="104" y="307"/>
                      <a:pt x="104" y="307"/>
                    </a:cubicBezTo>
                    <a:cubicBezTo>
                      <a:pt x="113" y="275"/>
                      <a:pt x="112" y="241"/>
                      <a:pt x="99" y="210"/>
                    </a:cubicBezTo>
                    <a:cubicBezTo>
                      <a:pt x="99" y="210"/>
                      <a:pt x="99" y="210"/>
                      <a:pt x="99" y="210"/>
                    </a:cubicBezTo>
                    <a:cubicBezTo>
                      <a:pt x="108" y="242"/>
                      <a:pt x="110" y="274"/>
                      <a:pt x="100" y="305"/>
                    </a:cubicBezTo>
                    <a:cubicBezTo>
                      <a:pt x="93" y="298"/>
                      <a:pt x="87" y="290"/>
                      <a:pt x="81" y="282"/>
                    </a:cubicBezTo>
                    <a:cubicBezTo>
                      <a:pt x="79" y="280"/>
                      <a:pt x="78" y="278"/>
                      <a:pt x="76" y="276"/>
                    </a:cubicBezTo>
                    <a:cubicBezTo>
                      <a:pt x="82" y="244"/>
                      <a:pt x="80" y="206"/>
                      <a:pt x="60" y="179"/>
                    </a:cubicBezTo>
                    <a:cubicBezTo>
                      <a:pt x="60" y="179"/>
                      <a:pt x="60" y="179"/>
                      <a:pt x="60" y="179"/>
                    </a:cubicBezTo>
                    <a:cubicBezTo>
                      <a:pt x="66" y="195"/>
                      <a:pt x="72" y="210"/>
                      <a:pt x="75" y="227"/>
                    </a:cubicBezTo>
                    <a:cubicBezTo>
                      <a:pt x="77" y="242"/>
                      <a:pt x="77" y="258"/>
                      <a:pt x="74" y="273"/>
                    </a:cubicBezTo>
                    <a:cubicBezTo>
                      <a:pt x="61" y="256"/>
                      <a:pt x="50" y="238"/>
                      <a:pt x="39" y="219"/>
                    </a:cubicBezTo>
                    <a:cubicBezTo>
                      <a:pt x="39" y="219"/>
                      <a:pt x="39" y="218"/>
                      <a:pt x="38" y="217"/>
                    </a:cubicBezTo>
                    <a:cubicBezTo>
                      <a:pt x="39" y="202"/>
                      <a:pt x="39" y="186"/>
                      <a:pt x="36" y="172"/>
                    </a:cubicBezTo>
                    <a:cubicBezTo>
                      <a:pt x="36" y="171"/>
                      <a:pt x="36" y="171"/>
                      <a:pt x="36" y="172"/>
                    </a:cubicBezTo>
                    <a:cubicBezTo>
                      <a:pt x="37" y="186"/>
                      <a:pt x="38" y="199"/>
                      <a:pt x="36" y="213"/>
                    </a:cubicBezTo>
                    <a:cubicBezTo>
                      <a:pt x="33" y="207"/>
                      <a:pt x="30" y="201"/>
                      <a:pt x="26" y="195"/>
                    </a:cubicBezTo>
                    <a:cubicBezTo>
                      <a:pt x="26" y="187"/>
                      <a:pt x="26" y="180"/>
                      <a:pt x="24" y="172"/>
                    </a:cubicBezTo>
                    <a:cubicBezTo>
                      <a:pt x="24" y="172"/>
                      <a:pt x="24" y="172"/>
                      <a:pt x="24" y="172"/>
                    </a:cubicBezTo>
                    <a:cubicBezTo>
                      <a:pt x="25" y="179"/>
                      <a:pt x="25" y="186"/>
                      <a:pt x="25" y="192"/>
                    </a:cubicBezTo>
                    <a:cubicBezTo>
                      <a:pt x="18" y="181"/>
                      <a:pt x="11" y="171"/>
                      <a:pt x="1" y="163"/>
                    </a:cubicBezTo>
                    <a:cubicBezTo>
                      <a:pt x="1" y="163"/>
                      <a:pt x="1" y="163"/>
                      <a:pt x="1" y="163"/>
                    </a:cubicBezTo>
                    <a:cubicBezTo>
                      <a:pt x="18" y="180"/>
                      <a:pt x="27" y="204"/>
                      <a:pt x="39" y="225"/>
                    </a:cubicBezTo>
                    <a:cubicBezTo>
                      <a:pt x="41" y="228"/>
                      <a:pt x="43" y="231"/>
                      <a:pt x="45" y="235"/>
                    </a:cubicBezTo>
                    <a:cubicBezTo>
                      <a:pt x="28" y="230"/>
                      <a:pt x="13" y="216"/>
                      <a:pt x="0" y="205"/>
                    </a:cubicBezTo>
                    <a:cubicBezTo>
                      <a:pt x="0" y="205"/>
                      <a:pt x="0" y="205"/>
                      <a:pt x="0" y="205"/>
                    </a:cubicBezTo>
                    <a:cubicBezTo>
                      <a:pt x="14" y="219"/>
                      <a:pt x="28" y="230"/>
                      <a:pt x="46" y="238"/>
                    </a:cubicBezTo>
                    <a:cubicBezTo>
                      <a:pt x="47" y="239"/>
                      <a:pt x="47" y="239"/>
                      <a:pt x="48" y="239"/>
                    </a:cubicBezTo>
                    <a:cubicBezTo>
                      <a:pt x="54" y="249"/>
                      <a:pt x="61" y="259"/>
                      <a:pt x="68" y="269"/>
                    </a:cubicBezTo>
                    <a:cubicBezTo>
                      <a:pt x="46" y="265"/>
                      <a:pt x="28" y="251"/>
                      <a:pt x="11" y="238"/>
                    </a:cubicBezTo>
                    <a:cubicBezTo>
                      <a:pt x="10" y="238"/>
                      <a:pt x="10" y="239"/>
                      <a:pt x="10" y="239"/>
                    </a:cubicBezTo>
                    <a:cubicBezTo>
                      <a:pt x="28" y="254"/>
                      <a:pt x="45" y="267"/>
                      <a:pt x="68" y="273"/>
                    </a:cubicBezTo>
                    <a:cubicBezTo>
                      <a:pt x="69" y="273"/>
                      <a:pt x="69" y="272"/>
                      <a:pt x="69" y="272"/>
                    </a:cubicBezTo>
                    <a:cubicBezTo>
                      <a:pt x="74" y="279"/>
                      <a:pt x="79" y="285"/>
                      <a:pt x="85" y="292"/>
                    </a:cubicBezTo>
                    <a:cubicBezTo>
                      <a:pt x="60" y="290"/>
                      <a:pt x="37" y="283"/>
                      <a:pt x="15" y="272"/>
                    </a:cubicBezTo>
                    <a:cubicBezTo>
                      <a:pt x="15" y="272"/>
                      <a:pt x="15" y="272"/>
                      <a:pt x="15" y="272"/>
                    </a:cubicBezTo>
                    <a:cubicBezTo>
                      <a:pt x="37" y="285"/>
                      <a:pt x="61" y="293"/>
                      <a:pt x="86" y="295"/>
                    </a:cubicBezTo>
                    <a:cubicBezTo>
                      <a:pt x="87" y="295"/>
                      <a:pt x="87" y="295"/>
                      <a:pt x="87" y="295"/>
                    </a:cubicBezTo>
                    <a:cubicBezTo>
                      <a:pt x="95" y="305"/>
                      <a:pt x="104" y="314"/>
                      <a:pt x="113" y="323"/>
                    </a:cubicBezTo>
                    <a:cubicBezTo>
                      <a:pt x="84" y="314"/>
                      <a:pt x="55" y="307"/>
                      <a:pt x="26" y="300"/>
                    </a:cubicBezTo>
                    <a:cubicBezTo>
                      <a:pt x="26" y="300"/>
                      <a:pt x="26" y="301"/>
                      <a:pt x="26" y="301"/>
                    </a:cubicBezTo>
                    <a:cubicBezTo>
                      <a:pt x="56" y="308"/>
                      <a:pt x="86" y="318"/>
                      <a:pt x="115" y="328"/>
                    </a:cubicBezTo>
                    <a:cubicBezTo>
                      <a:pt x="116" y="329"/>
                      <a:pt x="117" y="328"/>
                      <a:pt x="117" y="328"/>
                    </a:cubicBezTo>
                    <a:cubicBezTo>
                      <a:pt x="126" y="336"/>
                      <a:pt x="136" y="344"/>
                      <a:pt x="146" y="351"/>
                    </a:cubicBezTo>
                    <a:cubicBezTo>
                      <a:pt x="122" y="353"/>
                      <a:pt x="97" y="351"/>
                      <a:pt x="74" y="345"/>
                    </a:cubicBezTo>
                    <a:cubicBezTo>
                      <a:pt x="74" y="345"/>
                      <a:pt x="74" y="346"/>
                      <a:pt x="74" y="346"/>
                    </a:cubicBezTo>
                    <a:cubicBezTo>
                      <a:pt x="98" y="354"/>
                      <a:pt x="123" y="357"/>
                      <a:pt x="149" y="355"/>
                    </a:cubicBezTo>
                    <a:cubicBezTo>
                      <a:pt x="150" y="355"/>
                      <a:pt x="150" y="355"/>
                      <a:pt x="150" y="354"/>
                    </a:cubicBezTo>
                    <a:cubicBezTo>
                      <a:pt x="160" y="361"/>
                      <a:pt x="170" y="368"/>
                      <a:pt x="181" y="373"/>
                    </a:cubicBezTo>
                    <a:cubicBezTo>
                      <a:pt x="162" y="380"/>
                      <a:pt x="143" y="379"/>
                      <a:pt x="123" y="377"/>
                    </a:cubicBezTo>
                    <a:cubicBezTo>
                      <a:pt x="123" y="377"/>
                      <a:pt x="123" y="378"/>
                      <a:pt x="123" y="378"/>
                    </a:cubicBezTo>
                    <a:cubicBezTo>
                      <a:pt x="144" y="381"/>
                      <a:pt x="165" y="383"/>
                      <a:pt x="186" y="376"/>
                    </a:cubicBezTo>
                    <a:cubicBezTo>
                      <a:pt x="186" y="376"/>
                      <a:pt x="186" y="376"/>
                      <a:pt x="186" y="376"/>
                    </a:cubicBezTo>
                    <a:cubicBezTo>
                      <a:pt x="190" y="378"/>
                      <a:pt x="193" y="379"/>
                      <a:pt x="197" y="381"/>
                    </a:cubicBezTo>
                    <a:cubicBezTo>
                      <a:pt x="197" y="381"/>
                      <a:pt x="198" y="381"/>
                      <a:pt x="198" y="381"/>
                    </a:cubicBezTo>
                    <a:cubicBezTo>
                      <a:pt x="194" y="411"/>
                      <a:pt x="188" y="441"/>
                      <a:pt x="179" y="471"/>
                    </a:cubicBezTo>
                    <a:cubicBezTo>
                      <a:pt x="178" y="475"/>
                      <a:pt x="184" y="477"/>
                      <a:pt x="185" y="473"/>
                    </a:cubicBezTo>
                    <a:cubicBezTo>
                      <a:pt x="195" y="441"/>
                      <a:pt x="201" y="407"/>
                      <a:pt x="205" y="373"/>
                    </a:cubicBezTo>
                    <a:cubicBezTo>
                      <a:pt x="210" y="374"/>
                      <a:pt x="215" y="374"/>
                      <a:pt x="219" y="374"/>
                    </a:cubicBezTo>
                    <a:cubicBezTo>
                      <a:pt x="219" y="375"/>
                      <a:pt x="219" y="375"/>
                      <a:pt x="219" y="375"/>
                    </a:cubicBezTo>
                    <a:cubicBezTo>
                      <a:pt x="227" y="387"/>
                      <a:pt x="239" y="396"/>
                      <a:pt x="251" y="403"/>
                    </a:cubicBezTo>
                    <a:cubicBezTo>
                      <a:pt x="251" y="403"/>
                      <a:pt x="251" y="403"/>
                      <a:pt x="251" y="403"/>
                    </a:cubicBezTo>
                    <a:cubicBezTo>
                      <a:pt x="240" y="394"/>
                      <a:pt x="230" y="386"/>
                      <a:pt x="223" y="375"/>
                    </a:cubicBezTo>
                    <a:cubicBezTo>
                      <a:pt x="240" y="375"/>
                      <a:pt x="257" y="374"/>
                      <a:pt x="274" y="373"/>
                    </a:cubicBezTo>
                    <a:cubicBezTo>
                      <a:pt x="298" y="373"/>
                      <a:pt x="325" y="374"/>
                      <a:pt x="349" y="369"/>
                    </a:cubicBezTo>
                    <a:cubicBezTo>
                      <a:pt x="349" y="368"/>
                      <a:pt x="349" y="368"/>
                      <a:pt x="349" y="368"/>
                    </a:cubicBezTo>
                    <a:cubicBezTo>
                      <a:pt x="326" y="367"/>
                      <a:pt x="302" y="370"/>
                      <a:pt x="278" y="371"/>
                    </a:cubicBezTo>
                    <a:cubicBezTo>
                      <a:pt x="254" y="372"/>
                      <a:pt x="229" y="370"/>
                      <a:pt x="205" y="371"/>
                    </a:cubicBezTo>
                    <a:cubicBezTo>
                      <a:pt x="206" y="369"/>
                      <a:pt x="206" y="366"/>
                      <a:pt x="206" y="364"/>
                    </a:cubicBezTo>
                    <a:cubicBezTo>
                      <a:pt x="216" y="363"/>
                      <a:pt x="225" y="357"/>
                      <a:pt x="233" y="352"/>
                    </a:cubicBezTo>
                    <a:cubicBezTo>
                      <a:pt x="241" y="347"/>
                      <a:pt x="250" y="341"/>
                      <a:pt x="258" y="335"/>
                    </a:cubicBezTo>
                    <a:cubicBezTo>
                      <a:pt x="258" y="335"/>
                      <a:pt x="258" y="335"/>
                      <a:pt x="258" y="335"/>
                    </a:cubicBezTo>
                    <a:cubicBezTo>
                      <a:pt x="278" y="336"/>
                      <a:pt x="297" y="337"/>
                      <a:pt x="316" y="334"/>
                    </a:cubicBezTo>
                    <a:cubicBezTo>
                      <a:pt x="331" y="332"/>
                      <a:pt x="349" y="331"/>
                      <a:pt x="360" y="320"/>
                    </a:cubicBezTo>
                    <a:cubicBezTo>
                      <a:pt x="361" y="320"/>
                      <a:pt x="360" y="319"/>
                      <a:pt x="360" y="319"/>
                    </a:cubicBezTo>
                    <a:cubicBezTo>
                      <a:pt x="348" y="330"/>
                      <a:pt x="326" y="330"/>
                      <a:pt x="311" y="332"/>
                    </a:cubicBezTo>
                    <a:cubicBezTo>
                      <a:pt x="295" y="333"/>
                      <a:pt x="279" y="333"/>
                      <a:pt x="262" y="331"/>
                    </a:cubicBezTo>
                    <a:cubicBezTo>
                      <a:pt x="263" y="331"/>
                      <a:pt x="263" y="331"/>
                      <a:pt x="263" y="331"/>
                    </a:cubicBezTo>
                    <a:cubicBezTo>
                      <a:pt x="271" y="324"/>
                      <a:pt x="279" y="318"/>
                      <a:pt x="286" y="311"/>
                    </a:cubicBezTo>
                    <a:cubicBezTo>
                      <a:pt x="287" y="311"/>
                      <a:pt x="287" y="311"/>
                      <a:pt x="288" y="311"/>
                    </a:cubicBezTo>
                    <a:cubicBezTo>
                      <a:pt x="329" y="302"/>
                      <a:pt x="367" y="289"/>
                      <a:pt x="403" y="267"/>
                    </a:cubicBezTo>
                    <a:cubicBezTo>
                      <a:pt x="404" y="267"/>
                      <a:pt x="403" y="267"/>
                      <a:pt x="403" y="267"/>
                    </a:cubicBezTo>
                    <a:cubicBezTo>
                      <a:pt x="369" y="286"/>
                      <a:pt x="330" y="300"/>
                      <a:pt x="292" y="306"/>
                    </a:cubicBezTo>
                    <a:cubicBezTo>
                      <a:pt x="300" y="298"/>
                      <a:pt x="308" y="290"/>
                      <a:pt x="316" y="281"/>
                    </a:cubicBezTo>
                    <a:cubicBezTo>
                      <a:pt x="324" y="273"/>
                      <a:pt x="331" y="264"/>
                      <a:pt x="338" y="256"/>
                    </a:cubicBezTo>
                    <a:cubicBezTo>
                      <a:pt x="353" y="250"/>
                      <a:pt x="368" y="245"/>
                      <a:pt x="383" y="239"/>
                    </a:cubicBezTo>
                    <a:cubicBezTo>
                      <a:pt x="396" y="234"/>
                      <a:pt x="410" y="227"/>
                      <a:pt x="420" y="216"/>
                    </a:cubicBezTo>
                    <a:cubicBezTo>
                      <a:pt x="420" y="215"/>
                      <a:pt x="420" y="215"/>
                      <a:pt x="419" y="215"/>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13" name="Group 12"/>
            <p:cNvGrpSpPr/>
            <p:nvPr/>
          </p:nvGrpSpPr>
          <p:grpSpPr>
            <a:xfrm rot="7874733" flipH="1">
              <a:off x="4065996" y="1597121"/>
              <a:ext cx="549275" cy="823912"/>
              <a:chOff x="2514601" y="4916488"/>
              <a:chExt cx="549275" cy="823912"/>
            </a:xfrm>
            <a:effectLst>
              <a:outerShdw blurRad="127000" dist="63500" dir="8100000" algn="tr" rotWithShape="0">
                <a:prstClr val="black">
                  <a:alpha val="20000"/>
                </a:prstClr>
              </a:outerShdw>
            </a:effectLst>
          </p:grpSpPr>
          <p:sp>
            <p:nvSpPr>
              <p:cNvPr id="30" name="Freeform 172"/>
              <p:cNvSpPr>
                <a:spLocks/>
              </p:cNvSpPr>
              <p:nvPr/>
            </p:nvSpPr>
            <p:spPr bwMode="auto">
              <a:xfrm>
                <a:off x="2514601" y="4916488"/>
                <a:ext cx="549275" cy="823912"/>
              </a:xfrm>
              <a:custGeom>
                <a:avLst/>
                <a:gdLst>
                  <a:gd name="T0" fmla="*/ 53 w 209"/>
                  <a:gd name="T1" fmla="*/ 234 h 315"/>
                  <a:gd name="T2" fmla="*/ 90 w 209"/>
                  <a:gd name="T3" fmla="*/ 239 h 315"/>
                  <a:gd name="T4" fmla="*/ 123 w 209"/>
                  <a:gd name="T5" fmla="*/ 276 h 315"/>
                  <a:gd name="T6" fmla="*/ 125 w 209"/>
                  <a:gd name="T7" fmla="*/ 277 h 315"/>
                  <a:gd name="T8" fmla="*/ 126 w 209"/>
                  <a:gd name="T9" fmla="*/ 314 h 315"/>
                  <a:gd name="T10" fmla="*/ 139 w 209"/>
                  <a:gd name="T11" fmla="*/ 315 h 315"/>
                  <a:gd name="T12" fmla="*/ 139 w 209"/>
                  <a:gd name="T13" fmla="*/ 303 h 315"/>
                  <a:gd name="T14" fmla="*/ 167 w 209"/>
                  <a:gd name="T15" fmla="*/ 263 h 315"/>
                  <a:gd name="T16" fmla="*/ 179 w 209"/>
                  <a:gd name="T17" fmla="*/ 218 h 315"/>
                  <a:gd name="T18" fmla="*/ 183 w 209"/>
                  <a:gd name="T19" fmla="*/ 215 h 315"/>
                  <a:gd name="T20" fmla="*/ 206 w 209"/>
                  <a:gd name="T21" fmla="*/ 136 h 315"/>
                  <a:gd name="T22" fmla="*/ 173 w 209"/>
                  <a:gd name="T23" fmla="*/ 100 h 315"/>
                  <a:gd name="T24" fmla="*/ 144 w 209"/>
                  <a:gd name="T25" fmla="*/ 150 h 315"/>
                  <a:gd name="T26" fmla="*/ 153 w 209"/>
                  <a:gd name="T27" fmla="*/ 185 h 315"/>
                  <a:gd name="T28" fmla="*/ 172 w 209"/>
                  <a:gd name="T29" fmla="*/ 215 h 315"/>
                  <a:gd name="T30" fmla="*/ 158 w 209"/>
                  <a:gd name="T31" fmla="*/ 258 h 315"/>
                  <a:gd name="T32" fmla="*/ 139 w 209"/>
                  <a:gd name="T33" fmla="*/ 289 h 315"/>
                  <a:gd name="T34" fmla="*/ 137 w 209"/>
                  <a:gd name="T35" fmla="*/ 243 h 315"/>
                  <a:gd name="T36" fmla="*/ 116 w 209"/>
                  <a:gd name="T37" fmla="*/ 125 h 315"/>
                  <a:gd name="T38" fmla="*/ 135 w 209"/>
                  <a:gd name="T39" fmla="*/ 53 h 315"/>
                  <a:gd name="T40" fmla="*/ 85 w 209"/>
                  <a:gd name="T41" fmla="*/ 8 h 315"/>
                  <a:gd name="T42" fmla="*/ 55 w 209"/>
                  <a:gd name="T43" fmla="*/ 71 h 315"/>
                  <a:gd name="T44" fmla="*/ 108 w 209"/>
                  <a:gd name="T45" fmla="*/ 130 h 315"/>
                  <a:gd name="T46" fmla="*/ 125 w 209"/>
                  <a:gd name="T47" fmla="*/ 262 h 315"/>
                  <a:gd name="T48" fmla="*/ 99 w 209"/>
                  <a:gd name="T49" fmla="*/ 233 h 315"/>
                  <a:gd name="T50" fmla="*/ 101 w 209"/>
                  <a:gd name="T51" fmla="*/ 232 h 315"/>
                  <a:gd name="T52" fmla="*/ 80 w 209"/>
                  <a:gd name="T53" fmla="*/ 155 h 315"/>
                  <a:gd name="T54" fmla="*/ 18 w 209"/>
                  <a:gd name="T55" fmla="*/ 144 h 315"/>
                  <a:gd name="T56" fmla="*/ 22 w 209"/>
                  <a:gd name="T57" fmla="*/ 212 h 315"/>
                  <a:gd name="T58" fmla="*/ 53 w 209"/>
                  <a:gd name="T59" fmla="*/ 234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09" h="315">
                    <a:moveTo>
                      <a:pt x="53" y="234"/>
                    </a:moveTo>
                    <a:cubicBezTo>
                      <a:pt x="65" y="237"/>
                      <a:pt x="78" y="236"/>
                      <a:pt x="90" y="239"/>
                    </a:cubicBezTo>
                    <a:cubicBezTo>
                      <a:pt x="101" y="252"/>
                      <a:pt x="112" y="264"/>
                      <a:pt x="123" y="276"/>
                    </a:cubicBezTo>
                    <a:cubicBezTo>
                      <a:pt x="124" y="276"/>
                      <a:pt x="124" y="276"/>
                      <a:pt x="125" y="277"/>
                    </a:cubicBezTo>
                    <a:cubicBezTo>
                      <a:pt x="125" y="289"/>
                      <a:pt x="126" y="302"/>
                      <a:pt x="126" y="314"/>
                    </a:cubicBezTo>
                    <a:cubicBezTo>
                      <a:pt x="130" y="315"/>
                      <a:pt x="135" y="315"/>
                      <a:pt x="139" y="315"/>
                    </a:cubicBezTo>
                    <a:cubicBezTo>
                      <a:pt x="139" y="311"/>
                      <a:pt x="139" y="307"/>
                      <a:pt x="139" y="303"/>
                    </a:cubicBezTo>
                    <a:cubicBezTo>
                      <a:pt x="152" y="294"/>
                      <a:pt x="161" y="277"/>
                      <a:pt x="167" y="263"/>
                    </a:cubicBezTo>
                    <a:cubicBezTo>
                      <a:pt x="172" y="252"/>
                      <a:pt x="181" y="232"/>
                      <a:pt x="179" y="218"/>
                    </a:cubicBezTo>
                    <a:cubicBezTo>
                      <a:pt x="181" y="217"/>
                      <a:pt x="182" y="217"/>
                      <a:pt x="183" y="215"/>
                    </a:cubicBezTo>
                    <a:cubicBezTo>
                      <a:pt x="198" y="192"/>
                      <a:pt x="209" y="164"/>
                      <a:pt x="206" y="136"/>
                    </a:cubicBezTo>
                    <a:cubicBezTo>
                      <a:pt x="204" y="118"/>
                      <a:pt x="194" y="97"/>
                      <a:pt x="173" y="100"/>
                    </a:cubicBezTo>
                    <a:cubicBezTo>
                      <a:pt x="150" y="104"/>
                      <a:pt x="144" y="130"/>
                      <a:pt x="144" y="150"/>
                    </a:cubicBezTo>
                    <a:cubicBezTo>
                      <a:pt x="144" y="162"/>
                      <a:pt x="146" y="174"/>
                      <a:pt x="153" y="185"/>
                    </a:cubicBezTo>
                    <a:cubicBezTo>
                      <a:pt x="159" y="195"/>
                      <a:pt x="167" y="204"/>
                      <a:pt x="172" y="215"/>
                    </a:cubicBezTo>
                    <a:cubicBezTo>
                      <a:pt x="168" y="230"/>
                      <a:pt x="164" y="244"/>
                      <a:pt x="158" y="258"/>
                    </a:cubicBezTo>
                    <a:cubicBezTo>
                      <a:pt x="153" y="270"/>
                      <a:pt x="146" y="280"/>
                      <a:pt x="139" y="289"/>
                    </a:cubicBezTo>
                    <a:cubicBezTo>
                      <a:pt x="138" y="274"/>
                      <a:pt x="138" y="258"/>
                      <a:pt x="137" y="243"/>
                    </a:cubicBezTo>
                    <a:cubicBezTo>
                      <a:pt x="134" y="203"/>
                      <a:pt x="130" y="163"/>
                      <a:pt x="116" y="125"/>
                    </a:cubicBezTo>
                    <a:cubicBezTo>
                      <a:pt x="142" y="112"/>
                      <a:pt x="138" y="78"/>
                      <a:pt x="135" y="53"/>
                    </a:cubicBezTo>
                    <a:cubicBezTo>
                      <a:pt x="131" y="29"/>
                      <a:pt x="114" y="0"/>
                      <a:pt x="85" y="8"/>
                    </a:cubicBezTo>
                    <a:cubicBezTo>
                      <a:pt x="58" y="15"/>
                      <a:pt x="50" y="46"/>
                      <a:pt x="55" y="71"/>
                    </a:cubicBezTo>
                    <a:cubicBezTo>
                      <a:pt x="61" y="97"/>
                      <a:pt x="81" y="123"/>
                      <a:pt x="108" y="130"/>
                    </a:cubicBezTo>
                    <a:cubicBezTo>
                      <a:pt x="118" y="174"/>
                      <a:pt x="123" y="218"/>
                      <a:pt x="125" y="262"/>
                    </a:cubicBezTo>
                    <a:cubicBezTo>
                      <a:pt x="116" y="252"/>
                      <a:pt x="108" y="243"/>
                      <a:pt x="99" y="233"/>
                    </a:cubicBezTo>
                    <a:cubicBezTo>
                      <a:pt x="100" y="233"/>
                      <a:pt x="101" y="233"/>
                      <a:pt x="101" y="232"/>
                    </a:cubicBezTo>
                    <a:cubicBezTo>
                      <a:pt x="113" y="210"/>
                      <a:pt x="94" y="172"/>
                      <a:pt x="80" y="155"/>
                    </a:cubicBezTo>
                    <a:cubicBezTo>
                      <a:pt x="65" y="136"/>
                      <a:pt x="37" y="123"/>
                      <a:pt x="18" y="144"/>
                    </a:cubicBezTo>
                    <a:cubicBezTo>
                      <a:pt x="0" y="164"/>
                      <a:pt x="8" y="192"/>
                      <a:pt x="22" y="212"/>
                    </a:cubicBezTo>
                    <a:cubicBezTo>
                      <a:pt x="29" y="222"/>
                      <a:pt x="40" y="231"/>
                      <a:pt x="53" y="234"/>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31" name="Freeform 173"/>
              <p:cNvSpPr>
                <a:spLocks/>
              </p:cNvSpPr>
              <p:nvPr/>
            </p:nvSpPr>
            <p:spPr bwMode="auto">
              <a:xfrm>
                <a:off x="2719388" y="4960938"/>
                <a:ext cx="44450" cy="26987"/>
              </a:xfrm>
              <a:custGeom>
                <a:avLst/>
                <a:gdLst>
                  <a:gd name="T0" fmla="*/ 17 w 17"/>
                  <a:gd name="T1" fmla="*/ 3 h 10"/>
                  <a:gd name="T2" fmla="*/ 13 w 17"/>
                  <a:gd name="T3" fmla="*/ 0 h 10"/>
                  <a:gd name="T4" fmla="*/ 5 w 17"/>
                  <a:gd name="T5" fmla="*/ 1 h 10"/>
                  <a:gd name="T6" fmla="*/ 2 w 17"/>
                  <a:gd name="T7" fmla="*/ 3 h 10"/>
                  <a:gd name="T8" fmla="*/ 0 w 17"/>
                  <a:gd name="T9" fmla="*/ 4 h 10"/>
                  <a:gd name="T10" fmla="*/ 0 w 17"/>
                  <a:gd name="T11" fmla="*/ 6 h 10"/>
                  <a:gd name="T12" fmla="*/ 2 w 17"/>
                  <a:gd name="T13" fmla="*/ 9 h 10"/>
                  <a:gd name="T14" fmla="*/ 7 w 17"/>
                  <a:gd name="T15" fmla="*/ 10 h 10"/>
                  <a:gd name="T16" fmla="*/ 15 w 17"/>
                  <a:gd name="T17" fmla="*/ 9 h 10"/>
                  <a:gd name="T18" fmla="*/ 17 w 17"/>
                  <a:gd name="T19"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10">
                    <a:moveTo>
                      <a:pt x="17" y="3"/>
                    </a:moveTo>
                    <a:cubicBezTo>
                      <a:pt x="17" y="1"/>
                      <a:pt x="15" y="0"/>
                      <a:pt x="13" y="0"/>
                    </a:cubicBezTo>
                    <a:cubicBezTo>
                      <a:pt x="10" y="0"/>
                      <a:pt x="7" y="1"/>
                      <a:pt x="5" y="1"/>
                    </a:cubicBezTo>
                    <a:cubicBezTo>
                      <a:pt x="3" y="1"/>
                      <a:pt x="2" y="2"/>
                      <a:pt x="2" y="3"/>
                    </a:cubicBezTo>
                    <a:cubicBezTo>
                      <a:pt x="1" y="3"/>
                      <a:pt x="1" y="3"/>
                      <a:pt x="0" y="4"/>
                    </a:cubicBezTo>
                    <a:cubicBezTo>
                      <a:pt x="0" y="4"/>
                      <a:pt x="0" y="5"/>
                      <a:pt x="0" y="6"/>
                    </a:cubicBezTo>
                    <a:cubicBezTo>
                      <a:pt x="0" y="8"/>
                      <a:pt x="1" y="9"/>
                      <a:pt x="2" y="9"/>
                    </a:cubicBezTo>
                    <a:cubicBezTo>
                      <a:pt x="4" y="10"/>
                      <a:pt x="5" y="10"/>
                      <a:pt x="7" y="10"/>
                    </a:cubicBezTo>
                    <a:cubicBezTo>
                      <a:pt x="9" y="10"/>
                      <a:pt x="12" y="10"/>
                      <a:pt x="15" y="9"/>
                    </a:cubicBezTo>
                    <a:cubicBezTo>
                      <a:pt x="17" y="7"/>
                      <a:pt x="17" y="5"/>
                      <a:pt x="17" y="3"/>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32" name="Freeform 174"/>
              <p:cNvSpPr>
                <a:spLocks/>
              </p:cNvSpPr>
              <p:nvPr/>
            </p:nvSpPr>
            <p:spPr bwMode="auto">
              <a:xfrm>
                <a:off x="2943226" y="5207000"/>
                <a:ext cx="41275" cy="25400"/>
              </a:xfrm>
              <a:custGeom>
                <a:avLst/>
                <a:gdLst>
                  <a:gd name="T0" fmla="*/ 11 w 16"/>
                  <a:gd name="T1" fmla="*/ 0 h 10"/>
                  <a:gd name="T2" fmla="*/ 3 w 16"/>
                  <a:gd name="T3" fmla="*/ 1 h 10"/>
                  <a:gd name="T4" fmla="*/ 3 w 16"/>
                  <a:gd name="T5" fmla="*/ 8 h 10"/>
                  <a:gd name="T6" fmla="*/ 11 w 16"/>
                  <a:gd name="T7" fmla="*/ 10 h 10"/>
                  <a:gd name="T8" fmla="*/ 16 w 16"/>
                  <a:gd name="T9" fmla="*/ 5 h 10"/>
                  <a:gd name="T10" fmla="*/ 11 w 16"/>
                  <a:gd name="T11" fmla="*/ 0 h 10"/>
                </a:gdLst>
                <a:ahLst/>
                <a:cxnLst>
                  <a:cxn ang="0">
                    <a:pos x="T0" y="T1"/>
                  </a:cxn>
                  <a:cxn ang="0">
                    <a:pos x="T2" y="T3"/>
                  </a:cxn>
                  <a:cxn ang="0">
                    <a:pos x="T4" y="T5"/>
                  </a:cxn>
                  <a:cxn ang="0">
                    <a:pos x="T6" y="T7"/>
                  </a:cxn>
                  <a:cxn ang="0">
                    <a:pos x="T8" y="T9"/>
                  </a:cxn>
                  <a:cxn ang="0">
                    <a:pos x="T10" y="T11"/>
                  </a:cxn>
                </a:cxnLst>
                <a:rect l="0" t="0" r="r" b="b"/>
                <a:pathLst>
                  <a:path w="16" h="10">
                    <a:moveTo>
                      <a:pt x="11" y="0"/>
                    </a:moveTo>
                    <a:cubicBezTo>
                      <a:pt x="8" y="0"/>
                      <a:pt x="6" y="1"/>
                      <a:pt x="3" y="1"/>
                    </a:cubicBezTo>
                    <a:cubicBezTo>
                      <a:pt x="0" y="2"/>
                      <a:pt x="0" y="7"/>
                      <a:pt x="3" y="8"/>
                    </a:cubicBezTo>
                    <a:cubicBezTo>
                      <a:pt x="6" y="9"/>
                      <a:pt x="8" y="10"/>
                      <a:pt x="11" y="10"/>
                    </a:cubicBezTo>
                    <a:cubicBezTo>
                      <a:pt x="13" y="10"/>
                      <a:pt x="16" y="8"/>
                      <a:pt x="16" y="5"/>
                    </a:cubicBezTo>
                    <a:cubicBezTo>
                      <a:pt x="16" y="2"/>
                      <a:pt x="14" y="0"/>
                      <a:pt x="11" y="0"/>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33" name="Freeform 175"/>
              <p:cNvSpPr>
                <a:spLocks/>
              </p:cNvSpPr>
              <p:nvPr/>
            </p:nvSpPr>
            <p:spPr bwMode="auto">
              <a:xfrm>
                <a:off x="2559051" y="5287963"/>
                <a:ext cx="44450" cy="41275"/>
              </a:xfrm>
              <a:custGeom>
                <a:avLst/>
                <a:gdLst>
                  <a:gd name="T0" fmla="*/ 8 w 17"/>
                  <a:gd name="T1" fmla="*/ 4 h 16"/>
                  <a:gd name="T2" fmla="*/ 7 w 17"/>
                  <a:gd name="T3" fmla="*/ 5 h 16"/>
                  <a:gd name="T4" fmla="*/ 6 w 17"/>
                  <a:gd name="T5" fmla="*/ 5 h 16"/>
                  <a:gd name="T6" fmla="*/ 5 w 17"/>
                  <a:gd name="T7" fmla="*/ 14 h 16"/>
                  <a:gd name="T8" fmla="*/ 16 w 17"/>
                  <a:gd name="T9" fmla="*/ 7 h 16"/>
                  <a:gd name="T10" fmla="*/ 8 w 17"/>
                  <a:gd name="T11" fmla="*/ 4 h 16"/>
                </a:gdLst>
                <a:ahLst/>
                <a:cxnLst>
                  <a:cxn ang="0">
                    <a:pos x="T0" y="T1"/>
                  </a:cxn>
                  <a:cxn ang="0">
                    <a:pos x="T2" y="T3"/>
                  </a:cxn>
                  <a:cxn ang="0">
                    <a:pos x="T4" y="T5"/>
                  </a:cxn>
                  <a:cxn ang="0">
                    <a:pos x="T6" y="T7"/>
                  </a:cxn>
                  <a:cxn ang="0">
                    <a:pos x="T8" y="T9"/>
                  </a:cxn>
                  <a:cxn ang="0">
                    <a:pos x="T10" y="T11"/>
                  </a:cxn>
                </a:cxnLst>
                <a:rect l="0" t="0" r="r" b="b"/>
                <a:pathLst>
                  <a:path w="17" h="16">
                    <a:moveTo>
                      <a:pt x="8" y="4"/>
                    </a:moveTo>
                    <a:cubicBezTo>
                      <a:pt x="7" y="4"/>
                      <a:pt x="7" y="5"/>
                      <a:pt x="7" y="5"/>
                    </a:cubicBezTo>
                    <a:cubicBezTo>
                      <a:pt x="7" y="5"/>
                      <a:pt x="6" y="5"/>
                      <a:pt x="6" y="5"/>
                    </a:cubicBezTo>
                    <a:cubicBezTo>
                      <a:pt x="1" y="5"/>
                      <a:pt x="0" y="13"/>
                      <a:pt x="5" y="14"/>
                    </a:cubicBezTo>
                    <a:cubicBezTo>
                      <a:pt x="10" y="16"/>
                      <a:pt x="16" y="12"/>
                      <a:pt x="16" y="7"/>
                    </a:cubicBezTo>
                    <a:cubicBezTo>
                      <a:pt x="17" y="2"/>
                      <a:pt x="10" y="0"/>
                      <a:pt x="8" y="4"/>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34" name="Freeform 176"/>
              <p:cNvSpPr>
                <a:spLocks/>
              </p:cNvSpPr>
              <p:nvPr/>
            </p:nvSpPr>
            <p:spPr bwMode="auto">
              <a:xfrm>
                <a:off x="2663826" y="4997450"/>
                <a:ext cx="134938" cy="233362"/>
              </a:xfrm>
              <a:custGeom>
                <a:avLst/>
                <a:gdLst>
                  <a:gd name="T0" fmla="*/ 50 w 51"/>
                  <a:gd name="T1" fmla="*/ 87 h 89"/>
                  <a:gd name="T2" fmla="*/ 4 w 51"/>
                  <a:gd name="T3" fmla="*/ 1 h 89"/>
                  <a:gd name="T4" fmla="*/ 3 w 51"/>
                  <a:gd name="T5" fmla="*/ 1 h 89"/>
                  <a:gd name="T6" fmla="*/ 13 w 51"/>
                  <a:gd name="T7" fmla="*/ 58 h 89"/>
                  <a:gd name="T8" fmla="*/ 50 w 51"/>
                  <a:gd name="T9" fmla="*/ 89 h 89"/>
                  <a:gd name="T10" fmla="*/ 50 w 51"/>
                  <a:gd name="T11" fmla="*/ 87 h 89"/>
                </a:gdLst>
                <a:ahLst/>
                <a:cxnLst>
                  <a:cxn ang="0">
                    <a:pos x="T0" y="T1"/>
                  </a:cxn>
                  <a:cxn ang="0">
                    <a:pos x="T2" y="T3"/>
                  </a:cxn>
                  <a:cxn ang="0">
                    <a:pos x="T4" y="T5"/>
                  </a:cxn>
                  <a:cxn ang="0">
                    <a:pos x="T6" y="T7"/>
                  </a:cxn>
                  <a:cxn ang="0">
                    <a:pos x="T8" y="T9"/>
                  </a:cxn>
                  <a:cxn ang="0">
                    <a:pos x="T10" y="T11"/>
                  </a:cxn>
                </a:cxnLst>
                <a:rect l="0" t="0" r="r" b="b"/>
                <a:pathLst>
                  <a:path w="51" h="89">
                    <a:moveTo>
                      <a:pt x="50" y="87"/>
                    </a:moveTo>
                    <a:cubicBezTo>
                      <a:pt x="14" y="78"/>
                      <a:pt x="1" y="33"/>
                      <a:pt x="4" y="1"/>
                    </a:cubicBezTo>
                    <a:cubicBezTo>
                      <a:pt x="4" y="0"/>
                      <a:pt x="4" y="0"/>
                      <a:pt x="3" y="1"/>
                    </a:cubicBezTo>
                    <a:cubicBezTo>
                      <a:pt x="0" y="20"/>
                      <a:pt x="4" y="40"/>
                      <a:pt x="13" y="58"/>
                    </a:cubicBezTo>
                    <a:cubicBezTo>
                      <a:pt x="20" y="72"/>
                      <a:pt x="32" y="88"/>
                      <a:pt x="50" y="89"/>
                    </a:cubicBezTo>
                    <a:cubicBezTo>
                      <a:pt x="51" y="89"/>
                      <a:pt x="51" y="88"/>
                      <a:pt x="50" y="87"/>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Freeform 177"/>
              <p:cNvSpPr>
                <a:spLocks/>
              </p:cNvSpPr>
              <p:nvPr/>
            </p:nvSpPr>
            <p:spPr bwMode="auto">
              <a:xfrm>
                <a:off x="2732088" y="5157788"/>
                <a:ext cx="66675" cy="53975"/>
              </a:xfrm>
              <a:custGeom>
                <a:avLst/>
                <a:gdLst>
                  <a:gd name="T0" fmla="*/ 25 w 25"/>
                  <a:gd name="T1" fmla="*/ 20 h 21"/>
                  <a:gd name="T2" fmla="*/ 11 w 25"/>
                  <a:gd name="T3" fmla="*/ 13 h 21"/>
                  <a:gd name="T4" fmla="*/ 0 w 25"/>
                  <a:gd name="T5" fmla="*/ 0 h 21"/>
                  <a:gd name="T6" fmla="*/ 0 w 25"/>
                  <a:gd name="T7" fmla="*/ 0 h 21"/>
                  <a:gd name="T8" fmla="*/ 24 w 25"/>
                  <a:gd name="T9" fmla="*/ 21 h 21"/>
                  <a:gd name="T10" fmla="*/ 25 w 25"/>
                  <a:gd name="T11" fmla="*/ 20 h 21"/>
                </a:gdLst>
                <a:ahLst/>
                <a:cxnLst>
                  <a:cxn ang="0">
                    <a:pos x="T0" y="T1"/>
                  </a:cxn>
                  <a:cxn ang="0">
                    <a:pos x="T2" y="T3"/>
                  </a:cxn>
                  <a:cxn ang="0">
                    <a:pos x="T4" y="T5"/>
                  </a:cxn>
                  <a:cxn ang="0">
                    <a:pos x="T6" y="T7"/>
                  </a:cxn>
                  <a:cxn ang="0">
                    <a:pos x="T8" y="T9"/>
                  </a:cxn>
                  <a:cxn ang="0">
                    <a:pos x="T10" y="T11"/>
                  </a:cxn>
                </a:cxnLst>
                <a:rect l="0" t="0" r="r" b="b"/>
                <a:pathLst>
                  <a:path w="25" h="21">
                    <a:moveTo>
                      <a:pt x="25" y="20"/>
                    </a:moveTo>
                    <a:cubicBezTo>
                      <a:pt x="20" y="18"/>
                      <a:pt x="15" y="16"/>
                      <a:pt x="11" y="13"/>
                    </a:cubicBezTo>
                    <a:cubicBezTo>
                      <a:pt x="7" y="9"/>
                      <a:pt x="3" y="5"/>
                      <a:pt x="0" y="0"/>
                    </a:cubicBezTo>
                    <a:cubicBezTo>
                      <a:pt x="0" y="0"/>
                      <a:pt x="0" y="0"/>
                      <a:pt x="0" y="0"/>
                    </a:cubicBezTo>
                    <a:cubicBezTo>
                      <a:pt x="2" y="10"/>
                      <a:pt x="13" y="21"/>
                      <a:pt x="24" y="21"/>
                    </a:cubicBezTo>
                    <a:cubicBezTo>
                      <a:pt x="25" y="21"/>
                      <a:pt x="25" y="20"/>
                      <a:pt x="25" y="20"/>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Freeform 178"/>
              <p:cNvSpPr>
                <a:spLocks/>
              </p:cNvSpPr>
              <p:nvPr/>
            </p:nvSpPr>
            <p:spPr bwMode="auto">
              <a:xfrm>
                <a:off x="2811463" y="5165725"/>
                <a:ext cx="41275" cy="65087"/>
              </a:xfrm>
              <a:custGeom>
                <a:avLst/>
                <a:gdLst>
                  <a:gd name="T0" fmla="*/ 15 w 16"/>
                  <a:gd name="T1" fmla="*/ 0 h 25"/>
                  <a:gd name="T2" fmla="*/ 0 w 16"/>
                  <a:gd name="T3" fmla="*/ 23 h 25"/>
                  <a:gd name="T4" fmla="*/ 1 w 16"/>
                  <a:gd name="T5" fmla="*/ 25 h 25"/>
                  <a:gd name="T6" fmla="*/ 16 w 16"/>
                  <a:gd name="T7" fmla="*/ 1 h 25"/>
                  <a:gd name="T8" fmla="*/ 15 w 16"/>
                  <a:gd name="T9" fmla="*/ 0 h 25"/>
                </a:gdLst>
                <a:ahLst/>
                <a:cxnLst>
                  <a:cxn ang="0">
                    <a:pos x="T0" y="T1"/>
                  </a:cxn>
                  <a:cxn ang="0">
                    <a:pos x="T2" y="T3"/>
                  </a:cxn>
                  <a:cxn ang="0">
                    <a:pos x="T4" y="T5"/>
                  </a:cxn>
                  <a:cxn ang="0">
                    <a:pos x="T6" y="T7"/>
                  </a:cxn>
                  <a:cxn ang="0">
                    <a:pos x="T8" y="T9"/>
                  </a:cxn>
                </a:cxnLst>
                <a:rect l="0" t="0" r="r" b="b"/>
                <a:pathLst>
                  <a:path w="16" h="25">
                    <a:moveTo>
                      <a:pt x="15" y="0"/>
                    </a:moveTo>
                    <a:cubicBezTo>
                      <a:pt x="11" y="9"/>
                      <a:pt x="9" y="18"/>
                      <a:pt x="0" y="23"/>
                    </a:cubicBezTo>
                    <a:cubicBezTo>
                      <a:pt x="0" y="24"/>
                      <a:pt x="0" y="25"/>
                      <a:pt x="1" y="25"/>
                    </a:cubicBezTo>
                    <a:cubicBezTo>
                      <a:pt x="11" y="22"/>
                      <a:pt x="15" y="10"/>
                      <a:pt x="16" y="1"/>
                    </a:cubicBezTo>
                    <a:cubicBezTo>
                      <a:pt x="16" y="0"/>
                      <a:pt x="15" y="0"/>
                      <a:pt x="15" y="0"/>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 name="Freeform 179"/>
              <p:cNvSpPr>
                <a:spLocks/>
              </p:cNvSpPr>
              <p:nvPr/>
            </p:nvSpPr>
            <p:spPr bwMode="auto">
              <a:xfrm>
                <a:off x="2903538" y="5235575"/>
                <a:ext cx="80963" cy="227012"/>
              </a:xfrm>
              <a:custGeom>
                <a:avLst/>
                <a:gdLst>
                  <a:gd name="T0" fmla="*/ 30 w 31"/>
                  <a:gd name="T1" fmla="*/ 84 h 87"/>
                  <a:gd name="T2" fmla="*/ 5 w 31"/>
                  <a:gd name="T3" fmla="*/ 1 h 87"/>
                  <a:gd name="T4" fmla="*/ 4 w 31"/>
                  <a:gd name="T5" fmla="*/ 1 h 87"/>
                  <a:gd name="T6" fmla="*/ 4 w 31"/>
                  <a:gd name="T7" fmla="*/ 53 h 87"/>
                  <a:gd name="T8" fmla="*/ 29 w 31"/>
                  <a:gd name="T9" fmla="*/ 87 h 87"/>
                  <a:gd name="T10" fmla="*/ 30 w 31"/>
                  <a:gd name="T11" fmla="*/ 84 h 87"/>
                </a:gdLst>
                <a:ahLst/>
                <a:cxnLst>
                  <a:cxn ang="0">
                    <a:pos x="T0" y="T1"/>
                  </a:cxn>
                  <a:cxn ang="0">
                    <a:pos x="T2" y="T3"/>
                  </a:cxn>
                  <a:cxn ang="0">
                    <a:pos x="T4" y="T5"/>
                  </a:cxn>
                  <a:cxn ang="0">
                    <a:pos x="T6" y="T7"/>
                  </a:cxn>
                  <a:cxn ang="0">
                    <a:pos x="T8" y="T9"/>
                  </a:cxn>
                  <a:cxn ang="0">
                    <a:pos x="T10" y="T11"/>
                  </a:cxn>
                </a:cxnLst>
                <a:rect l="0" t="0" r="r" b="b"/>
                <a:pathLst>
                  <a:path w="31" h="87">
                    <a:moveTo>
                      <a:pt x="30" y="84"/>
                    </a:moveTo>
                    <a:cubicBezTo>
                      <a:pt x="2" y="68"/>
                      <a:pt x="3" y="29"/>
                      <a:pt x="5" y="1"/>
                    </a:cubicBezTo>
                    <a:cubicBezTo>
                      <a:pt x="5" y="0"/>
                      <a:pt x="4" y="0"/>
                      <a:pt x="4" y="1"/>
                    </a:cubicBezTo>
                    <a:cubicBezTo>
                      <a:pt x="0" y="18"/>
                      <a:pt x="0" y="36"/>
                      <a:pt x="4" y="53"/>
                    </a:cubicBezTo>
                    <a:cubicBezTo>
                      <a:pt x="8" y="66"/>
                      <a:pt x="15" y="82"/>
                      <a:pt x="29" y="87"/>
                    </a:cubicBezTo>
                    <a:cubicBezTo>
                      <a:pt x="30" y="87"/>
                      <a:pt x="31" y="85"/>
                      <a:pt x="30" y="84"/>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 name="Freeform 180"/>
              <p:cNvSpPr>
                <a:spLocks/>
              </p:cNvSpPr>
              <p:nvPr/>
            </p:nvSpPr>
            <p:spPr bwMode="auto">
              <a:xfrm>
                <a:off x="2940051" y="5387975"/>
                <a:ext cx="47625" cy="58737"/>
              </a:xfrm>
              <a:custGeom>
                <a:avLst/>
                <a:gdLst>
                  <a:gd name="T0" fmla="*/ 17 w 18"/>
                  <a:gd name="T1" fmla="*/ 21 h 23"/>
                  <a:gd name="T2" fmla="*/ 2 w 18"/>
                  <a:gd name="T3" fmla="*/ 1 h 23"/>
                  <a:gd name="T4" fmla="*/ 1 w 18"/>
                  <a:gd name="T5" fmla="*/ 1 h 23"/>
                  <a:gd name="T6" fmla="*/ 16 w 18"/>
                  <a:gd name="T7" fmla="*/ 23 h 23"/>
                  <a:gd name="T8" fmla="*/ 17 w 18"/>
                  <a:gd name="T9" fmla="*/ 21 h 23"/>
                </a:gdLst>
                <a:ahLst/>
                <a:cxnLst>
                  <a:cxn ang="0">
                    <a:pos x="T0" y="T1"/>
                  </a:cxn>
                  <a:cxn ang="0">
                    <a:pos x="T2" y="T3"/>
                  </a:cxn>
                  <a:cxn ang="0">
                    <a:pos x="T4" y="T5"/>
                  </a:cxn>
                  <a:cxn ang="0">
                    <a:pos x="T6" y="T7"/>
                  </a:cxn>
                  <a:cxn ang="0">
                    <a:pos x="T8" y="T9"/>
                  </a:cxn>
                </a:cxnLst>
                <a:rect l="0" t="0" r="r" b="b"/>
                <a:pathLst>
                  <a:path w="18" h="23">
                    <a:moveTo>
                      <a:pt x="17" y="21"/>
                    </a:moveTo>
                    <a:cubicBezTo>
                      <a:pt x="10" y="16"/>
                      <a:pt x="4" y="10"/>
                      <a:pt x="2" y="1"/>
                    </a:cubicBezTo>
                    <a:cubicBezTo>
                      <a:pt x="2" y="0"/>
                      <a:pt x="0" y="1"/>
                      <a:pt x="1" y="1"/>
                    </a:cubicBezTo>
                    <a:cubicBezTo>
                      <a:pt x="2" y="10"/>
                      <a:pt x="7" y="20"/>
                      <a:pt x="16" y="23"/>
                    </a:cubicBezTo>
                    <a:cubicBezTo>
                      <a:pt x="18" y="23"/>
                      <a:pt x="18" y="21"/>
                      <a:pt x="17" y="21"/>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 name="Freeform 181"/>
              <p:cNvSpPr>
                <a:spLocks/>
              </p:cNvSpPr>
              <p:nvPr/>
            </p:nvSpPr>
            <p:spPr bwMode="auto">
              <a:xfrm>
                <a:off x="2547938" y="5340350"/>
                <a:ext cx="192088" cy="198437"/>
              </a:xfrm>
              <a:custGeom>
                <a:avLst/>
                <a:gdLst>
                  <a:gd name="T0" fmla="*/ 71 w 73"/>
                  <a:gd name="T1" fmla="*/ 68 h 76"/>
                  <a:gd name="T2" fmla="*/ 2 w 73"/>
                  <a:gd name="T3" fmla="*/ 0 h 76"/>
                  <a:gd name="T4" fmla="*/ 1 w 73"/>
                  <a:gd name="T5" fmla="*/ 0 h 76"/>
                  <a:gd name="T6" fmla="*/ 21 w 73"/>
                  <a:gd name="T7" fmla="*/ 53 h 76"/>
                  <a:gd name="T8" fmla="*/ 72 w 73"/>
                  <a:gd name="T9" fmla="*/ 69 h 76"/>
                  <a:gd name="T10" fmla="*/ 71 w 73"/>
                  <a:gd name="T11" fmla="*/ 68 h 76"/>
                </a:gdLst>
                <a:ahLst/>
                <a:cxnLst>
                  <a:cxn ang="0">
                    <a:pos x="T0" y="T1"/>
                  </a:cxn>
                  <a:cxn ang="0">
                    <a:pos x="T2" y="T3"/>
                  </a:cxn>
                  <a:cxn ang="0">
                    <a:pos x="T4" y="T5"/>
                  </a:cxn>
                  <a:cxn ang="0">
                    <a:pos x="T6" y="T7"/>
                  </a:cxn>
                  <a:cxn ang="0">
                    <a:pos x="T8" y="T9"/>
                  </a:cxn>
                  <a:cxn ang="0">
                    <a:pos x="T10" y="T11"/>
                  </a:cxn>
                </a:cxnLst>
                <a:rect l="0" t="0" r="r" b="b"/>
                <a:pathLst>
                  <a:path w="73" h="76">
                    <a:moveTo>
                      <a:pt x="71" y="68"/>
                    </a:moveTo>
                    <a:cubicBezTo>
                      <a:pt x="33" y="75"/>
                      <a:pt x="2" y="36"/>
                      <a:pt x="2" y="0"/>
                    </a:cubicBezTo>
                    <a:cubicBezTo>
                      <a:pt x="2" y="0"/>
                      <a:pt x="1" y="0"/>
                      <a:pt x="1" y="0"/>
                    </a:cubicBezTo>
                    <a:cubicBezTo>
                      <a:pt x="0" y="20"/>
                      <a:pt x="7" y="39"/>
                      <a:pt x="21" y="53"/>
                    </a:cubicBezTo>
                    <a:cubicBezTo>
                      <a:pt x="34" y="67"/>
                      <a:pt x="54" y="76"/>
                      <a:pt x="72" y="69"/>
                    </a:cubicBezTo>
                    <a:cubicBezTo>
                      <a:pt x="73" y="69"/>
                      <a:pt x="72" y="68"/>
                      <a:pt x="71" y="68"/>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 name="Freeform 182"/>
              <p:cNvSpPr>
                <a:spLocks/>
              </p:cNvSpPr>
              <p:nvPr/>
            </p:nvSpPr>
            <p:spPr bwMode="auto">
              <a:xfrm>
                <a:off x="2719388" y="5360988"/>
                <a:ext cx="63500" cy="149225"/>
              </a:xfrm>
              <a:custGeom>
                <a:avLst/>
                <a:gdLst>
                  <a:gd name="T0" fmla="*/ 1 w 24"/>
                  <a:gd name="T1" fmla="*/ 1 h 57"/>
                  <a:gd name="T2" fmla="*/ 0 w 24"/>
                  <a:gd name="T3" fmla="*/ 1 h 57"/>
                  <a:gd name="T4" fmla="*/ 13 w 24"/>
                  <a:gd name="T5" fmla="*/ 28 h 57"/>
                  <a:gd name="T6" fmla="*/ 16 w 24"/>
                  <a:gd name="T7" fmla="*/ 56 h 57"/>
                  <a:gd name="T8" fmla="*/ 17 w 24"/>
                  <a:gd name="T9" fmla="*/ 56 h 57"/>
                  <a:gd name="T10" fmla="*/ 1 w 24"/>
                  <a:gd name="T11" fmla="*/ 1 h 57"/>
                </a:gdLst>
                <a:ahLst/>
                <a:cxnLst>
                  <a:cxn ang="0">
                    <a:pos x="T0" y="T1"/>
                  </a:cxn>
                  <a:cxn ang="0">
                    <a:pos x="T2" y="T3"/>
                  </a:cxn>
                  <a:cxn ang="0">
                    <a:pos x="T4" y="T5"/>
                  </a:cxn>
                  <a:cxn ang="0">
                    <a:pos x="T6" y="T7"/>
                  </a:cxn>
                  <a:cxn ang="0">
                    <a:pos x="T8" y="T9"/>
                  </a:cxn>
                  <a:cxn ang="0">
                    <a:pos x="T10" y="T11"/>
                  </a:cxn>
                </a:cxnLst>
                <a:rect l="0" t="0" r="r" b="b"/>
                <a:pathLst>
                  <a:path w="24" h="57">
                    <a:moveTo>
                      <a:pt x="1" y="1"/>
                    </a:moveTo>
                    <a:cubicBezTo>
                      <a:pt x="1" y="0"/>
                      <a:pt x="0" y="1"/>
                      <a:pt x="0" y="1"/>
                    </a:cubicBezTo>
                    <a:cubicBezTo>
                      <a:pt x="5" y="10"/>
                      <a:pt x="10" y="18"/>
                      <a:pt x="13" y="28"/>
                    </a:cubicBezTo>
                    <a:cubicBezTo>
                      <a:pt x="16" y="37"/>
                      <a:pt x="15" y="46"/>
                      <a:pt x="16" y="56"/>
                    </a:cubicBezTo>
                    <a:cubicBezTo>
                      <a:pt x="16" y="57"/>
                      <a:pt x="17" y="57"/>
                      <a:pt x="17" y="56"/>
                    </a:cubicBezTo>
                    <a:cubicBezTo>
                      <a:pt x="24" y="37"/>
                      <a:pt x="12" y="16"/>
                      <a:pt x="1" y="1"/>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 name="Freeform 183"/>
              <p:cNvSpPr>
                <a:spLocks/>
              </p:cNvSpPr>
              <p:nvPr/>
            </p:nvSpPr>
            <p:spPr bwMode="auto">
              <a:xfrm>
                <a:off x="2808288" y="5254625"/>
                <a:ext cx="58738" cy="458787"/>
              </a:xfrm>
              <a:custGeom>
                <a:avLst/>
                <a:gdLst>
                  <a:gd name="T0" fmla="*/ 19 w 22"/>
                  <a:gd name="T1" fmla="*/ 129 h 176"/>
                  <a:gd name="T2" fmla="*/ 16 w 22"/>
                  <a:gd name="T3" fmla="*/ 89 h 176"/>
                  <a:gd name="T4" fmla="*/ 1 w 22"/>
                  <a:gd name="T5" fmla="*/ 0 h 176"/>
                  <a:gd name="T6" fmla="*/ 0 w 22"/>
                  <a:gd name="T7" fmla="*/ 1 h 176"/>
                  <a:gd name="T8" fmla="*/ 14 w 22"/>
                  <a:gd name="T9" fmla="*/ 91 h 176"/>
                  <a:gd name="T10" fmla="*/ 17 w 22"/>
                  <a:gd name="T11" fmla="*/ 133 h 176"/>
                  <a:gd name="T12" fmla="*/ 18 w 22"/>
                  <a:gd name="T13" fmla="*/ 175 h 176"/>
                  <a:gd name="T14" fmla="*/ 20 w 22"/>
                  <a:gd name="T15" fmla="*/ 175 h 176"/>
                  <a:gd name="T16" fmla="*/ 19 w 22"/>
                  <a:gd name="T17" fmla="*/ 129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176">
                    <a:moveTo>
                      <a:pt x="19" y="129"/>
                    </a:moveTo>
                    <a:cubicBezTo>
                      <a:pt x="19" y="116"/>
                      <a:pt x="18" y="102"/>
                      <a:pt x="16" y="89"/>
                    </a:cubicBezTo>
                    <a:cubicBezTo>
                      <a:pt x="13" y="59"/>
                      <a:pt x="9" y="29"/>
                      <a:pt x="1" y="0"/>
                    </a:cubicBezTo>
                    <a:cubicBezTo>
                      <a:pt x="1" y="0"/>
                      <a:pt x="0" y="0"/>
                      <a:pt x="0" y="1"/>
                    </a:cubicBezTo>
                    <a:cubicBezTo>
                      <a:pt x="5" y="31"/>
                      <a:pt x="11" y="60"/>
                      <a:pt x="14" y="91"/>
                    </a:cubicBezTo>
                    <a:cubicBezTo>
                      <a:pt x="15" y="105"/>
                      <a:pt x="16" y="119"/>
                      <a:pt x="17" y="133"/>
                    </a:cubicBezTo>
                    <a:cubicBezTo>
                      <a:pt x="17" y="147"/>
                      <a:pt x="16" y="161"/>
                      <a:pt x="18" y="175"/>
                    </a:cubicBezTo>
                    <a:cubicBezTo>
                      <a:pt x="18" y="176"/>
                      <a:pt x="20" y="176"/>
                      <a:pt x="20" y="175"/>
                    </a:cubicBezTo>
                    <a:cubicBezTo>
                      <a:pt x="22" y="160"/>
                      <a:pt x="20" y="144"/>
                      <a:pt x="19" y="129"/>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 name="Freeform 184"/>
              <p:cNvSpPr>
                <a:spLocks/>
              </p:cNvSpPr>
              <p:nvPr/>
            </p:nvSpPr>
            <p:spPr bwMode="auto">
              <a:xfrm>
                <a:off x="2738438" y="5421313"/>
                <a:ext cx="22225" cy="69850"/>
              </a:xfrm>
              <a:custGeom>
                <a:avLst/>
                <a:gdLst>
                  <a:gd name="T0" fmla="*/ 1 w 9"/>
                  <a:gd name="T1" fmla="*/ 0 h 27"/>
                  <a:gd name="T2" fmla="*/ 0 w 9"/>
                  <a:gd name="T3" fmla="*/ 1 h 27"/>
                  <a:gd name="T4" fmla="*/ 3 w 9"/>
                  <a:gd name="T5" fmla="*/ 13 h 27"/>
                  <a:gd name="T6" fmla="*/ 4 w 9"/>
                  <a:gd name="T7" fmla="*/ 26 h 27"/>
                  <a:gd name="T8" fmla="*/ 5 w 9"/>
                  <a:gd name="T9" fmla="*/ 26 h 27"/>
                  <a:gd name="T10" fmla="*/ 1 w 9"/>
                  <a:gd name="T11" fmla="*/ 0 h 27"/>
                </a:gdLst>
                <a:ahLst/>
                <a:cxnLst>
                  <a:cxn ang="0">
                    <a:pos x="T0" y="T1"/>
                  </a:cxn>
                  <a:cxn ang="0">
                    <a:pos x="T2" y="T3"/>
                  </a:cxn>
                  <a:cxn ang="0">
                    <a:pos x="T4" y="T5"/>
                  </a:cxn>
                  <a:cxn ang="0">
                    <a:pos x="T6" y="T7"/>
                  </a:cxn>
                  <a:cxn ang="0">
                    <a:pos x="T8" y="T9"/>
                  </a:cxn>
                  <a:cxn ang="0">
                    <a:pos x="T10" y="T11"/>
                  </a:cxn>
                </a:cxnLst>
                <a:rect l="0" t="0" r="r" b="b"/>
                <a:pathLst>
                  <a:path w="9" h="27">
                    <a:moveTo>
                      <a:pt x="1" y="0"/>
                    </a:moveTo>
                    <a:cubicBezTo>
                      <a:pt x="1" y="0"/>
                      <a:pt x="0" y="0"/>
                      <a:pt x="0" y="1"/>
                    </a:cubicBezTo>
                    <a:cubicBezTo>
                      <a:pt x="1" y="5"/>
                      <a:pt x="3" y="9"/>
                      <a:pt x="3" y="13"/>
                    </a:cubicBezTo>
                    <a:cubicBezTo>
                      <a:pt x="4" y="18"/>
                      <a:pt x="3" y="22"/>
                      <a:pt x="4" y="26"/>
                    </a:cubicBezTo>
                    <a:cubicBezTo>
                      <a:pt x="4" y="27"/>
                      <a:pt x="5" y="27"/>
                      <a:pt x="5" y="26"/>
                    </a:cubicBezTo>
                    <a:cubicBezTo>
                      <a:pt x="9" y="18"/>
                      <a:pt x="5" y="7"/>
                      <a:pt x="1" y="0"/>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4" name="Group 13"/>
            <p:cNvGrpSpPr/>
            <p:nvPr/>
          </p:nvGrpSpPr>
          <p:grpSpPr>
            <a:xfrm>
              <a:off x="2548669" y="4661215"/>
              <a:ext cx="588963" cy="814388"/>
              <a:chOff x="5597525" y="5522913"/>
              <a:chExt cx="588963" cy="814388"/>
            </a:xfrm>
            <a:effectLst>
              <a:outerShdw blurRad="127000" dist="63500" dir="8100000" algn="tr" rotWithShape="0">
                <a:prstClr val="black">
                  <a:alpha val="20000"/>
                </a:prstClr>
              </a:outerShdw>
            </a:effectLst>
          </p:grpSpPr>
          <p:sp>
            <p:nvSpPr>
              <p:cNvPr id="15" name="Freeform 188"/>
              <p:cNvSpPr>
                <a:spLocks noEditPoints="1"/>
              </p:cNvSpPr>
              <p:nvPr/>
            </p:nvSpPr>
            <p:spPr bwMode="auto">
              <a:xfrm>
                <a:off x="5865813" y="5711826"/>
                <a:ext cx="320675" cy="280988"/>
              </a:xfrm>
              <a:custGeom>
                <a:avLst/>
                <a:gdLst>
                  <a:gd name="T0" fmla="*/ 94 w 122"/>
                  <a:gd name="T1" fmla="*/ 90 h 107"/>
                  <a:gd name="T2" fmla="*/ 102 w 122"/>
                  <a:gd name="T3" fmla="*/ 23 h 107"/>
                  <a:gd name="T4" fmla="*/ 101 w 122"/>
                  <a:gd name="T5" fmla="*/ 21 h 107"/>
                  <a:gd name="T6" fmla="*/ 69 w 122"/>
                  <a:gd name="T7" fmla="*/ 2 h 107"/>
                  <a:gd name="T8" fmla="*/ 31 w 122"/>
                  <a:gd name="T9" fmla="*/ 14 h 107"/>
                  <a:gd name="T10" fmla="*/ 19 w 122"/>
                  <a:gd name="T11" fmla="*/ 84 h 107"/>
                  <a:gd name="T12" fmla="*/ 55 w 122"/>
                  <a:gd name="T13" fmla="*/ 105 h 107"/>
                  <a:gd name="T14" fmla="*/ 94 w 122"/>
                  <a:gd name="T15" fmla="*/ 90 h 107"/>
                  <a:gd name="T16" fmla="*/ 66 w 122"/>
                  <a:gd name="T17" fmla="*/ 16 h 107"/>
                  <a:gd name="T18" fmla="*/ 72 w 122"/>
                  <a:gd name="T19" fmla="*/ 16 h 107"/>
                  <a:gd name="T20" fmla="*/ 52 w 122"/>
                  <a:gd name="T21" fmla="*/ 26 h 107"/>
                  <a:gd name="T22" fmla="*/ 30 w 122"/>
                  <a:gd name="T23" fmla="*/ 46 h 107"/>
                  <a:gd name="T24" fmla="*/ 36 w 122"/>
                  <a:gd name="T25" fmla="*/ 34 h 107"/>
                  <a:gd name="T26" fmla="*/ 66 w 122"/>
                  <a:gd name="T27" fmla="*/ 1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2" h="107">
                    <a:moveTo>
                      <a:pt x="94" y="90"/>
                    </a:moveTo>
                    <a:cubicBezTo>
                      <a:pt x="112" y="75"/>
                      <a:pt x="122" y="40"/>
                      <a:pt x="102" y="23"/>
                    </a:cubicBezTo>
                    <a:cubicBezTo>
                      <a:pt x="102" y="22"/>
                      <a:pt x="101" y="21"/>
                      <a:pt x="101" y="21"/>
                    </a:cubicBezTo>
                    <a:cubicBezTo>
                      <a:pt x="92" y="13"/>
                      <a:pt x="82" y="4"/>
                      <a:pt x="69" y="2"/>
                    </a:cubicBezTo>
                    <a:cubicBezTo>
                      <a:pt x="56" y="0"/>
                      <a:pt x="42" y="6"/>
                      <a:pt x="31" y="14"/>
                    </a:cubicBezTo>
                    <a:cubicBezTo>
                      <a:pt x="9" y="31"/>
                      <a:pt x="0" y="61"/>
                      <a:pt x="19" y="84"/>
                    </a:cubicBezTo>
                    <a:cubicBezTo>
                      <a:pt x="28" y="94"/>
                      <a:pt x="41" y="103"/>
                      <a:pt x="55" y="105"/>
                    </a:cubicBezTo>
                    <a:cubicBezTo>
                      <a:pt x="69" y="107"/>
                      <a:pt x="84" y="100"/>
                      <a:pt x="94" y="90"/>
                    </a:cubicBezTo>
                    <a:close/>
                    <a:moveTo>
                      <a:pt x="66" y="16"/>
                    </a:moveTo>
                    <a:cubicBezTo>
                      <a:pt x="68" y="16"/>
                      <a:pt x="70" y="16"/>
                      <a:pt x="72" y="16"/>
                    </a:cubicBezTo>
                    <a:cubicBezTo>
                      <a:pt x="65" y="18"/>
                      <a:pt x="58" y="22"/>
                      <a:pt x="52" y="26"/>
                    </a:cubicBezTo>
                    <a:cubicBezTo>
                      <a:pt x="43" y="31"/>
                      <a:pt x="36" y="38"/>
                      <a:pt x="30" y="46"/>
                    </a:cubicBezTo>
                    <a:cubicBezTo>
                      <a:pt x="31" y="42"/>
                      <a:pt x="33" y="38"/>
                      <a:pt x="36" y="34"/>
                    </a:cubicBezTo>
                    <a:cubicBezTo>
                      <a:pt x="43" y="26"/>
                      <a:pt x="55" y="16"/>
                      <a:pt x="66" y="16"/>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16" name="Freeform 190"/>
              <p:cNvSpPr>
                <a:spLocks noEditPoints="1"/>
              </p:cNvSpPr>
              <p:nvPr/>
            </p:nvSpPr>
            <p:spPr bwMode="auto">
              <a:xfrm>
                <a:off x="5597525" y="5522913"/>
                <a:ext cx="257175" cy="285750"/>
              </a:xfrm>
              <a:custGeom>
                <a:avLst/>
                <a:gdLst>
                  <a:gd name="T0" fmla="*/ 96 w 98"/>
                  <a:gd name="T1" fmla="*/ 64 h 109"/>
                  <a:gd name="T2" fmla="*/ 90 w 98"/>
                  <a:gd name="T3" fmla="*/ 31 h 109"/>
                  <a:gd name="T4" fmla="*/ 26 w 98"/>
                  <a:gd name="T5" fmla="*/ 10 h 109"/>
                  <a:gd name="T6" fmla="*/ 0 w 98"/>
                  <a:gd name="T7" fmla="*/ 49 h 109"/>
                  <a:gd name="T8" fmla="*/ 21 w 98"/>
                  <a:gd name="T9" fmla="*/ 92 h 109"/>
                  <a:gd name="T10" fmla="*/ 64 w 98"/>
                  <a:gd name="T11" fmla="*/ 101 h 109"/>
                  <a:gd name="T12" fmla="*/ 96 w 98"/>
                  <a:gd name="T13" fmla="*/ 64 h 109"/>
                  <a:gd name="T14" fmla="*/ 29 w 98"/>
                  <a:gd name="T15" fmla="*/ 31 h 109"/>
                  <a:gd name="T16" fmla="*/ 57 w 98"/>
                  <a:gd name="T17" fmla="*/ 24 h 109"/>
                  <a:gd name="T18" fmla="*/ 35 w 98"/>
                  <a:gd name="T19" fmla="*/ 39 h 109"/>
                  <a:gd name="T20" fmla="*/ 24 w 98"/>
                  <a:gd name="T21" fmla="*/ 58 h 109"/>
                  <a:gd name="T22" fmla="*/ 29 w 98"/>
                  <a:gd name="T23" fmla="*/ 3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8" h="109">
                    <a:moveTo>
                      <a:pt x="96" y="64"/>
                    </a:moveTo>
                    <a:cubicBezTo>
                      <a:pt x="98" y="53"/>
                      <a:pt x="97" y="40"/>
                      <a:pt x="90" y="31"/>
                    </a:cubicBezTo>
                    <a:cubicBezTo>
                      <a:pt x="81" y="9"/>
                      <a:pt x="48" y="0"/>
                      <a:pt x="26" y="10"/>
                    </a:cubicBezTo>
                    <a:cubicBezTo>
                      <a:pt x="11" y="17"/>
                      <a:pt x="0" y="32"/>
                      <a:pt x="0" y="49"/>
                    </a:cubicBezTo>
                    <a:cubicBezTo>
                      <a:pt x="0" y="66"/>
                      <a:pt x="10" y="81"/>
                      <a:pt x="21" y="92"/>
                    </a:cubicBezTo>
                    <a:cubicBezTo>
                      <a:pt x="33" y="104"/>
                      <a:pt x="49" y="109"/>
                      <a:pt x="64" y="101"/>
                    </a:cubicBezTo>
                    <a:cubicBezTo>
                      <a:pt x="79" y="93"/>
                      <a:pt x="92" y="80"/>
                      <a:pt x="96" y="64"/>
                    </a:cubicBezTo>
                    <a:close/>
                    <a:moveTo>
                      <a:pt x="29" y="31"/>
                    </a:moveTo>
                    <a:cubicBezTo>
                      <a:pt x="37" y="23"/>
                      <a:pt x="47" y="21"/>
                      <a:pt x="57" y="24"/>
                    </a:cubicBezTo>
                    <a:cubicBezTo>
                      <a:pt x="48" y="27"/>
                      <a:pt x="41" y="33"/>
                      <a:pt x="35" y="39"/>
                    </a:cubicBezTo>
                    <a:cubicBezTo>
                      <a:pt x="30" y="44"/>
                      <a:pt x="25" y="51"/>
                      <a:pt x="24" y="58"/>
                    </a:cubicBezTo>
                    <a:cubicBezTo>
                      <a:pt x="20" y="49"/>
                      <a:pt x="21" y="39"/>
                      <a:pt x="29" y="31"/>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17" name="Freeform 191"/>
              <p:cNvSpPr>
                <a:spLocks/>
              </p:cNvSpPr>
              <p:nvPr/>
            </p:nvSpPr>
            <p:spPr bwMode="auto">
              <a:xfrm>
                <a:off x="5605463" y="5759451"/>
                <a:ext cx="436563" cy="577850"/>
              </a:xfrm>
              <a:custGeom>
                <a:avLst/>
                <a:gdLst>
                  <a:gd name="T0" fmla="*/ 162 w 166"/>
                  <a:gd name="T1" fmla="*/ 96 h 221"/>
                  <a:gd name="T2" fmla="*/ 78 w 166"/>
                  <a:gd name="T3" fmla="*/ 178 h 221"/>
                  <a:gd name="T4" fmla="*/ 79 w 166"/>
                  <a:gd name="T5" fmla="*/ 171 h 221"/>
                  <a:gd name="T6" fmla="*/ 82 w 166"/>
                  <a:gd name="T7" fmla="*/ 138 h 221"/>
                  <a:gd name="T8" fmla="*/ 84 w 166"/>
                  <a:gd name="T9" fmla="*/ 136 h 221"/>
                  <a:gd name="T10" fmla="*/ 115 w 166"/>
                  <a:gd name="T11" fmla="*/ 85 h 221"/>
                  <a:gd name="T12" fmla="*/ 118 w 166"/>
                  <a:gd name="T13" fmla="*/ 85 h 221"/>
                  <a:gd name="T14" fmla="*/ 131 w 166"/>
                  <a:gd name="T15" fmla="*/ 75 h 221"/>
                  <a:gd name="T16" fmla="*/ 124 w 166"/>
                  <a:gd name="T17" fmla="*/ 57 h 221"/>
                  <a:gd name="T18" fmla="*/ 118 w 166"/>
                  <a:gd name="T19" fmla="*/ 58 h 221"/>
                  <a:gd name="T20" fmla="*/ 117 w 166"/>
                  <a:gd name="T21" fmla="*/ 60 h 221"/>
                  <a:gd name="T22" fmla="*/ 116 w 166"/>
                  <a:gd name="T23" fmla="*/ 61 h 221"/>
                  <a:gd name="T24" fmla="*/ 108 w 166"/>
                  <a:gd name="T25" fmla="*/ 79 h 221"/>
                  <a:gd name="T26" fmla="*/ 108 w 166"/>
                  <a:gd name="T27" fmla="*/ 81 h 221"/>
                  <a:gd name="T28" fmla="*/ 95 w 166"/>
                  <a:gd name="T29" fmla="*/ 99 h 221"/>
                  <a:gd name="T30" fmla="*/ 82 w 166"/>
                  <a:gd name="T31" fmla="*/ 123 h 221"/>
                  <a:gd name="T32" fmla="*/ 82 w 166"/>
                  <a:gd name="T33" fmla="*/ 120 h 221"/>
                  <a:gd name="T34" fmla="*/ 76 w 166"/>
                  <a:gd name="T35" fmla="*/ 69 h 221"/>
                  <a:gd name="T36" fmla="*/ 66 w 166"/>
                  <a:gd name="T37" fmla="*/ 29 h 221"/>
                  <a:gd name="T38" fmla="*/ 67 w 166"/>
                  <a:gd name="T39" fmla="*/ 28 h 221"/>
                  <a:gd name="T40" fmla="*/ 71 w 166"/>
                  <a:gd name="T41" fmla="*/ 3 h 221"/>
                  <a:gd name="T42" fmla="*/ 66 w 166"/>
                  <a:gd name="T43" fmla="*/ 1 h 221"/>
                  <a:gd name="T44" fmla="*/ 54 w 166"/>
                  <a:gd name="T45" fmla="*/ 6 h 221"/>
                  <a:gd name="T46" fmla="*/ 52 w 166"/>
                  <a:gd name="T47" fmla="*/ 9 h 221"/>
                  <a:gd name="T48" fmla="*/ 51 w 166"/>
                  <a:gd name="T49" fmla="*/ 12 h 221"/>
                  <a:gd name="T50" fmla="*/ 54 w 166"/>
                  <a:gd name="T51" fmla="*/ 21 h 221"/>
                  <a:gd name="T52" fmla="*/ 57 w 166"/>
                  <a:gd name="T53" fmla="*/ 28 h 221"/>
                  <a:gd name="T54" fmla="*/ 60 w 166"/>
                  <a:gd name="T55" fmla="*/ 30 h 221"/>
                  <a:gd name="T56" fmla="*/ 70 w 166"/>
                  <a:gd name="T57" fmla="*/ 73 h 221"/>
                  <a:gd name="T58" fmla="*/ 75 w 166"/>
                  <a:gd name="T59" fmla="*/ 120 h 221"/>
                  <a:gd name="T60" fmla="*/ 73 w 166"/>
                  <a:gd name="T61" fmla="*/ 169 h 221"/>
                  <a:gd name="T62" fmla="*/ 70 w 166"/>
                  <a:gd name="T63" fmla="*/ 187 h 221"/>
                  <a:gd name="T64" fmla="*/ 11 w 166"/>
                  <a:gd name="T65" fmla="*/ 51 h 221"/>
                  <a:gd name="T66" fmla="*/ 2 w 166"/>
                  <a:gd name="T67" fmla="*/ 40 h 221"/>
                  <a:gd name="T68" fmla="*/ 12 w 166"/>
                  <a:gd name="T69" fmla="*/ 126 h 221"/>
                  <a:gd name="T70" fmla="*/ 63 w 166"/>
                  <a:gd name="T71" fmla="*/ 205 h 221"/>
                  <a:gd name="T72" fmla="*/ 65 w 166"/>
                  <a:gd name="T73" fmla="*/ 206 h 221"/>
                  <a:gd name="T74" fmla="*/ 65 w 166"/>
                  <a:gd name="T75" fmla="*/ 206 h 221"/>
                  <a:gd name="T76" fmla="*/ 66 w 166"/>
                  <a:gd name="T77" fmla="*/ 209 h 221"/>
                  <a:gd name="T78" fmla="*/ 64 w 166"/>
                  <a:gd name="T79" fmla="*/ 218 h 221"/>
                  <a:gd name="T80" fmla="*/ 68 w 166"/>
                  <a:gd name="T81" fmla="*/ 219 h 221"/>
                  <a:gd name="T82" fmla="*/ 72 w 166"/>
                  <a:gd name="T83" fmla="*/ 208 h 221"/>
                  <a:gd name="T84" fmla="*/ 135 w 166"/>
                  <a:gd name="T85" fmla="*/ 164 h 221"/>
                  <a:gd name="T86" fmla="*/ 162 w 166"/>
                  <a:gd name="T87" fmla="*/ 96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6" h="221">
                    <a:moveTo>
                      <a:pt x="162" y="96"/>
                    </a:moveTo>
                    <a:cubicBezTo>
                      <a:pt x="161" y="94"/>
                      <a:pt x="97" y="144"/>
                      <a:pt x="78" y="178"/>
                    </a:cubicBezTo>
                    <a:cubicBezTo>
                      <a:pt x="79" y="176"/>
                      <a:pt x="79" y="173"/>
                      <a:pt x="79" y="171"/>
                    </a:cubicBezTo>
                    <a:cubicBezTo>
                      <a:pt x="81" y="160"/>
                      <a:pt x="81" y="149"/>
                      <a:pt x="82" y="138"/>
                    </a:cubicBezTo>
                    <a:cubicBezTo>
                      <a:pt x="83" y="138"/>
                      <a:pt x="83" y="137"/>
                      <a:pt x="84" y="136"/>
                    </a:cubicBezTo>
                    <a:cubicBezTo>
                      <a:pt x="92" y="119"/>
                      <a:pt x="102" y="100"/>
                      <a:pt x="115" y="85"/>
                    </a:cubicBezTo>
                    <a:cubicBezTo>
                      <a:pt x="116" y="85"/>
                      <a:pt x="117" y="85"/>
                      <a:pt x="118" y="85"/>
                    </a:cubicBezTo>
                    <a:cubicBezTo>
                      <a:pt x="123" y="85"/>
                      <a:pt x="129" y="79"/>
                      <a:pt x="131" y="75"/>
                    </a:cubicBezTo>
                    <a:cubicBezTo>
                      <a:pt x="133" y="69"/>
                      <a:pt x="127" y="62"/>
                      <a:pt x="124" y="57"/>
                    </a:cubicBezTo>
                    <a:cubicBezTo>
                      <a:pt x="122" y="55"/>
                      <a:pt x="119" y="56"/>
                      <a:pt x="118" y="58"/>
                    </a:cubicBezTo>
                    <a:cubicBezTo>
                      <a:pt x="118" y="59"/>
                      <a:pt x="117" y="60"/>
                      <a:pt x="117" y="60"/>
                    </a:cubicBezTo>
                    <a:cubicBezTo>
                      <a:pt x="117" y="60"/>
                      <a:pt x="116" y="61"/>
                      <a:pt x="116" y="61"/>
                    </a:cubicBezTo>
                    <a:cubicBezTo>
                      <a:pt x="112" y="65"/>
                      <a:pt x="106" y="72"/>
                      <a:pt x="108" y="79"/>
                    </a:cubicBezTo>
                    <a:cubicBezTo>
                      <a:pt x="108" y="80"/>
                      <a:pt x="108" y="80"/>
                      <a:pt x="108" y="81"/>
                    </a:cubicBezTo>
                    <a:cubicBezTo>
                      <a:pt x="104" y="87"/>
                      <a:pt x="99" y="93"/>
                      <a:pt x="95" y="99"/>
                    </a:cubicBezTo>
                    <a:cubicBezTo>
                      <a:pt x="91" y="106"/>
                      <a:pt x="86" y="114"/>
                      <a:pt x="82" y="123"/>
                    </a:cubicBezTo>
                    <a:cubicBezTo>
                      <a:pt x="82" y="122"/>
                      <a:pt x="82" y="121"/>
                      <a:pt x="82" y="120"/>
                    </a:cubicBezTo>
                    <a:cubicBezTo>
                      <a:pt x="81" y="103"/>
                      <a:pt x="80" y="86"/>
                      <a:pt x="76" y="69"/>
                    </a:cubicBezTo>
                    <a:cubicBezTo>
                      <a:pt x="74" y="56"/>
                      <a:pt x="71" y="42"/>
                      <a:pt x="66" y="29"/>
                    </a:cubicBezTo>
                    <a:cubicBezTo>
                      <a:pt x="66" y="29"/>
                      <a:pt x="67" y="29"/>
                      <a:pt x="67" y="28"/>
                    </a:cubicBezTo>
                    <a:cubicBezTo>
                      <a:pt x="73" y="22"/>
                      <a:pt x="73" y="10"/>
                      <a:pt x="71" y="3"/>
                    </a:cubicBezTo>
                    <a:cubicBezTo>
                      <a:pt x="71" y="1"/>
                      <a:pt x="68" y="0"/>
                      <a:pt x="66" y="1"/>
                    </a:cubicBezTo>
                    <a:cubicBezTo>
                      <a:pt x="62" y="2"/>
                      <a:pt x="58" y="4"/>
                      <a:pt x="54" y="6"/>
                    </a:cubicBezTo>
                    <a:cubicBezTo>
                      <a:pt x="53" y="6"/>
                      <a:pt x="52" y="7"/>
                      <a:pt x="52" y="9"/>
                    </a:cubicBezTo>
                    <a:cubicBezTo>
                      <a:pt x="51" y="9"/>
                      <a:pt x="50" y="11"/>
                      <a:pt x="51" y="12"/>
                    </a:cubicBezTo>
                    <a:cubicBezTo>
                      <a:pt x="52" y="15"/>
                      <a:pt x="53" y="18"/>
                      <a:pt x="54" y="21"/>
                    </a:cubicBezTo>
                    <a:cubicBezTo>
                      <a:pt x="55" y="23"/>
                      <a:pt x="56" y="26"/>
                      <a:pt x="57" y="28"/>
                    </a:cubicBezTo>
                    <a:cubicBezTo>
                      <a:pt x="58" y="29"/>
                      <a:pt x="59" y="30"/>
                      <a:pt x="60" y="30"/>
                    </a:cubicBezTo>
                    <a:cubicBezTo>
                      <a:pt x="63" y="44"/>
                      <a:pt x="68" y="58"/>
                      <a:pt x="70" y="73"/>
                    </a:cubicBezTo>
                    <a:cubicBezTo>
                      <a:pt x="73" y="88"/>
                      <a:pt x="75" y="104"/>
                      <a:pt x="75" y="120"/>
                    </a:cubicBezTo>
                    <a:cubicBezTo>
                      <a:pt x="76" y="136"/>
                      <a:pt x="75" y="152"/>
                      <a:pt x="73" y="169"/>
                    </a:cubicBezTo>
                    <a:cubicBezTo>
                      <a:pt x="72" y="175"/>
                      <a:pt x="71" y="181"/>
                      <a:pt x="70" y="187"/>
                    </a:cubicBezTo>
                    <a:cubicBezTo>
                      <a:pt x="62" y="138"/>
                      <a:pt x="42" y="90"/>
                      <a:pt x="11" y="51"/>
                    </a:cubicBezTo>
                    <a:cubicBezTo>
                      <a:pt x="11" y="51"/>
                      <a:pt x="4" y="43"/>
                      <a:pt x="2" y="40"/>
                    </a:cubicBezTo>
                    <a:cubicBezTo>
                      <a:pt x="0" y="37"/>
                      <a:pt x="4" y="103"/>
                      <a:pt x="12" y="126"/>
                    </a:cubicBezTo>
                    <a:cubicBezTo>
                      <a:pt x="23" y="154"/>
                      <a:pt x="40" y="185"/>
                      <a:pt x="63" y="205"/>
                    </a:cubicBezTo>
                    <a:cubicBezTo>
                      <a:pt x="63" y="206"/>
                      <a:pt x="64" y="206"/>
                      <a:pt x="65" y="206"/>
                    </a:cubicBezTo>
                    <a:cubicBezTo>
                      <a:pt x="65" y="206"/>
                      <a:pt x="65" y="206"/>
                      <a:pt x="65" y="206"/>
                    </a:cubicBezTo>
                    <a:cubicBezTo>
                      <a:pt x="64" y="207"/>
                      <a:pt x="65" y="208"/>
                      <a:pt x="66" y="209"/>
                    </a:cubicBezTo>
                    <a:cubicBezTo>
                      <a:pt x="65" y="212"/>
                      <a:pt x="65" y="215"/>
                      <a:pt x="64" y="218"/>
                    </a:cubicBezTo>
                    <a:cubicBezTo>
                      <a:pt x="64" y="220"/>
                      <a:pt x="67" y="221"/>
                      <a:pt x="68" y="219"/>
                    </a:cubicBezTo>
                    <a:cubicBezTo>
                      <a:pt x="69" y="215"/>
                      <a:pt x="71" y="212"/>
                      <a:pt x="72" y="208"/>
                    </a:cubicBezTo>
                    <a:cubicBezTo>
                      <a:pt x="97" y="200"/>
                      <a:pt x="120" y="185"/>
                      <a:pt x="135" y="164"/>
                    </a:cubicBezTo>
                    <a:cubicBezTo>
                      <a:pt x="149" y="145"/>
                      <a:pt x="166" y="121"/>
                      <a:pt x="162" y="96"/>
                    </a:cubicBezTo>
                    <a:close/>
                  </a:path>
                </a:pathLst>
              </a:custGeom>
              <a:solidFill>
                <a:schemeClr val="accent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8" name="Freeform 192"/>
              <p:cNvSpPr>
                <a:spLocks/>
              </p:cNvSpPr>
              <p:nvPr/>
            </p:nvSpPr>
            <p:spPr bwMode="auto">
              <a:xfrm>
                <a:off x="5626100" y="5562601"/>
                <a:ext cx="123825" cy="144463"/>
              </a:xfrm>
              <a:custGeom>
                <a:avLst/>
                <a:gdLst>
                  <a:gd name="T0" fmla="*/ 26 w 47"/>
                  <a:gd name="T1" fmla="*/ 48 h 55"/>
                  <a:gd name="T2" fmla="*/ 23 w 47"/>
                  <a:gd name="T3" fmla="*/ 44 h 55"/>
                  <a:gd name="T4" fmla="*/ 33 w 47"/>
                  <a:gd name="T5" fmla="*/ 36 h 55"/>
                  <a:gd name="T6" fmla="*/ 39 w 47"/>
                  <a:gd name="T7" fmla="*/ 26 h 55"/>
                  <a:gd name="T8" fmla="*/ 42 w 47"/>
                  <a:gd name="T9" fmla="*/ 16 h 55"/>
                  <a:gd name="T10" fmla="*/ 45 w 47"/>
                  <a:gd name="T11" fmla="*/ 14 h 55"/>
                  <a:gd name="T12" fmla="*/ 46 w 47"/>
                  <a:gd name="T13" fmla="*/ 11 h 55"/>
                  <a:gd name="T14" fmla="*/ 40 w 47"/>
                  <a:gd name="T15" fmla="*/ 7 h 55"/>
                  <a:gd name="T16" fmla="*/ 12 w 47"/>
                  <a:gd name="T17" fmla="*/ 18 h 55"/>
                  <a:gd name="T18" fmla="*/ 7 w 47"/>
                  <a:gd name="T19" fmla="*/ 45 h 55"/>
                  <a:gd name="T20" fmla="*/ 13 w 47"/>
                  <a:gd name="T21" fmla="*/ 49 h 55"/>
                  <a:gd name="T22" fmla="*/ 26 w 47"/>
                  <a:gd name="T23" fmla="*/ 4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 h="55">
                    <a:moveTo>
                      <a:pt x="26" y="48"/>
                    </a:moveTo>
                    <a:cubicBezTo>
                      <a:pt x="27" y="46"/>
                      <a:pt x="25" y="44"/>
                      <a:pt x="23" y="44"/>
                    </a:cubicBezTo>
                    <a:cubicBezTo>
                      <a:pt x="27" y="42"/>
                      <a:pt x="30" y="38"/>
                      <a:pt x="33" y="36"/>
                    </a:cubicBezTo>
                    <a:cubicBezTo>
                      <a:pt x="36" y="33"/>
                      <a:pt x="38" y="30"/>
                      <a:pt x="39" y="26"/>
                    </a:cubicBezTo>
                    <a:cubicBezTo>
                      <a:pt x="41" y="23"/>
                      <a:pt x="42" y="19"/>
                      <a:pt x="42" y="16"/>
                    </a:cubicBezTo>
                    <a:cubicBezTo>
                      <a:pt x="43" y="15"/>
                      <a:pt x="44" y="15"/>
                      <a:pt x="45" y="14"/>
                    </a:cubicBezTo>
                    <a:cubicBezTo>
                      <a:pt x="47" y="13"/>
                      <a:pt x="46" y="12"/>
                      <a:pt x="46" y="11"/>
                    </a:cubicBezTo>
                    <a:cubicBezTo>
                      <a:pt x="44" y="9"/>
                      <a:pt x="42" y="7"/>
                      <a:pt x="40" y="7"/>
                    </a:cubicBezTo>
                    <a:cubicBezTo>
                      <a:pt x="33" y="0"/>
                      <a:pt x="17" y="13"/>
                      <a:pt x="12" y="18"/>
                    </a:cubicBezTo>
                    <a:cubicBezTo>
                      <a:pt x="8" y="24"/>
                      <a:pt x="0" y="40"/>
                      <a:pt x="7" y="45"/>
                    </a:cubicBezTo>
                    <a:cubicBezTo>
                      <a:pt x="8" y="49"/>
                      <a:pt x="10" y="50"/>
                      <a:pt x="13" y="49"/>
                    </a:cubicBezTo>
                    <a:cubicBezTo>
                      <a:pt x="16" y="54"/>
                      <a:pt x="23" y="55"/>
                      <a:pt x="26" y="48"/>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193"/>
              <p:cNvSpPr>
                <a:spLocks noEditPoints="1"/>
              </p:cNvSpPr>
              <p:nvPr/>
            </p:nvSpPr>
            <p:spPr bwMode="auto">
              <a:xfrm>
                <a:off x="5938838" y="5743576"/>
                <a:ext cx="134938" cy="117475"/>
              </a:xfrm>
              <a:custGeom>
                <a:avLst/>
                <a:gdLst>
                  <a:gd name="T0" fmla="*/ 39 w 51"/>
                  <a:gd name="T1" fmla="*/ 8 h 45"/>
                  <a:gd name="T2" fmla="*/ 39 w 51"/>
                  <a:gd name="T3" fmla="*/ 8 h 45"/>
                  <a:gd name="T4" fmla="*/ 47 w 51"/>
                  <a:gd name="T5" fmla="*/ 11 h 45"/>
                  <a:gd name="T6" fmla="*/ 50 w 51"/>
                  <a:gd name="T7" fmla="*/ 8 h 45"/>
                  <a:gd name="T8" fmla="*/ 29 w 51"/>
                  <a:gd name="T9" fmla="*/ 6 h 45"/>
                  <a:gd name="T10" fmla="*/ 16 w 51"/>
                  <a:gd name="T11" fmla="*/ 12 h 45"/>
                  <a:gd name="T12" fmla="*/ 2 w 51"/>
                  <a:gd name="T13" fmla="*/ 29 h 45"/>
                  <a:gd name="T14" fmla="*/ 13 w 51"/>
                  <a:gd name="T15" fmla="*/ 40 h 45"/>
                  <a:gd name="T16" fmla="*/ 39 w 51"/>
                  <a:gd name="T17" fmla="*/ 8 h 45"/>
                  <a:gd name="T18" fmla="*/ 10 w 51"/>
                  <a:gd name="T19" fmla="*/ 33 h 45"/>
                  <a:gd name="T20" fmla="*/ 10 w 51"/>
                  <a:gd name="T21" fmla="*/ 32 h 45"/>
                  <a:gd name="T22" fmla="*/ 29 w 51"/>
                  <a:gd name="T23" fmla="*/ 13 h 45"/>
                  <a:gd name="T24" fmla="*/ 19 w 51"/>
                  <a:gd name="T25" fmla="*/ 26 h 45"/>
                  <a:gd name="T26" fmla="*/ 10 w 51"/>
                  <a:gd name="T27" fmla="*/ 3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 h="45">
                    <a:moveTo>
                      <a:pt x="39" y="8"/>
                    </a:moveTo>
                    <a:cubicBezTo>
                      <a:pt x="39" y="8"/>
                      <a:pt x="39" y="8"/>
                      <a:pt x="39" y="8"/>
                    </a:cubicBezTo>
                    <a:cubicBezTo>
                      <a:pt x="42" y="8"/>
                      <a:pt x="45" y="9"/>
                      <a:pt x="47" y="11"/>
                    </a:cubicBezTo>
                    <a:cubicBezTo>
                      <a:pt x="48" y="13"/>
                      <a:pt x="51" y="10"/>
                      <a:pt x="50" y="8"/>
                    </a:cubicBezTo>
                    <a:cubicBezTo>
                      <a:pt x="46" y="0"/>
                      <a:pt x="36" y="3"/>
                      <a:pt x="29" y="6"/>
                    </a:cubicBezTo>
                    <a:cubicBezTo>
                      <a:pt x="24" y="7"/>
                      <a:pt x="20" y="9"/>
                      <a:pt x="16" y="12"/>
                    </a:cubicBezTo>
                    <a:cubicBezTo>
                      <a:pt x="10" y="16"/>
                      <a:pt x="5" y="22"/>
                      <a:pt x="2" y="29"/>
                    </a:cubicBezTo>
                    <a:cubicBezTo>
                      <a:pt x="0" y="38"/>
                      <a:pt x="4" y="45"/>
                      <a:pt x="13" y="40"/>
                    </a:cubicBezTo>
                    <a:cubicBezTo>
                      <a:pt x="25" y="33"/>
                      <a:pt x="34" y="21"/>
                      <a:pt x="39" y="8"/>
                    </a:cubicBezTo>
                    <a:close/>
                    <a:moveTo>
                      <a:pt x="10" y="33"/>
                    </a:moveTo>
                    <a:cubicBezTo>
                      <a:pt x="10" y="33"/>
                      <a:pt x="10" y="32"/>
                      <a:pt x="10" y="32"/>
                    </a:cubicBezTo>
                    <a:cubicBezTo>
                      <a:pt x="15" y="23"/>
                      <a:pt x="20" y="16"/>
                      <a:pt x="29" y="13"/>
                    </a:cubicBezTo>
                    <a:cubicBezTo>
                      <a:pt x="27" y="18"/>
                      <a:pt x="23" y="22"/>
                      <a:pt x="19" y="26"/>
                    </a:cubicBezTo>
                    <a:cubicBezTo>
                      <a:pt x="16" y="29"/>
                      <a:pt x="11" y="33"/>
                      <a:pt x="10" y="33"/>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194"/>
              <p:cNvSpPr>
                <a:spLocks/>
              </p:cNvSpPr>
              <p:nvPr/>
            </p:nvSpPr>
            <p:spPr bwMode="auto">
              <a:xfrm>
                <a:off x="5634038" y="5546726"/>
                <a:ext cx="68263" cy="63500"/>
              </a:xfrm>
              <a:custGeom>
                <a:avLst/>
                <a:gdLst>
                  <a:gd name="T0" fmla="*/ 23 w 26"/>
                  <a:gd name="T1" fmla="*/ 4 h 24"/>
                  <a:gd name="T2" fmla="*/ 13 w 26"/>
                  <a:gd name="T3" fmla="*/ 2 h 24"/>
                  <a:gd name="T4" fmla="*/ 4 w 26"/>
                  <a:gd name="T5" fmla="*/ 7 h 24"/>
                  <a:gd name="T6" fmla="*/ 2 w 26"/>
                  <a:gd name="T7" fmla="*/ 18 h 24"/>
                  <a:gd name="T8" fmla="*/ 12 w 26"/>
                  <a:gd name="T9" fmla="*/ 22 h 24"/>
                  <a:gd name="T10" fmla="*/ 15 w 26"/>
                  <a:gd name="T11" fmla="*/ 21 h 24"/>
                  <a:gd name="T12" fmla="*/ 18 w 26"/>
                  <a:gd name="T13" fmla="*/ 20 h 24"/>
                  <a:gd name="T14" fmla="*/ 24 w 26"/>
                  <a:gd name="T15" fmla="*/ 14 h 24"/>
                  <a:gd name="T16" fmla="*/ 23 w 26"/>
                  <a:gd name="T17"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24">
                    <a:moveTo>
                      <a:pt x="23" y="4"/>
                    </a:moveTo>
                    <a:cubicBezTo>
                      <a:pt x="21" y="1"/>
                      <a:pt x="16" y="0"/>
                      <a:pt x="13" y="2"/>
                    </a:cubicBezTo>
                    <a:cubicBezTo>
                      <a:pt x="10" y="3"/>
                      <a:pt x="6" y="5"/>
                      <a:pt x="4" y="7"/>
                    </a:cubicBezTo>
                    <a:cubicBezTo>
                      <a:pt x="1" y="10"/>
                      <a:pt x="0" y="14"/>
                      <a:pt x="2" y="18"/>
                    </a:cubicBezTo>
                    <a:cubicBezTo>
                      <a:pt x="4" y="21"/>
                      <a:pt x="8" y="24"/>
                      <a:pt x="12" y="22"/>
                    </a:cubicBezTo>
                    <a:cubicBezTo>
                      <a:pt x="13" y="22"/>
                      <a:pt x="14" y="22"/>
                      <a:pt x="15" y="21"/>
                    </a:cubicBezTo>
                    <a:cubicBezTo>
                      <a:pt x="16" y="21"/>
                      <a:pt x="17" y="21"/>
                      <a:pt x="18" y="20"/>
                    </a:cubicBezTo>
                    <a:cubicBezTo>
                      <a:pt x="21" y="19"/>
                      <a:pt x="23" y="17"/>
                      <a:pt x="24" y="14"/>
                    </a:cubicBezTo>
                    <a:cubicBezTo>
                      <a:pt x="26" y="11"/>
                      <a:pt x="26" y="6"/>
                      <a:pt x="23" y="4"/>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21" name="Freeform 195"/>
              <p:cNvSpPr>
                <a:spLocks/>
              </p:cNvSpPr>
              <p:nvPr/>
            </p:nvSpPr>
            <p:spPr bwMode="auto">
              <a:xfrm>
                <a:off x="6073775" y="5737226"/>
                <a:ext cx="60325" cy="66675"/>
              </a:xfrm>
              <a:custGeom>
                <a:avLst/>
                <a:gdLst>
                  <a:gd name="T0" fmla="*/ 21 w 23"/>
                  <a:gd name="T1" fmla="*/ 13 h 25"/>
                  <a:gd name="T2" fmla="*/ 18 w 23"/>
                  <a:gd name="T3" fmla="*/ 7 h 25"/>
                  <a:gd name="T4" fmla="*/ 15 w 23"/>
                  <a:gd name="T5" fmla="*/ 3 h 25"/>
                  <a:gd name="T6" fmla="*/ 4 w 23"/>
                  <a:gd name="T7" fmla="*/ 3 h 25"/>
                  <a:gd name="T8" fmla="*/ 1 w 23"/>
                  <a:gd name="T9" fmla="*/ 12 h 25"/>
                  <a:gd name="T10" fmla="*/ 3 w 23"/>
                  <a:gd name="T11" fmla="*/ 15 h 25"/>
                  <a:gd name="T12" fmla="*/ 3 w 23"/>
                  <a:gd name="T13" fmla="*/ 15 h 25"/>
                  <a:gd name="T14" fmla="*/ 6 w 23"/>
                  <a:gd name="T15" fmla="*/ 21 h 25"/>
                  <a:gd name="T16" fmla="*/ 6 w 23"/>
                  <a:gd name="T17" fmla="*/ 21 h 25"/>
                  <a:gd name="T18" fmla="*/ 11 w 23"/>
                  <a:gd name="T19" fmla="*/ 24 h 25"/>
                  <a:gd name="T20" fmla="*/ 21 w 23"/>
                  <a:gd name="T21" fmla="*/ 1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25">
                    <a:moveTo>
                      <a:pt x="21" y="13"/>
                    </a:moveTo>
                    <a:cubicBezTo>
                      <a:pt x="21" y="10"/>
                      <a:pt x="19" y="8"/>
                      <a:pt x="18" y="7"/>
                    </a:cubicBezTo>
                    <a:cubicBezTo>
                      <a:pt x="17" y="5"/>
                      <a:pt x="16" y="4"/>
                      <a:pt x="15" y="3"/>
                    </a:cubicBezTo>
                    <a:cubicBezTo>
                      <a:pt x="12" y="1"/>
                      <a:pt x="8" y="0"/>
                      <a:pt x="4" y="3"/>
                    </a:cubicBezTo>
                    <a:cubicBezTo>
                      <a:pt x="2" y="5"/>
                      <a:pt x="0" y="8"/>
                      <a:pt x="1" y="12"/>
                    </a:cubicBezTo>
                    <a:cubicBezTo>
                      <a:pt x="1" y="13"/>
                      <a:pt x="2" y="14"/>
                      <a:pt x="3" y="15"/>
                    </a:cubicBezTo>
                    <a:cubicBezTo>
                      <a:pt x="3" y="15"/>
                      <a:pt x="3" y="15"/>
                      <a:pt x="3" y="15"/>
                    </a:cubicBezTo>
                    <a:cubicBezTo>
                      <a:pt x="3" y="17"/>
                      <a:pt x="4" y="20"/>
                      <a:pt x="6" y="21"/>
                    </a:cubicBezTo>
                    <a:cubicBezTo>
                      <a:pt x="6" y="21"/>
                      <a:pt x="6" y="21"/>
                      <a:pt x="6" y="21"/>
                    </a:cubicBezTo>
                    <a:cubicBezTo>
                      <a:pt x="7" y="22"/>
                      <a:pt x="9" y="23"/>
                      <a:pt x="11" y="24"/>
                    </a:cubicBezTo>
                    <a:cubicBezTo>
                      <a:pt x="17" y="25"/>
                      <a:pt x="23" y="19"/>
                      <a:pt x="21" y="13"/>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22" name="Freeform 196"/>
              <p:cNvSpPr>
                <a:spLocks/>
              </p:cNvSpPr>
              <p:nvPr/>
            </p:nvSpPr>
            <p:spPr bwMode="auto">
              <a:xfrm>
                <a:off x="5600700" y="5591176"/>
                <a:ext cx="101600" cy="177800"/>
              </a:xfrm>
              <a:custGeom>
                <a:avLst/>
                <a:gdLst>
                  <a:gd name="T0" fmla="*/ 39 w 39"/>
                  <a:gd name="T1" fmla="*/ 67 h 68"/>
                  <a:gd name="T2" fmla="*/ 10 w 39"/>
                  <a:gd name="T3" fmla="*/ 42 h 68"/>
                  <a:gd name="T4" fmla="*/ 8 w 39"/>
                  <a:gd name="T5" fmla="*/ 1 h 68"/>
                  <a:gd name="T6" fmla="*/ 7 w 39"/>
                  <a:gd name="T7" fmla="*/ 0 h 68"/>
                  <a:gd name="T8" fmla="*/ 8 w 39"/>
                  <a:gd name="T9" fmla="*/ 43 h 68"/>
                  <a:gd name="T10" fmla="*/ 38 w 39"/>
                  <a:gd name="T11" fmla="*/ 68 h 68"/>
                  <a:gd name="T12" fmla="*/ 39 w 39"/>
                  <a:gd name="T13" fmla="*/ 67 h 68"/>
                </a:gdLst>
                <a:ahLst/>
                <a:cxnLst>
                  <a:cxn ang="0">
                    <a:pos x="T0" y="T1"/>
                  </a:cxn>
                  <a:cxn ang="0">
                    <a:pos x="T2" y="T3"/>
                  </a:cxn>
                  <a:cxn ang="0">
                    <a:pos x="T4" y="T5"/>
                  </a:cxn>
                  <a:cxn ang="0">
                    <a:pos x="T6" y="T7"/>
                  </a:cxn>
                  <a:cxn ang="0">
                    <a:pos x="T8" y="T9"/>
                  </a:cxn>
                  <a:cxn ang="0">
                    <a:pos x="T10" y="T11"/>
                  </a:cxn>
                  <a:cxn ang="0">
                    <a:pos x="T12" y="T13"/>
                  </a:cxn>
                </a:cxnLst>
                <a:rect l="0" t="0" r="r" b="b"/>
                <a:pathLst>
                  <a:path w="39" h="68">
                    <a:moveTo>
                      <a:pt x="39" y="67"/>
                    </a:moveTo>
                    <a:cubicBezTo>
                      <a:pt x="27" y="61"/>
                      <a:pt x="17" y="53"/>
                      <a:pt x="10" y="42"/>
                    </a:cubicBezTo>
                    <a:cubicBezTo>
                      <a:pt x="2" y="28"/>
                      <a:pt x="6" y="15"/>
                      <a:pt x="8" y="1"/>
                    </a:cubicBezTo>
                    <a:cubicBezTo>
                      <a:pt x="9" y="0"/>
                      <a:pt x="8" y="0"/>
                      <a:pt x="7" y="0"/>
                    </a:cubicBezTo>
                    <a:cubicBezTo>
                      <a:pt x="1" y="14"/>
                      <a:pt x="0" y="30"/>
                      <a:pt x="8" y="43"/>
                    </a:cubicBezTo>
                    <a:cubicBezTo>
                      <a:pt x="14" y="53"/>
                      <a:pt x="25" y="67"/>
                      <a:pt x="38" y="68"/>
                    </a:cubicBezTo>
                    <a:cubicBezTo>
                      <a:pt x="39" y="68"/>
                      <a:pt x="39" y="67"/>
                      <a:pt x="39" y="67"/>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Freeform 197"/>
              <p:cNvSpPr>
                <a:spLocks/>
              </p:cNvSpPr>
              <p:nvPr/>
            </p:nvSpPr>
            <p:spPr bwMode="auto">
              <a:xfrm>
                <a:off x="5661025" y="5715001"/>
                <a:ext cx="52388" cy="38100"/>
              </a:xfrm>
              <a:custGeom>
                <a:avLst/>
                <a:gdLst>
                  <a:gd name="T0" fmla="*/ 20 w 20"/>
                  <a:gd name="T1" fmla="*/ 13 h 15"/>
                  <a:gd name="T2" fmla="*/ 11 w 20"/>
                  <a:gd name="T3" fmla="*/ 8 h 15"/>
                  <a:gd name="T4" fmla="*/ 2 w 20"/>
                  <a:gd name="T5" fmla="*/ 0 h 15"/>
                  <a:gd name="T6" fmla="*/ 1 w 20"/>
                  <a:gd name="T7" fmla="*/ 1 h 15"/>
                  <a:gd name="T8" fmla="*/ 9 w 20"/>
                  <a:gd name="T9" fmla="*/ 10 h 15"/>
                  <a:gd name="T10" fmla="*/ 20 w 20"/>
                  <a:gd name="T11" fmla="*/ 14 h 15"/>
                  <a:gd name="T12" fmla="*/ 20 w 20"/>
                  <a:gd name="T13" fmla="*/ 13 h 15"/>
                </a:gdLst>
                <a:ahLst/>
                <a:cxnLst>
                  <a:cxn ang="0">
                    <a:pos x="T0" y="T1"/>
                  </a:cxn>
                  <a:cxn ang="0">
                    <a:pos x="T2" y="T3"/>
                  </a:cxn>
                  <a:cxn ang="0">
                    <a:pos x="T4" y="T5"/>
                  </a:cxn>
                  <a:cxn ang="0">
                    <a:pos x="T6" y="T7"/>
                  </a:cxn>
                  <a:cxn ang="0">
                    <a:pos x="T8" y="T9"/>
                  </a:cxn>
                  <a:cxn ang="0">
                    <a:pos x="T10" y="T11"/>
                  </a:cxn>
                  <a:cxn ang="0">
                    <a:pos x="T12" y="T13"/>
                  </a:cxn>
                </a:cxnLst>
                <a:rect l="0" t="0" r="r" b="b"/>
                <a:pathLst>
                  <a:path w="20" h="15">
                    <a:moveTo>
                      <a:pt x="20" y="13"/>
                    </a:moveTo>
                    <a:cubicBezTo>
                      <a:pt x="18" y="11"/>
                      <a:pt x="14" y="10"/>
                      <a:pt x="11" y="8"/>
                    </a:cubicBezTo>
                    <a:cubicBezTo>
                      <a:pt x="8" y="6"/>
                      <a:pt x="4" y="3"/>
                      <a:pt x="2" y="0"/>
                    </a:cubicBezTo>
                    <a:cubicBezTo>
                      <a:pt x="1" y="0"/>
                      <a:pt x="0" y="0"/>
                      <a:pt x="1" y="1"/>
                    </a:cubicBezTo>
                    <a:cubicBezTo>
                      <a:pt x="3" y="5"/>
                      <a:pt x="6" y="8"/>
                      <a:pt x="9" y="10"/>
                    </a:cubicBezTo>
                    <a:cubicBezTo>
                      <a:pt x="12" y="12"/>
                      <a:pt x="16" y="15"/>
                      <a:pt x="20" y="14"/>
                    </a:cubicBezTo>
                    <a:cubicBezTo>
                      <a:pt x="20" y="14"/>
                      <a:pt x="20" y="14"/>
                      <a:pt x="20" y="13"/>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198"/>
              <p:cNvSpPr>
                <a:spLocks/>
              </p:cNvSpPr>
              <p:nvPr/>
            </p:nvSpPr>
            <p:spPr bwMode="auto">
              <a:xfrm>
                <a:off x="5784850" y="5586413"/>
                <a:ext cx="61913" cy="161925"/>
              </a:xfrm>
              <a:custGeom>
                <a:avLst/>
                <a:gdLst>
                  <a:gd name="T0" fmla="*/ 6 w 24"/>
                  <a:gd name="T1" fmla="*/ 0 h 62"/>
                  <a:gd name="T2" fmla="*/ 5 w 24"/>
                  <a:gd name="T3" fmla="*/ 1 h 62"/>
                  <a:gd name="T4" fmla="*/ 14 w 24"/>
                  <a:gd name="T5" fmla="*/ 34 h 62"/>
                  <a:gd name="T6" fmla="*/ 1 w 24"/>
                  <a:gd name="T7" fmla="*/ 60 h 62"/>
                  <a:gd name="T8" fmla="*/ 1 w 24"/>
                  <a:gd name="T9" fmla="*/ 61 h 62"/>
                  <a:gd name="T10" fmla="*/ 6 w 24"/>
                  <a:gd name="T11" fmla="*/ 0 h 62"/>
                </a:gdLst>
                <a:ahLst/>
                <a:cxnLst>
                  <a:cxn ang="0">
                    <a:pos x="T0" y="T1"/>
                  </a:cxn>
                  <a:cxn ang="0">
                    <a:pos x="T2" y="T3"/>
                  </a:cxn>
                  <a:cxn ang="0">
                    <a:pos x="T4" y="T5"/>
                  </a:cxn>
                  <a:cxn ang="0">
                    <a:pos x="T6" y="T7"/>
                  </a:cxn>
                  <a:cxn ang="0">
                    <a:pos x="T8" y="T9"/>
                  </a:cxn>
                  <a:cxn ang="0">
                    <a:pos x="T10" y="T11"/>
                  </a:cxn>
                </a:cxnLst>
                <a:rect l="0" t="0" r="r" b="b"/>
                <a:pathLst>
                  <a:path w="24" h="62">
                    <a:moveTo>
                      <a:pt x="6" y="0"/>
                    </a:moveTo>
                    <a:cubicBezTo>
                      <a:pt x="5" y="0"/>
                      <a:pt x="4" y="1"/>
                      <a:pt x="5" y="1"/>
                    </a:cubicBezTo>
                    <a:cubicBezTo>
                      <a:pt x="12" y="11"/>
                      <a:pt x="16" y="22"/>
                      <a:pt x="14" y="34"/>
                    </a:cubicBezTo>
                    <a:cubicBezTo>
                      <a:pt x="12" y="45"/>
                      <a:pt x="7" y="52"/>
                      <a:pt x="1" y="60"/>
                    </a:cubicBezTo>
                    <a:cubicBezTo>
                      <a:pt x="0" y="61"/>
                      <a:pt x="1" y="62"/>
                      <a:pt x="1" y="61"/>
                    </a:cubicBezTo>
                    <a:cubicBezTo>
                      <a:pt x="24" y="50"/>
                      <a:pt x="21" y="16"/>
                      <a:pt x="6"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Freeform 199"/>
              <p:cNvSpPr>
                <a:spLocks/>
              </p:cNvSpPr>
              <p:nvPr/>
            </p:nvSpPr>
            <p:spPr bwMode="auto">
              <a:xfrm>
                <a:off x="5762625" y="5683251"/>
                <a:ext cx="46038" cy="60325"/>
              </a:xfrm>
              <a:custGeom>
                <a:avLst/>
                <a:gdLst>
                  <a:gd name="T0" fmla="*/ 16 w 17"/>
                  <a:gd name="T1" fmla="*/ 1 h 23"/>
                  <a:gd name="T2" fmla="*/ 15 w 17"/>
                  <a:gd name="T3" fmla="*/ 1 h 23"/>
                  <a:gd name="T4" fmla="*/ 9 w 17"/>
                  <a:gd name="T5" fmla="*/ 12 h 23"/>
                  <a:gd name="T6" fmla="*/ 1 w 17"/>
                  <a:gd name="T7" fmla="*/ 22 h 23"/>
                  <a:gd name="T8" fmla="*/ 2 w 17"/>
                  <a:gd name="T9" fmla="*/ 23 h 23"/>
                  <a:gd name="T10" fmla="*/ 12 w 17"/>
                  <a:gd name="T11" fmla="*/ 13 h 23"/>
                  <a:gd name="T12" fmla="*/ 16 w 17"/>
                  <a:gd name="T13" fmla="*/ 1 h 23"/>
                </a:gdLst>
                <a:ahLst/>
                <a:cxnLst>
                  <a:cxn ang="0">
                    <a:pos x="T0" y="T1"/>
                  </a:cxn>
                  <a:cxn ang="0">
                    <a:pos x="T2" y="T3"/>
                  </a:cxn>
                  <a:cxn ang="0">
                    <a:pos x="T4" y="T5"/>
                  </a:cxn>
                  <a:cxn ang="0">
                    <a:pos x="T6" y="T7"/>
                  </a:cxn>
                  <a:cxn ang="0">
                    <a:pos x="T8" y="T9"/>
                  </a:cxn>
                  <a:cxn ang="0">
                    <a:pos x="T10" y="T11"/>
                  </a:cxn>
                  <a:cxn ang="0">
                    <a:pos x="T12" y="T13"/>
                  </a:cxn>
                </a:cxnLst>
                <a:rect l="0" t="0" r="r" b="b"/>
                <a:pathLst>
                  <a:path w="17" h="23">
                    <a:moveTo>
                      <a:pt x="16" y="1"/>
                    </a:moveTo>
                    <a:cubicBezTo>
                      <a:pt x="16" y="0"/>
                      <a:pt x="15" y="0"/>
                      <a:pt x="15" y="1"/>
                    </a:cubicBezTo>
                    <a:cubicBezTo>
                      <a:pt x="13" y="5"/>
                      <a:pt x="12" y="9"/>
                      <a:pt x="9" y="12"/>
                    </a:cubicBezTo>
                    <a:cubicBezTo>
                      <a:pt x="6" y="16"/>
                      <a:pt x="3" y="18"/>
                      <a:pt x="1" y="22"/>
                    </a:cubicBezTo>
                    <a:cubicBezTo>
                      <a:pt x="0" y="23"/>
                      <a:pt x="1" y="23"/>
                      <a:pt x="2" y="23"/>
                    </a:cubicBezTo>
                    <a:cubicBezTo>
                      <a:pt x="6" y="21"/>
                      <a:pt x="10" y="17"/>
                      <a:pt x="12" y="13"/>
                    </a:cubicBezTo>
                    <a:cubicBezTo>
                      <a:pt x="15" y="9"/>
                      <a:pt x="17" y="5"/>
                      <a:pt x="16"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Freeform 200"/>
              <p:cNvSpPr>
                <a:spLocks/>
              </p:cNvSpPr>
              <p:nvPr/>
            </p:nvSpPr>
            <p:spPr bwMode="auto">
              <a:xfrm>
                <a:off x="5902325" y="5737226"/>
                <a:ext cx="87313" cy="155575"/>
              </a:xfrm>
              <a:custGeom>
                <a:avLst/>
                <a:gdLst>
                  <a:gd name="T0" fmla="*/ 31 w 33"/>
                  <a:gd name="T1" fmla="*/ 0 h 59"/>
                  <a:gd name="T2" fmla="*/ 7 w 33"/>
                  <a:gd name="T3" fmla="*/ 26 h 59"/>
                  <a:gd name="T4" fmla="*/ 7 w 33"/>
                  <a:gd name="T5" fmla="*/ 58 h 59"/>
                  <a:gd name="T6" fmla="*/ 9 w 33"/>
                  <a:gd name="T7" fmla="*/ 57 h 59"/>
                  <a:gd name="T8" fmla="*/ 32 w 33"/>
                  <a:gd name="T9" fmla="*/ 1 h 59"/>
                  <a:gd name="T10" fmla="*/ 31 w 33"/>
                  <a:gd name="T11" fmla="*/ 0 h 59"/>
                </a:gdLst>
                <a:ahLst/>
                <a:cxnLst>
                  <a:cxn ang="0">
                    <a:pos x="T0" y="T1"/>
                  </a:cxn>
                  <a:cxn ang="0">
                    <a:pos x="T2" y="T3"/>
                  </a:cxn>
                  <a:cxn ang="0">
                    <a:pos x="T4" y="T5"/>
                  </a:cxn>
                  <a:cxn ang="0">
                    <a:pos x="T6" y="T7"/>
                  </a:cxn>
                  <a:cxn ang="0">
                    <a:pos x="T8" y="T9"/>
                  </a:cxn>
                  <a:cxn ang="0">
                    <a:pos x="T10" y="T11"/>
                  </a:cxn>
                </a:cxnLst>
                <a:rect l="0" t="0" r="r" b="b"/>
                <a:pathLst>
                  <a:path w="33" h="59">
                    <a:moveTo>
                      <a:pt x="31" y="0"/>
                    </a:moveTo>
                    <a:cubicBezTo>
                      <a:pt x="20" y="5"/>
                      <a:pt x="12" y="15"/>
                      <a:pt x="7" y="26"/>
                    </a:cubicBezTo>
                    <a:cubicBezTo>
                      <a:pt x="4" y="35"/>
                      <a:pt x="0" y="50"/>
                      <a:pt x="7" y="58"/>
                    </a:cubicBezTo>
                    <a:cubicBezTo>
                      <a:pt x="8" y="59"/>
                      <a:pt x="10" y="58"/>
                      <a:pt x="9" y="57"/>
                    </a:cubicBezTo>
                    <a:cubicBezTo>
                      <a:pt x="3" y="35"/>
                      <a:pt x="15" y="14"/>
                      <a:pt x="32" y="1"/>
                    </a:cubicBezTo>
                    <a:cubicBezTo>
                      <a:pt x="33" y="1"/>
                      <a:pt x="32" y="0"/>
                      <a:pt x="31"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201"/>
              <p:cNvSpPr>
                <a:spLocks/>
              </p:cNvSpPr>
              <p:nvPr/>
            </p:nvSpPr>
            <p:spPr bwMode="auto">
              <a:xfrm>
                <a:off x="5934075" y="5811838"/>
                <a:ext cx="12700" cy="69850"/>
              </a:xfrm>
              <a:custGeom>
                <a:avLst/>
                <a:gdLst>
                  <a:gd name="T0" fmla="*/ 3 w 5"/>
                  <a:gd name="T1" fmla="*/ 12 h 27"/>
                  <a:gd name="T2" fmla="*/ 5 w 5"/>
                  <a:gd name="T3" fmla="*/ 0 h 27"/>
                  <a:gd name="T4" fmla="*/ 4 w 5"/>
                  <a:gd name="T5" fmla="*/ 0 h 27"/>
                  <a:gd name="T6" fmla="*/ 0 w 5"/>
                  <a:gd name="T7" fmla="*/ 12 h 27"/>
                  <a:gd name="T8" fmla="*/ 2 w 5"/>
                  <a:gd name="T9" fmla="*/ 26 h 27"/>
                  <a:gd name="T10" fmla="*/ 3 w 5"/>
                  <a:gd name="T11" fmla="*/ 26 h 27"/>
                  <a:gd name="T12" fmla="*/ 3 w 5"/>
                  <a:gd name="T13" fmla="*/ 12 h 27"/>
                </a:gdLst>
                <a:ahLst/>
                <a:cxnLst>
                  <a:cxn ang="0">
                    <a:pos x="T0" y="T1"/>
                  </a:cxn>
                  <a:cxn ang="0">
                    <a:pos x="T2" y="T3"/>
                  </a:cxn>
                  <a:cxn ang="0">
                    <a:pos x="T4" y="T5"/>
                  </a:cxn>
                  <a:cxn ang="0">
                    <a:pos x="T6" y="T7"/>
                  </a:cxn>
                  <a:cxn ang="0">
                    <a:pos x="T8" y="T9"/>
                  </a:cxn>
                  <a:cxn ang="0">
                    <a:pos x="T10" y="T11"/>
                  </a:cxn>
                  <a:cxn ang="0">
                    <a:pos x="T12" y="T13"/>
                  </a:cxn>
                </a:cxnLst>
                <a:rect l="0" t="0" r="r" b="b"/>
                <a:pathLst>
                  <a:path w="5" h="27">
                    <a:moveTo>
                      <a:pt x="3" y="12"/>
                    </a:moveTo>
                    <a:cubicBezTo>
                      <a:pt x="3" y="8"/>
                      <a:pt x="5" y="4"/>
                      <a:pt x="5" y="0"/>
                    </a:cubicBezTo>
                    <a:cubicBezTo>
                      <a:pt x="4" y="0"/>
                      <a:pt x="4" y="0"/>
                      <a:pt x="4" y="0"/>
                    </a:cubicBezTo>
                    <a:cubicBezTo>
                      <a:pt x="1" y="3"/>
                      <a:pt x="1" y="8"/>
                      <a:pt x="0" y="12"/>
                    </a:cubicBezTo>
                    <a:cubicBezTo>
                      <a:pt x="0" y="16"/>
                      <a:pt x="0" y="22"/>
                      <a:pt x="2" y="26"/>
                    </a:cubicBezTo>
                    <a:cubicBezTo>
                      <a:pt x="2" y="27"/>
                      <a:pt x="3" y="26"/>
                      <a:pt x="3" y="26"/>
                    </a:cubicBezTo>
                    <a:cubicBezTo>
                      <a:pt x="4" y="21"/>
                      <a:pt x="2" y="17"/>
                      <a:pt x="3" y="12"/>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202"/>
              <p:cNvSpPr>
                <a:spLocks/>
              </p:cNvSpPr>
              <p:nvPr/>
            </p:nvSpPr>
            <p:spPr bwMode="auto">
              <a:xfrm>
                <a:off x="5961063" y="5848351"/>
                <a:ext cx="180975" cy="149225"/>
              </a:xfrm>
              <a:custGeom>
                <a:avLst/>
                <a:gdLst>
                  <a:gd name="T0" fmla="*/ 67 w 69"/>
                  <a:gd name="T1" fmla="*/ 0 h 57"/>
                  <a:gd name="T2" fmla="*/ 60 w 69"/>
                  <a:gd name="T3" fmla="*/ 19 h 57"/>
                  <a:gd name="T4" fmla="*/ 43 w 69"/>
                  <a:gd name="T5" fmla="*/ 34 h 57"/>
                  <a:gd name="T6" fmla="*/ 1 w 69"/>
                  <a:gd name="T7" fmla="*/ 36 h 57"/>
                  <a:gd name="T8" fmla="*/ 1 w 69"/>
                  <a:gd name="T9" fmla="*/ 37 h 57"/>
                  <a:gd name="T10" fmla="*/ 68 w 69"/>
                  <a:gd name="T11" fmla="*/ 1 h 57"/>
                  <a:gd name="T12" fmla="*/ 67 w 69"/>
                  <a:gd name="T13" fmla="*/ 0 h 57"/>
                </a:gdLst>
                <a:ahLst/>
                <a:cxnLst>
                  <a:cxn ang="0">
                    <a:pos x="T0" y="T1"/>
                  </a:cxn>
                  <a:cxn ang="0">
                    <a:pos x="T2" y="T3"/>
                  </a:cxn>
                  <a:cxn ang="0">
                    <a:pos x="T4" y="T5"/>
                  </a:cxn>
                  <a:cxn ang="0">
                    <a:pos x="T6" y="T7"/>
                  </a:cxn>
                  <a:cxn ang="0">
                    <a:pos x="T8" y="T9"/>
                  </a:cxn>
                  <a:cxn ang="0">
                    <a:pos x="T10" y="T11"/>
                  </a:cxn>
                  <a:cxn ang="0">
                    <a:pos x="T12" y="T13"/>
                  </a:cxn>
                </a:cxnLst>
                <a:rect l="0" t="0" r="r" b="b"/>
                <a:pathLst>
                  <a:path w="69" h="57">
                    <a:moveTo>
                      <a:pt x="67" y="0"/>
                    </a:moveTo>
                    <a:cubicBezTo>
                      <a:pt x="65" y="7"/>
                      <a:pt x="64" y="13"/>
                      <a:pt x="60" y="19"/>
                    </a:cubicBezTo>
                    <a:cubicBezTo>
                      <a:pt x="56" y="25"/>
                      <a:pt x="49" y="30"/>
                      <a:pt x="43" y="34"/>
                    </a:cubicBezTo>
                    <a:cubicBezTo>
                      <a:pt x="30" y="42"/>
                      <a:pt x="16" y="41"/>
                      <a:pt x="1" y="36"/>
                    </a:cubicBezTo>
                    <a:cubicBezTo>
                      <a:pt x="1" y="36"/>
                      <a:pt x="0" y="37"/>
                      <a:pt x="1" y="37"/>
                    </a:cubicBezTo>
                    <a:cubicBezTo>
                      <a:pt x="26" y="57"/>
                      <a:pt x="69" y="31"/>
                      <a:pt x="68" y="1"/>
                    </a:cubicBezTo>
                    <a:cubicBezTo>
                      <a:pt x="68" y="0"/>
                      <a:pt x="67" y="0"/>
                      <a:pt x="67"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 name="Freeform 203"/>
              <p:cNvSpPr>
                <a:spLocks/>
              </p:cNvSpPr>
              <p:nvPr/>
            </p:nvSpPr>
            <p:spPr bwMode="auto">
              <a:xfrm>
                <a:off x="5969000" y="5924551"/>
                <a:ext cx="55563" cy="15875"/>
              </a:xfrm>
              <a:custGeom>
                <a:avLst/>
                <a:gdLst>
                  <a:gd name="T0" fmla="*/ 21 w 21"/>
                  <a:gd name="T1" fmla="*/ 1 h 6"/>
                  <a:gd name="T2" fmla="*/ 11 w 21"/>
                  <a:gd name="T3" fmla="*/ 2 h 6"/>
                  <a:gd name="T4" fmla="*/ 1 w 21"/>
                  <a:gd name="T5" fmla="*/ 0 h 6"/>
                  <a:gd name="T6" fmla="*/ 1 w 21"/>
                  <a:gd name="T7" fmla="*/ 1 h 6"/>
                  <a:gd name="T8" fmla="*/ 21 w 21"/>
                  <a:gd name="T9" fmla="*/ 2 h 6"/>
                  <a:gd name="T10" fmla="*/ 21 w 21"/>
                  <a:gd name="T11" fmla="*/ 1 h 6"/>
                </a:gdLst>
                <a:ahLst/>
                <a:cxnLst>
                  <a:cxn ang="0">
                    <a:pos x="T0" y="T1"/>
                  </a:cxn>
                  <a:cxn ang="0">
                    <a:pos x="T2" y="T3"/>
                  </a:cxn>
                  <a:cxn ang="0">
                    <a:pos x="T4" y="T5"/>
                  </a:cxn>
                  <a:cxn ang="0">
                    <a:pos x="T6" y="T7"/>
                  </a:cxn>
                  <a:cxn ang="0">
                    <a:pos x="T8" y="T9"/>
                  </a:cxn>
                  <a:cxn ang="0">
                    <a:pos x="T10" y="T11"/>
                  </a:cxn>
                </a:cxnLst>
                <a:rect l="0" t="0" r="r" b="b"/>
                <a:pathLst>
                  <a:path w="21" h="6">
                    <a:moveTo>
                      <a:pt x="21" y="1"/>
                    </a:moveTo>
                    <a:cubicBezTo>
                      <a:pt x="18" y="1"/>
                      <a:pt x="15" y="2"/>
                      <a:pt x="11" y="2"/>
                    </a:cubicBezTo>
                    <a:cubicBezTo>
                      <a:pt x="8" y="2"/>
                      <a:pt x="5" y="1"/>
                      <a:pt x="1" y="0"/>
                    </a:cubicBezTo>
                    <a:cubicBezTo>
                      <a:pt x="1" y="0"/>
                      <a:pt x="0" y="1"/>
                      <a:pt x="1" y="1"/>
                    </a:cubicBezTo>
                    <a:cubicBezTo>
                      <a:pt x="7" y="4"/>
                      <a:pt x="15" y="6"/>
                      <a:pt x="21" y="2"/>
                    </a:cubicBezTo>
                    <a:cubicBezTo>
                      <a:pt x="21" y="2"/>
                      <a:pt x="21" y="2"/>
                      <a:pt x="21"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6" name="Group 5"/>
            <p:cNvGrpSpPr/>
            <p:nvPr/>
          </p:nvGrpSpPr>
          <p:grpSpPr>
            <a:xfrm rot="5400000">
              <a:off x="1758310" y="1180212"/>
              <a:ext cx="960714" cy="1208967"/>
              <a:chOff x="2171701" y="1085850"/>
              <a:chExt cx="826294" cy="1039813"/>
            </a:xfrm>
            <a:effectLst>
              <a:outerShdw blurRad="127000" dist="63500" dir="8100000" algn="tr" rotWithShape="0">
                <a:prstClr val="black">
                  <a:alpha val="20000"/>
                </a:prstClr>
              </a:outerShdw>
            </a:effectLst>
          </p:grpSpPr>
          <p:sp>
            <p:nvSpPr>
              <p:cNvPr id="93" name="Freeform 29"/>
              <p:cNvSpPr>
                <a:spLocks/>
              </p:cNvSpPr>
              <p:nvPr/>
            </p:nvSpPr>
            <p:spPr bwMode="auto">
              <a:xfrm>
                <a:off x="2171701" y="1203325"/>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 name="Freeform 30"/>
              <p:cNvSpPr>
                <a:spLocks/>
              </p:cNvSpPr>
              <p:nvPr/>
            </p:nvSpPr>
            <p:spPr bwMode="auto">
              <a:xfrm>
                <a:off x="2186782" y="1181894"/>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95" name="Freeform 31"/>
              <p:cNvSpPr>
                <a:spLocks/>
              </p:cNvSpPr>
              <p:nvPr/>
            </p:nvSpPr>
            <p:spPr bwMode="auto">
              <a:xfrm>
                <a:off x="2228851" y="1085850"/>
                <a:ext cx="677863" cy="996950"/>
              </a:xfrm>
              <a:custGeom>
                <a:avLst/>
                <a:gdLst>
                  <a:gd name="T0" fmla="*/ 86 w 259"/>
                  <a:gd name="T1" fmla="*/ 77 h 382"/>
                  <a:gd name="T2" fmla="*/ 58 w 259"/>
                  <a:gd name="T3" fmla="*/ 116 h 382"/>
                  <a:gd name="T4" fmla="*/ 0 w 259"/>
                  <a:gd name="T5" fmla="*/ 187 h 382"/>
                  <a:gd name="T6" fmla="*/ 55 w 259"/>
                  <a:gd name="T7" fmla="*/ 125 h 382"/>
                  <a:gd name="T8" fmla="*/ 36 w 259"/>
                  <a:gd name="T9" fmla="*/ 260 h 382"/>
                  <a:gd name="T10" fmla="*/ 48 w 259"/>
                  <a:gd name="T11" fmla="*/ 162 h 382"/>
                  <a:gd name="T12" fmla="*/ 88 w 259"/>
                  <a:gd name="T13" fmla="*/ 83 h 382"/>
                  <a:gd name="T14" fmla="*/ 102 w 259"/>
                  <a:gd name="T15" fmla="*/ 115 h 382"/>
                  <a:gd name="T16" fmla="*/ 74 w 259"/>
                  <a:gd name="T17" fmla="*/ 200 h 382"/>
                  <a:gd name="T18" fmla="*/ 45 w 259"/>
                  <a:gd name="T19" fmla="*/ 236 h 382"/>
                  <a:gd name="T20" fmla="*/ 73 w 259"/>
                  <a:gd name="T21" fmla="*/ 207 h 382"/>
                  <a:gd name="T22" fmla="*/ 85 w 259"/>
                  <a:gd name="T23" fmla="*/ 306 h 382"/>
                  <a:gd name="T24" fmla="*/ 108 w 259"/>
                  <a:gd name="T25" fmla="*/ 127 h 382"/>
                  <a:gd name="T26" fmla="*/ 120 w 259"/>
                  <a:gd name="T27" fmla="*/ 150 h 382"/>
                  <a:gd name="T28" fmla="*/ 132 w 259"/>
                  <a:gd name="T29" fmla="*/ 323 h 382"/>
                  <a:gd name="T30" fmla="*/ 150 w 259"/>
                  <a:gd name="T31" fmla="*/ 199 h 382"/>
                  <a:gd name="T32" fmla="*/ 154 w 259"/>
                  <a:gd name="T33" fmla="*/ 207 h 382"/>
                  <a:gd name="T34" fmla="*/ 162 w 259"/>
                  <a:gd name="T35" fmla="*/ 232 h 382"/>
                  <a:gd name="T36" fmla="*/ 173 w 259"/>
                  <a:gd name="T37" fmla="*/ 346 h 382"/>
                  <a:gd name="T38" fmla="*/ 152 w 259"/>
                  <a:gd name="T39" fmla="*/ 291 h 382"/>
                  <a:gd name="T40" fmla="*/ 176 w 259"/>
                  <a:gd name="T41" fmla="*/ 261 h 382"/>
                  <a:gd name="T42" fmla="*/ 192 w 259"/>
                  <a:gd name="T43" fmla="*/ 303 h 382"/>
                  <a:gd name="T44" fmla="*/ 243 w 259"/>
                  <a:gd name="T45" fmla="*/ 382 h 382"/>
                  <a:gd name="T46" fmla="*/ 181 w 259"/>
                  <a:gd name="T47" fmla="*/ 265 h 382"/>
                  <a:gd name="T48" fmla="*/ 247 w 259"/>
                  <a:gd name="T49" fmla="*/ 325 h 382"/>
                  <a:gd name="T50" fmla="*/ 179 w 259"/>
                  <a:gd name="T51" fmla="*/ 259 h 382"/>
                  <a:gd name="T52" fmla="*/ 209 w 259"/>
                  <a:gd name="T53" fmla="*/ 234 h 382"/>
                  <a:gd name="T54" fmla="*/ 253 w 259"/>
                  <a:gd name="T55" fmla="*/ 280 h 382"/>
                  <a:gd name="T56" fmla="*/ 154 w 259"/>
                  <a:gd name="T57" fmla="*/ 197 h 382"/>
                  <a:gd name="T58" fmla="*/ 158 w 259"/>
                  <a:gd name="T59" fmla="*/ 149 h 382"/>
                  <a:gd name="T60" fmla="*/ 256 w 259"/>
                  <a:gd name="T61" fmla="*/ 242 h 382"/>
                  <a:gd name="T62" fmla="*/ 200 w 259"/>
                  <a:gd name="T63" fmla="*/ 171 h 382"/>
                  <a:gd name="T64" fmla="*/ 119 w 259"/>
                  <a:gd name="T65" fmla="*/ 129 h 382"/>
                  <a:gd name="T66" fmla="*/ 109 w 259"/>
                  <a:gd name="T67" fmla="*/ 109 h 382"/>
                  <a:gd name="T68" fmla="*/ 180 w 259"/>
                  <a:gd name="T69" fmla="*/ 114 h 382"/>
                  <a:gd name="T70" fmla="*/ 257 w 259"/>
                  <a:gd name="T71" fmla="*/ 175 h 382"/>
                  <a:gd name="T72" fmla="*/ 186 w 259"/>
                  <a:gd name="T73" fmla="*/ 111 h 382"/>
                  <a:gd name="T74" fmla="*/ 246 w 259"/>
                  <a:gd name="T75" fmla="*/ 113 h 382"/>
                  <a:gd name="T76" fmla="*/ 121 w 259"/>
                  <a:gd name="T77" fmla="*/ 80 h 382"/>
                  <a:gd name="T78" fmla="*/ 242 w 259"/>
                  <a:gd name="T79" fmla="*/ 92 h 382"/>
                  <a:gd name="T80" fmla="*/ 173 w 259"/>
                  <a:gd name="T81" fmla="*/ 75 h 382"/>
                  <a:gd name="T82" fmla="*/ 95 w 259"/>
                  <a:gd name="T83" fmla="*/ 76 h 382"/>
                  <a:gd name="T84" fmla="*/ 58 w 259"/>
                  <a:gd name="T85" fmla="*/ 8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9" h="382">
                    <a:moveTo>
                      <a:pt x="58" y="8"/>
                    </a:moveTo>
                    <a:cubicBezTo>
                      <a:pt x="66" y="31"/>
                      <a:pt x="76" y="54"/>
                      <a:pt x="86" y="77"/>
                    </a:cubicBezTo>
                    <a:cubicBezTo>
                      <a:pt x="86" y="77"/>
                      <a:pt x="85" y="77"/>
                      <a:pt x="85" y="77"/>
                    </a:cubicBezTo>
                    <a:cubicBezTo>
                      <a:pt x="73" y="86"/>
                      <a:pt x="65" y="101"/>
                      <a:pt x="58" y="116"/>
                    </a:cubicBezTo>
                    <a:cubicBezTo>
                      <a:pt x="58" y="116"/>
                      <a:pt x="57" y="116"/>
                      <a:pt x="57" y="116"/>
                    </a:cubicBezTo>
                    <a:cubicBezTo>
                      <a:pt x="31" y="132"/>
                      <a:pt x="9" y="157"/>
                      <a:pt x="0" y="187"/>
                    </a:cubicBezTo>
                    <a:cubicBezTo>
                      <a:pt x="0" y="187"/>
                      <a:pt x="0" y="187"/>
                      <a:pt x="0" y="187"/>
                    </a:cubicBezTo>
                    <a:cubicBezTo>
                      <a:pt x="13" y="160"/>
                      <a:pt x="30" y="140"/>
                      <a:pt x="55" y="125"/>
                    </a:cubicBezTo>
                    <a:cubicBezTo>
                      <a:pt x="50" y="138"/>
                      <a:pt x="46" y="151"/>
                      <a:pt x="42" y="163"/>
                    </a:cubicBezTo>
                    <a:cubicBezTo>
                      <a:pt x="32" y="196"/>
                      <a:pt x="28" y="227"/>
                      <a:pt x="36" y="260"/>
                    </a:cubicBezTo>
                    <a:cubicBezTo>
                      <a:pt x="36" y="261"/>
                      <a:pt x="38" y="261"/>
                      <a:pt x="38" y="260"/>
                    </a:cubicBezTo>
                    <a:cubicBezTo>
                      <a:pt x="30" y="227"/>
                      <a:pt x="37" y="194"/>
                      <a:pt x="48" y="162"/>
                    </a:cubicBezTo>
                    <a:cubicBezTo>
                      <a:pt x="53" y="148"/>
                      <a:pt x="58" y="134"/>
                      <a:pt x="65" y="120"/>
                    </a:cubicBezTo>
                    <a:cubicBezTo>
                      <a:pt x="71" y="107"/>
                      <a:pt x="81" y="95"/>
                      <a:pt x="88" y="83"/>
                    </a:cubicBezTo>
                    <a:cubicBezTo>
                      <a:pt x="88" y="83"/>
                      <a:pt x="88" y="83"/>
                      <a:pt x="88" y="83"/>
                    </a:cubicBezTo>
                    <a:cubicBezTo>
                      <a:pt x="93" y="94"/>
                      <a:pt x="98" y="104"/>
                      <a:pt x="102" y="115"/>
                    </a:cubicBezTo>
                    <a:cubicBezTo>
                      <a:pt x="103" y="117"/>
                      <a:pt x="104" y="119"/>
                      <a:pt x="105" y="120"/>
                    </a:cubicBezTo>
                    <a:cubicBezTo>
                      <a:pt x="85" y="142"/>
                      <a:pt x="78" y="172"/>
                      <a:pt x="74" y="200"/>
                    </a:cubicBezTo>
                    <a:cubicBezTo>
                      <a:pt x="68" y="206"/>
                      <a:pt x="63" y="211"/>
                      <a:pt x="57" y="218"/>
                    </a:cubicBezTo>
                    <a:cubicBezTo>
                      <a:pt x="53" y="224"/>
                      <a:pt x="49" y="230"/>
                      <a:pt x="45" y="236"/>
                    </a:cubicBezTo>
                    <a:cubicBezTo>
                      <a:pt x="45" y="237"/>
                      <a:pt x="46" y="237"/>
                      <a:pt x="46" y="237"/>
                    </a:cubicBezTo>
                    <a:cubicBezTo>
                      <a:pt x="54" y="226"/>
                      <a:pt x="63" y="216"/>
                      <a:pt x="73" y="207"/>
                    </a:cubicBezTo>
                    <a:cubicBezTo>
                      <a:pt x="70" y="240"/>
                      <a:pt x="74" y="274"/>
                      <a:pt x="84" y="306"/>
                    </a:cubicBezTo>
                    <a:cubicBezTo>
                      <a:pt x="84" y="307"/>
                      <a:pt x="85" y="307"/>
                      <a:pt x="85" y="306"/>
                    </a:cubicBezTo>
                    <a:cubicBezTo>
                      <a:pt x="77" y="275"/>
                      <a:pt x="74" y="242"/>
                      <a:pt x="78" y="210"/>
                    </a:cubicBezTo>
                    <a:cubicBezTo>
                      <a:pt x="81" y="181"/>
                      <a:pt x="89" y="150"/>
                      <a:pt x="108" y="127"/>
                    </a:cubicBezTo>
                    <a:cubicBezTo>
                      <a:pt x="112" y="135"/>
                      <a:pt x="116" y="142"/>
                      <a:pt x="120" y="149"/>
                    </a:cubicBezTo>
                    <a:cubicBezTo>
                      <a:pt x="120" y="150"/>
                      <a:pt x="120" y="150"/>
                      <a:pt x="120" y="150"/>
                    </a:cubicBezTo>
                    <a:cubicBezTo>
                      <a:pt x="83" y="199"/>
                      <a:pt x="101" y="276"/>
                      <a:pt x="130" y="324"/>
                    </a:cubicBezTo>
                    <a:cubicBezTo>
                      <a:pt x="131" y="326"/>
                      <a:pt x="133" y="325"/>
                      <a:pt x="132" y="323"/>
                    </a:cubicBezTo>
                    <a:cubicBezTo>
                      <a:pt x="103" y="276"/>
                      <a:pt x="90" y="204"/>
                      <a:pt x="124" y="156"/>
                    </a:cubicBezTo>
                    <a:cubicBezTo>
                      <a:pt x="133" y="170"/>
                      <a:pt x="142" y="184"/>
                      <a:pt x="150" y="199"/>
                    </a:cubicBezTo>
                    <a:cubicBezTo>
                      <a:pt x="150" y="200"/>
                      <a:pt x="150" y="200"/>
                      <a:pt x="150" y="200"/>
                    </a:cubicBezTo>
                    <a:cubicBezTo>
                      <a:pt x="151" y="202"/>
                      <a:pt x="153" y="204"/>
                      <a:pt x="154" y="207"/>
                    </a:cubicBezTo>
                    <a:cubicBezTo>
                      <a:pt x="157" y="214"/>
                      <a:pt x="161" y="222"/>
                      <a:pt x="164" y="230"/>
                    </a:cubicBezTo>
                    <a:cubicBezTo>
                      <a:pt x="163" y="230"/>
                      <a:pt x="162" y="231"/>
                      <a:pt x="162" y="232"/>
                    </a:cubicBezTo>
                    <a:cubicBezTo>
                      <a:pt x="153" y="251"/>
                      <a:pt x="146" y="272"/>
                      <a:pt x="148" y="293"/>
                    </a:cubicBezTo>
                    <a:cubicBezTo>
                      <a:pt x="150" y="314"/>
                      <a:pt x="164" y="328"/>
                      <a:pt x="173" y="346"/>
                    </a:cubicBezTo>
                    <a:cubicBezTo>
                      <a:pt x="173" y="346"/>
                      <a:pt x="173" y="346"/>
                      <a:pt x="173" y="346"/>
                    </a:cubicBezTo>
                    <a:cubicBezTo>
                      <a:pt x="165" y="327"/>
                      <a:pt x="153" y="312"/>
                      <a:pt x="152" y="291"/>
                    </a:cubicBezTo>
                    <a:cubicBezTo>
                      <a:pt x="151" y="271"/>
                      <a:pt x="158" y="253"/>
                      <a:pt x="166" y="235"/>
                    </a:cubicBezTo>
                    <a:cubicBezTo>
                      <a:pt x="169" y="244"/>
                      <a:pt x="173" y="252"/>
                      <a:pt x="176" y="261"/>
                    </a:cubicBezTo>
                    <a:cubicBezTo>
                      <a:pt x="176" y="262"/>
                      <a:pt x="176" y="262"/>
                      <a:pt x="177" y="262"/>
                    </a:cubicBezTo>
                    <a:cubicBezTo>
                      <a:pt x="182" y="276"/>
                      <a:pt x="187" y="289"/>
                      <a:pt x="192" y="303"/>
                    </a:cubicBezTo>
                    <a:cubicBezTo>
                      <a:pt x="204" y="331"/>
                      <a:pt x="218" y="363"/>
                      <a:pt x="243" y="382"/>
                    </a:cubicBezTo>
                    <a:cubicBezTo>
                      <a:pt x="243" y="382"/>
                      <a:pt x="243" y="382"/>
                      <a:pt x="243" y="382"/>
                    </a:cubicBezTo>
                    <a:cubicBezTo>
                      <a:pt x="217" y="360"/>
                      <a:pt x="204" y="323"/>
                      <a:pt x="192" y="293"/>
                    </a:cubicBezTo>
                    <a:cubicBezTo>
                      <a:pt x="188" y="284"/>
                      <a:pt x="185" y="274"/>
                      <a:pt x="181" y="265"/>
                    </a:cubicBezTo>
                    <a:cubicBezTo>
                      <a:pt x="207" y="281"/>
                      <a:pt x="228" y="301"/>
                      <a:pt x="246" y="325"/>
                    </a:cubicBezTo>
                    <a:cubicBezTo>
                      <a:pt x="246" y="326"/>
                      <a:pt x="247" y="325"/>
                      <a:pt x="247" y="325"/>
                    </a:cubicBezTo>
                    <a:cubicBezTo>
                      <a:pt x="230" y="297"/>
                      <a:pt x="207" y="275"/>
                      <a:pt x="179" y="259"/>
                    </a:cubicBezTo>
                    <a:cubicBezTo>
                      <a:pt x="179" y="259"/>
                      <a:pt x="179" y="259"/>
                      <a:pt x="179" y="259"/>
                    </a:cubicBezTo>
                    <a:cubicBezTo>
                      <a:pt x="172" y="240"/>
                      <a:pt x="165" y="221"/>
                      <a:pt x="157" y="202"/>
                    </a:cubicBezTo>
                    <a:cubicBezTo>
                      <a:pt x="176" y="207"/>
                      <a:pt x="194" y="222"/>
                      <a:pt x="209" y="234"/>
                    </a:cubicBezTo>
                    <a:cubicBezTo>
                      <a:pt x="226" y="247"/>
                      <a:pt x="241" y="262"/>
                      <a:pt x="253" y="281"/>
                    </a:cubicBezTo>
                    <a:cubicBezTo>
                      <a:pt x="253" y="281"/>
                      <a:pt x="253" y="281"/>
                      <a:pt x="253" y="280"/>
                    </a:cubicBezTo>
                    <a:cubicBezTo>
                      <a:pt x="243" y="259"/>
                      <a:pt x="227" y="244"/>
                      <a:pt x="209" y="229"/>
                    </a:cubicBezTo>
                    <a:cubicBezTo>
                      <a:pt x="193" y="216"/>
                      <a:pt x="175" y="200"/>
                      <a:pt x="154" y="197"/>
                    </a:cubicBezTo>
                    <a:cubicBezTo>
                      <a:pt x="145" y="176"/>
                      <a:pt x="133" y="156"/>
                      <a:pt x="122" y="136"/>
                    </a:cubicBezTo>
                    <a:cubicBezTo>
                      <a:pt x="133" y="141"/>
                      <a:pt x="146" y="144"/>
                      <a:pt x="158" y="149"/>
                    </a:cubicBezTo>
                    <a:cubicBezTo>
                      <a:pt x="171" y="155"/>
                      <a:pt x="184" y="162"/>
                      <a:pt x="195" y="171"/>
                    </a:cubicBezTo>
                    <a:cubicBezTo>
                      <a:pt x="221" y="190"/>
                      <a:pt x="238" y="215"/>
                      <a:pt x="256" y="242"/>
                    </a:cubicBezTo>
                    <a:cubicBezTo>
                      <a:pt x="256" y="242"/>
                      <a:pt x="257" y="242"/>
                      <a:pt x="257" y="242"/>
                    </a:cubicBezTo>
                    <a:cubicBezTo>
                      <a:pt x="245" y="214"/>
                      <a:pt x="223" y="189"/>
                      <a:pt x="200" y="171"/>
                    </a:cubicBezTo>
                    <a:cubicBezTo>
                      <a:pt x="187" y="161"/>
                      <a:pt x="174" y="152"/>
                      <a:pt x="160" y="145"/>
                    </a:cubicBezTo>
                    <a:cubicBezTo>
                      <a:pt x="148" y="138"/>
                      <a:pt x="133" y="130"/>
                      <a:pt x="119" y="129"/>
                    </a:cubicBezTo>
                    <a:cubicBezTo>
                      <a:pt x="118" y="129"/>
                      <a:pt x="118" y="129"/>
                      <a:pt x="118" y="129"/>
                    </a:cubicBezTo>
                    <a:cubicBezTo>
                      <a:pt x="115" y="123"/>
                      <a:pt x="112" y="116"/>
                      <a:pt x="109" y="109"/>
                    </a:cubicBezTo>
                    <a:cubicBezTo>
                      <a:pt x="105" y="101"/>
                      <a:pt x="102" y="92"/>
                      <a:pt x="98" y="84"/>
                    </a:cubicBezTo>
                    <a:cubicBezTo>
                      <a:pt x="128" y="87"/>
                      <a:pt x="155" y="98"/>
                      <a:pt x="180" y="114"/>
                    </a:cubicBezTo>
                    <a:cubicBezTo>
                      <a:pt x="193" y="121"/>
                      <a:pt x="205" y="130"/>
                      <a:pt x="217" y="138"/>
                    </a:cubicBezTo>
                    <a:cubicBezTo>
                      <a:pt x="232" y="148"/>
                      <a:pt x="248" y="159"/>
                      <a:pt x="257" y="175"/>
                    </a:cubicBezTo>
                    <a:cubicBezTo>
                      <a:pt x="258" y="175"/>
                      <a:pt x="259" y="175"/>
                      <a:pt x="259" y="174"/>
                    </a:cubicBezTo>
                    <a:cubicBezTo>
                      <a:pt x="244" y="147"/>
                      <a:pt x="212" y="127"/>
                      <a:pt x="186" y="111"/>
                    </a:cubicBezTo>
                    <a:cubicBezTo>
                      <a:pt x="206" y="104"/>
                      <a:pt x="226" y="107"/>
                      <a:pt x="246" y="114"/>
                    </a:cubicBezTo>
                    <a:cubicBezTo>
                      <a:pt x="246" y="114"/>
                      <a:pt x="247" y="113"/>
                      <a:pt x="246" y="113"/>
                    </a:cubicBezTo>
                    <a:cubicBezTo>
                      <a:pt x="226" y="101"/>
                      <a:pt x="202" y="102"/>
                      <a:pt x="181" y="108"/>
                    </a:cubicBezTo>
                    <a:cubicBezTo>
                      <a:pt x="162" y="96"/>
                      <a:pt x="142" y="86"/>
                      <a:pt x="121" y="80"/>
                    </a:cubicBezTo>
                    <a:cubicBezTo>
                      <a:pt x="138" y="79"/>
                      <a:pt x="154" y="78"/>
                      <a:pt x="171" y="78"/>
                    </a:cubicBezTo>
                    <a:cubicBezTo>
                      <a:pt x="196" y="79"/>
                      <a:pt x="218" y="87"/>
                      <a:pt x="242" y="92"/>
                    </a:cubicBezTo>
                    <a:cubicBezTo>
                      <a:pt x="243" y="92"/>
                      <a:pt x="243" y="92"/>
                      <a:pt x="243" y="92"/>
                    </a:cubicBezTo>
                    <a:cubicBezTo>
                      <a:pt x="223" y="80"/>
                      <a:pt x="196" y="77"/>
                      <a:pt x="173" y="75"/>
                    </a:cubicBezTo>
                    <a:cubicBezTo>
                      <a:pt x="150" y="74"/>
                      <a:pt x="127" y="74"/>
                      <a:pt x="104" y="77"/>
                    </a:cubicBezTo>
                    <a:cubicBezTo>
                      <a:pt x="101" y="76"/>
                      <a:pt x="98" y="76"/>
                      <a:pt x="95" y="76"/>
                    </a:cubicBezTo>
                    <a:cubicBezTo>
                      <a:pt x="86" y="52"/>
                      <a:pt x="76" y="28"/>
                      <a:pt x="65" y="5"/>
                    </a:cubicBezTo>
                    <a:cubicBezTo>
                      <a:pt x="63" y="0"/>
                      <a:pt x="56" y="4"/>
                      <a:pt x="58" y="8"/>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spTree>
    <p:extLst>
      <p:ext uri="{BB962C8B-B14F-4D97-AF65-F5344CB8AC3E}">
        <p14:creationId xmlns:p14="http://schemas.microsoft.com/office/powerpoint/2010/main" val="413255015"/>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 name="Group 25"/>
          <p:cNvGrpSpPr/>
          <p:nvPr/>
        </p:nvGrpSpPr>
        <p:grpSpPr>
          <a:xfrm rot="15541647">
            <a:off x="446802" y="6086680"/>
            <a:ext cx="826294" cy="1039813"/>
            <a:chOff x="2171701" y="1085850"/>
            <a:chExt cx="826294" cy="1039813"/>
          </a:xfrm>
        </p:grpSpPr>
        <p:sp>
          <p:nvSpPr>
            <p:cNvPr id="27" name="Freeform 29"/>
            <p:cNvSpPr>
              <a:spLocks/>
            </p:cNvSpPr>
            <p:nvPr/>
          </p:nvSpPr>
          <p:spPr bwMode="auto">
            <a:xfrm>
              <a:off x="2171701" y="1203325"/>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30"/>
            <p:cNvSpPr>
              <a:spLocks/>
            </p:cNvSpPr>
            <p:nvPr/>
          </p:nvSpPr>
          <p:spPr bwMode="auto">
            <a:xfrm>
              <a:off x="2186782" y="1181894"/>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29" name="Freeform 31"/>
            <p:cNvSpPr>
              <a:spLocks/>
            </p:cNvSpPr>
            <p:nvPr/>
          </p:nvSpPr>
          <p:spPr bwMode="auto">
            <a:xfrm>
              <a:off x="2228851" y="1085850"/>
              <a:ext cx="677863" cy="996950"/>
            </a:xfrm>
            <a:custGeom>
              <a:avLst/>
              <a:gdLst>
                <a:gd name="T0" fmla="*/ 86 w 259"/>
                <a:gd name="T1" fmla="*/ 77 h 382"/>
                <a:gd name="T2" fmla="*/ 58 w 259"/>
                <a:gd name="T3" fmla="*/ 116 h 382"/>
                <a:gd name="T4" fmla="*/ 0 w 259"/>
                <a:gd name="T5" fmla="*/ 187 h 382"/>
                <a:gd name="T6" fmla="*/ 55 w 259"/>
                <a:gd name="T7" fmla="*/ 125 h 382"/>
                <a:gd name="T8" fmla="*/ 36 w 259"/>
                <a:gd name="T9" fmla="*/ 260 h 382"/>
                <a:gd name="T10" fmla="*/ 48 w 259"/>
                <a:gd name="T11" fmla="*/ 162 h 382"/>
                <a:gd name="T12" fmla="*/ 88 w 259"/>
                <a:gd name="T13" fmla="*/ 83 h 382"/>
                <a:gd name="T14" fmla="*/ 102 w 259"/>
                <a:gd name="T15" fmla="*/ 115 h 382"/>
                <a:gd name="T16" fmla="*/ 74 w 259"/>
                <a:gd name="T17" fmla="*/ 200 h 382"/>
                <a:gd name="T18" fmla="*/ 45 w 259"/>
                <a:gd name="T19" fmla="*/ 236 h 382"/>
                <a:gd name="T20" fmla="*/ 73 w 259"/>
                <a:gd name="T21" fmla="*/ 207 h 382"/>
                <a:gd name="T22" fmla="*/ 85 w 259"/>
                <a:gd name="T23" fmla="*/ 306 h 382"/>
                <a:gd name="T24" fmla="*/ 108 w 259"/>
                <a:gd name="T25" fmla="*/ 127 h 382"/>
                <a:gd name="T26" fmla="*/ 120 w 259"/>
                <a:gd name="T27" fmla="*/ 150 h 382"/>
                <a:gd name="T28" fmla="*/ 132 w 259"/>
                <a:gd name="T29" fmla="*/ 323 h 382"/>
                <a:gd name="T30" fmla="*/ 150 w 259"/>
                <a:gd name="T31" fmla="*/ 199 h 382"/>
                <a:gd name="T32" fmla="*/ 154 w 259"/>
                <a:gd name="T33" fmla="*/ 207 h 382"/>
                <a:gd name="T34" fmla="*/ 162 w 259"/>
                <a:gd name="T35" fmla="*/ 232 h 382"/>
                <a:gd name="T36" fmla="*/ 173 w 259"/>
                <a:gd name="T37" fmla="*/ 346 h 382"/>
                <a:gd name="T38" fmla="*/ 152 w 259"/>
                <a:gd name="T39" fmla="*/ 291 h 382"/>
                <a:gd name="T40" fmla="*/ 176 w 259"/>
                <a:gd name="T41" fmla="*/ 261 h 382"/>
                <a:gd name="T42" fmla="*/ 192 w 259"/>
                <a:gd name="T43" fmla="*/ 303 h 382"/>
                <a:gd name="T44" fmla="*/ 243 w 259"/>
                <a:gd name="T45" fmla="*/ 382 h 382"/>
                <a:gd name="T46" fmla="*/ 181 w 259"/>
                <a:gd name="T47" fmla="*/ 265 h 382"/>
                <a:gd name="T48" fmla="*/ 247 w 259"/>
                <a:gd name="T49" fmla="*/ 325 h 382"/>
                <a:gd name="T50" fmla="*/ 179 w 259"/>
                <a:gd name="T51" fmla="*/ 259 h 382"/>
                <a:gd name="T52" fmla="*/ 209 w 259"/>
                <a:gd name="T53" fmla="*/ 234 h 382"/>
                <a:gd name="T54" fmla="*/ 253 w 259"/>
                <a:gd name="T55" fmla="*/ 280 h 382"/>
                <a:gd name="T56" fmla="*/ 154 w 259"/>
                <a:gd name="T57" fmla="*/ 197 h 382"/>
                <a:gd name="T58" fmla="*/ 158 w 259"/>
                <a:gd name="T59" fmla="*/ 149 h 382"/>
                <a:gd name="T60" fmla="*/ 256 w 259"/>
                <a:gd name="T61" fmla="*/ 242 h 382"/>
                <a:gd name="T62" fmla="*/ 200 w 259"/>
                <a:gd name="T63" fmla="*/ 171 h 382"/>
                <a:gd name="T64" fmla="*/ 119 w 259"/>
                <a:gd name="T65" fmla="*/ 129 h 382"/>
                <a:gd name="T66" fmla="*/ 109 w 259"/>
                <a:gd name="T67" fmla="*/ 109 h 382"/>
                <a:gd name="T68" fmla="*/ 180 w 259"/>
                <a:gd name="T69" fmla="*/ 114 h 382"/>
                <a:gd name="T70" fmla="*/ 257 w 259"/>
                <a:gd name="T71" fmla="*/ 175 h 382"/>
                <a:gd name="T72" fmla="*/ 186 w 259"/>
                <a:gd name="T73" fmla="*/ 111 h 382"/>
                <a:gd name="T74" fmla="*/ 246 w 259"/>
                <a:gd name="T75" fmla="*/ 113 h 382"/>
                <a:gd name="T76" fmla="*/ 121 w 259"/>
                <a:gd name="T77" fmla="*/ 80 h 382"/>
                <a:gd name="T78" fmla="*/ 242 w 259"/>
                <a:gd name="T79" fmla="*/ 92 h 382"/>
                <a:gd name="T80" fmla="*/ 173 w 259"/>
                <a:gd name="T81" fmla="*/ 75 h 382"/>
                <a:gd name="T82" fmla="*/ 95 w 259"/>
                <a:gd name="T83" fmla="*/ 76 h 382"/>
                <a:gd name="T84" fmla="*/ 58 w 259"/>
                <a:gd name="T85" fmla="*/ 8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9" h="382">
                  <a:moveTo>
                    <a:pt x="58" y="8"/>
                  </a:moveTo>
                  <a:cubicBezTo>
                    <a:pt x="66" y="31"/>
                    <a:pt x="76" y="54"/>
                    <a:pt x="86" y="77"/>
                  </a:cubicBezTo>
                  <a:cubicBezTo>
                    <a:pt x="86" y="77"/>
                    <a:pt x="85" y="77"/>
                    <a:pt x="85" y="77"/>
                  </a:cubicBezTo>
                  <a:cubicBezTo>
                    <a:pt x="73" y="86"/>
                    <a:pt x="65" y="101"/>
                    <a:pt x="58" y="116"/>
                  </a:cubicBezTo>
                  <a:cubicBezTo>
                    <a:pt x="58" y="116"/>
                    <a:pt x="57" y="116"/>
                    <a:pt x="57" y="116"/>
                  </a:cubicBezTo>
                  <a:cubicBezTo>
                    <a:pt x="31" y="132"/>
                    <a:pt x="9" y="157"/>
                    <a:pt x="0" y="187"/>
                  </a:cubicBezTo>
                  <a:cubicBezTo>
                    <a:pt x="0" y="187"/>
                    <a:pt x="0" y="187"/>
                    <a:pt x="0" y="187"/>
                  </a:cubicBezTo>
                  <a:cubicBezTo>
                    <a:pt x="13" y="160"/>
                    <a:pt x="30" y="140"/>
                    <a:pt x="55" y="125"/>
                  </a:cubicBezTo>
                  <a:cubicBezTo>
                    <a:pt x="50" y="138"/>
                    <a:pt x="46" y="151"/>
                    <a:pt x="42" y="163"/>
                  </a:cubicBezTo>
                  <a:cubicBezTo>
                    <a:pt x="32" y="196"/>
                    <a:pt x="28" y="227"/>
                    <a:pt x="36" y="260"/>
                  </a:cubicBezTo>
                  <a:cubicBezTo>
                    <a:pt x="36" y="261"/>
                    <a:pt x="38" y="261"/>
                    <a:pt x="38" y="260"/>
                  </a:cubicBezTo>
                  <a:cubicBezTo>
                    <a:pt x="30" y="227"/>
                    <a:pt x="37" y="194"/>
                    <a:pt x="48" y="162"/>
                  </a:cubicBezTo>
                  <a:cubicBezTo>
                    <a:pt x="53" y="148"/>
                    <a:pt x="58" y="134"/>
                    <a:pt x="65" y="120"/>
                  </a:cubicBezTo>
                  <a:cubicBezTo>
                    <a:pt x="71" y="107"/>
                    <a:pt x="81" y="95"/>
                    <a:pt x="88" y="83"/>
                  </a:cubicBezTo>
                  <a:cubicBezTo>
                    <a:pt x="88" y="83"/>
                    <a:pt x="88" y="83"/>
                    <a:pt x="88" y="83"/>
                  </a:cubicBezTo>
                  <a:cubicBezTo>
                    <a:pt x="93" y="94"/>
                    <a:pt x="98" y="104"/>
                    <a:pt x="102" y="115"/>
                  </a:cubicBezTo>
                  <a:cubicBezTo>
                    <a:pt x="103" y="117"/>
                    <a:pt x="104" y="119"/>
                    <a:pt x="105" y="120"/>
                  </a:cubicBezTo>
                  <a:cubicBezTo>
                    <a:pt x="85" y="142"/>
                    <a:pt x="78" y="172"/>
                    <a:pt x="74" y="200"/>
                  </a:cubicBezTo>
                  <a:cubicBezTo>
                    <a:pt x="68" y="206"/>
                    <a:pt x="63" y="211"/>
                    <a:pt x="57" y="218"/>
                  </a:cubicBezTo>
                  <a:cubicBezTo>
                    <a:pt x="53" y="224"/>
                    <a:pt x="49" y="230"/>
                    <a:pt x="45" y="236"/>
                  </a:cubicBezTo>
                  <a:cubicBezTo>
                    <a:pt x="45" y="237"/>
                    <a:pt x="46" y="237"/>
                    <a:pt x="46" y="237"/>
                  </a:cubicBezTo>
                  <a:cubicBezTo>
                    <a:pt x="54" y="226"/>
                    <a:pt x="63" y="216"/>
                    <a:pt x="73" y="207"/>
                  </a:cubicBezTo>
                  <a:cubicBezTo>
                    <a:pt x="70" y="240"/>
                    <a:pt x="74" y="274"/>
                    <a:pt x="84" y="306"/>
                  </a:cubicBezTo>
                  <a:cubicBezTo>
                    <a:pt x="84" y="307"/>
                    <a:pt x="85" y="307"/>
                    <a:pt x="85" y="306"/>
                  </a:cubicBezTo>
                  <a:cubicBezTo>
                    <a:pt x="77" y="275"/>
                    <a:pt x="74" y="242"/>
                    <a:pt x="78" y="210"/>
                  </a:cubicBezTo>
                  <a:cubicBezTo>
                    <a:pt x="81" y="181"/>
                    <a:pt x="89" y="150"/>
                    <a:pt x="108" y="127"/>
                  </a:cubicBezTo>
                  <a:cubicBezTo>
                    <a:pt x="112" y="135"/>
                    <a:pt x="116" y="142"/>
                    <a:pt x="120" y="149"/>
                  </a:cubicBezTo>
                  <a:cubicBezTo>
                    <a:pt x="120" y="150"/>
                    <a:pt x="120" y="150"/>
                    <a:pt x="120" y="150"/>
                  </a:cubicBezTo>
                  <a:cubicBezTo>
                    <a:pt x="83" y="199"/>
                    <a:pt x="101" y="276"/>
                    <a:pt x="130" y="324"/>
                  </a:cubicBezTo>
                  <a:cubicBezTo>
                    <a:pt x="131" y="326"/>
                    <a:pt x="133" y="325"/>
                    <a:pt x="132" y="323"/>
                  </a:cubicBezTo>
                  <a:cubicBezTo>
                    <a:pt x="103" y="276"/>
                    <a:pt x="90" y="204"/>
                    <a:pt x="124" y="156"/>
                  </a:cubicBezTo>
                  <a:cubicBezTo>
                    <a:pt x="133" y="170"/>
                    <a:pt x="142" y="184"/>
                    <a:pt x="150" y="199"/>
                  </a:cubicBezTo>
                  <a:cubicBezTo>
                    <a:pt x="150" y="200"/>
                    <a:pt x="150" y="200"/>
                    <a:pt x="150" y="200"/>
                  </a:cubicBezTo>
                  <a:cubicBezTo>
                    <a:pt x="151" y="202"/>
                    <a:pt x="153" y="204"/>
                    <a:pt x="154" y="207"/>
                  </a:cubicBezTo>
                  <a:cubicBezTo>
                    <a:pt x="157" y="214"/>
                    <a:pt x="161" y="222"/>
                    <a:pt x="164" y="230"/>
                  </a:cubicBezTo>
                  <a:cubicBezTo>
                    <a:pt x="163" y="230"/>
                    <a:pt x="162" y="231"/>
                    <a:pt x="162" y="232"/>
                  </a:cubicBezTo>
                  <a:cubicBezTo>
                    <a:pt x="153" y="251"/>
                    <a:pt x="146" y="272"/>
                    <a:pt x="148" y="293"/>
                  </a:cubicBezTo>
                  <a:cubicBezTo>
                    <a:pt x="150" y="314"/>
                    <a:pt x="164" y="328"/>
                    <a:pt x="173" y="346"/>
                  </a:cubicBezTo>
                  <a:cubicBezTo>
                    <a:pt x="173" y="346"/>
                    <a:pt x="173" y="346"/>
                    <a:pt x="173" y="346"/>
                  </a:cubicBezTo>
                  <a:cubicBezTo>
                    <a:pt x="165" y="327"/>
                    <a:pt x="153" y="312"/>
                    <a:pt x="152" y="291"/>
                  </a:cubicBezTo>
                  <a:cubicBezTo>
                    <a:pt x="151" y="271"/>
                    <a:pt x="158" y="253"/>
                    <a:pt x="166" y="235"/>
                  </a:cubicBezTo>
                  <a:cubicBezTo>
                    <a:pt x="169" y="244"/>
                    <a:pt x="173" y="252"/>
                    <a:pt x="176" y="261"/>
                  </a:cubicBezTo>
                  <a:cubicBezTo>
                    <a:pt x="176" y="262"/>
                    <a:pt x="176" y="262"/>
                    <a:pt x="177" y="262"/>
                  </a:cubicBezTo>
                  <a:cubicBezTo>
                    <a:pt x="182" y="276"/>
                    <a:pt x="187" y="289"/>
                    <a:pt x="192" y="303"/>
                  </a:cubicBezTo>
                  <a:cubicBezTo>
                    <a:pt x="204" y="331"/>
                    <a:pt x="218" y="363"/>
                    <a:pt x="243" y="382"/>
                  </a:cubicBezTo>
                  <a:cubicBezTo>
                    <a:pt x="243" y="382"/>
                    <a:pt x="243" y="382"/>
                    <a:pt x="243" y="382"/>
                  </a:cubicBezTo>
                  <a:cubicBezTo>
                    <a:pt x="217" y="360"/>
                    <a:pt x="204" y="323"/>
                    <a:pt x="192" y="293"/>
                  </a:cubicBezTo>
                  <a:cubicBezTo>
                    <a:pt x="188" y="284"/>
                    <a:pt x="185" y="274"/>
                    <a:pt x="181" y="265"/>
                  </a:cubicBezTo>
                  <a:cubicBezTo>
                    <a:pt x="207" y="281"/>
                    <a:pt x="228" y="301"/>
                    <a:pt x="246" y="325"/>
                  </a:cubicBezTo>
                  <a:cubicBezTo>
                    <a:pt x="246" y="326"/>
                    <a:pt x="247" y="325"/>
                    <a:pt x="247" y="325"/>
                  </a:cubicBezTo>
                  <a:cubicBezTo>
                    <a:pt x="230" y="297"/>
                    <a:pt x="207" y="275"/>
                    <a:pt x="179" y="259"/>
                  </a:cubicBezTo>
                  <a:cubicBezTo>
                    <a:pt x="179" y="259"/>
                    <a:pt x="179" y="259"/>
                    <a:pt x="179" y="259"/>
                  </a:cubicBezTo>
                  <a:cubicBezTo>
                    <a:pt x="172" y="240"/>
                    <a:pt x="165" y="221"/>
                    <a:pt x="157" y="202"/>
                  </a:cubicBezTo>
                  <a:cubicBezTo>
                    <a:pt x="176" y="207"/>
                    <a:pt x="194" y="222"/>
                    <a:pt x="209" y="234"/>
                  </a:cubicBezTo>
                  <a:cubicBezTo>
                    <a:pt x="226" y="247"/>
                    <a:pt x="241" y="262"/>
                    <a:pt x="253" y="281"/>
                  </a:cubicBezTo>
                  <a:cubicBezTo>
                    <a:pt x="253" y="281"/>
                    <a:pt x="253" y="281"/>
                    <a:pt x="253" y="280"/>
                  </a:cubicBezTo>
                  <a:cubicBezTo>
                    <a:pt x="243" y="259"/>
                    <a:pt x="227" y="244"/>
                    <a:pt x="209" y="229"/>
                  </a:cubicBezTo>
                  <a:cubicBezTo>
                    <a:pt x="193" y="216"/>
                    <a:pt x="175" y="200"/>
                    <a:pt x="154" y="197"/>
                  </a:cubicBezTo>
                  <a:cubicBezTo>
                    <a:pt x="145" y="176"/>
                    <a:pt x="133" y="156"/>
                    <a:pt x="122" y="136"/>
                  </a:cubicBezTo>
                  <a:cubicBezTo>
                    <a:pt x="133" y="141"/>
                    <a:pt x="146" y="144"/>
                    <a:pt x="158" y="149"/>
                  </a:cubicBezTo>
                  <a:cubicBezTo>
                    <a:pt x="171" y="155"/>
                    <a:pt x="184" y="162"/>
                    <a:pt x="195" y="171"/>
                  </a:cubicBezTo>
                  <a:cubicBezTo>
                    <a:pt x="221" y="190"/>
                    <a:pt x="238" y="215"/>
                    <a:pt x="256" y="242"/>
                  </a:cubicBezTo>
                  <a:cubicBezTo>
                    <a:pt x="256" y="242"/>
                    <a:pt x="257" y="242"/>
                    <a:pt x="257" y="242"/>
                  </a:cubicBezTo>
                  <a:cubicBezTo>
                    <a:pt x="245" y="214"/>
                    <a:pt x="223" y="189"/>
                    <a:pt x="200" y="171"/>
                  </a:cubicBezTo>
                  <a:cubicBezTo>
                    <a:pt x="187" y="161"/>
                    <a:pt x="174" y="152"/>
                    <a:pt x="160" y="145"/>
                  </a:cubicBezTo>
                  <a:cubicBezTo>
                    <a:pt x="148" y="138"/>
                    <a:pt x="133" y="130"/>
                    <a:pt x="119" y="129"/>
                  </a:cubicBezTo>
                  <a:cubicBezTo>
                    <a:pt x="118" y="129"/>
                    <a:pt x="118" y="129"/>
                    <a:pt x="118" y="129"/>
                  </a:cubicBezTo>
                  <a:cubicBezTo>
                    <a:pt x="115" y="123"/>
                    <a:pt x="112" y="116"/>
                    <a:pt x="109" y="109"/>
                  </a:cubicBezTo>
                  <a:cubicBezTo>
                    <a:pt x="105" y="101"/>
                    <a:pt x="102" y="92"/>
                    <a:pt x="98" y="84"/>
                  </a:cubicBezTo>
                  <a:cubicBezTo>
                    <a:pt x="128" y="87"/>
                    <a:pt x="155" y="98"/>
                    <a:pt x="180" y="114"/>
                  </a:cubicBezTo>
                  <a:cubicBezTo>
                    <a:pt x="193" y="121"/>
                    <a:pt x="205" y="130"/>
                    <a:pt x="217" y="138"/>
                  </a:cubicBezTo>
                  <a:cubicBezTo>
                    <a:pt x="232" y="148"/>
                    <a:pt x="248" y="159"/>
                    <a:pt x="257" y="175"/>
                  </a:cubicBezTo>
                  <a:cubicBezTo>
                    <a:pt x="258" y="175"/>
                    <a:pt x="259" y="175"/>
                    <a:pt x="259" y="174"/>
                  </a:cubicBezTo>
                  <a:cubicBezTo>
                    <a:pt x="244" y="147"/>
                    <a:pt x="212" y="127"/>
                    <a:pt x="186" y="111"/>
                  </a:cubicBezTo>
                  <a:cubicBezTo>
                    <a:pt x="206" y="104"/>
                    <a:pt x="226" y="107"/>
                    <a:pt x="246" y="114"/>
                  </a:cubicBezTo>
                  <a:cubicBezTo>
                    <a:pt x="246" y="114"/>
                    <a:pt x="247" y="113"/>
                    <a:pt x="246" y="113"/>
                  </a:cubicBezTo>
                  <a:cubicBezTo>
                    <a:pt x="226" y="101"/>
                    <a:pt x="202" y="102"/>
                    <a:pt x="181" y="108"/>
                  </a:cubicBezTo>
                  <a:cubicBezTo>
                    <a:pt x="162" y="96"/>
                    <a:pt x="142" y="86"/>
                    <a:pt x="121" y="80"/>
                  </a:cubicBezTo>
                  <a:cubicBezTo>
                    <a:pt x="138" y="79"/>
                    <a:pt x="154" y="78"/>
                    <a:pt x="171" y="78"/>
                  </a:cubicBezTo>
                  <a:cubicBezTo>
                    <a:pt x="196" y="79"/>
                    <a:pt x="218" y="87"/>
                    <a:pt x="242" y="92"/>
                  </a:cubicBezTo>
                  <a:cubicBezTo>
                    <a:pt x="243" y="92"/>
                    <a:pt x="243" y="92"/>
                    <a:pt x="243" y="92"/>
                  </a:cubicBezTo>
                  <a:cubicBezTo>
                    <a:pt x="223" y="80"/>
                    <a:pt x="196" y="77"/>
                    <a:pt x="173" y="75"/>
                  </a:cubicBezTo>
                  <a:cubicBezTo>
                    <a:pt x="150" y="74"/>
                    <a:pt x="127" y="74"/>
                    <a:pt x="104" y="77"/>
                  </a:cubicBezTo>
                  <a:cubicBezTo>
                    <a:pt x="101" y="76"/>
                    <a:pt x="98" y="76"/>
                    <a:pt x="95" y="76"/>
                  </a:cubicBezTo>
                  <a:cubicBezTo>
                    <a:pt x="86" y="52"/>
                    <a:pt x="76" y="28"/>
                    <a:pt x="65" y="5"/>
                  </a:cubicBezTo>
                  <a:cubicBezTo>
                    <a:pt x="63" y="0"/>
                    <a:pt x="56" y="4"/>
                    <a:pt x="58" y="8"/>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0" name="Group 29"/>
          <p:cNvGrpSpPr/>
          <p:nvPr/>
        </p:nvGrpSpPr>
        <p:grpSpPr>
          <a:xfrm>
            <a:off x="-232581" y="6094753"/>
            <a:ext cx="1074738" cy="942975"/>
            <a:chOff x="8523287" y="4378326"/>
            <a:chExt cx="1074738" cy="942975"/>
          </a:xfrm>
        </p:grpSpPr>
        <p:grpSp>
          <p:nvGrpSpPr>
            <p:cNvPr id="31" name="Group 30"/>
            <p:cNvGrpSpPr/>
            <p:nvPr/>
          </p:nvGrpSpPr>
          <p:grpSpPr>
            <a:xfrm>
              <a:off x="8523287" y="4378326"/>
              <a:ext cx="1074738" cy="942975"/>
              <a:chOff x="8523287" y="4378326"/>
              <a:chExt cx="1074738" cy="942975"/>
            </a:xfrm>
          </p:grpSpPr>
          <p:sp>
            <p:nvSpPr>
              <p:cNvPr id="60" name="Freeform 85"/>
              <p:cNvSpPr>
                <a:spLocks/>
              </p:cNvSpPr>
              <p:nvPr/>
            </p:nvSpPr>
            <p:spPr bwMode="auto">
              <a:xfrm>
                <a:off x="8523287" y="4378326"/>
                <a:ext cx="1074738" cy="942975"/>
              </a:xfrm>
              <a:custGeom>
                <a:avLst/>
                <a:gdLst>
                  <a:gd name="T0" fmla="*/ 398 w 412"/>
                  <a:gd name="T1" fmla="*/ 185 h 361"/>
                  <a:gd name="T2" fmla="*/ 362 w 412"/>
                  <a:gd name="T3" fmla="*/ 177 h 361"/>
                  <a:gd name="T4" fmla="*/ 321 w 412"/>
                  <a:gd name="T5" fmla="*/ 178 h 361"/>
                  <a:gd name="T6" fmla="*/ 381 w 412"/>
                  <a:gd name="T7" fmla="*/ 150 h 361"/>
                  <a:gd name="T8" fmla="*/ 377 w 412"/>
                  <a:gd name="T9" fmla="*/ 128 h 361"/>
                  <a:gd name="T10" fmla="*/ 366 w 412"/>
                  <a:gd name="T11" fmla="*/ 123 h 361"/>
                  <a:gd name="T12" fmla="*/ 359 w 412"/>
                  <a:gd name="T13" fmla="*/ 121 h 361"/>
                  <a:gd name="T14" fmla="*/ 352 w 412"/>
                  <a:gd name="T15" fmla="*/ 108 h 361"/>
                  <a:gd name="T16" fmla="*/ 346 w 412"/>
                  <a:gd name="T17" fmla="*/ 63 h 361"/>
                  <a:gd name="T18" fmla="*/ 327 w 412"/>
                  <a:gd name="T19" fmla="*/ 44 h 361"/>
                  <a:gd name="T20" fmla="*/ 297 w 412"/>
                  <a:gd name="T21" fmla="*/ 60 h 361"/>
                  <a:gd name="T22" fmla="*/ 267 w 412"/>
                  <a:gd name="T23" fmla="*/ 88 h 361"/>
                  <a:gd name="T24" fmla="*/ 255 w 412"/>
                  <a:gd name="T25" fmla="*/ 102 h 361"/>
                  <a:gd name="T26" fmla="*/ 248 w 412"/>
                  <a:gd name="T27" fmla="*/ 111 h 361"/>
                  <a:gd name="T28" fmla="*/ 245 w 412"/>
                  <a:gd name="T29" fmla="*/ 115 h 361"/>
                  <a:gd name="T30" fmla="*/ 238 w 412"/>
                  <a:gd name="T31" fmla="*/ 114 h 361"/>
                  <a:gd name="T32" fmla="*/ 235 w 412"/>
                  <a:gd name="T33" fmla="*/ 108 h 361"/>
                  <a:gd name="T34" fmla="*/ 245 w 412"/>
                  <a:gd name="T35" fmla="*/ 65 h 361"/>
                  <a:gd name="T36" fmla="*/ 222 w 412"/>
                  <a:gd name="T37" fmla="*/ 6 h 361"/>
                  <a:gd name="T38" fmla="*/ 194 w 412"/>
                  <a:gd name="T39" fmla="*/ 3 h 361"/>
                  <a:gd name="T40" fmla="*/ 183 w 412"/>
                  <a:gd name="T41" fmla="*/ 11 h 361"/>
                  <a:gd name="T42" fmla="*/ 162 w 412"/>
                  <a:gd name="T43" fmla="*/ 21 h 361"/>
                  <a:gd name="T44" fmla="*/ 124 w 412"/>
                  <a:gd name="T45" fmla="*/ 17 h 361"/>
                  <a:gd name="T46" fmla="*/ 98 w 412"/>
                  <a:gd name="T47" fmla="*/ 34 h 361"/>
                  <a:gd name="T48" fmla="*/ 104 w 412"/>
                  <a:gd name="T49" fmla="*/ 99 h 361"/>
                  <a:gd name="T50" fmla="*/ 161 w 412"/>
                  <a:gd name="T51" fmla="*/ 136 h 361"/>
                  <a:gd name="T52" fmla="*/ 82 w 412"/>
                  <a:gd name="T53" fmla="*/ 99 h 361"/>
                  <a:gd name="T54" fmla="*/ 46 w 412"/>
                  <a:gd name="T55" fmla="*/ 89 h 361"/>
                  <a:gd name="T56" fmla="*/ 34 w 412"/>
                  <a:gd name="T57" fmla="*/ 114 h 361"/>
                  <a:gd name="T58" fmla="*/ 8 w 412"/>
                  <a:gd name="T59" fmla="*/ 143 h 361"/>
                  <a:gd name="T60" fmla="*/ 3 w 412"/>
                  <a:gd name="T61" fmla="*/ 179 h 361"/>
                  <a:gd name="T62" fmla="*/ 9 w 412"/>
                  <a:gd name="T63" fmla="*/ 199 h 361"/>
                  <a:gd name="T64" fmla="*/ 21 w 412"/>
                  <a:gd name="T65" fmla="*/ 206 h 361"/>
                  <a:gd name="T66" fmla="*/ 68 w 412"/>
                  <a:gd name="T67" fmla="*/ 213 h 361"/>
                  <a:gd name="T68" fmla="*/ 78 w 412"/>
                  <a:gd name="T69" fmla="*/ 228 h 361"/>
                  <a:gd name="T70" fmla="*/ 99 w 412"/>
                  <a:gd name="T71" fmla="*/ 231 h 361"/>
                  <a:gd name="T72" fmla="*/ 100 w 412"/>
                  <a:gd name="T73" fmla="*/ 230 h 361"/>
                  <a:gd name="T74" fmla="*/ 57 w 412"/>
                  <a:gd name="T75" fmla="*/ 265 h 361"/>
                  <a:gd name="T76" fmla="*/ 68 w 412"/>
                  <a:gd name="T77" fmla="*/ 308 h 361"/>
                  <a:gd name="T78" fmla="*/ 97 w 412"/>
                  <a:gd name="T79" fmla="*/ 317 h 361"/>
                  <a:gd name="T80" fmla="*/ 100 w 412"/>
                  <a:gd name="T81" fmla="*/ 328 h 361"/>
                  <a:gd name="T82" fmla="*/ 121 w 412"/>
                  <a:gd name="T83" fmla="*/ 334 h 361"/>
                  <a:gd name="T84" fmla="*/ 154 w 412"/>
                  <a:gd name="T85" fmla="*/ 325 h 361"/>
                  <a:gd name="T86" fmla="*/ 189 w 412"/>
                  <a:gd name="T87" fmla="*/ 335 h 361"/>
                  <a:gd name="T88" fmla="*/ 239 w 412"/>
                  <a:gd name="T89" fmla="*/ 345 h 361"/>
                  <a:gd name="T90" fmla="*/ 251 w 412"/>
                  <a:gd name="T91" fmla="*/ 336 h 361"/>
                  <a:gd name="T92" fmla="*/ 264 w 412"/>
                  <a:gd name="T93" fmla="*/ 331 h 361"/>
                  <a:gd name="T94" fmla="*/ 275 w 412"/>
                  <a:gd name="T95" fmla="*/ 314 h 361"/>
                  <a:gd name="T96" fmla="*/ 265 w 412"/>
                  <a:gd name="T97" fmla="*/ 283 h 361"/>
                  <a:gd name="T98" fmla="*/ 256 w 412"/>
                  <a:gd name="T99" fmla="*/ 268 h 361"/>
                  <a:gd name="T100" fmla="*/ 250 w 412"/>
                  <a:gd name="T101" fmla="*/ 249 h 361"/>
                  <a:gd name="T102" fmla="*/ 292 w 412"/>
                  <a:gd name="T103" fmla="*/ 296 h 361"/>
                  <a:gd name="T104" fmla="*/ 347 w 412"/>
                  <a:gd name="T105" fmla="*/ 300 h 361"/>
                  <a:gd name="T106" fmla="*/ 365 w 412"/>
                  <a:gd name="T107" fmla="*/ 282 h 361"/>
                  <a:gd name="T108" fmla="*/ 368 w 412"/>
                  <a:gd name="T109" fmla="*/ 271 h 361"/>
                  <a:gd name="T110" fmla="*/ 370 w 412"/>
                  <a:gd name="T111" fmla="*/ 268 h 361"/>
                  <a:gd name="T112" fmla="*/ 375 w 412"/>
                  <a:gd name="T113" fmla="*/ 265 h 361"/>
                  <a:gd name="T114" fmla="*/ 389 w 412"/>
                  <a:gd name="T115" fmla="*/ 228 h 361"/>
                  <a:gd name="T116" fmla="*/ 409 w 412"/>
                  <a:gd name="T117" fmla="*/ 208 h 361"/>
                  <a:gd name="T118" fmla="*/ 398 w 412"/>
                  <a:gd name="T119" fmla="*/ 185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12" h="361">
                    <a:moveTo>
                      <a:pt x="398" y="185"/>
                    </a:moveTo>
                    <a:cubicBezTo>
                      <a:pt x="387" y="180"/>
                      <a:pt x="374" y="177"/>
                      <a:pt x="362" y="177"/>
                    </a:cubicBezTo>
                    <a:cubicBezTo>
                      <a:pt x="349" y="176"/>
                      <a:pt x="334" y="182"/>
                      <a:pt x="321" y="178"/>
                    </a:cubicBezTo>
                    <a:cubicBezTo>
                      <a:pt x="340" y="169"/>
                      <a:pt x="373" y="173"/>
                      <a:pt x="381" y="150"/>
                    </a:cubicBezTo>
                    <a:cubicBezTo>
                      <a:pt x="384" y="142"/>
                      <a:pt x="383" y="133"/>
                      <a:pt x="377" y="128"/>
                    </a:cubicBezTo>
                    <a:cubicBezTo>
                      <a:pt x="374" y="125"/>
                      <a:pt x="370" y="124"/>
                      <a:pt x="366" y="123"/>
                    </a:cubicBezTo>
                    <a:cubicBezTo>
                      <a:pt x="364" y="123"/>
                      <a:pt x="361" y="122"/>
                      <a:pt x="359" y="121"/>
                    </a:cubicBezTo>
                    <a:cubicBezTo>
                      <a:pt x="353" y="119"/>
                      <a:pt x="353" y="113"/>
                      <a:pt x="352" y="108"/>
                    </a:cubicBezTo>
                    <a:cubicBezTo>
                      <a:pt x="350" y="93"/>
                      <a:pt x="350" y="77"/>
                      <a:pt x="346" y="63"/>
                    </a:cubicBezTo>
                    <a:cubicBezTo>
                      <a:pt x="344" y="54"/>
                      <a:pt x="337" y="44"/>
                      <a:pt x="327" y="44"/>
                    </a:cubicBezTo>
                    <a:cubicBezTo>
                      <a:pt x="316" y="44"/>
                      <a:pt x="305" y="54"/>
                      <a:pt x="297" y="60"/>
                    </a:cubicBezTo>
                    <a:cubicBezTo>
                      <a:pt x="286" y="69"/>
                      <a:pt x="276" y="78"/>
                      <a:pt x="267" y="88"/>
                    </a:cubicBezTo>
                    <a:cubicBezTo>
                      <a:pt x="263" y="93"/>
                      <a:pt x="259" y="97"/>
                      <a:pt x="255" y="102"/>
                    </a:cubicBezTo>
                    <a:cubicBezTo>
                      <a:pt x="253" y="105"/>
                      <a:pt x="250" y="108"/>
                      <a:pt x="248" y="111"/>
                    </a:cubicBezTo>
                    <a:cubicBezTo>
                      <a:pt x="247" y="112"/>
                      <a:pt x="246" y="114"/>
                      <a:pt x="245" y="115"/>
                    </a:cubicBezTo>
                    <a:cubicBezTo>
                      <a:pt x="243" y="117"/>
                      <a:pt x="241" y="117"/>
                      <a:pt x="238" y="114"/>
                    </a:cubicBezTo>
                    <a:cubicBezTo>
                      <a:pt x="235" y="113"/>
                      <a:pt x="234" y="111"/>
                      <a:pt x="235" y="108"/>
                    </a:cubicBezTo>
                    <a:cubicBezTo>
                      <a:pt x="238" y="94"/>
                      <a:pt x="243" y="80"/>
                      <a:pt x="245" y="65"/>
                    </a:cubicBezTo>
                    <a:cubicBezTo>
                      <a:pt x="248" y="44"/>
                      <a:pt x="243" y="17"/>
                      <a:pt x="222" y="6"/>
                    </a:cubicBezTo>
                    <a:cubicBezTo>
                      <a:pt x="214" y="1"/>
                      <a:pt x="203" y="0"/>
                      <a:pt x="194" y="3"/>
                    </a:cubicBezTo>
                    <a:cubicBezTo>
                      <a:pt x="190" y="5"/>
                      <a:pt x="186" y="7"/>
                      <a:pt x="183" y="11"/>
                    </a:cubicBezTo>
                    <a:cubicBezTo>
                      <a:pt x="177" y="17"/>
                      <a:pt x="171" y="21"/>
                      <a:pt x="162" y="21"/>
                    </a:cubicBezTo>
                    <a:cubicBezTo>
                      <a:pt x="149" y="20"/>
                      <a:pt x="138" y="15"/>
                      <a:pt x="124" y="17"/>
                    </a:cubicBezTo>
                    <a:cubicBezTo>
                      <a:pt x="114" y="20"/>
                      <a:pt x="104" y="26"/>
                      <a:pt x="98" y="34"/>
                    </a:cubicBezTo>
                    <a:cubicBezTo>
                      <a:pt x="82" y="54"/>
                      <a:pt x="86" y="82"/>
                      <a:pt x="104" y="99"/>
                    </a:cubicBezTo>
                    <a:cubicBezTo>
                      <a:pt x="121" y="114"/>
                      <a:pt x="144" y="121"/>
                      <a:pt x="161" y="136"/>
                    </a:cubicBezTo>
                    <a:cubicBezTo>
                      <a:pt x="131" y="144"/>
                      <a:pt x="105" y="113"/>
                      <a:pt x="82" y="99"/>
                    </a:cubicBezTo>
                    <a:cubicBezTo>
                      <a:pt x="72" y="92"/>
                      <a:pt x="59" y="87"/>
                      <a:pt x="46" y="89"/>
                    </a:cubicBezTo>
                    <a:cubicBezTo>
                      <a:pt x="32" y="91"/>
                      <a:pt x="34" y="103"/>
                      <a:pt x="34" y="114"/>
                    </a:cubicBezTo>
                    <a:cubicBezTo>
                      <a:pt x="34" y="130"/>
                      <a:pt x="17" y="133"/>
                      <a:pt x="8" y="143"/>
                    </a:cubicBezTo>
                    <a:cubicBezTo>
                      <a:pt x="0" y="153"/>
                      <a:pt x="0" y="167"/>
                      <a:pt x="3" y="179"/>
                    </a:cubicBezTo>
                    <a:cubicBezTo>
                      <a:pt x="4" y="186"/>
                      <a:pt x="6" y="193"/>
                      <a:pt x="9" y="199"/>
                    </a:cubicBezTo>
                    <a:cubicBezTo>
                      <a:pt x="12" y="204"/>
                      <a:pt x="16" y="206"/>
                      <a:pt x="21" y="206"/>
                    </a:cubicBezTo>
                    <a:cubicBezTo>
                      <a:pt x="36" y="205"/>
                      <a:pt x="59" y="195"/>
                      <a:pt x="68" y="213"/>
                    </a:cubicBezTo>
                    <a:cubicBezTo>
                      <a:pt x="71" y="219"/>
                      <a:pt x="71" y="225"/>
                      <a:pt x="78" y="228"/>
                    </a:cubicBezTo>
                    <a:cubicBezTo>
                      <a:pt x="84" y="232"/>
                      <a:pt x="92" y="231"/>
                      <a:pt x="99" y="231"/>
                    </a:cubicBezTo>
                    <a:cubicBezTo>
                      <a:pt x="99" y="231"/>
                      <a:pt x="99" y="230"/>
                      <a:pt x="100" y="230"/>
                    </a:cubicBezTo>
                    <a:cubicBezTo>
                      <a:pt x="85" y="240"/>
                      <a:pt x="67" y="249"/>
                      <a:pt x="57" y="265"/>
                    </a:cubicBezTo>
                    <a:cubicBezTo>
                      <a:pt x="47" y="282"/>
                      <a:pt x="51" y="298"/>
                      <a:pt x="68" y="308"/>
                    </a:cubicBezTo>
                    <a:cubicBezTo>
                      <a:pt x="75" y="311"/>
                      <a:pt x="86" y="316"/>
                      <a:pt x="97" y="317"/>
                    </a:cubicBezTo>
                    <a:cubicBezTo>
                      <a:pt x="96" y="321"/>
                      <a:pt x="97" y="325"/>
                      <a:pt x="100" y="328"/>
                    </a:cubicBezTo>
                    <a:cubicBezTo>
                      <a:pt x="105" y="334"/>
                      <a:pt x="113" y="336"/>
                      <a:pt x="121" y="334"/>
                    </a:cubicBezTo>
                    <a:cubicBezTo>
                      <a:pt x="132" y="332"/>
                      <a:pt x="142" y="326"/>
                      <a:pt x="154" y="325"/>
                    </a:cubicBezTo>
                    <a:cubicBezTo>
                      <a:pt x="166" y="325"/>
                      <a:pt x="179" y="328"/>
                      <a:pt x="189" y="335"/>
                    </a:cubicBezTo>
                    <a:cubicBezTo>
                      <a:pt x="204" y="344"/>
                      <a:pt x="222" y="361"/>
                      <a:pt x="239" y="345"/>
                    </a:cubicBezTo>
                    <a:cubicBezTo>
                      <a:pt x="243" y="342"/>
                      <a:pt x="246" y="338"/>
                      <a:pt x="251" y="336"/>
                    </a:cubicBezTo>
                    <a:cubicBezTo>
                      <a:pt x="255" y="334"/>
                      <a:pt x="260" y="333"/>
                      <a:pt x="264" y="331"/>
                    </a:cubicBezTo>
                    <a:cubicBezTo>
                      <a:pt x="271" y="328"/>
                      <a:pt x="275" y="322"/>
                      <a:pt x="275" y="314"/>
                    </a:cubicBezTo>
                    <a:cubicBezTo>
                      <a:pt x="275" y="304"/>
                      <a:pt x="270" y="292"/>
                      <a:pt x="265" y="283"/>
                    </a:cubicBezTo>
                    <a:cubicBezTo>
                      <a:pt x="262" y="278"/>
                      <a:pt x="259" y="273"/>
                      <a:pt x="256" y="268"/>
                    </a:cubicBezTo>
                    <a:cubicBezTo>
                      <a:pt x="252" y="264"/>
                      <a:pt x="246" y="255"/>
                      <a:pt x="250" y="249"/>
                    </a:cubicBezTo>
                    <a:cubicBezTo>
                      <a:pt x="261" y="267"/>
                      <a:pt x="274" y="284"/>
                      <a:pt x="292" y="296"/>
                    </a:cubicBezTo>
                    <a:cubicBezTo>
                      <a:pt x="308" y="306"/>
                      <a:pt x="330" y="310"/>
                      <a:pt x="347" y="300"/>
                    </a:cubicBezTo>
                    <a:cubicBezTo>
                      <a:pt x="355" y="296"/>
                      <a:pt x="361" y="290"/>
                      <a:pt x="365" y="282"/>
                    </a:cubicBezTo>
                    <a:cubicBezTo>
                      <a:pt x="367" y="278"/>
                      <a:pt x="367" y="274"/>
                      <a:pt x="368" y="271"/>
                    </a:cubicBezTo>
                    <a:cubicBezTo>
                      <a:pt x="369" y="268"/>
                      <a:pt x="367" y="269"/>
                      <a:pt x="370" y="268"/>
                    </a:cubicBezTo>
                    <a:cubicBezTo>
                      <a:pt x="372" y="267"/>
                      <a:pt x="374" y="266"/>
                      <a:pt x="375" y="265"/>
                    </a:cubicBezTo>
                    <a:cubicBezTo>
                      <a:pt x="388" y="258"/>
                      <a:pt x="393" y="242"/>
                      <a:pt x="389" y="228"/>
                    </a:cubicBezTo>
                    <a:cubicBezTo>
                      <a:pt x="397" y="224"/>
                      <a:pt x="406" y="218"/>
                      <a:pt x="409" y="208"/>
                    </a:cubicBezTo>
                    <a:cubicBezTo>
                      <a:pt x="412" y="198"/>
                      <a:pt x="407" y="190"/>
                      <a:pt x="398" y="185"/>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61" name="Freeform 86"/>
              <p:cNvSpPr>
                <a:spLocks/>
              </p:cNvSpPr>
              <p:nvPr/>
            </p:nvSpPr>
            <p:spPr bwMode="auto">
              <a:xfrm>
                <a:off x="8670925" y="4529138"/>
                <a:ext cx="723900" cy="635000"/>
              </a:xfrm>
              <a:custGeom>
                <a:avLst/>
                <a:gdLst>
                  <a:gd name="T0" fmla="*/ 267 w 277"/>
                  <a:gd name="T1" fmla="*/ 124 h 243"/>
                  <a:gd name="T2" fmla="*/ 243 w 277"/>
                  <a:gd name="T3" fmla="*/ 119 h 243"/>
                  <a:gd name="T4" fmla="*/ 216 w 277"/>
                  <a:gd name="T5" fmla="*/ 119 h 243"/>
                  <a:gd name="T6" fmla="*/ 256 w 277"/>
                  <a:gd name="T7" fmla="*/ 100 h 243"/>
                  <a:gd name="T8" fmla="*/ 253 w 277"/>
                  <a:gd name="T9" fmla="*/ 86 h 243"/>
                  <a:gd name="T10" fmla="*/ 246 w 277"/>
                  <a:gd name="T11" fmla="*/ 83 h 243"/>
                  <a:gd name="T12" fmla="*/ 241 w 277"/>
                  <a:gd name="T13" fmla="*/ 82 h 243"/>
                  <a:gd name="T14" fmla="*/ 237 w 277"/>
                  <a:gd name="T15" fmla="*/ 72 h 243"/>
                  <a:gd name="T16" fmla="*/ 233 w 277"/>
                  <a:gd name="T17" fmla="*/ 42 h 243"/>
                  <a:gd name="T18" fmla="*/ 219 w 277"/>
                  <a:gd name="T19" fmla="*/ 30 h 243"/>
                  <a:gd name="T20" fmla="*/ 199 w 277"/>
                  <a:gd name="T21" fmla="*/ 40 h 243"/>
                  <a:gd name="T22" fmla="*/ 179 w 277"/>
                  <a:gd name="T23" fmla="*/ 59 h 243"/>
                  <a:gd name="T24" fmla="*/ 171 w 277"/>
                  <a:gd name="T25" fmla="*/ 68 h 243"/>
                  <a:gd name="T26" fmla="*/ 167 w 277"/>
                  <a:gd name="T27" fmla="*/ 74 h 243"/>
                  <a:gd name="T28" fmla="*/ 164 w 277"/>
                  <a:gd name="T29" fmla="*/ 77 h 243"/>
                  <a:gd name="T30" fmla="*/ 160 w 277"/>
                  <a:gd name="T31" fmla="*/ 77 h 243"/>
                  <a:gd name="T32" fmla="*/ 158 w 277"/>
                  <a:gd name="T33" fmla="*/ 73 h 243"/>
                  <a:gd name="T34" fmla="*/ 164 w 277"/>
                  <a:gd name="T35" fmla="*/ 44 h 243"/>
                  <a:gd name="T36" fmla="*/ 149 w 277"/>
                  <a:gd name="T37" fmla="*/ 4 h 243"/>
                  <a:gd name="T38" fmla="*/ 131 w 277"/>
                  <a:gd name="T39" fmla="*/ 2 h 243"/>
                  <a:gd name="T40" fmla="*/ 123 w 277"/>
                  <a:gd name="T41" fmla="*/ 7 h 243"/>
                  <a:gd name="T42" fmla="*/ 109 w 277"/>
                  <a:gd name="T43" fmla="*/ 14 h 243"/>
                  <a:gd name="T44" fmla="*/ 84 w 277"/>
                  <a:gd name="T45" fmla="*/ 12 h 243"/>
                  <a:gd name="T46" fmla="*/ 66 w 277"/>
                  <a:gd name="T47" fmla="*/ 23 h 243"/>
                  <a:gd name="T48" fmla="*/ 70 w 277"/>
                  <a:gd name="T49" fmla="*/ 66 h 243"/>
                  <a:gd name="T50" fmla="*/ 108 w 277"/>
                  <a:gd name="T51" fmla="*/ 91 h 243"/>
                  <a:gd name="T52" fmla="*/ 55 w 277"/>
                  <a:gd name="T53" fmla="*/ 66 h 243"/>
                  <a:gd name="T54" fmla="*/ 31 w 277"/>
                  <a:gd name="T55" fmla="*/ 59 h 243"/>
                  <a:gd name="T56" fmla="*/ 23 w 277"/>
                  <a:gd name="T57" fmla="*/ 77 h 243"/>
                  <a:gd name="T58" fmla="*/ 6 w 277"/>
                  <a:gd name="T59" fmla="*/ 96 h 243"/>
                  <a:gd name="T60" fmla="*/ 2 w 277"/>
                  <a:gd name="T61" fmla="*/ 120 h 243"/>
                  <a:gd name="T62" fmla="*/ 6 w 277"/>
                  <a:gd name="T63" fmla="*/ 134 h 243"/>
                  <a:gd name="T64" fmla="*/ 14 w 277"/>
                  <a:gd name="T65" fmla="*/ 138 h 243"/>
                  <a:gd name="T66" fmla="*/ 46 w 277"/>
                  <a:gd name="T67" fmla="*/ 143 h 243"/>
                  <a:gd name="T68" fmla="*/ 52 w 277"/>
                  <a:gd name="T69" fmla="*/ 153 h 243"/>
                  <a:gd name="T70" fmla="*/ 66 w 277"/>
                  <a:gd name="T71" fmla="*/ 155 h 243"/>
                  <a:gd name="T72" fmla="*/ 81 w 277"/>
                  <a:gd name="T73" fmla="*/ 150 h 243"/>
                  <a:gd name="T74" fmla="*/ 96 w 277"/>
                  <a:gd name="T75" fmla="*/ 142 h 243"/>
                  <a:gd name="T76" fmla="*/ 55 w 277"/>
                  <a:gd name="T77" fmla="*/ 181 h 243"/>
                  <a:gd name="T78" fmla="*/ 47 w 277"/>
                  <a:gd name="T79" fmla="*/ 202 h 243"/>
                  <a:gd name="T80" fmla="*/ 65 w 277"/>
                  <a:gd name="T81" fmla="*/ 211 h 243"/>
                  <a:gd name="T82" fmla="*/ 67 w 277"/>
                  <a:gd name="T83" fmla="*/ 220 h 243"/>
                  <a:gd name="T84" fmla="*/ 81 w 277"/>
                  <a:gd name="T85" fmla="*/ 224 h 243"/>
                  <a:gd name="T86" fmla="*/ 103 w 277"/>
                  <a:gd name="T87" fmla="*/ 218 h 243"/>
                  <a:gd name="T88" fmla="*/ 127 w 277"/>
                  <a:gd name="T89" fmla="*/ 225 h 243"/>
                  <a:gd name="T90" fmla="*/ 161 w 277"/>
                  <a:gd name="T91" fmla="*/ 232 h 243"/>
                  <a:gd name="T92" fmla="*/ 169 w 277"/>
                  <a:gd name="T93" fmla="*/ 225 h 243"/>
                  <a:gd name="T94" fmla="*/ 177 w 277"/>
                  <a:gd name="T95" fmla="*/ 222 h 243"/>
                  <a:gd name="T96" fmla="*/ 185 w 277"/>
                  <a:gd name="T97" fmla="*/ 211 h 243"/>
                  <a:gd name="T98" fmla="*/ 178 w 277"/>
                  <a:gd name="T99" fmla="*/ 190 h 243"/>
                  <a:gd name="T100" fmla="*/ 172 w 277"/>
                  <a:gd name="T101" fmla="*/ 180 h 243"/>
                  <a:gd name="T102" fmla="*/ 168 w 277"/>
                  <a:gd name="T103" fmla="*/ 167 h 243"/>
                  <a:gd name="T104" fmla="*/ 196 w 277"/>
                  <a:gd name="T105" fmla="*/ 198 h 243"/>
                  <a:gd name="T106" fmla="*/ 233 w 277"/>
                  <a:gd name="T107" fmla="*/ 202 h 243"/>
                  <a:gd name="T108" fmla="*/ 245 w 277"/>
                  <a:gd name="T109" fmla="*/ 189 h 243"/>
                  <a:gd name="T110" fmla="*/ 247 w 277"/>
                  <a:gd name="T111" fmla="*/ 182 h 243"/>
                  <a:gd name="T112" fmla="*/ 249 w 277"/>
                  <a:gd name="T113" fmla="*/ 180 h 243"/>
                  <a:gd name="T114" fmla="*/ 252 w 277"/>
                  <a:gd name="T115" fmla="*/ 178 h 243"/>
                  <a:gd name="T116" fmla="*/ 261 w 277"/>
                  <a:gd name="T117" fmla="*/ 153 h 243"/>
                  <a:gd name="T118" fmla="*/ 275 w 277"/>
                  <a:gd name="T119" fmla="*/ 140 h 243"/>
                  <a:gd name="T120" fmla="*/ 267 w 277"/>
                  <a:gd name="T121" fmla="*/ 124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7" h="243">
                    <a:moveTo>
                      <a:pt x="267" y="124"/>
                    </a:moveTo>
                    <a:cubicBezTo>
                      <a:pt x="260" y="121"/>
                      <a:pt x="251" y="119"/>
                      <a:pt x="243" y="119"/>
                    </a:cubicBezTo>
                    <a:cubicBezTo>
                      <a:pt x="234" y="118"/>
                      <a:pt x="224" y="122"/>
                      <a:pt x="216" y="119"/>
                    </a:cubicBezTo>
                    <a:cubicBezTo>
                      <a:pt x="229" y="113"/>
                      <a:pt x="250" y="116"/>
                      <a:pt x="256" y="100"/>
                    </a:cubicBezTo>
                    <a:cubicBezTo>
                      <a:pt x="258" y="96"/>
                      <a:pt x="257" y="89"/>
                      <a:pt x="253" y="86"/>
                    </a:cubicBezTo>
                    <a:cubicBezTo>
                      <a:pt x="251" y="84"/>
                      <a:pt x="248" y="83"/>
                      <a:pt x="246" y="83"/>
                    </a:cubicBezTo>
                    <a:cubicBezTo>
                      <a:pt x="244" y="82"/>
                      <a:pt x="242" y="82"/>
                      <a:pt x="241" y="82"/>
                    </a:cubicBezTo>
                    <a:cubicBezTo>
                      <a:pt x="237" y="80"/>
                      <a:pt x="237" y="76"/>
                      <a:pt x="237" y="72"/>
                    </a:cubicBezTo>
                    <a:cubicBezTo>
                      <a:pt x="235" y="63"/>
                      <a:pt x="235" y="52"/>
                      <a:pt x="233" y="42"/>
                    </a:cubicBezTo>
                    <a:cubicBezTo>
                      <a:pt x="231" y="36"/>
                      <a:pt x="226" y="30"/>
                      <a:pt x="219" y="30"/>
                    </a:cubicBezTo>
                    <a:cubicBezTo>
                      <a:pt x="212" y="29"/>
                      <a:pt x="205" y="36"/>
                      <a:pt x="199" y="40"/>
                    </a:cubicBezTo>
                    <a:cubicBezTo>
                      <a:pt x="192" y="46"/>
                      <a:pt x="185" y="52"/>
                      <a:pt x="179" y="59"/>
                    </a:cubicBezTo>
                    <a:cubicBezTo>
                      <a:pt x="176" y="62"/>
                      <a:pt x="174" y="65"/>
                      <a:pt x="171" y="68"/>
                    </a:cubicBezTo>
                    <a:cubicBezTo>
                      <a:pt x="170" y="70"/>
                      <a:pt x="168" y="72"/>
                      <a:pt x="167" y="74"/>
                    </a:cubicBezTo>
                    <a:cubicBezTo>
                      <a:pt x="166" y="75"/>
                      <a:pt x="165" y="76"/>
                      <a:pt x="164" y="77"/>
                    </a:cubicBezTo>
                    <a:cubicBezTo>
                      <a:pt x="163" y="79"/>
                      <a:pt x="162" y="79"/>
                      <a:pt x="160" y="77"/>
                    </a:cubicBezTo>
                    <a:cubicBezTo>
                      <a:pt x="158" y="76"/>
                      <a:pt x="157" y="75"/>
                      <a:pt x="158" y="73"/>
                    </a:cubicBezTo>
                    <a:cubicBezTo>
                      <a:pt x="160" y="63"/>
                      <a:pt x="163" y="54"/>
                      <a:pt x="164" y="44"/>
                    </a:cubicBezTo>
                    <a:cubicBezTo>
                      <a:pt x="166" y="29"/>
                      <a:pt x="163" y="11"/>
                      <a:pt x="149" y="4"/>
                    </a:cubicBezTo>
                    <a:cubicBezTo>
                      <a:pt x="144" y="1"/>
                      <a:pt x="137" y="0"/>
                      <a:pt x="131" y="2"/>
                    </a:cubicBezTo>
                    <a:cubicBezTo>
                      <a:pt x="128" y="3"/>
                      <a:pt x="125" y="5"/>
                      <a:pt x="123" y="7"/>
                    </a:cubicBezTo>
                    <a:cubicBezTo>
                      <a:pt x="119" y="11"/>
                      <a:pt x="115" y="14"/>
                      <a:pt x="109" y="14"/>
                    </a:cubicBezTo>
                    <a:cubicBezTo>
                      <a:pt x="100" y="13"/>
                      <a:pt x="92" y="10"/>
                      <a:pt x="84" y="12"/>
                    </a:cubicBezTo>
                    <a:cubicBezTo>
                      <a:pt x="77" y="13"/>
                      <a:pt x="70" y="17"/>
                      <a:pt x="66" y="23"/>
                    </a:cubicBezTo>
                    <a:cubicBezTo>
                      <a:pt x="55" y="36"/>
                      <a:pt x="58" y="55"/>
                      <a:pt x="70" y="66"/>
                    </a:cubicBezTo>
                    <a:cubicBezTo>
                      <a:pt x="81" y="77"/>
                      <a:pt x="96" y="82"/>
                      <a:pt x="108" y="91"/>
                    </a:cubicBezTo>
                    <a:cubicBezTo>
                      <a:pt x="88" y="97"/>
                      <a:pt x="70" y="76"/>
                      <a:pt x="55" y="66"/>
                    </a:cubicBezTo>
                    <a:cubicBezTo>
                      <a:pt x="48" y="62"/>
                      <a:pt x="39" y="58"/>
                      <a:pt x="31" y="59"/>
                    </a:cubicBezTo>
                    <a:cubicBezTo>
                      <a:pt x="22" y="61"/>
                      <a:pt x="23" y="69"/>
                      <a:pt x="23" y="77"/>
                    </a:cubicBezTo>
                    <a:cubicBezTo>
                      <a:pt x="23" y="88"/>
                      <a:pt x="11" y="89"/>
                      <a:pt x="6" y="96"/>
                    </a:cubicBezTo>
                    <a:cubicBezTo>
                      <a:pt x="0" y="103"/>
                      <a:pt x="0" y="112"/>
                      <a:pt x="2" y="120"/>
                    </a:cubicBezTo>
                    <a:cubicBezTo>
                      <a:pt x="3" y="125"/>
                      <a:pt x="4" y="130"/>
                      <a:pt x="6" y="134"/>
                    </a:cubicBezTo>
                    <a:cubicBezTo>
                      <a:pt x="8" y="137"/>
                      <a:pt x="10" y="139"/>
                      <a:pt x="14" y="138"/>
                    </a:cubicBezTo>
                    <a:cubicBezTo>
                      <a:pt x="24" y="138"/>
                      <a:pt x="40" y="131"/>
                      <a:pt x="46" y="143"/>
                    </a:cubicBezTo>
                    <a:cubicBezTo>
                      <a:pt x="48" y="147"/>
                      <a:pt x="48" y="151"/>
                      <a:pt x="52" y="153"/>
                    </a:cubicBezTo>
                    <a:cubicBezTo>
                      <a:pt x="56" y="156"/>
                      <a:pt x="62" y="155"/>
                      <a:pt x="66" y="155"/>
                    </a:cubicBezTo>
                    <a:cubicBezTo>
                      <a:pt x="71" y="154"/>
                      <a:pt x="76" y="153"/>
                      <a:pt x="81" y="150"/>
                    </a:cubicBezTo>
                    <a:cubicBezTo>
                      <a:pt x="86" y="147"/>
                      <a:pt x="90" y="142"/>
                      <a:pt x="96" y="142"/>
                    </a:cubicBezTo>
                    <a:cubicBezTo>
                      <a:pt x="87" y="159"/>
                      <a:pt x="68" y="168"/>
                      <a:pt x="55" y="181"/>
                    </a:cubicBezTo>
                    <a:cubicBezTo>
                      <a:pt x="49" y="186"/>
                      <a:pt x="43" y="195"/>
                      <a:pt x="47" y="202"/>
                    </a:cubicBezTo>
                    <a:cubicBezTo>
                      <a:pt x="51" y="208"/>
                      <a:pt x="59" y="210"/>
                      <a:pt x="65" y="211"/>
                    </a:cubicBezTo>
                    <a:cubicBezTo>
                      <a:pt x="64" y="214"/>
                      <a:pt x="65" y="217"/>
                      <a:pt x="67" y="220"/>
                    </a:cubicBezTo>
                    <a:cubicBezTo>
                      <a:pt x="71" y="224"/>
                      <a:pt x="76" y="225"/>
                      <a:pt x="81" y="224"/>
                    </a:cubicBezTo>
                    <a:cubicBezTo>
                      <a:pt x="89" y="223"/>
                      <a:pt x="95" y="219"/>
                      <a:pt x="103" y="218"/>
                    </a:cubicBezTo>
                    <a:cubicBezTo>
                      <a:pt x="112" y="218"/>
                      <a:pt x="120" y="220"/>
                      <a:pt x="127" y="225"/>
                    </a:cubicBezTo>
                    <a:cubicBezTo>
                      <a:pt x="137" y="231"/>
                      <a:pt x="149" y="243"/>
                      <a:pt x="161" y="232"/>
                    </a:cubicBezTo>
                    <a:cubicBezTo>
                      <a:pt x="163" y="230"/>
                      <a:pt x="165" y="227"/>
                      <a:pt x="169" y="225"/>
                    </a:cubicBezTo>
                    <a:cubicBezTo>
                      <a:pt x="171" y="224"/>
                      <a:pt x="174" y="223"/>
                      <a:pt x="177" y="222"/>
                    </a:cubicBezTo>
                    <a:cubicBezTo>
                      <a:pt x="182" y="220"/>
                      <a:pt x="185" y="216"/>
                      <a:pt x="185" y="211"/>
                    </a:cubicBezTo>
                    <a:cubicBezTo>
                      <a:pt x="185" y="204"/>
                      <a:pt x="181" y="196"/>
                      <a:pt x="178" y="190"/>
                    </a:cubicBezTo>
                    <a:cubicBezTo>
                      <a:pt x="176" y="187"/>
                      <a:pt x="174" y="183"/>
                      <a:pt x="172" y="180"/>
                    </a:cubicBezTo>
                    <a:cubicBezTo>
                      <a:pt x="169" y="177"/>
                      <a:pt x="165" y="172"/>
                      <a:pt x="168" y="167"/>
                    </a:cubicBezTo>
                    <a:cubicBezTo>
                      <a:pt x="176" y="179"/>
                      <a:pt x="184" y="191"/>
                      <a:pt x="196" y="198"/>
                    </a:cubicBezTo>
                    <a:cubicBezTo>
                      <a:pt x="207" y="205"/>
                      <a:pt x="221" y="208"/>
                      <a:pt x="233" y="202"/>
                    </a:cubicBezTo>
                    <a:cubicBezTo>
                      <a:pt x="238" y="199"/>
                      <a:pt x="243" y="195"/>
                      <a:pt x="245" y="189"/>
                    </a:cubicBezTo>
                    <a:cubicBezTo>
                      <a:pt x="246" y="187"/>
                      <a:pt x="246" y="184"/>
                      <a:pt x="247" y="182"/>
                    </a:cubicBezTo>
                    <a:cubicBezTo>
                      <a:pt x="248" y="180"/>
                      <a:pt x="247" y="181"/>
                      <a:pt x="249" y="180"/>
                    </a:cubicBezTo>
                    <a:cubicBezTo>
                      <a:pt x="250" y="179"/>
                      <a:pt x="251" y="179"/>
                      <a:pt x="252" y="178"/>
                    </a:cubicBezTo>
                    <a:cubicBezTo>
                      <a:pt x="260" y="173"/>
                      <a:pt x="264" y="162"/>
                      <a:pt x="261" y="153"/>
                    </a:cubicBezTo>
                    <a:cubicBezTo>
                      <a:pt x="267" y="150"/>
                      <a:pt x="273" y="146"/>
                      <a:pt x="275" y="140"/>
                    </a:cubicBezTo>
                    <a:cubicBezTo>
                      <a:pt x="277" y="133"/>
                      <a:pt x="273" y="127"/>
                      <a:pt x="267" y="124"/>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2" name="Group 31"/>
            <p:cNvGrpSpPr/>
            <p:nvPr/>
          </p:nvGrpSpPr>
          <p:grpSpPr>
            <a:xfrm>
              <a:off x="8916988" y="4733926"/>
              <a:ext cx="238125" cy="215900"/>
              <a:chOff x="8916988" y="4733926"/>
              <a:chExt cx="238125" cy="215900"/>
            </a:xfrm>
          </p:grpSpPr>
          <p:sp>
            <p:nvSpPr>
              <p:cNvPr id="54" name="Freeform 87"/>
              <p:cNvSpPr>
                <a:spLocks/>
              </p:cNvSpPr>
              <p:nvPr/>
            </p:nvSpPr>
            <p:spPr bwMode="auto">
              <a:xfrm>
                <a:off x="8916988" y="4819651"/>
                <a:ext cx="47625" cy="49213"/>
              </a:xfrm>
              <a:custGeom>
                <a:avLst/>
                <a:gdLst>
                  <a:gd name="T0" fmla="*/ 9 w 18"/>
                  <a:gd name="T1" fmla="*/ 0 h 19"/>
                  <a:gd name="T2" fmla="*/ 3 w 18"/>
                  <a:gd name="T3" fmla="*/ 3 h 19"/>
                  <a:gd name="T4" fmla="*/ 0 w 18"/>
                  <a:gd name="T5" fmla="*/ 10 h 19"/>
                  <a:gd name="T6" fmla="*/ 9 w 18"/>
                  <a:gd name="T7" fmla="*/ 19 h 19"/>
                  <a:gd name="T8" fmla="*/ 15 w 18"/>
                  <a:gd name="T9" fmla="*/ 17 h 19"/>
                  <a:gd name="T10" fmla="*/ 18 w 18"/>
                  <a:gd name="T11" fmla="*/ 10 h 19"/>
                  <a:gd name="T12" fmla="*/ 9 w 18"/>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18" h="19">
                    <a:moveTo>
                      <a:pt x="9" y="0"/>
                    </a:moveTo>
                    <a:cubicBezTo>
                      <a:pt x="7" y="0"/>
                      <a:pt x="4" y="1"/>
                      <a:pt x="3" y="3"/>
                    </a:cubicBezTo>
                    <a:cubicBezTo>
                      <a:pt x="1" y="5"/>
                      <a:pt x="0" y="7"/>
                      <a:pt x="0" y="10"/>
                    </a:cubicBezTo>
                    <a:cubicBezTo>
                      <a:pt x="0" y="14"/>
                      <a:pt x="4" y="19"/>
                      <a:pt x="9" y="19"/>
                    </a:cubicBezTo>
                    <a:cubicBezTo>
                      <a:pt x="11" y="19"/>
                      <a:pt x="14" y="18"/>
                      <a:pt x="15" y="17"/>
                    </a:cubicBezTo>
                    <a:cubicBezTo>
                      <a:pt x="17" y="15"/>
                      <a:pt x="18" y="12"/>
                      <a:pt x="18" y="10"/>
                    </a:cubicBezTo>
                    <a:cubicBezTo>
                      <a:pt x="18" y="5"/>
                      <a:pt x="14" y="0"/>
                      <a:pt x="9"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5" name="Freeform 88"/>
              <p:cNvSpPr>
                <a:spLocks/>
              </p:cNvSpPr>
              <p:nvPr/>
            </p:nvSpPr>
            <p:spPr bwMode="auto">
              <a:xfrm>
                <a:off x="8928100" y="4875213"/>
                <a:ext cx="36513" cy="33338"/>
              </a:xfrm>
              <a:custGeom>
                <a:avLst/>
                <a:gdLst>
                  <a:gd name="T0" fmla="*/ 7 w 14"/>
                  <a:gd name="T1" fmla="*/ 0 h 13"/>
                  <a:gd name="T2" fmla="*/ 0 w 14"/>
                  <a:gd name="T3" fmla="*/ 6 h 13"/>
                  <a:gd name="T4" fmla="*/ 7 w 14"/>
                  <a:gd name="T5" fmla="*/ 13 h 13"/>
                  <a:gd name="T6" fmla="*/ 14 w 14"/>
                  <a:gd name="T7" fmla="*/ 7 h 13"/>
                  <a:gd name="T8" fmla="*/ 7 w 14"/>
                  <a:gd name="T9" fmla="*/ 0 h 13"/>
                </a:gdLst>
                <a:ahLst/>
                <a:cxnLst>
                  <a:cxn ang="0">
                    <a:pos x="T0" y="T1"/>
                  </a:cxn>
                  <a:cxn ang="0">
                    <a:pos x="T2" y="T3"/>
                  </a:cxn>
                  <a:cxn ang="0">
                    <a:pos x="T4" y="T5"/>
                  </a:cxn>
                  <a:cxn ang="0">
                    <a:pos x="T6" y="T7"/>
                  </a:cxn>
                  <a:cxn ang="0">
                    <a:pos x="T8" y="T9"/>
                  </a:cxn>
                </a:cxnLst>
                <a:rect l="0" t="0" r="r" b="b"/>
                <a:pathLst>
                  <a:path w="14" h="13">
                    <a:moveTo>
                      <a:pt x="7" y="0"/>
                    </a:moveTo>
                    <a:cubicBezTo>
                      <a:pt x="4" y="0"/>
                      <a:pt x="0" y="2"/>
                      <a:pt x="0" y="6"/>
                    </a:cubicBezTo>
                    <a:cubicBezTo>
                      <a:pt x="0" y="10"/>
                      <a:pt x="3" y="13"/>
                      <a:pt x="7" y="13"/>
                    </a:cubicBezTo>
                    <a:cubicBezTo>
                      <a:pt x="10" y="13"/>
                      <a:pt x="14" y="10"/>
                      <a:pt x="14" y="7"/>
                    </a:cubicBezTo>
                    <a:cubicBezTo>
                      <a:pt x="14" y="3"/>
                      <a:pt x="11"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6" name="Freeform 89"/>
              <p:cNvSpPr>
                <a:spLocks/>
              </p:cNvSpPr>
              <p:nvPr/>
            </p:nvSpPr>
            <p:spPr bwMode="auto">
              <a:xfrm>
                <a:off x="8916988" y="4775201"/>
                <a:ext cx="41275" cy="39688"/>
              </a:xfrm>
              <a:custGeom>
                <a:avLst/>
                <a:gdLst>
                  <a:gd name="T0" fmla="*/ 15 w 16"/>
                  <a:gd name="T1" fmla="*/ 5 h 15"/>
                  <a:gd name="T2" fmla="*/ 11 w 16"/>
                  <a:gd name="T3" fmla="*/ 1 h 15"/>
                  <a:gd name="T4" fmla="*/ 11 w 16"/>
                  <a:gd name="T5" fmla="*/ 1 h 15"/>
                  <a:gd name="T6" fmla="*/ 2 w 16"/>
                  <a:gd name="T7" fmla="*/ 10 h 15"/>
                  <a:gd name="T8" fmla="*/ 7 w 16"/>
                  <a:gd name="T9" fmla="*/ 15 h 15"/>
                  <a:gd name="T10" fmla="*/ 14 w 16"/>
                  <a:gd name="T11" fmla="*/ 12 h 15"/>
                  <a:gd name="T12" fmla="*/ 15 w 16"/>
                  <a:gd name="T13" fmla="*/ 11 h 15"/>
                  <a:gd name="T14" fmla="*/ 15 w 16"/>
                  <a:gd name="T15" fmla="*/ 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5">
                    <a:moveTo>
                      <a:pt x="15" y="5"/>
                    </a:moveTo>
                    <a:cubicBezTo>
                      <a:pt x="14" y="3"/>
                      <a:pt x="13" y="2"/>
                      <a:pt x="11" y="1"/>
                    </a:cubicBezTo>
                    <a:cubicBezTo>
                      <a:pt x="11" y="1"/>
                      <a:pt x="11" y="1"/>
                      <a:pt x="11" y="1"/>
                    </a:cubicBezTo>
                    <a:cubicBezTo>
                      <a:pt x="5" y="0"/>
                      <a:pt x="0" y="5"/>
                      <a:pt x="2" y="10"/>
                    </a:cubicBezTo>
                    <a:cubicBezTo>
                      <a:pt x="3" y="13"/>
                      <a:pt x="5" y="14"/>
                      <a:pt x="7" y="15"/>
                    </a:cubicBezTo>
                    <a:cubicBezTo>
                      <a:pt x="10" y="15"/>
                      <a:pt x="13" y="14"/>
                      <a:pt x="14" y="12"/>
                    </a:cubicBezTo>
                    <a:cubicBezTo>
                      <a:pt x="15" y="11"/>
                      <a:pt x="15" y="11"/>
                      <a:pt x="15" y="11"/>
                    </a:cubicBezTo>
                    <a:cubicBezTo>
                      <a:pt x="16" y="10"/>
                      <a:pt x="16" y="7"/>
                      <a:pt x="15" y="5"/>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7" name="Freeform 90"/>
              <p:cNvSpPr>
                <a:spLocks noEditPoints="1"/>
              </p:cNvSpPr>
              <p:nvPr/>
            </p:nvSpPr>
            <p:spPr bwMode="auto">
              <a:xfrm>
                <a:off x="8956675" y="4733926"/>
                <a:ext cx="198438" cy="215900"/>
              </a:xfrm>
              <a:custGeom>
                <a:avLst/>
                <a:gdLst>
                  <a:gd name="T0" fmla="*/ 63 w 76"/>
                  <a:gd name="T1" fmla="*/ 45 h 83"/>
                  <a:gd name="T2" fmla="*/ 59 w 76"/>
                  <a:gd name="T3" fmla="*/ 39 h 83"/>
                  <a:gd name="T4" fmla="*/ 71 w 76"/>
                  <a:gd name="T5" fmla="*/ 38 h 83"/>
                  <a:gd name="T6" fmla="*/ 71 w 76"/>
                  <a:gd name="T7" fmla="*/ 30 h 83"/>
                  <a:gd name="T8" fmla="*/ 58 w 76"/>
                  <a:gd name="T9" fmla="*/ 28 h 83"/>
                  <a:gd name="T10" fmla="*/ 49 w 76"/>
                  <a:gd name="T11" fmla="*/ 22 h 83"/>
                  <a:gd name="T12" fmla="*/ 56 w 76"/>
                  <a:gd name="T13" fmla="*/ 13 h 83"/>
                  <a:gd name="T14" fmla="*/ 40 w 76"/>
                  <a:gd name="T15" fmla="*/ 6 h 83"/>
                  <a:gd name="T16" fmla="*/ 34 w 76"/>
                  <a:gd name="T17" fmla="*/ 2 h 83"/>
                  <a:gd name="T18" fmla="*/ 24 w 76"/>
                  <a:gd name="T19" fmla="*/ 8 h 83"/>
                  <a:gd name="T20" fmla="*/ 7 w 76"/>
                  <a:gd name="T21" fmla="*/ 22 h 83"/>
                  <a:gd name="T22" fmla="*/ 8 w 76"/>
                  <a:gd name="T23" fmla="*/ 38 h 83"/>
                  <a:gd name="T24" fmla="*/ 16 w 76"/>
                  <a:gd name="T25" fmla="*/ 27 h 83"/>
                  <a:gd name="T26" fmla="*/ 22 w 76"/>
                  <a:gd name="T27" fmla="*/ 31 h 83"/>
                  <a:gd name="T28" fmla="*/ 16 w 76"/>
                  <a:gd name="T29" fmla="*/ 36 h 83"/>
                  <a:gd name="T30" fmla="*/ 14 w 76"/>
                  <a:gd name="T31" fmla="*/ 42 h 83"/>
                  <a:gd name="T32" fmla="*/ 4 w 76"/>
                  <a:gd name="T33" fmla="*/ 49 h 83"/>
                  <a:gd name="T34" fmla="*/ 6 w 76"/>
                  <a:gd name="T35" fmla="*/ 61 h 83"/>
                  <a:gd name="T36" fmla="*/ 9 w 76"/>
                  <a:gd name="T37" fmla="*/ 77 h 83"/>
                  <a:gd name="T38" fmla="*/ 17 w 76"/>
                  <a:gd name="T39" fmla="*/ 64 h 83"/>
                  <a:gd name="T40" fmla="*/ 21 w 76"/>
                  <a:gd name="T41" fmla="*/ 70 h 83"/>
                  <a:gd name="T42" fmla="*/ 25 w 76"/>
                  <a:gd name="T43" fmla="*/ 83 h 83"/>
                  <a:gd name="T44" fmla="*/ 35 w 76"/>
                  <a:gd name="T45" fmla="*/ 83 h 83"/>
                  <a:gd name="T46" fmla="*/ 39 w 76"/>
                  <a:gd name="T47" fmla="*/ 77 h 83"/>
                  <a:gd name="T48" fmla="*/ 51 w 76"/>
                  <a:gd name="T49" fmla="*/ 75 h 83"/>
                  <a:gd name="T50" fmla="*/ 53 w 76"/>
                  <a:gd name="T51" fmla="*/ 65 h 83"/>
                  <a:gd name="T52" fmla="*/ 67 w 76"/>
                  <a:gd name="T53" fmla="*/ 52 h 83"/>
                  <a:gd name="T54" fmla="*/ 69 w 76"/>
                  <a:gd name="T55" fmla="*/ 41 h 83"/>
                  <a:gd name="T56" fmla="*/ 41 w 76"/>
                  <a:gd name="T57" fmla="*/ 24 h 83"/>
                  <a:gd name="T58" fmla="*/ 41 w 76"/>
                  <a:gd name="T59" fmla="*/ 21 h 83"/>
                  <a:gd name="T60" fmla="*/ 35 w 76"/>
                  <a:gd name="T61" fmla="*/ 73 h 83"/>
                  <a:gd name="T62" fmla="*/ 30 w 76"/>
                  <a:gd name="T63" fmla="*/ 75 h 83"/>
                  <a:gd name="T64" fmla="*/ 35 w 76"/>
                  <a:gd name="T65" fmla="*/ 71 h 83"/>
                  <a:gd name="T66" fmla="*/ 35 w 76"/>
                  <a:gd name="T67" fmla="*/ 73 h 83"/>
                  <a:gd name="T68" fmla="*/ 41 w 76"/>
                  <a:gd name="T69" fmla="*/ 47 h 83"/>
                  <a:gd name="T70" fmla="*/ 32 w 76"/>
                  <a:gd name="T71" fmla="*/ 49 h 83"/>
                  <a:gd name="T72" fmla="*/ 32 w 76"/>
                  <a:gd name="T73" fmla="*/ 34 h 83"/>
                  <a:gd name="T74" fmla="*/ 36 w 76"/>
                  <a:gd name="T75" fmla="*/ 34 h 83"/>
                  <a:gd name="T76" fmla="*/ 47 w 76"/>
                  <a:gd name="T77" fmla="*/ 4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 h="83">
                    <a:moveTo>
                      <a:pt x="69" y="41"/>
                    </a:moveTo>
                    <a:cubicBezTo>
                      <a:pt x="66" y="41"/>
                      <a:pt x="64" y="43"/>
                      <a:pt x="63" y="45"/>
                    </a:cubicBezTo>
                    <a:cubicBezTo>
                      <a:pt x="62" y="43"/>
                      <a:pt x="59" y="42"/>
                      <a:pt x="57" y="42"/>
                    </a:cubicBezTo>
                    <a:cubicBezTo>
                      <a:pt x="57" y="41"/>
                      <a:pt x="58" y="40"/>
                      <a:pt x="59" y="39"/>
                    </a:cubicBezTo>
                    <a:cubicBezTo>
                      <a:pt x="60" y="41"/>
                      <a:pt x="62" y="42"/>
                      <a:pt x="64" y="42"/>
                    </a:cubicBezTo>
                    <a:cubicBezTo>
                      <a:pt x="67" y="42"/>
                      <a:pt x="69" y="40"/>
                      <a:pt x="71" y="38"/>
                    </a:cubicBezTo>
                    <a:cubicBezTo>
                      <a:pt x="72" y="36"/>
                      <a:pt x="73" y="32"/>
                      <a:pt x="71" y="30"/>
                    </a:cubicBezTo>
                    <a:cubicBezTo>
                      <a:pt x="71" y="30"/>
                      <a:pt x="71" y="30"/>
                      <a:pt x="71" y="30"/>
                    </a:cubicBezTo>
                    <a:cubicBezTo>
                      <a:pt x="69" y="27"/>
                      <a:pt x="67" y="26"/>
                      <a:pt x="64" y="25"/>
                    </a:cubicBezTo>
                    <a:cubicBezTo>
                      <a:pt x="62" y="25"/>
                      <a:pt x="60" y="26"/>
                      <a:pt x="58" y="28"/>
                    </a:cubicBezTo>
                    <a:cubicBezTo>
                      <a:pt x="58" y="28"/>
                      <a:pt x="57" y="27"/>
                      <a:pt x="57" y="26"/>
                    </a:cubicBezTo>
                    <a:cubicBezTo>
                      <a:pt x="54" y="24"/>
                      <a:pt x="52" y="23"/>
                      <a:pt x="49" y="22"/>
                    </a:cubicBezTo>
                    <a:cubicBezTo>
                      <a:pt x="50" y="22"/>
                      <a:pt x="52" y="21"/>
                      <a:pt x="53" y="20"/>
                    </a:cubicBezTo>
                    <a:cubicBezTo>
                      <a:pt x="55" y="19"/>
                      <a:pt x="56" y="16"/>
                      <a:pt x="56" y="13"/>
                    </a:cubicBezTo>
                    <a:cubicBezTo>
                      <a:pt x="56" y="8"/>
                      <a:pt x="52" y="3"/>
                      <a:pt x="47" y="3"/>
                    </a:cubicBezTo>
                    <a:cubicBezTo>
                      <a:pt x="44" y="3"/>
                      <a:pt x="42" y="4"/>
                      <a:pt x="40" y="6"/>
                    </a:cubicBezTo>
                    <a:cubicBezTo>
                      <a:pt x="40" y="6"/>
                      <a:pt x="39" y="6"/>
                      <a:pt x="39" y="7"/>
                    </a:cubicBezTo>
                    <a:cubicBezTo>
                      <a:pt x="38" y="4"/>
                      <a:pt x="37" y="2"/>
                      <a:pt x="34" y="2"/>
                    </a:cubicBezTo>
                    <a:cubicBezTo>
                      <a:pt x="34" y="2"/>
                      <a:pt x="34" y="2"/>
                      <a:pt x="34" y="2"/>
                    </a:cubicBezTo>
                    <a:cubicBezTo>
                      <a:pt x="29" y="0"/>
                      <a:pt x="24" y="4"/>
                      <a:pt x="24" y="8"/>
                    </a:cubicBezTo>
                    <a:cubicBezTo>
                      <a:pt x="23" y="7"/>
                      <a:pt x="20" y="5"/>
                      <a:pt x="17" y="5"/>
                    </a:cubicBezTo>
                    <a:cubicBezTo>
                      <a:pt x="7" y="5"/>
                      <a:pt x="4" y="15"/>
                      <a:pt x="7" y="22"/>
                    </a:cubicBezTo>
                    <a:cubicBezTo>
                      <a:pt x="3" y="22"/>
                      <a:pt x="0" y="26"/>
                      <a:pt x="0" y="30"/>
                    </a:cubicBezTo>
                    <a:cubicBezTo>
                      <a:pt x="0" y="34"/>
                      <a:pt x="3" y="38"/>
                      <a:pt x="8" y="38"/>
                    </a:cubicBezTo>
                    <a:cubicBezTo>
                      <a:pt x="13" y="38"/>
                      <a:pt x="17" y="35"/>
                      <a:pt x="17" y="30"/>
                    </a:cubicBezTo>
                    <a:cubicBezTo>
                      <a:pt x="17" y="29"/>
                      <a:pt x="17" y="28"/>
                      <a:pt x="16" y="27"/>
                    </a:cubicBezTo>
                    <a:cubicBezTo>
                      <a:pt x="17" y="27"/>
                      <a:pt x="18" y="26"/>
                      <a:pt x="19" y="26"/>
                    </a:cubicBezTo>
                    <a:cubicBezTo>
                      <a:pt x="20" y="28"/>
                      <a:pt x="20" y="30"/>
                      <a:pt x="22" y="31"/>
                    </a:cubicBezTo>
                    <a:cubicBezTo>
                      <a:pt x="22" y="31"/>
                      <a:pt x="22" y="31"/>
                      <a:pt x="22" y="31"/>
                    </a:cubicBezTo>
                    <a:cubicBezTo>
                      <a:pt x="20" y="32"/>
                      <a:pt x="17" y="34"/>
                      <a:pt x="16" y="36"/>
                    </a:cubicBezTo>
                    <a:cubicBezTo>
                      <a:pt x="16" y="36"/>
                      <a:pt x="16" y="36"/>
                      <a:pt x="16" y="36"/>
                    </a:cubicBezTo>
                    <a:cubicBezTo>
                      <a:pt x="15" y="38"/>
                      <a:pt x="14" y="40"/>
                      <a:pt x="14" y="42"/>
                    </a:cubicBezTo>
                    <a:cubicBezTo>
                      <a:pt x="11" y="42"/>
                      <a:pt x="9" y="43"/>
                      <a:pt x="6" y="45"/>
                    </a:cubicBezTo>
                    <a:cubicBezTo>
                      <a:pt x="5" y="46"/>
                      <a:pt x="4" y="47"/>
                      <a:pt x="4" y="49"/>
                    </a:cubicBezTo>
                    <a:cubicBezTo>
                      <a:pt x="2" y="52"/>
                      <a:pt x="2" y="56"/>
                      <a:pt x="4" y="58"/>
                    </a:cubicBezTo>
                    <a:cubicBezTo>
                      <a:pt x="5" y="59"/>
                      <a:pt x="5" y="60"/>
                      <a:pt x="6" y="61"/>
                    </a:cubicBezTo>
                    <a:cubicBezTo>
                      <a:pt x="6" y="62"/>
                      <a:pt x="7" y="62"/>
                      <a:pt x="8" y="63"/>
                    </a:cubicBezTo>
                    <a:cubicBezTo>
                      <a:pt x="0" y="64"/>
                      <a:pt x="0" y="77"/>
                      <a:pt x="9" y="77"/>
                    </a:cubicBezTo>
                    <a:cubicBezTo>
                      <a:pt x="16" y="77"/>
                      <a:pt x="18" y="69"/>
                      <a:pt x="15" y="65"/>
                    </a:cubicBezTo>
                    <a:cubicBezTo>
                      <a:pt x="15" y="65"/>
                      <a:pt x="16" y="65"/>
                      <a:pt x="17" y="64"/>
                    </a:cubicBezTo>
                    <a:cubicBezTo>
                      <a:pt x="17" y="66"/>
                      <a:pt x="18" y="68"/>
                      <a:pt x="19" y="69"/>
                    </a:cubicBezTo>
                    <a:cubicBezTo>
                      <a:pt x="20" y="69"/>
                      <a:pt x="20" y="70"/>
                      <a:pt x="21" y="70"/>
                    </a:cubicBezTo>
                    <a:cubicBezTo>
                      <a:pt x="18" y="72"/>
                      <a:pt x="17" y="75"/>
                      <a:pt x="18" y="78"/>
                    </a:cubicBezTo>
                    <a:cubicBezTo>
                      <a:pt x="18" y="81"/>
                      <a:pt x="22" y="83"/>
                      <a:pt x="25" y="83"/>
                    </a:cubicBezTo>
                    <a:cubicBezTo>
                      <a:pt x="27" y="82"/>
                      <a:pt x="29" y="81"/>
                      <a:pt x="30" y="79"/>
                    </a:cubicBezTo>
                    <a:cubicBezTo>
                      <a:pt x="30" y="81"/>
                      <a:pt x="32" y="83"/>
                      <a:pt x="35" y="83"/>
                    </a:cubicBezTo>
                    <a:cubicBezTo>
                      <a:pt x="38" y="83"/>
                      <a:pt x="40" y="80"/>
                      <a:pt x="39" y="77"/>
                    </a:cubicBezTo>
                    <a:cubicBezTo>
                      <a:pt x="39" y="77"/>
                      <a:pt x="39" y="77"/>
                      <a:pt x="39" y="77"/>
                    </a:cubicBezTo>
                    <a:cubicBezTo>
                      <a:pt x="41" y="78"/>
                      <a:pt x="42" y="78"/>
                      <a:pt x="44" y="78"/>
                    </a:cubicBezTo>
                    <a:cubicBezTo>
                      <a:pt x="46" y="78"/>
                      <a:pt x="49" y="77"/>
                      <a:pt x="51" y="75"/>
                    </a:cubicBezTo>
                    <a:cubicBezTo>
                      <a:pt x="53" y="74"/>
                      <a:pt x="54" y="71"/>
                      <a:pt x="54" y="68"/>
                    </a:cubicBezTo>
                    <a:cubicBezTo>
                      <a:pt x="54" y="67"/>
                      <a:pt x="54" y="66"/>
                      <a:pt x="53" y="65"/>
                    </a:cubicBezTo>
                    <a:cubicBezTo>
                      <a:pt x="54" y="66"/>
                      <a:pt x="55" y="66"/>
                      <a:pt x="55" y="66"/>
                    </a:cubicBezTo>
                    <a:cubicBezTo>
                      <a:pt x="64" y="66"/>
                      <a:pt x="67" y="59"/>
                      <a:pt x="67" y="52"/>
                    </a:cubicBezTo>
                    <a:cubicBezTo>
                      <a:pt x="67" y="52"/>
                      <a:pt x="68" y="53"/>
                      <a:pt x="69" y="53"/>
                    </a:cubicBezTo>
                    <a:cubicBezTo>
                      <a:pt x="76" y="53"/>
                      <a:pt x="76" y="41"/>
                      <a:pt x="69" y="41"/>
                    </a:cubicBezTo>
                    <a:close/>
                    <a:moveTo>
                      <a:pt x="45" y="23"/>
                    </a:moveTo>
                    <a:cubicBezTo>
                      <a:pt x="44" y="23"/>
                      <a:pt x="42" y="23"/>
                      <a:pt x="41" y="24"/>
                    </a:cubicBezTo>
                    <a:cubicBezTo>
                      <a:pt x="41" y="24"/>
                      <a:pt x="41" y="24"/>
                      <a:pt x="41" y="23"/>
                    </a:cubicBezTo>
                    <a:cubicBezTo>
                      <a:pt x="41" y="23"/>
                      <a:pt x="41" y="22"/>
                      <a:pt x="41" y="21"/>
                    </a:cubicBezTo>
                    <a:cubicBezTo>
                      <a:pt x="42" y="22"/>
                      <a:pt x="44" y="22"/>
                      <a:pt x="45" y="23"/>
                    </a:cubicBezTo>
                    <a:close/>
                    <a:moveTo>
                      <a:pt x="35" y="73"/>
                    </a:moveTo>
                    <a:cubicBezTo>
                      <a:pt x="33" y="73"/>
                      <a:pt x="31" y="74"/>
                      <a:pt x="30" y="76"/>
                    </a:cubicBezTo>
                    <a:cubicBezTo>
                      <a:pt x="30" y="75"/>
                      <a:pt x="30" y="75"/>
                      <a:pt x="30" y="75"/>
                    </a:cubicBezTo>
                    <a:cubicBezTo>
                      <a:pt x="30" y="74"/>
                      <a:pt x="30" y="73"/>
                      <a:pt x="29" y="72"/>
                    </a:cubicBezTo>
                    <a:cubicBezTo>
                      <a:pt x="31" y="72"/>
                      <a:pt x="33" y="72"/>
                      <a:pt x="35" y="71"/>
                    </a:cubicBezTo>
                    <a:cubicBezTo>
                      <a:pt x="35" y="72"/>
                      <a:pt x="35" y="73"/>
                      <a:pt x="36" y="73"/>
                    </a:cubicBezTo>
                    <a:cubicBezTo>
                      <a:pt x="36" y="73"/>
                      <a:pt x="36" y="73"/>
                      <a:pt x="35" y="73"/>
                    </a:cubicBezTo>
                    <a:close/>
                    <a:moveTo>
                      <a:pt x="46" y="49"/>
                    </a:moveTo>
                    <a:cubicBezTo>
                      <a:pt x="44" y="48"/>
                      <a:pt x="43" y="47"/>
                      <a:pt x="41" y="47"/>
                    </a:cubicBezTo>
                    <a:cubicBezTo>
                      <a:pt x="38" y="47"/>
                      <a:pt x="36" y="48"/>
                      <a:pt x="35" y="51"/>
                    </a:cubicBezTo>
                    <a:cubicBezTo>
                      <a:pt x="34" y="50"/>
                      <a:pt x="33" y="49"/>
                      <a:pt x="32" y="49"/>
                    </a:cubicBezTo>
                    <a:cubicBezTo>
                      <a:pt x="34" y="47"/>
                      <a:pt x="35" y="45"/>
                      <a:pt x="35" y="42"/>
                    </a:cubicBezTo>
                    <a:cubicBezTo>
                      <a:pt x="35" y="39"/>
                      <a:pt x="34" y="36"/>
                      <a:pt x="32" y="34"/>
                    </a:cubicBezTo>
                    <a:cubicBezTo>
                      <a:pt x="33" y="34"/>
                      <a:pt x="35" y="33"/>
                      <a:pt x="36" y="33"/>
                    </a:cubicBezTo>
                    <a:cubicBezTo>
                      <a:pt x="36" y="33"/>
                      <a:pt x="36" y="34"/>
                      <a:pt x="36" y="34"/>
                    </a:cubicBezTo>
                    <a:cubicBezTo>
                      <a:pt x="36" y="37"/>
                      <a:pt x="37" y="40"/>
                      <a:pt x="39" y="42"/>
                    </a:cubicBezTo>
                    <a:cubicBezTo>
                      <a:pt x="41" y="45"/>
                      <a:pt x="44" y="46"/>
                      <a:pt x="47" y="46"/>
                    </a:cubicBezTo>
                    <a:cubicBezTo>
                      <a:pt x="46" y="47"/>
                      <a:pt x="46" y="48"/>
                      <a:pt x="46" y="49"/>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8" name="Freeform 91"/>
              <p:cNvSpPr>
                <a:spLocks/>
              </p:cNvSpPr>
              <p:nvPr/>
            </p:nvSpPr>
            <p:spPr bwMode="auto">
              <a:xfrm>
                <a:off x="9102725" y="4772026"/>
                <a:ext cx="25400" cy="26988"/>
              </a:xfrm>
              <a:custGeom>
                <a:avLst/>
                <a:gdLst>
                  <a:gd name="T0" fmla="*/ 5 w 10"/>
                  <a:gd name="T1" fmla="*/ 0 h 10"/>
                  <a:gd name="T2" fmla="*/ 0 w 10"/>
                  <a:gd name="T3" fmla="*/ 5 h 10"/>
                  <a:gd name="T4" fmla="*/ 5 w 10"/>
                  <a:gd name="T5" fmla="*/ 10 h 10"/>
                  <a:gd name="T6" fmla="*/ 10 w 10"/>
                  <a:gd name="T7" fmla="*/ 5 h 10"/>
                  <a:gd name="T8" fmla="*/ 5 w 10"/>
                  <a:gd name="T9" fmla="*/ 0 h 10"/>
                </a:gdLst>
                <a:ahLst/>
                <a:cxnLst>
                  <a:cxn ang="0">
                    <a:pos x="T0" y="T1"/>
                  </a:cxn>
                  <a:cxn ang="0">
                    <a:pos x="T2" y="T3"/>
                  </a:cxn>
                  <a:cxn ang="0">
                    <a:pos x="T4" y="T5"/>
                  </a:cxn>
                  <a:cxn ang="0">
                    <a:pos x="T6" y="T7"/>
                  </a:cxn>
                  <a:cxn ang="0">
                    <a:pos x="T8" y="T9"/>
                  </a:cxn>
                </a:cxnLst>
                <a:rect l="0" t="0" r="r" b="b"/>
                <a:pathLst>
                  <a:path w="10" h="10">
                    <a:moveTo>
                      <a:pt x="5" y="0"/>
                    </a:moveTo>
                    <a:cubicBezTo>
                      <a:pt x="2" y="0"/>
                      <a:pt x="0" y="2"/>
                      <a:pt x="0" y="5"/>
                    </a:cubicBezTo>
                    <a:cubicBezTo>
                      <a:pt x="0" y="7"/>
                      <a:pt x="2" y="10"/>
                      <a:pt x="5" y="10"/>
                    </a:cubicBezTo>
                    <a:cubicBezTo>
                      <a:pt x="7" y="10"/>
                      <a:pt x="10" y="8"/>
                      <a:pt x="10" y="5"/>
                    </a:cubicBezTo>
                    <a:cubicBezTo>
                      <a:pt x="10" y="2"/>
                      <a:pt x="8" y="0"/>
                      <a:pt x="5"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9" name="Freeform 92"/>
              <p:cNvSpPr>
                <a:spLocks/>
              </p:cNvSpPr>
              <p:nvPr/>
            </p:nvSpPr>
            <p:spPr bwMode="auto">
              <a:xfrm>
                <a:off x="9097963" y="4905376"/>
                <a:ext cx="36513" cy="28575"/>
              </a:xfrm>
              <a:custGeom>
                <a:avLst/>
                <a:gdLst>
                  <a:gd name="T0" fmla="*/ 7 w 14"/>
                  <a:gd name="T1" fmla="*/ 0 h 11"/>
                  <a:gd name="T2" fmla="*/ 7 w 14"/>
                  <a:gd name="T3" fmla="*/ 11 h 11"/>
                  <a:gd name="T4" fmla="*/ 7 w 14"/>
                  <a:gd name="T5" fmla="*/ 0 h 11"/>
                </a:gdLst>
                <a:ahLst/>
                <a:cxnLst>
                  <a:cxn ang="0">
                    <a:pos x="T0" y="T1"/>
                  </a:cxn>
                  <a:cxn ang="0">
                    <a:pos x="T2" y="T3"/>
                  </a:cxn>
                  <a:cxn ang="0">
                    <a:pos x="T4" y="T5"/>
                  </a:cxn>
                </a:cxnLst>
                <a:rect l="0" t="0" r="r" b="b"/>
                <a:pathLst>
                  <a:path w="14" h="11">
                    <a:moveTo>
                      <a:pt x="7" y="0"/>
                    </a:moveTo>
                    <a:cubicBezTo>
                      <a:pt x="0" y="0"/>
                      <a:pt x="0" y="11"/>
                      <a:pt x="7" y="11"/>
                    </a:cubicBezTo>
                    <a:cubicBezTo>
                      <a:pt x="14" y="11"/>
                      <a:pt x="14"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3" name="Group 32"/>
            <p:cNvGrpSpPr/>
            <p:nvPr/>
          </p:nvGrpSpPr>
          <p:grpSpPr>
            <a:xfrm>
              <a:off x="8686800" y="4557713"/>
              <a:ext cx="682626" cy="577851"/>
              <a:chOff x="8686800" y="4557713"/>
              <a:chExt cx="682626" cy="577851"/>
            </a:xfrm>
          </p:grpSpPr>
          <p:sp>
            <p:nvSpPr>
              <p:cNvPr id="34" name="Freeform 93"/>
              <p:cNvSpPr>
                <a:spLocks/>
              </p:cNvSpPr>
              <p:nvPr/>
            </p:nvSpPr>
            <p:spPr bwMode="auto">
              <a:xfrm>
                <a:off x="8843963" y="4919663"/>
                <a:ext cx="104775" cy="146050"/>
              </a:xfrm>
              <a:custGeom>
                <a:avLst/>
                <a:gdLst>
                  <a:gd name="T0" fmla="*/ 39 w 40"/>
                  <a:gd name="T1" fmla="*/ 1 h 56"/>
                  <a:gd name="T2" fmla="*/ 21 w 40"/>
                  <a:gd name="T3" fmla="*/ 27 h 56"/>
                  <a:gd name="T4" fmla="*/ 0 w 40"/>
                  <a:gd name="T5" fmla="*/ 55 h 56"/>
                  <a:gd name="T6" fmla="*/ 1 w 40"/>
                  <a:gd name="T7" fmla="*/ 56 h 56"/>
                  <a:gd name="T8" fmla="*/ 21 w 40"/>
                  <a:gd name="T9" fmla="*/ 29 h 56"/>
                  <a:gd name="T10" fmla="*/ 39 w 40"/>
                  <a:gd name="T11" fmla="*/ 1 h 56"/>
                  <a:gd name="T12" fmla="*/ 39 w 40"/>
                  <a:gd name="T13" fmla="*/ 1 h 56"/>
                </a:gdLst>
                <a:ahLst/>
                <a:cxnLst>
                  <a:cxn ang="0">
                    <a:pos x="T0" y="T1"/>
                  </a:cxn>
                  <a:cxn ang="0">
                    <a:pos x="T2" y="T3"/>
                  </a:cxn>
                  <a:cxn ang="0">
                    <a:pos x="T4" y="T5"/>
                  </a:cxn>
                  <a:cxn ang="0">
                    <a:pos x="T6" y="T7"/>
                  </a:cxn>
                  <a:cxn ang="0">
                    <a:pos x="T8" y="T9"/>
                  </a:cxn>
                  <a:cxn ang="0">
                    <a:pos x="T10" y="T11"/>
                  </a:cxn>
                  <a:cxn ang="0">
                    <a:pos x="T12" y="T13"/>
                  </a:cxn>
                </a:cxnLst>
                <a:rect l="0" t="0" r="r" b="b"/>
                <a:pathLst>
                  <a:path w="40" h="56">
                    <a:moveTo>
                      <a:pt x="39" y="1"/>
                    </a:moveTo>
                    <a:cubicBezTo>
                      <a:pt x="32" y="9"/>
                      <a:pt x="27" y="19"/>
                      <a:pt x="21" y="27"/>
                    </a:cubicBezTo>
                    <a:cubicBezTo>
                      <a:pt x="14" y="37"/>
                      <a:pt x="6" y="45"/>
                      <a:pt x="0" y="55"/>
                    </a:cubicBezTo>
                    <a:cubicBezTo>
                      <a:pt x="0" y="56"/>
                      <a:pt x="1" y="56"/>
                      <a:pt x="1" y="56"/>
                    </a:cubicBezTo>
                    <a:cubicBezTo>
                      <a:pt x="9" y="48"/>
                      <a:pt x="15" y="38"/>
                      <a:pt x="21" y="29"/>
                    </a:cubicBezTo>
                    <a:cubicBezTo>
                      <a:pt x="28" y="21"/>
                      <a:pt x="35" y="11"/>
                      <a:pt x="39" y="1"/>
                    </a:cubicBezTo>
                    <a:cubicBezTo>
                      <a:pt x="40" y="1"/>
                      <a:pt x="39" y="0"/>
                      <a:pt x="39"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5" name="Freeform 94"/>
              <p:cNvSpPr>
                <a:spLocks/>
              </p:cNvSpPr>
              <p:nvPr/>
            </p:nvSpPr>
            <p:spPr bwMode="auto">
              <a:xfrm>
                <a:off x="8899525" y="4937126"/>
                <a:ext cx="61913" cy="138113"/>
              </a:xfrm>
              <a:custGeom>
                <a:avLst/>
                <a:gdLst>
                  <a:gd name="T0" fmla="*/ 23 w 24"/>
                  <a:gd name="T1" fmla="*/ 0 h 53"/>
                  <a:gd name="T2" fmla="*/ 22 w 24"/>
                  <a:gd name="T3" fmla="*/ 0 h 53"/>
                  <a:gd name="T4" fmla="*/ 22 w 24"/>
                  <a:gd name="T5" fmla="*/ 0 h 53"/>
                  <a:gd name="T6" fmla="*/ 11 w 24"/>
                  <a:gd name="T7" fmla="*/ 25 h 53"/>
                  <a:gd name="T8" fmla="*/ 0 w 24"/>
                  <a:gd name="T9" fmla="*/ 52 h 53"/>
                  <a:gd name="T10" fmla="*/ 1 w 24"/>
                  <a:gd name="T11" fmla="*/ 53 h 53"/>
                  <a:gd name="T12" fmla="*/ 11 w 24"/>
                  <a:gd name="T13" fmla="*/ 28 h 53"/>
                  <a:gd name="T14" fmla="*/ 22 w 24"/>
                  <a:gd name="T15" fmla="*/ 2 h 53"/>
                  <a:gd name="T16" fmla="*/ 20 w 24"/>
                  <a:gd name="T17" fmla="*/ 26 h 53"/>
                  <a:gd name="T18" fmla="*/ 15 w 24"/>
                  <a:gd name="T19" fmla="*/ 51 h 53"/>
                  <a:gd name="T20" fmla="*/ 16 w 24"/>
                  <a:gd name="T21" fmla="*/ 51 h 53"/>
                  <a:gd name="T22" fmla="*/ 22 w 24"/>
                  <a:gd name="T23" fmla="*/ 26 h 53"/>
                  <a:gd name="T24" fmla="*/ 23 w 24"/>
                  <a:gd name="T25"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53">
                    <a:moveTo>
                      <a:pt x="23" y="0"/>
                    </a:moveTo>
                    <a:cubicBezTo>
                      <a:pt x="23" y="0"/>
                      <a:pt x="22" y="0"/>
                      <a:pt x="22" y="0"/>
                    </a:cubicBezTo>
                    <a:cubicBezTo>
                      <a:pt x="22" y="0"/>
                      <a:pt x="22" y="0"/>
                      <a:pt x="22" y="0"/>
                    </a:cubicBezTo>
                    <a:cubicBezTo>
                      <a:pt x="18" y="8"/>
                      <a:pt x="14" y="16"/>
                      <a:pt x="11" y="25"/>
                    </a:cubicBezTo>
                    <a:cubicBezTo>
                      <a:pt x="7" y="34"/>
                      <a:pt x="2" y="43"/>
                      <a:pt x="0" y="52"/>
                    </a:cubicBezTo>
                    <a:cubicBezTo>
                      <a:pt x="0" y="53"/>
                      <a:pt x="1" y="53"/>
                      <a:pt x="1" y="53"/>
                    </a:cubicBezTo>
                    <a:cubicBezTo>
                      <a:pt x="5" y="45"/>
                      <a:pt x="8" y="36"/>
                      <a:pt x="11" y="28"/>
                    </a:cubicBezTo>
                    <a:cubicBezTo>
                      <a:pt x="15" y="19"/>
                      <a:pt x="19" y="10"/>
                      <a:pt x="22" y="2"/>
                    </a:cubicBezTo>
                    <a:cubicBezTo>
                      <a:pt x="21" y="10"/>
                      <a:pt x="21" y="18"/>
                      <a:pt x="20" y="26"/>
                    </a:cubicBezTo>
                    <a:cubicBezTo>
                      <a:pt x="18" y="34"/>
                      <a:pt x="16" y="43"/>
                      <a:pt x="15" y="51"/>
                    </a:cubicBezTo>
                    <a:cubicBezTo>
                      <a:pt x="15" y="52"/>
                      <a:pt x="16" y="52"/>
                      <a:pt x="16" y="51"/>
                    </a:cubicBezTo>
                    <a:cubicBezTo>
                      <a:pt x="19" y="44"/>
                      <a:pt x="21" y="34"/>
                      <a:pt x="22" y="26"/>
                    </a:cubicBezTo>
                    <a:cubicBezTo>
                      <a:pt x="23" y="18"/>
                      <a:pt x="24" y="9"/>
                      <a:pt x="23"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6" name="Freeform 95"/>
              <p:cNvSpPr>
                <a:spLocks/>
              </p:cNvSpPr>
              <p:nvPr/>
            </p:nvSpPr>
            <p:spPr bwMode="auto">
              <a:xfrm>
                <a:off x="8997950" y="4949826"/>
                <a:ext cx="49213" cy="185738"/>
              </a:xfrm>
              <a:custGeom>
                <a:avLst/>
                <a:gdLst>
                  <a:gd name="T0" fmla="*/ 14 w 19"/>
                  <a:gd name="T1" fmla="*/ 38 h 71"/>
                  <a:gd name="T2" fmla="*/ 6 w 19"/>
                  <a:gd name="T3" fmla="*/ 3 h 71"/>
                  <a:gd name="T4" fmla="*/ 5 w 19"/>
                  <a:gd name="T5" fmla="*/ 2 h 71"/>
                  <a:gd name="T6" fmla="*/ 5 w 19"/>
                  <a:gd name="T7" fmla="*/ 1 h 71"/>
                  <a:gd name="T8" fmla="*/ 4 w 19"/>
                  <a:gd name="T9" fmla="*/ 1 h 71"/>
                  <a:gd name="T10" fmla="*/ 2 w 19"/>
                  <a:gd name="T11" fmla="*/ 59 h 71"/>
                  <a:gd name="T12" fmla="*/ 4 w 19"/>
                  <a:gd name="T13" fmla="*/ 59 h 71"/>
                  <a:gd name="T14" fmla="*/ 5 w 19"/>
                  <a:gd name="T15" fmla="*/ 5 h 71"/>
                  <a:gd name="T16" fmla="*/ 11 w 19"/>
                  <a:gd name="T17" fmla="*/ 38 h 71"/>
                  <a:gd name="T18" fmla="*/ 17 w 19"/>
                  <a:gd name="T19" fmla="*/ 71 h 71"/>
                  <a:gd name="T20" fmla="*/ 18 w 19"/>
                  <a:gd name="T21" fmla="*/ 70 h 71"/>
                  <a:gd name="T22" fmla="*/ 14 w 19"/>
                  <a:gd name="T23" fmla="*/ 38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71">
                    <a:moveTo>
                      <a:pt x="14" y="38"/>
                    </a:moveTo>
                    <a:cubicBezTo>
                      <a:pt x="11" y="26"/>
                      <a:pt x="9" y="14"/>
                      <a:pt x="6" y="3"/>
                    </a:cubicBezTo>
                    <a:cubicBezTo>
                      <a:pt x="6" y="2"/>
                      <a:pt x="5" y="2"/>
                      <a:pt x="5" y="2"/>
                    </a:cubicBezTo>
                    <a:cubicBezTo>
                      <a:pt x="5" y="2"/>
                      <a:pt x="5" y="2"/>
                      <a:pt x="5" y="1"/>
                    </a:cubicBezTo>
                    <a:cubicBezTo>
                      <a:pt x="5" y="0"/>
                      <a:pt x="4" y="0"/>
                      <a:pt x="4" y="1"/>
                    </a:cubicBezTo>
                    <a:cubicBezTo>
                      <a:pt x="1" y="20"/>
                      <a:pt x="0" y="40"/>
                      <a:pt x="2" y="59"/>
                    </a:cubicBezTo>
                    <a:cubicBezTo>
                      <a:pt x="2" y="60"/>
                      <a:pt x="4" y="61"/>
                      <a:pt x="4" y="59"/>
                    </a:cubicBezTo>
                    <a:cubicBezTo>
                      <a:pt x="5" y="41"/>
                      <a:pt x="5" y="23"/>
                      <a:pt x="5" y="5"/>
                    </a:cubicBezTo>
                    <a:cubicBezTo>
                      <a:pt x="6" y="16"/>
                      <a:pt x="9" y="27"/>
                      <a:pt x="11" y="38"/>
                    </a:cubicBezTo>
                    <a:cubicBezTo>
                      <a:pt x="13" y="49"/>
                      <a:pt x="13" y="61"/>
                      <a:pt x="17" y="71"/>
                    </a:cubicBezTo>
                    <a:cubicBezTo>
                      <a:pt x="17" y="71"/>
                      <a:pt x="18" y="71"/>
                      <a:pt x="18" y="70"/>
                    </a:cubicBezTo>
                    <a:cubicBezTo>
                      <a:pt x="19" y="60"/>
                      <a:pt x="15" y="48"/>
                      <a:pt x="14" y="3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7" name="Freeform 96"/>
              <p:cNvSpPr>
                <a:spLocks/>
              </p:cNvSpPr>
              <p:nvPr/>
            </p:nvSpPr>
            <p:spPr bwMode="auto">
              <a:xfrm>
                <a:off x="9047163" y="4960938"/>
                <a:ext cx="63500" cy="153988"/>
              </a:xfrm>
              <a:custGeom>
                <a:avLst/>
                <a:gdLst>
                  <a:gd name="T0" fmla="*/ 14 w 24"/>
                  <a:gd name="T1" fmla="*/ 29 h 59"/>
                  <a:gd name="T2" fmla="*/ 1 w 24"/>
                  <a:gd name="T3" fmla="*/ 1 h 59"/>
                  <a:gd name="T4" fmla="*/ 0 w 24"/>
                  <a:gd name="T5" fmla="*/ 1 h 59"/>
                  <a:gd name="T6" fmla="*/ 11 w 24"/>
                  <a:gd name="T7" fmla="*/ 29 h 59"/>
                  <a:gd name="T8" fmla="*/ 22 w 24"/>
                  <a:gd name="T9" fmla="*/ 58 h 59"/>
                  <a:gd name="T10" fmla="*/ 24 w 24"/>
                  <a:gd name="T11" fmla="*/ 57 h 59"/>
                  <a:gd name="T12" fmla="*/ 14 w 24"/>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4" h="59">
                    <a:moveTo>
                      <a:pt x="14" y="29"/>
                    </a:moveTo>
                    <a:cubicBezTo>
                      <a:pt x="10" y="20"/>
                      <a:pt x="6" y="10"/>
                      <a:pt x="1" y="1"/>
                    </a:cubicBezTo>
                    <a:cubicBezTo>
                      <a:pt x="1" y="0"/>
                      <a:pt x="0" y="0"/>
                      <a:pt x="0" y="1"/>
                    </a:cubicBezTo>
                    <a:cubicBezTo>
                      <a:pt x="4" y="11"/>
                      <a:pt x="8" y="20"/>
                      <a:pt x="11" y="29"/>
                    </a:cubicBezTo>
                    <a:cubicBezTo>
                      <a:pt x="15" y="39"/>
                      <a:pt x="17" y="49"/>
                      <a:pt x="22" y="58"/>
                    </a:cubicBezTo>
                    <a:cubicBezTo>
                      <a:pt x="22" y="59"/>
                      <a:pt x="24" y="58"/>
                      <a:pt x="24" y="57"/>
                    </a:cubicBezTo>
                    <a:cubicBezTo>
                      <a:pt x="22" y="48"/>
                      <a:pt x="17" y="38"/>
                      <a:pt x="14"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8" name="Freeform 97"/>
              <p:cNvSpPr>
                <a:spLocks/>
              </p:cNvSpPr>
              <p:nvPr/>
            </p:nvSpPr>
            <p:spPr bwMode="auto">
              <a:xfrm>
                <a:off x="8836025" y="4594226"/>
                <a:ext cx="136525" cy="152400"/>
              </a:xfrm>
              <a:custGeom>
                <a:avLst/>
                <a:gdLst>
                  <a:gd name="T0" fmla="*/ 51 w 52"/>
                  <a:gd name="T1" fmla="*/ 55 h 58"/>
                  <a:gd name="T2" fmla="*/ 29 w 52"/>
                  <a:gd name="T3" fmla="*/ 31 h 58"/>
                  <a:gd name="T4" fmla="*/ 10 w 52"/>
                  <a:gd name="T5" fmla="*/ 1 h 58"/>
                  <a:gd name="T6" fmla="*/ 9 w 52"/>
                  <a:gd name="T7" fmla="*/ 1 h 58"/>
                  <a:gd name="T8" fmla="*/ 26 w 52"/>
                  <a:gd name="T9" fmla="*/ 32 h 58"/>
                  <a:gd name="T10" fmla="*/ 30 w 52"/>
                  <a:gd name="T11" fmla="*/ 37 h 58"/>
                  <a:gd name="T12" fmla="*/ 1 w 52"/>
                  <a:gd name="T13" fmla="*/ 10 h 58"/>
                  <a:gd name="T14" fmla="*/ 0 w 52"/>
                  <a:gd name="T15" fmla="*/ 10 h 58"/>
                  <a:gd name="T16" fmla="*/ 19 w 52"/>
                  <a:gd name="T17" fmla="*/ 31 h 58"/>
                  <a:gd name="T18" fmla="*/ 35 w 52"/>
                  <a:gd name="T19" fmla="*/ 44 h 58"/>
                  <a:gd name="T20" fmla="*/ 50 w 52"/>
                  <a:gd name="T21" fmla="*/ 57 h 58"/>
                  <a:gd name="T22" fmla="*/ 51 w 52"/>
                  <a:gd name="T23" fmla="*/ 5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58">
                    <a:moveTo>
                      <a:pt x="51" y="55"/>
                    </a:moveTo>
                    <a:cubicBezTo>
                      <a:pt x="44" y="47"/>
                      <a:pt x="35" y="40"/>
                      <a:pt x="29" y="31"/>
                    </a:cubicBezTo>
                    <a:cubicBezTo>
                      <a:pt x="21" y="21"/>
                      <a:pt x="15" y="11"/>
                      <a:pt x="10" y="1"/>
                    </a:cubicBezTo>
                    <a:cubicBezTo>
                      <a:pt x="10" y="0"/>
                      <a:pt x="9" y="1"/>
                      <a:pt x="9" y="1"/>
                    </a:cubicBezTo>
                    <a:cubicBezTo>
                      <a:pt x="13" y="12"/>
                      <a:pt x="19" y="22"/>
                      <a:pt x="26" y="32"/>
                    </a:cubicBezTo>
                    <a:cubicBezTo>
                      <a:pt x="27" y="34"/>
                      <a:pt x="29" y="36"/>
                      <a:pt x="30" y="37"/>
                    </a:cubicBezTo>
                    <a:cubicBezTo>
                      <a:pt x="20" y="29"/>
                      <a:pt x="11" y="18"/>
                      <a:pt x="1" y="10"/>
                    </a:cubicBezTo>
                    <a:cubicBezTo>
                      <a:pt x="1" y="9"/>
                      <a:pt x="0" y="10"/>
                      <a:pt x="0" y="10"/>
                    </a:cubicBezTo>
                    <a:cubicBezTo>
                      <a:pt x="6" y="18"/>
                      <a:pt x="13" y="24"/>
                      <a:pt x="19" y="31"/>
                    </a:cubicBezTo>
                    <a:cubicBezTo>
                      <a:pt x="24" y="36"/>
                      <a:pt x="29" y="40"/>
                      <a:pt x="35" y="44"/>
                    </a:cubicBezTo>
                    <a:cubicBezTo>
                      <a:pt x="40" y="49"/>
                      <a:pt x="44" y="53"/>
                      <a:pt x="50" y="57"/>
                    </a:cubicBezTo>
                    <a:cubicBezTo>
                      <a:pt x="51" y="58"/>
                      <a:pt x="52" y="56"/>
                      <a:pt x="51" y="55"/>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9" name="Freeform 98"/>
              <p:cNvSpPr>
                <a:spLocks/>
              </p:cNvSpPr>
              <p:nvPr/>
            </p:nvSpPr>
            <p:spPr bwMode="auto">
              <a:xfrm>
                <a:off x="8901113" y="4572001"/>
                <a:ext cx="96838" cy="163513"/>
              </a:xfrm>
              <a:custGeom>
                <a:avLst/>
                <a:gdLst>
                  <a:gd name="T0" fmla="*/ 36 w 37"/>
                  <a:gd name="T1" fmla="*/ 61 h 63"/>
                  <a:gd name="T2" fmla="*/ 31 w 37"/>
                  <a:gd name="T3" fmla="*/ 44 h 63"/>
                  <a:gd name="T4" fmla="*/ 31 w 37"/>
                  <a:gd name="T5" fmla="*/ 44 h 63"/>
                  <a:gd name="T6" fmla="*/ 27 w 37"/>
                  <a:gd name="T7" fmla="*/ 1 h 63"/>
                  <a:gd name="T8" fmla="*/ 26 w 37"/>
                  <a:gd name="T9" fmla="*/ 1 h 63"/>
                  <a:gd name="T10" fmla="*/ 29 w 37"/>
                  <a:gd name="T11" fmla="*/ 37 h 63"/>
                  <a:gd name="T12" fmla="*/ 13 w 37"/>
                  <a:gd name="T13" fmla="*/ 3 h 63"/>
                  <a:gd name="T14" fmla="*/ 12 w 37"/>
                  <a:gd name="T15" fmla="*/ 4 h 63"/>
                  <a:gd name="T16" fmla="*/ 21 w 37"/>
                  <a:gd name="T17" fmla="*/ 26 h 63"/>
                  <a:gd name="T18" fmla="*/ 15 w 37"/>
                  <a:gd name="T19" fmla="*/ 19 h 63"/>
                  <a:gd name="T20" fmla="*/ 2 w 37"/>
                  <a:gd name="T21" fmla="*/ 3 h 63"/>
                  <a:gd name="T22" fmla="*/ 1 w 37"/>
                  <a:gd name="T23" fmla="*/ 4 h 63"/>
                  <a:gd name="T24" fmla="*/ 13 w 37"/>
                  <a:gd name="T25" fmla="*/ 20 h 63"/>
                  <a:gd name="T26" fmla="*/ 24 w 37"/>
                  <a:gd name="T27" fmla="*/ 34 h 63"/>
                  <a:gd name="T28" fmla="*/ 33 w 37"/>
                  <a:gd name="T29" fmla="*/ 61 h 63"/>
                  <a:gd name="T30" fmla="*/ 36 w 37"/>
                  <a:gd name="T31" fmla="*/ 6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 h="63">
                    <a:moveTo>
                      <a:pt x="36" y="61"/>
                    </a:moveTo>
                    <a:cubicBezTo>
                      <a:pt x="35" y="55"/>
                      <a:pt x="33" y="50"/>
                      <a:pt x="31" y="44"/>
                    </a:cubicBezTo>
                    <a:cubicBezTo>
                      <a:pt x="31" y="44"/>
                      <a:pt x="31" y="44"/>
                      <a:pt x="31" y="44"/>
                    </a:cubicBezTo>
                    <a:cubicBezTo>
                      <a:pt x="32" y="30"/>
                      <a:pt x="31" y="15"/>
                      <a:pt x="27" y="1"/>
                    </a:cubicBezTo>
                    <a:cubicBezTo>
                      <a:pt x="27" y="0"/>
                      <a:pt x="26" y="0"/>
                      <a:pt x="26" y="1"/>
                    </a:cubicBezTo>
                    <a:cubicBezTo>
                      <a:pt x="27" y="13"/>
                      <a:pt x="28" y="25"/>
                      <a:pt x="29" y="37"/>
                    </a:cubicBezTo>
                    <a:cubicBezTo>
                      <a:pt x="24" y="26"/>
                      <a:pt x="19" y="14"/>
                      <a:pt x="13" y="3"/>
                    </a:cubicBezTo>
                    <a:cubicBezTo>
                      <a:pt x="13" y="2"/>
                      <a:pt x="12" y="3"/>
                      <a:pt x="12" y="4"/>
                    </a:cubicBezTo>
                    <a:cubicBezTo>
                      <a:pt x="14" y="11"/>
                      <a:pt x="18" y="19"/>
                      <a:pt x="21" y="26"/>
                    </a:cubicBezTo>
                    <a:cubicBezTo>
                      <a:pt x="19" y="24"/>
                      <a:pt x="17" y="22"/>
                      <a:pt x="15" y="19"/>
                    </a:cubicBezTo>
                    <a:cubicBezTo>
                      <a:pt x="11" y="14"/>
                      <a:pt x="6" y="8"/>
                      <a:pt x="2" y="3"/>
                    </a:cubicBezTo>
                    <a:cubicBezTo>
                      <a:pt x="1" y="2"/>
                      <a:pt x="0" y="3"/>
                      <a:pt x="1" y="4"/>
                    </a:cubicBezTo>
                    <a:cubicBezTo>
                      <a:pt x="4" y="9"/>
                      <a:pt x="9" y="15"/>
                      <a:pt x="13" y="20"/>
                    </a:cubicBezTo>
                    <a:cubicBezTo>
                      <a:pt x="16" y="25"/>
                      <a:pt x="20" y="30"/>
                      <a:pt x="24" y="34"/>
                    </a:cubicBezTo>
                    <a:cubicBezTo>
                      <a:pt x="27" y="43"/>
                      <a:pt x="31" y="52"/>
                      <a:pt x="33" y="61"/>
                    </a:cubicBezTo>
                    <a:cubicBezTo>
                      <a:pt x="34" y="63"/>
                      <a:pt x="37" y="63"/>
                      <a:pt x="36" y="6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0" name="Freeform 99"/>
              <p:cNvSpPr>
                <a:spLocks/>
              </p:cNvSpPr>
              <p:nvPr/>
            </p:nvSpPr>
            <p:spPr bwMode="auto">
              <a:xfrm>
                <a:off x="9009063" y="4557713"/>
                <a:ext cx="20638" cy="169863"/>
              </a:xfrm>
              <a:custGeom>
                <a:avLst/>
                <a:gdLst>
                  <a:gd name="T0" fmla="*/ 6 w 8"/>
                  <a:gd name="T1" fmla="*/ 29 h 65"/>
                  <a:gd name="T2" fmla="*/ 1 w 8"/>
                  <a:gd name="T3" fmla="*/ 0 h 65"/>
                  <a:gd name="T4" fmla="*/ 0 w 8"/>
                  <a:gd name="T5" fmla="*/ 0 h 65"/>
                  <a:gd name="T6" fmla="*/ 4 w 8"/>
                  <a:gd name="T7" fmla="*/ 32 h 65"/>
                  <a:gd name="T8" fmla="*/ 6 w 8"/>
                  <a:gd name="T9" fmla="*/ 64 h 65"/>
                  <a:gd name="T10" fmla="*/ 7 w 8"/>
                  <a:gd name="T11" fmla="*/ 64 h 65"/>
                  <a:gd name="T12" fmla="*/ 6 w 8"/>
                  <a:gd name="T13" fmla="*/ 29 h 65"/>
                </a:gdLst>
                <a:ahLst/>
                <a:cxnLst>
                  <a:cxn ang="0">
                    <a:pos x="T0" y="T1"/>
                  </a:cxn>
                  <a:cxn ang="0">
                    <a:pos x="T2" y="T3"/>
                  </a:cxn>
                  <a:cxn ang="0">
                    <a:pos x="T4" y="T5"/>
                  </a:cxn>
                  <a:cxn ang="0">
                    <a:pos x="T6" y="T7"/>
                  </a:cxn>
                  <a:cxn ang="0">
                    <a:pos x="T8" y="T9"/>
                  </a:cxn>
                  <a:cxn ang="0">
                    <a:pos x="T10" y="T11"/>
                  </a:cxn>
                  <a:cxn ang="0">
                    <a:pos x="T12" y="T13"/>
                  </a:cxn>
                </a:cxnLst>
                <a:rect l="0" t="0" r="r" b="b"/>
                <a:pathLst>
                  <a:path w="8" h="65">
                    <a:moveTo>
                      <a:pt x="6" y="29"/>
                    </a:moveTo>
                    <a:cubicBezTo>
                      <a:pt x="5" y="20"/>
                      <a:pt x="5" y="9"/>
                      <a:pt x="1" y="0"/>
                    </a:cubicBezTo>
                    <a:cubicBezTo>
                      <a:pt x="1" y="0"/>
                      <a:pt x="0" y="0"/>
                      <a:pt x="0" y="0"/>
                    </a:cubicBezTo>
                    <a:cubicBezTo>
                      <a:pt x="1" y="11"/>
                      <a:pt x="3" y="21"/>
                      <a:pt x="4" y="32"/>
                    </a:cubicBezTo>
                    <a:cubicBezTo>
                      <a:pt x="5" y="43"/>
                      <a:pt x="5" y="53"/>
                      <a:pt x="6" y="64"/>
                    </a:cubicBezTo>
                    <a:cubicBezTo>
                      <a:pt x="6" y="65"/>
                      <a:pt x="7" y="65"/>
                      <a:pt x="7" y="64"/>
                    </a:cubicBezTo>
                    <a:cubicBezTo>
                      <a:pt x="8" y="53"/>
                      <a:pt x="7" y="41"/>
                      <a:pt x="6"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1" name="Freeform 100"/>
              <p:cNvSpPr>
                <a:spLocks/>
              </p:cNvSpPr>
              <p:nvPr/>
            </p:nvSpPr>
            <p:spPr bwMode="auto">
              <a:xfrm>
                <a:off x="9045575" y="4560888"/>
                <a:ext cx="20638" cy="173038"/>
              </a:xfrm>
              <a:custGeom>
                <a:avLst/>
                <a:gdLst>
                  <a:gd name="T0" fmla="*/ 4 w 8"/>
                  <a:gd name="T1" fmla="*/ 0 h 66"/>
                  <a:gd name="T2" fmla="*/ 3 w 8"/>
                  <a:gd name="T3" fmla="*/ 1 h 66"/>
                  <a:gd name="T4" fmla="*/ 5 w 8"/>
                  <a:gd name="T5" fmla="*/ 32 h 66"/>
                  <a:gd name="T6" fmla="*/ 0 w 8"/>
                  <a:gd name="T7" fmla="*/ 65 h 66"/>
                  <a:gd name="T8" fmla="*/ 1 w 8"/>
                  <a:gd name="T9" fmla="*/ 66 h 66"/>
                  <a:gd name="T10" fmla="*/ 7 w 8"/>
                  <a:gd name="T11" fmla="*/ 32 h 66"/>
                  <a:gd name="T12" fmla="*/ 4 w 8"/>
                  <a:gd name="T13" fmla="*/ 0 h 66"/>
                </a:gdLst>
                <a:ahLst/>
                <a:cxnLst>
                  <a:cxn ang="0">
                    <a:pos x="T0" y="T1"/>
                  </a:cxn>
                  <a:cxn ang="0">
                    <a:pos x="T2" y="T3"/>
                  </a:cxn>
                  <a:cxn ang="0">
                    <a:pos x="T4" y="T5"/>
                  </a:cxn>
                  <a:cxn ang="0">
                    <a:pos x="T6" y="T7"/>
                  </a:cxn>
                  <a:cxn ang="0">
                    <a:pos x="T8" y="T9"/>
                  </a:cxn>
                  <a:cxn ang="0">
                    <a:pos x="T10" y="T11"/>
                  </a:cxn>
                  <a:cxn ang="0">
                    <a:pos x="T12" y="T13"/>
                  </a:cxn>
                </a:cxnLst>
                <a:rect l="0" t="0" r="r" b="b"/>
                <a:pathLst>
                  <a:path w="8" h="66">
                    <a:moveTo>
                      <a:pt x="4" y="0"/>
                    </a:moveTo>
                    <a:cubicBezTo>
                      <a:pt x="4" y="0"/>
                      <a:pt x="3" y="0"/>
                      <a:pt x="3" y="1"/>
                    </a:cubicBezTo>
                    <a:cubicBezTo>
                      <a:pt x="3" y="11"/>
                      <a:pt x="5" y="21"/>
                      <a:pt x="5" y="32"/>
                    </a:cubicBezTo>
                    <a:cubicBezTo>
                      <a:pt x="4" y="43"/>
                      <a:pt x="2" y="54"/>
                      <a:pt x="0" y="65"/>
                    </a:cubicBezTo>
                    <a:cubicBezTo>
                      <a:pt x="0" y="66"/>
                      <a:pt x="0" y="66"/>
                      <a:pt x="1" y="66"/>
                    </a:cubicBezTo>
                    <a:cubicBezTo>
                      <a:pt x="5" y="55"/>
                      <a:pt x="7" y="43"/>
                      <a:pt x="7" y="32"/>
                    </a:cubicBezTo>
                    <a:cubicBezTo>
                      <a:pt x="7" y="22"/>
                      <a:pt x="8" y="10"/>
                      <a:pt x="4"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2" name="Freeform 101"/>
              <p:cNvSpPr>
                <a:spLocks/>
              </p:cNvSpPr>
              <p:nvPr/>
            </p:nvSpPr>
            <p:spPr bwMode="auto">
              <a:xfrm>
                <a:off x="9053513" y="4594226"/>
                <a:ext cx="28575" cy="139700"/>
              </a:xfrm>
              <a:custGeom>
                <a:avLst/>
                <a:gdLst>
                  <a:gd name="T0" fmla="*/ 10 w 11"/>
                  <a:gd name="T1" fmla="*/ 1 h 53"/>
                  <a:gd name="T2" fmla="*/ 7 w 11"/>
                  <a:gd name="T3" fmla="*/ 26 h 53"/>
                  <a:gd name="T4" fmla="*/ 0 w 11"/>
                  <a:gd name="T5" fmla="*/ 51 h 53"/>
                  <a:gd name="T6" fmla="*/ 2 w 11"/>
                  <a:gd name="T7" fmla="*/ 52 h 53"/>
                  <a:gd name="T8" fmla="*/ 8 w 11"/>
                  <a:gd name="T9" fmla="*/ 32 h 53"/>
                  <a:gd name="T10" fmla="*/ 11 w 11"/>
                  <a:gd name="T11" fmla="*/ 1 h 53"/>
                  <a:gd name="T12" fmla="*/ 10 w 11"/>
                  <a:gd name="T13" fmla="*/ 1 h 53"/>
                </a:gdLst>
                <a:ahLst/>
                <a:cxnLst>
                  <a:cxn ang="0">
                    <a:pos x="T0" y="T1"/>
                  </a:cxn>
                  <a:cxn ang="0">
                    <a:pos x="T2" y="T3"/>
                  </a:cxn>
                  <a:cxn ang="0">
                    <a:pos x="T4" y="T5"/>
                  </a:cxn>
                  <a:cxn ang="0">
                    <a:pos x="T6" y="T7"/>
                  </a:cxn>
                  <a:cxn ang="0">
                    <a:pos x="T8" y="T9"/>
                  </a:cxn>
                  <a:cxn ang="0">
                    <a:pos x="T10" y="T11"/>
                  </a:cxn>
                  <a:cxn ang="0">
                    <a:pos x="T12" y="T13"/>
                  </a:cxn>
                </a:cxnLst>
                <a:rect l="0" t="0" r="r" b="b"/>
                <a:pathLst>
                  <a:path w="11" h="53">
                    <a:moveTo>
                      <a:pt x="10" y="1"/>
                    </a:moveTo>
                    <a:cubicBezTo>
                      <a:pt x="9" y="9"/>
                      <a:pt x="8" y="18"/>
                      <a:pt x="7" y="26"/>
                    </a:cubicBezTo>
                    <a:cubicBezTo>
                      <a:pt x="6" y="34"/>
                      <a:pt x="5" y="44"/>
                      <a:pt x="0" y="51"/>
                    </a:cubicBezTo>
                    <a:cubicBezTo>
                      <a:pt x="0" y="52"/>
                      <a:pt x="1" y="53"/>
                      <a:pt x="2" y="52"/>
                    </a:cubicBezTo>
                    <a:cubicBezTo>
                      <a:pt x="6" y="47"/>
                      <a:pt x="7" y="39"/>
                      <a:pt x="8" y="32"/>
                    </a:cubicBezTo>
                    <a:cubicBezTo>
                      <a:pt x="10" y="22"/>
                      <a:pt x="11" y="11"/>
                      <a:pt x="11" y="1"/>
                    </a:cubicBezTo>
                    <a:cubicBezTo>
                      <a:pt x="11" y="0"/>
                      <a:pt x="10" y="0"/>
                      <a:pt x="10"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3" name="Freeform 102"/>
              <p:cNvSpPr>
                <a:spLocks/>
              </p:cNvSpPr>
              <p:nvPr/>
            </p:nvSpPr>
            <p:spPr bwMode="auto">
              <a:xfrm>
                <a:off x="9112250" y="4646613"/>
                <a:ext cx="144463" cy="120650"/>
              </a:xfrm>
              <a:custGeom>
                <a:avLst/>
                <a:gdLst>
                  <a:gd name="T0" fmla="*/ 55 w 55"/>
                  <a:gd name="T1" fmla="*/ 13 h 46"/>
                  <a:gd name="T2" fmla="*/ 29 w 55"/>
                  <a:gd name="T3" fmla="*/ 27 h 46"/>
                  <a:gd name="T4" fmla="*/ 16 w 55"/>
                  <a:gd name="T5" fmla="*/ 33 h 46"/>
                  <a:gd name="T6" fmla="*/ 12 w 55"/>
                  <a:gd name="T7" fmla="*/ 35 h 46"/>
                  <a:gd name="T8" fmla="*/ 26 w 55"/>
                  <a:gd name="T9" fmla="*/ 24 h 46"/>
                  <a:gd name="T10" fmla="*/ 51 w 55"/>
                  <a:gd name="T11" fmla="*/ 1 h 46"/>
                  <a:gd name="T12" fmla="*/ 50 w 55"/>
                  <a:gd name="T13" fmla="*/ 1 h 46"/>
                  <a:gd name="T14" fmla="*/ 23 w 55"/>
                  <a:gd name="T15" fmla="*/ 23 h 46"/>
                  <a:gd name="T16" fmla="*/ 0 w 55"/>
                  <a:gd name="T17" fmla="*/ 45 h 46"/>
                  <a:gd name="T18" fmla="*/ 1 w 55"/>
                  <a:gd name="T19" fmla="*/ 46 h 46"/>
                  <a:gd name="T20" fmla="*/ 8 w 55"/>
                  <a:gd name="T21" fmla="*/ 39 h 46"/>
                  <a:gd name="T22" fmla="*/ 8 w 55"/>
                  <a:gd name="T23" fmla="*/ 39 h 46"/>
                  <a:gd name="T24" fmla="*/ 8 w 55"/>
                  <a:gd name="T25" fmla="*/ 39 h 46"/>
                  <a:gd name="T26" fmla="*/ 8 w 55"/>
                  <a:gd name="T27" fmla="*/ 39 h 46"/>
                  <a:gd name="T28" fmla="*/ 9 w 55"/>
                  <a:gd name="T29" fmla="*/ 39 h 46"/>
                  <a:gd name="T30" fmla="*/ 9 w 55"/>
                  <a:gd name="T31" fmla="*/ 39 h 46"/>
                  <a:gd name="T32" fmla="*/ 19 w 55"/>
                  <a:gd name="T33" fmla="*/ 34 h 46"/>
                  <a:gd name="T34" fmla="*/ 33 w 55"/>
                  <a:gd name="T35" fmla="*/ 28 h 46"/>
                  <a:gd name="T36" fmla="*/ 55 w 55"/>
                  <a:gd name="T37" fmla="*/ 14 h 46"/>
                  <a:gd name="T38" fmla="*/ 55 w 55"/>
                  <a:gd name="T39"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5" h="46">
                    <a:moveTo>
                      <a:pt x="55" y="13"/>
                    </a:moveTo>
                    <a:cubicBezTo>
                      <a:pt x="46" y="19"/>
                      <a:pt x="38" y="23"/>
                      <a:pt x="29" y="27"/>
                    </a:cubicBezTo>
                    <a:cubicBezTo>
                      <a:pt x="25" y="29"/>
                      <a:pt x="20" y="31"/>
                      <a:pt x="16" y="33"/>
                    </a:cubicBezTo>
                    <a:cubicBezTo>
                      <a:pt x="15" y="34"/>
                      <a:pt x="14" y="34"/>
                      <a:pt x="12" y="35"/>
                    </a:cubicBezTo>
                    <a:cubicBezTo>
                      <a:pt x="17" y="31"/>
                      <a:pt x="21" y="28"/>
                      <a:pt x="26" y="24"/>
                    </a:cubicBezTo>
                    <a:cubicBezTo>
                      <a:pt x="34" y="17"/>
                      <a:pt x="43" y="10"/>
                      <a:pt x="51" y="1"/>
                    </a:cubicBezTo>
                    <a:cubicBezTo>
                      <a:pt x="51" y="1"/>
                      <a:pt x="51" y="0"/>
                      <a:pt x="50" y="1"/>
                    </a:cubicBezTo>
                    <a:cubicBezTo>
                      <a:pt x="41" y="7"/>
                      <a:pt x="32" y="15"/>
                      <a:pt x="23" y="23"/>
                    </a:cubicBezTo>
                    <a:cubicBezTo>
                      <a:pt x="15" y="30"/>
                      <a:pt x="6" y="36"/>
                      <a:pt x="0" y="45"/>
                    </a:cubicBezTo>
                    <a:cubicBezTo>
                      <a:pt x="0" y="46"/>
                      <a:pt x="1" y="46"/>
                      <a:pt x="1" y="46"/>
                    </a:cubicBezTo>
                    <a:cubicBezTo>
                      <a:pt x="3" y="43"/>
                      <a:pt x="5" y="41"/>
                      <a:pt x="8" y="39"/>
                    </a:cubicBezTo>
                    <a:cubicBezTo>
                      <a:pt x="8" y="39"/>
                      <a:pt x="8" y="39"/>
                      <a:pt x="8" y="39"/>
                    </a:cubicBezTo>
                    <a:cubicBezTo>
                      <a:pt x="8" y="39"/>
                      <a:pt x="8" y="39"/>
                      <a:pt x="8" y="39"/>
                    </a:cubicBezTo>
                    <a:cubicBezTo>
                      <a:pt x="8" y="39"/>
                      <a:pt x="8" y="39"/>
                      <a:pt x="8" y="39"/>
                    </a:cubicBezTo>
                    <a:cubicBezTo>
                      <a:pt x="8" y="39"/>
                      <a:pt x="9" y="39"/>
                      <a:pt x="9" y="39"/>
                    </a:cubicBezTo>
                    <a:cubicBezTo>
                      <a:pt x="9" y="39"/>
                      <a:pt x="9" y="39"/>
                      <a:pt x="9" y="39"/>
                    </a:cubicBezTo>
                    <a:cubicBezTo>
                      <a:pt x="10" y="40"/>
                      <a:pt x="18" y="35"/>
                      <a:pt x="19" y="34"/>
                    </a:cubicBezTo>
                    <a:cubicBezTo>
                      <a:pt x="24" y="32"/>
                      <a:pt x="28" y="30"/>
                      <a:pt x="33" y="28"/>
                    </a:cubicBezTo>
                    <a:cubicBezTo>
                      <a:pt x="41" y="24"/>
                      <a:pt x="49" y="20"/>
                      <a:pt x="55" y="14"/>
                    </a:cubicBezTo>
                    <a:cubicBezTo>
                      <a:pt x="55" y="14"/>
                      <a:pt x="55" y="13"/>
                      <a:pt x="55" y="13"/>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4" name="Freeform 103"/>
              <p:cNvSpPr>
                <a:spLocks/>
              </p:cNvSpPr>
              <p:nvPr/>
            </p:nvSpPr>
            <p:spPr bwMode="auto">
              <a:xfrm>
                <a:off x="9134475" y="4714876"/>
                <a:ext cx="163513" cy="65088"/>
              </a:xfrm>
              <a:custGeom>
                <a:avLst/>
                <a:gdLst>
                  <a:gd name="T0" fmla="*/ 62 w 63"/>
                  <a:gd name="T1" fmla="*/ 10 h 25"/>
                  <a:gd name="T2" fmla="*/ 37 w 63"/>
                  <a:gd name="T3" fmla="*/ 14 h 25"/>
                  <a:gd name="T4" fmla="*/ 24 w 63"/>
                  <a:gd name="T5" fmla="*/ 17 h 25"/>
                  <a:gd name="T6" fmla="*/ 30 w 63"/>
                  <a:gd name="T7" fmla="*/ 14 h 25"/>
                  <a:gd name="T8" fmla="*/ 58 w 63"/>
                  <a:gd name="T9" fmla="*/ 1 h 25"/>
                  <a:gd name="T10" fmla="*/ 57 w 63"/>
                  <a:gd name="T11" fmla="*/ 0 h 25"/>
                  <a:gd name="T12" fmla="*/ 30 w 63"/>
                  <a:gd name="T13" fmla="*/ 12 h 25"/>
                  <a:gd name="T14" fmla="*/ 0 w 63"/>
                  <a:gd name="T15" fmla="*/ 24 h 25"/>
                  <a:gd name="T16" fmla="*/ 1 w 63"/>
                  <a:gd name="T17" fmla="*/ 25 h 25"/>
                  <a:gd name="T18" fmla="*/ 14 w 63"/>
                  <a:gd name="T19" fmla="*/ 21 h 25"/>
                  <a:gd name="T20" fmla="*/ 37 w 63"/>
                  <a:gd name="T21" fmla="*/ 17 h 25"/>
                  <a:gd name="T22" fmla="*/ 62 w 63"/>
                  <a:gd name="T23" fmla="*/ 11 h 25"/>
                  <a:gd name="T24" fmla="*/ 62 w 63"/>
                  <a:gd name="T25"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25">
                    <a:moveTo>
                      <a:pt x="62" y="10"/>
                    </a:moveTo>
                    <a:cubicBezTo>
                      <a:pt x="54" y="10"/>
                      <a:pt x="46" y="13"/>
                      <a:pt x="37" y="14"/>
                    </a:cubicBezTo>
                    <a:cubicBezTo>
                      <a:pt x="33" y="15"/>
                      <a:pt x="29" y="16"/>
                      <a:pt x="24" y="17"/>
                    </a:cubicBezTo>
                    <a:cubicBezTo>
                      <a:pt x="26" y="16"/>
                      <a:pt x="28" y="15"/>
                      <a:pt x="30" y="14"/>
                    </a:cubicBezTo>
                    <a:cubicBezTo>
                      <a:pt x="39" y="10"/>
                      <a:pt x="50" y="7"/>
                      <a:pt x="58" y="1"/>
                    </a:cubicBezTo>
                    <a:cubicBezTo>
                      <a:pt x="58" y="0"/>
                      <a:pt x="58" y="0"/>
                      <a:pt x="57" y="0"/>
                    </a:cubicBezTo>
                    <a:cubicBezTo>
                      <a:pt x="48" y="3"/>
                      <a:pt x="39" y="8"/>
                      <a:pt x="30" y="12"/>
                    </a:cubicBezTo>
                    <a:cubicBezTo>
                      <a:pt x="20" y="16"/>
                      <a:pt x="10" y="20"/>
                      <a:pt x="0" y="24"/>
                    </a:cubicBezTo>
                    <a:cubicBezTo>
                      <a:pt x="0" y="24"/>
                      <a:pt x="0" y="25"/>
                      <a:pt x="1" y="25"/>
                    </a:cubicBezTo>
                    <a:cubicBezTo>
                      <a:pt x="5" y="24"/>
                      <a:pt x="10" y="22"/>
                      <a:pt x="14" y="21"/>
                    </a:cubicBezTo>
                    <a:cubicBezTo>
                      <a:pt x="22" y="21"/>
                      <a:pt x="30" y="19"/>
                      <a:pt x="37" y="17"/>
                    </a:cubicBezTo>
                    <a:cubicBezTo>
                      <a:pt x="45" y="15"/>
                      <a:pt x="54" y="14"/>
                      <a:pt x="62" y="11"/>
                    </a:cubicBezTo>
                    <a:cubicBezTo>
                      <a:pt x="63" y="11"/>
                      <a:pt x="63" y="10"/>
                      <a:pt x="62" y="1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5" name="Freeform 104"/>
              <p:cNvSpPr>
                <a:spLocks/>
              </p:cNvSpPr>
              <p:nvPr/>
            </p:nvSpPr>
            <p:spPr bwMode="auto">
              <a:xfrm>
                <a:off x="9139238" y="4775201"/>
                <a:ext cx="187325" cy="33338"/>
              </a:xfrm>
              <a:custGeom>
                <a:avLst/>
                <a:gdLst>
                  <a:gd name="T0" fmla="*/ 71 w 72"/>
                  <a:gd name="T1" fmla="*/ 1 h 13"/>
                  <a:gd name="T2" fmla="*/ 71 w 72"/>
                  <a:gd name="T3" fmla="*/ 0 h 13"/>
                  <a:gd name="T4" fmla="*/ 36 w 72"/>
                  <a:gd name="T5" fmla="*/ 7 h 13"/>
                  <a:gd name="T6" fmla="*/ 0 w 72"/>
                  <a:gd name="T7" fmla="*/ 10 h 13"/>
                  <a:gd name="T8" fmla="*/ 1 w 72"/>
                  <a:gd name="T9" fmla="*/ 11 h 13"/>
                  <a:gd name="T10" fmla="*/ 13 w 72"/>
                  <a:gd name="T11" fmla="*/ 11 h 13"/>
                  <a:gd name="T12" fmla="*/ 40 w 72"/>
                  <a:gd name="T13" fmla="*/ 12 h 13"/>
                  <a:gd name="T14" fmla="*/ 65 w 72"/>
                  <a:gd name="T15" fmla="*/ 9 h 13"/>
                  <a:gd name="T16" fmla="*/ 65 w 72"/>
                  <a:gd name="T17" fmla="*/ 7 h 13"/>
                  <a:gd name="T18" fmla="*/ 39 w 72"/>
                  <a:gd name="T19" fmla="*/ 10 h 13"/>
                  <a:gd name="T20" fmla="*/ 34 w 72"/>
                  <a:gd name="T21" fmla="*/ 10 h 13"/>
                  <a:gd name="T22" fmla="*/ 37 w 72"/>
                  <a:gd name="T23" fmla="*/ 10 h 13"/>
                  <a:gd name="T24" fmla="*/ 71 w 72"/>
                  <a:gd name="T25"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 h="13">
                    <a:moveTo>
                      <a:pt x="71" y="1"/>
                    </a:moveTo>
                    <a:cubicBezTo>
                      <a:pt x="72" y="1"/>
                      <a:pt x="71" y="0"/>
                      <a:pt x="71" y="0"/>
                    </a:cubicBezTo>
                    <a:cubicBezTo>
                      <a:pt x="59" y="2"/>
                      <a:pt x="48" y="6"/>
                      <a:pt x="36" y="7"/>
                    </a:cubicBezTo>
                    <a:cubicBezTo>
                      <a:pt x="24" y="9"/>
                      <a:pt x="12" y="9"/>
                      <a:pt x="0" y="10"/>
                    </a:cubicBezTo>
                    <a:cubicBezTo>
                      <a:pt x="0" y="10"/>
                      <a:pt x="0" y="11"/>
                      <a:pt x="1" y="11"/>
                    </a:cubicBezTo>
                    <a:cubicBezTo>
                      <a:pt x="5" y="11"/>
                      <a:pt x="9" y="11"/>
                      <a:pt x="13" y="11"/>
                    </a:cubicBezTo>
                    <a:cubicBezTo>
                      <a:pt x="22" y="13"/>
                      <a:pt x="31" y="12"/>
                      <a:pt x="40" y="12"/>
                    </a:cubicBezTo>
                    <a:cubicBezTo>
                      <a:pt x="48" y="11"/>
                      <a:pt x="57" y="11"/>
                      <a:pt x="65" y="9"/>
                    </a:cubicBezTo>
                    <a:cubicBezTo>
                      <a:pt x="66" y="8"/>
                      <a:pt x="66" y="7"/>
                      <a:pt x="65" y="7"/>
                    </a:cubicBezTo>
                    <a:cubicBezTo>
                      <a:pt x="56" y="8"/>
                      <a:pt x="48" y="9"/>
                      <a:pt x="39" y="10"/>
                    </a:cubicBezTo>
                    <a:cubicBezTo>
                      <a:pt x="37" y="10"/>
                      <a:pt x="35" y="10"/>
                      <a:pt x="34" y="10"/>
                    </a:cubicBezTo>
                    <a:cubicBezTo>
                      <a:pt x="35" y="10"/>
                      <a:pt x="36" y="10"/>
                      <a:pt x="37" y="10"/>
                    </a:cubicBezTo>
                    <a:cubicBezTo>
                      <a:pt x="48" y="9"/>
                      <a:pt x="61" y="7"/>
                      <a:pt x="71"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6" name="Freeform 105"/>
              <p:cNvSpPr>
                <a:spLocks/>
              </p:cNvSpPr>
              <p:nvPr/>
            </p:nvSpPr>
            <p:spPr bwMode="auto">
              <a:xfrm>
                <a:off x="9139238" y="4879976"/>
                <a:ext cx="230188" cy="39688"/>
              </a:xfrm>
              <a:custGeom>
                <a:avLst/>
                <a:gdLst>
                  <a:gd name="T0" fmla="*/ 87 w 88"/>
                  <a:gd name="T1" fmla="*/ 1 h 15"/>
                  <a:gd name="T2" fmla="*/ 56 w 88"/>
                  <a:gd name="T3" fmla="*/ 2 h 15"/>
                  <a:gd name="T4" fmla="*/ 30 w 88"/>
                  <a:gd name="T5" fmla="*/ 6 h 15"/>
                  <a:gd name="T6" fmla="*/ 1 w 88"/>
                  <a:gd name="T7" fmla="*/ 0 h 15"/>
                  <a:gd name="T8" fmla="*/ 0 w 88"/>
                  <a:gd name="T9" fmla="*/ 1 h 15"/>
                  <a:gd name="T10" fmla="*/ 43 w 88"/>
                  <a:gd name="T11" fmla="*/ 10 h 15"/>
                  <a:gd name="T12" fmla="*/ 84 w 88"/>
                  <a:gd name="T13" fmla="*/ 10 h 15"/>
                  <a:gd name="T14" fmla="*/ 84 w 88"/>
                  <a:gd name="T15" fmla="*/ 9 h 15"/>
                  <a:gd name="T16" fmla="*/ 64 w 88"/>
                  <a:gd name="T17" fmla="*/ 10 h 15"/>
                  <a:gd name="T18" fmla="*/ 43 w 88"/>
                  <a:gd name="T19" fmla="*/ 8 h 15"/>
                  <a:gd name="T20" fmla="*/ 36 w 88"/>
                  <a:gd name="T21" fmla="*/ 7 h 15"/>
                  <a:gd name="T22" fmla="*/ 58 w 88"/>
                  <a:gd name="T23" fmla="*/ 5 h 15"/>
                  <a:gd name="T24" fmla="*/ 87 w 88"/>
                  <a:gd name="T25" fmla="*/ 2 h 15"/>
                  <a:gd name="T26" fmla="*/ 87 w 88"/>
                  <a:gd name="T27"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8" h="15">
                    <a:moveTo>
                      <a:pt x="87" y="1"/>
                    </a:moveTo>
                    <a:cubicBezTo>
                      <a:pt x="77" y="0"/>
                      <a:pt x="66" y="1"/>
                      <a:pt x="56" y="2"/>
                    </a:cubicBezTo>
                    <a:cubicBezTo>
                      <a:pt x="47" y="3"/>
                      <a:pt x="38" y="4"/>
                      <a:pt x="30" y="6"/>
                    </a:cubicBezTo>
                    <a:cubicBezTo>
                      <a:pt x="20" y="4"/>
                      <a:pt x="10" y="2"/>
                      <a:pt x="1" y="0"/>
                    </a:cubicBezTo>
                    <a:cubicBezTo>
                      <a:pt x="0" y="0"/>
                      <a:pt x="0" y="1"/>
                      <a:pt x="0" y="1"/>
                    </a:cubicBezTo>
                    <a:cubicBezTo>
                      <a:pt x="14" y="5"/>
                      <a:pt x="28" y="8"/>
                      <a:pt x="43" y="10"/>
                    </a:cubicBezTo>
                    <a:cubicBezTo>
                      <a:pt x="55" y="13"/>
                      <a:pt x="72" y="15"/>
                      <a:pt x="84" y="10"/>
                    </a:cubicBezTo>
                    <a:cubicBezTo>
                      <a:pt x="85" y="10"/>
                      <a:pt x="84" y="10"/>
                      <a:pt x="84" y="9"/>
                    </a:cubicBezTo>
                    <a:cubicBezTo>
                      <a:pt x="77" y="9"/>
                      <a:pt x="71" y="10"/>
                      <a:pt x="64" y="10"/>
                    </a:cubicBezTo>
                    <a:cubicBezTo>
                      <a:pt x="57" y="10"/>
                      <a:pt x="50" y="9"/>
                      <a:pt x="43" y="8"/>
                    </a:cubicBezTo>
                    <a:cubicBezTo>
                      <a:pt x="40" y="8"/>
                      <a:pt x="38" y="7"/>
                      <a:pt x="36" y="7"/>
                    </a:cubicBezTo>
                    <a:cubicBezTo>
                      <a:pt x="44" y="6"/>
                      <a:pt x="51" y="5"/>
                      <a:pt x="58" y="5"/>
                    </a:cubicBezTo>
                    <a:cubicBezTo>
                      <a:pt x="68" y="4"/>
                      <a:pt x="78" y="4"/>
                      <a:pt x="87" y="2"/>
                    </a:cubicBezTo>
                    <a:cubicBezTo>
                      <a:pt x="88" y="2"/>
                      <a:pt x="88" y="1"/>
                      <a:pt x="87"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7" name="Freeform 106"/>
              <p:cNvSpPr>
                <a:spLocks/>
              </p:cNvSpPr>
              <p:nvPr/>
            </p:nvSpPr>
            <p:spPr bwMode="auto">
              <a:xfrm>
                <a:off x="9131300" y="4903788"/>
                <a:ext cx="211138" cy="93663"/>
              </a:xfrm>
              <a:custGeom>
                <a:avLst/>
                <a:gdLst>
                  <a:gd name="T0" fmla="*/ 80 w 81"/>
                  <a:gd name="T1" fmla="*/ 29 h 36"/>
                  <a:gd name="T2" fmla="*/ 43 w 81"/>
                  <a:gd name="T3" fmla="*/ 13 h 36"/>
                  <a:gd name="T4" fmla="*/ 1 w 81"/>
                  <a:gd name="T5" fmla="*/ 0 h 36"/>
                  <a:gd name="T6" fmla="*/ 1 w 81"/>
                  <a:gd name="T7" fmla="*/ 1 h 36"/>
                  <a:gd name="T8" fmla="*/ 24 w 81"/>
                  <a:gd name="T9" fmla="*/ 9 h 36"/>
                  <a:gd name="T10" fmla="*/ 24 w 81"/>
                  <a:gd name="T11" fmla="*/ 10 h 36"/>
                  <a:gd name="T12" fmla="*/ 48 w 81"/>
                  <a:gd name="T13" fmla="*/ 25 h 36"/>
                  <a:gd name="T14" fmla="*/ 69 w 81"/>
                  <a:gd name="T15" fmla="*/ 36 h 36"/>
                  <a:gd name="T16" fmla="*/ 70 w 81"/>
                  <a:gd name="T17" fmla="*/ 34 h 36"/>
                  <a:gd name="T18" fmla="*/ 47 w 81"/>
                  <a:gd name="T19" fmla="*/ 21 h 36"/>
                  <a:gd name="T20" fmla="*/ 36 w 81"/>
                  <a:gd name="T21" fmla="*/ 13 h 36"/>
                  <a:gd name="T22" fmla="*/ 43 w 81"/>
                  <a:gd name="T23" fmla="*/ 16 h 36"/>
                  <a:gd name="T24" fmla="*/ 80 w 81"/>
                  <a:gd name="T25" fmla="*/ 30 h 36"/>
                  <a:gd name="T26" fmla="*/ 80 w 81"/>
                  <a:gd name="T27" fmla="*/ 2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36">
                    <a:moveTo>
                      <a:pt x="80" y="29"/>
                    </a:moveTo>
                    <a:cubicBezTo>
                      <a:pt x="67" y="24"/>
                      <a:pt x="56" y="18"/>
                      <a:pt x="43" y="13"/>
                    </a:cubicBezTo>
                    <a:cubicBezTo>
                      <a:pt x="29" y="9"/>
                      <a:pt x="15" y="4"/>
                      <a:pt x="1" y="0"/>
                    </a:cubicBezTo>
                    <a:cubicBezTo>
                      <a:pt x="0" y="0"/>
                      <a:pt x="0" y="1"/>
                      <a:pt x="1" y="1"/>
                    </a:cubicBezTo>
                    <a:cubicBezTo>
                      <a:pt x="8" y="4"/>
                      <a:pt x="16" y="7"/>
                      <a:pt x="24" y="9"/>
                    </a:cubicBezTo>
                    <a:cubicBezTo>
                      <a:pt x="24" y="9"/>
                      <a:pt x="24" y="9"/>
                      <a:pt x="24" y="10"/>
                    </a:cubicBezTo>
                    <a:cubicBezTo>
                      <a:pt x="32" y="14"/>
                      <a:pt x="40" y="19"/>
                      <a:pt x="48" y="25"/>
                    </a:cubicBezTo>
                    <a:cubicBezTo>
                      <a:pt x="54" y="29"/>
                      <a:pt x="61" y="35"/>
                      <a:pt x="69" y="36"/>
                    </a:cubicBezTo>
                    <a:cubicBezTo>
                      <a:pt x="70" y="36"/>
                      <a:pt x="70" y="35"/>
                      <a:pt x="70" y="34"/>
                    </a:cubicBezTo>
                    <a:cubicBezTo>
                      <a:pt x="62" y="30"/>
                      <a:pt x="54" y="26"/>
                      <a:pt x="47" y="21"/>
                    </a:cubicBezTo>
                    <a:cubicBezTo>
                      <a:pt x="43" y="18"/>
                      <a:pt x="40" y="15"/>
                      <a:pt x="36" y="13"/>
                    </a:cubicBezTo>
                    <a:cubicBezTo>
                      <a:pt x="38" y="14"/>
                      <a:pt x="41" y="15"/>
                      <a:pt x="43" y="16"/>
                    </a:cubicBezTo>
                    <a:cubicBezTo>
                      <a:pt x="55" y="20"/>
                      <a:pt x="67" y="29"/>
                      <a:pt x="80" y="30"/>
                    </a:cubicBezTo>
                    <a:cubicBezTo>
                      <a:pt x="81" y="30"/>
                      <a:pt x="81" y="29"/>
                      <a:pt x="80"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8" name="Freeform 107"/>
              <p:cNvSpPr>
                <a:spLocks/>
              </p:cNvSpPr>
              <p:nvPr/>
            </p:nvSpPr>
            <p:spPr bwMode="auto">
              <a:xfrm>
                <a:off x="9126538" y="4932363"/>
                <a:ext cx="169863" cy="114300"/>
              </a:xfrm>
              <a:custGeom>
                <a:avLst/>
                <a:gdLst>
                  <a:gd name="T0" fmla="*/ 65 w 65"/>
                  <a:gd name="T1" fmla="*/ 41 h 44"/>
                  <a:gd name="T2" fmla="*/ 50 w 65"/>
                  <a:gd name="T3" fmla="*/ 31 h 44"/>
                  <a:gd name="T4" fmla="*/ 34 w 65"/>
                  <a:gd name="T5" fmla="*/ 19 h 44"/>
                  <a:gd name="T6" fmla="*/ 1 w 65"/>
                  <a:gd name="T7" fmla="*/ 0 h 44"/>
                  <a:gd name="T8" fmla="*/ 0 w 65"/>
                  <a:gd name="T9" fmla="*/ 1 h 44"/>
                  <a:gd name="T10" fmla="*/ 19 w 65"/>
                  <a:gd name="T11" fmla="*/ 14 h 44"/>
                  <a:gd name="T12" fmla="*/ 29 w 65"/>
                  <a:gd name="T13" fmla="*/ 27 h 44"/>
                  <a:gd name="T14" fmla="*/ 47 w 65"/>
                  <a:gd name="T15" fmla="*/ 43 h 44"/>
                  <a:gd name="T16" fmla="*/ 48 w 65"/>
                  <a:gd name="T17" fmla="*/ 41 h 44"/>
                  <a:gd name="T18" fmla="*/ 34 w 65"/>
                  <a:gd name="T19" fmla="*/ 27 h 44"/>
                  <a:gd name="T20" fmla="*/ 21 w 65"/>
                  <a:gd name="T21" fmla="*/ 15 h 44"/>
                  <a:gd name="T22" fmla="*/ 32 w 65"/>
                  <a:gd name="T23" fmla="*/ 21 h 44"/>
                  <a:gd name="T24" fmla="*/ 64 w 65"/>
                  <a:gd name="T25" fmla="*/ 42 h 44"/>
                  <a:gd name="T26" fmla="*/ 65 w 65"/>
                  <a:gd name="T2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44">
                    <a:moveTo>
                      <a:pt x="65" y="41"/>
                    </a:moveTo>
                    <a:cubicBezTo>
                      <a:pt x="60" y="37"/>
                      <a:pt x="54" y="34"/>
                      <a:pt x="50" y="31"/>
                    </a:cubicBezTo>
                    <a:cubicBezTo>
                      <a:pt x="44" y="27"/>
                      <a:pt x="39" y="23"/>
                      <a:pt x="34" y="19"/>
                    </a:cubicBezTo>
                    <a:cubicBezTo>
                      <a:pt x="23" y="12"/>
                      <a:pt x="11" y="7"/>
                      <a:pt x="1" y="0"/>
                    </a:cubicBezTo>
                    <a:cubicBezTo>
                      <a:pt x="0" y="0"/>
                      <a:pt x="0" y="0"/>
                      <a:pt x="0" y="1"/>
                    </a:cubicBezTo>
                    <a:cubicBezTo>
                      <a:pt x="6" y="6"/>
                      <a:pt x="12" y="10"/>
                      <a:pt x="19" y="14"/>
                    </a:cubicBezTo>
                    <a:cubicBezTo>
                      <a:pt x="21" y="19"/>
                      <a:pt x="25" y="23"/>
                      <a:pt x="29" y="27"/>
                    </a:cubicBezTo>
                    <a:cubicBezTo>
                      <a:pt x="35" y="32"/>
                      <a:pt x="41" y="38"/>
                      <a:pt x="47" y="43"/>
                    </a:cubicBezTo>
                    <a:cubicBezTo>
                      <a:pt x="48" y="44"/>
                      <a:pt x="49" y="42"/>
                      <a:pt x="48" y="41"/>
                    </a:cubicBezTo>
                    <a:cubicBezTo>
                      <a:pt x="44" y="36"/>
                      <a:pt x="39" y="32"/>
                      <a:pt x="34" y="27"/>
                    </a:cubicBezTo>
                    <a:cubicBezTo>
                      <a:pt x="29" y="24"/>
                      <a:pt x="24" y="20"/>
                      <a:pt x="21" y="15"/>
                    </a:cubicBezTo>
                    <a:cubicBezTo>
                      <a:pt x="25" y="17"/>
                      <a:pt x="29" y="19"/>
                      <a:pt x="32" y="21"/>
                    </a:cubicBezTo>
                    <a:cubicBezTo>
                      <a:pt x="42" y="28"/>
                      <a:pt x="52" y="39"/>
                      <a:pt x="64" y="42"/>
                    </a:cubicBezTo>
                    <a:cubicBezTo>
                      <a:pt x="65" y="42"/>
                      <a:pt x="65" y="41"/>
                      <a:pt x="65" y="4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9" name="Freeform 108"/>
              <p:cNvSpPr>
                <a:spLocks/>
              </p:cNvSpPr>
              <p:nvPr/>
            </p:nvSpPr>
            <p:spPr bwMode="auto">
              <a:xfrm>
                <a:off x="8686800" y="4827588"/>
                <a:ext cx="204788" cy="49213"/>
              </a:xfrm>
              <a:custGeom>
                <a:avLst/>
                <a:gdLst>
                  <a:gd name="T0" fmla="*/ 76 w 78"/>
                  <a:gd name="T1" fmla="*/ 16 h 19"/>
                  <a:gd name="T2" fmla="*/ 0 w 78"/>
                  <a:gd name="T3" fmla="*/ 5 h 19"/>
                  <a:gd name="T4" fmla="*/ 1 w 78"/>
                  <a:gd name="T5" fmla="*/ 6 h 19"/>
                  <a:gd name="T6" fmla="*/ 75 w 78"/>
                  <a:gd name="T7" fmla="*/ 19 h 19"/>
                  <a:gd name="T8" fmla="*/ 76 w 78"/>
                  <a:gd name="T9" fmla="*/ 16 h 19"/>
                </a:gdLst>
                <a:ahLst/>
                <a:cxnLst>
                  <a:cxn ang="0">
                    <a:pos x="T0" y="T1"/>
                  </a:cxn>
                  <a:cxn ang="0">
                    <a:pos x="T2" y="T3"/>
                  </a:cxn>
                  <a:cxn ang="0">
                    <a:pos x="T4" y="T5"/>
                  </a:cxn>
                  <a:cxn ang="0">
                    <a:pos x="T6" y="T7"/>
                  </a:cxn>
                  <a:cxn ang="0">
                    <a:pos x="T8" y="T9"/>
                  </a:cxn>
                </a:cxnLst>
                <a:rect l="0" t="0" r="r" b="b"/>
                <a:pathLst>
                  <a:path w="78" h="19">
                    <a:moveTo>
                      <a:pt x="76" y="16"/>
                    </a:moveTo>
                    <a:cubicBezTo>
                      <a:pt x="52" y="8"/>
                      <a:pt x="26" y="0"/>
                      <a:pt x="0" y="5"/>
                    </a:cubicBezTo>
                    <a:cubicBezTo>
                      <a:pt x="0" y="5"/>
                      <a:pt x="0" y="6"/>
                      <a:pt x="1" y="6"/>
                    </a:cubicBezTo>
                    <a:cubicBezTo>
                      <a:pt x="27" y="4"/>
                      <a:pt x="50" y="12"/>
                      <a:pt x="75" y="19"/>
                    </a:cubicBezTo>
                    <a:cubicBezTo>
                      <a:pt x="77" y="19"/>
                      <a:pt x="78" y="17"/>
                      <a:pt x="76" y="16"/>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0" name="Freeform 109"/>
              <p:cNvSpPr>
                <a:spLocks/>
              </p:cNvSpPr>
              <p:nvPr/>
            </p:nvSpPr>
            <p:spPr bwMode="auto">
              <a:xfrm>
                <a:off x="8701088" y="4787901"/>
                <a:ext cx="212725" cy="80963"/>
              </a:xfrm>
              <a:custGeom>
                <a:avLst/>
                <a:gdLst>
                  <a:gd name="T0" fmla="*/ 80 w 82"/>
                  <a:gd name="T1" fmla="*/ 28 h 31"/>
                  <a:gd name="T2" fmla="*/ 1 w 82"/>
                  <a:gd name="T3" fmla="*/ 5 h 31"/>
                  <a:gd name="T4" fmla="*/ 1 w 82"/>
                  <a:gd name="T5" fmla="*/ 6 h 31"/>
                  <a:gd name="T6" fmla="*/ 80 w 82"/>
                  <a:gd name="T7" fmla="*/ 30 h 31"/>
                  <a:gd name="T8" fmla="*/ 80 w 82"/>
                  <a:gd name="T9" fmla="*/ 30 h 31"/>
                  <a:gd name="T10" fmla="*/ 80 w 82"/>
                  <a:gd name="T11" fmla="*/ 28 h 31"/>
                </a:gdLst>
                <a:ahLst/>
                <a:cxnLst>
                  <a:cxn ang="0">
                    <a:pos x="T0" y="T1"/>
                  </a:cxn>
                  <a:cxn ang="0">
                    <a:pos x="T2" y="T3"/>
                  </a:cxn>
                  <a:cxn ang="0">
                    <a:pos x="T4" y="T5"/>
                  </a:cxn>
                  <a:cxn ang="0">
                    <a:pos x="T6" y="T7"/>
                  </a:cxn>
                  <a:cxn ang="0">
                    <a:pos x="T8" y="T9"/>
                  </a:cxn>
                  <a:cxn ang="0">
                    <a:pos x="T10" y="T11"/>
                  </a:cxn>
                </a:cxnLst>
                <a:rect l="0" t="0" r="r" b="b"/>
                <a:pathLst>
                  <a:path w="82" h="31">
                    <a:moveTo>
                      <a:pt x="80" y="28"/>
                    </a:moveTo>
                    <a:cubicBezTo>
                      <a:pt x="54" y="21"/>
                      <a:pt x="29" y="0"/>
                      <a:pt x="1" y="5"/>
                    </a:cubicBezTo>
                    <a:cubicBezTo>
                      <a:pt x="0" y="5"/>
                      <a:pt x="0" y="6"/>
                      <a:pt x="1" y="6"/>
                    </a:cubicBezTo>
                    <a:cubicBezTo>
                      <a:pt x="31" y="2"/>
                      <a:pt x="52" y="26"/>
                      <a:pt x="80" y="30"/>
                    </a:cubicBezTo>
                    <a:cubicBezTo>
                      <a:pt x="80" y="30"/>
                      <a:pt x="80" y="30"/>
                      <a:pt x="80" y="30"/>
                    </a:cubicBezTo>
                    <a:cubicBezTo>
                      <a:pt x="81" y="31"/>
                      <a:pt x="82" y="28"/>
                      <a:pt x="80"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1" name="Freeform 110"/>
              <p:cNvSpPr>
                <a:spLocks/>
              </p:cNvSpPr>
              <p:nvPr/>
            </p:nvSpPr>
            <p:spPr bwMode="auto">
              <a:xfrm>
                <a:off x="8786813" y="4787901"/>
                <a:ext cx="73025" cy="36513"/>
              </a:xfrm>
              <a:custGeom>
                <a:avLst/>
                <a:gdLst>
                  <a:gd name="T0" fmla="*/ 26 w 28"/>
                  <a:gd name="T1" fmla="*/ 11 h 14"/>
                  <a:gd name="T2" fmla="*/ 2 w 28"/>
                  <a:gd name="T3" fmla="*/ 0 h 14"/>
                  <a:gd name="T4" fmla="*/ 1 w 28"/>
                  <a:gd name="T5" fmla="*/ 1 h 14"/>
                  <a:gd name="T6" fmla="*/ 25 w 28"/>
                  <a:gd name="T7" fmla="*/ 13 h 14"/>
                  <a:gd name="T8" fmla="*/ 26 w 28"/>
                  <a:gd name="T9" fmla="*/ 11 h 14"/>
                </a:gdLst>
                <a:ahLst/>
                <a:cxnLst>
                  <a:cxn ang="0">
                    <a:pos x="T0" y="T1"/>
                  </a:cxn>
                  <a:cxn ang="0">
                    <a:pos x="T2" y="T3"/>
                  </a:cxn>
                  <a:cxn ang="0">
                    <a:pos x="T4" y="T5"/>
                  </a:cxn>
                  <a:cxn ang="0">
                    <a:pos x="T6" y="T7"/>
                  </a:cxn>
                  <a:cxn ang="0">
                    <a:pos x="T8" y="T9"/>
                  </a:cxn>
                </a:cxnLst>
                <a:rect l="0" t="0" r="r" b="b"/>
                <a:pathLst>
                  <a:path w="28" h="14">
                    <a:moveTo>
                      <a:pt x="26" y="11"/>
                    </a:moveTo>
                    <a:cubicBezTo>
                      <a:pt x="18" y="7"/>
                      <a:pt x="10" y="3"/>
                      <a:pt x="2" y="0"/>
                    </a:cubicBezTo>
                    <a:cubicBezTo>
                      <a:pt x="1" y="0"/>
                      <a:pt x="0" y="1"/>
                      <a:pt x="1" y="1"/>
                    </a:cubicBezTo>
                    <a:cubicBezTo>
                      <a:pt x="9" y="6"/>
                      <a:pt x="17" y="9"/>
                      <a:pt x="25" y="13"/>
                    </a:cubicBezTo>
                    <a:cubicBezTo>
                      <a:pt x="27" y="14"/>
                      <a:pt x="28" y="12"/>
                      <a:pt x="26" y="1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2" name="Freeform 111"/>
              <p:cNvSpPr>
                <a:spLocks/>
              </p:cNvSpPr>
              <p:nvPr/>
            </p:nvSpPr>
            <p:spPr bwMode="auto">
              <a:xfrm>
                <a:off x="8742363" y="4735513"/>
                <a:ext cx="158750" cy="80963"/>
              </a:xfrm>
              <a:custGeom>
                <a:avLst/>
                <a:gdLst>
                  <a:gd name="T0" fmla="*/ 59 w 61"/>
                  <a:gd name="T1" fmla="*/ 27 h 31"/>
                  <a:gd name="T2" fmla="*/ 1 w 61"/>
                  <a:gd name="T3" fmla="*/ 0 h 31"/>
                  <a:gd name="T4" fmla="*/ 0 w 61"/>
                  <a:gd name="T5" fmla="*/ 1 h 31"/>
                  <a:gd name="T6" fmla="*/ 58 w 61"/>
                  <a:gd name="T7" fmla="*/ 30 h 31"/>
                  <a:gd name="T8" fmla="*/ 58 w 61"/>
                  <a:gd name="T9" fmla="*/ 30 h 31"/>
                  <a:gd name="T10" fmla="*/ 59 w 61"/>
                  <a:gd name="T11" fmla="*/ 27 h 31"/>
                </a:gdLst>
                <a:ahLst/>
                <a:cxnLst>
                  <a:cxn ang="0">
                    <a:pos x="T0" y="T1"/>
                  </a:cxn>
                  <a:cxn ang="0">
                    <a:pos x="T2" y="T3"/>
                  </a:cxn>
                  <a:cxn ang="0">
                    <a:pos x="T4" y="T5"/>
                  </a:cxn>
                  <a:cxn ang="0">
                    <a:pos x="T6" y="T7"/>
                  </a:cxn>
                  <a:cxn ang="0">
                    <a:pos x="T8" y="T9"/>
                  </a:cxn>
                  <a:cxn ang="0">
                    <a:pos x="T10" y="T11"/>
                  </a:cxn>
                </a:cxnLst>
                <a:rect l="0" t="0" r="r" b="b"/>
                <a:pathLst>
                  <a:path w="61" h="31">
                    <a:moveTo>
                      <a:pt x="59" y="27"/>
                    </a:moveTo>
                    <a:cubicBezTo>
                      <a:pt x="39" y="20"/>
                      <a:pt x="23" y="4"/>
                      <a:pt x="1" y="0"/>
                    </a:cubicBezTo>
                    <a:cubicBezTo>
                      <a:pt x="0" y="0"/>
                      <a:pt x="0" y="1"/>
                      <a:pt x="0" y="1"/>
                    </a:cubicBezTo>
                    <a:cubicBezTo>
                      <a:pt x="22" y="6"/>
                      <a:pt x="37" y="24"/>
                      <a:pt x="58" y="30"/>
                    </a:cubicBezTo>
                    <a:cubicBezTo>
                      <a:pt x="58" y="30"/>
                      <a:pt x="58" y="30"/>
                      <a:pt x="58" y="30"/>
                    </a:cubicBezTo>
                    <a:cubicBezTo>
                      <a:pt x="60" y="31"/>
                      <a:pt x="61" y="28"/>
                      <a:pt x="59" y="27"/>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3" name="Freeform 112"/>
              <p:cNvSpPr>
                <a:spLocks/>
              </p:cNvSpPr>
              <p:nvPr/>
            </p:nvSpPr>
            <p:spPr bwMode="auto">
              <a:xfrm>
                <a:off x="8778875" y="4718051"/>
                <a:ext cx="142875" cy="80963"/>
              </a:xfrm>
              <a:custGeom>
                <a:avLst/>
                <a:gdLst>
                  <a:gd name="T0" fmla="*/ 54 w 55"/>
                  <a:gd name="T1" fmla="*/ 28 h 31"/>
                  <a:gd name="T2" fmla="*/ 41 w 55"/>
                  <a:gd name="T3" fmla="*/ 21 h 31"/>
                  <a:gd name="T4" fmla="*/ 27 w 55"/>
                  <a:gd name="T5" fmla="*/ 11 h 31"/>
                  <a:gd name="T6" fmla="*/ 1 w 55"/>
                  <a:gd name="T7" fmla="*/ 0 h 31"/>
                  <a:gd name="T8" fmla="*/ 1 w 55"/>
                  <a:gd name="T9" fmla="*/ 1 h 31"/>
                  <a:gd name="T10" fmla="*/ 29 w 55"/>
                  <a:gd name="T11" fmla="*/ 16 h 31"/>
                  <a:gd name="T12" fmla="*/ 51 w 55"/>
                  <a:gd name="T13" fmla="*/ 30 h 31"/>
                  <a:gd name="T14" fmla="*/ 52 w 55"/>
                  <a:gd name="T15" fmla="*/ 31 h 31"/>
                  <a:gd name="T16" fmla="*/ 53 w 55"/>
                  <a:gd name="T17" fmla="*/ 31 h 31"/>
                  <a:gd name="T18" fmla="*/ 54 w 55"/>
                  <a:gd name="T19" fmla="*/ 31 h 31"/>
                  <a:gd name="T20" fmla="*/ 54 w 55"/>
                  <a:gd name="T21" fmla="*/ 30 h 31"/>
                  <a:gd name="T22" fmla="*/ 54 w 55"/>
                  <a:gd name="T23"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31">
                    <a:moveTo>
                      <a:pt x="54" y="28"/>
                    </a:moveTo>
                    <a:cubicBezTo>
                      <a:pt x="50" y="25"/>
                      <a:pt x="45" y="23"/>
                      <a:pt x="41" y="21"/>
                    </a:cubicBezTo>
                    <a:cubicBezTo>
                      <a:pt x="36" y="18"/>
                      <a:pt x="32" y="14"/>
                      <a:pt x="27" y="11"/>
                    </a:cubicBezTo>
                    <a:cubicBezTo>
                      <a:pt x="19" y="6"/>
                      <a:pt x="11" y="1"/>
                      <a:pt x="1" y="0"/>
                    </a:cubicBezTo>
                    <a:cubicBezTo>
                      <a:pt x="0" y="0"/>
                      <a:pt x="0" y="1"/>
                      <a:pt x="1" y="1"/>
                    </a:cubicBezTo>
                    <a:cubicBezTo>
                      <a:pt x="12" y="4"/>
                      <a:pt x="20" y="10"/>
                      <a:pt x="29" y="16"/>
                    </a:cubicBezTo>
                    <a:cubicBezTo>
                      <a:pt x="30" y="17"/>
                      <a:pt x="46" y="28"/>
                      <a:pt x="51" y="30"/>
                    </a:cubicBezTo>
                    <a:cubicBezTo>
                      <a:pt x="51" y="30"/>
                      <a:pt x="51" y="31"/>
                      <a:pt x="52" y="31"/>
                    </a:cubicBezTo>
                    <a:cubicBezTo>
                      <a:pt x="52" y="31"/>
                      <a:pt x="52" y="31"/>
                      <a:pt x="53" y="31"/>
                    </a:cubicBezTo>
                    <a:cubicBezTo>
                      <a:pt x="54" y="31"/>
                      <a:pt x="54" y="31"/>
                      <a:pt x="54" y="31"/>
                    </a:cubicBezTo>
                    <a:cubicBezTo>
                      <a:pt x="54" y="30"/>
                      <a:pt x="54" y="30"/>
                      <a:pt x="54" y="30"/>
                    </a:cubicBezTo>
                    <a:cubicBezTo>
                      <a:pt x="55" y="29"/>
                      <a:pt x="54" y="29"/>
                      <a:pt x="54"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grpSp>
        <p:nvGrpSpPr>
          <p:cNvPr id="6" name="Group 5"/>
          <p:cNvGrpSpPr/>
          <p:nvPr/>
        </p:nvGrpSpPr>
        <p:grpSpPr>
          <a:xfrm>
            <a:off x="11522880" y="5809646"/>
            <a:ext cx="588963" cy="814388"/>
            <a:chOff x="5597525" y="5522913"/>
            <a:chExt cx="588963" cy="814388"/>
          </a:xfrm>
        </p:grpSpPr>
        <p:sp>
          <p:nvSpPr>
            <p:cNvPr id="7" name="Freeform 188"/>
            <p:cNvSpPr>
              <a:spLocks noEditPoints="1"/>
            </p:cNvSpPr>
            <p:nvPr/>
          </p:nvSpPr>
          <p:spPr bwMode="auto">
            <a:xfrm>
              <a:off x="5865813" y="5711826"/>
              <a:ext cx="320675" cy="280988"/>
            </a:xfrm>
            <a:custGeom>
              <a:avLst/>
              <a:gdLst>
                <a:gd name="T0" fmla="*/ 94 w 122"/>
                <a:gd name="T1" fmla="*/ 90 h 107"/>
                <a:gd name="T2" fmla="*/ 102 w 122"/>
                <a:gd name="T3" fmla="*/ 23 h 107"/>
                <a:gd name="T4" fmla="*/ 101 w 122"/>
                <a:gd name="T5" fmla="*/ 21 h 107"/>
                <a:gd name="T6" fmla="*/ 69 w 122"/>
                <a:gd name="T7" fmla="*/ 2 h 107"/>
                <a:gd name="T8" fmla="*/ 31 w 122"/>
                <a:gd name="T9" fmla="*/ 14 h 107"/>
                <a:gd name="T10" fmla="*/ 19 w 122"/>
                <a:gd name="T11" fmla="*/ 84 h 107"/>
                <a:gd name="T12" fmla="*/ 55 w 122"/>
                <a:gd name="T13" fmla="*/ 105 h 107"/>
                <a:gd name="T14" fmla="*/ 94 w 122"/>
                <a:gd name="T15" fmla="*/ 90 h 107"/>
                <a:gd name="T16" fmla="*/ 66 w 122"/>
                <a:gd name="T17" fmla="*/ 16 h 107"/>
                <a:gd name="T18" fmla="*/ 72 w 122"/>
                <a:gd name="T19" fmla="*/ 16 h 107"/>
                <a:gd name="T20" fmla="*/ 52 w 122"/>
                <a:gd name="T21" fmla="*/ 26 h 107"/>
                <a:gd name="T22" fmla="*/ 30 w 122"/>
                <a:gd name="T23" fmla="*/ 46 h 107"/>
                <a:gd name="T24" fmla="*/ 36 w 122"/>
                <a:gd name="T25" fmla="*/ 34 h 107"/>
                <a:gd name="T26" fmla="*/ 66 w 122"/>
                <a:gd name="T27" fmla="*/ 1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2" h="107">
                  <a:moveTo>
                    <a:pt x="94" y="90"/>
                  </a:moveTo>
                  <a:cubicBezTo>
                    <a:pt x="112" y="75"/>
                    <a:pt x="122" y="40"/>
                    <a:pt x="102" y="23"/>
                  </a:cubicBezTo>
                  <a:cubicBezTo>
                    <a:pt x="102" y="22"/>
                    <a:pt x="101" y="21"/>
                    <a:pt x="101" y="21"/>
                  </a:cubicBezTo>
                  <a:cubicBezTo>
                    <a:pt x="92" y="13"/>
                    <a:pt x="82" y="4"/>
                    <a:pt x="69" y="2"/>
                  </a:cubicBezTo>
                  <a:cubicBezTo>
                    <a:pt x="56" y="0"/>
                    <a:pt x="42" y="6"/>
                    <a:pt x="31" y="14"/>
                  </a:cubicBezTo>
                  <a:cubicBezTo>
                    <a:pt x="9" y="31"/>
                    <a:pt x="0" y="61"/>
                    <a:pt x="19" y="84"/>
                  </a:cubicBezTo>
                  <a:cubicBezTo>
                    <a:pt x="28" y="94"/>
                    <a:pt x="41" y="103"/>
                    <a:pt x="55" y="105"/>
                  </a:cubicBezTo>
                  <a:cubicBezTo>
                    <a:pt x="69" y="107"/>
                    <a:pt x="84" y="100"/>
                    <a:pt x="94" y="90"/>
                  </a:cubicBezTo>
                  <a:close/>
                  <a:moveTo>
                    <a:pt x="66" y="16"/>
                  </a:moveTo>
                  <a:cubicBezTo>
                    <a:pt x="68" y="16"/>
                    <a:pt x="70" y="16"/>
                    <a:pt x="72" y="16"/>
                  </a:cubicBezTo>
                  <a:cubicBezTo>
                    <a:pt x="65" y="18"/>
                    <a:pt x="58" y="22"/>
                    <a:pt x="52" y="26"/>
                  </a:cubicBezTo>
                  <a:cubicBezTo>
                    <a:pt x="43" y="31"/>
                    <a:pt x="36" y="38"/>
                    <a:pt x="30" y="46"/>
                  </a:cubicBezTo>
                  <a:cubicBezTo>
                    <a:pt x="31" y="42"/>
                    <a:pt x="33" y="38"/>
                    <a:pt x="36" y="34"/>
                  </a:cubicBezTo>
                  <a:cubicBezTo>
                    <a:pt x="43" y="26"/>
                    <a:pt x="55" y="16"/>
                    <a:pt x="66" y="16"/>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190"/>
            <p:cNvSpPr>
              <a:spLocks noEditPoints="1"/>
            </p:cNvSpPr>
            <p:nvPr/>
          </p:nvSpPr>
          <p:spPr bwMode="auto">
            <a:xfrm>
              <a:off x="5597525" y="5522913"/>
              <a:ext cx="257175" cy="285750"/>
            </a:xfrm>
            <a:custGeom>
              <a:avLst/>
              <a:gdLst>
                <a:gd name="T0" fmla="*/ 96 w 98"/>
                <a:gd name="T1" fmla="*/ 64 h 109"/>
                <a:gd name="T2" fmla="*/ 90 w 98"/>
                <a:gd name="T3" fmla="*/ 31 h 109"/>
                <a:gd name="T4" fmla="*/ 26 w 98"/>
                <a:gd name="T5" fmla="*/ 10 h 109"/>
                <a:gd name="T6" fmla="*/ 0 w 98"/>
                <a:gd name="T7" fmla="*/ 49 h 109"/>
                <a:gd name="T8" fmla="*/ 21 w 98"/>
                <a:gd name="T9" fmla="*/ 92 h 109"/>
                <a:gd name="T10" fmla="*/ 64 w 98"/>
                <a:gd name="T11" fmla="*/ 101 h 109"/>
                <a:gd name="T12" fmla="*/ 96 w 98"/>
                <a:gd name="T13" fmla="*/ 64 h 109"/>
                <a:gd name="T14" fmla="*/ 29 w 98"/>
                <a:gd name="T15" fmla="*/ 31 h 109"/>
                <a:gd name="T16" fmla="*/ 57 w 98"/>
                <a:gd name="T17" fmla="*/ 24 h 109"/>
                <a:gd name="T18" fmla="*/ 35 w 98"/>
                <a:gd name="T19" fmla="*/ 39 h 109"/>
                <a:gd name="T20" fmla="*/ 24 w 98"/>
                <a:gd name="T21" fmla="*/ 58 h 109"/>
                <a:gd name="T22" fmla="*/ 29 w 98"/>
                <a:gd name="T23" fmla="*/ 3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8" h="109">
                  <a:moveTo>
                    <a:pt x="96" y="64"/>
                  </a:moveTo>
                  <a:cubicBezTo>
                    <a:pt x="98" y="53"/>
                    <a:pt x="97" y="40"/>
                    <a:pt x="90" y="31"/>
                  </a:cubicBezTo>
                  <a:cubicBezTo>
                    <a:pt x="81" y="9"/>
                    <a:pt x="48" y="0"/>
                    <a:pt x="26" y="10"/>
                  </a:cubicBezTo>
                  <a:cubicBezTo>
                    <a:pt x="11" y="17"/>
                    <a:pt x="0" y="32"/>
                    <a:pt x="0" y="49"/>
                  </a:cubicBezTo>
                  <a:cubicBezTo>
                    <a:pt x="0" y="66"/>
                    <a:pt x="10" y="81"/>
                    <a:pt x="21" y="92"/>
                  </a:cubicBezTo>
                  <a:cubicBezTo>
                    <a:pt x="33" y="104"/>
                    <a:pt x="49" y="109"/>
                    <a:pt x="64" y="101"/>
                  </a:cubicBezTo>
                  <a:cubicBezTo>
                    <a:pt x="79" y="93"/>
                    <a:pt x="92" y="80"/>
                    <a:pt x="96" y="64"/>
                  </a:cubicBezTo>
                  <a:close/>
                  <a:moveTo>
                    <a:pt x="29" y="31"/>
                  </a:moveTo>
                  <a:cubicBezTo>
                    <a:pt x="37" y="23"/>
                    <a:pt x="47" y="21"/>
                    <a:pt x="57" y="24"/>
                  </a:cubicBezTo>
                  <a:cubicBezTo>
                    <a:pt x="48" y="27"/>
                    <a:pt x="41" y="33"/>
                    <a:pt x="35" y="39"/>
                  </a:cubicBezTo>
                  <a:cubicBezTo>
                    <a:pt x="30" y="44"/>
                    <a:pt x="25" y="51"/>
                    <a:pt x="24" y="58"/>
                  </a:cubicBezTo>
                  <a:cubicBezTo>
                    <a:pt x="20" y="49"/>
                    <a:pt x="21" y="39"/>
                    <a:pt x="29" y="31"/>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191"/>
            <p:cNvSpPr>
              <a:spLocks/>
            </p:cNvSpPr>
            <p:nvPr/>
          </p:nvSpPr>
          <p:spPr bwMode="auto">
            <a:xfrm>
              <a:off x="5605463" y="5759451"/>
              <a:ext cx="436563" cy="577850"/>
            </a:xfrm>
            <a:custGeom>
              <a:avLst/>
              <a:gdLst>
                <a:gd name="T0" fmla="*/ 162 w 166"/>
                <a:gd name="T1" fmla="*/ 96 h 221"/>
                <a:gd name="T2" fmla="*/ 78 w 166"/>
                <a:gd name="T3" fmla="*/ 178 h 221"/>
                <a:gd name="T4" fmla="*/ 79 w 166"/>
                <a:gd name="T5" fmla="*/ 171 h 221"/>
                <a:gd name="T6" fmla="*/ 82 w 166"/>
                <a:gd name="T7" fmla="*/ 138 h 221"/>
                <a:gd name="T8" fmla="*/ 84 w 166"/>
                <a:gd name="T9" fmla="*/ 136 h 221"/>
                <a:gd name="T10" fmla="*/ 115 w 166"/>
                <a:gd name="T11" fmla="*/ 85 h 221"/>
                <a:gd name="T12" fmla="*/ 118 w 166"/>
                <a:gd name="T13" fmla="*/ 85 h 221"/>
                <a:gd name="T14" fmla="*/ 131 w 166"/>
                <a:gd name="T15" fmla="*/ 75 h 221"/>
                <a:gd name="T16" fmla="*/ 124 w 166"/>
                <a:gd name="T17" fmla="*/ 57 h 221"/>
                <a:gd name="T18" fmla="*/ 118 w 166"/>
                <a:gd name="T19" fmla="*/ 58 h 221"/>
                <a:gd name="T20" fmla="*/ 117 w 166"/>
                <a:gd name="T21" fmla="*/ 60 h 221"/>
                <a:gd name="T22" fmla="*/ 116 w 166"/>
                <a:gd name="T23" fmla="*/ 61 h 221"/>
                <a:gd name="T24" fmla="*/ 108 w 166"/>
                <a:gd name="T25" fmla="*/ 79 h 221"/>
                <a:gd name="T26" fmla="*/ 108 w 166"/>
                <a:gd name="T27" fmla="*/ 81 h 221"/>
                <a:gd name="T28" fmla="*/ 95 w 166"/>
                <a:gd name="T29" fmla="*/ 99 h 221"/>
                <a:gd name="T30" fmla="*/ 82 w 166"/>
                <a:gd name="T31" fmla="*/ 123 h 221"/>
                <a:gd name="T32" fmla="*/ 82 w 166"/>
                <a:gd name="T33" fmla="*/ 120 h 221"/>
                <a:gd name="T34" fmla="*/ 76 w 166"/>
                <a:gd name="T35" fmla="*/ 69 h 221"/>
                <a:gd name="T36" fmla="*/ 66 w 166"/>
                <a:gd name="T37" fmla="*/ 29 h 221"/>
                <a:gd name="T38" fmla="*/ 67 w 166"/>
                <a:gd name="T39" fmla="*/ 28 h 221"/>
                <a:gd name="T40" fmla="*/ 71 w 166"/>
                <a:gd name="T41" fmla="*/ 3 h 221"/>
                <a:gd name="T42" fmla="*/ 66 w 166"/>
                <a:gd name="T43" fmla="*/ 1 h 221"/>
                <a:gd name="T44" fmla="*/ 54 w 166"/>
                <a:gd name="T45" fmla="*/ 6 h 221"/>
                <a:gd name="T46" fmla="*/ 52 w 166"/>
                <a:gd name="T47" fmla="*/ 9 h 221"/>
                <a:gd name="T48" fmla="*/ 51 w 166"/>
                <a:gd name="T49" fmla="*/ 12 h 221"/>
                <a:gd name="T50" fmla="*/ 54 w 166"/>
                <a:gd name="T51" fmla="*/ 21 h 221"/>
                <a:gd name="T52" fmla="*/ 57 w 166"/>
                <a:gd name="T53" fmla="*/ 28 h 221"/>
                <a:gd name="T54" fmla="*/ 60 w 166"/>
                <a:gd name="T55" fmla="*/ 30 h 221"/>
                <a:gd name="T56" fmla="*/ 70 w 166"/>
                <a:gd name="T57" fmla="*/ 73 h 221"/>
                <a:gd name="T58" fmla="*/ 75 w 166"/>
                <a:gd name="T59" fmla="*/ 120 h 221"/>
                <a:gd name="T60" fmla="*/ 73 w 166"/>
                <a:gd name="T61" fmla="*/ 169 h 221"/>
                <a:gd name="T62" fmla="*/ 70 w 166"/>
                <a:gd name="T63" fmla="*/ 187 h 221"/>
                <a:gd name="T64" fmla="*/ 11 w 166"/>
                <a:gd name="T65" fmla="*/ 51 h 221"/>
                <a:gd name="T66" fmla="*/ 2 w 166"/>
                <a:gd name="T67" fmla="*/ 40 h 221"/>
                <a:gd name="T68" fmla="*/ 12 w 166"/>
                <a:gd name="T69" fmla="*/ 126 h 221"/>
                <a:gd name="T70" fmla="*/ 63 w 166"/>
                <a:gd name="T71" fmla="*/ 205 h 221"/>
                <a:gd name="T72" fmla="*/ 65 w 166"/>
                <a:gd name="T73" fmla="*/ 206 h 221"/>
                <a:gd name="T74" fmla="*/ 65 w 166"/>
                <a:gd name="T75" fmla="*/ 206 h 221"/>
                <a:gd name="T76" fmla="*/ 66 w 166"/>
                <a:gd name="T77" fmla="*/ 209 h 221"/>
                <a:gd name="T78" fmla="*/ 64 w 166"/>
                <a:gd name="T79" fmla="*/ 218 h 221"/>
                <a:gd name="T80" fmla="*/ 68 w 166"/>
                <a:gd name="T81" fmla="*/ 219 h 221"/>
                <a:gd name="T82" fmla="*/ 72 w 166"/>
                <a:gd name="T83" fmla="*/ 208 h 221"/>
                <a:gd name="T84" fmla="*/ 135 w 166"/>
                <a:gd name="T85" fmla="*/ 164 h 221"/>
                <a:gd name="T86" fmla="*/ 162 w 166"/>
                <a:gd name="T87" fmla="*/ 96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6" h="221">
                  <a:moveTo>
                    <a:pt x="162" y="96"/>
                  </a:moveTo>
                  <a:cubicBezTo>
                    <a:pt x="161" y="94"/>
                    <a:pt x="97" y="144"/>
                    <a:pt x="78" y="178"/>
                  </a:cubicBezTo>
                  <a:cubicBezTo>
                    <a:pt x="79" y="176"/>
                    <a:pt x="79" y="173"/>
                    <a:pt x="79" y="171"/>
                  </a:cubicBezTo>
                  <a:cubicBezTo>
                    <a:pt x="81" y="160"/>
                    <a:pt x="81" y="149"/>
                    <a:pt x="82" y="138"/>
                  </a:cubicBezTo>
                  <a:cubicBezTo>
                    <a:pt x="83" y="138"/>
                    <a:pt x="83" y="137"/>
                    <a:pt x="84" y="136"/>
                  </a:cubicBezTo>
                  <a:cubicBezTo>
                    <a:pt x="92" y="119"/>
                    <a:pt x="102" y="100"/>
                    <a:pt x="115" y="85"/>
                  </a:cubicBezTo>
                  <a:cubicBezTo>
                    <a:pt x="116" y="85"/>
                    <a:pt x="117" y="85"/>
                    <a:pt x="118" y="85"/>
                  </a:cubicBezTo>
                  <a:cubicBezTo>
                    <a:pt x="123" y="85"/>
                    <a:pt x="129" y="79"/>
                    <a:pt x="131" y="75"/>
                  </a:cubicBezTo>
                  <a:cubicBezTo>
                    <a:pt x="133" y="69"/>
                    <a:pt x="127" y="62"/>
                    <a:pt x="124" y="57"/>
                  </a:cubicBezTo>
                  <a:cubicBezTo>
                    <a:pt x="122" y="55"/>
                    <a:pt x="119" y="56"/>
                    <a:pt x="118" y="58"/>
                  </a:cubicBezTo>
                  <a:cubicBezTo>
                    <a:pt x="118" y="59"/>
                    <a:pt x="117" y="60"/>
                    <a:pt x="117" y="60"/>
                  </a:cubicBezTo>
                  <a:cubicBezTo>
                    <a:pt x="117" y="60"/>
                    <a:pt x="116" y="61"/>
                    <a:pt x="116" y="61"/>
                  </a:cubicBezTo>
                  <a:cubicBezTo>
                    <a:pt x="112" y="65"/>
                    <a:pt x="106" y="72"/>
                    <a:pt x="108" y="79"/>
                  </a:cubicBezTo>
                  <a:cubicBezTo>
                    <a:pt x="108" y="80"/>
                    <a:pt x="108" y="80"/>
                    <a:pt x="108" y="81"/>
                  </a:cubicBezTo>
                  <a:cubicBezTo>
                    <a:pt x="104" y="87"/>
                    <a:pt x="99" y="93"/>
                    <a:pt x="95" y="99"/>
                  </a:cubicBezTo>
                  <a:cubicBezTo>
                    <a:pt x="91" y="106"/>
                    <a:pt x="86" y="114"/>
                    <a:pt x="82" y="123"/>
                  </a:cubicBezTo>
                  <a:cubicBezTo>
                    <a:pt x="82" y="122"/>
                    <a:pt x="82" y="121"/>
                    <a:pt x="82" y="120"/>
                  </a:cubicBezTo>
                  <a:cubicBezTo>
                    <a:pt x="81" y="103"/>
                    <a:pt x="80" y="86"/>
                    <a:pt x="76" y="69"/>
                  </a:cubicBezTo>
                  <a:cubicBezTo>
                    <a:pt x="74" y="56"/>
                    <a:pt x="71" y="42"/>
                    <a:pt x="66" y="29"/>
                  </a:cubicBezTo>
                  <a:cubicBezTo>
                    <a:pt x="66" y="29"/>
                    <a:pt x="67" y="29"/>
                    <a:pt x="67" y="28"/>
                  </a:cubicBezTo>
                  <a:cubicBezTo>
                    <a:pt x="73" y="22"/>
                    <a:pt x="73" y="10"/>
                    <a:pt x="71" y="3"/>
                  </a:cubicBezTo>
                  <a:cubicBezTo>
                    <a:pt x="71" y="1"/>
                    <a:pt x="68" y="0"/>
                    <a:pt x="66" y="1"/>
                  </a:cubicBezTo>
                  <a:cubicBezTo>
                    <a:pt x="62" y="2"/>
                    <a:pt x="58" y="4"/>
                    <a:pt x="54" y="6"/>
                  </a:cubicBezTo>
                  <a:cubicBezTo>
                    <a:pt x="53" y="6"/>
                    <a:pt x="52" y="7"/>
                    <a:pt x="52" y="9"/>
                  </a:cubicBezTo>
                  <a:cubicBezTo>
                    <a:pt x="51" y="9"/>
                    <a:pt x="50" y="11"/>
                    <a:pt x="51" y="12"/>
                  </a:cubicBezTo>
                  <a:cubicBezTo>
                    <a:pt x="52" y="15"/>
                    <a:pt x="53" y="18"/>
                    <a:pt x="54" y="21"/>
                  </a:cubicBezTo>
                  <a:cubicBezTo>
                    <a:pt x="55" y="23"/>
                    <a:pt x="56" y="26"/>
                    <a:pt x="57" y="28"/>
                  </a:cubicBezTo>
                  <a:cubicBezTo>
                    <a:pt x="58" y="29"/>
                    <a:pt x="59" y="30"/>
                    <a:pt x="60" y="30"/>
                  </a:cubicBezTo>
                  <a:cubicBezTo>
                    <a:pt x="63" y="44"/>
                    <a:pt x="68" y="58"/>
                    <a:pt x="70" y="73"/>
                  </a:cubicBezTo>
                  <a:cubicBezTo>
                    <a:pt x="73" y="88"/>
                    <a:pt x="75" y="104"/>
                    <a:pt x="75" y="120"/>
                  </a:cubicBezTo>
                  <a:cubicBezTo>
                    <a:pt x="76" y="136"/>
                    <a:pt x="75" y="152"/>
                    <a:pt x="73" y="169"/>
                  </a:cubicBezTo>
                  <a:cubicBezTo>
                    <a:pt x="72" y="175"/>
                    <a:pt x="71" y="181"/>
                    <a:pt x="70" y="187"/>
                  </a:cubicBezTo>
                  <a:cubicBezTo>
                    <a:pt x="62" y="138"/>
                    <a:pt x="42" y="90"/>
                    <a:pt x="11" y="51"/>
                  </a:cubicBezTo>
                  <a:cubicBezTo>
                    <a:pt x="11" y="51"/>
                    <a:pt x="4" y="43"/>
                    <a:pt x="2" y="40"/>
                  </a:cubicBezTo>
                  <a:cubicBezTo>
                    <a:pt x="0" y="37"/>
                    <a:pt x="4" y="103"/>
                    <a:pt x="12" y="126"/>
                  </a:cubicBezTo>
                  <a:cubicBezTo>
                    <a:pt x="23" y="154"/>
                    <a:pt x="40" y="185"/>
                    <a:pt x="63" y="205"/>
                  </a:cubicBezTo>
                  <a:cubicBezTo>
                    <a:pt x="63" y="206"/>
                    <a:pt x="64" y="206"/>
                    <a:pt x="65" y="206"/>
                  </a:cubicBezTo>
                  <a:cubicBezTo>
                    <a:pt x="65" y="206"/>
                    <a:pt x="65" y="206"/>
                    <a:pt x="65" y="206"/>
                  </a:cubicBezTo>
                  <a:cubicBezTo>
                    <a:pt x="64" y="207"/>
                    <a:pt x="65" y="208"/>
                    <a:pt x="66" y="209"/>
                  </a:cubicBezTo>
                  <a:cubicBezTo>
                    <a:pt x="65" y="212"/>
                    <a:pt x="65" y="215"/>
                    <a:pt x="64" y="218"/>
                  </a:cubicBezTo>
                  <a:cubicBezTo>
                    <a:pt x="64" y="220"/>
                    <a:pt x="67" y="221"/>
                    <a:pt x="68" y="219"/>
                  </a:cubicBezTo>
                  <a:cubicBezTo>
                    <a:pt x="69" y="215"/>
                    <a:pt x="71" y="212"/>
                    <a:pt x="72" y="208"/>
                  </a:cubicBezTo>
                  <a:cubicBezTo>
                    <a:pt x="97" y="200"/>
                    <a:pt x="120" y="185"/>
                    <a:pt x="135" y="164"/>
                  </a:cubicBezTo>
                  <a:cubicBezTo>
                    <a:pt x="149" y="145"/>
                    <a:pt x="166" y="121"/>
                    <a:pt x="162" y="96"/>
                  </a:cubicBezTo>
                  <a:close/>
                </a:path>
              </a:pathLst>
            </a:custGeom>
            <a:solidFill>
              <a:schemeClr val="accent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192"/>
            <p:cNvSpPr>
              <a:spLocks/>
            </p:cNvSpPr>
            <p:nvPr/>
          </p:nvSpPr>
          <p:spPr bwMode="auto">
            <a:xfrm>
              <a:off x="5626100" y="5562601"/>
              <a:ext cx="123825" cy="144463"/>
            </a:xfrm>
            <a:custGeom>
              <a:avLst/>
              <a:gdLst>
                <a:gd name="T0" fmla="*/ 26 w 47"/>
                <a:gd name="T1" fmla="*/ 48 h 55"/>
                <a:gd name="T2" fmla="*/ 23 w 47"/>
                <a:gd name="T3" fmla="*/ 44 h 55"/>
                <a:gd name="T4" fmla="*/ 33 w 47"/>
                <a:gd name="T5" fmla="*/ 36 h 55"/>
                <a:gd name="T6" fmla="*/ 39 w 47"/>
                <a:gd name="T7" fmla="*/ 26 h 55"/>
                <a:gd name="T8" fmla="*/ 42 w 47"/>
                <a:gd name="T9" fmla="*/ 16 h 55"/>
                <a:gd name="T10" fmla="*/ 45 w 47"/>
                <a:gd name="T11" fmla="*/ 14 h 55"/>
                <a:gd name="T12" fmla="*/ 46 w 47"/>
                <a:gd name="T13" fmla="*/ 11 h 55"/>
                <a:gd name="T14" fmla="*/ 40 w 47"/>
                <a:gd name="T15" fmla="*/ 7 h 55"/>
                <a:gd name="T16" fmla="*/ 12 w 47"/>
                <a:gd name="T17" fmla="*/ 18 h 55"/>
                <a:gd name="T18" fmla="*/ 7 w 47"/>
                <a:gd name="T19" fmla="*/ 45 h 55"/>
                <a:gd name="T20" fmla="*/ 13 w 47"/>
                <a:gd name="T21" fmla="*/ 49 h 55"/>
                <a:gd name="T22" fmla="*/ 26 w 47"/>
                <a:gd name="T23" fmla="*/ 4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 h="55">
                  <a:moveTo>
                    <a:pt x="26" y="48"/>
                  </a:moveTo>
                  <a:cubicBezTo>
                    <a:pt x="27" y="46"/>
                    <a:pt x="25" y="44"/>
                    <a:pt x="23" y="44"/>
                  </a:cubicBezTo>
                  <a:cubicBezTo>
                    <a:pt x="27" y="42"/>
                    <a:pt x="30" y="38"/>
                    <a:pt x="33" y="36"/>
                  </a:cubicBezTo>
                  <a:cubicBezTo>
                    <a:pt x="36" y="33"/>
                    <a:pt x="38" y="30"/>
                    <a:pt x="39" y="26"/>
                  </a:cubicBezTo>
                  <a:cubicBezTo>
                    <a:pt x="41" y="23"/>
                    <a:pt x="42" y="19"/>
                    <a:pt x="42" y="16"/>
                  </a:cubicBezTo>
                  <a:cubicBezTo>
                    <a:pt x="43" y="15"/>
                    <a:pt x="44" y="15"/>
                    <a:pt x="45" y="14"/>
                  </a:cubicBezTo>
                  <a:cubicBezTo>
                    <a:pt x="47" y="13"/>
                    <a:pt x="46" y="12"/>
                    <a:pt x="46" y="11"/>
                  </a:cubicBezTo>
                  <a:cubicBezTo>
                    <a:pt x="44" y="9"/>
                    <a:pt x="42" y="7"/>
                    <a:pt x="40" y="7"/>
                  </a:cubicBezTo>
                  <a:cubicBezTo>
                    <a:pt x="33" y="0"/>
                    <a:pt x="17" y="13"/>
                    <a:pt x="12" y="18"/>
                  </a:cubicBezTo>
                  <a:cubicBezTo>
                    <a:pt x="8" y="24"/>
                    <a:pt x="0" y="40"/>
                    <a:pt x="7" y="45"/>
                  </a:cubicBezTo>
                  <a:cubicBezTo>
                    <a:pt x="8" y="49"/>
                    <a:pt x="10" y="50"/>
                    <a:pt x="13" y="49"/>
                  </a:cubicBezTo>
                  <a:cubicBezTo>
                    <a:pt x="16" y="54"/>
                    <a:pt x="23" y="55"/>
                    <a:pt x="26" y="48"/>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Freeform 193"/>
            <p:cNvSpPr>
              <a:spLocks noEditPoints="1"/>
            </p:cNvSpPr>
            <p:nvPr/>
          </p:nvSpPr>
          <p:spPr bwMode="auto">
            <a:xfrm>
              <a:off x="5938838" y="5743576"/>
              <a:ext cx="134938" cy="117475"/>
            </a:xfrm>
            <a:custGeom>
              <a:avLst/>
              <a:gdLst>
                <a:gd name="T0" fmla="*/ 39 w 51"/>
                <a:gd name="T1" fmla="*/ 8 h 45"/>
                <a:gd name="T2" fmla="*/ 39 w 51"/>
                <a:gd name="T3" fmla="*/ 8 h 45"/>
                <a:gd name="T4" fmla="*/ 47 w 51"/>
                <a:gd name="T5" fmla="*/ 11 h 45"/>
                <a:gd name="T6" fmla="*/ 50 w 51"/>
                <a:gd name="T7" fmla="*/ 8 h 45"/>
                <a:gd name="T8" fmla="*/ 29 w 51"/>
                <a:gd name="T9" fmla="*/ 6 h 45"/>
                <a:gd name="T10" fmla="*/ 16 w 51"/>
                <a:gd name="T11" fmla="*/ 12 h 45"/>
                <a:gd name="T12" fmla="*/ 2 w 51"/>
                <a:gd name="T13" fmla="*/ 29 h 45"/>
                <a:gd name="T14" fmla="*/ 13 w 51"/>
                <a:gd name="T15" fmla="*/ 40 h 45"/>
                <a:gd name="T16" fmla="*/ 39 w 51"/>
                <a:gd name="T17" fmla="*/ 8 h 45"/>
                <a:gd name="T18" fmla="*/ 10 w 51"/>
                <a:gd name="T19" fmla="*/ 33 h 45"/>
                <a:gd name="T20" fmla="*/ 10 w 51"/>
                <a:gd name="T21" fmla="*/ 32 h 45"/>
                <a:gd name="T22" fmla="*/ 29 w 51"/>
                <a:gd name="T23" fmla="*/ 13 h 45"/>
                <a:gd name="T24" fmla="*/ 19 w 51"/>
                <a:gd name="T25" fmla="*/ 26 h 45"/>
                <a:gd name="T26" fmla="*/ 10 w 51"/>
                <a:gd name="T27" fmla="*/ 3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 h="45">
                  <a:moveTo>
                    <a:pt x="39" y="8"/>
                  </a:moveTo>
                  <a:cubicBezTo>
                    <a:pt x="39" y="8"/>
                    <a:pt x="39" y="8"/>
                    <a:pt x="39" y="8"/>
                  </a:cubicBezTo>
                  <a:cubicBezTo>
                    <a:pt x="42" y="8"/>
                    <a:pt x="45" y="9"/>
                    <a:pt x="47" y="11"/>
                  </a:cubicBezTo>
                  <a:cubicBezTo>
                    <a:pt x="48" y="13"/>
                    <a:pt x="51" y="10"/>
                    <a:pt x="50" y="8"/>
                  </a:cubicBezTo>
                  <a:cubicBezTo>
                    <a:pt x="46" y="0"/>
                    <a:pt x="36" y="3"/>
                    <a:pt x="29" y="6"/>
                  </a:cubicBezTo>
                  <a:cubicBezTo>
                    <a:pt x="24" y="7"/>
                    <a:pt x="20" y="9"/>
                    <a:pt x="16" y="12"/>
                  </a:cubicBezTo>
                  <a:cubicBezTo>
                    <a:pt x="10" y="16"/>
                    <a:pt x="5" y="22"/>
                    <a:pt x="2" y="29"/>
                  </a:cubicBezTo>
                  <a:cubicBezTo>
                    <a:pt x="0" y="38"/>
                    <a:pt x="4" y="45"/>
                    <a:pt x="13" y="40"/>
                  </a:cubicBezTo>
                  <a:cubicBezTo>
                    <a:pt x="25" y="33"/>
                    <a:pt x="34" y="21"/>
                    <a:pt x="39" y="8"/>
                  </a:cubicBezTo>
                  <a:close/>
                  <a:moveTo>
                    <a:pt x="10" y="33"/>
                  </a:moveTo>
                  <a:cubicBezTo>
                    <a:pt x="10" y="33"/>
                    <a:pt x="10" y="32"/>
                    <a:pt x="10" y="32"/>
                  </a:cubicBezTo>
                  <a:cubicBezTo>
                    <a:pt x="15" y="23"/>
                    <a:pt x="20" y="16"/>
                    <a:pt x="29" y="13"/>
                  </a:cubicBezTo>
                  <a:cubicBezTo>
                    <a:pt x="27" y="18"/>
                    <a:pt x="23" y="22"/>
                    <a:pt x="19" y="26"/>
                  </a:cubicBezTo>
                  <a:cubicBezTo>
                    <a:pt x="16" y="29"/>
                    <a:pt x="11" y="33"/>
                    <a:pt x="10" y="33"/>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194"/>
            <p:cNvSpPr>
              <a:spLocks/>
            </p:cNvSpPr>
            <p:nvPr/>
          </p:nvSpPr>
          <p:spPr bwMode="auto">
            <a:xfrm>
              <a:off x="5634038" y="5546726"/>
              <a:ext cx="68263" cy="63500"/>
            </a:xfrm>
            <a:custGeom>
              <a:avLst/>
              <a:gdLst>
                <a:gd name="T0" fmla="*/ 23 w 26"/>
                <a:gd name="T1" fmla="*/ 4 h 24"/>
                <a:gd name="T2" fmla="*/ 13 w 26"/>
                <a:gd name="T3" fmla="*/ 2 h 24"/>
                <a:gd name="T4" fmla="*/ 4 w 26"/>
                <a:gd name="T5" fmla="*/ 7 h 24"/>
                <a:gd name="T6" fmla="*/ 2 w 26"/>
                <a:gd name="T7" fmla="*/ 18 h 24"/>
                <a:gd name="T8" fmla="*/ 12 w 26"/>
                <a:gd name="T9" fmla="*/ 22 h 24"/>
                <a:gd name="T10" fmla="*/ 15 w 26"/>
                <a:gd name="T11" fmla="*/ 21 h 24"/>
                <a:gd name="T12" fmla="*/ 18 w 26"/>
                <a:gd name="T13" fmla="*/ 20 h 24"/>
                <a:gd name="T14" fmla="*/ 24 w 26"/>
                <a:gd name="T15" fmla="*/ 14 h 24"/>
                <a:gd name="T16" fmla="*/ 23 w 26"/>
                <a:gd name="T17"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24">
                  <a:moveTo>
                    <a:pt x="23" y="4"/>
                  </a:moveTo>
                  <a:cubicBezTo>
                    <a:pt x="21" y="1"/>
                    <a:pt x="16" y="0"/>
                    <a:pt x="13" y="2"/>
                  </a:cubicBezTo>
                  <a:cubicBezTo>
                    <a:pt x="10" y="3"/>
                    <a:pt x="6" y="5"/>
                    <a:pt x="4" y="7"/>
                  </a:cubicBezTo>
                  <a:cubicBezTo>
                    <a:pt x="1" y="10"/>
                    <a:pt x="0" y="14"/>
                    <a:pt x="2" y="18"/>
                  </a:cubicBezTo>
                  <a:cubicBezTo>
                    <a:pt x="4" y="21"/>
                    <a:pt x="8" y="24"/>
                    <a:pt x="12" y="22"/>
                  </a:cubicBezTo>
                  <a:cubicBezTo>
                    <a:pt x="13" y="22"/>
                    <a:pt x="14" y="22"/>
                    <a:pt x="15" y="21"/>
                  </a:cubicBezTo>
                  <a:cubicBezTo>
                    <a:pt x="16" y="21"/>
                    <a:pt x="17" y="21"/>
                    <a:pt x="18" y="20"/>
                  </a:cubicBezTo>
                  <a:cubicBezTo>
                    <a:pt x="21" y="19"/>
                    <a:pt x="23" y="17"/>
                    <a:pt x="24" y="14"/>
                  </a:cubicBezTo>
                  <a:cubicBezTo>
                    <a:pt x="26" y="11"/>
                    <a:pt x="26" y="6"/>
                    <a:pt x="23" y="4"/>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195"/>
            <p:cNvSpPr>
              <a:spLocks/>
            </p:cNvSpPr>
            <p:nvPr/>
          </p:nvSpPr>
          <p:spPr bwMode="auto">
            <a:xfrm>
              <a:off x="6073775" y="5737226"/>
              <a:ext cx="60325" cy="66675"/>
            </a:xfrm>
            <a:custGeom>
              <a:avLst/>
              <a:gdLst>
                <a:gd name="T0" fmla="*/ 21 w 23"/>
                <a:gd name="T1" fmla="*/ 13 h 25"/>
                <a:gd name="T2" fmla="*/ 18 w 23"/>
                <a:gd name="T3" fmla="*/ 7 h 25"/>
                <a:gd name="T4" fmla="*/ 15 w 23"/>
                <a:gd name="T5" fmla="*/ 3 h 25"/>
                <a:gd name="T6" fmla="*/ 4 w 23"/>
                <a:gd name="T7" fmla="*/ 3 h 25"/>
                <a:gd name="T8" fmla="*/ 1 w 23"/>
                <a:gd name="T9" fmla="*/ 12 h 25"/>
                <a:gd name="T10" fmla="*/ 3 w 23"/>
                <a:gd name="T11" fmla="*/ 15 h 25"/>
                <a:gd name="T12" fmla="*/ 3 w 23"/>
                <a:gd name="T13" fmla="*/ 15 h 25"/>
                <a:gd name="T14" fmla="*/ 6 w 23"/>
                <a:gd name="T15" fmla="*/ 21 h 25"/>
                <a:gd name="T16" fmla="*/ 6 w 23"/>
                <a:gd name="T17" fmla="*/ 21 h 25"/>
                <a:gd name="T18" fmla="*/ 11 w 23"/>
                <a:gd name="T19" fmla="*/ 24 h 25"/>
                <a:gd name="T20" fmla="*/ 21 w 23"/>
                <a:gd name="T21" fmla="*/ 1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25">
                  <a:moveTo>
                    <a:pt x="21" y="13"/>
                  </a:moveTo>
                  <a:cubicBezTo>
                    <a:pt x="21" y="10"/>
                    <a:pt x="19" y="8"/>
                    <a:pt x="18" y="7"/>
                  </a:cubicBezTo>
                  <a:cubicBezTo>
                    <a:pt x="17" y="5"/>
                    <a:pt x="16" y="4"/>
                    <a:pt x="15" y="3"/>
                  </a:cubicBezTo>
                  <a:cubicBezTo>
                    <a:pt x="12" y="1"/>
                    <a:pt x="8" y="0"/>
                    <a:pt x="4" y="3"/>
                  </a:cubicBezTo>
                  <a:cubicBezTo>
                    <a:pt x="2" y="5"/>
                    <a:pt x="0" y="8"/>
                    <a:pt x="1" y="12"/>
                  </a:cubicBezTo>
                  <a:cubicBezTo>
                    <a:pt x="1" y="13"/>
                    <a:pt x="2" y="14"/>
                    <a:pt x="3" y="15"/>
                  </a:cubicBezTo>
                  <a:cubicBezTo>
                    <a:pt x="3" y="15"/>
                    <a:pt x="3" y="15"/>
                    <a:pt x="3" y="15"/>
                  </a:cubicBezTo>
                  <a:cubicBezTo>
                    <a:pt x="3" y="17"/>
                    <a:pt x="4" y="20"/>
                    <a:pt x="6" y="21"/>
                  </a:cubicBezTo>
                  <a:cubicBezTo>
                    <a:pt x="6" y="21"/>
                    <a:pt x="6" y="21"/>
                    <a:pt x="6" y="21"/>
                  </a:cubicBezTo>
                  <a:cubicBezTo>
                    <a:pt x="7" y="22"/>
                    <a:pt x="9" y="23"/>
                    <a:pt x="11" y="24"/>
                  </a:cubicBezTo>
                  <a:cubicBezTo>
                    <a:pt x="17" y="25"/>
                    <a:pt x="23" y="19"/>
                    <a:pt x="21" y="13"/>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196"/>
            <p:cNvSpPr>
              <a:spLocks/>
            </p:cNvSpPr>
            <p:nvPr/>
          </p:nvSpPr>
          <p:spPr bwMode="auto">
            <a:xfrm>
              <a:off x="5600700" y="5591176"/>
              <a:ext cx="101600" cy="177800"/>
            </a:xfrm>
            <a:custGeom>
              <a:avLst/>
              <a:gdLst>
                <a:gd name="T0" fmla="*/ 39 w 39"/>
                <a:gd name="T1" fmla="*/ 67 h 68"/>
                <a:gd name="T2" fmla="*/ 10 w 39"/>
                <a:gd name="T3" fmla="*/ 42 h 68"/>
                <a:gd name="T4" fmla="*/ 8 w 39"/>
                <a:gd name="T5" fmla="*/ 1 h 68"/>
                <a:gd name="T6" fmla="*/ 7 w 39"/>
                <a:gd name="T7" fmla="*/ 0 h 68"/>
                <a:gd name="T8" fmla="*/ 8 w 39"/>
                <a:gd name="T9" fmla="*/ 43 h 68"/>
                <a:gd name="T10" fmla="*/ 38 w 39"/>
                <a:gd name="T11" fmla="*/ 68 h 68"/>
                <a:gd name="T12" fmla="*/ 39 w 39"/>
                <a:gd name="T13" fmla="*/ 67 h 68"/>
              </a:gdLst>
              <a:ahLst/>
              <a:cxnLst>
                <a:cxn ang="0">
                  <a:pos x="T0" y="T1"/>
                </a:cxn>
                <a:cxn ang="0">
                  <a:pos x="T2" y="T3"/>
                </a:cxn>
                <a:cxn ang="0">
                  <a:pos x="T4" y="T5"/>
                </a:cxn>
                <a:cxn ang="0">
                  <a:pos x="T6" y="T7"/>
                </a:cxn>
                <a:cxn ang="0">
                  <a:pos x="T8" y="T9"/>
                </a:cxn>
                <a:cxn ang="0">
                  <a:pos x="T10" y="T11"/>
                </a:cxn>
                <a:cxn ang="0">
                  <a:pos x="T12" y="T13"/>
                </a:cxn>
              </a:cxnLst>
              <a:rect l="0" t="0" r="r" b="b"/>
              <a:pathLst>
                <a:path w="39" h="68">
                  <a:moveTo>
                    <a:pt x="39" y="67"/>
                  </a:moveTo>
                  <a:cubicBezTo>
                    <a:pt x="27" y="61"/>
                    <a:pt x="17" y="53"/>
                    <a:pt x="10" y="42"/>
                  </a:cubicBezTo>
                  <a:cubicBezTo>
                    <a:pt x="2" y="28"/>
                    <a:pt x="6" y="15"/>
                    <a:pt x="8" y="1"/>
                  </a:cubicBezTo>
                  <a:cubicBezTo>
                    <a:pt x="9" y="0"/>
                    <a:pt x="8" y="0"/>
                    <a:pt x="7" y="0"/>
                  </a:cubicBezTo>
                  <a:cubicBezTo>
                    <a:pt x="1" y="14"/>
                    <a:pt x="0" y="30"/>
                    <a:pt x="8" y="43"/>
                  </a:cubicBezTo>
                  <a:cubicBezTo>
                    <a:pt x="14" y="53"/>
                    <a:pt x="25" y="67"/>
                    <a:pt x="38" y="68"/>
                  </a:cubicBezTo>
                  <a:cubicBezTo>
                    <a:pt x="39" y="68"/>
                    <a:pt x="39" y="67"/>
                    <a:pt x="39" y="67"/>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197"/>
            <p:cNvSpPr>
              <a:spLocks/>
            </p:cNvSpPr>
            <p:nvPr/>
          </p:nvSpPr>
          <p:spPr bwMode="auto">
            <a:xfrm>
              <a:off x="5661025" y="5715001"/>
              <a:ext cx="52388" cy="38100"/>
            </a:xfrm>
            <a:custGeom>
              <a:avLst/>
              <a:gdLst>
                <a:gd name="T0" fmla="*/ 20 w 20"/>
                <a:gd name="T1" fmla="*/ 13 h 15"/>
                <a:gd name="T2" fmla="*/ 11 w 20"/>
                <a:gd name="T3" fmla="*/ 8 h 15"/>
                <a:gd name="T4" fmla="*/ 2 w 20"/>
                <a:gd name="T5" fmla="*/ 0 h 15"/>
                <a:gd name="T6" fmla="*/ 1 w 20"/>
                <a:gd name="T7" fmla="*/ 1 h 15"/>
                <a:gd name="T8" fmla="*/ 9 w 20"/>
                <a:gd name="T9" fmla="*/ 10 h 15"/>
                <a:gd name="T10" fmla="*/ 20 w 20"/>
                <a:gd name="T11" fmla="*/ 14 h 15"/>
                <a:gd name="T12" fmla="*/ 20 w 20"/>
                <a:gd name="T13" fmla="*/ 13 h 15"/>
              </a:gdLst>
              <a:ahLst/>
              <a:cxnLst>
                <a:cxn ang="0">
                  <a:pos x="T0" y="T1"/>
                </a:cxn>
                <a:cxn ang="0">
                  <a:pos x="T2" y="T3"/>
                </a:cxn>
                <a:cxn ang="0">
                  <a:pos x="T4" y="T5"/>
                </a:cxn>
                <a:cxn ang="0">
                  <a:pos x="T6" y="T7"/>
                </a:cxn>
                <a:cxn ang="0">
                  <a:pos x="T8" y="T9"/>
                </a:cxn>
                <a:cxn ang="0">
                  <a:pos x="T10" y="T11"/>
                </a:cxn>
                <a:cxn ang="0">
                  <a:pos x="T12" y="T13"/>
                </a:cxn>
              </a:cxnLst>
              <a:rect l="0" t="0" r="r" b="b"/>
              <a:pathLst>
                <a:path w="20" h="15">
                  <a:moveTo>
                    <a:pt x="20" y="13"/>
                  </a:moveTo>
                  <a:cubicBezTo>
                    <a:pt x="18" y="11"/>
                    <a:pt x="14" y="10"/>
                    <a:pt x="11" y="8"/>
                  </a:cubicBezTo>
                  <a:cubicBezTo>
                    <a:pt x="8" y="6"/>
                    <a:pt x="4" y="3"/>
                    <a:pt x="2" y="0"/>
                  </a:cubicBezTo>
                  <a:cubicBezTo>
                    <a:pt x="1" y="0"/>
                    <a:pt x="0" y="0"/>
                    <a:pt x="1" y="1"/>
                  </a:cubicBezTo>
                  <a:cubicBezTo>
                    <a:pt x="3" y="5"/>
                    <a:pt x="6" y="8"/>
                    <a:pt x="9" y="10"/>
                  </a:cubicBezTo>
                  <a:cubicBezTo>
                    <a:pt x="12" y="12"/>
                    <a:pt x="16" y="15"/>
                    <a:pt x="20" y="14"/>
                  </a:cubicBezTo>
                  <a:cubicBezTo>
                    <a:pt x="20" y="14"/>
                    <a:pt x="20" y="14"/>
                    <a:pt x="20" y="13"/>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98"/>
            <p:cNvSpPr>
              <a:spLocks/>
            </p:cNvSpPr>
            <p:nvPr/>
          </p:nvSpPr>
          <p:spPr bwMode="auto">
            <a:xfrm>
              <a:off x="5784850" y="5586413"/>
              <a:ext cx="61913" cy="161925"/>
            </a:xfrm>
            <a:custGeom>
              <a:avLst/>
              <a:gdLst>
                <a:gd name="T0" fmla="*/ 6 w 24"/>
                <a:gd name="T1" fmla="*/ 0 h 62"/>
                <a:gd name="T2" fmla="*/ 5 w 24"/>
                <a:gd name="T3" fmla="*/ 1 h 62"/>
                <a:gd name="T4" fmla="*/ 14 w 24"/>
                <a:gd name="T5" fmla="*/ 34 h 62"/>
                <a:gd name="T6" fmla="*/ 1 w 24"/>
                <a:gd name="T7" fmla="*/ 60 h 62"/>
                <a:gd name="T8" fmla="*/ 1 w 24"/>
                <a:gd name="T9" fmla="*/ 61 h 62"/>
                <a:gd name="T10" fmla="*/ 6 w 24"/>
                <a:gd name="T11" fmla="*/ 0 h 62"/>
              </a:gdLst>
              <a:ahLst/>
              <a:cxnLst>
                <a:cxn ang="0">
                  <a:pos x="T0" y="T1"/>
                </a:cxn>
                <a:cxn ang="0">
                  <a:pos x="T2" y="T3"/>
                </a:cxn>
                <a:cxn ang="0">
                  <a:pos x="T4" y="T5"/>
                </a:cxn>
                <a:cxn ang="0">
                  <a:pos x="T6" y="T7"/>
                </a:cxn>
                <a:cxn ang="0">
                  <a:pos x="T8" y="T9"/>
                </a:cxn>
                <a:cxn ang="0">
                  <a:pos x="T10" y="T11"/>
                </a:cxn>
              </a:cxnLst>
              <a:rect l="0" t="0" r="r" b="b"/>
              <a:pathLst>
                <a:path w="24" h="62">
                  <a:moveTo>
                    <a:pt x="6" y="0"/>
                  </a:moveTo>
                  <a:cubicBezTo>
                    <a:pt x="5" y="0"/>
                    <a:pt x="4" y="1"/>
                    <a:pt x="5" y="1"/>
                  </a:cubicBezTo>
                  <a:cubicBezTo>
                    <a:pt x="12" y="11"/>
                    <a:pt x="16" y="22"/>
                    <a:pt x="14" y="34"/>
                  </a:cubicBezTo>
                  <a:cubicBezTo>
                    <a:pt x="12" y="45"/>
                    <a:pt x="7" y="52"/>
                    <a:pt x="1" y="60"/>
                  </a:cubicBezTo>
                  <a:cubicBezTo>
                    <a:pt x="0" y="61"/>
                    <a:pt x="1" y="62"/>
                    <a:pt x="1" y="61"/>
                  </a:cubicBezTo>
                  <a:cubicBezTo>
                    <a:pt x="24" y="50"/>
                    <a:pt x="21" y="16"/>
                    <a:pt x="6"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199"/>
            <p:cNvSpPr>
              <a:spLocks/>
            </p:cNvSpPr>
            <p:nvPr/>
          </p:nvSpPr>
          <p:spPr bwMode="auto">
            <a:xfrm>
              <a:off x="5762625" y="5683251"/>
              <a:ext cx="46038" cy="60325"/>
            </a:xfrm>
            <a:custGeom>
              <a:avLst/>
              <a:gdLst>
                <a:gd name="T0" fmla="*/ 16 w 17"/>
                <a:gd name="T1" fmla="*/ 1 h 23"/>
                <a:gd name="T2" fmla="*/ 15 w 17"/>
                <a:gd name="T3" fmla="*/ 1 h 23"/>
                <a:gd name="T4" fmla="*/ 9 w 17"/>
                <a:gd name="T5" fmla="*/ 12 h 23"/>
                <a:gd name="T6" fmla="*/ 1 w 17"/>
                <a:gd name="T7" fmla="*/ 22 h 23"/>
                <a:gd name="T8" fmla="*/ 2 w 17"/>
                <a:gd name="T9" fmla="*/ 23 h 23"/>
                <a:gd name="T10" fmla="*/ 12 w 17"/>
                <a:gd name="T11" fmla="*/ 13 h 23"/>
                <a:gd name="T12" fmla="*/ 16 w 17"/>
                <a:gd name="T13" fmla="*/ 1 h 23"/>
              </a:gdLst>
              <a:ahLst/>
              <a:cxnLst>
                <a:cxn ang="0">
                  <a:pos x="T0" y="T1"/>
                </a:cxn>
                <a:cxn ang="0">
                  <a:pos x="T2" y="T3"/>
                </a:cxn>
                <a:cxn ang="0">
                  <a:pos x="T4" y="T5"/>
                </a:cxn>
                <a:cxn ang="0">
                  <a:pos x="T6" y="T7"/>
                </a:cxn>
                <a:cxn ang="0">
                  <a:pos x="T8" y="T9"/>
                </a:cxn>
                <a:cxn ang="0">
                  <a:pos x="T10" y="T11"/>
                </a:cxn>
                <a:cxn ang="0">
                  <a:pos x="T12" y="T13"/>
                </a:cxn>
              </a:cxnLst>
              <a:rect l="0" t="0" r="r" b="b"/>
              <a:pathLst>
                <a:path w="17" h="23">
                  <a:moveTo>
                    <a:pt x="16" y="1"/>
                  </a:moveTo>
                  <a:cubicBezTo>
                    <a:pt x="16" y="0"/>
                    <a:pt x="15" y="0"/>
                    <a:pt x="15" y="1"/>
                  </a:cubicBezTo>
                  <a:cubicBezTo>
                    <a:pt x="13" y="5"/>
                    <a:pt x="12" y="9"/>
                    <a:pt x="9" y="12"/>
                  </a:cubicBezTo>
                  <a:cubicBezTo>
                    <a:pt x="6" y="16"/>
                    <a:pt x="3" y="18"/>
                    <a:pt x="1" y="22"/>
                  </a:cubicBezTo>
                  <a:cubicBezTo>
                    <a:pt x="0" y="23"/>
                    <a:pt x="1" y="23"/>
                    <a:pt x="2" y="23"/>
                  </a:cubicBezTo>
                  <a:cubicBezTo>
                    <a:pt x="6" y="21"/>
                    <a:pt x="10" y="17"/>
                    <a:pt x="12" y="13"/>
                  </a:cubicBezTo>
                  <a:cubicBezTo>
                    <a:pt x="15" y="9"/>
                    <a:pt x="17" y="5"/>
                    <a:pt x="16"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200"/>
            <p:cNvSpPr>
              <a:spLocks/>
            </p:cNvSpPr>
            <p:nvPr/>
          </p:nvSpPr>
          <p:spPr bwMode="auto">
            <a:xfrm>
              <a:off x="5902325" y="5737226"/>
              <a:ext cx="87313" cy="155575"/>
            </a:xfrm>
            <a:custGeom>
              <a:avLst/>
              <a:gdLst>
                <a:gd name="T0" fmla="*/ 31 w 33"/>
                <a:gd name="T1" fmla="*/ 0 h 59"/>
                <a:gd name="T2" fmla="*/ 7 w 33"/>
                <a:gd name="T3" fmla="*/ 26 h 59"/>
                <a:gd name="T4" fmla="*/ 7 w 33"/>
                <a:gd name="T5" fmla="*/ 58 h 59"/>
                <a:gd name="T6" fmla="*/ 9 w 33"/>
                <a:gd name="T7" fmla="*/ 57 h 59"/>
                <a:gd name="T8" fmla="*/ 32 w 33"/>
                <a:gd name="T9" fmla="*/ 1 h 59"/>
                <a:gd name="T10" fmla="*/ 31 w 33"/>
                <a:gd name="T11" fmla="*/ 0 h 59"/>
              </a:gdLst>
              <a:ahLst/>
              <a:cxnLst>
                <a:cxn ang="0">
                  <a:pos x="T0" y="T1"/>
                </a:cxn>
                <a:cxn ang="0">
                  <a:pos x="T2" y="T3"/>
                </a:cxn>
                <a:cxn ang="0">
                  <a:pos x="T4" y="T5"/>
                </a:cxn>
                <a:cxn ang="0">
                  <a:pos x="T6" y="T7"/>
                </a:cxn>
                <a:cxn ang="0">
                  <a:pos x="T8" y="T9"/>
                </a:cxn>
                <a:cxn ang="0">
                  <a:pos x="T10" y="T11"/>
                </a:cxn>
              </a:cxnLst>
              <a:rect l="0" t="0" r="r" b="b"/>
              <a:pathLst>
                <a:path w="33" h="59">
                  <a:moveTo>
                    <a:pt x="31" y="0"/>
                  </a:moveTo>
                  <a:cubicBezTo>
                    <a:pt x="20" y="5"/>
                    <a:pt x="12" y="15"/>
                    <a:pt x="7" y="26"/>
                  </a:cubicBezTo>
                  <a:cubicBezTo>
                    <a:pt x="4" y="35"/>
                    <a:pt x="0" y="50"/>
                    <a:pt x="7" y="58"/>
                  </a:cubicBezTo>
                  <a:cubicBezTo>
                    <a:pt x="8" y="59"/>
                    <a:pt x="10" y="58"/>
                    <a:pt x="9" y="57"/>
                  </a:cubicBezTo>
                  <a:cubicBezTo>
                    <a:pt x="3" y="35"/>
                    <a:pt x="15" y="14"/>
                    <a:pt x="32" y="1"/>
                  </a:cubicBezTo>
                  <a:cubicBezTo>
                    <a:pt x="33" y="1"/>
                    <a:pt x="32" y="0"/>
                    <a:pt x="31"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201"/>
            <p:cNvSpPr>
              <a:spLocks/>
            </p:cNvSpPr>
            <p:nvPr/>
          </p:nvSpPr>
          <p:spPr bwMode="auto">
            <a:xfrm>
              <a:off x="5934075" y="5811838"/>
              <a:ext cx="12700" cy="69850"/>
            </a:xfrm>
            <a:custGeom>
              <a:avLst/>
              <a:gdLst>
                <a:gd name="T0" fmla="*/ 3 w 5"/>
                <a:gd name="T1" fmla="*/ 12 h 27"/>
                <a:gd name="T2" fmla="*/ 5 w 5"/>
                <a:gd name="T3" fmla="*/ 0 h 27"/>
                <a:gd name="T4" fmla="*/ 4 w 5"/>
                <a:gd name="T5" fmla="*/ 0 h 27"/>
                <a:gd name="T6" fmla="*/ 0 w 5"/>
                <a:gd name="T7" fmla="*/ 12 h 27"/>
                <a:gd name="T8" fmla="*/ 2 w 5"/>
                <a:gd name="T9" fmla="*/ 26 h 27"/>
                <a:gd name="T10" fmla="*/ 3 w 5"/>
                <a:gd name="T11" fmla="*/ 26 h 27"/>
                <a:gd name="T12" fmla="*/ 3 w 5"/>
                <a:gd name="T13" fmla="*/ 12 h 27"/>
              </a:gdLst>
              <a:ahLst/>
              <a:cxnLst>
                <a:cxn ang="0">
                  <a:pos x="T0" y="T1"/>
                </a:cxn>
                <a:cxn ang="0">
                  <a:pos x="T2" y="T3"/>
                </a:cxn>
                <a:cxn ang="0">
                  <a:pos x="T4" y="T5"/>
                </a:cxn>
                <a:cxn ang="0">
                  <a:pos x="T6" y="T7"/>
                </a:cxn>
                <a:cxn ang="0">
                  <a:pos x="T8" y="T9"/>
                </a:cxn>
                <a:cxn ang="0">
                  <a:pos x="T10" y="T11"/>
                </a:cxn>
                <a:cxn ang="0">
                  <a:pos x="T12" y="T13"/>
                </a:cxn>
              </a:cxnLst>
              <a:rect l="0" t="0" r="r" b="b"/>
              <a:pathLst>
                <a:path w="5" h="27">
                  <a:moveTo>
                    <a:pt x="3" y="12"/>
                  </a:moveTo>
                  <a:cubicBezTo>
                    <a:pt x="3" y="8"/>
                    <a:pt x="5" y="4"/>
                    <a:pt x="5" y="0"/>
                  </a:cubicBezTo>
                  <a:cubicBezTo>
                    <a:pt x="4" y="0"/>
                    <a:pt x="4" y="0"/>
                    <a:pt x="4" y="0"/>
                  </a:cubicBezTo>
                  <a:cubicBezTo>
                    <a:pt x="1" y="3"/>
                    <a:pt x="1" y="8"/>
                    <a:pt x="0" y="12"/>
                  </a:cubicBezTo>
                  <a:cubicBezTo>
                    <a:pt x="0" y="16"/>
                    <a:pt x="0" y="22"/>
                    <a:pt x="2" y="26"/>
                  </a:cubicBezTo>
                  <a:cubicBezTo>
                    <a:pt x="2" y="27"/>
                    <a:pt x="3" y="26"/>
                    <a:pt x="3" y="26"/>
                  </a:cubicBezTo>
                  <a:cubicBezTo>
                    <a:pt x="4" y="21"/>
                    <a:pt x="2" y="17"/>
                    <a:pt x="3" y="12"/>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202"/>
            <p:cNvSpPr>
              <a:spLocks/>
            </p:cNvSpPr>
            <p:nvPr/>
          </p:nvSpPr>
          <p:spPr bwMode="auto">
            <a:xfrm>
              <a:off x="5961063" y="5848351"/>
              <a:ext cx="180975" cy="149225"/>
            </a:xfrm>
            <a:custGeom>
              <a:avLst/>
              <a:gdLst>
                <a:gd name="T0" fmla="*/ 67 w 69"/>
                <a:gd name="T1" fmla="*/ 0 h 57"/>
                <a:gd name="T2" fmla="*/ 60 w 69"/>
                <a:gd name="T3" fmla="*/ 19 h 57"/>
                <a:gd name="T4" fmla="*/ 43 w 69"/>
                <a:gd name="T5" fmla="*/ 34 h 57"/>
                <a:gd name="T6" fmla="*/ 1 w 69"/>
                <a:gd name="T7" fmla="*/ 36 h 57"/>
                <a:gd name="T8" fmla="*/ 1 w 69"/>
                <a:gd name="T9" fmla="*/ 37 h 57"/>
                <a:gd name="T10" fmla="*/ 68 w 69"/>
                <a:gd name="T11" fmla="*/ 1 h 57"/>
                <a:gd name="T12" fmla="*/ 67 w 69"/>
                <a:gd name="T13" fmla="*/ 0 h 57"/>
              </a:gdLst>
              <a:ahLst/>
              <a:cxnLst>
                <a:cxn ang="0">
                  <a:pos x="T0" y="T1"/>
                </a:cxn>
                <a:cxn ang="0">
                  <a:pos x="T2" y="T3"/>
                </a:cxn>
                <a:cxn ang="0">
                  <a:pos x="T4" y="T5"/>
                </a:cxn>
                <a:cxn ang="0">
                  <a:pos x="T6" y="T7"/>
                </a:cxn>
                <a:cxn ang="0">
                  <a:pos x="T8" y="T9"/>
                </a:cxn>
                <a:cxn ang="0">
                  <a:pos x="T10" y="T11"/>
                </a:cxn>
                <a:cxn ang="0">
                  <a:pos x="T12" y="T13"/>
                </a:cxn>
              </a:cxnLst>
              <a:rect l="0" t="0" r="r" b="b"/>
              <a:pathLst>
                <a:path w="69" h="57">
                  <a:moveTo>
                    <a:pt x="67" y="0"/>
                  </a:moveTo>
                  <a:cubicBezTo>
                    <a:pt x="65" y="7"/>
                    <a:pt x="64" y="13"/>
                    <a:pt x="60" y="19"/>
                  </a:cubicBezTo>
                  <a:cubicBezTo>
                    <a:pt x="56" y="25"/>
                    <a:pt x="49" y="30"/>
                    <a:pt x="43" y="34"/>
                  </a:cubicBezTo>
                  <a:cubicBezTo>
                    <a:pt x="30" y="42"/>
                    <a:pt x="16" y="41"/>
                    <a:pt x="1" y="36"/>
                  </a:cubicBezTo>
                  <a:cubicBezTo>
                    <a:pt x="1" y="36"/>
                    <a:pt x="0" y="37"/>
                    <a:pt x="1" y="37"/>
                  </a:cubicBezTo>
                  <a:cubicBezTo>
                    <a:pt x="26" y="57"/>
                    <a:pt x="69" y="31"/>
                    <a:pt x="68" y="1"/>
                  </a:cubicBezTo>
                  <a:cubicBezTo>
                    <a:pt x="68" y="0"/>
                    <a:pt x="67" y="0"/>
                    <a:pt x="67"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203"/>
            <p:cNvSpPr>
              <a:spLocks/>
            </p:cNvSpPr>
            <p:nvPr/>
          </p:nvSpPr>
          <p:spPr bwMode="auto">
            <a:xfrm>
              <a:off x="5969000" y="5924551"/>
              <a:ext cx="55563" cy="15875"/>
            </a:xfrm>
            <a:custGeom>
              <a:avLst/>
              <a:gdLst>
                <a:gd name="T0" fmla="*/ 21 w 21"/>
                <a:gd name="T1" fmla="*/ 1 h 6"/>
                <a:gd name="T2" fmla="*/ 11 w 21"/>
                <a:gd name="T3" fmla="*/ 2 h 6"/>
                <a:gd name="T4" fmla="*/ 1 w 21"/>
                <a:gd name="T5" fmla="*/ 0 h 6"/>
                <a:gd name="T6" fmla="*/ 1 w 21"/>
                <a:gd name="T7" fmla="*/ 1 h 6"/>
                <a:gd name="T8" fmla="*/ 21 w 21"/>
                <a:gd name="T9" fmla="*/ 2 h 6"/>
                <a:gd name="T10" fmla="*/ 21 w 21"/>
                <a:gd name="T11" fmla="*/ 1 h 6"/>
              </a:gdLst>
              <a:ahLst/>
              <a:cxnLst>
                <a:cxn ang="0">
                  <a:pos x="T0" y="T1"/>
                </a:cxn>
                <a:cxn ang="0">
                  <a:pos x="T2" y="T3"/>
                </a:cxn>
                <a:cxn ang="0">
                  <a:pos x="T4" y="T5"/>
                </a:cxn>
                <a:cxn ang="0">
                  <a:pos x="T6" y="T7"/>
                </a:cxn>
                <a:cxn ang="0">
                  <a:pos x="T8" y="T9"/>
                </a:cxn>
                <a:cxn ang="0">
                  <a:pos x="T10" y="T11"/>
                </a:cxn>
              </a:cxnLst>
              <a:rect l="0" t="0" r="r" b="b"/>
              <a:pathLst>
                <a:path w="21" h="6">
                  <a:moveTo>
                    <a:pt x="21" y="1"/>
                  </a:moveTo>
                  <a:cubicBezTo>
                    <a:pt x="18" y="1"/>
                    <a:pt x="15" y="2"/>
                    <a:pt x="11" y="2"/>
                  </a:cubicBezTo>
                  <a:cubicBezTo>
                    <a:pt x="8" y="2"/>
                    <a:pt x="5" y="1"/>
                    <a:pt x="1" y="0"/>
                  </a:cubicBezTo>
                  <a:cubicBezTo>
                    <a:pt x="1" y="0"/>
                    <a:pt x="0" y="1"/>
                    <a:pt x="1" y="1"/>
                  </a:cubicBezTo>
                  <a:cubicBezTo>
                    <a:pt x="7" y="4"/>
                    <a:pt x="15" y="6"/>
                    <a:pt x="21" y="2"/>
                  </a:cubicBezTo>
                  <a:cubicBezTo>
                    <a:pt x="21" y="2"/>
                    <a:pt x="21" y="2"/>
                    <a:pt x="21"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2" name="Group 21"/>
          <p:cNvGrpSpPr/>
          <p:nvPr/>
        </p:nvGrpSpPr>
        <p:grpSpPr>
          <a:xfrm>
            <a:off x="-103199" y="5219405"/>
            <a:ext cx="690562" cy="1147763"/>
            <a:chOff x="2130426" y="3314700"/>
            <a:chExt cx="690562" cy="1147763"/>
          </a:xfrm>
        </p:grpSpPr>
        <p:sp>
          <p:nvSpPr>
            <p:cNvPr id="23" name="Freeform 23"/>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rgbClr val="EFA7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24"/>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25"/>
            <p:cNvSpPr>
              <a:spLocks/>
            </p:cNvSpPr>
            <p:nvPr/>
          </p:nvSpPr>
          <p:spPr bwMode="auto">
            <a:xfrm>
              <a:off x="2208213" y="3398838"/>
              <a:ext cx="533400" cy="1063625"/>
            </a:xfrm>
            <a:custGeom>
              <a:avLst/>
              <a:gdLst>
                <a:gd name="T0" fmla="*/ 202 w 203"/>
                <a:gd name="T1" fmla="*/ 123 h 408"/>
                <a:gd name="T2" fmla="*/ 131 w 203"/>
                <a:gd name="T3" fmla="*/ 156 h 408"/>
                <a:gd name="T4" fmla="*/ 98 w 203"/>
                <a:gd name="T5" fmla="*/ 180 h 408"/>
                <a:gd name="T6" fmla="*/ 88 w 203"/>
                <a:gd name="T7" fmla="*/ 192 h 408"/>
                <a:gd name="T8" fmla="*/ 119 w 203"/>
                <a:gd name="T9" fmla="*/ 137 h 408"/>
                <a:gd name="T10" fmla="*/ 153 w 203"/>
                <a:gd name="T11" fmla="*/ 106 h 408"/>
                <a:gd name="T12" fmla="*/ 201 w 203"/>
                <a:gd name="T13" fmla="*/ 85 h 408"/>
                <a:gd name="T14" fmla="*/ 200 w 203"/>
                <a:gd name="T15" fmla="*/ 84 h 408"/>
                <a:gd name="T16" fmla="*/ 125 w 203"/>
                <a:gd name="T17" fmla="*/ 127 h 408"/>
                <a:gd name="T18" fmla="*/ 149 w 203"/>
                <a:gd name="T19" fmla="*/ 81 h 408"/>
                <a:gd name="T20" fmla="*/ 164 w 203"/>
                <a:gd name="T21" fmla="*/ 64 h 408"/>
                <a:gd name="T22" fmla="*/ 189 w 203"/>
                <a:gd name="T23" fmla="*/ 45 h 408"/>
                <a:gd name="T24" fmla="*/ 188 w 203"/>
                <a:gd name="T25" fmla="*/ 44 h 408"/>
                <a:gd name="T26" fmla="*/ 154 w 203"/>
                <a:gd name="T27" fmla="*/ 69 h 408"/>
                <a:gd name="T28" fmla="*/ 180 w 203"/>
                <a:gd name="T29" fmla="*/ 1 h 408"/>
                <a:gd name="T30" fmla="*/ 179 w 203"/>
                <a:gd name="T31" fmla="*/ 1 h 408"/>
                <a:gd name="T32" fmla="*/ 134 w 203"/>
                <a:gd name="T33" fmla="*/ 97 h 408"/>
                <a:gd name="T34" fmla="*/ 115 w 203"/>
                <a:gd name="T35" fmla="*/ 38 h 408"/>
                <a:gd name="T36" fmla="*/ 115 w 203"/>
                <a:gd name="T37" fmla="*/ 38 h 408"/>
                <a:gd name="T38" fmla="*/ 131 w 203"/>
                <a:gd name="T39" fmla="*/ 103 h 408"/>
                <a:gd name="T40" fmla="*/ 131 w 203"/>
                <a:gd name="T41" fmla="*/ 103 h 408"/>
                <a:gd name="T42" fmla="*/ 108 w 203"/>
                <a:gd name="T43" fmla="*/ 144 h 408"/>
                <a:gd name="T44" fmla="*/ 74 w 203"/>
                <a:gd name="T45" fmla="*/ 58 h 408"/>
                <a:gd name="T46" fmla="*/ 73 w 203"/>
                <a:gd name="T47" fmla="*/ 59 h 408"/>
                <a:gd name="T48" fmla="*/ 105 w 203"/>
                <a:gd name="T49" fmla="*/ 150 h 408"/>
                <a:gd name="T50" fmla="*/ 75 w 203"/>
                <a:gd name="T51" fmla="*/ 202 h 408"/>
                <a:gd name="T52" fmla="*/ 71 w 203"/>
                <a:gd name="T53" fmla="*/ 210 h 408"/>
                <a:gd name="T54" fmla="*/ 29 w 203"/>
                <a:gd name="T55" fmla="*/ 86 h 408"/>
                <a:gd name="T56" fmla="*/ 28 w 203"/>
                <a:gd name="T57" fmla="*/ 87 h 408"/>
                <a:gd name="T58" fmla="*/ 54 w 203"/>
                <a:gd name="T59" fmla="*/ 147 h 408"/>
                <a:gd name="T60" fmla="*/ 66 w 203"/>
                <a:gd name="T61" fmla="*/ 215 h 408"/>
                <a:gd name="T62" fmla="*/ 67 w 203"/>
                <a:gd name="T63" fmla="*/ 217 h 408"/>
                <a:gd name="T64" fmla="*/ 41 w 203"/>
                <a:gd name="T65" fmla="*/ 269 h 408"/>
                <a:gd name="T66" fmla="*/ 27 w 203"/>
                <a:gd name="T67" fmla="*/ 212 h 408"/>
                <a:gd name="T68" fmla="*/ 0 w 203"/>
                <a:gd name="T69" fmla="*/ 142 h 408"/>
                <a:gd name="T70" fmla="*/ 0 w 203"/>
                <a:gd name="T71" fmla="*/ 142 h 408"/>
                <a:gd name="T72" fmla="*/ 22 w 203"/>
                <a:gd name="T73" fmla="*/ 209 h 408"/>
                <a:gd name="T74" fmla="*/ 37 w 203"/>
                <a:gd name="T75" fmla="*/ 279 h 408"/>
                <a:gd name="T76" fmla="*/ 27 w 203"/>
                <a:gd name="T77" fmla="*/ 302 h 408"/>
                <a:gd name="T78" fmla="*/ 8 w 203"/>
                <a:gd name="T79" fmla="*/ 405 h 408"/>
                <a:gd name="T80" fmla="*/ 14 w 203"/>
                <a:gd name="T81" fmla="*/ 405 h 408"/>
                <a:gd name="T82" fmla="*/ 30 w 203"/>
                <a:gd name="T83" fmla="*/ 318 h 408"/>
                <a:gd name="T84" fmla="*/ 94 w 203"/>
                <a:gd name="T85" fmla="*/ 268 h 408"/>
                <a:gd name="T86" fmla="*/ 175 w 203"/>
                <a:gd name="T87" fmla="*/ 235 h 408"/>
                <a:gd name="T88" fmla="*/ 174 w 203"/>
                <a:gd name="T89" fmla="*/ 233 h 408"/>
                <a:gd name="T90" fmla="*/ 127 w 203"/>
                <a:gd name="T91" fmla="*/ 250 h 408"/>
                <a:gd name="T92" fmla="*/ 84 w 203"/>
                <a:gd name="T93" fmla="*/ 269 h 408"/>
                <a:gd name="T94" fmla="*/ 32 w 203"/>
                <a:gd name="T95" fmla="*/ 313 h 408"/>
                <a:gd name="T96" fmla="*/ 38 w 203"/>
                <a:gd name="T97" fmla="*/ 294 h 408"/>
                <a:gd name="T98" fmla="*/ 47 w 203"/>
                <a:gd name="T99" fmla="*/ 273 h 408"/>
                <a:gd name="T100" fmla="*/ 107 w 203"/>
                <a:gd name="T101" fmla="*/ 219 h 408"/>
                <a:gd name="T102" fmla="*/ 149 w 203"/>
                <a:gd name="T103" fmla="*/ 195 h 408"/>
                <a:gd name="T104" fmla="*/ 195 w 203"/>
                <a:gd name="T105" fmla="*/ 176 h 408"/>
                <a:gd name="T106" fmla="*/ 195 w 203"/>
                <a:gd name="T107" fmla="*/ 175 h 408"/>
                <a:gd name="T108" fmla="*/ 153 w 203"/>
                <a:gd name="T109" fmla="*/ 189 h 408"/>
                <a:gd name="T110" fmla="*/ 109 w 203"/>
                <a:gd name="T111" fmla="*/ 214 h 408"/>
                <a:gd name="T112" fmla="*/ 52 w 203"/>
                <a:gd name="T113" fmla="*/ 262 h 408"/>
                <a:gd name="T114" fmla="*/ 77 w 203"/>
                <a:gd name="T115" fmla="*/ 211 h 408"/>
                <a:gd name="T116" fmla="*/ 92 w 203"/>
                <a:gd name="T117" fmla="*/ 191 h 408"/>
                <a:gd name="T118" fmla="*/ 126 w 203"/>
                <a:gd name="T119" fmla="*/ 164 h 408"/>
                <a:gd name="T120" fmla="*/ 202 w 203"/>
                <a:gd name="T121" fmla="*/ 125 h 408"/>
                <a:gd name="T122" fmla="*/ 202 w 203"/>
                <a:gd name="T123" fmla="*/ 123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3" h="408">
                  <a:moveTo>
                    <a:pt x="202" y="123"/>
                  </a:moveTo>
                  <a:cubicBezTo>
                    <a:pt x="176" y="127"/>
                    <a:pt x="152" y="141"/>
                    <a:pt x="131" y="156"/>
                  </a:cubicBezTo>
                  <a:cubicBezTo>
                    <a:pt x="120" y="164"/>
                    <a:pt x="109" y="172"/>
                    <a:pt x="98" y="180"/>
                  </a:cubicBezTo>
                  <a:cubicBezTo>
                    <a:pt x="94" y="184"/>
                    <a:pt x="91" y="188"/>
                    <a:pt x="88" y="192"/>
                  </a:cubicBezTo>
                  <a:cubicBezTo>
                    <a:pt x="98" y="174"/>
                    <a:pt x="108" y="155"/>
                    <a:pt x="119" y="137"/>
                  </a:cubicBezTo>
                  <a:cubicBezTo>
                    <a:pt x="128" y="125"/>
                    <a:pt x="140" y="114"/>
                    <a:pt x="153" y="106"/>
                  </a:cubicBezTo>
                  <a:cubicBezTo>
                    <a:pt x="168" y="96"/>
                    <a:pt x="184" y="91"/>
                    <a:pt x="201" y="85"/>
                  </a:cubicBezTo>
                  <a:cubicBezTo>
                    <a:pt x="201" y="85"/>
                    <a:pt x="201" y="84"/>
                    <a:pt x="200" y="84"/>
                  </a:cubicBezTo>
                  <a:cubicBezTo>
                    <a:pt x="172" y="88"/>
                    <a:pt x="145" y="105"/>
                    <a:pt x="125" y="127"/>
                  </a:cubicBezTo>
                  <a:cubicBezTo>
                    <a:pt x="133" y="112"/>
                    <a:pt x="141" y="96"/>
                    <a:pt x="149" y="81"/>
                  </a:cubicBezTo>
                  <a:cubicBezTo>
                    <a:pt x="154" y="75"/>
                    <a:pt x="159" y="69"/>
                    <a:pt x="164" y="64"/>
                  </a:cubicBezTo>
                  <a:cubicBezTo>
                    <a:pt x="172" y="57"/>
                    <a:pt x="180" y="51"/>
                    <a:pt x="189" y="45"/>
                  </a:cubicBezTo>
                  <a:cubicBezTo>
                    <a:pt x="189" y="45"/>
                    <a:pt x="189" y="44"/>
                    <a:pt x="188" y="44"/>
                  </a:cubicBezTo>
                  <a:cubicBezTo>
                    <a:pt x="176" y="50"/>
                    <a:pt x="164" y="58"/>
                    <a:pt x="154" y="69"/>
                  </a:cubicBezTo>
                  <a:cubicBezTo>
                    <a:pt x="165" y="47"/>
                    <a:pt x="173" y="24"/>
                    <a:pt x="180" y="1"/>
                  </a:cubicBezTo>
                  <a:cubicBezTo>
                    <a:pt x="180" y="0"/>
                    <a:pt x="179" y="0"/>
                    <a:pt x="179" y="1"/>
                  </a:cubicBezTo>
                  <a:cubicBezTo>
                    <a:pt x="167" y="34"/>
                    <a:pt x="151" y="66"/>
                    <a:pt x="134" y="97"/>
                  </a:cubicBezTo>
                  <a:cubicBezTo>
                    <a:pt x="132" y="77"/>
                    <a:pt x="127" y="55"/>
                    <a:pt x="115" y="38"/>
                  </a:cubicBezTo>
                  <a:cubicBezTo>
                    <a:pt x="115" y="37"/>
                    <a:pt x="114" y="38"/>
                    <a:pt x="115" y="38"/>
                  </a:cubicBezTo>
                  <a:cubicBezTo>
                    <a:pt x="122" y="60"/>
                    <a:pt x="129" y="80"/>
                    <a:pt x="131" y="103"/>
                  </a:cubicBezTo>
                  <a:cubicBezTo>
                    <a:pt x="131" y="103"/>
                    <a:pt x="131" y="103"/>
                    <a:pt x="131" y="103"/>
                  </a:cubicBezTo>
                  <a:cubicBezTo>
                    <a:pt x="123" y="117"/>
                    <a:pt x="116" y="131"/>
                    <a:pt x="108" y="144"/>
                  </a:cubicBezTo>
                  <a:cubicBezTo>
                    <a:pt x="103" y="113"/>
                    <a:pt x="92" y="84"/>
                    <a:pt x="74" y="58"/>
                  </a:cubicBezTo>
                  <a:cubicBezTo>
                    <a:pt x="73" y="58"/>
                    <a:pt x="73" y="59"/>
                    <a:pt x="73" y="59"/>
                  </a:cubicBezTo>
                  <a:cubicBezTo>
                    <a:pt x="89" y="87"/>
                    <a:pt x="100" y="118"/>
                    <a:pt x="105" y="150"/>
                  </a:cubicBezTo>
                  <a:cubicBezTo>
                    <a:pt x="95" y="168"/>
                    <a:pt x="85" y="185"/>
                    <a:pt x="75" y="202"/>
                  </a:cubicBezTo>
                  <a:cubicBezTo>
                    <a:pt x="73" y="205"/>
                    <a:pt x="72" y="207"/>
                    <a:pt x="71" y="210"/>
                  </a:cubicBezTo>
                  <a:cubicBezTo>
                    <a:pt x="67" y="168"/>
                    <a:pt x="54" y="120"/>
                    <a:pt x="29" y="86"/>
                  </a:cubicBezTo>
                  <a:cubicBezTo>
                    <a:pt x="28" y="85"/>
                    <a:pt x="27" y="86"/>
                    <a:pt x="28" y="87"/>
                  </a:cubicBezTo>
                  <a:cubicBezTo>
                    <a:pt x="37" y="107"/>
                    <a:pt x="47" y="126"/>
                    <a:pt x="54" y="147"/>
                  </a:cubicBezTo>
                  <a:cubicBezTo>
                    <a:pt x="61" y="169"/>
                    <a:pt x="64" y="192"/>
                    <a:pt x="66" y="215"/>
                  </a:cubicBezTo>
                  <a:cubicBezTo>
                    <a:pt x="66" y="216"/>
                    <a:pt x="66" y="217"/>
                    <a:pt x="67" y="217"/>
                  </a:cubicBezTo>
                  <a:cubicBezTo>
                    <a:pt x="57" y="234"/>
                    <a:pt x="49" y="252"/>
                    <a:pt x="41" y="269"/>
                  </a:cubicBezTo>
                  <a:cubicBezTo>
                    <a:pt x="38" y="250"/>
                    <a:pt x="33" y="230"/>
                    <a:pt x="27" y="212"/>
                  </a:cubicBezTo>
                  <a:cubicBezTo>
                    <a:pt x="20" y="188"/>
                    <a:pt x="11" y="164"/>
                    <a:pt x="0" y="142"/>
                  </a:cubicBezTo>
                  <a:cubicBezTo>
                    <a:pt x="0" y="142"/>
                    <a:pt x="0" y="142"/>
                    <a:pt x="0" y="142"/>
                  </a:cubicBezTo>
                  <a:cubicBezTo>
                    <a:pt x="8" y="164"/>
                    <a:pt x="16" y="186"/>
                    <a:pt x="22" y="209"/>
                  </a:cubicBezTo>
                  <a:cubicBezTo>
                    <a:pt x="28" y="232"/>
                    <a:pt x="31" y="255"/>
                    <a:pt x="37" y="279"/>
                  </a:cubicBezTo>
                  <a:cubicBezTo>
                    <a:pt x="33" y="287"/>
                    <a:pt x="30" y="294"/>
                    <a:pt x="27" y="302"/>
                  </a:cubicBezTo>
                  <a:cubicBezTo>
                    <a:pt x="16" y="335"/>
                    <a:pt x="6" y="370"/>
                    <a:pt x="8" y="405"/>
                  </a:cubicBezTo>
                  <a:cubicBezTo>
                    <a:pt x="8" y="408"/>
                    <a:pt x="13" y="408"/>
                    <a:pt x="14" y="405"/>
                  </a:cubicBezTo>
                  <a:cubicBezTo>
                    <a:pt x="17" y="375"/>
                    <a:pt x="22" y="346"/>
                    <a:pt x="30" y="318"/>
                  </a:cubicBezTo>
                  <a:cubicBezTo>
                    <a:pt x="49" y="297"/>
                    <a:pt x="69" y="280"/>
                    <a:pt x="94" y="268"/>
                  </a:cubicBezTo>
                  <a:cubicBezTo>
                    <a:pt x="121" y="256"/>
                    <a:pt x="149" y="248"/>
                    <a:pt x="175" y="235"/>
                  </a:cubicBezTo>
                  <a:cubicBezTo>
                    <a:pt x="175" y="234"/>
                    <a:pt x="175" y="233"/>
                    <a:pt x="174" y="233"/>
                  </a:cubicBezTo>
                  <a:cubicBezTo>
                    <a:pt x="158" y="237"/>
                    <a:pt x="142" y="244"/>
                    <a:pt x="127" y="250"/>
                  </a:cubicBezTo>
                  <a:cubicBezTo>
                    <a:pt x="113" y="256"/>
                    <a:pt x="98" y="262"/>
                    <a:pt x="84" y="269"/>
                  </a:cubicBezTo>
                  <a:cubicBezTo>
                    <a:pt x="64" y="279"/>
                    <a:pt x="45" y="294"/>
                    <a:pt x="32" y="313"/>
                  </a:cubicBezTo>
                  <a:cubicBezTo>
                    <a:pt x="34" y="307"/>
                    <a:pt x="36" y="301"/>
                    <a:pt x="38" y="294"/>
                  </a:cubicBezTo>
                  <a:cubicBezTo>
                    <a:pt x="41" y="287"/>
                    <a:pt x="44" y="280"/>
                    <a:pt x="47" y="273"/>
                  </a:cubicBezTo>
                  <a:cubicBezTo>
                    <a:pt x="64" y="252"/>
                    <a:pt x="84" y="234"/>
                    <a:pt x="107" y="219"/>
                  </a:cubicBezTo>
                  <a:cubicBezTo>
                    <a:pt x="121" y="210"/>
                    <a:pt x="135" y="203"/>
                    <a:pt x="149" y="195"/>
                  </a:cubicBezTo>
                  <a:cubicBezTo>
                    <a:pt x="164" y="187"/>
                    <a:pt x="178" y="178"/>
                    <a:pt x="195" y="176"/>
                  </a:cubicBezTo>
                  <a:cubicBezTo>
                    <a:pt x="196" y="176"/>
                    <a:pt x="196" y="175"/>
                    <a:pt x="195" y="175"/>
                  </a:cubicBezTo>
                  <a:cubicBezTo>
                    <a:pt x="181" y="172"/>
                    <a:pt x="166" y="183"/>
                    <a:pt x="153" y="189"/>
                  </a:cubicBezTo>
                  <a:cubicBezTo>
                    <a:pt x="138" y="197"/>
                    <a:pt x="123" y="205"/>
                    <a:pt x="109" y="214"/>
                  </a:cubicBezTo>
                  <a:cubicBezTo>
                    <a:pt x="88" y="227"/>
                    <a:pt x="68" y="243"/>
                    <a:pt x="52" y="262"/>
                  </a:cubicBezTo>
                  <a:cubicBezTo>
                    <a:pt x="60" y="244"/>
                    <a:pt x="68" y="228"/>
                    <a:pt x="77" y="211"/>
                  </a:cubicBezTo>
                  <a:cubicBezTo>
                    <a:pt x="84" y="206"/>
                    <a:pt x="86" y="197"/>
                    <a:pt x="92" y="191"/>
                  </a:cubicBezTo>
                  <a:cubicBezTo>
                    <a:pt x="101" y="180"/>
                    <a:pt x="114" y="172"/>
                    <a:pt x="126" y="164"/>
                  </a:cubicBezTo>
                  <a:cubicBezTo>
                    <a:pt x="150" y="147"/>
                    <a:pt x="174" y="133"/>
                    <a:pt x="202" y="125"/>
                  </a:cubicBezTo>
                  <a:cubicBezTo>
                    <a:pt x="203" y="124"/>
                    <a:pt x="203" y="123"/>
                    <a:pt x="202" y="123"/>
                  </a:cubicBezTo>
                  <a:close/>
                </a:path>
              </a:pathLst>
            </a:custGeom>
            <a:solidFill>
              <a:schemeClr val="accent6">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aphicFrame>
        <p:nvGraphicFramePr>
          <p:cNvPr id="3" name="Table 2">
            <a:extLst>
              <a:ext uri="{FF2B5EF4-FFF2-40B4-BE49-F238E27FC236}">
                <a16:creationId xmlns:a16="http://schemas.microsoft.com/office/drawing/2014/main" id="{19D9D69D-AF7E-47DC-8920-6D92ED9A5297}"/>
              </a:ext>
            </a:extLst>
          </p:cNvPr>
          <p:cNvGraphicFramePr>
            <a:graphicFrameLocks noGrp="1"/>
          </p:cNvGraphicFramePr>
          <p:nvPr>
            <p:extLst>
              <p:ext uri="{D42A27DB-BD31-4B8C-83A1-F6EECF244321}">
                <p14:modId xmlns:p14="http://schemas.microsoft.com/office/powerpoint/2010/main" val="1004071703"/>
              </p:ext>
            </p:extLst>
          </p:nvPr>
        </p:nvGraphicFramePr>
        <p:xfrm>
          <a:off x="4514490" y="790754"/>
          <a:ext cx="6657112" cy="5562608"/>
        </p:xfrm>
        <a:graphic>
          <a:graphicData uri="http://schemas.openxmlformats.org/drawingml/2006/table">
            <a:tbl>
              <a:tblPr firstRow="1" firstCol="1" bandRow="1"/>
              <a:tblGrid>
                <a:gridCol w="1145139">
                  <a:extLst>
                    <a:ext uri="{9D8B030D-6E8A-4147-A177-3AD203B41FA5}">
                      <a16:colId xmlns:a16="http://schemas.microsoft.com/office/drawing/2014/main" val="3968812181"/>
                    </a:ext>
                  </a:extLst>
                </a:gridCol>
                <a:gridCol w="1550243">
                  <a:extLst>
                    <a:ext uri="{9D8B030D-6E8A-4147-A177-3AD203B41FA5}">
                      <a16:colId xmlns:a16="http://schemas.microsoft.com/office/drawing/2014/main" val="1435627578"/>
                    </a:ext>
                  </a:extLst>
                </a:gridCol>
                <a:gridCol w="1205744">
                  <a:extLst>
                    <a:ext uri="{9D8B030D-6E8A-4147-A177-3AD203B41FA5}">
                      <a16:colId xmlns:a16="http://schemas.microsoft.com/office/drawing/2014/main" val="2411522670"/>
                    </a:ext>
                  </a:extLst>
                </a:gridCol>
                <a:gridCol w="1320577">
                  <a:extLst>
                    <a:ext uri="{9D8B030D-6E8A-4147-A177-3AD203B41FA5}">
                      <a16:colId xmlns:a16="http://schemas.microsoft.com/office/drawing/2014/main" val="3727058405"/>
                    </a:ext>
                  </a:extLst>
                </a:gridCol>
                <a:gridCol w="1435409">
                  <a:extLst>
                    <a:ext uri="{9D8B030D-6E8A-4147-A177-3AD203B41FA5}">
                      <a16:colId xmlns:a16="http://schemas.microsoft.com/office/drawing/2014/main" val="4207865677"/>
                    </a:ext>
                  </a:extLst>
                </a:gridCol>
              </a:tblGrid>
              <a:tr h="201431">
                <a:tc>
                  <a:txBody>
                    <a:bodyPr/>
                    <a:lstStyle/>
                    <a:p>
                      <a:pPr marL="0" marR="0" algn="ctr">
                        <a:spcBef>
                          <a:spcPts val="0"/>
                        </a:spcBef>
                        <a:spcAft>
                          <a:spcPts val="0"/>
                        </a:spcAft>
                      </a:pPr>
                      <a:r>
                        <a:rPr lang="en-US" sz="1000" b="1">
                          <a:ln>
                            <a:noFill/>
                          </a:ln>
                          <a:solidFill>
                            <a:srgbClr val="141100"/>
                          </a:solidFill>
                          <a:effectLst/>
                          <a:latin typeface="Calibri" panose="020F0502020204030204" pitchFamily="34" charset="0"/>
                          <a:ea typeface="Calibri" panose="020F0502020204030204" pitchFamily="34" charset="0"/>
                          <a:cs typeface="Times New Roman" panose="02020603050405020304" pitchFamily="18" charset="0"/>
                        </a:rPr>
                        <a:t>Item</a:t>
                      </a:r>
                      <a:endParaRPr lang="en-US" sz="800">
                        <a:ln>
                          <a:noFill/>
                        </a:ln>
                        <a:solidFill>
                          <a:srgbClr val="141100"/>
                        </a:solidFill>
                        <a:effectLst/>
                        <a:latin typeface="Calibri" panose="020F0502020204030204" pitchFamily="34" charset="0"/>
                        <a:ea typeface="Calibri" panose="020F0502020204030204" pitchFamily="34" charset="0"/>
                        <a:cs typeface="Times New Roman" panose="02020603050405020304" pitchFamily="18" charset="0"/>
                      </a:endParaRPr>
                    </a:p>
                  </a:txBody>
                  <a:tcPr marL="12821" marR="128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50000"/>
                        <a:lumOff val="50000"/>
                      </a:schemeClr>
                    </a:solidFill>
                  </a:tcPr>
                </a:tc>
                <a:tc>
                  <a:txBody>
                    <a:bodyPr/>
                    <a:lstStyle/>
                    <a:p>
                      <a:pPr marL="0" marR="0" algn="ctr">
                        <a:spcBef>
                          <a:spcPts val="0"/>
                        </a:spcBef>
                        <a:spcAft>
                          <a:spcPts val="0"/>
                        </a:spcAft>
                      </a:pPr>
                      <a:r>
                        <a:rPr lang="en-US" sz="1000" b="1">
                          <a:ln>
                            <a:noFill/>
                          </a:ln>
                          <a:solidFill>
                            <a:srgbClr val="000000"/>
                          </a:solidFill>
                          <a:effectLst/>
                          <a:latin typeface="Calibri" panose="020F0502020204030204" pitchFamily="34" charset="0"/>
                          <a:ea typeface="Calibri" panose="020F0502020204030204" pitchFamily="34" charset="0"/>
                          <a:cs typeface="Times New Roman" panose="02020603050405020304" pitchFamily="18" charset="0"/>
                        </a:rPr>
                        <a:t>Details</a:t>
                      </a:r>
                      <a:endParaRPr lang="en-US" sz="800">
                        <a:ln>
                          <a:noFill/>
                        </a:ln>
                        <a:effectLst/>
                        <a:latin typeface="Calibri" panose="020F0502020204030204" pitchFamily="34" charset="0"/>
                        <a:ea typeface="Calibri" panose="020F0502020204030204" pitchFamily="34" charset="0"/>
                        <a:cs typeface="Times New Roman" panose="02020603050405020304" pitchFamily="18" charset="0"/>
                      </a:endParaRPr>
                    </a:p>
                  </a:txBody>
                  <a:tcPr marL="12821" marR="128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50000"/>
                        <a:lumOff val="50000"/>
                      </a:schemeClr>
                    </a:solidFill>
                  </a:tcPr>
                </a:tc>
                <a:tc>
                  <a:txBody>
                    <a:bodyPr/>
                    <a:lstStyle/>
                    <a:p>
                      <a:pPr marL="0" marR="0" algn="ctr">
                        <a:spcBef>
                          <a:spcPts val="0"/>
                        </a:spcBef>
                        <a:spcAft>
                          <a:spcPts val="0"/>
                        </a:spcAft>
                      </a:pPr>
                      <a:r>
                        <a:rPr lang="en-US" sz="1000" b="1">
                          <a:ln>
                            <a:noFill/>
                          </a:ln>
                          <a:solidFill>
                            <a:srgbClr val="000000"/>
                          </a:solidFill>
                          <a:effectLst/>
                          <a:latin typeface="Calibri" panose="020F0502020204030204" pitchFamily="34" charset="0"/>
                          <a:ea typeface="Calibri" panose="020F0502020204030204" pitchFamily="34" charset="0"/>
                          <a:cs typeface="Times New Roman" panose="02020603050405020304" pitchFamily="18" charset="0"/>
                        </a:rPr>
                        <a:t>Purpose</a:t>
                      </a:r>
                      <a:endParaRPr lang="en-US" sz="800">
                        <a:ln>
                          <a:noFill/>
                        </a:ln>
                        <a:effectLst/>
                        <a:latin typeface="Calibri" panose="020F0502020204030204" pitchFamily="34" charset="0"/>
                        <a:ea typeface="Calibri" panose="020F0502020204030204" pitchFamily="34" charset="0"/>
                        <a:cs typeface="Times New Roman" panose="02020603050405020304" pitchFamily="18" charset="0"/>
                      </a:endParaRPr>
                    </a:p>
                  </a:txBody>
                  <a:tcPr marL="12821" marR="128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50000"/>
                        <a:lumOff val="50000"/>
                      </a:schemeClr>
                    </a:solidFill>
                  </a:tcPr>
                </a:tc>
                <a:tc>
                  <a:txBody>
                    <a:bodyPr/>
                    <a:lstStyle/>
                    <a:p>
                      <a:pPr marL="0" marR="0" algn="ctr">
                        <a:spcBef>
                          <a:spcPts val="0"/>
                        </a:spcBef>
                        <a:spcAft>
                          <a:spcPts val="0"/>
                        </a:spcAft>
                      </a:pPr>
                      <a:r>
                        <a:rPr lang="en-US" sz="1000" b="1">
                          <a:ln>
                            <a:noFill/>
                          </a:ln>
                          <a:solidFill>
                            <a:srgbClr val="000000"/>
                          </a:solidFill>
                          <a:effectLst/>
                          <a:latin typeface="Calibri" panose="020F0502020204030204" pitchFamily="34" charset="0"/>
                          <a:ea typeface="Calibri" panose="020F0502020204030204" pitchFamily="34" charset="0"/>
                          <a:cs typeface="Times New Roman" panose="02020603050405020304" pitchFamily="18" charset="0"/>
                        </a:rPr>
                        <a:t>Extra Copies</a:t>
                      </a:r>
                      <a:endParaRPr lang="en-US" sz="800">
                        <a:ln>
                          <a:noFill/>
                        </a:ln>
                        <a:effectLst/>
                        <a:latin typeface="Calibri" panose="020F0502020204030204" pitchFamily="34" charset="0"/>
                        <a:ea typeface="Calibri" panose="020F0502020204030204" pitchFamily="34" charset="0"/>
                        <a:cs typeface="Times New Roman" panose="02020603050405020304" pitchFamily="18" charset="0"/>
                      </a:endParaRPr>
                    </a:p>
                  </a:txBody>
                  <a:tcPr marL="12821" marR="128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50000"/>
                        <a:lumOff val="50000"/>
                      </a:schemeClr>
                    </a:solidFill>
                  </a:tcPr>
                </a:tc>
                <a:tc>
                  <a:txBody>
                    <a:bodyPr/>
                    <a:lstStyle/>
                    <a:p>
                      <a:pPr marL="0" marR="0" algn="ctr">
                        <a:spcBef>
                          <a:spcPts val="0"/>
                        </a:spcBef>
                        <a:spcAft>
                          <a:spcPts val="0"/>
                        </a:spcAft>
                      </a:pPr>
                      <a:r>
                        <a:rPr lang="en-US" sz="1000" b="1">
                          <a:ln>
                            <a:noFill/>
                          </a:ln>
                          <a:solidFill>
                            <a:srgbClr val="000000"/>
                          </a:solidFill>
                          <a:effectLst/>
                          <a:latin typeface="Calibri" panose="020F0502020204030204" pitchFamily="34" charset="0"/>
                          <a:ea typeface="Calibri" panose="020F0502020204030204" pitchFamily="34" charset="0"/>
                          <a:cs typeface="Times New Roman" panose="02020603050405020304" pitchFamily="18" charset="0"/>
                        </a:rPr>
                        <a:t>Recycling</a:t>
                      </a:r>
                      <a:endParaRPr lang="en-US" sz="800">
                        <a:ln>
                          <a:noFill/>
                        </a:ln>
                        <a:effectLst/>
                        <a:latin typeface="Calibri" panose="020F0502020204030204" pitchFamily="34" charset="0"/>
                        <a:ea typeface="Calibri" panose="020F0502020204030204" pitchFamily="34" charset="0"/>
                        <a:cs typeface="Times New Roman" panose="02020603050405020304" pitchFamily="18" charset="0"/>
                      </a:endParaRPr>
                    </a:p>
                  </a:txBody>
                  <a:tcPr marL="12821" marR="12821"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50000"/>
                        <a:lumOff val="50000"/>
                      </a:schemeClr>
                    </a:solidFill>
                  </a:tcPr>
                </a:tc>
                <a:extLst>
                  <a:ext uri="{0D108BD9-81ED-4DB2-BD59-A6C34878D82A}">
                    <a16:rowId xmlns:a16="http://schemas.microsoft.com/office/drawing/2014/main" val="1491734454"/>
                  </a:ext>
                </a:extLst>
              </a:tr>
              <a:tr h="991662">
                <a:tc>
                  <a:txBody>
                    <a:bodyPr/>
                    <a:lstStyle/>
                    <a:p>
                      <a:pPr marL="0" marR="0" algn="ctr">
                        <a:lnSpc>
                          <a:spcPct val="85000"/>
                        </a:lnSpc>
                        <a:spcBef>
                          <a:spcPts val="0"/>
                        </a:spcBef>
                        <a:spcAft>
                          <a:spcPts val="0"/>
                        </a:spcAft>
                      </a:pPr>
                      <a:r>
                        <a:rPr lang="en-US" sz="900" b="1">
                          <a:ln>
                            <a:noFill/>
                          </a:ln>
                          <a:solidFill>
                            <a:schemeClr val="accent1">
                              <a:lumMod val="60000"/>
                              <a:lumOff val="40000"/>
                            </a:schemeClr>
                          </a:solidFill>
                          <a:effectLst/>
                          <a:latin typeface="Calibri" panose="020F0502020204030204" pitchFamily="34" charset="0"/>
                          <a:ea typeface="Calibri" panose="020F0502020204030204" pitchFamily="34" charset="0"/>
                          <a:cs typeface="Times New Roman" panose="02020603050405020304" pitchFamily="18" charset="0"/>
                        </a:rPr>
                        <a:t>Test booklets for student testing</a:t>
                      </a:r>
                    </a:p>
                    <a:p>
                      <a:pPr marL="0" marR="0" algn="l">
                        <a:lnSpc>
                          <a:spcPct val="85000"/>
                        </a:lnSpc>
                        <a:spcBef>
                          <a:spcPts val="0"/>
                        </a:spcBef>
                        <a:spcAft>
                          <a:spcPts val="0"/>
                        </a:spcAft>
                      </a:pPr>
                      <a:r>
                        <a:rPr lang="en-US" sz="800">
                          <a:ln>
                            <a:noFill/>
                          </a:ln>
                          <a:effectLst/>
                          <a:latin typeface="Calibri" panose="020F0502020204030204" pitchFamily="34" charset="0"/>
                          <a:ea typeface="Calibri" panose="020F0502020204030204" pitchFamily="34" charset="0"/>
                          <a:cs typeface="Times New Roman" panose="02020603050405020304" pitchFamily="18" charset="0"/>
                        </a:rPr>
                        <a:t> </a:t>
                      </a:r>
                    </a:p>
                    <a:p>
                      <a:pPr marL="0" marR="0" algn="ctr">
                        <a:lnSpc>
                          <a:spcPct val="85000"/>
                        </a:lnSpc>
                        <a:spcBef>
                          <a:spcPts val="0"/>
                        </a:spcBef>
                        <a:spcAft>
                          <a:spcPts val="0"/>
                        </a:spcAft>
                      </a:pPr>
                      <a:r>
                        <a:rPr lang="en-US" sz="800" b="1">
                          <a:ln>
                            <a:noFill/>
                          </a:ln>
                          <a:solidFill>
                            <a:schemeClr val="accent1">
                              <a:lumMod val="25000"/>
                              <a:lumOff val="75000"/>
                            </a:schemeClr>
                          </a:solidFill>
                          <a:effectLst/>
                          <a:latin typeface="Calibri" panose="020F0502020204030204" pitchFamily="34" charset="0"/>
                          <a:ea typeface="Calibri" panose="020F0502020204030204" pitchFamily="34" charset="0"/>
                          <a:cs typeface="Times New Roman" panose="02020603050405020304" pitchFamily="18" charset="0"/>
                        </a:rPr>
                        <a:t>(SECURE)</a:t>
                      </a:r>
                    </a:p>
                    <a:p>
                      <a:pPr marL="0" marR="0" algn="l">
                        <a:lnSpc>
                          <a:spcPct val="85000"/>
                        </a:lnSpc>
                        <a:spcBef>
                          <a:spcPts val="0"/>
                        </a:spcBef>
                        <a:spcAft>
                          <a:spcPts val="0"/>
                        </a:spcAft>
                      </a:pPr>
                      <a:r>
                        <a:rPr lang="en-US" sz="800">
                          <a:ln>
                            <a:noFill/>
                          </a:ln>
                          <a:effectLst/>
                          <a:latin typeface="Calibri" panose="020F0502020204030204" pitchFamily="34" charset="0"/>
                          <a:ea typeface="Calibri" panose="020F0502020204030204" pitchFamily="34" charset="0"/>
                          <a:cs typeface="Times New Roman" panose="02020603050405020304" pitchFamily="18" charset="0"/>
                        </a:rPr>
                        <a:t> </a:t>
                      </a:r>
                    </a:p>
                  </a:txBody>
                  <a:tcPr marL="12821" marR="128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algn="ctr">
                        <a:lnSpc>
                          <a:spcPct val="85000"/>
                        </a:lnSpc>
                        <a:spcBef>
                          <a:spcPts val="0"/>
                        </a:spcBef>
                        <a:spcAft>
                          <a:spcPts val="0"/>
                        </a:spcAft>
                      </a:pPr>
                      <a:r>
                        <a:rPr lang="en-US" sz="900">
                          <a:ln>
                            <a:noFill/>
                          </a:ln>
                          <a:solidFill>
                            <a:srgbClr val="F8F8F8"/>
                          </a:solidFill>
                          <a:effectLst/>
                          <a:latin typeface="Calibri" panose="020F0502020204030204" pitchFamily="34" charset="0"/>
                          <a:ea typeface="Calibri" panose="020F0502020204030204" pitchFamily="34" charset="0"/>
                          <a:cs typeface="Times New Roman" panose="02020603050405020304" pitchFamily="18" charset="0"/>
                        </a:rPr>
                        <a:t>Consumable</a:t>
                      </a:r>
                    </a:p>
                    <a:p>
                      <a:pPr marL="0" marR="0" algn="ctr">
                        <a:lnSpc>
                          <a:spcPct val="85000"/>
                        </a:lnSpc>
                        <a:spcBef>
                          <a:spcPts val="0"/>
                        </a:spcBef>
                        <a:spcAft>
                          <a:spcPts val="0"/>
                        </a:spcAft>
                      </a:pPr>
                      <a:r>
                        <a:rPr lang="en-US" sz="900">
                          <a:ln>
                            <a:noFill/>
                          </a:ln>
                          <a:solidFill>
                            <a:srgbClr val="F8F8F8"/>
                          </a:solidFill>
                          <a:effectLst/>
                          <a:latin typeface="Calibri" panose="020F0502020204030204" pitchFamily="34" charset="0"/>
                          <a:ea typeface="Calibri" panose="020F0502020204030204" pitchFamily="34" charset="0"/>
                          <a:cs typeface="Times New Roman" panose="02020603050405020304" pitchFamily="18" charset="0"/>
                        </a:rPr>
                        <a:t> </a:t>
                      </a:r>
                    </a:p>
                    <a:p>
                      <a:pPr marL="0" marR="0" algn="ctr">
                        <a:lnSpc>
                          <a:spcPct val="85000"/>
                        </a:lnSpc>
                        <a:spcBef>
                          <a:spcPts val="0"/>
                        </a:spcBef>
                        <a:spcAft>
                          <a:spcPts val="0"/>
                        </a:spcAft>
                      </a:pPr>
                      <a:r>
                        <a:rPr lang="en-US" sz="900">
                          <a:ln>
                            <a:noFill/>
                          </a:ln>
                          <a:solidFill>
                            <a:srgbClr val="F8F8F8"/>
                          </a:solidFill>
                          <a:effectLst/>
                          <a:latin typeface="Calibri" panose="020F0502020204030204" pitchFamily="34" charset="0"/>
                          <a:ea typeface="Calibri" panose="020F0502020204030204" pitchFamily="34" charset="0"/>
                          <a:cs typeface="Times New Roman" panose="02020603050405020304" pitchFamily="18" charset="0"/>
                        </a:rPr>
                        <a:t>Color-coded</a:t>
                      </a:r>
                    </a:p>
                    <a:p>
                      <a:pPr marL="0" marR="0" algn="ctr">
                        <a:lnSpc>
                          <a:spcPct val="85000"/>
                        </a:lnSpc>
                        <a:spcBef>
                          <a:spcPts val="0"/>
                        </a:spcBef>
                        <a:spcAft>
                          <a:spcPts val="0"/>
                        </a:spcAft>
                      </a:pPr>
                      <a:r>
                        <a:rPr lang="en-US" sz="900">
                          <a:ln>
                            <a:noFill/>
                          </a:ln>
                          <a:solidFill>
                            <a:srgbClr val="F8F8F8"/>
                          </a:solidFill>
                          <a:effectLst/>
                          <a:latin typeface="Calibri" panose="020F0502020204030204" pitchFamily="34" charset="0"/>
                          <a:ea typeface="Calibri" panose="020F0502020204030204" pitchFamily="34" charset="0"/>
                          <a:cs typeface="Times New Roman" panose="02020603050405020304" pitchFamily="18" charset="0"/>
                        </a:rPr>
                        <a:t> </a:t>
                      </a:r>
                    </a:p>
                    <a:p>
                      <a:pPr marL="0" marR="0" algn="ctr">
                        <a:lnSpc>
                          <a:spcPct val="85000"/>
                        </a:lnSpc>
                        <a:spcBef>
                          <a:spcPts val="0"/>
                        </a:spcBef>
                        <a:spcAft>
                          <a:spcPts val="0"/>
                        </a:spcAft>
                      </a:pPr>
                      <a:r>
                        <a:rPr lang="en-US" sz="900">
                          <a:ln>
                            <a:noFill/>
                          </a:ln>
                          <a:solidFill>
                            <a:srgbClr val="F8F8F8"/>
                          </a:solidFill>
                          <a:effectLst/>
                          <a:latin typeface="Calibri" panose="020F0502020204030204" pitchFamily="34" charset="0"/>
                          <a:ea typeface="Calibri" panose="020F0502020204030204" pitchFamily="34" charset="0"/>
                          <a:cs typeface="Times New Roman" panose="02020603050405020304" pitchFamily="18" charset="0"/>
                        </a:rPr>
                        <a:t>B&amp;W print only</a:t>
                      </a:r>
                    </a:p>
                    <a:p>
                      <a:pPr marL="0" marR="0" algn="ctr">
                        <a:lnSpc>
                          <a:spcPct val="85000"/>
                        </a:lnSpc>
                        <a:spcBef>
                          <a:spcPts val="0"/>
                        </a:spcBef>
                        <a:spcAft>
                          <a:spcPts val="0"/>
                        </a:spcAft>
                      </a:pPr>
                      <a:r>
                        <a:rPr lang="en-US" sz="900">
                          <a:ln>
                            <a:noFill/>
                          </a:ln>
                          <a:solidFill>
                            <a:srgbClr val="F8F8F8"/>
                          </a:solidFill>
                          <a:effectLst/>
                          <a:latin typeface="Calibri" panose="020F0502020204030204" pitchFamily="34" charset="0"/>
                          <a:ea typeface="Calibri" panose="020F0502020204030204" pitchFamily="34" charset="0"/>
                          <a:cs typeface="Times New Roman" panose="02020603050405020304" pitchFamily="18" charset="0"/>
                        </a:rPr>
                        <a:t> </a:t>
                      </a:r>
                    </a:p>
                    <a:p>
                      <a:pPr marL="0" marR="0" algn="ctr">
                        <a:lnSpc>
                          <a:spcPct val="85000"/>
                        </a:lnSpc>
                        <a:spcBef>
                          <a:spcPts val="0"/>
                        </a:spcBef>
                        <a:spcAft>
                          <a:spcPts val="0"/>
                        </a:spcAft>
                      </a:pPr>
                      <a:r>
                        <a:rPr lang="en-US" sz="900">
                          <a:ln>
                            <a:noFill/>
                          </a:ln>
                          <a:solidFill>
                            <a:srgbClr val="F8F8F8"/>
                          </a:solidFill>
                          <a:effectLst/>
                          <a:latin typeface="Calibri" panose="020F0502020204030204" pitchFamily="34" charset="0"/>
                          <a:ea typeface="Calibri" panose="020F0502020204030204" pitchFamily="34" charset="0"/>
                          <a:cs typeface="Times New Roman" panose="02020603050405020304" pitchFamily="18" charset="0"/>
                        </a:rPr>
                        <a:t>Large-print by request</a:t>
                      </a:r>
                    </a:p>
                  </a:txBody>
                  <a:tcPr marL="12821" marR="128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algn="ctr">
                        <a:lnSpc>
                          <a:spcPct val="85000"/>
                        </a:lnSpc>
                        <a:spcBef>
                          <a:spcPts val="0"/>
                        </a:spcBef>
                        <a:spcAft>
                          <a:spcPts val="0"/>
                        </a:spcAft>
                      </a:pPr>
                      <a:r>
                        <a:rPr lang="en-US" sz="900">
                          <a:ln>
                            <a:noFill/>
                          </a:ln>
                          <a:solidFill>
                            <a:srgbClr val="F8F8F8"/>
                          </a:solidFill>
                          <a:effectLst/>
                          <a:latin typeface="Calibri" panose="020F0502020204030204" pitchFamily="34" charset="0"/>
                          <a:ea typeface="Calibri" panose="020F0502020204030204" pitchFamily="34" charset="0"/>
                          <a:cs typeface="Times New Roman" panose="02020603050405020304" pitchFamily="18" charset="0"/>
                        </a:rPr>
                        <a:t>Use to administer the test questions and answer choices to students.</a:t>
                      </a:r>
                    </a:p>
                  </a:txBody>
                  <a:tcPr marL="12821" marR="128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algn="ctr">
                        <a:lnSpc>
                          <a:spcPct val="85000"/>
                        </a:lnSpc>
                        <a:spcBef>
                          <a:spcPts val="0"/>
                        </a:spcBef>
                        <a:spcAft>
                          <a:spcPts val="0"/>
                        </a:spcAft>
                      </a:pPr>
                      <a:r>
                        <a:rPr lang="en-US" sz="900">
                          <a:ln>
                            <a:noFill/>
                          </a:ln>
                          <a:solidFill>
                            <a:srgbClr val="F8F8F8"/>
                          </a:solidFill>
                          <a:effectLst/>
                          <a:latin typeface="Calibri" panose="020F0502020204030204" pitchFamily="34" charset="0"/>
                          <a:ea typeface="Calibri" panose="020F0502020204030204" pitchFamily="34" charset="0"/>
                          <a:cs typeface="Times New Roman" panose="02020603050405020304" pitchFamily="18" charset="0"/>
                        </a:rPr>
                        <a:t>Request using the </a:t>
                      </a:r>
                      <a:r>
                        <a:rPr lang="en-US" sz="900" u="sng">
                          <a:ln>
                            <a:noFill/>
                          </a:ln>
                          <a:solidFill>
                            <a:srgbClr val="F8F8F8"/>
                          </a:solidFill>
                          <a:effectLst/>
                          <a:latin typeface="Calibri" panose="020F0502020204030204" pitchFamily="34" charset="0"/>
                          <a:ea typeface="Calibri" panose="020F0502020204030204" pitchFamily="34" charset="0"/>
                          <a:cs typeface="Times New Roman" panose="02020603050405020304" pitchFamily="18" charset="0"/>
                        </a:rPr>
                        <a:t>ACP Online Ordering Form</a:t>
                      </a:r>
                      <a:r>
                        <a:rPr lang="en-US" sz="900">
                          <a:ln>
                            <a:noFill/>
                          </a:ln>
                          <a:solidFill>
                            <a:srgbClr val="F8F8F8"/>
                          </a:solidFill>
                          <a:effectLst/>
                          <a:latin typeface="Calibri" panose="020F0502020204030204" pitchFamily="34" charset="0"/>
                          <a:ea typeface="Calibri" panose="020F0502020204030204" pitchFamily="34" charset="0"/>
                          <a:cs typeface="Times New Roman" panose="02020603050405020304" pitchFamily="18" charset="0"/>
                        </a:rPr>
                        <a:t>.</a:t>
                      </a:r>
                    </a:p>
                    <a:p>
                      <a:pPr marL="0" marR="0" algn="ctr">
                        <a:lnSpc>
                          <a:spcPct val="85000"/>
                        </a:lnSpc>
                        <a:spcBef>
                          <a:spcPts val="0"/>
                        </a:spcBef>
                        <a:spcAft>
                          <a:spcPts val="0"/>
                        </a:spcAft>
                      </a:pPr>
                      <a:r>
                        <a:rPr lang="en-US" sz="900">
                          <a:ln>
                            <a:noFill/>
                          </a:ln>
                          <a:solidFill>
                            <a:srgbClr val="F8F8F8"/>
                          </a:solidFill>
                          <a:effectLst/>
                          <a:latin typeface="Calibri" panose="020F0502020204030204" pitchFamily="34" charset="0"/>
                          <a:ea typeface="Calibri" panose="020F0502020204030204" pitchFamily="34" charset="0"/>
                          <a:cs typeface="Times New Roman" panose="02020603050405020304" pitchFamily="18" charset="0"/>
                        </a:rPr>
                        <a:t> </a:t>
                      </a:r>
                    </a:p>
                    <a:p>
                      <a:pPr marL="0" marR="0" algn="ctr">
                        <a:lnSpc>
                          <a:spcPct val="85000"/>
                        </a:lnSpc>
                        <a:spcBef>
                          <a:spcPts val="0"/>
                        </a:spcBef>
                        <a:spcAft>
                          <a:spcPts val="0"/>
                        </a:spcAft>
                      </a:pPr>
                      <a:r>
                        <a:rPr lang="en-US" sz="900">
                          <a:ln>
                            <a:noFill/>
                          </a:ln>
                          <a:solidFill>
                            <a:srgbClr val="F8F8F8"/>
                          </a:solidFill>
                          <a:effectLst/>
                          <a:latin typeface="Calibri" panose="020F0502020204030204" pitchFamily="34" charset="0"/>
                          <a:ea typeface="Calibri" panose="020F0502020204030204" pitchFamily="34" charset="0"/>
                          <a:cs typeface="Times New Roman" panose="02020603050405020304" pitchFamily="18" charset="0"/>
                        </a:rPr>
                        <a:t>(Subject to approval based on verified student eligibility.)</a:t>
                      </a:r>
                    </a:p>
                  </a:txBody>
                  <a:tcPr marL="12821" marR="128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algn="ctr">
                        <a:lnSpc>
                          <a:spcPct val="85000"/>
                        </a:lnSpc>
                        <a:spcBef>
                          <a:spcPts val="0"/>
                        </a:spcBef>
                        <a:spcAft>
                          <a:spcPts val="0"/>
                        </a:spcAft>
                      </a:pPr>
                      <a:r>
                        <a:rPr lang="en-US" sz="900">
                          <a:ln>
                            <a:noFill/>
                          </a:ln>
                          <a:solidFill>
                            <a:srgbClr val="F8F8F8"/>
                          </a:solidFill>
                          <a:effectLst/>
                          <a:latin typeface="Calibri" panose="020F0502020204030204" pitchFamily="34" charset="0"/>
                          <a:ea typeface="Calibri" panose="020F0502020204030204" pitchFamily="34" charset="0"/>
                          <a:cs typeface="Times New Roman" panose="02020603050405020304" pitchFamily="18" charset="0"/>
                        </a:rPr>
                        <a:t>Test Coordinators must hand-deliver to the Service Center I after testing has completed.</a:t>
                      </a:r>
                    </a:p>
                  </a:txBody>
                  <a:tcPr marL="12821" marR="128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66977812"/>
                  </a:ext>
                </a:extLst>
              </a:tr>
              <a:tr h="1750908">
                <a:tc>
                  <a:txBody>
                    <a:bodyPr/>
                    <a:lstStyle/>
                    <a:p>
                      <a:pPr marL="0" marR="0" algn="ctr">
                        <a:lnSpc>
                          <a:spcPct val="85000"/>
                        </a:lnSpc>
                        <a:spcBef>
                          <a:spcPts val="0"/>
                        </a:spcBef>
                        <a:spcAft>
                          <a:spcPts val="0"/>
                        </a:spcAft>
                      </a:pPr>
                      <a:r>
                        <a:rPr lang="en-US" sz="900" b="1">
                          <a:ln>
                            <a:noFill/>
                          </a:ln>
                          <a:solidFill>
                            <a:schemeClr val="accent1">
                              <a:lumMod val="60000"/>
                              <a:lumOff val="40000"/>
                            </a:schemeClr>
                          </a:solidFill>
                          <a:effectLst/>
                          <a:latin typeface="Calibri" panose="020F0502020204030204" pitchFamily="34" charset="0"/>
                          <a:ea typeface="Calibri" panose="020F0502020204030204" pitchFamily="34" charset="0"/>
                          <a:cs typeface="Times New Roman" panose="02020603050405020304" pitchFamily="18" charset="0"/>
                        </a:rPr>
                        <a:t>Test booklets for</a:t>
                      </a:r>
                    </a:p>
                    <a:p>
                      <a:pPr marL="0" marR="0" algn="ctr">
                        <a:lnSpc>
                          <a:spcPct val="85000"/>
                        </a:lnSpc>
                        <a:spcBef>
                          <a:spcPts val="0"/>
                        </a:spcBef>
                        <a:spcAft>
                          <a:spcPts val="0"/>
                        </a:spcAft>
                      </a:pPr>
                      <a:r>
                        <a:rPr lang="en-US" sz="900" b="1">
                          <a:ln>
                            <a:noFill/>
                          </a:ln>
                          <a:solidFill>
                            <a:schemeClr val="accent1">
                              <a:lumMod val="60000"/>
                              <a:lumOff val="40000"/>
                            </a:schemeClr>
                          </a:solidFill>
                          <a:effectLst/>
                          <a:latin typeface="Calibri" panose="020F0502020204030204" pitchFamily="34" charset="0"/>
                          <a:ea typeface="Calibri" panose="020F0502020204030204" pitchFamily="34" charset="0"/>
                          <a:cs typeface="Times New Roman" panose="02020603050405020304" pitchFamily="18" charset="0"/>
                        </a:rPr>
                        <a:t>ACP viewing</a:t>
                      </a:r>
                    </a:p>
                    <a:p>
                      <a:pPr marL="0" marR="0" algn="ctr">
                        <a:lnSpc>
                          <a:spcPct val="85000"/>
                        </a:lnSpc>
                        <a:spcBef>
                          <a:spcPts val="0"/>
                        </a:spcBef>
                        <a:spcAft>
                          <a:spcPts val="0"/>
                        </a:spcAft>
                      </a:pPr>
                      <a:r>
                        <a:rPr lang="en-US" sz="800">
                          <a:ln>
                            <a:noFill/>
                          </a:ln>
                          <a:effectLst/>
                          <a:latin typeface="Calibri" panose="020F0502020204030204" pitchFamily="34" charset="0"/>
                          <a:ea typeface="Calibri" panose="020F0502020204030204" pitchFamily="34" charset="0"/>
                          <a:cs typeface="Times New Roman" panose="02020603050405020304" pitchFamily="18" charset="0"/>
                        </a:rPr>
                        <a:t> </a:t>
                      </a:r>
                    </a:p>
                    <a:p>
                      <a:pPr marL="0" marR="0" algn="ctr">
                        <a:lnSpc>
                          <a:spcPct val="85000"/>
                        </a:lnSpc>
                        <a:spcBef>
                          <a:spcPts val="0"/>
                        </a:spcBef>
                        <a:spcAft>
                          <a:spcPts val="0"/>
                        </a:spcAft>
                      </a:pPr>
                      <a:r>
                        <a:rPr lang="en-US" sz="800" b="1">
                          <a:ln>
                            <a:noFill/>
                          </a:ln>
                          <a:solidFill>
                            <a:schemeClr val="accent1">
                              <a:lumMod val="25000"/>
                              <a:lumOff val="75000"/>
                            </a:schemeClr>
                          </a:solidFill>
                          <a:effectLst/>
                          <a:latin typeface="Calibri" panose="020F0502020204030204" pitchFamily="34" charset="0"/>
                          <a:ea typeface="Calibri" panose="020F0502020204030204" pitchFamily="34" charset="0"/>
                          <a:cs typeface="Times New Roman" panose="02020603050405020304" pitchFamily="18" charset="0"/>
                        </a:rPr>
                        <a:t>(SECURE)</a:t>
                      </a:r>
                    </a:p>
                  </a:txBody>
                  <a:tcPr marL="12821" marR="128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algn="ctr">
                        <a:lnSpc>
                          <a:spcPct val="85000"/>
                        </a:lnSpc>
                        <a:spcBef>
                          <a:spcPts val="0"/>
                        </a:spcBef>
                        <a:spcAft>
                          <a:spcPts val="0"/>
                        </a:spcAft>
                      </a:pPr>
                      <a:r>
                        <a:rPr lang="en-US" sz="900">
                          <a:ln>
                            <a:noFill/>
                          </a:ln>
                          <a:solidFill>
                            <a:srgbClr val="F8F8F8"/>
                          </a:solidFill>
                          <a:effectLst/>
                          <a:latin typeface="Calibri" panose="020F0502020204030204" pitchFamily="34" charset="0"/>
                          <a:ea typeface="Calibri" panose="020F0502020204030204" pitchFamily="34" charset="0"/>
                          <a:cs typeface="Times New Roman" panose="02020603050405020304" pitchFamily="18" charset="0"/>
                        </a:rPr>
                        <a:t>Non-consumable</a:t>
                      </a:r>
                    </a:p>
                    <a:p>
                      <a:pPr marL="0" marR="0" algn="ctr">
                        <a:lnSpc>
                          <a:spcPct val="85000"/>
                        </a:lnSpc>
                        <a:spcBef>
                          <a:spcPts val="0"/>
                        </a:spcBef>
                        <a:spcAft>
                          <a:spcPts val="0"/>
                        </a:spcAft>
                      </a:pPr>
                      <a:r>
                        <a:rPr lang="en-US" sz="900">
                          <a:ln>
                            <a:noFill/>
                          </a:ln>
                          <a:solidFill>
                            <a:srgbClr val="F8F8F8"/>
                          </a:solidFill>
                          <a:effectLst/>
                          <a:latin typeface="Calibri" panose="020F0502020204030204" pitchFamily="34" charset="0"/>
                          <a:ea typeface="Calibri" panose="020F0502020204030204" pitchFamily="34" charset="0"/>
                          <a:cs typeface="Times New Roman" panose="02020603050405020304" pitchFamily="18" charset="0"/>
                        </a:rPr>
                        <a:t> </a:t>
                      </a:r>
                    </a:p>
                    <a:p>
                      <a:pPr marL="0" marR="0" algn="ctr">
                        <a:lnSpc>
                          <a:spcPct val="85000"/>
                        </a:lnSpc>
                        <a:spcBef>
                          <a:spcPts val="0"/>
                        </a:spcBef>
                        <a:spcAft>
                          <a:spcPts val="0"/>
                        </a:spcAft>
                      </a:pPr>
                      <a:r>
                        <a:rPr lang="en-US" sz="900">
                          <a:ln>
                            <a:noFill/>
                          </a:ln>
                          <a:solidFill>
                            <a:srgbClr val="F8F8F8"/>
                          </a:solidFill>
                          <a:effectLst/>
                          <a:latin typeface="Calibri" panose="020F0502020204030204" pitchFamily="34" charset="0"/>
                          <a:ea typeface="Calibri" panose="020F0502020204030204" pitchFamily="34" charset="0"/>
                          <a:cs typeface="Times New Roman" panose="02020603050405020304" pitchFamily="18" charset="0"/>
                        </a:rPr>
                        <a:t>Color-coded</a:t>
                      </a:r>
                    </a:p>
                    <a:p>
                      <a:pPr marL="0" marR="0" algn="ctr">
                        <a:lnSpc>
                          <a:spcPct val="85000"/>
                        </a:lnSpc>
                        <a:spcBef>
                          <a:spcPts val="0"/>
                        </a:spcBef>
                        <a:spcAft>
                          <a:spcPts val="0"/>
                        </a:spcAft>
                      </a:pPr>
                      <a:r>
                        <a:rPr lang="en-US" sz="900">
                          <a:ln>
                            <a:noFill/>
                          </a:ln>
                          <a:solidFill>
                            <a:srgbClr val="F8F8F8"/>
                          </a:solidFill>
                          <a:effectLst/>
                          <a:latin typeface="Calibri" panose="020F0502020204030204" pitchFamily="34" charset="0"/>
                          <a:ea typeface="Calibri" panose="020F0502020204030204" pitchFamily="34" charset="0"/>
                          <a:cs typeface="Times New Roman" panose="02020603050405020304" pitchFamily="18" charset="0"/>
                        </a:rPr>
                        <a:t> </a:t>
                      </a:r>
                    </a:p>
                    <a:p>
                      <a:pPr marL="0" marR="0" algn="ctr">
                        <a:lnSpc>
                          <a:spcPct val="85000"/>
                        </a:lnSpc>
                        <a:spcBef>
                          <a:spcPts val="0"/>
                        </a:spcBef>
                        <a:spcAft>
                          <a:spcPts val="0"/>
                        </a:spcAft>
                      </a:pPr>
                      <a:r>
                        <a:rPr lang="en-US" sz="900">
                          <a:ln>
                            <a:noFill/>
                          </a:ln>
                          <a:solidFill>
                            <a:srgbClr val="F8F8F8"/>
                          </a:solidFill>
                          <a:effectLst/>
                          <a:latin typeface="Calibri" panose="020F0502020204030204" pitchFamily="34" charset="0"/>
                          <a:ea typeface="Calibri" panose="020F0502020204030204" pitchFamily="34" charset="0"/>
                          <a:cs typeface="Times New Roman" panose="02020603050405020304" pitchFamily="18" charset="0"/>
                        </a:rPr>
                        <a:t>B&amp;W print only</a:t>
                      </a:r>
                    </a:p>
                    <a:p>
                      <a:pPr marL="0" marR="0" algn="ctr">
                        <a:lnSpc>
                          <a:spcPct val="85000"/>
                        </a:lnSpc>
                        <a:spcBef>
                          <a:spcPts val="0"/>
                        </a:spcBef>
                        <a:spcAft>
                          <a:spcPts val="0"/>
                        </a:spcAft>
                      </a:pPr>
                      <a:r>
                        <a:rPr lang="en-US" sz="900">
                          <a:ln>
                            <a:noFill/>
                          </a:ln>
                          <a:solidFill>
                            <a:srgbClr val="F8F8F8"/>
                          </a:solidFill>
                          <a:effectLst/>
                          <a:latin typeface="Calibri" panose="020F0502020204030204" pitchFamily="34" charset="0"/>
                          <a:ea typeface="Calibri" panose="020F0502020204030204" pitchFamily="34" charset="0"/>
                          <a:cs typeface="Times New Roman" panose="02020603050405020304" pitchFamily="18" charset="0"/>
                        </a:rPr>
                        <a:t> </a:t>
                      </a:r>
                    </a:p>
                    <a:p>
                      <a:pPr marL="0" marR="0" algn="ctr">
                        <a:lnSpc>
                          <a:spcPct val="85000"/>
                        </a:lnSpc>
                        <a:spcBef>
                          <a:spcPts val="0"/>
                        </a:spcBef>
                        <a:spcAft>
                          <a:spcPts val="0"/>
                        </a:spcAft>
                      </a:pPr>
                      <a:r>
                        <a:rPr lang="en-US" sz="900">
                          <a:ln>
                            <a:noFill/>
                          </a:ln>
                          <a:solidFill>
                            <a:srgbClr val="F8F8F8"/>
                          </a:solidFill>
                          <a:effectLst/>
                          <a:latin typeface="Calibri" panose="020F0502020204030204" pitchFamily="34" charset="0"/>
                          <a:ea typeface="Calibri" panose="020F0502020204030204" pitchFamily="34" charset="0"/>
                          <a:cs typeface="Times New Roman" panose="02020603050405020304" pitchFamily="18" charset="0"/>
                        </a:rPr>
                        <a:t>Optional for teacher review as scheduled by Test Coordinators</a:t>
                      </a:r>
                    </a:p>
                    <a:p>
                      <a:pPr marL="0" marR="0" algn="ctr">
                        <a:lnSpc>
                          <a:spcPct val="85000"/>
                        </a:lnSpc>
                        <a:spcBef>
                          <a:spcPts val="0"/>
                        </a:spcBef>
                        <a:spcAft>
                          <a:spcPts val="0"/>
                        </a:spcAft>
                      </a:pPr>
                      <a:r>
                        <a:rPr lang="en-US" sz="900">
                          <a:ln>
                            <a:noFill/>
                          </a:ln>
                          <a:solidFill>
                            <a:srgbClr val="F8F8F8"/>
                          </a:solidFill>
                          <a:effectLst/>
                          <a:latin typeface="Calibri" panose="020F0502020204030204" pitchFamily="34" charset="0"/>
                          <a:ea typeface="Calibri" panose="020F0502020204030204" pitchFamily="34" charset="0"/>
                          <a:cs typeface="Times New Roman" panose="02020603050405020304" pitchFamily="18" charset="0"/>
                        </a:rPr>
                        <a:t> </a:t>
                      </a:r>
                    </a:p>
                    <a:p>
                      <a:pPr marL="0" marR="0" algn="ctr">
                        <a:lnSpc>
                          <a:spcPct val="85000"/>
                        </a:lnSpc>
                        <a:spcBef>
                          <a:spcPts val="0"/>
                        </a:spcBef>
                        <a:spcAft>
                          <a:spcPts val="0"/>
                        </a:spcAft>
                      </a:pPr>
                      <a:r>
                        <a:rPr lang="en-US" sz="900">
                          <a:ln>
                            <a:noFill/>
                          </a:ln>
                          <a:solidFill>
                            <a:srgbClr val="F8F8F8"/>
                          </a:solidFill>
                          <a:effectLst/>
                          <a:latin typeface="Calibri" panose="020F0502020204030204" pitchFamily="34" charset="0"/>
                          <a:ea typeface="Calibri" panose="020F0502020204030204" pitchFamily="34" charset="0"/>
                          <a:cs typeface="Times New Roman" panose="02020603050405020304" pitchFamily="18" charset="0"/>
                        </a:rPr>
                        <a:t>Requires monitored sessions scheduled by Test Coordinators</a:t>
                      </a:r>
                    </a:p>
                  </a:txBody>
                  <a:tcPr marL="12821" marR="128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algn="ctr">
                        <a:lnSpc>
                          <a:spcPct val="85000"/>
                        </a:lnSpc>
                        <a:spcBef>
                          <a:spcPts val="0"/>
                        </a:spcBef>
                        <a:spcAft>
                          <a:spcPts val="0"/>
                        </a:spcAft>
                      </a:pPr>
                      <a:r>
                        <a:rPr lang="en-US" sz="900">
                          <a:ln>
                            <a:noFill/>
                          </a:ln>
                          <a:solidFill>
                            <a:srgbClr val="F8F8F8"/>
                          </a:solidFill>
                          <a:effectLst/>
                          <a:latin typeface="Calibri" panose="020F0502020204030204" pitchFamily="34" charset="0"/>
                          <a:ea typeface="Calibri" panose="020F0502020204030204" pitchFamily="34" charset="0"/>
                          <a:cs typeface="Times New Roman" panose="02020603050405020304" pitchFamily="18" charset="0"/>
                        </a:rPr>
                        <a:t>Teachers can review the ACP content used for TEI calculations.</a:t>
                      </a:r>
                    </a:p>
                    <a:p>
                      <a:pPr marL="0" marR="0" algn="ctr">
                        <a:lnSpc>
                          <a:spcPct val="85000"/>
                        </a:lnSpc>
                        <a:spcBef>
                          <a:spcPts val="0"/>
                        </a:spcBef>
                        <a:spcAft>
                          <a:spcPts val="0"/>
                        </a:spcAft>
                      </a:pPr>
                      <a:r>
                        <a:rPr lang="en-US" sz="900">
                          <a:ln>
                            <a:noFill/>
                          </a:ln>
                          <a:solidFill>
                            <a:srgbClr val="F8F8F8"/>
                          </a:solidFill>
                          <a:effectLst/>
                          <a:latin typeface="Calibri" panose="020F0502020204030204" pitchFamily="34" charset="0"/>
                          <a:ea typeface="Calibri" panose="020F0502020204030204" pitchFamily="34" charset="0"/>
                          <a:cs typeface="Times New Roman" panose="02020603050405020304" pitchFamily="18" charset="0"/>
                        </a:rPr>
                        <a:t> </a:t>
                      </a:r>
                    </a:p>
                    <a:p>
                      <a:pPr marL="0" marR="0" algn="ctr">
                        <a:lnSpc>
                          <a:spcPct val="85000"/>
                        </a:lnSpc>
                        <a:spcBef>
                          <a:spcPts val="0"/>
                        </a:spcBef>
                        <a:spcAft>
                          <a:spcPts val="0"/>
                        </a:spcAft>
                      </a:pPr>
                      <a:r>
                        <a:rPr lang="en-US" sz="900">
                          <a:ln>
                            <a:noFill/>
                          </a:ln>
                          <a:solidFill>
                            <a:srgbClr val="F8F8F8"/>
                          </a:solidFill>
                          <a:effectLst/>
                          <a:latin typeface="Calibri" panose="020F0502020204030204" pitchFamily="34" charset="0"/>
                          <a:ea typeface="Calibri" panose="020F0502020204030204" pitchFamily="34" charset="0"/>
                          <a:cs typeface="Times New Roman" panose="02020603050405020304" pitchFamily="18" charset="0"/>
                        </a:rPr>
                        <a:t>A printed teacher survey is the only allowable item</a:t>
                      </a:r>
                    </a:p>
                  </a:txBody>
                  <a:tcPr marL="12821" marR="128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algn="ctr">
                        <a:lnSpc>
                          <a:spcPct val="85000"/>
                        </a:lnSpc>
                        <a:spcBef>
                          <a:spcPts val="0"/>
                        </a:spcBef>
                        <a:spcAft>
                          <a:spcPts val="0"/>
                        </a:spcAft>
                      </a:pPr>
                      <a:r>
                        <a:rPr lang="en-US" sz="900">
                          <a:ln>
                            <a:noFill/>
                          </a:ln>
                          <a:solidFill>
                            <a:srgbClr val="F8F8F8"/>
                          </a:solidFill>
                          <a:effectLst/>
                          <a:latin typeface="Calibri" panose="020F0502020204030204" pitchFamily="34" charset="0"/>
                          <a:ea typeface="Calibri" panose="020F0502020204030204" pitchFamily="34" charset="0"/>
                          <a:cs typeface="Times New Roman" panose="02020603050405020304" pitchFamily="18" charset="0"/>
                        </a:rPr>
                        <a:t>Not available</a:t>
                      </a:r>
                    </a:p>
                    <a:p>
                      <a:pPr marL="0" marR="0" algn="ctr">
                        <a:lnSpc>
                          <a:spcPct val="85000"/>
                        </a:lnSpc>
                        <a:spcBef>
                          <a:spcPts val="0"/>
                        </a:spcBef>
                        <a:spcAft>
                          <a:spcPts val="0"/>
                        </a:spcAft>
                      </a:pPr>
                      <a:r>
                        <a:rPr lang="en-US" sz="900">
                          <a:ln>
                            <a:noFill/>
                          </a:ln>
                          <a:solidFill>
                            <a:srgbClr val="F8F8F8"/>
                          </a:solidFill>
                          <a:effectLst/>
                          <a:latin typeface="Calibri" panose="020F0502020204030204" pitchFamily="34" charset="0"/>
                          <a:ea typeface="Calibri" panose="020F0502020204030204" pitchFamily="34" charset="0"/>
                          <a:cs typeface="Times New Roman" panose="02020603050405020304" pitchFamily="18" charset="0"/>
                        </a:rPr>
                        <a:t> </a:t>
                      </a:r>
                    </a:p>
                    <a:p>
                      <a:pPr marL="0" marR="0" algn="ctr">
                        <a:lnSpc>
                          <a:spcPct val="85000"/>
                        </a:lnSpc>
                        <a:spcBef>
                          <a:spcPts val="0"/>
                        </a:spcBef>
                        <a:spcAft>
                          <a:spcPts val="0"/>
                        </a:spcAft>
                      </a:pPr>
                      <a:r>
                        <a:rPr lang="en-US" sz="900">
                          <a:ln>
                            <a:noFill/>
                          </a:ln>
                          <a:solidFill>
                            <a:srgbClr val="F8F8F8"/>
                          </a:solidFill>
                          <a:effectLst/>
                          <a:latin typeface="Calibri" panose="020F0502020204030204" pitchFamily="34" charset="0"/>
                          <a:ea typeface="Calibri" panose="020F0502020204030204" pitchFamily="34" charset="0"/>
                          <a:cs typeface="Times New Roman" panose="02020603050405020304" pitchFamily="18" charset="0"/>
                        </a:rPr>
                        <a:t>A minimum number of tests will be sent for each subject</a:t>
                      </a:r>
                    </a:p>
                    <a:p>
                      <a:pPr marL="0" marR="0" algn="ctr">
                        <a:lnSpc>
                          <a:spcPct val="85000"/>
                        </a:lnSpc>
                        <a:spcBef>
                          <a:spcPts val="0"/>
                        </a:spcBef>
                        <a:spcAft>
                          <a:spcPts val="0"/>
                        </a:spcAft>
                      </a:pPr>
                      <a:r>
                        <a:rPr lang="en-US" sz="900">
                          <a:ln>
                            <a:noFill/>
                          </a:ln>
                          <a:solidFill>
                            <a:srgbClr val="F8F8F8"/>
                          </a:solidFill>
                          <a:effectLst/>
                          <a:latin typeface="Calibri" panose="020F0502020204030204" pitchFamily="34" charset="0"/>
                          <a:ea typeface="Calibri" panose="020F0502020204030204" pitchFamily="34" charset="0"/>
                          <a:cs typeface="Times New Roman" panose="02020603050405020304" pitchFamily="18" charset="0"/>
                        </a:rPr>
                        <a:t> </a:t>
                      </a:r>
                    </a:p>
                  </a:txBody>
                  <a:tcPr marL="12821" marR="128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algn="ctr">
                        <a:lnSpc>
                          <a:spcPct val="85000"/>
                        </a:lnSpc>
                        <a:spcBef>
                          <a:spcPts val="0"/>
                        </a:spcBef>
                        <a:spcAft>
                          <a:spcPts val="0"/>
                        </a:spcAft>
                      </a:pPr>
                      <a:r>
                        <a:rPr lang="en-US" sz="900">
                          <a:ln>
                            <a:noFill/>
                          </a:ln>
                          <a:solidFill>
                            <a:srgbClr val="F8F8F8"/>
                          </a:solidFill>
                          <a:effectLst/>
                          <a:latin typeface="Calibri" panose="020F0502020204030204" pitchFamily="34" charset="0"/>
                          <a:ea typeface="Calibri" panose="020F0502020204030204" pitchFamily="34" charset="0"/>
                          <a:cs typeface="Times New Roman" panose="02020603050405020304" pitchFamily="18" charset="0"/>
                        </a:rPr>
                        <a:t>Test Coordinators must hand-deliver to the Service Center I after testing has completed</a:t>
                      </a:r>
                    </a:p>
                  </a:txBody>
                  <a:tcPr marL="12821" marR="128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25297841"/>
                  </a:ext>
                </a:extLst>
              </a:tr>
              <a:tr h="681767">
                <a:tc>
                  <a:txBody>
                    <a:bodyPr/>
                    <a:lstStyle/>
                    <a:p>
                      <a:pPr marL="0" marR="0" algn="ctr">
                        <a:lnSpc>
                          <a:spcPct val="85000"/>
                        </a:lnSpc>
                        <a:spcBef>
                          <a:spcPts val="0"/>
                        </a:spcBef>
                        <a:spcAft>
                          <a:spcPts val="0"/>
                        </a:spcAft>
                      </a:pPr>
                      <a:r>
                        <a:rPr lang="en-US" sz="900" b="1">
                          <a:ln>
                            <a:noFill/>
                          </a:ln>
                          <a:solidFill>
                            <a:schemeClr val="accent1">
                              <a:lumMod val="60000"/>
                              <a:lumOff val="40000"/>
                            </a:schemeClr>
                          </a:solidFill>
                          <a:effectLst/>
                          <a:latin typeface="Calibri" panose="020F0502020204030204" pitchFamily="34" charset="0"/>
                          <a:ea typeface="Calibri" panose="020F0502020204030204" pitchFamily="34" charset="0"/>
                          <a:cs typeface="Times New Roman" panose="02020603050405020304" pitchFamily="18" charset="0"/>
                        </a:rPr>
                        <a:t>Test survey sheets for ACP viewing</a:t>
                      </a:r>
                    </a:p>
                    <a:p>
                      <a:pPr marL="0" marR="0" algn="ctr">
                        <a:lnSpc>
                          <a:spcPct val="85000"/>
                        </a:lnSpc>
                        <a:spcBef>
                          <a:spcPts val="0"/>
                        </a:spcBef>
                        <a:spcAft>
                          <a:spcPts val="0"/>
                        </a:spcAft>
                      </a:pPr>
                      <a:r>
                        <a:rPr lang="en-US" sz="800">
                          <a:ln>
                            <a:noFill/>
                          </a:ln>
                          <a:effectLst/>
                          <a:latin typeface="Calibri" panose="020F0502020204030204" pitchFamily="34" charset="0"/>
                          <a:ea typeface="Calibri" panose="020F0502020204030204" pitchFamily="34" charset="0"/>
                          <a:cs typeface="Times New Roman" panose="02020603050405020304" pitchFamily="18" charset="0"/>
                        </a:rPr>
                        <a:t> </a:t>
                      </a:r>
                    </a:p>
                    <a:p>
                      <a:pPr marL="0" marR="0" algn="ctr">
                        <a:lnSpc>
                          <a:spcPct val="85000"/>
                        </a:lnSpc>
                        <a:spcBef>
                          <a:spcPts val="0"/>
                        </a:spcBef>
                        <a:spcAft>
                          <a:spcPts val="0"/>
                        </a:spcAft>
                      </a:pPr>
                      <a:r>
                        <a:rPr lang="en-US" sz="800" b="1">
                          <a:ln>
                            <a:noFill/>
                          </a:ln>
                          <a:solidFill>
                            <a:schemeClr val="accent1">
                              <a:lumMod val="25000"/>
                              <a:lumOff val="75000"/>
                            </a:schemeClr>
                          </a:solidFill>
                          <a:effectLst/>
                          <a:latin typeface="Calibri" panose="020F0502020204030204" pitchFamily="34" charset="0"/>
                          <a:ea typeface="Calibri" panose="020F0502020204030204" pitchFamily="34" charset="0"/>
                          <a:cs typeface="Times New Roman" panose="02020603050405020304" pitchFamily="18" charset="0"/>
                        </a:rPr>
                        <a:t>(SECURE)</a:t>
                      </a:r>
                    </a:p>
                  </a:txBody>
                  <a:tcPr marL="12821" marR="128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algn="ctr">
                        <a:lnSpc>
                          <a:spcPct val="85000"/>
                        </a:lnSpc>
                        <a:spcBef>
                          <a:spcPts val="0"/>
                        </a:spcBef>
                        <a:spcAft>
                          <a:spcPts val="200"/>
                        </a:spcAft>
                      </a:pPr>
                      <a:r>
                        <a:rPr lang="en-US" sz="900">
                          <a:ln>
                            <a:noFill/>
                          </a:ln>
                          <a:solidFill>
                            <a:srgbClr val="F8F8F8"/>
                          </a:solidFill>
                          <a:effectLst/>
                          <a:latin typeface="Calibri" panose="020F0502020204030204" pitchFamily="34" charset="0"/>
                          <a:ea typeface="Calibri" panose="020F0502020204030204" pitchFamily="34" charset="0"/>
                          <a:cs typeface="Times New Roman" panose="02020603050405020304" pitchFamily="18" charset="0"/>
                        </a:rPr>
                        <a:t>Consumable</a:t>
                      </a:r>
                    </a:p>
                    <a:p>
                      <a:pPr marL="0" marR="0" algn="ctr">
                        <a:lnSpc>
                          <a:spcPct val="85000"/>
                        </a:lnSpc>
                        <a:spcBef>
                          <a:spcPts val="0"/>
                        </a:spcBef>
                        <a:spcAft>
                          <a:spcPts val="200"/>
                        </a:spcAft>
                      </a:pPr>
                      <a:r>
                        <a:rPr lang="en-US" sz="900">
                          <a:ln>
                            <a:noFill/>
                          </a:ln>
                          <a:solidFill>
                            <a:srgbClr val="F8F8F8"/>
                          </a:solidFill>
                          <a:effectLst/>
                          <a:latin typeface="Calibri" panose="020F0502020204030204" pitchFamily="34" charset="0"/>
                          <a:ea typeface="Calibri" panose="020F0502020204030204" pitchFamily="34" charset="0"/>
                          <a:cs typeface="Times New Roman" panose="02020603050405020304" pitchFamily="18" charset="0"/>
                        </a:rPr>
                        <a:t>Pre-printed</a:t>
                      </a:r>
                    </a:p>
                    <a:p>
                      <a:pPr marL="0" marR="0" algn="ctr">
                        <a:lnSpc>
                          <a:spcPct val="85000"/>
                        </a:lnSpc>
                        <a:spcBef>
                          <a:spcPts val="0"/>
                        </a:spcBef>
                        <a:spcAft>
                          <a:spcPts val="200"/>
                        </a:spcAft>
                      </a:pPr>
                      <a:r>
                        <a:rPr lang="en-US" sz="900">
                          <a:ln>
                            <a:noFill/>
                          </a:ln>
                          <a:solidFill>
                            <a:srgbClr val="F8F8F8"/>
                          </a:solidFill>
                          <a:effectLst/>
                          <a:latin typeface="Calibri" panose="020F0502020204030204" pitchFamily="34" charset="0"/>
                          <a:ea typeface="Calibri" panose="020F0502020204030204" pitchFamily="34" charset="0"/>
                          <a:cs typeface="Times New Roman" panose="02020603050405020304" pitchFamily="18" charset="0"/>
                        </a:rPr>
                        <a:t>Orange color</a:t>
                      </a:r>
                    </a:p>
                    <a:p>
                      <a:pPr marL="0" marR="0" algn="ctr">
                        <a:lnSpc>
                          <a:spcPct val="85000"/>
                        </a:lnSpc>
                        <a:spcBef>
                          <a:spcPts val="0"/>
                        </a:spcBef>
                        <a:spcAft>
                          <a:spcPts val="200"/>
                        </a:spcAft>
                      </a:pPr>
                      <a:r>
                        <a:rPr lang="en-US" sz="900">
                          <a:ln>
                            <a:noFill/>
                          </a:ln>
                          <a:solidFill>
                            <a:srgbClr val="F8F8F8"/>
                          </a:solidFill>
                          <a:effectLst/>
                          <a:latin typeface="Calibri" panose="020F0502020204030204" pitchFamily="34" charset="0"/>
                          <a:ea typeface="Calibri" panose="020F0502020204030204" pitchFamily="34" charset="0"/>
                          <a:cs typeface="Times New Roman" panose="02020603050405020304" pitchFamily="18" charset="0"/>
                        </a:rPr>
                        <a:t>Scanned by Assessment</a:t>
                      </a:r>
                    </a:p>
                  </a:txBody>
                  <a:tcPr marL="12821" marR="128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algn="ctr">
                        <a:lnSpc>
                          <a:spcPct val="85000"/>
                        </a:lnSpc>
                        <a:spcBef>
                          <a:spcPts val="0"/>
                        </a:spcBef>
                        <a:spcAft>
                          <a:spcPts val="0"/>
                        </a:spcAft>
                      </a:pPr>
                      <a:r>
                        <a:rPr lang="en-US" sz="900">
                          <a:ln>
                            <a:noFill/>
                          </a:ln>
                          <a:solidFill>
                            <a:srgbClr val="F8F8F8"/>
                          </a:solidFill>
                          <a:effectLst/>
                          <a:latin typeface="Calibri" panose="020F0502020204030204" pitchFamily="34" charset="0"/>
                          <a:ea typeface="Calibri" panose="020F0502020204030204" pitchFamily="34" charset="0"/>
                          <a:cs typeface="Times New Roman" panose="02020603050405020304" pitchFamily="18" charset="0"/>
                        </a:rPr>
                        <a:t>Use with test booklets assigned for ACP viewing</a:t>
                      </a:r>
                    </a:p>
                  </a:txBody>
                  <a:tcPr marL="12821" marR="128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algn="ctr">
                        <a:lnSpc>
                          <a:spcPct val="85000"/>
                        </a:lnSpc>
                        <a:spcBef>
                          <a:spcPts val="0"/>
                        </a:spcBef>
                        <a:spcAft>
                          <a:spcPts val="0"/>
                        </a:spcAft>
                      </a:pPr>
                      <a:r>
                        <a:rPr lang="en-US" sz="900">
                          <a:ln>
                            <a:noFill/>
                          </a:ln>
                          <a:solidFill>
                            <a:srgbClr val="F8F8F8"/>
                          </a:solidFill>
                          <a:effectLst/>
                          <a:latin typeface="Calibri" panose="020F0502020204030204" pitchFamily="34" charset="0"/>
                          <a:ea typeface="Calibri" panose="020F0502020204030204" pitchFamily="34" charset="0"/>
                          <a:cs typeface="Times New Roman" panose="02020603050405020304" pitchFamily="18" charset="0"/>
                        </a:rPr>
                        <a:t>Not available</a:t>
                      </a:r>
                    </a:p>
                    <a:p>
                      <a:pPr marL="0" marR="0" algn="ctr">
                        <a:lnSpc>
                          <a:spcPct val="85000"/>
                        </a:lnSpc>
                        <a:spcBef>
                          <a:spcPts val="0"/>
                        </a:spcBef>
                        <a:spcAft>
                          <a:spcPts val="0"/>
                        </a:spcAft>
                      </a:pPr>
                      <a:r>
                        <a:rPr lang="en-US" sz="900">
                          <a:ln>
                            <a:noFill/>
                          </a:ln>
                          <a:solidFill>
                            <a:srgbClr val="F8F8F8"/>
                          </a:solidFill>
                          <a:effectLst/>
                          <a:latin typeface="Calibri" panose="020F0502020204030204" pitchFamily="34" charset="0"/>
                          <a:ea typeface="Calibri" panose="020F0502020204030204" pitchFamily="34" charset="0"/>
                          <a:cs typeface="Times New Roman" panose="02020603050405020304" pitchFamily="18" charset="0"/>
                        </a:rPr>
                        <a:t> </a:t>
                      </a:r>
                    </a:p>
                    <a:p>
                      <a:pPr marL="0" marR="0" algn="ctr">
                        <a:lnSpc>
                          <a:spcPct val="85000"/>
                        </a:lnSpc>
                        <a:spcBef>
                          <a:spcPts val="0"/>
                        </a:spcBef>
                        <a:spcAft>
                          <a:spcPts val="0"/>
                        </a:spcAft>
                      </a:pPr>
                      <a:r>
                        <a:rPr lang="en-US" sz="900">
                          <a:ln>
                            <a:noFill/>
                          </a:ln>
                          <a:solidFill>
                            <a:srgbClr val="F8F8F8"/>
                          </a:solidFill>
                          <a:effectLst/>
                          <a:latin typeface="Calibri" panose="020F0502020204030204" pitchFamily="34" charset="0"/>
                          <a:ea typeface="Calibri" panose="020F0502020204030204" pitchFamily="34" charset="0"/>
                          <a:cs typeface="Times New Roman" panose="02020603050405020304" pitchFamily="18" charset="0"/>
                        </a:rPr>
                        <a:t>For teachers-of-record only</a:t>
                      </a:r>
                    </a:p>
                  </a:txBody>
                  <a:tcPr marL="12821" marR="128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algn="ctr">
                        <a:lnSpc>
                          <a:spcPct val="85000"/>
                        </a:lnSpc>
                        <a:spcBef>
                          <a:spcPts val="0"/>
                        </a:spcBef>
                        <a:spcAft>
                          <a:spcPts val="0"/>
                        </a:spcAft>
                      </a:pPr>
                      <a:r>
                        <a:rPr lang="en-US" sz="900">
                          <a:ln>
                            <a:noFill/>
                          </a:ln>
                          <a:solidFill>
                            <a:srgbClr val="F8F8F8"/>
                          </a:solidFill>
                          <a:effectLst/>
                          <a:latin typeface="Calibri" panose="020F0502020204030204" pitchFamily="34" charset="0"/>
                          <a:ea typeface="Calibri" panose="020F0502020204030204" pitchFamily="34" charset="0"/>
                          <a:cs typeface="Times New Roman" panose="02020603050405020304" pitchFamily="18" charset="0"/>
                        </a:rPr>
                        <a:t>Return with secure test booklets in a separate envelope with a local delivery ticket</a:t>
                      </a:r>
                    </a:p>
                  </a:txBody>
                  <a:tcPr marL="12821" marR="128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57479050"/>
                  </a:ext>
                </a:extLst>
              </a:tr>
              <a:tr h="728252">
                <a:tc>
                  <a:txBody>
                    <a:bodyPr/>
                    <a:lstStyle/>
                    <a:p>
                      <a:pPr marL="0" marR="0" algn="l">
                        <a:lnSpc>
                          <a:spcPct val="85000"/>
                        </a:lnSpc>
                        <a:spcBef>
                          <a:spcPts val="0"/>
                        </a:spcBef>
                        <a:spcAft>
                          <a:spcPts val="0"/>
                        </a:spcAft>
                      </a:pPr>
                      <a:r>
                        <a:rPr lang="en-US" sz="800">
                          <a:ln>
                            <a:noFill/>
                          </a:ln>
                          <a:effectLst/>
                          <a:latin typeface="Calibri" panose="020F0502020204030204" pitchFamily="34" charset="0"/>
                          <a:ea typeface="Calibri" panose="020F0502020204030204" pitchFamily="34" charset="0"/>
                          <a:cs typeface="Times New Roman" panose="02020603050405020304" pitchFamily="18" charset="0"/>
                        </a:rPr>
                        <a:t> </a:t>
                      </a:r>
                    </a:p>
                    <a:p>
                      <a:pPr marL="0" marR="0" algn="ctr">
                        <a:lnSpc>
                          <a:spcPct val="85000"/>
                        </a:lnSpc>
                        <a:spcBef>
                          <a:spcPts val="0"/>
                        </a:spcBef>
                        <a:spcAft>
                          <a:spcPts val="0"/>
                        </a:spcAft>
                      </a:pPr>
                      <a:r>
                        <a:rPr lang="en-US" sz="900" b="1">
                          <a:ln>
                            <a:noFill/>
                          </a:ln>
                          <a:solidFill>
                            <a:schemeClr val="accent1">
                              <a:lumMod val="60000"/>
                              <a:lumOff val="40000"/>
                            </a:schemeClr>
                          </a:solidFill>
                          <a:effectLst/>
                          <a:latin typeface="Calibri" panose="020F0502020204030204" pitchFamily="34" charset="0"/>
                          <a:ea typeface="Calibri" panose="020F0502020204030204" pitchFamily="34" charset="0"/>
                          <a:cs typeface="Times New Roman" panose="02020603050405020304" pitchFamily="18" charset="0"/>
                        </a:rPr>
                        <a:t>Test Administrator scripts</a:t>
                      </a:r>
                    </a:p>
                    <a:p>
                      <a:pPr marL="0" marR="0" algn="l">
                        <a:lnSpc>
                          <a:spcPct val="85000"/>
                        </a:lnSpc>
                        <a:spcBef>
                          <a:spcPts val="0"/>
                        </a:spcBef>
                        <a:spcAft>
                          <a:spcPts val="0"/>
                        </a:spcAft>
                      </a:pPr>
                      <a:r>
                        <a:rPr lang="en-US" sz="800">
                          <a:ln>
                            <a:noFill/>
                          </a:ln>
                          <a:effectLst/>
                          <a:latin typeface="Calibri" panose="020F0502020204030204" pitchFamily="34" charset="0"/>
                          <a:ea typeface="Calibri" panose="020F0502020204030204" pitchFamily="34" charset="0"/>
                          <a:cs typeface="Times New Roman" panose="02020603050405020304" pitchFamily="18" charset="0"/>
                        </a:rPr>
                        <a:t> </a:t>
                      </a:r>
                    </a:p>
                    <a:p>
                      <a:pPr marL="0" marR="0" algn="ctr">
                        <a:lnSpc>
                          <a:spcPct val="85000"/>
                        </a:lnSpc>
                        <a:spcBef>
                          <a:spcPts val="0"/>
                        </a:spcBef>
                        <a:spcAft>
                          <a:spcPts val="0"/>
                        </a:spcAft>
                      </a:pPr>
                      <a:r>
                        <a:rPr lang="en-US" sz="800" b="1">
                          <a:ln>
                            <a:noFill/>
                          </a:ln>
                          <a:solidFill>
                            <a:schemeClr val="accent1">
                              <a:lumMod val="25000"/>
                              <a:lumOff val="75000"/>
                            </a:schemeClr>
                          </a:solidFill>
                          <a:effectLst/>
                          <a:latin typeface="Calibri" panose="020F0502020204030204" pitchFamily="34" charset="0"/>
                          <a:ea typeface="Calibri" panose="020F0502020204030204" pitchFamily="34" charset="0"/>
                          <a:cs typeface="Times New Roman" panose="02020603050405020304" pitchFamily="18" charset="0"/>
                        </a:rPr>
                        <a:t>(NONSECURE)</a:t>
                      </a:r>
                    </a:p>
                  </a:txBody>
                  <a:tcPr marL="12821" marR="128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algn="ctr">
                        <a:lnSpc>
                          <a:spcPct val="85000"/>
                        </a:lnSpc>
                        <a:spcBef>
                          <a:spcPts val="0"/>
                        </a:spcBef>
                        <a:spcAft>
                          <a:spcPts val="0"/>
                        </a:spcAft>
                      </a:pPr>
                      <a:r>
                        <a:rPr lang="en-US" sz="900">
                          <a:ln>
                            <a:noFill/>
                          </a:ln>
                          <a:solidFill>
                            <a:srgbClr val="F8F8F8"/>
                          </a:solidFill>
                          <a:effectLst/>
                          <a:latin typeface="Calibri" panose="020F0502020204030204" pitchFamily="34" charset="0"/>
                          <a:ea typeface="Calibri" panose="020F0502020204030204" pitchFamily="34" charset="0"/>
                          <a:cs typeface="Times New Roman" panose="02020603050405020304" pitchFamily="18" charset="0"/>
                        </a:rPr>
                        <a:t>Consumable</a:t>
                      </a:r>
                    </a:p>
                    <a:p>
                      <a:pPr marL="0" marR="0" algn="ctr">
                        <a:lnSpc>
                          <a:spcPct val="85000"/>
                        </a:lnSpc>
                        <a:spcBef>
                          <a:spcPts val="0"/>
                        </a:spcBef>
                        <a:spcAft>
                          <a:spcPts val="0"/>
                        </a:spcAft>
                      </a:pPr>
                      <a:r>
                        <a:rPr lang="en-US" sz="900">
                          <a:ln>
                            <a:noFill/>
                          </a:ln>
                          <a:solidFill>
                            <a:srgbClr val="F8F8F8"/>
                          </a:solidFill>
                          <a:effectLst/>
                          <a:latin typeface="Calibri" panose="020F0502020204030204" pitchFamily="34" charset="0"/>
                          <a:ea typeface="Calibri" panose="020F0502020204030204" pitchFamily="34" charset="0"/>
                          <a:cs typeface="Times New Roman" panose="02020603050405020304" pitchFamily="18" charset="0"/>
                        </a:rPr>
                        <a:t> </a:t>
                      </a:r>
                    </a:p>
                    <a:p>
                      <a:pPr marL="0" marR="0" algn="ctr">
                        <a:lnSpc>
                          <a:spcPct val="85000"/>
                        </a:lnSpc>
                        <a:spcBef>
                          <a:spcPts val="0"/>
                        </a:spcBef>
                        <a:spcAft>
                          <a:spcPts val="0"/>
                        </a:spcAft>
                      </a:pPr>
                      <a:r>
                        <a:rPr lang="en-US" sz="900">
                          <a:ln>
                            <a:noFill/>
                          </a:ln>
                          <a:solidFill>
                            <a:srgbClr val="F8F8F8"/>
                          </a:solidFill>
                          <a:effectLst/>
                          <a:latin typeface="Calibri" panose="020F0502020204030204" pitchFamily="34" charset="0"/>
                          <a:ea typeface="Calibri" panose="020F0502020204030204" pitchFamily="34" charset="0"/>
                          <a:cs typeface="Times New Roman" panose="02020603050405020304" pitchFamily="18" charset="0"/>
                        </a:rPr>
                        <a:t>Color-coded</a:t>
                      </a:r>
                    </a:p>
                  </a:txBody>
                  <a:tcPr marL="12821" marR="128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algn="ctr">
                        <a:lnSpc>
                          <a:spcPct val="85000"/>
                        </a:lnSpc>
                        <a:spcBef>
                          <a:spcPts val="0"/>
                        </a:spcBef>
                        <a:spcAft>
                          <a:spcPts val="0"/>
                        </a:spcAft>
                      </a:pPr>
                      <a:r>
                        <a:rPr lang="en-US" sz="900">
                          <a:ln>
                            <a:noFill/>
                          </a:ln>
                          <a:solidFill>
                            <a:srgbClr val="F8F8F8"/>
                          </a:solidFill>
                          <a:effectLst/>
                          <a:latin typeface="Calibri" panose="020F0502020204030204" pitchFamily="34" charset="0"/>
                          <a:ea typeface="Calibri" panose="020F0502020204030204" pitchFamily="34" charset="0"/>
                          <a:cs typeface="Times New Roman" panose="02020603050405020304" pitchFamily="18" charset="0"/>
                        </a:rPr>
                        <a:t>Test Administrators will read the test directions verbatim to the students</a:t>
                      </a:r>
                    </a:p>
                  </a:txBody>
                  <a:tcPr marL="12821" marR="128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algn="ctr">
                        <a:lnSpc>
                          <a:spcPct val="85000"/>
                        </a:lnSpc>
                        <a:spcBef>
                          <a:spcPts val="0"/>
                        </a:spcBef>
                        <a:spcAft>
                          <a:spcPts val="0"/>
                        </a:spcAft>
                      </a:pPr>
                      <a:r>
                        <a:rPr lang="en-US" sz="900">
                          <a:ln>
                            <a:noFill/>
                          </a:ln>
                          <a:solidFill>
                            <a:srgbClr val="F8F8F8"/>
                          </a:solidFill>
                          <a:effectLst/>
                          <a:latin typeface="Calibri" panose="020F0502020204030204" pitchFamily="34" charset="0"/>
                          <a:ea typeface="Calibri" panose="020F0502020204030204" pitchFamily="34" charset="0"/>
                          <a:cs typeface="Times New Roman" panose="02020603050405020304" pitchFamily="18" charset="0"/>
                        </a:rPr>
                        <a:t>Download from the </a:t>
                      </a:r>
                      <a:r>
                        <a:rPr lang="en-US" sz="900" u="sng">
                          <a:ln>
                            <a:noFill/>
                          </a:ln>
                          <a:solidFill>
                            <a:srgbClr val="F8F8F8"/>
                          </a:solidFill>
                          <a:effectLst/>
                          <a:latin typeface="Calibri" panose="020F0502020204030204" pitchFamily="34" charset="0"/>
                          <a:ea typeface="Calibri" panose="020F0502020204030204" pitchFamily="34" charset="0"/>
                          <a:cs typeface="Times New Roman" panose="02020603050405020304" pitchFamily="18" charset="0"/>
                        </a:rPr>
                        <a:t>Assessment website</a:t>
                      </a:r>
                      <a:endParaRPr lang="en-US" sz="900">
                        <a:ln>
                          <a:noFill/>
                        </a:ln>
                        <a:solidFill>
                          <a:srgbClr val="F8F8F8"/>
                        </a:solidFill>
                        <a:effectLst/>
                        <a:latin typeface="Calibri" panose="020F0502020204030204" pitchFamily="34" charset="0"/>
                        <a:ea typeface="Calibri" panose="020F0502020204030204" pitchFamily="34" charset="0"/>
                        <a:cs typeface="Times New Roman" panose="02020603050405020304" pitchFamily="18" charset="0"/>
                      </a:endParaRPr>
                    </a:p>
                  </a:txBody>
                  <a:tcPr marL="12821" marR="128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algn="ctr">
                        <a:lnSpc>
                          <a:spcPct val="85000"/>
                        </a:lnSpc>
                        <a:spcBef>
                          <a:spcPts val="0"/>
                        </a:spcBef>
                        <a:spcAft>
                          <a:spcPts val="0"/>
                        </a:spcAft>
                      </a:pPr>
                      <a:r>
                        <a:rPr lang="en-US" sz="900">
                          <a:ln>
                            <a:noFill/>
                          </a:ln>
                          <a:solidFill>
                            <a:srgbClr val="F8F8F8"/>
                          </a:solidFill>
                          <a:effectLst/>
                          <a:latin typeface="Calibri" panose="020F0502020204030204" pitchFamily="34" charset="0"/>
                          <a:ea typeface="Calibri" panose="020F0502020204030204" pitchFamily="34" charset="0"/>
                          <a:cs typeface="Times New Roman" panose="02020603050405020304" pitchFamily="18" charset="0"/>
                        </a:rPr>
                        <a:t>Return with test booklets or recycle locally</a:t>
                      </a:r>
                    </a:p>
                  </a:txBody>
                  <a:tcPr marL="12821" marR="128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6355761"/>
                  </a:ext>
                </a:extLst>
              </a:tr>
              <a:tr h="1208588">
                <a:tc>
                  <a:txBody>
                    <a:bodyPr/>
                    <a:lstStyle/>
                    <a:p>
                      <a:pPr marL="0" marR="0" algn="l">
                        <a:lnSpc>
                          <a:spcPct val="85000"/>
                        </a:lnSpc>
                        <a:spcBef>
                          <a:spcPts val="0"/>
                        </a:spcBef>
                        <a:spcAft>
                          <a:spcPts val="0"/>
                        </a:spcAft>
                      </a:pPr>
                      <a:r>
                        <a:rPr lang="en-US" sz="800">
                          <a:ln>
                            <a:noFill/>
                          </a:ln>
                          <a:effectLst/>
                          <a:latin typeface="Calibri" panose="020F0502020204030204" pitchFamily="34" charset="0"/>
                          <a:ea typeface="Calibri" panose="020F0502020204030204" pitchFamily="34" charset="0"/>
                          <a:cs typeface="Times New Roman" panose="02020603050405020304" pitchFamily="18" charset="0"/>
                        </a:rPr>
                        <a:t> </a:t>
                      </a:r>
                    </a:p>
                    <a:p>
                      <a:pPr marL="0" marR="0" algn="ctr">
                        <a:lnSpc>
                          <a:spcPct val="85000"/>
                        </a:lnSpc>
                        <a:spcBef>
                          <a:spcPts val="0"/>
                        </a:spcBef>
                        <a:spcAft>
                          <a:spcPts val="0"/>
                        </a:spcAft>
                      </a:pPr>
                      <a:r>
                        <a:rPr lang="en-US" sz="900" b="1">
                          <a:ln>
                            <a:noFill/>
                          </a:ln>
                          <a:solidFill>
                            <a:schemeClr val="accent1">
                              <a:lumMod val="60000"/>
                              <a:lumOff val="40000"/>
                            </a:schemeClr>
                          </a:solidFill>
                          <a:effectLst/>
                          <a:latin typeface="Calibri" panose="020F0502020204030204" pitchFamily="34" charset="0"/>
                          <a:ea typeface="Calibri" panose="020F0502020204030204" pitchFamily="34" charset="0"/>
                          <a:cs typeface="Times New Roman" panose="02020603050405020304" pitchFamily="18" charset="0"/>
                        </a:rPr>
                        <a:t>Book numbering labels</a:t>
                      </a:r>
                    </a:p>
                    <a:p>
                      <a:pPr marL="0" marR="0" algn="l">
                        <a:lnSpc>
                          <a:spcPct val="85000"/>
                        </a:lnSpc>
                        <a:spcBef>
                          <a:spcPts val="0"/>
                        </a:spcBef>
                        <a:spcAft>
                          <a:spcPts val="0"/>
                        </a:spcAft>
                      </a:pPr>
                      <a:r>
                        <a:rPr lang="en-US" sz="800">
                          <a:ln>
                            <a:noFill/>
                          </a:ln>
                          <a:effectLst/>
                          <a:latin typeface="Calibri" panose="020F0502020204030204" pitchFamily="34" charset="0"/>
                          <a:ea typeface="Calibri" panose="020F0502020204030204" pitchFamily="34" charset="0"/>
                          <a:cs typeface="Times New Roman" panose="02020603050405020304" pitchFamily="18" charset="0"/>
                        </a:rPr>
                        <a:t> </a:t>
                      </a:r>
                    </a:p>
                    <a:p>
                      <a:pPr marL="0" marR="0" algn="ctr">
                        <a:lnSpc>
                          <a:spcPct val="85000"/>
                        </a:lnSpc>
                        <a:spcBef>
                          <a:spcPts val="0"/>
                        </a:spcBef>
                        <a:spcAft>
                          <a:spcPts val="0"/>
                        </a:spcAft>
                      </a:pPr>
                      <a:r>
                        <a:rPr lang="en-US" sz="800" b="1">
                          <a:ln>
                            <a:noFill/>
                          </a:ln>
                          <a:solidFill>
                            <a:schemeClr val="accent1">
                              <a:lumMod val="25000"/>
                              <a:lumOff val="75000"/>
                            </a:schemeClr>
                          </a:solidFill>
                          <a:effectLst/>
                          <a:latin typeface="Calibri" panose="020F0502020204030204" pitchFamily="34" charset="0"/>
                          <a:ea typeface="Calibri" panose="020F0502020204030204" pitchFamily="34" charset="0"/>
                          <a:cs typeface="Times New Roman" panose="02020603050405020304" pitchFamily="18" charset="0"/>
                        </a:rPr>
                        <a:t>(NONSECURE)</a:t>
                      </a:r>
                    </a:p>
                    <a:p>
                      <a:pPr marL="0" marR="0" algn="ctr">
                        <a:lnSpc>
                          <a:spcPct val="85000"/>
                        </a:lnSpc>
                        <a:spcBef>
                          <a:spcPts val="0"/>
                        </a:spcBef>
                        <a:spcAft>
                          <a:spcPts val="0"/>
                        </a:spcAft>
                      </a:pPr>
                      <a:r>
                        <a:rPr lang="en-US" sz="800">
                          <a:ln>
                            <a:noFill/>
                          </a:ln>
                          <a:effectLst/>
                          <a:latin typeface="Calibri" panose="020F0502020204030204" pitchFamily="34" charset="0"/>
                          <a:ea typeface="Calibri" panose="020F0502020204030204" pitchFamily="34" charset="0"/>
                          <a:cs typeface="Times New Roman" panose="02020603050405020304" pitchFamily="18" charset="0"/>
                        </a:rPr>
                        <a:t> </a:t>
                      </a:r>
                    </a:p>
                  </a:txBody>
                  <a:tcPr marL="12821" marR="128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algn="ctr">
                        <a:lnSpc>
                          <a:spcPct val="85000"/>
                        </a:lnSpc>
                        <a:spcBef>
                          <a:spcPts val="0"/>
                        </a:spcBef>
                        <a:spcAft>
                          <a:spcPts val="0"/>
                        </a:spcAft>
                      </a:pPr>
                      <a:r>
                        <a:rPr lang="en-US" sz="900">
                          <a:ln>
                            <a:noFill/>
                          </a:ln>
                          <a:solidFill>
                            <a:srgbClr val="F8F8F8"/>
                          </a:solidFill>
                          <a:effectLst/>
                          <a:latin typeface="Calibri" panose="020F0502020204030204" pitchFamily="34" charset="0"/>
                          <a:ea typeface="Calibri" panose="020F0502020204030204" pitchFamily="34" charset="0"/>
                          <a:cs typeface="Times New Roman" panose="02020603050405020304" pitchFamily="18" charset="0"/>
                        </a:rPr>
                        <a:t>Consumable</a:t>
                      </a:r>
                    </a:p>
                    <a:p>
                      <a:pPr marL="0" marR="0" algn="ctr">
                        <a:lnSpc>
                          <a:spcPct val="85000"/>
                        </a:lnSpc>
                        <a:spcBef>
                          <a:spcPts val="0"/>
                        </a:spcBef>
                        <a:spcAft>
                          <a:spcPts val="0"/>
                        </a:spcAft>
                      </a:pPr>
                      <a:r>
                        <a:rPr lang="en-US" sz="900">
                          <a:ln>
                            <a:noFill/>
                          </a:ln>
                          <a:solidFill>
                            <a:srgbClr val="F8F8F8"/>
                          </a:solidFill>
                          <a:effectLst/>
                          <a:latin typeface="Calibri" panose="020F0502020204030204" pitchFamily="34" charset="0"/>
                          <a:ea typeface="Calibri" panose="020F0502020204030204" pitchFamily="34" charset="0"/>
                          <a:cs typeface="Times New Roman" panose="02020603050405020304" pitchFamily="18" charset="0"/>
                        </a:rPr>
                        <a:t> </a:t>
                      </a:r>
                    </a:p>
                    <a:p>
                      <a:pPr marL="0" marR="0" algn="ctr">
                        <a:lnSpc>
                          <a:spcPct val="85000"/>
                        </a:lnSpc>
                        <a:spcBef>
                          <a:spcPts val="0"/>
                        </a:spcBef>
                        <a:spcAft>
                          <a:spcPts val="0"/>
                        </a:spcAft>
                      </a:pPr>
                      <a:r>
                        <a:rPr lang="en-US" sz="900">
                          <a:ln>
                            <a:noFill/>
                          </a:ln>
                          <a:solidFill>
                            <a:srgbClr val="F8F8F8"/>
                          </a:solidFill>
                          <a:effectLst/>
                          <a:latin typeface="Calibri" panose="020F0502020204030204" pitchFamily="34" charset="0"/>
                          <a:ea typeface="Calibri" panose="020F0502020204030204" pitchFamily="34" charset="0"/>
                          <a:cs typeface="Times New Roman" panose="02020603050405020304" pitchFamily="18" charset="0"/>
                        </a:rPr>
                        <a:t>Pre-printed</a:t>
                      </a:r>
                    </a:p>
                  </a:txBody>
                  <a:tcPr marL="12821" marR="128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algn="ctr">
                        <a:lnSpc>
                          <a:spcPct val="85000"/>
                        </a:lnSpc>
                        <a:spcBef>
                          <a:spcPts val="0"/>
                        </a:spcBef>
                        <a:spcAft>
                          <a:spcPts val="0"/>
                        </a:spcAft>
                      </a:pPr>
                      <a:r>
                        <a:rPr lang="en-US" sz="900">
                          <a:ln>
                            <a:noFill/>
                          </a:ln>
                          <a:solidFill>
                            <a:srgbClr val="F8F8F8"/>
                          </a:solidFill>
                          <a:effectLst/>
                          <a:latin typeface="Calibri" panose="020F0502020204030204" pitchFamily="34" charset="0"/>
                          <a:ea typeface="Calibri" panose="020F0502020204030204" pitchFamily="34" charset="0"/>
                          <a:cs typeface="Times New Roman" panose="02020603050405020304" pitchFamily="18" charset="0"/>
                        </a:rPr>
                        <a:t>Test Coordinators will attach the labels to the test booklet covers.</a:t>
                      </a:r>
                    </a:p>
                    <a:p>
                      <a:pPr marL="0" marR="0" algn="ctr">
                        <a:lnSpc>
                          <a:spcPct val="85000"/>
                        </a:lnSpc>
                        <a:spcBef>
                          <a:spcPts val="0"/>
                        </a:spcBef>
                        <a:spcAft>
                          <a:spcPts val="0"/>
                        </a:spcAft>
                      </a:pPr>
                      <a:r>
                        <a:rPr lang="en-US" sz="900">
                          <a:ln>
                            <a:noFill/>
                          </a:ln>
                          <a:solidFill>
                            <a:srgbClr val="F8F8F8"/>
                          </a:solidFill>
                          <a:effectLst/>
                          <a:latin typeface="Calibri" panose="020F0502020204030204" pitchFamily="34" charset="0"/>
                          <a:ea typeface="Calibri" panose="020F0502020204030204" pitchFamily="34" charset="0"/>
                          <a:cs typeface="Times New Roman" panose="02020603050405020304" pitchFamily="18" charset="0"/>
                        </a:rPr>
                        <a:t> </a:t>
                      </a:r>
                    </a:p>
                    <a:p>
                      <a:pPr marL="0" marR="0" algn="ctr">
                        <a:lnSpc>
                          <a:spcPct val="85000"/>
                        </a:lnSpc>
                        <a:spcBef>
                          <a:spcPts val="0"/>
                        </a:spcBef>
                        <a:spcAft>
                          <a:spcPts val="0"/>
                        </a:spcAft>
                      </a:pPr>
                      <a:r>
                        <a:rPr lang="en-US" sz="900">
                          <a:ln>
                            <a:noFill/>
                          </a:ln>
                          <a:solidFill>
                            <a:srgbClr val="F8F8F8"/>
                          </a:solidFill>
                          <a:effectLst/>
                          <a:latin typeface="Calibri" panose="020F0502020204030204" pitchFamily="34" charset="0"/>
                          <a:ea typeface="Calibri" panose="020F0502020204030204" pitchFamily="34" charset="0"/>
                          <a:cs typeface="Times New Roman" panose="02020603050405020304" pitchFamily="18" charset="0"/>
                        </a:rPr>
                        <a:t>Test Administrators record the booklet number on the seating charts</a:t>
                      </a:r>
                    </a:p>
                  </a:txBody>
                  <a:tcPr marL="12821" marR="128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algn="ctr">
                        <a:lnSpc>
                          <a:spcPct val="85000"/>
                        </a:lnSpc>
                        <a:spcBef>
                          <a:spcPts val="0"/>
                        </a:spcBef>
                        <a:spcAft>
                          <a:spcPts val="0"/>
                        </a:spcAft>
                      </a:pPr>
                      <a:br>
                        <a:rPr lang="en-US" sz="900">
                          <a:ln>
                            <a:noFill/>
                          </a:ln>
                          <a:solidFill>
                            <a:srgbClr val="F8F8F8"/>
                          </a:solidFill>
                          <a:effectLst/>
                          <a:latin typeface="Calibri" panose="020F0502020204030204" pitchFamily="34" charset="0"/>
                          <a:ea typeface="Calibri" panose="020F0502020204030204" pitchFamily="34" charset="0"/>
                          <a:cs typeface="Times New Roman" panose="02020603050405020304" pitchFamily="18" charset="0"/>
                        </a:rPr>
                      </a:br>
                      <a:r>
                        <a:rPr lang="en-US" sz="900">
                          <a:ln>
                            <a:noFill/>
                          </a:ln>
                          <a:solidFill>
                            <a:srgbClr val="F8F8F8"/>
                          </a:solidFill>
                          <a:effectLst/>
                          <a:latin typeface="Calibri" panose="020F0502020204030204" pitchFamily="34" charset="0"/>
                          <a:ea typeface="Calibri" panose="020F0502020204030204" pitchFamily="34" charset="0"/>
                          <a:cs typeface="Times New Roman" panose="02020603050405020304" pitchFamily="18" charset="0"/>
                        </a:rPr>
                        <a:t>Blanks will be provided</a:t>
                      </a:r>
                    </a:p>
                  </a:txBody>
                  <a:tcPr marL="12821" marR="128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algn="ctr">
                        <a:lnSpc>
                          <a:spcPct val="85000"/>
                        </a:lnSpc>
                        <a:spcBef>
                          <a:spcPts val="0"/>
                        </a:spcBef>
                        <a:spcAft>
                          <a:spcPts val="0"/>
                        </a:spcAft>
                      </a:pPr>
                      <a:r>
                        <a:rPr lang="en-US" sz="900">
                          <a:ln>
                            <a:noFill/>
                          </a:ln>
                          <a:solidFill>
                            <a:srgbClr val="F8F8F8"/>
                          </a:solidFill>
                          <a:effectLst/>
                          <a:latin typeface="Calibri" panose="020F0502020204030204" pitchFamily="34" charset="0"/>
                          <a:ea typeface="Calibri" panose="020F0502020204030204" pitchFamily="34" charset="0"/>
                          <a:cs typeface="Times New Roman" panose="02020603050405020304" pitchFamily="18" charset="0"/>
                        </a:rPr>
                        <a:t>Return with test booklets or recycle locally</a:t>
                      </a:r>
                    </a:p>
                  </a:txBody>
                  <a:tcPr marL="12821" marR="12821"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38018322"/>
                  </a:ext>
                </a:extLst>
              </a:tr>
            </a:tbl>
          </a:graphicData>
        </a:graphic>
      </p:graphicFrame>
      <p:sp>
        <p:nvSpPr>
          <p:cNvPr id="65" name="TextBox 64">
            <a:extLst>
              <a:ext uri="{FF2B5EF4-FFF2-40B4-BE49-F238E27FC236}">
                <a16:creationId xmlns:a16="http://schemas.microsoft.com/office/drawing/2014/main" id="{7FE8B504-695A-4F49-98DA-417148CC7090}"/>
              </a:ext>
            </a:extLst>
          </p:cNvPr>
          <p:cNvSpPr txBox="1"/>
          <p:nvPr/>
        </p:nvSpPr>
        <p:spPr>
          <a:xfrm>
            <a:off x="584997" y="1843519"/>
            <a:ext cx="3713562" cy="3477875"/>
          </a:xfrm>
          <a:prstGeom prst="rect">
            <a:avLst/>
          </a:prstGeom>
          <a:noFill/>
        </p:spPr>
        <p:txBody>
          <a:bodyPr wrap="square" lIns="91440" tIns="45720" rIns="91440" bIns="45720" anchor="t">
            <a:spAutoFit/>
          </a:bodyPr>
          <a:lstStyle/>
          <a:p>
            <a:pPr marL="285750" indent="-285750">
              <a:buClr>
                <a:schemeClr val="accent1">
                  <a:lumMod val="60000"/>
                  <a:lumOff val="40000"/>
                </a:schemeClr>
              </a:buClr>
              <a:buFont typeface="Arial" panose="020B0604020202020204" pitchFamily="34" charset="0"/>
              <a:buChar char="•"/>
            </a:pPr>
            <a:r>
              <a:rPr lang="en-US" sz="2000">
                <a:solidFill>
                  <a:schemeClr val="accent1">
                    <a:lumMod val="25000"/>
                    <a:lumOff val="75000"/>
                  </a:schemeClr>
                </a:solidFill>
                <a:effectLst/>
                <a:ea typeface="Calibri" panose="020F0502020204030204" pitchFamily="34" charset="0"/>
                <a:cs typeface="Times New Roman"/>
              </a:rPr>
              <a:t>Paper tests will only be provided to </a:t>
            </a:r>
            <a:r>
              <a:rPr lang="en-US" sz="2000">
                <a:solidFill>
                  <a:schemeClr val="accent1">
                    <a:lumMod val="25000"/>
                    <a:lumOff val="75000"/>
                  </a:schemeClr>
                </a:solidFill>
                <a:ea typeface="Calibri" panose="020F0502020204030204" pitchFamily="34" charset="0"/>
                <a:cs typeface="Times New Roman"/>
              </a:rPr>
              <a:t>Special Services students</a:t>
            </a:r>
            <a:r>
              <a:rPr lang="en-US" sz="2000">
                <a:solidFill>
                  <a:schemeClr val="accent1">
                    <a:lumMod val="25000"/>
                    <a:lumOff val="75000"/>
                  </a:schemeClr>
                </a:solidFill>
                <a:effectLst/>
                <a:ea typeface="Calibri" panose="020F0502020204030204" pitchFamily="34" charset="0"/>
                <a:cs typeface="Times New Roman"/>
              </a:rPr>
              <a:t>. Eligibility is based on documentation within a student’s IEP in the systems designated by the district.</a:t>
            </a:r>
            <a:r>
              <a:rPr lang="en-US" sz="2000">
                <a:solidFill>
                  <a:schemeClr val="accent1">
                    <a:lumMod val="25000"/>
                    <a:lumOff val="75000"/>
                  </a:schemeClr>
                </a:solidFill>
                <a:ea typeface="Calibri" panose="020F0502020204030204" pitchFamily="34" charset="0"/>
                <a:cs typeface="Times New Roman"/>
              </a:rPr>
              <a:t> </a:t>
            </a:r>
            <a:endParaRPr lang="en-US" sz="2000">
              <a:solidFill>
                <a:schemeClr val="accent1">
                  <a:lumMod val="25000"/>
                  <a:lumOff val="75000"/>
                </a:schemeClr>
              </a:solidFill>
              <a:ea typeface="Calibri" panose="020F0502020204030204" pitchFamily="34" charset="0"/>
              <a:cs typeface="Times New Roman" panose="02020603050405020304" pitchFamily="18" charset="0"/>
            </a:endParaRPr>
          </a:p>
          <a:p>
            <a:pPr marL="285750" indent="-285750" algn="l">
              <a:buClr>
                <a:schemeClr val="accent1">
                  <a:lumMod val="60000"/>
                  <a:lumOff val="40000"/>
                </a:schemeClr>
              </a:buClr>
            </a:pPr>
            <a:endParaRPr lang="en-US" sz="2000">
              <a:solidFill>
                <a:schemeClr val="accent1">
                  <a:lumMod val="25000"/>
                  <a:lumOff val="75000"/>
                </a:schemeClr>
              </a:solidFill>
              <a:effectLst/>
              <a:ea typeface="Calibri" panose="020F0502020204030204" pitchFamily="34" charset="0"/>
              <a:cs typeface="Times New Roman" panose="02020603050405020304" pitchFamily="18" charset="0"/>
            </a:endParaRPr>
          </a:p>
          <a:p>
            <a:pPr marL="285750" indent="-285750">
              <a:buClr>
                <a:schemeClr val="accent1">
                  <a:lumMod val="60000"/>
                  <a:lumOff val="40000"/>
                </a:schemeClr>
              </a:buClr>
              <a:buFont typeface="Arial" panose="020B0604020202020204" pitchFamily="34" charset="0"/>
              <a:buChar char="•"/>
            </a:pPr>
            <a:r>
              <a:rPr lang="en-US" sz="2000">
                <a:solidFill>
                  <a:schemeClr val="accent1">
                    <a:lumMod val="25000"/>
                    <a:lumOff val="75000"/>
                  </a:schemeClr>
                </a:solidFill>
                <a:effectLst/>
                <a:ea typeface="Calibri" panose="020F0502020204030204" pitchFamily="34" charset="0"/>
                <a:cs typeface="Times New Roman"/>
              </a:rPr>
              <a:t>The Assessment Department will ship the </a:t>
            </a:r>
            <a:r>
              <a:rPr lang="en-US" sz="2000">
                <a:solidFill>
                  <a:schemeClr val="accent1">
                    <a:lumMod val="25000"/>
                    <a:lumOff val="75000"/>
                  </a:schemeClr>
                </a:solidFill>
                <a:ea typeface="Calibri" panose="020F0502020204030204" pitchFamily="34" charset="0"/>
                <a:cs typeface="Times New Roman"/>
              </a:rPr>
              <a:t>paper </a:t>
            </a:r>
            <a:r>
              <a:rPr lang="en-US" sz="2000">
                <a:solidFill>
                  <a:schemeClr val="accent1">
                    <a:lumMod val="25000"/>
                    <a:lumOff val="75000"/>
                  </a:schemeClr>
                </a:solidFill>
                <a:effectLst/>
                <a:ea typeface="Calibri" panose="020F0502020204030204" pitchFamily="34" charset="0"/>
                <a:cs typeface="Times New Roman"/>
              </a:rPr>
              <a:t>materials</a:t>
            </a:r>
            <a:r>
              <a:rPr lang="en-US" sz="2000">
                <a:solidFill>
                  <a:schemeClr val="accent1">
                    <a:lumMod val="25000"/>
                    <a:lumOff val="75000"/>
                  </a:schemeClr>
                </a:solidFill>
                <a:ea typeface="Calibri" panose="020F0502020204030204" pitchFamily="34" charset="0"/>
                <a:cs typeface="Times New Roman"/>
              </a:rPr>
              <a:t> listed in the table</a:t>
            </a:r>
            <a:r>
              <a:rPr lang="en-US" sz="2000">
                <a:solidFill>
                  <a:schemeClr val="accent1">
                    <a:lumMod val="25000"/>
                    <a:lumOff val="75000"/>
                  </a:schemeClr>
                </a:solidFill>
                <a:effectLst/>
                <a:ea typeface="Calibri" panose="020F0502020204030204" pitchFamily="34" charset="0"/>
                <a:cs typeface="Times New Roman"/>
              </a:rPr>
              <a:t> to campuses.</a:t>
            </a:r>
            <a:r>
              <a:rPr lang="en-US" sz="2000">
                <a:solidFill>
                  <a:schemeClr val="accent1">
                    <a:lumMod val="25000"/>
                    <a:lumOff val="75000"/>
                  </a:schemeClr>
                </a:solidFill>
                <a:ea typeface="Calibri" panose="020F0502020204030204" pitchFamily="34" charset="0"/>
                <a:cs typeface="Times New Roman"/>
                <a:sym typeface="Wingdings" panose="05000000000000000000" pitchFamily="2" charset="2"/>
              </a:rPr>
              <a:t> </a:t>
            </a:r>
            <a:endParaRPr lang="en-US" sz="2000">
              <a:solidFill>
                <a:schemeClr val="accent1">
                  <a:lumMod val="25000"/>
                  <a:lumOff val="75000"/>
                </a:schemeClr>
              </a:solidFill>
              <a:effectLst/>
              <a:ea typeface="Calibri" panose="020F0502020204030204" pitchFamily="34" charset="0"/>
              <a:cs typeface="Times New Roman" panose="02020603050405020304" pitchFamily="18" charset="0"/>
            </a:endParaRPr>
          </a:p>
        </p:txBody>
      </p:sp>
      <p:sp>
        <p:nvSpPr>
          <p:cNvPr id="2" name="TextBox 1">
            <a:extLst>
              <a:ext uri="{FF2B5EF4-FFF2-40B4-BE49-F238E27FC236}">
                <a16:creationId xmlns:a16="http://schemas.microsoft.com/office/drawing/2014/main" id="{469A0CA2-E5DE-41DA-A0DA-E32EECE83375}"/>
              </a:ext>
            </a:extLst>
          </p:cNvPr>
          <p:cNvSpPr txBox="1"/>
          <p:nvPr/>
        </p:nvSpPr>
        <p:spPr>
          <a:xfrm>
            <a:off x="400673" y="767014"/>
            <a:ext cx="10500151" cy="646331"/>
          </a:xfrm>
          <a:prstGeom prst="rect">
            <a:avLst/>
          </a:prstGeom>
          <a:noFill/>
          <a:effectLst>
            <a:outerShdw blurRad="139700" dist="165100" dir="5400000" algn="t" rotWithShape="0">
              <a:prstClr val="black">
                <a:alpha val="28000"/>
              </a:prstClr>
            </a:outerShdw>
          </a:effectLst>
        </p:spPr>
        <p:txBody>
          <a:bodyPr wrap="square" lIns="91440" tIns="45720" rIns="91440" bIns="45720" rtlCol="0" anchor="t">
            <a:spAutoFit/>
          </a:bodyPr>
          <a:lstStyle/>
          <a:p>
            <a:r>
              <a:rPr lang="en-US" sz="3600">
                <a:solidFill>
                  <a:schemeClr val="accent6"/>
                </a:solidFill>
                <a:latin typeface="Abadi"/>
              </a:rPr>
              <a:t>ACP </a:t>
            </a:r>
            <a:r>
              <a:rPr lang="en-US" sz="3600">
                <a:solidFill>
                  <a:schemeClr val="bg1"/>
                </a:solidFill>
                <a:latin typeface="Abadi"/>
              </a:rPr>
              <a:t>Paper Testing</a:t>
            </a:r>
          </a:p>
        </p:txBody>
      </p:sp>
    </p:spTree>
    <p:extLst>
      <p:ext uri="{BB962C8B-B14F-4D97-AF65-F5344CB8AC3E}">
        <p14:creationId xmlns:p14="http://schemas.microsoft.com/office/powerpoint/2010/main" val="769136509"/>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pSp>
        <p:nvGrpSpPr>
          <p:cNvPr id="26" name="Group 25"/>
          <p:cNvGrpSpPr/>
          <p:nvPr/>
        </p:nvGrpSpPr>
        <p:grpSpPr>
          <a:xfrm rot="15541647">
            <a:off x="446802" y="6086680"/>
            <a:ext cx="826294" cy="1039813"/>
            <a:chOff x="2171701" y="1085850"/>
            <a:chExt cx="826294" cy="1039813"/>
          </a:xfrm>
        </p:grpSpPr>
        <p:sp>
          <p:nvSpPr>
            <p:cNvPr id="27" name="Freeform 29"/>
            <p:cNvSpPr>
              <a:spLocks/>
            </p:cNvSpPr>
            <p:nvPr/>
          </p:nvSpPr>
          <p:spPr bwMode="auto">
            <a:xfrm>
              <a:off x="2171701" y="1203325"/>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30"/>
            <p:cNvSpPr>
              <a:spLocks/>
            </p:cNvSpPr>
            <p:nvPr/>
          </p:nvSpPr>
          <p:spPr bwMode="auto">
            <a:xfrm>
              <a:off x="2186782" y="1181894"/>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29" name="Freeform 31"/>
            <p:cNvSpPr>
              <a:spLocks/>
            </p:cNvSpPr>
            <p:nvPr/>
          </p:nvSpPr>
          <p:spPr bwMode="auto">
            <a:xfrm>
              <a:off x="2228851" y="1085850"/>
              <a:ext cx="677863" cy="996950"/>
            </a:xfrm>
            <a:custGeom>
              <a:avLst/>
              <a:gdLst>
                <a:gd name="T0" fmla="*/ 86 w 259"/>
                <a:gd name="T1" fmla="*/ 77 h 382"/>
                <a:gd name="T2" fmla="*/ 58 w 259"/>
                <a:gd name="T3" fmla="*/ 116 h 382"/>
                <a:gd name="T4" fmla="*/ 0 w 259"/>
                <a:gd name="T5" fmla="*/ 187 h 382"/>
                <a:gd name="T6" fmla="*/ 55 w 259"/>
                <a:gd name="T7" fmla="*/ 125 h 382"/>
                <a:gd name="T8" fmla="*/ 36 w 259"/>
                <a:gd name="T9" fmla="*/ 260 h 382"/>
                <a:gd name="T10" fmla="*/ 48 w 259"/>
                <a:gd name="T11" fmla="*/ 162 h 382"/>
                <a:gd name="T12" fmla="*/ 88 w 259"/>
                <a:gd name="T13" fmla="*/ 83 h 382"/>
                <a:gd name="T14" fmla="*/ 102 w 259"/>
                <a:gd name="T15" fmla="*/ 115 h 382"/>
                <a:gd name="T16" fmla="*/ 74 w 259"/>
                <a:gd name="T17" fmla="*/ 200 h 382"/>
                <a:gd name="T18" fmla="*/ 45 w 259"/>
                <a:gd name="T19" fmla="*/ 236 h 382"/>
                <a:gd name="T20" fmla="*/ 73 w 259"/>
                <a:gd name="T21" fmla="*/ 207 h 382"/>
                <a:gd name="T22" fmla="*/ 85 w 259"/>
                <a:gd name="T23" fmla="*/ 306 h 382"/>
                <a:gd name="T24" fmla="*/ 108 w 259"/>
                <a:gd name="T25" fmla="*/ 127 h 382"/>
                <a:gd name="T26" fmla="*/ 120 w 259"/>
                <a:gd name="T27" fmla="*/ 150 h 382"/>
                <a:gd name="T28" fmla="*/ 132 w 259"/>
                <a:gd name="T29" fmla="*/ 323 h 382"/>
                <a:gd name="T30" fmla="*/ 150 w 259"/>
                <a:gd name="T31" fmla="*/ 199 h 382"/>
                <a:gd name="T32" fmla="*/ 154 w 259"/>
                <a:gd name="T33" fmla="*/ 207 h 382"/>
                <a:gd name="T34" fmla="*/ 162 w 259"/>
                <a:gd name="T35" fmla="*/ 232 h 382"/>
                <a:gd name="T36" fmla="*/ 173 w 259"/>
                <a:gd name="T37" fmla="*/ 346 h 382"/>
                <a:gd name="T38" fmla="*/ 152 w 259"/>
                <a:gd name="T39" fmla="*/ 291 h 382"/>
                <a:gd name="T40" fmla="*/ 176 w 259"/>
                <a:gd name="T41" fmla="*/ 261 h 382"/>
                <a:gd name="T42" fmla="*/ 192 w 259"/>
                <a:gd name="T43" fmla="*/ 303 h 382"/>
                <a:gd name="T44" fmla="*/ 243 w 259"/>
                <a:gd name="T45" fmla="*/ 382 h 382"/>
                <a:gd name="T46" fmla="*/ 181 w 259"/>
                <a:gd name="T47" fmla="*/ 265 h 382"/>
                <a:gd name="T48" fmla="*/ 247 w 259"/>
                <a:gd name="T49" fmla="*/ 325 h 382"/>
                <a:gd name="T50" fmla="*/ 179 w 259"/>
                <a:gd name="T51" fmla="*/ 259 h 382"/>
                <a:gd name="T52" fmla="*/ 209 w 259"/>
                <a:gd name="T53" fmla="*/ 234 h 382"/>
                <a:gd name="T54" fmla="*/ 253 w 259"/>
                <a:gd name="T55" fmla="*/ 280 h 382"/>
                <a:gd name="T56" fmla="*/ 154 w 259"/>
                <a:gd name="T57" fmla="*/ 197 h 382"/>
                <a:gd name="T58" fmla="*/ 158 w 259"/>
                <a:gd name="T59" fmla="*/ 149 h 382"/>
                <a:gd name="T60" fmla="*/ 256 w 259"/>
                <a:gd name="T61" fmla="*/ 242 h 382"/>
                <a:gd name="T62" fmla="*/ 200 w 259"/>
                <a:gd name="T63" fmla="*/ 171 h 382"/>
                <a:gd name="T64" fmla="*/ 119 w 259"/>
                <a:gd name="T65" fmla="*/ 129 h 382"/>
                <a:gd name="T66" fmla="*/ 109 w 259"/>
                <a:gd name="T67" fmla="*/ 109 h 382"/>
                <a:gd name="T68" fmla="*/ 180 w 259"/>
                <a:gd name="T69" fmla="*/ 114 h 382"/>
                <a:gd name="T70" fmla="*/ 257 w 259"/>
                <a:gd name="T71" fmla="*/ 175 h 382"/>
                <a:gd name="T72" fmla="*/ 186 w 259"/>
                <a:gd name="T73" fmla="*/ 111 h 382"/>
                <a:gd name="T74" fmla="*/ 246 w 259"/>
                <a:gd name="T75" fmla="*/ 113 h 382"/>
                <a:gd name="T76" fmla="*/ 121 w 259"/>
                <a:gd name="T77" fmla="*/ 80 h 382"/>
                <a:gd name="T78" fmla="*/ 242 w 259"/>
                <a:gd name="T79" fmla="*/ 92 h 382"/>
                <a:gd name="T80" fmla="*/ 173 w 259"/>
                <a:gd name="T81" fmla="*/ 75 h 382"/>
                <a:gd name="T82" fmla="*/ 95 w 259"/>
                <a:gd name="T83" fmla="*/ 76 h 382"/>
                <a:gd name="T84" fmla="*/ 58 w 259"/>
                <a:gd name="T85" fmla="*/ 8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9" h="382">
                  <a:moveTo>
                    <a:pt x="58" y="8"/>
                  </a:moveTo>
                  <a:cubicBezTo>
                    <a:pt x="66" y="31"/>
                    <a:pt x="76" y="54"/>
                    <a:pt x="86" y="77"/>
                  </a:cubicBezTo>
                  <a:cubicBezTo>
                    <a:pt x="86" y="77"/>
                    <a:pt x="85" y="77"/>
                    <a:pt x="85" y="77"/>
                  </a:cubicBezTo>
                  <a:cubicBezTo>
                    <a:pt x="73" y="86"/>
                    <a:pt x="65" y="101"/>
                    <a:pt x="58" y="116"/>
                  </a:cubicBezTo>
                  <a:cubicBezTo>
                    <a:pt x="58" y="116"/>
                    <a:pt x="57" y="116"/>
                    <a:pt x="57" y="116"/>
                  </a:cubicBezTo>
                  <a:cubicBezTo>
                    <a:pt x="31" y="132"/>
                    <a:pt x="9" y="157"/>
                    <a:pt x="0" y="187"/>
                  </a:cubicBezTo>
                  <a:cubicBezTo>
                    <a:pt x="0" y="187"/>
                    <a:pt x="0" y="187"/>
                    <a:pt x="0" y="187"/>
                  </a:cubicBezTo>
                  <a:cubicBezTo>
                    <a:pt x="13" y="160"/>
                    <a:pt x="30" y="140"/>
                    <a:pt x="55" y="125"/>
                  </a:cubicBezTo>
                  <a:cubicBezTo>
                    <a:pt x="50" y="138"/>
                    <a:pt x="46" y="151"/>
                    <a:pt x="42" y="163"/>
                  </a:cubicBezTo>
                  <a:cubicBezTo>
                    <a:pt x="32" y="196"/>
                    <a:pt x="28" y="227"/>
                    <a:pt x="36" y="260"/>
                  </a:cubicBezTo>
                  <a:cubicBezTo>
                    <a:pt x="36" y="261"/>
                    <a:pt x="38" y="261"/>
                    <a:pt x="38" y="260"/>
                  </a:cubicBezTo>
                  <a:cubicBezTo>
                    <a:pt x="30" y="227"/>
                    <a:pt x="37" y="194"/>
                    <a:pt x="48" y="162"/>
                  </a:cubicBezTo>
                  <a:cubicBezTo>
                    <a:pt x="53" y="148"/>
                    <a:pt x="58" y="134"/>
                    <a:pt x="65" y="120"/>
                  </a:cubicBezTo>
                  <a:cubicBezTo>
                    <a:pt x="71" y="107"/>
                    <a:pt x="81" y="95"/>
                    <a:pt x="88" y="83"/>
                  </a:cubicBezTo>
                  <a:cubicBezTo>
                    <a:pt x="88" y="83"/>
                    <a:pt x="88" y="83"/>
                    <a:pt x="88" y="83"/>
                  </a:cubicBezTo>
                  <a:cubicBezTo>
                    <a:pt x="93" y="94"/>
                    <a:pt x="98" y="104"/>
                    <a:pt x="102" y="115"/>
                  </a:cubicBezTo>
                  <a:cubicBezTo>
                    <a:pt x="103" y="117"/>
                    <a:pt x="104" y="119"/>
                    <a:pt x="105" y="120"/>
                  </a:cubicBezTo>
                  <a:cubicBezTo>
                    <a:pt x="85" y="142"/>
                    <a:pt x="78" y="172"/>
                    <a:pt x="74" y="200"/>
                  </a:cubicBezTo>
                  <a:cubicBezTo>
                    <a:pt x="68" y="206"/>
                    <a:pt x="63" y="211"/>
                    <a:pt x="57" y="218"/>
                  </a:cubicBezTo>
                  <a:cubicBezTo>
                    <a:pt x="53" y="224"/>
                    <a:pt x="49" y="230"/>
                    <a:pt x="45" y="236"/>
                  </a:cubicBezTo>
                  <a:cubicBezTo>
                    <a:pt x="45" y="237"/>
                    <a:pt x="46" y="237"/>
                    <a:pt x="46" y="237"/>
                  </a:cubicBezTo>
                  <a:cubicBezTo>
                    <a:pt x="54" y="226"/>
                    <a:pt x="63" y="216"/>
                    <a:pt x="73" y="207"/>
                  </a:cubicBezTo>
                  <a:cubicBezTo>
                    <a:pt x="70" y="240"/>
                    <a:pt x="74" y="274"/>
                    <a:pt x="84" y="306"/>
                  </a:cubicBezTo>
                  <a:cubicBezTo>
                    <a:pt x="84" y="307"/>
                    <a:pt x="85" y="307"/>
                    <a:pt x="85" y="306"/>
                  </a:cubicBezTo>
                  <a:cubicBezTo>
                    <a:pt x="77" y="275"/>
                    <a:pt x="74" y="242"/>
                    <a:pt x="78" y="210"/>
                  </a:cubicBezTo>
                  <a:cubicBezTo>
                    <a:pt x="81" y="181"/>
                    <a:pt x="89" y="150"/>
                    <a:pt x="108" y="127"/>
                  </a:cubicBezTo>
                  <a:cubicBezTo>
                    <a:pt x="112" y="135"/>
                    <a:pt x="116" y="142"/>
                    <a:pt x="120" y="149"/>
                  </a:cubicBezTo>
                  <a:cubicBezTo>
                    <a:pt x="120" y="150"/>
                    <a:pt x="120" y="150"/>
                    <a:pt x="120" y="150"/>
                  </a:cubicBezTo>
                  <a:cubicBezTo>
                    <a:pt x="83" y="199"/>
                    <a:pt x="101" y="276"/>
                    <a:pt x="130" y="324"/>
                  </a:cubicBezTo>
                  <a:cubicBezTo>
                    <a:pt x="131" y="326"/>
                    <a:pt x="133" y="325"/>
                    <a:pt x="132" y="323"/>
                  </a:cubicBezTo>
                  <a:cubicBezTo>
                    <a:pt x="103" y="276"/>
                    <a:pt x="90" y="204"/>
                    <a:pt x="124" y="156"/>
                  </a:cubicBezTo>
                  <a:cubicBezTo>
                    <a:pt x="133" y="170"/>
                    <a:pt x="142" y="184"/>
                    <a:pt x="150" y="199"/>
                  </a:cubicBezTo>
                  <a:cubicBezTo>
                    <a:pt x="150" y="200"/>
                    <a:pt x="150" y="200"/>
                    <a:pt x="150" y="200"/>
                  </a:cubicBezTo>
                  <a:cubicBezTo>
                    <a:pt x="151" y="202"/>
                    <a:pt x="153" y="204"/>
                    <a:pt x="154" y="207"/>
                  </a:cubicBezTo>
                  <a:cubicBezTo>
                    <a:pt x="157" y="214"/>
                    <a:pt x="161" y="222"/>
                    <a:pt x="164" y="230"/>
                  </a:cubicBezTo>
                  <a:cubicBezTo>
                    <a:pt x="163" y="230"/>
                    <a:pt x="162" y="231"/>
                    <a:pt x="162" y="232"/>
                  </a:cubicBezTo>
                  <a:cubicBezTo>
                    <a:pt x="153" y="251"/>
                    <a:pt x="146" y="272"/>
                    <a:pt x="148" y="293"/>
                  </a:cubicBezTo>
                  <a:cubicBezTo>
                    <a:pt x="150" y="314"/>
                    <a:pt x="164" y="328"/>
                    <a:pt x="173" y="346"/>
                  </a:cubicBezTo>
                  <a:cubicBezTo>
                    <a:pt x="173" y="346"/>
                    <a:pt x="173" y="346"/>
                    <a:pt x="173" y="346"/>
                  </a:cubicBezTo>
                  <a:cubicBezTo>
                    <a:pt x="165" y="327"/>
                    <a:pt x="153" y="312"/>
                    <a:pt x="152" y="291"/>
                  </a:cubicBezTo>
                  <a:cubicBezTo>
                    <a:pt x="151" y="271"/>
                    <a:pt x="158" y="253"/>
                    <a:pt x="166" y="235"/>
                  </a:cubicBezTo>
                  <a:cubicBezTo>
                    <a:pt x="169" y="244"/>
                    <a:pt x="173" y="252"/>
                    <a:pt x="176" y="261"/>
                  </a:cubicBezTo>
                  <a:cubicBezTo>
                    <a:pt x="176" y="262"/>
                    <a:pt x="176" y="262"/>
                    <a:pt x="177" y="262"/>
                  </a:cubicBezTo>
                  <a:cubicBezTo>
                    <a:pt x="182" y="276"/>
                    <a:pt x="187" y="289"/>
                    <a:pt x="192" y="303"/>
                  </a:cubicBezTo>
                  <a:cubicBezTo>
                    <a:pt x="204" y="331"/>
                    <a:pt x="218" y="363"/>
                    <a:pt x="243" y="382"/>
                  </a:cubicBezTo>
                  <a:cubicBezTo>
                    <a:pt x="243" y="382"/>
                    <a:pt x="243" y="382"/>
                    <a:pt x="243" y="382"/>
                  </a:cubicBezTo>
                  <a:cubicBezTo>
                    <a:pt x="217" y="360"/>
                    <a:pt x="204" y="323"/>
                    <a:pt x="192" y="293"/>
                  </a:cubicBezTo>
                  <a:cubicBezTo>
                    <a:pt x="188" y="284"/>
                    <a:pt x="185" y="274"/>
                    <a:pt x="181" y="265"/>
                  </a:cubicBezTo>
                  <a:cubicBezTo>
                    <a:pt x="207" y="281"/>
                    <a:pt x="228" y="301"/>
                    <a:pt x="246" y="325"/>
                  </a:cubicBezTo>
                  <a:cubicBezTo>
                    <a:pt x="246" y="326"/>
                    <a:pt x="247" y="325"/>
                    <a:pt x="247" y="325"/>
                  </a:cubicBezTo>
                  <a:cubicBezTo>
                    <a:pt x="230" y="297"/>
                    <a:pt x="207" y="275"/>
                    <a:pt x="179" y="259"/>
                  </a:cubicBezTo>
                  <a:cubicBezTo>
                    <a:pt x="179" y="259"/>
                    <a:pt x="179" y="259"/>
                    <a:pt x="179" y="259"/>
                  </a:cubicBezTo>
                  <a:cubicBezTo>
                    <a:pt x="172" y="240"/>
                    <a:pt x="165" y="221"/>
                    <a:pt x="157" y="202"/>
                  </a:cubicBezTo>
                  <a:cubicBezTo>
                    <a:pt x="176" y="207"/>
                    <a:pt x="194" y="222"/>
                    <a:pt x="209" y="234"/>
                  </a:cubicBezTo>
                  <a:cubicBezTo>
                    <a:pt x="226" y="247"/>
                    <a:pt x="241" y="262"/>
                    <a:pt x="253" y="281"/>
                  </a:cubicBezTo>
                  <a:cubicBezTo>
                    <a:pt x="253" y="281"/>
                    <a:pt x="253" y="281"/>
                    <a:pt x="253" y="280"/>
                  </a:cubicBezTo>
                  <a:cubicBezTo>
                    <a:pt x="243" y="259"/>
                    <a:pt x="227" y="244"/>
                    <a:pt x="209" y="229"/>
                  </a:cubicBezTo>
                  <a:cubicBezTo>
                    <a:pt x="193" y="216"/>
                    <a:pt x="175" y="200"/>
                    <a:pt x="154" y="197"/>
                  </a:cubicBezTo>
                  <a:cubicBezTo>
                    <a:pt x="145" y="176"/>
                    <a:pt x="133" y="156"/>
                    <a:pt x="122" y="136"/>
                  </a:cubicBezTo>
                  <a:cubicBezTo>
                    <a:pt x="133" y="141"/>
                    <a:pt x="146" y="144"/>
                    <a:pt x="158" y="149"/>
                  </a:cubicBezTo>
                  <a:cubicBezTo>
                    <a:pt x="171" y="155"/>
                    <a:pt x="184" y="162"/>
                    <a:pt x="195" y="171"/>
                  </a:cubicBezTo>
                  <a:cubicBezTo>
                    <a:pt x="221" y="190"/>
                    <a:pt x="238" y="215"/>
                    <a:pt x="256" y="242"/>
                  </a:cubicBezTo>
                  <a:cubicBezTo>
                    <a:pt x="256" y="242"/>
                    <a:pt x="257" y="242"/>
                    <a:pt x="257" y="242"/>
                  </a:cubicBezTo>
                  <a:cubicBezTo>
                    <a:pt x="245" y="214"/>
                    <a:pt x="223" y="189"/>
                    <a:pt x="200" y="171"/>
                  </a:cubicBezTo>
                  <a:cubicBezTo>
                    <a:pt x="187" y="161"/>
                    <a:pt x="174" y="152"/>
                    <a:pt x="160" y="145"/>
                  </a:cubicBezTo>
                  <a:cubicBezTo>
                    <a:pt x="148" y="138"/>
                    <a:pt x="133" y="130"/>
                    <a:pt x="119" y="129"/>
                  </a:cubicBezTo>
                  <a:cubicBezTo>
                    <a:pt x="118" y="129"/>
                    <a:pt x="118" y="129"/>
                    <a:pt x="118" y="129"/>
                  </a:cubicBezTo>
                  <a:cubicBezTo>
                    <a:pt x="115" y="123"/>
                    <a:pt x="112" y="116"/>
                    <a:pt x="109" y="109"/>
                  </a:cubicBezTo>
                  <a:cubicBezTo>
                    <a:pt x="105" y="101"/>
                    <a:pt x="102" y="92"/>
                    <a:pt x="98" y="84"/>
                  </a:cubicBezTo>
                  <a:cubicBezTo>
                    <a:pt x="128" y="87"/>
                    <a:pt x="155" y="98"/>
                    <a:pt x="180" y="114"/>
                  </a:cubicBezTo>
                  <a:cubicBezTo>
                    <a:pt x="193" y="121"/>
                    <a:pt x="205" y="130"/>
                    <a:pt x="217" y="138"/>
                  </a:cubicBezTo>
                  <a:cubicBezTo>
                    <a:pt x="232" y="148"/>
                    <a:pt x="248" y="159"/>
                    <a:pt x="257" y="175"/>
                  </a:cubicBezTo>
                  <a:cubicBezTo>
                    <a:pt x="258" y="175"/>
                    <a:pt x="259" y="175"/>
                    <a:pt x="259" y="174"/>
                  </a:cubicBezTo>
                  <a:cubicBezTo>
                    <a:pt x="244" y="147"/>
                    <a:pt x="212" y="127"/>
                    <a:pt x="186" y="111"/>
                  </a:cubicBezTo>
                  <a:cubicBezTo>
                    <a:pt x="206" y="104"/>
                    <a:pt x="226" y="107"/>
                    <a:pt x="246" y="114"/>
                  </a:cubicBezTo>
                  <a:cubicBezTo>
                    <a:pt x="246" y="114"/>
                    <a:pt x="247" y="113"/>
                    <a:pt x="246" y="113"/>
                  </a:cubicBezTo>
                  <a:cubicBezTo>
                    <a:pt x="226" y="101"/>
                    <a:pt x="202" y="102"/>
                    <a:pt x="181" y="108"/>
                  </a:cubicBezTo>
                  <a:cubicBezTo>
                    <a:pt x="162" y="96"/>
                    <a:pt x="142" y="86"/>
                    <a:pt x="121" y="80"/>
                  </a:cubicBezTo>
                  <a:cubicBezTo>
                    <a:pt x="138" y="79"/>
                    <a:pt x="154" y="78"/>
                    <a:pt x="171" y="78"/>
                  </a:cubicBezTo>
                  <a:cubicBezTo>
                    <a:pt x="196" y="79"/>
                    <a:pt x="218" y="87"/>
                    <a:pt x="242" y="92"/>
                  </a:cubicBezTo>
                  <a:cubicBezTo>
                    <a:pt x="243" y="92"/>
                    <a:pt x="243" y="92"/>
                    <a:pt x="243" y="92"/>
                  </a:cubicBezTo>
                  <a:cubicBezTo>
                    <a:pt x="223" y="80"/>
                    <a:pt x="196" y="77"/>
                    <a:pt x="173" y="75"/>
                  </a:cubicBezTo>
                  <a:cubicBezTo>
                    <a:pt x="150" y="74"/>
                    <a:pt x="127" y="74"/>
                    <a:pt x="104" y="77"/>
                  </a:cubicBezTo>
                  <a:cubicBezTo>
                    <a:pt x="101" y="76"/>
                    <a:pt x="98" y="76"/>
                    <a:pt x="95" y="76"/>
                  </a:cubicBezTo>
                  <a:cubicBezTo>
                    <a:pt x="86" y="52"/>
                    <a:pt x="76" y="28"/>
                    <a:pt x="65" y="5"/>
                  </a:cubicBezTo>
                  <a:cubicBezTo>
                    <a:pt x="63" y="0"/>
                    <a:pt x="56" y="4"/>
                    <a:pt x="58" y="8"/>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0" name="Group 29"/>
          <p:cNvGrpSpPr/>
          <p:nvPr/>
        </p:nvGrpSpPr>
        <p:grpSpPr>
          <a:xfrm>
            <a:off x="-232581" y="6094753"/>
            <a:ext cx="1074738" cy="942975"/>
            <a:chOff x="8523287" y="4378326"/>
            <a:chExt cx="1074738" cy="942975"/>
          </a:xfrm>
        </p:grpSpPr>
        <p:grpSp>
          <p:nvGrpSpPr>
            <p:cNvPr id="31" name="Group 30"/>
            <p:cNvGrpSpPr/>
            <p:nvPr/>
          </p:nvGrpSpPr>
          <p:grpSpPr>
            <a:xfrm>
              <a:off x="8523287" y="4378326"/>
              <a:ext cx="1074738" cy="942975"/>
              <a:chOff x="8523287" y="4378326"/>
              <a:chExt cx="1074738" cy="942975"/>
            </a:xfrm>
          </p:grpSpPr>
          <p:sp>
            <p:nvSpPr>
              <p:cNvPr id="60" name="Freeform 85"/>
              <p:cNvSpPr>
                <a:spLocks/>
              </p:cNvSpPr>
              <p:nvPr/>
            </p:nvSpPr>
            <p:spPr bwMode="auto">
              <a:xfrm>
                <a:off x="8523287" y="4378326"/>
                <a:ext cx="1074738" cy="942975"/>
              </a:xfrm>
              <a:custGeom>
                <a:avLst/>
                <a:gdLst>
                  <a:gd name="T0" fmla="*/ 398 w 412"/>
                  <a:gd name="T1" fmla="*/ 185 h 361"/>
                  <a:gd name="T2" fmla="*/ 362 w 412"/>
                  <a:gd name="T3" fmla="*/ 177 h 361"/>
                  <a:gd name="T4" fmla="*/ 321 w 412"/>
                  <a:gd name="T5" fmla="*/ 178 h 361"/>
                  <a:gd name="T6" fmla="*/ 381 w 412"/>
                  <a:gd name="T7" fmla="*/ 150 h 361"/>
                  <a:gd name="T8" fmla="*/ 377 w 412"/>
                  <a:gd name="T9" fmla="*/ 128 h 361"/>
                  <a:gd name="T10" fmla="*/ 366 w 412"/>
                  <a:gd name="T11" fmla="*/ 123 h 361"/>
                  <a:gd name="T12" fmla="*/ 359 w 412"/>
                  <a:gd name="T13" fmla="*/ 121 h 361"/>
                  <a:gd name="T14" fmla="*/ 352 w 412"/>
                  <a:gd name="T15" fmla="*/ 108 h 361"/>
                  <a:gd name="T16" fmla="*/ 346 w 412"/>
                  <a:gd name="T17" fmla="*/ 63 h 361"/>
                  <a:gd name="T18" fmla="*/ 327 w 412"/>
                  <a:gd name="T19" fmla="*/ 44 h 361"/>
                  <a:gd name="T20" fmla="*/ 297 w 412"/>
                  <a:gd name="T21" fmla="*/ 60 h 361"/>
                  <a:gd name="T22" fmla="*/ 267 w 412"/>
                  <a:gd name="T23" fmla="*/ 88 h 361"/>
                  <a:gd name="T24" fmla="*/ 255 w 412"/>
                  <a:gd name="T25" fmla="*/ 102 h 361"/>
                  <a:gd name="T26" fmla="*/ 248 w 412"/>
                  <a:gd name="T27" fmla="*/ 111 h 361"/>
                  <a:gd name="T28" fmla="*/ 245 w 412"/>
                  <a:gd name="T29" fmla="*/ 115 h 361"/>
                  <a:gd name="T30" fmla="*/ 238 w 412"/>
                  <a:gd name="T31" fmla="*/ 114 h 361"/>
                  <a:gd name="T32" fmla="*/ 235 w 412"/>
                  <a:gd name="T33" fmla="*/ 108 h 361"/>
                  <a:gd name="T34" fmla="*/ 245 w 412"/>
                  <a:gd name="T35" fmla="*/ 65 h 361"/>
                  <a:gd name="T36" fmla="*/ 222 w 412"/>
                  <a:gd name="T37" fmla="*/ 6 h 361"/>
                  <a:gd name="T38" fmla="*/ 194 w 412"/>
                  <a:gd name="T39" fmla="*/ 3 h 361"/>
                  <a:gd name="T40" fmla="*/ 183 w 412"/>
                  <a:gd name="T41" fmla="*/ 11 h 361"/>
                  <a:gd name="T42" fmla="*/ 162 w 412"/>
                  <a:gd name="T43" fmla="*/ 21 h 361"/>
                  <a:gd name="T44" fmla="*/ 124 w 412"/>
                  <a:gd name="T45" fmla="*/ 17 h 361"/>
                  <a:gd name="T46" fmla="*/ 98 w 412"/>
                  <a:gd name="T47" fmla="*/ 34 h 361"/>
                  <a:gd name="T48" fmla="*/ 104 w 412"/>
                  <a:gd name="T49" fmla="*/ 99 h 361"/>
                  <a:gd name="T50" fmla="*/ 161 w 412"/>
                  <a:gd name="T51" fmla="*/ 136 h 361"/>
                  <a:gd name="T52" fmla="*/ 82 w 412"/>
                  <a:gd name="T53" fmla="*/ 99 h 361"/>
                  <a:gd name="T54" fmla="*/ 46 w 412"/>
                  <a:gd name="T55" fmla="*/ 89 h 361"/>
                  <a:gd name="T56" fmla="*/ 34 w 412"/>
                  <a:gd name="T57" fmla="*/ 114 h 361"/>
                  <a:gd name="T58" fmla="*/ 8 w 412"/>
                  <a:gd name="T59" fmla="*/ 143 h 361"/>
                  <a:gd name="T60" fmla="*/ 3 w 412"/>
                  <a:gd name="T61" fmla="*/ 179 h 361"/>
                  <a:gd name="T62" fmla="*/ 9 w 412"/>
                  <a:gd name="T63" fmla="*/ 199 h 361"/>
                  <a:gd name="T64" fmla="*/ 21 w 412"/>
                  <a:gd name="T65" fmla="*/ 206 h 361"/>
                  <a:gd name="T66" fmla="*/ 68 w 412"/>
                  <a:gd name="T67" fmla="*/ 213 h 361"/>
                  <a:gd name="T68" fmla="*/ 78 w 412"/>
                  <a:gd name="T69" fmla="*/ 228 h 361"/>
                  <a:gd name="T70" fmla="*/ 99 w 412"/>
                  <a:gd name="T71" fmla="*/ 231 h 361"/>
                  <a:gd name="T72" fmla="*/ 100 w 412"/>
                  <a:gd name="T73" fmla="*/ 230 h 361"/>
                  <a:gd name="T74" fmla="*/ 57 w 412"/>
                  <a:gd name="T75" fmla="*/ 265 h 361"/>
                  <a:gd name="T76" fmla="*/ 68 w 412"/>
                  <a:gd name="T77" fmla="*/ 308 h 361"/>
                  <a:gd name="T78" fmla="*/ 97 w 412"/>
                  <a:gd name="T79" fmla="*/ 317 h 361"/>
                  <a:gd name="T80" fmla="*/ 100 w 412"/>
                  <a:gd name="T81" fmla="*/ 328 h 361"/>
                  <a:gd name="T82" fmla="*/ 121 w 412"/>
                  <a:gd name="T83" fmla="*/ 334 h 361"/>
                  <a:gd name="T84" fmla="*/ 154 w 412"/>
                  <a:gd name="T85" fmla="*/ 325 h 361"/>
                  <a:gd name="T86" fmla="*/ 189 w 412"/>
                  <a:gd name="T87" fmla="*/ 335 h 361"/>
                  <a:gd name="T88" fmla="*/ 239 w 412"/>
                  <a:gd name="T89" fmla="*/ 345 h 361"/>
                  <a:gd name="T90" fmla="*/ 251 w 412"/>
                  <a:gd name="T91" fmla="*/ 336 h 361"/>
                  <a:gd name="T92" fmla="*/ 264 w 412"/>
                  <a:gd name="T93" fmla="*/ 331 h 361"/>
                  <a:gd name="T94" fmla="*/ 275 w 412"/>
                  <a:gd name="T95" fmla="*/ 314 h 361"/>
                  <a:gd name="T96" fmla="*/ 265 w 412"/>
                  <a:gd name="T97" fmla="*/ 283 h 361"/>
                  <a:gd name="T98" fmla="*/ 256 w 412"/>
                  <a:gd name="T99" fmla="*/ 268 h 361"/>
                  <a:gd name="T100" fmla="*/ 250 w 412"/>
                  <a:gd name="T101" fmla="*/ 249 h 361"/>
                  <a:gd name="T102" fmla="*/ 292 w 412"/>
                  <a:gd name="T103" fmla="*/ 296 h 361"/>
                  <a:gd name="T104" fmla="*/ 347 w 412"/>
                  <a:gd name="T105" fmla="*/ 300 h 361"/>
                  <a:gd name="T106" fmla="*/ 365 w 412"/>
                  <a:gd name="T107" fmla="*/ 282 h 361"/>
                  <a:gd name="T108" fmla="*/ 368 w 412"/>
                  <a:gd name="T109" fmla="*/ 271 h 361"/>
                  <a:gd name="T110" fmla="*/ 370 w 412"/>
                  <a:gd name="T111" fmla="*/ 268 h 361"/>
                  <a:gd name="T112" fmla="*/ 375 w 412"/>
                  <a:gd name="T113" fmla="*/ 265 h 361"/>
                  <a:gd name="T114" fmla="*/ 389 w 412"/>
                  <a:gd name="T115" fmla="*/ 228 h 361"/>
                  <a:gd name="T116" fmla="*/ 409 w 412"/>
                  <a:gd name="T117" fmla="*/ 208 h 361"/>
                  <a:gd name="T118" fmla="*/ 398 w 412"/>
                  <a:gd name="T119" fmla="*/ 185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12" h="361">
                    <a:moveTo>
                      <a:pt x="398" y="185"/>
                    </a:moveTo>
                    <a:cubicBezTo>
                      <a:pt x="387" y="180"/>
                      <a:pt x="374" y="177"/>
                      <a:pt x="362" y="177"/>
                    </a:cubicBezTo>
                    <a:cubicBezTo>
                      <a:pt x="349" y="176"/>
                      <a:pt x="334" y="182"/>
                      <a:pt x="321" y="178"/>
                    </a:cubicBezTo>
                    <a:cubicBezTo>
                      <a:pt x="340" y="169"/>
                      <a:pt x="373" y="173"/>
                      <a:pt x="381" y="150"/>
                    </a:cubicBezTo>
                    <a:cubicBezTo>
                      <a:pt x="384" y="142"/>
                      <a:pt x="383" y="133"/>
                      <a:pt x="377" y="128"/>
                    </a:cubicBezTo>
                    <a:cubicBezTo>
                      <a:pt x="374" y="125"/>
                      <a:pt x="370" y="124"/>
                      <a:pt x="366" y="123"/>
                    </a:cubicBezTo>
                    <a:cubicBezTo>
                      <a:pt x="364" y="123"/>
                      <a:pt x="361" y="122"/>
                      <a:pt x="359" y="121"/>
                    </a:cubicBezTo>
                    <a:cubicBezTo>
                      <a:pt x="353" y="119"/>
                      <a:pt x="353" y="113"/>
                      <a:pt x="352" y="108"/>
                    </a:cubicBezTo>
                    <a:cubicBezTo>
                      <a:pt x="350" y="93"/>
                      <a:pt x="350" y="77"/>
                      <a:pt x="346" y="63"/>
                    </a:cubicBezTo>
                    <a:cubicBezTo>
                      <a:pt x="344" y="54"/>
                      <a:pt x="337" y="44"/>
                      <a:pt x="327" y="44"/>
                    </a:cubicBezTo>
                    <a:cubicBezTo>
                      <a:pt x="316" y="44"/>
                      <a:pt x="305" y="54"/>
                      <a:pt x="297" y="60"/>
                    </a:cubicBezTo>
                    <a:cubicBezTo>
                      <a:pt x="286" y="69"/>
                      <a:pt x="276" y="78"/>
                      <a:pt x="267" y="88"/>
                    </a:cubicBezTo>
                    <a:cubicBezTo>
                      <a:pt x="263" y="93"/>
                      <a:pt x="259" y="97"/>
                      <a:pt x="255" y="102"/>
                    </a:cubicBezTo>
                    <a:cubicBezTo>
                      <a:pt x="253" y="105"/>
                      <a:pt x="250" y="108"/>
                      <a:pt x="248" y="111"/>
                    </a:cubicBezTo>
                    <a:cubicBezTo>
                      <a:pt x="247" y="112"/>
                      <a:pt x="246" y="114"/>
                      <a:pt x="245" y="115"/>
                    </a:cubicBezTo>
                    <a:cubicBezTo>
                      <a:pt x="243" y="117"/>
                      <a:pt x="241" y="117"/>
                      <a:pt x="238" y="114"/>
                    </a:cubicBezTo>
                    <a:cubicBezTo>
                      <a:pt x="235" y="113"/>
                      <a:pt x="234" y="111"/>
                      <a:pt x="235" y="108"/>
                    </a:cubicBezTo>
                    <a:cubicBezTo>
                      <a:pt x="238" y="94"/>
                      <a:pt x="243" y="80"/>
                      <a:pt x="245" y="65"/>
                    </a:cubicBezTo>
                    <a:cubicBezTo>
                      <a:pt x="248" y="44"/>
                      <a:pt x="243" y="17"/>
                      <a:pt x="222" y="6"/>
                    </a:cubicBezTo>
                    <a:cubicBezTo>
                      <a:pt x="214" y="1"/>
                      <a:pt x="203" y="0"/>
                      <a:pt x="194" y="3"/>
                    </a:cubicBezTo>
                    <a:cubicBezTo>
                      <a:pt x="190" y="5"/>
                      <a:pt x="186" y="7"/>
                      <a:pt x="183" y="11"/>
                    </a:cubicBezTo>
                    <a:cubicBezTo>
                      <a:pt x="177" y="17"/>
                      <a:pt x="171" y="21"/>
                      <a:pt x="162" y="21"/>
                    </a:cubicBezTo>
                    <a:cubicBezTo>
                      <a:pt x="149" y="20"/>
                      <a:pt x="138" y="15"/>
                      <a:pt x="124" y="17"/>
                    </a:cubicBezTo>
                    <a:cubicBezTo>
                      <a:pt x="114" y="20"/>
                      <a:pt x="104" y="26"/>
                      <a:pt x="98" y="34"/>
                    </a:cubicBezTo>
                    <a:cubicBezTo>
                      <a:pt x="82" y="54"/>
                      <a:pt x="86" y="82"/>
                      <a:pt x="104" y="99"/>
                    </a:cubicBezTo>
                    <a:cubicBezTo>
                      <a:pt x="121" y="114"/>
                      <a:pt x="144" y="121"/>
                      <a:pt x="161" y="136"/>
                    </a:cubicBezTo>
                    <a:cubicBezTo>
                      <a:pt x="131" y="144"/>
                      <a:pt x="105" y="113"/>
                      <a:pt x="82" y="99"/>
                    </a:cubicBezTo>
                    <a:cubicBezTo>
                      <a:pt x="72" y="92"/>
                      <a:pt x="59" y="87"/>
                      <a:pt x="46" y="89"/>
                    </a:cubicBezTo>
                    <a:cubicBezTo>
                      <a:pt x="32" y="91"/>
                      <a:pt x="34" y="103"/>
                      <a:pt x="34" y="114"/>
                    </a:cubicBezTo>
                    <a:cubicBezTo>
                      <a:pt x="34" y="130"/>
                      <a:pt x="17" y="133"/>
                      <a:pt x="8" y="143"/>
                    </a:cubicBezTo>
                    <a:cubicBezTo>
                      <a:pt x="0" y="153"/>
                      <a:pt x="0" y="167"/>
                      <a:pt x="3" y="179"/>
                    </a:cubicBezTo>
                    <a:cubicBezTo>
                      <a:pt x="4" y="186"/>
                      <a:pt x="6" y="193"/>
                      <a:pt x="9" y="199"/>
                    </a:cubicBezTo>
                    <a:cubicBezTo>
                      <a:pt x="12" y="204"/>
                      <a:pt x="16" y="206"/>
                      <a:pt x="21" y="206"/>
                    </a:cubicBezTo>
                    <a:cubicBezTo>
                      <a:pt x="36" y="205"/>
                      <a:pt x="59" y="195"/>
                      <a:pt x="68" y="213"/>
                    </a:cubicBezTo>
                    <a:cubicBezTo>
                      <a:pt x="71" y="219"/>
                      <a:pt x="71" y="225"/>
                      <a:pt x="78" y="228"/>
                    </a:cubicBezTo>
                    <a:cubicBezTo>
                      <a:pt x="84" y="232"/>
                      <a:pt x="92" y="231"/>
                      <a:pt x="99" y="231"/>
                    </a:cubicBezTo>
                    <a:cubicBezTo>
                      <a:pt x="99" y="231"/>
                      <a:pt x="99" y="230"/>
                      <a:pt x="100" y="230"/>
                    </a:cubicBezTo>
                    <a:cubicBezTo>
                      <a:pt x="85" y="240"/>
                      <a:pt x="67" y="249"/>
                      <a:pt x="57" y="265"/>
                    </a:cubicBezTo>
                    <a:cubicBezTo>
                      <a:pt x="47" y="282"/>
                      <a:pt x="51" y="298"/>
                      <a:pt x="68" y="308"/>
                    </a:cubicBezTo>
                    <a:cubicBezTo>
                      <a:pt x="75" y="311"/>
                      <a:pt x="86" y="316"/>
                      <a:pt x="97" y="317"/>
                    </a:cubicBezTo>
                    <a:cubicBezTo>
                      <a:pt x="96" y="321"/>
                      <a:pt x="97" y="325"/>
                      <a:pt x="100" y="328"/>
                    </a:cubicBezTo>
                    <a:cubicBezTo>
                      <a:pt x="105" y="334"/>
                      <a:pt x="113" y="336"/>
                      <a:pt x="121" y="334"/>
                    </a:cubicBezTo>
                    <a:cubicBezTo>
                      <a:pt x="132" y="332"/>
                      <a:pt x="142" y="326"/>
                      <a:pt x="154" y="325"/>
                    </a:cubicBezTo>
                    <a:cubicBezTo>
                      <a:pt x="166" y="325"/>
                      <a:pt x="179" y="328"/>
                      <a:pt x="189" y="335"/>
                    </a:cubicBezTo>
                    <a:cubicBezTo>
                      <a:pt x="204" y="344"/>
                      <a:pt x="222" y="361"/>
                      <a:pt x="239" y="345"/>
                    </a:cubicBezTo>
                    <a:cubicBezTo>
                      <a:pt x="243" y="342"/>
                      <a:pt x="246" y="338"/>
                      <a:pt x="251" y="336"/>
                    </a:cubicBezTo>
                    <a:cubicBezTo>
                      <a:pt x="255" y="334"/>
                      <a:pt x="260" y="333"/>
                      <a:pt x="264" y="331"/>
                    </a:cubicBezTo>
                    <a:cubicBezTo>
                      <a:pt x="271" y="328"/>
                      <a:pt x="275" y="322"/>
                      <a:pt x="275" y="314"/>
                    </a:cubicBezTo>
                    <a:cubicBezTo>
                      <a:pt x="275" y="304"/>
                      <a:pt x="270" y="292"/>
                      <a:pt x="265" y="283"/>
                    </a:cubicBezTo>
                    <a:cubicBezTo>
                      <a:pt x="262" y="278"/>
                      <a:pt x="259" y="273"/>
                      <a:pt x="256" y="268"/>
                    </a:cubicBezTo>
                    <a:cubicBezTo>
                      <a:pt x="252" y="264"/>
                      <a:pt x="246" y="255"/>
                      <a:pt x="250" y="249"/>
                    </a:cubicBezTo>
                    <a:cubicBezTo>
                      <a:pt x="261" y="267"/>
                      <a:pt x="274" y="284"/>
                      <a:pt x="292" y="296"/>
                    </a:cubicBezTo>
                    <a:cubicBezTo>
                      <a:pt x="308" y="306"/>
                      <a:pt x="330" y="310"/>
                      <a:pt x="347" y="300"/>
                    </a:cubicBezTo>
                    <a:cubicBezTo>
                      <a:pt x="355" y="296"/>
                      <a:pt x="361" y="290"/>
                      <a:pt x="365" y="282"/>
                    </a:cubicBezTo>
                    <a:cubicBezTo>
                      <a:pt x="367" y="278"/>
                      <a:pt x="367" y="274"/>
                      <a:pt x="368" y="271"/>
                    </a:cubicBezTo>
                    <a:cubicBezTo>
                      <a:pt x="369" y="268"/>
                      <a:pt x="367" y="269"/>
                      <a:pt x="370" y="268"/>
                    </a:cubicBezTo>
                    <a:cubicBezTo>
                      <a:pt x="372" y="267"/>
                      <a:pt x="374" y="266"/>
                      <a:pt x="375" y="265"/>
                    </a:cubicBezTo>
                    <a:cubicBezTo>
                      <a:pt x="388" y="258"/>
                      <a:pt x="393" y="242"/>
                      <a:pt x="389" y="228"/>
                    </a:cubicBezTo>
                    <a:cubicBezTo>
                      <a:pt x="397" y="224"/>
                      <a:pt x="406" y="218"/>
                      <a:pt x="409" y="208"/>
                    </a:cubicBezTo>
                    <a:cubicBezTo>
                      <a:pt x="412" y="198"/>
                      <a:pt x="407" y="190"/>
                      <a:pt x="398" y="185"/>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61" name="Freeform 86"/>
              <p:cNvSpPr>
                <a:spLocks/>
              </p:cNvSpPr>
              <p:nvPr/>
            </p:nvSpPr>
            <p:spPr bwMode="auto">
              <a:xfrm>
                <a:off x="8670925" y="4529138"/>
                <a:ext cx="723900" cy="635000"/>
              </a:xfrm>
              <a:custGeom>
                <a:avLst/>
                <a:gdLst>
                  <a:gd name="T0" fmla="*/ 267 w 277"/>
                  <a:gd name="T1" fmla="*/ 124 h 243"/>
                  <a:gd name="T2" fmla="*/ 243 w 277"/>
                  <a:gd name="T3" fmla="*/ 119 h 243"/>
                  <a:gd name="T4" fmla="*/ 216 w 277"/>
                  <a:gd name="T5" fmla="*/ 119 h 243"/>
                  <a:gd name="T6" fmla="*/ 256 w 277"/>
                  <a:gd name="T7" fmla="*/ 100 h 243"/>
                  <a:gd name="T8" fmla="*/ 253 w 277"/>
                  <a:gd name="T9" fmla="*/ 86 h 243"/>
                  <a:gd name="T10" fmla="*/ 246 w 277"/>
                  <a:gd name="T11" fmla="*/ 83 h 243"/>
                  <a:gd name="T12" fmla="*/ 241 w 277"/>
                  <a:gd name="T13" fmla="*/ 82 h 243"/>
                  <a:gd name="T14" fmla="*/ 237 w 277"/>
                  <a:gd name="T15" fmla="*/ 72 h 243"/>
                  <a:gd name="T16" fmla="*/ 233 w 277"/>
                  <a:gd name="T17" fmla="*/ 42 h 243"/>
                  <a:gd name="T18" fmla="*/ 219 w 277"/>
                  <a:gd name="T19" fmla="*/ 30 h 243"/>
                  <a:gd name="T20" fmla="*/ 199 w 277"/>
                  <a:gd name="T21" fmla="*/ 40 h 243"/>
                  <a:gd name="T22" fmla="*/ 179 w 277"/>
                  <a:gd name="T23" fmla="*/ 59 h 243"/>
                  <a:gd name="T24" fmla="*/ 171 w 277"/>
                  <a:gd name="T25" fmla="*/ 68 h 243"/>
                  <a:gd name="T26" fmla="*/ 167 w 277"/>
                  <a:gd name="T27" fmla="*/ 74 h 243"/>
                  <a:gd name="T28" fmla="*/ 164 w 277"/>
                  <a:gd name="T29" fmla="*/ 77 h 243"/>
                  <a:gd name="T30" fmla="*/ 160 w 277"/>
                  <a:gd name="T31" fmla="*/ 77 h 243"/>
                  <a:gd name="T32" fmla="*/ 158 w 277"/>
                  <a:gd name="T33" fmla="*/ 73 h 243"/>
                  <a:gd name="T34" fmla="*/ 164 w 277"/>
                  <a:gd name="T35" fmla="*/ 44 h 243"/>
                  <a:gd name="T36" fmla="*/ 149 w 277"/>
                  <a:gd name="T37" fmla="*/ 4 h 243"/>
                  <a:gd name="T38" fmla="*/ 131 w 277"/>
                  <a:gd name="T39" fmla="*/ 2 h 243"/>
                  <a:gd name="T40" fmla="*/ 123 w 277"/>
                  <a:gd name="T41" fmla="*/ 7 h 243"/>
                  <a:gd name="T42" fmla="*/ 109 w 277"/>
                  <a:gd name="T43" fmla="*/ 14 h 243"/>
                  <a:gd name="T44" fmla="*/ 84 w 277"/>
                  <a:gd name="T45" fmla="*/ 12 h 243"/>
                  <a:gd name="T46" fmla="*/ 66 w 277"/>
                  <a:gd name="T47" fmla="*/ 23 h 243"/>
                  <a:gd name="T48" fmla="*/ 70 w 277"/>
                  <a:gd name="T49" fmla="*/ 66 h 243"/>
                  <a:gd name="T50" fmla="*/ 108 w 277"/>
                  <a:gd name="T51" fmla="*/ 91 h 243"/>
                  <a:gd name="T52" fmla="*/ 55 w 277"/>
                  <a:gd name="T53" fmla="*/ 66 h 243"/>
                  <a:gd name="T54" fmla="*/ 31 w 277"/>
                  <a:gd name="T55" fmla="*/ 59 h 243"/>
                  <a:gd name="T56" fmla="*/ 23 w 277"/>
                  <a:gd name="T57" fmla="*/ 77 h 243"/>
                  <a:gd name="T58" fmla="*/ 6 w 277"/>
                  <a:gd name="T59" fmla="*/ 96 h 243"/>
                  <a:gd name="T60" fmla="*/ 2 w 277"/>
                  <a:gd name="T61" fmla="*/ 120 h 243"/>
                  <a:gd name="T62" fmla="*/ 6 w 277"/>
                  <a:gd name="T63" fmla="*/ 134 h 243"/>
                  <a:gd name="T64" fmla="*/ 14 w 277"/>
                  <a:gd name="T65" fmla="*/ 138 h 243"/>
                  <a:gd name="T66" fmla="*/ 46 w 277"/>
                  <a:gd name="T67" fmla="*/ 143 h 243"/>
                  <a:gd name="T68" fmla="*/ 52 w 277"/>
                  <a:gd name="T69" fmla="*/ 153 h 243"/>
                  <a:gd name="T70" fmla="*/ 66 w 277"/>
                  <a:gd name="T71" fmla="*/ 155 h 243"/>
                  <a:gd name="T72" fmla="*/ 81 w 277"/>
                  <a:gd name="T73" fmla="*/ 150 h 243"/>
                  <a:gd name="T74" fmla="*/ 96 w 277"/>
                  <a:gd name="T75" fmla="*/ 142 h 243"/>
                  <a:gd name="T76" fmla="*/ 55 w 277"/>
                  <a:gd name="T77" fmla="*/ 181 h 243"/>
                  <a:gd name="T78" fmla="*/ 47 w 277"/>
                  <a:gd name="T79" fmla="*/ 202 h 243"/>
                  <a:gd name="T80" fmla="*/ 65 w 277"/>
                  <a:gd name="T81" fmla="*/ 211 h 243"/>
                  <a:gd name="T82" fmla="*/ 67 w 277"/>
                  <a:gd name="T83" fmla="*/ 220 h 243"/>
                  <a:gd name="T84" fmla="*/ 81 w 277"/>
                  <a:gd name="T85" fmla="*/ 224 h 243"/>
                  <a:gd name="T86" fmla="*/ 103 w 277"/>
                  <a:gd name="T87" fmla="*/ 218 h 243"/>
                  <a:gd name="T88" fmla="*/ 127 w 277"/>
                  <a:gd name="T89" fmla="*/ 225 h 243"/>
                  <a:gd name="T90" fmla="*/ 161 w 277"/>
                  <a:gd name="T91" fmla="*/ 232 h 243"/>
                  <a:gd name="T92" fmla="*/ 169 w 277"/>
                  <a:gd name="T93" fmla="*/ 225 h 243"/>
                  <a:gd name="T94" fmla="*/ 177 w 277"/>
                  <a:gd name="T95" fmla="*/ 222 h 243"/>
                  <a:gd name="T96" fmla="*/ 185 w 277"/>
                  <a:gd name="T97" fmla="*/ 211 h 243"/>
                  <a:gd name="T98" fmla="*/ 178 w 277"/>
                  <a:gd name="T99" fmla="*/ 190 h 243"/>
                  <a:gd name="T100" fmla="*/ 172 w 277"/>
                  <a:gd name="T101" fmla="*/ 180 h 243"/>
                  <a:gd name="T102" fmla="*/ 168 w 277"/>
                  <a:gd name="T103" fmla="*/ 167 h 243"/>
                  <a:gd name="T104" fmla="*/ 196 w 277"/>
                  <a:gd name="T105" fmla="*/ 198 h 243"/>
                  <a:gd name="T106" fmla="*/ 233 w 277"/>
                  <a:gd name="T107" fmla="*/ 202 h 243"/>
                  <a:gd name="T108" fmla="*/ 245 w 277"/>
                  <a:gd name="T109" fmla="*/ 189 h 243"/>
                  <a:gd name="T110" fmla="*/ 247 w 277"/>
                  <a:gd name="T111" fmla="*/ 182 h 243"/>
                  <a:gd name="T112" fmla="*/ 249 w 277"/>
                  <a:gd name="T113" fmla="*/ 180 h 243"/>
                  <a:gd name="T114" fmla="*/ 252 w 277"/>
                  <a:gd name="T115" fmla="*/ 178 h 243"/>
                  <a:gd name="T116" fmla="*/ 261 w 277"/>
                  <a:gd name="T117" fmla="*/ 153 h 243"/>
                  <a:gd name="T118" fmla="*/ 275 w 277"/>
                  <a:gd name="T119" fmla="*/ 140 h 243"/>
                  <a:gd name="T120" fmla="*/ 267 w 277"/>
                  <a:gd name="T121" fmla="*/ 124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7" h="243">
                    <a:moveTo>
                      <a:pt x="267" y="124"/>
                    </a:moveTo>
                    <a:cubicBezTo>
                      <a:pt x="260" y="121"/>
                      <a:pt x="251" y="119"/>
                      <a:pt x="243" y="119"/>
                    </a:cubicBezTo>
                    <a:cubicBezTo>
                      <a:pt x="234" y="118"/>
                      <a:pt x="224" y="122"/>
                      <a:pt x="216" y="119"/>
                    </a:cubicBezTo>
                    <a:cubicBezTo>
                      <a:pt x="229" y="113"/>
                      <a:pt x="250" y="116"/>
                      <a:pt x="256" y="100"/>
                    </a:cubicBezTo>
                    <a:cubicBezTo>
                      <a:pt x="258" y="96"/>
                      <a:pt x="257" y="89"/>
                      <a:pt x="253" y="86"/>
                    </a:cubicBezTo>
                    <a:cubicBezTo>
                      <a:pt x="251" y="84"/>
                      <a:pt x="248" y="83"/>
                      <a:pt x="246" y="83"/>
                    </a:cubicBezTo>
                    <a:cubicBezTo>
                      <a:pt x="244" y="82"/>
                      <a:pt x="242" y="82"/>
                      <a:pt x="241" y="82"/>
                    </a:cubicBezTo>
                    <a:cubicBezTo>
                      <a:pt x="237" y="80"/>
                      <a:pt x="237" y="76"/>
                      <a:pt x="237" y="72"/>
                    </a:cubicBezTo>
                    <a:cubicBezTo>
                      <a:pt x="235" y="63"/>
                      <a:pt x="235" y="52"/>
                      <a:pt x="233" y="42"/>
                    </a:cubicBezTo>
                    <a:cubicBezTo>
                      <a:pt x="231" y="36"/>
                      <a:pt x="226" y="30"/>
                      <a:pt x="219" y="30"/>
                    </a:cubicBezTo>
                    <a:cubicBezTo>
                      <a:pt x="212" y="29"/>
                      <a:pt x="205" y="36"/>
                      <a:pt x="199" y="40"/>
                    </a:cubicBezTo>
                    <a:cubicBezTo>
                      <a:pt x="192" y="46"/>
                      <a:pt x="185" y="52"/>
                      <a:pt x="179" y="59"/>
                    </a:cubicBezTo>
                    <a:cubicBezTo>
                      <a:pt x="176" y="62"/>
                      <a:pt x="174" y="65"/>
                      <a:pt x="171" y="68"/>
                    </a:cubicBezTo>
                    <a:cubicBezTo>
                      <a:pt x="170" y="70"/>
                      <a:pt x="168" y="72"/>
                      <a:pt x="167" y="74"/>
                    </a:cubicBezTo>
                    <a:cubicBezTo>
                      <a:pt x="166" y="75"/>
                      <a:pt x="165" y="76"/>
                      <a:pt x="164" y="77"/>
                    </a:cubicBezTo>
                    <a:cubicBezTo>
                      <a:pt x="163" y="79"/>
                      <a:pt x="162" y="79"/>
                      <a:pt x="160" y="77"/>
                    </a:cubicBezTo>
                    <a:cubicBezTo>
                      <a:pt x="158" y="76"/>
                      <a:pt x="157" y="75"/>
                      <a:pt x="158" y="73"/>
                    </a:cubicBezTo>
                    <a:cubicBezTo>
                      <a:pt x="160" y="63"/>
                      <a:pt x="163" y="54"/>
                      <a:pt x="164" y="44"/>
                    </a:cubicBezTo>
                    <a:cubicBezTo>
                      <a:pt x="166" y="29"/>
                      <a:pt x="163" y="11"/>
                      <a:pt x="149" y="4"/>
                    </a:cubicBezTo>
                    <a:cubicBezTo>
                      <a:pt x="144" y="1"/>
                      <a:pt x="137" y="0"/>
                      <a:pt x="131" y="2"/>
                    </a:cubicBezTo>
                    <a:cubicBezTo>
                      <a:pt x="128" y="3"/>
                      <a:pt x="125" y="5"/>
                      <a:pt x="123" y="7"/>
                    </a:cubicBezTo>
                    <a:cubicBezTo>
                      <a:pt x="119" y="11"/>
                      <a:pt x="115" y="14"/>
                      <a:pt x="109" y="14"/>
                    </a:cubicBezTo>
                    <a:cubicBezTo>
                      <a:pt x="100" y="13"/>
                      <a:pt x="92" y="10"/>
                      <a:pt x="84" y="12"/>
                    </a:cubicBezTo>
                    <a:cubicBezTo>
                      <a:pt x="77" y="13"/>
                      <a:pt x="70" y="17"/>
                      <a:pt x="66" y="23"/>
                    </a:cubicBezTo>
                    <a:cubicBezTo>
                      <a:pt x="55" y="36"/>
                      <a:pt x="58" y="55"/>
                      <a:pt x="70" y="66"/>
                    </a:cubicBezTo>
                    <a:cubicBezTo>
                      <a:pt x="81" y="77"/>
                      <a:pt x="96" y="82"/>
                      <a:pt x="108" y="91"/>
                    </a:cubicBezTo>
                    <a:cubicBezTo>
                      <a:pt x="88" y="97"/>
                      <a:pt x="70" y="76"/>
                      <a:pt x="55" y="66"/>
                    </a:cubicBezTo>
                    <a:cubicBezTo>
                      <a:pt x="48" y="62"/>
                      <a:pt x="39" y="58"/>
                      <a:pt x="31" y="59"/>
                    </a:cubicBezTo>
                    <a:cubicBezTo>
                      <a:pt x="22" y="61"/>
                      <a:pt x="23" y="69"/>
                      <a:pt x="23" y="77"/>
                    </a:cubicBezTo>
                    <a:cubicBezTo>
                      <a:pt x="23" y="88"/>
                      <a:pt x="11" y="89"/>
                      <a:pt x="6" y="96"/>
                    </a:cubicBezTo>
                    <a:cubicBezTo>
                      <a:pt x="0" y="103"/>
                      <a:pt x="0" y="112"/>
                      <a:pt x="2" y="120"/>
                    </a:cubicBezTo>
                    <a:cubicBezTo>
                      <a:pt x="3" y="125"/>
                      <a:pt x="4" y="130"/>
                      <a:pt x="6" y="134"/>
                    </a:cubicBezTo>
                    <a:cubicBezTo>
                      <a:pt x="8" y="137"/>
                      <a:pt x="10" y="139"/>
                      <a:pt x="14" y="138"/>
                    </a:cubicBezTo>
                    <a:cubicBezTo>
                      <a:pt x="24" y="138"/>
                      <a:pt x="40" y="131"/>
                      <a:pt x="46" y="143"/>
                    </a:cubicBezTo>
                    <a:cubicBezTo>
                      <a:pt x="48" y="147"/>
                      <a:pt x="48" y="151"/>
                      <a:pt x="52" y="153"/>
                    </a:cubicBezTo>
                    <a:cubicBezTo>
                      <a:pt x="56" y="156"/>
                      <a:pt x="62" y="155"/>
                      <a:pt x="66" y="155"/>
                    </a:cubicBezTo>
                    <a:cubicBezTo>
                      <a:pt x="71" y="154"/>
                      <a:pt x="76" y="153"/>
                      <a:pt x="81" y="150"/>
                    </a:cubicBezTo>
                    <a:cubicBezTo>
                      <a:pt x="86" y="147"/>
                      <a:pt x="90" y="142"/>
                      <a:pt x="96" y="142"/>
                    </a:cubicBezTo>
                    <a:cubicBezTo>
                      <a:pt x="87" y="159"/>
                      <a:pt x="68" y="168"/>
                      <a:pt x="55" y="181"/>
                    </a:cubicBezTo>
                    <a:cubicBezTo>
                      <a:pt x="49" y="186"/>
                      <a:pt x="43" y="195"/>
                      <a:pt x="47" y="202"/>
                    </a:cubicBezTo>
                    <a:cubicBezTo>
                      <a:pt x="51" y="208"/>
                      <a:pt x="59" y="210"/>
                      <a:pt x="65" y="211"/>
                    </a:cubicBezTo>
                    <a:cubicBezTo>
                      <a:pt x="64" y="214"/>
                      <a:pt x="65" y="217"/>
                      <a:pt x="67" y="220"/>
                    </a:cubicBezTo>
                    <a:cubicBezTo>
                      <a:pt x="71" y="224"/>
                      <a:pt x="76" y="225"/>
                      <a:pt x="81" y="224"/>
                    </a:cubicBezTo>
                    <a:cubicBezTo>
                      <a:pt x="89" y="223"/>
                      <a:pt x="95" y="219"/>
                      <a:pt x="103" y="218"/>
                    </a:cubicBezTo>
                    <a:cubicBezTo>
                      <a:pt x="112" y="218"/>
                      <a:pt x="120" y="220"/>
                      <a:pt x="127" y="225"/>
                    </a:cubicBezTo>
                    <a:cubicBezTo>
                      <a:pt x="137" y="231"/>
                      <a:pt x="149" y="243"/>
                      <a:pt x="161" y="232"/>
                    </a:cubicBezTo>
                    <a:cubicBezTo>
                      <a:pt x="163" y="230"/>
                      <a:pt x="165" y="227"/>
                      <a:pt x="169" y="225"/>
                    </a:cubicBezTo>
                    <a:cubicBezTo>
                      <a:pt x="171" y="224"/>
                      <a:pt x="174" y="223"/>
                      <a:pt x="177" y="222"/>
                    </a:cubicBezTo>
                    <a:cubicBezTo>
                      <a:pt x="182" y="220"/>
                      <a:pt x="185" y="216"/>
                      <a:pt x="185" y="211"/>
                    </a:cubicBezTo>
                    <a:cubicBezTo>
                      <a:pt x="185" y="204"/>
                      <a:pt x="181" y="196"/>
                      <a:pt x="178" y="190"/>
                    </a:cubicBezTo>
                    <a:cubicBezTo>
                      <a:pt x="176" y="187"/>
                      <a:pt x="174" y="183"/>
                      <a:pt x="172" y="180"/>
                    </a:cubicBezTo>
                    <a:cubicBezTo>
                      <a:pt x="169" y="177"/>
                      <a:pt x="165" y="172"/>
                      <a:pt x="168" y="167"/>
                    </a:cubicBezTo>
                    <a:cubicBezTo>
                      <a:pt x="176" y="179"/>
                      <a:pt x="184" y="191"/>
                      <a:pt x="196" y="198"/>
                    </a:cubicBezTo>
                    <a:cubicBezTo>
                      <a:pt x="207" y="205"/>
                      <a:pt x="221" y="208"/>
                      <a:pt x="233" y="202"/>
                    </a:cubicBezTo>
                    <a:cubicBezTo>
                      <a:pt x="238" y="199"/>
                      <a:pt x="243" y="195"/>
                      <a:pt x="245" y="189"/>
                    </a:cubicBezTo>
                    <a:cubicBezTo>
                      <a:pt x="246" y="187"/>
                      <a:pt x="246" y="184"/>
                      <a:pt x="247" y="182"/>
                    </a:cubicBezTo>
                    <a:cubicBezTo>
                      <a:pt x="248" y="180"/>
                      <a:pt x="247" y="181"/>
                      <a:pt x="249" y="180"/>
                    </a:cubicBezTo>
                    <a:cubicBezTo>
                      <a:pt x="250" y="179"/>
                      <a:pt x="251" y="179"/>
                      <a:pt x="252" y="178"/>
                    </a:cubicBezTo>
                    <a:cubicBezTo>
                      <a:pt x="260" y="173"/>
                      <a:pt x="264" y="162"/>
                      <a:pt x="261" y="153"/>
                    </a:cubicBezTo>
                    <a:cubicBezTo>
                      <a:pt x="267" y="150"/>
                      <a:pt x="273" y="146"/>
                      <a:pt x="275" y="140"/>
                    </a:cubicBezTo>
                    <a:cubicBezTo>
                      <a:pt x="277" y="133"/>
                      <a:pt x="273" y="127"/>
                      <a:pt x="267" y="124"/>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2" name="Group 31"/>
            <p:cNvGrpSpPr/>
            <p:nvPr/>
          </p:nvGrpSpPr>
          <p:grpSpPr>
            <a:xfrm>
              <a:off x="8916988" y="4733926"/>
              <a:ext cx="238125" cy="215900"/>
              <a:chOff x="8916988" y="4733926"/>
              <a:chExt cx="238125" cy="215900"/>
            </a:xfrm>
          </p:grpSpPr>
          <p:sp>
            <p:nvSpPr>
              <p:cNvPr id="54" name="Freeform 87"/>
              <p:cNvSpPr>
                <a:spLocks/>
              </p:cNvSpPr>
              <p:nvPr/>
            </p:nvSpPr>
            <p:spPr bwMode="auto">
              <a:xfrm>
                <a:off x="8916988" y="4819651"/>
                <a:ext cx="47625" cy="49213"/>
              </a:xfrm>
              <a:custGeom>
                <a:avLst/>
                <a:gdLst>
                  <a:gd name="T0" fmla="*/ 9 w 18"/>
                  <a:gd name="T1" fmla="*/ 0 h 19"/>
                  <a:gd name="T2" fmla="*/ 3 w 18"/>
                  <a:gd name="T3" fmla="*/ 3 h 19"/>
                  <a:gd name="T4" fmla="*/ 0 w 18"/>
                  <a:gd name="T5" fmla="*/ 10 h 19"/>
                  <a:gd name="T6" fmla="*/ 9 w 18"/>
                  <a:gd name="T7" fmla="*/ 19 h 19"/>
                  <a:gd name="T8" fmla="*/ 15 w 18"/>
                  <a:gd name="T9" fmla="*/ 17 h 19"/>
                  <a:gd name="T10" fmla="*/ 18 w 18"/>
                  <a:gd name="T11" fmla="*/ 10 h 19"/>
                  <a:gd name="T12" fmla="*/ 9 w 18"/>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18" h="19">
                    <a:moveTo>
                      <a:pt x="9" y="0"/>
                    </a:moveTo>
                    <a:cubicBezTo>
                      <a:pt x="7" y="0"/>
                      <a:pt x="4" y="1"/>
                      <a:pt x="3" y="3"/>
                    </a:cubicBezTo>
                    <a:cubicBezTo>
                      <a:pt x="1" y="5"/>
                      <a:pt x="0" y="7"/>
                      <a:pt x="0" y="10"/>
                    </a:cubicBezTo>
                    <a:cubicBezTo>
                      <a:pt x="0" y="14"/>
                      <a:pt x="4" y="19"/>
                      <a:pt x="9" y="19"/>
                    </a:cubicBezTo>
                    <a:cubicBezTo>
                      <a:pt x="11" y="19"/>
                      <a:pt x="14" y="18"/>
                      <a:pt x="15" y="17"/>
                    </a:cubicBezTo>
                    <a:cubicBezTo>
                      <a:pt x="17" y="15"/>
                      <a:pt x="18" y="12"/>
                      <a:pt x="18" y="10"/>
                    </a:cubicBezTo>
                    <a:cubicBezTo>
                      <a:pt x="18" y="5"/>
                      <a:pt x="14" y="0"/>
                      <a:pt x="9"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5" name="Freeform 88"/>
              <p:cNvSpPr>
                <a:spLocks/>
              </p:cNvSpPr>
              <p:nvPr/>
            </p:nvSpPr>
            <p:spPr bwMode="auto">
              <a:xfrm>
                <a:off x="8928100" y="4875213"/>
                <a:ext cx="36513" cy="33338"/>
              </a:xfrm>
              <a:custGeom>
                <a:avLst/>
                <a:gdLst>
                  <a:gd name="T0" fmla="*/ 7 w 14"/>
                  <a:gd name="T1" fmla="*/ 0 h 13"/>
                  <a:gd name="T2" fmla="*/ 0 w 14"/>
                  <a:gd name="T3" fmla="*/ 6 h 13"/>
                  <a:gd name="T4" fmla="*/ 7 w 14"/>
                  <a:gd name="T5" fmla="*/ 13 h 13"/>
                  <a:gd name="T6" fmla="*/ 14 w 14"/>
                  <a:gd name="T7" fmla="*/ 7 h 13"/>
                  <a:gd name="T8" fmla="*/ 7 w 14"/>
                  <a:gd name="T9" fmla="*/ 0 h 13"/>
                </a:gdLst>
                <a:ahLst/>
                <a:cxnLst>
                  <a:cxn ang="0">
                    <a:pos x="T0" y="T1"/>
                  </a:cxn>
                  <a:cxn ang="0">
                    <a:pos x="T2" y="T3"/>
                  </a:cxn>
                  <a:cxn ang="0">
                    <a:pos x="T4" y="T5"/>
                  </a:cxn>
                  <a:cxn ang="0">
                    <a:pos x="T6" y="T7"/>
                  </a:cxn>
                  <a:cxn ang="0">
                    <a:pos x="T8" y="T9"/>
                  </a:cxn>
                </a:cxnLst>
                <a:rect l="0" t="0" r="r" b="b"/>
                <a:pathLst>
                  <a:path w="14" h="13">
                    <a:moveTo>
                      <a:pt x="7" y="0"/>
                    </a:moveTo>
                    <a:cubicBezTo>
                      <a:pt x="4" y="0"/>
                      <a:pt x="0" y="2"/>
                      <a:pt x="0" y="6"/>
                    </a:cubicBezTo>
                    <a:cubicBezTo>
                      <a:pt x="0" y="10"/>
                      <a:pt x="3" y="13"/>
                      <a:pt x="7" y="13"/>
                    </a:cubicBezTo>
                    <a:cubicBezTo>
                      <a:pt x="10" y="13"/>
                      <a:pt x="14" y="10"/>
                      <a:pt x="14" y="7"/>
                    </a:cubicBezTo>
                    <a:cubicBezTo>
                      <a:pt x="14" y="3"/>
                      <a:pt x="11"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6" name="Freeform 89"/>
              <p:cNvSpPr>
                <a:spLocks/>
              </p:cNvSpPr>
              <p:nvPr/>
            </p:nvSpPr>
            <p:spPr bwMode="auto">
              <a:xfrm>
                <a:off x="8916988" y="4775201"/>
                <a:ext cx="41275" cy="39688"/>
              </a:xfrm>
              <a:custGeom>
                <a:avLst/>
                <a:gdLst>
                  <a:gd name="T0" fmla="*/ 15 w 16"/>
                  <a:gd name="T1" fmla="*/ 5 h 15"/>
                  <a:gd name="T2" fmla="*/ 11 w 16"/>
                  <a:gd name="T3" fmla="*/ 1 h 15"/>
                  <a:gd name="T4" fmla="*/ 11 w 16"/>
                  <a:gd name="T5" fmla="*/ 1 h 15"/>
                  <a:gd name="T6" fmla="*/ 2 w 16"/>
                  <a:gd name="T7" fmla="*/ 10 h 15"/>
                  <a:gd name="T8" fmla="*/ 7 w 16"/>
                  <a:gd name="T9" fmla="*/ 15 h 15"/>
                  <a:gd name="T10" fmla="*/ 14 w 16"/>
                  <a:gd name="T11" fmla="*/ 12 h 15"/>
                  <a:gd name="T12" fmla="*/ 15 w 16"/>
                  <a:gd name="T13" fmla="*/ 11 h 15"/>
                  <a:gd name="T14" fmla="*/ 15 w 16"/>
                  <a:gd name="T15" fmla="*/ 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5">
                    <a:moveTo>
                      <a:pt x="15" y="5"/>
                    </a:moveTo>
                    <a:cubicBezTo>
                      <a:pt x="14" y="3"/>
                      <a:pt x="13" y="2"/>
                      <a:pt x="11" y="1"/>
                    </a:cubicBezTo>
                    <a:cubicBezTo>
                      <a:pt x="11" y="1"/>
                      <a:pt x="11" y="1"/>
                      <a:pt x="11" y="1"/>
                    </a:cubicBezTo>
                    <a:cubicBezTo>
                      <a:pt x="5" y="0"/>
                      <a:pt x="0" y="5"/>
                      <a:pt x="2" y="10"/>
                    </a:cubicBezTo>
                    <a:cubicBezTo>
                      <a:pt x="3" y="13"/>
                      <a:pt x="5" y="14"/>
                      <a:pt x="7" y="15"/>
                    </a:cubicBezTo>
                    <a:cubicBezTo>
                      <a:pt x="10" y="15"/>
                      <a:pt x="13" y="14"/>
                      <a:pt x="14" y="12"/>
                    </a:cubicBezTo>
                    <a:cubicBezTo>
                      <a:pt x="15" y="11"/>
                      <a:pt x="15" y="11"/>
                      <a:pt x="15" y="11"/>
                    </a:cubicBezTo>
                    <a:cubicBezTo>
                      <a:pt x="16" y="10"/>
                      <a:pt x="16" y="7"/>
                      <a:pt x="15" y="5"/>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7" name="Freeform 90"/>
              <p:cNvSpPr>
                <a:spLocks noEditPoints="1"/>
              </p:cNvSpPr>
              <p:nvPr/>
            </p:nvSpPr>
            <p:spPr bwMode="auto">
              <a:xfrm>
                <a:off x="8956675" y="4733926"/>
                <a:ext cx="198438" cy="215900"/>
              </a:xfrm>
              <a:custGeom>
                <a:avLst/>
                <a:gdLst>
                  <a:gd name="T0" fmla="*/ 63 w 76"/>
                  <a:gd name="T1" fmla="*/ 45 h 83"/>
                  <a:gd name="T2" fmla="*/ 59 w 76"/>
                  <a:gd name="T3" fmla="*/ 39 h 83"/>
                  <a:gd name="T4" fmla="*/ 71 w 76"/>
                  <a:gd name="T5" fmla="*/ 38 h 83"/>
                  <a:gd name="T6" fmla="*/ 71 w 76"/>
                  <a:gd name="T7" fmla="*/ 30 h 83"/>
                  <a:gd name="T8" fmla="*/ 58 w 76"/>
                  <a:gd name="T9" fmla="*/ 28 h 83"/>
                  <a:gd name="T10" fmla="*/ 49 w 76"/>
                  <a:gd name="T11" fmla="*/ 22 h 83"/>
                  <a:gd name="T12" fmla="*/ 56 w 76"/>
                  <a:gd name="T13" fmla="*/ 13 h 83"/>
                  <a:gd name="T14" fmla="*/ 40 w 76"/>
                  <a:gd name="T15" fmla="*/ 6 h 83"/>
                  <a:gd name="T16" fmla="*/ 34 w 76"/>
                  <a:gd name="T17" fmla="*/ 2 h 83"/>
                  <a:gd name="T18" fmla="*/ 24 w 76"/>
                  <a:gd name="T19" fmla="*/ 8 h 83"/>
                  <a:gd name="T20" fmla="*/ 7 w 76"/>
                  <a:gd name="T21" fmla="*/ 22 h 83"/>
                  <a:gd name="T22" fmla="*/ 8 w 76"/>
                  <a:gd name="T23" fmla="*/ 38 h 83"/>
                  <a:gd name="T24" fmla="*/ 16 w 76"/>
                  <a:gd name="T25" fmla="*/ 27 h 83"/>
                  <a:gd name="T26" fmla="*/ 22 w 76"/>
                  <a:gd name="T27" fmla="*/ 31 h 83"/>
                  <a:gd name="T28" fmla="*/ 16 w 76"/>
                  <a:gd name="T29" fmla="*/ 36 h 83"/>
                  <a:gd name="T30" fmla="*/ 14 w 76"/>
                  <a:gd name="T31" fmla="*/ 42 h 83"/>
                  <a:gd name="T32" fmla="*/ 4 w 76"/>
                  <a:gd name="T33" fmla="*/ 49 h 83"/>
                  <a:gd name="T34" fmla="*/ 6 w 76"/>
                  <a:gd name="T35" fmla="*/ 61 h 83"/>
                  <a:gd name="T36" fmla="*/ 9 w 76"/>
                  <a:gd name="T37" fmla="*/ 77 h 83"/>
                  <a:gd name="T38" fmla="*/ 17 w 76"/>
                  <a:gd name="T39" fmla="*/ 64 h 83"/>
                  <a:gd name="T40" fmla="*/ 21 w 76"/>
                  <a:gd name="T41" fmla="*/ 70 h 83"/>
                  <a:gd name="T42" fmla="*/ 25 w 76"/>
                  <a:gd name="T43" fmla="*/ 83 h 83"/>
                  <a:gd name="T44" fmla="*/ 35 w 76"/>
                  <a:gd name="T45" fmla="*/ 83 h 83"/>
                  <a:gd name="T46" fmla="*/ 39 w 76"/>
                  <a:gd name="T47" fmla="*/ 77 h 83"/>
                  <a:gd name="T48" fmla="*/ 51 w 76"/>
                  <a:gd name="T49" fmla="*/ 75 h 83"/>
                  <a:gd name="T50" fmla="*/ 53 w 76"/>
                  <a:gd name="T51" fmla="*/ 65 h 83"/>
                  <a:gd name="T52" fmla="*/ 67 w 76"/>
                  <a:gd name="T53" fmla="*/ 52 h 83"/>
                  <a:gd name="T54" fmla="*/ 69 w 76"/>
                  <a:gd name="T55" fmla="*/ 41 h 83"/>
                  <a:gd name="T56" fmla="*/ 41 w 76"/>
                  <a:gd name="T57" fmla="*/ 24 h 83"/>
                  <a:gd name="T58" fmla="*/ 41 w 76"/>
                  <a:gd name="T59" fmla="*/ 21 h 83"/>
                  <a:gd name="T60" fmla="*/ 35 w 76"/>
                  <a:gd name="T61" fmla="*/ 73 h 83"/>
                  <a:gd name="T62" fmla="*/ 30 w 76"/>
                  <a:gd name="T63" fmla="*/ 75 h 83"/>
                  <a:gd name="T64" fmla="*/ 35 w 76"/>
                  <a:gd name="T65" fmla="*/ 71 h 83"/>
                  <a:gd name="T66" fmla="*/ 35 w 76"/>
                  <a:gd name="T67" fmla="*/ 73 h 83"/>
                  <a:gd name="T68" fmla="*/ 41 w 76"/>
                  <a:gd name="T69" fmla="*/ 47 h 83"/>
                  <a:gd name="T70" fmla="*/ 32 w 76"/>
                  <a:gd name="T71" fmla="*/ 49 h 83"/>
                  <a:gd name="T72" fmla="*/ 32 w 76"/>
                  <a:gd name="T73" fmla="*/ 34 h 83"/>
                  <a:gd name="T74" fmla="*/ 36 w 76"/>
                  <a:gd name="T75" fmla="*/ 34 h 83"/>
                  <a:gd name="T76" fmla="*/ 47 w 76"/>
                  <a:gd name="T77" fmla="*/ 4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 h="83">
                    <a:moveTo>
                      <a:pt x="69" y="41"/>
                    </a:moveTo>
                    <a:cubicBezTo>
                      <a:pt x="66" y="41"/>
                      <a:pt x="64" y="43"/>
                      <a:pt x="63" y="45"/>
                    </a:cubicBezTo>
                    <a:cubicBezTo>
                      <a:pt x="62" y="43"/>
                      <a:pt x="59" y="42"/>
                      <a:pt x="57" y="42"/>
                    </a:cubicBezTo>
                    <a:cubicBezTo>
                      <a:pt x="57" y="41"/>
                      <a:pt x="58" y="40"/>
                      <a:pt x="59" y="39"/>
                    </a:cubicBezTo>
                    <a:cubicBezTo>
                      <a:pt x="60" y="41"/>
                      <a:pt x="62" y="42"/>
                      <a:pt x="64" y="42"/>
                    </a:cubicBezTo>
                    <a:cubicBezTo>
                      <a:pt x="67" y="42"/>
                      <a:pt x="69" y="40"/>
                      <a:pt x="71" y="38"/>
                    </a:cubicBezTo>
                    <a:cubicBezTo>
                      <a:pt x="72" y="36"/>
                      <a:pt x="73" y="32"/>
                      <a:pt x="71" y="30"/>
                    </a:cubicBezTo>
                    <a:cubicBezTo>
                      <a:pt x="71" y="30"/>
                      <a:pt x="71" y="30"/>
                      <a:pt x="71" y="30"/>
                    </a:cubicBezTo>
                    <a:cubicBezTo>
                      <a:pt x="69" y="27"/>
                      <a:pt x="67" y="26"/>
                      <a:pt x="64" y="25"/>
                    </a:cubicBezTo>
                    <a:cubicBezTo>
                      <a:pt x="62" y="25"/>
                      <a:pt x="60" y="26"/>
                      <a:pt x="58" y="28"/>
                    </a:cubicBezTo>
                    <a:cubicBezTo>
                      <a:pt x="58" y="28"/>
                      <a:pt x="57" y="27"/>
                      <a:pt x="57" y="26"/>
                    </a:cubicBezTo>
                    <a:cubicBezTo>
                      <a:pt x="54" y="24"/>
                      <a:pt x="52" y="23"/>
                      <a:pt x="49" y="22"/>
                    </a:cubicBezTo>
                    <a:cubicBezTo>
                      <a:pt x="50" y="22"/>
                      <a:pt x="52" y="21"/>
                      <a:pt x="53" y="20"/>
                    </a:cubicBezTo>
                    <a:cubicBezTo>
                      <a:pt x="55" y="19"/>
                      <a:pt x="56" y="16"/>
                      <a:pt x="56" y="13"/>
                    </a:cubicBezTo>
                    <a:cubicBezTo>
                      <a:pt x="56" y="8"/>
                      <a:pt x="52" y="3"/>
                      <a:pt x="47" y="3"/>
                    </a:cubicBezTo>
                    <a:cubicBezTo>
                      <a:pt x="44" y="3"/>
                      <a:pt x="42" y="4"/>
                      <a:pt x="40" y="6"/>
                    </a:cubicBezTo>
                    <a:cubicBezTo>
                      <a:pt x="40" y="6"/>
                      <a:pt x="39" y="6"/>
                      <a:pt x="39" y="7"/>
                    </a:cubicBezTo>
                    <a:cubicBezTo>
                      <a:pt x="38" y="4"/>
                      <a:pt x="37" y="2"/>
                      <a:pt x="34" y="2"/>
                    </a:cubicBezTo>
                    <a:cubicBezTo>
                      <a:pt x="34" y="2"/>
                      <a:pt x="34" y="2"/>
                      <a:pt x="34" y="2"/>
                    </a:cubicBezTo>
                    <a:cubicBezTo>
                      <a:pt x="29" y="0"/>
                      <a:pt x="24" y="4"/>
                      <a:pt x="24" y="8"/>
                    </a:cubicBezTo>
                    <a:cubicBezTo>
                      <a:pt x="23" y="7"/>
                      <a:pt x="20" y="5"/>
                      <a:pt x="17" y="5"/>
                    </a:cubicBezTo>
                    <a:cubicBezTo>
                      <a:pt x="7" y="5"/>
                      <a:pt x="4" y="15"/>
                      <a:pt x="7" y="22"/>
                    </a:cubicBezTo>
                    <a:cubicBezTo>
                      <a:pt x="3" y="22"/>
                      <a:pt x="0" y="26"/>
                      <a:pt x="0" y="30"/>
                    </a:cubicBezTo>
                    <a:cubicBezTo>
                      <a:pt x="0" y="34"/>
                      <a:pt x="3" y="38"/>
                      <a:pt x="8" y="38"/>
                    </a:cubicBezTo>
                    <a:cubicBezTo>
                      <a:pt x="13" y="38"/>
                      <a:pt x="17" y="35"/>
                      <a:pt x="17" y="30"/>
                    </a:cubicBezTo>
                    <a:cubicBezTo>
                      <a:pt x="17" y="29"/>
                      <a:pt x="17" y="28"/>
                      <a:pt x="16" y="27"/>
                    </a:cubicBezTo>
                    <a:cubicBezTo>
                      <a:pt x="17" y="27"/>
                      <a:pt x="18" y="26"/>
                      <a:pt x="19" y="26"/>
                    </a:cubicBezTo>
                    <a:cubicBezTo>
                      <a:pt x="20" y="28"/>
                      <a:pt x="20" y="30"/>
                      <a:pt x="22" y="31"/>
                    </a:cubicBezTo>
                    <a:cubicBezTo>
                      <a:pt x="22" y="31"/>
                      <a:pt x="22" y="31"/>
                      <a:pt x="22" y="31"/>
                    </a:cubicBezTo>
                    <a:cubicBezTo>
                      <a:pt x="20" y="32"/>
                      <a:pt x="17" y="34"/>
                      <a:pt x="16" y="36"/>
                    </a:cubicBezTo>
                    <a:cubicBezTo>
                      <a:pt x="16" y="36"/>
                      <a:pt x="16" y="36"/>
                      <a:pt x="16" y="36"/>
                    </a:cubicBezTo>
                    <a:cubicBezTo>
                      <a:pt x="15" y="38"/>
                      <a:pt x="14" y="40"/>
                      <a:pt x="14" y="42"/>
                    </a:cubicBezTo>
                    <a:cubicBezTo>
                      <a:pt x="11" y="42"/>
                      <a:pt x="9" y="43"/>
                      <a:pt x="6" y="45"/>
                    </a:cubicBezTo>
                    <a:cubicBezTo>
                      <a:pt x="5" y="46"/>
                      <a:pt x="4" y="47"/>
                      <a:pt x="4" y="49"/>
                    </a:cubicBezTo>
                    <a:cubicBezTo>
                      <a:pt x="2" y="52"/>
                      <a:pt x="2" y="56"/>
                      <a:pt x="4" y="58"/>
                    </a:cubicBezTo>
                    <a:cubicBezTo>
                      <a:pt x="5" y="59"/>
                      <a:pt x="5" y="60"/>
                      <a:pt x="6" y="61"/>
                    </a:cubicBezTo>
                    <a:cubicBezTo>
                      <a:pt x="6" y="62"/>
                      <a:pt x="7" y="62"/>
                      <a:pt x="8" y="63"/>
                    </a:cubicBezTo>
                    <a:cubicBezTo>
                      <a:pt x="0" y="64"/>
                      <a:pt x="0" y="77"/>
                      <a:pt x="9" y="77"/>
                    </a:cubicBezTo>
                    <a:cubicBezTo>
                      <a:pt x="16" y="77"/>
                      <a:pt x="18" y="69"/>
                      <a:pt x="15" y="65"/>
                    </a:cubicBezTo>
                    <a:cubicBezTo>
                      <a:pt x="15" y="65"/>
                      <a:pt x="16" y="65"/>
                      <a:pt x="17" y="64"/>
                    </a:cubicBezTo>
                    <a:cubicBezTo>
                      <a:pt x="17" y="66"/>
                      <a:pt x="18" y="68"/>
                      <a:pt x="19" y="69"/>
                    </a:cubicBezTo>
                    <a:cubicBezTo>
                      <a:pt x="20" y="69"/>
                      <a:pt x="20" y="70"/>
                      <a:pt x="21" y="70"/>
                    </a:cubicBezTo>
                    <a:cubicBezTo>
                      <a:pt x="18" y="72"/>
                      <a:pt x="17" y="75"/>
                      <a:pt x="18" y="78"/>
                    </a:cubicBezTo>
                    <a:cubicBezTo>
                      <a:pt x="18" y="81"/>
                      <a:pt x="22" y="83"/>
                      <a:pt x="25" y="83"/>
                    </a:cubicBezTo>
                    <a:cubicBezTo>
                      <a:pt x="27" y="82"/>
                      <a:pt x="29" y="81"/>
                      <a:pt x="30" y="79"/>
                    </a:cubicBezTo>
                    <a:cubicBezTo>
                      <a:pt x="30" y="81"/>
                      <a:pt x="32" y="83"/>
                      <a:pt x="35" y="83"/>
                    </a:cubicBezTo>
                    <a:cubicBezTo>
                      <a:pt x="38" y="83"/>
                      <a:pt x="40" y="80"/>
                      <a:pt x="39" y="77"/>
                    </a:cubicBezTo>
                    <a:cubicBezTo>
                      <a:pt x="39" y="77"/>
                      <a:pt x="39" y="77"/>
                      <a:pt x="39" y="77"/>
                    </a:cubicBezTo>
                    <a:cubicBezTo>
                      <a:pt x="41" y="78"/>
                      <a:pt x="42" y="78"/>
                      <a:pt x="44" y="78"/>
                    </a:cubicBezTo>
                    <a:cubicBezTo>
                      <a:pt x="46" y="78"/>
                      <a:pt x="49" y="77"/>
                      <a:pt x="51" y="75"/>
                    </a:cubicBezTo>
                    <a:cubicBezTo>
                      <a:pt x="53" y="74"/>
                      <a:pt x="54" y="71"/>
                      <a:pt x="54" y="68"/>
                    </a:cubicBezTo>
                    <a:cubicBezTo>
                      <a:pt x="54" y="67"/>
                      <a:pt x="54" y="66"/>
                      <a:pt x="53" y="65"/>
                    </a:cubicBezTo>
                    <a:cubicBezTo>
                      <a:pt x="54" y="66"/>
                      <a:pt x="55" y="66"/>
                      <a:pt x="55" y="66"/>
                    </a:cubicBezTo>
                    <a:cubicBezTo>
                      <a:pt x="64" y="66"/>
                      <a:pt x="67" y="59"/>
                      <a:pt x="67" y="52"/>
                    </a:cubicBezTo>
                    <a:cubicBezTo>
                      <a:pt x="67" y="52"/>
                      <a:pt x="68" y="53"/>
                      <a:pt x="69" y="53"/>
                    </a:cubicBezTo>
                    <a:cubicBezTo>
                      <a:pt x="76" y="53"/>
                      <a:pt x="76" y="41"/>
                      <a:pt x="69" y="41"/>
                    </a:cubicBezTo>
                    <a:close/>
                    <a:moveTo>
                      <a:pt x="45" y="23"/>
                    </a:moveTo>
                    <a:cubicBezTo>
                      <a:pt x="44" y="23"/>
                      <a:pt x="42" y="23"/>
                      <a:pt x="41" y="24"/>
                    </a:cubicBezTo>
                    <a:cubicBezTo>
                      <a:pt x="41" y="24"/>
                      <a:pt x="41" y="24"/>
                      <a:pt x="41" y="23"/>
                    </a:cubicBezTo>
                    <a:cubicBezTo>
                      <a:pt x="41" y="23"/>
                      <a:pt x="41" y="22"/>
                      <a:pt x="41" y="21"/>
                    </a:cubicBezTo>
                    <a:cubicBezTo>
                      <a:pt x="42" y="22"/>
                      <a:pt x="44" y="22"/>
                      <a:pt x="45" y="23"/>
                    </a:cubicBezTo>
                    <a:close/>
                    <a:moveTo>
                      <a:pt x="35" y="73"/>
                    </a:moveTo>
                    <a:cubicBezTo>
                      <a:pt x="33" y="73"/>
                      <a:pt x="31" y="74"/>
                      <a:pt x="30" y="76"/>
                    </a:cubicBezTo>
                    <a:cubicBezTo>
                      <a:pt x="30" y="75"/>
                      <a:pt x="30" y="75"/>
                      <a:pt x="30" y="75"/>
                    </a:cubicBezTo>
                    <a:cubicBezTo>
                      <a:pt x="30" y="74"/>
                      <a:pt x="30" y="73"/>
                      <a:pt x="29" y="72"/>
                    </a:cubicBezTo>
                    <a:cubicBezTo>
                      <a:pt x="31" y="72"/>
                      <a:pt x="33" y="72"/>
                      <a:pt x="35" y="71"/>
                    </a:cubicBezTo>
                    <a:cubicBezTo>
                      <a:pt x="35" y="72"/>
                      <a:pt x="35" y="73"/>
                      <a:pt x="36" y="73"/>
                    </a:cubicBezTo>
                    <a:cubicBezTo>
                      <a:pt x="36" y="73"/>
                      <a:pt x="36" y="73"/>
                      <a:pt x="35" y="73"/>
                    </a:cubicBezTo>
                    <a:close/>
                    <a:moveTo>
                      <a:pt x="46" y="49"/>
                    </a:moveTo>
                    <a:cubicBezTo>
                      <a:pt x="44" y="48"/>
                      <a:pt x="43" y="47"/>
                      <a:pt x="41" y="47"/>
                    </a:cubicBezTo>
                    <a:cubicBezTo>
                      <a:pt x="38" y="47"/>
                      <a:pt x="36" y="48"/>
                      <a:pt x="35" y="51"/>
                    </a:cubicBezTo>
                    <a:cubicBezTo>
                      <a:pt x="34" y="50"/>
                      <a:pt x="33" y="49"/>
                      <a:pt x="32" y="49"/>
                    </a:cubicBezTo>
                    <a:cubicBezTo>
                      <a:pt x="34" y="47"/>
                      <a:pt x="35" y="45"/>
                      <a:pt x="35" y="42"/>
                    </a:cubicBezTo>
                    <a:cubicBezTo>
                      <a:pt x="35" y="39"/>
                      <a:pt x="34" y="36"/>
                      <a:pt x="32" y="34"/>
                    </a:cubicBezTo>
                    <a:cubicBezTo>
                      <a:pt x="33" y="34"/>
                      <a:pt x="35" y="33"/>
                      <a:pt x="36" y="33"/>
                    </a:cubicBezTo>
                    <a:cubicBezTo>
                      <a:pt x="36" y="33"/>
                      <a:pt x="36" y="34"/>
                      <a:pt x="36" y="34"/>
                    </a:cubicBezTo>
                    <a:cubicBezTo>
                      <a:pt x="36" y="37"/>
                      <a:pt x="37" y="40"/>
                      <a:pt x="39" y="42"/>
                    </a:cubicBezTo>
                    <a:cubicBezTo>
                      <a:pt x="41" y="45"/>
                      <a:pt x="44" y="46"/>
                      <a:pt x="47" y="46"/>
                    </a:cubicBezTo>
                    <a:cubicBezTo>
                      <a:pt x="46" y="47"/>
                      <a:pt x="46" y="48"/>
                      <a:pt x="46" y="49"/>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8" name="Freeform 91"/>
              <p:cNvSpPr>
                <a:spLocks/>
              </p:cNvSpPr>
              <p:nvPr/>
            </p:nvSpPr>
            <p:spPr bwMode="auto">
              <a:xfrm>
                <a:off x="9102725" y="4772026"/>
                <a:ext cx="25400" cy="26988"/>
              </a:xfrm>
              <a:custGeom>
                <a:avLst/>
                <a:gdLst>
                  <a:gd name="T0" fmla="*/ 5 w 10"/>
                  <a:gd name="T1" fmla="*/ 0 h 10"/>
                  <a:gd name="T2" fmla="*/ 0 w 10"/>
                  <a:gd name="T3" fmla="*/ 5 h 10"/>
                  <a:gd name="T4" fmla="*/ 5 w 10"/>
                  <a:gd name="T5" fmla="*/ 10 h 10"/>
                  <a:gd name="T6" fmla="*/ 10 w 10"/>
                  <a:gd name="T7" fmla="*/ 5 h 10"/>
                  <a:gd name="T8" fmla="*/ 5 w 10"/>
                  <a:gd name="T9" fmla="*/ 0 h 10"/>
                </a:gdLst>
                <a:ahLst/>
                <a:cxnLst>
                  <a:cxn ang="0">
                    <a:pos x="T0" y="T1"/>
                  </a:cxn>
                  <a:cxn ang="0">
                    <a:pos x="T2" y="T3"/>
                  </a:cxn>
                  <a:cxn ang="0">
                    <a:pos x="T4" y="T5"/>
                  </a:cxn>
                  <a:cxn ang="0">
                    <a:pos x="T6" y="T7"/>
                  </a:cxn>
                  <a:cxn ang="0">
                    <a:pos x="T8" y="T9"/>
                  </a:cxn>
                </a:cxnLst>
                <a:rect l="0" t="0" r="r" b="b"/>
                <a:pathLst>
                  <a:path w="10" h="10">
                    <a:moveTo>
                      <a:pt x="5" y="0"/>
                    </a:moveTo>
                    <a:cubicBezTo>
                      <a:pt x="2" y="0"/>
                      <a:pt x="0" y="2"/>
                      <a:pt x="0" y="5"/>
                    </a:cubicBezTo>
                    <a:cubicBezTo>
                      <a:pt x="0" y="7"/>
                      <a:pt x="2" y="10"/>
                      <a:pt x="5" y="10"/>
                    </a:cubicBezTo>
                    <a:cubicBezTo>
                      <a:pt x="7" y="10"/>
                      <a:pt x="10" y="8"/>
                      <a:pt x="10" y="5"/>
                    </a:cubicBezTo>
                    <a:cubicBezTo>
                      <a:pt x="10" y="2"/>
                      <a:pt x="8" y="0"/>
                      <a:pt x="5"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9" name="Freeform 92"/>
              <p:cNvSpPr>
                <a:spLocks/>
              </p:cNvSpPr>
              <p:nvPr/>
            </p:nvSpPr>
            <p:spPr bwMode="auto">
              <a:xfrm>
                <a:off x="9097963" y="4905376"/>
                <a:ext cx="36513" cy="28575"/>
              </a:xfrm>
              <a:custGeom>
                <a:avLst/>
                <a:gdLst>
                  <a:gd name="T0" fmla="*/ 7 w 14"/>
                  <a:gd name="T1" fmla="*/ 0 h 11"/>
                  <a:gd name="T2" fmla="*/ 7 w 14"/>
                  <a:gd name="T3" fmla="*/ 11 h 11"/>
                  <a:gd name="T4" fmla="*/ 7 w 14"/>
                  <a:gd name="T5" fmla="*/ 0 h 11"/>
                </a:gdLst>
                <a:ahLst/>
                <a:cxnLst>
                  <a:cxn ang="0">
                    <a:pos x="T0" y="T1"/>
                  </a:cxn>
                  <a:cxn ang="0">
                    <a:pos x="T2" y="T3"/>
                  </a:cxn>
                  <a:cxn ang="0">
                    <a:pos x="T4" y="T5"/>
                  </a:cxn>
                </a:cxnLst>
                <a:rect l="0" t="0" r="r" b="b"/>
                <a:pathLst>
                  <a:path w="14" h="11">
                    <a:moveTo>
                      <a:pt x="7" y="0"/>
                    </a:moveTo>
                    <a:cubicBezTo>
                      <a:pt x="0" y="0"/>
                      <a:pt x="0" y="11"/>
                      <a:pt x="7" y="11"/>
                    </a:cubicBezTo>
                    <a:cubicBezTo>
                      <a:pt x="14" y="11"/>
                      <a:pt x="14"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3" name="Group 32"/>
            <p:cNvGrpSpPr/>
            <p:nvPr/>
          </p:nvGrpSpPr>
          <p:grpSpPr>
            <a:xfrm>
              <a:off x="8686800" y="4557713"/>
              <a:ext cx="682626" cy="577851"/>
              <a:chOff x="8686800" y="4557713"/>
              <a:chExt cx="682626" cy="577851"/>
            </a:xfrm>
          </p:grpSpPr>
          <p:sp>
            <p:nvSpPr>
              <p:cNvPr id="34" name="Freeform 93"/>
              <p:cNvSpPr>
                <a:spLocks/>
              </p:cNvSpPr>
              <p:nvPr/>
            </p:nvSpPr>
            <p:spPr bwMode="auto">
              <a:xfrm>
                <a:off x="8843963" y="4919663"/>
                <a:ext cx="104775" cy="146050"/>
              </a:xfrm>
              <a:custGeom>
                <a:avLst/>
                <a:gdLst>
                  <a:gd name="T0" fmla="*/ 39 w 40"/>
                  <a:gd name="T1" fmla="*/ 1 h 56"/>
                  <a:gd name="T2" fmla="*/ 21 w 40"/>
                  <a:gd name="T3" fmla="*/ 27 h 56"/>
                  <a:gd name="T4" fmla="*/ 0 w 40"/>
                  <a:gd name="T5" fmla="*/ 55 h 56"/>
                  <a:gd name="T6" fmla="*/ 1 w 40"/>
                  <a:gd name="T7" fmla="*/ 56 h 56"/>
                  <a:gd name="T8" fmla="*/ 21 w 40"/>
                  <a:gd name="T9" fmla="*/ 29 h 56"/>
                  <a:gd name="T10" fmla="*/ 39 w 40"/>
                  <a:gd name="T11" fmla="*/ 1 h 56"/>
                  <a:gd name="T12" fmla="*/ 39 w 40"/>
                  <a:gd name="T13" fmla="*/ 1 h 56"/>
                </a:gdLst>
                <a:ahLst/>
                <a:cxnLst>
                  <a:cxn ang="0">
                    <a:pos x="T0" y="T1"/>
                  </a:cxn>
                  <a:cxn ang="0">
                    <a:pos x="T2" y="T3"/>
                  </a:cxn>
                  <a:cxn ang="0">
                    <a:pos x="T4" y="T5"/>
                  </a:cxn>
                  <a:cxn ang="0">
                    <a:pos x="T6" y="T7"/>
                  </a:cxn>
                  <a:cxn ang="0">
                    <a:pos x="T8" y="T9"/>
                  </a:cxn>
                  <a:cxn ang="0">
                    <a:pos x="T10" y="T11"/>
                  </a:cxn>
                  <a:cxn ang="0">
                    <a:pos x="T12" y="T13"/>
                  </a:cxn>
                </a:cxnLst>
                <a:rect l="0" t="0" r="r" b="b"/>
                <a:pathLst>
                  <a:path w="40" h="56">
                    <a:moveTo>
                      <a:pt x="39" y="1"/>
                    </a:moveTo>
                    <a:cubicBezTo>
                      <a:pt x="32" y="9"/>
                      <a:pt x="27" y="19"/>
                      <a:pt x="21" y="27"/>
                    </a:cubicBezTo>
                    <a:cubicBezTo>
                      <a:pt x="14" y="37"/>
                      <a:pt x="6" y="45"/>
                      <a:pt x="0" y="55"/>
                    </a:cubicBezTo>
                    <a:cubicBezTo>
                      <a:pt x="0" y="56"/>
                      <a:pt x="1" y="56"/>
                      <a:pt x="1" y="56"/>
                    </a:cubicBezTo>
                    <a:cubicBezTo>
                      <a:pt x="9" y="48"/>
                      <a:pt x="15" y="38"/>
                      <a:pt x="21" y="29"/>
                    </a:cubicBezTo>
                    <a:cubicBezTo>
                      <a:pt x="28" y="21"/>
                      <a:pt x="35" y="11"/>
                      <a:pt x="39" y="1"/>
                    </a:cubicBezTo>
                    <a:cubicBezTo>
                      <a:pt x="40" y="1"/>
                      <a:pt x="39" y="0"/>
                      <a:pt x="39"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5" name="Freeform 94"/>
              <p:cNvSpPr>
                <a:spLocks/>
              </p:cNvSpPr>
              <p:nvPr/>
            </p:nvSpPr>
            <p:spPr bwMode="auto">
              <a:xfrm>
                <a:off x="8899525" y="4937126"/>
                <a:ext cx="61913" cy="138113"/>
              </a:xfrm>
              <a:custGeom>
                <a:avLst/>
                <a:gdLst>
                  <a:gd name="T0" fmla="*/ 23 w 24"/>
                  <a:gd name="T1" fmla="*/ 0 h 53"/>
                  <a:gd name="T2" fmla="*/ 22 w 24"/>
                  <a:gd name="T3" fmla="*/ 0 h 53"/>
                  <a:gd name="T4" fmla="*/ 22 w 24"/>
                  <a:gd name="T5" fmla="*/ 0 h 53"/>
                  <a:gd name="T6" fmla="*/ 11 w 24"/>
                  <a:gd name="T7" fmla="*/ 25 h 53"/>
                  <a:gd name="T8" fmla="*/ 0 w 24"/>
                  <a:gd name="T9" fmla="*/ 52 h 53"/>
                  <a:gd name="T10" fmla="*/ 1 w 24"/>
                  <a:gd name="T11" fmla="*/ 53 h 53"/>
                  <a:gd name="T12" fmla="*/ 11 w 24"/>
                  <a:gd name="T13" fmla="*/ 28 h 53"/>
                  <a:gd name="T14" fmla="*/ 22 w 24"/>
                  <a:gd name="T15" fmla="*/ 2 h 53"/>
                  <a:gd name="T16" fmla="*/ 20 w 24"/>
                  <a:gd name="T17" fmla="*/ 26 h 53"/>
                  <a:gd name="T18" fmla="*/ 15 w 24"/>
                  <a:gd name="T19" fmla="*/ 51 h 53"/>
                  <a:gd name="T20" fmla="*/ 16 w 24"/>
                  <a:gd name="T21" fmla="*/ 51 h 53"/>
                  <a:gd name="T22" fmla="*/ 22 w 24"/>
                  <a:gd name="T23" fmla="*/ 26 h 53"/>
                  <a:gd name="T24" fmla="*/ 23 w 24"/>
                  <a:gd name="T25"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53">
                    <a:moveTo>
                      <a:pt x="23" y="0"/>
                    </a:moveTo>
                    <a:cubicBezTo>
                      <a:pt x="23" y="0"/>
                      <a:pt x="22" y="0"/>
                      <a:pt x="22" y="0"/>
                    </a:cubicBezTo>
                    <a:cubicBezTo>
                      <a:pt x="22" y="0"/>
                      <a:pt x="22" y="0"/>
                      <a:pt x="22" y="0"/>
                    </a:cubicBezTo>
                    <a:cubicBezTo>
                      <a:pt x="18" y="8"/>
                      <a:pt x="14" y="16"/>
                      <a:pt x="11" y="25"/>
                    </a:cubicBezTo>
                    <a:cubicBezTo>
                      <a:pt x="7" y="34"/>
                      <a:pt x="2" y="43"/>
                      <a:pt x="0" y="52"/>
                    </a:cubicBezTo>
                    <a:cubicBezTo>
                      <a:pt x="0" y="53"/>
                      <a:pt x="1" y="53"/>
                      <a:pt x="1" y="53"/>
                    </a:cubicBezTo>
                    <a:cubicBezTo>
                      <a:pt x="5" y="45"/>
                      <a:pt x="8" y="36"/>
                      <a:pt x="11" y="28"/>
                    </a:cubicBezTo>
                    <a:cubicBezTo>
                      <a:pt x="15" y="19"/>
                      <a:pt x="19" y="10"/>
                      <a:pt x="22" y="2"/>
                    </a:cubicBezTo>
                    <a:cubicBezTo>
                      <a:pt x="21" y="10"/>
                      <a:pt x="21" y="18"/>
                      <a:pt x="20" y="26"/>
                    </a:cubicBezTo>
                    <a:cubicBezTo>
                      <a:pt x="18" y="34"/>
                      <a:pt x="16" y="43"/>
                      <a:pt x="15" y="51"/>
                    </a:cubicBezTo>
                    <a:cubicBezTo>
                      <a:pt x="15" y="52"/>
                      <a:pt x="16" y="52"/>
                      <a:pt x="16" y="51"/>
                    </a:cubicBezTo>
                    <a:cubicBezTo>
                      <a:pt x="19" y="44"/>
                      <a:pt x="21" y="34"/>
                      <a:pt x="22" y="26"/>
                    </a:cubicBezTo>
                    <a:cubicBezTo>
                      <a:pt x="23" y="18"/>
                      <a:pt x="24" y="9"/>
                      <a:pt x="23"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6" name="Freeform 95"/>
              <p:cNvSpPr>
                <a:spLocks/>
              </p:cNvSpPr>
              <p:nvPr/>
            </p:nvSpPr>
            <p:spPr bwMode="auto">
              <a:xfrm>
                <a:off x="8997950" y="4949826"/>
                <a:ext cx="49213" cy="185738"/>
              </a:xfrm>
              <a:custGeom>
                <a:avLst/>
                <a:gdLst>
                  <a:gd name="T0" fmla="*/ 14 w 19"/>
                  <a:gd name="T1" fmla="*/ 38 h 71"/>
                  <a:gd name="T2" fmla="*/ 6 w 19"/>
                  <a:gd name="T3" fmla="*/ 3 h 71"/>
                  <a:gd name="T4" fmla="*/ 5 w 19"/>
                  <a:gd name="T5" fmla="*/ 2 h 71"/>
                  <a:gd name="T6" fmla="*/ 5 w 19"/>
                  <a:gd name="T7" fmla="*/ 1 h 71"/>
                  <a:gd name="T8" fmla="*/ 4 w 19"/>
                  <a:gd name="T9" fmla="*/ 1 h 71"/>
                  <a:gd name="T10" fmla="*/ 2 w 19"/>
                  <a:gd name="T11" fmla="*/ 59 h 71"/>
                  <a:gd name="T12" fmla="*/ 4 w 19"/>
                  <a:gd name="T13" fmla="*/ 59 h 71"/>
                  <a:gd name="T14" fmla="*/ 5 w 19"/>
                  <a:gd name="T15" fmla="*/ 5 h 71"/>
                  <a:gd name="T16" fmla="*/ 11 w 19"/>
                  <a:gd name="T17" fmla="*/ 38 h 71"/>
                  <a:gd name="T18" fmla="*/ 17 w 19"/>
                  <a:gd name="T19" fmla="*/ 71 h 71"/>
                  <a:gd name="T20" fmla="*/ 18 w 19"/>
                  <a:gd name="T21" fmla="*/ 70 h 71"/>
                  <a:gd name="T22" fmla="*/ 14 w 19"/>
                  <a:gd name="T23" fmla="*/ 38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71">
                    <a:moveTo>
                      <a:pt x="14" y="38"/>
                    </a:moveTo>
                    <a:cubicBezTo>
                      <a:pt x="11" y="26"/>
                      <a:pt x="9" y="14"/>
                      <a:pt x="6" y="3"/>
                    </a:cubicBezTo>
                    <a:cubicBezTo>
                      <a:pt x="6" y="2"/>
                      <a:pt x="5" y="2"/>
                      <a:pt x="5" y="2"/>
                    </a:cubicBezTo>
                    <a:cubicBezTo>
                      <a:pt x="5" y="2"/>
                      <a:pt x="5" y="2"/>
                      <a:pt x="5" y="1"/>
                    </a:cubicBezTo>
                    <a:cubicBezTo>
                      <a:pt x="5" y="0"/>
                      <a:pt x="4" y="0"/>
                      <a:pt x="4" y="1"/>
                    </a:cubicBezTo>
                    <a:cubicBezTo>
                      <a:pt x="1" y="20"/>
                      <a:pt x="0" y="40"/>
                      <a:pt x="2" y="59"/>
                    </a:cubicBezTo>
                    <a:cubicBezTo>
                      <a:pt x="2" y="60"/>
                      <a:pt x="4" y="61"/>
                      <a:pt x="4" y="59"/>
                    </a:cubicBezTo>
                    <a:cubicBezTo>
                      <a:pt x="5" y="41"/>
                      <a:pt x="5" y="23"/>
                      <a:pt x="5" y="5"/>
                    </a:cubicBezTo>
                    <a:cubicBezTo>
                      <a:pt x="6" y="16"/>
                      <a:pt x="9" y="27"/>
                      <a:pt x="11" y="38"/>
                    </a:cubicBezTo>
                    <a:cubicBezTo>
                      <a:pt x="13" y="49"/>
                      <a:pt x="13" y="61"/>
                      <a:pt x="17" y="71"/>
                    </a:cubicBezTo>
                    <a:cubicBezTo>
                      <a:pt x="17" y="71"/>
                      <a:pt x="18" y="71"/>
                      <a:pt x="18" y="70"/>
                    </a:cubicBezTo>
                    <a:cubicBezTo>
                      <a:pt x="19" y="60"/>
                      <a:pt x="15" y="48"/>
                      <a:pt x="14" y="3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7" name="Freeform 96"/>
              <p:cNvSpPr>
                <a:spLocks/>
              </p:cNvSpPr>
              <p:nvPr/>
            </p:nvSpPr>
            <p:spPr bwMode="auto">
              <a:xfrm>
                <a:off x="9047163" y="4960938"/>
                <a:ext cx="63500" cy="153988"/>
              </a:xfrm>
              <a:custGeom>
                <a:avLst/>
                <a:gdLst>
                  <a:gd name="T0" fmla="*/ 14 w 24"/>
                  <a:gd name="T1" fmla="*/ 29 h 59"/>
                  <a:gd name="T2" fmla="*/ 1 w 24"/>
                  <a:gd name="T3" fmla="*/ 1 h 59"/>
                  <a:gd name="T4" fmla="*/ 0 w 24"/>
                  <a:gd name="T5" fmla="*/ 1 h 59"/>
                  <a:gd name="T6" fmla="*/ 11 w 24"/>
                  <a:gd name="T7" fmla="*/ 29 h 59"/>
                  <a:gd name="T8" fmla="*/ 22 w 24"/>
                  <a:gd name="T9" fmla="*/ 58 h 59"/>
                  <a:gd name="T10" fmla="*/ 24 w 24"/>
                  <a:gd name="T11" fmla="*/ 57 h 59"/>
                  <a:gd name="T12" fmla="*/ 14 w 24"/>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4" h="59">
                    <a:moveTo>
                      <a:pt x="14" y="29"/>
                    </a:moveTo>
                    <a:cubicBezTo>
                      <a:pt x="10" y="20"/>
                      <a:pt x="6" y="10"/>
                      <a:pt x="1" y="1"/>
                    </a:cubicBezTo>
                    <a:cubicBezTo>
                      <a:pt x="1" y="0"/>
                      <a:pt x="0" y="0"/>
                      <a:pt x="0" y="1"/>
                    </a:cubicBezTo>
                    <a:cubicBezTo>
                      <a:pt x="4" y="11"/>
                      <a:pt x="8" y="20"/>
                      <a:pt x="11" y="29"/>
                    </a:cubicBezTo>
                    <a:cubicBezTo>
                      <a:pt x="15" y="39"/>
                      <a:pt x="17" y="49"/>
                      <a:pt x="22" y="58"/>
                    </a:cubicBezTo>
                    <a:cubicBezTo>
                      <a:pt x="22" y="59"/>
                      <a:pt x="24" y="58"/>
                      <a:pt x="24" y="57"/>
                    </a:cubicBezTo>
                    <a:cubicBezTo>
                      <a:pt x="22" y="48"/>
                      <a:pt x="17" y="38"/>
                      <a:pt x="14"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8" name="Freeform 97"/>
              <p:cNvSpPr>
                <a:spLocks/>
              </p:cNvSpPr>
              <p:nvPr/>
            </p:nvSpPr>
            <p:spPr bwMode="auto">
              <a:xfrm>
                <a:off x="8836025" y="4594226"/>
                <a:ext cx="136525" cy="152400"/>
              </a:xfrm>
              <a:custGeom>
                <a:avLst/>
                <a:gdLst>
                  <a:gd name="T0" fmla="*/ 51 w 52"/>
                  <a:gd name="T1" fmla="*/ 55 h 58"/>
                  <a:gd name="T2" fmla="*/ 29 w 52"/>
                  <a:gd name="T3" fmla="*/ 31 h 58"/>
                  <a:gd name="T4" fmla="*/ 10 w 52"/>
                  <a:gd name="T5" fmla="*/ 1 h 58"/>
                  <a:gd name="T6" fmla="*/ 9 w 52"/>
                  <a:gd name="T7" fmla="*/ 1 h 58"/>
                  <a:gd name="T8" fmla="*/ 26 w 52"/>
                  <a:gd name="T9" fmla="*/ 32 h 58"/>
                  <a:gd name="T10" fmla="*/ 30 w 52"/>
                  <a:gd name="T11" fmla="*/ 37 h 58"/>
                  <a:gd name="T12" fmla="*/ 1 w 52"/>
                  <a:gd name="T13" fmla="*/ 10 h 58"/>
                  <a:gd name="T14" fmla="*/ 0 w 52"/>
                  <a:gd name="T15" fmla="*/ 10 h 58"/>
                  <a:gd name="T16" fmla="*/ 19 w 52"/>
                  <a:gd name="T17" fmla="*/ 31 h 58"/>
                  <a:gd name="T18" fmla="*/ 35 w 52"/>
                  <a:gd name="T19" fmla="*/ 44 h 58"/>
                  <a:gd name="T20" fmla="*/ 50 w 52"/>
                  <a:gd name="T21" fmla="*/ 57 h 58"/>
                  <a:gd name="T22" fmla="*/ 51 w 52"/>
                  <a:gd name="T23" fmla="*/ 5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58">
                    <a:moveTo>
                      <a:pt x="51" y="55"/>
                    </a:moveTo>
                    <a:cubicBezTo>
                      <a:pt x="44" y="47"/>
                      <a:pt x="35" y="40"/>
                      <a:pt x="29" y="31"/>
                    </a:cubicBezTo>
                    <a:cubicBezTo>
                      <a:pt x="21" y="21"/>
                      <a:pt x="15" y="11"/>
                      <a:pt x="10" y="1"/>
                    </a:cubicBezTo>
                    <a:cubicBezTo>
                      <a:pt x="10" y="0"/>
                      <a:pt x="9" y="1"/>
                      <a:pt x="9" y="1"/>
                    </a:cubicBezTo>
                    <a:cubicBezTo>
                      <a:pt x="13" y="12"/>
                      <a:pt x="19" y="22"/>
                      <a:pt x="26" y="32"/>
                    </a:cubicBezTo>
                    <a:cubicBezTo>
                      <a:pt x="27" y="34"/>
                      <a:pt x="29" y="36"/>
                      <a:pt x="30" y="37"/>
                    </a:cubicBezTo>
                    <a:cubicBezTo>
                      <a:pt x="20" y="29"/>
                      <a:pt x="11" y="18"/>
                      <a:pt x="1" y="10"/>
                    </a:cubicBezTo>
                    <a:cubicBezTo>
                      <a:pt x="1" y="9"/>
                      <a:pt x="0" y="10"/>
                      <a:pt x="0" y="10"/>
                    </a:cubicBezTo>
                    <a:cubicBezTo>
                      <a:pt x="6" y="18"/>
                      <a:pt x="13" y="24"/>
                      <a:pt x="19" y="31"/>
                    </a:cubicBezTo>
                    <a:cubicBezTo>
                      <a:pt x="24" y="36"/>
                      <a:pt x="29" y="40"/>
                      <a:pt x="35" y="44"/>
                    </a:cubicBezTo>
                    <a:cubicBezTo>
                      <a:pt x="40" y="49"/>
                      <a:pt x="44" y="53"/>
                      <a:pt x="50" y="57"/>
                    </a:cubicBezTo>
                    <a:cubicBezTo>
                      <a:pt x="51" y="58"/>
                      <a:pt x="52" y="56"/>
                      <a:pt x="51" y="55"/>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9" name="Freeform 98"/>
              <p:cNvSpPr>
                <a:spLocks/>
              </p:cNvSpPr>
              <p:nvPr/>
            </p:nvSpPr>
            <p:spPr bwMode="auto">
              <a:xfrm>
                <a:off x="8901113" y="4572001"/>
                <a:ext cx="96838" cy="163513"/>
              </a:xfrm>
              <a:custGeom>
                <a:avLst/>
                <a:gdLst>
                  <a:gd name="T0" fmla="*/ 36 w 37"/>
                  <a:gd name="T1" fmla="*/ 61 h 63"/>
                  <a:gd name="T2" fmla="*/ 31 w 37"/>
                  <a:gd name="T3" fmla="*/ 44 h 63"/>
                  <a:gd name="T4" fmla="*/ 31 w 37"/>
                  <a:gd name="T5" fmla="*/ 44 h 63"/>
                  <a:gd name="T6" fmla="*/ 27 w 37"/>
                  <a:gd name="T7" fmla="*/ 1 h 63"/>
                  <a:gd name="T8" fmla="*/ 26 w 37"/>
                  <a:gd name="T9" fmla="*/ 1 h 63"/>
                  <a:gd name="T10" fmla="*/ 29 w 37"/>
                  <a:gd name="T11" fmla="*/ 37 h 63"/>
                  <a:gd name="T12" fmla="*/ 13 w 37"/>
                  <a:gd name="T13" fmla="*/ 3 h 63"/>
                  <a:gd name="T14" fmla="*/ 12 w 37"/>
                  <a:gd name="T15" fmla="*/ 4 h 63"/>
                  <a:gd name="T16" fmla="*/ 21 w 37"/>
                  <a:gd name="T17" fmla="*/ 26 h 63"/>
                  <a:gd name="T18" fmla="*/ 15 w 37"/>
                  <a:gd name="T19" fmla="*/ 19 h 63"/>
                  <a:gd name="T20" fmla="*/ 2 w 37"/>
                  <a:gd name="T21" fmla="*/ 3 h 63"/>
                  <a:gd name="T22" fmla="*/ 1 w 37"/>
                  <a:gd name="T23" fmla="*/ 4 h 63"/>
                  <a:gd name="T24" fmla="*/ 13 w 37"/>
                  <a:gd name="T25" fmla="*/ 20 h 63"/>
                  <a:gd name="T26" fmla="*/ 24 w 37"/>
                  <a:gd name="T27" fmla="*/ 34 h 63"/>
                  <a:gd name="T28" fmla="*/ 33 w 37"/>
                  <a:gd name="T29" fmla="*/ 61 h 63"/>
                  <a:gd name="T30" fmla="*/ 36 w 37"/>
                  <a:gd name="T31" fmla="*/ 6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 h="63">
                    <a:moveTo>
                      <a:pt x="36" y="61"/>
                    </a:moveTo>
                    <a:cubicBezTo>
                      <a:pt x="35" y="55"/>
                      <a:pt x="33" y="50"/>
                      <a:pt x="31" y="44"/>
                    </a:cubicBezTo>
                    <a:cubicBezTo>
                      <a:pt x="31" y="44"/>
                      <a:pt x="31" y="44"/>
                      <a:pt x="31" y="44"/>
                    </a:cubicBezTo>
                    <a:cubicBezTo>
                      <a:pt x="32" y="30"/>
                      <a:pt x="31" y="15"/>
                      <a:pt x="27" y="1"/>
                    </a:cubicBezTo>
                    <a:cubicBezTo>
                      <a:pt x="27" y="0"/>
                      <a:pt x="26" y="0"/>
                      <a:pt x="26" y="1"/>
                    </a:cubicBezTo>
                    <a:cubicBezTo>
                      <a:pt x="27" y="13"/>
                      <a:pt x="28" y="25"/>
                      <a:pt x="29" y="37"/>
                    </a:cubicBezTo>
                    <a:cubicBezTo>
                      <a:pt x="24" y="26"/>
                      <a:pt x="19" y="14"/>
                      <a:pt x="13" y="3"/>
                    </a:cubicBezTo>
                    <a:cubicBezTo>
                      <a:pt x="13" y="2"/>
                      <a:pt x="12" y="3"/>
                      <a:pt x="12" y="4"/>
                    </a:cubicBezTo>
                    <a:cubicBezTo>
                      <a:pt x="14" y="11"/>
                      <a:pt x="18" y="19"/>
                      <a:pt x="21" y="26"/>
                    </a:cubicBezTo>
                    <a:cubicBezTo>
                      <a:pt x="19" y="24"/>
                      <a:pt x="17" y="22"/>
                      <a:pt x="15" y="19"/>
                    </a:cubicBezTo>
                    <a:cubicBezTo>
                      <a:pt x="11" y="14"/>
                      <a:pt x="6" y="8"/>
                      <a:pt x="2" y="3"/>
                    </a:cubicBezTo>
                    <a:cubicBezTo>
                      <a:pt x="1" y="2"/>
                      <a:pt x="0" y="3"/>
                      <a:pt x="1" y="4"/>
                    </a:cubicBezTo>
                    <a:cubicBezTo>
                      <a:pt x="4" y="9"/>
                      <a:pt x="9" y="15"/>
                      <a:pt x="13" y="20"/>
                    </a:cubicBezTo>
                    <a:cubicBezTo>
                      <a:pt x="16" y="25"/>
                      <a:pt x="20" y="30"/>
                      <a:pt x="24" y="34"/>
                    </a:cubicBezTo>
                    <a:cubicBezTo>
                      <a:pt x="27" y="43"/>
                      <a:pt x="31" y="52"/>
                      <a:pt x="33" y="61"/>
                    </a:cubicBezTo>
                    <a:cubicBezTo>
                      <a:pt x="34" y="63"/>
                      <a:pt x="37" y="63"/>
                      <a:pt x="36" y="6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0" name="Freeform 99"/>
              <p:cNvSpPr>
                <a:spLocks/>
              </p:cNvSpPr>
              <p:nvPr/>
            </p:nvSpPr>
            <p:spPr bwMode="auto">
              <a:xfrm>
                <a:off x="9009063" y="4557713"/>
                <a:ext cx="20638" cy="169863"/>
              </a:xfrm>
              <a:custGeom>
                <a:avLst/>
                <a:gdLst>
                  <a:gd name="T0" fmla="*/ 6 w 8"/>
                  <a:gd name="T1" fmla="*/ 29 h 65"/>
                  <a:gd name="T2" fmla="*/ 1 w 8"/>
                  <a:gd name="T3" fmla="*/ 0 h 65"/>
                  <a:gd name="T4" fmla="*/ 0 w 8"/>
                  <a:gd name="T5" fmla="*/ 0 h 65"/>
                  <a:gd name="T6" fmla="*/ 4 w 8"/>
                  <a:gd name="T7" fmla="*/ 32 h 65"/>
                  <a:gd name="T8" fmla="*/ 6 w 8"/>
                  <a:gd name="T9" fmla="*/ 64 h 65"/>
                  <a:gd name="T10" fmla="*/ 7 w 8"/>
                  <a:gd name="T11" fmla="*/ 64 h 65"/>
                  <a:gd name="T12" fmla="*/ 6 w 8"/>
                  <a:gd name="T13" fmla="*/ 29 h 65"/>
                </a:gdLst>
                <a:ahLst/>
                <a:cxnLst>
                  <a:cxn ang="0">
                    <a:pos x="T0" y="T1"/>
                  </a:cxn>
                  <a:cxn ang="0">
                    <a:pos x="T2" y="T3"/>
                  </a:cxn>
                  <a:cxn ang="0">
                    <a:pos x="T4" y="T5"/>
                  </a:cxn>
                  <a:cxn ang="0">
                    <a:pos x="T6" y="T7"/>
                  </a:cxn>
                  <a:cxn ang="0">
                    <a:pos x="T8" y="T9"/>
                  </a:cxn>
                  <a:cxn ang="0">
                    <a:pos x="T10" y="T11"/>
                  </a:cxn>
                  <a:cxn ang="0">
                    <a:pos x="T12" y="T13"/>
                  </a:cxn>
                </a:cxnLst>
                <a:rect l="0" t="0" r="r" b="b"/>
                <a:pathLst>
                  <a:path w="8" h="65">
                    <a:moveTo>
                      <a:pt x="6" y="29"/>
                    </a:moveTo>
                    <a:cubicBezTo>
                      <a:pt x="5" y="20"/>
                      <a:pt x="5" y="9"/>
                      <a:pt x="1" y="0"/>
                    </a:cubicBezTo>
                    <a:cubicBezTo>
                      <a:pt x="1" y="0"/>
                      <a:pt x="0" y="0"/>
                      <a:pt x="0" y="0"/>
                    </a:cubicBezTo>
                    <a:cubicBezTo>
                      <a:pt x="1" y="11"/>
                      <a:pt x="3" y="21"/>
                      <a:pt x="4" y="32"/>
                    </a:cubicBezTo>
                    <a:cubicBezTo>
                      <a:pt x="5" y="43"/>
                      <a:pt x="5" y="53"/>
                      <a:pt x="6" y="64"/>
                    </a:cubicBezTo>
                    <a:cubicBezTo>
                      <a:pt x="6" y="65"/>
                      <a:pt x="7" y="65"/>
                      <a:pt x="7" y="64"/>
                    </a:cubicBezTo>
                    <a:cubicBezTo>
                      <a:pt x="8" y="53"/>
                      <a:pt x="7" y="41"/>
                      <a:pt x="6"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1" name="Freeform 100"/>
              <p:cNvSpPr>
                <a:spLocks/>
              </p:cNvSpPr>
              <p:nvPr/>
            </p:nvSpPr>
            <p:spPr bwMode="auto">
              <a:xfrm>
                <a:off x="9045575" y="4560888"/>
                <a:ext cx="20638" cy="173038"/>
              </a:xfrm>
              <a:custGeom>
                <a:avLst/>
                <a:gdLst>
                  <a:gd name="T0" fmla="*/ 4 w 8"/>
                  <a:gd name="T1" fmla="*/ 0 h 66"/>
                  <a:gd name="T2" fmla="*/ 3 w 8"/>
                  <a:gd name="T3" fmla="*/ 1 h 66"/>
                  <a:gd name="T4" fmla="*/ 5 w 8"/>
                  <a:gd name="T5" fmla="*/ 32 h 66"/>
                  <a:gd name="T6" fmla="*/ 0 w 8"/>
                  <a:gd name="T7" fmla="*/ 65 h 66"/>
                  <a:gd name="T8" fmla="*/ 1 w 8"/>
                  <a:gd name="T9" fmla="*/ 66 h 66"/>
                  <a:gd name="T10" fmla="*/ 7 w 8"/>
                  <a:gd name="T11" fmla="*/ 32 h 66"/>
                  <a:gd name="T12" fmla="*/ 4 w 8"/>
                  <a:gd name="T13" fmla="*/ 0 h 66"/>
                </a:gdLst>
                <a:ahLst/>
                <a:cxnLst>
                  <a:cxn ang="0">
                    <a:pos x="T0" y="T1"/>
                  </a:cxn>
                  <a:cxn ang="0">
                    <a:pos x="T2" y="T3"/>
                  </a:cxn>
                  <a:cxn ang="0">
                    <a:pos x="T4" y="T5"/>
                  </a:cxn>
                  <a:cxn ang="0">
                    <a:pos x="T6" y="T7"/>
                  </a:cxn>
                  <a:cxn ang="0">
                    <a:pos x="T8" y="T9"/>
                  </a:cxn>
                  <a:cxn ang="0">
                    <a:pos x="T10" y="T11"/>
                  </a:cxn>
                  <a:cxn ang="0">
                    <a:pos x="T12" y="T13"/>
                  </a:cxn>
                </a:cxnLst>
                <a:rect l="0" t="0" r="r" b="b"/>
                <a:pathLst>
                  <a:path w="8" h="66">
                    <a:moveTo>
                      <a:pt x="4" y="0"/>
                    </a:moveTo>
                    <a:cubicBezTo>
                      <a:pt x="4" y="0"/>
                      <a:pt x="3" y="0"/>
                      <a:pt x="3" y="1"/>
                    </a:cubicBezTo>
                    <a:cubicBezTo>
                      <a:pt x="3" y="11"/>
                      <a:pt x="5" y="21"/>
                      <a:pt x="5" y="32"/>
                    </a:cubicBezTo>
                    <a:cubicBezTo>
                      <a:pt x="4" y="43"/>
                      <a:pt x="2" y="54"/>
                      <a:pt x="0" y="65"/>
                    </a:cubicBezTo>
                    <a:cubicBezTo>
                      <a:pt x="0" y="66"/>
                      <a:pt x="0" y="66"/>
                      <a:pt x="1" y="66"/>
                    </a:cubicBezTo>
                    <a:cubicBezTo>
                      <a:pt x="5" y="55"/>
                      <a:pt x="7" y="43"/>
                      <a:pt x="7" y="32"/>
                    </a:cubicBezTo>
                    <a:cubicBezTo>
                      <a:pt x="7" y="22"/>
                      <a:pt x="8" y="10"/>
                      <a:pt x="4"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2" name="Freeform 101"/>
              <p:cNvSpPr>
                <a:spLocks/>
              </p:cNvSpPr>
              <p:nvPr/>
            </p:nvSpPr>
            <p:spPr bwMode="auto">
              <a:xfrm>
                <a:off x="9053513" y="4594226"/>
                <a:ext cx="28575" cy="139700"/>
              </a:xfrm>
              <a:custGeom>
                <a:avLst/>
                <a:gdLst>
                  <a:gd name="T0" fmla="*/ 10 w 11"/>
                  <a:gd name="T1" fmla="*/ 1 h 53"/>
                  <a:gd name="T2" fmla="*/ 7 w 11"/>
                  <a:gd name="T3" fmla="*/ 26 h 53"/>
                  <a:gd name="T4" fmla="*/ 0 w 11"/>
                  <a:gd name="T5" fmla="*/ 51 h 53"/>
                  <a:gd name="T6" fmla="*/ 2 w 11"/>
                  <a:gd name="T7" fmla="*/ 52 h 53"/>
                  <a:gd name="T8" fmla="*/ 8 w 11"/>
                  <a:gd name="T9" fmla="*/ 32 h 53"/>
                  <a:gd name="T10" fmla="*/ 11 w 11"/>
                  <a:gd name="T11" fmla="*/ 1 h 53"/>
                  <a:gd name="T12" fmla="*/ 10 w 11"/>
                  <a:gd name="T13" fmla="*/ 1 h 53"/>
                </a:gdLst>
                <a:ahLst/>
                <a:cxnLst>
                  <a:cxn ang="0">
                    <a:pos x="T0" y="T1"/>
                  </a:cxn>
                  <a:cxn ang="0">
                    <a:pos x="T2" y="T3"/>
                  </a:cxn>
                  <a:cxn ang="0">
                    <a:pos x="T4" y="T5"/>
                  </a:cxn>
                  <a:cxn ang="0">
                    <a:pos x="T6" y="T7"/>
                  </a:cxn>
                  <a:cxn ang="0">
                    <a:pos x="T8" y="T9"/>
                  </a:cxn>
                  <a:cxn ang="0">
                    <a:pos x="T10" y="T11"/>
                  </a:cxn>
                  <a:cxn ang="0">
                    <a:pos x="T12" y="T13"/>
                  </a:cxn>
                </a:cxnLst>
                <a:rect l="0" t="0" r="r" b="b"/>
                <a:pathLst>
                  <a:path w="11" h="53">
                    <a:moveTo>
                      <a:pt x="10" y="1"/>
                    </a:moveTo>
                    <a:cubicBezTo>
                      <a:pt x="9" y="9"/>
                      <a:pt x="8" y="18"/>
                      <a:pt x="7" y="26"/>
                    </a:cubicBezTo>
                    <a:cubicBezTo>
                      <a:pt x="6" y="34"/>
                      <a:pt x="5" y="44"/>
                      <a:pt x="0" y="51"/>
                    </a:cubicBezTo>
                    <a:cubicBezTo>
                      <a:pt x="0" y="52"/>
                      <a:pt x="1" y="53"/>
                      <a:pt x="2" y="52"/>
                    </a:cubicBezTo>
                    <a:cubicBezTo>
                      <a:pt x="6" y="47"/>
                      <a:pt x="7" y="39"/>
                      <a:pt x="8" y="32"/>
                    </a:cubicBezTo>
                    <a:cubicBezTo>
                      <a:pt x="10" y="22"/>
                      <a:pt x="11" y="11"/>
                      <a:pt x="11" y="1"/>
                    </a:cubicBezTo>
                    <a:cubicBezTo>
                      <a:pt x="11" y="0"/>
                      <a:pt x="10" y="0"/>
                      <a:pt x="10"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3" name="Freeform 102"/>
              <p:cNvSpPr>
                <a:spLocks/>
              </p:cNvSpPr>
              <p:nvPr/>
            </p:nvSpPr>
            <p:spPr bwMode="auto">
              <a:xfrm>
                <a:off x="9112250" y="4646613"/>
                <a:ext cx="144463" cy="120650"/>
              </a:xfrm>
              <a:custGeom>
                <a:avLst/>
                <a:gdLst>
                  <a:gd name="T0" fmla="*/ 55 w 55"/>
                  <a:gd name="T1" fmla="*/ 13 h 46"/>
                  <a:gd name="T2" fmla="*/ 29 w 55"/>
                  <a:gd name="T3" fmla="*/ 27 h 46"/>
                  <a:gd name="T4" fmla="*/ 16 w 55"/>
                  <a:gd name="T5" fmla="*/ 33 h 46"/>
                  <a:gd name="T6" fmla="*/ 12 w 55"/>
                  <a:gd name="T7" fmla="*/ 35 h 46"/>
                  <a:gd name="T8" fmla="*/ 26 w 55"/>
                  <a:gd name="T9" fmla="*/ 24 h 46"/>
                  <a:gd name="T10" fmla="*/ 51 w 55"/>
                  <a:gd name="T11" fmla="*/ 1 h 46"/>
                  <a:gd name="T12" fmla="*/ 50 w 55"/>
                  <a:gd name="T13" fmla="*/ 1 h 46"/>
                  <a:gd name="T14" fmla="*/ 23 w 55"/>
                  <a:gd name="T15" fmla="*/ 23 h 46"/>
                  <a:gd name="T16" fmla="*/ 0 w 55"/>
                  <a:gd name="T17" fmla="*/ 45 h 46"/>
                  <a:gd name="T18" fmla="*/ 1 w 55"/>
                  <a:gd name="T19" fmla="*/ 46 h 46"/>
                  <a:gd name="T20" fmla="*/ 8 w 55"/>
                  <a:gd name="T21" fmla="*/ 39 h 46"/>
                  <a:gd name="T22" fmla="*/ 8 w 55"/>
                  <a:gd name="T23" fmla="*/ 39 h 46"/>
                  <a:gd name="T24" fmla="*/ 8 w 55"/>
                  <a:gd name="T25" fmla="*/ 39 h 46"/>
                  <a:gd name="T26" fmla="*/ 8 w 55"/>
                  <a:gd name="T27" fmla="*/ 39 h 46"/>
                  <a:gd name="T28" fmla="*/ 9 w 55"/>
                  <a:gd name="T29" fmla="*/ 39 h 46"/>
                  <a:gd name="T30" fmla="*/ 9 w 55"/>
                  <a:gd name="T31" fmla="*/ 39 h 46"/>
                  <a:gd name="T32" fmla="*/ 19 w 55"/>
                  <a:gd name="T33" fmla="*/ 34 h 46"/>
                  <a:gd name="T34" fmla="*/ 33 w 55"/>
                  <a:gd name="T35" fmla="*/ 28 h 46"/>
                  <a:gd name="T36" fmla="*/ 55 w 55"/>
                  <a:gd name="T37" fmla="*/ 14 h 46"/>
                  <a:gd name="T38" fmla="*/ 55 w 55"/>
                  <a:gd name="T39"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5" h="46">
                    <a:moveTo>
                      <a:pt x="55" y="13"/>
                    </a:moveTo>
                    <a:cubicBezTo>
                      <a:pt x="46" y="19"/>
                      <a:pt x="38" y="23"/>
                      <a:pt x="29" y="27"/>
                    </a:cubicBezTo>
                    <a:cubicBezTo>
                      <a:pt x="25" y="29"/>
                      <a:pt x="20" y="31"/>
                      <a:pt x="16" y="33"/>
                    </a:cubicBezTo>
                    <a:cubicBezTo>
                      <a:pt x="15" y="34"/>
                      <a:pt x="14" y="34"/>
                      <a:pt x="12" y="35"/>
                    </a:cubicBezTo>
                    <a:cubicBezTo>
                      <a:pt x="17" y="31"/>
                      <a:pt x="21" y="28"/>
                      <a:pt x="26" y="24"/>
                    </a:cubicBezTo>
                    <a:cubicBezTo>
                      <a:pt x="34" y="17"/>
                      <a:pt x="43" y="10"/>
                      <a:pt x="51" y="1"/>
                    </a:cubicBezTo>
                    <a:cubicBezTo>
                      <a:pt x="51" y="1"/>
                      <a:pt x="51" y="0"/>
                      <a:pt x="50" y="1"/>
                    </a:cubicBezTo>
                    <a:cubicBezTo>
                      <a:pt x="41" y="7"/>
                      <a:pt x="32" y="15"/>
                      <a:pt x="23" y="23"/>
                    </a:cubicBezTo>
                    <a:cubicBezTo>
                      <a:pt x="15" y="30"/>
                      <a:pt x="6" y="36"/>
                      <a:pt x="0" y="45"/>
                    </a:cubicBezTo>
                    <a:cubicBezTo>
                      <a:pt x="0" y="46"/>
                      <a:pt x="1" y="46"/>
                      <a:pt x="1" y="46"/>
                    </a:cubicBezTo>
                    <a:cubicBezTo>
                      <a:pt x="3" y="43"/>
                      <a:pt x="5" y="41"/>
                      <a:pt x="8" y="39"/>
                    </a:cubicBezTo>
                    <a:cubicBezTo>
                      <a:pt x="8" y="39"/>
                      <a:pt x="8" y="39"/>
                      <a:pt x="8" y="39"/>
                    </a:cubicBezTo>
                    <a:cubicBezTo>
                      <a:pt x="8" y="39"/>
                      <a:pt x="8" y="39"/>
                      <a:pt x="8" y="39"/>
                    </a:cubicBezTo>
                    <a:cubicBezTo>
                      <a:pt x="8" y="39"/>
                      <a:pt x="8" y="39"/>
                      <a:pt x="8" y="39"/>
                    </a:cubicBezTo>
                    <a:cubicBezTo>
                      <a:pt x="8" y="39"/>
                      <a:pt x="9" y="39"/>
                      <a:pt x="9" y="39"/>
                    </a:cubicBezTo>
                    <a:cubicBezTo>
                      <a:pt x="9" y="39"/>
                      <a:pt x="9" y="39"/>
                      <a:pt x="9" y="39"/>
                    </a:cubicBezTo>
                    <a:cubicBezTo>
                      <a:pt x="10" y="40"/>
                      <a:pt x="18" y="35"/>
                      <a:pt x="19" y="34"/>
                    </a:cubicBezTo>
                    <a:cubicBezTo>
                      <a:pt x="24" y="32"/>
                      <a:pt x="28" y="30"/>
                      <a:pt x="33" y="28"/>
                    </a:cubicBezTo>
                    <a:cubicBezTo>
                      <a:pt x="41" y="24"/>
                      <a:pt x="49" y="20"/>
                      <a:pt x="55" y="14"/>
                    </a:cubicBezTo>
                    <a:cubicBezTo>
                      <a:pt x="55" y="14"/>
                      <a:pt x="55" y="13"/>
                      <a:pt x="55" y="13"/>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4" name="Freeform 103"/>
              <p:cNvSpPr>
                <a:spLocks/>
              </p:cNvSpPr>
              <p:nvPr/>
            </p:nvSpPr>
            <p:spPr bwMode="auto">
              <a:xfrm>
                <a:off x="9134475" y="4714876"/>
                <a:ext cx="163513" cy="65088"/>
              </a:xfrm>
              <a:custGeom>
                <a:avLst/>
                <a:gdLst>
                  <a:gd name="T0" fmla="*/ 62 w 63"/>
                  <a:gd name="T1" fmla="*/ 10 h 25"/>
                  <a:gd name="T2" fmla="*/ 37 w 63"/>
                  <a:gd name="T3" fmla="*/ 14 h 25"/>
                  <a:gd name="T4" fmla="*/ 24 w 63"/>
                  <a:gd name="T5" fmla="*/ 17 h 25"/>
                  <a:gd name="T6" fmla="*/ 30 w 63"/>
                  <a:gd name="T7" fmla="*/ 14 h 25"/>
                  <a:gd name="T8" fmla="*/ 58 w 63"/>
                  <a:gd name="T9" fmla="*/ 1 h 25"/>
                  <a:gd name="T10" fmla="*/ 57 w 63"/>
                  <a:gd name="T11" fmla="*/ 0 h 25"/>
                  <a:gd name="T12" fmla="*/ 30 w 63"/>
                  <a:gd name="T13" fmla="*/ 12 h 25"/>
                  <a:gd name="T14" fmla="*/ 0 w 63"/>
                  <a:gd name="T15" fmla="*/ 24 h 25"/>
                  <a:gd name="T16" fmla="*/ 1 w 63"/>
                  <a:gd name="T17" fmla="*/ 25 h 25"/>
                  <a:gd name="T18" fmla="*/ 14 w 63"/>
                  <a:gd name="T19" fmla="*/ 21 h 25"/>
                  <a:gd name="T20" fmla="*/ 37 w 63"/>
                  <a:gd name="T21" fmla="*/ 17 h 25"/>
                  <a:gd name="T22" fmla="*/ 62 w 63"/>
                  <a:gd name="T23" fmla="*/ 11 h 25"/>
                  <a:gd name="T24" fmla="*/ 62 w 63"/>
                  <a:gd name="T25"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25">
                    <a:moveTo>
                      <a:pt x="62" y="10"/>
                    </a:moveTo>
                    <a:cubicBezTo>
                      <a:pt x="54" y="10"/>
                      <a:pt x="46" y="13"/>
                      <a:pt x="37" y="14"/>
                    </a:cubicBezTo>
                    <a:cubicBezTo>
                      <a:pt x="33" y="15"/>
                      <a:pt x="29" y="16"/>
                      <a:pt x="24" y="17"/>
                    </a:cubicBezTo>
                    <a:cubicBezTo>
                      <a:pt x="26" y="16"/>
                      <a:pt x="28" y="15"/>
                      <a:pt x="30" y="14"/>
                    </a:cubicBezTo>
                    <a:cubicBezTo>
                      <a:pt x="39" y="10"/>
                      <a:pt x="50" y="7"/>
                      <a:pt x="58" y="1"/>
                    </a:cubicBezTo>
                    <a:cubicBezTo>
                      <a:pt x="58" y="0"/>
                      <a:pt x="58" y="0"/>
                      <a:pt x="57" y="0"/>
                    </a:cubicBezTo>
                    <a:cubicBezTo>
                      <a:pt x="48" y="3"/>
                      <a:pt x="39" y="8"/>
                      <a:pt x="30" y="12"/>
                    </a:cubicBezTo>
                    <a:cubicBezTo>
                      <a:pt x="20" y="16"/>
                      <a:pt x="10" y="20"/>
                      <a:pt x="0" y="24"/>
                    </a:cubicBezTo>
                    <a:cubicBezTo>
                      <a:pt x="0" y="24"/>
                      <a:pt x="0" y="25"/>
                      <a:pt x="1" y="25"/>
                    </a:cubicBezTo>
                    <a:cubicBezTo>
                      <a:pt x="5" y="24"/>
                      <a:pt x="10" y="22"/>
                      <a:pt x="14" y="21"/>
                    </a:cubicBezTo>
                    <a:cubicBezTo>
                      <a:pt x="22" y="21"/>
                      <a:pt x="30" y="19"/>
                      <a:pt x="37" y="17"/>
                    </a:cubicBezTo>
                    <a:cubicBezTo>
                      <a:pt x="45" y="15"/>
                      <a:pt x="54" y="14"/>
                      <a:pt x="62" y="11"/>
                    </a:cubicBezTo>
                    <a:cubicBezTo>
                      <a:pt x="63" y="11"/>
                      <a:pt x="63" y="10"/>
                      <a:pt x="62" y="1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5" name="Freeform 104"/>
              <p:cNvSpPr>
                <a:spLocks/>
              </p:cNvSpPr>
              <p:nvPr/>
            </p:nvSpPr>
            <p:spPr bwMode="auto">
              <a:xfrm>
                <a:off x="9139238" y="4775201"/>
                <a:ext cx="187325" cy="33338"/>
              </a:xfrm>
              <a:custGeom>
                <a:avLst/>
                <a:gdLst>
                  <a:gd name="T0" fmla="*/ 71 w 72"/>
                  <a:gd name="T1" fmla="*/ 1 h 13"/>
                  <a:gd name="T2" fmla="*/ 71 w 72"/>
                  <a:gd name="T3" fmla="*/ 0 h 13"/>
                  <a:gd name="T4" fmla="*/ 36 w 72"/>
                  <a:gd name="T5" fmla="*/ 7 h 13"/>
                  <a:gd name="T6" fmla="*/ 0 w 72"/>
                  <a:gd name="T7" fmla="*/ 10 h 13"/>
                  <a:gd name="T8" fmla="*/ 1 w 72"/>
                  <a:gd name="T9" fmla="*/ 11 h 13"/>
                  <a:gd name="T10" fmla="*/ 13 w 72"/>
                  <a:gd name="T11" fmla="*/ 11 h 13"/>
                  <a:gd name="T12" fmla="*/ 40 w 72"/>
                  <a:gd name="T13" fmla="*/ 12 h 13"/>
                  <a:gd name="T14" fmla="*/ 65 w 72"/>
                  <a:gd name="T15" fmla="*/ 9 h 13"/>
                  <a:gd name="T16" fmla="*/ 65 w 72"/>
                  <a:gd name="T17" fmla="*/ 7 h 13"/>
                  <a:gd name="T18" fmla="*/ 39 w 72"/>
                  <a:gd name="T19" fmla="*/ 10 h 13"/>
                  <a:gd name="T20" fmla="*/ 34 w 72"/>
                  <a:gd name="T21" fmla="*/ 10 h 13"/>
                  <a:gd name="T22" fmla="*/ 37 w 72"/>
                  <a:gd name="T23" fmla="*/ 10 h 13"/>
                  <a:gd name="T24" fmla="*/ 71 w 72"/>
                  <a:gd name="T25"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 h="13">
                    <a:moveTo>
                      <a:pt x="71" y="1"/>
                    </a:moveTo>
                    <a:cubicBezTo>
                      <a:pt x="72" y="1"/>
                      <a:pt x="71" y="0"/>
                      <a:pt x="71" y="0"/>
                    </a:cubicBezTo>
                    <a:cubicBezTo>
                      <a:pt x="59" y="2"/>
                      <a:pt x="48" y="6"/>
                      <a:pt x="36" y="7"/>
                    </a:cubicBezTo>
                    <a:cubicBezTo>
                      <a:pt x="24" y="9"/>
                      <a:pt x="12" y="9"/>
                      <a:pt x="0" y="10"/>
                    </a:cubicBezTo>
                    <a:cubicBezTo>
                      <a:pt x="0" y="10"/>
                      <a:pt x="0" y="11"/>
                      <a:pt x="1" y="11"/>
                    </a:cubicBezTo>
                    <a:cubicBezTo>
                      <a:pt x="5" y="11"/>
                      <a:pt x="9" y="11"/>
                      <a:pt x="13" y="11"/>
                    </a:cubicBezTo>
                    <a:cubicBezTo>
                      <a:pt x="22" y="13"/>
                      <a:pt x="31" y="12"/>
                      <a:pt x="40" y="12"/>
                    </a:cubicBezTo>
                    <a:cubicBezTo>
                      <a:pt x="48" y="11"/>
                      <a:pt x="57" y="11"/>
                      <a:pt x="65" y="9"/>
                    </a:cubicBezTo>
                    <a:cubicBezTo>
                      <a:pt x="66" y="8"/>
                      <a:pt x="66" y="7"/>
                      <a:pt x="65" y="7"/>
                    </a:cubicBezTo>
                    <a:cubicBezTo>
                      <a:pt x="56" y="8"/>
                      <a:pt x="48" y="9"/>
                      <a:pt x="39" y="10"/>
                    </a:cubicBezTo>
                    <a:cubicBezTo>
                      <a:pt x="37" y="10"/>
                      <a:pt x="35" y="10"/>
                      <a:pt x="34" y="10"/>
                    </a:cubicBezTo>
                    <a:cubicBezTo>
                      <a:pt x="35" y="10"/>
                      <a:pt x="36" y="10"/>
                      <a:pt x="37" y="10"/>
                    </a:cubicBezTo>
                    <a:cubicBezTo>
                      <a:pt x="48" y="9"/>
                      <a:pt x="61" y="7"/>
                      <a:pt x="71"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6" name="Freeform 105"/>
              <p:cNvSpPr>
                <a:spLocks/>
              </p:cNvSpPr>
              <p:nvPr/>
            </p:nvSpPr>
            <p:spPr bwMode="auto">
              <a:xfrm>
                <a:off x="9139238" y="4879976"/>
                <a:ext cx="230188" cy="39688"/>
              </a:xfrm>
              <a:custGeom>
                <a:avLst/>
                <a:gdLst>
                  <a:gd name="T0" fmla="*/ 87 w 88"/>
                  <a:gd name="T1" fmla="*/ 1 h 15"/>
                  <a:gd name="T2" fmla="*/ 56 w 88"/>
                  <a:gd name="T3" fmla="*/ 2 h 15"/>
                  <a:gd name="T4" fmla="*/ 30 w 88"/>
                  <a:gd name="T5" fmla="*/ 6 h 15"/>
                  <a:gd name="T6" fmla="*/ 1 w 88"/>
                  <a:gd name="T7" fmla="*/ 0 h 15"/>
                  <a:gd name="T8" fmla="*/ 0 w 88"/>
                  <a:gd name="T9" fmla="*/ 1 h 15"/>
                  <a:gd name="T10" fmla="*/ 43 w 88"/>
                  <a:gd name="T11" fmla="*/ 10 h 15"/>
                  <a:gd name="T12" fmla="*/ 84 w 88"/>
                  <a:gd name="T13" fmla="*/ 10 h 15"/>
                  <a:gd name="T14" fmla="*/ 84 w 88"/>
                  <a:gd name="T15" fmla="*/ 9 h 15"/>
                  <a:gd name="T16" fmla="*/ 64 w 88"/>
                  <a:gd name="T17" fmla="*/ 10 h 15"/>
                  <a:gd name="T18" fmla="*/ 43 w 88"/>
                  <a:gd name="T19" fmla="*/ 8 h 15"/>
                  <a:gd name="T20" fmla="*/ 36 w 88"/>
                  <a:gd name="T21" fmla="*/ 7 h 15"/>
                  <a:gd name="T22" fmla="*/ 58 w 88"/>
                  <a:gd name="T23" fmla="*/ 5 h 15"/>
                  <a:gd name="T24" fmla="*/ 87 w 88"/>
                  <a:gd name="T25" fmla="*/ 2 h 15"/>
                  <a:gd name="T26" fmla="*/ 87 w 88"/>
                  <a:gd name="T27"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8" h="15">
                    <a:moveTo>
                      <a:pt x="87" y="1"/>
                    </a:moveTo>
                    <a:cubicBezTo>
                      <a:pt x="77" y="0"/>
                      <a:pt x="66" y="1"/>
                      <a:pt x="56" y="2"/>
                    </a:cubicBezTo>
                    <a:cubicBezTo>
                      <a:pt x="47" y="3"/>
                      <a:pt x="38" y="4"/>
                      <a:pt x="30" y="6"/>
                    </a:cubicBezTo>
                    <a:cubicBezTo>
                      <a:pt x="20" y="4"/>
                      <a:pt x="10" y="2"/>
                      <a:pt x="1" y="0"/>
                    </a:cubicBezTo>
                    <a:cubicBezTo>
                      <a:pt x="0" y="0"/>
                      <a:pt x="0" y="1"/>
                      <a:pt x="0" y="1"/>
                    </a:cubicBezTo>
                    <a:cubicBezTo>
                      <a:pt x="14" y="5"/>
                      <a:pt x="28" y="8"/>
                      <a:pt x="43" y="10"/>
                    </a:cubicBezTo>
                    <a:cubicBezTo>
                      <a:pt x="55" y="13"/>
                      <a:pt x="72" y="15"/>
                      <a:pt x="84" y="10"/>
                    </a:cubicBezTo>
                    <a:cubicBezTo>
                      <a:pt x="85" y="10"/>
                      <a:pt x="84" y="10"/>
                      <a:pt x="84" y="9"/>
                    </a:cubicBezTo>
                    <a:cubicBezTo>
                      <a:pt x="77" y="9"/>
                      <a:pt x="71" y="10"/>
                      <a:pt x="64" y="10"/>
                    </a:cubicBezTo>
                    <a:cubicBezTo>
                      <a:pt x="57" y="10"/>
                      <a:pt x="50" y="9"/>
                      <a:pt x="43" y="8"/>
                    </a:cubicBezTo>
                    <a:cubicBezTo>
                      <a:pt x="40" y="8"/>
                      <a:pt x="38" y="7"/>
                      <a:pt x="36" y="7"/>
                    </a:cubicBezTo>
                    <a:cubicBezTo>
                      <a:pt x="44" y="6"/>
                      <a:pt x="51" y="5"/>
                      <a:pt x="58" y="5"/>
                    </a:cubicBezTo>
                    <a:cubicBezTo>
                      <a:pt x="68" y="4"/>
                      <a:pt x="78" y="4"/>
                      <a:pt x="87" y="2"/>
                    </a:cubicBezTo>
                    <a:cubicBezTo>
                      <a:pt x="88" y="2"/>
                      <a:pt x="88" y="1"/>
                      <a:pt x="87"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7" name="Freeform 106"/>
              <p:cNvSpPr>
                <a:spLocks/>
              </p:cNvSpPr>
              <p:nvPr/>
            </p:nvSpPr>
            <p:spPr bwMode="auto">
              <a:xfrm>
                <a:off x="9131300" y="4903788"/>
                <a:ext cx="211138" cy="93663"/>
              </a:xfrm>
              <a:custGeom>
                <a:avLst/>
                <a:gdLst>
                  <a:gd name="T0" fmla="*/ 80 w 81"/>
                  <a:gd name="T1" fmla="*/ 29 h 36"/>
                  <a:gd name="T2" fmla="*/ 43 w 81"/>
                  <a:gd name="T3" fmla="*/ 13 h 36"/>
                  <a:gd name="T4" fmla="*/ 1 w 81"/>
                  <a:gd name="T5" fmla="*/ 0 h 36"/>
                  <a:gd name="T6" fmla="*/ 1 w 81"/>
                  <a:gd name="T7" fmla="*/ 1 h 36"/>
                  <a:gd name="T8" fmla="*/ 24 w 81"/>
                  <a:gd name="T9" fmla="*/ 9 h 36"/>
                  <a:gd name="T10" fmla="*/ 24 w 81"/>
                  <a:gd name="T11" fmla="*/ 10 h 36"/>
                  <a:gd name="T12" fmla="*/ 48 w 81"/>
                  <a:gd name="T13" fmla="*/ 25 h 36"/>
                  <a:gd name="T14" fmla="*/ 69 w 81"/>
                  <a:gd name="T15" fmla="*/ 36 h 36"/>
                  <a:gd name="T16" fmla="*/ 70 w 81"/>
                  <a:gd name="T17" fmla="*/ 34 h 36"/>
                  <a:gd name="T18" fmla="*/ 47 w 81"/>
                  <a:gd name="T19" fmla="*/ 21 h 36"/>
                  <a:gd name="T20" fmla="*/ 36 w 81"/>
                  <a:gd name="T21" fmla="*/ 13 h 36"/>
                  <a:gd name="T22" fmla="*/ 43 w 81"/>
                  <a:gd name="T23" fmla="*/ 16 h 36"/>
                  <a:gd name="T24" fmla="*/ 80 w 81"/>
                  <a:gd name="T25" fmla="*/ 30 h 36"/>
                  <a:gd name="T26" fmla="*/ 80 w 81"/>
                  <a:gd name="T27" fmla="*/ 2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36">
                    <a:moveTo>
                      <a:pt x="80" y="29"/>
                    </a:moveTo>
                    <a:cubicBezTo>
                      <a:pt x="67" y="24"/>
                      <a:pt x="56" y="18"/>
                      <a:pt x="43" y="13"/>
                    </a:cubicBezTo>
                    <a:cubicBezTo>
                      <a:pt x="29" y="9"/>
                      <a:pt x="15" y="4"/>
                      <a:pt x="1" y="0"/>
                    </a:cubicBezTo>
                    <a:cubicBezTo>
                      <a:pt x="0" y="0"/>
                      <a:pt x="0" y="1"/>
                      <a:pt x="1" y="1"/>
                    </a:cubicBezTo>
                    <a:cubicBezTo>
                      <a:pt x="8" y="4"/>
                      <a:pt x="16" y="7"/>
                      <a:pt x="24" y="9"/>
                    </a:cubicBezTo>
                    <a:cubicBezTo>
                      <a:pt x="24" y="9"/>
                      <a:pt x="24" y="9"/>
                      <a:pt x="24" y="10"/>
                    </a:cubicBezTo>
                    <a:cubicBezTo>
                      <a:pt x="32" y="14"/>
                      <a:pt x="40" y="19"/>
                      <a:pt x="48" y="25"/>
                    </a:cubicBezTo>
                    <a:cubicBezTo>
                      <a:pt x="54" y="29"/>
                      <a:pt x="61" y="35"/>
                      <a:pt x="69" y="36"/>
                    </a:cubicBezTo>
                    <a:cubicBezTo>
                      <a:pt x="70" y="36"/>
                      <a:pt x="70" y="35"/>
                      <a:pt x="70" y="34"/>
                    </a:cubicBezTo>
                    <a:cubicBezTo>
                      <a:pt x="62" y="30"/>
                      <a:pt x="54" y="26"/>
                      <a:pt x="47" y="21"/>
                    </a:cubicBezTo>
                    <a:cubicBezTo>
                      <a:pt x="43" y="18"/>
                      <a:pt x="40" y="15"/>
                      <a:pt x="36" y="13"/>
                    </a:cubicBezTo>
                    <a:cubicBezTo>
                      <a:pt x="38" y="14"/>
                      <a:pt x="41" y="15"/>
                      <a:pt x="43" y="16"/>
                    </a:cubicBezTo>
                    <a:cubicBezTo>
                      <a:pt x="55" y="20"/>
                      <a:pt x="67" y="29"/>
                      <a:pt x="80" y="30"/>
                    </a:cubicBezTo>
                    <a:cubicBezTo>
                      <a:pt x="81" y="30"/>
                      <a:pt x="81" y="29"/>
                      <a:pt x="80"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8" name="Freeform 107"/>
              <p:cNvSpPr>
                <a:spLocks/>
              </p:cNvSpPr>
              <p:nvPr/>
            </p:nvSpPr>
            <p:spPr bwMode="auto">
              <a:xfrm>
                <a:off x="9126538" y="4932363"/>
                <a:ext cx="169863" cy="114300"/>
              </a:xfrm>
              <a:custGeom>
                <a:avLst/>
                <a:gdLst>
                  <a:gd name="T0" fmla="*/ 65 w 65"/>
                  <a:gd name="T1" fmla="*/ 41 h 44"/>
                  <a:gd name="T2" fmla="*/ 50 w 65"/>
                  <a:gd name="T3" fmla="*/ 31 h 44"/>
                  <a:gd name="T4" fmla="*/ 34 w 65"/>
                  <a:gd name="T5" fmla="*/ 19 h 44"/>
                  <a:gd name="T6" fmla="*/ 1 w 65"/>
                  <a:gd name="T7" fmla="*/ 0 h 44"/>
                  <a:gd name="T8" fmla="*/ 0 w 65"/>
                  <a:gd name="T9" fmla="*/ 1 h 44"/>
                  <a:gd name="T10" fmla="*/ 19 w 65"/>
                  <a:gd name="T11" fmla="*/ 14 h 44"/>
                  <a:gd name="T12" fmla="*/ 29 w 65"/>
                  <a:gd name="T13" fmla="*/ 27 h 44"/>
                  <a:gd name="T14" fmla="*/ 47 w 65"/>
                  <a:gd name="T15" fmla="*/ 43 h 44"/>
                  <a:gd name="T16" fmla="*/ 48 w 65"/>
                  <a:gd name="T17" fmla="*/ 41 h 44"/>
                  <a:gd name="T18" fmla="*/ 34 w 65"/>
                  <a:gd name="T19" fmla="*/ 27 h 44"/>
                  <a:gd name="T20" fmla="*/ 21 w 65"/>
                  <a:gd name="T21" fmla="*/ 15 h 44"/>
                  <a:gd name="T22" fmla="*/ 32 w 65"/>
                  <a:gd name="T23" fmla="*/ 21 h 44"/>
                  <a:gd name="T24" fmla="*/ 64 w 65"/>
                  <a:gd name="T25" fmla="*/ 42 h 44"/>
                  <a:gd name="T26" fmla="*/ 65 w 65"/>
                  <a:gd name="T2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44">
                    <a:moveTo>
                      <a:pt x="65" y="41"/>
                    </a:moveTo>
                    <a:cubicBezTo>
                      <a:pt x="60" y="37"/>
                      <a:pt x="54" y="34"/>
                      <a:pt x="50" y="31"/>
                    </a:cubicBezTo>
                    <a:cubicBezTo>
                      <a:pt x="44" y="27"/>
                      <a:pt x="39" y="23"/>
                      <a:pt x="34" y="19"/>
                    </a:cubicBezTo>
                    <a:cubicBezTo>
                      <a:pt x="23" y="12"/>
                      <a:pt x="11" y="7"/>
                      <a:pt x="1" y="0"/>
                    </a:cubicBezTo>
                    <a:cubicBezTo>
                      <a:pt x="0" y="0"/>
                      <a:pt x="0" y="0"/>
                      <a:pt x="0" y="1"/>
                    </a:cubicBezTo>
                    <a:cubicBezTo>
                      <a:pt x="6" y="6"/>
                      <a:pt x="12" y="10"/>
                      <a:pt x="19" y="14"/>
                    </a:cubicBezTo>
                    <a:cubicBezTo>
                      <a:pt x="21" y="19"/>
                      <a:pt x="25" y="23"/>
                      <a:pt x="29" y="27"/>
                    </a:cubicBezTo>
                    <a:cubicBezTo>
                      <a:pt x="35" y="32"/>
                      <a:pt x="41" y="38"/>
                      <a:pt x="47" y="43"/>
                    </a:cubicBezTo>
                    <a:cubicBezTo>
                      <a:pt x="48" y="44"/>
                      <a:pt x="49" y="42"/>
                      <a:pt x="48" y="41"/>
                    </a:cubicBezTo>
                    <a:cubicBezTo>
                      <a:pt x="44" y="36"/>
                      <a:pt x="39" y="32"/>
                      <a:pt x="34" y="27"/>
                    </a:cubicBezTo>
                    <a:cubicBezTo>
                      <a:pt x="29" y="24"/>
                      <a:pt x="24" y="20"/>
                      <a:pt x="21" y="15"/>
                    </a:cubicBezTo>
                    <a:cubicBezTo>
                      <a:pt x="25" y="17"/>
                      <a:pt x="29" y="19"/>
                      <a:pt x="32" y="21"/>
                    </a:cubicBezTo>
                    <a:cubicBezTo>
                      <a:pt x="42" y="28"/>
                      <a:pt x="52" y="39"/>
                      <a:pt x="64" y="42"/>
                    </a:cubicBezTo>
                    <a:cubicBezTo>
                      <a:pt x="65" y="42"/>
                      <a:pt x="65" y="41"/>
                      <a:pt x="65" y="4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9" name="Freeform 108"/>
              <p:cNvSpPr>
                <a:spLocks/>
              </p:cNvSpPr>
              <p:nvPr/>
            </p:nvSpPr>
            <p:spPr bwMode="auto">
              <a:xfrm>
                <a:off x="8686800" y="4827588"/>
                <a:ext cx="204788" cy="49213"/>
              </a:xfrm>
              <a:custGeom>
                <a:avLst/>
                <a:gdLst>
                  <a:gd name="T0" fmla="*/ 76 w 78"/>
                  <a:gd name="T1" fmla="*/ 16 h 19"/>
                  <a:gd name="T2" fmla="*/ 0 w 78"/>
                  <a:gd name="T3" fmla="*/ 5 h 19"/>
                  <a:gd name="T4" fmla="*/ 1 w 78"/>
                  <a:gd name="T5" fmla="*/ 6 h 19"/>
                  <a:gd name="T6" fmla="*/ 75 w 78"/>
                  <a:gd name="T7" fmla="*/ 19 h 19"/>
                  <a:gd name="T8" fmla="*/ 76 w 78"/>
                  <a:gd name="T9" fmla="*/ 16 h 19"/>
                </a:gdLst>
                <a:ahLst/>
                <a:cxnLst>
                  <a:cxn ang="0">
                    <a:pos x="T0" y="T1"/>
                  </a:cxn>
                  <a:cxn ang="0">
                    <a:pos x="T2" y="T3"/>
                  </a:cxn>
                  <a:cxn ang="0">
                    <a:pos x="T4" y="T5"/>
                  </a:cxn>
                  <a:cxn ang="0">
                    <a:pos x="T6" y="T7"/>
                  </a:cxn>
                  <a:cxn ang="0">
                    <a:pos x="T8" y="T9"/>
                  </a:cxn>
                </a:cxnLst>
                <a:rect l="0" t="0" r="r" b="b"/>
                <a:pathLst>
                  <a:path w="78" h="19">
                    <a:moveTo>
                      <a:pt x="76" y="16"/>
                    </a:moveTo>
                    <a:cubicBezTo>
                      <a:pt x="52" y="8"/>
                      <a:pt x="26" y="0"/>
                      <a:pt x="0" y="5"/>
                    </a:cubicBezTo>
                    <a:cubicBezTo>
                      <a:pt x="0" y="5"/>
                      <a:pt x="0" y="6"/>
                      <a:pt x="1" y="6"/>
                    </a:cubicBezTo>
                    <a:cubicBezTo>
                      <a:pt x="27" y="4"/>
                      <a:pt x="50" y="12"/>
                      <a:pt x="75" y="19"/>
                    </a:cubicBezTo>
                    <a:cubicBezTo>
                      <a:pt x="77" y="19"/>
                      <a:pt x="78" y="17"/>
                      <a:pt x="76" y="16"/>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0" name="Freeform 109"/>
              <p:cNvSpPr>
                <a:spLocks/>
              </p:cNvSpPr>
              <p:nvPr/>
            </p:nvSpPr>
            <p:spPr bwMode="auto">
              <a:xfrm>
                <a:off x="8701088" y="4787901"/>
                <a:ext cx="212725" cy="80963"/>
              </a:xfrm>
              <a:custGeom>
                <a:avLst/>
                <a:gdLst>
                  <a:gd name="T0" fmla="*/ 80 w 82"/>
                  <a:gd name="T1" fmla="*/ 28 h 31"/>
                  <a:gd name="T2" fmla="*/ 1 w 82"/>
                  <a:gd name="T3" fmla="*/ 5 h 31"/>
                  <a:gd name="T4" fmla="*/ 1 w 82"/>
                  <a:gd name="T5" fmla="*/ 6 h 31"/>
                  <a:gd name="T6" fmla="*/ 80 w 82"/>
                  <a:gd name="T7" fmla="*/ 30 h 31"/>
                  <a:gd name="T8" fmla="*/ 80 w 82"/>
                  <a:gd name="T9" fmla="*/ 30 h 31"/>
                  <a:gd name="T10" fmla="*/ 80 w 82"/>
                  <a:gd name="T11" fmla="*/ 28 h 31"/>
                </a:gdLst>
                <a:ahLst/>
                <a:cxnLst>
                  <a:cxn ang="0">
                    <a:pos x="T0" y="T1"/>
                  </a:cxn>
                  <a:cxn ang="0">
                    <a:pos x="T2" y="T3"/>
                  </a:cxn>
                  <a:cxn ang="0">
                    <a:pos x="T4" y="T5"/>
                  </a:cxn>
                  <a:cxn ang="0">
                    <a:pos x="T6" y="T7"/>
                  </a:cxn>
                  <a:cxn ang="0">
                    <a:pos x="T8" y="T9"/>
                  </a:cxn>
                  <a:cxn ang="0">
                    <a:pos x="T10" y="T11"/>
                  </a:cxn>
                </a:cxnLst>
                <a:rect l="0" t="0" r="r" b="b"/>
                <a:pathLst>
                  <a:path w="82" h="31">
                    <a:moveTo>
                      <a:pt x="80" y="28"/>
                    </a:moveTo>
                    <a:cubicBezTo>
                      <a:pt x="54" y="21"/>
                      <a:pt x="29" y="0"/>
                      <a:pt x="1" y="5"/>
                    </a:cubicBezTo>
                    <a:cubicBezTo>
                      <a:pt x="0" y="5"/>
                      <a:pt x="0" y="6"/>
                      <a:pt x="1" y="6"/>
                    </a:cubicBezTo>
                    <a:cubicBezTo>
                      <a:pt x="31" y="2"/>
                      <a:pt x="52" y="26"/>
                      <a:pt x="80" y="30"/>
                    </a:cubicBezTo>
                    <a:cubicBezTo>
                      <a:pt x="80" y="30"/>
                      <a:pt x="80" y="30"/>
                      <a:pt x="80" y="30"/>
                    </a:cubicBezTo>
                    <a:cubicBezTo>
                      <a:pt x="81" y="31"/>
                      <a:pt x="82" y="28"/>
                      <a:pt x="80"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1" name="Freeform 110"/>
              <p:cNvSpPr>
                <a:spLocks/>
              </p:cNvSpPr>
              <p:nvPr/>
            </p:nvSpPr>
            <p:spPr bwMode="auto">
              <a:xfrm>
                <a:off x="8786813" y="4787901"/>
                <a:ext cx="73025" cy="36513"/>
              </a:xfrm>
              <a:custGeom>
                <a:avLst/>
                <a:gdLst>
                  <a:gd name="T0" fmla="*/ 26 w 28"/>
                  <a:gd name="T1" fmla="*/ 11 h 14"/>
                  <a:gd name="T2" fmla="*/ 2 w 28"/>
                  <a:gd name="T3" fmla="*/ 0 h 14"/>
                  <a:gd name="T4" fmla="*/ 1 w 28"/>
                  <a:gd name="T5" fmla="*/ 1 h 14"/>
                  <a:gd name="T6" fmla="*/ 25 w 28"/>
                  <a:gd name="T7" fmla="*/ 13 h 14"/>
                  <a:gd name="T8" fmla="*/ 26 w 28"/>
                  <a:gd name="T9" fmla="*/ 11 h 14"/>
                </a:gdLst>
                <a:ahLst/>
                <a:cxnLst>
                  <a:cxn ang="0">
                    <a:pos x="T0" y="T1"/>
                  </a:cxn>
                  <a:cxn ang="0">
                    <a:pos x="T2" y="T3"/>
                  </a:cxn>
                  <a:cxn ang="0">
                    <a:pos x="T4" y="T5"/>
                  </a:cxn>
                  <a:cxn ang="0">
                    <a:pos x="T6" y="T7"/>
                  </a:cxn>
                  <a:cxn ang="0">
                    <a:pos x="T8" y="T9"/>
                  </a:cxn>
                </a:cxnLst>
                <a:rect l="0" t="0" r="r" b="b"/>
                <a:pathLst>
                  <a:path w="28" h="14">
                    <a:moveTo>
                      <a:pt x="26" y="11"/>
                    </a:moveTo>
                    <a:cubicBezTo>
                      <a:pt x="18" y="7"/>
                      <a:pt x="10" y="3"/>
                      <a:pt x="2" y="0"/>
                    </a:cubicBezTo>
                    <a:cubicBezTo>
                      <a:pt x="1" y="0"/>
                      <a:pt x="0" y="1"/>
                      <a:pt x="1" y="1"/>
                    </a:cubicBezTo>
                    <a:cubicBezTo>
                      <a:pt x="9" y="6"/>
                      <a:pt x="17" y="9"/>
                      <a:pt x="25" y="13"/>
                    </a:cubicBezTo>
                    <a:cubicBezTo>
                      <a:pt x="27" y="14"/>
                      <a:pt x="28" y="12"/>
                      <a:pt x="26" y="1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2" name="Freeform 111"/>
              <p:cNvSpPr>
                <a:spLocks/>
              </p:cNvSpPr>
              <p:nvPr/>
            </p:nvSpPr>
            <p:spPr bwMode="auto">
              <a:xfrm>
                <a:off x="8742363" y="4735513"/>
                <a:ext cx="158750" cy="80963"/>
              </a:xfrm>
              <a:custGeom>
                <a:avLst/>
                <a:gdLst>
                  <a:gd name="T0" fmla="*/ 59 w 61"/>
                  <a:gd name="T1" fmla="*/ 27 h 31"/>
                  <a:gd name="T2" fmla="*/ 1 w 61"/>
                  <a:gd name="T3" fmla="*/ 0 h 31"/>
                  <a:gd name="T4" fmla="*/ 0 w 61"/>
                  <a:gd name="T5" fmla="*/ 1 h 31"/>
                  <a:gd name="T6" fmla="*/ 58 w 61"/>
                  <a:gd name="T7" fmla="*/ 30 h 31"/>
                  <a:gd name="T8" fmla="*/ 58 w 61"/>
                  <a:gd name="T9" fmla="*/ 30 h 31"/>
                  <a:gd name="T10" fmla="*/ 59 w 61"/>
                  <a:gd name="T11" fmla="*/ 27 h 31"/>
                </a:gdLst>
                <a:ahLst/>
                <a:cxnLst>
                  <a:cxn ang="0">
                    <a:pos x="T0" y="T1"/>
                  </a:cxn>
                  <a:cxn ang="0">
                    <a:pos x="T2" y="T3"/>
                  </a:cxn>
                  <a:cxn ang="0">
                    <a:pos x="T4" y="T5"/>
                  </a:cxn>
                  <a:cxn ang="0">
                    <a:pos x="T6" y="T7"/>
                  </a:cxn>
                  <a:cxn ang="0">
                    <a:pos x="T8" y="T9"/>
                  </a:cxn>
                  <a:cxn ang="0">
                    <a:pos x="T10" y="T11"/>
                  </a:cxn>
                </a:cxnLst>
                <a:rect l="0" t="0" r="r" b="b"/>
                <a:pathLst>
                  <a:path w="61" h="31">
                    <a:moveTo>
                      <a:pt x="59" y="27"/>
                    </a:moveTo>
                    <a:cubicBezTo>
                      <a:pt x="39" y="20"/>
                      <a:pt x="23" y="4"/>
                      <a:pt x="1" y="0"/>
                    </a:cubicBezTo>
                    <a:cubicBezTo>
                      <a:pt x="0" y="0"/>
                      <a:pt x="0" y="1"/>
                      <a:pt x="0" y="1"/>
                    </a:cubicBezTo>
                    <a:cubicBezTo>
                      <a:pt x="22" y="6"/>
                      <a:pt x="37" y="24"/>
                      <a:pt x="58" y="30"/>
                    </a:cubicBezTo>
                    <a:cubicBezTo>
                      <a:pt x="58" y="30"/>
                      <a:pt x="58" y="30"/>
                      <a:pt x="58" y="30"/>
                    </a:cubicBezTo>
                    <a:cubicBezTo>
                      <a:pt x="60" y="31"/>
                      <a:pt x="61" y="28"/>
                      <a:pt x="59" y="27"/>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3" name="Freeform 112"/>
              <p:cNvSpPr>
                <a:spLocks/>
              </p:cNvSpPr>
              <p:nvPr/>
            </p:nvSpPr>
            <p:spPr bwMode="auto">
              <a:xfrm>
                <a:off x="8778875" y="4718051"/>
                <a:ext cx="142875" cy="80963"/>
              </a:xfrm>
              <a:custGeom>
                <a:avLst/>
                <a:gdLst>
                  <a:gd name="T0" fmla="*/ 54 w 55"/>
                  <a:gd name="T1" fmla="*/ 28 h 31"/>
                  <a:gd name="T2" fmla="*/ 41 w 55"/>
                  <a:gd name="T3" fmla="*/ 21 h 31"/>
                  <a:gd name="T4" fmla="*/ 27 w 55"/>
                  <a:gd name="T5" fmla="*/ 11 h 31"/>
                  <a:gd name="T6" fmla="*/ 1 w 55"/>
                  <a:gd name="T7" fmla="*/ 0 h 31"/>
                  <a:gd name="T8" fmla="*/ 1 w 55"/>
                  <a:gd name="T9" fmla="*/ 1 h 31"/>
                  <a:gd name="T10" fmla="*/ 29 w 55"/>
                  <a:gd name="T11" fmla="*/ 16 h 31"/>
                  <a:gd name="T12" fmla="*/ 51 w 55"/>
                  <a:gd name="T13" fmla="*/ 30 h 31"/>
                  <a:gd name="T14" fmla="*/ 52 w 55"/>
                  <a:gd name="T15" fmla="*/ 31 h 31"/>
                  <a:gd name="T16" fmla="*/ 53 w 55"/>
                  <a:gd name="T17" fmla="*/ 31 h 31"/>
                  <a:gd name="T18" fmla="*/ 54 w 55"/>
                  <a:gd name="T19" fmla="*/ 31 h 31"/>
                  <a:gd name="T20" fmla="*/ 54 w 55"/>
                  <a:gd name="T21" fmla="*/ 30 h 31"/>
                  <a:gd name="T22" fmla="*/ 54 w 55"/>
                  <a:gd name="T23"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31">
                    <a:moveTo>
                      <a:pt x="54" y="28"/>
                    </a:moveTo>
                    <a:cubicBezTo>
                      <a:pt x="50" y="25"/>
                      <a:pt x="45" y="23"/>
                      <a:pt x="41" y="21"/>
                    </a:cubicBezTo>
                    <a:cubicBezTo>
                      <a:pt x="36" y="18"/>
                      <a:pt x="32" y="14"/>
                      <a:pt x="27" y="11"/>
                    </a:cubicBezTo>
                    <a:cubicBezTo>
                      <a:pt x="19" y="6"/>
                      <a:pt x="11" y="1"/>
                      <a:pt x="1" y="0"/>
                    </a:cubicBezTo>
                    <a:cubicBezTo>
                      <a:pt x="0" y="0"/>
                      <a:pt x="0" y="1"/>
                      <a:pt x="1" y="1"/>
                    </a:cubicBezTo>
                    <a:cubicBezTo>
                      <a:pt x="12" y="4"/>
                      <a:pt x="20" y="10"/>
                      <a:pt x="29" y="16"/>
                    </a:cubicBezTo>
                    <a:cubicBezTo>
                      <a:pt x="30" y="17"/>
                      <a:pt x="46" y="28"/>
                      <a:pt x="51" y="30"/>
                    </a:cubicBezTo>
                    <a:cubicBezTo>
                      <a:pt x="51" y="30"/>
                      <a:pt x="51" y="31"/>
                      <a:pt x="52" y="31"/>
                    </a:cubicBezTo>
                    <a:cubicBezTo>
                      <a:pt x="52" y="31"/>
                      <a:pt x="52" y="31"/>
                      <a:pt x="53" y="31"/>
                    </a:cubicBezTo>
                    <a:cubicBezTo>
                      <a:pt x="54" y="31"/>
                      <a:pt x="54" y="31"/>
                      <a:pt x="54" y="31"/>
                    </a:cubicBezTo>
                    <a:cubicBezTo>
                      <a:pt x="54" y="30"/>
                      <a:pt x="54" y="30"/>
                      <a:pt x="54" y="30"/>
                    </a:cubicBezTo>
                    <a:cubicBezTo>
                      <a:pt x="55" y="29"/>
                      <a:pt x="54" y="29"/>
                      <a:pt x="54"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grpSp>
        <p:nvGrpSpPr>
          <p:cNvPr id="6" name="Group 5"/>
          <p:cNvGrpSpPr/>
          <p:nvPr/>
        </p:nvGrpSpPr>
        <p:grpSpPr>
          <a:xfrm>
            <a:off x="11522880" y="5809646"/>
            <a:ext cx="588963" cy="814388"/>
            <a:chOff x="5597525" y="5522913"/>
            <a:chExt cx="588963" cy="814388"/>
          </a:xfrm>
        </p:grpSpPr>
        <p:sp>
          <p:nvSpPr>
            <p:cNvPr id="7" name="Freeform 188"/>
            <p:cNvSpPr>
              <a:spLocks noEditPoints="1"/>
            </p:cNvSpPr>
            <p:nvPr/>
          </p:nvSpPr>
          <p:spPr bwMode="auto">
            <a:xfrm>
              <a:off x="5865813" y="5711826"/>
              <a:ext cx="320675" cy="280988"/>
            </a:xfrm>
            <a:custGeom>
              <a:avLst/>
              <a:gdLst>
                <a:gd name="T0" fmla="*/ 94 w 122"/>
                <a:gd name="T1" fmla="*/ 90 h 107"/>
                <a:gd name="T2" fmla="*/ 102 w 122"/>
                <a:gd name="T3" fmla="*/ 23 h 107"/>
                <a:gd name="T4" fmla="*/ 101 w 122"/>
                <a:gd name="T5" fmla="*/ 21 h 107"/>
                <a:gd name="T6" fmla="*/ 69 w 122"/>
                <a:gd name="T7" fmla="*/ 2 h 107"/>
                <a:gd name="T8" fmla="*/ 31 w 122"/>
                <a:gd name="T9" fmla="*/ 14 h 107"/>
                <a:gd name="T10" fmla="*/ 19 w 122"/>
                <a:gd name="T11" fmla="*/ 84 h 107"/>
                <a:gd name="T12" fmla="*/ 55 w 122"/>
                <a:gd name="T13" fmla="*/ 105 h 107"/>
                <a:gd name="T14" fmla="*/ 94 w 122"/>
                <a:gd name="T15" fmla="*/ 90 h 107"/>
                <a:gd name="T16" fmla="*/ 66 w 122"/>
                <a:gd name="T17" fmla="*/ 16 h 107"/>
                <a:gd name="T18" fmla="*/ 72 w 122"/>
                <a:gd name="T19" fmla="*/ 16 h 107"/>
                <a:gd name="T20" fmla="*/ 52 w 122"/>
                <a:gd name="T21" fmla="*/ 26 h 107"/>
                <a:gd name="T22" fmla="*/ 30 w 122"/>
                <a:gd name="T23" fmla="*/ 46 h 107"/>
                <a:gd name="T24" fmla="*/ 36 w 122"/>
                <a:gd name="T25" fmla="*/ 34 h 107"/>
                <a:gd name="T26" fmla="*/ 66 w 122"/>
                <a:gd name="T27" fmla="*/ 1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2" h="107">
                  <a:moveTo>
                    <a:pt x="94" y="90"/>
                  </a:moveTo>
                  <a:cubicBezTo>
                    <a:pt x="112" y="75"/>
                    <a:pt x="122" y="40"/>
                    <a:pt x="102" y="23"/>
                  </a:cubicBezTo>
                  <a:cubicBezTo>
                    <a:pt x="102" y="22"/>
                    <a:pt x="101" y="21"/>
                    <a:pt x="101" y="21"/>
                  </a:cubicBezTo>
                  <a:cubicBezTo>
                    <a:pt x="92" y="13"/>
                    <a:pt x="82" y="4"/>
                    <a:pt x="69" y="2"/>
                  </a:cubicBezTo>
                  <a:cubicBezTo>
                    <a:pt x="56" y="0"/>
                    <a:pt x="42" y="6"/>
                    <a:pt x="31" y="14"/>
                  </a:cubicBezTo>
                  <a:cubicBezTo>
                    <a:pt x="9" y="31"/>
                    <a:pt x="0" y="61"/>
                    <a:pt x="19" y="84"/>
                  </a:cubicBezTo>
                  <a:cubicBezTo>
                    <a:pt x="28" y="94"/>
                    <a:pt x="41" y="103"/>
                    <a:pt x="55" y="105"/>
                  </a:cubicBezTo>
                  <a:cubicBezTo>
                    <a:pt x="69" y="107"/>
                    <a:pt x="84" y="100"/>
                    <a:pt x="94" y="90"/>
                  </a:cubicBezTo>
                  <a:close/>
                  <a:moveTo>
                    <a:pt x="66" y="16"/>
                  </a:moveTo>
                  <a:cubicBezTo>
                    <a:pt x="68" y="16"/>
                    <a:pt x="70" y="16"/>
                    <a:pt x="72" y="16"/>
                  </a:cubicBezTo>
                  <a:cubicBezTo>
                    <a:pt x="65" y="18"/>
                    <a:pt x="58" y="22"/>
                    <a:pt x="52" y="26"/>
                  </a:cubicBezTo>
                  <a:cubicBezTo>
                    <a:pt x="43" y="31"/>
                    <a:pt x="36" y="38"/>
                    <a:pt x="30" y="46"/>
                  </a:cubicBezTo>
                  <a:cubicBezTo>
                    <a:pt x="31" y="42"/>
                    <a:pt x="33" y="38"/>
                    <a:pt x="36" y="34"/>
                  </a:cubicBezTo>
                  <a:cubicBezTo>
                    <a:pt x="43" y="26"/>
                    <a:pt x="55" y="16"/>
                    <a:pt x="66" y="16"/>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190"/>
            <p:cNvSpPr>
              <a:spLocks noEditPoints="1"/>
            </p:cNvSpPr>
            <p:nvPr/>
          </p:nvSpPr>
          <p:spPr bwMode="auto">
            <a:xfrm>
              <a:off x="5597525" y="5522913"/>
              <a:ext cx="257175" cy="285750"/>
            </a:xfrm>
            <a:custGeom>
              <a:avLst/>
              <a:gdLst>
                <a:gd name="T0" fmla="*/ 96 w 98"/>
                <a:gd name="T1" fmla="*/ 64 h 109"/>
                <a:gd name="T2" fmla="*/ 90 w 98"/>
                <a:gd name="T3" fmla="*/ 31 h 109"/>
                <a:gd name="T4" fmla="*/ 26 w 98"/>
                <a:gd name="T5" fmla="*/ 10 h 109"/>
                <a:gd name="T6" fmla="*/ 0 w 98"/>
                <a:gd name="T7" fmla="*/ 49 h 109"/>
                <a:gd name="T8" fmla="*/ 21 w 98"/>
                <a:gd name="T9" fmla="*/ 92 h 109"/>
                <a:gd name="T10" fmla="*/ 64 w 98"/>
                <a:gd name="T11" fmla="*/ 101 h 109"/>
                <a:gd name="T12" fmla="*/ 96 w 98"/>
                <a:gd name="T13" fmla="*/ 64 h 109"/>
                <a:gd name="T14" fmla="*/ 29 w 98"/>
                <a:gd name="T15" fmla="*/ 31 h 109"/>
                <a:gd name="T16" fmla="*/ 57 w 98"/>
                <a:gd name="T17" fmla="*/ 24 h 109"/>
                <a:gd name="T18" fmla="*/ 35 w 98"/>
                <a:gd name="T19" fmla="*/ 39 h 109"/>
                <a:gd name="T20" fmla="*/ 24 w 98"/>
                <a:gd name="T21" fmla="*/ 58 h 109"/>
                <a:gd name="T22" fmla="*/ 29 w 98"/>
                <a:gd name="T23" fmla="*/ 3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8" h="109">
                  <a:moveTo>
                    <a:pt x="96" y="64"/>
                  </a:moveTo>
                  <a:cubicBezTo>
                    <a:pt x="98" y="53"/>
                    <a:pt x="97" y="40"/>
                    <a:pt x="90" y="31"/>
                  </a:cubicBezTo>
                  <a:cubicBezTo>
                    <a:pt x="81" y="9"/>
                    <a:pt x="48" y="0"/>
                    <a:pt x="26" y="10"/>
                  </a:cubicBezTo>
                  <a:cubicBezTo>
                    <a:pt x="11" y="17"/>
                    <a:pt x="0" y="32"/>
                    <a:pt x="0" y="49"/>
                  </a:cubicBezTo>
                  <a:cubicBezTo>
                    <a:pt x="0" y="66"/>
                    <a:pt x="10" y="81"/>
                    <a:pt x="21" y="92"/>
                  </a:cubicBezTo>
                  <a:cubicBezTo>
                    <a:pt x="33" y="104"/>
                    <a:pt x="49" y="109"/>
                    <a:pt x="64" y="101"/>
                  </a:cubicBezTo>
                  <a:cubicBezTo>
                    <a:pt x="79" y="93"/>
                    <a:pt x="92" y="80"/>
                    <a:pt x="96" y="64"/>
                  </a:cubicBezTo>
                  <a:close/>
                  <a:moveTo>
                    <a:pt x="29" y="31"/>
                  </a:moveTo>
                  <a:cubicBezTo>
                    <a:pt x="37" y="23"/>
                    <a:pt x="47" y="21"/>
                    <a:pt x="57" y="24"/>
                  </a:cubicBezTo>
                  <a:cubicBezTo>
                    <a:pt x="48" y="27"/>
                    <a:pt x="41" y="33"/>
                    <a:pt x="35" y="39"/>
                  </a:cubicBezTo>
                  <a:cubicBezTo>
                    <a:pt x="30" y="44"/>
                    <a:pt x="25" y="51"/>
                    <a:pt x="24" y="58"/>
                  </a:cubicBezTo>
                  <a:cubicBezTo>
                    <a:pt x="20" y="49"/>
                    <a:pt x="21" y="39"/>
                    <a:pt x="29" y="31"/>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191"/>
            <p:cNvSpPr>
              <a:spLocks/>
            </p:cNvSpPr>
            <p:nvPr/>
          </p:nvSpPr>
          <p:spPr bwMode="auto">
            <a:xfrm>
              <a:off x="5605463" y="5759451"/>
              <a:ext cx="436563" cy="577850"/>
            </a:xfrm>
            <a:custGeom>
              <a:avLst/>
              <a:gdLst>
                <a:gd name="T0" fmla="*/ 162 w 166"/>
                <a:gd name="T1" fmla="*/ 96 h 221"/>
                <a:gd name="T2" fmla="*/ 78 w 166"/>
                <a:gd name="T3" fmla="*/ 178 h 221"/>
                <a:gd name="T4" fmla="*/ 79 w 166"/>
                <a:gd name="T5" fmla="*/ 171 h 221"/>
                <a:gd name="T6" fmla="*/ 82 w 166"/>
                <a:gd name="T7" fmla="*/ 138 h 221"/>
                <a:gd name="T8" fmla="*/ 84 w 166"/>
                <a:gd name="T9" fmla="*/ 136 h 221"/>
                <a:gd name="T10" fmla="*/ 115 w 166"/>
                <a:gd name="T11" fmla="*/ 85 h 221"/>
                <a:gd name="T12" fmla="*/ 118 w 166"/>
                <a:gd name="T13" fmla="*/ 85 h 221"/>
                <a:gd name="T14" fmla="*/ 131 w 166"/>
                <a:gd name="T15" fmla="*/ 75 h 221"/>
                <a:gd name="T16" fmla="*/ 124 w 166"/>
                <a:gd name="T17" fmla="*/ 57 h 221"/>
                <a:gd name="T18" fmla="*/ 118 w 166"/>
                <a:gd name="T19" fmla="*/ 58 h 221"/>
                <a:gd name="T20" fmla="*/ 117 w 166"/>
                <a:gd name="T21" fmla="*/ 60 h 221"/>
                <a:gd name="T22" fmla="*/ 116 w 166"/>
                <a:gd name="T23" fmla="*/ 61 h 221"/>
                <a:gd name="T24" fmla="*/ 108 w 166"/>
                <a:gd name="T25" fmla="*/ 79 h 221"/>
                <a:gd name="T26" fmla="*/ 108 w 166"/>
                <a:gd name="T27" fmla="*/ 81 h 221"/>
                <a:gd name="T28" fmla="*/ 95 w 166"/>
                <a:gd name="T29" fmla="*/ 99 h 221"/>
                <a:gd name="T30" fmla="*/ 82 w 166"/>
                <a:gd name="T31" fmla="*/ 123 h 221"/>
                <a:gd name="T32" fmla="*/ 82 w 166"/>
                <a:gd name="T33" fmla="*/ 120 h 221"/>
                <a:gd name="T34" fmla="*/ 76 w 166"/>
                <a:gd name="T35" fmla="*/ 69 h 221"/>
                <a:gd name="T36" fmla="*/ 66 w 166"/>
                <a:gd name="T37" fmla="*/ 29 h 221"/>
                <a:gd name="T38" fmla="*/ 67 w 166"/>
                <a:gd name="T39" fmla="*/ 28 h 221"/>
                <a:gd name="T40" fmla="*/ 71 w 166"/>
                <a:gd name="T41" fmla="*/ 3 h 221"/>
                <a:gd name="T42" fmla="*/ 66 w 166"/>
                <a:gd name="T43" fmla="*/ 1 h 221"/>
                <a:gd name="T44" fmla="*/ 54 w 166"/>
                <a:gd name="T45" fmla="*/ 6 h 221"/>
                <a:gd name="T46" fmla="*/ 52 w 166"/>
                <a:gd name="T47" fmla="*/ 9 h 221"/>
                <a:gd name="T48" fmla="*/ 51 w 166"/>
                <a:gd name="T49" fmla="*/ 12 h 221"/>
                <a:gd name="T50" fmla="*/ 54 w 166"/>
                <a:gd name="T51" fmla="*/ 21 h 221"/>
                <a:gd name="T52" fmla="*/ 57 w 166"/>
                <a:gd name="T53" fmla="*/ 28 h 221"/>
                <a:gd name="T54" fmla="*/ 60 w 166"/>
                <a:gd name="T55" fmla="*/ 30 h 221"/>
                <a:gd name="T56" fmla="*/ 70 w 166"/>
                <a:gd name="T57" fmla="*/ 73 h 221"/>
                <a:gd name="T58" fmla="*/ 75 w 166"/>
                <a:gd name="T59" fmla="*/ 120 h 221"/>
                <a:gd name="T60" fmla="*/ 73 w 166"/>
                <a:gd name="T61" fmla="*/ 169 h 221"/>
                <a:gd name="T62" fmla="*/ 70 w 166"/>
                <a:gd name="T63" fmla="*/ 187 h 221"/>
                <a:gd name="T64" fmla="*/ 11 w 166"/>
                <a:gd name="T65" fmla="*/ 51 h 221"/>
                <a:gd name="T66" fmla="*/ 2 w 166"/>
                <a:gd name="T67" fmla="*/ 40 h 221"/>
                <a:gd name="T68" fmla="*/ 12 w 166"/>
                <a:gd name="T69" fmla="*/ 126 h 221"/>
                <a:gd name="T70" fmla="*/ 63 w 166"/>
                <a:gd name="T71" fmla="*/ 205 h 221"/>
                <a:gd name="T72" fmla="*/ 65 w 166"/>
                <a:gd name="T73" fmla="*/ 206 h 221"/>
                <a:gd name="T74" fmla="*/ 65 w 166"/>
                <a:gd name="T75" fmla="*/ 206 h 221"/>
                <a:gd name="T76" fmla="*/ 66 w 166"/>
                <a:gd name="T77" fmla="*/ 209 h 221"/>
                <a:gd name="T78" fmla="*/ 64 w 166"/>
                <a:gd name="T79" fmla="*/ 218 h 221"/>
                <a:gd name="T80" fmla="*/ 68 w 166"/>
                <a:gd name="T81" fmla="*/ 219 h 221"/>
                <a:gd name="T82" fmla="*/ 72 w 166"/>
                <a:gd name="T83" fmla="*/ 208 h 221"/>
                <a:gd name="T84" fmla="*/ 135 w 166"/>
                <a:gd name="T85" fmla="*/ 164 h 221"/>
                <a:gd name="T86" fmla="*/ 162 w 166"/>
                <a:gd name="T87" fmla="*/ 96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6" h="221">
                  <a:moveTo>
                    <a:pt x="162" y="96"/>
                  </a:moveTo>
                  <a:cubicBezTo>
                    <a:pt x="161" y="94"/>
                    <a:pt x="97" y="144"/>
                    <a:pt x="78" y="178"/>
                  </a:cubicBezTo>
                  <a:cubicBezTo>
                    <a:pt x="79" y="176"/>
                    <a:pt x="79" y="173"/>
                    <a:pt x="79" y="171"/>
                  </a:cubicBezTo>
                  <a:cubicBezTo>
                    <a:pt x="81" y="160"/>
                    <a:pt x="81" y="149"/>
                    <a:pt x="82" y="138"/>
                  </a:cubicBezTo>
                  <a:cubicBezTo>
                    <a:pt x="83" y="138"/>
                    <a:pt x="83" y="137"/>
                    <a:pt x="84" y="136"/>
                  </a:cubicBezTo>
                  <a:cubicBezTo>
                    <a:pt x="92" y="119"/>
                    <a:pt x="102" y="100"/>
                    <a:pt x="115" y="85"/>
                  </a:cubicBezTo>
                  <a:cubicBezTo>
                    <a:pt x="116" y="85"/>
                    <a:pt x="117" y="85"/>
                    <a:pt x="118" y="85"/>
                  </a:cubicBezTo>
                  <a:cubicBezTo>
                    <a:pt x="123" y="85"/>
                    <a:pt x="129" y="79"/>
                    <a:pt x="131" y="75"/>
                  </a:cubicBezTo>
                  <a:cubicBezTo>
                    <a:pt x="133" y="69"/>
                    <a:pt x="127" y="62"/>
                    <a:pt x="124" y="57"/>
                  </a:cubicBezTo>
                  <a:cubicBezTo>
                    <a:pt x="122" y="55"/>
                    <a:pt x="119" y="56"/>
                    <a:pt x="118" y="58"/>
                  </a:cubicBezTo>
                  <a:cubicBezTo>
                    <a:pt x="118" y="59"/>
                    <a:pt x="117" y="60"/>
                    <a:pt x="117" y="60"/>
                  </a:cubicBezTo>
                  <a:cubicBezTo>
                    <a:pt x="117" y="60"/>
                    <a:pt x="116" y="61"/>
                    <a:pt x="116" y="61"/>
                  </a:cubicBezTo>
                  <a:cubicBezTo>
                    <a:pt x="112" y="65"/>
                    <a:pt x="106" y="72"/>
                    <a:pt x="108" y="79"/>
                  </a:cubicBezTo>
                  <a:cubicBezTo>
                    <a:pt x="108" y="80"/>
                    <a:pt x="108" y="80"/>
                    <a:pt x="108" y="81"/>
                  </a:cubicBezTo>
                  <a:cubicBezTo>
                    <a:pt x="104" y="87"/>
                    <a:pt x="99" y="93"/>
                    <a:pt x="95" y="99"/>
                  </a:cubicBezTo>
                  <a:cubicBezTo>
                    <a:pt x="91" y="106"/>
                    <a:pt x="86" y="114"/>
                    <a:pt x="82" y="123"/>
                  </a:cubicBezTo>
                  <a:cubicBezTo>
                    <a:pt x="82" y="122"/>
                    <a:pt x="82" y="121"/>
                    <a:pt x="82" y="120"/>
                  </a:cubicBezTo>
                  <a:cubicBezTo>
                    <a:pt x="81" y="103"/>
                    <a:pt x="80" y="86"/>
                    <a:pt x="76" y="69"/>
                  </a:cubicBezTo>
                  <a:cubicBezTo>
                    <a:pt x="74" y="56"/>
                    <a:pt x="71" y="42"/>
                    <a:pt x="66" y="29"/>
                  </a:cubicBezTo>
                  <a:cubicBezTo>
                    <a:pt x="66" y="29"/>
                    <a:pt x="67" y="29"/>
                    <a:pt x="67" y="28"/>
                  </a:cubicBezTo>
                  <a:cubicBezTo>
                    <a:pt x="73" y="22"/>
                    <a:pt x="73" y="10"/>
                    <a:pt x="71" y="3"/>
                  </a:cubicBezTo>
                  <a:cubicBezTo>
                    <a:pt x="71" y="1"/>
                    <a:pt x="68" y="0"/>
                    <a:pt x="66" y="1"/>
                  </a:cubicBezTo>
                  <a:cubicBezTo>
                    <a:pt x="62" y="2"/>
                    <a:pt x="58" y="4"/>
                    <a:pt x="54" y="6"/>
                  </a:cubicBezTo>
                  <a:cubicBezTo>
                    <a:pt x="53" y="6"/>
                    <a:pt x="52" y="7"/>
                    <a:pt x="52" y="9"/>
                  </a:cubicBezTo>
                  <a:cubicBezTo>
                    <a:pt x="51" y="9"/>
                    <a:pt x="50" y="11"/>
                    <a:pt x="51" y="12"/>
                  </a:cubicBezTo>
                  <a:cubicBezTo>
                    <a:pt x="52" y="15"/>
                    <a:pt x="53" y="18"/>
                    <a:pt x="54" y="21"/>
                  </a:cubicBezTo>
                  <a:cubicBezTo>
                    <a:pt x="55" y="23"/>
                    <a:pt x="56" y="26"/>
                    <a:pt x="57" y="28"/>
                  </a:cubicBezTo>
                  <a:cubicBezTo>
                    <a:pt x="58" y="29"/>
                    <a:pt x="59" y="30"/>
                    <a:pt x="60" y="30"/>
                  </a:cubicBezTo>
                  <a:cubicBezTo>
                    <a:pt x="63" y="44"/>
                    <a:pt x="68" y="58"/>
                    <a:pt x="70" y="73"/>
                  </a:cubicBezTo>
                  <a:cubicBezTo>
                    <a:pt x="73" y="88"/>
                    <a:pt x="75" y="104"/>
                    <a:pt x="75" y="120"/>
                  </a:cubicBezTo>
                  <a:cubicBezTo>
                    <a:pt x="76" y="136"/>
                    <a:pt x="75" y="152"/>
                    <a:pt x="73" y="169"/>
                  </a:cubicBezTo>
                  <a:cubicBezTo>
                    <a:pt x="72" y="175"/>
                    <a:pt x="71" y="181"/>
                    <a:pt x="70" y="187"/>
                  </a:cubicBezTo>
                  <a:cubicBezTo>
                    <a:pt x="62" y="138"/>
                    <a:pt x="42" y="90"/>
                    <a:pt x="11" y="51"/>
                  </a:cubicBezTo>
                  <a:cubicBezTo>
                    <a:pt x="11" y="51"/>
                    <a:pt x="4" y="43"/>
                    <a:pt x="2" y="40"/>
                  </a:cubicBezTo>
                  <a:cubicBezTo>
                    <a:pt x="0" y="37"/>
                    <a:pt x="4" y="103"/>
                    <a:pt x="12" y="126"/>
                  </a:cubicBezTo>
                  <a:cubicBezTo>
                    <a:pt x="23" y="154"/>
                    <a:pt x="40" y="185"/>
                    <a:pt x="63" y="205"/>
                  </a:cubicBezTo>
                  <a:cubicBezTo>
                    <a:pt x="63" y="206"/>
                    <a:pt x="64" y="206"/>
                    <a:pt x="65" y="206"/>
                  </a:cubicBezTo>
                  <a:cubicBezTo>
                    <a:pt x="65" y="206"/>
                    <a:pt x="65" y="206"/>
                    <a:pt x="65" y="206"/>
                  </a:cubicBezTo>
                  <a:cubicBezTo>
                    <a:pt x="64" y="207"/>
                    <a:pt x="65" y="208"/>
                    <a:pt x="66" y="209"/>
                  </a:cubicBezTo>
                  <a:cubicBezTo>
                    <a:pt x="65" y="212"/>
                    <a:pt x="65" y="215"/>
                    <a:pt x="64" y="218"/>
                  </a:cubicBezTo>
                  <a:cubicBezTo>
                    <a:pt x="64" y="220"/>
                    <a:pt x="67" y="221"/>
                    <a:pt x="68" y="219"/>
                  </a:cubicBezTo>
                  <a:cubicBezTo>
                    <a:pt x="69" y="215"/>
                    <a:pt x="71" y="212"/>
                    <a:pt x="72" y="208"/>
                  </a:cubicBezTo>
                  <a:cubicBezTo>
                    <a:pt x="97" y="200"/>
                    <a:pt x="120" y="185"/>
                    <a:pt x="135" y="164"/>
                  </a:cubicBezTo>
                  <a:cubicBezTo>
                    <a:pt x="149" y="145"/>
                    <a:pt x="166" y="121"/>
                    <a:pt x="162" y="96"/>
                  </a:cubicBezTo>
                  <a:close/>
                </a:path>
              </a:pathLst>
            </a:custGeom>
            <a:solidFill>
              <a:schemeClr val="accent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192"/>
            <p:cNvSpPr>
              <a:spLocks/>
            </p:cNvSpPr>
            <p:nvPr/>
          </p:nvSpPr>
          <p:spPr bwMode="auto">
            <a:xfrm>
              <a:off x="5626100" y="5562601"/>
              <a:ext cx="123825" cy="144463"/>
            </a:xfrm>
            <a:custGeom>
              <a:avLst/>
              <a:gdLst>
                <a:gd name="T0" fmla="*/ 26 w 47"/>
                <a:gd name="T1" fmla="*/ 48 h 55"/>
                <a:gd name="T2" fmla="*/ 23 w 47"/>
                <a:gd name="T3" fmla="*/ 44 h 55"/>
                <a:gd name="T4" fmla="*/ 33 w 47"/>
                <a:gd name="T5" fmla="*/ 36 h 55"/>
                <a:gd name="T6" fmla="*/ 39 w 47"/>
                <a:gd name="T7" fmla="*/ 26 h 55"/>
                <a:gd name="T8" fmla="*/ 42 w 47"/>
                <a:gd name="T9" fmla="*/ 16 h 55"/>
                <a:gd name="T10" fmla="*/ 45 w 47"/>
                <a:gd name="T11" fmla="*/ 14 h 55"/>
                <a:gd name="T12" fmla="*/ 46 w 47"/>
                <a:gd name="T13" fmla="*/ 11 h 55"/>
                <a:gd name="T14" fmla="*/ 40 w 47"/>
                <a:gd name="T15" fmla="*/ 7 h 55"/>
                <a:gd name="T16" fmla="*/ 12 w 47"/>
                <a:gd name="T17" fmla="*/ 18 h 55"/>
                <a:gd name="T18" fmla="*/ 7 w 47"/>
                <a:gd name="T19" fmla="*/ 45 h 55"/>
                <a:gd name="T20" fmla="*/ 13 w 47"/>
                <a:gd name="T21" fmla="*/ 49 h 55"/>
                <a:gd name="T22" fmla="*/ 26 w 47"/>
                <a:gd name="T23" fmla="*/ 4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 h="55">
                  <a:moveTo>
                    <a:pt x="26" y="48"/>
                  </a:moveTo>
                  <a:cubicBezTo>
                    <a:pt x="27" y="46"/>
                    <a:pt x="25" y="44"/>
                    <a:pt x="23" y="44"/>
                  </a:cubicBezTo>
                  <a:cubicBezTo>
                    <a:pt x="27" y="42"/>
                    <a:pt x="30" y="38"/>
                    <a:pt x="33" y="36"/>
                  </a:cubicBezTo>
                  <a:cubicBezTo>
                    <a:pt x="36" y="33"/>
                    <a:pt x="38" y="30"/>
                    <a:pt x="39" y="26"/>
                  </a:cubicBezTo>
                  <a:cubicBezTo>
                    <a:pt x="41" y="23"/>
                    <a:pt x="42" y="19"/>
                    <a:pt x="42" y="16"/>
                  </a:cubicBezTo>
                  <a:cubicBezTo>
                    <a:pt x="43" y="15"/>
                    <a:pt x="44" y="15"/>
                    <a:pt x="45" y="14"/>
                  </a:cubicBezTo>
                  <a:cubicBezTo>
                    <a:pt x="47" y="13"/>
                    <a:pt x="46" y="12"/>
                    <a:pt x="46" y="11"/>
                  </a:cubicBezTo>
                  <a:cubicBezTo>
                    <a:pt x="44" y="9"/>
                    <a:pt x="42" y="7"/>
                    <a:pt x="40" y="7"/>
                  </a:cubicBezTo>
                  <a:cubicBezTo>
                    <a:pt x="33" y="0"/>
                    <a:pt x="17" y="13"/>
                    <a:pt x="12" y="18"/>
                  </a:cubicBezTo>
                  <a:cubicBezTo>
                    <a:pt x="8" y="24"/>
                    <a:pt x="0" y="40"/>
                    <a:pt x="7" y="45"/>
                  </a:cubicBezTo>
                  <a:cubicBezTo>
                    <a:pt x="8" y="49"/>
                    <a:pt x="10" y="50"/>
                    <a:pt x="13" y="49"/>
                  </a:cubicBezTo>
                  <a:cubicBezTo>
                    <a:pt x="16" y="54"/>
                    <a:pt x="23" y="55"/>
                    <a:pt x="26" y="48"/>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Freeform 193"/>
            <p:cNvSpPr>
              <a:spLocks noEditPoints="1"/>
            </p:cNvSpPr>
            <p:nvPr/>
          </p:nvSpPr>
          <p:spPr bwMode="auto">
            <a:xfrm>
              <a:off x="5938838" y="5743576"/>
              <a:ext cx="134938" cy="117475"/>
            </a:xfrm>
            <a:custGeom>
              <a:avLst/>
              <a:gdLst>
                <a:gd name="T0" fmla="*/ 39 w 51"/>
                <a:gd name="T1" fmla="*/ 8 h 45"/>
                <a:gd name="T2" fmla="*/ 39 w 51"/>
                <a:gd name="T3" fmla="*/ 8 h 45"/>
                <a:gd name="T4" fmla="*/ 47 w 51"/>
                <a:gd name="T5" fmla="*/ 11 h 45"/>
                <a:gd name="T6" fmla="*/ 50 w 51"/>
                <a:gd name="T7" fmla="*/ 8 h 45"/>
                <a:gd name="T8" fmla="*/ 29 w 51"/>
                <a:gd name="T9" fmla="*/ 6 h 45"/>
                <a:gd name="T10" fmla="*/ 16 w 51"/>
                <a:gd name="T11" fmla="*/ 12 h 45"/>
                <a:gd name="T12" fmla="*/ 2 w 51"/>
                <a:gd name="T13" fmla="*/ 29 h 45"/>
                <a:gd name="T14" fmla="*/ 13 w 51"/>
                <a:gd name="T15" fmla="*/ 40 h 45"/>
                <a:gd name="T16" fmla="*/ 39 w 51"/>
                <a:gd name="T17" fmla="*/ 8 h 45"/>
                <a:gd name="T18" fmla="*/ 10 w 51"/>
                <a:gd name="T19" fmla="*/ 33 h 45"/>
                <a:gd name="T20" fmla="*/ 10 w 51"/>
                <a:gd name="T21" fmla="*/ 32 h 45"/>
                <a:gd name="T22" fmla="*/ 29 w 51"/>
                <a:gd name="T23" fmla="*/ 13 h 45"/>
                <a:gd name="T24" fmla="*/ 19 w 51"/>
                <a:gd name="T25" fmla="*/ 26 h 45"/>
                <a:gd name="T26" fmla="*/ 10 w 51"/>
                <a:gd name="T27" fmla="*/ 3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 h="45">
                  <a:moveTo>
                    <a:pt x="39" y="8"/>
                  </a:moveTo>
                  <a:cubicBezTo>
                    <a:pt x="39" y="8"/>
                    <a:pt x="39" y="8"/>
                    <a:pt x="39" y="8"/>
                  </a:cubicBezTo>
                  <a:cubicBezTo>
                    <a:pt x="42" y="8"/>
                    <a:pt x="45" y="9"/>
                    <a:pt x="47" y="11"/>
                  </a:cubicBezTo>
                  <a:cubicBezTo>
                    <a:pt x="48" y="13"/>
                    <a:pt x="51" y="10"/>
                    <a:pt x="50" y="8"/>
                  </a:cubicBezTo>
                  <a:cubicBezTo>
                    <a:pt x="46" y="0"/>
                    <a:pt x="36" y="3"/>
                    <a:pt x="29" y="6"/>
                  </a:cubicBezTo>
                  <a:cubicBezTo>
                    <a:pt x="24" y="7"/>
                    <a:pt x="20" y="9"/>
                    <a:pt x="16" y="12"/>
                  </a:cubicBezTo>
                  <a:cubicBezTo>
                    <a:pt x="10" y="16"/>
                    <a:pt x="5" y="22"/>
                    <a:pt x="2" y="29"/>
                  </a:cubicBezTo>
                  <a:cubicBezTo>
                    <a:pt x="0" y="38"/>
                    <a:pt x="4" y="45"/>
                    <a:pt x="13" y="40"/>
                  </a:cubicBezTo>
                  <a:cubicBezTo>
                    <a:pt x="25" y="33"/>
                    <a:pt x="34" y="21"/>
                    <a:pt x="39" y="8"/>
                  </a:cubicBezTo>
                  <a:close/>
                  <a:moveTo>
                    <a:pt x="10" y="33"/>
                  </a:moveTo>
                  <a:cubicBezTo>
                    <a:pt x="10" y="33"/>
                    <a:pt x="10" y="32"/>
                    <a:pt x="10" y="32"/>
                  </a:cubicBezTo>
                  <a:cubicBezTo>
                    <a:pt x="15" y="23"/>
                    <a:pt x="20" y="16"/>
                    <a:pt x="29" y="13"/>
                  </a:cubicBezTo>
                  <a:cubicBezTo>
                    <a:pt x="27" y="18"/>
                    <a:pt x="23" y="22"/>
                    <a:pt x="19" y="26"/>
                  </a:cubicBezTo>
                  <a:cubicBezTo>
                    <a:pt x="16" y="29"/>
                    <a:pt x="11" y="33"/>
                    <a:pt x="10" y="33"/>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194"/>
            <p:cNvSpPr>
              <a:spLocks/>
            </p:cNvSpPr>
            <p:nvPr/>
          </p:nvSpPr>
          <p:spPr bwMode="auto">
            <a:xfrm>
              <a:off x="5634038" y="5546726"/>
              <a:ext cx="68263" cy="63500"/>
            </a:xfrm>
            <a:custGeom>
              <a:avLst/>
              <a:gdLst>
                <a:gd name="T0" fmla="*/ 23 w 26"/>
                <a:gd name="T1" fmla="*/ 4 h 24"/>
                <a:gd name="T2" fmla="*/ 13 w 26"/>
                <a:gd name="T3" fmla="*/ 2 h 24"/>
                <a:gd name="T4" fmla="*/ 4 w 26"/>
                <a:gd name="T5" fmla="*/ 7 h 24"/>
                <a:gd name="T6" fmla="*/ 2 w 26"/>
                <a:gd name="T7" fmla="*/ 18 h 24"/>
                <a:gd name="T8" fmla="*/ 12 w 26"/>
                <a:gd name="T9" fmla="*/ 22 h 24"/>
                <a:gd name="T10" fmla="*/ 15 w 26"/>
                <a:gd name="T11" fmla="*/ 21 h 24"/>
                <a:gd name="T12" fmla="*/ 18 w 26"/>
                <a:gd name="T13" fmla="*/ 20 h 24"/>
                <a:gd name="T14" fmla="*/ 24 w 26"/>
                <a:gd name="T15" fmla="*/ 14 h 24"/>
                <a:gd name="T16" fmla="*/ 23 w 26"/>
                <a:gd name="T17"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24">
                  <a:moveTo>
                    <a:pt x="23" y="4"/>
                  </a:moveTo>
                  <a:cubicBezTo>
                    <a:pt x="21" y="1"/>
                    <a:pt x="16" y="0"/>
                    <a:pt x="13" y="2"/>
                  </a:cubicBezTo>
                  <a:cubicBezTo>
                    <a:pt x="10" y="3"/>
                    <a:pt x="6" y="5"/>
                    <a:pt x="4" y="7"/>
                  </a:cubicBezTo>
                  <a:cubicBezTo>
                    <a:pt x="1" y="10"/>
                    <a:pt x="0" y="14"/>
                    <a:pt x="2" y="18"/>
                  </a:cubicBezTo>
                  <a:cubicBezTo>
                    <a:pt x="4" y="21"/>
                    <a:pt x="8" y="24"/>
                    <a:pt x="12" y="22"/>
                  </a:cubicBezTo>
                  <a:cubicBezTo>
                    <a:pt x="13" y="22"/>
                    <a:pt x="14" y="22"/>
                    <a:pt x="15" y="21"/>
                  </a:cubicBezTo>
                  <a:cubicBezTo>
                    <a:pt x="16" y="21"/>
                    <a:pt x="17" y="21"/>
                    <a:pt x="18" y="20"/>
                  </a:cubicBezTo>
                  <a:cubicBezTo>
                    <a:pt x="21" y="19"/>
                    <a:pt x="23" y="17"/>
                    <a:pt x="24" y="14"/>
                  </a:cubicBezTo>
                  <a:cubicBezTo>
                    <a:pt x="26" y="11"/>
                    <a:pt x="26" y="6"/>
                    <a:pt x="23" y="4"/>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195"/>
            <p:cNvSpPr>
              <a:spLocks/>
            </p:cNvSpPr>
            <p:nvPr/>
          </p:nvSpPr>
          <p:spPr bwMode="auto">
            <a:xfrm>
              <a:off x="6073775" y="5737226"/>
              <a:ext cx="60325" cy="66675"/>
            </a:xfrm>
            <a:custGeom>
              <a:avLst/>
              <a:gdLst>
                <a:gd name="T0" fmla="*/ 21 w 23"/>
                <a:gd name="T1" fmla="*/ 13 h 25"/>
                <a:gd name="T2" fmla="*/ 18 w 23"/>
                <a:gd name="T3" fmla="*/ 7 h 25"/>
                <a:gd name="T4" fmla="*/ 15 w 23"/>
                <a:gd name="T5" fmla="*/ 3 h 25"/>
                <a:gd name="T6" fmla="*/ 4 w 23"/>
                <a:gd name="T7" fmla="*/ 3 h 25"/>
                <a:gd name="T8" fmla="*/ 1 w 23"/>
                <a:gd name="T9" fmla="*/ 12 h 25"/>
                <a:gd name="T10" fmla="*/ 3 w 23"/>
                <a:gd name="T11" fmla="*/ 15 h 25"/>
                <a:gd name="T12" fmla="*/ 3 w 23"/>
                <a:gd name="T13" fmla="*/ 15 h 25"/>
                <a:gd name="T14" fmla="*/ 6 w 23"/>
                <a:gd name="T15" fmla="*/ 21 h 25"/>
                <a:gd name="T16" fmla="*/ 6 w 23"/>
                <a:gd name="T17" fmla="*/ 21 h 25"/>
                <a:gd name="T18" fmla="*/ 11 w 23"/>
                <a:gd name="T19" fmla="*/ 24 h 25"/>
                <a:gd name="T20" fmla="*/ 21 w 23"/>
                <a:gd name="T21" fmla="*/ 1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25">
                  <a:moveTo>
                    <a:pt x="21" y="13"/>
                  </a:moveTo>
                  <a:cubicBezTo>
                    <a:pt x="21" y="10"/>
                    <a:pt x="19" y="8"/>
                    <a:pt x="18" y="7"/>
                  </a:cubicBezTo>
                  <a:cubicBezTo>
                    <a:pt x="17" y="5"/>
                    <a:pt x="16" y="4"/>
                    <a:pt x="15" y="3"/>
                  </a:cubicBezTo>
                  <a:cubicBezTo>
                    <a:pt x="12" y="1"/>
                    <a:pt x="8" y="0"/>
                    <a:pt x="4" y="3"/>
                  </a:cubicBezTo>
                  <a:cubicBezTo>
                    <a:pt x="2" y="5"/>
                    <a:pt x="0" y="8"/>
                    <a:pt x="1" y="12"/>
                  </a:cubicBezTo>
                  <a:cubicBezTo>
                    <a:pt x="1" y="13"/>
                    <a:pt x="2" y="14"/>
                    <a:pt x="3" y="15"/>
                  </a:cubicBezTo>
                  <a:cubicBezTo>
                    <a:pt x="3" y="15"/>
                    <a:pt x="3" y="15"/>
                    <a:pt x="3" y="15"/>
                  </a:cubicBezTo>
                  <a:cubicBezTo>
                    <a:pt x="3" y="17"/>
                    <a:pt x="4" y="20"/>
                    <a:pt x="6" y="21"/>
                  </a:cubicBezTo>
                  <a:cubicBezTo>
                    <a:pt x="6" y="21"/>
                    <a:pt x="6" y="21"/>
                    <a:pt x="6" y="21"/>
                  </a:cubicBezTo>
                  <a:cubicBezTo>
                    <a:pt x="7" y="22"/>
                    <a:pt x="9" y="23"/>
                    <a:pt x="11" y="24"/>
                  </a:cubicBezTo>
                  <a:cubicBezTo>
                    <a:pt x="17" y="25"/>
                    <a:pt x="23" y="19"/>
                    <a:pt x="21" y="13"/>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196"/>
            <p:cNvSpPr>
              <a:spLocks/>
            </p:cNvSpPr>
            <p:nvPr/>
          </p:nvSpPr>
          <p:spPr bwMode="auto">
            <a:xfrm>
              <a:off x="5600700" y="5591176"/>
              <a:ext cx="101600" cy="177800"/>
            </a:xfrm>
            <a:custGeom>
              <a:avLst/>
              <a:gdLst>
                <a:gd name="T0" fmla="*/ 39 w 39"/>
                <a:gd name="T1" fmla="*/ 67 h 68"/>
                <a:gd name="T2" fmla="*/ 10 w 39"/>
                <a:gd name="T3" fmla="*/ 42 h 68"/>
                <a:gd name="T4" fmla="*/ 8 w 39"/>
                <a:gd name="T5" fmla="*/ 1 h 68"/>
                <a:gd name="T6" fmla="*/ 7 w 39"/>
                <a:gd name="T7" fmla="*/ 0 h 68"/>
                <a:gd name="T8" fmla="*/ 8 w 39"/>
                <a:gd name="T9" fmla="*/ 43 h 68"/>
                <a:gd name="T10" fmla="*/ 38 w 39"/>
                <a:gd name="T11" fmla="*/ 68 h 68"/>
                <a:gd name="T12" fmla="*/ 39 w 39"/>
                <a:gd name="T13" fmla="*/ 67 h 68"/>
              </a:gdLst>
              <a:ahLst/>
              <a:cxnLst>
                <a:cxn ang="0">
                  <a:pos x="T0" y="T1"/>
                </a:cxn>
                <a:cxn ang="0">
                  <a:pos x="T2" y="T3"/>
                </a:cxn>
                <a:cxn ang="0">
                  <a:pos x="T4" y="T5"/>
                </a:cxn>
                <a:cxn ang="0">
                  <a:pos x="T6" y="T7"/>
                </a:cxn>
                <a:cxn ang="0">
                  <a:pos x="T8" y="T9"/>
                </a:cxn>
                <a:cxn ang="0">
                  <a:pos x="T10" y="T11"/>
                </a:cxn>
                <a:cxn ang="0">
                  <a:pos x="T12" y="T13"/>
                </a:cxn>
              </a:cxnLst>
              <a:rect l="0" t="0" r="r" b="b"/>
              <a:pathLst>
                <a:path w="39" h="68">
                  <a:moveTo>
                    <a:pt x="39" y="67"/>
                  </a:moveTo>
                  <a:cubicBezTo>
                    <a:pt x="27" y="61"/>
                    <a:pt x="17" y="53"/>
                    <a:pt x="10" y="42"/>
                  </a:cubicBezTo>
                  <a:cubicBezTo>
                    <a:pt x="2" y="28"/>
                    <a:pt x="6" y="15"/>
                    <a:pt x="8" y="1"/>
                  </a:cubicBezTo>
                  <a:cubicBezTo>
                    <a:pt x="9" y="0"/>
                    <a:pt x="8" y="0"/>
                    <a:pt x="7" y="0"/>
                  </a:cubicBezTo>
                  <a:cubicBezTo>
                    <a:pt x="1" y="14"/>
                    <a:pt x="0" y="30"/>
                    <a:pt x="8" y="43"/>
                  </a:cubicBezTo>
                  <a:cubicBezTo>
                    <a:pt x="14" y="53"/>
                    <a:pt x="25" y="67"/>
                    <a:pt x="38" y="68"/>
                  </a:cubicBezTo>
                  <a:cubicBezTo>
                    <a:pt x="39" y="68"/>
                    <a:pt x="39" y="67"/>
                    <a:pt x="39" y="67"/>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197"/>
            <p:cNvSpPr>
              <a:spLocks/>
            </p:cNvSpPr>
            <p:nvPr/>
          </p:nvSpPr>
          <p:spPr bwMode="auto">
            <a:xfrm>
              <a:off x="5661025" y="5715001"/>
              <a:ext cx="52388" cy="38100"/>
            </a:xfrm>
            <a:custGeom>
              <a:avLst/>
              <a:gdLst>
                <a:gd name="T0" fmla="*/ 20 w 20"/>
                <a:gd name="T1" fmla="*/ 13 h 15"/>
                <a:gd name="T2" fmla="*/ 11 w 20"/>
                <a:gd name="T3" fmla="*/ 8 h 15"/>
                <a:gd name="T4" fmla="*/ 2 w 20"/>
                <a:gd name="T5" fmla="*/ 0 h 15"/>
                <a:gd name="T6" fmla="*/ 1 w 20"/>
                <a:gd name="T7" fmla="*/ 1 h 15"/>
                <a:gd name="T8" fmla="*/ 9 w 20"/>
                <a:gd name="T9" fmla="*/ 10 h 15"/>
                <a:gd name="T10" fmla="*/ 20 w 20"/>
                <a:gd name="T11" fmla="*/ 14 h 15"/>
                <a:gd name="T12" fmla="*/ 20 w 20"/>
                <a:gd name="T13" fmla="*/ 13 h 15"/>
              </a:gdLst>
              <a:ahLst/>
              <a:cxnLst>
                <a:cxn ang="0">
                  <a:pos x="T0" y="T1"/>
                </a:cxn>
                <a:cxn ang="0">
                  <a:pos x="T2" y="T3"/>
                </a:cxn>
                <a:cxn ang="0">
                  <a:pos x="T4" y="T5"/>
                </a:cxn>
                <a:cxn ang="0">
                  <a:pos x="T6" y="T7"/>
                </a:cxn>
                <a:cxn ang="0">
                  <a:pos x="T8" y="T9"/>
                </a:cxn>
                <a:cxn ang="0">
                  <a:pos x="T10" y="T11"/>
                </a:cxn>
                <a:cxn ang="0">
                  <a:pos x="T12" y="T13"/>
                </a:cxn>
              </a:cxnLst>
              <a:rect l="0" t="0" r="r" b="b"/>
              <a:pathLst>
                <a:path w="20" h="15">
                  <a:moveTo>
                    <a:pt x="20" y="13"/>
                  </a:moveTo>
                  <a:cubicBezTo>
                    <a:pt x="18" y="11"/>
                    <a:pt x="14" y="10"/>
                    <a:pt x="11" y="8"/>
                  </a:cubicBezTo>
                  <a:cubicBezTo>
                    <a:pt x="8" y="6"/>
                    <a:pt x="4" y="3"/>
                    <a:pt x="2" y="0"/>
                  </a:cubicBezTo>
                  <a:cubicBezTo>
                    <a:pt x="1" y="0"/>
                    <a:pt x="0" y="0"/>
                    <a:pt x="1" y="1"/>
                  </a:cubicBezTo>
                  <a:cubicBezTo>
                    <a:pt x="3" y="5"/>
                    <a:pt x="6" y="8"/>
                    <a:pt x="9" y="10"/>
                  </a:cubicBezTo>
                  <a:cubicBezTo>
                    <a:pt x="12" y="12"/>
                    <a:pt x="16" y="15"/>
                    <a:pt x="20" y="14"/>
                  </a:cubicBezTo>
                  <a:cubicBezTo>
                    <a:pt x="20" y="14"/>
                    <a:pt x="20" y="14"/>
                    <a:pt x="20" y="13"/>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98"/>
            <p:cNvSpPr>
              <a:spLocks/>
            </p:cNvSpPr>
            <p:nvPr/>
          </p:nvSpPr>
          <p:spPr bwMode="auto">
            <a:xfrm>
              <a:off x="5784850" y="5586413"/>
              <a:ext cx="61913" cy="161925"/>
            </a:xfrm>
            <a:custGeom>
              <a:avLst/>
              <a:gdLst>
                <a:gd name="T0" fmla="*/ 6 w 24"/>
                <a:gd name="T1" fmla="*/ 0 h 62"/>
                <a:gd name="T2" fmla="*/ 5 w 24"/>
                <a:gd name="T3" fmla="*/ 1 h 62"/>
                <a:gd name="T4" fmla="*/ 14 w 24"/>
                <a:gd name="T5" fmla="*/ 34 h 62"/>
                <a:gd name="T6" fmla="*/ 1 w 24"/>
                <a:gd name="T7" fmla="*/ 60 h 62"/>
                <a:gd name="T8" fmla="*/ 1 w 24"/>
                <a:gd name="T9" fmla="*/ 61 h 62"/>
                <a:gd name="T10" fmla="*/ 6 w 24"/>
                <a:gd name="T11" fmla="*/ 0 h 62"/>
              </a:gdLst>
              <a:ahLst/>
              <a:cxnLst>
                <a:cxn ang="0">
                  <a:pos x="T0" y="T1"/>
                </a:cxn>
                <a:cxn ang="0">
                  <a:pos x="T2" y="T3"/>
                </a:cxn>
                <a:cxn ang="0">
                  <a:pos x="T4" y="T5"/>
                </a:cxn>
                <a:cxn ang="0">
                  <a:pos x="T6" y="T7"/>
                </a:cxn>
                <a:cxn ang="0">
                  <a:pos x="T8" y="T9"/>
                </a:cxn>
                <a:cxn ang="0">
                  <a:pos x="T10" y="T11"/>
                </a:cxn>
              </a:cxnLst>
              <a:rect l="0" t="0" r="r" b="b"/>
              <a:pathLst>
                <a:path w="24" h="62">
                  <a:moveTo>
                    <a:pt x="6" y="0"/>
                  </a:moveTo>
                  <a:cubicBezTo>
                    <a:pt x="5" y="0"/>
                    <a:pt x="4" y="1"/>
                    <a:pt x="5" y="1"/>
                  </a:cubicBezTo>
                  <a:cubicBezTo>
                    <a:pt x="12" y="11"/>
                    <a:pt x="16" y="22"/>
                    <a:pt x="14" y="34"/>
                  </a:cubicBezTo>
                  <a:cubicBezTo>
                    <a:pt x="12" y="45"/>
                    <a:pt x="7" y="52"/>
                    <a:pt x="1" y="60"/>
                  </a:cubicBezTo>
                  <a:cubicBezTo>
                    <a:pt x="0" y="61"/>
                    <a:pt x="1" y="62"/>
                    <a:pt x="1" y="61"/>
                  </a:cubicBezTo>
                  <a:cubicBezTo>
                    <a:pt x="24" y="50"/>
                    <a:pt x="21" y="16"/>
                    <a:pt x="6"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199"/>
            <p:cNvSpPr>
              <a:spLocks/>
            </p:cNvSpPr>
            <p:nvPr/>
          </p:nvSpPr>
          <p:spPr bwMode="auto">
            <a:xfrm>
              <a:off x="5762625" y="5683251"/>
              <a:ext cx="46038" cy="60325"/>
            </a:xfrm>
            <a:custGeom>
              <a:avLst/>
              <a:gdLst>
                <a:gd name="T0" fmla="*/ 16 w 17"/>
                <a:gd name="T1" fmla="*/ 1 h 23"/>
                <a:gd name="T2" fmla="*/ 15 w 17"/>
                <a:gd name="T3" fmla="*/ 1 h 23"/>
                <a:gd name="T4" fmla="*/ 9 w 17"/>
                <a:gd name="T5" fmla="*/ 12 h 23"/>
                <a:gd name="T6" fmla="*/ 1 w 17"/>
                <a:gd name="T7" fmla="*/ 22 h 23"/>
                <a:gd name="T8" fmla="*/ 2 w 17"/>
                <a:gd name="T9" fmla="*/ 23 h 23"/>
                <a:gd name="T10" fmla="*/ 12 w 17"/>
                <a:gd name="T11" fmla="*/ 13 h 23"/>
                <a:gd name="T12" fmla="*/ 16 w 17"/>
                <a:gd name="T13" fmla="*/ 1 h 23"/>
              </a:gdLst>
              <a:ahLst/>
              <a:cxnLst>
                <a:cxn ang="0">
                  <a:pos x="T0" y="T1"/>
                </a:cxn>
                <a:cxn ang="0">
                  <a:pos x="T2" y="T3"/>
                </a:cxn>
                <a:cxn ang="0">
                  <a:pos x="T4" y="T5"/>
                </a:cxn>
                <a:cxn ang="0">
                  <a:pos x="T6" y="T7"/>
                </a:cxn>
                <a:cxn ang="0">
                  <a:pos x="T8" y="T9"/>
                </a:cxn>
                <a:cxn ang="0">
                  <a:pos x="T10" y="T11"/>
                </a:cxn>
                <a:cxn ang="0">
                  <a:pos x="T12" y="T13"/>
                </a:cxn>
              </a:cxnLst>
              <a:rect l="0" t="0" r="r" b="b"/>
              <a:pathLst>
                <a:path w="17" h="23">
                  <a:moveTo>
                    <a:pt x="16" y="1"/>
                  </a:moveTo>
                  <a:cubicBezTo>
                    <a:pt x="16" y="0"/>
                    <a:pt x="15" y="0"/>
                    <a:pt x="15" y="1"/>
                  </a:cubicBezTo>
                  <a:cubicBezTo>
                    <a:pt x="13" y="5"/>
                    <a:pt x="12" y="9"/>
                    <a:pt x="9" y="12"/>
                  </a:cubicBezTo>
                  <a:cubicBezTo>
                    <a:pt x="6" y="16"/>
                    <a:pt x="3" y="18"/>
                    <a:pt x="1" y="22"/>
                  </a:cubicBezTo>
                  <a:cubicBezTo>
                    <a:pt x="0" y="23"/>
                    <a:pt x="1" y="23"/>
                    <a:pt x="2" y="23"/>
                  </a:cubicBezTo>
                  <a:cubicBezTo>
                    <a:pt x="6" y="21"/>
                    <a:pt x="10" y="17"/>
                    <a:pt x="12" y="13"/>
                  </a:cubicBezTo>
                  <a:cubicBezTo>
                    <a:pt x="15" y="9"/>
                    <a:pt x="17" y="5"/>
                    <a:pt x="16"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200"/>
            <p:cNvSpPr>
              <a:spLocks/>
            </p:cNvSpPr>
            <p:nvPr/>
          </p:nvSpPr>
          <p:spPr bwMode="auto">
            <a:xfrm>
              <a:off x="5902325" y="5737226"/>
              <a:ext cx="87313" cy="155575"/>
            </a:xfrm>
            <a:custGeom>
              <a:avLst/>
              <a:gdLst>
                <a:gd name="T0" fmla="*/ 31 w 33"/>
                <a:gd name="T1" fmla="*/ 0 h 59"/>
                <a:gd name="T2" fmla="*/ 7 w 33"/>
                <a:gd name="T3" fmla="*/ 26 h 59"/>
                <a:gd name="T4" fmla="*/ 7 w 33"/>
                <a:gd name="T5" fmla="*/ 58 h 59"/>
                <a:gd name="T6" fmla="*/ 9 w 33"/>
                <a:gd name="T7" fmla="*/ 57 h 59"/>
                <a:gd name="T8" fmla="*/ 32 w 33"/>
                <a:gd name="T9" fmla="*/ 1 h 59"/>
                <a:gd name="T10" fmla="*/ 31 w 33"/>
                <a:gd name="T11" fmla="*/ 0 h 59"/>
              </a:gdLst>
              <a:ahLst/>
              <a:cxnLst>
                <a:cxn ang="0">
                  <a:pos x="T0" y="T1"/>
                </a:cxn>
                <a:cxn ang="0">
                  <a:pos x="T2" y="T3"/>
                </a:cxn>
                <a:cxn ang="0">
                  <a:pos x="T4" y="T5"/>
                </a:cxn>
                <a:cxn ang="0">
                  <a:pos x="T6" y="T7"/>
                </a:cxn>
                <a:cxn ang="0">
                  <a:pos x="T8" y="T9"/>
                </a:cxn>
                <a:cxn ang="0">
                  <a:pos x="T10" y="T11"/>
                </a:cxn>
              </a:cxnLst>
              <a:rect l="0" t="0" r="r" b="b"/>
              <a:pathLst>
                <a:path w="33" h="59">
                  <a:moveTo>
                    <a:pt x="31" y="0"/>
                  </a:moveTo>
                  <a:cubicBezTo>
                    <a:pt x="20" y="5"/>
                    <a:pt x="12" y="15"/>
                    <a:pt x="7" y="26"/>
                  </a:cubicBezTo>
                  <a:cubicBezTo>
                    <a:pt x="4" y="35"/>
                    <a:pt x="0" y="50"/>
                    <a:pt x="7" y="58"/>
                  </a:cubicBezTo>
                  <a:cubicBezTo>
                    <a:pt x="8" y="59"/>
                    <a:pt x="10" y="58"/>
                    <a:pt x="9" y="57"/>
                  </a:cubicBezTo>
                  <a:cubicBezTo>
                    <a:pt x="3" y="35"/>
                    <a:pt x="15" y="14"/>
                    <a:pt x="32" y="1"/>
                  </a:cubicBezTo>
                  <a:cubicBezTo>
                    <a:pt x="33" y="1"/>
                    <a:pt x="32" y="0"/>
                    <a:pt x="31"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201"/>
            <p:cNvSpPr>
              <a:spLocks/>
            </p:cNvSpPr>
            <p:nvPr/>
          </p:nvSpPr>
          <p:spPr bwMode="auto">
            <a:xfrm>
              <a:off x="5934075" y="5811838"/>
              <a:ext cx="12700" cy="69850"/>
            </a:xfrm>
            <a:custGeom>
              <a:avLst/>
              <a:gdLst>
                <a:gd name="T0" fmla="*/ 3 w 5"/>
                <a:gd name="T1" fmla="*/ 12 h 27"/>
                <a:gd name="T2" fmla="*/ 5 w 5"/>
                <a:gd name="T3" fmla="*/ 0 h 27"/>
                <a:gd name="T4" fmla="*/ 4 w 5"/>
                <a:gd name="T5" fmla="*/ 0 h 27"/>
                <a:gd name="T6" fmla="*/ 0 w 5"/>
                <a:gd name="T7" fmla="*/ 12 h 27"/>
                <a:gd name="T8" fmla="*/ 2 w 5"/>
                <a:gd name="T9" fmla="*/ 26 h 27"/>
                <a:gd name="T10" fmla="*/ 3 w 5"/>
                <a:gd name="T11" fmla="*/ 26 h 27"/>
                <a:gd name="T12" fmla="*/ 3 w 5"/>
                <a:gd name="T13" fmla="*/ 12 h 27"/>
              </a:gdLst>
              <a:ahLst/>
              <a:cxnLst>
                <a:cxn ang="0">
                  <a:pos x="T0" y="T1"/>
                </a:cxn>
                <a:cxn ang="0">
                  <a:pos x="T2" y="T3"/>
                </a:cxn>
                <a:cxn ang="0">
                  <a:pos x="T4" y="T5"/>
                </a:cxn>
                <a:cxn ang="0">
                  <a:pos x="T6" y="T7"/>
                </a:cxn>
                <a:cxn ang="0">
                  <a:pos x="T8" y="T9"/>
                </a:cxn>
                <a:cxn ang="0">
                  <a:pos x="T10" y="T11"/>
                </a:cxn>
                <a:cxn ang="0">
                  <a:pos x="T12" y="T13"/>
                </a:cxn>
              </a:cxnLst>
              <a:rect l="0" t="0" r="r" b="b"/>
              <a:pathLst>
                <a:path w="5" h="27">
                  <a:moveTo>
                    <a:pt x="3" y="12"/>
                  </a:moveTo>
                  <a:cubicBezTo>
                    <a:pt x="3" y="8"/>
                    <a:pt x="5" y="4"/>
                    <a:pt x="5" y="0"/>
                  </a:cubicBezTo>
                  <a:cubicBezTo>
                    <a:pt x="4" y="0"/>
                    <a:pt x="4" y="0"/>
                    <a:pt x="4" y="0"/>
                  </a:cubicBezTo>
                  <a:cubicBezTo>
                    <a:pt x="1" y="3"/>
                    <a:pt x="1" y="8"/>
                    <a:pt x="0" y="12"/>
                  </a:cubicBezTo>
                  <a:cubicBezTo>
                    <a:pt x="0" y="16"/>
                    <a:pt x="0" y="22"/>
                    <a:pt x="2" y="26"/>
                  </a:cubicBezTo>
                  <a:cubicBezTo>
                    <a:pt x="2" y="27"/>
                    <a:pt x="3" y="26"/>
                    <a:pt x="3" y="26"/>
                  </a:cubicBezTo>
                  <a:cubicBezTo>
                    <a:pt x="4" y="21"/>
                    <a:pt x="2" y="17"/>
                    <a:pt x="3" y="12"/>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202"/>
            <p:cNvSpPr>
              <a:spLocks/>
            </p:cNvSpPr>
            <p:nvPr/>
          </p:nvSpPr>
          <p:spPr bwMode="auto">
            <a:xfrm>
              <a:off x="5961063" y="5848351"/>
              <a:ext cx="180975" cy="149225"/>
            </a:xfrm>
            <a:custGeom>
              <a:avLst/>
              <a:gdLst>
                <a:gd name="T0" fmla="*/ 67 w 69"/>
                <a:gd name="T1" fmla="*/ 0 h 57"/>
                <a:gd name="T2" fmla="*/ 60 w 69"/>
                <a:gd name="T3" fmla="*/ 19 h 57"/>
                <a:gd name="T4" fmla="*/ 43 w 69"/>
                <a:gd name="T5" fmla="*/ 34 h 57"/>
                <a:gd name="T6" fmla="*/ 1 w 69"/>
                <a:gd name="T7" fmla="*/ 36 h 57"/>
                <a:gd name="T8" fmla="*/ 1 w 69"/>
                <a:gd name="T9" fmla="*/ 37 h 57"/>
                <a:gd name="T10" fmla="*/ 68 w 69"/>
                <a:gd name="T11" fmla="*/ 1 h 57"/>
                <a:gd name="T12" fmla="*/ 67 w 69"/>
                <a:gd name="T13" fmla="*/ 0 h 57"/>
              </a:gdLst>
              <a:ahLst/>
              <a:cxnLst>
                <a:cxn ang="0">
                  <a:pos x="T0" y="T1"/>
                </a:cxn>
                <a:cxn ang="0">
                  <a:pos x="T2" y="T3"/>
                </a:cxn>
                <a:cxn ang="0">
                  <a:pos x="T4" y="T5"/>
                </a:cxn>
                <a:cxn ang="0">
                  <a:pos x="T6" y="T7"/>
                </a:cxn>
                <a:cxn ang="0">
                  <a:pos x="T8" y="T9"/>
                </a:cxn>
                <a:cxn ang="0">
                  <a:pos x="T10" y="T11"/>
                </a:cxn>
                <a:cxn ang="0">
                  <a:pos x="T12" y="T13"/>
                </a:cxn>
              </a:cxnLst>
              <a:rect l="0" t="0" r="r" b="b"/>
              <a:pathLst>
                <a:path w="69" h="57">
                  <a:moveTo>
                    <a:pt x="67" y="0"/>
                  </a:moveTo>
                  <a:cubicBezTo>
                    <a:pt x="65" y="7"/>
                    <a:pt x="64" y="13"/>
                    <a:pt x="60" y="19"/>
                  </a:cubicBezTo>
                  <a:cubicBezTo>
                    <a:pt x="56" y="25"/>
                    <a:pt x="49" y="30"/>
                    <a:pt x="43" y="34"/>
                  </a:cubicBezTo>
                  <a:cubicBezTo>
                    <a:pt x="30" y="42"/>
                    <a:pt x="16" y="41"/>
                    <a:pt x="1" y="36"/>
                  </a:cubicBezTo>
                  <a:cubicBezTo>
                    <a:pt x="1" y="36"/>
                    <a:pt x="0" y="37"/>
                    <a:pt x="1" y="37"/>
                  </a:cubicBezTo>
                  <a:cubicBezTo>
                    <a:pt x="26" y="57"/>
                    <a:pt x="69" y="31"/>
                    <a:pt x="68" y="1"/>
                  </a:cubicBezTo>
                  <a:cubicBezTo>
                    <a:pt x="68" y="0"/>
                    <a:pt x="67" y="0"/>
                    <a:pt x="67"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203"/>
            <p:cNvSpPr>
              <a:spLocks/>
            </p:cNvSpPr>
            <p:nvPr/>
          </p:nvSpPr>
          <p:spPr bwMode="auto">
            <a:xfrm>
              <a:off x="5969000" y="5924551"/>
              <a:ext cx="55563" cy="15875"/>
            </a:xfrm>
            <a:custGeom>
              <a:avLst/>
              <a:gdLst>
                <a:gd name="T0" fmla="*/ 21 w 21"/>
                <a:gd name="T1" fmla="*/ 1 h 6"/>
                <a:gd name="T2" fmla="*/ 11 w 21"/>
                <a:gd name="T3" fmla="*/ 2 h 6"/>
                <a:gd name="T4" fmla="*/ 1 w 21"/>
                <a:gd name="T5" fmla="*/ 0 h 6"/>
                <a:gd name="T6" fmla="*/ 1 w 21"/>
                <a:gd name="T7" fmla="*/ 1 h 6"/>
                <a:gd name="T8" fmla="*/ 21 w 21"/>
                <a:gd name="T9" fmla="*/ 2 h 6"/>
                <a:gd name="T10" fmla="*/ 21 w 21"/>
                <a:gd name="T11" fmla="*/ 1 h 6"/>
              </a:gdLst>
              <a:ahLst/>
              <a:cxnLst>
                <a:cxn ang="0">
                  <a:pos x="T0" y="T1"/>
                </a:cxn>
                <a:cxn ang="0">
                  <a:pos x="T2" y="T3"/>
                </a:cxn>
                <a:cxn ang="0">
                  <a:pos x="T4" y="T5"/>
                </a:cxn>
                <a:cxn ang="0">
                  <a:pos x="T6" y="T7"/>
                </a:cxn>
                <a:cxn ang="0">
                  <a:pos x="T8" y="T9"/>
                </a:cxn>
                <a:cxn ang="0">
                  <a:pos x="T10" y="T11"/>
                </a:cxn>
              </a:cxnLst>
              <a:rect l="0" t="0" r="r" b="b"/>
              <a:pathLst>
                <a:path w="21" h="6">
                  <a:moveTo>
                    <a:pt x="21" y="1"/>
                  </a:moveTo>
                  <a:cubicBezTo>
                    <a:pt x="18" y="1"/>
                    <a:pt x="15" y="2"/>
                    <a:pt x="11" y="2"/>
                  </a:cubicBezTo>
                  <a:cubicBezTo>
                    <a:pt x="8" y="2"/>
                    <a:pt x="5" y="1"/>
                    <a:pt x="1" y="0"/>
                  </a:cubicBezTo>
                  <a:cubicBezTo>
                    <a:pt x="1" y="0"/>
                    <a:pt x="0" y="1"/>
                    <a:pt x="1" y="1"/>
                  </a:cubicBezTo>
                  <a:cubicBezTo>
                    <a:pt x="7" y="4"/>
                    <a:pt x="15" y="6"/>
                    <a:pt x="21" y="2"/>
                  </a:cubicBezTo>
                  <a:cubicBezTo>
                    <a:pt x="21" y="2"/>
                    <a:pt x="21" y="2"/>
                    <a:pt x="21"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2" name="Group 21"/>
          <p:cNvGrpSpPr/>
          <p:nvPr/>
        </p:nvGrpSpPr>
        <p:grpSpPr>
          <a:xfrm>
            <a:off x="-103199" y="5219405"/>
            <a:ext cx="690562" cy="1147763"/>
            <a:chOff x="2130426" y="3314700"/>
            <a:chExt cx="690562" cy="1147763"/>
          </a:xfrm>
        </p:grpSpPr>
        <p:sp>
          <p:nvSpPr>
            <p:cNvPr id="23" name="Freeform 23"/>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rgbClr val="EFA7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24"/>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25"/>
            <p:cNvSpPr>
              <a:spLocks/>
            </p:cNvSpPr>
            <p:nvPr/>
          </p:nvSpPr>
          <p:spPr bwMode="auto">
            <a:xfrm>
              <a:off x="2208213" y="3398838"/>
              <a:ext cx="533400" cy="1063625"/>
            </a:xfrm>
            <a:custGeom>
              <a:avLst/>
              <a:gdLst>
                <a:gd name="T0" fmla="*/ 202 w 203"/>
                <a:gd name="T1" fmla="*/ 123 h 408"/>
                <a:gd name="T2" fmla="*/ 131 w 203"/>
                <a:gd name="T3" fmla="*/ 156 h 408"/>
                <a:gd name="T4" fmla="*/ 98 w 203"/>
                <a:gd name="T5" fmla="*/ 180 h 408"/>
                <a:gd name="T6" fmla="*/ 88 w 203"/>
                <a:gd name="T7" fmla="*/ 192 h 408"/>
                <a:gd name="T8" fmla="*/ 119 w 203"/>
                <a:gd name="T9" fmla="*/ 137 h 408"/>
                <a:gd name="T10" fmla="*/ 153 w 203"/>
                <a:gd name="T11" fmla="*/ 106 h 408"/>
                <a:gd name="T12" fmla="*/ 201 w 203"/>
                <a:gd name="T13" fmla="*/ 85 h 408"/>
                <a:gd name="T14" fmla="*/ 200 w 203"/>
                <a:gd name="T15" fmla="*/ 84 h 408"/>
                <a:gd name="T16" fmla="*/ 125 w 203"/>
                <a:gd name="T17" fmla="*/ 127 h 408"/>
                <a:gd name="T18" fmla="*/ 149 w 203"/>
                <a:gd name="T19" fmla="*/ 81 h 408"/>
                <a:gd name="T20" fmla="*/ 164 w 203"/>
                <a:gd name="T21" fmla="*/ 64 h 408"/>
                <a:gd name="T22" fmla="*/ 189 w 203"/>
                <a:gd name="T23" fmla="*/ 45 h 408"/>
                <a:gd name="T24" fmla="*/ 188 w 203"/>
                <a:gd name="T25" fmla="*/ 44 h 408"/>
                <a:gd name="T26" fmla="*/ 154 w 203"/>
                <a:gd name="T27" fmla="*/ 69 h 408"/>
                <a:gd name="T28" fmla="*/ 180 w 203"/>
                <a:gd name="T29" fmla="*/ 1 h 408"/>
                <a:gd name="T30" fmla="*/ 179 w 203"/>
                <a:gd name="T31" fmla="*/ 1 h 408"/>
                <a:gd name="T32" fmla="*/ 134 w 203"/>
                <a:gd name="T33" fmla="*/ 97 h 408"/>
                <a:gd name="T34" fmla="*/ 115 w 203"/>
                <a:gd name="T35" fmla="*/ 38 h 408"/>
                <a:gd name="T36" fmla="*/ 115 w 203"/>
                <a:gd name="T37" fmla="*/ 38 h 408"/>
                <a:gd name="T38" fmla="*/ 131 w 203"/>
                <a:gd name="T39" fmla="*/ 103 h 408"/>
                <a:gd name="T40" fmla="*/ 131 w 203"/>
                <a:gd name="T41" fmla="*/ 103 h 408"/>
                <a:gd name="T42" fmla="*/ 108 w 203"/>
                <a:gd name="T43" fmla="*/ 144 h 408"/>
                <a:gd name="T44" fmla="*/ 74 w 203"/>
                <a:gd name="T45" fmla="*/ 58 h 408"/>
                <a:gd name="T46" fmla="*/ 73 w 203"/>
                <a:gd name="T47" fmla="*/ 59 h 408"/>
                <a:gd name="T48" fmla="*/ 105 w 203"/>
                <a:gd name="T49" fmla="*/ 150 h 408"/>
                <a:gd name="T50" fmla="*/ 75 w 203"/>
                <a:gd name="T51" fmla="*/ 202 h 408"/>
                <a:gd name="T52" fmla="*/ 71 w 203"/>
                <a:gd name="T53" fmla="*/ 210 h 408"/>
                <a:gd name="T54" fmla="*/ 29 w 203"/>
                <a:gd name="T55" fmla="*/ 86 h 408"/>
                <a:gd name="T56" fmla="*/ 28 w 203"/>
                <a:gd name="T57" fmla="*/ 87 h 408"/>
                <a:gd name="T58" fmla="*/ 54 w 203"/>
                <a:gd name="T59" fmla="*/ 147 h 408"/>
                <a:gd name="T60" fmla="*/ 66 w 203"/>
                <a:gd name="T61" fmla="*/ 215 h 408"/>
                <a:gd name="T62" fmla="*/ 67 w 203"/>
                <a:gd name="T63" fmla="*/ 217 h 408"/>
                <a:gd name="T64" fmla="*/ 41 w 203"/>
                <a:gd name="T65" fmla="*/ 269 h 408"/>
                <a:gd name="T66" fmla="*/ 27 w 203"/>
                <a:gd name="T67" fmla="*/ 212 h 408"/>
                <a:gd name="T68" fmla="*/ 0 w 203"/>
                <a:gd name="T69" fmla="*/ 142 h 408"/>
                <a:gd name="T70" fmla="*/ 0 w 203"/>
                <a:gd name="T71" fmla="*/ 142 h 408"/>
                <a:gd name="T72" fmla="*/ 22 w 203"/>
                <a:gd name="T73" fmla="*/ 209 h 408"/>
                <a:gd name="T74" fmla="*/ 37 w 203"/>
                <a:gd name="T75" fmla="*/ 279 h 408"/>
                <a:gd name="T76" fmla="*/ 27 w 203"/>
                <a:gd name="T77" fmla="*/ 302 h 408"/>
                <a:gd name="T78" fmla="*/ 8 w 203"/>
                <a:gd name="T79" fmla="*/ 405 h 408"/>
                <a:gd name="T80" fmla="*/ 14 w 203"/>
                <a:gd name="T81" fmla="*/ 405 h 408"/>
                <a:gd name="T82" fmla="*/ 30 w 203"/>
                <a:gd name="T83" fmla="*/ 318 h 408"/>
                <a:gd name="T84" fmla="*/ 94 w 203"/>
                <a:gd name="T85" fmla="*/ 268 h 408"/>
                <a:gd name="T86" fmla="*/ 175 w 203"/>
                <a:gd name="T87" fmla="*/ 235 h 408"/>
                <a:gd name="T88" fmla="*/ 174 w 203"/>
                <a:gd name="T89" fmla="*/ 233 h 408"/>
                <a:gd name="T90" fmla="*/ 127 w 203"/>
                <a:gd name="T91" fmla="*/ 250 h 408"/>
                <a:gd name="T92" fmla="*/ 84 w 203"/>
                <a:gd name="T93" fmla="*/ 269 h 408"/>
                <a:gd name="T94" fmla="*/ 32 w 203"/>
                <a:gd name="T95" fmla="*/ 313 h 408"/>
                <a:gd name="T96" fmla="*/ 38 w 203"/>
                <a:gd name="T97" fmla="*/ 294 h 408"/>
                <a:gd name="T98" fmla="*/ 47 w 203"/>
                <a:gd name="T99" fmla="*/ 273 h 408"/>
                <a:gd name="T100" fmla="*/ 107 w 203"/>
                <a:gd name="T101" fmla="*/ 219 h 408"/>
                <a:gd name="T102" fmla="*/ 149 w 203"/>
                <a:gd name="T103" fmla="*/ 195 h 408"/>
                <a:gd name="T104" fmla="*/ 195 w 203"/>
                <a:gd name="T105" fmla="*/ 176 h 408"/>
                <a:gd name="T106" fmla="*/ 195 w 203"/>
                <a:gd name="T107" fmla="*/ 175 h 408"/>
                <a:gd name="T108" fmla="*/ 153 w 203"/>
                <a:gd name="T109" fmla="*/ 189 h 408"/>
                <a:gd name="T110" fmla="*/ 109 w 203"/>
                <a:gd name="T111" fmla="*/ 214 h 408"/>
                <a:gd name="T112" fmla="*/ 52 w 203"/>
                <a:gd name="T113" fmla="*/ 262 h 408"/>
                <a:gd name="T114" fmla="*/ 77 w 203"/>
                <a:gd name="T115" fmla="*/ 211 h 408"/>
                <a:gd name="T116" fmla="*/ 92 w 203"/>
                <a:gd name="T117" fmla="*/ 191 h 408"/>
                <a:gd name="T118" fmla="*/ 126 w 203"/>
                <a:gd name="T119" fmla="*/ 164 h 408"/>
                <a:gd name="T120" fmla="*/ 202 w 203"/>
                <a:gd name="T121" fmla="*/ 125 h 408"/>
                <a:gd name="T122" fmla="*/ 202 w 203"/>
                <a:gd name="T123" fmla="*/ 123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3" h="408">
                  <a:moveTo>
                    <a:pt x="202" y="123"/>
                  </a:moveTo>
                  <a:cubicBezTo>
                    <a:pt x="176" y="127"/>
                    <a:pt x="152" y="141"/>
                    <a:pt x="131" y="156"/>
                  </a:cubicBezTo>
                  <a:cubicBezTo>
                    <a:pt x="120" y="164"/>
                    <a:pt x="109" y="172"/>
                    <a:pt x="98" y="180"/>
                  </a:cubicBezTo>
                  <a:cubicBezTo>
                    <a:pt x="94" y="184"/>
                    <a:pt x="91" y="188"/>
                    <a:pt x="88" y="192"/>
                  </a:cubicBezTo>
                  <a:cubicBezTo>
                    <a:pt x="98" y="174"/>
                    <a:pt x="108" y="155"/>
                    <a:pt x="119" y="137"/>
                  </a:cubicBezTo>
                  <a:cubicBezTo>
                    <a:pt x="128" y="125"/>
                    <a:pt x="140" y="114"/>
                    <a:pt x="153" y="106"/>
                  </a:cubicBezTo>
                  <a:cubicBezTo>
                    <a:pt x="168" y="96"/>
                    <a:pt x="184" y="91"/>
                    <a:pt x="201" y="85"/>
                  </a:cubicBezTo>
                  <a:cubicBezTo>
                    <a:pt x="201" y="85"/>
                    <a:pt x="201" y="84"/>
                    <a:pt x="200" y="84"/>
                  </a:cubicBezTo>
                  <a:cubicBezTo>
                    <a:pt x="172" y="88"/>
                    <a:pt x="145" y="105"/>
                    <a:pt x="125" y="127"/>
                  </a:cubicBezTo>
                  <a:cubicBezTo>
                    <a:pt x="133" y="112"/>
                    <a:pt x="141" y="96"/>
                    <a:pt x="149" y="81"/>
                  </a:cubicBezTo>
                  <a:cubicBezTo>
                    <a:pt x="154" y="75"/>
                    <a:pt x="159" y="69"/>
                    <a:pt x="164" y="64"/>
                  </a:cubicBezTo>
                  <a:cubicBezTo>
                    <a:pt x="172" y="57"/>
                    <a:pt x="180" y="51"/>
                    <a:pt x="189" y="45"/>
                  </a:cubicBezTo>
                  <a:cubicBezTo>
                    <a:pt x="189" y="45"/>
                    <a:pt x="189" y="44"/>
                    <a:pt x="188" y="44"/>
                  </a:cubicBezTo>
                  <a:cubicBezTo>
                    <a:pt x="176" y="50"/>
                    <a:pt x="164" y="58"/>
                    <a:pt x="154" y="69"/>
                  </a:cubicBezTo>
                  <a:cubicBezTo>
                    <a:pt x="165" y="47"/>
                    <a:pt x="173" y="24"/>
                    <a:pt x="180" y="1"/>
                  </a:cubicBezTo>
                  <a:cubicBezTo>
                    <a:pt x="180" y="0"/>
                    <a:pt x="179" y="0"/>
                    <a:pt x="179" y="1"/>
                  </a:cubicBezTo>
                  <a:cubicBezTo>
                    <a:pt x="167" y="34"/>
                    <a:pt x="151" y="66"/>
                    <a:pt x="134" y="97"/>
                  </a:cubicBezTo>
                  <a:cubicBezTo>
                    <a:pt x="132" y="77"/>
                    <a:pt x="127" y="55"/>
                    <a:pt x="115" y="38"/>
                  </a:cubicBezTo>
                  <a:cubicBezTo>
                    <a:pt x="115" y="37"/>
                    <a:pt x="114" y="38"/>
                    <a:pt x="115" y="38"/>
                  </a:cubicBezTo>
                  <a:cubicBezTo>
                    <a:pt x="122" y="60"/>
                    <a:pt x="129" y="80"/>
                    <a:pt x="131" y="103"/>
                  </a:cubicBezTo>
                  <a:cubicBezTo>
                    <a:pt x="131" y="103"/>
                    <a:pt x="131" y="103"/>
                    <a:pt x="131" y="103"/>
                  </a:cubicBezTo>
                  <a:cubicBezTo>
                    <a:pt x="123" y="117"/>
                    <a:pt x="116" y="131"/>
                    <a:pt x="108" y="144"/>
                  </a:cubicBezTo>
                  <a:cubicBezTo>
                    <a:pt x="103" y="113"/>
                    <a:pt x="92" y="84"/>
                    <a:pt x="74" y="58"/>
                  </a:cubicBezTo>
                  <a:cubicBezTo>
                    <a:pt x="73" y="58"/>
                    <a:pt x="73" y="59"/>
                    <a:pt x="73" y="59"/>
                  </a:cubicBezTo>
                  <a:cubicBezTo>
                    <a:pt x="89" y="87"/>
                    <a:pt x="100" y="118"/>
                    <a:pt x="105" y="150"/>
                  </a:cubicBezTo>
                  <a:cubicBezTo>
                    <a:pt x="95" y="168"/>
                    <a:pt x="85" y="185"/>
                    <a:pt x="75" y="202"/>
                  </a:cubicBezTo>
                  <a:cubicBezTo>
                    <a:pt x="73" y="205"/>
                    <a:pt x="72" y="207"/>
                    <a:pt x="71" y="210"/>
                  </a:cubicBezTo>
                  <a:cubicBezTo>
                    <a:pt x="67" y="168"/>
                    <a:pt x="54" y="120"/>
                    <a:pt x="29" y="86"/>
                  </a:cubicBezTo>
                  <a:cubicBezTo>
                    <a:pt x="28" y="85"/>
                    <a:pt x="27" y="86"/>
                    <a:pt x="28" y="87"/>
                  </a:cubicBezTo>
                  <a:cubicBezTo>
                    <a:pt x="37" y="107"/>
                    <a:pt x="47" y="126"/>
                    <a:pt x="54" y="147"/>
                  </a:cubicBezTo>
                  <a:cubicBezTo>
                    <a:pt x="61" y="169"/>
                    <a:pt x="64" y="192"/>
                    <a:pt x="66" y="215"/>
                  </a:cubicBezTo>
                  <a:cubicBezTo>
                    <a:pt x="66" y="216"/>
                    <a:pt x="66" y="217"/>
                    <a:pt x="67" y="217"/>
                  </a:cubicBezTo>
                  <a:cubicBezTo>
                    <a:pt x="57" y="234"/>
                    <a:pt x="49" y="252"/>
                    <a:pt x="41" y="269"/>
                  </a:cubicBezTo>
                  <a:cubicBezTo>
                    <a:pt x="38" y="250"/>
                    <a:pt x="33" y="230"/>
                    <a:pt x="27" y="212"/>
                  </a:cubicBezTo>
                  <a:cubicBezTo>
                    <a:pt x="20" y="188"/>
                    <a:pt x="11" y="164"/>
                    <a:pt x="0" y="142"/>
                  </a:cubicBezTo>
                  <a:cubicBezTo>
                    <a:pt x="0" y="142"/>
                    <a:pt x="0" y="142"/>
                    <a:pt x="0" y="142"/>
                  </a:cubicBezTo>
                  <a:cubicBezTo>
                    <a:pt x="8" y="164"/>
                    <a:pt x="16" y="186"/>
                    <a:pt x="22" y="209"/>
                  </a:cubicBezTo>
                  <a:cubicBezTo>
                    <a:pt x="28" y="232"/>
                    <a:pt x="31" y="255"/>
                    <a:pt x="37" y="279"/>
                  </a:cubicBezTo>
                  <a:cubicBezTo>
                    <a:pt x="33" y="287"/>
                    <a:pt x="30" y="294"/>
                    <a:pt x="27" y="302"/>
                  </a:cubicBezTo>
                  <a:cubicBezTo>
                    <a:pt x="16" y="335"/>
                    <a:pt x="6" y="370"/>
                    <a:pt x="8" y="405"/>
                  </a:cubicBezTo>
                  <a:cubicBezTo>
                    <a:pt x="8" y="408"/>
                    <a:pt x="13" y="408"/>
                    <a:pt x="14" y="405"/>
                  </a:cubicBezTo>
                  <a:cubicBezTo>
                    <a:pt x="17" y="375"/>
                    <a:pt x="22" y="346"/>
                    <a:pt x="30" y="318"/>
                  </a:cubicBezTo>
                  <a:cubicBezTo>
                    <a:pt x="49" y="297"/>
                    <a:pt x="69" y="280"/>
                    <a:pt x="94" y="268"/>
                  </a:cubicBezTo>
                  <a:cubicBezTo>
                    <a:pt x="121" y="256"/>
                    <a:pt x="149" y="248"/>
                    <a:pt x="175" y="235"/>
                  </a:cubicBezTo>
                  <a:cubicBezTo>
                    <a:pt x="175" y="234"/>
                    <a:pt x="175" y="233"/>
                    <a:pt x="174" y="233"/>
                  </a:cubicBezTo>
                  <a:cubicBezTo>
                    <a:pt x="158" y="237"/>
                    <a:pt x="142" y="244"/>
                    <a:pt x="127" y="250"/>
                  </a:cubicBezTo>
                  <a:cubicBezTo>
                    <a:pt x="113" y="256"/>
                    <a:pt x="98" y="262"/>
                    <a:pt x="84" y="269"/>
                  </a:cubicBezTo>
                  <a:cubicBezTo>
                    <a:pt x="64" y="279"/>
                    <a:pt x="45" y="294"/>
                    <a:pt x="32" y="313"/>
                  </a:cubicBezTo>
                  <a:cubicBezTo>
                    <a:pt x="34" y="307"/>
                    <a:pt x="36" y="301"/>
                    <a:pt x="38" y="294"/>
                  </a:cubicBezTo>
                  <a:cubicBezTo>
                    <a:pt x="41" y="287"/>
                    <a:pt x="44" y="280"/>
                    <a:pt x="47" y="273"/>
                  </a:cubicBezTo>
                  <a:cubicBezTo>
                    <a:pt x="64" y="252"/>
                    <a:pt x="84" y="234"/>
                    <a:pt x="107" y="219"/>
                  </a:cubicBezTo>
                  <a:cubicBezTo>
                    <a:pt x="121" y="210"/>
                    <a:pt x="135" y="203"/>
                    <a:pt x="149" y="195"/>
                  </a:cubicBezTo>
                  <a:cubicBezTo>
                    <a:pt x="164" y="187"/>
                    <a:pt x="178" y="178"/>
                    <a:pt x="195" y="176"/>
                  </a:cubicBezTo>
                  <a:cubicBezTo>
                    <a:pt x="196" y="176"/>
                    <a:pt x="196" y="175"/>
                    <a:pt x="195" y="175"/>
                  </a:cubicBezTo>
                  <a:cubicBezTo>
                    <a:pt x="181" y="172"/>
                    <a:pt x="166" y="183"/>
                    <a:pt x="153" y="189"/>
                  </a:cubicBezTo>
                  <a:cubicBezTo>
                    <a:pt x="138" y="197"/>
                    <a:pt x="123" y="205"/>
                    <a:pt x="109" y="214"/>
                  </a:cubicBezTo>
                  <a:cubicBezTo>
                    <a:pt x="88" y="227"/>
                    <a:pt x="68" y="243"/>
                    <a:pt x="52" y="262"/>
                  </a:cubicBezTo>
                  <a:cubicBezTo>
                    <a:pt x="60" y="244"/>
                    <a:pt x="68" y="228"/>
                    <a:pt x="77" y="211"/>
                  </a:cubicBezTo>
                  <a:cubicBezTo>
                    <a:pt x="84" y="206"/>
                    <a:pt x="86" y="197"/>
                    <a:pt x="92" y="191"/>
                  </a:cubicBezTo>
                  <a:cubicBezTo>
                    <a:pt x="101" y="180"/>
                    <a:pt x="114" y="172"/>
                    <a:pt x="126" y="164"/>
                  </a:cubicBezTo>
                  <a:cubicBezTo>
                    <a:pt x="150" y="147"/>
                    <a:pt x="174" y="133"/>
                    <a:pt x="202" y="125"/>
                  </a:cubicBezTo>
                  <a:cubicBezTo>
                    <a:pt x="203" y="124"/>
                    <a:pt x="203" y="123"/>
                    <a:pt x="202" y="123"/>
                  </a:cubicBezTo>
                  <a:close/>
                </a:path>
              </a:pathLst>
            </a:custGeom>
            <a:solidFill>
              <a:schemeClr val="accent6">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2" name="TextBox 1">
            <a:extLst>
              <a:ext uri="{FF2B5EF4-FFF2-40B4-BE49-F238E27FC236}">
                <a16:creationId xmlns:a16="http://schemas.microsoft.com/office/drawing/2014/main" id="{91A8222F-A41C-491C-BE33-9A2830B4B2F2}"/>
              </a:ext>
            </a:extLst>
          </p:cNvPr>
          <p:cNvSpPr txBox="1"/>
          <p:nvPr/>
        </p:nvSpPr>
        <p:spPr>
          <a:xfrm>
            <a:off x="300031" y="335693"/>
            <a:ext cx="10500151" cy="646331"/>
          </a:xfrm>
          <a:prstGeom prst="rect">
            <a:avLst/>
          </a:prstGeom>
          <a:noFill/>
          <a:effectLst>
            <a:outerShdw blurRad="139700" dist="165100" dir="5400000" algn="t" rotWithShape="0">
              <a:prstClr val="black">
                <a:alpha val="28000"/>
              </a:prstClr>
            </a:outerShdw>
          </a:effectLst>
        </p:spPr>
        <p:txBody>
          <a:bodyPr wrap="square" lIns="91440" tIns="45720" rIns="91440" bIns="45720" rtlCol="0" anchor="t">
            <a:spAutoFit/>
          </a:bodyPr>
          <a:lstStyle/>
          <a:p>
            <a:r>
              <a:rPr lang="en-US" sz="3600">
                <a:solidFill>
                  <a:schemeClr val="accent6"/>
                </a:solidFill>
                <a:latin typeface="Abadi"/>
              </a:rPr>
              <a:t>ACP </a:t>
            </a:r>
            <a:r>
              <a:rPr lang="en-US" sz="3600">
                <a:solidFill>
                  <a:schemeClr val="bg1"/>
                </a:solidFill>
                <a:latin typeface="Abadi"/>
              </a:rPr>
              <a:t>Preparing for Paper Testing</a:t>
            </a:r>
          </a:p>
        </p:txBody>
      </p:sp>
      <p:sp>
        <p:nvSpPr>
          <p:cNvPr id="63" name="TextBox 1">
            <a:extLst>
              <a:ext uri="{FF2B5EF4-FFF2-40B4-BE49-F238E27FC236}">
                <a16:creationId xmlns:a16="http://schemas.microsoft.com/office/drawing/2014/main" id="{EE997D6D-D019-4000-9B95-24D0AAE48CF6}"/>
              </a:ext>
            </a:extLst>
          </p:cNvPr>
          <p:cNvSpPr txBox="1"/>
          <p:nvPr/>
        </p:nvSpPr>
        <p:spPr>
          <a:xfrm>
            <a:off x="1224352" y="986226"/>
            <a:ext cx="10352657" cy="6193555"/>
          </a:xfrm>
          <a:prstGeom prst="rect">
            <a:avLst/>
          </a:prstGeom>
          <a:noFill/>
        </p:spPr>
        <p:txBody>
          <a:bodyPr wrap="square" lIns="91440" tIns="45720" rIns="91440" bIns="45720" anchor="t">
            <a:sp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285750" indent="-285750">
              <a:buClr>
                <a:schemeClr val="accent1">
                  <a:lumMod val="60000"/>
                  <a:lumOff val="40000"/>
                </a:schemeClr>
              </a:buClr>
              <a:buFont typeface="Arial" panose="020B0604020202020204" pitchFamily="34" charset="0"/>
              <a:buChar char="•"/>
            </a:pPr>
            <a:r>
              <a:rPr lang="en-US" sz="2400">
                <a:solidFill>
                  <a:srgbClr val="F8F8F8"/>
                </a:solidFill>
                <a:effectLst/>
                <a:latin typeface="Lato"/>
                <a:ea typeface="Lato"/>
                <a:cs typeface="Lato"/>
              </a:rPr>
              <a:t>Inventory and secure paper materials when they arrive to your campus.</a:t>
            </a:r>
            <a:r>
              <a:rPr lang="en-US" sz="2400">
                <a:solidFill>
                  <a:srgbClr val="F8F8F8"/>
                </a:solidFill>
                <a:latin typeface="Lato"/>
                <a:ea typeface="Lato"/>
                <a:cs typeface="Lato"/>
              </a:rPr>
              <a:t> </a:t>
            </a:r>
            <a:endParaRPr lang="en-US" sz="2400">
              <a:solidFill>
                <a:srgbClr val="F8F8F8"/>
              </a:solidFill>
              <a:effectLst/>
              <a:latin typeface="Lato"/>
              <a:ea typeface="Lato"/>
              <a:cs typeface="Lato"/>
            </a:endParaRPr>
          </a:p>
          <a:p>
            <a:pPr marL="285750" marR="0" lvl="0" indent="-285750">
              <a:spcBef>
                <a:spcPts val="0"/>
              </a:spcBef>
              <a:spcAft>
                <a:spcPts val="0"/>
              </a:spcAft>
              <a:buClr>
                <a:schemeClr val="accent1">
                  <a:lumMod val="60000"/>
                  <a:lumOff val="40000"/>
                </a:schemeClr>
              </a:buClr>
              <a:buFont typeface="Arial" panose="020B0604020202020204" pitchFamily="34" charset="0"/>
              <a:buChar char="•"/>
            </a:pPr>
            <a:r>
              <a:rPr lang="en-US" sz="2400">
                <a:solidFill>
                  <a:srgbClr val="F8F8F8"/>
                </a:solidFill>
                <a:effectLst/>
                <a:latin typeface="Lato"/>
                <a:ea typeface="Lato"/>
                <a:cs typeface="Lato"/>
              </a:rPr>
              <a:t>ACP Paper Allocations were confirmed by all campuses in October.</a:t>
            </a:r>
          </a:p>
          <a:p>
            <a:pPr marL="285750" indent="-285750">
              <a:buClr>
                <a:schemeClr val="accent1">
                  <a:lumMod val="60000"/>
                  <a:lumOff val="40000"/>
                </a:schemeClr>
              </a:buClr>
              <a:buFont typeface="Arial" panose="020B0604020202020204" pitchFamily="34" charset="0"/>
              <a:buChar char="•"/>
            </a:pPr>
            <a:r>
              <a:rPr lang="en-US" sz="2400">
                <a:solidFill>
                  <a:srgbClr val="F8F8F8"/>
                </a:solidFill>
                <a:latin typeface="Lato"/>
                <a:ea typeface="Lato"/>
                <a:cs typeface="Lato"/>
              </a:rPr>
              <a:t>Additional testing materials may be ordered through the </a:t>
            </a:r>
            <a:r>
              <a:rPr lang="en-US" sz="2400">
                <a:solidFill>
                  <a:schemeClr val="tx1"/>
                </a:solidFill>
                <a:latin typeface="Lato"/>
                <a:ea typeface="Lato"/>
                <a:cs typeface="Lato"/>
                <a:hlinkClick r:id="rId3">
                  <a:extLst>
                    <a:ext uri="{A12FA001-AC4F-418D-AE19-62706E023703}">
                      <ahyp:hlinkClr xmlns:ahyp="http://schemas.microsoft.com/office/drawing/2018/hyperlinkcolor" val="tx"/>
                    </a:ext>
                  </a:extLst>
                </a:hlinkClick>
              </a:rPr>
              <a:t>ACP Additional Order Form Link</a:t>
            </a:r>
            <a:r>
              <a:rPr lang="en-US" sz="2400">
                <a:solidFill>
                  <a:srgbClr val="F8F8F8"/>
                </a:solidFill>
                <a:latin typeface="Lato"/>
                <a:ea typeface="Lato"/>
                <a:cs typeface="Lato"/>
              </a:rPr>
              <a:t>. </a:t>
            </a:r>
            <a:endParaRPr lang="en-US" sz="2400">
              <a:solidFill>
                <a:srgbClr val="F8F8F8"/>
              </a:solidFill>
              <a:effectLst/>
              <a:latin typeface="Lato"/>
              <a:ea typeface="Lato"/>
              <a:cs typeface="Lato"/>
            </a:endParaRPr>
          </a:p>
          <a:p>
            <a:pPr marL="285750" marR="0" lvl="0" indent="-285750">
              <a:spcBef>
                <a:spcPts val="0"/>
              </a:spcBef>
              <a:spcAft>
                <a:spcPts val="0"/>
              </a:spcAft>
              <a:buClr>
                <a:schemeClr val="accent1">
                  <a:lumMod val="60000"/>
                  <a:lumOff val="40000"/>
                </a:schemeClr>
              </a:buClr>
              <a:buFont typeface="Arial" panose="020B0604020202020204" pitchFamily="34" charset="0"/>
              <a:buChar char="•"/>
            </a:pPr>
            <a:r>
              <a:rPr lang="en-US" sz="2400">
                <a:solidFill>
                  <a:srgbClr val="F8F8F8"/>
                </a:solidFill>
                <a:effectLst/>
                <a:latin typeface="Lato"/>
                <a:ea typeface="Lato"/>
                <a:cs typeface="Lato"/>
              </a:rPr>
              <a:t>Verify your schoolwide access for DAN and campus-wide access for PowerSchool.</a:t>
            </a:r>
          </a:p>
          <a:p>
            <a:pPr marL="285750" marR="0" lvl="0" indent="-285750">
              <a:spcBef>
                <a:spcPts val="0"/>
              </a:spcBef>
              <a:spcAft>
                <a:spcPts val="0"/>
              </a:spcAft>
              <a:buClr>
                <a:schemeClr val="accent1">
                  <a:lumMod val="60000"/>
                  <a:lumOff val="40000"/>
                </a:schemeClr>
              </a:buClr>
              <a:buFont typeface="Arial" panose="020B0604020202020204" pitchFamily="34" charset="0"/>
              <a:buChar char="•"/>
            </a:pPr>
            <a:r>
              <a:rPr lang="en-US" sz="2400">
                <a:solidFill>
                  <a:srgbClr val="F8F8F8"/>
                </a:solidFill>
                <a:effectLst/>
                <a:latin typeface="Lato"/>
                <a:ea typeface="Lato"/>
                <a:cs typeface="Lato"/>
              </a:rPr>
              <a:t>Verify that all teachers of record verify their rosters for paper testers.</a:t>
            </a:r>
          </a:p>
          <a:p>
            <a:pPr marL="285750" marR="0" lvl="0" indent="-285750">
              <a:spcBef>
                <a:spcPts val="0"/>
              </a:spcBef>
              <a:spcAft>
                <a:spcPts val="0"/>
              </a:spcAft>
              <a:buClr>
                <a:schemeClr val="accent1">
                  <a:lumMod val="60000"/>
                  <a:lumOff val="40000"/>
                </a:schemeClr>
              </a:buClr>
              <a:buFont typeface="Arial" panose="020B0604020202020204" pitchFamily="34" charset="0"/>
              <a:buChar char="•"/>
            </a:pPr>
            <a:r>
              <a:rPr lang="en-US" sz="2400">
                <a:solidFill>
                  <a:srgbClr val="F8F8F8"/>
                </a:solidFill>
                <a:effectLst/>
                <a:latin typeface="Lato"/>
                <a:ea typeface="Lato"/>
                <a:cs typeface="Lato"/>
              </a:rPr>
              <a:t>Ensure that students who are eligible for paper tests are assigned a Test Administrator if there is a teacher vacancy.</a:t>
            </a:r>
          </a:p>
          <a:p>
            <a:pPr marL="285750" indent="-285750">
              <a:buClr>
                <a:schemeClr val="accent1">
                  <a:lumMod val="60000"/>
                  <a:lumOff val="40000"/>
                </a:schemeClr>
              </a:buClr>
              <a:buFont typeface="Arial" panose="020B0604020202020204" pitchFamily="34" charset="0"/>
              <a:buChar char="•"/>
            </a:pPr>
            <a:r>
              <a:rPr lang="en-US" sz="2400">
                <a:solidFill>
                  <a:srgbClr val="F8F8F8"/>
                </a:solidFill>
                <a:effectLst/>
                <a:latin typeface="Lato"/>
                <a:ea typeface="Lato"/>
                <a:cs typeface="Lato"/>
              </a:rPr>
              <a:t>Confirm that approved designated supports are updated in the appropriate systems by the deadlines.</a:t>
            </a:r>
            <a:r>
              <a:rPr lang="en-US" sz="2400">
                <a:solidFill>
                  <a:srgbClr val="F8F8F8"/>
                </a:solidFill>
                <a:latin typeface="Lato"/>
                <a:ea typeface="Lato"/>
                <a:cs typeface="Lato"/>
              </a:rPr>
              <a:t> </a:t>
            </a:r>
            <a:endParaRPr lang="en-US" sz="2400">
              <a:solidFill>
                <a:srgbClr val="F8F8F8"/>
              </a:solidFill>
              <a:effectLst/>
              <a:latin typeface="Lato"/>
              <a:ea typeface="Lato"/>
              <a:cs typeface="Lato"/>
            </a:endParaRPr>
          </a:p>
          <a:p>
            <a:pPr marL="285750" marR="0" lvl="0" indent="-285750">
              <a:spcBef>
                <a:spcPts val="0"/>
              </a:spcBef>
              <a:spcAft>
                <a:spcPts val="0"/>
              </a:spcAft>
              <a:buClr>
                <a:schemeClr val="accent1">
                  <a:lumMod val="60000"/>
                  <a:lumOff val="40000"/>
                </a:schemeClr>
              </a:buClr>
              <a:buFont typeface="Arial" panose="020B0604020202020204" pitchFamily="34" charset="0"/>
              <a:buChar char="•"/>
            </a:pPr>
            <a:r>
              <a:rPr lang="en-US" sz="2400">
                <a:solidFill>
                  <a:srgbClr val="F8F8F8"/>
                </a:solidFill>
                <a:effectLst/>
                <a:latin typeface="Lato"/>
                <a:ea typeface="Lato"/>
                <a:cs typeface="Lato"/>
              </a:rPr>
              <a:t>Revisit </a:t>
            </a:r>
            <a:r>
              <a:rPr lang="en-US" sz="2400">
                <a:solidFill>
                  <a:schemeClr val="tx1"/>
                </a:solidFill>
                <a:effectLst/>
                <a:latin typeface="Lato"/>
                <a:ea typeface="Lato"/>
                <a:cs typeface="Lato"/>
                <a:hlinkClick r:id="rId4">
                  <a:extLst>
                    <a:ext uri="{A12FA001-AC4F-418D-AE19-62706E023703}">
                      <ahyp:hlinkClr xmlns:ahyp="http://schemas.microsoft.com/office/drawing/2018/hyperlinkcolor" val="tx"/>
                    </a:ext>
                  </a:extLst>
                </a:hlinkClick>
              </a:rPr>
              <a:t>DAN training modules </a:t>
            </a:r>
            <a:r>
              <a:rPr lang="en-US" sz="2400">
                <a:solidFill>
                  <a:srgbClr val="F8F8F8"/>
                </a:solidFill>
                <a:effectLst/>
                <a:latin typeface="Lato"/>
                <a:ea typeface="Lato"/>
                <a:cs typeface="Lato"/>
              </a:rPr>
              <a:t>for how to print answer sheets and system </a:t>
            </a:r>
            <a:r>
              <a:rPr lang="en-US" sz="2400">
                <a:solidFill>
                  <a:srgbClr val="F8F8F8"/>
                </a:solidFill>
                <a:latin typeface="Lato"/>
                <a:ea typeface="Lato"/>
                <a:cs typeface="Lato"/>
              </a:rPr>
              <a:t>demos</a:t>
            </a:r>
            <a:r>
              <a:rPr lang="en-US" sz="2400">
                <a:solidFill>
                  <a:srgbClr val="F8F8F8"/>
                </a:solidFill>
                <a:effectLst/>
                <a:latin typeface="Lato"/>
                <a:ea typeface="Lato"/>
                <a:cs typeface="Lato"/>
              </a:rPr>
              <a:t>.</a:t>
            </a:r>
          </a:p>
          <a:p>
            <a:pPr marL="285750" indent="-285750">
              <a:buClr>
                <a:schemeClr val="accent1">
                  <a:lumMod val="60000"/>
                  <a:lumOff val="40000"/>
                </a:schemeClr>
              </a:buClr>
              <a:buFont typeface="Arial" panose="020B0604020202020204" pitchFamily="34" charset="0"/>
              <a:buChar char="•"/>
            </a:pPr>
            <a:r>
              <a:rPr lang="en-US" sz="2400">
                <a:solidFill>
                  <a:srgbClr val="F8F8F8"/>
                </a:solidFill>
                <a:effectLst/>
                <a:latin typeface="Lato"/>
                <a:ea typeface="Lato"/>
                <a:cs typeface="Lato"/>
              </a:rPr>
              <a:t>Double-check that transfer students have documentation to take paper tests.</a:t>
            </a:r>
            <a:r>
              <a:rPr lang="en-US" sz="2400">
                <a:solidFill>
                  <a:srgbClr val="F8F8F8"/>
                </a:solidFill>
                <a:latin typeface="Lato"/>
                <a:ea typeface="Lato"/>
                <a:cs typeface="Lato"/>
              </a:rPr>
              <a:t> </a:t>
            </a:r>
            <a:endParaRPr lang="en-US" sz="2400">
              <a:solidFill>
                <a:srgbClr val="F8F8F8"/>
              </a:solidFill>
              <a:effectLst/>
              <a:latin typeface="Lato"/>
              <a:ea typeface="Lato"/>
              <a:cs typeface="Lato"/>
            </a:endParaRPr>
          </a:p>
          <a:p>
            <a:pPr marL="285750" marR="0" lvl="0" indent="-285750" algn="just">
              <a:lnSpc>
                <a:spcPct val="150000"/>
              </a:lnSpc>
              <a:spcBef>
                <a:spcPts val="0"/>
              </a:spcBef>
              <a:spcAft>
                <a:spcPts val="0"/>
              </a:spcAft>
              <a:buClr>
                <a:schemeClr val="accent1">
                  <a:lumMod val="60000"/>
                  <a:lumOff val="40000"/>
                </a:schemeClr>
              </a:buClr>
              <a:buFont typeface="Arial" panose="020B0604020202020204" pitchFamily="34" charset="0"/>
              <a:buChar char="•"/>
            </a:pPr>
            <a:endParaRPr lang="en-US" sz="2800">
              <a:solidFill>
                <a:srgbClr val="F8F8F8"/>
              </a:solidFill>
              <a:effectLst/>
              <a:latin typeface="Lato"/>
              <a:ea typeface="Lato"/>
              <a:cs typeface="Lato"/>
            </a:endParaRPr>
          </a:p>
        </p:txBody>
      </p:sp>
    </p:spTree>
    <p:extLst>
      <p:ext uri="{BB962C8B-B14F-4D97-AF65-F5344CB8AC3E}">
        <p14:creationId xmlns:p14="http://schemas.microsoft.com/office/powerpoint/2010/main" val="777429265"/>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 name="Group 25"/>
          <p:cNvGrpSpPr/>
          <p:nvPr/>
        </p:nvGrpSpPr>
        <p:grpSpPr>
          <a:xfrm rot="15541647">
            <a:off x="446802" y="6086680"/>
            <a:ext cx="826294" cy="1039813"/>
            <a:chOff x="2171701" y="1085850"/>
            <a:chExt cx="826294" cy="1039813"/>
          </a:xfrm>
        </p:grpSpPr>
        <p:sp>
          <p:nvSpPr>
            <p:cNvPr id="27" name="Freeform 29"/>
            <p:cNvSpPr>
              <a:spLocks/>
            </p:cNvSpPr>
            <p:nvPr/>
          </p:nvSpPr>
          <p:spPr bwMode="auto">
            <a:xfrm>
              <a:off x="2171701" y="1203325"/>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30"/>
            <p:cNvSpPr>
              <a:spLocks/>
            </p:cNvSpPr>
            <p:nvPr/>
          </p:nvSpPr>
          <p:spPr bwMode="auto">
            <a:xfrm>
              <a:off x="2186782" y="1181894"/>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29" name="Freeform 31"/>
            <p:cNvSpPr>
              <a:spLocks/>
            </p:cNvSpPr>
            <p:nvPr/>
          </p:nvSpPr>
          <p:spPr bwMode="auto">
            <a:xfrm>
              <a:off x="2228851" y="1085850"/>
              <a:ext cx="677863" cy="996950"/>
            </a:xfrm>
            <a:custGeom>
              <a:avLst/>
              <a:gdLst>
                <a:gd name="T0" fmla="*/ 86 w 259"/>
                <a:gd name="T1" fmla="*/ 77 h 382"/>
                <a:gd name="T2" fmla="*/ 58 w 259"/>
                <a:gd name="T3" fmla="*/ 116 h 382"/>
                <a:gd name="T4" fmla="*/ 0 w 259"/>
                <a:gd name="T5" fmla="*/ 187 h 382"/>
                <a:gd name="T6" fmla="*/ 55 w 259"/>
                <a:gd name="T7" fmla="*/ 125 h 382"/>
                <a:gd name="T8" fmla="*/ 36 w 259"/>
                <a:gd name="T9" fmla="*/ 260 h 382"/>
                <a:gd name="T10" fmla="*/ 48 w 259"/>
                <a:gd name="T11" fmla="*/ 162 h 382"/>
                <a:gd name="T12" fmla="*/ 88 w 259"/>
                <a:gd name="T13" fmla="*/ 83 h 382"/>
                <a:gd name="T14" fmla="*/ 102 w 259"/>
                <a:gd name="T15" fmla="*/ 115 h 382"/>
                <a:gd name="T16" fmla="*/ 74 w 259"/>
                <a:gd name="T17" fmla="*/ 200 h 382"/>
                <a:gd name="T18" fmla="*/ 45 w 259"/>
                <a:gd name="T19" fmla="*/ 236 h 382"/>
                <a:gd name="T20" fmla="*/ 73 w 259"/>
                <a:gd name="T21" fmla="*/ 207 h 382"/>
                <a:gd name="T22" fmla="*/ 85 w 259"/>
                <a:gd name="T23" fmla="*/ 306 h 382"/>
                <a:gd name="T24" fmla="*/ 108 w 259"/>
                <a:gd name="T25" fmla="*/ 127 h 382"/>
                <a:gd name="T26" fmla="*/ 120 w 259"/>
                <a:gd name="T27" fmla="*/ 150 h 382"/>
                <a:gd name="T28" fmla="*/ 132 w 259"/>
                <a:gd name="T29" fmla="*/ 323 h 382"/>
                <a:gd name="T30" fmla="*/ 150 w 259"/>
                <a:gd name="T31" fmla="*/ 199 h 382"/>
                <a:gd name="T32" fmla="*/ 154 w 259"/>
                <a:gd name="T33" fmla="*/ 207 h 382"/>
                <a:gd name="T34" fmla="*/ 162 w 259"/>
                <a:gd name="T35" fmla="*/ 232 h 382"/>
                <a:gd name="T36" fmla="*/ 173 w 259"/>
                <a:gd name="T37" fmla="*/ 346 h 382"/>
                <a:gd name="T38" fmla="*/ 152 w 259"/>
                <a:gd name="T39" fmla="*/ 291 h 382"/>
                <a:gd name="T40" fmla="*/ 176 w 259"/>
                <a:gd name="T41" fmla="*/ 261 h 382"/>
                <a:gd name="T42" fmla="*/ 192 w 259"/>
                <a:gd name="T43" fmla="*/ 303 h 382"/>
                <a:gd name="T44" fmla="*/ 243 w 259"/>
                <a:gd name="T45" fmla="*/ 382 h 382"/>
                <a:gd name="T46" fmla="*/ 181 w 259"/>
                <a:gd name="T47" fmla="*/ 265 h 382"/>
                <a:gd name="T48" fmla="*/ 247 w 259"/>
                <a:gd name="T49" fmla="*/ 325 h 382"/>
                <a:gd name="T50" fmla="*/ 179 w 259"/>
                <a:gd name="T51" fmla="*/ 259 h 382"/>
                <a:gd name="T52" fmla="*/ 209 w 259"/>
                <a:gd name="T53" fmla="*/ 234 h 382"/>
                <a:gd name="T54" fmla="*/ 253 w 259"/>
                <a:gd name="T55" fmla="*/ 280 h 382"/>
                <a:gd name="T56" fmla="*/ 154 w 259"/>
                <a:gd name="T57" fmla="*/ 197 h 382"/>
                <a:gd name="T58" fmla="*/ 158 w 259"/>
                <a:gd name="T59" fmla="*/ 149 h 382"/>
                <a:gd name="T60" fmla="*/ 256 w 259"/>
                <a:gd name="T61" fmla="*/ 242 h 382"/>
                <a:gd name="T62" fmla="*/ 200 w 259"/>
                <a:gd name="T63" fmla="*/ 171 h 382"/>
                <a:gd name="T64" fmla="*/ 119 w 259"/>
                <a:gd name="T65" fmla="*/ 129 h 382"/>
                <a:gd name="T66" fmla="*/ 109 w 259"/>
                <a:gd name="T67" fmla="*/ 109 h 382"/>
                <a:gd name="T68" fmla="*/ 180 w 259"/>
                <a:gd name="T69" fmla="*/ 114 h 382"/>
                <a:gd name="T70" fmla="*/ 257 w 259"/>
                <a:gd name="T71" fmla="*/ 175 h 382"/>
                <a:gd name="T72" fmla="*/ 186 w 259"/>
                <a:gd name="T73" fmla="*/ 111 h 382"/>
                <a:gd name="T74" fmla="*/ 246 w 259"/>
                <a:gd name="T75" fmla="*/ 113 h 382"/>
                <a:gd name="T76" fmla="*/ 121 w 259"/>
                <a:gd name="T77" fmla="*/ 80 h 382"/>
                <a:gd name="T78" fmla="*/ 242 w 259"/>
                <a:gd name="T79" fmla="*/ 92 h 382"/>
                <a:gd name="T80" fmla="*/ 173 w 259"/>
                <a:gd name="T81" fmla="*/ 75 h 382"/>
                <a:gd name="T82" fmla="*/ 95 w 259"/>
                <a:gd name="T83" fmla="*/ 76 h 382"/>
                <a:gd name="T84" fmla="*/ 58 w 259"/>
                <a:gd name="T85" fmla="*/ 8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9" h="382">
                  <a:moveTo>
                    <a:pt x="58" y="8"/>
                  </a:moveTo>
                  <a:cubicBezTo>
                    <a:pt x="66" y="31"/>
                    <a:pt x="76" y="54"/>
                    <a:pt x="86" y="77"/>
                  </a:cubicBezTo>
                  <a:cubicBezTo>
                    <a:pt x="86" y="77"/>
                    <a:pt x="85" y="77"/>
                    <a:pt x="85" y="77"/>
                  </a:cubicBezTo>
                  <a:cubicBezTo>
                    <a:pt x="73" y="86"/>
                    <a:pt x="65" y="101"/>
                    <a:pt x="58" y="116"/>
                  </a:cubicBezTo>
                  <a:cubicBezTo>
                    <a:pt x="58" y="116"/>
                    <a:pt x="57" y="116"/>
                    <a:pt x="57" y="116"/>
                  </a:cubicBezTo>
                  <a:cubicBezTo>
                    <a:pt x="31" y="132"/>
                    <a:pt x="9" y="157"/>
                    <a:pt x="0" y="187"/>
                  </a:cubicBezTo>
                  <a:cubicBezTo>
                    <a:pt x="0" y="187"/>
                    <a:pt x="0" y="187"/>
                    <a:pt x="0" y="187"/>
                  </a:cubicBezTo>
                  <a:cubicBezTo>
                    <a:pt x="13" y="160"/>
                    <a:pt x="30" y="140"/>
                    <a:pt x="55" y="125"/>
                  </a:cubicBezTo>
                  <a:cubicBezTo>
                    <a:pt x="50" y="138"/>
                    <a:pt x="46" y="151"/>
                    <a:pt x="42" y="163"/>
                  </a:cubicBezTo>
                  <a:cubicBezTo>
                    <a:pt x="32" y="196"/>
                    <a:pt x="28" y="227"/>
                    <a:pt x="36" y="260"/>
                  </a:cubicBezTo>
                  <a:cubicBezTo>
                    <a:pt x="36" y="261"/>
                    <a:pt x="38" y="261"/>
                    <a:pt x="38" y="260"/>
                  </a:cubicBezTo>
                  <a:cubicBezTo>
                    <a:pt x="30" y="227"/>
                    <a:pt x="37" y="194"/>
                    <a:pt x="48" y="162"/>
                  </a:cubicBezTo>
                  <a:cubicBezTo>
                    <a:pt x="53" y="148"/>
                    <a:pt x="58" y="134"/>
                    <a:pt x="65" y="120"/>
                  </a:cubicBezTo>
                  <a:cubicBezTo>
                    <a:pt x="71" y="107"/>
                    <a:pt x="81" y="95"/>
                    <a:pt x="88" y="83"/>
                  </a:cubicBezTo>
                  <a:cubicBezTo>
                    <a:pt x="88" y="83"/>
                    <a:pt x="88" y="83"/>
                    <a:pt x="88" y="83"/>
                  </a:cubicBezTo>
                  <a:cubicBezTo>
                    <a:pt x="93" y="94"/>
                    <a:pt x="98" y="104"/>
                    <a:pt x="102" y="115"/>
                  </a:cubicBezTo>
                  <a:cubicBezTo>
                    <a:pt x="103" y="117"/>
                    <a:pt x="104" y="119"/>
                    <a:pt x="105" y="120"/>
                  </a:cubicBezTo>
                  <a:cubicBezTo>
                    <a:pt x="85" y="142"/>
                    <a:pt x="78" y="172"/>
                    <a:pt x="74" y="200"/>
                  </a:cubicBezTo>
                  <a:cubicBezTo>
                    <a:pt x="68" y="206"/>
                    <a:pt x="63" y="211"/>
                    <a:pt x="57" y="218"/>
                  </a:cubicBezTo>
                  <a:cubicBezTo>
                    <a:pt x="53" y="224"/>
                    <a:pt x="49" y="230"/>
                    <a:pt x="45" y="236"/>
                  </a:cubicBezTo>
                  <a:cubicBezTo>
                    <a:pt x="45" y="237"/>
                    <a:pt x="46" y="237"/>
                    <a:pt x="46" y="237"/>
                  </a:cubicBezTo>
                  <a:cubicBezTo>
                    <a:pt x="54" y="226"/>
                    <a:pt x="63" y="216"/>
                    <a:pt x="73" y="207"/>
                  </a:cubicBezTo>
                  <a:cubicBezTo>
                    <a:pt x="70" y="240"/>
                    <a:pt x="74" y="274"/>
                    <a:pt x="84" y="306"/>
                  </a:cubicBezTo>
                  <a:cubicBezTo>
                    <a:pt x="84" y="307"/>
                    <a:pt x="85" y="307"/>
                    <a:pt x="85" y="306"/>
                  </a:cubicBezTo>
                  <a:cubicBezTo>
                    <a:pt x="77" y="275"/>
                    <a:pt x="74" y="242"/>
                    <a:pt x="78" y="210"/>
                  </a:cubicBezTo>
                  <a:cubicBezTo>
                    <a:pt x="81" y="181"/>
                    <a:pt x="89" y="150"/>
                    <a:pt x="108" y="127"/>
                  </a:cubicBezTo>
                  <a:cubicBezTo>
                    <a:pt x="112" y="135"/>
                    <a:pt x="116" y="142"/>
                    <a:pt x="120" y="149"/>
                  </a:cubicBezTo>
                  <a:cubicBezTo>
                    <a:pt x="120" y="150"/>
                    <a:pt x="120" y="150"/>
                    <a:pt x="120" y="150"/>
                  </a:cubicBezTo>
                  <a:cubicBezTo>
                    <a:pt x="83" y="199"/>
                    <a:pt x="101" y="276"/>
                    <a:pt x="130" y="324"/>
                  </a:cubicBezTo>
                  <a:cubicBezTo>
                    <a:pt x="131" y="326"/>
                    <a:pt x="133" y="325"/>
                    <a:pt x="132" y="323"/>
                  </a:cubicBezTo>
                  <a:cubicBezTo>
                    <a:pt x="103" y="276"/>
                    <a:pt x="90" y="204"/>
                    <a:pt x="124" y="156"/>
                  </a:cubicBezTo>
                  <a:cubicBezTo>
                    <a:pt x="133" y="170"/>
                    <a:pt x="142" y="184"/>
                    <a:pt x="150" y="199"/>
                  </a:cubicBezTo>
                  <a:cubicBezTo>
                    <a:pt x="150" y="200"/>
                    <a:pt x="150" y="200"/>
                    <a:pt x="150" y="200"/>
                  </a:cubicBezTo>
                  <a:cubicBezTo>
                    <a:pt x="151" y="202"/>
                    <a:pt x="153" y="204"/>
                    <a:pt x="154" y="207"/>
                  </a:cubicBezTo>
                  <a:cubicBezTo>
                    <a:pt x="157" y="214"/>
                    <a:pt x="161" y="222"/>
                    <a:pt x="164" y="230"/>
                  </a:cubicBezTo>
                  <a:cubicBezTo>
                    <a:pt x="163" y="230"/>
                    <a:pt x="162" y="231"/>
                    <a:pt x="162" y="232"/>
                  </a:cubicBezTo>
                  <a:cubicBezTo>
                    <a:pt x="153" y="251"/>
                    <a:pt x="146" y="272"/>
                    <a:pt x="148" y="293"/>
                  </a:cubicBezTo>
                  <a:cubicBezTo>
                    <a:pt x="150" y="314"/>
                    <a:pt x="164" y="328"/>
                    <a:pt x="173" y="346"/>
                  </a:cubicBezTo>
                  <a:cubicBezTo>
                    <a:pt x="173" y="346"/>
                    <a:pt x="173" y="346"/>
                    <a:pt x="173" y="346"/>
                  </a:cubicBezTo>
                  <a:cubicBezTo>
                    <a:pt x="165" y="327"/>
                    <a:pt x="153" y="312"/>
                    <a:pt x="152" y="291"/>
                  </a:cubicBezTo>
                  <a:cubicBezTo>
                    <a:pt x="151" y="271"/>
                    <a:pt x="158" y="253"/>
                    <a:pt x="166" y="235"/>
                  </a:cubicBezTo>
                  <a:cubicBezTo>
                    <a:pt x="169" y="244"/>
                    <a:pt x="173" y="252"/>
                    <a:pt x="176" y="261"/>
                  </a:cubicBezTo>
                  <a:cubicBezTo>
                    <a:pt x="176" y="262"/>
                    <a:pt x="176" y="262"/>
                    <a:pt x="177" y="262"/>
                  </a:cubicBezTo>
                  <a:cubicBezTo>
                    <a:pt x="182" y="276"/>
                    <a:pt x="187" y="289"/>
                    <a:pt x="192" y="303"/>
                  </a:cubicBezTo>
                  <a:cubicBezTo>
                    <a:pt x="204" y="331"/>
                    <a:pt x="218" y="363"/>
                    <a:pt x="243" y="382"/>
                  </a:cubicBezTo>
                  <a:cubicBezTo>
                    <a:pt x="243" y="382"/>
                    <a:pt x="243" y="382"/>
                    <a:pt x="243" y="382"/>
                  </a:cubicBezTo>
                  <a:cubicBezTo>
                    <a:pt x="217" y="360"/>
                    <a:pt x="204" y="323"/>
                    <a:pt x="192" y="293"/>
                  </a:cubicBezTo>
                  <a:cubicBezTo>
                    <a:pt x="188" y="284"/>
                    <a:pt x="185" y="274"/>
                    <a:pt x="181" y="265"/>
                  </a:cubicBezTo>
                  <a:cubicBezTo>
                    <a:pt x="207" y="281"/>
                    <a:pt x="228" y="301"/>
                    <a:pt x="246" y="325"/>
                  </a:cubicBezTo>
                  <a:cubicBezTo>
                    <a:pt x="246" y="326"/>
                    <a:pt x="247" y="325"/>
                    <a:pt x="247" y="325"/>
                  </a:cubicBezTo>
                  <a:cubicBezTo>
                    <a:pt x="230" y="297"/>
                    <a:pt x="207" y="275"/>
                    <a:pt x="179" y="259"/>
                  </a:cubicBezTo>
                  <a:cubicBezTo>
                    <a:pt x="179" y="259"/>
                    <a:pt x="179" y="259"/>
                    <a:pt x="179" y="259"/>
                  </a:cubicBezTo>
                  <a:cubicBezTo>
                    <a:pt x="172" y="240"/>
                    <a:pt x="165" y="221"/>
                    <a:pt x="157" y="202"/>
                  </a:cubicBezTo>
                  <a:cubicBezTo>
                    <a:pt x="176" y="207"/>
                    <a:pt x="194" y="222"/>
                    <a:pt x="209" y="234"/>
                  </a:cubicBezTo>
                  <a:cubicBezTo>
                    <a:pt x="226" y="247"/>
                    <a:pt x="241" y="262"/>
                    <a:pt x="253" y="281"/>
                  </a:cubicBezTo>
                  <a:cubicBezTo>
                    <a:pt x="253" y="281"/>
                    <a:pt x="253" y="281"/>
                    <a:pt x="253" y="280"/>
                  </a:cubicBezTo>
                  <a:cubicBezTo>
                    <a:pt x="243" y="259"/>
                    <a:pt x="227" y="244"/>
                    <a:pt x="209" y="229"/>
                  </a:cubicBezTo>
                  <a:cubicBezTo>
                    <a:pt x="193" y="216"/>
                    <a:pt x="175" y="200"/>
                    <a:pt x="154" y="197"/>
                  </a:cubicBezTo>
                  <a:cubicBezTo>
                    <a:pt x="145" y="176"/>
                    <a:pt x="133" y="156"/>
                    <a:pt x="122" y="136"/>
                  </a:cubicBezTo>
                  <a:cubicBezTo>
                    <a:pt x="133" y="141"/>
                    <a:pt x="146" y="144"/>
                    <a:pt x="158" y="149"/>
                  </a:cubicBezTo>
                  <a:cubicBezTo>
                    <a:pt x="171" y="155"/>
                    <a:pt x="184" y="162"/>
                    <a:pt x="195" y="171"/>
                  </a:cubicBezTo>
                  <a:cubicBezTo>
                    <a:pt x="221" y="190"/>
                    <a:pt x="238" y="215"/>
                    <a:pt x="256" y="242"/>
                  </a:cubicBezTo>
                  <a:cubicBezTo>
                    <a:pt x="256" y="242"/>
                    <a:pt x="257" y="242"/>
                    <a:pt x="257" y="242"/>
                  </a:cubicBezTo>
                  <a:cubicBezTo>
                    <a:pt x="245" y="214"/>
                    <a:pt x="223" y="189"/>
                    <a:pt x="200" y="171"/>
                  </a:cubicBezTo>
                  <a:cubicBezTo>
                    <a:pt x="187" y="161"/>
                    <a:pt x="174" y="152"/>
                    <a:pt x="160" y="145"/>
                  </a:cubicBezTo>
                  <a:cubicBezTo>
                    <a:pt x="148" y="138"/>
                    <a:pt x="133" y="130"/>
                    <a:pt x="119" y="129"/>
                  </a:cubicBezTo>
                  <a:cubicBezTo>
                    <a:pt x="118" y="129"/>
                    <a:pt x="118" y="129"/>
                    <a:pt x="118" y="129"/>
                  </a:cubicBezTo>
                  <a:cubicBezTo>
                    <a:pt x="115" y="123"/>
                    <a:pt x="112" y="116"/>
                    <a:pt x="109" y="109"/>
                  </a:cubicBezTo>
                  <a:cubicBezTo>
                    <a:pt x="105" y="101"/>
                    <a:pt x="102" y="92"/>
                    <a:pt x="98" y="84"/>
                  </a:cubicBezTo>
                  <a:cubicBezTo>
                    <a:pt x="128" y="87"/>
                    <a:pt x="155" y="98"/>
                    <a:pt x="180" y="114"/>
                  </a:cubicBezTo>
                  <a:cubicBezTo>
                    <a:pt x="193" y="121"/>
                    <a:pt x="205" y="130"/>
                    <a:pt x="217" y="138"/>
                  </a:cubicBezTo>
                  <a:cubicBezTo>
                    <a:pt x="232" y="148"/>
                    <a:pt x="248" y="159"/>
                    <a:pt x="257" y="175"/>
                  </a:cubicBezTo>
                  <a:cubicBezTo>
                    <a:pt x="258" y="175"/>
                    <a:pt x="259" y="175"/>
                    <a:pt x="259" y="174"/>
                  </a:cubicBezTo>
                  <a:cubicBezTo>
                    <a:pt x="244" y="147"/>
                    <a:pt x="212" y="127"/>
                    <a:pt x="186" y="111"/>
                  </a:cubicBezTo>
                  <a:cubicBezTo>
                    <a:pt x="206" y="104"/>
                    <a:pt x="226" y="107"/>
                    <a:pt x="246" y="114"/>
                  </a:cubicBezTo>
                  <a:cubicBezTo>
                    <a:pt x="246" y="114"/>
                    <a:pt x="247" y="113"/>
                    <a:pt x="246" y="113"/>
                  </a:cubicBezTo>
                  <a:cubicBezTo>
                    <a:pt x="226" y="101"/>
                    <a:pt x="202" y="102"/>
                    <a:pt x="181" y="108"/>
                  </a:cubicBezTo>
                  <a:cubicBezTo>
                    <a:pt x="162" y="96"/>
                    <a:pt x="142" y="86"/>
                    <a:pt x="121" y="80"/>
                  </a:cubicBezTo>
                  <a:cubicBezTo>
                    <a:pt x="138" y="79"/>
                    <a:pt x="154" y="78"/>
                    <a:pt x="171" y="78"/>
                  </a:cubicBezTo>
                  <a:cubicBezTo>
                    <a:pt x="196" y="79"/>
                    <a:pt x="218" y="87"/>
                    <a:pt x="242" y="92"/>
                  </a:cubicBezTo>
                  <a:cubicBezTo>
                    <a:pt x="243" y="92"/>
                    <a:pt x="243" y="92"/>
                    <a:pt x="243" y="92"/>
                  </a:cubicBezTo>
                  <a:cubicBezTo>
                    <a:pt x="223" y="80"/>
                    <a:pt x="196" y="77"/>
                    <a:pt x="173" y="75"/>
                  </a:cubicBezTo>
                  <a:cubicBezTo>
                    <a:pt x="150" y="74"/>
                    <a:pt x="127" y="74"/>
                    <a:pt x="104" y="77"/>
                  </a:cubicBezTo>
                  <a:cubicBezTo>
                    <a:pt x="101" y="76"/>
                    <a:pt x="98" y="76"/>
                    <a:pt x="95" y="76"/>
                  </a:cubicBezTo>
                  <a:cubicBezTo>
                    <a:pt x="86" y="52"/>
                    <a:pt x="76" y="28"/>
                    <a:pt x="65" y="5"/>
                  </a:cubicBezTo>
                  <a:cubicBezTo>
                    <a:pt x="63" y="0"/>
                    <a:pt x="56" y="4"/>
                    <a:pt x="58" y="8"/>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0" name="Group 29"/>
          <p:cNvGrpSpPr/>
          <p:nvPr/>
        </p:nvGrpSpPr>
        <p:grpSpPr>
          <a:xfrm>
            <a:off x="-232581" y="6094753"/>
            <a:ext cx="1074738" cy="942975"/>
            <a:chOff x="8523287" y="4378326"/>
            <a:chExt cx="1074738" cy="942975"/>
          </a:xfrm>
        </p:grpSpPr>
        <p:grpSp>
          <p:nvGrpSpPr>
            <p:cNvPr id="31" name="Group 30"/>
            <p:cNvGrpSpPr/>
            <p:nvPr/>
          </p:nvGrpSpPr>
          <p:grpSpPr>
            <a:xfrm>
              <a:off x="8523287" y="4378326"/>
              <a:ext cx="1074738" cy="942975"/>
              <a:chOff x="8523287" y="4378326"/>
              <a:chExt cx="1074738" cy="942975"/>
            </a:xfrm>
          </p:grpSpPr>
          <p:sp>
            <p:nvSpPr>
              <p:cNvPr id="60" name="Freeform 85"/>
              <p:cNvSpPr>
                <a:spLocks/>
              </p:cNvSpPr>
              <p:nvPr/>
            </p:nvSpPr>
            <p:spPr bwMode="auto">
              <a:xfrm>
                <a:off x="8523287" y="4378326"/>
                <a:ext cx="1074738" cy="942975"/>
              </a:xfrm>
              <a:custGeom>
                <a:avLst/>
                <a:gdLst>
                  <a:gd name="T0" fmla="*/ 398 w 412"/>
                  <a:gd name="T1" fmla="*/ 185 h 361"/>
                  <a:gd name="T2" fmla="*/ 362 w 412"/>
                  <a:gd name="T3" fmla="*/ 177 h 361"/>
                  <a:gd name="T4" fmla="*/ 321 w 412"/>
                  <a:gd name="T5" fmla="*/ 178 h 361"/>
                  <a:gd name="T6" fmla="*/ 381 w 412"/>
                  <a:gd name="T7" fmla="*/ 150 h 361"/>
                  <a:gd name="T8" fmla="*/ 377 w 412"/>
                  <a:gd name="T9" fmla="*/ 128 h 361"/>
                  <a:gd name="T10" fmla="*/ 366 w 412"/>
                  <a:gd name="T11" fmla="*/ 123 h 361"/>
                  <a:gd name="T12" fmla="*/ 359 w 412"/>
                  <a:gd name="T13" fmla="*/ 121 h 361"/>
                  <a:gd name="T14" fmla="*/ 352 w 412"/>
                  <a:gd name="T15" fmla="*/ 108 h 361"/>
                  <a:gd name="T16" fmla="*/ 346 w 412"/>
                  <a:gd name="T17" fmla="*/ 63 h 361"/>
                  <a:gd name="T18" fmla="*/ 327 w 412"/>
                  <a:gd name="T19" fmla="*/ 44 h 361"/>
                  <a:gd name="T20" fmla="*/ 297 w 412"/>
                  <a:gd name="T21" fmla="*/ 60 h 361"/>
                  <a:gd name="T22" fmla="*/ 267 w 412"/>
                  <a:gd name="T23" fmla="*/ 88 h 361"/>
                  <a:gd name="T24" fmla="*/ 255 w 412"/>
                  <a:gd name="T25" fmla="*/ 102 h 361"/>
                  <a:gd name="T26" fmla="*/ 248 w 412"/>
                  <a:gd name="T27" fmla="*/ 111 h 361"/>
                  <a:gd name="T28" fmla="*/ 245 w 412"/>
                  <a:gd name="T29" fmla="*/ 115 h 361"/>
                  <a:gd name="T30" fmla="*/ 238 w 412"/>
                  <a:gd name="T31" fmla="*/ 114 h 361"/>
                  <a:gd name="T32" fmla="*/ 235 w 412"/>
                  <a:gd name="T33" fmla="*/ 108 h 361"/>
                  <a:gd name="T34" fmla="*/ 245 w 412"/>
                  <a:gd name="T35" fmla="*/ 65 h 361"/>
                  <a:gd name="T36" fmla="*/ 222 w 412"/>
                  <a:gd name="T37" fmla="*/ 6 h 361"/>
                  <a:gd name="T38" fmla="*/ 194 w 412"/>
                  <a:gd name="T39" fmla="*/ 3 h 361"/>
                  <a:gd name="T40" fmla="*/ 183 w 412"/>
                  <a:gd name="T41" fmla="*/ 11 h 361"/>
                  <a:gd name="T42" fmla="*/ 162 w 412"/>
                  <a:gd name="T43" fmla="*/ 21 h 361"/>
                  <a:gd name="T44" fmla="*/ 124 w 412"/>
                  <a:gd name="T45" fmla="*/ 17 h 361"/>
                  <a:gd name="T46" fmla="*/ 98 w 412"/>
                  <a:gd name="T47" fmla="*/ 34 h 361"/>
                  <a:gd name="T48" fmla="*/ 104 w 412"/>
                  <a:gd name="T49" fmla="*/ 99 h 361"/>
                  <a:gd name="T50" fmla="*/ 161 w 412"/>
                  <a:gd name="T51" fmla="*/ 136 h 361"/>
                  <a:gd name="T52" fmla="*/ 82 w 412"/>
                  <a:gd name="T53" fmla="*/ 99 h 361"/>
                  <a:gd name="T54" fmla="*/ 46 w 412"/>
                  <a:gd name="T55" fmla="*/ 89 h 361"/>
                  <a:gd name="T56" fmla="*/ 34 w 412"/>
                  <a:gd name="T57" fmla="*/ 114 h 361"/>
                  <a:gd name="T58" fmla="*/ 8 w 412"/>
                  <a:gd name="T59" fmla="*/ 143 h 361"/>
                  <a:gd name="T60" fmla="*/ 3 w 412"/>
                  <a:gd name="T61" fmla="*/ 179 h 361"/>
                  <a:gd name="T62" fmla="*/ 9 w 412"/>
                  <a:gd name="T63" fmla="*/ 199 h 361"/>
                  <a:gd name="T64" fmla="*/ 21 w 412"/>
                  <a:gd name="T65" fmla="*/ 206 h 361"/>
                  <a:gd name="T66" fmla="*/ 68 w 412"/>
                  <a:gd name="T67" fmla="*/ 213 h 361"/>
                  <a:gd name="T68" fmla="*/ 78 w 412"/>
                  <a:gd name="T69" fmla="*/ 228 h 361"/>
                  <a:gd name="T70" fmla="*/ 99 w 412"/>
                  <a:gd name="T71" fmla="*/ 231 h 361"/>
                  <a:gd name="T72" fmla="*/ 100 w 412"/>
                  <a:gd name="T73" fmla="*/ 230 h 361"/>
                  <a:gd name="T74" fmla="*/ 57 w 412"/>
                  <a:gd name="T75" fmla="*/ 265 h 361"/>
                  <a:gd name="T76" fmla="*/ 68 w 412"/>
                  <a:gd name="T77" fmla="*/ 308 h 361"/>
                  <a:gd name="T78" fmla="*/ 97 w 412"/>
                  <a:gd name="T79" fmla="*/ 317 h 361"/>
                  <a:gd name="T80" fmla="*/ 100 w 412"/>
                  <a:gd name="T81" fmla="*/ 328 h 361"/>
                  <a:gd name="T82" fmla="*/ 121 w 412"/>
                  <a:gd name="T83" fmla="*/ 334 h 361"/>
                  <a:gd name="T84" fmla="*/ 154 w 412"/>
                  <a:gd name="T85" fmla="*/ 325 h 361"/>
                  <a:gd name="T86" fmla="*/ 189 w 412"/>
                  <a:gd name="T87" fmla="*/ 335 h 361"/>
                  <a:gd name="T88" fmla="*/ 239 w 412"/>
                  <a:gd name="T89" fmla="*/ 345 h 361"/>
                  <a:gd name="T90" fmla="*/ 251 w 412"/>
                  <a:gd name="T91" fmla="*/ 336 h 361"/>
                  <a:gd name="T92" fmla="*/ 264 w 412"/>
                  <a:gd name="T93" fmla="*/ 331 h 361"/>
                  <a:gd name="T94" fmla="*/ 275 w 412"/>
                  <a:gd name="T95" fmla="*/ 314 h 361"/>
                  <a:gd name="T96" fmla="*/ 265 w 412"/>
                  <a:gd name="T97" fmla="*/ 283 h 361"/>
                  <a:gd name="T98" fmla="*/ 256 w 412"/>
                  <a:gd name="T99" fmla="*/ 268 h 361"/>
                  <a:gd name="T100" fmla="*/ 250 w 412"/>
                  <a:gd name="T101" fmla="*/ 249 h 361"/>
                  <a:gd name="T102" fmla="*/ 292 w 412"/>
                  <a:gd name="T103" fmla="*/ 296 h 361"/>
                  <a:gd name="T104" fmla="*/ 347 w 412"/>
                  <a:gd name="T105" fmla="*/ 300 h 361"/>
                  <a:gd name="T106" fmla="*/ 365 w 412"/>
                  <a:gd name="T107" fmla="*/ 282 h 361"/>
                  <a:gd name="T108" fmla="*/ 368 w 412"/>
                  <a:gd name="T109" fmla="*/ 271 h 361"/>
                  <a:gd name="T110" fmla="*/ 370 w 412"/>
                  <a:gd name="T111" fmla="*/ 268 h 361"/>
                  <a:gd name="T112" fmla="*/ 375 w 412"/>
                  <a:gd name="T113" fmla="*/ 265 h 361"/>
                  <a:gd name="T114" fmla="*/ 389 w 412"/>
                  <a:gd name="T115" fmla="*/ 228 h 361"/>
                  <a:gd name="T116" fmla="*/ 409 w 412"/>
                  <a:gd name="T117" fmla="*/ 208 h 361"/>
                  <a:gd name="T118" fmla="*/ 398 w 412"/>
                  <a:gd name="T119" fmla="*/ 185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12" h="361">
                    <a:moveTo>
                      <a:pt x="398" y="185"/>
                    </a:moveTo>
                    <a:cubicBezTo>
                      <a:pt x="387" y="180"/>
                      <a:pt x="374" y="177"/>
                      <a:pt x="362" y="177"/>
                    </a:cubicBezTo>
                    <a:cubicBezTo>
                      <a:pt x="349" y="176"/>
                      <a:pt x="334" y="182"/>
                      <a:pt x="321" y="178"/>
                    </a:cubicBezTo>
                    <a:cubicBezTo>
                      <a:pt x="340" y="169"/>
                      <a:pt x="373" y="173"/>
                      <a:pt x="381" y="150"/>
                    </a:cubicBezTo>
                    <a:cubicBezTo>
                      <a:pt x="384" y="142"/>
                      <a:pt x="383" y="133"/>
                      <a:pt x="377" y="128"/>
                    </a:cubicBezTo>
                    <a:cubicBezTo>
                      <a:pt x="374" y="125"/>
                      <a:pt x="370" y="124"/>
                      <a:pt x="366" y="123"/>
                    </a:cubicBezTo>
                    <a:cubicBezTo>
                      <a:pt x="364" y="123"/>
                      <a:pt x="361" y="122"/>
                      <a:pt x="359" y="121"/>
                    </a:cubicBezTo>
                    <a:cubicBezTo>
                      <a:pt x="353" y="119"/>
                      <a:pt x="353" y="113"/>
                      <a:pt x="352" y="108"/>
                    </a:cubicBezTo>
                    <a:cubicBezTo>
                      <a:pt x="350" y="93"/>
                      <a:pt x="350" y="77"/>
                      <a:pt x="346" y="63"/>
                    </a:cubicBezTo>
                    <a:cubicBezTo>
                      <a:pt x="344" y="54"/>
                      <a:pt x="337" y="44"/>
                      <a:pt x="327" y="44"/>
                    </a:cubicBezTo>
                    <a:cubicBezTo>
                      <a:pt x="316" y="44"/>
                      <a:pt x="305" y="54"/>
                      <a:pt x="297" y="60"/>
                    </a:cubicBezTo>
                    <a:cubicBezTo>
                      <a:pt x="286" y="69"/>
                      <a:pt x="276" y="78"/>
                      <a:pt x="267" y="88"/>
                    </a:cubicBezTo>
                    <a:cubicBezTo>
                      <a:pt x="263" y="93"/>
                      <a:pt x="259" y="97"/>
                      <a:pt x="255" y="102"/>
                    </a:cubicBezTo>
                    <a:cubicBezTo>
                      <a:pt x="253" y="105"/>
                      <a:pt x="250" y="108"/>
                      <a:pt x="248" y="111"/>
                    </a:cubicBezTo>
                    <a:cubicBezTo>
                      <a:pt x="247" y="112"/>
                      <a:pt x="246" y="114"/>
                      <a:pt x="245" y="115"/>
                    </a:cubicBezTo>
                    <a:cubicBezTo>
                      <a:pt x="243" y="117"/>
                      <a:pt x="241" y="117"/>
                      <a:pt x="238" y="114"/>
                    </a:cubicBezTo>
                    <a:cubicBezTo>
                      <a:pt x="235" y="113"/>
                      <a:pt x="234" y="111"/>
                      <a:pt x="235" y="108"/>
                    </a:cubicBezTo>
                    <a:cubicBezTo>
                      <a:pt x="238" y="94"/>
                      <a:pt x="243" y="80"/>
                      <a:pt x="245" y="65"/>
                    </a:cubicBezTo>
                    <a:cubicBezTo>
                      <a:pt x="248" y="44"/>
                      <a:pt x="243" y="17"/>
                      <a:pt x="222" y="6"/>
                    </a:cubicBezTo>
                    <a:cubicBezTo>
                      <a:pt x="214" y="1"/>
                      <a:pt x="203" y="0"/>
                      <a:pt x="194" y="3"/>
                    </a:cubicBezTo>
                    <a:cubicBezTo>
                      <a:pt x="190" y="5"/>
                      <a:pt x="186" y="7"/>
                      <a:pt x="183" y="11"/>
                    </a:cubicBezTo>
                    <a:cubicBezTo>
                      <a:pt x="177" y="17"/>
                      <a:pt x="171" y="21"/>
                      <a:pt x="162" y="21"/>
                    </a:cubicBezTo>
                    <a:cubicBezTo>
                      <a:pt x="149" y="20"/>
                      <a:pt x="138" y="15"/>
                      <a:pt x="124" y="17"/>
                    </a:cubicBezTo>
                    <a:cubicBezTo>
                      <a:pt x="114" y="20"/>
                      <a:pt x="104" y="26"/>
                      <a:pt x="98" y="34"/>
                    </a:cubicBezTo>
                    <a:cubicBezTo>
                      <a:pt x="82" y="54"/>
                      <a:pt x="86" y="82"/>
                      <a:pt x="104" y="99"/>
                    </a:cubicBezTo>
                    <a:cubicBezTo>
                      <a:pt x="121" y="114"/>
                      <a:pt x="144" y="121"/>
                      <a:pt x="161" y="136"/>
                    </a:cubicBezTo>
                    <a:cubicBezTo>
                      <a:pt x="131" y="144"/>
                      <a:pt x="105" y="113"/>
                      <a:pt x="82" y="99"/>
                    </a:cubicBezTo>
                    <a:cubicBezTo>
                      <a:pt x="72" y="92"/>
                      <a:pt x="59" y="87"/>
                      <a:pt x="46" y="89"/>
                    </a:cubicBezTo>
                    <a:cubicBezTo>
                      <a:pt x="32" y="91"/>
                      <a:pt x="34" y="103"/>
                      <a:pt x="34" y="114"/>
                    </a:cubicBezTo>
                    <a:cubicBezTo>
                      <a:pt x="34" y="130"/>
                      <a:pt x="17" y="133"/>
                      <a:pt x="8" y="143"/>
                    </a:cubicBezTo>
                    <a:cubicBezTo>
                      <a:pt x="0" y="153"/>
                      <a:pt x="0" y="167"/>
                      <a:pt x="3" y="179"/>
                    </a:cubicBezTo>
                    <a:cubicBezTo>
                      <a:pt x="4" y="186"/>
                      <a:pt x="6" y="193"/>
                      <a:pt x="9" y="199"/>
                    </a:cubicBezTo>
                    <a:cubicBezTo>
                      <a:pt x="12" y="204"/>
                      <a:pt x="16" y="206"/>
                      <a:pt x="21" y="206"/>
                    </a:cubicBezTo>
                    <a:cubicBezTo>
                      <a:pt x="36" y="205"/>
                      <a:pt x="59" y="195"/>
                      <a:pt x="68" y="213"/>
                    </a:cubicBezTo>
                    <a:cubicBezTo>
                      <a:pt x="71" y="219"/>
                      <a:pt x="71" y="225"/>
                      <a:pt x="78" y="228"/>
                    </a:cubicBezTo>
                    <a:cubicBezTo>
                      <a:pt x="84" y="232"/>
                      <a:pt x="92" y="231"/>
                      <a:pt x="99" y="231"/>
                    </a:cubicBezTo>
                    <a:cubicBezTo>
                      <a:pt x="99" y="231"/>
                      <a:pt x="99" y="230"/>
                      <a:pt x="100" y="230"/>
                    </a:cubicBezTo>
                    <a:cubicBezTo>
                      <a:pt x="85" y="240"/>
                      <a:pt x="67" y="249"/>
                      <a:pt x="57" y="265"/>
                    </a:cubicBezTo>
                    <a:cubicBezTo>
                      <a:pt x="47" y="282"/>
                      <a:pt x="51" y="298"/>
                      <a:pt x="68" y="308"/>
                    </a:cubicBezTo>
                    <a:cubicBezTo>
                      <a:pt x="75" y="311"/>
                      <a:pt x="86" y="316"/>
                      <a:pt x="97" y="317"/>
                    </a:cubicBezTo>
                    <a:cubicBezTo>
                      <a:pt x="96" y="321"/>
                      <a:pt x="97" y="325"/>
                      <a:pt x="100" y="328"/>
                    </a:cubicBezTo>
                    <a:cubicBezTo>
                      <a:pt x="105" y="334"/>
                      <a:pt x="113" y="336"/>
                      <a:pt x="121" y="334"/>
                    </a:cubicBezTo>
                    <a:cubicBezTo>
                      <a:pt x="132" y="332"/>
                      <a:pt x="142" y="326"/>
                      <a:pt x="154" y="325"/>
                    </a:cubicBezTo>
                    <a:cubicBezTo>
                      <a:pt x="166" y="325"/>
                      <a:pt x="179" y="328"/>
                      <a:pt x="189" y="335"/>
                    </a:cubicBezTo>
                    <a:cubicBezTo>
                      <a:pt x="204" y="344"/>
                      <a:pt x="222" y="361"/>
                      <a:pt x="239" y="345"/>
                    </a:cubicBezTo>
                    <a:cubicBezTo>
                      <a:pt x="243" y="342"/>
                      <a:pt x="246" y="338"/>
                      <a:pt x="251" y="336"/>
                    </a:cubicBezTo>
                    <a:cubicBezTo>
                      <a:pt x="255" y="334"/>
                      <a:pt x="260" y="333"/>
                      <a:pt x="264" y="331"/>
                    </a:cubicBezTo>
                    <a:cubicBezTo>
                      <a:pt x="271" y="328"/>
                      <a:pt x="275" y="322"/>
                      <a:pt x="275" y="314"/>
                    </a:cubicBezTo>
                    <a:cubicBezTo>
                      <a:pt x="275" y="304"/>
                      <a:pt x="270" y="292"/>
                      <a:pt x="265" y="283"/>
                    </a:cubicBezTo>
                    <a:cubicBezTo>
                      <a:pt x="262" y="278"/>
                      <a:pt x="259" y="273"/>
                      <a:pt x="256" y="268"/>
                    </a:cubicBezTo>
                    <a:cubicBezTo>
                      <a:pt x="252" y="264"/>
                      <a:pt x="246" y="255"/>
                      <a:pt x="250" y="249"/>
                    </a:cubicBezTo>
                    <a:cubicBezTo>
                      <a:pt x="261" y="267"/>
                      <a:pt x="274" y="284"/>
                      <a:pt x="292" y="296"/>
                    </a:cubicBezTo>
                    <a:cubicBezTo>
                      <a:pt x="308" y="306"/>
                      <a:pt x="330" y="310"/>
                      <a:pt x="347" y="300"/>
                    </a:cubicBezTo>
                    <a:cubicBezTo>
                      <a:pt x="355" y="296"/>
                      <a:pt x="361" y="290"/>
                      <a:pt x="365" y="282"/>
                    </a:cubicBezTo>
                    <a:cubicBezTo>
                      <a:pt x="367" y="278"/>
                      <a:pt x="367" y="274"/>
                      <a:pt x="368" y="271"/>
                    </a:cubicBezTo>
                    <a:cubicBezTo>
                      <a:pt x="369" y="268"/>
                      <a:pt x="367" y="269"/>
                      <a:pt x="370" y="268"/>
                    </a:cubicBezTo>
                    <a:cubicBezTo>
                      <a:pt x="372" y="267"/>
                      <a:pt x="374" y="266"/>
                      <a:pt x="375" y="265"/>
                    </a:cubicBezTo>
                    <a:cubicBezTo>
                      <a:pt x="388" y="258"/>
                      <a:pt x="393" y="242"/>
                      <a:pt x="389" y="228"/>
                    </a:cubicBezTo>
                    <a:cubicBezTo>
                      <a:pt x="397" y="224"/>
                      <a:pt x="406" y="218"/>
                      <a:pt x="409" y="208"/>
                    </a:cubicBezTo>
                    <a:cubicBezTo>
                      <a:pt x="412" y="198"/>
                      <a:pt x="407" y="190"/>
                      <a:pt x="398" y="185"/>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61" name="Freeform 86"/>
              <p:cNvSpPr>
                <a:spLocks/>
              </p:cNvSpPr>
              <p:nvPr/>
            </p:nvSpPr>
            <p:spPr bwMode="auto">
              <a:xfrm>
                <a:off x="8670925" y="4529138"/>
                <a:ext cx="723900" cy="635000"/>
              </a:xfrm>
              <a:custGeom>
                <a:avLst/>
                <a:gdLst>
                  <a:gd name="T0" fmla="*/ 267 w 277"/>
                  <a:gd name="T1" fmla="*/ 124 h 243"/>
                  <a:gd name="T2" fmla="*/ 243 w 277"/>
                  <a:gd name="T3" fmla="*/ 119 h 243"/>
                  <a:gd name="T4" fmla="*/ 216 w 277"/>
                  <a:gd name="T5" fmla="*/ 119 h 243"/>
                  <a:gd name="T6" fmla="*/ 256 w 277"/>
                  <a:gd name="T7" fmla="*/ 100 h 243"/>
                  <a:gd name="T8" fmla="*/ 253 w 277"/>
                  <a:gd name="T9" fmla="*/ 86 h 243"/>
                  <a:gd name="T10" fmla="*/ 246 w 277"/>
                  <a:gd name="T11" fmla="*/ 83 h 243"/>
                  <a:gd name="T12" fmla="*/ 241 w 277"/>
                  <a:gd name="T13" fmla="*/ 82 h 243"/>
                  <a:gd name="T14" fmla="*/ 237 w 277"/>
                  <a:gd name="T15" fmla="*/ 72 h 243"/>
                  <a:gd name="T16" fmla="*/ 233 w 277"/>
                  <a:gd name="T17" fmla="*/ 42 h 243"/>
                  <a:gd name="T18" fmla="*/ 219 w 277"/>
                  <a:gd name="T19" fmla="*/ 30 h 243"/>
                  <a:gd name="T20" fmla="*/ 199 w 277"/>
                  <a:gd name="T21" fmla="*/ 40 h 243"/>
                  <a:gd name="T22" fmla="*/ 179 w 277"/>
                  <a:gd name="T23" fmla="*/ 59 h 243"/>
                  <a:gd name="T24" fmla="*/ 171 w 277"/>
                  <a:gd name="T25" fmla="*/ 68 h 243"/>
                  <a:gd name="T26" fmla="*/ 167 w 277"/>
                  <a:gd name="T27" fmla="*/ 74 h 243"/>
                  <a:gd name="T28" fmla="*/ 164 w 277"/>
                  <a:gd name="T29" fmla="*/ 77 h 243"/>
                  <a:gd name="T30" fmla="*/ 160 w 277"/>
                  <a:gd name="T31" fmla="*/ 77 h 243"/>
                  <a:gd name="T32" fmla="*/ 158 w 277"/>
                  <a:gd name="T33" fmla="*/ 73 h 243"/>
                  <a:gd name="T34" fmla="*/ 164 w 277"/>
                  <a:gd name="T35" fmla="*/ 44 h 243"/>
                  <a:gd name="T36" fmla="*/ 149 w 277"/>
                  <a:gd name="T37" fmla="*/ 4 h 243"/>
                  <a:gd name="T38" fmla="*/ 131 w 277"/>
                  <a:gd name="T39" fmla="*/ 2 h 243"/>
                  <a:gd name="T40" fmla="*/ 123 w 277"/>
                  <a:gd name="T41" fmla="*/ 7 h 243"/>
                  <a:gd name="T42" fmla="*/ 109 w 277"/>
                  <a:gd name="T43" fmla="*/ 14 h 243"/>
                  <a:gd name="T44" fmla="*/ 84 w 277"/>
                  <a:gd name="T45" fmla="*/ 12 h 243"/>
                  <a:gd name="T46" fmla="*/ 66 w 277"/>
                  <a:gd name="T47" fmla="*/ 23 h 243"/>
                  <a:gd name="T48" fmla="*/ 70 w 277"/>
                  <a:gd name="T49" fmla="*/ 66 h 243"/>
                  <a:gd name="T50" fmla="*/ 108 w 277"/>
                  <a:gd name="T51" fmla="*/ 91 h 243"/>
                  <a:gd name="T52" fmla="*/ 55 w 277"/>
                  <a:gd name="T53" fmla="*/ 66 h 243"/>
                  <a:gd name="T54" fmla="*/ 31 w 277"/>
                  <a:gd name="T55" fmla="*/ 59 h 243"/>
                  <a:gd name="T56" fmla="*/ 23 w 277"/>
                  <a:gd name="T57" fmla="*/ 77 h 243"/>
                  <a:gd name="T58" fmla="*/ 6 w 277"/>
                  <a:gd name="T59" fmla="*/ 96 h 243"/>
                  <a:gd name="T60" fmla="*/ 2 w 277"/>
                  <a:gd name="T61" fmla="*/ 120 h 243"/>
                  <a:gd name="T62" fmla="*/ 6 w 277"/>
                  <a:gd name="T63" fmla="*/ 134 h 243"/>
                  <a:gd name="T64" fmla="*/ 14 w 277"/>
                  <a:gd name="T65" fmla="*/ 138 h 243"/>
                  <a:gd name="T66" fmla="*/ 46 w 277"/>
                  <a:gd name="T67" fmla="*/ 143 h 243"/>
                  <a:gd name="T68" fmla="*/ 52 w 277"/>
                  <a:gd name="T69" fmla="*/ 153 h 243"/>
                  <a:gd name="T70" fmla="*/ 66 w 277"/>
                  <a:gd name="T71" fmla="*/ 155 h 243"/>
                  <a:gd name="T72" fmla="*/ 81 w 277"/>
                  <a:gd name="T73" fmla="*/ 150 h 243"/>
                  <a:gd name="T74" fmla="*/ 96 w 277"/>
                  <a:gd name="T75" fmla="*/ 142 h 243"/>
                  <a:gd name="T76" fmla="*/ 55 w 277"/>
                  <a:gd name="T77" fmla="*/ 181 h 243"/>
                  <a:gd name="T78" fmla="*/ 47 w 277"/>
                  <a:gd name="T79" fmla="*/ 202 h 243"/>
                  <a:gd name="T80" fmla="*/ 65 w 277"/>
                  <a:gd name="T81" fmla="*/ 211 h 243"/>
                  <a:gd name="T82" fmla="*/ 67 w 277"/>
                  <a:gd name="T83" fmla="*/ 220 h 243"/>
                  <a:gd name="T84" fmla="*/ 81 w 277"/>
                  <a:gd name="T85" fmla="*/ 224 h 243"/>
                  <a:gd name="T86" fmla="*/ 103 w 277"/>
                  <a:gd name="T87" fmla="*/ 218 h 243"/>
                  <a:gd name="T88" fmla="*/ 127 w 277"/>
                  <a:gd name="T89" fmla="*/ 225 h 243"/>
                  <a:gd name="T90" fmla="*/ 161 w 277"/>
                  <a:gd name="T91" fmla="*/ 232 h 243"/>
                  <a:gd name="T92" fmla="*/ 169 w 277"/>
                  <a:gd name="T93" fmla="*/ 225 h 243"/>
                  <a:gd name="T94" fmla="*/ 177 w 277"/>
                  <a:gd name="T95" fmla="*/ 222 h 243"/>
                  <a:gd name="T96" fmla="*/ 185 w 277"/>
                  <a:gd name="T97" fmla="*/ 211 h 243"/>
                  <a:gd name="T98" fmla="*/ 178 w 277"/>
                  <a:gd name="T99" fmla="*/ 190 h 243"/>
                  <a:gd name="T100" fmla="*/ 172 w 277"/>
                  <a:gd name="T101" fmla="*/ 180 h 243"/>
                  <a:gd name="T102" fmla="*/ 168 w 277"/>
                  <a:gd name="T103" fmla="*/ 167 h 243"/>
                  <a:gd name="T104" fmla="*/ 196 w 277"/>
                  <a:gd name="T105" fmla="*/ 198 h 243"/>
                  <a:gd name="T106" fmla="*/ 233 w 277"/>
                  <a:gd name="T107" fmla="*/ 202 h 243"/>
                  <a:gd name="T108" fmla="*/ 245 w 277"/>
                  <a:gd name="T109" fmla="*/ 189 h 243"/>
                  <a:gd name="T110" fmla="*/ 247 w 277"/>
                  <a:gd name="T111" fmla="*/ 182 h 243"/>
                  <a:gd name="T112" fmla="*/ 249 w 277"/>
                  <a:gd name="T113" fmla="*/ 180 h 243"/>
                  <a:gd name="T114" fmla="*/ 252 w 277"/>
                  <a:gd name="T115" fmla="*/ 178 h 243"/>
                  <a:gd name="T116" fmla="*/ 261 w 277"/>
                  <a:gd name="T117" fmla="*/ 153 h 243"/>
                  <a:gd name="T118" fmla="*/ 275 w 277"/>
                  <a:gd name="T119" fmla="*/ 140 h 243"/>
                  <a:gd name="T120" fmla="*/ 267 w 277"/>
                  <a:gd name="T121" fmla="*/ 124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7" h="243">
                    <a:moveTo>
                      <a:pt x="267" y="124"/>
                    </a:moveTo>
                    <a:cubicBezTo>
                      <a:pt x="260" y="121"/>
                      <a:pt x="251" y="119"/>
                      <a:pt x="243" y="119"/>
                    </a:cubicBezTo>
                    <a:cubicBezTo>
                      <a:pt x="234" y="118"/>
                      <a:pt x="224" y="122"/>
                      <a:pt x="216" y="119"/>
                    </a:cubicBezTo>
                    <a:cubicBezTo>
                      <a:pt x="229" y="113"/>
                      <a:pt x="250" y="116"/>
                      <a:pt x="256" y="100"/>
                    </a:cubicBezTo>
                    <a:cubicBezTo>
                      <a:pt x="258" y="96"/>
                      <a:pt x="257" y="89"/>
                      <a:pt x="253" y="86"/>
                    </a:cubicBezTo>
                    <a:cubicBezTo>
                      <a:pt x="251" y="84"/>
                      <a:pt x="248" y="83"/>
                      <a:pt x="246" y="83"/>
                    </a:cubicBezTo>
                    <a:cubicBezTo>
                      <a:pt x="244" y="82"/>
                      <a:pt x="242" y="82"/>
                      <a:pt x="241" y="82"/>
                    </a:cubicBezTo>
                    <a:cubicBezTo>
                      <a:pt x="237" y="80"/>
                      <a:pt x="237" y="76"/>
                      <a:pt x="237" y="72"/>
                    </a:cubicBezTo>
                    <a:cubicBezTo>
                      <a:pt x="235" y="63"/>
                      <a:pt x="235" y="52"/>
                      <a:pt x="233" y="42"/>
                    </a:cubicBezTo>
                    <a:cubicBezTo>
                      <a:pt x="231" y="36"/>
                      <a:pt x="226" y="30"/>
                      <a:pt x="219" y="30"/>
                    </a:cubicBezTo>
                    <a:cubicBezTo>
                      <a:pt x="212" y="29"/>
                      <a:pt x="205" y="36"/>
                      <a:pt x="199" y="40"/>
                    </a:cubicBezTo>
                    <a:cubicBezTo>
                      <a:pt x="192" y="46"/>
                      <a:pt x="185" y="52"/>
                      <a:pt x="179" y="59"/>
                    </a:cubicBezTo>
                    <a:cubicBezTo>
                      <a:pt x="176" y="62"/>
                      <a:pt x="174" y="65"/>
                      <a:pt x="171" y="68"/>
                    </a:cubicBezTo>
                    <a:cubicBezTo>
                      <a:pt x="170" y="70"/>
                      <a:pt x="168" y="72"/>
                      <a:pt x="167" y="74"/>
                    </a:cubicBezTo>
                    <a:cubicBezTo>
                      <a:pt x="166" y="75"/>
                      <a:pt x="165" y="76"/>
                      <a:pt x="164" y="77"/>
                    </a:cubicBezTo>
                    <a:cubicBezTo>
                      <a:pt x="163" y="79"/>
                      <a:pt x="162" y="79"/>
                      <a:pt x="160" y="77"/>
                    </a:cubicBezTo>
                    <a:cubicBezTo>
                      <a:pt x="158" y="76"/>
                      <a:pt x="157" y="75"/>
                      <a:pt x="158" y="73"/>
                    </a:cubicBezTo>
                    <a:cubicBezTo>
                      <a:pt x="160" y="63"/>
                      <a:pt x="163" y="54"/>
                      <a:pt x="164" y="44"/>
                    </a:cubicBezTo>
                    <a:cubicBezTo>
                      <a:pt x="166" y="29"/>
                      <a:pt x="163" y="11"/>
                      <a:pt x="149" y="4"/>
                    </a:cubicBezTo>
                    <a:cubicBezTo>
                      <a:pt x="144" y="1"/>
                      <a:pt x="137" y="0"/>
                      <a:pt x="131" y="2"/>
                    </a:cubicBezTo>
                    <a:cubicBezTo>
                      <a:pt x="128" y="3"/>
                      <a:pt x="125" y="5"/>
                      <a:pt x="123" y="7"/>
                    </a:cubicBezTo>
                    <a:cubicBezTo>
                      <a:pt x="119" y="11"/>
                      <a:pt x="115" y="14"/>
                      <a:pt x="109" y="14"/>
                    </a:cubicBezTo>
                    <a:cubicBezTo>
                      <a:pt x="100" y="13"/>
                      <a:pt x="92" y="10"/>
                      <a:pt x="84" y="12"/>
                    </a:cubicBezTo>
                    <a:cubicBezTo>
                      <a:pt x="77" y="13"/>
                      <a:pt x="70" y="17"/>
                      <a:pt x="66" y="23"/>
                    </a:cubicBezTo>
                    <a:cubicBezTo>
                      <a:pt x="55" y="36"/>
                      <a:pt x="58" y="55"/>
                      <a:pt x="70" y="66"/>
                    </a:cubicBezTo>
                    <a:cubicBezTo>
                      <a:pt x="81" y="77"/>
                      <a:pt x="96" y="82"/>
                      <a:pt x="108" y="91"/>
                    </a:cubicBezTo>
                    <a:cubicBezTo>
                      <a:pt x="88" y="97"/>
                      <a:pt x="70" y="76"/>
                      <a:pt x="55" y="66"/>
                    </a:cubicBezTo>
                    <a:cubicBezTo>
                      <a:pt x="48" y="62"/>
                      <a:pt x="39" y="58"/>
                      <a:pt x="31" y="59"/>
                    </a:cubicBezTo>
                    <a:cubicBezTo>
                      <a:pt x="22" y="61"/>
                      <a:pt x="23" y="69"/>
                      <a:pt x="23" y="77"/>
                    </a:cubicBezTo>
                    <a:cubicBezTo>
                      <a:pt x="23" y="88"/>
                      <a:pt x="11" y="89"/>
                      <a:pt x="6" y="96"/>
                    </a:cubicBezTo>
                    <a:cubicBezTo>
                      <a:pt x="0" y="103"/>
                      <a:pt x="0" y="112"/>
                      <a:pt x="2" y="120"/>
                    </a:cubicBezTo>
                    <a:cubicBezTo>
                      <a:pt x="3" y="125"/>
                      <a:pt x="4" y="130"/>
                      <a:pt x="6" y="134"/>
                    </a:cubicBezTo>
                    <a:cubicBezTo>
                      <a:pt x="8" y="137"/>
                      <a:pt x="10" y="139"/>
                      <a:pt x="14" y="138"/>
                    </a:cubicBezTo>
                    <a:cubicBezTo>
                      <a:pt x="24" y="138"/>
                      <a:pt x="40" y="131"/>
                      <a:pt x="46" y="143"/>
                    </a:cubicBezTo>
                    <a:cubicBezTo>
                      <a:pt x="48" y="147"/>
                      <a:pt x="48" y="151"/>
                      <a:pt x="52" y="153"/>
                    </a:cubicBezTo>
                    <a:cubicBezTo>
                      <a:pt x="56" y="156"/>
                      <a:pt x="62" y="155"/>
                      <a:pt x="66" y="155"/>
                    </a:cubicBezTo>
                    <a:cubicBezTo>
                      <a:pt x="71" y="154"/>
                      <a:pt x="76" y="153"/>
                      <a:pt x="81" y="150"/>
                    </a:cubicBezTo>
                    <a:cubicBezTo>
                      <a:pt x="86" y="147"/>
                      <a:pt x="90" y="142"/>
                      <a:pt x="96" y="142"/>
                    </a:cubicBezTo>
                    <a:cubicBezTo>
                      <a:pt x="87" y="159"/>
                      <a:pt x="68" y="168"/>
                      <a:pt x="55" y="181"/>
                    </a:cubicBezTo>
                    <a:cubicBezTo>
                      <a:pt x="49" y="186"/>
                      <a:pt x="43" y="195"/>
                      <a:pt x="47" y="202"/>
                    </a:cubicBezTo>
                    <a:cubicBezTo>
                      <a:pt x="51" y="208"/>
                      <a:pt x="59" y="210"/>
                      <a:pt x="65" y="211"/>
                    </a:cubicBezTo>
                    <a:cubicBezTo>
                      <a:pt x="64" y="214"/>
                      <a:pt x="65" y="217"/>
                      <a:pt x="67" y="220"/>
                    </a:cubicBezTo>
                    <a:cubicBezTo>
                      <a:pt x="71" y="224"/>
                      <a:pt x="76" y="225"/>
                      <a:pt x="81" y="224"/>
                    </a:cubicBezTo>
                    <a:cubicBezTo>
                      <a:pt x="89" y="223"/>
                      <a:pt x="95" y="219"/>
                      <a:pt x="103" y="218"/>
                    </a:cubicBezTo>
                    <a:cubicBezTo>
                      <a:pt x="112" y="218"/>
                      <a:pt x="120" y="220"/>
                      <a:pt x="127" y="225"/>
                    </a:cubicBezTo>
                    <a:cubicBezTo>
                      <a:pt x="137" y="231"/>
                      <a:pt x="149" y="243"/>
                      <a:pt x="161" y="232"/>
                    </a:cubicBezTo>
                    <a:cubicBezTo>
                      <a:pt x="163" y="230"/>
                      <a:pt x="165" y="227"/>
                      <a:pt x="169" y="225"/>
                    </a:cubicBezTo>
                    <a:cubicBezTo>
                      <a:pt x="171" y="224"/>
                      <a:pt x="174" y="223"/>
                      <a:pt x="177" y="222"/>
                    </a:cubicBezTo>
                    <a:cubicBezTo>
                      <a:pt x="182" y="220"/>
                      <a:pt x="185" y="216"/>
                      <a:pt x="185" y="211"/>
                    </a:cubicBezTo>
                    <a:cubicBezTo>
                      <a:pt x="185" y="204"/>
                      <a:pt x="181" y="196"/>
                      <a:pt x="178" y="190"/>
                    </a:cubicBezTo>
                    <a:cubicBezTo>
                      <a:pt x="176" y="187"/>
                      <a:pt x="174" y="183"/>
                      <a:pt x="172" y="180"/>
                    </a:cubicBezTo>
                    <a:cubicBezTo>
                      <a:pt x="169" y="177"/>
                      <a:pt x="165" y="172"/>
                      <a:pt x="168" y="167"/>
                    </a:cubicBezTo>
                    <a:cubicBezTo>
                      <a:pt x="176" y="179"/>
                      <a:pt x="184" y="191"/>
                      <a:pt x="196" y="198"/>
                    </a:cubicBezTo>
                    <a:cubicBezTo>
                      <a:pt x="207" y="205"/>
                      <a:pt x="221" y="208"/>
                      <a:pt x="233" y="202"/>
                    </a:cubicBezTo>
                    <a:cubicBezTo>
                      <a:pt x="238" y="199"/>
                      <a:pt x="243" y="195"/>
                      <a:pt x="245" y="189"/>
                    </a:cubicBezTo>
                    <a:cubicBezTo>
                      <a:pt x="246" y="187"/>
                      <a:pt x="246" y="184"/>
                      <a:pt x="247" y="182"/>
                    </a:cubicBezTo>
                    <a:cubicBezTo>
                      <a:pt x="248" y="180"/>
                      <a:pt x="247" y="181"/>
                      <a:pt x="249" y="180"/>
                    </a:cubicBezTo>
                    <a:cubicBezTo>
                      <a:pt x="250" y="179"/>
                      <a:pt x="251" y="179"/>
                      <a:pt x="252" y="178"/>
                    </a:cubicBezTo>
                    <a:cubicBezTo>
                      <a:pt x="260" y="173"/>
                      <a:pt x="264" y="162"/>
                      <a:pt x="261" y="153"/>
                    </a:cubicBezTo>
                    <a:cubicBezTo>
                      <a:pt x="267" y="150"/>
                      <a:pt x="273" y="146"/>
                      <a:pt x="275" y="140"/>
                    </a:cubicBezTo>
                    <a:cubicBezTo>
                      <a:pt x="277" y="133"/>
                      <a:pt x="273" y="127"/>
                      <a:pt x="267" y="124"/>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2" name="Group 31"/>
            <p:cNvGrpSpPr/>
            <p:nvPr/>
          </p:nvGrpSpPr>
          <p:grpSpPr>
            <a:xfrm>
              <a:off x="8916988" y="4733926"/>
              <a:ext cx="238125" cy="215900"/>
              <a:chOff x="8916988" y="4733926"/>
              <a:chExt cx="238125" cy="215900"/>
            </a:xfrm>
          </p:grpSpPr>
          <p:sp>
            <p:nvSpPr>
              <p:cNvPr id="54" name="Freeform 87"/>
              <p:cNvSpPr>
                <a:spLocks/>
              </p:cNvSpPr>
              <p:nvPr/>
            </p:nvSpPr>
            <p:spPr bwMode="auto">
              <a:xfrm>
                <a:off x="8916988" y="4819651"/>
                <a:ext cx="47625" cy="49213"/>
              </a:xfrm>
              <a:custGeom>
                <a:avLst/>
                <a:gdLst>
                  <a:gd name="T0" fmla="*/ 9 w 18"/>
                  <a:gd name="T1" fmla="*/ 0 h 19"/>
                  <a:gd name="T2" fmla="*/ 3 w 18"/>
                  <a:gd name="T3" fmla="*/ 3 h 19"/>
                  <a:gd name="T4" fmla="*/ 0 w 18"/>
                  <a:gd name="T5" fmla="*/ 10 h 19"/>
                  <a:gd name="T6" fmla="*/ 9 w 18"/>
                  <a:gd name="T7" fmla="*/ 19 h 19"/>
                  <a:gd name="T8" fmla="*/ 15 w 18"/>
                  <a:gd name="T9" fmla="*/ 17 h 19"/>
                  <a:gd name="T10" fmla="*/ 18 w 18"/>
                  <a:gd name="T11" fmla="*/ 10 h 19"/>
                  <a:gd name="T12" fmla="*/ 9 w 18"/>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18" h="19">
                    <a:moveTo>
                      <a:pt x="9" y="0"/>
                    </a:moveTo>
                    <a:cubicBezTo>
                      <a:pt x="7" y="0"/>
                      <a:pt x="4" y="1"/>
                      <a:pt x="3" y="3"/>
                    </a:cubicBezTo>
                    <a:cubicBezTo>
                      <a:pt x="1" y="5"/>
                      <a:pt x="0" y="7"/>
                      <a:pt x="0" y="10"/>
                    </a:cubicBezTo>
                    <a:cubicBezTo>
                      <a:pt x="0" y="14"/>
                      <a:pt x="4" y="19"/>
                      <a:pt x="9" y="19"/>
                    </a:cubicBezTo>
                    <a:cubicBezTo>
                      <a:pt x="11" y="19"/>
                      <a:pt x="14" y="18"/>
                      <a:pt x="15" y="17"/>
                    </a:cubicBezTo>
                    <a:cubicBezTo>
                      <a:pt x="17" y="15"/>
                      <a:pt x="18" y="12"/>
                      <a:pt x="18" y="10"/>
                    </a:cubicBezTo>
                    <a:cubicBezTo>
                      <a:pt x="18" y="5"/>
                      <a:pt x="14" y="0"/>
                      <a:pt x="9"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5" name="Freeform 88"/>
              <p:cNvSpPr>
                <a:spLocks/>
              </p:cNvSpPr>
              <p:nvPr/>
            </p:nvSpPr>
            <p:spPr bwMode="auto">
              <a:xfrm>
                <a:off x="8928100" y="4875213"/>
                <a:ext cx="36513" cy="33338"/>
              </a:xfrm>
              <a:custGeom>
                <a:avLst/>
                <a:gdLst>
                  <a:gd name="T0" fmla="*/ 7 w 14"/>
                  <a:gd name="T1" fmla="*/ 0 h 13"/>
                  <a:gd name="T2" fmla="*/ 0 w 14"/>
                  <a:gd name="T3" fmla="*/ 6 h 13"/>
                  <a:gd name="T4" fmla="*/ 7 w 14"/>
                  <a:gd name="T5" fmla="*/ 13 h 13"/>
                  <a:gd name="T6" fmla="*/ 14 w 14"/>
                  <a:gd name="T7" fmla="*/ 7 h 13"/>
                  <a:gd name="T8" fmla="*/ 7 w 14"/>
                  <a:gd name="T9" fmla="*/ 0 h 13"/>
                </a:gdLst>
                <a:ahLst/>
                <a:cxnLst>
                  <a:cxn ang="0">
                    <a:pos x="T0" y="T1"/>
                  </a:cxn>
                  <a:cxn ang="0">
                    <a:pos x="T2" y="T3"/>
                  </a:cxn>
                  <a:cxn ang="0">
                    <a:pos x="T4" y="T5"/>
                  </a:cxn>
                  <a:cxn ang="0">
                    <a:pos x="T6" y="T7"/>
                  </a:cxn>
                  <a:cxn ang="0">
                    <a:pos x="T8" y="T9"/>
                  </a:cxn>
                </a:cxnLst>
                <a:rect l="0" t="0" r="r" b="b"/>
                <a:pathLst>
                  <a:path w="14" h="13">
                    <a:moveTo>
                      <a:pt x="7" y="0"/>
                    </a:moveTo>
                    <a:cubicBezTo>
                      <a:pt x="4" y="0"/>
                      <a:pt x="0" y="2"/>
                      <a:pt x="0" y="6"/>
                    </a:cubicBezTo>
                    <a:cubicBezTo>
                      <a:pt x="0" y="10"/>
                      <a:pt x="3" y="13"/>
                      <a:pt x="7" y="13"/>
                    </a:cubicBezTo>
                    <a:cubicBezTo>
                      <a:pt x="10" y="13"/>
                      <a:pt x="14" y="10"/>
                      <a:pt x="14" y="7"/>
                    </a:cubicBezTo>
                    <a:cubicBezTo>
                      <a:pt x="14" y="3"/>
                      <a:pt x="11"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6" name="Freeform 89"/>
              <p:cNvSpPr>
                <a:spLocks/>
              </p:cNvSpPr>
              <p:nvPr/>
            </p:nvSpPr>
            <p:spPr bwMode="auto">
              <a:xfrm>
                <a:off x="8916988" y="4775201"/>
                <a:ext cx="41275" cy="39688"/>
              </a:xfrm>
              <a:custGeom>
                <a:avLst/>
                <a:gdLst>
                  <a:gd name="T0" fmla="*/ 15 w 16"/>
                  <a:gd name="T1" fmla="*/ 5 h 15"/>
                  <a:gd name="T2" fmla="*/ 11 w 16"/>
                  <a:gd name="T3" fmla="*/ 1 h 15"/>
                  <a:gd name="T4" fmla="*/ 11 w 16"/>
                  <a:gd name="T5" fmla="*/ 1 h 15"/>
                  <a:gd name="T6" fmla="*/ 2 w 16"/>
                  <a:gd name="T7" fmla="*/ 10 h 15"/>
                  <a:gd name="T8" fmla="*/ 7 w 16"/>
                  <a:gd name="T9" fmla="*/ 15 h 15"/>
                  <a:gd name="T10" fmla="*/ 14 w 16"/>
                  <a:gd name="T11" fmla="*/ 12 h 15"/>
                  <a:gd name="T12" fmla="*/ 15 w 16"/>
                  <a:gd name="T13" fmla="*/ 11 h 15"/>
                  <a:gd name="T14" fmla="*/ 15 w 16"/>
                  <a:gd name="T15" fmla="*/ 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5">
                    <a:moveTo>
                      <a:pt x="15" y="5"/>
                    </a:moveTo>
                    <a:cubicBezTo>
                      <a:pt x="14" y="3"/>
                      <a:pt x="13" y="2"/>
                      <a:pt x="11" y="1"/>
                    </a:cubicBezTo>
                    <a:cubicBezTo>
                      <a:pt x="11" y="1"/>
                      <a:pt x="11" y="1"/>
                      <a:pt x="11" y="1"/>
                    </a:cubicBezTo>
                    <a:cubicBezTo>
                      <a:pt x="5" y="0"/>
                      <a:pt x="0" y="5"/>
                      <a:pt x="2" y="10"/>
                    </a:cubicBezTo>
                    <a:cubicBezTo>
                      <a:pt x="3" y="13"/>
                      <a:pt x="5" y="14"/>
                      <a:pt x="7" y="15"/>
                    </a:cubicBezTo>
                    <a:cubicBezTo>
                      <a:pt x="10" y="15"/>
                      <a:pt x="13" y="14"/>
                      <a:pt x="14" y="12"/>
                    </a:cubicBezTo>
                    <a:cubicBezTo>
                      <a:pt x="15" y="11"/>
                      <a:pt x="15" y="11"/>
                      <a:pt x="15" y="11"/>
                    </a:cubicBezTo>
                    <a:cubicBezTo>
                      <a:pt x="16" y="10"/>
                      <a:pt x="16" y="7"/>
                      <a:pt x="15" y="5"/>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7" name="Freeform 90"/>
              <p:cNvSpPr>
                <a:spLocks noEditPoints="1"/>
              </p:cNvSpPr>
              <p:nvPr/>
            </p:nvSpPr>
            <p:spPr bwMode="auto">
              <a:xfrm>
                <a:off x="8956675" y="4733926"/>
                <a:ext cx="198438" cy="215900"/>
              </a:xfrm>
              <a:custGeom>
                <a:avLst/>
                <a:gdLst>
                  <a:gd name="T0" fmla="*/ 63 w 76"/>
                  <a:gd name="T1" fmla="*/ 45 h 83"/>
                  <a:gd name="T2" fmla="*/ 59 w 76"/>
                  <a:gd name="T3" fmla="*/ 39 h 83"/>
                  <a:gd name="T4" fmla="*/ 71 w 76"/>
                  <a:gd name="T5" fmla="*/ 38 h 83"/>
                  <a:gd name="T6" fmla="*/ 71 w 76"/>
                  <a:gd name="T7" fmla="*/ 30 h 83"/>
                  <a:gd name="T8" fmla="*/ 58 w 76"/>
                  <a:gd name="T9" fmla="*/ 28 h 83"/>
                  <a:gd name="T10" fmla="*/ 49 w 76"/>
                  <a:gd name="T11" fmla="*/ 22 h 83"/>
                  <a:gd name="T12" fmla="*/ 56 w 76"/>
                  <a:gd name="T13" fmla="*/ 13 h 83"/>
                  <a:gd name="T14" fmla="*/ 40 w 76"/>
                  <a:gd name="T15" fmla="*/ 6 h 83"/>
                  <a:gd name="T16" fmla="*/ 34 w 76"/>
                  <a:gd name="T17" fmla="*/ 2 h 83"/>
                  <a:gd name="T18" fmla="*/ 24 w 76"/>
                  <a:gd name="T19" fmla="*/ 8 h 83"/>
                  <a:gd name="T20" fmla="*/ 7 w 76"/>
                  <a:gd name="T21" fmla="*/ 22 h 83"/>
                  <a:gd name="T22" fmla="*/ 8 w 76"/>
                  <a:gd name="T23" fmla="*/ 38 h 83"/>
                  <a:gd name="T24" fmla="*/ 16 w 76"/>
                  <a:gd name="T25" fmla="*/ 27 h 83"/>
                  <a:gd name="T26" fmla="*/ 22 w 76"/>
                  <a:gd name="T27" fmla="*/ 31 h 83"/>
                  <a:gd name="T28" fmla="*/ 16 w 76"/>
                  <a:gd name="T29" fmla="*/ 36 h 83"/>
                  <a:gd name="T30" fmla="*/ 14 w 76"/>
                  <a:gd name="T31" fmla="*/ 42 h 83"/>
                  <a:gd name="T32" fmla="*/ 4 w 76"/>
                  <a:gd name="T33" fmla="*/ 49 h 83"/>
                  <a:gd name="T34" fmla="*/ 6 w 76"/>
                  <a:gd name="T35" fmla="*/ 61 h 83"/>
                  <a:gd name="T36" fmla="*/ 9 w 76"/>
                  <a:gd name="T37" fmla="*/ 77 h 83"/>
                  <a:gd name="T38" fmla="*/ 17 w 76"/>
                  <a:gd name="T39" fmla="*/ 64 h 83"/>
                  <a:gd name="T40" fmla="*/ 21 w 76"/>
                  <a:gd name="T41" fmla="*/ 70 h 83"/>
                  <a:gd name="T42" fmla="*/ 25 w 76"/>
                  <a:gd name="T43" fmla="*/ 83 h 83"/>
                  <a:gd name="T44" fmla="*/ 35 w 76"/>
                  <a:gd name="T45" fmla="*/ 83 h 83"/>
                  <a:gd name="T46" fmla="*/ 39 w 76"/>
                  <a:gd name="T47" fmla="*/ 77 h 83"/>
                  <a:gd name="T48" fmla="*/ 51 w 76"/>
                  <a:gd name="T49" fmla="*/ 75 h 83"/>
                  <a:gd name="T50" fmla="*/ 53 w 76"/>
                  <a:gd name="T51" fmla="*/ 65 h 83"/>
                  <a:gd name="T52" fmla="*/ 67 w 76"/>
                  <a:gd name="T53" fmla="*/ 52 h 83"/>
                  <a:gd name="T54" fmla="*/ 69 w 76"/>
                  <a:gd name="T55" fmla="*/ 41 h 83"/>
                  <a:gd name="T56" fmla="*/ 41 w 76"/>
                  <a:gd name="T57" fmla="*/ 24 h 83"/>
                  <a:gd name="T58" fmla="*/ 41 w 76"/>
                  <a:gd name="T59" fmla="*/ 21 h 83"/>
                  <a:gd name="T60" fmla="*/ 35 w 76"/>
                  <a:gd name="T61" fmla="*/ 73 h 83"/>
                  <a:gd name="T62" fmla="*/ 30 w 76"/>
                  <a:gd name="T63" fmla="*/ 75 h 83"/>
                  <a:gd name="T64" fmla="*/ 35 w 76"/>
                  <a:gd name="T65" fmla="*/ 71 h 83"/>
                  <a:gd name="T66" fmla="*/ 35 w 76"/>
                  <a:gd name="T67" fmla="*/ 73 h 83"/>
                  <a:gd name="T68" fmla="*/ 41 w 76"/>
                  <a:gd name="T69" fmla="*/ 47 h 83"/>
                  <a:gd name="T70" fmla="*/ 32 w 76"/>
                  <a:gd name="T71" fmla="*/ 49 h 83"/>
                  <a:gd name="T72" fmla="*/ 32 w 76"/>
                  <a:gd name="T73" fmla="*/ 34 h 83"/>
                  <a:gd name="T74" fmla="*/ 36 w 76"/>
                  <a:gd name="T75" fmla="*/ 34 h 83"/>
                  <a:gd name="T76" fmla="*/ 47 w 76"/>
                  <a:gd name="T77" fmla="*/ 4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 h="83">
                    <a:moveTo>
                      <a:pt x="69" y="41"/>
                    </a:moveTo>
                    <a:cubicBezTo>
                      <a:pt x="66" y="41"/>
                      <a:pt x="64" y="43"/>
                      <a:pt x="63" y="45"/>
                    </a:cubicBezTo>
                    <a:cubicBezTo>
                      <a:pt x="62" y="43"/>
                      <a:pt x="59" y="42"/>
                      <a:pt x="57" y="42"/>
                    </a:cubicBezTo>
                    <a:cubicBezTo>
                      <a:pt x="57" y="41"/>
                      <a:pt x="58" y="40"/>
                      <a:pt x="59" y="39"/>
                    </a:cubicBezTo>
                    <a:cubicBezTo>
                      <a:pt x="60" y="41"/>
                      <a:pt x="62" y="42"/>
                      <a:pt x="64" y="42"/>
                    </a:cubicBezTo>
                    <a:cubicBezTo>
                      <a:pt x="67" y="42"/>
                      <a:pt x="69" y="40"/>
                      <a:pt x="71" y="38"/>
                    </a:cubicBezTo>
                    <a:cubicBezTo>
                      <a:pt x="72" y="36"/>
                      <a:pt x="73" y="32"/>
                      <a:pt x="71" y="30"/>
                    </a:cubicBezTo>
                    <a:cubicBezTo>
                      <a:pt x="71" y="30"/>
                      <a:pt x="71" y="30"/>
                      <a:pt x="71" y="30"/>
                    </a:cubicBezTo>
                    <a:cubicBezTo>
                      <a:pt x="69" y="27"/>
                      <a:pt x="67" y="26"/>
                      <a:pt x="64" y="25"/>
                    </a:cubicBezTo>
                    <a:cubicBezTo>
                      <a:pt x="62" y="25"/>
                      <a:pt x="60" y="26"/>
                      <a:pt x="58" y="28"/>
                    </a:cubicBezTo>
                    <a:cubicBezTo>
                      <a:pt x="58" y="28"/>
                      <a:pt x="57" y="27"/>
                      <a:pt x="57" y="26"/>
                    </a:cubicBezTo>
                    <a:cubicBezTo>
                      <a:pt x="54" y="24"/>
                      <a:pt x="52" y="23"/>
                      <a:pt x="49" y="22"/>
                    </a:cubicBezTo>
                    <a:cubicBezTo>
                      <a:pt x="50" y="22"/>
                      <a:pt x="52" y="21"/>
                      <a:pt x="53" y="20"/>
                    </a:cubicBezTo>
                    <a:cubicBezTo>
                      <a:pt x="55" y="19"/>
                      <a:pt x="56" y="16"/>
                      <a:pt x="56" y="13"/>
                    </a:cubicBezTo>
                    <a:cubicBezTo>
                      <a:pt x="56" y="8"/>
                      <a:pt x="52" y="3"/>
                      <a:pt x="47" y="3"/>
                    </a:cubicBezTo>
                    <a:cubicBezTo>
                      <a:pt x="44" y="3"/>
                      <a:pt x="42" y="4"/>
                      <a:pt x="40" y="6"/>
                    </a:cubicBezTo>
                    <a:cubicBezTo>
                      <a:pt x="40" y="6"/>
                      <a:pt x="39" y="6"/>
                      <a:pt x="39" y="7"/>
                    </a:cubicBezTo>
                    <a:cubicBezTo>
                      <a:pt x="38" y="4"/>
                      <a:pt x="37" y="2"/>
                      <a:pt x="34" y="2"/>
                    </a:cubicBezTo>
                    <a:cubicBezTo>
                      <a:pt x="34" y="2"/>
                      <a:pt x="34" y="2"/>
                      <a:pt x="34" y="2"/>
                    </a:cubicBezTo>
                    <a:cubicBezTo>
                      <a:pt x="29" y="0"/>
                      <a:pt x="24" y="4"/>
                      <a:pt x="24" y="8"/>
                    </a:cubicBezTo>
                    <a:cubicBezTo>
                      <a:pt x="23" y="7"/>
                      <a:pt x="20" y="5"/>
                      <a:pt x="17" y="5"/>
                    </a:cubicBezTo>
                    <a:cubicBezTo>
                      <a:pt x="7" y="5"/>
                      <a:pt x="4" y="15"/>
                      <a:pt x="7" y="22"/>
                    </a:cubicBezTo>
                    <a:cubicBezTo>
                      <a:pt x="3" y="22"/>
                      <a:pt x="0" y="26"/>
                      <a:pt x="0" y="30"/>
                    </a:cubicBezTo>
                    <a:cubicBezTo>
                      <a:pt x="0" y="34"/>
                      <a:pt x="3" y="38"/>
                      <a:pt x="8" y="38"/>
                    </a:cubicBezTo>
                    <a:cubicBezTo>
                      <a:pt x="13" y="38"/>
                      <a:pt x="17" y="35"/>
                      <a:pt x="17" y="30"/>
                    </a:cubicBezTo>
                    <a:cubicBezTo>
                      <a:pt x="17" y="29"/>
                      <a:pt x="17" y="28"/>
                      <a:pt x="16" y="27"/>
                    </a:cubicBezTo>
                    <a:cubicBezTo>
                      <a:pt x="17" y="27"/>
                      <a:pt x="18" y="26"/>
                      <a:pt x="19" y="26"/>
                    </a:cubicBezTo>
                    <a:cubicBezTo>
                      <a:pt x="20" y="28"/>
                      <a:pt x="20" y="30"/>
                      <a:pt x="22" y="31"/>
                    </a:cubicBezTo>
                    <a:cubicBezTo>
                      <a:pt x="22" y="31"/>
                      <a:pt x="22" y="31"/>
                      <a:pt x="22" y="31"/>
                    </a:cubicBezTo>
                    <a:cubicBezTo>
                      <a:pt x="20" y="32"/>
                      <a:pt x="17" y="34"/>
                      <a:pt x="16" y="36"/>
                    </a:cubicBezTo>
                    <a:cubicBezTo>
                      <a:pt x="16" y="36"/>
                      <a:pt x="16" y="36"/>
                      <a:pt x="16" y="36"/>
                    </a:cubicBezTo>
                    <a:cubicBezTo>
                      <a:pt x="15" y="38"/>
                      <a:pt x="14" y="40"/>
                      <a:pt x="14" y="42"/>
                    </a:cubicBezTo>
                    <a:cubicBezTo>
                      <a:pt x="11" y="42"/>
                      <a:pt x="9" y="43"/>
                      <a:pt x="6" y="45"/>
                    </a:cubicBezTo>
                    <a:cubicBezTo>
                      <a:pt x="5" y="46"/>
                      <a:pt x="4" y="47"/>
                      <a:pt x="4" y="49"/>
                    </a:cubicBezTo>
                    <a:cubicBezTo>
                      <a:pt x="2" y="52"/>
                      <a:pt x="2" y="56"/>
                      <a:pt x="4" y="58"/>
                    </a:cubicBezTo>
                    <a:cubicBezTo>
                      <a:pt x="5" y="59"/>
                      <a:pt x="5" y="60"/>
                      <a:pt x="6" y="61"/>
                    </a:cubicBezTo>
                    <a:cubicBezTo>
                      <a:pt x="6" y="62"/>
                      <a:pt x="7" y="62"/>
                      <a:pt x="8" y="63"/>
                    </a:cubicBezTo>
                    <a:cubicBezTo>
                      <a:pt x="0" y="64"/>
                      <a:pt x="0" y="77"/>
                      <a:pt x="9" y="77"/>
                    </a:cubicBezTo>
                    <a:cubicBezTo>
                      <a:pt x="16" y="77"/>
                      <a:pt x="18" y="69"/>
                      <a:pt x="15" y="65"/>
                    </a:cubicBezTo>
                    <a:cubicBezTo>
                      <a:pt x="15" y="65"/>
                      <a:pt x="16" y="65"/>
                      <a:pt x="17" y="64"/>
                    </a:cubicBezTo>
                    <a:cubicBezTo>
                      <a:pt x="17" y="66"/>
                      <a:pt x="18" y="68"/>
                      <a:pt x="19" y="69"/>
                    </a:cubicBezTo>
                    <a:cubicBezTo>
                      <a:pt x="20" y="69"/>
                      <a:pt x="20" y="70"/>
                      <a:pt x="21" y="70"/>
                    </a:cubicBezTo>
                    <a:cubicBezTo>
                      <a:pt x="18" y="72"/>
                      <a:pt x="17" y="75"/>
                      <a:pt x="18" y="78"/>
                    </a:cubicBezTo>
                    <a:cubicBezTo>
                      <a:pt x="18" y="81"/>
                      <a:pt x="22" y="83"/>
                      <a:pt x="25" y="83"/>
                    </a:cubicBezTo>
                    <a:cubicBezTo>
                      <a:pt x="27" y="82"/>
                      <a:pt x="29" y="81"/>
                      <a:pt x="30" y="79"/>
                    </a:cubicBezTo>
                    <a:cubicBezTo>
                      <a:pt x="30" y="81"/>
                      <a:pt x="32" y="83"/>
                      <a:pt x="35" y="83"/>
                    </a:cubicBezTo>
                    <a:cubicBezTo>
                      <a:pt x="38" y="83"/>
                      <a:pt x="40" y="80"/>
                      <a:pt x="39" y="77"/>
                    </a:cubicBezTo>
                    <a:cubicBezTo>
                      <a:pt x="39" y="77"/>
                      <a:pt x="39" y="77"/>
                      <a:pt x="39" y="77"/>
                    </a:cubicBezTo>
                    <a:cubicBezTo>
                      <a:pt x="41" y="78"/>
                      <a:pt x="42" y="78"/>
                      <a:pt x="44" y="78"/>
                    </a:cubicBezTo>
                    <a:cubicBezTo>
                      <a:pt x="46" y="78"/>
                      <a:pt x="49" y="77"/>
                      <a:pt x="51" y="75"/>
                    </a:cubicBezTo>
                    <a:cubicBezTo>
                      <a:pt x="53" y="74"/>
                      <a:pt x="54" y="71"/>
                      <a:pt x="54" y="68"/>
                    </a:cubicBezTo>
                    <a:cubicBezTo>
                      <a:pt x="54" y="67"/>
                      <a:pt x="54" y="66"/>
                      <a:pt x="53" y="65"/>
                    </a:cubicBezTo>
                    <a:cubicBezTo>
                      <a:pt x="54" y="66"/>
                      <a:pt x="55" y="66"/>
                      <a:pt x="55" y="66"/>
                    </a:cubicBezTo>
                    <a:cubicBezTo>
                      <a:pt x="64" y="66"/>
                      <a:pt x="67" y="59"/>
                      <a:pt x="67" y="52"/>
                    </a:cubicBezTo>
                    <a:cubicBezTo>
                      <a:pt x="67" y="52"/>
                      <a:pt x="68" y="53"/>
                      <a:pt x="69" y="53"/>
                    </a:cubicBezTo>
                    <a:cubicBezTo>
                      <a:pt x="76" y="53"/>
                      <a:pt x="76" y="41"/>
                      <a:pt x="69" y="41"/>
                    </a:cubicBezTo>
                    <a:close/>
                    <a:moveTo>
                      <a:pt x="45" y="23"/>
                    </a:moveTo>
                    <a:cubicBezTo>
                      <a:pt x="44" y="23"/>
                      <a:pt x="42" y="23"/>
                      <a:pt x="41" y="24"/>
                    </a:cubicBezTo>
                    <a:cubicBezTo>
                      <a:pt x="41" y="24"/>
                      <a:pt x="41" y="24"/>
                      <a:pt x="41" y="23"/>
                    </a:cubicBezTo>
                    <a:cubicBezTo>
                      <a:pt x="41" y="23"/>
                      <a:pt x="41" y="22"/>
                      <a:pt x="41" y="21"/>
                    </a:cubicBezTo>
                    <a:cubicBezTo>
                      <a:pt x="42" y="22"/>
                      <a:pt x="44" y="22"/>
                      <a:pt x="45" y="23"/>
                    </a:cubicBezTo>
                    <a:close/>
                    <a:moveTo>
                      <a:pt x="35" y="73"/>
                    </a:moveTo>
                    <a:cubicBezTo>
                      <a:pt x="33" y="73"/>
                      <a:pt x="31" y="74"/>
                      <a:pt x="30" y="76"/>
                    </a:cubicBezTo>
                    <a:cubicBezTo>
                      <a:pt x="30" y="75"/>
                      <a:pt x="30" y="75"/>
                      <a:pt x="30" y="75"/>
                    </a:cubicBezTo>
                    <a:cubicBezTo>
                      <a:pt x="30" y="74"/>
                      <a:pt x="30" y="73"/>
                      <a:pt x="29" y="72"/>
                    </a:cubicBezTo>
                    <a:cubicBezTo>
                      <a:pt x="31" y="72"/>
                      <a:pt x="33" y="72"/>
                      <a:pt x="35" y="71"/>
                    </a:cubicBezTo>
                    <a:cubicBezTo>
                      <a:pt x="35" y="72"/>
                      <a:pt x="35" y="73"/>
                      <a:pt x="36" y="73"/>
                    </a:cubicBezTo>
                    <a:cubicBezTo>
                      <a:pt x="36" y="73"/>
                      <a:pt x="36" y="73"/>
                      <a:pt x="35" y="73"/>
                    </a:cubicBezTo>
                    <a:close/>
                    <a:moveTo>
                      <a:pt x="46" y="49"/>
                    </a:moveTo>
                    <a:cubicBezTo>
                      <a:pt x="44" y="48"/>
                      <a:pt x="43" y="47"/>
                      <a:pt x="41" y="47"/>
                    </a:cubicBezTo>
                    <a:cubicBezTo>
                      <a:pt x="38" y="47"/>
                      <a:pt x="36" y="48"/>
                      <a:pt x="35" y="51"/>
                    </a:cubicBezTo>
                    <a:cubicBezTo>
                      <a:pt x="34" y="50"/>
                      <a:pt x="33" y="49"/>
                      <a:pt x="32" y="49"/>
                    </a:cubicBezTo>
                    <a:cubicBezTo>
                      <a:pt x="34" y="47"/>
                      <a:pt x="35" y="45"/>
                      <a:pt x="35" y="42"/>
                    </a:cubicBezTo>
                    <a:cubicBezTo>
                      <a:pt x="35" y="39"/>
                      <a:pt x="34" y="36"/>
                      <a:pt x="32" y="34"/>
                    </a:cubicBezTo>
                    <a:cubicBezTo>
                      <a:pt x="33" y="34"/>
                      <a:pt x="35" y="33"/>
                      <a:pt x="36" y="33"/>
                    </a:cubicBezTo>
                    <a:cubicBezTo>
                      <a:pt x="36" y="33"/>
                      <a:pt x="36" y="34"/>
                      <a:pt x="36" y="34"/>
                    </a:cubicBezTo>
                    <a:cubicBezTo>
                      <a:pt x="36" y="37"/>
                      <a:pt x="37" y="40"/>
                      <a:pt x="39" y="42"/>
                    </a:cubicBezTo>
                    <a:cubicBezTo>
                      <a:pt x="41" y="45"/>
                      <a:pt x="44" y="46"/>
                      <a:pt x="47" y="46"/>
                    </a:cubicBezTo>
                    <a:cubicBezTo>
                      <a:pt x="46" y="47"/>
                      <a:pt x="46" y="48"/>
                      <a:pt x="46" y="49"/>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8" name="Freeform 91"/>
              <p:cNvSpPr>
                <a:spLocks/>
              </p:cNvSpPr>
              <p:nvPr/>
            </p:nvSpPr>
            <p:spPr bwMode="auto">
              <a:xfrm>
                <a:off x="9102725" y="4772026"/>
                <a:ext cx="25400" cy="26988"/>
              </a:xfrm>
              <a:custGeom>
                <a:avLst/>
                <a:gdLst>
                  <a:gd name="T0" fmla="*/ 5 w 10"/>
                  <a:gd name="T1" fmla="*/ 0 h 10"/>
                  <a:gd name="T2" fmla="*/ 0 w 10"/>
                  <a:gd name="T3" fmla="*/ 5 h 10"/>
                  <a:gd name="T4" fmla="*/ 5 w 10"/>
                  <a:gd name="T5" fmla="*/ 10 h 10"/>
                  <a:gd name="T6" fmla="*/ 10 w 10"/>
                  <a:gd name="T7" fmla="*/ 5 h 10"/>
                  <a:gd name="T8" fmla="*/ 5 w 10"/>
                  <a:gd name="T9" fmla="*/ 0 h 10"/>
                </a:gdLst>
                <a:ahLst/>
                <a:cxnLst>
                  <a:cxn ang="0">
                    <a:pos x="T0" y="T1"/>
                  </a:cxn>
                  <a:cxn ang="0">
                    <a:pos x="T2" y="T3"/>
                  </a:cxn>
                  <a:cxn ang="0">
                    <a:pos x="T4" y="T5"/>
                  </a:cxn>
                  <a:cxn ang="0">
                    <a:pos x="T6" y="T7"/>
                  </a:cxn>
                  <a:cxn ang="0">
                    <a:pos x="T8" y="T9"/>
                  </a:cxn>
                </a:cxnLst>
                <a:rect l="0" t="0" r="r" b="b"/>
                <a:pathLst>
                  <a:path w="10" h="10">
                    <a:moveTo>
                      <a:pt x="5" y="0"/>
                    </a:moveTo>
                    <a:cubicBezTo>
                      <a:pt x="2" y="0"/>
                      <a:pt x="0" y="2"/>
                      <a:pt x="0" y="5"/>
                    </a:cubicBezTo>
                    <a:cubicBezTo>
                      <a:pt x="0" y="7"/>
                      <a:pt x="2" y="10"/>
                      <a:pt x="5" y="10"/>
                    </a:cubicBezTo>
                    <a:cubicBezTo>
                      <a:pt x="7" y="10"/>
                      <a:pt x="10" y="8"/>
                      <a:pt x="10" y="5"/>
                    </a:cubicBezTo>
                    <a:cubicBezTo>
                      <a:pt x="10" y="2"/>
                      <a:pt x="8" y="0"/>
                      <a:pt x="5"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9" name="Freeform 92"/>
              <p:cNvSpPr>
                <a:spLocks/>
              </p:cNvSpPr>
              <p:nvPr/>
            </p:nvSpPr>
            <p:spPr bwMode="auto">
              <a:xfrm>
                <a:off x="9097963" y="4905376"/>
                <a:ext cx="36513" cy="28575"/>
              </a:xfrm>
              <a:custGeom>
                <a:avLst/>
                <a:gdLst>
                  <a:gd name="T0" fmla="*/ 7 w 14"/>
                  <a:gd name="T1" fmla="*/ 0 h 11"/>
                  <a:gd name="T2" fmla="*/ 7 w 14"/>
                  <a:gd name="T3" fmla="*/ 11 h 11"/>
                  <a:gd name="T4" fmla="*/ 7 w 14"/>
                  <a:gd name="T5" fmla="*/ 0 h 11"/>
                </a:gdLst>
                <a:ahLst/>
                <a:cxnLst>
                  <a:cxn ang="0">
                    <a:pos x="T0" y="T1"/>
                  </a:cxn>
                  <a:cxn ang="0">
                    <a:pos x="T2" y="T3"/>
                  </a:cxn>
                  <a:cxn ang="0">
                    <a:pos x="T4" y="T5"/>
                  </a:cxn>
                </a:cxnLst>
                <a:rect l="0" t="0" r="r" b="b"/>
                <a:pathLst>
                  <a:path w="14" h="11">
                    <a:moveTo>
                      <a:pt x="7" y="0"/>
                    </a:moveTo>
                    <a:cubicBezTo>
                      <a:pt x="0" y="0"/>
                      <a:pt x="0" y="11"/>
                      <a:pt x="7" y="11"/>
                    </a:cubicBezTo>
                    <a:cubicBezTo>
                      <a:pt x="14" y="11"/>
                      <a:pt x="14"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3" name="Group 32"/>
            <p:cNvGrpSpPr/>
            <p:nvPr/>
          </p:nvGrpSpPr>
          <p:grpSpPr>
            <a:xfrm>
              <a:off x="8686800" y="4557713"/>
              <a:ext cx="682626" cy="577851"/>
              <a:chOff x="8686800" y="4557713"/>
              <a:chExt cx="682626" cy="577851"/>
            </a:xfrm>
          </p:grpSpPr>
          <p:sp>
            <p:nvSpPr>
              <p:cNvPr id="34" name="Freeform 93"/>
              <p:cNvSpPr>
                <a:spLocks/>
              </p:cNvSpPr>
              <p:nvPr/>
            </p:nvSpPr>
            <p:spPr bwMode="auto">
              <a:xfrm>
                <a:off x="8843963" y="4919663"/>
                <a:ext cx="104775" cy="146050"/>
              </a:xfrm>
              <a:custGeom>
                <a:avLst/>
                <a:gdLst>
                  <a:gd name="T0" fmla="*/ 39 w 40"/>
                  <a:gd name="T1" fmla="*/ 1 h 56"/>
                  <a:gd name="T2" fmla="*/ 21 w 40"/>
                  <a:gd name="T3" fmla="*/ 27 h 56"/>
                  <a:gd name="T4" fmla="*/ 0 w 40"/>
                  <a:gd name="T5" fmla="*/ 55 h 56"/>
                  <a:gd name="T6" fmla="*/ 1 w 40"/>
                  <a:gd name="T7" fmla="*/ 56 h 56"/>
                  <a:gd name="T8" fmla="*/ 21 w 40"/>
                  <a:gd name="T9" fmla="*/ 29 h 56"/>
                  <a:gd name="T10" fmla="*/ 39 w 40"/>
                  <a:gd name="T11" fmla="*/ 1 h 56"/>
                  <a:gd name="T12" fmla="*/ 39 w 40"/>
                  <a:gd name="T13" fmla="*/ 1 h 56"/>
                </a:gdLst>
                <a:ahLst/>
                <a:cxnLst>
                  <a:cxn ang="0">
                    <a:pos x="T0" y="T1"/>
                  </a:cxn>
                  <a:cxn ang="0">
                    <a:pos x="T2" y="T3"/>
                  </a:cxn>
                  <a:cxn ang="0">
                    <a:pos x="T4" y="T5"/>
                  </a:cxn>
                  <a:cxn ang="0">
                    <a:pos x="T6" y="T7"/>
                  </a:cxn>
                  <a:cxn ang="0">
                    <a:pos x="T8" y="T9"/>
                  </a:cxn>
                  <a:cxn ang="0">
                    <a:pos x="T10" y="T11"/>
                  </a:cxn>
                  <a:cxn ang="0">
                    <a:pos x="T12" y="T13"/>
                  </a:cxn>
                </a:cxnLst>
                <a:rect l="0" t="0" r="r" b="b"/>
                <a:pathLst>
                  <a:path w="40" h="56">
                    <a:moveTo>
                      <a:pt x="39" y="1"/>
                    </a:moveTo>
                    <a:cubicBezTo>
                      <a:pt x="32" y="9"/>
                      <a:pt x="27" y="19"/>
                      <a:pt x="21" y="27"/>
                    </a:cubicBezTo>
                    <a:cubicBezTo>
                      <a:pt x="14" y="37"/>
                      <a:pt x="6" y="45"/>
                      <a:pt x="0" y="55"/>
                    </a:cubicBezTo>
                    <a:cubicBezTo>
                      <a:pt x="0" y="56"/>
                      <a:pt x="1" y="56"/>
                      <a:pt x="1" y="56"/>
                    </a:cubicBezTo>
                    <a:cubicBezTo>
                      <a:pt x="9" y="48"/>
                      <a:pt x="15" y="38"/>
                      <a:pt x="21" y="29"/>
                    </a:cubicBezTo>
                    <a:cubicBezTo>
                      <a:pt x="28" y="21"/>
                      <a:pt x="35" y="11"/>
                      <a:pt x="39" y="1"/>
                    </a:cubicBezTo>
                    <a:cubicBezTo>
                      <a:pt x="40" y="1"/>
                      <a:pt x="39" y="0"/>
                      <a:pt x="39"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5" name="Freeform 94"/>
              <p:cNvSpPr>
                <a:spLocks/>
              </p:cNvSpPr>
              <p:nvPr/>
            </p:nvSpPr>
            <p:spPr bwMode="auto">
              <a:xfrm>
                <a:off x="8899525" y="4937126"/>
                <a:ext cx="61913" cy="138113"/>
              </a:xfrm>
              <a:custGeom>
                <a:avLst/>
                <a:gdLst>
                  <a:gd name="T0" fmla="*/ 23 w 24"/>
                  <a:gd name="T1" fmla="*/ 0 h 53"/>
                  <a:gd name="T2" fmla="*/ 22 w 24"/>
                  <a:gd name="T3" fmla="*/ 0 h 53"/>
                  <a:gd name="T4" fmla="*/ 22 w 24"/>
                  <a:gd name="T5" fmla="*/ 0 h 53"/>
                  <a:gd name="T6" fmla="*/ 11 w 24"/>
                  <a:gd name="T7" fmla="*/ 25 h 53"/>
                  <a:gd name="T8" fmla="*/ 0 w 24"/>
                  <a:gd name="T9" fmla="*/ 52 h 53"/>
                  <a:gd name="T10" fmla="*/ 1 w 24"/>
                  <a:gd name="T11" fmla="*/ 53 h 53"/>
                  <a:gd name="T12" fmla="*/ 11 w 24"/>
                  <a:gd name="T13" fmla="*/ 28 h 53"/>
                  <a:gd name="T14" fmla="*/ 22 w 24"/>
                  <a:gd name="T15" fmla="*/ 2 h 53"/>
                  <a:gd name="T16" fmla="*/ 20 w 24"/>
                  <a:gd name="T17" fmla="*/ 26 h 53"/>
                  <a:gd name="T18" fmla="*/ 15 w 24"/>
                  <a:gd name="T19" fmla="*/ 51 h 53"/>
                  <a:gd name="T20" fmla="*/ 16 w 24"/>
                  <a:gd name="T21" fmla="*/ 51 h 53"/>
                  <a:gd name="T22" fmla="*/ 22 w 24"/>
                  <a:gd name="T23" fmla="*/ 26 h 53"/>
                  <a:gd name="T24" fmla="*/ 23 w 24"/>
                  <a:gd name="T25"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53">
                    <a:moveTo>
                      <a:pt x="23" y="0"/>
                    </a:moveTo>
                    <a:cubicBezTo>
                      <a:pt x="23" y="0"/>
                      <a:pt x="22" y="0"/>
                      <a:pt x="22" y="0"/>
                    </a:cubicBezTo>
                    <a:cubicBezTo>
                      <a:pt x="22" y="0"/>
                      <a:pt x="22" y="0"/>
                      <a:pt x="22" y="0"/>
                    </a:cubicBezTo>
                    <a:cubicBezTo>
                      <a:pt x="18" y="8"/>
                      <a:pt x="14" y="16"/>
                      <a:pt x="11" y="25"/>
                    </a:cubicBezTo>
                    <a:cubicBezTo>
                      <a:pt x="7" y="34"/>
                      <a:pt x="2" y="43"/>
                      <a:pt x="0" y="52"/>
                    </a:cubicBezTo>
                    <a:cubicBezTo>
                      <a:pt x="0" y="53"/>
                      <a:pt x="1" y="53"/>
                      <a:pt x="1" y="53"/>
                    </a:cubicBezTo>
                    <a:cubicBezTo>
                      <a:pt x="5" y="45"/>
                      <a:pt x="8" y="36"/>
                      <a:pt x="11" y="28"/>
                    </a:cubicBezTo>
                    <a:cubicBezTo>
                      <a:pt x="15" y="19"/>
                      <a:pt x="19" y="10"/>
                      <a:pt x="22" y="2"/>
                    </a:cubicBezTo>
                    <a:cubicBezTo>
                      <a:pt x="21" y="10"/>
                      <a:pt x="21" y="18"/>
                      <a:pt x="20" y="26"/>
                    </a:cubicBezTo>
                    <a:cubicBezTo>
                      <a:pt x="18" y="34"/>
                      <a:pt x="16" y="43"/>
                      <a:pt x="15" y="51"/>
                    </a:cubicBezTo>
                    <a:cubicBezTo>
                      <a:pt x="15" y="52"/>
                      <a:pt x="16" y="52"/>
                      <a:pt x="16" y="51"/>
                    </a:cubicBezTo>
                    <a:cubicBezTo>
                      <a:pt x="19" y="44"/>
                      <a:pt x="21" y="34"/>
                      <a:pt x="22" y="26"/>
                    </a:cubicBezTo>
                    <a:cubicBezTo>
                      <a:pt x="23" y="18"/>
                      <a:pt x="24" y="9"/>
                      <a:pt x="23"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6" name="Freeform 95"/>
              <p:cNvSpPr>
                <a:spLocks/>
              </p:cNvSpPr>
              <p:nvPr/>
            </p:nvSpPr>
            <p:spPr bwMode="auto">
              <a:xfrm>
                <a:off x="8997950" y="4949826"/>
                <a:ext cx="49213" cy="185738"/>
              </a:xfrm>
              <a:custGeom>
                <a:avLst/>
                <a:gdLst>
                  <a:gd name="T0" fmla="*/ 14 w 19"/>
                  <a:gd name="T1" fmla="*/ 38 h 71"/>
                  <a:gd name="T2" fmla="*/ 6 w 19"/>
                  <a:gd name="T3" fmla="*/ 3 h 71"/>
                  <a:gd name="T4" fmla="*/ 5 w 19"/>
                  <a:gd name="T5" fmla="*/ 2 h 71"/>
                  <a:gd name="T6" fmla="*/ 5 w 19"/>
                  <a:gd name="T7" fmla="*/ 1 h 71"/>
                  <a:gd name="T8" fmla="*/ 4 w 19"/>
                  <a:gd name="T9" fmla="*/ 1 h 71"/>
                  <a:gd name="T10" fmla="*/ 2 w 19"/>
                  <a:gd name="T11" fmla="*/ 59 h 71"/>
                  <a:gd name="T12" fmla="*/ 4 w 19"/>
                  <a:gd name="T13" fmla="*/ 59 h 71"/>
                  <a:gd name="T14" fmla="*/ 5 w 19"/>
                  <a:gd name="T15" fmla="*/ 5 h 71"/>
                  <a:gd name="T16" fmla="*/ 11 w 19"/>
                  <a:gd name="T17" fmla="*/ 38 h 71"/>
                  <a:gd name="T18" fmla="*/ 17 w 19"/>
                  <a:gd name="T19" fmla="*/ 71 h 71"/>
                  <a:gd name="T20" fmla="*/ 18 w 19"/>
                  <a:gd name="T21" fmla="*/ 70 h 71"/>
                  <a:gd name="T22" fmla="*/ 14 w 19"/>
                  <a:gd name="T23" fmla="*/ 38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71">
                    <a:moveTo>
                      <a:pt x="14" y="38"/>
                    </a:moveTo>
                    <a:cubicBezTo>
                      <a:pt x="11" y="26"/>
                      <a:pt x="9" y="14"/>
                      <a:pt x="6" y="3"/>
                    </a:cubicBezTo>
                    <a:cubicBezTo>
                      <a:pt x="6" y="2"/>
                      <a:pt x="5" y="2"/>
                      <a:pt x="5" y="2"/>
                    </a:cubicBezTo>
                    <a:cubicBezTo>
                      <a:pt x="5" y="2"/>
                      <a:pt x="5" y="2"/>
                      <a:pt x="5" y="1"/>
                    </a:cubicBezTo>
                    <a:cubicBezTo>
                      <a:pt x="5" y="0"/>
                      <a:pt x="4" y="0"/>
                      <a:pt x="4" y="1"/>
                    </a:cubicBezTo>
                    <a:cubicBezTo>
                      <a:pt x="1" y="20"/>
                      <a:pt x="0" y="40"/>
                      <a:pt x="2" y="59"/>
                    </a:cubicBezTo>
                    <a:cubicBezTo>
                      <a:pt x="2" y="60"/>
                      <a:pt x="4" y="61"/>
                      <a:pt x="4" y="59"/>
                    </a:cubicBezTo>
                    <a:cubicBezTo>
                      <a:pt x="5" y="41"/>
                      <a:pt x="5" y="23"/>
                      <a:pt x="5" y="5"/>
                    </a:cubicBezTo>
                    <a:cubicBezTo>
                      <a:pt x="6" y="16"/>
                      <a:pt x="9" y="27"/>
                      <a:pt x="11" y="38"/>
                    </a:cubicBezTo>
                    <a:cubicBezTo>
                      <a:pt x="13" y="49"/>
                      <a:pt x="13" y="61"/>
                      <a:pt x="17" y="71"/>
                    </a:cubicBezTo>
                    <a:cubicBezTo>
                      <a:pt x="17" y="71"/>
                      <a:pt x="18" y="71"/>
                      <a:pt x="18" y="70"/>
                    </a:cubicBezTo>
                    <a:cubicBezTo>
                      <a:pt x="19" y="60"/>
                      <a:pt x="15" y="48"/>
                      <a:pt x="14" y="3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7" name="Freeform 96"/>
              <p:cNvSpPr>
                <a:spLocks/>
              </p:cNvSpPr>
              <p:nvPr/>
            </p:nvSpPr>
            <p:spPr bwMode="auto">
              <a:xfrm>
                <a:off x="9047163" y="4960938"/>
                <a:ext cx="63500" cy="153988"/>
              </a:xfrm>
              <a:custGeom>
                <a:avLst/>
                <a:gdLst>
                  <a:gd name="T0" fmla="*/ 14 w 24"/>
                  <a:gd name="T1" fmla="*/ 29 h 59"/>
                  <a:gd name="T2" fmla="*/ 1 w 24"/>
                  <a:gd name="T3" fmla="*/ 1 h 59"/>
                  <a:gd name="T4" fmla="*/ 0 w 24"/>
                  <a:gd name="T5" fmla="*/ 1 h 59"/>
                  <a:gd name="T6" fmla="*/ 11 w 24"/>
                  <a:gd name="T7" fmla="*/ 29 h 59"/>
                  <a:gd name="T8" fmla="*/ 22 w 24"/>
                  <a:gd name="T9" fmla="*/ 58 h 59"/>
                  <a:gd name="T10" fmla="*/ 24 w 24"/>
                  <a:gd name="T11" fmla="*/ 57 h 59"/>
                  <a:gd name="T12" fmla="*/ 14 w 24"/>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4" h="59">
                    <a:moveTo>
                      <a:pt x="14" y="29"/>
                    </a:moveTo>
                    <a:cubicBezTo>
                      <a:pt x="10" y="20"/>
                      <a:pt x="6" y="10"/>
                      <a:pt x="1" y="1"/>
                    </a:cubicBezTo>
                    <a:cubicBezTo>
                      <a:pt x="1" y="0"/>
                      <a:pt x="0" y="0"/>
                      <a:pt x="0" y="1"/>
                    </a:cubicBezTo>
                    <a:cubicBezTo>
                      <a:pt x="4" y="11"/>
                      <a:pt x="8" y="20"/>
                      <a:pt x="11" y="29"/>
                    </a:cubicBezTo>
                    <a:cubicBezTo>
                      <a:pt x="15" y="39"/>
                      <a:pt x="17" y="49"/>
                      <a:pt x="22" y="58"/>
                    </a:cubicBezTo>
                    <a:cubicBezTo>
                      <a:pt x="22" y="59"/>
                      <a:pt x="24" y="58"/>
                      <a:pt x="24" y="57"/>
                    </a:cubicBezTo>
                    <a:cubicBezTo>
                      <a:pt x="22" y="48"/>
                      <a:pt x="17" y="38"/>
                      <a:pt x="14"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8" name="Freeform 97"/>
              <p:cNvSpPr>
                <a:spLocks/>
              </p:cNvSpPr>
              <p:nvPr/>
            </p:nvSpPr>
            <p:spPr bwMode="auto">
              <a:xfrm>
                <a:off x="8836025" y="4594226"/>
                <a:ext cx="136525" cy="152400"/>
              </a:xfrm>
              <a:custGeom>
                <a:avLst/>
                <a:gdLst>
                  <a:gd name="T0" fmla="*/ 51 w 52"/>
                  <a:gd name="T1" fmla="*/ 55 h 58"/>
                  <a:gd name="T2" fmla="*/ 29 w 52"/>
                  <a:gd name="T3" fmla="*/ 31 h 58"/>
                  <a:gd name="T4" fmla="*/ 10 w 52"/>
                  <a:gd name="T5" fmla="*/ 1 h 58"/>
                  <a:gd name="T6" fmla="*/ 9 w 52"/>
                  <a:gd name="T7" fmla="*/ 1 h 58"/>
                  <a:gd name="T8" fmla="*/ 26 w 52"/>
                  <a:gd name="T9" fmla="*/ 32 h 58"/>
                  <a:gd name="T10" fmla="*/ 30 w 52"/>
                  <a:gd name="T11" fmla="*/ 37 h 58"/>
                  <a:gd name="T12" fmla="*/ 1 w 52"/>
                  <a:gd name="T13" fmla="*/ 10 h 58"/>
                  <a:gd name="T14" fmla="*/ 0 w 52"/>
                  <a:gd name="T15" fmla="*/ 10 h 58"/>
                  <a:gd name="T16" fmla="*/ 19 w 52"/>
                  <a:gd name="T17" fmla="*/ 31 h 58"/>
                  <a:gd name="T18" fmla="*/ 35 w 52"/>
                  <a:gd name="T19" fmla="*/ 44 h 58"/>
                  <a:gd name="T20" fmla="*/ 50 w 52"/>
                  <a:gd name="T21" fmla="*/ 57 h 58"/>
                  <a:gd name="T22" fmla="*/ 51 w 52"/>
                  <a:gd name="T23" fmla="*/ 5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58">
                    <a:moveTo>
                      <a:pt x="51" y="55"/>
                    </a:moveTo>
                    <a:cubicBezTo>
                      <a:pt x="44" y="47"/>
                      <a:pt x="35" y="40"/>
                      <a:pt x="29" y="31"/>
                    </a:cubicBezTo>
                    <a:cubicBezTo>
                      <a:pt x="21" y="21"/>
                      <a:pt x="15" y="11"/>
                      <a:pt x="10" y="1"/>
                    </a:cubicBezTo>
                    <a:cubicBezTo>
                      <a:pt x="10" y="0"/>
                      <a:pt x="9" y="1"/>
                      <a:pt x="9" y="1"/>
                    </a:cubicBezTo>
                    <a:cubicBezTo>
                      <a:pt x="13" y="12"/>
                      <a:pt x="19" y="22"/>
                      <a:pt x="26" y="32"/>
                    </a:cubicBezTo>
                    <a:cubicBezTo>
                      <a:pt x="27" y="34"/>
                      <a:pt x="29" y="36"/>
                      <a:pt x="30" y="37"/>
                    </a:cubicBezTo>
                    <a:cubicBezTo>
                      <a:pt x="20" y="29"/>
                      <a:pt x="11" y="18"/>
                      <a:pt x="1" y="10"/>
                    </a:cubicBezTo>
                    <a:cubicBezTo>
                      <a:pt x="1" y="9"/>
                      <a:pt x="0" y="10"/>
                      <a:pt x="0" y="10"/>
                    </a:cubicBezTo>
                    <a:cubicBezTo>
                      <a:pt x="6" y="18"/>
                      <a:pt x="13" y="24"/>
                      <a:pt x="19" y="31"/>
                    </a:cubicBezTo>
                    <a:cubicBezTo>
                      <a:pt x="24" y="36"/>
                      <a:pt x="29" y="40"/>
                      <a:pt x="35" y="44"/>
                    </a:cubicBezTo>
                    <a:cubicBezTo>
                      <a:pt x="40" y="49"/>
                      <a:pt x="44" y="53"/>
                      <a:pt x="50" y="57"/>
                    </a:cubicBezTo>
                    <a:cubicBezTo>
                      <a:pt x="51" y="58"/>
                      <a:pt x="52" y="56"/>
                      <a:pt x="51" y="55"/>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9" name="Freeform 98"/>
              <p:cNvSpPr>
                <a:spLocks/>
              </p:cNvSpPr>
              <p:nvPr/>
            </p:nvSpPr>
            <p:spPr bwMode="auto">
              <a:xfrm>
                <a:off x="8901113" y="4572001"/>
                <a:ext cx="96838" cy="163513"/>
              </a:xfrm>
              <a:custGeom>
                <a:avLst/>
                <a:gdLst>
                  <a:gd name="T0" fmla="*/ 36 w 37"/>
                  <a:gd name="T1" fmla="*/ 61 h 63"/>
                  <a:gd name="T2" fmla="*/ 31 w 37"/>
                  <a:gd name="T3" fmla="*/ 44 h 63"/>
                  <a:gd name="T4" fmla="*/ 31 w 37"/>
                  <a:gd name="T5" fmla="*/ 44 h 63"/>
                  <a:gd name="T6" fmla="*/ 27 w 37"/>
                  <a:gd name="T7" fmla="*/ 1 h 63"/>
                  <a:gd name="T8" fmla="*/ 26 w 37"/>
                  <a:gd name="T9" fmla="*/ 1 h 63"/>
                  <a:gd name="T10" fmla="*/ 29 w 37"/>
                  <a:gd name="T11" fmla="*/ 37 h 63"/>
                  <a:gd name="T12" fmla="*/ 13 w 37"/>
                  <a:gd name="T13" fmla="*/ 3 h 63"/>
                  <a:gd name="T14" fmla="*/ 12 w 37"/>
                  <a:gd name="T15" fmla="*/ 4 h 63"/>
                  <a:gd name="T16" fmla="*/ 21 w 37"/>
                  <a:gd name="T17" fmla="*/ 26 h 63"/>
                  <a:gd name="T18" fmla="*/ 15 w 37"/>
                  <a:gd name="T19" fmla="*/ 19 h 63"/>
                  <a:gd name="T20" fmla="*/ 2 w 37"/>
                  <a:gd name="T21" fmla="*/ 3 h 63"/>
                  <a:gd name="T22" fmla="*/ 1 w 37"/>
                  <a:gd name="T23" fmla="*/ 4 h 63"/>
                  <a:gd name="T24" fmla="*/ 13 w 37"/>
                  <a:gd name="T25" fmla="*/ 20 h 63"/>
                  <a:gd name="T26" fmla="*/ 24 w 37"/>
                  <a:gd name="T27" fmla="*/ 34 h 63"/>
                  <a:gd name="T28" fmla="*/ 33 w 37"/>
                  <a:gd name="T29" fmla="*/ 61 h 63"/>
                  <a:gd name="T30" fmla="*/ 36 w 37"/>
                  <a:gd name="T31" fmla="*/ 6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 h="63">
                    <a:moveTo>
                      <a:pt x="36" y="61"/>
                    </a:moveTo>
                    <a:cubicBezTo>
                      <a:pt x="35" y="55"/>
                      <a:pt x="33" y="50"/>
                      <a:pt x="31" y="44"/>
                    </a:cubicBezTo>
                    <a:cubicBezTo>
                      <a:pt x="31" y="44"/>
                      <a:pt x="31" y="44"/>
                      <a:pt x="31" y="44"/>
                    </a:cubicBezTo>
                    <a:cubicBezTo>
                      <a:pt x="32" y="30"/>
                      <a:pt x="31" y="15"/>
                      <a:pt x="27" y="1"/>
                    </a:cubicBezTo>
                    <a:cubicBezTo>
                      <a:pt x="27" y="0"/>
                      <a:pt x="26" y="0"/>
                      <a:pt x="26" y="1"/>
                    </a:cubicBezTo>
                    <a:cubicBezTo>
                      <a:pt x="27" y="13"/>
                      <a:pt x="28" y="25"/>
                      <a:pt x="29" y="37"/>
                    </a:cubicBezTo>
                    <a:cubicBezTo>
                      <a:pt x="24" y="26"/>
                      <a:pt x="19" y="14"/>
                      <a:pt x="13" y="3"/>
                    </a:cubicBezTo>
                    <a:cubicBezTo>
                      <a:pt x="13" y="2"/>
                      <a:pt x="12" y="3"/>
                      <a:pt x="12" y="4"/>
                    </a:cubicBezTo>
                    <a:cubicBezTo>
                      <a:pt x="14" y="11"/>
                      <a:pt x="18" y="19"/>
                      <a:pt x="21" y="26"/>
                    </a:cubicBezTo>
                    <a:cubicBezTo>
                      <a:pt x="19" y="24"/>
                      <a:pt x="17" y="22"/>
                      <a:pt x="15" y="19"/>
                    </a:cubicBezTo>
                    <a:cubicBezTo>
                      <a:pt x="11" y="14"/>
                      <a:pt x="6" y="8"/>
                      <a:pt x="2" y="3"/>
                    </a:cubicBezTo>
                    <a:cubicBezTo>
                      <a:pt x="1" y="2"/>
                      <a:pt x="0" y="3"/>
                      <a:pt x="1" y="4"/>
                    </a:cubicBezTo>
                    <a:cubicBezTo>
                      <a:pt x="4" y="9"/>
                      <a:pt x="9" y="15"/>
                      <a:pt x="13" y="20"/>
                    </a:cubicBezTo>
                    <a:cubicBezTo>
                      <a:pt x="16" y="25"/>
                      <a:pt x="20" y="30"/>
                      <a:pt x="24" y="34"/>
                    </a:cubicBezTo>
                    <a:cubicBezTo>
                      <a:pt x="27" y="43"/>
                      <a:pt x="31" y="52"/>
                      <a:pt x="33" y="61"/>
                    </a:cubicBezTo>
                    <a:cubicBezTo>
                      <a:pt x="34" y="63"/>
                      <a:pt x="37" y="63"/>
                      <a:pt x="36" y="6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0" name="Freeform 99"/>
              <p:cNvSpPr>
                <a:spLocks/>
              </p:cNvSpPr>
              <p:nvPr/>
            </p:nvSpPr>
            <p:spPr bwMode="auto">
              <a:xfrm>
                <a:off x="9009063" y="4557713"/>
                <a:ext cx="20638" cy="169863"/>
              </a:xfrm>
              <a:custGeom>
                <a:avLst/>
                <a:gdLst>
                  <a:gd name="T0" fmla="*/ 6 w 8"/>
                  <a:gd name="T1" fmla="*/ 29 h 65"/>
                  <a:gd name="T2" fmla="*/ 1 w 8"/>
                  <a:gd name="T3" fmla="*/ 0 h 65"/>
                  <a:gd name="T4" fmla="*/ 0 w 8"/>
                  <a:gd name="T5" fmla="*/ 0 h 65"/>
                  <a:gd name="T6" fmla="*/ 4 w 8"/>
                  <a:gd name="T7" fmla="*/ 32 h 65"/>
                  <a:gd name="T8" fmla="*/ 6 w 8"/>
                  <a:gd name="T9" fmla="*/ 64 h 65"/>
                  <a:gd name="T10" fmla="*/ 7 w 8"/>
                  <a:gd name="T11" fmla="*/ 64 h 65"/>
                  <a:gd name="T12" fmla="*/ 6 w 8"/>
                  <a:gd name="T13" fmla="*/ 29 h 65"/>
                </a:gdLst>
                <a:ahLst/>
                <a:cxnLst>
                  <a:cxn ang="0">
                    <a:pos x="T0" y="T1"/>
                  </a:cxn>
                  <a:cxn ang="0">
                    <a:pos x="T2" y="T3"/>
                  </a:cxn>
                  <a:cxn ang="0">
                    <a:pos x="T4" y="T5"/>
                  </a:cxn>
                  <a:cxn ang="0">
                    <a:pos x="T6" y="T7"/>
                  </a:cxn>
                  <a:cxn ang="0">
                    <a:pos x="T8" y="T9"/>
                  </a:cxn>
                  <a:cxn ang="0">
                    <a:pos x="T10" y="T11"/>
                  </a:cxn>
                  <a:cxn ang="0">
                    <a:pos x="T12" y="T13"/>
                  </a:cxn>
                </a:cxnLst>
                <a:rect l="0" t="0" r="r" b="b"/>
                <a:pathLst>
                  <a:path w="8" h="65">
                    <a:moveTo>
                      <a:pt x="6" y="29"/>
                    </a:moveTo>
                    <a:cubicBezTo>
                      <a:pt x="5" y="20"/>
                      <a:pt x="5" y="9"/>
                      <a:pt x="1" y="0"/>
                    </a:cubicBezTo>
                    <a:cubicBezTo>
                      <a:pt x="1" y="0"/>
                      <a:pt x="0" y="0"/>
                      <a:pt x="0" y="0"/>
                    </a:cubicBezTo>
                    <a:cubicBezTo>
                      <a:pt x="1" y="11"/>
                      <a:pt x="3" y="21"/>
                      <a:pt x="4" y="32"/>
                    </a:cubicBezTo>
                    <a:cubicBezTo>
                      <a:pt x="5" y="43"/>
                      <a:pt x="5" y="53"/>
                      <a:pt x="6" y="64"/>
                    </a:cubicBezTo>
                    <a:cubicBezTo>
                      <a:pt x="6" y="65"/>
                      <a:pt x="7" y="65"/>
                      <a:pt x="7" y="64"/>
                    </a:cubicBezTo>
                    <a:cubicBezTo>
                      <a:pt x="8" y="53"/>
                      <a:pt x="7" y="41"/>
                      <a:pt x="6"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1" name="Freeform 100"/>
              <p:cNvSpPr>
                <a:spLocks/>
              </p:cNvSpPr>
              <p:nvPr/>
            </p:nvSpPr>
            <p:spPr bwMode="auto">
              <a:xfrm>
                <a:off x="9045575" y="4560888"/>
                <a:ext cx="20638" cy="173038"/>
              </a:xfrm>
              <a:custGeom>
                <a:avLst/>
                <a:gdLst>
                  <a:gd name="T0" fmla="*/ 4 w 8"/>
                  <a:gd name="T1" fmla="*/ 0 h 66"/>
                  <a:gd name="T2" fmla="*/ 3 w 8"/>
                  <a:gd name="T3" fmla="*/ 1 h 66"/>
                  <a:gd name="T4" fmla="*/ 5 w 8"/>
                  <a:gd name="T5" fmla="*/ 32 h 66"/>
                  <a:gd name="T6" fmla="*/ 0 w 8"/>
                  <a:gd name="T7" fmla="*/ 65 h 66"/>
                  <a:gd name="T8" fmla="*/ 1 w 8"/>
                  <a:gd name="T9" fmla="*/ 66 h 66"/>
                  <a:gd name="T10" fmla="*/ 7 w 8"/>
                  <a:gd name="T11" fmla="*/ 32 h 66"/>
                  <a:gd name="T12" fmla="*/ 4 w 8"/>
                  <a:gd name="T13" fmla="*/ 0 h 66"/>
                </a:gdLst>
                <a:ahLst/>
                <a:cxnLst>
                  <a:cxn ang="0">
                    <a:pos x="T0" y="T1"/>
                  </a:cxn>
                  <a:cxn ang="0">
                    <a:pos x="T2" y="T3"/>
                  </a:cxn>
                  <a:cxn ang="0">
                    <a:pos x="T4" y="T5"/>
                  </a:cxn>
                  <a:cxn ang="0">
                    <a:pos x="T6" y="T7"/>
                  </a:cxn>
                  <a:cxn ang="0">
                    <a:pos x="T8" y="T9"/>
                  </a:cxn>
                  <a:cxn ang="0">
                    <a:pos x="T10" y="T11"/>
                  </a:cxn>
                  <a:cxn ang="0">
                    <a:pos x="T12" y="T13"/>
                  </a:cxn>
                </a:cxnLst>
                <a:rect l="0" t="0" r="r" b="b"/>
                <a:pathLst>
                  <a:path w="8" h="66">
                    <a:moveTo>
                      <a:pt x="4" y="0"/>
                    </a:moveTo>
                    <a:cubicBezTo>
                      <a:pt x="4" y="0"/>
                      <a:pt x="3" y="0"/>
                      <a:pt x="3" y="1"/>
                    </a:cubicBezTo>
                    <a:cubicBezTo>
                      <a:pt x="3" y="11"/>
                      <a:pt x="5" y="21"/>
                      <a:pt x="5" y="32"/>
                    </a:cubicBezTo>
                    <a:cubicBezTo>
                      <a:pt x="4" y="43"/>
                      <a:pt x="2" y="54"/>
                      <a:pt x="0" y="65"/>
                    </a:cubicBezTo>
                    <a:cubicBezTo>
                      <a:pt x="0" y="66"/>
                      <a:pt x="0" y="66"/>
                      <a:pt x="1" y="66"/>
                    </a:cubicBezTo>
                    <a:cubicBezTo>
                      <a:pt x="5" y="55"/>
                      <a:pt x="7" y="43"/>
                      <a:pt x="7" y="32"/>
                    </a:cubicBezTo>
                    <a:cubicBezTo>
                      <a:pt x="7" y="22"/>
                      <a:pt x="8" y="10"/>
                      <a:pt x="4"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2" name="Freeform 101"/>
              <p:cNvSpPr>
                <a:spLocks/>
              </p:cNvSpPr>
              <p:nvPr/>
            </p:nvSpPr>
            <p:spPr bwMode="auto">
              <a:xfrm>
                <a:off x="9053513" y="4594226"/>
                <a:ext cx="28575" cy="139700"/>
              </a:xfrm>
              <a:custGeom>
                <a:avLst/>
                <a:gdLst>
                  <a:gd name="T0" fmla="*/ 10 w 11"/>
                  <a:gd name="T1" fmla="*/ 1 h 53"/>
                  <a:gd name="T2" fmla="*/ 7 w 11"/>
                  <a:gd name="T3" fmla="*/ 26 h 53"/>
                  <a:gd name="T4" fmla="*/ 0 w 11"/>
                  <a:gd name="T5" fmla="*/ 51 h 53"/>
                  <a:gd name="T6" fmla="*/ 2 w 11"/>
                  <a:gd name="T7" fmla="*/ 52 h 53"/>
                  <a:gd name="T8" fmla="*/ 8 w 11"/>
                  <a:gd name="T9" fmla="*/ 32 h 53"/>
                  <a:gd name="T10" fmla="*/ 11 w 11"/>
                  <a:gd name="T11" fmla="*/ 1 h 53"/>
                  <a:gd name="T12" fmla="*/ 10 w 11"/>
                  <a:gd name="T13" fmla="*/ 1 h 53"/>
                </a:gdLst>
                <a:ahLst/>
                <a:cxnLst>
                  <a:cxn ang="0">
                    <a:pos x="T0" y="T1"/>
                  </a:cxn>
                  <a:cxn ang="0">
                    <a:pos x="T2" y="T3"/>
                  </a:cxn>
                  <a:cxn ang="0">
                    <a:pos x="T4" y="T5"/>
                  </a:cxn>
                  <a:cxn ang="0">
                    <a:pos x="T6" y="T7"/>
                  </a:cxn>
                  <a:cxn ang="0">
                    <a:pos x="T8" y="T9"/>
                  </a:cxn>
                  <a:cxn ang="0">
                    <a:pos x="T10" y="T11"/>
                  </a:cxn>
                  <a:cxn ang="0">
                    <a:pos x="T12" y="T13"/>
                  </a:cxn>
                </a:cxnLst>
                <a:rect l="0" t="0" r="r" b="b"/>
                <a:pathLst>
                  <a:path w="11" h="53">
                    <a:moveTo>
                      <a:pt x="10" y="1"/>
                    </a:moveTo>
                    <a:cubicBezTo>
                      <a:pt x="9" y="9"/>
                      <a:pt x="8" y="18"/>
                      <a:pt x="7" y="26"/>
                    </a:cubicBezTo>
                    <a:cubicBezTo>
                      <a:pt x="6" y="34"/>
                      <a:pt x="5" y="44"/>
                      <a:pt x="0" y="51"/>
                    </a:cubicBezTo>
                    <a:cubicBezTo>
                      <a:pt x="0" y="52"/>
                      <a:pt x="1" y="53"/>
                      <a:pt x="2" y="52"/>
                    </a:cubicBezTo>
                    <a:cubicBezTo>
                      <a:pt x="6" y="47"/>
                      <a:pt x="7" y="39"/>
                      <a:pt x="8" y="32"/>
                    </a:cubicBezTo>
                    <a:cubicBezTo>
                      <a:pt x="10" y="22"/>
                      <a:pt x="11" y="11"/>
                      <a:pt x="11" y="1"/>
                    </a:cubicBezTo>
                    <a:cubicBezTo>
                      <a:pt x="11" y="0"/>
                      <a:pt x="10" y="0"/>
                      <a:pt x="10"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3" name="Freeform 102"/>
              <p:cNvSpPr>
                <a:spLocks/>
              </p:cNvSpPr>
              <p:nvPr/>
            </p:nvSpPr>
            <p:spPr bwMode="auto">
              <a:xfrm>
                <a:off x="9112250" y="4646613"/>
                <a:ext cx="144463" cy="120650"/>
              </a:xfrm>
              <a:custGeom>
                <a:avLst/>
                <a:gdLst>
                  <a:gd name="T0" fmla="*/ 55 w 55"/>
                  <a:gd name="T1" fmla="*/ 13 h 46"/>
                  <a:gd name="T2" fmla="*/ 29 w 55"/>
                  <a:gd name="T3" fmla="*/ 27 h 46"/>
                  <a:gd name="T4" fmla="*/ 16 w 55"/>
                  <a:gd name="T5" fmla="*/ 33 h 46"/>
                  <a:gd name="T6" fmla="*/ 12 w 55"/>
                  <a:gd name="T7" fmla="*/ 35 h 46"/>
                  <a:gd name="T8" fmla="*/ 26 w 55"/>
                  <a:gd name="T9" fmla="*/ 24 h 46"/>
                  <a:gd name="T10" fmla="*/ 51 w 55"/>
                  <a:gd name="T11" fmla="*/ 1 h 46"/>
                  <a:gd name="T12" fmla="*/ 50 w 55"/>
                  <a:gd name="T13" fmla="*/ 1 h 46"/>
                  <a:gd name="T14" fmla="*/ 23 w 55"/>
                  <a:gd name="T15" fmla="*/ 23 h 46"/>
                  <a:gd name="T16" fmla="*/ 0 w 55"/>
                  <a:gd name="T17" fmla="*/ 45 h 46"/>
                  <a:gd name="T18" fmla="*/ 1 w 55"/>
                  <a:gd name="T19" fmla="*/ 46 h 46"/>
                  <a:gd name="T20" fmla="*/ 8 w 55"/>
                  <a:gd name="T21" fmla="*/ 39 h 46"/>
                  <a:gd name="T22" fmla="*/ 8 w 55"/>
                  <a:gd name="T23" fmla="*/ 39 h 46"/>
                  <a:gd name="T24" fmla="*/ 8 w 55"/>
                  <a:gd name="T25" fmla="*/ 39 h 46"/>
                  <a:gd name="T26" fmla="*/ 8 w 55"/>
                  <a:gd name="T27" fmla="*/ 39 h 46"/>
                  <a:gd name="T28" fmla="*/ 9 w 55"/>
                  <a:gd name="T29" fmla="*/ 39 h 46"/>
                  <a:gd name="T30" fmla="*/ 9 w 55"/>
                  <a:gd name="T31" fmla="*/ 39 h 46"/>
                  <a:gd name="T32" fmla="*/ 19 w 55"/>
                  <a:gd name="T33" fmla="*/ 34 h 46"/>
                  <a:gd name="T34" fmla="*/ 33 w 55"/>
                  <a:gd name="T35" fmla="*/ 28 h 46"/>
                  <a:gd name="T36" fmla="*/ 55 w 55"/>
                  <a:gd name="T37" fmla="*/ 14 h 46"/>
                  <a:gd name="T38" fmla="*/ 55 w 55"/>
                  <a:gd name="T39"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5" h="46">
                    <a:moveTo>
                      <a:pt x="55" y="13"/>
                    </a:moveTo>
                    <a:cubicBezTo>
                      <a:pt x="46" y="19"/>
                      <a:pt x="38" y="23"/>
                      <a:pt x="29" y="27"/>
                    </a:cubicBezTo>
                    <a:cubicBezTo>
                      <a:pt x="25" y="29"/>
                      <a:pt x="20" y="31"/>
                      <a:pt x="16" y="33"/>
                    </a:cubicBezTo>
                    <a:cubicBezTo>
                      <a:pt x="15" y="34"/>
                      <a:pt x="14" y="34"/>
                      <a:pt x="12" y="35"/>
                    </a:cubicBezTo>
                    <a:cubicBezTo>
                      <a:pt x="17" y="31"/>
                      <a:pt x="21" y="28"/>
                      <a:pt x="26" y="24"/>
                    </a:cubicBezTo>
                    <a:cubicBezTo>
                      <a:pt x="34" y="17"/>
                      <a:pt x="43" y="10"/>
                      <a:pt x="51" y="1"/>
                    </a:cubicBezTo>
                    <a:cubicBezTo>
                      <a:pt x="51" y="1"/>
                      <a:pt x="51" y="0"/>
                      <a:pt x="50" y="1"/>
                    </a:cubicBezTo>
                    <a:cubicBezTo>
                      <a:pt x="41" y="7"/>
                      <a:pt x="32" y="15"/>
                      <a:pt x="23" y="23"/>
                    </a:cubicBezTo>
                    <a:cubicBezTo>
                      <a:pt x="15" y="30"/>
                      <a:pt x="6" y="36"/>
                      <a:pt x="0" y="45"/>
                    </a:cubicBezTo>
                    <a:cubicBezTo>
                      <a:pt x="0" y="46"/>
                      <a:pt x="1" y="46"/>
                      <a:pt x="1" y="46"/>
                    </a:cubicBezTo>
                    <a:cubicBezTo>
                      <a:pt x="3" y="43"/>
                      <a:pt x="5" y="41"/>
                      <a:pt x="8" y="39"/>
                    </a:cubicBezTo>
                    <a:cubicBezTo>
                      <a:pt x="8" y="39"/>
                      <a:pt x="8" y="39"/>
                      <a:pt x="8" y="39"/>
                    </a:cubicBezTo>
                    <a:cubicBezTo>
                      <a:pt x="8" y="39"/>
                      <a:pt x="8" y="39"/>
                      <a:pt x="8" y="39"/>
                    </a:cubicBezTo>
                    <a:cubicBezTo>
                      <a:pt x="8" y="39"/>
                      <a:pt x="8" y="39"/>
                      <a:pt x="8" y="39"/>
                    </a:cubicBezTo>
                    <a:cubicBezTo>
                      <a:pt x="8" y="39"/>
                      <a:pt x="9" y="39"/>
                      <a:pt x="9" y="39"/>
                    </a:cubicBezTo>
                    <a:cubicBezTo>
                      <a:pt x="9" y="39"/>
                      <a:pt x="9" y="39"/>
                      <a:pt x="9" y="39"/>
                    </a:cubicBezTo>
                    <a:cubicBezTo>
                      <a:pt x="10" y="40"/>
                      <a:pt x="18" y="35"/>
                      <a:pt x="19" y="34"/>
                    </a:cubicBezTo>
                    <a:cubicBezTo>
                      <a:pt x="24" y="32"/>
                      <a:pt x="28" y="30"/>
                      <a:pt x="33" y="28"/>
                    </a:cubicBezTo>
                    <a:cubicBezTo>
                      <a:pt x="41" y="24"/>
                      <a:pt x="49" y="20"/>
                      <a:pt x="55" y="14"/>
                    </a:cubicBezTo>
                    <a:cubicBezTo>
                      <a:pt x="55" y="14"/>
                      <a:pt x="55" y="13"/>
                      <a:pt x="55" y="13"/>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4" name="Freeform 103"/>
              <p:cNvSpPr>
                <a:spLocks/>
              </p:cNvSpPr>
              <p:nvPr/>
            </p:nvSpPr>
            <p:spPr bwMode="auto">
              <a:xfrm>
                <a:off x="9134475" y="4714876"/>
                <a:ext cx="163513" cy="65088"/>
              </a:xfrm>
              <a:custGeom>
                <a:avLst/>
                <a:gdLst>
                  <a:gd name="T0" fmla="*/ 62 w 63"/>
                  <a:gd name="T1" fmla="*/ 10 h 25"/>
                  <a:gd name="T2" fmla="*/ 37 w 63"/>
                  <a:gd name="T3" fmla="*/ 14 h 25"/>
                  <a:gd name="T4" fmla="*/ 24 w 63"/>
                  <a:gd name="T5" fmla="*/ 17 h 25"/>
                  <a:gd name="T6" fmla="*/ 30 w 63"/>
                  <a:gd name="T7" fmla="*/ 14 h 25"/>
                  <a:gd name="T8" fmla="*/ 58 w 63"/>
                  <a:gd name="T9" fmla="*/ 1 h 25"/>
                  <a:gd name="T10" fmla="*/ 57 w 63"/>
                  <a:gd name="T11" fmla="*/ 0 h 25"/>
                  <a:gd name="T12" fmla="*/ 30 w 63"/>
                  <a:gd name="T13" fmla="*/ 12 h 25"/>
                  <a:gd name="T14" fmla="*/ 0 w 63"/>
                  <a:gd name="T15" fmla="*/ 24 h 25"/>
                  <a:gd name="T16" fmla="*/ 1 w 63"/>
                  <a:gd name="T17" fmla="*/ 25 h 25"/>
                  <a:gd name="T18" fmla="*/ 14 w 63"/>
                  <a:gd name="T19" fmla="*/ 21 h 25"/>
                  <a:gd name="T20" fmla="*/ 37 w 63"/>
                  <a:gd name="T21" fmla="*/ 17 h 25"/>
                  <a:gd name="T22" fmla="*/ 62 w 63"/>
                  <a:gd name="T23" fmla="*/ 11 h 25"/>
                  <a:gd name="T24" fmla="*/ 62 w 63"/>
                  <a:gd name="T25"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25">
                    <a:moveTo>
                      <a:pt x="62" y="10"/>
                    </a:moveTo>
                    <a:cubicBezTo>
                      <a:pt x="54" y="10"/>
                      <a:pt x="46" y="13"/>
                      <a:pt x="37" y="14"/>
                    </a:cubicBezTo>
                    <a:cubicBezTo>
                      <a:pt x="33" y="15"/>
                      <a:pt x="29" y="16"/>
                      <a:pt x="24" y="17"/>
                    </a:cubicBezTo>
                    <a:cubicBezTo>
                      <a:pt x="26" y="16"/>
                      <a:pt x="28" y="15"/>
                      <a:pt x="30" y="14"/>
                    </a:cubicBezTo>
                    <a:cubicBezTo>
                      <a:pt x="39" y="10"/>
                      <a:pt x="50" y="7"/>
                      <a:pt x="58" y="1"/>
                    </a:cubicBezTo>
                    <a:cubicBezTo>
                      <a:pt x="58" y="0"/>
                      <a:pt x="58" y="0"/>
                      <a:pt x="57" y="0"/>
                    </a:cubicBezTo>
                    <a:cubicBezTo>
                      <a:pt x="48" y="3"/>
                      <a:pt x="39" y="8"/>
                      <a:pt x="30" y="12"/>
                    </a:cubicBezTo>
                    <a:cubicBezTo>
                      <a:pt x="20" y="16"/>
                      <a:pt x="10" y="20"/>
                      <a:pt x="0" y="24"/>
                    </a:cubicBezTo>
                    <a:cubicBezTo>
                      <a:pt x="0" y="24"/>
                      <a:pt x="0" y="25"/>
                      <a:pt x="1" y="25"/>
                    </a:cubicBezTo>
                    <a:cubicBezTo>
                      <a:pt x="5" y="24"/>
                      <a:pt x="10" y="22"/>
                      <a:pt x="14" y="21"/>
                    </a:cubicBezTo>
                    <a:cubicBezTo>
                      <a:pt x="22" y="21"/>
                      <a:pt x="30" y="19"/>
                      <a:pt x="37" y="17"/>
                    </a:cubicBezTo>
                    <a:cubicBezTo>
                      <a:pt x="45" y="15"/>
                      <a:pt x="54" y="14"/>
                      <a:pt x="62" y="11"/>
                    </a:cubicBezTo>
                    <a:cubicBezTo>
                      <a:pt x="63" y="11"/>
                      <a:pt x="63" y="10"/>
                      <a:pt x="62" y="1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5" name="Freeform 104"/>
              <p:cNvSpPr>
                <a:spLocks/>
              </p:cNvSpPr>
              <p:nvPr/>
            </p:nvSpPr>
            <p:spPr bwMode="auto">
              <a:xfrm>
                <a:off x="9139238" y="4775201"/>
                <a:ext cx="187325" cy="33338"/>
              </a:xfrm>
              <a:custGeom>
                <a:avLst/>
                <a:gdLst>
                  <a:gd name="T0" fmla="*/ 71 w 72"/>
                  <a:gd name="T1" fmla="*/ 1 h 13"/>
                  <a:gd name="T2" fmla="*/ 71 w 72"/>
                  <a:gd name="T3" fmla="*/ 0 h 13"/>
                  <a:gd name="T4" fmla="*/ 36 w 72"/>
                  <a:gd name="T5" fmla="*/ 7 h 13"/>
                  <a:gd name="T6" fmla="*/ 0 w 72"/>
                  <a:gd name="T7" fmla="*/ 10 h 13"/>
                  <a:gd name="T8" fmla="*/ 1 w 72"/>
                  <a:gd name="T9" fmla="*/ 11 h 13"/>
                  <a:gd name="T10" fmla="*/ 13 w 72"/>
                  <a:gd name="T11" fmla="*/ 11 h 13"/>
                  <a:gd name="T12" fmla="*/ 40 w 72"/>
                  <a:gd name="T13" fmla="*/ 12 h 13"/>
                  <a:gd name="T14" fmla="*/ 65 w 72"/>
                  <a:gd name="T15" fmla="*/ 9 h 13"/>
                  <a:gd name="T16" fmla="*/ 65 w 72"/>
                  <a:gd name="T17" fmla="*/ 7 h 13"/>
                  <a:gd name="T18" fmla="*/ 39 w 72"/>
                  <a:gd name="T19" fmla="*/ 10 h 13"/>
                  <a:gd name="T20" fmla="*/ 34 w 72"/>
                  <a:gd name="T21" fmla="*/ 10 h 13"/>
                  <a:gd name="T22" fmla="*/ 37 w 72"/>
                  <a:gd name="T23" fmla="*/ 10 h 13"/>
                  <a:gd name="T24" fmla="*/ 71 w 72"/>
                  <a:gd name="T25"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 h="13">
                    <a:moveTo>
                      <a:pt x="71" y="1"/>
                    </a:moveTo>
                    <a:cubicBezTo>
                      <a:pt x="72" y="1"/>
                      <a:pt x="71" y="0"/>
                      <a:pt x="71" y="0"/>
                    </a:cubicBezTo>
                    <a:cubicBezTo>
                      <a:pt x="59" y="2"/>
                      <a:pt x="48" y="6"/>
                      <a:pt x="36" y="7"/>
                    </a:cubicBezTo>
                    <a:cubicBezTo>
                      <a:pt x="24" y="9"/>
                      <a:pt x="12" y="9"/>
                      <a:pt x="0" y="10"/>
                    </a:cubicBezTo>
                    <a:cubicBezTo>
                      <a:pt x="0" y="10"/>
                      <a:pt x="0" y="11"/>
                      <a:pt x="1" y="11"/>
                    </a:cubicBezTo>
                    <a:cubicBezTo>
                      <a:pt x="5" y="11"/>
                      <a:pt x="9" y="11"/>
                      <a:pt x="13" y="11"/>
                    </a:cubicBezTo>
                    <a:cubicBezTo>
                      <a:pt x="22" y="13"/>
                      <a:pt x="31" y="12"/>
                      <a:pt x="40" y="12"/>
                    </a:cubicBezTo>
                    <a:cubicBezTo>
                      <a:pt x="48" y="11"/>
                      <a:pt x="57" y="11"/>
                      <a:pt x="65" y="9"/>
                    </a:cubicBezTo>
                    <a:cubicBezTo>
                      <a:pt x="66" y="8"/>
                      <a:pt x="66" y="7"/>
                      <a:pt x="65" y="7"/>
                    </a:cubicBezTo>
                    <a:cubicBezTo>
                      <a:pt x="56" y="8"/>
                      <a:pt x="48" y="9"/>
                      <a:pt x="39" y="10"/>
                    </a:cubicBezTo>
                    <a:cubicBezTo>
                      <a:pt x="37" y="10"/>
                      <a:pt x="35" y="10"/>
                      <a:pt x="34" y="10"/>
                    </a:cubicBezTo>
                    <a:cubicBezTo>
                      <a:pt x="35" y="10"/>
                      <a:pt x="36" y="10"/>
                      <a:pt x="37" y="10"/>
                    </a:cubicBezTo>
                    <a:cubicBezTo>
                      <a:pt x="48" y="9"/>
                      <a:pt x="61" y="7"/>
                      <a:pt x="71"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6" name="Freeform 105"/>
              <p:cNvSpPr>
                <a:spLocks/>
              </p:cNvSpPr>
              <p:nvPr/>
            </p:nvSpPr>
            <p:spPr bwMode="auto">
              <a:xfrm>
                <a:off x="9139238" y="4879976"/>
                <a:ext cx="230188" cy="39688"/>
              </a:xfrm>
              <a:custGeom>
                <a:avLst/>
                <a:gdLst>
                  <a:gd name="T0" fmla="*/ 87 w 88"/>
                  <a:gd name="T1" fmla="*/ 1 h 15"/>
                  <a:gd name="T2" fmla="*/ 56 w 88"/>
                  <a:gd name="T3" fmla="*/ 2 h 15"/>
                  <a:gd name="T4" fmla="*/ 30 w 88"/>
                  <a:gd name="T5" fmla="*/ 6 h 15"/>
                  <a:gd name="T6" fmla="*/ 1 w 88"/>
                  <a:gd name="T7" fmla="*/ 0 h 15"/>
                  <a:gd name="T8" fmla="*/ 0 w 88"/>
                  <a:gd name="T9" fmla="*/ 1 h 15"/>
                  <a:gd name="T10" fmla="*/ 43 w 88"/>
                  <a:gd name="T11" fmla="*/ 10 h 15"/>
                  <a:gd name="T12" fmla="*/ 84 w 88"/>
                  <a:gd name="T13" fmla="*/ 10 h 15"/>
                  <a:gd name="T14" fmla="*/ 84 w 88"/>
                  <a:gd name="T15" fmla="*/ 9 h 15"/>
                  <a:gd name="T16" fmla="*/ 64 w 88"/>
                  <a:gd name="T17" fmla="*/ 10 h 15"/>
                  <a:gd name="T18" fmla="*/ 43 w 88"/>
                  <a:gd name="T19" fmla="*/ 8 h 15"/>
                  <a:gd name="T20" fmla="*/ 36 w 88"/>
                  <a:gd name="T21" fmla="*/ 7 h 15"/>
                  <a:gd name="T22" fmla="*/ 58 w 88"/>
                  <a:gd name="T23" fmla="*/ 5 h 15"/>
                  <a:gd name="T24" fmla="*/ 87 w 88"/>
                  <a:gd name="T25" fmla="*/ 2 h 15"/>
                  <a:gd name="T26" fmla="*/ 87 w 88"/>
                  <a:gd name="T27"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8" h="15">
                    <a:moveTo>
                      <a:pt x="87" y="1"/>
                    </a:moveTo>
                    <a:cubicBezTo>
                      <a:pt x="77" y="0"/>
                      <a:pt x="66" y="1"/>
                      <a:pt x="56" y="2"/>
                    </a:cubicBezTo>
                    <a:cubicBezTo>
                      <a:pt x="47" y="3"/>
                      <a:pt x="38" y="4"/>
                      <a:pt x="30" y="6"/>
                    </a:cubicBezTo>
                    <a:cubicBezTo>
                      <a:pt x="20" y="4"/>
                      <a:pt x="10" y="2"/>
                      <a:pt x="1" y="0"/>
                    </a:cubicBezTo>
                    <a:cubicBezTo>
                      <a:pt x="0" y="0"/>
                      <a:pt x="0" y="1"/>
                      <a:pt x="0" y="1"/>
                    </a:cubicBezTo>
                    <a:cubicBezTo>
                      <a:pt x="14" y="5"/>
                      <a:pt x="28" y="8"/>
                      <a:pt x="43" y="10"/>
                    </a:cubicBezTo>
                    <a:cubicBezTo>
                      <a:pt x="55" y="13"/>
                      <a:pt x="72" y="15"/>
                      <a:pt x="84" y="10"/>
                    </a:cubicBezTo>
                    <a:cubicBezTo>
                      <a:pt x="85" y="10"/>
                      <a:pt x="84" y="10"/>
                      <a:pt x="84" y="9"/>
                    </a:cubicBezTo>
                    <a:cubicBezTo>
                      <a:pt x="77" y="9"/>
                      <a:pt x="71" y="10"/>
                      <a:pt x="64" y="10"/>
                    </a:cubicBezTo>
                    <a:cubicBezTo>
                      <a:pt x="57" y="10"/>
                      <a:pt x="50" y="9"/>
                      <a:pt x="43" y="8"/>
                    </a:cubicBezTo>
                    <a:cubicBezTo>
                      <a:pt x="40" y="8"/>
                      <a:pt x="38" y="7"/>
                      <a:pt x="36" y="7"/>
                    </a:cubicBezTo>
                    <a:cubicBezTo>
                      <a:pt x="44" y="6"/>
                      <a:pt x="51" y="5"/>
                      <a:pt x="58" y="5"/>
                    </a:cubicBezTo>
                    <a:cubicBezTo>
                      <a:pt x="68" y="4"/>
                      <a:pt x="78" y="4"/>
                      <a:pt x="87" y="2"/>
                    </a:cubicBezTo>
                    <a:cubicBezTo>
                      <a:pt x="88" y="2"/>
                      <a:pt x="88" y="1"/>
                      <a:pt x="87"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7" name="Freeform 106"/>
              <p:cNvSpPr>
                <a:spLocks/>
              </p:cNvSpPr>
              <p:nvPr/>
            </p:nvSpPr>
            <p:spPr bwMode="auto">
              <a:xfrm>
                <a:off x="9131300" y="4903788"/>
                <a:ext cx="211138" cy="93663"/>
              </a:xfrm>
              <a:custGeom>
                <a:avLst/>
                <a:gdLst>
                  <a:gd name="T0" fmla="*/ 80 w 81"/>
                  <a:gd name="T1" fmla="*/ 29 h 36"/>
                  <a:gd name="T2" fmla="*/ 43 w 81"/>
                  <a:gd name="T3" fmla="*/ 13 h 36"/>
                  <a:gd name="T4" fmla="*/ 1 w 81"/>
                  <a:gd name="T5" fmla="*/ 0 h 36"/>
                  <a:gd name="T6" fmla="*/ 1 w 81"/>
                  <a:gd name="T7" fmla="*/ 1 h 36"/>
                  <a:gd name="T8" fmla="*/ 24 w 81"/>
                  <a:gd name="T9" fmla="*/ 9 h 36"/>
                  <a:gd name="T10" fmla="*/ 24 w 81"/>
                  <a:gd name="T11" fmla="*/ 10 h 36"/>
                  <a:gd name="T12" fmla="*/ 48 w 81"/>
                  <a:gd name="T13" fmla="*/ 25 h 36"/>
                  <a:gd name="T14" fmla="*/ 69 w 81"/>
                  <a:gd name="T15" fmla="*/ 36 h 36"/>
                  <a:gd name="T16" fmla="*/ 70 w 81"/>
                  <a:gd name="T17" fmla="*/ 34 h 36"/>
                  <a:gd name="T18" fmla="*/ 47 w 81"/>
                  <a:gd name="T19" fmla="*/ 21 h 36"/>
                  <a:gd name="T20" fmla="*/ 36 w 81"/>
                  <a:gd name="T21" fmla="*/ 13 h 36"/>
                  <a:gd name="T22" fmla="*/ 43 w 81"/>
                  <a:gd name="T23" fmla="*/ 16 h 36"/>
                  <a:gd name="T24" fmla="*/ 80 w 81"/>
                  <a:gd name="T25" fmla="*/ 30 h 36"/>
                  <a:gd name="T26" fmla="*/ 80 w 81"/>
                  <a:gd name="T27" fmla="*/ 2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36">
                    <a:moveTo>
                      <a:pt x="80" y="29"/>
                    </a:moveTo>
                    <a:cubicBezTo>
                      <a:pt x="67" y="24"/>
                      <a:pt x="56" y="18"/>
                      <a:pt x="43" y="13"/>
                    </a:cubicBezTo>
                    <a:cubicBezTo>
                      <a:pt x="29" y="9"/>
                      <a:pt x="15" y="4"/>
                      <a:pt x="1" y="0"/>
                    </a:cubicBezTo>
                    <a:cubicBezTo>
                      <a:pt x="0" y="0"/>
                      <a:pt x="0" y="1"/>
                      <a:pt x="1" y="1"/>
                    </a:cubicBezTo>
                    <a:cubicBezTo>
                      <a:pt x="8" y="4"/>
                      <a:pt x="16" y="7"/>
                      <a:pt x="24" y="9"/>
                    </a:cubicBezTo>
                    <a:cubicBezTo>
                      <a:pt x="24" y="9"/>
                      <a:pt x="24" y="9"/>
                      <a:pt x="24" y="10"/>
                    </a:cubicBezTo>
                    <a:cubicBezTo>
                      <a:pt x="32" y="14"/>
                      <a:pt x="40" y="19"/>
                      <a:pt x="48" y="25"/>
                    </a:cubicBezTo>
                    <a:cubicBezTo>
                      <a:pt x="54" y="29"/>
                      <a:pt x="61" y="35"/>
                      <a:pt x="69" y="36"/>
                    </a:cubicBezTo>
                    <a:cubicBezTo>
                      <a:pt x="70" y="36"/>
                      <a:pt x="70" y="35"/>
                      <a:pt x="70" y="34"/>
                    </a:cubicBezTo>
                    <a:cubicBezTo>
                      <a:pt x="62" y="30"/>
                      <a:pt x="54" y="26"/>
                      <a:pt x="47" y="21"/>
                    </a:cubicBezTo>
                    <a:cubicBezTo>
                      <a:pt x="43" y="18"/>
                      <a:pt x="40" y="15"/>
                      <a:pt x="36" y="13"/>
                    </a:cubicBezTo>
                    <a:cubicBezTo>
                      <a:pt x="38" y="14"/>
                      <a:pt x="41" y="15"/>
                      <a:pt x="43" y="16"/>
                    </a:cubicBezTo>
                    <a:cubicBezTo>
                      <a:pt x="55" y="20"/>
                      <a:pt x="67" y="29"/>
                      <a:pt x="80" y="30"/>
                    </a:cubicBezTo>
                    <a:cubicBezTo>
                      <a:pt x="81" y="30"/>
                      <a:pt x="81" y="29"/>
                      <a:pt x="80"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8" name="Freeform 107"/>
              <p:cNvSpPr>
                <a:spLocks/>
              </p:cNvSpPr>
              <p:nvPr/>
            </p:nvSpPr>
            <p:spPr bwMode="auto">
              <a:xfrm>
                <a:off x="9126538" y="4932363"/>
                <a:ext cx="169863" cy="114300"/>
              </a:xfrm>
              <a:custGeom>
                <a:avLst/>
                <a:gdLst>
                  <a:gd name="T0" fmla="*/ 65 w 65"/>
                  <a:gd name="T1" fmla="*/ 41 h 44"/>
                  <a:gd name="T2" fmla="*/ 50 w 65"/>
                  <a:gd name="T3" fmla="*/ 31 h 44"/>
                  <a:gd name="T4" fmla="*/ 34 w 65"/>
                  <a:gd name="T5" fmla="*/ 19 h 44"/>
                  <a:gd name="T6" fmla="*/ 1 w 65"/>
                  <a:gd name="T7" fmla="*/ 0 h 44"/>
                  <a:gd name="T8" fmla="*/ 0 w 65"/>
                  <a:gd name="T9" fmla="*/ 1 h 44"/>
                  <a:gd name="T10" fmla="*/ 19 w 65"/>
                  <a:gd name="T11" fmla="*/ 14 h 44"/>
                  <a:gd name="T12" fmla="*/ 29 w 65"/>
                  <a:gd name="T13" fmla="*/ 27 h 44"/>
                  <a:gd name="T14" fmla="*/ 47 w 65"/>
                  <a:gd name="T15" fmla="*/ 43 h 44"/>
                  <a:gd name="T16" fmla="*/ 48 w 65"/>
                  <a:gd name="T17" fmla="*/ 41 h 44"/>
                  <a:gd name="T18" fmla="*/ 34 w 65"/>
                  <a:gd name="T19" fmla="*/ 27 h 44"/>
                  <a:gd name="T20" fmla="*/ 21 w 65"/>
                  <a:gd name="T21" fmla="*/ 15 h 44"/>
                  <a:gd name="T22" fmla="*/ 32 w 65"/>
                  <a:gd name="T23" fmla="*/ 21 h 44"/>
                  <a:gd name="T24" fmla="*/ 64 w 65"/>
                  <a:gd name="T25" fmla="*/ 42 h 44"/>
                  <a:gd name="T26" fmla="*/ 65 w 65"/>
                  <a:gd name="T2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44">
                    <a:moveTo>
                      <a:pt x="65" y="41"/>
                    </a:moveTo>
                    <a:cubicBezTo>
                      <a:pt x="60" y="37"/>
                      <a:pt x="54" y="34"/>
                      <a:pt x="50" y="31"/>
                    </a:cubicBezTo>
                    <a:cubicBezTo>
                      <a:pt x="44" y="27"/>
                      <a:pt x="39" y="23"/>
                      <a:pt x="34" y="19"/>
                    </a:cubicBezTo>
                    <a:cubicBezTo>
                      <a:pt x="23" y="12"/>
                      <a:pt x="11" y="7"/>
                      <a:pt x="1" y="0"/>
                    </a:cubicBezTo>
                    <a:cubicBezTo>
                      <a:pt x="0" y="0"/>
                      <a:pt x="0" y="0"/>
                      <a:pt x="0" y="1"/>
                    </a:cubicBezTo>
                    <a:cubicBezTo>
                      <a:pt x="6" y="6"/>
                      <a:pt x="12" y="10"/>
                      <a:pt x="19" y="14"/>
                    </a:cubicBezTo>
                    <a:cubicBezTo>
                      <a:pt x="21" y="19"/>
                      <a:pt x="25" y="23"/>
                      <a:pt x="29" y="27"/>
                    </a:cubicBezTo>
                    <a:cubicBezTo>
                      <a:pt x="35" y="32"/>
                      <a:pt x="41" y="38"/>
                      <a:pt x="47" y="43"/>
                    </a:cubicBezTo>
                    <a:cubicBezTo>
                      <a:pt x="48" y="44"/>
                      <a:pt x="49" y="42"/>
                      <a:pt x="48" y="41"/>
                    </a:cubicBezTo>
                    <a:cubicBezTo>
                      <a:pt x="44" y="36"/>
                      <a:pt x="39" y="32"/>
                      <a:pt x="34" y="27"/>
                    </a:cubicBezTo>
                    <a:cubicBezTo>
                      <a:pt x="29" y="24"/>
                      <a:pt x="24" y="20"/>
                      <a:pt x="21" y="15"/>
                    </a:cubicBezTo>
                    <a:cubicBezTo>
                      <a:pt x="25" y="17"/>
                      <a:pt x="29" y="19"/>
                      <a:pt x="32" y="21"/>
                    </a:cubicBezTo>
                    <a:cubicBezTo>
                      <a:pt x="42" y="28"/>
                      <a:pt x="52" y="39"/>
                      <a:pt x="64" y="42"/>
                    </a:cubicBezTo>
                    <a:cubicBezTo>
                      <a:pt x="65" y="42"/>
                      <a:pt x="65" y="41"/>
                      <a:pt x="65" y="4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9" name="Freeform 108"/>
              <p:cNvSpPr>
                <a:spLocks/>
              </p:cNvSpPr>
              <p:nvPr/>
            </p:nvSpPr>
            <p:spPr bwMode="auto">
              <a:xfrm>
                <a:off x="8686800" y="4827588"/>
                <a:ext cx="204788" cy="49213"/>
              </a:xfrm>
              <a:custGeom>
                <a:avLst/>
                <a:gdLst>
                  <a:gd name="T0" fmla="*/ 76 w 78"/>
                  <a:gd name="T1" fmla="*/ 16 h 19"/>
                  <a:gd name="T2" fmla="*/ 0 w 78"/>
                  <a:gd name="T3" fmla="*/ 5 h 19"/>
                  <a:gd name="T4" fmla="*/ 1 w 78"/>
                  <a:gd name="T5" fmla="*/ 6 h 19"/>
                  <a:gd name="T6" fmla="*/ 75 w 78"/>
                  <a:gd name="T7" fmla="*/ 19 h 19"/>
                  <a:gd name="T8" fmla="*/ 76 w 78"/>
                  <a:gd name="T9" fmla="*/ 16 h 19"/>
                </a:gdLst>
                <a:ahLst/>
                <a:cxnLst>
                  <a:cxn ang="0">
                    <a:pos x="T0" y="T1"/>
                  </a:cxn>
                  <a:cxn ang="0">
                    <a:pos x="T2" y="T3"/>
                  </a:cxn>
                  <a:cxn ang="0">
                    <a:pos x="T4" y="T5"/>
                  </a:cxn>
                  <a:cxn ang="0">
                    <a:pos x="T6" y="T7"/>
                  </a:cxn>
                  <a:cxn ang="0">
                    <a:pos x="T8" y="T9"/>
                  </a:cxn>
                </a:cxnLst>
                <a:rect l="0" t="0" r="r" b="b"/>
                <a:pathLst>
                  <a:path w="78" h="19">
                    <a:moveTo>
                      <a:pt x="76" y="16"/>
                    </a:moveTo>
                    <a:cubicBezTo>
                      <a:pt x="52" y="8"/>
                      <a:pt x="26" y="0"/>
                      <a:pt x="0" y="5"/>
                    </a:cubicBezTo>
                    <a:cubicBezTo>
                      <a:pt x="0" y="5"/>
                      <a:pt x="0" y="6"/>
                      <a:pt x="1" y="6"/>
                    </a:cubicBezTo>
                    <a:cubicBezTo>
                      <a:pt x="27" y="4"/>
                      <a:pt x="50" y="12"/>
                      <a:pt x="75" y="19"/>
                    </a:cubicBezTo>
                    <a:cubicBezTo>
                      <a:pt x="77" y="19"/>
                      <a:pt x="78" y="17"/>
                      <a:pt x="76" y="16"/>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0" name="Freeform 109"/>
              <p:cNvSpPr>
                <a:spLocks/>
              </p:cNvSpPr>
              <p:nvPr/>
            </p:nvSpPr>
            <p:spPr bwMode="auto">
              <a:xfrm>
                <a:off x="8701088" y="4787901"/>
                <a:ext cx="212725" cy="80963"/>
              </a:xfrm>
              <a:custGeom>
                <a:avLst/>
                <a:gdLst>
                  <a:gd name="T0" fmla="*/ 80 w 82"/>
                  <a:gd name="T1" fmla="*/ 28 h 31"/>
                  <a:gd name="T2" fmla="*/ 1 w 82"/>
                  <a:gd name="T3" fmla="*/ 5 h 31"/>
                  <a:gd name="T4" fmla="*/ 1 w 82"/>
                  <a:gd name="T5" fmla="*/ 6 h 31"/>
                  <a:gd name="T6" fmla="*/ 80 w 82"/>
                  <a:gd name="T7" fmla="*/ 30 h 31"/>
                  <a:gd name="T8" fmla="*/ 80 w 82"/>
                  <a:gd name="T9" fmla="*/ 30 h 31"/>
                  <a:gd name="T10" fmla="*/ 80 w 82"/>
                  <a:gd name="T11" fmla="*/ 28 h 31"/>
                </a:gdLst>
                <a:ahLst/>
                <a:cxnLst>
                  <a:cxn ang="0">
                    <a:pos x="T0" y="T1"/>
                  </a:cxn>
                  <a:cxn ang="0">
                    <a:pos x="T2" y="T3"/>
                  </a:cxn>
                  <a:cxn ang="0">
                    <a:pos x="T4" y="T5"/>
                  </a:cxn>
                  <a:cxn ang="0">
                    <a:pos x="T6" y="T7"/>
                  </a:cxn>
                  <a:cxn ang="0">
                    <a:pos x="T8" y="T9"/>
                  </a:cxn>
                  <a:cxn ang="0">
                    <a:pos x="T10" y="T11"/>
                  </a:cxn>
                </a:cxnLst>
                <a:rect l="0" t="0" r="r" b="b"/>
                <a:pathLst>
                  <a:path w="82" h="31">
                    <a:moveTo>
                      <a:pt x="80" y="28"/>
                    </a:moveTo>
                    <a:cubicBezTo>
                      <a:pt x="54" y="21"/>
                      <a:pt x="29" y="0"/>
                      <a:pt x="1" y="5"/>
                    </a:cubicBezTo>
                    <a:cubicBezTo>
                      <a:pt x="0" y="5"/>
                      <a:pt x="0" y="6"/>
                      <a:pt x="1" y="6"/>
                    </a:cubicBezTo>
                    <a:cubicBezTo>
                      <a:pt x="31" y="2"/>
                      <a:pt x="52" y="26"/>
                      <a:pt x="80" y="30"/>
                    </a:cubicBezTo>
                    <a:cubicBezTo>
                      <a:pt x="80" y="30"/>
                      <a:pt x="80" y="30"/>
                      <a:pt x="80" y="30"/>
                    </a:cubicBezTo>
                    <a:cubicBezTo>
                      <a:pt x="81" y="31"/>
                      <a:pt x="82" y="28"/>
                      <a:pt x="80"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1" name="Freeform 110"/>
              <p:cNvSpPr>
                <a:spLocks/>
              </p:cNvSpPr>
              <p:nvPr/>
            </p:nvSpPr>
            <p:spPr bwMode="auto">
              <a:xfrm>
                <a:off x="8786813" y="4787901"/>
                <a:ext cx="73025" cy="36513"/>
              </a:xfrm>
              <a:custGeom>
                <a:avLst/>
                <a:gdLst>
                  <a:gd name="T0" fmla="*/ 26 w 28"/>
                  <a:gd name="T1" fmla="*/ 11 h 14"/>
                  <a:gd name="T2" fmla="*/ 2 w 28"/>
                  <a:gd name="T3" fmla="*/ 0 h 14"/>
                  <a:gd name="T4" fmla="*/ 1 w 28"/>
                  <a:gd name="T5" fmla="*/ 1 h 14"/>
                  <a:gd name="T6" fmla="*/ 25 w 28"/>
                  <a:gd name="T7" fmla="*/ 13 h 14"/>
                  <a:gd name="T8" fmla="*/ 26 w 28"/>
                  <a:gd name="T9" fmla="*/ 11 h 14"/>
                </a:gdLst>
                <a:ahLst/>
                <a:cxnLst>
                  <a:cxn ang="0">
                    <a:pos x="T0" y="T1"/>
                  </a:cxn>
                  <a:cxn ang="0">
                    <a:pos x="T2" y="T3"/>
                  </a:cxn>
                  <a:cxn ang="0">
                    <a:pos x="T4" y="T5"/>
                  </a:cxn>
                  <a:cxn ang="0">
                    <a:pos x="T6" y="T7"/>
                  </a:cxn>
                  <a:cxn ang="0">
                    <a:pos x="T8" y="T9"/>
                  </a:cxn>
                </a:cxnLst>
                <a:rect l="0" t="0" r="r" b="b"/>
                <a:pathLst>
                  <a:path w="28" h="14">
                    <a:moveTo>
                      <a:pt x="26" y="11"/>
                    </a:moveTo>
                    <a:cubicBezTo>
                      <a:pt x="18" y="7"/>
                      <a:pt x="10" y="3"/>
                      <a:pt x="2" y="0"/>
                    </a:cubicBezTo>
                    <a:cubicBezTo>
                      <a:pt x="1" y="0"/>
                      <a:pt x="0" y="1"/>
                      <a:pt x="1" y="1"/>
                    </a:cubicBezTo>
                    <a:cubicBezTo>
                      <a:pt x="9" y="6"/>
                      <a:pt x="17" y="9"/>
                      <a:pt x="25" y="13"/>
                    </a:cubicBezTo>
                    <a:cubicBezTo>
                      <a:pt x="27" y="14"/>
                      <a:pt x="28" y="12"/>
                      <a:pt x="26" y="1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2" name="Freeform 111"/>
              <p:cNvSpPr>
                <a:spLocks/>
              </p:cNvSpPr>
              <p:nvPr/>
            </p:nvSpPr>
            <p:spPr bwMode="auto">
              <a:xfrm>
                <a:off x="8742363" y="4735513"/>
                <a:ext cx="158750" cy="80963"/>
              </a:xfrm>
              <a:custGeom>
                <a:avLst/>
                <a:gdLst>
                  <a:gd name="T0" fmla="*/ 59 w 61"/>
                  <a:gd name="T1" fmla="*/ 27 h 31"/>
                  <a:gd name="T2" fmla="*/ 1 w 61"/>
                  <a:gd name="T3" fmla="*/ 0 h 31"/>
                  <a:gd name="T4" fmla="*/ 0 w 61"/>
                  <a:gd name="T5" fmla="*/ 1 h 31"/>
                  <a:gd name="T6" fmla="*/ 58 w 61"/>
                  <a:gd name="T7" fmla="*/ 30 h 31"/>
                  <a:gd name="T8" fmla="*/ 58 w 61"/>
                  <a:gd name="T9" fmla="*/ 30 h 31"/>
                  <a:gd name="T10" fmla="*/ 59 w 61"/>
                  <a:gd name="T11" fmla="*/ 27 h 31"/>
                </a:gdLst>
                <a:ahLst/>
                <a:cxnLst>
                  <a:cxn ang="0">
                    <a:pos x="T0" y="T1"/>
                  </a:cxn>
                  <a:cxn ang="0">
                    <a:pos x="T2" y="T3"/>
                  </a:cxn>
                  <a:cxn ang="0">
                    <a:pos x="T4" y="T5"/>
                  </a:cxn>
                  <a:cxn ang="0">
                    <a:pos x="T6" y="T7"/>
                  </a:cxn>
                  <a:cxn ang="0">
                    <a:pos x="T8" y="T9"/>
                  </a:cxn>
                  <a:cxn ang="0">
                    <a:pos x="T10" y="T11"/>
                  </a:cxn>
                </a:cxnLst>
                <a:rect l="0" t="0" r="r" b="b"/>
                <a:pathLst>
                  <a:path w="61" h="31">
                    <a:moveTo>
                      <a:pt x="59" y="27"/>
                    </a:moveTo>
                    <a:cubicBezTo>
                      <a:pt x="39" y="20"/>
                      <a:pt x="23" y="4"/>
                      <a:pt x="1" y="0"/>
                    </a:cubicBezTo>
                    <a:cubicBezTo>
                      <a:pt x="0" y="0"/>
                      <a:pt x="0" y="1"/>
                      <a:pt x="0" y="1"/>
                    </a:cubicBezTo>
                    <a:cubicBezTo>
                      <a:pt x="22" y="6"/>
                      <a:pt x="37" y="24"/>
                      <a:pt x="58" y="30"/>
                    </a:cubicBezTo>
                    <a:cubicBezTo>
                      <a:pt x="58" y="30"/>
                      <a:pt x="58" y="30"/>
                      <a:pt x="58" y="30"/>
                    </a:cubicBezTo>
                    <a:cubicBezTo>
                      <a:pt x="60" y="31"/>
                      <a:pt x="61" y="28"/>
                      <a:pt x="59" y="27"/>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3" name="Freeform 112"/>
              <p:cNvSpPr>
                <a:spLocks/>
              </p:cNvSpPr>
              <p:nvPr/>
            </p:nvSpPr>
            <p:spPr bwMode="auto">
              <a:xfrm>
                <a:off x="8778875" y="4718051"/>
                <a:ext cx="142875" cy="80963"/>
              </a:xfrm>
              <a:custGeom>
                <a:avLst/>
                <a:gdLst>
                  <a:gd name="T0" fmla="*/ 54 w 55"/>
                  <a:gd name="T1" fmla="*/ 28 h 31"/>
                  <a:gd name="T2" fmla="*/ 41 w 55"/>
                  <a:gd name="T3" fmla="*/ 21 h 31"/>
                  <a:gd name="T4" fmla="*/ 27 w 55"/>
                  <a:gd name="T5" fmla="*/ 11 h 31"/>
                  <a:gd name="T6" fmla="*/ 1 w 55"/>
                  <a:gd name="T7" fmla="*/ 0 h 31"/>
                  <a:gd name="T8" fmla="*/ 1 w 55"/>
                  <a:gd name="T9" fmla="*/ 1 h 31"/>
                  <a:gd name="T10" fmla="*/ 29 w 55"/>
                  <a:gd name="T11" fmla="*/ 16 h 31"/>
                  <a:gd name="T12" fmla="*/ 51 w 55"/>
                  <a:gd name="T13" fmla="*/ 30 h 31"/>
                  <a:gd name="T14" fmla="*/ 52 w 55"/>
                  <a:gd name="T15" fmla="*/ 31 h 31"/>
                  <a:gd name="T16" fmla="*/ 53 w 55"/>
                  <a:gd name="T17" fmla="*/ 31 h 31"/>
                  <a:gd name="T18" fmla="*/ 54 w 55"/>
                  <a:gd name="T19" fmla="*/ 31 h 31"/>
                  <a:gd name="T20" fmla="*/ 54 w 55"/>
                  <a:gd name="T21" fmla="*/ 30 h 31"/>
                  <a:gd name="T22" fmla="*/ 54 w 55"/>
                  <a:gd name="T23"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31">
                    <a:moveTo>
                      <a:pt x="54" y="28"/>
                    </a:moveTo>
                    <a:cubicBezTo>
                      <a:pt x="50" y="25"/>
                      <a:pt x="45" y="23"/>
                      <a:pt x="41" y="21"/>
                    </a:cubicBezTo>
                    <a:cubicBezTo>
                      <a:pt x="36" y="18"/>
                      <a:pt x="32" y="14"/>
                      <a:pt x="27" y="11"/>
                    </a:cubicBezTo>
                    <a:cubicBezTo>
                      <a:pt x="19" y="6"/>
                      <a:pt x="11" y="1"/>
                      <a:pt x="1" y="0"/>
                    </a:cubicBezTo>
                    <a:cubicBezTo>
                      <a:pt x="0" y="0"/>
                      <a:pt x="0" y="1"/>
                      <a:pt x="1" y="1"/>
                    </a:cubicBezTo>
                    <a:cubicBezTo>
                      <a:pt x="12" y="4"/>
                      <a:pt x="20" y="10"/>
                      <a:pt x="29" y="16"/>
                    </a:cubicBezTo>
                    <a:cubicBezTo>
                      <a:pt x="30" y="17"/>
                      <a:pt x="46" y="28"/>
                      <a:pt x="51" y="30"/>
                    </a:cubicBezTo>
                    <a:cubicBezTo>
                      <a:pt x="51" y="30"/>
                      <a:pt x="51" y="31"/>
                      <a:pt x="52" y="31"/>
                    </a:cubicBezTo>
                    <a:cubicBezTo>
                      <a:pt x="52" y="31"/>
                      <a:pt x="52" y="31"/>
                      <a:pt x="53" y="31"/>
                    </a:cubicBezTo>
                    <a:cubicBezTo>
                      <a:pt x="54" y="31"/>
                      <a:pt x="54" y="31"/>
                      <a:pt x="54" y="31"/>
                    </a:cubicBezTo>
                    <a:cubicBezTo>
                      <a:pt x="54" y="30"/>
                      <a:pt x="54" y="30"/>
                      <a:pt x="54" y="30"/>
                    </a:cubicBezTo>
                    <a:cubicBezTo>
                      <a:pt x="55" y="29"/>
                      <a:pt x="54" y="29"/>
                      <a:pt x="54"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grpSp>
        <p:nvGrpSpPr>
          <p:cNvPr id="6" name="Group 5"/>
          <p:cNvGrpSpPr/>
          <p:nvPr/>
        </p:nvGrpSpPr>
        <p:grpSpPr>
          <a:xfrm>
            <a:off x="11522880" y="5809646"/>
            <a:ext cx="588963" cy="814388"/>
            <a:chOff x="5597525" y="5522913"/>
            <a:chExt cx="588963" cy="814388"/>
          </a:xfrm>
        </p:grpSpPr>
        <p:sp>
          <p:nvSpPr>
            <p:cNvPr id="7" name="Freeform 188"/>
            <p:cNvSpPr>
              <a:spLocks noEditPoints="1"/>
            </p:cNvSpPr>
            <p:nvPr/>
          </p:nvSpPr>
          <p:spPr bwMode="auto">
            <a:xfrm>
              <a:off x="5865813" y="5711826"/>
              <a:ext cx="320675" cy="280988"/>
            </a:xfrm>
            <a:custGeom>
              <a:avLst/>
              <a:gdLst>
                <a:gd name="T0" fmla="*/ 94 w 122"/>
                <a:gd name="T1" fmla="*/ 90 h 107"/>
                <a:gd name="T2" fmla="*/ 102 w 122"/>
                <a:gd name="T3" fmla="*/ 23 h 107"/>
                <a:gd name="T4" fmla="*/ 101 w 122"/>
                <a:gd name="T5" fmla="*/ 21 h 107"/>
                <a:gd name="T6" fmla="*/ 69 w 122"/>
                <a:gd name="T7" fmla="*/ 2 h 107"/>
                <a:gd name="T8" fmla="*/ 31 w 122"/>
                <a:gd name="T9" fmla="*/ 14 h 107"/>
                <a:gd name="T10" fmla="*/ 19 w 122"/>
                <a:gd name="T11" fmla="*/ 84 h 107"/>
                <a:gd name="T12" fmla="*/ 55 w 122"/>
                <a:gd name="T13" fmla="*/ 105 h 107"/>
                <a:gd name="T14" fmla="*/ 94 w 122"/>
                <a:gd name="T15" fmla="*/ 90 h 107"/>
                <a:gd name="T16" fmla="*/ 66 w 122"/>
                <a:gd name="T17" fmla="*/ 16 h 107"/>
                <a:gd name="T18" fmla="*/ 72 w 122"/>
                <a:gd name="T19" fmla="*/ 16 h 107"/>
                <a:gd name="T20" fmla="*/ 52 w 122"/>
                <a:gd name="T21" fmla="*/ 26 h 107"/>
                <a:gd name="T22" fmla="*/ 30 w 122"/>
                <a:gd name="T23" fmla="*/ 46 h 107"/>
                <a:gd name="T24" fmla="*/ 36 w 122"/>
                <a:gd name="T25" fmla="*/ 34 h 107"/>
                <a:gd name="T26" fmla="*/ 66 w 122"/>
                <a:gd name="T27" fmla="*/ 1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2" h="107">
                  <a:moveTo>
                    <a:pt x="94" y="90"/>
                  </a:moveTo>
                  <a:cubicBezTo>
                    <a:pt x="112" y="75"/>
                    <a:pt x="122" y="40"/>
                    <a:pt x="102" y="23"/>
                  </a:cubicBezTo>
                  <a:cubicBezTo>
                    <a:pt x="102" y="22"/>
                    <a:pt x="101" y="21"/>
                    <a:pt x="101" y="21"/>
                  </a:cubicBezTo>
                  <a:cubicBezTo>
                    <a:pt x="92" y="13"/>
                    <a:pt x="82" y="4"/>
                    <a:pt x="69" y="2"/>
                  </a:cubicBezTo>
                  <a:cubicBezTo>
                    <a:pt x="56" y="0"/>
                    <a:pt x="42" y="6"/>
                    <a:pt x="31" y="14"/>
                  </a:cubicBezTo>
                  <a:cubicBezTo>
                    <a:pt x="9" y="31"/>
                    <a:pt x="0" y="61"/>
                    <a:pt x="19" y="84"/>
                  </a:cubicBezTo>
                  <a:cubicBezTo>
                    <a:pt x="28" y="94"/>
                    <a:pt x="41" y="103"/>
                    <a:pt x="55" y="105"/>
                  </a:cubicBezTo>
                  <a:cubicBezTo>
                    <a:pt x="69" y="107"/>
                    <a:pt x="84" y="100"/>
                    <a:pt x="94" y="90"/>
                  </a:cubicBezTo>
                  <a:close/>
                  <a:moveTo>
                    <a:pt x="66" y="16"/>
                  </a:moveTo>
                  <a:cubicBezTo>
                    <a:pt x="68" y="16"/>
                    <a:pt x="70" y="16"/>
                    <a:pt x="72" y="16"/>
                  </a:cubicBezTo>
                  <a:cubicBezTo>
                    <a:pt x="65" y="18"/>
                    <a:pt x="58" y="22"/>
                    <a:pt x="52" y="26"/>
                  </a:cubicBezTo>
                  <a:cubicBezTo>
                    <a:pt x="43" y="31"/>
                    <a:pt x="36" y="38"/>
                    <a:pt x="30" y="46"/>
                  </a:cubicBezTo>
                  <a:cubicBezTo>
                    <a:pt x="31" y="42"/>
                    <a:pt x="33" y="38"/>
                    <a:pt x="36" y="34"/>
                  </a:cubicBezTo>
                  <a:cubicBezTo>
                    <a:pt x="43" y="26"/>
                    <a:pt x="55" y="16"/>
                    <a:pt x="66" y="16"/>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190"/>
            <p:cNvSpPr>
              <a:spLocks noEditPoints="1"/>
            </p:cNvSpPr>
            <p:nvPr/>
          </p:nvSpPr>
          <p:spPr bwMode="auto">
            <a:xfrm>
              <a:off x="5597525" y="5522913"/>
              <a:ext cx="257175" cy="285750"/>
            </a:xfrm>
            <a:custGeom>
              <a:avLst/>
              <a:gdLst>
                <a:gd name="T0" fmla="*/ 96 w 98"/>
                <a:gd name="T1" fmla="*/ 64 h 109"/>
                <a:gd name="T2" fmla="*/ 90 w 98"/>
                <a:gd name="T3" fmla="*/ 31 h 109"/>
                <a:gd name="T4" fmla="*/ 26 w 98"/>
                <a:gd name="T5" fmla="*/ 10 h 109"/>
                <a:gd name="T6" fmla="*/ 0 w 98"/>
                <a:gd name="T7" fmla="*/ 49 h 109"/>
                <a:gd name="T8" fmla="*/ 21 w 98"/>
                <a:gd name="T9" fmla="*/ 92 h 109"/>
                <a:gd name="T10" fmla="*/ 64 w 98"/>
                <a:gd name="T11" fmla="*/ 101 h 109"/>
                <a:gd name="T12" fmla="*/ 96 w 98"/>
                <a:gd name="T13" fmla="*/ 64 h 109"/>
                <a:gd name="T14" fmla="*/ 29 w 98"/>
                <a:gd name="T15" fmla="*/ 31 h 109"/>
                <a:gd name="T16" fmla="*/ 57 w 98"/>
                <a:gd name="T17" fmla="*/ 24 h 109"/>
                <a:gd name="T18" fmla="*/ 35 w 98"/>
                <a:gd name="T19" fmla="*/ 39 h 109"/>
                <a:gd name="T20" fmla="*/ 24 w 98"/>
                <a:gd name="T21" fmla="*/ 58 h 109"/>
                <a:gd name="T22" fmla="*/ 29 w 98"/>
                <a:gd name="T23" fmla="*/ 3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8" h="109">
                  <a:moveTo>
                    <a:pt x="96" y="64"/>
                  </a:moveTo>
                  <a:cubicBezTo>
                    <a:pt x="98" y="53"/>
                    <a:pt x="97" y="40"/>
                    <a:pt x="90" y="31"/>
                  </a:cubicBezTo>
                  <a:cubicBezTo>
                    <a:pt x="81" y="9"/>
                    <a:pt x="48" y="0"/>
                    <a:pt x="26" y="10"/>
                  </a:cubicBezTo>
                  <a:cubicBezTo>
                    <a:pt x="11" y="17"/>
                    <a:pt x="0" y="32"/>
                    <a:pt x="0" y="49"/>
                  </a:cubicBezTo>
                  <a:cubicBezTo>
                    <a:pt x="0" y="66"/>
                    <a:pt x="10" y="81"/>
                    <a:pt x="21" y="92"/>
                  </a:cubicBezTo>
                  <a:cubicBezTo>
                    <a:pt x="33" y="104"/>
                    <a:pt x="49" y="109"/>
                    <a:pt x="64" y="101"/>
                  </a:cubicBezTo>
                  <a:cubicBezTo>
                    <a:pt x="79" y="93"/>
                    <a:pt x="92" y="80"/>
                    <a:pt x="96" y="64"/>
                  </a:cubicBezTo>
                  <a:close/>
                  <a:moveTo>
                    <a:pt x="29" y="31"/>
                  </a:moveTo>
                  <a:cubicBezTo>
                    <a:pt x="37" y="23"/>
                    <a:pt x="47" y="21"/>
                    <a:pt x="57" y="24"/>
                  </a:cubicBezTo>
                  <a:cubicBezTo>
                    <a:pt x="48" y="27"/>
                    <a:pt x="41" y="33"/>
                    <a:pt x="35" y="39"/>
                  </a:cubicBezTo>
                  <a:cubicBezTo>
                    <a:pt x="30" y="44"/>
                    <a:pt x="25" y="51"/>
                    <a:pt x="24" y="58"/>
                  </a:cubicBezTo>
                  <a:cubicBezTo>
                    <a:pt x="20" y="49"/>
                    <a:pt x="21" y="39"/>
                    <a:pt x="29" y="31"/>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191"/>
            <p:cNvSpPr>
              <a:spLocks/>
            </p:cNvSpPr>
            <p:nvPr/>
          </p:nvSpPr>
          <p:spPr bwMode="auto">
            <a:xfrm>
              <a:off x="5605463" y="5759451"/>
              <a:ext cx="436563" cy="577850"/>
            </a:xfrm>
            <a:custGeom>
              <a:avLst/>
              <a:gdLst>
                <a:gd name="T0" fmla="*/ 162 w 166"/>
                <a:gd name="T1" fmla="*/ 96 h 221"/>
                <a:gd name="T2" fmla="*/ 78 w 166"/>
                <a:gd name="T3" fmla="*/ 178 h 221"/>
                <a:gd name="T4" fmla="*/ 79 w 166"/>
                <a:gd name="T5" fmla="*/ 171 h 221"/>
                <a:gd name="T6" fmla="*/ 82 w 166"/>
                <a:gd name="T7" fmla="*/ 138 h 221"/>
                <a:gd name="T8" fmla="*/ 84 w 166"/>
                <a:gd name="T9" fmla="*/ 136 h 221"/>
                <a:gd name="T10" fmla="*/ 115 w 166"/>
                <a:gd name="T11" fmla="*/ 85 h 221"/>
                <a:gd name="T12" fmla="*/ 118 w 166"/>
                <a:gd name="T13" fmla="*/ 85 h 221"/>
                <a:gd name="T14" fmla="*/ 131 w 166"/>
                <a:gd name="T15" fmla="*/ 75 h 221"/>
                <a:gd name="T16" fmla="*/ 124 w 166"/>
                <a:gd name="T17" fmla="*/ 57 h 221"/>
                <a:gd name="T18" fmla="*/ 118 w 166"/>
                <a:gd name="T19" fmla="*/ 58 h 221"/>
                <a:gd name="T20" fmla="*/ 117 w 166"/>
                <a:gd name="T21" fmla="*/ 60 h 221"/>
                <a:gd name="T22" fmla="*/ 116 w 166"/>
                <a:gd name="T23" fmla="*/ 61 h 221"/>
                <a:gd name="T24" fmla="*/ 108 w 166"/>
                <a:gd name="T25" fmla="*/ 79 h 221"/>
                <a:gd name="T26" fmla="*/ 108 w 166"/>
                <a:gd name="T27" fmla="*/ 81 h 221"/>
                <a:gd name="T28" fmla="*/ 95 w 166"/>
                <a:gd name="T29" fmla="*/ 99 h 221"/>
                <a:gd name="T30" fmla="*/ 82 w 166"/>
                <a:gd name="T31" fmla="*/ 123 h 221"/>
                <a:gd name="T32" fmla="*/ 82 w 166"/>
                <a:gd name="T33" fmla="*/ 120 h 221"/>
                <a:gd name="T34" fmla="*/ 76 w 166"/>
                <a:gd name="T35" fmla="*/ 69 h 221"/>
                <a:gd name="T36" fmla="*/ 66 w 166"/>
                <a:gd name="T37" fmla="*/ 29 h 221"/>
                <a:gd name="T38" fmla="*/ 67 w 166"/>
                <a:gd name="T39" fmla="*/ 28 h 221"/>
                <a:gd name="T40" fmla="*/ 71 w 166"/>
                <a:gd name="T41" fmla="*/ 3 h 221"/>
                <a:gd name="T42" fmla="*/ 66 w 166"/>
                <a:gd name="T43" fmla="*/ 1 h 221"/>
                <a:gd name="T44" fmla="*/ 54 w 166"/>
                <a:gd name="T45" fmla="*/ 6 h 221"/>
                <a:gd name="T46" fmla="*/ 52 w 166"/>
                <a:gd name="T47" fmla="*/ 9 h 221"/>
                <a:gd name="T48" fmla="*/ 51 w 166"/>
                <a:gd name="T49" fmla="*/ 12 h 221"/>
                <a:gd name="T50" fmla="*/ 54 w 166"/>
                <a:gd name="T51" fmla="*/ 21 h 221"/>
                <a:gd name="T52" fmla="*/ 57 w 166"/>
                <a:gd name="T53" fmla="*/ 28 h 221"/>
                <a:gd name="T54" fmla="*/ 60 w 166"/>
                <a:gd name="T55" fmla="*/ 30 h 221"/>
                <a:gd name="T56" fmla="*/ 70 w 166"/>
                <a:gd name="T57" fmla="*/ 73 h 221"/>
                <a:gd name="T58" fmla="*/ 75 w 166"/>
                <a:gd name="T59" fmla="*/ 120 h 221"/>
                <a:gd name="T60" fmla="*/ 73 w 166"/>
                <a:gd name="T61" fmla="*/ 169 h 221"/>
                <a:gd name="T62" fmla="*/ 70 w 166"/>
                <a:gd name="T63" fmla="*/ 187 h 221"/>
                <a:gd name="T64" fmla="*/ 11 w 166"/>
                <a:gd name="T65" fmla="*/ 51 h 221"/>
                <a:gd name="T66" fmla="*/ 2 w 166"/>
                <a:gd name="T67" fmla="*/ 40 h 221"/>
                <a:gd name="T68" fmla="*/ 12 w 166"/>
                <a:gd name="T69" fmla="*/ 126 h 221"/>
                <a:gd name="T70" fmla="*/ 63 w 166"/>
                <a:gd name="T71" fmla="*/ 205 h 221"/>
                <a:gd name="T72" fmla="*/ 65 w 166"/>
                <a:gd name="T73" fmla="*/ 206 h 221"/>
                <a:gd name="T74" fmla="*/ 65 w 166"/>
                <a:gd name="T75" fmla="*/ 206 h 221"/>
                <a:gd name="T76" fmla="*/ 66 w 166"/>
                <a:gd name="T77" fmla="*/ 209 h 221"/>
                <a:gd name="T78" fmla="*/ 64 w 166"/>
                <a:gd name="T79" fmla="*/ 218 h 221"/>
                <a:gd name="T80" fmla="*/ 68 w 166"/>
                <a:gd name="T81" fmla="*/ 219 h 221"/>
                <a:gd name="T82" fmla="*/ 72 w 166"/>
                <a:gd name="T83" fmla="*/ 208 h 221"/>
                <a:gd name="T84" fmla="*/ 135 w 166"/>
                <a:gd name="T85" fmla="*/ 164 h 221"/>
                <a:gd name="T86" fmla="*/ 162 w 166"/>
                <a:gd name="T87" fmla="*/ 96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6" h="221">
                  <a:moveTo>
                    <a:pt x="162" y="96"/>
                  </a:moveTo>
                  <a:cubicBezTo>
                    <a:pt x="161" y="94"/>
                    <a:pt x="97" y="144"/>
                    <a:pt x="78" y="178"/>
                  </a:cubicBezTo>
                  <a:cubicBezTo>
                    <a:pt x="79" y="176"/>
                    <a:pt x="79" y="173"/>
                    <a:pt x="79" y="171"/>
                  </a:cubicBezTo>
                  <a:cubicBezTo>
                    <a:pt x="81" y="160"/>
                    <a:pt x="81" y="149"/>
                    <a:pt x="82" y="138"/>
                  </a:cubicBezTo>
                  <a:cubicBezTo>
                    <a:pt x="83" y="138"/>
                    <a:pt x="83" y="137"/>
                    <a:pt x="84" y="136"/>
                  </a:cubicBezTo>
                  <a:cubicBezTo>
                    <a:pt x="92" y="119"/>
                    <a:pt x="102" y="100"/>
                    <a:pt x="115" y="85"/>
                  </a:cubicBezTo>
                  <a:cubicBezTo>
                    <a:pt x="116" y="85"/>
                    <a:pt x="117" y="85"/>
                    <a:pt x="118" y="85"/>
                  </a:cubicBezTo>
                  <a:cubicBezTo>
                    <a:pt x="123" y="85"/>
                    <a:pt x="129" y="79"/>
                    <a:pt x="131" y="75"/>
                  </a:cubicBezTo>
                  <a:cubicBezTo>
                    <a:pt x="133" y="69"/>
                    <a:pt x="127" y="62"/>
                    <a:pt x="124" y="57"/>
                  </a:cubicBezTo>
                  <a:cubicBezTo>
                    <a:pt x="122" y="55"/>
                    <a:pt x="119" y="56"/>
                    <a:pt x="118" y="58"/>
                  </a:cubicBezTo>
                  <a:cubicBezTo>
                    <a:pt x="118" y="59"/>
                    <a:pt x="117" y="60"/>
                    <a:pt x="117" y="60"/>
                  </a:cubicBezTo>
                  <a:cubicBezTo>
                    <a:pt x="117" y="60"/>
                    <a:pt x="116" y="61"/>
                    <a:pt x="116" y="61"/>
                  </a:cubicBezTo>
                  <a:cubicBezTo>
                    <a:pt x="112" y="65"/>
                    <a:pt x="106" y="72"/>
                    <a:pt x="108" y="79"/>
                  </a:cubicBezTo>
                  <a:cubicBezTo>
                    <a:pt x="108" y="80"/>
                    <a:pt x="108" y="80"/>
                    <a:pt x="108" y="81"/>
                  </a:cubicBezTo>
                  <a:cubicBezTo>
                    <a:pt x="104" y="87"/>
                    <a:pt x="99" y="93"/>
                    <a:pt x="95" y="99"/>
                  </a:cubicBezTo>
                  <a:cubicBezTo>
                    <a:pt x="91" y="106"/>
                    <a:pt x="86" y="114"/>
                    <a:pt x="82" y="123"/>
                  </a:cubicBezTo>
                  <a:cubicBezTo>
                    <a:pt x="82" y="122"/>
                    <a:pt x="82" y="121"/>
                    <a:pt x="82" y="120"/>
                  </a:cubicBezTo>
                  <a:cubicBezTo>
                    <a:pt x="81" y="103"/>
                    <a:pt x="80" y="86"/>
                    <a:pt x="76" y="69"/>
                  </a:cubicBezTo>
                  <a:cubicBezTo>
                    <a:pt x="74" y="56"/>
                    <a:pt x="71" y="42"/>
                    <a:pt x="66" y="29"/>
                  </a:cubicBezTo>
                  <a:cubicBezTo>
                    <a:pt x="66" y="29"/>
                    <a:pt x="67" y="29"/>
                    <a:pt x="67" y="28"/>
                  </a:cubicBezTo>
                  <a:cubicBezTo>
                    <a:pt x="73" y="22"/>
                    <a:pt x="73" y="10"/>
                    <a:pt x="71" y="3"/>
                  </a:cubicBezTo>
                  <a:cubicBezTo>
                    <a:pt x="71" y="1"/>
                    <a:pt x="68" y="0"/>
                    <a:pt x="66" y="1"/>
                  </a:cubicBezTo>
                  <a:cubicBezTo>
                    <a:pt x="62" y="2"/>
                    <a:pt x="58" y="4"/>
                    <a:pt x="54" y="6"/>
                  </a:cubicBezTo>
                  <a:cubicBezTo>
                    <a:pt x="53" y="6"/>
                    <a:pt x="52" y="7"/>
                    <a:pt x="52" y="9"/>
                  </a:cubicBezTo>
                  <a:cubicBezTo>
                    <a:pt x="51" y="9"/>
                    <a:pt x="50" y="11"/>
                    <a:pt x="51" y="12"/>
                  </a:cubicBezTo>
                  <a:cubicBezTo>
                    <a:pt x="52" y="15"/>
                    <a:pt x="53" y="18"/>
                    <a:pt x="54" y="21"/>
                  </a:cubicBezTo>
                  <a:cubicBezTo>
                    <a:pt x="55" y="23"/>
                    <a:pt x="56" y="26"/>
                    <a:pt x="57" y="28"/>
                  </a:cubicBezTo>
                  <a:cubicBezTo>
                    <a:pt x="58" y="29"/>
                    <a:pt x="59" y="30"/>
                    <a:pt x="60" y="30"/>
                  </a:cubicBezTo>
                  <a:cubicBezTo>
                    <a:pt x="63" y="44"/>
                    <a:pt x="68" y="58"/>
                    <a:pt x="70" y="73"/>
                  </a:cubicBezTo>
                  <a:cubicBezTo>
                    <a:pt x="73" y="88"/>
                    <a:pt x="75" y="104"/>
                    <a:pt x="75" y="120"/>
                  </a:cubicBezTo>
                  <a:cubicBezTo>
                    <a:pt x="76" y="136"/>
                    <a:pt x="75" y="152"/>
                    <a:pt x="73" y="169"/>
                  </a:cubicBezTo>
                  <a:cubicBezTo>
                    <a:pt x="72" y="175"/>
                    <a:pt x="71" y="181"/>
                    <a:pt x="70" y="187"/>
                  </a:cubicBezTo>
                  <a:cubicBezTo>
                    <a:pt x="62" y="138"/>
                    <a:pt x="42" y="90"/>
                    <a:pt x="11" y="51"/>
                  </a:cubicBezTo>
                  <a:cubicBezTo>
                    <a:pt x="11" y="51"/>
                    <a:pt x="4" y="43"/>
                    <a:pt x="2" y="40"/>
                  </a:cubicBezTo>
                  <a:cubicBezTo>
                    <a:pt x="0" y="37"/>
                    <a:pt x="4" y="103"/>
                    <a:pt x="12" y="126"/>
                  </a:cubicBezTo>
                  <a:cubicBezTo>
                    <a:pt x="23" y="154"/>
                    <a:pt x="40" y="185"/>
                    <a:pt x="63" y="205"/>
                  </a:cubicBezTo>
                  <a:cubicBezTo>
                    <a:pt x="63" y="206"/>
                    <a:pt x="64" y="206"/>
                    <a:pt x="65" y="206"/>
                  </a:cubicBezTo>
                  <a:cubicBezTo>
                    <a:pt x="65" y="206"/>
                    <a:pt x="65" y="206"/>
                    <a:pt x="65" y="206"/>
                  </a:cubicBezTo>
                  <a:cubicBezTo>
                    <a:pt x="64" y="207"/>
                    <a:pt x="65" y="208"/>
                    <a:pt x="66" y="209"/>
                  </a:cubicBezTo>
                  <a:cubicBezTo>
                    <a:pt x="65" y="212"/>
                    <a:pt x="65" y="215"/>
                    <a:pt x="64" y="218"/>
                  </a:cubicBezTo>
                  <a:cubicBezTo>
                    <a:pt x="64" y="220"/>
                    <a:pt x="67" y="221"/>
                    <a:pt x="68" y="219"/>
                  </a:cubicBezTo>
                  <a:cubicBezTo>
                    <a:pt x="69" y="215"/>
                    <a:pt x="71" y="212"/>
                    <a:pt x="72" y="208"/>
                  </a:cubicBezTo>
                  <a:cubicBezTo>
                    <a:pt x="97" y="200"/>
                    <a:pt x="120" y="185"/>
                    <a:pt x="135" y="164"/>
                  </a:cubicBezTo>
                  <a:cubicBezTo>
                    <a:pt x="149" y="145"/>
                    <a:pt x="166" y="121"/>
                    <a:pt x="162" y="96"/>
                  </a:cubicBezTo>
                  <a:close/>
                </a:path>
              </a:pathLst>
            </a:custGeom>
            <a:solidFill>
              <a:schemeClr val="accent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192"/>
            <p:cNvSpPr>
              <a:spLocks/>
            </p:cNvSpPr>
            <p:nvPr/>
          </p:nvSpPr>
          <p:spPr bwMode="auto">
            <a:xfrm>
              <a:off x="5626100" y="5562601"/>
              <a:ext cx="123825" cy="144463"/>
            </a:xfrm>
            <a:custGeom>
              <a:avLst/>
              <a:gdLst>
                <a:gd name="T0" fmla="*/ 26 w 47"/>
                <a:gd name="T1" fmla="*/ 48 h 55"/>
                <a:gd name="T2" fmla="*/ 23 w 47"/>
                <a:gd name="T3" fmla="*/ 44 h 55"/>
                <a:gd name="T4" fmla="*/ 33 w 47"/>
                <a:gd name="T5" fmla="*/ 36 h 55"/>
                <a:gd name="T6" fmla="*/ 39 w 47"/>
                <a:gd name="T7" fmla="*/ 26 h 55"/>
                <a:gd name="T8" fmla="*/ 42 w 47"/>
                <a:gd name="T9" fmla="*/ 16 h 55"/>
                <a:gd name="T10" fmla="*/ 45 w 47"/>
                <a:gd name="T11" fmla="*/ 14 h 55"/>
                <a:gd name="T12" fmla="*/ 46 w 47"/>
                <a:gd name="T13" fmla="*/ 11 h 55"/>
                <a:gd name="T14" fmla="*/ 40 w 47"/>
                <a:gd name="T15" fmla="*/ 7 h 55"/>
                <a:gd name="T16" fmla="*/ 12 w 47"/>
                <a:gd name="T17" fmla="*/ 18 h 55"/>
                <a:gd name="T18" fmla="*/ 7 w 47"/>
                <a:gd name="T19" fmla="*/ 45 h 55"/>
                <a:gd name="T20" fmla="*/ 13 w 47"/>
                <a:gd name="T21" fmla="*/ 49 h 55"/>
                <a:gd name="T22" fmla="*/ 26 w 47"/>
                <a:gd name="T23" fmla="*/ 4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 h="55">
                  <a:moveTo>
                    <a:pt x="26" y="48"/>
                  </a:moveTo>
                  <a:cubicBezTo>
                    <a:pt x="27" y="46"/>
                    <a:pt x="25" y="44"/>
                    <a:pt x="23" y="44"/>
                  </a:cubicBezTo>
                  <a:cubicBezTo>
                    <a:pt x="27" y="42"/>
                    <a:pt x="30" y="38"/>
                    <a:pt x="33" y="36"/>
                  </a:cubicBezTo>
                  <a:cubicBezTo>
                    <a:pt x="36" y="33"/>
                    <a:pt x="38" y="30"/>
                    <a:pt x="39" y="26"/>
                  </a:cubicBezTo>
                  <a:cubicBezTo>
                    <a:pt x="41" y="23"/>
                    <a:pt x="42" y="19"/>
                    <a:pt x="42" y="16"/>
                  </a:cubicBezTo>
                  <a:cubicBezTo>
                    <a:pt x="43" y="15"/>
                    <a:pt x="44" y="15"/>
                    <a:pt x="45" y="14"/>
                  </a:cubicBezTo>
                  <a:cubicBezTo>
                    <a:pt x="47" y="13"/>
                    <a:pt x="46" y="12"/>
                    <a:pt x="46" y="11"/>
                  </a:cubicBezTo>
                  <a:cubicBezTo>
                    <a:pt x="44" y="9"/>
                    <a:pt x="42" y="7"/>
                    <a:pt x="40" y="7"/>
                  </a:cubicBezTo>
                  <a:cubicBezTo>
                    <a:pt x="33" y="0"/>
                    <a:pt x="17" y="13"/>
                    <a:pt x="12" y="18"/>
                  </a:cubicBezTo>
                  <a:cubicBezTo>
                    <a:pt x="8" y="24"/>
                    <a:pt x="0" y="40"/>
                    <a:pt x="7" y="45"/>
                  </a:cubicBezTo>
                  <a:cubicBezTo>
                    <a:pt x="8" y="49"/>
                    <a:pt x="10" y="50"/>
                    <a:pt x="13" y="49"/>
                  </a:cubicBezTo>
                  <a:cubicBezTo>
                    <a:pt x="16" y="54"/>
                    <a:pt x="23" y="55"/>
                    <a:pt x="26" y="48"/>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Freeform 193"/>
            <p:cNvSpPr>
              <a:spLocks noEditPoints="1"/>
            </p:cNvSpPr>
            <p:nvPr/>
          </p:nvSpPr>
          <p:spPr bwMode="auto">
            <a:xfrm>
              <a:off x="5938838" y="5743576"/>
              <a:ext cx="134938" cy="117475"/>
            </a:xfrm>
            <a:custGeom>
              <a:avLst/>
              <a:gdLst>
                <a:gd name="T0" fmla="*/ 39 w 51"/>
                <a:gd name="T1" fmla="*/ 8 h 45"/>
                <a:gd name="T2" fmla="*/ 39 w 51"/>
                <a:gd name="T3" fmla="*/ 8 h 45"/>
                <a:gd name="T4" fmla="*/ 47 w 51"/>
                <a:gd name="T5" fmla="*/ 11 h 45"/>
                <a:gd name="T6" fmla="*/ 50 w 51"/>
                <a:gd name="T7" fmla="*/ 8 h 45"/>
                <a:gd name="T8" fmla="*/ 29 w 51"/>
                <a:gd name="T9" fmla="*/ 6 h 45"/>
                <a:gd name="T10" fmla="*/ 16 w 51"/>
                <a:gd name="T11" fmla="*/ 12 h 45"/>
                <a:gd name="T12" fmla="*/ 2 w 51"/>
                <a:gd name="T13" fmla="*/ 29 h 45"/>
                <a:gd name="T14" fmla="*/ 13 w 51"/>
                <a:gd name="T15" fmla="*/ 40 h 45"/>
                <a:gd name="T16" fmla="*/ 39 w 51"/>
                <a:gd name="T17" fmla="*/ 8 h 45"/>
                <a:gd name="T18" fmla="*/ 10 w 51"/>
                <a:gd name="T19" fmla="*/ 33 h 45"/>
                <a:gd name="T20" fmla="*/ 10 w 51"/>
                <a:gd name="T21" fmla="*/ 32 h 45"/>
                <a:gd name="T22" fmla="*/ 29 w 51"/>
                <a:gd name="T23" fmla="*/ 13 h 45"/>
                <a:gd name="T24" fmla="*/ 19 w 51"/>
                <a:gd name="T25" fmla="*/ 26 h 45"/>
                <a:gd name="T26" fmla="*/ 10 w 51"/>
                <a:gd name="T27" fmla="*/ 3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 h="45">
                  <a:moveTo>
                    <a:pt x="39" y="8"/>
                  </a:moveTo>
                  <a:cubicBezTo>
                    <a:pt x="39" y="8"/>
                    <a:pt x="39" y="8"/>
                    <a:pt x="39" y="8"/>
                  </a:cubicBezTo>
                  <a:cubicBezTo>
                    <a:pt x="42" y="8"/>
                    <a:pt x="45" y="9"/>
                    <a:pt x="47" y="11"/>
                  </a:cubicBezTo>
                  <a:cubicBezTo>
                    <a:pt x="48" y="13"/>
                    <a:pt x="51" y="10"/>
                    <a:pt x="50" y="8"/>
                  </a:cubicBezTo>
                  <a:cubicBezTo>
                    <a:pt x="46" y="0"/>
                    <a:pt x="36" y="3"/>
                    <a:pt x="29" y="6"/>
                  </a:cubicBezTo>
                  <a:cubicBezTo>
                    <a:pt x="24" y="7"/>
                    <a:pt x="20" y="9"/>
                    <a:pt x="16" y="12"/>
                  </a:cubicBezTo>
                  <a:cubicBezTo>
                    <a:pt x="10" y="16"/>
                    <a:pt x="5" y="22"/>
                    <a:pt x="2" y="29"/>
                  </a:cubicBezTo>
                  <a:cubicBezTo>
                    <a:pt x="0" y="38"/>
                    <a:pt x="4" y="45"/>
                    <a:pt x="13" y="40"/>
                  </a:cubicBezTo>
                  <a:cubicBezTo>
                    <a:pt x="25" y="33"/>
                    <a:pt x="34" y="21"/>
                    <a:pt x="39" y="8"/>
                  </a:cubicBezTo>
                  <a:close/>
                  <a:moveTo>
                    <a:pt x="10" y="33"/>
                  </a:moveTo>
                  <a:cubicBezTo>
                    <a:pt x="10" y="33"/>
                    <a:pt x="10" y="32"/>
                    <a:pt x="10" y="32"/>
                  </a:cubicBezTo>
                  <a:cubicBezTo>
                    <a:pt x="15" y="23"/>
                    <a:pt x="20" y="16"/>
                    <a:pt x="29" y="13"/>
                  </a:cubicBezTo>
                  <a:cubicBezTo>
                    <a:pt x="27" y="18"/>
                    <a:pt x="23" y="22"/>
                    <a:pt x="19" y="26"/>
                  </a:cubicBezTo>
                  <a:cubicBezTo>
                    <a:pt x="16" y="29"/>
                    <a:pt x="11" y="33"/>
                    <a:pt x="10" y="33"/>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194"/>
            <p:cNvSpPr>
              <a:spLocks/>
            </p:cNvSpPr>
            <p:nvPr/>
          </p:nvSpPr>
          <p:spPr bwMode="auto">
            <a:xfrm>
              <a:off x="5634038" y="5546726"/>
              <a:ext cx="68263" cy="63500"/>
            </a:xfrm>
            <a:custGeom>
              <a:avLst/>
              <a:gdLst>
                <a:gd name="T0" fmla="*/ 23 w 26"/>
                <a:gd name="T1" fmla="*/ 4 h 24"/>
                <a:gd name="T2" fmla="*/ 13 w 26"/>
                <a:gd name="T3" fmla="*/ 2 h 24"/>
                <a:gd name="T4" fmla="*/ 4 w 26"/>
                <a:gd name="T5" fmla="*/ 7 h 24"/>
                <a:gd name="T6" fmla="*/ 2 w 26"/>
                <a:gd name="T7" fmla="*/ 18 h 24"/>
                <a:gd name="T8" fmla="*/ 12 w 26"/>
                <a:gd name="T9" fmla="*/ 22 h 24"/>
                <a:gd name="T10" fmla="*/ 15 w 26"/>
                <a:gd name="T11" fmla="*/ 21 h 24"/>
                <a:gd name="T12" fmla="*/ 18 w 26"/>
                <a:gd name="T13" fmla="*/ 20 h 24"/>
                <a:gd name="T14" fmla="*/ 24 w 26"/>
                <a:gd name="T15" fmla="*/ 14 h 24"/>
                <a:gd name="T16" fmla="*/ 23 w 26"/>
                <a:gd name="T17"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24">
                  <a:moveTo>
                    <a:pt x="23" y="4"/>
                  </a:moveTo>
                  <a:cubicBezTo>
                    <a:pt x="21" y="1"/>
                    <a:pt x="16" y="0"/>
                    <a:pt x="13" y="2"/>
                  </a:cubicBezTo>
                  <a:cubicBezTo>
                    <a:pt x="10" y="3"/>
                    <a:pt x="6" y="5"/>
                    <a:pt x="4" y="7"/>
                  </a:cubicBezTo>
                  <a:cubicBezTo>
                    <a:pt x="1" y="10"/>
                    <a:pt x="0" y="14"/>
                    <a:pt x="2" y="18"/>
                  </a:cubicBezTo>
                  <a:cubicBezTo>
                    <a:pt x="4" y="21"/>
                    <a:pt x="8" y="24"/>
                    <a:pt x="12" y="22"/>
                  </a:cubicBezTo>
                  <a:cubicBezTo>
                    <a:pt x="13" y="22"/>
                    <a:pt x="14" y="22"/>
                    <a:pt x="15" y="21"/>
                  </a:cubicBezTo>
                  <a:cubicBezTo>
                    <a:pt x="16" y="21"/>
                    <a:pt x="17" y="21"/>
                    <a:pt x="18" y="20"/>
                  </a:cubicBezTo>
                  <a:cubicBezTo>
                    <a:pt x="21" y="19"/>
                    <a:pt x="23" y="17"/>
                    <a:pt x="24" y="14"/>
                  </a:cubicBezTo>
                  <a:cubicBezTo>
                    <a:pt x="26" y="11"/>
                    <a:pt x="26" y="6"/>
                    <a:pt x="23" y="4"/>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195"/>
            <p:cNvSpPr>
              <a:spLocks/>
            </p:cNvSpPr>
            <p:nvPr/>
          </p:nvSpPr>
          <p:spPr bwMode="auto">
            <a:xfrm>
              <a:off x="6073775" y="5737226"/>
              <a:ext cx="60325" cy="66675"/>
            </a:xfrm>
            <a:custGeom>
              <a:avLst/>
              <a:gdLst>
                <a:gd name="T0" fmla="*/ 21 w 23"/>
                <a:gd name="T1" fmla="*/ 13 h 25"/>
                <a:gd name="T2" fmla="*/ 18 w 23"/>
                <a:gd name="T3" fmla="*/ 7 h 25"/>
                <a:gd name="T4" fmla="*/ 15 w 23"/>
                <a:gd name="T5" fmla="*/ 3 h 25"/>
                <a:gd name="T6" fmla="*/ 4 w 23"/>
                <a:gd name="T7" fmla="*/ 3 h 25"/>
                <a:gd name="T8" fmla="*/ 1 w 23"/>
                <a:gd name="T9" fmla="*/ 12 h 25"/>
                <a:gd name="T10" fmla="*/ 3 w 23"/>
                <a:gd name="T11" fmla="*/ 15 h 25"/>
                <a:gd name="T12" fmla="*/ 3 w 23"/>
                <a:gd name="T13" fmla="*/ 15 h 25"/>
                <a:gd name="T14" fmla="*/ 6 w 23"/>
                <a:gd name="T15" fmla="*/ 21 h 25"/>
                <a:gd name="T16" fmla="*/ 6 w 23"/>
                <a:gd name="T17" fmla="*/ 21 h 25"/>
                <a:gd name="T18" fmla="*/ 11 w 23"/>
                <a:gd name="T19" fmla="*/ 24 h 25"/>
                <a:gd name="T20" fmla="*/ 21 w 23"/>
                <a:gd name="T21" fmla="*/ 1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25">
                  <a:moveTo>
                    <a:pt x="21" y="13"/>
                  </a:moveTo>
                  <a:cubicBezTo>
                    <a:pt x="21" y="10"/>
                    <a:pt x="19" y="8"/>
                    <a:pt x="18" y="7"/>
                  </a:cubicBezTo>
                  <a:cubicBezTo>
                    <a:pt x="17" y="5"/>
                    <a:pt x="16" y="4"/>
                    <a:pt x="15" y="3"/>
                  </a:cubicBezTo>
                  <a:cubicBezTo>
                    <a:pt x="12" y="1"/>
                    <a:pt x="8" y="0"/>
                    <a:pt x="4" y="3"/>
                  </a:cubicBezTo>
                  <a:cubicBezTo>
                    <a:pt x="2" y="5"/>
                    <a:pt x="0" y="8"/>
                    <a:pt x="1" y="12"/>
                  </a:cubicBezTo>
                  <a:cubicBezTo>
                    <a:pt x="1" y="13"/>
                    <a:pt x="2" y="14"/>
                    <a:pt x="3" y="15"/>
                  </a:cubicBezTo>
                  <a:cubicBezTo>
                    <a:pt x="3" y="15"/>
                    <a:pt x="3" y="15"/>
                    <a:pt x="3" y="15"/>
                  </a:cubicBezTo>
                  <a:cubicBezTo>
                    <a:pt x="3" y="17"/>
                    <a:pt x="4" y="20"/>
                    <a:pt x="6" y="21"/>
                  </a:cubicBezTo>
                  <a:cubicBezTo>
                    <a:pt x="6" y="21"/>
                    <a:pt x="6" y="21"/>
                    <a:pt x="6" y="21"/>
                  </a:cubicBezTo>
                  <a:cubicBezTo>
                    <a:pt x="7" y="22"/>
                    <a:pt x="9" y="23"/>
                    <a:pt x="11" y="24"/>
                  </a:cubicBezTo>
                  <a:cubicBezTo>
                    <a:pt x="17" y="25"/>
                    <a:pt x="23" y="19"/>
                    <a:pt x="21" y="13"/>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196"/>
            <p:cNvSpPr>
              <a:spLocks/>
            </p:cNvSpPr>
            <p:nvPr/>
          </p:nvSpPr>
          <p:spPr bwMode="auto">
            <a:xfrm>
              <a:off x="5600700" y="5591176"/>
              <a:ext cx="101600" cy="177800"/>
            </a:xfrm>
            <a:custGeom>
              <a:avLst/>
              <a:gdLst>
                <a:gd name="T0" fmla="*/ 39 w 39"/>
                <a:gd name="T1" fmla="*/ 67 h 68"/>
                <a:gd name="T2" fmla="*/ 10 w 39"/>
                <a:gd name="T3" fmla="*/ 42 h 68"/>
                <a:gd name="T4" fmla="*/ 8 w 39"/>
                <a:gd name="T5" fmla="*/ 1 h 68"/>
                <a:gd name="T6" fmla="*/ 7 w 39"/>
                <a:gd name="T7" fmla="*/ 0 h 68"/>
                <a:gd name="T8" fmla="*/ 8 w 39"/>
                <a:gd name="T9" fmla="*/ 43 h 68"/>
                <a:gd name="T10" fmla="*/ 38 w 39"/>
                <a:gd name="T11" fmla="*/ 68 h 68"/>
                <a:gd name="T12" fmla="*/ 39 w 39"/>
                <a:gd name="T13" fmla="*/ 67 h 68"/>
              </a:gdLst>
              <a:ahLst/>
              <a:cxnLst>
                <a:cxn ang="0">
                  <a:pos x="T0" y="T1"/>
                </a:cxn>
                <a:cxn ang="0">
                  <a:pos x="T2" y="T3"/>
                </a:cxn>
                <a:cxn ang="0">
                  <a:pos x="T4" y="T5"/>
                </a:cxn>
                <a:cxn ang="0">
                  <a:pos x="T6" y="T7"/>
                </a:cxn>
                <a:cxn ang="0">
                  <a:pos x="T8" y="T9"/>
                </a:cxn>
                <a:cxn ang="0">
                  <a:pos x="T10" y="T11"/>
                </a:cxn>
                <a:cxn ang="0">
                  <a:pos x="T12" y="T13"/>
                </a:cxn>
              </a:cxnLst>
              <a:rect l="0" t="0" r="r" b="b"/>
              <a:pathLst>
                <a:path w="39" h="68">
                  <a:moveTo>
                    <a:pt x="39" y="67"/>
                  </a:moveTo>
                  <a:cubicBezTo>
                    <a:pt x="27" y="61"/>
                    <a:pt x="17" y="53"/>
                    <a:pt x="10" y="42"/>
                  </a:cubicBezTo>
                  <a:cubicBezTo>
                    <a:pt x="2" y="28"/>
                    <a:pt x="6" y="15"/>
                    <a:pt x="8" y="1"/>
                  </a:cubicBezTo>
                  <a:cubicBezTo>
                    <a:pt x="9" y="0"/>
                    <a:pt x="8" y="0"/>
                    <a:pt x="7" y="0"/>
                  </a:cubicBezTo>
                  <a:cubicBezTo>
                    <a:pt x="1" y="14"/>
                    <a:pt x="0" y="30"/>
                    <a:pt x="8" y="43"/>
                  </a:cubicBezTo>
                  <a:cubicBezTo>
                    <a:pt x="14" y="53"/>
                    <a:pt x="25" y="67"/>
                    <a:pt x="38" y="68"/>
                  </a:cubicBezTo>
                  <a:cubicBezTo>
                    <a:pt x="39" y="68"/>
                    <a:pt x="39" y="67"/>
                    <a:pt x="39" y="67"/>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197"/>
            <p:cNvSpPr>
              <a:spLocks/>
            </p:cNvSpPr>
            <p:nvPr/>
          </p:nvSpPr>
          <p:spPr bwMode="auto">
            <a:xfrm>
              <a:off x="5661025" y="5715001"/>
              <a:ext cx="52388" cy="38100"/>
            </a:xfrm>
            <a:custGeom>
              <a:avLst/>
              <a:gdLst>
                <a:gd name="T0" fmla="*/ 20 w 20"/>
                <a:gd name="T1" fmla="*/ 13 h 15"/>
                <a:gd name="T2" fmla="*/ 11 w 20"/>
                <a:gd name="T3" fmla="*/ 8 h 15"/>
                <a:gd name="T4" fmla="*/ 2 w 20"/>
                <a:gd name="T5" fmla="*/ 0 h 15"/>
                <a:gd name="T6" fmla="*/ 1 w 20"/>
                <a:gd name="T7" fmla="*/ 1 h 15"/>
                <a:gd name="T8" fmla="*/ 9 w 20"/>
                <a:gd name="T9" fmla="*/ 10 h 15"/>
                <a:gd name="T10" fmla="*/ 20 w 20"/>
                <a:gd name="T11" fmla="*/ 14 h 15"/>
                <a:gd name="T12" fmla="*/ 20 w 20"/>
                <a:gd name="T13" fmla="*/ 13 h 15"/>
              </a:gdLst>
              <a:ahLst/>
              <a:cxnLst>
                <a:cxn ang="0">
                  <a:pos x="T0" y="T1"/>
                </a:cxn>
                <a:cxn ang="0">
                  <a:pos x="T2" y="T3"/>
                </a:cxn>
                <a:cxn ang="0">
                  <a:pos x="T4" y="T5"/>
                </a:cxn>
                <a:cxn ang="0">
                  <a:pos x="T6" y="T7"/>
                </a:cxn>
                <a:cxn ang="0">
                  <a:pos x="T8" y="T9"/>
                </a:cxn>
                <a:cxn ang="0">
                  <a:pos x="T10" y="T11"/>
                </a:cxn>
                <a:cxn ang="0">
                  <a:pos x="T12" y="T13"/>
                </a:cxn>
              </a:cxnLst>
              <a:rect l="0" t="0" r="r" b="b"/>
              <a:pathLst>
                <a:path w="20" h="15">
                  <a:moveTo>
                    <a:pt x="20" y="13"/>
                  </a:moveTo>
                  <a:cubicBezTo>
                    <a:pt x="18" y="11"/>
                    <a:pt x="14" y="10"/>
                    <a:pt x="11" y="8"/>
                  </a:cubicBezTo>
                  <a:cubicBezTo>
                    <a:pt x="8" y="6"/>
                    <a:pt x="4" y="3"/>
                    <a:pt x="2" y="0"/>
                  </a:cubicBezTo>
                  <a:cubicBezTo>
                    <a:pt x="1" y="0"/>
                    <a:pt x="0" y="0"/>
                    <a:pt x="1" y="1"/>
                  </a:cubicBezTo>
                  <a:cubicBezTo>
                    <a:pt x="3" y="5"/>
                    <a:pt x="6" y="8"/>
                    <a:pt x="9" y="10"/>
                  </a:cubicBezTo>
                  <a:cubicBezTo>
                    <a:pt x="12" y="12"/>
                    <a:pt x="16" y="15"/>
                    <a:pt x="20" y="14"/>
                  </a:cubicBezTo>
                  <a:cubicBezTo>
                    <a:pt x="20" y="14"/>
                    <a:pt x="20" y="14"/>
                    <a:pt x="20" y="13"/>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98"/>
            <p:cNvSpPr>
              <a:spLocks/>
            </p:cNvSpPr>
            <p:nvPr/>
          </p:nvSpPr>
          <p:spPr bwMode="auto">
            <a:xfrm>
              <a:off x="5784850" y="5586413"/>
              <a:ext cx="61913" cy="161925"/>
            </a:xfrm>
            <a:custGeom>
              <a:avLst/>
              <a:gdLst>
                <a:gd name="T0" fmla="*/ 6 w 24"/>
                <a:gd name="T1" fmla="*/ 0 h 62"/>
                <a:gd name="T2" fmla="*/ 5 w 24"/>
                <a:gd name="T3" fmla="*/ 1 h 62"/>
                <a:gd name="T4" fmla="*/ 14 w 24"/>
                <a:gd name="T5" fmla="*/ 34 h 62"/>
                <a:gd name="T6" fmla="*/ 1 w 24"/>
                <a:gd name="T7" fmla="*/ 60 h 62"/>
                <a:gd name="T8" fmla="*/ 1 w 24"/>
                <a:gd name="T9" fmla="*/ 61 h 62"/>
                <a:gd name="T10" fmla="*/ 6 w 24"/>
                <a:gd name="T11" fmla="*/ 0 h 62"/>
              </a:gdLst>
              <a:ahLst/>
              <a:cxnLst>
                <a:cxn ang="0">
                  <a:pos x="T0" y="T1"/>
                </a:cxn>
                <a:cxn ang="0">
                  <a:pos x="T2" y="T3"/>
                </a:cxn>
                <a:cxn ang="0">
                  <a:pos x="T4" y="T5"/>
                </a:cxn>
                <a:cxn ang="0">
                  <a:pos x="T6" y="T7"/>
                </a:cxn>
                <a:cxn ang="0">
                  <a:pos x="T8" y="T9"/>
                </a:cxn>
                <a:cxn ang="0">
                  <a:pos x="T10" y="T11"/>
                </a:cxn>
              </a:cxnLst>
              <a:rect l="0" t="0" r="r" b="b"/>
              <a:pathLst>
                <a:path w="24" h="62">
                  <a:moveTo>
                    <a:pt x="6" y="0"/>
                  </a:moveTo>
                  <a:cubicBezTo>
                    <a:pt x="5" y="0"/>
                    <a:pt x="4" y="1"/>
                    <a:pt x="5" y="1"/>
                  </a:cubicBezTo>
                  <a:cubicBezTo>
                    <a:pt x="12" y="11"/>
                    <a:pt x="16" y="22"/>
                    <a:pt x="14" y="34"/>
                  </a:cubicBezTo>
                  <a:cubicBezTo>
                    <a:pt x="12" y="45"/>
                    <a:pt x="7" y="52"/>
                    <a:pt x="1" y="60"/>
                  </a:cubicBezTo>
                  <a:cubicBezTo>
                    <a:pt x="0" y="61"/>
                    <a:pt x="1" y="62"/>
                    <a:pt x="1" y="61"/>
                  </a:cubicBezTo>
                  <a:cubicBezTo>
                    <a:pt x="24" y="50"/>
                    <a:pt x="21" y="16"/>
                    <a:pt x="6"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199"/>
            <p:cNvSpPr>
              <a:spLocks/>
            </p:cNvSpPr>
            <p:nvPr/>
          </p:nvSpPr>
          <p:spPr bwMode="auto">
            <a:xfrm>
              <a:off x="5762625" y="5683251"/>
              <a:ext cx="46038" cy="60325"/>
            </a:xfrm>
            <a:custGeom>
              <a:avLst/>
              <a:gdLst>
                <a:gd name="T0" fmla="*/ 16 w 17"/>
                <a:gd name="T1" fmla="*/ 1 h 23"/>
                <a:gd name="T2" fmla="*/ 15 w 17"/>
                <a:gd name="T3" fmla="*/ 1 h 23"/>
                <a:gd name="T4" fmla="*/ 9 w 17"/>
                <a:gd name="T5" fmla="*/ 12 h 23"/>
                <a:gd name="T6" fmla="*/ 1 w 17"/>
                <a:gd name="T7" fmla="*/ 22 h 23"/>
                <a:gd name="T8" fmla="*/ 2 w 17"/>
                <a:gd name="T9" fmla="*/ 23 h 23"/>
                <a:gd name="T10" fmla="*/ 12 w 17"/>
                <a:gd name="T11" fmla="*/ 13 h 23"/>
                <a:gd name="T12" fmla="*/ 16 w 17"/>
                <a:gd name="T13" fmla="*/ 1 h 23"/>
              </a:gdLst>
              <a:ahLst/>
              <a:cxnLst>
                <a:cxn ang="0">
                  <a:pos x="T0" y="T1"/>
                </a:cxn>
                <a:cxn ang="0">
                  <a:pos x="T2" y="T3"/>
                </a:cxn>
                <a:cxn ang="0">
                  <a:pos x="T4" y="T5"/>
                </a:cxn>
                <a:cxn ang="0">
                  <a:pos x="T6" y="T7"/>
                </a:cxn>
                <a:cxn ang="0">
                  <a:pos x="T8" y="T9"/>
                </a:cxn>
                <a:cxn ang="0">
                  <a:pos x="T10" y="T11"/>
                </a:cxn>
                <a:cxn ang="0">
                  <a:pos x="T12" y="T13"/>
                </a:cxn>
              </a:cxnLst>
              <a:rect l="0" t="0" r="r" b="b"/>
              <a:pathLst>
                <a:path w="17" h="23">
                  <a:moveTo>
                    <a:pt x="16" y="1"/>
                  </a:moveTo>
                  <a:cubicBezTo>
                    <a:pt x="16" y="0"/>
                    <a:pt x="15" y="0"/>
                    <a:pt x="15" y="1"/>
                  </a:cubicBezTo>
                  <a:cubicBezTo>
                    <a:pt x="13" y="5"/>
                    <a:pt x="12" y="9"/>
                    <a:pt x="9" y="12"/>
                  </a:cubicBezTo>
                  <a:cubicBezTo>
                    <a:pt x="6" y="16"/>
                    <a:pt x="3" y="18"/>
                    <a:pt x="1" y="22"/>
                  </a:cubicBezTo>
                  <a:cubicBezTo>
                    <a:pt x="0" y="23"/>
                    <a:pt x="1" y="23"/>
                    <a:pt x="2" y="23"/>
                  </a:cubicBezTo>
                  <a:cubicBezTo>
                    <a:pt x="6" y="21"/>
                    <a:pt x="10" y="17"/>
                    <a:pt x="12" y="13"/>
                  </a:cubicBezTo>
                  <a:cubicBezTo>
                    <a:pt x="15" y="9"/>
                    <a:pt x="17" y="5"/>
                    <a:pt x="16"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200"/>
            <p:cNvSpPr>
              <a:spLocks/>
            </p:cNvSpPr>
            <p:nvPr/>
          </p:nvSpPr>
          <p:spPr bwMode="auto">
            <a:xfrm>
              <a:off x="5902325" y="5737226"/>
              <a:ext cx="87313" cy="155575"/>
            </a:xfrm>
            <a:custGeom>
              <a:avLst/>
              <a:gdLst>
                <a:gd name="T0" fmla="*/ 31 w 33"/>
                <a:gd name="T1" fmla="*/ 0 h 59"/>
                <a:gd name="T2" fmla="*/ 7 w 33"/>
                <a:gd name="T3" fmla="*/ 26 h 59"/>
                <a:gd name="T4" fmla="*/ 7 w 33"/>
                <a:gd name="T5" fmla="*/ 58 h 59"/>
                <a:gd name="T6" fmla="*/ 9 w 33"/>
                <a:gd name="T7" fmla="*/ 57 h 59"/>
                <a:gd name="T8" fmla="*/ 32 w 33"/>
                <a:gd name="T9" fmla="*/ 1 h 59"/>
                <a:gd name="T10" fmla="*/ 31 w 33"/>
                <a:gd name="T11" fmla="*/ 0 h 59"/>
              </a:gdLst>
              <a:ahLst/>
              <a:cxnLst>
                <a:cxn ang="0">
                  <a:pos x="T0" y="T1"/>
                </a:cxn>
                <a:cxn ang="0">
                  <a:pos x="T2" y="T3"/>
                </a:cxn>
                <a:cxn ang="0">
                  <a:pos x="T4" y="T5"/>
                </a:cxn>
                <a:cxn ang="0">
                  <a:pos x="T6" y="T7"/>
                </a:cxn>
                <a:cxn ang="0">
                  <a:pos x="T8" y="T9"/>
                </a:cxn>
                <a:cxn ang="0">
                  <a:pos x="T10" y="T11"/>
                </a:cxn>
              </a:cxnLst>
              <a:rect l="0" t="0" r="r" b="b"/>
              <a:pathLst>
                <a:path w="33" h="59">
                  <a:moveTo>
                    <a:pt x="31" y="0"/>
                  </a:moveTo>
                  <a:cubicBezTo>
                    <a:pt x="20" y="5"/>
                    <a:pt x="12" y="15"/>
                    <a:pt x="7" y="26"/>
                  </a:cubicBezTo>
                  <a:cubicBezTo>
                    <a:pt x="4" y="35"/>
                    <a:pt x="0" y="50"/>
                    <a:pt x="7" y="58"/>
                  </a:cubicBezTo>
                  <a:cubicBezTo>
                    <a:pt x="8" y="59"/>
                    <a:pt x="10" y="58"/>
                    <a:pt x="9" y="57"/>
                  </a:cubicBezTo>
                  <a:cubicBezTo>
                    <a:pt x="3" y="35"/>
                    <a:pt x="15" y="14"/>
                    <a:pt x="32" y="1"/>
                  </a:cubicBezTo>
                  <a:cubicBezTo>
                    <a:pt x="33" y="1"/>
                    <a:pt x="32" y="0"/>
                    <a:pt x="31"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201"/>
            <p:cNvSpPr>
              <a:spLocks/>
            </p:cNvSpPr>
            <p:nvPr/>
          </p:nvSpPr>
          <p:spPr bwMode="auto">
            <a:xfrm>
              <a:off x="5934075" y="5811838"/>
              <a:ext cx="12700" cy="69850"/>
            </a:xfrm>
            <a:custGeom>
              <a:avLst/>
              <a:gdLst>
                <a:gd name="T0" fmla="*/ 3 w 5"/>
                <a:gd name="T1" fmla="*/ 12 h 27"/>
                <a:gd name="T2" fmla="*/ 5 w 5"/>
                <a:gd name="T3" fmla="*/ 0 h 27"/>
                <a:gd name="T4" fmla="*/ 4 w 5"/>
                <a:gd name="T5" fmla="*/ 0 h 27"/>
                <a:gd name="T6" fmla="*/ 0 w 5"/>
                <a:gd name="T7" fmla="*/ 12 h 27"/>
                <a:gd name="T8" fmla="*/ 2 w 5"/>
                <a:gd name="T9" fmla="*/ 26 h 27"/>
                <a:gd name="T10" fmla="*/ 3 w 5"/>
                <a:gd name="T11" fmla="*/ 26 h 27"/>
                <a:gd name="T12" fmla="*/ 3 w 5"/>
                <a:gd name="T13" fmla="*/ 12 h 27"/>
              </a:gdLst>
              <a:ahLst/>
              <a:cxnLst>
                <a:cxn ang="0">
                  <a:pos x="T0" y="T1"/>
                </a:cxn>
                <a:cxn ang="0">
                  <a:pos x="T2" y="T3"/>
                </a:cxn>
                <a:cxn ang="0">
                  <a:pos x="T4" y="T5"/>
                </a:cxn>
                <a:cxn ang="0">
                  <a:pos x="T6" y="T7"/>
                </a:cxn>
                <a:cxn ang="0">
                  <a:pos x="T8" y="T9"/>
                </a:cxn>
                <a:cxn ang="0">
                  <a:pos x="T10" y="T11"/>
                </a:cxn>
                <a:cxn ang="0">
                  <a:pos x="T12" y="T13"/>
                </a:cxn>
              </a:cxnLst>
              <a:rect l="0" t="0" r="r" b="b"/>
              <a:pathLst>
                <a:path w="5" h="27">
                  <a:moveTo>
                    <a:pt x="3" y="12"/>
                  </a:moveTo>
                  <a:cubicBezTo>
                    <a:pt x="3" y="8"/>
                    <a:pt x="5" y="4"/>
                    <a:pt x="5" y="0"/>
                  </a:cubicBezTo>
                  <a:cubicBezTo>
                    <a:pt x="4" y="0"/>
                    <a:pt x="4" y="0"/>
                    <a:pt x="4" y="0"/>
                  </a:cubicBezTo>
                  <a:cubicBezTo>
                    <a:pt x="1" y="3"/>
                    <a:pt x="1" y="8"/>
                    <a:pt x="0" y="12"/>
                  </a:cubicBezTo>
                  <a:cubicBezTo>
                    <a:pt x="0" y="16"/>
                    <a:pt x="0" y="22"/>
                    <a:pt x="2" y="26"/>
                  </a:cubicBezTo>
                  <a:cubicBezTo>
                    <a:pt x="2" y="27"/>
                    <a:pt x="3" y="26"/>
                    <a:pt x="3" y="26"/>
                  </a:cubicBezTo>
                  <a:cubicBezTo>
                    <a:pt x="4" y="21"/>
                    <a:pt x="2" y="17"/>
                    <a:pt x="3" y="12"/>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202"/>
            <p:cNvSpPr>
              <a:spLocks/>
            </p:cNvSpPr>
            <p:nvPr/>
          </p:nvSpPr>
          <p:spPr bwMode="auto">
            <a:xfrm>
              <a:off x="5961063" y="5848351"/>
              <a:ext cx="180975" cy="149225"/>
            </a:xfrm>
            <a:custGeom>
              <a:avLst/>
              <a:gdLst>
                <a:gd name="T0" fmla="*/ 67 w 69"/>
                <a:gd name="T1" fmla="*/ 0 h 57"/>
                <a:gd name="T2" fmla="*/ 60 w 69"/>
                <a:gd name="T3" fmla="*/ 19 h 57"/>
                <a:gd name="T4" fmla="*/ 43 w 69"/>
                <a:gd name="T5" fmla="*/ 34 h 57"/>
                <a:gd name="T6" fmla="*/ 1 w 69"/>
                <a:gd name="T7" fmla="*/ 36 h 57"/>
                <a:gd name="T8" fmla="*/ 1 w 69"/>
                <a:gd name="T9" fmla="*/ 37 h 57"/>
                <a:gd name="T10" fmla="*/ 68 w 69"/>
                <a:gd name="T11" fmla="*/ 1 h 57"/>
                <a:gd name="T12" fmla="*/ 67 w 69"/>
                <a:gd name="T13" fmla="*/ 0 h 57"/>
              </a:gdLst>
              <a:ahLst/>
              <a:cxnLst>
                <a:cxn ang="0">
                  <a:pos x="T0" y="T1"/>
                </a:cxn>
                <a:cxn ang="0">
                  <a:pos x="T2" y="T3"/>
                </a:cxn>
                <a:cxn ang="0">
                  <a:pos x="T4" y="T5"/>
                </a:cxn>
                <a:cxn ang="0">
                  <a:pos x="T6" y="T7"/>
                </a:cxn>
                <a:cxn ang="0">
                  <a:pos x="T8" y="T9"/>
                </a:cxn>
                <a:cxn ang="0">
                  <a:pos x="T10" y="T11"/>
                </a:cxn>
                <a:cxn ang="0">
                  <a:pos x="T12" y="T13"/>
                </a:cxn>
              </a:cxnLst>
              <a:rect l="0" t="0" r="r" b="b"/>
              <a:pathLst>
                <a:path w="69" h="57">
                  <a:moveTo>
                    <a:pt x="67" y="0"/>
                  </a:moveTo>
                  <a:cubicBezTo>
                    <a:pt x="65" y="7"/>
                    <a:pt x="64" y="13"/>
                    <a:pt x="60" y="19"/>
                  </a:cubicBezTo>
                  <a:cubicBezTo>
                    <a:pt x="56" y="25"/>
                    <a:pt x="49" y="30"/>
                    <a:pt x="43" y="34"/>
                  </a:cubicBezTo>
                  <a:cubicBezTo>
                    <a:pt x="30" y="42"/>
                    <a:pt x="16" y="41"/>
                    <a:pt x="1" y="36"/>
                  </a:cubicBezTo>
                  <a:cubicBezTo>
                    <a:pt x="1" y="36"/>
                    <a:pt x="0" y="37"/>
                    <a:pt x="1" y="37"/>
                  </a:cubicBezTo>
                  <a:cubicBezTo>
                    <a:pt x="26" y="57"/>
                    <a:pt x="69" y="31"/>
                    <a:pt x="68" y="1"/>
                  </a:cubicBezTo>
                  <a:cubicBezTo>
                    <a:pt x="68" y="0"/>
                    <a:pt x="67" y="0"/>
                    <a:pt x="67"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203"/>
            <p:cNvSpPr>
              <a:spLocks/>
            </p:cNvSpPr>
            <p:nvPr/>
          </p:nvSpPr>
          <p:spPr bwMode="auto">
            <a:xfrm>
              <a:off x="5969000" y="5924551"/>
              <a:ext cx="55563" cy="15875"/>
            </a:xfrm>
            <a:custGeom>
              <a:avLst/>
              <a:gdLst>
                <a:gd name="T0" fmla="*/ 21 w 21"/>
                <a:gd name="T1" fmla="*/ 1 h 6"/>
                <a:gd name="T2" fmla="*/ 11 w 21"/>
                <a:gd name="T3" fmla="*/ 2 h 6"/>
                <a:gd name="T4" fmla="*/ 1 w 21"/>
                <a:gd name="T5" fmla="*/ 0 h 6"/>
                <a:gd name="T6" fmla="*/ 1 w 21"/>
                <a:gd name="T7" fmla="*/ 1 h 6"/>
                <a:gd name="T8" fmla="*/ 21 w 21"/>
                <a:gd name="T9" fmla="*/ 2 h 6"/>
                <a:gd name="T10" fmla="*/ 21 w 21"/>
                <a:gd name="T11" fmla="*/ 1 h 6"/>
              </a:gdLst>
              <a:ahLst/>
              <a:cxnLst>
                <a:cxn ang="0">
                  <a:pos x="T0" y="T1"/>
                </a:cxn>
                <a:cxn ang="0">
                  <a:pos x="T2" y="T3"/>
                </a:cxn>
                <a:cxn ang="0">
                  <a:pos x="T4" y="T5"/>
                </a:cxn>
                <a:cxn ang="0">
                  <a:pos x="T6" y="T7"/>
                </a:cxn>
                <a:cxn ang="0">
                  <a:pos x="T8" y="T9"/>
                </a:cxn>
                <a:cxn ang="0">
                  <a:pos x="T10" y="T11"/>
                </a:cxn>
              </a:cxnLst>
              <a:rect l="0" t="0" r="r" b="b"/>
              <a:pathLst>
                <a:path w="21" h="6">
                  <a:moveTo>
                    <a:pt x="21" y="1"/>
                  </a:moveTo>
                  <a:cubicBezTo>
                    <a:pt x="18" y="1"/>
                    <a:pt x="15" y="2"/>
                    <a:pt x="11" y="2"/>
                  </a:cubicBezTo>
                  <a:cubicBezTo>
                    <a:pt x="8" y="2"/>
                    <a:pt x="5" y="1"/>
                    <a:pt x="1" y="0"/>
                  </a:cubicBezTo>
                  <a:cubicBezTo>
                    <a:pt x="1" y="0"/>
                    <a:pt x="0" y="1"/>
                    <a:pt x="1" y="1"/>
                  </a:cubicBezTo>
                  <a:cubicBezTo>
                    <a:pt x="7" y="4"/>
                    <a:pt x="15" y="6"/>
                    <a:pt x="21" y="2"/>
                  </a:cubicBezTo>
                  <a:cubicBezTo>
                    <a:pt x="21" y="2"/>
                    <a:pt x="21" y="2"/>
                    <a:pt x="21"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2" name="Group 21"/>
          <p:cNvGrpSpPr/>
          <p:nvPr/>
        </p:nvGrpSpPr>
        <p:grpSpPr>
          <a:xfrm>
            <a:off x="-103199" y="5219405"/>
            <a:ext cx="690562" cy="1147763"/>
            <a:chOff x="2130426" y="3314700"/>
            <a:chExt cx="690562" cy="1147763"/>
          </a:xfrm>
        </p:grpSpPr>
        <p:sp>
          <p:nvSpPr>
            <p:cNvPr id="23" name="Freeform 23"/>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rgbClr val="EFA7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24"/>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25"/>
            <p:cNvSpPr>
              <a:spLocks/>
            </p:cNvSpPr>
            <p:nvPr/>
          </p:nvSpPr>
          <p:spPr bwMode="auto">
            <a:xfrm>
              <a:off x="2208213" y="3398838"/>
              <a:ext cx="533400" cy="1063625"/>
            </a:xfrm>
            <a:custGeom>
              <a:avLst/>
              <a:gdLst>
                <a:gd name="T0" fmla="*/ 202 w 203"/>
                <a:gd name="T1" fmla="*/ 123 h 408"/>
                <a:gd name="T2" fmla="*/ 131 w 203"/>
                <a:gd name="T3" fmla="*/ 156 h 408"/>
                <a:gd name="T4" fmla="*/ 98 w 203"/>
                <a:gd name="T5" fmla="*/ 180 h 408"/>
                <a:gd name="T6" fmla="*/ 88 w 203"/>
                <a:gd name="T7" fmla="*/ 192 h 408"/>
                <a:gd name="T8" fmla="*/ 119 w 203"/>
                <a:gd name="T9" fmla="*/ 137 h 408"/>
                <a:gd name="T10" fmla="*/ 153 w 203"/>
                <a:gd name="T11" fmla="*/ 106 h 408"/>
                <a:gd name="T12" fmla="*/ 201 w 203"/>
                <a:gd name="T13" fmla="*/ 85 h 408"/>
                <a:gd name="T14" fmla="*/ 200 w 203"/>
                <a:gd name="T15" fmla="*/ 84 h 408"/>
                <a:gd name="T16" fmla="*/ 125 w 203"/>
                <a:gd name="T17" fmla="*/ 127 h 408"/>
                <a:gd name="T18" fmla="*/ 149 w 203"/>
                <a:gd name="T19" fmla="*/ 81 h 408"/>
                <a:gd name="T20" fmla="*/ 164 w 203"/>
                <a:gd name="T21" fmla="*/ 64 h 408"/>
                <a:gd name="T22" fmla="*/ 189 w 203"/>
                <a:gd name="T23" fmla="*/ 45 h 408"/>
                <a:gd name="T24" fmla="*/ 188 w 203"/>
                <a:gd name="T25" fmla="*/ 44 h 408"/>
                <a:gd name="T26" fmla="*/ 154 w 203"/>
                <a:gd name="T27" fmla="*/ 69 h 408"/>
                <a:gd name="T28" fmla="*/ 180 w 203"/>
                <a:gd name="T29" fmla="*/ 1 h 408"/>
                <a:gd name="T30" fmla="*/ 179 w 203"/>
                <a:gd name="T31" fmla="*/ 1 h 408"/>
                <a:gd name="T32" fmla="*/ 134 w 203"/>
                <a:gd name="T33" fmla="*/ 97 h 408"/>
                <a:gd name="T34" fmla="*/ 115 w 203"/>
                <a:gd name="T35" fmla="*/ 38 h 408"/>
                <a:gd name="T36" fmla="*/ 115 w 203"/>
                <a:gd name="T37" fmla="*/ 38 h 408"/>
                <a:gd name="T38" fmla="*/ 131 w 203"/>
                <a:gd name="T39" fmla="*/ 103 h 408"/>
                <a:gd name="T40" fmla="*/ 131 w 203"/>
                <a:gd name="T41" fmla="*/ 103 h 408"/>
                <a:gd name="T42" fmla="*/ 108 w 203"/>
                <a:gd name="T43" fmla="*/ 144 h 408"/>
                <a:gd name="T44" fmla="*/ 74 w 203"/>
                <a:gd name="T45" fmla="*/ 58 h 408"/>
                <a:gd name="T46" fmla="*/ 73 w 203"/>
                <a:gd name="T47" fmla="*/ 59 h 408"/>
                <a:gd name="T48" fmla="*/ 105 w 203"/>
                <a:gd name="T49" fmla="*/ 150 h 408"/>
                <a:gd name="T50" fmla="*/ 75 w 203"/>
                <a:gd name="T51" fmla="*/ 202 h 408"/>
                <a:gd name="T52" fmla="*/ 71 w 203"/>
                <a:gd name="T53" fmla="*/ 210 h 408"/>
                <a:gd name="T54" fmla="*/ 29 w 203"/>
                <a:gd name="T55" fmla="*/ 86 h 408"/>
                <a:gd name="T56" fmla="*/ 28 w 203"/>
                <a:gd name="T57" fmla="*/ 87 h 408"/>
                <a:gd name="T58" fmla="*/ 54 w 203"/>
                <a:gd name="T59" fmla="*/ 147 h 408"/>
                <a:gd name="T60" fmla="*/ 66 w 203"/>
                <a:gd name="T61" fmla="*/ 215 h 408"/>
                <a:gd name="T62" fmla="*/ 67 w 203"/>
                <a:gd name="T63" fmla="*/ 217 h 408"/>
                <a:gd name="T64" fmla="*/ 41 w 203"/>
                <a:gd name="T65" fmla="*/ 269 h 408"/>
                <a:gd name="T66" fmla="*/ 27 w 203"/>
                <a:gd name="T67" fmla="*/ 212 h 408"/>
                <a:gd name="T68" fmla="*/ 0 w 203"/>
                <a:gd name="T69" fmla="*/ 142 h 408"/>
                <a:gd name="T70" fmla="*/ 0 w 203"/>
                <a:gd name="T71" fmla="*/ 142 h 408"/>
                <a:gd name="T72" fmla="*/ 22 w 203"/>
                <a:gd name="T73" fmla="*/ 209 h 408"/>
                <a:gd name="T74" fmla="*/ 37 w 203"/>
                <a:gd name="T75" fmla="*/ 279 h 408"/>
                <a:gd name="T76" fmla="*/ 27 w 203"/>
                <a:gd name="T77" fmla="*/ 302 h 408"/>
                <a:gd name="T78" fmla="*/ 8 w 203"/>
                <a:gd name="T79" fmla="*/ 405 h 408"/>
                <a:gd name="T80" fmla="*/ 14 w 203"/>
                <a:gd name="T81" fmla="*/ 405 h 408"/>
                <a:gd name="T82" fmla="*/ 30 w 203"/>
                <a:gd name="T83" fmla="*/ 318 h 408"/>
                <a:gd name="T84" fmla="*/ 94 w 203"/>
                <a:gd name="T85" fmla="*/ 268 h 408"/>
                <a:gd name="T86" fmla="*/ 175 w 203"/>
                <a:gd name="T87" fmla="*/ 235 h 408"/>
                <a:gd name="T88" fmla="*/ 174 w 203"/>
                <a:gd name="T89" fmla="*/ 233 h 408"/>
                <a:gd name="T90" fmla="*/ 127 w 203"/>
                <a:gd name="T91" fmla="*/ 250 h 408"/>
                <a:gd name="T92" fmla="*/ 84 w 203"/>
                <a:gd name="T93" fmla="*/ 269 h 408"/>
                <a:gd name="T94" fmla="*/ 32 w 203"/>
                <a:gd name="T95" fmla="*/ 313 h 408"/>
                <a:gd name="T96" fmla="*/ 38 w 203"/>
                <a:gd name="T97" fmla="*/ 294 h 408"/>
                <a:gd name="T98" fmla="*/ 47 w 203"/>
                <a:gd name="T99" fmla="*/ 273 h 408"/>
                <a:gd name="T100" fmla="*/ 107 w 203"/>
                <a:gd name="T101" fmla="*/ 219 h 408"/>
                <a:gd name="T102" fmla="*/ 149 w 203"/>
                <a:gd name="T103" fmla="*/ 195 h 408"/>
                <a:gd name="T104" fmla="*/ 195 w 203"/>
                <a:gd name="T105" fmla="*/ 176 h 408"/>
                <a:gd name="T106" fmla="*/ 195 w 203"/>
                <a:gd name="T107" fmla="*/ 175 h 408"/>
                <a:gd name="T108" fmla="*/ 153 w 203"/>
                <a:gd name="T109" fmla="*/ 189 h 408"/>
                <a:gd name="T110" fmla="*/ 109 w 203"/>
                <a:gd name="T111" fmla="*/ 214 h 408"/>
                <a:gd name="T112" fmla="*/ 52 w 203"/>
                <a:gd name="T113" fmla="*/ 262 h 408"/>
                <a:gd name="T114" fmla="*/ 77 w 203"/>
                <a:gd name="T115" fmla="*/ 211 h 408"/>
                <a:gd name="T116" fmla="*/ 92 w 203"/>
                <a:gd name="T117" fmla="*/ 191 h 408"/>
                <a:gd name="T118" fmla="*/ 126 w 203"/>
                <a:gd name="T119" fmla="*/ 164 h 408"/>
                <a:gd name="T120" fmla="*/ 202 w 203"/>
                <a:gd name="T121" fmla="*/ 125 h 408"/>
                <a:gd name="T122" fmla="*/ 202 w 203"/>
                <a:gd name="T123" fmla="*/ 123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3" h="408">
                  <a:moveTo>
                    <a:pt x="202" y="123"/>
                  </a:moveTo>
                  <a:cubicBezTo>
                    <a:pt x="176" y="127"/>
                    <a:pt x="152" y="141"/>
                    <a:pt x="131" y="156"/>
                  </a:cubicBezTo>
                  <a:cubicBezTo>
                    <a:pt x="120" y="164"/>
                    <a:pt x="109" y="172"/>
                    <a:pt x="98" y="180"/>
                  </a:cubicBezTo>
                  <a:cubicBezTo>
                    <a:pt x="94" y="184"/>
                    <a:pt x="91" y="188"/>
                    <a:pt x="88" y="192"/>
                  </a:cubicBezTo>
                  <a:cubicBezTo>
                    <a:pt x="98" y="174"/>
                    <a:pt x="108" y="155"/>
                    <a:pt x="119" y="137"/>
                  </a:cubicBezTo>
                  <a:cubicBezTo>
                    <a:pt x="128" y="125"/>
                    <a:pt x="140" y="114"/>
                    <a:pt x="153" y="106"/>
                  </a:cubicBezTo>
                  <a:cubicBezTo>
                    <a:pt x="168" y="96"/>
                    <a:pt x="184" y="91"/>
                    <a:pt x="201" y="85"/>
                  </a:cubicBezTo>
                  <a:cubicBezTo>
                    <a:pt x="201" y="85"/>
                    <a:pt x="201" y="84"/>
                    <a:pt x="200" y="84"/>
                  </a:cubicBezTo>
                  <a:cubicBezTo>
                    <a:pt x="172" y="88"/>
                    <a:pt x="145" y="105"/>
                    <a:pt x="125" y="127"/>
                  </a:cubicBezTo>
                  <a:cubicBezTo>
                    <a:pt x="133" y="112"/>
                    <a:pt x="141" y="96"/>
                    <a:pt x="149" y="81"/>
                  </a:cubicBezTo>
                  <a:cubicBezTo>
                    <a:pt x="154" y="75"/>
                    <a:pt x="159" y="69"/>
                    <a:pt x="164" y="64"/>
                  </a:cubicBezTo>
                  <a:cubicBezTo>
                    <a:pt x="172" y="57"/>
                    <a:pt x="180" y="51"/>
                    <a:pt x="189" y="45"/>
                  </a:cubicBezTo>
                  <a:cubicBezTo>
                    <a:pt x="189" y="45"/>
                    <a:pt x="189" y="44"/>
                    <a:pt x="188" y="44"/>
                  </a:cubicBezTo>
                  <a:cubicBezTo>
                    <a:pt x="176" y="50"/>
                    <a:pt x="164" y="58"/>
                    <a:pt x="154" y="69"/>
                  </a:cubicBezTo>
                  <a:cubicBezTo>
                    <a:pt x="165" y="47"/>
                    <a:pt x="173" y="24"/>
                    <a:pt x="180" y="1"/>
                  </a:cubicBezTo>
                  <a:cubicBezTo>
                    <a:pt x="180" y="0"/>
                    <a:pt x="179" y="0"/>
                    <a:pt x="179" y="1"/>
                  </a:cubicBezTo>
                  <a:cubicBezTo>
                    <a:pt x="167" y="34"/>
                    <a:pt x="151" y="66"/>
                    <a:pt x="134" y="97"/>
                  </a:cubicBezTo>
                  <a:cubicBezTo>
                    <a:pt x="132" y="77"/>
                    <a:pt x="127" y="55"/>
                    <a:pt x="115" y="38"/>
                  </a:cubicBezTo>
                  <a:cubicBezTo>
                    <a:pt x="115" y="37"/>
                    <a:pt x="114" y="38"/>
                    <a:pt x="115" y="38"/>
                  </a:cubicBezTo>
                  <a:cubicBezTo>
                    <a:pt x="122" y="60"/>
                    <a:pt x="129" y="80"/>
                    <a:pt x="131" y="103"/>
                  </a:cubicBezTo>
                  <a:cubicBezTo>
                    <a:pt x="131" y="103"/>
                    <a:pt x="131" y="103"/>
                    <a:pt x="131" y="103"/>
                  </a:cubicBezTo>
                  <a:cubicBezTo>
                    <a:pt x="123" y="117"/>
                    <a:pt x="116" y="131"/>
                    <a:pt x="108" y="144"/>
                  </a:cubicBezTo>
                  <a:cubicBezTo>
                    <a:pt x="103" y="113"/>
                    <a:pt x="92" y="84"/>
                    <a:pt x="74" y="58"/>
                  </a:cubicBezTo>
                  <a:cubicBezTo>
                    <a:pt x="73" y="58"/>
                    <a:pt x="73" y="59"/>
                    <a:pt x="73" y="59"/>
                  </a:cubicBezTo>
                  <a:cubicBezTo>
                    <a:pt x="89" y="87"/>
                    <a:pt x="100" y="118"/>
                    <a:pt x="105" y="150"/>
                  </a:cubicBezTo>
                  <a:cubicBezTo>
                    <a:pt x="95" y="168"/>
                    <a:pt x="85" y="185"/>
                    <a:pt x="75" y="202"/>
                  </a:cubicBezTo>
                  <a:cubicBezTo>
                    <a:pt x="73" y="205"/>
                    <a:pt x="72" y="207"/>
                    <a:pt x="71" y="210"/>
                  </a:cubicBezTo>
                  <a:cubicBezTo>
                    <a:pt x="67" y="168"/>
                    <a:pt x="54" y="120"/>
                    <a:pt x="29" y="86"/>
                  </a:cubicBezTo>
                  <a:cubicBezTo>
                    <a:pt x="28" y="85"/>
                    <a:pt x="27" y="86"/>
                    <a:pt x="28" y="87"/>
                  </a:cubicBezTo>
                  <a:cubicBezTo>
                    <a:pt x="37" y="107"/>
                    <a:pt x="47" y="126"/>
                    <a:pt x="54" y="147"/>
                  </a:cubicBezTo>
                  <a:cubicBezTo>
                    <a:pt x="61" y="169"/>
                    <a:pt x="64" y="192"/>
                    <a:pt x="66" y="215"/>
                  </a:cubicBezTo>
                  <a:cubicBezTo>
                    <a:pt x="66" y="216"/>
                    <a:pt x="66" y="217"/>
                    <a:pt x="67" y="217"/>
                  </a:cubicBezTo>
                  <a:cubicBezTo>
                    <a:pt x="57" y="234"/>
                    <a:pt x="49" y="252"/>
                    <a:pt x="41" y="269"/>
                  </a:cubicBezTo>
                  <a:cubicBezTo>
                    <a:pt x="38" y="250"/>
                    <a:pt x="33" y="230"/>
                    <a:pt x="27" y="212"/>
                  </a:cubicBezTo>
                  <a:cubicBezTo>
                    <a:pt x="20" y="188"/>
                    <a:pt x="11" y="164"/>
                    <a:pt x="0" y="142"/>
                  </a:cubicBezTo>
                  <a:cubicBezTo>
                    <a:pt x="0" y="142"/>
                    <a:pt x="0" y="142"/>
                    <a:pt x="0" y="142"/>
                  </a:cubicBezTo>
                  <a:cubicBezTo>
                    <a:pt x="8" y="164"/>
                    <a:pt x="16" y="186"/>
                    <a:pt x="22" y="209"/>
                  </a:cubicBezTo>
                  <a:cubicBezTo>
                    <a:pt x="28" y="232"/>
                    <a:pt x="31" y="255"/>
                    <a:pt x="37" y="279"/>
                  </a:cubicBezTo>
                  <a:cubicBezTo>
                    <a:pt x="33" y="287"/>
                    <a:pt x="30" y="294"/>
                    <a:pt x="27" y="302"/>
                  </a:cubicBezTo>
                  <a:cubicBezTo>
                    <a:pt x="16" y="335"/>
                    <a:pt x="6" y="370"/>
                    <a:pt x="8" y="405"/>
                  </a:cubicBezTo>
                  <a:cubicBezTo>
                    <a:pt x="8" y="408"/>
                    <a:pt x="13" y="408"/>
                    <a:pt x="14" y="405"/>
                  </a:cubicBezTo>
                  <a:cubicBezTo>
                    <a:pt x="17" y="375"/>
                    <a:pt x="22" y="346"/>
                    <a:pt x="30" y="318"/>
                  </a:cubicBezTo>
                  <a:cubicBezTo>
                    <a:pt x="49" y="297"/>
                    <a:pt x="69" y="280"/>
                    <a:pt x="94" y="268"/>
                  </a:cubicBezTo>
                  <a:cubicBezTo>
                    <a:pt x="121" y="256"/>
                    <a:pt x="149" y="248"/>
                    <a:pt x="175" y="235"/>
                  </a:cubicBezTo>
                  <a:cubicBezTo>
                    <a:pt x="175" y="234"/>
                    <a:pt x="175" y="233"/>
                    <a:pt x="174" y="233"/>
                  </a:cubicBezTo>
                  <a:cubicBezTo>
                    <a:pt x="158" y="237"/>
                    <a:pt x="142" y="244"/>
                    <a:pt x="127" y="250"/>
                  </a:cubicBezTo>
                  <a:cubicBezTo>
                    <a:pt x="113" y="256"/>
                    <a:pt x="98" y="262"/>
                    <a:pt x="84" y="269"/>
                  </a:cubicBezTo>
                  <a:cubicBezTo>
                    <a:pt x="64" y="279"/>
                    <a:pt x="45" y="294"/>
                    <a:pt x="32" y="313"/>
                  </a:cubicBezTo>
                  <a:cubicBezTo>
                    <a:pt x="34" y="307"/>
                    <a:pt x="36" y="301"/>
                    <a:pt x="38" y="294"/>
                  </a:cubicBezTo>
                  <a:cubicBezTo>
                    <a:pt x="41" y="287"/>
                    <a:pt x="44" y="280"/>
                    <a:pt x="47" y="273"/>
                  </a:cubicBezTo>
                  <a:cubicBezTo>
                    <a:pt x="64" y="252"/>
                    <a:pt x="84" y="234"/>
                    <a:pt x="107" y="219"/>
                  </a:cubicBezTo>
                  <a:cubicBezTo>
                    <a:pt x="121" y="210"/>
                    <a:pt x="135" y="203"/>
                    <a:pt x="149" y="195"/>
                  </a:cubicBezTo>
                  <a:cubicBezTo>
                    <a:pt x="164" y="187"/>
                    <a:pt x="178" y="178"/>
                    <a:pt x="195" y="176"/>
                  </a:cubicBezTo>
                  <a:cubicBezTo>
                    <a:pt x="196" y="176"/>
                    <a:pt x="196" y="175"/>
                    <a:pt x="195" y="175"/>
                  </a:cubicBezTo>
                  <a:cubicBezTo>
                    <a:pt x="181" y="172"/>
                    <a:pt x="166" y="183"/>
                    <a:pt x="153" y="189"/>
                  </a:cubicBezTo>
                  <a:cubicBezTo>
                    <a:pt x="138" y="197"/>
                    <a:pt x="123" y="205"/>
                    <a:pt x="109" y="214"/>
                  </a:cubicBezTo>
                  <a:cubicBezTo>
                    <a:pt x="88" y="227"/>
                    <a:pt x="68" y="243"/>
                    <a:pt x="52" y="262"/>
                  </a:cubicBezTo>
                  <a:cubicBezTo>
                    <a:pt x="60" y="244"/>
                    <a:pt x="68" y="228"/>
                    <a:pt x="77" y="211"/>
                  </a:cubicBezTo>
                  <a:cubicBezTo>
                    <a:pt x="84" y="206"/>
                    <a:pt x="86" y="197"/>
                    <a:pt x="92" y="191"/>
                  </a:cubicBezTo>
                  <a:cubicBezTo>
                    <a:pt x="101" y="180"/>
                    <a:pt x="114" y="172"/>
                    <a:pt x="126" y="164"/>
                  </a:cubicBezTo>
                  <a:cubicBezTo>
                    <a:pt x="150" y="147"/>
                    <a:pt x="174" y="133"/>
                    <a:pt x="202" y="125"/>
                  </a:cubicBezTo>
                  <a:cubicBezTo>
                    <a:pt x="203" y="124"/>
                    <a:pt x="203" y="123"/>
                    <a:pt x="202" y="123"/>
                  </a:cubicBezTo>
                  <a:close/>
                </a:path>
              </a:pathLst>
            </a:custGeom>
            <a:solidFill>
              <a:schemeClr val="accent6">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64" name="Content Placeholder 2">
            <a:extLst>
              <a:ext uri="{FF2B5EF4-FFF2-40B4-BE49-F238E27FC236}">
                <a16:creationId xmlns:a16="http://schemas.microsoft.com/office/drawing/2014/main" id="{B66E9AFF-3F14-4B31-A8C2-B3E0F2F26057}"/>
              </a:ext>
            </a:extLst>
          </p:cNvPr>
          <p:cNvSpPr txBox="1">
            <a:spLocks/>
          </p:cNvSpPr>
          <p:nvPr/>
        </p:nvSpPr>
        <p:spPr>
          <a:xfrm>
            <a:off x="981403" y="884006"/>
            <a:ext cx="5462772" cy="3036965"/>
          </a:xfrm>
          <a:prstGeom prst="rect">
            <a:avLst/>
          </a:prstGeom>
        </p:spPr>
        <p:txBody>
          <a:bodyPr lIns="91440" tIns="45720" rIns="91440" bIns="45720" anchor="t">
            <a:noAutofit/>
          </a:bodyPr>
          <a:lstStyle>
            <a:lvl1pPr marL="91440" indent="-91440" algn="l" defTabSz="914400" rtl="0" eaLnBrk="1" latinLnBrk="0" hangingPunct="1">
              <a:lnSpc>
                <a:spcPct val="90000"/>
              </a:lnSpc>
              <a:spcBef>
                <a:spcPts val="1200"/>
              </a:spcBef>
              <a:spcAft>
                <a:spcPts val="200"/>
              </a:spcAft>
              <a:buClr>
                <a:schemeClr val="accent1"/>
              </a:buClr>
              <a:buSzPct val="100000"/>
              <a:buFont typeface="Calibri" panose="020F0502020204030204" pitchFamily="34" charset="0"/>
              <a:buChar char=" "/>
              <a:defRPr sz="2000" kern="1200">
                <a:solidFill>
                  <a:schemeClr val="tx1">
                    <a:lumMod val="75000"/>
                    <a:lumOff val="25000"/>
                  </a:schemeClr>
                </a:solidFill>
                <a:latin typeface="+mn-lt"/>
                <a:ea typeface="+mn-ea"/>
                <a:cs typeface="+mn-cs"/>
              </a:defRPr>
            </a:lvl1pPr>
            <a:lvl2pPr marL="384048" indent="-182880" algn="l" defTabSz="914400" rtl="0" eaLnBrk="1" latinLnBrk="0" hangingPunct="1">
              <a:lnSpc>
                <a:spcPct val="90000"/>
              </a:lnSpc>
              <a:spcBef>
                <a:spcPts val="200"/>
              </a:spcBef>
              <a:spcAft>
                <a:spcPts val="400"/>
              </a:spcAft>
              <a:buClr>
                <a:schemeClr val="accent1"/>
              </a:buClr>
              <a:buFont typeface="Calibri" pitchFamily="34" charset="0"/>
              <a:buChar char="◦"/>
              <a:defRPr sz="1800" kern="1200">
                <a:solidFill>
                  <a:schemeClr val="tx1">
                    <a:lumMod val="75000"/>
                    <a:lumOff val="25000"/>
                  </a:schemeClr>
                </a:solidFill>
                <a:latin typeface="+mn-lt"/>
                <a:ea typeface="+mn-ea"/>
                <a:cs typeface="+mn-cs"/>
              </a:defRPr>
            </a:lvl2pPr>
            <a:lvl3pPr marL="566928" indent="-182880" algn="l" defTabSz="914400" rtl="0" eaLnBrk="1" latinLnBrk="0" hangingPunct="1">
              <a:lnSpc>
                <a:spcPct val="90000"/>
              </a:lnSpc>
              <a:spcBef>
                <a:spcPts val="200"/>
              </a:spcBef>
              <a:spcAft>
                <a:spcPts val="400"/>
              </a:spcAft>
              <a:buClr>
                <a:schemeClr val="accent1"/>
              </a:buClr>
              <a:buFont typeface="Calibri" pitchFamily="34" charset="0"/>
              <a:buChar char="◦"/>
              <a:defRPr sz="1400" kern="1200">
                <a:solidFill>
                  <a:schemeClr val="tx1">
                    <a:lumMod val="75000"/>
                    <a:lumOff val="25000"/>
                  </a:schemeClr>
                </a:solidFill>
                <a:latin typeface="+mn-lt"/>
                <a:ea typeface="+mn-ea"/>
                <a:cs typeface="+mn-cs"/>
              </a:defRPr>
            </a:lvl3pPr>
            <a:lvl4pPr marL="749808" indent="-182880" algn="l" defTabSz="914400" rtl="0" eaLnBrk="1" latinLnBrk="0" hangingPunct="1">
              <a:lnSpc>
                <a:spcPct val="90000"/>
              </a:lnSpc>
              <a:spcBef>
                <a:spcPts val="200"/>
              </a:spcBef>
              <a:spcAft>
                <a:spcPts val="400"/>
              </a:spcAft>
              <a:buClr>
                <a:schemeClr val="accent1"/>
              </a:buClr>
              <a:buFont typeface="Calibri" pitchFamily="34" charset="0"/>
              <a:buChar char="◦"/>
              <a:defRPr sz="1400" kern="1200">
                <a:solidFill>
                  <a:schemeClr val="tx1">
                    <a:lumMod val="75000"/>
                    <a:lumOff val="25000"/>
                  </a:schemeClr>
                </a:solidFill>
                <a:latin typeface="+mn-lt"/>
                <a:ea typeface="+mn-ea"/>
                <a:cs typeface="+mn-cs"/>
              </a:defRPr>
            </a:lvl4pPr>
            <a:lvl5pPr marL="932688" indent="-182880" algn="l" defTabSz="914400" rtl="0" eaLnBrk="1" latinLnBrk="0" hangingPunct="1">
              <a:lnSpc>
                <a:spcPct val="90000"/>
              </a:lnSpc>
              <a:spcBef>
                <a:spcPts val="200"/>
              </a:spcBef>
              <a:spcAft>
                <a:spcPts val="400"/>
              </a:spcAft>
              <a:buClr>
                <a:schemeClr val="accent1"/>
              </a:buClr>
              <a:buFont typeface="Calibri" pitchFamily="34" charset="0"/>
              <a:buChar char="◦"/>
              <a:defRPr sz="1400" kern="1200">
                <a:solidFill>
                  <a:schemeClr val="tx1">
                    <a:lumMod val="75000"/>
                    <a:lumOff val="25000"/>
                  </a:schemeClr>
                </a:solidFill>
                <a:latin typeface="+mn-lt"/>
                <a:ea typeface="+mn-ea"/>
                <a:cs typeface="+mn-cs"/>
              </a:defRPr>
            </a:lvl5pPr>
            <a:lvl6pPr marL="1100000" indent="-228600" algn="l" defTabSz="914400" rtl="0" eaLnBrk="1" latinLnBrk="0" hangingPunct="1">
              <a:lnSpc>
                <a:spcPct val="90000"/>
              </a:lnSpc>
              <a:spcBef>
                <a:spcPts val="200"/>
              </a:spcBef>
              <a:spcAft>
                <a:spcPts val="400"/>
              </a:spcAft>
              <a:buClr>
                <a:schemeClr val="accent1"/>
              </a:buClr>
              <a:buFont typeface="Calibri" pitchFamily="34" charset="0"/>
              <a:buChar char="◦"/>
              <a:defRPr sz="1400" kern="1200">
                <a:solidFill>
                  <a:schemeClr val="tx1">
                    <a:lumMod val="75000"/>
                    <a:lumOff val="25000"/>
                  </a:schemeClr>
                </a:solidFill>
                <a:latin typeface="+mn-lt"/>
                <a:ea typeface="+mn-ea"/>
                <a:cs typeface="+mn-cs"/>
              </a:defRPr>
            </a:lvl6pPr>
            <a:lvl7pPr marL="1300000" indent="-228600" algn="l" defTabSz="914400" rtl="0" eaLnBrk="1" latinLnBrk="0" hangingPunct="1">
              <a:lnSpc>
                <a:spcPct val="90000"/>
              </a:lnSpc>
              <a:spcBef>
                <a:spcPts val="200"/>
              </a:spcBef>
              <a:spcAft>
                <a:spcPts val="400"/>
              </a:spcAft>
              <a:buClr>
                <a:schemeClr val="accent1"/>
              </a:buClr>
              <a:buFont typeface="Calibri" pitchFamily="34" charset="0"/>
              <a:buChar char="◦"/>
              <a:defRPr sz="1400" kern="1200">
                <a:solidFill>
                  <a:schemeClr val="tx1">
                    <a:lumMod val="75000"/>
                    <a:lumOff val="25000"/>
                  </a:schemeClr>
                </a:solidFill>
                <a:latin typeface="+mn-lt"/>
                <a:ea typeface="+mn-ea"/>
                <a:cs typeface="+mn-cs"/>
              </a:defRPr>
            </a:lvl7pPr>
            <a:lvl8pPr marL="1500000" indent="-228600" algn="l" defTabSz="914400" rtl="0" eaLnBrk="1" latinLnBrk="0" hangingPunct="1">
              <a:lnSpc>
                <a:spcPct val="90000"/>
              </a:lnSpc>
              <a:spcBef>
                <a:spcPts val="200"/>
              </a:spcBef>
              <a:spcAft>
                <a:spcPts val="400"/>
              </a:spcAft>
              <a:buClr>
                <a:schemeClr val="accent1"/>
              </a:buClr>
              <a:buFont typeface="Calibri" pitchFamily="34" charset="0"/>
              <a:buChar char="◦"/>
              <a:defRPr sz="1400" kern="1200">
                <a:solidFill>
                  <a:schemeClr val="tx1">
                    <a:lumMod val="75000"/>
                    <a:lumOff val="25000"/>
                  </a:schemeClr>
                </a:solidFill>
                <a:latin typeface="+mn-lt"/>
                <a:ea typeface="+mn-ea"/>
                <a:cs typeface="+mn-cs"/>
              </a:defRPr>
            </a:lvl8pPr>
            <a:lvl9pPr marL="1700000" indent="-228600" algn="l" defTabSz="914400" rtl="0" eaLnBrk="1" latinLnBrk="0" hangingPunct="1">
              <a:lnSpc>
                <a:spcPct val="90000"/>
              </a:lnSpc>
              <a:spcBef>
                <a:spcPts val="200"/>
              </a:spcBef>
              <a:spcAft>
                <a:spcPts val="400"/>
              </a:spcAft>
              <a:buClr>
                <a:schemeClr val="accent1"/>
              </a:buClr>
              <a:buFont typeface="Calibri" pitchFamily="34" charset="0"/>
              <a:buChar char="◦"/>
              <a:defRPr sz="1400" kern="1200">
                <a:solidFill>
                  <a:schemeClr val="tx1">
                    <a:lumMod val="75000"/>
                    <a:lumOff val="25000"/>
                  </a:schemeClr>
                </a:solidFill>
                <a:latin typeface="+mn-lt"/>
                <a:ea typeface="+mn-ea"/>
                <a:cs typeface="+mn-cs"/>
              </a:defRPr>
            </a:lvl9pPr>
          </a:lstStyle>
          <a:p>
            <a:pPr marL="0" indent="0">
              <a:lnSpc>
                <a:spcPct val="100000"/>
              </a:lnSpc>
              <a:spcAft>
                <a:spcPts val="0"/>
              </a:spcAft>
              <a:buClr>
                <a:schemeClr val="accent1">
                  <a:lumMod val="60000"/>
                  <a:lumOff val="40000"/>
                </a:schemeClr>
              </a:buClr>
              <a:buNone/>
            </a:pPr>
            <a:endParaRPr lang="en-US" sz="2400">
              <a:solidFill>
                <a:srgbClr val="F8F8F8"/>
              </a:solidFill>
              <a:ea typeface="Roboto" panose="02000000000000000000" pitchFamily="2" charset="0"/>
              <a:cs typeface="Times New Roman"/>
            </a:endParaRPr>
          </a:p>
          <a:p>
            <a:pPr>
              <a:lnSpc>
                <a:spcPct val="100000"/>
              </a:lnSpc>
              <a:spcAft>
                <a:spcPts val="600"/>
              </a:spcAft>
              <a:buClr>
                <a:schemeClr val="accent1">
                  <a:lumMod val="60000"/>
                  <a:lumOff val="40000"/>
                </a:schemeClr>
              </a:buClr>
              <a:buFont typeface="Arial" panose="020B0604020202020204" pitchFamily="34" charset="0"/>
              <a:buChar char="•"/>
            </a:pPr>
            <a:r>
              <a:rPr lang="en-US" sz="2400">
                <a:solidFill>
                  <a:srgbClr val="F8F8F8"/>
                </a:solidFill>
                <a:ea typeface="Roboto"/>
              </a:rPr>
              <a:t>Use only No. 2 pencils.</a:t>
            </a:r>
            <a:endParaRPr lang="en-US" sz="2400">
              <a:solidFill>
                <a:srgbClr val="F8F8F8"/>
              </a:solidFill>
              <a:ea typeface="Roboto"/>
              <a:cs typeface="Lato"/>
            </a:endParaRPr>
          </a:p>
          <a:p>
            <a:pPr>
              <a:lnSpc>
                <a:spcPct val="100000"/>
              </a:lnSpc>
              <a:spcAft>
                <a:spcPts val="0"/>
              </a:spcAft>
              <a:buClr>
                <a:schemeClr val="accent1">
                  <a:lumMod val="60000"/>
                  <a:lumOff val="40000"/>
                </a:schemeClr>
              </a:buClr>
              <a:buFont typeface="Arial" panose="020B0604020202020204" pitchFamily="34" charset="0"/>
              <a:buChar char="•"/>
            </a:pPr>
            <a:r>
              <a:rPr lang="en-US" sz="2400">
                <a:solidFill>
                  <a:srgbClr val="F8F8F8"/>
                </a:solidFill>
                <a:ea typeface="Roboto"/>
              </a:rPr>
              <a:t>Check that students bubble their answers on the answer sheets! </a:t>
            </a:r>
            <a:endParaRPr lang="en-US" sz="2400">
              <a:solidFill>
                <a:srgbClr val="F8F8F8"/>
              </a:solidFill>
              <a:ea typeface="Roboto"/>
              <a:cs typeface="Lato"/>
            </a:endParaRPr>
          </a:p>
          <a:p>
            <a:pPr>
              <a:lnSpc>
                <a:spcPct val="100000"/>
              </a:lnSpc>
              <a:spcAft>
                <a:spcPts val="0"/>
              </a:spcAft>
              <a:buClr>
                <a:schemeClr val="accent1">
                  <a:lumMod val="60000"/>
                  <a:lumOff val="40000"/>
                </a:schemeClr>
              </a:buClr>
              <a:buFont typeface="Arial" panose="020B0604020202020204" pitchFamily="34" charset="0"/>
              <a:buChar char="•"/>
            </a:pPr>
            <a:r>
              <a:rPr lang="en-US" sz="2400">
                <a:solidFill>
                  <a:srgbClr val="FFFFFF"/>
                </a:solidFill>
                <a:ea typeface="Roboto"/>
                <a:cs typeface="Times New Roman"/>
              </a:rPr>
              <a:t>A</a:t>
            </a:r>
            <a:r>
              <a:rPr lang="en-US" sz="2400">
                <a:solidFill>
                  <a:srgbClr val="FFFFFF"/>
                </a:solidFill>
                <a:effectLst/>
                <a:ea typeface="Roboto"/>
                <a:cs typeface="Times New Roman"/>
              </a:rPr>
              <a:t>nswer sheet responses will be scanned by the Assessment Department and must be dropped daily</a:t>
            </a:r>
            <a:r>
              <a:rPr lang="en-US" sz="2400">
                <a:solidFill>
                  <a:srgbClr val="FFFFFF"/>
                </a:solidFill>
                <a:ea typeface="Roboto"/>
                <a:cs typeface="Times New Roman"/>
              </a:rPr>
              <a:t> at the Assessment Service Center.  </a:t>
            </a:r>
            <a:endParaRPr lang="en-US" sz="2400">
              <a:solidFill>
                <a:srgbClr val="F8F8F8"/>
              </a:solidFill>
              <a:ea typeface="Roboto" panose="02000000000000000000" pitchFamily="2" charset="0"/>
              <a:cs typeface="Lato"/>
            </a:endParaRPr>
          </a:p>
          <a:p>
            <a:pPr>
              <a:lnSpc>
                <a:spcPct val="100000"/>
              </a:lnSpc>
              <a:spcAft>
                <a:spcPts val="0"/>
              </a:spcAft>
              <a:buClr>
                <a:schemeClr val="accent1">
                  <a:lumMod val="60000"/>
                  <a:lumOff val="40000"/>
                </a:schemeClr>
              </a:buClr>
              <a:buFont typeface="Arial" panose="020B0604020202020204" pitchFamily="34" charset="0"/>
              <a:buChar char="•"/>
            </a:pPr>
            <a:endParaRPr lang="en-US" sz="3200" b="1">
              <a:solidFill>
                <a:schemeClr val="accent1">
                  <a:lumMod val="60000"/>
                  <a:lumOff val="40000"/>
                </a:schemeClr>
              </a:solidFill>
              <a:ea typeface="Roboto" panose="02000000000000000000" pitchFamily="2" charset="0"/>
            </a:endParaRPr>
          </a:p>
          <a:p>
            <a:pPr marL="0" indent="0">
              <a:lnSpc>
                <a:spcPct val="100000"/>
              </a:lnSpc>
              <a:buClr>
                <a:schemeClr val="accent1">
                  <a:lumMod val="60000"/>
                  <a:lumOff val="40000"/>
                </a:schemeClr>
              </a:buClr>
              <a:buNone/>
            </a:pPr>
            <a:endParaRPr lang="en-US" sz="3200"/>
          </a:p>
          <a:p>
            <a:endParaRPr lang="en-US" sz="4400"/>
          </a:p>
        </p:txBody>
      </p:sp>
      <p:pic>
        <p:nvPicPr>
          <p:cNvPr id="3" name="Picture 2">
            <a:extLst>
              <a:ext uri="{FF2B5EF4-FFF2-40B4-BE49-F238E27FC236}">
                <a16:creationId xmlns:a16="http://schemas.microsoft.com/office/drawing/2014/main" id="{2955F948-C8FB-45BF-94D0-8F11E9B03F6E}"/>
              </a:ext>
            </a:extLst>
          </p:cNvPr>
          <p:cNvPicPr>
            <a:picLocks noChangeAspect="1"/>
          </p:cNvPicPr>
          <p:nvPr/>
        </p:nvPicPr>
        <p:blipFill>
          <a:blip r:embed="rId3"/>
          <a:stretch>
            <a:fillRect/>
          </a:stretch>
        </p:blipFill>
        <p:spPr>
          <a:xfrm>
            <a:off x="6620370" y="1116353"/>
            <a:ext cx="4124325" cy="5334000"/>
          </a:xfrm>
          <a:prstGeom prst="rect">
            <a:avLst/>
          </a:prstGeom>
        </p:spPr>
      </p:pic>
      <p:sp>
        <p:nvSpPr>
          <p:cNvPr id="2" name="TextBox 1">
            <a:extLst>
              <a:ext uri="{FF2B5EF4-FFF2-40B4-BE49-F238E27FC236}">
                <a16:creationId xmlns:a16="http://schemas.microsoft.com/office/drawing/2014/main" id="{A477A975-3CFC-4699-B45F-2A21B9B4DAE2}"/>
              </a:ext>
            </a:extLst>
          </p:cNvPr>
          <p:cNvSpPr txBox="1"/>
          <p:nvPr/>
        </p:nvSpPr>
        <p:spPr>
          <a:xfrm>
            <a:off x="458182" y="350070"/>
            <a:ext cx="10500151" cy="646331"/>
          </a:xfrm>
          <a:prstGeom prst="rect">
            <a:avLst/>
          </a:prstGeom>
          <a:noFill/>
          <a:effectLst>
            <a:outerShdw blurRad="139700" dist="165100" dir="5400000" algn="t" rotWithShape="0">
              <a:prstClr val="black">
                <a:alpha val="28000"/>
              </a:prstClr>
            </a:outerShdw>
          </a:effectLst>
        </p:spPr>
        <p:txBody>
          <a:bodyPr wrap="square" lIns="91440" tIns="45720" rIns="91440" bIns="45720" rtlCol="0" anchor="t">
            <a:spAutoFit/>
          </a:bodyPr>
          <a:lstStyle/>
          <a:p>
            <a:r>
              <a:rPr lang="en-US" sz="3600">
                <a:solidFill>
                  <a:schemeClr val="accent6"/>
                </a:solidFill>
                <a:latin typeface="Abadi"/>
              </a:rPr>
              <a:t>ACP </a:t>
            </a:r>
            <a:r>
              <a:rPr lang="en-US" sz="3600">
                <a:solidFill>
                  <a:schemeClr val="bg1"/>
                </a:solidFill>
                <a:latin typeface="Abadi"/>
              </a:rPr>
              <a:t>Paper Testing – Answer Sheets</a:t>
            </a:r>
          </a:p>
        </p:txBody>
      </p:sp>
    </p:spTree>
    <p:extLst>
      <p:ext uri="{BB962C8B-B14F-4D97-AF65-F5344CB8AC3E}">
        <p14:creationId xmlns:p14="http://schemas.microsoft.com/office/powerpoint/2010/main" val="2074288680"/>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 name="Group 25"/>
          <p:cNvGrpSpPr/>
          <p:nvPr/>
        </p:nvGrpSpPr>
        <p:grpSpPr>
          <a:xfrm rot="15541647">
            <a:off x="446802" y="6086680"/>
            <a:ext cx="826294" cy="1039813"/>
            <a:chOff x="2171701" y="1085850"/>
            <a:chExt cx="826294" cy="1039813"/>
          </a:xfrm>
        </p:grpSpPr>
        <p:sp>
          <p:nvSpPr>
            <p:cNvPr id="27" name="Freeform 29"/>
            <p:cNvSpPr>
              <a:spLocks/>
            </p:cNvSpPr>
            <p:nvPr/>
          </p:nvSpPr>
          <p:spPr bwMode="auto">
            <a:xfrm>
              <a:off x="2171701" y="1203325"/>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30"/>
            <p:cNvSpPr>
              <a:spLocks/>
            </p:cNvSpPr>
            <p:nvPr/>
          </p:nvSpPr>
          <p:spPr bwMode="auto">
            <a:xfrm>
              <a:off x="2186782" y="1181894"/>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29" name="Freeform 31"/>
            <p:cNvSpPr>
              <a:spLocks/>
            </p:cNvSpPr>
            <p:nvPr/>
          </p:nvSpPr>
          <p:spPr bwMode="auto">
            <a:xfrm>
              <a:off x="2228851" y="1085850"/>
              <a:ext cx="677863" cy="996950"/>
            </a:xfrm>
            <a:custGeom>
              <a:avLst/>
              <a:gdLst>
                <a:gd name="T0" fmla="*/ 86 w 259"/>
                <a:gd name="T1" fmla="*/ 77 h 382"/>
                <a:gd name="T2" fmla="*/ 58 w 259"/>
                <a:gd name="T3" fmla="*/ 116 h 382"/>
                <a:gd name="T4" fmla="*/ 0 w 259"/>
                <a:gd name="T5" fmla="*/ 187 h 382"/>
                <a:gd name="T6" fmla="*/ 55 w 259"/>
                <a:gd name="T7" fmla="*/ 125 h 382"/>
                <a:gd name="T8" fmla="*/ 36 w 259"/>
                <a:gd name="T9" fmla="*/ 260 h 382"/>
                <a:gd name="T10" fmla="*/ 48 w 259"/>
                <a:gd name="T11" fmla="*/ 162 h 382"/>
                <a:gd name="T12" fmla="*/ 88 w 259"/>
                <a:gd name="T13" fmla="*/ 83 h 382"/>
                <a:gd name="T14" fmla="*/ 102 w 259"/>
                <a:gd name="T15" fmla="*/ 115 h 382"/>
                <a:gd name="T16" fmla="*/ 74 w 259"/>
                <a:gd name="T17" fmla="*/ 200 h 382"/>
                <a:gd name="T18" fmla="*/ 45 w 259"/>
                <a:gd name="T19" fmla="*/ 236 h 382"/>
                <a:gd name="T20" fmla="*/ 73 w 259"/>
                <a:gd name="T21" fmla="*/ 207 h 382"/>
                <a:gd name="T22" fmla="*/ 85 w 259"/>
                <a:gd name="T23" fmla="*/ 306 h 382"/>
                <a:gd name="T24" fmla="*/ 108 w 259"/>
                <a:gd name="T25" fmla="*/ 127 h 382"/>
                <a:gd name="T26" fmla="*/ 120 w 259"/>
                <a:gd name="T27" fmla="*/ 150 h 382"/>
                <a:gd name="T28" fmla="*/ 132 w 259"/>
                <a:gd name="T29" fmla="*/ 323 h 382"/>
                <a:gd name="T30" fmla="*/ 150 w 259"/>
                <a:gd name="T31" fmla="*/ 199 h 382"/>
                <a:gd name="T32" fmla="*/ 154 w 259"/>
                <a:gd name="T33" fmla="*/ 207 h 382"/>
                <a:gd name="T34" fmla="*/ 162 w 259"/>
                <a:gd name="T35" fmla="*/ 232 h 382"/>
                <a:gd name="T36" fmla="*/ 173 w 259"/>
                <a:gd name="T37" fmla="*/ 346 h 382"/>
                <a:gd name="T38" fmla="*/ 152 w 259"/>
                <a:gd name="T39" fmla="*/ 291 h 382"/>
                <a:gd name="T40" fmla="*/ 176 w 259"/>
                <a:gd name="T41" fmla="*/ 261 h 382"/>
                <a:gd name="T42" fmla="*/ 192 w 259"/>
                <a:gd name="T43" fmla="*/ 303 h 382"/>
                <a:gd name="T44" fmla="*/ 243 w 259"/>
                <a:gd name="T45" fmla="*/ 382 h 382"/>
                <a:gd name="T46" fmla="*/ 181 w 259"/>
                <a:gd name="T47" fmla="*/ 265 h 382"/>
                <a:gd name="T48" fmla="*/ 247 w 259"/>
                <a:gd name="T49" fmla="*/ 325 h 382"/>
                <a:gd name="T50" fmla="*/ 179 w 259"/>
                <a:gd name="T51" fmla="*/ 259 h 382"/>
                <a:gd name="T52" fmla="*/ 209 w 259"/>
                <a:gd name="T53" fmla="*/ 234 h 382"/>
                <a:gd name="T54" fmla="*/ 253 w 259"/>
                <a:gd name="T55" fmla="*/ 280 h 382"/>
                <a:gd name="T56" fmla="*/ 154 w 259"/>
                <a:gd name="T57" fmla="*/ 197 h 382"/>
                <a:gd name="T58" fmla="*/ 158 w 259"/>
                <a:gd name="T59" fmla="*/ 149 h 382"/>
                <a:gd name="T60" fmla="*/ 256 w 259"/>
                <a:gd name="T61" fmla="*/ 242 h 382"/>
                <a:gd name="T62" fmla="*/ 200 w 259"/>
                <a:gd name="T63" fmla="*/ 171 h 382"/>
                <a:gd name="T64" fmla="*/ 119 w 259"/>
                <a:gd name="T65" fmla="*/ 129 h 382"/>
                <a:gd name="T66" fmla="*/ 109 w 259"/>
                <a:gd name="T67" fmla="*/ 109 h 382"/>
                <a:gd name="T68" fmla="*/ 180 w 259"/>
                <a:gd name="T69" fmla="*/ 114 h 382"/>
                <a:gd name="T70" fmla="*/ 257 w 259"/>
                <a:gd name="T71" fmla="*/ 175 h 382"/>
                <a:gd name="T72" fmla="*/ 186 w 259"/>
                <a:gd name="T73" fmla="*/ 111 h 382"/>
                <a:gd name="T74" fmla="*/ 246 w 259"/>
                <a:gd name="T75" fmla="*/ 113 h 382"/>
                <a:gd name="T76" fmla="*/ 121 w 259"/>
                <a:gd name="T77" fmla="*/ 80 h 382"/>
                <a:gd name="T78" fmla="*/ 242 w 259"/>
                <a:gd name="T79" fmla="*/ 92 h 382"/>
                <a:gd name="T80" fmla="*/ 173 w 259"/>
                <a:gd name="T81" fmla="*/ 75 h 382"/>
                <a:gd name="T82" fmla="*/ 95 w 259"/>
                <a:gd name="T83" fmla="*/ 76 h 382"/>
                <a:gd name="T84" fmla="*/ 58 w 259"/>
                <a:gd name="T85" fmla="*/ 8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9" h="382">
                  <a:moveTo>
                    <a:pt x="58" y="8"/>
                  </a:moveTo>
                  <a:cubicBezTo>
                    <a:pt x="66" y="31"/>
                    <a:pt x="76" y="54"/>
                    <a:pt x="86" y="77"/>
                  </a:cubicBezTo>
                  <a:cubicBezTo>
                    <a:pt x="86" y="77"/>
                    <a:pt x="85" y="77"/>
                    <a:pt x="85" y="77"/>
                  </a:cubicBezTo>
                  <a:cubicBezTo>
                    <a:pt x="73" y="86"/>
                    <a:pt x="65" y="101"/>
                    <a:pt x="58" y="116"/>
                  </a:cubicBezTo>
                  <a:cubicBezTo>
                    <a:pt x="58" y="116"/>
                    <a:pt x="57" y="116"/>
                    <a:pt x="57" y="116"/>
                  </a:cubicBezTo>
                  <a:cubicBezTo>
                    <a:pt x="31" y="132"/>
                    <a:pt x="9" y="157"/>
                    <a:pt x="0" y="187"/>
                  </a:cubicBezTo>
                  <a:cubicBezTo>
                    <a:pt x="0" y="187"/>
                    <a:pt x="0" y="187"/>
                    <a:pt x="0" y="187"/>
                  </a:cubicBezTo>
                  <a:cubicBezTo>
                    <a:pt x="13" y="160"/>
                    <a:pt x="30" y="140"/>
                    <a:pt x="55" y="125"/>
                  </a:cubicBezTo>
                  <a:cubicBezTo>
                    <a:pt x="50" y="138"/>
                    <a:pt x="46" y="151"/>
                    <a:pt x="42" y="163"/>
                  </a:cubicBezTo>
                  <a:cubicBezTo>
                    <a:pt x="32" y="196"/>
                    <a:pt x="28" y="227"/>
                    <a:pt x="36" y="260"/>
                  </a:cubicBezTo>
                  <a:cubicBezTo>
                    <a:pt x="36" y="261"/>
                    <a:pt x="38" y="261"/>
                    <a:pt x="38" y="260"/>
                  </a:cubicBezTo>
                  <a:cubicBezTo>
                    <a:pt x="30" y="227"/>
                    <a:pt x="37" y="194"/>
                    <a:pt x="48" y="162"/>
                  </a:cubicBezTo>
                  <a:cubicBezTo>
                    <a:pt x="53" y="148"/>
                    <a:pt x="58" y="134"/>
                    <a:pt x="65" y="120"/>
                  </a:cubicBezTo>
                  <a:cubicBezTo>
                    <a:pt x="71" y="107"/>
                    <a:pt x="81" y="95"/>
                    <a:pt x="88" y="83"/>
                  </a:cubicBezTo>
                  <a:cubicBezTo>
                    <a:pt x="88" y="83"/>
                    <a:pt x="88" y="83"/>
                    <a:pt x="88" y="83"/>
                  </a:cubicBezTo>
                  <a:cubicBezTo>
                    <a:pt x="93" y="94"/>
                    <a:pt x="98" y="104"/>
                    <a:pt x="102" y="115"/>
                  </a:cubicBezTo>
                  <a:cubicBezTo>
                    <a:pt x="103" y="117"/>
                    <a:pt x="104" y="119"/>
                    <a:pt x="105" y="120"/>
                  </a:cubicBezTo>
                  <a:cubicBezTo>
                    <a:pt x="85" y="142"/>
                    <a:pt x="78" y="172"/>
                    <a:pt x="74" y="200"/>
                  </a:cubicBezTo>
                  <a:cubicBezTo>
                    <a:pt x="68" y="206"/>
                    <a:pt x="63" y="211"/>
                    <a:pt x="57" y="218"/>
                  </a:cubicBezTo>
                  <a:cubicBezTo>
                    <a:pt x="53" y="224"/>
                    <a:pt x="49" y="230"/>
                    <a:pt x="45" y="236"/>
                  </a:cubicBezTo>
                  <a:cubicBezTo>
                    <a:pt x="45" y="237"/>
                    <a:pt x="46" y="237"/>
                    <a:pt x="46" y="237"/>
                  </a:cubicBezTo>
                  <a:cubicBezTo>
                    <a:pt x="54" y="226"/>
                    <a:pt x="63" y="216"/>
                    <a:pt x="73" y="207"/>
                  </a:cubicBezTo>
                  <a:cubicBezTo>
                    <a:pt x="70" y="240"/>
                    <a:pt x="74" y="274"/>
                    <a:pt x="84" y="306"/>
                  </a:cubicBezTo>
                  <a:cubicBezTo>
                    <a:pt x="84" y="307"/>
                    <a:pt x="85" y="307"/>
                    <a:pt x="85" y="306"/>
                  </a:cubicBezTo>
                  <a:cubicBezTo>
                    <a:pt x="77" y="275"/>
                    <a:pt x="74" y="242"/>
                    <a:pt x="78" y="210"/>
                  </a:cubicBezTo>
                  <a:cubicBezTo>
                    <a:pt x="81" y="181"/>
                    <a:pt x="89" y="150"/>
                    <a:pt x="108" y="127"/>
                  </a:cubicBezTo>
                  <a:cubicBezTo>
                    <a:pt x="112" y="135"/>
                    <a:pt x="116" y="142"/>
                    <a:pt x="120" y="149"/>
                  </a:cubicBezTo>
                  <a:cubicBezTo>
                    <a:pt x="120" y="150"/>
                    <a:pt x="120" y="150"/>
                    <a:pt x="120" y="150"/>
                  </a:cubicBezTo>
                  <a:cubicBezTo>
                    <a:pt x="83" y="199"/>
                    <a:pt x="101" y="276"/>
                    <a:pt x="130" y="324"/>
                  </a:cubicBezTo>
                  <a:cubicBezTo>
                    <a:pt x="131" y="326"/>
                    <a:pt x="133" y="325"/>
                    <a:pt x="132" y="323"/>
                  </a:cubicBezTo>
                  <a:cubicBezTo>
                    <a:pt x="103" y="276"/>
                    <a:pt x="90" y="204"/>
                    <a:pt x="124" y="156"/>
                  </a:cubicBezTo>
                  <a:cubicBezTo>
                    <a:pt x="133" y="170"/>
                    <a:pt x="142" y="184"/>
                    <a:pt x="150" y="199"/>
                  </a:cubicBezTo>
                  <a:cubicBezTo>
                    <a:pt x="150" y="200"/>
                    <a:pt x="150" y="200"/>
                    <a:pt x="150" y="200"/>
                  </a:cubicBezTo>
                  <a:cubicBezTo>
                    <a:pt x="151" y="202"/>
                    <a:pt x="153" y="204"/>
                    <a:pt x="154" y="207"/>
                  </a:cubicBezTo>
                  <a:cubicBezTo>
                    <a:pt x="157" y="214"/>
                    <a:pt x="161" y="222"/>
                    <a:pt x="164" y="230"/>
                  </a:cubicBezTo>
                  <a:cubicBezTo>
                    <a:pt x="163" y="230"/>
                    <a:pt x="162" y="231"/>
                    <a:pt x="162" y="232"/>
                  </a:cubicBezTo>
                  <a:cubicBezTo>
                    <a:pt x="153" y="251"/>
                    <a:pt x="146" y="272"/>
                    <a:pt x="148" y="293"/>
                  </a:cubicBezTo>
                  <a:cubicBezTo>
                    <a:pt x="150" y="314"/>
                    <a:pt x="164" y="328"/>
                    <a:pt x="173" y="346"/>
                  </a:cubicBezTo>
                  <a:cubicBezTo>
                    <a:pt x="173" y="346"/>
                    <a:pt x="173" y="346"/>
                    <a:pt x="173" y="346"/>
                  </a:cubicBezTo>
                  <a:cubicBezTo>
                    <a:pt x="165" y="327"/>
                    <a:pt x="153" y="312"/>
                    <a:pt x="152" y="291"/>
                  </a:cubicBezTo>
                  <a:cubicBezTo>
                    <a:pt x="151" y="271"/>
                    <a:pt x="158" y="253"/>
                    <a:pt x="166" y="235"/>
                  </a:cubicBezTo>
                  <a:cubicBezTo>
                    <a:pt x="169" y="244"/>
                    <a:pt x="173" y="252"/>
                    <a:pt x="176" y="261"/>
                  </a:cubicBezTo>
                  <a:cubicBezTo>
                    <a:pt x="176" y="262"/>
                    <a:pt x="176" y="262"/>
                    <a:pt x="177" y="262"/>
                  </a:cubicBezTo>
                  <a:cubicBezTo>
                    <a:pt x="182" y="276"/>
                    <a:pt x="187" y="289"/>
                    <a:pt x="192" y="303"/>
                  </a:cubicBezTo>
                  <a:cubicBezTo>
                    <a:pt x="204" y="331"/>
                    <a:pt x="218" y="363"/>
                    <a:pt x="243" y="382"/>
                  </a:cubicBezTo>
                  <a:cubicBezTo>
                    <a:pt x="243" y="382"/>
                    <a:pt x="243" y="382"/>
                    <a:pt x="243" y="382"/>
                  </a:cubicBezTo>
                  <a:cubicBezTo>
                    <a:pt x="217" y="360"/>
                    <a:pt x="204" y="323"/>
                    <a:pt x="192" y="293"/>
                  </a:cubicBezTo>
                  <a:cubicBezTo>
                    <a:pt x="188" y="284"/>
                    <a:pt x="185" y="274"/>
                    <a:pt x="181" y="265"/>
                  </a:cubicBezTo>
                  <a:cubicBezTo>
                    <a:pt x="207" y="281"/>
                    <a:pt x="228" y="301"/>
                    <a:pt x="246" y="325"/>
                  </a:cubicBezTo>
                  <a:cubicBezTo>
                    <a:pt x="246" y="326"/>
                    <a:pt x="247" y="325"/>
                    <a:pt x="247" y="325"/>
                  </a:cubicBezTo>
                  <a:cubicBezTo>
                    <a:pt x="230" y="297"/>
                    <a:pt x="207" y="275"/>
                    <a:pt x="179" y="259"/>
                  </a:cubicBezTo>
                  <a:cubicBezTo>
                    <a:pt x="179" y="259"/>
                    <a:pt x="179" y="259"/>
                    <a:pt x="179" y="259"/>
                  </a:cubicBezTo>
                  <a:cubicBezTo>
                    <a:pt x="172" y="240"/>
                    <a:pt x="165" y="221"/>
                    <a:pt x="157" y="202"/>
                  </a:cubicBezTo>
                  <a:cubicBezTo>
                    <a:pt x="176" y="207"/>
                    <a:pt x="194" y="222"/>
                    <a:pt x="209" y="234"/>
                  </a:cubicBezTo>
                  <a:cubicBezTo>
                    <a:pt x="226" y="247"/>
                    <a:pt x="241" y="262"/>
                    <a:pt x="253" y="281"/>
                  </a:cubicBezTo>
                  <a:cubicBezTo>
                    <a:pt x="253" y="281"/>
                    <a:pt x="253" y="281"/>
                    <a:pt x="253" y="280"/>
                  </a:cubicBezTo>
                  <a:cubicBezTo>
                    <a:pt x="243" y="259"/>
                    <a:pt x="227" y="244"/>
                    <a:pt x="209" y="229"/>
                  </a:cubicBezTo>
                  <a:cubicBezTo>
                    <a:pt x="193" y="216"/>
                    <a:pt x="175" y="200"/>
                    <a:pt x="154" y="197"/>
                  </a:cubicBezTo>
                  <a:cubicBezTo>
                    <a:pt x="145" y="176"/>
                    <a:pt x="133" y="156"/>
                    <a:pt x="122" y="136"/>
                  </a:cubicBezTo>
                  <a:cubicBezTo>
                    <a:pt x="133" y="141"/>
                    <a:pt x="146" y="144"/>
                    <a:pt x="158" y="149"/>
                  </a:cubicBezTo>
                  <a:cubicBezTo>
                    <a:pt x="171" y="155"/>
                    <a:pt x="184" y="162"/>
                    <a:pt x="195" y="171"/>
                  </a:cubicBezTo>
                  <a:cubicBezTo>
                    <a:pt x="221" y="190"/>
                    <a:pt x="238" y="215"/>
                    <a:pt x="256" y="242"/>
                  </a:cubicBezTo>
                  <a:cubicBezTo>
                    <a:pt x="256" y="242"/>
                    <a:pt x="257" y="242"/>
                    <a:pt x="257" y="242"/>
                  </a:cubicBezTo>
                  <a:cubicBezTo>
                    <a:pt x="245" y="214"/>
                    <a:pt x="223" y="189"/>
                    <a:pt x="200" y="171"/>
                  </a:cubicBezTo>
                  <a:cubicBezTo>
                    <a:pt x="187" y="161"/>
                    <a:pt x="174" y="152"/>
                    <a:pt x="160" y="145"/>
                  </a:cubicBezTo>
                  <a:cubicBezTo>
                    <a:pt x="148" y="138"/>
                    <a:pt x="133" y="130"/>
                    <a:pt x="119" y="129"/>
                  </a:cubicBezTo>
                  <a:cubicBezTo>
                    <a:pt x="118" y="129"/>
                    <a:pt x="118" y="129"/>
                    <a:pt x="118" y="129"/>
                  </a:cubicBezTo>
                  <a:cubicBezTo>
                    <a:pt x="115" y="123"/>
                    <a:pt x="112" y="116"/>
                    <a:pt x="109" y="109"/>
                  </a:cubicBezTo>
                  <a:cubicBezTo>
                    <a:pt x="105" y="101"/>
                    <a:pt x="102" y="92"/>
                    <a:pt x="98" y="84"/>
                  </a:cubicBezTo>
                  <a:cubicBezTo>
                    <a:pt x="128" y="87"/>
                    <a:pt x="155" y="98"/>
                    <a:pt x="180" y="114"/>
                  </a:cubicBezTo>
                  <a:cubicBezTo>
                    <a:pt x="193" y="121"/>
                    <a:pt x="205" y="130"/>
                    <a:pt x="217" y="138"/>
                  </a:cubicBezTo>
                  <a:cubicBezTo>
                    <a:pt x="232" y="148"/>
                    <a:pt x="248" y="159"/>
                    <a:pt x="257" y="175"/>
                  </a:cubicBezTo>
                  <a:cubicBezTo>
                    <a:pt x="258" y="175"/>
                    <a:pt x="259" y="175"/>
                    <a:pt x="259" y="174"/>
                  </a:cubicBezTo>
                  <a:cubicBezTo>
                    <a:pt x="244" y="147"/>
                    <a:pt x="212" y="127"/>
                    <a:pt x="186" y="111"/>
                  </a:cubicBezTo>
                  <a:cubicBezTo>
                    <a:pt x="206" y="104"/>
                    <a:pt x="226" y="107"/>
                    <a:pt x="246" y="114"/>
                  </a:cubicBezTo>
                  <a:cubicBezTo>
                    <a:pt x="246" y="114"/>
                    <a:pt x="247" y="113"/>
                    <a:pt x="246" y="113"/>
                  </a:cubicBezTo>
                  <a:cubicBezTo>
                    <a:pt x="226" y="101"/>
                    <a:pt x="202" y="102"/>
                    <a:pt x="181" y="108"/>
                  </a:cubicBezTo>
                  <a:cubicBezTo>
                    <a:pt x="162" y="96"/>
                    <a:pt x="142" y="86"/>
                    <a:pt x="121" y="80"/>
                  </a:cubicBezTo>
                  <a:cubicBezTo>
                    <a:pt x="138" y="79"/>
                    <a:pt x="154" y="78"/>
                    <a:pt x="171" y="78"/>
                  </a:cubicBezTo>
                  <a:cubicBezTo>
                    <a:pt x="196" y="79"/>
                    <a:pt x="218" y="87"/>
                    <a:pt x="242" y="92"/>
                  </a:cubicBezTo>
                  <a:cubicBezTo>
                    <a:pt x="243" y="92"/>
                    <a:pt x="243" y="92"/>
                    <a:pt x="243" y="92"/>
                  </a:cubicBezTo>
                  <a:cubicBezTo>
                    <a:pt x="223" y="80"/>
                    <a:pt x="196" y="77"/>
                    <a:pt x="173" y="75"/>
                  </a:cubicBezTo>
                  <a:cubicBezTo>
                    <a:pt x="150" y="74"/>
                    <a:pt x="127" y="74"/>
                    <a:pt x="104" y="77"/>
                  </a:cubicBezTo>
                  <a:cubicBezTo>
                    <a:pt x="101" y="76"/>
                    <a:pt x="98" y="76"/>
                    <a:pt x="95" y="76"/>
                  </a:cubicBezTo>
                  <a:cubicBezTo>
                    <a:pt x="86" y="52"/>
                    <a:pt x="76" y="28"/>
                    <a:pt x="65" y="5"/>
                  </a:cubicBezTo>
                  <a:cubicBezTo>
                    <a:pt x="63" y="0"/>
                    <a:pt x="56" y="4"/>
                    <a:pt x="58" y="8"/>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0" name="Group 29"/>
          <p:cNvGrpSpPr/>
          <p:nvPr/>
        </p:nvGrpSpPr>
        <p:grpSpPr>
          <a:xfrm>
            <a:off x="-232581" y="6094753"/>
            <a:ext cx="1074738" cy="942975"/>
            <a:chOff x="8523287" y="4378326"/>
            <a:chExt cx="1074738" cy="942975"/>
          </a:xfrm>
        </p:grpSpPr>
        <p:grpSp>
          <p:nvGrpSpPr>
            <p:cNvPr id="31" name="Group 30"/>
            <p:cNvGrpSpPr/>
            <p:nvPr/>
          </p:nvGrpSpPr>
          <p:grpSpPr>
            <a:xfrm>
              <a:off x="8523287" y="4378326"/>
              <a:ext cx="1074738" cy="942975"/>
              <a:chOff x="8523287" y="4378326"/>
              <a:chExt cx="1074738" cy="942975"/>
            </a:xfrm>
          </p:grpSpPr>
          <p:sp>
            <p:nvSpPr>
              <p:cNvPr id="60" name="Freeform 85"/>
              <p:cNvSpPr>
                <a:spLocks/>
              </p:cNvSpPr>
              <p:nvPr/>
            </p:nvSpPr>
            <p:spPr bwMode="auto">
              <a:xfrm>
                <a:off x="8523287" y="4378326"/>
                <a:ext cx="1074738" cy="942975"/>
              </a:xfrm>
              <a:custGeom>
                <a:avLst/>
                <a:gdLst>
                  <a:gd name="T0" fmla="*/ 398 w 412"/>
                  <a:gd name="T1" fmla="*/ 185 h 361"/>
                  <a:gd name="T2" fmla="*/ 362 w 412"/>
                  <a:gd name="T3" fmla="*/ 177 h 361"/>
                  <a:gd name="T4" fmla="*/ 321 w 412"/>
                  <a:gd name="T5" fmla="*/ 178 h 361"/>
                  <a:gd name="T6" fmla="*/ 381 w 412"/>
                  <a:gd name="T7" fmla="*/ 150 h 361"/>
                  <a:gd name="T8" fmla="*/ 377 w 412"/>
                  <a:gd name="T9" fmla="*/ 128 h 361"/>
                  <a:gd name="T10" fmla="*/ 366 w 412"/>
                  <a:gd name="T11" fmla="*/ 123 h 361"/>
                  <a:gd name="T12" fmla="*/ 359 w 412"/>
                  <a:gd name="T13" fmla="*/ 121 h 361"/>
                  <a:gd name="T14" fmla="*/ 352 w 412"/>
                  <a:gd name="T15" fmla="*/ 108 h 361"/>
                  <a:gd name="T16" fmla="*/ 346 w 412"/>
                  <a:gd name="T17" fmla="*/ 63 h 361"/>
                  <a:gd name="T18" fmla="*/ 327 w 412"/>
                  <a:gd name="T19" fmla="*/ 44 h 361"/>
                  <a:gd name="T20" fmla="*/ 297 w 412"/>
                  <a:gd name="T21" fmla="*/ 60 h 361"/>
                  <a:gd name="T22" fmla="*/ 267 w 412"/>
                  <a:gd name="T23" fmla="*/ 88 h 361"/>
                  <a:gd name="T24" fmla="*/ 255 w 412"/>
                  <a:gd name="T25" fmla="*/ 102 h 361"/>
                  <a:gd name="T26" fmla="*/ 248 w 412"/>
                  <a:gd name="T27" fmla="*/ 111 h 361"/>
                  <a:gd name="T28" fmla="*/ 245 w 412"/>
                  <a:gd name="T29" fmla="*/ 115 h 361"/>
                  <a:gd name="T30" fmla="*/ 238 w 412"/>
                  <a:gd name="T31" fmla="*/ 114 h 361"/>
                  <a:gd name="T32" fmla="*/ 235 w 412"/>
                  <a:gd name="T33" fmla="*/ 108 h 361"/>
                  <a:gd name="T34" fmla="*/ 245 w 412"/>
                  <a:gd name="T35" fmla="*/ 65 h 361"/>
                  <a:gd name="T36" fmla="*/ 222 w 412"/>
                  <a:gd name="T37" fmla="*/ 6 h 361"/>
                  <a:gd name="T38" fmla="*/ 194 w 412"/>
                  <a:gd name="T39" fmla="*/ 3 h 361"/>
                  <a:gd name="T40" fmla="*/ 183 w 412"/>
                  <a:gd name="T41" fmla="*/ 11 h 361"/>
                  <a:gd name="T42" fmla="*/ 162 w 412"/>
                  <a:gd name="T43" fmla="*/ 21 h 361"/>
                  <a:gd name="T44" fmla="*/ 124 w 412"/>
                  <a:gd name="T45" fmla="*/ 17 h 361"/>
                  <a:gd name="T46" fmla="*/ 98 w 412"/>
                  <a:gd name="T47" fmla="*/ 34 h 361"/>
                  <a:gd name="T48" fmla="*/ 104 w 412"/>
                  <a:gd name="T49" fmla="*/ 99 h 361"/>
                  <a:gd name="T50" fmla="*/ 161 w 412"/>
                  <a:gd name="T51" fmla="*/ 136 h 361"/>
                  <a:gd name="T52" fmla="*/ 82 w 412"/>
                  <a:gd name="T53" fmla="*/ 99 h 361"/>
                  <a:gd name="T54" fmla="*/ 46 w 412"/>
                  <a:gd name="T55" fmla="*/ 89 h 361"/>
                  <a:gd name="T56" fmla="*/ 34 w 412"/>
                  <a:gd name="T57" fmla="*/ 114 h 361"/>
                  <a:gd name="T58" fmla="*/ 8 w 412"/>
                  <a:gd name="T59" fmla="*/ 143 h 361"/>
                  <a:gd name="T60" fmla="*/ 3 w 412"/>
                  <a:gd name="T61" fmla="*/ 179 h 361"/>
                  <a:gd name="T62" fmla="*/ 9 w 412"/>
                  <a:gd name="T63" fmla="*/ 199 h 361"/>
                  <a:gd name="T64" fmla="*/ 21 w 412"/>
                  <a:gd name="T65" fmla="*/ 206 h 361"/>
                  <a:gd name="T66" fmla="*/ 68 w 412"/>
                  <a:gd name="T67" fmla="*/ 213 h 361"/>
                  <a:gd name="T68" fmla="*/ 78 w 412"/>
                  <a:gd name="T69" fmla="*/ 228 h 361"/>
                  <a:gd name="T70" fmla="*/ 99 w 412"/>
                  <a:gd name="T71" fmla="*/ 231 h 361"/>
                  <a:gd name="T72" fmla="*/ 100 w 412"/>
                  <a:gd name="T73" fmla="*/ 230 h 361"/>
                  <a:gd name="T74" fmla="*/ 57 w 412"/>
                  <a:gd name="T75" fmla="*/ 265 h 361"/>
                  <a:gd name="T76" fmla="*/ 68 w 412"/>
                  <a:gd name="T77" fmla="*/ 308 h 361"/>
                  <a:gd name="T78" fmla="*/ 97 w 412"/>
                  <a:gd name="T79" fmla="*/ 317 h 361"/>
                  <a:gd name="T80" fmla="*/ 100 w 412"/>
                  <a:gd name="T81" fmla="*/ 328 h 361"/>
                  <a:gd name="T82" fmla="*/ 121 w 412"/>
                  <a:gd name="T83" fmla="*/ 334 h 361"/>
                  <a:gd name="T84" fmla="*/ 154 w 412"/>
                  <a:gd name="T85" fmla="*/ 325 h 361"/>
                  <a:gd name="T86" fmla="*/ 189 w 412"/>
                  <a:gd name="T87" fmla="*/ 335 h 361"/>
                  <a:gd name="T88" fmla="*/ 239 w 412"/>
                  <a:gd name="T89" fmla="*/ 345 h 361"/>
                  <a:gd name="T90" fmla="*/ 251 w 412"/>
                  <a:gd name="T91" fmla="*/ 336 h 361"/>
                  <a:gd name="T92" fmla="*/ 264 w 412"/>
                  <a:gd name="T93" fmla="*/ 331 h 361"/>
                  <a:gd name="T94" fmla="*/ 275 w 412"/>
                  <a:gd name="T95" fmla="*/ 314 h 361"/>
                  <a:gd name="T96" fmla="*/ 265 w 412"/>
                  <a:gd name="T97" fmla="*/ 283 h 361"/>
                  <a:gd name="T98" fmla="*/ 256 w 412"/>
                  <a:gd name="T99" fmla="*/ 268 h 361"/>
                  <a:gd name="T100" fmla="*/ 250 w 412"/>
                  <a:gd name="T101" fmla="*/ 249 h 361"/>
                  <a:gd name="T102" fmla="*/ 292 w 412"/>
                  <a:gd name="T103" fmla="*/ 296 h 361"/>
                  <a:gd name="T104" fmla="*/ 347 w 412"/>
                  <a:gd name="T105" fmla="*/ 300 h 361"/>
                  <a:gd name="T106" fmla="*/ 365 w 412"/>
                  <a:gd name="T107" fmla="*/ 282 h 361"/>
                  <a:gd name="T108" fmla="*/ 368 w 412"/>
                  <a:gd name="T109" fmla="*/ 271 h 361"/>
                  <a:gd name="T110" fmla="*/ 370 w 412"/>
                  <a:gd name="T111" fmla="*/ 268 h 361"/>
                  <a:gd name="T112" fmla="*/ 375 w 412"/>
                  <a:gd name="T113" fmla="*/ 265 h 361"/>
                  <a:gd name="T114" fmla="*/ 389 w 412"/>
                  <a:gd name="T115" fmla="*/ 228 h 361"/>
                  <a:gd name="T116" fmla="*/ 409 w 412"/>
                  <a:gd name="T117" fmla="*/ 208 h 361"/>
                  <a:gd name="T118" fmla="*/ 398 w 412"/>
                  <a:gd name="T119" fmla="*/ 185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12" h="361">
                    <a:moveTo>
                      <a:pt x="398" y="185"/>
                    </a:moveTo>
                    <a:cubicBezTo>
                      <a:pt x="387" y="180"/>
                      <a:pt x="374" y="177"/>
                      <a:pt x="362" y="177"/>
                    </a:cubicBezTo>
                    <a:cubicBezTo>
                      <a:pt x="349" y="176"/>
                      <a:pt x="334" y="182"/>
                      <a:pt x="321" y="178"/>
                    </a:cubicBezTo>
                    <a:cubicBezTo>
                      <a:pt x="340" y="169"/>
                      <a:pt x="373" y="173"/>
                      <a:pt x="381" y="150"/>
                    </a:cubicBezTo>
                    <a:cubicBezTo>
                      <a:pt x="384" y="142"/>
                      <a:pt x="383" y="133"/>
                      <a:pt x="377" y="128"/>
                    </a:cubicBezTo>
                    <a:cubicBezTo>
                      <a:pt x="374" y="125"/>
                      <a:pt x="370" y="124"/>
                      <a:pt x="366" y="123"/>
                    </a:cubicBezTo>
                    <a:cubicBezTo>
                      <a:pt x="364" y="123"/>
                      <a:pt x="361" y="122"/>
                      <a:pt x="359" y="121"/>
                    </a:cubicBezTo>
                    <a:cubicBezTo>
                      <a:pt x="353" y="119"/>
                      <a:pt x="353" y="113"/>
                      <a:pt x="352" y="108"/>
                    </a:cubicBezTo>
                    <a:cubicBezTo>
                      <a:pt x="350" y="93"/>
                      <a:pt x="350" y="77"/>
                      <a:pt x="346" y="63"/>
                    </a:cubicBezTo>
                    <a:cubicBezTo>
                      <a:pt x="344" y="54"/>
                      <a:pt x="337" y="44"/>
                      <a:pt x="327" y="44"/>
                    </a:cubicBezTo>
                    <a:cubicBezTo>
                      <a:pt x="316" y="44"/>
                      <a:pt x="305" y="54"/>
                      <a:pt x="297" y="60"/>
                    </a:cubicBezTo>
                    <a:cubicBezTo>
                      <a:pt x="286" y="69"/>
                      <a:pt x="276" y="78"/>
                      <a:pt x="267" y="88"/>
                    </a:cubicBezTo>
                    <a:cubicBezTo>
                      <a:pt x="263" y="93"/>
                      <a:pt x="259" y="97"/>
                      <a:pt x="255" y="102"/>
                    </a:cubicBezTo>
                    <a:cubicBezTo>
                      <a:pt x="253" y="105"/>
                      <a:pt x="250" y="108"/>
                      <a:pt x="248" y="111"/>
                    </a:cubicBezTo>
                    <a:cubicBezTo>
                      <a:pt x="247" y="112"/>
                      <a:pt x="246" y="114"/>
                      <a:pt x="245" y="115"/>
                    </a:cubicBezTo>
                    <a:cubicBezTo>
                      <a:pt x="243" y="117"/>
                      <a:pt x="241" y="117"/>
                      <a:pt x="238" y="114"/>
                    </a:cubicBezTo>
                    <a:cubicBezTo>
                      <a:pt x="235" y="113"/>
                      <a:pt x="234" y="111"/>
                      <a:pt x="235" y="108"/>
                    </a:cubicBezTo>
                    <a:cubicBezTo>
                      <a:pt x="238" y="94"/>
                      <a:pt x="243" y="80"/>
                      <a:pt x="245" y="65"/>
                    </a:cubicBezTo>
                    <a:cubicBezTo>
                      <a:pt x="248" y="44"/>
                      <a:pt x="243" y="17"/>
                      <a:pt x="222" y="6"/>
                    </a:cubicBezTo>
                    <a:cubicBezTo>
                      <a:pt x="214" y="1"/>
                      <a:pt x="203" y="0"/>
                      <a:pt x="194" y="3"/>
                    </a:cubicBezTo>
                    <a:cubicBezTo>
                      <a:pt x="190" y="5"/>
                      <a:pt x="186" y="7"/>
                      <a:pt x="183" y="11"/>
                    </a:cubicBezTo>
                    <a:cubicBezTo>
                      <a:pt x="177" y="17"/>
                      <a:pt x="171" y="21"/>
                      <a:pt x="162" y="21"/>
                    </a:cubicBezTo>
                    <a:cubicBezTo>
                      <a:pt x="149" y="20"/>
                      <a:pt x="138" y="15"/>
                      <a:pt x="124" y="17"/>
                    </a:cubicBezTo>
                    <a:cubicBezTo>
                      <a:pt x="114" y="20"/>
                      <a:pt x="104" y="26"/>
                      <a:pt x="98" y="34"/>
                    </a:cubicBezTo>
                    <a:cubicBezTo>
                      <a:pt x="82" y="54"/>
                      <a:pt x="86" y="82"/>
                      <a:pt x="104" y="99"/>
                    </a:cubicBezTo>
                    <a:cubicBezTo>
                      <a:pt x="121" y="114"/>
                      <a:pt x="144" y="121"/>
                      <a:pt x="161" y="136"/>
                    </a:cubicBezTo>
                    <a:cubicBezTo>
                      <a:pt x="131" y="144"/>
                      <a:pt x="105" y="113"/>
                      <a:pt x="82" y="99"/>
                    </a:cubicBezTo>
                    <a:cubicBezTo>
                      <a:pt x="72" y="92"/>
                      <a:pt x="59" y="87"/>
                      <a:pt x="46" y="89"/>
                    </a:cubicBezTo>
                    <a:cubicBezTo>
                      <a:pt x="32" y="91"/>
                      <a:pt x="34" y="103"/>
                      <a:pt x="34" y="114"/>
                    </a:cubicBezTo>
                    <a:cubicBezTo>
                      <a:pt x="34" y="130"/>
                      <a:pt x="17" y="133"/>
                      <a:pt x="8" y="143"/>
                    </a:cubicBezTo>
                    <a:cubicBezTo>
                      <a:pt x="0" y="153"/>
                      <a:pt x="0" y="167"/>
                      <a:pt x="3" y="179"/>
                    </a:cubicBezTo>
                    <a:cubicBezTo>
                      <a:pt x="4" y="186"/>
                      <a:pt x="6" y="193"/>
                      <a:pt x="9" y="199"/>
                    </a:cubicBezTo>
                    <a:cubicBezTo>
                      <a:pt x="12" y="204"/>
                      <a:pt x="16" y="206"/>
                      <a:pt x="21" y="206"/>
                    </a:cubicBezTo>
                    <a:cubicBezTo>
                      <a:pt x="36" y="205"/>
                      <a:pt x="59" y="195"/>
                      <a:pt x="68" y="213"/>
                    </a:cubicBezTo>
                    <a:cubicBezTo>
                      <a:pt x="71" y="219"/>
                      <a:pt x="71" y="225"/>
                      <a:pt x="78" y="228"/>
                    </a:cubicBezTo>
                    <a:cubicBezTo>
                      <a:pt x="84" y="232"/>
                      <a:pt x="92" y="231"/>
                      <a:pt x="99" y="231"/>
                    </a:cubicBezTo>
                    <a:cubicBezTo>
                      <a:pt x="99" y="231"/>
                      <a:pt x="99" y="230"/>
                      <a:pt x="100" y="230"/>
                    </a:cubicBezTo>
                    <a:cubicBezTo>
                      <a:pt x="85" y="240"/>
                      <a:pt x="67" y="249"/>
                      <a:pt x="57" y="265"/>
                    </a:cubicBezTo>
                    <a:cubicBezTo>
                      <a:pt x="47" y="282"/>
                      <a:pt x="51" y="298"/>
                      <a:pt x="68" y="308"/>
                    </a:cubicBezTo>
                    <a:cubicBezTo>
                      <a:pt x="75" y="311"/>
                      <a:pt x="86" y="316"/>
                      <a:pt x="97" y="317"/>
                    </a:cubicBezTo>
                    <a:cubicBezTo>
                      <a:pt x="96" y="321"/>
                      <a:pt x="97" y="325"/>
                      <a:pt x="100" y="328"/>
                    </a:cubicBezTo>
                    <a:cubicBezTo>
                      <a:pt x="105" y="334"/>
                      <a:pt x="113" y="336"/>
                      <a:pt x="121" y="334"/>
                    </a:cubicBezTo>
                    <a:cubicBezTo>
                      <a:pt x="132" y="332"/>
                      <a:pt x="142" y="326"/>
                      <a:pt x="154" y="325"/>
                    </a:cubicBezTo>
                    <a:cubicBezTo>
                      <a:pt x="166" y="325"/>
                      <a:pt x="179" y="328"/>
                      <a:pt x="189" y="335"/>
                    </a:cubicBezTo>
                    <a:cubicBezTo>
                      <a:pt x="204" y="344"/>
                      <a:pt x="222" y="361"/>
                      <a:pt x="239" y="345"/>
                    </a:cubicBezTo>
                    <a:cubicBezTo>
                      <a:pt x="243" y="342"/>
                      <a:pt x="246" y="338"/>
                      <a:pt x="251" y="336"/>
                    </a:cubicBezTo>
                    <a:cubicBezTo>
                      <a:pt x="255" y="334"/>
                      <a:pt x="260" y="333"/>
                      <a:pt x="264" y="331"/>
                    </a:cubicBezTo>
                    <a:cubicBezTo>
                      <a:pt x="271" y="328"/>
                      <a:pt x="275" y="322"/>
                      <a:pt x="275" y="314"/>
                    </a:cubicBezTo>
                    <a:cubicBezTo>
                      <a:pt x="275" y="304"/>
                      <a:pt x="270" y="292"/>
                      <a:pt x="265" y="283"/>
                    </a:cubicBezTo>
                    <a:cubicBezTo>
                      <a:pt x="262" y="278"/>
                      <a:pt x="259" y="273"/>
                      <a:pt x="256" y="268"/>
                    </a:cubicBezTo>
                    <a:cubicBezTo>
                      <a:pt x="252" y="264"/>
                      <a:pt x="246" y="255"/>
                      <a:pt x="250" y="249"/>
                    </a:cubicBezTo>
                    <a:cubicBezTo>
                      <a:pt x="261" y="267"/>
                      <a:pt x="274" y="284"/>
                      <a:pt x="292" y="296"/>
                    </a:cubicBezTo>
                    <a:cubicBezTo>
                      <a:pt x="308" y="306"/>
                      <a:pt x="330" y="310"/>
                      <a:pt x="347" y="300"/>
                    </a:cubicBezTo>
                    <a:cubicBezTo>
                      <a:pt x="355" y="296"/>
                      <a:pt x="361" y="290"/>
                      <a:pt x="365" y="282"/>
                    </a:cubicBezTo>
                    <a:cubicBezTo>
                      <a:pt x="367" y="278"/>
                      <a:pt x="367" y="274"/>
                      <a:pt x="368" y="271"/>
                    </a:cubicBezTo>
                    <a:cubicBezTo>
                      <a:pt x="369" y="268"/>
                      <a:pt x="367" y="269"/>
                      <a:pt x="370" y="268"/>
                    </a:cubicBezTo>
                    <a:cubicBezTo>
                      <a:pt x="372" y="267"/>
                      <a:pt x="374" y="266"/>
                      <a:pt x="375" y="265"/>
                    </a:cubicBezTo>
                    <a:cubicBezTo>
                      <a:pt x="388" y="258"/>
                      <a:pt x="393" y="242"/>
                      <a:pt x="389" y="228"/>
                    </a:cubicBezTo>
                    <a:cubicBezTo>
                      <a:pt x="397" y="224"/>
                      <a:pt x="406" y="218"/>
                      <a:pt x="409" y="208"/>
                    </a:cubicBezTo>
                    <a:cubicBezTo>
                      <a:pt x="412" y="198"/>
                      <a:pt x="407" y="190"/>
                      <a:pt x="398" y="185"/>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61" name="Freeform 86"/>
              <p:cNvSpPr>
                <a:spLocks/>
              </p:cNvSpPr>
              <p:nvPr/>
            </p:nvSpPr>
            <p:spPr bwMode="auto">
              <a:xfrm>
                <a:off x="8670925" y="4529138"/>
                <a:ext cx="723900" cy="635000"/>
              </a:xfrm>
              <a:custGeom>
                <a:avLst/>
                <a:gdLst>
                  <a:gd name="T0" fmla="*/ 267 w 277"/>
                  <a:gd name="T1" fmla="*/ 124 h 243"/>
                  <a:gd name="T2" fmla="*/ 243 w 277"/>
                  <a:gd name="T3" fmla="*/ 119 h 243"/>
                  <a:gd name="T4" fmla="*/ 216 w 277"/>
                  <a:gd name="T5" fmla="*/ 119 h 243"/>
                  <a:gd name="T6" fmla="*/ 256 w 277"/>
                  <a:gd name="T7" fmla="*/ 100 h 243"/>
                  <a:gd name="T8" fmla="*/ 253 w 277"/>
                  <a:gd name="T9" fmla="*/ 86 h 243"/>
                  <a:gd name="T10" fmla="*/ 246 w 277"/>
                  <a:gd name="T11" fmla="*/ 83 h 243"/>
                  <a:gd name="T12" fmla="*/ 241 w 277"/>
                  <a:gd name="T13" fmla="*/ 82 h 243"/>
                  <a:gd name="T14" fmla="*/ 237 w 277"/>
                  <a:gd name="T15" fmla="*/ 72 h 243"/>
                  <a:gd name="T16" fmla="*/ 233 w 277"/>
                  <a:gd name="T17" fmla="*/ 42 h 243"/>
                  <a:gd name="T18" fmla="*/ 219 w 277"/>
                  <a:gd name="T19" fmla="*/ 30 h 243"/>
                  <a:gd name="T20" fmla="*/ 199 w 277"/>
                  <a:gd name="T21" fmla="*/ 40 h 243"/>
                  <a:gd name="T22" fmla="*/ 179 w 277"/>
                  <a:gd name="T23" fmla="*/ 59 h 243"/>
                  <a:gd name="T24" fmla="*/ 171 w 277"/>
                  <a:gd name="T25" fmla="*/ 68 h 243"/>
                  <a:gd name="T26" fmla="*/ 167 w 277"/>
                  <a:gd name="T27" fmla="*/ 74 h 243"/>
                  <a:gd name="T28" fmla="*/ 164 w 277"/>
                  <a:gd name="T29" fmla="*/ 77 h 243"/>
                  <a:gd name="T30" fmla="*/ 160 w 277"/>
                  <a:gd name="T31" fmla="*/ 77 h 243"/>
                  <a:gd name="T32" fmla="*/ 158 w 277"/>
                  <a:gd name="T33" fmla="*/ 73 h 243"/>
                  <a:gd name="T34" fmla="*/ 164 w 277"/>
                  <a:gd name="T35" fmla="*/ 44 h 243"/>
                  <a:gd name="T36" fmla="*/ 149 w 277"/>
                  <a:gd name="T37" fmla="*/ 4 h 243"/>
                  <a:gd name="T38" fmla="*/ 131 w 277"/>
                  <a:gd name="T39" fmla="*/ 2 h 243"/>
                  <a:gd name="T40" fmla="*/ 123 w 277"/>
                  <a:gd name="T41" fmla="*/ 7 h 243"/>
                  <a:gd name="T42" fmla="*/ 109 w 277"/>
                  <a:gd name="T43" fmla="*/ 14 h 243"/>
                  <a:gd name="T44" fmla="*/ 84 w 277"/>
                  <a:gd name="T45" fmla="*/ 12 h 243"/>
                  <a:gd name="T46" fmla="*/ 66 w 277"/>
                  <a:gd name="T47" fmla="*/ 23 h 243"/>
                  <a:gd name="T48" fmla="*/ 70 w 277"/>
                  <a:gd name="T49" fmla="*/ 66 h 243"/>
                  <a:gd name="T50" fmla="*/ 108 w 277"/>
                  <a:gd name="T51" fmla="*/ 91 h 243"/>
                  <a:gd name="T52" fmla="*/ 55 w 277"/>
                  <a:gd name="T53" fmla="*/ 66 h 243"/>
                  <a:gd name="T54" fmla="*/ 31 w 277"/>
                  <a:gd name="T55" fmla="*/ 59 h 243"/>
                  <a:gd name="T56" fmla="*/ 23 w 277"/>
                  <a:gd name="T57" fmla="*/ 77 h 243"/>
                  <a:gd name="T58" fmla="*/ 6 w 277"/>
                  <a:gd name="T59" fmla="*/ 96 h 243"/>
                  <a:gd name="T60" fmla="*/ 2 w 277"/>
                  <a:gd name="T61" fmla="*/ 120 h 243"/>
                  <a:gd name="T62" fmla="*/ 6 w 277"/>
                  <a:gd name="T63" fmla="*/ 134 h 243"/>
                  <a:gd name="T64" fmla="*/ 14 w 277"/>
                  <a:gd name="T65" fmla="*/ 138 h 243"/>
                  <a:gd name="T66" fmla="*/ 46 w 277"/>
                  <a:gd name="T67" fmla="*/ 143 h 243"/>
                  <a:gd name="T68" fmla="*/ 52 w 277"/>
                  <a:gd name="T69" fmla="*/ 153 h 243"/>
                  <a:gd name="T70" fmla="*/ 66 w 277"/>
                  <a:gd name="T71" fmla="*/ 155 h 243"/>
                  <a:gd name="T72" fmla="*/ 81 w 277"/>
                  <a:gd name="T73" fmla="*/ 150 h 243"/>
                  <a:gd name="T74" fmla="*/ 96 w 277"/>
                  <a:gd name="T75" fmla="*/ 142 h 243"/>
                  <a:gd name="T76" fmla="*/ 55 w 277"/>
                  <a:gd name="T77" fmla="*/ 181 h 243"/>
                  <a:gd name="T78" fmla="*/ 47 w 277"/>
                  <a:gd name="T79" fmla="*/ 202 h 243"/>
                  <a:gd name="T80" fmla="*/ 65 w 277"/>
                  <a:gd name="T81" fmla="*/ 211 h 243"/>
                  <a:gd name="T82" fmla="*/ 67 w 277"/>
                  <a:gd name="T83" fmla="*/ 220 h 243"/>
                  <a:gd name="T84" fmla="*/ 81 w 277"/>
                  <a:gd name="T85" fmla="*/ 224 h 243"/>
                  <a:gd name="T86" fmla="*/ 103 w 277"/>
                  <a:gd name="T87" fmla="*/ 218 h 243"/>
                  <a:gd name="T88" fmla="*/ 127 w 277"/>
                  <a:gd name="T89" fmla="*/ 225 h 243"/>
                  <a:gd name="T90" fmla="*/ 161 w 277"/>
                  <a:gd name="T91" fmla="*/ 232 h 243"/>
                  <a:gd name="T92" fmla="*/ 169 w 277"/>
                  <a:gd name="T93" fmla="*/ 225 h 243"/>
                  <a:gd name="T94" fmla="*/ 177 w 277"/>
                  <a:gd name="T95" fmla="*/ 222 h 243"/>
                  <a:gd name="T96" fmla="*/ 185 w 277"/>
                  <a:gd name="T97" fmla="*/ 211 h 243"/>
                  <a:gd name="T98" fmla="*/ 178 w 277"/>
                  <a:gd name="T99" fmla="*/ 190 h 243"/>
                  <a:gd name="T100" fmla="*/ 172 w 277"/>
                  <a:gd name="T101" fmla="*/ 180 h 243"/>
                  <a:gd name="T102" fmla="*/ 168 w 277"/>
                  <a:gd name="T103" fmla="*/ 167 h 243"/>
                  <a:gd name="T104" fmla="*/ 196 w 277"/>
                  <a:gd name="T105" fmla="*/ 198 h 243"/>
                  <a:gd name="T106" fmla="*/ 233 w 277"/>
                  <a:gd name="T107" fmla="*/ 202 h 243"/>
                  <a:gd name="T108" fmla="*/ 245 w 277"/>
                  <a:gd name="T109" fmla="*/ 189 h 243"/>
                  <a:gd name="T110" fmla="*/ 247 w 277"/>
                  <a:gd name="T111" fmla="*/ 182 h 243"/>
                  <a:gd name="T112" fmla="*/ 249 w 277"/>
                  <a:gd name="T113" fmla="*/ 180 h 243"/>
                  <a:gd name="T114" fmla="*/ 252 w 277"/>
                  <a:gd name="T115" fmla="*/ 178 h 243"/>
                  <a:gd name="T116" fmla="*/ 261 w 277"/>
                  <a:gd name="T117" fmla="*/ 153 h 243"/>
                  <a:gd name="T118" fmla="*/ 275 w 277"/>
                  <a:gd name="T119" fmla="*/ 140 h 243"/>
                  <a:gd name="T120" fmla="*/ 267 w 277"/>
                  <a:gd name="T121" fmla="*/ 124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7" h="243">
                    <a:moveTo>
                      <a:pt x="267" y="124"/>
                    </a:moveTo>
                    <a:cubicBezTo>
                      <a:pt x="260" y="121"/>
                      <a:pt x="251" y="119"/>
                      <a:pt x="243" y="119"/>
                    </a:cubicBezTo>
                    <a:cubicBezTo>
                      <a:pt x="234" y="118"/>
                      <a:pt x="224" y="122"/>
                      <a:pt x="216" y="119"/>
                    </a:cubicBezTo>
                    <a:cubicBezTo>
                      <a:pt x="229" y="113"/>
                      <a:pt x="250" y="116"/>
                      <a:pt x="256" y="100"/>
                    </a:cubicBezTo>
                    <a:cubicBezTo>
                      <a:pt x="258" y="96"/>
                      <a:pt x="257" y="89"/>
                      <a:pt x="253" y="86"/>
                    </a:cubicBezTo>
                    <a:cubicBezTo>
                      <a:pt x="251" y="84"/>
                      <a:pt x="248" y="83"/>
                      <a:pt x="246" y="83"/>
                    </a:cubicBezTo>
                    <a:cubicBezTo>
                      <a:pt x="244" y="82"/>
                      <a:pt x="242" y="82"/>
                      <a:pt x="241" y="82"/>
                    </a:cubicBezTo>
                    <a:cubicBezTo>
                      <a:pt x="237" y="80"/>
                      <a:pt x="237" y="76"/>
                      <a:pt x="237" y="72"/>
                    </a:cubicBezTo>
                    <a:cubicBezTo>
                      <a:pt x="235" y="63"/>
                      <a:pt x="235" y="52"/>
                      <a:pt x="233" y="42"/>
                    </a:cubicBezTo>
                    <a:cubicBezTo>
                      <a:pt x="231" y="36"/>
                      <a:pt x="226" y="30"/>
                      <a:pt x="219" y="30"/>
                    </a:cubicBezTo>
                    <a:cubicBezTo>
                      <a:pt x="212" y="29"/>
                      <a:pt x="205" y="36"/>
                      <a:pt x="199" y="40"/>
                    </a:cubicBezTo>
                    <a:cubicBezTo>
                      <a:pt x="192" y="46"/>
                      <a:pt x="185" y="52"/>
                      <a:pt x="179" y="59"/>
                    </a:cubicBezTo>
                    <a:cubicBezTo>
                      <a:pt x="176" y="62"/>
                      <a:pt x="174" y="65"/>
                      <a:pt x="171" y="68"/>
                    </a:cubicBezTo>
                    <a:cubicBezTo>
                      <a:pt x="170" y="70"/>
                      <a:pt x="168" y="72"/>
                      <a:pt x="167" y="74"/>
                    </a:cubicBezTo>
                    <a:cubicBezTo>
                      <a:pt x="166" y="75"/>
                      <a:pt x="165" y="76"/>
                      <a:pt x="164" y="77"/>
                    </a:cubicBezTo>
                    <a:cubicBezTo>
                      <a:pt x="163" y="79"/>
                      <a:pt x="162" y="79"/>
                      <a:pt x="160" y="77"/>
                    </a:cubicBezTo>
                    <a:cubicBezTo>
                      <a:pt x="158" y="76"/>
                      <a:pt x="157" y="75"/>
                      <a:pt x="158" y="73"/>
                    </a:cubicBezTo>
                    <a:cubicBezTo>
                      <a:pt x="160" y="63"/>
                      <a:pt x="163" y="54"/>
                      <a:pt x="164" y="44"/>
                    </a:cubicBezTo>
                    <a:cubicBezTo>
                      <a:pt x="166" y="29"/>
                      <a:pt x="163" y="11"/>
                      <a:pt x="149" y="4"/>
                    </a:cubicBezTo>
                    <a:cubicBezTo>
                      <a:pt x="144" y="1"/>
                      <a:pt x="137" y="0"/>
                      <a:pt x="131" y="2"/>
                    </a:cubicBezTo>
                    <a:cubicBezTo>
                      <a:pt x="128" y="3"/>
                      <a:pt x="125" y="5"/>
                      <a:pt x="123" y="7"/>
                    </a:cubicBezTo>
                    <a:cubicBezTo>
                      <a:pt x="119" y="11"/>
                      <a:pt x="115" y="14"/>
                      <a:pt x="109" y="14"/>
                    </a:cubicBezTo>
                    <a:cubicBezTo>
                      <a:pt x="100" y="13"/>
                      <a:pt x="92" y="10"/>
                      <a:pt x="84" y="12"/>
                    </a:cubicBezTo>
                    <a:cubicBezTo>
                      <a:pt x="77" y="13"/>
                      <a:pt x="70" y="17"/>
                      <a:pt x="66" y="23"/>
                    </a:cubicBezTo>
                    <a:cubicBezTo>
                      <a:pt x="55" y="36"/>
                      <a:pt x="58" y="55"/>
                      <a:pt x="70" y="66"/>
                    </a:cubicBezTo>
                    <a:cubicBezTo>
                      <a:pt x="81" y="77"/>
                      <a:pt x="96" y="82"/>
                      <a:pt x="108" y="91"/>
                    </a:cubicBezTo>
                    <a:cubicBezTo>
                      <a:pt x="88" y="97"/>
                      <a:pt x="70" y="76"/>
                      <a:pt x="55" y="66"/>
                    </a:cubicBezTo>
                    <a:cubicBezTo>
                      <a:pt x="48" y="62"/>
                      <a:pt x="39" y="58"/>
                      <a:pt x="31" y="59"/>
                    </a:cubicBezTo>
                    <a:cubicBezTo>
                      <a:pt x="22" y="61"/>
                      <a:pt x="23" y="69"/>
                      <a:pt x="23" y="77"/>
                    </a:cubicBezTo>
                    <a:cubicBezTo>
                      <a:pt x="23" y="88"/>
                      <a:pt x="11" y="89"/>
                      <a:pt x="6" y="96"/>
                    </a:cubicBezTo>
                    <a:cubicBezTo>
                      <a:pt x="0" y="103"/>
                      <a:pt x="0" y="112"/>
                      <a:pt x="2" y="120"/>
                    </a:cubicBezTo>
                    <a:cubicBezTo>
                      <a:pt x="3" y="125"/>
                      <a:pt x="4" y="130"/>
                      <a:pt x="6" y="134"/>
                    </a:cubicBezTo>
                    <a:cubicBezTo>
                      <a:pt x="8" y="137"/>
                      <a:pt x="10" y="139"/>
                      <a:pt x="14" y="138"/>
                    </a:cubicBezTo>
                    <a:cubicBezTo>
                      <a:pt x="24" y="138"/>
                      <a:pt x="40" y="131"/>
                      <a:pt x="46" y="143"/>
                    </a:cubicBezTo>
                    <a:cubicBezTo>
                      <a:pt x="48" y="147"/>
                      <a:pt x="48" y="151"/>
                      <a:pt x="52" y="153"/>
                    </a:cubicBezTo>
                    <a:cubicBezTo>
                      <a:pt x="56" y="156"/>
                      <a:pt x="62" y="155"/>
                      <a:pt x="66" y="155"/>
                    </a:cubicBezTo>
                    <a:cubicBezTo>
                      <a:pt x="71" y="154"/>
                      <a:pt x="76" y="153"/>
                      <a:pt x="81" y="150"/>
                    </a:cubicBezTo>
                    <a:cubicBezTo>
                      <a:pt x="86" y="147"/>
                      <a:pt x="90" y="142"/>
                      <a:pt x="96" y="142"/>
                    </a:cubicBezTo>
                    <a:cubicBezTo>
                      <a:pt x="87" y="159"/>
                      <a:pt x="68" y="168"/>
                      <a:pt x="55" y="181"/>
                    </a:cubicBezTo>
                    <a:cubicBezTo>
                      <a:pt x="49" y="186"/>
                      <a:pt x="43" y="195"/>
                      <a:pt x="47" y="202"/>
                    </a:cubicBezTo>
                    <a:cubicBezTo>
                      <a:pt x="51" y="208"/>
                      <a:pt x="59" y="210"/>
                      <a:pt x="65" y="211"/>
                    </a:cubicBezTo>
                    <a:cubicBezTo>
                      <a:pt x="64" y="214"/>
                      <a:pt x="65" y="217"/>
                      <a:pt x="67" y="220"/>
                    </a:cubicBezTo>
                    <a:cubicBezTo>
                      <a:pt x="71" y="224"/>
                      <a:pt x="76" y="225"/>
                      <a:pt x="81" y="224"/>
                    </a:cubicBezTo>
                    <a:cubicBezTo>
                      <a:pt x="89" y="223"/>
                      <a:pt x="95" y="219"/>
                      <a:pt x="103" y="218"/>
                    </a:cubicBezTo>
                    <a:cubicBezTo>
                      <a:pt x="112" y="218"/>
                      <a:pt x="120" y="220"/>
                      <a:pt x="127" y="225"/>
                    </a:cubicBezTo>
                    <a:cubicBezTo>
                      <a:pt x="137" y="231"/>
                      <a:pt x="149" y="243"/>
                      <a:pt x="161" y="232"/>
                    </a:cubicBezTo>
                    <a:cubicBezTo>
                      <a:pt x="163" y="230"/>
                      <a:pt x="165" y="227"/>
                      <a:pt x="169" y="225"/>
                    </a:cubicBezTo>
                    <a:cubicBezTo>
                      <a:pt x="171" y="224"/>
                      <a:pt x="174" y="223"/>
                      <a:pt x="177" y="222"/>
                    </a:cubicBezTo>
                    <a:cubicBezTo>
                      <a:pt x="182" y="220"/>
                      <a:pt x="185" y="216"/>
                      <a:pt x="185" y="211"/>
                    </a:cubicBezTo>
                    <a:cubicBezTo>
                      <a:pt x="185" y="204"/>
                      <a:pt x="181" y="196"/>
                      <a:pt x="178" y="190"/>
                    </a:cubicBezTo>
                    <a:cubicBezTo>
                      <a:pt x="176" y="187"/>
                      <a:pt x="174" y="183"/>
                      <a:pt x="172" y="180"/>
                    </a:cubicBezTo>
                    <a:cubicBezTo>
                      <a:pt x="169" y="177"/>
                      <a:pt x="165" y="172"/>
                      <a:pt x="168" y="167"/>
                    </a:cubicBezTo>
                    <a:cubicBezTo>
                      <a:pt x="176" y="179"/>
                      <a:pt x="184" y="191"/>
                      <a:pt x="196" y="198"/>
                    </a:cubicBezTo>
                    <a:cubicBezTo>
                      <a:pt x="207" y="205"/>
                      <a:pt x="221" y="208"/>
                      <a:pt x="233" y="202"/>
                    </a:cubicBezTo>
                    <a:cubicBezTo>
                      <a:pt x="238" y="199"/>
                      <a:pt x="243" y="195"/>
                      <a:pt x="245" y="189"/>
                    </a:cubicBezTo>
                    <a:cubicBezTo>
                      <a:pt x="246" y="187"/>
                      <a:pt x="246" y="184"/>
                      <a:pt x="247" y="182"/>
                    </a:cubicBezTo>
                    <a:cubicBezTo>
                      <a:pt x="248" y="180"/>
                      <a:pt x="247" y="181"/>
                      <a:pt x="249" y="180"/>
                    </a:cubicBezTo>
                    <a:cubicBezTo>
                      <a:pt x="250" y="179"/>
                      <a:pt x="251" y="179"/>
                      <a:pt x="252" y="178"/>
                    </a:cubicBezTo>
                    <a:cubicBezTo>
                      <a:pt x="260" y="173"/>
                      <a:pt x="264" y="162"/>
                      <a:pt x="261" y="153"/>
                    </a:cubicBezTo>
                    <a:cubicBezTo>
                      <a:pt x="267" y="150"/>
                      <a:pt x="273" y="146"/>
                      <a:pt x="275" y="140"/>
                    </a:cubicBezTo>
                    <a:cubicBezTo>
                      <a:pt x="277" y="133"/>
                      <a:pt x="273" y="127"/>
                      <a:pt x="267" y="124"/>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2" name="Group 31"/>
            <p:cNvGrpSpPr/>
            <p:nvPr/>
          </p:nvGrpSpPr>
          <p:grpSpPr>
            <a:xfrm>
              <a:off x="8916988" y="4733926"/>
              <a:ext cx="238125" cy="215900"/>
              <a:chOff x="8916988" y="4733926"/>
              <a:chExt cx="238125" cy="215900"/>
            </a:xfrm>
          </p:grpSpPr>
          <p:sp>
            <p:nvSpPr>
              <p:cNvPr id="54" name="Freeform 87"/>
              <p:cNvSpPr>
                <a:spLocks/>
              </p:cNvSpPr>
              <p:nvPr/>
            </p:nvSpPr>
            <p:spPr bwMode="auto">
              <a:xfrm>
                <a:off x="8916988" y="4819651"/>
                <a:ext cx="47625" cy="49213"/>
              </a:xfrm>
              <a:custGeom>
                <a:avLst/>
                <a:gdLst>
                  <a:gd name="T0" fmla="*/ 9 w 18"/>
                  <a:gd name="T1" fmla="*/ 0 h 19"/>
                  <a:gd name="T2" fmla="*/ 3 w 18"/>
                  <a:gd name="T3" fmla="*/ 3 h 19"/>
                  <a:gd name="T4" fmla="*/ 0 w 18"/>
                  <a:gd name="T5" fmla="*/ 10 h 19"/>
                  <a:gd name="T6" fmla="*/ 9 w 18"/>
                  <a:gd name="T7" fmla="*/ 19 h 19"/>
                  <a:gd name="T8" fmla="*/ 15 w 18"/>
                  <a:gd name="T9" fmla="*/ 17 h 19"/>
                  <a:gd name="T10" fmla="*/ 18 w 18"/>
                  <a:gd name="T11" fmla="*/ 10 h 19"/>
                  <a:gd name="T12" fmla="*/ 9 w 18"/>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18" h="19">
                    <a:moveTo>
                      <a:pt x="9" y="0"/>
                    </a:moveTo>
                    <a:cubicBezTo>
                      <a:pt x="7" y="0"/>
                      <a:pt x="4" y="1"/>
                      <a:pt x="3" y="3"/>
                    </a:cubicBezTo>
                    <a:cubicBezTo>
                      <a:pt x="1" y="5"/>
                      <a:pt x="0" y="7"/>
                      <a:pt x="0" y="10"/>
                    </a:cubicBezTo>
                    <a:cubicBezTo>
                      <a:pt x="0" y="14"/>
                      <a:pt x="4" y="19"/>
                      <a:pt x="9" y="19"/>
                    </a:cubicBezTo>
                    <a:cubicBezTo>
                      <a:pt x="11" y="19"/>
                      <a:pt x="14" y="18"/>
                      <a:pt x="15" y="17"/>
                    </a:cubicBezTo>
                    <a:cubicBezTo>
                      <a:pt x="17" y="15"/>
                      <a:pt x="18" y="12"/>
                      <a:pt x="18" y="10"/>
                    </a:cubicBezTo>
                    <a:cubicBezTo>
                      <a:pt x="18" y="5"/>
                      <a:pt x="14" y="0"/>
                      <a:pt x="9"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5" name="Freeform 88"/>
              <p:cNvSpPr>
                <a:spLocks/>
              </p:cNvSpPr>
              <p:nvPr/>
            </p:nvSpPr>
            <p:spPr bwMode="auto">
              <a:xfrm>
                <a:off x="8928100" y="4875213"/>
                <a:ext cx="36513" cy="33338"/>
              </a:xfrm>
              <a:custGeom>
                <a:avLst/>
                <a:gdLst>
                  <a:gd name="T0" fmla="*/ 7 w 14"/>
                  <a:gd name="T1" fmla="*/ 0 h 13"/>
                  <a:gd name="T2" fmla="*/ 0 w 14"/>
                  <a:gd name="T3" fmla="*/ 6 h 13"/>
                  <a:gd name="T4" fmla="*/ 7 w 14"/>
                  <a:gd name="T5" fmla="*/ 13 h 13"/>
                  <a:gd name="T6" fmla="*/ 14 w 14"/>
                  <a:gd name="T7" fmla="*/ 7 h 13"/>
                  <a:gd name="T8" fmla="*/ 7 w 14"/>
                  <a:gd name="T9" fmla="*/ 0 h 13"/>
                </a:gdLst>
                <a:ahLst/>
                <a:cxnLst>
                  <a:cxn ang="0">
                    <a:pos x="T0" y="T1"/>
                  </a:cxn>
                  <a:cxn ang="0">
                    <a:pos x="T2" y="T3"/>
                  </a:cxn>
                  <a:cxn ang="0">
                    <a:pos x="T4" y="T5"/>
                  </a:cxn>
                  <a:cxn ang="0">
                    <a:pos x="T6" y="T7"/>
                  </a:cxn>
                  <a:cxn ang="0">
                    <a:pos x="T8" y="T9"/>
                  </a:cxn>
                </a:cxnLst>
                <a:rect l="0" t="0" r="r" b="b"/>
                <a:pathLst>
                  <a:path w="14" h="13">
                    <a:moveTo>
                      <a:pt x="7" y="0"/>
                    </a:moveTo>
                    <a:cubicBezTo>
                      <a:pt x="4" y="0"/>
                      <a:pt x="0" y="2"/>
                      <a:pt x="0" y="6"/>
                    </a:cubicBezTo>
                    <a:cubicBezTo>
                      <a:pt x="0" y="10"/>
                      <a:pt x="3" y="13"/>
                      <a:pt x="7" y="13"/>
                    </a:cubicBezTo>
                    <a:cubicBezTo>
                      <a:pt x="10" y="13"/>
                      <a:pt x="14" y="10"/>
                      <a:pt x="14" y="7"/>
                    </a:cubicBezTo>
                    <a:cubicBezTo>
                      <a:pt x="14" y="3"/>
                      <a:pt x="11"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6" name="Freeform 89"/>
              <p:cNvSpPr>
                <a:spLocks/>
              </p:cNvSpPr>
              <p:nvPr/>
            </p:nvSpPr>
            <p:spPr bwMode="auto">
              <a:xfrm>
                <a:off x="8916988" y="4775201"/>
                <a:ext cx="41275" cy="39688"/>
              </a:xfrm>
              <a:custGeom>
                <a:avLst/>
                <a:gdLst>
                  <a:gd name="T0" fmla="*/ 15 w 16"/>
                  <a:gd name="T1" fmla="*/ 5 h 15"/>
                  <a:gd name="T2" fmla="*/ 11 w 16"/>
                  <a:gd name="T3" fmla="*/ 1 h 15"/>
                  <a:gd name="T4" fmla="*/ 11 w 16"/>
                  <a:gd name="T5" fmla="*/ 1 h 15"/>
                  <a:gd name="T6" fmla="*/ 2 w 16"/>
                  <a:gd name="T7" fmla="*/ 10 h 15"/>
                  <a:gd name="T8" fmla="*/ 7 w 16"/>
                  <a:gd name="T9" fmla="*/ 15 h 15"/>
                  <a:gd name="T10" fmla="*/ 14 w 16"/>
                  <a:gd name="T11" fmla="*/ 12 h 15"/>
                  <a:gd name="T12" fmla="*/ 15 w 16"/>
                  <a:gd name="T13" fmla="*/ 11 h 15"/>
                  <a:gd name="T14" fmla="*/ 15 w 16"/>
                  <a:gd name="T15" fmla="*/ 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5">
                    <a:moveTo>
                      <a:pt x="15" y="5"/>
                    </a:moveTo>
                    <a:cubicBezTo>
                      <a:pt x="14" y="3"/>
                      <a:pt x="13" y="2"/>
                      <a:pt x="11" y="1"/>
                    </a:cubicBezTo>
                    <a:cubicBezTo>
                      <a:pt x="11" y="1"/>
                      <a:pt x="11" y="1"/>
                      <a:pt x="11" y="1"/>
                    </a:cubicBezTo>
                    <a:cubicBezTo>
                      <a:pt x="5" y="0"/>
                      <a:pt x="0" y="5"/>
                      <a:pt x="2" y="10"/>
                    </a:cubicBezTo>
                    <a:cubicBezTo>
                      <a:pt x="3" y="13"/>
                      <a:pt x="5" y="14"/>
                      <a:pt x="7" y="15"/>
                    </a:cubicBezTo>
                    <a:cubicBezTo>
                      <a:pt x="10" y="15"/>
                      <a:pt x="13" y="14"/>
                      <a:pt x="14" y="12"/>
                    </a:cubicBezTo>
                    <a:cubicBezTo>
                      <a:pt x="15" y="11"/>
                      <a:pt x="15" y="11"/>
                      <a:pt x="15" y="11"/>
                    </a:cubicBezTo>
                    <a:cubicBezTo>
                      <a:pt x="16" y="10"/>
                      <a:pt x="16" y="7"/>
                      <a:pt x="15" y="5"/>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7" name="Freeform 90"/>
              <p:cNvSpPr>
                <a:spLocks noEditPoints="1"/>
              </p:cNvSpPr>
              <p:nvPr/>
            </p:nvSpPr>
            <p:spPr bwMode="auto">
              <a:xfrm>
                <a:off x="8956675" y="4733926"/>
                <a:ext cx="198438" cy="215900"/>
              </a:xfrm>
              <a:custGeom>
                <a:avLst/>
                <a:gdLst>
                  <a:gd name="T0" fmla="*/ 63 w 76"/>
                  <a:gd name="T1" fmla="*/ 45 h 83"/>
                  <a:gd name="T2" fmla="*/ 59 w 76"/>
                  <a:gd name="T3" fmla="*/ 39 h 83"/>
                  <a:gd name="T4" fmla="*/ 71 w 76"/>
                  <a:gd name="T5" fmla="*/ 38 h 83"/>
                  <a:gd name="T6" fmla="*/ 71 w 76"/>
                  <a:gd name="T7" fmla="*/ 30 h 83"/>
                  <a:gd name="T8" fmla="*/ 58 w 76"/>
                  <a:gd name="T9" fmla="*/ 28 h 83"/>
                  <a:gd name="T10" fmla="*/ 49 w 76"/>
                  <a:gd name="T11" fmla="*/ 22 h 83"/>
                  <a:gd name="T12" fmla="*/ 56 w 76"/>
                  <a:gd name="T13" fmla="*/ 13 h 83"/>
                  <a:gd name="T14" fmla="*/ 40 w 76"/>
                  <a:gd name="T15" fmla="*/ 6 h 83"/>
                  <a:gd name="T16" fmla="*/ 34 w 76"/>
                  <a:gd name="T17" fmla="*/ 2 h 83"/>
                  <a:gd name="T18" fmla="*/ 24 w 76"/>
                  <a:gd name="T19" fmla="*/ 8 h 83"/>
                  <a:gd name="T20" fmla="*/ 7 w 76"/>
                  <a:gd name="T21" fmla="*/ 22 h 83"/>
                  <a:gd name="T22" fmla="*/ 8 w 76"/>
                  <a:gd name="T23" fmla="*/ 38 h 83"/>
                  <a:gd name="T24" fmla="*/ 16 w 76"/>
                  <a:gd name="T25" fmla="*/ 27 h 83"/>
                  <a:gd name="T26" fmla="*/ 22 w 76"/>
                  <a:gd name="T27" fmla="*/ 31 h 83"/>
                  <a:gd name="T28" fmla="*/ 16 w 76"/>
                  <a:gd name="T29" fmla="*/ 36 h 83"/>
                  <a:gd name="T30" fmla="*/ 14 w 76"/>
                  <a:gd name="T31" fmla="*/ 42 h 83"/>
                  <a:gd name="T32" fmla="*/ 4 w 76"/>
                  <a:gd name="T33" fmla="*/ 49 h 83"/>
                  <a:gd name="T34" fmla="*/ 6 w 76"/>
                  <a:gd name="T35" fmla="*/ 61 h 83"/>
                  <a:gd name="T36" fmla="*/ 9 w 76"/>
                  <a:gd name="T37" fmla="*/ 77 h 83"/>
                  <a:gd name="T38" fmla="*/ 17 w 76"/>
                  <a:gd name="T39" fmla="*/ 64 h 83"/>
                  <a:gd name="T40" fmla="*/ 21 w 76"/>
                  <a:gd name="T41" fmla="*/ 70 h 83"/>
                  <a:gd name="T42" fmla="*/ 25 w 76"/>
                  <a:gd name="T43" fmla="*/ 83 h 83"/>
                  <a:gd name="T44" fmla="*/ 35 w 76"/>
                  <a:gd name="T45" fmla="*/ 83 h 83"/>
                  <a:gd name="T46" fmla="*/ 39 w 76"/>
                  <a:gd name="T47" fmla="*/ 77 h 83"/>
                  <a:gd name="T48" fmla="*/ 51 w 76"/>
                  <a:gd name="T49" fmla="*/ 75 h 83"/>
                  <a:gd name="T50" fmla="*/ 53 w 76"/>
                  <a:gd name="T51" fmla="*/ 65 h 83"/>
                  <a:gd name="T52" fmla="*/ 67 w 76"/>
                  <a:gd name="T53" fmla="*/ 52 h 83"/>
                  <a:gd name="T54" fmla="*/ 69 w 76"/>
                  <a:gd name="T55" fmla="*/ 41 h 83"/>
                  <a:gd name="T56" fmla="*/ 41 w 76"/>
                  <a:gd name="T57" fmla="*/ 24 h 83"/>
                  <a:gd name="T58" fmla="*/ 41 w 76"/>
                  <a:gd name="T59" fmla="*/ 21 h 83"/>
                  <a:gd name="T60" fmla="*/ 35 w 76"/>
                  <a:gd name="T61" fmla="*/ 73 h 83"/>
                  <a:gd name="T62" fmla="*/ 30 w 76"/>
                  <a:gd name="T63" fmla="*/ 75 h 83"/>
                  <a:gd name="T64" fmla="*/ 35 w 76"/>
                  <a:gd name="T65" fmla="*/ 71 h 83"/>
                  <a:gd name="T66" fmla="*/ 35 w 76"/>
                  <a:gd name="T67" fmla="*/ 73 h 83"/>
                  <a:gd name="T68" fmla="*/ 41 w 76"/>
                  <a:gd name="T69" fmla="*/ 47 h 83"/>
                  <a:gd name="T70" fmla="*/ 32 w 76"/>
                  <a:gd name="T71" fmla="*/ 49 h 83"/>
                  <a:gd name="T72" fmla="*/ 32 w 76"/>
                  <a:gd name="T73" fmla="*/ 34 h 83"/>
                  <a:gd name="T74" fmla="*/ 36 w 76"/>
                  <a:gd name="T75" fmla="*/ 34 h 83"/>
                  <a:gd name="T76" fmla="*/ 47 w 76"/>
                  <a:gd name="T77" fmla="*/ 4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 h="83">
                    <a:moveTo>
                      <a:pt x="69" y="41"/>
                    </a:moveTo>
                    <a:cubicBezTo>
                      <a:pt x="66" y="41"/>
                      <a:pt x="64" y="43"/>
                      <a:pt x="63" y="45"/>
                    </a:cubicBezTo>
                    <a:cubicBezTo>
                      <a:pt x="62" y="43"/>
                      <a:pt x="59" y="42"/>
                      <a:pt x="57" y="42"/>
                    </a:cubicBezTo>
                    <a:cubicBezTo>
                      <a:pt x="57" y="41"/>
                      <a:pt x="58" y="40"/>
                      <a:pt x="59" y="39"/>
                    </a:cubicBezTo>
                    <a:cubicBezTo>
                      <a:pt x="60" y="41"/>
                      <a:pt x="62" y="42"/>
                      <a:pt x="64" y="42"/>
                    </a:cubicBezTo>
                    <a:cubicBezTo>
                      <a:pt x="67" y="42"/>
                      <a:pt x="69" y="40"/>
                      <a:pt x="71" y="38"/>
                    </a:cubicBezTo>
                    <a:cubicBezTo>
                      <a:pt x="72" y="36"/>
                      <a:pt x="73" y="32"/>
                      <a:pt x="71" y="30"/>
                    </a:cubicBezTo>
                    <a:cubicBezTo>
                      <a:pt x="71" y="30"/>
                      <a:pt x="71" y="30"/>
                      <a:pt x="71" y="30"/>
                    </a:cubicBezTo>
                    <a:cubicBezTo>
                      <a:pt x="69" y="27"/>
                      <a:pt x="67" y="26"/>
                      <a:pt x="64" y="25"/>
                    </a:cubicBezTo>
                    <a:cubicBezTo>
                      <a:pt x="62" y="25"/>
                      <a:pt x="60" y="26"/>
                      <a:pt x="58" y="28"/>
                    </a:cubicBezTo>
                    <a:cubicBezTo>
                      <a:pt x="58" y="28"/>
                      <a:pt x="57" y="27"/>
                      <a:pt x="57" y="26"/>
                    </a:cubicBezTo>
                    <a:cubicBezTo>
                      <a:pt x="54" y="24"/>
                      <a:pt x="52" y="23"/>
                      <a:pt x="49" y="22"/>
                    </a:cubicBezTo>
                    <a:cubicBezTo>
                      <a:pt x="50" y="22"/>
                      <a:pt x="52" y="21"/>
                      <a:pt x="53" y="20"/>
                    </a:cubicBezTo>
                    <a:cubicBezTo>
                      <a:pt x="55" y="19"/>
                      <a:pt x="56" y="16"/>
                      <a:pt x="56" y="13"/>
                    </a:cubicBezTo>
                    <a:cubicBezTo>
                      <a:pt x="56" y="8"/>
                      <a:pt x="52" y="3"/>
                      <a:pt x="47" y="3"/>
                    </a:cubicBezTo>
                    <a:cubicBezTo>
                      <a:pt x="44" y="3"/>
                      <a:pt x="42" y="4"/>
                      <a:pt x="40" y="6"/>
                    </a:cubicBezTo>
                    <a:cubicBezTo>
                      <a:pt x="40" y="6"/>
                      <a:pt x="39" y="6"/>
                      <a:pt x="39" y="7"/>
                    </a:cubicBezTo>
                    <a:cubicBezTo>
                      <a:pt x="38" y="4"/>
                      <a:pt x="37" y="2"/>
                      <a:pt x="34" y="2"/>
                    </a:cubicBezTo>
                    <a:cubicBezTo>
                      <a:pt x="34" y="2"/>
                      <a:pt x="34" y="2"/>
                      <a:pt x="34" y="2"/>
                    </a:cubicBezTo>
                    <a:cubicBezTo>
                      <a:pt x="29" y="0"/>
                      <a:pt x="24" y="4"/>
                      <a:pt x="24" y="8"/>
                    </a:cubicBezTo>
                    <a:cubicBezTo>
                      <a:pt x="23" y="7"/>
                      <a:pt x="20" y="5"/>
                      <a:pt x="17" y="5"/>
                    </a:cubicBezTo>
                    <a:cubicBezTo>
                      <a:pt x="7" y="5"/>
                      <a:pt x="4" y="15"/>
                      <a:pt x="7" y="22"/>
                    </a:cubicBezTo>
                    <a:cubicBezTo>
                      <a:pt x="3" y="22"/>
                      <a:pt x="0" y="26"/>
                      <a:pt x="0" y="30"/>
                    </a:cubicBezTo>
                    <a:cubicBezTo>
                      <a:pt x="0" y="34"/>
                      <a:pt x="3" y="38"/>
                      <a:pt x="8" y="38"/>
                    </a:cubicBezTo>
                    <a:cubicBezTo>
                      <a:pt x="13" y="38"/>
                      <a:pt x="17" y="35"/>
                      <a:pt x="17" y="30"/>
                    </a:cubicBezTo>
                    <a:cubicBezTo>
                      <a:pt x="17" y="29"/>
                      <a:pt x="17" y="28"/>
                      <a:pt x="16" y="27"/>
                    </a:cubicBezTo>
                    <a:cubicBezTo>
                      <a:pt x="17" y="27"/>
                      <a:pt x="18" y="26"/>
                      <a:pt x="19" y="26"/>
                    </a:cubicBezTo>
                    <a:cubicBezTo>
                      <a:pt x="20" y="28"/>
                      <a:pt x="20" y="30"/>
                      <a:pt x="22" y="31"/>
                    </a:cubicBezTo>
                    <a:cubicBezTo>
                      <a:pt x="22" y="31"/>
                      <a:pt x="22" y="31"/>
                      <a:pt x="22" y="31"/>
                    </a:cubicBezTo>
                    <a:cubicBezTo>
                      <a:pt x="20" y="32"/>
                      <a:pt x="17" y="34"/>
                      <a:pt x="16" y="36"/>
                    </a:cubicBezTo>
                    <a:cubicBezTo>
                      <a:pt x="16" y="36"/>
                      <a:pt x="16" y="36"/>
                      <a:pt x="16" y="36"/>
                    </a:cubicBezTo>
                    <a:cubicBezTo>
                      <a:pt x="15" y="38"/>
                      <a:pt x="14" y="40"/>
                      <a:pt x="14" y="42"/>
                    </a:cubicBezTo>
                    <a:cubicBezTo>
                      <a:pt x="11" y="42"/>
                      <a:pt x="9" y="43"/>
                      <a:pt x="6" y="45"/>
                    </a:cubicBezTo>
                    <a:cubicBezTo>
                      <a:pt x="5" y="46"/>
                      <a:pt x="4" y="47"/>
                      <a:pt x="4" y="49"/>
                    </a:cubicBezTo>
                    <a:cubicBezTo>
                      <a:pt x="2" y="52"/>
                      <a:pt x="2" y="56"/>
                      <a:pt x="4" y="58"/>
                    </a:cubicBezTo>
                    <a:cubicBezTo>
                      <a:pt x="5" y="59"/>
                      <a:pt x="5" y="60"/>
                      <a:pt x="6" y="61"/>
                    </a:cubicBezTo>
                    <a:cubicBezTo>
                      <a:pt x="6" y="62"/>
                      <a:pt x="7" y="62"/>
                      <a:pt x="8" y="63"/>
                    </a:cubicBezTo>
                    <a:cubicBezTo>
                      <a:pt x="0" y="64"/>
                      <a:pt x="0" y="77"/>
                      <a:pt x="9" y="77"/>
                    </a:cubicBezTo>
                    <a:cubicBezTo>
                      <a:pt x="16" y="77"/>
                      <a:pt x="18" y="69"/>
                      <a:pt x="15" y="65"/>
                    </a:cubicBezTo>
                    <a:cubicBezTo>
                      <a:pt x="15" y="65"/>
                      <a:pt x="16" y="65"/>
                      <a:pt x="17" y="64"/>
                    </a:cubicBezTo>
                    <a:cubicBezTo>
                      <a:pt x="17" y="66"/>
                      <a:pt x="18" y="68"/>
                      <a:pt x="19" y="69"/>
                    </a:cubicBezTo>
                    <a:cubicBezTo>
                      <a:pt x="20" y="69"/>
                      <a:pt x="20" y="70"/>
                      <a:pt x="21" y="70"/>
                    </a:cubicBezTo>
                    <a:cubicBezTo>
                      <a:pt x="18" y="72"/>
                      <a:pt x="17" y="75"/>
                      <a:pt x="18" y="78"/>
                    </a:cubicBezTo>
                    <a:cubicBezTo>
                      <a:pt x="18" y="81"/>
                      <a:pt x="22" y="83"/>
                      <a:pt x="25" y="83"/>
                    </a:cubicBezTo>
                    <a:cubicBezTo>
                      <a:pt x="27" y="82"/>
                      <a:pt x="29" y="81"/>
                      <a:pt x="30" y="79"/>
                    </a:cubicBezTo>
                    <a:cubicBezTo>
                      <a:pt x="30" y="81"/>
                      <a:pt x="32" y="83"/>
                      <a:pt x="35" y="83"/>
                    </a:cubicBezTo>
                    <a:cubicBezTo>
                      <a:pt x="38" y="83"/>
                      <a:pt x="40" y="80"/>
                      <a:pt x="39" y="77"/>
                    </a:cubicBezTo>
                    <a:cubicBezTo>
                      <a:pt x="39" y="77"/>
                      <a:pt x="39" y="77"/>
                      <a:pt x="39" y="77"/>
                    </a:cubicBezTo>
                    <a:cubicBezTo>
                      <a:pt x="41" y="78"/>
                      <a:pt x="42" y="78"/>
                      <a:pt x="44" y="78"/>
                    </a:cubicBezTo>
                    <a:cubicBezTo>
                      <a:pt x="46" y="78"/>
                      <a:pt x="49" y="77"/>
                      <a:pt x="51" y="75"/>
                    </a:cubicBezTo>
                    <a:cubicBezTo>
                      <a:pt x="53" y="74"/>
                      <a:pt x="54" y="71"/>
                      <a:pt x="54" y="68"/>
                    </a:cubicBezTo>
                    <a:cubicBezTo>
                      <a:pt x="54" y="67"/>
                      <a:pt x="54" y="66"/>
                      <a:pt x="53" y="65"/>
                    </a:cubicBezTo>
                    <a:cubicBezTo>
                      <a:pt x="54" y="66"/>
                      <a:pt x="55" y="66"/>
                      <a:pt x="55" y="66"/>
                    </a:cubicBezTo>
                    <a:cubicBezTo>
                      <a:pt x="64" y="66"/>
                      <a:pt x="67" y="59"/>
                      <a:pt x="67" y="52"/>
                    </a:cubicBezTo>
                    <a:cubicBezTo>
                      <a:pt x="67" y="52"/>
                      <a:pt x="68" y="53"/>
                      <a:pt x="69" y="53"/>
                    </a:cubicBezTo>
                    <a:cubicBezTo>
                      <a:pt x="76" y="53"/>
                      <a:pt x="76" y="41"/>
                      <a:pt x="69" y="41"/>
                    </a:cubicBezTo>
                    <a:close/>
                    <a:moveTo>
                      <a:pt x="45" y="23"/>
                    </a:moveTo>
                    <a:cubicBezTo>
                      <a:pt x="44" y="23"/>
                      <a:pt x="42" y="23"/>
                      <a:pt x="41" y="24"/>
                    </a:cubicBezTo>
                    <a:cubicBezTo>
                      <a:pt x="41" y="24"/>
                      <a:pt x="41" y="24"/>
                      <a:pt x="41" y="23"/>
                    </a:cubicBezTo>
                    <a:cubicBezTo>
                      <a:pt x="41" y="23"/>
                      <a:pt x="41" y="22"/>
                      <a:pt x="41" y="21"/>
                    </a:cubicBezTo>
                    <a:cubicBezTo>
                      <a:pt x="42" y="22"/>
                      <a:pt x="44" y="22"/>
                      <a:pt x="45" y="23"/>
                    </a:cubicBezTo>
                    <a:close/>
                    <a:moveTo>
                      <a:pt x="35" y="73"/>
                    </a:moveTo>
                    <a:cubicBezTo>
                      <a:pt x="33" y="73"/>
                      <a:pt x="31" y="74"/>
                      <a:pt x="30" y="76"/>
                    </a:cubicBezTo>
                    <a:cubicBezTo>
                      <a:pt x="30" y="75"/>
                      <a:pt x="30" y="75"/>
                      <a:pt x="30" y="75"/>
                    </a:cubicBezTo>
                    <a:cubicBezTo>
                      <a:pt x="30" y="74"/>
                      <a:pt x="30" y="73"/>
                      <a:pt x="29" y="72"/>
                    </a:cubicBezTo>
                    <a:cubicBezTo>
                      <a:pt x="31" y="72"/>
                      <a:pt x="33" y="72"/>
                      <a:pt x="35" y="71"/>
                    </a:cubicBezTo>
                    <a:cubicBezTo>
                      <a:pt x="35" y="72"/>
                      <a:pt x="35" y="73"/>
                      <a:pt x="36" y="73"/>
                    </a:cubicBezTo>
                    <a:cubicBezTo>
                      <a:pt x="36" y="73"/>
                      <a:pt x="36" y="73"/>
                      <a:pt x="35" y="73"/>
                    </a:cubicBezTo>
                    <a:close/>
                    <a:moveTo>
                      <a:pt x="46" y="49"/>
                    </a:moveTo>
                    <a:cubicBezTo>
                      <a:pt x="44" y="48"/>
                      <a:pt x="43" y="47"/>
                      <a:pt x="41" y="47"/>
                    </a:cubicBezTo>
                    <a:cubicBezTo>
                      <a:pt x="38" y="47"/>
                      <a:pt x="36" y="48"/>
                      <a:pt x="35" y="51"/>
                    </a:cubicBezTo>
                    <a:cubicBezTo>
                      <a:pt x="34" y="50"/>
                      <a:pt x="33" y="49"/>
                      <a:pt x="32" y="49"/>
                    </a:cubicBezTo>
                    <a:cubicBezTo>
                      <a:pt x="34" y="47"/>
                      <a:pt x="35" y="45"/>
                      <a:pt x="35" y="42"/>
                    </a:cubicBezTo>
                    <a:cubicBezTo>
                      <a:pt x="35" y="39"/>
                      <a:pt x="34" y="36"/>
                      <a:pt x="32" y="34"/>
                    </a:cubicBezTo>
                    <a:cubicBezTo>
                      <a:pt x="33" y="34"/>
                      <a:pt x="35" y="33"/>
                      <a:pt x="36" y="33"/>
                    </a:cubicBezTo>
                    <a:cubicBezTo>
                      <a:pt x="36" y="33"/>
                      <a:pt x="36" y="34"/>
                      <a:pt x="36" y="34"/>
                    </a:cubicBezTo>
                    <a:cubicBezTo>
                      <a:pt x="36" y="37"/>
                      <a:pt x="37" y="40"/>
                      <a:pt x="39" y="42"/>
                    </a:cubicBezTo>
                    <a:cubicBezTo>
                      <a:pt x="41" y="45"/>
                      <a:pt x="44" y="46"/>
                      <a:pt x="47" y="46"/>
                    </a:cubicBezTo>
                    <a:cubicBezTo>
                      <a:pt x="46" y="47"/>
                      <a:pt x="46" y="48"/>
                      <a:pt x="46" y="49"/>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8" name="Freeform 91"/>
              <p:cNvSpPr>
                <a:spLocks/>
              </p:cNvSpPr>
              <p:nvPr/>
            </p:nvSpPr>
            <p:spPr bwMode="auto">
              <a:xfrm>
                <a:off x="9102725" y="4772026"/>
                <a:ext cx="25400" cy="26988"/>
              </a:xfrm>
              <a:custGeom>
                <a:avLst/>
                <a:gdLst>
                  <a:gd name="T0" fmla="*/ 5 w 10"/>
                  <a:gd name="T1" fmla="*/ 0 h 10"/>
                  <a:gd name="T2" fmla="*/ 0 w 10"/>
                  <a:gd name="T3" fmla="*/ 5 h 10"/>
                  <a:gd name="T4" fmla="*/ 5 w 10"/>
                  <a:gd name="T5" fmla="*/ 10 h 10"/>
                  <a:gd name="T6" fmla="*/ 10 w 10"/>
                  <a:gd name="T7" fmla="*/ 5 h 10"/>
                  <a:gd name="T8" fmla="*/ 5 w 10"/>
                  <a:gd name="T9" fmla="*/ 0 h 10"/>
                </a:gdLst>
                <a:ahLst/>
                <a:cxnLst>
                  <a:cxn ang="0">
                    <a:pos x="T0" y="T1"/>
                  </a:cxn>
                  <a:cxn ang="0">
                    <a:pos x="T2" y="T3"/>
                  </a:cxn>
                  <a:cxn ang="0">
                    <a:pos x="T4" y="T5"/>
                  </a:cxn>
                  <a:cxn ang="0">
                    <a:pos x="T6" y="T7"/>
                  </a:cxn>
                  <a:cxn ang="0">
                    <a:pos x="T8" y="T9"/>
                  </a:cxn>
                </a:cxnLst>
                <a:rect l="0" t="0" r="r" b="b"/>
                <a:pathLst>
                  <a:path w="10" h="10">
                    <a:moveTo>
                      <a:pt x="5" y="0"/>
                    </a:moveTo>
                    <a:cubicBezTo>
                      <a:pt x="2" y="0"/>
                      <a:pt x="0" y="2"/>
                      <a:pt x="0" y="5"/>
                    </a:cubicBezTo>
                    <a:cubicBezTo>
                      <a:pt x="0" y="7"/>
                      <a:pt x="2" y="10"/>
                      <a:pt x="5" y="10"/>
                    </a:cubicBezTo>
                    <a:cubicBezTo>
                      <a:pt x="7" y="10"/>
                      <a:pt x="10" y="8"/>
                      <a:pt x="10" y="5"/>
                    </a:cubicBezTo>
                    <a:cubicBezTo>
                      <a:pt x="10" y="2"/>
                      <a:pt x="8" y="0"/>
                      <a:pt x="5"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9" name="Freeform 92"/>
              <p:cNvSpPr>
                <a:spLocks/>
              </p:cNvSpPr>
              <p:nvPr/>
            </p:nvSpPr>
            <p:spPr bwMode="auto">
              <a:xfrm>
                <a:off x="9097963" y="4905376"/>
                <a:ext cx="36513" cy="28575"/>
              </a:xfrm>
              <a:custGeom>
                <a:avLst/>
                <a:gdLst>
                  <a:gd name="T0" fmla="*/ 7 w 14"/>
                  <a:gd name="T1" fmla="*/ 0 h 11"/>
                  <a:gd name="T2" fmla="*/ 7 w 14"/>
                  <a:gd name="T3" fmla="*/ 11 h 11"/>
                  <a:gd name="T4" fmla="*/ 7 w 14"/>
                  <a:gd name="T5" fmla="*/ 0 h 11"/>
                </a:gdLst>
                <a:ahLst/>
                <a:cxnLst>
                  <a:cxn ang="0">
                    <a:pos x="T0" y="T1"/>
                  </a:cxn>
                  <a:cxn ang="0">
                    <a:pos x="T2" y="T3"/>
                  </a:cxn>
                  <a:cxn ang="0">
                    <a:pos x="T4" y="T5"/>
                  </a:cxn>
                </a:cxnLst>
                <a:rect l="0" t="0" r="r" b="b"/>
                <a:pathLst>
                  <a:path w="14" h="11">
                    <a:moveTo>
                      <a:pt x="7" y="0"/>
                    </a:moveTo>
                    <a:cubicBezTo>
                      <a:pt x="0" y="0"/>
                      <a:pt x="0" y="11"/>
                      <a:pt x="7" y="11"/>
                    </a:cubicBezTo>
                    <a:cubicBezTo>
                      <a:pt x="14" y="11"/>
                      <a:pt x="14"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3" name="Group 32"/>
            <p:cNvGrpSpPr/>
            <p:nvPr/>
          </p:nvGrpSpPr>
          <p:grpSpPr>
            <a:xfrm>
              <a:off x="8686800" y="4557713"/>
              <a:ext cx="682626" cy="577851"/>
              <a:chOff x="8686800" y="4557713"/>
              <a:chExt cx="682626" cy="577851"/>
            </a:xfrm>
          </p:grpSpPr>
          <p:sp>
            <p:nvSpPr>
              <p:cNvPr id="34" name="Freeform 93"/>
              <p:cNvSpPr>
                <a:spLocks/>
              </p:cNvSpPr>
              <p:nvPr/>
            </p:nvSpPr>
            <p:spPr bwMode="auto">
              <a:xfrm>
                <a:off x="8843963" y="4919663"/>
                <a:ext cx="104775" cy="146050"/>
              </a:xfrm>
              <a:custGeom>
                <a:avLst/>
                <a:gdLst>
                  <a:gd name="T0" fmla="*/ 39 w 40"/>
                  <a:gd name="T1" fmla="*/ 1 h 56"/>
                  <a:gd name="T2" fmla="*/ 21 w 40"/>
                  <a:gd name="T3" fmla="*/ 27 h 56"/>
                  <a:gd name="T4" fmla="*/ 0 w 40"/>
                  <a:gd name="T5" fmla="*/ 55 h 56"/>
                  <a:gd name="T6" fmla="*/ 1 w 40"/>
                  <a:gd name="T7" fmla="*/ 56 h 56"/>
                  <a:gd name="T8" fmla="*/ 21 w 40"/>
                  <a:gd name="T9" fmla="*/ 29 h 56"/>
                  <a:gd name="T10" fmla="*/ 39 w 40"/>
                  <a:gd name="T11" fmla="*/ 1 h 56"/>
                  <a:gd name="T12" fmla="*/ 39 w 40"/>
                  <a:gd name="T13" fmla="*/ 1 h 56"/>
                </a:gdLst>
                <a:ahLst/>
                <a:cxnLst>
                  <a:cxn ang="0">
                    <a:pos x="T0" y="T1"/>
                  </a:cxn>
                  <a:cxn ang="0">
                    <a:pos x="T2" y="T3"/>
                  </a:cxn>
                  <a:cxn ang="0">
                    <a:pos x="T4" y="T5"/>
                  </a:cxn>
                  <a:cxn ang="0">
                    <a:pos x="T6" y="T7"/>
                  </a:cxn>
                  <a:cxn ang="0">
                    <a:pos x="T8" y="T9"/>
                  </a:cxn>
                  <a:cxn ang="0">
                    <a:pos x="T10" y="T11"/>
                  </a:cxn>
                  <a:cxn ang="0">
                    <a:pos x="T12" y="T13"/>
                  </a:cxn>
                </a:cxnLst>
                <a:rect l="0" t="0" r="r" b="b"/>
                <a:pathLst>
                  <a:path w="40" h="56">
                    <a:moveTo>
                      <a:pt x="39" y="1"/>
                    </a:moveTo>
                    <a:cubicBezTo>
                      <a:pt x="32" y="9"/>
                      <a:pt x="27" y="19"/>
                      <a:pt x="21" y="27"/>
                    </a:cubicBezTo>
                    <a:cubicBezTo>
                      <a:pt x="14" y="37"/>
                      <a:pt x="6" y="45"/>
                      <a:pt x="0" y="55"/>
                    </a:cubicBezTo>
                    <a:cubicBezTo>
                      <a:pt x="0" y="56"/>
                      <a:pt x="1" y="56"/>
                      <a:pt x="1" y="56"/>
                    </a:cubicBezTo>
                    <a:cubicBezTo>
                      <a:pt x="9" y="48"/>
                      <a:pt x="15" y="38"/>
                      <a:pt x="21" y="29"/>
                    </a:cubicBezTo>
                    <a:cubicBezTo>
                      <a:pt x="28" y="21"/>
                      <a:pt x="35" y="11"/>
                      <a:pt x="39" y="1"/>
                    </a:cubicBezTo>
                    <a:cubicBezTo>
                      <a:pt x="40" y="1"/>
                      <a:pt x="39" y="0"/>
                      <a:pt x="39"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5" name="Freeform 94"/>
              <p:cNvSpPr>
                <a:spLocks/>
              </p:cNvSpPr>
              <p:nvPr/>
            </p:nvSpPr>
            <p:spPr bwMode="auto">
              <a:xfrm>
                <a:off x="8899525" y="4937126"/>
                <a:ext cx="61913" cy="138113"/>
              </a:xfrm>
              <a:custGeom>
                <a:avLst/>
                <a:gdLst>
                  <a:gd name="T0" fmla="*/ 23 w 24"/>
                  <a:gd name="T1" fmla="*/ 0 h 53"/>
                  <a:gd name="T2" fmla="*/ 22 w 24"/>
                  <a:gd name="T3" fmla="*/ 0 h 53"/>
                  <a:gd name="T4" fmla="*/ 22 w 24"/>
                  <a:gd name="T5" fmla="*/ 0 h 53"/>
                  <a:gd name="T6" fmla="*/ 11 w 24"/>
                  <a:gd name="T7" fmla="*/ 25 h 53"/>
                  <a:gd name="T8" fmla="*/ 0 w 24"/>
                  <a:gd name="T9" fmla="*/ 52 h 53"/>
                  <a:gd name="T10" fmla="*/ 1 w 24"/>
                  <a:gd name="T11" fmla="*/ 53 h 53"/>
                  <a:gd name="T12" fmla="*/ 11 w 24"/>
                  <a:gd name="T13" fmla="*/ 28 h 53"/>
                  <a:gd name="T14" fmla="*/ 22 w 24"/>
                  <a:gd name="T15" fmla="*/ 2 h 53"/>
                  <a:gd name="T16" fmla="*/ 20 w 24"/>
                  <a:gd name="T17" fmla="*/ 26 h 53"/>
                  <a:gd name="T18" fmla="*/ 15 w 24"/>
                  <a:gd name="T19" fmla="*/ 51 h 53"/>
                  <a:gd name="T20" fmla="*/ 16 w 24"/>
                  <a:gd name="T21" fmla="*/ 51 h 53"/>
                  <a:gd name="T22" fmla="*/ 22 w 24"/>
                  <a:gd name="T23" fmla="*/ 26 h 53"/>
                  <a:gd name="T24" fmla="*/ 23 w 24"/>
                  <a:gd name="T25"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53">
                    <a:moveTo>
                      <a:pt x="23" y="0"/>
                    </a:moveTo>
                    <a:cubicBezTo>
                      <a:pt x="23" y="0"/>
                      <a:pt x="22" y="0"/>
                      <a:pt x="22" y="0"/>
                    </a:cubicBezTo>
                    <a:cubicBezTo>
                      <a:pt x="22" y="0"/>
                      <a:pt x="22" y="0"/>
                      <a:pt x="22" y="0"/>
                    </a:cubicBezTo>
                    <a:cubicBezTo>
                      <a:pt x="18" y="8"/>
                      <a:pt x="14" y="16"/>
                      <a:pt x="11" y="25"/>
                    </a:cubicBezTo>
                    <a:cubicBezTo>
                      <a:pt x="7" y="34"/>
                      <a:pt x="2" y="43"/>
                      <a:pt x="0" y="52"/>
                    </a:cubicBezTo>
                    <a:cubicBezTo>
                      <a:pt x="0" y="53"/>
                      <a:pt x="1" y="53"/>
                      <a:pt x="1" y="53"/>
                    </a:cubicBezTo>
                    <a:cubicBezTo>
                      <a:pt x="5" y="45"/>
                      <a:pt x="8" y="36"/>
                      <a:pt x="11" y="28"/>
                    </a:cubicBezTo>
                    <a:cubicBezTo>
                      <a:pt x="15" y="19"/>
                      <a:pt x="19" y="10"/>
                      <a:pt x="22" y="2"/>
                    </a:cubicBezTo>
                    <a:cubicBezTo>
                      <a:pt x="21" y="10"/>
                      <a:pt x="21" y="18"/>
                      <a:pt x="20" y="26"/>
                    </a:cubicBezTo>
                    <a:cubicBezTo>
                      <a:pt x="18" y="34"/>
                      <a:pt x="16" y="43"/>
                      <a:pt x="15" y="51"/>
                    </a:cubicBezTo>
                    <a:cubicBezTo>
                      <a:pt x="15" y="52"/>
                      <a:pt x="16" y="52"/>
                      <a:pt x="16" y="51"/>
                    </a:cubicBezTo>
                    <a:cubicBezTo>
                      <a:pt x="19" y="44"/>
                      <a:pt x="21" y="34"/>
                      <a:pt x="22" y="26"/>
                    </a:cubicBezTo>
                    <a:cubicBezTo>
                      <a:pt x="23" y="18"/>
                      <a:pt x="24" y="9"/>
                      <a:pt x="23"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6" name="Freeform 95"/>
              <p:cNvSpPr>
                <a:spLocks/>
              </p:cNvSpPr>
              <p:nvPr/>
            </p:nvSpPr>
            <p:spPr bwMode="auto">
              <a:xfrm>
                <a:off x="8997950" y="4949826"/>
                <a:ext cx="49213" cy="185738"/>
              </a:xfrm>
              <a:custGeom>
                <a:avLst/>
                <a:gdLst>
                  <a:gd name="T0" fmla="*/ 14 w 19"/>
                  <a:gd name="T1" fmla="*/ 38 h 71"/>
                  <a:gd name="T2" fmla="*/ 6 w 19"/>
                  <a:gd name="T3" fmla="*/ 3 h 71"/>
                  <a:gd name="T4" fmla="*/ 5 w 19"/>
                  <a:gd name="T5" fmla="*/ 2 h 71"/>
                  <a:gd name="T6" fmla="*/ 5 w 19"/>
                  <a:gd name="T7" fmla="*/ 1 h 71"/>
                  <a:gd name="T8" fmla="*/ 4 w 19"/>
                  <a:gd name="T9" fmla="*/ 1 h 71"/>
                  <a:gd name="T10" fmla="*/ 2 w 19"/>
                  <a:gd name="T11" fmla="*/ 59 h 71"/>
                  <a:gd name="T12" fmla="*/ 4 w 19"/>
                  <a:gd name="T13" fmla="*/ 59 h 71"/>
                  <a:gd name="T14" fmla="*/ 5 w 19"/>
                  <a:gd name="T15" fmla="*/ 5 h 71"/>
                  <a:gd name="T16" fmla="*/ 11 w 19"/>
                  <a:gd name="T17" fmla="*/ 38 h 71"/>
                  <a:gd name="T18" fmla="*/ 17 w 19"/>
                  <a:gd name="T19" fmla="*/ 71 h 71"/>
                  <a:gd name="T20" fmla="*/ 18 w 19"/>
                  <a:gd name="T21" fmla="*/ 70 h 71"/>
                  <a:gd name="T22" fmla="*/ 14 w 19"/>
                  <a:gd name="T23" fmla="*/ 38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71">
                    <a:moveTo>
                      <a:pt x="14" y="38"/>
                    </a:moveTo>
                    <a:cubicBezTo>
                      <a:pt x="11" y="26"/>
                      <a:pt x="9" y="14"/>
                      <a:pt x="6" y="3"/>
                    </a:cubicBezTo>
                    <a:cubicBezTo>
                      <a:pt x="6" y="2"/>
                      <a:pt x="5" y="2"/>
                      <a:pt x="5" y="2"/>
                    </a:cubicBezTo>
                    <a:cubicBezTo>
                      <a:pt x="5" y="2"/>
                      <a:pt x="5" y="2"/>
                      <a:pt x="5" y="1"/>
                    </a:cubicBezTo>
                    <a:cubicBezTo>
                      <a:pt x="5" y="0"/>
                      <a:pt x="4" y="0"/>
                      <a:pt x="4" y="1"/>
                    </a:cubicBezTo>
                    <a:cubicBezTo>
                      <a:pt x="1" y="20"/>
                      <a:pt x="0" y="40"/>
                      <a:pt x="2" y="59"/>
                    </a:cubicBezTo>
                    <a:cubicBezTo>
                      <a:pt x="2" y="60"/>
                      <a:pt x="4" y="61"/>
                      <a:pt x="4" y="59"/>
                    </a:cubicBezTo>
                    <a:cubicBezTo>
                      <a:pt x="5" y="41"/>
                      <a:pt x="5" y="23"/>
                      <a:pt x="5" y="5"/>
                    </a:cubicBezTo>
                    <a:cubicBezTo>
                      <a:pt x="6" y="16"/>
                      <a:pt x="9" y="27"/>
                      <a:pt x="11" y="38"/>
                    </a:cubicBezTo>
                    <a:cubicBezTo>
                      <a:pt x="13" y="49"/>
                      <a:pt x="13" y="61"/>
                      <a:pt x="17" y="71"/>
                    </a:cubicBezTo>
                    <a:cubicBezTo>
                      <a:pt x="17" y="71"/>
                      <a:pt x="18" y="71"/>
                      <a:pt x="18" y="70"/>
                    </a:cubicBezTo>
                    <a:cubicBezTo>
                      <a:pt x="19" y="60"/>
                      <a:pt x="15" y="48"/>
                      <a:pt x="14" y="3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7" name="Freeform 96"/>
              <p:cNvSpPr>
                <a:spLocks/>
              </p:cNvSpPr>
              <p:nvPr/>
            </p:nvSpPr>
            <p:spPr bwMode="auto">
              <a:xfrm>
                <a:off x="9047163" y="4960938"/>
                <a:ext cx="63500" cy="153988"/>
              </a:xfrm>
              <a:custGeom>
                <a:avLst/>
                <a:gdLst>
                  <a:gd name="T0" fmla="*/ 14 w 24"/>
                  <a:gd name="T1" fmla="*/ 29 h 59"/>
                  <a:gd name="T2" fmla="*/ 1 w 24"/>
                  <a:gd name="T3" fmla="*/ 1 h 59"/>
                  <a:gd name="T4" fmla="*/ 0 w 24"/>
                  <a:gd name="T5" fmla="*/ 1 h 59"/>
                  <a:gd name="T6" fmla="*/ 11 w 24"/>
                  <a:gd name="T7" fmla="*/ 29 h 59"/>
                  <a:gd name="T8" fmla="*/ 22 w 24"/>
                  <a:gd name="T9" fmla="*/ 58 h 59"/>
                  <a:gd name="T10" fmla="*/ 24 w 24"/>
                  <a:gd name="T11" fmla="*/ 57 h 59"/>
                  <a:gd name="T12" fmla="*/ 14 w 24"/>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4" h="59">
                    <a:moveTo>
                      <a:pt x="14" y="29"/>
                    </a:moveTo>
                    <a:cubicBezTo>
                      <a:pt x="10" y="20"/>
                      <a:pt x="6" y="10"/>
                      <a:pt x="1" y="1"/>
                    </a:cubicBezTo>
                    <a:cubicBezTo>
                      <a:pt x="1" y="0"/>
                      <a:pt x="0" y="0"/>
                      <a:pt x="0" y="1"/>
                    </a:cubicBezTo>
                    <a:cubicBezTo>
                      <a:pt x="4" y="11"/>
                      <a:pt x="8" y="20"/>
                      <a:pt x="11" y="29"/>
                    </a:cubicBezTo>
                    <a:cubicBezTo>
                      <a:pt x="15" y="39"/>
                      <a:pt x="17" y="49"/>
                      <a:pt x="22" y="58"/>
                    </a:cubicBezTo>
                    <a:cubicBezTo>
                      <a:pt x="22" y="59"/>
                      <a:pt x="24" y="58"/>
                      <a:pt x="24" y="57"/>
                    </a:cubicBezTo>
                    <a:cubicBezTo>
                      <a:pt x="22" y="48"/>
                      <a:pt x="17" y="38"/>
                      <a:pt x="14"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8" name="Freeform 97"/>
              <p:cNvSpPr>
                <a:spLocks/>
              </p:cNvSpPr>
              <p:nvPr/>
            </p:nvSpPr>
            <p:spPr bwMode="auto">
              <a:xfrm>
                <a:off x="8836025" y="4594226"/>
                <a:ext cx="136525" cy="152400"/>
              </a:xfrm>
              <a:custGeom>
                <a:avLst/>
                <a:gdLst>
                  <a:gd name="T0" fmla="*/ 51 w 52"/>
                  <a:gd name="T1" fmla="*/ 55 h 58"/>
                  <a:gd name="T2" fmla="*/ 29 w 52"/>
                  <a:gd name="T3" fmla="*/ 31 h 58"/>
                  <a:gd name="T4" fmla="*/ 10 w 52"/>
                  <a:gd name="T5" fmla="*/ 1 h 58"/>
                  <a:gd name="T6" fmla="*/ 9 w 52"/>
                  <a:gd name="T7" fmla="*/ 1 h 58"/>
                  <a:gd name="T8" fmla="*/ 26 w 52"/>
                  <a:gd name="T9" fmla="*/ 32 h 58"/>
                  <a:gd name="T10" fmla="*/ 30 w 52"/>
                  <a:gd name="T11" fmla="*/ 37 h 58"/>
                  <a:gd name="T12" fmla="*/ 1 w 52"/>
                  <a:gd name="T13" fmla="*/ 10 h 58"/>
                  <a:gd name="T14" fmla="*/ 0 w 52"/>
                  <a:gd name="T15" fmla="*/ 10 h 58"/>
                  <a:gd name="T16" fmla="*/ 19 w 52"/>
                  <a:gd name="T17" fmla="*/ 31 h 58"/>
                  <a:gd name="T18" fmla="*/ 35 w 52"/>
                  <a:gd name="T19" fmla="*/ 44 h 58"/>
                  <a:gd name="T20" fmla="*/ 50 w 52"/>
                  <a:gd name="T21" fmla="*/ 57 h 58"/>
                  <a:gd name="T22" fmla="*/ 51 w 52"/>
                  <a:gd name="T23" fmla="*/ 5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58">
                    <a:moveTo>
                      <a:pt x="51" y="55"/>
                    </a:moveTo>
                    <a:cubicBezTo>
                      <a:pt x="44" y="47"/>
                      <a:pt x="35" y="40"/>
                      <a:pt x="29" y="31"/>
                    </a:cubicBezTo>
                    <a:cubicBezTo>
                      <a:pt x="21" y="21"/>
                      <a:pt x="15" y="11"/>
                      <a:pt x="10" y="1"/>
                    </a:cubicBezTo>
                    <a:cubicBezTo>
                      <a:pt x="10" y="0"/>
                      <a:pt x="9" y="1"/>
                      <a:pt x="9" y="1"/>
                    </a:cubicBezTo>
                    <a:cubicBezTo>
                      <a:pt x="13" y="12"/>
                      <a:pt x="19" y="22"/>
                      <a:pt x="26" y="32"/>
                    </a:cubicBezTo>
                    <a:cubicBezTo>
                      <a:pt x="27" y="34"/>
                      <a:pt x="29" y="36"/>
                      <a:pt x="30" y="37"/>
                    </a:cubicBezTo>
                    <a:cubicBezTo>
                      <a:pt x="20" y="29"/>
                      <a:pt x="11" y="18"/>
                      <a:pt x="1" y="10"/>
                    </a:cubicBezTo>
                    <a:cubicBezTo>
                      <a:pt x="1" y="9"/>
                      <a:pt x="0" y="10"/>
                      <a:pt x="0" y="10"/>
                    </a:cubicBezTo>
                    <a:cubicBezTo>
                      <a:pt x="6" y="18"/>
                      <a:pt x="13" y="24"/>
                      <a:pt x="19" y="31"/>
                    </a:cubicBezTo>
                    <a:cubicBezTo>
                      <a:pt x="24" y="36"/>
                      <a:pt x="29" y="40"/>
                      <a:pt x="35" y="44"/>
                    </a:cubicBezTo>
                    <a:cubicBezTo>
                      <a:pt x="40" y="49"/>
                      <a:pt x="44" y="53"/>
                      <a:pt x="50" y="57"/>
                    </a:cubicBezTo>
                    <a:cubicBezTo>
                      <a:pt x="51" y="58"/>
                      <a:pt x="52" y="56"/>
                      <a:pt x="51" y="55"/>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9" name="Freeform 98"/>
              <p:cNvSpPr>
                <a:spLocks/>
              </p:cNvSpPr>
              <p:nvPr/>
            </p:nvSpPr>
            <p:spPr bwMode="auto">
              <a:xfrm>
                <a:off x="8901113" y="4572001"/>
                <a:ext cx="96838" cy="163513"/>
              </a:xfrm>
              <a:custGeom>
                <a:avLst/>
                <a:gdLst>
                  <a:gd name="T0" fmla="*/ 36 w 37"/>
                  <a:gd name="T1" fmla="*/ 61 h 63"/>
                  <a:gd name="T2" fmla="*/ 31 w 37"/>
                  <a:gd name="T3" fmla="*/ 44 h 63"/>
                  <a:gd name="T4" fmla="*/ 31 w 37"/>
                  <a:gd name="T5" fmla="*/ 44 h 63"/>
                  <a:gd name="T6" fmla="*/ 27 w 37"/>
                  <a:gd name="T7" fmla="*/ 1 h 63"/>
                  <a:gd name="T8" fmla="*/ 26 w 37"/>
                  <a:gd name="T9" fmla="*/ 1 h 63"/>
                  <a:gd name="T10" fmla="*/ 29 w 37"/>
                  <a:gd name="T11" fmla="*/ 37 h 63"/>
                  <a:gd name="T12" fmla="*/ 13 w 37"/>
                  <a:gd name="T13" fmla="*/ 3 h 63"/>
                  <a:gd name="T14" fmla="*/ 12 w 37"/>
                  <a:gd name="T15" fmla="*/ 4 h 63"/>
                  <a:gd name="T16" fmla="*/ 21 w 37"/>
                  <a:gd name="T17" fmla="*/ 26 h 63"/>
                  <a:gd name="T18" fmla="*/ 15 w 37"/>
                  <a:gd name="T19" fmla="*/ 19 h 63"/>
                  <a:gd name="T20" fmla="*/ 2 w 37"/>
                  <a:gd name="T21" fmla="*/ 3 h 63"/>
                  <a:gd name="T22" fmla="*/ 1 w 37"/>
                  <a:gd name="T23" fmla="*/ 4 h 63"/>
                  <a:gd name="T24" fmla="*/ 13 w 37"/>
                  <a:gd name="T25" fmla="*/ 20 h 63"/>
                  <a:gd name="T26" fmla="*/ 24 w 37"/>
                  <a:gd name="T27" fmla="*/ 34 h 63"/>
                  <a:gd name="T28" fmla="*/ 33 w 37"/>
                  <a:gd name="T29" fmla="*/ 61 h 63"/>
                  <a:gd name="T30" fmla="*/ 36 w 37"/>
                  <a:gd name="T31" fmla="*/ 6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 h="63">
                    <a:moveTo>
                      <a:pt x="36" y="61"/>
                    </a:moveTo>
                    <a:cubicBezTo>
                      <a:pt x="35" y="55"/>
                      <a:pt x="33" y="50"/>
                      <a:pt x="31" y="44"/>
                    </a:cubicBezTo>
                    <a:cubicBezTo>
                      <a:pt x="31" y="44"/>
                      <a:pt x="31" y="44"/>
                      <a:pt x="31" y="44"/>
                    </a:cubicBezTo>
                    <a:cubicBezTo>
                      <a:pt x="32" y="30"/>
                      <a:pt x="31" y="15"/>
                      <a:pt x="27" y="1"/>
                    </a:cubicBezTo>
                    <a:cubicBezTo>
                      <a:pt x="27" y="0"/>
                      <a:pt x="26" y="0"/>
                      <a:pt x="26" y="1"/>
                    </a:cubicBezTo>
                    <a:cubicBezTo>
                      <a:pt x="27" y="13"/>
                      <a:pt x="28" y="25"/>
                      <a:pt x="29" y="37"/>
                    </a:cubicBezTo>
                    <a:cubicBezTo>
                      <a:pt x="24" y="26"/>
                      <a:pt x="19" y="14"/>
                      <a:pt x="13" y="3"/>
                    </a:cubicBezTo>
                    <a:cubicBezTo>
                      <a:pt x="13" y="2"/>
                      <a:pt x="12" y="3"/>
                      <a:pt x="12" y="4"/>
                    </a:cubicBezTo>
                    <a:cubicBezTo>
                      <a:pt x="14" y="11"/>
                      <a:pt x="18" y="19"/>
                      <a:pt x="21" y="26"/>
                    </a:cubicBezTo>
                    <a:cubicBezTo>
                      <a:pt x="19" y="24"/>
                      <a:pt x="17" y="22"/>
                      <a:pt x="15" y="19"/>
                    </a:cubicBezTo>
                    <a:cubicBezTo>
                      <a:pt x="11" y="14"/>
                      <a:pt x="6" y="8"/>
                      <a:pt x="2" y="3"/>
                    </a:cubicBezTo>
                    <a:cubicBezTo>
                      <a:pt x="1" y="2"/>
                      <a:pt x="0" y="3"/>
                      <a:pt x="1" y="4"/>
                    </a:cubicBezTo>
                    <a:cubicBezTo>
                      <a:pt x="4" y="9"/>
                      <a:pt x="9" y="15"/>
                      <a:pt x="13" y="20"/>
                    </a:cubicBezTo>
                    <a:cubicBezTo>
                      <a:pt x="16" y="25"/>
                      <a:pt x="20" y="30"/>
                      <a:pt x="24" y="34"/>
                    </a:cubicBezTo>
                    <a:cubicBezTo>
                      <a:pt x="27" y="43"/>
                      <a:pt x="31" y="52"/>
                      <a:pt x="33" y="61"/>
                    </a:cubicBezTo>
                    <a:cubicBezTo>
                      <a:pt x="34" y="63"/>
                      <a:pt x="37" y="63"/>
                      <a:pt x="36" y="6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0" name="Freeform 99"/>
              <p:cNvSpPr>
                <a:spLocks/>
              </p:cNvSpPr>
              <p:nvPr/>
            </p:nvSpPr>
            <p:spPr bwMode="auto">
              <a:xfrm>
                <a:off x="9009063" y="4557713"/>
                <a:ext cx="20638" cy="169863"/>
              </a:xfrm>
              <a:custGeom>
                <a:avLst/>
                <a:gdLst>
                  <a:gd name="T0" fmla="*/ 6 w 8"/>
                  <a:gd name="T1" fmla="*/ 29 h 65"/>
                  <a:gd name="T2" fmla="*/ 1 w 8"/>
                  <a:gd name="T3" fmla="*/ 0 h 65"/>
                  <a:gd name="T4" fmla="*/ 0 w 8"/>
                  <a:gd name="T5" fmla="*/ 0 h 65"/>
                  <a:gd name="T6" fmla="*/ 4 w 8"/>
                  <a:gd name="T7" fmla="*/ 32 h 65"/>
                  <a:gd name="T8" fmla="*/ 6 w 8"/>
                  <a:gd name="T9" fmla="*/ 64 h 65"/>
                  <a:gd name="T10" fmla="*/ 7 w 8"/>
                  <a:gd name="T11" fmla="*/ 64 h 65"/>
                  <a:gd name="T12" fmla="*/ 6 w 8"/>
                  <a:gd name="T13" fmla="*/ 29 h 65"/>
                </a:gdLst>
                <a:ahLst/>
                <a:cxnLst>
                  <a:cxn ang="0">
                    <a:pos x="T0" y="T1"/>
                  </a:cxn>
                  <a:cxn ang="0">
                    <a:pos x="T2" y="T3"/>
                  </a:cxn>
                  <a:cxn ang="0">
                    <a:pos x="T4" y="T5"/>
                  </a:cxn>
                  <a:cxn ang="0">
                    <a:pos x="T6" y="T7"/>
                  </a:cxn>
                  <a:cxn ang="0">
                    <a:pos x="T8" y="T9"/>
                  </a:cxn>
                  <a:cxn ang="0">
                    <a:pos x="T10" y="T11"/>
                  </a:cxn>
                  <a:cxn ang="0">
                    <a:pos x="T12" y="T13"/>
                  </a:cxn>
                </a:cxnLst>
                <a:rect l="0" t="0" r="r" b="b"/>
                <a:pathLst>
                  <a:path w="8" h="65">
                    <a:moveTo>
                      <a:pt x="6" y="29"/>
                    </a:moveTo>
                    <a:cubicBezTo>
                      <a:pt x="5" y="20"/>
                      <a:pt x="5" y="9"/>
                      <a:pt x="1" y="0"/>
                    </a:cubicBezTo>
                    <a:cubicBezTo>
                      <a:pt x="1" y="0"/>
                      <a:pt x="0" y="0"/>
                      <a:pt x="0" y="0"/>
                    </a:cubicBezTo>
                    <a:cubicBezTo>
                      <a:pt x="1" y="11"/>
                      <a:pt x="3" y="21"/>
                      <a:pt x="4" y="32"/>
                    </a:cubicBezTo>
                    <a:cubicBezTo>
                      <a:pt x="5" y="43"/>
                      <a:pt x="5" y="53"/>
                      <a:pt x="6" y="64"/>
                    </a:cubicBezTo>
                    <a:cubicBezTo>
                      <a:pt x="6" y="65"/>
                      <a:pt x="7" y="65"/>
                      <a:pt x="7" y="64"/>
                    </a:cubicBezTo>
                    <a:cubicBezTo>
                      <a:pt x="8" y="53"/>
                      <a:pt x="7" y="41"/>
                      <a:pt x="6"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1" name="Freeform 100"/>
              <p:cNvSpPr>
                <a:spLocks/>
              </p:cNvSpPr>
              <p:nvPr/>
            </p:nvSpPr>
            <p:spPr bwMode="auto">
              <a:xfrm>
                <a:off x="9045575" y="4560888"/>
                <a:ext cx="20638" cy="173038"/>
              </a:xfrm>
              <a:custGeom>
                <a:avLst/>
                <a:gdLst>
                  <a:gd name="T0" fmla="*/ 4 w 8"/>
                  <a:gd name="T1" fmla="*/ 0 h 66"/>
                  <a:gd name="T2" fmla="*/ 3 w 8"/>
                  <a:gd name="T3" fmla="*/ 1 h 66"/>
                  <a:gd name="T4" fmla="*/ 5 w 8"/>
                  <a:gd name="T5" fmla="*/ 32 h 66"/>
                  <a:gd name="T6" fmla="*/ 0 w 8"/>
                  <a:gd name="T7" fmla="*/ 65 h 66"/>
                  <a:gd name="T8" fmla="*/ 1 w 8"/>
                  <a:gd name="T9" fmla="*/ 66 h 66"/>
                  <a:gd name="T10" fmla="*/ 7 w 8"/>
                  <a:gd name="T11" fmla="*/ 32 h 66"/>
                  <a:gd name="T12" fmla="*/ 4 w 8"/>
                  <a:gd name="T13" fmla="*/ 0 h 66"/>
                </a:gdLst>
                <a:ahLst/>
                <a:cxnLst>
                  <a:cxn ang="0">
                    <a:pos x="T0" y="T1"/>
                  </a:cxn>
                  <a:cxn ang="0">
                    <a:pos x="T2" y="T3"/>
                  </a:cxn>
                  <a:cxn ang="0">
                    <a:pos x="T4" y="T5"/>
                  </a:cxn>
                  <a:cxn ang="0">
                    <a:pos x="T6" y="T7"/>
                  </a:cxn>
                  <a:cxn ang="0">
                    <a:pos x="T8" y="T9"/>
                  </a:cxn>
                  <a:cxn ang="0">
                    <a:pos x="T10" y="T11"/>
                  </a:cxn>
                  <a:cxn ang="0">
                    <a:pos x="T12" y="T13"/>
                  </a:cxn>
                </a:cxnLst>
                <a:rect l="0" t="0" r="r" b="b"/>
                <a:pathLst>
                  <a:path w="8" h="66">
                    <a:moveTo>
                      <a:pt x="4" y="0"/>
                    </a:moveTo>
                    <a:cubicBezTo>
                      <a:pt x="4" y="0"/>
                      <a:pt x="3" y="0"/>
                      <a:pt x="3" y="1"/>
                    </a:cubicBezTo>
                    <a:cubicBezTo>
                      <a:pt x="3" y="11"/>
                      <a:pt x="5" y="21"/>
                      <a:pt x="5" y="32"/>
                    </a:cubicBezTo>
                    <a:cubicBezTo>
                      <a:pt x="4" y="43"/>
                      <a:pt x="2" y="54"/>
                      <a:pt x="0" y="65"/>
                    </a:cubicBezTo>
                    <a:cubicBezTo>
                      <a:pt x="0" y="66"/>
                      <a:pt x="0" y="66"/>
                      <a:pt x="1" y="66"/>
                    </a:cubicBezTo>
                    <a:cubicBezTo>
                      <a:pt x="5" y="55"/>
                      <a:pt x="7" y="43"/>
                      <a:pt x="7" y="32"/>
                    </a:cubicBezTo>
                    <a:cubicBezTo>
                      <a:pt x="7" y="22"/>
                      <a:pt x="8" y="10"/>
                      <a:pt x="4"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2" name="Freeform 101"/>
              <p:cNvSpPr>
                <a:spLocks/>
              </p:cNvSpPr>
              <p:nvPr/>
            </p:nvSpPr>
            <p:spPr bwMode="auto">
              <a:xfrm>
                <a:off x="9053513" y="4594226"/>
                <a:ext cx="28575" cy="139700"/>
              </a:xfrm>
              <a:custGeom>
                <a:avLst/>
                <a:gdLst>
                  <a:gd name="T0" fmla="*/ 10 w 11"/>
                  <a:gd name="T1" fmla="*/ 1 h 53"/>
                  <a:gd name="T2" fmla="*/ 7 w 11"/>
                  <a:gd name="T3" fmla="*/ 26 h 53"/>
                  <a:gd name="T4" fmla="*/ 0 w 11"/>
                  <a:gd name="T5" fmla="*/ 51 h 53"/>
                  <a:gd name="T6" fmla="*/ 2 w 11"/>
                  <a:gd name="T7" fmla="*/ 52 h 53"/>
                  <a:gd name="T8" fmla="*/ 8 w 11"/>
                  <a:gd name="T9" fmla="*/ 32 h 53"/>
                  <a:gd name="T10" fmla="*/ 11 w 11"/>
                  <a:gd name="T11" fmla="*/ 1 h 53"/>
                  <a:gd name="T12" fmla="*/ 10 w 11"/>
                  <a:gd name="T13" fmla="*/ 1 h 53"/>
                </a:gdLst>
                <a:ahLst/>
                <a:cxnLst>
                  <a:cxn ang="0">
                    <a:pos x="T0" y="T1"/>
                  </a:cxn>
                  <a:cxn ang="0">
                    <a:pos x="T2" y="T3"/>
                  </a:cxn>
                  <a:cxn ang="0">
                    <a:pos x="T4" y="T5"/>
                  </a:cxn>
                  <a:cxn ang="0">
                    <a:pos x="T6" y="T7"/>
                  </a:cxn>
                  <a:cxn ang="0">
                    <a:pos x="T8" y="T9"/>
                  </a:cxn>
                  <a:cxn ang="0">
                    <a:pos x="T10" y="T11"/>
                  </a:cxn>
                  <a:cxn ang="0">
                    <a:pos x="T12" y="T13"/>
                  </a:cxn>
                </a:cxnLst>
                <a:rect l="0" t="0" r="r" b="b"/>
                <a:pathLst>
                  <a:path w="11" h="53">
                    <a:moveTo>
                      <a:pt x="10" y="1"/>
                    </a:moveTo>
                    <a:cubicBezTo>
                      <a:pt x="9" y="9"/>
                      <a:pt x="8" y="18"/>
                      <a:pt x="7" y="26"/>
                    </a:cubicBezTo>
                    <a:cubicBezTo>
                      <a:pt x="6" y="34"/>
                      <a:pt x="5" y="44"/>
                      <a:pt x="0" y="51"/>
                    </a:cubicBezTo>
                    <a:cubicBezTo>
                      <a:pt x="0" y="52"/>
                      <a:pt x="1" y="53"/>
                      <a:pt x="2" y="52"/>
                    </a:cubicBezTo>
                    <a:cubicBezTo>
                      <a:pt x="6" y="47"/>
                      <a:pt x="7" y="39"/>
                      <a:pt x="8" y="32"/>
                    </a:cubicBezTo>
                    <a:cubicBezTo>
                      <a:pt x="10" y="22"/>
                      <a:pt x="11" y="11"/>
                      <a:pt x="11" y="1"/>
                    </a:cubicBezTo>
                    <a:cubicBezTo>
                      <a:pt x="11" y="0"/>
                      <a:pt x="10" y="0"/>
                      <a:pt x="10"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3" name="Freeform 102"/>
              <p:cNvSpPr>
                <a:spLocks/>
              </p:cNvSpPr>
              <p:nvPr/>
            </p:nvSpPr>
            <p:spPr bwMode="auto">
              <a:xfrm>
                <a:off x="9112250" y="4646613"/>
                <a:ext cx="144463" cy="120650"/>
              </a:xfrm>
              <a:custGeom>
                <a:avLst/>
                <a:gdLst>
                  <a:gd name="T0" fmla="*/ 55 w 55"/>
                  <a:gd name="T1" fmla="*/ 13 h 46"/>
                  <a:gd name="T2" fmla="*/ 29 w 55"/>
                  <a:gd name="T3" fmla="*/ 27 h 46"/>
                  <a:gd name="T4" fmla="*/ 16 w 55"/>
                  <a:gd name="T5" fmla="*/ 33 h 46"/>
                  <a:gd name="T6" fmla="*/ 12 w 55"/>
                  <a:gd name="T7" fmla="*/ 35 h 46"/>
                  <a:gd name="T8" fmla="*/ 26 w 55"/>
                  <a:gd name="T9" fmla="*/ 24 h 46"/>
                  <a:gd name="T10" fmla="*/ 51 w 55"/>
                  <a:gd name="T11" fmla="*/ 1 h 46"/>
                  <a:gd name="T12" fmla="*/ 50 w 55"/>
                  <a:gd name="T13" fmla="*/ 1 h 46"/>
                  <a:gd name="T14" fmla="*/ 23 w 55"/>
                  <a:gd name="T15" fmla="*/ 23 h 46"/>
                  <a:gd name="T16" fmla="*/ 0 w 55"/>
                  <a:gd name="T17" fmla="*/ 45 h 46"/>
                  <a:gd name="T18" fmla="*/ 1 w 55"/>
                  <a:gd name="T19" fmla="*/ 46 h 46"/>
                  <a:gd name="T20" fmla="*/ 8 w 55"/>
                  <a:gd name="T21" fmla="*/ 39 h 46"/>
                  <a:gd name="T22" fmla="*/ 8 w 55"/>
                  <a:gd name="T23" fmla="*/ 39 h 46"/>
                  <a:gd name="T24" fmla="*/ 8 w 55"/>
                  <a:gd name="T25" fmla="*/ 39 h 46"/>
                  <a:gd name="T26" fmla="*/ 8 w 55"/>
                  <a:gd name="T27" fmla="*/ 39 h 46"/>
                  <a:gd name="T28" fmla="*/ 9 w 55"/>
                  <a:gd name="T29" fmla="*/ 39 h 46"/>
                  <a:gd name="T30" fmla="*/ 9 w 55"/>
                  <a:gd name="T31" fmla="*/ 39 h 46"/>
                  <a:gd name="T32" fmla="*/ 19 w 55"/>
                  <a:gd name="T33" fmla="*/ 34 h 46"/>
                  <a:gd name="T34" fmla="*/ 33 w 55"/>
                  <a:gd name="T35" fmla="*/ 28 h 46"/>
                  <a:gd name="T36" fmla="*/ 55 w 55"/>
                  <a:gd name="T37" fmla="*/ 14 h 46"/>
                  <a:gd name="T38" fmla="*/ 55 w 55"/>
                  <a:gd name="T39"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5" h="46">
                    <a:moveTo>
                      <a:pt x="55" y="13"/>
                    </a:moveTo>
                    <a:cubicBezTo>
                      <a:pt x="46" y="19"/>
                      <a:pt x="38" y="23"/>
                      <a:pt x="29" y="27"/>
                    </a:cubicBezTo>
                    <a:cubicBezTo>
                      <a:pt x="25" y="29"/>
                      <a:pt x="20" y="31"/>
                      <a:pt x="16" y="33"/>
                    </a:cubicBezTo>
                    <a:cubicBezTo>
                      <a:pt x="15" y="34"/>
                      <a:pt x="14" y="34"/>
                      <a:pt x="12" y="35"/>
                    </a:cubicBezTo>
                    <a:cubicBezTo>
                      <a:pt x="17" y="31"/>
                      <a:pt x="21" y="28"/>
                      <a:pt x="26" y="24"/>
                    </a:cubicBezTo>
                    <a:cubicBezTo>
                      <a:pt x="34" y="17"/>
                      <a:pt x="43" y="10"/>
                      <a:pt x="51" y="1"/>
                    </a:cubicBezTo>
                    <a:cubicBezTo>
                      <a:pt x="51" y="1"/>
                      <a:pt x="51" y="0"/>
                      <a:pt x="50" y="1"/>
                    </a:cubicBezTo>
                    <a:cubicBezTo>
                      <a:pt x="41" y="7"/>
                      <a:pt x="32" y="15"/>
                      <a:pt x="23" y="23"/>
                    </a:cubicBezTo>
                    <a:cubicBezTo>
                      <a:pt x="15" y="30"/>
                      <a:pt x="6" y="36"/>
                      <a:pt x="0" y="45"/>
                    </a:cubicBezTo>
                    <a:cubicBezTo>
                      <a:pt x="0" y="46"/>
                      <a:pt x="1" y="46"/>
                      <a:pt x="1" y="46"/>
                    </a:cubicBezTo>
                    <a:cubicBezTo>
                      <a:pt x="3" y="43"/>
                      <a:pt x="5" y="41"/>
                      <a:pt x="8" y="39"/>
                    </a:cubicBezTo>
                    <a:cubicBezTo>
                      <a:pt x="8" y="39"/>
                      <a:pt x="8" y="39"/>
                      <a:pt x="8" y="39"/>
                    </a:cubicBezTo>
                    <a:cubicBezTo>
                      <a:pt x="8" y="39"/>
                      <a:pt x="8" y="39"/>
                      <a:pt x="8" y="39"/>
                    </a:cubicBezTo>
                    <a:cubicBezTo>
                      <a:pt x="8" y="39"/>
                      <a:pt x="8" y="39"/>
                      <a:pt x="8" y="39"/>
                    </a:cubicBezTo>
                    <a:cubicBezTo>
                      <a:pt x="8" y="39"/>
                      <a:pt x="9" y="39"/>
                      <a:pt x="9" y="39"/>
                    </a:cubicBezTo>
                    <a:cubicBezTo>
                      <a:pt x="9" y="39"/>
                      <a:pt x="9" y="39"/>
                      <a:pt x="9" y="39"/>
                    </a:cubicBezTo>
                    <a:cubicBezTo>
                      <a:pt x="10" y="40"/>
                      <a:pt x="18" y="35"/>
                      <a:pt x="19" y="34"/>
                    </a:cubicBezTo>
                    <a:cubicBezTo>
                      <a:pt x="24" y="32"/>
                      <a:pt x="28" y="30"/>
                      <a:pt x="33" y="28"/>
                    </a:cubicBezTo>
                    <a:cubicBezTo>
                      <a:pt x="41" y="24"/>
                      <a:pt x="49" y="20"/>
                      <a:pt x="55" y="14"/>
                    </a:cubicBezTo>
                    <a:cubicBezTo>
                      <a:pt x="55" y="14"/>
                      <a:pt x="55" y="13"/>
                      <a:pt x="55" y="13"/>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4" name="Freeform 103"/>
              <p:cNvSpPr>
                <a:spLocks/>
              </p:cNvSpPr>
              <p:nvPr/>
            </p:nvSpPr>
            <p:spPr bwMode="auto">
              <a:xfrm>
                <a:off x="9134475" y="4714876"/>
                <a:ext cx="163513" cy="65088"/>
              </a:xfrm>
              <a:custGeom>
                <a:avLst/>
                <a:gdLst>
                  <a:gd name="T0" fmla="*/ 62 w 63"/>
                  <a:gd name="T1" fmla="*/ 10 h 25"/>
                  <a:gd name="T2" fmla="*/ 37 w 63"/>
                  <a:gd name="T3" fmla="*/ 14 h 25"/>
                  <a:gd name="T4" fmla="*/ 24 w 63"/>
                  <a:gd name="T5" fmla="*/ 17 h 25"/>
                  <a:gd name="T6" fmla="*/ 30 w 63"/>
                  <a:gd name="T7" fmla="*/ 14 h 25"/>
                  <a:gd name="T8" fmla="*/ 58 w 63"/>
                  <a:gd name="T9" fmla="*/ 1 h 25"/>
                  <a:gd name="T10" fmla="*/ 57 w 63"/>
                  <a:gd name="T11" fmla="*/ 0 h 25"/>
                  <a:gd name="T12" fmla="*/ 30 w 63"/>
                  <a:gd name="T13" fmla="*/ 12 h 25"/>
                  <a:gd name="T14" fmla="*/ 0 w 63"/>
                  <a:gd name="T15" fmla="*/ 24 h 25"/>
                  <a:gd name="T16" fmla="*/ 1 w 63"/>
                  <a:gd name="T17" fmla="*/ 25 h 25"/>
                  <a:gd name="T18" fmla="*/ 14 w 63"/>
                  <a:gd name="T19" fmla="*/ 21 h 25"/>
                  <a:gd name="T20" fmla="*/ 37 w 63"/>
                  <a:gd name="T21" fmla="*/ 17 h 25"/>
                  <a:gd name="T22" fmla="*/ 62 w 63"/>
                  <a:gd name="T23" fmla="*/ 11 h 25"/>
                  <a:gd name="T24" fmla="*/ 62 w 63"/>
                  <a:gd name="T25"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25">
                    <a:moveTo>
                      <a:pt x="62" y="10"/>
                    </a:moveTo>
                    <a:cubicBezTo>
                      <a:pt x="54" y="10"/>
                      <a:pt x="46" y="13"/>
                      <a:pt x="37" y="14"/>
                    </a:cubicBezTo>
                    <a:cubicBezTo>
                      <a:pt x="33" y="15"/>
                      <a:pt x="29" y="16"/>
                      <a:pt x="24" y="17"/>
                    </a:cubicBezTo>
                    <a:cubicBezTo>
                      <a:pt x="26" y="16"/>
                      <a:pt x="28" y="15"/>
                      <a:pt x="30" y="14"/>
                    </a:cubicBezTo>
                    <a:cubicBezTo>
                      <a:pt x="39" y="10"/>
                      <a:pt x="50" y="7"/>
                      <a:pt x="58" y="1"/>
                    </a:cubicBezTo>
                    <a:cubicBezTo>
                      <a:pt x="58" y="0"/>
                      <a:pt x="58" y="0"/>
                      <a:pt x="57" y="0"/>
                    </a:cubicBezTo>
                    <a:cubicBezTo>
                      <a:pt x="48" y="3"/>
                      <a:pt x="39" y="8"/>
                      <a:pt x="30" y="12"/>
                    </a:cubicBezTo>
                    <a:cubicBezTo>
                      <a:pt x="20" y="16"/>
                      <a:pt x="10" y="20"/>
                      <a:pt x="0" y="24"/>
                    </a:cubicBezTo>
                    <a:cubicBezTo>
                      <a:pt x="0" y="24"/>
                      <a:pt x="0" y="25"/>
                      <a:pt x="1" y="25"/>
                    </a:cubicBezTo>
                    <a:cubicBezTo>
                      <a:pt x="5" y="24"/>
                      <a:pt x="10" y="22"/>
                      <a:pt x="14" y="21"/>
                    </a:cubicBezTo>
                    <a:cubicBezTo>
                      <a:pt x="22" y="21"/>
                      <a:pt x="30" y="19"/>
                      <a:pt x="37" y="17"/>
                    </a:cubicBezTo>
                    <a:cubicBezTo>
                      <a:pt x="45" y="15"/>
                      <a:pt x="54" y="14"/>
                      <a:pt x="62" y="11"/>
                    </a:cubicBezTo>
                    <a:cubicBezTo>
                      <a:pt x="63" y="11"/>
                      <a:pt x="63" y="10"/>
                      <a:pt x="62" y="1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5" name="Freeform 104"/>
              <p:cNvSpPr>
                <a:spLocks/>
              </p:cNvSpPr>
              <p:nvPr/>
            </p:nvSpPr>
            <p:spPr bwMode="auto">
              <a:xfrm>
                <a:off x="9139238" y="4775201"/>
                <a:ext cx="187325" cy="33338"/>
              </a:xfrm>
              <a:custGeom>
                <a:avLst/>
                <a:gdLst>
                  <a:gd name="T0" fmla="*/ 71 w 72"/>
                  <a:gd name="T1" fmla="*/ 1 h 13"/>
                  <a:gd name="T2" fmla="*/ 71 w 72"/>
                  <a:gd name="T3" fmla="*/ 0 h 13"/>
                  <a:gd name="T4" fmla="*/ 36 w 72"/>
                  <a:gd name="T5" fmla="*/ 7 h 13"/>
                  <a:gd name="T6" fmla="*/ 0 w 72"/>
                  <a:gd name="T7" fmla="*/ 10 h 13"/>
                  <a:gd name="T8" fmla="*/ 1 w 72"/>
                  <a:gd name="T9" fmla="*/ 11 h 13"/>
                  <a:gd name="T10" fmla="*/ 13 w 72"/>
                  <a:gd name="T11" fmla="*/ 11 h 13"/>
                  <a:gd name="T12" fmla="*/ 40 w 72"/>
                  <a:gd name="T13" fmla="*/ 12 h 13"/>
                  <a:gd name="T14" fmla="*/ 65 w 72"/>
                  <a:gd name="T15" fmla="*/ 9 h 13"/>
                  <a:gd name="T16" fmla="*/ 65 w 72"/>
                  <a:gd name="T17" fmla="*/ 7 h 13"/>
                  <a:gd name="T18" fmla="*/ 39 w 72"/>
                  <a:gd name="T19" fmla="*/ 10 h 13"/>
                  <a:gd name="T20" fmla="*/ 34 w 72"/>
                  <a:gd name="T21" fmla="*/ 10 h 13"/>
                  <a:gd name="T22" fmla="*/ 37 w 72"/>
                  <a:gd name="T23" fmla="*/ 10 h 13"/>
                  <a:gd name="T24" fmla="*/ 71 w 72"/>
                  <a:gd name="T25"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 h="13">
                    <a:moveTo>
                      <a:pt x="71" y="1"/>
                    </a:moveTo>
                    <a:cubicBezTo>
                      <a:pt x="72" y="1"/>
                      <a:pt x="71" y="0"/>
                      <a:pt x="71" y="0"/>
                    </a:cubicBezTo>
                    <a:cubicBezTo>
                      <a:pt x="59" y="2"/>
                      <a:pt x="48" y="6"/>
                      <a:pt x="36" y="7"/>
                    </a:cubicBezTo>
                    <a:cubicBezTo>
                      <a:pt x="24" y="9"/>
                      <a:pt x="12" y="9"/>
                      <a:pt x="0" y="10"/>
                    </a:cubicBezTo>
                    <a:cubicBezTo>
                      <a:pt x="0" y="10"/>
                      <a:pt x="0" y="11"/>
                      <a:pt x="1" y="11"/>
                    </a:cubicBezTo>
                    <a:cubicBezTo>
                      <a:pt x="5" y="11"/>
                      <a:pt x="9" y="11"/>
                      <a:pt x="13" y="11"/>
                    </a:cubicBezTo>
                    <a:cubicBezTo>
                      <a:pt x="22" y="13"/>
                      <a:pt x="31" y="12"/>
                      <a:pt x="40" y="12"/>
                    </a:cubicBezTo>
                    <a:cubicBezTo>
                      <a:pt x="48" y="11"/>
                      <a:pt x="57" y="11"/>
                      <a:pt x="65" y="9"/>
                    </a:cubicBezTo>
                    <a:cubicBezTo>
                      <a:pt x="66" y="8"/>
                      <a:pt x="66" y="7"/>
                      <a:pt x="65" y="7"/>
                    </a:cubicBezTo>
                    <a:cubicBezTo>
                      <a:pt x="56" y="8"/>
                      <a:pt x="48" y="9"/>
                      <a:pt x="39" y="10"/>
                    </a:cubicBezTo>
                    <a:cubicBezTo>
                      <a:pt x="37" y="10"/>
                      <a:pt x="35" y="10"/>
                      <a:pt x="34" y="10"/>
                    </a:cubicBezTo>
                    <a:cubicBezTo>
                      <a:pt x="35" y="10"/>
                      <a:pt x="36" y="10"/>
                      <a:pt x="37" y="10"/>
                    </a:cubicBezTo>
                    <a:cubicBezTo>
                      <a:pt x="48" y="9"/>
                      <a:pt x="61" y="7"/>
                      <a:pt x="71"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6" name="Freeform 105"/>
              <p:cNvSpPr>
                <a:spLocks/>
              </p:cNvSpPr>
              <p:nvPr/>
            </p:nvSpPr>
            <p:spPr bwMode="auto">
              <a:xfrm>
                <a:off x="9139238" y="4879976"/>
                <a:ext cx="230188" cy="39688"/>
              </a:xfrm>
              <a:custGeom>
                <a:avLst/>
                <a:gdLst>
                  <a:gd name="T0" fmla="*/ 87 w 88"/>
                  <a:gd name="T1" fmla="*/ 1 h 15"/>
                  <a:gd name="T2" fmla="*/ 56 w 88"/>
                  <a:gd name="T3" fmla="*/ 2 h 15"/>
                  <a:gd name="T4" fmla="*/ 30 w 88"/>
                  <a:gd name="T5" fmla="*/ 6 h 15"/>
                  <a:gd name="T6" fmla="*/ 1 w 88"/>
                  <a:gd name="T7" fmla="*/ 0 h 15"/>
                  <a:gd name="T8" fmla="*/ 0 w 88"/>
                  <a:gd name="T9" fmla="*/ 1 h 15"/>
                  <a:gd name="T10" fmla="*/ 43 w 88"/>
                  <a:gd name="T11" fmla="*/ 10 h 15"/>
                  <a:gd name="T12" fmla="*/ 84 w 88"/>
                  <a:gd name="T13" fmla="*/ 10 h 15"/>
                  <a:gd name="T14" fmla="*/ 84 w 88"/>
                  <a:gd name="T15" fmla="*/ 9 h 15"/>
                  <a:gd name="T16" fmla="*/ 64 w 88"/>
                  <a:gd name="T17" fmla="*/ 10 h 15"/>
                  <a:gd name="T18" fmla="*/ 43 w 88"/>
                  <a:gd name="T19" fmla="*/ 8 h 15"/>
                  <a:gd name="T20" fmla="*/ 36 w 88"/>
                  <a:gd name="T21" fmla="*/ 7 h 15"/>
                  <a:gd name="T22" fmla="*/ 58 w 88"/>
                  <a:gd name="T23" fmla="*/ 5 h 15"/>
                  <a:gd name="T24" fmla="*/ 87 w 88"/>
                  <a:gd name="T25" fmla="*/ 2 h 15"/>
                  <a:gd name="T26" fmla="*/ 87 w 88"/>
                  <a:gd name="T27"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8" h="15">
                    <a:moveTo>
                      <a:pt x="87" y="1"/>
                    </a:moveTo>
                    <a:cubicBezTo>
                      <a:pt x="77" y="0"/>
                      <a:pt x="66" y="1"/>
                      <a:pt x="56" y="2"/>
                    </a:cubicBezTo>
                    <a:cubicBezTo>
                      <a:pt x="47" y="3"/>
                      <a:pt x="38" y="4"/>
                      <a:pt x="30" y="6"/>
                    </a:cubicBezTo>
                    <a:cubicBezTo>
                      <a:pt x="20" y="4"/>
                      <a:pt x="10" y="2"/>
                      <a:pt x="1" y="0"/>
                    </a:cubicBezTo>
                    <a:cubicBezTo>
                      <a:pt x="0" y="0"/>
                      <a:pt x="0" y="1"/>
                      <a:pt x="0" y="1"/>
                    </a:cubicBezTo>
                    <a:cubicBezTo>
                      <a:pt x="14" y="5"/>
                      <a:pt x="28" y="8"/>
                      <a:pt x="43" y="10"/>
                    </a:cubicBezTo>
                    <a:cubicBezTo>
                      <a:pt x="55" y="13"/>
                      <a:pt x="72" y="15"/>
                      <a:pt x="84" y="10"/>
                    </a:cubicBezTo>
                    <a:cubicBezTo>
                      <a:pt x="85" y="10"/>
                      <a:pt x="84" y="10"/>
                      <a:pt x="84" y="9"/>
                    </a:cubicBezTo>
                    <a:cubicBezTo>
                      <a:pt x="77" y="9"/>
                      <a:pt x="71" y="10"/>
                      <a:pt x="64" y="10"/>
                    </a:cubicBezTo>
                    <a:cubicBezTo>
                      <a:pt x="57" y="10"/>
                      <a:pt x="50" y="9"/>
                      <a:pt x="43" y="8"/>
                    </a:cubicBezTo>
                    <a:cubicBezTo>
                      <a:pt x="40" y="8"/>
                      <a:pt x="38" y="7"/>
                      <a:pt x="36" y="7"/>
                    </a:cubicBezTo>
                    <a:cubicBezTo>
                      <a:pt x="44" y="6"/>
                      <a:pt x="51" y="5"/>
                      <a:pt x="58" y="5"/>
                    </a:cubicBezTo>
                    <a:cubicBezTo>
                      <a:pt x="68" y="4"/>
                      <a:pt x="78" y="4"/>
                      <a:pt x="87" y="2"/>
                    </a:cubicBezTo>
                    <a:cubicBezTo>
                      <a:pt x="88" y="2"/>
                      <a:pt x="88" y="1"/>
                      <a:pt x="87"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7" name="Freeform 106"/>
              <p:cNvSpPr>
                <a:spLocks/>
              </p:cNvSpPr>
              <p:nvPr/>
            </p:nvSpPr>
            <p:spPr bwMode="auto">
              <a:xfrm>
                <a:off x="9131300" y="4903788"/>
                <a:ext cx="211138" cy="93663"/>
              </a:xfrm>
              <a:custGeom>
                <a:avLst/>
                <a:gdLst>
                  <a:gd name="T0" fmla="*/ 80 w 81"/>
                  <a:gd name="T1" fmla="*/ 29 h 36"/>
                  <a:gd name="T2" fmla="*/ 43 w 81"/>
                  <a:gd name="T3" fmla="*/ 13 h 36"/>
                  <a:gd name="T4" fmla="*/ 1 w 81"/>
                  <a:gd name="T5" fmla="*/ 0 h 36"/>
                  <a:gd name="T6" fmla="*/ 1 w 81"/>
                  <a:gd name="T7" fmla="*/ 1 h 36"/>
                  <a:gd name="T8" fmla="*/ 24 w 81"/>
                  <a:gd name="T9" fmla="*/ 9 h 36"/>
                  <a:gd name="T10" fmla="*/ 24 w 81"/>
                  <a:gd name="T11" fmla="*/ 10 h 36"/>
                  <a:gd name="T12" fmla="*/ 48 w 81"/>
                  <a:gd name="T13" fmla="*/ 25 h 36"/>
                  <a:gd name="T14" fmla="*/ 69 w 81"/>
                  <a:gd name="T15" fmla="*/ 36 h 36"/>
                  <a:gd name="T16" fmla="*/ 70 w 81"/>
                  <a:gd name="T17" fmla="*/ 34 h 36"/>
                  <a:gd name="T18" fmla="*/ 47 w 81"/>
                  <a:gd name="T19" fmla="*/ 21 h 36"/>
                  <a:gd name="T20" fmla="*/ 36 w 81"/>
                  <a:gd name="T21" fmla="*/ 13 h 36"/>
                  <a:gd name="T22" fmla="*/ 43 w 81"/>
                  <a:gd name="T23" fmla="*/ 16 h 36"/>
                  <a:gd name="T24" fmla="*/ 80 w 81"/>
                  <a:gd name="T25" fmla="*/ 30 h 36"/>
                  <a:gd name="T26" fmla="*/ 80 w 81"/>
                  <a:gd name="T27" fmla="*/ 2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36">
                    <a:moveTo>
                      <a:pt x="80" y="29"/>
                    </a:moveTo>
                    <a:cubicBezTo>
                      <a:pt x="67" y="24"/>
                      <a:pt x="56" y="18"/>
                      <a:pt x="43" y="13"/>
                    </a:cubicBezTo>
                    <a:cubicBezTo>
                      <a:pt x="29" y="9"/>
                      <a:pt x="15" y="4"/>
                      <a:pt x="1" y="0"/>
                    </a:cubicBezTo>
                    <a:cubicBezTo>
                      <a:pt x="0" y="0"/>
                      <a:pt x="0" y="1"/>
                      <a:pt x="1" y="1"/>
                    </a:cubicBezTo>
                    <a:cubicBezTo>
                      <a:pt x="8" y="4"/>
                      <a:pt x="16" y="7"/>
                      <a:pt x="24" y="9"/>
                    </a:cubicBezTo>
                    <a:cubicBezTo>
                      <a:pt x="24" y="9"/>
                      <a:pt x="24" y="9"/>
                      <a:pt x="24" y="10"/>
                    </a:cubicBezTo>
                    <a:cubicBezTo>
                      <a:pt x="32" y="14"/>
                      <a:pt x="40" y="19"/>
                      <a:pt x="48" y="25"/>
                    </a:cubicBezTo>
                    <a:cubicBezTo>
                      <a:pt x="54" y="29"/>
                      <a:pt x="61" y="35"/>
                      <a:pt x="69" y="36"/>
                    </a:cubicBezTo>
                    <a:cubicBezTo>
                      <a:pt x="70" y="36"/>
                      <a:pt x="70" y="35"/>
                      <a:pt x="70" y="34"/>
                    </a:cubicBezTo>
                    <a:cubicBezTo>
                      <a:pt x="62" y="30"/>
                      <a:pt x="54" y="26"/>
                      <a:pt x="47" y="21"/>
                    </a:cubicBezTo>
                    <a:cubicBezTo>
                      <a:pt x="43" y="18"/>
                      <a:pt x="40" y="15"/>
                      <a:pt x="36" y="13"/>
                    </a:cubicBezTo>
                    <a:cubicBezTo>
                      <a:pt x="38" y="14"/>
                      <a:pt x="41" y="15"/>
                      <a:pt x="43" y="16"/>
                    </a:cubicBezTo>
                    <a:cubicBezTo>
                      <a:pt x="55" y="20"/>
                      <a:pt x="67" y="29"/>
                      <a:pt x="80" y="30"/>
                    </a:cubicBezTo>
                    <a:cubicBezTo>
                      <a:pt x="81" y="30"/>
                      <a:pt x="81" y="29"/>
                      <a:pt x="80"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8" name="Freeform 107"/>
              <p:cNvSpPr>
                <a:spLocks/>
              </p:cNvSpPr>
              <p:nvPr/>
            </p:nvSpPr>
            <p:spPr bwMode="auto">
              <a:xfrm>
                <a:off x="9126538" y="4932363"/>
                <a:ext cx="169863" cy="114300"/>
              </a:xfrm>
              <a:custGeom>
                <a:avLst/>
                <a:gdLst>
                  <a:gd name="T0" fmla="*/ 65 w 65"/>
                  <a:gd name="T1" fmla="*/ 41 h 44"/>
                  <a:gd name="T2" fmla="*/ 50 w 65"/>
                  <a:gd name="T3" fmla="*/ 31 h 44"/>
                  <a:gd name="T4" fmla="*/ 34 w 65"/>
                  <a:gd name="T5" fmla="*/ 19 h 44"/>
                  <a:gd name="T6" fmla="*/ 1 w 65"/>
                  <a:gd name="T7" fmla="*/ 0 h 44"/>
                  <a:gd name="T8" fmla="*/ 0 w 65"/>
                  <a:gd name="T9" fmla="*/ 1 h 44"/>
                  <a:gd name="T10" fmla="*/ 19 w 65"/>
                  <a:gd name="T11" fmla="*/ 14 h 44"/>
                  <a:gd name="T12" fmla="*/ 29 w 65"/>
                  <a:gd name="T13" fmla="*/ 27 h 44"/>
                  <a:gd name="T14" fmla="*/ 47 w 65"/>
                  <a:gd name="T15" fmla="*/ 43 h 44"/>
                  <a:gd name="T16" fmla="*/ 48 w 65"/>
                  <a:gd name="T17" fmla="*/ 41 h 44"/>
                  <a:gd name="T18" fmla="*/ 34 w 65"/>
                  <a:gd name="T19" fmla="*/ 27 h 44"/>
                  <a:gd name="T20" fmla="*/ 21 w 65"/>
                  <a:gd name="T21" fmla="*/ 15 h 44"/>
                  <a:gd name="T22" fmla="*/ 32 w 65"/>
                  <a:gd name="T23" fmla="*/ 21 h 44"/>
                  <a:gd name="T24" fmla="*/ 64 w 65"/>
                  <a:gd name="T25" fmla="*/ 42 h 44"/>
                  <a:gd name="T26" fmla="*/ 65 w 65"/>
                  <a:gd name="T2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44">
                    <a:moveTo>
                      <a:pt x="65" y="41"/>
                    </a:moveTo>
                    <a:cubicBezTo>
                      <a:pt x="60" y="37"/>
                      <a:pt x="54" y="34"/>
                      <a:pt x="50" y="31"/>
                    </a:cubicBezTo>
                    <a:cubicBezTo>
                      <a:pt x="44" y="27"/>
                      <a:pt x="39" y="23"/>
                      <a:pt x="34" y="19"/>
                    </a:cubicBezTo>
                    <a:cubicBezTo>
                      <a:pt x="23" y="12"/>
                      <a:pt x="11" y="7"/>
                      <a:pt x="1" y="0"/>
                    </a:cubicBezTo>
                    <a:cubicBezTo>
                      <a:pt x="0" y="0"/>
                      <a:pt x="0" y="0"/>
                      <a:pt x="0" y="1"/>
                    </a:cubicBezTo>
                    <a:cubicBezTo>
                      <a:pt x="6" y="6"/>
                      <a:pt x="12" y="10"/>
                      <a:pt x="19" y="14"/>
                    </a:cubicBezTo>
                    <a:cubicBezTo>
                      <a:pt x="21" y="19"/>
                      <a:pt x="25" y="23"/>
                      <a:pt x="29" y="27"/>
                    </a:cubicBezTo>
                    <a:cubicBezTo>
                      <a:pt x="35" y="32"/>
                      <a:pt x="41" y="38"/>
                      <a:pt x="47" y="43"/>
                    </a:cubicBezTo>
                    <a:cubicBezTo>
                      <a:pt x="48" y="44"/>
                      <a:pt x="49" y="42"/>
                      <a:pt x="48" y="41"/>
                    </a:cubicBezTo>
                    <a:cubicBezTo>
                      <a:pt x="44" y="36"/>
                      <a:pt x="39" y="32"/>
                      <a:pt x="34" y="27"/>
                    </a:cubicBezTo>
                    <a:cubicBezTo>
                      <a:pt x="29" y="24"/>
                      <a:pt x="24" y="20"/>
                      <a:pt x="21" y="15"/>
                    </a:cubicBezTo>
                    <a:cubicBezTo>
                      <a:pt x="25" y="17"/>
                      <a:pt x="29" y="19"/>
                      <a:pt x="32" y="21"/>
                    </a:cubicBezTo>
                    <a:cubicBezTo>
                      <a:pt x="42" y="28"/>
                      <a:pt x="52" y="39"/>
                      <a:pt x="64" y="42"/>
                    </a:cubicBezTo>
                    <a:cubicBezTo>
                      <a:pt x="65" y="42"/>
                      <a:pt x="65" y="41"/>
                      <a:pt x="65" y="4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9" name="Freeform 108"/>
              <p:cNvSpPr>
                <a:spLocks/>
              </p:cNvSpPr>
              <p:nvPr/>
            </p:nvSpPr>
            <p:spPr bwMode="auto">
              <a:xfrm>
                <a:off x="8686800" y="4827588"/>
                <a:ext cx="204788" cy="49213"/>
              </a:xfrm>
              <a:custGeom>
                <a:avLst/>
                <a:gdLst>
                  <a:gd name="T0" fmla="*/ 76 w 78"/>
                  <a:gd name="T1" fmla="*/ 16 h 19"/>
                  <a:gd name="T2" fmla="*/ 0 w 78"/>
                  <a:gd name="T3" fmla="*/ 5 h 19"/>
                  <a:gd name="T4" fmla="*/ 1 w 78"/>
                  <a:gd name="T5" fmla="*/ 6 h 19"/>
                  <a:gd name="T6" fmla="*/ 75 w 78"/>
                  <a:gd name="T7" fmla="*/ 19 h 19"/>
                  <a:gd name="T8" fmla="*/ 76 w 78"/>
                  <a:gd name="T9" fmla="*/ 16 h 19"/>
                </a:gdLst>
                <a:ahLst/>
                <a:cxnLst>
                  <a:cxn ang="0">
                    <a:pos x="T0" y="T1"/>
                  </a:cxn>
                  <a:cxn ang="0">
                    <a:pos x="T2" y="T3"/>
                  </a:cxn>
                  <a:cxn ang="0">
                    <a:pos x="T4" y="T5"/>
                  </a:cxn>
                  <a:cxn ang="0">
                    <a:pos x="T6" y="T7"/>
                  </a:cxn>
                  <a:cxn ang="0">
                    <a:pos x="T8" y="T9"/>
                  </a:cxn>
                </a:cxnLst>
                <a:rect l="0" t="0" r="r" b="b"/>
                <a:pathLst>
                  <a:path w="78" h="19">
                    <a:moveTo>
                      <a:pt x="76" y="16"/>
                    </a:moveTo>
                    <a:cubicBezTo>
                      <a:pt x="52" y="8"/>
                      <a:pt x="26" y="0"/>
                      <a:pt x="0" y="5"/>
                    </a:cubicBezTo>
                    <a:cubicBezTo>
                      <a:pt x="0" y="5"/>
                      <a:pt x="0" y="6"/>
                      <a:pt x="1" y="6"/>
                    </a:cubicBezTo>
                    <a:cubicBezTo>
                      <a:pt x="27" y="4"/>
                      <a:pt x="50" y="12"/>
                      <a:pt x="75" y="19"/>
                    </a:cubicBezTo>
                    <a:cubicBezTo>
                      <a:pt x="77" y="19"/>
                      <a:pt x="78" y="17"/>
                      <a:pt x="76" y="16"/>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0" name="Freeform 109"/>
              <p:cNvSpPr>
                <a:spLocks/>
              </p:cNvSpPr>
              <p:nvPr/>
            </p:nvSpPr>
            <p:spPr bwMode="auto">
              <a:xfrm>
                <a:off x="8701088" y="4787901"/>
                <a:ext cx="212725" cy="80963"/>
              </a:xfrm>
              <a:custGeom>
                <a:avLst/>
                <a:gdLst>
                  <a:gd name="T0" fmla="*/ 80 w 82"/>
                  <a:gd name="T1" fmla="*/ 28 h 31"/>
                  <a:gd name="T2" fmla="*/ 1 w 82"/>
                  <a:gd name="T3" fmla="*/ 5 h 31"/>
                  <a:gd name="T4" fmla="*/ 1 w 82"/>
                  <a:gd name="T5" fmla="*/ 6 h 31"/>
                  <a:gd name="T6" fmla="*/ 80 w 82"/>
                  <a:gd name="T7" fmla="*/ 30 h 31"/>
                  <a:gd name="T8" fmla="*/ 80 w 82"/>
                  <a:gd name="T9" fmla="*/ 30 h 31"/>
                  <a:gd name="T10" fmla="*/ 80 w 82"/>
                  <a:gd name="T11" fmla="*/ 28 h 31"/>
                </a:gdLst>
                <a:ahLst/>
                <a:cxnLst>
                  <a:cxn ang="0">
                    <a:pos x="T0" y="T1"/>
                  </a:cxn>
                  <a:cxn ang="0">
                    <a:pos x="T2" y="T3"/>
                  </a:cxn>
                  <a:cxn ang="0">
                    <a:pos x="T4" y="T5"/>
                  </a:cxn>
                  <a:cxn ang="0">
                    <a:pos x="T6" y="T7"/>
                  </a:cxn>
                  <a:cxn ang="0">
                    <a:pos x="T8" y="T9"/>
                  </a:cxn>
                  <a:cxn ang="0">
                    <a:pos x="T10" y="T11"/>
                  </a:cxn>
                </a:cxnLst>
                <a:rect l="0" t="0" r="r" b="b"/>
                <a:pathLst>
                  <a:path w="82" h="31">
                    <a:moveTo>
                      <a:pt x="80" y="28"/>
                    </a:moveTo>
                    <a:cubicBezTo>
                      <a:pt x="54" y="21"/>
                      <a:pt x="29" y="0"/>
                      <a:pt x="1" y="5"/>
                    </a:cubicBezTo>
                    <a:cubicBezTo>
                      <a:pt x="0" y="5"/>
                      <a:pt x="0" y="6"/>
                      <a:pt x="1" y="6"/>
                    </a:cubicBezTo>
                    <a:cubicBezTo>
                      <a:pt x="31" y="2"/>
                      <a:pt x="52" y="26"/>
                      <a:pt x="80" y="30"/>
                    </a:cubicBezTo>
                    <a:cubicBezTo>
                      <a:pt x="80" y="30"/>
                      <a:pt x="80" y="30"/>
                      <a:pt x="80" y="30"/>
                    </a:cubicBezTo>
                    <a:cubicBezTo>
                      <a:pt x="81" y="31"/>
                      <a:pt x="82" y="28"/>
                      <a:pt x="80"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1" name="Freeform 110"/>
              <p:cNvSpPr>
                <a:spLocks/>
              </p:cNvSpPr>
              <p:nvPr/>
            </p:nvSpPr>
            <p:spPr bwMode="auto">
              <a:xfrm>
                <a:off x="8786813" y="4787901"/>
                <a:ext cx="73025" cy="36513"/>
              </a:xfrm>
              <a:custGeom>
                <a:avLst/>
                <a:gdLst>
                  <a:gd name="T0" fmla="*/ 26 w 28"/>
                  <a:gd name="T1" fmla="*/ 11 h 14"/>
                  <a:gd name="T2" fmla="*/ 2 w 28"/>
                  <a:gd name="T3" fmla="*/ 0 h 14"/>
                  <a:gd name="T4" fmla="*/ 1 w 28"/>
                  <a:gd name="T5" fmla="*/ 1 h 14"/>
                  <a:gd name="T6" fmla="*/ 25 w 28"/>
                  <a:gd name="T7" fmla="*/ 13 h 14"/>
                  <a:gd name="T8" fmla="*/ 26 w 28"/>
                  <a:gd name="T9" fmla="*/ 11 h 14"/>
                </a:gdLst>
                <a:ahLst/>
                <a:cxnLst>
                  <a:cxn ang="0">
                    <a:pos x="T0" y="T1"/>
                  </a:cxn>
                  <a:cxn ang="0">
                    <a:pos x="T2" y="T3"/>
                  </a:cxn>
                  <a:cxn ang="0">
                    <a:pos x="T4" y="T5"/>
                  </a:cxn>
                  <a:cxn ang="0">
                    <a:pos x="T6" y="T7"/>
                  </a:cxn>
                  <a:cxn ang="0">
                    <a:pos x="T8" y="T9"/>
                  </a:cxn>
                </a:cxnLst>
                <a:rect l="0" t="0" r="r" b="b"/>
                <a:pathLst>
                  <a:path w="28" h="14">
                    <a:moveTo>
                      <a:pt x="26" y="11"/>
                    </a:moveTo>
                    <a:cubicBezTo>
                      <a:pt x="18" y="7"/>
                      <a:pt x="10" y="3"/>
                      <a:pt x="2" y="0"/>
                    </a:cubicBezTo>
                    <a:cubicBezTo>
                      <a:pt x="1" y="0"/>
                      <a:pt x="0" y="1"/>
                      <a:pt x="1" y="1"/>
                    </a:cubicBezTo>
                    <a:cubicBezTo>
                      <a:pt x="9" y="6"/>
                      <a:pt x="17" y="9"/>
                      <a:pt x="25" y="13"/>
                    </a:cubicBezTo>
                    <a:cubicBezTo>
                      <a:pt x="27" y="14"/>
                      <a:pt x="28" y="12"/>
                      <a:pt x="26" y="1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2" name="Freeform 111"/>
              <p:cNvSpPr>
                <a:spLocks/>
              </p:cNvSpPr>
              <p:nvPr/>
            </p:nvSpPr>
            <p:spPr bwMode="auto">
              <a:xfrm>
                <a:off x="8742363" y="4735513"/>
                <a:ext cx="158750" cy="80963"/>
              </a:xfrm>
              <a:custGeom>
                <a:avLst/>
                <a:gdLst>
                  <a:gd name="T0" fmla="*/ 59 w 61"/>
                  <a:gd name="T1" fmla="*/ 27 h 31"/>
                  <a:gd name="T2" fmla="*/ 1 w 61"/>
                  <a:gd name="T3" fmla="*/ 0 h 31"/>
                  <a:gd name="T4" fmla="*/ 0 w 61"/>
                  <a:gd name="T5" fmla="*/ 1 h 31"/>
                  <a:gd name="T6" fmla="*/ 58 w 61"/>
                  <a:gd name="T7" fmla="*/ 30 h 31"/>
                  <a:gd name="T8" fmla="*/ 58 w 61"/>
                  <a:gd name="T9" fmla="*/ 30 h 31"/>
                  <a:gd name="T10" fmla="*/ 59 w 61"/>
                  <a:gd name="T11" fmla="*/ 27 h 31"/>
                </a:gdLst>
                <a:ahLst/>
                <a:cxnLst>
                  <a:cxn ang="0">
                    <a:pos x="T0" y="T1"/>
                  </a:cxn>
                  <a:cxn ang="0">
                    <a:pos x="T2" y="T3"/>
                  </a:cxn>
                  <a:cxn ang="0">
                    <a:pos x="T4" y="T5"/>
                  </a:cxn>
                  <a:cxn ang="0">
                    <a:pos x="T6" y="T7"/>
                  </a:cxn>
                  <a:cxn ang="0">
                    <a:pos x="T8" y="T9"/>
                  </a:cxn>
                  <a:cxn ang="0">
                    <a:pos x="T10" y="T11"/>
                  </a:cxn>
                </a:cxnLst>
                <a:rect l="0" t="0" r="r" b="b"/>
                <a:pathLst>
                  <a:path w="61" h="31">
                    <a:moveTo>
                      <a:pt x="59" y="27"/>
                    </a:moveTo>
                    <a:cubicBezTo>
                      <a:pt x="39" y="20"/>
                      <a:pt x="23" y="4"/>
                      <a:pt x="1" y="0"/>
                    </a:cubicBezTo>
                    <a:cubicBezTo>
                      <a:pt x="0" y="0"/>
                      <a:pt x="0" y="1"/>
                      <a:pt x="0" y="1"/>
                    </a:cubicBezTo>
                    <a:cubicBezTo>
                      <a:pt x="22" y="6"/>
                      <a:pt x="37" y="24"/>
                      <a:pt x="58" y="30"/>
                    </a:cubicBezTo>
                    <a:cubicBezTo>
                      <a:pt x="58" y="30"/>
                      <a:pt x="58" y="30"/>
                      <a:pt x="58" y="30"/>
                    </a:cubicBezTo>
                    <a:cubicBezTo>
                      <a:pt x="60" y="31"/>
                      <a:pt x="61" y="28"/>
                      <a:pt x="59" y="27"/>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3" name="Freeform 112"/>
              <p:cNvSpPr>
                <a:spLocks/>
              </p:cNvSpPr>
              <p:nvPr/>
            </p:nvSpPr>
            <p:spPr bwMode="auto">
              <a:xfrm>
                <a:off x="8778875" y="4718051"/>
                <a:ext cx="142875" cy="80963"/>
              </a:xfrm>
              <a:custGeom>
                <a:avLst/>
                <a:gdLst>
                  <a:gd name="T0" fmla="*/ 54 w 55"/>
                  <a:gd name="T1" fmla="*/ 28 h 31"/>
                  <a:gd name="T2" fmla="*/ 41 w 55"/>
                  <a:gd name="T3" fmla="*/ 21 h 31"/>
                  <a:gd name="T4" fmla="*/ 27 w 55"/>
                  <a:gd name="T5" fmla="*/ 11 h 31"/>
                  <a:gd name="T6" fmla="*/ 1 w 55"/>
                  <a:gd name="T7" fmla="*/ 0 h 31"/>
                  <a:gd name="T8" fmla="*/ 1 w 55"/>
                  <a:gd name="T9" fmla="*/ 1 h 31"/>
                  <a:gd name="T10" fmla="*/ 29 w 55"/>
                  <a:gd name="T11" fmla="*/ 16 h 31"/>
                  <a:gd name="T12" fmla="*/ 51 w 55"/>
                  <a:gd name="T13" fmla="*/ 30 h 31"/>
                  <a:gd name="T14" fmla="*/ 52 w 55"/>
                  <a:gd name="T15" fmla="*/ 31 h 31"/>
                  <a:gd name="T16" fmla="*/ 53 w 55"/>
                  <a:gd name="T17" fmla="*/ 31 h 31"/>
                  <a:gd name="T18" fmla="*/ 54 w 55"/>
                  <a:gd name="T19" fmla="*/ 31 h 31"/>
                  <a:gd name="T20" fmla="*/ 54 w 55"/>
                  <a:gd name="T21" fmla="*/ 30 h 31"/>
                  <a:gd name="T22" fmla="*/ 54 w 55"/>
                  <a:gd name="T23"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31">
                    <a:moveTo>
                      <a:pt x="54" y="28"/>
                    </a:moveTo>
                    <a:cubicBezTo>
                      <a:pt x="50" y="25"/>
                      <a:pt x="45" y="23"/>
                      <a:pt x="41" y="21"/>
                    </a:cubicBezTo>
                    <a:cubicBezTo>
                      <a:pt x="36" y="18"/>
                      <a:pt x="32" y="14"/>
                      <a:pt x="27" y="11"/>
                    </a:cubicBezTo>
                    <a:cubicBezTo>
                      <a:pt x="19" y="6"/>
                      <a:pt x="11" y="1"/>
                      <a:pt x="1" y="0"/>
                    </a:cubicBezTo>
                    <a:cubicBezTo>
                      <a:pt x="0" y="0"/>
                      <a:pt x="0" y="1"/>
                      <a:pt x="1" y="1"/>
                    </a:cubicBezTo>
                    <a:cubicBezTo>
                      <a:pt x="12" y="4"/>
                      <a:pt x="20" y="10"/>
                      <a:pt x="29" y="16"/>
                    </a:cubicBezTo>
                    <a:cubicBezTo>
                      <a:pt x="30" y="17"/>
                      <a:pt x="46" y="28"/>
                      <a:pt x="51" y="30"/>
                    </a:cubicBezTo>
                    <a:cubicBezTo>
                      <a:pt x="51" y="30"/>
                      <a:pt x="51" y="31"/>
                      <a:pt x="52" y="31"/>
                    </a:cubicBezTo>
                    <a:cubicBezTo>
                      <a:pt x="52" y="31"/>
                      <a:pt x="52" y="31"/>
                      <a:pt x="53" y="31"/>
                    </a:cubicBezTo>
                    <a:cubicBezTo>
                      <a:pt x="54" y="31"/>
                      <a:pt x="54" y="31"/>
                      <a:pt x="54" y="31"/>
                    </a:cubicBezTo>
                    <a:cubicBezTo>
                      <a:pt x="54" y="30"/>
                      <a:pt x="54" y="30"/>
                      <a:pt x="54" y="30"/>
                    </a:cubicBezTo>
                    <a:cubicBezTo>
                      <a:pt x="55" y="29"/>
                      <a:pt x="54" y="29"/>
                      <a:pt x="54"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grpSp>
        <p:nvGrpSpPr>
          <p:cNvPr id="6" name="Group 5"/>
          <p:cNvGrpSpPr/>
          <p:nvPr/>
        </p:nvGrpSpPr>
        <p:grpSpPr>
          <a:xfrm>
            <a:off x="11522880" y="5809646"/>
            <a:ext cx="588963" cy="814388"/>
            <a:chOff x="5597525" y="5522913"/>
            <a:chExt cx="588963" cy="814388"/>
          </a:xfrm>
        </p:grpSpPr>
        <p:sp>
          <p:nvSpPr>
            <p:cNvPr id="7" name="Freeform 188"/>
            <p:cNvSpPr>
              <a:spLocks noEditPoints="1"/>
            </p:cNvSpPr>
            <p:nvPr/>
          </p:nvSpPr>
          <p:spPr bwMode="auto">
            <a:xfrm>
              <a:off x="5865813" y="5711826"/>
              <a:ext cx="320675" cy="280988"/>
            </a:xfrm>
            <a:custGeom>
              <a:avLst/>
              <a:gdLst>
                <a:gd name="T0" fmla="*/ 94 w 122"/>
                <a:gd name="T1" fmla="*/ 90 h 107"/>
                <a:gd name="T2" fmla="*/ 102 w 122"/>
                <a:gd name="T3" fmla="*/ 23 h 107"/>
                <a:gd name="T4" fmla="*/ 101 w 122"/>
                <a:gd name="T5" fmla="*/ 21 h 107"/>
                <a:gd name="T6" fmla="*/ 69 w 122"/>
                <a:gd name="T7" fmla="*/ 2 h 107"/>
                <a:gd name="T8" fmla="*/ 31 w 122"/>
                <a:gd name="T9" fmla="*/ 14 h 107"/>
                <a:gd name="T10" fmla="*/ 19 w 122"/>
                <a:gd name="T11" fmla="*/ 84 h 107"/>
                <a:gd name="T12" fmla="*/ 55 w 122"/>
                <a:gd name="T13" fmla="*/ 105 h 107"/>
                <a:gd name="T14" fmla="*/ 94 w 122"/>
                <a:gd name="T15" fmla="*/ 90 h 107"/>
                <a:gd name="T16" fmla="*/ 66 w 122"/>
                <a:gd name="T17" fmla="*/ 16 h 107"/>
                <a:gd name="T18" fmla="*/ 72 w 122"/>
                <a:gd name="T19" fmla="*/ 16 h 107"/>
                <a:gd name="T20" fmla="*/ 52 w 122"/>
                <a:gd name="T21" fmla="*/ 26 h 107"/>
                <a:gd name="T22" fmla="*/ 30 w 122"/>
                <a:gd name="T23" fmla="*/ 46 h 107"/>
                <a:gd name="T24" fmla="*/ 36 w 122"/>
                <a:gd name="T25" fmla="*/ 34 h 107"/>
                <a:gd name="T26" fmla="*/ 66 w 122"/>
                <a:gd name="T27" fmla="*/ 1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2" h="107">
                  <a:moveTo>
                    <a:pt x="94" y="90"/>
                  </a:moveTo>
                  <a:cubicBezTo>
                    <a:pt x="112" y="75"/>
                    <a:pt x="122" y="40"/>
                    <a:pt x="102" y="23"/>
                  </a:cubicBezTo>
                  <a:cubicBezTo>
                    <a:pt x="102" y="22"/>
                    <a:pt x="101" y="21"/>
                    <a:pt x="101" y="21"/>
                  </a:cubicBezTo>
                  <a:cubicBezTo>
                    <a:pt x="92" y="13"/>
                    <a:pt x="82" y="4"/>
                    <a:pt x="69" y="2"/>
                  </a:cubicBezTo>
                  <a:cubicBezTo>
                    <a:pt x="56" y="0"/>
                    <a:pt x="42" y="6"/>
                    <a:pt x="31" y="14"/>
                  </a:cubicBezTo>
                  <a:cubicBezTo>
                    <a:pt x="9" y="31"/>
                    <a:pt x="0" y="61"/>
                    <a:pt x="19" y="84"/>
                  </a:cubicBezTo>
                  <a:cubicBezTo>
                    <a:pt x="28" y="94"/>
                    <a:pt x="41" y="103"/>
                    <a:pt x="55" y="105"/>
                  </a:cubicBezTo>
                  <a:cubicBezTo>
                    <a:pt x="69" y="107"/>
                    <a:pt x="84" y="100"/>
                    <a:pt x="94" y="90"/>
                  </a:cubicBezTo>
                  <a:close/>
                  <a:moveTo>
                    <a:pt x="66" y="16"/>
                  </a:moveTo>
                  <a:cubicBezTo>
                    <a:pt x="68" y="16"/>
                    <a:pt x="70" y="16"/>
                    <a:pt x="72" y="16"/>
                  </a:cubicBezTo>
                  <a:cubicBezTo>
                    <a:pt x="65" y="18"/>
                    <a:pt x="58" y="22"/>
                    <a:pt x="52" y="26"/>
                  </a:cubicBezTo>
                  <a:cubicBezTo>
                    <a:pt x="43" y="31"/>
                    <a:pt x="36" y="38"/>
                    <a:pt x="30" y="46"/>
                  </a:cubicBezTo>
                  <a:cubicBezTo>
                    <a:pt x="31" y="42"/>
                    <a:pt x="33" y="38"/>
                    <a:pt x="36" y="34"/>
                  </a:cubicBezTo>
                  <a:cubicBezTo>
                    <a:pt x="43" y="26"/>
                    <a:pt x="55" y="16"/>
                    <a:pt x="66" y="16"/>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190"/>
            <p:cNvSpPr>
              <a:spLocks noEditPoints="1"/>
            </p:cNvSpPr>
            <p:nvPr/>
          </p:nvSpPr>
          <p:spPr bwMode="auto">
            <a:xfrm>
              <a:off x="5597525" y="5522913"/>
              <a:ext cx="257175" cy="285750"/>
            </a:xfrm>
            <a:custGeom>
              <a:avLst/>
              <a:gdLst>
                <a:gd name="T0" fmla="*/ 96 w 98"/>
                <a:gd name="T1" fmla="*/ 64 h 109"/>
                <a:gd name="T2" fmla="*/ 90 w 98"/>
                <a:gd name="T3" fmla="*/ 31 h 109"/>
                <a:gd name="T4" fmla="*/ 26 w 98"/>
                <a:gd name="T5" fmla="*/ 10 h 109"/>
                <a:gd name="T6" fmla="*/ 0 w 98"/>
                <a:gd name="T7" fmla="*/ 49 h 109"/>
                <a:gd name="T8" fmla="*/ 21 w 98"/>
                <a:gd name="T9" fmla="*/ 92 h 109"/>
                <a:gd name="T10" fmla="*/ 64 w 98"/>
                <a:gd name="T11" fmla="*/ 101 h 109"/>
                <a:gd name="T12" fmla="*/ 96 w 98"/>
                <a:gd name="T13" fmla="*/ 64 h 109"/>
                <a:gd name="T14" fmla="*/ 29 w 98"/>
                <a:gd name="T15" fmla="*/ 31 h 109"/>
                <a:gd name="T16" fmla="*/ 57 w 98"/>
                <a:gd name="T17" fmla="*/ 24 h 109"/>
                <a:gd name="T18" fmla="*/ 35 w 98"/>
                <a:gd name="T19" fmla="*/ 39 h 109"/>
                <a:gd name="T20" fmla="*/ 24 w 98"/>
                <a:gd name="T21" fmla="*/ 58 h 109"/>
                <a:gd name="T22" fmla="*/ 29 w 98"/>
                <a:gd name="T23" fmla="*/ 3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8" h="109">
                  <a:moveTo>
                    <a:pt x="96" y="64"/>
                  </a:moveTo>
                  <a:cubicBezTo>
                    <a:pt x="98" y="53"/>
                    <a:pt x="97" y="40"/>
                    <a:pt x="90" y="31"/>
                  </a:cubicBezTo>
                  <a:cubicBezTo>
                    <a:pt x="81" y="9"/>
                    <a:pt x="48" y="0"/>
                    <a:pt x="26" y="10"/>
                  </a:cubicBezTo>
                  <a:cubicBezTo>
                    <a:pt x="11" y="17"/>
                    <a:pt x="0" y="32"/>
                    <a:pt x="0" y="49"/>
                  </a:cubicBezTo>
                  <a:cubicBezTo>
                    <a:pt x="0" y="66"/>
                    <a:pt x="10" y="81"/>
                    <a:pt x="21" y="92"/>
                  </a:cubicBezTo>
                  <a:cubicBezTo>
                    <a:pt x="33" y="104"/>
                    <a:pt x="49" y="109"/>
                    <a:pt x="64" y="101"/>
                  </a:cubicBezTo>
                  <a:cubicBezTo>
                    <a:pt x="79" y="93"/>
                    <a:pt x="92" y="80"/>
                    <a:pt x="96" y="64"/>
                  </a:cubicBezTo>
                  <a:close/>
                  <a:moveTo>
                    <a:pt x="29" y="31"/>
                  </a:moveTo>
                  <a:cubicBezTo>
                    <a:pt x="37" y="23"/>
                    <a:pt x="47" y="21"/>
                    <a:pt x="57" y="24"/>
                  </a:cubicBezTo>
                  <a:cubicBezTo>
                    <a:pt x="48" y="27"/>
                    <a:pt x="41" y="33"/>
                    <a:pt x="35" y="39"/>
                  </a:cubicBezTo>
                  <a:cubicBezTo>
                    <a:pt x="30" y="44"/>
                    <a:pt x="25" y="51"/>
                    <a:pt x="24" y="58"/>
                  </a:cubicBezTo>
                  <a:cubicBezTo>
                    <a:pt x="20" y="49"/>
                    <a:pt x="21" y="39"/>
                    <a:pt x="29" y="31"/>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191"/>
            <p:cNvSpPr>
              <a:spLocks/>
            </p:cNvSpPr>
            <p:nvPr/>
          </p:nvSpPr>
          <p:spPr bwMode="auto">
            <a:xfrm>
              <a:off x="5605463" y="5759451"/>
              <a:ext cx="436563" cy="577850"/>
            </a:xfrm>
            <a:custGeom>
              <a:avLst/>
              <a:gdLst>
                <a:gd name="T0" fmla="*/ 162 w 166"/>
                <a:gd name="T1" fmla="*/ 96 h 221"/>
                <a:gd name="T2" fmla="*/ 78 w 166"/>
                <a:gd name="T3" fmla="*/ 178 h 221"/>
                <a:gd name="T4" fmla="*/ 79 w 166"/>
                <a:gd name="T5" fmla="*/ 171 h 221"/>
                <a:gd name="T6" fmla="*/ 82 w 166"/>
                <a:gd name="T7" fmla="*/ 138 h 221"/>
                <a:gd name="T8" fmla="*/ 84 w 166"/>
                <a:gd name="T9" fmla="*/ 136 h 221"/>
                <a:gd name="T10" fmla="*/ 115 w 166"/>
                <a:gd name="T11" fmla="*/ 85 h 221"/>
                <a:gd name="T12" fmla="*/ 118 w 166"/>
                <a:gd name="T13" fmla="*/ 85 h 221"/>
                <a:gd name="T14" fmla="*/ 131 w 166"/>
                <a:gd name="T15" fmla="*/ 75 h 221"/>
                <a:gd name="T16" fmla="*/ 124 w 166"/>
                <a:gd name="T17" fmla="*/ 57 h 221"/>
                <a:gd name="T18" fmla="*/ 118 w 166"/>
                <a:gd name="T19" fmla="*/ 58 h 221"/>
                <a:gd name="T20" fmla="*/ 117 w 166"/>
                <a:gd name="T21" fmla="*/ 60 h 221"/>
                <a:gd name="T22" fmla="*/ 116 w 166"/>
                <a:gd name="T23" fmla="*/ 61 h 221"/>
                <a:gd name="T24" fmla="*/ 108 w 166"/>
                <a:gd name="T25" fmla="*/ 79 h 221"/>
                <a:gd name="T26" fmla="*/ 108 w 166"/>
                <a:gd name="T27" fmla="*/ 81 h 221"/>
                <a:gd name="T28" fmla="*/ 95 w 166"/>
                <a:gd name="T29" fmla="*/ 99 h 221"/>
                <a:gd name="T30" fmla="*/ 82 w 166"/>
                <a:gd name="T31" fmla="*/ 123 h 221"/>
                <a:gd name="T32" fmla="*/ 82 w 166"/>
                <a:gd name="T33" fmla="*/ 120 h 221"/>
                <a:gd name="T34" fmla="*/ 76 w 166"/>
                <a:gd name="T35" fmla="*/ 69 h 221"/>
                <a:gd name="T36" fmla="*/ 66 w 166"/>
                <a:gd name="T37" fmla="*/ 29 h 221"/>
                <a:gd name="T38" fmla="*/ 67 w 166"/>
                <a:gd name="T39" fmla="*/ 28 h 221"/>
                <a:gd name="T40" fmla="*/ 71 w 166"/>
                <a:gd name="T41" fmla="*/ 3 h 221"/>
                <a:gd name="T42" fmla="*/ 66 w 166"/>
                <a:gd name="T43" fmla="*/ 1 h 221"/>
                <a:gd name="T44" fmla="*/ 54 w 166"/>
                <a:gd name="T45" fmla="*/ 6 h 221"/>
                <a:gd name="T46" fmla="*/ 52 w 166"/>
                <a:gd name="T47" fmla="*/ 9 h 221"/>
                <a:gd name="T48" fmla="*/ 51 w 166"/>
                <a:gd name="T49" fmla="*/ 12 h 221"/>
                <a:gd name="T50" fmla="*/ 54 w 166"/>
                <a:gd name="T51" fmla="*/ 21 h 221"/>
                <a:gd name="T52" fmla="*/ 57 w 166"/>
                <a:gd name="T53" fmla="*/ 28 h 221"/>
                <a:gd name="T54" fmla="*/ 60 w 166"/>
                <a:gd name="T55" fmla="*/ 30 h 221"/>
                <a:gd name="T56" fmla="*/ 70 w 166"/>
                <a:gd name="T57" fmla="*/ 73 h 221"/>
                <a:gd name="T58" fmla="*/ 75 w 166"/>
                <a:gd name="T59" fmla="*/ 120 h 221"/>
                <a:gd name="T60" fmla="*/ 73 w 166"/>
                <a:gd name="T61" fmla="*/ 169 h 221"/>
                <a:gd name="T62" fmla="*/ 70 w 166"/>
                <a:gd name="T63" fmla="*/ 187 h 221"/>
                <a:gd name="T64" fmla="*/ 11 w 166"/>
                <a:gd name="T65" fmla="*/ 51 h 221"/>
                <a:gd name="T66" fmla="*/ 2 w 166"/>
                <a:gd name="T67" fmla="*/ 40 h 221"/>
                <a:gd name="T68" fmla="*/ 12 w 166"/>
                <a:gd name="T69" fmla="*/ 126 h 221"/>
                <a:gd name="T70" fmla="*/ 63 w 166"/>
                <a:gd name="T71" fmla="*/ 205 h 221"/>
                <a:gd name="T72" fmla="*/ 65 w 166"/>
                <a:gd name="T73" fmla="*/ 206 h 221"/>
                <a:gd name="T74" fmla="*/ 65 w 166"/>
                <a:gd name="T75" fmla="*/ 206 h 221"/>
                <a:gd name="T76" fmla="*/ 66 w 166"/>
                <a:gd name="T77" fmla="*/ 209 h 221"/>
                <a:gd name="T78" fmla="*/ 64 w 166"/>
                <a:gd name="T79" fmla="*/ 218 h 221"/>
                <a:gd name="T80" fmla="*/ 68 w 166"/>
                <a:gd name="T81" fmla="*/ 219 h 221"/>
                <a:gd name="T82" fmla="*/ 72 w 166"/>
                <a:gd name="T83" fmla="*/ 208 h 221"/>
                <a:gd name="T84" fmla="*/ 135 w 166"/>
                <a:gd name="T85" fmla="*/ 164 h 221"/>
                <a:gd name="T86" fmla="*/ 162 w 166"/>
                <a:gd name="T87" fmla="*/ 96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6" h="221">
                  <a:moveTo>
                    <a:pt x="162" y="96"/>
                  </a:moveTo>
                  <a:cubicBezTo>
                    <a:pt x="161" y="94"/>
                    <a:pt x="97" y="144"/>
                    <a:pt x="78" y="178"/>
                  </a:cubicBezTo>
                  <a:cubicBezTo>
                    <a:pt x="79" y="176"/>
                    <a:pt x="79" y="173"/>
                    <a:pt x="79" y="171"/>
                  </a:cubicBezTo>
                  <a:cubicBezTo>
                    <a:pt x="81" y="160"/>
                    <a:pt x="81" y="149"/>
                    <a:pt x="82" y="138"/>
                  </a:cubicBezTo>
                  <a:cubicBezTo>
                    <a:pt x="83" y="138"/>
                    <a:pt x="83" y="137"/>
                    <a:pt x="84" y="136"/>
                  </a:cubicBezTo>
                  <a:cubicBezTo>
                    <a:pt x="92" y="119"/>
                    <a:pt x="102" y="100"/>
                    <a:pt x="115" y="85"/>
                  </a:cubicBezTo>
                  <a:cubicBezTo>
                    <a:pt x="116" y="85"/>
                    <a:pt x="117" y="85"/>
                    <a:pt x="118" y="85"/>
                  </a:cubicBezTo>
                  <a:cubicBezTo>
                    <a:pt x="123" y="85"/>
                    <a:pt x="129" y="79"/>
                    <a:pt x="131" y="75"/>
                  </a:cubicBezTo>
                  <a:cubicBezTo>
                    <a:pt x="133" y="69"/>
                    <a:pt x="127" y="62"/>
                    <a:pt x="124" y="57"/>
                  </a:cubicBezTo>
                  <a:cubicBezTo>
                    <a:pt x="122" y="55"/>
                    <a:pt x="119" y="56"/>
                    <a:pt x="118" y="58"/>
                  </a:cubicBezTo>
                  <a:cubicBezTo>
                    <a:pt x="118" y="59"/>
                    <a:pt x="117" y="60"/>
                    <a:pt x="117" y="60"/>
                  </a:cubicBezTo>
                  <a:cubicBezTo>
                    <a:pt x="117" y="60"/>
                    <a:pt x="116" y="61"/>
                    <a:pt x="116" y="61"/>
                  </a:cubicBezTo>
                  <a:cubicBezTo>
                    <a:pt x="112" y="65"/>
                    <a:pt x="106" y="72"/>
                    <a:pt x="108" y="79"/>
                  </a:cubicBezTo>
                  <a:cubicBezTo>
                    <a:pt x="108" y="80"/>
                    <a:pt x="108" y="80"/>
                    <a:pt x="108" y="81"/>
                  </a:cubicBezTo>
                  <a:cubicBezTo>
                    <a:pt x="104" y="87"/>
                    <a:pt x="99" y="93"/>
                    <a:pt x="95" y="99"/>
                  </a:cubicBezTo>
                  <a:cubicBezTo>
                    <a:pt x="91" y="106"/>
                    <a:pt x="86" y="114"/>
                    <a:pt x="82" y="123"/>
                  </a:cubicBezTo>
                  <a:cubicBezTo>
                    <a:pt x="82" y="122"/>
                    <a:pt x="82" y="121"/>
                    <a:pt x="82" y="120"/>
                  </a:cubicBezTo>
                  <a:cubicBezTo>
                    <a:pt x="81" y="103"/>
                    <a:pt x="80" y="86"/>
                    <a:pt x="76" y="69"/>
                  </a:cubicBezTo>
                  <a:cubicBezTo>
                    <a:pt x="74" y="56"/>
                    <a:pt x="71" y="42"/>
                    <a:pt x="66" y="29"/>
                  </a:cubicBezTo>
                  <a:cubicBezTo>
                    <a:pt x="66" y="29"/>
                    <a:pt x="67" y="29"/>
                    <a:pt x="67" y="28"/>
                  </a:cubicBezTo>
                  <a:cubicBezTo>
                    <a:pt x="73" y="22"/>
                    <a:pt x="73" y="10"/>
                    <a:pt x="71" y="3"/>
                  </a:cubicBezTo>
                  <a:cubicBezTo>
                    <a:pt x="71" y="1"/>
                    <a:pt x="68" y="0"/>
                    <a:pt x="66" y="1"/>
                  </a:cubicBezTo>
                  <a:cubicBezTo>
                    <a:pt x="62" y="2"/>
                    <a:pt x="58" y="4"/>
                    <a:pt x="54" y="6"/>
                  </a:cubicBezTo>
                  <a:cubicBezTo>
                    <a:pt x="53" y="6"/>
                    <a:pt x="52" y="7"/>
                    <a:pt x="52" y="9"/>
                  </a:cubicBezTo>
                  <a:cubicBezTo>
                    <a:pt x="51" y="9"/>
                    <a:pt x="50" y="11"/>
                    <a:pt x="51" y="12"/>
                  </a:cubicBezTo>
                  <a:cubicBezTo>
                    <a:pt x="52" y="15"/>
                    <a:pt x="53" y="18"/>
                    <a:pt x="54" y="21"/>
                  </a:cubicBezTo>
                  <a:cubicBezTo>
                    <a:pt x="55" y="23"/>
                    <a:pt x="56" y="26"/>
                    <a:pt x="57" y="28"/>
                  </a:cubicBezTo>
                  <a:cubicBezTo>
                    <a:pt x="58" y="29"/>
                    <a:pt x="59" y="30"/>
                    <a:pt x="60" y="30"/>
                  </a:cubicBezTo>
                  <a:cubicBezTo>
                    <a:pt x="63" y="44"/>
                    <a:pt x="68" y="58"/>
                    <a:pt x="70" y="73"/>
                  </a:cubicBezTo>
                  <a:cubicBezTo>
                    <a:pt x="73" y="88"/>
                    <a:pt x="75" y="104"/>
                    <a:pt x="75" y="120"/>
                  </a:cubicBezTo>
                  <a:cubicBezTo>
                    <a:pt x="76" y="136"/>
                    <a:pt x="75" y="152"/>
                    <a:pt x="73" y="169"/>
                  </a:cubicBezTo>
                  <a:cubicBezTo>
                    <a:pt x="72" y="175"/>
                    <a:pt x="71" y="181"/>
                    <a:pt x="70" y="187"/>
                  </a:cubicBezTo>
                  <a:cubicBezTo>
                    <a:pt x="62" y="138"/>
                    <a:pt x="42" y="90"/>
                    <a:pt x="11" y="51"/>
                  </a:cubicBezTo>
                  <a:cubicBezTo>
                    <a:pt x="11" y="51"/>
                    <a:pt x="4" y="43"/>
                    <a:pt x="2" y="40"/>
                  </a:cubicBezTo>
                  <a:cubicBezTo>
                    <a:pt x="0" y="37"/>
                    <a:pt x="4" y="103"/>
                    <a:pt x="12" y="126"/>
                  </a:cubicBezTo>
                  <a:cubicBezTo>
                    <a:pt x="23" y="154"/>
                    <a:pt x="40" y="185"/>
                    <a:pt x="63" y="205"/>
                  </a:cubicBezTo>
                  <a:cubicBezTo>
                    <a:pt x="63" y="206"/>
                    <a:pt x="64" y="206"/>
                    <a:pt x="65" y="206"/>
                  </a:cubicBezTo>
                  <a:cubicBezTo>
                    <a:pt x="65" y="206"/>
                    <a:pt x="65" y="206"/>
                    <a:pt x="65" y="206"/>
                  </a:cubicBezTo>
                  <a:cubicBezTo>
                    <a:pt x="64" y="207"/>
                    <a:pt x="65" y="208"/>
                    <a:pt x="66" y="209"/>
                  </a:cubicBezTo>
                  <a:cubicBezTo>
                    <a:pt x="65" y="212"/>
                    <a:pt x="65" y="215"/>
                    <a:pt x="64" y="218"/>
                  </a:cubicBezTo>
                  <a:cubicBezTo>
                    <a:pt x="64" y="220"/>
                    <a:pt x="67" y="221"/>
                    <a:pt x="68" y="219"/>
                  </a:cubicBezTo>
                  <a:cubicBezTo>
                    <a:pt x="69" y="215"/>
                    <a:pt x="71" y="212"/>
                    <a:pt x="72" y="208"/>
                  </a:cubicBezTo>
                  <a:cubicBezTo>
                    <a:pt x="97" y="200"/>
                    <a:pt x="120" y="185"/>
                    <a:pt x="135" y="164"/>
                  </a:cubicBezTo>
                  <a:cubicBezTo>
                    <a:pt x="149" y="145"/>
                    <a:pt x="166" y="121"/>
                    <a:pt x="162" y="96"/>
                  </a:cubicBezTo>
                  <a:close/>
                </a:path>
              </a:pathLst>
            </a:custGeom>
            <a:solidFill>
              <a:schemeClr val="accent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192"/>
            <p:cNvSpPr>
              <a:spLocks/>
            </p:cNvSpPr>
            <p:nvPr/>
          </p:nvSpPr>
          <p:spPr bwMode="auto">
            <a:xfrm>
              <a:off x="5626100" y="5562601"/>
              <a:ext cx="123825" cy="144463"/>
            </a:xfrm>
            <a:custGeom>
              <a:avLst/>
              <a:gdLst>
                <a:gd name="T0" fmla="*/ 26 w 47"/>
                <a:gd name="T1" fmla="*/ 48 h 55"/>
                <a:gd name="T2" fmla="*/ 23 w 47"/>
                <a:gd name="T3" fmla="*/ 44 h 55"/>
                <a:gd name="T4" fmla="*/ 33 w 47"/>
                <a:gd name="T5" fmla="*/ 36 h 55"/>
                <a:gd name="T6" fmla="*/ 39 w 47"/>
                <a:gd name="T7" fmla="*/ 26 h 55"/>
                <a:gd name="T8" fmla="*/ 42 w 47"/>
                <a:gd name="T9" fmla="*/ 16 h 55"/>
                <a:gd name="T10" fmla="*/ 45 w 47"/>
                <a:gd name="T11" fmla="*/ 14 h 55"/>
                <a:gd name="T12" fmla="*/ 46 w 47"/>
                <a:gd name="T13" fmla="*/ 11 h 55"/>
                <a:gd name="T14" fmla="*/ 40 w 47"/>
                <a:gd name="T15" fmla="*/ 7 h 55"/>
                <a:gd name="T16" fmla="*/ 12 w 47"/>
                <a:gd name="T17" fmla="*/ 18 h 55"/>
                <a:gd name="T18" fmla="*/ 7 w 47"/>
                <a:gd name="T19" fmla="*/ 45 h 55"/>
                <a:gd name="T20" fmla="*/ 13 w 47"/>
                <a:gd name="T21" fmla="*/ 49 h 55"/>
                <a:gd name="T22" fmla="*/ 26 w 47"/>
                <a:gd name="T23" fmla="*/ 4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 h="55">
                  <a:moveTo>
                    <a:pt x="26" y="48"/>
                  </a:moveTo>
                  <a:cubicBezTo>
                    <a:pt x="27" y="46"/>
                    <a:pt x="25" y="44"/>
                    <a:pt x="23" y="44"/>
                  </a:cubicBezTo>
                  <a:cubicBezTo>
                    <a:pt x="27" y="42"/>
                    <a:pt x="30" y="38"/>
                    <a:pt x="33" y="36"/>
                  </a:cubicBezTo>
                  <a:cubicBezTo>
                    <a:pt x="36" y="33"/>
                    <a:pt x="38" y="30"/>
                    <a:pt x="39" y="26"/>
                  </a:cubicBezTo>
                  <a:cubicBezTo>
                    <a:pt x="41" y="23"/>
                    <a:pt x="42" y="19"/>
                    <a:pt x="42" y="16"/>
                  </a:cubicBezTo>
                  <a:cubicBezTo>
                    <a:pt x="43" y="15"/>
                    <a:pt x="44" y="15"/>
                    <a:pt x="45" y="14"/>
                  </a:cubicBezTo>
                  <a:cubicBezTo>
                    <a:pt x="47" y="13"/>
                    <a:pt x="46" y="12"/>
                    <a:pt x="46" y="11"/>
                  </a:cubicBezTo>
                  <a:cubicBezTo>
                    <a:pt x="44" y="9"/>
                    <a:pt x="42" y="7"/>
                    <a:pt x="40" y="7"/>
                  </a:cubicBezTo>
                  <a:cubicBezTo>
                    <a:pt x="33" y="0"/>
                    <a:pt x="17" y="13"/>
                    <a:pt x="12" y="18"/>
                  </a:cubicBezTo>
                  <a:cubicBezTo>
                    <a:pt x="8" y="24"/>
                    <a:pt x="0" y="40"/>
                    <a:pt x="7" y="45"/>
                  </a:cubicBezTo>
                  <a:cubicBezTo>
                    <a:pt x="8" y="49"/>
                    <a:pt x="10" y="50"/>
                    <a:pt x="13" y="49"/>
                  </a:cubicBezTo>
                  <a:cubicBezTo>
                    <a:pt x="16" y="54"/>
                    <a:pt x="23" y="55"/>
                    <a:pt x="26" y="48"/>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Freeform 193"/>
            <p:cNvSpPr>
              <a:spLocks noEditPoints="1"/>
            </p:cNvSpPr>
            <p:nvPr/>
          </p:nvSpPr>
          <p:spPr bwMode="auto">
            <a:xfrm>
              <a:off x="5938838" y="5743576"/>
              <a:ext cx="134938" cy="117475"/>
            </a:xfrm>
            <a:custGeom>
              <a:avLst/>
              <a:gdLst>
                <a:gd name="T0" fmla="*/ 39 w 51"/>
                <a:gd name="T1" fmla="*/ 8 h 45"/>
                <a:gd name="T2" fmla="*/ 39 w 51"/>
                <a:gd name="T3" fmla="*/ 8 h 45"/>
                <a:gd name="T4" fmla="*/ 47 w 51"/>
                <a:gd name="T5" fmla="*/ 11 h 45"/>
                <a:gd name="T6" fmla="*/ 50 w 51"/>
                <a:gd name="T7" fmla="*/ 8 h 45"/>
                <a:gd name="T8" fmla="*/ 29 w 51"/>
                <a:gd name="T9" fmla="*/ 6 h 45"/>
                <a:gd name="T10" fmla="*/ 16 w 51"/>
                <a:gd name="T11" fmla="*/ 12 h 45"/>
                <a:gd name="T12" fmla="*/ 2 w 51"/>
                <a:gd name="T13" fmla="*/ 29 h 45"/>
                <a:gd name="T14" fmla="*/ 13 w 51"/>
                <a:gd name="T15" fmla="*/ 40 h 45"/>
                <a:gd name="T16" fmla="*/ 39 w 51"/>
                <a:gd name="T17" fmla="*/ 8 h 45"/>
                <a:gd name="T18" fmla="*/ 10 w 51"/>
                <a:gd name="T19" fmla="*/ 33 h 45"/>
                <a:gd name="T20" fmla="*/ 10 w 51"/>
                <a:gd name="T21" fmla="*/ 32 h 45"/>
                <a:gd name="T22" fmla="*/ 29 w 51"/>
                <a:gd name="T23" fmla="*/ 13 h 45"/>
                <a:gd name="T24" fmla="*/ 19 w 51"/>
                <a:gd name="T25" fmla="*/ 26 h 45"/>
                <a:gd name="T26" fmla="*/ 10 w 51"/>
                <a:gd name="T27" fmla="*/ 3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 h="45">
                  <a:moveTo>
                    <a:pt x="39" y="8"/>
                  </a:moveTo>
                  <a:cubicBezTo>
                    <a:pt x="39" y="8"/>
                    <a:pt x="39" y="8"/>
                    <a:pt x="39" y="8"/>
                  </a:cubicBezTo>
                  <a:cubicBezTo>
                    <a:pt x="42" y="8"/>
                    <a:pt x="45" y="9"/>
                    <a:pt x="47" y="11"/>
                  </a:cubicBezTo>
                  <a:cubicBezTo>
                    <a:pt x="48" y="13"/>
                    <a:pt x="51" y="10"/>
                    <a:pt x="50" y="8"/>
                  </a:cubicBezTo>
                  <a:cubicBezTo>
                    <a:pt x="46" y="0"/>
                    <a:pt x="36" y="3"/>
                    <a:pt x="29" y="6"/>
                  </a:cubicBezTo>
                  <a:cubicBezTo>
                    <a:pt x="24" y="7"/>
                    <a:pt x="20" y="9"/>
                    <a:pt x="16" y="12"/>
                  </a:cubicBezTo>
                  <a:cubicBezTo>
                    <a:pt x="10" y="16"/>
                    <a:pt x="5" y="22"/>
                    <a:pt x="2" y="29"/>
                  </a:cubicBezTo>
                  <a:cubicBezTo>
                    <a:pt x="0" y="38"/>
                    <a:pt x="4" y="45"/>
                    <a:pt x="13" y="40"/>
                  </a:cubicBezTo>
                  <a:cubicBezTo>
                    <a:pt x="25" y="33"/>
                    <a:pt x="34" y="21"/>
                    <a:pt x="39" y="8"/>
                  </a:cubicBezTo>
                  <a:close/>
                  <a:moveTo>
                    <a:pt x="10" y="33"/>
                  </a:moveTo>
                  <a:cubicBezTo>
                    <a:pt x="10" y="33"/>
                    <a:pt x="10" y="32"/>
                    <a:pt x="10" y="32"/>
                  </a:cubicBezTo>
                  <a:cubicBezTo>
                    <a:pt x="15" y="23"/>
                    <a:pt x="20" y="16"/>
                    <a:pt x="29" y="13"/>
                  </a:cubicBezTo>
                  <a:cubicBezTo>
                    <a:pt x="27" y="18"/>
                    <a:pt x="23" y="22"/>
                    <a:pt x="19" y="26"/>
                  </a:cubicBezTo>
                  <a:cubicBezTo>
                    <a:pt x="16" y="29"/>
                    <a:pt x="11" y="33"/>
                    <a:pt x="10" y="33"/>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194"/>
            <p:cNvSpPr>
              <a:spLocks/>
            </p:cNvSpPr>
            <p:nvPr/>
          </p:nvSpPr>
          <p:spPr bwMode="auto">
            <a:xfrm>
              <a:off x="5634038" y="5546726"/>
              <a:ext cx="68263" cy="63500"/>
            </a:xfrm>
            <a:custGeom>
              <a:avLst/>
              <a:gdLst>
                <a:gd name="T0" fmla="*/ 23 w 26"/>
                <a:gd name="T1" fmla="*/ 4 h 24"/>
                <a:gd name="T2" fmla="*/ 13 w 26"/>
                <a:gd name="T3" fmla="*/ 2 h 24"/>
                <a:gd name="T4" fmla="*/ 4 w 26"/>
                <a:gd name="T5" fmla="*/ 7 h 24"/>
                <a:gd name="T6" fmla="*/ 2 w 26"/>
                <a:gd name="T7" fmla="*/ 18 h 24"/>
                <a:gd name="T8" fmla="*/ 12 w 26"/>
                <a:gd name="T9" fmla="*/ 22 h 24"/>
                <a:gd name="T10" fmla="*/ 15 w 26"/>
                <a:gd name="T11" fmla="*/ 21 h 24"/>
                <a:gd name="T12" fmla="*/ 18 w 26"/>
                <a:gd name="T13" fmla="*/ 20 h 24"/>
                <a:gd name="T14" fmla="*/ 24 w 26"/>
                <a:gd name="T15" fmla="*/ 14 h 24"/>
                <a:gd name="T16" fmla="*/ 23 w 26"/>
                <a:gd name="T17"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24">
                  <a:moveTo>
                    <a:pt x="23" y="4"/>
                  </a:moveTo>
                  <a:cubicBezTo>
                    <a:pt x="21" y="1"/>
                    <a:pt x="16" y="0"/>
                    <a:pt x="13" y="2"/>
                  </a:cubicBezTo>
                  <a:cubicBezTo>
                    <a:pt x="10" y="3"/>
                    <a:pt x="6" y="5"/>
                    <a:pt x="4" y="7"/>
                  </a:cubicBezTo>
                  <a:cubicBezTo>
                    <a:pt x="1" y="10"/>
                    <a:pt x="0" y="14"/>
                    <a:pt x="2" y="18"/>
                  </a:cubicBezTo>
                  <a:cubicBezTo>
                    <a:pt x="4" y="21"/>
                    <a:pt x="8" y="24"/>
                    <a:pt x="12" y="22"/>
                  </a:cubicBezTo>
                  <a:cubicBezTo>
                    <a:pt x="13" y="22"/>
                    <a:pt x="14" y="22"/>
                    <a:pt x="15" y="21"/>
                  </a:cubicBezTo>
                  <a:cubicBezTo>
                    <a:pt x="16" y="21"/>
                    <a:pt x="17" y="21"/>
                    <a:pt x="18" y="20"/>
                  </a:cubicBezTo>
                  <a:cubicBezTo>
                    <a:pt x="21" y="19"/>
                    <a:pt x="23" y="17"/>
                    <a:pt x="24" y="14"/>
                  </a:cubicBezTo>
                  <a:cubicBezTo>
                    <a:pt x="26" y="11"/>
                    <a:pt x="26" y="6"/>
                    <a:pt x="23" y="4"/>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195"/>
            <p:cNvSpPr>
              <a:spLocks/>
            </p:cNvSpPr>
            <p:nvPr/>
          </p:nvSpPr>
          <p:spPr bwMode="auto">
            <a:xfrm>
              <a:off x="6073775" y="5737226"/>
              <a:ext cx="60325" cy="66675"/>
            </a:xfrm>
            <a:custGeom>
              <a:avLst/>
              <a:gdLst>
                <a:gd name="T0" fmla="*/ 21 w 23"/>
                <a:gd name="T1" fmla="*/ 13 h 25"/>
                <a:gd name="T2" fmla="*/ 18 w 23"/>
                <a:gd name="T3" fmla="*/ 7 h 25"/>
                <a:gd name="T4" fmla="*/ 15 w 23"/>
                <a:gd name="T5" fmla="*/ 3 h 25"/>
                <a:gd name="T6" fmla="*/ 4 w 23"/>
                <a:gd name="T7" fmla="*/ 3 h 25"/>
                <a:gd name="T8" fmla="*/ 1 w 23"/>
                <a:gd name="T9" fmla="*/ 12 h 25"/>
                <a:gd name="T10" fmla="*/ 3 w 23"/>
                <a:gd name="T11" fmla="*/ 15 h 25"/>
                <a:gd name="T12" fmla="*/ 3 w 23"/>
                <a:gd name="T13" fmla="*/ 15 h 25"/>
                <a:gd name="T14" fmla="*/ 6 w 23"/>
                <a:gd name="T15" fmla="*/ 21 h 25"/>
                <a:gd name="T16" fmla="*/ 6 w 23"/>
                <a:gd name="T17" fmla="*/ 21 h 25"/>
                <a:gd name="T18" fmla="*/ 11 w 23"/>
                <a:gd name="T19" fmla="*/ 24 h 25"/>
                <a:gd name="T20" fmla="*/ 21 w 23"/>
                <a:gd name="T21" fmla="*/ 1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25">
                  <a:moveTo>
                    <a:pt x="21" y="13"/>
                  </a:moveTo>
                  <a:cubicBezTo>
                    <a:pt x="21" y="10"/>
                    <a:pt x="19" y="8"/>
                    <a:pt x="18" y="7"/>
                  </a:cubicBezTo>
                  <a:cubicBezTo>
                    <a:pt x="17" y="5"/>
                    <a:pt x="16" y="4"/>
                    <a:pt x="15" y="3"/>
                  </a:cubicBezTo>
                  <a:cubicBezTo>
                    <a:pt x="12" y="1"/>
                    <a:pt x="8" y="0"/>
                    <a:pt x="4" y="3"/>
                  </a:cubicBezTo>
                  <a:cubicBezTo>
                    <a:pt x="2" y="5"/>
                    <a:pt x="0" y="8"/>
                    <a:pt x="1" y="12"/>
                  </a:cubicBezTo>
                  <a:cubicBezTo>
                    <a:pt x="1" y="13"/>
                    <a:pt x="2" y="14"/>
                    <a:pt x="3" y="15"/>
                  </a:cubicBezTo>
                  <a:cubicBezTo>
                    <a:pt x="3" y="15"/>
                    <a:pt x="3" y="15"/>
                    <a:pt x="3" y="15"/>
                  </a:cubicBezTo>
                  <a:cubicBezTo>
                    <a:pt x="3" y="17"/>
                    <a:pt x="4" y="20"/>
                    <a:pt x="6" y="21"/>
                  </a:cubicBezTo>
                  <a:cubicBezTo>
                    <a:pt x="6" y="21"/>
                    <a:pt x="6" y="21"/>
                    <a:pt x="6" y="21"/>
                  </a:cubicBezTo>
                  <a:cubicBezTo>
                    <a:pt x="7" y="22"/>
                    <a:pt x="9" y="23"/>
                    <a:pt x="11" y="24"/>
                  </a:cubicBezTo>
                  <a:cubicBezTo>
                    <a:pt x="17" y="25"/>
                    <a:pt x="23" y="19"/>
                    <a:pt x="21" y="13"/>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196"/>
            <p:cNvSpPr>
              <a:spLocks/>
            </p:cNvSpPr>
            <p:nvPr/>
          </p:nvSpPr>
          <p:spPr bwMode="auto">
            <a:xfrm>
              <a:off x="5600700" y="5591176"/>
              <a:ext cx="101600" cy="177800"/>
            </a:xfrm>
            <a:custGeom>
              <a:avLst/>
              <a:gdLst>
                <a:gd name="T0" fmla="*/ 39 w 39"/>
                <a:gd name="T1" fmla="*/ 67 h 68"/>
                <a:gd name="T2" fmla="*/ 10 w 39"/>
                <a:gd name="T3" fmla="*/ 42 h 68"/>
                <a:gd name="T4" fmla="*/ 8 w 39"/>
                <a:gd name="T5" fmla="*/ 1 h 68"/>
                <a:gd name="T6" fmla="*/ 7 w 39"/>
                <a:gd name="T7" fmla="*/ 0 h 68"/>
                <a:gd name="T8" fmla="*/ 8 w 39"/>
                <a:gd name="T9" fmla="*/ 43 h 68"/>
                <a:gd name="T10" fmla="*/ 38 w 39"/>
                <a:gd name="T11" fmla="*/ 68 h 68"/>
                <a:gd name="T12" fmla="*/ 39 w 39"/>
                <a:gd name="T13" fmla="*/ 67 h 68"/>
              </a:gdLst>
              <a:ahLst/>
              <a:cxnLst>
                <a:cxn ang="0">
                  <a:pos x="T0" y="T1"/>
                </a:cxn>
                <a:cxn ang="0">
                  <a:pos x="T2" y="T3"/>
                </a:cxn>
                <a:cxn ang="0">
                  <a:pos x="T4" y="T5"/>
                </a:cxn>
                <a:cxn ang="0">
                  <a:pos x="T6" y="T7"/>
                </a:cxn>
                <a:cxn ang="0">
                  <a:pos x="T8" y="T9"/>
                </a:cxn>
                <a:cxn ang="0">
                  <a:pos x="T10" y="T11"/>
                </a:cxn>
                <a:cxn ang="0">
                  <a:pos x="T12" y="T13"/>
                </a:cxn>
              </a:cxnLst>
              <a:rect l="0" t="0" r="r" b="b"/>
              <a:pathLst>
                <a:path w="39" h="68">
                  <a:moveTo>
                    <a:pt x="39" y="67"/>
                  </a:moveTo>
                  <a:cubicBezTo>
                    <a:pt x="27" y="61"/>
                    <a:pt x="17" y="53"/>
                    <a:pt x="10" y="42"/>
                  </a:cubicBezTo>
                  <a:cubicBezTo>
                    <a:pt x="2" y="28"/>
                    <a:pt x="6" y="15"/>
                    <a:pt x="8" y="1"/>
                  </a:cubicBezTo>
                  <a:cubicBezTo>
                    <a:pt x="9" y="0"/>
                    <a:pt x="8" y="0"/>
                    <a:pt x="7" y="0"/>
                  </a:cubicBezTo>
                  <a:cubicBezTo>
                    <a:pt x="1" y="14"/>
                    <a:pt x="0" y="30"/>
                    <a:pt x="8" y="43"/>
                  </a:cubicBezTo>
                  <a:cubicBezTo>
                    <a:pt x="14" y="53"/>
                    <a:pt x="25" y="67"/>
                    <a:pt x="38" y="68"/>
                  </a:cubicBezTo>
                  <a:cubicBezTo>
                    <a:pt x="39" y="68"/>
                    <a:pt x="39" y="67"/>
                    <a:pt x="39" y="67"/>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197"/>
            <p:cNvSpPr>
              <a:spLocks/>
            </p:cNvSpPr>
            <p:nvPr/>
          </p:nvSpPr>
          <p:spPr bwMode="auto">
            <a:xfrm>
              <a:off x="5661025" y="5715001"/>
              <a:ext cx="52388" cy="38100"/>
            </a:xfrm>
            <a:custGeom>
              <a:avLst/>
              <a:gdLst>
                <a:gd name="T0" fmla="*/ 20 w 20"/>
                <a:gd name="T1" fmla="*/ 13 h 15"/>
                <a:gd name="T2" fmla="*/ 11 w 20"/>
                <a:gd name="T3" fmla="*/ 8 h 15"/>
                <a:gd name="T4" fmla="*/ 2 w 20"/>
                <a:gd name="T5" fmla="*/ 0 h 15"/>
                <a:gd name="T6" fmla="*/ 1 w 20"/>
                <a:gd name="T7" fmla="*/ 1 h 15"/>
                <a:gd name="T8" fmla="*/ 9 w 20"/>
                <a:gd name="T9" fmla="*/ 10 h 15"/>
                <a:gd name="T10" fmla="*/ 20 w 20"/>
                <a:gd name="T11" fmla="*/ 14 h 15"/>
                <a:gd name="T12" fmla="*/ 20 w 20"/>
                <a:gd name="T13" fmla="*/ 13 h 15"/>
              </a:gdLst>
              <a:ahLst/>
              <a:cxnLst>
                <a:cxn ang="0">
                  <a:pos x="T0" y="T1"/>
                </a:cxn>
                <a:cxn ang="0">
                  <a:pos x="T2" y="T3"/>
                </a:cxn>
                <a:cxn ang="0">
                  <a:pos x="T4" y="T5"/>
                </a:cxn>
                <a:cxn ang="0">
                  <a:pos x="T6" y="T7"/>
                </a:cxn>
                <a:cxn ang="0">
                  <a:pos x="T8" y="T9"/>
                </a:cxn>
                <a:cxn ang="0">
                  <a:pos x="T10" y="T11"/>
                </a:cxn>
                <a:cxn ang="0">
                  <a:pos x="T12" y="T13"/>
                </a:cxn>
              </a:cxnLst>
              <a:rect l="0" t="0" r="r" b="b"/>
              <a:pathLst>
                <a:path w="20" h="15">
                  <a:moveTo>
                    <a:pt x="20" y="13"/>
                  </a:moveTo>
                  <a:cubicBezTo>
                    <a:pt x="18" y="11"/>
                    <a:pt x="14" y="10"/>
                    <a:pt x="11" y="8"/>
                  </a:cubicBezTo>
                  <a:cubicBezTo>
                    <a:pt x="8" y="6"/>
                    <a:pt x="4" y="3"/>
                    <a:pt x="2" y="0"/>
                  </a:cubicBezTo>
                  <a:cubicBezTo>
                    <a:pt x="1" y="0"/>
                    <a:pt x="0" y="0"/>
                    <a:pt x="1" y="1"/>
                  </a:cubicBezTo>
                  <a:cubicBezTo>
                    <a:pt x="3" y="5"/>
                    <a:pt x="6" y="8"/>
                    <a:pt x="9" y="10"/>
                  </a:cubicBezTo>
                  <a:cubicBezTo>
                    <a:pt x="12" y="12"/>
                    <a:pt x="16" y="15"/>
                    <a:pt x="20" y="14"/>
                  </a:cubicBezTo>
                  <a:cubicBezTo>
                    <a:pt x="20" y="14"/>
                    <a:pt x="20" y="14"/>
                    <a:pt x="20" y="13"/>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98"/>
            <p:cNvSpPr>
              <a:spLocks/>
            </p:cNvSpPr>
            <p:nvPr/>
          </p:nvSpPr>
          <p:spPr bwMode="auto">
            <a:xfrm>
              <a:off x="5784850" y="5586413"/>
              <a:ext cx="61913" cy="161925"/>
            </a:xfrm>
            <a:custGeom>
              <a:avLst/>
              <a:gdLst>
                <a:gd name="T0" fmla="*/ 6 w 24"/>
                <a:gd name="T1" fmla="*/ 0 h 62"/>
                <a:gd name="T2" fmla="*/ 5 w 24"/>
                <a:gd name="T3" fmla="*/ 1 h 62"/>
                <a:gd name="T4" fmla="*/ 14 w 24"/>
                <a:gd name="T5" fmla="*/ 34 h 62"/>
                <a:gd name="T6" fmla="*/ 1 w 24"/>
                <a:gd name="T7" fmla="*/ 60 h 62"/>
                <a:gd name="T8" fmla="*/ 1 w 24"/>
                <a:gd name="T9" fmla="*/ 61 h 62"/>
                <a:gd name="T10" fmla="*/ 6 w 24"/>
                <a:gd name="T11" fmla="*/ 0 h 62"/>
              </a:gdLst>
              <a:ahLst/>
              <a:cxnLst>
                <a:cxn ang="0">
                  <a:pos x="T0" y="T1"/>
                </a:cxn>
                <a:cxn ang="0">
                  <a:pos x="T2" y="T3"/>
                </a:cxn>
                <a:cxn ang="0">
                  <a:pos x="T4" y="T5"/>
                </a:cxn>
                <a:cxn ang="0">
                  <a:pos x="T6" y="T7"/>
                </a:cxn>
                <a:cxn ang="0">
                  <a:pos x="T8" y="T9"/>
                </a:cxn>
                <a:cxn ang="0">
                  <a:pos x="T10" y="T11"/>
                </a:cxn>
              </a:cxnLst>
              <a:rect l="0" t="0" r="r" b="b"/>
              <a:pathLst>
                <a:path w="24" h="62">
                  <a:moveTo>
                    <a:pt x="6" y="0"/>
                  </a:moveTo>
                  <a:cubicBezTo>
                    <a:pt x="5" y="0"/>
                    <a:pt x="4" y="1"/>
                    <a:pt x="5" y="1"/>
                  </a:cubicBezTo>
                  <a:cubicBezTo>
                    <a:pt x="12" y="11"/>
                    <a:pt x="16" y="22"/>
                    <a:pt x="14" y="34"/>
                  </a:cubicBezTo>
                  <a:cubicBezTo>
                    <a:pt x="12" y="45"/>
                    <a:pt x="7" y="52"/>
                    <a:pt x="1" y="60"/>
                  </a:cubicBezTo>
                  <a:cubicBezTo>
                    <a:pt x="0" y="61"/>
                    <a:pt x="1" y="62"/>
                    <a:pt x="1" y="61"/>
                  </a:cubicBezTo>
                  <a:cubicBezTo>
                    <a:pt x="24" y="50"/>
                    <a:pt x="21" y="16"/>
                    <a:pt x="6"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199"/>
            <p:cNvSpPr>
              <a:spLocks/>
            </p:cNvSpPr>
            <p:nvPr/>
          </p:nvSpPr>
          <p:spPr bwMode="auto">
            <a:xfrm>
              <a:off x="5762625" y="5683251"/>
              <a:ext cx="46038" cy="60325"/>
            </a:xfrm>
            <a:custGeom>
              <a:avLst/>
              <a:gdLst>
                <a:gd name="T0" fmla="*/ 16 w 17"/>
                <a:gd name="T1" fmla="*/ 1 h 23"/>
                <a:gd name="T2" fmla="*/ 15 w 17"/>
                <a:gd name="T3" fmla="*/ 1 h 23"/>
                <a:gd name="T4" fmla="*/ 9 w 17"/>
                <a:gd name="T5" fmla="*/ 12 h 23"/>
                <a:gd name="T6" fmla="*/ 1 w 17"/>
                <a:gd name="T7" fmla="*/ 22 h 23"/>
                <a:gd name="T8" fmla="*/ 2 w 17"/>
                <a:gd name="T9" fmla="*/ 23 h 23"/>
                <a:gd name="T10" fmla="*/ 12 w 17"/>
                <a:gd name="T11" fmla="*/ 13 h 23"/>
                <a:gd name="T12" fmla="*/ 16 w 17"/>
                <a:gd name="T13" fmla="*/ 1 h 23"/>
              </a:gdLst>
              <a:ahLst/>
              <a:cxnLst>
                <a:cxn ang="0">
                  <a:pos x="T0" y="T1"/>
                </a:cxn>
                <a:cxn ang="0">
                  <a:pos x="T2" y="T3"/>
                </a:cxn>
                <a:cxn ang="0">
                  <a:pos x="T4" y="T5"/>
                </a:cxn>
                <a:cxn ang="0">
                  <a:pos x="T6" y="T7"/>
                </a:cxn>
                <a:cxn ang="0">
                  <a:pos x="T8" y="T9"/>
                </a:cxn>
                <a:cxn ang="0">
                  <a:pos x="T10" y="T11"/>
                </a:cxn>
                <a:cxn ang="0">
                  <a:pos x="T12" y="T13"/>
                </a:cxn>
              </a:cxnLst>
              <a:rect l="0" t="0" r="r" b="b"/>
              <a:pathLst>
                <a:path w="17" h="23">
                  <a:moveTo>
                    <a:pt x="16" y="1"/>
                  </a:moveTo>
                  <a:cubicBezTo>
                    <a:pt x="16" y="0"/>
                    <a:pt x="15" y="0"/>
                    <a:pt x="15" y="1"/>
                  </a:cubicBezTo>
                  <a:cubicBezTo>
                    <a:pt x="13" y="5"/>
                    <a:pt x="12" y="9"/>
                    <a:pt x="9" y="12"/>
                  </a:cubicBezTo>
                  <a:cubicBezTo>
                    <a:pt x="6" y="16"/>
                    <a:pt x="3" y="18"/>
                    <a:pt x="1" y="22"/>
                  </a:cubicBezTo>
                  <a:cubicBezTo>
                    <a:pt x="0" y="23"/>
                    <a:pt x="1" y="23"/>
                    <a:pt x="2" y="23"/>
                  </a:cubicBezTo>
                  <a:cubicBezTo>
                    <a:pt x="6" y="21"/>
                    <a:pt x="10" y="17"/>
                    <a:pt x="12" y="13"/>
                  </a:cubicBezTo>
                  <a:cubicBezTo>
                    <a:pt x="15" y="9"/>
                    <a:pt x="17" y="5"/>
                    <a:pt x="16"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200"/>
            <p:cNvSpPr>
              <a:spLocks/>
            </p:cNvSpPr>
            <p:nvPr/>
          </p:nvSpPr>
          <p:spPr bwMode="auto">
            <a:xfrm>
              <a:off x="5902325" y="5737226"/>
              <a:ext cx="87313" cy="155575"/>
            </a:xfrm>
            <a:custGeom>
              <a:avLst/>
              <a:gdLst>
                <a:gd name="T0" fmla="*/ 31 w 33"/>
                <a:gd name="T1" fmla="*/ 0 h 59"/>
                <a:gd name="T2" fmla="*/ 7 w 33"/>
                <a:gd name="T3" fmla="*/ 26 h 59"/>
                <a:gd name="T4" fmla="*/ 7 w 33"/>
                <a:gd name="T5" fmla="*/ 58 h 59"/>
                <a:gd name="T6" fmla="*/ 9 w 33"/>
                <a:gd name="T7" fmla="*/ 57 h 59"/>
                <a:gd name="T8" fmla="*/ 32 w 33"/>
                <a:gd name="T9" fmla="*/ 1 h 59"/>
                <a:gd name="T10" fmla="*/ 31 w 33"/>
                <a:gd name="T11" fmla="*/ 0 h 59"/>
              </a:gdLst>
              <a:ahLst/>
              <a:cxnLst>
                <a:cxn ang="0">
                  <a:pos x="T0" y="T1"/>
                </a:cxn>
                <a:cxn ang="0">
                  <a:pos x="T2" y="T3"/>
                </a:cxn>
                <a:cxn ang="0">
                  <a:pos x="T4" y="T5"/>
                </a:cxn>
                <a:cxn ang="0">
                  <a:pos x="T6" y="T7"/>
                </a:cxn>
                <a:cxn ang="0">
                  <a:pos x="T8" y="T9"/>
                </a:cxn>
                <a:cxn ang="0">
                  <a:pos x="T10" y="T11"/>
                </a:cxn>
              </a:cxnLst>
              <a:rect l="0" t="0" r="r" b="b"/>
              <a:pathLst>
                <a:path w="33" h="59">
                  <a:moveTo>
                    <a:pt x="31" y="0"/>
                  </a:moveTo>
                  <a:cubicBezTo>
                    <a:pt x="20" y="5"/>
                    <a:pt x="12" y="15"/>
                    <a:pt x="7" y="26"/>
                  </a:cubicBezTo>
                  <a:cubicBezTo>
                    <a:pt x="4" y="35"/>
                    <a:pt x="0" y="50"/>
                    <a:pt x="7" y="58"/>
                  </a:cubicBezTo>
                  <a:cubicBezTo>
                    <a:pt x="8" y="59"/>
                    <a:pt x="10" y="58"/>
                    <a:pt x="9" y="57"/>
                  </a:cubicBezTo>
                  <a:cubicBezTo>
                    <a:pt x="3" y="35"/>
                    <a:pt x="15" y="14"/>
                    <a:pt x="32" y="1"/>
                  </a:cubicBezTo>
                  <a:cubicBezTo>
                    <a:pt x="33" y="1"/>
                    <a:pt x="32" y="0"/>
                    <a:pt x="31"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201"/>
            <p:cNvSpPr>
              <a:spLocks/>
            </p:cNvSpPr>
            <p:nvPr/>
          </p:nvSpPr>
          <p:spPr bwMode="auto">
            <a:xfrm>
              <a:off x="5934075" y="5811838"/>
              <a:ext cx="12700" cy="69850"/>
            </a:xfrm>
            <a:custGeom>
              <a:avLst/>
              <a:gdLst>
                <a:gd name="T0" fmla="*/ 3 w 5"/>
                <a:gd name="T1" fmla="*/ 12 h 27"/>
                <a:gd name="T2" fmla="*/ 5 w 5"/>
                <a:gd name="T3" fmla="*/ 0 h 27"/>
                <a:gd name="T4" fmla="*/ 4 w 5"/>
                <a:gd name="T5" fmla="*/ 0 h 27"/>
                <a:gd name="T6" fmla="*/ 0 w 5"/>
                <a:gd name="T7" fmla="*/ 12 h 27"/>
                <a:gd name="T8" fmla="*/ 2 w 5"/>
                <a:gd name="T9" fmla="*/ 26 h 27"/>
                <a:gd name="T10" fmla="*/ 3 w 5"/>
                <a:gd name="T11" fmla="*/ 26 h 27"/>
                <a:gd name="T12" fmla="*/ 3 w 5"/>
                <a:gd name="T13" fmla="*/ 12 h 27"/>
              </a:gdLst>
              <a:ahLst/>
              <a:cxnLst>
                <a:cxn ang="0">
                  <a:pos x="T0" y="T1"/>
                </a:cxn>
                <a:cxn ang="0">
                  <a:pos x="T2" y="T3"/>
                </a:cxn>
                <a:cxn ang="0">
                  <a:pos x="T4" y="T5"/>
                </a:cxn>
                <a:cxn ang="0">
                  <a:pos x="T6" y="T7"/>
                </a:cxn>
                <a:cxn ang="0">
                  <a:pos x="T8" y="T9"/>
                </a:cxn>
                <a:cxn ang="0">
                  <a:pos x="T10" y="T11"/>
                </a:cxn>
                <a:cxn ang="0">
                  <a:pos x="T12" y="T13"/>
                </a:cxn>
              </a:cxnLst>
              <a:rect l="0" t="0" r="r" b="b"/>
              <a:pathLst>
                <a:path w="5" h="27">
                  <a:moveTo>
                    <a:pt x="3" y="12"/>
                  </a:moveTo>
                  <a:cubicBezTo>
                    <a:pt x="3" y="8"/>
                    <a:pt x="5" y="4"/>
                    <a:pt x="5" y="0"/>
                  </a:cubicBezTo>
                  <a:cubicBezTo>
                    <a:pt x="4" y="0"/>
                    <a:pt x="4" y="0"/>
                    <a:pt x="4" y="0"/>
                  </a:cubicBezTo>
                  <a:cubicBezTo>
                    <a:pt x="1" y="3"/>
                    <a:pt x="1" y="8"/>
                    <a:pt x="0" y="12"/>
                  </a:cubicBezTo>
                  <a:cubicBezTo>
                    <a:pt x="0" y="16"/>
                    <a:pt x="0" y="22"/>
                    <a:pt x="2" y="26"/>
                  </a:cubicBezTo>
                  <a:cubicBezTo>
                    <a:pt x="2" y="27"/>
                    <a:pt x="3" y="26"/>
                    <a:pt x="3" y="26"/>
                  </a:cubicBezTo>
                  <a:cubicBezTo>
                    <a:pt x="4" y="21"/>
                    <a:pt x="2" y="17"/>
                    <a:pt x="3" y="12"/>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202"/>
            <p:cNvSpPr>
              <a:spLocks/>
            </p:cNvSpPr>
            <p:nvPr/>
          </p:nvSpPr>
          <p:spPr bwMode="auto">
            <a:xfrm>
              <a:off x="5961063" y="5848351"/>
              <a:ext cx="180975" cy="149225"/>
            </a:xfrm>
            <a:custGeom>
              <a:avLst/>
              <a:gdLst>
                <a:gd name="T0" fmla="*/ 67 w 69"/>
                <a:gd name="T1" fmla="*/ 0 h 57"/>
                <a:gd name="T2" fmla="*/ 60 w 69"/>
                <a:gd name="T3" fmla="*/ 19 h 57"/>
                <a:gd name="T4" fmla="*/ 43 w 69"/>
                <a:gd name="T5" fmla="*/ 34 h 57"/>
                <a:gd name="T6" fmla="*/ 1 w 69"/>
                <a:gd name="T7" fmla="*/ 36 h 57"/>
                <a:gd name="T8" fmla="*/ 1 w 69"/>
                <a:gd name="T9" fmla="*/ 37 h 57"/>
                <a:gd name="T10" fmla="*/ 68 w 69"/>
                <a:gd name="T11" fmla="*/ 1 h 57"/>
                <a:gd name="T12" fmla="*/ 67 w 69"/>
                <a:gd name="T13" fmla="*/ 0 h 57"/>
              </a:gdLst>
              <a:ahLst/>
              <a:cxnLst>
                <a:cxn ang="0">
                  <a:pos x="T0" y="T1"/>
                </a:cxn>
                <a:cxn ang="0">
                  <a:pos x="T2" y="T3"/>
                </a:cxn>
                <a:cxn ang="0">
                  <a:pos x="T4" y="T5"/>
                </a:cxn>
                <a:cxn ang="0">
                  <a:pos x="T6" y="T7"/>
                </a:cxn>
                <a:cxn ang="0">
                  <a:pos x="T8" y="T9"/>
                </a:cxn>
                <a:cxn ang="0">
                  <a:pos x="T10" y="T11"/>
                </a:cxn>
                <a:cxn ang="0">
                  <a:pos x="T12" y="T13"/>
                </a:cxn>
              </a:cxnLst>
              <a:rect l="0" t="0" r="r" b="b"/>
              <a:pathLst>
                <a:path w="69" h="57">
                  <a:moveTo>
                    <a:pt x="67" y="0"/>
                  </a:moveTo>
                  <a:cubicBezTo>
                    <a:pt x="65" y="7"/>
                    <a:pt x="64" y="13"/>
                    <a:pt x="60" y="19"/>
                  </a:cubicBezTo>
                  <a:cubicBezTo>
                    <a:pt x="56" y="25"/>
                    <a:pt x="49" y="30"/>
                    <a:pt x="43" y="34"/>
                  </a:cubicBezTo>
                  <a:cubicBezTo>
                    <a:pt x="30" y="42"/>
                    <a:pt x="16" y="41"/>
                    <a:pt x="1" y="36"/>
                  </a:cubicBezTo>
                  <a:cubicBezTo>
                    <a:pt x="1" y="36"/>
                    <a:pt x="0" y="37"/>
                    <a:pt x="1" y="37"/>
                  </a:cubicBezTo>
                  <a:cubicBezTo>
                    <a:pt x="26" y="57"/>
                    <a:pt x="69" y="31"/>
                    <a:pt x="68" y="1"/>
                  </a:cubicBezTo>
                  <a:cubicBezTo>
                    <a:pt x="68" y="0"/>
                    <a:pt x="67" y="0"/>
                    <a:pt x="67"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203"/>
            <p:cNvSpPr>
              <a:spLocks/>
            </p:cNvSpPr>
            <p:nvPr/>
          </p:nvSpPr>
          <p:spPr bwMode="auto">
            <a:xfrm>
              <a:off x="5969000" y="5924551"/>
              <a:ext cx="55563" cy="15875"/>
            </a:xfrm>
            <a:custGeom>
              <a:avLst/>
              <a:gdLst>
                <a:gd name="T0" fmla="*/ 21 w 21"/>
                <a:gd name="T1" fmla="*/ 1 h 6"/>
                <a:gd name="T2" fmla="*/ 11 w 21"/>
                <a:gd name="T3" fmla="*/ 2 h 6"/>
                <a:gd name="T4" fmla="*/ 1 w 21"/>
                <a:gd name="T5" fmla="*/ 0 h 6"/>
                <a:gd name="T6" fmla="*/ 1 w 21"/>
                <a:gd name="T7" fmla="*/ 1 h 6"/>
                <a:gd name="T8" fmla="*/ 21 w 21"/>
                <a:gd name="T9" fmla="*/ 2 h 6"/>
                <a:gd name="T10" fmla="*/ 21 w 21"/>
                <a:gd name="T11" fmla="*/ 1 h 6"/>
              </a:gdLst>
              <a:ahLst/>
              <a:cxnLst>
                <a:cxn ang="0">
                  <a:pos x="T0" y="T1"/>
                </a:cxn>
                <a:cxn ang="0">
                  <a:pos x="T2" y="T3"/>
                </a:cxn>
                <a:cxn ang="0">
                  <a:pos x="T4" y="T5"/>
                </a:cxn>
                <a:cxn ang="0">
                  <a:pos x="T6" y="T7"/>
                </a:cxn>
                <a:cxn ang="0">
                  <a:pos x="T8" y="T9"/>
                </a:cxn>
                <a:cxn ang="0">
                  <a:pos x="T10" y="T11"/>
                </a:cxn>
              </a:cxnLst>
              <a:rect l="0" t="0" r="r" b="b"/>
              <a:pathLst>
                <a:path w="21" h="6">
                  <a:moveTo>
                    <a:pt x="21" y="1"/>
                  </a:moveTo>
                  <a:cubicBezTo>
                    <a:pt x="18" y="1"/>
                    <a:pt x="15" y="2"/>
                    <a:pt x="11" y="2"/>
                  </a:cubicBezTo>
                  <a:cubicBezTo>
                    <a:pt x="8" y="2"/>
                    <a:pt x="5" y="1"/>
                    <a:pt x="1" y="0"/>
                  </a:cubicBezTo>
                  <a:cubicBezTo>
                    <a:pt x="1" y="0"/>
                    <a:pt x="0" y="1"/>
                    <a:pt x="1" y="1"/>
                  </a:cubicBezTo>
                  <a:cubicBezTo>
                    <a:pt x="7" y="4"/>
                    <a:pt x="15" y="6"/>
                    <a:pt x="21" y="2"/>
                  </a:cubicBezTo>
                  <a:cubicBezTo>
                    <a:pt x="21" y="2"/>
                    <a:pt x="21" y="2"/>
                    <a:pt x="21"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2" name="Group 21"/>
          <p:cNvGrpSpPr/>
          <p:nvPr/>
        </p:nvGrpSpPr>
        <p:grpSpPr>
          <a:xfrm>
            <a:off x="-103199" y="5219405"/>
            <a:ext cx="690562" cy="1147763"/>
            <a:chOff x="2130426" y="3314700"/>
            <a:chExt cx="690562" cy="1147763"/>
          </a:xfrm>
        </p:grpSpPr>
        <p:sp>
          <p:nvSpPr>
            <p:cNvPr id="23" name="Freeform 23"/>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rgbClr val="EFA7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24"/>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25"/>
            <p:cNvSpPr>
              <a:spLocks/>
            </p:cNvSpPr>
            <p:nvPr/>
          </p:nvSpPr>
          <p:spPr bwMode="auto">
            <a:xfrm>
              <a:off x="2208213" y="3398838"/>
              <a:ext cx="533400" cy="1063625"/>
            </a:xfrm>
            <a:custGeom>
              <a:avLst/>
              <a:gdLst>
                <a:gd name="T0" fmla="*/ 202 w 203"/>
                <a:gd name="T1" fmla="*/ 123 h 408"/>
                <a:gd name="T2" fmla="*/ 131 w 203"/>
                <a:gd name="T3" fmla="*/ 156 h 408"/>
                <a:gd name="T4" fmla="*/ 98 w 203"/>
                <a:gd name="T5" fmla="*/ 180 h 408"/>
                <a:gd name="T6" fmla="*/ 88 w 203"/>
                <a:gd name="T7" fmla="*/ 192 h 408"/>
                <a:gd name="T8" fmla="*/ 119 w 203"/>
                <a:gd name="T9" fmla="*/ 137 h 408"/>
                <a:gd name="T10" fmla="*/ 153 w 203"/>
                <a:gd name="T11" fmla="*/ 106 h 408"/>
                <a:gd name="T12" fmla="*/ 201 w 203"/>
                <a:gd name="T13" fmla="*/ 85 h 408"/>
                <a:gd name="T14" fmla="*/ 200 w 203"/>
                <a:gd name="T15" fmla="*/ 84 h 408"/>
                <a:gd name="T16" fmla="*/ 125 w 203"/>
                <a:gd name="T17" fmla="*/ 127 h 408"/>
                <a:gd name="T18" fmla="*/ 149 w 203"/>
                <a:gd name="T19" fmla="*/ 81 h 408"/>
                <a:gd name="T20" fmla="*/ 164 w 203"/>
                <a:gd name="T21" fmla="*/ 64 h 408"/>
                <a:gd name="T22" fmla="*/ 189 w 203"/>
                <a:gd name="T23" fmla="*/ 45 h 408"/>
                <a:gd name="T24" fmla="*/ 188 w 203"/>
                <a:gd name="T25" fmla="*/ 44 h 408"/>
                <a:gd name="T26" fmla="*/ 154 w 203"/>
                <a:gd name="T27" fmla="*/ 69 h 408"/>
                <a:gd name="T28" fmla="*/ 180 w 203"/>
                <a:gd name="T29" fmla="*/ 1 h 408"/>
                <a:gd name="T30" fmla="*/ 179 w 203"/>
                <a:gd name="T31" fmla="*/ 1 h 408"/>
                <a:gd name="T32" fmla="*/ 134 w 203"/>
                <a:gd name="T33" fmla="*/ 97 h 408"/>
                <a:gd name="T34" fmla="*/ 115 w 203"/>
                <a:gd name="T35" fmla="*/ 38 h 408"/>
                <a:gd name="T36" fmla="*/ 115 w 203"/>
                <a:gd name="T37" fmla="*/ 38 h 408"/>
                <a:gd name="T38" fmla="*/ 131 w 203"/>
                <a:gd name="T39" fmla="*/ 103 h 408"/>
                <a:gd name="T40" fmla="*/ 131 w 203"/>
                <a:gd name="T41" fmla="*/ 103 h 408"/>
                <a:gd name="T42" fmla="*/ 108 w 203"/>
                <a:gd name="T43" fmla="*/ 144 h 408"/>
                <a:gd name="T44" fmla="*/ 74 w 203"/>
                <a:gd name="T45" fmla="*/ 58 h 408"/>
                <a:gd name="T46" fmla="*/ 73 w 203"/>
                <a:gd name="T47" fmla="*/ 59 h 408"/>
                <a:gd name="T48" fmla="*/ 105 w 203"/>
                <a:gd name="T49" fmla="*/ 150 h 408"/>
                <a:gd name="T50" fmla="*/ 75 w 203"/>
                <a:gd name="T51" fmla="*/ 202 h 408"/>
                <a:gd name="T52" fmla="*/ 71 w 203"/>
                <a:gd name="T53" fmla="*/ 210 h 408"/>
                <a:gd name="T54" fmla="*/ 29 w 203"/>
                <a:gd name="T55" fmla="*/ 86 h 408"/>
                <a:gd name="T56" fmla="*/ 28 w 203"/>
                <a:gd name="T57" fmla="*/ 87 h 408"/>
                <a:gd name="T58" fmla="*/ 54 w 203"/>
                <a:gd name="T59" fmla="*/ 147 h 408"/>
                <a:gd name="T60" fmla="*/ 66 w 203"/>
                <a:gd name="T61" fmla="*/ 215 h 408"/>
                <a:gd name="T62" fmla="*/ 67 w 203"/>
                <a:gd name="T63" fmla="*/ 217 h 408"/>
                <a:gd name="T64" fmla="*/ 41 w 203"/>
                <a:gd name="T65" fmla="*/ 269 h 408"/>
                <a:gd name="T66" fmla="*/ 27 w 203"/>
                <a:gd name="T67" fmla="*/ 212 h 408"/>
                <a:gd name="T68" fmla="*/ 0 w 203"/>
                <a:gd name="T69" fmla="*/ 142 h 408"/>
                <a:gd name="T70" fmla="*/ 0 w 203"/>
                <a:gd name="T71" fmla="*/ 142 h 408"/>
                <a:gd name="T72" fmla="*/ 22 w 203"/>
                <a:gd name="T73" fmla="*/ 209 h 408"/>
                <a:gd name="T74" fmla="*/ 37 w 203"/>
                <a:gd name="T75" fmla="*/ 279 h 408"/>
                <a:gd name="T76" fmla="*/ 27 w 203"/>
                <a:gd name="T77" fmla="*/ 302 h 408"/>
                <a:gd name="T78" fmla="*/ 8 w 203"/>
                <a:gd name="T79" fmla="*/ 405 h 408"/>
                <a:gd name="T80" fmla="*/ 14 w 203"/>
                <a:gd name="T81" fmla="*/ 405 h 408"/>
                <a:gd name="T82" fmla="*/ 30 w 203"/>
                <a:gd name="T83" fmla="*/ 318 h 408"/>
                <a:gd name="T84" fmla="*/ 94 w 203"/>
                <a:gd name="T85" fmla="*/ 268 h 408"/>
                <a:gd name="T86" fmla="*/ 175 w 203"/>
                <a:gd name="T87" fmla="*/ 235 h 408"/>
                <a:gd name="T88" fmla="*/ 174 w 203"/>
                <a:gd name="T89" fmla="*/ 233 h 408"/>
                <a:gd name="T90" fmla="*/ 127 w 203"/>
                <a:gd name="T91" fmla="*/ 250 h 408"/>
                <a:gd name="T92" fmla="*/ 84 w 203"/>
                <a:gd name="T93" fmla="*/ 269 h 408"/>
                <a:gd name="T94" fmla="*/ 32 w 203"/>
                <a:gd name="T95" fmla="*/ 313 h 408"/>
                <a:gd name="T96" fmla="*/ 38 w 203"/>
                <a:gd name="T97" fmla="*/ 294 h 408"/>
                <a:gd name="T98" fmla="*/ 47 w 203"/>
                <a:gd name="T99" fmla="*/ 273 h 408"/>
                <a:gd name="T100" fmla="*/ 107 w 203"/>
                <a:gd name="T101" fmla="*/ 219 h 408"/>
                <a:gd name="T102" fmla="*/ 149 w 203"/>
                <a:gd name="T103" fmla="*/ 195 h 408"/>
                <a:gd name="T104" fmla="*/ 195 w 203"/>
                <a:gd name="T105" fmla="*/ 176 h 408"/>
                <a:gd name="T106" fmla="*/ 195 w 203"/>
                <a:gd name="T107" fmla="*/ 175 h 408"/>
                <a:gd name="T108" fmla="*/ 153 w 203"/>
                <a:gd name="T109" fmla="*/ 189 h 408"/>
                <a:gd name="T110" fmla="*/ 109 w 203"/>
                <a:gd name="T111" fmla="*/ 214 h 408"/>
                <a:gd name="T112" fmla="*/ 52 w 203"/>
                <a:gd name="T113" fmla="*/ 262 h 408"/>
                <a:gd name="T114" fmla="*/ 77 w 203"/>
                <a:gd name="T115" fmla="*/ 211 h 408"/>
                <a:gd name="T116" fmla="*/ 92 w 203"/>
                <a:gd name="T117" fmla="*/ 191 h 408"/>
                <a:gd name="T118" fmla="*/ 126 w 203"/>
                <a:gd name="T119" fmla="*/ 164 h 408"/>
                <a:gd name="T120" fmla="*/ 202 w 203"/>
                <a:gd name="T121" fmla="*/ 125 h 408"/>
                <a:gd name="T122" fmla="*/ 202 w 203"/>
                <a:gd name="T123" fmla="*/ 123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3" h="408">
                  <a:moveTo>
                    <a:pt x="202" y="123"/>
                  </a:moveTo>
                  <a:cubicBezTo>
                    <a:pt x="176" y="127"/>
                    <a:pt x="152" y="141"/>
                    <a:pt x="131" y="156"/>
                  </a:cubicBezTo>
                  <a:cubicBezTo>
                    <a:pt x="120" y="164"/>
                    <a:pt x="109" y="172"/>
                    <a:pt x="98" y="180"/>
                  </a:cubicBezTo>
                  <a:cubicBezTo>
                    <a:pt x="94" y="184"/>
                    <a:pt x="91" y="188"/>
                    <a:pt x="88" y="192"/>
                  </a:cubicBezTo>
                  <a:cubicBezTo>
                    <a:pt x="98" y="174"/>
                    <a:pt x="108" y="155"/>
                    <a:pt x="119" y="137"/>
                  </a:cubicBezTo>
                  <a:cubicBezTo>
                    <a:pt x="128" y="125"/>
                    <a:pt x="140" y="114"/>
                    <a:pt x="153" y="106"/>
                  </a:cubicBezTo>
                  <a:cubicBezTo>
                    <a:pt x="168" y="96"/>
                    <a:pt x="184" y="91"/>
                    <a:pt x="201" y="85"/>
                  </a:cubicBezTo>
                  <a:cubicBezTo>
                    <a:pt x="201" y="85"/>
                    <a:pt x="201" y="84"/>
                    <a:pt x="200" y="84"/>
                  </a:cubicBezTo>
                  <a:cubicBezTo>
                    <a:pt x="172" y="88"/>
                    <a:pt x="145" y="105"/>
                    <a:pt x="125" y="127"/>
                  </a:cubicBezTo>
                  <a:cubicBezTo>
                    <a:pt x="133" y="112"/>
                    <a:pt x="141" y="96"/>
                    <a:pt x="149" y="81"/>
                  </a:cubicBezTo>
                  <a:cubicBezTo>
                    <a:pt x="154" y="75"/>
                    <a:pt x="159" y="69"/>
                    <a:pt x="164" y="64"/>
                  </a:cubicBezTo>
                  <a:cubicBezTo>
                    <a:pt x="172" y="57"/>
                    <a:pt x="180" y="51"/>
                    <a:pt x="189" y="45"/>
                  </a:cubicBezTo>
                  <a:cubicBezTo>
                    <a:pt x="189" y="45"/>
                    <a:pt x="189" y="44"/>
                    <a:pt x="188" y="44"/>
                  </a:cubicBezTo>
                  <a:cubicBezTo>
                    <a:pt x="176" y="50"/>
                    <a:pt x="164" y="58"/>
                    <a:pt x="154" y="69"/>
                  </a:cubicBezTo>
                  <a:cubicBezTo>
                    <a:pt x="165" y="47"/>
                    <a:pt x="173" y="24"/>
                    <a:pt x="180" y="1"/>
                  </a:cubicBezTo>
                  <a:cubicBezTo>
                    <a:pt x="180" y="0"/>
                    <a:pt x="179" y="0"/>
                    <a:pt x="179" y="1"/>
                  </a:cubicBezTo>
                  <a:cubicBezTo>
                    <a:pt x="167" y="34"/>
                    <a:pt x="151" y="66"/>
                    <a:pt x="134" y="97"/>
                  </a:cubicBezTo>
                  <a:cubicBezTo>
                    <a:pt x="132" y="77"/>
                    <a:pt x="127" y="55"/>
                    <a:pt x="115" y="38"/>
                  </a:cubicBezTo>
                  <a:cubicBezTo>
                    <a:pt x="115" y="37"/>
                    <a:pt x="114" y="38"/>
                    <a:pt x="115" y="38"/>
                  </a:cubicBezTo>
                  <a:cubicBezTo>
                    <a:pt x="122" y="60"/>
                    <a:pt x="129" y="80"/>
                    <a:pt x="131" y="103"/>
                  </a:cubicBezTo>
                  <a:cubicBezTo>
                    <a:pt x="131" y="103"/>
                    <a:pt x="131" y="103"/>
                    <a:pt x="131" y="103"/>
                  </a:cubicBezTo>
                  <a:cubicBezTo>
                    <a:pt x="123" y="117"/>
                    <a:pt x="116" y="131"/>
                    <a:pt x="108" y="144"/>
                  </a:cubicBezTo>
                  <a:cubicBezTo>
                    <a:pt x="103" y="113"/>
                    <a:pt x="92" y="84"/>
                    <a:pt x="74" y="58"/>
                  </a:cubicBezTo>
                  <a:cubicBezTo>
                    <a:pt x="73" y="58"/>
                    <a:pt x="73" y="59"/>
                    <a:pt x="73" y="59"/>
                  </a:cubicBezTo>
                  <a:cubicBezTo>
                    <a:pt x="89" y="87"/>
                    <a:pt x="100" y="118"/>
                    <a:pt x="105" y="150"/>
                  </a:cubicBezTo>
                  <a:cubicBezTo>
                    <a:pt x="95" y="168"/>
                    <a:pt x="85" y="185"/>
                    <a:pt x="75" y="202"/>
                  </a:cubicBezTo>
                  <a:cubicBezTo>
                    <a:pt x="73" y="205"/>
                    <a:pt x="72" y="207"/>
                    <a:pt x="71" y="210"/>
                  </a:cubicBezTo>
                  <a:cubicBezTo>
                    <a:pt x="67" y="168"/>
                    <a:pt x="54" y="120"/>
                    <a:pt x="29" y="86"/>
                  </a:cubicBezTo>
                  <a:cubicBezTo>
                    <a:pt x="28" y="85"/>
                    <a:pt x="27" y="86"/>
                    <a:pt x="28" y="87"/>
                  </a:cubicBezTo>
                  <a:cubicBezTo>
                    <a:pt x="37" y="107"/>
                    <a:pt x="47" y="126"/>
                    <a:pt x="54" y="147"/>
                  </a:cubicBezTo>
                  <a:cubicBezTo>
                    <a:pt x="61" y="169"/>
                    <a:pt x="64" y="192"/>
                    <a:pt x="66" y="215"/>
                  </a:cubicBezTo>
                  <a:cubicBezTo>
                    <a:pt x="66" y="216"/>
                    <a:pt x="66" y="217"/>
                    <a:pt x="67" y="217"/>
                  </a:cubicBezTo>
                  <a:cubicBezTo>
                    <a:pt x="57" y="234"/>
                    <a:pt x="49" y="252"/>
                    <a:pt x="41" y="269"/>
                  </a:cubicBezTo>
                  <a:cubicBezTo>
                    <a:pt x="38" y="250"/>
                    <a:pt x="33" y="230"/>
                    <a:pt x="27" y="212"/>
                  </a:cubicBezTo>
                  <a:cubicBezTo>
                    <a:pt x="20" y="188"/>
                    <a:pt x="11" y="164"/>
                    <a:pt x="0" y="142"/>
                  </a:cubicBezTo>
                  <a:cubicBezTo>
                    <a:pt x="0" y="142"/>
                    <a:pt x="0" y="142"/>
                    <a:pt x="0" y="142"/>
                  </a:cubicBezTo>
                  <a:cubicBezTo>
                    <a:pt x="8" y="164"/>
                    <a:pt x="16" y="186"/>
                    <a:pt x="22" y="209"/>
                  </a:cubicBezTo>
                  <a:cubicBezTo>
                    <a:pt x="28" y="232"/>
                    <a:pt x="31" y="255"/>
                    <a:pt x="37" y="279"/>
                  </a:cubicBezTo>
                  <a:cubicBezTo>
                    <a:pt x="33" y="287"/>
                    <a:pt x="30" y="294"/>
                    <a:pt x="27" y="302"/>
                  </a:cubicBezTo>
                  <a:cubicBezTo>
                    <a:pt x="16" y="335"/>
                    <a:pt x="6" y="370"/>
                    <a:pt x="8" y="405"/>
                  </a:cubicBezTo>
                  <a:cubicBezTo>
                    <a:pt x="8" y="408"/>
                    <a:pt x="13" y="408"/>
                    <a:pt x="14" y="405"/>
                  </a:cubicBezTo>
                  <a:cubicBezTo>
                    <a:pt x="17" y="375"/>
                    <a:pt x="22" y="346"/>
                    <a:pt x="30" y="318"/>
                  </a:cubicBezTo>
                  <a:cubicBezTo>
                    <a:pt x="49" y="297"/>
                    <a:pt x="69" y="280"/>
                    <a:pt x="94" y="268"/>
                  </a:cubicBezTo>
                  <a:cubicBezTo>
                    <a:pt x="121" y="256"/>
                    <a:pt x="149" y="248"/>
                    <a:pt x="175" y="235"/>
                  </a:cubicBezTo>
                  <a:cubicBezTo>
                    <a:pt x="175" y="234"/>
                    <a:pt x="175" y="233"/>
                    <a:pt x="174" y="233"/>
                  </a:cubicBezTo>
                  <a:cubicBezTo>
                    <a:pt x="158" y="237"/>
                    <a:pt x="142" y="244"/>
                    <a:pt x="127" y="250"/>
                  </a:cubicBezTo>
                  <a:cubicBezTo>
                    <a:pt x="113" y="256"/>
                    <a:pt x="98" y="262"/>
                    <a:pt x="84" y="269"/>
                  </a:cubicBezTo>
                  <a:cubicBezTo>
                    <a:pt x="64" y="279"/>
                    <a:pt x="45" y="294"/>
                    <a:pt x="32" y="313"/>
                  </a:cubicBezTo>
                  <a:cubicBezTo>
                    <a:pt x="34" y="307"/>
                    <a:pt x="36" y="301"/>
                    <a:pt x="38" y="294"/>
                  </a:cubicBezTo>
                  <a:cubicBezTo>
                    <a:pt x="41" y="287"/>
                    <a:pt x="44" y="280"/>
                    <a:pt x="47" y="273"/>
                  </a:cubicBezTo>
                  <a:cubicBezTo>
                    <a:pt x="64" y="252"/>
                    <a:pt x="84" y="234"/>
                    <a:pt x="107" y="219"/>
                  </a:cubicBezTo>
                  <a:cubicBezTo>
                    <a:pt x="121" y="210"/>
                    <a:pt x="135" y="203"/>
                    <a:pt x="149" y="195"/>
                  </a:cubicBezTo>
                  <a:cubicBezTo>
                    <a:pt x="164" y="187"/>
                    <a:pt x="178" y="178"/>
                    <a:pt x="195" y="176"/>
                  </a:cubicBezTo>
                  <a:cubicBezTo>
                    <a:pt x="196" y="176"/>
                    <a:pt x="196" y="175"/>
                    <a:pt x="195" y="175"/>
                  </a:cubicBezTo>
                  <a:cubicBezTo>
                    <a:pt x="181" y="172"/>
                    <a:pt x="166" y="183"/>
                    <a:pt x="153" y="189"/>
                  </a:cubicBezTo>
                  <a:cubicBezTo>
                    <a:pt x="138" y="197"/>
                    <a:pt x="123" y="205"/>
                    <a:pt x="109" y="214"/>
                  </a:cubicBezTo>
                  <a:cubicBezTo>
                    <a:pt x="88" y="227"/>
                    <a:pt x="68" y="243"/>
                    <a:pt x="52" y="262"/>
                  </a:cubicBezTo>
                  <a:cubicBezTo>
                    <a:pt x="60" y="244"/>
                    <a:pt x="68" y="228"/>
                    <a:pt x="77" y="211"/>
                  </a:cubicBezTo>
                  <a:cubicBezTo>
                    <a:pt x="84" y="206"/>
                    <a:pt x="86" y="197"/>
                    <a:pt x="92" y="191"/>
                  </a:cubicBezTo>
                  <a:cubicBezTo>
                    <a:pt x="101" y="180"/>
                    <a:pt x="114" y="172"/>
                    <a:pt x="126" y="164"/>
                  </a:cubicBezTo>
                  <a:cubicBezTo>
                    <a:pt x="150" y="147"/>
                    <a:pt x="174" y="133"/>
                    <a:pt x="202" y="125"/>
                  </a:cubicBezTo>
                  <a:cubicBezTo>
                    <a:pt x="203" y="124"/>
                    <a:pt x="203" y="123"/>
                    <a:pt x="202" y="123"/>
                  </a:cubicBezTo>
                  <a:close/>
                </a:path>
              </a:pathLst>
            </a:custGeom>
            <a:solidFill>
              <a:schemeClr val="accent6">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71" name="Content Placeholder 2">
            <a:extLst>
              <a:ext uri="{FF2B5EF4-FFF2-40B4-BE49-F238E27FC236}">
                <a16:creationId xmlns:a16="http://schemas.microsoft.com/office/drawing/2014/main" id="{43997563-9171-48D7-B9BE-FDE007CA3F3F}"/>
              </a:ext>
            </a:extLst>
          </p:cNvPr>
          <p:cNvSpPr txBox="1">
            <a:spLocks/>
          </p:cNvSpPr>
          <p:nvPr/>
        </p:nvSpPr>
        <p:spPr>
          <a:xfrm>
            <a:off x="540232" y="1880550"/>
            <a:ext cx="2711055" cy="575337"/>
          </a:xfrm>
          <a:prstGeom prst="rect">
            <a:avLst/>
          </a:prstGeom>
        </p:spPr>
        <p:txBody>
          <a:bodyPr lIns="91440" tIns="45720" rIns="91440" bIns="45720" anchor="t"/>
          <a:lstStyle>
            <a:lvl1pPr marL="91440" indent="-91440" algn="l" defTabSz="914400" rtl="0" eaLnBrk="1" latinLnBrk="0" hangingPunct="1">
              <a:lnSpc>
                <a:spcPct val="90000"/>
              </a:lnSpc>
              <a:spcBef>
                <a:spcPts val="1200"/>
              </a:spcBef>
              <a:spcAft>
                <a:spcPts val="200"/>
              </a:spcAft>
              <a:buClr>
                <a:schemeClr val="accent1"/>
              </a:buClr>
              <a:buSzPct val="100000"/>
              <a:buFont typeface="Calibri" panose="020F0502020204030204" pitchFamily="34" charset="0"/>
              <a:buChar char=" "/>
              <a:defRPr sz="2000" kern="1200">
                <a:solidFill>
                  <a:schemeClr val="tx1">
                    <a:lumMod val="75000"/>
                    <a:lumOff val="25000"/>
                  </a:schemeClr>
                </a:solidFill>
                <a:latin typeface="+mn-lt"/>
                <a:ea typeface="+mn-ea"/>
                <a:cs typeface="+mn-cs"/>
              </a:defRPr>
            </a:lvl1pPr>
            <a:lvl2pPr marL="384048" indent="-182880" algn="l" defTabSz="914400" rtl="0" eaLnBrk="1" latinLnBrk="0" hangingPunct="1">
              <a:lnSpc>
                <a:spcPct val="90000"/>
              </a:lnSpc>
              <a:spcBef>
                <a:spcPts val="200"/>
              </a:spcBef>
              <a:spcAft>
                <a:spcPts val="400"/>
              </a:spcAft>
              <a:buClr>
                <a:schemeClr val="accent1"/>
              </a:buClr>
              <a:buFont typeface="Calibri" pitchFamily="34" charset="0"/>
              <a:buChar char="◦"/>
              <a:defRPr sz="1800" kern="1200">
                <a:solidFill>
                  <a:schemeClr val="tx1">
                    <a:lumMod val="75000"/>
                    <a:lumOff val="25000"/>
                  </a:schemeClr>
                </a:solidFill>
                <a:latin typeface="+mn-lt"/>
                <a:ea typeface="+mn-ea"/>
                <a:cs typeface="+mn-cs"/>
              </a:defRPr>
            </a:lvl2pPr>
            <a:lvl3pPr marL="566928" indent="-182880" algn="l" defTabSz="914400" rtl="0" eaLnBrk="1" latinLnBrk="0" hangingPunct="1">
              <a:lnSpc>
                <a:spcPct val="90000"/>
              </a:lnSpc>
              <a:spcBef>
                <a:spcPts val="200"/>
              </a:spcBef>
              <a:spcAft>
                <a:spcPts val="400"/>
              </a:spcAft>
              <a:buClr>
                <a:schemeClr val="accent1"/>
              </a:buClr>
              <a:buFont typeface="Calibri" pitchFamily="34" charset="0"/>
              <a:buChar char="◦"/>
              <a:defRPr sz="1400" kern="1200">
                <a:solidFill>
                  <a:schemeClr val="tx1">
                    <a:lumMod val="75000"/>
                    <a:lumOff val="25000"/>
                  </a:schemeClr>
                </a:solidFill>
                <a:latin typeface="+mn-lt"/>
                <a:ea typeface="+mn-ea"/>
                <a:cs typeface="+mn-cs"/>
              </a:defRPr>
            </a:lvl3pPr>
            <a:lvl4pPr marL="749808" indent="-182880" algn="l" defTabSz="914400" rtl="0" eaLnBrk="1" latinLnBrk="0" hangingPunct="1">
              <a:lnSpc>
                <a:spcPct val="90000"/>
              </a:lnSpc>
              <a:spcBef>
                <a:spcPts val="200"/>
              </a:spcBef>
              <a:spcAft>
                <a:spcPts val="400"/>
              </a:spcAft>
              <a:buClr>
                <a:schemeClr val="accent1"/>
              </a:buClr>
              <a:buFont typeface="Calibri" pitchFamily="34" charset="0"/>
              <a:buChar char="◦"/>
              <a:defRPr sz="1400" kern="1200">
                <a:solidFill>
                  <a:schemeClr val="tx1">
                    <a:lumMod val="75000"/>
                    <a:lumOff val="25000"/>
                  </a:schemeClr>
                </a:solidFill>
                <a:latin typeface="+mn-lt"/>
                <a:ea typeface="+mn-ea"/>
                <a:cs typeface="+mn-cs"/>
              </a:defRPr>
            </a:lvl4pPr>
            <a:lvl5pPr marL="932688" indent="-182880" algn="l" defTabSz="914400" rtl="0" eaLnBrk="1" latinLnBrk="0" hangingPunct="1">
              <a:lnSpc>
                <a:spcPct val="90000"/>
              </a:lnSpc>
              <a:spcBef>
                <a:spcPts val="200"/>
              </a:spcBef>
              <a:spcAft>
                <a:spcPts val="400"/>
              </a:spcAft>
              <a:buClr>
                <a:schemeClr val="accent1"/>
              </a:buClr>
              <a:buFont typeface="Calibri" pitchFamily="34" charset="0"/>
              <a:buChar char="◦"/>
              <a:defRPr sz="1400" kern="1200">
                <a:solidFill>
                  <a:schemeClr val="tx1">
                    <a:lumMod val="75000"/>
                    <a:lumOff val="25000"/>
                  </a:schemeClr>
                </a:solidFill>
                <a:latin typeface="+mn-lt"/>
                <a:ea typeface="+mn-ea"/>
                <a:cs typeface="+mn-cs"/>
              </a:defRPr>
            </a:lvl5pPr>
            <a:lvl6pPr marL="1100000" indent="-228600" algn="l" defTabSz="914400" rtl="0" eaLnBrk="1" latinLnBrk="0" hangingPunct="1">
              <a:lnSpc>
                <a:spcPct val="90000"/>
              </a:lnSpc>
              <a:spcBef>
                <a:spcPts val="200"/>
              </a:spcBef>
              <a:spcAft>
                <a:spcPts val="400"/>
              </a:spcAft>
              <a:buClr>
                <a:schemeClr val="accent1"/>
              </a:buClr>
              <a:buFont typeface="Calibri" pitchFamily="34" charset="0"/>
              <a:buChar char="◦"/>
              <a:defRPr sz="1400" kern="1200">
                <a:solidFill>
                  <a:schemeClr val="tx1">
                    <a:lumMod val="75000"/>
                    <a:lumOff val="25000"/>
                  </a:schemeClr>
                </a:solidFill>
                <a:latin typeface="+mn-lt"/>
                <a:ea typeface="+mn-ea"/>
                <a:cs typeface="+mn-cs"/>
              </a:defRPr>
            </a:lvl6pPr>
            <a:lvl7pPr marL="1300000" indent="-228600" algn="l" defTabSz="914400" rtl="0" eaLnBrk="1" latinLnBrk="0" hangingPunct="1">
              <a:lnSpc>
                <a:spcPct val="90000"/>
              </a:lnSpc>
              <a:spcBef>
                <a:spcPts val="200"/>
              </a:spcBef>
              <a:spcAft>
                <a:spcPts val="400"/>
              </a:spcAft>
              <a:buClr>
                <a:schemeClr val="accent1"/>
              </a:buClr>
              <a:buFont typeface="Calibri" pitchFamily="34" charset="0"/>
              <a:buChar char="◦"/>
              <a:defRPr sz="1400" kern="1200">
                <a:solidFill>
                  <a:schemeClr val="tx1">
                    <a:lumMod val="75000"/>
                    <a:lumOff val="25000"/>
                  </a:schemeClr>
                </a:solidFill>
                <a:latin typeface="+mn-lt"/>
                <a:ea typeface="+mn-ea"/>
                <a:cs typeface="+mn-cs"/>
              </a:defRPr>
            </a:lvl7pPr>
            <a:lvl8pPr marL="1500000" indent="-228600" algn="l" defTabSz="914400" rtl="0" eaLnBrk="1" latinLnBrk="0" hangingPunct="1">
              <a:lnSpc>
                <a:spcPct val="90000"/>
              </a:lnSpc>
              <a:spcBef>
                <a:spcPts val="200"/>
              </a:spcBef>
              <a:spcAft>
                <a:spcPts val="400"/>
              </a:spcAft>
              <a:buClr>
                <a:schemeClr val="accent1"/>
              </a:buClr>
              <a:buFont typeface="Calibri" pitchFamily="34" charset="0"/>
              <a:buChar char="◦"/>
              <a:defRPr sz="1400" kern="1200">
                <a:solidFill>
                  <a:schemeClr val="tx1">
                    <a:lumMod val="75000"/>
                    <a:lumOff val="25000"/>
                  </a:schemeClr>
                </a:solidFill>
                <a:latin typeface="+mn-lt"/>
                <a:ea typeface="+mn-ea"/>
                <a:cs typeface="+mn-cs"/>
              </a:defRPr>
            </a:lvl8pPr>
            <a:lvl9pPr marL="1700000" indent="-228600" algn="l" defTabSz="914400" rtl="0" eaLnBrk="1" latinLnBrk="0" hangingPunct="1">
              <a:lnSpc>
                <a:spcPct val="90000"/>
              </a:lnSpc>
              <a:spcBef>
                <a:spcPts val="200"/>
              </a:spcBef>
              <a:spcAft>
                <a:spcPts val="400"/>
              </a:spcAft>
              <a:buClr>
                <a:schemeClr val="accent1"/>
              </a:buClr>
              <a:buFont typeface="Calibri" pitchFamily="34" charset="0"/>
              <a:buChar char="◦"/>
              <a:defRPr sz="1400" kern="1200">
                <a:solidFill>
                  <a:schemeClr val="tx1">
                    <a:lumMod val="75000"/>
                    <a:lumOff val="25000"/>
                  </a:schemeClr>
                </a:solidFill>
                <a:latin typeface="+mn-lt"/>
                <a:ea typeface="+mn-ea"/>
                <a:cs typeface="+mn-cs"/>
              </a:defRPr>
            </a:lvl9pPr>
          </a:lstStyle>
          <a:p>
            <a:pPr marL="200660" lvl="1" indent="0">
              <a:spcBef>
                <a:spcPts val="0"/>
              </a:spcBef>
              <a:spcAft>
                <a:spcPts val="0"/>
              </a:spcAft>
              <a:buNone/>
            </a:pPr>
            <a:r>
              <a:rPr lang="en-US" sz="2800">
                <a:solidFill>
                  <a:schemeClr val="accent1">
                    <a:lumMod val="25000"/>
                    <a:lumOff val="75000"/>
                  </a:schemeClr>
                </a:solidFill>
                <a:ea typeface="Roboto"/>
              </a:rPr>
              <a:t>Recognize the differences between regular and Honors ACP test covers.</a:t>
            </a:r>
            <a:endParaRPr lang="en-US">
              <a:solidFill>
                <a:schemeClr val="accent1">
                  <a:lumMod val="25000"/>
                  <a:lumOff val="75000"/>
                </a:schemeClr>
              </a:solidFill>
              <a:ea typeface="Roboto"/>
            </a:endParaRPr>
          </a:p>
        </p:txBody>
      </p:sp>
      <p:grpSp>
        <p:nvGrpSpPr>
          <p:cNvPr id="68" name="Group 67">
            <a:extLst>
              <a:ext uri="{FF2B5EF4-FFF2-40B4-BE49-F238E27FC236}">
                <a16:creationId xmlns:a16="http://schemas.microsoft.com/office/drawing/2014/main" id="{E4F3B591-794F-4780-AC6F-BAF1585FDE04}"/>
              </a:ext>
            </a:extLst>
          </p:cNvPr>
          <p:cNvGrpSpPr/>
          <p:nvPr/>
        </p:nvGrpSpPr>
        <p:grpSpPr>
          <a:xfrm>
            <a:off x="3543791" y="1500446"/>
            <a:ext cx="7978910" cy="4660976"/>
            <a:chOff x="4507073" y="1500444"/>
            <a:chExt cx="7044382" cy="4157770"/>
          </a:xfrm>
        </p:grpSpPr>
        <p:grpSp>
          <p:nvGrpSpPr>
            <p:cNvPr id="76" name="Group 75">
              <a:extLst>
                <a:ext uri="{FF2B5EF4-FFF2-40B4-BE49-F238E27FC236}">
                  <a16:creationId xmlns:a16="http://schemas.microsoft.com/office/drawing/2014/main" id="{1743CA1C-0743-4FE1-BE58-4E69CBE2125E}"/>
                </a:ext>
              </a:extLst>
            </p:cNvPr>
            <p:cNvGrpSpPr/>
            <p:nvPr/>
          </p:nvGrpSpPr>
          <p:grpSpPr>
            <a:xfrm>
              <a:off x="8151613" y="1500444"/>
              <a:ext cx="3399842" cy="4118696"/>
              <a:chOff x="6569838" y="2238244"/>
              <a:chExt cx="3608650" cy="3796396"/>
            </a:xfrm>
          </p:grpSpPr>
          <p:sp>
            <p:nvSpPr>
              <p:cNvPr id="78" name="Rectangle 77">
                <a:extLst>
                  <a:ext uri="{FF2B5EF4-FFF2-40B4-BE49-F238E27FC236}">
                    <a16:creationId xmlns:a16="http://schemas.microsoft.com/office/drawing/2014/main" id="{D2A4DEC6-251E-4487-95D2-6FDF60AD5EBD}"/>
                  </a:ext>
                </a:extLst>
              </p:cNvPr>
              <p:cNvSpPr/>
              <p:nvPr/>
            </p:nvSpPr>
            <p:spPr>
              <a:xfrm>
                <a:off x="6569838" y="2238244"/>
                <a:ext cx="3172836" cy="337992"/>
              </a:xfrm>
              <a:prstGeom prst="rect">
                <a:avLst/>
              </a:prstGeom>
            </p:spPr>
            <p:txBody>
              <a:bodyPr wrap="none" lIns="91440" tIns="45720" rIns="91440" bIns="45720" anchor="t">
                <a:spAutoFit/>
              </a:bodyPr>
              <a:lstStyle/>
              <a:p>
                <a:r>
                  <a:rPr lang="en-US" b="1">
                    <a:solidFill>
                      <a:srgbClr val="F8F8F8"/>
                    </a:solidFill>
                  </a:rPr>
                  <a:t>Surrounded by a thick border</a:t>
                </a:r>
              </a:p>
            </p:txBody>
          </p:sp>
          <p:sp>
            <p:nvSpPr>
              <p:cNvPr id="79" name="Rectangle 78">
                <a:extLst>
                  <a:ext uri="{FF2B5EF4-FFF2-40B4-BE49-F238E27FC236}">
                    <a16:creationId xmlns:a16="http://schemas.microsoft.com/office/drawing/2014/main" id="{FA052685-37CE-420E-96C2-9ECE11C04B68}"/>
                  </a:ext>
                </a:extLst>
              </p:cNvPr>
              <p:cNvSpPr/>
              <p:nvPr/>
            </p:nvSpPr>
            <p:spPr>
              <a:xfrm rot="5400000">
                <a:off x="8487293" y="4343445"/>
                <a:ext cx="3019391" cy="362999"/>
              </a:xfrm>
              <a:prstGeom prst="rect">
                <a:avLst/>
              </a:prstGeom>
            </p:spPr>
            <p:txBody>
              <a:bodyPr wrap="none" lIns="91440" tIns="45720" rIns="91440" bIns="45720" anchor="t">
                <a:spAutoFit/>
              </a:bodyPr>
              <a:lstStyle/>
              <a:p>
                <a:r>
                  <a:rPr lang="en-US" b="1">
                    <a:solidFill>
                      <a:srgbClr val="F8F8F8"/>
                    </a:solidFill>
                  </a:rPr>
                  <a:t>Honors is marked on the edge</a:t>
                </a:r>
              </a:p>
            </p:txBody>
          </p:sp>
        </p:grpSp>
        <p:pic>
          <p:nvPicPr>
            <p:cNvPr id="67" name="Picture 66" descr="Text, letter&#10;&#10;Description automatically generated with medium confidence">
              <a:extLst>
                <a:ext uri="{FF2B5EF4-FFF2-40B4-BE49-F238E27FC236}">
                  <a16:creationId xmlns:a16="http://schemas.microsoft.com/office/drawing/2014/main" id="{6010350D-9BC6-4E34-9326-14F4B9271593}"/>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507073" y="1866173"/>
              <a:ext cx="2901948" cy="3792041"/>
            </a:xfrm>
            <a:prstGeom prst="rect">
              <a:avLst/>
            </a:prstGeom>
          </p:spPr>
        </p:pic>
      </p:grpSp>
      <p:sp>
        <p:nvSpPr>
          <p:cNvPr id="2" name="TextBox 1">
            <a:extLst>
              <a:ext uri="{FF2B5EF4-FFF2-40B4-BE49-F238E27FC236}">
                <a16:creationId xmlns:a16="http://schemas.microsoft.com/office/drawing/2014/main" id="{CD542313-5439-4021-AFC0-3FE51533C65C}"/>
              </a:ext>
            </a:extLst>
          </p:cNvPr>
          <p:cNvSpPr txBox="1"/>
          <p:nvPr/>
        </p:nvSpPr>
        <p:spPr>
          <a:xfrm>
            <a:off x="357540" y="493843"/>
            <a:ext cx="10500151" cy="646331"/>
          </a:xfrm>
          <a:prstGeom prst="rect">
            <a:avLst/>
          </a:prstGeom>
          <a:noFill/>
          <a:effectLst>
            <a:outerShdw blurRad="139700" dist="165100" dir="5400000" algn="t" rotWithShape="0">
              <a:prstClr val="black">
                <a:alpha val="28000"/>
              </a:prstClr>
            </a:outerShdw>
          </a:effectLst>
        </p:spPr>
        <p:txBody>
          <a:bodyPr wrap="square" lIns="91440" tIns="45720" rIns="91440" bIns="45720" rtlCol="0" anchor="t">
            <a:spAutoFit/>
          </a:bodyPr>
          <a:lstStyle/>
          <a:p>
            <a:r>
              <a:rPr lang="en-US" sz="3600">
                <a:solidFill>
                  <a:schemeClr val="accent6"/>
                </a:solidFill>
                <a:latin typeface="Abadi"/>
              </a:rPr>
              <a:t>ACP </a:t>
            </a:r>
            <a:r>
              <a:rPr lang="en-US" sz="3600">
                <a:solidFill>
                  <a:schemeClr val="bg1"/>
                </a:solidFill>
                <a:latin typeface="Abadi"/>
              </a:rPr>
              <a:t>Paper Testing – Test Booklets</a:t>
            </a:r>
          </a:p>
        </p:txBody>
      </p:sp>
      <p:pic>
        <p:nvPicPr>
          <p:cNvPr id="62" name="Picture 62">
            <a:extLst>
              <a:ext uri="{FF2B5EF4-FFF2-40B4-BE49-F238E27FC236}">
                <a16:creationId xmlns:a16="http://schemas.microsoft.com/office/drawing/2014/main" id="{50DA9285-008B-4ABC-B9DD-53D722B8D06F}"/>
              </a:ext>
            </a:extLst>
          </p:cNvPr>
          <p:cNvPicPr>
            <a:picLocks noChangeAspect="1"/>
          </p:cNvPicPr>
          <p:nvPr/>
        </p:nvPicPr>
        <p:blipFill>
          <a:blip r:embed="rId4"/>
          <a:stretch>
            <a:fillRect/>
          </a:stretch>
        </p:blipFill>
        <p:spPr>
          <a:xfrm>
            <a:off x="7700513" y="1932045"/>
            <a:ext cx="3246407" cy="4230365"/>
          </a:xfrm>
          <a:prstGeom prst="rect">
            <a:avLst/>
          </a:prstGeom>
        </p:spPr>
      </p:pic>
    </p:spTree>
    <p:extLst>
      <p:ext uri="{BB962C8B-B14F-4D97-AF65-F5344CB8AC3E}">
        <p14:creationId xmlns:p14="http://schemas.microsoft.com/office/powerpoint/2010/main" val="3535656844"/>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 name="Group 10"/>
          <p:cNvGrpSpPr/>
          <p:nvPr/>
        </p:nvGrpSpPr>
        <p:grpSpPr>
          <a:xfrm>
            <a:off x="2053014" y="322594"/>
            <a:ext cx="2477651" cy="2173891"/>
            <a:chOff x="8523287" y="4378326"/>
            <a:chExt cx="1074738" cy="942975"/>
          </a:xfrm>
          <a:effectLst>
            <a:outerShdw blurRad="127000" dist="63500" dir="8100000" algn="tr" rotWithShape="0">
              <a:prstClr val="black">
                <a:alpha val="20000"/>
              </a:prstClr>
            </a:outerShdw>
          </a:effectLst>
        </p:grpSpPr>
        <p:grpSp>
          <p:nvGrpSpPr>
            <p:cNvPr id="45" name="Group 44"/>
            <p:cNvGrpSpPr/>
            <p:nvPr/>
          </p:nvGrpSpPr>
          <p:grpSpPr>
            <a:xfrm>
              <a:off x="8523287" y="4378326"/>
              <a:ext cx="1074738" cy="942975"/>
              <a:chOff x="8523287" y="4378326"/>
              <a:chExt cx="1074738" cy="942975"/>
            </a:xfrm>
          </p:grpSpPr>
          <p:sp>
            <p:nvSpPr>
              <p:cNvPr id="74" name="Freeform 85"/>
              <p:cNvSpPr>
                <a:spLocks/>
              </p:cNvSpPr>
              <p:nvPr/>
            </p:nvSpPr>
            <p:spPr bwMode="auto">
              <a:xfrm>
                <a:off x="8523287" y="4378326"/>
                <a:ext cx="1074738" cy="942975"/>
              </a:xfrm>
              <a:custGeom>
                <a:avLst/>
                <a:gdLst>
                  <a:gd name="T0" fmla="*/ 398 w 412"/>
                  <a:gd name="T1" fmla="*/ 185 h 361"/>
                  <a:gd name="T2" fmla="*/ 362 w 412"/>
                  <a:gd name="T3" fmla="*/ 177 h 361"/>
                  <a:gd name="T4" fmla="*/ 321 w 412"/>
                  <a:gd name="T5" fmla="*/ 178 h 361"/>
                  <a:gd name="T6" fmla="*/ 381 w 412"/>
                  <a:gd name="T7" fmla="*/ 150 h 361"/>
                  <a:gd name="T8" fmla="*/ 377 w 412"/>
                  <a:gd name="T9" fmla="*/ 128 h 361"/>
                  <a:gd name="T10" fmla="*/ 366 w 412"/>
                  <a:gd name="T11" fmla="*/ 123 h 361"/>
                  <a:gd name="T12" fmla="*/ 359 w 412"/>
                  <a:gd name="T13" fmla="*/ 121 h 361"/>
                  <a:gd name="T14" fmla="*/ 352 w 412"/>
                  <a:gd name="T15" fmla="*/ 108 h 361"/>
                  <a:gd name="T16" fmla="*/ 346 w 412"/>
                  <a:gd name="T17" fmla="*/ 63 h 361"/>
                  <a:gd name="T18" fmla="*/ 327 w 412"/>
                  <a:gd name="T19" fmla="*/ 44 h 361"/>
                  <a:gd name="T20" fmla="*/ 297 w 412"/>
                  <a:gd name="T21" fmla="*/ 60 h 361"/>
                  <a:gd name="T22" fmla="*/ 267 w 412"/>
                  <a:gd name="T23" fmla="*/ 88 h 361"/>
                  <a:gd name="T24" fmla="*/ 255 w 412"/>
                  <a:gd name="T25" fmla="*/ 102 h 361"/>
                  <a:gd name="T26" fmla="*/ 248 w 412"/>
                  <a:gd name="T27" fmla="*/ 111 h 361"/>
                  <a:gd name="T28" fmla="*/ 245 w 412"/>
                  <a:gd name="T29" fmla="*/ 115 h 361"/>
                  <a:gd name="T30" fmla="*/ 238 w 412"/>
                  <a:gd name="T31" fmla="*/ 114 h 361"/>
                  <a:gd name="T32" fmla="*/ 235 w 412"/>
                  <a:gd name="T33" fmla="*/ 108 h 361"/>
                  <a:gd name="T34" fmla="*/ 245 w 412"/>
                  <a:gd name="T35" fmla="*/ 65 h 361"/>
                  <a:gd name="T36" fmla="*/ 222 w 412"/>
                  <a:gd name="T37" fmla="*/ 6 h 361"/>
                  <a:gd name="T38" fmla="*/ 194 w 412"/>
                  <a:gd name="T39" fmla="*/ 3 h 361"/>
                  <a:gd name="T40" fmla="*/ 183 w 412"/>
                  <a:gd name="T41" fmla="*/ 11 h 361"/>
                  <a:gd name="T42" fmla="*/ 162 w 412"/>
                  <a:gd name="T43" fmla="*/ 21 h 361"/>
                  <a:gd name="T44" fmla="*/ 124 w 412"/>
                  <a:gd name="T45" fmla="*/ 17 h 361"/>
                  <a:gd name="T46" fmla="*/ 98 w 412"/>
                  <a:gd name="T47" fmla="*/ 34 h 361"/>
                  <a:gd name="T48" fmla="*/ 104 w 412"/>
                  <a:gd name="T49" fmla="*/ 99 h 361"/>
                  <a:gd name="T50" fmla="*/ 161 w 412"/>
                  <a:gd name="T51" fmla="*/ 136 h 361"/>
                  <a:gd name="T52" fmla="*/ 82 w 412"/>
                  <a:gd name="T53" fmla="*/ 99 h 361"/>
                  <a:gd name="T54" fmla="*/ 46 w 412"/>
                  <a:gd name="T55" fmla="*/ 89 h 361"/>
                  <a:gd name="T56" fmla="*/ 34 w 412"/>
                  <a:gd name="T57" fmla="*/ 114 h 361"/>
                  <a:gd name="T58" fmla="*/ 8 w 412"/>
                  <a:gd name="T59" fmla="*/ 143 h 361"/>
                  <a:gd name="T60" fmla="*/ 3 w 412"/>
                  <a:gd name="T61" fmla="*/ 179 h 361"/>
                  <a:gd name="T62" fmla="*/ 9 w 412"/>
                  <a:gd name="T63" fmla="*/ 199 h 361"/>
                  <a:gd name="T64" fmla="*/ 21 w 412"/>
                  <a:gd name="T65" fmla="*/ 206 h 361"/>
                  <a:gd name="T66" fmla="*/ 68 w 412"/>
                  <a:gd name="T67" fmla="*/ 213 h 361"/>
                  <a:gd name="T68" fmla="*/ 78 w 412"/>
                  <a:gd name="T69" fmla="*/ 228 h 361"/>
                  <a:gd name="T70" fmla="*/ 99 w 412"/>
                  <a:gd name="T71" fmla="*/ 231 h 361"/>
                  <a:gd name="T72" fmla="*/ 100 w 412"/>
                  <a:gd name="T73" fmla="*/ 230 h 361"/>
                  <a:gd name="T74" fmla="*/ 57 w 412"/>
                  <a:gd name="T75" fmla="*/ 265 h 361"/>
                  <a:gd name="T76" fmla="*/ 68 w 412"/>
                  <a:gd name="T77" fmla="*/ 308 h 361"/>
                  <a:gd name="T78" fmla="*/ 97 w 412"/>
                  <a:gd name="T79" fmla="*/ 317 h 361"/>
                  <a:gd name="T80" fmla="*/ 100 w 412"/>
                  <a:gd name="T81" fmla="*/ 328 h 361"/>
                  <a:gd name="T82" fmla="*/ 121 w 412"/>
                  <a:gd name="T83" fmla="*/ 334 h 361"/>
                  <a:gd name="T84" fmla="*/ 154 w 412"/>
                  <a:gd name="T85" fmla="*/ 325 h 361"/>
                  <a:gd name="T86" fmla="*/ 189 w 412"/>
                  <a:gd name="T87" fmla="*/ 335 h 361"/>
                  <a:gd name="T88" fmla="*/ 239 w 412"/>
                  <a:gd name="T89" fmla="*/ 345 h 361"/>
                  <a:gd name="T90" fmla="*/ 251 w 412"/>
                  <a:gd name="T91" fmla="*/ 336 h 361"/>
                  <a:gd name="T92" fmla="*/ 264 w 412"/>
                  <a:gd name="T93" fmla="*/ 331 h 361"/>
                  <a:gd name="T94" fmla="*/ 275 w 412"/>
                  <a:gd name="T95" fmla="*/ 314 h 361"/>
                  <a:gd name="T96" fmla="*/ 265 w 412"/>
                  <a:gd name="T97" fmla="*/ 283 h 361"/>
                  <a:gd name="T98" fmla="*/ 256 w 412"/>
                  <a:gd name="T99" fmla="*/ 268 h 361"/>
                  <a:gd name="T100" fmla="*/ 250 w 412"/>
                  <a:gd name="T101" fmla="*/ 249 h 361"/>
                  <a:gd name="T102" fmla="*/ 292 w 412"/>
                  <a:gd name="T103" fmla="*/ 296 h 361"/>
                  <a:gd name="T104" fmla="*/ 347 w 412"/>
                  <a:gd name="T105" fmla="*/ 300 h 361"/>
                  <a:gd name="T106" fmla="*/ 365 w 412"/>
                  <a:gd name="T107" fmla="*/ 282 h 361"/>
                  <a:gd name="T108" fmla="*/ 368 w 412"/>
                  <a:gd name="T109" fmla="*/ 271 h 361"/>
                  <a:gd name="T110" fmla="*/ 370 w 412"/>
                  <a:gd name="T111" fmla="*/ 268 h 361"/>
                  <a:gd name="T112" fmla="*/ 375 w 412"/>
                  <a:gd name="T113" fmla="*/ 265 h 361"/>
                  <a:gd name="T114" fmla="*/ 389 w 412"/>
                  <a:gd name="T115" fmla="*/ 228 h 361"/>
                  <a:gd name="T116" fmla="*/ 409 w 412"/>
                  <a:gd name="T117" fmla="*/ 208 h 361"/>
                  <a:gd name="T118" fmla="*/ 398 w 412"/>
                  <a:gd name="T119" fmla="*/ 185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12" h="361">
                    <a:moveTo>
                      <a:pt x="398" y="185"/>
                    </a:moveTo>
                    <a:cubicBezTo>
                      <a:pt x="387" y="180"/>
                      <a:pt x="374" y="177"/>
                      <a:pt x="362" y="177"/>
                    </a:cubicBezTo>
                    <a:cubicBezTo>
                      <a:pt x="349" y="176"/>
                      <a:pt x="334" y="182"/>
                      <a:pt x="321" y="178"/>
                    </a:cubicBezTo>
                    <a:cubicBezTo>
                      <a:pt x="340" y="169"/>
                      <a:pt x="373" y="173"/>
                      <a:pt x="381" y="150"/>
                    </a:cubicBezTo>
                    <a:cubicBezTo>
                      <a:pt x="384" y="142"/>
                      <a:pt x="383" y="133"/>
                      <a:pt x="377" y="128"/>
                    </a:cubicBezTo>
                    <a:cubicBezTo>
                      <a:pt x="374" y="125"/>
                      <a:pt x="370" y="124"/>
                      <a:pt x="366" y="123"/>
                    </a:cubicBezTo>
                    <a:cubicBezTo>
                      <a:pt x="364" y="123"/>
                      <a:pt x="361" y="122"/>
                      <a:pt x="359" y="121"/>
                    </a:cubicBezTo>
                    <a:cubicBezTo>
                      <a:pt x="353" y="119"/>
                      <a:pt x="353" y="113"/>
                      <a:pt x="352" y="108"/>
                    </a:cubicBezTo>
                    <a:cubicBezTo>
                      <a:pt x="350" y="93"/>
                      <a:pt x="350" y="77"/>
                      <a:pt x="346" y="63"/>
                    </a:cubicBezTo>
                    <a:cubicBezTo>
                      <a:pt x="344" y="54"/>
                      <a:pt x="337" y="44"/>
                      <a:pt x="327" y="44"/>
                    </a:cubicBezTo>
                    <a:cubicBezTo>
                      <a:pt x="316" y="44"/>
                      <a:pt x="305" y="54"/>
                      <a:pt x="297" y="60"/>
                    </a:cubicBezTo>
                    <a:cubicBezTo>
                      <a:pt x="286" y="69"/>
                      <a:pt x="276" y="78"/>
                      <a:pt x="267" y="88"/>
                    </a:cubicBezTo>
                    <a:cubicBezTo>
                      <a:pt x="263" y="93"/>
                      <a:pt x="259" y="97"/>
                      <a:pt x="255" y="102"/>
                    </a:cubicBezTo>
                    <a:cubicBezTo>
                      <a:pt x="253" y="105"/>
                      <a:pt x="250" y="108"/>
                      <a:pt x="248" y="111"/>
                    </a:cubicBezTo>
                    <a:cubicBezTo>
                      <a:pt x="247" y="112"/>
                      <a:pt x="246" y="114"/>
                      <a:pt x="245" y="115"/>
                    </a:cubicBezTo>
                    <a:cubicBezTo>
                      <a:pt x="243" y="117"/>
                      <a:pt x="241" y="117"/>
                      <a:pt x="238" y="114"/>
                    </a:cubicBezTo>
                    <a:cubicBezTo>
                      <a:pt x="235" y="113"/>
                      <a:pt x="234" y="111"/>
                      <a:pt x="235" y="108"/>
                    </a:cubicBezTo>
                    <a:cubicBezTo>
                      <a:pt x="238" y="94"/>
                      <a:pt x="243" y="80"/>
                      <a:pt x="245" y="65"/>
                    </a:cubicBezTo>
                    <a:cubicBezTo>
                      <a:pt x="248" y="44"/>
                      <a:pt x="243" y="17"/>
                      <a:pt x="222" y="6"/>
                    </a:cubicBezTo>
                    <a:cubicBezTo>
                      <a:pt x="214" y="1"/>
                      <a:pt x="203" y="0"/>
                      <a:pt x="194" y="3"/>
                    </a:cubicBezTo>
                    <a:cubicBezTo>
                      <a:pt x="190" y="5"/>
                      <a:pt x="186" y="7"/>
                      <a:pt x="183" y="11"/>
                    </a:cubicBezTo>
                    <a:cubicBezTo>
                      <a:pt x="177" y="17"/>
                      <a:pt x="171" y="21"/>
                      <a:pt x="162" y="21"/>
                    </a:cubicBezTo>
                    <a:cubicBezTo>
                      <a:pt x="149" y="20"/>
                      <a:pt x="138" y="15"/>
                      <a:pt x="124" y="17"/>
                    </a:cubicBezTo>
                    <a:cubicBezTo>
                      <a:pt x="114" y="20"/>
                      <a:pt x="104" y="26"/>
                      <a:pt x="98" y="34"/>
                    </a:cubicBezTo>
                    <a:cubicBezTo>
                      <a:pt x="82" y="54"/>
                      <a:pt x="86" y="82"/>
                      <a:pt x="104" y="99"/>
                    </a:cubicBezTo>
                    <a:cubicBezTo>
                      <a:pt x="121" y="114"/>
                      <a:pt x="144" y="121"/>
                      <a:pt x="161" y="136"/>
                    </a:cubicBezTo>
                    <a:cubicBezTo>
                      <a:pt x="131" y="144"/>
                      <a:pt x="105" y="113"/>
                      <a:pt x="82" y="99"/>
                    </a:cubicBezTo>
                    <a:cubicBezTo>
                      <a:pt x="72" y="92"/>
                      <a:pt x="59" y="87"/>
                      <a:pt x="46" y="89"/>
                    </a:cubicBezTo>
                    <a:cubicBezTo>
                      <a:pt x="32" y="91"/>
                      <a:pt x="34" y="103"/>
                      <a:pt x="34" y="114"/>
                    </a:cubicBezTo>
                    <a:cubicBezTo>
                      <a:pt x="34" y="130"/>
                      <a:pt x="17" y="133"/>
                      <a:pt x="8" y="143"/>
                    </a:cubicBezTo>
                    <a:cubicBezTo>
                      <a:pt x="0" y="153"/>
                      <a:pt x="0" y="167"/>
                      <a:pt x="3" y="179"/>
                    </a:cubicBezTo>
                    <a:cubicBezTo>
                      <a:pt x="4" y="186"/>
                      <a:pt x="6" y="193"/>
                      <a:pt x="9" y="199"/>
                    </a:cubicBezTo>
                    <a:cubicBezTo>
                      <a:pt x="12" y="204"/>
                      <a:pt x="16" y="206"/>
                      <a:pt x="21" y="206"/>
                    </a:cubicBezTo>
                    <a:cubicBezTo>
                      <a:pt x="36" y="205"/>
                      <a:pt x="59" y="195"/>
                      <a:pt x="68" y="213"/>
                    </a:cubicBezTo>
                    <a:cubicBezTo>
                      <a:pt x="71" y="219"/>
                      <a:pt x="71" y="225"/>
                      <a:pt x="78" y="228"/>
                    </a:cubicBezTo>
                    <a:cubicBezTo>
                      <a:pt x="84" y="232"/>
                      <a:pt x="92" y="231"/>
                      <a:pt x="99" y="231"/>
                    </a:cubicBezTo>
                    <a:cubicBezTo>
                      <a:pt x="99" y="231"/>
                      <a:pt x="99" y="230"/>
                      <a:pt x="100" y="230"/>
                    </a:cubicBezTo>
                    <a:cubicBezTo>
                      <a:pt x="85" y="240"/>
                      <a:pt x="67" y="249"/>
                      <a:pt x="57" y="265"/>
                    </a:cubicBezTo>
                    <a:cubicBezTo>
                      <a:pt x="47" y="282"/>
                      <a:pt x="51" y="298"/>
                      <a:pt x="68" y="308"/>
                    </a:cubicBezTo>
                    <a:cubicBezTo>
                      <a:pt x="75" y="311"/>
                      <a:pt x="86" y="316"/>
                      <a:pt x="97" y="317"/>
                    </a:cubicBezTo>
                    <a:cubicBezTo>
                      <a:pt x="96" y="321"/>
                      <a:pt x="97" y="325"/>
                      <a:pt x="100" y="328"/>
                    </a:cubicBezTo>
                    <a:cubicBezTo>
                      <a:pt x="105" y="334"/>
                      <a:pt x="113" y="336"/>
                      <a:pt x="121" y="334"/>
                    </a:cubicBezTo>
                    <a:cubicBezTo>
                      <a:pt x="132" y="332"/>
                      <a:pt x="142" y="326"/>
                      <a:pt x="154" y="325"/>
                    </a:cubicBezTo>
                    <a:cubicBezTo>
                      <a:pt x="166" y="325"/>
                      <a:pt x="179" y="328"/>
                      <a:pt x="189" y="335"/>
                    </a:cubicBezTo>
                    <a:cubicBezTo>
                      <a:pt x="204" y="344"/>
                      <a:pt x="222" y="361"/>
                      <a:pt x="239" y="345"/>
                    </a:cubicBezTo>
                    <a:cubicBezTo>
                      <a:pt x="243" y="342"/>
                      <a:pt x="246" y="338"/>
                      <a:pt x="251" y="336"/>
                    </a:cubicBezTo>
                    <a:cubicBezTo>
                      <a:pt x="255" y="334"/>
                      <a:pt x="260" y="333"/>
                      <a:pt x="264" y="331"/>
                    </a:cubicBezTo>
                    <a:cubicBezTo>
                      <a:pt x="271" y="328"/>
                      <a:pt x="275" y="322"/>
                      <a:pt x="275" y="314"/>
                    </a:cubicBezTo>
                    <a:cubicBezTo>
                      <a:pt x="275" y="304"/>
                      <a:pt x="270" y="292"/>
                      <a:pt x="265" y="283"/>
                    </a:cubicBezTo>
                    <a:cubicBezTo>
                      <a:pt x="262" y="278"/>
                      <a:pt x="259" y="273"/>
                      <a:pt x="256" y="268"/>
                    </a:cubicBezTo>
                    <a:cubicBezTo>
                      <a:pt x="252" y="264"/>
                      <a:pt x="246" y="255"/>
                      <a:pt x="250" y="249"/>
                    </a:cubicBezTo>
                    <a:cubicBezTo>
                      <a:pt x="261" y="267"/>
                      <a:pt x="274" y="284"/>
                      <a:pt x="292" y="296"/>
                    </a:cubicBezTo>
                    <a:cubicBezTo>
                      <a:pt x="308" y="306"/>
                      <a:pt x="330" y="310"/>
                      <a:pt x="347" y="300"/>
                    </a:cubicBezTo>
                    <a:cubicBezTo>
                      <a:pt x="355" y="296"/>
                      <a:pt x="361" y="290"/>
                      <a:pt x="365" y="282"/>
                    </a:cubicBezTo>
                    <a:cubicBezTo>
                      <a:pt x="367" y="278"/>
                      <a:pt x="367" y="274"/>
                      <a:pt x="368" y="271"/>
                    </a:cubicBezTo>
                    <a:cubicBezTo>
                      <a:pt x="369" y="268"/>
                      <a:pt x="367" y="269"/>
                      <a:pt x="370" y="268"/>
                    </a:cubicBezTo>
                    <a:cubicBezTo>
                      <a:pt x="372" y="267"/>
                      <a:pt x="374" y="266"/>
                      <a:pt x="375" y="265"/>
                    </a:cubicBezTo>
                    <a:cubicBezTo>
                      <a:pt x="388" y="258"/>
                      <a:pt x="393" y="242"/>
                      <a:pt x="389" y="228"/>
                    </a:cubicBezTo>
                    <a:cubicBezTo>
                      <a:pt x="397" y="224"/>
                      <a:pt x="406" y="218"/>
                      <a:pt x="409" y="208"/>
                    </a:cubicBezTo>
                    <a:cubicBezTo>
                      <a:pt x="412" y="198"/>
                      <a:pt x="407" y="190"/>
                      <a:pt x="398" y="185"/>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75" name="Freeform 86"/>
              <p:cNvSpPr>
                <a:spLocks/>
              </p:cNvSpPr>
              <p:nvPr/>
            </p:nvSpPr>
            <p:spPr bwMode="auto">
              <a:xfrm>
                <a:off x="8670925" y="4529138"/>
                <a:ext cx="723900" cy="635000"/>
              </a:xfrm>
              <a:custGeom>
                <a:avLst/>
                <a:gdLst>
                  <a:gd name="T0" fmla="*/ 267 w 277"/>
                  <a:gd name="T1" fmla="*/ 124 h 243"/>
                  <a:gd name="T2" fmla="*/ 243 w 277"/>
                  <a:gd name="T3" fmla="*/ 119 h 243"/>
                  <a:gd name="T4" fmla="*/ 216 w 277"/>
                  <a:gd name="T5" fmla="*/ 119 h 243"/>
                  <a:gd name="T6" fmla="*/ 256 w 277"/>
                  <a:gd name="T7" fmla="*/ 100 h 243"/>
                  <a:gd name="T8" fmla="*/ 253 w 277"/>
                  <a:gd name="T9" fmla="*/ 86 h 243"/>
                  <a:gd name="T10" fmla="*/ 246 w 277"/>
                  <a:gd name="T11" fmla="*/ 83 h 243"/>
                  <a:gd name="T12" fmla="*/ 241 w 277"/>
                  <a:gd name="T13" fmla="*/ 82 h 243"/>
                  <a:gd name="T14" fmla="*/ 237 w 277"/>
                  <a:gd name="T15" fmla="*/ 72 h 243"/>
                  <a:gd name="T16" fmla="*/ 233 w 277"/>
                  <a:gd name="T17" fmla="*/ 42 h 243"/>
                  <a:gd name="T18" fmla="*/ 219 w 277"/>
                  <a:gd name="T19" fmla="*/ 30 h 243"/>
                  <a:gd name="T20" fmla="*/ 199 w 277"/>
                  <a:gd name="T21" fmla="*/ 40 h 243"/>
                  <a:gd name="T22" fmla="*/ 179 w 277"/>
                  <a:gd name="T23" fmla="*/ 59 h 243"/>
                  <a:gd name="T24" fmla="*/ 171 w 277"/>
                  <a:gd name="T25" fmla="*/ 68 h 243"/>
                  <a:gd name="T26" fmla="*/ 167 w 277"/>
                  <a:gd name="T27" fmla="*/ 74 h 243"/>
                  <a:gd name="T28" fmla="*/ 164 w 277"/>
                  <a:gd name="T29" fmla="*/ 77 h 243"/>
                  <a:gd name="T30" fmla="*/ 160 w 277"/>
                  <a:gd name="T31" fmla="*/ 77 h 243"/>
                  <a:gd name="T32" fmla="*/ 158 w 277"/>
                  <a:gd name="T33" fmla="*/ 73 h 243"/>
                  <a:gd name="T34" fmla="*/ 164 w 277"/>
                  <a:gd name="T35" fmla="*/ 44 h 243"/>
                  <a:gd name="T36" fmla="*/ 149 w 277"/>
                  <a:gd name="T37" fmla="*/ 4 h 243"/>
                  <a:gd name="T38" fmla="*/ 131 w 277"/>
                  <a:gd name="T39" fmla="*/ 2 h 243"/>
                  <a:gd name="T40" fmla="*/ 123 w 277"/>
                  <a:gd name="T41" fmla="*/ 7 h 243"/>
                  <a:gd name="T42" fmla="*/ 109 w 277"/>
                  <a:gd name="T43" fmla="*/ 14 h 243"/>
                  <a:gd name="T44" fmla="*/ 84 w 277"/>
                  <a:gd name="T45" fmla="*/ 12 h 243"/>
                  <a:gd name="T46" fmla="*/ 66 w 277"/>
                  <a:gd name="T47" fmla="*/ 23 h 243"/>
                  <a:gd name="T48" fmla="*/ 70 w 277"/>
                  <a:gd name="T49" fmla="*/ 66 h 243"/>
                  <a:gd name="T50" fmla="*/ 108 w 277"/>
                  <a:gd name="T51" fmla="*/ 91 h 243"/>
                  <a:gd name="T52" fmla="*/ 55 w 277"/>
                  <a:gd name="T53" fmla="*/ 66 h 243"/>
                  <a:gd name="T54" fmla="*/ 31 w 277"/>
                  <a:gd name="T55" fmla="*/ 59 h 243"/>
                  <a:gd name="T56" fmla="*/ 23 w 277"/>
                  <a:gd name="T57" fmla="*/ 77 h 243"/>
                  <a:gd name="T58" fmla="*/ 6 w 277"/>
                  <a:gd name="T59" fmla="*/ 96 h 243"/>
                  <a:gd name="T60" fmla="*/ 2 w 277"/>
                  <a:gd name="T61" fmla="*/ 120 h 243"/>
                  <a:gd name="T62" fmla="*/ 6 w 277"/>
                  <a:gd name="T63" fmla="*/ 134 h 243"/>
                  <a:gd name="T64" fmla="*/ 14 w 277"/>
                  <a:gd name="T65" fmla="*/ 138 h 243"/>
                  <a:gd name="T66" fmla="*/ 46 w 277"/>
                  <a:gd name="T67" fmla="*/ 143 h 243"/>
                  <a:gd name="T68" fmla="*/ 52 w 277"/>
                  <a:gd name="T69" fmla="*/ 153 h 243"/>
                  <a:gd name="T70" fmla="*/ 66 w 277"/>
                  <a:gd name="T71" fmla="*/ 155 h 243"/>
                  <a:gd name="T72" fmla="*/ 81 w 277"/>
                  <a:gd name="T73" fmla="*/ 150 h 243"/>
                  <a:gd name="T74" fmla="*/ 96 w 277"/>
                  <a:gd name="T75" fmla="*/ 142 h 243"/>
                  <a:gd name="T76" fmla="*/ 55 w 277"/>
                  <a:gd name="T77" fmla="*/ 181 h 243"/>
                  <a:gd name="T78" fmla="*/ 47 w 277"/>
                  <a:gd name="T79" fmla="*/ 202 h 243"/>
                  <a:gd name="T80" fmla="*/ 65 w 277"/>
                  <a:gd name="T81" fmla="*/ 211 h 243"/>
                  <a:gd name="T82" fmla="*/ 67 w 277"/>
                  <a:gd name="T83" fmla="*/ 220 h 243"/>
                  <a:gd name="T84" fmla="*/ 81 w 277"/>
                  <a:gd name="T85" fmla="*/ 224 h 243"/>
                  <a:gd name="T86" fmla="*/ 103 w 277"/>
                  <a:gd name="T87" fmla="*/ 218 h 243"/>
                  <a:gd name="T88" fmla="*/ 127 w 277"/>
                  <a:gd name="T89" fmla="*/ 225 h 243"/>
                  <a:gd name="T90" fmla="*/ 161 w 277"/>
                  <a:gd name="T91" fmla="*/ 232 h 243"/>
                  <a:gd name="T92" fmla="*/ 169 w 277"/>
                  <a:gd name="T93" fmla="*/ 225 h 243"/>
                  <a:gd name="T94" fmla="*/ 177 w 277"/>
                  <a:gd name="T95" fmla="*/ 222 h 243"/>
                  <a:gd name="T96" fmla="*/ 185 w 277"/>
                  <a:gd name="T97" fmla="*/ 211 h 243"/>
                  <a:gd name="T98" fmla="*/ 178 w 277"/>
                  <a:gd name="T99" fmla="*/ 190 h 243"/>
                  <a:gd name="T100" fmla="*/ 172 w 277"/>
                  <a:gd name="T101" fmla="*/ 180 h 243"/>
                  <a:gd name="T102" fmla="*/ 168 w 277"/>
                  <a:gd name="T103" fmla="*/ 167 h 243"/>
                  <a:gd name="T104" fmla="*/ 196 w 277"/>
                  <a:gd name="T105" fmla="*/ 198 h 243"/>
                  <a:gd name="T106" fmla="*/ 233 w 277"/>
                  <a:gd name="T107" fmla="*/ 202 h 243"/>
                  <a:gd name="T108" fmla="*/ 245 w 277"/>
                  <a:gd name="T109" fmla="*/ 189 h 243"/>
                  <a:gd name="T110" fmla="*/ 247 w 277"/>
                  <a:gd name="T111" fmla="*/ 182 h 243"/>
                  <a:gd name="T112" fmla="*/ 249 w 277"/>
                  <a:gd name="T113" fmla="*/ 180 h 243"/>
                  <a:gd name="T114" fmla="*/ 252 w 277"/>
                  <a:gd name="T115" fmla="*/ 178 h 243"/>
                  <a:gd name="T116" fmla="*/ 261 w 277"/>
                  <a:gd name="T117" fmla="*/ 153 h 243"/>
                  <a:gd name="T118" fmla="*/ 275 w 277"/>
                  <a:gd name="T119" fmla="*/ 140 h 243"/>
                  <a:gd name="T120" fmla="*/ 267 w 277"/>
                  <a:gd name="T121" fmla="*/ 124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7" h="243">
                    <a:moveTo>
                      <a:pt x="267" y="124"/>
                    </a:moveTo>
                    <a:cubicBezTo>
                      <a:pt x="260" y="121"/>
                      <a:pt x="251" y="119"/>
                      <a:pt x="243" y="119"/>
                    </a:cubicBezTo>
                    <a:cubicBezTo>
                      <a:pt x="234" y="118"/>
                      <a:pt x="224" y="122"/>
                      <a:pt x="216" y="119"/>
                    </a:cubicBezTo>
                    <a:cubicBezTo>
                      <a:pt x="229" y="113"/>
                      <a:pt x="250" y="116"/>
                      <a:pt x="256" y="100"/>
                    </a:cubicBezTo>
                    <a:cubicBezTo>
                      <a:pt x="258" y="96"/>
                      <a:pt x="257" y="89"/>
                      <a:pt x="253" y="86"/>
                    </a:cubicBezTo>
                    <a:cubicBezTo>
                      <a:pt x="251" y="84"/>
                      <a:pt x="248" y="83"/>
                      <a:pt x="246" y="83"/>
                    </a:cubicBezTo>
                    <a:cubicBezTo>
                      <a:pt x="244" y="82"/>
                      <a:pt x="242" y="82"/>
                      <a:pt x="241" y="82"/>
                    </a:cubicBezTo>
                    <a:cubicBezTo>
                      <a:pt x="237" y="80"/>
                      <a:pt x="237" y="76"/>
                      <a:pt x="237" y="72"/>
                    </a:cubicBezTo>
                    <a:cubicBezTo>
                      <a:pt x="235" y="63"/>
                      <a:pt x="235" y="52"/>
                      <a:pt x="233" y="42"/>
                    </a:cubicBezTo>
                    <a:cubicBezTo>
                      <a:pt x="231" y="36"/>
                      <a:pt x="226" y="30"/>
                      <a:pt x="219" y="30"/>
                    </a:cubicBezTo>
                    <a:cubicBezTo>
                      <a:pt x="212" y="29"/>
                      <a:pt x="205" y="36"/>
                      <a:pt x="199" y="40"/>
                    </a:cubicBezTo>
                    <a:cubicBezTo>
                      <a:pt x="192" y="46"/>
                      <a:pt x="185" y="52"/>
                      <a:pt x="179" y="59"/>
                    </a:cubicBezTo>
                    <a:cubicBezTo>
                      <a:pt x="176" y="62"/>
                      <a:pt x="174" y="65"/>
                      <a:pt x="171" y="68"/>
                    </a:cubicBezTo>
                    <a:cubicBezTo>
                      <a:pt x="170" y="70"/>
                      <a:pt x="168" y="72"/>
                      <a:pt x="167" y="74"/>
                    </a:cubicBezTo>
                    <a:cubicBezTo>
                      <a:pt x="166" y="75"/>
                      <a:pt x="165" y="76"/>
                      <a:pt x="164" y="77"/>
                    </a:cubicBezTo>
                    <a:cubicBezTo>
                      <a:pt x="163" y="79"/>
                      <a:pt x="162" y="79"/>
                      <a:pt x="160" y="77"/>
                    </a:cubicBezTo>
                    <a:cubicBezTo>
                      <a:pt x="158" y="76"/>
                      <a:pt x="157" y="75"/>
                      <a:pt x="158" y="73"/>
                    </a:cubicBezTo>
                    <a:cubicBezTo>
                      <a:pt x="160" y="63"/>
                      <a:pt x="163" y="54"/>
                      <a:pt x="164" y="44"/>
                    </a:cubicBezTo>
                    <a:cubicBezTo>
                      <a:pt x="166" y="29"/>
                      <a:pt x="163" y="11"/>
                      <a:pt x="149" y="4"/>
                    </a:cubicBezTo>
                    <a:cubicBezTo>
                      <a:pt x="144" y="1"/>
                      <a:pt x="137" y="0"/>
                      <a:pt x="131" y="2"/>
                    </a:cubicBezTo>
                    <a:cubicBezTo>
                      <a:pt x="128" y="3"/>
                      <a:pt x="125" y="5"/>
                      <a:pt x="123" y="7"/>
                    </a:cubicBezTo>
                    <a:cubicBezTo>
                      <a:pt x="119" y="11"/>
                      <a:pt x="115" y="14"/>
                      <a:pt x="109" y="14"/>
                    </a:cubicBezTo>
                    <a:cubicBezTo>
                      <a:pt x="100" y="13"/>
                      <a:pt x="92" y="10"/>
                      <a:pt x="84" y="12"/>
                    </a:cubicBezTo>
                    <a:cubicBezTo>
                      <a:pt x="77" y="13"/>
                      <a:pt x="70" y="17"/>
                      <a:pt x="66" y="23"/>
                    </a:cubicBezTo>
                    <a:cubicBezTo>
                      <a:pt x="55" y="36"/>
                      <a:pt x="58" y="55"/>
                      <a:pt x="70" y="66"/>
                    </a:cubicBezTo>
                    <a:cubicBezTo>
                      <a:pt x="81" y="77"/>
                      <a:pt x="96" y="82"/>
                      <a:pt x="108" y="91"/>
                    </a:cubicBezTo>
                    <a:cubicBezTo>
                      <a:pt x="88" y="97"/>
                      <a:pt x="70" y="76"/>
                      <a:pt x="55" y="66"/>
                    </a:cubicBezTo>
                    <a:cubicBezTo>
                      <a:pt x="48" y="62"/>
                      <a:pt x="39" y="58"/>
                      <a:pt x="31" y="59"/>
                    </a:cubicBezTo>
                    <a:cubicBezTo>
                      <a:pt x="22" y="61"/>
                      <a:pt x="23" y="69"/>
                      <a:pt x="23" y="77"/>
                    </a:cubicBezTo>
                    <a:cubicBezTo>
                      <a:pt x="23" y="88"/>
                      <a:pt x="11" y="89"/>
                      <a:pt x="6" y="96"/>
                    </a:cubicBezTo>
                    <a:cubicBezTo>
                      <a:pt x="0" y="103"/>
                      <a:pt x="0" y="112"/>
                      <a:pt x="2" y="120"/>
                    </a:cubicBezTo>
                    <a:cubicBezTo>
                      <a:pt x="3" y="125"/>
                      <a:pt x="4" y="130"/>
                      <a:pt x="6" y="134"/>
                    </a:cubicBezTo>
                    <a:cubicBezTo>
                      <a:pt x="8" y="137"/>
                      <a:pt x="10" y="139"/>
                      <a:pt x="14" y="138"/>
                    </a:cubicBezTo>
                    <a:cubicBezTo>
                      <a:pt x="24" y="138"/>
                      <a:pt x="40" y="131"/>
                      <a:pt x="46" y="143"/>
                    </a:cubicBezTo>
                    <a:cubicBezTo>
                      <a:pt x="48" y="147"/>
                      <a:pt x="48" y="151"/>
                      <a:pt x="52" y="153"/>
                    </a:cubicBezTo>
                    <a:cubicBezTo>
                      <a:pt x="56" y="156"/>
                      <a:pt x="62" y="155"/>
                      <a:pt x="66" y="155"/>
                    </a:cubicBezTo>
                    <a:cubicBezTo>
                      <a:pt x="71" y="154"/>
                      <a:pt x="76" y="153"/>
                      <a:pt x="81" y="150"/>
                    </a:cubicBezTo>
                    <a:cubicBezTo>
                      <a:pt x="86" y="147"/>
                      <a:pt x="90" y="142"/>
                      <a:pt x="96" y="142"/>
                    </a:cubicBezTo>
                    <a:cubicBezTo>
                      <a:pt x="87" y="159"/>
                      <a:pt x="68" y="168"/>
                      <a:pt x="55" y="181"/>
                    </a:cubicBezTo>
                    <a:cubicBezTo>
                      <a:pt x="49" y="186"/>
                      <a:pt x="43" y="195"/>
                      <a:pt x="47" y="202"/>
                    </a:cubicBezTo>
                    <a:cubicBezTo>
                      <a:pt x="51" y="208"/>
                      <a:pt x="59" y="210"/>
                      <a:pt x="65" y="211"/>
                    </a:cubicBezTo>
                    <a:cubicBezTo>
                      <a:pt x="64" y="214"/>
                      <a:pt x="65" y="217"/>
                      <a:pt x="67" y="220"/>
                    </a:cubicBezTo>
                    <a:cubicBezTo>
                      <a:pt x="71" y="224"/>
                      <a:pt x="76" y="225"/>
                      <a:pt x="81" y="224"/>
                    </a:cubicBezTo>
                    <a:cubicBezTo>
                      <a:pt x="89" y="223"/>
                      <a:pt x="95" y="219"/>
                      <a:pt x="103" y="218"/>
                    </a:cubicBezTo>
                    <a:cubicBezTo>
                      <a:pt x="112" y="218"/>
                      <a:pt x="120" y="220"/>
                      <a:pt x="127" y="225"/>
                    </a:cubicBezTo>
                    <a:cubicBezTo>
                      <a:pt x="137" y="231"/>
                      <a:pt x="149" y="243"/>
                      <a:pt x="161" y="232"/>
                    </a:cubicBezTo>
                    <a:cubicBezTo>
                      <a:pt x="163" y="230"/>
                      <a:pt x="165" y="227"/>
                      <a:pt x="169" y="225"/>
                    </a:cubicBezTo>
                    <a:cubicBezTo>
                      <a:pt x="171" y="224"/>
                      <a:pt x="174" y="223"/>
                      <a:pt x="177" y="222"/>
                    </a:cubicBezTo>
                    <a:cubicBezTo>
                      <a:pt x="182" y="220"/>
                      <a:pt x="185" y="216"/>
                      <a:pt x="185" y="211"/>
                    </a:cubicBezTo>
                    <a:cubicBezTo>
                      <a:pt x="185" y="204"/>
                      <a:pt x="181" y="196"/>
                      <a:pt x="178" y="190"/>
                    </a:cubicBezTo>
                    <a:cubicBezTo>
                      <a:pt x="176" y="187"/>
                      <a:pt x="174" y="183"/>
                      <a:pt x="172" y="180"/>
                    </a:cubicBezTo>
                    <a:cubicBezTo>
                      <a:pt x="169" y="177"/>
                      <a:pt x="165" y="172"/>
                      <a:pt x="168" y="167"/>
                    </a:cubicBezTo>
                    <a:cubicBezTo>
                      <a:pt x="176" y="179"/>
                      <a:pt x="184" y="191"/>
                      <a:pt x="196" y="198"/>
                    </a:cubicBezTo>
                    <a:cubicBezTo>
                      <a:pt x="207" y="205"/>
                      <a:pt x="221" y="208"/>
                      <a:pt x="233" y="202"/>
                    </a:cubicBezTo>
                    <a:cubicBezTo>
                      <a:pt x="238" y="199"/>
                      <a:pt x="243" y="195"/>
                      <a:pt x="245" y="189"/>
                    </a:cubicBezTo>
                    <a:cubicBezTo>
                      <a:pt x="246" y="187"/>
                      <a:pt x="246" y="184"/>
                      <a:pt x="247" y="182"/>
                    </a:cubicBezTo>
                    <a:cubicBezTo>
                      <a:pt x="248" y="180"/>
                      <a:pt x="247" y="181"/>
                      <a:pt x="249" y="180"/>
                    </a:cubicBezTo>
                    <a:cubicBezTo>
                      <a:pt x="250" y="179"/>
                      <a:pt x="251" y="179"/>
                      <a:pt x="252" y="178"/>
                    </a:cubicBezTo>
                    <a:cubicBezTo>
                      <a:pt x="260" y="173"/>
                      <a:pt x="264" y="162"/>
                      <a:pt x="261" y="153"/>
                    </a:cubicBezTo>
                    <a:cubicBezTo>
                      <a:pt x="267" y="150"/>
                      <a:pt x="273" y="146"/>
                      <a:pt x="275" y="140"/>
                    </a:cubicBezTo>
                    <a:cubicBezTo>
                      <a:pt x="277" y="133"/>
                      <a:pt x="273" y="127"/>
                      <a:pt x="267" y="124"/>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46" name="Group 45"/>
            <p:cNvGrpSpPr/>
            <p:nvPr/>
          </p:nvGrpSpPr>
          <p:grpSpPr>
            <a:xfrm>
              <a:off x="8916988" y="4733926"/>
              <a:ext cx="238125" cy="215900"/>
              <a:chOff x="8916988" y="4733926"/>
              <a:chExt cx="238125" cy="215900"/>
            </a:xfrm>
          </p:grpSpPr>
          <p:sp>
            <p:nvSpPr>
              <p:cNvPr id="68" name="Freeform 87"/>
              <p:cNvSpPr>
                <a:spLocks/>
              </p:cNvSpPr>
              <p:nvPr/>
            </p:nvSpPr>
            <p:spPr bwMode="auto">
              <a:xfrm>
                <a:off x="8916988" y="4819651"/>
                <a:ext cx="47625" cy="49213"/>
              </a:xfrm>
              <a:custGeom>
                <a:avLst/>
                <a:gdLst>
                  <a:gd name="T0" fmla="*/ 9 w 18"/>
                  <a:gd name="T1" fmla="*/ 0 h 19"/>
                  <a:gd name="T2" fmla="*/ 3 w 18"/>
                  <a:gd name="T3" fmla="*/ 3 h 19"/>
                  <a:gd name="T4" fmla="*/ 0 w 18"/>
                  <a:gd name="T5" fmla="*/ 10 h 19"/>
                  <a:gd name="T6" fmla="*/ 9 w 18"/>
                  <a:gd name="T7" fmla="*/ 19 h 19"/>
                  <a:gd name="T8" fmla="*/ 15 w 18"/>
                  <a:gd name="T9" fmla="*/ 17 h 19"/>
                  <a:gd name="T10" fmla="*/ 18 w 18"/>
                  <a:gd name="T11" fmla="*/ 10 h 19"/>
                  <a:gd name="T12" fmla="*/ 9 w 18"/>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18" h="19">
                    <a:moveTo>
                      <a:pt x="9" y="0"/>
                    </a:moveTo>
                    <a:cubicBezTo>
                      <a:pt x="7" y="0"/>
                      <a:pt x="4" y="1"/>
                      <a:pt x="3" y="3"/>
                    </a:cubicBezTo>
                    <a:cubicBezTo>
                      <a:pt x="1" y="5"/>
                      <a:pt x="0" y="7"/>
                      <a:pt x="0" y="10"/>
                    </a:cubicBezTo>
                    <a:cubicBezTo>
                      <a:pt x="0" y="14"/>
                      <a:pt x="4" y="19"/>
                      <a:pt x="9" y="19"/>
                    </a:cubicBezTo>
                    <a:cubicBezTo>
                      <a:pt x="11" y="19"/>
                      <a:pt x="14" y="18"/>
                      <a:pt x="15" y="17"/>
                    </a:cubicBezTo>
                    <a:cubicBezTo>
                      <a:pt x="17" y="15"/>
                      <a:pt x="18" y="12"/>
                      <a:pt x="18" y="10"/>
                    </a:cubicBezTo>
                    <a:cubicBezTo>
                      <a:pt x="18" y="5"/>
                      <a:pt x="14" y="0"/>
                      <a:pt x="9"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69" name="Freeform 88"/>
              <p:cNvSpPr>
                <a:spLocks/>
              </p:cNvSpPr>
              <p:nvPr/>
            </p:nvSpPr>
            <p:spPr bwMode="auto">
              <a:xfrm>
                <a:off x="8928100" y="4875213"/>
                <a:ext cx="36513" cy="33338"/>
              </a:xfrm>
              <a:custGeom>
                <a:avLst/>
                <a:gdLst>
                  <a:gd name="T0" fmla="*/ 7 w 14"/>
                  <a:gd name="T1" fmla="*/ 0 h 13"/>
                  <a:gd name="T2" fmla="*/ 0 w 14"/>
                  <a:gd name="T3" fmla="*/ 6 h 13"/>
                  <a:gd name="T4" fmla="*/ 7 w 14"/>
                  <a:gd name="T5" fmla="*/ 13 h 13"/>
                  <a:gd name="T6" fmla="*/ 14 w 14"/>
                  <a:gd name="T7" fmla="*/ 7 h 13"/>
                  <a:gd name="T8" fmla="*/ 7 w 14"/>
                  <a:gd name="T9" fmla="*/ 0 h 13"/>
                </a:gdLst>
                <a:ahLst/>
                <a:cxnLst>
                  <a:cxn ang="0">
                    <a:pos x="T0" y="T1"/>
                  </a:cxn>
                  <a:cxn ang="0">
                    <a:pos x="T2" y="T3"/>
                  </a:cxn>
                  <a:cxn ang="0">
                    <a:pos x="T4" y="T5"/>
                  </a:cxn>
                  <a:cxn ang="0">
                    <a:pos x="T6" y="T7"/>
                  </a:cxn>
                  <a:cxn ang="0">
                    <a:pos x="T8" y="T9"/>
                  </a:cxn>
                </a:cxnLst>
                <a:rect l="0" t="0" r="r" b="b"/>
                <a:pathLst>
                  <a:path w="14" h="13">
                    <a:moveTo>
                      <a:pt x="7" y="0"/>
                    </a:moveTo>
                    <a:cubicBezTo>
                      <a:pt x="4" y="0"/>
                      <a:pt x="0" y="2"/>
                      <a:pt x="0" y="6"/>
                    </a:cubicBezTo>
                    <a:cubicBezTo>
                      <a:pt x="0" y="10"/>
                      <a:pt x="3" y="13"/>
                      <a:pt x="7" y="13"/>
                    </a:cubicBezTo>
                    <a:cubicBezTo>
                      <a:pt x="10" y="13"/>
                      <a:pt x="14" y="10"/>
                      <a:pt x="14" y="7"/>
                    </a:cubicBezTo>
                    <a:cubicBezTo>
                      <a:pt x="14" y="3"/>
                      <a:pt x="11"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70" name="Freeform 89"/>
              <p:cNvSpPr>
                <a:spLocks/>
              </p:cNvSpPr>
              <p:nvPr/>
            </p:nvSpPr>
            <p:spPr bwMode="auto">
              <a:xfrm>
                <a:off x="8916988" y="4775201"/>
                <a:ext cx="41275" cy="39688"/>
              </a:xfrm>
              <a:custGeom>
                <a:avLst/>
                <a:gdLst>
                  <a:gd name="T0" fmla="*/ 15 w 16"/>
                  <a:gd name="T1" fmla="*/ 5 h 15"/>
                  <a:gd name="T2" fmla="*/ 11 w 16"/>
                  <a:gd name="T3" fmla="*/ 1 h 15"/>
                  <a:gd name="T4" fmla="*/ 11 w 16"/>
                  <a:gd name="T5" fmla="*/ 1 h 15"/>
                  <a:gd name="T6" fmla="*/ 2 w 16"/>
                  <a:gd name="T7" fmla="*/ 10 h 15"/>
                  <a:gd name="T8" fmla="*/ 7 w 16"/>
                  <a:gd name="T9" fmla="*/ 15 h 15"/>
                  <a:gd name="T10" fmla="*/ 14 w 16"/>
                  <a:gd name="T11" fmla="*/ 12 h 15"/>
                  <a:gd name="T12" fmla="*/ 15 w 16"/>
                  <a:gd name="T13" fmla="*/ 11 h 15"/>
                  <a:gd name="T14" fmla="*/ 15 w 16"/>
                  <a:gd name="T15" fmla="*/ 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5">
                    <a:moveTo>
                      <a:pt x="15" y="5"/>
                    </a:moveTo>
                    <a:cubicBezTo>
                      <a:pt x="14" y="3"/>
                      <a:pt x="13" y="2"/>
                      <a:pt x="11" y="1"/>
                    </a:cubicBezTo>
                    <a:cubicBezTo>
                      <a:pt x="11" y="1"/>
                      <a:pt x="11" y="1"/>
                      <a:pt x="11" y="1"/>
                    </a:cubicBezTo>
                    <a:cubicBezTo>
                      <a:pt x="5" y="0"/>
                      <a:pt x="0" y="5"/>
                      <a:pt x="2" y="10"/>
                    </a:cubicBezTo>
                    <a:cubicBezTo>
                      <a:pt x="3" y="13"/>
                      <a:pt x="5" y="14"/>
                      <a:pt x="7" y="15"/>
                    </a:cubicBezTo>
                    <a:cubicBezTo>
                      <a:pt x="10" y="15"/>
                      <a:pt x="13" y="14"/>
                      <a:pt x="14" y="12"/>
                    </a:cubicBezTo>
                    <a:cubicBezTo>
                      <a:pt x="15" y="11"/>
                      <a:pt x="15" y="11"/>
                      <a:pt x="15" y="11"/>
                    </a:cubicBezTo>
                    <a:cubicBezTo>
                      <a:pt x="16" y="10"/>
                      <a:pt x="16" y="7"/>
                      <a:pt x="15" y="5"/>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71" name="Freeform 90"/>
              <p:cNvSpPr>
                <a:spLocks noEditPoints="1"/>
              </p:cNvSpPr>
              <p:nvPr/>
            </p:nvSpPr>
            <p:spPr bwMode="auto">
              <a:xfrm>
                <a:off x="8956675" y="4733926"/>
                <a:ext cx="198438" cy="215900"/>
              </a:xfrm>
              <a:custGeom>
                <a:avLst/>
                <a:gdLst>
                  <a:gd name="T0" fmla="*/ 63 w 76"/>
                  <a:gd name="T1" fmla="*/ 45 h 83"/>
                  <a:gd name="T2" fmla="*/ 59 w 76"/>
                  <a:gd name="T3" fmla="*/ 39 h 83"/>
                  <a:gd name="T4" fmla="*/ 71 w 76"/>
                  <a:gd name="T5" fmla="*/ 38 h 83"/>
                  <a:gd name="T6" fmla="*/ 71 w 76"/>
                  <a:gd name="T7" fmla="*/ 30 h 83"/>
                  <a:gd name="T8" fmla="*/ 58 w 76"/>
                  <a:gd name="T9" fmla="*/ 28 h 83"/>
                  <a:gd name="T10" fmla="*/ 49 w 76"/>
                  <a:gd name="T11" fmla="*/ 22 h 83"/>
                  <a:gd name="T12" fmla="*/ 56 w 76"/>
                  <a:gd name="T13" fmla="*/ 13 h 83"/>
                  <a:gd name="T14" fmla="*/ 40 w 76"/>
                  <a:gd name="T15" fmla="*/ 6 h 83"/>
                  <a:gd name="T16" fmla="*/ 34 w 76"/>
                  <a:gd name="T17" fmla="*/ 2 h 83"/>
                  <a:gd name="T18" fmla="*/ 24 w 76"/>
                  <a:gd name="T19" fmla="*/ 8 h 83"/>
                  <a:gd name="T20" fmla="*/ 7 w 76"/>
                  <a:gd name="T21" fmla="*/ 22 h 83"/>
                  <a:gd name="T22" fmla="*/ 8 w 76"/>
                  <a:gd name="T23" fmla="*/ 38 h 83"/>
                  <a:gd name="T24" fmla="*/ 16 w 76"/>
                  <a:gd name="T25" fmla="*/ 27 h 83"/>
                  <a:gd name="T26" fmla="*/ 22 w 76"/>
                  <a:gd name="T27" fmla="*/ 31 h 83"/>
                  <a:gd name="T28" fmla="*/ 16 w 76"/>
                  <a:gd name="T29" fmla="*/ 36 h 83"/>
                  <a:gd name="T30" fmla="*/ 14 w 76"/>
                  <a:gd name="T31" fmla="*/ 42 h 83"/>
                  <a:gd name="T32" fmla="*/ 4 w 76"/>
                  <a:gd name="T33" fmla="*/ 49 h 83"/>
                  <a:gd name="T34" fmla="*/ 6 w 76"/>
                  <a:gd name="T35" fmla="*/ 61 h 83"/>
                  <a:gd name="T36" fmla="*/ 9 w 76"/>
                  <a:gd name="T37" fmla="*/ 77 h 83"/>
                  <a:gd name="T38" fmla="*/ 17 w 76"/>
                  <a:gd name="T39" fmla="*/ 64 h 83"/>
                  <a:gd name="T40" fmla="*/ 21 w 76"/>
                  <a:gd name="T41" fmla="*/ 70 h 83"/>
                  <a:gd name="T42" fmla="*/ 25 w 76"/>
                  <a:gd name="T43" fmla="*/ 83 h 83"/>
                  <a:gd name="T44" fmla="*/ 35 w 76"/>
                  <a:gd name="T45" fmla="*/ 83 h 83"/>
                  <a:gd name="T46" fmla="*/ 39 w 76"/>
                  <a:gd name="T47" fmla="*/ 77 h 83"/>
                  <a:gd name="T48" fmla="*/ 51 w 76"/>
                  <a:gd name="T49" fmla="*/ 75 h 83"/>
                  <a:gd name="T50" fmla="*/ 53 w 76"/>
                  <a:gd name="T51" fmla="*/ 65 h 83"/>
                  <a:gd name="T52" fmla="*/ 67 w 76"/>
                  <a:gd name="T53" fmla="*/ 52 h 83"/>
                  <a:gd name="T54" fmla="*/ 69 w 76"/>
                  <a:gd name="T55" fmla="*/ 41 h 83"/>
                  <a:gd name="T56" fmla="*/ 41 w 76"/>
                  <a:gd name="T57" fmla="*/ 24 h 83"/>
                  <a:gd name="T58" fmla="*/ 41 w 76"/>
                  <a:gd name="T59" fmla="*/ 21 h 83"/>
                  <a:gd name="T60" fmla="*/ 35 w 76"/>
                  <a:gd name="T61" fmla="*/ 73 h 83"/>
                  <a:gd name="T62" fmla="*/ 30 w 76"/>
                  <a:gd name="T63" fmla="*/ 75 h 83"/>
                  <a:gd name="T64" fmla="*/ 35 w 76"/>
                  <a:gd name="T65" fmla="*/ 71 h 83"/>
                  <a:gd name="T66" fmla="*/ 35 w 76"/>
                  <a:gd name="T67" fmla="*/ 73 h 83"/>
                  <a:gd name="T68" fmla="*/ 41 w 76"/>
                  <a:gd name="T69" fmla="*/ 47 h 83"/>
                  <a:gd name="T70" fmla="*/ 32 w 76"/>
                  <a:gd name="T71" fmla="*/ 49 h 83"/>
                  <a:gd name="T72" fmla="*/ 32 w 76"/>
                  <a:gd name="T73" fmla="*/ 34 h 83"/>
                  <a:gd name="T74" fmla="*/ 36 w 76"/>
                  <a:gd name="T75" fmla="*/ 34 h 83"/>
                  <a:gd name="T76" fmla="*/ 47 w 76"/>
                  <a:gd name="T77" fmla="*/ 4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 h="83">
                    <a:moveTo>
                      <a:pt x="69" y="41"/>
                    </a:moveTo>
                    <a:cubicBezTo>
                      <a:pt x="66" y="41"/>
                      <a:pt x="64" y="43"/>
                      <a:pt x="63" y="45"/>
                    </a:cubicBezTo>
                    <a:cubicBezTo>
                      <a:pt x="62" y="43"/>
                      <a:pt x="59" y="42"/>
                      <a:pt x="57" y="42"/>
                    </a:cubicBezTo>
                    <a:cubicBezTo>
                      <a:pt x="57" y="41"/>
                      <a:pt x="58" y="40"/>
                      <a:pt x="59" y="39"/>
                    </a:cubicBezTo>
                    <a:cubicBezTo>
                      <a:pt x="60" y="41"/>
                      <a:pt x="62" y="42"/>
                      <a:pt x="64" y="42"/>
                    </a:cubicBezTo>
                    <a:cubicBezTo>
                      <a:pt x="67" y="42"/>
                      <a:pt x="69" y="40"/>
                      <a:pt x="71" y="38"/>
                    </a:cubicBezTo>
                    <a:cubicBezTo>
                      <a:pt x="72" y="36"/>
                      <a:pt x="73" y="32"/>
                      <a:pt x="71" y="30"/>
                    </a:cubicBezTo>
                    <a:cubicBezTo>
                      <a:pt x="71" y="30"/>
                      <a:pt x="71" y="30"/>
                      <a:pt x="71" y="30"/>
                    </a:cubicBezTo>
                    <a:cubicBezTo>
                      <a:pt x="69" y="27"/>
                      <a:pt x="67" y="26"/>
                      <a:pt x="64" y="25"/>
                    </a:cubicBezTo>
                    <a:cubicBezTo>
                      <a:pt x="62" y="25"/>
                      <a:pt x="60" y="26"/>
                      <a:pt x="58" y="28"/>
                    </a:cubicBezTo>
                    <a:cubicBezTo>
                      <a:pt x="58" y="28"/>
                      <a:pt x="57" y="27"/>
                      <a:pt x="57" y="26"/>
                    </a:cubicBezTo>
                    <a:cubicBezTo>
                      <a:pt x="54" y="24"/>
                      <a:pt x="52" y="23"/>
                      <a:pt x="49" y="22"/>
                    </a:cubicBezTo>
                    <a:cubicBezTo>
                      <a:pt x="50" y="22"/>
                      <a:pt x="52" y="21"/>
                      <a:pt x="53" y="20"/>
                    </a:cubicBezTo>
                    <a:cubicBezTo>
                      <a:pt x="55" y="19"/>
                      <a:pt x="56" y="16"/>
                      <a:pt x="56" y="13"/>
                    </a:cubicBezTo>
                    <a:cubicBezTo>
                      <a:pt x="56" y="8"/>
                      <a:pt x="52" y="3"/>
                      <a:pt x="47" y="3"/>
                    </a:cubicBezTo>
                    <a:cubicBezTo>
                      <a:pt x="44" y="3"/>
                      <a:pt x="42" y="4"/>
                      <a:pt x="40" y="6"/>
                    </a:cubicBezTo>
                    <a:cubicBezTo>
                      <a:pt x="40" y="6"/>
                      <a:pt x="39" y="6"/>
                      <a:pt x="39" y="7"/>
                    </a:cubicBezTo>
                    <a:cubicBezTo>
                      <a:pt x="38" y="4"/>
                      <a:pt x="37" y="2"/>
                      <a:pt x="34" y="2"/>
                    </a:cubicBezTo>
                    <a:cubicBezTo>
                      <a:pt x="34" y="2"/>
                      <a:pt x="34" y="2"/>
                      <a:pt x="34" y="2"/>
                    </a:cubicBezTo>
                    <a:cubicBezTo>
                      <a:pt x="29" y="0"/>
                      <a:pt x="24" y="4"/>
                      <a:pt x="24" y="8"/>
                    </a:cubicBezTo>
                    <a:cubicBezTo>
                      <a:pt x="23" y="7"/>
                      <a:pt x="20" y="5"/>
                      <a:pt x="17" y="5"/>
                    </a:cubicBezTo>
                    <a:cubicBezTo>
                      <a:pt x="7" y="5"/>
                      <a:pt x="4" y="15"/>
                      <a:pt x="7" y="22"/>
                    </a:cubicBezTo>
                    <a:cubicBezTo>
                      <a:pt x="3" y="22"/>
                      <a:pt x="0" y="26"/>
                      <a:pt x="0" y="30"/>
                    </a:cubicBezTo>
                    <a:cubicBezTo>
                      <a:pt x="0" y="34"/>
                      <a:pt x="3" y="38"/>
                      <a:pt x="8" y="38"/>
                    </a:cubicBezTo>
                    <a:cubicBezTo>
                      <a:pt x="13" y="38"/>
                      <a:pt x="17" y="35"/>
                      <a:pt x="17" y="30"/>
                    </a:cubicBezTo>
                    <a:cubicBezTo>
                      <a:pt x="17" y="29"/>
                      <a:pt x="17" y="28"/>
                      <a:pt x="16" y="27"/>
                    </a:cubicBezTo>
                    <a:cubicBezTo>
                      <a:pt x="17" y="27"/>
                      <a:pt x="18" y="26"/>
                      <a:pt x="19" y="26"/>
                    </a:cubicBezTo>
                    <a:cubicBezTo>
                      <a:pt x="20" y="28"/>
                      <a:pt x="20" y="30"/>
                      <a:pt x="22" y="31"/>
                    </a:cubicBezTo>
                    <a:cubicBezTo>
                      <a:pt x="22" y="31"/>
                      <a:pt x="22" y="31"/>
                      <a:pt x="22" y="31"/>
                    </a:cubicBezTo>
                    <a:cubicBezTo>
                      <a:pt x="20" y="32"/>
                      <a:pt x="17" y="34"/>
                      <a:pt x="16" y="36"/>
                    </a:cubicBezTo>
                    <a:cubicBezTo>
                      <a:pt x="16" y="36"/>
                      <a:pt x="16" y="36"/>
                      <a:pt x="16" y="36"/>
                    </a:cubicBezTo>
                    <a:cubicBezTo>
                      <a:pt x="15" y="38"/>
                      <a:pt x="14" y="40"/>
                      <a:pt x="14" y="42"/>
                    </a:cubicBezTo>
                    <a:cubicBezTo>
                      <a:pt x="11" y="42"/>
                      <a:pt x="9" y="43"/>
                      <a:pt x="6" y="45"/>
                    </a:cubicBezTo>
                    <a:cubicBezTo>
                      <a:pt x="5" y="46"/>
                      <a:pt x="4" y="47"/>
                      <a:pt x="4" y="49"/>
                    </a:cubicBezTo>
                    <a:cubicBezTo>
                      <a:pt x="2" y="52"/>
                      <a:pt x="2" y="56"/>
                      <a:pt x="4" y="58"/>
                    </a:cubicBezTo>
                    <a:cubicBezTo>
                      <a:pt x="5" y="59"/>
                      <a:pt x="5" y="60"/>
                      <a:pt x="6" y="61"/>
                    </a:cubicBezTo>
                    <a:cubicBezTo>
                      <a:pt x="6" y="62"/>
                      <a:pt x="7" y="62"/>
                      <a:pt x="8" y="63"/>
                    </a:cubicBezTo>
                    <a:cubicBezTo>
                      <a:pt x="0" y="64"/>
                      <a:pt x="0" y="77"/>
                      <a:pt x="9" y="77"/>
                    </a:cubicBezTo>
                    <a:cubicBezTo>
                      <a:pt x="16" y="77"/>
                      <a:pt x="18" y="69"/>
                      <a:pt x="15" y="65"/>
                    </a:cubicBezTo>
                    <a:cubicBezTo>
                      <a:pt x="15" y="65"/>
                      <a:pt x="16" y="65"/>
                      <a:pt x="17" y="64"/>
                    </a:cubicBezTo>
                    <a:cubicBezTo>
                      <a:pt x="17" y="66"/>
                      <a:pt x="18" y="68"/>
                      <a:pt x="19" y="69"/>
                    </a:cubicBezTo>
                    <a:cubicBezTo>
                      <a:pt x="20" y="69"/>
                      <a:pt x="20" y="70"/>
                      <a:pt x="21" y="70"/>
                    </a:cubicBezTo>
                    <a:cubicBezTo>
                      <a:pt x="18" y="72"/>
                      <a:pt x="17" y="75"/>
                      <a:pt x="18" y="78"/>
                    </a:cubicBezTo>
                    <a:cubicBezTo>
                      <a:pt x="18" y="81"/>
                      <a:pt x="22" y="83"/>
                      <a:pt x="25" y="83"/>
                    </a:cubicBezTo>
                    <a:cubicBezTo>
                      <a:pt x="27" y="82"/>
                      <a:pt x="29" y="81"/>
                      <a:pt x="30" y="79"/>
                    </a:cubicBezTo>
                    <a:cubicBezTo>
                      <a:pt x="30" y="81"/>
                      <a:pt x="32" y="83"/>
                      <a:pt x="35" y="83"/>
                    </a:cubicBezTo>
                    <a:cubicBezTo>
                      <a:pt x="38" y="83"/>
                      <a:pt x="40" y="80"/>
                      <a:pt x="39" y="77"/>
                    </a:cubicBezTo>
                    <a:cubicBezTo>
                      <a:pt x="39" y="77"/>
                      <a:pt x="39" y="77"/>
                      <a:pt x="39" y="77"/>
                    </a:cubicBezTo>
                    <a:cubicBezTo>
                      <a:pt x="41" y="78"/>
                      <a:pt x="42" y="78"/>
                      <a:pt x="44" y="78"/>
                    </a:cubicBezTo>
                    <a:cubicBezTo>
                      <a:pt x="46" y="78"/>
                      <a:pt x="49" y="77"/>
                      <a:pt x="51" y="75"/>
                    </a:cubicBezTo>
                    <a:cubicBezTo>
                      <a:pt x="53" y="74"/>
                      <a:pt x="54" y="71"/>
                      <a:pt x="54" y="68"/>
                    </a:cubicBezTo>
                    <a:cubicBezTo>
                      <a:pt x="54" y="67"/>
                      <a:pt x="54" y="66"/>
                      <a:pt x="53" y="65"/>
                    </a:cubicBezTo>
                    <a:cubicBezTo>
                      <a:pt x="54" y="66"/>
                      <a:pt x="55" y="66"/>
                      <a:pt x="55" y="66"/>
                    </a:cubicBezTo>
                    <a:cubicBezTo>
                      <a:pt x="64" y="66"/>
                      <a:pt x="67" y="59"/>
                      <a:pt x="67" y="52"/>
                    </a:cubicBezTo>
                    <a:cubicBezTo>
                      <a:pt x="67" y="52"/>
                      <a:pt x="68" y="53"/>
                      <a:pt x="69" y="53"/>
                    </a:cubicBezTo>
                    <a:cubicBezTo>
                      <a:pt x="76" y="53"/>
                      <a:pt x="76" y="41"/>
                      <a:pt x="69" y="41"/>
                    </a:cubicBezTo>
                    <a:close/>
                    <a:moveTo>
                      <a:pt x="45" y="23"/>
                    </a:moveTo>
                    <a:cubicBezTo>
                      <a:pt x="44" y="23"/>
                      <a:pt x="42" y="23"/>
                      <a:pt x="41" y="24"/>
                    </a:cubicBezTo>
                    <a:cubicBezTo>
                      <a:pt x="41" y="24"/>
                      <a:pt x="41" y="24"/>
                      <a:pt x="41" y="23"/>
                    </a:cubicBezTo>
                    <a:cubicBezTo>
                      <a:pt x="41" y="23"/>
                      <a:pt x="41" y="22"/>
                      <a:pt x="41" y="21"/>
                    </a:cubicBezTo>
                    <a:cubicBezTo>
                      <a:pt x="42" y="22"/>
                      <a:pt x="44" y="22"/>
                      <a:pt x="45" y="23"/>
                    </a:cubicBezTo>
                    <a:close/>
                    <a:moveTo>
                      <a:pt x="35" y="73"/>
                    </a:moveTo>
                    <a:cubicBezTo>
                      <a:pt x="33" y="73"/>
                      <a:pt x="31" y="74"/>
                      <a:pt x="30" y="76"/>
                    </a:cubicBezTo>
                    <a:cubicBezTo>
                      <a:pt x="30" y="75"/>
                      <a:pt x="30" y="75"/>
                      <a:pt x="30" y="75"/>
                    </a:cubicBezTo>
                    <a:cubicBezTo>
                      <a:pt x="30" y="74"/>
                      <a:pt x="30" y="73"/>
                      <a:pt x="29" y="72"/>
                    </a:cubicBezTo>
                    <a:cubicBezTo>
                      <a:pt x="31" y="72"/>
                      <a:pt x="33" y="72"/>
                      <a:pt x="35" y="71"/>
                    </a:cubicBezTo>
                    <a:cubicBezTo>
                      <a:pt x="35" y="72"/>
                      <a:pt x="35" y="73"/>
                      <a:pt x="36" y="73"/>
                    </a:cubicBezTo>
                    <a:cubicBezTo>
                      <a:pt x="36" y="73"/>
                      <a:pt x="36" y="73"/>
                      <a:pt x="35" y="73"/>
                    </a:cubicBezTo>
                    <a:close/>
                    <a:moveTo>
                      <a:pt x="46" y="49"/>
                    </a:moveTo>
                    <a:cubicBezTo>
                      <a:pt x="44" y="48"/>
                      <a:pt x="43" y="47"/>
                      <a:pt x="41" y="47"/>
                    </a:cubicBezTo>
                    <a:cubicBezTo>
                      <a:pt x="38" y="47"/>
                      <a:pt x="36" y="48"/>
                      <a:pt x="35" y="51"/>
                    </a:cubicBezTo>
                    <a:cubicBezTo>
                      <a:pt x="34" y="50"/>
                      <a:pt x="33" y="49"/>
                      <a:pt x="32" y="49"/>
                    </a:cubicBezTo>
                    <a:cubicBezTo>
                      <a:pt x="34" y="47"/>
                      <a:pt x="35" y="45"/>
                      <a:pt x="35" y="42"/>
                    </a:cubicBezTo>
                    <a:cubicBezTo>
                      <a:pt x="35" y="39"/>
                      <a:pt x="34" y="36"/>
                      <a:pt x="32" y="34"/>
                    </a:cubicBezTo>
                    <a:cubicBezTo>
                      <a:pt x="33" y="34"/>
                      <a:pt x="35" y="33"/>
                      <a:pt x="36" y="33"/>
                    </a:cubicBezTo>
                    <a:cubicBezTo>
                      <a:pt x="36" y="33"/>
                      <a:pt x="36" y="34"/>
                      <a:pt x="36" y="34"/>
                    </a:cubicBezTo>
                    <a:cubicBezTo>
                      <a:pt x="36" y="37"/>
                      <a:pt x="37" y="40"/>
                      <a:pt x="39" y="42"/>
                    </a:cubicBezTo>
                    <a:cubicBezTo>
                      <a:pt x="41" y="45"/>
                      <a:pt x="44" y="46"/>
                      <a:pt x="47" y="46"/>
                    </a:cubicBezTo>
                    <a:cubicBezTo>
                      <a:pt x="46" y="47"/>
                      <a:pt x="46" y="48"/>
                      <a:pt x="46" y="49"/>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72" name="Freeform 91"/>
              <p:cNvSpPr>
                <a:spLocks/>
              </p:cNvSpPr>
              <p:nvPr/>
            </p:nvSpPr>
            <p:spPr bwMode="auto">
              <a:xfrm>
                <a:off x="9102725" y="4772026"/>
                <a:ext cx="25400" cy="26988"/>
              </a:xfrm>
              <a:custGeom>
                <a:avLst/>
                <a:gdLst>
                  <a:gd name="T0" fmla="*/ 5 w 10"/>
                  <a:gd name="T1" fmla="*/ 0 h 10"/>
                  <a:gd name="T2" fmla="*/ 0 w 10"/>
                  <a:gd name="T3" fmla="*/ 5 h 10"/>
                  <a:gd name="T4" fmla="*/ 5 w 10"/>
                  <a:gd name="T5" fmla="*/ 10 h 10"/>
                  <a:gd name="T6" fmla="*/ 10 w 10"/>
                  <a:gd name="T7" fmla="*/ 5 h 10"/>
                  <a:gd name="T8" fmla="*/ 5 w 10"/>
                  <a:gd name="T9" fmla="*/ 0 h 10"/>
                </a:gdLst>
                <a:ahLst/>
                <a:cxnLst>
                  <a:cxn ang="0">
                    <a:pos x="T0" y="T1"/>
                  </a:cxn>
                  <a:cxn ang="0">
                    <a:pos x="T2" y="T3"/>
                  </a:cxn>
                  <a:cxn ang="0">
                    <a:pos x="T4" y="T5"/>
                  </a:cxn>
                  <a:cxn ang="0">
                    <a:pos x="T6" y="T7"/>
                  </a:cxn>
                  <a:cxn ang="0">
                    <a:pos x="T8" y="T9"/>
                  </a:cxn>
                </a:cxnLst>
                <a:rect l="0" t="0" r="r" b="b"/>
                <a:pathLst>
                  <a:path w="10" h="10">
                    <a:moveTo>
                      <a:pt x="5" y="0"/>
                    </a:moveTo>
                    <a:cubicBezTo>
                      <a:pt x="2" y="0"/>
                      <a:pt x="0" y="2"/>
                      <a:pt x="0" y="5"/>
                    </a:cubicBezTo>
                    <a:cubicBezTo>
                      <a:pt x="0" y="7"/>
                      <a:pt x="2" y="10"/>
                      <a:pt x="5" y="10"/>
                    </a:cubicBezTo>
                    <a:cubicBezTo>
                      <a:pt x="7" y="10"/>
                      <a:pt x="10" y="8"/>
                      <a:pt x="10" y="5"/>
                    </a:cubicBezTo>
                    <a:cubicBezTo>
                      <a:pt x="10" y="2"/>
                      <a:pt x="8" y="0"/>
                      <a:pt x="5"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73" name="Freeform 92"/>
              <p:cNvSpPr>
                <a:spLocks/>
              </p:cNvSpPr>
              <p:nvPr/>
            </p:nvSpPr>
            <p:spPr bwMode="auto">
              <a:xfrm>
                <a:off x="9097963" y="4905376"/>
                <a:ext cx="36513" cy="28575"/>
              </a:xfrm>
              <a:custGeom>
                <a:avLst/>
                <a:gdLst>
                  <a:gd name="T0" fmla="*/ 7 w 14"/>
                  <a:gd name="T1" fmla="*/ 0 h 11"/>
                  <a:gd name="T2" fmla="*/ 7 w 14"/>
                  <a:gd name="T3" fmla="*/ 11 h 11"/>
                  <a:gd name="T4" fmla="*/ 7 w 14"/>
                  <a:gd name="T5" fmla="*/ 0 h 11"/>
                </a:gdLst>
                <a:ahLst/>
                <a:cxnLst>
                  <a:cxn ang="0">
                    <a:pos x="T0" y="T1"/>
                  </a:cxn>
                  <a:cxn ang="0">
                    <a:pos x="T2" y="T3"/>
                  </a:cxn>
                  <a:cxn ang="0">
                    <a:pos x="T4" y="T5"/>
                  </a:cxn>
                </a:cxnLst>
                <a:rect l="0" t="0" r="r" b="b"/>
                <a:pathLst>
                  <a:path w="14" h="11">
                    <a:moveTo>
                      <a:pt x="7" y="0"/>
                    </a:moveTo>
                    <a:cubicBezTo>
                      <a:pt x="0" y="0"/>
                      <a:pt x="0" y="11"/>
                      <a:pt x="7" y="11"/>
                    </a:cubicBezTo>
                    <a:cubicBezTo>
                      <a:pt x="14" y="11"/>
                      <a:pt x="14"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47" name="Group 46"/>
            <p:cNvGrpSpPr/>
            <p:nvPr/>
          </p:nvGrpSpPr>
          <p:grpSpPr>
            <a:xfrm>
              <a:off x="8686800" y="4557713"/>
              <a:ext cx="682626" cy="577851"/>
              <a:chOff x="8686800" y="4557713"/>
              <a:chExt cx="682626" cy="577851"/>
            </a:xfrm>
          </p:grpSpPr>
          <p:sp>
            <p:nvSpPr>
              <p:cNvPr id="48" name="Freeform 93"/>
              <p:cNvSpPr>
                <a:spLocks/>
              </p:cNvSpPr>
              <p:nvPr/>
            </p:nvSpPr>
            <p:spPr bwMode="auto">
              <a:xfrm>
                <a:off x="8843963" y="4919663"/>
                <a:ext cx="104775" cy="146050"/>
              </a:xfrm>
              <a:custGeom>
                <a:avLst/>
                <a:gdLst>
                  <a:gd name="T0" fmla="*/ 39 w 40"/>
                  <a:gd name="T1" fmla="*/ 1 h 56"/>
                  <a:gd name="T2" fmla="*/ 21 w 40"/>
                  <a:gd name="T3" fmla="*/ 27 h 56"/>
                  <a:gd name="T4" fmla="*/ 0 w 40"/>
                  <a:gd name="T5" fmla="*/ 55 h 56"/>
                  <a:gd name="T6" fmla="*/ 1 w 40"/>
                  <a:gd name="T7" fmla="*/ 56 h 56"/>
                  <a:gd name="T8" fmla="*/ 21 w 40"/>
                  <a:gd name="T9" fmla="*/ 29 h 56"/>
                  <a:gd name="T10" fmla="*/ 39 w 40"/>
                  <a:gd name="T11" fmla="*/ 1 h 56"/>
                  <a:gd name="T12" fmla="*/ 39 w 40"/>
                  <a:gd name="T13" fmla="*/ 1 h 56"/>
                </a:gdLst>
                <a:ahLst/>
                <a:cxnLst>
                  <a:cxn ang="0">
                    <a:pos x="T0" y="T1"/>
                  </a:cxn>
                  <a:cxn ang="0">
                    <a:pos x="T2" y="T3"/>
                  </a:cxn>
                  <a:cxn ang="0">
                    <a:pos x="T4" y="T5"/>
                  </a:cxn>
                  <a:cxn ang="0">
                    <a:pos x="T6" y="T7"/>
                  </a:cxn>
                  <a:cxn ang="0">
                    <a:pos x="T8" y="T9"/>
                  </a:cxn>
                  <a:cxn ang="0">
                    <a:pos x="T10" y="T11"/>
                  </a:cxn>
                  <a:cxn ang="0">
                    <a:pos x="T12" y="T13"/>
                  </a:cxn>
                </a:cxnLst>
                <a:rect l="0" t="0" r="r" b="b"/>
                <a:pathLst>
                  <a:path w="40" h="56">
                    <a:moveTo>
                      <a:pt x="39" y="1"/>
                    </a:moveTo>
                    <a:cubicBezTo>
                      <a:pt x="32" y="9"/>
                      <a:pt x="27" y="19"/>
                      <a:pt x="21" y="27"/>
                    </a:cubicBezTo>
                    <a:cubicBezTo>
                      <a:pt x="14" y="37"/>
                      <a:pt x="6" y="45"/>
                      <a:pt x="0" y="55"/>
                    </a:cubicBezTo>
                    <a:cubicBezTo>
                      <a:pt x="0" y="56"/>
                      <a:pt x="1" y="56"/>
                      <a:pt x="1" y="56"/>
                    </a:cubicBezTo>
                    <a:cubicBezTo>
                      <a:pt x="9" y="48"/>
                      <a:pt x="15" y="38"/>
                      <a:pt x="21" y="29"/>
                    </a:cubicBezTo>
                    <a:cubicBezTo>
                      <a:pt x="28" y="21"/>
                      <a:pt x="35" y="11"/>
                      <a:pt x="39" y="1"/>
                    </a:cubicBezTo>
                    <a:cubicBezTo>
                      <a:pt x="40" y="1"/>
                      <a:pt x="39" y="0"/>
                      <a:pt x="39"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9" name="Freeform 94"/>
              <p:cNvSpPr>
                <a:spLocks/>
              </p:cNvSpPr>
              <p:nvPr/>
            </p:nvSpPr>
            <p:spPr bwMode="auto">
              <a:xfrm>
                <a:off x="8899525" y="4937126"/>
                <a:ext cx="61913" cy="138113"/>
              </a:xfrm>
              <a:custGeom>
                <a:avLst/>
                <a:gdLst>
                  <a:gd name="T0" fmla="*/ 23 w 24"/>
                  <a:gd name="T1" fmla="*/ 0 h 53"/>
                  <a:gd name="T2" fmla="*/ 22 w 24"/>
                  <a:gd name="T3" fmla="*/ 0 h 53"/>
                  <a:gd name="T4" fmla="*/ 22 w 24"/>
                  <a:gd name="T5" fmla="*/ 0 h 53"/>
                  <a:gd name="T6" fmla="*/ 11 w 24"/>
                  <a:gd name="T7" fmla="*/ 25 h 53"/>
                  <a:gd name="T8" fmla="*/ 0 w 24"/>
                  <a:gd name="T9" fmla="*/ 52 h 53"/>
                  <a:gd name="T10" fmla="*/ 1 w 24"/>
                  <a:gd name="T11" fmla="*/ 53 h 53"/>
                  <a:gd name="T12" fmla="*/ 11 w 24"/>
                  <a:gd name="T13" fmla="*/ 28 h 53"/>
                  <a:gd name="T14" fmla="*/ 22 w 24"/>
                  <a:gd name="T15" fmla="*/ 2 h 53"/>
                  <a:gd name="T16" fmla="*/ 20 w 24"/>
                  <a:gd name="T17" fmla="*/ 26 h 53"/>
                  <a:gd name="T18" fmla="*/ 15 w 24"/>
                  <a:gd name="T19" fmla="*/ 51 h 53"/>
                  <a:gd name="T20" fmla="*/ 16 w 24"/>
                  <a:gd name="T21" fmla="*/ 51 h 53"/>
                  <a:gd name="T22" fmla="*/ 22 w 24"/>
                  <a:gd name="T23" fmla="*/ 26 h 53"/>
                  <a:gd name="T24" fmla="*/ 23 w 24"/>
                  <a:gd name="T25"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53">
                    <a:moveTo>
                      <a:pt x="23" y="0"/>
                    </a:moveTo>
                    <a:cubicBezTo>
                      <a:pt x="23" y="0"/>
                      <a:pt x="22" y="0"/>
                      <a:pt x="22" y="0"/>
                    </a:cubicBezTo>
                    <a:cubicBezTo>
                      <a:pt x="22" y="0"/>
                      <a:pt x="22" y="0"/>
                      <a:pt x="22" y="0"/>
                    </a:cubicBezTo>
                    <a:cubicBezTo>
                      <a:pt x="18" y="8"/>
                      <a:pt x="14" y="16"/>
                      <a:pt x="11" y="25"/>
                    </a:cubicBezTo>
                    <a:cubicBezTo>
                      <a:pt x="7" y="34"/>
                      <a:pt x="2" y="43"/>
                      <a:pt x="0" y="52"/>
                    </a:cubicBezTo>
                    <a:cubicBezTo>
                      <a:pt x="0" y="53"/>
                      <a:pt x="1" y="53"/>
                      <a:pt x="1" y="53"/>
                    </a:cubicBezTo>
                    <a:cubicBezTo>
                      <a:pt x="5" y="45"/>
                      <a:pt x="8" y="36"/>
                      <a:pt x="11" y="28"/>
                    </a:cubicBezTo>
                    <a:cubicBezTo>
                      <a:pt x="15" y="19"/>
                      <a:pt x="19" y="10"/>
                      <a:pt x="22" y="2"/>
                    </a:cubicBezTo>
                    <a:cubicBezTo>
                      <a:pt x="21" y="10"/>
                      <a:pt x="21" y="18"/>
                      <a:pt x="20" y="26"/>
                    </a:cubicBezTo>
                    <a:cubicBezTo>
                      <a:pt x="18" y="34"/>
                      <a:pt x="16" y="43"/>
                      <a:pt x="15" y="51"/>
                    </a:cubicBezTo>
                    <a:cubicBezTo>
                      <a:pt x="15" y="52"/>
                      <a:pt x="16" y="52"/>
                      <a:pt x="16" y="51"/>
                    </a:cubicBezTo>
                    <a:cubicBezTo>
                      <a:pt x="19" y="44"/>
                      <a:pt x="21" y="34"/>
                      <a:pt x="22" y="26"/>
                    </a:cubicBezTo>
                    <a:cubicBezTo>
                      <a:pt x="23" y="18"/>
                      <a:pt x="24" y="9"/>
                      <a:pt x="23"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0" name="Freeform 95"/>
              <p:cNvSpPr>
                <a:spLocks/>
              </p:cNvSpPr>
              <p:nvPr/>
            </p:nvSpPr>
            <p:spPr bwMode="auto">
              <a:xfrm>
                <a:off x="8997950" y="4949826"/>
                <a:ext cx="49213" cy="185738"/>
              </a:xfrm>
              <a:custGeom>
                <a:avLst/>
                <a:gdLst>
                  <a:gd name="T0" fmla="*/ 14 w 19"/>
                  <a:gd name="T1" fmla="*/ 38 h 71"/>
                  <a:gd name="T2" fmla="*/ 6 w 19"/>
                  <a:gd name="T3" fmla="*/ 3 h 71"/>
                  <a:gd name="T4" fmla="*/ 5 w 19"/>
                  <a:gd name="T5" fmla="*/ 2 h 71"/>
                  <a:gd name="T6" fmla="*/ 5 w 19"/>
                  <a:gd name="T7" fmla="*/ 1 h 71"/>
                  <a:gd name="T8" fmla="*/ 4 w 19"/>
                  <a:gd name="T9" fmla="*/ 1 h 71"/>
                  <a:gd name="T10" fmla="*/ 2 w 19"/>
                  <a:gd name="T11" fmla="*/ 59 h 71"/>
                  <a:gd name="T12" fmla="*/ 4 w 19"/>
                  <a:gd name="T13" fmla="*/ 59 h 71"/>
                  <a:gd name="T14" fmla="*/ 5 w 19"/>
                  <a:gd name="T15" fmla="*/ 5 h 71"/>
                  <a:gd name="T16" fmla="*/ 11 w 19"/>
                  <a:gd name="T17" fmla="*/ 38 h 71"/>
                  <a:gd name="T18" fmla="*/ 17 w 19"/>
                  <a:gd name="T19" fmla="*/ 71 h 71"/>
                  <a:gd name="T20" fmla="*/ 18 w 19"/>
                  <a:gd name="T21" fmla="*/ 70 h 71"/>
                  <a:gd name="T22" fmla="*/ 14 w 19"/>
                  <a:gd name="T23" fmla="*/ 38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71">
                    <a:moveTo>
                      <a:pt x="14" y="38"/>
                    </a:moveTo>
                    <a:cubicBezTo>
                      <a:pt x="11" y="26"/>
                      <a:pt x="9" y="14"/>
                      <a:pt x="6" y="3"/>
                    </a:cubicBezTo>
                    <a:cubicBezTo>
                      <a:pt x="6" y="2"/>
                      <a:pt x="5" y="2"/>
                      <a:pt x="5" y="2"/>
                    </a:cubicBezTo>
                    <a:cubicBezTo>
                      <a:pt x="5" y="2"/>
                      <a:pt x="5" y="2"/>
                      <a:pt x="5" y="1"/>
                    </a:cubicBezTo>
                    <a:cubicBezTo>
                      <a:pt x="5" y="0"/>
                      <a:pt x="4" y="0"/>
                      <a:pt x="4" y="1"/>
                    </a:cubicBezTo>
                    <a:cubicBezTo>
                      <a:pt x="1" y="20"/>
                      <a:pt x="0" y="40"/>
                      <a:pt x="2" y="59"/>
                    </a:cubicBezTo>
                    <a:cubicBezTo>
                      <a:pt x="2" y="60"/>
                      <a:pt x="4" y="61"/>
                      <a:pt x="4" y="59"/>
                    </a:cubicBezTo>
                    <a:cubicBezTo>
                      <a:pt x="5" y="41"/>
                      <a:pt x="5" y="23"/>
                      <a:pt x="5" y="5"/>
                    </a:cubicBezTo>
                    <a:cubicBezTo>
                      <a:pt x="6" y="16"/>
                      <a:pt x="9" y="27"/>
                      <a:pt x="11" y="38"/>
                    </a:cubicBezTo>
                    <a:cubicBezTo>
                      <a:pt x="13" y="49"/>
                      <a:pt x="13" y="61"/>
                      <a:pt x="17" y="71"/>
                    </a:cubicBezTo>
                    <a:cubicBezTo>
                      <a:pt x="17" y="71"/>
                      <a:pt x="18" y="71"/>
                      <a:pt x="18" y="70"/>
                    </a:cubicBezTo>
                    <a:cubicBezTo>
                      <a:pt x="19" y="60"/>
                      <a:pt x="15" y="48"/>
                      <a:pt x="14" y="3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1" name="Freeform 96"/>
              <p:cNvSpPr>
                <a:spLocks/>
              </p:cNvSpPr>
              <p:nvPr/>
            </p:nvSpPr>
            <p:spPr bwMode="auto">
              <a:xfrm>
                <a:off x="9047163" y="4960938"/>
                <a:ext cx="63500" cy="153988"/>
              </a:xfrm>
              <a:custGeom>
                <a:avLst/>
                <a:gdLst>
                  <a:gd name="T0" fmla="*/ 14 w 24"/>
                  <a:gd name="T1" fmla="*/ 29 h 59"/>
                  <a:gd name="T2" fmla="*/ 1 w 24"/>
                  <a:gd name="T3" fmla="*/ 1 h 59"/>
                  <a:gd name="T4" fmla="*/ 0 w 24"/>
                  <a:gd name="T5" fmla="*/ 1 h 59"/>
                  <a:gd name="T6" fmla="*/ 11 w 24"/>
                  <a:gd name="T7" fmla="*/ 29 h 59"/>
                  <a:gd name="T8" fmla="*/ 22 w 24"/>
                  <a:gd name="T9" fmla="*/ 58 h 59"/>
                  <a:gd name="T10" fmla="*/ 24 w 24"/>
                  <a:gd name="T11" fmla="*/ 57 h 59"/>
                  <a:gd name="T12" fmla="*/ 14 w 24"/>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4" h="59">
                    <a:moveTo>
                      <a:pt x="14" y="29"/>
                    </a:moveTo>
                    <a:cubicBezTo>
                      <a:pt x="10" y="20"/>
                      <a:pt x="6" y="10"/>
                      <a:pt x="1" y="1"/>
                    </a:cubicBezTo>
                    <a:cubicBezTo>
                      <a:pt x="1" y="0"/>
                      <a:pt x="0" y="0"/>
                      <a:pt x="0" y="1"/>
                    </a:cubicBezTo>
                    <a:cubicBezTo>
                      <a:pt x="4" y="11"/>
                      <a:pt x="8" y="20"/>
                      <a:pt x="11" y="29"/>
                    </a:cubicBezTo>
                    <a:cubicBezTo>
                      <a:pt x="15" y="39"/>
                      <a:pt x="17" y="49"/>
                      <a:pt x="22" y="58"/>
                    </a:cubicBezTo>
                    <a:cubicBezTo>
                      <a:pt x="22" y="59"/>
                      <a:pt x="24" y="58"/>
                      <a:pt x="24" y="57"/>
                    </a:cubicBezTo>
                    <a:cubicBezTo>
                      <a:pt x="22" y="48"/>
                      <a:pt x="17" y="38"/>
                      <a:pt x="14"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2" name="Freeform 97"/>
              <p:cNvSpPr>
                <a:spLocks/>
              </p:cNvSpPr>
              <p:nvPr/>
            </p:nvSpPr>
            <p:spPr bwMode="auto">
              <a:xfrm>
                <a:off x="8836025" y="4594226"/>
                <a:ext cx="136525" cy="152400"/>
              </a:xfrm>
              <a:custGeom>
                <a:avLst/>
                <a:gdLst>
                  <a:gd name="T0" fmla="*/ 51 w 52"/>
                  <a:gd name="T1" fmla="*/ 55 h 58"/>
                  <a:gd name="T2" fmla="*/ 29 w 52"/>
                  <a:gd name="T3" fmla="*/ 31 h 58"/>
                  <a:gd name="T4" fmla="*/ 10 w 52"/>
                  <a:gd name="T5" fmla="*/ 1 h 58"/>
                  <a:gd name="T6" fmla="*/ 9 w 52"/>
                  <a:gd name="T7" fmla="*/ 1 h 58"/>
                  <a:gd name="T8" fmla="*/ 26 w 52"/>
                  <a:gd name="T9" fmla="*/ 32 h 58"/>
                  <a:gd name="T10" fmla="*/ 30 w 52"/>
                  <a:gd name="T11" fmla="*/ 37 h 58"/>
                  <a:gd name="T12" fmla="*/ 1 w 52"/>
                  <a:gd name="T13" fmla="*/ 10 h 58"/>
                  <a:gd name="T14" fmla="*/ 0 w 52"/>
                  <a:gd name="T15" fmla="*/ 10 h 58"/>
                  <a:gd name="T16" fmla="*/ 19 w 52"/>
                  <a:gd name="T17" fmla="*/ 31 h 58"/>
                  <a:gd name="T18" fmla="*/ 35 w 52"/>
                  <a:gd name="T19" fmla="*/ 44 h 58"/>
                  <a:gd name="T20" fmla="*/ 50 w 52"/>
                  <a:gd name="T21" fmla="*/ 57 h 58"/>
                  <a:gd name="T22" fmla="*/ 51 w 52"/>
                  <a:gd name="T23" fmla="*/ 5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58">
                    <a:moveTo>
                      <a:pt x="51" y="55"/>
                    </a:moveTo>
                    <a:cubicBezTo>
                      <a:pt x="44" y="47"/>
                      <a:pt x="35" y="40"/>
                      <a:pt x="29" y="31"/>
                    </a:cubicBezTo>
                    <a:cubicBezTo>
                      <a:pt x="21" y="21"/>
                      <a:pt x="15" y="11"/>
                      <a:pt x="10" y="1"/>
                    </a:cubicBezTo>
                    <a:cubicBezTo>
                      <a:pt x="10" y="0"/>
                      <a:pt x="9" y="1"/>
                      <a:pt x="9" y="1"/>
                    </a:cubicBezTo>
                    <a:cubicBezTo>
                      <a:pt x="13" y="12"/>
                      <a:pt x="19" y="22"/>
                      <a:pt x="26" y="32"/>
                    </a:cubicBezTo>
                    <a:cubicBezTo>
                      <a:pt x="27" y="34"/>
                      <a:pt x="29" y="36"/>
                      <a:pt x="30" y="37"/>
                    </a:cubicBezTo>
                    <a:cubicBezTo>
                      <a:pt x="20" y="29"/>
                      <a:pt x="11" y="18"/>
                      <a:pt x="1" y="10"/>
                    </a:cubicBezTo>
                    <a:cubicBezTo>
                      <a:pt x="1" y="9"/>
                      <a:pt x="0" y="10"/>
                      <a:pt x="0" y="10"/>
                    </a:cubicBezTo>
                    <a:cubicBezTo>
                      <a:pt x="6" y="18"/>
                      <a:pt x="13" y="24"/>
                      <a:pt x="19" y="31"/>
                    </a:cubicBezTo>
                    <a:cubicBezTo>
                      <a:pt x="24" y="36"/>
                      <a:pt x="29" y="40"/>
                      <a:pt x="35" y="44"/>
                    </a:cubicBezTo>
                    <a:cubicBezTo>
                      <a:pt x="40" y="49"/>
                      <a:pt x="44" y="53"/>
                      <a:pt x="50" y="57"/>
                    </a:cubicBezTo>
                    <a:cubicBezTo>
                      <a:pt x="51" y="58"/>
                      <a:pt x="52" y="56"/>
                      <a:pt x="51" y="55"/>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3" name="Freeform 98"/>
              <p:cNvSpPr>
                <a:spLocks/>
              </p:cNvSpPr>
              <p:nvPr/>
            </p:nvSpPr>
            <p:spPr bwMode="auto">
              <a:xfrm>
                <a:off x="8901113" y="4572001"/>
                <a:ext cx="96838" cy="163513"/>
              </a:xfrm>
              <a:custGeom>
                <a:avLst/>
                <a:gdLst>
                  <a:gd name="T0" fmla="*/ 36 w 37"/>
                  <a:gd name="T1" fmla="*/ 61 h 63"/>
                  <a:gd name="T2" fmla="*/ 31 w 37"/>
                  <a:gd name="T3" fmla="*/ 44 h 63"/>
                  <a:gd name="T4" fmla="*/ 31 w 37"/>
                  <a:gd name="T5" fmla="*/ 44 h 63"/>
                  <a:gd name="T6" fmla="*/ 27 w 37"/>
                  <a:gd name="T7" fmla="*/ 1 h 63"/>
                  <a:gd name="T8" fmla="*/ 26 w 37"/>
                  <a:gd name="T9" fmla="*/ 1 h 63"/>
                  <a:gd name="T10" fmla="*/ 29 w 37"/>
                  <a:gd name="T11" fmla="*/ 37 h 63"/>
                  <a:gd name="T12" fmla="*/ 13 w 37"/>
                  <a:gd name="T13" fmla="*/ 3 h 63"/>
                  <a:gd name="T14" fmla="*/ 12 w 37"/>
                  <a:gd name="T15" fmla="*/ 4 h 63"/>
                  <a:gd name="T16" fmla="*/ 21 w 37"/>
                  <a:gd name="T17" fmla="*/ 26 h 63"/>
                  <a:gd name="T18" fmla="*/ 15 w 37"/>
                  <a:gd name="T19" fmla="*/ 19 h 63"/>
                  <a:gd name="T20" fmla="*/ 2 w 37"/>
                  <a:gd name="T21" fmla="*/ 3 h 63"/>
                  <a:gd name="T22" fmla="*/ 1 w 37"/>
                  <a:gd name="T23" fmla="*/ 4 h 63"/>
                  <a:gd name="T24" fmla="*/ 13 w 37"/>
                  <a:gd name="T25" fmla="*/ 20 h 63"/>
                  <a:gd name="T26" fmla="*/ 24 w 37"/>
                  <a:gd name="T27" fmla="*/ 34 h 63"/>
                  <a:gd name="T28" fmla="*/ 33 w 37"/>
                  <a:gd name="T29" fmla="*/ 61 h 63"/>
                  <a:gd name="T30" fmla="*/ 36 w 37"/>
                  <a:gd name="T31" fmla="*/ 6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 h="63">
                    <a:moveTo>
                      <a:pt x="36" y="61"/>
                    </a:moveTo>
                    <a:cubicBezTo>
                      <a:pt x="35" y="55"/>
                      <a:pt x="33" y="50"/>
                      <a:pt x="31" y="44"/>
                    </a:cubicBezTo>
                    <a:cubicBezTo>
                      <a:pt x="31" y="44"/>
                      <a:pt x="31" y="44"/>
                      <a:pt x="31" y="44"/>
                    </a:cubicBezTo>
                    <a:cubicBezTo>
                      <a:pt x="32" y="30"/>
                      <a:pt x="31" y="15"/>
                      <a:pt x="27" y="1"/>
                    </a:cubicBezTo>
                    <a:cubicBezTo>
                      <a:pt x="27" y="0"/>
                      <a:pt x="26" y="0"/>
                      <a:pt x="26" y="1"/>
                    </a:cubicBezTo>
                    <a:cubicBezTo>
                      <a:pt x="27" y="13"/>
                      <a:pt x="28" y="25"/>
                      <a:pt x="29" y="37"/>
                    </a:cubicBezTo>
                    <a:cubicBezTo>
                      <a:pt x="24" y="26"/>
                      <a:pt x="19" y="14"/>
                      <a:pt x="13" y="3"/>
                    </a:cubicBezTo>
                    <a:cubicBezTo>
                      <a:pt x="13" y="2"/>
                      <a:pt x="12" y="3"/>
                      <a:pt x="12" y="4"/>
                    </a:cubicBezTo>
                    <a:cubicBezTo>
                      <a:pt x="14" y="11"/>
                      <a:pt x="18" y="19"/>
                      <a:pt x="21" y="26"/>
                    </a:cubicBezTo>
                    <a:cubicBezTo>
                      <a:pt x="19" y="24"/>
                      <a:pt x="17" y="22"/>
                      <a:pt x="15" y="19"/>
                    </a:cubicBezTo>
                    <a:cubicBezTo>
                      <a:pt x="11" y="14"/>
                      <a:pt x="6" y="8"/>
                      <a:pt x="2" y="3"/>
                    </a:cubicBezTo>
                    <a:cubicBezTo>
                      <a:pt x="1" y="2"/>
                      <a:pt x="0" y="3"/>
                      <a:pt x="1" y="4"/>
                    </a:cubicBezTo>
                    <a:cubicBezTo>
                      <a:pt x="4" y="9"/>
                      <a:pt x="9" y="15"/>
                      <a:pt x="13" y="20"/>
                    </a:cubicBezTo>
                    <a:cubicBezTo>
                      <a:pt x="16" y="25"/>
                      <a:pt x="20" y="30"/>
                      <a:pt x="24" y="34"/>
                    </a:cubicBezTo>
                    <a:cubicBezTo>
                      <a:pt x="27" y="43"/>
                      <a:pt x="31" y="52"/>
                      <a:pt x="33" y="61"/>
                    </a:cubicBezTo>
                    <a:cubicBezTo>
                      <a:pt x="34" y="63"/>
                      <a:pt x="37" y="63"/>
                      <a:pt x="36" y="6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4" name="Freeform 99"/>
              <p:cNvSpPr>
                <a:spLocks/>
              </p:cNvSpPr>
              <p:nvPr/>
            </p:nvSpPr>
            <p:spPr bwMode="auto">
              <a:xfrm>
                <a:off x="9009063" y="4557713"/>
                <a:ext cx="20638" cy="169863"/>
              </a:xfrm>
              <a:custGeom>
                <a:avLst/>
                <a:gdLst>
                  <a:gd name="T0" fmla="*/ 6 w 8"/>
                  <a:gd name="T1" fmla="*/ 29 h 65"/>
                  <a:gd name="T2" fmla="*/ 1 w 8"/>
                  <a:gd name="T3" fmla="*/ 0 h 65"/>
                  <a:gd name="T4" fmla="*/ 0 w 8"/>
                  <a:gd name="T5" fmla="*/ 0 h 65"/>
                  <a:gd name="T6" fmla="*/ 4 w 8"/>
                  <a:gd name="T7" fmla="*/ 32 h 65"/>
                  <a:gd name="T8" fmla="*/ 6 w 8"/>
                  <a:gd name="T9" fmla="*/ 64 h 65"/>
                  <a:gd name="T10" fmla="*/ 7 w 8"/>
                  <a:gd name="T11" fmla="*/ 64 h 65"/>
                  <a:gd name="T12" fmla="*/ 6 w 8"/>
                  <a:gd name="T13" fmla="*/ 29 h 65"/>
                </a:gdLst>
                <a:ahLst/>
                <a:cxnLst>
                  <a:cxn ang="0">
                    <a:pos x="T0" y="T1"/>
                  </a:cxn>
                  <a:cxn ang="0">
                    <a:pos x="T2" y="T3"/>
                  </a:cxn>
                  <a:cxn ang="0">
                    <a:pos x="T4" y="T5"/>
                  </a:cxn>
                  <a:cxn ang="0">
                    <a:pos x="T6" y="T7"/>
                  </a:cxn>
                  <a:cxn ang="0">
                    <a:pos x="T8" y="T9"/>
                  </a:cxn>
                  <a:cxn ang="0">
                    <a:pos x="T10" y="T11"/>
                  </a:cxn>
                  <a:cxn ang="0">
                    <a:pos x="T12" y="T13"/>
                  </a:cxn>
                </a:cxnLst>
                <a:rect l="0" t="0" r="r" b="b"/>
                <a:pathLst>
                  <a:path w="8" h="65">
                    <a:moveTo>
                      <a:pt x="6" y="29"/>
                    </a:moveTo>
                    <a:cubicBezTo>
                      <a:pt x="5" y="20"/>
                      <a:pt x="5" y="9"/>
                      <a:pt x="1" y="0"/>
                    </a:cubicBezTo>
                    <a:cubicBezTo>
                      <a:pt x="1" y="0"/>
                      <a:pt x="0" y="0"/>
                      <a:pt x="0" y="0"/>
                    </a:cubicBezTo>
                    <a:cubicBezTo>
                      <a:pt x="1" y="11"/>
                      <a:pt x="3" y="21"/>
                      <a:pt x="4" y="32"/>
                    </a:cubicBezTo>
                    <a:cubicBezTo>
                      <a:pt x="5" y="43"/>
                      <a:pt x="5" y="53"/>
                      <a:pt x="6" y="64"/>
                    </a:cubicBezTo>
                    <a:cubicBezTo>
                      <a:pt x="6" y="65"/>
                      <a:pt x="7" y="65"/>
                      <a:pt x="7" y="64"/>
                    </a:cubicBezTo>
                    <a:cubicBezTo>
                      <a:pt x="8" y="53"/>
                      <a:pt x="7" y="41"/>
                      <a:pt x="6"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5" name="Freeform 100"/>
              <p:cNvSpPr>
                <a:spLocks/>
              </p:cNvSpPr>
              <p:nvPr/>
            </p:nvSpPr>
            <p:spPr bwMode="auto">
              <a:xfrm>
                <a:off x="9045575" y="4560888"/>
                <a:ext cx="20638" cy="173038"/>
              </a:xfrm>
              <a:custGeom>
                <a:avLst/>
                <a:gdLst>
                  <a:gd name="T0" fmla="*/ 4 w 8"/>
                  <a:gd name="T1" fmla="*/ 0 h 66"/>
                  <a:gd name="T2" fmla="*/ 3 w 8"/>
                  <a:gd name="T3" fmla="*/ 1 h 66"/>
                  <a:gd name="T4" fmla="*/ 5 w 8"/>
                  <a:gd name="T5" fmla="*/ 32 h 66"/>
                  <a:gd name="T6" fmla="*/ 0 w 8"/>
                  <a:gd name="T7" fmla="*/ 65 h 66"/>
                  <a:gd name="T8" fmla="*/ 1 w 8"/>
                  <a:gd name="T9" fmla="*/ 66 h 66"/>
                  <a:gd name="T10" fmla="*/ 7 w 8"/>
                  <a:gd name="T11" fmla="*/ 32 h 66"/>
                  <a:gd name="T12" fmla="*/ 4 w 8"/>
                  <a:gd name="T13" fmla="*/ 0 h 66"/>
                </a:gdLst>
                <a:ahLst/>
                <a:cxnLst>
                  <a:cxn ang="0">
                    <a:pos x="T0" y="T1"/>
                  </a:cxn>
                  <a:cxn ang="0">
                    <a:pos x="T2" y="T3"/>
                  </a:cxn>
                  <a:cxn ang="0">
                    <a:pos x="T4" y="T5"/>
                  </a:cxn>
                  <a:cxn ang="0">
                    <a:pos x="T6" y="T7"/>
                  </a:cxn>
                  <a:cxn ang="0">
                    <a:pos x="T8" y="T9"/>
                  </a:cxn>
                  <a:cxn ang="0">
                    <a:pos x="T10" y="T11"/>
                  </a:cxn>
                  <a:cxn ang="0">
                    <a:pos x="T12" y="T13"/>
                  </a:cxn>
                </a:cxnLst>
                <a:rect l="0" t="0" r="r" b="b"/>
                <a:pathLst>
                  <a:path w="8" h="66">
                    <a:moveTo>
                      <a:pt x="4" y="0"/>
                    </a:moveTo>
                    <a:cubicBezTo>
                      <a:pt x="4" y="0"/>
                      <a:pt x="3" y="0"/>
                      <a:pt x="3" y="1"/>
                    </a:cubicBezTo>
                    <a:cubicBezTo>
                      <a:pt x="3" y="11"/>
                      <a:pt x="5" y="21"/>
                      <a:pt x="5" y="32"/>
                    </a:cubicBezTo>
                    <a:cubicBezTo>
                      <a:pt x="4" y="43"/>
                      <a:pt x="2" y="54"/>
                      <a:pt x="0" y="65"/>
                    </a:cubicBezTo>
                    <a:cubicBezTo>
                      <a:pt x="0" y="66"/>
                      <a:pt x="0" y="66"/>
                      <a:pt x="1" y="66"/>
                    </a:cubicBezTo>
                    <a:cubicBezTo>
                      <a:pt x="5" y="55"/>
                      <a:pt x="7" y="43"/>
                      <a:pt x="7" y="32"/>
                    </a:cubicBezTo>
                    <a:cubicBezTo>
                      <a:pt x="7" y="22"/>
                      <a:pt x="8" y="10"/>
                      <a:pt x="4"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6" name="Freeform 101"/>
              <p:cNvSpPr>
                <a:spLocks/>
              </p:cNvSpPr>
              <p:nvPr/>
            </p:nvSpPr>
            <p:spPr bwMode="auto">
              <a:xfrm>
                <a:off x="9053513" y="4594226"/>
                <a:ext cx="28575" cy="139700"/>
              </a:xfrm>
              <a:custGeom>
                <a:avLst/>
                <a:gdLst>
                  <a:gd name="T0" fmla="*/ 10 w 11"/>
                  <a:gd name="T1" fmla="*/ 1 h 53"/>
                  <a:gd name="T2" fmla="*/ 7 w 11"/>
                  <a:gd name="T3" fmla="*/ 26 h 53"/>
                  <a:gd name="T4" fmla="*/ 0 w 11"/>
                  <a:gd name="T5" fmla="*/ 51 h 53"/>
                  <a:gd name="T6" fmla="*/ 2 w 11"/>
                  <a:gd name="T7" fmla="*/ 52 h 53"/>
                  <a:gd name="T8" fmla="*/ 8 w 11"/>
                  <a:gd name="T9" fmla="*/ 32 h 53"/>
                  <a:gd name="T10" fmla="*/ 11 w 11"/>
                  <a:gd name="T11" fmla="*/ 1 h 53"/>
                  <a:gd name="T12" fmla="*/ 10 w 11"/>
                  <a:gd name="T13" fmla="*/ 1 h 53"/>
                </a:gdLst>
                <a:ahLst/>
                <a:cxnLst>
                  <a:cxn ang="0">
                    <a:pos x="T0" y="T1"/>
                  </a:cxn>
                  <a:cxn ang="0">
                    <a:pos x="T2" y="T3"/>
                  </a:cxn>
                  <a:cxn ang="0">
                    <a:pos x="T4" y="T5"/>
                  </a:cxn>
                  <a:cxn ang="0">
                    <a:pos x="T6" y="T7"/>
                  </a:cxn>
                  <a:cxn ang="0">
                    <a:pos x="T8" y="T9"/>
                  </a:cxn>
                  <a:cxn ang="0">
                    <a:pos x="T10" y="T11"/>
                  </a:cxn>
                  <a:cxn ang="0">
                    <a:pos x="T12" y="T13"/>
                  </a:cxn>
                </a:cxnLst>
                <a:rect l="0" t="0" r="r" b="b"/>
                <a:pathLst>
                  <a:path w="11" h="53">
                    <a:moveTo>
                      <a:pt x="10" y="1"/>
                    </a:moveTo>
                    <a:cubicBezTo>
                      <a:pt x="9" y="9"/>
                      <a:pt x="8" y="18"/>
                      <a:pt x="7" y="26"/>
                    </a:cubicBezTo>
                    <a:cubicBezTo>
                      <a:pt x="6" y="34"/>
                      <a:pt x="5" y="44"/>
                      <a:pt x="0" y="51"/>
                    </a:cubicBezTo>
                    <a:cubicBezTo>
                      <a:pt x="0" y="52"/>
                      <a:pt x="1" y="53"/>
                      <a:pt x="2" y="52"/>
                    </a:cubicBezTo>
                    <a:cubicBezTo>
                      <a:pt x="6" y="47"/>
                      <a:pt x="7" y="39"/>
                      <a:pt x="8" y="32"/>
                    </a:cubicBezTo>
                    <a:cubicBezTo>
                      <a:pt x="10" y="22"/>
                      <a:pt x="11" y="11"/>
                      <a:pt x="11" y="1"/>
                    </a:cubicBezTo>
                    <a:cubicBezTo>
                      <a:pt x="11" y="0"/>
                      <a:pt x="10" y="0"/>
                      <a:pt x="10"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7" name="Freeform 102"/>
              <p:cNvSpPr>
                <a:spLocks/>
              </p:cNvSpPr>
              <p:nvPr/>
            </p:nvSpPr>
            <p:spPr bwMode="auto">
              <a:xfrm>
                <a:off x="9112250" y="4646613"/>
                <a:ext cx="144463" cy="120650"/>
              </a:xfrm>
              <a:custGeom>
                <a:avLst/>
                <a:gdLst>
                  <a:gd name="T0" fmla="*/ 55 w 55"/>
                  <a:gd name="T1" fmla="*/ 13 h 46"/>
                  <a:gd name="T2" fmla="*/ 29 w 55"/>
                  <a:gd name="T3" fmla="*/ 27 h 46"/>
                  <a:gd name="T4" fmla="*/ 16 w 55"/>
                  <a:gd name="T5" fmla="*/ 33 h 46"/>
                  <a:gd name="T6" fmla="*/ 12 w 55"/>
                  <a:gd name="T7" fmla="*/ 35 h 46"/>
                  <a:gd name="T8" fmla="*/ 26 w 55"/>
                  <a:gd name="T9" fmla="*/ 24 h 46"/>
                  <a:gd name="T10" fmla="*/ 51 w 55"/>
                  <a:gd name="T11" fmla="*/ 1 h 46"/>
                  <a:gd name="T12" fmla="*/ 50 w 55"/>
                  <a:gd name="T13" fmla="*/ 1 h 46"/>
                  <a:gd name="T14" fmla="*/ 23 w 55"/>
                  <a:gd name="T15" fmla="*/ 23 h 46"/>
                  <a:gd name="T16" fmla="*/ 0 w 55"/>
                  <a:gd name="T17" fmla="*/ 45 h 46"/>
                  <a:gd name="T18" fmla="*/ 1 w 55"/>
                  <a:gd name="T19" fmla="*/ 46 h 46"/>
                  <a:gd name="T20" fmla="*/ 8 w 55"/>
                  <a:gd name="T21" fmla="*/ 39 h 46"/>
                  <a:gd name="T22" fmla="*/ 8 w 55"/>
                  <a:gd name="T23" fmla="*/ 39 h 46"/>
                  <a:gd name="T24" fmla="*/ 8 w 55"/>
                  <a:gd name="T25" fmla="*/ 39 h 46"/>
                  <a:gd name="T26" fmla="*/ 8 w 55"/>
                  <a:gd name="T27" fmla="*/ 39 h 46"/>
                  <a:gd name="T28" fmla="*/ 9 w 55"/>
                  <a:gd name="T29" fmla="*/ 39 h 46"/>
                  <a:gd name="T30" fmla="*/ 9 w 55"/>
                  <a:gd name="T31" fmla="*/ 39 h 46"/>
                  <a:gd name="T32" fmla="*/ 19 w 55"/>
                  <a:gd name="T33" fmla="*/ 34 h 46"/>
                  <a:gd name="T34" fmla="*/ 33 w 55"/>
                  <a:gd name="T35" fmla="*/ 28 h 46"/>
                  <a:gd name="T36" fmla="*/ 55 w 55"/>
                  <a:gd name="T37" fmla="*/ 14 h 46"/>
                  <a:gd name="T38" fmla="*/ 55 w 55"/>
                  <a:gd name="T39"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5" h="46">
                    <a:moveTo>
                      <a:pt x="55" y="13"/>
                    </a:moveTo>
                    <a:cubicBezTo>
                      <a:pt x="46" y="19"/>
                      <a:pt x="38" y="23"/>
                      <a:pt x="29" y="27"/>
                    </a:cubicBezTo>
                    <a:cubicBezTo>
                      <a:pt x="25" y="29"/>
                      <a:pt x="20" y="31"/>
                      <a:pt x="16" y="33"/>
                    </a:cubicBezTo>
                    <a:cubicBezTo>
                      <a:pt x="15" y="34"/>
                      <a:pt x="14" y="34"/>
                      <a:pt x="12" y="35"/>
                    </a:cubicBezTo>
                    <a:cubicBezTo>
                      <a:pt x="17" y="31"/>
                      <a:pt x="21" y="28"/>
                      <a:pt x="26" y="24"/>
                    </a:cubicBezTo>
                    <a:cubicBezTo>
                      <a:pt x="34" y="17"/>
                      <a:pt x="43" y="10"/>
                      <a:pt x="51" y="1"/>
                    </a:cubicBezTo>
                    <a:cubicBezTo>
                      <a:pt x="51" y="1"/>
                      <a:pt x="51" y="0"/>
                      <a:pt x="50" y="1"/>
                    </a:cubicBezTo>
                    <a:cubicBezTo>
                      <a:pt x="41" y="7"/>
                      <a:pt x="32" y="15"/>
                      <a:pt x="23" y="23"/>
                    </a:cubicBezTo>
                    <a:cubicBezTo>
                      <a:pt x="15" y="30"/>
                      <a:pt x="6" y="36"/>
                      <a:pt x="0" y="45"/>
                    </a:cubicBezTo>
                    <a:cubicBezTo>
                      <a:pt x="0" y="46"/>
                      <a:pt x="1" y="46"/>
                      <a:pt x="1" y="46"/>
                    </a:cubicBezTo>
                    <a:cubicBezTo>
                      <a:pt x="3" y="43"/>
                      <a:pt x="5" y="41"/>
                      <a:pt x="8" y="39"/>
                    </a:cubicBezTo>
                    <a:cubicBezTo>
                      <a:pt x="8" y="39"/>
                      <a:pt x="8" y="39"/>
                      <a:pt x="8" y="39"/>
                    </a:cubicBezTo>
                    <a:cubicBezTo>
                      <a:pt x="8" y="39"/>
                      <a:pt x="8" y="39"/>
                      <a:pt x="8" y="39"/>
                    </a:cubicBezTo>
                    <a:cubicBezTo>
                      <a:pt x="8" y="39"/>
                      <a:pt x="8" y="39"/>
                      <a:pt x="8" y="39"/>
                    </a:cubicBezTo>
                    <a:cubicBezTo>
                      <a:pt x="8" y="39"/>
                      <a:pt x="9" y="39"/>
                      <a:pt x="9" y="39"/>
                    </a:cubicBezTo>
                    <a:cubicBezTo>
                      <a:pt x="9" y="39"/>
                      <a:pt x="9" y="39"/>
                      <a:pt x="9" y="39"/>
                    </a:cubicBezTo>
                    <a:cubicBezTo>
                      <a:pt x="10" y="40"/>
                      <a:pt x="18" y="35"/>
                      <a:pt x="19" y="34"/>
                    </a:cubicBezTo>
                    <a:cubicBezTo>
                      <a:pt x="24" y="32"/>
                      <a:pt x="28" y="30"/>
                      <a:pt x="33" y="28"/>
                    </a:cubicBezTo>
                    <a:cubicBezTo>
                      <a:pt x="41" y="24"/>
                      <a:pt x="49" y="20"/>
                      <a:pt x="55" y="14"/>
                    </a:cubicBezTo>
                    <a:cubicBezTo>
                      <a:pt x="55" y="14"/>
                      <a:pt x="55" y="13"/>
                      <a:pt x="55" y="13"/>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8" name="Freeform 103"/>
              <p:cNvSpPr>
                <a:spLocks/>
              </p:cNvSpPr>
              <p:nvPr/>
            </p:nvSpPr>
            <p:spPr bwMode="auto">
              <a:xfrm>
                <a:off x="9134475" y="4714876"/>
                <a:ext cx="163513" cy="65088"/>
              </a:xfrm>
              <a:custGeom>
                <a:avLst/>
                <a:gdLst>
                  <a:gd name="T0" fmla="*/ 62 w 63"/>
                  <a:gd name="T1" fmla="*/ 10 h 25"/>
                  <a:gd name="T2" fmla="*/ 37 w 63"/>
                  <a:gd name="T3" fmla="*/ 14 h 25"/>
                  <a:gd name="T4" fmla="*/ 24 w 63"/>
                  <a:gd name="T5" fmla="*/ 17 h 25"/>
                  <a:gd name="T6" fmla="*/ 30 w 63"/>
                  <a:gd name="T7" fmla="*/ 14 h 25"/>
                  <a:gd name="T8" fmla="*/ 58 w 63"/>
                  <a:gd name="T9" fmla="*/ 1 h 25"/>
                  <a:gd name="T10" fmla="*/ 57 w 63"/>
                  <a:gd name="T11" fmla="*/ 0 h 25"/>
                  <a:gd name="T12" fmla="*/ 30 w 63"/>
                  <a:gd name="T13" fmla="*/ 12 h 25"/>
                  <a:gd name="T14" fmla="*/ 0 w 63"/>
                  <a:gd name="T15" fmla="*/ 24 h 25"/>
                  <a:gd name="T16" fmla="*/ 1 w 63"/>
                  <a:gd name="T17" fmla="*/ 25 h 25"/>
                  <a:gd name="T18" fmla="*/ 14 w 63"/>
                  <a:gd name="T19" fmla="*/ 21 h 25"/>
                  <a:gd name="T20" fmla="*/ 37 w 63"/>
                  <a:gd name="T21" fmla="*/ 17 h 25"/>
                  <a:gd name="T22" fmla="*/ 62 w 63"/>
                  <a:gd name="T23" fmla="*/ 11 h 25"/>
                  <a:gd name="T24" fmla="*/ 62 w 63"/>
                  <a:gd name="T25"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25">
                    <a:moveTo>
                      <a:pt x="62" y="10"/>
                    </a:moveTo>
                    <a:cubicBezTo>
                      <a:pt x="54" y="10"/>
                      <a:pt x="46" y="13"/>
                      <a:pt x="37" y="14"/>
                    </a:cubicBezTo>
                    <a:cubicBezTo>
                      <a:pt x="33" y="15"/>
                      <a:pt x="29" y="16"/>
                      <a:pt x="24" y="17"/>
                    </a:cubicBezTo>
                    <a:cubicBezTo>
                      <a:pt x="26" y="16"/>
                      <a:pt x="28" y="15"/>
                      <a:pt x="30" y="14"/>
                    </a:cubicBezTo>
                    <a:cubicBezTo>
                      <a:pt x="39" y="10"/>
                      <a:pt x="50" y="7"/>
                      <a:pt x="58" y="1"/>
                    </a:cubicBezTo>
                    <a:cubicBezTo>
                      <a:pt x="58" y="0"/>
                      <a:pt x="58" y="0"/>
                      <a:pt x="57" y="0"/>
                    </a:cubicBezTo>
                    <a:cubicBezTo>
                      <a:pt x="48" y="3"/>
                      <a:pt x="39" y="8"/>
                      <a:pt x="30" y="12"/>
                    </a:cubicBezTo>
                    <a:cubicBezTo>
                      <a:pt x="20" y="16"/>
                      <a:pt x="10" y="20"/>
                      <a:pt x="0" y="24"/>
                    </a:cubicBezTo>
                    <a:cubicBezTo>
                      <a:pt x="0" y="24"/>
                      <a:pt x="0" y="25"/>
                      <a:pt x="1" y="25"/>
                    </a:cubicBezTo>
                    <a:cubicBezTo>
                      <a:pt x="5" y="24"/>
                      <a:pt x="10" y="22"/>
                      <a:pt x="14" y="21"/>
                    </a:cubicBezTo>
                    <a:cubicBezTo>
                      <a:pt x="22" y="21"/>
                      <a:pt x="30" y="19"/>
                      <a:pt x="37" y="17"/>
                    </a:cubicBezTo>
                    <a:cubicBezTo>
                      <a:pt x="45" y="15"/>
                      <a:pt x="54" y="14"/>
                      <a:pt x="62" y="11"/>
                    </a:cubicBezTo>
                    <a:cubicBezTo>
                      <a:pt x="63" y="11"/>
                      <a:pt x="63" y="10"/>
                      <a:pt x="62" y="1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9" name="Freeform 104"/>
              <p:cNvSpPr>
                <a:spLocks/>
              </p:cNvSpPr>
              <p:nvPr/>
            </p:nvSpPr>
            <p:spPr bwMode="auto">
              <a:xfrm>
                <a:off x="9139238" y="4775201"/>
                <a:ext cx="187325" cy="33338"/>
              </a:xfrm>
              <a:custGeom>
                <a:avLst/>
                <a:gdLst>
                  <a:gd name="T0" fmla="*/ 71 w 72"/>
                  <a:gd name="T1" fmla="*/ 1 h 13"/>
                  <a:gd name="T2" fmla="*/ 71 w 72"/>
                  <a:gd name="T3" fmla="*/ 0 h 13"/>
                  <a:gd name="T4" fmla="*/ 36 w 72"/>
                  <a:gd name="T5" fmla="*/ 7 h 13"/>
                  <a:gd name="T6" fmla="*/ 0 w 72"/>
                  <a:gd name="T7" fmla="*/ 10 h 13"/>
                  <a:gd name="T8" fmla="*/ 1 w 72"/>
                  <a:gd name="T9" fmla="*/ 11 h 13"/>
                  <a:gd name="T10" fmla="*/ 13 w 72"/>
                  <a:gd name="T11" fmla="*/ 11 h 13"/>
                  <a:gd name="T12" fmla="*/ 40 w 72"/>
                  <a:gd name="T13" fmla="*/ 12 h 13"/>
                  <a:gd name="T14" fmla="*/ 65 w 72"/>
                  <a:gd name="T15" fmla="*/ 9 h 13"/>
                  <a:gd name="T16" fmla="*/ 65 w 72"/>
                  <a:gd name="T17" fmla="*/ 7 h 13"/>
                  <a:gd name="T18" fmla="*/ 39 w 72"/>
                  <a:gd name="T19" fmla="*/ 10 h 13"/>
                  <a:gd name="T20" fmla="*/ 34 w 72"/>
                  <a:gd name="T21" fmla="*/ 10 h 13"/>
                  <a:gd name="T22" fmla="*/ 37 w 72"/>
                  <a:gd name="T23" fmla="*/ 10 h 13"/>
                  <a:gd name="T24" fmla="*/ 71 w 72"/>
                  <a:gd name="T25"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 h="13">
                    <a:moveTo>
                      <a:pt x="71" y="1"/>
                    </a:moveTo>
                    <a:cubicBezTo>
                      <a:pt x="72" y="1"/>
                      <a:pt x="71" y="0"/>
                      <a:pt x="71" y="0"/>
                    </a:cubicBezTo>
                    <a:cubicBezTo>
                      <a:pt x="59" y="2"/>
                      <a:pt x="48" y="6"/>
                      <a:pt x="36" y="7"/>
                    </a:cubicBezTo>
                    <a:cubicBezTo>
                      <a:pt x="24" y="9"/>
                      <a:pt x="12" y="9"/>
                      <a:pt x="0" y="10"/>
                    </a:cubicBezTo>
                    <a:cubicBezTo>
                      <a:pt x="0" y="10"/>
                      <a:pt x="0" y="11"/>
                      <a:pt x="1" y="11"/>
                    </a:cubicBezTo>
                    <a:cubicBezTo>
                      <a:pt x="5" y="11"/>
                      <a:pt x="9" y="11"/>
                      <a:pt x="13" y="11"/>
                    </a:cubicBezTo>
                    <a:cubicBezTo>
                      <a:pt x="22" y="13"/>
                      <a:pt x="31" y="12"/>
                      <a:pt x="40" y="12"/>
                    </a:cubicBezTo>
                    <a:cubicBezTo>
                      <a:pt x="48" y="11"/>
                      <a:pt x="57" y="11"/>
                      <a:pt x="65" y="9"/>
                    </a:cubicBezTo>
                    <a:cubicBezTo>
                      <a:pt x="66" y="8"/>
                      <a:pt x="66" y="7"/>
                      <a:pt x="65" y="7"/>
                    </a:cubicBezTo>
                    <a:cubicBezTo>
                      <a:pt x="56" y="8"/>
                      <a:pt x="48" y="9"/>
                      <a:pt x="39" y="10"/>
                    </a:cubicBezTo>
                    <a:cubicBezTo>
                      <a:pt x="37" y="10"/>
                      <a:pt x="35" y="10"/>
                      <a:pt x="34" y="10"/>
                    </a:cubicBezTo>
                    <a:cubicBezTo>
                      <a:pt x="35" y="10"/>
                      <a:pt x="36" y="10"/>
                      <a:pt x="37" y="10"/>
                    </a:cubicBezTo>
                    <a:cubicBezTo>
                      <a:pt x="48" y="9"/>
                      <a:pt x="61" y="7"/>
                      <a:pt x="71"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0" name="Freeform 105"/>
              <p:cNvSpPr>
                <a:spLocks/>
              </p:cNvSpPr>
              <p:nvPr/>
            </p:nvSpPr>
            <p:spPr bwMode="auto">
              <a:xfrm>
                <a:off x="9139238" y="4879976"/>
                <a:ext cx="230188" cy="39688"/>
              </a:xfrm>
              <a:custGeom>
                <a:avLst/>
                <a:gdLst>
                  <a:gd name="T0" fmla="*/ 87 w 88"/>
                  <a:gd name="T1" fmla="*/ 1 h 15"/>
                  <a:gd name="T2" fmla="*/ 56 w 88"/>
                  <a:gd name="T3" fmla="*/ 2 h 15"/>
                  <a:gd name="T4" fmla="*/ 30 w 88"/>
                  <a:gd name="T5" fmla="*/ 6 h 15"/>
                  <a:gd name="T6" fmla="*/ 1 w 88"/>
                  <a:gd name="T7" fmla="*/ 0 h 15"/>
                  <a:gd name="T8" fmla="*/ 0 w 88"/>
                  <a:gd name="T9" fmla="*/ 1 h 15"/>
                  <a:gd name="T10" fmla="*/ 43 w 88"/>
                  <a:gd name="T11" fmla="*/ 10 h 15"/>
                  <a:gd name="T12" fmla="*/ 84 w 88"/>
                  <a:gd name="T13" fmla="*/ 10 h 15"/>
                  <a:gd name="T14" fmla="*/ 84 w 88"/>
                  <a:gd name="T15" fmla="*/ 9 h 15"/>
                  <a:gd name="T16" fmla="*/ 64 w 88"/>
                  <a:gd name="T17" fmla="*/ 10 h 15"/>
                  <a:gd name="T18" fmla="*/ 43 w 88"/>
                  <a:gd name="T19" fmla="*/ 8 h 15"/>
                  <a:gd name="T20" fmla="*/ 36 w 88"/>
                  <a:gd name="T21" fmla="*/ 7 h 15"/>
                  <a:gd name="T22" fmla="*/ 58 w 88"/>
                  <a:gd name="T23" fmla="*/ 5 h 15"/>
                  <a:gd name="T24" fmla="*/ 87 w 88"/>
                  <a:gd name="T25" fmla="*/ 2 h 15"/>
                  <a:gd name="T26" fmla="*/ 87 w 88"/>
                  <a:gd name="T27"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8" h="15">
                    <a:moveTo>
                      <a:pt x="87" y="1"/>
                    </a:moveTo>
                    <a:cubicBezTo>
                      <a:pt x="77" y="0"/>
                      <a:pt x="66" y="1"/>
                      <a:pt x="56" y="2"/>
                    </a:cubicBezTo>
                    <a:cubicBezTo>
                      <a:pt x="47" y="3"/>
                      <a:pt x="38" y="4"/>
                      <a:pt x="30" y="6"/>
                    </a:cubicBezTo>
                    <a:cubicBezTo>
                      <a:pt x="20" y="4"/>
                      <a:pt x="10" y="2"/>
                      <a:pt x="1" y="0"/>
                    </a:cubicBezTo>
                    <a:cubicBezTo>
                      <a:pt x="0" y="0"/>
                      <a:pt x="0" y="1"/>
                      <a:pt x="0" y="1"/>
                    </a:cubicBezTo>
                    <a:cubicBezTo>
                      <a:pt x="14" y="5"/>
                      <a:pt x="28" y="8"/>
                      <a:pt x="43" y="10"/>
                    </a:cubicBezTo>
                    <a:cubicBezTo>
                      <a:pt x="55" y="13"/>
                      <a:pt x="72" y="15"/>
                      <a:pt x="84" y="10"/>
                    </a:cubicBezTo>
                    <a:cubicBezTo>
                      <a:pt x="85" y="10"/>
                      <a:pt x="84" y="10"/>
                      <a:pt x="84" y="9"/>
                    </a:cubicBezTo>
                    <a:cubicBezTo>
                      <a:pt x="77" y="9"/>
                      <a:pt x="71" y="10"/>
                      <a:pt x="64" y="10"/>
                    </a:cubicBezTo>
                    <a:cubicBezTo>
                      <a:pt x="57" y="10"/>
                      <a:pt x="50" y="9"/>
                      <a:pt x="43" y="8"/>
                    </a:cubicBezTo>
                    <a:cubicBezTo>
                      <a:pt x="40" y="8"/>
                      <a:pt x="38" y="7"/>
                      <a:pt x="36" y="7"/>
                    </a:cubicBezTo>
                    <a:cubicBezTo>
                      <a:pt x="44" y="6"/>
                      <a:pt x="51" y="5"/>
                      <a:pt x="58" y="5"/>
                    </a:cubicBezTo>
                    <a:cubicBezTo>
                      <a:pt x="68" y="4"/>
                      <a:pt x="78" y="4"/>
                      <a:pt x="87" y="2"/>
                    </a:cubicBezTo>
                    <a:cubicBezTo>
                      <a:pt x="88" y="2"/>
                      <a:pt x="88" y="1"/>
                      <a:pt x="87"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1" name="Freeform 106"/>
              <p:cNvSpPr>
                <a:spLocks/>
              </p:cNvSpPr>
              <p:nvPr/>
            </p:nvSpPr>
            <p:spPr bwMode="auto">
              <a:xfrm>
                <a:off x="9131300" y="4903788"/>
                <a:ext cx="211138" cy="93663"/>
              </a:xfrm>
              <a:custGeom>
                <a:avLst/>
                <a:gdLst>
                  <a:gd name="T0" fmla="*/ 80 w 81"/>
                  <a:gd name="T1" fmla="*/ 29 h 36"/>
                  <a:gd name="T2" fmla="*/ 43 w 81"/>
                  <a:gd name="T3" fmla="*/ 13 h 36"/>
                  <a:gd name="T4" fmla="*/ 1 w 81"/>
                  <a:gd name="T5" fmla="*/ 0 h 36"/>
                  <a:gd name="T6" fmla="*/ 1 w 81"/>
                  <a:gd name="T7" fmla="*/ 1 h 36"/>
                  <a:gd name="T8" fmla="*/ 24 w 81"/>
                  <a:gd name="T9" fmla="*/ 9 h 36"/>
                  <a:gd name="T10" fmla="*/ 24 w 81"/>
                  <a:gd name="T11" fmla="*/ 10 h 36"/>
                  <a:gd name="T12" fmla="*/ 48 w 81"/>
                  <a:gd name="T13" fmla="*/ 25 h 36"/>
                  <a:gd name="T14" fmla="*/ 69 w 81"/>
                  <a:gd name="T15" fmla="*/ 36 h 36"/>
                  <a:gd name="T16" fmla="*/ 70 w 81"/>
                  <a:gd name="T17" fmla="*/ 34 h 36"/>
                  <a:gd name="T18" fmla="*/ 47 w 81"/>
                  <a:gd name="T19" fmla="*/ 21 h 36"/>
                  <a:gd name="T20" fmla="*/ 36 w 81"/>
                  <a:gd name="T21" fmla="*/ 13 h 36"/>
                  <a:gd name="T22" fmla="*/ 43 w 81"/>
                  <a:gd name="T23" fmla="*/ 16 h 36"/>
                  <a:gd name="T24" fmla="*/ 80 w 81"/>
                  <a:gd name="T25" fmla="*/ 30 h 36"/>
                  <a:gd name="T26" fmla="*/ 80 w 81"/>
                  <a:gd name="T27" fmla="*/ 2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36">
                    <a:moveTo>
                      <a:pt x="80" y="29"/>
                    </a:moveTo>
                    <a:cubicBezTo>
                      <a:pt x="67" y="24"/>
                      <a:pt x="56" y="18"/>
                      <a:pt x="43" y="13"/>
                    </a:cubicBezTo>
                    <a:cubicBezTo>
                      <a:pt x="29" y="9"/>
                      <a:pt x="15" y="4"/>
                      <a:pt x="1" y="0"/>
                    </a:cubicBezTo>
                    <a:cubicBezTo>
                      <a:pt x="0" y="0"/>
                      <a:pt x="0" y="1"/>
                      <a:pt x="1" y="1"/>
                    </a:cubicBezTo>
                    <a:cubicBezTo>
                      <a:pt x="8" y="4"/>
                      <a:pt x="16" y="7"/>
                      <a:pt x="24" y="9"/>
                    </a:cubicBezTo>
                    <a:cubicBezTo>
                      <a:pt x="24" y="9"/>
                      <a:pt x="24" y="9"/>
                      <a:pt x="24" y="10"/>
                    </a:cubicBezTo>
                    <a:cubicBezTo>
                      <a:pt x="32" y="14"/>
                      <a:pt x="40" y="19"/>
                      <a:pt x="48" y="25"/>
                    </a:cubicBezTo>
                    <a:cubicBezTo>
                      <a:pt x="54" y="29"/>
                      <a:pt x="61" y="35"/>
                      <a:pt x="69" y="36"/>
                    </a:cubicBezTo>
                    <a:cubicBezTo>
                      <a:pt x="70" y="36"/>
                      <a:pt x="70" y="35"/>
                      <a:pt x="70" y="34"/>
                    </a:cubicBezTo>
                    <a:cubicBezTo>
                      <a:pt x="62" y="30"/>
                      <a:pt x="54" y="26"/>
                      <a:pt x="47" y="21"/>
                    </a:cubicBezTo>
                    <a:cubicBezTo>
                      <a:pt x="43" y="18"/>
                      <a:pt x="40" y="15"/>
                      <a:pt x="36" y="13"/>
                    </a:cubicBezTo>
                    <a:cubicBezTo>
                      <a:pt x="38" y="14"/>
                      <a:pt x="41" y="15"/>
                      <a:pt x="43" y="16"/>
                    </a:cubicBezTo>
                    <a:cubicBezTo>
                      <a:pt x="55" y="20"/>
                      <a:pt x="67" y="29"/>
                      <a:pt x="80" y="30"/>
                    </a:cubicBezTo>
                    <a:cubicBezTo>
                      <a:pt x="81" y="30"/>
                      <a:pt x="81" y="29"/>
                      <a:pt x="80"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2" name="Freeform 107"/>
              <p:cNvSpPr>
                <a:spLocks/>
              </p:cNvSpPr>
              <p:nvPr/>
            </p:nvSpPr>
            <p:spPr bwMode="auto">
              <a:xfrm>
                <a:off x="9126538" y="4932363"/>
                <a:ext cx="169863" cy="114300"/>
              </a:xfrm>
              <a:custGeom>
                <a:avLst/>
                <a:gdLst>
                  <a:gd name="T0" fmla="*/ 65 w 65"/>
                  <a:gd name="T1" fmla="*/ 41 h 44"/>
                  <a:gd name="T2" fmla="*/ 50 w 65"/>
                  <a:gd name="T3" fmla="*/ 31 h 44"/>
                  <a:gd name="T4" fmla="*/ 34 w 65"/>
                  <a:gd name="T5" fmla="*/ 19 h 44"/>
                  <a:gd name="T6" fmla="*/ 1 w 65"/>
                  <a:gd name="T7" fmla="*/ 0 h 44"/>
                  <a:gd name="T8" fmla="*/ 0 w 65"/>
                  <a:gd name="T9" fmla="*/ 1 h 44"/>
                  <a:gd name="T10" fmla="*/ 19 w 65"/>
                  <a:gd name="T11" fmla="*/ 14 h 44"/>
                  <a:gd name="T12" fmla="*/ 29 w 65"/>
                  <a:gd name="T13" fmla="*/ 27 h 44"/>
                  <a:gd name="T14" fmla="*/ 47 w 65"/>
                  <a:gd name="T15" fmla="*/ 43 h 44"/>
                  <a:gd name="T16" fmla="*/ 48 w 65"/>
                  <a:gd name="T17" fmla="*/ 41 h 44"/>
                  <a:gd name="T18" fmla="*/ 34 w 65"/>
                  <a:gd name="T19" fmla="*/ 27 h 44"/>
                  <a:gd name="T20" fmla="*/ 21 w 65"/>
                  <a:gd name="T21" fmla="*/ 15 h 44"/>
                  <a:gd name="T22" fmla="*/ 32 w 65"/>
                  <a:gd name="T23" fmla="*/ 21 h 44"/>
                  <a:gd name="T24" fmla="*/ 64 w 65"/>
                  <a:gd name="T25" fmla="*/ 42 h 44"/>
                  <a:gd name="T26" fmla="*/ 65 w 65"/>
                  <a:gd name="T2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44">
                    <a:moveTo>
                      <a:pt x="65" y="41"/>
                    </a:moveTo>
                    <a:cubicBezTo>
                      <a:pt x="60" y="37"/>
                      <a:pt x="54" y="34"/>
                      <a:pt x="50" y="31"/>
                    </a:cubicBezTo>
                    <a:cubicBezTo>
                      <a:pt x="44" y="27"/>
                      <a:pt x="39" y="23"/>
                      <a:pt x="34" y="19"/>
                    </a:cubicBezTo>
                    <a:cubicBezTo>
                      <a:pt x="23" y="12"/>
                      <a:pt x="11" y="7"/>
                      <a:pt x="1" y="0"/>
                    </a:cubicBezTo>
                    <a:cubicBezTo>
                      <a:pt x="0" y="0"/>
                      <a:pt x="0" y="0"/>
                      <a:pt x="0" y="1"/>
                    </a:cubicBezTo>
                    <a:cubicBezTo>
                      <a:pt x="6" y="6"/>
                      <a:pt x="12" y="10"/>
                      <a:pt x="19" y="14"/>
                    </a:cubicBezTo>
                    <a:cubicBezTo>
                      <a:pt x="21" y="19"/>
                      <a:pt x="25" y="23"/>
                      <a:pt x="29" y="27"/>
                    </a:cubicBezTo>
                    <a:cubicBezTo>
                      <a:pt x="35" y="32"/>
                      <a:pt x="41" y="38"/>
                      <a:pt x="47" y="43"/>
                    </a:cubicBezTo>
                    <a:cubicBezTo>
                      <a:pt x="48" y="44"/>
                      <a:pt x="49" y="42"/>
                      <a:pt x="48" y="41"/>
                    </a:cubicBezTo>
                    <a:cubicBezTo>
                      <a:pt x="44" y="36"/>
                      <a:pt x="39" y="32"/>
                      <a:pt x="34" y="27"/>
                    </a:cubicBezTo>
                    <a:cubicBezTo>
                      <a:pt x="29" y="24"/>
                      <a:pt x="24" y="20"/>
                      <a:pt x="21" y="15"/>
                    </a:cubicBezTo>
                    <a:cubicBezTo>
                      <a:pt x="25" y="17"/>
                      <a:pt x="29" y="19"/>
                      <a:pt x="32" y="21"/>
                    </a:cubicBezTo>
                    <a:cubicBezTo>
                      <a:pt x="42" y="28"/>
                      <a:pt x="52" y="39"/>
                      <a:pt x="64" y="42"/>
                    </a:cubicBezTo>
                    <a:cubicBezTo>
                      <a:pt x="65" y="42"/>
                      <a:pt x="65" y="41"/>
                      <a:pt x="65" y="4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3" name="Freeform 108"/>
              <p:cNvSpPr>
                <a:spLocks/>
              </p:cNvSpPr>
              <p:nvPr/>
            </p:nvSpPr>
            <p:spPr bwMode="auto">
              <a:xfrm>
                <a:off x="8686800" y="4827588"/>
                <a:ext cx="204788" cy="49213"/>
              </a:xfrm>
              <a:custGeom>
                <a:avLst/>
                <a:gdLst>
                  <a:gd name="T0" fmla="*/ 76 w 78"/>
                  <a:gd name="T1" fmla="*/ 16 h 19"/>
                  <a:gd name="T2" fmla="*/ 0 w 78"/>
                  <a:gd name="T3" fmla="*/ 5 h 19"/>
                  <a:gd name="T4" fmla="*/ 1 w 78"/>
                  <a:gd name="T5" fmla="*/ 6 h 19"/>
                  <a:gd name="T6" fmla="*/ 75 w 78"/>
                  <a:gd name="T7" fmla="*/ 19 h 19"/>
                  <a:gd name="T8" fmla="*/ 76 w 78"/>
                  <a:gd name="T9" fmla="*/ 16 h 19"/>
                </a:gdLst>
                <a:ahLst/>
                <a:cxnLst>
                  <a:cxn ang="0">
                    <a:pos x="T0" y="T1"/>
                  </a:cxn>
                  <a:cxn ang="0">
                    <a:pos x="T2" y="T3"/>
                  </a:cxn>
                  <a:cxn ang="0">
                    <a:pos x="T4" y="T5"/>
                  </a:cxn>
                  <a:cxn ang="0">
                    <a:pos x="T6" y="T7"/>
                  </a:cxn>
                  <a:cxn ang="0">
                    <a:pos x="T8" y="T9"/>
                  </a:cxn>
                </a:cxnLst>
                <a:rect l="0" t="0" r="r" b="b"/>
                <a:pathLst>
                  <a:path w="78" h="19">
                    <a:moveTo>
                      <a:pt x="76" y="16"/>
                    </a:moveTo>
                    <a:cubicBezTo>
                      <a:pt x="52" y="8"/>
                      <a:pt x="26" y="0"/>
                      <a:pt x="0" y="5"/>
                    </a:cubicBezTo>
                    <a:cubicBezTo>
                      <a:pt x="0" y="5"/>
                      <a:pt x="0" y="6"/>
                      <a:pt x="1" y="6"/>
                    </a:cubicBezTo>
                    <a:cubicBezTo>
                      <a:pt x="27" y="4"/>
                      <a:pt x="50" y="12"/>
                      <a:pt x="75" y="19"/>
                    </a:cubicBezTo>
                    <a:cubicBezTo>
                      <a:pt x="77" y="19"/>
                      <a:pt x="78" y="17"/>
                      <a:pt x="76" y="16"/>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4" name="Freeform 109"/>
              <p:cNvSpPr>
                <a:spLocks/>
              </p:cNvSpPr>
              <p:nvPr/>
            </p:nvSpPr>
            <p:spPr bwMode="auto">
              <a:xfrm>
                <a:off x="8701088" y="4787901"/>
                <a:ext cx="212725" cy="80963"/>
              </a:xfrm>
              <a:custGeom>
                <a:avLst/>
                <a:gdLst>
                  <a:gd name="T0" fmla="*/ 80 w 82"/>
                  <a:gd name="T1" fmla="*/ 28 h 31"/>
                  <a:gd name="T2" fmla="*/ 1 w 82"/>
                  <a:gd name="T3" fmla="*/ 5 h 31"/>
                  <a:gd name="T4" fmla="*/ 1 w 82"/>
                  <a:gd name="T5" fmla="*/ 6 h 31"/>
                  <a:gd name="T6" fmla="*/ 80 w 82"/>
                  <a:gd name="T7" fmla="*/ 30 h 31"/>
                  <a:gd name="T8" fmla="*/ 80 w 82"/>
                  <a:gd name="T9" fmla="*/ 30 h 31"/>
                  <a:gd name="T10" fmla="*/ 80 w 82"/>
                  <a:gd name="T11" fmla="*/ 28 h 31"/>
                </a:gdLst>
                <a:ahLst/>
                <a:cxnLst>
                  <a:cxn ang="0">
                    <a:pos x="T0" y="T1"/>
                  </a:cxn>
                  <a:cxn ang="0">
                    <a:pos x="T2" y="T3"/>
                  </a:cxn>
                  <a:cxn ang="0">
                    <a:pos x="T4" y="T5"/>
                  </a:cxn>
                  <a:cxn ang="0">
                    <a:pos x="T6" y="T7"/>
                  </a:cxn>
                  <a:cxn ang="0">
                    <a:pos x="T8" y="T9"/>
                  </a:cxn>
                  <a:cxn ang="0">
                    <a:pos x="T10" y="T11"/>
                  </a:cxn>
                </a:cxnLst>
                <a:rect l="0" t="0" r="r" b="b"/>
                <a:pathLst>
                  <a:path w="82" h="31">
                    <a:moveTo>
                      <a:pt x="80" y="28"/>
                    </a:moveTo>
                    <a:cubicBezTo>
                      <a:pt x="54" y="21"/>
                      <a:pt x="29" y="0"/>
                      <a:pt x="1" y="5"/>
                    </a:cubicBezTo>
                    <a:cubicBezTo>
                      <a:pt x="0" y="5"/>
                      <a:pt x="0" y="6"/>
                      <a:pt x="1" y="6"/>
                    </a:cubicBezTo>
                    <a:cubicBezTo>
                      <a:pt x="31" y="2"/>
                      <a:pt x="52" y="26"/>
                      <a:pt x="80" y="30"/>
                    </a:cubicBezTo>
                    <a:cubicBezTo>
                      <a:pt x="80" y="30"/>
                      <a:pt x="80" y="30"/>
                      <a:pt x="80" y="30"/>
                    </a:cubicBezTo>
                    <a:cubicBezTo>
                      <a:pt x="81" y="31"/>
                      <a:pt x="82" y="28"/>
                      <a:pt x="80"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5" name="Freeform 110"/>
              <p:cNvSpPr>
                <a:spLocks/>
              </p:cNvSpPr>
              <p:nvPr/>
            </p:nvSpPr>
            <p:spPr bwMode="auto">
              <a:xfrm>
                <a:off x="8786813" y="4787901"/>
                <a:ext cx="73025" cy="36513"/>
              </a:xfrm>
              <a:custGeom>
                <a:avLst/>
                <a:gdLst>
                  <a:gd name="T0" fmla="*/ 26 w 28"/>
                  <a:gd name="T1" fmla="*/ 11 h 14"/>
                  <a:gd name="T2" fmla="*/ 2 w 28"/>
                  <a:gd name="T3" fmla="*/ 0 h 14"/>
                  <a:gd name="T4" fmla="*/ 1 w 28"/>
                  <a:gd name="T5" fmla="*/ 1 h 14"/>
                  <a:gd name="T6" fmla="*/ 25 w 28"/>
                  <a:gd name="T7" fmla="*/ 13 h 14"/>
                  <a:gd name="T8" fmla="*/ 26 w 28"/>
                  <a:gd name="T9" fmla="*/ 11 h 14"/>
                </a:gdLst>
                <a:ahLst/>
                <a:cxnLst>
                  <a:cxn ang="0">
                    <a:pos x="T0" y="T1"/>
                  </a:cxn>
                  <a:cxn ang="0">
                    <a:pos x="T2" y="T3"/>
                  </a:cxn>
                  <a:cxn ang="0">
                    <a:pos x="T4" y="T5"/>
                  </a:cxn>
                  <a:cxn ang="0">
                    <a:pos x="T6" y="T7"/>
                  </a:cxn>
                  <a:cxn ang="0">
                    <a:pos x="T8" y="T9"/>
                  </a:cxn>
                </a:cxnLst>
                <a:rect l="0" t="0" r="r" b="b"/>
                <a:pathLst>
                  <a:path w="28" h="14">
                    <a:moveTo>
                      <a:pt x="26" y="11"/>
                    </a:moveTo>
                    <a:cubicBezTo>
                      <a:pt x="18" y="7"/>
                      <a:pt x="10" y="3"/>
                      <a:pt x="2" y="0"/>
                    </a:cubicBezTo>
                    <a:cubicBezTo>
                      <a:pt x="1" y="0"/>
                      <a:pt x="0" y="1"/>
                      <a:pt x="1" y="1"/>
                    </a:cubicBezTo>
                    <a:cubicBezTo>
                      <a:pt x="9" y="6"/>
                      <a:pt x="17" y="9"/>
                      <a:pt x="25" y="13"/>
                    </a:cubicBezTo>
                    <a:cubicBezTo>
                      <a:pt x="27" y="14"/>
                      <a:pt x="28" y="12"/>
                      <a:pt x="26" y="1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6" name="Freeform 111"/>
              <p:cNvSpPr>
                <a:spLocks/>
              </p:cNvSpPr>
              <p:nvPr/>
            </p:nvSpPr>
            <p:spPr bwMode="auto">
              <a:xfrm>
                <a:off x="8742363" y="4735513"/>
                <a:ext cx="158750" cy="80963"/>
              </a:xfrm>
              <a:custGeom>
                <a:avLst/>
                <a:gdLst>
                  <a:gd name="T0" fmla="*/ 59 w 61"/>
                  <a:gd name="T1" fmla="*/ 27 h 31"/>
                  <a:gd name="T2" fmla="*/ 1 w 61"/>
                  <a:gd name="T3" fmla="*/ 0 h 31"/>
                  <a:gd name="T4" fmla="*/ 0 w 61"/>
                  <a:gd name="T5" fmla="*/ 1 h 31"/>
                  <a:gd name="T6" fmla="*/ 58 w 61"/>
                  <a:gd name="T7" fmla="*/ 30 h 31"/>
                  <a:gd name="T8" fmla="*/ 58 w 61"/>
                  <a:gd name="T9" fmla="*/ 30 h 31"/>
                  <a:gd name="T10" fmla="*/ 59 w 61"/>
                  <a:gd name="T11" fmla="*/ 27 h 31"/>
                </a:gdLst>
                <a:ahLst/>
                <a:cxnLst>
                  <a:cxn ang="0">
                    <a:pos x="T0" y="T1"/>
                  </a:cxn>
                  <a:cxn ang="0">
                    <a:pos x="T2" y="T3"/>
                  </a:cxn>
                  <a:cxn ang="0">
                    <a:pos x="T4" y="T5"/>
                  </a:cxn>
                  <a:cxn ang="0">
                    <a:pos x="T6" y="T7"/>
                  </a:cxn>
                  <a:cxn ang="0">
                    <a:pos x="T8" y="T9"/>
                  </a:cxn>
                  <a:cxn ang="0">
                    <a:pos x="T10" y="T11"/>
                  </a:cxn>
                </a:cxnLst>
                <a:rect l="0" t="0" r="r" b="b"/>
                <a:pathLst>
                  <a:path w="61" h="31">
                    <a:moveTo>
                      <a:pt x="59" y="27"/>
                    </a:moveTo>
                    <a:cubicBezTo>
                      <a:pt x="39" y="20"/>
                      <a:pt x="23" y="4"/>
                      <a:pt x="1" y="0"/>
                    </a:cubicBezTo>
                    <a:cubicBezTo>
                      <a:pt x="0" y="0"/>
                      <a:pt x="0" y="1"/>
                      <a:pt x="0" y="1"/>
                    </a:cubicBezTo>
                    <a:cubicBezTo>
                      <a:pt x="22" y="6"/>
                      <a:pt x="37" y="24"/>
                      <a:pt x="58" y="30"/>
                    </a:cubicBezTo>
                    <a:cubicBezTo>
                      <a:pt x="58" y="30"/>
                      <a:pt x="58" y="30"/>
                      <a:pt x="58" y="30"/>
                    </a:cubicBezTo>
                    <a:cubicBezTo>
                      <a:pt x="60" y="31"/>
                      <a:pt x="61" y="28"/>
                      <a:pt x="59" y="27"/>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7" name="Freeform 112"/>
              <p:cNvSpPr>
                <a:spLocks/>
              </p:cNvSpPr>
              <p:nvPr/>
            </p:nvSpPr>
            <p:spPr bwMode="auto">
              <a:xfrm>
                <a:off x="8778875" y="4718051"/>
                <a:ext cx="142875" cy="80963"/>
              </a:xfrm>
              <a:custGeom>
                <a:avLst/>
                <a:gdLst>
                  <a:gd name="T0" fmla="*/ 54 w 55"/>
                  <a:gd name="T1" fmla="*/ 28 h 31"/>
                  <a:gd name="T2" fmla="*/ 41 w 55"/>
                  <a:gd name="T3" fmla="*/ 21 h 31"/>
                  <a:gd name="T4" fmla="*/ 27 w 55"/>
                  <a:gd name="T5" fmla="*/ 11 h 31"/>
                  <a:gd name="T6" fmla="*/ 1 w 55"/>
                  <a:gd name="T7" fmla="*/ 0 h 31"/>
                  <a:gd name="T8" fmla="*/ 1 w 55"/>
                  <a:gd name="T9" fmla="*/ 1 h 31"/>
                  <a:gd name="T10" fmla="*/ 29 w 55"/>
                  <a:gd name="T11" fmla="*/ 16 h 31"/>
                  <a:gd name="T12" fmla="*/ 51 w 55"/>
                  <a:gd name="T13" fmla="*/ 30 h 31"/>
                  <a:gd name="T14" fmla="*/ 52 w 55"/>
                  <a:gd name="T15" fmla="*/ 31 h 31"/>
                  <a:gd name="T16" fmla="*/ 53 w 55"/>
                  <a:gd name="T17" fmla="*/ 31 h 31"/>
                  <a:gd name="T18" fmla="*/ 54 w 55"/>
                  <a:gd name="T19" fmla="*/ 31 h 31"/>
                  <a:gd name="T20" fmla="*/ 54 w 55"/>
                  <a:gd name="T21" fmla="*/ 30 h 31"/>
                  <a:gd name="T22" fmla="*/ 54 w 55"/>
                  <a:gd name="T23"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31">
                    <a:moveTo>
                      <a:pt x="54" y="28"/>
                    </a:moveTo>
                    <a:cubicBezTo>
                      <a:pt x="50" y="25"/>
                      <a:pt x="45" y="23"/>
                      <a:pt x="41" y="21"/>
                    </a:cubicBezTo>
                    <a:cubicBezTo>
                      <a:pt x="36" y="18"/>
                      <a:pt x="32" y="14"/>
                      <a:pt x="27" y="11"/>
                    </a:cubicBezTo>
                    <a:cubicBezTo>
                      <a:pt x="19" y="6"/>
                      <a:pt x="11" y="1"/>
                      <a:pt x="1" y="0"/>
                    </a:cubicBezTo>
                    <a:cubicBezTo>
                      <a:pt x="0" y="0"/>
                      <a:pt x="0" y="1"/>
                      <a:pt x="1" y="1"/>
                    </a:cubicBezTo>
                    <a:cubicBezTo>
                      <a:pt x="12" y="4"/>
                      <a:pt x="20" y="10"/>
                      <a:pt x="29" y="16"/>
                    </a:cubicBezTo>
                    <a:cubicBezTo>
                      <a:pt x="30" y="17"/>
                      <a:pt x="46" y="28"/>
                      <a:pt x="51" y="30"/>
                    </a:cubicBezTo>
                    <a:cubicBezTo>
                      <a:pt x="51" y="30"/>
                      <a:pt x="51" y="31"/>
                      <a:pt x="52" y="31"/>
                    </a:cubicBezTo>
                    <a:cubicBezTo>
                      <a:pt x="52" y="31"/>
                      <a:pt x="52" y="31"/>
                      <a:pt x="53" y="31"/>
                    </a:cubicBezTo>
                    <a:cubicBezTo>
                      <a:pt x="54" y="31"/>
                      <a:pt x="54" y="31"/>
                      <a:pt x="54" y="31"/>
                    </a:cubicBezTo>
                    <a:cubicBezTo>
                      <a:pt x="54" y="30"/>
                      <a:pt x="54" y="30"/>
                      <a:pt x="54" y="30"/>
                    </a:cubicBezTo>
                    <a:cubicBezTo>
                      <a:pt x="55" y="29"/>
                      <a:pt x="54" y="29"/>
                      <a:pt x="54"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grpSp>
        <p:nvGrpSpPr>
          <p:cNvPr id="7" name="Group 6"/>
          <p:cNvGrpSpPr/>
          <p:nvPr/>
        </p:nvGrpSpPr>
        <p:grpSpPr>
          <a:xfrm rot="11858063">
            <a:off x="2122859" y="4411114"/>
            <a:ext cx="1846128" cy="1772205"/>
            <a:chOff x="4513263" y="3576638"/>
            <a:chExt cx="1506538" cy="1446213"/>
          </a:xfrm>
          <a:effectLst>
            <a:outerShdw blurRad="127000" dist="63500" dir="8100000" algn="tr" rotWithShape="0">
              <a:prstClr val="black">
                <a:alpha val="20000"/>
              </a:prstClr>
            </a:outerShdw>
          </a:effectLst>
        </p:grpSpPr>
        <p:sp>
          <p:nvSpPr>
            <p:cNvPr id="91" name="Freeform 35"/>
            <p:cNvSpPr>
              <a:spLocks/>
            </p:cNvSpPr>
            <p:nvPr/>
          </p:nvSpPr>
          <p:spPr bwMode="auto">
            <a:xfrm>
              <a:off x="4513263" y="3576638"/>
              <a:ext cx="1506538" cy="1446213"/>
            </a:xfrm>
            <a:custGeom>
              <a:avLst/>
              <a:gdLst>
                <a:gd name="T0" fmla="*/ 534 w 578"/>
                <a:gd name="T1" fmla="*/ 311 h 556"/>
                <a:gd name="T2" fmla="*/ 534 w 578"/>
                <a:gd name="T3" fmla="*/ 284 h 556"/>
                <a:gd name="T4" fmla="*/ 500 w 578"/>
                <a:gd name="T5" fmla="*/ 287 h 556"/>
                <a:gd name="T6" fmla="*/ 427 w 578"/>
                <a:gd name="T7" fmla="*/ 316 h 556"/>
                <a:gd name="T8" fmla="*/ 384 w 578"/>
                <a:gd name="T9" fmla="*/ 311 h 556"/>
                <a:gd name="T10" fmla="*/ 391 w 578"/>
                <a:gd name="T11" fmla="*/ 256 h 556"/>
                <a:gd name="T12" fmla="*/ 477 w 578"/>
                <a:gd name="T13" fmla="*/ 186 h 556"/>
                <a:gd name="T14" fmla="*/ 424 w 578"/>
                <a:gd name="T15" fmla="*/ 151 h 556"/>
                <a:gd name="T16" fmla="*/ 433 w 578"/>
                <a:gd name="T17" fmla="*/ 107 h 556"/>
                <a:gd name="T18" fmla="*/ 417 w 578"/>
                <a:gd name="T19" fmla="*/ 113 h 556"/>
                <a:gd name="T20" fmla="*/ 434 w 578"/>
                <a:gd name="T21" fmla="*/ 58 h 556"/>
                <a:gd name="T22" fmla="*/ 416 w 578"/>
                <a:gd name="T23" fmla="*/ 37 h 556"/>
                <a:gd name="T24" fmla="*/ 396 w 578"/>
                <a:gd name="T25" fmla="*/ 29 h 556"/>
                <a:gd name="T26" fmla="*/ 389 w 578"/>
                <a:gd name="T27" fmla="*/ 19 h 556"/>
                <a:gd name="T28" fmla="*/ 373 w 578"/>
                <a:gd name="T29" fmla="*/ 32 h 556"/>
                <a:gd name="T30" fmla="*/ 360 w 578"/>
                <a:gd name="T31" fmla="*/ 64 h 556"/>
                <a:gd name="T32" fmla="*/ 334 w 578"/>
                <a:gd name="T33" fmla="*/ 72 h 556"/>
                <a:gd name="T34" fmla="*/ 308 w 578"/>
                <a:gd name="T35" fmla="*/ 103 h 556"/>
                <a:gd name="T36" fmla="*/ 258 w 578"/>
                <a:gd name="T37" fmla="*/ 66 h 556"/>
                <a:gd name="T38" fmla="*/ 245 w 578"/>
                <a:gd name="T39" fmla="*/ 102 h 556"/>
                <a:gd name="T40" fmla="*/ 223 w 578"/>
                <a:gd name="T41" fmla="*/ 139 h 556"/>
                <a:gd name="T42" fmla="*/ 224 w 578"/>
                <a:gd name="T43" fmla="*/ 235 h 556"/>
                <a:gd name="T44" fmla="*/ 204 w 578"/>
                <a:gd name="T45" fmla="*/ 226 h 556"/>
                <a:gd name="T46" fmla="*/ 184 w 578"/>
                <a:gd name="T47" fmla="*/ 186 h 556"/>
                <a:gd name="T48" fmla="*/ 166 w 578"/>
                <a:gd name="T49" fmla="*/ 205 h 556"/>
                <a:gd name="T50" fmla="*/ 130 w 578"/>
                <a:gd name="T51" fmla="*/ 124 h 556"/>
                <a:gd name="T52" fmla="*/ 104 w 578"/>
                <a:gd name="T53" fmla="*/ 93 h 556"/>
                <a:gd name="T54" fmla="*/ 75 w 578"/>
                <a:gd name="T55" fmla="*/ 73 h 556"/>
                <a:gd name="T56" fmla="*/ 53 w 578"/>
                <a:gd name="T57" fmla="*/ 45 h 556"/>
                <a:gd name="T58" fmla="*/ 54 w 578"/>
                <a:gd name="T59" fmla="*/ 89 h 556"/>
                <a:gd name="T60" fmla="*/ 55 w 578"/>
                <a:gd name="T61" fmla="*/ 127 h 556"/>
                <a:gd name="T62" fmla="*/ 58 w 578"/>
                <a:gd name="T63" fmla="*/ 179 h 556"/>
                <a:gd name="T64" fmla="*/ 72 w 578"/>
                <a:gd name="T65" fmla="*/ 244 h 556"/>
                <a:gd name="T66" fmla="*/ 106 w 578"/>
                <a:gd name="T67" fmla="*/ 334 h 556"/>
                <a:gd name="T68" fmla="*/ 83 w 578"/>
                <a:gd name="T69" fmla="*/ 340 h 556"/>
                <a:gd name="T70" fmla="*/ 42 w 578"/>
                <a:gd name="T71" fmla="*/ 358 h 556"/>
                <a:gd name="T72" fmla="*/ 60 w 578"/>
                <a:gd name="T73" fmla="*/ 388 h 556"/>
                <a:gd name="T74" fmla="*/ 111 w 578"/>
                <a:gd name="T75" fmla="*/ 401 h 556"/>
                <a:gd name="T76" fmla="*/ 176 w 578"/>
                <a:gd name="T77" fmla="*/ 425 h 556"/>
                <a:gd name="T78" fmla="*/ 195 w 578"/>
                <a:gd name="T79" fmla="*/ 552 h 556"/>
                <a:gd name="T80" fmla="*/ 217 w 578"/>
                <a:gd name="T81" fmla="*/ 414 h 556"/>
                <a:gd name="T82" fmla="*/ 304 w 578"/>
                <a:gd name="T83" fmla="*/ 470 h 556"/>
                <a:gd name="T84" fmla="*/ 371 w 578"/>
                <a:gd name="T85" fmla="*/ 479 h 556"/>
                <a:gd name="T86" fmla="*/ 386 w 578"/>
                <a:gd name="T87" fmla="*/ 466 h 556"/>
                <a:gd name="T88" fmla="*/ 395 w 578"/>
                <a:gd name="T89" fmla="*/ 456 h 556"/>
                <a:gd name="T90" fmla="*/ 457 w 578"/>
                <a:gd name="T91" fmla="*/ 427 h 556"/>
                <a:gd name="T92" fmla="*/ 509 w 578"/>
                <a:gd name="T93" fmla="*/ 377 h 556"/>
                <a:gd name="T94" fmla="*/ 545 w 578"/>
                <a:gd name="T95" fmla="*/ 349 h 556"/>
                <a:gd name="T96" fmla="*/ 576 w 578"/>
                <a:gd name="T97" fmla="*/ 304 h 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78" h="556">
                  <a:moveTo>
                    <a:pt x="571" y="299"/>
                  </a:moveTo>
                  <a:cubicBezTo>
                    <a:pt x="563" y="302"/>
                    <a:pt x="555" y="305"/>
                    <a:pt x="546" y="308"/>
                  </a:cubicBezTo>
                  <a:cubicBezTo>
                    <a:pt x="542" y="309"/>
                    <a:pt x="538" y="310"/>
                    <a:pt x="534" y="311"/>
                  </a:cubicBezTo>
                  <a:cubicBezTo>
                    <a:pt x="533" y="311"/>
                    <a:pt x="533" y="311"/>
                    <a:pt x="532" y="312"/>
                  </a:cubicBezTo>
                  <a:cubicBezTo>
                    <a:pt x="535" y="304"/>
                    <a:pt x="537" y="296"/>
                    <a:pt x="539" y="288"/>
                  </a:cubicBezTo>
                  <a:cubicBezTo>
                    <a:pt x="540" y="286"/>
                    <a:pt x="537" y="282"/>
                    <a:pt x="534" y="284"/>
                  </a:cubicBezTo>
                  <a:cubicBezTo>
                    <a:pt x="525" y="289"/>
                    <a:pt x="517" y="294"/>
                    <a:pt x="509" y="300"/>
                  </a:cubicBezTo>
                  <a:cubicBezTo>
                    <a:pt x="502" y="304"/>
                    <a:pt x="495" y="308"/>
                    <a:pt x="488" y="312"/>
                  </a:cubicBezTo>
                  <a:cubicBezTo>
                    <a:pt x="492" y="304"/>
                    <a:pt x="495" y="295"/>
                    <a:pt x="500" y="287"/>
                  </a:cubicBezTo>
                  <a:cubicBezTo>
                    <a:pt x="503" y="283"/>
                    <a:pt x="498" y="278"/>
                    <a:pt x="494" y="281"/>
                  </a:cubicBezTo>
                  <a:cubicBezTo>
                    <a:pt x="482" y="289"/>
                    <a:pt x="470" y="298"/>
                    <a:pt x="458" y="304"/>
                  </a:cubicBezTo>
                  <a:cubicBezTo>
                    <a:pt x="448" y="310"/>
                    <a:pt x="438" y="313"/>
                    <a:pt x="427" y="316"/>
                  </a:cubicBezTo>
                  <a:cubicBezTo>
                    <a:pt x="431" y="307"/>
                    <a:pt x="435" y="297"/>
                    <a:pt x="438" y="288"/>
                  </a:cubicBezTo>
                  <a:cubicBezTo>
                    <a:pt x="440" y="283"/>
                    <a:pt x="434" y="279"/>
                    <a:pt x="430" y="282"/>
                  </a:cubicBezTo>
                  <a:cubicBezTo>
                    <a:pt x="415" y="293"/>
                    <a:pt x="400" y="302"/>
                    <a:pt x="384" y="311"/>
                  </a:cubicBezTo>
                  <a:cubicBezTo>
                    <a:pt x="370" y="319"/>
                    <a:pt x="354" y="329"/>
                    <a:pt x="338" y="324"/>
                  </a:cubicBezTo>
                  <a:cubicBezTo>
                    <a:pt x="348" y="297"/>
                    <a:pt x="364" y="275"/>
                    <a:pt x="394" y="265"/>
                  </a:cubicBezTo>
                  <a:cubicBezTo>
                    <a:pt x="398" y="263"/>
                    <a:pt x="396" y="255"/>
                    <a:pt x="391" y="256"/>
                  </a:cubicBezTo>
                  <a:cubicBezTo>
                    <a:pt x="387" y="257"/>
                    <a:pt x="383" y="258"/>
                    <a:pt x="379" y="259"/>
                  </a:cubicBezTo>
                  <a:cubicBezTo>
                    <a:pt x="413" y="237"/>
                    <a:pt x="456" y="223"/>
                    <a:pt x="480" y="190"/>
                  </a:cubicBezTo>
                  <a:cubicBezTo>
                    <a:pt x="482" y="187"/>
                    <a:pt x="479" y="184"/>
                    <a:pt x="477" y="186"/>
                  </a:cubicBezTo>
                  <a:cubicBezTo>
                    <a:pt x="476" y="186"/>
                    <a:pt x="475" y="186"/>
                    <a:pt x="475" y="186"/>
                  </a:cubicBezTo>
                  <a:cubicBezTo>
                    <a:pt x="450" y="199"/>
                    <a:pt x="422" y="198"/>
                    <a:pt x="395" y="200"/>
                  </a:cubicBezTo>
                  <a:cubicBezTo>
                    <a:pt x="400" y="181"/>
                    <a:pt x="414" y="167"/>
                    <a:pt x="424" y="151"/>
                  </a:cubicBezTo>
                  <a:cubicBezTo>
                    <a:pt x="433" y="135"/>
                    <a:pt x="439" y="117"/>
                    <a:pt x="443" y="99"/>
                  </a:cubicBezTo>
                  <a:cubicBezTo>
                    <a:pt x="443" y="98"/>
                    <a:pt x="443" y="97"/>
                    <a:pt x="442" y="97"/>
                  </a:cubicBezTo>
                  <a:cubicBezTo>
                    <a:pt x="439" y="100"/>
                    <a:pt x="435" y="105"/>
                    <a:pt x="433" y="107"/>
                  </a:cubicBezTo>
                  <a:cubicBezTo>
                    <a:pt x="429" y="110"/>
                    <a:pt x="424" y="116"/>
                    <a:pt x="418" y="114"/>
                  </a:cubicBezTo>
                  <a:cubicBezTo>
                    <a:pt x="418" y="114"/>
                    <a:pt x="417" y="113"/>
                    <a:pt x="417" y="113"/>
                  </a:cubicBezTo>
                  <a:cubicBezTo>
                    <a:pt x="417" y="113"/>
                    <a:pt x="417" y="113"/>
                    <a:pt x="417" y="113"/>
                  </a:cubicBezTo>
                  <a:cubicBezTo>
                    <a:pt x="412" y="113"/>
                    <a:pt x="413" y="112"/>
                    <a:pt x="414" y="109"/>
                  </a:cubicBezTo>
                  <a:cubicBezTo>
                    <a:pt x="409" y="96"/>
                    <a:pt x="430" y="65"/>
                    <a:pt x="433" y="58"/>
                  </a:cubicBezTo>
                  <a:cubicBezTo>
                    <a:pt x="434" y="58"/>
                    <a:pt x="434" y="58"/>
                    <a:pt x="434" y="58"/>
                  </a:cubicBezTo>
                  <a:cubicBezTo>
                    <a:pt x="434" y="58"/>
                    <a:pt x="434" y="57"/>
                    <a:pt x="434" y="57"/>
                  </a:cubicBezTo>
                  <a:cubicBezTo>
                    <a:pt x="427" y="63"/>
                    <a:pt x="418" y="67"/>
                    <a:pt x="413" y="61"/>
                  </a:cubicBezTo>
                  <a:cubicBezTo>
                    <a:pt x="409" y="55"/>
                    <a:pt x="414" y="43"/>
                    <a:pt x="416" y="37"/>
                  </a:cubicBezTo>
                  <a:cubicBezTo>
                    <a:pt x="418" y="25"/>
                    <a:pt x="422" y="11"/>
                    <a:pt x="417" y="0"/>
                  </a:cubicBezTo>
                  <a:cubicBezTo>
                    <a:pt x="413" y="10"/>
                    <a:pt x="409" y="19"/>
                    <a:pt x="402" y="28"/>
                  </a:cubicBezTo>
                  <a:cubicBezTo>
                    <a:pt x="401" y="29"/>
                    <a:pt x="398" y="30"/>
                    <a:pt x="396" y="29"/>
                  </a:cubicBezTo>
                  <a:cubicBezTo>
                    <a:pt x="396" y="29"/>
                    <a:pt x="396" y="29"/>
                    <a:pt x="395" y="28"/>
                  </a:cubicBezTo>
                  <a:cubicBezTo>
                    <a:pt x="393" y="29"/>
                    <a:pt x="393" y="28"/>
                    <a:pt x="393" y="25"/>
                  </a:cubicBezTo>
                  <a:cubicBezTo>
                    <a:pt x="391" y="23"/>
                    <a:pt x="390" y="21"/>
                    <a:pt x="389" y="19"/>
                  </a:cubicBezTo>
                  <a:cubicBezTo>
                    <a:pt x="389" y="19"/>
                    <a:pt x="389" y="19"/>
                    <a:pt x="389" y="19"/>
                  </a:cubicBezTo>
                  <a:cubicBezTo>
                    <a:pt x="388" y="30"/>
                    <a:pt x="384" y="39"/>
                    <a:pt x="379" y="48"/>
                  </a:cubicBezTo>
                  <a:cubicBezTo>
                    <a:pt x="376" y="43"/>
                    <a:pt x="374" y="38"/>
                    <a:pt x="373" y="32"/>
                  </a:cubicBezTo>
                  <a:cubicBezTo>
                    <a:pt x="372" y="31"/>
                    <a:pt x="371" y="31"/>
                    <a:pt x="370" y="31"/>
                  </a:cubicBezTo>
                  <a:cubicBezTo>
                    <a:pt x="370" y="35"/>
                    <a:pt x="369" y="39"/>
                    <a:pt x="368" y="43"/>
                  </a:cubicBezTo>
                  <a:cubicBezTo>
                    <a:pt x="367" y="50"/>
                    <a:pt x="365" y="59"/>
                    <a:pt x="360" y="64"/>
                  </a:cubicBezTo>
                  <a:cubicBezTo>
                    <a:pt x="349" y="78"/>
                    <a:pt x="343" y="56"/>
                    <a:pt x="341" y="45"/>
                  </a:cubicBezTo>
                  <a:cubicBezTo>
                    <a:pt x="341" y="45"/>
                    <a:pt x="340" y="45"/>
                    <a:pt x="340" y="45"/>
                  </a:cubicBezTo>
                  <a:cubicBezTo>
                    <a:pt x="339" y="54"/>
                    <a:pt x="336" y="63"/>
                    <a:pt x="334" y="72"/>
                  </a:cubicBezTo>
                  <a:cubicBezTo>
                    <a:pt x="332" y="77"/>
                    <a:pt x="331" y="86"/>
                    <a:pt x="325" y="88"/>
                  </a:cubicBezTo>
                  <a:cubicBezTo>
                    <a:pt x="318" y="90"/>
                    <a:pt x="315" y="85"/>
                    <a:pt x="312" y="78"/>
                  </a:cubicBezTo>
                  <a:cubicBezTo>
                    <a:pt x="311" y="87"/>
                    <a:pt x="310" y="95"/>
                    <a:pt x="308" y="103"/>
                  </a:cubicBezTo>
                  <a:cubicBezTo>
                    <a:pt x="307" y="107"/>
                    <a:pt x="306" y="114"/>
                    <a:pt x="304" y="117"/>
                  </a:cubicBezTo>
                  <a:cubicBezTo>
                    <a:pt x="296" y="130"/>
                    <a:pt x="288" y="122"/>
                    <a:pt x="283" y="115"/>
                  </a:cubicBezTo>
                  <a:cubicBezTo>
                    <a:pt x="272" y="101"/>
                    <a:pt x="266" y="82"/>
                    <a:pt x="258" y="66"/>
                  </a:cubicBezTo>
                  <a:cubicBezTo>
                    <a:pt x="257" y="64"/>
                    <a:pt x="255" y="65"/>
                    <a:pt x="255" y="67"/>
                  </a:cubicBezTo>
                  <a:cubicBezTo>
                    <a:pt x="255" y="70"/>
                    <a:pt x="254" y="100"/>
                    <a:pt x="247" y="100"/>
                  </a:cubicBezTo>
                  <a:cubicBezTo>
                    <a:pt x="246" y="100"/>
                    <a:pt x="245" y="101"/>
                    <a:pt x="245" y="102"/>
                  </a:cubicBezTo>
                  <a:cubicBezTo>
                    <a:pt x="247" y="117"/>
                    <a:pt x="242" y="129"/>
                    <a:pt x="237" y="143"/>
                  </a:cubicBezTo>
                  <a:cubicBezTo>
                    <a:pt x="235" y="141"/>
                    <a:pt x="233" y="139"/>
                    <a:pt x="231" y="137"/>
                  </a:cubicBezTo>
                  <a:cubicBezTo>
                    <a:pt x="229" y="134"/>
                    <a:pt x="223" y="135"/>
                    <a:pt x="223" y="139"/>
                  </a:cubicBezTo>
                  <a:cubicBezTo>
                    <a:pt x="222" y="169"/>
                    <a:pt x="223" y="198"/>
                    <a:pt x="227" y="228"/>
                  </a:cubicBezTo>
                  <a:cubicBezTo>
                    <a:pt x="226" y="231"/>
                    <a:pt x="225" y="233"/>
                    <a:pt x="225" y="236"/>
                  </a:cubicBezTo>
                  <a:cubicBezTo>
                    <a:pt x="224" y="236"/>
                    <a:pt x="224" y="235"/>
                    <a:pt x="224" y="235"/>
                  </a:cubicBezTo>
                  <a:cubicBezTo>
                    <a:pt x="220" y="230"/>
                    <a:pt x="214" y="233"/>
                    <a:pt x="213" y="238"/>
                  </a:cubicBezTo>
                  <a:cubicBezTo>
                    <a:pt x="212" y="247"/>
                    <a:pt x="210" y="256"/>
                    <a:pt x="210" y="265"/>
                  </a:cubicBezTo>
                  <a:cubicBezTo>
                    <a:pt x="208" y="252"/>
                    <a:pt x="207" y="239"/>
                    <a:pt x="204" y="226"/>
                  </a:cubicBezTo>
                  <a:cubicBezTo>
                    <a:pt x="203" y="221"/>
                    <a:pt x="196" y="220"/>
                    <a:pt x="194" y="225"/>
                  </a:cubicBezTo>
                  <a:cubicBezTo>
                    <a:pt x="193" y="227"/>
                    <a:pt x="193" y="228"/>
                    <a:pt x="192" y="229"/>
                  </a:cubicBezTo>
                  <a:cubicBezTo>
                    <a:pt x="190" y="214"/>
                    <a:pt x="188" y="200"/>
                    <a:pt x="184" y="186"/>
                  </a:cubicBezTo>
                  <a:cubicBezTo>
                    <a:pt x="183" y="182"/>
                    <a:pt x="177" y="180"/>
                    <a:pt x="176" y="185"/>
                  </a:cubicBezTo>
                  <a:cubicBezTo>
                    <a:pt x="174" y="191"/>
                    <a:pt x="171" y="197"/>
                    <a:pt x="168" y="203"/>
                  </a:cubicBezTo>
                  <a:cubicBezTo>
                    <a:pt x="167" y="204"/>
                    <a:pt x="167" y="205"/>
                    <a:pt x="166" y="205"/>
                  </a:cubicBezTo>
                  <a:cubicBezTo>
                    <a:pt x="165" y="195"/>
                    <a:pt x="162" y="184"/>
                    <a:pt x="159" y="174"/>
                  </a:cubicBezTo>
                  <a:cubicBezTo>
                    <a:pt x="158" y="169"/>
                    <a:pt x="152" y="167"/>
                    <a:pt x="150" y="171"/>
                  </a:cubicBezTo>
                  <a:cubicBezTo>
                    <a:pt x="147" y="154"/>
                    <a:pt x="142" y="138"/>
                    <a:pt x="130" y="124"/>
                  </a:cubicBezTo>
                  <a:cubicBezTo>
                    <a:pt x="128" y="122"/>
                    <a:pt x="124" y="122"/>
                    <a:pt x="122" y="125"/>
                  </a:cubicBezTo>
                  <a:cubicBezTo>
                    <a:pt x="121" y="125"/>
                    <a:pt x="120" y="126"/>
                    <a:pt x="120" y="127"/>
                  </a:cubicBezTo>
                  <a:cubicBezTo>
                    <a:pt x="116" y="115"/>
                    <a:pt x="111" y="104"/>
                    <a:pt x="104" y="93"/>
                  </a:cubicBezTo>
                  <a:cubicBezTo>
                    <a:pt x="103" y="90"/>
                    <a:pt x="98" y="91"/>
                    <a:pt x="97" y="94"/>
                  </a:cubicBezTo>
                  <a:cubicBezTo>
                    <a:pt x="96" y="98"/>
                    <a:pt x="95" y="102"/>
                    <a:pt x="93" y="105"/>
                  </a:cubicBezTo>
                  <a:cubicBezTo>
                    <a:pt x="88" y="94"/>
                    <a:pt x="82" y="83"/>
                    <a:pt x="75" y="73"/>
                  </a:cubicBezTo>
                  <a:cubicBezTo>
                    <a:pt x="75" y="72"/>
                    <a:pt x="73" y="72"/>
                    <a:pt x="73" y="73"/>
                  </a:cubicBezTo>
                  <a:cubicBezTo>
                    <a:pt x="73" y="74"/>
                    <a:pt x="73" y="75"/>
                    <a:pt x="72" y="76"/>
                  </a:cubicBezTo>
                  <a:cubicBezTo>
                    <a:pt x="68" y="64"/>
                    <a:pt x="62" y="53"/>
                    <a:pt x="53" y="45"/>
                  </a:cubicBezTo>
                  <a:cubicBezTo>
                    <a:pt x="53" y="45"/>
                    <a:pt x="53" y="45"/>
                    <a:pt x="53" y="45"/>
                  </a:cubicBezTo>
                  <a:cubicBezTo>
                    <a:pt x="53" y="42"/>
                    <a:pt x="49" y="42"/>
                    <a:pt x="49" y="45"/>
                  </a:cubicBezTo>
                  <a:cubicBezTo>
                    <a:pt x="47" y="60"/>
                    <a:pt x="50" y="75"/>
                    <a:pt x="54" y="89"/>
                  </a:cubicBezTo>
                  <a:cubicBezTo>
                    <a:pt x="52" y="88"/>
                    <a:pt x="50" y="86"/>
                    <a:pt x="48" y="85"/>
                  </a:cubicBezTo>
                  <a:cubicBezTo>
                    <a:pt x="44" y="82"/>
                    <a:pt x="40" y="87"/>
                    <a:pt x="41" y="91"/>
                  </a:cubicBezTo>
                  <a:cubicBezTo>
                    <a:pt x="45" y="103"/>
                    <a:pt x="50" y="115"/>
                    <a:pt x="55" y="127"/>
                  </a:cubicBezTo>
                  <a:cubicBezTo>
                    <a:pt x="52" y="124"/>
                    <a:pt x="49" y="122"/>
                    <a:pt x="46" y="120"/>
                  </a:cubicBezTo>
                  <a:cubicBezTo>
                    <a:pt x="42" y="117"/>
                    <a:pt x="36" y="120"/>
                    <a:pt x="37" y="125"/>
                  </a:cubicBezTo>
                  <a:cubicBezTo>
                    <a:pt x="42" y="144"/>
                    <a:pt x="49" y="161"/>
                    <a:pt x="58" y="179"/>
                  </a:cubicBezTo>
                  <a:cubicBezTo>
                    <a:pt x="54" y="177"/>
                    <a:pt x="49" y="176"/>
                    <a:pt x="45" y="174"/>
                  </a:cubicBezTo>
                  <a:cubicBezTo>
                    <a:pt x="41" y="173"/>
                    <a:pt x="36" y="177"/>
                    <a:pt x="38" y="181"/>
                  </a:cubicBezTo>
                  <a:cubicBezTo>
                    <a:pt x="48" y="202"/>
                    <a:pt x="58" y="225"/>
                    <a:pt x="72" y="244"/>
                  </a:cubicBezTo>
                  <a:cubicBezTo>
                    <a:pt x="61" y="244"/>
                    <a:pt x="50" y="245"/>
                    <a:pt x="39" y="245"/>
                  </a:cubicBezTo>
                  <a:cubicBezTo>
                    <a:pt x="36" y="246"/>
                    <a:pt x="33" y="248"/>
                    <a:pt x="35" y="252"/>
                  </a:cubicBezTo>
                  <a:cubicBezTo>
                    <a:pt x="50" y="284"/>
                    <a:pt x="76" y="313"/>
                    <a:pt x="106" y="334"/>
                  </a:cubicBezTo>
                  <a:cubicBezTo>
                    <a:pt x="97" y="332"/>
                    <a:pt x="88" y="331"/>
                    <a:pt x="79" y="330"/>
                  </a:cubicBezTo>
                  <a:cubicBezTo>
                    <a:pt x="75" y="330"/>
                    <a:pt x="72" y="337"/>
                    <a:pt x="77" y="338"/>
                  </a:cubicBezTo>
                  <a:cubicBezTo>
                    <a:pt x="79" y="339"/>
                    <a:pt x="81" y="340"/>
                    <a:pt x="83" y="340"/>
                  </a:cubicBezTo>
                  <a:cubicBezTo>
                    <a:pt x="69" y="340"/>
                    <a:pt x="56" y="341"/>
                    <a:pt x="42" y="343"/>
                  </a:cubicBezTo>
                  <a:cubicBezTo>
                    <a:pt x="39" y="343"/>
                    <a:pt x="37" y="347"/>
                    <a:pt x="39" y="349"/>
                  </a:cubicBezTo>
                  <a:cubicBezTo>
                    <a:pt x="40" y="352"/>
                    <a:pt x="41" y="355"/>
                    <a:pt x="42" y="358"/>
                  </a:cubicBezTo>
                  <a:cubicBezTo>
                    <a:pt x="31" y="358"/>
                    <a:pt x="19" y="358"/>
                    <a:pt x="8" y="359"/>
                  </a:cubicBezTo>
                  <a:cubicBezTo>
                    <a:pt x="4" y="359"/>
                    <a:pt x="0" y="365"/>
                    <a:pt x="5" y="368"/>
                  </a:cubicBezTo>
                  <a:cubicBezTo>
                    <a:pt x="22" y="378"/>
                    <a:pt x="41" y="385"/>
                    <a:pt x="60" y="388"/>
                  </a:cubicBezTo>
                  <a:cubicBezTo>
                    <a:pt x="57" y="390"/>
                    <a:pt x="55" y="392"/>
                    <a:pt x="52" y="393"/>
                  </a:cubicBezTo>
                  <a:cubicBezTo>
                    <a:pt x="47" y="396"/>
                    <a:pt x="51" y="402"/>
                    <a:pt x="55" y="403"/>
                  </a:cubicBezTo>
                  <a:cubicBezTo>
                    <a:pt x="74" y="407"/>
                    <a:pt x="93" y="406"/>
                    <a:pt x="111" y="401"/>
                  </a:cubicBezTo>
                  <a:cubicBezTo>
                    <a:pt x="106" y="408"/>
                    <a:pt x="101" y="415"/>
                    <a:pt x="97" y="422"/>
                  </a:cubicBezTo>
                  <a:cubicBezTo>
                    <a:pt x="95" y="425"/>
                    <a:pt x="96" y="429"/>
                    <a:pt x="100" y="430"/>
                  </a:cubicBezTo>
                  <a:cubicBezTo>
                    <a:pt x="125" y="433"/>
                    <a:pt x="151" y="432"/>
                    <a:pt x="176" y="425"/>
                  </a:cubicBezTo>
                  <a:cubicBezTo>
                    <a:pt x="185" y="423"/>
                    <a:pt x="198" y="420"/>
                    <a:pt x="209" y="415"/>
                  </a:cubicBezTo>
                  <a:cubicBezTo>
                    <a:pt x="207" y="423"/>
                    <a:pt x="205" y="431"/>
                    <a:pt x="204" y="439"/>
                  </a:cubicBezTo>
                  <a:cubicBezTo>
                    <a:pt x="196" y="476"/>
                    <a:pt x="191" y="515"/>
                    <a:pt x="195" y="552"/>
                  </a:cubicBezTo>
                  <a:cubicBezTo>
                    <a:pt x="196" y="556"/>
                    <a:pt x="202" y="556"/>
                    <a:pt x="201" y="552"/>
                  </a:cubicBezTo>
                  <a:cubicBezTo>
                    <a:pt x="201" y="517"/>
                    <a:pt x="202" y="484"/>
                    <a:pt x="209" y="449"/>
                  </a:cubicBezTo>
                  <a:cubicBezTo>
                    <a:pt x="211" y="437"/>
                    <a:pt x="214" y="425"/>
                    <a:pt x="217" y="414"/>
                  </a:cubicBezTo>
                  <a:cubicBezTo>
                    <a:pt x="245" y="435"/>
                    <a:pt x="268" y="464"/>
                    <a:pt x="287" y="493"/>
                  </a:cubicBezTo>
                  <a:cubicBezTo>
                    <a:pt x="289" y="497"/>
                    <a:pt x="296" y="496"/>
                    <a:pt x="298" y="492"/>
                  </a:cubicBezTo>
                  <a:cubicBezTo>
                    <a:pt x="300" y="484"/>
                    <a:pt x="302" y="477"/>
                    <a:pt x="304" y="470"/>
                  </a:cubicBezTo>
                  <a:cubicBezTo>
                    <a:pt x="325" y="480"/>
                    <a:pt x="346" y="489"/>
                    <a:pt x="367" y="499"/>
                  </a:cubicBezTo>
                  <a:cubicBezTo>
                    <a:pt x="372" y="501"/>
                    <a:pt x="376" y="495"/>
                    <a:pt x="375" y="491"/>
                  </a:cubicBezTo>
                  <a:cubicBezTo>
                    <a:pt x="373" y="487"/>
                    <a:pt x="372" y="483"/>
                    <a:pt x="371" y="479"/>
                  </a:cubicBezTo>
                  <a:cubicBezTo>
                    <a:pt x="380" y="483"/>
                    <a:pt x="389" y="487"/>
                    <a:pt x="398" y="492"/>
                  </a:cubicBezTo>
                  <a:cubicBezTo>
                    <a:pt x="403" y="494"/>
                    <a:pt x="409" y="488"/>
                    <a:pt x="406" y="484"/>
                  </a:cubicBezTo>
                  <a:cubicBezTo>
                    <a:pt x="401" y="476"/>
                    <a:pt x="394" y="471"/>
                    <a:pt x="386" y="466"/>
                  </a:cubicBezTo>
                  <a:cubicBezTo>
                    <a:pt x="386" y="466"/>
                    <a:pt x="386" y="466"/>
                    <a:pt x="387" y="465"/>
                  </a:cubicBezTo>
                  <a:cubicBezTo>
                    <a:pt x="388" y="466"/>
                    <a:pt x="388" y="466"/>
                    <a:pt x="389" y="466"/>
                  </a:cubicBezTo>
                  <a:cubicBezTo>
                    <a:pt x="396" y="468"/>
                    <a:pt x="401" y="460"/>
                    <a:pt x="395" y="456"/>
                  </a:cubicBezTo>
                  <a:cubicBezTo>
                    <a:pt x="384" y="447"/>
                    <a:pt x="372" y="439"/>
                    <a:pt x="361" y="431"/>
                  </a:cubicBezTo>
                  <a:cubicBezTo>
                    <a:pt x="361" y="431"/>
                    <a:pt x="362" y="431"/>
                    <a:pt x="362" y="430"/>
                  </a:cubicBezTo>
                  <a:cubicBezTo>
                    <a:pt x="393" y="433"/>
                    <a:pt x="426" y="428"/>
                    <a:pt x="457" y="427"/>
                  </a:cubicBezTo>
                  <a:cubicBezTo>
                    <a:pt x="463" y="427"/>
                    <a:pt x="462" y="419"/>
                    <a:pt x="458" y="417"/>
                  </a:cubicBezTo>
                  <a:cubicBezTo>
                    <a:pt x="452" y="414"/>
                    <a:pt x="445" y="411"/>
                    <a:pt x="439" y="408"/>
                  </a:cubicBezTo>
                  <a:cubicBezTo>
                    <a:pt x="464" y="405"/>
                    <a:pt x="491" y="393"/>
                    <a:pt x="509" y="377"/>
                  </a:cubicBezTo>
                  <a:cubicBezTo>
                    <a:pt x="512" y="374"/>
                    <a:pt x="511" y="370"/>
                    <a:pt x="508" y="368"/>
                  </a:cubicBezTo>
                  <a:cubicBezTo>
                    <a:pt x="505" y="367"/>
                    <a:pt x="502" y="366"/>
                    <a:pt x="499" y="365"/>
                  </a:cubicBezTo>
                  <a:cubicBezTo>
                    <a:pt x="516" y="363"/>
                    <a:pt x="533" y="358"/>
                    <a:pt x="545" y="349"/>
                  </a:cubicBezTo>
                  <a:cubicBezTo>
                    <a:pt x="549" y="347"/>
                    <a:pt x="547" y="341"/>
                    <a:pt x="543" y="341"/>
                  </a:cubicBezTo>
                  <a:cubicBezTo>
                    <a:pt x="541" y="340"/>
                    <a:pt x="539" y="340"/>
                    <a:pt x="538" y="340"/>
                  </a:cubicBezTo>
                  <a:cubicBezTo>
                    <a:pt x="553" y="333"/>
                    <a:pt x="568" y="316"/>
                    <a:pt x="576" y="304"/>
                  </a:cubicBezTo>
                  <a:cubicBezTo>
                    <a:pt x="578" y="301"/>
                    <a:pt x="575" y="297"/>
                    <a:pt x="571" y="299"/>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92" name="Freeform 36"/>
            <p:cNvSpPr>
              <a:spLocks/>
            </p:cNvSpPr>
            <p:nvPr/>
          </p:nvSpPr>
          <p:spPr bwMode="auto">
            <a:xfrm>
              <a:off x="4533900" y="3662363"/>
              <a:ext cx="1343025" cy="1360488"/>
            </a:xfrm>
            <a:custGeom>
              <a:avLst/>
              <a:gdLst>
                <a:gd name="T0" fmla="*/ 440 w 515"/>
                <a:gd name="T1" fmla="*/ 322 h 523"/>
                <a:gd name="T2" fmla="*/ 453 w 515"/>
                <a:gd name="T3" fmla="*/ 309 h 523"/>
                <a:gd name="T4" fmla="*/ 370 w 515"/>
                <a:gd name="T5" fmla="*/ 321 h 523"/>
                <a:gd name="T6" fmla="*/ 340 w 515"/>
                <a:gd name="T7" fmla="*/ 335 h 523"/>
                <a:gd name="T8" fmla="*/ 277 w 515"/>
                <a:gd name="T9" fmla="*/ 315 h 523"/>
                <a:gd name="T10" fmla="*/ 277 w 515"/>
                <a:gd name="T11" fmla="*/ 310 h 523"/>
                <a:gd name="T12" fmla="*/ 228 w 515"/>
                <a:gd name="T13" fmla="*/ 304 h 523"/>
                <a:gd name="T14" fmla="*/ 307 w 515"/>
                <a:gd name="T15" fmla="*/ 254 h 523"/>
                <a:gd name="T16" fmla="*/ 301 w 515"/>
                <a:gd name="T17" fmla="*/ 252 h 523"/>
                <a:gd name="T18" fmla="*/ 429 w 515"/>
                <a:gd name="T19" fmla="*/ 178 h 523"/>
                <a:gd name="T20" fmla="*/ 251 w 515"/>
                <a:gd name="T21" fmla="*/ 267 h 523"/>
                <a:gd name="T22" fmla="*/ 237 w 515"/>
                <a:gd name="T23" fmla="*/ 282 h 523"/>
                <a:gd name="T24" fmla="*/ 419 w 515"/>
                <a:gd name="T25" fmla="*/ 92 h 523"/>
                <a:gd name="T26" fmla="*/ 330 w 515"/>
                <a:gd name="T27" fmla="*/ 107 h 523"/>
                <a:gd name="T28" fmla="*/ 408 w 515"/>
                <a:gd name="T29" fmla="*/ 40 h 523"/>
                <a:gd name="T30" fmla="*/ 398 w 515"/>
                <a:gd name="T31" fmla="*/ 0 h 523"/>
                <a:gd name="T32" fmla="*/ 331 w 515"/>
                <a:gd name="T33" fmla="*/ 100 h 523"/>
                <a:gd name="T34" fmla="*/ 309 w 515"/>
                <a:gd name="T35" fmla="*/ 63 h 523"/>
                <a:gd name="T36" fmla="*/ 303 w 515"/>
                <a:gd name="T37" fmla="*/ 142 h 523"/>
                <a:gd name="T38" fmla="*/ 259 w 515"/>
                <a:gd name="T39" fmla="*/ 128 h 523"/>
                <a:gd name="T40" fmla="*/ 256 w 515"/>
                <a:gd name="T41" fmla="*/ 132 h 523"/>
                <a:gd name="T42" fmla="*/ 253 w 515"/>
                <a:gd name="T43" fmla="*/ 236 h 523"/>
                <a:gd name="T44" fmla="*/ 224 w 515"/>
                <a:gd name="T45" fmla="*/ 121 h 523"/>
                <a:gd name="T46" fmla="*/ 251 w 515"/>
                <a:gd name="T47" fmla="*/ 240 h 523"/>
                <a:gd name="T48" fmla="*/ 214 w 515"/>
                <a:gd name="T49" fmla="*/ 211 h 523"/>
                <a:gd name="T50" fmla="*/ 228 w 515"/>
                <a:gd name="T51" fmla="*/ 291 h 523"/>
                <a:gd name="T52" fmla="*/ 165 w 515"/>
                <a:gd name="T53" fmla="*/ 267 h 523"/>
                <a:gd name="T54" fmla="*/ 171 w 515"/>
                <a:gd name="T55" fmla="*/ 177 h 523"/>
                <a:gd name="T56" fmla="*/ 163 w 515"/>
                <a:gd name="T57" fmla="*/ 264 h 523"/>
                <a:gd name="T58" fmla="*/ 97 w 515"/>
                <a:gd name="T59" fmla="*/ 83 h 523"/>
                <a:gd name="T60" fmla="*/ 53 w 515"/>
                <a:gd name="T61" fmla="*/ 43 h 523"/>
                <a:gd name="T62" fmla="*/ 122 w 515"/>
                <a:gd name="T63" fmla="*/ 199 h 523"/>
                <a:gd name="T64" fmla="*/ 124 w 515"/>
                <a:gd name="T65" fmla="*/ 204 h 523"/>
                <a:gd name="T66" fmla="*/ 177 w 515"/>
                <a:gd name="T67" fmla="*/ 294 h 523"/>
                <a:gd name="T68" fmla="*/ 178 w 515"/>
                <a:gd name="T69" fmla="*/ 299 h 523"/>
                <a:gd name="T70" fmla="*/ 204 w 515"/>
                <a:gd name="T71" fmla="*/ 338 h 523"/>
                <a:gd name="T72" fmla="*/ 92 w 515"/>
                <a:gd name="T73" fmla="*/ 306 h 523"/>
                <a:gd name="T74" fmla="*/ 187 w 515"/>
                <a:gd name="T75" fmla="*/ 340 h 523"/>
                <a:gd name="T76" fmla="*/ 133 w 515"/>
                <a:gd name="T77" fmla="*/ 344 h 523"/>
                <a:gd name="T78" fmla="*/ 125 w 515"/>
                <a:gd name="T79" fmla="*/ 345 h 523"/>
                <a:gd name="T80" fmla="*/ 0 w 515"/>
                <a:gd name="T81" fmla="*/ 333 h 523"/>
                <a:gd name="T82" fmla="*/ 89 w 515"/>
                <a:gd name="T83" fmla="*/ 360 h 523"/>
                <a:gd name="T84" fmla="*/ 120 w 515"/>
                <a:gd name="T85" fmla="*/ 351 h 523"/>
                <a:gd name="T86" fmla="*/ 180 w 515"/>
                <a:gd name="T87" fmla="*/ 346 h 523"/>
                <a:gd name="T88" fmla="*/ 185 w 515"/>
                <a:gd name="T89" fmla="*/ 346 h 523"/>
                <a:gd name="T90" fmla="*/ 186 w 515"/>
                <a:gd name="T91" fmla="*/ 520 h 523"/>
                <a:gd name="T92" fmla="*/ 232 w 515"/>
                <a:gd name="T93" fmla="*/ 356 h 523"/>
                <a:gd name="T94" fmla="*/ 276 w 515"/>
                <a:gd name="T95" fmla="*/ 431 h 523"/>
                <a:gd name="T96" fmla="*/ 264 w 515"/>
                <a:gd name="T97" fmla="*/ 368 h 523"/>
                <a:gd name="T98" fmla="*/ 349 w 515"/>
                <a:gd name="T99" fmla="*/ 443 h 523"/>
                <a:gd name="T100" fmla="*/ 301 w 515"/>
                <a:gd name="T101" fmla="*/ 386 h 523"/>
                <a:gd name="T102" fmla="*/ 377 w 515"/>
                <a:gd name="T103" fmla="*/ 433 h 523"/>
                <a:gd name="T104" fmla="*/ 270 w 515"/>
                <a:gd name="T105" fmla="*/ 347 h 523"/>
                <a:gd name="T106" fmla="*/ 405 w 515"/>
                <a:gd name="T107" fmla="*/ 377 h 523"/>
                <a:gd name="T108" fmla="*/ 323 w 515"/>
                <a:gd name="T109" fmla="*/ 342 h 523"/>
                <a:gd name="T110" fmla="*/ 515 w 515"/>
                <a:gd name="T111" fmla="*/ 292 h 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15" h="523">
                  <a:moveTo>
                    <a:pt x="514" y="291"/>
                  </a:moveTo>
                  <a:cubicBezTo>
                    <a:pt x="502" y="298"/>
                    <a:pt x="491" y="306"/>
                    <a:pt x="478" y="311"/>
                  </a:cubicBezTo>
                  <a:cubicBezTo>
                    <a:pt x="466" y="317"/>
                    <a:pt x="453" y="320"/>
                    <a:pt x="440" y="322"/>
                  </a:cubicBezTo>
                  <a:cubicBezTo>
                    <a:pt x="456" y="314"/>
                    <a:pt x="471" y="299"/>
                    <a:pt x="478" y="285"/>
                  </a:cubicBezTo>
                  <a:cubicBezTo>
                    <a:pt x="478" y="284"/>
                    <a:pt x="477" y="284"/>
                    <a:pt x="477" y="284"/>
                  </a:cubicBezTo>
                  <a:cubicBezTo>
                    <a:pt x="469" y="293"/>
                    <a:pt x="462" y="302"/>
                    <a:pt x="453" y="309"/>
                  </a:cubicBezTo>
                  <a:cubicBezTo>
                    <a:pt x="445" y="315"/>
                    <a:pt x="436" y="319"/>
                    <a:pt x="427" y="324"/>
                  </a:cubicBezTo>
                  <a:cubicBezTo>
                    <a:pt x="402" y="328"/>
                    <a:pt x="377" y="331"/>
                    <a:pt x="351" y="334"/>
                  </a:cubicBezTo>
                  <a:cubicBezTo>
                    <a:pt x="358" y="330"/>
                    <a:pt x="364" y="325"/>
                    <a:pt x="370" y="321"/>
                  </a:cubicBezTo>
                  <a:cubicBezTo>
                    <a:pt x="382" y="313"/>
                    <a:pt x="392" y="303"/>
                    <a:pt x="402" y="292"/>
                  </a:cubicBezTo>
                  <a:cubicBezTo>
                    <a:pt x="402" y="292"/>
                    <a:pt x="401" y="292"/>
                    <a:pt x="401" y="292"/>
                  </a:cubicBezTo>
                  <a:cubicBezTo>
                    <a:pt x="382" y="308"/>
                    <a:pt x="363" y="324"/>
                    <a:pt x="340" y="335"/>
                  </a:cubicBezTo>
                  <a:cubicBezTo>
                    <a:pt x="313" y="338"/>
                    <a:pt x="285" y="340"/>
                    <a:pt x="258" y="344"/>
                  </a:cubicBezTo>
                  <a:cubicBezTo>
                    <a:pt x="252" y="345"/>
                    <a:pt x="245" y="346"/>
                    <a:pt x="239" y="348"/>
                  </a:cubicBezTo>
                  <a:cubicBezTo>
                    <a:pt x="253" y="339"/>
                    <a:pt x="265" y="326"/>
                    <a:pt x="277" y="315"/>
                  </a:cubicBezTo>
                  <a:cubicBezTo>
                    <a:pt x="292" y="300"/>
                    <a:pt x="307" y="287"/>
                    <a:pt x="325" y="275"/>
                  </a:cubicBezTo>
                  <a:cubicBezTo>
                    <a:pt x="325" y="274"/>
                    <a:pt x="325" y="274"/>
                    <a:pt x="324" y="274"/>
                  </a:cubicBezTo>
                  <a:cubicBezTo>
                    <a:pt x="306" y="281"/>
                    <a:pt x="291" y="297"/>
                    <a:pt x="277" y="310"/>
                  </a:cubicBezTo>
                  <a:cubicBezTo>
                    <a:pt x="262" y="325"/>
                    <a:pt x="246" y="338"/>
                    <a:pt x="229" y="351"/>
                  </a:cubicBezTo>
                  <a:cubicBezTo>
                    <a:pt x="222" y="354"/>
                    <a:pt x="214" y="358"/>
                    <a:pt x="208" y="364"/>
                  </a:cubicBezTo>
                  <a:cubicBezTo>
                    <a:pt x="214" y="344"/>
                    <a:pt x="221" y="324"/>
                    <a:pt x="228" y="304"/>
                  </a:cubicBezTo>
                  <a:cubicBezTo>
                    <a:pt x="230" y="300"/>
                    <a:pt x="232" y="295"/>
                    <a:pt x="233" y="290"/>
                  </a:cubicBezTo>
                  <a:cubicBezTo>
                    <a:pt x="240" y="282"/>
                    <a:pt x="248" y="275"/>
                    <a:pt x="256" y="268"/>
                  </a:cubicBezTo>
                  <a:cubicBezTo>
                    <a:pt x="272" y="262"/>
                    <a:pt x="290" y="259"/>
                    <a:pt x="307" y="254"/>
                  </a:cubicBezTo>
                  <a:cubicBezTo>
                    <a:pt x="325" y="248"/>
                    <a:pt x="344" y="241"/>
                    <a:pt x="360" y="231"/>
                  </a:cubicBezTo>
                  <a:cubicBezTo>
                    <a:pt x="360" y="231"/>
                    <a:pt x="360" y="230"/>
                    <a:pt x="360" y="231"/>
                  </a:cubicBezTo>
                  <a:cubicBezTo>
                    <a:pt x="340" y="238"/>
                    <a:pt x="322" y="247"/>
                    <a:pt x="301" y="252"/>
                  </a:cubicBezTo>
                  <a:cubicBezTo>
                    <a:pt x="289" y="256"/>
                    <a:pt x="275" y="258"/>
                    <a:pt x="263" y="262"/>
                  </a:cubicBezTo>
                  <a:cubicBezTo>
                    <a:pt x="281" y="247"/>
                    <a:pt x="301" y="234"/>
                    <a:pt x="322" y="223"/>
                  </a:cubicBezTo>
                  <a:cubicBezTo>
                    <a:pt x="357" y="205"/>
                    <a:pt x="394" y="193"/>
                    <a:pt x="429" y="178"/>
                  </a:cubicBezTo>
                  <a:cubicBezTo>
                    <a:pt x="430" y="178"/>
                    <a:pt x="429" y="177"/>
                    <a:pt x="429" y="177"/>
                  </a:cubicBezTo>
                  <a:cubicBezTo>
                    <a:pt x="390" y="188"/>
                    <a:pt x="351" y="203"/>
                    <a:pt x="316" y="222"/>
                  </a:cubicBezTo>
                  <a:cubicBezTo>
                    <a:pt x="293" y="234"/>
                    <a:pt x="270" y="249"/>
                    <a:pt x="251" y="267"/>
                  </a:cubicBezTo>
                  <a:cubicBezTo>
                    <a:pt x="251" y="267"/>
                    <a:pt x="250" y="268"/>
                    <a:pt x="249" y="268"/>
                  </a:cubicBezTo>
                  <a:cubicBezTo>
                    <a:pt x="249" y="268"/>
                    <a:pt x="249" y="269"/>
                    <a:pt x="249" y="269"/>
                  </a:cubicBezTo>
                  <a:cubicBezTo>
                    <a:pt x="245" y="273"/>
                    <a:pt x="241" y="277"/>
                    <a:pt x="237" y="282"/>
                  </a:cubicBezTo>
                  <a:cubicBezTo>
                    <a:pt x="250" y="249"/>
                    <a:pt x="266" y="218"/>
                    <a:pt x="283" y="187"/>
                  </a:cubicBezTo>
                  <a:cubicBezTo>
                    <a:pt x="340" y="181"/>
                    <a:pt x="392" y="141"/>
                    <a:pt x="420" y="92"/>
                  </a:cubicBezTo>
                  <a:cubicBezTo>
                    <a:pt x="420" y="92"/>
                    <a:pt x="419" y="91"/>
                    <a:pt x="419" y="92"/>
                  </a:cubicBezTo>
                  <a:cubicBezTo>
                    <a:pt x="405" y="116"/>
                    <a:pt x="384" y="136"/>
                    <a:pt x="361" y="152"/>
                  </a:cubicBezTo>
                  <a:cubicBezTo>
                    <a:pt x="338" y="168"/>
                    <a:pt x="313" y="176"/>
                    <a:pt x="285" y="182"/>
                  </a:cubicBezTo>
                  <a:cubicBezTo>
                    <a:pt x="299" y="157"/>
                    <a:pt x="314" y="132"/>
                    <a:pt x="330" y="107"/>
                  </a:cubicBezTo>
                  <a:cubicBezTo>
                    <a:pt x="332" y="104"/>
                    <a:pt x="333" y="101"/>
                    <a:pt x="335" y="98"/>
                  </a:cubicBezTo>
                  <a:cubicBezTo>
                    <a:pt x="361" y="82"/>
                    <a:pt x="387" y="63"/>
                    <a:pt x="408" y="41"/>
                  </a:cubicBezTo>
                  <a:cubicBezTo>
                    <a:pt x="408" y="40"/>
                    <a:pt x="408" y="40"/>
                    <a:pt x="408" y="40"/>
                  </a:cubicBezTo>
                  <a:cubicBezTo>
                    <a:pt x="385" y="59"/>
                    <a:pt x="362" y="78"/>
                    <a:pt x="337" y="95"/>
                  </a:cubicBezTo>
                  <a:cubicBezTo>
                    <a:pt x="357" y="63"/>
                    <a:pt x="378" y="32"/>
                    <a:pt x="399" y="1"/>
                  </a:cubicBezTo>
                  <a:cubicBezTo>
                    <a:pt x="399" y="0"/>
                    <a:pt x="399" y="0"/>
                    <a:pt x="398" y="0"/>
                  </a:cubicBezTo>
                  <a:cubicBezTo>
                    <a:pt x="376" y="32"/>
                    <a:pt x="354" y="65"/>
                    <a:pt x="332" y="98"/>
                  </a:cubicBezTo>
                  <a:cubicBezTo>
                    <a:pt x="332" y="98"/>
                    <a:pt x="332" y="99"/>
                    <a:pt x="331" y="99"/>
                  </a:cubicBezTo>
                  <a:cubicBezTo>
                    <a:pt x="331" y="99"/>
                    <a:pt x="331" y="99"/>
                    <a:pt x="331" y="100"/>
                  </a:cubicBezTo>
                  <a:cubicBezTo>
                    <a:pt x="323" y="113"/>
                    <a:pt x="314" y="126"/>
                    <a:pt x="306" y="139"/>
                  </a:cubicBezTo>
                  <a:cubicBezTo>
                    <a:pt x="305" y="126"/>
                    <a:pt x="305" y="112"/>
                    <a:pt x="306" y="99"/>
                  </a:cubicBezTo>
                  <a:cubicBezTo>
                    <a:pt x="306" y="87"/>
                    <a:pt x="310" y="74"/>
                    <a:pt x="309" y="63"/>
                  </a:cubicBezTo>
                  <a:cubicBezTo>
                    <a:pt x="309" y="63"/>
                    <a:pt x="309" y="63"/>
                    <a:pt x="309" y="63"/>
                  </a:cubicBezTo>
                  <a:cubicBezTo>
                    <a:pt x="303" y="74"/>
                    <a:pt x="303" y="90"/>
                    <a:pt x="303" y="102"/>
                  </a:cubicBezTo>
                  <a:cubicBezTo>
                    <a:pt x="302" y="115"/>
                    <a:pt x="302" y="128"/>
                    <a:pt x="303" y="142"/>
                  </a:cubicBezTo>
                  <a:cubicBezTo>
                    <a:pt x="303" y="142"/>
                    <a:pt x="304" y="143"/>
                    <a:pt x="304" y="143"/>
                  </a:cubicBezTo>
                  <a:cubicBezTo>
                    <a:pt x="293" y="161"/>
                    <a:pt x="282" y="179"/>
                    <a:pt x="272" y="198"/>
                  </a:cubicBezTo>
                  <a:cubicBezTo>
                    <a:pt x="263" y="176"/>
                    <a:pt x="261" y="152"/>
                    <a:pt x="259" y="128"/>
                  </a:cubicBezTo>
                  <a:cubicBezTo>
                    <a:pt x="256" y="101"/>
                    <a:pt x="253" y="74"/>
                    <a:pt x="251" y="47"/>
                  </a:cubicBezTo>
                  <a:cubicBezTo>
                    <a:pt x="250" y="46"/>
                    <a:pt x="250" y="47"/>
                    <a:pt x="250" y="47"/>
                  </a:cubicBezTo>
                  <a:cubicBezTo>
                    <a:pt x="252" y="75"/>
                    <a:pt x="253" y="104"/>
                    <a:pt x="256" y="132"/>
                  </a:cubicBezTo>
                  <a:cubicBezTo>
                    <a:pt x="258" y="156"/>
                    <a:pt x="259" y="180"/>
                    <a:pt x="269" y="203"/>
                  </a:cubicBezTo>
                  <a:cubicBezTo>
                    <a:pt x="269" y="203"/>
                    <a:pt x="269" y="203"/>
                    <a:pt x="269" y="203"/>
                  </a:cubicBezTo>
                  <a:cubicBezTo>
                    <a:pt x="264" y="214"/>
                    <a:pt x="258" y="225"/>
                    <a:pt x="253" y="236"/>
                  </a:cubicBezTo>
                  <a:cubicBezTo>
                    <a:pt x="242" y="219"/>
                    <a:pt x="238" y="201"/>
                    <a:pt x="235" y="182"/>
                  </a:cubicBezTo>
                  <a:cubicBezTo>
                    <a:pt x="232" y="162"/>
                    <a:pt x="229" y="141"/>
                    <a:pt x="225" y="121"/>
                  </a:cubicBezTo>
                  <a:cubicBezTo>
                    <a:pt x="225" y="120"/>
                    <a:pt x="224" y="120"/>
                    <a:pt x="224" y="121"/>
                  </a:cubicBezTo>
                  <a:cubicBezTo>
                    <a:pt x="226" y="144"/>
                    <a:pt x="230" y="166"/>
                    <a:pt x="233" y="189"/>
                  </a:cubicBezTo>
                  <a:cubicBezTo>
                    <a:pt x="236" y="206"/>
                    <a:pt x="239" y="225"/>
                    <a:pt x="250" y="239"/>
                  </a:cubicBezTo>
                  <a:cubicBezTo>
                    <a:pt x="251" y="239"/>
                    <a:pt x="251" y="239"/>
                    <a:pt x="251" y="240"/>
                  </a:cubicBezTo>
                  <a:cubicBezTo>
                    <a:pt x="243" y="256"/>
                    <a:pt x="236" y="272"/>
                    <a:pt x="229" y="288"/>
                  </a:cubicBezTo>
                  <a:cubicBezTo>
                    <a:pt x="222" y="278"/>
                    <a:pt x="221" y="264"/>
                    <a:pt x="219" y="252"/>
                  </a:cubicBezTo>
                  <a:cubicBezTo>
                    <a:pt x="217" y="238"/>
                    <a:pt x="215" y="224"/>
                    <a:pt x="214" y="211"/>
                  </a:cubicBezTo>
                  <a:cubicBezTo>
                    <a:pt x="214" y="210"/>
                    <a:pt x="212" y="210"/>
                    <a:pt x="212" y="211"/>
                  </a:cubicBezTo>
                  <a:cubicBezTo>
                    <a:pt x="213" y="229"/>
                    <a:pt x="214" y="246"/>
                    <a:pt x="217" y="263"/>
                  </a:cubicBezTo>
                  <a:cubicBezTo>
                    <a:pt x="218" y="272"/>
                    <a:pt x="219" y="287"/>
                    <a:pt x="228" y="291"/>
                  </a:cubicBezTo>
                  <a:cubicBezTo>
                    <a:pt x="222" y="306"/>
                    <a:pt x="217" y="320"/>
                    <a:pt x="212" y="335"/>
                  </a:cubicBezTo>
                  <a:cubicBezTo>
                    <a:pt x="194" y="315"/>
                    <a:pt x="180" y="291"/>
                    <a:pt x="166" y="268"/>
                  </a:cubicBezTo>
                  <a:cubicBezTo>
                    <a:pt x="166" y="268"/>
                    <a:pt x="165" y="267"/>
                    <a:pt x="165" y="267"/>
                  </a:cubicBezTo>
                  <a:cubicBezTo>
                    <a:pt x="168" y="264"/>
                    <a:pt x="169" y="259"/>
                    <a:pt x="170" y="255"/>
                  </a:cubicBezTo>
                  <a:cubicBezTo>
                    <a:pt x="172" y="247"/>
                    <a:pt x="174" y="238"/>
                    <a:pt x="175" y="230"/>
                  </a:cubicBezTo>
                  <a:cubicBezTo>
                    <a:pt x="177" y="212"/>
                    <a:pt x="175" y="194"/>
                    <a:pt x="171" y="177"/>
                  </a:cubicBezTo>
                  <a:cubicBezTo>
                    <a:pt x="171" y="176"/>
                    <a:pt x="169" y="176"/>
                    <a:pt x="169" y="177"/>
                  </a:cubicBezTo>
                  <a:cubicBezTo>
                    <a:pt x="173" y="191"/>
                    <a:pt x="174" y="206"/>
                    <a:pt x="173" y="221"/>
                  </a:cubicBezTo>
                  <a:cubicBezTo>
                    <a:pt x="172" y="225"/>
                    <a:pt x="167" y="262"/>
                    <a:pt x="163" y="264"/>
                  </a:cubicBezTo>
                  <a:cubicBezTo>
                    <a:pt x="149" y="241"/>
                    <a:pt x="136" y="217"/>
                    <a:pt x="123" y="194"/>
                  </a:cubicBezTo>
                  <a:cubicBezTo>
                    <a:pt x="119" y="186"/>
                    <a:pt x="115" y="178"/>
                    <a:pt x="110" y="169"/>
                  </a:cubicBezTo>
                  <a:cubicBezTo>
                    <a:pt x="116" y="140"/>
                    <a:pt x="110" y="109"/>
                    <a:pt x="97" y="83"/>
                  </a:cubicBezTo>
                  <a:cubicBezTo>
                    <a:pt x="97" y="82"/>
                    <a:pt x="96" y="82"/>
                    <a:pt x="96" y="83"/>
                  </a:cubicBezTo>
                  <a:cubicBezTo>
                    <a:pt x="108" y="109"/>
                    <a:pt x="110" y="136"/>
                    <a:pt x="108" y="164"/>
                  </a:cubicBezTo>
                  <a:cubicBezTo>
                    <a:pt x="88" y="125"/>
                    <a:pt x="69" y="84"/>
                    <a:pt x="53" y="43"/>
                  </a:cubicBezTo>
                  <a:cubicBezTo>
                    <a:pt x="53" y="43"/>
                    <a:pt x="52" y="43"/>
                    <a:pt x="52" y="43"/>
                  </a:cubicBezTo>
                  <a:cubicBezTo>
                    <a:pt x="73" y="96"/>
                    <a:pt x="95" y="148"/>
                    <a:pt x="122" y="198"/>
                  </a:cubicBezTo>
                  <a:cubicBezTo>
                    <a:pt x="122" y="198"/>
                    <a:pt x="122" y="199"/>
                    <a:pt x="122" y="199"/>
                  </a:cubicBezTo>
                  <a:cubicBezTo>
                    <a:pt x="93" y="188"/>
                    <a:pt x="67" y="171"/>
                    <a:pt x="44" y="151"/>
                  </a:cubicBezTo>
                  <a:cubicBezTo>
                    <a:pt x="43" y="150"/>
                    <a:pt x="42" y="151"/>
                    <a:pt x="43" y="152"/>
                  </a:cubicBezTo>
                  <a:cubicBezTo>
                    <a:pt x="66" y="175"/>
                    <a:pt x="93" y="192"/>
                    <a:pt x="124" y="204"/>
                  </a:cubicBezTo>
                  <a:cubicBezTo>
                    <a:pt x="124" y="204"/>
                    <a:pt x="124" y="204"/>
                    <a:pt x="125" y="204"/>
                  </a:cubicBezTo>
                  <a:cubicBezTo>
                    <a:pt x="136" y="226"/>
                    <a:pt x="148" y="247"/>
                    <a:pt x="161" y="268"/>
                  </a:cubicBezTo>
                  <a:cubicBezTo>
                    <a:pt x="166" y="276"/>
                    <a:pt x="172" y="285"/>
                    <a:pt x="177" y="294"/>
                  </a:cubicBezTo>
                  <a:cubicBezTo>
                    <a:pt x="124" y="288"/>
                    <a:pt x="82" y="256"/>
                    <a:pt x="38" y="229"/>
                  </a:cubicBezTo>
                  <a:cubicBezTo>
                    <a:pt x="37" y="229"/>
                    <a:pt x="36" y="230"/>
                    <a:pt x="37" y="230"/>
                  </a:cubicBezTo>
                  <a:cubicBezTo>
                    <a:pt x="81" y="260"/>
                    <a:pt x="123" y="294"/>
                    <a:pt x="178" y="299"/>
                  </a:cubicBezTo>
                  <a:cubicBezTo>
                    <a:pt x="179" y="299"/>
                    <a:pt x="179" y="299"/>
                    <a:pt x="180" y="299"/>
                  </a:cubicBezTo>
                  <a:cubicBezTo>
                    <a:pt x="188" y="313"/>
                    <a:pt x="198" y="326"/>
                    <a:pt x="208" y="338"/>
                  </a:cubicBezTo>
                  <a:cubicBezTo>
                    <a:pt x="207" y="338"/>
                    <a:pt x="205" y="338"/>
                    <a:pt x="204" y="338"/>
                  </a:cubicBezTo>
                  <a:cubicBezTo>
                    <a:pt x="203" y="338"/>
                    <a:pt x="203" y="338"/>
                    <a:pt x="203" y="338"/>
                  </a:cubicBezTo>
                  <a:cubicBezTo>
                    <a:pt x="169" y="318"/>
                    <a:pt x="131" y="307"/>
                    <a:pt x="92" y="304"/>
                  </a:cubicBezTo>
                  <a:cubicBezTo>
                    <a:pt x="91" y="304"/>
                    <a:pt x="91" y="305"/>
                    <a:pt x="92" y="306"/>
                  </a:cubicBezTo>
                  <a:cubicBezTo>
                    <a:pt x="129" y="310"/>
                    <a:pt x="164" y="321"/>
                    <a:pt x="196" y="339"/>
                  </a:cubicBezTo>
                  <a:cubicBezTo>
                    <a:pt x="194" y="339"/>
                    <a:pt x="192" y="340"/>
                    <a:pt x="190" y="340"/>
                  </a:cubicBezTo>
                  <a:cubicBezTo>
                    <a:pt x="189" y="339"/>
                    <a:pt x="188" y="339"/>
                    <a:pt x="187" y="340"/>
                  </a:cubicBezTo>
                  <a:cubicBezTo>
                    <a:pt x="187" y="340"/>
                    <a:pt x="187" y="340"/>
                    <a:pt x="186" y="340"/>
                  </a:cubicBezTo>
                  <a:cubicBezTo>
                    <a:pt x="178" y="341"/>
                    <a:pt x="170" y="342"/>
                    <a:pt x="162" y="342"/>
                  </a:cubicBezTo>
                  <a:cubicBezTo>
                    <a:pt x="152" y="343"/>
                    <a:pt x="143" y="344"/>
                    <a:pt x="133" y="344"/>
                  </a:cubicBezTo>
                  <a:cubicBezTo>
                    <a:pt x="104" y="328"/>
                    <a:pt x="70" y="318"/>
                    <a:pt x="36" y="321"/>
                  </a:cubicBezTo>
                  <a:cubicBezTo>
                    <a:pt x="35" y="321"/>
                    <a:pt x="35" y="322"/>
                    <a:pt x="36" y="322"/>
                  </a:cubicBezTo>
                  <a:cubicBezTo>
                    <a:pt x="68" y="324"/>
                    <a:pt x="97" y="331"/>
                    <a:pt x="125" y="345"/>
                  </a:cubicBezTo>
                  <a:cubicBezTo>
                    <a:pt x="120" y="345"/>
                    <a:pt x="115" y="345"/>
                    <a:pt x="110" y="345"/>
                  </a:cubicBezTo>
                  <a:cubicBezTo>
                    <a:pt x="72" y="348"/>
                    <a:pt x="36" y="346"/>
                    <a:pt x="1" y="332"/>
                  </a:cubicBezTo>
                  <a:cubicBezTo>
                    <a:pt x="0" y="332"/>
                    <a:pt x="0" y="333"/>
                    <a:pt x="0" y="333"/>
                  </a:cubicBezTo>
                  <a:cubicBezTo>
                    <a:pt x="31" y="351"/>
                    <a:pt x="69" y="351"/>
                    <a:pt x="103" y="350"/>
                  </a:cubicBezTo>
                  <a:cubicBezTo>
                    <a:pt x="108" y="350"/>
                    <a:pt x="113" y="350"/>
                    <a:pt x="118" y="349"/>
                  </a:cubicBezTo>
                  <a:cubicBezTo>
                    <a:pt x="108" y="352"/>
                    <a:pt x="99" y="357"/>
                    <a:pt x="89" y="360"/>
                  </a:cubicBezTo>
                  <a:cubicBezTo>
                    <a:pt x="77" y="363"/>
                    <a:pt x="66" y="364"/>
                    <a:pt x="54" y="364"/>
                  </a:cubicBezTo>
                  <a:cubicBezTo>
                    <a:pt x="54" y="364"/>
                    <a:pt x="53" y="365"/>
                    <a:pt x="54" y="365"/>
                  </a:cubicBezTo>
                  <a:cubicBezTo>
                    <a:pt x="75" y="370"/>
                    <a:pt x="102" y="361"/>
                    <a:pt x="120" y="351"/>
                  </a:cubicBezTo>
                  <a:cubicBezTo>
                    <a:pt x="121" y="351"/>
                    <a:pt x="121" y="350"/>
                    <a:pt x="121" y="349"/>
                  </a:cubicBezTo>
                  <a:cubicBezTo>
                    <a:pt x="133" y="349"/>
                    <a:pt x="146" y="348"/>
                    <a:pt x="159" y="347"/>
                  </a:cubicBezTo>
                  <a:cubicBezTo>
                    <a:pt x="166" y="347"/>
                    <a:pt x="173" y="347"/>
                    <a:pt x="180" y="346"/>
                  </a:cubicBezTo>
                  <a:cubicBezTo>
                    <a:pt x="156" y="368"/>
                    <a:pt x="128" y="383"/>
                    <a:pt x="98" y="393"/>
                  </a:cubicBezTo>
                  <a:cubicBezTo>
                    <a:pt x="97" y="394"/>
                    <a:pt x="97" y="395"/>
                    <a:pt x="98" y="395"/>
                  </a:cubicBezTo>
                  <a:cubicBezTo>
                    <a:pt x="131" y="388"/>
                    <a:pt x="162" y="370"/>
                    <a:pt x="185" y="346"/>
                  </a:cubicBezTo>
                  <a:cubicBezTo>
                    <a:pt x="194" y="346"/>
                    <a:pt x="202" y="344"/>
                    <a:pt x="210" y="342"/>
                  </a:cubicBezTo>
                  <a:cubicBezTo>
                    <a:pt x="204" y="361"/>
                    <a:pt x="199" y="381"/>
                    <a:pt x="195" y="401"/>
                  </a:cubicBezTo>
                  <a:cubicBezTo>
                    <a:pt x="187" y="440"/>
                    <a:pt x="183" y="480"/>
                    <a:pt x="186" y="520"/>
                  </a:cubicBezTo>
                  <a:cubicBezTo>
                    <a:pt x="186" y="523"/>
                    <a:pt x="191" y="522"/>
                    <a:pt x="191" y="519"/>
                  </a:cubicBezTo>
                  <a:cubicBezTo>
                    <a:pt x="187" y="469"/>
                    <a:pt x="194" y="419"/>
                    <a:pt x="207" y="370"/>
                  </a:cubicBezTo>
                  <a:cubicBezTo>
                    <a:pt x="214" y="363"/>
                    <a:pt x="223" y="359"/>
                    <a:pt x="232" y="356"/>
                  </a:cubicBezTo>
                  <a:cubicBezTo>
                    <a:pt x="242" y="359"/>
                    <a:pt x="252" y="363"/>
                    <a:pt x="262" y="367"/>
                  </a:cubicBezTo>
                  <a:cubicBezTo>
                    <a:pt x="260" y="378"/>
                    <a:pt x="262" y="392"/>
                    <a:pt x="264" y="403"/>
                  </a:cubicBezTo>
                  <a:cubicBezTo>
                    <a:pt x="265" y="413"/>
                    <a:pt x="268" y="423"/>
                    <a:pt x="276" y="431"/>
                  </a:cubicBezTo>
                  <a:cubicBezTo>
                    <a:pt x="276" y="431"/>
                    <a:pt x="276" y="431"/>
                    <a:pt x="276" y="430"/>
                  </a:cubicBezTo>
                  <a:cubicBezTo>
                    <a:pt x="271" y="420"/>
                    <a:pt x="268" y="409"/>
                    <a:pt x="267" y="397"/>
                  </a:cubicBezTo>
                  <a:cubicBezTo>
                    <a:pt x="266" y="388"/>
                    <a:pt x="267" y="377"/>
                    <a:pt x="264" y="368"/>
                  </a:cubicBezTo>
                  <a:cubicBezTo>
                    <a:pt x="276" y="373"/>
                    <a:pt x="287" y="378"/>
                    <a:pt x="298" y="384"/>
                  </a:cubicBezTo>
                  <a:cubicBezTo>
                    <a:pt x="301" y="396"/>
                    <a:pt x="310" y="408"/>
                    <a:pt x="318" y="417"/>
                  </a:cubicBezTo>
                  <a:cubicBezTo>
                    <a:pt x="327" y="427"/>
                    <a:pt x="337" y="437"/>
                    <a:pt x="349" y="443"/>
                  </a:cubicBezTo>
                  <a:cubicBezTo>
                    <a:pt x="349" y="443"/>
                    <a:pt x="350" y="443"/>
                    <a:pt x="349" y="442"/>
                  </a:cubicBezTo>
                  <a:cubicBezTo>
                    <a:pt x="340" y="433"/>
                    <a:pt x="330" y="425"/>
                    <a:pt x="321" y="414"/>
                  </a:cubicBezTo>
                  <a:cubicBezTo>
                    <a:pt x="314" y="405"/>
                    <a:pt x="308" y="395"/>
                    <a:pt x="301" y="386"/>
                  </a:cubicBezTo>
                  <a:cubicBezTo>
                    <a:pt x="303" y="387"/>
                    <a:pt x="305" y="388"/>
                    <a:pt x="307" y="389"/>
                  </a:cubicBezTo>
                  <a:cubicBezTo>
                    <a:pt x="330" y="403"/>
                    <a:pt x="352" y="420"/>
                    <a:pt x="376" y="435"/>
                  </a:cubicBezTo>
                  <a:cubicBezTo>
                    <a:pt x="377" y="435"/>
                    <a:pt x="378" y="434"/>
                    <a:pt x="377" y="433"/>
                  </a:cubicBezTo>
                  <a:cubicBezTo>
                    <a:pt x="355" y="414"/>
                    <a:pt x="330" y="397"/>
                    <a:pt x="304" y="382"/>
                  </a:cubicBezTo>
                  <a:cubicBezTo>
                    <a:pt x="284" y="370"/>
                    <a:pt x="262" y="358"/>
                    <a:pt x="238" y="353"/>
                  </a:cubicBezTo>
                  <a:cubicBezTo>
                    <a:pt x="248" y="350"/>
                    <a:pt x="259" y="349"/>
                    <a:pt x="270" y="347"/>
                  </a:cubicBezTo>
                  <a:cubicBezTo>
                    <a:pt x="282" y="346"/>
                    <a:pt x="294" y="345"/>
                    <a:pt x="306" y="344"/>
                  </a:cubicBezTo>
                  <a:cubicBezTo>
                    <a:pt x="329" y="347"/>
                    <a:pt x="351" y="352"/>
                    <a:pt x="373" y="362"/>
                  </a:cubicBezTo>
                  <a:cubicBezTo>
                    <a:pt x="384" y="366"/>
                    <a:pt x="394" y="372"/>
                    <a:pt x="405" y="377"/>
                  </a:cubicBezTo>
                  <a:cubicBezTo>
                    <a:pt x="414" y="382"/>
                    <a:pt x="425" y="388"/>
                    <a:pt x="436" y="389"/>
                  </a:cubicBezTo>
                  <a:cubicBezTo>
                    <a:pt x="436" y="389"/>
                    <a:pt x="436" y="388"/>
                    <a:pt x="436" y="387"/>
                  </a:cubicBezTo>
                  <a:cubicBezTo>
                    <a:pt x="400" y="372"/>
                    <a:pt x="363" y="348"/>
                    <a:pt x="323" y="342"/>
                  </a:cubicBezTo>
                  <a:cubicBezTo>
                    <a:pt x="335" y="341"/>
                    <a:pt x="347" y="340"/>
                    <a:pt x="359" y="338"/>
                  </a:cubicBezTo>
                  <a:cubicBezTo>
                    <a:pt x="389" y="334"/>
                    <a:pt x="419" y="331"/>
                    <a:pt x="448" y="325"/>
                  </a:cubicBezTo>
                  <a:cubicBezTo>
                    <a:pt x="473" y="320"/>
                    <a:pt x="495" y="307"/>
                    <a:pt x="515" y="292"/>
                  </a:cubicBezTo>
                  <a:cubicBezTo>
                    <a:pt x="515" y="291"/>
                    <a:pt x="515" y="291"/>
                    <a:pt x="514" y="291"/>
                  </a:cubicBez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10" name="Group 9"/>
          <p:cNvGrpSpPr/>
          <p:nvPr/>
        </p:nvGrpSpPr>
        <p:grpSpPr>
          <a:xfrm rot="20120674">
            <a:off x="925196" y="3188728"/>
            <a:ext cx="973849" cy="1658238"/>
            <a:chOff x="6249988" y="4214813"/>
            <a:chExt cx="688974" cy="1173162"/>
          </a:xfrm>
          <a:effectLst>
            <a:outerShdw blurRad="127000" dist="63500" dir="8100000" algn="tr" rotWithShape="0">
              <a:prstClr val="black">
                <a:alpha val="20000"/>
              </a:prstClr>
            </a:outerShdw>
          </a:effectLst>
        </p:grpSpPr>
        <p:sp>
          <p:nvSpPr>
            <p:cNvPr id="76" name="Freeform 40"/>
            <p:cNvSpPr>
              <a:spLocks/>
            </p:cNvSpPr>
            <p:nvPr/>
          </p:nvSpPr>
          <p:spPr bwMode="auto">
            <a:xfrm>
              <a:off x="6249988" y="4214813"/>
              <a:ext cx="688974" cy="1006475"/>
            </a:xfrm>
            <a:custGeom>
              <a:avLst/>
              <a:gdLst>
                <a:gd name="T0" fmla="*/ 13 w 263"/>
                <a:gd name="T1" fmla="*/ 86 h 386"/>
                <a:gd name="T2" fmla="*/ 4 w 263"/>
                <a:gd name="T3" fmla="*/ 187 h 386"/>
                <a:gd name="T4" fmla="*/ 33 w 263"/>
                <a:gd name="T5" fmla="*/ 276 h 386"/>
                <a:gd name="T6" fmla="*/ 102 w 263"/>
                <a:gd name="T7" fmla="*/ 355 h 386"/>
                <a:gd name="T8" fmla="*/ 150 w 263"/>
                <a:gd name="T9" fmla="*/ 383 h 386"/>
                <a:gd name="T10" fmla="*/ 166 w 263"/>
                <a:gd name="T11" fmla="*/ 377 h 386"/>
                <a:gd name="T12" fmla="*/ 235 w 263"/>
                <a:gd name="T13" fmla="*/ 287 h 386"/>
                <a:gd name="T14" fmla="*/ 262 w 263"/>
                <a:gd name="T15" fmla="*/ 190 h 386"/>
                <a:gd name="T16" fmla="*/ 236 w 263"/>
                <a:gd name="T17" fmla="*/ 89 h 386"/>
                <a:gd name="T18" fmla="*/ 167 w 263"/>
                <a:gd name="T19" fmla="*/ 20 h 386"/>
                <a:gd name="T20" fmla="*/ 77 w 263"/>
                <a:gd name="T21" fmla="*/ 11 h 386"/>
                <a:gd name="T22" fmla="*/ 13 w 263"/>
                <a:gd name="T23" fmla="*/ 86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3" h="386">
                  <a:moveTo>
                    <a:pt x="13" y="86"/>
                  </a:moveTo>
                  <a:cubicBezTo>
                    <a:pt x="0" y="116"/>
                    <a:pt x="0" y="154"/>
                    <a:pt x="4" y="187"/>
                  </a:cubicBezTo>
                  <a:cubicBezTo>
                    <a:pt x="7" y="218"/>
                    <a:pt x="18" y="248"/>
                    <a:pt x="33" y="276"/>
                  </a:cubicBezTo>
                  <a:cubicBezTo>
                    <a:pt x="50" y="307"/>
                    <a:pt x="74" y="334"/>
                    <a:pt x="102" y="355"/>
                  </a:cubicBezTo>
                  <a:cubicBezTo>
                    <a:pt x="117" y="366"/>
                    <a:pt x="133" y="375"/>
                    <a:pt x="150" y="383"/>
                  </a:cubicBezTo>
                  <a:cubicBezTo>
                    <a:pt x="156" y="386"/>
                    <a:pt x="168" y="386"/>
                    <a:pt x="166" y="377"/>
                  </a:cubicBezTo>
                  <a:cubicBezTo>
                    <a:pt x="190" y="349"/>
                    <a:pt x="218" y="320"/>
                    <a:pt x="235" y="287"/>
                  </a:cubicBezTo>
                  <a:cubicBezTo>
                    <a:pt x="249" y="258"/>
                    <a:pt x="263" y="223"/>
                    <a:pt x="262" y="190"/>
                  </a:cubicBezTo>
                  <a:cubicBezTo>
                    <a:pt x="261" y="156"/>
                    <a:pt x="252" y="119"/>
                    <a:pt x="236" y="89"/>
                  </a:cubicBezTo>
                  <a:cubicBezTo>
                    <a:pt x="221" y="60"/>
                    <a:pt x="197" y="34"/>
                    <a:pt x="167" y="20"/>
                  </a:cubicBezTo>
                  <a:cubicBezTo>
                    <a:pt x="140" y="7"/>
                    <a:pt x="106" y="0"/>
                    <a:pt x="77" y="11"/>
                  </a:cubicBezTo>
                  <a:cubicBezTo>
                    <a:pt x="47" y="22"/>
                    <a:pt x="25" y="57"/>
                    <a:pt x="13" y="86"/>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77" name="Freeform 42"/>
            <p:cNvSpPr>
              <a:spLocks/>
            </p:cNvSpPr>
            <p:nvPr/>
          </p:nvSpPr>
          <p:spPr bwMode="auto">
            <a:xfrm>
              <a:off x="6546850" y="4308475"/>
              <a:ext cx="15875" cy="25400"/>
            </a:xfrm>
            <a:custGeom>
              <a:avLst/>
              <a:gdLst>
                <a:gd name="T0" fmla="*/ 5 w 6"/>
                <a:gd name="T1" fmla="*/ 9 h 10"/>
                <a:gd name="T2" fmla="*/ 2 w 6"/>
                <a:gd name="T3" fmla="*/ 1 h 10"/>
                <a:gd name="T4" fmla="*/ 1 w 6"/>
                <a:gd name="T5" fmla="*/ 1 h 10"/>
                <a:gd name="T6" fmla="*/ 3 w 6"/>
                <a:gd name="T7" fmla="*/ 9 h 10"/>
                <a:gd name="T8" fmla="*/ 5 w 6"/>
                <a:gd name="T9" fmla="*/ 9 h 10"/>
              </a:gdLst>
              <a:ahLst/>
              <a:cxnLst>
                <a:cxn ang="0">
                  <a:pos x="T0" y="T1"/>
                </a:cxn>
                <a:cxn ang="0">
                  <a:pos x="T2" y="T3"/>
                </a:cxn>
                <a:cxn ang="0">
                  <a:pos x="T4" y="T5"/>
                </a:cxn>
                <a:cxn ang="0">
                  <a:pos x="T6" y="T7"/>
                </a:cxn>
                <a:cxn ang="0">
                  <a:pos x="T8" y="T9"/>
                </a:cxn>
              </a:cxnLst>
              <a:rect l="0" t="0" r="r" b="b"/>
              <a:pathLst>
                <a:path w="6" h="10">
                  <a:moveTo>
                    <a:pt x="5" y="9"/>
                  </a:moveTo>
                  <a:cubicBezTo>
                    <a:pt x="4" y="6"/>
                    <a:pt x="3" y="3"/>
                    <a:pt x="2" y="1"/>
                  </a:cubicBezTo>
                  <a:cubicBezTo>
                    <a:pt x="1" y="0"/>
                    <a:pt x="0" y="0"/>
                    <a:pt x="1" y="1"/>
                  </a:cubicBezTo>
                  <a:cubicBezTo>
                    <a:pt x="1" y="4"/>
                    <a:pt x="2" y="7"/>
                    <a:pt x="3" y="9"/>
                  </a:cubicBezTo>
                  <a:cubicBezTo>
                    <a:pt x="4" y="10"/>
                    <a:pt x="6" y="10"/>
                    <a:pt x="5" y="9"/>
                  </a:cubicBezTo>
                  <a:close/>
                </a:path>
              </a:pathLst>
            </a:custGeom>
            <a:solidFill>
              <a:srgbClr val="9E1D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 name="Freeform 43"/>
            <p:cNvSpPr>
              <a:spLocks/>
            </p:cNvSpPr>
            <p:nvPr/>
          </p:nvSpPr>
          <p:spPr bwMode="auto">
            <a:xfrm>
              <a:off x="6276975" y="4289425"/>
              <a:ext cx="654050" cy="1098550"/>
            </a:xfrm>
            <a:custGeom>
              <a:avLst/>
              <a:gdLst>
                <a:gd name="T0" fmla="*/ 220 w 250"/>
                <a:gd name="T1" fmla="*/ 191 h 421"/>
                <a:gd name="T2" fmla="*/ 249 w 250"/>
                <a:gd name="T3" fmla="*/ 176 h 421"/>
                <a:gd name="T4" fmla="*/ 244 w 250"/>
                <a:gd name="T5" fmla="*/ 149 h 421"/>
                <a:gd name="T6" fmla="*/ 149 w 250"/>
                <a:gd name="T7" fmla="*/ 254 h 421"/>
                <a:gd name="T8" fmla="*/ 140 w 250"/>
                <a:gd name="T9" fmla="*/ 192 h 421"/>
                <a:gd name="T10" fmla="*/ 213 w 250"/>
                <a:gd name="T11" fmla="*/ 132 h 421"/>
                <a:gd name="T12" fmla="*/ 241 w 250"/>
                <a:gd name="T13" fmla="*/ 132 h 421"/>
                <a:gd name="T14" fmla="*/ 211 w 250"/>
                <a:gd name="T15" fmla="*/ 117 h 421"/>
                <a:gd name="T16" fmla="*/ 217 w 250"/>
                <a:gd name="T17" fmla="*/ 91 h 421"/>
                <a:gd name="T18" fmla="*/ 130 w 250"/>
                <a:gd name="T19" fmla="*/ 137 h 421"/>
                <a:gd name="T20" fmla="*/ 203 w 250"/>
                <a:gd name="T21" fmla="*/ 74 h 421"/>
                <a:gd name="T22" fmla="*/ 201 w 250"/>
                <a:gd name="T23" fmla="*/ 73 h 421"/>
                <a:gd name="T24" fmla="*/ 196 w 250"/>
                <a:gd name="T25" fmla="*/ 54 h 421"/>
                <a:gd name="T26" fmla="*/ 196 w 250"/>
                <a:gd name="T27" fmla="*/ 52 h 421"/>
                <a:gd name="T28" fmla="*/ 172 w 250"/>
                <a:gd name="T29" fmla="*/ 95 h 421"/>
                <a:gd name="T30" fmla="*/ 153 w 250"/>
                <a:gd name="T31" fmla="*/ 53 h 421"/>
                <a:gd name="T32" fmla="*/ 174 w 250"/>
                <a:gd name="T33" fmla="*/ 4 h 421"/>
                <a:gd name="T34" fmla="*/ 160 w 250"/>
                <a:gd name="T35" fmla="*/ 1 h 421"/>
                <a:gd name="T36" fmla="*/ 109 w 250"/>
                <a:gd name="T37" fmla="*/ 23 h 421"/>
                <a:gd name="T38" fmla="*/ 73 w 250"/>
                <a:gd name="T39" fmla="*/ 93 h 421"/>
                <a:gd name="T40" fmla="*/ 64 w 250"/>
                <a:gd name="T41" fmla="*/ 92 h 421"/>
                <a:gd name="T42" fmla="*/ 55 w 250"/>
                <a:gd name="T43" fmla="*/ 93 h 421"/>
                <a:gd name="T44" fmla="*/ 70 w 250"/>
                <a:gd name="T45" fmla="*/ 96 h 421"/>
                <a:gd name="T46" fmla="*/ 80 w 250"/>
                <a:gd name="T47" fmla="*/ 97 h 421"/>
                <a:gd name="T48" fmla="*/ 88 w 250"/>
                <a:gd name="T49" fmla="*/ 181 h 421"/>
                <a:gd name="T50" fmla="*/ 1 w 250"/>
                <a:gd name="T51" fmla="*/ 104 h 421"/>
                <a:gd name="T52" fmla="*/ 84 w 250"/>
                <a:gd name="T53" fmla="*/ 181 h 421"/>
                <a:gd name="T54" fmla="*/ 2 w 250"/>
                <a:gd name="T55" fmla="*/ 143 h 421"/>
                <a:gd name="T56" fmla="*/ 41 w 250"/>
                <a:gd name="T57" fmla="*/ 172 h 421"/>
                <a:gd name="T58" fmla="*/ 65 w 250"/>
                <a:gd name="T59" fmla="*/ 180 h 421"/>
                <a:gd name="T60" fmla="*/ 122 w 250"/>
                <a:gd name="T61" fmla="*/ 216 h 421"/>
                <a:gd name="T62" fmla="*/ 139 w 250"/>
                <a:gd name="T63" fmla="*/ 231 h 421"/>
                <a:gd name="T64" fmla="*/ 118 w 250"/>
                <a:gd name="T65" fmla="*/ 249 h 421"/>
                <a:gd name="T66" fmla="*/ 13 w 250"/>
                <a:gd name="T67" fmla="*/ 179 h 421"/>
                <a:gd name="T68" fmla="*/ 60 w 250"/>
                <a:gd name="T69" fmla="*/ 231 h 421"/>
                <a:gd name="T70" fmla="*/ 84 w 250"/>
                <a:gd name="T71" fmla="*/ 236 h 421"/>
                <a:gd name="T72" fmla="*/ 144 w 250"/>
                <a:gd name="T73" fmla="*/ 314 h 421"/>
                <a:gd name="T74" fmla="*/ 145 w 250"/>
                <a:gd name="T75" fmla="*/ 319 h 421"/>
                <a:gd name="T76" fmla="*/ 164 w 250"/>
                <a:gd name="T77" fmla="*/ 419 h 421"/>
                <a:gd name="T78" fmla="*/ 153 w 250"/>
                <a:gd name="T79" fmla="*/ 320 h 421"/>
                <a:gd name="T80" fmla="*/ 153 w 250"/>
                <a:gd name="T81" fmla="*/ 317 h 421"/>
                <a:gd name="T82" fmla="*/ 206 w 250"/>
                <a:gd name="T83" fmla="*/ 256 h 421"/>
                <a:gd name="T84" fmla="*/ 221 w 250"/>
                <a:gd name="T85" fmla="*/ 240 h 421"/>
                <a:gd name="T86" fmla="*/ 149 w 250"/>
                <a:gd name="T87" fmla="*/ 257 h 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50" h="421">
                  <a:moveTo>
                    <a:pt x="178" y="235"/>
                  </a:moveTo>
                  <a:cubicBezTo>
                    <a:pt x="187" y="227"/>
                    <a:pt x="197" y="220"/>
                    <a:pt x="205" y="211"/>
                  </a:cubicBezTo>
                  <a:cubicBezTo>
                    <a:pt x="211" y="205"/>
                    <a:pt x="216" y="198"/>
                    <a:pt x="220" y="191"/>
                  </a:cubicBezTo>
                  <a:cubicBezTo>
                    <a:pt x="220" y="191"/>
                    <a:pt x="221" y="191"/>
                    <a:pt x="221" y="191"/>
                  </a:cubicBezTo>
                  <a:cubicBezTo>
                    <a:pt x="230" y="186"/>
                    <a:pt x="242" y="184"/>
                    <a:pt x="250" y="177"/>
                  </a:cubicBezTo>
                  <a:cubicBezTo>
                    <a:pt x="250" y="177"/>
                    <a:pt x="250" y="176"/>
                    <a:pt x="249" y="176"/>
                  </a:cubicBezTo>
                  <a:cubicBezTo>
                    <a:pt x="241" y="184"/>
                    <a:pt x="230" y="184"/>
                    <a:pt x="221" y="189"/>
                  </a:cubicBezTo>
                  <a:cubicBezTo>
                    <a:pt x="222" y="188"/>
                    <a:pt x="223" y="186"/>
                    <a:pt x="224" y="184"/>
                  </a:cubicBezTo>
                  <a:cubicBezTo>
                    <a:pt x="231" y="173"/>
                    <a:pt x="238" y="161"/>
                    <a:pt x="244" y="149"/>
                  </a:cubicBezTo>
                  <a:cubicBezTo>
                    <a:pt x="245" y="148"/>
                    <a:pt x="243" y="147"/>
                    <a:pt x="243" y="148"/>
                  </a:cubicBezTo>
                  <a:cubicBezTo>
                    <a:pt x="229" y="168"/>
                    <a:pt x="220" y="193"/>
                    <a:pt x="202" y="211"/>
                  </a:cubicBezTo>
                  <a:cubicBezTo>
                    <a:pt x="186" y="227"/>
                    <a:pt x="166" y="239"/>
                    <a:pt x="149" y="254"/>
                  </a:cubicBezTo>
                  <a:cubicBezTo>
                    <a:pt x="149" y="246"/>
                    <a:pt x="148" y="238"/>
                    <a:pt x="147" y="229"/>
                  </a:cubicBezTo>
                  <a:cubicBezTo>
                    <a:pt x="145" y="217"/>
                    <a:pt x="143" y="204"/>
                    <a:pt x="140" y="192"/>
                  </a:cubicBezTo>
                  <a:cubicBezTo>
                    <a:pt x="140" y="192"/>
                    <a:pt x="140" y="192"/>
                    <a:pt x="140" y="192"/>
                  </a:cubicBezTo>
                  <a:cubicBezTo>
                    <a:pt x="157" y="173"/>
                    <a:pt x="177" y="159"/>
                    <a:pt x="194" y="141"/>
                  </a:cubicBezTo>
                  <a:cubicBezTo>
                    <a:pt x="197" y="138"/>
                    <a:pt x="200" y="135"/>
                    <a:pt x="202" y="132"/>
                  </a:cubicBezTo>
                  <a:cubicBezTo>
                    <a:pt x="206" y="132"/>
                    <a:pt x="209" y="131"/>
                    <a:pt x="213" y="132"/>
                  </a:cubicBezTo>
                  <a:cubicBezTo>
                    <a:pt x="217" y="132"/>
                    <a:pt x="222" y="133"/>
                    <a:pt x="226" y="134"/>
                  </a:cubicBezTo>
                  <a:cubicBezTo>
                    <a:pt x="231" y="135"/>
                    <a:pt x="236" y="136"/>
                    <a:pt x="241" y="134"/>
                  </a:cubicBezTo>
                  <a:cubicBezTo>
                    <a:pt x="242" y="133"/>
                    <a:pt x="241" y="132"/>
                    <a:pt x="241" y="132"/>
                  </a:cubicBezTo>
                  <a:cubicBezTo>
                    <a:pt x="234" y="134"/>
                    <a:pt x="227" y="131"/>
                    <a:pt x="220" y="130"/>
                  </a:cubicBezTo>
                  <a:cubicBezTo>
                    <a:pt x="215" y="130"/>
                    <a:pt x="209" y="129"/>
                    <a:pt x="203" y="130"/>
                  </a:cubicBezTo>
                  <a:cubicBezTo>
                    <a:pt x="206" y="126"/>
                    <a:pt x="209" y="121"/>
                    <a:pt x="211" y="117"/>
                  </a:cubicBezTo>
                  <a:cubicBezTo>
                    <a:pt x="215" y="106"/>
                    <a:pt x="218" y="84"/>
                    <a:pt x="230" y="79"/>
                  </a:cubicBezTo>
                  <a:cubicBezTo>
                    <a:pt x="231" y="79"/>
                    <a:pt x="231" y="77"/>
                    <a:pt x="230" y="77"/>
                  </a:cubicBezTo>
                  <a:cubicBezTo>
                    <a:pt x="223" y="76"/>
                    <a:pt x="220" y="85"/>
                    <a:pt x="217" y="91"/>
                  </a:cubicBezTo>
                  <a:cubicBezTo>
                    <a:pt x="211" y="103"/>
                    <a:pt x="209" y="117"/>
                    <a:pt x="201" y="129"/>
                  </a:cubicBezTo>
                  <a:cubicBezTo>
                    <a:pt x="185" y="153"/>
                    <a:pt x="154" y="165"/>
                    <a:pt x="140" y="190"/>
                  </a:cubicBezTo>
                  <a:cubicBezTo>
                    <a:pt x="137" y="172"/>
                    <a:pt x="134" y="155"/>
                    <a:pt x="130" y="137"/>
                  </a:cubicBezTo>
                  <a:cubicBezTo>
                    <a:pt x="148" y="125"/>
                    <a:pt x="164" y="110"/>
                    <a:pt x="176" y="93"/>
                  </a:cubicBezTo>
                  <a:cubicBezTo>
                    <a:pt x="179" y="90"/>
                    <a:pt x="181" y="87"/>
                    <a:pt x="183" y="83"/>
                  </a:cubicBezTo>
                  <a:cubicBezTo>
                    <a:pt x="189" y="80"/>
                    <a:pt x="196" y="77"/>
                    <a:pt x="203" y="74"/>
                  </a:cubicBezTo>
                  <a:cubicBezTo>
                    <a:pt x="209" y="72"/>
                    <a:pt x="215" y="70"/>
                    <a:pt x="221" y="66"/>
                  </a:cubicBezTo>
                  <a:cubicBezTo>
                    <a:pt x="221" y="66"/>
                    <a:pt x="221" y="66"/>
                    <a:pt x="220" y="66"/>
                  </a:cubicBezTo>
                  <a:cubicBezTo>
                    <a:pt x="214" y="66"/>
                    <a:pt x="207" y="70"/>
                    <a:pt x="201" y="73"/>
                  </a:cubicBezTo>
                  <a:cubicBezTo>
                    <a:pt x="195" y="75"/>
                    <a:pt x="190" y="77"/>
                    <a:pt x="185" y="80"/>
                  </a:cubicBezTo>
                  <a:cubicBezTo>
                    <a:pt x="189" y="71"/>
                    <a:pt x="192" y="63"/>
                    <a:pt x="195" y="54"/>
                  </a:cubicBezTo>
                  <a:cubicBezTo>
                    <a:pt x="195" y="54"/>
                    <a:pt x="196" y="54"/>
                    <a:pt x="196" y="54"/>
                  </a:cubicBezTo>
                  <a:cubicBezTo>
                    <a:pt x="202" y="51"/>
                    <a:pt x="210" y="48"/>
                    <a:pt x="215" y="44"/>
                  </a:cubicBezTo>
                  <a:cubicBezTo>
                    <a:pt x="216" y="44"/>
                    <a:pt x="215" y="43"/>
                    <a:pt x="215" y="43"/>
                  </a:cubicBezTo>
                  <a:cubicBezTo>
                    <a:pt x="209" y="45"/>
                    <a:pt x="201" y="48"/>
                    <a:pt x="196" y="52"/>
                  </a:cubicBezTo>
                  <a:cubicBezTo>
                    <a:pt x="198" y="44"/>
                    <a:pt x="200" y="37"/>
                    <a:pt x="202" y="30"/>
                  </a:cubicBezTo>
                  <a:cubicBezTo>
                    <a:pt x="202" y="28"/>
                    <a:pt x="200" y="28"/>
                    <a:pt x="199" y="29"/>
                  </a:cubicBezTo>
                  <a:cubicBezTo>
                    <a:pt x="194" y="53"/>
                    <a:pt x="187" y="76"/>
                    <a:pt x="172" y="95"/>
                  </a:cubicBezTo>
                  <a:cubicBezTo>
                    <a:pt x="160" y="110"/>
                    <a:pt x="144" y="122"/>
                    <a:pt x="130" y="136"/>
                  </a:cubicBezTo>
                  <a:cubicBezTo>
                    <a:pt x="127" y="121"/>
                    <a:pt x="125" y="107"/>
                    <a:pt x="122" y="92"/>
                  </a:cubicBezTo>
                  <a:cubicBezTo>
                    <a:pt x="135" y="82"/>
                    <a:pt x="147" y="68"/>
                    <a:pt x="153" y="53"/>
                  </a:cubicBezTo>
                  <a:cubicBezTo>
                    <a:pt x="158" y="42"/>
                    <a:pt x="158" y="31"/>
                    <a:pt x="159" y="20"/>
                  </a:cubicBezTo>
                  <a:cubicBezTo>
                    <a:pt x="165" y="16"/>
                    <a:pt x="171" y="11"/>
                    <a:pt x="175" y="4"/>
                  </a:cubicBezTo>
                  <a:cubicBezTo>
                    <a:pt x="175" y="3"/>
                    <a:pt x="174" y="3"/>
                    <a:pt x="174" y="4"/>
                  </a:cubicBezTo>
                  <a:cubicBezTo>
                    <a:pt x="169" y="10"/>
                    <a:pt x="165" y="15"/>
                    <a:pt x="159" y="19"/>
                  </a:cubicBezTo>
                  <a:cubicBezTo>
                    <a:pt x="159" y="13"/>
                    <a:pt x="160" y="8"/>
                    <a:pt x="162" y="2"/>
                  </a:cubicBezTo>
                  <a:cubicBezTo>
                    <a:pt x="163" y="1"/>
                    <a:pt x="161" y="0"/>
                    <a:pt x="160" y="1"/>
                  </a:cubicBezTo>
                  <a:cubicBezTo>
                    <a:pt x="155" y="17"/>
                    <a:pt x="158" y="32"/>
                    <a:pt x="153" y="47"/>
                  </a:cubicBezTo>
                  <a:cubicBezTo>
                    <a:pt x="148" y="65"/>
                    <a:pt x="134" y="77"/>
                    <a:pt x="122" y="91"/>
                  </a:cubicBezTo>
                  <a:cubicBezTo>
                    <a:pt x="117" y="68"/>
                    <a:pt x="113" y="45"/>
                    <a:pt x="109" y="23"/>
                  </a:cubicBezTo>
                  <a:cubicBezTo>
                    <a:pt x="109" y="21"/>
                    <a:pt x="107" y="22"/>
                    <a:pt x="107" y="23"/>
                  </a:cubicBezTo>
                  <a:cubicBezTo>
                    <a:pt x="113" y="57"/>
                    <a:pt x="118" y="90"/>
                    <a:pt x="123" y="124"/>
                  </a:cubicBezTo>
                  <a:cubicBezTo>
                    <a:pt x="114" y="106"/>
                    <a:pt x="94" y="97"/>
                    <a:pt x="73" y="93"/>
                  </a:cubicBezTo>
                  <a:cubicBezTo>
                    <a:pt x="62" y="90"/>
                    <a:pt x="54" y="82"/>
                    <a:pt x="47" y="73"/>
                  </a:cubicBezTo>
                  <a:cubicBezTo>
                    <a:pt x="46" y="72"/>
                    <a:pt x="45" y="73"/>
                    <a:pt x="45" y="74"/>
                  </a:cubicBezTo>
                  <a:cubicBezTo>
                    <a:pt x="49" y="82"/>
                    <a:pt x="56" y="88"/>
                    <a:pt x="64" y="92"/>
                  </a:cubicBezTo>
                  <a:cubicBezTo>
                    <a:pt x="52" y="90"/>
                    <a:pt x="40" y="90"/>
                    <a:pt x="30" y="90"/>
                  </a:cubicBezTo>
                  <a:cubicBezTo>
                    <a:pt x="30" y="90"/>
                    <a:pt x="30" y="91"/>
                    <a:pt x="30" y="91"/>
                  </a:cubicBezTo>
                  <a:cubicBezTo>
                    <a:pt x="38" y="92"/>
                    <a:pt x="46" y="92"/>
                    <a:pt x="55" y="93"/>
                  </a:cubicBezTo>
                  <a:cubicBezTo>
                    <a:pt x="44" y="95"/>
                    <a:pt x="33" y="102"/>
                    <a:pt x="24" y="105"/>
                  </a:cubicBezTo>
                  <a:cubicBezTo>
                    <a:pt x="23" y="105"/>
                    <a:pt x="23" y="106"/>
                    <a:pt x="24" y="106"/>
                  </a:cubicBezTo>
                  <a:cubicBezTo>
                    <a:pt x="40" y="106"/>
                    <a:pt x="53" y="90"/>
                    <a:pt x="70" y="96"/>
                  </a:cubicBezTo>
                  <a:cubicBezTo>
                    <a:pt x="70" y="96"/>
                    <a:pt x="70" y="96"/>
                    <a:pt x="70" y="96"/>
                  </a:cubicBezTo>
                  <a:cubicBezTo>
                    <a:pt x="69" y="95"/>
                    <a:pt x="69" y="95"/>
                    <a:pt x="69" y="95"/>
                  </a:cubicBezTo>
                  <a:cubicBezTo>
                    <a:pt x="72" y="96"/>
                    <a:pt x="76" y="96"/>
                    <a:pt x="80" y="97"/>
                  </a:cubicBezTo>
                  <a:cubicBezTo>
                    <a:pt x="99" y="103"/>
                    <a:pt x="112" y="114"/>
                    <a:pt x="124" y="129"/>
                  </a:cubicBezTo>
                  <a:cubicBezTo>
                    <a:pt x="128" y="154"/>
                    <a:pt x="132" y="178"/>
                    <a:pt x="135" y="202"/>
                  </a:cubicBezTo>
                  <a:cubicBezTo>
                    <a:pt x="124" y="189"/>
                    <a:pt x="106" y="184"/>
                    <a:pt x="88" y="181"/>
                  </a:cubicBezTo>
                  <a:cubicBezTo>
                    <a:pt x="80" y="176"/>
                    <a:pt x="71" y="170"/>
                    <a:pt x="64" y="163"/>
                  </a:cubicBezTo>
                  <a:cubicBezTo>
                    <a:pt x="58" y="157"/>
                    <a:pt x="52" y="149"/>
                    <a:pt x="45" y="143"/>
                  </a:cubicBezTo>
                  <a:cubicBezTo>
                    <a:pt x="31" y="129"/>
                    <a:pt x="15" y="118"/>
                    <a:pt x="1" y="104"/>
                  </a:cubicBezTo>
                  <a:cubicBezTo>
                    <a:pt x="1" y="103"/>
                    <a:pt x="0" y="104"/>
                    <a:pt x="0" y="105"/>
                  </a:cubicBezTo>
                  <a:cubicBezTo>
                    <a:pt x="11" y="123"/>
                    <a:pt x="32" y="133"/>
                    <a:pt x="47" y="148"/>
                  </a:cubicBezTo>
                  <a:cubicBezTo>
                    <a:pt x="59" y="160"/>
                    <a:pt x="69" y="173"/>
                    <a:pt x="84" y="181"/>
                  </a:cubicBezTo>
                  <a:cubicBezTo>
                    <a:pt x="71" y="179"/>
                    <a:pt x="58" y="178"/>
                    <a:pt x="46" y="174"/>
                  </a:cubicBezTo>
                  <a:cubicBezTo>
                    <a:pt x="39" y="169"/>
                    <a:pt x="33" y="163"/>
                    <a:pt x="26" y="158"/>
                  </a:cubicBezTo>
                  <a:cubicBezTo>
                    <a:pt x="18" y="152"/>
                    <a:pt x="10" y="148"/>
                    <a:pt x="2" y="143"/>
                  </a:cubicBezTo>
                  <a:cubicBezTo>
                    <a:pt x="1" y="143"/>
                    <a:pt x="1" y="144"/>
                    <a:pt x="1" y="144"/>
                  </a:cubicBezTo>
                  <a:cubicBezTo>
                    <a:pt x="11" y="149"/>
                    <a:pt x="21" y="155"/>
                    <a:pt x="30" y="162"/>
                  </a:cubicBezTo>
                  <a:cubicBezTo>
                    <a:pt x="33" y="165"/>
                    <a:pt x="37" y="169"/>
                    <a:pt x="41" y="172"/>
                  </a:cubicBezTo>
                  <a:cubicBezTo>
                    <a:pt x="28" y="167"/>
                    <a:pt x="16" y="159"/>
                    <a:pt x="4" y="151"/>
                  </a:cubicBezTo>
                  <a:cubicBezTo>
                    <a:pt x="4" y="151"/>
                    <a:pt x="4" y="151"/>
                    <a:pt x="4" y="152"/>
                  </a:cubicBezTo>
                  <a:cubicBezTo>
                    <a:pt x="20" y="167"/>
                    <a:pt x="43" y="176"/>
                    <a:pt x="65" y="180"/>
                  </a:cubicBezTo>
                  <a:cubicBezTo>
                    <a:pt x="90" y="185"/>
                    <a:pt x="119" y="186"/>
                    <a:pt x="136" y="206"/>
                  </a:cubicBezTo>
                  <a:cubicBezTo>
                    <a:pt x="137" y="213"/>
                    <a:pt x="138" y="219"/>
                    <a:pt x="139" y="226"/>
                  </a:cubicBezTo>
                  <a:cubicBezTo>
                    <a:pt x="134" y="221"/>
                    <a:pt x="129" y="218"/>
                    <a:pt x="122" y="216"/>
                  </a:cubicBezTo>
                  <a:cubicBezTo>
                    <a:pt x="110" y="212"/>
                    <a:pt x="95" y="209"/>
                    <a:pt x="82" y="207"/>
                  </a:cubicBezTo>
                  <a:cubicBezTo>
                    <a:pt x="82" y="207"/>
                    <a:pt x="82" y="208"/>
                    <a:pt x="82" y="208"/>
                  </a:cubicBezTo>
                  <a:cubicBezTo>
                    <a:pt x="101" y="214"/>
                    <a:pt x="125" y="215"/>
                    <a:pt x="139" y="231"/>
                  </a:cubicBezTo>
                  <a:cubicBezTo>
                    <a:pt x="139" y="232"/>
                    <a:pt x="139" y="233"/>
                    <a:pt x="140" y="234"/>
                  </a:cubicBezTo>
                  <a:cubicBezTo>
                    <a:pt x="141" y="244"/>
                    <a:pt x="141" y="254"/>
                    <a:pt x="142" y="265"/>
                  </a:cubicBezTo>
                  <a:cubicBezTo>
                    <a:pt x="136" y="257"/>
                    <a:pt x="127" y="253"/>
                    <a:pt x="118" y="249"/>
                  </a:cubicBezTo>
                  <a:cubicBezTo>
                    <a:pt x="106" y="244"/>
                    <a:pt x="94" y="239"/>
                    <a:pt x="82" y="232"/>
                  </a:cubicBezTo>
                  <a:cubicBezTo>
                    <a:pt x="56" y="218"/>
                    <a:pt x="34" y="199"/>
                    <a:pt x="13" y="179"/>
                  </a:cubicBezTo>
                  <a:cubicBezTo>
                    <a:pt x="13" y="178"/>
                    <a:pt x="12" y="179"/>
                    <a:pt x="13" y="179"/>
                  </a:cubicBezTo>
                  <a:cubicBezTo>
                    <a:pt x="28" y="199"/>
                    <a:pt x="48" y="215"/>
                    <a:pt x="70" y="228"/>
                  </a:cubicBezTo>
                  <a:cubicBezTo>
                    <a:pt x="72" y="229"/>
                    <a:pt x="74" y="231"/>
                    <a:pt x="76" y="232"/>
                  </a:cubicBezTo>
                  <a:cubicBezTo>
                    <a:pt x="71" y="230"/>
                    <a:pt x="65" y="230"/>
                    <a:pt x="60" y="231"/>
                  </a:cubicBezTo>
                  <a:cubicBezTo>
                    <a:pt x="59" y="231"/>
                    <a:pt x="59" y="232"/>
                    <a:pt x="60" y="232"/>
                  </a:cubicBezTo>
                  <a:cubicBezTo>
                    <a:pt x="64" y="232"/>
                    <a:pt x="69" y="232"/>
                    <a:pt x="73" y="233"/>
                  </a:cubicBezTo>
                  <a:cubicBezTo>
                    <a:pt x="77" y="234"/>
                    <a:pt x="80" y="235"/>
                    <a:pt x="84" y="236"/>
                  </a:cubicBezTo>
                  <a:cubicBezTo>
                    <a:pt x="91" y="240"/>
                    <a:pt x="98" y="243"/>
                    <a:pt x="106" y="247"/>
                  </a:cubicBezTo>
                  <a:cubicBezTo>
                    <a:pt x="119" y="252"/>
                    <a:pt x="131" y="257"/>
                    <a:pt x="142" y="267"/>
                  </a:cubicBezTo>
                  <a:cubicBezTo>
                    <a:pt x="142" y="283"/>
                    <a:pt x="142" y="299"/>
                    <a:pt x="144" y="314"/>
                  </a:cubicBezTo>
                  <a:cubicBezTo>
                    <a:pt x="136" y="305"/>
                    <a:pt x="118" y="300"/>
                    <a:pt x="107" y="298"/>
                  </a:cubicBezTo>
                  <a:cubicBezTo>
                    <a:pt x="107" y="298"/>
                    <a:pt x="107" y="298"/>
                    <a:pt x="107" y="298"/>
                  </a:cubicBezTo>
                  <a:cubicBezTo>
                    <a:pt x="119" y="302"/>
                    <a:pt x="137" y="307"/>
                    <a:pt x="145" y="319"/>
                  </a:cubicBezTo>
                  <a:cubicBezTo>
                    <a:pt x="145" y="320"/>
                    <a:pt x="145" y="322"/>
                    <a:pt x="146" y="324"/>
                  </a:cubicBezTo>
                  <a:cubicBezTo>
                    <a:pt x="152" y="355"/>
                    <a:pt x="161" y="386"/>
                    <a:pt x="160" y="419"/>
                  </a:cubicBezTo>
                  <a:cubicBezTo>
                    <a:pt x="160" y="421"/>
                    <a:pt x="164" y="421"/>
                    <a:pt x="164" y="419"/>
                  </a:cubicBezTo>
                  <a:cubicBezTo>
                    <a:pt x="165" y="403"/>
                    <a:pt x="166" y="387"/>
                    <a:pt x="164" y="371"/>
                  </a:cubicBezTo>
                  <a:cubicBezTo>
                    <a:pt x="162" y="356"/>
                    <a:pt x="158" y="342"/>
                    <a:pt x="155" y="328"/>
                  </a:cubicBezTo>
                  <a:cubicBezTo>
                    <a:pt x="154" y="325"/>
                    <a:pt x="154" y="322"/>
                    <a:pt x="153" y="320"/>
                  </a:cubicBezTo>
                  <a:cubicBezTo>
                    <a:pt x="176" y="303"/>
                    <a:pt x="202" y="288"/>
                    <a:pt x="218" y="265"/>
                  </a:cubicBezTo>
                  <a:cubicBezTo>
                    <a:pt x="218" y="265"/>
                    <a:pt x="218" y="265"/>
                    <a:pt x="217" y="265"/>
                  </a:cubicBezTo>
                  <a:cubicBezTo>
                    <a:pt x="199" y="286"/>
                    <a:pt x="174" y="299"/>
                    <a:pt x="153" y="317"/>
                  </a:cubicBezTo>
                  <a:cubicBezTo>
                    <a:pt x="152" y="309"/>
                    <a:pt x="151" y="301"/>
                    <a:pt x="151" y="294"/>
                  </a:cubicBezTo>
                  <a:cubicBezTo>
                    <a:pt x="159" y="288"/>
                    <a:pt x="167" y="281"/>
                    <a:pt x="176" y="276"/>
                  </a:cubicBezTo>
                  <a:cubicBezTo>
                    <a:pt x="186" y="270"/>
                    <a:pt x="197" y="264"/>
                    <a:pt x="206" y="256"/>
                  </a:cubicBezTo>
                  <a:cubicBezTo>
                    <a:pt x="219" y="247"/>
                    <a:pt x="236" y="232"/>
                    <a:pt x="238" y="215"/>
                  </a:cubicBezTo>
                  <a:cubicBezTo>
                    <a:pt x="238" y="215"/>
                    <a:pt x="237" y="215"/>
                    <a:pt x="237" y="215"/>
                  </a:cubicBezTo>
                  <a:cubicBezTo>
                    <a:pt x="232" y="224"/>
                    <a:pt x="228" y="232"/>
                    <a:pt x="221" y="240"/>
                  </a:cubicBezTo>
                  <a:cubicBezTo>
                    <a:pt x="213" y="248"/>
                    <a:pt x="204" y="254"/>
                    <a:pt x="195" y="260"/>
                  </a:cubicBezTo>
                  <a:cubicBezTo>
                    <a:pt x="180" y="269"/>
                    <a:pt x="163" y="277"/>
                    <a:pt x="150" y="289"/>
                  </a:cubicBezTo>
                  <a:cubicBezTo>
                    <a:pt x="150" y="279"/>
                    <a:pt x="150" y="268"/>
                    <a:pt x="149" y="257"/>
                  </a:cubicBezTo>
                  <a:cubicBezTo>
                    <a:pt x="159" y="250"/>
                    <a:pt x="168" y="242"/>
                    <a:pt x="178" y="235"/>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79" name="Freeform 44"/>
            <p:cNvSpPr>
              <a:spLocks/>
            </p:cNvSpPr>
            <p:nvPr/>
          </p:nvSpPr>
          <p:spPr bwMode="auto">
            <a:xfrm>
              <a:off x="6677025" y="4337050"/>
              <a:ext cx="95250" cy="93662"/>
            </a:xfrm>
            <a:custGeom>
              <a:avLst/>
              <a:gdLst>
                <a:gd name="T0" fmla="*/ 1 w 36"/>
                <a:gd name="T1" fmla="*/ 34 h 36"/>
                <a:gd name="T2" fmla="*/ 2 w 36"/>
                <a:gd name="T3" fmla="*/ 35 h 36"/>
                <a:gd name="T4" fmla="*/ 35 w 36"/>
                <a:gd name="T5" fmla="*/ 1 h 36"/>
                <a:gd name="T6" fmla="*/ 34 w 36"/>
                <a:gd name="T7" fmla="*/ 1 h 36"/>
                <a:gd name="T8" fmla="*/ 1 w 36"/>
                <a:gd name="T9" fmla="*/ 34 h 36"/>
              </a:gdLst>
              <a:ahLst/>
              <a:cxnLst>
                <a:cxn ang="0">
                  <a:pos x="T0" y="T1"/>
                </a:cxn>
                <a:cxn ang="0">
                  <a:pos x="T2" y="T3"/>
                </a:cxn>
                <a:cxn ang="0">
                  <a:pos x="T4" y="T5"/>
                </a:cxn>
                <a:cxn ang="0">
                  <a:pos x="T6" y="T7"/>
                </a:cxn>
                <a:cxn ang="0">
                  <a:pos x="T8" y="T9"/>
                </a:cxn>
              </a:cxnLst>
              <a:rect l="0" t="0" r="r" b="b"/>
              <a:pathLst>
                <a:path w="36" h="36">
                  <a:moveTo>
                    <a:pt x="1" y="34"/>
                  </a:moveTo>
                  <a:cubicBezTo>
                    <a:pt x="0" y="34"/>
                    <a:pt x="1" y="36"/>
                    <a:pt x="2" y="35"/>
                  </a:cubicBezTo>
                  <a:cubicBezTo>
                    <a:pt x="16" y="28"/>
                    <a:pt x="28" y="16"/>
                    <a:pt x="35" y="1"/>
                  </a:cubicBezTo>
                  <a:cubicBezTo>
                    <a:pt x="36" y="0"/>
                    <a:pt x="34" y="0"/>
                    <a:pt x="34" y="1"/>
                  </a:cubicBezTo>
                  <a:cubicBezTo>
                    <a:pt x="26" y="15"/>
                    <a:pt x="15" y="26"/>
                    <a:pt x="1" y="34"/>
                  </a:cubicBezTo>
                  <a:close/>
                </a:path>
              </a:pathLst>
            </a:custGeom>
            <a:solidFill>
              <a:srgbClr val="9E1D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 name="Freeform 45"/>
            <p:cNvSpPr>
              <a:spLocks/>
            </p:cNvSpPr>
            <p:nvPr/>
          </p:nvSpPr>
          <p:spPr bwMode="auto">
            <a:xfrm>
              <a:off x="6478588" y="5051425"/>
              <a:ext cx="60325" cy="11112"/>
            </a:xfrm>
            <a:custGeom>
              <a:avLst/>
              <a:gdLst>
                <a:gd name="T0" fmla="*/ 0 w 23"/>
                <a:gd name="T1" fmla="*/ 0 h 4"/>
                <a:gd name="T2" fmla="*/ 0 w 23"/>
                <a:gd name="T3" fmla="*/ 0 h 4"/>
                <a:gd name="T4" fmla="*/ 23 w 23"/>
                <a:gd name="T5" fmla="*/ 4 h 4"/>
                <a:gd name="T6" fmla="*/ 23 w 23"/>
                <a:gd name="T7" fmla="*/ 4 h 4"/>
                <a:gd name="T8" fmla="*/ 0 w 23"/>
                <a:gd name="T9" fmla="*/ 0 h 4"/>
              </a:gdLst>
              <a:ahLst/>
              <a:cxnLst>
                <a:cxn ang="0">
                  <a:pos x="T0" y="T1"/>
                </a:cxn>
                <a:cxn ang="0">
                  <a:pos x="T2" y="T3"/>
                </a:cxn>
                <a:cxn ang="0">
                  <a:pos x="T4" y="T5"/>
                </a:cxn>
                <a:cxn ang="0">
                  <a:pos x="T6" y="T7"/>
                </a:cxn>
                <a:cxn ang="0">
                  <a:pos x="T8" y="T9"/>
                </a:cxn>
              </a:cxnLst>
              <a:rect l="0" t="0" r="r" b="b"/>
              <a:pathLst>
                <a:path w="23" h="4">
                  <a:moveTo>
                    <a:pt x="0" y="0"/>
                  </a:moveTo>
                  <a:cubicBezTo>
                    <a:pt x="0" y="0"/>
                    <a:pt x="0" y="0"/>
                    <a:pt x="0" y="0"/>
                  </a:cubicBezTo>
                  <a:cubicBezTo>
                    <a:pt x="7" y="3"/>
                    <a:pt x="15" y="3"/>
                    <a:pt x="23" y="4"/>
                  </a:cubicBezTo>
                  <a:cubicBezTo>
                    <a:pt x="23" y="4"/>
                    <a:pt x="23" y="4"/>
                    <a:pt x="23" y="4"/>
                  </a:cubicBezTo>
                  <a:cubicBezTo>
                    <a:pt x="15" y="3"/>
                    <a:pt x="8" y="0"/>
                    <a:pt x="0" y="0"/>
                  </a:cubicBezTo>
                  <a:close/>
                </a:path>
              </a:pathLst>
            </a:custGeom>
            <a:solidFill>
              <a:srgbClr val="9E1D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 name="Freeform 46"/>
            <p:cNvSpPr>
              <a:spLocks/>
            </p:cNvSpPr>
            <p:nvPr/>
          </p:nvSpPr>
          <p:spPr bwMode="auto">
            <a:xfrm>
              <a:off x="6391275" y="4960938"/>
              <a:ext cx="252412" cy="90487"/>
            </a:xfrm>
            <a:custGeom>
              <a:avLst/>
              <a:gdLst>
                <a:gd name="T0" fmla="*/ 95 w 96"/>
                <a:gd name="T1" fmla="*/ 34 h 35"/>
                <a:gd name="T2" fmla="*/ 96 w 96"/>
                <a:gd name="T3" fmla="*/ 34 h 35"/>
                <a:gd name="T4" fmla="*/ 59 w 96"/>
                <a:gd name="T5" fmla="*/ 19 h 35"/>
                <a:gd name="T6" fmla="*/ 0 w 96"/>
                <a:gd name="T7" fmla="*/ 0 h 35"/>
                <a:gd name="T8" fmla="*/ 0 w 96"/>
                <a:gd name="T9" fmla="*/ 1 h 35"/>
                <a:gd name="T10" fmla="*/ 41 w 96"/>
                <a:gd name="T11" fmla="*/ 18 h 35"/>
                <a:gd name="T12" fmla="*/ 95 w 96"/>
                <a:gd name="T13" fmla="*/ 34 h 35"/>
              </a:gdLst>
              <a:ahLst/>
              <a:cxnLst>
                <a:cxn ang="0">
                  <a:pos x="T0" y="T1"/>
                </a:cxn>
                <a:cxn ang="0">
                  <a:pos x="T2" y="T3"/>
                </a:cxn>
                <a:cxn ang="0">
                  <a:pos x="T4" y="T5"/>
                </a:cxn>
                <a:cxn ang="0">
                  <a:pos x="T6" y="T7"/>
                </a:cxn>
                <a:cxn ang="0">
                  <a:pos x="T8" y="T9"/>
                </a:cxn>
                <a:cxn ang="0">
                  <a:pos x="T10" y="T11"/>
                </a:cxn>
                <a:cxn ang="0">
                  <a:pos x="T12" y="T13"/>
                </a:cxn>
              </a:cxnLst>
              <a:rect l="0" t="0" r="r" b="b"/>
              <a:pathLst>
                <a:path w="96" h="35">
                  <a:moveTo>
                    <a:pt x="95" y="34"/>
                  </a:moveTo>
                  <a:cubicBezTo>
                    <a:pt x="96" y="35"/>
                    <a:pt x="96" y="34"/>
                    <a:pt x="96" y="34"/>
                  </a:cubicBezTo>
                  <a:cubicBezTo>
                    <a:pt x="86" y="23"/>
                    <a:pt x="72" y="21"/>
                    <a:pt x="59" y="19"/>
                  </a:cubicBezTo>
                  <a:cubicBezTo>
                    <a:pt x="41" y="17"/>
                    <a:pt x="12" y="16"/>
                    <a:pt x="0" y="0"/>
                  </a:cubicBezTo>
                  <a:cubicBezTo>
                    <a:pt x="0" y="0"/>
                    <a:pt x="0" y="0"/>
                    <a:pt x="0" y="1"/>
                  </a:cubicBezTo>
                  <a:cubicBezTo>
                    <a:pt x="9" y="13"/>
                    <a:pt x="27" y="15"/>
                    <a:pt x="41" y="18"/>
                  </a:cubicBezTo>
                  <a:cubicBezTo>
                    <a:pt x="60" y="22"/>
                    <a:pt x="79" y="23"/>
                    <a:pt x="95" y="34"/>
                  </a:cubicBezTo>
                  <a:close/>
                </a:path>
              </a:pathLst>
            </a:custGeom>
            <a:solidFill>
              <a:srgbClr val="9E1D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 name="Freeform 47"/>
            <p:cNvSpPr>
              <a:spLocks/>
            </p:cNvSpPr>
            <p:nvPr/>
          </p:nvSpPr>
          <p:spPr bwMode="auto">
            <a:xfrm>
              <a:off x="6299200" y="4514850"/>
              <a:ext cx="31750" cy="7937"/>
            </a:xfrm>
            <a:custGeom>
              <a:avLst/>
              <a:gdLst>
                <a:gd name="T0" fmla="*/ 12 w 12"/>
                <a:gd name="T1" fmla="*/ 3 h 3"/>
                <a:gd name="T2" fmla="*/ 12 w 12"/>
                <a:gd name="T3" fmla="*/ 2 h 3"/>
                <a:gd name="T4" fmla="*/ 0 w 12"/>
                <a:gd name="T5" fmla="*/ 0 h 3"/>
                <a:gd name="T6" fmla="*/ 0 w 12"/>
                <a:gd name="T7" fmla="*/ 0 h 3"/>
                <a:gd name="T8" fmla="*/ 12 w 12"/>
                <a:gd name="T9" fmla="*/ 3 h 3"/>
              </a:gdLst>
              <a:ahLst/>
              <a:cxnLst>
                <a:cxn ang="0">
                  <a:pos x="T0" y="T1"/>
                </a:cxn>
                <a:cxn ang="0">
                  <a:pos x="T2" y="T3"/>
                </a:cxn>
                <a:cxn ang="0">
                  <a:pos x="T4" y="T5"/>
                </a:cxn>
                <a:cxn ang="0">
                  <a:pos x="T6" y="T7"/>
                </a:cxn>
                <a:cxn ang="0">
                  <a:pos x="T8" y="T9"/>
                </a:cxn>
              </a:cxnLst>
              <a:rect l="0" t="0" r="r" b="b"/>
              <a:pathLst>
                <a:path w="12" h="3">
                  <a:moveTo>
                    <a:pt x="12" y="3"/>
                  </a:moveTo>
                  <a:cubicBezTo>
                    <a:pt x="12" y="3"/>
                    <a:pt x="12" y="2"/>
                    <a:pt x="12" y="2"/>
                  </a:cubicBezTo>
                  <a:cubicBezTo>
                    <a:pt x="8" y="0"/>
                    <a:pt x="4" y="0"/>
                    <a:pt x="0" y="0"/>
                  </a:cubicBezTo>
                  <a:cubicBezTo>
                    <a:pt x="0" y="0"/>
                    <a:pt x="0" y="0"/>
                    <a:pt x="0" y="0"/>
                  </a:cubicBezTo>
                  <a:cubicBezTo>
                    <a:pt x="4" y="0"/>
                    <a:pt x="8" y="1"/>
                    <a:pt x="12" y="3"/>
                  </a:cubicBezTo>
                  <a:close/>
                </a:path>
              </a:pathLst>
            </a:custGeom>
            <a:solidFill>
              <a:srgbClr val="9E1D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 name="Freeform 48"/>
            <p:cNvSpPr>
              <a:spLocks/>
            </p:cNvSpPr>
            <p:nvPr/>
          </p:nvSpPr>
          <p:spPr bwMode="auto">
            <a:xfrm>
              <a:off x="6351588" y="4386263"/>
              <a:ext cx="42862" cy="88900"/>
            </a:xfrm>
            <a:custGeom>
              <a:avLst/>
              <a:gdLst>
                <a:gd name="T0" fmla="*/ 16 w 16"/>
                <a:gd name="T1" fmla="*/ 32 h 34"/>
                <a:gd name="T2" fmla="*/ 1 w 16"/>
                <a:gd name="T3" fmla="*/ 1 h 34"/>
                <a:gd name="T4" fmla="*/ 0 w 16"/>
                <a:gd name="T5" fmla="*/ 2 h 34"/>
                <a:gd name="T6" fmla="*/ 14 w 16"/>
                <a:gd name="T7" fmla="*/ 33 h 34"/>
                <a:gd name="T8" fmla="*/ 16 w 16"/>
                <a:gd name="T9" fmla="*/ 32 h 34"/>
              </a:gdLst>
              <a:ahLst/>
              <a:cxnLst>
                <a:cxn ang="0">
                  <a:pos x="T0" y="T1"/>
                </a:cxn>
                <a:cxn ang="0">
                  <a:pos x="T2" y="T3"/>
                </a:cxn>
                <a:cxn ang="0">
                  <a:pos x="T4" y="T5"/>
                </a:cxn>
                <a:cxn ang="0">
                  <a:pos x="T6" y="T7"/>
                </a:cxn>
                <a:cxn ang="0">
                  <a:pos x="T8" y="T9"/>
                </a:cxn>
              </a:cxnLst>
              <a:rect l="0" t="0" r="r" b="b"/>
              <a:pathLst>
                <a:path w="16" h="34">
                  <a:moveTo>
                    <a:pt x="16" y="32"/>
                  </a:moveTo>
                  <a:cubicBezTo>
                    <a:pt x="10" y="22"/>
                    <a:pt x="8" y="10"/>
                    <a:pt x="1" y="1"/>
                  </a:cubicBezTo>
                  <a:cubicBezTo>
                    <a:pt x="1" y="0"/>
                    <a:pt x="0" y="1"/>
                    <a:pt x="0" y="2"/>
                  </a:cubicBezTo>
                  <a:cubicBezTo>
                    <a:pt x="3" y="12"/>
                    <a:pt x="10" y="22"/>
                    <a:pt x="14" y="33"/>
                  </a:cubicBezTo>
                  <a:cubicBezTo>
                    <a:pt x="15" y="34"/>
                    <a:pt x="16" y="33"/>
                    <a:pt x="16" y="32"/>
                  </a:cubicBezTo>
                  <a:close/>
                </a:path>
              </a:pathLst>
            </a:custGeom>
            <a:solidFill>
              <a:srgbClr val="9E1D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 name="Freeform 49"/>
            <p:cNvSpPr>
              <a:spLocks/>
            </p:cNvSpPr>
            <p:nvPr/>
          </p:nvSpPr>
          <p:spPr bwMode="auto">
            <a:xfrm>
              <a:off x="6427788" y="4294188"/>
              <a:ext cx="141287" cy="149225"/>
            </a:xfrm>
            <a:custGeom>
              <a:avLst/>
              <a:gdLst>
                <a:gd name="T0" fmla="*/ 53 w 54"/>
                <a:gd name="T1" fmla="*/ 56 h 57"/>
                <a:gd name="T2" fmla="*/ 54 w 54"/>
                <a:gd name="T3" fmla="*/ 56 h 57"/>
                <a:gd name="T4" fmla="*/ 33 w 54"/>
                <a:gd name="T5" fmla="*/ 38 h 57"/>
                <a:gd name="T6" fmla="*/ 9 w 54"/>
                <a:gd name="T7" fmla="*/ 21 h 57"/>
                <a:gd name="T8" fmla="*/ 9 w 54"/>
                <a:gd name="T9" fmla="*/ 21 h 57"/>
                <a:gd name="T10" fmla="*/ 9 w 54"/>
                <a:gd name="T11" fmla="*/ 9 h 57"/>
                <a:gd name="T12" fmla="*/ 7 w 54"/>
                <a:gd name="T13" fmla="*/ 1 h 57"/>
                <a:gd name="T14" fmla="*/ 6 w 54"/>
                <a:gd name="T15" fmla="*/ 1 h 57"/>
                <a:gd name="T16" fmla="*/ 7 w 54"/>
                <a:gd name="T17" fmla="*/ 11 h 57"/>
                <a:gd name="T18" fmla="*/ 8 w 54"/>
                <a:gd name="T19" fmla="*/ 20 h 57"/>
                <a:gd name="T20" fmla="*/ 0 w 54"/>
                <a:gd name="T21" fmla="*/ 8 h 57"/>
                <a:gd name="T22" fmla="*/ 0 w 54"/>
                <a:gd name="T23" fmla="*/ 8 h 57"/>
                <a:gd name="T24" fmla="*/ 53 w 54"/>
                <a:gd name="T25" fmla="*/ 5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4" h="57">
                  <a:moveTo>
                    <a:pt x="53" y="56"/>
                  </a:moveTo>
                  <a:cubicBezTo>
                    <a:pt x="53" y="57"/>
                    <a:pt x="54" y="56"/>
                    <a:pt x="54" y="56"/>
                  </a:cubicBezTo>
                  <a:cubicBezTo>
                    <a:pt x="50" y="46"/>
                    <a:pt x="42" y="43"/>
                    <a:pt x="33" y="38"/>
                  </a:cubicBezTo>
                  <a:cubicBezTo>
                    <a:pt x="24" y="33"/>
                    <a:pt x="16" y="28"/>
                    <a:pt x="9" y="21"/>
                  </a:cubicBezTo>
                  <a:cubicBezTo>
                    <a:pt x="9" y="21"/>
                    <a:pt x="9" y="21"/>
                    <a:pt x="9" y="21"/>
                  </a:cubicBezTo>
                  <a:cubicBezTo>
                    <a:pt x="9" y="17"/>
                    <a:pt x="9" y="13"/>
                    <a:pt x="9" y="9"/>
                  </a:cubicBezTo>
                  <a:cubicBezTo>
                    <a:pt x="8" y="7"/>
                    <a:pt x="8" y="3"/>
                    <a:pt x="7" y="1"/>
                  </a:cubicBezTo>
                  <a:cubicBezTo>
                    <a:pt x="7" y="0"/>
                    <a:pt x="6" y="0"/>
                    <a:pt x="6" y="1"/>
                  </a:cubicBezTo>
                  <a:cubicBezTo>
                    <a:pt x="5" y="4"/>
                    <a:pt x="7" y="8"/>
                    <a:pt x="7" y="11"/>
                  </a:cubicBezTo>
                  <a:cubicBezTo>
                    <a:pt x="8" y="14"/>
                    <a:pt x="8" y="17"/>
                    <a:pt x="8" y="20"/>
                  </a:cubicBezTo>
                  <a:cubicBezTo>
                    <a:pt x="5" y="17"/>
                    <a:pt x="3" y="13"/>
                    <a:pt x="0" y="8"/>
                  </a:cubicBezTo>
                  <a:cubicBezTo>
                    <a:pt x="0" y="7"/>
                    <a:pt x="0" y="7"/>
                    <a:pt x="0" y="8"/>
                  </a:cubicBezTo>
                  <a:cubicBezTo>
                    <a:pt x="1" y="34"/>
                    <a:pt x="41" y="38"/>
                    <a:pt x="53" y="56"/>
                  </a:cubicBezTo>
                  <a:close/>
                </a:path>
              </a:pathLst>
            </a:custGeom>
            <a:solidFill>
              <a:srgbClr val="9E1D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2" name="Group 11"/>
          <p:cNvGrpSpPr/>
          <p:nvPr/>
        </p:nvGrpSpPr>
        <p:grpSpPr>
          <a:xfrm rot="12520222">
            <a:off x="4217963" y="3217204"/>
            <a:ext cx="1590670" cy="1947242"/>
            <a:chOff x="5167313" y="1530351"/>
            <a:chExt cx="998537" cy="1222374"/>
          </a:xfrm>
          <a:effectLst>
            <a:outerShdw blurRad="127000" dist="63500" dir="8100000" algn="tr" rotWithShape="0">
              <a:prstClr val="black">
                <a:alpha val="20000"/>
              </a:prstClr>
            </a:outerShdw>
          </a:effectLst>
        </p:grpSpPr>
        <p:sp>
          <p:nvSpPr>
            <p:cNvPr id="43" name="Freeform 10"/>
            <p:cNvSpPr>
              <a:spLocks noEditPoints="1"/>
            </p:cNvSpPr>
            <p:nvPr/>
          </p:nvSpPr>
          <p:spPr bwMode="auto">
            <a:xfrm>
              <a:off x="5167313" y="1751013"/>
              <a:ext cx="998537" cy="1001712"/>
            </a:xfrm>
            <a:custGeom>
              <a:avLst/>
              <a:gdLst>
                <a:gd name="T0" fmla="*/ 382 w 382"/>
                <a:gd name="T1" fmla="*/ 185 h 384"/>
                <a:gd name="T2" fmla="*/ 354 w 382"/>
                <a:gd name="T3" fmla="*/ 128 h 384"/>
                <a:gd name="T4" fmla="*/ 349 w 382"/>
                <a:gd name="T5" fmla="*/ 98 h 384"/>
                <a:gd name="T6" fmla="*/ 358 w 382"/>
                <a:gd name="T7" fmla="*/ 86 h 384"/>
                <a:gd name="T8" fmla="*/ 350 w 382"/>
                <a:gd name="T9" fmla="*/ 78 h 384"/>
                <a:gd name="T10" fmla="*/ 325 w 382"/>
                <a:gd name="T11" fmla="*/ 68 h 384"/>
                <a:gd name="T12" fmla="*/ 281 w 382"/>
                <a:gd name="T13" fmla="*/ 28 h 384"/>
                <a:gd name="T14" fmla="*/ 277 w 382"/>
                <a:gd name="T15" fmla="*/ 27 h 384"/>
                <a:gd name="T16" fmla="*/ 249 w 382"/>
                <a:gd name="T17" fmla="*/ 40 h 384"/>
                <a:gd name="T18" fmla="*/ 231 w 382"/>
                <a:gd name="T19" fmla="*/ 45 h 384"/>
                <a:gd name="T20" fmla="*/ 217 w 382"/>
                <a:gd name="T21" fmla="*/ 47 h 384"/>
                <a:gd name="T22" fmla="*/ 153 w 382"/>
                <a:gd name="T23" fmla="*/ 6 h 384"/>
                <a:gd name="T24" fmla="*/ 133 w 382"/>
                <a:gd name="T25" fmla="*/ 8 h 384"/>
                <a:gd name="T26" fmla="*/ 130 w 382"/>
                <a:gd name="T27" fmla="*/ 11 h 384"/>
                <a:gd name="T28" fmla="*/ 56 w 382"/>
                <a:gd name="T29" fmla="*/ 80 h 384"/>
                <a:gd name="T30" fmla="*/ 80 w 382"/>
                <a:gd name="T31" fmla="*/ 101 h 384"/>
                <a:gd name="T32" fmla="*/ 13 w 382"/>
                <a:gd name="T33" fmla="*/ 161 h 384"/>
                <a:gd name="T34" fmla="*/ 23 w 382"/>
                <a:gd name="T35" fmla="*/ 168 h 384"/>
                <a:gd name="T36" fmla="*/ 57 w 382"/>
                <a:gd name="T37" fmla="*/ 187 h 384"/>
                <a:gd name="T38" fmla="*/ 58 w 382"/>
                <a:gd name="T39" fmla="*/ 189 h 384"/>
                <a:gd name="T40" fmla="*/ 64 w 382"/>
                <a:gd name="T41" fmla="*/ 200 h 384"/>
                <a:gd name="T42" fmla="*/ 49 w 382"/>
                <a:gd name="T43" fmla="*/ 263 h 384"/>
                <a:gd name="T44" fmla="*/ 54 w 382"/>
                <a:gd name="T45" fmla="*/ 271 h 384"/>
                <a:gd name="T46" fmla="*/ 103 w 382"/>
                <a:gd name="T47" fmla="*/ 330 h 384"/>
                <a:gd name="T48" fmla="*/ 103 w 382"/>
                <a:gd name="T49" fmla="*/ 334 h 384"/>
                <a:gd name="T50" fmla="*/ 144 w 382"/>
                <a:gd name="T51" fmla="*/ 354 h 384"/>
                <a:gd name="T52" fmla="*/ 168 w 382"/>
                <a:gd name="T53" fmla="*/ 384 h 384"/>
                <a:gd name="T54" fmla="*/ 199 w 382"/>
                <a:gd name="T55" fmla="*/ 347 h 384"/>
                <a:gd name="T56" fmla="*/ 221 w 382"/>
                <a:gd name="T57" fmla="*/ 335 h 384"/>
                <a:gd name="T58" fmla="*/ 247 w 382"/>
                <a:gd name="T59" fmla="*/ 337 h 384"/>
                <a:gd name="T60" fmla="*/ 248 w 382"/>
                <a:gd name="T61" fmla="*/ 335 h 384"/>
                <a:gd name="T62" fmla="*/ 304 w 382"/>
                <a:gd name="T63" fmla="*/ 300 h 384"/>
                <a:gd name="T64" fmla="*/ 311 w 382"/>
                <a:gd name="T65" fmla="*/ 295 h 384"/>
                <a:gd name="T66" fmla="*/ 311 w 382"/>
                <a:gd name="T67" fmla="*/ 264 h 384"/>
                <a:gd name="T68" fmla="*/ 328 w 382"/>
                <a:gd name="T69" fmla="*/ 233 h 384"/>
                <a:gd name="T70" fmla="*/ 341 w 382"/>
                <a:gd name="T71" fmla="*/ 204 h 384"/>
                <a:gd name="T72" fmla="*/ 380 w 382"/>
                <a:gd name="T73" fmla="*/ 187 h 384"/>
                <a:gd name="T74" fmla="*/ 382 w 382"/>
                <a:gd name="T75" fmla="*/ 186 h 384"/>
                <a:gd name="T76" fmla="*/ 382 w 382"/>
                <a:gd name="T77" fmla="*/ 185 h 384"/>
                <a:gd name="T78" fmla="*/ 64 w 382"/>
                <a:gd name="T79" fmla="*/ 85 h 384"/>
                <a:gd name="T80" fmla="*/ 68 w 382"/>
                <a:gd name="T81" fmla="*/ 80 h 384"/>
                <a:gd name="T82" fmla="*/ 71 w 382"/>
                <a:gd name="T83" fmla="*/ 90 h 384"/>
                <a:gd name="T84" fmla="*/ 73 w 382"/>
                <a:gd name="T85" fmla="*/ 90 h 384"/>
                <a:gd name="T86" fmla="*/ 64 w 382"/>
                <a:gd name="T87" fmla="*/ 85 h 384"/>
                <a:gd name="T88" fmla="*/ 24 w 382"/>
                <a:gd name="T89" fmla="*/ 155 h 384"/>
                <a:gd name="T90" fmla="*/ 54 w 382"/>
                <a:gd name="T91" fmla="*/ 129 h 384"/>
                <a:gd name="T92" fmla="*/ 56 w 382"/>
                <a:gd name="T93" fmla="*/ 128 h 384"/>
                <a:gd name="T94" fmla="*/ 24 w 382"/>
                <a:gd name="T95"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82" h="384">
                  <a:moveTo>
                    <a:pt x="382" y="185"/>
                  </a:moveTo>
                  <a:cubicBezTo>
                    <a:pt x="374" y="166"/>
                    <a:pt x="364" y="147"/>
                    <a:pt x="354" y="128"/>
                  </a:cubicBezTo>
                  <a:cubicBezTo>
                    <a:pt x="350" y="120"/>
                    <a:pt x="339" y="105"/>
                    <a:pt x="349" y="98"/>
                  </a:cubicBezTo>
                  <a:cubicBezTo>
                    <a:pt x="353" y="95"/>
                    <a:pt x="358" y="92"/>
                    <a:pt x="358" y="86"/>
                  </a:cubicBezTo>
                  <a:cubicBezTo>
                    <a:pt x="358" y="81"/>
                    <a:pt x="354" y="79"/>
                    <a:pt x="350" y="78"/>
                  </a:cubicBezTo>
                  <a:cubicBezTo>
                    <a:pt x="341" y="75"/>
                    <a:pt x="333" y="72"/>
                    <a:pt x="325" y="68"/>
                  </a:cubicBezTo>
                  <a:cubicBezTo>
                    <a:pt x="306" y="60"/>
                    <a:pt x="290" y="47"/>
                    <a:pt x="281" y="28"/>
                  </a:cubicBezTo>
                  <a:cubicBezTo>
                    <a:pt x="280" y="27"/>
                    <a:pt x="278" y="26"/>
                    <a:pt x="277" y="27"/>
                  </a:cubicBezTo>
                  <a:cubicBezTo>
                    <a:pt x="268" y="32"/>
                    <a:pt x="259" y="37"/>
                    <a:pt x="249" y="40"/>
                  </a:cubicBezTo>
                  <a:cubicBezTo>
                    <a:pt x="243" y="42"/>
                    <a:pt x="237" y="44"/>
                    <a:pt x="231" y="45"/>
                  </a:cubicBezTo>
                  <a:cubicBezTo>
                    <a:pt x="226" y="46"/>
                    <a:pt x="221" y="46"/>
                    <a:pt x="217" y="47"/>
                  </a:cubicBezTo>
                  <a:cubicBezTo>
                    <a:pt x="201" y="27"/>
                    <a:pt x="179" y="12"/>
                    <a:pt x="153" y="6"/>
                  </a:cubicBezTo>
                  <a:cubicBezTo>
                    <a:pt x="147" y="4"/>
                    <a:pt x="136" y="0"/>
                    <a:pt x="133" y="8"/>
                  </a:cubicBezTo>
                  <a:cubicBezTo>
                    <a:pt x="131" y="8"/>
                    <a:pt x="130" y="9"/>
                    <a:pt x="130" y="11"/>
                  </a:cubicBezTo>
                  <a:cubicBezTo>
                    <a:pt x="136" y="54"/>
                    <a:pt x="79" y="57"/>
                    <a:pt x="56" y="80"/>
                  </a:cubicBezTo>
                  <a:cubicBezTo>
                    <a:pt x="40" y="96"/>
                    <a:pt x="65" y="99"/>
                    <a:pt x="80" y="101"/>
                  </a:cubicBezTo>
                  <a:cubicBezTo>
                    <a:pt x="62" y="118"/>
                    <a:pt x="0" y="136"/>
                    <a:pt x="13" y="161"/>
                  </a:cubicBezTo>
                  <a:cubicBezTo>
                    <a:pt x="15" y="165"/>
                    <a:pt x="19" y="166"/>
                    <a:pt x="23" y="168"/>
                  </a:cubicBezTo>
                  <a:cubicBezTo>
                    <a:pt x="36" y="173"/>
                    <a:pt x="48" y="175"/>
                    <a:pt x="57" y="187"/>
                  </a:cubicBezTo>
                  <a:cubicBezTo>
                    <a:pt x="57" y="187"/>
                    <a:pt x="58" y="188"/>
                    <a:pt x="58" y="189"/>
                  </a:cubicBezTo>
                  <a:cubicBezTo>
                    <a:pt x="60" y="192"/>
                    <a:pt x="62" y="196"/>
                    <a:pt x="64" y="200"/>
                  </a:cubicBezTo>
                  <a:cubicBezTo>
                    <a:pt x="70" y="221"/>
                    <a:pt x="60" y="244"/>
                    <a:pt x="49" y="263"/>
                  </a:cubicBezTo>
                  <a:cubicBezTo>
                    <a:pt x="47" y="266"/>
                    <a:pt x="49" y="271"/>
                    <a:pt x="54" y="271"/>
                  </a:cubicBezTo>
                  <a:cubicBezTo>
                    <a:pt x="88" y="268"/>
                    <a:pt x="112" y="297"/>
                    <a:pt x="103" y="330"/>
                  </a:cubicBezTo>
                  <a:cubicBezTo>
                    <a:pt x="102" y="331"/>
                    <a:pt x="103" y="333"/>
                    <a:pt x="103" y="334"/>
                  </a:cubicBezTo>
                  <a:cubicBezTo>
                    <a:pt x="119" y="329"/>
                    <a:pt x="133" y="343"/>
                    <a:pt x="144" y="354"/>
                  </a:cubicBezTo>
                  <a:cubicBezTo>
                    <a:pt x="153" y="363"/>
                    <a:pt x="162" y="373"/>
                    <a:pt x="168" y="384"/>
                  </a:cubicBezTo>
                  <a:cubicBezTo>
                    <a:pt x="176" y="370"/>
                    <a:pt x="187" y="357"/>
                    <a:pt x="199" y="347"/>
                  </a:cubicBezTo>
                  <a:cubicBezTo>
                    <a:pt x="205" y="340"/>
                    <a:pt x="212" y="336"/>
                    <a:pt x="221" y="335"/>
                  </a:cubicBezTo>
                  <a:cubicBezTo>
                    <a:pt x="230" y="332"/>
                    <a:pt x="240" y="332"/>
                    <a:pt x="247" y="337"/>
                  </a:cubicBezTo>
                  <a:cubicBezTo>
                    <a:pt x="247" y="336"/>
                    <a:pt x="248" y="336"/>
                    <a:pt x="248" y="335"/>
                  </a:cubicBezTo>
                  <a:cubicBezTo>
                    <a:pt x="252" y="307"/>
                    <a:pt x="277" y="291"/>
                    <a:pt x="304" y="300"/>
                  </a:cubicBezTo>
                  <a:cubicBezTo>
                    <a:pt x="307" y="301"/>
                    <a:pt x="311" y="298"/>
                    <a:pt x="311" y="295"/>
                  </a:cubicBezTo>
                  <a:cubicBezTo>
                    <a:pt x="310" y="285"/>
                    <a:pt x="309" y="275"/>
                    <a:pt x="311" y="264"/>
                  </a:cubicBezTo>
                  <a:cubicBezTo>
                    <a:pt x="312" y="250"/>
                    <a:pt x="319" y="244"/>
                    <a:pt x="328" y="233"/>
                  </a:cubicBezTo>
                  <a:cubicBezTo>
                    <a:pt x="334" y="225"/>
                    <a:pt x="338" y="214"/>
                    <a:pt x="341" y="204"/>
                  </a:cubicBezTo>
                  <a:cubicBezTo>
                    <a:pt x="350" y="193"/>
                    <a:pt x="365" y="186"/>
                    <a:pt x="380" y="187"/>
                  </a:cubicBezTo>
                  <a:cubicBezTo>
                    <a:pt x="381" y="187"/>
                    <a:pt x="381" y="187"/>
                    <a:pt x="382" y="186"/>
                  </a:cubicBezTo>
                  <a:cubicBezTo>
                    <a:pt x="382" y="186"/>
                    <a:pt x="382" y="185"/>
                    <a:pt x="382" y="185"/>
                  </a:cubicBezTo>
                  <a:close/>
                  <a:moveTo>
                    <a:pt x="64" y="85"/>
                  </a:moveTo>
                  <a:cubicBezTo>
                    <a:pt x="63" y="83"/>
                    <a:pt x="66" y="82"/>
                    <a:pt x="68" y="80"/>
                  </a:cubicBezTo>
                  <a:cubicBezTo>
                    <a:pt x="67" y="83"/>
                    <a:pt x="67" y="87"/>
                    <a:pt x="71" y="90"/>
                  </a:cubicBezTo>
                  <a:cubicBezTo>
                    <a:pt x="72" y="90"/>
                    <a:pt x="72" y="90"/>
                    <a:pt x="73" y="90"/>
                  </a:cubicBezTo>
                  <a:cubicBezTo>
                    <a:pt x="68" y="90"/>
                    <a:pt x="64" y="88"/>
                    <a:pt x="64" y="85"/>
                  </a:cubicBezTo>
                  <a:close/>
                  <a:moveTo>
                    <a:pt x="24" y="155"/>
                  </a:moveTo>
                  <a:cubicBezTo>
                    <a:pt x="22" y="145"/>
                    <a:pt x="48" y="132"/>
                    <a:pt x="54" y="129"/>
                  </a:cubicBezTo>
                  <a:cubicBezTo>
                    <a:pt x="54" y="129"/>
                    <a:pt x="55" y="128"/>
                    <a:pt x="56" y="128"/>
                  </a:cubicBezTo>
                  <a:cubicBezTo>
                    <a:pt x="45" y="137"/>
                    <a:pt x="35" y="146"/>
                    <a:pt x="24" y="155"/>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44" name="Freeform 11"/>
            <p:cNvSpPr>
              <a:spLocks/>
            </p:cNvSpPr>
            <p:nvPr/>
          </p:nvSpPr>
          <p:spPr bwMode="auto">
            <a:xfrm>
              <a:off x="5268913" y="1530351"/>
              <a:ext cx="866775" cy="1184275"/>
            </a:xfrm>
            <a:custGeom>
              <a:avLst/>
              <a:gdLst>
                <a:gd name="T0" fmla="*/ 147 w 331"/>
                <a:gd name="T1" fmla="*/ 255 h 454"/>
                <a:gd name="T2" fmla="*/ 132 w 331"/>
                <a:gd name="T3" fmla="*/ 356 h 454"/>
                <a:gd name="T4" fmla="*/ 132 w 331"/>
                <a:gd name="T5" fmla="*/ 357 h 454"/>
                <a:gd name="T6" fmla="*/ 96 w 331"/>
                <a:gd name="T7" fmla="*/ 416 h 454"/>
                <a:gd name="T8" fmla="*/ 132 w 331"/>
                <a:gd name="T9" fmla="*/ 360 h 454"/>
                <a:gd name="T10" fmla="*/ 129 w 331"/>
                <a:gd name="T11" fmla="*/ 454 h 454"/>
                <a:gd name="T12" fmla="*/ 145 w 331"/>
                <a:gd name="T13" fmla="*/ 311 h 454"/>
                <a:gd name="T14" fmla="*/ 191 w 331"/>
                <a:gd name="T15" fmla="*/ 404 h 454"/>
                <a:gd name="T16" fmla="*/ 146 w 331"/>
                <a:gd name="T17" fmla="*/ 308 h 454"/>
                <a:gd name="T18" fmla="*/ 149 w 331"/>
                <a:gd name="T19" fmla="*/ 281 h 454"/>
                <a:gd name="T20" fmla="*/ 215 w 331"/>
                <a:gd name="T21" fmla="*/ 287 h 454"/>
                <a:gd name="T22" fmla="*/ 258 w 331"/>
                <a:gd name="T23" fmla="*/ 367 h 454"/>
                <a:gd name="T24" fmla="*/ 218 w 331"/>
                <a:gd name="T25" fmla="*/ 287 h 454"/>
                <a:gd name="T26" fmla="*/ 253 w 331"/>
                <a:gd name="T27" fmla="*/ 310 h 454"/>
                <a:gd name="T28" fmla="*/ 201 w 331"/>
                <a:gd name="T29" fmla="*/ 262 h 454"/>
                <a:gd name="T30" fmla="*/ 157 w 331"/>
                <a:gd name="T31" fmla="*/ 216 h 454"/>
                <a:gd name="T32" fmla="*/ 159 w 331"/>
                <a:gd name="T33" fmla="*/ 196 h 454"/>
                <a:gd name="T34" fmla="*/ 169 w 331"/>
                <a:gd name="T35" fmla="*/ 163 h 454"/>
                <a:gd name="T36" fmla="*/ 211 w 331"/>
                <a:gd name="T37" fmla="*/ 196 h 454"/>
                <a:gd name="T38" fmla="*/ 288 w 331"/>
                <a:gd name="T39" fmla="*/ 263 h 454"/>
                <a:gd name="T40" fmla="*/ 236 w 331"/>
                <a:gd name="T41" fmla="*/ 222 h 454"/>
                <a:gd name="T42" fmla="*/ 201 w 331"/>
                <a:gd name="T43" fmla="*/ 175 h 454"/>
                <a:gd name="T44" fmla="*/ 330 w 331"/>
                <a:gd name="T45" fmla="*/ 262 h 454"/>
                <a:gd name="T46" fmla="*/ 247 w 331"/>
                <a:gd name="T47" fmla="*/ 201 h 454"/>
                <a:gd name="T48" fmla="*/ 300 w 331"/>
                <a:gd name="T49" fmla="*/ 212 h 454"/>
                <a:gd name="T50" fmla="*/ 170 w 331"/>
                <a:gd name="T51" fmla="*/ 158 h 454"/>
                <a:gd name="T52" fmla="*/ 185 w 331"/>
                <a:gd name="T53" fmla="*/ 105 h 454"/>
                <a:gd name="T54" fmla="*/ 211 w 331"/>
                <a:gd name="T55" fmla="*/ 3 h 454"/>
                <a:gd name="T56" fmla="*/ 164 w 331"/>
                <a:gd name="T57" fmla="*/ 158 h 454"/>
                <a:gd name="T58" fmla="*/ 120 w 331"/>
                <a:gd name="T59" fmla="*/ 168 h 454"/>
                <a:gd name="T60" fmla="*/ 53 w 331"/>
                <a:gd name="T61" fmla="*/ 158 h 454"/>
                <a:gd name="T62" fmla="*/ 84 w 331"/>
                <a:gd name="T63" fmla="*/ 186 h 454"/>
                <a:gd name="T64" fmla="*/ 1 w 331"/>
                <a:gd name="T65" fmla="*/ 243 h 454"/>
                <a:gd name="T66" fmla="*/ 123 w 331"/>
                <a:gd name="T67" fmla="*/ 170 h 454"/>
                <a:gd name="T68" fmla="*/ 156 w 331"/>
                <a:gd name="T69" fmla="*/ 186 h 454"/>
                <a:gd name="T70" fmla="*/ 95 w 331"/>
                <a:gd name="T71" fmla="*/ 238 h 454"/>
                <a:gd name="T72" fmla="*/ 37 w 331"/>
                <a:gd name="T73" fmla="*/ 285 h 454"/>
                <a:gd name="T74" fmla="*/ 153 w 331"/>
                <a:gd name="T75" fmla="*/ 202 h 454"/>
                <a:gd name="T76" fmla="*/ 43 w 331"/>
                <a:gd name="T77" fmla="*/ 347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31" h="454">
                  <a:moveTo>
                    <a:pt x="44" y="348"/>
                  </a:moveTo>
                  <a:cubicBezTo>
                    <a:pt x="82" y="323"/>
                    <a:pt x="122" y="294"/>
                    <a:pt x="147" y="255"/>
                  </a:cubicBezTo>
                  <a:cubicBezTo>
                    <a:pt x="147" y="260"/>
                    <a:pt x="147" y="265"/>
                    <a:pt x="146" y="270"/>
                  </a:cubicBezTo>
                  <a:cubicBezTo>
                    <a:pt x="144" y="299"/>
                    <a:pt x="138" y="327"/>
                    <a:pt x="132" y="356"/>
                  </a:cubicBezTo>
                  <a:cubicBezTo>
                    <a:pt x="132" y="356"/>
                    <a:pt x="132" y="357"/>
                    <a:pt x="132" y="357"/>
                  </a:cubicBezTo>
                  <a:cubicBezTo>
                    <a:pt x="132" y="357"/>
                    <a:pt x="132" y="357"/>
                    <a:pt x="132" y="357"/>
                  </a:cubicBezTo>
                  <a:cubicBezTo>
                    <a:pt x="123" y="367"/>
                    <a:pt x="114" y="377"/>
                    <a:pt x="106" y="388"/>
                  </a:cubicBezTo>
                  <a:cubicBezTo>
                    <a:pt x="101" y="396"/>
                    <a:pt x="96" y="406"/>
                    <a:pt x="96" y="416"/>
                  </a:cubicBezTo>
                  <a:cubicBezTo>
                    <a:pt x="96" y="416"/>
                    <a:pt x="97" y="417"/>
                    <a:pt x="97" y="416"/>
                  </a:cubicBezTo>
                  <a:cubicBezTo>
                    <a:pt x="100" y="393"/>
                    <a:pt x="118" y="377"/>
                    <a:pt x="132" y="360"/>
                  </a:cubicBezTo>
                  <a:cubicBezTo>
                    <a:pt x="125" y="391"/>
                    <a:pt x="125" y="423"/>
                    <a:pt x="128" y="454"/>
                  </a:cubicBezTo>
                  <a:cubicBezTo>
                    <a:pt x="128" y="454"/>
                    <a:pt x="129" y="454"/>
                    <a:pt x="129" y="454"/>
                  </a:cubicBezTo>
                  <a:cubicBezTo>
                    <a:pt x="129" y="424"/>
                    <a:pt x="128" y="395"/>
                    <a:pt x="134" y="366"/>
                  </a:cubicBezTo>
                  <a:cubicBezTo>
                    <a:pt x="137" y="347"/>
                    <a:pt x="141" y="329"/>
                    <a:pt x="145" y="311"/>
                  </a:cubicBezTo>
                  <a:cubicBezTo>
                    <a:pt x="156" y="325"/>
                    <a:pt x="165" y="340"/>
                    <a:pt x="173" y="356"/>
                  </a:cubicBezTo>
                  <a:cubicBezTo>
                    <a:pt x="181" y="371"/>
                    <a:pt x="186" y="388"/>
                    <a:pt x="191" y="404"/>
                  </a:cubicBezTo>
                  <a:cubicBezTo>
                    <a:pt x="191" y="404"/>
                    <a:pt x="191" y="404"/>
                    <a:pt x="191" y="404"/>
                  </a:cubicBezTo>
                  <a:cubicBezTo>
                    <a:pt x="186" y="369"/>
                    <a:pt x="167" y="336"/>
                    <a:pt x="146" y="308"/>
                  </a:cubicBezTo>
                  <a:cubicBezTo>
                    <a:pt x="146" y="308"/>
                    <a:pt x="146" y="308"/>
                    <a:pt x="145" y="307"/>
                  </a:cubicBezTo>
                  <a:cubicBezTo>
                    <a:pt x="147" y="299"/>
                    <a:pt x="148" y="290"/>
                    <a:pt x="149" y="281"/>
                  </a:cubicBezTo>
                  <a:cubicBezTo>
                    <a:pt x="151" y="261"/>
                    <a:pt x="152" y="240"/>
                    <a:pt x="155" y="220"/>
                  </a:cubicBezTo>
                  <a:cubicBezTo>
                    <a:pt x="177" y="240"/>
                    <a:pt x="198" y="262"/>
                    <a:pt x="215" y="287"/>
                  </a:cubicBezTo>
                  <a:cubicBezTo>
                    <a:pt x="224" y="300"/>
                    <a:pt x="232" y="313"/>
                    <a:pt x="239" y="327"/>
                  </a:cubicBezTo>
                  <a:cubicBezTo>
                    <a:pt x="245" y="340"/>
                    <a:pt x="251" y="354"/>
                    <a:pt x="258" y="367"/>
                  </a:cubicBezTo>
                  <a:cubicBezTo>
                    <a:pt x="258" y="367"/>
                    <a:pt x="258" y="367"/>
                    <a:pt x="258" y="367"/>
                  </a:cubicBezTo>
                  <a:cubicBezTo>
                    <a:pt x="251" y="339"/>
                    <a:pt x="234" y="311"/>
                    <a:pt x="218" y="287"/>
                  </a:cubicBezTo>
                  <a:cubicBezTo>
                    <a:pt x="213" y="279"/>
                    <a:pt x="208" y="272"/>
                    <a:pt x="202" y="265"/>
                  </a:cubicBezTo>
                  <a:cubicBezTo>
                    <a:pt x="223" y="275"/>
                    <a:pt x="240" y="291"/>
                    <a:pt x="253" y="310"/>
                  </a:cubicBezTo>
                  <a:cubicBezTo>
                    <a:pt x="253" y="310"/>
                    <a:pt x="253" y="310"/>
                    <a:pt x="253" y="310"/>
                  </a:cubicBezTo>
                  <a:cubicBezTo>
                    <a:pt x="241" y="289"/>
                    <a:pt x="223" y="273"/>
                    <a:pt x="201" y="262"/>
                  </a:cubicBezTo>
                  <a:cubicBezTo>
                    <a:pt x="201" y="262"/>
                    <a:pt x="200" y="262"/>
                    <a:pt x="200" y="262"/>
                  </a:cubicBezTo>
                  <a:cubicBezTo>
                    <a:pt x="187" y="246"/>
                    <a:pt x="173" y="230"/>
                    <a:pt x="157" y="216"/>
                  </a:cubicBezTo>
                  <a:cubicBezTo>
                    <a:pt x="157" y="216"/>
                    <a:pt x="156" y="216"/>
                    <a:pt x="155" y="216"/>
                  </a:cubicBezTo>
                  <a:cubicBezTo>
                    <a:pt x="156" y="209"/>
                    <a:pt x="157" y="202"/>
                    <a:pt x="159" y="196"/>
                  </a:cubicBezTo>
                  <a:cubicBezTo>
                    <a:pt x="161" y="184"/>
                    <a:pt x="164" y="173"/>
                    <a:pt x="167" y="161"/>
                  </a:cubicBezTo>
                  <a:cubicBezTo>
                    <a:pt x="168" y="162"/>
                    <a:pt x="168" y="163"/>
                    <a:pt x="169" y="163"/>
                  </a:cubicBezTo>
                  <a:cubicBezTo>
                    <a:pt x="179" y="165"/>
                    <a:pt x="187" y="168"/>
                    <a:pt x="196" y="172"/>
                  </a:cubicBezTo>
                  <a:cubicBezTo>
                    <a:pt x="199" y="181"/>
                    <a:pt x="205" y="189"/>
                    <a:pt x="211" y="196"/>
                  </a:cubicBezTo>
                  <a:cubicBezTo>
                    <a:pt x="218" y="205"/>
                    <a:pt x="225" y="215"/>
                    <a:pt x="234" y="223"/>
                  </a:cubicBezTo>
                  <a:cubicBezTo>
                    <a:pt x="250" y="239"/>
                    <a:pt x="268" y="252"/>
                    <a:pt x="288" y="263"/>
                  </a:cubicBezTo>
                  <a:cubicBezTo>
                    <a:pt x="288" y="263"/>
                    <a:pt x="288" y="263"/>
                    <a:pt x="288" y="263"/>
                  </a:cubicBezTo>
                  <a:cubicBezTo>
                    <a:pt x="269" y="252"/>
                    <a:pt x="251" y="238"/>
                    <a:pt x="236" y="222"/>
                  </a:cubicBezTo>
                  <a:cubicBezTo>
                    <a:pt x="228" y="214"/>
                    <a:pt x="222" y="206"/>
                    <a:pt x="216" y="198"/>
                  </a:cubicBezTo>
                  <a:cubicBezTo>
                    <a:pt x="210" y="190"/>
                    <a:pt x="206" y="182"/>
                    <a:pt x="201" y="175"/>
                  </a:cubicBezTo>
                  <a:cubicBezTo>
                    <a:pt x="218" y="184"/>
                    <a:pt x="233" y="196"/>
                    <a:pt x="249" y="207"/>
                  </a:cubicBezTo>
                  <a:cubicBezTo>
                    <a:pt x="276" y="225"/>
                    <a:pt x="302" y="245"/>
                    <a:pt x="330" y="262"/>
                  </a:cubicBezTo>
                  <a:cubicBezTo>
                    <a:pt x="331" y="262"/>
                    <a:pt x="331" y="261"/>
                    <a:pt x="331" y="261"/>
                  </a:cubicBezTo>
                  <a:cubicBezTo>
                    <a:pt x="304" y="240"/>
                    <a:pt x="275" y="221"/>
                    <a:pt x="247" y="201"/>
                  </a:cubicBezTo>
                  <a:cubicBezTo>
                    <a:pt x="265" y="203"/>
                    <a:pt x="282" y="206"/>
                    <a:pt x="299" y="212"/>
                  </a:cubicBezTo>
                  <a:cubicBezTo>
                    <a:pt x="300" y="212"/>
                    <a:pt x="300" y="212"/>
                    <a:pt x="300" y="212"/>
                  </a:cubicBezTo>
                  <a:cubicBezTo>
                    <a:pt x="281" y="204"/>
                    <a:pt x="262" y="200"/>
                    <a:pt x="243" y="198"/>
                  </a:cubicBezTo>
                  <a:cubicBezTo>
                    <a:pt x="220" y="182"/>
                    <a:pt x="197" y="164"/>
                    <a:pt x="170" y="158"/>
                  </a:cubicBezTo>
                  <a:cubicBezTo>
                    <a:pt x="169" y="158"/>
                    <a:pt x="169" y="158"/>
                    <a:pt x="168" y="158"/>
                  </a:cubicBezTo>
                  <a:cubicBezTo>
                    <a:pt x="174" y="140"/>
                    <a:pt x="180" y="123"/>
                    <a:pt x="185" y="105"/>
                  </a:cubicBezTo>
                  <a:cubicBezTo>
                    <a:pt x="195" y="71"/>
                    <a:pt x="208" y="38"/>
                    <a:pt x="216" y="4"/>
                  </a:cubicBezTo>
                  <a:cubicBezTo>
                    <a:pt x="216" y="1"/>
                    <a:pt x="212" y="0"/>
                    <a:pt x="211" y="3"/>
                  </a:cubicBezTo>
                  <a:cubicBezTo>
                    <a:pt x="200" y="32"/>
                    <a:pt x="192" y="64"/>
                    <a:pt x="183" y="95"/>
                  </a:cubicBezTo>
                  <a:cubicBezTo>
                    <a:pt x="177" y="116"/>
                    <a:pt x="170" y="137"/>
                    <a:pt x="164" y="158"/>
                  </a:cubicBezTo>
                  <a:cubicBezTo>
                    <a:pt x="152" y="157"/>
                    <a:pt x="141" y="160"/>
                    <a:pt x="130" y="164"/>
                  </a:cubicBezTo>
                  <a:cubicBezTo>
                    <a:pt x="127" y="166"/>
                    <a:pt x="124" y="167"/>
                    <a:pt x="120" y="168"/>
                  </a:cubicBezTo>
                  <a:cubicBezTo>
                    <a:pt x="103" y="154"/>
                    <a:pt x="74" y="151"/>
                    <a:pt x="53" y="158"/>
                  </a:cubicBezTo>
                  <a:cubicBezTo>
                    <a:pt x="52" y="158"/>
                    <a:pt x="52" y="158"/>
                    <a:pt x="53" y="158"/>
                  </a:cubicBezTo>
                  <a:cubicBezTo>
                    <a:pt x="77" y="158"/>
                    <a:pt x="98" y="155"/>
                    <a:pt x="118" y="169"/>
                  </a:cubicBezTo>
                  <a:cubicBezTo>
                    <a:pt x="107" y="174"/>
                    <a:pt x="95" y="180"/>
                    <a:pt x="84" y="186"/>
                  </a:cubicBezTo>
                  <a:cubicBezTo>
                    <a:pt x="54" y="201"/>
                    <a:pt x="25" y="220"/>
                    <a:pt x="0" y="242"/>
                  </a:cubicBezTo>
                  <a:cubicBezTo>
                    <a:pt x="0" y="243"/>
                    <a:pt x="1" y="244"/>
                    <a:pt x="1" y="243"/>
                  </a:cubicBezTo>
                  <a:cubicBezTo>
                    <a:pt x="27" y="224"/>
                    <a:pt x="53" y="205"/>
                    <a:pt x="82" y="190"/>
                  </a:cubicBezTo>
                  <a:cubicBezTo>
                    <a:pt x="95" y="183"/>
                    <a:pt x="109" y="176"/>
                    <a:pt x="123" y="170"/>
                  </a:cubicBezTo>
                  <a:cubicBezTo>
                    <a:pt x="136" y="165"/>
                    <a:pt x="149" y="160"/>
                    <a:pt x="163" y="160"/>
                  </a:cubicBezTo>
                  <a:cubicBezTo>
                    <a:pt x="161" y="169"/>
                    <a:pt x="158" y="177"/>
                    <a:pt x="156" y="186"/>
                  </a:cubicBezTo>
                  <a:cubicBezTo>
                    <a:pt x="155" y="190"/>
                    <a:pt x="154" y="195"/>
                    <a:pt x="153" y="200"/>
                  </a:cubicBezTo>
                  <a:cubicBezTo>
                    <a:pt x="133" y="211"/>
                    <a:pt x="114" y="225"/>
                    <a:pt x="95" y="238"/>
                  </a:cubicBezTo>
                  <a:cubicBezTo>
                    <a:pt x="75" y="253"/>
                    <a:pt x="55" y="268"/>
                    <a:pt x="37" y="285"/>
                  </a:cubicBezTo>
                  <a:cubicBezTo>
                    <a:pt x="37" y="285"/>
                    <a:pt x="37" y="286"/>
                    <a:pt x="37" y="285"/>
                  </a:cubicBezTo>
                  <a:cubicBezTo>
                    <a:pt x="56" y="270"/>
                    <a:pt x="75" y="255"/>
                    <a:pt x="95" y="241"/>
                  </a:cubicBezTo>
                  <a:cubicBezTo>
                    <a:pt x="114" y="227"/>
                    <a:pt x="134" y="215"/>
                    <a:pt x="153" y="202"/>
                  </a:cubicBezTo>
                  <a:cubicBezTo>
                    <a:pt x="150" y="219"/>
                    <a:pt x="149" y="235"/>
                    <a:pt x="148" y="252"/>
                  </a:cubicBezTo>
                  <a:cubicBezTo>
                    <a:pt x="120" y="292"/>
                    <a:pt x="82" y="319"/>
                    <a:pt x="43" y="347"/>
                  </a:cubicBezTo>
                  <a:cubicBezTo>
                    <a:pt x="42" y="347"/>
                    <a:pt x="43" y="348"/>
                    <a:pt x="44" y="348"/>
                  </a:cubicBez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120" name="TextBox 119"/>
          <p:cNvSpPr txBox="1"/>
          <p:nvPr/>
        </p:nvSpPr>
        <p:spPr>
          <a:xfrm>
            <a:off x="5514560" y="1828408"/>
            <a:ext cx="6493448" cy="3046988"/>
          </a:xfrm>
          <a:prstGeom prst="rect">
            <a:avLst/>
          </a:prstGeom>
          <a:noFill/>
          <a:effectLst>
            <a:outerShdw blurRad="139700" dist="165100" dir="5400000" algn="t" rotWithShape="0">
              <a:prstClr val="black">
                <a:alpha val="28000"/>
              </a:prstClr>
            </a:outerShdw>
          </a:effectLst>
        </p:spPr>
        <p:txBody>
          <a:bodyPr wrap="square" lIns="91440" tIns="45720" rIns="91440" bIns="45720" rtlCol="0" anchor="t">
            <a:spAutoFit/>
          </a:bodyPr>
          <a:lstStyle/>
          <a:p>
            <a:pPr algn="ctr"/>
            <a:r>
              <a:rPr lang="en-US" sz="9600">
                <a:solidFill>
                  <a:schemeClr val="accent6">
                    <a:lumMod val="20000"/>
                    <a:lumOff val="80000"/>
                  </a:schemeClr>
                </a:solidFill>
                <a:latin typeface="Selima"/>
              </a:rPr>
              <a:t>After</a:t>
            </a:r>
            <a:endParaRPr lang="en-US">
              <a:solidFill>
                <a:schemeClr val="accent6">
                  <a:lumMod val="20000"/>
                  <a:lumOff val="80000"/>
                </a:schemeClr>
              </a:solidFill>
              <a:latin typeface="Lato"/>
              <a:ea typeface="Lato"/>
              <a:cs typeface="Lato"/>
            </a:endParaRPr>
          </a:p>
          <a:p>
            <a:pPr algn="ctr"/>
            <a:r>
              <a:rPr lang="en-US" sz="9600">
                <a:solidFill>
                  <a:schemeClr val="accent6">
                    <a:lumMod val="20000"/>
                    <a:lumOff val="80000"/>
                  </a:schemeClr>
                </a:solidFill>
                <a:latin typeface="Selima"/>
              </a:rPr>
              <a:t> Testing</a:t>
            </a:r>
            <a:endParaRPr lang="en-US">
              <a:solidFill>
                <a:schemeClr val="accent6">
                  <a:lumMod val="20000"/>
                  <a:lumOff val="80000"/>
                </a:schemeClr>
              </a:solidFill>
              <a:ea typeface="Lato"/>
              <a:cs typeface="Lato"/>
            </a:endParaRPr>
          </a:p>
        </p:txBody>
      </p:sp>
      <p:pic>
        <p:nvPicPr>
          <p:cNvPr id="114" name="Picture Placeholder 113"/>
          <p:cNvPicPr>
            <a:picLocks noGrp="1" noChangeAspect="1"/>
          </p:cNvPicPr>
          <p:nvPr>
            <p:ph type="pic" sz="quarter" idx="10"/>
          </p:nvPr>
        </p:nvPicPr>
        <p:blipFill>
          <a:blip r:embed="rId3" cstate="print">
            <a:extLst>
              <a:ext uri="{28A0092B-C50C-407E-A947-70E740481C1C}">
                <a14:useLocalDpi xmlns:a14="http://schemas.microsoft.com/office/drawing/2010/main" val="0"/>
              </a:ext>
            </a:extLst>
          </a:blip>
          <a:srcRect l="16680" r="16680"/>
          <a:stretch/>
        </p:blipFill>
        <p:spPr>
          <a:xfrm>
            <a:off x="1444149" y="1573689"/>
            <a:ext cx="3710622" cy="3710622"/>
          </a:xfrm>
        </p:spPr>
      </p:pic>
      <p:grpSp>
        <p:nvGrpSpPr>
          <p:cNvPr id="2" name="Group 1"/>
          <p:cNvGrpSpPr/>
          <p:nvPr/>
        </p:nvGrpSpPr>
        <p:grpSpPr>
          <a:xfrm>
            <a:off x="1197591" y="1304339"/>
            <a:ext cx="4492925" cy="4732124"/>
            <a:chOff x="1197591" y="1304339"/>
            <a:chExt cx="4492925" cy="4732124"/>
          </a:xfrm>
        </p:grpSpPr>
        <p:grpSp>
          <p:nvGrpSpPr>
            <p:cNvPr id="4" name="Group 3"/>
            <p:cNvGrpSpPr/>
            <p:nvPr/>
          </p:nvGrpSpPr>
          <p:grpSpPr>
            <a:xfrm rot="1241917">
              <a:off x="5007891" y="2192033"/>
              <a:ext cx="682625" cy="1738313"/>
              <a:chOff x="9215438" y="1976438"/>
              <a:chExt cx="682625" cy="1738313"/>
            </a:xfrm>
            <a:effectLst>
              <a:outerShdw blurRad="127000" dist="63500" dir="8100000" algn="tr" rotWithShape="0">
                <a:prstClr val="black">
                  <a:alpha val="20000"/>
                </a:prstClr>
              </a:outerShdw>
            </a:effectLst>
          </p:grpSpPr>
          <p:sp>
            <p:nvSpPr>
              <p:cNvPr id="98" name="Freeform 66"/>
              <p:cNvSpPr>
                <a:spLocks/>
              </p:cNvSpPr>
              <p:nvPr/>
            </p:nvSpPr>
            <p:spPr bwMode="auto">
              <a:xfrm>
                <a:off x="9250363" y="2138363"/>
                <a:ext cx="193675" cy="152400"/>
              </a:xfrm>
              <a:custGeom>
                <a:avLst/>
                <a:gdLst>
                  <a:gd name="T0" fmla="*/ 70 w 74"/>
                  <a:gd name="T1" fmla="*/ 40 h 59"/>
                  <a:gd name="T2" fmla="*/ 8 w 74"/>
                  <a:gd name="T3" fmla="*/ 23 h 59"/>
                  <a:gd name="T4" fmla="*/ 18 w 74"/>
                  <a:gd name="T5" fmla="*/ 51 h 59"/>
                  <a:gd name="T6" fmla="*/ 69 w 74"/>
                  <a:gd name="T7" fmla="*/ 49 h 59"/>
                  <a:gd name="T8" fmla="*/ 70 w 74"/>
                  <a:gd name="T9" fmla="*/ 40 h 59"/>
                </a:gdLst>
                <a:ahLst/>
                <a:cxnLst>
                  <a:cxn ang="0">
                    <a:pos x="T0" y="T1"/>
                  </a:cxn>
                  <a:cxn ang="0">
                    <a:pos x="T2" y="T3"/>
                  </a:cxn>
                  <a:cxn ang="0">
                    <a:pos x="T4" y="T5"/>
                  </a:cxn>
                  <a:cxn ang="0">
                    <a:pos x="T6" y="T7"/>
                  </a:cxn>
                  <a:cxn ang="0">
                    <a:pos x="T8" y="T9"/>
                  </a:cxn>
                </a:cxnLst>
                <a:rect l="0" t="0" r="r" b="b"/>
                <a:pathLst>
                  <a:path w="74" h="59">
                    <a:moveTo>
                      <a:pt x="70" y="40"/>
                    </a:moveTo>
                    <a:cubicBezTo>
                      <a:pt x="60" y="19"/>
                      <a:pt x="23" y="0"/>
                      <a:pt x="8" y="23"/>
                    </a:cubicBezTo>
                    <a:cubicBezTo>
                      <a:pt x="0" y="35"/>
                      <a:pt x="8" y="46"/>
                      <a:pt x="18" y="51"/>
                    </a:cubicBezTo>
                    <a:cubicBezTo>
                      <a:pt x="35" y="59"/>
                      <a:pt x="53" y="55"/>
                      <a:pt x="69" y="49"/>
                    </a:cubicBezTo>
                    <a:cubicBezTo>
                      <a:pt x="74" y="47"/>
                      <a:pt x="74" y="40"/>
                      <a:pt x="70" y="40"/>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99" name="Freeform 67"/>
              <p:cNvSpPr>
                <a:spLocks/>
              </p:cNvSpPr>
              <p:nvPr/>
            </p:nvSpPr>
            <p:spPr bwMode="auto">
              <a:xfrm>
                <a:off x="9218613" y="2252663"/>
                <a:ext cx="246063" cy="204788"/>
              </a:xfrm>
              <a:custGeom>
                <a:avLst/>
                <a:gdLst>
                  <a:gd name="T0" fmla="*/ 94 w 94"/>
                  <a:gd name="T1" fmla="*/ 64 h 79"/>
                  <a:gd name="T2" fmla="*/ 93 w 94"/>
                  <a:gd name="T3" fmla="*/ 63 h 79"/>
                  <a:gd name="T4" fmla="*/ 9 w 94"/>
                  <a:gd name="T5" fmla="*/ 40 h 79"/>
                  <a:gd name="T6" fmla="*/ 33 w 94"/>
                  <a:gd name="T7" fmla="*/ 73 h 79"/>
                  <a:gd name="T8" fmla="*/ 91 w 94"/>
                  <a:gd name="T9" fmla="*/ 69 h 79"/>
                  <a:gd name="T10" fmla="*/ 94 w 94"/>
                  <a:gd name="T11" fmla="*/ 64 h 79"/>
                </a:gdLst>
                <a:ahLst/>
                <a:cxnLst>
                  <a:cxn ang="0">
                    <a:pos x="T0" y="T1"/>
                  </a:cxn>
                  <a:cxn ang="0">
                    <a:pos x="T2" y="T3"/>
                  </a:cxn>
                  <a:cxn ang="0">
                    <a:pos x="T4" y="T5"/>
                  </a:cxn>
                  <a:cxn ang="0">
                    <a:pos x="T6" y="T7"/>
                  </a:cxn>
                  <a:cxn ang="0">
                    <a:pos x="T8" y="T9"/>
                  </a:cxn>
                  <a:cxn ang="0">
                    <a:pos x="T10" y="T11"/>
                  </a:cxn>
                </a:cxnLst>
                <a:rect l="0" t="0" r="r" b="b"/>
                <a:pathLst>
                  <a:path w="94" h="79">
                    <a:moveTo>
                      <a:pt x="94" y="64"/>
                    </a:moveTo>
                    <a:cubicBezTo>
                      <a:pt x="94" y="64"/>
                      <a:pt x="94" y="64"/>
                      <a:pt x="93" y="63"/>
                    </a:cubicBezTo>
                    <a:cubicBezTo>
                      <a:pt x="83" y="34"/>
                      <a:pt x="30" y="0"/>
                      <a:pt x="9" y="40"/>
                    </a:cubicBezTo>
                    <a:cubicBezTo>
                      <a:pt x="0" y="57"/>
                      <a:pt x="18" y="68"/>
                      <a:pt x="33" y="73"/>
                    </a:cubicBezTo>
                    <a:cubicBezTo>
                      <a:pt x="52" y="79"/>
                      <a:pt x="72" y="77"/>
                      <a:pt x="91" y="69"/>
                    </a:cubicBezTo>
                    <a:cubicBezTo>
                      <a:pt x="93" y="68"/>
                      <a:pt x="94" y="66"/>
                      <a:pt x="94" y="64"/>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00" name="Freeform 68"/>
              <p:cNvSpPr>
                <a:spLocks/>
              </p:cNvSpPr>
              <p:nvPr/>
            </p:nvSpPr>
            <p:spPr bwMode="auto">
              <a:xfrm>
                <a:off x="9236075" y="2486026"/>
                <a:ext cx="257175" cy="158750"/>
              </a:xfrm>
              <a:custGeom>
                <a:avLst/>
                <a:gdLst>
                  <a:gd name="T0" fmla="*/ 97 w 98"/>
                  <a:gd name="T1" fmla="*/ 44 h 61"/>
                  <a:gd name="T2" fmla="*/ 56 w 98"/>
                  <a:gd name="T3" fmla="*/ 6 h 61"/>
                  <a:gd name="T4" fmla="*/ 8 w 98"/>
                  <a:gd name="T5" fmla="*/ 15 h 61"/>
                  <a:gd name="T6" fmla="*/ 28 w 98"/>
                  <a:gd name="T7" fmla="*/ 53 h 61"/>
                  <a:gd name="T8" fmla="*/ 90 w 98"/>
                  <a:gd name="T9" fmla="*/ 47 h 61"/>
                  <a:gd name="T10" fmla="*/ 93 w 98"/>
                  <a:gd name="T11" fmla="*/ 46 h 61"/>
                  <a:gd name="T12" fmla="*/ 93 w 98"/>
                  <a:gd name="T13" fmla="*/ 46 h 61"/>
                  <a:gd name="T14" fmla="*/ 97 w 98"/>
                  <a:gd name="T15" fmla="*/ 44 h 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 h="61">
                    <a:moveTo>
                      <a:pt x="97" y="44"/>
                    </a:moveTo>
                    <a:cubicBezTo>
                      <a:pt x="91" y="26"/>
                      <a:pt x="73" y="12"/>
                      <a:pt x="56" y="6"/>
                    </a:cubicBezTo>
                    <a:cubicBezTo>
                      <a:pt x="42" y="1"/>
                      <a:pt x="17" y="0"/>
                      <a:pt x="8" y="15"/>
                    </a:cubicBezTo>
                    <a:cubicBezTo>
                      <a:pt x="0" y="29"/>
                      <a:pt x="15" y="48"/>
                      <a:pt x="28" y="53"/>
                    </a:cubicBezTo>
                    <a:cubicBezTo>
                      <a:pt x="49" y="61"/>
                      <a:pt x="69" y="47"/>
                      <a:pt x="90" y="47"/>
                    </a:cubicBezTo>
                    <a:cubicBezTo>
                      <a:pt x="91" y="47"/>
                      <a:pt x="92" y="47"/>
                      <a:pt x="93" y="46"/>
                    </a:cubicBezTo>
                    <a:cubicBezTo>
                      <a:pt x="93" y="46"/>
                      <a:pt x="93" y="46"/>
                      <a:pt x="93" y="46"/>
                    </a:cubicBezTo>
                    <a:cubicBezTo>
                      <a:pt x="95" y="47"/>
                      <a:pt x="98" y="46"/>
                      <a:pt x="97" y="44"/>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01" name="Freeform 69"/>
              <p:cNvSpPr>
                <a:spLocks/>
              </p:cNvSpPr>
              <p:nvPr/>
            </p:nvSpPr>
            <p:spPr bwMode="auto">
              <a:xfrm>
                <a:off x="9215438" y="2608263"/>
                <a:ext cx="301625" cy="236538"/>
              </a:xfrm>
              <a:custGeom>
                <a:avLst/>
                <a:gdLst>
                  <a:gd name="T0" fmla="*/ 113 w 115"/>
                  <a:gd name="T1" fmla="*/ 71 h 91"/>
                  <a:gd name="T2" fmla="*/ 112 w 115"/>
                  <a:gd name="T3" fmla="*/ 70 h 91"/>
                  <a:gd name="T4" fmla="*/ 12 w 115"/>
                  <a:gd name="T5" fmla="*/ 38 h 91"/>
                  <a:gd name="T6" fmla="*/ 31 w 115"/>
                  <a:gd name="T7" fmla="*/ 81 h 91"/>
                  <a:gd name="T8" fmla="*/ 109 w 115"/>
                  <a:gd name="T9" fmla="*/ 81 h 91"/>
                  <a:gd name="T10" fmla="*/ 113 w 115"/>
                  <a:gd name="T11" fmla="*/ 71 h 91"/>
                </a:gdLst>
                <a:ahLst/>
                <a:cxnLst>
                  <a:cxn ang="0">
                    <a:pos x="T0" y="T1"/>
                  </a:cxn>
                  <a:cxn ang="0">
                    <a:pos x="T2" y="T3"/>
                  </a:cxn>
                  <a:cxn ang="0">
                    <a:pos x="T4" y="T5"/>
                  </a:cxn>
                  <a:cxn ang="0">
                    <a:pos x="T6" y="T7"/>
                  </a:cxn>
                  <a:cxn ang="0">
                    <a:pos x="T8" y="T9"/>
                  </a:cxn>
                  <a:cxn ang="0">
                    <a:pos x="T10" y="T11"/>
                  </a:cxn>
                </a:cxnLst>
                <a:rect l="0" t="0" r="r" b="b"/>
                <a:pathLst>
                  <a:path w="115" h="91">
                    <a:moveTo>
                      <a:pt x="113" y="71"/>
                    </a:moveTo>
                    <a:cubicBezTo>
                      <a:pt x="113" y="71"/>
                      <a:pt x="113" y="71"/>
                      <a:pt x="112" y="70"/>
                    </a:cubicBezTo>
                    <a:cubicBezTo>
                      <a:pt x="101" y="39"/>
                      <a:pt x="36" y="0"/>
                      <a:pt x="12" y="38"/>
                    </a:cubicBezTo>
                    <a:cubicBezTo>
                      <a:pt x="0" y="55"/>
                      <a:pt x="14" y="74"/>
                      <a:pt x="31" y="81"/>
                    </a:cubicBezTo>
                    <a:cubicBezTo>
                      <a:pt x="55" y="91"/>
                      <a:pt x="85" y="89"/>
                      <a:pt x="109" y="81"/>
                    </a:cubicBezTo>
                    <a:cubicBezTo>
                      <a:pt x="114" y="79"/>
                      <a:pt x="115" y="74"/>
                      <a:pt x="113" y="71"/>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02" name="Freeform 70"/>
              <p:cNvSpPr>
                <a:spLocks/>
              </p:cNvSpPr>
              <p:nvPr/>
            </p:nvSpPr>
            <p:spPr bwMode="auto">
              <a:xfrm>
                <a:off x="9278938" y="2881313"/>
                <a:ext cx="252413" cy="153988"/>
              </a:xfrm>
              <a:custGeom>
                <a:avLst/>
                <a:gdLst>
                  <a:gd name="T0" fmla="*/ 96 w 96"/>
                  <a:gd name="T1" fmla="*/ 45 h 59"/>
                  <a:gd name="T2" fmla="*/ 57 w 96"/>
                  <a:gd name="T3" fmla="*/ 7 h 59"/>
                  <a:gd name="T4" fmla="*/ 10 w 96"/>
                  <a:gd name="T5" fmla="*/ 15 h 59"/>
                  <a:gd name="T6" fmla="*/ 22 w 96"/>
                  <a:gd name="T7" fmla="*/ 50 h 59"/>
                  <a:gd name="T8" fmla="*/ 89 w 96"/>
                  <a:gd name="T9" fmla="*/ 51 h 59"/>
                  <a:gd name="T10" fmla="*/ 95 w 96"/>
                  <a:gd name="T11" fmla="*/ 48 h 59"/>
                  <a:gd name="T12" fmla="*/ 96 w 96"/>
                  <a:gd name="T13" fmla="*/ 45 h 59"/>
                </a:gdLst>
                <a:ahLst/>
                <a:cxnLst>
                  <a:cxn ang="0">
                    <a:pos x="T0" y="T1"/>
                  </a:cxn>
                  <a:cxn ang="0">
                    <a:pos x="T2" y="T3"/>
                  </a:cxn>
                  <a:cxn ang="0">
                    <a:pos x="T4" y="T5"/>
                  </a:cxn>
                  <a:cxn ang="0">
                    <a:pos x="T6" y="T7"/>
                  </a:cxn>
                  <a:cxn ang="0">
                    <a:pos x="T8" y="T9"/>
                  </a:cxn>
                  <a:cxn ang="0">
                    <a:pos x="T10" y="T11"/>
                  </a:cxn>
                  <a:cxn ang="0">
                    <a:pos x="T12" y="T13"/>
                  </a:cxn>
                </a:cxnLst>
                <a:rect l="0" t="0" r="r" b="b"/>
                <a:pathLst>
                  <a:path w="96" h="59">
                    <a:moveTo>
                      <a:pt x="96" y="45"/>
                    </a:moveTo>
                    <a:cubicBezTo>
                      <a:pt x="92" y="25"/>
                      <a:pt x="75" y="14"/>
                      <a:pt x="57" y="7"/>
                    </a:cubicBezTo>
                    <a:cubicBezTo>
                      <a:pt x="41" y="1"/>
                      <a:pt x="21" y="0"/>
                      <a:pt x="10" y="15"/>
                    </a:cubicBezTo>
                    <a:cubicBezTo>
                      <a:pt x="0" y="29"/>
                      <a:pt x="7" y="44"/>
                      <a:pt x="22" y="50"/>
                    </a:cubicBezTo>
                    <a:cubicBezTo>
                      <a:pt x="44" y="59"/>
                      <a:pt x="67" y="50"/>
                      <a:pt x="89" y="51"/>
                    </a:cubicBezTo>
                    <a:cubicBezTo>
                      <a:pt x="92" y="51"/>
                      <a:pt x="94" y="50"/>
                      <a:pt x="95" y="48"/>
                    </a:cubicBezTo>
                    <a:cubicBezTo>
                      <a:pt x="96" y="47"/>
                      <a:pt x="96" y="46"/>
                      <a:pt x="96" y="45"/>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03" name="Freeform 71"/>
              <p:cNvSpPr>
                <a:spLocks/>
              </p:cNvSpPr>
              <p:nvPr/>
            </p:nvSpPr>
            <p:spPr bwMode="auto">
              <a:xfrm>
                <a:off x="9286875" y="3063876"/>
                <a:ext cx="268288" cy="158750"/>
              </a:xfrm>
              <a:custGeom>
                <a:avLst/>
                <a:gdLst>
                  <a:gd name="T0" fmla="*/ 99 w 102"/>
                  <a:gd name="T1" fmla="*/ 40 h 61"/>
                  <a:gd name="T2" fmla="*/ 64 w 102"/>
                  <a:gd name="T3" fmla="*/ 5 h 61"/>
                  <a:gd name="T4" fmla="*/ 12 w 102"/>
                  <a:gd name="T5" fmla="*/ 16 h 61"/>
                  <a:gd name="T6" fmla="*/ 28 w 102"/>
                  <a:gd name="T7" fmla="*/ 52 h 61"/>
                  <a:gd name="T8" fmla="*/ 96 w 102"/>
                  <a:gd name="T9" fmla="*/ 50 h 61"/>
                  <a:gd name="T10" fmla="*/ 99 w 102"/>
                  <a:gd name="T11" fmla="*/ 40 h 61"/>
                </a:gdLst>
                <a:ahLst/>
                <a:cxnLst>
                  <a:cxn ang="0">
                    <a:pos x="T0" y="T1"/>
                  </a:cxn>
                  <a:cxn ang="0">
                    <a:pos x="T2" y="T3"/>
                  </a:cxn>
                  <a:cxn ang="0">
                    <a:pos x="T4" y="T5"/>
                  </a:cxn>
                  <a:cxn ang="0">
                    <a:pos x="T6" y="T7"/>
                  </a:cxn>
                  <a:cxn ang="0">
                    <a:pos x="T8" y="T9"/>
                  </a:cxn>
                  <a:cxn ang="0">
                    <a:pos x="T10" y="T11"/>
                  </a:cxn>
                </a:cxnLst>
                <a:rect l="0" t="0" r="r" b="b"/>
                <a:pathLst>
                  <a:path w="102" h="61">
                    <a:moveTo>
                      <a:pt x="99" y="40"/>
                    </a:moveTo>
                    <a:cubicBezTo>
                      <a:pt x="93" y="23"/>
                      <a:pt x="81" y="10"/>
                      <a:pt x="64" y="5"/>
                    </a:cubicBezTo>
                    <a:cubicBezTo>
                      <a:pt x="47" y="0"/>
                      <a:pt x="23" y="1"/>
                      <a:pt x="12" y="16"/>
                    </a:cubicBezTo>
                    <a:cubicBezTo>
                      <a:pt x="0" y="31"/>
                      <a:pt x="12" y="47"/>
                      <a:pt x="28" y="52"/>
                    </a:cubicBezTo>
                    <a:cubicBezTo>
                      <a:pt x="51" y="61"/>
                      <a:pt x="72" y="56"/>
                      <a:pt x="96" y="50"/>
                    </a:cubicBezTo>
                    <a:cubicBezTo>
                      <a:pt x="101" y="48"/>
                      <a:pt x="102" y="43"/>
                      <a:pt x="99" y="40"/>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04" name="Freeform 72"/>
              <p:cNvSpPr>
                <a:spLocks/>
              </p:cNvSpPr>
              <p:nvPr/>
            </p:nvSpPr>
            <p:spPr bwMode="auto">
              <a:xfrm>
                <a:off x="9355138" y="3238501"/>
                <a:ext cx="206375" cy="117475"/>
              </a:xfrm>
              <a:custGeom>
                <a:avLst/>
                <a:gdLst>
                  <a:gd name="T0" fmla="*/ 75 w 79"/>
                  <a:gd name="T1" fmla="*/ 29 h 45"/>
                  <a:gd name="T2" fmla="*/ 75 w 79"/>
                  <a:gd name="T3" fmla="*/ 28 h 45"/>
                  <a:gd name="T4" fmla="*/ 36 w 79"/>
                  <a:gd name="T5" fmla="*/ 3 h 45"/>
                  <a:gd name="T6" fmla="*/ 5 w 79"/>
                  <a:gd name="T7" fmla="*/ 14 h 45"/>
                  <a:gd name="T8" fmla="*/ 28 w 79"/>
                  <a:gd name="T9" fmla="*/ 38 h 45"/>
                  <a:gd name="T10" fmla="*/ 75 w 79"/>
                  <a:gd name="T11" fmla="*/ 38 h 45"/>
                  <a:gd name="T12" fmla="*/ 75 w 79"/>
                  <a:gd name="T13" fmla="*/ 29 h 45"/>
                </a:gdLst>
                <a:ahLst/>
                <a:cxnLst>
                  <a:cxn ang="0">
                    <a:pos x="T0" y="T1"/>
                  </a:cxn>
                  <a:cxn ang="0">
                    <a:pos x="T2" y="T3"/>
                  </a:cxn>
                  <a:cxn ang="0">
                    <a:pos x="T4" y="T5"/>
                  </a:cxn>
                  <a:cxn ang="0">
                    <a:pos x="T6" y="T7"/>
                  </a:cxn>
                  <a:cxn ang="0">
                    <a:pos x="T8" y="T9"/>
                  </a:cxn>
                  <a:cxn ang="0">
                    <a:pos x="T10" y="T11"/>
                  </a:cxn>
                  <a:cxn ang="0">
                    <a:pos x="T12" y="T13"/>
                  </a:cxn>
                </a:cxnLst>
                <a:rect l="0" t="0" r="r" b="b"/>
                <a:pathLst>
                  <a:path w="79" h="45">
                    <a:moveTo>
                      <a:pt x="75" y="29"/>
                    </a:moveTo>
                    <a:cubicBezTo>
                      <a:pt x="75" y="29"/>
                      <a:pt x="75" y="29"/>
                      <a:pt x="75" y="28"/>
                    </a:cubicBezTo>
                    <a:cubicBezTo>
                      <a:pt x="67" y="14"/>
                      <a:pt x="51" y="6"/>
                      <a:pt x="36" y="3"/>
                    </a:cubicBezTo>
                    <a:cubicBezTo>
                      <a:pt x="25" y="1"/>
                      <a:pt x="9" y="0"/>
                      <a:pt x="5" y="14"/>
                    </a:cubicBezTo>
                    <a:cubicBezTo>
                      <a:pt x="0" y="28"/>
                      <a:pt x="18" y="35"/>
                      <a:pt x="28" y="38"/>
                    </a:cubicBezTo>
                    <a:cubicBezTo>
                      <a:pt x="43" y="43"/>
                      <a:pt x="60" y="45"/>
                      <a:pt x="75" y="38"/>
                    </a:cubicBezTo>
                    <a:cubicBezTo>
                      <a:pt x="79" y="36"/>
                      <a:pt x="79" y="31"/>
                      <a:pt x="75" y="29"/>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05" name="Freeform 73"/>
              <p:cNvSpPr>
                <a:spLocks/>
              </p:cNvSpPr>
              <p:nvPr/>
            </p:nvSpPr>
            <p:spPr bwMode="auto">
              <a:xfrm>
                <a:off x="9463088" y="2130426"/>
                <a:ext cx="177800" cy="131763"/>
              </a:xfrm>
              <a:custGeom>
                <a:avLst/>
                <a:gdLst>
                  <a:gd name="T0" fmla="*/ 65 w 68"/>
                  <a:gd name="T1" fmla="*/ 20 h 51"/>
                  <a:gd name="T2" fmla="*/ 32 w 68"/>
                  <a:gd name="T3" fmla="*/ 5 h 51"/>
                  <a:gd name="T4" fmla="*/ 0 w 68"/>
                  <a:gd name="T5" fmla="*/ 39 h 51"/>
                  <a:gd name="T6" fmla="*/ 2 w 68"/>
                  <a:gd name="T7" fmla="*/ 42 h 51"/>
                  <a:gd name="T8" fmla="*/ 2 w 68"/>
                  <a:gd name="T9" fmla="*/ 44 h 51"/>
                  <a:gd name="T10" fmla="*/ 7 w 68"/>
                  <a:gd name="T11" fmla="*/ 48 h 51"/>
                  <a:gd name="T12" fmla="*/ 36 w 68"/>
                  <a:gd name="T13" fmla="*/ 48 h 51"/>
                  <a:gd name="T14" fmla="*/ 65 w 68"/>
                  <a:gd name="T15" fmla="*/ 20 h 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51">
                    <a:moveTo>
                      <a:pt x="65" y="20"/>
                    </a:moveTo>
                    <a:cubicBezTo>
                      <a:pt x="63" y="4"/>
                      <a:pt x="45" y="0"/>
                      <a:pt x="32" y="5"/>
                    </a:cubicBezTo>
                    <a:cubicBezTo>
                      <a:pt x="16" y="10"/>
                      <a:pt x="4" y="24"/>
                      <a:pt x="0" y="39"/>
                    </a:cubicBezTo>
                    <a:cubicBezTo>
                      <a:pt x="0" y="41"/>
                      <a:pt x="1" y="42"/>
                      <a:pt x="2" y="42"/>
                    </a:cubicBezTo>
                    <a:cubicBezTo>
                      <a:pt x="2" y="42"/>
                      <a:pt x="2" y="43"/>
                      <a:pt x="2" y="44"/>
                    </a:cubicBezTo>
                    <a:cubicBezTo>
                      <a:pt x="2" y="47"/>
                      <a:pt x="4" y="48"/>
                      <a:pt x="7" y="48"/>
                    </a:cubicBezTo>
                    <a:cubicBezTo>
                      <a:pt x="15" y="51"/>
                      <a:pt x="31" y="49"/>
                      <a:pt x="36" y="48"/>
                    </a:cubicBezTo>
                    <a:cubicBezTo>
                      <a:pt x="49" y="46"/>
                      <a:pt x="68" y="36"/>
                      <a:pt x="65" y="20"/>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06" name="Freeform 74"/>
              <p:cNvSpPr>
                <a:spLocks/>
              </p:cNvSpPr>
              <p:nvPr/>
            </p:nvSpPr>
            <p:spPr bwMode="auto">
              <a:xfrm>
                <a:off x="9507538" y="2233613"/>
                <a:ext cx="225425" cy="200025"/>
              </a:xfrm>
              <a:custGeom>
                <a:avLst/>
                <a:gdLst>
                  <a:gd name="T0" fmla="*/ 86 w 86"/>
                  <a:gd name="T1" fmla="*/ 29 h 77"/>
                  <a:gd name="T2" fmla="*/ 44 w 86"/>
                  <a:gd name="T3" fmla="*/ 8 h 77"/>
                  <a:gd name="T4" fmla="*/ 3 w 86"/>
                  <a:gd name="T5" fmla="*/ 59 h 77"/>
                  <a:gd name="T6" fmla="*/ 1 w 86"/>
                  <a:gd name="T7" fmla="*/ 67 h 77"/>
                  <a:gd name="T8" fmla="*/ 6 w 86"/>
                  <a:gd name="T9" fmla="*/ 71 h 77"/>
                  <a:gd name="T10" fmla="*/ 41 w 86"/>
                  <a:gd name="T11" fmla="*/ 75 h 77"/>
                  <a:gd name="T12" fmla="*/ 86 w 86"/>
                  <a:gd name="T13" fmla="*/ 29 h 77"/>
                </a:gdLst>
                <a:ahLst/>
                <a:cxnLst>
                  <a:cxn ang="0">
                    <a:pos x="T0" y="T1"/>
                  </a:cxn>
                  <a:cxn ang="0">
                    <a:pos x="T2" y="T3"/>
                  </a:cxn>
                  <a:cxn ang="0">
                    <a:pos x="T4" y="T5"/>
                  </a:cxn>
                  <a:cxn ang="0">
                    <a:pos x="T6" y="T7"/>
                  </a:cxn>
                  <a:cxn ang="0">
                    <a:pos x="T8" y="T9"/>
                  </a:cxn>
                  <a:cxn ang="0">
                    <a:pos x="T10" y="T11"/>
                  </a:cxn>
                  <a:cxn ang="0">
                    <a:pos x="T12" y="T13"/>
                  </a:cxn>
                </a:cxnLst>
                <a:rect l="0" t="0" r="r" b="b"/>
                <a:pathLst>
                  <a:path w="86" h="77">
                    <a:moveTo>
                      <a:pt x="86" y="29"/>
                    </a:moveTo>
                    <a:cubicBezTo>
                      <a:pt x="85" y="7"/>
                      <a:pt x="62" y="0"/>
                      <a:pt x="44" y="8"/>
                    </a:cubicBezTo>
                    <a:cubicBezTo>
                      <a:pt x="26" y="16"/>
                      <a:pt x="7" y="39"/>
                      <a:pt x="3" y="59"/>
                    </a:cubicBezTo>
                    <a:cubicBezTo>
                      <a:pt x="2" y="61"/>
                      <a:pt x="1" y="64"/>
                      <a:pt x="1" y="67"/>
                    </a:cubicBezTo>
                    <a:cubicBezTo>
                      <a:pt x="0" y="71"/>
                      <a:pt x="3" y="72"/>
                      <a:pt x="6" y="71"/>
                    </a:cubicBezTo>
                    <a:cubicBezTo>
                      <a:pt x="15" y="77"/>
                      <a:pt x="35" y="76"/>
                      <a:pt x="41" y="75"/>
                    </a:cubicBezTo>
                    <a:cubicBezTo>
                      <a:pt x="63" y="72"/>
                      <a:pt x="86" y="52"/>
                      <a:pt x="86" y="29"/>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07" name="Freeform 75"/>
              <p:cNvSpPr>
                <a:spLocks/>
              </p:cNvSpPr>
              <p:nvPr/>
            </p:nvSpPr>
            <p:spPr bwMode="auto">
              <a:xfrm>
                <a:off x="9540875" y="2424113"/>
                <a:ext cx="271463" cy="200025"/>
              </a:xfrm>
              <a:custGeom>
                <a:avLst/>
                <a:gdLst>
                  <a:gd name="T0" fmla="*/ 90 w 103"/>
                  <a:gd name="T1" fmla="*/ 14 h 77"/>
                  <a:gd name="T2" fmla="*/ 37 w 103"/>
                  <a:gd name="T3" fmla="*/ 15 h 77"/>
                  <a:gd name="T4" fmla="*/ 1 w 103"/>
                  <a:gd name="T5" fmla="*/ 65 h 77"/>
                  <a:gd name="T6" fmla="*/ 0 w 103"/>
                  <a:gd name="T7" fmla="*/ 69 h 77"/>
                  <a:gd name="T8" fmla="*/ 0 w 103"/>
                  <a:gd name="T9" fmla="*/ 69 h 77"/>
                  <a:gd name="T10" fmla="*/ 1 w 103"/>
                  <a:gd name="T11" fmla="*/ 71 h 77"/>
                  <a:gd name="T12" fmla="*/ 5 w 103"/>
                  <a:gd name="T13" fmla="*/ 72 h 77"/>
                  <a:gd name="T14" fmla="*/ 78 w 103"/>
                  <a:gd name="T15" fmla="*/ 62 h 77"/>
                  <a:gd name="T16" fmla="*/ 90 w 103"/>
                  <a:gd name="T17" fmla="*/ 14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77">
                    <a:moveTo>
                      <a:pt x="90" y="14"/>
                    </a:moveTo>
                    <a:cubicBezTo>
                      <a:pt x="77" y="0"/>
                      <a:pt x="51" y="7"/>
                      <a:pt x="37" y="15"/>
                    </a:cubicBezTo>
                    <a:cubicBezTo>
                      <a:pt x="19" y="26"/>
                      <a:pt x="5" y="45"/>
                      <a:pt x="1" y="65"/>
                    </a:cubicBezTo>
                    <a:cubicBezTo>
                      <a:pt x="0" y="66"/>
                      <a:pt x="0" y="67"/>
                      <a:pt x="0" y="69"/>
                    </a:cubicBezTo>
                    <a:cubicBezTo>
                      <a:pt x="0" y="69"/>
                      <a:pt x="0" y="69"/>
                      <a:pt x="0" y="69"/>
                    </a:cubicBezTo>
                    <a:cubicBezTo>
                      <a:pt x="0" y="70"/>
                      <a:pt x="0" y="71"/>
                      <a:pt x="1" y="71"/>
                    </a:cubicBezTo>
                    <a:cubicBezTo>
                      <a:pt x="2" y="72"/>
                      <a:pt x="3" y="72"/>
                      <a:pt x="5" y="72"/>
                    </a:cubicBezTo>
                    <a:cubicBezTo>
                      <a:pt x="29" y="73"/>
                      <a:pt x="57" y="77"/>
                      <a:pt x="78" y="62"/>
                    </a:cubicBezTo>
                    <a:cubicBezTo>
                      <a:pt x="91" y="52"/>
                      <a:pt x="103" y="29"/>
                      <a:pt x="90" y="14"/>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08" name="Freeform 76"/>
              <p:cNvSpPr>
                <a:spLocks/>
              </p:cNvSpPr>
              <p:nvPr/>
            </p:nvSpPr>
            <p:spPr bwMode="auto">
              <a:xfrm>
                <a:off x="9569450" y="2595563"/>
                <a:ext cx="327025" cy="231775"/>
              </a:xfrm>
              <a:custGeom>
                <a:avLst/>
                <a:gdLst>
                  <a:gd name="T0" fmla="*/ 111 w 124"/>
                  <a:gd name="T1" fmla="*/ 21 h 89"/>
                  <a:gd name="T2" fmla="*/ 48 w 124"/>
                  <a:gd name="T3" fmla="*/ 21 h 89"/>
                  <a:gd name="T4" fmla="*/ 2 w 124"/>
                  <a:gd name="T5" fmla="*/ 77 h 89"/>
                  <a:gd name="T6" fmla="*/ 6 w 124"/>
                  <a:gd name="T7" fmla="*/ 86 h 89"/>
                  <a:gd name="T8" fmla="*/ 95 w 124"/>
                  <a:gd name="T9" fmla="*/ 74 h 89"/>
                  <a:gd name="T10" fmla="*/ 111 w 124"/>
                  <a:gd name="T11" fmla="*/ 21 h 89"/>
                </a:gdLst>
                <a:ahLst/>
                <a:cxnLst>
                  <a:cxn ang="0">
                    <a:pos x="T0" y="T1"/>
                  </a:cxn>
                  <a:cxn ang="0">
                    <a:pos x="T2" y="T3"/>
                  </a:cxn>
                  <a:cxn ang="0">
                    <a:pos x="T4" y="T5"/>
                  </a:cxn>
                  <a:cxn ang="0">
                    <a:pos x="T6" y="T7"/>
                  </a:cxn>
                  <a:cxn ang="0">
                    <a:pos x="T8" y="T9"/>
                  </a:cxn>
                  <a:cxn ang="0">
                    <a:pos x="T10" y="T11"/>
                  </a:cxn>
                </a:cxnLst>
                <a:rect l="0" t="0" r="r" b="b"/>
                <a:pathLst>
                  <a:path w="124" h="89">
                    <a:moveTo>
                      <a:pt x="111" y="21"/>
                    </a:moveTo>
                    <a:cubicBezTo>
                      <a:pt x="96" y="0"/>
                      <a:pt x="65" y="10"/>
                      <a:pt x="48" y="21"/>
                    </a:cubicBezTo>
                    <a:cubicBezTo>
                      <a:pt x="29" y="33"/>
                      <a:pt x="6" y="54"/>
                      <a:pt x="2" y="77"/>
                    </a:cubicBezTo>
                    <a:cubicBezTo>
                      <a:pt x="0" y="80"/>
                      <a:pt x="1" y="86"/>
                      <a:pt x="6" y="86"/>
                    </a:cubicBezTo>
                    <a:cubicBezTo>
                      <a:pt x="34" y="87"/>
                      <a:pt x="70" y="89"/>
                      <a:pt x="95" y="74"/>
                    </a:cubicBezTo>
                    <a:cubicBezTo>
                      <a:pt x="112" y="63"/>
                      <a:pt x="124" y="40"/>
                      <a:pt x="111" y="21"/>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09" name="Freeform 77"/>
              <p:cNvSpPr>
                <a:spLocks/>
              </p:cNvSpPr>
              <p:nvPr/>
            </p:nvSpPr>
            <p:spPr bwMode="auto">
              <a:xfrm>
                <a:off x="9593263" y="2816226"/>
                <a:ext cx="304800" cy="230188"/>
              </a:xfrm>
              <a:custGeom>
                <a:avLst/>
                <a:gdLst>
                  <a:gd name="T0" fmla="*/ 106 w 116"/>
                  <a:gd name="T1" fmla="*/ 20 h 88"/>
                  <a:gd name="T2" fmla="*/ 47 w 116"/>
                  <a:gd name="T3" fmla="*/ 13 h 88"/>
                  <a:gd name="T4" fmla="*/ 0 w 116"/>
                  <a:gd name="T5" fmla="*/ 77 h 88"/>
                  <a:gd name="T6" fmla="*/ 3 w 116"/>
                  <a:gd name="T7" fmla="*/ 79 h 88"/>
                  <a:gd name="T8" fmla="*/ 5 w 116"/>
                  <a:gd name="T9" fmla="*/ 80 h 88"/>
                  <a:gd name="T10" fmla="*/ 80 w 116"/>
                  <a:gd name="T11" fmla="*/ 74 h 88"/>
                  <a:gd name="T12" fmla="*/ 106 w 116"/>
                  <a:gd name="T13" fmla="*/ 20 h 88"/>
                </a:gdLst>
                <a:ahLst/>
                <a:cxnLst>
                  <a:cxn ang="0">
                    <a:pos x="T0" y="T1"/>
                  </a:cxn>
                  <a:cxn ang="0">
                    <a:pos x="T2" y="T3"/>
                  </a:cxn>
                  <a:cxn ang="0">
                    <a:pos x="T4" y="T5"/>
                  </a:cxn>
                  <a:cxn ang="0">
                    <a:pos x="T6" y="T7"/>
                  </a:cxn>
                  <a:cxn ang="0">
                    <a:pos x="T8" y="T9"/>
                  </a:cxn>
                  <a:cxn ang="0">
                    <a:pos x="T10" y="T11"/>
                  </a:cxn>
                  <a:cxn ang="0">
                    <a:pos x="T12" y="T13"/>
                  </a:cxn>
                </a:cxnLst>
                <a:rect l="0" t="0" r="r" b="b"/>
                <a:pathLst>
                  <a:path w="116" h="88">
                    <a:moveTo>
                      <a:pt x="106" y="20"/>
                    </a:moveTo>
                    <a:cubicBezTo>
                      <a:pt x="96" y="0"/>
                      <a:pt x="62" y="3"/>
                      <a:pt x="47" y="13"/>
                    </a:cubicBezTo>
                    <a:cubicBezTo>
                      <a:pt x="27" y="26"/>
                      <a:pt x="5" y="53"/>
                      <a:pt x="0" y="77"/>
                    </a:cubicBezTo>
                    <a:cubicBezTo>
                      <a:pt x="0" y="79"/>
                      <a:pt x="2" y="79"/>
                      <a:pt x="3" y="79"/>
                    </a:cubicBezTo>
                    <a:cubicBezTo>
                      <a:pt x="4" y="79"/>
                      <a:pt x="4" y="79"/>
                      <a:pt x="5" y="80"/>
                    </a:cubicBezTo>
                    <a:cubicBezTo>
                      <a:pt x="30" y="88"/>
                      <a:pt x="57" y="87"/>
                      <a:pt x="80" y="74"/>
                    </a:cubicBezTo>
                    <a:cubicBezTo>
                      <a:pt x="97" y="64"/>
                      <a:pt x="116" y="41"/>
                      <a:pt x="106" y="20"/>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10" name="Freeform 78"/>
              <p:cNvSpPr>
                <a:spLocks/>
              </p:cNvSpPr>
              <p:nvPr/>
            </p:nvSpPr>
            <p:spPr bwMode="auto">
              <a:xfrm>
                <a:off x="9593263" y="3038476"/>
                <a:ext cx="284163" cy="204788"/>
              </a:xfrm>
              <a:custGeom>
                <a:avLst/>
                <a:gdLst>
                  <a:gd name="T0" fmla="*/ 93 w 108"/>
                  <a:gd name="T1" fmla="*/ 14 h 79"/>
                  <a:gd name="T2" fmla="*/ 36 w 108"/>
                  <a:gd name="T3" fmla="*/ 17 h 79"/>
                  <a:gd name="T4" fmla="*/ 0 w 108"/>
                  <a:gd name="T5" fmla="*/ 66 h 79"/>
                  <a:gd name="T6" fmla="*/ 5 w 108"/>
                  <a:gd name="T7" fmla="*/ 68 h 79"/>
                  <a:gd name="T8" fmla="*/ 8 w 108"/>
                  <a:gd name="T9" fmla="*/ 68 h 79"/>
                  <a:gd name="T10" fmla="*/ 86 w 108"/>
                  <a:gd name="T11" fmla="*/ 62 h 79"/>
                  <a:gd name="T12" fmla="*/ 93 w 108"/>
                  <a:gd name="T13" fmla="*/ 14 h 79"/>
                </a:gdLst>
                <a:ahLst/>
                <a:cxnLst>
                  <a:cxn ang="0">
                    <a:pos x="T0" y="T1"/>
                  </a:cxn>
                  <a:cxn ang="0">
                    <a:pos x="T2" y="T3"/>
                  </a:cxn>
                  <a:cxn ang="0">
                    <a:pos x="T4" y="T5"/>
                  </a:cxn>
                  <a:cxn ang="0">
                    <a:pos x="T6" y="T7"/>
                  </a:cxn>
                  <a:cxn ang="0">
                    <a:pos x="T8" y="T9"/>
                  </a:cxn>
                  <a:cxn ang="0">
                    <a:pos x="T10" y="T11"/>
                  </a:cxn>
                  <a:cxn ang="0">
                    <a:pos x="T12" y="T13"/>
                  </a:cxn>
                </a:cxnLst>
                <a:rect l="0" t="0" r="r" b="b"/>
                <a:pathLst>
                  <a:path w="108" h="79">
                    <a:moveTo>
                      <a:pt x="93" y="14"/>
                    </a:moveTo>
                    <a:cubicBezTo>
                      <a:pt x="78" y="0"/>
                      <a:pt x="51" y="9"/>
                      <a:pt x="36" y="17"/>
                    </a:cubicBezTo>
                    <a:cubicBezTo>
                      <a:pt x="19" y="27"/>
                      <a:pt x="2" y="45"/>
                      <a:pt x="0" y="66"/>
                    </a:cubicBezTo>
                    <a:cubicBezTo>
                      <a:pt x="0" y="69"/>
                      <a:pt x="3" y="69"/>
                      <a:pt x="5" y="68"/>
                    </a:cubicBezTo>
                    <a:cubicBezTo>
                      <a:pt x="6" y="68"/>
                      <a:pt x="7" y="68"/>
                      <a:pt x="8" y="68"/>
                    </a:cubicBezTo>
                    <a:cubicBezTo>
                      <a:pt x="34" y="70"/>
                      <a:pt x="63" y="79"/>
                      <a:pt x="86" y="62"/>
                    </a:cubicBezTo>
                    <a:cubicBezTo>
                      <a:pt x="101" y="51"/>
                      <a:pt x="108" y="28"/>
                      <a:pt x="93" y="14"/>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11" name="Freeform 79"/>
              <p:cNvSpPr>
                <a:spLocks/>
              </p:cNvSpPr>
              <p:nvPr/>
            </p:nvSpPr>
            <p:spPr bwMode="auto">
              <a:xfrm>
                <a:off x="9601200" y="3233738"/>
                <a:ext cx="219075" cy="119063"/>
              </a:xfrm>
              <a:custGeom>
                <a:avLst/>
                <a:gdLst>
                  <a:gd name="T0" fmla="*/ 75 w 83"/>
                  <a:gd name="T1" fmla="*/ 10 h 46"/>
                  <a:gd name="T2" fmla="*/ 40 w 83"/>
                  <a:gd name="T3" fmla="*/ 8 h 46"/>
                  <a:gd name="T4" fmla="*/ 1 w 83"/>
                  <a:gd name="T5" fmla="*/ 35 h 46"/>
                  <a:gd name="T6" fmla="*/ 2 w 83"/>
                  <a:gd name="T7" fmla="*/ 38 h 46"/>
                  <a:gd name="T8" fmla="*/ 5 w 83"/>
                  <a:gd name="T9" fmla="*/ 41 h 46"/>
                  <a:gd name="T10" fmla="*/ 60 w 83"/>
                  <a:gd name="T11" fmla="*/ 39 h 46"/>
                  <a:gd name="T12" fmla="*/ 75 w 83"/>
                  <a:gd name="T13" fmla="*/ 10 h 46"/>
                </a:gdLst>
                <a:ahLst/>
                <a:cxnLst>
                  <a:cxn ang="0">
                    <a:pos x="T0" y="T1"/>
                  </a:cxn>
                  <a:cxn ang="0">
                    <a:pos x="T2" y="T3"/>
                  </a:cxn>
                  <a:cxn ang="0">
                    <a:pos x="T4" y="T5"/>
                  </a:cxn>
                  <a:cxn ang="0">
                    <a:pos x="T6" y="T7"/>
                  </a:cxn>
                  <a:cxn ang="0">
                    <a:pos x="T8" y="T9"/>
                  </a:cxn>
                  <a:cxn ang="0">
                    <a:pos x="T10" y="T11"/>
                  </a:cxn>
                  <a:cxn ang="0">
                    <a:pos x="T12" y="T13"/>
                  </a:cxn>
                </a:cxnLst>
                <a:rect l="0" t="0" r="r" b="b"/>
                <a:pathLst>
                  <a:path w="83" h="46">
                    <a:moveTo>
                      <a:pt x="75" y="10"/>
                    </a:moveTo>
                    <a:cubicBezTo>
                      <a:pt x="68" y="0"/>
                      <a:pt x="49" y="5"/>
                      <a:pt x="40" y="8"/>
                    </a:cubicBezTo>
                    <a:cubicBezTo>
                      <a:pt x="25" y="12"/>
                      <a:pt x="9" y="21"/>
                      <a:pt x="1" y="35"/>
                    </a:cubicBezTo>
                    <a:cubicBezTo>
                      <a:pt x="0" y="36"/>
                      <a:pt x="0" y="37"/>
                      <a:pt x="2" y="38"/>
                    </a:cubicBezTo>
                    <a:cubicBezTo>
                      <a:pt x="2" y="39"/>
                      <a:pt x="3" y="41"/>
                      <a:pt x="5" y="41"/>
                    </a:cubicBezTo>
                    <a:cubicBezTo>
                      <a:pt x="22" y="42"/>
                      <a:pt x="44" y="46"/>
                      <a:pt x="60" y="39"/>
                    </a:cubicBezTo>
                    <a:cubicBezTo>
                      <a:pt x="70" y="35"/>
                      <a:pt x="83" y="22"/>
                      <a:pt x="75" y="10"/>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12" name="Freeform 80"/>
              <p:cNvSpPr>
                <a:spLocks/>
              </p:cNvSpPr>
              <p:nvPr/>
            </p:nvSpPr>
            <p:spPr bwMode="auto">
              <a:xfrm>
                <a:off x="9320213" y="1976438"/>
                <a:ext cx="160338" cy="227013"/>
              </a:xfrm>
              <a:custGeom>
                <a:avLst/>
                <a:gdLst>
                  <a:gd name="T0" fmla="*/ 51 w 61"/>
                  <a:gd name="T1" fmla="*/ 21 h 87"/>
                  <a:gd name="T2" fmla="*/ 17 w 61"/>
                  <a:gd name="T3" fmla="*/ 7 h 87"/>
                  <a:gd name="T4" fmla="*/ 5 w 61"/>
                  <a:gd name="T5" fmla="*/ 47 h 87"/>
                  <a:gd name="T6" fmla="*/ 41 w 61"/>
                  <a:gd name="T7" fmla="*/ 84 h 87"/>
                  <a:gd name="T8" fmla="*/ 42 w 61"/>
                  <a:gd name="T9" fmla="*/ 85 h 87"/>
                  <a:gd name="T10" fmla="*/ 50 w 61"/>
                  <a:gd name="T11" fmla="*/ 81 h 87"/>
                  <a:gd name="T12" fmla="*/ 51 w 61"/>
                  <a:gd name="T13" fmla="*/ 21 h 87"/>
                </a:gdLst>
                <a:ahLst/>
                <a:cxnLst>
                  <a:cxn ang="0">
                    <a:pos x="T0" y="T1"/>
                  </a:cxn>
                  <a:cxn ang="0">
                    <a:pos x="T2" y="T3"/>
                  </a:cxn>
                  <a:cxn ang="0">
                    <a:pos x="T4" y="T5"/>
                  </a:cxn>
                  <a:cxn ang="0">
                    <a:pos x="T6" y="T7"/>
                  </a:cxn>
                  <a:cxn ang="0">
                    <a:pos x="T8" y="T9"/>
                  </a:cxn>
                  <a:cxn ang="0">
                    <a:pos x="T10" y="T11"/>
                  </a:cxn>
                  <a:cxn ang="0">
                    <a:pos x="T12" y="T13"/>
                  </a:cxn>
                </a:cxnLst>
                <a:rect l="0" t="0" r="r" b="b"/>
                <a:pathLst>
                  <a:path w="61" h="87">
                    <a:moveTo>
                      <a:pt x="51" y="21"/>
                    </a:moveTo>
                    <a:cubicBezTo>
                      <a:pt x="44" y="9"/>
                      <a:pt x="30" y="0"/>
                      <a:pt x="17" y="7"/>
                    </a:cubicBezTo>
                    <a:cubicBezTo>
                      <a:pt x="3" y="14"/>
                      <a:pt x="0" y="34"/>
                      <a:pt x="5" y="47"/>
                    </a:cubicBezTo>
                    <a:cubicBezTo>
                      <a:pt x="10" y="63"/>
                      <a:pt x="25" y="80"/>
                      <a:pt x="41" y="84"/>
                    </a:cubicBezTo>
                    <a:cubicBezTo>
                      <a:pt x="41" y="85"/>
                      <a:pt x="42" y="85"/>
                      <a:pt x="42" y="85"/>
                    </a:cubicBezTo>
                    <a:cubicBezTo>
                      <a:pt x="45" y="87"/>
                      <a:pt x="49" y="84"/>
                      <a:pt x="50" y="81"/>
                    </a:cubicBezTo>
                    <a:cubicBezTo>
                      <a:pt x="54" y="62"/>
                      <a:pt x="61" y="39"/>
                      <a:pt x="51" y="21"/>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13" name="Freeform 81"/>
              <p:cNvSpPr>
                <a:spLocks/>
              </p:cNvSpPr>
              <p:nvPr/>
            </p:nvSpPr>
            <p:spPr bwMode="auto">
              <a:xfrm>
                <a:off x="9271000" y="2111376"/>
                <a:ext cx="541338" cy="1603375"/>
              </a:xfrm>
              <a:custGeom>
                <a:avLst/>
                <a:gdLst>
                  <a:gd name="T0" fmla="*/ 151 w 206"/>
                  <a:gd name="T1" fmla="*/ 401 h 616"/>
                  <a:gd name="T2" fmla="*/ 116 w 206"/>
                  <a:gd name="T3" fmla="*/ 366 h 616"/>
                  <a:gd name="T4" fmla="*/ 152 w 206"/>
                  <a:gd name="T5" fmla="*/ 332 h 616"/>
                  <a:gd name="T6" fmla="*/ 202 w 206"/>
                  <a:gd name="T7" fmla="*/ 307 h 616"/>
                  <a:gd name="T8" fmla="*/ 125 w 206"/>
                  <a:gd name="T9" fmla="*/ 344 h 616"/>
                  <a:gd name="T10" fmla="*/ 109 w 206"/>
                  <a:gd name="T11" fmla="*/ 292 h 616"/>
                  <a:gd name="T12" fmla="*/ 124 w 206"/>
                  <a:gd name="T13" fmla="*/ 267 h 616"/>
                  <a:gd name="T14" fmla="*/ 198 w 206"/>
                  <a:gd name="T15" fmla="*/ 223 h 616"/>
                  <a:gd name="T16" fmla="*/ 144 w 206"/>
                  <a:gd name="T17" fmla="*/ 242 h 616"/>
                  <a:gd name="T18" fmla="*/ 99 w 206"/>
                  <a:gd name="T19" fmla="*/ 205 h 616"/>
                  <a:gd name="T20" fmla="*/ 178 w 206"/>
                  <a:gd name="T21" fmla="*/ 151 h 616"/>
                  <a:gd name="T22" fmla="*/ 98 w 206"/>
                  <a:gd name="T23" fmla="*/ 192 h 616"/>
                  <a:gd name="T24" fmla="*/ 88 w 206"/>
                  <a:gd name="T25" fmla="*/ 129 h 616"/>
                  <a:gd name="T26" fmla="*/ 91 w 206"/>
                  <a:gd name="T27" fmla="*/ 123 h 616"/>
                  <a:gd name="T28" fmla="*/ 154 w 206"/>
                  <a:gd name="T29" fmla="*/ 78 h 616"/>
                  <a:gd name="T30" fmla="*/ 114 w 206"/>
                  <a:gd name="T31" fmla="*/ 90 h 616"/>
                  <a:gd name="T32" fmla="*/ 73 w 206"/>
                  <a:gd name="T33" fmla="*/ 60 h 616"/>
                  <a:gd name="T34" fmla="*/ 95 w 206"/>
                  <a:gd name="T35" fmla="*/ 38 h 616"/>
                  <a:gd name="T36" fmla="*/ 117 w 206"/>
                  <a:gd name="T37" fmla="*/ 25 h 616"/>
                  <a:gd name="T38" fmla="*/ 53 w 206"/>
                  <a:gd name="T39" fmla="*/ 0 h 616"/>
                  <a:gd name="T40" fmla="*/ 68 w 206"/>
                  <a:gd name="T41" fmla="*/ 60 h 616"/>
                  <a:gd name="T42" fmla="*/ 16 w 206"/>
                  <a:gd name="T43" fmla="*/ 42 h 616"/>
                  <a:gd name="T44" fmla="*/ 70 w 206"/>
                  <a:gd name="T45" fmla="*/ 70 h 616"/>
                  <a:gd name="T46" fmla="*/ 42 w 206"/>
                  <a:gd name="T47" fmla="*/ 100 h 616"/>
                  <a:gd name="T48" fmla="*/ 3 w 206"/>
                  <a:gd name="T49" fmla="*/ 100 h 616"/>
                  <a:gd name="T50" fmla="*/ 79 w 206"/>
                  <a:gd name="T51" fmla="*/ 128 h 616"/>
                  <a:gd name="T52" fmla="*/ 87 w 206"/>
                  <a:gd name="T53" fmla="*/ 186 h 616"/>
                  <a:gd name="T54" fmla="*/ 7 w 206"/>
                  <a:gd name="T55" fmla="*/ 169 h 616"/>
                  <a:gd name="T56" fmla="*/ 88 w 206"/>
                  <a:gd name="T57" fmla="*/ 199 h 616"/>
                  <a:gd name="T58" fmla="*/ 52 w 206"/>
                  <a:gd name="T59" fmla="*/ 244 h 616"/>
                  <a:gd name="T60" fmla="*/ 9 w 206"/>
                  <a:gd name="T61" fmla="*/ 244 h 616"/>
                  <a:gd name="T62" fmla="*/ 97 w 206"/>
                  <a:gd name="T63" fmla="*/ 293 h 616"/>
                  <a:gd name="T64" fmla="*/ 79 w 206"/>
                  <a:gd name="T65" fmla="*/ 331 h 616"/>
                  <a:gd name="T66" fmla="*/ 26 w 206"/>
                  <a:gd name="T67" fmla="*/ 324 h 616"/>
                  <a:gd name="T68" fmla="*/ 105 w 206"/>
                  <a:gd name="T69" fmla="*/ 402 h 616"/>
                  <a:gd name="T70" fmla="*/ 32 w 206"/>
                  <a:gd name="T71" fmla="*/ 390 h 616"/>
                  <a:gd name="T72" fmla="*/ 81 w 206"/>
                  <a:gd name="T73" fmla="*/ 399 h 616"/>
                  <a:gd name="T74" fmla="*/ 107 w 206"/>
                  <a:gd name="T75" fmla="*/ 450 h 616"/>
                  <a:gd name="T76" fmla="*/ 61 w 206"/>
                  <a:gd name="T77" fmla="*/ 451 h 616"/>
                  <a:gd name="T78" fmla="*/ 107 w 206"/>
                  <a:gd name="T79" fmla="*/ 468 h 616"/>
                  <a:gd name="T80" fmla="*/ 114 w 206"/>
                  <a:gd name="T81" fmla="*/ 606 h 616"/>
                  <a:gd name="T82" fmla="*/ 183 w 206"/>
                  <a:gd name="T83" fmla="*/ 446 h 616"/>
                  <a:gd name="T84" fmla="*/ 122 w 206"/>
                  <a:gd name="T85" fmla="*/ 471 h 616"/>
                  <a:gd name="T86" fmla="*/ 121 w 206"/>
                  <a:gd name="T87" fmla="*/ 436 h 616"/>
                  <a:gd name="T88" fmla="*/ 154 w 206"/>
                  <a:gd name="T89" fmla="*/ 405 h 616"/>
                  <a:gd name="T90" fmla="*/ 204 w 206"/>
                  <a:gd name="T91" fmla="*/ 381 h 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06" h="616">
                    <a:moveTo>
                      <a:pt x="204" y="381"/>
                    </a:moveTo>
                    <a:cubicBezTo>
                      <a:pt x="185" y="382"/>
                      <a:pt x="166" y="391"/>
                      <a:pt x="151" y="401"/>
                    </a:cubicBezTo>
                    <a:cubicBezTo>
                      <a:pt x="142" y="406"/>
                      <a:pt x="128" y="414"/>
                      <a:pt x="120" y="424"/>
                    </a:cubicBezTo>
                    <a:cubicBezTo>
                      <a:pt x="119" y="405"/>
                      <a:pt x="118" y="385"/>
                      <a:pt x="116" y="366"/>
                    </a:cubicBezTo>
                    <a:cubicBezTo>
                      <a:pt x="121" y="362"/>
                      <a:pt x="125" y="357"/>
                      <a:pt x="129" y="352"/>
                    </a:cubicBezTo>
                    <a:cubicBezTo>
                      <a:pt x="136" y="344"/>
                      <a:pt x="144" y="338"/>
                      <a:pt x="152" y="332"/>
                    </a:cubicBezTo>
                    <a:cubicBezTo>
                      <a:pt x="167" y="322"/>
                      <a:pt x="185" y="315"/>
                      <a:pt x="202" y="309"/>
                    </a:cubicBezTo>
                    <a:cubicBezTo>
                      <a:pt x="204" y="309"/>
                      <a:pt x="204" y="307"/>
                      <a:pt x="202" y="307"/>
                    </a:cubicBezTo>
                    <a:cubicBezTo>
                      <a:pt x="183" y="309"/>
                      <a:pt x="165" y="315"/>
                      <a:pt x="149" y="326"/>
                    </a:cubicBezTo>
                    <a:cubicBezTo>
                      <a:pt x="140" y="331"/>
                      <a:pt x="133" y="337"/>
                      <a:pt x="125" y="344"/>
                    </a:cubicBezTo>
                    <a:cubicBezTo>
                      <a:pt x="122" y="347"/>
                      <a:pt x="118" y="350"/>
                      <a:pt x="115" y="354"/>
                    </a:cubicBezTo>
                    <a:cubicBezTo>
                      <a:pt x="113" y="333"/>
                      <a:pt x="111" y="313"/>
                      <a:pt x="109" y="292"/>
                    </a:cubicBezTo>
                    <a:cubicBezTo>
                      <a:pt x="109" y="290"/>
                      <a:pt x="108" y="287"/>
                      <a:pt x="108" y="285"/>
                    </a:cubicBezTo>
                    <a:cubicBezTo>
                      <a:pt x="114" y="280"/>
                      <a:pt x="118" y="273"/>
                      <a:pt x="124" y="267"/>
                    </a:cubicBezTo>
                    <a:cubicBezTo>
                      <a:pt x="130" y="261"/>
                      <a:pt x="136" y="256"/>
                      <a:pt x="142" y="250"/>
                    </a:cubicBezTo>
                    <a:cubicBezTo>
                      <a:pt x="158" y="236"/>
                      <a:pt x="177" y="226"/>
                      <a:pt x="198" y="223"/>
                    </a:cubicBezTo>
                    <a:cubicBezTo>
                      <a:pt x="198" y="223"/>
                      <a:pt x="199" y="222"/>
                      <a:pt x="198" y="222"/>
                    </a:cubicBezTo>
                    <a:cubicBezTo>
                      <a:pt x="180" y="220"/>
                      <a:pt x="159" y="233"/>
                      <a:pt x="144" y="242"/>
                    </a:cubicBezTo>
                    <a:cubicBezTo>
                      <a:pt x="132" y="250"/>
                      <a:pt x="116" y="261"/>
                      <a:pt x="107" y="273"/>
                    </a:cubicBezTo>
                    <a:cubicBezTo>
                      <a:pt x="104" y="250"/>
                      <a:pt x="102" y="227"/>
                      <a:pt x="99" y="205"/>
                    </a:cubicBezTo>
                    <a:cubicBezTo>
                      <a:pt x="100" y="204"/>
                      <a:pt x="100" y="204"/>
                      <a:pt x="101" y="203"/>
                    </a:cubicBezTo>
                    <a:cubicBezTo>
                      <a:pt x="117" y="173"/>
                      <a:pt x="149" y="165"/>
                      <a:pt x="178" y="151"/>
                    </a:cubicBezTo>
                    <a:cubicBezTo>
                      <a:pt x="180" y="150"/>
                      <a:pt x="179" y="148"/>
                      <a:pt x="177" y="149"/>
                    </a:cubicBezTo>
                    <a:cubicBezTo>
                      <a:pt x="147" y="154"/>
                      <a:pt x="116" y="167"/>
                      <a:pt x="98" y="192"/>
                    </a:cubicBezTo>
                    <a:cubicBezTo>
                      <a:pt x="95" y="175"/>
                      <a:pt x="93" y="158"/>
                      <a:pt x="90" y="142"/>
                    </a:cubicBezTo>
                    <a:cubicBezTo>
                      <a:pt x="90" y="137"/>
                      <a:pt x="89" y="133"/>
                      <a:pt x="88" y="129"/>
                    </a:cubicBezTo>
                    <a:cubicBezTo>
                      <a:pt x="89" y="128"/>
                      <a:pt x="89" y="127"/>
                      <a:pt x="88" y="125"/>
                    </a:cubicBezTo>
                    <a:cubicBezTo>
                      <a:pt x="89" y="125"/>
                      <a:pt x="90" y="124"/>
                      <a:pt x="91" y="123"/>
                    </a:cubicBezTo>
                    <a:cubicBezTo>
                      <a:pt x="99" y="111"/>
                      <a:pt x="108" y="101"/>
                      <a:pt x="120" y="93"/>
                    </a:cubicBezTo>
                    <a:cubicBezTo>
                      <a:pt x="131" y="86"/>
                      <a:pt x="143" y="84"/>
                      <a:pt x="154" y="78"/>
                    </a:cubicBezTo>
                    <a:cubicBezTo>
                      <a:pt x="156" y="77"/>
                      <a:pt x="156" y="74"/>
                      <a:pt x="154" y="74"/>
                    </a:cubicBezTo>
                    <a:cubicBezTo>
                      <a:pt x="140" y="74"/>
                      <a:pt x="125" y="83"/>
                      <a:pt x="114" y="90"/>
                    </a:cubicBezTo>
                    <a:cubicBezTo>
                      <a:pt x="103" y="97"/>
                      <a:pt x="94" y="106"/>
                      <a:pt x="86" y="116"/>
                    </a:cubicBezTo>
                    <a:cubicBezTo>
                      <a:pt x="82" y="97"/>
                      <a:pt x="78" y="78"/>
                      <a:pt x="73" y="60"/>
                    </a:cubicBezTo>
                    <a:cubicBezTo>
                      <a:pt x="74" y="60"/>
                      <a:pt x="74" y="59"/>
                      <a:pt x="75" y="58"/>
                    </a:cubicBezTo>
                    <a:cubicBezTo>
                      <a:pt x="80" y="50"/>
                      <a:pt x="87" y="43"/>
                      <a:pt x="95" y="38"/>
                    </a:cubicBezTo>
                    <a:cubicBezTo>
                      <a:pt x="102" y="33"/>
                      <a:pt x="110" y="30"/>
                      <a:pt x="117" y="26"/>
                    </a:cubicBezTo>
                    <a:cubicBezTo>
                      <a:pt x="118" y="26"/>
                      <a:pt x="118" y="25"/>
                      <a:pt x="117" y="25"/>
                    </a:cubicBezTo>
                    <a:cubicBezTo>
                      <a:pt x="99" y="24"/>
                      <a:pt x="82" y="39"/>
                      <a:pt x="70" y="52"/>
                    </a:cubicBezTo>
                    <a:cubicBezTo>
                      <a:pt x="65" y="35"/>
                      <a:pt x="60" y="18"/>
                      <a:pt x="53" y="0"/>
                    </a:cubicBezTo>
                    <a:cubicBezTo>
                      <a:pt x="53" y="0"/>
                      <a:pt x="52" y="0"/>
                      <a:pt x="52" y="1"/>
                    </a:cubicBezTo>
                    <a:cubicBezTo>
                      <a:pt x="59" y="20"/>
                      <a:pt x="64" y="40"/>
                      <a:pt x="68" y="60"/>
                    </a:cubicBezTo>
                    <a:cubicBezTo>
                      <a:pt x="56" y="45"/>
                      <a:pt x="36" y="38"/>
                      <a:pt x="17" y="40"/>
                    </a:cubicBezTo>
                    <a:cubicBezTo>
                      <a:pt x="16" y="40"/>
                      <a:pt x="15" y="42"/>
                      <a:pt x="16" y="42"/>
                    </a:cubicBezTo>
                    <a:cubicBezTo>
                      <a:pt x="37" y="45"/>
                      <a:pt x="57" y="49"/>
                      <a:pt x="68" y="69"/>
                    </a:cubicBezTo>
                    <a:cubicBezTo>
                      <a:pt x="68" y="70"/>
                      <a:pt x="69" y="70"/>
                      <a:pt x="70" y="70"/>
                    </a:cubicBezTo>
                    <a:cubicBezTo>
                      <a:pt x="73" y="86"/>
                      <a:pt x="75" y="102"/>
                      <a:pt x="78" y="118"/>
                    </a:cubicBezTo>
                    <a:cubicBezTo>
                      <a:pt x="67" y="110"/>
                      <a:pt x="55" y="104"/>
                      <a:pt x="42" y="100"/>
                    </a:cubicBezTo>
                    <a:cubicBezTo>
                      <a:pt x="31" y="97"/>
                      <a:pt x="11" y="89"/>
                      <a:pt x="1" y="99"/>
                    </a:cubicBezTo>
                    <a:cubicBezTo>
                      <a:pt x="0" y="100"/>
                      <a:pt x="1" y="101"/>
                      <a:pt x="3" y="100"/>
                    </a:cubicBezTo>
                    <a:cubicBezTo>
                      <a:pt x="15" y="95"/>
                      <a:pt x="36" y="103"/>
                      <a:pt x="47" y="108"/>
                    </a:cubicBezTo>
                    <a:cubicBezTo>
                      <a:pt x="59" y="113"/>
                      <a:pt x="70" y="120"/>
                      <a:pt x="79" y="128"/>
                    </a:cubicBezTo>
                    <a:cubicBezTo>
                      <a:pt x="80" y="134"/>
                      <a:pt x="81" y="140"/>
                      <a:pt x="82" y="146"/>
                    </a:cubicBezTo>
                    <a:cubicBezTo>
                      <a:pt x="84" y="160"/>
                      <a:pt x="85" y="173"/>
                      <a:pt x="87" y="186"/>
                    </a:cubicBezTo>
                    <a:cubicBezTo>
                      <a:pt x="77" y="180"/>
                      <a:pt x="64" y="176"/>
                      <a:pt x="54" y="173"/>
                    </a:cubicBezTo>
                    <a:cubicBezTo>
                      <a:pt x="39" y="168"/>
                      <a:pt x="23" y="164"/>
                      <a:pt x="7" y="169"/>
                    </a:cubicBezTo>
                    <a:cubicBezTo>
                      <a:pt x="7" y="170"/>
                      <a:pt x="6" y="171"/>
                      <a:pt x="7" y="171"/>
                    </a:cubicBezTo>
                    <a:cubicBezTo>
                      <a:pt x="37" y="172"/>
                      <a:pt x="65" y="181"/>
                      <a:pt x="88" y="199"/>
                    </a:cubicBezTo>
                    <a:cubicBezTo>
                      <a:pt x="90" y="220"/>
                      <a:pt x="92" y="242"/>
                      <a:pt x="94" y="263"/>
                    </a:cubicBezTo>
                    <a:cubicBezTo>
                      <a:pt x="81" y="254"/>
                      <a:pt x="67" y="248"/>
                      <a:pt x="52" y="244"/>
                    </a:cubicBezTo>
                    <a:cubicBezTo>
                      <a:pt x="41" y="242"/>
                      <a:pt x="19" y="236"/>
                      <a:pt x="9" y="244"/>
                    </a:cubicBezTo>
                    <a:cubicBezTo>
                      <a:pt x="8" y="244"/>
                      <a:pt x="9" y="244"/>
                      <a:pt x="9" y="244"/>
                    </a:cubicBezTo>
                    <a:cubicBezTo>
                      <a:pt x="41" y="241"/>
                      <a:pt x="72" y="255"/>
                      <a:pt x="95" y="275"/>
                    </a:cubicBezTo>
                    <a:cubicBezTo>
                      <a:pt x="96" y="281"/>
                      <a:pt x="96" y="287"/>
                      <a:pt x="97" y="293"/>
                    </a:cubicBezTo>
                    <a:cubicBezTo>
                      <a:pt x="98" y="308"/>
                      <a:pt x="99" y="322"/>
                      <a:pt x="100" y="337"/>
                    </a:cubicBezTo>
                    <a:cubicBezTo>
                      <a:pt x="93" y="334"/>
                      <a:pt x="84" y="333"/>
                      <a:pt x="79" y="331"/>
                    </a:cubicBezTo>
                    <a:cubicBezTo>
                      <a:pt x="62" y="326"/>
                      <a:pt x="43" y="319"/>
                      <a:pt x="26" y="323"/>
                    </a:cubicBezTo>
                    <a:cubicBezTo>
                      <a:pt x="26" y="323"/>
                      <a:pt x="26" y="324"/>
                      <a:pt x="26" y="324"/>
                    </a:cubicBezTo>
                    <a:cubicBezTo>
                      <a:pt x="51" y="332"/>
                      <a:pt x="79" y="334"/>
                      <a:pt x="101" y="350"/>
                    </a:cubicBezTo>
                    <a:cubicBezTo>
                      <a:pt x="103" y="367"/>
                      <a:pt x="104" y="385"/>
                      <a:pt x="105" y="402"/>
                    </a:cubicBezTo>
                    <a:cubicBezTo>
                      <a:pt x="96" y="396"/>
                      <a:pt x="83" y="393"/>
                      <a:pt x="76" y="391"/>
                    </a:cubicBezTo>
                    <a:cubicBezTo>
                      <a:pt x="65" y="388"/>
                      <a:pt x="41" y="380"/>
                      <a:pt x="32" y="390"/>
                    </a:cubicBezTo>
                    <a:cubicBezTo>
                      <a:pt x="31" y="390"/>
                      <a:pt x="32" y="391"/>
                      <a:pt x="33" y="391"/>
                    </a:cubicBezTo>
                    <a:cubicBezTo>
                      <a:pt x="47" y="388"/>
                      <a:pt x="68" y="393"/>
                      <a:pt x="81" y="399"/>
                    </a:cubicBezTo>
                    <a:cubicBezTo>
                      <a:pt x="90" y="403"/>
                      <a:pt x="97" y="411"/>
                      <a:pt x="106" y="415"/>
                    </a:cubicBezTo>
                    <a:cubicBezTo>
                      <a:pt x="106" y="426"/>
                      <a:pt x="107" y="438"/>
                      <a:pt x="107" y="450"/>
                    </a:cubicBezTo>
                    <a:cubicBezTo>
                      <a:pt x="107" y="453"/>
                      <a:pt x="107" y="456"/>
                      <a:pt x="107" y="459"/>
                    </a:cubicBezTo>
                    <a:cubicBezTo>
                      <a:pt x="93" y="453"/>
                      <a:pt x="77" y="450"/>
                      <a:pt x="61" y="451"/>
                    </a:cubicBezTo>
                    <a:cubicBezTo>
                      <a:pt x="59" y="451"/>
                      <a:pt x="59" y="454"/>
                      <a:pt x="61" y="454"/>
                    </a:cubicBezTo>
                    <a:cubicBezTo>
                      <a:pt x="78" y="455"/>
                      <a:pt x="93" y="460"/>
                      <a:pt x="107" y="468"/>
                    </a:cubicBezTo>
                    <a:cubicBezTo>
                      <a:pt x="109" y="514"/>
                      <a:pt x="108" y="562"/>
                      <a:pt x="99" y="607"/>
                    </a:cubicBezTo>
                    <a:cubicBezTo>
                      <a:pt x="97" y="616"/>
                      <a:pt x="112" y="614"/>
                      <a:pt x="114" y="606"/>
                    </a:cubicBezTo>
                    <a:cubicBezTo>
                      <a:pt x="122" y="567"/>
                      <a:pt x="123" y="525"/>
                      <a:pt x="122" y="484"/>
                    </a:cubicBezTo>
                    <a:cubicBezTo>
                      <a:pt x="135" y="463"/>
                      <a:pt x="159" y="452"/>
                      <a:pt x="183" y="446"/>
                    </a:cubicBezTo>
                    <a:cubicBezTo>
                      <a:pt x="184" y="446"/>
                      <a:pt x="184" y="443"/>
                      <a:pt x="182" y="444"/>
                    </a:cubicBezTo>
                    <a:cubicBezTo>
                      <a:pt x="159" y="448"/>
                      <a:pt x="137" y="454"/>
                      <a:pt x="122" y="471"/>
                    </a:cubicBezTo>
                    <a:cubicBezTo>
                      <a:pt x="122" y="463"/>
                      <a:pt x="121" y="456"/>
                      <a:pt x="121" y="449"/>
                    </a:cubicBezTo>
                    <a:cubicBezTo>
                      <a:pt x="121" y="445"/>
                      <a:pt x="121" y="440"/>
                      <a:pt x="121" y="436"/>
                    </a:cubicBezTo>
                    <a:cubicBezTo>
                      <a:pt x="126" y="432"/>
                      <a:pt x="129" y="428"/>
                      <a:pt x="134" y="423"/>
                    </a:cubicBezTo>
                    <a:cubicBezTo>
                      <a:pt x="140" y="416"/>
                      <a:pt x="147" y="410"/>
                      <a:pt x="154" y="405"/>
                    </a:cubicBezTo>
                    <a:cubicBezTo>
                      <a:pt x="170" y="395"/>
                      <a:pt x="187" y="391"/>
                      <a:pt x="204" y="385"/>
                    </a:cubicBezTo>
                    <a:cubicBezTo>
                      <a:pt x="206" y="384"/>
                      <a:pt x="206" y="381"/>
                      <a:pt x="204" y="381"/>
                    </a:cubicBezTo>
                    <a:close/>
                  </a:path>
                </a:pathLst>
              </a:custGeom>
              <a:solidFill>
                <a:schemeClr val="accent6">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5" name="Group 4"/>
            <p:cNvGrpSpPr/>
            <p:nvPr/>
          </p:nvGrpSpPr>
          <p:grpSpPr>
            <a:xfrm>
              <a:off x="4553135" y="3196746"/>
              <a:ext cx="563563" cy="1873250"/>
              <a:chOff x="679450" y="3697288"/>
              <a:chExt cx="563563" cy="1873250"/>
            </a:xfrm>
            <a:effectLst>
              <a:outerShdw blurRad="127000" dist="63500" dir="8100000" algn="tr" rotWithShape="0">
                <a:prstClr val="black">
                  <a:alpha val="20000"/>
                </a:prstClr>
              </a:outerShdw>
            </a:effectLst>
          </p:grpSpPr>
          <p:sp>
            <p:nvSpPr>
              <p:cNvPr id="96" name="Freeform 116"/>
              <p:cNvSpPr>
                <a:spLocks noEditPoints="1"/>
              </p:cNvSpPr>
              <p:nvPr/>
            </p:nvSpPr>
            <p:spPr bwMode="auto">
              <a:xfrm>
                <a:off x="679450" y="3697288"/>
                <a:ext cx="563563" cy="1871663"/>
              </a:xfrm>
              <a:custGeom>
                <a:avLst/>
                <a:gdLst>
                  <a:gd name="T0" fmla="*/ 79 w 214"/>
                  <a:gd name="T1" fmla="*/ 588 h 719"/>
                  <a:gd name="T2" fmla="*/ 127 w 214"/>
                  <a:gd name="T3" fmla="*/ 515 h 719"/>
                  <a:gd name="T4" fmla="*/ 92 w 214"/>
                  <a:gd name="T5" fmla="*/ 508 h 719"/>
                  <a:gd name="T6" fmla="*/ 81 w 214"/>
                  <a:gd name="T7" fmla="*/ 463 h 719"/>
                  <a:gd name="T8" fmla="*/ 82 w 214"/>
                  <a:gd name="T9" fmla="*/ 460 h 719"/>
                  <a:gd name="T10" fmla="*/ 99 w 214"/>
                  <a:gd name="T11" fmla="*/ 385 h 719"/>
                  <a:gd name="T12" fmla="*/ 85 w 214"/>
                  <a:gd name="T13" fmla="*/ 379 h 719"/>
                  <a:gd name="T14" fmla="*/ 140 w 214"/>
                  <a:gd name="T15" fmla="*/ 267 h 719"/>
                  <a:gd name="T16" fmla="*/ 141 w 214"/>
                  <a:gd name="T17" fmla="*/ 202 h 719"/>
                  <a:gd name="T18" fmla="*/ 110 w 214"/>
                  <a:gd name="T19" fmla="*/ 181 h 719"/>
                  <a:gd name="T20" fmla="*/ 185 w 214"/>
                  <a:gd name="T21" fmla="*/ 137 h 719"/>
                  <a:gd name="T22" fmla="*/ 156 w 214"/>
                  <a:gd name="T23" fmla="*/ 117 h 719"/>
                  <a:gd name="T24" fmla="*/ 121 w 214"/>
                  <a:gd name="T25" fmla="*/ 131 h 719"/>
                  <a:gd name="T26" fmla="*/ 156 w 214"/>
                  <a:gd name="T27" fmla="*/ 7 h 719"/>
                  <a:gd name="T28" fmla="*/ 117 w 214"/>
                  <a:gd name="T29" fmla="*/ 122 h 719"/>
                  <a:gd name="T30" fmla="*/ 112 w 214"/>
                  <a:gd name="T31" fmla="*/ 142 h 719"/>
                  <a:gd name="T32" fmla="*/ 63 w 214"/>
                  <a:gd name="T33" fmla="*/ 24 h 719"/>
                  <a:gd name="T34" fmla="*/ 106 w 214"/>
                  <a:gd name="T35" fmla="*/ 161 h 719"/>
                  <a:gd name="T36" fmla="*/ 97 w 214"/>
                  <a:gd name="T37" fmla="*/ 207 h 719"/>
                  <a:gd name="T38" fmla="*/ 83 w 214"/>
                  <a:gd name="T39" fmla="*/ 186 h 719"/>
                  <a:gd name="T40" fmla="*/ 32 w 214"/>
                  <a:gd name="T41" fmla="*/ 127 h 719"/>
                  <a:gd name="T42" fmla="*/ 88 w 214"/>
                  <a:gd name="T43" fmla="*/ 249 h 719"/>
                  <a:gd name="T44" fmla="*/ 77 w 214"/>
                  <a:gd name="T45" fmla="*/ 362 h 719"/>
                  <a:gd name="T46" fmla="*/ 37 w 214"/>
                  <a:gd name="T47" fmla="*/ 245 h 719"/>
                  <a:gd name="T48" fmla="*/ 22 w 214"/>
                  <a:gd name="T49" fmla="*/ 308 h 719"/>
                  <a:gd name="T50" fmla="*/ 71 w 214"/>
                  <a:gd name="T51" fmla="*/ 464 h 719"/>
                  <a:gd name="T52" fmla="*/ 51 w 214"/>
                  <a:gd name="T53" fmla="*/ 400 h 719"/>
                  <a:gd name="T54" fmla="*/ 13 w 214"/>
                  <a:gd name="T55" fmla="*/ 397 h 719"/>
                  <a:gd name="T56" fmla="*/ 69 w 214"/>
                  <a:gd name="T57" fmla="*/ 531 h 719"/>
                  <a:gd name="T58" fmla="*/ 17 w 214"/>
                  <a:gd name="T59" fmla="*/ 438 h 719"/>
                  <a:gd name="T60" fmla="*/ 67 w 214"/>
                  <a:gd name="T61" fmla="*/ 564 h 719"/>
                  <a:gd name="T62" fmla="*/ 79 w 214"/>
                  <a:gd name="T63" fmla="*/ 715 h 719"/>
                  <a:gd name="T64" fmla="*/ 33 w 214"/>
                  <a:gd name="T65" fmla="*/ 388 h 719"/>
                  <a:gd name="T66" fmla="*/ 37 w 214"/>
                  <a:gd name="T67" fmla="*/ 393 h 719"/>
                  <a:gd name="T68" fmla="*/ 21 w 214"/>
                  <a:gd name="T69" fmla="*/ 391 h 719"/>
                  <a:gd name="T70" fmla="*/ 19 w 214"/>
                  <a:gd name="T71" fmla="*/ 385 h 719"/>
                  <a:gd name="T72" fmla="*/ 22 w 214"/>
                  <a:gd name="T73" fmla="*/ 392 h 719"/>
                  <a:gd name="T74" fmla="*/ 34 w 214"/>
                  <a:gd name="T75" fmla="*/ 294 h 719"/>
                  <a:gd name="T76" fmla="*/ 29 w 214"/>
                  <a:gd name="T77" fmla="*/ 276 h 719"/>
                  <a:gd name="T78" fmla="*/ 34 w 214"/>
                  <a:gd name="T79" fmla="*/ 294 h 719"/>
                  <a:gd name="T80" fmla="*/ 64 w 214"/>
                  <a:gd name="T81" fmla="*/ 185 h 719"/>
                  <a:gd name="T82" fmla="*/ 67 w 214"/>
                  <a:gd name="T83" fmla="*/ 186 h 719"/>
                  <a:gd name="T84" fmla="*/ 148 w 214"/>
                  <a:gd name="T85" fmla="*/ 53 h 719"/>
                  <a:gd name="T86" fmla="*/ 148 w 214"/>
                  <a:gd name="T87" fmla="*/ 43 h 719"/>
                  <a:gd name="T88" fmla="*/ 151 w 214"/>
                  <a:gd name="T89" fmla="*/ 29 h 719"/>
                  <a:gd name="T90" fmla="*/ 155 w 214"/>
                  <a:gd name="T91" fmla="*/ 27 h 719"/>
                  <a:gd name="T92" fmla="*/ 111 w 214"/>
                  <a:gd name="T93" fmla="*/ 403 h 719"/>
                  <a:gd name="T94" fmla="*/ 121 w 214"/>
                  <a:gd name="T95" fmla="*/ 387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14" h="719">
                    <a:moveTo>
                      <a:pt x="79" y="715"/>
                    </a:moveTo>
                    <a:cubicBezTo>
                      <a:pt x="82" y="673"/>
                      <a:pt x="80" y="631"/>
                      <a:pt x="79" y="588"/>
                    </a:cubicBezTo>
                    <a:cubicBezTo>
                      <a:pt x="81" y="588"/>
                      <a:pt x="82" y="588"/>
                      <a:pt x="83" y="586"/>
                    </a:cubicBezTo>
                    <a:cubicBezTo>
                      <a:pt x="98" y="563"/>
                      <a:pt x="116" y="541"/>
                      <a:pt x="127" y="515"/>
                    </a:cubicBezTo>
                    <a:cubicBezTo>
                      <a:pt x="132" y="506"/>
                      <a:pt x="144" y="475"/>
                      <a:pt x="127" y="470"/>
                    </a:cubicBezTo>
                    <a:cubicBezTo>
                      <a:pt x="109" y="465"/>
                      <a:pt x="97" y="496"/>
                      <a:pt x="92" y="508"/>
                    </a:cubicBezTo>
                    <a:cubicBezTo>
                      <a:pt x="87" y="517"/>
                      <a:pt x="82" y="555"/>
                      <a:pt x="78" y="565"/>
                    </a:cubicBezTo>
                    <a:cubicBezTo>
                      <a:pt x="78" y="540"/>
                      <a:pt x="80" y="488"/>
                      <a:pt x="81" y="463"/>
                    </a:cubicBezTo>
                    <a:cubicBezTo>
                      <a:pt x="81" y="462"/>
                      <a:pt x="81" y="462"/>
                      <a:pt x="82" y="461"/>
                    </a:cubicBezTo>
                    <a:cubicBezTo>
                      <a:pt x="82" y="461"/>
                      <a:pt x="82" y="460"/>
                      <a:pt x="82" y="460"/>
                    </a:cubicBezTo>
                    <a:cubicBezTo>
                      <a:pt x="84" y="461"/>
                      <a:pt x="164" y="363"/>
                      <a:pt x="130" y="350"/>
                    </a:cubicBezTo>
                    <a:cubicBezTo>
                      <a:pt x="114" y="344"/>
                      <a:pt x="104" y="375"/>
                      <a:pt x="99" y="385"/>
                    </a:cubicBezTo>
                    <a:cubicBezTo>
                      <a:pt x="93" y="399"/>
                      <a:pt x="87" y="412"/>
                      <a:pt x="82" y="426"/>
                    </a:cubicBezTo>
                    <a:cubicBezTo>
                      <a:pt x="83" y="411"/>
                      <a:pt x="84" y="395"/>
                      <a:pt x="85" y="379"/>
                    </a:cubicBezTo>
                    <a:cubicBezTo>
                      <a:pt x="86" y="370"/>
                      <a:pt x="86" y="360"/>
                      <a:pt x="87" y="350"/>
                    </a:cubicBezTo>
                    <a:cubicBezTo>
                      <a:pt x="89" y="350"/>
                      <a:pt x="131" y="298"/>
                      <a:pt x="140" y="267"/>
                    </a:cubicBezTo>
                    <a:cubicBezTo>
                      <a:pt x="144" y="253"/>
                      <a:pt x="147" y="238"/>
                      <a:pt x="147" y="223"/>
                    </a:cubicBezTo>
                    <a:cubicBezTo>
                      <a:pt x="147" y="217"/>
                      <a:pt x="148" y="206"/>
                      <a:pt x="141" y="202"/>
                    </a:cubicBezTo>
                    <a:cubicBezTo>
                      <a:pt x="122" y="191"/>
                      <a:pt x="105" y="242"/>
                      <a:pt x="94" y="286"/>
                    </a:cubicBezTo>
                    <a:cubicBezTo>
                      <a:pt x="98" y="251"/>
                      <a:pt x="103" y="216"/>
                      <a:pt x="110" y="181"/>
                    </a:cubicBezTo>
                    <a:cubicBezTo>
                      <a:pt x="110" y="181"/>
                      <a:pt x="111" y="181"/>
                      <a:pt x="112" y="181"/>
                    </a:cubicBezTo>
                    <a:cubicBezTo>
                      <a:pt x="113" y="183"/>
                      <a:pt x="165" y="155"/>
                      <a:pt x="185" y="137"/>
                    </a:cubicBezTo>
                    <a:cubicBezTo>
                      <a:pt x="191" y="130"/>
                      <a:pt x="214" y="107"/>
                      <a:pt x="202" y="97"/>
                    </a:cubicBezTo>
                    <a:cubicBezTo>
                      <a:pt x="189" y="86"/>
                      <a:pt x="163" y="110"/>
                      <a:pt x="156" y="117"/>
                    </a:cubicBezTo>
                    <a:cubicBezTo>
                      <a:pt x="140" y="132"/>
                      <a:pt x="125" y="150"/>
                      <a:pt x="113" y="168"/>
                    </a:cubicBezTo>
                    <a:cubicBezTo>
                      <a:pt x="115" y="156"/>
                      <a:pt x="118" y="143"/>
                      <a:pt x="121" y="131"/>
                    </a:cubicBezTo>
                    <a:cubicBezTo>
                      <a:pt x="122" y="132"/>
                      <a:pt x="152" y="78"/>
                      <a:pt x="160" y="51"/>
                    </a:cubicBezTo>
                    <a:cubicBezTo>
                      <a:pt x="164" y="39"/>
                      <a:pt x="173" y="15"/>
                      <a:pt x="156" y="7"/>
                    </a:cubicBezTo>
                    <a:cubicBezTo>
                      <a:pt x="139" y="0"/>
                      <a:pt x="134" y="26"/>
                      <a:pt x="131" y="37"/>
                    </a:cubicBezTo>
                    <a:cubicBezTo>
                      <a:pt x="123" y="64"/>
                      <a:pt x="118" y="94"/>
                      <a:pt x="117" y="122"/>
                    </a:cubicBezTo>
                    <a:cubicBezTo>
                      <a:pt x="117" y="123"/>
                      <a:pt x="117" y="123"/>
                      <a:pt x="117" y="124"/>
                    </a:cubicBezTo>
                    <a:cubicBezTo>
                      <a:pt x="115" y="130"/>
                      <a:pt x="113" y="136"/>
                      <a:pt x="112" y="142"/>
                    </a:cubicBezTo>
                    <a:cubicBezTo>
                      <a:pt x="109" y="111"/>
                      <a:pt x="104" y="81"/>
                      <a:pt x="94" y="52"/>
                    </a:cubicBezTo>
                    <a:cubicBezTo>
                      <a:pt x="91" y="43"/>
                      <a:pt x="79" y="7"/>
                      <a:pt x="63" y="24"/>
                    </a:cubicBezTo>
                    <a:cubicBezTo>
                      <a:pt x="50" y="38"/>
                      <a:pt x="62" y="72"/>
                      <a:pt x="66" y="88"/>
                    </a:cubicBezTo>
                    <a:cubicBezTo>
                      <a:pt x="74" y="115"/>
                      <a:pt x="88" y="140"/>
                      <a:pt x="106" y="161"/>
                    </a:cubicBezTo>
                    <a:cubicBezTo>
                      <a:pt x="106" y="161"/>
                      <a:pt x="107" y="161"/>
                      <a:pt x="107" y="161"/>
                    </a:cubicBezTo>
                    <a:cubicBezTo>
                      <a:pt x="103" y="176"/>
                      <a:pt x="100" y="191"/>
                      <a:pt x="97" y="207"/>
                    </a:cubicBezTo>
                    <a:cubicBezTo>
                      <a:pt x="96" y="212"/>
                      <a:pt x="95" y="217"/>
                      <a:pt x="94" y="222"/>
                    </a:cubicBezTo>
                    <a:cubicBezTo>
                      <a:pt x="91" y="210"/>
                      <a:pt x="87" y="198"/>
                      <a:pt x="83" y="186"/>
                    </a:cubicBezTo>
                    <a:cubicBezTo>
                      <a:pt x="79" y="173"/>
                      <a:pt x="76" y="158"/>
                      <a:pt x="69" y="145"/>
                    </a:cubicBezTo>
                    <a:cubicBezTo>
                      <a:pt x="63" y="134"/>
                      <a:pt x="46" y="117"/>
                      <a:pt x="32" y="127"/>
                    </a:cubicBezTo>
                    <a:cubicBezTo>
                      <a:pt x="17" y="138"/>
                      <a:pt x="29" y="162"/>
                      <a:pt x="35" y="173"/>
                    </a:cubicBezTo>
                    <a:cubicBezTo>
                      <a:pt x="50" y="200"/>
                      <a:pt x="68" y="226"/>
                      <a:pt x="88" y="249"/>
                    </a:cubicBezTo>
                    <a:cubicBezTo>
                      <a:pt x="88" y="250"/>
                      <a:pt x="89" y="251"/>
                      <a:pt x="89" y="251"/>
                    </a:cubicBezTo>
                    <a:cubicBezTo>
                      <a:pt x="84" y="288"/>
                      <a:pt x="80" y="325"/>
                      <a:pt x="77" y="362"/>
                    </a:cubicBezTo>
                    <a:cubicBezTo>
                      <a:pt x="75" y="349"/>
                      <a:pt x="63" y="299"/>
                      <a:pt x="57" y="287"/>
                    </a:cubicBezTo>
                    <a:cubicBezTo>
                      <a:pt x="56" y="283"/>
                      <a:pt x="47" y="249"/>
                      <a:pt x="37" y="245"/>
                    </a:cubicBezTo>
                    <a:cubicBezTo>
                      <a:pt x="33" y="242"/>
                      <a:pt x="28" y="242"/>
                      <a:pt x="22" y="247"/>
                    </a:cubicBezTo>
                    <a:cubicBezTo>
                      <a:pt x="3" y="262"/>
                      <a:pt x="14" y="291"/>
                      <a:pt x="22" y="308"/>
                    </a:cubicBezTo>
                    <a:cubicBezTo>
                      <a:pt x="35" y="336"/>
                      <a:pt x="72" y="402"/>
                      <a:pt x="74" y="401"/>
                    </a:cubicBezTo>
                    <a:cubicBezTo>
                      <a:pt x="72" y="422"/>
                      <a:pt x="71" y="443"/>
                      <a:pt x="71" y="464"/>
                    </a:cubicBezTo>
                    <a:cubicBezTo>
                      <a:pt x="70" y="464"/>
                      <a:pt x="70" y="463"/>
                      <a:pt x="70" y="463"/>
                    </a:cubicBezTo>
                    <a:cubicBezTo>
                      <a:pt x="67" y="441"/>
                      <a:pt x="60" y="420"/>
                      <a:pt x="51" y="400"/>
                    </a:cubicBezTo>
                    <a:cubicBezTo>
                      <a:pt x="45" y="387"/>
                      <a:pt x="36" y="363"/>
                      <a:pt x="18" y="367"/>
                    </a:cubicBezTo>
                    <a:cubicBezTo>
                      <a:pt x="0" y="370"/>
                      <a:pt x="6" y="386"/>
                      <a:pt x="13" y="397"/>
                    </a:cubicBezTo>
                    <a:cubicBezTo>
                      <a:pt x="29" y="423"/>
                      <a:pt x="68" y="482"/>
                      <a:pt x="70" y="480"/>
                    </a:cubicBezTo>
                    <a:cubicBezTo>
                      <a:pt x="70" y="497"/>
                      <a:pt x="69" y="514"/>
                      <a:pt x="69" y="531"/>
                    </a:cubicBezTo>
                    <a:cubicBezTo>
                      <a:pt x="65" y="513"/>
                      <a:pt x="59" y="496"/>
                      <a:pt x="51" y="479"/>
                    </a:cubicBezTo>
                    <a:cubicBezTo>
                      <a:pt x="46" y="469"/>
                      <a:pt x="33" y="433"/>
                      <a:pt x="17" y="438"/>
                    </a:cubicBezTo>
                    <a:cubicBezTo>
                      <a:pt x="1" y="443"/>
                      <a:pt x="12" y="476"/>
                      <a:pt x="16" y="486"/>
                    </a:cubicBezTo>
                    <a:cubicBezTo>
                      <a:pt x="27" y="512"/>
                      <a:pt x="51" y="540"/>
                      <a:pt x="67" y="564"/>
                    </a:cubicBezTo>
                    <a:cubicBezTo>
                      <a:pt x="68" y="565"/>
                      <a:pt x="67" y="667"/>
                      <a:pt x="72" y="715"/>
                    </a:cubicBezTo>
                    <a:cubicBezTo>
                      <a:pt x="72" y="719"/>
                      <a:pt x="79" y="719"/>
                      <a:pt x="79" y="715"/>
                    </a:cubicBezTo>
                    <a:close/>
                    <a:moveTo>
                      <a:pt x="37" y="393"/>
                    </a:moveTo>
                    <a:cubicBezTo>
                      <a:pt x="36" y="392"/>
                      <a:pt x="35" y="390"/>
                      <a:pt x="33" y="388"/>
                    </a:cubicBezTo>
                    <a:cubicBezTo>
                      <a:pt x="32" y="387"/>
                      <a:pt x="31" y="385"/>
                      <a:pt x="31" y="383"/>
                    </a:cubicBezTo>
                    <a:cubicBezTo>
                      <a:pt x="33" y="384"/>
                      <a:pt x="35" y="389"/>
                      <a:pt x="37" y="393"/>
                    </a:cubicBezTo>
                    <a:close/>
                    <a:moveTo>
                      <a:pt x="24" y="397"/>
                    </a:moveTo>
                    <a:cubicBezTo>
                      <a:pt x="23" y="395"/>
                      <a:pt x="21" y="393"/>
                      <a:pt x="21" y="391"/>
                    </a:cubicBezTo>
                    <a:cubicBezTo>
                      <a:pt x="19" y="389"/>
                      <a:pt x="18" y="388"/>
                      <a:pt x="17" y="386"/>
                    </a:cubicBezTo>
                    <a:cubicBezTo>
                      <a:pt x="18" y="386"/>
                      <a:pt x="18" y="386"/>
                      <a:pt x="19" y="385"/>
                    </a:cubicBezTo>
                    <a:cubicBezTo>
                      <a:pt x="19" y="385"/>
                      <a:pt x="19" y="385"/>
                      <a:pt x="19" y="385"/>
                    </a:cubicBezTo>
                    <a:cubicBezTo>
                      <a:pt x="20" y="388"/>
                      <a:pt x="21" y="390"/>
                      <a:pt x="22" y="392"/>
                    </a:cubicBezTo>
                    <a:cubicBezTo>
                      <a:pt x="23" y="393"/>
                      <a:pt x="24" y="395"/>
                      <a:pt x="24" y="397"/>
                    </a:cubicBezTo>
                    <a:close/>
                    <a:moveTo>
                      <a:pt x="34" y="294"/>
                    </a:moveTo>
                    <a:cubicBezTo>
                      <a:pt x="33" y="292"/>
                      <a:pt x="32" y="290"/>
                      <a:pt x="31" y="288"/>
                    </a:cubicBezTo>
                    <a:cubicBezTo>
                      <a:pt x="30" y="284"/>
                      <a:pt x="29" y="280"/>
                      <a:pt x="29" y="276"/>
                    </a:cubicBezTo>
                    <a:cubicBezTo>
                      <a:pt x="30" y="278"/>
                      <a:pt x="31" y="279"/>
                      <a:pt x="32" y="281"/>
                    </a:cubicBezTo>
                    <a:cubicBezTo>
                      <a:pt x="33" y="285"/>
                      <a:pt x="33" y="289"/>
                      <a:pt x="34" y="294"/>
                    </a:cubicBezTo>
                    <a:close/>
                    <a:moveTo>
                      <a:pt x="69" y="193"/>
                    </a:moveTo>
                    <a:cubicBezTo>
                      <a:pt x="68" y="190"/>
                      <a:pt x="66" y="187"/>
                      <a:pt x="64" y="185"/>
                    </a:cubicBezTo>
                    <a:cubicBezTo>
                      <a:pt x="65" y="185"/>
                      <a:pt x="65" y="184"/>
                      <a:pt x="65" y="184"/>
                    </a:cubicBezTo>
                    <a:cubicBezTo>
                      <a:pt x="66" y="185"/>
                      <a:pt x="67" y="185"/>
                      <a:pt x="67" y="186"/>
                    </a:cubicBezTo>
                    <a:cubicBezTo>
                      <a:pt x="68" y="188"/>
                      <a:pt x="69" y="191"/>
                      <a:pt x="69" y="193"/>
                    </a:cubicBezTo>
                    <a:close/>
                    <a:moveTo>
                      <a:pt x="148" y="53"/>
                    </a:moveTo>
                    <a:cubicBezTo>
                      <a:pt x="148" y="51"/>
                      <a:pt x="149" y="49"/>
                      <a:pt x="149" y="47"/>
                    </a:cubicBezTo>
                    <a:cubicBezTo>
                      <a:pt x="149" y="45"/>
                      <a:pt x="148" y="44"/>
                      <a:pt x="148" y="43"/>
                    </a:cubicBezTo>
                    <a:cubicBezTo>
                      <a:pt x="149" y="39"/>
                      <a:pt x="150" y="34"/>
                      <a:pt x="151" y="30"/>
                    </a:cubicBezTo>
                    <a:cubicBezTo>
                      <a:pt x="151" y="30"/>
                      <a:pt x="151" y="30"/>
                      <a:pt x="151" y="29"/>
                    </a:cubicBezTo>
                    <a:cubicBezTo>
                      <a:pt x="152" y="28"/>
                      <a:pt x="152" y="27"/>
                      <a:pt x="153" y="26"/>
                    </a:cubicBezTo>
                    <a:cubicBezTo>
                      <a:pt x="153" y="27"/>
                      <a:pt x="154" y="27"/>
                      <a:pt x="155" y="27"/>
                    </a:cubicBezTo>
                    <a:cubicBezTo>
                      <a:pt x="156" y="32"/>
                      <a:pt x="150" y="47"/>
                      <a:pt x="148" y="53"/>
                    </a:cubicBezTo>
                    <a:close/>
                    <a:moveTo>
                      <a:pt x="111" y="403"/>
                    </a:moveTo>
                    <a:cubicBezTo>
                      <a:pt x="116" y="394"/>
                      <a:pt x="121" y="384"/>
                      <a:pt x="126" y="375"/>
                    </a:cubicBezTo>
                    <a:cubicBezTo>
                      <a:pt x="124" y="380"/>
                      <a:pt x="122" y="385"/>
                      <a:pt x="121" y="387"/>
                    </a:cubicBezTo>
                    <a:cubicBezTo>
                      <a:pt x="118" y="392"/>
                      <a:pt x="114" y="398"/>
                      <a:pt x="111" y="403"/>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7" name="Freeform 117"/>
              <p:cNvSpPr>
                <a:spLocks/>
              </p:cNvSpPr>
              <p:nvPr/>
            </p:nvSpPr>
            <p:spPr bwMode="auto">
              <a:xfrm>
                <a:off x="738188" y="3779838"/>
                <a:ext cx="431800" cy="1790700"/>
              </a:xfrm>
              <a:custGeom>
                <a:avLst/>
                <a:gdLst>
                  <a:gd name="T0" fmla="*/ 126 w 164"/>
                  <a:gd name="T1" fmla="*/ 114 h 688"/>
                  <a:gd name="T2" fmla="*/ 126 w 164"/>
                  <a:gd name="T3" fmla="*/ 2 h 688"/>
                  <a:gd name="T4" fmla="*/ 89 w 164"/>
                  <a:gd name="T5" fmla="*/ 118 h 688"/>
                  <a:gd name="T6" fmla="*/ 46 w 164"/>
                  <a:gd name="T7" fmla="*/ 3 h 688"/>
                  <a:gd name="T8" fmla="*/ 61 w 164"/>
                  <a:gd name="T9" fmla="*/ 63 h 688"/>
                  <a:gd name="T10" fmla="*/ 88 w 164"/>
                  <a:gd name="T11" fmla="*/ 120 h 688"/>
                  <a:gd name="T12" fmla="*/ 82 w 164"/>
                  <a:gd name="T13" fmla="*/ 145 h 688"/>
                  <a:gd name="T14" fmla="*/ 14 w 164"/>
                  <a:gd name="T15" fmla="*/ 101 h 688"/>
                  <a:gd name="T16" fmla="*/ 68 w 164"/>
                  <a:gd name="T17" fmla="*/ 207 h 688"/>
                  <a:gd name="T18" fmla="*/ 61 w 164"/>
                  <a:gd name="T19" fmla="*/ 260 h 688"/>
                  <a:gd name="T20" fmla="*/ 29 w 164"/>
                  <a:gd name="T21" fmla="*/ 290 h 688"/>
                  <a:gd name="T22" fmla="*/ 6 w 164"/>
                  <a:gd name="T23" fmla="*/ 228 h 688"/>
                  <a:gd name="T24" fmla="*/ 53 w 164"/>
                  <a:gd name="T25" fmla="*/ 352 h 688"/>
                  <a:gd name="T26" fmla="*/ 53 w 164"/>
                  <a:gd name="T27" fmla="*/ 393 h 688"/>
                  <a:gd name="T28" fmla="*/ 49 w 164"/>
                  <a:gd name="T29" fmla="*/ 434 h 688"/>
                  <a:gd name="T30" fmla="*/ 40 w 164"/>
                  <a:gd name="T31" fmla="*/ 416 h 688"/>
                  <a:gd name="T32" fmla="*/ 2 w 164"/>
                  <a:gd name="T33" fmla="*/ 348 h 688"/>
                  <a:gd name="T34" fmla="*/ 27 w 164"/>
                  <a:gd name="T35" fmla="*/ 399 h 688"/>
                  <a:gd name="T36" fmla="*/ 50 w 164"/>
                  <a:gd name="T37" fmla="*/ 441 h 688"/>
                  <a:gd name="T38" fmla="*/ 2 w 164"/>
                  <a:gd name="T39" fmla="*/ 423 h 688"/>
                  <a:gd name="T40" fmla="*/ 44 w 164"/>
                  <a:gd name="T41" fmla="*/ 516 h 688"/>
                  <a:gd name="T42" fmla="*/ 46 w 164"/>
                  <a:gd name="T43" fmla="*/ 530 h 688"/>
                  <a:gd name="T44" fmla="*/ 62 w 164"/>
                  <a:gd name="T45" fmla="*/ 685 h 688"/>
                  <a:gd name="T46" fmla="*/ 51 w 164"/>
                  <a:gd name="T47" fmla="*/ 555 h 688"/>
                  <a:gd name="T48" fmla="*/ 99 w 164"/>
                  <a:gd name="T49" fmla="*/ 449 h 688"/>
                  <a:gd name="T50" fmla="*/ 77 w 164"/>
                  <a:gd name="T51" fmla="*/ 503 h 688"/>
                  <a:gd name="T52" fmla="*/ 50 w 164"/>
                  <a:gd name="T53" fmla="*/ 549 h 688"/>
                  <a:gd name="T54" fmla="*/ 56 w 164"/>
                  <a:gd name="T55" fmla="*/ 421 h 688"/>
                  <a:gd name="T56" fmla="*/ 99 w 164"/>
                  <a:gd name="T57" fmla="*/ 332 h 688"/>
                  <a:gd name="T58" fmla="*/ 56 w 164"/>
                  <a:gd name="T59" fmla="*/ 414 h 688"/>
                  <a:gd name="T60" fmla="*/ 61 w 164"/>
                  <a:gd name="T61" fmla="*/ 313 h 688"/>
                  <a:gd name="T62" fmla="*/ 114 w 164"/>
                  <a:gd name="T63" fmla="*/ 182 h 688"/>
                  <a:gd name="T64" fmla="*/ 61 w 164"/>
                  <a:gd name="T65" fmla="*/ 307 h 688"/>
                  <a:gd name="T66" fmla="*/ 86 w 164"/>
                  <a:gd name="T67" fmla="*/ 146 h 688"/>
                  <a:gd name="T68" fmla="*/ 164 w 164"/>
                  <a:gd name="T69" fmla="*/ 85 h 6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4" h="688">
                    <a:moveTo>
                      <a:pt x="163" y="84"/>
                    </a:moveTo>
                    <a:cubicBezTo>
                      <a:pt x="150" y="92"/>
                      <a:pt x="138" y="104"/>
                      <a:pt x="126" y="114"/>
                    </a:cubicBezTo>
                    <a:cubicBezTo>
                      <a:pt x="114" y="125"/>
                      <a:pt x="102" y="135"/>
                      <a:pt x="87" y="142"/>
                    </a:cubicBezTo>
                    <a:cubicBezTo>
                      <a:pt x="98" y="95"/>
                      <a:pt x="113" y="48"/>
                      <a:pt x="126" y="2"/>
                    </a:cubicBezTo>
                    <a:cubicBezTo>
                      <a:pt x="126" y="1"/>
                      <a:pt x="125" y="0"/>
                      <a:pt x="124" y="1"/>
                    </a:cubicBezTo>
                    <a:cubicBezTo>
                      <a:pt x="111" y="39"/>
                      <a:pt x="99" y="78"/>
                      <a:pt x="89" y="118"/>
                    </a:cubicBezTo>
                    <a:cubicBezTo>
                      <a:pt x="81" y="99"/>
                      <a:pt x="71" y="81"/>
                      <a:pt x="64" y="62"/>
                    </a:cubicBezTo>
                    <a:cubicBezTo>
                      <a:pt x="57" y="43"/>
                      <a:pt x="52" y="23"/>
                      <a:pt x="46" y="3"/>
                    </a:cubicBezTo>
                    <a:cubicBezTo>
                      <a:pt x="46" y="3"/>
                      <a:pt x="45" y="3"/>
                      <a:pt x="46" y="3"/>
                    </a:cubicBezTo>
                    <a:cubicBezTo>
                      <a:pt x="49" y="24"/>
                      <a:pt x="54" y="43"/>
                      <a:pt x="61" y="63"/>
                    </a:cubicBezTo>
                    <a:cubicBezTo>
                      <a:pt x="68" y="82"/>
                      <a:pt x="75" y="102"/>
                      <a:pt x="86" y="119"/>
                    </a:cubicBezTo>
                    <a:cubicBezTo>
                      <a:pt x="87" y="120"/>
                      <a:pt x="88" y="120"/>
                      <a:pt x="88" y="120"/>
                    </a:cubicBezTo>
                    <a:cubicBezTo>
                      <a:pt x="86" y="128"/>
                      <a:pt x="84" y="136"/>
                      <a:pt x="82" y="144"/>
                    </a:cubicBezTo>
                    <a:cubicBezTo>
                      <a:pt x="82" y="145"/>
                      <a:pt x="82" y="145"/>
                      <a:pt x="82" y="145"/>
                    </a:cubicBezTo>
                    <a:cubicBezTo>
                      <a:pt x="77" y="164"/>
                      <a:pt x="73" y="183"/>
                      <a:pt x="70" y="203"/>
                    </a:cubicBezTo>
                    <a:cubicBezTo>
                      <a:pt x="51" y="169"/>
                      <a:pt x="33" y="135"/>
                      <a:pt x="14" y="101"/>
                    </a:cubicBezTo>
                    <a:cubicBezTo>
                      <a:pt x="14" y="101"/>
                      <a:pt x="13" y="101"/>
                      <a:pt x="13" y="102"/>
                    </a:cubicBezTo>
                    <a:cubicBezTo>
                      <a:pt x="29" y="138"/>
                      <a:pt x="49" y="173"/>
                      <a:pt x="68" y="207"/>
                    </a:cubicBezTo>
                    <a:cubicBezTo>
                      <a:pt x="68" y="207"/>
                      <a:pt x="68" y="208"/>
                      <a:pt x="69" y="208"/>
                    </a:cubicBezTo>
                    <a:cubicBezTo>
                      <a:pt x="66" y="225"/>
                      <a:pt x="63" y="242"/>
                      <a:pt x="61" y="260"/>
                    </a:cubicBezTo>
                    <a:cubicBezTo>
                      <a:pt x="58" y="289"/>
                      <a:pt x="56" y="319"/>
                      <a:pt x="55" y="349"/>
                    </a:cubicBezTo>
                    <a:cubicBezTo>
                      <a:pt x="47" y="329"/>
                      <a:pt x="37" y="310"/>
                      <a:pt x="29" y="290"/>
                    </a:cubicBezTo>
                    <a:cubicBezTo>
                      <a:pt x="21" y="270"/>
                      <a:pt x="16" y="248"/>
                      <a:pt x="8" y="228"/>
                    </a:cubicBezTo>
                    <a:cubicBezTo>
                      <a:pt x="8" y="227"/>
                      <a:pt x="6" y="227"/>
                      <a:pt x="6" y="228"/>
                    </a:cubicBezTo>
                    <a:cubicBezTo>
                      <a:pt x="10" y="250"/>
                      <a:pt x="18" y="271"/>
                      <a:pt x="26" y="291"/>
                    </a:cubicBezTo>
                    <a:cubicBezTo>
                      <a:pt x="34" y="312"/>
                      <a:pt x="42" y="333"/>
                      <a:pt x="53" y="352"/>
                    </a:cubicBezTo>
                    <a:cubicBezTo>
                      <a:pt x="53" y="353"/>
                      <a:pt x="54" y="353"/>
                      <a:pt x="55" y="353"/>
                    </a:cubicBezTo>
                    <a:cubicBezTo>
                      <a:pt x="54" y="366"/>
                      <a:pt x="53" y="379"/>
                      <a:pt x="53" y="393"/>
                    </a:cubicBezTo>
                    <a:cubicBezTo>
                      <a:pt x="52" y="407"/>
                      <a:pt x="51" y="421"/>
                      <a:pt x="50" y="435"/>
                    </a:cubicBezTo>
                    <a:cubicBezTo>
                      <a:pt x="50" y="435"/>
                      <a:pt x="50" y="434"/>
                      <a:pt x="49" y="434"/>
                    </a:cubicBezTo>
                    <a:cubicBezTo>
                      <a:pt x="45" y="427"/>
                      <a:pt x="45" y="427"/>
                      <a:pt x="45" y="427"/>
                    </a:cubicBezTo>
                    <a:cubicBezTo>
                      <a:pt x="44" y="423"/>
                      <a:pt x="42" y="420"/>
                      <a:pt x="40" y="416"/>
                    </a:cubicBezTo>
                    <a:cubicBezTo>
                      <a:pt x="36" y="409"/>
                      <a:pt x="32" y="402"/>
                      <a:pt x="28" y="394"/>
                    </a:cubicBezTo>
                    <a:cubicBezTo>
                      <a:pt x="20" y="379"/>
                      <a:pt x="12" y="363"/>
                      <a:pt x="2" y="348"/>
                    </a:cubicBezTo>
                    <a:cubicBezTo>
                      <a:pt x="2" y="347"/>
                      <a:pt x="0" y="348"/>
                      <a:pt x="1" y="349"/>
                    </a:cubicBezTo>
                    <a:cubicBezTo>
                      <a:pt x="9" y="366"/>
                      <a:pt x="18" y="382"/>
                      <a:pt x="27" y="399"/>
                    </a:cubicBezTo>
                    <a:cubicBezTo>
                      <a:pt x="32" y="408"/>
                      <a:pt x="36" y="417"/>
                      <a:pt x="41" y="425"/>
                    </a:cubicBezTo>
                    <a:cubicBezTo>
                      <a:pt x="43" y="430"/>
                      <a:pt x="45" y="439"/>
                      <a:pt x="50" y="441"/>
                    </a:cubicBezTo>
                    <a:cubicBezTo>
                      <a:pt x="49" y="464"/>
                      <a:pt x="47" y="487"/>
                      <a:pt x="47" y="510"/>
                    </a:cubicBezTo>
                    <a:cubicBezTo>
                      <a:pt x="33" y="481"/>
                      <a:pt x="20" y="450"/>
                      <a:pt x="2" y="423"/>
                    </a:cubicBezTo>
                    <a:cubicBezTo>
                      <a:pt x="2" y="423"/>
                      <a:pt x="0" y="423"/>
                      <a:pt x="1" y="424"/>
                    </a:cubicBezTo>
                    <a:cubicBezTo>
                      <a:pt x="13" y="455"/>
                      <a:pt x="30" y="485"/>
                      <a:pt x="44" y="516"/>
                    </a:cubicBezTo>
                    <a:cubicBezTo>
                      <a:pt x="45" y="517"/>
                      <a:pt x="46" y="517"/>
                      <a:pt x="46" y="517"/>
                    </a:cubicBezTo>
                    <a:cubicBezTo>
                      <a:pt x="46" y="522"/>
                      <a:pt x="46" y="526"/>
                      <a:pt x="46" y="530"/>
                    </a:cubicBezTo>
                    <a:cubicBezTo>
                      <a:pt x="45" y="582"/>
                      <a:pt x="52" y="633"/>
                      <a:pt x="58" y="685"/>
                    </a:cubicBezTo>
                    <a:cubicBezTo>
                      <a:pt x="58" y="688"/>
                      <a:pt x="62" y="688"/>
                      <a:pt x="62" y="685"/>
                    </a:cubicBezTo>
                    <a:cubicBezTo>
                      <a:pt x="57" y="642"/>
                      <a:pt x="51" y="599"/>
                      <a:pt x="50" y="555"/>
                    </a:cubicBezTo>
                    <a:cubicBezTo>
                      <a:pt x="51" y="555"/>
                      <a:pt x="51" y="555"/>
                      <a:pt x="51" y="555"/>
                    </a:cubicBezTo>
                    <a:cubicBezTo>
                      <a:pt x="62" y="538"/>
                      <a:pt x="72" y="521"/>
                      <a:pt x="80" y="503"/>
                    </a:cubicBezTo>
                    <a:cubicBezTo>
                      <a:pt x="88" y="486"/>
                      <a:pt x="96" y="467"/>
                      <a:pt x="99" y="449"/>
                    </a:cubicBezTo>
                    <a:cubicBezTo>
                      <a:pt x="99" y="449"/>
                      <a:pt x="98" y="448"/>
                      <a:pt x="98" y="449"/>
                    </a:cubicBezTo>
                    <a:cubicBezTo>
                      <a:pt x="91" y="467"/>
                      <a:pt x="85" y="485"/>
                      <a:pt x="77" y="503"/>
                    </a:cubicBezTo>
                    <a:cubicBezTo>
                      <a:pt x="69" y="519"/>
                      <a:pt x="60" y="534"/>
                      <a:pt x="50" y="549"/>
                    </a:cubicBezTo>
                    <a:cubicBezTo>
                      <a:pt x="50" y="549"/>
                      <a:pt x="50" y="549"/>
                      <a:pt x="50" y="549"/>
                    </a:cubicBezTo>
                    <a:cubicBezTo>
                      <a:pt x="50" y="507"/>
                      <a:pt x="53" y="464"/>
                      <a:pt x="55" y="422"/>
                    </a:cubicBezTo>
                    <a:cubicBezTo>
                      <a:pt x="55" y="422"/>
                      <a:pt x="56" y="422"/>
                      <a:pt x="56" y="421"/>
                    </a:cubicBezTo>
                    <a:cubicBezTo>
                      <a:pt x="73" y="393"/>
                      <a:pt x="89" y="364"/>
                      <a:pt x="101" y="333"/>
                    </a:cubicBezTo>
                    <a:cubicBezTo>
                      <a:pt x="101" y="332"/>
                      <a:pt x="100" y="331"/>
                      <a:pt x="99" y="332"/>
                    </a:cubicBezTo>
                    <a:cubicBezTo>
                      <a:pt x="86" y="361"/>
                      <a:pt x="72" y="389"/>
                      <a:pt x="55" y="416"/>
                    </a:cubicBezTo>
                    <a:cubicBezTo>
                      <a:pt x="55" y="415"/>
                      <a:pt x="55" y="415"/>
                      <a:pt x="56" y="414"/>
                    </a:cubicBezTo>
                    <a:cubicBezTo>
                      <a:pt x="57" y="381"/>
                      <a:pt x="58" y="347"/>
                      <a:pt x="61" y="314"/>
                    </a:cubicBezTo>
                    <a:cubicBezTo>
                      <a:pt x="61" y="313"/>
                      <a:pt x="61" y="313"/>
                      <a:pt x="61" y="313"/>
                    </a:cubicBezTo>
                    <a:cubicBezTo>
                      <a:pt x="87" y="275"/>
                      <a:pt x="110" y="229"/>
                      <a:pt x="116" y="182"/>
                    </a:cubicBezTo>
                    <a:cubicBezTo>
                      <a:pt x="116" y="181"/>
                      <a:pt x="114" y="181"/>
                      <a:pt x="114" y="182"/>
                    </a:cubicBezTo>
                    <a:cubicBezTo>
                      <a:pt x="107" y="205"/>
                      <a:pt x="102" y="229"/>
                      <a:pt x="92" y="251"/>
                    </a:cubicBezTo>
                    <a:cubicBezTo>
                      <a:pt x="83" y="271"/>
                      <a:pt x="73" y="289"/>
                      <a:pt x="61" y="307"/>
                    </a:cubicBezTo>
                    <a:cubicBezTo>
                      <a:pt x="62" y="297"/>
                      <a:pt x="62" y="286"/>
                      <a:pt x="63" y="276"/>
                    </a:cubicBezTo>
                    <a:cubicBezTo>
                      <a:pt x="67" y="232"/>
                      <a:pt x="75" y="189"/>
                      <a:pt x="86" y="146"/>
                    </a:cubicBezTo>
                    <a:cubicBezTo>
                      <a:pt x="100" y="142"/>
                      <a:pt x="111" y="132"/>
                      <a:pt x="121" y="123"/>
                    </a:cubicBezTo>
                    <a:cubicBezTo>
                      <a:pt x="135" y="111"/>
                      <a:pt x="152" y="99"/>
                      <a:pt x="164" y="85"/>
                    </a:cubicBezTo>
                    <a:cubicBezTo>
                      <a:pt x="164" y="84"/>
                      <a:pt x="164" y="84"/>
                      <a:pt x="163" y="84"/>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8" name="Group 7"/>
            <p:cNvGrpSpPr/>
            <p:nvPr/>
          </p:nvGrpSpPr>
          <p:grpSpPr>
            <a:xfrm rot="19306381">
              <a:off x="1197591" y="3718037"/>
              <a:ext cx="1438682" cy="2295598"/>
              <a:chOff x="3497263" y="1852613"/>
              <a:chExt cx="871538" cy="1390649"/>
            </a:xfrm>
            <a:effectLst>
              <a:outerShdw blurRad="127000" dist="63500" dir="8100000" algn="tr" rotWithShape="0">
                <a:prstClr val="black">
                  <a:alpha val="20000"/>
                </a:prstClr>
              </a:outerShdw>
            </a:effectLst>
          </p:grpSpPr>
          <p:sp>
            <p:nvSpPr>
              <p:cNvPr id="89" name="Freeform 5"/>
              <p:cNvSpPr>
                <a:spLocks/>
              </p:cNvSpPr>
              <p:nvPr/>
            </p:nvSpPr>
            <p:spPr bwMode="auto">
              <a:xfrm>
                <a:off x="3497263" y="1852613"/>
                <a:ext cx="871538" cy="1169987"/>
              </a:xfrm>
              <a:custGeom>
                <a:avLst/>
                <a:gdLst>
                  <a:gd name="T0" fmla="*/ 219 w 333"/>
                  <a:gd name="T1" fmla="*/ 45 h 449"/>
                  <a:gd name="T2" fmla="*/ 193 w 333"/>
                  <a:gd name="T3" fmla="*/ 55 h 449"/>
                  <a:gd name="T4" fmla="*/ 159 w 333"/>
                  <a:gd name="T5" fmla="*/ 73 h 449"/>
                  <a:gd name="T6" fmla="*/ 143 w 333"/>
                  <a:gd name="T7" fmla="*/ 42 h 449"/>
                  <a:gd name="T8" fmla="*/ 121 w 333"/>
                  <a:gd name="T9" fmla="*/ 15 h 449"/>
                  <a:gd name="T10" fmla="*/ 104 w 333"/>
                  <a:gd name="T11" fmla="*/ 1 h 449"/>
                  <a:gd name="T12" fmla="*/ 102 w 333"/>
                  <a:gd name="T13" fmla="*/ 1 h 449"/>
                  <a:gd name="T14" fmla="*/ 102 w 333"/>
                  <a:gd name="T15" fmla="*/ 25 h 449"/>
                  <a:gd name="T16" fmla="*/ 94 w 333"/>
                  <a:gd name="T17" fmla="*/ 33 h 449"/>
                  <a:gd name="T18" fmla="*/ 92 w 333"/>
                  <a:gd name="T19" fmla="*/ 34 h 449"/>
                  <a:gd name="T20" fmla="*/ 94 w 333"/>
                  <a:gd name="T21" fmla="*/ 59 h 449"/>
                  <a:gd name="T22" fmla="*/ 72 w 333"/>
                  <a:gd name="T23" fmla="*/ 62 h 449"/>
                  <a:gd name="T24" fmla="*/ 76 w 333"/>
                  <a:gd name="T25" fmla="*/ 116 h 449"/>
                  <a:gd name="T26" fmla="*/ 30 w 333"/>
                  <a:gd name="T27" fmla="*/ 122 h 449"/>
                  <a:gd name="T28" fmla="*/ 41 w 333"/>
                  <a:gd name="T29" fmla="*/ 167 h 449"/>
                  <a:gd name="T30" fmla="*/ 104 w 333"/>
                  <a:gd name="T31" fmla="*/ 212 h 449"/>
                  <a:gd name="T32" fmla="*/ 56 w 333"/>
                  <a:gd name="T33" fmla="*/ 193 h 449"/>
                  <a:gd name="T34" fmla="*/ 0 w 333"/>
                  <a:gd name="T35" fmla="*/ 189 h 449"/>
                  <a:gd name="T36" fmla="*/ 31 w 333"/>
                  <a:gd name="T37" fmla="*/ 247 h 449"/>
                  <a:gd name="T38" fmla="*/ 41 w 333"/>
                  <a:gd name="T39" fmla="*/ 290 h 449"/>
                  <a:gd name="T40" fmla="*/ 137 w 333"/>
                  <a:gd name="T41" fmla="*/ 312 h 449"/>
                  <a:gd name="T42" fmla="*/ 92 w 333"/>
                  <a:gd name="T43" fmla="*/ 339 h 449"/>
                  <a:gd name="T44" fmla="*/ 71 w 333"/>
                  <a:gd name="T45" fmla="*/ 349 h 449"/>
                  <a:gd name="T46" fmla="*/ 77 w 333"/>
                  <a:gd name="T47" fmla="*/ 368 h 449"/>
                  <a:gd name="T48" fmla="*/ 91 w 333"/>
                  <a:gd name="T49" fmla="*/ 392 h 449"/>
                  <a:gd name="T50" fmla="*/ 177 w 333"/>
                  <a:gd name="T51" fmla="*/ 401 h 449"/>
                  <a:gd name="T52" fmla="*/ 139 w 333"/>
                  <a:gd name="T53" fmla="*/ 437 h 449"/>
                  <a:gd name="T54" fmla="*/ 193 w 333"/>
                  <a:gd name="T55" fmla="*/ 447 h 449"/>
                  <a:gd name="T56" fmla="*/ 228 w 333"/>
                  <a:gd name="T57" fmla="*/ 444 h 449"/>
                  <a:gd name="T58" fmla="*/ 228 w 333"/>
                  <a:gd name="T59" fmla="*/ 444 h 449"/>
                  <a:gd name="T60" fmla="*/ 275 w 333"/>
                  <a:gd name="T61" fmla="*/ 411 h 449"/>
                  <a:gd name="T62" fmla="*/ 307 w 333"/>
                  <a:gd name="T63" fmla="*/ 379 h 449"/>
                  <a:gd name="T64" fmla="*/ 299 w 333"/>
                  <a:gd name="T65" fmla="*/ 369 h 449"/>
                  <a:gd name="T66" fmla="*/ 303 w 333"/>
                  <a:gd name="T67" fmla="*/ 357 h 449"/>
                  <a:gd name="T68" fmla="*/ 275 w 333"/>
                  <a:gd name="T69" fmla="*/ 356 h 449"/>
                  <a:gd name="T70" fmla="*/ 258 w 333"/>
                  <a:gd name="T71" fmla="*/ 339 h 449"/>
                  <a:gd name="T72" fmla="*/ 308 w 333"/>
                  <a:gd name="T73" fmla="*/ 317 h 449"/>
                  <a:gd name="T74" fmla="*/ 322 w 333"/>
                  <a:gd name="T75" fmla="*/ 277 h 449"/>
                  <a:gd name="T76" fmla="*/ 292 w 333"/>
                  <a:gd name="T77" fmla="*/ 268 h 449"/>
                  <a:gd name="T78" fmla="*/ 265 w 333"/>
                  <a:gd name="T79" fmla="*/ 275 h 449"/>
                  <a:gd name="T80" fmla="*/ 247 w 333"/>
                  <a:gd name="T81" fmla="*/ 232 h 449"/>
                  <a:gd name="T82" fmla="*/ 292 w 333"/>
                  <a:gd name="T83" fmla="*/ 184 h 449"/>
                  <a:gd name="T84" fmla="*/ 298 w 333"/>
                  <a:gd name="T85" fmla="*/ 133 h 449"/>
                  <a:gd name="T86" fmla="*/ 295 w 333"/>
                  <a:gd name="T87" fmla="*/ 130 h 449"/>
                  <a:gd name="T88" fmla="*/ 263 w 333"/>
                  <a:gd name="T89" fmla="*/ 141 h 449"/>
                  <a:gd name="T90" fmla="*/ 227 w 333"/>
                  <a:gd name="T91" fmla="*/ 170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33" h="449">
                    <a:moveTo>
                      <a:pt x="216" y="151"/>
                    </a:moveTo>
                    <a:cubicBezTo>
                      <a:pt x="216" y="143"/>
                      <a:pt x="217" y="136"/>
                      <a:pt x="217" y="128"/>
                    </a:cubicBezTo>
                    <a:cubicBezTo>
                      <a:pt x="220" y="100"/>
                      <a:pt x="222" y="73"/>
                      <a:pt x="219" y="45"/>
                    </a:cubicBezTo>
                    <a:cubicBezTo>
                      <a:pt x="219" y="43"/>
                      <a:pt x="217" y="43"/>
                      <a:pt x="217" y="44"/>
                    </a:cubicBezTo>
                    <a:cubicBezTo>
                      <a:pt x="211" y="54"/>
                      <a:pt x="205" y="62"/>
                      <a:pt x="198" y="71"/>
                    </a:cubicBezTo>
                    <a:cubicBezTo>
                      <a:pt x="195" y="66"/>
                      <a:pt x="193" y="61"/>
                      <a:pt x="193" y="55"/>
                    </a:cubicBezTo>
                    <a:cubicBezTo>
                      <a:pt x="193" y="54"/>
                      <a:pt x="192" y="54"/>
                      <a:pt x="191" y="54"/>
                    </a:cubicBezTo>
                    <a:cubicBezTo>
                      <a:pt x="186" y="60"/>
                      <a:pt x="184" y="67"/>
                      <a:pt x="180" y="73"/>
                    </a:cubicBezTo>
                    <a:cubicBezTo>
                      <a:pt x="175" y="81"/>
                      <a:pt x="165" y="83"/>
                      <a:pt x="159" y="73"/>
                    </a:cubicBezTo>
                    <a:cubicBezTo>
                      <a:pt x="151" y="61"/>
                      <a:pt x="151" y="43"/>
                      <a:pt x="153" y="30"/>
                    </a:cubicBezTo>
                    <a:cubicBezTo>
                      <a:pt x="153" y="28"/>
                      <a:pt x="151" y="28"/>
                      <a:pt x="151" y="29"/>
                    </a:cubicBezTo>
                    <a:cubicBezTo>
                      <a:pt x="149" y="34"/>
                      <a:pt x="148" y="40"/>
                      <a:pt x="143" y="42"/>
                    </a:cubicBezTo>
                    <a:cubicBezTo>
                      <a:pt x="137" y="46"/>
                      <a:pt x="133" y="42"/>
                      <a:pt x="131" y="36"/>
                    </a:cubicBezTo>
                    <a:cubicBezTo>
                      <a:pt x="128" y="29"/>
                      <a:pt x="126" y="22"/>
                      <a:pt x="123" y="15"/>
                    </a:cubicBezTo>
                    <a:cubicBezTo>
                      <a:pt x="123" y="13"/>
                      <a:pt x="121" y="14"/>
                      <a:pt x="121" y="15"/>
                    </a:cubicBezTo>
                    <a:cubicBezTo>
                      <a:pt x="121" y="18"/>
                      <a:pt x="120" y="21"/>
                      <a:pt x="119" y="23"/>
                    </a:cubicBezTo>
                    <a:cubicBezTo>
                      <a:pt x="111" y="18"/>
                      <a:pt x="106" y="11"/>
                      <a:pt x="104" y="2"/>
                    </a:cubicBezTo>
                    <a:cubicBezTo>
                      <a:pt x="104" y="2"/>
                      <a:pt x="104" y="2"/>
                      <a:pt x="104" y="1"/>
                    </a:cubicBezTo>
                    <a:cubicBezTo>
                      <a:pt x="104" y="1"/>
                      <a:pt x="103" y="1"/>
                      <a:pt x="103" y="0"/>
                    </a:cubicBezTo>
                    <a:cubicBezTo>
                      <a:pt x="103" y="0"/>
                      <a:pt x="101" y="0"/>
                      <a:pt x="102" y="1"/>
                    </a:cubicBezTo>
                    <a:cubicBezTo>
                      <a:pt x="102" y="1"/>
                      <a:pt x="102" y="1"/>
                      <a:pt x="102" y="1"/>
                    </a:cubicBezTo>
                    <a:cubicBezTo>
                      <a:pt x="102" y="1"/>
                      <a:pt x="102" y="1"/>
                      <a:pt x="102" y="1"/>
                    </a:cubicBezTo>
                    <a:cubicBezTo>
                      <a:pt x="102" y="7"/>
                      <a:pt x="102" y="12"/>
                      <a:pt x="102" y="18"/>
                    </a:cubicBezTo>
                    <a:cubicBezTo>
                      <a:pt x="102" y="20"/>
                      <a:pt x="102" y="22"/>
                      <a:pt x="102" y="25"/>
                    </a:cubicBezTo>
                    <a:cubicBezTo>
                      <a:pt x="102" y="27"/>
                      <a:pt x="102" y="28"/>
                      <a:pt x="102" y="30"/>
                    </a:cubicBezTo>
                    <a:cubicBezTo>
                      <a:pt x="100" y="36"/>
                      <a:pt x="97" y="37"/>
                      <a:pt x="94" y="33"/>
                    </a:cubicBezTo>
                    <a:cubicBezTo>
                      <a:pt x="94" y="33"/>
                      <a:pt x="94" y="33"/>
                      <a:pt x="94" y="33"/>
                    </a:cubicBezTo>
                    <a:cubicBezTo>
                      <a:pt x="93" y="32"/>
                      <a:pt x="91" y="32"/>
                      <a:pt x="92" y="33"/>
                    </a:cubicBezTo>
                    <a:cubicBezTo>
                      <a:pt x="92" y="33"/>
                      <a:pt x="92" y="33"/>
                      <a:pt x="92" y="34"/>
                    </a:cubicBezTo>
                    <a:cubicBezTo>
                      <a:pt x="92" y="34"/>
                      <a:pt x="92" y="34"/>
                      <a:pt x="92" y="34"/>
                    </a:cubicBezTo>
                    <a:cubicBezTo>
                      <a:pt x="92" y="34"/>
                      <a:pt x="92" y="34"/>
                      <a:pt x="92" y="34"/>
                    </a:cubicBezTo>
                    <a:cubicBezTo>
                      <a:pt x="92" y="34"/>
                      <a:pt x="92" y="35"/>
                      <a:pt x="92" y="35"/>
                    </a:cubicBezTo>
                    <a:cubicBezTo>
                      <a:pt x="95" y="43"/>
                      <a:pt x="97" y="51"/>
                      <a:pt x="94" y="59"/>
                    </a:cubicBezTo>
                    <a:cubicBezTo>
                      <a:pt x="93" y="63"/>
                      <a:pt x="89" y="68"/>
                      <a:pt x="84" y="68"/>
                    </a:cubicBezTo>
                    <a:cubicBezTo>
                      <a:pt x="80" y="69"/>
                      <a:pt x="77" y="68"/>
                      <a:pt x="75" y="66"/>
                    </a:cubicBezTo>
                    <a:cubicBezTo>
                      <a:pt x="74" y="65"/>
                      <a:pt x="73" y="63"/>
                      <a:pt x="72" y="62"/>
                    </a:cubicBezTo>
                    <a:cubicBezTo>
                      <a:pt x="72" y="61"/>
                      <a:pt x="70" y="62"/>
                      <a:pt x="70" y="63"/>
                    </a:cubicBezTo>
                    <a:cubicBezTo>
                      <a:pt x="71" y="65"/>
                      <a:pt x="72" y="66"/>
                      <a:pt x="73" y="68"/>
                    </a:cubicBezTo>
                    <a:cubicBezTo>
                      <a:pt x="83" y="82"/>
                      <a:pt x="90" y="102"/>
                      <a:pt x="76" y="116"/>
                    </a:cubicBezTo>
                    <a:cubicBezTo>
                      <a:pt x="69" y="123"/>
                      <a:pt x="61" y="125"/>
                      <a:pt x="52" y="121"/>
                    </a:cubicBezTo>
                    <a:cubicBezTo>
                      <a:pt x="48" y="120"/>
                      <a:pt x="45" y="120"/>
                      <a:pt x="42" y="121"/>
                    </a:cubicBezTo>
                    <a:cubicBezTo>
                      <a:pt x="38" y="122"/>
                      <a:pt x="34" y="124"/>
                      <a:pt x="30" y="122"/>
                    </a:cubicBezTo>
                    <a:cubicBezTo>
                      <a:pt x="28" y="121"/>
                      <a:pt x="27" y="123"/>
                      <a:pt x="28" y="124"/>
                    </a:cubicBezTo>
                    <a:cubicBezTo>
                      <a:pt x="34" y="130"/>
                      <a:pt x="39" y="137"/>
                      <a:pt x="43" y="144"/>
                    </a:cubicBezTo>
                    <a:cubicBezTo>
                      <a:pt x="46" y="150"/>
                      <a:pt x="53" y="166"/>
                      <a:pt x="41" y="167"/>
                    </a:cubicBezTo>
                    <a:cubicBezTo>
                      <a:pt x="40" y="167"/>
                      <a:pt x="40" y="169"/>
                      <a:pt x="41" y="169"/>
                    </a:cubicBezTo>
                    <a:cubicBezTo>
                      <a:pt x="63" y="173"/>
                      <a:pt x="83" y="183"/>
                      <a:pt x="100" y="197"/>
                    </a:cubicBezTo>
                    <a:cubicBezTo>
                      <a:pt x="103" y="200"/>
                      <a:pt x="113" y="208"/>
                      <a:pt x="104" y="212"/>
                    </a:cubicBezTo>
                    <a:cubicBezTo>
                      <a:pt x="99" y="214"/>
                      <a:pt x="92" y="211"/>
                      <a:pt x="87" y="209"/>
                    </a:cubicBezTo>
                    <a:cubicBezTo>
                      <a:pt x="77" y="205"/>
                      <a:pt x="67" y="199"/>
                      <a:pt x="58" y="192"/>
                    </a:cubicBezTo>
                    <a:cubicBezTo>
                      <a:pt x="57" y="191"/>
                      <a:pt x="56" y="192"/>
                      <a:pt x="56" y="193"/>
                    </a:cubicBezTo>
                    <a:cubicBezTo>
                      <a:pt x="56" y="212"/>
                      <a:pt x="11" y="192"/>
                      <a:pt x="2" y="188"/>
                    </a:cubicBezTo>
                    <a:cubicBezTo>
                      <a:pt x="2" y="188"/>
                      <a:pt x="1" y="188"/>
                      <a:pt x="1" y="188"/>
                    </a:cubicBezTo>
                    <a:cubicBezTo>
                      <a:pt x="1" y="187"/>
                      <a:pt x="0" y="188"/>
                      <a:pt x="0" y="189"/>
                    </a:cubicBezTo>
                    <a:cubicBezTo>
                      <a:pt x="9" y="199"/>
                      <a:pt x="30" y="223"/>
                      <a:pt x="17" y="237"/>
                    </a:cubicBezTo>
                    <a:cubicBezTo>
                      <a:pt x="16" y="237"/>
                      <a:pt x="17" y="238"/>
                      <a:pt x="18" y="239"/>
                    </a:cubicBezTo>
                    <a:cubicBezTo>
                      <a:pt x="22" y="241"/>
                      <a:pt x="27" y="244"/>
                      <a:pt x="31" y="247"/>
                    </a:cubicBezTo>
                    <a:cubicBezTo>
                      <a:pt x="36" y="250"/>
                      <a:pt x="43" y="253"/>
                      <a:pt x="47" y="259"/>
                    </a:cubicBezTo>
                    <a:cubicBezTo>
                      <a:pt x="53" y="269"/>
                      <a:pt x="46" y="280"/>
                      <a:pt x="40" y="288"/>
                    </a:cubicBezTo>
                    <a:cubicBezTo>
                      <a:pt x="40" y="289"/>
                      <a:pt x="40" y="290"/>
                      <a:pt x="41" y="290"/>
                    </a:cubicBezTo>
                    <a:cubicBezTo>
                      <a:pt x="53" y="293"/>
                      <a:pt x="66" y="291"/>
                      <a:pt x="79" y="292"/>
                    </a:cubicBezTo>
                    <a:cubicBezTo>
                      <a:pt x="93" y="293"/>
                      <a:pt x="106" y="296"/>
                      <a:pt x="119" y="302"/>
                    </a:cubicBezTo>
                    <a:cubicBezTo>
                      <a:pt x="125" y="305"/>
                      <a:pt x="132" y="308"/>
                      <a:pt x="137" y="312"/>
                    </a:cubicBezTo>
                    <a:cubicBezTo>
                      <a:pt x="141" y="316"/>
                      <a:pt x="144" y="320"/>
                      <a:pt x="143" y="325"/>
                    </a:cubicBezTo>
                    <a:cubicBezTo>
                      <a:pt x="142" y="330"/>
                      <a:pt x="138" y="332"/>
                      <a:pt x="134" y="333"/>
                    </a:cubicBezTo>
                    <a:cubicBezTo>
                      <a:pt x="120" y="337"/>
                      <a:pt x="106" y="339"/>
                      <a:pt x="92" y="339"/>
                    </a:cubicBezTo>
                    <a:cubicBezTo>
                      <a:pt x="91" y="339"/>
                      <a:pt x="91" y="341"/>
                      <a:pt x="92" y="341"/>
                    </a:cubicBezTo>
                    <a:cubicBezTo>
                      <a:pt x="93" y="342"/>
                      <a:pt x="93" y="342"/>
                      <a:pt x="94" y="343"/>
                    </a:cubicBezTo>
                    <a:cubicBezTo>
                      <a:pt x="90" y="350"/>
                      <a:pt x="78" y="349"/>
                      <a:pt x="71" y="349"/>
                    </a:cubicBezTo>
                    <a:cubicBezTo>
                      <a:pt x="62" y="350"/>
                      <a:pt x="54" y="350"/>
                      <a:pt x="45" y="351"/>
                    </a:cubicBezTo>
                    <a:cubicBezTo>
                      <a:pt x="44" y="351"/>
                      <a:pt x="44" y="352"/>
                      <a:pt x="45" y="353"/>
                    </a:cubicBezTo>
                    <a:cubicBezTo>
                      <a:pt x="55" y="358"/>
                      <a:pt x="66" y="363"/>
                      <a:pt x="77" y="368"/>
                    </a:cubicBezTo>
                    <a:cubicBezTo>
                      <a:pt x="82" y="370"/>
                      <a:pt x="87" y="372"/>
                      <a:pt x="92" y="375"/>
                    </a:cubicBezTo>
                    <a:cubicBezTo>
                      <a:pt x="96" y="377"/>
                      <a:pt x="101" y="379"/>
                      <a:pt x="99" y="385"/>
                    </a:cubicBezTo>
                    <a:cubicBezTo>
                      <a:pt x="97" y="388"/>
                      <a:pt x="94" y="390"/>
                      <a:pt x="91" y="392"/>
                    </a:cubicBezTo>
                    <a:cubicBezTo>
                      <a:pt x="90" y="392"/>
                      <a:pt x="91" y="394"/>
                      <a:pt x="92" y="394"/>
                    </a:cubicBezTo>
                    <a:cubicBezTo>
                      <a:pt x="114" y="391"/>
                      <a:pt x="137" y="391"/>
                      <a:pt x="159" y="393"/>
                    </a:cubicBezTo>
                    <a:cubicBezTo>
                      <a:pt x="165" y="394"/>
                      <a:pt x="174" y="395"/>
                      <a:pt x="177" y="401"/>
                    </a:cubicBezTo>
                    <a:cubicBezTo>
                      <a:pt x="181" y="410"/>
                      <a:pt x="170" y="414"/>
                      <a:pt x="164" y="417"/>
                    </a:cubicBezTo>
                    <a:cubicBezTo>
                      <a:pt x="154" y="422"/>
                      <a:pt x="146" y="428"/>
                      <a:pt x="138" y="435"/>
                    </a:cubicBezTo>
                    <a:cubicBezTo>
                      <a:pt x="137" y="436"/>
                      <a:pt x="138" y="437"/>
                      <a:pt x="139" y="437"/>
                    </a:cubicBezTo>
                    <a:cubicBezTo>
                      <a:pt x="149" y="436"/>
                      <a:pt x="158" y="437"/>
                      <a:pt x="167" y="439"/>
                    </a:cubicBezTo>
                    <a:cubicBezTo>
                      <a:pt x="172" y="440"/>
                      <a:pt x="177" y="441"/>
                      <a:pt x="182" y="443"/>
                    </a:cubicBezTo>
                    <a:cubicBezTo>
                      <a:pt x="185" y="445"/>
                      <a:pt x="189" y="447"/>
                      <a:pt x="193" y="447"/>
                    </a:cubicBezTo>
                    <a:cubicBezTo>
                      <a:pt x="204" y="449"/>
                      <a:pt x="215" y="438"/>
                      <a:pt x="226" y="442"/>
                    </a:cubicBezTo>
                    <a:cubicBezTo>
                      <a:pt x="226" y="442"/>
                      <a:pt x="226" y="442"/>
                      <a:pt x="225" y="443"/>
                    </a:cubicBezTo>
                    <a:cubicBezTo>
                      <a:pt x="225" y="444"/>
                      <a:pt x="227" y="446"/>
                      <a:pt x="228" y="444"/>
                    </a:cubicBezTo>
                    <a:cubicBezTo>
                      <a:pt x="228" y="443"/>
                      <a:pt x="228" y="443"/>
                      <a:pt x="228" y="443"/>
                    </a:cubicBezTo>
                    <a:cubicBezTo>
                      <a:pt x="229" y="443"/>
                      <a:pt x="229" y="443"/>
                      <a:pt x="229" y="443"/>
                    </a:cubicBezTo>
                    <a:cubicBezTo>
                      <a:pt x="229" y="444"/>
                      <a:pt x="228" y="444"/>
                      <a:pt x="228" y="444"/>
                    </a:cubicBezTo>
                    <a:cubicBezTo>
                      <a:pt x="228" y="445"/>
                      <a:pt x="229" y="446"/>
                      <a:pt x="230" y="445"/>
                    </a:cubicBezTo>
                    <a:cubicBezTo>
                      <a:pt x="241" y="429"/>
                      <a:pt x="254" y="417"/>
                      <a:pt x="274" y="413"/>
                    </a:cubicBezTo>
                    <a:cubicBezTo>
                      <a:pt x="275" y="413"/>
                      <a:pt x="276" y="412"/>
                      <a:pt x="275" y="411"/>
                    </a:cubicBezTo>
                    <a:cubicBezTo>
                      <a:pt x="272" y="408"/>
                      <a:pt x="269" y="404"/>
                      <a:pt x="269" y="399"/>
                    </a:cubicBezTo>
                    <a:cubicBezTo>
                      <a:pt x="270" y="394"/>
                      <a:pt x="278" y="390"/>
                      <a:pt x="282" y="388"/>
                    </a:cubicBezTo>
                    <a:cubicBezTo>
                      <a:pt x="290" y="384"/>
                      <a:pt x="298" y="381"/>
                      <a:pt x="307" y="379"/>
                    </a:cubicBezTo>
                    <a:cubicBezTo>
                      <a:pt x="308" y="379"/>
                      <a:pt x="309" y="377"/>
                      <a:pt x="307" y="376"/>
                    </a:cubicBezTo>
                    <a:cubicBezTo>
                      <a:pt x="305" y="376"/>
                      <a:pt x="303" y="375"/>
                      <a:pt x="301" y="374"/>
                    </a:cubicBezTo>
                    <a:cubicBezTo>
                      <a:pt x="298" y="372"/>
                      <a:pt x="298" y="372"/>
                      <a:pt x="299" y="369"/>
                    </a:cubicBezTo>
                    <a:cubicBezTo>
                      <a:pt x="300" y="366"/>
                      <a:pt x="302" y="363"/>
                      <a:pt x="303" y="360"/>
                    </a:cubicBezTo>
                    <a:cubicBezTo>
                      <a:pt x="304" y="360"/>
                      <a:pt x="304" y="359"/>
                      <a:pt x="304" y="359"/>
                    </a:cubicBezTo>
                    <a:cubicBezTo>
                      <a:pt x="305" y="358"/>
                      <a:pt x="304" y="357"/>
                      <a:pt x="303" y="357"/>
                    </a:cubicBezTo>
                    <a:cubicBezTo>
                      <a:pt x="294" y="358"/>
                      <a:pt x="285" y="360"/>
                      <a:pt x="277" y="363"/>
                    </a:cubicBezTo>
                    <a:cubicBezTo>
                      <a:pt x="277" y="361"/>
                      <a:pt x="277" y="359"/>
                      <a:pt x="277" y="357"/>
                    </a:cubicBezTo>
                    <a:cubicBezTo>
                      <a:pt x="277" y="356"/>
                      <a:pt x="276" y="356"/>
                      <a:pt x="275" y="356"/>
                    </a:cubicBezTo>
                    <a:cubicBezTo>
                      <a:pt x="266" y="362"/>
                      <a:pt x="255" y="375"/>
                      <a:pt x="244" y="368"/>
                    </a:cubicBezTo>
                    <a:cubicBezTo>
                      <a:pt x="238" y="364"/>
                      <a:pt x="238" y="356"/>
                      <a:pt x="242" y="351"/>
                    </a:cubicBezTo>
                    <a:cubicBezTo>
                      <a:pt x="245" y="345"/>
                      <a:pt x="252" y="342"/>
                      <a:pt x="258" y="339"/>
                    </a:cubicBezTo>
                    <a:cubicBezTo>
                      <a:pt x="268" y="334"/>
                      <a:pt x="278" y="331"/>
                      <a:pt x="289" y="329"/>
                    </a:cubicBezTo>
                    <a:cubicBezTo>
                      <a:pt x="296" y="327"/>
                      <a:pt x="304" y="326"/>
                      <a:pt x="308" y="319"/>
                    </a:cubicBezTo>
                    <a:cubicBezTo>
                      <a:pt x="309" y="318"/>
                      <a:pt x="308" y="318"/>
                      <a:pt x="308" y="317"/>
                    </a:cubicBezTo>
                    <a:cubicBezTo>
                      <a:pt x="299" y="314"/>
                      <a:pt x="295" y="303"/>
                      <a:pt x="299" y="294"/>
                    </a:cubicBezTo>
                    <a:cubicBezTo>
                      <a:pt x="302" y="285"/>
                      <a:pt x="312" y="280"/>
                      <a:pt x="321" y="278"/>
                    </a:cubicBezTo>
                    <a:cubicBezTo>
                      <a:pt x="322" y="278"/>
                      <a:pt x="323" y="278"/>
                      <a:pt x="322" y="277"/>
                    </a:cubicBezTo>
                    <a:cubicBezTo>
                      <a:pt x="318" y="265"/>
                      <a:pt x="325" y="253"/>
                      <a:pt x="332" y="244"/>
                    </a:cubicBezTo>
                    <a:cubicBezTo>
                      <a:pt x="333" y="243"/>
                      <a:pt x="331" y="241"/>
                      <a:pt x="330" y="242"/>
                    </a:cubicBezTo>
                    <a:cubicBezTo>
                      <a:pt x="318" y="252"/>
                      <a:pt x="306" y="261"/>
                      <a:pt x="292" y="268"/>
                    </a:cubicBezTo>
                    <a:cubicBezTo>
                      <a:pt x="291" y="265"/>
                      <a:pt x="291" y="263"/>
                      <a:pt x="290" y="260"/>
                    </a:cubicBezTo>
                    <a:cubicBezTo>
                      <a:pt x="290" y="259"/>
                      <a:pt x="289" y="258"/>
                      <a:pt x="288" y="259"/>
                    </a:cubicBezTo>
                    <a:cubicBezTo>
                      <a:pt x="281" y="265"/>
                      <a:pt x="273" y="271"/>
                      <a:pt x="265" y="275"/>
                    </a:cubicBezTo>
                    <a:cubicBezTo>
                      <a:pt x="259" y="278"/>
                      <a:pt x="240" y="288"/>
                      <a:pt x="235" y="279"/>
                    </a:cubicBezTo>
                    <a:cubicBezTo>
                      <a:pt x="235" y="279"/>
                      <a:pt x="234" y="279"/>
                      <a:pt x="234" y="280"/>
                    </a:cubicBezTo>
                    <a:cubicBezTo>
                      <a:pt x="219" y="267"/>
                      <a:pt x="237" y="242"/>
                      <a:pt x="247" y="232"/>
                    </a:cubicBezTo>
                    <a:cubicBezTo>
                      <a:pt x="260" y="219"/>
                      <a:pt x="277" y="211"/>
                      <a:pt x="295" y="209"/>
                    </a:cubicBezTo>
                    <a:cubicBezTo>
                      <a:pt x="296" y="208"/>
                      <a:pt x="296" y="206"/>
                      <a:pt x="295" y="206"/>
                    </a:cubicBezTo>
                    <a:cubicBezTo>
                      <a:pt x="286" y="205"/>
                      <a:pt x="290" y="190"/>
                      <a:pt x="292" y="184"/>
                    </a:cubicBezTo>
                    <a:cubicBezTo>
                      <a:pt x="294" y="178"/>
                      <a:pt x="297" y="172"/>
                      <a:pt x="302" y="166"/>
                    </a:cubicBezTo>
                    <a:cubicBezTo>
                      <a:pt x="302" y="166"/>
                      <a:pt x="302" y="165"/>
                      <a:pt x="301" y="164"/>
                    </a:cubicBezTo>
                    <a:cubicBezTo>
                      <a:pt x="289" y="157"/>
                      <a:pt x="288" y="142"/>
                      <a:pt x="298" y="133"/>
                    </a:cubicBezTo>
                    <a:cubicBezTo>
                      <a:pt x="300" y="131"/>
                      <a:pt x="298" y="129"/>
                      <a:pt x="297" y="130"/>
                    </a:cubicBezTo>
                    <a:cubicBezTo>
                      <a:pt x="297" y="131"/>
                      <a:pt x="296" y="131"/>
                      <a:pt x="296" y="131"/>
                    </a:cubicBezTo>
                    <a:cubicBezTo>
                      <a:pt x="296" y="130"/>
                      <a:pt x="296" y="130"/>
                      <a:pt x="295" y="130"/>
                    </a:cubicBezTo>
                    <a:cubicBezTo>
                      <a:pt x="291" y="131"/>
                      <a:pt x="287" y="133"/>
                      <a:pt x="284" y="136"/>
                    </a:cubicBezTo>
                    <a:cubicBezTo>
                      <a:pt x="282" y="139"/>
                      <a:pt x="280" y="141"/>
                      <a:pt x="277" y="144"/>
                    </a:cubicBezTo>
                    <a:cubicBezTo>
                      <a:pt x="273" y="146"/>
                      <a:pt x="265" y="149"/>
                      <a:pt x="263" y="141"/>
                    </a:cubicBezTo>
                    <a:cubicBezTo>
                      <a:pt x="263" y="140"/>
                      <a:pt x="262" y="140"/>
                      <a:pt x="261" y="141"/>
                    </a:cubicBezTo>
                    <a:cubicBezTo>
                      <a:pt x="257" y="147"/>
                      <a:pt x="253" y="152"/>
                      <a:pt x="248" y="158"/>
                    </a:cubicBezTo>
                    <a:cubicBezTo>
                      <a:pt x="242" y="163"/>
                      <a:pt x="235" y="171"/>
                      <a:pt x="227" y="170"/>
                    </a:cubicBezTo>
                    <a:cubicBezTo>
                      <a:pt x="217" y="169"/>
                      <a:pt x="216" y="159"/>
                      <a:pt x="216" y="151"/>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90" name="Freeform 6"/>
              <p:cNvSpPr>
                <a:spLocks/>
              </p:cNvSpPr>
              <p:nvPr/>
            </p:nvSpPr>
            <p:spPr bwMode="auto">
              <a:xfrm>
                <a:off x="3573463" y="2022475"/>
                <a:ext cx="762000" cy="1220787"/>
              </a:xfrm>
              <a:custGeom>
                <a:avLst/>
                <a:gdLst>
                  <a:gd name="T0" fmla="*/ 160 w 291"/>
                  <a:gd name="T1" fmla="*/ 28 h 469"/>
                  <a:gd name="T2" fmla="*/ 141 w 291"/>
                  <a:gd name="T3" fmla="*/ 139 h 469"/>
                  <a:gd name="T4" fmla="*/ 119 w 291"/>
                  <a:gd name="T5" fmla="*/ 72 h 469"/>
                  <a:gd name="T6" fmla="*/ 118 w 291"/>
                  <a:gd name="T7" fmla="*/ 71 h 469"/>
                  <a:gd name="T8" fmla="*/ 114 w 291"/>
                  <a:gd name="T9" fmla="*/ 38 h 469"/>
                  <a:gd name="T10" fmla="*/ 112 w 291"/>
                  <a:gd name="T11" fmla="*/ 15 h 469"/>
                  <a:gd name="T12" fmla="*/ 112 w 291"/>
                  <a:gd name="T13" fmla="*/ 52 h 469"/>
                  <a:gd name="T14" fmla="*/ 91 w 291"/>
                  <a:gd name="T15" fmla="*/ 0 h 469"/>
                  <a:gd name="T16" fmla="*/ 73 w 291"/>
                  <a:gd name="T17" fmla="*/ 37 h 469"/>
                  <a:gd name="T18" fmla="*/ 117 w 291"/>
                  <a:gd name="T19" fmla="*/ 72 h 469"/>
                  <a:gd name="T20" fmla="*/ 142 w 291"/>
                  <a:gd name="T21" fmla="*/ 147 h 469"/>
                  <a:gd name="T22" fmla="*/ 29 w 291"/>
                  <a:gd name="T23" fmla="*/ 71 h 469"/>
                  <a:gd name="T24" fmla="*/ 49 w 291"/>
                  <a:gd name="T25" fmla="*/ 105 h 469"/>
                  <a:gd name="T26" fmla="*/ 94 w 291"/>
                  <a:gd name="T27" fmla="*/ 114 h 469"/>
                  <a:gd name="T28" fmla="*/ 142 w 291"/>
                  <a:gd name="T29" fmla="*/ 150 h 469"/>
                  <a:gd name="T30" fmla="*/ 143 w 291"/>
                  <a:gd name="T31" fmla="*/ 152 h 469"/>
                  <a:gd name="T32" fmla="*/ 144 w 291"/>
                  <a:gd name="T33" fmla="*/ 154 h 469"/>
                  <a:gd name="T34" fmla="*/ 167 w 291"/>
                  <a:gd name="T35" fmla="*/ 249 h 469"/>
                  <a:gd name="T36" fmla="*/ 127 w 291"/>
                  <a:gd name="T37" fmla="*/ 222 h 469"/>
                  <a:gd name="T38" fmla="*/ 44 w 291"/>
                  <a:gd name="T39" fmla="*/ 170 h 469"/>
                  <a:gd name="T40" fmla="*/ 0 w 291"/>
                  <a:gd name="T41" fmla="*/ 145 h 469"/>
                  <a:gd name="T42" fmla="*/ 52 w 291"/>
                  <a:gd name="T43" fmla="*/ 177 h 469"/>
                  <a:gd name="T44" fmla="*/ 7 w 291"/>
                  <a:gd name="T45" fmla="*/ 175 h 469"/>
                  <a:gd name="T46" fmla="*/ 53 w 291"/>
                  <a:gd name="T47" fmla="*/ 178 h 469"/>
                  <a:gd name="T48" fmla="*/ 110 w 291"/>
                  <a:gd name="T49" fmla="*/ 214 h 469"/>
                  <a:gd name="T50" fmla="*/ 37 w 291"/>
                  <a:gd name="T51" fmla="*/ 216 h 469"/>
                  <a:gd name="T52" fmla="*/ 115 w 291"/>
                  <a:gd name="T53" fmla="*/ 218 h 469"/>
                  <a:gd name="T54" fmla="*/ 146 w 291"/>
                  <a:gd name="T55" fmla="*/ 238 h 469"/>
                  <a:gd name="T56" fmla="*/ 167 w 291"/>
                  <a:gd name="T57" fmla="*/ 252 h 469"/>
                  <a:gd name="T58" fmla="*/ 182 w 291"/>
                  <a:gd name="T59" fmla="*/ 327 h 469"/>
                  <a:gd name="T60" fmla="*/ 48 w 291"/>
                  <a:gd name="T61" fmla="*/ 297 h 469"/>
                  <a:gd name="T62" fmla="*/ 82 w 291"/>
                  <a:gd name="T63" fmla="*/ 320 h 469"/>
                  <a:gd name="T64" fmla="*/ 129 w 291"/>
                  <a:gd name="T65" fmla="*/ 305 h 469"/>
                  <a:gd name="T66" fmla="*/ 183 w 291"/>
                  <a:gd name="T67" fmla="*/ 332 h 469"/>
                  <a:gd name="T68" fmla="*/ 134 w 291"/>
                  <a:gd name="T69" fmla="*/ 363 h 469"/>
                  <a:gd name="T70" fmla="*/ 161 w 291"/>
                  <a:gd name="T71" fmla="*/ 360 h 469"/>
                  <a:gd name="T72" fmla="*/ 190 w 291"/>
                  <a:gd name="T73" fmla="*/ 366 h 469"/>
                  <a:gd name="T74" fmla="*/ 219 w 291"/>
                  <a:gd name="T75" fmla="*/ 466 h 469"/>
                  <a:gd name="T76" fmla="*/ 192 w 291"/>
                  <a:gd name="T77" fmla="*/ 359 h 469"/>
                  <a:gd name="T78" fmla="*/ 252 w 291"/>
                  <a:gd name="T79" fmla="*/ 315 h 469"/>
                  <a:gd name="T80" fmla="*/ 211 w 291"/>
                  <a:gd name="T81" fmla="*/ 331 h 469"/>
                  <a:gd name="T82" fmla="*/ 186 w 291"/>
                  <a:gd name="T83" fmla="*/ 332 h 469"/>
                  <a:gd name="T84" fmla="*/ 179 w 291"/>
                  <a:gd name="T85" fmla="*/ 298 h 469"/>
                  <a:gd name="T86" fmla="*/ 226 w 291"/>
                  <a:gd name="T87" fmla="*/ 239 h 469"/>
                  <a:gd name="T88" fmla="*/ 291 w 291"/>
                  <a:gd name="T89" fmla="*/ 193 h 469"/>
                  <a:gd name="T90" fmla="*/ 275 w 291"/>
                  <a:gd name="T91" fmla="*/ 209 h 469"/>
                  <a:gd name="T92" fmla="*/ 216 w 291"/>
                  <a:gd name="T93" fmla="*/ 243 h 469"/>
                  <a:gd name="T94" fmla="*/ 176 w 291"/>
                  <a:gd name="T95" fmla="*/ 281 h 469"/>
                  <a:gd name="T96" fmla="*/ 171 w 291"/>
                  <a:gd name="T97" fmla="*/ 194 h 469"/>
                  <a:gd name="T98" fmla="*/ 214 w 291"/>
                  <a:gd name="T99" fmla="*/ 156 h 469"/>
                  <a:gd name="T100" fmla="*/ 173 w 291"/>
                  <a:gd name="T101" fmla="*/ 188 h 469"/>
                  <a:gd name="T102" fmla="*/ 218 w 291"/>
                  <a:gd name="T103" fmla="*/ 130 h 469"/>
                  <a:gd name="T104" fmla="*/ 248 w 291"/>
                  <a:gd name="T105" fmla="*/ 96 h 469"/>
                  <a:gd name="T106" fmla="*/ 184 w 291"/>
                  <a:gd name="T107" fmla="*/ 163 h 469"/>
                  <a:gd name="T108" fmla="*/ 157 w 291"/>
                  <a:gd name="T109" fmla="*/ 191 h 469"/>
                  <a:gd name="T110" fmla="*/ 143 w 291"/>
                  <a:gd name="T111" fmla="*/ 111 h 469"/>
                  <a:gd name="T112" fmla="*/ 165 w 291"/>
                  <a:gd name="T113" fmla="*/ 65 h 469"/>
                  <a:gd name="T114" fmla="*/ 144 w 291"/>
                  <a:gd name="T115" fmla="*/ 106 h 469"/>
                  <a:gd name="T116" fmla="*/ 160 w 291"/>
                  <a:gd name="T117" fmla="*/ 28 h 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91" h="469">
                    <a:moveTo>
                      <a:pt x="160" y="28"/>
                    </a:moveTo>
                    <a:cubicBezTo>
                      <a:pt x="161" y="28"/>
                      <a:pt x="160" y="27"/>
                      <a:pt x="160" y="28"/>
                    </a:cubicBezTo>
                    <a:cubicBezTo>
                      <a:pt x="154" y="48"/>
                      <a:pt x="148" y="69"/>
                      <a:pt x="145" y="90"/>
                    </a:cubicBezTo>
                    <a:cubicBezTo>
                      <a:pt x="142" y="106"/>
                      <a:pt x="140" y="123"/>
                      <a:pt x="141" y="139"/>
                    </a:cubicBezTo>
                    <a:cubicBezTo>
                      <a:pt x="137" y="126"/>
                      <a:pt x="133" y="114"/>
                      <a:pt x="129" y="102"/>
                    </a:cubicBezTo>
                    <a:cubicBezTo>
                      <a:pt x="125" y="92"/>
                      <a:pt x="122" y="82"/>
                      <a:pt x="119" y="72"/>
                    </a:cubicBezTo>
                    <a:cubicBezTo>
                      <a:pt x="119" y="72"/>
                      <a:pt x="119" y="71"/>
                      <a:pt x="118" y="71"/>
                    </a:cubicBezTo>
                    <a:cubicBezTo>
                      <a:pt x="118" y="71"/>
                      <a:pt x="118" y="71"/>
                      <a:pt x="118" y="71"/>
                    </a:cubicBezTo>
                    <a:cubicBezTo>
                      <a:pt x="116" y="65"/>
                      <a:pt x="114" y="59"/>
                      <a:pt x="112" y="53"/>
                    </a:cubicBezTo>
                    <a:cubicBezTo>
                      <a:pt x="115" y="48"/>
                      <a:pt x="114" y="43"/>
                      <a:pt x="114" y="38"/>
                    </a:cubicBezTo>
                    <a:cubicBezTo>
                      <a:pt x="113" y="30"/>
                      <a:pt x="113" y="23"/>
                      <a:pt x="112" y="15"/>
                    </a:cubicBezTo>
                    <a:cubicBezTo>
                      <a:pt x="112" y="15"/>
                      <a:pt x="112" y="15"/>
                      <a:pt x="112" y="15"/>
                    </a:cubicBezTo>
                    <a:cubicBezTo>
                      <a:pt x="112" y="21"/>
                      <a:pt x="112" y="27"/>
                      <a:pt x="113" y="34"/>
                    </a:cubicBezTo>
                    <a:cubicBezTo>
                      <a:pt x="113" y="40"/>
                      <a:pt x="114" y="46"/>
                      <a:pt x="112" y="52"/>
                    </a:cubicBezTo>
                    <a:cubicBezTo>
                      <a:pt x="106" y="35"/>
                      <a:pt x="99" y="17"/>
                      <a:pt x="91" y="0"/>
                    </a:cubicBezTo>
                    <a:cubicBezTo>
                      <a:pt x="91" y="0"/>
                      <a:pt x="91" y="0"/>
                      <a:pt x="91" y="0"/>
                    </a:cubicBezTo>
                    <a:cubicBezTo>
                      <a:pt x="100" y="23"/>
                      <a:pt x="108" y="46"/>
                      <a:pt x="116" y="70"/>
                    </a:cubicBezTo>
                    <a:cubicBezTo>
                      <a:pt x="100" y="62"/>
                      <a:pt x="85" y="50"/>
                      <a:pt x="73" y="37"/>
                    </a:cubicBezTo>
                    <a:cubicBezTo>
                      <a:pt x="73" y="37"/>
                      <a:pt x="73" y="37"/>
                      <a:pt x="73" y="37"/>
                    </a:cubicBezTo>
                    <a:cubicBezTo>
                      <a:pt x="85" y="52"/>
                      <a:pt x="100" y="63"/>
                      <a:pt x="117" y="72"/>
                    </a:cubicBezTo>
                    <a:cubicBezTo>
                      <a:pt x="119" y="78"/>
                      <a:pt x="121" y="84"/>
                      <a:pt x="123" y="91"/>
                    </a:cubicBezTo>
                    <a:cubicBezTo>
                      <a:pt x="129" y="109"/>
                      <a:pt x="136" y="128"/>
                      <a:pt x="142" y="147"/>
                    </a:cubicBezTo>
                    <a:cubicBezTo>
                      <a:pt x="106" y="119"/>
                      <a:pt x="69" y="92"/>
                      <a:pt x="29" y="71"/>
                    </a:cubicBezTo>
                    <a:cubicBezTo>
                      <a:pt x="29" y="71"/>
                      <a:pt x="29" y="71"/>
                      <a:pt x="29" y="71"/>
                    </a:cubicBezTo>
                    <a:cubicBezTo>
                      <a:pt x="50" y="84"/>
                      <a:pt x="71" y="97"/>
                      <a:pt x="91" y="112"/>
                    </a:cubicBezTo>
                    <a:cubicBezTo>
                      <a:pt x="77" y="108"/>
                      <a:pt x="63" y="106"/>
                      <a:pt x="49" y="105"/>
                    </a:cubicBezTo>
                    <a:cubicBezTo>
                      <a:pt x="48" y="105"/>
                      <a:pt x="48" y="105"/>
                      <a:pt x="49" y="105"/>
                    </a:cubicBezTo>
                    <a:cubicBezTo>
                      <a:pt x="64" y="107"/>
                      <a:pt x="79" y="110"/>
                      <a:pt x="94" y="114"/>
                    </a:cubicBezTo>
                    <a:cubicBezTo>
                      <a:pt x="95" y="114"/>
                      <a:pt x="95" y="114"/>
                      <a:pt x="95" y="114"/>
                    </a:cubicBezTo>
                    <a:cubicBezTo>
                      <a:pt x="111" y="125"/>
                      <a:pt x="127" y="137"/>
                      <a:pt x="142" y="150"/>
                    </a:cubicBezTo>
                    <a:cubicBezTo>
                      <a:pt x="142" y="150"/>
                      <a:pt x="142" y="150"/>
                      <a:pt x="143" y="150"/>
                    </a:cubicBezTo>
                    <a:cubicBezTo>
                      <a:pt x="143" y="150"/>
                      <a:pt x="143" y="151"/>
                      <a:pt x="143" y="152"/>
                    </a:cubicBezTo>
                    <a:cubicBezTo>
                      <a:pt x="143" y="152"/>
                      <a:pt x="143" y="153"/>
                      <a:pt x="144" y="154"/>
                    </a:cubicBezTo>
                    <a:cubicBezTo>
                      <a:pt x="144" y="154"/>
                      <a:pt x="144" y="154"/>
                      <a:pt x="144" y="154"/>
                    </a:cubicBezTo>
                    <a:cubicBezTo>
                      <a:pt x="147" y="163"/>
                      <a:pt x="150" y="172"/>
                      <a:pt x="152" y="181"/>
                    </a:cubicBezTo>
                    <a:cubicBezTo>
                      <a:pt x="158" y="203"/>
                      <a:pt x="162" y="226"/>
                      <a:pt x="167" y="249"/>
                    </a:cubicBezTo>
                    <a:cubicBezTo>
                      <a:pt x="161" y="243"/>
                      <a:pt x="154" y="239"/>
                      <a:pt x="147" y="235"/>
                    </a:cubicBezTo>
                    <a:cubicBezTo>
                      <a:pt x="141" y="231"/>
                      <a:pt x="134" y="226"/>
                      <a:pt x="127" y="222"/>
                    </a:cubicBezTo>
                    <a:cubicBezTo>
                      <a:pt x="113" y="212"/>
                      <a:pt x="99" y="203"/>
                      <a:pt x="85" y="195"/>
                    </a:cubicBezTo>
                    <a:cubicBezTo>
                      <a:pt x="71" y="186"/>
                      <a:pt x="58" y="178"/>
                      <a:pt x="44" y="170"/>
                    </a:cubicBezTo>
                    <a:cubicBezTo>
                      <a:pt x="30" y="161"/>
                      <a:pt x="15" y="152"/>
                      <a:pt x="0" y="145"/>
                    </a:cubicBezTo>
                    <a:cubicBezTo>
                      <a:pt x="0" y="144"/>
                      <a:pt x="0" y="145"/>
                      <a:pt x="0" y="145"/>
                    </a:cubicBezTo>
                    <a:cubicBezTo>
                      <a:pt x="13" y="154"/>
                      <a:pt x="28" y="162"/>
                      <a:pt x="42" y="171"/>
                    </a:cubicBezTo>
                    <a:cubicBezTo>
                      <a:pt x="46" y="173"/>
                      <a:pt x="49" y="175"/>
                      <a:pt x="52" y="177"/>
                    </a:cubicBezTo>
                    <a:cubicBezTo>
                      <a:pt x="37" y="179"/>
                      <a:pt x="22" y="177"/>
                      <a:pt x="7" y="174"/>
                    </a:cubicBezTo>
                    <a:cubicBezTo>
                      <a:pt x="7" y="174"/>
                      <a:pt x="7" y="174"/>
                      <a:pt x="7" y="175"/>
                    </a:cubicBezTo>
                    <a:cubicBezTo>
                      <a:pt x="21" y="180"/>
                      <a:pt x="38" y="180"/>
                      <a:pt x="53" y="179"/>
                    </a:cubicBezTo>
                    <a:cubicBezTo>
                      <a:pt x="53" y="178"/>
                      <a:pt x="53" y="178"/>
                      <a:pt x="53" y="178"/>
                    </a:cubicBezTo>
                    <a:cubicBezTo>
                      <a:pt x="64" y="184"/>
                      <a:pt x="74" y="191"/>
                      <a:pt x="85" y="198"/>
                    </a:cubicBezTo>
                    <a:cubicBezTo>
                      <a:pt x="93" y="203"/>
                      <a:pt x="102" y="209"/>
                      <a:pt x="110" y="214"/>
                    </a:cubicBezTo>
                    <a:cubicBezTo>
                      <a:pt x="86" y="208"/>
                      <a:pt x="61" y="209"/>
                      <a:pt x="37" y="216"/>
                    </a:cubicBezTo>
                    <a:cubicBezTo>
                      <a:pt x="37" y="216"/>
                      <a:pt x="37" y="216"/>
                      <a:pt x="37" y="216"/>
                    </a:cubicBezTo>
                    <a:cubicBezTo>
                      <a:pt x="63" y="209"/>
                      <a:pt x="90" y="211"/>
                      <a:pt x="115" y="218"/>
                    </a:cubicBezTo>
                    <a:cubicBezTo>
                      <a:pt x="115" y="218"/>
                      <a:pt x="115" y="218"/>
                      <a:pt x="115" y="218"/>
                    </a:cubicBezTo>
                    <a:cubicBezTo>
                      <a:pt x="119" y="220"/>
                      <a:pt x="122" y="222"/>
                      <a:pt x="126" y="225"/>
                    </a:cubicBezTo>
                    <a:cubicBezTo>
                      <a:pt x="133" y="229"/>
                      <a:pt x="139" y="234"/>
                      <a:pt x="146" y="238"/>
                    </a:cubicBezTo>
                    <a:cubicBezTo>
                      <a:pt x="153" y="243"/>
                      <a:pt x="160" y="249"/>
                      <a:pt x="167" y="252"/>
                    </a:cubicBezTo>
                    <a:cubicBezTo>
                      <a:pt x="167" y="252"/>
                      <a:pt x="167" y="252"/>
                      <a:pt x="167" y="252"/>
                    </a:cubicBezTo>
                    <a:cubicBezTo>
                      <a:pt x="169" y="260"/>
                      <a:pt x="170" y="267"/>
                      <a:pt x="172" y="275"/>
                    </a:cubicBezTo>
                    <a:cubicBezTo>
                      <a:pt x="175" y="292"/>
                      <a:pt x="178" y="310"/>
                      <a:pt x="182" y="327"/>
                    </a:cubicBezTo>
                    <a:cubicBezTo>
                      <a:pt x="143" y="299"/>
                      <a:pt x="95" y="288"/>
                      <a:pt x="48" y="296"/>
                    </a:cubicBezTo>
                    <a:cubicBezTo>
                      <a:pt x="48" y="296"/>
                      <a:pt x="48" y="297"/>
                      <a:pt x="48" y="297"/>
                    </a:cubicBezTo>
                    <a:cubicBezTo>
                      <a:pt x="75" y="293"/>
                      <a:pt x="102" y="295"/>
                      <a:pt x="127" y="303"/>
                    </a:cubicBezTo>
                    <a:cubicBezTo>
                      <a:pt x="113" y="311"/>
                      <a:pt x="98" y="317"/>
                      <a:pt x="82" y="320"/>
                    </a:cubicBezTo>
                    <a:cubicBezTo>
                      <a:pt x="82" y="320"/>
                      <a:pt x="82" y="320"/>
                      <a:pt x="82" y="320"/>
                    </a:cubicBezTo>
                    <a:cubicBezTo>
                      <a:pt x="98" y="317"/>
                      <a:pt x="114" y="312"/>
                      <a:pt x="129" y="305"/>
                    </a:cubicBezTo>
                    <a:cubicBezTo>
                      <a:pt x="129" y="304"/>
                      <a:pt x="129" y="304"/>
                      <a:pt x="129" y="304"/>
                    </a:cubicBezTo>
                    <a:cubicBezTo>
                      <a:pt x="149" y="310"/>
                      <a:pt x="167" y="320"/>
                      <a:pt x="183" y="332"/>
                    </a:cubicBezTo>
                    <a:cubicBezTo>
                      <a:pt x="185" y="342"/>
                      <a:pt x="187" y="352"/>
                      <a:pt x="189" y="362"/>
                    </a:cubicBezTo>
                    <a:cubicBezTo>
                      <a:pt x="172" y="355"/>
                      <a:pt x="151" y="358"/>
                      <a:pt x="134" y="363"/>
                    </a:cubicBezTo>
                    <a:cubicBezTo>
                      <a:pt x="134" y="363"/>
                      <a:pt x="134" y="363"/>
                      <a:pt x="134" y="363"/>
                    </a:cubicBezTo>
                    <a:cubicBezTo>
                      <a:pt x="143" y="361"/>
                      <a:pt x="152" y="360"/>
                      <a:pt x="161" y="360"/>
                    </a:cubicBezTo>
                    <a:cubicBezTo>
                      <a:pt x="170" y="360"/>
                      <a:pt x="181" y="360"/>
                      <a:pt x="190" y="364"/>
                    </a:cubicBezTo>
                    <a:cubicBezTo>
                      <a:pt x="190" y="365"/>
                      <a:pt x="190" y="365"/>
                      <a:pt x="190" y="366"/>
                    </a:cubicBezTo>
                    <a:cubicBezTo>
                      <a:pt x="197" y="400"/>
                      <a:pt x="205" y="434"/>
                      <a:pt x="216" y="467"/>
                    </a:cubicBezTo>
                    <a:cubicBezTo>
                      <a:pt x="216" y="469"/>
                      <a:pt x="219" y="468"/>
                      <a:pt x="219" y="466"/>
                    </a:cubicBezTo>
                    <a:cubicBezTo>
                      <a:pt x="210" y="435"/>
                      <a:pt x="202" y="404"/>
                      <a:pt x="195" y="373"/>
                    </a:cubicBezTo>
                    <a:cubicBezTo>
                      <a:pt x="194" y="368"/>
                      <a:pt x="193" y="364"/>
                      <a:pt x="192" y="359"/>
                    </a:cubicBezTo>
                    <a:cubicBezTo>
                      <a:pt x="196" y="347"/>
                      <a:pt x="204" y="338"/>
                      <a:pt x="215" y="331"/>
                    </a:cubicBezTo>
                    <a:cubicBezTo>
                      <a:pt x="227" y="323"/>
                      <a:pt x="239" y="320"/>
                      <a:pt x="252" y="315"/>
                    </a:cubicBezTo>
                    <a:cubicBezTo>
                      <a:pt x="252" y="315"/>
                      <a:pt x="252" y="315"/>
                      <a:pt x="251" y="315"/>
                    </a:cubicBezTo>
                    <a:cubicBezTo>
                      <a:pt x="237" y="318"/>
                      <a:pt x="223" y="323"/>
                      <a:pt x="211" y="331"/>
                    </a:cubicBezTo>
                    <a:cubicBezTo>
                      <a:pt x="203" y="337"/>
                      <a:pt x="195" y="345"/>
                      <a:pt x="191" y="355"/>
                    </a:cubicBezTo>
                    <a:cubicBezTo>
                      <a:pt x="190" y="347"/>
                      <a:pt x="188" y="340"/>
                      <a:pt x="186" y="332"/>
                    </a:cubicBezTo>
                    <a:cubicBezTo>
                      <a:pt x="187" y="331"/>
                      <a:pt x="187" y="330"/>
                      <a:pt x="186" y="330"/>
                    </a:cubicBezTo>
                    <a:cubicBezTo>
                      <a:pt x="184" y="319"/>
                      <a:pt x="182" y="308"/>
                      <a:pt x="179" y="298"/>
                    </a:cubicBezTo>
                    <a:cubicBezTo>
                      <a:pt x="181" y="286"/>
                      <a:pt x="185" y="276"/>
                      <a:pt x="192" y="267"/>
                    </a:cubicBezTo>
                    <a:cubicBezTo>
                      <a:pt x="201" y="255"/>
                      <a:pt x="214" y="247"/>
                      <a:pt x="226" y="239"/>
                    </a:cubicBezTo>
                    <a:cubicBezTo>
                      <a:pt x="238" y="232"/>
                      <a:pt x="250" y="225"/>
                      <a:pt x="263" y="218"/>
                    </a:cubicBezTo>
                    <a:cubicBezTo>
                      <a:pt x="273" y="212"/>
                      <a:pt x="286" y="204"/>
                      <a:pt x="291" y="193"/>
                    </a:cubicBezTo>
                    <a:cubicBezTo>
                      <a:pt x="291" y="193"/>
                      <a:pt x="291" y="193"/>
                      <a:pt x="291" y="193"/>
                    </a:cubicBezTo>
                    <a:cubicBezTo>
                      <a:pt x="286" y="199"/>
                      <a:pt x="281" y="205"/>
                      <a:pt x="275" y="209"/>
                    </a:cubicBezTo>
                    <a:cubicBezTo>
                      <a:pt x="268" y="214"/>
                      <a:pt x="261" y="217"/>
                      <a:pt x="254" y="221"/>
                    </a:cubicBezTo>
                    <a:cubicBezTo>
                      <a:pt x="241" y="228"/>
                      <a:pt x="228" y="235"/>
                      <a:pt x="216" y="243"/>
                    </a:cubicBezTo>
                    <a:cubicBezTo>
                      <a:pt x="200" y="253"/>
                      <a:pt x="182" y="270"/>
                      <a:pt x="178" y="290"/>
                    </a:cubicBezTo>
                    <a:cubicBezTo>
                      <a:pt x="177" y="287"/>
                      <a:pt x="177" y="284"/>
                      <a:pt x="176" y="281"/>
                    </a:cubicBezTo>
                    <a:cubicBezTo>
                      <a:pt x="172" y="263"/>
                      <a:pt x="169" y="244"/>
                      <a:pt x="165" y="226"/>
                    </a:cubicBezTo>
                    <a:cubicBezTo>
                      <a:pt x="165" y="215"/>
                      <a:pt x="167" y="204"/>
                      <a:pt x="171" y="194"/>
                    </a:cubicBezTo>
                    <a:cubicBezTo>
                      <a:pt x="177" y="187"/>
                      <a:pt x="183" y="180"/>
                      <a:pt x="190" y="174"/>
                    </a:cubicBezTo>
                    <a:cubicBezTo>
                      <a:pt x="198" y="167"/>
                      <a:pt x="207" y="162"/>
                      <a:pt x="214" y="156"/>
                    </a:cubicBezTo>
                    <a:cubicBezTo>
                      <a:pt x="215" y="156"/>
                      <a:pt x="214" y="156"/>
                      <a:pt x="214" y="156"/>
                    </a:cubicBezTo>
                    <a:cubicBezTo>
                      <a:pt x="200" y="163"/>
                      <a:pt x="183" y="174"/>
                      <a:pt x="173" y="188"/>
                    </a:cubicBezTo>
                    <a:cubicBezTo>
                      <a:pt x="177" y="179"/>
                      <a:pt x="182" y="170"/>
                      <a:pt x="189" y="162"/>
                    </a:cubicBezTo>
                    <a:cubicBezTo>
                      <a:pt x="197" y="150"/>
                      <a:pt x="208" y="140"/>
                      <a:pt x="218" y="130"/>
                    </a:cubicBezTo>
                    <a:cubicBezTo>
                      <a:pt x="228" y="119"/>
                      <a:pt x="239" y="108"/>
                      <a:pt x="248" y="96"/>
                    </a:cubicBezTo>
                    <a:cubicBezTo>
                      <a:pt x="248" y="96"/>
                      <a:pt x="248" y="96"/>
                      <a:pt x="248" y="96"/>
                    </a:cubicBezTo>
                    <a:cubicBezTo>
                      <a:pt x="236" y="106"/>
                      <a:pt x="225" y="117"/>
                      <a:pt x="214" y="128"/>
                    </a:cubicBezTo>
                    <a:cubicBezTo>
                      <a:pt x="203" y="139"/>
                      <a:pt x="192" y="150"/>
                      <a:pt x="184" y="163"/>
                    </a:cubicBezTo>
                    <a:cubicBezTo>
                      <a:pt x="173" y="179"/>
                      <a:pt x="164" y="198"/>
                      <a:pt x="163" y="218"/>
                    </a:cubicBezTo>
                    <a:cubicBezTo>
                      <a:pt x="161" y="209"/>
                      <a:pt x="159" y="200"/>
                      <a:pt x="157" y="191"/>
                    </a:cubicBezTo>
                    <a:cubicBezTo>
                      <a:pt x="153" y="175"/>
                      <a:pt x="149" y="160"/>
                      <a:pt x="144" y="145"/>
                    </a:cubicBezTo>
                    <a:cubicBezTo>
                      <a:pt x="143" y="134"/>
                      <a:pt x="142" y="123"/>
                      <a:pt x="143" y="111"/>
                    </a:cubicBezTo>
                    <a:cubicBezTo>
                      <a:pt x="145" y="103"/>
                      <a:pt x="147" y="96"/>
                      <a:pt x="151" y="89"/>
                    </a:cubicBezTo>
                    <a:cubicBezTo>
                      <a:pt x="155" y="81"/>
                      <a:pt x="161" y="73"/>
                      <a:pt x="165" y="65"/>
                    </a:cubicBezTo>
                    <a:cubicBezTo>
                      <a:pt x="166" y="65"/>
                      <a:pt x="165" y="65"/>
                      <a:pt x="165" y="65"/>
                    </a:cubicBezTo>
                    <a:cubicBezTo>
                      <a:pt x="156" y="77"/>
                      <a:pt x="147" y="91"/>
                      <a:pt x="144" y="106"/>
                    </a:cubicBezTo>
                    <a:cubicBezTo>
                      <a:pt x="144" y="101"/>
                      <a:pt x="145" y="95"/>
                      <a:pt x="146" y="90"/>
                    </a:cubicBezTo>
                    <a:cubicBezTo>
                      <a:pt x="149" y="69"/>
                      <a:pt x="155" y="48"/>
                      <a:pt x="160" y="28"/>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9" name="Group 8"/>
            <p:cNvGrpSpPr/>
            <p:nvPr/>
          </p:nvGrpSpPr>
          <p:grpSpPr>
            <a:xfrm rot="4611116">
              <a:off x="3368061" y="4243240"/>
              <a:ext cx="1732244" cy="1854201"/>
              <a:chOff x="7159625" y="2717800"/>
              <a:chExt cx="1217613" cy="1303338"/>
            </a:xfrm>
            <a:effectLst>
              <a:outerShdw blurRad="127000" dist="63500" dir="8100000" algn="tr" rotWithShape="0">
                <a:prstClr val="black">
                  <a:alpha val="20000"/>
                </a:prstClr>
              </a:outerShdw>
            </a:effectLst>
          </p:grpSpPr>
          <p:sp>
            <p:nvSpPr>
              <p:cNvPr id="85" name="Freeform 16"/>
              <p:cNvSpPr>
                <a:spLocks noEditPoints="1"/>
              </p:cNvSpPr>
              <p:nvPr/>
            </p:nvSpPr>
            <p:spPr bwMode="auto">
              <a:xfrm>
                <a:off x="7159625" y="2717800"/>
                <a:ext cx="1217613" cy="1168400"/>
              </a:xfrm>
              <a:custGeom>
                <a:avLst/>
                <a:gdLst>
                  <a:gd name="T0" fmla="*/ 424 w 467"/>
                  <a:gd name="T1" fmla="*/ 167 h 448"/>
                  <a:gd name="T2" fmla="*/ 408 w 467"/>
                  <a:gd name="T3" fmla="*/ 163 h 448"/>
                  <a:gd name="T4" fmla="*/ 394 w 467"/>
                  <a:gd name="T5" fmla="*/ 162 h 448"/>
                  <a:gd name="T6" fmla="*/ 379 w 467"/>
                  <a:gd name="T7" fmla="*/ 163 h 448"/>
                  <a:gd name="T8" fmla="*/ 369 w 467"/>
                  <a:gd name="T9" fmla="*/ 163 h 448"/>
                  <a:gd name="T10" fmla="*/ 350 w 467"/>
                  <a:gd name="T11" fmla="*/ 173 h 448"/>
                  <a:gd name="T12" fmla="*/ 322 w 467"/>
                  <a:gd name="T13" fmla="*/ 152 h 448"/>
                  <a:gd name="T14" fmla="*/ 321 w 467"/>
                  <a:gd name="T15" fmla="*/ 127 h 448"/>
                  <a:gd name="T16" fmla="*/ 312 w 467"/>
                  <a:gd name="T17" fmla="*/ 129 h 448"/>
                  <a:gd name="T18" fmla="*/ 304 w 467"/>
                  <a:gd name="T19" fmla="*/ 101 h 448"/>
                  <a:gd name="T20" fmla="*/ 281 w 467"/>
                  <a:gd name="T21" fmla="*/ 65 h 448"/>
                  <a:gd name="T22" fmla="*/ 262 w 467"/>
                  <a:gd name="T23" fmla="*/ 44 h 448"/>
                  <a:gd name="T24" fmla="*/ 235 w 467"/>
                  <a:gd name="T25" fmla="*/ 25 h 448"/>
                  <a:gd name="T26" fmla="*/ 210 w 467"/>
                  <a:gd name="T27" fmla="*/ 15 h 448"/>
                  <a:gd name="T28" fmla="*/ 189 w 467"/>
                  <a:gd name="T29" fmla="*/ 0 h 448"/>
                  <a:gd name="T30" fmla="*/ 187 w 467"/>
                  <a:gd name="T31" fmla="*/ 20 h 448"/>
                  <a:gd name="T32" fmla="*/ 181 w 467"/>
                  <a:gd name="T33" fmla="*/ 32 h 448"/>
                  <a:gd name="T34" fmla="*/ 173 w 467"/>
                  <a:gd name="T35" fmla="*/ 45 h 448"/>
                  <a:gd name="T36" fmla="*/ 168 w 467"/>
                  <a:gd name="T37" fmla="*/ 64 h 448"/>
                  <a:gd name="T38" fmla="*/ 160 w 467"/>
                  <a:gd name="T39" fmla="*/ 65 h 448"/>
                  <a:gd name="T40" fmla="*/ 155 w 467"/>
                  <a:gd name="T41" fmla="*/ 79 h 448"/>
                  <a:gd name="T42" fmla="*/ 141 w 467"/>
                  <a:gd name="T43" fmla="*/ 106 h 448"/>
                  <a:gd name="T44" fmla="*/ 138 w 467"/>
                  <a:gd name="T45" fmla="*/ 129 h 448"/>
                  <a:gd name="T46" fmla="*/ 136 w 467"/>
                  <a:gd name="T47" fmla="*/ 175 h 448"/>
                  <a:gd name="T48" fmla="*/ 142 w 467"/>
                  <a:gd name="T49" fmla="*/ 220 h 448"/>
                  <a:gd name="T50" fmla="*/ 92 w 467"/>
                  <a:gd name="T51" fmla="*/ 182 h 448"/>
                  <a:gd name="T52" fmla="*/ 58 w 467"/>
                  <a:gd name="T53" fmla="*/ 174 h 448"/>
                  <a:gd name="T54" fmla="*/ 38 w 467"/>
                  <a:gd name="T55" fmla="*/ 169 h 448"/>
                  <a:gd name="T56" fmla="*/ 6 w 467"/>
                  <a:gd name="T57" fmla="*/ 164 h 448"/>
                  <a:gd name="T58" fmla="*/ 10 w 467"/>
                  <a:gd name="T59" fmla="*/ 187 h 448"/>
                  <a:gd name="T60" fmla="*/ 13 w 467"/>
                  <a:gd name="T61" fmla="*/ 210 h 448"/>
                  <a:gd name="T62" fmla="*/ 8 w 467"/>
                  <a:gd name="T63" fmla="*/ 232 h 448"/>
                  <a:gd name="T64" fmla="*/ 11 w 467"/>
                  <a:gd name="T65" fmla="*/ 260 h 448"/>
                  <a:gd name="T66" fmla="*/ 25 w 467"/>
                  <a:gd name="T67" fmla="*/ 298 h 448"/>
                  <a:gd name="T68" fmla="*/ 32 w 467"/>
                  <a:gd name="T69" fmla="*/ 334 h 448"/>
                  <a:gd name="T70" fmla="*/ 40 w 467"/>
                  <a:gd name="T71" fmla="*/ 357 h 448"/>
                  <a:gd name="T72" fmla="*/ 53 w 467"/>
                  <a:gd name="T73" fmla="*/ 377 h 448"/>
                  <a:gd name="T74" fmla="*/ 89 w 467"/>
                  <a:gd name="T75" fmla="*/ 413 h 448"/>
                  <a:gd name="T76" fmla="*/ 127 w 467"/>
                  <a:gd name="T77" fmla="*/ 430 h 448"/>
                  <a:gd name="T78" fmla="*/ 134 w 467"/>
                  <a:gd name="T79" fmla="*/ 444 h 448"/>
                  <a:gd name="T80" fmla="*/ 228 w 467"/>
                  <a:gd name="T81" fmla="*/ 412 h 448"/>
                  <a:gd name="T82" fmla="*/ 258 w 467"/>
                  <a:gd name="T83" fmla="*/ 431 h 448"/>
                  <a:gd name="T84" fmla="*/ 304 w 467"/>
                  <a:gd name="T85" fmla="*/ 444 h 448"/>
                  <a:gd name="T86" fmla="*/ 326 w 467"/>
                  <a:gd name="T87" fmla="*/ 424 h 448"/>
                  <a:gd name="T88" fmla="*/ 350 w 467"/>
                  <a:gd name="T89" fmla="*/ 422 h 448"/>
                  <a:gd name="T90" fmla="*/ 378 w 467"/>
                  <a:gd name="T91" fmla="*/ 407 h 448"/>
                  <a:gd name="T92" fmla="*/ 401 w 467"/>
                  <a:gd name="T93" fmla="*/ 395 h 448"/>
                  <a:gd name="T94" fmla="*/ 409 w 467"/>
                  <a:gd name="T95" fmla="*/ 358 h 448"/>
                  <a:gd name="T96" fmla="*/ 429 w 467"/>
                  <a:gd name="T97" fmla="*/ 338 h 448"/>
                  <a:gd name="T98" fmla="*/ 452 w 467"/>
                  <a:gd name="T99" fmla="*/ 278 h 448"/>
                  <a:gd name="T100" fmla="*/ 451 w 467"/>
                  <a:gd name="T101" fmla="*/ 254 h 448"/>
                  <a:gd name="T102" fmla="*/ 455 w 467"/>
                  <a:gd name="T103" fmla="*/ 222 h 448"/>
                  <a:gd name="T104" fmla="*/ 455 w 467"/>
                  <a:gd name="T105" fmla="*/ 210 h 448"/>
                  <a:gd name="T106" fmla="*/ 457 w 467"/>
                  <a:gd name="T107" fmla="*/ 193 h 448"/>
                  <a:gd name="T108" fmla="*/ 466 w 467"/>
                  <a:gd name="T109" fmla="*/ 154 h 448"/>
                  <a:gd name="T110" fmla="*/ 220 w 467"/>
                  <a:gd name="T111" fmla="*/ 401 h 448"/>
                  <a:gd name="T112" fmla="*/ 221 w 467"/>
                  <a:gd name="T113" fmla="*/ 402 h 4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67" h="448">
                    <a:moveTo>
                      <a:pt x="464" y="152"/>
                    </a:moveTo>
                    <a:cubicBezTo>
                      <a:pt x="457" y="155"/>
                      <a:pt x="451" y="159"/>
                      <a:pt x="444" y="162"/>
                    </a:cubicBezTo>
                    <a:cubicBezTo>
                      <a:pt x="440" y="163"/>
                      <a:pt x="428" y="169"/>
                      <a:pt x="424" y="167"/>
                    </a:cubicBezTo>
                    <a:cubicBezTo>
                      <a:pt x="424" y="165"/>
                      <a:pt x="423" y="162"/>
                      <a:pt x="422" y="160"/>
                    </a:cubicBezTo>
                    <a:cubicBezTo>
                      <a:pt x="422" y="158"/>
                      <a:pt x="419" y="156"/>
                      <a:pt x="417" y="158"/>
                    </a:cubicBezTo>
                    <a:cubicBezTo>
                      <a:pt x="414" y="159"/>
                      <a:pt x="411" y="161"/>
                      <a:pt x="408" y="163"/>
                    </a:cubicBezTo>
                    <a:cubicBezTo>
                      <a:pt x="408" y="162"/>
                      <a:pt x="408" y="161"/>
                      <a:pt x="408" y="160"/>
                    </a:cubicBezTo>
                    <a:cubicBezTo>
                      <a:pt x="409" y="158"/>
                      <a:pt x="407" y="155"/>
                      <a:pt x="404" y="156"/>
                    </a:cubicBezTo>
                    <a:cubicBezTo>
                      <a:pt x="401" y="157"/>
                      <a:pt x="397" y="159"/>
                      <a:pt x="394" y="162"/>
                    </a:cubicBezTo>
                    <a:cubicBezTo>
                      <a:pt x="394" y="161"/>
                      <a:pt x="394" y="160"/>
                      <a:pt x="394" y="159"/>
                    </a:cubicBezTo>
                    <a:cubicBezTo>
                      <a:pt x="394" y="156"/>
                      <a:pt x="390" y="154"/>
                      <a:pt x="387" y="156"/>
                    </a:cubicBezTo>
                    <a:cubicBezTo>
                      <a:pt x="385" y="159"/>
                      <a:pt x="382" y="161"/>
                      <a:pt x="379" y="163"/>
                    </a:cubicBezTo>
                    <a:cubicBezTo>
                      <a:pt x="379" y="163"/>
                      <a:pt x="377" y="165"/>
                      <a:pt x="375" y="166"/>
                    </a:cubicBezTo>
                    <a:cubicBezTo>
                      <a:pt x="375" y="165"/>
                      <a:pt x="375" y="165"/>
                      <a:pt x="374" y="164"/>
                    </a:cubicBezTo>
                    <a:cubicBezTo>
                      <a:pt x="373" y="161"/>
                      <a:pt x="370" y="161"/>
                      <a:pt x="369" y="163"/>
                    </a:cubicBezTo>
                    <a:cubicBezTo>
                      <a:pt x="364" y="167"/>
                      <a:pt x="359" y="172"/>
                      <a:pt x="356" y="178"/>
                    </a:cubicBezTo>
                    <a:cubicBezTo>
                      <a:pt x="356" y="177"/>
                      <a:pt x="356" y="177"/>
                      <a:pt x="356" y="176"/>
                    </a:cubicBezTo>
                    <a:cubicBezTo>
                      <a:pt x="355" y="173"/>
                      <a:pt x="352" y="172"/>
                      <a:pt x="350" y="173"/>
                    </a:cubicBezTo>
                    <a:cubicBezTo>
                      <a:pt x="340" y="179"/>
                      <a:pt x="331" y="187"/>
                      <a:pt x="325" y="197"/>
                    </a:cubicBezTo>
                    <a:cubicBezTo>
                      <a:pt x="329" y="183"/>
                      <a:pt x="331" y="168"/>
                      <a:pt x="330" y="155"/>
                    </a:cubicBezTo>
                    <a:cubicBezTo>
                      <a:pt x="330" y="152"/>
                      <a:pt x="325" y="149"/>
                      <a:pt x="322" y="152"/>
                    </a:cubicBezTo>
                    <a:cubicBezTo>
                      <a:pt x="322" y="152"/>
                      <a:pt x="322" y="152"/>
                      <a:pt x="321" y="153"/>
                    </a:cubicBezTo>
                    <a:cubicBezTo>
                      <a:pt x="321" y="152"/>
                      <a:pt x="321" y="151"/>
                      <a:pt x="321" y="151"/>
                    </a:cubicBezTo>
                    <a:cubicBezTo>
                      <a:pt x="322" y="143"/>
                      <a:pt x="322" y="135"/>
                      <a:pt x="321" y="127"/>
                    </a:cubicBezTo>
                    <a:cubicBezTo>
                      <a:pt x="321" y="123"/>
                      <a:pt x="315" y="124"/>
                      <a:pt x="314" y="127"/>
                    </a:cubicBezTo>
                    <a:cubicBezTo>
                      <a:pt x="314" y="127"/>
                      <a:pt x="314" y="127"/>
                      <a:pt x="314" y="127"/>
                    </a:cubicBezTo>
                    <a:cubicBezTo>
                      <a:pt x="313" y="127"/>
                      <a:pt x="312" y="128"/>
                      <a:pt x="312" y="129"/>
                    </a:cubicBezTo>
                    <a:cubicBezTo>
                      <a:pt x="312" y="119"/>
                      <a:pt x="311" y="109"/>
                      <a:pt x="310" y="98"/>
                    </a:cubicBezTo>
                    <a:cubicBezTo>
                      <a:pt x="310" y="97"/>
                      <a:pt x="308" y="96"/>
                      <a:pt x="307" y="98"/>
                    </a:cubicBezTo>
                    <a:cubicBezTo>
                      <a:pt x="306" y="99"/>
                      <a:pt x="305" y="100"/>
                      <a:pt x="304" y="101"/>
                    </a:cubicBezTo>
                    <a:cubicBezTo>
                      <a:pt x="302" y="85"/>
                      <a:pt x="299" y="70"/>
                      <a:pt x="290" y="56"/>
                    </a:cubicBezTo>
                    <a:cubicBezTo>
                      <a:pt x="289" y="55"/>
                      <a:pt x="288" y="55"/>
                      <a:pt x="287" y="56"/>
                    </a:cubicBezTo>
                    <a:cubicBezTo>
                      <a:pt x="285" y="59"/>
                      <a:pt x="283" y="62"/>
                      <a:pt x="281" y="65"/>
                    </a:cubicBezTo>
                    <a:cubicBezTo>
                      <a:pt x="277" y="57"/>
                      <a:pt x="273" y="50"/>
                      <a:pt x="267" y="43"/>
                    </a:cubicBezTo>
                    <a:cubicBezTo>
                      <a:pt x="266" y="42"/>
                      <a:pt x="265" y="42"/>
                      <a:pt x="264" y="42"/>
                    </a:cubicBezTo>
                    <a:cubicBezTo>
                      <a:pt x="263" y="43"/>
                      <a:pt x="263" y="44"/>
                      <a:pt x="262" y="44"/>
                    </a:cubicBezTo>
                    <a:cubicBezTo>
                      <a:pt x="258" y="37"/>
                      <a:pt x="251" y="24"/>
                      <a:pt x="244" y="24"/>
                    </a:cubicBezTo>
                    <a:cubicBezTo>
                      <a:pt x="241" y="24"/>
                      <a:pt x="240" y="27"/>
                      <a:pt x="238" y="30"/>
                    </a:cubicBezTo>
                    <a:cubicBezTo>
                      <a:pt x="237" y="28"/>
                      <a:pt x="236" y="26"/>
                      <a:pt x="235" y="25"/>
                    </a:cubicBezTo>
                    <a:cubicBezTo>
                      <a:pt x="230" y="18"/>
                      <a:pt x="222" y="14"/>
                      <a:pt x="215" y="11"/>
                    </a:cubicBezTo>
                    <a:cubicBezTo>
                      <a:pt x="213" y="10"/>
                      <a:pt x="210" y="11"/>
                      <a:pt x="210" y="14"/>
                    </a:cubicBezTo>
                    <a:cubicBezTo>
                      <a:pt x="210" y="14"/>
                      <a:pt x="210" y="14"/>
                      <a:pt x="210" y="15"/>
                    </a:cubicBezTo>
                    <a:cubicBezTo>
                      <a:pt x="204" y="9"/>
                      <a:pt x="197" y="4"/>
                      <a:pt x="189" y="1"/>
                    </a:cubicBezTo>
                    <a:cubicBezTo>
                      <a:pt x="189" y="1"/>
                      <a:pt x="189" y="0"/>
                      <a:pt x="189" y="0"/>
                    </a:cubicBezTo>
                    <a:cubicBezTo>
                      <a:pt x="189" y="0"/>
                      <a:pt x="189" y="0"/>
                      <a:pt x="189" y="0"/>
                    </a:cubicBezTo>
                    <a:cubicBezTo>
                      <a:pt x="188" y="0"/>
                      <a:pt x="186" y="2"/>
                      <a:pt x="188" y="3"/>
                    </a:cubicBezTo>
                    <a:cubicBezTo>
                      <a:pt x="188" y="3"/>
                      <a:pt x="188" y="3"/>
                      <a:pt x="188" y="3"/>
                    </a:cubicBezTo>
                    <a:cubicBezTo>
                      <a:pt x="187" y="8"/>
                      <a:pt x="187" y="14"/>
                      <a:pt x="187" y="20"/>
                    </a:cubicBezTo>
                    <a:cubicBezTo>
                      <a:pt x="187" y="20"/>
                      <a:pt x="187" y="20"/>
                      <a:pt x="187" y="19"/>
                    </a:cubicBezTo>
                    <a:cubicBezTo>
                      <a:pt x="185" y="16"/>
                      <a:pt x="180" y="18"/>
                      <a:pt x="180" y="22"/>
                    </a:cubicBezTo>
                    <a:cubicBezTo>
                      <a:pt x="181" y="26"/>
                      <a:pt x="181" y="29"/>
                      <a:pt x="181" y="32"/>
                    </a:cubicBezTo>
                    <a:cubicBezTo>
                      <a:pt x="179" y="30"/>
                      <a:pt x="174" y="32"/>
                      <a:pt x="175" y="35"/>
                    </a:cubicBezTo>
                    <a:cubicBezTo>
                      <a:pt x="175" y="40"/>
                      <a:pt x="175" y="43"/>
                      <a:pt x="175" y="47"/>
                    </a:cubicBezTo>
                    <a:cubicBezTo>
                      <a:pt x="175" y="46"/>
                      <a:pt x="174" y="46"/>
                      <a:pt x="173" y="45"/>
                    </a:cubicBezTo>
                    <a:cubicBezTo>
                      <a:pt x="171" y="43"/>
                      <a:pt x="167" y="44"/>
                      <a:pt x="167" y="47"/>
                    </a:cubicBezTo>
                    <a:cubicBezTo>
                      <a:pt x="167" y="52"/>
                      <a:pt x="166" y="57"/>
                      <a:pt x="167" y="61"/>
                    </a:cubicBezTo>
                    <a:cubicBezTo>
                      <a:pt x="167" y="62"/>
                      <a:pt x="168" y="63"/>
                      <a:pt x="168" y="64"/>
                    </a:cubicBezTo>
                    <a:cubicBezTo>
                      <a:pt x="168" y="64"/>
                      <a:pt x="168" y="65"/>
                      <a:pt x="168" y="65"/>
                    </a:cubicBezTo>
                    <a:cubicBezTo>
                      <a:pt x="168" y="64"/>
                      <a:pt x="167" y="63"/>
                      <a:pt x="166" y="62"/>
                    </a:cubicBezTo>
                    <a:cubicBezTo>
                      <a:pt x="164" y="59"/>
                      <a:pt x="160" y="62"/>
                      <a:pt x="160" y="65"/>
                    </a:cubicBezTo>
                    <a:cubicBezTo>
                      <a:pt x="161" y="70"/>
                      <a:pt x="161" y="74"/>
                      <a:pt x="161" y="79"/>
                    </a:cubicBezTo>
                    <a:cubicBezTo>
                      <a:pt x="160" y="79"/>
                      <a:pt x="160" y="78"/>
                      <a:pt x="159" y="78"/>
                    </a:cubicBezTo>
                    <a:cubicBezTo>
                      <a:pt x="158" y="77"/>
                      <a:pt x="156" y="78"/>
                      <a:pt x="155" y="79"/>
                    </a:cubicBezTo>
                    <a:cubicBezTo>
                      <a:pt x="149" y="84"/>
                      <a:pt x="152" y="98"/>
                      <a:pt x="154" y="106"/>
                    </a:cubicBezTo>
                    <a:cubicBezTo>
                      <a:pt x="150" y="105"/>
                      <a:pt x="147" y="105"/>
                      <a:pt x="143" y="104"/>
                    </a:cubicBezTo>
                    <a:cubicBezTo>
                      <a:pt x="142" y="104"/>
                      <a:pt x="141" y="105"/>
                      <a:pt x="141" y="106"/>
                    </a:cubicBezTo>
                    <a:cubicBezTo>
                      <a:pt x="141" y="114"/>
                      <a:pt x="142" y="121"/>
                      <a:pt x="145" y="128"/>
                    </a:cubicBezTo>
                    <a:cubicBezTo>
                      <a:pt x="143" y="128"/>
                      <a:pt x="142" y="127"/>
                      <a:pt x="140" y="127"/>
                    </a:cubicBezTo>
                    <a:cubicBezTo>
                      <a:pt x="139" y="127"/>
                      <a:pt x="138" y="128"/>
                      <a:pt x="138" y="129"/>
                    </a:cubicBezTo>
                    <a:cubicBezTo>
                      <a:pt x="139" y="134"/>
                      <a:pt x="140" y="139"/>
                      <a:pt x="142" y="144"/>
                    </a:cubicBezTo>
                    <a:cubicBezTo>
                      <a:pt x="139" y="143"/>
                      <a:pt x="135" y="144"/>
                      <a:pt x="133" y="147"/>
                    </a:cubicBezTo>
                    <a:cubicBezTo>
                      <a:pt x="128" y="154"/>
                      <a:pt x="132" y="165"/>
                      <a:pt x="136" y="175"/>
                    </a:cubicBezTo>
                    <a:cubicBezTo>
                      <a:pt x="132" y="174"/>
                      <a:pt x="129" y="176"/>
                      <a:pt x="128" y="182"/>
                    </a:cubicBezTo>
                    <a:cubicBezTo>
                      <a:pt x="127" y="194"/>
                      <a:pt x="134" y="207"/>
                      <a:pt x="142" y="218"/>
                    </a:cubicBezTo>
                    <a:cubicBezTo>
                      <a:pt x="142" y="218"/>
                      <a:pt x="142" y="219"/>
                      <a:pt x="142" y="220"/>
                    </a:cubicBezTo>
                    <a:cubicBezTo>
                      <a:pt x="139" y="215"/>
                      <a:pt x="134" y="211"/>
                      <a:pt x="129" y="208"/>
                    </a:cubicBezTo>
                    <a:cubicBezTo>
                      <a:pt x="127" y="207"/>
                      <a:pt x="125" y="207"/>
                      <a:pt x="124" y="209"/>
                    </a:cubicBezTo>
                    <a:cubicBezTo>
                      <a:pt x="115" y="198"/>
                      <a:pt x="104" y="190"/>
                      <a:pt x="92" y="182"/>
                    </a:cubicBezTo>
                    <a:cubicBezTo>
                      <a:pt x="89" y="180"/>
                      <a:pt x="85" y="183"/>
                      <a:pt x="85" y="186"/>
                    </a:cubicBezTo>
                    <a:cubicBezTo>
                      <a:pt x="85" y="187"/>
                      <a:pt x="85" y="188"/>
                      <a:pt x="84" y="188"/>
                    </a:cubicBezTo>
                    <a:cubicBezTo>
                      <a:pt x="77" y="182"/>
                      <a:pt x="68" y="177"/>
                      <a:pt x="58" y="174"/>
                    </a:cubicBezTo>
                    <a:cubicBezTo>
                      <a:pt x="55" y="174"/>
                      <a:pt x="53" y="176"/>
                      <a:pt x="53" y="178"/>
                    </a:cubicBezTo>
                    <a:cubicBezTo>
                      <a:pt x="53" y="180"/>
                      <a:pt x="53" y="181"/>
                      <a:pt x="52" y="182"/>
                    </a:cubicBezTo>
                    <a:cubicBezTo>
                      <a:pt x="48" y="178"/>
                      <a:pt x="43" y="173"/>
                      <a:pt x="38" y="169"/>
                    </a:cubicBezTo>
                    <a:cubicBezTo>
                      <a:pt x="36" y="166"/>
                      <a:pt x="32" y="168"/>
                      <a:pt x="32" y="171"/>
                    </a:cubicBezTo>
                    <a:cubicBezTo>
                      <a:pt x="25" y="166"/>
                      <a:pt x="17" y="162"/>
                      <a:pt x="9" y="161"/>
                    </a:cubicBezTo>
                    <a:cubicBezTo>
                      <a:pt x="7" y="160"/>
                      <a:pt x="5" y="162"/>
                      <a:pt x="6" y="164"/>
                    </a:cubicBezTo>
                    <a:cubicBezTo>
                      <a:pt x="6" y="164"/>
                      <a:pt x="6" y="164"/>
                      <a:pt x="6" y="164"/>
                    </a:cubicBezTo>
                    <a:cubicBezTo>
                      <a:pt x="8" y="170"/>
                      <a:pt x="11" y="176"/>
                      <a:pt x="13" y="181"/>
                    </a:cubicBezTo>
                    <a:cubicBezTo>
                      <a:pt x="10" y="180"/>
                      <a:pt x="7" y="184"/>
                      <a:pt x="10" y="187"/>
                    </a:cubicBezTo>
                    <a:cubicBezTo>
                      <a:pt x="13" y="190"/>
                      <a:pt x="15" y="194"/>
                      <a:pt x="16" y="197"/>
                    </a:cubicBezTo>
                    <a:cubicBezTo>
                      <a:pt x="12" y="196"/>
                      <a:pt x="8" y="199"/>
                      <a:pt x="10" y="203"/>
                    </a:cubicBezTo>
                    <a:cubicBezTo>
                      <a:pt x="11" y="206"/>
                      <a:pt x="12" y="208"/>
                      <a:pt x="13" y="210"/>
                    </a:cubicBezTo>
                    <a:cubicBezTo>
                      <a:pt x="12" y="210"/>
                      <a:pt x="12" y="210"/>
                      <a:pt x="11" y="210"/>
                    </a:cubicBezTo>
                    <a:cubicBezTo>
                      <a:pt x="8" y="209"/>
                      <a:pt x="5" y="211"/>
                      <a:pt x="5" y="214"/>
                    </a:cubicBezTo>
                    <a:cubicBezTo>
                      <a:pt x="5" y="221"/>
                      <a:pt x="6" y="227"/>
                      <a:pt x="8" y="232"/>
                    </a:cubicBezTo>
                    <a:cubicBezTo>
                      <a:pt x="8" y="232"/>
                      <a:pt x="8" y="232"/>
                      <a:pt x="8" y="232"/>
                    </a:cubicBezTo>
                    <a:cubicBezTo>
                      <a:pt x="4" y="230"/>
                      <a:pt x="0" y="233"/>
                      <a:pt x="1" y="237"/>
                    </a:cubicBezTo>
                    <a:cubicBezTo>
                      <a:pt x="2" y="246"/>
                      <a:pt x="6" y="253"/>
                      <a:pt x="11" y="260"/>
                    </a:cubicBezTo>
                    <a:cubicBezTo>
                      <a:pt x="10" y="260"/>
                      <a:pt x="9" y="260"/>
                      <a:pt x="7" y="260"/>
                    </a:cubicBezTo>
                    <a:cubicBezTo>
                      <a:pt x="4" y="260"/>
                      <a:pt x="1" y="264"/>
                      <a:pt x="3" y="267"/>
                    </a:cubicBezTo>
                    <a:cubicBezTo>
                      <a:pt x="8" y="279"/>
                      <a:pt x="16" y="289"/>
                      <a:pt x="25" y="298"/>
                    </a:cubicBezTo>
                    <a:cubicBezTo>
                      <a:pt x="23" y="298"/>
                      <a:pt x="21" y="298"/>
                      <a:pt x="19" y="299"/>
                    </a:cubicBezTo>
                    <a:cubicBezTo>
                      <a:pt x="16" y="299"/>
                      <a:pt x="14" y="302"/>
                      <a:pt x="15" y="304"/>
                    </a:cubicBezTo>
                    <a:cubicBezTo>
                      <a:pt x="19" y="315"/>
                      <a:pt x="24" y="326"/>
                      <a:pt x="32" y="334"/>
                    </a:cubicBezTo>
                    <a:cubicBezTo>
                      <a:pt x="29" y="335"/>
                      <a:pt x="28" y="340"/>
                      <a:pt x="31" y="342"/>
                    </a:cubicBezTo>
                    <a:cubicBezTo>
                      <a:pt x="35" y="345"/>
                      <a:pt x="38" y="347"/>
                      <a:pt x="42" y="348"/>
                    </a:cubicBezTo>
                    <a:cubicBezTo>
                      <a:pt x="39" y="349"/>
                      <a:pt x="37" y="354"/>
                      <a:pt x="40" y="357"/>
                    </a:cubicBezTo>
                    <a:cubicBezTo>
                      <a:pt x="45" y="361"/>
                      <a:pt x="51" y="366"/>
                      <a:pt x="58" y="370"/>
                    </a:cubicBezTo>
                    <a:cubicBezTo>
                      <a:pt x="58" y="370"/>
                      <a:pt x="57" y="370"/>
                      <a:pt x="57" y="370"/>
                    </a:cubicBezTo>
                    <a:cubicBezTo>
                      <a:pt x="54" y="370"/>
                      <a:pt x="51" y="373"/>
                      <a:pt x="53" y="377"/>
                    </a:cubicBezTo>
                    <a:cubicBezTo>
                      <a:pt x="58" y="387"/>
                      <a:pt x="64" y="397"/>
                      <a:pt x="73" y="404"/>
                    </a:cubicBezTo>
                    <a:cubicBezTo>
                      <a:pt x="77" y="407"/>
                      <a:pt x="83" y="411"/>
                      <a:pt x="88" y="412"/>
                    </a:cubicBezTo>
                    <a:cubicBezTo>
                      <a:pt x="89" y="412"/>
                      <a:pt x="89" y="413"/>
                      <a:pt x="89" y="413"/>
                    </a:cubicBezTo>
                    <a:cubicBezTo>
                      <a:pt x="88" y="413"/>
                      <a:pt x="88" y="413"/>
                      <a:pt x="87" y="414"/>
                    </a:cubicBezTo>
                    <a:cubicBezTo>
                      <a:pt x="85" y="415"/>
                      <a:pt x="86" y="417"/>
                      <a:pt x="88" y="418"/>
                    </a:cubicBezTo>
                    <a:cubicBezTo>
                      <a:pt x="100" y="425"/>
                      <a:pt x="113" y="429"/>
                      <a:pt x="127" y="430"/>
                    </a:cubicBezTo>
                    <a:cubicBezTo>
                      <a:pt x="126" y="435"/>
                      <a:pt x="124" y="438"/>
                      <a:pt x="128" y="441"/>
                    </a:cubicBezTo>
                    <a:cubicBezTo>
                      <a:pt x="128" y="442"/>
                      <a:pt x="129" y="442"/>
                      <a:pt x="129" y="442"/>
                    </a:cubicBezTo>
                    <a:cubicBezTo>
                      <a:pt x="131" y="443"/>
                      <a:pt x="132" y="443"/>
                      <a:pt x="134" y="444"/>
                    </a:cubicBezTo>
                    <a:cubicBezTo>
                      <a:pt x="134" y="444"/>
                      <a:pt x="135" y="444"/>
                      <a:pt x="135" y="444"/>
                    </a:cubicBezTo>
                    <a:cubicBezTo>
                      <a:pt x="152" y="448"/>
                      <a:pt x="171" y="443"/>
                      <a:pt x="186" y="436"/>
                    </a:cubicBezTo>
                    <a:cubicBezTo>
                      <a:pt x="201" y="430"/>
                      <a:pt x="217" y="423"/>
                      <a:pt x="228" y="412"/>
                    </a:cubicBezTo>
                    <a:cubicBezTo>
                      <a:pt x="235" y="421"/>
                      <a:pt x="244" y="428"/>
                      <a:pt x="254" y="435"/>
                    </a:cubicBezTo>
                    <a:cubicBezTo>
                      <a:pt x="256" y="436"/>
                      <a:pt x="258" y="434"/>
                      <a:pt x="258" y="433"/>
                    </a:cubicBezTo>
                    <a:cubicBezTo>
                      <a:pt x="258" y="432"/>
                      <a:pt x="258" y="431"/>
                      <a:pt x="258" y="431"/>
                    </a:cubicBezTo>
                    <a:cubicBezTo>
                      <a:pt x="264" y="436"/>
                      <a:pt x="274" y="444"/>
                      <a:pt x="281" y="442"/>
                    </a:cubicBezTo>
                    <a:cubicBezTo>
                      <a:pt x="285" y="441"/>
                      <a:pt x="287" y="439"/>
                      <a:pt x="287" y="436"/>
                    </a:cubicBezTo>
                    <a:cubicBezTo>
                      <a:pt x="293" y="440"/>
                      <a:pt x="298" y="442"/>
                      <a:pt x="304" y="444"/>
                    </a:cubicBezTo>
                    <a:cubicBezTo>
                      <a:pt x="305" y="445"/>
                      <a:pt x="307" y="444"/>
                      <a:pt x="307" y="443"/>
                    </a:cubicBezTo>
                    <a:cubicBezTo>
                      <a:pt x="307" y="435"/>
                      <a:pt x="307" y="428"/>
                      <a:pt x="304" y="422"/>
                    </a:cubicBezTo>
                    <a:cubicBezTo>
                      <a:pt x="311" y="423"/>
                      <a:pt x="319" y="424"/>
                      <a:pt x="326" y="424"/>
                    </a:cubicBezTo>
                    <a:cubicBezTo>
                      <a:pt x="328" y="425"/>
                      <a:pt x="329" y="423"/>
                      <a:pt x="329" y="421"/>
                    </a:cubicBezTo>
                    <a:cubicBezTo>
                      <a:pt x="328" y="420"/>
                      <a:pt x="328" y="420"/>
                      <a:pt x="328" y="419"/>
                    </a:cubicBezTo>
                    <a:cubicBezTo>
                      <a:pt x="335" y="420"/>
                      <a:pt x="343" y="421"/>
                      <a:pt x="350" y="422"/>
                    </a:cubicBezTo>
                    <a:cubicBezTo>
                      <a:pt x="352" y="422"/>
                      <a:pt x="353" y="420"/>
                      <a:pt x="353" y="419"/>
                    </a:cubicBezTo>
                    <a:cubicBezTo>
                      <a:pt x="352" y="417"/>
                      <a:pt x="352" y="416"/>
                      <a:pt x="351" y="414"/>
                    </a:cubicBezTo>
                    <a:cubicBezTo>
                      <a:pt x="360" y="414"/>
                      <a:pt x="369" y="412"/>
                      <a:pt x="378" y="407"/>
                    </a:cubicBezTo>
                    <a:cubicBezTo>
                      <a:pt x="379" y="407"/>
                      <a:pt x="380" y="405"/>
                      <a:pt x="378" y="403"/>
                    </a:cubicBezTo>
                    <a:cubicBezTo>
                      <a:pt x="378" y="403"/>
                      <a:pt x="378" y="403"/>
                      <a:pt x="377" y="403"/>
                    </a:cubicBezTo>
                    <a:cubicBezTo>
                      <a:pt x="386" y="401"/>
                      <a:pt x="394" y="398"/>
                      <a:pt x="401" y="395"/>
                    </a:cubicBezTo>
                    <a:cubicBezTo>
                      <a:pt x="403" y="394"/>
                      <a:pt x="403" y="391"/>
                      <a:pt x="402" y="391"/>
                    </a:cubicBezTo>
                    <a:cubicBezTo>
                      <a:pt x="394" y="387"/>
                      <a:pt x="386" y="383"/>
                      <a:pt x="379" y="378"/>
                    </a:cubicBezTo>
                    <a:cubicBezTo>
                      <a:pt x="391" y="373"/>
                      <a:pt x="401" y="367"/>
                      <a:pt x="409" y="358"/>
                    </a:cubicBezTo>
                    <a:cubicBezTo>
                      <a:pt x="410" y="357"/>
                      <a:pt x="409" y="355"/>
                      <a:pt x="408" y="355"/>
                    </a:cubicBezTo>
                    <a:cubicBezTo>
                      <a:pt x="408" y="355"/>
                      <a:pt x="408" y="355"/>
                      <a:pt x="408" y="355"/>
                    </a:cubicBezTo>
                    <a:cubicBezTo>
                      <a:pt x="416" y="351"/>
                      <a:pt x="423" y="345"/>
                      <a:pt x="429" y="338"/>
                    </a:cubicBezTo>
                    <a:cubicBezTo>
                      <a:pt x="430" y="337"/>
                      <a:pt x="429" y="336"/>
                      <a:pt x="428" y="335"/>
                    </a:cubicBezTo>
                    <a:cubicBezTo>
                      <a:pt x="426" y="335"/>
                      <a:pt x="425" y="335"/>
                      <a:pt x="424" y="335"/>
                    </a:cubicBezTo>
                    <a:cubicBezTo>
                      <a:pt x="438" y="318"/>
                      <a:pt x="447" y="299"/>
                      <a:pt x="452" y="278"/>
                    </a:cubicBezTo>
                    <a:cubicBezTo>
                      <a:pt x="452" y="277"/>
                      <a:pt x="451" y="276"/>
                      <a:pt x="450" y="276"/>
                    </a:cubicBezTo>
                    <a:cubicBezTo>
                      <a:pt x="446" y="277"/>
                      <a:pt x="443" y="277"/>
                      <a:pt x="439" y="278"/>
                    </a:cubicBezTo>
                    <a:cubicBezTo>
                      <a:pt x="445" y="271"/>
                      <a:pt x="449" y="263"/>
                      <a:pt x="451" y="254"/>
                    </a:cubicBezTo>
                    <a:cubicBezTo>
                      <a:pt x="452" y="252"/>
                      <a:pt x="450" y="251"/>
                      <a:pt x="448" y="252"/>
                    </a:cubicBezTo>
                    <a:cubicBezTo>
                      <a:pt x="448" y="252"/>
                      <a:pt x="447" y="252"/>
                      <a:pt x="447" y="252"/>
                    </a:cubicBezTo>
                    <a:cubicBezTo>
                      <a:pt x="451" y="242"/>
                      <a:pt x="453" y="232"/>
                      <a:pt x="455" y="222"/>
                    </a:cubicBezTo>
                    <a:cubicBezTo>
                      <a:pt x="456" y="221"/>
                      <a:pt x="455" y="220"/>
                      <a:pt x="454" y="220"/>
                    </a:cubicBezTo>
                    <a:cubicBezTo>
                      <a:pt x="453" y="220"/>
                      <a:pt x="452" y="220"/>
                      <a:pt x="452" y="220"/>
                    </a:cubicBezTo>
                    <a:cubicBezTo>
                      <a:pt x="452" y="217"/>
                      <a:pt x="454" y="213"/>
                      <a:pt x="455" y="210"/>
                    </a:cubicBezTo>
                    <a:cubicBezTo>
                      <a:pt x="456" y="209"/>
                      <a:pt x="454" y="208"/>
                      <a:pt x="453" y="208"/>
                    </a:cubicBezTo>
                    <a:cubicBezTo>
                      <a:pt x="452" y="209"/>
                      <a:pt x="450" y="209"/>
                      <a:pt x="448" y="210"/>
                    </a:cubicBezTo>
                    <a:cubicBezTo>
                      <a:pt x="449" y="203"/>
                      <a:pt x="452" y="198"/>
                      <a:pt x="457" y="193"/>
                    </a:cubicBezTo>
                    <a:cubicBezTo>
                      <a:pt x="458" y="192"/>
                      <a:pt x="458" y="190"/>
                      <a:pt x="456" y="190"/>
                    </a:cubicBezTo>
                    <a:cubicBezTo>
                      <a:pt x="454" y="191"/>
                      <a:pt x="452" y="191"/>
                      <a:pt x="451" y="191"/>
                    </a:cubicBezTo>
                    <a:cubicBezTo>
                      <a:pt x="456" y="179"/>
                      <a:pt x="461" y="166"/>
                      <a:pt x="466" y="154"/>
                    </a:cubicBezTo>
                    <a:cubicBezTo>
                      <a:pt x="467" y="153"/>
                      <a:pt x="465" y="151"/>
                      <a:pt x="464" y="152"/>
                    </a:cubicBezTo>
                    <a:close/>
                    <a:moveTo>
                      <a:pt x="221" y="402"/>
                    </a:moveTo>
                    <a:cubicBezTo>
                      <a:pt x="221" y="402"/>
                      <a:pt x="220" y="401"/>
                      <a:pt x="220" y="401"/>
                    </a:cubicBezTo>
                    <a:cubicBezTo>
                      <a:pt x="220" y="401"/>
                      <a:pt x="220" y="400"/>
                      <a:pt x="220" y="400"/>
                    </a:cubicBezTo>
                    <a:cubicBezTo>
                      <a:pt x="220" y="401"/>
                      <a:pt x="221" y="402"/>
                      <a:pt x="221" y="402"/>
                    </a:cubicBezTo>
                    <a:cubicBezTo>
                      <a:pt x="221" y="402"/>
                      <a:pt x="221" y="402"/>
                      <a:pt x="221" y="402"/>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86" name="Freeform 17"/>
              <p:cNvSpPr>
                <a:spLocks/>
              </p:cNvSpPr>
              <p:nvPr/>
            </p:nvSpPr>
            <p:spPr bwMode="auto">
              <a:xfrm>
                <a:off x="7735888" y="2847975"/>
                <a:ext cx="9525" cy="69850"/>
              </a:xfrm>
              <a:custGeom>
                <a:avLst/>
                <a:gdLst>
                  <a:gd name="T0" fmla="*/ 3 w 4"/>
                  <a:gd name="T1" fmla="*/ 0 h 27"/>
                  <a:gd name="T2" fmla="*/ 2 w 4"/>
                  <a:gd name="T3" fmla="*/ 0 h 27"/>
                  <a:gd name="T4" fmla="*/ 0 w 4"/>
                  <a:gd name="T5" fmla="*/ 27 h 27"/>
                  <a:gd name="T6" fmla="*/ 3 w 4"/>
                  <a:gd name="T7" fmla="*/ 0 h 27"/>
                </a:gdLst>
                <a:ahLst/>
                <a:cxnLst>
                  <a:cxn ang="0">
                    <a:pos x="T0" y="T1"/>
                  </a:cxn>
                  <a:cxn ang="0">
                    <a:pos x="T2" y="T3"/>
                  </a:cxn>
                  <a:cxn ang="0">
                    <a:pos x="T4" y="T5"/>
                  </a:cxn>
                  <a:cxn ang="0">
                    <a:pos x="T6" y="T7"/>
                  </a:cxn>
                </a:cxnLst>
                <a:rect l="0" t="0" r="r" b="b"/>
                <a:pathLst>
                  <a:path w="4" h="27">
                    <a:moveTo>
                      <a:pt x="3" y="0"/>
                    </a:moveTo>
                    <a:cubicBezTo>
                      <a:pt x="3" y="0"/>
                      <a:pt x="2" y="0"/>
                      <a:pt x="2" y="0"/>
                    </a:cubicBezTo>
                    <a:cubicBezTo>
                      <a:pt x="3" y="9"/>
                      <a:pt x="2" y="18"/>
                      <a:pt x="0" y="27"/>
                    </a:cubicBezTo>
                    <a:cubicBezTo>
                      <a:pt x="2" y="18"/>
                      <a:pt x="4" y="10"/>
                      <a:pt x="3" y="0"/>
                    </a:cubicBezTo>
                    <a:close/>
                  </a:path>
                </a:pathLst>
              </a:custGeom>
              <a:solidFill>
                <a:srgbClr val="9431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 name="Freeform 18"/>
              <p:cNvSpPr>
                <a:spLocks/>
              </p:cNvSpPr>
              <p:nvPr/>
            </p:nvSpPr>
            <p:spPr bwMode="auto">
              <a:xfrm>
                <a:off x="7732713" y="2917825"/>
                <a:ext cx="3175" cy="12700"/>
              </a:xfrm>
              <a:custGeom>
                <a:avLst/>
                <a:gdLst>
                  <a:gd name="T0" fmla="*/ 0 w 1"/>
                  <a:gd name="T1" fmla="*/ 5 h 5"/>
                  <a:gd name="T2" fmla="*/ 1 w 1"/>
                  <a:gd name="T3" fmla="*/ 0 h 5"/>
                  <a:gd name="T4" fmla="*/ 0 w 1"/>
                  <a:gd name="T5" fmla="*/ 5 h 5"/>
                </a:gdLst>
                <a:ahLst/>
                <a:cxnLst>
                  <a:cxn ang="0">
                    <a:pos x="T0" y="T1"/>
                  </a:cxn>
                  <a:cxn ang="0">
                    <a:pos x="T2" y="T3"/>
                  </a:cxn>
                  <a:cxn ang="0">
                    <a:pos x="T4" y="T5"/>
                  </a:cxn>
                </a:cxnLst>
                <a:rect l="0" t="0" r="r" b="b"/>
                <a:pathLst>
                  <a:path w="1" h="5">
                    <a:moveTo>
                      <a:pt x="0" y="5"/>
                    </a:moveTo>
                    <a:cubicBezTo>
                      <a:pt x="0" y="3"/>
                      <a:pt x="0" y="2"/>
                      <a:pt x="1" y="0"/>
                    </a:cubicBezTo>
                    <a:cubicBezTo>
                      <a:pt x="0" y="2"/>
                      <a:pt x="0" y="3"/>
                      <a:pt x="0" y="5"/>
                    </a:cubicBezTo>
                    <a:close/>
                  </a:path>
                </a:pathLst>
              </a:custGeom>
              <a:solidFill>
                <a:srgbClr val="9431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 name="Freeform 19"/>
              <p:cNvSpPr>
                <a:spLocks/>
              </p:cNvSpPr>
              <p:nvPr/>
            </p:nvSpPr>
            <p:spPr bwMode="auto">
              <a:xfrm>
                <a:off x="7232650" y="2776538"/>
                <a:ext cx="1095375" cy="1244600"/>
              </a:xfrm>
              <a:custGeom>
                <a:avLst/>
                <a:gdLst>
                  <a:gd name="T0" fmla="*/ 363 w 420"/>
                  <a:gd name="T1" fmla="*/ 221 h 477"/>
                  <a:gd name="T2" fmla="*/ 367 w 420"/>
                  <a:gd name="T3" fmla="*/ 216 h 477"/>
                  <a:gd name="T4" fmla="*/ 371 w 420"/>
                  <a:gd name="T5" fmla="*/ 161 h 477"/>
                  <a:gd name="T6" fmla="*/ 360 w 420"/>
                  <a:gd name="T7" fmla="*/ 218 h 477"/>
                  <a:gd name="T8" fmla="*/ 341 w 420"/>
                  <a:gd name="T9" fmla="*/ 203 h 477"/>
                  <a:gd name="T10" fmla="*/ 333 w 420"/>
                  <a:gd name="T11" fmla="*/ 255 h 477"/>
                  <a:gd name="T12" fmla="*/ 320 w 420"/>
                  <a:gd name="T13" fmla="*/ 170 h 477"/>
                  <a:gd name="T14" fmla="*/ 284 w 420"/>
                  <a:gd name="T15" fmla="*/ 268 h 477"/>
                  <a:gd name="T16" fmla="*/ 279 w 420"/>
                  <a:gd name="T17" fmla="*/ 310 h 477"/>
                  <a:gd name="T18" fmla="*/ 254 w 420"/>
                  <a:gd name="T19" fmla="*/ 265 h 477"/>
                  <a:gd name="T20" fmla="*/ 210 w 420"/>
                  <a:gd name="T21" fmla="*/ 283 h 477"/>
                  <a:gd name="T22" fmla="*/ 209 w 420"/>
                  <a:gd name="T23" fmla="*/ 258 h 477"/>
                  <a:gd name="T24" fmla="*/ 209 w 420"/>
                  <a:gd name="T25" fmla="*/ 251 h 477"/>
                  <a:gd name="T26" fmla="*/ 259 w 420"/>
                  <a:gd name="T27" fmla="*/ 73 h 477"/>
                  <a:gd name="T28" fmla="*/ 238 w 420"/>
                  <a:gd name="T29" fmla="*/ 49 h 477"/>
                  <a:gd name="T30" fmla="*/ 196 w 420"/>
                  <a:gd name="T31" fmla="*/ 119 h 477"/>
                  <a:gd name="T32" fmla="*/ 189 w 420"/>
                  <a:gd name="T33" fmla="*/ 68 h 477"/>
                  <a:gd name="T34" fmla="*/ 173 w 420"/>
                  <a:gd name="T35" fmla="*/ 1 h 477"/>
                  <a:gd name="T36" fmla="*/ 185 w 420"/>
                  <a:gd name="T37" fmla="*/ 68 h 477"/>
                  <a:gd name="T38" fmla="*/ 148 w 420"/>
                  <a:gd name="T39" fmla="*/ 46 h 477"/>
                  <a:gd name="T40" fmla="*/ 137 w 420"/>
                  <a:gd name="T41" fmla="*/ 63 h 477"/>
                  <a:gd name="T42" fmla="*/ 203 w 420"/>
                  <a:gd name="T43" fmla="*/ 227 h 477"/>
                  <a:gd name="T44" fmla="*/ 119 w 420"/>
                  <a:gd name="T45" fmla="*/ 94 h 477"/>
                  <a:gd name="T46" fmla="*/ 203 w 420"/>
                  <a:gd name="T47" fmla="*/ 236 h 477"/>
                  <a:gd name="T48" fmla="*/ 203 w 420"/>
                  <a:gd name="T49" fmla="*/ 268 h 477"/>
                  <a:gd name="T50" fmla="*/ 154 w 420"/>
                  <a:gd name="T51" fmla="*/ 256 h 477"/>
                  <a:gd name="T52" fmla="*/ 181 w 420"/>
                  <a:gd name="T53" fmla="*/ 296 h 477"/>
                  <a:gd name="T54" fmla="*/ 180 w 420"/>
                  <a:gd name="T55" fmla="*/ 366 h 477"/>
                  <a:gd name="T56" fmla="*/ 119 w 420"/>
                  <a:gd name="T57" fmla="*/ 324 h 477"/>
                  <a:gd name="T58" fmla="*/ 128 w 420"/>
                  <a:gd name="T59" fmla="*/ 296 h 477"/>
                  <a:gd name="T60" fmla="*/ 99 w 420"/>
                  <a:gd name="T61" fmla="*/ 210 h 477"/>
                  <a:gd name="T62" fmla="*/ 76 w 420"/>
                  <a:gd name="T63" fmla="*/ 276 h 477"/>
                  <a:gd name="T64" fmla="*/ 74 w 420"/>
                  <a:gd name="T65" fmla="*/ 273 h 477"/>
                  <a:gd name="T66" fmla="*/ 36 w 420"/>
                  <a:gd name="T67" fmla="*/ 172 h 477"/>
                  <a:gd name="T68" fmla="*/ 24 w 420"/>
                  <a:gd name="T69" fmla="*/ 172 h 477"/>
                  <a:gd name="T70" fmla="*/ 39 w 420"/>
                  <a:gd name="T71" fmla="*/ 225 h 477"/>
                  <a:gd name="T72" fmla="*/ 46 w 420"/>
                  <a:gd name="T73" fmla="*/ 238 h 477"/>
                  <a:gd name="T74" fmla="*/ 10 w 420"/>
                  <a:gd name="T75" fmla="*/ 239 h 477"/>
                  <a:gd name="T76" fmla="*/ 15 w 420"/>
                  <a:gd name="T77" fmla="*/ 272 h 477"/>
                  <a:gd name="T78" fmla="*/ 113 w 420"/>
                  <a:gd name="T79" fmla="*/ 323 h 477"/>
                  <a:gd name="T80" fmla="*/ 117 w 420"/>
                  <a:gd name="T81" fmla="*/ 328 h 477"/>
                  <a:gd name="T82" fmla="*/ 149 w 420"/>
                  <a:gd name="T83" fmla="*/ 355 h 477"/>
                  <a:gd name="T84" fmla="*/ 123 w 420"/>
                  <a:gd name="T85" fmla="*/ 378 h 477"/>
                  <a:gd name="T86" fmla="*/ 198 w 420"/>
                  <a:gd name="T87" fmla="*/ 381 h 477"/>
                  <a:gd name="T88" fmla="*/ 219 w 420"/>
                  <a:gd name="T89" fmla="*/ 374 h 477"/>
                  <a:gd name="T90" fmla="*/ 223 w 420"/>
                  <a:gd name="T91" fmla="*/ 375 h 477"/>
                  <a:gd name="T92" fmla="*/ 278 w 420"/>
                  <a:gd name="T93" fmla="*/ 371 h 477"/>
                  <a:gd name="T94" fmla="*/ 258 w 420"/>
                  <a:gd name="T95" fmla="*/ 335 h 477"/>
                  <a:gd name="T96" fmla="*/ 360 w 420"/>
                  <a:gd name="T97" fmla="*/ 319 h 477"/>
                  <a:gd name="T98" fmla="*/ 286 w 420"/>
                  <a:gd name="T99" fmla="*/ 311 h 477"/>
                  <a:gd name="T100" fmla="*/ 292 w 420"/>
                  <a:gd name="T101" fmla="*/ 306 h 477"/>
                  <a:gd name="T102" fmla="*/ 420 w 420"/>
                  <a:gd name="T103" fmla="*/ 216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20" h="477">
                    <a:moveTo>
                      <a:pt x="419" y="215"/>
                    </a:moveTo>
                    <a:cubicBezTo>
                      <a:pt x="405" y="226"/>
                      <a:pt x="391" y="233"/>
                      <a:pt x="375" y="239"/>
                    </a:cubicBezTo>
                    <a:cubicBezTo>
                      <a:pt x="364" y="243"/>
                      <a:pt x="352" y="247"/>
                      <a:pt x="341" y="252"/>
                    </a:cubicBezTo>
                    <a:cubicBezTo>
                      <a:pt x="348" y="242"/>
                      <a:pt x="356" y="232"/>
                      <a:pt x="363" y="221"/>
                    </a:cubicBezTo>
                    <a:cubicBezTo>
                      <a:pt x="363" y="221"/>
                      <a:pt x="364" y="220"/>
                      <a:pt x="365" y="219"/>
                    </a:cubicBezTo>
                    <a:cubicBezTo>
                      <a:pt x="378" y="215"/>
                      <a:pt x="390" y="209"/>
                      <a:pt x="402" y="201"/>
                    </a:cubicBezTo>
                    <a:cubicBezTo>
                      <a:pt x="402" y="201"/>
                      <a:pt x="402" y="200"/>
                      <a:pt x="401" y="200"/>
                    </a:cubicBezTo>
                    <a:cubicBezTo>
                      <a:pt x="390" y="207"/>
                      <a:pt x="379" y="212"/>
                      <a:pt x="367" y="216"/>
                    </a:cubicBezTo>
                    <a:cubicBezTo>
                      <a:pt x="381" y="195"/>
                      <a:pt x="396" y="174"/>
                      <a:pt x="411" y="153"/>
                    </a:cubicBezTo>
                    <a:cubicBezTo>
                      <a:pt x="411" y="152"/>
                      <a:pt x="411" y="152"/>
                      <a:pt x="410" y="152"/>
                    </a:cubicBezTo>
                    <a:cubicBezTo>
                      <a:pt x="393" y="167"/>
                      <a:pt x="381" y="188"/>
                      <a:pt x="368" y="206"/>
                    </a:cubicBezTo>
                    <a:cubicBezTo>
                      <a:pt x="364" y="191"/>
                      <a:pt x="366" y="176"/>
                      <a:pt x="371" y="161"/>
                    </a:cubicBezTo>
                    <a:cubicBezTo>
                      <a:pt x="371" y="161"/>
                      <a:pt x="371" y="160"/>
                      <a:pt x="370" y="161"/>
                    </a:cubicBezTo>
                    <a:cubicBezTo>
                      <a:pt x="363" y="176"/>
                      <a:pt x="363" y="193"/>
                      <a:pt x="366" y="209"/>
                    </a:cubicBezTo>
                    <a:cubicBezTo>
                      <a:pt x="366" y="209"/>
                      <a:pt x="366" y="209"/>
                      <a:pt x="366" y="210"/>
                    </a:cubicBezTo>
                    <a:cubicBezTo>
                      <a:pt x="364" y="212"/>
                      <a:pt x="362" y="215"/>
                      <a:pt x="360" y="218"/>
                    </a:cubicBezTo>
                    <a:cubicBezTo>
                      <a:pt x="360" y="218"/>
                      <a:pt x="360" y="218"/>
                      <a:pt x="360" y="218"/>
                    </a:cubicBezTo>
                    <a:cubicBezTo>
                      <a:pt x="359" y="218"/>
                      <a:pt x="359" y="219"/>
                      <a:pt x="359" y="219"/>
                    </a:cubicBezTo>
                    <a:cubicBezTo>
                      <a:pt x="352" y="230"/>
                      <a:pt x="344" y="241"/>
                      <a:pt x="336" y="251"/>
                    </a:cubicBezTo>
                    <a:cubicBezTo>
                      <a:pt x="335" y="235"/>
                      <a:pt x="338" y="219"/>
                      <a:pt x="341" y="203"/>
                    </a:cubicBezTo>
                    <a:cubicBezTo>
                      <a:pt x="344" y="186"/>
                      <a:pt x="349" y="172"/>
                      <a:pt x="357" y="158"/>
                    </a:cubicBezTo>
                    <a:cubicBezTo>
                      <a:pt x="357" y="158"/>
                      <a:pt x="357" y="158"/>
                      <a:pt x="357" y="158"/>
                    </a:cubicBezTo>
                    <a:cubicBezTo>
                      <a:pt x="347" y="170"/>
                      <a:pt x="343" y="185"/>
                      <a:pt x="339" y="200"/>
                    </a:cubicBezTo>
                    <a:cubicBezTo>
                      <a:pt x="335" y="218"/>
                      <a:pt x="332" y="237"/>
                      <a:pt x="333" y="255"/>
                    </a:cubicBezTo>
                    <a:cubicBezTo>
                      <a:pt x="330" y="260"/>
                      <a:pt x="326" y="264"/>
                      <a:pt x="322" y="268"/>
                    </a:cubicBezTo>
                    <a:cubicBezTo>
                      <a:pt x="319" y="273"/>
                      <a:pt x="315" y="276"/>
                      <a:pt x="311" y="280"/>
                    </a:cubicBezTo>
                    <a:cubicBezTo>
                      <a:pt x="306" y="244"/>
                      <a:pt x="293" y="200"/>
                      <a:pt x="320" y="170"/>
                    </a:cubicBezTo>
                    <a:cubicBezTo>
                      <a:pt x="320" y="170"/>
                      <a:pt x="320" y="170"/>
                      <a:pt x="320" y="170"/>
                    </a:cubicBezTo>
                    <a:cubicBezTo>
                      <a:pt x="290" y="198"/>
                      <a:pt x="303" y="248"/>
                      <a:pt x="308" y="284"/>
                    </a:cubicBezTo>
                    <a:cubicBezTo>
                      <a:pt x="308" y="284"/>
                      <a:pt x="308" y="284"/>
                      <a:pt x="308" y="284"/>
                    </a:cubicBezTo>
                    <a:cubicBezTo>
                      <a:pt x="300" y="293"/>
                      <a:pt x="291" y="301"/>
                      <a:pt x="282" y="308"/>
                    </a:cubicBezTo>
                    <a:cubicBezTo>
                      <a:pt x="286" y="295"/>
                      <a:pt x="284" y="281"/>
                      <a:pt x="284" y="268"/>
                    </a:cubicBezTo>
                    <a:cubicBezTo>
                      <a:pt x="283" y="250"/>
                      <a:pt x="282" y="233"/>
                      <a:pt x="278" y="216"/>
                    </a:cubicBezTo>
                    <a:cubicBezTo>
                      <a:pt x="278" y="216"/>
                      <a:pt x="278" y="216"/>
                      <a:pt x="278" y="216"/>
                    </a:cubicBezTo>
                    <a:cubicBezTo>
                      <a:pt x="279" y="232"/>
                      <a:pt x="281" y="247"/>
                      <a:pt x="282" y="263"/>
                    </a:cubicBezTo>
                    <a:cubicBezTo>
                      <a:pt x="282" y="279"/>
                      <a:pt x="279" y="295"/>
                      <a:pt x="279" y="310"/>
                    </a:cubicBezTo>
                    <a:cubicBezTo>
                      <a:pt x="279" y="311"/>
                      <a:pt x="279" y="311"/>
                      <a:pt x="280" y="311"/>
                    </a:cubicBezTo>
                    <a:cubicBezTo>
                      <a:pt x="276" y="314"/>
                      <a:pt x="273" y="317"/>
                      <a:pt x="269" y="319"/>
                    </a:cubicBezTo>
                    <a:cubicBezTo>
                      <a:pt x="267" y="321"/>
                      <a:pt x="265" y="323"/>
                      <a:pt x="262" y="325"/>
                    </a:cubicBezTo>
                    <a:cubicBezTo>
                      <a:pt x="256" y="306"/>
                      <a:pt x="253" y="286"/>
                      <a:pt x="254" y="265"/>
                    </a:cubicBezTo>
                    <a:cubicBezTo>
                      <a:pt x="254" y="265"/>
                      <a:pt x="254" y="265"/>
                      <a:pt x="254" y="265"/>
                    </a:cubicBezTo>
                    <a:cubicBezTo>
                      <a:pt x="252" y="286"/>
                      <a:pt x="253" y="307"/>
                      <a:pt x="259" y="328"/>
                    </a:cubicBezTo>
                    <a:cubicBezTo>
                      <a:pt x="244" y="341"/>
                      <a:pt x="226" y="355"/>
                      <a:pt x="207" y="360"/>
                    </a:cubicBezTo>
                    <a:cubicBezTo>
                      <a:pt x="209" y="334"/>
                      <a:pt x="210" y="308"/>
                      <a:pt x="210" y="283"/>
                    </a:cubicBezTo>
                    <a:cubicBezTo>
                      <a:pt x="235" y="264"/>
                      <a:pt x="260" y="245"/>
                      <a:pt x="271" y="215"/>
                    </a:cubicBezTo>
                    <a:cubicBezTo>
                      <a:pt x="271" y="214"/>
                      <a:pt x="270" y="214"/>
                      <a:pt x="270" y="214"/>
                    </a:cubicBezTo>
                    <a:cubicBezTo>
                      <a:pt x="259" y="243"/>
                      <a:pt x="234" y="260"/>
                      <a:pt x="210" y="277"/>
                    </a:cubicBezTo>
                    <a:cubicBezTo>
                      <a:pt x="210" y="271"/>
                      <a:pt x="210" y="264"/>
                      <a:pt x="209" y="258"/>
                    </a:cubicBezTo>
                    <a:cubicBezTo>
                      <a:pt x="209" y="258"/>
                      <a:pt x="209" y="258"/>
                      <a:pt x="209" y="258"/>
                    </a:cubicBezTo>
                    <a:cubicBezTo>
                      <a:pt x="240" y="222"/>
                      <a:pt x="268" y="178"/>
                      <a:pt x="275" y="131"/>
                    </a:cubicBezTo>
                    <a:cubicBezTo>
                      <a:pt x="275" y="131"/>
                      <a:pt x="275" y="130"/>
                      <a:pt x="275" y="131"/>
                    </a:cubicBezTo>
                    <a:cubicBezTo>
                      <a:pt x="263" y="177"/>
                      <a:pt x="239" y="215"/>
                      <a:pt x="209" y="251"/>
                    </a:cubicBezTo>
                    <a:cubicBezTo>
                      <a:pt x="209" y="248"/>
                      <a:pt x="209" y="245"/>
                      <a:pt x="209" y="242"/>
                    </a:cubicBezTo>
                    <a:cubicBezTo>
                      <a:pt x="208" y="234"/>
                      <a:pt x="208" y="226"/>
                      <a:pt x="207" y="218"/>
                    </a:cubicBezTo>
                    <a:cubicBezTo>
                      <a:pt x="236" y="176"/>
                      <a:pt x="257" y="124"/>
                      <a:pt x="259" y="73"/>
                    </a:cubicBezTo>
                    <a:cubicBezTo>
                      <a:pt x="259" y="73"/>
                      <a:pt x="259" y="73"/>
                      <a:pt x="259" y="73"/>
                    </a:cubicBezTo>
                    <a:cubicBezTo>
                      <a:pt x="251" y="124"/>
                      <a:pt x="235" y="169"/>
                      <a:pt x="206" y="211"/>
                    </a:cubicBezTo>
                    <a:cubicBezTo>
                      <a:pt x="205" y="191"/>
                      <a:pt x="203" y="170"/>
                      <a:pt x="200" y="150"/>
                    </a:cubicBezTo>
                    <a:cubicBezTo>
                      <a:pt x="223" y="121"/>
                      <a:pt x="238" y="85"/>
                      <a:pt x="238" y="49"/>
                    </a:cubicBezTo>
                    <a:cubicBezTo>
                      <a:pt x="238" y="49"/>
                      <a:pt x="238" y="49"/>
                      <a:pt x="238" y="49"/>
                    </a:cubicBezTo>
                    <a:cubicBezTo>
                      <a:pt x="233" y="85"/>
                      <a:pt x="222" y="117"/>
                      <a:pt x="199" y="145"/>
                    </a:cubicBezTo>
                    <a:cubicBezTo>
                      <a:pt x="198" y="136"/>
                      <a:pt x="197" y="128"/>
                      <a:pt x="196" y="119"/>
                    </a:cubicBezTo>
                    <a:cubicBezTo>
                      <a:pt x="196" y="119"/>
                      <a:pt x="196" y="119"/>
                      <a:pt x="196" y="119"/>
                    </a:cubicBezTo>
                    <a:cubicBezTo>
                      <a:pt x="196" y="119"/>
                      <a:pt x="196" y="119"/>
                      <a:pt x="196" y="119"/>
                    </a:cubicBezTo>
                    <a:cubicBezTo>
                      <a:pt x="212" y="91"/>
                      <a:pt x="222" y="58"/>
                      <a:pt x="220" y="26"/>
                    </a:cubicBezTo>
                    <a:cubicBezTo>
                      <a:pt x="220" y="26"/>
                      <a:pt x="220" y="26"/>
                      <a:pt x="220" y="26"/>
                    </a:cubicBezTo>
                    <a:cubicBezTo>
                      <a:pt x="218" y="58"/>
                      <a:pt x="211" y="87"/>
                      <a:pt x="195" y="114"/>
                    </a:cubicBezTo>
                    <a:cubicBezTo>
                      <a:pt x="193" y="99"/>
                      <a:pt x="191" y="83"/>
                      <a:pt x="189" y="68"/>
                    </a:cubicBezTo>
                    <a:cubicBezTo>
                      <a:pt x="190" y="65"/>
                      <a:pt x="191" y="62"/>
                      <a:pt x="192" y="59"/>
                    </a:cubicBezTo>
                    <a:cubicBezTo>
                      <a:pt x="191" y="61"/>
                      <a:pt x="190" y="64"/>
                      <a:pt x="188" y="66"/>
                    </a:cubicBezTo>
                    <a:cubicBezTo>
                      <a:pt x="185" y="44"/>
                      <a:pt x="181" y="22"/>
                      <a:pt x="174" y="1"/>
                    </a:cubicBezTo>
                    <a:cubicBezTo>
                      <a:pt x="174" y="0"/>
                      <a:pt x="173" y="0"/>
                      <a:pt x="173" y="1"/>
                    </a:cubicBezTo>
                    <a:cubicBezTo>
                      <a:pt x="178" y="22"/>
                      <a:pt x="182" y="44"/>
                      <a:pt x="185" y="65"/>
                    </a:cubicBezTo>
                    <a:cubicBezTo>
                      <a:pt x="177" y="53"/>
                      <a:pt x="169" y="43"/>
                      <a:pt x="160" y="32"/>
                    </a:cubicBezTo>
                    <a:cubicBezTo>
                      <a:pt x="160" y="32"/>
                      <a:pt x="159" y="32"/>
                      <a:pt x="159" y="32"/>
                    </a:cubicBezTo>
                    <a:cubicBezTo>
                      <a:pt x="168" y="44"/>
                      <a:pt x="177" y="56"/>
                      <a:pt x="185" y="68"/>
                    </a:cubicBezTo>
                    <a:cubicBezTo>
                      <a:pt x="185" y="69"/>
                      <a:pt x="185" y="69"/>
                      <a:pt x="186" y="69"/>
                    </a:cubicBezTo>
                    <a:cubicBezTo>
                      <a:pt x="188" y="84"/>
                      <a:pt x="190" y="100"/>
                      <a:pt x="192" y="115"/>
                    </a:cubicBezTo>
                    <a:cubicBezTo>
                      <a:pt x="171" y="97"/>
                      <a:pt x="167" y="67"/>
                      <a:pt x="148" y="46"/>
                    </a:cubicBezTo>
                    <a:cubicBezTo>
                      <a:pt x="148" y="46"/>
                      <a:pt x="147" y="46"/>
                      <a:pt x="148" y="46"/>
                    </a:cubicBezTo>
                    <a:cubicBezTo>
                      <a:pt x="166" y="68"/>
                      <a:pt x="170" y="100"/>
                      <a:pt x="193" y="118"/>
                    </a:cubicBezTo>
                    <a:cubicBezTo>
                      <a:pt x="193" y="118"/>
                      <a:pt x="193" y="118"/>
                      <a:pt x="193" y="118"/>
                    </a:cubicBezTo>
                    <a:cubicBezTo>
                      <a:pt x="194" y="130"/>
                      <a:pt x="196" y="143"/>
                      <a:pt x="197" y="155"/>
                    </a:cubicBezTo>
                    <a:cubicBezTo>
                      <a:pt x="170" y="129"/>
                      <a:pt x="154" y="96"/>
                      <a:pt x="137" y="63"/>
                    </a:cubicBezTo>
                    <a:cubicBezTo>
                      <a:pt x="137" y="63"/>
                      <a:pt x="137" y="63"/>
                      <a:pt x="137" y="64"/>
                    </a:cubicBezTo>
                    <a:cubicBezTo>
                      <a:pt x="152" y="98"/>
                      <a:pt x="169" y="133"/>
                      <a:pt x="196" y="159"/>
                    </a:cubicBezTo>
                    <a:cubicBezTo>
                      <a:pt x="197" y="159"/>
                      <a:pt x="197" y="159"/>
                      <a:pt x="197" y="159"/>
                    </a:cubicBezTo>
                    <a:cubicBezTo>
                      <a:pt x="200" y="182"/>
                      <a:pt x="201" y="205"/>
                      <a:pt x="203" y="227"/>
                    </a:cubicBezTo>
                    <a:cubicBezTo>
                      <a:pt x="180" y="209"/>
                      <a:pt x="163" y="183"/>
                      <a:pt x="150" y="158"/>
                    </a:cubicBezTo>
                    <a:cubicBezTo>
                      <a:pt x="144" y="146"/>
                      <a:pt x="139" y="134"/>
                      <a:pt x="135" y="121"/>
                    </a:cubicBezTo>
                    <a:cubicBezTo>
                      <a:pt x="131" y="111"/>
                      <a:pt x="127" y="102"/>
                      <a:pt x="119" y="94"/>
                    </a:cubicBezTo>
                    <a:cubicBezTo>
                      <a:pt x="119" y="93"/>
                      <a:pt x="119" y="94"/>
                      <a:pt x="119" y="94"/>
                    </a:cubicBezTo>
                    <a:cubicBezTo>
                      <a:pt x="129" y="105"/>
                      <a:pt x="132" y="119"/>
                      <a:pt x="137" y="133"/>
                    </a:cubicBezTo>
                    <a:cubicBezTo>
                      <a:pt x="142" y="146"/>
                      <a:pt x="148" y="159"/>
                      <a:pt x="155" y="171"/>
                    </a:cubicBezTo>
                    <a:cubicBezTo>
                      <a:pt x="167" y="193"/>
                      <a:pt x="183" y="218"/>
                      <a:pt x="203" y="233"/>
                    </a:cubicBezTo>
                    <a:cubicBezTo>
                      <a:pt x="203" y="234"/>
                      <a:pt x="203" y="235"/>
                      <a:pt x="203" y="236"/>
                    </a:cubicBezTo>
                    <a:cubicBezTo>
                      <a:pt x="204" y="245"/>
                      <a:pt x="204" y="254"/>
                      <a:pt x="204" y="263"/>
                    </a:cubicBezTo>
                    <a:cubicBezTo>
                      <a:pt x="163" y="236"/>
                      <a:pt x="135" y="197"/>
                      <a:pt x="120" y="150"/>
                    </a:cubicBezTo>
                    <a:cubicBezTo>
                      <a:pt x="120" y="150"/>
                      <a:pt x="120" y="150"/>
                      <a:pt x="120" y="150"/>
                    </a:cubicBezTo>
                    <a:cubicBezTo>
                      <a:pt x="131" y="198"/>
                      <a:pt x="163" y="241"/>
                      <a:pt x="203" y="268"/>
                    </a:cubicBezTo>
                    <a:cubicBezTo>
                      <a:pt x="204" y="268"/>
                      <a:pt x="204" y="268"/>
                      <a:pt x="204" y="268"/>
                    </a:cubicBezTo>
                    <a:cubicBezTo>
                      <a:pt x="204" y="275"/>
                      <a:pt x="204" y="282"/>
                      <a:pt x="204" y="289"/>
                    </a:cubicBezTo>
                    <a:cubicBezTo>
                      <a:pt x="186" y="282"/>
                      <a:pt x="169" y="267"/>
                      <a:pt x="154" y="255"/>
                    </a:cubicBezTo>
                    <a:cubicBezTo>
                      <a:pt x="154" y="255"/>
                      <a:pt x="153" y="256"/>
                      <a:pt x="154" y="256"/>
                    </a:cubicBezTo>
                    <a:cubicBezTo>
                      <a:pt x="170" y="269"/>
                      <a:pt x="185" y="283"/>
                      <a:pt x="204" y="292"/>
                    </a:cubicBezTo>
                    <a:cubicBezTo>
                      <a:pt x="204" y="292"/>
                      <a:pt x="204" y="292"/>
                      <a:pt x="204" y="292"/>
                    </a:cubicBezTo>
                    <a:cubicBezTo>
                      <a:pt x="204" y="300"/>
                      <a:pt x="204" y="308"/>
                      <a:pt x="204" y="316"/>
                    </a:cubicBezTo>
                    <a:cubicBezTo>
                      <a:pt x="195" y="312"/>
                      <a:pt x="186" y="304"/>
                      <a:pt x="181" y="296"/>
                    </a:cubicBezTo>
                    <a:cubicBezTo>
                      <a:pt x="181" y="296"/>
                      <a:pt x="181" y="296"/>
                      <a:pt x="181" y="296"/>
                    </a:cubicBezTo>
                    <a:cubicBezTo>
                      <a:pt x="186" y="307"/>
                      <a:pt x="193" y="314"/>
                      <a:pt x="203" y="320"/>
                    </a:cubicBezTo>
                    <a:cubicBezTo>
                      <a:pt x="203" y="338"/>
                      <a:pt x="201" y="356"/>
                      <a:pt x="199" y="375"/>
                    </a:cubicBezTo>
                    <a:cubicBezTo>
                      <a:pt x="192" y="372"/>
                      <a:pt x="186" y="369"/>
                      <a:pt x="180" y="366"/>
                    </a:cubicBezTo>
                    <a:cubicBezTo>
                      <a:pt x="180" y="345"/>
                      <a:pt x="176" y="324"/>
                      <a:pt x="168" y="304"/>
                    </a:cubicBezTo>
                    <a:cubicBezTo>
                      <a:pt x="168" y="304"/>
                      <a:pt x="168" y="304"/>
                      <a:pt x="168" y="304"/>
                    </a:cubicBezTo>
                    <a:cubicBezTo>
                      <a:pt x="175" y="323"/>
                      <a:pt x="177" y="344"/>
                      <a:pt x="176" y="364"/>
                    </a:cubicBezTo>
                    <a:cubicBezTo>
                      <a:pt x="156" y="353"/>
                      <a:pt x="137" y="340"/>
                      <a:pt x="119" y="324"/>
                    </a:cubicBezTo>
                    <a:cubicBezTo>
                      <a:pt x="119" y="324"/>
                      <a:pt x="119" y="324"/>
                      <a:pt x="119" y="324"/>
                    </a:cubicBezTo>
                    <a:cubicBezTo>
                      <a:pt x="127" y="303"/>
                      <a:pt x="137" y="284"/>
                      <a:pt x="135" y="262"/>
                    </a:cubicBezTo>
                    <a:cubicBezTo>
                      <a:pt x="135" y="262"/>
                      <a:pt x="135" y="262"/>
                      <a:pt x="135" y="262"/>
                    </a:cubicBezTo>
                    <a:cubicBezTo>
                      <a:pt x="133" y="273"/>
                      <a:pt x="132" y="285"/>
                      <a:pt x="128" y="296"/>
                    </a:cubicBezTo>
                    <a:cubicBezTo>
                      <a:pt x="124" y="305"/>
                      <a:pt x="121" y="313"/>
                      <a:pt x="117" y="321"/>
                    </a:cubicBezTo>
                    <a:cubicBezTo>
                      <a:pt x="112" y="317"/>
                      <a:pt x="108" y="313"/>
                      <a:pt x="103" y="308"/>
                    </a:cubicBezTo>
                    <a:cubicBezTo>
                      <a:pt x="104" y="308"/>
                      <a:pt x="104" y="307"/>
                      <a:pt x="104" y="307"/>
                    </a:cubicBezTo>
                    <a:cubicBezTo>
                      <a:pt x="113" y="275"/>
                      <a:pt x="112" y="241"/>
                      <a:pt x="99" y="210"/>
                    </a:cubicBezTo>
                    <a:cubicBezTo>
                      <a:pt x="99" y="210"/>
                      <a:pt x="99" y="210"/>
                      <a:pt x="99" y="210"/>
                    </a:cubicBezTo>
                    <a:cubicBezTo>
                      <a:pt x="108" y="242"/>
                      <a:pt x="110" y="274"/>
                      <a:pt x="100" y="305"/>
                    </a:cubicBezTo>
                    <a:cubicBezTo>
                      <a:pt x="93" y="298"/>
                      <a:pt x="87" y="290"/>
                      <a:pt x="81" y="282"/>
                    </a:cubicBezTo>
                    <a:cubicBezTo>
                      <a:pt x="79" y="280"/>
                      <a:pt x="78" y="278"/>
                      <a:pt x="76" y="276"/>
                    </a:cubicBezTo>
                    <a:cubicBezTo>
                      <a:pt x="82" y="244"/>
                      <a:pt x="80" y="206"/>
                      <a:pt x="60" y="179"/>
                    </a:cubicBezTo>
                    <a:cubicBezTo>
                      <a:pt x="60" y="179"/>
                      <a:pt x="60" y="179"/>
                      <a:pt x="60" y="179"/>
                    </a:cubicBezTo>
                    <a:cubicBezTo>
                      <a:pt x="66" y="195"/>
                      <a:pt x="72" y="210"/>
                      <a:pt x="75" y="227"/>
                    </a:cubicBezTo>
                    <a:cubicBezTo>
                      <a:pt x="77" y="242"/>
                      <a:pt x="77" y="258"/>
                      <a:pt x="74" y="273"/>
                    </a:cubicBezTo>
                    <a:cubicBezTo>
                      <a:pt x="61" y="256"/>
                      <a:pt x="50" y="238"/>
                      <a:pt x="39" y="219"/>
                    </a:cubicBezTo>
                    <a:cubicBezTo>
                      <a:pt x="39" y="219"/>
                      <a:pt x="39" y="218"/>
                      <a:pt x="38" y="217"/>
                    </a:cubicBezTo>
                    <a:cubicBezTo>
                      <a:pt x="39" y="202"/>
                      <a:pt x="39" y="186"/>
                      <a:pt x="36" y="172"/>
                    </a:cubicBezTo>
                    <a:cubicBezTo>
                      <a:pt x="36" y="171"/>
                      <a:pt x="36" y="171"/>
                      <a:pt x="36" y="172"/>
                    </a:cubicBezTo>
                    <a:cubicBezTo>
                      <a:pt x="37" y="186"/>
                      <a:pt x="38" y="199"/>
                      <a:pt x="36" y="213"/>
                    </a:cubicBezTo>
                    <a:cubicBezTo>
                      <a:pt x="33" y="207"/>
                      <a:pt x="30" y="201"/>
                      <a:pt x="26" y="195"/>
                    </a:cubicBezTo>
                    <a:cubicBezTo>
                      <a:pt x="26" y="187"/>
                      <a:pt x="26" y="180"/>
                      <a:pt x="24" y="172"/>
                    </a:cubicBezTo>
                    <a:cubicBezTo>
                      <a:pt x="24" y="172"/>
                      <a:pt x="24" y="172"/>
                      <a:pt x="24" y="172"/>
                    </a:cubicBezTo>
                    <a:cubicBezTo>
                      <a:pt x="25" y="179"/>
                      <a:pt x="25" y="186"/>
                      <a:pt x="25" y="192"/>
                    </a:cubicBezTo>
                    <a:cubicBezTo>
                      <a:pt x="18" y="181"/>
                      <a:pt x="11" y="171"/>
                      <a:pt x="1" y="163"/>
                    </a:cubicBezTo>
                    <a:cubicBezTo>
                      <a:pt x="1" y="163"/>
                      <a:pt x="1" y="163"/>
                      <a:pt x="1" y="163"/>
                    </a:cubicBezTo>
                    <a:cubicBezTo>
                      <a:pt x="18" y="180"/>
                      <a:pt x="27" y="204"/>
                      <a:pt x="39" y="225"/>
                    </a:cubicBezTo>
                    <a:cubicBezTo>
                      <a:pt x="41" y="228"/>
                      <a:pt x="43" y="231"/>
                      <a:pt x="45" y="235"/>
                    </a:cubicBezTo>
                    <a:cubicBezTo>
                      <a:pt x="28" y="230"/>
                      <a:pt x="13" y="216"/>
                      <a:pt x="0" y="205"/>
                    </a:cubicBezTo>
                    <a:cubicBezTo>
                      <a:pt x="0" y="205"/>
                      <a:pt x="0" y="205"/>
                      <a:pt x="0" y="205"/>
                    </a:cubicBezTo>
                    <a:cubicBezTo>
                      <a:pt x="14" y="219"/>
                      <a:pt x="28" y="230"/>
                      <a:pt x="46" y="238"/>
                    </a:cubicBezTo>
                    <a:cubicBezTo>
                      <a:pt x="47" y="239"/>
                      <a:pt x="47" y="239"/>
                      <a:pt x="48" y="239"/>
                    </a:cubicBezTo>
                    <a:cubicBezTo>
                      <a:pt x="54" y="249"/>
                      <a:pt x="61" y="259"/>
                      <a:pt x="68" y="269"/>
                    </a:cubicBezTo>
                    <a:cubicBezTo>
                      <a:pt x="46" y="265"/>
                      <a:pt x="28" y="251"/>
                      <a:pt x="11" y="238"/>
                    </a:cubicBezTo>
                    <a:cubicBezTo>
                      <a:pt x="10" y="238"/>
                      <a:pt x="10" y="239"/>
                      <a:pt x="10" y="239"/>
                    </a:cubicBezTo>
                    <a:cubicBezTo>
                      <a:pt x="28" y="254"/>
                      <a:pt x="45" y="267"/>
                      <a:pt x="68" y="273"/>
                    </a:cubicBezTo>
                    <a:cubicBezTo>
                      <a:pt x="69" y="273"/>
                      <a:pt x="69" y="272"/>
                      <a:pt x="69" y="272"/>
                    </a:cubicBezTo>
                    <a:cubicBezTo>
                      <a:pt x="74" y="279"/>
                      <a:pt x="79" y="285"/>
                      <a:pt x="85" y="292"/>
                    </a:cubicBezTo>
                    <a:cubicBezTo>
                      <a:pt x="60" y="290"/>
                      <a:pt x="37" y="283"/>
                      <a:pt x="15" y="272"/>
                    </a:cubicBezTo>
                    <a:cubicBezTo>
                      <a:pt x="15" y="272"/>
                      <a:pt x="15" y="272"/>
                      <a:pt x="15" y="272"/>
                    </a:cubicBezTo>
                    <a:cubicBezTo>
                      <a:pt x="37" y="285"/>
                      <a:pt x="61" y="293"/>
                      <a:pt x="86" y="295"/>
                    </a:cubicBezTo>
                    <a:cubicBezTo>
                      <a:pt x="87" y="295"/>
                      <a:pt x="87" y="295"/>
                      <a:pt x="87" y="295"/>
                    </a:cubicBezTo>
                    <a:cubicBezTo>
                      <a:pt x="95" y="305"/>
                      <a:pt x="104" y="314"/>
                      <a:pt x="113" y="323"/>
                    </a:cubicBezTo>
                    <a:cubicBezTo>
                      <a:pt x="84" y="314"/>
                      <a:pt x="55" y="307"/>
                      <a:pt x="26" y="300"/>
                    </a:cubicBezTo>
                    <a:cubicBezTo>
                      <a:pt x="26" y="300"/>
                      <a:pt x="26" y="301"/>
                      <a:pt x="26" y="301"/>
                    </a:cubicBezTo>
                    <a:cubicBezTo>
                      <a:pt x="56" y="308"/>
                      <a:pt x="86" y="318"/>
                      <a:pt x="115" y="328"/>
                    </a:cubicBezTo>
                    <a:cubicBezTo>
                      <a:pt x="116" y="329"/>
                      <a:pt x="117" y="328"/>
                      <a:pt x="117" y="328"/>
                    </a:cubicBezTo>
                    <a:cubicBezTo>
                      <a:pt x="126" y="336"/>
                      <a:pt x="136" y="344"/>
                      <a:pt x="146" y="351"/>
                    </a:cubicBezTo>
                    <a:cubicBezTo>
                      <a:pt x="122" y="353"/>
                      <a:pt x="97" y="351"/>
                      <a:pt x="74" y="345"/>
                    </a:cubicBezTo>
                    <a:cubicBezTo>
                      <a:pt x="74" y="345"/>
                      <a:pt x="74" y="346"/>
                      <a:pt x="74" y="346"/>
                    </a:cubicBezTo>
                    <a:cubicBezTo>
                      <a:pt x="98" y="354"/>
                      <a:pt x="123" y="357"/>
                      <a:pt x="149" y="355"/>
                    </a:cubicBezTo>
                    <a:cubicBezTo>
                      <a:pt x="150" y="355"/>
                      <a:pt x="150" y="355"/>
                      <a:pt x="150" y="354"/>
                    </a:cubicBezTo>
                    <a:cubicBezTo>
                      <a:pt x="160" y="361"/>
                      <a:pt x="170" y="368"/>
                      <a:pt x="181" y="373"/>
                    </a:cubicBezTo>
                    <a:cubicBezTo>
                      <a:pt x="162" y="380"/>
                      <a:pt x="143" y="379"/>
                      <a:pt x="123" y="377"/>
                    </a:cubicBezTo>
                    <a:cubicBezTo>
                      <a:pt x="123" y="377"/>
                      <a:pt x="123" y="378"/>
                      <a:pt x="123" y="378"/>
                    </a:cubicBezTo>
                    <a:cubicBezTo>
                      <a:pt x="144" y="381"/>
                      <a:pt x="165" y="383"/>
                      <a:pt x="186" y="376"/>
                    </a:cubicBezTo>
                    <a:cubicBezTo>
                      <a:pt x="186" y="376"/>
                      <a:pt x="186" y="376"/>
                      <a:pt x="186" y="376"/>
                    </a:cubicBezTo>
                    <a:cubicBezTo>
                      <a:pt x="190" y="378"/>
                      <a:pt x="193" y="379"/>
                      <a:pt x="197" y="381"/>
                    </a:cubicBezTo>
                    <a:cubicBezTo>
                      <a:pt x="197" y="381"/>
                      <a:pt x="198" y="381"/>
                      <a:pt x="198" y="381"/>
                    </a:cubicBezTo>
                    <a:cubicBezTo>
                      <a:pt x="194" y="411"/>
                      <a:pt x="188" y="441"/>
                      <a:pt x="179" y="471"/>
                    </a:cubicBezTo>
                    <a:cubicBezTo>
                      <a:pt x="178" y="475"/>
                      <a:pt x="184" y="477"/>
                      <a:pt x="185" y="473"/>
                    </a:cubicBezTo>
                    <a:cubicBezTo>
                      <a:pt x="195" y="441"/>
                      <a:pt x="201" y="407"/>
                      <a:pt x="205" y="373"/>
                    </a:cubicBezTo>
                    <a:cubicBezTo>
                      <a:pt x="210" y="374"/>
                      <a:pt x="215" y="374"/>
                      <a:pt x="219" y="374"/>
                    </a:cubicBezTo>
                    <a:cubicBezTo>
                      <a:pt x="219" y="375"/>
                      <a:pt x="219" y="375"/>
                      <a:pt x="219" y="375"/>
                    </a:cubicBezTo>
                    <a:cubicBezTo>
                      <a:pt x="227" y="387"/>
                      <a:pt x="239" y="396"/>
                      <a:pt x="251" y="403"/>
                    </a:cubicBezTo>
                    <a:cubicBezTo>
                      <a:pt x="251" y="403"/>
                      <a:pt x="251" y="403"/>
                      <a:pt x="251" y="403"/>
                    </a:cubicBezTo>
                    <a:cubicBezTo>
                      <a:pt x="240" y="394"/>
                      <a:pt x="230" y="386"/>
                      <a:pt x="223" y="375"/>
                    </a:cubicBezTo>
                    <a:cubicBezTo>
                      <a:pt x="240" y="375"/>
                      <a:pt x="257" y="374"/>
                      <a:pt x="274" y="373"/>
                    </a:cubicBezTo>
                    <a:cubicBezTo>
                      <a:pt x="298" y="373"/>
                      <a:pt x="325" y="374"/>
                      <a:pt x="349" y="369"/>
                    </a:cubicBezTo>
                    <a:cubicBezTo>
                      <a:pt x="349" y="368"/>
                      <a:pt x="349" y="368"/>
                      <a:pt x="349" y="368"/>
                    </a:cubicBezTo>
                    <a:cubicBezTo>
                      <a:pt x="326" y="367"/>
                      <a:pt x="302" y="370"/>
                      <a:pt x="278" y="371"/>
                    </a:cubicBezTo>
                    <a:cubicBezTo>
                      <a:pt x="254" y="372"/>
                      <a:pt x="229" y="370"/>
                      <a:pt x="205" y="371"/>
                    </a:cubicBezTo>
                    <a:cubicBezTo>
                      <a:pt x="206" y="369"/>
                      <a:pt x="206" y="366"/>
                      <a:pt x="206" y="364"/>
                    </a:cubicBezTo>
                    <a:cubicBezTo>
                      <a:pt x="216" y="363"/>
                      <a:pt x="225" y="357"/>
                      <a:pt x="233" y="352"/>
                    </a:cubicBezTo>
                    <a:cubicBezTo>
                      <a:pt x="241" y="347"/>
                      <a:pt x="250" y="341"/>
                      <a:pt x="258" y="335"/>
                    </a:cubicBezTo>
                    <a:cubicBezTo>
                      <a:pt x="258" y="335"/>
                      <a:pt x="258" y="335"/>
                      <a:pt x="258" y="335"/>
                    </a:cubicBezTo>
                    <a:cubicBezTo>
                      <a:pt x="278" y="336"/>
                      <a:pt x="297" y="337"/>
                      <a:pt x="316" y="334"/>
                    </a:cubicBezTo>
                    <a:cubicBezTo>
                      <a:pt x="331" y="332"/>
                      <a:pt x="349" y="331"/>
                      <a:pt x="360" y="320"/>
                    </a:cubicBezTo>
                    <a:cubicBezTo>
                      <a:pt x="361" y="320"/>
                      <a:pt x="360" y="319"/>
                      <a:pt x="360" y="319"/>
                    </a:cubicBezTo>
                    <a:cubicBezTo>
                      <a:pt x="348" y="330"/>
                      <a:pt x="326" y="330"/>
                      <a:pt x="311" y="332"/>
                    </a:cubicBezTo>
                    <a:cubicBezTo>
                      <a:pt x="295" y="333"/>
                      <a:pt x="279" y="333"/>
                      <a:pt x="262" y="331"/>
                    </a:cubicBezTo>
                    <a:cubicBezTo>
                      <a:pt x="263" y="331"/>
                      <a:pt x="263" y="331"/>
                      <a:pt x="263" y="331"/>
                    </a:cubicBezTo>
                    <a:cubicBezTo>
                      <a:pt x="271" y="324"/>
                      <a:pt x="279" y="318"/>
                      <a:pt x="286" y="311"/>
                    </a:cubicBezTo>
                    <a:cubicBezTo>
                      <a:pt x="287" y="311"/>
                      <a:pt x="287" y="311"/>
                      <a:pt x="288" y="311"/>
                    </a:cubicBezTo>
                    <a:cubicBezTo>
                      <a:pt x="329" y="302"/>
                      <a:pt x="367" y="289"/>
                      <a:pt x="403" y="267"/>
                    </a:cubicBezTo>
                    <a:cubicBezTo>
                      <a:pt x="404" y="267"/>
                      <a:pt x="403" y="267"/>
                      <a:pt x="403" y="267"/>
                    </a:cubicBezTo>
                    <a:cubicBezTo>
                      <a:pt x="369" y="286"/>
                      <a:pt x="330" y="300"/>
                      <a:pt x="292" y="306"/>
                    </a:cubicBezTo>
                    <a:cubicBezTo>
                      <a:pt x="300" y="298"/>
                      <a:pt x="308" y="290"/>
                      <a:pt x="316" y="281"/>
                    </a:cubicBezTo>
                    <a:cubicBezTo>
                      <a:pt x="324" y="273"/>
                      <a:pt x="331" y="264"/>
                      <a:pt x="338" y="256"/>
                    </a:cubicBezTo>
                    <a:cubicBezTo>
                      <a:pt x="353" y="250"/>
                      <a:pt x="368" y="245"/>
                      <a:pt x="383" y="239"/>
                    </a:cubicBezTo>
                    <a:cubicBezTo>
                      <a:pt x="396" y="234"/>
                      <a:pt x="410" y="227"/>
                      <a:pt x="420" y="216"/>
                    </a:cubicBezTo>
                    <a:cubicBezTo>
                      <a:pt x="420" y="215"/>
                      <a:pt x="420" y="215"/>
                      <a:pt x="419" y="215"/>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13" name="Group 12"/>
            <p:cNvGrpSpPr/>
            <p:nvPr/>
          </p:nvGrpSpPr>
          <p:grpSpPr>
            <a:xfrm rot="7874733" flipH="1">
              <a:off x="4065996" y="1597121"/>
              <a:ext cx="549275" cy="823912"/>
              <a:chOff x="2514601" y="4916488"/>
              <a:chExt cx="549275" cy="823912"/>
            </a:xfrm>
            <a:effectLst>
              <a:outerShdw blurRad="127000" dist="63500" dir="8100000" algn="tr" rotWithShape="0">
                <a:prstClr val="black">
                  <a:alpha val="20000"/>
                </a:prstClr>
              </a:outerShdw>
            </a:effectLst>
          </p:grpSpPr>
          <p:sp>
            <p:nvSpPr>
              <p:cNvPr id="30" name="Freeform 172"/>
              <p:cNvSpPr>
                <a:spLocks/>
              </p:cNvSpPr>
              <p:nvPr/>
            </p:nvSpPr>
            <p:spPr bwMode="auto">
              <a:xfrm>
                <a:off x="2514601" y="4916488"/>
                <a:ext cx="549275" cy="823912"/>
              </a:xfrm>
              <a:custGeom>
                <a:avLst/>
                <a:gdLst>
                  <a:gd name="T0" fmla="*/ 53 w 209"/>
                  <a:gd name="T1" fmla="*/ 234 h 315"/>
                  <a:gd name="T2" fmla="*/ 90 w 209"/>
                  <a:gd name="T3" fmla="*/ 239 h 315"/>
                  <a:gd name="T4" fmla="*/ 123 w 209"/>
                  <a:gd name="T5" fmla="*/ 276 h 315"/>
                  <a:gd name="T6" fmla="*/ 125 w 209"/>
                  <a:gd name="T7" fmla="*/ 277 h 315"/>
                  <a:gd name="T8" fmla="*/ 126 w 209"/>
                  <a:gd name="T9" fmla="*/ 314 h 315"/>
                  <a:gd name="T10" fmla="*/ 139 w 209"/>
                  <a:gd name="T11" fmla="*/ 315 h 315"/>
                  <a:gd name="T12" fmla="*/ 139 w 209"/>
                  <a:gd name="T13" fmla="*/ 303 h 315"/>
                  <a:gd name="T14" fmla="*/ 167 w 209"/>
                  <a:gd name="T15" fmla="*/ 263 h 315"/>
                  <a:gd name="T16" fmla="*/ 179 w 209"/>
                  <a:gd name="T17" fmla="*/ 218 h 315"/>
                  <a:gd name="T18" fmla="*/ 183 w 209"/>
                  <a:gd name="T19" fmla="*/ 215 h 315"/>
                  <a:gd name="T20" fmla="*/ 206 w 209"/>
                  <a:gd name="T21" fmla="*/ 136 h 315"/>
                  <a:gd name="T22" fmla="*/ 173 w 209"/>
                  <a:gd name="T23" fmla="*/ 100 h 315"/>
                  <a:gd name="T24" fmla="*/ 144 w 209"/>
                  <a:gd name="T25" fmla="*/ 150 h 315"/>
                  <a:gd name="T26" fmla="*/ 153 w 209"/>
                  <a:gd name="T27" fmla="*/ 185 h 315"/>
                  <a:gd name="T28" fmla="*/ 172 w 209"/>
                  <a:gd name="T29" fmla="*/ 215 h 315"/>
                  <a:gd name="T30" fmla="*/ 158 w 209"/>
                  <a:gd name="T31" fmla="*/ 258 h 315"/>
                  <a:gd name="T32" fmla="*/ 139 w 209"/>
                  <a:gd name="T33" fmla="*/ 289 h 315"/>
                  <a:gd name="T34" fmla="*/ 137 w 209"/>
                  <a:gd name="T35" fmla="*/ 243 h 315"/>
                  <a:gd name="T36" fmla="*/ 116 w 209"/>
                  <a:gd name="T37" fmla="*/ 125 h 315"/>
                  <a:gd name="T38" fmla="*/ 135 w 209"/>
                  <a:gd name="T39" fmla="*/ 53 h 315"/>
                  <a:gd name="T40" fmla="*/ 85 w 209"/>
                  <a:gd name="T41" fmla="*/ 8 h 315"/>
                  <a:gd name="T42" fmla="*/ 55 w 209"/>
                  <a:gd name="T43" fmla="*/ 71 h 315"/>
                  <a:gd name="T44" fmla="*/ 108 w 209"/>
                  <a:gd name="T45" fmla="*/ 130 h 315"/>
                  <a:gd name="T46" fmla="*/ 125 w 209"/>
                  <a:gd name="T47" fmla="*/ 262 h 315"/>
                  <a:gd name="T48" fmla="*/ 99 w 209"/>
                  <a:gd name="T49" fmla="*/ 233 h 315"/>
                  <a:gd name="T50" fmla="*/ 101 w 209"/>
                  <a:gd name="T51" fmla="*/ 232 h 315"/>
                  <a:gd name="T52" fmla="*/ 80 w 209"/>
                  <a:gd name="T53" fmla="*/ 155 h 315"/>
                  <a:gd name="T54" fmla="*/ 18 w 209"/>
                  <a:gd name="T55" fmla="*/ 144 h 315"/>
                  <a:gd name="T56" fmla="*/ 22 w 209"/>
                  <a:gd name="T57" fmla="*/ 212 h 315"/>
                  <a:gd name="T58" fmla="*/ 53 w 209"/>
                  <a:gd name="T59" fmla="*/ 234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09" h="315">
                    <a:moveTo>
                      <a:pt x="53" y="234"/>
                    </a:moveTo>
                    <a:cubicBezTo>
                      <a:pt x="65" y="237"/>
                      <a:pt x="78" y="236"/>
                      <a:pt x="90" y="239"/>
                    </a:cubicBezTo>
                    <a:cubicBezTo>
                      <a:pt x="101" y="252"/>
                      <a:pt x="112" y="264"/>
                      <a:pt x="123" y="276"/>
                    </a:cubicBezTo>
                    <a:cubicBezTo>
                      <a:pt x="124" y="276"/>
                      <a:pt x="124" y="276"/>
                      <a:pt x="125" y="277"/>
                    </a:cubicBezTo>
                    <a:cubicBezTo>
                      <a:pt x="125" y="289"/>
                      <a:pt x="126" y="302"/>
                      <a:pt x="126" y="314"/>
                    </a:cubicBezTo>
                    <a:cubicBezTo>
                      <a:pt x="130" y="315"/>
                      <a:pt x="135" y="315"/>
                      <a:pt x="139" y="315"/>
                    </a:cubicBezTo>
                    <a:cubicBezTo>
                      <a:pt x="139" y="311"/>
                      <a:pt x="139" y="307"/>
                      <a:pt x="139" y="303"/>
                    </a:cubicBezTo>
                    <a:cubicBezTo>
                      <a:pt x="152" y="294"/>
                      <a:pt x="161" y="277"/>
                      <a:pt x="167" y="263"/>
                    </a:cubicBezTo>
                    <a:cubicBezTo>
                      <a:pt x="172" y="252"/>
                      <a:pt x="181" y="232"/>
                      <a:pt x="179" y="218"/>
                    </a:cubicBezTo>
                    <a:cubicBezTo>
                      <a:pt x="181" y="217"/>
                      <a:pt x="182" y="217"/>
                      <a:pt x="183" y="215"/>
                    </a:cubicBezTo>
                    <a:cubicBezTo>
                      <a:pt x="198" y="192"/>
                      <a:pt x="209" y="164"/>
                      <a:pt x="206" y="136"/>
                    </a:cubicBezTo>
                    <a:cubicBezTo>
                      <a:pt x="204" y="118"/>
                      <a:pt x="194" y="97"/>
                      <a:pt x="173" y="100"/>
                    </a:cubicBezTo>
                    <a:cubicBezTo>
                      <a:pt x="150" y="104"/>
                      <a:pt x="144" y="130"/>
                      <a:pt x="144" y="150"/>
                    </a:cubicBezTo>
                    <a:cubicBezTo>
                      <a:pt x="144" y="162"/>
                      <a:pt x="146" y="174"/>
                      <a:pt x="153" y="185"/>
                    </a:cubicBezTo>
                    <a:cubicBezTo>
                      <a:pt x="159" y="195"/>
                      <a:pt x="167" y="204"/>
                      <a:pt x="172" y="215"/>
                    </a:cubicBezTo>
                    <a:cubicBezTo>
                      <a:pt x="168" y="230"/>
                      <a:pt x="164" y="244"/>
                      <a:pt x="158" y="258"/>
                    </a:cubicBezTo>
                    <a:cubicBezTo>
                      <a:pt x="153" y="270"/>
                      <a:pt x="146" y="280"/>
                      <a:pt x="139" y="289"/>
                    </a:cubicBezTo>
                    <a:cubicBezTo>
                      <a:pt x="138" y="274"/>
                      <a:pt x="138" y="258"/>
                      <a:pt x="137" y="243"/>
                    </a:cubicBezTo>
                    <a:cubicBezTo>
                      <a:pt x="134" y="203"/>
                      <a:pt x="130" y="163"/>
                      <a:pt x="116" y="125"/>
                    </a:cubicBezTo>
                    <a:cubicBezTo>
                      <a:pt x="142" y="112"/>
                      <a:pt x="138" y="78"/>
                      <a:pt x="135" y="53"/>
                    </a:cubicBezTo>
                    <a:cubicBezTo>
                      <a:pt x="131" y="29"/>
                      <a:pt x="114" y="0"/>
                      <a:pt x="85" y="8"/>
                    </a:cubicBezTo>
                    <a:cubicBezTo>
                      <a:pt x="58" y="15"/>
                      <a:pt x="50" y="46"/>
                      <a:pt x="55" y="71"/>
                    </a:cubicBezTo>
                    <a:cubicBezTo>
                      <a:pt x="61" y="97"/>
                      <a:pt x="81" y="123"/>
                      <a:pt x="108" y="130"/>
                    </a:cubicBezTo>
                    <a:cubicBezTo>
                      <a:pt x="118" y="174"/>
                      <a:pt x="123" y="218"/>
                      <a:pt x="125" y="262"/>
                    </a:cubicBezTo>
                    <a:cubicBezTo>
                      <a:pt x="116" y="252"/>
                      <a:pt x="108" y="243"/>
                      <a:pt x="99" y="233"/>
                    </a:cubicBezTo>
                    <a:cubicBezTo>
                      <a:pt x="100" y="233"/>
                      <a:pt x="101" y="233"/>
                      <a:pt x="101" y="232"/>
                    </a:cubicBezTo>
                    <a:cubicBezTo>
                      <a:pt x="113" y="210"/>
                      <a:pt x="94" y="172"/>
                      <a:pt x="80" y="155"/>
                    </a:cubicBezTo>
                    <a:cubicBezTo>
                      <a:pt x="65" y="136"/>
                      <a:pt x="37" y="123"/>
                      <a:pt x="18" y="144"/>
                    </a:cubicBezTo>
                    <a:cubicBezTo>
                      <a:pt x="0" y="164"/>
                      <a:pt x="8" y="192"/>
                      <a:pt x="22" y="212"/>
                    </a:cubicBezTo>
                    <a:cubicBezTo>
                      <a:pt x="29" y="222"/>
                      <a:pt x="40" y="231"/>
                      <a:pt x="53" y="234"/>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31" name="Freeform 173"/>
              <p:cNvSpPr>
                <a:spLocks/>
              </p:cNvSpPr>
              <p:nvPr/>
            </p:nvSpPr>
            <p:spPr bwMode="auto">
              <a:xfrm>
                <a:off x="2719388" y="4960938"/>
                <a:ext cx="44450" cy="26987"/>
              </a:xfrm>
              <a:custGeom>
                <a:avLst/>
                <a:gdLst>
                  <a:gd name="T0" fmla="*/ 17 w 17"/>
                  <a:gd name="T1" fmla="*/ 3 h 10"/>
                  <a:gd name="T2" fmla="*/ 13 w 17"/>
                  <a:gd name="T3" fmla="*/ 0 h 10"/>
                  <a:gd name="T4" fmla="*/ 5 w 17"/>
                  <a:gd name="T5" fmla="*/ 1 h 10"/>
                  <a:gd name="T6" fmla="*/ 2 w 17"/>
                  <a:gd name="T7" fmla="*/ 3 h 10"/>
                  <a:gd name="T8" fmla="*/ 0 w 17"/>
                  <a:gd name="T9" fmla="*/ 4 h 10"/>
                  <a:gd name="T10" fmla="*/ 0 w 17"/>
                  <a:gd name="T11" fmla="*/ 6 h 10"/>
                  <a:gd name="T12" fmla="*/ 2 w 17"/>
                  <a:gd name="T13" fmla="*/ 9 h 10"/>
                  <a:gd name="T14" fmla="*/ 7 w 17"/>
                  <a:gd name="T15" fmla="*/ 10 h 10"/>
                  <a:gd name="T16" fmla="*/ 15 w 17"/>
                  <a:gd name="T17" fmla="*/ 9 h 10"/>
                  <a:gd name="T18" fmla="*/ 17 w 17"/>
                  <a:gd name="T19"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10">
                    <a:moveTo>
                      <a:pt x="17" y="3"/>
                    </a:moveTo>
                    <a:cubicBezTo>
                      <a:pt x="17" y="1"/>
                      <a:pt x="15" y="0"/>
                      <a:pt x="13" y="0"/>
                    </a:cubicBezTo>
                    <a:cubicBezTo>
                      <a:pt x="10" y="0"/>
                      <a:pt x="7" y="1"/>
                      <a:pt x="5" y="1"/>
                    </a:cubicBezTo>
                    <a:cubicBezTo>
                      <a:pt x="3" y="1"/>
                      <a:pt x="2" y="2"/>
                      <a:pt x="2" y="3"/>
                    </a:cubicBezTo>
                    <a:cubicBezTo>
                      <a:pt x="1" y="3"/>
                      <a:pt x="1" y="3"/>
                      <a:pt x="0" y="4"/>
                    </a:cubicBezTo>
                    <a:cubicBezTo>
                      <a:pt x="0" y="4"/>
                      <a:pt x="0" y="5"/>
                      <a:pt x="0" y="6"/>
                    </a:cubicBezTo>
                    <a:cubicBezTo>
                      <a:pt x="0" y="8"/>
                      <a:pt x="1" y="9"/>
                      <a:pt x="2" y="9"/>
                    </a:cubicBezTo>
                    <a:cubicBezTo>
                      <a:pt x="4" y="10"/>
                      <a:pt x="5" y="10"/>
                      <a:pt x="7" y="10"/>
                    </a:cubicBezTo>
                    <a:cubicBezTo>
                      <a:pt x="9" y="10"/>
                      <a:pt x="12" y="10"/>
                      <a:pt x="15" y="9"/>
                    </a:cubicBezTo>
                    <a:cubicBezTo>
                      <a:pt x="17" y="7"/>
                      <a:pt x="17" y="5"/>
                      <a:pt x="17" y="3"/>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32" name="Freeform 174"/>
              <p:cNvSpPr>
                <a:spLocks/>
              </p:cNvSpPr>
              <p:nvPr/>
            </p:nvSpPr>
            <p:spPr bwMode="auto">
              <a:xfrm>
                <a:off x="2943226" y="5207000"/>
                <a:ext cx="41275" cy="25400"/>
              </a:xfrm>
              <a:custGeom>
                <a:avLst/>
                <a:gdLst>
                  <a:gd name="T0" fmla="*/ 11 w 16"/>
                  <a:gd name="T1" fmla="*/ 0 h 10"/>
                  <a:gd name="T2" fmla="*/ 3 w 16"/>
                  <a:gd name="T3" fmla="*/ 1 h 10"/>
                  <a:gd name="T4" fmla="*/ 3 w 16"/>
                  <a:gd name="T5" fmla="*/ 8 h 10"/>
                  <a:gd name="T6" fmla="*/ 11 w 16"/>
                  <a:gd name="T7" fmla="*/ 10 h 10"/>
                  <a:gd name="T8" fmla="*/ 16 w 16"/>
                  <a:gd name="T9" fmla="*/ 5 h 10"/>
                  <a:gd name="T10" fmla="*/ 11 w 16"/>
                  <a:gd name="T11" fmla="*/ 0 h 10"/>
                </a:gdLst>
                <a:ahLst/>
                <a:cxnLst>
                  <a:cxn ang="0">
                    <a:pos x="T0" y="T1"/>
                  </a:cxn>
                  <a:cxn ang="0">
                    <a:pos x="T2" y="T3"/>
                  </a:cxn>
                  <a:cxn ang="0">
                    <a:pos x="T4" y="T5"/>
                  </a:cxn>
                  <a:cxn ang="0">
                    <a:pos x="T6" y="T7"/>
                  </a:cxn>
                  <a:cxn ang="0">
                    <a:pos x="T8" y="T9"/>
                  </a:cxn>
                  <a:cxn ang="0">
                    <a:pos x="T10" y="T11"/>
                  </a:cxn>
                </a:cxnLst>
                <a:rect l="0" t="0" r="r" b="b"/>
                <a:pathLst>
                  <a:path w="16" h="10">
                    <a:moveTo>
                      <a:pt x="11" y="0"/>
                    </a:moveTo>
                    <a:cubicBezTo>
                      <a:pt x="8" y="0"/>
                      <a:pt x="6" y="1"/>
                      <a:pt x="3" y="1"/>
                    </a:cubicBezTo>
                    <a:cubicBezTo>
                      <a:pt x="0" y="2"/>
                      <a:pt x="0" y="7"/>
                      <a:pt x="3" y="8"/>
                    </a:cubicBezTo>
                    <a:cubicBezTo>
                      <a:pt x="6" y="9"/>
                      <a:pt x="8" y="10"/>
                      <a:pt x="11" y="10"/>
                    </a:cubicBezTo>
                    <a:cubicBezTo>
                      <a:pt x="13" y="10"/>
                      <a:pt x="16" y="8"/>
                      <a:pt x="16" y="5"/>
                    </a:cubicBezTo>
                    <a:cubicBezTo>
                      <a:pt x="16" y="2"/>
                      <a:pt x="14" y="0"/>
                      <a:pt x="11" y="0"/>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33" name="Freeform 175"/>
              <p:cNvSpPr>
                <a:spLocks/>
              </p:cNvSpPr>
              <p:nvPr/>
            </p:nvSpPr>
            <p:spPr bwMode="auto">
              <a:xfrm>
                <a:off x="2559051" y="5287963"/>
                <a:ext cx="44450" cy="41275"/>
              </a:xfrm>
              <a:custGeom>
                <a:avLst/>
                <a:gdLst>
                  <a:gd name="T0" fmla="*/ 8 w 17"/>
                  <a:gd name="T1" fmla="*/ 4 h 16"/>
                  <a:gd name="T2" fmla="*/ 7 w 17"/>
                  <a:gd name="T3" fmla="*/ 5 h 16"/>
                  <a:gd name="T4" fmla="*/ 6 w 17"/>
                  <a:gd name="T5" fmla="*/ 5 h 16"/>
                  <a:gd name="T6" fmla="*/ 5 w 17"/>
                  <a:gd name="T7" fmla="*/ 14 h 16"/>
                  <a:gd name="T8" fmla="*/ 16 w 17"/>
                  <a:gd name="T9" fmla="*/ 7 h 16"/>
                  <a:gd name="T10" fmla="*/ 8 w 17"/>
                  <a:gd name="T11" fmla="*/ 4 h 16"/>
                </a:gdLst>
                <a:ahLst/>
                <a:cxnLst>
                  <a:cxn ang="0">
                    <a:pos x="T0" y="T1"/>
                  </a:cxn>
                  <a:cxn ang="0">
                    <a:pos x="T2" y="T3"/>
                  </a:cxn>
                  <a:cxn ang="0">
                    <a:pos x="T4" y="T5"/>
                  </a:cxn>
                  <a:cxn ang="0">
                    <a:pos x="T6" y="T7"/>
                  </a:cxn>
                  <a:cxn ang="0">
                    <a:pos x="T8" y="T9"/>
                  </a:cxn>
                  <a:cxn ang="0">
                    <a:pos x="T10" y="T11"/>
                  </a:cxn>
                </a:cxnLst>
                <a:rect l="0" t="0" r="r" b="b"/>
                <a:pathLst>
                  <a:path w="17" h="16">
                    <a:moveTo>
                      <a:pt x="8" y="4"/>
                    </a:moveTo>
                    <a:cubicBezTo>
                      <a:pt x="7" y="4"/>
                      <a:pt x="7" y="5"/>
                      <a:pt x="7" y="5"/>
                    </a:cubicBezTo>
                    <a:cubicBezTo>
                      <a:pt x="7" y="5"/>
                      <a:pt x="6" y="5"/>
                      <a:pt x="6" y="5"/>
                    </a:cubicBezTo>
                    <a:cubicBezTo>
                      <a:pt x="1" y="5"/>
                      <a:pt x="0" y="13"/>
                      <a:pt x="5" y="14"/>
                    </a:cubicBezTo>
                    <a:cubicBezTo>
                      <a:pt x="10" y="16"/>
                      <a:pt x="16" y="12"/>
                      <a:pt x="16" y="7"/>
                    </a:cubicBezTo>
                    <a:cubicBezTo>
                      <a:pt x="17" y="2"/>
                      <a:pt x="10" y="0"/>
                      <a:pt x="8" y="4"/>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34" name="Freeform 176"/>
              <p:cNvSpPr>
                <a:spLocks/>
              </p:cNvSpPr>
              <p:nvPr/>
            </p:nvSpPr>
            <p:spPr bwMode="auto">
              <a:xfrm>
                <a:off x="2663826" y="4997450"/>
                <a:ext cx="134938" cy="233362"/>
              </a:xfrm>
              <a:custGeom>
                <a:avLst/>
                <a:gdLst>
                  <a:gd name="T0" fmla="*/ 50 w 51"/>
                  <a:gd name="T1" fmla="*/ 87 h 89"/>
                  <a:gd name="T2" fmla="*/ 4 w 51"/>
                  <a:gd name="T3" fmla="*/ 1 h 89"/>
                  <a:gd name="T4" fmla="*/ 3 w 51"/>
                  <a:gd name="T5" fmla="*/ 1 h 89"/>
                  <a:gd name="T6" fmla="*/ 13 w 51"/>
                  <a:gd name="T7" fmla="*/ 58 h 89"/>
                  <a:gd name="T8" fmla="*/ 50 w 51"/>
                  <a:gd name="T9" fmla="*/ 89 h 89"/>
                  <a:gd name="T10" fmla="*/ 50 w 51"/>
                  <a:gd name="T11" fmla="*/ 87 h 89"/>
                </a:gdLst>
                <a:ahLst/>
                <a:cxnLst>
                  <a:cxn ang="0">
                    <a:pos x="T0" y="T1"/>
                  </a:cxn>
                  <a:cxn ang="0">
                    <a:pos x="T2" y="T3"/>
                  </a:cxn>
                  <a:cxn ang="0">
                    <a:pos x="T4" y="T5"/>
                  </a:cxn>
                  <a:cxn ang="0">
                    <a:pos x="T6" y="T7"/>
                  </a:cxn>
                  <a:cxn ang="0">
                    <a:pos x="T8" y="T9"/>
                  </a:cxn>
                  <a:cxn ang="0">
                    <a:pos x="T10" y="T11"/>
                  </a:cxn>
                </a:cxnLst>
                <a:rect l="0" t="0" r="r" b="b"/>
                <a:pathLst>
                  <a:path w="51" h="89">
                    <a:moveTo>
                      <a:pt x="50" y="87"/>
                    </a:moveTo>
                    <a:cubicBezTo>
                      <a:pt x="14" y="78"/>
                      <a:pt x="1" y="33"/>
                      <a:pt x="4" y="1"/>
                    </a:cubicBezTo>
                    <a:cubicBezTo>
                      <a:pt x="4" y="0"/>
                      <a:pt x="4" y="0"/>
                      <a:pt x="3" y="1"/>
                    </a:cubicBezTo>
                    <a:cubicBezTo>
                      <a:pt x="0" y="20"/>
                      <a:pt x="4" y="40"/>
                      <a:pt x="13" y="58"/>
                    </a:cubicBezTo>
                    <a:cubicBezTo>
                      <a:pt x="20" y="72"/>
                      <a:pt x="32" y="88"/>
                      <a:pt x="50" y="89"/>
                    </a:cubicBezTo>
                    <a:cubicBezTo>
                      <a:pt x="51" y="89"/>
                      <a:pt x="51" y="88"/>
                      <a:pt x="50" y="87"/>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Freeform 177"/>
              <p:cNvSpPr>
                <a:spLocks/>
              </p:cNvSpPr>
              <p:nvPr/>
            </p:nvSpPr>
            <p:spPr bwMode="auto">
              <a:xfrm>
                <a:off x="2732088" y="5157788"/>
                <a:ext cx="66675" cy="53975"/>
              </a:xfrm>
              <a:custGeom>
                <a:avLst/>
                <a:gdLst>
                  <a:gd name="T0" fmla="*/ 25 w 25"/>
                  <a:gd name="T1" fmla="*/ 20 h 21"/>
                  <a:gd name="T2" fmla="*/ 11 w 25"/>
                  <a:gd name="T3" fmla="*/ 13 h 21"/>
                  <a:gd name="T4" fmla="*/ 0 w 25"/>
                  <a:gd name="T5" fmla="*/ 0 h 21"/>
                  <a:gd name="T6" fmla="*/ 0 w 25"/>
                  <a:gd name="T7" fmla="*/ 0 h 21"/>
                  <a:gd name="T8" fmla="*/ 24 w 25"/>
                  <a:gd name="T9" fmla="*/ 21 h 21"/>
                  <a:gd name="T10" fmla="*/ 25 w 25"/>
                  <a:gd name="T11" fmla="*/ 20 h 21"/>
                </a:gdLst>
                <a:ahLst/>
                <a:cxnLst>
                  <a:cxn ang="0">
                    <a:pos x="T0" y="T1"/>
                  </a:cxn>
                  <a:cxn ang="0">
                    <a:pos x="T2" y="T3"/>
                  </a:cxn>
                  <a:cxn ang="0">
                    <a:pos x="T4" y="T5"/>
                  </a:cxn>
                  <a:cxn ang="0">
                    <a:pos x="T6" y="T7"/>
                  </a:cxn>
                  <a:cxn ang="0">
                    <a:pos x="T8" y="T9"/>
                  </a:cxn>
                  <a:cxn ang="0">
                    <a:pos x="T10" y="T11"/>
                  </a:cxn>
                </a:cxnLst>
                <a:rect l="0" t="0" r="r" b="b"/>
                <a:pathLst>
                  <a:path w="25" h="21">
                    <a:moveTo>
                      <a:pt x="25" y="20"/>
                    </a:moveTo>
                    <a:cubicBezTo>
                      <a:pt x="20" y="18"/>
                      <a:pt x="15" y="16"/>
                      <a:pt x="11" y="13"/>
                    </a:cubicBezTo>
                    <a:cubicBezTo>
                      <a:pt x="7" y="9"/>
                      <a:pt x="3" y="5"/>
                      <a:pt x="0" y="0"/>
                    </a:cubicBezTo>
                    <a:cubicBezTo>
                      <a:pt x="0" y="0"/>
                      <a:pt x="0" y="0"/>
                      <a:pt x="0" y="0"/>
                    </a:cubicBezTo>
                    <a:cubicBezTo>
                      <a:pt x="2" y="10"/>
                      <a:pt x="13" y="21"/>
                      <a:pt x="24" y="21"/>
                    </a:cubicBezTo>
                    <a:cubicBezTo>
                      <a:pt x="25" y="21"/>
                      <a:pt x="25" y="20"/>
                      <a:pt x="25" y="20"/>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Freeform 178"/>
              <p:cNvSpPr>
                <a:spLocks/>
              </p:cNvSpPr>
              <p:nvPr/>
            </p:nvSpPr>
            <p:spPr bwMode="auto">
              <a:xfrm>
                <a:off x="2811463" y="5165725"/>
                <a:ext cx="41275" cy="65087"/>
              </a:xfrm>
              <a:custGeom>
                <a:avLst/>
                <a:gdLst>
                  <a:gd name="T0" fmla="*/ 15 w 16"/>
                  <a:gd name="T1" fmla="*/ 0 h 25"/>
                  <a:gd name="T2" fmla="*/ 0 w 16"/>
                  <a:gd name="T3" fmla="*/ 23 h 25"/>
                  <a:gd name="T4" fmla="*/ 1 w 16"/>
                  <a:gd name="T5" fmla="*/ 25 h 25"/>
                  <a:gd name="T6" fmla="*/ 16 w 16"/>
                  <a:gd name="T7" fmla="*/ 1 h 25"/>
                  <a:gd name="T8" fmla="*/ 15 w 16"/>
                  <a:gd name="T9" fmla="*/ 0 h 25"/>
                </a:gdLst>
                <a:ahLst/>
                <a:cxnLst>
                  <a:cxn ang="0">
                    <a:pos x="T0" y="T1"/>
                  </a:cxn>
                  <a:cxn ang="0">
                    <a:pos x="T2" y="T3"/>
                  </a:cxn>
                  <a:cxn ang="0">
                    <a:pos x="T4" y="T5"/>
                  </a:cxn>
                  <a:cxn ang="0">
                    <a:pos x="T6" y="T7"/>
                  </a:cxn>
                  <a:cxn ang="0">
                    <a:pos x="T8" y="T9"/>
                  </a:cxn>
                </a:cxnLst>
                <a:rect l="0" t="0" r="r" b="b"/>
                <a:pathLst>
                  <a:path w="16" h="25">
                    <a:moveTo>
                      <a:pt x="15" y="0"/>
                    </a:moveTo>
                    <a:cubicBezTo>
                      <a:pt x="11" y="9"/>
                      <a:pt x="9" y="18"/>
                      <a:pt x="0" y="23"/>
                    </a:cubicBezTo>
                    <a:cubicBezTo>
                      <a:pt x="0" y="24"/>
                      <a:pt x="0" y="25"/>
                      <a:pt x="1" y="25"/>
                    </a:cubicBezTo>
                    <a:cubicBezTo>
                      <a:pt x="11" y="22"/>
                      <a:pt x="15" y="10"/>
                      <a:pt x="16" y="1"/>
                    </a:cubicBezTo>
                    <a:cubicBezTo>
                      <a:pt x="16" y="0"/>
                      <a:pt x="15" y="0"/>
                      <a:pt x="15" y="0"/>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 name="Freeform 179"/>
              <p:cNvSpPr>
                <a:spLocks/>
              </p:cNvSpPr>
              <p:nvPr/>
            </p:nvSpPr>
            <p:spPr bwMode="auto">
              <a:xfrm>
                <a:off x="2903538" y="5235575"/>
                <a:ext cx="80963" cy="227012"/>
              </a:xfrm>
              <a:custGeom>
                <a:avLst/>
                <a:gdLst>
                  <a:gd name="T0" fmla="*/ 30 w 31"/>
                  <a:gd name="T1" fmla="*/ 84 h 87"/>
                  <a:gd name="T2" fmla="*/ 5 w 31"/>
                  <a:gd name="T3" fmla="*/ 1 h 87"/>
                  <a:gd name="T4" fmla="*/ 4 w 31"/>
                  <a:gd name="T5" fmla="*/ 1 h 87"/>
                  <a:gd name="T6" fmla="*/ 4 w 31"/>
                  <a:gd name="T7" fmla="*/ 53 h 87"/>
                  <a:gd name="T8" fmla="*/ 29 w 31"/>
                  <a:gd name="T9" fmla="*/ 87 h 87"/>
                  <a:gd name="T10" fmla="*/ 30 w 31"/>
                  <a:gd name="T11" fmla="*/ 84 h 87"/>
                </a:gdLst>
                <a:ahLst/>
                <a:cxnLst>
                  <a:cxn ang="0">
                    <a:pos x="T0" y="T1"/>
                  </a:cxn>
                  <a:cxn ang="0">
                    <a:pos x="T2" y="T3"/>
                  </a:cxn>
                  <a:cxn ang="0">
                    <a:pos x="T4" y="T5"/>
                  </a:cxn>
                  <a:cxn ang="0">
                    <a:pos x="T6" y="T7"/>
                  </a:cxn>
                  <a:cxn ang="0">
                    <a:pos x="T8" y="T9"/>
                  </a:cxn>
                  <a:cxn ang="0">
                    <a:pos x="T10" y="T11"/>
                  </a:cxn>
                </a:cxnLst>
                <a:rect l="0" t="0" r="r" b="b"/>
                <a:pathLst>
                  <a:path w="31" h="87">
                    <a:moveTo>
                      <a:pt x="30" y="84"/>
                    </a:moveTo>
                    <a:cubicBezTo>
                      <a:pt x="2" y="68"/>
                      <a:pt x="3" y="29"/>
                      <a:pt x="5" y="1"/>
                    </a:cubicBezTo>
                    <a:cubicBezTo>
                      <a:pt x="5" y="0"/>
                      <a:pt x="4" y="0"/>
                      <a:pt x="4" y="1"/>
                    </a:cubicBezTo>
                    <a:cubicBezTo>
                      <a:pt x="0" y="18"/>
                      <a:pt x="0" y="36"/>
                      <a:pt x="4" y="53"/>
                    </a:cubicBezTo>
                    <a:cubicBezTo>
                      <a:pt x="8" y="66"/>
                      <a:pt x="15" y="82"/>
                      <a:pt x="29" y="87"/>
                    </a:cubicBezTo>
                    <a:cubicBezTo>
                      <a:pt x="30" y="87"/>
                      <a:pt x="31" y="85"/>
                      <a:pt x="30" y="84"/>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 name="Freeform 180"/>
              <p:cNvSpPr>
                <a:spLocks/>
              </p:cNvSpPr>
              <p:nvPr/>
            </p:nvSpPr>
            <p:spPr bwMode="auto">
              <a:xfrm>
                <a:off x="2940051" y="5387975"/>
                <a:ext cx="47625" cy="58737"/>
              </a:xfrm>
              <a:custGeom>
                <a:avLst/>
                <a:gdLst>
                  <a:gd name="T0" fmla="*/ 17 w 18"/>
                  <a:gd name="T1" fmla="*/ 21 h 23"/>
                  <a:gd name="T2" fmla="*/ 2 w 18"/>
                  <a:gd name="T3" fmla="*/ 1 h 23"/>
                  <a:gd name="T4" fmla="*/ 1 w 18"/>
                  <a:gd name="T5" fmla="*/ 1 h 23"/>
                  <a:gd name="T6" fmla="*/ 16 w 18"/>
                  <a:gd name="T7" fmla="*/ 23 h 23"/>
                  <a:gd name="T8" fmla="*/ 17 w 18"/>
                  <a:gd name="T9" fmla="*/ 21 h 23"/>
                </a:gdLst>
                <a:ahLst/>
                <a:cxnLst>
                  <a:cxn ang="0">
                    <a:pos x="T0" y="T1"/>
                  </a:cxn>
                  <a:cxn ang="0">
                    <a:pos x="T2" y="T3"/>
                  </a:cxn>
                  <a:cxn ang="0">
                    <a:pos x="T4" y="T5"/>
                  </a:cxn>
                  <a:cxn ang="0">
                    <a:pos x="T6" y="T7"/>
                  </a:cxn>
                  <a:cxn ang="0">
                    <a:pos x="T8" y="T9"/>
                  </a:cxn>
                </a:cxnLst>
                <a:rect l="0" t="0" r="r" b="b"/>
                <a:pathLst>
                  <a:path w="18" h="23">
                    <a:moveTo>
                      <a:pt x="17" y="21"/>
                    </a:moveTo>
                    <a:cubicBezTo>
                      <a:pt x="10" y="16"/>
                      <a:pt x="4" y="10"/>
                      <a:pt x="2" y="1"/>
                    </a:cubicBezTo>
                    <a:cubicBezTo>
                      <a:pt x="2" y="0"/>
                      <a:pt x="0" y="1"/>
                      <a:pt x="1" y="1"/>
                    </a:cubicBezTo>
                    <a:cubicBezTo>
                      <a:pt x="2" y="10"/>
                      <a:pt x="7" y="20"/>
                      <a:pt x="16" y="23"/>
                    </a:cubicBezTo>
                    <a:cubicBezTo>
                      <a:pt x="18" y="23"/>
                      <a:pt x="18" y="21"/>
                      <a:pt x="17" y="21"/>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 name="Freeform 181"/>
              <p:cNvSpPr>
                <a:spLocks/>
              </p:cNvSpPr>
              <p:nvPr/>
            </p:nvSpPr>
            <p:spPr bwMode="auto">
              <a:xfrm>
                <a:off x="2547938" y="5340350"/>
                <a:ext cx="192088" cy="198437"/>
              </a:xfrm>
              <a:custGeom>
                <a:avLst/>
                <a:gdLst>
                  <a:gd name="T0" fmla="*/ 71 w 73"/>
                  <a:gd name="T1" fmla="*/ 68 h 76"/>
                  <a:gd name="T2" fmla="*/ 2 w 73"/>
                  <a:gd name="T3" fmla="*/ 0 h 76"/>
                  <a:gd name="T4" fmla="*/ 1 w 73"/>
                  <a:gd name="T5" fmla="*/ 0 h 76"/>
                  <a:gd name="T6" fmla="*/ 21 w 73"/>
                  <a:gd name="T7" fmla="*/ 53 h 76"/>
                  <a:gd name="T8" fmla="*/ 72 w 73"/>
                  <a:gd name="T9" fmla="*/ 69 h 76"/>
                  <a:gd name="T10" fmla="*/ 71 w 73"/>
                  <a:gd name="T11" fmla="*/ 68 h 76"/>
                </a:gdLst>
                <a:ahLst/>
                <a:cxnLst>
                  <a:cxn ang="0">
                    <a:pos x="T0" y="T1"/>
                  </a:cxn>
                  <a:cxn ang="0">
                    <a:pos x="T2" y="T3"/>
                  </a:cxn>
                  <a:cxn ang="0">
                    <a:pos x="T4" y="T5"/>
                  </a:cxn>
                  <a:cxn ang="0">
                    <a:pos x="T6" y="T7"/>
                  </a:cxn>
                  <a:cxn ang="0">
                    <a:pos x="T8" y="T9"/>
                  </a:cxn>
                  <a:cxn ang="0">
                    <a:pos x="T10" y="T11"/>
                  </a:cxn>
                </a:cxnLst>
                <a:rect l="0" t="0" r="r" b="b"/>
                <a:pathLst>
                  <a:path w="73" h="76">
                    <a:moveTo>
                      <a:pt x="71" y="68"/>
                    </a:moveTo>
                    <a:cubicBezTo>
                      <a:pt x="33" y="75"/>
                      <a:pt x="2" y="36"/>
                      <a:pt x="2" y="0"/>
                    </a:cubicBezTo>
                    <a:cubicBezTo>
                      <a:pt x="2" y="0"/>
                      <a:pt x="1" y="0"/>
                      <a:pt x="1" y="0"/>
                    </a:cubicBezTo>
                    <a:cubicBezTo>
                      <a:pt x="0" y="20"/>
                      <a:pt x="7" y="39"/>
                      <a:pt x="21" y="53"/>
                    </a:cubicBezTo>
                    <a:cubicBezTo>
                      <a:pt x="34" y="67"/>
                      <a:pt x="54" y="76"/>
                      <a:pt x="72" y="69"/>
                    </a:cubicBezTo>
                    <a:cubicBezTo>
                      <a:pt x="73" y="69"/>
                      <a:pt x="72" y="68"/>
                      <a:pt x="71" y="68"/>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 name="Freeform 182"/>
              <p:cNvSpPr>
                <a:spLocks/>
              </p:cNvSpPr>
              <p:nvPr/>
            </p:nvSpPr>
            <p:spPr bwMode="auto">
              <a:xfrm>
                <a:off x="2719388" y="5360988"/>
                <a:ext cx="63500" cy="149225"/>
              </a:xfrm>
              <a:custGeom>
                <a:avLst/>
                <a:gdLst>
                  <a:gd name="T0" fmla="*/ 1 w 24"/>
                  <a:gd name="T1" fmla="*/ 1 h 57"/>
                  <a:gd name="T2" fmla="*/ 0 w 24"/>
                  <a:gd name="T3" fmla="*/ 1 h 57"/>
                  <a:gd name="T4" fmla="*/ 13 w 24"/>
                  <a:gd name="T5" fmla="*/ 28 h 57"/>
                  <a:gd name="T6" fmla="*/ 16 w 24"/>
                  <a:gd name="T7" fmla="*/ 56 h 57"/>
                  <a:gd name="T8" fmla="*/ 17 w 24"/>
                  <a:gd name="T9" fmla="*/ 56 h 57"/>
                  <a:gd name="T10" fmla="*/ 1 w 24"/>
                  <a:gd name="T11" fmla="*/ 1 h 57"/>
                </a:gdLst>
                <a:ahLst/>
                <a:cxnLst>
                  <a:cxn ang="0">
                    <a:pos x="T0" y="T1"/>
                  </a:cxn>
                  <a:cxn ang="0">
                    <a:pos x="T2" y="T3"/>
                  </a:cxn>
                  <a:cxn ang="0">
                    <a:pos x="T4" y="T5"/>
                  </a:cxn>
                  <a:cxn ang="0">
                    <a:pos x="T6" y="T7"/>
                  </a:cxn>
                  <a:cxn ang="0">
                    <a:pos x="T8" y="T9"/>
                  </a:cxn>
                  <a:cxn ang="0">
                    <a:pos x="T10" y="T11"/>
                  </a:cxn>
                </a:cxnLst>
                <a:rect l="0" t="0" r="r" b="b"/>
                <a:pathLst>
                  <a:path w="24" h="57">
                    <a:moveTo>
                      <a:pt x="1" y="1"/>
                    </a:moveTo>
                    <a:cubicBezTo>
                      <a:pt x="1" y="0"/>
                      <a:pt x="0" y="1"/>
                      <a:pt x="0" y="1"/>
                    </a:cubicBezTo>
                    <a:cubicBezTo>
                      <a:pt x="5" y="10"/>
                      <a:pt x="10" y="18"/>
                      <a:pt x="13" y="28"/>
                    </a:cubicBezTo>
                    <a:cubicBezTo>
                      <a:pt x="16" y="37"/>
                      <a:pt x="15" y="46"/>
                      <a:pt x="16" y="56"/>
                    </a:cubicBezTo>
                    <a:cubicBezTo>
                      <a:pt x="16" y="57"/>
                      <a:pt x="17" y="57"/>
                      <a:pt x="17" y="56"/>
                    </a:cubicBezTo>
                    <a:cubicBezTo>
                      <a:pt x="24" y="37"/>
                      <a:pt x="12" y="16"/>
                      <a:pt x="1" y="1"/>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 name="Freeform 183"/>
              <p:cNvSpPr>
                <a:spLocks/>
              </p:cNvSpPr>
              <p:nvPr/>
            </p:nvSpPr>
            <p:spPr bwMode="auto">
              <a:xfrm>
                <a:off x="2808288" y="5254625"/>
                <a:ext cx="58738" cy="458787"/>
              </a:xfrm>
              <a:custGeom>
                <a:avLst/>
                <a:gdLst>
                  <a:gd name="T0" fmla="*/ 19 w 22"/>
                  <a:gd name="T1" fmla="*/ 129 h 176"/>
                  <a:gd name="T2" fmla="*/ 16 w 22"/>
                  <a:gd name="T3" fmla="*/ 89 h 176"/>
                  <a:gd name="T4" fmla="*/ 1 w 22"/>
                  <a:gd name="T5" fmla="*/ 0 h 176"/>
                  <a:gd name="T6" fmla="*/ 0 w 22"/>
                  <a:gd name="T7" fmla="*/ 1 h 176"/>
                  <a:gd name="T8" fmla="*/ 14 w 22"/>
                  <a:gd name="T9" fmla="*/ 91 h 176"/>
                  <a:gd name="T10" fmla="*/ 17 w 22"/>
                  <a:gd name="T11" fmla="*/ 133 h 176"/>
                  <a:gd name="T12" fmla="*/ 18 w 22"/>
                  <a:gd name="T13" fmla="*/ 175 h 176"/>
                  <a:gd name="T14" fmla="*/ 20 w 22"/>
                  <a:gd name="T15" fmla="*/ 175 h 176"/>
                  <a:gd name="T16" fmla="*/ 19 w 22"/>
                  <a:gd name="T17" fmla="*/ 129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176">
                    <a:moveTo>
                      <a:pt x="19" y="129"/>
                    </a:moveTo>
                    <a:cubicBezTo>
                      <a:pt x="19" y="116"/>
                      <a:pt x="18" y="102"/>
                      <a:pt x="16" y="89"/>
                    </a:cubicBezTo>
                    <a:cubicBezTo>
                      <a:pt x="13" y="59"/>
                      <a:pt x="9" y="29"/>
                      <a:pt x="1" y="0"/>
                    </a:cubicBezTo>
                    <a:cubicBezTo>
                      <a:pt x="1" y="0"/>
                      <a:pt x="0" y="0"/>
                      <a:pt x="0" y="1"/>
                    </a:cubicBezTo>
                    <a:cubicBezTo>
                      <a:pt x="5" y="31"/>
                      <a:pt x="11" y="60"/>
                      <a:pt x="14" y="91"/>
                    </a:cubicBezTo>
                    <a:cubicBezTo>
                      <a:pt x="15" y="105"/>
                      <a:pt x="16" y="119"/>
                      <a:pt x="17" y="133"/>
                    </a:cubicBezTo>
                    <a:cubicBezTo>
                      <a:pt x="17" y="147"/>
                      <a:pt x="16" y="161"/>
                      <a:pt x="18" y="175"/>
                    </a:cubicBezTo>
                    <a:cubicBezTo>
                      <a:pt x="18" y="176"/>
                      <a:pt x="20" y="176"/>
                      <a:pt x="20" y="175"/>
                    </a:cubicBezTo>
                    <a:cubicBezTo>
                      <a:pt x="22" y="160"/>
                      <a:pt x="20" y="144"/>
                      <a:pt x="19" y="129"/>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 name="Freeform 184"/>
              <p:cNvSpPr>
                <a:spLocks/>
              </p:cNvSpPr>
              <p:nvPr/>
            </p:nvSpPr>
            <p:spPr bwMode="auto">
              <a:xfrm>
                <a:off x="2738438" y="5421313"/>
                <a:ext cx="22225" cy="69850"/>
              </a:xfrm>
              <a:custGeom>
                <a:avLst/>
                <a:gdLst>
                  <a:gd name="T0" fmla="*/ 1 w 9"/>
                  <a:gd name="T1" fmla="*/ 0 h 27"/>
                  <a:gd name="T2" fmla="*/ 0 w 9"/>
                  <a:gd name="T3" fmla="*/ 1 h 27"/>
                  <a:gd name="T4" fmla="*/ 3 w 9"/>
                  <a:gd name="T5" fmla="*/ 13 h 27"/>
                  <a:gd name="T6" fmla="*/ 4 w 9"/>
                  <a:gd name="T7" fmla="*/ 26 h 27"/>
                  <a:gd name="T8" fmla="*/ 5 w 9"/>
                  <a:gd name="T9" fmla="*/ 26 h 27"/>
                  <a:gd name="T10" fmla="*/ 1 w 9"/>
                  <a:gd name="T11" fmla="*/ 0 h 27"/>
                </a:gdLst>
                <a:ahLst/>
                <a:cxnLst>
                  <a:cxn ang="0">
                    <a:pos x="T0" y="T1"/>
                  </a:cxn>
                  <a:cxn ang="0">
                    <a:pos x="T2" y="T3"/>
                  </a:cxn>
                  <a:cxn ang="0">
                    <a:pos x="T4" y="T5"/>
                  </a:cxn>
                  <a:cxn ang="0">
                    <a:pos x="T6" y="T7"/>
                  </a:cxn>
                  <a:cxn ang="0">
                    <a:pos x="T8" y="T9"/>
                  </a:cxn>
                  <a:cxn ang="0">
                    <a:pos x="T10" y="T11"/>
                  </a:cxn>
                </a:cxnLst>
                <a:rect l="0" t="0" r="r" b="b"/>
                <a:pathLst>
                  <a:path w="9" h="27">
                    <a:moveTo>
                      <a:pt x="1" y="0"/>
                    </a:moveTo>
                    <a:cubicBezTo>
                      <a:pt x="1" y="0"/>
                      <a:pt x="0" y="0"/>
                      <a:pt x="0" y="1"/>
                    </a:cubicBezTo>
                    <a:cubicBezTo>
                      <a:pt x="1" y="5"/>
                      <a:pt x="3" y="9"/>
                      <a:pt x="3" y="13"/>
                    </a:cubicBezTo>
                    <a:cubicBezTo>
                      <a:pt x="4" y="18"/>
                      <a:pt x="3" y="22"/>
                      <a:pt x="4" y="26"/>
                    </a:cubicBezTo>
                    <a:cubicBezTo>
                      <a:pt x="4" y="27"/>
                      <a:pt x="5" y="27"/>
                      <a:pt x="5" y="26"/>
                    </a:cubicBezTo>
                    <a:cubicBezTo>
                      <a:pt x="9" y="18"/>
                      <a:pt x="5" y="7"/>
                      <a:pt x="1" y="0"/>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4" name="Group 13"/>
            <p:cNvGrpSpPr/>
            <p:nvPr/>
          </p:nvGrpSpPr>
          <p:grpSpPr>
            <a:xfrm>
              <a:off x="2548669" y="4661215"/>
              <a:ext cx="588963" cy="814388"/>
              <a:chOff x="5597525" y="5522913"/>
              <a:chExt cx="588963" cy="814388"/>
            </a:xfrm>
            <a:effectLst>
              <a:outerShdw blurRad="127000" dist="63500" dir="8100000" algn="tr" rotWithShape="0">
                <a:prstClr val="black">
                  <a:alpha val="20000"/>
                </a:prstClr>
              </a:outerShdw>
            </a:effectLst>
          </p:grpSpPr>
          <p:sp>
            <p:nvSpPr>
              <p:cNvPr id="15" name="Freeform 188"/>
              <p:cNvSpPr>
                <a:spLocks noEditPoints="1"/>
              </p:cNvSpPr>
              <p:nvPr/>
            </p:nvSpPr>
            <p:spPr bwMode="auto">
              <a:xfrm>
                <a:off x="5865813" y="5711826"/>
                <a:ext cx="320675" cy="280988"/>
              </a:xfrm>
              <a:custGeom>
                <a:avLst/>
                <a:gdLst>
                  <a:gd name="T0" fmla="*/ 94 w 122"/>
                  <a:gd name="T1" fmla="*/ 90 h 107"/>
                  <a:gd name="T2" fmla="*/ 102 w 122"/>
                  <a:gd name="T3" fmla="*/ 23 h 107"/>
                  <a:gd name="T4" fmla="*/ 101 w 122"/>
                  <a:gd name="T5" fmla="*/ 21 h 107"/>
                  <a:gd name="T6" fmla="*/ 69 w 122"/>
                  <a:gd name="T7" fmla="*/ 2 h 107"/>
                  <a:gd name="T8" fmla="*/ 31 w 122"/>
                  <a:gd name="T9" fmla="*/ 14 h 107"/>
                  <a:gd name="T10" fmla="*/ 19 w 122"/>
                  <a:gd name="T11" fmla="*/ 84 h 107"/>
                  <a:gd name="T12" fmla="*/ 55 w 122"/>
                  <a:gd name="T13" fmla="*/ 105 h 107"/>
                  <a:gd name="T14" fmla="*/ 94 w 122"/>
                  <a:gd name="T15" fmla="*/ 90 h 107"/>
                  <a:gd name="T16" fmla="*/ 66 w 122"/>
                  <a:gd name="T17" fmla="*/ 16 h 107"/>
                  <a:gd name="T18" fmla="*/ 72 w 122"/>
                  <a:gd name="T19" fmla="*/ 16 h 107"/>
                  <a:gd name="T20" fmla="*/ 52 w 122"/>
                  <a:gd name="T21" fmla="*/ 26 h 107"/>
                  <a:gd name="T22" fmla="*/ 30 w 122"/>
                  <a:gd name="T23" fmla="*/ 46 h 107"/>
                  <a:gd name="T24" fmla="*/ 36 w 122"/>
                  <a:gd name="T25" fmla="*/ 34 h 107"/>
                  <a:gd name="T26" fmla="*/ 66 w 122"/>
                  <a:gd name="T27" fmla="*/ 1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2" h="107">
                    <a:moveTo>
                      <a:pt x="94" y="90"/>
                    </a:moveTo>
                    <a:cubicBezTo>
                      <a:pt x="112" y="75"/>
                      <a:pt x="122" y="40"/>
                      <a:pt x="102" y="23"/>
                    </a:cubicBezTo>
                    <a:cubicBezTo>
                      <a:pt x="102" y="22"/>
                      <a:pt x="101" y="21"/>
                      <a:pt x="101" y="21"/>
                    </a:cubicBezTo>
                    <a:cubicBezTo>
                      <a:pt x="92" y="13"/>
                      <a:pt x="82" y="4"/>
                      <a:pt x="69" y="2"/>
                    </a:cubicBezTo>
                    <a:cubicBezTo>
                      <a:pt x="56" y="0"/>
                      <a:pt x="42" y="6"/>
                      <a:pt x="31" y="14"/>
                    </a:cubicBezTo>
                    <a:cubicBezTo>
                      <a:pt x="9" y="31"/>
                      <a:pt x="0" y="61"/>
                      <a:pt x="19" y="84"/>
                    </a:cubicBezTo>
                    <a:cubicBezTo>
                      <a:pt x="28" y="94"/>
                      <a:pt x="41" y="103"/>
                      <a:pt x="55" y="105"/>
                    </a:cubicBezTo>
                    <a:cubicBezTo>
                      <a:pt x="69" y="107"/>
                      <a:pt x="84" y="100"/>
                      <a:pt x="94" y="90"/>
                    </a:cubicBezTo>
                    <a:close/>
                    <a:moveTo>
                      <a:pt x="66" y="16"/>
                    </a:moveTo>
                    <a:cubicBezTo>
                      <a:pt x="68" y="16"/>
                      <a:pt x="70" y="16"/>
                      <a:pt x="72" y="16"/>
                    </a:cubicBezTo>
                    <a:cubicBezTo>
                      <a:pt x="65" y="18"/>
                      <a:pt x="58" y="22"/>
                      <a:pt x="52" y="26"/>
                    </a:cubicBezTo>
                    <a:cubicBezTo>
                      <a:pt x="43" y="31"/>
                      <a:pt x="36" y="38"/>
                      <a:pt x="30" y="46"/>
                    </a:cubicBezTo>
                    <a:cubicBezTo>
                      <a:pt x="31" y="42"/>
                      <a:pt x="33" y="38"/>
                      <a:pt x="36" y="34"/>
                    </a:cubicBezTo>
                    <a:cubicBezTo>
                      <a:pt x="43" y="26"/>
                      <a:pt x="55" y="16"/>
                      <a:pt x="66" y="16"/>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16" name="Freeform 190"/>
              <p:cNvSpPr>
                <a:spLocks noEditPoints="1"/>
              </p:cNvSpPr>
              <p:nvPr/>
            </p:nvSpPr>
            <p:spPr bwMode="auto">
              <a:xfrm>
                <a:off x="5597525" y="5522913"/>
                <a:ext cx="257175" cy="285750"/>
              </a:xfrm>
              <a:custGeom>
                <a:avLst/>
                <a:gdLst>
                  <a:gd name="T0" fmla="*/ 96 w 98"/>
                  <a:gd name="T1" fmla="*/ 64 h 109"/>
                  <a:gd name="T2" fmla="*/ 90 w 98"/>
                  <a:gd name="T3" fmla="*/ 31 h 109"/>
                  <a:gd name="T4" fmla="*/ 26 w 98"/>
                  <a:gd name="T5" fmla="*/ 10 h 109"/>
                  <a:gd name="T6" fmla="*/ 0 w 98"/>
                  <a:gd name="T7" fmla="*/ 49 h 109"/>
                  <a:gd name="T8" fmla="*/ 21 w 98"/>
                  <a:gd name="T9" fmla="*/ 92 h 109"/>
                  <a:gd name="T10" fmla="*/ 64 w 98"/>
                  <a:gd name="T11" fmla="*/ 101 h 109"/>
                  <a:gd name="T12" fmla="*/ 96 w 98"/>
                  <a:gd name="T13" fmla="*/ 64 h 109"/>
                  <a:gd name="T14" fmla="*/ 29 w 98"/>
                  <a:gd name="T15" fmla="*/ 31 h 109"/>
                  <a:gd name="T16" fmla="*/ 57 w 98"/>
                  <a:gd name="T17" fmla="*/ 24 h 109"/>
                  <a:gd name="T18" fmla="*/ 35 w 98"/>
                  <a:gd name="T19" fmla="*/ 39 h 109"/>
                  <a:gd name="T20" fmla="*/ 24 w 98"/>
                  <a:gd name="T21" fmla="*/ 58 h 109"/>
                  <a:gd name="T22" fmla="*/ 29 w 98"/>
                  <a:gd name="T23" fmla="*/ 3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8" h="109">
                    <a:moveTo>
                      <a:pt x="96" y="64"/>
                    </a:moveTo>
                    <a:cubicBezTo>
                      <a:pt x="98" y="53"/>
                      <a:pt x="97" y="40"/>
                      <a:pt x="90" y="31"/>
                    </a:cubicBezTo>
                    <a:cubicBezTo>
                      <a:pt x="81" y="9"/>
                      <a:pt x="48" y="0"/>
                      <a:pt x="26" y="10"/>
                    </a:cubicBezTo>
                    <a:cubicBezTo>
                      <a:pt x="11" y="17"/>
                      <a:pt x="0" y="32"/>
                      <a:pt x="0" y="49"/>
                    </a:cubicBezTo>
                    <a:cubicBezTo>
                      <a:pt x="0" y="66"/>
                      <a:pt x="10" y="81"/>
                      <a:pt x="21" y="92"/>
                    </a:cubicBezTo>
                    <a:cubicBezTo>
                      <a:pt x="33" y="104"/>
                      <a:pt x="49" y="109"/>
                      <a:pt x="64" y="101"/>
                    </a:cubicBezTo>
                    <a:cubicBezTo>
                      <a:pt x="79" y="93"/>
                      <a:pt x="92" y="80"/>
                      <a:pt x="96" y="64"/>
                    </a:cubicBezTo>
                    <a:close/>
                    <a:moveTo>
                      <a:pt x="29" y="31"/>
                    </a:moveTo>
                    <a:cubicBezTo>
                      <a:pt x="37" y="23"/>
                      <a:pt x="47" y="21"/>
                      <a:pt x="57" y="24"/>
                    </a:cubicBezTo>
                    <a:cubicBezTo>
                      <a:pt x="48" y="27"/>
                      <a:pt x="41" y="33"/>
                      <a:pt x="35" y="39"/>
                    </a:cubicBezTo>
                    <a:cubicBezTo>
                      <a:pt x="30" y="44"/>
                      <a:pt x="25" y="51"/>
                      <a:pt x="24" y="58"/>
                    </a:cubicBezTo>
                    <a:cubicBezTo>
                      <a:pt x="20" y="49"/>
                      <a:pt x="21" y="39"/>
                      <a:pt x="29" y="31"/>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17" name="Freeform 191"/>
              <p:cNvSpPr>
                <a:spLocks/>
              </p:cNvSpPr>
              <p:nvPr/>
            </p:nvSpPr>
            <p:spPr bwMode="auto">
              <a:xfrm>
                <a:off x="5605463" y="5759451"/>
                <a:ext cx="436563" cy="577850"/>
              </a:xfrm>
              <a:custGeom>
                <a:avLst/>
                <a:gdLst>
                  <a:gd name="T0" fmla="*/ 162 w 166"/>
                  <a:gd name="T1" fmla="*/ 96 h 221"/>
                  <a:gd name="T2" fmla="*/ 78 w 166"/>
                  <a:gd name="T3" fmla="*/ 178 h 221"/>
                  <a:gd name="T4" fmla="*/ 79 w 166"/>
                  <a:gd name="T5" fmla="*/ 171 h 221"/>
                  <a:gd name="T6" fmla="*/ 82 w 166"/>
                  <a:gd name="T7" fmla="*/ 138 h 221"/>
                  <a:gd name="T8" fmla="*/ 84 w 166"/>
                  <a:gd name="T9" fmla="*/ 136 h 221"/>
                  <a:gd name="T10" fmla="*/ 115 w 166"/>
                  <a:gd name="T11" fmla="*/ 85 h 221"/>
                  <a:gd name="T12" fmla="*/ 118 w 166"/>
                  <a:gd name="T13" fmla="*/ 85 h 221"/>
                  <a:gd name="T14" fmla="*/ 131 w 166"/>
                  <a:gd name="T15" fmla="*/ 75 h 221"/>
                  <a:gd name="T16" fmla="*/ 124 w 166"/>
                  <a:gd name="T17" fmla="*/ 57 h 221"/>
                  <a:gd name="T18" fmla="*/ 118 w 166"/>
                  <a:gd name="T19" fmla="*/ 58 h 221"/>
                  <a:gd name="T20" fmla="*/ 117 w 166"/>
                  <a:gd name="T21" fmla="*/ 60 h 221"/>
                  <a:gd name="T22" fmla="*/ 116 w 166"/>
                  <a:gd name="T23" fmla="*/ 61 h 221"/>
                  <a:gd name="T24" fmla="*/ 108 w 166"/>
                  <a:gd name="T25" fmla="*/ 79 h 221"/>
                  <a:gd name="T26" fmla="*/ 108 w 166"/>
                  <a:gd name="T27" fmla="*/ 81 h 221"/>
                  <a:gd name="T28" fmla="*/ 95 w 166"/>
                  <a:gd name="T29" fmla="*/ 99 h 221"/>
                  <a:gd name="T30" fmla="*/ 82 w 166"/>
                  <a:gd name="T31" fmla="*/ 123 h 221"/>
                  <a:gd name="T32" fmla="*/ 82 w 166"/>
                  <a:gd name="T33" fmla="*/ 120 h 221"/>
                  <a:gd name="T34" fmla="*/ 76 w 166"/>
                  <a:gd name="T35" fmla="*/ 69 h 221"/>
                  <a:gd name="T36" fmla="*/ 66 w 166"/>
                  <a:gd name="T37" fmla="*/ 29 h 221"/>
                  <a:gd name="T38" fmla="*/ 67 w 166"/>
                  <a:gd name="T39" fmla="*/ 28 h 221"/>
                  <a:gd name="T40" fmla="*/ 71 w 166"/>
                  <a:gd name="T41" fmla="*/ 3 h 221"/>
                  <a:gd name="T42" fmla="*/ 66 w 166"/>
                  <a:gd name="T43" fmla="*/ 1 h 221"/>
                  <a:gd name="T44" fmla="*/ 54 w 166"/>
                  <a:gd name="T45" fmla="*/ 6 h 221"/>
                  <a:gd name="T46" fmla="*/ 52 w 166"/>
                  <a:gd name="T47" fmla="*/ 9 h 221"/>
                  <a:gd name="T48" fmla="*/ 51 w 166"/>
                  <a:gd name="T49" fmla="*/ 12 h 221"/>
                  <a:gd name="T50" fmla="*/ 54 w 166"/>
                  <a:gd name="T51" fmla="*/ 21 h 221"/>
                  <a:gd name="T52" fmla="*/ 57 w 166"/>
                  <a:gd name="T53" fmla="*/ 28 h 221"/>
                  <a:gd name="T54" fmla="*/ 60 w 166"/>
                  <a:gd name="T55" fmla="*/ 30 h 221"/>
                  <a:gd name="T56" fmla="*/ 70 w 166"/>
                  <a:gd name="T57" fmla="*/ 73 h 221"/>
                  <a:gd name="T58" fmla="*/ 75 w 166"/>
                  <a:gd name="T59" fmla="*/ 120 h 221"/>
                  <a:gd name="T60" fmla="*/ 73 w 166"/>
                  <a:gd name="T61" fmla="*/ 169 h 221"/>
                  <a:gd name="T62" fmla="*/ 70 w 166"/>
                  <a:gd name="T63" fmla="*/ 187 h 221"/>
                  <a:gd name="T64" fmla="*/ 11 w 166"/>
                  <a:gd name="T65" fmla="*/ 51 h 221"/>
                  <a:gd name="T66" fmla="*/ 2 w 166"/>
                  <a:gd name="T67" fmla="*/ 40 h 221"/>
                  <a:gd name="T68" fmla="*/ 12 w 166"/>
                  <a:gd name="T69" fmla="*/ 126 h 221"/>
                  <a:gd name="T70" fmla="*/ 63 w 166"/>
                  <a:gd name="T71" fmla="*/ 205 h 221"/>
                  <a:gd name="T72" fmla="*/ 65 w 166"/>
                  <a:gd name="T73" fmla="*/ 206 h 221"/>
                  <a:gd name="T74" fmla="*/ 65 w 166"/>
                  <a:gd name="T75" fmla="*/ 206 h 221"/>
                  <a:gd name="T76" fmla="*/ 66 w 166"/>
                  <a:gd name="T77" fmla="*/ 209 h 221"/>
                  <a:gd name="T78" fmla="*/ 64 w 166"/>
                  <a:gd name="T79" fmla="*/ 218 h 221"/>
                  <a:gd name="T80" fmla="*/ 68 w 166"/>
                  <a:gd name="T81" fmla="*/ 219 h 221"/>
                  <a:gd name="T82" fmla="*/ 72 w 166"/>
                  <a:gd name="T83" fmla="*/ 208 h 221"/>
                  <a:gd name="T84" fmla="*/ 135 w 166"/>
                  <a:gd name="T85" fmla="*/ 164 h 221"/>
                  <a:gd name="T86" fmla="*/ 162 w 166"/>
                  <a:gd name="T87" fmla="*/ 96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6" h="221">
                    <a:moveTo>
                      <a:pt x="162" y="96"/>
                    </a:moveTo>
                    <a:cubicBezTo>
                      <a:pt x="161" y="94"/>
                      <a:pt x="97" y="144"/>
                      <a:pt x="78" y="178"/>
                    </a:cubicBezTo>
                    <a:cubicBezTo>
                      <a:pt x="79" y="176"/>
                      <a:pt x="79" y="173"/>
                      <a:pt x="79" y="171"/>
                    </a:cubicBezTo>
                    <a:cubicBezTo>
                      <a:pt x="81" y="160"/>
                      <a:pt x="81" y="149"/>
                      <a:pt x="82" y="138"/>
                    </a:cubicBezTo>
                    <a:cubicBezTo>
                      <a:pt x="83" y="138"/>
                      <a:pt x="83" y="137"/>
                      <a:pt x="84" y="136"/>
                    </a:cubicBezTo>
                    <a:cubicBezTo>
                      <a:pt x="92" y="119"/>
                      <a:pt x="102" y="100"/>
                      <a:pt x="115" y="85"/>
                    </a:cubicBezTo>
                    <a:cubicBezTo>
                      <a:pt x="116" y="85"/>
                      <a:pt x="117" y="85"/>
                      <a:pt x="118" y="85"/>
                    </a:cubicBezTo>
                    <a:cubicBezTo>
                      <a:pt x="123" y="85"/>
                      <a:pt x="129" y="79"/>
                      <a:pt x="131" y="75"/>
                    </a:cubicBezTo>
                    <a:cubicBezTo>
                      <a:pt x="133" y="69"/>
                      <a:pt x="127" y="62"/>
                      <a:pt x="124" y="57"/>
                    </a:cubicBezTo>
                    <a:cubicBezTo>
                      <a:pt x="122" y="55"/>
                      <a:pt x="119" y="56"/>
                      <a:pt x="118" y="58"/>
                    </a:cubicBezTo>
                    <a:cubicBezTo>
                      <a:pt x="118" y="59"/>
                      <a:pt x="117" y="60"/>
                      <a:pt x="117" y="60"/>
                    </a:cubicBezTo>
                    <a:cubicBezTo>
                      <a:pt x="117" y="60"/>
                      <a:pt x="116" y="61"/>
                      <a:pt x="116" y="61"/>
                    </a:cubicBezTo>
                    <a:cubicBezTo>
                      <a:pt x="112" y="65"/>
                      <a:pt x="106" y="72"/>
                      <a:pt x="108" y="79"/>
                    </a:cubicBezTo>
                    <a:cubicBezTo>
                      <a:pt x="108" y="80"/>
                      <a:pt x="108" y="80"/>
                      <a:pt x="108" y="81"/>
                    </a:cubicBezTo>
                    <a:cubicBezTo>
                      <a:pt x="104" y="87"/>
                      <a:pt x="99" y="93"/>
                      <a:pt x="95" y="99"/>
                    </a:cubicBezTo>
                    <a:cubicBezTo>
                      <a:pt x="91" y="106"/>
                      <a:pt x="86" y="114"/>
                      <a:pt x="82" y="123"/>
                    </a:cubicBezTo>
                    <a:cubicBezTo>
                      <a:pt x="82" y="122"/>
                      <a:pt x="82" y="121"/>
                      <a:pt x="82" y="120"/>
                    </a:cubicBezTo>
                    <a:cubicBezTo>
                      <a:pt x="81" y="103"/>
                      <a:pt x="80" y="86"/>
                      <a:pt x="76" y="69"/>
                    </a:cubicBezTo>
                    <a:cubicBezTo>
                      <a:pt x="74" y="56"/>
                      <a:pt x="71" y="42"/>
                      <a:pt x="66" y="29"/>
                    </a:cubicBezTo>
                    <a:cubicBezTo>
                      <a:pt x="66" y="29"/>
                      <a:pt x="67" y="29"/>
                      <a:pt x="67" y="28"/>
                    </a:cubicBezTo>
                    <a:cubicBezTo>
                      <a:pt x="73" y="22"/>
                      <a:pt x="73" y="10"/>
                      <a:pt x="71" y="3"/>
                    </a:cubicBezTo>
                    <a:cubicBezTo>
                      <a:pt x="71" y="1"/>
                      <a:pt x="68" y="0"/>
                      <a:pt x="66" y="1"/>
                    </a:cubicBezTo>
                    <a:cubicBezTo>
                      <a:pt x="62" y="2"/>
                      <a:pt x="58" y="4"/>
                      <a:pt x="54" y="6"/>
                    </a:cubicBezTo>
                    <a:cubicBezTo>
                      <a:pt x="53" y="6"/>
                      <a:pt x="52" y="7"/>
                      <a:pt x="52" y="9"/>
                    </a:cubicBezTo>
                    <a:cubicBezTo>
                      <a:pt x="51" y="9"/>
                      <a:pt x="50" y="11"/>
                      <a:pt x="51" y="12"/>
                    </a:cubicBezTo>
                    <a:cubicBezTo>
                      <a:pt x="52" y="15"/>
                      <a:pt x="53" y="18"/>
                      <a:pt x="54" y="21"/>
                    </a:cubicBezTo>
                    <a:cubicBezTo>
                      <a:pt x="55" y="23"/>
                      <a:pt x="56" y="26"/>
                      <a:pt x="57" y="28"/>
                    </a:cubicBezTo>
                    <a:cubicBezTo>
                      <a:pt x="58" y="29"/>
                      <a:pt x="59" y="30"/>
                      <a:pt x="60" y="30"/>
                    </a:cubicBezTo>
                    <a:cubicBezTo>
                      <a:pt x="63" y="44"/>
                      <a:pt x="68" y="58"/>
                      <a:pt x="70" y="73"/>
                    </a:cubicBezTo>
                    <a:cubicBezTo>
                      <a:pt x="73" y="88"/>
                      <a:pt x="75" y="104"/>
                      <a:pt x="75" y="120"/>
                    </a:cubicBezTo>
                    <a:cubicBezTo>
                      <a:pt x="76" y="136"/>
                      <a:pt x="75" y="152"/>
                      <a:pt x="73" y="169"/>
                    </a:cubicBezTo>
                    <a:cubicBezTo>
                      <a:pt x="72" y="175"/>
                      <a:pt x="71" y="181"/>
                      <a:pt x="70" y="187"/>
                    </a:cubicBezTo>
                    <a:cubicBezTo>
                      <a:pt x="62" y="138"/>
                      <a:pt x="42" y="90"/>
                      <a:pt x="11" y="51"/>
                    </a:cubicBezTo>
                    <a:cubicBezTo>
                      <a:pt x="11" y="51"/>
                      <a:pt x="4" y="43"/>
                      <a:pt x="2" y="40"/>
                    </a:cubicBezTo>
                    <a:cubicBezTo>
                      <a:pt x="0" y="37"/>
                      <a:pt x="4" y="103"/>
                      <a:pt x="12" y="126"/>
                    </a:cubicBezTo>
                    <a:cubicBezTo>
                      <a:pt x="23" y="154"/>
                      <a:pt x="40" y="185"/>
                      <a:pt x="63" y="205"/>
                    </a:cubicBezTo>
                    <a:cubicBezTo>
                      <a:pt x="63" y="206"/>
                      <a:pt x="64" y="206"/>
                      <a:pt x="65" y="206"/>
                    </a:cubicBezTo>
                    <a:cubicBezTo>
                      <a:pt x="65" y="206"/>
                      <a:pt x="65" y="206"/>
                      <a:pt x="65" y="206"/>
                    </a:cubicBezTo>
                    <a:cubicBezTo>
                      <a:pt x="64" y="207"/>
                      <a:pt x="65" y="208"/>
                      <a:pt x="66" y="209"/>
                    </a:cubicBezTo>
                    <a:cubicBezTo>
                      <a:pt x="65" y="212"/>
                      <a:pt x="65" y="215"/>
                      <a:pt x="64" y="218"/>
                    </a:cubicBezTo>
                    <a:cubicBezTo>
                      <a:pt x="64" y="220"/>
                      <a:pt x="67" y="221"/>
                      <a:pt x="68" y="219"/>
                    </a:cubicBezTo>
                    <a:cubicBezTo>
                      <a:pt x="69" y="215"/>
                      <a:pt x="71" y="212"/>
                      <a:pt x="72" y="208"/>
                    </a:cubicBezTo>
                    <a:cubicBezTo>
                      <a:pt x="97" y="200"/>
                      <a:pt x="120" y="185"/>
                      <a:pt x="135" y="164"/>
                    </a:cubicBezTo>
                    <a:cubicBezTo>
                      <a:pt x="149" y="145"/>
                      <a:pt x="166" y="121"/>
                      <a:pt x="162" y="96"/>
                    </a:cubicBezTo>
                    <a:close/>
                  </a:path>
                </a:pathLst>
              </a:custGeom>
              <a:solidFill>
                <a:schemeClr val="accent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8" name="Freeform 192"/>
              <p:cNvSpPr>
                <a:spLocks/>
              </p:cNvSpPr>
              <p:nvPr/>
            </p:nvSpPr>
            <p:spPr bwMode="auto">
              <a:xfrm>
                <a:off x="5626100" y="5562601"/>
                <a:ext cx="123825" cy="144463"/>
              </a:xfrm>
              <a:custGeom>
                <a:avLst/>
                <a:gdLst>
                  <a:gd name="T0" fmla="*/ 26 w 47"/>
                  <a:gd name="T1" fmla="*/ 48 h 55"/>
                  <a:gd name="T2" fmla="*/ 23 w 47"/>
                  <a:gd name="T3" fmla="*/ 44 h 55"/>
                  <a:gd name="T4" fmla="*/ 33 w 47"/>
                  <a:gd name="T5" fmla="*/ 36 h 55"/>
                  <a:gd name="T6" fmla="*/ 39 w 47"/>
                  <a:gd name="T7" fmla="*/ 26 h 55"/>
                  <a:gd name="T8" fmla="*/ 42 w 47"/>
                  <a:gd name="T9" fmla="*/ 16 h 55"/>
                  <a:gd name="T10" fmla="*/ 45 w 47"/>
                  <a:gd name="T11" fmla="*/ 14 h 55"/>
                  <a:gd name="T12" fmla="*/ 46 w 47"/>
                  <a:gd name="T13" fmla="*/ 11 h 55"/>
                  <a:gd name="T14" fmla="*/ 40 w 47"/>
                  <a:gd name="T15" fmla="*/ 7 h 55"/>
                  <a:gd name="T16" fmla="*/ 12 w 47"/>
                  <a:gd name="T17" fmla="*/ 18 h 55"/>
                  <a:gd name="T18" fmla="*/ 7 w 47"/>
                  <a:gd name="T19" fmla="*/ 45 h 55"/>
                  <a:gd name="T20" fmla="*/ 13 w 47"/>
                  <a:gd name="T21" fmla="*/ 49 h 55"/>
                  <a:gd name="T22" fmla="*/ 26 w 47"/>
                  <a:gd name="T23" fmla="*/ 4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 h="55">
                    <a:moveTo>
                      <a:pt x="26" y="48"/>
                    </a:moveTo>
                    <a:cubicBezTo>
                      <a:pt x="27" y="46"/>
                      <a:pt x="25" y="44"/>
                      <a:pt x="23" y="44"/>
                    </a:cubicBezTo>
                    <a:cubicBezTo>
                      <a:pt x="27" y="42"/>
                      <a:pt x="30" y="38"/>
                      <a:pt x="33" y="36"/>
                    </a:cubicBezTo>
                    <a:cubicBezTo>
                      <a:pt x="36" y="33"/>
                      <a:pt x="38" y="30"/>
                      <a:pt x="39" y="26"/>
                    </a:cubicBezTo>
                    <a:cubicBezTo>
                      <a:pt x="41" y="23"/>
                      <a:pt x="42" y="19"/>
                      <a:pt x="42" y="16"/>
                    </a:cubicBezTo>
                    <a:cubicBezTo>
                      <a:pt x="43" y="15"/>
                      <a:pt x="44" y="15"/>
                      <a:pt x="45" y="14"/>
                    </a:cubicBezTo>
                    <a:cubicBezTo>
                      <a:pt x="47" y="13"/>
                      <a:pt x="46" y="12"/>
                      <a:pt x="46" y="11"/>
                    </a:cubicBezTo>
                    <a:cubicBezTo>
                      <a:pt x="44" y="9"/>
                      <a:pt x="42" y="7"/>
                      <a:pt x="40" y="7"/>
                    </a:cubicBezTo>
                    <a:cubicBezTo>
                      <a:pt x="33" y="0"/>
                      <a:pt x="17" y="13"/>
                      <a:pt x="12" y="18"/>
                    </a:cubicBezTo>
                    <a:cubicBezTo>
                      <a:pt x="8" y="24"/>
                      <a:pt x="0" y="40"/>
                      <a:pt x="7" y="45"/>
                    </a:cubicBezTo>
                    <a:cubicBezTo>
                      <a:pt x="8" y="49"/>
                      <a:pt x="10" y="50"/>
                      <a:pt x="13" y="49"/>
                    </a:cubicBezTo>
                    <a:cubicBezTo>
                      <a:pt x="16" y="54"/>
                      <a:pt x="23" y="55"/>
                      <a:pt x="26" y="48"/>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193"/>
              <p:cNvSpPr>
                <a:spLocks noEditPoints="1"/>
              </p:cNvSpPr>
              <p:nvPr/>
            </p:nvSpPr>
            <p:spPr bwMode="auto">
              <a:xfrm>
                <a:off x="5938838" y="5743576"/>
                <a:ext cx="134938" cy="117475"/>
              </a:xfrm>
              <a:custGeom>
                <a:avLst/>
                <a:gdLst>
                  <a:gd name="T0" fmla="*/ 39 w 51"/>
                  <a:gd name="T1" fmla="*/ 8 h 45"/>
                  <a:gd name="T2" fmla="*/ 39 w 51"/>
                  <a:gd name="T3" fmla="*/ 8 h 45"/>
                  <a:gd name="T4" fmla="*/ 47 w 51"/>
                  <a:gd name="T5" fmla="*/ 11 h 45"/>
                  <a:gd name="T6" fmla="*/ 50 w 51"/>
                  <a:gd name="T7" fmla="*/ 8 h 45"/>
                  <a:gd name="T8" fmla="*/ 29 w 51"/>
                  <a:gd name="T9" fmla="*/ 6 h 45"/>
                  <a:gd name="T10" fmla="*/ 16 w 51"/>
                  <a:gd name="T11" fmla="*/ 12 h 45"/>
                  <a:gd name="T12" fmla="*/ 2 w 51"/>
                  <a:gd name="T13" fmla="*/ 29 h 45"/>
                  <a:gd name="T14" fmla="*/ 13 w 51"/>
                  <a:gd name="T15" fmla="*/ 40 h 45"/>
                  <a:gd name="T16" fmla="*/ 39 w 51"/>
                  <a:gd name="T17" fmla="*/ 8 h 45"/>
                  <a:gd name="T18" fmla="*/ 10 w 51"/>
                  <a:gd name="T19" fmla="*/ 33 h 45"/>
                  <a:gd name="T20" fmla="*/ 10 w 51"/>
                  <a:gd name="T21" fmla="*/ 32 h 45"/>
                  <a:gd name="T22" fmla="*/ 29 w 51"/>
                  <a:gd name="T23" fmla="*/ 13 h 45"/>
                  <a:gd name="T24" fmla="*/ 19 w 51"/>
                  <a:gd name="T25" fmla="*/ 26 h 45"/>
                  <a:gd name="T26" fmla="*/ 10 w 51"/>
                  <a:gd name="T27" fmla="*/ 3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 h="45">
                    <a:moveTo>
                      <a:pt x="39" y="8"/>
                    </a:moveTo>
                    <a:cubicBezTo>
                      <a:pt x="39" y="8"/>
                      <a:pt x="39" y="8"/>
                      <a:pt x="39" y="8"/>
                    </a:cubicBezTo>
                    <a:cubicBezTo>
                      <a:pt x="42" y="8"/>
                      <a:pt x="45" y="9"/>
                      <a:pt x="47" y="11"/>
                    </a:cubicBezTo>
                    <a:cubicBezTo>
                      <a:pt x="48" y="13"/>
                      <a:pt x="51" y="10"/>
                      <a:pt x="50" y="8"/>
                    </a:cubicBezTo>
                    <a:cubicBezTo>
                      <a:pt x="46" y="0"/>
                      <a:pt x="36" y="3"/>
                      <a:pt x="29" y="6"/>
                    </a:cubicBezTo>
                    <a:cubicBezTo>
                      <a:pt x="24" y="7"/>
                      <a:pt x="20" y="9"/>
                      <a:pt x="16" y="12"/>
                    </a:cubicBezTo>
                    <a:cubicBezTo>
                      <a:pt x="10" y="16"/>
                      <a:pt x="5" y="22"/>
                      <a:pt x="2" y="29"/>
                    </a:cubicBezTo>
                    <a:cubicBezTo>
                      <a:pt x="0" y="38"/>
                      <a:pt x="4" y="45"/>
                      <a:pt x="13" y="40"/>
                    </a:cubicBezTo>
                    <a:cubicBezTo>
                      <a:pt x="25" y="33"/>
                      <a:pt x="34" y="21"/>
                      <a:pt x="39" y="8"/>
                    </a:cubicBezTo>
                    <a:close/>
                    <a:moveTo>
                      <a:pt x="10" y="33"/>
                    </a:moveTo>
                    <a:cubicBezTo>
                      <a:pt x="10" y="33"/>
                      <a:pt x="10" y="32"/>
                      <a:pt x="10" y="32"/>
                    </a:cubicBezTo>
                    <a:cubicBezTo>
                      <a:pt x="15" y="23"/>
                      <a:pt x="20" y="16"/>
                      <a:pt x="29" y="13"/>
                    </a:cubicBezTo>
                    <a:cubicBezTo>
                      <a:pt x="27" y="18"/>
                      <a:pt x="23" y="22"/>
                      <a:pt x="19" y="26"/>
                    </a:cubicBezTo>
                    <a:cubicBezTo>
                      <a:pt x="16" y="29"/>
                      <a:pt x="11" y="33"/>
                      <a:pt x="10" y="33"/>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194"/>
              <p:cNvSpPr>
                <a:spLocks/>
              </p:cNvSpPr>
              <p:nvPr/>
            </p:nvSpPr>
            <p:spPr bwMode="auto">
              <a:xfrm>
                <a:off x="5634038" y="5546726"/>
                <a:ext cx="68263" cy="63500"/>
              </a:xfrm>
              <a:custGeom>
                <a:avLst/>
                <a:gdLst>
                  <a:gd name="T0" fmla="*/ 23 w 26"/>
                  <a:gd name="T1" fmla="*/ 4 h 24"/>
                  <a:gd name="T2" fmla="*/ 13 w 26"/>
                  <a:gd name="T3" fmla="*/ 2 h 24"/>
                  <a:gd name="T4" fmla="*/ 4 w 26"/>
                  <a:gd name="T5" fmla="*/ 7 h 24"/>
                  <a:gd name="T6" fmla="*/ 2 w 26"/>
                  <a:gd name="T7" fmla="*/ 18 h 24"/>
                  <a:gd name="T8" fmla="*/ 12 w 26"/>
                  <a:gd name="T9" fmla="*/ 22 h 24"/>
                  <a:gd name="T10" fmla="*/ 15 w 26"/>
                  <a:gd name="T11" fmla="*/ 21 h 24"/>
                  <a:gd name="T12" fmla="*/ 18 w 26"/>
                  <a:gd name="T13" fmla="*/ 20 h 24"/>
                  <a:gd name="T14" fmla="*/ 24 w 26"/>
                  <a:gd name="T15" fmla="*/ 14 h 24"/>
                  <a:gd name="T16" fmla="*/ 23 w 26"/>
                  <a:gd name="T17"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24">
                    <a:moveTo>
                      <a:pt x="23" y="4"/>
                    </a:moveTo>
                    <a:cubicBezTo>
                      <a:pt x="21" y="1"/>
                      <a:pt x="16" y="0"/>
                      <a:pt x="13" y="2"/>
                    </a:cubicBezTo>
                    <a:cubicBezTo>
                      <a:pt x="10" y="3"/>
                      <a:pt x="6" y="5"/>
                      <a:pt x="4" y="7"/>
                    </a:cubicBezTo>
                    <a:cubicBezTo>
                      <a:pt x="1" y="10"/>
                      <a:pt x="0" y="14"/>
                      <a:pt x="2" y="18"/>
                    </a:cubicBezTo>
                    <a:cubicBezTo>
                      <a:pt x="4" y="21"/>
                      <a:pt x="8" y="24"/>
                      <a:pt x="12" y="22"/>
                    </a:cubicBezTo>
                    <a:cubicBezTo>
                      <a:pt x="13" y="22"/>
                      <a:pt x="14" y="22"/>
                      <a:pt x="15" y="21"/>
                    </a:cubicBezTo>
                    <a:cubicBezTo>
                      <a:pt x="16" y="21"/>
                      <a:pt x="17" y="21"/>
                      <a:pt x="18" y="20"/>
                    </a:cubicBezTo>
                    <a:cubicBezTo>
                      <a:pt x="21" y="19"/>
                      <a:pt x="23" y="17"/>
                      <a:pt x="24" y="14"/>
                    </a:cubicBezTo>
                    <a:cubicBezTo>
                      <a:pt x="26" y="11"/>
                      <a:pt x="26" y="6"/>
                      <a:pt x="23" y="4"/>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21" name="Freeform 195"/>
              <p:cNvSpPr>
                <a:spLocks/>
              </p:cNvSpPr>
              <p:nvPr/>
            </p:nvSpPr>
            <p:spPr bwMode="auto">
              <a:xfrm>
                <a:off x="6073775" y="5737226"/>
                <a:ext cx="60325" cy="66675"/>
              </a:xfrm>
              <a:custGeom>
                <a:avLst/>
                <a:gdLst>
                  <a:gd name="T0" fmla="*/ 21 w 23"/>
                  <a:gd name="T1" fmla="*/ 13 h 25"/>
                  <a:gd name="T2" fmla="*/ 18 w 23"/>
                  <a:gd name="T3" fmla="*/ 7 h 25"/>
                  <a:gd name="T4" fmla="*/ 15 w 23"/>
                  <a:gd name="T5" fmla="*/ 3 h 25"/>
                  <a:gd name="T6" fmla="*/ 4 w 23"/>
                  <a:gd name="T7" fmla="*/ 3 h 25"/>
                  <a:gd name="T8" fmla="*/ 1 w 23"/>
                  <a:gd name="T9" fmla="*/ 12 h 25"/>
                  <a:gd name="T10" fmla="*/ 3 w 23"/>
                  <a:gd name="T11" fmla="*/ 15 h 25"/>
                  <a:gd name="T12" fmla="*/ 3 w 23"/>
                  <a:gd name="T13" fmla="*/ 15 h 25"/>
                  <a:gd name="T14" fmla="*/ 6 w 23"/>
                  <a:gd name="T15" fmla="*/ 21 h 25"/>
                  <a:gd name="T16" fmla="*/ 6 w 23"/>
                  <a:gd name="T17" fmla="*/ 21 h 25"/>
                  <a:gd name="T18" fmla="*/ 11 w 23"/>
                  <a:gd name="T19" fmla="*/ 24 h 25"/>
                  <a:gd name="T20" fmla="*/ 21 w 23"/>
                  <a:gd name="T21" fmla="*/ 1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25">
                    <a:moveTo>
                      <a:pt x="21" y="13"/>
                    </a:moveTo>
                    <a:cubicBezTo>
                      <a:pt x="21" y="10"/>
                      <a:pt x="19" y="8"/>
                      <a:pt x="18" y="7"/>
                    </a:cubicBezTo>
                    <a:cubicBezTo>
                      <a:pt x="17" y="5"/>
                      <a:pt x="16" y="4"/>
                      <a:pt x="15" y="3"/>
                    </a:cubicBezTo>
                    <a:cubicBezTo>
                      <a:pt x="12" y="1"/>
                      <a:pt x="8" y="0"/>
                      <a:pt x="4" y="3"/>
                    </a:cubicBezTo>
                    <a:cubicBezTo>
                      <a:pt x="2" y="5"/>
                      <a:pt x="0" y="8"/>
                      <a:pt x="1" y="12"/>
                    </a:cubicBezTo>
                    <a:cubicBezTo>
                      <a:pt x="1" y="13"/>
                      <a:pt x="2" y="14"/>
                      <a:pt x="3" y="15"/>
                    </a:cubicBezTo>
                    <a:cubicBezTo>
                      <a:pt x="3" y="15"/>
                      <a:pt x="3" y="15"/>
                      <a:pt x="3" y="15"/>
                    </a:cubicBezTo>
                    <a:cubicBezTo>
                      <a:pt x="3" y="17"/>
                      <a:pt x="4" y="20"/>
                      <a:pt x="6" y="21"/>
                    </a:cubicBezTo>
                    <a:cubicBezTo>
                      <a:pt x="6" y="21"/>
                      <a:pt x="6" y="21"/>
                      <a:pt x="6" y="21"/>
                    </a:cubicBezTo>
                    <a:cubicBezTo>
                      <a:pt x="7" y="22"/>
                      <a:pt x="9" y="23"/>
                      <a:pt x="11" y="24"/>
                    </a:cubicBezTo>
                    <a:cubicBezTo>
                      <a:pt x="17" y="25"/>
                      <a:pt x="23" y="19"/>
                      <a:pt x="21" y="13"/>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22" name="Freeform 196"/>
              <p:cNvSpPr>
                <a:spLocks/>
              </p:cNvSpPr>
              <p:nvPr/>
            </p:nvSpPr>
            <p:spPr bwMode="auto">
              <a:xfrm>
                <a:off x="5600700" y="5591176"/>
                <a:ext cx="101600" cy="177800"/>
              </a:xfrm>
              <a:custGeom>
                <a:avLst/>
                <a:gdLst>
                  <a:gd name="T0" fmla="*/ 39 w 39"/>
                  <a:gd name="T1" fmla="*/ 67 h 68"/>
                  <a:gd name="T2" fmla="*/ 10 w 39"/>
                  <a:gd name="T3" fmla="*/ 42 h 68"/>
                  <a:gd name="T4" fmla="*/ 8 w 39"/>
                  <a:gd name="T5" fmla="*/ 1 h 68"/>
                  <a:gd name="T6" fmla="*/ 7 w 39"/>
                  <a:gd name="T7" fmla="*/ 0 h 68"/>
                  <a:gd name="T8" fmla="*/ 8 w 39"/>
                  <a:gd name="T9" fmla="*/ 43 h 68"/>
                  <a:gd name="T10" fmla="*/ 38 w 39"/>
                  <a:gd name="T11" fmla="*/ 68 h 68"/>
                  <a:gd name="T12" fmla="*/ 39 w 39"/>
                  <a:gd name="T13" fmla="*/ 67 h 68"/>
                </a:gdLst>
                <a:ahLst/>
                <a:cxnLst>
                  <a:cxn ang="0">
                    <a:pos x="T0" y="T1"/>
                  </a:cxn>
                  <a:cxn ang="0">
                    <a:pos x="T2" y="T3"/>
                  </a:cxn>
                  <a:cxn ang="0">
                    <a:pos x="T4" y="T5"/>
                  </a:cxn>
                  <a:cxn ang="0">
                    <a:pos x="T6" y="T7"/>
                  </a:cxn>
                  <a:cxn ang="0">
                    <a:pos x="T8" y="T9"/>
                  </a:cxn>
                  <a:cxn ang="0">
                    <a:pos x="T10" y="T11"/>
                  </a:cxn>
                  <a:cxn ang="0">
                    <a:pos x="T12" y="T13"/>
                  </a:cxn>
                </a:cxnLst>
                <a:rect l="0" t="0" r="r" b="b"/>
                <a:pathLst>
                  <a:path w="39" h="68">
                    <a:moveTo>
                      <a:pt x="39" y="67"/>
                    </a:moveTo>
                    <a:cubicBezTo>
                      <a:pt x="27" y="61"/>
                      <a:pt x="17" y="53"/>
                      <a:pt x="10" y="42"/>
                    </a:cubicBezTo>
                    <a:cubicBezTo>
                      <a:pt x="2" y="28"/>
                      <a:pt x="6" y="15"/>
                      <a:pt x="8" y="1"/>
                    </a:cubicBezTo>
                    <a:cubicBezTo>
                      <a:pt x="9" y="0"/>
                      <a:pt x="8" y="0"/>
                      <a:pt x="7" y="0"/>
                    </a:cubicBezTo>
                    <a:cubicBezTo>
                      <a:pt x="1" y="14"/>
                      <a:pt x="0" y="30"/>
                      <a:pt x="8" y="43"/>
                    </a:cubicBezTo>
                    <a:cubicBezTo>
                      <a:pt x="14" y="53"/>
                      <a:pt x="25" y="67"/>
                      <a:pt x="38" y="68"/>
                    </a:cubicBezTo>
                    <a:cubicBezTo>
                      <a:pt x="39" y="68"/>
                      <a:pt x="39" y="67"/>
                      <a:pt x="39" y="67"/>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Freeform 197"/>
              <p:cNvSpPr>
                <a:spLocks/>
              </p:cNvSpPr>
              <p:nvPr/>
            </p:nvSpPr>
            <p:spPr bwMode="auto">
              <a:xfrm>
                <a:off x="5661025" y="5715001"/>
                <a:ext cx="52388" cy="38100"/>
              </a:xfrm>
              <a:custGeom>
                <a:avLst/>
                <a:gdLst>
                  <a:gd name="T0" fmla="*/ 20 w 20"/>
                  <a:gd name="T1" fmla="*/ 13 h 15"/>
                  <a:gd name="T2" fmla="*/ 11 w 20"/>
                  <a:gd name="T3" fmla="*/ 8 h 15"/>
                  <a:gd name="T4" fmla="*/ 2 w 20"/>
                  <a:gd name="T5" fmla="*/ 0 h 15"/>
                  <a:gd name="T6" fmla="*/ 1 w 20"/>
                  <a:gd name="T7" fmla="*/ 1 h 15"/>
                  <a:gd name="T8" fmla="*/ 9 w 20"/>
                  <a:gd name="T9" fmla="*/ 10 h 15"/>
                  <a:gd name="T10" fmla="*/ 20 w 20"/>
                  <a:gd name="T11" fmla="*/ 14 h 15"/>
                  <a:gd name="T12" fmla="*/ 20 w 20"/>
                  <a:gd name="T13" fmla="*/ 13 h 15"/>
                </a:gdLst>
                <a:ahLst/>
                <a:cxnLst>
                  <a:cxn ang="0">
                    <a:pos x="T0" y="T1"/>
                  </a:cxn>
                  <a:cxn ang="0">
                    <a:pos x="T2" y="T3"/>
                  </a:cxn>
                  <a:cxn ang="0">
                    <a:pos x="T4" y="T5"/>
                  </a:cxn>
                  <a:cxn ang="0">
                    <a:pos x="T6" y="T7"/>
                  </a:cxn>
                  <a:cxn ang="0">
                    <a:pos x="T8" y="T9"/>
                  </a:cxn>
                  <a:cxn ang="0">
                    <a:pos x="T10" y="T11"/>
                  </a:cxn>
                  <a:cxn ang="0">
                    <a:pos x="T12" y="T13"/>
                  </a:cxn>
                </a:cxnLst>
                <a:rect l="0" t="0" r="r" b="b"/>
                <a:pathLst>
                  <a:path w="20" h="15">
                    <a:moveTo>
                      <a:pt x="20" y="13"/>
                    </a:moveTo>
                    <a:cubicBezTo>
                      <a:pt x="18" y="11"/>
                      <a:pt x="14" y="10"/>
                      <a:pt x="11" y="8"/>
                    </a:cubicBezTo>
                    <a:cubicBezTo>
                      <a:pt x="8" y="6"/>
                      <a:pt x="4" y="3"/>
                      <a:pt x="2" y="0"/>
                    </a:cubicBezTo>
                    <a:cubicBezTo>
                      <a:pt x="1" y="0"/>
                      <a:pt x="0" y="0"/>
                      <a:pt x="1" y="1"/>
                    </a:cubicBezTo>
                    <a:cubicBezTo>
                      <a:pt x="3" y="5"/>
                      <a:pt x="6" y="8"/>
                      <a:pt x="9" y="10"/>
                    </a:cubicBezTo>
                    <a:cubicBezTo>
                      <a:pt x="12" y="12"/>
                      <a:pt x="16" y="15"/>
                      <a:pt x="20" y="14"/>
                    </a:cubicBezTo>
                    <a:cubicBezTo>
                      <a:pt x="20" y="14"/>
                      <a:pt x="20" y="14"/>
                      <a:pt x="20" y="13"/>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198"/>
              <p:cNvSpPr>
                <a:spLocks/>
              </p:cNvSpPr>
              <p:nvPr/>
            </p:nvSpPr>
            <p:spPr bwMode="auto">
              <a:xfrm>
                <a:off x="5784850" y="5586413"/>
                <a:ext cx="61913" cy="161925"/>
              </a:xfrm>
              <a:custGeom>
                <a:avLst/>
                <a:gdLst>
                  <a:gd name="T0" fmla="*/ 6 w 24"/>
                  <a:gd name="T1" fmla="*/ 0 h 62"/>
                  <a:gd name="T2" fmla="*/ 5 w 24"/>
                  <a:gd name="T3" fmla="*/ 1 h 62"/>
                  <a:gd name="T4" fmla="*/ 14 w 24"/>
                  <a:gd name="T5" fmla="*/ 34 h 62"/>
                  <a:gd name="T6" fmla="*/ 1 w 24"/>
                  <a:gd name="T7" fmla="*/ 60 h 62"/>
                  <a:gd name="T8" fmla="*/ 1 w 24"/>
                  <a:gd name="T9" fmla="*/ 61 h 62"/>
                  <a:gd name="T10" fmla="*/ 6 w 24"/>
                  <a:gd name="T11" fmla="*/ 0 h 62"/>
                </a:gdLst>
                <a:ahLst/>
                <a:cxnLst>
                  <a:cxn ang="0">
                    <a:pos x="T0" y="T1"/>
                  </a:cxn>
                  <a:cxn ang="0">
                    <a:pos x="T2" y="T3"/>
                  </a:cxn>
                  <a:cxn ang="0">
                    <a:pos x="T4" y="T5"/>
                  </a:cxn>
                  <a:cxn ang="0">
                    <a:pos x="T6" y="T7"/>
                  </a:cxn>
                  <a:cxn ang="0">
                    <a:pos x="T8" y="T9"/>
                  </a:cxn>
                  <a:cxn ang="0">
                    <a:pos x="T10" y="T11"/>
                  </a:cxn>
                </a:cxnLst>
                <a:rect l="0" t="0" r="r" b="b"/>
                <a:pathLst>
                  <a:path w="24" h="62">
                    <a:moveTo>
                      <a:pt x="6" y="0"/>
                    </a:moveTo>
                    <a:cubicBezTo>
                      <a:pt x="5" y="0"/>
                      <a:pt x="4" y="1"/>
                      <a:pt x="5" y="1"/>
                    </a:cubicBezTo>
                    <a:cubicBezTo>
                      <a:pt x="12" y="11"/>
                      <a:pt x="16" y="22"/>
                      <a:pt x="14" y="34"/>
                    </a:cubicBezTo>
                    <a:cubicBezTo>
                      <a:pt x="12" y="45"/>
                      <a:pt x="7" y="52"/>
                      <a:pt x="1" y="60"/>
                    </a:cubicBezTo>
                    <a:cubicBezTo>
                      <a:pt x="0" y="61"/>
                      <a:pt x="1" y="62"/>
                      <a:pt x="1" y="61"/>
                    </a:cubicBezTo>
                    <a:cubicBezTo>
                      <a:pt x="24" y="50"/>
                      <a:pt x="21" y="16"/>
                      <a:pt x="6"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Freeform 199"/>
              <p:cNvSpPr>
                <a:spLocks/>
              </p:cNvSpPr>
              <p:nvPr/>
            </p:nvSpPr>
            <p:spPr bwMode="auto">
              <a:xfrm>
                <a:off x="5762625" y="5683251"/>
                <a:ext cx="46038" cy="60325"/>
              </a:xfrm>
              <a:custGeom>
                <a:avLst/>
                <a:gdLst>
                  <a:gd name="T0" fmla="*/ 16 w 17"/>
                  <a:gd name="T1" fmla="*/ 1 h 23"/>
                  <a:gd name="T2" fmla="*/ 15 w 17"/>
                  <a:gd name="T3" fmla="*/ 1 h 23"/>
                  <a:gd name="T4" fmla="*/ 9 w 17"/>
                  <a:gd name="T5" fmla="*/ 12 h 23"/>
                  <a:gd name="T6" fmla="*/ 1 w 17"/>
                  <a:gd name="T7" fmla="*/ 22 h 23"/>
                  <a:gd name="T8" fmla="*/ 2 w 17"/>
                  <a:gd name="T9" fmla="*/ 23 h 23"/>
                  <a:gd name="T10" fmla="*/ 12 w 17"/>
                  <a:gd name="T11" fmla="*/ 13 h 23"/>
                  <a:gd name="T12" fmla="*/ 16 w 17"/>
                  <a:gd name="T13" fmla="*/ 1 h 23"/>
                </a:gdLst>
                <a:ahLst/>
                <a:cxnLst>
                  <a:cxn ang="0">
                    <a:pos x="T0" y="T1"/>
                  </a:cxn>
                  <a:cxn ang="0">
                    <a:pos x="T2" y="T3"/>
                  </a:cxn>
                  <a:cxn ang="0">
                    <a:pos x="T4" y="T5"/>
                  </a:cxn>
                  <a:cxn ang="0">
                    <a:pos x="T6" y="T7"/>
                  </a:cxn>
                  <a:cxn ang="0">
                    <a:pos x="T8" y="T9"/>
                  </a:cxn>
                  <a:cxn ang="0">
                    <a:pos x="T10" y="T11"/>
                  </a:cxn>
                  <a:cxn ang="0">
                    <a:pos x="T12" y="T13"/>
                  </a:cxn>
                </a:cxnLst>
                <a:rect l="0" t="0" r="r" b="b"/>
                <a:pathLst>
                  <a:path w="17" h="23">
                    <a:moveTo>
                      <a:pt x="16" y="1"/>
                    </a:moveTo>
                    <a:cubicBezTo>
                      <a:pt x="16" y="0"/>
                      <a:pt x="15" y="0"/>
                      <a:pt x="15" y="1"/>
                    </a:cubicBezTo>
                    <a:cubicBezTo>
                      <a:pt x="13" y="5"/>
                      <a:pt x="12" y="9"/>
                      <a:pt x="9" y="12"/>
                    </a:cubicBezTo>
                    <a:cubicBezTo>
                      <a:pt x="6" y="16"/>
                      <a:pt x="3" y="18"/>
                      <a:pt x="1" y="22"/>
                    </a:cubicBezTo>
                    <a:cubicBezTo>
                      <a:pt x="0" y="23"/>
                      <a:pt x="1" y="23"/>
                      <a:pt x="2" y="23"/>
                    </a:cubicBezTo>
                    <a:cubicBezTo>
                      <a:pt x="6" y="21"/>
                      <a:pt x="10" y="17"/>
                      <a:pt x="12" y="13"/>
                    </a:cubicBezTo>
                    <a:cubicBezTo>
                      <a:pt x="15" y="9"/>
                      <a:pt x="17" y="5"/>
                      <a:pt x="16"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Freeform 200"/>
              <p:cNvSpPr>
                <a:spLocks/>
              </p:cNvSpPr>
              <p:nvPr/>
            </p:nvSpPr>
            <p:spPr bwMode="auto">
              <a:xfrm>
                <a:off x="5902325" y="5737226"/>
                <a:ext cx="87313" cy="155575"/>
              </a:xfrm>
              <a:custGeom>
                <a:avLst/>
                <a:gdLst>
                  <a:gd name="T0" fmla="*/ 31 w 33"/>
                  <a:gd name="T1" fmla="*/ 0 h 59"/>
                  <a:gd name="T2" fmla="*/ 7 w 33"/>
                  <a:gd name="T3" fmla="*/ 26 h 59"/>
                  <a:gd name="T4" fmla="*/ 7 w 33"/>
                  <a:gd name="T5" fmla="*/ 58 h 59"/>
                  <a:gd name="T6" fmla="*/ 9 w 33"/>
                  <a:gd name="T7" fmla="*/ 57 h 59"/>
                  <a:gd name="T8" fmla="*/ 32 w 33"/>
                  <a:gd name="T9" fmla="*/ 1 h 59"/>
                  <a:gd name="T10" fmla="*/ 31 w 33"/>
                  <a:gd name="T11" fmla="*/ 0 h 59"/>
                </a:gdLst>
                <a:ahLst/>
                <a:cxnLst>
                  <a:cxn ang="0">
                    <a:pos x="T0" y="T1"/>
                  </a:cxn>
                  <a:cxn ang="0">
                    <a:pos x="T2" y="T3"/>
                  </a:cxn>
                  <a:cxn ang="0">
                    <a:pos x="T4" y="T5"/>
                  </a:cxn>
                  <a:cxn ang="0">
                    <a:pos x="T6" y="T7"/>
                  </a:cxn>
                  <a:cxn ang="0">
                    <a:pos x="T8" y="T9"/>
                  </a:cxn>
                  <a:cxn ang="0">
                    <a:pos x="T10" y="T11"/>
                  </a:cxn>
                </a:cxnLst>
                <a:rect l="0" t="0" r="r" b="b"/>
                <a:pathLst>
                  <a:path w="33" h="59">
                    <a:moveTo>
                      <a:pt x="31" y="0"/>
                    </a:moveTo>
                    <a:cubicBezTo>
                      <a:pt x="20" y="5"/>
                      <a:pt x="12" y="15"/>
                      <a:pt x="7" y="26"/>
                    </a:cubicBezTo>
                    <a:cubicBezTo>
                      <a:pt x="4" y="35"/>
                      <a:pt x="0" y="50"/>
                      <a:pt x="7" y="58"/>
                    </a:cubicBezTo>
                    <a:cubicBezTo>
                      <a:pt x="8" y="59"/>
                      <a:pt x="10" y="58"/>
                      <a:pt x="9" y="57"/>
                    </a:cubicBezTo>
                    <a:cubicBezTo>
                      <a:pt x="3" y="35"/>
                      <a:pt x="15" y="14"/>
                      <a:pt x="32" y="1"/>
                    </a:cubicBezTo>
                    <a:cubicBezTo>
                      <a:pt x="33" y="1"/>
                      <a:pt x="32" y="0"/>
                      <a:pt x="31"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201"/>
              <p:cNvSpPr>
                <a:spLocks/>
              </p:cNvSpPr>
              <p:nvPr/>
            </p:nvSpPr>
            <p:spPr bwMode="auto">
              <a:xfrm>
                <a:off x="5934075" y="5811838"/>
                <a:ext cx="12700" cy="69850"/>
              </a:xfrm>
              <a:custGeom>
                <a:avLst/>
                <a:gdLst>
                  <a:gd name="T0" fmla="*/ 3 w 5"/>
                  <a:gd name="T1" fmla="*/ 12 h 27"/>
                  <a:gd name="T2" fmla="*/ 5 w 5"/>
                  <a:gd name="T3" fmla="*/ 0 h 27"/>
                  <a:gd name="T4" fmla="*/ 4 w 5"/>
                  <a:gd name="T5" fmla="*/ 0 h 27"/>
                  <a:gd name="T6" fmla="*/ 0 w 5"/>
                  <a:gd name="T7" fmla="*/ 12 h 27"/>
                  <a:gd name="T8" fmla="*/ 2 w 5"/>
                  <a:gd name="T9" fmla="*/ 26 h 27"/>
                  <a:gd name="T10" fmla="*/ 3 w 5"/>
                  <a:gd name="T11" fmla="*/ 26 h 27"/>
                  <a:gd name="T12" fmla="*/ 3 w 5"/>
                  <a:gd name="T13" fmla="*/ 12 h 27"/>
                </a:gdLst>
                <a:ahLst/>
                <a:cxnLst>
                  <a:cxn ang="0">
                    <a:pos x="T0" y="T1"/>
                  </a:cxn>
                  <a:cxn ang="0">
                    <a:pos x="T2" y="T3"/>
                  </a:cxn>
                  <a:cxn ang="0">
                    <a:pos x="T4" y="T5"/>
                  </a:cxn>
                  <a:cxn ang="0">
                    <a:pos x="T6" y="T7"/>
                  </a:cxn>
                  <a:cxn ang="0">
                    <a:pos x="T8" y="T9"/>
                  </a:cxn>
                  <a:cxn ang="0">
                    <a:pos x="T10" y="T11"/>
                  </a:cxn>
                  <a:cxn ang="0">
                    <a:pos x="T12" y="T13"/>
                  </a:cxn>
                </a:cxnLst>
                <a:rect l="0" t="0" r="r" b="b"/>
                <a:pathLst>
                  <a:path w="5" h="27">
                    <a:moveTo>
                      <a:pt x="3" y="12"/>
                    </a:moveTo>
                    <a:cubicBezTo>
                      <a:pt x="3" y="8"/>
                      <a:pt x="5" y="4"/>
                      <a:pt x="5" y="0"/>
                    </a:cubicBezTo>
                    <a:cubicBezTo>
                      <a:pt x="4" y="0"/>
                      <a:pt x="4" y="0"/>
                      <a:pt x="4" y="0"/>
                    </a:cubicBezTo>
                    <a:cubicBezTo>
                      <a:pt x="1" y="3"/>
                      <a:pt x="1" y="8"/>
                      <a:pt x="0" y="12"/>
                    </a:cubicBezTo>
                    <a:cubicBezTo>
                      <a:pt x="0" y="16"/>
                      <a:pt x="0" y="22"/>
                      <a:pt x="2" y="26"/>
                    </a:cubicBezTo>
                    <a:cubicBezTo>
                      <a:pt x="2" y="27"/>
                      <a:pt x="3" y="26"/>
                      <a:pt x="3" y="26"/>
                    </a:cubicBezTo>
                    <a:cubicBezTo>
                      <a:pt x="4" y="21"/>
                      <a:pt x="2" y="17"/>
                      <a:pt x="3" y="12"/>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202"/>
              <p:cNvSpPr>
                <a:spLocks/>
              </p:cNvSpPr>
              <p:nvPr/>
            </p:nvSpPr>
            <p:spPr bwMode="auto">
              <a:xfrm>
                <a:off x="5961063" y="5848351"/>
                <a:ext cx="180975" cy="149225"/>
              </a:xfrm>
              <a:custGeom>
                <a:avLst/>
                <a:gdLst>
                  <a:gd name="T0" fmla="*/ 67 w 69"/>
                  <a:gd name="T1" fmla="*/ 0 h 57"/>
                  <a:gd name="T2" fmla="*/ 60 w 69"/>
                  <a:gd name="T3" fmla="*/ 19 h 57"/>
                  <a:gd name="T4" fmla="*/ 43 w 69"/>
                  <a:gd name="T5" fmla="*/ 34 h 57"/>
                  <a:gd name="T6" fmla="*/ 1 w 69"/>
                  <a:gd name="T7" fmla="*/ 36 h 57"/>
                  <a:gd name="T8" fmla="*/ 1 w 69"/>
                  <a:gd name="T9" fmla="*/ 37 h 57"/>
                  <a:gd name="T10" fmla="*/ 68 w 69"/>
                  <a:gd name="T11" fmla="*/ 1 h 57"/>
                  <a:gd name="T12" fmla="*/ 67 w 69"/>
                  <a:gd name="T13" fmla="*/ 0 h 57"/>
                </a:gdLst>
                <a:ahLst/>
                <a:cxnLst>
                  <a:cxn ang="0">
                    <a:pos x="T0" y="T1"/>
                  </a:cxn>
                  <a:cxn ang="0">
                    <a:pos x="T2" y="T3"/>
                  </a:cxn>
                  <a:cxn ang="0">
                    <a:pos x="T4" y="T5"/>
                  </a:cxn>
                  <a:cxn ang="0">
                    <a:pos x="T6" y="T7"/>
                  </a:cxn>
                  <a:cxn ang="0">
                    <a:pos x="T8" y="T9"/>
                  </a:cxn>
                  <a:cxn ang="0">
                    <a:pos x="T10" y="T11"/>
                  </a:cxn>
                  <a:cxn ang="0">
                    <a:pos x="T12" y="T13"/>
                  </a:cxn>
                </a:cxnLst>
                <a:rect l="0" t="0" r="r" b="b"/>
                <a:pathLst>
                  <a:path w="69" h="57">
                    <a:moveTo>
                      <a:pt x="67" y="0"/>
                    </a:moveTo>
                    <a:cubicBezTo>
                      <a:pt x="65" y="7"/>
                      <a:pt x="64" y="13"/>
                      <a:pt x="60" y="19"/>
                    </a:cubicBezTo>
                    <a:cubicBezTo>
                      <a:pt x="56" y="25"/>
                      <a:pt x="49" y="30"/>
                      <a:pt x="43" y="34"/>
                    </a:cubicBezTo>
                    <a:cubicBezTo>
                      <a:pt x="30" y="42"/>
                      <a:pt x="16" y="41"/>
                      <a:pt x="1" y="36"/>
                    </a:cubicBezTo>
                    <a:cubicBezTo>
                      <a:pt x="1" y="36"/>
                      <a:pt x="0" y="37"/>
                      <a:pt x="1" y="37"/>
                    </a:cubicBezTo>
                    <a:cubicBezTo>
                      <a:pt x="26" y="57"/>
                      <a:pt x="69" y="31"/>
                      <a:pt x="68" y="1"/>
                    </a:cubicBezTo>
                    <a:cubicBezTo>
                      <a:pt x="68" y="0"/>
                      <a:pt x="67" y="0"/>
                      <a:pt x="67"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 name="Freeform 203"/>
              <p:cNvSpPr>
                <a:spLocks/>
              </p:cNvSpPr>
              <p:nvPr/>
            </p:nvSpPr>
            <p:spPr bwMode="auto">
              <a:xfrm>
                <a:off x="5969000" y="5924551"/>
                <a:ext cx="55563" cy="15875"/>
              </a:xfrm>
              <a:custGeom>
                <a:avLst/>
                <a:gdLst>
                  <a:gd name="T0" fmla="*/ 21 w 21"/>
                  <a:gd name="T1" fmla="*/ 1 h 6"/>
                  <a:gd name="T2" fmla="*/ 11 w 21"/>
                  <a:gd name="T3" fmla="*/ 2 h 6"/>
                  <a:gd name="T4" fmla="*/ 1 w 21"/>
                  <a:gd name="T5" fmla="*/ 0 h 6"/>
                  <a:gd name="T6" fmla="*/ 1 w 21"/>
                  <a:gd name="T7" fmla="*/ 1 h 6"/>
                  <a:gd name="T8" fmla="*/ 21 w 21"/>
                  <a:gd name="T9" fmla="*/ 2 h 6"/>
                  <a:gd name="T10" fmla="*/ 21 w 21"/>
                  <a:gd name="T11" fmla="*/ 1 h 6"/>
                </a:gdLst>
                <a:ahLst/>
                <a:cxnLst>
                  <a:cxn ang="0">
                    <a:pos x="T0" y="T1"/>
                  </a:cxn>
                  <a:cxn ang="0">
                    <a:pos x="T2" y="T3"/>
                  </a:cxn>
                  <a:cxn ang="0">
                    <a:pos x="T4" y="T5"/>
                  </a:cxn>
                  <a:cxn ang="0">
                    <a:pos x="T6" y="T7"/>
                  </a:cxn>
                  <a:cxn ang="0">
                    <a:pos x="T8" y="T9"/>
                  </a:cxn>
                  <a:cxn ang="0">
                    <a:pos x="T10" y="T11"/>
                  </a:cxn>
                </a:cxnLst>
                <a:rect l="0" t="0" r="r" b="b"/>
                <a:pathLst>
                  <a:path w="21" h="6">
                    <a:moveTo>
                      <a:pt x="21" y="1"/>
                    </a:moveTo>
                    <a:cubicBezTo>
                      <a:pt x="18" y="1"/>
                      <a:pt x="15" y="2"/>
                      <a:pt x="11" y="2"/>
                    </a:cubicBezTo>
                    <a:cubicBezTo>
                      <a:pt x="8" y="2"/>
                      <a:pt x="5" y="1"/>
                      <a:pt x="1" y="0"/>
                    </a:cubicBezTo>
                    <a:cubicBezTo>
                      <a:pt x="1" y="0"/>
                      <a:pt x="0" y="1"/>
                      <a:pt x="1" y="1"/>
                    </a:cubicBezTo>
                    <a:cubicBezTo>
                      <a:pt x="7" y="4"/>
                      <a:pt x="15" y="6"/>
                      <a:pt x="21" y="2"/>
                    </a:cubicBezTo>
                    <a:cubicBezTo>
                      <a:pt x="21" y="2"/>
                      <a:pt x="21" y="2"/>
                      <a:pt x="21"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6" name="Group 5"/>
            <p:cNvGrpSpPr/>
            <p:nvPr/>
          </p:nvGrpSpPr>
          <p:grpSpPr>
            <a:xfrm rot="5400000">
              <a:off x="1758310" y="1180212"/>
              <a:ext cx="960714" cy="1208967"/>
              <a:chOff x="2171701" y="1085850"/>
              <a:chExt cx="826294" cy="1039813"/>
            </a:xfrm>
            <a:effectLst>
              <a:outerShdw blurRad="127000" dist="63500" dir="8100000" algn="tr" rotWithShape="0">
                <a:prstClr val="black">
                  <a:alpha val="20000"/>
                </a:prstClr>
              </a:outerShdw>
            </a:effectLst>
          </p:grpSpPr>
          <p:sp>
            <p:nvSpPr>
              <p:cNvPr id="93" name="Freeform 29"/>
              <p:cNvSpPr>
                <a:spLocks/>
              </p:cNvSpPr>
              <p:nvPr/>
            </p:nvSpPr>
            <p:spPr bwMode="auto">
              <a:xfrm>
                <a:off x="2171701" y="1203325"/>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 name="Freeform 30"/>
              <p:cNvSpPr>
                <a:spLocks/>
              </p:cNvSpPr>
              <p:nvPr/>
            </p:nvSpPr>
            <p:spPr bwMode="auto">
              <a:xfrm>
                <a:off x="2186782" y="1181894"/>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95" name="Freeform 31"/>
              <p:cNvSpPr>
                <a:spLocks/>
              </p:cNvSpPr>
              <p:nvPr/>
            </p:nvSpPr>
            <p:spPr bwMode="auto">
              <a:xfrm>
                <a:off x="2228851" y="1085850"/>
                <a:ext cx="677863" cy="996950"/>
              </a:xfrm>
              <a:custGeom>
                <a:avLst/>
                <a:gdLst>
                  <a:gd name="T0" fmla="*/ 86 w 259"/>
                  <a:gd name="T1" fmla="*/ 77 h 382"/>
                  <a:gd name="T2" fmla="*/ 58 w 259"/>
                  <a:gd name="T3" fmla="*/ 116 h 382"/>
                  <a:gd name="T4" fmla="*/ 0 w 259"/>
                  <a:gd name="T5" fmla="*/ 187 h 382"/>
                  <a:gd name="T6" fmla="*/ 55 w 259"/>
                  <a:gd name="T7" fmla="*/ 125 h 382"/>
                  <a:gd name="T8" fmla="*/ 36 w 259"/>
                  <a:gd name="T9" fmla="*/ 260 h 382"/>
                  <a:gd name="T10" fmla="*/ 48 w 259"/>
                  <a:gd name="T11" fmla="*/ 162 h 382"/>
                  <a:gd name="T12" fmla="*/ 88 w 259"/>
                  <a:gd name="T13" fmla="*/ 83 h 382"/>
                  <a:gd name="T14" fmla="*/ 102 w 259"/>
                  <a:gd name="T15" fmla="*/ 115 h 382"/>
                  <a:gd name="T16" fmla="*/ 74 w 259"/>
                  <a:gd name="T17" fmla="*/ 200 h 382"/>
                  <a:gd name="T18" fmla="*/ 45 w 259"/>
                  <a:gd name="T19" fmla="*/ 236 h 382"/>
                  <a:gd name="T20" fmla="*/ 73 w 259"/>
                  <a:gd name="T21" fmla="*/ 207 h 382"/>
                  <a:gd name="T22" fmla="*/ 85 w 259"/>
                  <a:gd name="T23" fmla="*/ 306 h 382"/>
                  <a:gd name="T24" fmla="*/ 108 w 259"/>
                  <a:gd name="T25" fmla="*/ 127 h 382"/>
                  <a:gd name="T26" fmla="*/ 120 w 259"/>
                  <a:gd name="T27" fmla="*/ 150 h 382"/>
                  <a:gd name="T28" fmla="*/ 132 w 259"/>
                  <a:gd name="T29" fmla="*/ 323 h 382"/>
                  <a:gd name="T30" fmla="*/ 150 w 259"/>
                  <a:gd name="T31" fmla="*/ 199 h 382"/>
                  <a:gd name="T32" fmla="*/ 154 w 259"/>
                  <a:gd name="T33" fmla="*/ 207 h 382"/>
                  <a:gd name="T34" fmla="*/ 162 w 259"/>
                  <a:gd name="T35" fmla="*/ 232 h 382"/>
                  <a:gd name="T36" fmla="*/ 173 w 259"/>
                  <a:gd name="T37" fmla="*/ 346 h 382"/>
                  <a:gd name="T38" fmla="*/ 152 w 259"/>
                  <a:gd name="T39" fmla="*/ 291 h 382"/>
                  <a:gd name="T40" fmla="*/ 176 w 259"/>
                  <a:gd name="T41" fmla="*/ 261 h 382"/>
                  <a:gd name="T42" fmla="*/ 192 w 259"/>
                  <a:gd name="T43" fmla="*/ 303 h 382"/>
                  <a:gd name="T44" fmla="*/ 243 w 259"/>
                  <a:gd name="T45" fmla="*/ 382 h 382"/>
                  <a:gd name="T46" fmla="*/ 181 w 259"/>
                  <a:gd name="T47" fmla="*/ 265 h 382"/>
                  <a:gd name="T48" fmla="*/ 247 w 259"/>
                  <a:gd name="T49" fmla="*/ 325 h 382"/>
                  <a:gd name="T50" fmla="*/ 179 w 259"/>
                  <a:gd name="T51" fmla="*/ 259 h 382"/>
                  <a:gd name="T52" fmla="*/ 209 w 259"/>
                  <a:gd name="T53" fmla="*/ 234 h 382"/>
                  <a:gd name="T54" fmla="*/ 253 w 259"/>
                  <a:gd name="T55" fmla="*/ 280 h 382"/>
                  <a:gd name="T56" fmla="*/ 154 w 259"/>
                  <a:gd name="T57" fmla="*/ 197 h 382"/>
                  <a:gd name="T58" fmla="*/ 158 w 259"/>
                  <a:gd name="T59" fmla="*/ 149 h 382"/>
                  <a:gd name="T60" fmla="*/ 256 w 259"/>
                  <a:gd name="T61" fmla="*/ 242 h 382"/>
                  <a:gd name="T62" fmla="*/ 200 w 259"/>
                  <a:gd name="T63" fmla="*/ 171 h 382"/>
                  <a:gd name="T64" fmla="*/ 119 w 259"/>
                  <a:gd name="T65" fmla="*/ 129 h 382"/>
                  <a:gd name="T66" fmla="*/ 109 w 259"/>
                  <a:gd name="T67" fmla="*/ 109 h 382"/>
                  <a:gd name="T68" fmla="*/ 180 w 259"/>
                  <a:gd name="T69" fmla="*/ 114 h 382"/>
                  <a:gd name="T70" fmla="*/ 257 w 259"/>
                  <a:gd name="T71" fmla="*/ 175 h 382"/>
                  <a:gd name="T72" fmla="*/ 186 w 259"/>
                  <a:gd name="T73" fmla="*/ 111 h 382"/>
                  <a:gd name="T74" fmla="*/ 246 w 259"/>
                  <a:gd name="T75" fmla="*/ 113 h 382"/>
                  <a:gd name="T76" fmla="*/ 121 w 259"/>
                  <a:gd name="T77" fmla="*/ 80 h 382"/>
                  <a:gd name="T78" fmla="*/ 242 w 259"/>
                  <a:gd name="T79" fmla="*/ 92 h 382"/>
                  <a:gd name="T80" fmla="*/ 173 w 259"/>
                  <a:gd name="T81" fmla="*/ 75 h 382"/>
                  <a:gd name="T82" fmla="*/ 95 w 259"/>
                  <a:gd name="T83" fmla="*/ 76 h 382"/>
                  <a:gd name="T84" fmla="*/ 58 w 259"/>
                  <a:gd name="T85" fmla="*/ 8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9" h="382">
                    <a:moveTo>
                      <a:pt x="58" y="8"/>
                    </a:moveTo>
                    <a:cubicBezTo>
                      <a:pt x="66" y="31"/>
                      <a:pt x="76" y="54"/>
                      <a:pt x="86" y="77"/>
                    </a:cubicBezTo>
                    <a:cubicBezTo>
                      <a:pt x="86" y="77"/>
                      <a:pt x="85" y="77"/>
                      <a:pt x="85" y="77"/>
                    </a:cubicBezTo>
                    <a:cubicBezTo>
                      <a:pt x="73" y="86"/>
                      <a:pt x="65" y="101"/>
                      <a:pt x="58" y="116"/>
                    </a:cubicBezTo>
                    <a:cubicBezTo>
                      <a:pt x="58" y="116"/>
                      <a:pt x="57" y="116"/>
                      <a:pt x="57" y="116"/>
                    </a:cubicBezTo>
                    <a:cubicBezTo>
                      <a:pt x="31" y="132"/>
                      <a:pt x="9" y="157"/>
                      <a:pt x="0" y="187"/>
                    </a:cubicBezTo>
                    <a:cubicBezTo>
                      <a:pt x="0" y="187"/>
                      <a:pt x="0" y="187"/>
                      <a:pt x="0" y="187"/>
                    </a:cubicBezTo>
                    <a:cubicBezTo>
                      <a:pt x="13" y="160"/>
                      <a:pt x="30" y="140"/>
                      <a:pt x="55" y="125"/>
                    </a:cubicBezTo>
                    <a:cubicBezTo>
                      <a:pt x="50" y="138"/>
                      <a:pt x="46" y="151"/>
                      <a:pt x="42" y="163"/>
                    </a:cubicBezTo>
                    <a:cubicBezTo>
                      <a:pt x="32" y="196"/>
                      <a:pt x="28" y="227"/>
                      <a:pt x="36" y="260"/>
                    </a:cubicBezTo>
                    <a:cubicBezTo>
                      <a:pt x="36" y="261"/>
                      <a:pt x="38" y="261"/>
                      <a:pt x="38" y="260"/>
                    </a:cubicBezTo>
                    <a:cubicBezTo>
                      <a:pt x="30" y="227"/>
                      <a:pt x="37" y="194"/>
                      <a:pt x="48" y="162"/>
                    </a:cubicBezTo>
                    <a:cubicBezTo>
                      <a:pt x="53" y="148"/>
                      <a:pt x="58" y="134"/>
                      <a:pt x="65" y="120"/>
                    </a:cubicBezTo>
                    <a:cubicBezTo>
                      <a:pt x="71" y="107"/>
                      <a:pt x="81" y="95"/>
                      <a:pt x="88" y="83"/>
                    </a:cubicBezTo>
                    <a:cubicBezTo>
                      <a:pt x="88" y="83"/>
                      <a:pt x="88" y="83"/>
                      <a:pt x="88" y="83"/>
                    </a:cubicBezTo>
                    <a:cubicBezTo>
                      <a:pt x="93" y="94"/>
                      <a:pt x="98" y="104"/>
                      <a:pt x="102" y="115"/>
                    </a:cubicBezTo>
                    <a:cubicBezTo>
                      <a:pt x="103" y="117"/>
                      <a:pt x="104" y="119"/>
                      <a:pt x="105" y="120"/>
                    </a:cubicBezTo>
                    <a:cubicBezTo>
                      <a:pt x="85" y="142"/>
                      <a:pt x="78" y="172"/>
                      <a:pt x="74" y="200"/>
                    </a:cubicBezTo>
                    <a:cubicBezTo>
                      <a:pt x="68" y="206"/>
                      <a:pt x="63" y="211"/>
                      <a:pt x="57" y="218"/>
                    </a:cubicBezTo>
                    <a:cubicBezTo>
                      <a:pt x="53" y="224"/>
                      <a:pt x="49" y="230"/>
                      <a:pt x="45" y="236"/>
                    </a:cubicBezTo>
                    <a:cubicBezTo>
                      <a:pt x="45" y="237"/>
                      <a:pt x="46" y="237"/>
                      <a:pt x="46" y="237"/>
                    </a:cubicBezTo>
                    <a:cubicBezTo>
                      <a:pt x="54" y="226"/>
                      <a:pt x="63" y="216"/>
                      <a:pt x="73" y="207"/>
                    </a:cubicBezTo>
                    <a:cubicBezTo>
                      <a:pt x="70" y="240"/>
                      <a:pt x="74" y="274"/>
                      <a:pt x="84" y="306"/>
                    </a:cubicBezTo>
                    <a:cubicBezTo>
                      <a:pt x="84" y="307"/>
                      <a:pt x="85" y="307"/>
                      <a:pt x="85" y="306"/>
                    </a:cubicBezTo>
                    <a:cubicBezTo>
                      <a:pt x="77" y="275"/>
                      <a:pt x="74" y="242"/>
                      <a:pt x="78" y="210"/>
                    </a:cubicBezTo>
                    <a:cubicBezTo>
                      <a:pt x="81" y="181"/>
                      <a:pt x="89" y="150"/>
                      <a:pt x="108" y="127"/>
                    </a:cubicBezTo>
                    <a:cubicBezTo>
                      <a:pt x="112" y="135"/>
                      <a:pt x="116" y="142"/>
                      <a:pt x="120" y="149"/>
                    </a:cubicBezTo>
                    <a:cubicBezTo>
                      <a:pt x="120" y="150"/>
                      <a:pt x="120" y="150"/>
                      <a:pt x="120" y="150"/>
                    </a:cubicBezTo>
                    <a:cubicBezTo>
                      <a:pt x="83" y="199"/>
                      <a:pt x="101" y="276"/>
                      <a:pt x="130" y="324"/>
                    </a:cubicBezTo>
                    <a:cubicBezTo>
                      <a:pt x="131" y="326"/>
                      <a:pt x="133" y="325"/>
                      <a:pt x="132" y="323"/>
                    </a:cubicBezTo>
                    <a:cubicBezTo>
                      <a:pt x="103" y="276"/>
                      <a:pt x="90" y="204"/>
                      <a:pt x="124" y="156"/>
                    </a:cubicBezTo>
                    <a:cubicBezTo>
                      <a:pt x="133" y="170"/>
                      <a:pt x="142" y="184"/>
                      <a:pt x="150" y="199"/>
                    </a:cubicBezTo>
                    <a:cubicBezTo>
                      <a:pt x="150" y="200"/>
                      <a:pt x="150" y="200"/>
                      <a:pt x="150" y="200"/>
                    </a:cubicBezTo>
                    <a:cubicBezTo>
                      <a:pt x="151" y="202"/>
                      <a:pt x="153" y="204"/>
                      <a:pt x="154" y="207"/>
                    </a:cubicBezTo>
                    <a:cubicBezTo>
                      <a:pt x="157" y="214"/>
                      <a:pt x="161" y="222"/>
                      <a:pt x="164" y="230"/>
                    </a:cubicBezTo>
                    <a:cubicBezTo>
                      <a:pt x="163" y="230"/>
                      <a:pt x="162" y="231"/>
                      <a:pt x="162" y="232"/>
                    </a:cubicBezTo>
                    <a:cubicBezTo>
                      <a:pt x="153" y="251"/>
                      <a:pt x="146" y="272"/>
                      <a:pt x="148" y="293"/>
                    </a:cubicBezTo>
                    <a:cubicBezTo>
                      <a:pt x="150" y="314"/>
                      <a:pt x="164" y="328"/>
                      <a:pt x="173" y="346"/>
                    </a:cubicBezTo>
                    <a:cubicBezTo>
                      <a:pt x="173" y="346"/>
                      <a:pt x="173" y="346"/>
                      <a:pt x="173" y="346"/>
                    </a:cubicBezTo>
                    <a:cubicBezTo>
                      <a:pt x="165" y="327"/>
                      <a:pt x="153" y="312"/>
                      <a:pt x="152" y="291"/>
                    </a:cubicBezTo>
                    <a:cubicBezTo>
                      <a:pt x="151" y="271"/>
                      <a:pt x="158" y="253"/>
                      <a:pt x="166" y="235"/>
                    </a:cubicBezTo>
                    <a:cubicBezTo>
                      <a:pt x="169" y="244"/>
                      <a:pt x="173" y="252"/>
                      <a:pt x="176" y="261"/>
                    </a:cubicBezTo>
                    <a:cubicBezTo>
                      <a:pt x="176" y="262"/>
                      <a:pt x="176" y="262"/>
                      <a:pt x="177" y="262"/>
                    </a:cubicBezTo>
                    <a:cubicBezTo>
                      <a:pt x="182" y="276"/>
                      <a:pt x="187" y="289"/>
                      <a:pt x="192" y="303"/>
                    </a:cubicBezTo>
                    <a:cubicBezTo>
                      <a:pt x="204" y="331"/>
                      <a:pt x="218" y="363"/>
                      <a:pt x="243" y="382"/>
                    </a:cubicBezTo>
                    <a:cubicBezTo>
                      <a:pt x="243" y="382"/>
                      <a:pt x="243" y="382"/>
                      <a:pt x="243" y="382"/>
                    </a:cubicBezTo>
                    <a:cubicBezTo>
                      <a:pt x="217" y="360"/>
                      <a:pt x="204" y="323"/>
                      <a:pt x="192" y="293"/>
                    </a:cubicBezTo>
                    <a:cubicBezTo>
                      <a:pt x="188" y="284"/>
                      <a:pt x="185" y="274"/>
                      <a:pt x="181" y="265"/>
                    </a:cubicBezTo>
                    <a:cubicBezTo>
                      <a:pt x="207" y="281"/>
                      <a:pt x="228" y="301"/>
                      <a:pt x="246" y="325"/>
                    </a:cubicBezTo>
                    <a:cubicBezTo>
                      <a:pt x="246" y="326"/>
                      <a:pt x="247" y="325"/>
                      <a:pt x="247" y="325"/>
                    </a:cubicBezTo>
                    <a:cubicBezTo>
                      <a:pt x="230" y="297"/>
                      <a:pt x="207" y="275"/>
                      <a:pt x="179" y="259"/>
                    </a:cubicBezTo>
                    <a:cubicBezTo>
                      <a:pt x="179" y="259"/>
                      <a:pt x="179" y="259"/>
                      <a:pt x="179" y="259"/>
                    </a:cubicBezTo>
                    <a:cubicBezTo>
                      <a:pt x="172" y="240"/>
                      <a:pt x="165" y="221"/>
                      <a:pt x="157" y="202"/>
                    </a:cubicBezTo>
                    <a:cubicBezTo>
                      <a:pt x="176" y="207"/>
                      <a:pt x="194" y="222"/>
                      <a:pt x="209" y="234"/>
                    </a:cubicBezTo>
                    <a:cubicBezTo>
                      <a:pt x="226" y="247"/>
                      <a:pt x="241" y="262"/>
                      <a:pt x="253" y="281"/>
                    </a:cubicBezTo>
                    <a:cubicBezTo>
                      <a:pt x="253" y="281"/>
                      <a:pt x="253" y="281"/>
                      <a:pt x="253" y="280"/>
                    </a:cubicBezTo>
                    <a:cubicBezTo>
                      <a:pt x="243" y="259"/>
                      <a:pt x="227" y="244"/>
                      <a:pt x="209" y="229"/>
                    </a:cubicBezTo>
                    <a:cubicBezTo>
                      <a:pt x="193" y="216"/>
                      <a:pt x="175" y="200"/>
                      <a:pt x="154" y="197"/>
                    </a:cubicBezTo>
                    <a:cubicBezTo>
                      <a:pt x="145" y="176"/>
                      <a:pt x="133" y="156"/>
                      <a:pt x="122" y="136"/>
                    </a:cubicBezTo>
                    <a:cubicBezTo>
                      <a:pt x="133" y="141"/>
                      <a:pt x="146" y="144"/>
                      <a:pt x="158" y="149"/>
                    </a:cubicBezTo>
                    <a:cubicBezTo>
                      <a:pt x="171" y="155"/>
                      <a:pt x="184" y="162"/>
                      <a:pt x="195" y="171"/>
                    </a:cubicBezTo>
                    <a:cubicBezTo>
                      <a:pt x="221" y="190"/>
                      <a:pt x="238" y="215"/>
                      <a:pt x="256" y="242"/>
                    </a:cubicBezTo>
                    <a:cubicBezTo>
                      <a:pt x="256" y="242"/>
                      <a:pt x="257" y="242"/>
                      <a:pt x="257" y="242"/>
                    </a:cubicBezTo>
                    <a:cubicBezTo>
                      <a:pt x="245" y="214"/>
                      <a:pt x="223" y="189"/>
                      <a:pt x="200" y="171"/>
                    </a:cubicBezTo>
                    <a:cubicBezTo>
                      <a:pt x="187" y="161"/>
                      <a:pt x="174" y="152"/>
                      <a:pt x="160" y="145"/>
                    </a:cubicBezTo>
                    <a:cubicBezTo>
                      <a:pt x="148" y="138"/>
                      <a:pt x="133" y="130"/>
                      <a:pt x="119" y="129"/>
                    </a:cubicBezTo>
                    <a:cubicBezTo>
                      <a:pt x="118" y="129"/>
                      <a:pt x="118" y="129"/>
                      <a:pt x="118" y="129"/>
                    </a:cubicBezTo>
                    <a:cubicBezTo>
                      <a:pt x="115" y="123"/>
                      <a:pt x="112" y="116"/>
                      <a:pt x="109" y="109"/>
                    </a:cubicBezTo>
                    <a:cubicBezTo>
                      <a:pt x="105" y="101"/>
                      <a:pt x="102" y="92"/>
                      <a:pt x="98" y="84"/>
                    </a:cubicBezTo>
                    <a:cubicBezTo>
                      <a:pt x="128" y="87"/>
                      <a:pt x="155" y="98"/>
                      <a:pt x="180" y="114"/>
                    </a:cubicBezTo>
                    <a:cubicBezTo>
                      <a:pt x="193" y="121"/>
                      <a:pt x="205" y="130"/>
                      <a:pt x="217" y="138"/>
                    </a:cubicBezTo>
                    <a:cubicBezTo>
                      <a:pt x="232" y="148"/>
                      <a:pt x="248" y="159"/>
                      <a:pt x="257" y="175"/>
                    </a:cubicBezTo>
                    <a:cubicBezTo>
                      <a:pt x="258" y="175"/>
                      <a:pt x="259" y="175"/>
                      <a:pt x="259" y="174"/>
                    </a:cubicBezTo>
                    <a:cubicBezTo>
                      <a:pt x="244" y="147"/>
                      <a:pt x="212" y="127"/>
                      <a:pt x="186" y="111"/>
                    </a:cubicBezTo>
                    <a:cubicBezTo>
                      <a:pt x="206" y="104"/>
                      <a:pt x="226" y="107"/>
                      <a:pt x="246" y="114"/>
                    </a:cubicBezTo>
                    <a:cubicBezTo>
                      <a:pt x="246" y="114"/>
                      <a:pt x="247" y="113"/>
                      <a:pt x="246" y="113"/>
                    </a:cubicBezTo>
                    <a:cubicBezTo>
                      <a:pt x="226" y="101"/>
                      <a:pt x="202" y="102"/>
                      <a:pt x="181" y="108"/>
                    </a:cubicBezTo>
                    <a:cubicBezTo>
                      <a:pt x="162" y="96"/>
                      <a:pt x="142" y="86"/>
                      <a:pt x="121" y="80"/>
                    </a:cubicBezTo>
                    <a:cubicBezTo>
                      <a:pt x="138" y="79"/>
                      <a:pt x="154" y="78"/>
                      <a:pt x="171" y="78"/>
                    </a:cubicBezTo>
                    <a:cubicBezTo>
                      <a:pt x="196" y="79"/>
                      <a:pt x="218" y="87"/>
                      <a:pt x="242" y="92"/>
                    </a:cubicBezTo>
                    <a:cubicBezTo>
                      <a:pt x="243" y="92"/>
                      <a:pt x="243" y="92"/>
                      <a:pt x="243" y="92"/>
                    </a:cubicBezTo>
                    <a:cubicBezTo>
                      <a:pt x="223" y="80"/>
                      <a:pt x="196" y="77"/>
                      <a:pt x="173" y="75"/>
                    </a:cubicBezTo>
                    <a:cubicBezTo>
                      <a:pt x="150" y="74"/>
                      <a:pt x="127" y="74"/>
                      <a:pt x="104" y="77"/>
                    </a:cubicBezTo>
                    <a:cubicBezTo>
                      <a:pt x="101" y="76"/>
                      <a:pt x="98" y="76"/>
                      <a:pt x="95" y="76"/>
                    </a:cubicBezTo>
                    <a:cubicBezTo>
                      <a:pt x="86" y="52"/>
                      <a:pt x="76" y="28"/>
                      <a:pt x="65" y="5"/>
                    </a:cubicBezTo>
                    <a:cubicBezTo>
                      <a:pt x="63" y="0"/>
                      <a:pt x="56" y="4"/>
                      <a:pt x="58" y="8"/>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spTree>
    <p:extLst>
      <p:ext uri="{BB962C8B-B14F-4D97-AF65-F5344CB8AC3E}">
        <p14:creationId xmlns:p14="http://schemas.microsoft.com/office/powerpoint/2010/main" val="288656694"/>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5"/>
          <p:cNvGrpSpPr/>
          <p:nvPr/>
        </p:nvGrpSpPr>
        <p:grpSpPr>
          <a:xfrm>
            <a:off x="11580030" y="5967752"/>
            <a:ext cx="588963" cy="814388"/>
            <a:chOff x="5597525" y="5522913"/>
            <a:chExt cx="588963" cy="814388"/>
          </a:xfrm>
        </p:grpSpPr>
        <p:sp>
          <p:nvSpPr>
            <p:cNvPr id="7" name="Freeform 188"/>
            <p:cNvSpPr>
              <a:spLocks noEditPoints="1"/>
            </p:cNvSpPr>
            <p:nvPr/>
          </p:nvSpPr>
          <p:spPr bwMode="auto">
            <a:xfrm>
              <a:off x="5865813" y="5711826"/>
              <a:ext cx="320675" cy="280988"/>
            </a:xfrm>
            <a:custGeom>
              <a:avLst/>
              <a:gdLst>
                <a:gd name="T0" fmla="*/ 94 w 122"/>
                <a:gd name="T1" fmla="*/ 90 h 107"/>
                <a:gd name="T2" fmla="*/ 102 w 122"/>
                <a:gd name="T3" fmla="*/ 23 h 107"/>
                <a:gd name="T4" fmla="*/ 101 w 122"/>
                <a:gd name="T5" fmla="*/ 21 h 107"/>
                <a:gd name="T6" fmla="*/ 69 w 122"/>
                <a:gd name="T7" fmla="*/ 2 h 107"/>
                <a:gd name="T8" fmla="*/ 31 w 122"/>
                <a:gd name="T9" fmla="*/ 14 h 107"/>
                <a:gd name="T10" fmla="*/ 19 w 122"/>
                <a:gd name="T11" fmla="*/ 84 h 107"/>
                <a:gd name="T12" fmla="*/ 55 w 122"/>
                <a:gd name="T13" fmla="*/ 105 h 107"/>
                <a:gd name="T14" fmla="*/ 94 w 122"/>
                <a:gd name="T15" fmla="*/ 90 h 107"/>
                <a:gd name="T16" fmla="*/ 66 w 122"/>
                <a:gd name="T17" fmla="*/ 16 h 107"/>
                <a:gd name="T18" fmla="*/ 72 w 122"/>
                <a:gd name="T19" fmla="*/ 16 h 107"/>
                <a:gd name="T20" fmla="*/ 52 w 122"/>
                <a:gd name="T21" fmla="*/ 26 h 107"/>
                <a:gd name="T22" fmla="*/ 30 w 122"/>
                <a:gd name="T23" fmla="*/ 46 h 107"/>
                <a:gd name="T24" fmla="*/ 36 w 122"/>
                <a:gd name="T25" fmla="*/ 34 h 107"/>
                <a:gd name="T26" fmla="*/ 66 w 122"/>
                <a:gd name="T27" fmla="*/ 1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2" h="107">
                  <a:moveTo>
                    <a:pt x="94" y="90"/>
                  </a:moveTo>
                  <a:cubicBezTo>
                    <a:pt x="112" y="75"/>
                    <a:pt x="122" y="40"/>
                    <a:pt x="102" y="23"/>
                  </a:cubicBezTo>
                  <a:cubicBezTo>
                    <a:pt x="102" y="22"/>
                    <a:pt x="101" y="21"/>
                    <a:pt x="101" y="21"/>
                  </a:cubicBezTo>
                  <a:cubicBezTo>
                    <a:pt x="92" y="13"/>
                    <a:pt x="82" y="4"/>
                    <a:pt x="69" y="2"/>
                  </a:cubicBezTo>
                  <a:cubicBezTo>
                    <a:pt x="56" y="0"/>
                    <a:pt x="42" y="6"/>
                    <a:pt x="31" y="14"/>
                  </a:cubicBezTo>
                  <a:cubicBezTo>
                    <a:pt x="9" y="31"/>
                    <a:pt x="0" y="61"/>
                    <a:pt x="19" y="84"/>
                  </a:cubicBezTo>
                  <a:cubicBezTo>
                    <a:pt x="28" y="94"/>
                    <a:pt x="41" y="103"/>
                    <a:pt x="55" y="105"/>
                  </a:cubicBezTo>
                  <a:cubicBezTo>
                    <a:pt x="69" y="107"/>
                    <a:pt x="84" y="100"/>
                    <a:pt x="94" y="90"/>
                  </a:cubicBezTo>
                  <a:close/>
                  <a:moveTo>
                    <a:pt x="66" y="16"/>
                  </a:moveTo>
                  <a:cubicBezTo>
                    <a:pt x="68" y="16"/>
                    <a:pt x="70" y="16"/>
                    <a:pt x="72" y="16"/>
                  </a:cubicBezTo>
                  <a:cubicBezTo>
                    <a:pt x="65" y="18"/>
                    <a:pt x="58" y="22"/>
                    <a:pt x="52" y="26"/>
                  </a:cubicBezTo>
                  <a:cubicBezTo>
                    <a:pt x="43" y="31"/>
                    <a:pt x="36" y="38"/>
                    <a:pt x="30" y="46"/>
                  </a:cubicBezTo>
                  <a:cubicBezTo>
                    <a:pt x="31" y="42"/>
                    <a:pt x="33" y="38"/>
                    <a:pt x="36" y="34"/>
                  </a:cubicBezTo>
                  <a:cubicBezTo>
                    <a:pt x="43" y="26"/>
                    <a:pt x="55" y="16"/>
                    <a:pt x="66" y="16"/>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190"/>
            <p:cNvSpPr>
              <a:spLocks noEditPoints="1"/>
            </p:cNvSpPr>
            <p:nvPr/>
          </p:nvSpPr>
          <p:spPr bwMode="auto">
            <a:xfrm>
              <a:off x="5597525" y="5522913"/>
              <a:ext cx="257175" cy="285750"/>
            </a:xfrm>
            <a:custGeom>
              <a:avLst/>
              <a:gdLst>
                <a:gd name="T0" fmla="*/ 96 w 98"/>
                <a:gd name="T1" fmla="*/ 64 h 109"/>
                <a:gd name="T2" fmla="*/ 90 w 98"/>
                <a:gd name="T3" fmla="*/ 31 h 109"/>
                <a:gd name="T4" fmla="*/ 26 w 98"/>
                <a:gd name="T5" fmla="*/ 10 h 109"/>
                <a:gd name="T6" fmla="*/ 0 w 98"/>
                <a:gd name="T7" fmla="*/ 49 h 109"/>
                <a:gd name="T8" fmla="*/ 21 w 98"/>
                <a:gd name="T9" fmla="*/ 92 h 109"/>
                <a:gd name="T10" fmla="*/ 64 w 98"/>
                <a:gd name="T11" fmla="*/ 101 h 109"/>
                <a:gd name="T12" fmla="*/ 96 w 98"/>
                <a:gd name="T13" fmla="*/ 64 h 109"/>
                <a:gd name="T14" fmla="*/ 29 w 98"/>
                <a:gd name="T15" fmla="*/ 31 h 109"/>
                <a:gd name="T16" fmla="*/ 57 w 98"/>
                <a:gd name="T17" fmla="*/ 24 h 109"/>
                <a:gd name="T18" fmla="*/ 35 w 98"/>
                <a:gd name="T19" fmla="*/ 39 h 109"/>
                <a:gd name="T20" fmla="*/ 24 w 98"/>
                <a:gd name="T21" fmla="*/ 58 h 109"/>
                <a:gd name="T22" fmla="*/ 29 w 98"/>
                <a:gd name="T23" fmla="*/ 3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8" h="109">
                  <a:moveTo>
                    <a:pt x="96" y="64"/>
                  </a:moveTo>
                  <a:cubicBezTo>
                    <a:pt x="98" y="53"/>
                    <a:pt x="97" y="40"/>
                    <a:pt x="90" y="31"/>
                  </a:cubicBezTo>
                  <a:cubicBezTo>
                    <a:pt x="81" y="9"/>
                    <a:pt x="48" y="0"/>
                    <a:pt x="26" y="10"/>
                  </a:cubicBezTo>
                  <a:cubicBezTo>
                    <a:pt x="11" y="17"/>
                    <a:pt x="0" y="32"/>
                    <a:pt x="0" y="49"/>
                  </a:cubicBezTo>
                  <a:cubicBezTo>
                    <a:pt x="0" y="66"/>
                    <a:pt x="10" y="81"/>
                    <a:pt x="21" y="92"/>
                  </a:cubicBezTo>
                  <a:cubicBezTo>
                    <a:pt x="33" y="104"/>
                    <a:pt x="49" y="109"/>
                    <a:pt x="64" y="101"/>
                  </a:cubicBezTo>
                  <a:cubicBezTo>
                    <a:pt x="79" y="93"/>
                    <a:pt x="92" y="80"/>
                    <a:pt x="96" y="64"/>
                  </a:cubicBezTo>
                  <a:close/>
                  <a:moveTo>
                    <a:pt x="29" y="31"/>
                  </a:moveTo>
                  <a:cubicBezTo>
                    <a:pt x="37" y="23"/>
                    <a:pt x="47" y="21"/>
                    <a:pt x="57" y="24"/>
                  </a:cubicBezTo>
                  <a:cubicBezTo>
                    <a:pt x="48" y="27"/>
                    <a:pt x="41" y="33"/>
                    <a:pt x="35" y="39"/>
                  </a:cubicBezTo>
                  <a:cubicBezTo>
                    <a:pt x="30" y="44"/>
                    <a:pt x="25" y="51"/>
                    <a:pt x="24" y="58"/>
                  </a:cubicBezTo>
                  <a:cubicBezTo>
                    <a:pt x="20" y="49"/>
                    <a:pt x="21" y="39"/>
                    <a:pt x="29" y="31"/>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191"/>
            <p:cNvSpPr>
              <a:spLocks/>
            </p:cNvSpPr>
            <p:nvPr/>
          </p:nvSpPr>
          <p:spPr bwMode="auto">
            <a:xfrm>
              <a:off x="5605463" y="5759451"/>
              <a:ext cx="436563" cy="577850"/>
            </a:xfrm>
            <a:custGeom>
              <a:avLst/>
              <a:gdLst>
                <a:gd name="T0" fmla="*/ 162 w 166"/>
                <a:gd name="T1" fmla="*/ 96 h 221"/>
                <a:gd name="T2" fmla="*/ 78 w 166"/>
                <a:gd name="T3" fmla="*/ 178 h 221"/>
                <a:gd name="T4" fmla="*/ 79 w 166"/>
                <a:gd name="T5" fmla="*/ 171 h 221"/>
                <a:gd name="T6" fmla="*/ 82 w 166"/>
                <a:gd name="T7" fmla="*/ 138 h 221"/>
                <a:gd name="T8" fmla="*/ 84 w 166"/>
                <a:gd name="T9" fmla="*/ 136 h 221"/>
                <a:gd name="T10" fmla="*/ 115 w 166"/>
                <a:gd name="T11" fmla="*/ 85 h 221"/>
                <a:gd name="T12" fmla="*/ 118 w 166"/>
                <a:gd name="T13" fmla="*/ 85 h 221"/>
                <a:gd name="T14" fmla="*/ 131 w 166"/>
                <a:gd name="T15" fmla="*/ 75 h 221"/>
                <a:gd name="T16" fmla="*/ 124 w 166"/>
                <a:gd name="T17" fmla="*/ 57 h 221"/>
                <a:gd name="T18" fmla="*/ 118 w 166"/>
                <a:gd name="T19" fmla="*/ 58 h 221"/>
                <a:gd name="T20" fmla="*/ 117 w 166"/>
                <a:gd name="T21" fmla="*/ 60 h 221"/>
                <a:gd name="T22" fmla="*/ 116 w 166"/>
                <a:gd name="T23" fmla="*/ 61 h 221"/>
                <a:gd name="T24" fmla="*/ 108 w 166"/>
                <a:gd name="T25" fmla="*/ 79 h 221"/>
                <a:gd name="T26" fmla="*/ 108 w 166"/>
                <a:gd name="T27" fmla="*/ 81 h 221"/>
                <a:gd name="T28" fmla="*/ 95 w 166"/>
                <a:gd name="T29" fmla="*/ 99 h 221"/>
                <a:gd name="T30" fmla="*/ 82 w 166"/>
                <a:gd name="T31" fmla="*/ 123 h 221"/>
                <a:gd name="T32" fmla="*/ 82 w 166"/>
                <a:gd name="T33" fmla="*/ 120 h 221"/>
                <a:gd name="T34" fmla="*/ 76 w 166"/>
                <a:gd name="T35" fmla="*/ 69 h 221"/>
                <a:gd name="T36" fmla="*/ 66 w 166"/>
                <a:gd name="T37" fmla="*/ 29 h 221"/>
                <a:gd name="T38" fmla="*/ 67 w 166"/>
                <a:gd name="T39" fmla="*/ 28 h 221"/>
                <a:gd name="T40" fmla="*/ 71 w 166"/>
                <a:gd name="T41" fmla="*/ 3 h 221"/>
                <a:gd name="T42" fmla="*/ 66 w 166"/>
                <a:gd name="T43" fmla="*/ 1 h 221"/>
                <a:gd name="T44" fmla="*/ 54 w 166"/>
                <a:gd name="T45" fmla="*/ 6 h 221"/>
                <a:gd name="T46" fmla="*/ 52 w 166"/>
                <a:gd name="T47" fmla="*/ 9 h 221"/>
                <a:gd name="T48" fmla="*/ 51 w 166"/>
                <a:gd name="T49" fmla="*/ 12 h 221"/>
                <a:gd name="T50" fmla="*/ 54 w 166"/>
                <a:gd name="T51" fmla="*/ 21 h 221"/>
                <a:gd name="T52" fmla="*/ 57 w 166"/>
                <a:gd name="T53" fmla="*/ 28 h 221"/>
                <a:gd name="T54" fmla="*/ 60 w 166"/>
                <a:gd name="T55" fmla="*/ 30 h 221"/>
                <a:gd name="T56" fmla="*/ 70 w 166"/>
                <a:gd name="T57" fmla="*/ 73 h 221"/>
                <a:gd name="T58" fmla="*/ 75 w 166"/>
                <a:gd name="T59" fmla="*/ 120 h 221"/>
                <a:gd name="T60" fmla="*/ 73 w 166"/>
                <a:gd name="T61" fmla="*/ 169 h 221"/>
                <a:gd name="T62" fmla="*/ 70 w 166"/>
                <a:gd name="T63" fmla="*/ 187 h 221"/>
                <a:gd name="T64" fmla="*/ 11 w 166"/>
                <a:gd name="T65" fmla="*/ 51 h 221"/>
                <a:gd name="T66" fmla="*/ 2 w 166"/>
                <a:gd name="T67" fmla="*/ 40 h 221"/>
                <a:gd name="T68" fmla="*/ 12 w 166"/>
                <a:gd name="T69" fmla="*/ 126 h 221"/>
                <a:gd name="T70" fmla="*/ 63 w 166"/>
                <a:gd name="T71" fmla="*/ 205 h 221"/>
                <a:gd name="T72" fmla="*/ 65 w 166"/>
                <a:gd name="T73" fmla="*/ 206 h 221"/>
                <a:gd name="T74" fmla="*/ 65 w 166"/>
                <a:gd name="T75" fmla="*/ 206 h 221"/>
                <a:gd name="T76" fmla="*/ 66 w 166"/>
                <a:gd name="T77" fmla="*/ 209 h 221"/>
                <a:gd name="T78" fmla="*/ 64 w 166"/>
                <a:gd name="T79" fmla="*/ 218 h 221"/>
                <a:gd name="T80" fmla="*/ 68 w 166"/>
                <a:gd name="T81" fmla="*/ 219 h 221"/>
                <a:gd name="T82" fmla="*/ 72 w 166"/>
                <a:gd name="T83" fmla="*/ 208 h 221"/>
                <a:gd name="T84" fmla="*/ 135 w 166"/>
                <a:gd name="T85" fmla="*/ 164 h 221"/>
                <a:gd name="T86" fmla="*/ 162 w 166"/>
                <a:gd name="T87" fmla="*/ 96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6" h="221">
                  <a:moveTo>
                    <a:pt x="162" y="96"/>
                  </a:moveTo>
                  <a:cubicBezTo>
                    <a:pt x="161" y="94"/>
                    <a:pt x="97" y="144"/>
                    <a:pt x="78" y="178"/>
                  </a:cubicBezTo>
                  <a:cubicBezTo>
                    <a:pt x="79" y="176"/>
                    <a:pt x="79" y="173"/>
                    <a:pt x="79" y="171"/>
                  </a:cubicBezTo>
                  <a:cubicBezTo>
                    <a:pt x="81" y="160"/>
                    <a:pt x="81" y="149"/>
                    <a:pt x="82" y="138"/>
                  </a:cubicBezTo>
                  <a:cubicBezTo>
                    <a:pt x="83" y="138"/>
                    <a:pt x="83" y="137"/>
                    <a:pt x="84" y="136"/>
                  </a:cubicBezTo>
                  <a:cubicBezTo>
                    <a:pt x="92" y="119"/>
                    <a:pt x="102" y="100"/>
                    <a:pt x="115" y="85"/>
                  </a:cubicBezTo>
                  <a:cubicBezTo>
                    <a:pt x="116" y="85"/>
                    <a:pt x="117" y="85"/>
                    <a:pt x="118" y="85"/>
                  </a:cubicBezTo>
                  <a:cubicBezTo>
                    <a:pt x="123" y="85"/>
                    <a:pt x="129" y="79"/>
                    <a:pt x="131" y="75"/>
                  </a:cubicBezTo>
                  <a:cubicBezTo>
                    <a:pt x="133" y="69"/>
                    <a:pt x="127" y="62"/>
                    <a:pt x="124" y="57"/>
                  </a:cubicBezTo>
                  <a:cubicBezTo>
                    <a:pt x="122" y="55"/>
                    <a:pt x="119" y="56"/>
                    <a:pt x="118" y="58"/>
                  </a:cubicBezTo>
                  <a:cubicBezTo>
                    <a:pt x="118" y="59"/>
                    <a:pt x="117" y="60"/>
                    <a:pt x="117" y="60"/>
                  </a:cubicBezTo>
                  <a:cubicBezTo>
                    <a:pt x="117" y="60"/>
                    <a:pt x="116" y="61"/>
                    <a:pt x="116" y="61"/>
                  </a:cubicBezTo>
                  <a:cubicBezTo>
                    <a:pt x="112" y="65"/>
                    <a:pt x="106" y="72"/>
                    <a:pt x="108" y="79"/>
                  </a:cubicBezTo>
                  <a:cubicBezTo>
                    <a:pt x="108" y="80"/>
                    <a:pt x="108" y="80"/>
                    <a:pt x="108" y="81"/>
                  </a:cubicBezTo>
                  <a:cubicBezTo>
                    <a:pt x="104" y="87"/>
                    <a:pt x="99" y="93"/>
                    <a:pt x="95" y="99"/>
                  </a:cubicBezTo>
                  <a:cubicBezTo>
                    <a:pt x="91" y="106"/>
                    <a:pt x="86" y="114"/>
                    <a:pt x="82" y="123"/>
                  </a:cubicBezTo>
                  <a:cubicBezTo>
                    <a:pt x="82" y="122"/>
                    <a:pt x="82" y="121"/>
                    <a:pt x="82" y="120"/>
                  </a:cubicBezTo>
                  <a:cubicBezTo>
                    <a:pt x="81" y="103"/>
                    <a:pt x="80" y="86"/>
                    <a:pt x="76" y="69"/>
                  </a:cubicBezTo>
                  <a:cubicBezTo>
                    <a:pt x="74" y="56"/>
                    <a:pt x="71" y="42"/>
                    <a:pt x="66" y="29"/>
                  </a:cubicBezTo>
                  <a:cubicBezTo>
                    <a:pt x="66" y="29"/>
                    <a:pt x="67" y="29"/>
                    <a:pt x="67" y="28"/>
                  </a:cubicBezTo>
                  <a:cubicBezTo>
                    <a:pt x="73" y="22"/>
                    <a:pt x="73" y="10"/>
                    <a:pt x="71" y="3"/>
                  </a:cubicBezTo>
                  <a:cubicBezTo>
                    <a:pt x="71" y="1"/>
                    <a:pt x="68" y="0"/>
                    <a:pt x="66" y="1"/>
                  </a:cubicBezTo>
                  <a:cubicBezTo>
                    <a:pt x="62" y="2"/>
                    <a:pt x="58" y="4"/>
                    <a:pt x="54" y="6"/>
                  </a:cubicBezTo>
                  <a:cubicBezTo>
                    <a:pt x="53" y="6"/>
                    <a:pt x="52" y="7"/>
                    <a:pt x="52" y="9"/>
                  </a:cubicBezTo>
                  <a:cubicBezTo>
                    <a:pt x="51" y="9"/>
                    <a:pt x="50" y="11"/>
                    <a:pt x="51" y="12"/>
                  </a:cubicBezTo>
                  <a:cubicBezTo>
                    <a:pt x="52" y="15"/>
                    <a:pt x="53" y="18"/>
                    <a:pt x="54" y="21"/>
                  </a:cubicBezTo>
                  <a:cubicBezTo>
                    <a:pt x="55" y="23"/>
                    <a:pt x="56" y="26"/>
                    <a:pt x="57" y="28"/>
                  </a:cubicBezTo>
                  <a:cubicBezTo>
                    <a:pt x="58" y="29"/>
                    <a:pt x="59" y="30"/>
                    <a:pt x="60" y="30"/>
                  </a:cubicBezTo>
                  <a:cubicBezTo>
                    <a:pt x="63" y="44"/>
                    <a:pt x="68" y="58"/>
                    <a:pt x="70" y="73"/>
                  </a:cubicBezTo>
                  <a:cubicBezTo>
                    <a:pt x="73" y="88"/>
                    <a:pt x="75" y="104"/>
                    <a:pt x="75" y="120"/>
                  </a:cubicBezTo>
                  <a:cubicBezTo>
                    <a:pt x="76" y="136"/>
                    <a:pt x="75" y="152"/>
                    <a:pt x="73" y="169"/>
                  </a:cubicBezTo>
                  <a:cubicBezTo>
                    <a:pt x="72" y="175"/>
                    <a:pt x="71" y="181"/>
                    <a:pt x="70" y="187"/>
                  </a:cubicBezTo>
                  <a:cubicBezTo>
                    <a:pt x="62" y="138"/>
                    <a:pt x="42" y="90"/>
                    <a:pt x="11" y="51"/>
                  </a:cubicBezTo>
                  <a:cubicBezTo>
                    <a:pt x="11" y="51"/>
                    <a:pt x="4" y="43"/>
                    <a:pt x="2" y="40"/>
                  </a:cubicBezTo>
                  <a:cubicBezTo>
                    <a:pt x="0" y="37"/>
                    <a:pt x="4" y="103"/>
                    <a:pt x="12" y="126"/>
                  </a:cubicBezTo>
                  <a:cubicBezTo>
                    <a:pt x="23" y="154"/>
                    <a:pt x="40" y="185"/>
                    <a:pt x="63" y="205"/>
                  </a:cubicBezTo>
                  <a:cubicBezTo>
                    <a:pt x="63" y="206"/>
                    <a:pt x="64" y="206"/>
                    <a:pt x="65" y="206"/>
                  </a:cubicBezTo>
                  <a:cubicBezTo>
                    <a:pt x="65" y="206"/>
                    <a:pt x="65" y="206"/>
                    <a:pt x="65" y="206"/>
                  </a:cubicBezTo>
                  <a:cubicBezTo>
                    <a:pt x="64" y="207"/>
                    <a:pt x="65" y="208"/>
                    <a:pt x="66" y="209"/>
                  </a:cubicBezTo>
                  <a:cubicBezTo>
                    <a:pt x="65" y="212"/>
                    <a:pt x="65" y="215"/>
                    <a:pt x="64" y="218"/>
                  </a:cubicBezTo>
                  <a:cubicBezTo>
                    <a:pt x="64" y="220"/>
                    <a:pt x="67" y="221"/>
                    <a:pt x="68" y="219"/>
                  </a:cubicBezTo>
                  <a:cubicBezTo>
                    <a:pt x="69" y="215"/>
                    <a:pt x="71" y="212"/>
                    <a:pt x="72" y="208"/>
                  </a:cubicBezTo>
                  <a:cubicBezTo>
                    <a:pt x="97" y="200"/>
                    <a:pt x="120" y="185"/>
                    <a:pt x="135" y="164"/>
                  </a:cubicBezTo>
                  <a:cubicBezTo>
                    <a:pt x="149" y="145"/>
                    <a:pt x="166" y="121"/>
                    <a:pt x="162" y="96"/>
                  </a:cubicBezTo>
                  <a:close/>
                </a:path>
              </a:pathLst>
            </a:custGeom>
            <a:solidFill>
              <a:schemeClr val="accent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192"/>
            <p:cNvSpPr>
              <a:spLocks/>
            </p:cNvSpPr>
            <p:nvPr/>
          </p:nvSpPr>
          <p:spPr bwMode="auto">
            <a:xfrm>
              <a:off x="5626100" y="5562601"/>
              <a:ext cx="123825" cy="144463"/>
            </a:xfrm>
            <a:custGeom>
              <a:avLst/>
              <a:gdLst>
                <a:gd name="T0" fmla="*/ 26 w 47"/>
                <a:gd name="T1" fmla="*/ 48 h 55"/>
                <a:gd name="T2" fmla="*/ 23 w 47"/>
                <a:gd name="T3" fmla="*/ 44 h 55"/>
                <a:gd name="T4" fmla="*/ 33 w 47"/>
                <a:gd name="T5" fmla="*/ 36 h 55"/>
                <a:gd name="T6" fmla="*/ 39 w 47"/>
                <a:gd name="T7" fmla="*/ 26 h 55"/>
                <a:gd name="T8" fmla="*/ 42 w 47"/>
                <a:gd name="T9" fmla="*/ 16 h 55"/>
                <a:gd name="T10" fmla="*/ 45 w 47"/>
                <a:gd name="T11" fmla="*/ 14 h 55"/>
                <a:gd name="T12" fmla="*/ 46 w 47"/>
                <a:gd name="T13" fmla="*/ 11 h 55"/>
                <a:gd name="T14" fmla="*/ 40 w 47"/>
                <a:gd name="T15" fmla="*/ 7 h 55"/>
                <a:gd name="T16" fmla="*/ 12 w 47"/>
                <a:gd name="T17" fmla="*/ 18 h 55"/>
                <a:gd name="T18" fmla="*/ 7 w 47"/>
                <a:gd name="T19" fmla="*/ 45 h 55"/>
                <a:gd name="T20" fmla="*/ 13 w 47"/>
                <a:gd name="T21" fmla="*/ 49 h 55"/>
                <a:gd name="T22" fmla="*/ 26 w 47"/>
                <a:gd name="T23" fmla="*/ 4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 h="55">
                  <a:moveTo>
                    <a:pt x="26" y="48"/>
                  </a:moveTo>
                  <a:cubicBezTo>
                    <a:pt x="27" y="46"/>
                    <a:pt x="25" y="44"/>
                    <a:pt x="23" y="44"/>
                  </a:cubicBezTo>
                  <a:cubicBezTo>
                    <a:pt x="27" y="42"/>
                    <a:pt x="30" y="38"/>
                    <a:pt x="33" y="36"/>
                  </a:cubicBezTo>
                  <a:cubicBezTo>
                    <a:pt x="36" y="33"/>
                    <a:pt x="38" y="30"/>
                    <a:pt x="39" y="26"/>
                  </a:cubicBezTo>
                  <a:cubicBezTo>
                    <a:pt x="41" y="23"/>
                    <a:pt x="42" y="19"/>
                    <a:pt x="42" y="16"/>
                  </a:cubicBezTo>
                  <a:cubicBezTo>
                    <a:pt x="43" y="15"/>
                    <a:pt x="44" y="15"/>
                    <a:pt x="45" y="14"/>
                  </a:cubicBezTo>
                  <a:cubicBezTo>
                    <a:pt x="47" y="13"/>
                    <a:pt x="46" y="12"/>
                    <a:pt x="46" y="11"/>
                  </a:cubicBezTo>
                  <a:cubicBezTo>
                    <a:pt x="44" y="9"/>
                    <a:pt x="42" y="7"/>
                    <a:pt x="40" y="7"/>
                  </a:cubicBezTo>
                  <a:cubicBezTo>
                    <a:pt x="33" y="0"/>
                    <a:pt x="17" y="13"/>
                    <a:pt x="12" y="18"/>
                  </a:cubicBezTo>
                  <a:cubicBezTo>
                    <a:pt x="8" y="24"/>
                    <a:pt x="0" y="40"/>
                    <a:pt x="7" y="45"/>
                  </a:cubicBezTo>
                  <a:cubicBezTo>
                    <a:pt x="8" y="49"/>
                    <a:pt x="10" y="50"/>
                    <a:pt x="13" y="49"/>
                  </a:cubicBezTo>
                  <a:cubicBezTo>
                    <a:pt x="16" y="54"/>
                    <a:pt x="23" y="55"/>
                    <a:pt x="26" y="48"/>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Freeform 193"/>
            <p:cNvSpPr>
              <a:spLocks noEditPoints="1"/>
            </p:cNvSpPr>
            <p:nvPr/>
          </p:nvSpPr>
          <p:spPr bwMode="auto">
            <a:xfrm>
              <a:off x="5938838" y="5743576"/>
              <a:ext cx="134938" cy="117475"/>
            </a:xfrm>
            <a:custGeom>
              <a:avLst/>
              <a:gdLst>
                <a:gd name="T0" fmla="*/ 39 w 51"/>
                <a:gd name="T1" fmla="*/ 8 h 45"/>
                <a:gd name="T2" fmla="*/ 39 w 51"/>
                <a:gd name="T3" fmla="*/ 8 h 45"/>
                <a:gd name="T4" fmla="*/ 47 w 51"/>
                <a:gd name="T5" fmla="*/ 11 h 45"/>
                <a:gd name="T6" fmla="*/ 50 w 51"/>
                <a:gd name="T7" fmla="*/ 8 h 45"/>
                <a:gd name="T8" fmla="*/ 29 w 51"/>
                <a:gd name="T9" fmla="*/ 6 h 45"/>
                <a:gd name="T10" fmla="*/ 16 w 51"/>
                <a:gd name="T11" fmla="*/ 12 h 45"/>
                <a:gd name="T12" fmla="*/ 2 w 51"/>
                <a:gd name="T13" fmla="*/ 29 h 45"/>
                <a:gd name="T14" fmla="*/ 13 w 51"/>
                <a:gd name="T15" fmla="*/ 40 h 45"/>
                <a:gd name="T16" fmla="*/ 39 w 51"/>
                <a:gd name="T17" fmla="*/ 8 h 45"/>
                <a:gd name="T18" fmla="*/ 10 w 51"/>
                <a:gd name="T19" fmla="*/ 33 h 45"/>
                <a:gd name="T20" fmla="*/ 10 w 51"/>
                <a:gd name="T21" fmla="*/ 32 h 45"/>
                <a:gd name="T22" fmla="*/ 29 w 51"/>
                <a:gd name="T23" fmla="*/ 13 h 45"/>
                <a:gd name="T24" fmla="*/ 19 w 51"/>
                <a:gd name="T25" fmla="*/ 26 h 45"/>
                <a:gd name="T26" fmla="*/ 10 w 51"/>
                <a:gd name="T27" fmla="*/ 3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 h="45">
                  <a:moveTo>
                    <a:pt x="39" y="8"/>
                  </a:moveTo>
                  <a:cubicBezTo>
                    <a:pt x="39" y="8"/>
                    <a:pt x="39" y="8"/>
                    <a:pt x="39" y="8"/>
                  </a:cubicBezTo>
                  <a:cubicBezTo>
                    <a:pt x="42" y="8"/>
                    <a:pt x="45" y="9"/>
                    <a:pt x="47" y="11"/>
                  </a:cubicBezTo>
                  <a:cubicBezTo>
                    <a:pt x="48" y="13"/>
                    <a:pt x="51" y="10"/>
                    <a:pt x="50" y="8"/>
                  </a:cubicBezTo>
                  <a:cubicBezTo>
                    <a:pt x="46" y="0"/>
                    <a:pt x="36" y="3"/>
                    <a:pt x="29" y="6"/>
                  </a:cubicBezTo>
                  <a:cubicBezTo>
                    <a:pt x="24" y="7"/>
                    <a:pt x="20" y="9"/>
                    <a:pt x="16" y="12"/>
                  </a:cubicBezTo>
                  <a:cubicBezTo>
                    <a:pt x="10" y="16"/>
                    <a:pt x="5" y="22"/>
                    <a:pt x="2" y="29"/>
                  </a:cubicBezTo>
                  <a:cubicBezTo>
                    <a:pt x="0" y="38"/>
                    <a:pt x="4" y="45"/>
                    <a:pt x="13" y="40"/>
                  </a:cubicBezTo>
                  <a:cubicBezTo>
                    <a:pt x="25" y="33"/>
                    <a:pt x="34" y="21"/>
                    <a:pt x="39" y="8"/>
                  </a:cubicBezTo>
                  <a:close/>
                  <a:moveTo>
                    <a:pt x="10" y="33"/>
                  </a:moveTo>
                  <a:cubicBezTo>
                    <a:pt x="10" y="33"/>
                    <a:pt x="10" y="32"/>
                    <a:pt x="10" y="32"/>
                  </a:cubicBezTo>
                  <a:cubicBezTo>
                    <a:pt x="15" y="23"/>
                    <a:pt x="20" y="16"/>
                    <a:pt x="29" y="13"/>
                  </a:cubicBezTo>
                  <a:cubicBezTo>
                    <a:pt x="27" y="18"/>
                    <a:pt x="23" y="22"/>
                    <a:pt x="19" y="26"/>
                  </a:cubicBezTo>
                  <a:cubicBezTo>
                    <a:pt x="16" y="29"/>
                    <a:pt x="11" y="33"/>
                    <a:pt x="10" y="33"/>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194"/>
            <p:cNvSpPr>
              <a:spLocks/>
            </p:cNvSpPr>
            <p:nvPr/>
          </p:nvSpPr>
          <p:spPr bwMode="auto">
            <a:xfrm>
              <a:off x="5634038" y="5546726"/>
              <a:ext cx="68263" cy="63500"/>
            </a:xfrm>
            <a:custGeom>
              <a:avLst/>
              <a:gdLst>
                <a:gd name="T0" fmla="*/ 23 w 26"/>
                <a:gd name="T1" fmla="*/ 4 h 24"/>
                <a:gd name="T2" fmla="*/ 13 w 26"/>
                <a:gd name="T3" fmla="*/ 2 h 24"/>
                <a:gd name="T4" fmla="*/ 4 w 26"/>
                <a:gd name="T5" fmla="*/ 7 h 24"/>
                <a:gd name="T6" fmla="*/ 2 w 26"/>
                <a:gd name="T7" fmla="*/ 18 h 24"/>
                <a:gd name="T8" fmla="*/ 12 w 26"/>
                <a:gd name="T9" fmla="*/ 22 h 24"/>
                <a:gd name="T10" fmla="*/ 15 w 26"/>
                <a:gd name="T11" fmla="*/ 21 h 24"/>
                <a:gd name="T12" fmla="*/ 18 w 26"/>
                <a:gd name="T13" fmla="*/ 20 h 24"/>
                <a:gd name="T14" fmla="*/ 24 w 26"/>
                <a:gd name="T15" fmla="*/ 14 h 24"/>
                <a:gd name="T16" fmla="*/ 23 w 26"/>
                <a:gd name="T17"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24">
                  <a:moveTo>
                    <a:pt x="23" y="4"/>
                  </a:moveTo>
                  <a:cubicBezTo>
                    <a:pt x="21" y="1"/>
                    <a:pt x="16" y="0"/>
                    <a:pt x="13" y="2"/>
                  </a:cubicBezTo>
                  <a:cubicBezTo>
                    <a:pt x="10" y="3"/>
                    <a:pt x="6" y="5"/>
                    <a:pt x="4" y="7"/>
                  </a:cubicBezTo>
                  <a:cubicBezTo>
                    <a:pt x="1" y="10"/>
                    <a:pt x="0" y="14"/>
                    <a:pt x="2" y="18"/>
                  </a:cubicBezTo>
                  <a:cubicBezTo>
                    <a:pt x="4" y="21"/>
                    <a:pt x="8" y="24"/>
                    <a:pt x="12" y="22"/>
                  </a:cubicBezTo>
                  <a:cubicBezTo>
                    <a:pt x="13" y="22"/>
                    <a:pt x="14" y="22"/>
                    <a:pt x="15" y="21"/>
                  </a:cubicBezTo>
                  <a:cubicBezTo>
                    <a:pt x="16" y="21"/>
                    <a:pt x="17" y="21"/>
                    <a:pt x="18" y="20"/>
                  </a:cubicBezTo>
                  <a:cubicBezTo>
                    <a:pt x="21" y="19"/>
                    <a:pt x="23" y="17"/>
                    <a:pt x="24" y="14"/>
                  </a:cubicBezTo>
                  <a:cubicBezTo>
                    <a:pt x="26" y="11"/>
                    <a:pt x="26" y="6"/>
                    <a:pt x="23" y="4"/>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195"/>
            <p:cNvSpPr>
              <a:spLocks/>
            </p:cNvSpPr>
            <p:nvPr/>
          </p:nvSpPr>
          <p:spPr bwMode="auto">
            <a:xfrm>
              <a:off x="6073775" y="5737226"/>
              <a:ext cx="60325" cy="66675"/>
            </a:xfrm>
            <a:custGeom>
              <a:avLst/>
              <a:gdLst>
                <a:gd name="T0" fmla="*/ 21 w 23"/>
                <a:gd name="T1" fmla="*/ 13 h 25"/>
                <a:gd name="T2" fmla="*/ 18 w 23"/>
                <a:gd name="T3" fmla="*/ 7 h 25"/>
                <a:gd name="T4" fmla="*/ 15 w 23"/>
                <a:gd name="T5" fmla="*/ 3 h 25"/>
                <a:gd name="T6" fmla="*/ 4 w 23"/>
                <a:gd name="T7" fmla="*/ 3 h 25"/>
                <a:gd name="T8" fmla="*/ 1 w 23"/>
                <a:gd name="T9" fmla="*/ 12 h 25"/>
                <a:gd name="T10" fmla="*/ 3 w 23"/>
                <a:gd name="T11" fmla="*/ 15 h 25"/>
                <a:gd name="T12" fmla="*/ 3 w 23"/>
                <a:gd name="T13" fmla="*/ 15 h 25"/>
                <a:gd name="T14" fmla="*/ 6 w 23"/>
                <a:gd name="T15" fmla="*/ 21 h 25"/>
                <a:gd name="T16" fmla="*/ 6 w 23"/>
                <a:gd name="T17" fmla="*/ 21 h 25"/>
                <a:gd name="T18" fmla="*/ 11 w 23"/>
                <a:gd name="T19" fmla="*/ 24 h 25"/>
                <a:gd name="T20" fmla="*/ 21 w 23"/>
                <a:gd name="T21" fmla="*/ 1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25">
                  <a:moveTo>
                    <a:pt x="21" y="13"/>
                  </a:moveTo>
                  <a:cubicBezTo>
                    <a:pt x="21" y="10"/>
                    <a:pt x="19" y="8"/>
                    <a:pt x="18" y="7"/>
                  </a:cubicBezTo>
                  <a:cubicBezTo>
                    <a:pt x="17" y="5"/>
                    <a:pt x="16" y="4"/>
                    <a:pt x="15" y="3"/>
                  </a:cubicBezTo>
                  <a:cubicBezTo>
                    <a:pt x="12" y="1"/>
                    <a:pt x="8" y="0"/>
                    <a:pt x="4" y="3"/>
                  </a:cubicBezTo>
                  <a:cubicBezTo>
                    <a:pt x="2" y="5"/>
                    <a:pt x="0" y="8"/>
                    <a:pt x="1" y="12"/>
                  </a:cubicBezTo>
                  <a:cubicBezTo>
                    <a:pt x="1" y="13"/>
                    <a:pt x="2" y="14"/>
                    <a:pt x="3" y="15"/>
                  </a:cubicBezTo>
                  <a:cubicBezTo>
                    <a:pt x="3" y="15"/>
                    <a:pt x="3" y="15"/>
                    <a:pt x="3" y="15"/>
                  </a:cubicBezTo>
                  <a:cubicBezTo>
                    <a:pt x="3" y="17"/>
                    <a:pt x="4" y="20"/>
                    <a:pt x="6" y="21"/>
                  </a:cubicBezTo>
                  <a:cubicBezTo>
                    <a:pt x="6" y="21"/>
                    <a:pt x="6" y="21"/>
                    <a:pt x="6" y="21"/>
                  </a:cubicBezTo>
                  <a:cubicBezTo>
                    <a:pt x="7" y="22"/>
                    <a:pt x="9" y="23"/>
                    <a:pt x="11" y="24"/>
                  </a:cubicBezTo>
                  <a:cubicBezTo>
                    <a:pt x="17" y="25"/>
                    <a:pt x="23" y="19"/>
                    <a:pt x="21" y="13"/>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196"/>
            <p:cNvSpPr>
              <a:spLocks/>
            </p:cNvSpPr>
            <p:nvPr/>
          </p:nvSpPr>
          <p:spPr bwMode="auto">
            <a:xfrm>
              <a:off x="5600700" y="5591176"/>
              <a:ext cx="101600" cy="177800"/>
            </a:xfrm>
            <a:custGeom>
              <a:avLst/>
              <a:gdLst>
                <a:gd name="T0" fmla="*/ 39 w 39"/>
                <a:gd name="T1" fmla="*/ 67 h 68"/>
                <a:gd name="T2" fmla="*/ 10 w 39"/>
                <a:gd name="T3" fmla="*/ 42 h 68"/>
                <a:gd name="T4" fmla="*/ 8 w 39"/>
                <a:gd name="T5" fmla="*/ 1 h 68"/>
                <a:gd name="T6" fmla="*/ 7 w 39"/>
                <a:gd name="T7" fmla="*/ 0 h 68"/>
                <a:gd name="T8" fmla="*/ 8 w 39"/>
                <a:gd name="T9" fmla="*/ 43 h 68"/>
                <a:gd name="T10" fmla="*/ 38 w 39"/>
                <a:gd name="T11" fmla="*/ 68 h 68"/>
                <a:gd name="T12" fmla="*/ 39 w 39"/>
                <a:gd name="T13" fmla="*/ 67 h 68"/>
              </a:gdLst>
              <a:ahLst/>
              <a:cxnLst>
                <a:cxn ang="0">
                  <a:pos x="T0" y="T1"/>
                </a:cxn>
                <a:cxn ang="0">
                  <a:pos x="T2" y="T3"/>
                </a:cxn>
                <a:cxn ang="0">
                  <a:pos x="T4" y="T5"/>
                </a:cxn>
                <a:cxn ang="0">
                  <a:pos x="T6" y="T7"/>
                </a:cxn>
                <a:cxn ang="0">
                  <a:pos x="T8" y="T9"/>
                </a:cxn>
                <a:cxn ang="0">
                  <a:pos x="T10" y="T11"/>
                </a:cxn>
                <a:cxn ang="0">
                  <a:pos x="T12" y="T13"/>
                </a:cxn>
              </a:cxnLst>
              <a:rect l="0" t="0" r="r" b="b"/>
              <a:pathLst>
                <a:path w="39" h="68">
                  <a:moveTo>
                    <a:pt x="39" y="67"/>
                  </a:moveTo>
                  <a:cubicBezTo>
                    <a:pt x="27" y="61"/>
                    <a:pt x="17" y="53"/>
                    <a:pt x="10" y="42"/>
                  </a:cubicBezTo>
                  <a:cubicBezTo>
                    <a:pt x="2" y="28"/>
                    <a:pt x="6" y="15"/>
                    <a:pt x="8" y="1"/>
                  </a:cubicBezTo>
                  <a:cubicBezTo>
                    <a:pt x="9" y="0"/>
                    <a:pt x="8" y="0"/>
                    <a:pt x="7" y="0"/>
                  </a:cubicBezTo>
                  <a:cubicBezTo>
                    <a:pt x="1" y="14"/>
                    <a:pt x="0" y="30"/>
                    <a:pt x="8" y="43"/>
                  </a:cubicBezTo>
                  <a:cubicBezTo>
                    <a:pt x="14" y="53"/>
                    <a:pt x="25" y="67"/>
                    <a:pt x="38" y="68"/>
                  </a:cubicBezTo>
                  <a:cubicBezTo>
                    <a:pt x="39" y="68"/>
                    <a:pt x="39" y="67"/>
                    <a:pt x="39" y="67"/>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197"/>
            <p:cNvSpPr>
              <a:spLocks/>
            </p:cNvSpPr>
            <p:nvPr/>
          </p:nvSpPr>
          <p:spPr bwMode="auto">
            <a:xfrm>
              <a:off x="5661025" y="5715001"/>
              <a:ext cx="52388" cy="38100"/>
            </a:xfrm>
            <a:custGeom>
              <a:avLst/>
              <a:gdLst>
                <a:gd name="T0" fmla="*/ 20 w 20"/>
                <a:gd name="T1" fmla="*/ 13 h 15"/>
                <a:gd name="T2" fmla="*/ 11 w 20"/>
                <a:gd name="T3" fmla="*/ 8 h 15"/>
                <a:gd name="T4" fmla="*/ 2 w 20"/>
                <a:gd name="T5" fmla="*/ 0 h 15"/>
                <a:gd name="T6" fmla="*/ 1 w 20"/>
                <a:gd name="T7" fmla="*/ 1 h 15"/>
                <a:gd name="T8" fmla="*/ 9 w 20"/>
                <a:gd name="T9" fmla="*/ 10 h 15"/>
                <a:gd name="T10" fmla="*/ 20 w 20"/>
                <a:gd name="T11" fmla="*/ 14 h 15"/>
                <a:gd name="T12" fmla="*/ 20 w 20"/>
                <a:gd name="T13" fmla="*/ 13 h 15"/>
              </a:gdLst>
              <a:ahLst/>
              <a:cxnLst>
                <a:cxn ang="0">
                  <a:pos x="T0" y="T1"/>
                </a:cxn>
                <a:cxn ang="0">
                  <a:pos x="T2" y="T3"/>
                </a:cxn>
                <a:cxn ang="0">
                  <a:pos x="T4" y="T5"/>
                </a:cxn>
                <a:cxn ang="0">
                  <a:pos x="T6" y="T7"/>
                </a:cxn>
                <a:cxn ang="0">
                  <a:pos x="T8" y="T9"/>
                </a:cxn>
                <a:cxn ang="0">
                  <a:pos x="T10" y="T11"/>
                </a:cxn>
                <a:cxn ang="0">
                  <a:pos x="T12" y="T13"/>
                </a:cxn>
              </a:cxnLst>
              <a:rect l="0" t="0" r="r" b="b"/>
              <a:pathLst>
                <a:path w="20" h="15">
                  <a:moveTo>
                    <a:pt x="20" y="13"/>
                  </a:moveTo>
                  <a:cubicBezTo>
                    <a:pt x="18" y="11"/>
                    <a:pt x="14" y="10"/>
                    <a:pt x="11" y="8"/>
                  </a:cubicBezTo>
                  <a:cubicBezTo>
                    <a:pt x="8" y="6"/>
                    <a:pt x="4" y="3"/>
                    <a:pt x="2" y="0"/>
                  </a:cubicBezTo>
                  <a:cubicBezTo>
                    <a:pt x="1" y="0"/>
                    <a:pt x="0" y="0"/>
                    <a:pt x="1" y="1"/>
                  </a:cubicBezTo>
                  <a:cubicBezTo>
                    <a:pt x="3" y="5"/>
                    <a:pt x="6" y="8"/>
                    <a:pt x="9" y="10"/>
                  </a:cubicBezTo>
                  <a:cubicBezTo>
                    <a:pt x="12" y="12"/>
                    <a:pt x="16" y="15"/>
                    <a:pt x="20" y="14"/>
                  </a:cubicBezTo>
                  <a:cubicBezTo>
                    <a:pt x="20" y="14"/>
                    <a:pt x="20" y="14"/>
                    <a:pt x="20" y="13"/>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98"/>
            <p:cNvSpPr>
              <a:spLocks/>
            </p:cNvSpPr>
            <p:nvPr/>
          </p:nvSpPr>
          <p:spPr bwMode="auto">
            <a:xfrm>
              <a:off x="5784850" y="5586413"/>
              <a:ext cx="61913" cy="161925"/>
            </a:xfrm>
            <a:custGeom>
              <a:avLst/>
              <a:gdLst>
                <a:gd name="T0" fmla="*/ 6 w 24"/>
                <a:gd name="T1" fmla="*/ 0 h 62"/>
                <a:gd name="T2" fmla="*/ 5 w 24"/>
                <a:gd name="T3" fmla="*/ 1 h 62"/>
                <a:gd name="T4" fmla="*/ 14 w 24"/>
                <a:gd name="T5" fmla="*/ 34 h 62"/>
                <a:gd name="T6" fmla="*/ 1 w 24"/>
                <a:gd name="T7" fmla="*/ 60 h 62"/>
                <a:gd name="T8" fmla="*/ 1 w 24"/>
                <a:gd name="T9" fmla="*/ 61 h 62"/>
                <a:gd name="T10" fmla="*/ 6 w 24"/>
                <a:gd name="T11" fmla="*/ 0 h 62"/>
              </a:gdLst>
              <a:ahLst/>
              <a:cxnLst>
                <a:cxn ang="0">
                  <a:pos x="T0" y="T1"/>
                </a:cxn>
                <a:cxn ang="0">
                  <a:pos x="T2" y="T3"/>
                </a:cxn>
                <a:cxn ang="0">
                  <a:pos x="T4" y="T5"/>
                </a:cxn>
                <a:cxn ang="0">
                  <a:pos x="T6" y="T7"/>
                </a:cxn>
                <a:cxn ang="0">
                  <a:pos x="T8" y="T9"/>
                </a:cxn>
                <a:cxn ang="0">
                  <a:pos x="T10" y="T11"/>
                </a:cxn>
              </a:cxnLst>
              <a:rect l="0" t="0" r="r" b="b"/>
              <a:pathLst>
                <a:path w="24" h="62">
                  <a:moveTo>
                    <a:pt x="6" y="0"/>
                  </a:moveTo>
                  <a:cubicBezTo>
                    <a:pt x="5" y="0"/>
                    <a:pt x="4" y="1"/>
                    <a:pt x="5" y="1"/>
                  </a:cubicBezTo>
                  <a:cubicBezTo>
                    <a:pt x="12" y="11"/>
                    <a:pt x="16" y="22"/>
                    <a:pt x="14" y="34"/>
                  </a:cubicBezTo>
                  <a:cubicBezTo>
                    <a:pt x="12" y="45"/>
                    <a:pt x="7" y="52"/>
                    <a:pt x="1" y="60"/>
                  </a:cubicBezTo>
                  <a:cubicBezTo>
                    <a:pt x="0" y="61"/>
                    <a:pt x="1" y="62"/>
                    <a:pt x="1" y="61"/>
                  </a:cubicBezTo>
                  <a:cubicBezTo>
                    <a:pt x="24" y="50"/>
                    <a:pt x="21" y="16"/>
                    <a:pt x="6"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199"/>
            <p:cNvSpPr>
              <a:spLocks/>
            </p:cNvSpPr>
            <p:nvPr/>
          </p:nvSpPr>
          <p:spPr bwMode="auto">
            <a:xfrm>
              <a:off x="5762625" y="5683251"/>
              <a:ext cx="46038" cy="60325"/>
            </a:xfrm>
            <a:custGeom>
              <a:avLst/>
              <a:gdLst>
                <a:gd name="T0" fmla="*/ 16 w 17"/>
                <a:gd name="T1" fmla="*/ 1 h 23"/>
                <a:gd name="T2" fmla="*/ 15 w 17"/>
                <a:gd name="T3" fmla="*/ 1 h 23"/>
                <a:gd name="T4" fmla="*/ 9 w 17"/>
                <a:gd name="T5" fmla="*/ 12 h 23"/>
                <a:gd name="T6" fmla="*/ 1 w 17"/>
                <a:gd name="T7" fmla="*/ 22 h 23"/>
                <a:gd name="T8" fmla="*/ 2 w 17"/>
                <a:gd name="T9" fmla="*/ 23 h 23"/>
                <a:gd name="T10" fmla="*/ 12 w 17"/>
                <a:gd name="T11" fmla="*/ 13 h 23"/>
                <a:gd name="T12" fmla="*/ 16 w 17"/>
                <a:gd name="T13" fmla="*/ 1 h 23"/>
              </a:gdLst>
              <a:ahLst/>
              <a:cxnLst>
                <a:cxn ang="0">
                  <a:pos x="T0" y="T1"/>
                </a:cxn>
                <a:cxn ang="0">
                  <a:pos x="T2" y="T3"/>
                </a:cxn>
                <a:cxn ang="0">
                  <a:pos x="T4" y="T5"/>
                </a:cxn>
                <a:cxn ang="0">
                  <a:pos x="T6" y="T7"/>
                </a:cxn>
                <a:cxn ang="0">
                  <a:pos x="T8" y="T9"/>
                </a:cxn>
                <a:cxn ang="0">
                  <a:pos x="T10" y="T11"/>
                </a:cxn>
                <a:cxn ang="0">
                  <a:pos x="T12" y="T13"/>
                </a:cxn>
              </a:cxnLst>
              <a:rect l="0" t="0" r="r" b="b"/>
              <a:pathLst>
                <a:path w="17" h="23">
                  <a:moveTo>
                    <a:pt x="16" y="1"/>
                  </a:moveTo>
                  <a:cubicBezTo>
                    <a:pt x="16" y="0"/>
                    <a:pt x="15" y="0"/>
                    <a:pt x="15" y="1"/>
                  </a:cubicBezTo>
                  <a:cubicBezTo>
                    <a:pt x="13" y="5"/>
                    <a:pt x="12" y="9"/>
                    <a:pt x="9" y="12"/>
                  </a:cubicBezTo>
                  <a:cubicBezTo>
                    <a:pt x="6" y="16"/>
                    <a:pt x="3" y="18"/>
                    <a:pt x="1" y="22"/>
                  </a:cubicBezTo>
                  <a:cubicBezTo>
                    <a:pt x="0" y="23"/>
                    <a:pt x="1" y="23"/>
                    <a:pt x="2" y="23"/>
                  </a:cubicBezTo>
                  <a:cubicBezTo>
                    <a:pt x="6" y="21"/>
                    <a:pt x="10" y="17"/>
                    <a:pt x="12" y="13"/>
                  </a:cubicBezTo>
                  <a:cubicBezTo>
                    <a:pt x="15" y="9"/>
                    <a:pt x="17" y="5"/>
                    <a:pt x="16"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200"/>
            <p:cNvSpPr>
              <a:spLocks/>
            </p:cNvSpPr>
            <p:nvPr/>
          </p:nvSpPr>
          <p:spPr bwMode="auto">
            <a:xfrm>
              <a:off x="5902325" y="5737226"/>
              <a:ext cx="87313" cy="155575"/>
            </a:xfrm>
            <a:custGeom>
              <a:avLst/>
              <a:gdLst>
                <a:gd name="T0" fmla="*/ 31 w 33"/>
                <a:gd name="T1" fmla="*/ 0 h 59"/>
                <a:gd name="T2" fmla="*/ 7 w 33"/>
                <a:gd name="T3" fmla="*/ 26 h 59"/>
                <a:gd name="T4" fmla="*/ 7 w 33"/>
                <a:gd name="T5" fmla="*/ 58 h 59"/>
                <a:gd name="T6" fmla="*/ 9 w 33"/>
                <a:gd name="T7" fmla="*/ 57 h 59"/>
                <a:gd name="T8" fmla="*/ 32 w 33"/>
                <a:gd name="T9" fmla="*/ 1 h 59"/>
                <a:gd name="T10" fmla="*/ 31 w 33"/>
                <a:gd name="T11" fmla="*/ 0 h 59"/>
              </a:gdLst>
              <a:ahLst/>
              <a:cxnLst>
                <a:cxn ang="0">
                  <a:pos x="T0" y="T1"/>
                </a:cxn>
                <a:cxn ang="0">
                  <a:pos x="T2" y="T3"/>
                </a:cxn>
                <a:cxn ang="0">
                  <a:pos x="T4" y="T5"/>
                </a:cxn>
                <a:cxn ang="0">
                  <a:pos x="T6" y="T7"/>
                </a:cxn>
                <a:cxn ang="0">
                  <a:pos x="T8" y="T9"/>
                </a:cxn>
                <a:cxn ang="0">
                  <a:pos x="T10" y="T11"/>
                </a:cxn>
              </a:cxnLst>
              <a:rect l="0" t="0" r="r" b="b"/>
              <a:pathLst>
                <a:path w="33" h="59">
                  <a:moveTo>
                    <a:pt x="31" y="0"/>
                  </a:moveTo>
                  <a:cubicBezTo>
                    <a:pt x="20" y="5"/>
                    <a:pt x="12" y="15"/>
                    <a:pt x="7" y="26"/>
                  </a:cubicBezTo>
                  <a:cubicBezTo>
                    <a:pt x="4" y="35"/>
                    <a:pt x="0" y="50"/>
                    <a:pt x="7" y="58"/>
                  </a:cubicBezTo>
                  <a:cubicBezTo>
                    <a:pt x="8" y="59"/>
                    <a:pt x="10" y="58"/>
                    <a:pt x="9" y="57"/>
                  </a:cubicBezTo>
                  <a:cubicBezTo>
                    <a:pt x="3" y="35"/>
                    <a:pt x="15" y="14"/>
                    <a:pt x="32" y="1"/>
                  </a:cubicBezTo>
                  <a:cubicBezTo>
                    <a:pt x="33" y="1"/>
                    <a:pt x="32" y="0"/>
                    <a:pt x="31"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201"/>
            <p:cNvSpPr>
              <a:spLocks/>
            </p:cNvSpPr>
            <p:nvPr/>
          </p:nvSpPr>
          <p:spPr bwMode="auto">
            <a:xfrm>
              <a:off x="5934075" y="5811838"/>
              <a:ext cx="12700" cy="69850"/>
            </a:xfrm>
            <a:custGeom>
              <a:avLst/>
              <a:gdLst>
                <a:gd name="T0" fmla="*/ 3 w 5"/>
                <a:gd name="T1" fmla="*/ 12 h 27"/>
                <a:gd name="T2" fmla="*/ 5 w 5"/>
                <a:gd name="T3" fmla="*/ 0 h 27"/>
                <a:gd name="T4" fmla="*/ 4 w 5"/>
                <a:gd name="T5" fmla="*/ 0 h 27"/>
                <a:gd name="T6" fmla="*/ 0 w 5"/>
                <a:gd name="T7" fmla="*/ 12 h 27"/>
                <a:gd name="T8" fmla="*/ 2 w 5"/>
                <a:gd name="T9" fmla="*/ 26 h 27"/>
                <a:gd name="T10" fmla="*/ 3 w 5"/>
                <a:gd name="T11" fmla="*/ 26 h 27"/>
                <a:gd name="T12" fmla="*/ 3 w 5"/>
                <a:gd name="T13" fmla="*/ 12 h 27"/>
              </a:gdLst>
              <a:ahLst/>
              <a:cxnLst>
                <a:cxn ang="0">
                  <a:pos x="T0" y="T1"/>
                </a:cxn>
                <a:cxn ang="0">
                  <a:pos x="T2" y="T3"/>
                </a:cxn>
                <a:cxn ang="0">
                  <a:pos x="T4" y="T5"/>
                </a:cxn>
                <a:cxn ang="0">
                  <a:pos x="T6" y="T7"/>
                </a:cxn>
                <a:cxn ang="0">
                  <a:pos x="T8" y="T9"/>
                </a:cxn>
                <a:cxn ang="0">
                  <a:pos x="T10" y="T11"/>
                </a:cxn>
                <a:cxn ang="0">
                  <a:pos x="T12" y="T13"/>
                </a:cxn>
              </a:cxnLst>
              <a:rect l="0" t="0" r="r" b="b"/>
              <a:pathLst>
                <a:path w="5" h="27">
                  <a:moveTo>
                    <a:pt x="3" y="12"/>
                  </a:moveTo>
                  <a:cubicBezTo>
                    <a:pt x="3" y="8"/>
                    <a:pt x="5" y="4"/>
                    <a:pt x="5" y="0"/>
                  </a:cubicBezTo>
                  <a:cubicBezTo>
                    <a:pt x="4" y="0"/>
                    <a:pt x="4" y="0"/>
                    <a:pt x="4" y="0"/>
                  </a:cubicBezTo>
                  <a:cubicBezTo>
                    <a:pt x="1" y="3"/>
                    <a:pt x="1" y="8"/>
                    <a:pt x="0" y="12"/>
                  </a:cubicBezTo>
                  <a:cubicBezTo>
                    <a:pt x="0" y="16"/>
                    <a:pt x="0" y="22"/>
                    <a:pt x="2" y="26"/>
                  </a:cubicBezTo>
                  <a:cubicBezTo>
                    <a:pt x="2" y="27"/>
                    <a:pt x="3" y="26"/>
                    <a:pt x="3" y="26"/>
                  </a:cubicBezTo>
                  <a:cubicBezTo>
                    <a:pt x="4" y="21"/>
                    <a:pt x="2" y="17"/>
                    <a:pt x="3" y="12"/>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202"/>
            <p:cNvSpPr>
              <a:spLocks/>
            </p:cNvSpPr>
            <p:nvPr/>
          </p:nvSpPr>
          <p:spPr bwMode="auto">
            <a:xfrm>
              <a:off x="5961063" y="5848351"/>
              <a:ext cx="180975" cy="149225"/>
            </a:xfrm>
            <a:custGeom>
              <a:avLst/>
              <a:gdLst>
                <a:gd name="T0" fmla="*/ 67 w 69"/>
                <a:gd name="T1" fmla="*/ 0 h 57"/>
                <a:gd name="T2" fmla="*/ 60 w 69"/>
                <a:gd name="T3" fmla="*/ 19 h 57"/>
                <a:gd name="T4" fmla="*/ 43 w 69"/>
                <a:gd name="T5" fmla="*/ 34 h 57"/>
                <a:gd name="T6" fmla="*/ 1 w 69"/>
                <a:gd name="T7" fmla="*/ 36 h 57"/>
                <a:gd name="T8" fmla="*/ 1 w 69"/>
                <a:gd name="T9" fmla="*/ 37 h 57"/>
                <a:gd name="T10" fmla="*/ 68 w 69"/>
                <a:gd name="T11" fmla="*/ 1 h 57"/>
                <a:gd name="T12" fmla="*/ 67 w 69"/>
                <a:gd name="T13" fmla="*/ 0 h 57"/>
              </a:gdLst>
              <a:ahLst/>
              <a:cxnLst>
                <a:cxn ang="0">
                  <a:pos x="T0" y="T1"/>
                </a:cxn>
                <a:cxn ang="0">
                  <a:pos x="T2" y="T3"/>
                </a:cxn>
                <a:cxn ang="0">
                  <a:pos x="T4" y="T5"/>
                </a:cxn>
                <a:cxn ang="0">
                  <a:pos x="T6" y="T7"/>
                </a:cxn>
                <a:cxn ang="0">
                  <a:pos x="T8" y="T9"/>
                </a:cxn>
                <a:cxn ang="0">
                  <a:pos x="T10" y="T11"/>
                </a:cxn>
                <a:cxn ang="0">
                  <a:pos x="T12" y="T13"/>
                </a:cxn>
              </a:cxnLst>
              <a:rect l="0" t="0" r="r" b="b"/>
              <a:pathLst>
                <a:path w="69" h="57">
                  <a:moveTo>
                    <a:pt x="67" y="0"/>
                  </a:moveTo>
                  <a:cubicBezTo>
                    <a:pt x="65" y="7"/>
                    <a:pt x="64" y="13"/>
                    <a:pt x="60" y="19"/>
                  </a:cubicBezTo>
                  <a:cubicBezTo>
                    <a:pt x="56" y="25"/>
                    <a:pt x="49" y="30"/>
                    <a:pt x="43" y="34"/>
                  </a:cubicBezTo>
                  <a:cubicBezTo>
                    <a:pt x="30" y="42"/>
                    <a:pt x="16" y="41"/>
                    <a:pt x="1" y="36"/>
                  </a:cubicBezTo>
                  <a:cubicBezTo>
                    <a:pt x="1" y="36"/>
                    <a:pt x="0" y="37"/>
                    <a:pt x="1" y="37"/>
                  </a:cubicBezTo>
                  <a:cubicBezTo>
                    <a:pt x="26" y="57"/>
                    <a:pt x="69" y="31"/>
                    <a:pt x="68" y="1"/>
                  </a:cubicBezTo>
                  <a:cubicBezTo>
                    <a:pt x="68" y="0"/>
                    <a:pt x="67" y="0"/>
                    <a:pt x="67"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203"/>
            <p:cNvSpPr>
              <a:spLocks/>
            </p:cNvSpPr>
            <p:nvPr/>
          </p:nvSpPr>
          <p:spPr bwMode="auto">
            <a:xfrm>
              <a:off x="5969000" y="5924551"/>
              <a:ext cx="55563" cy="15875"/>
            </a:xfrm>
            <a:custGeom>
              <a:avLst/>
              <a:gdLst>
                <a:gd name="T0" fmla="*/ 21 w 21"/>
                <a:gd name="T1" fmla="*/ 1 h 6"/>
                <a:gd name="T2" fmla="*/ 11 w 21"/>
                <a:gd name="T3" fmla="*/ 2 h 6"/>
                <a:gd name="T4" fmla="*/ 1 w 21"/>
                <a:gd name="T5" fmla="*/ 0 h 6"/>
                <a:gd name="T6" fmla="*/ 1 w 21"/>
                <a:gd name="T7" fmla="*/ 1 h 6"/>
                <a:gd name="T8" fmla="*/ 21 w 21"/>
                <a:gd name="T9" fmla="*/ 2 h 6"/>
                <a:gd name="T10" fmla="*/ 21 w 21"/>
                <a:gd name="T11" fmla="*/ 1 h 6"/>
              </a:gdLst>
              <a:ahLst/>
              <a:cxnLst>
                <a:cxn ang="0">
                  <a:pos x="T0" y="T1"/>
                </a:cxn>
                <a:cxn ang="0">
                  <a:pos x="T2" y="T3"/>
                </a:cxn>
                <a:cxn ang="0">
                  <a:pos x="T4" y="T5"/>
                </a:cxn>
                <a:cxn ang="0">
                  <a:pos x="T6" y="T7"/>
                </a:cxn>
                <a:cxn ang="0">
                  <a:pos x="T8" y="T9"/>
                </a:cxn>
                <a:cxn ang="0">
                  <a:pos x="T10" y="T11"/>
                </a:cxn>
              </a:cxnLst>
              <a:rect l="0" t="0" r="r" b="b"/>
              <a:pathLst>
                <a:path w="21" h="6">
                  <a:moveTo>
                    <a:pt x="21" y="1"/>
                  </a:moveTo>
                  <a:cubicBezTo>
                    <a:pt x="18" y="1"/>
                    <a:pt x="15" y="2"/>
                    <a:pt x="11" y="2"/>
                  </a:cubicBezTo>
                  <a:cubicBezTo>
                    <a:pt x="8" y="2"/>
                    <a:pt x="5" y="1"/>
                    <a:pt x="1" y="0"/>
                  </a:cubicBezTo>
                  <a:cubicBezTo>
                    <a:pt x="1" y="0"/>
                    <a:pt x="0" y="1"/>
                    <a:pt x="1" y="1"/>
                  </a:cubicBezTo>
                  <a:cubicBezTo>
                    <a:pt x="7" y="4"/>
                    <a:pt x="15" y="6"/>
                    <a:pt x="21" y="2"/>
                  </a:cubicBezTo>
                  <a:cubicBezTo>
                    <a:pt x="21" y="2"/>
                    <a:pt x="21" y="2"/>
                    <a:pt x="21"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2" name="Group 21"/>
          <p:cNvGrpSpPr/>
          <p:nvPr/>
        </p:nvGrpSpPr>
        <p:grpSpPr>
          <a:xfrm>
            <a:off x="-103199" y="5219405"/>
            <a:ext cx="690562" cy="1147763"/>
            <a:chOff x="2130426" y="3314700"/>
            <a:chExt cx="690562" cy="1147763"/>
          </a:xfrm>
        </p:grpSpPr>
        <p:sp>
          <p:nvSpPr>
            <p:cNvPr id="23" name="Freeform 23"/>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rgbClr val="EFA7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24"/>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25"/>
            <p:cNvSpPr>
              <a:spLocks/>
            </p:cNvSpPr>
            <p:nvPr/>
          </p:nvSpPr>
          <p:spPr bwMode="auto">
            <a:xfrm>
              <a:off x="2208213" y="3398838"/>
              <a:ext cx="533400" cy="1063625"/>
            </a:xfrm>
            <a:custGeom>
              <a:avLst/>
              <a:gdLst>
                <a:gd name="T0" fmla="*/ 202 w 203"/>
                <a:gd name="T1" fmla="*/ 123 h 408"/>
                <a:gd name="T2" fmla="*/ 131 w 203"/>
                <a:gd name="T3" fmla="*/ 156 h 408"/>
                <a:gd name="T4" fmla="*/ 98 w 203"/>
                <a:gd name="T5" fmla="*/ 180 h 408"/>
                <a:gd name="T6" fmla="*/ 88 w 203"/>
                <a:gd name="T7" fmla="*/ 192 h 408"/>
                <a:gd name="T8" fmla="*/ 119 w 203"/>
                <a:gd name="T9" fmla="*/ 137 h 408"/>
                <a:gd name="T10" fmla="*/ 153 w 203"/>
                <a:gd name="T11" fmla="*/ 106 h 408"/>
                <a:gd name="T12" fmla="*/ 201 w 203"/>
                <a:gd name="T13" fmla="*/ 85 h 408"/>
                <a:gd name="T14" fmla="*/ 200 w 203"/>
                <a:gd name="T15" fmla="*/ 84 h 408"/>
                <a:gd name="T16" fmla="*/ 125 w 203"/>
                <a:gd name="T17" fmla="*/ 127 h 408"/>
                <a:gd name="T18" fmla="*/ 149 w 203"/>
                <a:gd name="T19" fmla="*/ 81 h 408"/>
                <a:gd name="T20" fmla="*/ 164 w 203"/>
                <a:gd name="T21" fmla="*/ 64 h 408"/>
                <a:gd name="T22" fmla="*/ 189 w 203"/>
                <a:gd name="T23" fmla="*/ 45 h 408"/>
                <a:gd name="T24" fmla="*/ 188 w 203"/>
                <a:gd name="T25" fmla="*/ 44 h 408"/>
                <a:gd name="T26" fmla="*/ 154 w 203"/>
                <a:gd name="T27" fmla="*/ 69 h 408"/>
                <a:gd name="T28" fmla="*/ 180 w 203"/>
                <a:gd name="T29" fmla="*/ 1 h 408"/>
                <a:gd name="T30" fmla="*/ 179 w 203"/>
                <a:gd name="T31" fmla="*/ 1 h 408"/>
                <a:gd name="T32" fmla="*/ 134 w 203"/>
                <a:gd name="T33" fmla="*/ 97 h 408"/>
                <a:gd name="T34" fmla="*/ 115 w 203"/>
                <a:gd name="T35" fmla="*/ 38 h 408"/>
                <a:gd name="T36" fmla="*/ 115 w 203"/>
                <a:gd name="T37" fmla="*/ 38 h 408"/>
                <a:gd name="T38" fmla="*/ 131 w 203"/>
                <a:gd name="T39" fmla="*/ 103 h 408"/>
                <a:gd name="T40" fmla="*/ 131 w 203"/>
                <a:gd name="T41" fmla="*/ 103 h 408"/>
                <a:gd name="T42" fmla="*/ 108 w 203"/>
                <a:gd name="T43" fmla="*/ 144 h 408"/>
                <a:gd name="T44" fmla="*/ 74 w 203"/>
                <a:gd name="T45" fmla="*/ 58 h 408"/>
                <a:gd name="T46" fmla="*/ 73 w 203"/>
                <a:gd name="T47" fmla="*/ 59 h 408"/>
                <a:gd name="T48" fmla="*/ 105 w 203"/>
                <a:gd name="T49" fmla="*/ 150 h 408"/>
                <a:gd name="T50" fmla="*/ 75 w 203"/>
                <a:gd name="T51" fmla="*/ 202 h 408"/>
                <a:gd name="T52" fmla="*/ 71 w 203"/>
                <a:gd name="T53" fmla="*/ 210 h 408"/>
                <a:gd name="T54" fmla="*/ 29 w 203"/>
                <a:gd name="T55" fmla="*/ 86 h 408"/>
                <a:gd name="T56" fmla="*/ 28 w 203"/>
                <a:gd name="T57" fmla="*/ 87 h 408"/>
                <a:gd name="T58" fmla="*/ 54 w 203"/>
                <a:gd name="T59" fmla="*/ 147 h 408"/>
                <a:gd name="T60" fmla="*/ 66 w 203"/>
                <a:gd name="T61" fmla="*/ 215 h 408"/>
                <a:gd name="T62" fmla="*/ 67 w 203"/>
                <a:gd name="T63" fmla="*/ 217 h 408"/>
                <a:gd name="T64" fmla="*/ 41 w 203"/>
                <a:gd name="T65" fmla="*/ 269 h 408"/>
                <a:gd name="T66" fmla="*/ 27 w 203"/>
                <a:gd name="T67" fmla="*/ 212 h 408"/>
                <a:gd name="T68" fmla="*/ 0 w 203"/>
                <a:gd name="T69" fmla="*/ 142 h 408"/>
                <a:gd name="T70" fmla="*/ 0 w 203"/>
                <a:gd name="T71" fmla="*/ 142 h 408"/>
                <a:gd name="T72" fmla="*/ 22 w 203"/>
                <a:gd name="T73" fmla="*/ 209 h 408"/>
                <a:gd name="T74" fmla="*/ 37 w 203"/>
                <a:gd name="T75" fmla="*/ 279 h 408"/>
                <a:gd name="T76" fmla="*/ 27 w 203"/>
                <a:gd name="T77" fmla="*/ 302 h 408"/>
                <a:gd name="T78" fmla="*/ 8 w 203"/>
                <a:gd name="T79" fmla="*/ 405 h 408"/>
                <a:gd name="T80" fmla="*/ 14 w 203"/>
                <a:gd name="T81" fmla="*/ 405 h 408"/>
                <a:gd name="T82" fmla="*/ 30 w 203"/>
                <a:gd name="T83" fmla="*/ 318 h 408"/>
                <a:gd name="T84" fmla="*/ 94 w 203"/>
                <a:gd name="T85" fmla="*/ 268 h 408"/>
                <a:gd name="T86" fmla="*/ 175 w 203"/>
                <a:gd name="T87" fmla="*/ 235 h 408"/>
                <a:gd name="T88" fmla="*/ 174 w 203"/>
                <a:gd name="T89" fmla="*/ 233 h 408"/>
                <a:gd name="T90" fmla="*/ 127 w 203"/>
                <a:gd name="T91" fmla="*/ 250 h 408"/>
                <a:gd name="T92" fmla="*/ 84 w 203"/>
                <a:gd name="T93" fmla="*/ 269 h 408"/>
                <a:gd name="T94" fmla="*/ 32 w 203"/>
                <a:gd name="T95" fmla="*/ 313 h 408"/>
                <a:gd name="T96" fmla="*/ 38 w 203"/>
                <a:gd name="T97" fmla="*/ 294 h 408"/>
                <a:gd name="T98" fmla="*/ 47 w 203"/>
                <a:gd name="T99" fmla="*/ 273 h 408"/>
                <a:gd name="T100" fmla="*/ 107 w 203"/>
                <a:gd name="T101" fmla="*/ 219 h 408"/>
                <a:gd name="T102" fmla="*/ 149 w 203"/>
                <a:gd name="T103" fmla="*/ 195 h 408"/>
                <a:gd name="T104" fmla="*/ 195 w 203"/>
                <a:gd name="T105" fmla="*/ 176 h 408"/>
                <a:gd name="T106" fmla="*/ 195 w 203"/>
                <a:gd name="T107" fmla="*/ 175 h 408"/>
                <a:gd name="T108" fmla="*/ 153 w 203"/>
                <a:gd name="T109" fmla="*/ 189 h 408"/>
                <a:gd name="T110" fmla="*/ 109 w 203"/>
                <a:gd name="T111" fmla="*/ 214 h 408"/>
                <a:gd name="T112" fmla="*/ 52 w 203"/>
                <a:gd name="T113" fmla="*/ 262 h 408"/>
                <a:gd name="T114" fmla="*/ 77 w 203"/>
                <a:gd name="T115" fmla="*/ 211 h 408"/>
                <a:gd name="T116" fmla="*/ 92 w 203"/>
                <a:gd name="T117" fmla="*/ 191 h 408"/>
                <a:gd name="T118" fmla="*/ 126 w 203"/>
                <a:gd name="T119" fmla="*/ 164 h 408"/>
                <a:gd name="T120" fmla="*/ 202 w 203"/>
                <a:gd name="T121" fmla="*/ 125 h 408"/>
                <a:gd name="T122" fmla="*/ 202 w 203"/>
                <a:gd name="T123" fmla="*/ 123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3" h="408">
                  <a:moveTo>
                    <a:pt x="202" y="123"/>
                  </a:moveTo>
                  <a:cubicBezTo>
                    <a:pt x="176" y="127"/>
                    <a:pt x="152" y="141"/>
                    <a:pt x="131" y="156"/>
                  </a:cubicBezTo>
                  <a:cubicBezTo>
                    <a:pt x="120" y="164"/>
                    <a:pt x="109" y="172"/>
                    <a:pt x="98" y="180"/>
                  </a:cubicBezTo>
                  <a:cubicBezTo>
                    <a:pt x="94" y="184"/>
                    <a:pt x="91" y="188"/>
                    <a:pt x="88" y="192"/>
                  </a:cubicBezTo>
                  <a:cubicBezTo>
                    <a:pt x="98" y="174"/>
                    <a:pt x="108" y="155"/>
                    <a:pt x="119" y="137"/>
                  </a:cubicBezTo>
                  <a:cubicBezTo>
                    <a:pt x="128" y="125"/>
                    <a:pt x="140" y="114"/>
                    <a:pt x="153" y="106"/>
                  </a:cubicBezTo>
                  <a:cubicBezTo>
                    <a:pt x="168" y="96"/>
                    <a:pt x="184" y="91"/>
                    <a:pt x="201" y="85"/>
                  </a:cubicBezTo>
                  <a:cubicBezTo>
                    <a:pt x="201" y="85"/>
                    <a:pt x="201" y="84"/>
                    <a:pt x="200" y="84"/>
                  </a:cubicBezTo>
                  <a:cubicBezTo>
                    <a:pt x="172" y="88"/>
                    <a:pt x="145" y="105"/>
                    <a:pt x="125" y="127"/>
                  </a:cubicBezTo>
                  <a:cubicBezTo>
                    <a:pt x="133" y="112"/>
                    <a:pt x="141" y="96"/>
                    <a:pt x="149" y="81"/>
                  </a:cubicBezTo>
                  <a:cubicBezTo>
                    <a:pt x="154" y="75"/>
                    <a:pt x="159" y="69"/>
                    <a:pt x="164" y="64"/>
                  </a:cubicBezTo>
                  <a:cubicBezTo>
                    <a:pt x="172" y="57"/>
                    <a:pt x="180" y="51"/>
                    <a:pt x="189" y="45"/>
                  </a:cubicBezTo>
                  <a:cubicBezTo>
                    <a:pt x="189" y="45"/>
                    <a:pt x="189" y="44"/>
                    <a:pt x="188" y="44"/>
                  </a:cubicBezTo>
                  <a:cubicBezTo>
                    <a:pt x="176" y="50"/>
                    <a:pt x="164" y="58"/>
                    <a:pt x="154" y="69"/>
                  </a:cubicBezTo>
                  <a:cubicBezTo>
                    <a:pt x="165" y="47"/>
                    <a:pt x="173" y="24"/>
                    <a:pt x="180" y="1"/>
                  </a:cubicBezTo>
                  <a:cubicBezTo>
                    <a:pt x="180" y="0"/>
                    <a:pt x="179" y="0"/>
                    <a:pt x="179" y="1"/>
                  </a:cubicBezTo>
                  <a:cubicBezTo>
                    <a:pt x="167" y="34"/>
                    <a:pt x="151" y="66"/>
                    <a:pt x="134" y="97"/>
                  </a:cubicBezTo>
                  <a:cubicBezTo>
                    <a:pt x="132" y="77"/>
                    <a:pt x="127" y="55"/>
                    <a:pt x="115" y="38"/>
                  </a:cubicBezTo>
                  <a:cubicBezTo>
                    <a:pt x="115" y="37"/>
                    <a:pt x="114" y="38"/>
                    <a:pt x="115" y="38"/>
                  </a:cubicBezTo>
                  <a:cubicBezTo>
                    <a:pt x="122" y="60"/>
                    <a:pt x="129" y="80"/>
                    <a:pt x="131" y="103"/>
                  </a:cubicBezTo>
                  <a:cubicBezTo>
                    <a:pt x="131" y="103"/>
                    <a:pt x="131" y="103"/>
                    <a:pt x="131" y="103"/>
                  </a:cubicBezTo>
                  <a:cubicBezTo>
                    <a:pt x="123" y="117"/>
                    <a:pt x="116" y="131"/>
                    <a:pt x="108" y="144"/>
                  </a:cubicBezTo>
                  <a:cubicBezTo>
                    <a:pt x="103" y="113"/>
                    <a:pt x="92" y="84"/>
                    <a:pt x="74" y="58"/>
                  </a:cubicBezTo>
                  <a:cubicBezTo>
                    <a:pt x="73" y="58"/>
                    <a:pt x="73" y="59"/>
                    <a:pt x="73" y="59"/>
                  </a:cubicBezTo>
                  <a:cubicBezTo>
                    <a:pt x="89" y="87"/>
                    <a:pt x="100" y="118"/>
                    <a:pt x="105" y="150"/>
                  </a:cubicBezTo>
                  <a:cubicBezTo>
                    <a:pt x="95" y="168"/>
                    <a:pt x="85" y="185"/>
                    <a:pt x="75" y="202"/>
                  </a:cubicBezTo>
                  <a:cubicBezTo>
                    <a:pt x="73" y="205"/>
                    <a:pt x="72" y="207"/>
                    <a:pt x="71" y="210"/>
                  </a:cubicBezTo>
                  <a:cubicBezTo>
                    <a:pt x="67" y="168"/>
                    <a:pt x="54" y="120"/>
                    <a:pt x="29" y="86"/>
                  </a:cubicBezTo>
                  <a:cubicBezTo>
                    <a:pt x="28" y="85"/>
                    <a:pt x="27" y="86"/>
                    <a:pt x="28" y="87"/>
                  </a:cubicBezTo>
                  <a:cubicBezTo>
                    <a:pt x="37" y="107"/>
                    <a:pt x="47" y="126"/>
                    <a:pt x="54" y="147"/>
                  </a:cubicBezTo>
                  <a:cubicBezTo>
                    <a:pt x="61" y="169"/>
                    <a:pt x="64" y="192"/>
                    <a:pt x="66" y="215"/>
                  </a:cubicBezTo>
                  <a:cubicBezTo>
                    <a:pt x="66" y="216"/>
                    <a:pt x="66" y="217"/>
                    <a:pt x="67" y="217"/>
                  </a:cubicBezTo>
                  <a:cubicBezTo>
                    <a:pt x="57" y="234"/>
                    <a:pt x="49" y="252"/>
                    <a:pt x="41" y="269"/>
                  </a:cubicBezTo>
                  <a:cubicBezTo>
                    <a:pt x="38" y="250"/>
                    <a:pt x="33" y="230"/>
                    <a:pt x="27" y="212"/>
                  </a:cubicBezTo>
                  <a:cubicBezTo>
                    <a:pt x="20" y="188"/>
                    <a:pt x="11" y="164"/>
                    <a:pt x="0" y="142"/>
                  </a:cubicBezTo>
                  <a:cubicBezTo>
                    <a:pt x="0" y="142"/>
                    <a:pt x="0" y="142"/>
                    <a:pt x="0" y="142"/>
                  </a:cubicBezTo>
                  <a:cubicBezTo>
                    <a:pt x="8" y="164"/>
                    <a:pt x="16" y="186"/>
                    <a:pt x="22" y="209"/>
                  </a:cubicBezTo>
                  <a:cubicBezTo>
                    <a:pt x="28" y="232"/>
                    <a:pt x="31" y="255"/>
                    <a:pt x="37" y="279"/>
                  </a:cubicBezTo>
                  <a:cubicBezTo>
                    <a:pt x="33" y="287"/>
                    <a:pt x="30" y="294"/>
                    <a:pt x="27" y="302"/>
                  </a:cubicBezTo>
                  <a:cubicBezTo>
                    <a:pt x="16" y="335"/>
                    <a:pt x="6" y="370"/>
                    <a:pt x="8" y="405"/>
                  </a:cubicBezTo>
                  <a:cubicBezTo>
                    <a:pt x="8" y="408"/>
                    <a:pt x="13" y="408"/>
                    <a:pt x="14" y="405"/>
                  </a:cubicBezTo>
                  <a:cubicBezTo>
                    <a:pt x="17" y="375"/>
                    <a:pt x="22" y="346"/>
                    <a:pt x="30" y="318"/>
                  </a:cubicBezTo>
                  <a:cubicBezTo>
                    <a:pt x="49" y="297"/>
                    <a:pt x="69" y="280"/>
                    <a:pt x="94" y="268"/>
                  </a:cubicBezTo>
                  <a:cubicBezTo>
                    <a:pt x="121" y="256"/>
                    <a:pt x="149" y="248"/>
                    <a:pt x="175" y="235"/>
                  </a:cubicBezTo>
                  <a:cubicBezTo>
                    <a:pt x="175" y="234"/>
                    <a:pt x="175" y="233"/>
                    <a:pt x="174" y="233"/>
                  </a:cubicBezTo>
                  <a:cubicBezTo>
                    <a:pt x="158" y="237"/>
                    <a:pt x="142" y="244"/>
                    <a:pt x="127" y="250"/>
                  </a:cubicBezTo>
                  <a:cubicBezTo>
                    <a:pt x="113" y="256"/>
                    <a:pt x="98" y="262"/>
                    <a:pt x="84" y="269"/>
                  </a:cubicBezTo>
                  <a:cubicBezTo>
                    <a:pt x="64" y="279"/>
                    <a:pt x="45" y="294"/>
                    <a:pt x="32" y="313"/>
                  </a:cubicBezTo>
                  <a:cubicBezTo>
                    <a:pt x="34" y="307"/>
                    <a:pt x="36" y="301"/>
                    <a:pt x="38" y="294"/>
                  </a:cubicBezTo>
                  <a:cubicBezTo>
                    <a:pt x="41" y="287"/>
                    <a:pt x="44" y="280"/>
                    <a:pt x="47" y="273"/>
                  </a:cubicBezTo>
                  <a:cubicBezTo>
                    <a:pt x="64" y="252"/>
                    <a:pt x="84" y="234"/>
                    <a:pt x="107" y="219"/>
                  </a:cubicBezTo>
                  <a:cubicBezTo>
                    <a:pt x="121" y="210"/>
                    <a:pt x="135" y="203"/>
                    <a:pt x="149" y="195"/>
                  </a:cubicBezTo>
                  <a:cubicBezTo>
                    <a:pt x="164" y="187"/>
                    <a:pt x="178" y="178"/>
                    <a:pt x="195" y="176"/>
                  </a:cubicBezTo>
                  <a:cubicBezTo>
                    <a:pt x="196" y="176"/>
                    <a:pt x="196" y="175"/>
                    <a:pt x="195" y="175"/>
                  </a:cubicBezTo>
                  <a:cubicBezTo>
                    <a:pt x="181" y="172"/>
                    <a:pt x="166" y="183"/>
                    <a:pt x="153" y="189"/>
                  </a:cubicBezTo>
                  <a:cubicBezTo>
                    <a:pt x="138" y="197"/>
                    <a:pt x="123" y="205"/>
                    <a:pt x="109" y="214"/>
                  </a:cubicBezTo>
                  <a:cubicBezTo>
                    <a:pt x="88" y="227"/>
                    <a:pt x="68" y="243"/>
                    <a:pt x="52" y="262"/>
                  </a:cubicBezTo>
                  <a:cubicBezTo>
                    <a:pt x="60" y="244"/>
                    <a:pt x="68" y="228"/>
                    <a:pt x="77" y="211"/>
                  </a:cubicBezTo>
                  <a:cubicBezTo>
                    <a:pt x="84" y="206"/>
                    <a:pt x="86" y="197"/>
                    <a:pt x="92" y="191"/>
                  </a:cubicBezTo>
                  <a:cubicBezTo>
                    <a:pt x="101" y="180"/>
                    <a:pt x="114" y="172"/>
                    <a:pt x="126" y="164"/>
                  </a:cubicBezTo>
                  <a:cubicBezTo>
                    <a:pt x="150" y="147"/>
                    <a:pt x="174" y="133"/>
                    <a:pt x="202" y="125"/>
                  </a:cubicBezTo>
                  <a:cubicBezTo>
                    <a:pt x="203" y="124"/>
                    <a:pt x="203" y="123"/>
                    <a:pt x="202" y="123"/>
                  </a:cubicBezTo>
                  <a:close/>
                </a:path>
              </a:pathLst>
            </a:custGeom>
            <a:solidFill>
              <a:schemeClr val="accent6">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26" name="Group 25"/>
          <p:cNvGrpSpPr/>
          <p:nvPr/>
        </p:nvGrpSpPr>
        <p:grpSpPr>
          <a:xfrm rot="15541647">
            <a:off x="446802" y="6086680"/>
            <a:ext cx="826294" cy="1039813"/>
            <a:chOff x="2171701" y="1085850"/>
            <a:chExt cx="826294" cy="1039813"/>
          </a:xfrm>
        </p:grpSpPr>
        <p:sp>
          <p:nvSpPr>
            <p:cNvPr id="27" name="Freeform 29"/>
            <p:cNvSpPr>
              <a:spLocks/>
            </p:cNvSpPr>
            <p:nvPr/>
          </p:nvSpPr>
          <p:spPr bwMode="auto">
            <a:xfrm>
              <a:off x="2171701" y="1203325"/>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30"/>
            <p:cNvSpPr>
              <a:spLocks/>
            </p:cNvSpPr>
            <p:nvPr/>
          </p:nvSpPr>
          <p:spPr bwMode="auto">
            <a:xfrm>
              <a:off x="2186782" y="1181894"/>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29" name="Freeform 31"/>
            <p:cNvSpPr>
              <a:spLocks/>
            </p:cNvSpPr>
            <p:nvPr/>
          </p:nvSpPr>
          <p:spPr bwMode="auto">
            <a:xfrm>
              <a:off x="2228851" y="1085850"/>
              <a:ext cx="677863" cy="996950"/>
            </a:xfrm>
            <a:custGeom>
              <a:avLst/>
              <a:gdLst>
                <a:gd name="T0" fmla="*/ 86 w 259"/>
                <a:gd name="T1" fmla="*/ 77 h 382"/>
                <a:gd name="T2" fmla="*/ 58 w 259"/>
                <a:gd name="T3" fmla="*/ 116 h 382"/>
                <a:gd name="T4" fmla="*/ 0 w 259"/>
                <a:gd name="T5" fmla="*/ 187 h 382"/>
                <a:gd name="T6" fmla="*/ 55 w 259"/>
                <a:gd name="T7" fmla="*/ 125 h 382"/>
                <a:gd name="T8" fmla="*/ 36 w 259"/>
                <a:gd name="T9" fmla="*/ 260 h 382"/>
                <a:gd name="T10" fmla="*/ 48 w 259"/>
                <a:gd name="T11" fmla="*/ 162 h 382"/>
                <a:gd name="T12" fmla="*/ 88 w 259"/>
                <a:gd name="T13" fmla="*/ 83 h 382"/>
                <a:gd name="T14" fmla="*/ 102 w 259"/>
                <a:gd name="T15" fmla="*/ 115 h 382"/>
                <a:gd name="T16" fmla="*/ 74 w 259"/>
                <a:gd name="T17" fmla="*/ 200 h 382"/>
                <a:gd name="T18" fmla="*/ 45 w 259"/>
                <a:gd name="T19" fmla="*/ 236 h 382"/>
                <a:gd name="T20" fmla="*/ 73 w 259"/>
                <a:gd name="T21" fmla="*/ 207 h 382"/>
                <a:gd name="T22" fmla="*/ 85 w 259"/>
                <a:gd name="T23" fmla="*/ 306 h 382"/>
                <a:gd name="T24" fmla="*/ 108 w 259"/>
                <a:gd name="T25" fmla="*/ 127 h 382"/>
                <a:gd name="T26" fmla="*/ 120 w 259"/>
                <a:gd name="T27" fmla="*/ 150 h 382"/>
                <a:gd name="T28" fmla="*/ 132 w 259"/>
                <a:gd name="T29" fmla="*/ 323 h 382"/>
                <a:gd name="T30" fmla="*/ 150 w 259"/>
                <a:gd name="T31" fmla="*/ 199 h 382"/>
                <a:gd name="T32" fmla="*/ 154 w 259"/>
                <a:gd name="T33" fmla="*/ 207 h 382"/>
                <a:gd name="T34" fmla="*/ 162 w 259"/>
                <a:gd name="T35" fmla="*/ 232 h 382"/>
                <a:gd name="T36" fmla="*/ 173 w 259"/>
                <a:gd name="T37" fmla="*/ 346 h 382"/>
                <a:gd name="T38" fmla="*/ 152 w 259"/>
                <a:gd name="T39" fmla="*/ 291 h 382"/>
                <a:gd name="T40" fmla="*/ 176 w 259"/>
                <a:gd name="T41" fmla="*/ 261 h 382"/>
                <a:gd name="T42" fmla="*/ 192 w 259"/>
                <a:gd name="T43" fmla="*/ 303 h 382"/>
                <a:gd name="T44" fmla="*/ 243 w 259"/>
                <a:gd name="T45" fmla="*/ 382 h 382"/>
                <a:gd name="T46" fmla="*/ 181 w 259"/>
                <a:gd name="T47" fmla="*/ 265 h 382"/>
                <a:gd name="T48" fmla="*/ 247 w 259"/>
                <a:gd name="T49" fmla="*/ 325 h 382"/>
                <a:gd name="T50" fmla="*/ 179 w 259"/>
                <a:gd name="T51" fmla="*/ 259 h 382"/>
                <a:gd name="T52" fmla="*/ 209 w 259"/>
                <a:gd name="T53" fmla="*/ 234 h 382"/>
                <a:gd name="T54" fmla="*/ 253 w 259"/>
                <a:gd name="T55" fmla="*/ 280 h 382"/>
                <a:gd name="T56" fmla="*/ 154 w 259"/>
                <a:gd name="T57" fmla="*/ 197 h 382"/>
                <a:gd name="T58" fmla="*/ 158 w 259"/>
                <a:gd name="T59" fmla="*/ 149 h 382"/>
                <a:gd name="T60" fmla="*/ 256 w 259"/>
                <a:gd name="T61" fmla="*/ 242 h 382"/>
                <a:gd name="T62" fmla="*/ 200 w 259"/>
                <a:gd name="T63" fmla="*/ 171 h 382"/>
                <a:gd name="T64" fmla="*/ 119 w 259"/>
                <a:gd name="T65" fmla="*/ 129 h 382"/>
                <a:gd name="T66" fmla="*/ 109 w 259"/>
                <a:gd name="T67" fmla="*/ 109 h 382"/>
                <a:gd name="T68" fmla="*/ 180 w 259"/>
                <a:gd name="T69" fmla="*/ 114 h 382"/>
                <a:gd name="T70" fmla="*/ 257 w 259"/>
                <a:gd name="T71" fmla="*/ 175 h 382"/>
                <a:gd name="T72" fmla="*/ 186 w 259"/>
                <a:gd name="T73" fmla="*/ 111 h 382"/>
                <a:gd name="T74" fmla="*/ 246 w 259"/>
                <a:gd name="T75" fmla="*/ 113 h 382"/>
                <a:gd name="T76" fmla="*/ 121 w 259"/>
                <a:gd name="T77" fmla="*/ 80 h 382"/>
                <a:gd name="T78" fmla="*/ 242 w 259"/>
                <a:gd name="T79" fmla="*/ 92 h 382"/>
                <a:gd name="T80" fmla="*/ 173 w 259"/>
                <a:gd name="T81" fmla="*/ 75 h 382"/>
                <a:gd name="T82" fmla="*/ 95 w 259"/>
                <a:gd name="T83" fmla="*/ 76 h 382"/>
                <a:gd name="T84" fmla="*/ 58 w 259"/>
                <a:gd name="T85" fmla="*/ 8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9" h="382">
                  <a:moveTo>
                    <a:pt x="58" y="8"/>
                  </a:moveTo>
                  <a:cubicBezTo>
                    <a:pt x="66" y="31"/>
                    <a:pt x="76" y="54"/>
                    <a:pt x="86" y="77"/>
                  </a:cubicBezTo>
                  <a:cubicBezTo>
                    <a:pt x="86" y="77"/>
                    <a:pt x="85" y="77"/>
                    <a:pt x="85" y="77"/>
                  </a:cubicBezTo>
                  <a:cubicBezTo>
                    <a:pt x="73" y="86"/>
                    <a:pt x="65" y="101"/>
                    <a:pt x="58" y="116"/>
                  </a:cubicBezTo>
                  <a:cubicBezTo>
                    <a:pt x="58" y="116"/>
                    <a:pt x="57" y="116"/>
                    <a:pt x="57" y="116"/>
                  </a:cubicBezTo>
                  <a:cubicBezTo>
                    <a:pt x="31" y="132"/>
                    <a:pt x="9" y="157"/>
                    <a:pt x="0" y="187"/>
                  </a:cubicBezTo>
                  <a:cubicBezTo>
                    <a:pt x="0" y="187"/>
                    <a:pt x="0" y="187"/>
                    <a:pt x="0" y="187"/>
                  </a:cubicBezTo>
                  <a:cubicBezTo>
                    <a:pt x="13" y="160"/>
                    <a:pt x="30" y="140"/>
                    <a:pt x="55" y="125"/>
                  </a:cubicBezTo>
                  <a:cubicBezTo>
                    <a:pt x="50" y="138"/>
                    <a:pt x="46" y="151"/>
                    <a:pt x="42" y="163"/>
                  </a:cubicBezTo>
                  <a:cubicBezTo>
                    <a:pt x="32" y="196"/>
                    <a:pt x="28" y="227"/>
                    <a:pt x="36" y="260"/>
                  </a:cubicBezTo>
                  <a:cubicBezTo>
                    <a:pt x="36" y="261"/>
                    <a:pt x="38" y="261"/>
                    <a:pt x="38" y="260"/>
                  </a:cubicBezTo>
                  <a:cubicBezTo>
                    <a:pt x="30" y="227"/>
                    <a:pt x="37" y="194"/>
                    <a:pt x="48" y="162"/>
                  </a:cubicBezTo>
                  <a:cubicBezTo>
                    <a:pt x="53" y="148"/>
                    <a:pt x="58" y="134"/>
                    <a:pt x="65" y="120"/>
                  </a:cubicBezTo>
                  <a:cubicBezTo>
                    <a:pt x="71" y="107"/>
                    <a:pt x="81" y="95"/>
                    <a:pt x="88" y="83"/>
                  </a:cubicBezTo>
                  <a:cubicBezTo>
                    <a:pt x="88" y="83"/>
                    <a:pt x="88" y="83"/>
                    <a:pt x="88" y="83"/>
                  </a:cubicBezTo>
                  <a:cubicBezTo>
                    <a:pt x="93" y="94"/>
                    <a:pt x="98" y="104"/>
                    <a:pt x="102" y="115"/>
                  </a:cubicBezTo>
                  <a:cubicBezTo>
                    <a:pt x="103" y="117"/>
                    <a:pt x="104" y="119"/>
                    <a:pt x="105" y="120"/>
                  </a:cubicBezTo>
                  <a:cubicBezTo>
                    <a:pt x="85" y="142"/>
                    <a:pt x="78" y="172"/>
                    <a:pt x="74" y="200"/>
                  </a:cubicBezTo>
                  <a:cubicBezTo>
                    <a:pt x="68" y="206"/>
                    <a:pt x="63" y="211"/>
                    <a:pt x="57" y="218"/>
                  </a:cubicBezTo>
                  <a:cubicBezTo>
                    <a:pt x="53" y="224"/>
                    <a:pt x="49" y="230"/>
                    <a:pt x="45" y="236"/>
                  </a:cubicBezTo>
                  <a:cubicBezTo>
                    <a:pt x="45" y="237"/>
                    <a:pt x="46" y="237"/>
                    <a:pt x="46" y="237"/>
                  </a:cubicBezTo>
                  <a:cubicBezTo>
                    <a:pt x="54" y="226"/>
                    <a:pt x="63" y="216"/>
                    <a:pt x="73" y="207"/>
                  </a:cubicBezTo>
                  <a:cubicBezTo>
                    <a:pt x="70" y="240"/>
                    <a:pt x="74" y="274"/>
                    <a:pt x="84" y="306"/>
                  </a:cubicBezTo>
                  <a:cubicBezTo>
                    <a:pt x="84" y="307"/>
                    <a:pt x="85" y="307"/>
                    <a:pt x="85" y="306"/>
                  </a:cubicBezTo>
                  <a:cubicBezTo>
                    <a:pt x="77" y="275"/>
                    <a:pt x="74" y="242"/>
                    <a:pt x="78" y="210"/>
                  </a:cubicBezTo>
                  <a:cubicBezTo>
                    <a:pt x="81" y="181"/>
                    <a:pt x="89" y="150"/>
                    <a:pt x="108" y="127"/>
                  </a:cubicBezTo>
                  <a:cubicBezTo>
                    <a:pt x="112" y="135"/>
                    <a:pt x="116" y="142"/>
                    <a:pt x="120" y="149"/>
                  </a:cubicBezTo>
                  <a:cubicBezTo>
                    <a:pt x="120" y="150"/>
                    <a:pt x="120" y="150"/>
                    <a:pt x="120" y="150"/>
                  </a:cubicBezTo>
                  <a:cubicBezTo>
                    <a:pt x="83" y="199"/>
                    <a:pt x="101" y="276"/>
                    <a:pt x="130" y="324"/>
                  </a:cubicBezTo>
                  <a:cubicBezTo>
                    <a:pt x="131" y="326"/>
                    <a:pt x="133" y="325"/>
                    <a:pt x="132" y="323"/>
                  </a:cubicBezTo>
                  <a:cubicBezTo>
                    <a:pt x="103" y="276"/>
                    <a:pt x="90" y="204"/>
                    <a:pt x="124" y="156"/>
                  </a:cubicBezTo>
                  <a:cubicBezTo>
                    <a:pt x="133" y="170"/>
                    <a:pt x="142" y="184"/>
                    <a:pt x="150" y="199"/>
                  </a:cubicBezTo>
                  <a:cubicBezTo>
                    <a:pt x="150" y="200"/>
                    <a:pt x="150" y="200"/>
                    <a:pt x="150" y="200"/>
                  </a:cubicBezTo>
                  <a:cubicBezTo>
                    <a:pt x="151" y="202"/>
                    <a:pt x="153" y="204"/>
                    <a:pt x="154" y="207"/>
                  </a:cubicBezTo>
                  <a:cubicBezTo>
                    <a:pt x="157" y="214"/>
                    <a:pt x="161" y="222"/>
                    <a:pt x="164" y="230"/>
                  </a:cubicBezTo>
                  <a:cubicBezTo>
                    <a:pt x="163" y="230"/>
                    <a:pt x="162" y="231"/>
                    <a:pt x="162" y="232"/>
                  </a:cubicBezTo>
                  <a:cubicBezTo>
                    <a:pt x="153" y="251"/>
                    <a:pt x="146" y="272"/>
                    <a:pt x="148" y="293"/>
                  </a:cubicBezTo>
                  <a:cubicBezTo>
                    <a:pt x="150" y="314"/>
                    <a:pt x="164" y="328"/>
                    <a:pt x="173" y="346"/>
                  </a:cubicBezTo>
                  <a:cubicBezTo>
                    <a:pt x="173" y="346"/>
                    <a:pt x="173" y="346"/>
                    <a:pt x="173" y="346"/>
                  </a:cubicBezTo>
                  <a:cubicBezTo>
                    <a:pt x="165" y="327"/>
                    <a:pt x="153" y="312"/>
                    <a:pt x="152" y="291"/>
                  </a:cubicBezTo>
                  <a:cubicBezTo>
                    <a:pt x="151" y="271"/>
                    <a:pt x="158" y="253"/>
                    <a:pt x="166" y="235"/>
                  </a:cubicBezTo>
                  <a:cubicBezTo>
                    <a:pt x="169" y="244"/>
                    <a:pt x="173" y="252"/>
                    <a:pt x="176" y="261"/>
                  </a:cubicBezTo>
                  <a:cubicBezTo>
                    <a:pt x="176" y="262"/>
                    <a:pt x="176" y="262"/>
                    <a:pt x="177" y="262"/>
                  </a:cubicBezTo>
                  <a:cubicBezTo>
                    <a:pt x="182" y="276"/>
                    <a:pt x="187" y="289"/>
                    <a:pt x="192" y="303"/>
                  </a:cubicBezTo>
                  <a:cubicBezTo>
                    <a:pt x="204" y="331"/>
                    <a:pt x="218" y="363"/>
                    <a:pt x="243" y="382"/>
                  </a:cubicBezTo>
                  <a:cubicBezTo>
                    <a:pt x="243" y="382"/>
                    <a:pt x="243" y="382"/>
                    <a:pt x="243" y="382"/>
                  </a:cubicBezTo>
                  <a:cubicBezTo>
                    <a:pt x="217" y="360"/>
                    <a:pt x="204" y="323"/>
                    <a:pt x="192" y="293"/>
                  </a:cubicBezTo>
                  <a:cubicBezTo>
                    <a:pt x="188" y="284"/>
                    <a:pt x="185" y="274"/>
                    <a:pt x="181" y="265"/>
                  </a:cubicBezTo>
                  <a:cubicBezTo>
                    <a:pt x="207" y="281"/>
                    <a:pt x="228" y="301"/>
                    <a:pt x="246" y="325"/>
                  </a:cubicBezTo>
                  <a:cubicBezTo>
                    <a:pt x="246" y="326"/>
                    <a:pt x="247" y="325"/>
                    <a:pt x="247" y="325"/>
                  </a:cubicBezTo>
                  <a:cubicBezTo>
                    <a:pt x="230" y="297"/>
                    <a:pt x="207" y="275"/>
                    <a:pt x="179" y="259"/>
                  </a:cubicBezTo>
                  <a:cubicBezTo>
                    <a:pt x="179" y="259"/>
                    <a:pt x="179" y="259"/>
                    <a:pt x="179" y="259"/>
                  </a:cubicBezTo>
                  <a:cubicBezTo>
                    <a:pt x="172" y="240"/>
                    <a:pt x="165" y="221"/>
                    <a:pt x="157" y="202"/>
                  </a:cubicBezTo>
                  <a:cubicBezTo>
                    <a:pt x="176" y="207"/>
                    <a:pt x="194" y="222"/>
                    <a:pt x="209" y="234"/>
                  </a:cubicBezTo>
                  <a:cubicBezTo>
                    <a:pt x="226" y="247"/>
                    <a:pt x="241" y="262"/>
                    <a:pt x="253" y="281"/>
                  </a:cubicBezTo>
                  <a:cubicBezTo>
                    <a:pt x="253" y="281"/>
                    <a:pt x="253" y="281"/>
                    <a:pt x="253" y="280"/>
                  </a:cubicBezTo>
                  <a:cubicBezTo>
                    <a:pt x="243" y="259"/>
                    <a:pt x="227" y="244"/>
                    <a:pt x="209" y="229"/>
                  </a:cubicBezTo>
                  <a:cubicBezTo>
                    <a:pt x="193" y="216"/>
                    <a:pt x="175" y="200"/>
                    <a:pt x="154" y="197"/>
                  </a:cubicBezTo>
                  <a:cubicBezTo>
                    <a:pt x="145" y="176"/>
                    <a:pt x="133" y="156"/>
                    <a:pt x="122" y="136"/>
                  </a:cubicBezTo>
                  <a:cubicBezTo>
                    <a:pt x="133" y="141"/>
                    <a:pt x="146" y="144"/>
                    <a:pt x="158" y="149"/>
                  </a:cubicBezTo>
                  <a:cubicBezTo>
                    <a:pt x="171" y="155"/>
                    <a:pt x="184" y="162"/>
                    <a:pt x="195" y="171"/>
                  </a:cubicBezTo>
                  <a:cubicBezTo>
                    <a:pt x="221" y="190"/>
                    <a:pt x="238" y="215"/>
                    <a:pt x="256" y="242"/>
                  </a:cubicBezTo>
                  <a:cubicBezTo>
                    <a:pt x="256" y="242"/>
                    <a:pt x="257" y="242"/>
                    <a:pt x="257" y="242"/>
                  </a:cubicBezTo>
                  <a:cubicBezTo>
                    <a:pt x="245" y="214"/>
                    <a:pt x="223" y="189"/>
                    <a:pt x="200" y="171"/>
                  </a:cubicBezTo>
                  <a:cubicBezTo>
                    <a:pt x="187" y="161"/>
                    <a:pt x="174" y="152"/>
                    <a:pt x="160" y="145"/>
                  </a:cubicBezTo>
                  <a:cubicBezTo>
                    <a:pt x="148" y="138"/>
                    <a:pt x="133" y="130"/>
                    <a:pt x="119" y="129"/>
                  </a:cubicBezTo>
                  <a:cubicBezTo>
                    <a:pt x="118" y="129"/>
                    <a:pt x="118" y="129"/>
                    <a:pt x="118" y="129"/>
                  </a:cubicBezTo>
                  <a:cubicBezTo>
                    <a:pt x="115" y="123"/>
                    <a:pt x="112" y="116"/>
                    <a:pt x="109" y="109"/>
                  </a:cubicBezTo>
                  <a:cubicBezTo>
                    <a:pt x="105" y="101"/>
                    <a:pt x="102" y="92"/>
                    <a:pt x="98" y="84"/>
                  </a:cubicBezTo>
                  <a:cubicBezTo>
                    <a:pt x="128" y="87"/>
                    <a:pt x="155" y="98"/>
                    <a:pt x="180" y="114"/>
                  </a:cubicBezTo>
                  <a:cubicBezTo>
                    <a:pt x="193" y="121"/>
                    <a:pt x="205" y="130"/>
                    <a:pt x="217" y="138"/>
                  </a:cubicBezTo>
                  <a:cubicBezTo>
                    <a:pt x="232" y="148"/>
                    <a:pt x="248" y="159"/>
                    <a:pt x="257" y="175"/>
                  </a:cubicBezTo>
                  <a:cubicBezTo>
                    <a:pt x="258" y="175"/>
                    <a:pt x="259" y="175"/>
                    <a:pt x="259" y="174"/>
                  </a:cubicBezTo>
                  <a:cubicBezTo>
                    <a:pt x="244" y="147"/>
                    <a:pt x="212" y="127"/>
                    <a:pt x="186" y="111"/>
                  </a:cubicBezTo>
                  <a:cubicBezTo>
                    <a:pt x="206" y="104"/>
                    <a:pt x="226" y="107"/>
                    <a:pt x="246" y="114"/>
                  </a:cubicBezTo>
                  <a:cubicBezTo>
                    <a:pt x="246" y="114"/>
                    <a:pt x="247" y="113"/>
                    <a:pt x="246" y="113"/>
                  </a:cubicBezTo>
                  <a:cubicBezTo>
                    <a:pt x="226" y="101"/>
                    <a:pt x="202" y="102"/>
                    <a:pt x="181" y="108"/>
                  </a:cubicBezTo>
                  <a:cubicBezTo>
                    <a:pt x="162" y="96"/>
                    <a:pt x="142" y="86"/>
                    <a:pt x="121" y="80"/>
                  </a:cubicBezTo>
                  <a:cubicBezTo>
                    <a:pt x="138" y="79"/>
                    <a:pt x="154" y="78"/>
                    <a:pt x="171" y="78"/>
                  </a:cubicBezTo>
                  <a:cubicBezTo>
                    <a:pt x="196" y="79"/>
                    <a:pt x="218" y="87"/>
                    <a:pt x="242" y="92"/>
                  </a:cubicBezTo>
                  <a:cubicBezTo>
                    <a:pt x="243" y="92"/>
                    <a:pt x="243" y="92"/>
                    <a:pt x="243" y="92"/>
                  </a:cubicBezTo>
                  <a:cubicBezTo>
                    <a:pt x="223" y="80"/>
                    <a:pt x="196" y="77"/>
                    <a:pt x="173" y="75"/>
                  </a:cubicBezTo>
                  <a:cubicBezTo>
                    <a:pt x="150" y="74"/>
                    <a:pt x="127" y="74"/>
                    <a:pt x="104" y="77"/>
                  </a:cubicBezTo>
                  <a:cubicBezTo>
                    <a:pt x="101" y="76"/>
                    <a:pt x="98" y="76"/>
                    <a:pt x="95" y="76"/>
                  </a:cubicBezTo>
                  <a:cubicBezTo>
                    <a:pt x="86" y="52"/>
                    <a:pt x="76" y="28"/>
                    <a:pt x="65" y="5"/>
                  </a:cubicBezTo>
                  <a:cubicBezTo>
                    <a:pt x="63" y="0"/>
                    <a:pt x="56" y="4"/>
                    <a:pt x="58" y="8"/>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0" name="Group 29"/>
          <p:cNvGrpSpPr/>
          <p:nvPr/>
        </p:nvGrpSpPr>
        <p:grpSpPr>
          <a:xfrm>
            <a:off x="-232581" y="6094753"/>
            <a:ext cx="1074738" cy="942975"/>
            <a:chOff x="8523287" y="4378326"/>
            <a:chExt cx="1074738" cy="942975"/>
          </a:xfrm>
        </p:grpSpPr>
        <p:grpSp>
          <p:nvGrpSpPr>
            <p:cNvPr id="31" name="Group 30"/>
            <p:cNvGrpSpPr/>
            <p:nvPr/>
          </p:nvGrpSpPr>
          <p:grpSpPr>
            <a:xfrm>
              <a:off x="8523287" y="4378326"/>
              <a:ext cx="1074738" cy="942975"/>
              <a:chOff x="8523287" y="4378326"/>
              <a:chExt cx="1074738" cy="942975"/>
            </a:xfrm>
          </p:grpSpPr>
          <p:sp>
            <p:nvSpPr>
              <p:cNvPr id="60" name="Freeform 85"/>
              <p:cNvSpPr>
                <a:spLocks/>
              </p:cNvSpPr>
              <p:nvPr/>
            </p:nvSpPr>
            <p:spPr bwMode="auto">
              <a:xfrm>
                <a:off x="8523287" y="4378326"/>
                <a:ext cx="1074738" cy="942975"/>
              </a:xfrm>
              <a:custGeom>
                <a:avLst/>
                <a:gdLst>
                  <a:gd name="T0" fmla="*/ 398 w 412"/>
                  <a:gd name="T1" fmla="*/ 185 h 361"/>
                  <a:gd name="T2" fmla="*/ 362 w 412"/>
                  <a:gd name="T3" fmla="*/ 177 h 361"/>
                  <a:gd name="T4" fmla="*/ 321 w 412"/>
                  <a:gd name="T5" fmla="*/ 178 h 361"/>
                  <a:gd name="T6" fmla="*/ 381 w 412"/>
                  <a:gd name="T7" fmla="*/ 150 h 361"/>
                  <a:gd name="T8" fmla="*/ 377 w 412"/>
                  <a:gd name="T9" fmla="*/ 128 h 361"/>
                  <a:gd name="T10" fmla="*/ 366 w 412"/>
                  <a:gd name="T11" fmla="*/ 123 h 361"/>
                  <a:gd name="T12" fmla="*/ 359 w 412"/>
                  <a:gd name="T13" fmla="*/ 121 h 361"/>
                  <a:gd name="T14" fmla="*/ 352 w 412"/>
                  <a:gd name="T15" fmla="*/ 108 h 361"/>
                  <a:gd name="T16" fmla="*/ 346 w 412"/>
                  <a:gd name="T17" fmla="*/ 63 h 361"/>
                  <a:gd name="T18" fmla="*/ 327 w 412"/>
                  <a:gd name="T19" fmla="*/ 44 h 361"/>
                  <a:gd name="T20" fmla="*/ 297 w 412"/>
                  <a:gd name="T21" fmla="*/ 60 h 361"/>
                  <a:gd name="T22" fmla="*/ 267 w 412"/>
                  <a:gd name="T23" fmla="*/ 88 h 361"/>
                  <a:gd name="T24" fmla="*/ 255 w 412"/>
                  <a:gd name="T25" fmla="*/ 102 h 361"/>
                  <a:gd name="T26" fmla="*/ 248 w 412"/>
                  <a:gd name="T27" fmla="*/ 111 h 361"/>
                  <a:gd name="T28" fmla="*/ 245 w 412"/>
                  <a:gd name="T29" fmla="*/ 115 h 361"/>
                  <a:gd name="T30" fmla="*/ 238 w 412"/>
                  <a:gd name="T31" fmla="*/ 114 h 361"/>
                  <a:gd name="T32" fmla="*/ 235 w 412"/>
                  <a:gd name="T33" fmla="*/ 108 h 361"/>
                  <a:gd name="T34" fmla="*/ 245 w 412"/>
                  <a:gd name="T35" fmla="*/ 65 h 361"/>
                  <a:gd name="T36" fmla="*/ 222 w 412"/>
                  <a:gd name="T37" fmla="*/ 6 h 361"/>
                  <a:gd name="T38" fmla="*/ 194 w 412"/>
                  <a:gd name="T39" fmla="*/ 3 h 361"/>
                  <a:gd name="T40" fmla="*/ 183 w 412"/>
                  <a:gd name="T41" fmla="*/ 11 h 361"/>
                  <a:gd name="T42" fmla="*/ 162 w 412"/>
                  <a:gd name="T43" fmla="*/ 21 h 361"/>
                  <a:gd name="T44" fmla="*/ 124 w 412"/>
                  <a:gd name="T45" fmla="*/ 17 h 361"/>
                  <a:gd name="T46" fmla="*/ 98 w 412"/>
                  <a:gd name="T47" fmla="*/ 34 h 361"/>
                  <a:gd name="T48" fmla="*/ 104 w 412"/>
                  <a:gd name="T49" fmla="*/ 99 h 361"/>
                  <a:gd name="T50" fmla="*/ 161 w 412"/>
                  <a:gd name="T51" fmla="*/ 136 h 361"/>
                  <a:gd name="T52" fmla="*/ 82 w 412"/>
                  <a:gd name="T53" fmla="*/ 99 h 361"/>
                  <a:gd name="T54" fmla="*/ 46 w 412"/>
                  <a:gd name="T55" fmla="*/ 89 h 361"/>
                  <a:gd name="T56" fmla="*/ 34 w 412"/>
                  <a:gd name="T57" fmla="*/ 114 h 361"/>
                  <a:gd name="T58" fmla="*/ 8 w 412"/>
                  <a:gd name="T59" fmla="*/ 143 h 361"/>
                  <a:gd name="T60" fmla="*/ 3 w 412"/>
                  <a:gd name="T61" fmla="*/ 179 h 361"/>
                  <a:gd name="T62" fmla="*/ 9 w 412"/>
                  <a:gd name="T63" fmla="*/ 199 h 361"/>
                  <a:gd name="T64" fmla="*/ 21 w 412"/>
                  <a:gd name="T65" fmla="*/ 206 h 361"/>
                  <a:gd name="T66" fmla="*/ 68 w 412"/>
                  <a:gd name="T67" fmla="*/ 213 h 361"/>
                  <a:gd name="T68" fmla="*/ 78 w 412"/>
                  <a:gd name="T69" fmla="*/ 228 h 361"/>
                  <a:gd name="T70" fmla="*/ 99 w 412"/>
                  <a:gd name="T71" fmla="*/ 231 h 361"/>
                  <a:gd name="T72" fmla="*/ 100 w 412"/>
                  <a:gd name="T73" fmla="*/ 230 h 361"/>
                  <a:gd name="T74" fmla="*/ 57 w 412"/>
                  <a:gd name="T75" fmla="*/ 265 h 361"/>
                  <a:gd name="T76" fmla="*/ 68 w 412"/>
                  <a:gd name="T77" fmla="*/ 308 h 361"/>
                  <a:gd name="T78" fmla="*/ 97 w 412"/>
                  <a:gd name="T79" fmla="*/ 317 h 361"/>
                  <a:gd name="T80" fmla="*/ 100 w 412"/>
                  <a:gd name="T81" fmla="*/ 328 h 361"/>
                  <a:gd name="T82" fmla="*/ 121 w 412"/>
                  <a:gd name="T83" fmla="*/ 334 h 361"/>
                  <a:gd name="T84" fmla="*/ 154 w 412"/>
                  <a:gd name="T85" fmla="*/ 325 h 361"/>
                  <a:gd name="T86" fmla="*/ 189 w 412"/>
                  <a:gd name="T87" fmla="*/ 335 h 361"/>
                  <a:gd name="T88" fmla="*/ 239 w 412"/>
                  <a:gd name="T89" fmla="*/ 345 h 361"/>
                  <a:gd name="T90" fmla="*/ 251 w 412"/>
                  <a:gd name="T91" fmla="*/ 336 h 361"/>
                  <a:gd name="T92" fmla="*/ 264 w 412"/>
                  <a:gd name="T93" fmla="*/ 331 h 361"/>
                  <a:gd name="T94" fmla="*/ 275 w 412"/>
                  <a:gd name="T95" fmla="*/ 314 h 361"/>
                  <a:gd name="T96" fmla="*/ 265 w 412"/>
                  <a:gd name="T97" fmla="*/ 283 h 361"/>
                  <a:gd name="T98" fmla="*/ 256 w 412"/>
                  <a:gd name="T99" fmla="*/ 268 h 361"/>
                  <a:gd name="T100" fmla="*/ 250 w 412"/>
                  <a:gd name="T101" fmla="*/ 249 h 361"/>
                  <a:gd name="T102" fmla="*/ 292 w 412"/>
                  <a:gd name="T103" fmla="*/ 296 h 361"/>
                  <a:gd name="T104" fmla="*/ 347 w 412"/>
                  <a:gd name="T105" fmla="*/ 300 h 361"/>
                  <a:gd name="T106" fmla="*/ 365 w 412"/>
                  <a:gd name="T107" fmla="*/ 282 h 361"/>
                  <a:gd name="T108" fmla="*/ 368 w 412"/>
                  <a:gd name="T109" fmla="*/ 271 h 361"/>
                  <a:gd name="T110" fmla="*/ 370 w 412"/>
                  <a:gd name="T111" fmla="*/ 268 h 361"/>
                  <a:gd name="T112" fmla="*/ 375 w 412"/>
                  <a:gd name="T113" fmla="*/ 265 h 361"/>
                  <a:gd name="T114" fmla="*/ 389 w 412"/>
                  <a:gd name="T115" fmla="*/ 228 h 361"/>
                  <a:gd name="T116" fmla="*/ 409 w 412"/>
                  <a:gd name="T117" fmla="*/ 208 h 361"/>
                  <a:gd name="T118" fmla="*/ 398 w 412"/>
                  <a:gd name="T119" fmla="*/ 185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12" h="361">
                    <a:moveTo>
                      <a:pt x="398" y="185"/>
                    </a:moveTo>
                    <a:cubicBezTo>
                      <a:pt x="387" y="180"/>
                      <a:pt x="374" y="177"/>
                      <a:pt x="362" y="177"/>
                    </a:cubicBezTo>
                    <a:cubicBezTo>
                      <a:pt x="349" y="176"/>
                      <a:pt x="334" y="182"/>
                      <a:pt x="321" y="178"/>
                    </a:cubicBezTo>
                    <a:cubicBezTo>
                      <a:pt x="340" y="169"/>
                      <a:pt x="373" y="173"/>
                      <a:pt x="381" y="150"/>
                    </a:cubicBezTo>
                    <a:cubicBezTo>
                      <a:pt x="384" y="142"/>
                      <a:pt x="383" y="133"/>
                      <a:pt x="377" y="128"/>
                    </a:cubicBezTo>
                    <a:cubicBezTo>
                      <a:pt x="374" y="125"/>
                      <a:pt x="370" y="124"/>
                      <a:pt x="366" y="123"/>
                    </a:cubicBezTo>
                    <a:cubicBezTo>
                      <a:pt x="364" y="123"/>
                      <a:pt x="361" y="122"/>
                      <a:pt x="359" y="121"/>
                    </a:cubicBezTo>
                    <a:cubicBezTo>
                      <a:pt x="353" y="119"/>
                      <a:pt x="353" y="113"/>
                      <a:pt x="352" y="108"/>
                    </a:cubicBezTo>
                    <a:cubicBezTo>
                      <a:pt x="350" y="93"/>
                      <a:pt x="350" y="77"/>
                      <a:pt x="346" y="63"/>
                    </a:cubicBezTo>
                    <a:cubicBezTo>
                      <a:pt x="344" y="54"/>
                      <a:pt x="337" y="44"/>
                      <a:pt x="327" y="44"/>
                    </a:cubicBezTo>
                    <a:cubicBezTo>
                      <a:pt x="316" y="44"/>
                      <a:pt x="305" y="54"/>
                      <a:pt x="297" y="60"/>
                    </a:cubicBezTo>
                    <a:cubicBezTo>
                      <a:pt x="286" y="69"/>
                      <a:pt x="276" y="78"/>
                      <a:pt x="267" y="88"/>
                    </a:cubicBezTo>
                    <a:cubicBezTo>
                      <a:pt x="263" y="93"/>
                      <a:pt x="259" y="97"/>
                      <a:pt x="255" y="102"/>
                    </a:cubicBezTo>
                    <a:cubicBezTo>
                      <a:pt x="253" y="105"/>
                      <a:pt x="250" y="108"/>
                      <a:pt x="248" y="111"/>
                    </a:cubicBezTo>
                    <a:cubicBezTo>
                      <a:pt x="247" y="112"/>
                      <a:pt x="246" y="114"/>
                      <a:pt x="245" y="115"/>
                    </a:cubicBezTo>
                    <a:cubicBezTo>
                      <a:pt x="243" y="117"/>
                      <a:pt x="241" y="117"/>
                      <a:pt x="238" y="114"/>
                    </a:cubicBezTo>
                    <a:cubicBezTo>
                      <a:pt x="235" y="113"/>
                      <a:pt x="234" y="111"/>
                      <a:pt x="235" y="108"/>
                    </a:cubicBezTo>
                    <a:cubicBezTo>
                      <a:pt x="238" y="94"/>
                      <a:pt x="243" y="80"/>
                      <a:pt x="245" y="65"/>
                    </a:cubicBezTo>
                    <a:cubicBezTo>
                      <a:pt x="248" y="44"/>
                      <a:pt x="243" y="17"/>
                      <a:pt x="222" y="6"/>
                    </a:cubicBezTo>
                    <a:cubicBezTo>
                      <a:pt x="214" y="1"/>
                      <a:pt x="203" y="0"/>
                      <a:pt x="194" y="3"/>
                    </a:cubicBezTo>
                    <a:cubicBezTo>
                      <a:pt x="190" y="5"/>
                      <a:pt x="186" y="7"/>
                      <a:pt x="183" y="11"/>
                    </a:cubicBezTo>
                    <a:cubicBezTo>
                      <a:pt x="177" y="17"/>
                      <a:pt x="171" y="21"/>
                      <a:pt x="162" y="21"/>
                    </a:cubicBezTo>
                    <a:cubicBezTo>
                      <a:pt x="149" y="20"/>
                      <a:pt x="138" y="15"/>
                      <a:pt x="124" y="17"/>
                    </a:cubicBezTo>
                    <a:cubicBezTo>
                      <a:pt x="114" y="20"/>
                      <a:pt x="104" y="26"/>
                      <a:pt x="98" y="34"/>
                    </a:cubicBezTo>
                    <a:cubicBezTo>
                      <a:pt x="82" y="54"/>
                      <a:pt x="86" y="82"/>
                      <a:pt x="104" y="99"/>
                    </a:cubicBezTo>
                    <a:cubicBezTo>
                      <a:pt x="121" y="114"/>
                      <a:pt x="144" y="121"/>
                      <a:pt x="161" y="136"/>
                    </a:cubicBezTo>
                    <a:cubicBezTo>
                      <a:pt x="131" y="144"/>
                      <a:pt x="105" y="113"/>
                      <a:pt x="82" y="99"/>
                    </a:cubicBezTo>
                    <a:cubicBezTo>
                      <a:pt x="72" y="92"/>
                      <a:pt x="59" y="87"/>
                      <a:pt x="46" y="89"/>
                    </a:cubicBezTo>
                    <a:cubicBezTo>
                      <a:pt x="32" y="91"/>
                      <a:pt x="34" y="103"/>
                      <a:pt x="34" y="114"/>
                    </a:cubicBezTo>
                    <a:cubicBezTo>
                      <a:pt x="34" y="130"/>
                      <a:pt x="17" y="133"/>
                      <a:pt x="8" y="143"/>
                    </a:cubicBezTo>
                    <a:cubicBezTo>
                      <a:pt x="0" y="153"/>
                      <a:pt x="0" y="167"/>
                      <a:pt x="3" y="179"/>
                    </a:cubicBezTo>
                    <a:cubicBezTo>
                      <a:pt x="4" y="186"/>
                      <a:pt x="6" y="193"/>
                      <a:pt x="9" y="199"/>
                    </a:cubicBezTo>
                    <a:cubicBezTo>
                      <a:pt x="12" y="204"/>
                      <a:pt x="16" y="206"/>
                      <a:pt x="21" y="206"/>
                    </a:cubicBezTo>
                    <a:cubicBezTo>
                      <a:pt x="36" y="205"/>
                      <a:pt x="59" y="195"/>
                      <a:pt x="68" y="213"/>
                    </a:cubicBezTo>
                    <a:cubicBezTo>
                      <a:pt x="71" y="219"/>
                      <a:pt x="71" y="225"/>
                      <a:pt x="78" y="228"/>
                    </a:cubicBezTo>
                    <a:cubicBezTo>
                      <a:pt x="84" y="232"/>
                      <a:pt x="92" y="231"/>
                      <a:pt x="99" y="231"/>
                    </a:cubicBezTo>
                    <a:cubicBezTo>
                      <a:pt x="99" y="231"/>
                      <a:pt x="99" y="230"/>
                      <a:pt x="100" y="230"/>
                    </a:cubicBezTo>
                    <a:cubicBezTo>
                      <a:pt x="85" y="240"/>
                      <a:pt x="67" y="249"/>
                      <a:pt x="57" y="265"/>
                    </a:cubicBezTo>
                    <a:cubicBezTo>
                      <a:pt x="47" y="282"/>
                      <a:pt x="51" y="298"/>
                      <a:pt x="68" y="308"/>
                    </a:cubicBezTo>
                    <a:cubicBezTo>
                      <a:pt x="75" y="311"/>
                      <a:pt x="86" y="316"/>
                      <a:pt x="97" y="317"/>
                    </a:cubicBezTo>
                    <a:cubicBezTo>
                      <a:pt x="96" y="321"/>
                      <a:pt x="97" y="325"/>
                      <a:pt x="100" y="328"/>
                    </a:cubicBezTo>
                    <a:cubicBezTo>
                      <a:pt x="105" y="334"/>
                      <a:pt x="113" y="336"/>
                      <a:pt x="121" y="334"/>
                    </a:cubicBezTo>
                    <a:cubicBezTo>
                      <a:pt x="132" y="332"/>
                      <a:pt x="142" y="326"/>
                      <a:pt x="154" y="325"/>
                    </a:cubicBezTo>
                    <a:cubicBezTo>
                      <a:pt x="166" y="325"/>
                      <a:pt x="179" y="328"/>
                      <a:pt x="189" y="335"/>
                    </a:cubicBezTo>
                    <a:cubicBezTo>
                      <a:pt x="204" y="344"/>
                      <a:pt x="222" y="361"/>
                      <a:pt x="239" y="345"/>
                    </a:cubicBezTo>
                    <a:cubicBezTo>
                      <a:pt x="243" y="342"/>
                      <a:pt x="246" y="338"/>
                      <a:pt x="251" y="336"/>
                    </a:cubicBezTo>
                    <a:cubicBezTo>
                      <a:pt x="255" y="334"/>
                      <a:pt x="260" y="333"/>
                      <a:pt x="264" y="331"/>
                    </a:cubicBezTo>
                    <a:cubicBezTo>
                      <a:pt x="271" y="328"/>
                      <a:pt x="275" y="322"/>
                      <a:pt x="275" y="314"/>
                    </a:cubicBezTo>
                    <a:cubicBezTo>
                      <a:pt x="275" y="304"/>
                      <a:pt x="270" y="292"/>
                      <a:pt x="265" y="283"/>
                    </a:cubicBezTo>
                    <a:cubicBezTo>
                      <a:pt x="262" y="278"/>
                      <a:pt x="259" y="273"/>
                      <a:pt x="256" y="268"/>
                    </a:cubicBezTo>
                    <a:cubicBezTo>
                      <a:pt x="252" y="264"/>
                      <a:pt x="246" y="255"/>
                      <a:pt x="250" y="249"/>
                    </a:cubicBezTo>
                    <a:cubicBezTo>
                      <a:pt x="261" y="267"/>
                      <a:pt x="274" y="284"/>
                      <a:pt x="292" y="296"/>
                    </a:cubicBezTo>
                    <a:cubicBezTo>
                      <a:pt x="308" y="306"/>
                      <a:pt x="330" y="310"/>
                      <a:pt x="347" y="300"/>
                    </a:cubicBezTo>
                    <a:cubicBezTo>
                      <a:pt x="355" y="296"/>
                      <a:pt x="361" y="290"/>
                      <a:pt x="365" y="282"/>
                    </a:cubicBezTo>
                    <a:cubicBezTo>
                      <a:pt x="367" y="278"/>
                      <a:pt x="367" y="274"/>
                      <a:pt x="368" y="271"/>
                    </a:cubicBezTo>
                    <a:cubicBezTo>
                      <a:pt x="369" y="268"/>
                      <a:pt x="367" y="269"/>
                      <a:pt x="370" y="268"/>
                    </a:cubicBezTo>
                    <a:cubicBezTo>
                      <a:pt x="372" y="267"/>
                      <a:pt x="374" y="266"/>
                      <a:pt x="375" y="265"/>
                    </a:cubicBezTo>
                    <a:cubicBezTo>
                      <a:pt x="388" y="258"/>
                      <a:pt x="393" y="242"/>
                      <a:pt x="389" y="228"/>
                    </a:cubicBezTo>
                    <a:cubicBezTo>
                      <a:pt x="397" y="224"/>
                      <a:pt x="406" y="218"/>
                      <a:pt x="409" y="208"/>
                    </a:cubicBezTo>
                    <a:cubicBezTo>
                      <a:pt x="412" y="198"/>
                      <a:pt x="407" y="190"/>
                      <a:pt x="398" y="185"/>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61" name="Freeform 86"/>
              <p:cNvSpPr>
                <a:spLocks/>
              </p:cNvSpPr>
              <p:nvPr/>
            </p:nvSpPr>
            <p:spPr bwMode="auto">
              <a:xfrm>
                <a:off x="8670925" y="4529138"/>
                <a:ext cx="723900" cy="635000"/>
              </a:xfrm>
              <a:custGeom>
                <a:avLst/>
                <a:gdLst>
                  <a:gd name="T0" fmla="*/ 267 w 277"/>
                  <a:gd name="T1" fmla="*/ 124 h 243"/>
                  <a:gd name="T2" fmla="*/ 243 w 277"/>
                  <a:gd name="T3" fmla="*/ 119 h 243"/>
                  <a:gd name="T4" fmla="*/ 216 w 277"/>
                  <a:gd name="T5" fmla="*/ 119 h 243"/>
                  <a:gd name="T6" fmla="*/ 256 w 277"/>
                  <a:gd name="T7" fmla="*/ 100 h 243"/>
                  <a:gd name="T8" fmla="*/ 253 w 277"/>
                  <a:gd name="T9" fmla="*/ 86 h 243"/>
                  <a:gd name="T10" fmla="*/ 246 w 277"/>
                  <a:gd name="T11" fmla="*/ 83 h 243"/>
                  <a:gd name="T12" fmla="*/ 241 w 277"/>
                  <a:gd name="T13" fmla="*/ 82 h 243"/>
                  <a:gd name="T14" fmla="*/ 237 w 277"/>
                  <a:gd name="T15" fmla="*/ 72 h 243"/>
                  <a:gd name="T16" fmla="*/ 233 w 277"/>
                  <a:gd name="T17" fmla="*/ 42 h 243"/>
                  <a:gd name="T18" fmla="*/ 219 w 277"/>
                  <a:gd name="T19" fmla="*/ 30 h 243"/>
                  <a:gd name="T20" fmla="*/ 199 w 277"/>
                  <a:gd name="T21" fmla="*/ 40 h 243"/>
                  <a:gd name="T22" fmla="*/ 179 w 277"/>
                  <a:gd name="T23" fmla="*/ 59 h 243"/>
                  <a:gd name="T24" fmla="*/ 171 w 277"/>
                  <a:gd name="T25" fmla="*/ 68 h 243"/>
                  <a:gd name="T26" fmla="*/ 167 w 277"/>
                  <a:gd name="T27" fmla="*/ 74 h 243"/>
                  <a:gd name="T28" fmla="*/ 164 w 277"/>
                  <a:gd name="T29" fmla="*/ 77 h 243"/>
                  <a:gd name="T30" fmla="*/ 160 w 277"/>
                  <a:gd name="T31" fmla="*/ 77 h 243"/>
                  <a:gd name="T32" fmla="*/ 158 w 277"/>
                  <a:gd name="T33" fmla="*/ 73 h 243"/>
                  <a:gd name="T34" fmla="*/ 164 w 277"/>
                  <a:gd name="T35" fmla="*/ 44 h 243"/>
                  <a:gd name="T36" fmla="*/ 149 w 277"/>
                  <a:gd name="T37" fmla="*/ 4 h 243"/>
                  <a:gd name="T38" fmla="*/ 131 w 277"/>
                  <a:gd name="T39" fmla="*/ 2 h 243"/>
                  <a:gd name="T40" fmla="*/ 123 w 277"/>
                  <a:gd name="T41" fmla="*/ 7 h 243"/>
                  <a:gd name="T42" fmla="*/ 109 w 277"/>
                  <a:gd name="T43" fmla="*/ 14 h 243"/>
                  <a:gd name="T44" fmla="*/ 84 w 277"/>
                  <a:gd name="T45" fmla="*/ 12 h 243"/>
                  <a:gd name="T46" fmla="*/ 66 w 277"/>
                  <a:gd name="T47" fmla="*/ 23 h 243"/>
                  <a:gd name="T48" fmla="*/ 70 w 277"/>
                  <a:gd name="T49" fmla="*/ 66 h 243"/>
                  <a:gd name="T50" fmla="*/ 108 w 277"/>
                  <a:gd name="T51" fmla="*/ 91 h 243"/>
                  <a:gd name="T52" fmla="*/ 55 w 277"/>
                  <a:gd name="T53" fmla="*/ 66 h 243"/>
                  <a:gd name="T54" fmla="*/ 31 w 277"/>
                  <a:gd name="T55" fmla="*/ 59 h 243"/>
                  <a:gd name="T56" fmla="*/ 23 w 277"/>
                  <a:gd name="T57" fmla="*/ 77 h 243"/>
                  <a:gd name="T58" fmla="*/ 6 w 277"/>
                  <a:gd name="T59" fmla="*/ 96 h 243"/>
                  <a:gd name="T60" fmla="*/ 2 w 277"/>
                  <a:gd name="T61" fmla="*/ 120 h 243"/>
                  <a:gd name="T62" fmla="*/ 6 w 277"/>
                  <a:gd name="T63" fmla="*/ 134 h 243"/>
                  <a:gd name="T64" fmla="*/ 14 w 277"/>
                  <a:gd name="T65" fmla="*/ 138 h 243"/>
                  <a:gd name="T66" fmla="*/ 46 w 277"/>
                  <a:gd name="T67" fmla="*/ 143 h 243"/>
                  <a:gd name="T68" fmla="*/ 52 w 277"/>
                  <a:gd name="T69" fmla="*/ 153 h 243"/>
                  <a:gd name="T70" fmla="*/ 66 w 277"/>
                  <a:gd name="T71" fmla="*/ 155 h 243"/>
                  <a:gd name="T72" fmla="*/ 81 w 277"/>
                  <a:gd name="T73" fmla="*/ 150 h 243"/>
                  <a:gd name="T74" fmla="*/ 96 w 277"/>
                  <a:gd name="T75" fmla="*/ 142 h 243"/>
                  <a:gd name="T76" fmla="*/ 55 w 277"/>
                  <a:gd name="T77" fmla="*/ 181 h 243"/>
                  <a:gd name="T78" fmla="*/ 47 w 277"/>
                  <a:gd name="T79" fmla="*/ 202 h 243"/>
                  <a:gd name="T80" fmla="*/ 65 w 277"/>
                  <a:gd name="T81" fmla="*/ 211 h 243"/>
                  <a:gd name="T82" fmla="*/ 67 w 277"/>
                  <a:gd name="T83" fmla="*/ 220 h 243"/>
                  <a:gd name="T84" fmla="*/ 81 w 277"/>
                  <a:gd name="T85" fmla="*/ 224 h 243"/>
                  <a:gd name="T86" fmla="*/ 103 w 277"/>
                  <a:gd name="T87" fmla="*/ 218 h 243"/>
                  <a:gd name="T88" fmla="*/ 127 w 277"/>
                  <a:gd name="T89" fmla="*/ 225 h 243"/>
                  <a:gd name="T90" fmla="*/ 161 w 277"/>
                  <a:gd name="T91" fmla="*/ 232 h 243"/>
                  <a:gd name="T92" fmla="*/ 169 w 277"/>
                  <a:gd name="T93" fmla="*/ 225 h 243"/>
                  <a:gd name="T94" fmla="*/ 177 w 277"/>
                  <a:gd name="T95" fmla="*/ 222 h 243"/>
                  <a:gd name="T96" fmla="*/ 185 w 277"/>
                  <a:gd name="T97" fmla="*/ 211 h 243"/>
                  <a:gd name="T98" fmla="*/ 178 w 277"/>
                  <a:gd name="T99" fmla="*/ 190 h 243"/>
                  <a:gd name="T100" fmla="*/ 172 w 277"/>
                  <a:gd name="T101" fmla="*/ 180 h 243"/>
                  <a:gd name="T102" fmla="*/ 168 w 277"/>
                  <a:gd name="T103" fmla="*/ 167 h 243"/>
                  <a:gd name="T104" fmla="*/ 196 w 277"/>
                  <a:gd name="T105" fmla="*/ 198 h 243"/>
                  <a:gd name="T106" fmla="*/ 233 w 277"/>
                  <a:gd name="T107" fmla="*/ 202 h 243"/>
                  <a:gd name="T108" fmla="*/ 245 w 277"/>
                  <a:gd name="T109" fmla="*/ 189 h 243"/>
                  <a:gd name="T110" fmla="*/ 247 w 277"/>
                  <a:gd name="T111" fmla="*/ 182 h 243"/>
                  <a:gd name="T112" fmla="*/ 249 w 277"/>
                  <a:gd name="T113" fmla="*/ 180 h 243"/>
                  <a:gd name="T114" fmla="*/ 252 w 277"/>
                  <a:gd name="T115" fmla="*/ 178 h 243"/>
                  <a:gd name="T116" fmla="*/ 261 w 277"/>
                  <a:gd name="T117" fmla="*/ 153 h 243"/>
                  <a:gd name="T118" fmla="*/ 275 w 277"/>
                  <a:gd name="T119" fmla="*/ 140 h 243"/>
                  <a:gd name="T120" fmla="*/ 267 w 277"/>
                  <a:gd name="T121" fmla="*/ 124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7" h="243">
                    <a:moveTo>
                      <a:pt x="267" y="124"/>
                    </a:moveTo>
                    <a:cubicBezTo>
                      <a:pt x="260" y="121"/>
                      <a:pt x="251" y="119"/>
                      <a:pt x="243" y="119"/>
                    </a:cubicBezTo>
                    <a:cubicBezTo>
                      <a:pt x="234" y="118"/>
                      <a:pt x="224" y="122"/>
                      <a:pt x="216" y="119"/>
                    </a:cubicBezTo>
                    <a:cubicBezTo>
                      <a:pt x="229" y="113"/>
                      <a:pt x="250" y="116"/>
                      <a:pt x="256" y="100"/>
                    </a:cubicBezTo>
                    <a:cubicBezTo>
                      <a:pt x="258" y="96"/>
                      <a:pt x="257" y="89"/>
                      <a:pt x="253" y="86"/>
                    </a:cubicBezTo>
                    <a:cubicBezTo>
                      <a:pt x="251" y="84"/>
                      <a:pt x="248" y="83"/>
                      <a:pt x="246" y="83"/>
                    </a:cubicBezTo>
                    <a:cubicBezTo>
                      <a:pt x="244" y="82"/>
                      <a:pt x="242" y="82"/>
                      <a:pt x="241" y="82"/>
                    </a:cubicBezTo>
                    <a:cubicBezTo>
                      <a:pt x="237" y="80"/>
                      <a:pt x="237" y="76"/>
                      <a:pt x="237" y="72"/>
                    </a:cubicBezTo>
                    <a:cubicBezTo>
                      <a:pt x="235" y="63"/>
                      <a:pt x="235" y="52"/>
                      <a:pt x="233" y="42"/>
                    </a:cubicBezTo>
                    <a:cubicBezTo>
                      <a:pt x="231" y="36"/>
                      <a:pt x="226" y="30"/>
                      <a:pt x="219" y="30"/>
                    </a:cubicBezTo>
                    <a:cubicBezTo>
                      <a:pt x="212" y="29"/>
                      <a:pt x="205" y="36"/>
                      <a:pt x="199" y="40"/>
                    </a:cubicBezTo>
                    <a:cubicBezTo>
                      <a:pt x="192" y="46"/>
                      <a:pt x="185" y="52"/>
                      <a:pt x="179" y="59"/>
                    </a:cubicBezTo>
                    <a:cubicBezTo>
                      <a:pt x="176" y="62"/>
                      <a:pt x="174" y="65"/>
                      <a:pt x="171" y="68"/>
                    </a:cubicBezTo>
                    <a:cubicBezTo>
                      <a:pt x="170" y="70"/>
                      <a:pt x="168" y="72"/>
                      <a:pt x="167" y="74"/>
                    </a:cubicBezTo>
                    <a:cubicBezTo>
                      <a:pt x="166" y="75"/>
                      <a:pt x="165" y="76"/>
                      <a:pt x="164" y="77"/>
                    </a:cubicBezTo>
                    <a:cubicBezTo>
                      <a:pt x="163" y="79"/>
                      <a:pt x="162" y="79"/>
                      <a:pt x="160" y="77"/>
                    </a:cubicBezTo>
                    <a:cubicBezTo>
                      <a:pt x="158" y="76"/>
                      <a:pt x="157" y="75"/>
                      <a:pt x="158" y="73"/>
                    </a:cubicBezTo>
                    <a:cubicBezTo>
                      <a:pt x="160" y="63"/>
                      <a:pt x="163" y="54"/>
                      <a:pt x="164" y="44"/>
                    </a:cubicBezTo>
                    <a:cubicBezTo>
                      <a:pt x="166" y="29"/>
                      <a:pt x="163" y="11"/>
                      <a:pt x="149" y="4"/>
                    </a:cubicBezTo>
                    <a:cubicBezTo>
                      <a:pt x="144" y="1"/>
                      <a:pt x="137" y="0"/>
                      <a:pt x="131" y="2"/>
                    </a:cubicBezTo>
                    <a:cubicBezTo>
                      <a:pt x="128" y="3"/>
                      <a:pt x="125" y="5"/>
                      <a:pt x="123" y="7"/>
                    </a:cubicBezTo>
                    <a:cubicBezTo>
                      <a:pt x="119" y="11"/>
                      <a:pt x="115" y="14"/>
                      <a:pt x="109" y="14"/>
                    </a:cubicBezTo>
                    <a:cubicBezTo>
                      <a:pt x="100" y="13"/>
                      <a:pt x="92" y="10"/>
                      <a:pt x="84" y="12"/>
                    </a:cubicBezTo>
                    <a:cubicBezTo>
                      <a:pt x="77" y="13"/>
                      <a:pt x="70" y="17"/>
                      <a:pt x="66" y="23"/>
                    </a:cubicBezTo>
                    <a:cubicBezTo>
                      <a:pt x="55" y="36"/>
                      <a:pt x="58" y="55"/>
                      <a:pt x="70" y="66"/>
                    </a:cubicBezTo>
                    <a:cubicBezTo>
                      <a:pt x="81" y="77"/>
                      <a:pt x="96" y="82"/>
                      <a:pt x="108" y="91"/>
                    </a:cubicBezTo>
                    <a:cubicBezTo>
                      <a:pt x="88" y="97"/>
                      <a:pt x="70" y="76"/>
                      <a:pt x="55" y="66"/>
                    </a:cubicBezTo>
                    <a:cubicBezTo>
                      <a:pt x="48" y="62"/>
                      <a:pt x="39" y="58"/>
                      <a:pt x="31" y="59"/>
                    </a:cubicBezTo>
                    <a:cubicBezTo>
                      <a:pt x="22" y="61"/>
                      <a:pt x="23" y="69"/>
                      <a:pt x="23" y="77"/>
                    </a:cubicBezTo>
                    <a:cubicBezTo>
                      <a:pt x="23" y="88"/>
                      <a:pt x="11" y="89"/>
                      <a:pt x="6" y="96"/>
                    </a:cubicBezTo>
                    <a:cubicBezTo>
                      <a:pt x="0" y="103"/>
                      <a:pt x="0" y="112"/>
                      <a:pt x="2" y="120"/>
                    </a:cubicBezTo>
                    <a:cubicBezTo>
                      <a:pt x="3" y="125"/>
                      <a:pt x="4" y="130"/>
                      <a:pt x="6" y="134"/>
                    </a:cubicBezTo>
                    <a:cubicBezTo>
                      <a:pt x="8" y="137"/>
                      <a:pt x="10" y="139"/>
                      <a:pt x="14" y="138"/>
                    </a:cubicBezTo>
                    <a:cubicBezTo>
                      <a:pt x="24" y="138"/>
                      <a:pt x="40" y="131"/>
                      <a:pt x="46" y="143"/>
                    </a:cubicBezTo>
                    <a:cubicBezTo>
                      <a:pt x="48" y="147"/>
                      <a:pt x="48" y="151"/>
                      <a:pt x="52" y="153"/>
                    </a:cubicBezTo>
                    <a:cubicBezTo>
                      <a:pt x="56" y="156"/>
                      <a:pt x="62" y="155"/>
                      <a:pt x="66" y="155"/>
                    </a:cubicBezTo>
                    <a:cubicBezTo>
                      <a:pt x="71" y="154"/>
                      <a:pt x="76" y="153"/>
                      <a:pt x="81" y="150"/>
                    </a:cubicBezTo>
                    <a:cubicBezTo>
                      <a:pt x="86" y="147"/>
                      <a:pt x="90" y="142"/>
                      <a:pt x="96" y="142"/>
                    </a:cubicBezTo>
                    <a:cubicBezTo>
                      <a:pt x="87" y="159"/>
                      <a:pt x="68" y="168"/>
                      <a:pt x="55" y="181"/>
                    </a:cubicBezTo>
                    <a:cubicBezTo>
                      <a:pt x="49" y="186"/>
                      <a:pt x="43" y="195"/>
                      <a:pt x="47" y="202"/>
                    </a:cubicBezTo>
                    <a:cubicBezTo>
                      <a:pt x="51" y="208"/>
                      <a:pt x="59" y="210"/>
                      <a:pt x="65" y="211"/>
                    </a:cubicBezTo>
                    <a:cubicBezTo>
                      <a:pt x="64" y="214"/>
                      <a:pt x="65" y="217"/>
                      <a:pt x="67" y="220"/>
                    </a:cubicBezTo>
                    <a:cubicBezTo>
                      <a:pt x="71" y="224"/>
                      <a:pt x="76" y="225"/>
                      <a:pt x="81" y="224"/>
                    </a:cubicBezTo>
                    <a:cubicBezTo>
                      <a:pt x="89" y="223"/>
                      <a:pt x="95" y="219"/>
                      <a:pt x="103" y="218"/>
                    </a:cubicBezTo>
                    <a:cubicBezTo>
                      <a:pt x="112" y="218"/>
                      <a:pt x="120" y="220"/>
                      <a:pt x="127" y="225"/>
                    </a:cubicBezTo>
                    <a:cubicBezTo>
                      <a:pt x="137" y="231"/>
                      <a:pt x="149" y="243"/>
                      <a:pt x="161" y="232"/>
                    </a:cubicBezTo>
                    <a:cubicBezTo>
                      <a:pt x="163" y="230"/>
                      <a:pt x="165" y="227"/>
                      <a:pt x="169" y="225"/>
                    </a:cubicBezTo>
                    <a:cubicBezTo>
                      <a:pt x="171" y="224"/>
                      <a:pt x="174" y="223"/>
                      <a:pt x="177" y="222"/>
                    </a:cubicBezTo>
                    <a:cubicBezTo>
                      <a:pt x="182" y="220"/>
                      <a:pt x="185" y="216"/>
                      <a:pt x="185" y="211"/>
                    </a:cubicBezTo>
                    <a:cubicBezTo>
                      <a:pt x="185" y="204"/>
                      <a:pt x="181" y="196"/>
                      <a:pt x="178" y="190"/>
                    </a:cubicBezTo>
                    <a:cubicBezTo>
                      <a:pt x="176" y="187"/>
                      <a:pt x="174" y="183"/>
                      <a:pt x="172" y="180"/>
                    </a:cubicBezTo>
                    <a:cubicBezTo>
                      <a:pt x="169" y="177"/>
                      <a:pt x="165" y="172"/>
                      <a:pt x="168" y="167"/>
                    </a:cubicBezTo>
                    <a:cubicBezTo>
                      <a:pt x="176" y="179"/>
                      <a:pt x="184" y="191"/>
                      <a:pt x="196" y="198"/>
                    </a:cubicBezTo>
                    <a:cubicBezTo>
                      <a:pt x="207" y="205"/>
                      <a:pt x="221" y="208"/>
                      <a:pt x="233" y="202"/>
                    </a:cubicBezTo>
                    <a:cubicBezTo>
                      <a:pt x="238" y="199"/>
                      <a:pt x="243" y="195"/>
                      <a:pt x="245" y="189"/>
                    </a:cubicBezTo>
                    <a:cubicBezTo>
                      <a:pt x="246" y="187"/>
                      <a:pt x="246" y="184"/>
                      <a:pt x="247" y="182"/>
                    </a:cubicBezTo>
                    <a:cubicBezTo>
                      <a:pt x="248" y="180"/>
                      <a:pt x="247" y="181"/>
                      <a:pt x="249" y="180"/>
                    </a:cubicBezTo>
                    <a:cubicBezTo>
                      <a:pt x="250" y="179"/>
                      <a:pt x="251" y="179"/>
                      <a:pt x="252" y="178"/>
                    </a:cubicBezTo>
                    <a:cubicBezTo>
                      <a:pt x="260" y="173"/>
                      <a:pt x="264" y="162"/>
                      <a:pt x="261" y="153"/>
                    </a:cubicBezTo>
                    <a:cubicBezTo>
                      <a:pt x="267" y="150"/>
                      <a:pt x="273" y="146"/>
                      <a:pt x="275" y="140"/>
                    </a:cubicBezTo>
                    <a:cubicBezTo>
                      <a:pt x="277" y="133"/>
                      <a:pt x="273" y="127"/>
                      <a:pt x="267" y="124"/>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2" name="Group 31"/>
            <p:cNvGrpSpPr/>
            <p:nvPr/>
          </p:nvGrpSpPr>
          <p:grpSpPr>
            <a:xfrm>
              <a:off x="8916988" y="4733926"/>
              <a:ext cx="238125" cy="215900"/>
              <a:chOff x="8916988" y="4733926"/>
              <a:chExt cx="238125" cy="215900"/>
            </a:xfrm>
          </p:grpSpPr>
          <p:sp>
            <p:nvSpPr>
              <p:cNvPr id="54" name="Freeform 87"/>
              <p:cNvSpPr>
                <a:spLocks/>
              </p:cNvSpPr>
              <p:nvPr/>
            </p:nvSpPr>
            <p:spPr bwMode="auto">
              <a:xfrm>
                <a:off x="8916988" y="4819651"/>
                <a:ext cx="47625" cy="49213"/>
              </a:xfrm>
              <a:custGeom>
                <a:avLst/>
                <a:gdLst>
                  <a:gd name="T0" fmla="*/ 9 w 18"/>
                  <a:gd name="T1" fmla="*/ 0 h 19"/>
                  <a:gd name="T2" fmla="*/ 3 w 18"/>
                  <a:gd name="T3" fmla="*/ 3 h 19"/>
                  <a:gd name="T4" fmla="*/ 0 w 18"/>
                  <a:gd name="T5" fmla="*/ 10 h 19"/>
                  <a:gd name="T6" fmla="*/ 9 w 18"/>
                  <a:gd name="T7" fmla="*/ 19 h 19"/>
                  <a:gd name="T8" fmla="*/ 15 w 18"/>
                  <a:gd name="T9" fmla="*/ 17 h 19"/>
                  <a:gd name="T10" fmla="*/ 18 w 18"/>
                  <a:gd name="T11" fmla="*/ 10 h 19"/>
                  <a:gd name="T12" fmla="*/ 9 w 18"/>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18" h="19">
                    <a:moveTo>
                      <a:pt x="9" y="0"/>
                    </a:moveTo>
                    <a:cubicBezTo>
                      <a:pt x="7" y="0"/>
                      <a:pt x="4" y="1"/>
                      <a:pt x="3" y="3"/>
                    </a:cubicBezTo>
                    <a:cubicBezTo>
                      <a:pt x="1" y="5"/>
                      <a:pt x="0" y="7"/>
                      <a:pt x="0" y="10"/>
                    </a:cubicBezTo>
                    <a:cubicBezTo>
                      <a:pt x="0" y="14"/>
                      <a:pt x="4" y="19"/>
                      <a:pt x="9" y="19"/>
                    </a:cubicBezTo>
                    <a:cubicBezTo>
                      <a:pt x="11" y="19"/>
                      <a:pt x="14" y="18"/>
                      <a:pt x="15" y="17"/>
                    </a:cubicBezTo>
                    <a:cubicBezTo>
                      <a:pt x="17" y="15"/>
                      <a:pt x="18" y="12"/>
                      <a:pt x="18" y="10"/>
                    </a:cubicBezTo>
                    <a:cubicBezTo>
                      <a:pt x="18" y="5"/>
                      <a:pt x="14" y="0"/>
                      <a:pt x="9"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5" name="Freeform 88"/>
              <p:cNvSpPr>
                <a:spLocks/>
              </p:cNvSpPr>
              <p:nvPr/>
            </p:nvSpPr>
            <p:spPr bwMode="auto">
              <a:xfrm>
                <a:off x="8928100" y="4875213"/>
                <a:ext cx="36513" cy="33338"/>
              </a:xfrm>
              <a:custGeom>
                <a:avLst/>
                <a:gdLst>
                  <a:gd name="T0" fmla="*/ 7 w 14"/>
                  <a:gd name="T1" fmla="*/ 0 h 13"/>
                  <a:gd name="T2" fmla="*/ 0 w 14"/>
                  <a:gd name="T3" fmla="*/ 6 h 13"/>
                  <a:gd name="T4" fmla="*/ 7 w 14"/>
                  <a:gd name="T5" fmla="*/ 13 h 13"/>
                  <a:gd name="T6" fmla="*/ 14 w 14"/>
                  <a:gd name="T7" fmla="*/ 7 h 13"/>
                  <a:gd name="T8" fmla="*/ 7 w 14"/>
                  <a:gd name="T9" fmla="*/ 0 h 13"/>
                </a:gdLst>
                <a:ahLst/>
                <a:cxnLst>
                  <a:cxn ang="0">
                    <a:pos x="T0" y="T1"/>
                  </a:cxn>
                  <a:cxn ang="0">
                    <a:pos x="T2" y="T3"/>
                  </a:cxn>
                  <a:cxn ang="0">
                    <a:pos x="T4" y="T5"/>
                  </a:cxn>
                  <a:cxn ang="0">
                    <a:pos x="T6" y="T7"/>
                  </a:cxn>
                  <a:cxn ang="0">
                    <a:pos x="T8" y="T9"/>
                  </a:cxn>
                </a:cxnLst>
                <a:rect l="0" t="0" r="r" b="b"/>
                <a:pathLst>
                  <a:path w="14" h="13">
                    <a:moveTo>
                      <a:pt x="7" y="0"/>
                    </a:moveTo>
                    <a:cubicBezTo>
                      <a:pt x="4" y="0"/>
                      <a:pt x="0" y="2"/>
                      <a:pt x="0" y="6"/>
                    </a:cubicBezTo>
                    <a:cubicBezTo>
                      <a:pt x="0" y="10"/>
                      <a:pt x="3" y="13"/>
                      <a:pt x="7" y="13"/>
                    </a:cubicBezTo>
                    <a:cubicBezTo>
                      <a:pt x="10" y="13"/>
                      <a:pt x="14" y="10"/>
                      <a:pt x="14" y="7"/>
                    </a:cubicBezTo>
                    <a:cubicBezTo>
                      <a:pt x="14" y="3"/>
                      <a:pt x="11"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6" name="Freeform 89"/>
              <p:cNvSpPr>
                <a:spLocks/>
              </p:cNvSpPr>
              <p:nvPr/>
            </p:nvSpPr>
            <p:spPr bwMode="auto">
              <a:xfrm>
                <a:off x="8916988" y="4775201"/>
                <a:ext cx="41275" cy="39688"/>
              </a:xfrm>
              <a:custGeom>
                <a:avLst/>
                <a:gdLst>
                  <a:gd name="T0" fmla="*/ 15 w 16"/>
                  <a:gd name="T1" fmla="*/ 5 h 15"/>
                  <a:gd name="T2" fmla="*/ 11 w 16"/>
                  <a:gd name="T3" fmla="*/ 1 h 15"/>
                  <a:gd name="T4" fmla="*/ 11 w 16"/>
                  <a:gd name="T5" fmla="*/ 1 h 15"/>
                  <a:gd name="T6" fmla="*/ 2 w 16"/>
                  <a:gd name="T7" fmla="*/ 10 h 15"/>
                  <a:gd name="T8" fmla="*/ 7 w 16"/>
                  <a:gd name="T9" fmla="*/ 15 h 15"/>
                  <a:gd name="T10" fmla="*/ 14 w 16"/>
                  <a:gd name="T11" fmla="*/ 12 h 15"/>
                  <a:gd name="T12" fmla="*/ 15 w 16"/>
                  <a:gd name="T13" fmla="*/ 11 h 15"/>
                  <a:gd name="T14" fmla="*/ 15 w 16"/>
                  <a:gd name="T15" fmla="*/ 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5">
                    <a:moveTo>
                      <a:pt x="15" y="5"/>
                    </a:moveTo>
                    <a:cubicBezTo>
                      <a:pt x="14" y="3"/>
                      <a:pt x="13" y="2"/>
                      <a:pt x="11" y="1"/>
                    </a:cubicBezTo>
                    <a:cubicBezTo>
                      <a:pt x="11" y="1"/>
                      <a:pt x="11" y="1"/>
                      <a:pt x="11" y="1"/>
                    </a:cubicBezTo>
                    <a:cubicBezTo>
                      <a:pt x="5" y="0"/>
                      <a:pt x="0" y="5"/>
                      <a:pt x="2" y="10"/>
                    </a:cubicBezTo>
                    <a:cubicBezTo>
                      <a:pt x="3" y="13"/>
                      <a:pt x="5" y="14"/>
                      <a:pt x="7" y="15"/>
                    </a:cubicBezTo>
                    <a:cubicBezTo>
                      <a:pt x="10" y="15"/>
                      <a:pt x="13" y="14"/>
                      <a:pt x="14" y="12"/>
                    </a:cubicBezTo>
                    <a:cubicBezTo>
                      <a:pt x="15" y="11"/>
                      <a:pt x="15" y="11"/>
                      <a:pt x="15" y="11"/>
                    </a:cubicBezTo>
                    <a:cubicBezTo>
                      <a:pt x="16" y="10"/>
                      <a:pt x="16" y="7"/>
                      <a:pt x="15" y="5"/>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7" name="Freeform 90"/>
              <p:cNvSpPr>
                <a:spLocks noEditPoints="1"/>
              </p:cNvSpPr>
              <p:nvPr/>
            </p:nvSpPr>
            <p:spPr bwMode="auto">
              <a:xfrm>
                <a:off x="8956675" y="4733926"/>
                <a:ext cx="198438" cy="215900"/>
              </a:xfrm>
              <a:custGeom>
                <a:avLst/>
                <a:gdLst>
                  <a:gd name="T0" fmla="*/ 63 w 76"/>
                  <a:gd name="T1" fmla="*/ 45 h 83"/>
                  <a:gd name="T2" fmla="*/ 59 w 76"/>
                  <a:gd name="T3" fmla="*/ 39 h 83"/>
                  <a:gd name="T4" fmla="*/ 71 w 76"/>
                  <a:gd name="T5" fmla="*/ 38 h 83"/>
                  <a:gd name="T6" fmla="*/ 71 w 76"/>
                  <a:gd name="T7" fmla="*/ 30 h 83"/>
                  <a:gd name="T8" fmla="*/ 58 w 76"/>
                  <a:gd name="T9" fmla="*/ 28 h 83"/>
                  <a:gd name="T10" fmla="*/ 49 w 76"/>
                  <a:gd name="T11" fmla="*/ 22 h 83"/>
                  <a:gd name="T12" fmla="*/ 56 w 76"/>
                  <a:gd name="T13" fmla="*/ 13 h 83"/>
                  <a:gd name="T14" fmla="*/ 40 w 76"/>
                  <a:gd name="T15" fmla="*/ 6 h 83"/>
                  <a:gd name="T16" fmla="*/ 34 w 76"/>
                  <a:gd name="T17" fmla="*/ 2 h 83"/>
                  <a:gd name="T18" fmla="*/ 24 w 76"/>
                  <a:gd name="T19" fmla="*/ 8 h 83"/>
                  <a:gd name="T20" fmla="*/ 7 w 76"/>
                  <a:gd name="T21" fmla="*/ 22 h 83"/>
                  <a:gd name="T22" fmla="*/ 8 w 76"/>
                  <a:gd name="T23" fmla="*/ 38 h 83"/>
                  <a:gd name="T24" fmla="*/ 16 w 76"/>
                  <a:gd name="T25" fmla="*/ 27 h 83"/>
                  <a:gd name="T26" fmla="*/ 22 w 76"/>
                  <a:gd name="T27" fmla="*/ 31 h 83"/>
                  <a:gd name="T28" fmla="*/ 16 w 76"/>
                  <a:gd name="T29" fmla="*/ 36 h 83"/>
                  <a:gd name="T30" fmla="*/ 14 w 76"/>
                  <a:gd name="T31" fmla="*/ 42 h 83"/>
                  <a:gd name="T32" fmla="*/ 4 w 76"/>
                  <a:gd name="T33" fmla="*/ 49 h 83"/>
                  <a:gd name="T34" fmla="*/ 6 w 76"/>
                  <a:gd name="T35" fmla="*/ 61 h 83"/>
                  <a:gd name="T36" fmla="*/ 9 w 76"/>
                  <a:gd name="T37" fmla="*/ 77 h 83"/>
                  <a:gd name="T38" fmla="*/ 17 w 76"/>
                  <a:gd name="T39" fmla="*/ 64 h 83"/>
                  <a:gd name="T40" fmla="*/ 21 w 76"/>
                  <a:gd name="T41" fmla="*/ 70 h 83"/>
                  <a:gd name="T42" fmla="*/ 25 w 76"/>
                  <a:gd name="T43" fmla="*/ 83 h 83"/>
                  <a:gd name="T44" fmla="*/ 35 w 76"/>
                  <a:gd name="T45" fmla="*/ 83 h 83"/>
                  <a:gd name="T46" fmla="*/ 39 w 76"/>
                  <a:gd name="T47" fmla="*/ 77 h 83"/>
                  <a:gd name="T48" fmla="*/ 51 w 76"/>
                  <a:gd name="T49" fmla="*/ 75 h 83"/>
                  <a:gd name="T50" fmla="*/ 53 w 76"/>
                  <a:gd name="T51" fmla="*/ 65 h 83"/>
                  <a:gd name="T52" fmla="*/ 67 w 76"/>
                  <a:gd name="T53" fmla="*/ 52 h 83"/>
                  <a:gd name="T54" fmla="*/ 69 w 76"/>
                  <a:gd name="T55" fmla="*/ 41 h 83"/>
                  <a:gd name="T56" fmla="*/ 41 w 76"/>
                  <a:gd name="T57" fmla="*/ 24 h 83"/>
                  <a:gd name="T58" fmla="*/ 41 w 76"/>
                  <a:gd name="T59" fmla="*/ 21 h 83"/>
                  <a:gd name="T60" fmla="*/ 35 w 76"/>
                  <a:gd name="T61" fmla="*/ 73 h 83"/>
                  <a:gd name="T62" fmla="*/ 30 w 76"/>
                  <a:gd name="T63" fmla="*/ 75 h 83"/>
                  <a:gd name="T64" fmla="*/ 35 w 76"/>
                  <a:gd name="T65" fmla="*/ 71 h 83"/>
                  <a:gd name="T66" fmla="*/ 35 w 76"/>
                  <a:gd name="T67" fmla="*/ 73 h 83"/>
                  <a:gd name="T68" fmla="*/ 41 w 76"/>
                  <a:gd name="T69" fmla="*/ 47 h 83"/>
                  <a:gd name="T70" fmla="*/ 32 w 76"/>
                  <a:gd name="T71" fmla="*/ 49 h 83"/>
                  <a:gd name="T72" fmla="*/ 32 w 76"/>
                  <a:gd name="T73" fmla="*/ 34 h 83"/>
                  <a:gd name="T74" fmla="*/ 36 w 76"/>
                  <a:gd name="T75" fmla="*/ 34 h 83"/>
                  <a:gd name="T76" fmla="*/ 47 w 76"/>
                  <a:gd name="T77" fmla="*/ 4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 h="83">
                    <a:moveTo>
                      <a:pt x="69" y="41"/>
                    </a:moveTo>
                    <a:cubicBezTo>
                      <a:pt x="66" y="41"/>
                      <a:pt x="64" y="43"/>
                      <a:pt x="63" y="45"/>
                    </a:cubicBezTo>
                    <a:cubicBezTo>
                      <a:pt x="62" y="43"/>
                      <a:pt x="59" y="42"/>
                      <a:pt x="57" y="42"/>
                    </a:cubicBezTo>
                    <a:cubicBezTo>
                      <a:pt x="57" y="41"/>
                      <a:pt x="58" y="40"/>
                      <a:pt x="59" y="39"/>
                    </a:cubicBezTo>
                    <a:cubicBezTo>
                      <a:pt x="60" y="41"/>
                      <a:pt x="62" y="42"/>
                      <a:pt x="64" y="42"/>
                    </a:cubicBezTo>
                    <a:cubicBezTo>
                      <a:pt x="67" y="42"/>
                      <a:pt x="69" y="40"/>
                      <a:pt x="71" y="38"/>
                    </a:cubicBezTo>
                    <a:cubicBezTo>
                      <a:pt x="72" y="36"/>
                      <a:pt x="73" y="32"/>
                      <a:pt x="71" y="30"/>
                    </a:cubicBezTo>
                    <a:cubicBezTo>
                      <a:pt x="71" y="30"/>
                      <a:pt x="71" y="30"/>
                      <a:pt x="71" y="30"/>
                    </a:cubicBezTo>
                    <a:cubicBezTo>
                      <a:pt x="69" y="27"/>
                      <a:pt x="67" y="26"/>
                      <a:pt x="64" y="25"/>
                    </a:cubicBezTo>
                    <a:cubicBezTo>
                      <a:pt x="62" y="25"/>
                      <a:pt x="60" y="26"/>
                      <a:pt x="58" y="28"/>
                    </a:cubicBezTo>
                    <a:cubicBezTo>
                      <a:pt x="58" y="28"/>
                      <a:pt x="57" y="27"/>
                      <a:pt x="57" y="26"/>
                    </a:cubicBezTo>
                    <a:cubicBezTo>
                      <a:pt x="54" y="24"/>
                      <a:pt x="52" y="23"/>
                      <a:pt x="49" y="22"/>
                    </a:cubicBezTo>
                    <a:cubicBezTo>
                      <a:pt x="50" y="22"/>
                      <a:pt x="52" y="21"/>
                      <a:pt x="53" y="20"/>
                    </a:cubicBezTo>
                    <a:cubicBezTo>
                      <a:pt x="55" y="19"/>
                      <a:pt x="56" y="16"/>
                      <a:pt x="56" y="13"/>
                    </a:cubicBezTo>
                    <a:cubicBezTo>
                      <a:pt x="56" y="8"/>
                      <a:pt x="52" y="3"/>
                      <a:pt x="47" y="3"/>
                    </a:cubicBezTo>
                    <a:cubicBezTo>
                      <a:pt x="44" y="3"/>
                      <a:pt x="42" y="4"/>
                      <a:pt x="40" y="6"/>
                    </a:cubicBezTo>
                    <a:cubicBezTo>
                      <a:pt x="40" y="6"/>
                      <a:pt x="39" y="6"/>
                      <a:pt x="39" y="7"/>
                    </a:cubicBezTo>
                    <a:cubicBezTo>
                      <a:pt x="38" y="4"/>
                      <a:pt x="37" y="2"/>
                      <a:pt x="34" y="2"/>
                    </a:cubicBezTo>
                    <a:cubicBezTo>
                      <a:pt x="34" y="2"/>
                      <a:pt x="34" y="2"/>
                      <a:pt x="34" y="2"/>
                    </a:cubicBezTo>
                    <a:cubicBezTo>
                      <a:pt x="29" y="0"/>
                      <a:pt x="24" y="4"/>
                      <a:pt x="24" y="8"/>
                    </a:cubicBezTo>
                    <a:cubicBezTo>
                      <a:pt x="23" y="7"/>
                      <a:pt x="20" y="5"/>
                      <a:pt x="17" y="5"/>
                    </a:cubicBezTo>
                    <a:cubicBezTo>
                      <a:pt x="7" y="5"/>
                      <a:pt x="4" y="15"/>
                      <a:pt x="7" y="22"/>
                    </a:cubicBezTo>
                    <a:cubicBezTo>
                      <a:pt x="3" y="22"/>
                      <a:pt x="0" y="26"/>
                      <a:pt x="0" y="30"/>
                    </a:cubicBezTo>
                    <a:cubicBezTo>
                      <a:pt x="0" y="34"/>
                      <a:pt x="3" y="38"/>
                      <a:pt x="8" y="38"/>
                    </a:cubicBezTo>
                    <a:cubicBezTo>
                      <a:pt x="13" y="38"/>
                      <a:pt x="17" y="35"/>
                      <a:pt x="17" y="30"/>
                    </a:cubicBezTo>
                    <a:cubicBezTo>
                      <a:pt x="17" y="29"/>
                      <a:pt x="17" y="28"/>
                      <a:pt x="16" y="27"/>
                    </a:cubicBezTo>
                    <a:cubicBezTo>
                      <a:pt x="17" y="27"/>
                      <a:pt x="18" y="26"/>
                      <a:pt x="19" y="26"/>
                    </a:cubicBezTo>
                    <a:cubicBezTo>
                      <a:pt x="20" y="28"/>
                      <a:pt x="20" y="30"/>
                      <a:pt x="22" y="31"/>
                    </a:cubicBezTo>
                    <a:cubicBezTo>
                      <a:pt x="22" y="31"/>
                      <a:pt x="22" y="31"/>
                      <a:pt x="22" y="31"/>
                    </a:cubicBezTo>
                    <a:cubicBezTo>
                      <a:pt x="20" y="32"/>
                      <a:pt x="17" y="34"/>
                      <a:pt x="16" y="36"/>
                    </a:cubicBezTo>
                    <a:cubicBezTo>
                      <a:pt x="16" y="36"/>
                      <a:pt x="16" y="36"/>
                      <a:pt x="16" y="36"/>
                    </a:cubicBezTo>
                    <a:cubicBezTo>
                      <a:pt x="15" y="38"/>
                      <a:pt x="14" y="40"/>
                      <a:pt x="14" y="42"/>
                    </a:cubicBezTo>
                    <a:cubicBezTo>
                      <a:pt x="11" y="42"/>
                      <a:pt x="9" y="43"/>
                      <a:pt x="6" y="45"/>
                    </a:cubicBezTo>
                    <a:cubicBezTo>
                      <a:pt x="5" y="46"/>
                      <a:pt x="4" y="47"/>
                      <a:pt x="4" y="49"/>
                    </a:cubicBezTo>
                    <a:cubicBezTo>
                      <a:pt x="2" y="52"/>
                      <a:pt x="2" y="56"/>
                      <a:pt x="4" y="58"/>
                    </a:cubicBezTo>
                    <a:cubicBezTo>
                      <a:pt x="5" y="59"/>
                      <a:pt x="5" y="60"/>
                      <a:pt x="6" y="61"/>
                    </a:cubicBezTo>
                    <a:cubicBezTo>
                      <a:pt x="6" y="62"/>
                      <a:pt x="7" y="62"/>
                      <a:pt x="8" y="63"/>
                    </a:cubicBezTo>
                    <a:cubicBezTo>
                      <a:pt x="0" y="64"/>
                      <a:pt x="0" y="77"/>
                      <a:pt x="9" y="77"/>
                    </a:cubicBezTo>
                    <a:cubicBezTo>
                      <a:pt x="16" y="77"/>
                      <a:pt x="18" y="69"/>
                      <a:pt x="15" y="65"/>
                    </a:cubicBezTo>
                    <a:cubicBezTo>
                      <a:pt x="15" y="65"/>
                      <a:pt x="16" y="65"/>
                      <a:pt x="17" y="64"/>
                    </a:cubicBezTo>
                    <a:cubicBezTo>
                      <a:pt x="17" y="66"/>
                      <a:pt x="18" y="68"/>
                      <a:pt x="19" y="69"/>
                    </a:cubicBezTo>
                    <a:cubicBezTo>
                      <a:pt x="20" y="69"/>
                      <a:pt x="20" y="70"/>
                      <a:pt x="21" y="70"/>
                    </a:cubicBezTo>
                    <a:cubicBezTo>
                      <a:pt x="18" y="72"/>
                      <a:pt x="17" y="75"/>
                      <a:pt x="18" y="78"/>
                    </a:cubicBezTo>
                    <a:cubicBezTo>
                      <a:pt x="18" y="81"/>
                      <a:pt x="22" y="83"/>
                      <a:pt x="25" y="83"/>
                    </a:cubicBezTo>
                    <a:cubicBezTo>
                      <a:pt x="27" y="82"/>
                      <a:pt x="29" y="81"/>
                      <a:pt x="30" y="79"/>
                    </a:cubicBezTo>
                    <a:cubicBezTo>
                      <a:pt x="30" y="81"/>
                      <a:pt x="32" y="83"/>
                      <a:pt x="35" y="83"/>
                    </a:cubicBezTo>
                    <a:cubicBezTo>
                      <a:pt x="38" y="83"/>
                      <a:pt x="40" y="80"/>
                      <a:pt x="39" y="77"/>
                    </a:cubicBezTo>
                    <a:cubicBezTo>
                      <a:pt x="39" y="77"/>
                      <a:pt x="39" y="77"/>
                      <a:pt x="39" y="77"/>
                    </a:cubicBezTo>
                    <a:cubicBezTo>
                      <a:pt x="41" y="78"/>
                      <a:pt x="42" y="78"/>
                      <a:pt x="44" y="78"/>
                    </a:cubicBezTo>
                    <a:cubicBezTo>
                      <a:pt x="46" y="78"/>
                      <a:pt x="49" y="77"/>
                      <a:pt x="51" y="75"/>
                    </a:cubicBezTo>
                    <a:cubicBezTo>
                      <a:pt x="53" y="74"/>
                      <a:pt x="54" y="71"/>
                      <a:pt x="54" y="68"/>
                    </a:cubicBezTo>
                    <a:cubicBezTo>
                      <a:pt x="54" y="67"/>
                      <a:pt x="54" y="66"/>
                      <a:pt x="53" y="65"/>
                    </a:cubicBezTo>
                    <a:cubicBezTo>
                      <a:pt x="54" y="66"/>
                      <a:pt x="55" y="66"/>
                      <a:pt x="55" y="66"/>
                    </a:cubicBezTo>
                    <a:cubicBezTo>
                      <a:pt x="64" y="66"/>
                      <a:pt x="67" y="59"/>
                      <a:pt x="67" y="52"/>
                    </a:cubicBezTo>
                    <a:cubicBezTo>
                      <a:pt x="67" y="52"/>
                      <a:pt x="68" y="53"/>
                      <a:pt x="69" y="53"/>
                    </a:cubicBezTo>
                    <a:cubicBezTo>
                      <a:pt x="76" y="53"/>
                      <a:pt x="76" y="41"/>
                      <a:pt x="69" y="41"/>
                    </a:cubicBezTo>
                    <a:close/>
                    <a:moveTo>
                      <a:pt x="45" y="23"/>
                    </a:moveTo>
                    <a:cubicBezTo>
                      <a:pt x="44" y="23"/>
                      <a:pt x="42" y="23"/>
                      <a:pt x="41" y="24"/>
                    </a:cubicBezTo>
                    <a:cubicBezTo>
                      <a:pt x="41" y="24"/>
                      <a:pt x="41" y="24"/>
                      <a:pt x="41" y="23"/>
                    </a:cubicBezTo>
                    <a:cubicBezTo>
                      <a:pt x="41" y="23"/>
                      <a:pt x="41" y="22"/>
                      <a:pt x="41" y="21"/>
                    </a:cubicBezTo>
                    <a:cubicBezTo>
                      <a:pt x="42" y="22"/>
                      <a:pt x="44" y="22"/>
                      <a:pt x="45" y="23"/>
                    </a:cubicBezTo>
                    <a:close/>
                    <a:moveTo>
                      <a:pt x="35" y="73"/>
                    </a:moveTo>
                    <a:cubicBezTo>
                      <a:pt x="33" y="73"/>
                      <a:pt x="31" y="74"/>
                      <a:pt x="30" y="76"/>
                    </a:cubicBezTo>
                    <a:cubicBezTo>
                      <a:pt x="30" y="75"/>
                      <a:pt x="30" y="75"/>
                      <a:pt x="30" y="75"/>
                    </a:cubicBezTo>
                    <a:cubicBezTo>
                      <a:pt x="30" y="74"/>
                      <a:pt x="30" y="73"/>
                      <a:pt x="29" y="72"/>
                    </a:cubicBezTo>
                    <a:cubicBezTo>
                      <a:pt x="31" y="72"/>
                      <a:pt x="33" y="72"/>
                      <a:pt x="35" y="71"/>
                    </a:cubicBezTo>
                    <a:cubicBezTo>
                      <a:pt x="35" y="72"/>
                      <a:pt x="35" y="73"/>
                      <a:pt x="36" y="73"/>
                    </a:cubicBezTo>
                    <a:cubicBezTo>
                      <a:pt x="36" y="73"/>
                      <a:pt x="36" y="73"/>
                      <a:pt x="35" y="73"/>
                    </a:cubicBezTo>
                    <a:close/>
                    <a:moveTo>
                      <a:pt x="46" y="49"/>
                    </a:moveTo>
                    <a:cubicBezTo>
                      <a:pt x="44" y="48"/>
                      <a:pt x="43" y="47"/>
                      <a:pt x="41" y="47"/>
                    </a:cubicBezTo>
                    <a:cubicBezTo>
                      <a:pt x="38" y="47"/>
                      <a:pt x="36" y="48"/>
                      <a:pt x="35" y="51"/>
                    </a:cubicBezTo>
                    <a:cubicBezTo>
                      <a:pt x="34" y="50"/>
                      <a:pt x="33" y="49"/>
                      <a:pt x="32" y="49"/>
                    </a:cubicBezTo>
                    <a:cubicBezTo>
                      <a:pt x="34" y="47"/>
                      <a:pt x="35" y="45"/>
                      <a:pt x="35" y="42"/>
                    </a:cubicBezTo>
                    <a:cubicBezTo>
                      <a:pt x="35" y="39"/>
                      <a:pt x="34" y="36"/>
                      <a:pt x="32" y="34"/>
                    </a:cubicBezTo>
                    <a:cubicBezTo>
                      <a:pt x="33" y="34"/>
                      <a:pt x="35" y="33"/>
                      <a:pt x="36" y="33"/>
                    </a:cubicBezTo>
                    <a:cubicBezTo>
                      <a:pt x="36" y="33"/>
                      <a:pt x="36" y="34"/>
                      <a:pt x="36" y="34"/>
                    </a:cubicBezTo>
                    <a:cubicBezTo>
                      <a:pt x="36" y="37"/>
                      <a:pt x="37" y="40"/>
                      <a:pt x="39" y="42"/>
                    </a:cubicBezTo>
                    <a:cubicBezTo>
                      <a:pt x="41" y="45"/>
                      <a:pt x="44" y="46"/>
                      <a:pt x="47" y="46"/>
                    </a:cubicBezTo>
                    <a:cubicBezTo>
                      <a:pt x="46" y="47"/>
                      <a:pt x="46" y="48"/>
                      <a:pt x="46" y="49"/>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8" name="Freeform 91"/>
              <p:cNvSpPr>
                <a:spLocks/>
              </p:cNvSpPr>
              <p:nvPr/>
            </p:nvSpPr>
            <p:spPr bwMode="auto">
              <a:xfrm>
                <a:off x="9102725" y="4772026"/>
                <a:ext cx="25400" cy="26988"/>
              </a:xfrm>
              <a:custGeom>
                <a:avLst/>
                <a:gdLst>
                  <a:gd name="T0" fmla="*/ 5 w 10"/>
                  <a:gd name="T1" fmla="*/ 0 h 10"/>
                  <a:gd name="T2" fmla="*/ 0 w 10"/>
                  <a:gd name="T3" fmla="*/ 5 h 10"/>
                  <a:gd name="T4" fmla="*/ 5 w 10"/>
                  <a:gd name="T5" fmla="*/ 10 h 10"/>
                  <a:gd name="T6" fmla="*/ 10 w 10"/>
                  <a:gd name="T7" fmla="*/ 5 h 10"/>
                  <a:gd name="T8" fmla="*/ 5 w 10"/>
                  <a:gd name="T9" fmla="*/ 0 h 10"/>
                </a:gdLst>
                <a:ahLst/>
                <a:cxnLst>
                  <a:cxn ang="0">
                    <a:pos x="T0" y="T1"/>
                  </a:cxn>
                  <a:cxn ang="0">
                    <a:pos x="T2" y="T3"/>
                  </a:cxn>
                  <a:cxn ang="0">
                    <a:pos x="T4" y="T5"/>
                  </a:cxn>
                  <a:cxn ang="0">
                    <a:pos x="T6" y="T7"/>
                  </a:cxn>
                  <a:cxn ang="0">
                    <a:pos x="T8" y="T9"/>
                  </a:cxn>
                </a:cxnLst>
                <a:rect l="0" t="0" r="r" b="b"/>
                <a:pathLst>
                  <a:path w="10" h="10">
                    <a:moveTo>
                      <a:pt x="5" y="0"/>
                    </a:moveTo>
                    <a:cubicBezTo>
                      <a:pt x="2" y="0"/>
                      <a:pt x="0" y="2"/>
                      <a:pt x="0" y="5"/>
                    </a:cubicBezTo>
                    <a:cubicBezTo>
                      <a:pt x="0" y="7"/>
                      <a:pt x="2" y="10"/>
                      <a:pt x="5" y="10"/>
                    </a:cubicBezTo>
                    <a:cubicBezTo>
                      <a:pt x="7" y="10"/>
                      <a:pt x="10" y="8"/>
                      <a:pt x="10" y="5"/>
                    </a:cubicBezTo>
                    <a:cubicBezTo>
                      <a:pt x="10" y="2"/>
                      <a:pt x="8" y="0"/>
                      <a:pt x="5"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9" name="Freeform 92"/>
              <p:cNvSpPr>
                <a:spLocks/>
              </p:cNvSpPr>
              <p:nvPr/>
            </p:nvSpPr>
            <p:spPr bwMode="auto">
              <a:xfrm>
                <a:off x="9097963" y="4905376"/>
                <a:ext cx="36513" cy="28575"/>
              </a:xfrm>
              <a:custGeom>
                <a:avLst/>
                <a:gdLst>
                  <a:gd name="T0" fmla="*/ 7 w 14"/>
                  <a:gd name="T1" fmla="*/ 0 h 11"/>
                  <a:gd name="T2" fmla="*/ 7 w 14"/>
                  <a:gd name="T3" fmla="*/ 11 h 11"/>
                  <a:gd name="T4" fmla="*/ 7 w 14"/>
                  <a:gd name="T5" fmla="*/ 0 h 11"/>
                </a:gdLst>
                <a:ahLst/>
                <a:cxnLst>
                  <a:cxn ang="0">
                    <a:pos x="T0" y="T1"/>
                  </a:cxn>
                  <a:cxn ang="0">
                    <a:pos x="T2" y="T3"/>
                  </a:cxn>
                  <a:cxn ang="0">
                    <a:pos x="T4" y="T5"/>
                  </a:cxn>
                </a:cxnLst>
                <a:rect l="0" t="0" r="r" b="b"/>
                <a:pathLst>
                  <a:path w="14" h="11">
                    <a:moveTo>
                      <a:pt x="7" y="0"/>
                    </a:moveTo>
                    <a:cubicBezTo>
                      <a:pt x="0" y="0"/>
                      <a:pt x="0" y="11"/>
                      <a:pt x="7" y="11"/>
                    </a:cubicBezTo>
                    <a:cubicBezTo>
                      <a:pt x="14" y="11"/>
                      <a:pt x="14"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3" name="Group 32"/>
            <p:cNvGrpSpPr/>
            <p:nvPr/>
          </p:nvGrpSpPr>
          <p:grpSpPr>
            <a:xfrm>
              <a:off x="8686800" y="4557713"/>
              <a:ext cx="682626" cy="577851"/>
              <a:chOff x="8686800" y="4557713"/>
              <a:chExt cx="682626" cy="577851"/>
            </a:xfrm>
          </p:grpSpPr>
          <p:sp>
            <p:nvSpPr>
              <p:cNvPr id="34" name="Freeform 93"/>
              <p:cNvSpPr>
                <a:spLocks/>
              </p:cNvSpPr>
              <p:nvPr/>
            </p:nvSpPr>
            <p:spPr bwMode="auto">
              <a:xfrm>
                <a:off x="8843963" y="4919663"/>
                <a:ext cx="104775" cy="146050"/>
              </a:xfrm>
              <a:custGeom>
                <a:avLst/>
                <a:gdLst>
                  <a:gd name="T0" fmla="*/ 39 w 40"/>
                  <a:gd name="T1" fmla="*/ 1 h 56"/>
                  <a:gd name="T2" fmla="*/ 21 w 40"/>
                  <a:gd name="T3" fmla="*/ 27 h 56"/>
                  <a:gd name="T4" fmla="*/ 0 w 40"/>
                  <a:gd name="T5" fmla="*/ 55 h 56"/>
                  <a:gd name="T6" fmla="*/ 1 w 40"/>
                  <a:gd name="T7" fmla="*/ 56 h 56"/>
                  <a:gd name="T8" fmla="*/ 21 w 40"/>
                  <a:gd name="T9" fmla="*/ 29 h 56"/>
                  <a:gd name="T10" fmla="*/ 39 w 40"/>
                  <a:gd name="T11" fmla="*/ 1 h 56"/>
                  <a:gd name="T12" fmla="*/ 39 w 40"/>
                  <a:gd name="T13" fmla="*/ 1 h 56"/>
                </a:gdLst>
                <a:ahLst/>
                <a:cxnLst>
                  <a:cxn ang="0">
                    <a:pos x="T0" y="T1"/>
                  </a:cxn>
                  <a:cxn ang="0">
                    <a:pos x="T2" y="T3"/>
                  </a:cxn>
                  <a:cxn ang="0">
                    <a:pos x="T4" y="T5"/>
                  </a:cxn>
                  <a:cxn ang="0">
                    <a:pos x="T6" y="T7"/>
                  </a:cxn>
                  <a:cxn ang="0">
                    <a:pos x="T8" y="T9"/>
                  </a:cxn>
                  <a:cxn ang="0">
                    <a:pos x="T10" y="T11"/>
                  </a:cxn>
                  <a:cxn ang="0">
                    <a:pos x="T12" y="T13"/>
                  </a:cxn>
                </a:cxnLst>
                <a:rect l="0" t="0" r="r" b="b"/>
                <a:pathLst>
                  <a:path w="40" h="56">
                    <a:moveTo>
                      <a:pt x="39" y="1"/>
                    </a:moveTo>
                    <a:cubicBezTo>
                      <a:pt x="32" y="9"/>
                      <a:pt x="27" y="19"/>
                      <a:pt x="21" y="27"/>
                    </a:cubicBezTo>
                    <a:cubicBezTo>
                      <a:pt x="14" y="37"/>
                      <a:pt x="6" y="45"/>
                      <a:pt x="0" y="55"/>
                    </a:cubicBezTo>
                    <a:cubicBezTo>
                      <a:pt x="0" y="56"/>
                      <a:pt x="1" y="56"/>
                      <a:pt x="1" y="56"/>
                    </a:cubicBezTo>
                    <a:cubicBezTo>
                      <a:pt x="9" y="48"/>
                      <a:pt x="15" y="38"/>
                      <a:pt x="21" y="29"/>
                    </a:cubicBezTo>
                    <a:cubicBezTo>
                      <a:pt x="28" y="21"/>
                      <a:pt x="35" y="11"/>
                      <a:pt x="39" y="1"/>
                    </a:cubicBezTo>
                    <a:cubicBezTo>
                      <a:pt x="40" y="1"/>
                      <a:pt x="39" y="0"/>
                      <a:pt x="39"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5" name="Freeform 94"/>
              <p:cNvSpPr>
                <a:spLocks/>
              </p:cNvSpPr>
              <p:nvPr/>
            </p:nvSpPr>
            <p:spPr bwMode="auto">
              <a:xfrm>
                <a:off x="8899525" y="4937126"/>
                <a:ext cx="61913" cy="138113"/>
              </a:xfrm>
              <a:custGeom>
                <a:avLst/>
                <a:gdLst>
                  <a:gd name="T0" fmla="*/ 23 w 24"/>
                  <a:gd name="T1" fmla="*/ 0 h 53"/>
                  <a:gd name="T2" fmla="*/ 22 w 24"/>
                  <a:gd name="T3" fmla="*/ 0 h 53"/>
                  <a:gd name="T4" fmla="*/ 22 w 24"/>
                  <a:gd name="T5" fmla="*/ 0 h 53"/>
                  <a:gd name="T6" fmla="*/ 11 w 24"/>
                  <a:gd name="T7" fmla="*/ 25 h 53"/>
                  <a:gd name="T8" fmla="*/ 0 w 24"/>
                  <a:gd name="T9" fmla="*/ 52 h 53"/>
                  <a:gd name="T10" fmla="*/ 1 w 24"/>
                  <a:gd name="T11" fmla="*/ 53 h 53"/>
                  <a:gd name="T12" fmla="*/ 11 w 24"/>
                  <a:gd name="T13" fmla="*/ 28 h 53"/>
                  <a:gd name="T14" fmla="*/ 22 w 24"/>
                  <a:gd name="T15" fmla="*/ 2 h 53"/>
                  <a:gd name="T16" fmla="*/ 20 w 24"/>
                  <a:gd name="T17" fmla="*/ 26 h 53"/>
                  <a:gd name="T18" fmla="*/ 15 w 24"/>
                  <a:gd name="T19" fmla="*/ 51 h 53"/>
                  <a:gd name="T20" fmla="*/ 16 w 24"/>
                  <a:gd name="T21" fmla="*/ 51 h 53"/>
                  <a:gd name="T22" fmla="*/ 22 w 24"/>
                  <a:gd name="T23" fmla="*/ 26 h 53"/>
                  <a:gd name="T24" fmla="*/ 23 w 24"/>
                  <a:gd name="T25"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53">
                    <a:moveTo>
                      <a:pt x="23" y="0"/>
                    </a:moveTo>
                    <a:cubicBezTo>
                      <a:pt x="23" y="0"/>
                      <a:pt x="22" y="0"/>
                      <a:pt x="22" y="0"/>
                    </a:cubicBezTo>
                    <a:cubicBezTo>
                      <a:pt x="22" y="0"/>
                      <a:pt x="22" y="0"/>
                      <a:pt x="22" y="0"/>
                    </a:cubicBezTo>
                    <a:cubicBezTo>
                      <a:pt x="18" y="8"/>
                      <a:pt x="14" y="16"/>
                      <a:pt x="11" y="25"/>
                    </a:cubicBezTo>
                    <a:cubicBezTo>
                      <a:pt x="7" y="34"/>
                      <a:pt x="2" y="43"/>
                      <a:pt x="0" y="52"/>
                    </a:cubicBezTo>
                    <a:cubicBezTo>
                      <a:pt x="0" y="53"/>
                      <a:pt x="1" y="53"/>
                      <a:pt x="1" y="53"/>
                    </a:cubicBezTo>
                    <a:cubicBezTo>
                      <a:pt x="5" y="45"/>
                      <a:pt x="8" y="36"/>
                      <a:pt x="11" y="28"/>
                    </a:cubicBezTo>
                    <a:cubicBezTo>
                      <a:pt x="15" y="19"/>
                      <a:pt x="19" y="10"/>
                      <a:pt x="22" y="2"/>
                    </a:cubicBezTo>
                    <a:cubicBezTo>
                      <a:pt x="21" y="10"/>
                      <a:pt x="21" y="18"/>
                      <a:pt x="20" y="26"/>
                    </a:cubicBezTo>
                    <a:cubicBezTo>
                      <a:pt x="18" y="34"/>
                      <a:pt x="16" y="43"/>
                      <a:pt x="15" y="51"/>
                    </a:cubicBezTo>
                    <a:cubicBezTo>
                      <a:pt x="15" y="52"/>
                      <a:pt x="16" y="52"/>
                      <a:pt x="16" y="51"/>
                    </a:cubicBezTo>
                    <a:cubicBezTo>
                      <a:pt x="19" y="44"/>
                      <a:pt x="21" y="34"/>
                      <a:pt x="22" y="26"/>
                    </a:cubicBezTo>
                    <a:cubicBezTo>
                      <a:pt x="23" y="18"/>
                      <a:pt x="24" y="9"/>
                      <a:pt x="23"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6" name="Freeform 95"/>
              <p:cNvSpPr>
                <a:spLocks/>
              </p:cNvSpPr>
              <p:nvPr/>
            </p:nvSpPr>
            <p:spPr bwMode="auto">
              <a:xfrm>
                <a:off x="8997950" y="4949826"/>
                <a:ext cx="49213" cy="185738"/>
              </a:xfrm>
              <a:custGeom>
                <a:avLst/>
                <a:gdLst>
                  <a:gd name="T0" fmla="*/ 14 w 19"/>
                  <a:gd name="T1" fmla="*/ 38 h 71"/>
                  <a:gd name="T2" fmla="*/ 6 w 19"/>
                  <a:gd name="T3" fmla="*/ 3 h 71"/>
                  <a:gd name="T4" fmla="*/ 5 w 19"/>
                  <a:gd name="T5" fmla="*/ 2 h 71"/>
                  <a:gd name="T6" fmla="*/ 5 w 19"/>
                  <a:gd name="T7" fmla="*/ 1 h 71"/>
                  <a:gd name="T8" fmla="*/ 4 w 19"/>
                  <a:gd name="T9" fmla="*/ 1 h 71"/>
                  <a:gd name="T10" fmla="*/ 2 w 19"/>
                  <a:gd name="T11" fmla="*/ 59 h 71"/>
                  <a:gd name="T12" fmla="*/ 4 w 19"/>
                  <a:gd name="T13" fmla="*/ 59 h 71"/>
                  <a:gd name="T14" fmla="*/ 5 w 19"/>
                  <a:gd name="T15" fmla="*/ 5 h 71"/>
                  <a:gd name="T16" fmla="*/ 11 w 19"/>
                  <a:gd name="T17" fmla="*/ 38 h 71"/>
                  <a:gd name="T18" fmla="*/ 17 w 19"/>
                  <a:gd name="T19" fmla="*/ 71 h 71"/>
                  <a:gd name="T20" fmla="*/ 18 w 19"/>
                  <a:gd name="T21" fmla="*/ 70 h 71"/>
                  <a:gd name="T22" fmla="*/ 14 w 19"/>
                  <a:gd name="T23" fmla="*/ 38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71">
                    <a:moveTo>
                      <a:pt x="14" y="38"/>
                    </a:moveTo>
                    <a:cubicBezTo>
                      <a:pt x="11" y="26"/>
                      <a:pt x="9" y="14"/>
                      <a:pt x="6" y="3"/>
                    </a:cubicBezTo>
                    <a:cubicBezTo>
                      <a:pt x="6" y="2"/>
                      <a:pt x="5" y="2"/>
                      <a:pt x="5" y="2"/>
                    </a:cubicBezTo>
                    <a:cubicBezTo>
                      <a:pt x="5" y="2"/>
                      <a:pt x="5" y="2"/>
                      <a:pt x="5" y="1"/>
                    </a:cubicBezTo>
                    <a:cubicBezTo>
                      <a:pt x="5" y="0"/>
                      <a:pt x="4" y="0"/>
                      <a:pt x="4" y="1"/>
                    </a:cubicBezTo>
                    <a:cubicBezTo>
                      <a:pt x="1" y="20"/>
                      <a:pt x="0" y="40"/>
                      <a:pt x="2" y="59"/>
                    </a:cubicBezTo>
                    <a:cubicBezTo>
                      <a:pt x="2" y="60"/>
                      <a:pt x="4" y="61"/>
                      <a:pt x="4" y="59"/>
                    </a:cubicBezTo>
                    <a:cubicBezTo>
                      <a:pt x="5" y="41"/>
                      <a:pt x="5" y="23"/>
                      <a:pt x="5" y="5"/>
                    </a:cubicBezTo>
                    <a:cubicBezTo>
                      <a:pt x="6" y="16"/>
                      <a:pt x="9" y="27"/>
                      <a:pt x="11" y="38"/>
                    </a:cubicBezTo>
                    <a:cubicBezTo>
                      <a:pt x="13" y="49"/>
                      <a:pt x="13" y="61"/>
                      <a:pt x="17" y="71"/>
                    </a:cubicBezTo>
                    <a:cubicBezTo>
                      <a:pt x="17" y="71"/>
                      <a:pt x="18" y="71"/>
                      <a:pt x="18" y="70"/>
                    </a:cubicBezTo>
                    <a:cubicBezTo>
                      <a:pt x="19" y="60"/>
                      <a:pt x="15" y="48"/>
                      <a:pt x="14" y="3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7" name="Freeform 96"/>
              <p:cNvSpPr>
                <a:spLocks/>
              </p:cNvSpPr>
              <p:nvPr/>
            </p:nvSpPr>
            <p:spPr bwMode="auto">
              <a:xfrm>
                <a:off x="9047163" y="4960938"/>
                <a:ext cx="63500" cy="153988"/>
              </a:xfrm>
              <a:custGeom>
                <a:avLst/>
                <a:gdLst>
                  <a:gd name="T0" fmla="*/ 14 w 24"/>
                  <a:gd name="T1" fmla="*/ 29 h 59"/>
                  <a:gd name="T2" fmla="*/ 1 w 24"/>
                  <a:gd name="T3" fmla="*/ 1 h 59"/>
                  <a:gd name="T4" fmla="*/ 0 w 24"/>
                  <a:gd name="T5" fmla="*/ 1 h 59"/>
                  <a:gd name="T6" fmla="*/ 11 w 24"/>
                  <a:gd name="T7" fmla="*/ 29 h 59"/>
                  <a:gd name="T8" fmla="*/ 22 w 24"/>
                  <a:gd name="T9" fmla="*/ 58 h 59"/>
                  <a:gd name="T10" fmla="*/ 24 w 24"/>
                  <a:gd name="T11" fmla="*/ 57 h 59"/>
                  <a:gd name="T12" fmla="*/ 14 w 24"/>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4" h="59">
                    <a:moveTo>
                      <a:pt x="14" y="29"/>
                    </a:moveTo>
                    <a:cubicBezTo>
                      <a:pt x="10" y="20"/>
                      <a:pt x="6" y="10"/>
                      <a:pt x="1" y="1"/>
                    </a:cubicBezTo>
                    <a:cubicBezTo>
                      <a:pt x="1" y="0"/>
                      <a:pt x="0" y="0"/>
                      <a:pt x="0" y="1"/>
                    </a:cubicBezTo>
                    <a:cubicBezTo>
                      <a:pt x="4" y="11"/>
                      <a:pt x="8" y="20"/>
                      <a:pt x="11" y="29"/>
                    </a:cubicBezTo>
                    <a:cubicBezTo>
                      <a:pt x="15" y="39"/>
                      <a:pt x="17" y="49"/>
                      <a:pt x="22" y="58"/>
                    </a:cubicBezTo>
                    <a:cubicBezTo>
                      <a:pt x="22" y="59"/>
                      <a:pt x="24" y="58"/>
                      <a:pt x="24" y="57"/>
                    </a:cubicBezTo>
                    <a:cubicBezTo>
                      <a:pt x="22" y="48"/>
                      <a:pt x="17" y="38"/>
                      <a:pt x="14"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8" name="Freeform 97"/>
              <p:cNvSpPr>
                <a:spLocks/>
              </p:cNvSpPr>
              <p:nvPr/>
            </p:nvSpPr>
            <p:spPr bwMode="auto">
              <a:xfrm>
                <a:off x="8836025" y="4594226"/>
                <a:ext cx="136525" cy="152400"/>
              </a:xfrm>
              <a:custGeom>
                <a:avLst/>
                <a:gdLst>
                  <a:gd name="T0" fmla="*/ 51 w 52"/>
                  <a:gd name="T1" fmla="*/ 55 h 58"/>
                  <a:gd name="T2" fmla="*/ 29 w 52"/>
                  <a:gd name="T3" fmla="*/ 31 h 58"/>
                  <a:gd name="T4" fmla="*/ 10 w 52"/>
                  <a:gd name="T5" fmla="*/ 1 h 58"/>
                  <a:gd name="T6" fmla="*/ 9 w 52"/>
                  <a:gd name="T7" fmla="*/ 1 h 58"/>
                  <a:gd name="T8" fmla="*/ 26 w 52"/>
                  <a:gd name="T9" fmla="*/ 32 h 58"/>
                  <a:gd name="T10" fmla="*/ 30 w 52"/>
                  <a:gd name="T11" fmla="*/ 37 h 58"/>
                  <a:gd name="T12" fmla="*/ 1 w 52"/>
                  <a:gd name="T13" fmla="*/ 10 h 58"/>
                  <a:gd name="T14" fmla="*/ 0 w 52"/>
                  <a:gd name="T15" fmla="*/ 10 h 58"/>
                  <a:gd name="T16" fmla="*/ 19 w 52"/>
                  <a:gd name="T17" fmla="*/ 31 h 58"/>
                  <a:gd name="T18" fmla="*/ 35 w 52"/>
                  <a:gd name="T19" fmla="*/ 44 h 58"/>
                  <a:gd name="T20" fmla="*/ 50 w 52"/>
                  <a:gd name="T21" fmla="*/ 57 h 58"/>
                  <a:gd name="T22" fmla="*/ 51 w 52"/>
                  <a:gd name="T23" fmla="*/ 5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58">
                    <a:moveTo>
                      <a:pt x="51" y="55"/>
                    </a:moveTo>
                    <a:cubicBezTo>
                      <a:pt x="44" y="47"/>
                      <a:pt x="35" y="40"/>
                      <a:pt x="29" y="31"/>
                    </a:cubicBezTo>
                    <a:cubicBezTo>
                      <a:pt x="21" y="21"/>
                      <a:pt x="15" y="11"/>
                      <a:pt x="10" y="1"/>
                    </a:cubicBezTo>
                    <a:cubicBezTo>
                      <a:pt x="10" y="0"/>
                      <a:pt x="9" y="1"/>
                      <a:pt x="9" y="1"/>
                    </a:cubicBezTo>
                    <a:cubicBezTo>
                      <a:pt x="13" y="12"/>
                      <a:pt x="19" y="22"/>
                      <a:pt x="26" y="32"/>
                    </a:cubicBezTo>
                    <a:cubicBezTo>
                      <a:pt x="27" y="34"/>
                      <a:pt x="29" y="36"/>
                      <a:pt x="30" y="37"/>
                    </a:cubicBezTo>
                    <a:cubicBezTo>
                      <a:pt x="20" y="29"/>
                      <a:pt x="11" y="18"/>
                      <a:pt x="1" y="10"/>
                    </a:cubicBezTo>
                    <a:cubicBezTo>
                      <a:pt x="1" y="9"/>
                      <a:pt x="0" y="10"/>
                      <a:pt x="0" y="10"/>
                    </a:cubicBezTo>
                    <a:cubicBezTo>
                      <a:pt x="6" y="18"/>
                      <a:pt x="13" y="24"/>
                      <a:pt x="19" y="31"/>
                    </a:cubicBezTo>
                    <a:cubicBezTo>
                      <a:pt x="24" y="36"/>
                      <a:pt x="29" y="40"/>
                      <a:pt x="35" y="44"/>
                    </a:cubicBezTo>
                    <a:cubicBezTo>
                      <a:pt x="40" y="49"/>
                      <a:pt x="44" y="53"/>
                      <a:pt x="50" y="57"/>
                    </a:cubicBezTo>
                    <a:cubicBezTo>
                      <a:pt x="51" y="58"/>
                      <a:pt x="52" y="56"/>
                      <a:pt x="51" y="55"/>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9" name="Freeform 98"/>
              <p:cNvSpPr>
                <a:spLocks/>
              </p:cNvSpPr>
              <p:nvPr/>
            </p:nvSpPr>
            <p:spPr bwMode="auto">
              <a:xfrm>
                <a:off x="8901113" y="4572001"/>
                <a:ext cx="96838" cy="163513"/>
              </a:xfrm>
              <a:custGeom>
                <a:avLst/>
                <a:gdLst>
                  <a:gd name="T0" fmla="*/ 36 w 37"/>
                  <a:gd name="T1" fmla="*/ 61 h 63"/>
                  <a:gd name="T2" fmla="*/ 31 w 37"/>
                  <a:gd name="T3" fmla="*/ 44 h 63"/>
                  <a:gd name="T4" fmla="*/ 31 w 37"/>
                  <a:gd name="T5" fmla="*/ 44 h 63"/>
                  <a:gd name="T6" fmla="*/ 27 w 37"/>
                  <a:gd name="T7" fmla="*/ 1 h 63"/>
                  <a:gd name="T8" fmla="*/ 26 w 37"/>
                  <a:gd name="T9" fmla="*/ 1 h 63"/>
                  <a:gd name="T10" fmla="*/ 29 w 37"/>
                  <a:gd name="T11" fmla="*/ 37 h 63"/>
                  <a:gd name="T12" fmla="*/ 13 w 37"/>
                  <a:gd name="T13" fmla="*/ 3 h 63"/>
                  <a:gd name="T14" fmla="*/ 12 w 37"/>
                  <a:gd name="T15" fmla="*/ 4 h 63"/>
                  <a:gd name="T16" fmla="*/ 21 w 37"/>
                  <a:gd name="T17" fmla="*/ 26 h 63"/>
                  <a:gd name="T18" fmla="*/ 15 w 37"/>
                  <a:gd name="T19" fmla="*/ 19 h 63"/>
                  <a:gd name="T20" fmla="*/ 2 w 37"/>
                  <a:gd name="T21" fmla="*/ 3 h 63"/>
                  <a:gd name="T22" fmla="*/ 1 w 37"/>
                  <a:gd name="T23" fmla="*/ 4 h 63"/>
                  <a:gd name="T24" fmla="*/ 13 w 37"/>
                  <a:gd name="T25" fmla="*/ 20 h 63"/>
                  <a:gd name="T26" fmla="*/ 24 w 37"/>
                  <a:gd name="T27" fmla="*/ 34 h 63"/>
                  <a:gd name="T28" fmla="*/ 33 w 37"/>
                  <a:gd name="T29" fmla="*/ 61 h 63"/>
                  <a:gd name="T30" fmla="*/ 36 w 37"/>
                  <a:gd name="T31" fmla="*/ 6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 h="63">
                    <a:moveTo>
                      <a:pt x="36" y="61"/>
                    </a:moveTo>
                    <a:cubicBezTo>
                      <a:pt x="35" y="55"/>
                      <a:pt x="33" y="50"/>
                      <a:pt x="31" y="44"/>
                    </a:cubicBezTo>
                    <a:cubicBezTo>
                      <a:pt x="31" y="44"/>
                      <a:pt x="31" y="44"/>
                      <a:pt x="31" y="44"/>
                    </a:cubicBezTo>
                    <a:cubicBezTo>
                      <a:pt x="32" y="30"/>
                      <a:pt x="31" y="15"/>
                      <a:pt x="27" y="1"/>
                    </a:cubicBezTo>
                    <a:cubicBezTo>
                      <a:pt x="27" y="0"/>
                      <a:pt x="26" y="0"/>
                      <a:pt x="26" y="1"/>
                    </a:cubicBezTo>
                    <a:cubicBezTo>
                      <a:pt x="27" y="13"/>
                      <a:pt x="28" y="25"/>
                      <a:pt x="29" y="37"/>
                    </a:cubicBezTo>
                    <a:cubicBezTo>
                      <a:pt x="24" y="26"/>
                      <a:pt x="19" y="14"/>
                      <a:pt x="13" y="3"/>
                    </a:cubicBezTo>
                    <a:cubicBezTo>
                      <a:pt x="13" y="2"/>
                      <a:pt x="12" y="3"/>
                      <a:pt x="12" y="4"/>
                    </a:cubicBezTo>
                    <a:cubicBezTo>
                      <a:pt x="14" y="11"/>
                      <a:pt x="18" y="19"/>
                      <a:pt x="21" y="26"/>
                    </a:cubicBezTo>
                    <a:cubicBezTo>
                      <a:pt x="19" y="24"/>
                      <a:pt x="17" y="22"/>
                      <a:pt x="15" y="19"/>
                    </a:cubicBezTo>
                    <a:cubicBezTo>
                      <a:pt x="11" y="14"/>
                      <a:pt x="6" y="8"/>
                      <a:pt x="2" y="3"/>
                    </a:cubicBezTo>
                    <a:cubicBezTo>
                      <a:pt x="1" y="2"/>
                      <a:pt x="0" y="3"/>
                      <a:pt x="1" y="4"/>
                    </a:cubicBezTo>
                    <a:cubicBezTo>
                      <a:pt x="4" y="9"/>
                      <a:pt x="9" y="15"/>
                      <a:pt x="13" y="20"/>
                    </a:cubicBezTo>
                    <a:cubicBezTo>
                      <a:pt x="16" y="25"/>
                      <a:pt x="20" y="30"/>
                      <a:pt x="24" y="34"/>
                    </a:cubicBezTo>
                    <a:cubicBezTo>
                      <a:pt x="27" y="43"/>
                      <a:pt x="31" y="52"/>
                      <a:pt x="33" y="61"/>
                    </a:cubicBezTo>
                    <a:cubicBezTo>
                      <a:pt x="34" y="63"/>
                      <a:pt x="37" y="63"/>
                      <a:pt x="36" y="6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0" name="Freeform 99"/>
              <p:cNvSpPr>
                <a:spLocks/>
              </p:cNvSpPr>
              <p:nvPr/>
            </p:nvSpPr>
            <p:spPr bwMode="auto">
              <a:xfrm>
                <a:off x="9009063" y="4557713"/>
                <a:ext cx="20638" cy="169863"/>
              </a:xfrm>
              <a:custGeom>
                <a:avLst/>
                <a:gdLst>
                  <a:gd name="T0" fmla="*/ 6 w 8"/>
                  <a:gd name="T1" fmla="*/ 29 h 65"/>
                  <a:gd name="T2" fmla="*/ 1 w 8"/>
                  <a:gd name="T3" fmla="*/ 0 h 65"/>
                  <a:gd name="T4" fmla="*/ 0 w 8"/>
                  <a:gd name="T5" fmla="*/ 0 h 65"/>
                  <a:gd name="T6" fmla="*/ 4 w 8"/>
                  <a:gd name="T7" fmla="*/ 32 h 65"/>
                  <a:gd name="T8" fmla="*/ 6 w 8"/>
                  <a:gd name="T9" fmla="*/ 64 h 65"/>
                  <a:gd name="T10" fmla="*/ 7 w 8"/>
                  <a:gd name="T11" fmla="*/ 64 h 65"/>
                  <a:gd name="T12" fmla="*/ 6 w 8"/>
                  <a:gd name="T13" fmla="*/ 29 h 65"/>
                </a:gdLst>
                <a:ahLst/>
                <a:cxnLst>
                  <a:cxn ang="0">
                    <a:pos x="T0" y="T1"/>
                  </a:cxn>
                  <a:cxn ang="0">
                    <a:pos x="T2" y="T3"/>
                  </a:cxn>
                  <a:cxn ang="0">
                    <a:pos x="T4" y="T5"/>
                  </a:cxn>
                  <a:cxn ang="0">
                    <a:pos x="T6" y="T7"/>
                  </a:cxn>
                  <a:cxn ang="0">
                    <a:pos x="T8" y="T9"/>
                  </a:cxn>
                  <a:cxn ang="0">
                    <a:pos x="T10" y="T11"/>
                  </a:cxn>
                  <a:cxn ang="0">
                    <a:pos x="T12" y="T13"/>
                  </a:cxn>
                </a:cxnLst>
                <a:rect l="0" t="0" r="r" b="b"/>
                <a:pathLst>
                  <a:path w="8" h="65">
                    <a:moveTo>
                      <a:pt x="6" y="29"/>
                    </a:moveTo>
                    <a:cubicBezTo>
                      <a:pt x="5" y="20"/>
                      <a:pt x="5" y="9"/>
                      <a:pt x="1" y="0"/>
                    </a:cubicBezTo>
                    <a:cubicBezTo>
                      <a:pt x="1" y="0"/>
                      <a:pt x="0" y="0"/>
                      <a:pt x="0" y="0"/>
                    </a:cubicBezTo>
                    <a:cubicBezTo>
                      <a:pt x="1" y="11"/>
                      <a:pt x="3" y="21"/>
                      <a:pt x="4" y="32"/>
                    </a:cubicBezTo>
                    <a:cubicBezTo>
                      <a:pt x="5" y="43"/>
                      <a:pt x="5" y="53"/>
                      <a:pt x="6" y="64"/>
                    </a:cubicBezTo>
                    <a:cubicBezTo>
                      <a:pt x="6" y="65"/>
                      <a:pt x="7" y="65"/>
                      <a:pt x="7" y="64"/>
                    </a:cubicBezTo>
                    <a:cubicBezTo>
                      <a:pt x="8" y="53"/>
                      <a:pt x="7" y="41"/>
                      <a:pt x="6"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1" name="Freeform 100"/>
              <p:cNvSpPr>
                <a:spLocks/>
              </p:cNvSpPr>
              <p:nvPr/>
            </p:nvSpPr>
            <p:spPr bwMode="auto">
              <a:xfrm>
                <a:off x="9045575" y="4560888"/>
                <a:ext cx="20638" cy="173038"/>
              </a:xfrm>
              <a:custGeom>
                <a:avLst/>
                <a:gdLst>
                  <a:gd name="T0" fmla="*/ 4 w 8"/>
                  <a:gd name="T1" fmla="*/ 0 h 66"/>
                  <a:gd name="T2" fmla="*/ 3 w 8"/>
                  <a:gd name="T3" fmla="*/ 1 h 66"/>
                  <a:gd name="T4" fmla="*/ 5 w 8"/>
                  <a:gd name="T5" fmla="*/ 32 h 66"/>
                  <a:gd name="T6" fmla="*/ 0 w 8"/>
                  <a:gd name="T7" fmla="*/ 65 h 66"/>
                  <a:gd name="T8" fmla="*/ 1 w 8"/>
                  <a:gd name="T9" fmla="*/ 66 h 66"/>
                  <a:gd name="T10" fmla="*/ 7 w 8"/>
                  <a:gd name="T11" fmla="*/ 32 h 66"/>
                  <a:gd name="T12" fmla="*/ 4 w 8"/>
                  <a:gd name="T13" fmla="*/ 0 h 66"/>
                </a:gdLst>
                <a:ahLst/>
                <a:cxnLst>
                  <a:cxn ang="0">
                    <a:pos x="T0" y="T1"/>
                  </a:cxn>
                  <a:cxn ang="0">
                    <a:pos x="T2" y="T3"/>
                  </a:cxn>
                  <a:cxn ang="0">
                    <a:pos x="T4" y="T5"/>
                  </a:cxn>
                  <a:cxn ang="0">
                    <a:pos x="T6" y="T7"/>
                  </a:cxn>
                  <a:cxn ang="0">
                    <a:pos x="T8" y="T9"/>
                  </a:cxn>
                  <a:cxn ang="0">
                    <a:pos x="T10" y="T11"/>
                  </a:cxn>
                  <a:cxn ang="0">
                    <a:pos x="T12" y="T13"/>
                  </a:cxn>
                </a:cxnLst>
                <a:rect l="0" t="0" r="r" b="b"/>
                <a:pathLst>
                  <a:path w="8" h="66">
                    <a:moveTo>
                      <a:pt x="4" y="0"/>
                    </a:moveTo>
                    <a:cubicBezTo>
                      <a:pt x="4" y="0"/>
                      <a:pt x="3" y="0"/>
                      <a:pt x="3" y="1"/>
                    </a:cubicBezTo>
                    <a:cubicBezTo>
                      <a:pt x="3" y="11"/>
                      <a:pt x="5" y="21"/>
                      <a:pt x="5" y="32"/>
                    </a:cubicBezTo>
                    <a:cubicBezTo>
                      <a:pt x="4" y="43"/>
                      <a:pt x="2" y="54"/>
                      <a:pt x="0" y="65"/>
                    </a:cubicBezTo>
                    <a:cubicBezTo>
                      <a:pt x="0" y="66"/>
                      <a:pt x="0" y="66"/>
                      <a:pt x="1" y="66"/>
                    </a:cubicBezTo>
                    <a:cubicBezTo>
                      <a:pt x="5" y="55"/>
                      <a:pt x="7" y="43"/>
                      <a:pt x="7" y="32"/>
                    </a:cubicBezTo>
                    <a:cubicBezTo>
                      <a:pt x="7" y="22"/>
                      <a:pt x="8" y="10"/>
                      <a:pt x="4"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2" name="Freeform 101"/>
              <p:cNvSpPr>
                <a:spLocks/>
              </p:cNvSpPr>
              <p:nvPr/>
            </p:nvSpPr>
            <p:spPr bwMode="auto">
              <a:xfrm>
                <a:off x="9053513" y="4594226"/>
                <a:ext cx="28575" cy="139700"/>
              </a:xfrm>
              <a:custGeom>
                <a:avLst/>
                <a:gdLst>
                  <a:gd name="T0" fmla="*/ 10 w 11"/>
                  <a:gd name="T1" fmla="*/ 1 h 53"/>
                  <a:gd name="T2" fmla="*/ 7 w 11"/>
                  <a:gd name="T3" fmla="*/ 26 h 53"/>
                  <a:gd name="T4" fmla="*/ 0 w 11"/>
                  <a:gd name="T5" fmla="*/ 51 h 53"/>
                  <a:gd name="T6" fmla="*/ 2 w 11"/>
                  <a:gd name="T7" fmla="*/ 52 h 53"/>
                  <a:gd name="T8" fmla="*/ 8 w 11"/>
                  <a:gd name="T9" fmla="*/ 32 h 53"/>
                  <a:gd name="T10" fmla="*/ 11 w 11"/>
                  <a:gd name="T11" fmla="*/ 1 h 53"/>
                  <a:gd name="T12" fmla="*/ 10 w 11"/>
                  <a:gd name="T13" fmla="*/ 1 h 53"/>
                </a:gdLst>
                <a:ahLst/>
                <a:cxnLst>
                  <a:cxn ang="0">
                    <a:pos x="T0" y="T1"/>
                  </a:cxn>
                  <a:cxn ang="0">
                    <a:pos x="T2" y="T3"/>
                  </a:cxn>
                  <a:cxn ang="0">
                    <a:pos x="T4" y="T5"/>
                  </a:cxn>
                  <a:cxn ang="0">
                    <a:pos x="T6" y="T7"/>
                  </a:cxn>
                  <a:cxn ang="0">
                    <a:pos x="T8" y="T9"/>
                  </a:cxn>
                  <a:cxn ang="0">
                    <a:pos x="T10" y="T11"/>
                  </a:cxn>
                  <a:cxn ang="0">
                    <a:pos x="T12" y="T13"/>
                  </a:cxn>
                </a:cxnLst>
                <a:rect l="0" t="0" r="r" b="b"/>
                <a:pathLst>
                  <a:path w="11" h="53">
                    <a:moveTo>
                      <a:pt x="10" y="1"/>
                    </a:moveTo>
                    <a:cubicBezTo>
                      <a:pt x="9" y="9"/>
                      <a:pt x="8" y="18"/>
                      <a:pt x="7" y="26"/>
                    </a:cubicBezTo>
                    <a:cubicBezTo>
                      <a:pt x="6" y="34"/>
                      <a:pt x="5" y="44"/>
                      <a:pt x="0" y="51"/>
                    </a:cubicBezTo>
                    <a:cubicBezTo>
                      <a:pt x="0" y="52"/>
                      <a:pt x="1" y="53"/>
                      <a:pt x="2" y="52"/>
                    </a:cubicBezTo>
                    <a:cubicBezTo>
                      <a:pt x="6" y="47"/>
                      <a:pt x="7" y="39"/>
                      <a:pt x="8" y="32"/>
                    </a:cubicBezTo>
                    <a:cubicBezTo>
                      <a:pt x="10" y="22"/>
                      <a:pt x="11" y="11"/>
                      <a:pt x="11" y="1"/>
                    </a:cubicBezTo>
                    <a:cubicBezTo>
                      <a:pt x="11" y="0"/>
                      <a:pt x="10" y="0"/>
                      <a:pt x="10"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3" name="Freeform 102"/>
              <p:cNvSpPr>
                <a:spLocks/>
              </p:cNvSpPr>
              <p:nvPr/>
            </p:nvSpPr>
            <p:spPr bwMode="auto">
              <a:xfrm>
                <a:off x="9112250" y="4646613"/>
                <a:ext cx="144463" cy="120650"/>
              </a:xfrm>
              <a:custGeom>
                <a:avLst/>
                <a:gdLst>
                  <a:gd name="T0" fmla="*/ 55 w 55"/>
                  <a:gd name="T1" fmla="*/ 13 h 46"/>
                  <a:gd name="T2" fmla="*/ 29 w 55"/>
                  <a:gd name="T3" fmla="*/ 27 h 46"/>
                  <a:gd name="T4" fmla="*/ 16 w 55"/>
                  <a:gd name="T5" fmla="*/ 33 h 46"/>
                  <a:gd name="T6" fmla="*/ 12 w 55"/>
                  <a:gd name="T7" fmla="*/ 35 h 46"/>
                  <a:gd name="T8" fmla="*/ 26 w 55"/>
                  <a:gd name="T9" fmla="*/ 24 h 46"/>
                  <a:gd name="T10" fmla="*/ 51 w 55"/>
                  <a:gd name="T11" fmla="*/ 1 h 46"/>
                  <a:gd name="T12" fmla="*/ 50 w 55"/>
                  <a:gd name="T13" fmla="*/ 1 h 46"/>
                  <a:gd name="T14" fmla="*/ 23 w 55"/>
                  <a:gd name="T15" fmla="*/ 23 h 46"/>
                  <a:gd name="T16" fmla="*/ 0 w 55"/>
                  <a:gd name="T17" fmla="*/ 45 h 46"/>
                  <a:gd name="T18" fmla="*/ 1 w 55"/>
                  <a:gd name="T19" fmla="*/ 46 h 46"/>
                  <a:gd name="T20" fmla="*/ 8 w 55"/>
                  <a:gd name="T21" fmla="*/ 39 h 46"/>
                  <a:gd name="T22" fmla="*/ 8 w 55"/>
                  <a:gd name="T23" fmla="*/ 39 h 46"/>
                  <a:gd name="T24" fmla="*/ 8 w 55"/>
                  <a:gd name="T25" fmla="*/ 39 h 46"/>
                  <a:gd name="T26" fmla="*/ 8 w 55"/>
                  <a:gd name="T27" fmla="*/ 39 h 46"/>
                  <a:gd name="T28" fmla="*/ 9 w 55"/>
                  <a:gd name="T29" fmla="*/ 39 h 46"/>
                  <a:gd name="T30" fmla="*/ 9 w 55"/>
                  <a:gd name="T31" fmla="*/ 39 h 46"/>
                  <a:gd name="T32" fmla="*/ 19 w 55"/>
                  <a:gd name="T33" fmla="*/ 34 h 46"/>
                  <a:gd name="T34" fmla="*/ 33 w 55"/>
                  <a:gd name="T35" fmla="*/ 28 h 46"/>
                  <a:gd name="T36" fmla="*/ 55 w 55"/>
                  <a:gd name="T37" fmla="*/ 14 h 46"/>
                  <a:gd name="T38" fmla="*/ 55 w 55"/>
                  <a:gd name="T39"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5" h="46">
                    <a:moveTo>
                      <a:pt x="55" y="13"/>
                    </a:moveTo>
                    <a:cubicBezTo>
                      <a:pt x="46" y="19"/>
                      <a:pt x="38" y="23"/>
                      <a:pt x="29" y="27"/>
                    </a:cubicBezTo>
                    <a:cubicBezTo>
                      <a:pt x="25" y="29"/>
                      <a:pt x="20" y="31"/>
                      <a:pt x="16" y="33"/>
                    </a:cubicBezTo>
                    <a:cubicBezTo>
                      <a:pt x="15" y="34"/>
                      <a:pt x="14" y="34"/>
                      <a:pt x="12" y="35"/>
                    </a:cubicBezTo>
                    <a:cubicBezTo>
                      <a:pt x="17" y="31"/>
                      <a:pt x="21" y="28"/>
                      <a:pt x="26" y="24"/>
                    </a:cubicBezTo>
                    <a:cubicBezTo>
                      <a:pt x="34" y="17"/>
                      <a:pt x="43" y="10"/>
                      <a:pt x="51" y="1"/>
                    </a:cubicBezTo>
                    <a:cubicBezTo>
                      <a:pt x="51" y="1"/>
                      <a:pt x="51" y="0"/>
                      <a:pt x="50" y="1"/>
                    </a:cubicBezTo>
                    <a:cubicBezTo>
                      <a:pt x="41" y="7"/>
                      <a:pt x="32" y="15"/>
                      <a:pt x="23" y="23"/>
                    </a:cubicBezTo>
                    <a:cubicBezTo>
                      <a:pt x="15" y="30"/>
                      <a:pt x="6" y="36"/>
                      <a:pt x="0" y="45"/>
                    </a:cubicBezTo>
                    <a:cubicBezTo>
                      <a:pt x="0" y="46"/>
                      <a:pt x="1" y="46"/>
                      <a:pt x="1" y="46"/>
                    </a:cubicBezTo>
                    <a:cubicBezTo>
                      <a:pt x="3" y="43"/>
                      <a:pt x="5" y="41"/>
                      <a:pt x="8" y="39"/>
                    </a:cubicBezTo>
                    <a:cubicBezTo>
                      <a:pt x="8" y="39"/>
                      <a:pt x="8" y="39"/>
                      <a:pt x="8" y="39"/>
                    </a:cubicBezTo>
                    <a:cubicBezTo>
                      <a:pt x="8" y="39"/>
                      <a:pt x="8" y="39"/>
                      <a:pt x="8" y="39"/>
                    </a:cubicBezTo>
                    <a:cubicBezTo>
                      <a:pt x="8" y="39"/>
                      <a:pt x="8" y="39"/>
                      <a:pt x="8" y="39"/>
                    </a:cubicBezTo>
                    <a:cubicBezTo>
                      <a:pt x="8" y="39"/>
                      <a:pt x="9" y="39"/>
                      <a:pt x="9" y="39"/>
                    </a:cubicBezTo>
                    <a:cubicBezTo>
                      <a:pt x="9" y="39"/>
                      <a:pt x="9" y="39"/>
                      <a:pt x="9" y="39"/>
                    </a:cubicBezTo>
                    <a:cubicBezTo>
                      <a:pt x="10" y="40"/>
                      <a:pt x="18" y="35"/>
                      <a:pt x="19" y="34"/>
                    </a:cubicBezTo>
                    <a:cubicBezTo>
                      <a:pt x="24" y="32"/>
                      <a:pt x="28" y="30"/>
                      <a:pt x="33" y="28"/>
                    </a:cubicBezTo>
                    <a:cubicBezTo>
                      <a:pt x="41" y="24"/>
                      <a:pt x="49" y="20"/>
                      <a:pt x="55" y="14"/>
                    </a:cubicBezTo>
                    <a:cubicBezTo>
                      <a:pt x="55" y="14"/>
                      <a:pt x="55" y="13"/>
                      <a:pt x="55" y="13"/>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4" name="Freeform 103"/>
              <p:cNvSpPr>
                <a:spLocks/>
              </p:cNvSpPr>
              <p:nvPr/>
            </p:nvSpPr>
            <p:spPr bwMode="auto">
              <a:xfrm>
                <a:off x="9134475" y="4714876"/>
                <a:ext cx="163513" cy="65088"/>
              </a:xfrm>
              <a:custGeom>
                <a:avLst/>
                <a:gdLst>
                  <a:gd name="T0" fmla="*/ 62 w 63"/>
                  <a:gd name="T1" fmla="*/ 10 h 25"/>
                  <a:gd name="T2" fmla="*/ 37 w 63"/>
                  <a:gd name="T3" fmla="*/ 14 h 25"/>
                  <a:gd name="T4" fmla="*/ 24 w 63"/>
                  <a:gd name="T5" fmla="*/ 17 h 25"/>
                  <a:gd name="T6" fmla="*/ 30 w 63"/>
                  <a:gd name="T7" fmla="*/ 14 h 25"/>
                  <a:gd name="T8" fmla="*/ 58 w 63"/>
                  <a:gd name="T9" fmla="*/ 1 h 25"/>
                  <a:gd name="T10" fmla="*/ 57 w 63"/>
                  <a:gd name="T11" fmla="*/ 0 h 25"/>
                  <a:gd name="T12" fmla="*/ 30 w 63"/>
                  <a:gd name="T13" fmla="*/ 12 h 25"/>
                  <a:gd name="T14" fmla="*/ 0 w 63"/>
                  <a:gd name="T15" fmla="*/ 24 h 25"/>
                  <a:gd name="T16" fmla="*/ 1 w 63"/>
                  <a:gd name="T17" fmla="*/ 25 h 25"/>
                  <a:gd name="T18" fmla="*/ 14 w 63"/>
                  <a:gd name="T19" fmla="*/ 21 h 25"/>
                  <a:gd name="T20" fmla="*/ 37 w 63"/>
                  <a:gd name="T21" fmla="*/ 17 h 25"/>
                  <a:gd name="T22" fmla="*/ 62 w 63"/>
                  <a:gd name="T23" fmla="*/ 11 h 25"/>
                  <a:gd name="T24" fmla="*/ 62 w 63"/>
                  <a:gd name="T25"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25">
                    <a:moveTo>
                      <a:pt x="62" y="10"/>
                    </a:moveTo>
                    <a:cubicBezTo>
                      <a:pt x="54" y="10"/>
                      <a:pt x="46" y="13"/>
                      <a:pt x="37" y="14"/>
                    </a:cubicBezTo>
                    <a:cubicBezTo>
                      <a:pt x="33" y="15"/>
                      <a:pt x="29" y="16"/>
                      <a:pt x="24" y="17"/>
                    </a:cubicBezTo>
                    <a:cubicBezTo>
                      <a:pt x="26" y="16"/>
                      <a:pt x="28" y="15"/>
                      <a:pt x="30" y="14"/>
                    </a:cubicBezTo>
                    <a:cubicBezTo>
                      <a:pt x="39" y="10"/>
                      <a:pt x="50" y="7"/>
                      <a:pt x="58" y="1"/>
                    </a:cubicBezTo>
                    <a:cubicBezTo>
                      <a:pt x="58" y="0"/>
                      <a:pt x="58" y="0"/>
                      <a:pt x="57" y="0"/>
                    </a:cubicBezTo>
                    <a:cubicBezTo>
                      <a:pt x="48" y="3"/>
                      <a:pt x="39" y="8"/>
                      <a:pt x="30" y="12"/>
                    </a:cubicBezTo>
                    <a:cubicBezTo>
                      <a:pt x="20" y="16"/>
                      <a:pt x="10" y="20"/>
                      <a:pt x="0" y="24"/>
                    </a:cubicBezTo>
                    <a:cubicBezTo>
                      <a:pt x="0" y="24"/>
                      <a:pt x="0" y="25"/>
                      <a:pt x="1" y="25"/>
                    </a:cubicBezTo>
                    <a:cubicBezTo>
                      <a:pt x="5" y="24"/>
                      <a:pt x="10" y="22"/>
                      <a:pt x="14" y="21"/>
                    </a:cubicBezTo>
                    <a:cubicBezTo>
                      <a:pt x="22" y="21"/>
                      <a:pt x="30" y="19"/>
                      <a:pt x="37" y="17"/>
                    </a:cubicBezTo>
                    <a:cubicBezTo>
                      <a:pt x="45" y="15"/>
                      <a:pt x="54" y="14"/>
                      <a:pt x="62" y="11"/>
                    </a:cubicBezTo>
                    <a:cubicBezTo>
                      <a:pt x="63" y="11"/>
                      <a:pt x="63" y="10"/>
                      <a:pt x="62" y="1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5" name="Freeform 104"/>
              <p:cNvSpPr>
                <a:spLocks/>
              </p:cNvSpPr>
              <p:nvPr/>
            </p:nvSpPr>
            <p:spPr bwMode="auto">
              <a:xfrm>
                <a:off x="9139238" y="4775201"/>
                <a:ext cx="187325" cy="33338"/>
              </a:xfrm>
              <a:custGeom>
                <a:avLst/>
                <a:gdLst>
                  <a:gd name="T0" fmla="*/ 71 w 72"/>
                  <a:gd name="T1" fmla="*/ 1 h 13"/>
                  <a:gd name="T2" fmla="*/ 71 w 72"/>
                  <a:gd name="T3" fmla="*/ 0 h 13"/>
                  <a:gd name="T4" fmla="*/ 36 w 72"/>
                  <a:gd name="T5" fmla="*/ 7 h 13"/>
                  <a:gd name="T6" fmla="*/ 0 w 72"/>
                  <a:gd name="T7" fmla="*/ 10 h 13"/>
                  <a:gd name="T8" fmla="*/ 1 w 72"/>
                  <a:gd name="T9" fmla="*/ 11 h 13"/>
                  <a:gd name="T10" fmla="*/ 13 w 72"/>
                  <a:gd name="T11" fmla="*/ 11 h 13"/>
                  <a:gd name="T12" fmla="*/ 40 w 72"/>
                  <a:gd name="T13" fmla="*/ 12 h 13"/>
                  <a:gd name="T14" fmla="*/ 65 w 72"/>
                  <a:gd name="T15" fmla="*/ 9 h 13"/>
                  <a:gd name="T16" fmla="*/ 65 w 72"/>
                  <a:gd name="T17" fmla="*/ 7 h 13"/>
                  <a:gd name="T18" fmla="*/ 39 w 72"/>
                  <a:gd name="T19" fmla="*/ 10 h 13"/>
                  <a:gd name="T20" fmla="*/ 34 w 72"/>
                  <a:gd name="T21" fmla="*/ 10 h 13"/>
                  <a:gd name="T22" fmla="*/ 37 w 72"/>
                  <a:gd name="T23" fmla="*/ 10 h 13"/>
                  <a:gd name="T24" fmla="*/ 71 w 72"/>
                  <a:gd name="T25"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 h="13">
                    <a:moveTo>
                      <a:pt x="71" y="1"/>
                    </a:moveTo>
                    <a:cubicBezTo>
                      <a:pt x="72" y="1"/>
                      <a:pt x="71" y="0"/>
                      <a:pt x="71" y="0"/>
                    </a:cubicBezTo>
                    <a:cubicBezTo>
                      <a:pt x="59" y="2"/>
                      <a:pt x="48" y="6"/>
                      <a:pt x="36" y="7"/>
                    </a:cubicBezTo>
                    <a:cubicBezTo>
                      <a:pt x="24" y="9"/>
                      <a:pt x="12" y="9"/>
                      <a:pt x="0" y="10"/>
                    </a:cubicBezTo>
                    <a:cubicBezTo>
                      <a:pt x="0" y="10"/>
                      <a:pt x="0" y="11"/>
                      <a:pt x="1" y="11"/>
                    </a:cubicBezTo>
                    <a:cubicBezTo>
                      <a:pt x="5" y="11"/>
                      <a:pt x="9" y="11"/>
                      <a:pt x="13" y="11"/>
                    </a:cubicBezTo>
                    <a:cubicBezTo>
                      <a:pt x="22" y="13"/>
                      <a:pt x="31" y="12"/>
                      <a:pt x="40" y="12"/>
                    </a:cubicBezTo>
                    <a:cubicBezTo>
                      <a:pt x="48" y="11"/>
                      <a:pt x="57" y="11"/>
                      <a:pt x="65" y="9"/>
                    </a:cubicBezTo>
                    <a:cubicBezTo>
                      <a:pt x="66" y="8"/>
                      <a:pt x="66" y="7"/>
                      <a:pt x="65" y="7"/>
                    </a:cubicBezTo>
                    <a:cubicBezTo>
                      <a:pt x="56" y="8"/>
                      <a:pt x="48" y="9"/>
                      <a:pt x="39" y="10"/>
                    </a:cubicBezTo>
                    <a:cubicBezTo>
                      <a:pt x="37" y="10"/>
                      <a:pt x="35" y="10"/>
                      <a:pt x="34" y="10"/>
                    </a:cubicBezTo>
                    <a:cubicBezTo>
                      <a:pt x="35" y="10"/>
                      <a:pt x="36" y="10"/>
                      <a:pt x="37" y="10"/>
                    </a:cubicBezTo>
                    <a:cubicBezTo>
                      <a:pt x="48" y="9"/>
                      <a:pt x="61" y="7"/>
                      <a:pt x="71"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6" name="Freeform 105"/>
              <p:cNvSpPr>
                <a:spLocks/>
              </p:cNvSpPr>
              <p:nvPr/>
            </p:nvSpPr>
            <p:spPr bwMode="auto">
              <a:xfrm>
                <a:off x="9139238" y="4879976"/>
                <a:ext cx="230188" cy="39688"/>
              </a:xfrm>
              <a:custGeom>
                <a:avLst/>
                <a:gdLst>
                  <a:gd name="T0" fmla="*/ 87 w 88"/>
                  <a:gd name="T1" fmla="*/ 1 h 15"/>
                  <a:gd name="T2" fmla="*/ 56 w 88"/>
                  <a:gd name="T3" fmla="*/ 2 h 15"/>
                  <a:gd name="T4" fmla="*/ 30 w 88"/>
                  <a:gd name="T5" fmla="*/ 6 h 15"/>
                  <a:gd name="T6" fmla="*/ 1 w 88"/>
                  <a:gd name="T7" fmla="*/ 0 h 15"/>
                  <a:gd name="T8" fmla="*/ 0 w 88"/>
                  <a:gd name="T9" fmla="*/ 1 h 15"/>
                  <a:gd name="T10" fmla="*/ 43 w 88"/>
                  <a:gd name="T11" fmla="*/ 10 h 15"/>
                  <a:gd name="T12" fmla="*/ 84 w 88"/>
                  <a:gd name="T13" fmla="*/ 10 h 15"/>
                  <a:gd name="T14" fmla="*/ 84 w 88"/>
                  <a:gd name="T15" fmla="*/ 9 h 15"/>
                  <a:gd name="T16" fmla="*/ 64 w 88"/>
                  <a:gd name="T17" fmla="*/ 10 h 15"/>
                  <a:gd name="T18" fmla="*/ 43 w 88"/>
                  <a:gd name="T19" fmla="*/ 8 h 15"/>
                  <a:gd name="T20" fmla="*/ 36 w 88"/>
                  <a:gd name="T21" fmla="*/ 7 h 15"/>
                  <a:gd name="T22" fmla="*/ 58 w 88"/>
                  <a:gd name="T23" fmla="*/ 5 h 15"/>
                  <a:gd name="T24" fmla="*/ 87 w 88"/>
                  <a:gd name="T25" fmla="*/ 2 h 15"/>
                  <a:gd name="T26" fmla="*/ 87 w 88"/>
                  <a:gd name="T27"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8" h="15">
                    <a:moveTo>
                      <a:pt x="87" y="1"/>
                    </a:moveTo>
                    <a:cubicBezTo>
                      <a:pt x="77" y="0"/>
                      <a:pt x="66" y="1"/>
                      <a:pt x="56" y="2"/>
                    </a:cubicBezTo>
                    <a:cubicBezTo>
                      <a:pt x="47" y="3"/>
                      <a:pt x="38" y="4"/>
                      <a:pt x="30" y="6"/>
                    </a:cubicBezTo>
                    <a:cubicBezTo>
                      <a:pt x="20" y="4"/>
                      <a:pt x="10" y="2"/>
                      <a:pt x="1" y="0"/>
                    </a:cubicBezTo>
                    <a:cubicBezTo>
                      <a:pt x="0" y="0"/>
                      <a:pt x="0" y="1"/>
                      <a:pt x="0" y="1"/>
                    </a:cubicBezTo>
                    <a:cubicBezTo>
                      <a:pt x="14" y="5"/>
                      <a:pt x="28" y="8"/>
                      <a:pt x="43" y="10"/>
                    </a:cubicBezTo>
                    <a:cubicBezTo>
                      <a:pt x="55" y="13"/>
                      <a:pt x="72" y="15"/>
                      <a:pt x="84" y="10"/>
                    </a:cubicBezTo>
                    <a:cubicBezTo>
                      <a:pt x="85" y="10"/>
                      <a:pt x="84" y="10"/>
                      <a:pt x="84" y="9"/>
                    </a:cubicBezTo>
                    <a:cubicBezTo>
                      <a:pt x="77" y="9"/>
                      <a:pt x="71" y="10"/>
                      <a:pt x="64" y="10"/>
                    </a:cubicBezTo>
                    <a:cubicBezTo>
                      <a:pt x="57" y="10"/>
                      <a:pt x="50" y="9"/>
                      <a:pt x="43" y="8"/>
                    </a:cubicBezTo>
                    <a:cubicBezTo>
                      <a:pt x="40" y="8"/>
                      <a:pt x="38" y="7"/>
                      <a:pt x="36" y="7"/>
                    </a:cubicBezTo>
                    <a:cubicBezTo>
                      <a:pt x="44" y="6"/>
                      <a:pt x="51" y="5"/>
                      <a:pt x="58" y="5"/>
                    </a:cubicBezTo>
                    <a:cubicBezTo>
                      <a:pt x="68" y="4"/>
                      <a:pt x="78" y="4"/>
                      <a:pt x="87" y="2"/>
                    </a:cubicBezTo>
                    <a:cubicBezTo>
                      <a:pt x="88" y="2"/>
                      <a:pt x="88" y="1"/>
                      <a:pt x="87"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7" name="Freeform 106"/>
              <p:cNvSpPr>
                <a:spLocks/>
              </p:cNvSpPr>
              <p:nvPr/>
            </p:nvSpPr>
            <p:spPr bwMode="auto">
              <a:xfrm>
                <a:off x="9131300" y="4903788"/>
                <a:ext cx="211138" cy="93663"/>
              </a:xfrm>
              <a:custGeom>
                <a:avLst/>
                <a:gdLst>
                  <a:gd name="T0" fmla="*/ 80 w 81"/>
                  <a:gd name="T1" fmla="*/ 29 h 36"/>
                  <a:gd name="T2" fmla="*/ 43 w 81"/>
                  <a:gd name="T3" fmla="*/ 13 h 36"/>
                  <a:gd name="T4" fmla="*/ 1 w 81"/>
                  <a:gd name="T5" fmla="*/ 0 h 36"/>
                  <a:gd name="T6" fmla="*/ 1 w 81"/>
                  <a:gd name="T7" fmla="*/ 1 h 36"/>
                  <a:gd name="T8" fmla="*/ 24 w 81"/>
                  <a:gd name="T9" fmla="*/ 9 h 36"/>
                  <a:gd name="T10" fmla="*/ 24 w 81"/>
                  <a:gd name="T11" fmla="*/ 10 h 36"/>
                  <a:gd name="T12" fmla="*/ 48 w 81"/>
                  <a:gd name="T13" fmla="*/ 25 h 36"/>
                  <a:gd name="T14" fmla="*/ 69 w 81"/>
                  <a:gd name="T15" fmla="*/ 36 h 36"/>
                  <a:gd name="T16" fmla="*/ 70 w 81"/>
                  <a:gd name="T17" fmla="*/ 34 h 36"/>
                  <a:gd name="T18" fmla="*/ 47 w 81"/>
                  <a:gd name="T19" fmla="*/ 21 h 36"/>
                  <a:gd name="T20" fmla="*/ 36 w 81"/>
                  <a:gd name="T21" fmla="*/ 13 h 36"/>
                  <a:gd name="T22" fmla="*/ 43 w 81"/>
                  <a:gd name="T23" fmla="*/ 16 h 36"/>
                  <a:gd name="T24" fmla="*/ 80 w 81"/>
                  <a:gd name="T25" fmla="*/ 30 h 36"/>
                  <a:gd name="T26" fmla="*/ 80 w 81"/>
                  <a:gd name="T27" fmla="*/ 2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36">
                    <a:moveTo>
                      <a:pt x="80" y="29"/>
                    </a:moveTo>
                    <a:cubicBezTo>
                      <a:pt x="67" y="24"/>
                      <a:pt x="56" y="18"/>
                      <a:pt x="43" y="13"/>
                    </a:cubicBezTo>
                    <a:cubicBezTo>
                      <a:pt x="29" y="9"/>
                      <a:pt x="15" y="4"/>
                      <a:pt x="1" y="0"/>
                    </a:cubicBezTo>
                    <a:cubicBezTo>
                      <a:pt x="0" y="0"/>
                      <a:pt x="0" y="1"/>
                      <a:pt x="1" y="1"/>
                    </a:cubicBezTo>
                    <a:cubicBezTo>
                      <a:pt x="8" y="4"/>
                      <a:pt x="16" y="7"/>
                      <a:pt x="24" y="9"/>
                    </a:cubicBezTo>
                    <a:cubicBezTo>
                      <a:pt x="24" y="9"/>
                      <a:pt x="24" y="9"/>
                      <a:pt x="24" y="10"/>
                    </a:cubicBezTo>
                    <a:cubicBezTo>
                      <a:pt x="32" y="14"/>
                      <a:pt x="40" y="19"/>
                      <a:pt x="48" y="25"/>
                    </a:cubicBezTo>
                    <a:cubicBezTo>
                      <a:pt x="54" y="29"/>
                      <a:pt x="61" y="35"/>
                      <a:pt x="69" y="36"/>
                    </a:cubicBezTo>
                    <a:cubicBezTo>
                      <a:pt x="70" y="36"/>
                      <a:pt x="70" y="35"/>
                      <a:pt x="70" y="34"/>
                    </a:cubicBezTo>
                    <a:cubicBezTo>
                      <a:pt x="62" y="30"/>
                      <a:pt x="54" y="26"/>
                      <a:pt x="47" y="21"/>
                    </a:cubicBezTo>
                    <a:cubicBezTo>
                      <a:pt x="43" y="18"/>
                      <a:pt x="40" y="15"/>
                      <a:pt x="36" y="13"/>
                    </a:cubicBezTo>
                    <a:cubicBezTo>
                      <a:pt x="38" y="14"/>
                      <a:pt x="41" y="15"/>
                      <a:pt x="43" y="16"/>
                    </a:cubicBezTo>
                    <a:cubicBezTo>
                      <a:pt x="55" y="20"/>
                      <a:pt x="67" y="29"/>
                      <a:pt x="80" y="30"/>
                    </a:cubicBezTo>
                    <a:cubicBezTo>
                      <a:pt x="81" y="30"/>
                      <a:pt x="81" y="29"/>
                      <a:pt x="80"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8" name="Freeform 107"/>
              <p:cNvSpPr>
                <a:spLocks/>
              </p:cNvSpPr>
              <p:nvPr/>
            </p:nvSpPr>
            <p:spPr bwMode="auto">
              <a:xfrm>
                <a:off x="9126538" y="4932363"/>
                <a:ext cx="169863" cy="114300"/>
              </a:xfrm>
              <a:custGeom>
                <a:avLst/>
                <a:gdLst>
                  <a:gd name="T0" fmla="*/ 65 w 65"/>
                  <a:gd name="T1" fmla="*/ 41 h 44"/>
                  <a:gd name="T2" fmla="*/ 50 w 65"/>
                  <a:gd name="T3" fmla="*/ 31 h 44"/>
                  <a:gd name="T4" fmla="*/ 34 w 65"/>
                  <a:gd name="T5" fmla="*/ 19 h 44"/>
                  <a:gd name="T6" fmla="*/ 1 w 65"/>
                  <a:gd name="T7" fmla="*/ 0 h 44"/>
                  <a:gd name="T8" fmla="*/ 0 w 65"/>
                  <a:gd name="T9" fmla="*/ 1 h 44"/>
                  <a:gd name="T10" fmla="*/ 19 w 65"/>
                  <a:gd name="T11" fmla="*/ 14 h 44"/>
                  <a:gd name="T12" fmla="*/ 29 w 65"/>
                  <a:gd name="T13" fmla="*/ 27 h 44"/>
                  <a:gd name="T14" fmla="*/ 47 w 65"/>
                  <a:gd name="T15" fmla="*/ 43 h 44"/>
                  <a:gd name="T16" fmla="*/ 48 w 65"/>
                  <a:gd name="T17" fmla="*/ 41 h 44"/>
                  <a:gd name="T18" fmla="*/ 34 w 65"/>
                  <a:gd name="T19" fmla="*/ 27 h 44"/>
                  <a:gd name="T20" fmla="*/ 21 w 65"/>
                  <a:gd name="T21" fmla="*/ 15 h 44"/>
                  <a:gd name="T22" fmla="*/ 32 w 65"/>
                  <a:gd name="T23" fmla="*/ 21 h 44"/>
                  <a:gd name="T24" fmla="*/ 64 w 65"/>
                  <a:gd name="T25" fmla="*/ 42 h 44"/>
                  <a:gd name="T26" fmla="*/ 65 w 65"/>
                  <a:gd name="T2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44">
                    <a:moveTo>
                      <a:pt x="65" y="41"/>
                    </a:moveTo>
                    <a:cubicBezTo>
                      <a:pt x="60" y="37"/>
                      <a:pt x="54" y="34"/>
                      <a:pt x="50" y="31"/>
                    </a:cubicBezTo>
                    <a:cubicBezTo>
                      <a:pt x="44" y="27"/>
                      <a:pt x="39" y="23"/>
                      <a:pt x="34" y="19"/>
                    </a:cubicBezTo>
                    <a:cubicBezTo>
                      <a:pt x="23" y="12"/>
                      <a:pt x="11" y="7"/>
                      <a:pt x="1" y="0"/>
                    </a:cubicBezTo>
                    <a:cubicBezTo>
                      <a:pt x="0" y="0"/>
                      <a:pt x="0" y="0"/>
                      <a:pt x="0" y="1"/>
                    </a:cubicBezTo>
                    <a:cubicBezTo>
                      <a:pt x="6" y="6"/>
                      <a:pt x="12" y="10"/>
                      <a:pt x="19" y="14"/>
                    </a:cubicBezTo>
                    <a:cubicBezTo>
                      <a:pt x="21" y="19"/>
                      <a:pt x="25" y="23"/>
                      <a:pt x="29" y="27"/>
                    </a:cubicBezTo>
                    <a:cubicBezTo>
                      <a:pt x="35" y="32"/>
                      <a:pt x="41" y="38"/>
                      <a:pt x="47" y="43"/>
                    </a:cubicBezTo>
                    <a:cubicBezTo>
                      <a:pt x="48" y="44"/>
                      <a:pt x="49" y="42"/>
                      <a:pt x="48" y="41"/>
                    </a:cubicBezTo>
                    <a:cubicBezTo>
                      <a:pt x="44" y="36"/>
                      <a:pt x="39" y="32"/>
                      <a:pt x="34" y="27"/>
                    </a:cubicBezTo>
                    <a:cubicBezTo>
                      <a:pt x="29" y="24"/>
                      <a:pt x="24" y="20"/>
                      <a:pt x="21" y="15"/>
                    </a:cubicBezTo>
                    <a:cubicBezTo>
                      <a:pt x="25" y="17"/>
                      <a:pt x="29" y="19"/>
                      <a:pt x="32" y="21"/>
                    </a:cubicBezTo>
                    <a:cubicBezTo>
                      <a:pt x="42" y="28"/>
                      <a:pt x="52" y="39"/>
                      <a:pt x="64" y="42"/>
                    </a:cubicBezTo>
                    <a:cubicBezTo>
                      <a:pt x="65" y="42"/>
                      <a:pt x="65" y="41"/>
                      <a:pt x="65" y="4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9" name="Freeform 108"/>
              <p:cNvSpPr>
                <a:spLocks/>
              </p:cNvSpPr>
              <p:nvPr/>
            </p:nvSpPr>
            <p:spPr bwMode="auto">
              <a:xfrm>
                <a:off x="8686800" y="4827588"/>
                <a:ext cx="204788" cy="49213"/>
              </a:xfrm>
              <a:custGeom>
                <a:avLst/>
                <a:gdLst>
                  <a:gd name="T0" fmla="*/ 76 w 78"/>
                  <a:gd name="T1" fmla="*/ 16 h 19"/>
                  <a:gd name="T2" fmla="*/ 0 w 78"/>
                  <a:gd name="T3" fmla="*/ 5 h 19"/>
                  <a:gd name="T4" fmla="*/ 1 w 78"/>
                  <a:gd name="T5" fmla="*/ 6 h 19"/>
                  <a:gd name="T6" fmla="*/ 75 w 78"/>
                  <a:gd name="T7" fmla="*/ 19 h 19"/>
                  <a:gd name="T8" fmla="*/ 76 w 78"/>
                  <a:gd name="T9" fmla="*/ 16 h 19"/>
                </a:gdLst>
                <a:ahLst/>
                <a:cxnLst>
                  <a:cxn ang="0">
                    <a:pos x="T0" y="T1"/>
                  </a:cxn>
                  <a:cxn ang="0">
                    <a:pos x="T2" y="T3"/>
                  </a:cxn>
                  <a:cxn ang="0">
                    <a:pos x="T4" y="T5"/>
                  </a:cxn>
                  <a:cxn ang="0">
                    <a:pos x="T6" y="T7"/>
                  </a:cxn>
                  <a:cxn ang="0">
                    <a:pos x="T8" y="T9"/>
                  </a:cxn>
                </a:cxnLst>
                <a:rect l="0" t="0" r="r" b="b"/>
                <a:pathLst>
                  <a:path w="78" h="19">
                    <a:moveTo>
                      <a:pt x="76" y="16"/>
                    </a:moveTo>
                    <a:cubicBezTo>
                      <a:pt x="52" y="8"/>
                      <a:pt x="26" y="0"/>
                      <a:pt x="0" y="5"/>
                    </a:cubicBezTo>
                    <a:cubicBezTo>
                      <a:pt x="0" y="5"/>
                      <a:pt x="0" y="6"/>
                      <a:pt x="1" y="6"/>
                    </a:cubicBezTo>
                    <a:cubicBezTo>
                      <a:pt x="27" y="4"/>
                      <a:pt x="50" y="12"/>
                      <a:pt x="75" y="19"/>
                    </a:cubicBezTo>
                    <a:cubicBezTo>
                      <a:pt x="77" y="19"/>
                      <a:pt x="78" y="17"/>
                      <a:pt x="76" y="16"/>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0" name="Freeform 109"/>
              <p:cNvSpPr>
                <a:spLocks/>
              </p:cNvSpPr>
              <p:nvPr/>
            </p:nvSpPr>
            <p:spPr bwMode="auto">
              <a:xfrm>
                <a:off x="8701088" y="4787901"/>
                <a:ext cx="212725" cy="80963"/>
              </a:xfrm>
              <a:custGeom>
                <a:avLst/>
                <a:gdLst>
                  <a:gd name="T0" fmla="*/ 80 w 82"/>
                  <a:gd name="T1" fmla="*/ 28 h 31"/>
                  <a:gd name="T2" fmla="*/ 1 w 82"/>
                  <a:gd name="T3" fmla="*/ 5 h 31"/>
                  <a:gd name="T4" fmla="*/ 1 w 82"/>
                  <a:gd name="T5" fmla="*/ 6 h 31"/>
                  <a:gd name="T6" fmla="*/ 80 w 82"/>
                  <a:gd name="T7" fmla="*/ 30 h 31"/>
                  <a:gd name="T8" fmla="*/ 80 w 82"/>
                  <a:gd name="T9" fmla="*/ 30 h 31"/>
                  <a:gd name="T10" fmla="*/ 80 w 82"/>
                  <a:gd name="T11" fmla="*/ 28 h 31"/>
                </a:gdLst>
                <a:ahLst/>
                <a:cxnLst>
                  <a:cxn ang="0">
                    <a:pos x="T0" y="T1"/>
                  </a:cxn>
                  <a:cxn ang="0">
                    <a:pos x="T2" y="T3"/>
                  </a:cxn>
                  <a:cxn ang="0">
                    <a:pos x="T4" y="T5"/>
                  </a:cxn>
                  <a:cxn ang="0">
                    <a:pos x="T6" y="T7"/>
                  </a:cxn>
                  <a:cxn ang="0">
                    <a:pos x="T8" y="T9"/>
                  </a:cxn>
                  <a:cxn ang="0">
                    <a:pos x="T10" y="T11"/>
                  </a:cxn>
                </a:cxnLst>
                <a:rect l="0" t="0" r="r" b="b"/>
                <a:pathLst>
                  <a:path w="82" h="31">
                    <a:moveTo>
                      <a:pt x="80" y="28"/>
                    </a:moveTo>
                    <a:cubicBezTo>
                      <a:pt x="54" y="21"/>
                      <a:pt x="29" y="0"/>
                      <a:pt x="1" y="5"/>
                    </a:cubicBezTo>
                    <a:cubicBezTo>
                      <a:pt x="0" y="5"/>
                      <a:pt x="0" y="6"/>
                      <a:pt x="1" y="6"/>
                    </a:cubicBezTo>
                    <a:cubicBezTo>
                      <a:pt x="31" y="2"/>
                      <a:pt x="52" y="26"/>
                      <a:pt x="80" y="30"/>
                    </a:cubicBezTo>
                    <a:cubicBezTo>
                      <a:pt x="80" y="30"/>
                      <a:pt x="80" y="30"/>
                      <a:pt x="80" y="30"/>
                    </a:cubicBezTo>
                    <a:cubicBezTo>
                      <a:pt x="81" y="31"/>
                      <a:pt x="82" y="28"/>
                      <a:pt x="80"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1" name="Freeform 110"/>
              <p:cNvSpPr>
                <a:spLocks/>
              </p:cNvSpPr>
              <p:nvPr/>
            </p:nvSpPr>
            <p:spPr bwMode="auto">
              <a:xfrm>
                <a:off x="8786813" y="4787901"/>
                <a:ext cx="73025" cy="36513"/>
              </a:xfrm>
              <a:custGeom>
                <a:avLst/>
                <a:gdLst>
                  <a:gd name="T0" fmla="*/ 26 w 28"/>
                  <a:gd name="T1" fmla="*/ 11 h 14"/>
                  <a:gd name="T2" fmla="*/ 2 w 28"/>
                  <a:gd name="T3" fmla="*/ 0 h 14"/>
                  <a:gd name="T4" fmla="*/ 1 w 28"/>
                  <a:gd name="T5" fmla="*/ 1 h 14"/>
                  <a:gd name="T6" fmla="*/ 25 w 28"/>
                  <a:gd name="T7" fmla="*/ 13 h 14"/>
                  <a:gd name="T8" fmla="*/ 26 w 28"/>
                  <a:gd name="T9" fmla="*/ 11 h 14"/>
                </a:gdLst>
                <a:ahLst/>
                <a:cxnLst>
                  <a:cxn ang="0">
                    <a:pos x="T0" y="T1"/>
                  </a:cxn>
                  <a:cxn ang="0">
                    <a:pos x="T2" y="T3"/>
                  </a:cxn>
                  <a:cxn ang="0">
                    <a:pos x="T4" y="T5"/>
                  </a:cxn>
                  <a:cxn ang="0">
                    <a:pos x="T6" y="T7"/>
                  </a:cxn>
                  <a:cxn ang="0">
                    <a:pos x="T8" y="T9"/>
                  </a:cxn>
                </a:cxnLst>
                <a:rect l="0" t="0" r="r" b="b"/>
                <a:pathLst>
                  <a:path w="28" h="14">
                    <a:moveTo>
                      <a:pt x="26" y="11"/>
                    </a:moveTo>
                    <a:cubicBezTo>
                      <a:pt x="18" y="7"/>
                      <a:pt x="10" y="3"/>
                      <a:pt x="2" y="0"/>
                    </a:cubicBezTo>
                    <a:cubicBezTo>
                      <a:pt x="1" y="0"/>
                      <a:pt x="0" y="1"/>
                      <a:pt x="1" y="1"/>
                    </a:cubicBezTo>
                    <a:cubicBezTo>
                      <a:pt x="9" y="6"/>
                      <a:pt x="17" y="9"/>
                      <a:pt x="25" y="13"/>
                    </a:cubicBezTo>
                    <a:cubicBezTo>
                      <a:pt x="27" y="14"/>
                      <a:pt x="28" y="12"/>
                      <a:pt x="26" y="1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2" name="Freeform 111"/>
              <p:cNvSpPr>
                <a:spLocks/>
              </p:cNvSpPr>
              <p:nvPr/>
            </p:nvSpPr>
            <p:spPr bwMode="auto">
              <a:xfrm>
                <a:off x="8742363" y="4735513"/>
                <a:ext cx="158750" cy="80963"/>
              </a:xfrm>
              <a:custGeom>
                <a:avLst/>
                <a:gdLst>
                  <a:gd name="T0" fmla="*/ 59 w 61"/>
                  <a:gd name="T1" fmla="*/ 27 h 31"/>
                  <a:gd name="T2" fmla="*/ 1 w 61"/>
                  <a:gd name="T3" fmla="*/ 0 h 31"/>
                  <a:gd name="T4" fmla="*/ 0 w 61"/>
                  <a:gd name="T5" fmla="*/ 1 h 31"/>
                  <a:gd name="T6" fmla="*/ 58 w 61"/>
                  <a:gd name="T7" fmla="*/ 30 h 31"/>
                  <a:gd name="T8" fmla="*/ 58 w 61"/>
                  <a:gd name="T9" fmla="*/ 30 h 31"/>
                  <a:gd name="T10" fmla="*/ 59 w 61"/>
                  <a:gd name="T11" fmla="*/ 27 h 31"/>
                </a:gdLst>
                <a:ahLst/>
                <a:cxnLst>
                  <a:cxn ang="0">
                    <a:pos x="T0" y="T1"/>
                  </a:cxn>
                  <a:cxn ang="0">
                    <a:pos x="T2" y="T3"/>
                  </a:cxn>
                  <a:cxn ang="0">
                    <a:pos x="T4" y="T5"/>
                  </a:cxn>
                  <a:cxn ang="0">
                    <a:pos x="T6" y="T7"/>
                  </a:cxn>
                  <a:cxn ang="0">
                    <a:pos x="T8" y="T9"/>
                  </a:cxn>
                  <a:cxn ang="0">
                    <a:pos x="T10" y="T11"/>
                  </a:cxn>
                </a:cxnLst>
                <a:rect l="0" t="0" r="r" b="b"/>
                <a:pathLst>
                  <a:path w="61" h="31">
                    <a:moveTo>
                      <a:pt x="59" y="27"/>
                    </a:moveTo>
                    <a:cubicBezTo>
                      <a:pt x="39" y="20"/>
                      <a:pt x="23" y="4"/>
                      <a:pt x="1" y="0"/>
                    </a:cubicBezTo>
                    <a:cubicBezTo>
                      <a:pt x="0" y="0"/>
                      <a:pt x="0" y="1"/>
                      <a:pt x="0" y="1"/>
                    </a:cubicBezTo>
                    <a:cubicBezTo>
                      <a:pt x="22" y="6"/>
                      <a:pt x="37" y="24"/>
                      <a:pt x="58" y="30"/>
                    </a:cubicBezTo>
                    <a:cubicBezTo>
                      <a:pt x="58" y="30"/>
                      <a:pt x="58" y="30"/>
                      <a:pt x="58" y="30"/>
                    </a:cubicBezTo>
                    <a:cubicBezTo>
                      <a:pt x="60" y="31"/>
                      <a:pt x="61" y="28"/>
                      <a:pt x="59" y="27"/>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3" name="Freeform 112"/>
              <p:cNvSpPr>
                <a:spLocks/>
              </p:cNvSpPr>
              <p:nvPr/>
            </p:nvSpPr>
            <p:spPr bwMode="auto">
              <a:xfrm>
                <a:off x="8778875" y="4718051"/>
                <a:ext cx="142875" cy="80963"/>
              </a:xfrm>
              <a:custGeom>
                <a:avLst/>
                <a:gdLst>
                  <a:gd name="T0" fmla="*/ 54 w 55"/>
                  <a:gd name="T1" fmla="*/ 28 h 31"/>
                  <a:gd name="T2" fmla="*/ 41 w 55"/>
                  <a:gd name="T3" fmla="*/ 21 h 31"/>
                  <a:gd name="T4" fmla="*/ 27 w 55"/>
                  <a:gd name="T5" fmla="*/ 11 h 31"/>
                  <a:gd name="T6" fmla="*/ 1 w 55"/>
                  <a:gd name="T7" fmla="*/ 0 h 31"/>
                  <a:gd name="T8" fmla="*/ 1 w 55"/>
                  <a:gd name="T9" fmla="*/ 1 h 31"/>
                  <a:gd name="T10" fmla="*/ 29 w 55"/>
                  <a:gd name="T11" fmla="*/ 16 h 31"/>
                  <a:gd name="T12" fmla="*/ 51 w 55"/>
                  <a:gd name="T13" fmla="*/ 30 h 31"/>
                  <a:gd name="T14" fmla="*/ 52 w 55"/>
                  <a:gd name="T15" fmla="*/ 31 h 31"/>
                  <a:gd name="T16" fmla="*/ 53 w 55"/>
                  <a:gd name="T17" fmla="*/ 31 h 31"/>
                  <a:gd name="T18" fmla="*/ 54 w 55"/>
                  <a:gd name="T19" fmla="*/ 31 h 31"/>
                  <a:gd name="T20" fmla="*/ 54 w 55"/>
                  <a:gd name="T21" fmla="*/ 30 h 31"/>
                  <a:gd name="T22" fmla="*/ 54 w 55"/>
                  <a:gd name="T23"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31">
                    <a:moveTo>
                      <a:pt x="54" y="28"/>
                    </a:moveTo>
                    <a:cubicBezTo>
                      <a:pt x="50" y="25"/>
                      <a:pt x="45" y="23"/>
                      <a:pt x="41" y="21"/>
                    </a:cubicBezTo>
                    <a:cubicBezTo>
                      <a:pt x="36" y="18"/>
                      <a:pt x="32" y="14"/>
                      <a:pt x="27" y="11"/>
                    </a:cubicBezTo>
                    <a:cubicBezTo>
                      <a:pt x="19" y="6"/>
                      <a:pt x="11" y="1"/>
                      <a:pt x="1" y="0"/>
                    </a:cubicBezTo>
                    <a:cubicBezTo>
                      <a:pt x="0" y="0"/>
                      <a:pt x="0" y="1"/>
                      <a:pt x="1" y="1"/>
                    </a:cubicBezTo>
                    <a:cubicBezTo>
                      <a:pt x="12" y="4"/>
                      <a:pt x="20" y="10"/>
                      <a:pt x="29" y="16"/>
                    </a:cubicBezTo>
                    <a:cubicBezTo>
                      <a:pt x="30" y="17"/>
                      <a:pt x="46" y="28"/>
                      <a:pt x="51" y="30"/>
                    </a:cubicBezTo>
                    <a:cubicBezTo>
                      <a:pt x="51" y="30"/>
                      <a:pt x="51" y="31"/>
                      <a:pt x="52" y="31"/>
                    </a:cubicBezTo>
                    <a:cubicBezTo>
                      <a:pt x="52" y="31"/>
                      <a:pt x="52" y="31"/>
                      <a:pt x="53" y="31"/>
                    </a:cubicBezTo>
                    <a:cubicBezTo>
                      <a:pt x="54" y="31"/>
                      <a:pt x="54" y="31"/>
                      <a:pt x="54" y="31"/>
                    </a:cubicBezTo>
                    <a:cubicBezTo>
                      <a:pt x="54" y="30"/>
                      <a:pt x="54" y="30"/>
                      <a:pt x="54" y="30"/>
                    </a:cubicBezTo>
                    <a:cubicBezTo>
                      <a:pt x="55" y="29"/>
                      <a:pt x="54" y="29"/>
                      <a:pt x="54"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sp>
        <p:nvSpPr>
          <p:cNvPr id="67" name="TextBox 66">
            <a:extLst>
              <a:ext uri="{FF2B5EF4-FFF2-40B4-BE49-F238E27FC236}">
                <a16:creationId xmlns:a16="http://schemas.microsoft.com/office/drawing/2014/main" id="{5DC63287-C179-41A7-AD1F-0BD05E8465BC}"/>
              </a:ext>
            </a:extLst>
          </p:cNvPr>
          <p:cNvSpPr txBox="1"/>
          <p:nvPr/>
        </p:nvSpPr>
        <p:spPr>
          <a:xfrm>
            <a:off x="1184580" y="1182014"/>
            <a:ext cx="4859243" cy="400110"/>
          </a:xfrm>
          <a:prstGeom prst="rect">
            <a:avLst/>
          </a:prstGeom>
          <a:noFill/>
        </p:spPr>
        <p:txBody>
          <a:bodyPr wrap="square" lIns="91440" tIns="45720" rIns="91440" bIns="45720" rtlCol="0" anchor="t">
            <a:spAutoFit/>
          </a:bodyPr>
          <a:lstStyle/>
          <a:p>
            <a:pPr algn="ctr"/>
            <a:r>
              <a:rPr lang="en-US" sz="2000" b="1">
                <a:solidFill>
                  <a:srgbClr val="FF0000"/>
                </a:solidFill>
                <a:ea typeface="Lato"/>
                <a:cs typeface="Lato"/>
              </a:rPr>
              <a:t>Test Administrator Check-in</a:t>
            </a:r>
          </a:p>
        </p:txBody>
      </p:sp>
      <p:sp>
        <p:nvSpPr>
          <p:cNvPr id="68" name="TextBox 67">
            <a:extLst>
              <a:ext uri="{FF2B5EF4-FFF2-40B4-BE49-F238E27FC236}">
                <a16:creationId xmlns:a16="http://schemas.microsoft.com/office/drawing/2014/main" id="{528C9336-1757-4F0F-B71C-D37ACD7C177D}"/>
              </a:ext>
            </a:extLst>
          </p:cNvPr>
          <p:cNvSpPr txBox="1"/>
          <p:nvPr/>
        </p:nvSpPr>
        <p:spPr>
          <a:xfrm>
            <a:off x="6610438" y="1139439"/>
            <a:ext cx="4859243" cy="400110"/>
          </a:xfrm>
          <a:prstGeom prst="rect">
            <a:avLst/>
          </a:prstGeom>
          <a:noFill/>
        </p:spPr>
        <p:txBody>
          <a:bodyPr wrap="square" lIns="91440" tIns="45720" rIns="91440" bIns="45720" rtlCol="0" anchor="t">
            <a:spAutoFit/>
          </a:bodyPr>
          <a:lstStyle/>
          <a:p>
            <a:pPr algn="ctr"/>
            <a:r>
              <a:rPr lang="en-US" sz="2000" b="1">
                <a:solidFill>
                  <a:srgbClr val="FF0000"/>
                </a:solidFill>
                <a:ea typeface="Lato"/>
                <a:cs typeface="Lato"/>
              </a:rPr>
              <a:t>Scoring</a:t>
            </a:r>
            <a:endParaRPr lang="en-US" sz="2000" b="1">
              <a:solidFill>
                <a:srgbClr val="FF0000"/>
              </a:solidFill>
            </a:endParaRPr>
          </a:p>
        </p:txBody>
      </p:sp>
      <p:sp>
        <p:nvSpPr>
          <p:cNvPr id="69" name="Text Placeholder 2">
            <a:extLst>
              <a:ext uri="{FF2B5EF4-FFF2-40B4-BE49-F238E27FC236}">
                <a16:creationId xmlns:a16="http://schemas.microsoft.com/office/drawing/2014/main" id="{C07F8532-D504-42E3-97A3-72BF6B871402}"/>
              </a:ext>
            </a:extLst>
          </p:cNvPr>
          <p:cNvSpPr txBox="1">
            <a:spLocks/>
          </p:cNvSpPr>
          <p:nvPr/>
        </p:nvSpPr>
        <p:spPr>
          <a:xfrm>
            <a:off x="906085" y="1716180"/>
            <a:ext cx="5707843" cy="3118500"/>
          </a:xfrm>
          <a:prstGeom prst="rect">
            <a:avLst/>
          </a:prstGeom>
        </p:spPr>
        <p:txBody>
          <a:bodyPr lIns="91440" tIns="45720" rIns="91440" bIns="45720" anchor="t"/>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1800">
                <a:solidFill>
                  <a:schemeClr val="accent3">
                    <a:lumMod val="20000"/>
                    <a:lumOff val="80000"/>
                  </a:schemeClr>
                </a:solidFill>
                <a:ea typeface="+mn-lt"/>
                <a:cs typeface="+mn-lt"/>
              </a:rPr>
              <a:t>Update the seating charts based on attendance and start/stop times.</a:t>
            </a:r>
            <a:endParaRPr lang="en-US" sz="1800">
              <a:solidFill>
                <a:schemeClr val="accent3">
                  <a:lumMod val="20000"/>
                  <a:lumOff val="80000"/>
                </a:schemeClr>
              </a:solidFill>
              <a:ea typeface="Lato"/>
              <a:cs typeface="Lato"/>
            </a:endParaRPr>
          </a:p>
          <a:p>
            <a:r>
              <a:rPr lang="en-US" sz="1800">
                <a:solidFill>
                  <a:schemeClr val="accent3">
                    <a:lumMod val="20000"/>
                    <a:lumOff val="80000"/>
                  </a:schemeClr>
                </a:solidFill>
                <a:ea typeface="+mn-lt"/>
                <a:cs typeface="+mn-lt"/>
              </a:rPr>
              <a:t>If administering paper tests, count your answer sheets and test booklets separately.</a:t>
            </a:r>
            <a:endParaRPr lang="en-US">
              <a:solidFill>
                <a:schemeClr val="accent3">
                  <a:lumMod val="20000"/>
                  <a:lumOff val="80000"/>
                </a:schemeClr>
              </a:solidFill>
              <a:ea typeface="Lato"/>
              <a:cs typeface="Lato"/>
            </a:endParaRPr>
          </a:p>
          <a:p>
            <a:r>
              <a:rPr lang="en-US" sz="1800">
                <a:solidFill>
                  <a:schemeClr val="accent3">
                    <a:lumMod val="20000"/>
                    <a:lumOff val="80000"/>
                  </a:schemeClr>
                </a:solidFill>
                <a:ea typeface="+mn-lt"/>
                <a:cs typeface="+mn-lt"/>
              </a:rPr>
              <a:t>Collect scratch paper and supplemental aids. </a:t>
            </a:r>
            <a:endParaRPr lang="en-US">
              <a:solidFill>
                <a:schemeClr val="accent3">
                  <a:lumMod val="20000"/>
                  <a:lumOff val="80000"/>
                </a:schemeClr>
              </a:solidFill>
              <a:ea typeface="+mn-lt"/>
              <a:cs typeface="+mn-lt"/>
            </a:endParaRPr>
          </a:p>
          <a:p>
            <a:r>
              <a:rPr lang="en-US" sz="1800">
                <a:solidFill>
                  <a:schemeClr val="accent3">
                    <a:lumMod val="20000"/>
                    <a:lumOff val="80000"/>
                  </a:schemeClr>
                </a:solidFill>
                <a:ea typeface="+mn-lt"/>
                <a:cs typeface="+mn-lt"/>
              </a:rPr>
              <a:t>Check in all testing materials that were signed out.</a:t>
            </a:r>
            <a:endParaRPr lang="en-US" sz="1800">
              <a:solidFill>
                <a:schemeClr val="accent3">
                  <a:lumMod val="20000"/>
                  <a:lumOff val="80000"/>
                </a:schemeClr>
              </a:solidFill>
              <a:ea typeface="Lato"/>
              <a:cs typeface="Lato"/>
            </a:endParaRPr>
          </a:p>
          <a:p>
            <a:r>
              <a:rPr lang="en-US" sz="1800">
                <a:solidFill>
                  <a:schemeClr val="accent3">
                    <a:lumMod val="20000"/>
                    <a:lumOff val="80000"/>
                  </a:schemeClr>
                </a:solidFill>
                <a:ea typeface="+mn-lt"/>
                <a:cs typeface="+mn-lt"/>
              </a:rPr>
              <a:t>Resolve discrepancies for missing test materials.</a:t>
            </a:r>
          </a:p>
          <a:p>
            <a:r>
              <a:rPr lang="en-US" sz="1800">
                <a:solidFill>
                  <a:schemeClr val="accent3">
                    <a:lumMod val="20000"/>
                    <a:lumOff val="80000"/>
                  </a:schemeClr>
                </a:solidFill>
                <a:ea typeface="+mn-lt"/>
                <a:cs typeface="+mn-lt"/>
              </a:rPr>
              <a:t>Conduct a final audit to ensure that all testing materials, paper-based tests, and supplemental aids are returned to your Test Coordinator. </a:t>
            </a:r>
            <a:endParaRPr lang="en-US">
              <a:solidFill>
                <a:schemeClr val="accent3">
                  <a:lumMod val="20000"/>
                  <a:lumOff val="80000"/>
                </a:schemeClr>
              </a:solidFill>
              <a:ea typeface="Lato"/>
              <a:cs typeface="Lato"/>
            </a:endParaRPr>
          </a:p>
          <a:p>
            <a:r>
              <a:rPr lang="en-US" sz="1800">
                <a:solidFill>
                  <a:schemeClr val="accent3">
                    <a:lumMod val="20000"/>
                    <a:lumOff val="80000"/>
                  </a:schemeClr>
                </a:solidFill>
                <a:ea typeface="Lato"/>
                <a:cs typeface="Lato"/>
              </a:rPr>
              <a:t>Daily, ensure that you have submitted testing irregularity documentation prior to leaving.</a:t>
            </a:r>
          </a:p>
          <a:p>
            <a:r>
              <a:rPr lang="en-US" sz="1800">
                <a:solidFill>
                  <a:schemeClr val="accent3">
                    <a:lumMod val="20000"/>
                    <a:lumOff val="80000"/>
                  </a:schemeClr>
                </a:solidFill>
                <a:ea typeface="+mn-lt"/>
                <a:cs typeface="+mn-lt"/>
              </a:rPr>
              <a:t>Submit signed statements for testing irregularities to your Test Coordinator.</a:t>
            </a:r>
            <a:endParaRPr lang="en-US">
              <a:solidFill>
                <a:schemeClr val="accent3">
                  <a:lumMod val="20000"/>
                  <a:lumOff val="80000"/>
                </a:schemeClr>
              </a:solidFill>
              <a:ea typeface="Lato"/>
              <a:cs typeface="Lato"/>
            </a:endParaRPr>
          </a:p>
          <a:p>
            <a:endParaRPr lang="en-US" sz="1800">
              <a:solidFill>
                <a:schemeClr val="bg1"/>
              </a:solidFill>
              <a:ea typeface="Lato"/>
              <a:cs typeface="Lato"/>
            </a:endParaRPr>
          </a:p>
          <a:p>
            <a:endParaRPr lang="en-US" sz="3200">
              <a:solidFill>
                <a:schemeClr val="bg1"/>
              </a:solidFill>
            </a:endParaRPr>
          </a:p>
        </p:txBody>
      </p:sp>
      <p:sp>
        <p:nvSpPr>
          <p:cNvPr id="70" name="Text Placeholder 3">
            <a:extLst>
              <a:ext uri="{FF2B5EF4-FFF2-40B4-BE49-F238E27FC236}">
                <a16:creationId xmlns:a16="http://schemas.microsoft.com/office/drawing/2014/main" id="{D1678132-CCE5-429C-805B-4BE07861886B}"/>
              </a:ext>
            </a:extLst>
          </p:cNvPr>
          <p:cNvSpPr txBox="1">
            <a:spLocks/>
          </p:cNvSpPr>
          <p:nvPr/>
        </p:nvSpPr>
        <p:spPr>
          <a:xfrm>
            <a:off x="6753859" y="1713591"/>
            <a:ext cx="5187088" cy="1982689"/>
          </a:xfrm>
          <a:prstGeom prst="rect">
            <a:avLst/>
          </a:prstGeom>
        </p:spPr>
        <p:txBody>
          <a:bodyPr lIns="91440" tIns="45720" rIns="91440" bIns="45720" anchor="t"/>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1800">
                <a:solidFill>
                  <a:schemeClr val="accent3">
                    <a:lumMod val="20000"/>
                    <a:lumOff val="80000"/>
                  </a:schemeClr>
                </a:solidFill>
                <a:ea typeface="+mn-lt"/>
                <a:cs typeface="+mn-lt"/>
              </a:rPr>
              <a:t>Follow up and ensure that all your students have test scores if you teach a course assessed via ACPs.</a:t>
            </a:r>
          </a:p>
          <a:p>
            <a:r>
              <a:rPr lang="en-US" sz="1800">
                <a:solidFill>
                  <a:schemeClr val="accent3">
                    <a:lumMod val="20000"/>
                    <a:lumOff val="80000"/>
                  </a:schemeClr>
                </a:solidFill>
                <a:ea typeface="+mn-lt"/>
                <a:cs typeface="+mn-lt"/>
              </a:rPr>
              <a:t>Review the make-up testing schedule.</a:t>
            </a:r>
          </a:p>
          <a:p>
            <a:r>
              <a:rPr lang="en-US" sz="1800">
                <a:solidFill>
                  <a:schemeClr val="accent3">
                    <a:lumMod val="20000"/>
                    <a:lumOff val="80000"/>
                  </a:schemeClr>
                </a:solidFill>
                <a:ea typeface="+mn-lt"/>
                <a:cs typeface="+mn-lt"/>
              </a:rPr>
              <a:t>Manually enter ACP scores into the PowerSchool grade book.</a:t>
            </a:r>
          </a:p>
          <a:p>
            <a:endParaRPr lang="en-US">
              <a:solidFill>
                <a:schemeClr val="bg1"/>
              </a:solidFill>
              <a:ea typeface="Lato"/>
              <a:cs typeface="Lato"/>
            </a:endParaRPr>
          </a:p>
        </p:txBody>
      </p:sp>
      <p:sp>
        <p:nvSpPr>
          <p:cNvPr id="2" name="TextBox 1">
            <a:extLst>
              <a:ext uri="{FF2B5EF4-FFF2-40B4-BE49-F238E27FC236}">
                <a16:creationId xmlns:a16="http://schemas.microsoft.com/office/drawing/2014/main" id="{3AE2645D-8150-4CE9-9D1A-639DDAF6E7B3}"/>
              </a:ext>
            </a:extLst>
          </p:cNvPr>
          <p:cNvSpPr txBox="1"/>
          <p:nvPr/>
        </p:nvSpPr>
        <p:spPr>
          <a:xfrm>
            <a:off x="242521" y="407579"/>
            <a:ext cx="10500151" cy="646331"/>
          </a:xfrm>
          <a:prstGeom prst="rect">
            <a:avLst/>
          </a:prstGeom>
          <a:noFill/>
          <a:effectLst>
            <a:outerShdw blurRad="139700" dist="165100" dir="5400000" algn="t" rotWithShape="0">
              <a:prstClr val="black">
                <a:alpha val="28000"/>
              </a:prstClr>
            </a:outerShdw>
          </a:effectLst>
        </p:spPr>
        <p:txBody>
          <a:bodyPr wrap="square" lIns="91440" tIns="45720" rIns="91440" bIns="45720" rtlCol="0" anchor="t">
            <a:spAutoFit/>
          </a:bodyPr>
          <a:lstStyle/>
          <a:p>
            <a:r>
              <a:rPr lang="en-US" sz="3600">
                <a:solidFill>
                  <a:schemeClr val="accent6"/>
                </a:solidFill>
                <a:latin typeface="Abadi"/>
              </a:rPr>
              <a:t>After Testing </a:t>
            </a:r>
            <a:r>
              <a:rPr lang="en-US" sz="3600">
                <a:solidFill>
                  <a:schemeClr val="bg1"/>
                </a:solidFill>
                <a:latin typeface="Abadi"/>
              </a:rPr>
              <a:t>Test Administrators</a:t>
            </a:r>
          </a:p>
        </p:txBody>
      </p:sp>
      <p:sp>
        <p:nvSpPr>
          <p:cNvPr id="64" name="TextBox 63">
            <a:extLst>
              <a:ext uri="{FF2B5EF4-FFF2-40B4-BE49-F238E27FC236}">
                <a16:creationId xmlns:a16="http://schemas.microsoft.com/office/drawing/2014/main" id="{89D6EBC2-48D7-4319-8864-AF7A37C8EF1C}"/>
              </a:ext>
            </a:extLst>
          </p:cNvPr>
          <p:cNvSpPr txBox="1"/>
          <p:nvPr/>
        </p:nvSpPr>
        <p:spPr>
          <a:xfrm>
            <a:off x="6797343" y="3784873"/>
            <a:ext cx="4859243" cy="400110"/>
          </a:xfrm>
          <a:prstGeom prst="rect">
            <a:avLst/>
          </a:prstGeom>
          <a:noFill/>
        </p:spPr>
        <p:txBody>
          <a:bodyPr wrap="square" lIns="91440" tIns="45720" rIns="91440" bIns="45720" rtlCol="0" anchor="t">
            <a:spAutoFit/>
          </a:bodyPr>
          <a:lstStyle/>
          <a:p>
            <a:pPr algn="ctr"/>
            <a:r>
              <a:rPr lang="en-US" sz="2000" b="1">
                <a:solidFill>
                  <a:srgbClr val="FF0000"/>
                </a:solidFill>
                <a:ea typeface="Lato"/>
                <a:cs typeface="Lato"/>
              </a:rPr>
              <a:t>Make-up Testing</a:t>
            </a:r>
            <a:endParaRPr lang="en-US" sz="2000" b="1">
              <a:solidFill>
                <a:srgbClr val="FF0000"/>
              </a:solidFill>
            </a:endParaRPr>
          </a:p>
        </p:txBody>
      </p:sp>
      <p:sp>
        <p:nvSpPr>
          <p:cNvPr id="65" name="Text Placeholder 3">
            <a:extLst>
              <a:ext uri="{FF2B5EF4-FFF2-40B4-BE49-F238E27FC236}">
                <a16:creationId xmlns:a16="http://schemas.microsoft.com/office/drawing/2014/main" id="{B646B186-1808-4A18-907F-EDFE8E366D3E}"/>
              </a:ext>
            </a:extLst>
          </p:cNvPr>
          <p:cNvSpPr txBox="1">
            <a:spLocks/>
          </p:cNvSpPr>
          <p:nvPr/>
        </p:nvSpPr>
        <p:spPr>
          <a:xfrm>
            <a:off x="6753860" y="4359024"/>
            <a:ext cx="5215842" cy="616840"/>
          </a:xfrm>
          <a:prstGeom prst="rect">
            <a:avLst/>
          </a:prstGeom>
        </p:spPr>
        <p:txBody>
          <a:bodyPr lIns="91440" tIns="45720" rIns="91440" bIns="45720" anchor="t"/>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1800">
                <a:solidFill>
                  <a:schemeClr val="accent3">
                    <a:lumMod val="20000"/>
                    <a:lumOff val="80000"/>
                  </a:schemeClr>
                </a:solidFill>
                <a:ea typeface="+mn-lt"/>
                <a:cs typeface="+mn-lt"/>
              </a:rPr>
              <a:t>Follow up and assist with the campus decision for entering test scores past the deadline.</a:t>
            </a:r>
            <a:endParaRPr lang="en-US">
              <a:solidFill>
                <a:schemeClr val="accent3">
                  <a:lumMod val="20000"/>
                  <a:lumOff val="80000"/>
                </a:schemeClr>
              </a:solidFill>
              <a:ea typeface="+mn-lt"/>
              <a:cs typeface="+mn-lt"/>
            </a:endParaRPr>
          </a:p>
          <a:p>
            <a:endParaRPr lang="en-US" sz="1800">
              <a:solidFill>
                <a:schemeClr val="accent3">
                  <a:lumMod val="20000"/>
                  <a:lumOff val="80000"/>
                </a:schemeClr>
              </a:solidFill>
              <a:ea typeface="+mn-lt"/>
              <a:cs typeface="+mn-lt"/>
            </a:endParaRPr>
          </a:p>
          <a:p>
            <a:endParaRPr lang="en-US">
              <a:solidFill>
                <a:schemeClr val="bg1"/>
              </a:solidFill>
              <a:ea typeface="Lato"/>
              <a:cs typeface="Lato"/>
            </a:endParaRPr>
          </a:p>
        </p:txBody>
      </p:sp>
    </p:spTree>
    <p:extLst>
      <p:ext uri="{BB962C8B-B14F-4D97-AF65-F5344CB8AC3E}">
        <p14:creationId xmlns:p14="http://schemas.microsoft.com/office/powerpoint/2010/main" val="1471308650"/>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5"/>
          <p:cNvGrpSpPr/>
          <p:nvPr/>
        </p:nvGrpSpPr>
        <p:grpSpPr>
          <a:xfrm>
            <a:off x="11580030" y="5967752"/>
            <a:ext cx="588963" cy="814388"/>
            <a:chOff x="5597525" y="5522913"/>
            <a:chExt cx="588963" cy="814388"/>
          </a:xfrm>
        </p:grpSpPr>
        <p:sp>
          <p:nvSpPr>
            <p:cNvPr id="7" name="Freeform 188"/>
            <p:cNvSpPr>
              <a:spLocks noEditPoints="1"/>
            </p:cNvSpPr>
            <p:nvPr/>
          </p:nvSpPr>
          <p:spPr bwMode="auto">
            <a:xfrm>
              <a:off x="5865813" y="5711826"/>
              <a:ext cx="320675" cy="280988"/>
            </a:xfrm>
            <a:custGeom>
              <a:avLst/>
              <a:gdLst>
                <a:gd name="T0" fmla="*/ 94 w 122"/>
                <a:gd name="T1" fmla="*/ 90 h 107"/>
                <a:gd name="T2" fmla="*/ 102 w 122"/>
                <a:gd name="T3" fmla="*/ 23 h 107"/>
                <a:gd name="T4" fmla="*/ 101 w 122"/>
                <a:gd name="T5" fmla="*/ 21 h 107"/>
                <a:gd name="T6" fmla="*/ 69 w 122"/>
                <a:gd name="T7" fmla="*/ 2 h 107"/>
                <a:gd name="T8" fmla="*/ 31 w 122"/>
                <a:gd name="T9" fmla="*/ 14 h 107"/>
                <a:gd name="T10" fmla="*/ 19 w 122"/>
                <a:gd name="T11" fmla="*/ 84 h 107"/>
                <a:gd name="T12" fmla="*/ 55 w 122"/>
                <a:gd name="T13" fmla="*/ 105 h 107"/>
                <a:gd name="T14" fmla="*/ 94 w 122"/>
                <a:gd name="T15" fmla="*/ 90 h 107"/>
                <a:gd name="T16" fmla="*/ 66 w 122"/>
                <a:gd name="T17" fmla="*/ 16 h 107"/>
                <a:gd name="T18" fmla="*/ 72 w 122"/>
                <a:gd name="T19" fmla="*/ 16 h 107"/>
                <a:gd name="T20" fmla="*/ 52 w 122"/>
                <a:gd name="T21" fmla="*/ 26 h 107"/>
                <a:gd name="T22" fmla="*/ 30 w 122"/>
                <a:gd name="T23" fmla="*/ 46 h 107"/>
                <a:gd name="T24" fmla="*/ 36 w 122"/>
                <a:gd name="T25" fmla="*/ 34 h 107"/>
                <a:gd name="T26" fmla="*/ 66 w 122"/>
                <a:gd name="T27" fmla="*/ 1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2" h="107">
                  <a:moveTo>
                    <a:pt x="94" y="90"/>
                  </a:moveTo>
                  <a:cubicBezTo>
                    <a:pt x="112" y="75"/>
                    <a:pt x="122" y="40"/>
                    <a:pt x="102" y="23"/>
                  </a:cubicBezTo>
                  <a:cubicBezTo>
                    <a:pt x="102" y="22"/>
                    <a:pt x="101" y="21"/>
                    <a:pt x="101" y="21"/>
                  </a:cubicBezTo>
                  <a:cubicBezTo>
                    <a:pt x="92" y="13"/>
                    <a:pt x="82" y="4"/>
                    <a:pt x="69" y="2"/>
                  </a:cubicBezTo>
                  <a:cubicBezTo>
                    <a:pt x="56" y="0"/>
                    <a:pt x="42" y="6"/>
                    <a:pt x="31" y="14"/>
                  </a:cubicBezTo>
                  <a:cubicBezTo>
                    <a:pt x="9" y="31"/>
                    <a:pt x="0" y="61"/>
                    <a:pt x="19" y="84"/>
                  </a:cubicBezTo>
                  <a:cubicBezTo>
                    <a:pt x="28" y="94"/>
                    <a:pt x="41" y="103"/>
                    <a:pt x="55" y="105"/>
                  </a:cubicBezTo>
                  <a:cubicBezTo>
                    <a:pt x="69" y="107"/>
                    <a:pt x="84" y="100"/>
                    <a:pt x="94" y="90"/>
                  </a:cubicBezTo>
                  <a:close/>
                  <a:moveTo>
                    <a:pt x="66" y="16"/>
                  </a:moveTo>
                  <a:cubicBezTo>
                    <a:pt x="68" y="16"/>
                    <a:pt x="70" y="16"/>
                    <a:pt x="72" y="16"/>
                  </a:cubicBezTo>
                  <a:cubicBezTo>
                    <a:pt x="65" y="18"/>
                    <a:pt x="58" y="22"/>
                    <a:pt x="52" y="26"/>
                  </a:cubicBezTo>
                  <a:cubicBezTo>
                    <a:pt x="43" y="31"/>
                    <a:pt x="36" y="38"/>
                    <a:pt x="30" y="46"/>
                  </a:cubicBezTo>
                  <a:cubicBezTo>
                    <a:pt x="31" y="42"/>
                    <a:pt x="33" y="38"/>
                    <a:pt x="36" y="34"/>
                  </a:cubicBezTo>
                  <a:cubicBezTo>
                    <a:pt x="43" y="26"/>
                    <a:pt x="55" y="16"/>
                    <a:pt x="66" y="16"/>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190"/>
            <p:cNvSpPr>
              <a:spLocks noEditPoints="1"/>
            </p:cNvSpPr>
            <p:nvPr/>
          </p:nvSpPr>
          <p:spPr bwMode="auto">
            <a:xfrm>
              <a:off x="5597525" y="5522913"/>
              <a:ext cx="257175" cy="285750"/>
            </a:xfrm>
            <a:custGeom>
              <a:avLst/>
              <a:gdLst>
                <a:gd name="T0" fmla="*/ 96 w 98"/>
                <a:gd name="T1" fmla="*/ 64 h 109"/>
                <a:gd name="T2" fmla="*/ 90 w 98"/>
                <a:gd name="T3" fmla="*/ 31 h 109"/>
                <a:gd name="T4" fmla="*/ 26 w 98"/>
                <a:gd name="T5" fmla="*/ 10 h 109"/>
                <a:gd name="T6" fmla="*/ 0 w 98"/>
                <a:gd name="T7" fmla="*/ 49 h 109"/>
                <a:gd name="T8" fmla="*/ 21 w 98"/>
                <a:gd name="T9" fmla="*/ 92 h 109"/>
                <a:gd name="T10" fmla="*/ 64 w 98"/>
                <a:gd name="T11" fmla="*/ 101 h 109"/>
                <a:gd name="T12" fmla="*/ 96 w 98"/>
                <a:gd name="T13" fmla="*/ 64 h 109"/>
                <a:gd name="T14" fmla="*/ 29 w 98"/>
                <a:gd name="T15" fmla="*/ 31 h 109"/>
                <a:gd name="T16" fmla="*/ 57 w 98"/>
                <a:gd name="T17" fmla="*/ 24 h 109"/>
                <a:gd name="T18" fmla="*/ 35 w 98"/>
                <a:gd name="T19" fmla="*/ 39 h 109"/>
                <a:gd name="T20" fmla="*/ 24 w 98"/>
                <a:gd name="T21" fmla="*/ 58 h 109"/>
                <a:gd name="T22" fmla="*/ 29 w 98"/>
                <a:gd name="T23" fmla="*/ 3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8" h="109">
                  <a:moveTo>
                    <a:pt x="96" y="64"/>
                  </a:moveTo>
                  <a:cubicBezTo>
                    <a:pt x="98" y="53"/>
                    <a:pt x="97" y="40"/>
                    <a:pt x="90" y="31"/>
                  </a:cubicBezTo>
                  <a:cubicBezTo>
                    <a:pt x="81" y="9"/>
                    <a:pt x="48" y="0"/>
                    <a:pt x="26" y="10"/>
                  </a:cubicBezTo>
                  <a:cubicBezTo>
                    <a:pt x="11" y="17"/>
                    <a:pt x="0" y="32"/>
                    <a:pt x="0" y="49"/>
                  </a:cubicBezTo>
                  <a:cubicBezTo>
                    <a:pt x="0" y="66"/>
                    <a:pt x="10" y="81"/>
                    <a:pt x="21" y="92"/>
                  </a:cubicBezTo>
                  <a:cubicBezTo>
                    <a:pt x="33" y="104"/>
                    <a:pt x="49" y="109"/>
                    <a:pt x="64" y="101"/>
                  </a:cubicBezTo>
                  <a:cubicBezTo>
                    <a:pt x="79" y="93"/>
                    <a:pt x="92" y="80"/>
                    <a:pt x="96" y="64"/>
                  </a:cubicBezTo>
                  <a:close/>
                  <a:moveTo>
                    <a:pt x="29" y="31"/>
                  </a:moveTo>
                  <a:cubicBezTo>
                    <a:pt x="37" y="23"/>
                    <a:pt x="47" y="21"/>
                    <a:pt x="57" y="24"/>
                  </a:cubicBezTo>
                  <a:cubicBezTo>
                    <a:pt x="48" y="27"/>
                    <a:pt x="41" y="33"/>
                    <a:pt x="35" y="39"/>
                  </a:cubicBezTo>
                  <a:cubicBezTo>
                    <a:pt x="30" y="44"/>
                    <a:pt x="25" y="51"/>
                    <a:pt x="24" y="58"/>
                  </a:cubicBezTo>
                  <a:cubicBezTo>
                    <a:pt x="20" y="49"/>
                    <a:pt x="21" y="39"/>
                    <a:pt x="29" y="31"/>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191"/>
            <p:cNvSpPr>
              <a:spLocks/>
            </p:cNvSpPr>
            <p:nvPr/>
          </p:nvSpPr>
          <p:spPr bwMode="auto">
            <a:xfrm>
              <a:off x="5605463" y="5759451"/>
              <a:ext cx="436563" cy="577850"/>
            </a:xfrm>
            <a:custGeom>
              <a:avLst/>
              <a:gdLst>
                <a:gd name="T0" fmla="*/ 162 w 166"/>
                <a:gd name="T1" fmla="*/ 96 h 221"/>
                <a:gd name="T2" fmla="*/ 78 w 166"/>
                <a:gd name="T3" fmla="*/ 178 h 221"/>
                <a:gd name="T4" fmla="*/ 79 w 166"/>
                <a:gd name="T5" fmla="*/ 171 h 221"/>
                <a:gd name="T6" fmla="*/ 82 w 166"/>
                <a:gd name="T7" fmla="*/ 138 h 221"/>
                <a:gd name="T8" fmla="*/ 84 w 166"/>
                <a:gd name="T9" fmla="*/ 136 h 221"/>
                <a:gd name="T10" fmla="*/ 115 w 166"/>
                <a:gd name="T11" fmla="*/ 85 h 221"/>
                <a:gd name="T12" fmla="*/ 118 w 166"/>
                <a:gd name="T13" fmla="*/ 85 h 221"/>
                <a:gd name="T14" fmla="*/ 131 w 166"/>
                <a:gd name="T15" fmla="*/ 75 h 221"/>
                <a:gd name="T16" fmla="*/ 124 w 166"/>
                <a:gd name="T17" fmla="*/ 57 h 221"/>
                <a:gd name="T18" fmla="*/ 118 w 166"/>
                <a:gd name="T19" fmla="*/ 58 h 221"/>
                <a:gd name="T20" fmla="*/ 117 w 166"/>
                <a:gd name="T21" fmla="*/ 60 h 221"/>
                <a:gd name="T22" fmla="*/ 116 w 166"/>
                <a:gd name="T23" fmla="*/ 61 h 221"/>
                <a:gd name="T24" fmla="*/ 108 w 166"/>
                <a:gd name="T25" fmla="*/ 79 h 221"/>
                <a:gd name="T26" fmla="*/ 108 w 166"/>
                <a:gd name="T27" fmla="*/ 81 h 221"/>
                <a:gd name="T28" fmla="*/ 95 w 166"/>
                <a:gd name="T29" fmla="*/ 99 h 221"/>
                <a:gd name="T30" fmla="*/ 82 w 166"/>
                <a:gd name="T31" fmla="*/ 123 h 221"/>
                <a:gd name="T32" fmla="*/ 82 w 166"/>
                <a:gd name="T33" fmla="*/ 120 h 221"/>
                <a:gd name="T34" fmla="*/ 76 w 166"/>
                <a:gd name="T35" fmla="*/ 69 h 221"/>
                <a:gd name="T36" fmla="*/ 66 w 166"/>
                <a:gd name="T37" fmla="*/ 29 h 221"/>
                <a:gd name="T38" fmla="*/ 67 w 166"/>
                <a:gd name="T39" fmla="*/ 28 h 221"/>
                <a:gd name="T40" fmla="*/ 71 w 166"/>
                <a:gd name="T41" fmla="*/ 3 h 221"/>
                <a:gd name="T42" fmla="*/ 66 w 166"/>
                <a:gd name="T43" fmla="*/ 1 h 221"/>
                <a:gd name="T44" fmla="*/ 54 w 166"/>
                <a:gd name="T45" fmla="*/ 6 h 221"/>
                <a:gd name="T46" fmla="*/ 52 w 166"/>
                <a:gd name="T47" fmla="*/ 9 h 221"/>
                <a:gd name="T48" fmla="*/ 51 w 166"/>
                <a:gd name="T49" fmla="*/ 12 h 221"/>
                <a:gd name="T50" fmla="*/ 54 w 166"/>
                <a:gd name="T51" fmla="*/ 21 h 221"/>
                <a:gd name="T52" fmla="*/ 57 w 166"/>
                <a:gd name="T53" fmla="*/ 28 h 221"/>
                <a:gd name="T54" fmla="*/ 60 w 166"/>
                <a:gd name="T55" fmla="*/ 30 h 221"/>
                <a:gd name="T56" fmla="*/ 70 w 166"/>
                <a:gd name="T57" fmla="*/ 73 h 221"/>
                <a:gd name="T58" fmla="*/ 75 w 166"/>
                <a:gd name="T59" fmla="*/ 120 h 221"/>
                <a:gd name="T60" fmla="*/ 73 w 166"/>
                <a:gd name="T61" fmla="*/ 169 h 221"/>
                <a:gd name="T62" fmla="*/ 70 w 166"/>
                <a:gd name="T63" fmla="*/ 187 h 221"/>
                <a:gd name="T64" fmla="*/ 11 w 166"/>
                <a:gd name="T65" fmla="*/ 51 h 221"/>
                <a:gd name="T66" fmla="*/ 2 w 166"/>
                <a:gd name="T67" fmla="*/ 40 h 221"/>
                <a:gd name="T68" fmla="*/ 12 w 166"/>
                <a:gd name="T69" fmla="*/ 126 h 221"/>
                <a:gd name="T70" fmla="*/ 63 w 166"/>
                <a:gd name="T71" fmla="*/ 205 h 221"/>
                <a:gd name="T72" fmla="*/ 65 w 166"/>
                <a:gd name="T73" fmla="*/ 206 h 221"/>
                <a:gd name="T74" fmla="*/ 65 w 166"/>
                <a:gd name="T75" fmla="*/ 206 h 221"/>
                <a:gd name="T76" fmla="*/ 66 w 166"/>
                <a:gd name="T77" fmla="*/ 209 h 221"/>
                <a:gd name="T78" fmla="*/ 64 w 166"/>
                <a:gd name="T79" fmla="*/ 218 h 221"/>
                <a:gd name="T80" fmla="*/ 68 w 166"/>
                <a:gd name="T81" fmla="*/ 219 h 221"/>
                <a:gd name="T82" fmla="*/ 72 w 166"/>
                <a:gd name="T83" fmla="*/ 208 h 221"/>
                <a:gd name="T84" fmla="*/ 135 w 166"/>
                <a:gd name="T85" fmla="*/ 164 h 221"/>
                <a:gd name="T86" fmla="*/ 162 w 166"/>
                <a:gd name="T87" fmla="*/ 96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6" h="221">
                  <a:moveTo>
                    <a:pt x="162" y="96"/>
                  </a:moveTo>
                  <a:cubicBezTo>
                    <a:pt x="161" y="94"/>
                    <a:pt x="97" y="144"/>
                    <a:pt x="78" y="178"/>
                  </a:cubicBezTo>
                  <a:cubicBezTo>
                    <a:pt x="79" y="176"/>
                    <a:pt x="79" y="173"/>
                    <a:pt x="79" y="171"/>
                  </a:cubicBezTo>
                  <a:cubicBezTo>
                    <a:pt x="81" y="160"/>
                    <a:pt x="81" y="149"/>
                    <a:pt x="82" y="138"/>
                  </a:cubicBezTo>
                  <a:cubicBezTo>
                    <a:pt x="83" y="138"/>
                    <a:pt x="83" y="137"/>
                    <a:pt x="84" y="136"/>
                  </a:cubicBezTo>
                  <a:cubicBezTo>
                    <a:pt x="92" y="119"/>
                    <a:pt x="102" y="100"/>
                    <a:pt x="115" y="85"/>
                  </a:cubicBezTo>
                  <a:cubicBezTo>
                    <a:pt x="116" y="85"/>
                    <a:pt x="117" y="85"/>
                    <a:pt x="118" y="85"/>
                  </a:cubicBezTo>
                  <a:cubicBezTo>
                    <a:pt x="123" y="85"/>
                    <a:pt x="129" y="79"/>
                    <a:pt x="131" y="75"/>
                  </a:cubicBezTo>
                  <a:cubicBezTo>
                    <a:pt x="133" y="69"/>
                    <a:pt x="127" y="62"/>
                    <a:pt x="124" y="57"/>
                  </a:cubicBezTo>
                  <a:cubicBezTo>
                    <a:pt x="122" y="55"/>
                    <a:pt x="119" y="56"/>
                    <a:pt x="118" y="58"/>
                  </a:cubicBezTo>
                  <a:cubicBezTo>
                    <a:pt x="118" y="59"/>
                    <a:pt x="117" y="60"/>
                    <a:pt x="117" y="60"/>
                  </a:cubicBezTo>
                  <a:cubicBezTo>
                    <a:pt x="117" y="60"/>
                    <a:pt x="116" y="61"/>
                    <a:pt x="116" y="61"/>
                  </a:cubicBezTo>
                  <a:cubicBezTo>
                    <a:pt x="112" y="65"/>
                    <a:pt x="106" y="72"/>
                    <a:pt x="108" y="79"/>
                  </a:cubicBezTo>
                  <a:cubicBezTo>
                    <a:pt x="108" y="80"/>
                    <a:pt x="108" y="80"/>
                    <a:pt x="108" y="81"/>
                  </a:cubicBezTo>
                  <a:cubicBezTo>
                    <a:pt x="104" y="87"/>
                    <a:pt x="99" y="93"/>
                    <a:pt x="95" y="99"/>
                  </a:cubicBezTo>
                  <a:cubicBezTo>
                    <a:pt x="91" y="106"/>
                    <a:pt x="86" y="114"/>
                    <a:pt x="82" y="123"/>
                  </a:cubicBezTo>
                  <a:cubicBezTo>
                    <a:pt x="82" y="122"/>
                    <a:pt x="82" y="121"/>
                    <a:pt x="82" y="120"/>
                  </a:cubicBezTo>
                  <a:cubicBezTo>
                    <a:pt x="81" y="103"/>
                    <a:pt x="80" y="86"/>
                    <a:pt x="76" y="69"/>
                  </a:cubicBezTo>
                  <a:cubicBezTo>
                    <a:pt x="74" y="56"/>
                    <a:pt x="71" y="42"/>
                    <a:pt x="66" y="29"/>
                  </a:cubicBezTo>
                  <a:cubicBezTo>
                    <a:pt x="66" y="29"/>
                    <a:pt x="67" y="29"/>
                    <a:pt x="67" y="28"/>
                  </a:cubicBezTo>
                  <a:cubicBezTo>
                    <a:pt x="73" y="22"/>
                    <a:pt x="73" y="10"/>
                    <a:pt x="71" y="3"/>
                  </a:cubicBezTo>
                  <a:cubicBezTo>
                    <a:pt x="71" y="1"/>
                    <a:pt x="68" y="0"/>
                    <a:pt x="66" y="1"/>
                  </a:cubicBezTo>
                  <a:cubicBezTo>
                    <a:pt x="62" y="2"/>
                    <a:pt x="58" y="4"/>
                    <a:pt x="54" y="6"/>
                  </a:cubicBezTo>
                  <a:cubicBezTo>
                    <a:pt x="53" y="6"/>
                    <a:pt x="52" y="7"/>
                    <a:pt x="52" y="9"/>
                  </a:cubicBezTo>
                  <a:cubicBezTo>
                    <a:pt x="51" y="9"/>
                    <a:pt x="50" y="11"/>
                    <a:pt x="51" y="12"/>
                  </a:cubicBezTo>
                  <a:cubicBezTo>
                    <a:pt x="52" y="15"/>
                    <a:pt x="53" y="18"/>
                    <a:pt x="54" y="21"/>
                  </a:cubicBezTo>
                  <a:cubicBezTo>
                    <a:pt x="55" y="23"/>
                    <a:pt x="56" y="26"/>
                    <a:pt x="57" y="28"/>
                  </a:cubicBezTo>
                  <a:cubicBezTo>
                    <a:pt x="58" y="29"/>
                    <a:pt x="59" y="30"/>
                    <a:pt x="60" y="30"/>
                  </a:cubicBezTo>
                  <a:cubicBezTo>
                    <a:pt x="63" y="44"/>
                    <a:pt x="68" y="58"/>
                    <a:pt x="70" y="73"/>
                  </a:cubicBezTo>
                  <a:cubicBezTo>
                    <a:pt x="73" y="88"/>
                    <a:pt x="75" y="104"/>
                    <a:pt x="75" y="120"/>
                  </a:cubicBezTo>
                  <a:cubicBezTo>
                    <a:pt x="76" y="136"/>
                    <a:pt x="75" y="152"/>
                    <a:pt x="73" y="169"/>
                  </a:cubicBezTo>
                  <a:cubicBezTo>
                    <a:pt x="72" y="175"/>
                    <a:pt x="71" y="181"/>
                    <a:pt x="70" y="187"/>
                  </a:cubicBezTo>
                  <a:cubicBezTo>
                    <a:pt x="62" y="138"/>
                    <a:pt x="42" y="90"/>
                    <a:pt x="11" y="51"/>
                  </a:cubicBezTo>
                  <a:cubicBezTo>
                    <a:pt x="11" y="51"/>
                    <a:pt x="4" y="43"/>
                    <a:pt x="2" y="40"/>
                  </a:cubicBezTo>
                  <a:cubicBezTo>
                    <a:pt x="0" y="37"/>
                    <a:pt x="4" y="103"/>
                    <a:pt x="12" y="126"/>
                  </a:cubicBezTo>
                  <a:cubicBezTo>
                    <a:pt x="23" y="154"/>
                    <a:pt x="40" y="185"/>
                    <a:pt x="63" y="205"/>
                  </a:cubicBezTo>
                  <a:cubicBezTo>
                    <a:pt x="63" y="206"/>
                    <a:pt x="64" y="206"/>
                    <a:pt x="65" y="206"/>
                  </a:cubicBezTo>
                  <a:cubicBezTo>
                    <a:pt x="65" y="206"/>
                    <a:pt x="65" y="206"/>
                    <a:pt x="65" y="206"/>
                  </a:cubicBezTo>
                  <a:cubicBezTo>
                    <a:pt x="64" y="207"/>
                    <a:pt x="65" y="208"/>
                    <a:pt x="66" y="209"/>
                  </a:cubicBezTo>
                  <a:cubicBezTo>
                    <a:pt x="65" y="212"/>
                    <a:pt x="65" y="215"/>
                    <a:pt x="64" y="218"/>
                  </a:cubicBezTo>
                  <a:cubicBezTo>
                    <a:pt x="64" y="220"/>
                    <a:pt x="67" y="221"/>
                    <a:pt x="68" y="219"/>
                  </a:cubicBezTo>
                  <a:cubicBezTo>
                    <a:pt x="69" y="215"/>
                    <a:pt x="71" y="212"/>
                    <a:pt x="72" y="208"/>
                  </a:cubicBezTo>
                  <a:cubicBezTo>
                    <a:pt x="97" y="200"/>
                    <a:pt x="120" y="185"/>
                    <a:pt x="135" y="164"/>
                  </a:cubicBezTo>
                  <a:cubicBezTo>
                    <a:pt x="149" y="145"/>
                    <a:pt x="166" y="121"/>
                    <a:pt x="162" y="96"/>
                  </a:cubicBezTo>
                  <a:close/>
                </a:path>
              </a:pathLst>
            </a:custGeom>
            <a:solidFill>
              <a:schemeClr val="accent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192"/>
            <p:cNvSpPr>
              <a:spLocks/>
            </p:cNvSpPr>
            <p:nvPr/>
          </p:nvSpPr>
          <p:spPr bwMode="auto">
            <a:xfrm>
              <a:off x="5626100" y="5562601"/>
              <a:ext cx="123825" cy="144463"/>
            </a:xfrm>
            <a:custGeom>
              <a:avLst/>
              <a:gdLst>
                <a:gd name="T0" fmla="*/ 26 w 47"/>
                <a:gd name="T1" fmla="*/ 48 h 55"/>
                <a:gd name="T2" fmla="*/ 23 w 47"/>
                <a:gd name="T3" fmla="*/ 44 h 55"/>
                <a:gd name="T4" fmla="*/ 33 w 47"/>
                <a:gd name="T5" fmla="*/ 36 h 55"/>
                <a:gd name="T6" fmla="*/ 39 w 47"/>
                <a:gd name="T7" fmla="*/ 26 h 55"/>
                <a:gd name="T8" fmla="*/ 42 w 47"/>
                <a:gd name="T9" fmla="*/ 16 h 55"/>
                <a:gd name="T10" fmla="*/ 45 w 47"/>
                <a:gd name="T11" fmla="*/ 14 h 55"/>
                <a:gd name="T12" fmla="*/ 46 w 47"/>
                <a:gd name="T13" fmla="*/ 11 h 55"/>
                <a:gd name="T14" fmla="*/ 40 w 47"/>
                <a:gd name="T15" fmla="*/ 7 h 55"/>
                <a:gd name="T16" fmla="*/ 12 w 47"/>
                <a:gd name="T17" fmla="*/ 18 h 55"/>
                <a:gd name="T18" fmla="*/ 7 w 47"/>
                <a:gd name="T19" fmla="*/ 45 h 55"/>
                <a:gd name="T20" fmla="*/ 13 w 47"/>
                <a:gd name="T21" fmla="*/ 49 h 55"/>
                <a:gd name="T22" fmla="*/ 26 w 47"/>
                <a:gd name="T23" fmla="*/ 4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 h="55">
                  <a:moveTo>
                    <a:pt x="26" y="48"/>
                  </a:moveTo>
                  <a:cubicBezTo>
                    <a:pt x="27" y="46"/>
                    <a:pt x="25" y="44"/>
                    <a:pt x="23" y="44"/>
                  </a:cubicBezTo>
                  <a:cubicBezTo>
                    <a:pt x="27" y="42"/>
                    <a:pt x="30" y="38"/>
                    <a:pt x="33" y="36"/>
                  </a:cubicBezTo>
                  <a:cubicBezTo>
                    <a:pt x="36" y="33"/>
                    <a:pt x="38" y="30"/>
                    <a:pt x="39" y="26"/>
                  </a:cubicBezTo>
                  <a:cubicBezTo>
                    <a:pt x="41" y="23"/>
                    <a:pt x="42" y="19"/>
                    <a:pt x="42" y="16"/>
                  </a:cubicBezTo>
                  <a:cubicBezTo>
                    <a:pt x="43" y="15"/>
                    <a:pt x="44" y="15"/>
                    <a:pt x="45" y="14"/>
                  </a:cubicBezTo>
                  <a:cubicBezTo>
                    <a:pt x="47" y="13"/>
                    <a:pt x="46" y="12"/>
                    <a:pt x="46" y="11"/>
                  </a:cubicBezTo>
                  <a:cubicBezTo>
                    <a:pt x="44" y="9"/>
                    <a:pt x="42" y="7"/>
                    <a:pt x="40" y="7"/>
                  </a:cubicBezTo>
                  <a:cubicBezTo>
                    <a:pt x="33" y="0"/>
                    <a:pt x="17" y="13"/>
                    <a:pt x="12" y="18"/>
                  </a:cubicBezTo>
                  <a:cubicBezTo>
                    <a:pt x="8" y="24"/>
                    <a:pt x="0" y="40"/>
                    <a:pt x="7" y="45"/>
                  </a:cubicBezTo>
                  <a:cubicBezTo>
                    <a:pt x="8" y="49"/>
                    <a:pt x="10" y="50"/>
                    <a:pt x="13" y="49"/>
                  </a:cubicBezTo>
                  <a:cubicBezTo>
                    <a:pt x="16" y="54"/>
                    <a:pt x="23" y="55"/>
                    <a:pt x="26" y="48"/>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Freeform 193"/>
            <p:cNvSpPr>
              <a:spLocks noEditPoints="1"/>
            </p:cNvSpPr>
            <p:nvPr/>
          </p:nvSpPr>
          <p:spPr bwMode="auto">
            <a:xfrm>
              <a:off x="5938838" y="5743576"/>
              <a:ext cx="134938" cy="117475"/>
            </a:xfrm>
            <a:custGeom>
              <a:avLst/>
              <a:gdLst>
                <a:gd name="T0" fmla="*/ 39 w 51"/>
                <a:gd name="T1" fmla="*/ 8 h 45"/>
                <a:gd name="T2" fmla="*/ 39 w 51"/>
                <a:gd name="T3" fmla="*/ 8 h 45"/>
                <a:gd name="T4" fmla="*/ 47 w 51"/>
                <a:gd name="T5" fmla="*/ 11 h 45"/>
                <a:gd name="T6" fmla="*/ 50 w 51"/>
                <a:gd name="T7" fmla="*/ 8 h 45"/>
                <a:gd name="T8" fmla="*/ 29 w 51"/>
                <a:gd name="T9" fmla="*/ 6 h 45"/>
                <a:gd name="T10" fmla="*/ 16 w 51"/>
                <a:gd name="T11" fmla="*/ 12 h 45"/>
                <a:gd name="T12" fmla="*/ 2 w 51"/>
                <a:gd name="T13" fmla="*/ 29 h 45"/>
                <a:gd name="T14" fmla="*/ 13 w 51"/>
                <a:gd name="T15" fmla="*/ 40 h 45"/>
                <a:gd name="T16" fmla="*/ 39 w 51"/>
                <a:gd name="T17" fmla="*/ 8 h 45"/>
                <a:gd name="T18" fmla="*/ 10 w 51"/>
                <a:gd name="T19" fmla="*/ 33 h 45"/>
                <a:gd name="T20" fmla="*/ 10 w 51"/>
                <a:gd name="T21" fmla="*/ 32 h 45"/>
                <a:gd name="T22" fmla="*/ 29 w 51"/>
                <a:gd name="T23" fmla="*/ 13 h 45"/>
                <a:gd name="T24" fmla="*/ 19 w 51"/>
                <a:gd name="T25" fmla="*/ 26 h 45"/>
                <a:gd name="T26" fmla="*/ 10 w 51"/>
                <a:gd name="T27" fmla="*/ 3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 h="45">
                  <a:moveTo>
                    <a:pt x="39" y="8"/>
                  </a:moveTo>
                  <a:cubicBezTo>
                    <a:pt x="39" y="8"/>
                    <a:pt x="39" y="8"/>
                    <a:pt x="39" y="8"/>
                  </a:cubicBezTo>
                  <a:cubicBezTo>
                    <a:pt x="42" y="8"/>
                    <a:pt x="45" y="9"/>
                    <a:pt x="47" y="11"/>
                  </a:cubicBezTo>
                  <a:cubicBezTo>
                    <a:pt x="48" y="13"/>
                    <a:pt x="51" y="10"/>
                    <a:pt x="50" y="8"/>
                  </a:cubicBezTo>
                  <a:cubicBezTo>
                    <a:pt x="46" y="0"/>
                    <a:pt x="36" y="3"/>
                    <a:pt x="29" y="6"/>
                  </a:cubicBezTo>
                  <a:cubicBezTo>
                    <a:pt x="24" y="7"/>
                    <a:pt x="20" y="9"/>
                    <a:pt x="16" y="12"/>
                  </a:cubicBezTo>
                  <a:cubicBezTo>
                    <a:pt x="10" y="16"/>
                    <a:pt x="5" y="22"/>
                    <a:pt x="2" y="29"/>
                  </a:cubicBezTo>
                  <a:cubicBezTo>
                    <a:pt x="0" y="38"/>
                    <a:pt x="4" y="45"/>
                    <a:pt x="13" y="40"/>
                  </a:cubicBezTo>
                  <a:cubicBezTo>
                    <a:pt x="25" y="33"/>
                    <a:pt x="34" y="21"/>
                    <a:pt x="39" y="8"/>
                  </a:cubicBezTo>
                  <a:close/>
                  <a:moveTo>
                    <a:pt x="10" y="33"/>
                  </a:moveTo>
                  <a:cubicBezTo>
                    <a:pt x="10" y="33"/>
                    <a:pt x="10" y="32"/>
                    <a:pt x="10" y="32"/>
                  </a:cubicBezTo>
                  <a:cubicBezTo>
                    <a:pt x="15" y="23"/>
                    <a:pt x="20" y="16"/>
                    <a:pt x="29" y="13"/>
                  </a:cubicBezTo>
                  <a:cubicBezTo>
                    <a:pt x="27" y="18"/>
                    <a:pt x="23" y="22"/>
                    <a:pt x="19" y="26"/>
                  </a:cubicBezTo>
                  <a:cubicBezTo>
                    <a:pt x="16" y="29"/>
                    <a:pt x="11" y="33"/>
                    <a:pt x="10" y="33"/>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194"/>
            <p:cNvSpPr>
              <a:spLocks/>
            </p:cNvSpPr>
            <p:nvPr/>
          </p:nvSpPr>
          <p:spPr bwMode="auto">
            <a:xfrm>
              <a:off x="5634038" y="5546726"/>
              <a:ext cx="68263" cy="63500"/>
            </a:xfrm>
            <a:custGeom>
              <a:avLst/>
              <a:gdLst>
                <a:gd name="T0" fmla="*/ 23 w 26"/>
                <a:gd name="T1" fmla="*/ 4 h 24"/>
                <a:gd name="T2" fmla="*/ 13 w 26"/>
                <a:gd name="T3" fmla="*/ 2 h 24"/>
                <a:gd name="T4" fmla="*/ 4 w 26"/>
                <a:gd name="T5" fmla="*/ 7 h 24"/>
                <a:gd name="T6" fmla="*/ 2 w 26"/>
                <a:gd name="T7" fmla="*/ 18 h 24"/>
                <a:gd name="T8" fmla="*/ 12 w 26"/>
                <a:gd name="T9" fmla="*/ 22 h 24"/>
                <a:gd name="T10" fmla="*/ 15 w 26"/>
                <a:gd name="T11" fmla="*/ 21 h 24"/>
                <a:gd name="T12" fmla="*/ 18 w 26"/>
                <a:gd name="T13" fmla="*/ 20 h 24"/>
                <a:gd name="T14" fmla="*/ 24 w 26"/>
                <a:gd name="T15" fmla="*/ 14 h 24"/>
                <a:gd name="T16" fmla="*/ 23 w 26"/>
                <a:gd name="T17"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24">
                  <a:moveTo>
                    <a:pt x="23" y="4"/>
                  </a:moveTo>
                  <a:cubicBezTo>
                    <a:pt x="21" y="1"/>
                    <a:pt x="16" y="0"/>
                    <a:pt x="13" y="2"/>
                  </a:cubicBezTo>
                  <a:cubicBezTo>
                    <a:pt x="10" y="3"/>
                    <a:pt x="6" y="5"/>
                    <a:pt x="4" y="7"/>
                  </a:cubicBezTo>
                  <a:cubicBezTo>
                    <a:pt x="1" y="10"/>
                    <a:pt x="0" y="14"/>
                    <a:pt x="2" y="18"/>
                  </a:cubicBezTo>
                  <a:cubicBezTo>
                    <a:pt x="4" y="21"/>
                    <a:pt x="8" y="24"/>
                    <a:pt x="12" y="22"/>
                  </a:cubicBezTo>
                  <a:cubicBezTo>
                    <a:pt x="13" y="22"/>
                    <a:pt x="14" y="22"/>
                    <a:pt x="15" y="21"/>
                  </a:cubicBezTo>
                  <a:cubicBezTo>
                    <a:pt x="16" y="21"/>
                    <a:pt x="17" y="21"/>
                    <a:pt x="18" y="20"/>
                  </a:cubicBezTo>
                  <a:cubicBezTo>
                    <a:pt x="21" y="19"/>
                    <a:pt x="23" y="17"/>
                    <a:pt x="24" y="14"/>
                  </a:cubicBezTo>
                  <a:cubicBezTo>
                    <a:pt x="26" y="11"/>
                    <a:pt x="26" y="6"/>
                    <a:pt x="23" y="4"/>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195"/>
            <p:cNvSpPr>
              <a:spLocks/>
            </p:cNvSpPr>
            <p:nvPr/>
          </p:nvSpPr>
          <p:spPr bwMode="auto">
            <a:xfrm>
              <a:off x="6073775" y="5737226"/>
              <a:ext cx="60325" cy="66675"/>
            </a:xfrm>
            <a:custGeom>
              <a:avLst/>
              <a:gdLst>
                <a:gd name="T0" fmla="*/ 21 w 23"/>
                <a:gd name="T1" fmla="*/ 13 h 25"/>
                <a:gd name="T2" fmla="*/ 18 w 23"/>
                <a:gd name="T3" fmla="*/ 7 h 25"/>
                <a:gd name="T4" fmla="*/ 15 w 23"/>
                <a:gd name="T5" fmla="*/ 3 h 25"/>
                <a:gd name="T6" fmla="*/ 4 w 23"/>
                <a:gd name="T7" fmla="*/ 3 h 25"/>
                <a:gd name="T8" fmla="*/ 1 w 23"/>
                <a:gd name="T9" fmla="*/ 12 h 25"/>
                <a:gd name="T10" fmla="*/ 3 w 23"/>
                <a:gd name="T11" fmla="*/ 15 h 25"/>
                <a:gd name="T12" fmla="*/ 3 w 23"/>
                <a:gd name="T13" fmla="*/ 15 h 25"/>
                <a:gd name="T14" fmla="*/ 6 w 23"/>
                <a:gd name="T15" fmla="*/ 21 h 25"/>
                <a:gd name="T16" fmla="*/ 6 w 23"/>
                <a:gd name="T17" fmla="*/ 21 h 25"/>
                <a:gd name="T18" fmla="*/ 11 w 23"/>
                <a:gd name="T19" fmla="*/ 24 h 25"/>
                <a:gd name="T20" fmla="*/ 21 w 23"/>
                <a:gd name="T21" fmla="*/ 1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25">
                  <a:moveTo>
                    <a:pt x="21" y="13"/>
                  </a:moveTo>
                  <a:cubicBezTo>
                    <a:pt x="21" y="10"/>
                    <a:pt x="19" y="8"/>
                    <a:pt x="18" y="7"/>
                  </a:cubicBezTo>
                  <a:cubicBezTo>
                    <a:pt x="17" y="5"/>
                    <a:pt x="16" y="4"/>
                    <a:pt x="15" y="3"/>
                  </a:cubicBezTo>
                  <a:cubicBezTo>
                    <a:pt x="12" y="1"/>
                    <a:pt x="8" y="0"/>
                    <a:pt x="4" y="3"/>
                  </a:cubicBezTo>
                  <a:cubicBezTo>
                    <a:pt x="2" y="5"/>
                    <a:pt x="0" y="8"/>
                    <a:pt x="1" y="12"/>
                  </a:cubicBezTo>
                  <a:cubicBezTo>
                    <a:pt x="1" y="13"/>
                    <a:pt x="2" y="14"/>
                    <a:pt x="3" y="15"/>
                  </a:cubicBezTo>
                  <a:cubicBezTo>
                    <a:pt x="3" y="15"/>
                    <a:pt x="3" y="15"/>
                    <a:pt x="3" y="15"/>
                  </a:cubicBezTo>
                  <a:cubicBezTo>
                    <a:pt x="3" y="17"/>
                    <a:pt x="4" y="20"/>
                    <a:pt x="6" y="21"/>
                  </a:cubicBezTo>
                  <a:cubicBezTo>
                    <a:pt x="6" y="21"/>
                    <a:pt x="6" y="21"/>
                    <a:pt x="6" y="21"/>
                  </a:cubicBezTo>
                  <a:cubicBezTo>
                    <a:pt x="7" y="22"/>
                    <a:pt x="9" y="23"/>
                    <a:pt x="11" y="24"/>
                  </a:cubicBezTo>
                  <a:cubicBezTo>
                    <a:pt x="17" y="25"/>
                    <a:pt x="23" y="19"/>
                    <a:pt x="21" y="13"/>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196"/>
            <p:cNvSpPr>
              <a:spLocks/>
            </p:cNvSpPr>
            <p:nvPr/>
          </p:nvSpPr>
          <p:spPr bwMode="auto">
            <a:xfrm>
              <a:off x="5600700" y="5591176"/>
              <a:ext cx="101600" cy="177800"/>
            </a:xfrm>
            <a:custGeom>
              <a:avLst/>
              <a:gdLst>
                <a:gd name="T0" fmla="*/ 39 w 39"/>
                <a:gd name="T1" fmla="*/ 67 h 68"/>
                <a:gd name="T2" fmla="*/ 10 w 39"/>
                <a:gd name="T3" fmla="*/ 42 h 68"/>
                <a:gd name="T4" fmla="*/ 8 w 39"/>
                <a:gd name="T5" fmla="*/ 1 h 68"/>
                <a:gd name="T6" fmla="*/ 7 w 39"/>
                <a:gd name="T7" fmla="*/ 0 h 68"/>
                <a:gd name="T8" fmla="*/ 8 w 39"/>
                <a:gd name="T9" fmla="*/ 43 h 68"/>
                <a:gd name="T10" fmla="*/ 38 w 39"/>
                <a:gd name="T11" fmla="*/ 68 h 68"/>
                <a:gd name="T12" fmla="*/ 39 w 39"/>
                <a:gd name="T13" fmla="*/ 67 h 68"/>
              </a:gdLst>
              <a:ahLst/>
              <a:cxnLst>
                <a:cxn ang="0">
                  <a:pos x="T0" y="T1"/>
                </a:cxn>
                <a:cxn ang="0">
                  <a:pos x="T2" y="T3"/>
                </a:cxn>
                <a:cxn ang="0">
                  <a:pos x="T4" y="T5"/>
                </a:cxn>
                <a:cxn ang="0">
                  <a:pos x="T6" y="T7"/>
                </a:cxn>
                <a:cxn ang="0">
                  <a:pos x="T8" y="T9"/>
                </a:cxn>
                <a:cxn ang="0">
                  <a:pos x="T10" y="T11"/>
                </a:cxn>
                <a:cxn ang="0">
                  <a:pos x="T12" y="T13"/>
                </a:cxn>
              </a:cxnLst>
              <a:rect l="0" t="0" r="r" b="b"/>
              <a:pathLst>
                <a:path w="39" h="68">
                  <a:moveTo>
                    <a:pt x="39" y="67"/>
                  </a:moveTo>
                  <a:cubicBezTo>
                    <a:pt x="27" y="61"/>
                    <a:pt x="17" y="53"/>
                    <a:pt x="10" y="42"/>
                  </a:cubicBezTo>
                  <a:cubicBezTo>
                    <a:pt x="2" y="28"/>
                    <a:pt x="6" y="15"/>
                    <a:pt x="8" y="1"/>
                  </a:cubicBezTo>
                  <a:cubicBezTo>
                    <a:pt x="9" y="0"/>
                    <a:pt x="8" y="0"/>
                    <a:pt x="7" y="0"/>
                  </a:cubicBezTo>
                  <a:cubicBezTo>
                    <a:pt x="1" y="14"/>
                    <a:pt x="0" y="30"/>
                    <a:pt x="8" y="43"/>
                  </a:cubicBezTo>
                  <a:cubicBezTo>
                    <a:pt x="14" y="53"/>
                    <a:pt x="25" y="67"/>
                    <a:pt x="38" y="68"/>
                  </a:cubicBezTo>
                  <a:cubicBezTo>
                    <a:pt x="39" y="68"/>
                    <a:pt x="39" y="67"/>
                    <a:pt x="39" y="67"/>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197"/>
            <p:cNvSpPr>
              <a:spLocks/>
            </p:cNvSpPr>
            <p:nvPr/>
          </p:nvSpPr>
          <p:spPr bwMode="auto">
            <a:xfrm>
              <a:off x="5661025" y="5715001"/>
              <a:ext cx="52388" cy="38100"/>
            </a:xfrm>
            <a:custGeom>
              <a:avLst/>
              <a:gdLst>
                <a:gd name="T0" fmla="*/ 20 w 20"/>
                <a:gd name="T1" fmla="*/ 13 h 15"/>
                <a:gd name="T2" fmla="*/ 11 w 20"/>
                <a:gd name="T3" fmla="*/ 8 h 15"/>
                <a:gd name="T4" fmla="*/ 2 w 20"/>
                <a:gd name="T5" fmla="*/ 0 h 15"/>
                <a:gd name="T6" fmla="*/ 1 w 20"/>
                <a:gd name="T7" fmla="*/ 1 h 15"/>
                <a:gd name="T8" fmla="*/ 9 w 20"/>
                <a:gd name="T9" fmla="*/ 10 h 15"/>
                <a:gd name="T10" fmla="*/ 20 w 20"/>
                <a:gd name="T11" fmla="*/ 14 h 15"/>
                <a:gd name="T12" fmla="*/ 20 w 20"/>
                <a:gd name="T13" fmla="*/ 13 h 15"/>
              </a:gdLst>
              <a:ahLst/>
              <a:cxnLst>
                <a:cxn ang="0">
                  <a:pos x="T0" y="T1"/>
                </a:cxn>
                <a:cxn ang="0">
                  <a:pos x="T2" y="T3"/>
                </a:cxn>
                <a:cxn ang="0">
                  <a:pos x="T4" y="T5"/>
                </a:cxn>
                <a:cxn ang="0">
                  <a:pos x="T6" y="T7"/>
                </a:cxn>
                <a:cxn ang="0">
                  <a:pos x="T8" y="T9"/>
                </a:cxn>
                <a:cxn ang="0">
                  <a:pos x="T10" y="T11"/>
                </a:cxn>
                <a:cxn ang="0">
                  <a:pos x="T12" y="T13"/>
                </a:cxn>
              </a:cxnLst>
              <a:rect l="0" t="0" r="r" b="b"/>
              <a:pathLst>
                <a:path w="20" h="15">
                  <a:moveTo>
                    <a:pt x="20" y="13"/>
                  </a:moveTo>
                  <a:cubicBezTo>
                    <a:pt x="18" y="11"/>
                    <a:pt x="14" y="10"/>
                    <a:pt x="11" y="8"/>
                  </a:cubicBezTo>
                  <a:cubicBezTo>
                    <a:pt x="8" y="6"/>
                    <a:pt x="4" y="3"/>
                    <a:pt x="2" y="0"/>
                  </a:cubicBezTo>
                  <a:cubicBezTo>
                    <a:pt x="1" y="0"/>
                    <a:pt x="0" y="0"/>
                    <a:pt x="1" y="1"/>
                  </a:cubicBezTo>
                  <a:cubicBezTo>
                    <a:pt x="3" y="5"/>
                    <a:pt x="6" y="8"/>
                    <a:pt x="9" y="10"/>
                  </a:cubicBezTo>
                  <a:cubicBezTo>
                    <a:pt x="12" y="12"/>
                    <a:pt x="16" y="15"/>
                    <a:pt x="20" y="14"/>
                  </a:cubicBezTo>
                  <a:cubicBezTo>
                    <a:pt x="20" y="14"/>
                    <a:pt x="20" y="14"/>
                    <a:pt x="20" y="13"/>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98"/>
            <p:cNvSpPr>
              <a:spLocks/>
            </p:cNvSpPr>
            <p:nvPr/>
          </p:nvSpPr>
          <p:spPr bwMode="auto">
            <a:xfrm>
              <a:off x="5784850" y="5586413"/>
              <a:ext cx="61913" cy="161925"/>
            </a:xfrm>
            <a:custGeom>
              <a:avLst/>
              <a:gdLst>
                <a:gd name="T0" fmla="*/ 6 w 24"/>
                <a:gd name="T1" fmla="*/ 0 h 62"/>
                <a:gd name="T2" fmla="*/ 5 w 24"/>
                <a:gd name="T3" fmla="*/ 1 h 62"/>
                <a:gd name="T4" fmla="*/ 14 w 24"/>
                <a:gd name="T5" fmla="*/ 34 h 62"/>
                <a:gd name="T6" fmla="*/ 1 w 24"/>
                <a:gd name="T7" fmla="*/ 60 h 62"/>
                <a:gd name="T8" fmla="*/ 1 w 24"/>
                <a:gd name="T9" fmla="*/ 61 h 62"/>
                <a:gd name="T10" fmla="*/ 6 w 24"/>
                <a:gd name="T11" fmla="*/ 0 h 62"/>
              </a:gdLst>
              <a:ahLst/>
              <a:cxnLst>
                <a:cxn ang="0">
                  <a:pos x="T0" y="T1"/>
                </a:cxn>
                <a:cxn ang="0">
                  <a:pos x="T2" y="T3"/>
                </a:cxn>
                <a:cxn ang="0">
                  <a:pos x="T4" y="T5"/>
                </a:cxn>
                <a:cxn ang="0">
                  <a:pos x="T6" y="T7"/>
                </a:cxn>
                <a:cxn ang="0">
                  <a:pos x="T8" y="T9"/>
                </a:cxn>
                <a:cxn ang="0">
                  <a:pos x="T10" y="T11"/>
                </a:cxn>
              </a:cxnLst>
              <a:rect l="0" t="0" r="r" b="b"/>
              <a:pathLst>
                <a:path w="24" h="62">
                  <a:moveTo>
                    <a:pt x="6" y="0"/>
                  </a:moveTo>
                  <a:cubicBezTo>
                    <a:pt x="5" y="0"/>
                    <a:pt x="4" y="1"/>
                    <a:pt x="5" y="1"/>
                  </a:cubicBezTo>
                  <a:cubicBezTo>
                    <a:pt x="12" y="11"/>
                    <a:pt x="16" y="22"/>
                    <a:pt x="14" y="34"/>
                  </a:cubicBezTo>
                  <a:cubicBezTo>
                    <a:pt x="12" y="45"/>
                    <a:pt x="7" y="52"/>
                    <a:pt x="1" y="60"/>
                  </a:cubicBezTo>
                  <a:cubicBezTo>
                    <a:pt x="0" y="61"/>
                    <a:pt x="1" y="62"/>
                    <a:pt x="1" y="61"/>
                  </a:cubicBezTo>
                  <a:cubicBezTo>
                    <a:pt x="24" y="50"/>
                    <a:pt x="21" y="16"/>
                    <a:pt x="6"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199"/>
            <p:cNvSpPr>
              <a:spLocks/>
            </p:cNvSpPr>
            <p:nvPr/>
          </p:nvSpPr>
          <p:spPr bwMode="auto">
            <a:xfrm>
              <a:off x="5762625" y="5683251"/>
              <a:ext cx="46038" cy="60325"/>
            </a:xfrm>
            <a:custGeom>
              <a:avLst/>
              <a:gdLst>
                <a:gd name="T0" fmla="*/ 16 w 17"/>
                <a:gd name="T1" fmla="*/ 1 h 23"/>
                <a:gd name="T2" fmla="*/ 15 w 17"/>
                <a:gd name="T3" fmla="*/ 1 h 23"/>
                <a:gd name="T4" fmla="*/ 9 w 17"/>
                <a:gd name="T5" fmla="*/ 12 h 23"/>
                <a:gd name="T6" fmla="*/ 1 w 17"/>
                <a:gd name="T7" fmla="*/ 22 h 23"/>
                <a:gd name="T8" fmla="*/ 2 w 17"/>
                <a:gd name="T9" fmla="*/ 23 h 23"/>
                <a:gd name="T10" fmla="*/ 12 w 17"/>
                <a:gd name="T11" fmla="*/ 13 h 23"/>
                <a:gd name="T12" fmla="*/ 16 w 17"/>
                <a:gd name="T13" fmla="*/ 1 h 23"/>
              </a:gdLst>
              <a:ahLst/>
              <a:cxnLst>
                <a:cxn ang="0">
                  <a:pos x="T0" y="T1"/>
                </a:cxn>
                <a:cxn ang="0">
                  <a:pos x="T2" y="T3"/>
                </a:cxn>
                <a:cxn ang="0">
                  <a:pos x="T4" y="T5"/>
                </a:cxn>
                <a:cxn ang="0">
                  <a:pos x="T6" y="T7"/>
                </a:cxn>
                <a:cxn ang="0">
                  <a:pos x="T8" y="T9"/>
                </a:cxn>
                <a:cxn ang="0">
                  <a:pos x="T10" y="T11"/>
                </a:cxn>
                <a:cxn ang="0">
                  <a:pos x="T12" y="T13"/>
                </a:cxn>
              </a:cxnLst>
              <a:rect l="0" t="0" r="r" b="b"/>
              <a:pathLst>
                <a:path w="17" h="23">
                  <a:moveTo>
                    <a:pt x="16" y="1"/>
                  </a:moveTo>
                  <a:cubicBezTo>
                    <a:pt x="16" y="0"/>
                    <a:pt x="15" y="0"/>
                    <a:pt x="15" y="1"/>
                  </a:cubicBezTo>
                  <a:cubicBezTo>
                    <a:pt x="13" y="5"/>
                    <a:pt x="12" y="9"/>
                    <a:pt x="9" y="12"/>
                  </a:cubicBezTo>
                  <a:cubicBezTo>
                    <a:pt x="6" y="16"/>
                    <a:pt x="3" y="18"/>
                    <a:pt x="1" y="22"/>
                  </a:cubicBezTo>
                  <a:cubicBezTo>
                    <a:pt x="0" y="23"/>
                    <a:pt x="1" y="23"/>
                    <a:pt x="2" y="23"/>
                  </a:cubicBezTo>
                  <a:cubicBezTo>
                    <a:pt x="6" y="21"/>
                    <a:pt x="10" y="17"/>
                    <a:pt x="12" y="13"/>
                  </a:cubicBezTo>
                  <a:cubicBezTo>
                    <a:pt x="15" y="9"/>
                    <a:pt x="17" y="5"/>
                    <a:pt x="16"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200"/>
            <p:cNvSpPr>
              <a:spLocks/>
            </p:cNvSpPr>
            <p:nvPr/>
          </p:nvSpPr>
          <p:spPr bwMode="auto">
            <a:xfrm>
              <a:off x="5902325" y="5737226"/>
              <a:ext cx="87313" cy="155575"/>
            </a:xfrm>
            <a:custGeom>
              <a:avLst/>
              <a:gdLst>
                <a:gd name="T0" fmla="*/ 31 w 33"/>
                <a:gd name="T1" fmla="*/ 0 h 59"/>
                <a:gd name="T2" fmla="*/ 7 w 33"/>
                <a:gd name="T3" fmla="*/ 26 h 59"/>
                <a:gd name="T4" fmla="*/ 7 w 33"/>
                <a:gd name="T5" fmla="*/ 58 h 59"/>
                <a:gd name="T6" fmla="*/ 9 w 33"/>
                <a:gd name="T7" fmla="*/ 57 h 59"/>
                <a:gd name="T8" fmla="*/ 32 w 33"/>
                <a:gd name="T9" fmla="*/ 1 h 59"/>
                <a:gd name="T10" fmla="*/ 31 w 33"/>
                <a:gd name="T11" fmla="*/ 0 h 59"/>
              </a:gdLst>
              <a:ahLst/>
              <a:cxnLst>
                <a:cxn ang="0">
                  <a:pos x="T0" y="T1"/>
                </a:cxn>
                <a:cxn ang="0">
                  <a:pos x="T2" y="T3"/>
                </a:cxn>
                <a:cxn ang="0">
                  <a:pos x="T4" y="T5"/>
                </a:cxn>
                <a:cxn ang="0">
                  <a:pos x="T6" y="T7"/>
                </a:cxn>
                <a:cxn ang="0">
                  <a:pos x="T8" y="T9"/>
                </a:cxn>
                <a:cxn ang="0">
                  <a:pos x="T10" y="T11"/>
                </a:cxn>
              </a:cxnLst>
              <a:rect l="0" t="0" r="r" b="b"/>
              <a:pathLst>
                <a:path w="33" h="59">
                  <a:moveTo>
                    <a:pt x="31" y="0"/>
                  </a:moveTo>
                  <a:cubicBezTo>
                    <a:pt x="20" y="5"/>
                    <a:pt x="12" y="15"/>
                    <a:pt x="7" y="26"/>
                  </a:cubicBezTo>
                  <a:cubicBezTo>
                    <a:pt x="4" y="35"/>
                    <a:pt x="0" y="50"/>
                    <a:pt x="7" y="58"/>
                  </a:cubicBezTo>
                  <a:cubicBezTo>
                    <a:pt x="8" y="59"/>
                    <a:pt x="10" y="58"/>
                    <a:pt x="9" y="57"/>
                  </a:cubicBezTo>
                  <a:cubicBezTo>
                    <a:pt x="3" y="35"/>
                    <a:pt x="15" y="14"/>
                    <a:pt x="32" y="1"/>
                  </a:cubicBezTo>
                  <a:cubicBezTo>
                    <a:pt x="33" y="1"/>
                    <a:pt x="32" y="0"/>
                    <a:pt x="31"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201"/>
            <p:cNvSpPr>
              <a:spLocks/>
            </p:cNvSpPr>
            <p:nvPr/>
          </p:nvSpPr>
          <p:spPr bwMode="auto">
            <a:xfrm>
              <a:off x="5934075" y="5811838"/>
              <a:ext cx="12700" cy="69850"/>
            </a:xfrm>
            <a:custGeom>
              <a:avLst/>
              <a:gdLst>
                <a:gd name="T0" fmla="*/ 3 w 5"/>
                <a:gd name="T1" fmla="*/ 12 h 27"/>
                <a:gd name="T2" fmla="*/ 5 w 5"/>
                <a:gd name="T3" fmla="*/ 0 h 27"/>
                <a:gd name="T4" fmla="*/ 4 w 5"/>
                <a:gd name="T5" fmla="*/ 0 h 27"/>
                <a:gd name="T6" fmla="*/ 0 w 5"/>
                <a:gd name="T7" fmla="*/ 12 h 27"/>
                <a:gd name="T8" fmla="*/ 2 w 5"/>
                <a:gd name="T9" fmla="*/ 26 h 27"/>
                <a:gd name="T10" fmla="*/ 3 w 5"/>
                <a:gd name="T11" fmla="*/ 26 h 27"/>
                <a:gd name="T12" fmla="*/ 3 w 5"/>
                <a:gd name="T13" fmla="*/ 12 h 27"/>
              </a:gdLst>
              <a:ahLst/>
              <a:cxnLst>
                <a:cxn ang="0">
                  <a:pos x="T0" y="T1"/>
                </a:cxn>
                <a:cxn ang="0">
                  <a:pos x="T2" y="T3"/>
                </a:cxn>
                <a:cxn ang="0">
                  <a:pos x="T4" y="T5"/>
                </a:cxn>
                <a:cxn ang="0">
                  <a:pos x="T6" y="T7"/>
                </a:cxn>
                <a:cxn ang="0">
                  <a:pos x="T8" y="T9"/>
                </a:cxn>
                <a:cxn ang="0">
                  <a:pos x="T10" y="T11"/>
                </a:cxn>
                <a:cxn ang="0">
                  <a:pos x="T12" y="T13"/>
                </a:cxn>
              </a:cxnLst>
              <a:rect l="0" t="0" r="r" b="b"/>
              <a:pathLst>
                <a:path w="5" h="27">
                  <a:moveTo>
                    <a:pt x="3" y="12"/>
                  </a:moveTo>
                  <a:cubicBezTo>
                    <a:pt x="3" y="8"/>
                    <a:pt x="5" y="4"/>
                    <a:pt x="5" y="0"/>
                  </a:cubicBezTo>
                  <a:cubicBezTo>
                    <a:pt x="4" y="0"/>
                    <a:pt x="4" y="0"/>
                    <a:pt x="4" y="0"/>
                  </a:cubicBezTo>
                  <a:cubicBezTo>
                    <a:pt x="1" y="3"/>
                    <a:pt x="1" y="8"/>
                    <a:pt x="0" y="12"/>
                  </a:cubicBezTo>
                  <a:cubicBezTo>
                    <a:pt x="0" y="16"/>
                    <a:pt x="0" y="22"/>
                    <a:pt x="2" y="26"/>
                  </a:cubicBezTo>
                  <a:cubicBezTo>
                    <a:pt x="2" y="27"/>
                    <a:pt x="3" y="26"/>
                    <a:pt x="3" y="26"/>
                  </a:cubicBezTo>
                  <a:cubicBezTo>
                    <a:pt x="4" y="21"/>
                    <a:pt x="2" y="17"/>
                    <a:pt x="3" y="12"/>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202"/>
            <p:cNvSpPr>
              <a:spLocks/>
            </p:cNvSpPr>
            <p:nvPr/>
          </p:nvSpPr>
          <p:spPr bwMode="auto">
            <a:xfrm>
              <a:off x="5961063" y="5848351"/>
              <a:ext cx="180975" cy="149225"/>
            </a:xfrm>
            <a:custGeom>
              <a:avLst/>
              <a:gdLst>
                <a:gd name="T0" fmla="*/ 67 w 69"/>
                <a:gd name="T1" fmla="*/ 0 h 57"/>
                <a:gd name="T2" fmla="*/ 60 w 69"/>
                <a:gd name="T3" fmla="*/ 19 h 57"/>
                <a:gd name="T4" fmla="*/ 43 w 69"/>
                <a:gd name="T5" fmla="*/ 34 h 57"/>
                <a:gd name="T6" fmla="*/ 1 w 69"/>
                <a:gd name="T7" fmla="*/ 36 h 57"/>
                <a:gd name="T8" fmla="*/ 1 w 69"/>
                <a:gd name="T9" fmla="*/ 37 h 57"/>
                <a:gd name="T10" fmla="*/ 68 w 69"/>
                <a:gd name="T11" fmla="*/ 1 h 57"/>
                <a:gd name="T12" fmla="*/ 67 w 69"/>
                <a:gd name="T13" fmla="*/ 0 h 57"/>
              </a:gdLst>
              <a:ahLst/>
              <a:cxnLst>
                <a:cxn ang="0">
                  <a:pos x="T0" y="T1"/>
                </a:cxn>
                <a:cxn ang="0">
                  <a:pos x="T2" y="T3"/>
                </a:cxn>
                <a:cxn ang="0">
                  <a:pos x="T4" y="T5"/>
                </a:cxn>
                <a:cxn ang="0">
                  <a:pos x="T6" y="T7"/>
                </a:cxn>
                <a:cxn ang="0">
                  <a:pos x="T8" y="T9"/>
                </a:cxn>
                <a:cxn ang="0">
                  <a:pos x="T10" y="T11"/>
                </a:cxn>
                <a:cxn ang="0">
                  <a:pos x="T12" y="T13"/>
                </a:cxn>
              </a:cxnLst>
              <a:rect l="0" t="0" r="r" b="b"/>
              <a:pathLst>
                <a:path w="69" h="57">
                  <a:moveTo>
                    <a:pt x="67" y="0"/>
                  </a:moveTo>
                  <a:cubicBezTo>
                    <a:pt x="65" y="7"/>
                    <a:pt x="64" y="13"/>
                    <a:pt x="60" y="19"/>
                  </a:cubicBezTo>
                  <a:cubicBezTo>
                    <a:pt x="56" y="25"/>
                    <a:pt x="49" y="30"/>
                    <a:pt x="43" y="34"/>
                  </a:cubicBezTo>
                  <a:cubicBezTo>
                    <a:pt x="30" y="42"/>
                    <a:pt x="16" y="41"/>
                    <a:pt x="1" y="36"/>
                  </a:cubicBezTo>
                  <a:cubicBezTo>
                    <a:pt x="1" y="36"/>
                    <a:pt x="0" y="37"/>
                    <a:pt x="1" y="37"/>
                  </a:cubicBezTo>
                  <a:cubicBezTo>
                    <a:pt x="26" y="57"/>
                    <a:pt x="69" y="31"/>
                    <a:pt x="68" y="1"/>
                  </a:cubicBezTo>
                  <a:cubicBezTo>
                    <a:pt x="68" y="0"/>
                    <a:pt x="67" y="0"/>
                    <a:pt x="67"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203"/>
            <p:cNvSpPr>
              <a:spLocks/>
            </p:cNvSpPr>
            <p:nvPr/>
          </p:nvSpPr>
          <p:spPr bwMode="auto">
            <a:xfrm>
              <a:off x="5969000" y="5924551"/>
              <a:ext cx="55563" cy="15875"/>
            </a:xfrm>
            <a:custGeom>
              <a:avLst/>
              <a:gdLst>
                <a:gd name="T0" fmla="*/ 21 w 21"/>
                <a:gd name="T1" fmla="*/ 1 h 6"/>
                <a:gd name="T2" fmla="*/ 11 w 21"/>
                <a:gd name="T3" fmla="*/ 2 h 6"/>
                <a:gd name="T4" fmla="*/ 1 w 21"/>
                <a:gd name="T5" fmla="*/ 0 h 6"/>
                <a:gd name="T6" fmla="*/ 1 w 21"/>
                <a:gd name="T7" fmla="*/ 1 h 6"/>
                <a:gd name="T8" fmla="*/ 21 w 21"/>
                <a:gd name="T9" fmla="*/ 2 h 6"/>
                <a:gd name="T10" fmla="*/ 21 w 21"/>
                <a:gd name="T11" fmla="*/ 1 h 6"/>
              </a:gdLst>
              <a:ahLst/>
              <a:cxnLst>
                <a:cxn ang="0">
                  <a:pos x="T0" y="T1"/>
                </a:cxn>
                <a:cxn ang="0">
                  <a:pos x="T2" y="T3"/>
                </a:cxn>
                <a:cxn ang="0">
                  <a:pos x="T4" y="T5"/>
                </a:cxn>
                <a:cxn ang="0">
                  <a:pos x="T6" y="T7"/>
                </a:cxn>
                <a:cxn ang="0">
                  <a:pos x="T8" y="T9"/>
                </a:cxn>
                <a:cxn ang="0">
                  <a:pos x="T10" y="T11"/>
                </a:cxn>
              </a:cxnLst>
              <a:rect l="0" t="0" r="r" b="b"/>
              <a:pathLst>
                <a:path w="21" h="6">
                  <a:moveTo>
                    <a:pt x="21" y="1"/>
                  </a:moveTo>
                  <a:cubicBezTo>
                    <a:pt x="18" y="1"/>
                    <a:pt x="15" y="2"/>
                    <a:pt x="11" y="2"/>
                  </a:cubicBezTo>
                  <a:cubicBezTo>
                    <a:pt x="8" y="2"/>
                    <a:pt x="5" y="1"/>
                    <a:pt x="1" y="0"/>
                  </a:cubicBezTo>
                  <a:cubicBezTo>
                    <a:pt x="1" y="0"/>
                    <a:pt x="0" y="1"/>
                    <a:pt x="1" y="1"/>
                  </a:cubicBezTo>
                  <a:cubicBezTo>
                    <a:pt x="7" y="4"/>
                    <a:pt x="15" y="6"/>
                    <a:pt x="21" y="2"/>
                  </a:cubicBezTo>
                  <a:cubicBezTo>
                    <a:pt x="21" y="2"/>
                    <a:pt x="21" y="2"/>
                    <a:pt x="21"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2" name="Group 21"/>
          <p:cNvGrpSpPr/>
          <p:nvPr/>
        </p:nvGrpSpPr>
        <p:grpSpPr>
          <a:xfrm>
            <a:off x="-103199" y="5219405"/>
            <a:ext cx="690562" cy="1147763"/>
            <a:chOff x="2130426" y="3314700"/>
            <a:chExt cx="690562" cy="1147763"/>
          </a:xfrm>
        </p:grpSpPr>
        <p:sp>
          <p:nvSpPr>
            <p:cNvPr id="23" name="Freeform 23"/>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rgbClr val="EFA7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24"/>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25"/>
            <p:cNvSpPr>
              <a:spLocks/>
            </p:cNvSpPr>
            <p:nvPr/>
          </p:nvSpPr>
          <p:spPr bwMode="auto">
            <a:xfrm>
              <a:off x="2208213" y="3398838"/>
              <a:ext cx="533400" cy="1063625"/>
            </a:xfrm>
            <a:custGeom>
              <a:avLst/>
              <a:gdLst>
                <a:gd name="T0" fmla="*/ 202 w 203"/>
                <a:gd name="T1" fmla="*/ 123 h 408"/>
                <a:gd name="T2" fmla="*/ 131 w 203"/>
                <a:gd name="T3" fmla="*/ 156 h 408"/>
                <a:gd name="T4" fmla="*/ 98 w 203"/>
                <a:gd name="T5" fmla="*/ 180 h 408"/>
                <a:gd name="T6" fmla="*/ 88 w 203"/>
                <a:gd name="T7" fmla="*/ 192 h 408"/>
                <a:gd name="T8" fmla="*/ 119 w 203"/>
                <a:gd name="T9" fmla="*/ 137 h 408"/>
                <a:gd name="T10" fmla="*/ 153 w 203"/>
                <a:gd name="T11" fmla="*/ 106 h 408"/>
                <a:gd name="T12" fmla="*/ 201 w 203"/>
                <a:gd name="T13" fmla="*/ 85 h 408"/>
                <a:gd name="T14" fmla="*/ 200 w 203"/>
                <a:gd name="T15" fmla="*/ 84 h 408"/>
                <a:gd name="T16" fmla="*/ 125 w 203"/>
                <a:gd name="T17" fmla="*/ 127 h 408"/>
                <a:gd name="T18" fmla="*/ 149 w 203"/>
                <a:gd name="T19" fmla="*/ 81 h 408"/>
                <a:gd name="T20" fmla="*/ 164 w 203"/>
                <a:gd name="T21" fmla="*/ 64 h 408"/>
                <a:gd name="T22" fmla="*/ 189 w 203"/>
                <a:gd name="T23" fmla="*/ 45 h 408"/>
                <a:gd name="T24" fmla="*/ 188 w 203"/>
                <a:gd name="T25" fmla="*/ 44 h 408"/>
                <a:gd name="T26" fmla="*/ 154 w 203"/>
                <a:gd name="T27" fmla="*/ 69 h 408"/>
                <a:gd name="T28" fmla="*/ 180 w 203"/>
                <a:gd name="T29" fmla="*/ 1 h 408"/>
                <a:gd name="T30" fmla="*/ 179 w 203"/>
                <a:gd name="T31" fmla="*/ 1 h 408"/>
                <a:gd name="T32" fmla="*/ 134 w 203"/>
                <a:gd name="T33" fmla="*/ 97 h 408"/>
                <a:gd name="T34" fmla="*/ 115 w 203"/>
                <a:gd name="T35" fmla="*/ 38 h 408"/>
                <a:gd name="T36" fmla="*/ 115 w 203"/>
                <a:gd name="T37" fmla="*/ 38 h 408"/>
                <a:gd name="T38" fmla="*/ 131 w 203"/>
                <a:gd name="T39" fmla="*/ 103 h 408"/>
                <a:gd name="T40" fmla="*/ 131 w 203"/>
                <a:gd name="T41" fmla="*/ 103 h 408"/>
                <a:gd name="T42" fmla="*/ 108 w 203"/>
                <a:gd name="T43" fmla="*/ 144 h 408"/>
                <a:gd name="T44" fmla="*/ 74 w 203"/>
                <a:gd name="T45" fmla="*/ 58 h 408"/>
                <a:gd name="T46" fmla="*/ 73 w 203"/>
                <a:gd name="T47" fmla="*/ 59 h 408"/>
                <a:gd name="T48" fmla="*/ 105 w 203"/>
                <a:gd name="T49" fmla="*/ 150 h 408"/>
                <a:gd name="T50" fmla="*/ 75 w 203"/>
                <a:gd name="T51" fmla="*/ 202 h 408"/>
                <a:gd name="T52" fmla="*/ 71 w 203"/>
                <a:gd name="T53" fmla="*/ 210 h 408"/>
                <a:gd name="T54" fmla="*/ 29 w 203"/>
                <a:gd name="T55" fmla="*/ 86 h 408"/>
                <a:gd name="T56" fmla="*/ 28 w 203"/>
                <a:gd name="T57" fmla="*/ 87 h 408"/>
                <a:gd name="T58" fmla="*/ 54 w 203"/>
                <a:gd name="T59" fmla="*/ 147 h 408"/>
                <a:gd name="T60" fmla="*/ 66 w 203"/>
                <a:gd name="T61" fmla="*/ 215 h 408"/>
                <a:gd name="T62" fmla="*/ 67 w 203"/>
                <a:gd name="T63" fmla="*/ 217 h 408"/>
                <a:gd name="T64" fmla="*/ 41 w 203"/>
                <a:gd name="T65" fmla="*/ 269 h 408"/>
                <a:gd name="T66" fmla="*/ 27 w 203"/>
                <a:gd name="T67" fmla="*/ 212 h 408"/>
                <a:gd name="T68" fmla="*/ 0 w 203"/>
                <a:gd name="T69" fmla="*/ 142 h 408"/>
                <a:gd name="T70" fmla="*/ 0 w 203"/>
                <a:gd name="T71" fmla="*/ 142 h 408"/>
                <a:gd name="T72" fmla="*/ 22 w 203"/>
                <a:gd name="T73" fmla="*/ 209 h 408"/>
                <a:gd name="T74" fmla="*/ 37 w 203"/>
                <a:gd name="T75" fmla="*/ 279 h 408"/>
                <a:gd name="T76" fmla="*/ 27 w 203"/>
                <a:gd name="T77" fmla="*/ 302 h 408"/>
                <a:gd name="T78" fmla="*/ 8 w 203"/>
                <a:gd name="T79" fmla="*/ 405 h 408"/>
                <a:gd name="T80" fmla="*/ 14 w 203"/>
                <a:gd name="T81" fmla="*/ 405 h 408"/>
                <a:gd name="T82" fmla="*/ 30 w 203"/>
                <a:gd name="T83" fmla="*/ 318 h 408"/>
                <a:gd name="T84" fmla="*/ 94 w 203"/>
                <a:gd name="T85" fmla="*/ 268 h 408"/>
                <a:gd name="T86" fmla="*/ 175 w 203"/>
                <a:gd name="T87" fmla="*/ 235 h 408"/>
                <a:gd name="T88" fmla="*/ 174 w 203"/>
                <a:gd name="T89" fmla="*/ 233 h 408"/>
                <a:gd name="T90" fmla="*/ 127 w 203"/>
                <a:gd name="T91" fmla="*/ 250 h 408"/>
                <a:gd name="T92" fmla="*/ 84 w 203"/>
                <a:gd name="T93" fmla="*/ 269 h 408"/>
                <a:gd name="T94" fmla="*/ 32 w 203"/>
                <a:gd name="T95" fmla="*/ 313 h 408"/>
                <a:gd name="T96" fmla="*/ 38 w 203"/>
                <a:gd name="T97" fmla="*/ 294 h 408"/>
                <a:gd name="T98" fmla="*/ 47 w 203"/>
                <a:gd name="T99" fmla="*/ 273 h 408"/>
                <a:gd name="T100" fmla="*/ 107 w 203"/>
                <a:gd name="T101" fmla="*/ 219 h 408"/>
                <a:gd name="T102" fmla="*/ 149 w 203"/>
                <a:gd name="T103" fmla="*/ 195 h 408"/>
                <a:gd name="T104" fmla="*/ 195 w 203"/>
                <a:gd name="T105" fmla="*/ 176 h 408"/>
                <a:gd name="T106" fmla="*/ 195 w 203"/>
                <a:gd name="T107" fmla="*/ 175 h 408"/>
                <a:gd name="T108" fmla="*/ 153 w 203"/>
                <a:gd name="T109" fmla="*/ 189 h 408"/>
                <a:gd name="T110" fmla="*/ 109 w 203"/>
                <a:gd name="T111" fmla="*/ 214 h 408"/>
                <a:gd name="T112" fmla="*/ 52 w 203"/>
                <a:gd name="T113" fmla="*/ 262 h 408"/>
                <a:gd name="T114" fmla="*/ 77 w 203"/>
                <a:gd name="T115" fmla="*/ 211 h 408"/>
                <a:gd name="T116" fmla="*/ 92 w 203"/>
                <a:gd name="T117" fmla="*/ 191 h 408"/>
                <a:gd name="T118" fmla="*/ 126 w 203"/>
                <a:gd name="T119" fmla="*/ 164 h 408"/>
                <a:gd name="T120" fmla="*/ 202 w 203"/>
                <a:gd name="T121" fmla="*/ 125 h 408"/>
                <a:gd name="T122" fmla="*/ 202 w 203"/>
                <a:gd name="T123" fmla="*/ 123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3" h="408">
                  <a:moveTo>
                    <a:pt x="202" y="123"/>
                  </a:moveTo>
                  <a:cubicBezTo>
                    <a:pt x="176" y="127"/>
                    <a:pt x="152" y="141"/>
                    <a:pt x="131" y="156"/>
                  </a:cubicBezTo>
                  <a:cubicBezTo>
                    <a:pt x="120" y="164"/>
                    <a:pt x="109" y="172"/>
                    <a:pt x="98" y="180"/>
                  </a:cubicBezTo>
                  <a:cubicBezTo>
                    <a:pt x="94" y="184"/>
                    <a:pt x="91" y="188"/>
                    <a:pt x="88" y="192"/>
                  </a:cubicBezTo>
                  <a:cubicBezTo>
                    <a:pt x="98" y="174"/>
                    <a:pt x="108" y="155"/>
                    <a:pt x="119" y="137"/>
                  </a:cubicBezTo>
                  <a:cubicBezTo>
                    <a:pt x="128" y="125"/>
                    <a:pt x="140" y="114"/>
                    <a:pt x="153" y="106"/>
                  </a:cubicBezTo>
                  <a:cubicBezTo>
                    <a:pt x="168" y="96"/>
                    <a:pt x="184" y="91"/>
                    <a:pt x="201" y="85"/>
                  </a:cubicBezTo>
                  <a:cubicBezTo>
                    <a:pt x="201" y="85"/>
                    <a:pt x="201" y="84"/>
                    <a:pt x="200" y="84"/>
                  </a:cubicBezTo>
                  <a:cubicBezTo>
                    <a:pt x="172" y="88"/>
                    <a:pt x="145" y="105"/>
                    <a:pt x="125" y="127"/>
                  </a:cubicBezTo>
                  <a:cubicBezTo>
                    <a:pt x="133" y="112"/>
                    <a:pt x="141" y="96"/>
                    <a:pt x="149" y="81"/>
                  </a:cubicBezTo>
                  <a:cubicBezTo>
                    <a:pt x="154" y="75"/>
                    <a:pt x="159" y="69"/>
                    <a:pt x="164" y="64"/>
                  </a:cubicBezTo>
                  <a:cubicBezTo>
                    <a:pt x="172" y="57"/>
                    <a:pt x="180" y="51"/>
                    <a:pt x="189" y="45"/>
                  </a:cubicBezTo>
                  <a:cubicBezTo>
                    <a:pt x="189" y="45"/>
                    <a:pt x="189" y="44"/>
                    <a:pt x="188" y="44"/>
                  </a:cubicBezTo>
                  <a:cubicBezTo>
                    <a:pt x="176" y="50"/>
                    <a:pt x="164" y="58"/>
                    <a:pt x="154" y="69"/>
                  </a:cubicBezTo>
                  <a:cubicBezTo>
                    <a:pt x="165" y="47"/>
                    <a:pt x="173" y="24"/>
                    <a:pt x="180" y="1"/>
                  </a:cubicBezTo>
                  <a:cubicBezTo>
                    <a:pt x="180" y="0"/>
                    <a:pt x="179" y="0"/>
                    <a:pt x="179" y="1"/>
                  </a:cubicBezTo>
                  <a:cubicBezTo>
                    <a:pt x="167" y="34"/>
                    <a:pt x="151" y="66"/>
                    <a:pt x="134" y="97"/>
                  </a:cubicBezTo>
                  <a:cubicBezTo>
                    <a:pt x="132" y="77"/>
                    <a:pt x="127" y="55"/>
                    <a:pt x="115" y="38"/>
                  </a:cubicBezTo>
                  <a:cubicBezTo>
                    <a:pt x="115" y="37"/>
                    <a:pt x="114" y="38"/>
                    <a:pt x="115" y="38"/>
                  </a:cubicBezTo>
                  <a:cubicBezTo>
                    <a:pt x="122" y="60"/>
                    <a:pt x="129" y="80"/>
                    <a:pt x="131" y="103"/>
                  </a:cubicBezTo>
                  <a:cubicBezTo>
                    <a:pt x="131" y="103"/>
                    <a:pt x="131" y="103"/>
                    <a:pt x="131" y="103"/>
                  </a:cubicBezTo>
                  <a:cubicBezTo>
                    <a:pt x="123" y="117"/>
                    <a:pt x="116" y="131"/>
                    <a:pt x="108" y="144"/>
                  </a:cubicBezTo>
                  <a:cubicBezTo>
                    <a:pt x="103" y="113"/>
                    <a:pt x="92" y="84"/>
                    <a:pt x="74" y="58"/>
                  </a:cubicBezTo>
                  <a:cubicBezTo>
                    <a:pt x="73" y="58"/>
                    <a:pt x="73" y="59"/>
                    <a:pt x="73" y="59"/>
                  </a:cubicBezTo>
                  <a:cubicBezTo>
                    <a:pt x="89" y="87"/>
                    <a:pt x="100" y="118"/>
                    <a:pt x="105" y="150"/>
                  </a:cubicBezTo>
                  <a:cubicBezTo>
                    <a:pt x="95" y="168"/>
                    <a:pt x="85" y="185"/>
                    <a:pt x="75" y="202"/>
                  </a:cubicBezTo>
                  <a:cubicBezTo>
                    <a:pt x="73" y="205"/>
                    <a:pt x="72" y="207"/>
                    <a:pt x="71" y="210"/>
                  </a:cubicBezTo>
                  <a:cubicBezTo>
                    <a:pt x="67" y="168"/>
                    <a:pt x="54" y="120"/>
                    <a:pt x="29" y="86"/>
                  </a:cubicBezTo>
                  <a:cubicBezTo>
                    <a:pt x="28" y="85"/>
                    <a:pt x="27" y="86"/>
                    <a:pt x="28" y="87"/>
                  </a:cubicBezTo>
                  <a:cubicBezTo>
                    <a:pt x="37" y="107"/>
                    <a:pt x="47" y="126"/>
                    <a:pt x="54" y="147"/>
                  </a:cubicBezTo>
                  <a:cubicBezTo>
                    <a:pt x="61" y="169"/>
                    <a:pt x="64" y="192"/>
                    <a:pt x="66" y="215"/>
                  </a:cubicBezTo>
                  <a:cubicBezTo>
                    <a:pt x="66" y="216"/>
                    <a:pt x="66" y="217"/>
                    <a:pt x="67" y="217"/>
                  </a:cubicBezTo>
                  <a:cubicBezTo>
                    <a:pt x="57" y="234"/>
                    <a:pt x="49" y="252"/>
                    <a:pt x="41" y="269"/>
                  </a:cubicBezTo>
                  <a:cubicBezTo>
                    <a:pt x="38" y="250"/>
                    <a:pt x="33" y="230"/>
                    <a:pt x="27" y="212"/>
                  </a:cubicBezTo>
                  <a:cubicBezTo>
                    <a:pt x="20" y="188"/>
                    <a:pt x="11" y="164"/>
                    <a:pt x="0" y="142"/>
                  </a:cubicBezTo>
                  <a:cubicBezTo>
                    <a:pt x="0" y="142"/>
                    <a:pt x="0" y="142"/>
                    <a:pt x="0" y="142"/>
                  </a:cubicBezTo>
                  <a:cubicBezTo>
                    <a:pt x="8" y="164"/>
                    <a:pt x="16" y="186"/>
                    <a:pt x="22" y="209"/>
                  </a:cubicBezTo>
                  <a:cubicBezTo>
                    <a:pt x="28" y="232"/>
                    <a:pt x="31" y="255"/>
                    <a:pt x="37" y="279"/>
                  </a:cubicBezTo>
                  <a:cubicBezTo>
                    <a:pt x="33" y="287"/>
                    <a:pt x="30" y="294"/>
                    <a:pt x="27" y="302"/>
                  </a:cubicBezTo>
                  <a:cubicBezTo>
                    <a:pt x="16" y="335"/>
                    <a:pt x="6" y="370"/>
                    <a:pt x="8" y="405"/>
                  </a:cubicBezTo>
                  <a:cubicBezTo>
                    <a:pt x="8" y="408"/>
                    <a:pt x="13" y="408"/>
                    <a:pt x="14" y="405"/>
                  </a:cubicBezTo>
                  <a:cubicBezTo>
                    <a:pt x="17" y="375"/>
                    <a:pt x="22" y="346"/>
                    <a:pt x="30" y="318"/>
                  </a:cubicBezTo>
                  <a:cubicBezTo>
                    <a:pt x="49" y="297"/>
                    <a:pt x="69" y="280"/>
                    <a:pt x="94" y="268"/>
                  </a:cubicBezTo>
                  <a:cubicBezTo>
                    <a:pt x="121" y="256"/>
                    <a:pt x="149" y="248"/>
                    <a:pt x="175" y="235"/>
                  </a:cubicBezTo>
                  <a:cubicBezTo>
                    <a:pt x="175" y="234"/>
                    <a:pt x="175" y="233"/>
                    <a:pt x="174" y="233"/>
                  </a:cubicBezTo>
                  <a:cubicBezTo>
                    <a:pt x="158" y="237"/>
                    <a:pt x="142" y="244"/>
                    <a:pt x="127" y="250"/>
                  </a:cubicBezTo>
                  <a:cubicBezTo>
                    <a:pt x="113" y="256"/>
                    <a:pt x="98" y="262"/>
                    <a:pt x="84" y="269"/>
                  </a:cubicBezTo>
                  <a:cubicBezTo>
                    <a:pt x="64" y="279"/>
                    <a:pt x="45" y="294"/>
                    <a:pt x="32" y="313"/>
                  </a:cubicBezTo>
                  <a:cubicBezTo>
                    <a:pt x="34" y="307"/>
                    <a:pt x="36" y="301"/>
                    <a:pt x="38" y="294"/>
                  </a:cubicBezTo>
                  <a:cubicBezTo>
                    <a:pt x="41" y="287"/>
                    <a:pt x="44" y="280"/>
                    <a:pt x="47" y="273"/>
                  </a:cubicBezTo>
                  <a:cubicBezTo>
                    <a:pt x="64" y="252"/>
                    <a:pt x="84" y="234"/>
                    <a:pt x="107" y="219"/>
                  </a:cubicBezTo>
                  <a:cubicBezTo>
                    <a:pt x="121" y="210"/>
                    <a:pt x="135" y="203"/>
                    <a:pt x="149" y="195"/>
                  </a:cubicBezTo>
                  <a:cubicBezTo>
                    <a:pt x="164" y="187"/>
                    <a:pt x="178" y="178"/>
                    <a:pt x="195" y="176"/>
                  </a:cubicBezTo>
                  <a:cubicBezTo>
                    <a:pt x="196" y="176"/>
                    <a:pt x="196" y="175"/>
                    <a:pt x="195" y="175"/>
                  </a:cubicBezTo>
                  <a:cubicBezTo>
                    <a:pt x="181" y="172"/>
                    <a:pt x="166" y="183"/>
                    <a:pt x="153" y="189"/>
                  </a:cubicBezTo>
                  <a:cubicBezTo>
                    <a:pt x="138" y="197"/>
                    <a:pt x="123" y="205"/>
                    <a:pt x="109" y="214"/>
                  </a:cubicBezTo>
                  <a:cubicBezTo>
                    <a:pt x="88" y="227"/>
                    <a:pt x="68" y="243"/>
                    <a:pt x="52" y="262"/>
                  </a:cubicBezTo>
                  <a:cubicBezTo>
                    <a:pt x="60" y="244"/>
                    <a:pt x="68" y="228"/>
                    <a:pt x="77" y="211"/>
                  </a:cubicBezTo>
                  <a:cubicBezTo>
                    <a:pt x="84" y="206"/>
                    <a:pt x="86" y="197"/>
                    <a:pt x="92" y="191"/>
                  </a:cubicBezTo>
                  <a:cubicBezTo>
                    <a:pt x="101" y="180"/>
                    <a:pt x="114" y="172"/>
                    <a:pt x="126" y="164"/>
                  </a:cubicBezTo>
                  <a:cubicBezTo>
                    <a:pt x="150" y="147"/>
                    <a:pt x="174" y="133"/>
                    <a:pt x="202" y="125"/>
                  </a:cubicBezTo>
                  <a:cubicBezTo>
                    <a:pt x="203" y="124"/>
                    <a:pt x="203" y="123"/>
                    <a:pt x="202" y="123"/>
                  </a:cubicBezTo>
                  <a:close/>
                </a:path>
              </a:pathLst>
            </a:custGeom>
            <a:solidFill>
              <a:schemeClr val="accent6">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26" name="Group 25"/>
          <p:cNvGrpSpPr/>
          <p:nvPr/>
        </p:nvGrpSpPr>
        <p:grpSpPr>
          <a:xfrm rot="15541647">
            <a:off x="446802" y="6086680"/>
            <a:ext cx="826294" cy="1039813"/>
            <a:chOff x="2171701" y="1085850"/>
            <a:chExt cx="826294" cy="1039813"/>
          </a:xfrm>
        </p:grpSpPr>
        <p:sp>
          <p:nvSpPr>
            <p:cNvPr id="27" name="Freeform 29"/>
            <p:cNvSpPr>
              <a:spLocks/>
            </p:cNvSpPr>
            <p:nvPr/>
          </p:nvSpPr>
          <p:spPr bwMode="auto">
            <a:xfrm>
              <a:off x="2171701" y="1203325"/>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30"/>
            <p:cNvSpPr>
              <a:spLocks/>
            </p:cNvSpPr>
            <p:nvPr/>
          </p:nvSpPr>
          <p:spPr bwMode="auto">
            <a:xfrm>
              <a:off x="2186782" y="1181894"/>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29" name="Freeform 31"/>
            <p:cNvSpPr>
              <a:spLocks/>
            </p:cNvSpPr>
            <p:nvPr/>
          </p:nvSpPr>
          <p:spPr bwMode="auto">
            <a:xfrm>
              <a:off x="2228851" y="1085850"/>
              <a:ext cx="677863" cy="996950"/>
            </a:xfrm>
            <a:custGeom>
              <a:avLst/>
              <a:gdLst>
                <a:gd name="T0" fmla="*/ 86 w 259"/>
                <a:gd name="T1" fmla="*/ 77 h 382"/>
                <a:gd name="T2" fmla="*/ 58 w 259"/>
                <a:gd name="T3" fmla="*/ 116 h 382"/>
                <a:gd name="T4" fmla="*/ 0 w 259"/>
                <a:gd name="T5" fmla="*/ 187 h 382"/>
                <a:gd name="T6" fmla="*/ 55 w 259"/>
                <a:gd name="T7" fmla="*/ 125 h 382"/>
                <a:gd name="T8" fmla="*/ 36 w 259"/>
                <a:gd name="T9" fmla="*/ 260 h 382"/>
                <a:gd name="T10" fmla="*/ 48 w 259"/>
                <a:gd name="T11" fmla="*/ 162 h 382"/>
                <a:gd name="T12" fmla="*/ 88 w 259"/>
                <a:gd name="T13" fmla="*/ 83 h 382"/>
                <a:gd name="T14" fmla="*/ 102 w 259"/>
                <a:gd name="T15" fmla="*/ 115 h 382"/>
                <a:gd name="T16" fmla="*/ 74 w 259"/>
                <a:gd name="T17" fmla="*/ 200 h 382"/>
                <a:gd name="T18" fmla="*/ 45 w 259"/>
                <a:gd name="T19" fmla="*/ 236 h 382"/>
                <a:gd name="T20" fmla="*/ 73 w 259"/>
                <a:gd name="T21" fmla="*/ 207 h 382"/>
                <a:gd name="T22" fmla="*/ 85 w 259"/>
                <a:gd name="T23" fmla="*/ 306 h 382"/>
                <a:gd name="T24" fmla="*/ 108 w 259"/>
                <a:gd name="T25" fmla="*/ 127 h 382"/>
                <a:gd name="T26" fmla="*/ 120 w 259"/>
                <a:gd name="T27" fmla="*/ 150 h 382"/>
                <a:gd name="T28" fmla="*/ 132 w 259"/>
                <a:gd name="T29" fmla="*/ 323 h 382"/>
                <a:gd name="T30" fmla="*/ 150 w 259"/>
                <a:gd name="T31" fmla="*/ 199 h 382"/>
                <a:gd name="T32" fmla="*/ 154 w 259"/>
                <a:gd name="T33" fmla="*/ 207 h 382"/>
                <a:gd name="T34" fmla="*/ 162 w 259"/>
                <a:gd name="T35" fmla="*/ 232 h 382"/>
                <a:gd name="T36" fmla="*/ 173 w 259"/>
                <a:gd name="T37" fmla="*/ 346 h 382"/>
                <a:gd name="T38" fmla="*/ 152 w 259"/>
                <a:gd name="T39" fmla="*/ 291 h 382"/>
                <a:gd name="T40" fmla="*/ 176 w 259"/>
                <a:gd name="T41" fmla="*/ 261 h 382"/>
                <a:gd name="T42" fmla="*/ 192 w 259"/>
                <a:gd name="T43" fmla="*/ 303 h 382"/>
                <a:gd name="T44" fmla="*/ 243 w 259"/>
                <a:gd name="T45" fmla="*/ 382 h 382"/>
                <a:gd name="T46" fmla="*/ 181 w 259"/>
                <a:gd name="T47" fmla="*/ 265 h 382"/>
                <a:gd name="T48" fmla="*/ 247 w 259"/>
                <a:gd name="T49" fmla="*/ 325 h 382"/>
                <a:gd name="T50" fmla="*/ 179 w 259"/>
                <a:gd name="T51" fmla="*/ 259 h 382"/>
                <a:gd name="T52" fmla="*/ 209 w 259"/>
                <a:gd name="T53" fmla="*/ 234 h 382"/>
                <a:gd name="T54" fmla="*/ 253 w 259"/>
                <a:gd name="T55" fmla="*/ 280 h 382"/>
                <a:gd name="T56" fmla="*/ 154 w 259"/>
                <a:gd name="T57" fmla="*/ 197 h 382"/>
                <a:gd name="T58" fmla="*/ 158 w 259"/>
                <a:gd name="T59" fmla="*/ 149 h 382"/>
                <a:gd name="T60" fmla="*/ 256 w 259"/>
                <a:gd name="T61" fmla="*/ 242 h 382"/>
                <a:gd name="T62" fmla="*/ 200 w 259"/>
                <a:gd name="T63" fmla="*/ 171 h 382"/>
                <a:gd name="T64" fmla="*/ 119 w 259"/>
                <a:gd name="T65" fmla="*/ 129 h 382"/>
                <a:gd name="T66" fmla="*/ 109 w 259"/>
                <a:gd name="T67" fmla="*/ 109 h 382"/>
                <a:gd name="T68" fmla="*/ 180 w 259"/>
                <a:gd name="T69" fmla="*/ 114 h 382"/>
                <a:gd name="T70" fmla="*/ 257 w 259"/>
                <a:gd name="T71" fmla="*/ 175 h 382"/>
                <a:gd name="T72" fmla="*/ 186 w 259"/>
                <a:gd name="T73" fmla="*/ 111 h 382"/>
                <a:gd name="T74" fmla="*/ 246 w 259"/>
                <a:gd name="T75" fmla="*/ 113 h 382"/>
                <a:gd name="T76" fmla="*/ 121 w 259"/>
                <a:gd name="T77" fmla="*/ 80 h 382"/>
                <a:gd name="T78" fmla="*/ 242 w 259"/>
                <a:gd name="T79" fmla="*/ 92 h 382"/>
                <a:gd name="T80" fmla="*/ 173 w 259"/>
                <a:gd name="T81" fmla="*/ 75 h 382"/>
                <a:gd name="T82" fmla="*/ 95 w 259"/>
                <a:gd name="T83" fmla="*/ 76 h 382"/>
                <a:gd name="T84" fmla="*/ 58 w 259"/>
                <a:gd name="T85" fmla="*/ 8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9" h="382">
                  <a:moveTo>
                    <a:pt x="58" y="8"/>
                  </a:moveTo>
                  <a:cubicBezTo>
                    <a:pt x="66" y="31"/>
                    <a:pt x="76" y="54"/>
                    <a:pt x="86" y="77"/>
                  </a:cubicBezTo>
                  <a:cubicBezTo>
                    <a:pt x="86" y="77"/>
                    <a:pt x="85" y="77"/>
                    <a:pt x="85" y="77"/>
                  </a:cubicBezTo>
                  <a:cubicBezTo>
                    <a:pt x="73" y="86"/>
                    <a:pt x="65" y="101"/>
                    <a:pt x="58" y="116"/>
                  </a:cubicBezTo>
                  <a:cubicBezTo>
                    <a:pt x="58" y="116"/>
                    <a:pt x="57" y="116"/>
                    <a:pt x="57" y="116"/>
                  </a:cubicBezTo>
                  <a:cubicBezTo>
                    <a:pt x="31" y="132"/>
                    <a:pt x="9" y="157"/>
                    <a:pt x="0" y="187"/>
                  </a:cubicBezTo>
                  <a:cubicBezTo>
                    <a:pt x="0" y="187"/>
                    <a:pt x="0" y="187"/>
                    <a:pt x="0" y="187"/>
                  </a:cubicBezTo>
                  <a:cubicBezTo>
                    <a:pt x="13" y="160"/>
                    <a:pt x="30" y="140"/>
                    <a:pt x="55" y="125"/>
                  </a:cubicBezTo>
                  <a:cubicBezTo>
                    <a:pt x="50" y="138"/>
                    <a:pt x="46" y="151"/>
                    <a:pt x="42" y="163"/>
                  </a:cubicBezTo>
                  <a:cubicBezTo>
                    <a:pt x="32" y="196"/>
                    <a:pt x="28" y="227"/>
                    <a:pt x="36" y="260"/>
                  </a:cubicBezTo>
                  <a:cubicBezTo>
                    <a:pt x="36" y="261"/>
                    <a:pt x="38" y="261"/>
                    <a:pt x="38" y="260"/>
                  </a:cubicBezTo>
                  <a:cubicBezTo>
                    <a:pt x="30" y="227"/>
                    <a:pt x="37" y="194"/>
                    <a:pt x="48" y="162"/>
                  </a:cubicBezTo>
                  <a:cubicBezTo>
                    <a:pt x="53" y="148"/>
                    <a:pt x="58" y="134"/>
                    <a:pt x="65" y="120"/>
                  </a:cubicBezTo>
                  <a:cubicBezTo>
                    <a:pt x="71" y="107"/>
                    <a:pt x="81" y="95"/>
                    <a:pt x="88" y="83"/>
                  </a:cubicBezTo>
                  <a:cubicBezTo>
                    <a:pt x="88" y="83"/>
                    <a:pt x="88" y="83"/>
                    <a:pt x="88" y="83"/>
                  </a:cubicBezTo>
                  <a:cubicBezTo>
                    <a:pt x="93" y="94"/>
                    <a:pt x="98" y="104"/>
                    <a:pt x="102" y="115"/>
                  </a:cubicBezTo>
                  <a:cubicBezTo>
                    <a:pt x="103" y="117"/>
                    <a:pt x="104" y="119"/>
                    <a:pt x="105" y="120"/>
                  </a:cubicBezTo>
                  <a:cubicBezTo>
                    <a:pt x="85" y="142"/>
                    <a:pt x="78" y="172"/>
                    <a:pt x="74" y="200"/>
                  </a:cubicBezTo>
                  <a:cubicBezTo>
                    <a:pt x="68" y="206"/>
                    <a:pt x="63" y="211"/>
                    <a:pt x="57" y="218"/>
                  </a:cubicBezTo>
                  <a:cubicBezTo>
                    <a:pt x="53" y="224"/>
                    <a:pt x="49" y="230"/>
                    <a:pt x="45" y="236"/>
                  </a:cubicBezTo>
                  <a:cubicBezTo>
                    <a:pt x="45" y="237"/>
                    <a:pt x="46" y="237"/>
                    <a:pt x="46" y="237"/>
                  </a:cubicBezTo>
                  <a:cubicBezTo>
                    <a:pt x="54" y="226"/>
                    <a:pt x="63" y="216"/>
                    <a:pt x="73" y="207"/>
                  </a:cubicBezTo>
                  <a:cubicBezTo>
                    <a:pt x="70" y="240"/>
                    <a:pt x="74" y="274"/>
                    <a:pt x="84" y="306"/>
                  </a:cubicBezTo>
                  <a:cubicBezTo>
                    <a:pt x="84" y="307"/>
                    <a:pt x="85" y="307"/>
                    <a:pt x="85" y="306"/>
                  </a:cubicBezTo>
                  <a:cubicBezTo>
                    <a:pt x="77" y="275"/>
                    <a:pt x="74" y="242"/>
                    <a:pt x="78" y="210"/>
                  </a:cubicBezTo>
                  <a:cubicBezTo>
                    <a:pt x="81" y="181"/>
                    <a:pt x="89" y="150"/>
                    <a:pt x="108" y="127"/>
                  </a:cubicBezTo>
                  <a:cubicBezTo>
                    <a:pt x="112" y="135"/>
                    <a:pt x="116" y="142"/>
                    <a:pt x="120" y="149"/>
                  </a:cubicBezTo>
                  <a:cubicBezTo>
                    <a:pt x="120" y="150"/>
                    <a:pt x="120" y="150"/>
                    <a:pt x="120" y="150"/>
                  </a:cubicBezTo>
                  <a:cubicBezTo>
                    <a:pt x="83" y="199"/>
                    <a:pt x="101" y="276"/>
                    <a:pt x="130" y="324"/>
                  </a:cubicBezTo>
                  <a:cubicBezTo>
                    <a:pt x="131" y="326"/>
                    <a:pt x="133" y="325"/>
                    <a:pt x="132" y="323"/>
                  </a:cubicBezTo>
                  <a:cubicBezTo>
                    <a:pt x="103" y="276"/>
                    <a:pt x="90" y="204"/>
                    <a:pt x="124" y="156"/>
                  </a:cubicBezTo>
                  <a:cubicBezTo>
                    <a:pt x="133" y="170"/>
                    <a:pt x="142" y="184"/>
                    <a:pt x="150" y="199"/>
                  </a:cubicBezTo>
                  <a:cubicBezTo>
                    <a:pt x="150" y="200"/>
                    <a:pt x="150" y="200"/>
                    <a:pt x="150" y="200"/>
                  </a:cubicBezTo>
                  <a:cubicBezTo>
                    <a:pt x="151" y="202"/>
                    <a:pt x="153" y="204"/>
                    <a:pt x="154" y="207"/>
                  </a:cubicBezTo>
                  <a:cubicBezTo>
                    <a:pt x="157" y="214"/>
                    <a:pt x="161" y="222"/>
                    <a:pt x="164" y="230"/>
                  </a:cubicBezTo>
                  <a:cubicBezTo>
                    <a:pt x="163" y="230"/>
                    <a:pt x="162" y="231"/>
                    <a:pt x="162" y="232"/>
                  </a:cubicBezTo>
                  <a:cubicBezTo>
                    <a:pt x="153" y="251"/>
                    <a:pt x="146" y="272"/>
                    <a:pt x="148" y="293"/>
                  </a:cubicBezTo>
                  <a:cubicBezTo>
                    <a:pt x="150" y="314"/>
                    <a:pt x="164" y="328"/>
                    <a:pt x="173" y="346"/>
                  </a:cubicBezTo>
                  <a:cubicBezTo>
                    <a:pt x="173" y="346"/>
                    <a:pt x="173" y="346"/>
                    <a:pt x="173" y="346"/>
                  </a:cubicBezTo>
                  <a:cubicBezTo>
                    <a:pt x="165" y="327"/>
                    <a:pt x="153" y="312"/>
                    <a:pt x="152" y="291"/>
                  </a:cubicBezTo>
                  <a:cubicBezTo>
                    <a:pt x="151" y="271"/>
                    <a:pt x="158" y="253"/>
                    <a:pt x="166" y="235"/>
                  </a:cubicBezTo>
                  <a:cubicBezTo>
                    <a:pt x="169" y="244"/>
                    <a:pt x="173" y="252"/>
                    <a:pt x="176" y="261"/>
                  </a:cubicBezTo>
                  <a:cubicBezTo>
                    <a:pt x="176" y="262"/>
                    <a:pt x="176" y="262"/>
                    <a:pt x="177" y="262"/>
                  </a:cubicBezTo>
                  <a:cubicBezTo>
                    <a:pt x="182" y="276"/>
                    <a:pt x="187" y="289"/>
                    <a:pt x="192" y="303"/>
                  </a:cubicBezTo>
                  <a:cubicBezTo>
                    <a:pt x="204" y="331"/>
                    <a:pt x="218" y="363"/>
                    <a:pt x="243" y="382"/>
                  </a:cubicBezTo>
                  <a:cubicBezTo>
                    <a:pt x="243" y="382"/>
                    <a:pt x="243" y="382"/>
                    <a:pt x="243" y="382"/>
                  </a:cubicBezTo>
                  <a:cubicBezTo>
                    <a:pt x="217" y="360"/>
                    <a:pt x="204" y="323"/>
                    <a:pt x="192" y="293"/>
                  </a:cubicBezTo>
                  <a:cubicBezTo>
                    <a:pt x="188" y="284"/>
                    <a:pt x="185" y="274"/>
                    <a:pt x="181" y="265"/>
                  </a:cubicBezTo>
                  <a:cubicBezTo>
                    <a:pt x="207" y="281"/>
                    <a:pt x="228" y="301"/>
                    <a:pt x="246" y="325"/>
                  </a:cubicBezTo>
                  <a:cubicBezTo>
                    <a:pt x="246" y="326"/>
                    <a:pt x="247" y="325"/>
                    <a:pt x="247" y="325"/>
                  </a:cubicBezTo>
                  <a:cubicBezTo>
                    <a:pt x="230" y="297"/>
                    <a:pt x="207" y="275"/>
                    <a:pt x="179" y="259"/>
                  </a:cubicBezTo>
                  <a:cubicBezTo>
                    <a:pt x="179" y="259"/>
                    <a:pt x="179" y="259"/>
                    <a:pt x="179" y="259"/>
                  </a:cubicBezTo>
                  <a:cubicBezTo>
                    <a:pt x="172" y="240"/>
                    <a:pt x="165" y="221"/>
                    <a:pt x="157" y="202"/>
                  </a:cubicBezTo>
                  <a:cubicBezTo>
                    <a:pt x="176" y="207"/>
                    <a:pt x="194" y="222"/>
                    <a:pt x="209" y="234"/>
                  </a:cubicBezTo>
                  <a:cubicBezTo>
                    <a:pt x="226" y="247"/>
                    <a:pt x="241" y="262"/>
                    <a:pt x="253" y="281"/>
                  </a:cubicBezTo>
                  <a:cubicBezTo>
                    <a:pt x="253" y="281"/>
                    <a:pt x="253" y="281"/>
                    <a:pt x="253" y="280"/>
                  </a:cubicBezTo>
                  <a:cubicBezTo>
                    <a:pt x="243" y="259"/>
                    <a:pt x="227" y="244"/>
                    <a:pt x="209" y="229"/>
                  </a:cubicBezTo>
                  <a:cubicBezTo>
                    <a:pt x="193" y="216"/>
                    <a:pt x="175" y="200"/>
                    <a:pt x="154" y="197"/>
                  </a:cubicBezTo>
                  <a:cubicBezTo>
                    <a:pt x="145" y="176"/>
                    <a:pt x="133" y="156"/>
                    <a:pt x="122" y="136"/>
                  </a:cubicBezTo>
                  <a:cubicBezTo>
                    <a:pt x="133" y="141"/>
                    <a:pt x="146" y="144"/>
                    <a:pt x="158" y="149"/>
                  </a:cubicBezTo>
                  <a:cubicBezTo>
                    <a:pt x="171" y="155"/>
                    <a:pt x="184" y="162"/>
                    <a:pt x="195" y="171"/>
                  </a:cubicBezTo>
                  <a:cubicBezTo>
                    <a:pt x="221" y="190"/>
                    <a:pt x="238" y="215"/>
                    <a:pt x="256" y="242"/>
                  </a:cubicBezTo>
                  <a:cubicBezTo>
                    <a:pt x="256" y="242"/>
                    <a:pt x="257" y="242"/>
                    <a:pt x="257" y="242"/>
                  </a:cubicBezTo>
                  <a:cubicBezTo>
                    <a:pt x="245" y="214"/>
                    <a:pt x="223" y="189"/>
                    <a:pt x="200" y="171"/>
                  </a:cubicBezTo>
                  <a:cubicBezTo>
                    <a:pt x="187" y="161"/>
                    <a:pt x="174" y="152"/>
                    <a:pt x="160" y="145"/>
                  </a:cubicBezTo>
                  <a:cubicBezTo>
                    <a:pt x="148" y="138"/>
                    <a:pt x="133" y="130"/>
                    <a:pt x="119" y="129"/>
                  </a:cubicBezTo>
                  <a:cubicBezTo>
                    <a:pt x="118" y="129"/>
                    <a:pt x="118" y="129"/>
                    <a:pt x="118" y="129"/>
                  </a:cubicBezTo>
                  <a:cubicBezTo>
                    <a:pt x="115" y="123"/>
                    <a:pt x="112" y="116"/>
                    <a:pt x="109" y="109"/>
                  </a:cubicBezTo>
                  <a:cubicBezTo>
                    <a:pt x="105" y="101"/>
                    <a:pt x="102" y="92"/>
                    <a:pt x="98" y="84"/>
                  </a:cubicBezTo>
                  <a:cubicBezTo>
                    <a:pt x="128" y="87"/>
                    <a:pt x="155" y="98"/>
                    <a:pt x="180" y="114"/>
                  </a:cubicBezTo>
                  <a:cubicBezTo>
                    <a:pt x="193" y="121"/>
                    <a:pt x="205" y="130"/>
                    <a:pt x="217" y="138"/>
                  </a:cubicBezTo>
                  <a:cubicBezTo>
                    <a:pt x="232" y="148"/>
                    <a:pt x="248" y="159"/>
                    <a:pt x="257" y="175"/>
                  </a:cubicBezTo>
                  <a:cubicBezTo>
                    <a:pt x="258" y="175"/>
                    <a:pt x="259" y="175"/>
                    <a:pt x="259" y="174"/>
                  </a:cubicBezTo>
                  <a:cubicBezTo>
                    <a:pt x="244" y="147"/>
                    <a:pt x="212" y="127"/>
                    <a:pt x="186" y="111"/>
                  </a:cubicBezTo>
                  <a:cubicBezTo>
                    <a:pt x="206" y="104"/>
                    <a:pt x="226" y="107"/>
                    <a:pt x="246" y="114"/>
                  </a:cubicBezTo>
                  <a:cubicBezTo>
                    <a:pt x="246" y="114"/>
                    <a:pt x="247" y="113"/>
                    <a:pt x="246" y="113"/>
                  </a:cubicBezTo>
                  <a:cubicBezTo>
                    <a:pt x="226" y="101"/>
                    <a:pt x="202" y="102"/>
                    <a:pt x="181" y="108"/>
                  </a:cubicBezTo>
                  <a:cubicBezTo>
                    <a:pt x="162" y="96"/>
                    <a:pt x="142" y="86"/>
                    <a:pt x="121" y="80"/>
                  </a:cubicBezTo>
                  <a:cubicBezTo>
                    <a:pt x="138" y="79"/>
                    <a:pt x="154" y="78"/>
                    <a:pt x="171" y="78"/>
                  </a:cubicBezTo>
                  <a:cubicBezTo>
                    <a:pt x="196" y="79"/>
                    <a:pt x="218" y="87"/>
                    <a:pt x="242" y="92"/>
                  </a:cubicBezTo>
                  <a:cubicBezTo>
                    <a:pt x="243" y="92"/>
                    <a:pt x="243" y="92"/>
                    <a:pt x="243" y="92"/>
                  </a:cubicBezTo>
                  <a:cubicBezTo>
                    <a:pt x="223" y="80"/>
                    <a:pt x="196" y="77"/>
                    <a:pt x="173" y="75"/>
                  </a:cubicBezTo>
                  <a:cubicBezTo>
                    <a:pt x="150" y="74"/>
                    <a:pt x="127" y="74"/>
                    <a:pt x="104" y="77"/>
                  </a:cubicBezTo>
                  <a:cubicBezTo>
                    <a:pt x="101" y="76"/>
                    <a:pt x="98" y="76"/>
                    <a:pt x="95" y="76"/>
                  </a:cubicBezTo>
                  <a:cubicBezTo>
                    <a:pt x="86" y="52"/>
                    <a:pt x="76" y="28"/>
                    <a:pt x="65" y="5"/>
                  </a:cubicBezTo>
                  <a:cubicBezTo>
                    <a:pt x="63" y="0"/>
                    <a:pt x="56" y="4"/>
                    <a:pt x="58" y="8"/>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0" name="Group 29"/>
          <p:cNvGrpSpPr/>
          <p:nvPr/>
        </p:nvGrpSpPr>
        <p:grpSpPr>
          <a:xfrm>
            <a:off x="-232581" y="6094753"/>
            <a:ext cx="1074738" cy="942975"/>
            <a:chOff x="8523287" y="4378326"/>
            <a:chExt cx="1074738" cy="942975"/>
          </a:xfrm>
        </p:grpSpPr>
        <p:grpSp>
          <p:nvGrpSpPr>
            <p:cNvPr id="31" name="Group 30"/>
            <p:cNvGrpSpPr/>
            <p:nvPr/>
          </p:nvGrpSpPr>
          <p:grpSpPr>
            <a:xfrm>
              <a:off x="8523287" y="4378326"/>
              <a:ext cx="1074738" cy="942975"/>
              <a:chOff x="8523287" y="4378326"/>
              <a:chExt cx="1074738" cy="942975"/>
            </a:xfrm>
          </p:grpSpPr>
          <p:sp>
            <p:nvSpPr>
              <p:cNvPr id="60" name="Freeform 85"/>
              <p:cNvSpPr>
                <a:spLocks/>
              </p:cNvSpPr>
              <p:nvPr/>
            </p:nvSpPr>
            <p:spPr bwMode="auto">
              <a:xfrm>
                <a:off x="8523287" y="4378326"/>
                <a:ext cx="1074738" cy="942975"/>
              </a:xfrm>
              <a:custGeom>
                <a:avLst/>
                <a:gdLst>
                  <a:gd name="T0" fmla="*/ 398 w 412"/>
                  <a:gd name="T1" fmla="*/ 185 h 361"/>
                  <a:gd name="T2" fmla="*/ 362 w 412"/>
                  <a:gd name="T3" fmla="*/ 177 h 361"/>
                  <a:gd name="T4" fmla="*/ 321 w 412"/>
                  <a:gd name="T5" fmla="*/ 178 h 361"/>
                  <a:gd name="T6" fmla="*/ 381 w 412"/>
                  <a:gd name="T7" fmla="*/ 150 h 361"/>
                  <a:gd name="T8" fmla="*/ 377 w 412"/>
                  <a:gd name="T9" fmla="*/ 128 h 361"/>
                  <a:gd name="T10" fmla="*/ 366 w 412"/>
                  <a:gd name="T11" fmla="*/ 123 h 361"/>
                  <a:gd name="T12" fmla="*/ 359 w 412"/>
                  <a:gd name="T13" fmla="*/ 121 h 361"/>
                  <a:gd name="T14" fmla="*/ 352 w 412"/>
                  <a:gd name="T15" fmla="*/ 108 h 361"/>
                  <a:gd name="T16" fmla="*/ 346 w 412"/>
                  <a:gd name="T17" fmla="*/ 63 h 361"/>
                  <a:gd name="T18" fmla="*/ 327 w 412"/>
                  <a:gd name="T19" fmla="*/ 44 h 361"/>
                  <a:gd name="T20" fmla="*/ 297 w 412"/>
                  <a:gd name="T21" fmla="*/ 60 h 361"/>
                  <a:gd name="T22" fmla="*/ 267 w 412"/>
                  <a:gd name="T23" fmla="*/ 88 h 361"/>
                  <a:gd name="T24" fmla="*/ 255 w 412"/>
                  <a:gd name="T25" fmla="*/ 102 h 361"/>
                  <a:gd name="T26" fmla="*/ 248 w 412"/>
                  <a:gd name="T27" fmla="*/ 111 h 361"/>
                  <a:gd name="T28" fmla="*/ 245 w 412"/>
                  <a:gd name="T29" fmla="*/ 115 h 361"/>
                  <a:gd name="T30" fmla="*/ 238 w 412"/>
                  <a:gd name="T31" fmla="*/ 114 h 361"/>
                  <a:gd name="T32" fmla="*/ 235 w 412"/>
                  <a:gd name="T33" fmla="*/ 108 h 361"/>
                  <a:gd name="T34" fmla="*/ 245 w 412"/>
                  <a:gd name="T35" fmla="*/ 65 h 361"/>
                  <a:gd name="T36" fmla="*/ 222 w 412"/>
                  <a:gd name="T37" fmla="*/ 6 h 361"/>
                  <a:gd name="T38" fmla="*/ 194 w 412"/>
                  <a:gd name="T39" fmla="*/ 3 h 361"/>
                  <a:gd name="T40" fmla="*/ 183 w 412"/>
                  <a:gd name="T41" fmla="*/ 11 h 361"/>
                  <a:gd name="T42" fmla="*/ 162 w 412"/>
                  <a:gd name="T43" fmla="*/ 21 h 361"/>
                  <a:gd name="T44" fmla="*/ 124 w 412"/>
                  <a:gd name="T45" fmla="*/ 17 h 361"/>
                  <a:gd name="T46" fmla="*/ 98 w 412"/>
                  <a:gd name="T47" fmla="*/ 34 h 361"/>
                  <a:gd name="T48" fmla="*/ 104 w 412"/>
                  <a:gd name="T49" fmla="*/ 99 h 361"/>
                  <a:gd name="T50" fmla="*/ 161 w 412"/>
                  <a:gd name="T51" fmla="*/ 136 h 361"/>
                  <a:gd name="T52" fmla="*/ 82 w 412"/>
                  <a:gd name="T53" fmla="*/ 99 h 361"/>
                  <a:gd name="T54" fmla="*/ 46 w 412"/>
                  <a:gd name="T55" fmla="*/ 89 h 361"/>
                  <a:gd name="T56" fmla="*/ 34 w 412"/>
                  <a:gd name="T57" fmla="*/ 114 h 361"/>
                  <a:gd name="T58" fmla="*/ 8 w 412"/>
                  <a:gd name="T59" fmla="*/ 143 h 361"/>
                  <a:gd name="T60" fmla="*/ 3 w 412"/>
                  <a:gd name="T61" fmla="*/ 179 h 361"/>
                  <a:gd name="T62" fmla="*/ 9 w 412"/>
                  <a:gd name="T63" fmla="*/ 199 h 361"/>
                  <a:gd name="T64" fmla="*/ 21 w 412"/>
                  <a:gd name="T65" fmla="*/ 206 h 361"/>
                  <a:gd name="T66" fmla="*/ 68 w 412"/>
                  <a:gd name="T67" fmla="*/ 213 h 361"/>
                  <a:gd name="T68" fmla="*/ 78 w 412"/>
                  <a:gd name="T69" fmla="*/ 228 h 361"/>
                  <a:gd name="T70" fmla="*/ 99 w 412"/>
                  <a:gd name="T71" fmla="*/ 231 h 361"/>
                  <a:gd name="T72" fmla="*/ 100 w 412"/>
                  <a:gd name="T73" fmla="*/ 230 h 361"/>
                  <a:gd name="T74" fmla="*/ 57 w 412"/>
                  <a:gd name="T75" fmla="*/ 265 h 361"/>
                  <a:gd name="T76" fmla="*/ 68 w 412"/>
                  <a:gd name="T77" fmla="*/ 308 h 361"/>
                  <a:gd name="T78" fmla="*/ 97 w 412"/>
                  <a:gd name="T79" fmla="*/ 317 h 361"/>
                  <a:gd name="T80" fmla="*/ 100 w 412"/>
                  <a:gd name="T81" fmla="*/ 328 h 361"/>
                  <a:gd name="T82" fmla="*/ 121 w 412"/>
                  <a:gd name="T83" fmla="*/ 334 h 361"/>
                  <a:gd name="T84" fmla="*/ 154 w 412"/>
                  <a:gd name="T85" fmla="*/ 325 h 361"/>
                  <a:gd name="T86" fmla="*/ 189 w 412"/>
                  <a:gd name="T87" fmla="*/ 335 h 361"/>
                  <a:gd name="T88" fmla="*/ 239 w 412"/>
                  <a:gd name="T89" fmla="*/ 345 h 361"/>
                  <a:gd name="T90" fmla="*/ 251 w 412"/>
                  <a:gd name="T91" fmla="*/ 336 h 361"/>
                  <a:gd name="T92" fmla="*/ 264 w 412"/>
                  <a:gd name="T93" fmla="*/ 331 h 361"/>
                  <a:gd name="T94" fmla="*/ 275 w 412"/>
                  <a:gd name="T95" fmla="*/ 314 h 361"/>
                  <a:gd name="T96" fmla="*/ 265 w 412"/>
                  <a:gd name="T97" fmla="*/ 283 h 361"/>
                  <a:gd name="T98" fmla="*/ 256 w 412"/>
                  <a:gd name="T99" fmla="*/ 268 h 361"/>
                  <a:gd name="T100" fmla="*/ 250 w 412"/>
                  <a:gd name="T101" fmla="*/ 249 h 361"/>
                  <a:gd name="T102" fmla="*/ 292 w 412"/>
                  <a:gd name="T103" fmla="*/ 296 h 361"/>
                  <a:gd name="T104" fmla="*/ 347 w 412"/>
                  <a:gd name="T105" fmla="*/ 300 h 361"/>
                  <a:gd name="T106" fmla="*/ 365 w 412"/>
                  <a:gd name="T107" fmla="*/ 282 h 361"/>
                  <a:gd name="T108" fmla="*/ 368 w 412"/>
                  <a:gd name="T109" fmla="*/ 271 h 361"/>
                  <a:gd name="T110" fmla="*/ 370 w 412"/>
                  <a:gd name="T111" fmla="*/ 268 h 361"/>
                  <a:gd name="T112" fmla="*/ 375 w 412"/>
                  <a:gd name="T113" fmla="*/ 265 h 361"/>
                  <a:gd name="T114" fmla="*/ 389 w 412"/>
                  <a:gd name="T115" fmla="*/ 228 h 361"/>
                  <a:gd name="T116" fmla="*/ 409 w 412"/>
                  <a:gd name="T117" fmla="*/ 208 h 361"/>
                  <a:gd name="T118" fmla="*/ 398 w 412"/>
                  <a:gd name="T119" fmla="*/ 185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12" h="361">
                    <a:moveTo>
                      <a:pt x="398" y="185"/>
                    </a:moveTo>
                    <a:cubicBezTo>
                      <a:pt x="387" y="180"/>
                      <a:pt x="374" y="177"/>
                      <a:pt x="362" y="177"/>
                    </a:cubicBezTo>
                    <a:cubicBezTo>
                      <a:pt x="349" y="176"/>
                      <a:pt x="334" y="182"/>
                      <a:pt x="321" y="178"/>
                    </a:cubicBezTo>
                    <a:cubicBezTo>
                      <a:pt x="340" y="169"/>
                      <a:pt x="373" y="173"/>
                      <a:pt x="381" y="150"/>
                    </a:cubicBezTo>
                    <a:cubicBezTo>
                      <a:pt x="384" y="142"/>
                      <a:pt x="383" y="133"/>
                      <a:pt x="377" y="128"/>
                    </a:cubicBezTo>
                    <a:cubicBezTo>
                      <a:pt x="374" y="125"/>
                      <a:pt x="370" y="124"/>
                      <a:pt x="366" y="123"/>
                    </a:cubicBezTo>
                    <a:cubicBezTo>
                      <a:pt x="364" y="123"/>
                      <a:pt x="361" y="122"/>
                      <a:pt x="359" y="121"/>
                    </a:cubicBezTo>
                    <a:cubicBezTo>
                      <a:pt x="353" y="119"/>
                      <a:pt x="353" y="113"/>
                      <a:pt x="352" y="108"/>
                    </a:cubicBezTo>
                    <a:cubicBezTo>
                      <a:pt x="350" y="93"/>
                      <a:pt x="350" y="77"/>
                      <a:pt x="346" y="63"/>
                    </a:cubicBezTo>
                    <a:cubicBezTo>
                      <a:pt x="344" y="54"/>
                      <a:pt x="337" y="44"/>
                      <a:pt x="327" y="44"/>
                    </a:cubicBezTo>
                    <a:cubicBezTo>
                      <a:pt x="316" y="44"/>
                      <a:pt x="305" y="54"/>
                      <a:pt x="297" y="60"/>
                    </a:cubicBezTo>
                    <a:cubicBezTo>
                      <a:pt x="286" y="69"/>
                      <a:pt x="276" y="78"/>
                      <a:pt x="267" y="88"/>
                    </a:cubicBezTo>
                    <a:cubicBezTo>
                      <a:pt x="263" y="93"/>
                      <a:pt x="259" y="97"/>
                      <a:pt x="255" y="102"/>
                    </a:cubicBezTo>
                    <a:cubicBezTo>
                      <a:pt x="253" y="105"/>
                      <a:pt x="250" y="108"/>
                      <a:pt x="248" y="111"/>
                    </a:cubicBezTo>
                    <a:cubicBezTo>
                      <a:pt x="247" y="112"/>
                      <a:pt x="246" y="114"/>
                      <a:pt x="245" y="115"/>
                    </a:cubicBezTo>
                    <a:cubicBezTo>
                      <a:pt x="243" y="117"/>
                      <a:pt x="241" y="117"/>
                      <a:pt x="238" y="114"/>
                    </a:cubicBezTo>
                    <a:cubicBezTo>
                      <a:pt x="235" y="113"/>
                      <a:pt x="234" y="111"/>
                      <a:pt x="235" y="108"/>
                    </a:cubicBezTo>
                    <a:cubicBezTo>
                      <a:pt x="238" y="94"/>
                      <a:pt x="243" y="80"/>
                      <a:pt x="245" y="65"/>
                    </a:cubicBezTo>
                    <a:cubicBezTo>
                      <a:pt x="248" y="44"/>
                      <a:pt x="243" y="17"/>
                      <a:pt x="222" y="6"/>
                    </a:cubicBezTo>
                    <a:cubicBezTo>
                      <a:pt x="214" y="1"/>
                      <a:pt x="203" y="0"/>
                      <a:pt x="194" y="3"/>
                    </a:cubicBezTo>
                    <a:cubicBezTo>
                      <a:pt x="190" y="5"/>
                      <a:pt x="186" y="7"/>
                      <a:pt x="183" y="11"/>
                    </a:cubicBezTo>
                    <a:cubicBezTo>
                      <a:pt x="177" y="17"/>
                      <a:pt x="171" y="21"/>
                      <a:pt x="162" y="21"/>
                    </a:cubicBezTo>
                    <a:cubicBezTo>
                      <a:pt x="149" y="20"/>
                      <a:pt x="138" y="15"/>
                      <a:pt x="124" y="17"/>
                    </a:cubicBezTo>
                    <a:cubicBezTo>
                      <a:pt x="114" y="20"/>
                      <a:pt x="104" y="26"/>
                      <a:pt x="98" y="34"/>
                    </a:cubicBezTo>
                    <a:cubicBezTo>
                      <a:pt x="82" y="54"/>
                      <a:pt x="86" y="82"/>
                      <a:pt x="104" y="99"/>
                    </a:cubicBezTo>
                    <a:cubicBezTo>
                      <a:pt x="121" y="114"/>
                      <a:pt x="144" y="121"/>
                      <a:pt x="161" y="136"/>
                    </a:cubicBezTo>
                    <a:cubicBezTo>
                      <a:pt x="131" y="144"/>
                      <a:pt x="105" y="113"/>
                      <a:pt x="82" y="99"/>
                    </a:cubicBezTo>
                    <a:cubicBezTo>
                      <a:pt x="72" y="92"/>
                      <a:pt x="59" y="87"/>
                      <a:pt x="46" y="89"/>
                    </a:cubicBezTo>
                    <a:cubicBezTo>
                      <a:pt x="32" y="91"/>
                      <a:pt x="34" y="103"/>
                      <a:pt x="34" y="114"/>
                    </a:cubicBezTo>
                    <a:cubicBezTo>
                      <a:pt x="34" y="130"/>
                      <a:pt x="17" y="133"/>
                      <a:pt x="8" y="143"/>
                    </a:cubicBezTo>
                    <a:cubicBezTo>
                      <a:pt x="0" y="153"/>
                      <a:pt x="0" y="167"/>
                      <a:pt x="3" y="179"/>
                    </a:cubicBezTo>
                    <a:cubicBezTo>
                      <a:pt x="4" y="186"/>
                      <a:pt x="6" y="193"/>
                      <a:pt x="9" y="199"/>
                    </a:cubicBezTo>
                    <a:cubicBezTo>
                      <a:pt x="12" y="204"/>
                      <a:pt x="16" y="206"/>
                      <a:pt x="21" y="206"/>
                    </a:cubicBezTo>
                    <a:cubicBezTo>
                      <a:pt x="36" y="205"/>
                      <a:pt x="59" y="195"/>
                      <a:pt x="68" y="213"/>
                    </a:cubicBezTo>
                    <a:cubicBezTo>
                      <a:pt x="71" y="219"/>
                      <a:pt x="71" y="225"/>
                      <a:pt x="78" y="228"/>
                    </a:cubicBezTo>
                    <a:cubicBezTo>
                      <a:pt x="84" y="232"/>
                      <a:pt x="92" y="231"/>
                      <a:pt x="99" y="231"/>
                    </a:cubicBezTo>
                    <a:cubicBezTo>
                      <a:pt x="99" y="231"/>
                      <a:pt x="99" y="230"/>
                      <a:pt x="100" y="230"/>
                    </a:cubicBezTo>
                    <a:cubicBezTo>
                      <a:pt x="85" y="240"/>
                      <a:pt x="67" y="249"/>
                      <a:pt x="57" y="265"/>
                    </a:cubicBezTo>
                    <a:cubicBezTo>
                      <a:pt x="47" y="282"/>
                      <a:pt x="51" y="298"/>
                      <a:pt x="68" y="308"/>
                    </a:cubicBezTo>
                    <a:cubicBezTo>
                      <a:pt x="75" y="311"/>
                      <a:pt x="86" y="316"/>
                      <a:pt x="97" y="317"/>
                    </a:cubicBezTo>
                    <a:cubicBezTo>
                      <a:pt x="96" y="321"/>
                      <a:pt x="97" y="325"/>
                      <a:pt x="100" y="328"/>
                    </a:cubicBezTo>
                    <a:cubicBezTo>
                      <a:pt x="105" y="334"/>
                      <a:pt x="113" y="336"/>
                      <a:pt x="121" y="334"/>
                    </a:cubicBezTo>
                    <a:cubicBezTo>
                      <a:pt x="132" y="332"/>
                      <a:pt x="142" y="326"/>
                      <a:pt x="154" y="325"/>
                    </a:cubicBezTo>
                    <a:cubicBezTo>
                      <a:pt x="166" y="325"/>
                      <a:pt x="179" y="328"/>
                      <a:pt x="189" y="335"/>
                    </a:cubicBezTo>
                    <a:cubicBezTo>
                      <a:pt x="204" y="344"/>
                      <a:pt x="222" y="361"/>
                      <a:pt x="239" y="345"/>
                    </a:cubicBezTo>
                    <a:cubicBezTo>
                      <a:pt x="243" y="342"/>
                      <a:pt x="246" y="338"/>
                      <a:pt x="251" y="336"/>
                    </a:cubicBezTo>
                    <a:cubicBezTo>
                      <a:pt x="255" y="334"/>
                      <a:pt x="260" y="333"/>
                      <a:pt x="264" y="331"/>
                    </a:cubicBezTo>
                    <a:cubicBezTo>
                      <a:pt x="271" y="328"/>
                      <a:pt x="275" y="322"/>
                      <a:pt x="275" y="314"/>
                    </a:cubicBezTo>
                    <a:cubicBezTo>
                      <a:pt x="275" y="304"/>
                      <a:pt x="270" y="292"/>
                      <a:pt x="265" y="283"/>
                    </a:cubicBezTo>
                    <a:cubicBezTo>
                      <a:pt x="262" y="278"/>
                      <a:pt x="259" y="273"/>
                      <a:pt x="256" y="268"/>
                    </a:cubicBezTo>
                    <a:cubicBezTo>
                      <a:pt x="252" y="264"/>
                      <a:pt x="246" y="255"/>
                      <a:pt x="250" y="249"/>
                    </a:cubicBezTo>
                    <a:cubicBezTo>
                      <a:pt x="261" y="267"/>
                      <a:pt x="274" y="284"/>
                      <a:pt x="292" y="296"/>
                    </a:cubicBezTo>
                    <a:cubicBezTo>
                      <a:pt x="308" y="306"/>
                      <a:pt x="330" y="310"/>
                      <a:pt x="347" y="300"/>
                    </a:cubicBezTo>
                    <a:cubicBezTo>
                      <a:pt x="355" y="296"/>
                      <a:pt x="361" y="290"/>
                      <a:pt x="365" y="282"/>
                    </a:cubicBezTo>
                    <a:cubicBezTo>
                      <a:pt x="367" y="278"/>
                      <a:pt x="367" y="274"/>
                      <a:pt x="368" y="271"/>
                    </a:cubicBezTo>
                    <a:cubicBezTo>
                      <a:pt x="369" y="268"/>
                      <a:pt x="367" y="269"/>
                      <a:pt x="370" y="268"/>
                    </a:cubicBezTo>
                    <a:cubicBezTo>
                      <a:pt x="372" y="267"/>
                      <a:pt x="374" y="266"/>
                      <a:pt x="375" y="265"/>
                    </a:cubicBezTo>
                    <a:cubicBezTo>
                      <a:pt x="388" y="258"/>
                      <a:pt x="393" y="242"/>
                      <a:pt x="389" y="228"/>
                    </a:cubicBezTo>
                    <a:cubicBezTo>
                      <a:pt x="397" y="224"/>
                      <a:pt x="406" y="218"/>
                      <a:pt x="409" y="208"/>
                    </a:cubicBezTo>
                    <a:cubicBezTo>
                      <a:pt x="412" y="198"/>
                      <a:pt x="407" y="190"/>
                      <a:pt x="398" y="185"/>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61" name="Freeform 86"/>
              <p:cNvSpPr>
                <a:spLocks/>
              </p:cNvSpPr>
              <p:nvPr/>
            </p:nvSpPr>
            <p:spPr bwMode="auto">
              <a:xfrm>
                <a:off x="8670925" y="4529138"/>
                <a:ext cx="723900" cy="635000"/>
              </a:xfrm>
              <a:custGeom>
                <a:avLst/>
                <a:gdLst>
                  <a:gd name="T0" fmla="*/ 267 w 277"/>
                  <a:gd name="T1" fmla="*/ 124 h 243"/>
                  <a:gd name="T2" fmla="*/ 243 w 277"/>
                  <a:gd name="T3" fmla="*/ 119 h 243"/>
                  <a:gd name="T4" fmla="*/ 216 w 277"/>
                  <a:gd name="T5" fmla="*/ 119 h 243"/>
                  <a:gd name="T6" fmla="*/ 256 w 277"/>
                  <a:gd name="T7" fmla="*/ 100 h 243"/>
                  <a:gd name="T8" fmla="*/ 253 w 277"/>
                  <a:gd name="T9" fmla="*/ 86 h 243"/>
                  <a:gd name="T10" fmla="*/ 246 w 277"/>
                  <a:gd name="T11" fmla="*/ 83 h 243"/>
                  <a:gd name="T12" fmla="*/ 241 w 277"/>
                  <a:gd name="T13" fmla="*/ 82 h 243"/>
                  <a:gd name="T14" fmla="*/ 237 w 277"/>
                  <a:gd name="T15" fmla="*/ 72 h 243"/>
                  <a:gd name="T16" fmla="*/ 233 w 277"/>
                  <a:gd name="T17" fmla="*/ 42 h 243"/>
                  <a:gd name="T18" fmla="*/ 219 w 277"/>
                  <a:gd name="T19" fmla="*/ 30 h 243"/>
                  <a:gd name="T20" fmla="*/ 199 w 277"/>
                  <a:gd name="T21" fmla="*/ 40 h 243"/>
                  <a:gd name="T22" fmla="*/ 179 w 277"/>
                  <a:gd name="T23" fmla="*/ 59 h 243"/>
                  <a:gd name="T24" fmla="*/ 171 w 277"/>
                  <a:gd name="T25" fmla="*/ 68 h 243"/>
                  <a:gd name="T26" fmla="*/ 167 w 277"/>
                  <a:gd name="T27" fmla="*/ 74 h 243"/>
                  <a:gd name="T28" fmla="*/ 164 w 277"/>
                  <a:gd name="T29" fmla="*/ 77 h 243"/>
                  <a:gd name="T30" fmla="*/ 160 w 277"/>
                  <a:gd name="T31" fmla="*/ 77 h 243"/>
                  <a:gd name="T32" fmla="*/ 158 w 277"/>
                  <a:gd name="T33" fmla="*/ 73 h 243"/>
                  <a:gd name="T34" fmla="*/ 164 w 277"/>
                  <a:gd name="T35" fmla="*/ 44 h 243"/>
                  <a:gd name="T36" fmla="*/ 149 w 277"/>
                  <a:gd name="T37" fmla="*/ 4 h 243"/>
                  <a:gd name="T38" fmla="*/ 131 w 277"/>
                  <a:gd name="T39" fmla="*/ 2 h 243"/>
                  <a:gd name="T40" fmla="*/ 123 w 277"/>
                  <a:gd name="T41" fmla="*/ 7 h 243"/>
                  <a:gd name="T42" fmla="*/ 109 w 277"/>
                  <a:gd name="T43" fmla="*/ 14 h 243"/>
                  <a:gd name="T44" fmla="*/ 84 w 277"/>
                  <a:gd name="T45" fmla="*/ 12 h 243"/>
                  <a:gd name="T46" fmla="*/ 66 w 277"/>
                  <a:gd name="T47" fmla="*/ 23 h 243"/>
                  <a:gd name="T48" fmla="*/ 70 w 277"/>
                  <a:gd name="T49" fmla="*/ 66 h 243"/>
                  <a:gd name="T50" fmla="*/ 108 w 277"/>
                  <a:gd name="T51" fmla="*/ 91 h 243"/>
                  <a:gd name="T52" fmla="*/ 55 w 277"/>
                  <a:gd name="T53" fmla="*/ 66 h 243"/>
                  <a:gd name="T54" fmla="*/ 31 w 277"/>
                  <a:gd name="T55" fmla="*/ 59 h 243"/>
                  <a:gd name="T56" fmla="*/ 23 w 277"/>
                  <a:gd name="T57" fmla="*/ 77 h 243"/>
                  <a:gd name="T58" fmla="*/ 6 w 277"/>
                  <a:gd name="T59" fmla="*/ 96 h 243"/>
                  <a:gd name="T60" fmla="*/ 2 w 277"/>
                  <a:gd name="T61" fmla="*/ 120 h 243"/>
                  <a:gd name="T62" fmla="*/ 6 w 277"/>
                  <a:gd name="T63" fmla="*/ 134 h 243"/>
                  <a:gd name="T64" fmla="*/ 14 w 277"/>
                  <a:gd name="T65" fmla="*/ 138 h 243"/>
                  <a:gd name="T66" fmla="*/ 46 w 277"/>
                  <a:gd name="T67" fmla="*/ 143 h 243"/>
                  <a:gd name="T68" fmla="*/ 52 w 277"/>
                  <a:gd name="T69" fmla="*/ 153 h 243"/>
                  <a:gd name="T70" fmla="*/ 66 w 277"/>
                  <a:gd name="T71" fmla="*/ 155 h 243"/>
                  <a:gd name="T72" fmla="*/ 81 w 277"/>
                  <a:gd name="T73" fmla="*/ 150 h 243"/>
                  <a:gd name="T74" fmla="*/ 96 w 277"/>
                  <a:gd name="T75" fmla="*/ 142 h 243"/>
                  <a:gd name="T76" fmla="*/ 55 w 277"/>
                  <a:gd name="T77" fmla="*/ 181 h 243"/>
                  <a:gd name="T78" fmla="*/ 47 w 277"/>
                  <a:gd name="T79" fmla="*/ 202 h 243"/>
                  <a:gd name="T80" fmla="*/ 65 w 277"/>
                  <a:gd name="T81" fmla="*/ 211 h 243"/>
                  <a:gd name="T82" fmla="*/ 67 w 277"/>
                  <a:gd name="T83" fmla="*/ 220 h 243"/>
                  <a:gd name="T84" fmla="*/ 81 w 277"/>
                  <a:gd name="T85" fmla="*/ 224 h 243"/>
                  <a:gd name="T86" fmla="*/ 103 w 277"/>
                  <a:gd name="T87" fmla="*/ 218 h 243"/>
                  <a:gd name="T88" fmla="*/ 127 w 277"/>
                  <a:gd name="T89" fmla="*/ 225 h 243"/>
                  <a:gd name="T90" fmla="*/ 161 w 277"/>
                  <a:gd name="T91" fmla="*/ 232 h 243"/>
                  <a:gd name="T92" fmla="*/ 169 w 277"/>
                  <a:gd name="T93" fmla="*/ 225 h 243"/>
                  <a:gd name="T94" fmla="*/ 177 w 277"/>
                  <a:gd name="T95" fmla="*/ 222 h 243"/>
                  <a:gd name="T96" fmla="*/ 185 w 277"/>
                  <a:gd name="T97" fmla="*/ 211 h 243"/>
                  <a:gd name="T98" fmla="*/ 178 w 277"/>
                  <a:gd name="T99" fmla="*/ 190 h 243"/>
                  <a:gd name="T100" fmla="*/ 172 w 277"/>
                  <a:gd name="T101" fmla="*/ 180 h 243"/>
                  <a:gd name="T102" fmla="*/ 168 w 277"/>
                  <a:gd name="T103" fmla="*/ 167 h 243"/>
                  <a:gd name="T104" fmla="*/ 196 w 277"/>
                  <a:gd name="T105" fmla="*/ 198 h 243"/>
                  <a:gd name="T106" fmla="*/ 233 w 277"/>
                  <a:gd name="T107" fmla="*/ 202 h 243"/>
                  <a:gd name="T108" fmla="*/ 245 w 277"/>
                  <a:gd name="T109" fmla="*/ 189 h 243"/>
                  <a:gd name="T110" fmla="*/ 247 w 277"/>
                  <a:gd name="T111" fmla="*/ 182 h 243"/>
                  <a:gd name="T112" fmla="*/ 249 w 277"/>
                  <a:gd name="T113" fmla="*/ 180 h 243"/>
                  <a:gd name="T114" fmla="*/ 252 w 277"/>
                  <a:gd name="T115" fmla="*/ 178 h 243"/>
                  <a:gd name="T116" fmla="*/ 261 w 277"/>
                  <a:gd name="T117" fmla="*/ 153 h 243"/>
                  <a:gd name="T118" fmla="*/ 275 w 277"/>
                  <a:gd name="T119" fmla="*/ 140 h 243"/>
                  <a:gd name="T120" fmla="*/ 267 w 277"/>
                  <a:gd name="T121" fmla="*/ 124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7" h="243">
                    <a:moveTo>
                      <a:pt x="267" y="124"/>
                    </a:moveTo>
                    <a:cubicBezTo>
                      <a:pt x="260" y="121"/>
                      <a:pt x="251" y="119"/>
                      <a:pt x="243" y="119"/>
                    </a:cubicBezTo>
                    <a:cubicBezTo>
                      <a:pt x="234" y="118"/>
                      <a:pt x="224" y="122"/>
                      <a:pt x="216" y="119"/>
                    </a:cubicBezTo>
                    <a:cubicBezTo>
                      <a:pt x="229" y="113"/>
                      <a:pt x="250" y="116"/>
                      <a:pt x="256" y="100"/>
                    </a:cubicBezTo>
                    <a:cubicBezTo>
                      <a:pt x="258" y="96"/>
                      <a:pt x="257" y="89"/>
                      <a:pt x="253" y="86"/>
                    </a:cubicBezTo>
                    <a:cubicBezTo>
                      <a:pt x="251" y="84"/>
                      <a:pt x="248" y="83"/>
                      <a:pt x="246" y="83"/>
                    </a:cubicBezTo>
                    <a:cubicBezTo>
                      <a:pt x="244" y="82"/>
                      <a:pt x="242" y="82"/>
                      <a:pt x="241" y="82"/>
                    </a:cubicBezTo>
                    <a:cubicBezTo>
                      <a:pt x="237" y="80"/>
                      <a:pt x="237" y="76"/>
                      <a:pt x="237" y="72"/>
                    </a:cubicBezTo>
                    <a:cubicBezTo>
                      <a:pt x="235" y="63"/>
                      <a:pt x="235" y="52"/>
                      <a:pt x="233" y="42"/>
                    </a:cubicBezTo>
                    <a:cubicBezTo>
                      <a:pt x="231" y="36"/>
                      <a:pt x="226" y="30"/>
                      <a:pt x="219" y="30"/>
                    </a:cubicBezTo>
                    <a:cubicBezTo>
                      <a:pt x="212" y="29"/>
                      <a:pt x="205" y="36"/>
                      <a:pt x="199" y="40"/>
                    </a:cubicBezTo>
                    <a:cubicBezTo>
                      <a:pt x="192" y="46"/>
                      <a:pt x="185" y="52"/>
                      <a:pt x="179" y="59"/>
                    </a:cubicBezTo>
                    <a:cubicBezTo>
                      <a:pt x="176" y="62"/>
                      <a:pt x="174" y="65"/>
                      <a:pt x="171" y="68"/>
                    </a:cubicBezTo>
                    <a:cubicBezTo>
                      <a:pt x="170" y="70"/>
                      <a:pt x="168" y="72"/>
                      <a:pt x="167" y="74"/>
                    </a:cubicBezTo>
                    <a:cubicBezTo>
                      <a:pt x="166" y="75"/>
                      <a:pt x="165" y="76"/>
                      <a:pt x="164" y="77"/>
                    </a:cubicBezTo>
                    <a:cubicBezTo>
                      <a:pt x="163" y="79"/>
                      <a:pt x="162" y="79"/>
                      <a:pt x="160" y="77"/>
                    </a:cubicBezTo>
                    <a:cubicBezTo>
                      <a:pt x="158" y="76"/>
                      <a:pt x="157" y="75"/>
                      <a:pt x="158" y="73"/>
                    </a:cubicBezTo>
                    <a:cubicBezTo>
                      <a:pt x="160" y="63"/>
                      <a:pt x="163" y="54"/>
                      <a:pt x="164" y="44"/>
                    </a:cubicBezTo>
                    <a:cubicBezTo>
                      <a:pt x="166" y="29"/>
                      <a:pt x="163" y="11"/>
                      <a:pt x="149" y="4"/>
                    </a:cubicBezTo>
                    <a:cubicBezTo>
                      <a:pt x="144" y="1"/>
                      <a:pt x="137" y="0"/>
                      <a:pt x="131" y="2"/>
                    </a:cubicBezTo>
                    <a:cubicBezTo>
                      <a:pt x="128" y="3"/>
                      <a:pt x="125" y="5"/>
                      <a:pt x="123" y="7"/>
                    </a:cubicBezTo>
                    <a:cubicBezTo>
                      <a:pt x="119" y="11"/>
                      <a:pt x="115" y="14"/>
                      <a:pt x="109" y="14"/>
                    </a:cubicBezTo>
                    <a:cubicBezTo>
                      <a:pt x="100" y="13"/>
                      <a:pt x="92" y="10"/>
                      <a:pt x="84" y="12"/>
                    </a:cubicBezTo>
                    <a:cubicBezTo>
                      <a:pt x="77" y="13"/>
                      <a:pt x="70" y="17"/>
                      <a:pt x="66" y="23"/>
                    </a:cubicBezTo>
                    <a:cubicBezTo>
                      <a:pt x="55" y="36"/>
                      <a:pt x="58" y="55"/>
                      <a:pt x="70" y="66"/>
                    </a:cubicBezTo>
                    <a:cubicBezTo>
                      <a:pt x="81" y="77"/>
                      <a:pt x="96" y="82"/>
                      <a:pt x="108" y="91"/>
                    </a:cubicBezTo>
                    <a:cubicBezTo>
                      <a:pt x="88" y="97"/>
                      <a:pt x="70" y="76"/>
                      <a:pt x="55" y="66"/>
                    </a:cubicBezTo>
                    <a:cubicBezTo>
                      <a:pt x="48" y="62"/>
                      <a:pt x="39" y="58"/>
                      <a:pt x="31" y="59"/>
                    </a:cubicBezTo>
                    <a:cubicBezTo>
                      <a:pt x="22" y="61"/>
                      <a:pt x="23" y="69"/>
                      <a:pt x="23" y="77"/>
                    </a:cubicBezTo>
                    <a:cubicBezTo>
                      <a:pt x="23" y="88"/>
                      <a:pt x="11" y="89"/>
                      <a:pt x="6" y="96"/>
                    </a:cubicBezTo>
                    <a:cubicBezTo>
                      <a:pt x="0" y="103"/>
                      <a:pt x="0" y="112"/>
                      <a:pt x="2" y="120"/>
                    </a:cubicBezTo>
                    <a:cubicBezTo>
                      <a:pt x="3" y="125"/>
                      <a:pt x="4" y="130"/>
                      <a:pt x="6" y="134"/>
                    </a:cubicBezTo>
                    <a:cubicBezTo>
                      <a:pt x="8" y="137"/>
                      <a:pt x="10" y="139"/>
                      <a:pt x="14" y="138"/>
                    </a:cubicBezTo>
                    <a:cubicBezTo>
                      <a:pt x="24" y="138"/>
                      <a:pt x="40" y="131"/>
                      <a:pt x="46" y="143"/>
                    </a:cubicBezTo>
                    <a:cubicBezTo>
                      <a:pt x="48" y="147"/>
                      <a:pt x="48" y="151"/>
                      <a:pt x="52" y="153"/>
                    </a:cubicBezTo>
                    <a:cubicBezTo>
                      <a:pt x="56" y="156"/>
                      <a:pt x="62" y="155"/>
                      <a:pt x="66" y="155"/>
                    </a:cubicBezTo>
                    <a:cubicBezTo>
                      <a:pt x="71" y="154"/>
                      <a:pt x="76" y="153"/>
                      <a:pt x="81" y="150"/>
                    </a:cubicBezTo>
                    <a:cubicBezTo>
                      <a:pt x="86" y="147"/>
                      <a:pt x="90" y="142"/>
                      <a:pt x="96" y="142"/>
                    </a:cubicBezTo>
                    <a:cubicBezTo>
                      <a:pt x="87" y="159"/>
                      <a:pt x="68" y="168"/>
                      <a:pt x="55" y="181"/>
                    </a:cubicBezTo>
                    <a:cubicBezTo>
                      <a:pt x="49" y="186"/>
                      <a:pt x="43" y="195"/>
                      <a:pt x="47" y="202"/>
                    </a:cubicBezTo>
                    <a:cubicBezTo>
                      <a:pt x="51" y="208"/>
                      <a:pt x="59" y="210"/>
                      <a:pt x="65" y="211"/>
                    </a:cubicBezTo>
                    <a:cubicBezTo>
                      <a:pt x="64" y="214"/>
                      <a:pt x="65" y="217"/>
                      <a:pt x="67" y="220"/>
                    </a:cubicBezTo>
                    <a:cubicBezTo>
                      <a:pt x="71" y="224"/>
                      <a:pt x="76" y="225"/>
                      <a:pt x="81" y="224"/>
                    </a:cubicBezTo>
                    <a:cubicBezTo>
                      <a:pt x="89" y="223"/>
                      <a:pt x="95" y="219"/>
                      <a:pt x="103" y="218"/>
                    </a:cubicBezTo>
                    <a:cubicBezTo>
                      <a:pt x="112" y="218"/>
                      <a:pt x="120" y="220"/>
                      <a:pt x="127" y="225"/>
                    </a:cubicBezTo>
                    <a:cubicBezTo>
                      <a:pt x="137" y="231"/>
                      <a:pt x="149" y="243"/>
                      <a:pt x="161" y="232"/>
                    </a:cubicBezTo>
                    <a:cubicBezTo>
                      <a:pt x="163" y="230"/>
                      <a:pt x="165" y="227"/>
                      <a:pt x="169" y="225"/>
                    </a:cubicBezTo>
                    <a:cubicBezTo>
                      <a:pt x="171" y="224"/>
                      <a:pt x="174" y="223"/>
                      <a:pt x="177" y="222"/>
                    </a:cubicBezTo>
                    <a:cubicBezTo>
                      <a:pt x="182" y="220"/>
                      <a:pt x="185" y="216"/>
                      <a:pt x="185" y="211"/>
                    </a:cubicBezTo>
                    <a:cubicBezTo>
                      <a:pt x="185" y="204"/>
                      <a:pt x="181" y="196"/>
                      <a:pt x="178" y="190"/>
                    </a:cubicBezTo>
                    <a:cubicBezTo>
                      <a:pt x="176" y="187"/>
                      <a:pt x="174" y="183"/>
                      <a:pt x="172" y="180"/>
                    </a:cubicBezTo>
                    <a:cubicBezTo>
                      <a:pt x="169" y="177"/>
                      <a:pt x="165" y="172"/>
                      <a:pt x="168" y="167"/>
                    </a:cubicBezTo>
                    <a:cubicBezTo>
                      <a:pt x="176" y="179"/>
                      <a:pt x="184" y="191"/>
                      <a:pt x="196" y="198"/>
                    </a:cubicBezTo>
                    <a:cubicBezTo>
                      <a:pt x="207" y="205"/>
                      <a:pt x="221" y="208"/>
                      <a:pt x="233" y="202"/>
                    </a:cubicBezTo>
                    <a:cubicBezTo>
                      <a:pt x="238" y="199"/>
                      <a:pt x="243" y="195"/>
                      <a:pt x="245" y="189"/>
                    </a:cubicBezTo>
                    <a:cubicBezTo>
                      <a:pt x="246" y="187"/>
                      <a:pt x="246" y="184"/>
                      <a:pt x="247" y="182"/>
                    </a:cubicBezTo>
                    <a:cubicBezTo>
                      <a:pt x="248" y="180"/>
                      <a:pt x="247" y="181"/>
                      <a:pt x="249" y="180"/>
                    </a:cubicBezTo>
                    <a:cubicBezTo>
                      <a:pt x="250" y="179"/>
                      <a:pt x="251" y="179"/>
                      <a:pt x="252" y="178"/>
                    </a:cubicBezTo>
                    <a:cubicBezTo>
                      <a:pt x="260" y="173"/>
                      <a:pt x="264" y="162"/>
                      <a:pt x="261" y="153"/>
                    </a:cubicBezTo>
                    <a:cubicBezTo>
                      <a:pt x="267" y="150"/>
                      <a:pt x="273" y="146"/>
                      <a:pt x="275" y="140"/>
                    </a:cubicBezTo>
                    <a:cubicBezTo>
                      <a:pt x="277" y="133"/>
                      <a:pt x="273" y="127"/>
                      <a:pt x="267" y="124"/>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2" name="Group 31"/>
            <p:cNvGrpSpPr/>
            <p:nvPr/>
          </p:nvGrpSpPr>
          <p:grpSpPr>
            <a:xfrm>
              <a:off x="8916988" y="4733926"/>
              <a:ext cx="238125" cy="215900"/>
              <a:chOff x="8916988" y="4733926"/>
              <a:chExt cx="238125" cy="215900"/>
            </a:xfrm>
          </p:grpSpPr>
          <p:sp>
            <p:nvSpPr>
              <p:cNvPr id="54" name="Freeform 87"/>
              <p:cNvSpPr>
                <a:spLocks/>
              </p:cNvSpPr>
              <p:nvPr/>
            </p:nvSpPr>
            <p:spPr bwMode="auto">
              <a:xfrm>
                <a:off x="8916988" y="4819651"/>
                <a:ext cx="47625" cy="49213"/>
              </a:xfrm>
              <a:custGeom>
                <a:avLst/>
                <a:gdLst>
                  <a:gd name="T0" fmla="*/ 9 w 18"/>
                  <a:gd name="T1" fmla="*/ 0 h 19"/>
                  <a:gd name="T2" fmla="*/ 3 w 18"/>
                  <a:gd name="T3" fmla="*/ 3 h 19"/>
                  <a:gd name="T4" fmla="*/ 0 w 18"/>
                  <a:gd name="T5" fmla="*/ 10 h 19"/>
                  <a:gd name="T6" fmla="*/ 9 w 18"/>
                  <a:gd name="T7" fmla="*/ 19 h 19"/>
                  <a:gd name="T8" fmla="*/ 15 w 18"/>
                  <a:gd name="T9" fmla="*/ 17 h 19"/>
                  <a:gd name="T10" fmla="*/ 18 w 18"/>
                  <a:gd name="T11" fmla="*/ 10 h 19"/>
                  <a:gd name="T12" fmla="*/ 9 w 18"/>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18" h="19">
                    <a:moveTo>
                      <a:pt x="9" y="0"/>
                    </a:moveTo>
                    <a:cubicBezTo>
                      <a:pt x="7" y="0"/>
                      <a:pt x="4" y="1"/>
                      <a:pt x="3" y="3"/>
                    </a:cubicBezTo>
                    <a:cubicBezTo>
                      <a:pt x="1" y="5"/>
                      <a:pt x="0" y="7"/>
                      <a:pt x="0" y="10"/>
                    </a:cubicBezTo>
                    <a:cubicBezTo>
                      <a:pt x="0" y="14"/>
                      <a:pt x="4" y="19"/>
                      <a:pt x="9" y="19"/>
                    </a:cubicBezTo>
                    <a:cubicBezTo>
                      <a:pt x="11" y="19"/>
                      <a:pt x="14" y="18"/>
                      <a:pt x="15" y="17"/>
                    </a:cubicBezTo>
                    <a:cubicBezTo>
                      <a:pt x="17" y="15"/>
                      <a:pt x="18" y="12"/>
                      <a:pt x="18" y="10"/>
                    </a:cubicBezTo>
                    <a:cubicBezTo>
                      <a:pt x="18" y="5"/>
                      <a:pt x="14" y="0"/>
                      <a:pt x="9"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5" name="Freeform 88"/>
              <p:cNvSpPr>
                <a:spLocks/>
              </p:cNvSpPr>
              <p:nvPr/>
            </p:nvSpPr>
            <p:spPr bwMode="auto">
              <a:xfrm>
                <a:off x="8928100" y="4875213"/>
                <a:ext cx="36513" cy="33338"/>
              </a:xfrm>
              <a:custGeom>
                <a:avLst/>
                <a:gdLst>
                  <a:gd name="T0" fmla="*/ 7 w 14"/>
                  <a:gd name="T1" fmla="*/ 0 h 13"/>
                  <a:gd name="T2" fmla="*/ 0 w 14"/>
                  <a:gd name="T3" fmla="*/ 6 h 13"/>
                  <a:gd name="T4" fmla="*/ 7 w 14"/>
                  <a:gd name="T5" fmla="*/ 13 h 13"/>
                  <a:gd name="T6" fmla="*/ 14 w 14"/>
                  <a:gd name="T7" fmla="*/ 7 h 13"/>
                  <a:gd name="T8" fmla="*/ 7 w 14"/>
                  <a:gd name="T9" fmla="*/ 0 h 13"/>
                </a:gdLst>
                <a:ahLst/>
                <a:cxnLst>
                  <a:cxn ang="0">
                    <a:pos x="T0" y="T1"/>
                  </a:cxn>
                  <a:cxn ang="0">
                    <a:pos x="T2" y="T3"/>
                  </a:cxn>
                  <a:cxn ang="0">
                    <a:pos x="T4" y="T5"/>
                  </a:cxn>
                  <a:cxn ang="0">
                    <a:pos x="T6" y="T7"/>
                  </a:cxn>
                  <a:cxn ang="0">
                    <a:pos x="T8" y="T9"/>
                  </a:cxn>
                </a:cxnLst>
                <a:rect l="0" t="0" r="r" b="b"/>
                <a:pathLst>
                  <a:path w="14" h="13">
                    <a:moveTo>
                      <a:pt x="7" y="0"/>
                    </a:moveTo>
                    <a:cubicBezTo>
                      <a:pt x="4" y="0"/>
                      <a:pt x="0" y="2"/>
                      <a:pt x="0" y="6"/>
                    </a:cubicBezTo>
                    <a:cubicBezTo>
                      <a:pt x="0" y="10"/>
                      <a:pt x="3" y="13"/>
                      <a:pt x="7" y="13"/>
                    </a:cubicBezTo>
                    <a:cubicBezTo>
                      <a:pt x="10" y="13"/>
                      <a:pt x="14" y="10"/>
                      <a:pt x="14" y="7"/>
                    </a:cubicBezTo>
                    <a:cubicBezTo>
                      <a:pt x="14" y="3"/>
                      <a:pt x="11"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6" name="Freeform 89"/>
              <p:cNvSpPr>
                <a:spLocks/>
              </p:cNvSpPr>
              <p:nvPr/>
            </p:nvSpPr>
            <p:spPr bwMode="auto">
              <a:xfrm>
                <a:off x="8916988" y="4775201"/>
                <a:ext cx="41275" cy="39688"/>
              </a:xfrm>
              <a:custGeom>
                <a:avLst/>
                <a:gdLst>
                  <a:gd name="T0" fmla="*/ 15 w 16"/>
                  <a:gd name="T1" fmla="*/ 5 h 15"/>
                  <a:gd name="T2" fmla="*/ 11 w 16"/>
                  <a:gd name="T3" fmla="*/ 1 h 15"/>
                  <a:gd name="T4" fmla="*/ 11 w 16"/>
                  <a:gd name="T5" fmla="*/ 1 h 15"/>
                  <a:gd name="T6" fmla="*/ 2 w 16"/>
                  <a:gd name="T7" fmla="*/ 10 h 15"/>
                  <a:gd name="T8" fmla="*/ 7 w 16"/>
                  <a:gd name="T9" fmla="*/ 15 h 15"/>
                  <a:gd name="T10" fmla="*/ 14 w 16"/>
                  <a:gd name="T11" fmla="*/ 12 h 15"/>
                  <a:gd name="T12" fmla="*/ 15 w 16"/>
                  <a:gd name="T13" fmla="*/ 11 h 15"/>
                  <a:gd name="T14" fmla="*/ 15 w 16"/>
                  <a:gd name="T15" fmla="*/ 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5">
                    <a:moveTo>
                      <a:pt x="15" y="5"/>
                    </a:moveTo>
                    <a:cubicBezTo>
                      <a:pt x="14" y="3"/>
                      <a:pt x="13" y="2"/>
                      <a:pt x="11" y="1"/>
                    </a:cubicBezTo>
                    <a:cubicBezTo>
                      <a:pt x="11" y="1"/>
                      <a:pt x="11" y="1"/>
                      <a:pt x="11" y="1"/>
                    </a:cubicBezTo>
                    <a:cubicBezTo>
                      <a:pt x="5" y="0"/>
                      <a:pt x="0" y="5"/>
                      <a:pt x="2" y="10"/>
                    </a:cubicBezTo>
                    <a:cubicBezTo>
                      <a:pt x="3" y="13"/>
                      <a:pt x="5" y="14"/>
                      <a:pt x="7" y="15"/>
                    </a:cubicBezTo>
                    <a:cubicBezTo>
                      <a:pt x="10" y="15"/>
                      <a:pt x="13" y="14"/>
                      <a:pt x="14" y="12"/>
                    </a:cubicBezTo>
                    <a:cubicBezTo>
                      <a:pt x="15" y="11"/>
                      <a:pt x="15" y="11"/>
                      <a:pt x="15" y="11"/>
                    </a:cubicBezTo>
                    <a:cubicBezTo>
                      <a:pt x="16" y="10"/>
                      <a:pt x="16" y="7"/>
                      <a:pt x="15" y="5"/>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7" name="Freeform 90"/>
              <p:cNvSpPr>
                <a:spLocks noEditPoints="1"/>
              </p:cNvSpPr>
              <p:nvPr/>
            </p:nvSpPr>
            <p:spPr bwMode="auto">
              <a:xfrm>
                <a:off x="8956675" y="4733926"/>
                <a:ext cx="198438" cy="215900"/>
              </a:xfrm>
              <a:custGeom>
                <a:avLst/>
                <a:gdLst>
                  <a:gd name="T0" fmla="*/ 63 w 76"/>
                  <a:gd name="T1" fmla="*/ 45 h 83"/>
                  <a:gd name="T2" fmla="*/ 59 w 76"/>
                  <a:gd name="T3" fmla="*/ 39 h 83"/>
                  <a:gd name="T4" fmla="*/ 71 w 76"/>
                  <a:gd name="T5" fmla="*/ 38 h 83"/>
                  <a:gd name="T6" fmla="*/ 71 w 76"/>
                  <a:gd name="T7" fmla="*/ 30 h 83"/>
                  <a:gd name="T8" fmla="*/ 58 w 76"/>
                  <a:gd name="T9" fmla="*/ 28 h 83"/>
                  <a:gd name="T10" fmla="*/ 49 w 76"/>
                  <a:gd name="T11" fmla="*/ 22 h 83"/>
                  <a:gd name="T12" fmla="*/ 56 w 76"/>
                  <a:gd name="T13" fmla="*/ 13 h 83"/>
                  <a:gd name="T14" fmla="*/ 40 w 76"/>
                  <a:gd name="T15" fmla="*/ 6 h 83"/>
                  <a:gd name="T16" fmla="*/ 34 w 76"/>
                  <a:gd name="T17" fmla="*/ 2 h 83"/>
                  <a:gd name="T18" fmla="*/ 24 w 76"/>
                  <a:gd name="T19" fmla="*/ 8 h 83"/>
                  <a:gd name="T20" fmla="*/ 7 w 76"/>
                  <a:gd name="T21" fmla="*/ 22 h 83"/>
                  <a:gd name="T22" fmla="*/ 8 w 76"/>
                  <a:gd name="T23" fmla="*/ 38 h 83"/>
                  <a:gd name="T24" fmla="*/ 16 w 76"/>
                  <a:gd name="T25" fmla="*/ 27 h 83"/>
                  <a:gd name="T26" fmla="*/ 22 w 76"/>
                  <a:gd name="T27" fmla="*/ 31 h 83"/>
                  <a:gd name="T28" fmla="*/ 16 w 76"/>
                  <a:gd name="T29" fmla="*/ 36 h 83"/>
                  <a:gd name="T30" fmla="*/ 14 w 76"/>
                  <a:gd name="T31" fmla="*/ 42 h 83"/>
                  <a:gd name="T32" fmla="*/ 4 w 76"/>
                  <a:gd name="T33" fmla="*/ 49 h 83"/>
                  <a:gd name="T34" fmla="*/ 6 w 76"/>
                  <a:gd name="T35" fmla="*/ 61 h 83"/>
                  <a:gd name="T36" fmla="*/ 9 w 76"/>
                  <a:gd name="T37" fmla="*/ 77 h 83"/>
                  <a:gd name="T38" fmla="*/ 17 w 76"/>
                  <a:gd name="T39" fmla="*/ 64 h 83"/>
                  <a:gd name="T40" fmla="*/ 21 w 76"/>
                  <a:gd name="T41" fmla="*/ 70 h 83"/>
                  <a:gd name="T42" fmla="*/ 25 w 76"/>
                  <a:gd name="T43" fmla="*/ 83 h 83"/>
                  <a:gd name="T44" fmla="*/ 35 w 76"/>
                  <a:gd name="T45" fmla="*/ 83 h 83"/>
                  <a:gd name="T46" fmla="*/ 39 w 76"/>
                  <a:gd name="T47" fmla="*/ 77 h 83"/>
                  <a:gd name="T48" fmla="*/ 51 w 76"/>
                  <a:gd name="T49" fmla="*/ 75 h 83"/>
                  <a:gd name="T50" fmla="*/ 53 w 76"/>
                  <a:gd name="T51" fmla="*/ 65 h 83"/>
                  <a:gd name="T52" fmla="*/ 67 w 76"/>
                  <a:gd name="T53" fmla="*/ 52 h 83"/>
                  <a:gd name="T54" fmla="*/ 69 w 76"/>
                  <a:gd name="T55" fmla="*/ 41 h 83"/>
                  <a:gd name="T56" fmla="*/ 41 w 76"/>
                  <a:gd name="T57" fmla="*/ 24 h 83"/>
                  <a:gd name="T58" fmla="*/ 41 w 76"/>
                  <a:gd name="T59" fmla="*/ 21 h 83"/>
                  <a:gd name="T60" fmla="*/ 35 w 76"/>
                  <a:gd name="T61" fmla="*/ 73 h 83"/>
                  <a:gd name="T62" fmla="*/ 30 w 76"/>
                  <a:gd name="T63" fmla="*/ 75 h 83"/>
                  <a:gd name="T64" fmla="*/ 35 w 76"/>
                  <a:gd name="T65" fmla="*/ 71 h 83"/>
                  <a:gd name="T66" fmla="*/ 35 w 76"/>
                  <a:gd name="T67" fmla="*/ 73 h 83"/>
                  <a:gd name="T68" fmla="*/ 41 w 76"/>
                  <a:gd name="T69" fmla="*/ 47 h 83"/>
                  <a:gd name="T70" fmla="*/ 32 w 76"/>
                  <a:gd name="T71" fmla="*/ 49 h 83"/>
                  <a:gd name="T72" fmla="*/ 32 w 76"/>
                  <a:gd name="T73" fmla="*/ 34 h 83"/>
                  <a:gd name="T74" fmla="*/ 36 w 76"/>
                  <a:gd name="T75" fmla="*/ 34 h 83"/>
                  <a:gd name="T76" fmla="*/ 47 w 76"/>
                  <a:gd name="T77" fmla="*/ 4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 h="83">
                    <a:moveTo>
                      <a:pt x="69" y="41"/>
                    </a:moveTo>
                    <a:cubicBezTo>
                      <a:pt x="66" y="41"/>
                      <a:pt x="64" y="43"/>
                      <a:pt x="63" y="45"/>
                    </a:cubicBezTo>
                    <a:cubicBezTo>
                      <a:pt x="62" y="43"/>
                      <a:pt x="59" y="42"/>
                      <a:pt x="57" y="42"/>
                    </a:cubicBezTo>
                    <a:cubicBezTo>
                      <a:pt x="57" y="41"/>
                      <a:pt x="58" y="40"/>
                      <a:pt x="59" y="39"/>
                    </a:cubicBezTo>
                    <a:cubicBezTo>
                      <a:pt x="60" y="41"/>
                      <a:pt x="62" y="42"/>
                      <a:pt x="64" y="42"/>
                    </a:cubicBezTo>
                    <a:cubicBezTo>
                      <a:pt x="67" y="42"/>
                      <a:pt x="69" y="40"/>
                      <a:pt x="71" y="38"/>
                    </a:cubicBezTo>
                    <a:cubicBezTo>
                      <a:pt x="72" y="36"/>
                      <a:pt x="73" y="32"/>
                      <a:pt x="71" y="30"/>
                    </a:cubicBezTo>
                    <a:cubicBezTo>
                      <a:pt x="71" y="30"/>
                      <a:pt x="71" y="30"/>
                      <a:pt x="71" y="30"/>
                    </a:cubicBezTo>
                    <a:cubicBezTo>
                      <a:pt x="69" y="27"/>
                      <a:pt x="67" y="26"/>
                      <a:pt x="64" y="25"/>
                    </a:cubicBezTo>
                    <a:cubicBezTo>
                      <a:pt x="62" y="25"/>
                      <a:pt x="60" y="26"/>
                      <a:pt x="58" y="28"/>
                    </a:cubicBezTo>
                    <a:cubicBezTo>
                      <a:pt x="58" y="28"/>
                      <a:pt x="57" y="27"/>
                      <a:pt x="57" y="26"/>
                    </a:cubicBezTo>
                    <a:cubicBezTo>
                      <a:pt x="54" y="24"/>
                      <a:pt x="52" y="23"/>
                      <a:pt x="49" y="22"/>
                    </a:cubicBezTo>
                    <a:cubicBezTo>
                      <a:pt x="50" y="22"/>
                      <a:pt x="52" y="21"/>
                      <a:pt x="53" y="20"/>
                    </a:cubicBezTo>
                    <a:cubicBezTo>
                      <a:pt x="55" y="19"/>
                      <a:pt x="56" y="16"/>
                      <a:pt x="56" y="13"/>
                    </a:cubicBezTo>
                    <a:cubicBezTo>
                      <a:pt x="56" y="8"/>
                      <a:pt x="52" y="3"/>
                      <a:pt x="47" y="3"/>
                    </a:cubicBezTo>
                    <a:cubicBezTo>
                      <a:pt x="44" y="3"/>
                      <a:pt x="42" y="4"/>
                      <a:pt x="40" y="6"/>
                    </a:cubicBezTo>
                    <a:cubicBezTo>
                      <a:pt x="40" y="6"/>
                      <a:pt x="39" y="6"/>
                      <a:pt x="39" y="7"/>
                    </a:cubicBezTo>
                    <a:cubicBezTo>
                      <a:pt x="38" y="4"/>
                      <a:pt x="37" y="2"/>
                      <a:pt x="34" y="2"/>
                    </a:cubicBezTo>
                    <a:cubicBezTo>
                      <a:pt x="34" y="2"/>
                      <a:pt x="34" y="2"/>
                      <a:pt x="34" y="2"/>
                    </a:cubicBezTo>
                    <a:cubicBezTo>
                      <a:pt x="29" y="0"/>
                      <a:pt x="24" y="4"/>
                      <a:pt x="24" y="8"/>
                    </a:cubicBezTo>
                    <a:cubicBezTo>
                      <a:pt x="23" y="7"/>
                      <a:pt x="20" y="5"/>
                      <a:pt x="17" y="5"/>
                    </a:cubicBezTo>
                    <a:cubicBezTo>
                      <a:pt x="7" y="5"/>
                      <a:pt x="4" y="15"/>
                      <a:pt x="7" y="22"/>
                    </a:cubicBezTo>
                    <a:cubicBezTo>
                      <a:pt x="3" y="22"/>
                      <a:pt x="0" y="26"/>
                      <a:pt x="0" y="30"/>
                    </a:cubicBezTo>
                    <a:cubicBezTo>
                      <a:pt x="0" y="34"/>
                      <a:pt x="3" y="38"/>
                      <a:pt x="8" y="38"/>
                    </a:cubicBezTo>
                    <a:cubicBezTo>
                      <a:pt x="13" y="38"/>
                      <a:pt x="17" y="35"/>
                      <a:pt x="17" y="30"/>
                    </a:cubicBezTo>
                    <a:cubicBezTo>
                      <a:pt x="17" y="29"/>
                      <a:pt x="17" y="28"/>
                      <a:pt x="16" y="27"/>
                    </a:cubicBezTo>
                    <a:cubicBezTo>
                      <a:pt x="17" y="27"/>
                      <a:pt x="18" y="26"/>
                      <a:pt x="19" y="26"/>
                    </a:cubicBezTo>
                    <a:cubicBezTo>
                      <a:pt x="20" y="28"/>
                      <a:pt x="20" y="30"/>
                      <a:pt x="22" y="31"/>
                    </a:cubicBezTo>
                    <a:cubicBezTo>
                      <a:pt x="22" y="31"/>
                      <a:pt x="22" y="31"/>
                      <a:pt x="22" y="31"/>
                    </a:cubicBezTo>
                    <a:cubicBezTo>
                      <a:pt x="20" y="32"/>
                      <a:pt x="17" y="34"/>
                      <a:pt x="16" y="36"/>
                    </a:cubicBezTo>
                    <a:cubicBezTo>
                      <a:pt x="16" y="36"/>
                      <a:pt x="16" y="36"/>
                      <a:pt x="16" y="36"/>
                    </a:cubicBezTo>
                    <a:cubicBezTo>
                      <a:pt x="15" y="38"/>
                      <a:pt x="14" y="40"/>
                      <a:pt x="14" y="42"/>
                    </a:cubicBezTo>
                    <a:cubicBezTo>
                      <a:pt x="11" y="42"/>
                      <a:pt x="9" y="43"/>
                      <a:pt x="6" y="45"/>
                    </a:cubicBezTo>
                    <a:cubicBezTo>
                      <a:pt x="5" y="46"/>
                      <a:pt x="4" y="47"/>
                      <a:pt x="4" y="49"/>
                    </a:cubicBezTo>
                    <a:cubicBezTo>
                      <a:pt x="2" y="52"/>
                      <a:pt x="2" y="56"/>
                      <a:pt x="4" y="58"/>
                    </a:cubicBezTo>
                    <a:cubicBezTo>
                      <a:pt x="5" y="59"/>
                      <a:pt x="5" y="60"/>
                      <a:pt x="6" y="61"/>
                    </a:cubicBezTo>
                    <a:cubicBezTo>
                      <a:pt x="6" y="62"/>
                      <a:pt x="7" y="62"/>
                      <a:pt x="8" y="63"/>
                    </a:cubicBezTo>
                    <a:cubicBezTo>
                      <a:pt x="0" y="64"/>
                      <a:pt x="0" y="77"/>
                      <a:pt x="9" y="77"/>
                    </a:cubicBezTo>
                    <a:cubicBezTo>
                      <a:pt x="16" y="77"/>
                      <a:pt x="18" y="69"/>
                      <a:pt x="15" y="65"/>
                    </a:cubicBezTo>
                    <a:cubicBezTo>
                      <a:pt x="15" y="65"/>
                      <a:pt x="16" y="65"/>
                      <a:pt x="17" y="64"/>
                    </a:cubicBezTo>
                    <a:cubicBezTo>
                      <a:pt x="17" y="66"/>
                      <a:pt x="18" y="68"/>
                      <a:pt x="19" y="69"/>
                    </a:cubicBezTo>
                    <a:cubicBezTo>
                      <a:pt x="20" y="69"/>
                      <a:pt x="20" y="70"/>
                      <a:pt x="21" y="70"/>
                    </a:cubicBezTo>
                    <a:cubicBezTo>
                      <a:pt x="18" y="72"/>
                      <a:pt x="17" y="75"/>
                      <a:pt x="18" y="78"/>
                    </a:cubicBezTo>
                    <a:cubicBezTo>
                      <a:pt x="18" y="81"/>
                      <a:pt x="22" y="83"/>
                      <a:pt x="25" y="83"/>
                    </a:cubicBezTo>
                    <a:cubicBezTo>
                      <a:pt x="27" y="82"/>
                      <a:pt x="29" y="81"/>
                      <a:pt x="30" y="79"/>
                    </a:cubicBezTo>
                    <a:cubicBezTo>
                      <a:pt x="30" y="81"/>
                      <a:pt x="32" y="83"/>
                      <a:pt x="35" y="83"/>
                    </a:cubicBezTo>
                    <a:cubicBezTo>
                      <a:pt x="38" y="83"/>
                      <a:pt x="40" y="80"/>
                      <a:pt x="39" y="77"/>
                    </a:cubicBezTo>
                    <a:cubicBezTo>
                      <a:pt x="39" y="77"/>
                      <a:pt x="39" y="77"/>
                      <a:pt x="39" y="77"/>
                    </a:cubicBezTo>
                    <a:cubicBezTo>
                      <a:pt x="41" y="78"/>
                      <a:pt x="42" y="78"/>
                      <a:pt x="44" y="78"/>
                    </a:cubicBezTo>
                    <a:cubicBezTo>
                      <a:pt x="46" y="78"/>
                      <a:pt x="49" y="77"/>
                      <a:pt x="51" y="75"/>
                    </a:cubicBezTo>
                    <a:cubicBezTo>
                      <a:pt x="53" y="74"/>
                      <a:pt x="54" y="71"/>
                      <a:pt x="54" y="68"/>
                    </a:cubicBezTo>
                    <a:cubicBezTo>
                      <a:pt x="54" y="67"/>
                      <a:pt x="54" y="66"/>
                      <a:pt x="53" y="65"/>
                    </a:cubicBezTo>
                    <a:cubicBezTo>
                      <a:pt x="54" y="66"/>
                      <a:pt x="55" y="66"/>
                      <a:pt x="55" y="66"/>
                    </a:cubicBezTo>
                    <a:cubicBezTo>
                      <a:pt x="64" y="66"/>
                      <a:pt x="67" y="59"/>
                      <a:pt x="67" y="52"/>
                    </a:cubicBezTo>
                    <a:cubicBezTo>
                      <a:pt x="67" y="52"/>
                      <a:pt x="68" y="53"/>
                      <a:pt x="69" y="53"/>
                    </a:cubicBezTo>
                    <a:cubicBezTo>
                      <a:pt x="76" y="53"/>
                      <a:pt x="76" y="41"/>
                      <a:pt x="69" y="41"/>
                    </a:cubicBezTo>
                    <a:close/>
                    <a:moveTo>
                      <a:pt x="45" y="23"/>
                    </a:moveTo>
                    <a:cubicBezTo>
                      <a:pt x="44" y="23"/>
                      <a:pt x="42" y="23"/>
                      <a:pt x="41" y="24"/>
                    </a:cubicBezTo>
                    <a:cubicBezTo>
                      <a:pt x="41" y="24"/>
                      <a:pt x="41" y="24"/>
                      <a:pt x="41" y="23"/>
                    </a:cubicBezTo>
                    <a:cubicBezTo>
                      <a:pt x="41" y="23"/>
                      <a:pt x="41" y="22"/>
                      <a:pt x="41" y="21"/>
                    </a:cubicBezTo>
                    <a:cubicBezTo>
                      <a:pt x="42" y="22"/>
                      <a:pt x="44" y="22"/>
                      <a:pt x="45" y="23"/>
                    </a:cubicBezTo>
                    <a:close/>
                    <a:moveTo>
                      <a:pt x="35" y="73"/>
                    </a:moveTo>
                    <a:cubicBezTo>
                      <a:pt x="33" y="73"/>
                      <a:pt x="31" y="74"/>
                      <a:pt x="30" y="76"/>
                    </a:cubicBezTo>
                    <a:cubicBezTo>
                      <a:pt x="30" y="75"/>
                      <a:pt x="30" y="75"/>
                      <a:pt x="30" y="75"/>
                    </a:cubicBezTo>
                    <a:cubicBezTo>
                      <a:pt x="30" y="74"/>
                      <a:pt x="30" y="73"/>
                      <a:pt x="29" y="72"/>
                    </a:cubicBezTo>
                    <a:cubicBezTo>
                      <a:pt x="31" y="72"/>
                      <a:pt x="33" y="72"/>
                      <a:pt x="35" y="71"/>
                    </a:cubicBezTo>
                    <a:cubicBezTo>
                      <a:pt x="35" y="72"/>
                      <a:pt x="35" y="73"/>
                      <a:pt x="36" y="73"/>
                    </a:cubicBezTo>
                    <a:cubicBezTo>
                      <a:pt x="36" y="73"/>
                      <a:pt x="36" y="73"/>
                      <a:pt x="35" y="73"/>
                    </a:cubicBezTo>
                    <a:close/>
                    <a:moveTo>
                      <a:pt x="46" y="49"/>
                    </a:moveTo>
                    <a:cubicBezTo>
                      <a:pt x="44" y="48"/>
                      <a:pt x="43" y="47"/>
                      <a:pt x="41" y="47"/>
                    </a:cubicBezTo>
                    <a:cubicBezTo>
                      <a:pt x="38" y="47"/>
                      <a:pt x="36" y="48"/>
                      <a:pt x="35" y="51"/>
                    </a:cubicBezTo>
                    <a:cubicBezTo>
                      <a:pt x="34" y="50"/>
                      <a:pt x="33" y="49"/>
                      <a:pt x="32" y="49"/>
                    </a:cubicBezTo>
                    <a:cubicBezTo>
                      <a:pt x="34" y="47"/>
                      <a:pt x="35" y="45"/>
                      <a:pt x="35" y="42"/>
                    </a:cubicBezTo>
                    <a:cubicBezTo>
                      <a:pt x="35" y="39"/>
                      <a:pt x="34" y="36"/>
                      <a:pt x="32" y="34"/>
                    </a:cubicBezTo>
                    <a:cubicBezTo>
                      <a:pt x="33" y="34"/>
                      <a:pt x="35" y="33"/>
                      <a:pt x="36" y="33"/>
                    </a:cubicBezTo>
                    <a:cubicBezTo>
                      <a:pt x="36" y="33"/>
                      <a:pt x="36" y="34"/>
                      <a:pt x="36" y="34"/>
                    </a:cubicBezTo>
                    <a:cubicBezTo>
                      <a:pt x="36" y="37"/>
                      <a:pt x="37" y="40"/>
                      <a:pt x="39" y="42"/>
                    </a:cubicBezTo>
                    <a:cubicBezTo>
                      <a:pt x="41" y="45"/>
                      <a:pt x="44" y="46"/>
                      <a:pt x="47" y="46"/>
                    </a:cubicBezTo>
                    <a:cubicBezTo>
                      <a:pt x="46" y="47"/>
                      <a:pt x="46" y="48"/>
                      <a:pt x="46" y="49"/>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8" name="Freeform 91"/>
              <p:cNvSpPr>
                <a:spLocks/>
              </p:cNvSpPr>
              <p:nvPr/>
            </p:nvSpPr>
            <p:spPr bwMode="auto">
              <a:xfrm>
                <a:off x="9102725" y="4772026"/>
                <a:ext cx="25400" cy="26988"/>
              </a:xfrm>
              <a:custGeom>
                <a:avLst/>
                <a:gdLst>
                  <a:gd name="T0" fmla="*/ 5 w 10"/>
                  <a:gd name="T1" fmla="*/ 0 h 10"/>
                  <a:gd name="T2" fmla="*/ 0 w 10"/>
                  <a:gd name="T3" fmla="*/ 5 h 10"/>
                  <a:gd name="T4" fmla="*/ 5 w 10"/>
                  <a:gd name="T5" fmla="*/ 10 h 10"/>
                  <a:gd name="T6" fmla="*/ 10 w 10"/>
                  <a:gd name="T7" fmla="*/ 5 h 10"/>
                  <a:gd name="T8" fmla="*/ 5 w 10"/>
                  <a:gd name="T9" fmla="*/ 0 h 10"/>
                </a:gdLst>
                <a:ahLst/>
                <a:cxnLst>
                  <a:cxn ang="0">
                    <a:pos x="T0" y="T1"/>
                  </a:cxn>
                  <a:cxn ang="0">
                    <a:pos x="T2" y="T3"/>
                  </a:cxn>
                  <a:cxn ang="0">
                    <a:pos x="T4" y="T5"/>
                  </a:cxn>
                  <a:cxn ang="0">
                    <a:pos x="T6" y="T7"/>
                  </a:cxn>
                  <a:cxn ang="0">
                    <a:pos x="T8" y="T9"/>
                  </a:cxn>
                </a:cxnLst>
                <a:rect l="0" t="0" r="r" b="b"/>
                <a:pathLst>
                  <a:path w="10" h="10">
                    <a:moveTo>
                      <a:pt x="5" y="0"/>
                    </a:moveTo>
                    <a:cubicBezTo>
                      <a:pt x="2" y="0"/>
                      <a:pt x="0" y="2"/>
                      <a:pt x="0" y="5"/>
                    </a:cubicBezTo>
                    <a:cubicBezTo>
                      <a:pt x="0" y="7"/>
                      <a:pt x="2" y="10"/>
                      <a:pt x="5" y="10"/>
                    </a:cubicBezTo>
                    <a:cubicBezTo>
                      <a:pt x="7" y="10"/>
                      <a:pt x="10" y="8"/>
                      <a:pt x="10" y="5"/>
                    </a:cubicBezTo>
                    <a:cubicBezTo>
                      <a:pt x="10" y="2"/>
                      <a:pt x="8" y="0"/>
                      <a:pt x="5"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9" name="Freeform 92"/>
              <p:cNvSpPr>
                <a:spLocks/>
              </p:cNvSpPr>
              <p:nvPr/>
            </p:nvSpPr>
            <p:spPr bwMode="auto">
              <a:xfrm>
                <a:off x="9097963" y="4905376"/>
                <a:ext cx="36513" cy="28575"/>
              </a:xfrm>
              <a:custGeom>
                <a:avLst/>
                <a:gdLst>
                  <a:gd name="T0" fmla="*/ 7 w 14"/>
                  <a:gd name="T1" fmla="*/ 0 h 11"/>
                  <a:gd name="T2" fmla="*/ 7 w 14"/>
                  <a:gd name="T3" fmla="*/ 11 h 11"/>
                  <a:gd name="T4" fmla="*/ 7 w 14"/>
                  <a:gd name="T5" fmla="*/ 0 h 11"/>
                </a:gdLst>
                <a:ahLst/>
                <a:cxnLst>
                  <a:cxn ang="0">
                    <a:pos x="T0" y="T1"/>
                  </a:cxn>
                  <a:cxn ang="0">
                    <a:pos x="T2" y="T3"/>
                  </a:cxn>
                  <a:cxn ang="0">
                    <a:pos x="T4" y="T5"/>
                  </a:cxn>
                </a:cxnLst>
                <a:rect l="0" t="0" r="r" b="b"/>
                <a:pathLst>
                  <a:path w="14" h="11">
                    <a:moveTo>
                      <a:pt x="7" y="0"/>
                    </a:moveTo>
                    <a:cubicBezTo>
                      <a:pt x="0" y="0"/>
                      <a:pt x="0" y="11"/>
                      <a:pt x="7" y="11"/>
                    </a:cubicBezTo>
                    <a:cubicBezTo>
                      <a:pt x="14" y="11"/>
                      <a:pt x="14"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3" name="Group 32"/>
            <p:cNvGrpSpPr/>
            <p:nvPr/>
          </p:nvGrpSpPr>
          <p:grpSpPr>
            <a:xfrm>
              <a:off x="8686800" y="4557713"/>
              <a:ext cx="682626" cy="577851"/>
              <a:chOff x="8686800" y="4557713"/>
              <a:chExt cx="682626" cy="577851"/>
            </a:xfrm>
          </p:grpSpPr>
          <p:sp>
            <p:nvSpPr>
              <p:cNvPr id="34" name="Freeform 93"/>
              <p:cNvSpPr>
                <a:spLocks/>
              </p:cNvSpPr>
              <p:nvPr/>
            </p:nvSpPr>
            <p:spPr bwMode="auto">
              <a:xfrm>
                <a:off x="8843963" y="4919663"/>
                <a:ext cx="104775" cy="146050"/>
              </a:xfrm>
              <a:custGeom>
                <a:avLst/>
                <a:gdLst>
                  <a:gd name="T0" fmla="*/ 39 w 40"/>
                  <a:gd name="T1" fmla="*/ 1 h 56"/>
                  <a:gd name="T2" fmla="*/ 21 w 40"/>
                  <a:gd name="T3" fmla="*/ 27 h 56"/>
                  <a:gd name="T4" fmla="*/ 0 w 40"/>
                  <a:gd name="T5" fmla="*/ 55 h 56"/>
                  <a:gd name="T6" fmla="*/ 1 w 40"/>
                  <a:gd name="T7" fmla="*/ 56 h 56"/>
                  <a:gd name="T8" fmla="*/ 21 w 40"/>
                  <a:gd name="T9" fmla="*/ 29 h 56"/>
                  <a:gd name="T10" fmla="*/ 39 w 40"/>
                  <a:gd name="T11" fmla="*/ 1 h 56"/>
                  <a:gd name="T12" fmla="*/ 39 w 40"/>
                  <a:gd name="T13" fmla="*/ 1 h 56"/>
                </a:gdLst>
                <a:ahLst/>
                <a:cxnLst>
                  <a:cxn ang="0">
                    <a:pos x="T0" y="T1"/>
                  </a:cxn>
                  <a:cxn ang="0">
                    <a:pos x="T2" y="T3"/>
                  </a:cxn>
                  <a:cxn ang="0">
                    <a:pos x="T4" y="T5"/>
                  </a:cxn>
                  <a:cxn ang="0">
                    <a:pos x="T6" y="T7"/>
                  </a:cxn>
                  <a:cxn ang="0">
                    <a:pos x="T8" y="T9"/>
                  </a:cxn>
                  <a:cxn ang="0">
                    <a:pos x="T10" y="T11"/>
                  </a:cxn>
                  <a:cxn ang="0">
                    <a:pos x="T12" y="T13"/>
                  </a:cxn>
                </a:cxnLst>
                <a:rect l="0" t="0" r="r" b="b"/>
                <a:pathLst>
                  <a:path w="40" h="56">
                    <a:moveTo>
                      <a:pt x="39" y="1"/>
                    </a:moveTo>
                    <a:cubicBezTo>
                      <a:pt x="32" y="9"/>
                      <a:pt x="27" y="19"/>
                      <a:pt x="21" y="27"/>
                    </a:cubicBezTo>
                    <a:cubicBezTo>
                      <a:pt x="14" y="37"/>
                      <a:pt x="6" y="45"/>
                      <a:pt x="0" y="55"/>
                    </a:cubicBezTo>
                    <a:cubicBezTo>
                      <a:pt x="0" y="56"/>
                      <a:pt x="1" y="56"/>
                      <a:pt x="1" y="56"/>
                    </a:cubicBezTo>
                    <a:cubicBezTo>
                      <a:pt x="9" y="48"/>
                      <a:pt x="15" y="38"/>
                      <a:pt x="21" y="29"/>
                    </a:cubicBezTo>
                    <a:cubicBezTo>
                      <a:pt x="28" y="21"/>
                      <a:pt x="35" y="11"/>
                      <a:pt x="39" y="1"/>
                    </a:cubicBezTo>
                    <a:cubicBezTo>
                      <a:pt x="40" y="1"/>
                      <a:pt x="39" y="0"/>
                      <a:pt x="39"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5" name="Freeform 94"/>
              <p:cNvSpPr>
                <a:spLocks/>
              </p:cNvSpPr>
              <p:nvPr/>
            </p:nvSpPr>
            <p:spPr bwMode="auto">
              <a:xfrm>
                <a:off x="8899525" y="4937126"/>
                <a:ext cx="61913" cy="138113"/>
              </a:xfrm>
              <a:custGeom>
                <a:avLst/>
                <a:gdLst>
                  <a:gd name="T0" fmla="*/ 23 w 24"/>
                  <a:gd name="T1" fmla="*/ 0 h 53"/>
                  <a:gd name="T2" fmla="*/ 22 w 24"/>
                  <a:gd name="T3" fmla="*/ 0 h 53"/>
                  <a:gd name="T4" fmla="*/ 22 w 24"/>
                  <a:gd name="T5" fmla="*/ 0 h 53"/>
                  <a:gd name="T6" fmla="*/ 11 w 24"/>
                  <a:gd name="T7" fmla="*/ 25 h 53"/>
                  <a:gd name="T8" fmla="*/ 0 w 24"/>
                  <a:gd name="T9" fmla="*/ 52 h 53"/>
                  <a:gd name="T10" fmla="*/ 1 w 24"/>
                  <a:gd name="T11" fmla="*/ 53 h 53"/>
                  <a:gd name="T12" fmla="*/ 11 w 24"/>
                  <a:gd name="T13" fmla="*/ 28 h 53"/>
                  <a:gd name="T14" fmla="*/ 22 w 24"/>
                  <a:gd name="T15" fmla="*/ 2 h 53"/>
                  <a:gd name="T16" fmla="*/ 20 w 24"/>
                  <a:gd name="T17" fmla="*/ 26 h 53"/>
                  <a:gd name="T18" fmla="*/ 15 w 24"/>
                  <a:gd name="T19" fmla="*/ 51 h 53"/>
                  <a:gd name="T20" fmla="*/ 16 w 24"/>
                  <a:gd name="T21" fmla="*/ 51 h 53"/>
                  <a:gd name="T22" fmla="*/ 22 w 24"/>
                  <a:gd name="T23" fmla="*/ 26 h 53"/>
                  <a:gd name="T24" fmla="*/ 23 w 24"/>
                  <a:gd name="T25"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53">
                    <a:moveTo>
                      <a:pt x="23" y="0"/>
                    </a:moveTo>
                    <a:cubicBezTo>
                      <a:pt x="23" y="0"/>
                      <a:pt x="22" y="0"/>
                      <a:pt x="22" y="0"/>
                    </a:cubicBezTo>
                    <a:cubicBezTo>
                      <a:pt x="22" y="0"/>
                      <a:pt x="22" y="0"/>
                      <a:pt x="22" y="0"/>
                    </a:cubicBezTo>
                    <a:cubicBezTo>
                      <a:pt x="18" y="8"/>
                      <a:pt x="14" y="16"/>
                      <a:pt x="11" y="25"/>
                    </a:cubicBezTo>
                    <a:cubicBezTo>
                      <a:pt x="7" y="34"/>
                      <a:pt x="2" y="43"/>
                      <a:pt x="0" y="52"/>
                    </a:cubicBezTo>
                    <a:cubicBezTo>
                      <a:pt x="0" y="53"/>
                      <a:pt x="1" y="53"/>
                      <a:pt x="1" y="53"/>
                    </a:cubicBezTo>
                    <a:cubicBezTo>
                      <a:pt x="5" y="45"/>
                      <a:pt x="8" y="36"/>
                      <a:pt x="11" y="28"/>
                    </a:cubicBezTo>
                    <a:cubicBezTo>
                      <a:pt x="15" y="19"/>
                      <a:pt x="19" y="10"/>
                      <a:pt x="22" y="2"/>
                    </a:cubicBezTo>
                    <a:cubicBezTo>
                      <a:pt x="21" y="10"/>
                      <a:pt x="21" y="18"/>
                      <a:pt x="20" y="26"/>
                    </a:cubicBezTo>
                    <a:cubicBezTo>
                      <a:pt x="18" y="34"/>
                      <a:pt x="16" y="43"/>
                      <a:pt x="15" y="51"/>
                    </a:cubicBezTo>
                    <a:cubicBezTo>
                      <a:pt x="15" y="52"/>
                      <a:pt x="16" y="52"/>
                      <a:pt x="16" y="51"/>
                    </a:cubicBezTo>
                    <a:cubicBezTo>
                      <a:pt x="19" y="44"/>
                      <a:pt x="21" y="34"/>
                      <a:pt x="22" y="26"/>
                    </a:cubicBezTo>
                    <a:cubicBezTo>
                      <a:pt x="23" y="18"/>
                      <a:pt x="24" y="9"/>
                      <a:pt x="23"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6" name="Freeform 95"/>
              <p:cNvSpPr>
                <a:spLocks/>
              </p:cNvSpPr>
              <p:nvPr/>
            </p:nvSpPr>
            <p:spPr bwMode="auto">
              <a:xfrm>
                <a:off x="8997950" y="4949826"/>
                <a:ext cx="49213" cy="185738"/>
              </a:xfrm>
              <a:custGeom>
                <a:avLst/>
                <a:gdLst>
                  <a:gd name="T0" fmla="*/ 14 w 19"/>
                  <a:gd name="T1" fmla="*/ 38 h 71"/>
                  <a:gd name="T2" fmla="*/ 6 w 19"/>
                  <a:gd name="T3" fmla="*/ 3 h 71"/>
                  <a:gd name="T4" fmla="*/ 5 w 19"/>
                  <a:gd name="T5" fmla="*/ 2 h 71"/>
                  <a:gd name="T6" fmla="*/ 5 w 19"/>
                  <a:gd name="T7" fmla="*/ 1 h 71"/>
                  <a:gd name="T8" fmla="*/ 4 w 19"/>
                  <a:gd name="T9" fmla="*/ 1 h 71"/>
                  <a:gd name="T10" fmla="*/ 2 w 19"/>
                  <a:gd name="T11" fmla="*/ 59 h 71"/>
                  <a:gd name="T12" fmla="*/ 4 w 19"/>
                  <a:gd name="T13" fmla="*/ 59 h 71"/>
                  <a:gd name="T14" fmla="*/ 5 w 19"/>
                  <a:gd name="T15" fmla="*/ 5 h 71"/>
                  <a:gd name="T16" fmla="*/ 11 w 19"/>
                  <a:gd name="T17" fmla="*/ 38 h 71"/>
                  <a:gd name="T18" fmla="*/ 17 w 19"/>
                  <a:gd name="T19" fmla="*/ 71 h 71"/>
                  <a:gd name="T20" fmla="*/ 18 w 19"/>
                  <a:gd name="T21" fmla="*/ 70 h 71"/>
                  <a:gd name="T22" fmla="*/ 14 w 19"/>
                  <a:gd name="T23" fmla="*/ 38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71">
                    <a:moveTo>
                      <a:pt x="14" y="38"/>
                    </a:moveTo>
                    <a:cubicBezTo>
                      <a:pt x="11" y="26"/>
                      <a:pt x="9" y="14"/>
                      <a:pt x="6" y="3"/>
                    </a:cubicBezTo>
                    <a:cubicBezTo>
                      <a:pt x="6" y="2"/>
                      <a:pt x="5" y="2"/>
                      <a:pt x="5" y="2"/>
                    </a:cubicBezTo>
                    <a:cubicBezTo>
                      <a:pt x="5" y="2"/>
                      <a:pt x="5" y="2"/>
                      <a:pt x="5" y="1"/>
                    </a:cubicBezTo>
                    <a:cubicBezTo>
                      <a:pt x="5" y="0"/>
                      <a:pt x="4" y="0"/>
                      <a:pt x="4" y="1"/>
                    </a:cubicBezTo>
                    <a:cubicBezTo>
                      <a:pt x="1" y="20"/>
                      <a:pt x="0" y="40"/>
                      <a:pt x="2" y="59"/>
                    </a:cubicBezTo>
                    <a:cubicBezTo>
                      <a:pt x="2" y="60"/>
                      <a:pt x="4" y="61"/>
                      <a:pt x="4" y="59"/>
                    </a:cubicBezTo>
                    <a:cubicBezTo>
                      <a:pt x="5" y="41"/>
                      <a:pt x="5" y="23"/>
                      <a:pt x="5" y="5"/>
                    </a:cubicBezTo>
                    <a:cubicBezTo>
                      <a:pt x="6" y="16"/>
                      <a:pt x="9" y="27"/>
                      <a:pt x="11" y="38"/>
                    </a:cubicBezTo>
                    <a:cubicBezTo>
                      <a:pt x="13" y="49"/>
                      <a:pt x="13" y="61"/>
                      <a:pt x="17" y="71"/>
                    </a:cubicBezTo>
                    <a:cubicBezTo>
                      <a:pt x="17" y="71"/>
                      <a:pt x="18" y="71"/>
                      <a:pt x="18" y="70"/>
                    </a:cubicBezTo>
                    <a:cubicBezTo>
                      <a:pt x="19" y="60"/>
                      <a:pt x="15" y="48"/>
                      <a:pt x="14" y="3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7" name="Freeform 96"/>
              <p:cNvSpPr>
                <a:spLocks/>
              </p:cNvSpPr>
              <p:nvPr/>
            </p:nvSpPr>
            <p:spPr bwMode="auto">
              <a:xfrm>
                <a:off x="9047163" y="4960938"/>
                <a:ext cx="63500" cy="153988"/>
              </a:xfrm>
              <a:custGeom>
                <a:avLst/>
                <a:gdLst>
                  <a:gd name="T0" fmla="*/ 14 w 24"/>
                  <a:gd name="T1" fmla="*/ 29 h 59"/>
                  <a:gd name="T2" fmla="*/ 1 w 24"/>
                  <a:gd name="T3" fmla="*/ 1 h 59"/>
                  <a:gd name="T4" fmla="*/ 0 w 24"/>
                  <a:gd name="T5" fmla="*/ 1 h 59"/>
                  <a:gd name="T6" fmla="*/ 11 w 24"/>
                  <a:gd name="T7" fmla="*/ 29 h 59"/>
                  <a:gd name="T8" fmla="*/ 22 w 24"/>
                  <a:gd name="T9" fmla="*/ 58 h 59"/>
                  <a:gd name="T10" fmla="*/ 24 w 24"/>
                  <a:gd name="T11" fmla="*/ 57 h 59"/>
                  <a:gd name="T12" fmla="*/ 14 w 24"/>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4" h="59">
                    <a:moveTo>
                      <a:pt x="14" y="29"/>
                    </a:moveTo>
                    <a:cubicBezTo>
                      <a:pt x="10" y="20"/>
                      <a:pt x="6" y="10"/>
                      <a:pt x="1" y="1"/>
                    </a:cubicBezTo>
                    <a:cubicBezTo>
                      <a:pt x="1" y="0"/>
                      <a:pt x="0" y="0"/>
                      <a:pt x="0" y="1"/>
                    </a:cubicBezTo>
                    <a:cubicBezTo>
                      <a:pt x="4" y="11"/>
                      <a:pt x="8" y="20"/>
                      <a:pt x="11" y="29"/>
                    </a:cubicBezTo>
                    <a:cubicBezTo>
                      <a:pt x="15" y="39"/>
                      <a:pt x="17" y="49"/>
                      <a:pt x="22" y="58"/>
                    </a:cubicBezTo>
                    <a:cubicBezTo>
                      <a:pt x="22" y="59"/>
                      <a:pt x="24" y="58"/>
                      <a:pt x="24" y="57"/>
                    </a:cubicBezTo>
                    <a:cubicBezTo>
                      <a:pt x="22" y="48"/>
                      <a:pt x="17" y="38"/>
                      <a:pt x="14"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8" name="Freeform 97"/>
              <p:cNvSpPr>
                <a:spLocks/>
              </p:cNvSpPr>
              <p:nvPr/>
            </p:nvSpPr>
            <p:spPr bwMode="auto">
              <a:xfrm>
                <a:off x="8836025" y="4594226"/>
                <a:ext cx="136525" cy="152400"/>
              </a:xfrm>
              <a:custGeom>
                <a:avLst/>
                <a:gdLst>
                  <a:gd name="T0" fmla="*/ 51 w 52"/>
                  <a:gd name="T1" fmla="*/ 55 h 58"/>
                  <a:gd name="T2" fmla="*/ 29 w 52"/>
                  <a:gd name="T3" fmla="*/ 31 h 58"/>
                  <a:gd name="T4" fmla="*/ 10 w 52"/>
                  <a:gd name="T5" fmla="*/ 1 h 58"/>
                  <a:gd name="T6" fmla="*/ 9 w 52"/>
                  <a:gd name="T7" fmla="*/ 1 h 58"/>
                  <a:gd name="T8" fmla="*/ 26 w 52"/>
                  <a:gd name="T9" fmla="*/ 32 h 58"/>
                  <a:gd name="T10" fmla="*/ 30 w 52"/>
                  <a:gd name="T11" fmla="*/ 37 h 58"/>
                  <a:gd name="T12" fmla="*/ 1 w 52"/>
                  <a:gd name="T13" fmla="*/ 10 h 58"/>
                  <a:gd name="T14" fmla="*/ 0 w 52"/>
                  <a:gd name="T15" fmla="*/ 10 h 58"/>
                  <a:gd name="T16" fmla="*/ 19 w 52"/>
                  <a:gd name="T17" fmla="*/ 31 h 58"/>
                  <a:gd name="T18" fmla="*/ 35 w 52"/>
                  <a:gd name="T19" fmla="*/ 44 h 58"/>
                  <a:gd name="T20" fmla="*/ 50 w 52"/>
                  <a:gd name="T21" fmla="*/ 57 h 58"/>
                  <a:gd name="T22" fmla="*/ 51 w 52"/>
                  <a:gd name="T23" fmla="*/ 5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58">
                    <a:moveTo>
                      <a:pt x="51" y="55"/>
                    </a:moveTo>
                    <a:cubicBezTo>
                      <a:pt x="44" y="47"/>
                      <a:pt x="35" y="40"/>
                      <a:pt x="29" y="31"/>
                    </a:cubicBezTo>
                    <a:cubicBezTo>
                      <a:pt x="21" y="21"/>
                      <a:pt x="15" y="11"/>
                      <a:pt x="10" y="1"/>
                    </a:cubicBezTo>
                    <a:cubicBezTo>
                      <a:pt x="10" y="0"/>
                      <a:pt x="9" y="1"/>
                      <a:pt x="9" y="1"/>
                    </a:cubicBezTo>
                    <a:cubicBezTo>
                      <a:pt x="13" y="12"/>
                      <a:pt x="19" y="22"/>
                      <a:pt x="26" y="32"/>
                    </a:cubicBezTo>
                    <a:cubicBezTo>
                      <a:pt x="27" y="34"/>
                      <a:pt x="29" y="36"/>
                      <a:pt x="30" y="37"/>
                    </a:cubicBezTo>
                    <a:cubicBezTo>
                      <a:pt x="20" y="29"/>
                      <a:pt x="11" y="18"/>
                      <a:pt x="1" y="10"/>
                    </a:cubicBezTo>
                    <a:cubicBezTo>
                      <a:pt x="1" y="9"/>
                      <a:pt x="0" y="10"/>
                      <a:pt x="0" y="10"/>
                    </a:cubicBezTo>
                    <a:cubicBezTo>
                      <a:pt x="6" y="18"/>
                      <a:pt x="13" y="24"/>
                      <a:pt x="19" y="31"/>
                    </a:cubicBezTo>
                    <a:cubicBezTo>
                      <a:pt x="24" y="36"/>
                      <a:pt x="29" y="40"/>
                      <a:pt x="35" y="44"/>
                    </a:cubicBezTo>
                    <a:cubicBezTo>
                      <a:pt x="40" y="49"/>
                      <a:pt x="44" y="53"/>
                      <a:pt x="50" y="57"/>
                    </a:cubicBezTo>
                    <a:cubicBezTo>
                      <a:pt x="51" y="58"/>
                      <a:pt x="52" y="56"/>
                      <a:pt x="51" y="55"/>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9" name="Freeform 98"/>
              <p:cNvSpPr>
                <a:spLocks/>
              </p:cNvSpPr>
              <p:nvPr/>
            </p:nvSpPr>
            <p:spPr bwMode="auto">
              <a:xfrm>
                <a:off x="8901113" y="4572001"/>
                <a:ext cx="96838" cy="163513"/>
              </a:xfrm>
              <a:custGeom>
                <a:avLst/>
                <a:gdLst>
                  <a:gd name="T0" fmla="*/ 36 w 37"/>
                  <a:gd name="T1" fmla="*/ 61 h 63"/>
                  <a:gd name="T2" fmla="*/ 31 w 37"/>
                  <a:gd name="T3" fmla="*/ 44 h 63"/>
                  <a:gd name="T4" fmla="*/ 31 w 37"/>
                  <a:gd name="T5" fmla="*/ 44 h 63"/>
                  <a:gd name="T6" fmla="*/ 27 w 37"/>
                  <a:gd name="T7" fmla="*/ 1 h 63"/>
                  <a:gd name="T8" fmla="*/ 26 w 37"/>
                  <a:gd name="T9" fmla="*/ 1 h 63"/>
                  <a:gd name="T10" fmla="*/ 29 w 37"/>
                  <a:gd name="T11" fmla="*/ 37 h 63"/>
                  <a:gd name="T12" fmla="*/ 13 w 37"/>
                  <a:gd name="T13" fmla="*/ 3 h 63"/>
                  <a:gd name="T14" fmla="*/ 12 w 37"/>
                  <a:gd name="T15" fmla="*/ 4 h 63"/>
                  <a:gd name="T16" fmla="*/ 21 w 37"/>
                  <a:gd name="T17" fmla="*/ 26 h 63"/>
                  <a:gd name="T18" fmla="*/ 15 w 37"/>
                  <a:gd name="T19" fmla="*/ 19 h 63"/>
                  <a:gd name="T20" fmla="*/ 2 w 37"/>
                  <a:gd name="T21" fmla="*/ 3 h 63"/>
                  <a:gd name="T22" fmla="*/ 1 w 37"/>
                  <a:gd name="T23" fmla="*/ 4 h 63"/>
                  <a:gd name="T24" fmla="*/ 13 w 37"/>
                  <a:gd name="T25" fmla="*/ 20 h 63"/>
                  <a:gd name="T26" fmla="*/ 24 w 37"/>
                  <a:gd name="T27" fmla="*/ 34 h 63"/>
                  <a:gd name="T28" fmla="*/ 33 w 37"/>
                  <a:gd name="T29" fmla="*/ 61 h 63"/>
                  <a:gd name="T30" fmla="*/ 36 w 37"/>
                  <a:gd name="T31" fmla="*/ 6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 h="63">
                    <a:moveTo>
                      <a:pt x="36" y="61"/>
                    </a:moveTo>
                    <a:cubicBezTo>
                      <a:pt x="35" y="55"/>
                      <a:pt x="33" y="50"/>
                      <a:pt x="31" y="44"/>
                    </a:cubicBezTo>
                    <a:cubicBezTo>
                      <a:pt x="31" y="44"/>
                      <a:pt x="31" y="44"/>
                      <a:pt x="31" y="44"/>
                    </a:cubicBezTo>
                    <a:cubicBezTo>
                      <a:pt x="32" y="30"/>
                      <a:pt x="31" y="15"/>
                      <a:pt x="27" y="1"/>
                    </a:cubicBezTo>
                    <a:cubicBezTo>
                      <a:pt x="27" y="0"/>
                      <a:pt x="26" y="0"/>
                      <a:pt x="26" y="1"/>
                    </a:cubicBezTo>
                    <a:cubicBezTo>
                      <a:pt x="27" y="13"/>
                      <a:pt x="28" y="25"/>
                      <a:pt x="29" y="37"/>
                    </a:cubicBezTo>
                    <a:cubicBezTo>
                      <a:pt x="24" y="26"/>
                      <a:pt x="19" y="14"/>
                      <a:pt x="13" y="3"/>
                    </a:cubicBezTo>
                    <a:cubicBezTo>
                      <a:pt x="13" y="2"/>
                      <a:pt x="12" y="3"/>
                      <a:pt x="12" y="4"/>
                    </a:cubicBezTo>
                    <a:cubicBezTo>
                      <a:pt x="14" y="11"/>
                      <a:pt x="18" y="19"/>
                      <a:pt x="21" y="26"/>
                    </a:cubicBezTo>
                    <a:cubicBezTo>
                      <a:pt x="19" y="24"/>
                      <a:pt x="17" y="22"/>
                      <a:pt x="15" y="19"/>
                    </a:cubicBezTo>
                    <a:cubicBezTo>
                      <a:pt x="11" y="14"/>
                      <a:pt x="6" y="8"/>
                      <a:pt x="2" y="3"/>
                    </a:cubicBezTo>
                    <a:cubicBezTo>
                      <a:pt x="1" y="2"/>
                      <a:pt x="0" y="3"/>
                      <a:pt x="1" y="4"/>
                    </a:cubicBezTo>
                    <a:cubicBezTo>
                      <a:pt x="4" y="9"/>
                      <a:pt x="9" y="15"/>
                      <a:pt x="13" y="20"/>
                    </a:cubicBezTo>
                    <a:cubicBezTo>
                      <a:pt x="16" y="25"/>
                      <a:pt x="20" y="30"/>
                      <a:pt x="24" y="34"/>
                    </a:cubicBezTo>
                    <a:cubicBezTo>
                      <a:pt x="27" y="43"/>
                      <a:pt x="31" y="52"/>
                      <a:pt x="33" y="61"/>
                    </a:cubicBezTo>
                    <a:cubicBezTo>
                      <a:pt x="34" y="63"/>
                      <a:pt x="37" y="63"/>
                      <a:pt x="36" y="6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0" name="Freeform 99"/>
              <p:cNvSpPr>
                <a:spLocks/>
              </p:cNvSpPr>
              <p:nvPr/>
            </p:nvSpPr>
            <p:spPr bwMode="auto">
              <a:xfrm>
                <a:off x="9009063" y="4557713"/>
                <a:ext cx="20638" cy="169863"/>
              </a:xfrm>
              <a:custGeom>
                <a:avLst/>
                <a:gdLst>
                  <a:gd name="T0" fmla="*/ 6 w 8"/>
                  <a:gd name="T1" fmla="*/ 29 h 65"/>
                  <a:gd name="T2" fmla="*/ 1 w 8"/>
                  <a:gd name="T3" fmla="*/ 0 h 65"/>
                  <a:gd name="T4" fmla="*/ 0 w 8"/>
                  <a:gd name="T5" fmla="*/ 0 h 65"/>
                  <a:gd name="T6" fmla="*/ 4 w 8"/>
                  <a:gd name="T7" fmla="*/ 32 h 65"/>
                  <a:gd name="T8" fmla="*/ 6 w 8"/>
                  <a:gd name="T9" fmla="*/ 64 h 65"/>
                  <a:gd name="T10" fmla="*/ 7 w 8"/>
                  <a:gd name="T11" fmla="*/ 64 h 65"/>
                  <a:gd name="T12" fmla="*/ 6 w 8"/>
                  <a:gd name="T13" fmla="*/ 29 h 65"/>
                </a:gdLst>
                <a:ahLst/>
                <a:cxnLst>
                  <a:cxn ang="0">
                    <a:pos x="T0" y="T1"/>
                  </a:cxn>
                  <a:cxn ang="0">
                    <a:pos x="T2" y="T3"/>
                  </a:cxn>
                  <a:cxn ang="0">
                    <a:pos x="T4" y="T5"/>
                  </a:cxn>
                  <a:cxn ang="0">
                    <a:pos x="T6" y="T7"/>
                  </a:cxn>
                  <a:cxn ang="0">
                    <a:pos x="T8" y="T9"/>
                  </a:cxn>
                  <a:cxn ang="0">
                    <a:pos x="T10" y="T11"/>
                  </a:cxn>
                  <a:cxn ang="0">
                    <a:pos x="T12" y="T13"/>
                  </a:cxn>
                </a:cxnLst>
                <a:rect l="0" t="0" r="r" b="b"/>
                <a:pathLst>
                  <a:path w="8" h="65">
                    <a:moveTo>
                      <a:pt x="6" y="29"/>
                    </a:moveTo>
                    <a:cubicBezTo>
                      <a:pt x="5" y="20"/>
                      <a:pt x="5" y="9"/>
                      <a:pt x="1" y="0"/>
                    </a:cubicBezTo>
                    <a:cubicBezTo>
                      <a:pt x="1" y="0"/>
                      <a:pt x="0" y="0"/>
                      <a:pt x="0" y="0"/>
                    </a:cubicBezTo>
                    <a:cubicBezTo>
                      <a:pt x="1" y="11"/>
                      <a:pt x="3" y="21"/>
                      <a:pt x="4" y="32"/>
                    </a:cubicBezTo>
                    <a:cubicBezTo>
                      <a:pt x="5" y="43"/>
                      <a:pt x="5" y="53"/>
                      <a:pt x="6" y="64"/>
                    </a:cubicBezTo>
                    <a:cubicBezTo>
                      <a:pt x="6" y="65"/>
                      <a:pt x="7" y="65"/>
                      <a:pt x="7" y="64"/>
                    </a:cubicBezTo>
                    <a:cubicBezTo>
                      <a:pt x="8" y="53"/>
                      <a:pt x="7" y="41"/>
                      <a:pt x="6"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1" name="Freeform 100"/>
              <p:cNvSpPr>
                <a:spLocks/>
              </p:cNvSpPr>
              <p:nvPr/>
            </p:nvSpPr>
            <p:spPr bwMode="auto">
              <a:xfrm>
                <a:off x="9045575" y="4560888"/>
                <a:ext cx="20638" cy="173038"/>
              </a:xfrm>
              <a:custGeom>
                <a:avLst/>
                <a:gdLst>
                  <a:gd name="T0" fmla="*/ 4 w 8"/>
                  <a:gd name="T1" fmla="*/ 0 h 66"/>
                  <a:gd name="T2" fmla="*/ 3 w 8"/>
                  <a:gd name="T3" fmla="*/ 1 h 66"/>
                  <a:gd name="T4" fmla="*/ 5 w 8"/>
                  <a:gd name="T5" fmla="*/ 32 h 66"/>
                  <a:gd name="T6" fmla="*/ 0 w 8"/>
                  <a:gd name="T7" fmla="*/ 65 h 66"/>
                  <a:gd name="T8" fmla="*/ 1 w 8"/>
                  <a:gd name="T9" fmla="*/ 66 h 66"/>
                  <a:gd name="T10" fmla="*/ 7 w 8"/>
                  <a:gd name="T11" fmla="*/ 32 h 66"/>
                  <a:gd name="T12" fmla="*/ 4 w 8"/>
                  <a:gd name="T13" fmla="*/ 0 h 66"/>
                </a:gdLst>
                <a:ahLst/>
                <a:cxnLst>
                  <a:cxn ang="0">
                    <a:pos x="T0" y="T1"/>
                  </a:cxn>
                  <a:cxn ang="0">
                    <a:pos x="T2" y="T3"/>
                  </a:cxn>
                  <a:cxn ang="0">
                    <a:pos x="T4" y="T5"/>
                  </a:cxn>
                  <a:cxn ang="0">
                    <a:pos x="T6" y="T7"/>
                  </a:cxn>
                  <a:cxn ang="0">
                    <a:pos x="T8" y="T9"/>
                  </a:cxn>
                  <a:cxn ang="0">
                    <a:pos x="T10" y="T11"/>
                  </a:cxn>
                  <a:cxn ang="0">
                    <a:pos x="T12" y="T13"/>
                  </a:cxn>
                </a:cxnLst>
                <a:rect l="0" t="0" r="r" b="b"/>
                <a:pathLst>
                  <a:path w="8" h="66">
                    <a:moveTo>
                      <a:pt x="4" y="0"/>
                    </a:moveTo>
                    <a:cubicBezTo>
                      <a:pt x="4" y="0"/>
                      <a:pt x="3" y="0"/>
                      <a:pt x="3" y="1"/>
                    </a:cubicBezTo>
                    <a:cubicBezTo>
                      <a:pt x="3" y="11"/>
                      <a:pt x="5" y="21"/>
                      <a:pt x="5" y="32"/>
                    </a:cubicBezTo>
                    <a:cubicBezTo>
                      <a:pt x="4" y="43"/>
                      <a:pt x="2" y="54"/>
                      <a:pt x="0" y="65"/>
                    </a:cubicBezTo>
                    <a:cubicBezTo>
                      <a:pt x="0" y="66"/>
                      <a:pt x="0" y="66"/>
                      <a:pt x="1" y="66"/>
                    </a:cubicBezTo>
                    <a:cubicBezTo>
                      <a:pt x="5" y="55"/>
                      <a:pt x="7" y="43"/>
                      <a:pt x="7" y="32"/>
                    </a:cubicBezTo>
                    <a:cubicBezTo>
                      <a:pt x="7" y="22"/>
                      <a:pt x="8" y="10"/>
                      <a:pt x="4"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2" name="Freeform 101"/>
              <p:cNvSpPr>
                <a:spLocks/>
              </p:cNvSpPr>
              <p:nvPr/>
            </p:nvSpPr>
            <p:spPr bwMode="auto">
              <a:xfrm>
                <a:off x="9053513" y="4594226"/>
                <a:ext cx="28575" cy="139700"/>
              </a:xfrm>
              <a:custGeom>
                <a:avLst/>
                <a:gdLst>
                  <a:gd name="T0" fmla="*/ 10 w 11"/>
                  <a:gd name="T1" fmla="*/ 1 h 53"/>
                  <a:gd name="T2" fmla="*/ 7 w 11"/>
                  <a:gd name="T3" fmla="*/ 26 h 53"/>
                  <a:gd name="T4" fmla="*/ 0 w 11"/>
                  <a:gd name="T5" fmla="*/ 51 h 53"/>
                  <a:gd name="T6" fmla="*/ 2 w 11"/>
                  <a:gd name="T7" fmla="*/ 52 h 53"/>
                  <a:gd name="T8" fmla="*/ 8 w 11"/>
                  <a:gd name="T9" fmla="*/ 32 h 53"/>
                  <a:gd name="T10" fmla="*/ 11 w 11"/>
                  <a:gd name="T11" fmla="*/ 1 h 53"/>
                  <a:gd name="T12" fmla="*/ 10 w 11"/>
                  <a:gd name="T13" fmla="*/ 1 h 53"/>
                </a:gdLst>
                <a:ahLst/>
                <a:cxnLst>
                  <a:cxn ang="0">
                    <a:pos x="T0" y="T1"/>
                  </a:cxn>
                  <a:cxn ang="0">
                    <a:pos x="T2" y="T3"/>
                  </a:cxn>
                  <a:cxn ang="0">
                    <a:pos x="T4" y="T5"/>
                  </a:cxn>
                  <a:cxn ang="0">
                    <a:pos x="T6" y="T7"/>
                  </a:cxn>
                  <a:cxn ang="0">
                    <a:pos x="T8" y="T9"/>
                  </a:cxn>
                  <a:cxn ang="0">
                    <a:pos x="T10" y="T11"/>
                  </a:cxn>
                  <a:cxn ang="0">
                    <a:pos x="T12" y="T13"/>
                  </a:cxn>
                </a:cxnLst>
                <a:rect l="0" t="0" r="r" b="b"/>
                <a:pathLst>
                  <a:path w="11" h="53">
                    <a:moveTo>
                      <a:pt x="10" y="1"/>
                    </a:moveTo>
                    <a:cubicBezTo>
                      <a:pt x="9" y="9"/>
                      <a:pt x="8" y="18"/>
                      <a:pt x="7" y="26"/>
                    </a:cubicBezTo>
                    <a:cubicBezTo>
                      <a:pt x="6" y="34"/>
                      <a:pt x="5" y="44"/>
                      <a:pt x="0" y="51"/>
                    </a:cubicBezTo>
                    <a:cubicBezTo>
                      <a:pt x="0" y="52"/>
                      <a:pt x="1" y="53"/>
                      <a:pt x="2" y="52"/>
                    </a:cubicBezTo>
                    <a:cubicBezTo>
                      <a:pt x="6" y="47"/>
                      <a:pt x="7" y="39"/>
                      <a:pt x="8" y="32"/>
                    </a:cubicBezTo>
                    <a:cubicBezTo>
                      <a:pt x="10" y="22"/>
                      <a:pt x="11" y="11"/>
                      <a:pt x="11" y="1"/>
                    </a:cubicBezTo>
                    <a:cubicBezTo>
                      <a:pt x="11" y="0"/>
                      <a:pt x="10" y="0"/>
                      <a:pt x="10"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3" name="Freeform 102"/>
              <p:cNvSpPr>
                <a:spLocks/>
              </p:cNvSpPr>
              <p:nvPr/>
            </p:nvSpPr>
            <p:spPr bwMode="auto">
              <a:xfrm>
                <a:off x="9112250" y="4646613"/>
                <a:ext cx="144463" cy="120650"/>
              </a:xfrm>
              <a:custGeom>
                <a:avLst/>
                <a:gdLst>
                  <a:gd name="T0" fmla="*/ 55 w 55"/>
                  <a:gd name="T1" fmla="*/ 13 h 46"/>
                  <a:gd name="T2" fmla="*/ 29 w 55"/>
                  <a:gd name="T3" fmla="*/ 27 h 46"/>
                  <a:gd name="T4" fmla="*/ 16 w 55"/>
                  <a:gd name="T5" fmla="*/ 33 h 46"/>
                  <a:gd name="T6" fmla="*/ 12 w 55"/>
                  <a:gd name="T7" fmla="*/ 35 h 46"/>
                  <a:gd name="T8" fmla="*/ 26 w 55"/>
                  <a:gd name="T9" fmla="*/ 24 h 46"/>
                  <a:gd name="T10" fmla="*/ 51 w 55"/>
                  <a:gd name="T11" fmla="*/ 1 h 46"/>
                  <a:gd name="T12" fmla="*/ 50 w 55"/>
                  <a:gd name="T13" fmla="*/ 1 h 46"/>
                  <a:gd name="T14" fmla="*/ 23 w 55"/>
                  <a:gd name="T15" fmla="*/ 23 h 46"/>
                  <a:gd name="T16" fmla="*/ 0 w 55"/>
                  <a:gd name="T17" fmla="*/ 45 h 46"/>
                  <a:gd name="T18" fmla="*/ 1 w 55"/>
                  <a:gd name="T19" fmla="*/ 46 h 46"/>
                  <a:gd name="T20" fmla="*/ 8 w 55"/>
                  <a:gd name="T21" fmla="*/ 39 h 46"/>
                  <a:gd name="T22" fmla="*/ 8 w 55"/>
                  <a:gd name="T23" fmla="*/ 39 h 46"/>
                  <a:gd name="T24" fmla="*/ 8 w 55"/>
                  <a:gd name="T25" fmla="*/ 39 h 46"/>
                  <a:gd name="T26" fmla="*/ 8 w 55"/>
                  <a:gd name="T27" fmla="*/ 39 h 46"/>
                  <a:gd name="T28" fmla="*/ 9 w 55"/>
                  <a:gd name="T29" fmla="*/ 39 h 46"/>
                  <a:gd name="T30" fmla="*/ 9 w 55"/>
                  <a:gd name="T31" fmla="*/ 39 h 46"/>
                  <a:gd name="T32" fmla="*/ 19 w 55"/>
                  <a:gd name="T33" fmla="*/ 34 h 46"/>
                  <a:gd name="T34" fmla="*/ 33 w 55"/>
                  <a:gd name="T35" fmla="*/ 28 h 46"/>
                  <a:gd name="T36" fmla="*/ 55 w 55"/>
                  <a:gd name="T37" fmla="*/ 14 h 46"/>
                  <a:gd name="T38" fmla="*/ 55 w 55"/>
                  <a:gd name="T39"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5" h="46">
                    <a:moveTo>
                      <a:pt x="55" y="13"/>
                    </a:moveTo>
                    <a:cubicBezTo>
                      <a:pt x="46" y="19"/>
                      <a:pt x="38" y="23"/>
                      <a:pt x="29" y="27"/>
                    </a:cubicBezTo>
                    <a:cubicBezTo>
                      <a:pt x="25" y="29"/>
                      <a:pt x="20" y="31"/>
                      <a:pt x="16" y="33"/>
                    </a:cubicBezTo>
                    <a:cubicBezTo>
                      <a:pt x="15" y="34"/>
                      <a:pt x="14" y="34"/>
                      <a:pt x="12" y="35"/>
                    </a:cubicBezTo>
                    <a:cubicBezTo>
                      <a:pt x="17" y="31"/>
                      <a:pt x="21" y="28"/>
                      <a:pt x="26" y="24"/>
                    </a:cubicBezTo>
                    <a:cubicBezTo>
                      <a:pt x="34" y="17"/>
                      <a:pt x="43" y="10"/>
                      <a:pt x="51" y="1"/>
                    </a:cubicBezTo>
                    <a:cubicBezTo>
                      <a:pt x="51" y="1"/>
                      <a:pt x="51" y="0"/>
                      <a:pt x="50" y="1"/>
                    </a:cubicBezTo>
                    <a:cubicBezTo>
                      <a:pt x="41" y="7"/>
                      <a:pt x="32" y="15"/>
                      <a:pt x="23" y="23"/>
                    </a:cubicBezTo>
                    <a:cubicBezTo>
                      <a:pt x="15" y="30"/>
                      <a:pt x="6" y="36"/>
                      <a:pt x="0" y="45"/>
                    </a:cubicBezTo>
                    <a:cubicBezTo>
                      <a:pt x="0" y="46"/>
                      <a:pt x="1" y="46"/>
                      <a:pt x="1" y="46"/>
                    </a:cubicBezTo>
                    <a:cubicBezTo>
                      <a:pt x="3" y="43"/>
                      <a:pt x="5" y="41"/>
                      <a:pt x="8" y="39"/>
                    </a:cubicBezTo>
                    <a:cubicBezTo>
                      <a:pt x="8" y="39"/>
                      <a:pt x="8" y="39"/>
                      <a:pt x="8" y="39"/>
                    </a:cubicBezTo>
                    <a:cubicBezTo>
                      <a:pt x="8" y="39"/>
                      <a:pt x="8" y="39"/>
                      <a:pt x="8" y="39"/>
                    </a:cubicBezTo>
                    <a:cubicBezTo>
                      <a:pt x="8" y="39"/>
                      <a:pt x="8" y="39"/>
                      <a:pt x="8" y="39"/>
                    </a:cubicBezTo>
                    <a:cubicBezTo>
                      <a:pt x="8" y="39"/>
                      <a:pt x="9" y="39"/>
                      <a:pt x="9" y="39"/>
                    </a:cubicBezTo>
                    <a:cubicBezTo>
                      <a:pt x="9" y="39"/>
                      <a:pt x="9" y="39"/>
                      <a:pt x="9" y="39"/>
                    </a:cubicBezTo>
                    <a:cubicBezTo>
                      <a:pt x="10" y="40"/>
                      <a:pt x="18" y="35"/>
                      <a:pt x="19" y="34"/>
                    </a:cubicBezTo>
                    <a:cubicBezTo>
                      <a:pt x="24" y="32"/>
                      <a:pt x="28" y="30"/>
                      <a:pt x="33" y="28"/>
                    </a:cubicBezTo>
                    <a:cubicBezTo>
                      <a:pt x="41" y="24"/>
                      <a:pt x="49" y="20"/>
                      <a:pt x="55" y="14"/>
                    </a:cubicBezTo>
                    <a:cubicBezTo>
                      <a:pt x="55" y="14"/>
                      <a:pt x="55" y="13"/>
                      <a:pt x="55" y="13"/>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4" name="Freeform 103"/>
              <p:cNvSpPr>
                <a:spLocks/>
              </p:cNvSpPr>
              <p:nvPr/>
            </p:nvSpPr>
            <p:spPr bwMode="auto">
              <a:xfrm>
                <a:off x="9134475" y="4714876"/>
                <a:ext cx="163513" cy="65088"/>
              </a:xfrm>
              <a:custGeom>
                <a:avLst/>
                <a:gdLst>
                  <a:gd name="T0" fmla="*/ 62 w 63"/>
                  <a:gd name="T1" fmla="*/ 10 h 25"/>
                  <a:gd name="T2" fmla="*/ 37 w 63"/>
                  <a:gd name="T3" fmla="*/ 14 h 25"/>
                  <a:gd name="T4" fmla="*/ 24 w 63"/>
                  <a:gd name="T5" fmla="*/ 17 h 25"/>
                  <a:gd name="T6" fmla="*/ 30 w 63"/>
                  <a:gd name="T7" fmla="*/ 14 h 25"/>
                  <a:gd name="T8" fmla="*/ 58 w 63"/>
                  <a:gd name="T9" fmla="*/ 1 h 25"/>
                  <a:gd name="T10" fmla="*/ 57 w 63"/>
                  <a:gd name="T11" fmla="*/ 0 h 25"/>
                  <a:gd name="T12" fmla="*/ 30 w 63"/>
                  <a:gd name="T13" fmla="*/ 12 h 25"/>
                  <a:gd name="T14" fmla="*/ 0 w 63"/>
                  <a:gd name="T15" fmla="*/ 24 h 25"/>
                  <a:gd name="T16" fmla="*/ 1 w 63"/>
                  <a:gd name="T17" fmla="*/ 25 h 25"/>
                  <a:gd name="T18" fmla="*/ 14 w 63"/>
                  <a:gd name="T19" fmla="*/ 21 h 25"/>
                  <a:gd name="T20" fmla="*/ 37 w 63"/>
                  <a:gd name="T21" fmla="*/ 17 h 25"/>
                  <a:gd name="T22" fmla="*/ 62 w 63"/>
                  <a:gd name="T23" fmla="*/ 11 h 25"/>
                  <a:gd name="T24" fmla="*/ 62 w 63"/>
                  <a:gd name="T25"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25">
                    <a:moveTo>
                      <a:pt x="62" y="10"/>
                    </a:moveTo>
                    <a:cubicBezTo>
                      <a:pt x="54" y="10"/>
                      <a:pt x="46" y="13"/>
                      <a:pt x="37" y="14"/>
                    </a:cubicBezTo>
                    <a:cubicBezTo>
                      <a:pt x="33" y="15"/>
                      <a:pt x="29" y="16"/>
                      <a:pt x="24" y="17"/>
                    </a:cubicBezTo>
                    <a:cubicBezTo>
                      <a:pt x="26" y="16"/>
                      <a:pt x="28" y="15"/>
                      <a:pt x="30" y="14"/>
                    </a:cubicBezTo>
                    <a:cubicBezTo>
                      <a:pt x="39" y="10"/>
                      <a:pt x="50" y="7"/>
                      <a:pt x="58" y="1"/>
                    </a:cubicBezTo>
                    <a:cubicBezTo>
                      <a:pt x="58" y="0"/>
                      <a:pt x="58" y="0"/>
                      <a:pt x="57" y="0"/>
                    </a:cubicBezTo>
                    <a:cubicBezTo>
                      <a:pt x="48" y="3"/>
                      <a:pt x="39" y="8"/>
                      <a:pt x="30" y="12"/>
                    </a:cubicBezTo>
                    <a:cubicBezTo>
                      <a:pt x="20" y="16"/>
                      <a:pt x="10" y="20"/>
                      <a:pt x="0" y="24"/>
                    </a:cubicBezTo>
                    <a:cubicBezTo>
                      <a:pt x="0" y="24"/>
                      <a:pt x="0" y="25"/>
                      <a:pt x="1" y="25"/>
                    </a:cubicBezTo>
                    <a:cubicBezTo>
                      <a:pt x="5" y="24"/>
                      <a:pt x="10" y="22"/>
                      <a:pt x="14" y="21"/>
                    </a:cubicBezTo>
                    <a:cubicBezTo>
                      <a:pt x="22" y="21"/>
                      <a:pt x="30" y="19"/>
                      <a:pt x="37" y="17"/>
                    </a:cubicBezTo>
                    <a:cubicBezTo>
                      <a:pt x="45" y="15"/>
                      <a:pt x="54" y="14"/>
                      <a:pt x="62" y="11"/>
                    </a:cubicBezTo>
                    <a:cubicBezTo>
                      <a:pt x="63" y="11"/>
                      <a:pt x="63" y="10"/>
                      <a:pt x="62" y="1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5" name="Freeform 104"/>
              <p:cNvSpPr>
                <a:spLocks/>
              </p:cNvSpPr>
              <p:nvPr/>
            </p:nvSpPr>
            <p:spPr bwMode="auto">
              <a:xfrm>
                <a:off x="9139238" y="4775201"/>
                <a:ext cx="187325" cy="33338"/>
              </a:xfrm>
              <a:custGeom>
                <a:avLst/>
                <a:gdLst>
                  <a:gd name="T0" fmla="*/ 71 w 72"/>
                  <a:gd name="T1" fmla="*/ 1 h 13"/>
                  <a:gd name="T2" fmla="*/ 71 w 72"/>
                  <a:gd name="T3" fmla="*/ 0 h 13"/>
                  <a:gd name="T4" fmla="*/ 36 w 72"/>
                  <a:gd name="T5" fmla="*/ 7 h 13"/>
                  <a:gd name="T6" fmla="*/ 0 w 72"/>
                  <a:gd name="T7" fmla="*/ 10 h 13"/>
                  <a:gd name="T8" fmla="*/ 1 w 72"/>
                  <a:gd name="T9" fmla="*/ 11 h 13"/>
                  <a:gd name="T10" fmla="*/ 13 w 72"/>
                  <a:gd name="T11" fmla="*/ 11 h 13"/>
                  <a:gd name="T12" fmla="*/ 40 w 72"/>
                  <a:gd name="T13" fmla="*/ 12 h 13"/>
                  <a:gd name="T14" fmla="*/ 65 w 72"/>
                  <a:gd name="T15" fmla="*/ 9 h 13"/>
                  <a:gd name="T16" fmla="*/ 65 w 72"/>
                  <a:gd name="T17" fmla="*/ 7 h 13"/>
                  <a:gd name="T18" fmla="*/ 39 w 72"/>
                  <a:gd name="T19" fmla="*/ 10 h 13"/>
                  <a:gd name="T20" fmla="*/ 34 w 72"/>
                  <a:gd name="T21" fmla="*/ 10 h 13"/>
                  <a:gd name="T22" fmla="*/ 37 w 72"/>
                  <a:gd name="T23" fmla="*/ 10 h 13"/>
                  <a:gd name="T24" fmla="*/ 71 w 72"/>
                  <a:gd name="T25"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 h="13">
                    <a:moveTo>
                      <a:pt x="71" y="1"/>
                    </a:moveTo>
                    <a:cubicBezTo>
                      <a:pt x="72" y="1"/>
                      <a:pt x="71" y="0"/>
                      <a:pt x="71" y="0"/>
                    </a:cubicBezTo>
                    <a:cubicBezTo>
                      <a:pt x="59" y="2"/>
                      <a:pt x="48" y="6"/>
                      <a:pt x="36" y="7"/>
                    </a:cubicBezTo>
                    <a:cubicBezTo>
                      <a:pt x="24" y="9"/>
                      <a:pt x="12" y="9"/>
                      <a:pt x="0" y="10"/>
                    </a:cubicBezTo>
                    <a:cubicBezTo>
                      <a:pt x="0" y="10"/>
                      <a:pt x="0" y="11"/>
                      <a:pt x="1" y="11"/>
                    </a:cubicBezTo>
                    <a:cubicBezTo>
                      <a:pt x="5" y="11"/>
                      <a:pt x="9" y="11"/>
                      <a:pt x="13" y="11"/>
                    </a:cubicBezTo>
                    <a:cubicBezTo>
                      <a:pt x="22" y="13"/>
                      <a:pt x="31" y="12"/>
                      <a:pt x="40" y="12"/>
                    </a:cubicBezTo>
                    <a:cubicBezTo>
                      <a:pt x="48" y="11"/>
                      <a:pt x="57" y="11"/>
                      <a:pt x="65" y="9"/>
                    </a:cubicBezTo>
                    <a:cubicBezTo>
                      <a:pt x="66" y="8"/>
                      <a:pt x="66" y="7"/>
                      <a:pt x="65" y="7"/>
                    </a:cubicBezTo>
                    <a:cubicBezTo>
                      <a:pt x="56" y="8"/>
                      <a:pt x="48" y="9"/>
                      <a:pt x="39" y="10"/>
                    </a:cubicBezTo>
                    <a:cubicBezTo>
                      <a:pt x="37" y="10"/>
                      <a:pt x="35" y="10"/>
                      <a:pt x="34" y="10"/>
                    </a:cubicBezTo>
                    <a:cubicBezTo>
                      <a:pt x="35" y="10"/>
                      <a:pt x="36" y="10"/>
                      <a:pt x="37" y="10"/>
                    </a:cubicBezTo>
                    <a:cubicBezTo>
                      <a:pt x="48" y="9"/>
                      <a:pt x="61" y="7"/>
                      <a:pt x="71"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6" name="Freeform 105"/>
              <p:cNvSpPr>
                <a:spLocks/>
              </p:cNvSpPr>
              <p:nvPr/>
            </p:nvSpPr>
            <p:spPr bwMode="auto">
              <a:xfrm>
                <a:off x="9139238" y="4879976"/>
                <a:ext cx="230188" cy="39688"/>
              </a:xfrm>
              <a:custGeom>
                <a:avLst/>
                <a:gdLst>
                  <a:gd name="T0" fmla="*/ 87 w 88"/>
                  <a:gd name="T1" fmla="*/ 1 h 15"/>
                  <a:gd name="T2" fmla="*/ 56 w 88"/>
                  <a:gd name="T3" fmla="*/ 2 h 15"/>
                  <a:gd name="T4" fmla="*/ 30 w 88"/>
                  <a:gd name="T5" fmla="*/ 6 h 15"/>
                  <a:gd name="T6" fmla="*/ 1 w 88"/>
                  <a:gd name="T7" fmla="*/ 0 h 15"/>
                  <a:gd name="T8" fmla="*/ 0 w 88"/>
                  <a:gd name="T9" fmla="*/ 1 h 15"/>
                  <a:gd name="T10" fmla="*/ 43 w 88"/>
                  <a:gd name="T11" fmla="*/ 10 h 15"/>
                  <a:gd name="T12" fmla="*/ 84 w 88"/>
                  <a:gd name="T13" fmla="*/ 10 h 15"/>
                  <a:gd name="T14" fmla="*/ 84 w 88"/>
                  <a:gd name="T15" fmla="*/ 9 h 15"/>
                  <a:gd name="T16" fmla="*/ 64 w 88"/>
                  <a:gd name="T17" fmla="*/ 10 h 15"/>
                  <a:gd name="T18" fmla="*/ 43 w 88"/>
                  <a:gd name="T19" fmla="*/ 8 h 15"/>
                  <a:gd name="T20" fmla="*/ 36 w 88"/>
                  <a:gd name="T21" fmla="*/ 7 h 15"/>
                  <a:gd name="T22" fmla="*/ 58 w 88"/>
                  <a:gd name="T23" fmla="*/ 5 h 15"/>
                  <a:gd name="T24" fmla="*/ 87 w 88"/>
                  <a:gd name="T25" fmla="*/ 2 h 15"/>
                  <a:gd name="T26" fmla="*/ 87 w 88"/>
                  <a:gd name="T27"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8" h="15">
                    <a:moveTo>
                      <a:pt x="87" y="1"/>
                    </a:moveTo>
                    <a:cubicBezTo>
                      <a:pt x="77" y="0"/>
                      <a:pt x="66" y="1"/>
                      <a:pt x="56" y="2"/>
                    </a:cubicBezTo>
                    <a:cubicBezTo>
                      <a:pt x="47" y="3"/>
                      <a:pt x="38" y="4"/>
                      <a:pt x="30" y="6"/>
                    </a:cubicBezTo>
                    <a:cubicBezTo>
                      <a:pt x="20" y="4"/>
                      <a:pt x="10" y="2"/>
                      <a:pt x="1" y="0"/>
                    </a:cubicBezTo>
                    <a:cubicBezTo>
                      <a:pt x="0" y="0"/>
                      <a:pt x="0" y="1"/>
                      <a:pt x="0" y="1"/>
                    </a:cubicBezTo>
                    <a:cubicBezTo>
                      <a:pt x="14" y="5"/>
                      <a:pt x="28" y="8"/>
                      <a:pt x="43" y="10"/>
                    </a:cubicBezTo>
                    <a:cubicBezTo>
                      <a:pt x="55" y="13"/>
                      <a:pt x="72" y="15"/>
                      <a:pt x="84" y="10"/>
                    </a:cubicBezTo>
                    <a:cubicBezTo>
                      <a:pt x="85" y="10"/>
                      <a:pt x="84" y="10"/>
                      <a:pt x="84" y="9"/>
                    </a:cubicBezTo>
                    <a:cubicBezTo>
                      <a:pt x="77" y="9"/>
                      <a:pt x="71" y="10"/>
                      <a:pt x="64" y="10"/>
                    </a:cubicBezTo>
                    <a:cubicBezTo>
                      <a:pt x="57" y="10"/>
                      <a:pt x="50" y="9"/>
                      <a:pt x="43" y="8"/>
                    </a:cubicBezTo>
                    <a:cubicBezTo>
                      <a:pt x="40" y="8"/>
                      <a:pt x="38" y="7"/>
                      <a:pt x="36" y="7"/>
                    </a:cubicBezTo>
                    <a:cubicBezTo>
                      <a:pt x="44" y="6"/>
                      <a:pt x="51" y="5"/>
                      <a:pt x="58" y="5"/>
                    </a:cubicBezTo>
                    <a:cubicBezTo>
                      <a:pt x="68" y="4"/>
                      <a:pt x="78" y="4"/>
                      <a:pt x="87" y="2"/>
                    </a:cubicBezTo>
                    <a:cubicBezTo>
                      <a:pt x="88" y="2"/>
                      <a:pt x="88" y="1"/>
                      <a:pt x="87"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7" name="Freeform 106"/>
              <p:cNvSpPr>
                <a:spLocks/>
              </p:cNvSpPr>
              <p:nvPr/>
            </p:nvSpPr>
            <p:spPr bwMode="auto">
              <a:xfrm>
                <a:off x="9131300" y="4903788"/>
                <a:ext cx="211138" cy="93663"/>
              </a:xfrm>
              <a:custGeom>
                <a:avLst/>
                <a:gdLst>
                  <a:gd name="T0" fmla="*/ 80 w 81"/>
                  <a:gd name="T1" fmla="*/ 29 h 36"/>
                  <a:gd name="T2" fmla="*/ 43 w 81"/>
                  <a:gd name="T3" fmla="*/ 13 h 36"/>
                  <a:gd name="T4" fmla="*/ 1 w 81"/>
                  <a:gd name="T5" fmla="*/ 0 h 36"/>
                  <a:gd name="T6" fmla="*/ 1 w 81"/>
                  <a:gd name="T7" fmla="*/ 1 h 36"/>
                  <a:gd name="T8" fmla="*/ 24 w 81"/>
                  <a:gd name="T9" fmla="*/ 9 h 36"/>
                  <a:gd name="T10" fmla="*/ 24 w 81"/>
                  <a:gd name="T11" fmla="*/ 10 h 36"/>
                  <a:gd name="T12" fmla="*/ 48 w 81"/>
                  <a:gd name="T13" fmla="*/ 25 h 36"/>
                  <a:gd name="T14" fmla="*/ 69 w 81"/>
                  <a:gd name="T15" fmla="*/ 36 h 36"/>
                  <a:gd name="T16" fmla="*/ 70 w 81"/>
                  <a:gd name="T17" fmla="*/ 34 h 36"/>
                  <a:gd name="T18" fmla="*/ 47 w 81"/>
                  <a:gd name="T19" fmla="*/ 21 h 36"/>
                  <a:gd name="T20" fmla="*/ 36 w 81"/>
                  <a:gd name="T21" fmla="*/ 13 h 36"/>
                  <a:gd name="T22" fmla="*/ 43 w 81"/>
                  <a:gd name="T23" fmla="*/ 16 h 36"/>
                  <a:gd name="T24" fmla="*/ 80 w 81"/>
                  <a:gd name="T25" fmla="*/ 30 h 36"/>
                  <a:gd name="T26" fmla="*/ 80 w 81"/>
                  <a:gd name="T27" fmla="*/ 2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36">
                    <a:moveTo>
                      <a:pt x="80" y="29"/>
                    </a:moveTo>
                    <a:cubicBezTo>
                      <a:pt x="67" y="24"/>
                      <a:pt x="56" y="18"/>
                      <a:pt x="43" y="13"/>
                    </a:cubicBezTo>
                    <a:cubicBezTo>
                      <a:pt x="29" y="9"/>
                      <a:pt x="15" y="4"/>
                      <a:pt x="1" y="0"/>
                    </a:cubicBezTo>
                    <a:cubicBezTo>
                      <a:pt x="0" y="0"/>
                      <a:pt x="0" y="1"/>
                      <a:pt x="1" y="1"/>
                    </a:cubicBezTo>
                    <a:cubicBezTo>
                      <a:pt x="8" y="4"/>
                      <a:pt x="16" y="7"/>
                      <a:pt x="24" y="9"/>
                    </a:cubicBezTo>
                    <a:cubicBezTo>
                      <a:pt x="24" y="9"/>
                      <a:pt x="24" y="9"/>
                      <a:pt x="24" y="10"/>
                    </a:cubicBezTo>
                    <a:cubicBezTo>
                      <a:pt x="32" y="14"/>
                      <a:pt x="40" y="19"/>
                      <a:pt x="48" y="25"/>
                    </a:cubicBezTo>
                    <a:cubicBezTo>
                      <a:pt x="54" y="29"/>
                      <a:pt x="61" y="35"/>
                      <a:pt x="69" y="36"/>
                    </a:cubicBezTo>
                    <a:cubicBezTo>
                      <a:pt x="70" y="36"/>
                      <a:pt x="70" y="35"/>
                      <a:pt x="70" y="34"/>
                    </a:cubicBezTo>
                    <a:cubicBezTo>
                      <a:pt x="62" y="30"/>
                      <a:pt x="54" y="26"/>
                      <a:pt x="47" y="21"/>
                    </a:cubicBezTo>
                    <a:cubicBezTo>
                      <a:pt x="43" y="18"/>
                      <a:pt x="40" y="15"/>
                      <a:pt x="36" y="13"/>
                    </a:cubicBezTo>
                    <a:cubicBezTo>
                      <a:pt x="38" y="14"/>
                      <a:pt x="41" y="15"/>
                      <a:pt x="43" y="16"/>
                    </a:cubicBezTo>
                    <a:cubicBezTo>
                      <a:pt x="55" y="20"/>
                      <a:pt x="67" y="29"/>
                      <a:pt x="80" y="30"/>
                    </a:cubicBezTo>
                    <a:cubicBezTo>
                      <a:pt x="81" y="30"/>
                      <a:pt x="81" y="29"/>
                      <a:pt x="80"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8" name="Freeform 107"/>
              <p:cNvSpPr>
                <a:spLocks/>
              </p:cNvSpPr>
              <p:nvPr/>
            </p:nvSpPr>
            <p:spPr bwMode="auto">
              <a:xfrm>
                <a:off x="9126538" y="4932363"/>
                <a:ext cx="169863" cy="114300"/>
              </a:xfrm>
              <a:custGeom>
                <a:avLst/>
                <a:gdLst>
                  <a:gd name="T0" fmla="*/ 65 w 65"/>
                  <a:gd name="T1" fmla="*/ 41 h 44"/>
                  <a:gd name="T2" fmla="*/ 50 w 65"/>
                  <a:gd name="T3" fmla="*/ 31 h 44"/>
                  <a:gd name="T4" fmla="*/ 34 w 65"/>
                  <a:gd name="T5" fmla="*/ 19 h 44"/>
                  <a:gd name="T6" fmla="*/ 1 w 65"/>
                  <a:gd name="T7" fmla="*/ 0 h 44"/>
                  <a:gd name="T8" fmla="*/ 0 w 65"/>
                  <a:gd name="T9" fmla="*/ 1 h 44"/>
                  <a:gd name="T10" fmla="*/ 19 w 65"/>
                  <a:gd name="T11" fmla="*/ 14 h 44"/>
                  <a:gd name="T12" fmla="*/ 29 w 65"/>
                  <a:gd name="T13" fmla="*/ 27 h 44"/>
                  <a:gd name="T14" fmla="*/ 47 w 65"/>
                  <a:gd name="T15" fmla="*/ 43 h 44"/>
                  <a:gd name="T16" fmla="*/ 48 w 65"/>
                  <a:gd name="T17" fmla="*/ 41 h 44"/>
                  <a:gd name="T18" fmla="*/ 34 w 65"/>
                  <a:gd name="T19" fmla="*/ 27 h 44"/>
                  <a:gd name="T20" fmla="*/ 21 w 65"/>
                  <a:gd name="T21" fmla="*/ 15 h 44"/>
                  <a:gd name="T22" fmla="*/ 32 w 65"/>
                  <a:gd name="T23" fmla="*/ 21 h 44"/>
                  <a:gd name="T24" fmla="*/ 64 w 65"/>
                  <a:gd name="T25" fmla="*/ 42 h 44"/>
                  <a:gd name="T26" fmla="*/ 65 w 65"/>
                  <a:gd name="T2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44">
                    <a:moveTo>
                      <a:pt x="65" y="41"/>
                    </a:moveTo>
                    <a:cubicBezTo>
                      <a:pt x="60" y="37"/>
                      <a:pt x="54" y="34"/>
                      <a:pt x="50" y="31"/>
                    </a:cubicBezTo>
                    <a:cubicBezTo>
                      <a:pt x="44" y="27"/>
                      <a:pt x="39" y="23"/>
                      <a:pt x="34" y="19"/>
                    </a:cubicBezTo>
                    <a:cubicBezTo>
                      <a:pt x="23" y="12"/>
                      <a:pt x="11" y="7"/>
                      <a:pt x="1" y="0"/>
                    </a:cubicBezTo>
                    <a:cubicBezTo>
                      <a:pt x="0" y="0"/>
                      <a:pt x="0" y="0"/>
                      <a:pt x="0" y="1"/>
                    </a:cubicBezTo>
                    <a:cubicBezTo>
                      <a:pt x="6" y="6"/>
                      <a:pt x="12" y="10"/>
                      <a:pt x="19" y="14"/>
                    </a:cubicBezTo>
                    <a:cubicBezTo>
                      <a:pt x="21" y="19"/>
                      <a:pt x="25" y="23"/>
                      <a:pt x="29" y="27"/>
                    </a:cubicBezTo>
                    <a:cubicBezTo>
                      <a:pt x="35" y="32"/>
                      <a:pt x="41" y="38"/>
                      <a:pt x="47" y="43"/>
                    </a:cubicBezTo>
                    <a:cubicBezTo>
                      <a:pt x="48" y="44"/>
                      <a:pt x="49" y="42"/>
                      <a:pt x="48" y="41"/>
                    </a:cubicBezTo>
                    <a:cubicBezTo>
                      <a:pt x="44" y="36"/>
                      <a:pt x="39" y="32"/>
                      <a:pt x="34" y="27"/>
                    </a:cubicBezTo>
                    <a:cubicBezTo>
                      <a:pt x="29" y="24"/>
                      <a:pt x="24" y="20"/>
                      <a:pt x="21" y="15"/>
                    </a:cubicBezTo>
                    <a:cubicBezTo>
                      <a:pt x="25" y="17"/>
                      <a:pt x="29" y="19"/>
                      <a:pt x="32" y="21"/>
                    </a:cubicBezTo>
                    <a:cubicBezTo>
                      <a:pt x="42" y="28"/>
                      <a:pt x="52" y="39"/>
                      <a:pt x="64" y="42"/>
                    </a:cubicBezTo>
                    <a:cubicBezTo>
                      <a:pt x="65" y="42"/>
                      <a:pt x="65" y="41"/>
                      <a:pt x="65" y="4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9" name="Freeform 108"/>
              <p:cNvSpPr>
                <a:spLocks/>
              </p:cNvSpPr>
              <p:nvPr/>
            </p:nvSpPr>
            <p:spPr bwMode="auto">
              <a:xfrm>
                <a:off x="8686800" y="4827588"/>
                <a:ext cx="204788" cy="49213"/>
              </a:xfrm>
              <a:custGeom>
                <a:avLst/>
                <a:gdLst>
                  <a:gd name="T0" fmla="*/ 76 w 78"/>
                  <a:gd name="T1" fmla="*/ 16 h 19"/>
                  <a:gd name="T2" fmla="*/ 0 w 78"/>
                  <a:gd name="T3" fmla="*/ 5 h 19"/>
                  <a:gd name="T4" fmla="*/ 1 w 78"/>
                  <a:gd name="T5" fmla="*/ 6 h 19"/>
                  <a:gd name="T6" fmla="*/ 75 w 78"/>
                  <a:gd name="T7" fmla="*/ 19 h 19"/>
                  <a:gd name="T8" fmla="*/ 76 w 78"/>
                  <a:gd name="T9" fmla="*/ 16 h 19"/>
                </a:gdLst>
                <a:ahLst/>
                <a:cxnLst>
                  <a:cxn ang="0">
                    <a:pos x="T0" y="T1"/>
                  </a:cxn>
                  <a:cxn ang="0">
                    <a:pos x="T2" y="T3"/>
                  </a:cxn>
                  <a:cxn ang="0">
                    <a:pos x="T4" y="T5"/>
                  </a:cxn>
                  <a:cxn ang="0">
                    <a:pos x="T6" y="T7"/>
                  </a:cxn>
                  <a:cxn ang="0">
                    <a:pos x="T8" y="T9"/>
                  </a:cxn>
                </a:cxnLst>
                <a:rect l="0" t="0" r="r" b="b"/>
                <a:pathLst>
                  <a:path w="78" h="19">
                    <a:moveTo>
                      <a:pt x="76" y="16"/>
                    </a:moveTo>
                    <a:cubicBezTo>
                      <a:pt x="52" y="8"/>
                      <a:pt x="26" y="0"/>
                      <a:pt x="0" y="5"/>
                    </a:cubicBezTo>
                    <a:cubicBezTo>
                      <a:pt x="0" y="5"/>
                      <a:pt x="0" y="6"/>
                      <a:pt x="1" y="6"/>
                    </a:cubicBezTo>
                    <a:cubicBezTo>
                      <a:pt x="27" y="4"/>
                      <a:pt x="50" y="12"/>
                      <a:pt x="75" y="19"/>
                    </a:cubicBezTo>
                    <a:cubicBezTo>
                      <a:pt x="77" y="19"/>
                      <a:pt x="78" y="17"/>
                      <a:pt x="76" y="16"/>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0" name="Freeform 109"/>
              <p:cNvSpPr>
                <a:spLocks/>
              </p:cNvSpPr>
              <p:nvPr/>
            </p:nvSpPr>
            <p:spPr bwMode="auto">
              <a:xfrm>
                <a:off x="8701088" y="4787901"/>
                <a:ext cx="212725" cy="80963"/>
              </a:xfrm>
              <a:custGeom>
                <a:avLst/>
                <a:gdLst>
                  <a:gd name="T0" fmla="*/ 80 w 82"/>
                  <a:gd name="T1" fmla="*/ 28 h 31"/>
                  <a:gd name="T2" fmla="*/ 1 w 82"/>
                  <a:gd name="T3" fmla="*/ 5 h 31"/>
                  <a:gd name="T4" fmla="*/ 1 w 82"/>
                  <a:gd name="T5" fmla="*/ 6 h 31"/>
                  <a:gd name="T6" fmla="*/ 80 w 82"/>
                  <a:gd name="T7" fmla="*/ 30 h 31"/>
                  <a:gd name="T8" fmla="*/ 80 w 82"/>
                  <a:gd name="T9" fmla="*/ 30 h 31"/>
                  <a:gd name="T10" fmla="*/ 80 w 82"/>
                  <a:gd name="T11" fmla="*/ 28 h 31"/>
                </a:gdLst>
                <a:ahLst/>
                <a:cxnLst>
                  <a:cxn ang="0">
                    <a:pos x="T0" y="T1"/>
                  </a:cxn>
                  <a:cxn ang="0">
                    <a:pos x="T2" y="T3"/>
                  </a:cxn>
                  <a:cxn ang="0">
                    <a:pos x="T4" y="T5"/>
                  </a:cxn>
                  <a:cxn ang="0">
                    <a:pos x="T6" y="T7"/>
                  </a:cxn>
                  <a:cxn ang="0">
                    <a:pos x="T8" y="T9"/>
                  </a:cxn>
                  <a:cxn ang="0">
                    <a:pos x="T10" y="T11"/>
                  </a:cxn>
                </a:cxnLst>
                <a:rect l="0" t="0" r="r" b="b"/>
                <a:pathLst>
                  <a:path w="82" h="31">
                    <a:moveTo>
                      <a:pt x="80" y="28"/>
                    </a:moveTo>
                    <a:cubicBezTo>
                      <a:pt x="54" y="21"/>
                      <a:pt x="29" y="0"/>
                      <a:pt x="1" y="5"/>
                    </a:cubicBezTo>
                    <a:cubicBezTo>
                      <a:pt x="0" y="5"/>
                      <a:pt x="0" y="6"/>
                      <a:pt x="1" y="6"/>
                    </a:cubicBezTo>
                    <a:cubicBezTo>
                      <a:pt x="31" y="2"/>
                      <a:pt x="52" y="26"/>
                      <a:pt x="80" y="30"/>
                    </a:cubicBezTo>
                    <a:cubicBezTo>
                      <a:pt x="80" y="30"/>
                      <a:pt x="80" y="30"/>
                      <a:pt x="80" y="30"/>
                    </a:cubicBezTo>
                    <a:cubicBezTo>
                      <a:pt x="81" y="31"/>
                      <a:pt x="82" y="28"/>
                      <a:pt x="80"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1" name="Freeform 110"/>
              <p:cNvSpPr>
                <a:spLocks/>
              </p:cNvSpPr>
              <p:nvPr/>
            </p:nvSpPr>
            <p:spPr bwMode="auto">
              <a:xfrm>
                <a:off x="8786813" y="4787901"/>
                <a:ext cx="73025" cy="36513"/>
              </a:xfrm>
              <a:custGeom>
                <a:avLst/>
                <a:gdLst>
                  <a:gd name="T0" fmla="*/ 26 w 28"/>
                  <a:gd name="T1" fmla="*/ 11 h 14"/>
                  <a:gd name="T2" fmla="*/ 2 w 28"/>
                  <a:gd name="T3" fmla="*/ 0 h 14"/>
                  <a:gd name="T4" fmla="*/ 1 w 28"/>
                  <a:gd name="T5" fmla="*/ 1 h 14"/>
                  <a:gd name="T6" fmla="*/ 25 w 28"/>
                  <a:gd name="T7" fmla="*/ 13 h 14"/>
                  <a:gd name="T8" fmla="*/ 26 w 28"/>
                  <a:gd name="T9" fmla="*/ 11 h 14"/>
                </a:gdLst>
                <a:ahLst/>
                <a:cxnLst>
                  <a:cxn ang="0">
                    <a:pos x="T0" y="T1"/>
                  </a:cxn>
                  <a:cxn ang="0">
                    <a:pos x="T2" y="T3"/>
                  </a:cxn>
                  <a:cxn ang="0">
                    <a:pos x="T4" y="T5"/>
                  </a:cxn>
                  <a:cxn ang="0">
                    <a:pos x="T6" y="T7"/>
                  </a:cxn>
                  <a:cxn ang="0">
                    <a:pos x="T8" y="T9"/>
                  </a:cxn>
                </a:cxnLst>
                <a:rect l="0" t="0" r="r" b="b"/>
                <a:pathLst>
                  <a:path w="28" h="14">
                    <a:moveTo>
                      <a:pt x="26" y="11"/>
                    </a:moveTo>
                    <a:cubicBezTo>
                      <a:pt x="18" y="7"/>
                      <a:pt x="10" y="3"/>
                      <a:pt x="2" y="0"/>
                    </a:cubicBezTo>
                    <a:cubicBezTo>
                      <a:pt x="1" y="0"/>
                      <a:pt x="0" y="1"/>
                      <a:pt x="1" y="1"/>
                    </a:cubicBezTo>
                    <a:cubicBezTo>
                      <a:pt x="9" y="6"/>
                      <a:pt x="17" y="9"/>
                      <a:pt x="25" y="13"/>
                    </a:cubicBezTo>
                    <a:cubicBezTo>
                      <a:pt x="27" y="14"/>
                      <a:pt x="28" y="12"/>
                      <a:pt x="26" y="1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2" name="Freeform 111"/>
              <p:cNvSpPr>
                <a:spLocks/>
              </p:cNvSpPr>
              <p:nvPr/>
            </p:nvSpPr>
            <p:spPr bwMode="auto">
              <a:xfrm>
                <a:off x="8742363" y="4735513"/>
                <a:ext cx="158750" cy="80963"/>
              </a:xfrm>
              <a:custGeom>
                <a:avLst/>
                <a:gdLst>
                  <a:gd name="T0" fmla="*/ 59 w 61"/>
                  <a:gd name="T1" fmla="*/ 27 h 31"/>
                  <a:gd name="T2" fmla="*/ 1 w 61"/>
                  <a:gd name="T3" fmla="*/ 0 h 31"/>
                  <a:gd name="T4" fmla="*/ 0 w 61"/>
                  <a:gd name="T5" fmla="*/ 1 h 31"/>
                  <a:gd name="T6" fmla="*/ 58 w 61"/>
                  <a:gd name="T7" fmla="*/ 30 h 31"/>
                  <a:gd name="T8" fmla="*/ 58 w 61"/>
                  <a:gd name="T9" fmla="*/ 30 h 31"/>
                  <a:gd name="T10" fmla="*/ 59 w 61"/>
                  <a:gd name="T11" fmla="*/ 27 h 31"/>
                </a:gdLst>
                <a:ahLst/>
                <a:cxnLst>
                  <a:cxn ang="0">
                    <a:pos x="T0" y="T1"/>
                  </a:cxn>
                  <a:cxn ang="0">
                    <a:pos x="T2" y="T3"/>
                  </a:cxn>
                  <a:cxn ang="0">
                    <a:pos x="T4" y="T5"/>
                  </a:cxn>
                  <a:cxn ang="0">
                    <a:pos x="T6" y="T7"/>
                  </a:cxn>
                  <a:cxn ang="0">
                    <a:pos x="T8" y="T9"/>
                  </a:cxn>
                  <a:cxn ang="0">
                    <a:pos x="T10" y="T11"/>
                  </a:cxn>
                </a:cxnLst>
                <a:rect l="0" t="0" r="r" b="b"/>
                <a:pathLst>
                  <a:path w="61" h="31">
                    <a:moveTo>
                      <a:pt x="59" y="27"/>
                    </a:moveTo>
                    <a:cubicBezTo>
                      <a:pt x="39" y="20"/>
                      <a:pt x="23" y="4"/>
                      <a:pt x="1" y="0"/>
                    </a:cubicBezTo>
                    <a:cubicBezTo>
                      <a:pt x="0" y="0"/>
                      <a:pt x="0" y="1"/>
                      <a:pt x="0" y="1"/>
                    </a:cubicBezTo>
                    <a:cubicBezTo>
                      <a:pt x="22" y="6"/>
                      <a:pt x="37" y="24"/>
                      <a:pt x="58" y="30"/>
                    </a:cubicBezTo>
                    <a:cubicBezTo>
                      <a:pt x="58" y="30"/>
                      <a:pt x="58" y="30"/>
                      <a:pt x="58" y="30"/>
                    </a:cubicBezTo>
                    <a:cubicBezTo>
                      <a:pt x="60" y="31"/>
                      <a:pt x="61" y="28"/>
                      <a:pt x="59" y="27"/>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3" name="Freeform 112"/>
              <p:cNvSpPr>
                <a:spLocks/>
              </p:cNvSpPr>
              <p:nvPr/>
            </p:nvSpPr>
            <p:spPr bwMode="auto">
              <a:xfrm>
                <a:off x="8778875" y="4718051"/>
                <a:ext cx="142875" cy="80963"/>
              </a:xfrm>
              <a:custGeom>
                <a:avLst/>
                <a:gdLst>
                  <a:gd name="T0" fmla="*/ 54 w 55"/>
                  <a:gd name="T1" fmla="*/ 28 h 31"/>
                  <a:gd name="T2" fmla="*/ 41 w 55"/>
                  <a:gd name="T3" fmla="*/ 21 h 31"/>
                  <a:gd name="T4" fmla="*/ 27 w 55"/>
                  <a:gd name="T5" fmla="*/ 11 h 31"/>
                  <a:gd name="T6" fmla="*/ 1 w 55"/>
                  <a:gd name="T7" fmla="*/ 0 h 31"/>
                  <a:gd name="T8" fmla="*/ 1 w 55"/>
                  <a:gd name="T9" fmla="*/ 1 h 31"/>
                  <a:gd name="T10" fmla="*/ 29 w 55"/>
                  <a:gd name="T11" fmla="*/ 16 h 31"/>
                  <a:gd name="T12" fmla="*/ 51 w 55"/>
                  <a:gd name="T13" fmla="*/ 30 h 31"/>
                  <a:gd name="T14" fmla="*/ 52 w 55"/>
                  <a:gd name="T15" fmla="*/ 31 h 31"/>
                  <a:gd name="T16" fmla="*/ 53 w 55"/>
                  <a:gd name="T17" fmla="*/ 31 h 31"/>
                  <a:gd name="T18" fmla="*/ 54 w 55"/>
                  <a:gd name="T19" fmla="*/ 31 h 31"/>
                  <a:gd name="T20" fmla="*/ 54 w 55"/>
                  <a:gd name="T21" fmla="*/ 30 h 31"/>
                  <a:gd name="T22" fmla="*/ 54 w 55"/>
                  <a:gd name="T23"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31">
                    <a:moveTo>
                      <a:pt x="54" y="28"/>
                    </a:moveTo>
                    <a:cubicBezTo>
                      <a:pt x="50" y="25"/>
                      <a:pt x="45" y="23"/>
                      <a:pt x="41" y="21"/>
                    </a:cubicBezTo>
                    <a:cubicBezTo>
                      <a:pt x="36" y="18"/>
                      <a:pt x="32" y="14"/>
                      <a:pt x="27" y="11"/>
                    </a:cubicBezTo>
                    <a:cubicBezTo>
                      <a:pt x="19" y="6"/>
                      <a:pt x="11" y="1"/>
                      <a:pt x="1" y="0"/>
                    </a:cubicBezTo>
                    <a:cubicBezTo>
                      <a:pt x="0" y="0"/>
                      <a:pt x="0" y="1"/>
                      <a:pt x="1" y="1"/>
                    </a:cubicBezTo>
                    <a:cubicBezTo>
                      <a:pt x="12" y="4"/>
                      <a:pt x="20" y="10"/>
                      <a:pt x="29" y="16"/>
                    </a:cubicBezTo>
                    <a:cubicBezTo>
                      <a:pt x="30" y="17"/>
                      <a:pt x="46" y="28"/>
                      <a:pt x="51" y="30"/>
                    </a:cubicBezTo>
                    <a:cubicBezTo>
                      <a:pt x="51" y="30"/>
                      <a:pt x="51" y="31"/>
                      <a:pt x="52" y="31"/>
                    </a:cubicBezTo>
                    <a:cubicBezTo>
                      <a:pt x="52" y="31"/>
                      <a:pt x="52" y="31"/>
                      <a:pt x="53" y="31"/>
                    </a:cubicBezTo>
                    <a:cubicBezTo>
                      <a:pt x="54" y="31"/>
                      <a:pt x="54" y="31"/>
                      <a:pt x="54" y="31"/>
                    </a:cubicBezTo>
                    <a:cubicBezTo>
                      <a:pt x="54" y="30"/>
                      <a:pt x="54" y="30"/>
                      <a:pt x="54" y="30"/>
                    </a:cubicBezTo>
                    <a:cubicBezTo>
                      <a:pt x="55" y="29"/>
                      <a:pt x="54" y="29"/>
                      <a:pt x="54"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sp>
        <p:nvSpPr>
          <p:cNvPr id="66" name="TextBox 65">
            <a:extLst>
              <a:ext uri="{FF2B5EF4-FFF2-40B4-BE49-F238E27FC236}">
                <a16:creationId xmlns:a16="http://schemas.microsoft.com/office/drawing/2014/main" id="{6B79760D-5366-4084-9843-E9AE6DAEBF28}"/>
              </a:ext>
            </a:extLst>
          </p:cNvPr>
          <p:cNvSpPr txBox="1"/>
          <p:nvPr/>
        </p:nvSpPr>
        <p:spPr>
          <a:xfrm>
            <a:off x="190488" y="1159718"/>
            <a:ext cx="10408787" cy="1348061"/>
          </a:xfrm>
          <a:prstGeom prst="rect">
            <a:avLst/>
          </a:prstGeom>
          <a:noFill/>
        </p:spPr>
        <p:txBody>
          <a:bodyPr wrap="square">
            <a:spAutoFit/>
          </a:bodyPr>
          <a:lstStyle/>
          <a:p>
            <a:pPr>
              <a:lnSpc>
                <a:spcPct val="85000"/>
              </a:lnSpc>
            </a:pPr>
            <a:r>
              <a:rPr lang="en-US" sz="1600" err="1">
                <a:solidFill>
                  <a:srgbClr val="F8F8F8"/>
                </a:solidFill>
                <a:ea typeface="Roboto" panose="02000000000000000000" pitchFamily="2" charset="0"/>
              </a:rPr>
              <a:t>Precoded</a:t>
            </a:r>
            <a:r>
              <a:rPr lang="en-US" sz="1600">
                <a:solidFill>
                  <a:srgbClr val="F8F8F8"/>
                </a:solidFill>
                <a:ea typeface="Roboto" panose="02000000000000000000" pitchFamily="2" charset="0"/>
              </a:rPr>
              <a:t> surveys are shipped along with your testing materials. The purpose of the surveys is to document important teacher feedback about the tests. Participation is optional for teachers.</a:t>
            </a:r>
          </a:p>
          <a:p>
            <a:pPr>
              <a:lnSpc>
                <a:spcPct val="85000"/>
              </a:lnSpc>
            </a:pPr>
            <a:endParaRPr lang="en-US" sz="1600">
              <a:solidFill>
                <a:srgbClr val="F8F8F8"/>
              </a:solidFill>
              <a:ea typeface="Roboto" panose="02000000000000000000" pitchFamily="2" charset="0"/>
            </a:endParaRPr>
          </a:p>
          <a:p>
            <a:pPr>
              <a:lnSpc>
                <a:spcPct val="85000"/>
              </a:lnSpc>
            </a:pPr>
            <a:r>
              <a:rPr lang="en-US" sz="1600">
                <a:solidFill>
                  <a:srgbClr val="F8F8F8"/>
                </a:solidFill>
                <a:ea typeface="Roboto" panose="02000000000000000000" pitchFamily="2" charset="0"/>
              </a:rPr>
              <a:t>Test Coordinators will schedule a time and place for teachers to complete the surveys and review an unused ACP to answer the questions. The review session must be actively monitored by the Test Coordinator. Review sessions cannot occur before or during student testing. </a:t>
            </a:r>
          </a:p>
        </p:txBody>
      </p:sp>
      <p:sp>
        <p:nvSpPr>
          <p:cNvPr id="67" name="TextBox 66">
            <a:extLst>
              <a:ext uri="{FF2B5EF4-FFF2-40B4-BE49-F238E27FC236}">
                <a16:creationId xmlns:a16="http://schemas.microsoft.com/office/drawing/2014/main" id="{5DC63287-C179-41A7-AD1F-0BD05E8465BC}"/>
              </a:ext>
            </a:extLst>
          </p:cNvPr>
          <p:cNvSpPr txBox="1"/>
          <p:nvPr/>
        </p:nvSpPr>
        <p:spPr>
          <a:xfrm>
            <a:off x="1055184" y="2619750"/>
            <a:ext cx="4859243" cy="400110"/>
          </a:xfrm>
          <a:prstGeom prst="rect">
            <a:avLst/>
          </a:prstGeom>
          <a:noFill/>
        </p:spPr>
        <p:txBody>
          <a:bodyPr wrap="square" rtlCol="0">
            <a:spAutoFit/>
          </a:bodyPr>
          <a:lstStyle/>
          <a:p>
            <a:pPr algn="ctr"/>
            <a:r>
              <a:rPr lang="en-US" sz="2000" b="1">
                <a:solidFill>
                  <a:srgbClr val="FF0000"/>
                </a:solidFill>
              </a:rPr>
              <a:t>Review Period Tips</a:t>
            </a:r>
          </a:p>
        </p:txBody>
      </p:sp>
      <p:sp>
        <p:nvSpPr>
          <p:cNvPr id="68" name="TextBox 67">
            <a:extLst>
              <a:ext uri="{FF2B5EF4-FFF2-40B4-BE49-F238E27FC236}">
                <a16:creationId xmlns:a16="http://schemas.microsoft.com/office/drawing/2014/main" id="{528C9336-1757-4F0F-B71C-D37ACD7C177D}"/>
              </a:ext>
            </a:extLst>
          </p:cNvPr>
          <p:cNvSpPr txBox="1"/>
          <p:nvPr/>
        </p:nvSpPr>
        <p:spPr>
          <a:xfrm>
            <a:off x="6682325" y="2649062"/>
            <a:ext cx="4859243" cy="400110"/>
          </a:xfrm>
          <a:prstGeom prst="rect">
            <a:avLst/>
          </a:prstGeom>
          <a:noFill/>
        </p:spPr>
        <p:txBody>
          <a:bodyPr wrap="square" rtlCol="0">
            <a:spAutoFit/>
          </a:bodyPr>
          <a:lstStyle/>
          <a:p>
            <a:pPr algn="ctr"/>
            <a:r>
              <a:rPr lang="en-US" sz="2000" b="1">
                <a:solidFill>
                  <a:srgbClr val="FF0000"/>
                </a:solidFill>
              </a:rPr>
              <a:t>Materials Handling</a:t>
            </a:r>
          </a:p>
        </p:txBody>
      </p:sp>
      <p:sp>
        <p:nvSpPr>
          <p:cNvPr id="69" name="Text Placeholder 2">
            <a:extLst>
              <a:ext uri="{FF2B5EF4-FFF2-40B4-BE49-F238E27FC236}">
                <a16:creationId xmlns:a16="http://schemas.microsoft.com/office/drawing/2014/main" id="{C07F8532-D504-42E3-97A3-72BF6B871402}"/>
              </a:ext>
            </a:extLst>
          </p:cNvPr>
          <p:cNvSpPr txBox="1">
            <a:spLocks/>
          </p:cNvSpPr>
          <p:nvPr/>
        </p:nvSpPr>
        <p:spPr>
          <a:xfrm>
            <a:off x="977972" y="3038897"/>
            <a:ext cx="5233391" cy="3118500"/>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1400">
                <a:solidFill>
                  <a:schemeClr val="bg1"/>
                </a:solidFill>
              </a:rPr>
              <a:t>Only teachers of record receiving TEIs are allowed to review ACPs for their course content. </a:t>
            </a:r>
          </a:p>
          <a:p>
            <a:r>
              <a:rPr lang="en-US" sz="1400">
                <a:solidFill>
                  <a:schemeClr val="bg1"/>
                </a:solidFill>
              </a:rPr>
              <a:t>Campus Instructional Coaches are not allowed to complete the teacher surveys and review the tests.</a:t>
            </a:r>
          </a:p>
          <a:p>
            <a:r>
              <a:rPr lang="en-US" sz="1400">
                <a:solidFill>
                  <a:schemeClr val="bg1"/>
                </a:solidFill>
              </a:rPr>
              <a:t>No discussions about the tests are allowed during or after the review.</a:t>
            </a:r>
          </a:p>
          <a:p>
            <a:r>
              <a:rPr lang="en-US" sz="1400">
                <a:solidFill>
                  <a:schemeClr val="bg1"/>
                </a:solidFill>
                <a:ea typeface="Roboto" panose="02000000000000000000" pitchFamily="2" charset="0"/>
              </a:rPr>
              <a:t>Teachers cannot copy any information (questions, answers, graphics, etc.) from the ACP test booklets. </a:t>
            </a:r>
            <a:r>
              <a:rPr lang="en-US" sz="1400">
                <a:solidFill>
                  <a:schemeClr val="bg1"/>
                </a:solidFill>
              </a:rPr>
              <a:t> </a:t>
            </a:r>
          </a:p>
          <a:p>
            <a:r>
              <a:rPr lang="en-US" sz="1400">
                <a:solidFill>
                  <a:schemeClr val="bg1"/>
                </a:solidFill>
              </a:rPr>
              <a:t>A meeting sign-in sheet is required and must be filed with the other training sign-in sheets.</a:t>
            </a:r>
          </a:p>
          <a:p>
            <a:r>
              <a:rPr lang="en-US" sz="1400">
                <a:solidFill>
                  <a:schemeClr val="bg1"/>
                </a:solidFill>
              </a:rPr>
              <a:t>No cell phones, notes, data, books, templates and any other printouts are allowed during the review.</a:t>
            </a:r>
          </a:p>
          <a:p>
            <a:r>
              <a:rPr lang="en-US" sz="1400">
                <a:solidFill>
                  <a:schemeClr val="bg1"/>
                </a:solidFill>
              </a:rPr>
              <a:t>ACPs are secure tests. Teachers are still under oath during the review. </a:t>
            </a:r>
          </a:p>
          <a:p>
            <a:endParaRPr lang="en-US" sz="2400">
              <a:solidFill>
                <a:schemeClr val="bg1"/>
              </a:solidFill>
            </a:endParaRPr>
          </a:p>
        </p:txBody>
      </p:sp>
      <p:sp>
        <p:nvSpPr>
          <p:cNvPr id="70" name="Text Placeholder 3">
            <a:extLst>
              <a:ext uri="{FF2B5EF4-FFF2-40B4-BE49-F238E27FC236}">
                <a16:creationId xmlns:a16="http://schemas.microsoft.com/office/drawing/2014/main" id="{D1678132-CCE5-429C-805B-4BE07861886B}"/>
              </a:ext>
            </a:extLst>
          </p:cNvPr>
          <p:cNvSpPr txBox="1">
            <a:spLocks/>
          </p:cNvSpPr>
          <p:nvPr/>
        </p:nvSpPr>
        <p:spPr>
          <a:xfrm>
            <a:off x="6538199" y="3079440"/>
            <a:ext cx="5187088" cy="3118500"/>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1500">
                <a:solidFill>
                  <a:schemeClr val="bg1"/>
                </a:solidFill>
              </a:rPr>
              <a:t>The </a:t>
            </a:r>
            <a:r>
              <a:rPr lang="en-US" sz="1500" err="1">
                <a:solidFill>
                  <a:schemeClr val="bg1"/>
                </a:solidFill>
              </a:rPr>
              <a:t>precoded</a:t>
            </a:r>
            <a:r>
              <a:rPr lang="en-US" sz="1500">
                <a:solidFill>
                  <a:schemeClr val="bg1"/>
                </a:solidFill>
              </a:rPr>
              <a:t> surveys are printed in orange and will arrive with the answer sheets.  </a:t>
            </a:r>
          </a:p>
          <a:p>
            <a:r>
              <a:rPr lang="en-US" sz="1500">
                <a:solidFill>
                  <a:schemeClr val="bg1"/>
                </a:solidFill>
              </a:rPr>
              <a:t>No electronic survey version is available online. </a:t>
            </a:r>
          </a:p>
          <a:p>
            <a:r>
              <a:rPr lang="en-US" sz="1500">
                <a:solidFill>
                  <a:schemeClr val="bg1"/>
                </a:solidFill>
              </a:rPr>
              <a:t>A materials control form must be used to track the ACPs checked out/in and filed with the sign-in sheet.</a:t>
            </a:r>
          </a:p>
          <a:p>
            <a:r>
              <a:rPr lang="en-US" sz="1500">
                <a:solidFill>
                  <a:schemeClr val="bg1"/>
                </a:solidFill>
              </a:rPr>
              <a:t>The scheduled review is based on the availability of the Test Coordinator and meeting locations. </a:t>
            </a:r>
          </a:p>
          <a:p>
            <a:r>
              <a:rPr lang="en-US" sz="1500">
                <a:solidFill>
                  <a:schemeClr val="bg1"/>
                </a:solidFill>
              </a:rPr>
              <a:t>Completed surveys must be turned in separately with answer sheets on scanning days or with make-up answer sheets.  </a:t>
            </a:r>
          </a:p>
          <a:p>
            <a:r>
              <a:rPr lang="en-US" sz="1500">
                <a:solidFill>
                  <a:schemeClr val="bg1"/>
                </a:solidFill>
              </a:rPr>
              <a:t>Do not send completed surveys by district mail or with the </a:t>
            </a:r>
            <a:r>
              <a:rPr lang="en-US" sz="1500" err="1">
                <a:solidFill>
                  <a:schemeClr val="bg1"/>
                </a:solidFill>
              </a:rPr>
              <a:t>nonscorables</a:t>
            </a:r>
            <a:r>
              <a:rPr lang="en-US" sz="1500">
                <a:solidFill>
                  <a:schemeClr val="bg1"/>
                </a:solidFill>
              </a:rPr>
              <a:t>. </a:t>
            </a:r>
          </a:p>
          <a:p>
            <a:endParaRPr lang="en-US">
              <a:solidFill>
                <a:schemeClr val="bg1"/>
              </a:solidFill>
            </a:endParaRPr>
          </a:p>
        </p:txBody>
      </p:sp>
      <p:sp>
        <p:nvSpPr>
          <p:cNvPr id="2" name="TextBox 1">
            <a:extLst>
              <a:ext uri="{FF2B5EF4-FFF2-40B4-BE49-F238E27FC236}">
                <a16:creationId xmlns:a16="http://schemas.microsoft.com/office/drawing/2014/main" id="{3AE2645D-8150-4CE9-9D1A-639DDAF6E7B3}"/>
              </a:ext>
            </a:extLst>
          </p:cNvPr>
          <p:cNvSpPr txBox="1"/>
          <p:nvPr/>
        </p:nvSpPr>
        <p:spPr>
          <a:xfrm>
            <a:off x="242521" y="407579"/>
            <a:ext cx="10500151" cy="646331"/>
          </a:xfrm>
          <a:prstGeom prst="rect">
            <a:avLst/>
          </a:prstGeom>
          <a:noFill/>
          <a:effectLst>
            <a:outerShdw blurRad="139700" dist="165100" dir="5400000" algn="t" rotWithShape="0">
              <a:prstClr val="black">
                <a:alpha val="28000"/>
              </a:prstClr>
            </a:outerShdw>
          </a:effectLst>
        </p:spPr>
        <p:txBody>
          <a:bodyPr wrap="square" lIns="91440" tIns="45720" rIns="91440" bIns="45720" rtlCol="0" anchor="t">
            <a:spAutoFit/>
          </a:bodyPr>
          <a:lstStyle/>
          <a:p>
            <a:r>
              <a:rPr lang="en-US" sz="3600">
                <a:solidFill>
                  <a:schemeClr val="accent6"/>
                </a:solidFill>
                <a:latin typeface="Abadi"/>
              </a:rPr>
              <a:t>ACP Surveys </a:t>
            </a:r>
            <a:r>
              <a:rPr lang="en-US" sz="3600">
                <a:solidFill>
                  <a:schemeClr val="bg1"/>
                </a:solidFill>
                <a:latin typeface="Abadi"/>
              </a:rPr>
              <a:t>for Teachers</a:t>
            </a:r>
          </a:p>
        </p:txBody>
      </p:sp>
    </p:spTree>
    <p:extLst>
      <p:ext uri="{BB962C8B-B14F-4D97-AF65-F5344CB8AC3E}">
        <p14:creationId xmlns:p14="http://schemas.microsoft.com/office/powerpoint/2010/main" val="1185101312"/>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5"/>
          <p:cNvGrpSpPr/>
          <p:nvPr/>
        </p:nvGrpSpPr>
        <p:grpSpPr>
          <a:xfrm>
            <a:off x="11580030" y="5967752"/>
            <a:ext cx="588963" cy="814388"/>
            <a:chOff x="5597525" y="5522913"/>
            <a:chExt cx="588963" cy="814388"/>
          </a:xfrm>
        </p:grpSpPr>
        <p:sp>
          <p:nvSpPr>
            <p:cNvPr id="7" name="Freeform 188"/>
            <p:cNvSpPr>
              <a:spLocks noEditPoints="1"/>
            </p:cNvSpPr>
            <p:nvPr/>
          </p:nvSpPr>
          <p:spPr bwMode="auto">
            <a:xfrm>
              <a:off x="5865813" y="5711826"/>
              <a:ext cx="320675" cy="280988"/>
            </a:xfrm>
            <a:custGeom>
              <a:avLst/>
              <a:gdLst>
                <a:gd name="T0" fmla="*/ 94 w 122"/>
                <a:gd name="T1" fmla="*/ 90 h 107"/>
                <a:gd name="T2" fmla="*/ 102 w 122"/>
                <a:gd name="T3" fmla="*/ 23 h 107"/>
                <a:gd name="T4" fmla="*/ 101 w 122"/>
                <a:gd name="T5" fmla="*/ 21 h 107"/>
                <a:gd name="T6" fmla="*/ 69 w 122"/>
                <a:gd name="T7" fmla="*/ 2 h 107"/>
                <a:gd name="T8" fmla="*/ 31 w 122"/>
                <a:gd name="T9" fmla="*/ 14 h 107"/>
                <a:gd name="T10" fmla="*/ 19 w 122"/>
                <a:gd name="T11" fmla="*/ 84 h 107"/>
                <a:gd name="T12" fmla="*/ 55 w 122"/>
                <a:gd name="T13" fmla="*/ 105 h 107"/>
                <a:gd name="T14" fmla="*/ 94 w 122"/>
                <a:gd name="T15" fmla="*/ 90 h 107"/>
                <a:gd name="T16" fmla="*/ 66 w 122"/>
                <a:gd name="T17" fmla="*/ 16 h 107"/>
                <a:gd name="T18" fmla="*/ 72 w 122"/>
                <a:gd name="T19" fmla="*/ 16 h 107"/>
                <a:gd name="T20" fmla="*/ 52 w 122"/>
                <a:gd name="T21" fmla="*/ 26 h 107"/>
                <a:gd name="T22" fmla="*/ 30 w 122"/>
                <a:gd name="T23" fmla="*/ 46 h 107"/>
                <a:gd name="T24" fmla="*/ 36 w 122"/>
                <a:gd name="T25" fmla="*/ 34 h 107"/>
                <a:gd name="T26" fmla="*/ 66 w 122"/>
                <a:gd name="T27" fmla="*/ 1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2" h="107">
                  <a:moveTo>
                    <a:pt x="94" y="90"/>
                  </a:moveTo>
                  <a:cubicBezTo>
                    <a:pt x="112" y="75"/>
                    <a:pt x="122" y="40"/>
                    <a:pt x="102" y="23"/>
                  </a:cubicBezTo>
                  <a:cubicBezTo>
                    <a:pt x="102" y="22"/>
                    <a:pt x="101" y="21"/>
                    <a:pt x="101" y="21"/>
                  </a:cubicBezTo>
                  <a:cubicBezTo>
                    <a:pt x="92" y="13"/>
                    <a:pt x="82" y="4"/>
                    <a:pt x="69" y="2"/>
                  </a:cubicBezTo>
                  <a:cubicBezTo>
                    <a:pt x="56" y="0"/>
                    <a:pt x="42" y="6"/>
                    <a:pt x="31" y="14"/>
                  </a:cubicBezTo>
                  <a:cubicBezTo>
                    <a:pt x="9" y="31"/>
                    <a:pt x="0" y="61"/>
                    <a:pt x="19" y="84"/>
                  </a:cubicBezTo>
                  <a:cubicBezTo>
                    <a:pt x="28" y="94"/>
                    <a:pt x="41" y="103"/>
                    <a:pt x="55" y="105"/>
                  </a:cubicBezTo>
                  <a:cubicBezTo>
                    <a:pt x="69" y="107"/>
                    <a:pt x="84" y="100"/>
                    <a:pt x="94" y="90"/>
                  </a:cubicBezTo>
                  <a:close/>
                  <a:moveTo>
                    <a:pt x="66" y="16"/>
                  </a:moveTo>
                  <a:cubicBezTo>
                    <a:pt x="68" y="16"/>
                    <a:pt x="70" y="16"/>
                    <a:pt x="72" y="16"/>
                  </a:cubicBezTo>
                  <a:cubicBezTo>
                    <a:pt x="65" y="18"/>
                    <a:pt x="58" y="22"/>
                    <a:pt x="52" y="26"/>
                  </a:cubicBezTo>
                  <a:cubicBezTo>
                    <a:pt x="43" y="31"/>
                    <a:pt x="36" y="38"/>
                    <a:pt x="30" y="46"/>
                  </a:cubicBezTo>
                  <a:cubicBezTo>
                    <a:pt x="31" y="42"/>
                    <a:pt x="33" y="38"/>
                    <a:pt x="36" y="34"/>
                  </a:cubicBezTo>
                  <a:cubicBezTo>
                    <a:pt x="43" y="26"/>
                    <a:pt x="55" y="16"/>
                    <a:pt x="66" y="16"/>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190"/>
            <p:cNvSpPr>
              <a:spLocks noEditPoints="1"/>
            </p:cNvSpPr>
            <p:nvPr/>
          </p:nvSpPr>
          <p:spPr bwMode="auto">
            <a:xfrm>
              <a:off x="5597525" y="5522913"/>
              <a:ext cx="257175" cy="285750"/>
            </a:xfrm>
            <a:custGeom>
              <a:avLst/>
              <a:gdLst>
                <a:gd name="T0" fmla="*/ 96 w 98"/>
                <a:gd name="T1" fmla="*/ 64 h 109"/>
                <a:gd name="T2" fmla="*/ 90 w 98"/>
                <a:gd name="T3" fmla="*/ 31 h 109"/>
                <a:gd name="T4" fmla="*/ 26 w 98"/>
                <a:gd name="T5" fmla="*/ 10 h 109"/>
                <a:gd name="T6" fmla="*/ 0 w 98"/>
                <a:gd name="T7" fmla="*/ 49 h 109"/>
                <a:gd name="T8" fmla="*/ 21 w 98"/>
                <a:gd name="T9" fmla="*/ 92 h 109"/>
                <a:gd name="T10" fmla="*/ 64 w 98"/>
                <a:gd name="T11" fmla="*/ 101 h 109"/>
                <a:gd name="T12" fmla="*/ 96 w 98"/>
                <a:gd name="T13" fmla="*/ 64 h 109"/>
                <a:gd name="T14" fmla="*/ 29 w 98"/>
                <a:gd name="T15" fmla="*/ 31 h 109"/>
                <a:gd name="T16" fmla="*/ 57 w 98"/>
                <a:gd name="T17" fmla="*/ 24 h 109"/>
                <a:gd name="T18" fmla="*/ 35 w 98"/>
                <a:gd name="T19" fmla="*/ 39 h 109"/>
                <a:gd name="T20" fmla="*/ 24 w 98"/>
                <a:gd name="T21" fmla="*/ 58 h 109"/>
                <a:gd name="T22" fmla="*/ 29 w 98"/>
                <a:gd name="T23" fmla="*/ 3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8" h="109">
                  <a:moveTo>
                    <a:pt x="96" y="64"/>
                  </a:moveTo>
                  <a:cubicBezTo>
                    <a:pt x="98" y="53"/>
                    <a:pt x="97" y="40"/>
                    <a:pt x="90" y="31"/>
                  </a:cubicBezTo>
                  <a:cubicBezTo>
                    <a:pt x="81" y="9"/>
                    <a:pt x="48" y="0"/>
                    <a:pt x="26" y="10"/>
                  </a:cubicBezTo>
                  <a:cubicBezTo>
                    <a:pt x="11" y="17"/>
                    <a:pt x="0" y="32"/>
                    <a:pt x="0" y="49"/>
                  </a:cubicBezTo>
                  <a:cubicBezTo>
                    <a:pt x="0" y="66"/>
                    <a:pt x="10" y="81"/>
                    <a:pt x="21" y="92"/>
                  </a:cubicBezTo>
                  <a:cubicBezTo>
                    <a:pt x="33" y="104"/>
                    <a:pt x="49" y="109"/>
                    <a:pt x="64" y="101"/>
                  </a:cubicBezTo>
                  <a:cubicBezTo>
                    <a:pt x="79" y="93"/>
                    <a:pt x="92" y="80"/>
                    <a:pt x="96" y="64"/>
                  </a:cubicBezTo>
                  <a:close/>
                  <a:moveTo>
                    <a:pt x="29" y="31"/>
                  </a:moveTo>
                  <a:cubicBezTo>
                    <a:pt x="37" y="23"/>
                    <a:pt x="47" y="21"/>
                    <a:pt x="57" y="24"/>
                  </a:cubicBezTo>
                  <a:cubicBezTo>
                    <a:pt x="48" y="27"/>
                    <a:pt x="41" y="33"/>
                    <a:pt x="35" y="39"/>
                  </a:cubicBezTo>
                  <a:cubicBezTo>
                    <a:pt x="30" y="44"/>
                    <a:pt x="25" y="51"/>
                    <a:pt x="24" y="58"/>
                  </a:cubicBezTo>
                  <a:cubicBezTo>
                    <a:pt x="20" y="49"/>
                    <a:pt x="21" y="39"/>
                    <a:pt x="29" y="31"/>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191"/>
            <p:cNvSpPr>
              <a:spLocks/>
            </p:cNvSpPr>
            <p:nvPr/>
          </p:nvSpPr>
          <p:spPr bwMode="auto">
            <a:xfrm>
              <a:off x="5605463" y="5759451"/>
              <a:ext cx="436563" cy="577850"/>
            </a:xfrm>
            <a:custGeom>
              <a:avLst/>
              <a:gdLst>
                <a:gd name="T0" fmla="*/ 162 w 166"/>
                <a:gd name="T1" fmla="*/ 96 h 221"/>
                <a:gd name="T2" fmla="*/ 78 w 166"/>
                <a:gd name="T3" fmla="*/ 178 h 221"/>
                <a:gd name="T4" fmla="*/ 79 w 166"/>
                <a:gd name="T5" fmla="*/ 171 h 221"/>
                <a:gd name="T6" fmla="*/ 82 w 166"/>
                <a:gd name="T7" fmla="*/ 138 h 221"/>
                <a:gd name="T8" fmla="*/ 84 w 166"/>
                <a:gd name="T9" fmla="*/ 136 h 221"/>
                <a:gd name="T10" fmla="*/ 115 w 166"/>
                <a:gd name="T11" fmla="*/ 85 h 221"/>
                <a:gd name="T12" fmla="*/ 118 w 166"/>
                <a:gd name="T13" fmla="*/ 85 h 221"/>
                <a:gd name="T14" fmla="*/ 131 w 166"/>
                <a:gd name="T15" fmla="*/ 75 h 221"/>
                <a:gd name="T16" fmla="*/ 124 w 166"/>
                <a:gd name="T17" fmla="*/ 57 h 221"/>
                <a:gd name="T18" fmla="*/ 118 w 166"/>
                <a:gd name="T19" fmla="*/ 58 h 221"/>
                <a:gd name="T20" fmla="*/ 117 w 166"/>
                <a:gd name="T21" fmla="*/ 60 h 221"/>
                <a:gd name="T22" fmla="*/ 116 w 166"/>
                <a:gd name="T23" fmla="*/ 61 h 221"/>
                <a:gd name="T24" fmla="*/ 108 w 166"/>
                <a:gd name="T25" fmla="*/ 79 h 221"/>
                <a:gd name="T26" fmla="*/ 108 w 166"/>
                <a:gd name="T27" fmla="*/ 81 h 221"/>
                <a:gd name="T28" fmla="*/ 95 w 166"/>
                <a:gd name="T29" fmla="*/ 99 h 221"/>
                <a:gd name="T30" fmla="*/ 82 w 166"/>
                <a:gd name="T31" fmla="*/ 123 h 221"/>
                <a:gd name="T32" fmla="*/ 82 w 166"/>
                <a:gd name="T33" fmla="*/ 120 h 221"/>
                <a:gd name="T34" fmla="*/ 76 w 166"/>
                <a:gd name="T35" fmla="*/ 69 h 221"/>
                <a:gd name="T36" fmla="*/ 66 w 166"/>
                <a:gd name="T37" fmla="*/ 29 h 221"/>
                <a:gd name="T38" fmla="*/ 67 w 166"/>
                <a:gd name="T39" fmla="*/ 28 h 221"/>
                <a:gd name="T40" fmla="*/ 71 w 166"/>
                <a:gd name="T41" fmla="*/ 3 h 221"/>
                <a:gd name="T42" fmla="*/ 66 w 166"/>
                <a:gd name="T43" fmla="*/ 1 h 221"/>
                <a:gd name="T44" fmla="*/ 54 w 166"/>
                <a:gd name="T45" fmla="*/ 6 h 221"/>
                <a:gd name="T46" fmla="*/ 52 w 166"/>
                <a:gd name="T47" fmla="*/ 9 h 221"/>
                <a:gd name="T48" fmla="*/ 51 w 166"/>
                <a:gd name="T49" fmla="*/ 12 h 221"/>
                <a:gd name="T50" fmla="*/ 54 w 166"/>
                <a:gd name="T51" fmla="*/ 21 h 221"/>
                <a:gd name="T52" fmla="*/ 57 w 166"/>
                <a:gd name="T53" fmla="*/ 28 h 221"/>
                <a:gd name="T54" fmla="*/ 60 w 166"/>
                <a:gd name="T55" fmla="*/ 30 h 221"/>
                <a:gd name="T56" fmla="*/ 70 w 166"/>
                <a:gd name="T57" fmla="*/ 73 h 221"/>
                <a:gd name="T58" fmla="*/ 75 w 166"/>
                <a:gd name="T59" fmla="*/ 120 h 221"/>
                <a:gd name="T60" fmla="*/ 73 w 166"/>
                <a:gd name="T61" fmla="*/ 169 h 221"/>
                <a:gd name="T62" fmla="*/ 70 w 166"/>
                <a:gd name="T63" fmla="*/ 187 h 221"/>
                <a:gd name="T64" fmla="*/ 11 w 166"/>
                <a:gd name="T65" fmla="*/ 51 h 221"/>
                <a:gd name="T66" fmla="*/ 2 w 166"/>
                <a:gd name="T67" fmla="*/ 40 h 221"/>
                <a:gd name="T68" fmla="*/ 12 w 166"/>
                <a:gd name="T69" fmla="*/ 126 h 221"/>
                <a:gd name="T70" fmla="*/ 63 w 166"/>
                <a:gd name="T71" fmla="*/ 205 h 221"/>
                <a:gd name="T72" fmla="*/ 65 w 166"/>
                <a:gd name="T73" fmla="*/ 206 h 221"/>
                <a:gd name="T74" fmla="*/ 65 w 166"/>
                <a:gd name="T75" fmla="*/ 206 h 221"/>
                <a:gd name="T76" fmla="*/ 66 w 166"/>
                <a:gd name="T77" fmla="*/ 209 h 221"/>
                <a:gd name="T78" fmla="*/ 64 w 166"/>
                <a:gd name="T79" fmla="*/ 218 h 221"/>
                <a:gd name="T80" fmla="*/ 68 w 166"/>
                <a:gd name="T81" fmla="*/ 219 h 221"/>
                <a:gd name="T82" fmla="*/ 72 w 166"/>
                <a:gd name="T83" fmla="*/ 208 h 221"/>
                <a:gd name="T84" fmla="*/ 135 w 166"/>
                <a:gd name="T85" fmla="*/ 164 h 221"/>
                <a:gd name="T86" fmla="*/ 162 w 166"/>
                <a:gd name="T87" fmla="*/ 96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6" h="221">
                  <a:moveTo>
                    <a:pt x="162" y="96"/>
                  </a:moveTo>
                  <a:cubicBezTo>
                    <a:pt x="161" y="94"/>
                    <a:pt x="97" y="144"/>
                    <a:pt x="78" y="178"/>
                  </a:cubicBezTo>
                  <a:cubicBezTo>
                    <a:pt x="79" y="176"/>
                    <a:pt x="79" y="173"/>
                    <a:pt x="79" y="171"/>
                  </a:cubicBezTo>
                  <a:cubicBezTo>
                    <a:pt x="81" y="160"/>
                    <a:pt x="81" y="149"/>
                    <a:pt x="82" y="138"/>
                  </a:cubicBezTo>
                  <a:cubicBezTo>
                    <a:pt x="83" y="138"/>
                    <a:pt x="83" y="137"/>
                    <a:pt x="84" y="136"/>
                  </a:cubicBezTo>
                  <a:cubicBezTo>
                    <a:pt x="92" y="119"/>
                    <a:pt x="102" y="100"/>
                    <a:pt x="115" y="85"/>
                  </a:cubicBezTo>
                  <a:cubicBezTo>
                    <a:pt x="116" y="85"/>
                    <a:pt x="117" y="85"/>
                    <a:pt x="118" y="85"/>
                  </a:cubicBezTo>
                  <a:cubicBezTo>
                    <a:pt x="123" y="85"/>
                    <a:pt x="129" y="79"/>
                    <a:pt x="131" y="75"/>
                  </a:cubicBezTo>
                  <a:cubicBezTo>
                    <a:pt x="133" y="69"/>
                    <a:pt x="127" y="62"/>
                    <a:pt x="124" y="57"/>
                  </a:cubicBezTo>
                  <a:cubicBezTo>
                    <a:pt x="122" y="55"/>
                    <a:pt x="119" y="56"/>
                    <a:pt x="118" y="58"/>
                  </a:cubicBezTo>
                  <a:cubicBezTo>
                    <a:pt x="118" y="59"/>
                    <a:pt x="117" y="60"/>
                    <a:pt x="117" y="60"/>
                  </a:cubicBezTo>
                  <a:cubicBezTo>
                    <a:pt x="117" y="60"/>
                    <a:pt x="116" y="61"/>
                    <a:pt x="116" y="61"/>
                  </a:cubicBezTo>
                  <a:cubicBezTo>
                    <a:pt x="112" y="65"/>
                    <a:pt x="106" y="72"/>
                    <a:pt x="108" y="79"/>
                  </a:cubicBezTo>
                  <a:cubicBezTo>
                    <a:pt x="108" y="80"/>
                    <a:pt x="108" y="80"/>
                    <a:pt x="108" y="81"/>
                  </a:cubicBezTo>
                  <a:cubicBezTo>
                    <a:pt x="104" y="87"/>
                    <a:pt x="99" y="93"/>
                    <a:pt x="95" y="99"/>
                  </a:cubicBezTo>
                  <a:cubicBezTo>
                    <a:pt x="91" y="106"/>
                    <a:pt x="86" y="114"/>
                    <a:pt x="82" y="123"/>
                  </a:cubicBezTo>
                  <a:cubicBezTo>
                    <a:pt x="82" y="122"/>
                    <a:pt x="82" y="121"/>
                    <a:pt x="82" y="120"/>
                  </a:cubicBezTo>
                  <a:cubicBezTo>
                    <a:pt x="81" y="103"/>
                    <a:pt x="80" y="86"/>
                    <a:pt x="76" y="69"/>
                  </a:cubicBezTo>
                  <a:cubicBezTo>
                    <a:pt x="74" y="56"/>
                    <a:pt x="71" y="42"/>
                    <a:pt x="66" y="29"/>
                  </a:cubicBezTo>
                  <a:cubicBezTo>
                    <a:pt x="66" y="29"/>
                    <a:pt x="67" y="29"/>
                    <a:pt x="67" y="28"/>
                  </a:cubicBezTo>
                  <a:cubicBezTo>
                    <a:pt x="73" y="22"/>
                    <a:pt x="73" y="10"/>
                    <a:pt x="71" y="3"/>
                  </a:cubicBezTo>
                  <a:cubicBezTo>
                    <a:pt x="71" y="1"/>
                    <a:pt x="68" y="0"/>
                    <a:pt x="66" y="1"/>
                  </a:cubicBezTo>
                  <a:cubicBezTo>
                    <a:pt x="62" y="2"/>
                    <a:pt x="58" y="4"/>
                    <a:pt x="54" y="6"/>
                  </a:cubicBezTo>
                  <a:cubicBezTo>
                    <a:pt x="53" y="6"/>
                    <a:pt x="52" y="7"/>
                    <a:pt x="52" y="9"/>
                  </a:cubicBezTo>
                  <a:cubicBezTo>
                    <a:pt x="51" y="9"/>
                    <a:pt x="50" y="11"/>
                    <a:pt x="51" y="12"/>
                  </a:cubicBezTo>
                  <a:cubicBezTo>
                    <a:pt x="52" y="15"/>
                    <a:pt x="53" y="18"/>
                    <a:pt x="54" y="21"/>
                  </a:cubicBezTo>
                  <a:cubicBezTo>
                    <a:pt x="55" y="23"/>
                    <a:pt x="56" y="26"/>
                    <a:pt x="57" y="28"/>
                  </a:cubicBezTo>
                  <a:cubicBezTo>
                    <a:pt x="58" y="29"/>
                    <a:pt x="59" y="30"/>
                    <a:pt x="60" y="30"/>
                  </a:cubicBezTo>
                  <a:cubicBezTo>
                    <a:pt x="63" y="44"/>
                    <a:pt x="68" y="58"/>
                    <a:pt x="70" y="73"/>
                  </a:cubicBezTo>
                  <a:cubicBezTo>
                    <a:pt x="73" y="88"/>
                    <a:pt x="75" y="104"/>
                    <a:pt x="75" y="120"/>
                  </a:cubicBezTo>
                  <a:cubicBezTo>
                    <a:pt x="76" y="136"/>
                    <a:pt x="75" y="152"/>
                    <a:pt x="73" y="169"/>
                  </a:cubicBezTo>
                  <a:cubicBezTo>
                    <a:pt x="72" y="175"/>
                    <a:pt x="71" y="181"/>
                    <a:pt x="70" y="187"/>
                  </a:cubicBezTo>
                  <a:cubicBezTo>
                    <a:pt x="62" y="138"/>
                    <a:pt x="42" y="90"/>
                    <a:pt x="11" y="51"/>
                  </a:cubicBezTo>
                  <a:cubicBezTo>
                    <a:pt x="11" y="51"/>
                    <a:pt x="4" y="43"/>
                    <a:pt x="2" y="40"/>
                  </a:cubicBezTo>
                  <a:cubicBezTo>
                    <a:pt x="0" y="37"/>
                    <a:pt x="4" y="103"/>
                    <a:pt x="12" y="126"/>
                  </a:cubicBezTo>
                  <a:cubicBezTo>
                    <a:pt x="23" y="154"/>
                    <a:pt x="40" y="185"/>
                    <a:pt x="63" y="205"/>
                  </a:cubicBezTo>
                  <a:cubicBezTo>
                    <a:pt x="63" y="206"/>
                    <a:pt x="64" y="206"/>
                    <a:pt x="65" y="206"/>
                  </a:cubicBezTo>
                  <a:cubicBezTo>
                    <a:pt x="65" y="206"/>
                    <a:pt x="65" y="206"/>
                    <a:pt x="65" y="206"/>
                  </a:cubicBezTo>
                  <a:cubicBezTo>
                    <a:pt x="64" y="207"/>
                    <a:pt x="65" y="208"/>
                    <a:pt x="66" y="209"/>
                  </a:cubicBezTo>
                  <a:cubicBezTo>
                    <a:pt x="65" y="212"/>
                    <a:pt x="65" y="215"/>
                    <a:pt x="64" y="218"/>
                  </a:cubicBezTo>
                  <a:cubicBezTo>
                    <a:pt x="64" y="220"/>
                    <a:pt x="67" y="221"/>
                    <a:pt x="68" y="219"/>
                  </a:cubicBezTo>
                  <a:cubicBezTo>
                    <a:pt x="69" y="215"/>
                    <a:pt x="71" y="212"/>
                    <a:pt x="72" y="208"/>
                  </a:cubicBezTo>
                  <a:cubicBezTo>
                    <a:pt x="97" y="200"/>
                    <a:pt x="120" y="185"/>
                    <a:pt x="135" y="164"/>
                  </a:cubicBezTo>
                  <a:cubicBezTo>
                    <a:pt x="149" y="145"/>
                    <a:pt x="166" y="121"/>
                    <a:pt x="162" y="96"/>
                  </a:cubicBezTo>
                  <a:close/>
                </a:path>
              </a:pathLst>
            </a:custGeom>
            <a:solidFill>
              <a:schemeClr val="accent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192"/>
            <p:cNvSpPr>
              <a:spLocks/>
            </p:cNvSpPr>
            <p:nvPr/>
          </p:nvSpPr>
          <p:spPr bwMode="auto">
            <a:xfrm>
              <a:off x="5626100" y="5562601"/>
              <a:ext cx="123825" cy="144463"/>
            </a:xfrm>
            <a:custGeom>
              <a:avLst/>
              <a:gdLst>
                <a:gd name="T0" fmla="*/ 26 w 47"/>
                <a:gd name="T1" fmla="*/ 48 h 55"/>
                <a:gd name="T2" fmla="*/ 23 w 47"/>
                <a:gd name="T3" fmla="*/ 44 h 55"/>
                <a:gd name="T4" fmla="*/ 33 w 47"/>
                <a:gd name="T5" fmla="*/ 36 h 55"/>
                <a:gd name="T6" fmla="*/ 39 w 47"/>
                <a:gd name="T7" fmla="*/ 26 h 55"/>
                <a:gd name="T8" fmla="*/ 42 w 47"/>
                <a:gd name="T9" fmla="*/ 16 h 55"/>
                <a:gd name="T10" fmla="*/ 45 w 47"/>
                <a:gd name="T11" fmla="*/ 14 h 55"/>
                <a:gd name="T12" fmla="*/ 46 w 47"/>
                <a:gd name="T13" fmla="*/ 11 h 55"/>
                <a:gd name="T14" fmla="*/ 40 w 47"/>
                <a:gd name="T15" fmla="*/ 7 h 55"/>
                <a:gd name="T16" fmla="*/ 12 w 47"/>
                <a:gd name="T17" fmla="*/ 18 h 55"/>
                <a:gd name="T18" fmla="*/ 7 w 47"/>
                <a:gd name="T19" fmla="*/ 45 h 55"/>
                <a:gd name="T20" fmla="*/ 13 w 47"/>
                <a:gd name="T21" fmla="*/ 49 h 55"/>
                <a:gd name="T22" fmla="*/ 26 w 47"/>
                <a:gd name="T23" fmla="*/ 4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 h="55">
                  <a:moveTo>
                    <a:pt x="26" y="48"/>
                  </a:moveTo>
                  <a:cubicBezTo>
                    <a:pt x="27" y="46"/>
                    <a:pt x="25" y="44"/>
                    <a:pt x="23" y="44"/>
                  </a:cubicBezTo>
                  <a:cubicBezTo>
                    <a:pt x="27" y="42"/>
                    <a:pt x="30" y="38"/>
                    <a:pt x="33" y="36"/>
                  </a:cubicBezTo>
                  <a:cubicBezTo>
                    <a:pt x="36" y="33"/>
                    <a:pt x="38" y="30"/>
                    <a:pt x="39" y="26"/>
                  </a:cubicBezTo>
                  <a:cubicBezTo>
                    <a:pt x="41" y="23"/>
                    <a:pt x="42" y="19"/>
                    <a:pt x="42" y="16"/>
                  </a:cubicBezTo>
                  <a:cubicBezTo>
                    <a:pt x="43" y="15"/>
                    <a:pt x="44" y="15"/>
                    <a:pt x="45" y="14"/>
                  </a:cubicBezTo>
                  <a:cubicBezTo>
                    <a:pt x="47" y="13"/>
                    <a:pt x="46" y="12"/>
                    <a:pt x="46" y="11"/>
                  </a:cubicBezTo>
                  <a:cubicBezTo>
                    <a:pt x="44" y="9"/>
                    <a:pt x="42" y="7"/>
                    <a:pt x="40" y="7"/>
                  </a:cubicBezTo>
                  <a:cubicBezTo>
                    <a:pt x="33" y="0"/>
                    <a:pt x="17" y="13"/>
                    <a:pt x="12" y="18"/>
                  </a:cubicBezTo>
                  <a:cubicBezTo>
                    <a:pt x="8" y="24"/>
                    <a:pt x="0" y="40"/>
                    <a:pt x="7" y="45"/>
                  </a:cubicBezTo>
                  <a:cubicBezTo>
                    <a:pt x="8" y="49"/>
                    <a:pt x="10" y="50"/>
                    <a:pt x="13" y="49"/>
                  </a:cubicBezTo>
                  <a:cubicBezTo>
                    <a:pt x="16" y="54"/>
                    <a:pt x="23" y="55"/>
                    <a:pt x="26" y="48"/>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Freeform 193"/>
            <p:cNvSpPr>
              <a:spLocks noEditPoints="1"/>
            </p:cNvSpPr>
            <p:nvPr/>
          </p:nvSpPr>
          <p:spPr bwMode="auto">
            <a:xfrm>
              <a:off x="5938838" y="5743576"/>
              <a:ext cx="134938" cy="117475"/>
            </a:xfrm>
            <a:custGeom>
              <a:avLst/>
              <a:gdLst>
                <a:gd name="T0" fmla="*/ 39 w 51"/>
                <a:gd name="T1" fmla="*/ 8 h 45"/>
                <a:gd name="T2" fmla="*/ 39 w 51"/>
                <a:gd name="T3" fmla="*/ 8 h 45"/>
                <a:gd name="T4" fmla="*/ 47 w 51"/>
                <a:gd name="T5" fmla="*/ 11 h 45"/>
                <a:gd name="T6" fmla="*/ 50 w 51"/>
                <a:gd name="T7" fmla="*/ 8 h 45"/>
                <a:gd name="T8" fmla="*/ 29 w 51"/>
                <a:gd name="T9" fmla="*/ 6 h 45"/>
                <a:gd name="T10" fmla="*/ 16 w 51"/>
                <a:gd name="T11" fmla="*/ 12 h 45"/>
                <a:gd name="T12" fmla="*/ 2 w 51"/>
                <a:gd name="T13" fmla="*/ 29 h 45"/>
                <a:gd name="T14" fmla="*/ 13 w 51"/>
                <a:gd name="T15" fmla="*/ 40 h 45"/>
                <a:gd name="T16" fmla="*/ 39 w 51"/>
                <a:gd name="T17" fmla="*/ 8 h 45"/>
                <a:gd name="T18" fmla="*/ 10 w 51"/>
                <a:gd name="T19" fmla="*/ 33 h 45"/>
                <a:gd name="T20" fmla="*/ 10 w 51"/>
                <a:gd name="T21" fmla="*/ 32 h 45"/>
                <a:gd name="T22" fmla="*/ 29 w 51"/>
                <a:gd name="T23" fmla="*/ 13 h 45"/>
                <a:gd name="T24" fmla="*/ 19 w 51"/>
                <a:gd name="T25" fmla="*/ 26 h 45"/>
                <a:gd name="T26" fmla="*/ 10 w 51"/>
                <a:gd name="T27" fmla="*/ 3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 h="45">
                  <a:moveTo>
                    <a:pt x="39" y="8"/>
                  </a:moveTo>
                  <a:cubicBezTo>
                    <a:pt x="39" y="8"/>
                    <a:pt x="39" y="8"/>
                    <a:pt x="39" y="8"/>
                  </a:cubicBezTo>
                  <a:cubicBezTo>
                    <a:pt x="42" y="8"/>
                    <a:pt x="45" y="9"/>
                    <a:pt x="47" y="11"/>
                  </a:cubicBezTo>
                  <a:cubicBezTo>
                    <a:pt x="48" y="13"/>
                    <a:pt x="51" y="10"/>
                    <a:pt x="50" y="8"/>
                  </a:cubicBezTo>
                  <a:cubicBezTo>
                    <a:pt x="46" y="0"/>
                    <a:pt x="36" y="3"/>
                    <a:pt x="29" y="6"/>
                  </a:cubicBezTo>
                  <a:cubicBezTo>
                    <a:pt x="24" y="7"/>
                    <a:pt x="20" y="9"/>
                    <a:pt x="16" y="12"/>
                  </a:cubicBezTo>
                  <a:cubicBezTo>
                    <a:pt x="10" y="16"/>
                    <a:pt x="5" y="22"/>
                    <a:pt x="2" y="29"/>
                  </a:cubicBezTo>
                  <a:cubicBezTo>
                    <a:pt x="0" y="38"/>
                    <a:pt x="4" y="45"/>
                    <a:pt x="13" y="40"/>
                  </a:cubicBezTo>
                  <a:cubicBezTo>
                    <a:pt x="25" y="33"/>
                    <a:pt x="34" y="21"/>
                    <a:pt x="39" y="8"/>
                  </a:cubicBezTo>
                  <a:close/>
                  <a:moveTo>
                    <a:pt x="10" y="33"/>
                  </a:moveTo>
                  <a:cubicBezTo>
                    <a:pt x="10" y="33"/>
                    <a:pt x="10" y="32"/>
                    <a:pt x="10" y="32"/>
                  </a:cubicBezTo>
                  <a:cubicBezTo>
                    <a:pt x="15" y="23"/>
                    <a:pt x="20" y="16"/>
                    <a:pt x="29" y="13"/>
                  </a:cubicBezTo>
                  <a:cubicBezTo>
                    <a:pt x="27" y="18"/>
                    <a:pt x="23" y="22"/>
                    <a:pt x="19" y="26"/>
                  </a:cubicBezTo>
                  <a:cubicBezTo>
                    <a:pt x="16" y="29"/>
                    <a:pt x="11" y="33"/>
                    <a:pt x="10" y="33"/>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194"/>
            <p:cNvSpPr>
              <a:spLocks/>
            </p:cNvSpPr>
            <p:nvPr/>
          </p:nvSpPr>
          <p:spPr bwMode="auto">
            <a:xfrm>
              <a:off x="5634038" y="5546726"/>
              <a:ext cx="68263" cy="63500"/>
            </a:xfrm>
            <a:custGeom>
              <a:avLst/>
              <a:gdLst>
                <a:gd name="T0" fmla="*/ 23 w 26"/>
                <a:gd name="T1" fmla="*/ 4 h 24"/>
                <a:gd name="T2" fmla="*/ 13 w 26"/>
                <a:gd name="T3" fmla="*/ 2 h 24"/>
                <a:gd name="T4" fmla="*/ 4 w 26"/>
                <a:gd name="T5" fmla="*/ 7 h 24"/>
                <a:gd name="T6" fmla="*/ 2 w 26"/>
                <a:gd name="T7" fmla="*/ 18 h 24"/>
                <a:gd name="T8" fmla="*/ 12 w 26"/>
                <a:gd name="T9" fmla="*/ 22 h 24"/>
                <a:gd name="T10" fmla="*/ 15 w 26"/>
                <a:gd name="T11" fmla="*/ 21 h 24"/>
                <a:gd name="T12" fmla="*/ 18 w 26"/>
                <a:gd name="T13" fmla="*/ 20 h 24"/>
                <a:gd name="T14" fmla="*/ 24 w 26"/>
                <a:gd name="T15" fmla="*/ 14 h 24"/>
                <a:gd name="T16" fmla="*/ 23 w 26"/>
                <a:gd name="T17"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24">
                  <a:moveTo>
                    <a:pt x="23" y="4"/>
                  </a:moveTo>
                  <a:cubicBezTo>
                    <a:pt x="21" y="1"/>
                    <a:pt x="16" y="0"/>
                    <a:pt x="13" y="2"/>
                  </a:cubicBezTo>
                  <a:cubicBezTo>
                    <a:pt x="10" y="3"/>
                    <a:pt x="6" y="5"/>
                    <a:pt x="4" y="7"/>
                  </a:cubicBezTo>
                  <a:cubicBezTo>
                    <a:pt x="1" y="10"/>
                    <a:pt x="0" y="14"/>
                    <a:pt x="2" y="18"/>
                  </a:cubicBezTo>
                  <a:cubicBezTo>
                    <a:pt x="4" y="21"/>
                    <a:pt x="8" y="24"/>
                    <a:pt x="12" y="22"/>
                  </a:cubicBezTo>
                  <a:cubicBezTo>
                    <a:pt x="13" y="22"/>
                    <a:pt x="14" y="22"/>
                    <a:pt x="15" y="21"/>
                  </a:cubicBezTo>
                  <a:cubicBezTo>
                    <a:pt x="16" y="21"/>
                    <a:pt x="17" y="21"/>
                    <a:pt x="18" y="20"/>
                  </a:cubicBezTo>
                  <a:cubicBezTo>
                    <a:pt x="21" y="19"/>
                    <a:pt x="23" y="17"/>
                    <a:pt x="24" y="14"/>
                  </a:cubicBezTo>
                  <a:cubicBezTo>
                    <a:pt x="26" y="11"/>
                    <a:pt x="26" y="6"/>
                    <a:pt x="23" y="4"/>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195"/>
            <p:cNvSpPr>
              <a:spLocks/>
            </p:cNvSpPr>
            <p:nvPr/>
          </p:nvSpPr>
          <p:spPr bwMode="auto">
            <a:xfrm>
              <a:off x="6073775" y="5737226"/>
              <a:ext cx="60325" cy="66675"/>
            </a:xfrm>
            <a:custGeom>
              <a:avLst/>
              <a:gdLst>
                <a:gd name="T0" fmla="*/ 21 w 23"/>
                <a:gd name="T1" fmla="*/ 13 h 25"/>
                <a:gd name="T2" fmla="*/ 18 w 23"/>
                <a:gd name="T3" fmla="*/ 7 h 25"/>
                <a:gd name="T4" fmla="*/ 15 w 23"/>
                <a:gd name="T5" fmla="*/ 3 h 25"/>
                <a:gd name="T6" fmla="*/ 4 w 23"/>
                <a:gd name="T7" fmla="*/ 3 h 25"/>
                <a:gd name="T8" fmla="*/ 1 w 23"/>
                <a:gd name="T9" fmla="*/ 12 h 25"/>
                <a:gd name="T10" fmla="*/ 3 w 23"/>
                <a:gd name="T11" fmla="*/ 15 h 25"/>
                <a:gd name="T12" fmla="*/ 3 w 23"/>
                <a:gd name="T13" fmla="*/ 15 h 25"/>
                <a:gd name="T14" fmla="*/ 6 w 23"/>
                <a:gd name="T15" fmla="*/ 21 h 25"/>
                <a:gd name="T16" fmla="*/ 6 w 23"/>
                <a:gd name="T17" fmla="*/ 21 h 25"/>
                <a:gd name="T18" fmla="*/ 11 w 23"/>
                <a:gd name="T19" fmla="*/ 24 h 25"/>
                <a:gd name="T20" fmla="*/ 21 w 23"/>
                <a:gd name="T21" fmla="*/ 1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25">
                  <a:moveTo>
                    <a:pt x="21" y="13"/>
                  </a:moveTo>
                  <a:cubicBezTo>
                    <a:pt x="21" y="10"/>
                    <a:pt x="19" y="8"/>
                    <a:pt x="18" y="7"/>
                  </a:cubicBezTo>
                  <a:cubicBezTo>
                    <a:pt x="17" y="5"/>
                    <a:pt x="16" y="4"/>
                    <a:pt x="15" y="3"/>
                  </a:cubicBezTo>
                  <a:cubicBezTo>
                    <a:pt x="12" y="1"/>
                    <a:pt x="8" y="0"/>
                    <a:pt x="4" y="3"/>
                  </a:cubicBezTo>
                  <a:cubicBezTo>
                    <a:pt x="2" y="5"/>
                    <a:pt x="0" y="8"/>
                    <a:pt x="1" y="12"/>
                  </a:cubicBezTo>
                  <a:cubicBezTo>
                    <a:pt x="1" y="13"/>
                    <a:pt x="2" y="14"/>
                    <a:pt x="3" y="15"/>
                  </a:cubicBezTo>
                  <a:cubicBezTo>
                    <a:pt x="3" y="15"/>
                    <a:pt x="3" y="15"/>
                    <a:pt x="3" y="15"/>
                  </a:cubicBezTo>
                  <a:cubicBezTo>
                    <a:pt x="3" y="17"/>
                    <a:pt x="4" y="20"/>
                    <a:pt x="6" y="21"/>
                  </a:cubicBezTo>
                  <a:cubicBezTo>
                    <a:pt x="6" y="21"/>
                    <a:pt x="6" y="21"/>
                    <a:pt x="6" y="21"/>
                  </a:cubicBezTo>
                  <a:cubicBezTo>
                    <a:pt x="7" y="22"/>
                    <a:pt x="9" y="23"/>
                    <a:pt x="11" y="24"/>
                  </a:cubicBezTo>
                  <a:cubicBezTo>
                    <a:pt x="17" y="25"/>
                    <a:pt x="23" y="19"/>
                    <a:pt x="21" y="13"/>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196"/>
            <p:cNvSpPr>
              <a:spLocks/>
            </p:cNvSpPr>
            <p:nvPr/>
          </p:nvSpPr>
          <p:spPr bwMode="auto">
            <a:xfrm>
              <a:off x="5600700" y="5591176"/>
              <a:ext cx="101600" cy="177800"/>
            </a:xfrm>
            <a:custGeom>
              <a:avLst/>
              <a:gdLst>
                <a:gd name="T0" fmla="*/ 39 w 39"/>
                <a:gd name="T1" fmla="*/ 67 h 68"/>
                <a:gd name="T2" fmla="*/ 10 w 39"/>
                <a:gd name="T3" fmla="*/ 42 h 68"/>
                <a:gd name="T4" fmla="*/ 8 w 39"/>
                <a:gd name="T5" fmla="*/ 1 h 68"/>
                <a:gd name="T6" fmla="*/ 7 w 39"/>
                <a:gd name="T7" fmla="*/ 0 h 68"/>
                <a:gd name="T8" fmla="*/ 8 w 39"/>
                <a:gd name="T9" fmla="*/ 43 h 68"/>
                <a:gd name="T10" fmla="*/ 38 w 39"/>
                <a:gd name="T11" fmla="*/ 68 h 68"/>
                <a:gd name="T12" fmla="*/ 39 w 39"/>
                <a:gd name="T13" fmla="*/ 67 h 68"/>
              </a:gdLst>
              <a:ahLst/>
              <a:cxnLst>
                <a:cxn ang="0">
                  <a:pos x="T0" y="T1"/>
                </a:cxn>
                <a:cxn ang="0">
                  <a:pos x="T2" y="T3"/>
                </a:cxn>
                <a:cxn ang="0">
                  <a:pos x="T4" y="T5"/>
                </a:cxn>
                <a:cxn ang="0">
                  <a:pos x="T6" y="T7"/>
                </a:cxn>
                <a:cxn ang="0">
                  <a:pos x="T8" y="T9"/>
                </a:cxn>
                <a:cxn ang="0">
                  <a:pos x="T10" y="T11"/>
                </a:cxn>
                <a:cxn ang="0">
                  <a:pos x="T12" y="T13"/>
                </a:cxn>
              </a:cxnLst>
              <a:rect l="0" t="0" r="r" b="b"/>
              <a:pathLst>
                <a:path w="39" h="68">
                  <a:moveTo>
                    <a:pt x="39" y="67"/>
                  </a:moveTo>
                  <a:cubicBezTo>
                    <a:pt x="27" y="61"/>
                    <a:pt x="17" y="53"/>
                    <a:pt x="10" y="42"/>
                  </a:cubicBezTo>
                  <a:cubicBezTo>
                    <a:pt x="2" y="28"/>
                    <a:pt x="6" y="15"/>
                    <a:pt x="8" y="1"/>
                  </a:cubicBezTo>
                  <a:cubicBezTo>
                    <a:pt x="9" y="0"/>
                    <a:pt x="8" y="0"/>
                    <a:pt x="7" y="0"/>
                  </a:cubicBezTo>
                  <a:cubicBezTo>
                    <a:pt x="1" y="14"/>
                    <a:pt x="0" y="30"/>
                    <a:pt x="8" y="43"/>
                  </a:cubicBezTo>
                  <a:cubicBezTo>
                    <a:pt x="14" y="53"/>
                    <a:pt x="25" y="67"/>
                    <a:pt x="38" y="68"/>
                  </a:cubicBezTo>
                  <a:cubicBezTo>
                    <a:pt x="39" y="68"/>
                    <a:pt x="39" y="67"/>
                    <a:pt x="39" y="67"/>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197"/>
            <p:cNvSpPr>
              <a:spLocks/>
            </p:cNvSpPr>
            <p:nvPr/>
          </p:nvSpPr>
          <p:spPr bwMode="auto">
            <a:xfrm>
              <a:off x="5661025" y="5715001"/>
              <a:ext cx="52388" cy="38100"/>
            </a:xfrm>
            <a:custGeom>
              <a:avLst/>
              <a:gdLst>
                <a:gd name="T0" fmla="*/ 20 w 20"/>
                <a:gd name="T1" fmla="*/ 13 h 15"/>
                <a:gd name="T2" fmla="*/ 11 w 20"/>
                <a:gd name="T3" fmla="*/ 8 h 15"/>
                <a:gd name="T4" fmla="*/ 2 w 20"/>
                <a:gd name="T5" fmla="*/ 0 h 15"/>
                <a:gd name="T6" fmla="*/ 1 w 20"/>
                <a:gd name="T7" fmla="*/ 1 h 15"/>
                <a:gd name="T8" fmla="*/ 9 w 20"/>
                <a:gd name="T9" fmla="*/ 10 h 15"/>
                <a:gd name="T10" fmla="*/ 20 w 20"/>
                <a:gd name="T11" fmla="*/ 14 h 15"/>
                <a:gd name="T12" fmla="*/ 20 w 20"/>
                <a:gd name="T13" fmla="*/ 13 h 15"/>
              </a:gdLst>
              <a:ahLst/>
              <a:cxnLst>
                <a:cxn ang="0">
                  <a:pos x="T0" y="T1"/>
                </a:cxn>
                <a:cxn ang="0">
                  <a:pos x="T2" y="T3"/>
                </a:cxn>
                <a:cxn ang="0">
                  <a:pos x="T4" y="T5"/>
                </a:cxn>
                <a:cxn ang="0">
                  <a:pos x="T6" y="T7"/>
                </a:cxn>
                <a:cxn ang="0">
                  <a:pos x="T8" y="T9"/>
                </a:cxn>
                <a:cxn ang="0">
                  <a:pos x="T10" y="T11"/>
                </a:cxn>
                <a:cxn ang="0">
                  <a:pos x="T12" y="T13"/>
                </a:cxn>
              </a:cxnLst>
              <a:rect l="0" t="0" r="r" b="b"/>
              <a:pathLst>
                <a:path w="20" h="15">
                  <a:moveTo>
                    <a:pt x="20" y="13"/>
                  </a:moveTo>
                  <a:cubicBezTo>
                    <a:pt x="18" y="11"/>
                    <a:pt x="14" y="10"/>
                    <a:pt x="11" y="8"/>
                  </a:cubicBezTo>
                  <a:cubicBezTo>
                    <a:pt x="8" y="6"/>
                    <a:pt x="4" y="3"/>
                    <a:pt x="2" y="0"/>
                  </a:cubicBezTo>
                  <a:cubicBezTo>
                    <a:pt x="1" y="0"/>
                    <a:pt x="0" y="0"/>
                    <a:pt x="1" y="1"/>
                  </a:cubicBezTo>
                  <a:cubicBezTo>
                    <a:pt x="3" y="5"/>
                    <a:pt x="6" y="8"/>
                    <a:pt x="9" y="10"/>
                  </a:cubicBezTo>
                  <a:cubicBezTo>
                    <a:pt x="12" y="12"/>
                    <a:pt x="16" y="15"/>
                    <a:pt x="20" y="14"/>
                  </a:cubicBezTo>
                  <a:cubicBezTo>
                    <a:pt x="20" y="14"/>
                    <a:pt x="20" y="14"/>
                    <a:pt x="20" y="13"/>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98"/>
            <p:cNvSpPr>
              <a:spLocks/>
            </p:cNvSpPr>
            <p:nvPr/>
          </p:nvSpPr>
          <p:spPr bwMode="auto">
            <a:xfrm>
              <a:off x="5784850" y="5586413"/>
              <a:ext cx="61913" cy="161925"/>
            </a:xfrm>
            <a:custGeom>
              <a:avLst/>
              <a:gdLst>
                <a:gd name="T0" fmla="*/ 6 w 24"/>
                <a:gd name="T1" fmla="*/ 0 h 62"/>
                <a:gd name="T2" fmla="*/ 5 w 24"/>
                <a:gd name="T3" fmla="*/ 1 h 62"/>
                <a:gd name="T4" fmla="*/ 14 w 24"/>
                <a:gd name="T5" fmla="*/ 34 h 62"/>
                <a:gd name="T6" fmla="*/ 1 w 24"/>
                <a:gd name="T7" fmla="*/ 60 h 62"/>
                <a:gd name="T8" fmla="*/ 1 w 24"/>
                <a:gd name="T9" fmla="*/ 61 h 62"/>
                <a:gd name="T10" fmla="*/ 6 w 24"/>
                <a:gd name="T11" fmla="*/ 0 h 62"/>
              </a:gdLst>
              <a:ahLst/>
              <a:cxnLst>
                <a:cxn ang="0">
                  <a:pos x="T0" y="T1"/>
                </a:cxn>
                <a:cxn ang="0">
                  <a:pos x="T2" y="T3"/>
                </a:cxn>
                <a:cxn ang="0">
                  <a:pos x="T4" y="T5"/>
                </a:cxn>
                <a:cxn ang="0">
                  <a:pos x="T6" y="T7"/>
                </a:cxn>
                <a:cxn ang="0">
                  <a:pos x="T8" y="T9"/>
                </a:cxn>
                <a:cxn ang="0">
                  <a:pos x="T10" y="T11"/>
                </a:cxn>
              </a:cxnLst>
              <a:rect l="0" t="0" r="r" b="b"/>
              <a:pathLst>
                <a:path w="24" h="62">
                  <a:moveTo>
                    <a:pt x="6" y="0"/>
                  </a:moveTo>
                  <a:cubicBezTo>
                    <a:pt x="5" y="0"/>
                    <a:pt x="4" y="1"/>
                    <a:pt x="5" y="1"/>
                  </a:cubicBezTo>
                  <a:cubicBezTo>
                    <a:pt x="12" y="11"/>
                    <a:pt x="16" y="22"/>
                    <a:pt x="14" y="34"/>
                  </a:cubicBezTo>
                  <a:cubicBezTo>
                    <a:pt x="12" y="45"/>
                    <a:pt x="7" y="52"/>
                    <a:pt x="1" y="60"/>
                  </a:cubicBezTo>
                  <a:cubicBezTo>
                    <a:pt x="0" y="61"/>
                    <a:pt x="1" y="62"/>
                    <a:pt x="1" y="61"/>
                  </a:cubicBezTo>
                  <a:cubicBezTo>
                    <a:pt x="24" y="50"/>
                    <a:pt x="21" y="16"/>
                    <a:pt x="6"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199"/>
            <p:cNvSpPr>
              <a:spLocks/>
            </p:cNvSpPr>
            <p:nvPr/>
          </p:nvSpPr>
          <p:spPr bwMode="auto">
            <a:xfrm>
              <a:off x="5762625" y="5683251"/>
              <a:ext cx="46038" cy="60325"/>
            </a:xfrm>
            <a:custGeom>
              <a:avLst/>
              <a:gdLst>
                <a:gd name="T0" fmla="*/ 16 w 17"/>
                <a:gd name="T1" fmla="*/ 1 h 23"/>
                <a:gd name="T2" fmla="*/ 15 w 17"/>
                <a:gd name="T3" fmla="*/ 1 h 23"/>
                <a:gd name="T4" fmla="*/ 9 w 17"/>
                <a:gd name="T5" fmla="*/ 12 h 23"/>
                <a:gd name="T6" fmla="*/ 1 w 17"/>
                <a:gd name="T7" fmla="*/ 22 h 23"/>
                <a:gd name="T8" fmla="*/ 2 w 17"/>
                <a:gd name="T9" fmla="*/ 23 h 23"/>
                <a:gd name="T10" fmla="*/ 12 w 17"/>
                <a:gd name="T11" fmla="*/ 13 h 23"/>
                <a:gd name="T12" fmla="*/ 16 w 17"/>
                <a:gd name="T13" fmla="*/ 1 h 23"/>
              </a:gdLst>
              <a:ahLst/>
              <a:cxnLst>
                <a:cxn ang="0">
                  <a:pos x="T0" y="T1"/>
                </a:cxn>
                <a:cxn ang="0">
                  <a:pos x="T2" y="T3"/>
                </a:cxn>
                <a:cxn ang="0">
                  <a:pos x="T4" y="T5"/>
                </a:cxn>
                <a:cxn ang="0">
                  <a:pos x="T6" y="T7"/>
                </a:cxn>
                <a:cxn ang="0">
                  <a:pos x="T8" y="T9"/>
                </a:cxn>
                <a:cxn ang="0">
                  <a:pos x="T10" y="T11"/>
                </a:cxn>
                <a:cxn ang="0">
                  <a:pos x="T12" y="T13"/>
                </a:cxn>
              </a:cxnLst>
              <a:rect l="0" t="0" r="r" b="b"/>
              <a:pathLst>
                <a:path w="17" h="23">
                  <a:moveTo>
                    <a:pt x="16" y="1"/>
                  </a:moveTo>
                  <a:cubicBezTo>
                    <a:pt x="16" y="0"/>
                    <a:pt x="15" y="0"/>
                    <a:pt x="15" y="1"/>
                  </a:cubicBezTo>
                  <a:cubicBezTo>
                    <a:pt x="13" y="5"/>
                    <a:pt x="12" y="9"/>
                    <a:pt x="9" y="12"/>
                  </a:cubicBezTo>
                  <a:cubicBezTo>
                    <a:pt x="6" y="16"/>
                    <a:pt x="3" y="18"/>
                    <a:pt x="1" y="22"/>
                  </a:cubicBezTo>
                  <a:cubicBezTo>
                    <a:pt x="0" y="23"/>
                    <a:pt x="1" y="23"/>
                    <a:pt x="2" y="23"/>
                  </a:cubicBezTo>
                  <a:cubicBezTo>
                    <a:pt x="6" y="21"/>
                    <a:pt x="10" y="17"/>
                    <a:pt x="12" y="13"/>
                  </a:cubicBezTo>
                  <a:cubicBezTo>
                    <a:pt x="15" y="9"/>
                    <a:pt x="17" y="5"/>
                    <a:pt x="16"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200"/>
            <p:cNvSpPr>
              <a:spLocks/>
            </p:cNvSpPr>
            <p:nvPr/>
          </p:nvSpPr>
          <p:spPr bwMode="auto">
            <a:xfrm>
              <a:off x="5902325" y="5737226"/>
              <a:ext cx="87313" cy="155575"/>
            </a:xfrm>
            <a:custGeom>
              <a:avLst/>
              <a:gdLst>
                <a:gd name="T0" fmla="*/ 31 w 33"/>
                <a:gd name="T1" fmla="*/ 0 h 59"/>
                <a:gd name="T2" fmla="*/ 7 w 33"/>
                <a:gd name="T3" fmla="*/ 26 h 59"/>
                <a:gd name="T4" fmla="*/ 7 w 33"/>
                <a:gd name="T5" fmla="*/ 58 h 59"/>
                <a:gd name="T6" fmla="*/ 9 w 33"/>
                <a:gd name="T7" fmla="*/ 57 h 59"/>
                <a:gd name="T8" fmla="*/ 32 w 33"/>
                <a:gd name="T9" fmla="*/ 1 h 59"/>
                <a:gd name="T10" fmla="*/ 31 w 33"/>
                <a:gd name="T11" fmla="*/ 0 h 59"/>
              </a:gdLst>
              <a:ahLst/>
              <a:cxnLst>
                <a:cxn ang="0">
                  <a:pos x="T0" y="T1"/>
                </a:cxn>
                <a:cxn ang="0">
                  <a:pos x="T2" y="T3"/>
                </a:cxn>
                <a:cxn ang="0">
                  <a:pos x="T4" y="T5"/>
                </a:cxn>
                <a:cxn ang="0">
                  <a:pos x="T6" y="T7"/>
                </a:cxn>
                <a:cxn ang="0">
                  <a:pos x="T8" y="T9"/>
                </a:cxn>
                <a:cxn ang="0">
                  <a:pos x="T10" y="T11"/>
                </a:cxn>
              </a:cxnLst>
              <a:rect l="0" t="0" r="r" b="b"/>
              <a:pathLst>
                <a:path w="33" h="59">
                  <a:moveTo>
                    <a:pt x="31" y="0"/>
                  </a:moveTo>
                  <a:cubicBezTo>
                    <a:pt x="20" y="5"/>
                    <a:pt x="12" y="15"/>
                    <a:pt x="7" y="26"/>
                  </a:cubicBezTo>
                  <a:cubicBezTo>
                    <a:pt x="4" y="35"/>
                    <a:pt x="0" y="50"/>
                    <a:pt x="7" y="58"/>
                  </a:cubicBezTo>
                  <a:cubicBezTo>
                    <a:pt x="8" y="59"/>
                    <a:pt x="10" y="58"/>
                    <a:pt x="9" y="57"/>
                  </a:cubicBezTo>
                  <a:cubicBezTo>
                    <a:pt x="3" y="35"/>
                    <a:pt x="15" y="14"/>
                    <a:pt x="32" y="1"/>
                  </a:cubicBezTo>
                  <a:cubicBezTo>
                    <a:pt x="33" y="1"/>
                    <a:pt x="32" y="0"/>
                    <a:pt x="31"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201"/>
            <p:cNvSpPr>
              <a:spLocks/>
            </p:cNvSpPr>
            <p:nvPr/>
          </p:nvSpPr>
          <p:spPr bwMode="auto">
            <a:xfrm>
              <a:off x="5934075" y="5811838"/>
              <a:ext cx="12700" cy="69850"/>
            </a:xfrm>
            <a:custGeom>
              <a:avLst/>
              <a:gdLst>
                <a:gd name="T0" fmla="*/ 3 w 5"/>
                <a:gd name="T1" fmla="*/ 12 h 27"/>
                <a:gd name="T2" fmla="*/ 5 w 5"/>
                <a:gd name="T3" fmla="*/ 0 h 27"/>
                <a:gd name="T4" fmla="*/ 4 w 5"/>
                <a:gd name="T5" fmla="*/ 0 h 27"/>
                <a:gd name="T6" fmla="*/ 0 w 5"/>
                <a:gd name="T7" fmla="*/ 12 h 27"/>
                <a:gd name="T8" fmla="*/ 2 w 5"/>
                <a:gd name="T9" fmla="*/ 26 h 27"/>
                <a:gd name="T10" fmla="*/ 3 w 5"/>
                <a:gd name="T11" fmla="*/ 26 h 27"/>
                <a:gd name="T12" fmla="*/ 3 w 5"/>
                <a:gd name="T13" fmla="*/ 12 h 27"/>
              </a:gdLst>
              <a:ahLst/>
              <a:cxnLst>
                <a:cxn ang="0">
                  <a:pos x="T0" y="T1"/>
                </a:cxn>
                <a:cxn ang="0">
                  <a:pos x="T2" y="T3"/>
                </a:cxn>
                <a:cxn ang="0">
                  <a:pos x="T4" y="T5"/>
                </a:cxn>
                <a:cxn ang="0">
                  <a:pos x="T6" y="T7"/>
                </a:cxn>
                <a:cxn ang="0">
                  <a:pos x="T8" y="T9"/>
                </a:cxn>
                <a:cxn ang="0">
                  <a:pos x="T10" y="T11"/>
                </a:cxn>
                <a:cxn ang="0">
                  <a:pos x="T12" y="T13"/>
                </a:cxn>
              </a:cxnLst>
              <a:rect l="0" t="0" r="r" b="b"/>
              <a:pathLst>
                <a:path w="5" h="27">
                  <a:moveTo>
                    <a:pt x="3" y="12"/>
                  </a:moveTo>
                  <a:cubicBezTo>
                    <a:pt x="3" y="8"/>
                    <a:pt x="5" y="4"/>
                    <a:pt x="5" y="0"/>
                  </a:cubicBezTo>
                  <a:cubicBezTo>
                    <a:pt x="4" y="0"/>
                    <a:pt x="4" y="0"/>
                    <a:pt x="4" y="0"/>
                  </a:cubicBezTo>
                  <a:cubicBezTo>
                    <a:pt x="1" y="3"/>
                    <a:pt x="1" y="8"/>
                    <a:pt x="0" y="12"/>
                  </a:cubicBezTo>
                  <a:cubicBezTo>
                    <a:pt x="0" y="16"/>
                    <a:pt x="0" y="22"/>
                    <a:pt x="2" y="26"/>
                  </a:cubicBezTo>
                  <a:cubicBezTo>
                    <a:pt x="2" y="27"/>
                    <a:pt x="3" y="26"/>
                    <a:pt x="3" y="26"/>
                  </a:cubicBezTo>
                  <a:cubicBezTo>
                    <a:pt x="4" y="21"/>
                    <a:pt x="2" y="17"/>
                    <a:pt x="3" y="12"/>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202"/>
            <p:cNvSpPr>
              <a:spLocks/>
            </p:cNvSpPr>
            <p:nvPr/>
          </p:nvSpPr>
          <p:spPr bwMode="auto">
            <a:xfrm>
              <a:off x="5961063" y="5848351"/>
              <a:ext cx="180975" cy="149225"/>
            </a:xfrm>
            <a:custGeom>
              <a:avLst/>
              <a:gdLst>
                <a:gd name="T0" fmla="*/ 67 w 69"/>
                <a:gd name="T1" fmla="*/ 0 h 57"/>
                <a:gd name="T2" fmla="*/ 60 w 69"/>
                <a:gd name="T3" fmla="*/ 19 h 57"/>
                <a:gd name="T4" fmla="*/ 43 w 69"/>
                <a:gd name="T5" fmla="*/ 34 h 57"/>
                <a:gd name="T6" fmla="*/ 1 w 69"/>
                <a:gd name="T7" fmla="*/ 36 h 57"/>
                <a:gd name="T8" fmla="*/ 1 w 69"/>
                <a:gd name="T9" fmla="*/ 37 h 57"/>
                <a:gd name="T10" fmla="*/ 68 w 69"/>
                <a:gd name="T11" fmla="*/ 1 h 57"/>
                <a:gd name="T12" fmla="*/ 67 w 69"/>
                <a:gd name="T13" fmla="*/ 0 h 57"/>
              </a:gdLst>
              <a:ahLst/>
              <a:cxnLst>
                <a:cxn ang="0">
                  <a:pos x="T0" y="T1"/>
                </a:cxn>
                <a:cxn ang="0">
                  <a:pos x="T2" y="T3"/>
                </a:cxn>
                <a:cxn ang="0">
                  <a:pos x="T4" y="T5"/>
                </a:cxn>
                <a:cxn ang="0">
                  <a:pos x="T6" y="T7"/>
                </a:cxn>
                <a:cxn ang="0">
                  <a:pos x="T8" y="T9"/>
                </a:cxn>
                <a:cxn ang="0">
                  <a:pos x="T10" y="T11"/>
                </a:cxn>
                <a:cxn ang="0">
                  <a:pos x="T12" y="T13"/>
                </a:cxn>
              </a:cxnLst>
              <a:rect l="0" t="0" r="r" b="b"/>
              <a:pathLst>
                <a:path w="69" h="57">
                  <a:moveTo>
                    <a:pt x="67" y="0"/>
                  </a:moveTo>
                  <a:cubicBezTo>
                    <a:pt x="65" y="7"/>
                    <a:pt x="64" y="13"/>
                    <a:pt x="60" y="19"/>
                  </a:cubicBezTo>
                  <a:cubicBezTo>
                    <a:pt x="56" y="25"/>
                    <a:pt x="49" y="30"/>
                    <a:pt x="43" y="34"/>
                  </a:cubicBezTo>
                  <a:cubicBezTo>
                    <a:pt x="30" y="42"/>
                    <a:pt x="16" y="41"/>
                    <a:pt x="1" y="36"/>
                  </a:cubicBezTo>
                  <a:cubicBezTo>
                    <a:pt x="1" y="36"/>
                    <a:pt x="0" y="37"/>
                    <a:pt x="1" y="37"/>
                  </a:cubicBezTo>
                  <a:cubicBezTo>
                    <a:pt x="26" y="57"/>
                    <a:pt x="69" y="31"/>
                    <a:pt x="68" y="1"/>
                  </a:cubicBezTo>
                  <a:cubicBezTo>
                    <a:pt x="68" y="0"/>
                    <a:pt x="67" y="0"/>
                    <a:pt x="67"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203"/>
            <p:cNvSpPr>
              <a:spLocks/>
            </p:cNvSpPr>
            <p:nvPr/>
          </p:nvSpPr>
          <p:spPr bwMode="auto">
            <a:xfrm>
              <a:off x="5969000" y="5924551"/>
              <a:ext cx="55563" cy="15875"/>
            </a:xfrm>
            <a:custGeom>
              <a:avLst/>
              <a:gdLst>
                <a:gd name="T0" fmla="*/ 21 w 21"/>
                <a:gd name="T1" fmla="*/ 1 h 6"/>
                <a:gd name="T2" fmla="*/ 11 w 21"/>
                <a:gd name="T3" fmla="*/ 2 h 6"/>
                <a:gd name="T4" fmla="*/ 1 w 21"/>
                <a:gd name="T5" fmla="*/ 0 h 6"/>
                <a:gd name="T6" fmla="*/ 1 w 21"/>
                <a:gd name="T7" fmla="*/ 1 h 6"/>
                <a:gd name="T8" fmla="*/ 21 w 21"/>
                <a:gd name="T9" fmla="*/ 2 h 6"/>
                <a:gd name="T10" fmla="*/ 21 w 21"/>
                <a:gd name="T11" fmla="*/ 1 h 6"/>
              </a:gdLst>
              <a:ahLst/>
              <a:cxnLst>
                <a:cxn ang="0">
                  <a:pos x="T0" y="T1"/>
                </a:cxn>
                <a:cxn ang="0">
                  <a:pos x="T2" y="T3"/>
                </a:cxn>
                <a:cxn ang="0">
                  <a:pos x="T4" y="T5"/>
                </a:cxn>
                <a:cxn ang="0">
                  <a:pos x="T6" y="T7"/>
                </a:cxn>
                <a:cxn ang="0">
                  <a:pos x="T8" y="T9"/>
                </a:cxn>
                <a:cxn ang="0">
                  <a:pos x="T10" y="T11"/>
                </a:cxn>
              </a:cxnLst>
              <a:rect l="0" t="0" r="r" b="b"/>
              <a:pathLst>
                <a:path w="21" h="6">
                  <a:moveTo>
                    <a:pt x="21" y="1"/>
                  </a:moveTo>
                  <a:cubicBezTo>
                    <a:pt x="18" y="1"/>
                    <a:pt x="15" y="2"/>
                    <a:pt x="11" y="2"/>
                  </a:cubicBezTo>
                  <a:cubicBezTo>
                    <a:pt x="8" y="2"/>
                    <a:pt x="5" y="1"/>
                    <a:pt x="1" y="0"/>
                  </a:cubicBezTo>
                  <a:cubicBezTo>
                    <a:pt x="1" y="0"/>
                    <a:pt x="0" y="1"/>
                    <a:pt x="1" y="1"/>
                  </a:cubicBezTo>
                  <a:cubicBezTo>
                    <a:pt x="7" y="4"/>
                    <a:pt x="15" y="6"/>
                    <a:pt x="21" y="2"/>
                  </a:cubicBezTo>
                  <a:cubicBezTo>
                    <a:pt x="21" y="2"/>
                    <a:pt x="21" y="2"/>
                    <a:pt x="21"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2" name="Group 21"/>
          <p:cNvGrpSpPr/>
          <p:nvPr/>
        </p:nvGrpSpPr>
        <p:grpSpPr>
          <a:xfrm>
            <a:off x="-103199" y="5219405"/>
            <a:ext cx="690562" cy="1147763"/>
            <a:chOff x="2130426" y="3314700"/>
            <a:chExt cx="690562" cy="1147763"/>
          </a:xfrm>
        </p:grpSpPr>
        <p:sp>
          <p:nvSpPr>
            <p:cNvPr id="23" name="Freeform 23"/>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rgbClr val="EFA7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24"/>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25"/>
            <p:cNvSpPr>
              <a:spLocks/>
            </p:cNvSpPr>
            <p:nvPr/>
          </p:nvSpPr>
          <p:spPr bwMode="auto">
            <a:xfrm>
              <a:off x="2208213" y="3398838"/>
              <a:ext cx="533400" cy="1063625"/>
            </a:xfrm>
            <a:custGeom>
              <a:avLst/>
              <a:gdLst>
                <a:gd name="T0" fmla="*/ 202 w 203"/>
                <a:gd name="T1" fmla="*/ 123 h 408"/>
                <a:gd name="T2" fmla="*/ 131 w 203"/>
                <a:gd name="T3" fmla="*/ 156 h 408"/>
                <a:gd name="T4" fmla="*/ 98 w 203"/>
                <a:gd name="T5" fmla="*/ 180 h 408"/>
                <a:gd name="T6" fmla="*/ 88 w 203"/>
                <a:gd name="T7" fmla="*/ 192 h 408"/>
                <a:gd name="T8" fmla="*/ 119 w 203"/>
                <a:gd name="T9" fmla="*/ 137 h 408"/>
                <a:gd name="T10" fmla="*/ 153 w 203"/>
                <a:gd name="T11" fmla="*/ 106 h 408"/>
                <a:gd name="T12" fmla="*/ 201 w 203"/>
                <a:gd name="T13" fmla="*/ 85 h 408"/>
                <a:gd name="T14" fmla="*/ 200 w 203"/>
                <a:gd name="T15" fmla="*/ 84 h 408"/>
                <a:gd name="T16" fmla="*/ 125 w 203"/>
                <a:gd name="T17" fmla="*/ 127 h 408"/>
                <a:gd name="T18" fmla="*/ 149 w 203"/>
                <a:gd name="T19" fmla="*/ 81 h 408"/>
                <a:gd name="T20" fmla="*/ 164 w 203"/>
                <a:gd name="T21" fmla="*/ 64 h 408"/>
                <a:gd name="T22" fmla="*/ 189 w 203"/>
                <a:gd name="T23" fmla="*/ 45 h 408"/>
                <a:gd name="T24" fmla="*/ 188 w 203"/>
                <a:gd name="T25" fmla="*/ 44 h 408"/>
                <a:gd name="T26" fmla="*/ 154 w 203"/>
                <a:gd name="T27" fmla="*/ 69 h 408"/>
                <a:gd name="T28" fmla="*/ 180 w 203"/>
                <a:gd name="T29" fmla="*/ 1 h 408"/>
                <a:gd name="T30" fmla="*/ 179 w 203"/>
                <a:gd name="T31" fmla="*/ 1 h 408"/>
                <a:gd name="T32" fmla="*/ 134 w 203"/>
                <a:gd name="T33" fmla="*/ 97 h 408"/>
                <a:gd name="T34" fmla="*/ 115 w 203"/>
                <a:gd name="T35" fmla="*/ 38 h 408"/>
                <a:gd name="T36" fmla="*/ 115 w 203"/>
                <a:gd name="T37" fmla="*/ 38 h 408"/>
                <a:gd name="T38" fmla="*/ 131 w 203"/>
                <a:gd name="T39" fmla="*/ 103 h 408"/>
                <a:gd name="T40" fmla="*/ 131 w 203"/>
                <a:gd name="T41" fmla="*/ 103 h 408"/>
                <a:gd name="T42" fmla="*/ 108 w 203"/>
                <a:gd name="T43" fmla="*/ 144 h 408"/>
                <a:gd name="T44" fmla="*/ 74 w 203"/>
                <a:gd name="T45" fmla="*/ 58 h 408"/>
                <a:gd name="T46" fmla="*/ 73 w 203"/>
                <a:gd name="T47" fmla="*/ 59 h 408"/>
                <a:gd name="T48" fmla="*/ 105 w 203"/>
                <a:gd name="T49" fmla="*/ 150 h 408"/>
                <a:gd name="T50" fmla="*/ 75 w 203"/>
                <a:gd name="T51" fmla="*/ 202 h 408"/>
                <a:gd name="T52" fmla="*/ 71 w 203"/>
                <a:gd name="T53" fmla="*/ 210 h 408"/>
                <a:gd name="T54" fmla="*/ 29 w 203"/>
                <a:gd name="T55" fmla="*/ 86 h 408"/>
                <a:gd name="T56" fmla="*/ 28 w 203"/>
                <a:gd name="T57" fmla="*/ 87 h 408"/>
                <a:gd name="T58" fmla="*/ 54 w 203"/>
                <a:gd name="T59" fmla="*/ 147 h 408"/>
                <a:gd name="T60" fmla="*/ 66 w 203"/>
                <a:gd name="T61" fmla="*/ 215 h 408"/>
                <a:gd name="T62" fmla="*/ 67 w 203"/>
                <a:gd name="T63" fmla="*/ 217 h 408"/>
                <a:gd name="T64" fmla="*/ 41 w 203"/>
                <a:gd name="T65" fmla="*/ 269 h 408"/>
                <a:gd name="T66" fmla="*/ 27 w 203"/>
                <a:gd name="T67" fmla="*/ 212 h 408"/>
                <a:gd name="T68" fmla="*/ 0 w 203"/>
                <a:gd name="T69" fmla="*/ 142 h 408"/>
                <a:gd name="T70" fmla="*/ 0 w 203"/>
                <a:gd name="T71" fmla="*/ 142 h 408"/>
                <a:gd name="T72" fmla="*/ 22 w 203"/>
                <a:gd name="T73" fmla="*/ 209 h 408"/>
                <a:gd name="T74" fmla="*/ 37 w 203"/>
                <a:gd name="T75" fmla="*/ 279 h 408"/>
                <a:gd name="T76" fmla="*/ 27 w 203"/>
                <a:gd name="T77" fmla="*/ 302 h 408"/>
                <a:gd name="T78" fmla="*/ 8 w 203"/>
                <a:gd name="T79" fmla="*/ 405 h 408"/>
                <a:gd name="T80" fmla="*/ 14 w 203"/>
                <a:gd name="T81" fmla="*/ 405 h 408"/>
                <a:gd name="T82" fmla="*/ 30 w 203"/>
                <a:gd name="T83" fmla="*/ 318 h 408"/>
                <a:gd name="T84" fmla="*/ 94 w 203"/>
                <a:gd name="T85" fmla="*/ 268 h 408"/>
                <a:gd name="T86" fmla="*/ 175 w 203"/>
                <a:gd name="T87" fmla="*/ 235 h 408"/>
                <a:gd name="T88" fmla="*/ 174 w 203"/>
                <a:gd name="T89" fmla="*/ 233 h 408"/>
                <a:gd name="T90" fmla="*/ 127 w 203"/>
                <a:gd name="T91" fmla="*/ 250 h 408"/>
                <a:gd name="T92" fmla="*/ 84 w 203"/>
                <a:gd name="T93" fmla="*/ 269 h 408"/>
                <a:gd name="T94" fmla="*/ 32 w 203"/>
                <a:gd name="T95" fmla="*/ 313 h 408"/>
                <a:gd name="T96" fmla="*/ 38 w 203"/>
                <a:gd name="T97" fmla="*/ 294 h 408"/>
                <a:gd name="T98" fmla="*/ 47 w 203"/>
                <a:gd name="T99" fmla="*/ 273 h 408"/>
                <a:gd name="T100" fmla="*/ 107 w 203"/>
                <a:gd name="T101" fmla="*/ 219 h 408"/>
                <a:gd name="T102" fmla="*/ 149 w 203"/>
                <a:gd name="T103" fmla="*/ 195 h 408"/>
                <a:gd name="T104" fmla="*/ 195 w 203"/>
                <a:gd name="T105" fmla="*/ 176 h 408"/>
                <a:gd name="T106" fmla="*/ 195 w 203"/>
                <a:gd name="T107" fmla="*/ 175 h 408"/>
                <a:gd name="T108" fmla="*/ 153 w 203"/>
                <a:gd name="T109" fmla="*/ 189 h 408"/>
                <a:gd name="T110" fmla="*/ 109 w 203"/>
                <a:gd name="T111" fmla="*/ 214 h 408"/>
                <a:gd name="T112" fmla="*/ 52 w 203"/>
                <a:gd name="T113" fmla="*/ 262 h 408"/>
                <a:gd name="T114" fmla="*/ 77 w 203"/>
                <a:gd name="T115" fmla="*/ 211 h 408"/>
                <a:gd name="T116" fmla="*/ 92 w 203"/>
                <a:gd name="T117" fmla="*/ 191 h 408"/>
                <a:gd name="T118" fmla="*/ 126 w 203"/>
                <a:gd name="T119" fmla="*/ 164 h 408"/>
                <a:gd name="T120" fmla="*/ 202 w 203"/>
                <a:gd name="T121" fmla="*/ 125 h 408"/>
                <a:gd name="T122" fmla="*/ 202 w 203"/>
                <a:gd name="T123" fmla="*/ 123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3" h="408">
                  <a:moveTo>
                    <a:pt x="202" y="123"/>
                  </a:moveTo>
                  <a:cubicBezTo>
                    <a:pt x="176" y="127"/>
                    <a:pt x="152" y="141"/>
                    <a:pt x="131" y="156"/>
                  </a:cubicBezTo>
                  <a:cubicBezTo>
                    <a:pt x="120" y="164"/>
                    <a:pt x="109" y="172"/>
                    <a:pt x="98" y="180"/>
                  </a:cubicBezTo>
                  <a:cubicBezTo>
                    <a:pt x="94" y="184"/>
                    <a:pt x="91" y="188"/>
                    <a:pt x="88" y="192"/>
                  </a:cubicBezTo>
                  <a:cubicBezTo>
                    <a:pt x="98" y="174"/>
                    <a:pt x="108" y="155"/>
                    <a:pt x="119" y="137"/>
                  </a:cubicBezTo>
                  <a:cubicBezTo>
                    <a:pt x="128" y="125"/>
                    <a:pt x="140" y="114"/>
                    <a:pt x="153" y="106"/>
                  </a:cubicBezTo>
                  <a:cubicBezTo>
                    <a:pt x="168" y="96"/>
                    <a:pt x="184" y="91"/>
                    <a:pt x="201" y="85"/>
                  </a:cubicBezTo>
                  <a:cubicBezTo>
                    <a:pt x="201" y="85"/>
                    <a:pt x="201" y="84"/>
                    <a:pt x="200" y="84"/>
                  </a:cubicBezTo>
                  <a:cubicBezTo>
                    <a:pt x="172" y="88"/>
                    <a:pt x="145" y="105"/>
                    <a:pt x="125" y="127"/>
                  </a:cubicBezTo>
                  <a:cubicBezTo>
                    <a:pt x="133" y="112"/>
                    <a:pt x="141" y="96"/>
                    <a:pt x="149" y="81"/>
                  </a:cubicBezTo>
                  <a:cubicBezTo>
                    <a:pt x="154" y="75"/>
                    <a:pt x="159" y="69"/>
                    <a:pt x="164" y="64"/>
                  </a:cubicBezTo>
                  <a:cubicBezTo>
                    <a:pt x="172" y="57"/>
                    <a:pt x="180" y="51"/>
                    <a:pt x="189" y="45"/>
                  </a:cubicBezTo>
                  <a:cubicBezTo>
                    <a:pt x="189" y="45"/>
                    <a:pt x="189" y="44"/>
                    <a:pt x="188" y="44"/>
                  </a:cubicBezTo>
                  <a:cubicBezTo>
                    <a:pt x="176" y="50"/>
                    <a:pt x="164" y="58"/>
                    <a:pt x="154" y="69"/>
                  </a:cubicBezTo>
                  <a:cubicBezTo>
                    <a:pt x="165" y="47"/>
                    <a:pt x="173" y="24"/>
                    <a:pt x="180" y="1"/>
                  </a:cubicBezTo>
                  <a:cubicBezTo>
                    <a:pt x="180" y="0"/>
                    <a:pt x="179" y="0"/>
                    <a:pt x="179" y="1"/>
                  </a:cubicBezTo>
                  <a:cubicBezTo>
                    <a:pt x="167" y="34"/>
                    <a:pt x="151" y="66"/>
                    <a:pt x="134" y="97"/>
                  </a:cubicBezTo>
                  <a:cubicBezTo>
                    <a:pt x="132" y="77"/>
                    <a:pt x="127" y="55"/>
                    <a:pt x="115" y="38"/>
                  </a:cubicBezTo>
                  <a:cubicBezTo>
                    <a:pt x="115" y="37"/>
                    <a:pt x="114" y="38"/>
                    <a:pt x="115" y="38"/>
                  </a:cubicBezTo>
                  <a:cubicBezTo>
                    <a:pt x="122" y="60"/>
                    <a:pt x="129" y="80"/>
                    <a:pt x="131" y="103"/>
                  </a:cubicBezTo>
                  <a:cubicBezTo>
                    <a:pt x="131" y="103"/>
                    <a:pt x="131" y="103"/>
                    <a:pt x="131" y="103"/>
                  </a:cubicBezTo>
                  <a:cubicBezTo>
                    <a:pt x="123" y="117"/>
                    <a:pt x="116" y="131"/>
                    <a:pt x="108" y="144"/>
                  </a:cubicBezTo>
                  <a:cubicBezTo>
                    <a:pt x="103" y="113"/>
                    <a:pt x="92" y="84"/>
                    <a:pt x="74" y="58"/>
                  </a:cubicBezTo>
                  <a:cubicBezTo>
                    <a:pt x="73" y="58"/>
                    <a:pt x="73" y="59"/>
                    <a:pt x="73" y="59"/>
                  </a:cubicBezTo>
                  <a:cubicBezTo>
                    <a:pt x="89" y="87"/>
                    <a:pt x="100" y="118"/>
                    <a:pt x="105" y="150"/>
                  </a:cubicBezTo>
                  <a:cubicBezTo>
                    <a:pt x="95" y="168"/>
                    <a:pt x="85" y="185"/>
                    <a:pt x="75" y="202"/>
                  </a:cubicBezTo>
                  <a:cubicBezTo>
                    <a:pt x="73" y="205"/>
                    <a:pt x="72" y="207"/>
                    <a:pt x="71" y="210"/>
                  </a:cubicBezTo>
                  <a:cubicBezTo>
                    <a:pt x="67" y="168"/>
                    <a:pt x="54" y="120"/>
                    <a:pt x="29" y="86"/>
                  </a:cubicBezTo>
                  <a:cubicBezTo>
                    <a:pt x="28" y="85"/>
                    <a:pt x="27" y="86"/>
                    <a:pt x="28" y="87"/>
                  </a:cubicBezTo>
                  <a:cubicBezTo>
                    <a:pt x="37" y="107"/>
                    <a:pt x="47" y="126"/>
                    <a:pt x="54" y="147"/>
                  </a:cubicBezTo>
                  <a:cubicBezTo>
                    <a:pt x="61" y="169"/>
                    <a:pt x="64" y="192"/>
                    <a:pt x="66" y="215"/>
                  </a:cubicBezTo>
                  <a:cubicBezTo>
                    <a:pt x="66" y="216"/>
                    <a:pt x="66" y="217"/>
                    <a:pt x="67" y="217"/>
                  </a:cubicBezTo>
                  <a:cubicBezTo>
                    <a:pt x="57" y="234"/>
                    <a:pt x="49" y="252"/>
                    <a:pt x="41" y="269"/>
                  </a:cubicBezTo>
                  <a:cubicBezTo>
                    <a:pt x="38" y="250"/>
                    <a:pt x="33" y="230"/>
                    <a:pt x="27" y="212"/>
                  </a:cubicBezTo>
                  <a:cubicBezTo>
                    <a:pt x="20" y="188"/>
                    <a:pt x="11" y="164"/>
                    <a:pt x="0" y="142"/>
                  </a:cubicBezTo>
                  <a:cubicBezTo>
                    <a:pt x="0" y="142"/>
                    <a:pt x="0" y="142"/>
                    <a:pt x="0" y="142"/>
                  </a:cubicBezTo>
                  <a:cubicBezTo>
                    <a:pt x="8" y="164"/>
                    <a:pt x="16" y="186"/>
                    <a:pt x="22" y="209"/>
                  </a:cubicBezTo>
                  <a:cubicBezTo>
                    <a:pt x="28" y="232"/>
                    <a:pt x="31" y="255"/>
                    <a:pt x="37" y="279"/>
                  </a:cubicBezTo>
                  <a:cubicBezTo>
                    <a:pt x="33" y="287"/>
                    <a:pt x="30" y="294"/>
                    <a:pt x="27" y="302"/>
                  </a:cubicBezTo>
                  <a:cubicBezTo>
                    <a:pt x="16" y="335"/>
                    <a:pt x="6" y="370"/>
                    <a:pt x="8" y="405"/>
                  </a:cubicBezTo>
                  <a:cubicBezTo>
                    <a:pt x="8" y="408"/>
                    <a:pt x="13" y="408"/>
                    <a:pt x="14" y="405"/>
                  </a:cubicBezTo>
                  <a:cubicBezTo>
                    <a:pt x="17" y="375"/>
                    <a:pt x="22" y="346"/>
                    <a:pt x="30" y="318"/>
                  </a:cubicBezTo>
                  <a:cubicBezTo>
                    <a:pt x="49" y="297"/>
                    <a:pt x="69" y="280"/>
                    <a:pt x="94" y="268"/>
                  </a:cubicBezTo>
                  <a:cubicBezTo>
                    <a:pt x="121" y="256"/>
                    <a:pt x="149" y="248"/>
                    <a:pt x="175" y="235"/>
                  </a:cubicBezTo>
                  <a:cubicBezTo>
                    <a:pt x="175" y="234"/>
                    <a:pt x="175" y="233"/>
                    <a:pt x="174" y="233"/>
                  </a:cubicBezTo>
                  <a:cubicBezTo>
                    <a:pt x="158" y="237"/>
                    <a:pt x="142" y="244"/>
                    <a:pt x="127" y="250"/>
                  </a:cubicBezTo>
                  <a:cubicBezTo>
                    <a:pt x="113" y="256"/>
                    <a:pt x="98" y="262"/>
                    <a:pt x="84" y="269"/>
                  </a:cubicBezTo>
                  <a:cubicBezTo>
                    <a:pt x="64" y="279"/>
                    <a:pt x="45" y="294"/>
                    <a:pt x="32" y="313"/>
                  </a:cubicBezTo>
                  <a:cubicBezTo>
                    <a:pt x="34" y="307"/>
                    <a:pt x="36" y="301"/>
                    <a:pt x="38" y="294"/>
                  </a:cubicBezTo>
                  <a:cubicBezTo>
                    <a:pt x="41" y="287"/>
                    <a:pt x="44" y="280"/>
                    <a:pt x="47" y="273"/>
                  </a:cubicBezTo>
                  <a:cubicBezTo>
                    <a:pt x="64" y="252"/>
                    <a:pt x="84" y="234"/>
                    <a:pt x="107" y="219"/>
                  </a:cubicBezTo>
                  <a:cubicBezTo>
                    <a:pt x="121" y="210"/>
                    <a:pt x="135" y="203"/>
                    <a:pt x="149" y="195"/>
                  </a:cubicBezTo>
                  <a:cubicBezTo>
                    <a:pt x="164" y="187"/>
                    <a:pt x="178" y="178"/>
                    <a:pt x="195" y="176"/>
                  </a:cubicBezTo>
                  <a:cubicBezTo>
                    <a:pt x="196" y="176"/>
                    <a:pt x="196" y="175"/>
                    <a:pt x="195" y="175"/>
                  </a:cubicBezTo>
                  <a:cubicBezTo>
                    <a:pt x="181" y="172"/>
                    <a:pt x="166" y="183"/>
                    <a:pt x="153" y="189"/>
                  </a:cubicBezTo>
                  <a:cubicBezTo>
                    <a:pt x="138" y="197"/>
                    <a:pt x="123" y="205"/>
                    <a:pt x="109" y="214"/>
                  </a:cubicBezTo>
                  <a:cubicBezTo>
                    <a:pt x="88" y="227"/>
                    <a:pt x="68" y="243"/>
                    <a:pt x="52" y="262"/>
                  </a:cubicBezTo>
                  <a:cubicBezTo>
                    <a:pt x="60" y="244"/>
                    <a:pt x="68" y="228"/>
                    <a:pt x="77" y="211"/>
                  </a:cubicBezTo>
                  <a:cubicBezTo>
                    <a:pt x="84" y="206"/>
                    <a:pt x="86" y="197"/>
                    <a:pt x="92" y="191"/>
                  </a:cubicBezTo>
                  <a:cubicBezTo>
                    <a:pt x="101" y="180"/>
                    <a:pt x="114" y="172"/>
                    <a:pt x="126" y="164"/>
                  </a:cubicBezTo>
                  <a:cubicBezTo>
                    <a:pt x="150" y="147"/>
                    <a:pt x="174" y="133"/>
                    <a:pt x="202" y="125"/>
                  </a:cubicBezTo>
                  <a:cubicBezTo>
                    <a:pt x="203" y="124"/>
                    <a:pt x="203" y="123"/>
                    <a:pt x="202" y="123"/>
                  </a:cubicBezTo>
                  <a:close/>
                </a:path>
              </a:pathLst>
            </a:custGeom>
            <a:solidFill>
              <a:schemeClr val="accent6">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26" name="Group 25"/>
          <p:cNvGrpSpPr/>
          <p:nvPr/>
        </p:nvGrpSpPr>
        <p:grpSpPr>
          <a:xfrm rot="15541647">
            <a:off x="446802" y="6086680"/>
            <a:ext cx="826294" cy="1039813"/>
            <a:chOff x="2171701" y="1085850"/>
            <a:chExt cx="826294" cy="1039813"/>
          </a:xfrm>
        </p:grpSpPr>
        <p:sp>
          <p:nvSpPr>
            <p:cNvPr id="27" name="Freeform 29"/>
            <p:cNvSpPr>
              <a:spLocks/>
            </p:cNvSpPr>
            <p:nvPr/>
          </p:nvSpPr>
          <p:spPr bwMode="auto">
            <a:xfrm>
              <a:off x="2171701" y="1203325"/>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30"/>
            <p:cNvSpPr>
              <a:spLocks/>
            </p:cNvSpPr>
            <p:nvPr/>
          </p:nvSpPr>
          <p:spPr bwMode="auto">
            <a:xfrm>
              <a:off x="2186782" y="1181894"/>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29" name="Freeform 31"/>
            <p:cNvSpPr>
              <a:spLocks/>
            </p:cNvSpPr>
            <p:nvPr/>
          </p:nvSpPr>
          <p:spPr bwMode="auto">
            <a:xfrm>
              <a:off x="2228851" y="1085850"/>
              <a:ext cx="677863" cy="996950"/>
            </a:xfrm>
            <a:custGeom>
              <a:avLst/>
              <a:gdLst>
                <a:gd name="T0" fmla="*/ 86 w 259"/>
                <a:gd name="T1" fmla="*/ 77 h 382"/>
                <a:gd name="T2" fmla="*/ 58 w 259"/>
                <a:gd name="T3" fmla="*/ 116 h 382"/>
                <a:gd name="T4" fmla="*/ 0 w 259"/>
                <a:gd name="T5" fmla="*/ 187 h 382"/>
                <a:gd name="T6" fmla="*/ 55 w 259"/>
                <a:gd name="T7" fmla="*/ 125 h 382"/>
                <a:gd name="T8" fmla="*/ 36 w 259"/>
                <a:gd name="T9" fmla="*/ 260 h 382"/>
                <a:gd name="T10" fmla="*/ 48 w 259"/>
                <a:gd name="T11" fmla="*/ 162 h 382"/>
                <a:gd name="T12" fmla="*/ 88 w 259"/>
                <a:gd name="T13" fmla="*/ 83 h 382"/>
                <a:gd name="T14" fmla="*/ 102 w 259"/>
                <a:gd name="T15" fmla="*/ 115 h 382"/>
                <a:gd name="T16" fmla="*/ 74 w 259"/>
                <a:gd name="T17" fmla="*/ 200 h 382"/>
                <a:gd name="T18" fmla="*/ 45 w 259"/>
                <a:gd name="T19" fmla="*/ 236 h 382"/>
                <a:gd name="T20" fmla="*/ 73 w 259"/>
                <a:gd name="T21" fmla="*/ 207 h 382"/>
                <a:gd name="T22" fmla="*/ 85 w 259"/>
                <a:gd name="T23" fmla="*/ 306 h 382"/>
                <a:gd name="T24" fmla="*/ 108 w 259"/>
                <a:gd name="T25" fmla="*/ 127 h 382"/>
                <a:gd name="T26" fmla="*/ 120 w 259"/>
                <a:gd name="T27" fmla="*/ 150 h 382"/>
                <a:gd name="T28" fmla="*/ 132 w 259"/>
                <a:gd name="T29" fmla="*/ 323 h 382"/>
                <a:gd name="T30" fmla="*/ 150 w 259"/>
                <a:gd name="T31" fmla="*/ 199 h 382"/>
                <a:gd name="T32" fmla="*/ 154 w 259"/>
                <a:gd name="T33" fmla="*/ 207 h 382"/>
                <a:gd name="T34" fmla="*/ 162 w 259"/>
                <a:gd name="T35" fmla="*/ 232 h 382"/>
                <a:gd name="T36" fmla="*/ 173 w 259"/>
                <a:gd name="T37" fmla="*/ 346 h 382"/>
                <a:gd name="T38" fmla="*/ 152 w 259"/>
                <a:gd name="T39" fmla="*/ 291 h 382"/>
                <a:gd name="T40" fmla="*/ 176 w 259"/>
                <a:gd name="T41" fmla="*/ 261 h 382"/>
                <a:gd name="T42" fmla="*/ 192 w 259"/>
                <a:gd name="T43" fmla="*/ 303 h 382"/>
                <a:gd name="T44" fmla="*/ 243 w 259"/>
                <a:gd name="T45" fmla="*/ 382 h 382"/>
                <a:gd name="T46" fmla="*/ 181 w 259"/>
                <a:gd name="T47" fmla="*/ 265 h 382"/>
                <a:gd name="T48" fmla="*/ 247 w 259"/>
                <a:gd name="T49" fmla="*/ 325 h 382"/>
                <a:gd name="T50" fmla="*/ 179 w 259"/>
                <a:gd name="T51" fmla="*/ 259 h 382"/>
                <a:gd name="T52" fmla="*/ 209 w 259"/>
                <a:gd name="T53" fmla="*/ 234 h 382"/>
                <a:gd name="T54" fmla="*/ 253 w 259"/>
                <a:gd name="T55" fmla="*/ 280 h 382"/>
                <a:gd name="T56" fmla="*/ 154 w 259"/>
                <a:gd name="T57" fmla="*/ 197 h 382"/>
                <a:gd name="T58" fmla="*/ 158 w 259"/>
                <a:gd name="T59" fmla="*/ 149 h 382"/>
                <a:gd name="T60" fmla="*/ 256 w 259"/>
                <a:gd name="T61" fmla="*/ 242 h 382"/>
                <a:gd name="T62" fmla="*/ 200 w 259"/>
                <a:gd name="T63" fmla="*/ 171 h 382"/>
                <a:gd name="T64" fmla="*/ 119 w 259"/>
                <a:gd name="T65" fmla="*/ 129 h 382"/>
                <a:gd name="T66" fmla="*/ 109 w 259"/>
                <a:gd name="T67" fmla="*/ 109 h 382"/>
                <a:gd name="T68" fmla="*/ 180 w 259"/>
                <a:gd name="T69" fmla="*/ 114 h 382"/>
                <a:gd name="T70" fmla="*/ 257 w 259"/>
                <a:gd name="T71" fmla="*/ 175 h 382"/>
                <a:gd name="T72" fmla="*/ 186 w 259"/>
                <a:gd name="T73" fmla="*/ 111 h 382"/>
                <a:gd name="T74" fmla="*/ 246 w 259"/>
                <a:gd name="T75" fmla="*/ 113 h 382"/>
                <a:gd name="T76" fmla="*/ 121 w 259"/>
                <a:gd name="T77" fmla="*/ 80 h 382"/>
                <a:gd name="T78" fmla="*/ 242 w 259"/>
                <a:gd name="T79" fmla="*/ 92 h 382"/>
                <a:gd name="T80" fmla="*/ 173 w 259"/>
                <a:gd name="T81" fmla="*/ 75 h 382"/>
                <a:gd name="T82" fmla="*/ 95 w 259"/>
                <a:gd name="T83" fmla="*/ 76 h 382"/>
                <a:gd name="T84" fmla="*/ 58 w 259"/>
                <a:gd name="T85" fmla="*/ 8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9" h="382">
                  <a:moveTo>
                    <a:pt x="58" y="8"/>
                  </a:moveTo>
                  <a:cubicBezTo>
                    <a:pt x="66" y="31"/>
                    <a:pt x="76" y="54"/>
                    <a:pt x="86" y="77"/>
                  </a:cubicBezTo>
                  <a:cubicBezTo>
                    <a:pt x="86" y="77"/>
                    <a:pt x="85" y="77"/>
                    <a:pt x="85" y="77"/>
                  </a:cubicBezTo>
                  <a:cubicBezTo>
                    <a:pt x="73" y="86"/>
                    <a:pt x="65" y="101"/>
                    <a:pt x="58" y="116"/>
                  </a:cubicBezTo>
                  <a:cubicBezTo>
                    <a:pt x="58" y="116"/>
                    <a:pt x="57" y="116"/>
                    <a:pt x="57" y="116"/>
                  </a:cubicBezTo>
                  <a:cubicBezTo>
                    <a:pt x="31" y="132"/>
                    <a:pt x="9" y="157"/>
                    <a:pt x="0" y="187"/>
                  </a:cubicBezTo>
                  <a:cubicBezTo>
                    <a:pt x="0" y="187"/>
                    <a:pt x="0" y="187"/>
                    <a:pt x="0" y="187"/>
                  </a:cubicBezTo>
                  <a:cubicBezTo>
                    <a:pt x="13" y="160"/>
                    <a:pt x="30" y="140"/>
                    <a:pt x="55" y="125"/>
                  </a:cubicBezTo>
                  <a:cubicBezTo>
                    <a:pt x="50" y="138"/>
                    <a:pt x="46" y="151"/>
                    <a:pt x="42" y="163"/>
                  </a:cubicBezTo>
                  <a:cubicBezTo>
                    <a:pt x="32" y="196"/>
                    <a:pt x="28" y="227"/>
                    <a:pt x="36" y="260"/>
                  </a:cubicBezTo>
                  <a:cubicBezTo>
                    <a:pt x="36" y="261"/>
                    <a:pt x="38" y="261"/>
                    <a:pt x="38" y="260"/>
                  </a:cubicBezTo>
                  <a:cubicBezTo>
                    <a:pt x="30" y="227"/>
                    <a:pt x="37" y="194"/>
                    <a:pt x="48" y="162"/>
                  </a:cubicBezTo>
                  <a:cubicBezTo>
                    <a:pt x="53" y="148"/>
                    <a:pt x="58" y="134"/>
                    <a:pt x="65" y="120"/>
                  </a:cubicBezTo>
                  <a:cubicBezTo>
                    <a:pt x="71" y="107"/>
                    <a:pt x="81" y="95"/>
                    <a:pt x="88" y="83"/>
                  </a:cubicBezTo>
                  <a:cubicBezTo>
                    <a:pt x="88" y="83"/>
                    <a:pt x="88" y="83"/>
                    <a:pt x="88" y="83"/>
                  </a:cubicBezTo>
                  <a:cubicBezTo>
                    <a:pt x="93" y="94"/>
                    <a:pt x="98" y="104"/>
                    <a:pt x="102" y="115"/>
                  </a:cubicBezTo>
                  <a:cubicBezTo>
                    <a:pt x="103" y="117"/>
                    <a:pt x="104" y="119"/>
                    <a:pt x="105" y="120"/>
                  </a:cubicBezTo>
                  <a:cubicBezTo>
                    <a:pt x="85" y="142"/>
                    <a:pt x="78" y="172"/>
                    <a:pt x="74" y="200"/>
                  </a:cubicBezTo>
                  <a:cubicBezTo>
                    <a:pt x="68" y="206"/>
                    <a:pt x="63" y="211"/>
                    <a:pt x="57" y="218"/>
                  </a:cubicBezTo>
                  <a:cubicBezTo>
                    <a:pt x="53" y="224"/>
                    <a:pt x="49" y="230"/>
                    <a:pt x="45" y="236"/>
                  </a:cubicBezTo>
                  <a:cubicBezTo>
                    <a:pt x="45" y="237"/>
                    <a:pt x="46" y="237"/>
                    <a:pt x="46" y="237"/>
                  </a:cubicBezTo>
                  <a:cubicBezTo>
                    <a:pt x="54" y="226"/>
                    <a:pt x="63" y="216"/>
                    <a:pt x="73" y="207"/>
                  </a:cubicBezTo>
                  <a:cubicBezTo>
                    <a:pt x="70" y="240"/>
                    <a:pt x="74" y="274"/>
                    <a:pt x="84" y="306"/>
                  </a:cubicBezTo>
                  <a:cubicBezTo>
                    <a:pt x="84" y="307"/>
                    <a:pt x="85" y="307"/>
                    <a:pt x="85" y="306"/>
                  </a:cubicBezTo>
                  <a:cubicBezTo>
                    <a:pt x="77" y="275"/>
                    <a:pt x="74" y="242"/>
                    <a:pt x="78" y="210"/>
                  </a:cubicBezTo>
                  <a:cubicBezTo>
                    <a:pt x="81" y="181"/>
                    <a:pt x="89" y="150"/>
                    <a:pt x="108" y="127"/>
                  </a:cubicBezTo>
                  <a:cubicBezTo>
                    <a:pt x="112" y="135"/>
                    <a:pt x="116" y="142"/>
                    <a:pt x="120" y="149"/>
                  </a:cubicBezTo>
                  <a:cubicBezTo>
                    <a:pt x="120" y="150"/>
                    <a:pt x="120" y="150"/>
                    <a:pt x="120" y="150"/>
                  </a:cubicBezTo>
                  <a:cubicBezTo>
                    <a:pt x="83" y="199"/>
                    <a:pt x="101" y="276"/>
                    <a:pt x="130" y="324"/>
                  </a:cubicBezTo>
                  <a:cubicBezTo>
                    <a:pt x="131" y="326"/>
                    <a:pt x="133" y="325"/>
                    <a:pt x="132" y="323"/>
                  </a:cubicBezTo>
                  <a:cubicBezTo>
                    <a:pt x="103" y="276"/>
                    <a:pt x="90" y="204"/>
                    <a:pt x="124" y="156"/>
                  </a:cubicBezTo>
                  <a:cubicBezTo>
                    <a:pt x="133" y="170"/>
                    <a:pt x="142" y="184"/>
                    <a:pt x="150" y="199"/>
                  </a:cubicBezTo>
                  <a:cubicBezTo>
                    <a:pt x="150" y="200"/>
                    <a:pt x="150" y="200"/>
                    <a:pt x="150" y="200"/>
                  </a:cubicBezTo>
                  <a:cubicBezTo>
                    <a:pt x="151" y="202"/>
                    <a:pt x="153" y="204"/>
                    <a:pt x="154" y="207"/>
                  </a:cubicBezTo>
                  <a:cubicBezTo>
                    <a:pt x="157" y="214"/>
                    <a:pt x="161" y="222"/>
                    <a:pt x="164" y="230"/>
                  </a:cubicBezTo>
                  <a:cubicBezTo>
                    <a:pt x="163" y="230"/>
                    <a:pt x="162" y="231"/>
                    <a:pt x="162" y="232"/>
                  </a:cubicBezTo>
                  <a:cubicBezTo>
                    <a:pt x="153" y="251"/>
                    <a:pt x="146" y="272"/>
                    <a:pt x="148" y="293"/>
                  </a:cubicBezTo>
                  <a:cubicBezTo>
                    <a:pt x="150" y="314"/>
                    <a:pt x="164" y="328"/>
                    <a:pt x="173" y="346"/>
                  </a:cubicBezTo>
                  <a:cubicBezTo>
                    <a:pt x="173" y="346"/>
                    <a:pt x="173" y="346"/>
                    <a:pt x="173" y="346"/>
                  </a:cubicBezTo>
                  <a:cubicBezTo>
                    <a:pt x="165" y="327"/>
                    <a:pt x="153" y="312"/>
                    <a:pt x="152" y="291"/>
                  </a:cubicBezTo>
                  <a:cubicBezTo>
                    <a:pt x="151" y="271"/>
                    <a:pt x="158" y="253"/>
                    <a:pt x="166" y="235"/>
                  </a:cubicBezTo>
                  <a:cubicBezTo>
                    <a:pt x="169" y="244"/>
                    <a:pt x="173" y="252"/>
                    <a:pt x="176" y="261"/>
                  </a:cubicBezTo>
                  <a:cubicBezTo>
                    <a:pt x="176" y="262"/>
                    <a:pt x="176" y="262"/>
                    <a:pt x="177" y="262"/>
                  </a:cubicBezTo>
                  <a:cubicBezTo>
                    <a:pt x="182" y="276"/>
                    <a:pt x="187" y="289"/>
                    <a:pt x="192" y="303"/>
                  </a:cubicBezTo>
                  <a:cubicBezTo>
                    <a:pt x="204" y="331"/>
                    <a:pt x="218" y="363"/>
                    <a:pt x="243" y="382"/>
                  </a:cubicBezTo>
                  <a:cubicBezTo>
                    <a:pt x="243" y="382"/>
                    <a:pt x="243" y="382"/>
                    <a:pt x="243" y="382"/>
                  </a:cubicBezTo>
                  <a:cubicBezTo>
                    <a:pt x="217" y="360"/>
                    <a:pt x="204" y="323"/>
                    <a:pt x="192" y="293"/>
                  </a:cubicBezTo>
                  <a:cubicBezTo>
                    <a:pt x="188" y="284"/>
                    <a:pt x="185" y="274"/>
                    <a:pt x="181" y="265"/>
                  </a:cubicBezTo>
                  <a:cubicBezTo>
                    <a:pt x="207" y="281"/>
                    <a:pt x="228" y="301"/>
                    <a:pt x="246" y="325"/>
                  </a:cubicBezTo>
                  <a:cubicBezTo>
                    <a:pt x="246" y="326"/>
                    <a:pt x="247" y="325"/>
                    <a:pt x="247" y="325"/>
                  </a:cubicBezTo>
                  <a:cubicBezTo>
                    <a:pt x="230" y="297"/>
                    <a:pt x="207" y="275"/>
                    <a:pt x="179" y="259"/>
                  </a:cubicBezTo>
                  <a:cubicBezTo>
                    <a:pt x="179" y="259"/>
                    <a:pt x="179" y="259"/>
                    <a:pt x="179" y="259"/>
                  </a:cubicBezTo>
                  <a:cubicBezTo>
                    <a:pt x="172" y="240"/>
                    <a:pt x="165" y="221"/>
                    <a:pt x="157" y="202"/>
                  </a:cubicBezTo>
                  <a:cubicBezTo>
                    <a:pt x="176" y="207"/>
                    <a:pt x="194" y="222"/>
                    <a:pt x="209" y="234"/>
                  </a:cubicBezTo>
                  <a:cubicBezTo>
                    <a:pt x="226" y="247"/>
                    <a:pt x="241" y="262"/>
                    <a:pt x="253" y="281"/>
                  </a:cubicBezTo>
                  <a:cubicBezTo>
                    <a:pt x="253" y="281"/>
                    <a:pt x="253" y="281"/>
                    <a:pt x="253" y="280"/>
                  </a:cubicBezTo>
                  <a:cubicBezTo>
                    <a:pt x="243" y="259"/>
                    <a:pt x="227" y="244"/>
                    <a:pt x="209" y="229"/>
                  </a:cubicBezTo>
                  <a:cubicBezTo>
                    <a:pt x="193" y="216"/>
                    <a:pt x="175" y="200"/>
                    <a:pt x="154" y="197"/>
                  </a:cubicBezTo>
                  <a:cubicBezTo>
                    <a:pt x="145" y="176"/>
                    <a:pt x="133" y="156"/>
                    <a:pt x="122" y="136"/>
                  </a:cubicBezTo>
                  <a:cubicBezTo>
                    <a:pt x="133" y="141"/>
                    <a:pt x="146" y="144"/>
                    <a:pt x="158" y="149"/>
                  </a:cubicBezTo>
                  <a:cubicBezTo>
                    <a:pt x="171" y="155"/>
                    <a:pt x="184" y="162"/>
                    <a:pt x="195" y="171"/>
                  </a:cubicBezTo>
                  <a:cubicBezTo>
                    <a:pt x="221" y="190"/>
                    <a:pt x="238" y="215"/>
                    <a:pt x="256" y="242"/>
                  </a:cubicBezTo>
                  <a:cubicBezTo>
                    <a:pt x="256" y="242"/>
                    <a:pt x="257" y="242"/>
                    <a:pt x="257" y="242"/>
                  </a:cubicBezTo>
                  <a:cubicBezTo>
                    <a:pt x="245" y="214"/>
                    <a:pt x="223" y="189"/>
                    <a:pt x="200" y="171"/>
                  </a:cubicBezTo>
                  <a:cubicBezTo>
                    <a:pt x="187" y="161"/>
                    <a:pt x="174" y="152"/>
                    <a:pt x="160" y="145"/>
                  </a:cubicBezTo>
                  <a:cubicBezTo>
                    <a:pt x="148" y="138"/>
                    <a:pt x="133" y="130"/>
                    <a:pt x="119" y="129"/>
                  </a:cubicBezTo>
                  <a:cubicBezTo>
                    <a:pt x="118" y="129"/>
                    <a:pt x="118" y="129"/>
                    <a:pt x="118" y="129"/>
                  </a:cubicBezTo>
                  <a:cubicBezTo>
                    <a:pt x="115" y="123"/>
                    <a:pt x="112" y="116"/>
                    <a:pt x="109" y="109"/>
                  </a:cubicBezTo>
                  <a:cubicBezTo>
                    <a:pt x="105" y="101"/>
                    <a:pt x="102" y="92"/>
                    <a:pt x="98" y="84"/>
                  </a:cubicBezTo>
                  <a:cubicBezTo>
                    <a:pt x="128" y="87"/>
                    <a:pt x="155" y="98"/>
                    <a:pt x="180" y="114"/>
                  </a:cubicBezTo>
                  <a:cubicBezTo>
                    <a:pt x="193" y="121"/>
                    <a:pt x="205" y="130"/>
                    <a:pt x="217" y="138"/>
                  </a:cubicBezTo>
                  <a:cubicBezTo>
                    <a:pt x="232" y="148"/>
                    <a:pt x="248" y="159"/>
                    <a:pt x="257" y="175"/>
                  </a:cubicBezTo>
                  <a:cubicBezTo>
                    <a:pt x="258" y="175"/>
                    <a:pt x="259" y="175"/>
                    <a:pt x="259" y="174"/>
                  </a:cubicBezTo>
                  <a:cubicBezTo>
                    <a:pt x="244" y="147"/>
                    <a:pt x="212" y="127"/>
                    <a:pt x="186" y="111"/>
                  </a:cubicBezTo>
                  <a:cubicBezTo>
                    <a:pt x="206" y="104"/>
                    <a:pt x="226" y="107"/>
                    <a:pt x="246" y="114"/>
                  </a:cubicBezTo>
                  <a:cubicBezTo>
                    <a:pt x="246" y="114"/>
                    <a:pt x="247" y="113"/>
                    <a:pt x="246" y="113"/>
                  </a:cubicBezTo>
                  <a:cubicBezTo>
                    <a:pt x="226" y="101"/>
                    <a:pt x="202" y="102"/>
                    <a:pt x="181" y="108"/>
                  </a:cubicBezTo>
                  <a:cubicBezTo>
                    <a:pt x="162" y="96"/>
                    <a:pt x="142" y="86"/>
                    <a:pt x="121" y="80"/>
                  </a:cubicBezTo>
                  <a:cubicBezTo>
                    <a:pt x="138" y="79"/>
                    <a:pt x="154" y="78"/>
                    <a:pt x="171" y="78"/>
                  </a:cubicBezTo>
                  <a:cubicBezTo>
                    <a:pt x="196" y="79"/>
                    <a:pt x="218" y="87"/>
                    <a:pt x="242" y="92"/>
                  </a:cubicBezTo>
                  <a:cubicBezTo>
                    <a:pt x="243" y="92"/>
                    <a:pt x="243" y="92"/>
                    <a:pt x="243" y="92"/>
                  </a:cubicBezTo>
                  <a:cubicBezTo>
                    <a:pt x="223" y="80"/>
                    <a:pt x="196" y="77"/>
                    <a:pt x="173" y="75"/>
                  </a:cubicBezTo>
                  <a:cubicBezTo>
                    <a:pt x="150" y="74"/>
                    <a:pt x="127" y="74"/>
                    <a:pt x="104" y="77"/>
                  </a:cubicBezTo>
                  <a:cubicBezTo>
                    <a:pt x="101" y="76"/>
                    <a:pt x="98" y="76"/>
                    <a:pt x="95" y="76"/>
                  </a:cubicBezTo>
                  <a:cubicBezTo>
                    <a:pt x="86" y="52"/>
                    <a:pt x="76" y="28"/>
                    <a:pt x="65" y="5"/>
                  </a:cubicBezTo>
                  <a:cubicBezTo>
                    <a:pt x="63" y="0"/>
                    <a:pt x="56" y="4"/>
                    <a:pt x="58" y="8"/>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0" name="Group 29"/>
          <p:cNvGrpSpPr/>
          <p:nvPr/>
        </p:nvGrpSpPr>
        <p:grpSpPr>
          <a:xfrm>
            <a:off x="-232581" y="6094753"/>
            <a:ext cx="1074738" cy="942975"/>
            <a:chOff x="8523287" y="4378326"/>
            <a:chExt cx="1074738" cy="942975"/>
          </a:xfrm>
        </p:grpSpPr>
        <p:grpSp>
          <p:nvGrpSpPr>
            <p:cNvPr id="31" name="Group 30"/>
            <p:cNvGrpSpPr/>
            <p:nvPr/>
          </p:nvGrpSpPr>
          <p:grpSpPr>
            <a:xfrm>
              <a:off x="8523287" y="4378326"/>
              <a:ext cx="1074738" cy="942975"/>
              <a:chOff x="8523287" y="4378326"/>
              <a:chExt cx="1074738" cy="942975"/>
            </a:xfrm>
          </p:grpSpPr>
          <p:sp>
            <p:nvSpPr>
              <p:cNvPr id="60" name="Freeform 85"/>
              <p:cNvSpPr>
                <a:spLocks/>
              </p:cNvSpPr>
              <p:nvPr/>
            </p:nvSpPr>
            <p:spPr bwMode="auto">
              <a:xfrm>
                <a:off x="8523287" y="4378326"/>
                <a:ext cx="1074738" cy="942975"/>
              </a:xfrm>
              <a:custGeom>
                <a:avLst/>
                <a:gdLst>
                  <a:gd name="T0" fmla="*/ 398 w 412"/>
                  <a:gd name="T1" fmla="*/ 185 h 361"/>
                  <a:gd name="T2" fmla="*/ 362 w 412"/>
                  <a:gd name="T3" fmla="*/ 177 h 361"/>
                  <a:gd name="T4" fmla="*/ 321 w 412"/>
                  <a:gd name="T5" fmla="*/ 178 h 361"/>
                  <a:gd name="T6" fmla="*/ 381 w 412"/>
                  <a:gd name="T7" fmla="*/ 150 h 361"/>
                  <a:gd name="T8" fmla="*/ 377 w 412"/>
                  <a:gd name="T9" fmla="*/ 128 h 361"/>
                  <a:gd name="T10" fmla="*/ 366 w 412"/>
                  <a:gd name="T11" fmla="*/ 123 h 361"/>
                  <a:gd name="T12" fmla="*/ 359 w 412"/>
                  <a:gd name="T13" fmla="*/ 121 h 361"/>
                  <a:gd name="T14" fmla="*/ 352 w 412"/>
                  <a:gd name="T15" fmla="*/ 108 h 361"/>
                  <a:gd name="T16" fmla="*/ 346 w 412"/>
                  <a:gd name="T17" fmla="*/ 63 h 361"/>
                  <a:gd name="T18" fmla="*/ 327 w 412"/>
                  <a:gd name="T19" fmla="*/ 44 h 361"/>
                  <a:gd name="T20" fmla="*/ 297 w 412"/>
                  <a:gd name="T21" fmla="*/ 60 h 361"/>
                  <a:gd name="T22" fmla="*/ 267 w 412"/>
                  <a:gd name="T23" fmla="*/ 88 h 361"/>
                  <a:gd name="T24" fmla="*/ 255 w 412"/>
                  <a:gd name="T25" fmla="*/ 102 h 361"/>
                  <a:gd name="T26" fmla="*/ 248 w 412"/>
                  <a:gd name="T27" fmla="*/ 111 h 361"/>
                  <a:gd name="T28" fmla="*/ 245 w 412"/>
                  <a:gd name="T29" fmla="*/ 115 h 361"/>
                  <a:gd name="T30" fmla="*/ 238 w 412"/>
                  <a:gd name="T31" fmla="*/ 114 h 361"/>
                  <a:gd name="T32" fmla="*/ 235 w 412"/>
                  <a:gd name="T33" fmla="*/ 108 h 361"/>
                  <a:gd name="T34" fmla="*/ 245 w 412"/>
                  <a:gd name="T35" fmla="*/ 65 h 361"/>
                  <a:gd name="T36" fmla="*/ 222 w 412"/>
                  <a:gd name="T37" fmla="*/ 6 h 361"/>
                  <a:gd name="T38" fmla="*/ 194 w 412"/>
                  <a:gd name="T39" fmla="*/ 3 h 361"/>
                  <a:gd name="T40" fmla="*/ 183 w 412"/>
                  <a:gd name="T41" fmla="*/ 11 h 361"/>
                  <a:gd name="T42" fmla="*/ 162 w 412"/>
                  <a:gd name="T43" fmla="*/ 21 h 361"/>
                  <a:gd name="T44" fmla="*/ 124 w 412"/>
                  <a:gd name="T45" fmla="*/ 17 h 361"/>
                  <a:gd name="T46" fmla="*/ 98 w 412"/>
                  <a:gd name="T47" fmla="*/ 34 h 361"/>
                  <a:gd name="T48" fmla="*/ 104 w 412"/>
                  <a:gd name="T49" fmla="*/ 99 h 361"/>
                  <a:gd name="T50" fmla="*/ 161 w 412"/>
                  <a:gd name="T51" fmla="*/ 136 h 361"/>
                  <a:gd name="T52" fmla="*/ 82 w 412"/>
                  <a:gd name="T53" fmla="*/ 99 h 361"/>
                  <a:gd name="T54" fmla="*/ 46 w 412"/>
                  <a:gd name="T55" fmla="*/ 89 h 361"/>
                  <a:gd name="T56" fmla="*/ 34 w 412"/>
                  <a:gd name="T57" fmla="*/ 114 h 361"/>
                  <a:gd name="T58" fmla="*/ 8 w 412"/>
                  <a:gd name="T59" fmla="*/ 143 h 361"/>
                  <a:gd name="T60" fmla="*/ 3 w 412"/>
                  <a:gd name="T61" fmla="*/ 179 h 361"/>
                  <a:gd name="T62" fmla="*/ 9 w 412"/>
                  <a:gd name="T63" fmla="*/ 199 h 361"/>
                  <a:gd name="T64" fmla="*/ 21 w 412"/>
                  <a:gd name="T65" fmla="*/ 206 h 361"/>
                  <a:gd name="T66" fmla="*/ 68 w 412"/>
                  <a:gd name="T67" fmla="*/ 213 h 361"/>
                  <a:gd name="T68" fmla="*/ 78 w 412"/>
                  <a:gd name="T69" fmla="*/ 228 h 361"/>
                  <a:gd name="T70" fmla="*/ 99 w 412"/>
                  <a:gd name="T71" fmla="*/ 231 h 361"/>
                  <a:gd name="T72" fmla="*/ 100 w 412"/>
                  <a:gd name="T73" fmla="*/ 230 h 361"/>
                  <a:gd name="T74" fmla="*/ 57 w 412"/>
                  <a:gd name="T75" fmla="*/ 265 h 361"/>
                  <a:gd name="T76" fmla="*/ 68 w 412"/>
                  <a:gd name="T77" fmla="*/ 308 h 361"/>
                  <a:gd name="T78" fmla="*/ 97 w 412"/>
                  <a:gd name="T79" fmla="*/ 317 h 361"/>
                  <a:gd name="T80" fmla="*/ 100 w 412"/>
                  <a:gd name="T81" fmla="*/ 328 h 361"/>
                  <a:gd name="T82" fmla="*/ 121 w 412"/>
                  <a:gd name="T83" fmla="*/ 334 h 361"/>
                  <a:gd name="T84" fmla="*/ 154 w 412"/>
                  <a:gd name="T85" fmla="*/ 325 h 361"/>
                  <a:gd name="T86" fmla="*/ 189 w 412"/>
                  <a:gd name="T87" fmla="*/ 335 h 361"/>
                  <a:gd name="T88" fmla="*/ 239 w 412"/>
                  <a:gd name="T89" fmla="*/ 345 h 361"/>
                  <a:gd name="T90" fmla="*/ 251 w 412"/>
                  <a:gd name="T91" fmla="*/ 336 h 361"/>
                  <a:gd name="T92" fmla="*/ 264 w 412"/>
                  <a:gd name="T93" fmla="*/ 331 h 361"/>
                  <a:gd name="T94" fmla="*/ 275 w 412"/>
                  <a:gd name="T95" fmla="*/ 314 h 361"/>
                  <a:gd name="T96" fmla="*/ 265 w 412"/>
                  <a:gd name="T97" fmla="*/ 283 h 361"/>
                  <a:gd name="T98" fmla="*/ 256 w 412"/>
                  <a:gd name="T99" fmla="*/ 268 h 361"/>
                  <a:gd name="T100" fmla="*/ 250 w 412"/>
                  <a:gd name="T101" fmla="*/ 249 h 361"/>
                  <a:gd name="T102" fmla="*/ 292 w 412"/>
                  <a:gd name="T103" fmla="*/ 296 h 361"/>
                  <a:gd name="T104" fmla="*/ 347 w 412"/>
                  <a:gd name="T105" fmla="*/ 300 h 361"/>
                  <a:gd name="T106" fmla="*/ 365 w 412"/>
                  <a:gd name="T107" fmla="*/ 282 h 361"/>
                  <a:gd name="T108" fmla="*/ 368 w 412"/>
                  <a:gd name="T109" fmla="*/ 271 h 361"/>
                  <a:gd name="T110" fmla="*/ 370 w 412"/>
                  <a:gd name="T111" fmla="*/ 268 h 361"/>
                  <a:gd name="T112" fmla="*/ 375 w 412"/>
                  <a:gd name="T113" fmla="*/ 265 h 361"/>
                  <a:gd name="T114" fmla="*/ 389 w 412"/>
                  <a:gd name="T115" fmla="*/ 228 h 361"/>
                  <a:gd name="T116" fmla="*/ 409 w 412"/>
                  <a:gd name="T117" fmla="*/ 208 h 361"/>
                  <a:gd name="T118" fmla="*/ 398 w 412"/>
                  <a:gd name="T119" fmla="*/ 185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12" h="361">
                    <a:moveTo>
                      <a:pt x="398" y="185"/>
                    </a:moveTo>
                    <a:cubicBezTo>
                      <a:pt x="387" y="180"/>
                      <a:pt x="374" y="177"/>
                      <a:pt x="362" y="177"/>
                    </a:cubicBezTo>
                    <a:cubicBezTo>
                      <a:pt x="349" y="176"/>
                      <a:pt x="334" y="182"/>
                      <a:pt x="321" y="178"/>
                    </a:cubicBezTo>
                    <a:cubicBezTo>
                      <a:pt x="340" y="169"/>
                      <a:pt x="373" y="173"/>
                      <a:pt x="381" y="150"/>
                    </a:cubicBezTo>
                    <a:cubicBezTo>
                      <a:pt x="384" y="142"/>
                      <a:pt x="383" y="133"/>
                      <a:pt x="377" y="128"/>
                    </a:cubicBezTo>
                    <a:cubicBezTo>
                      <a:pt x="374" y="125"/>
                      <a:pt x="370" y="124"/>
                      <a:pt x="366" y="123"/>
                    </a:cubicBezTo>
                    <a:cubicBezTo>
                      <a:pt x="364" y="123"/>
                      <a:pt x="361" y="122"/>
                      <a:pt x="359" y="121"/>
                    </a:cubicBezTo>
                    <a:cubicBezTo>
                      <a:pt x="353" y="119"/>
                      <a:pt x="353" y="113"/>
                      <a:pt x="352" y="108"/>
                    </a:cubicBezTo>
                    <a:cubicBezTo>
                      <a:pt x="350" y="93"/>
                      <a:pt x="350" y="77"/>
                      <a:pt x="346" y="63"/>
                    </a:cubicBezTo>
                    <a:cubicBezTo>
                      <a:pt x="344" y="54"/>
                      <a:pt x="337" y="44"/>
                      <a:pt x="327" y="44"/>
                    </a:cubicBezTo>
                    <a:cubicBezTo>
                      <a:pt x="316" y="44"/>
                      <a:pt x="305" y="54"/>
                      <a:pt x="297" y="60"/>
                    </a:cubicBezTo>
                    <a:cubicBezTo>
                      <a:pt x="286" y="69"/>
                      <a:pt x="276" y="78"/>
                      <a:pt x="267" y="88"/>
                    </a:cubicBezTo>
                    <a:cubicBezTo>
                      <a:pt x="263" y="93"/>
                      <a:pt x="259" y="97"/>
                      <a:pt x="255" y="102"/>
                    </a:cubicBezTo>
                    <a:cubicBezTo>
                      <a:pt x="253" y="105"/>
                      <a:pt x="250" y="108"/>
                      <a:pt x="248" y="111"/>
                    </a:cubicBezTo>
                    <a:cubicBezTo>
                      <a:pt x="247" y="112"/>
                      <a:pt x="246" y="114"/>
                      <a:pt x="245" y="115"/>
                    </a:cubicBezTo>
                    <a:cubicBezTo>
                      <a:pt x="243" y="117"/>
                      <a:pt x="241" y="117"/>
                      <a:pt x="238" y="114"/>
                    </a:cubicBezTo>
                    <a:cubicBezTo>
                      <a:pt x="235" y="113"/>
                      <a:pt x="234" y="111"/>
                      <a:pt x="235" y="108"/>
                    </a:cubicBezTo>
                    <a:cubicBezTo>
                      <a:pt x="238" y="94"/>
                      <a:pt x="243" y="80"/>
                      <a:pt x="245" y="65"/>
                    </a:cubicBezTo>
                    <a:cubicBezTo>
                      <a:pt x="248" y="44"/>
                      <a:pt x="243" y="17"/>
                      <a:pt x="222" y="6"/>
                    </a:cubicBezTo>
                    <a:cubicBezTo>
                      <a:pt x="214" y="1"/>
                      <a:pt x="203" y="0"/>
                      <a:pt x="194" y="3"/>
                    </a:cubicBezTo>
                    <a:cubicBezTo>
                      <a:pt x="190" y="5"/>
                      <a:pt x="186" y="7"/>
                      <a:pt x="183" y="11"/>
                    </a:cubicBezTo>
                    <a:cubicBezTo>
                      <a:pt x="177" y="17"/>
                      <a:pt x="171" y="21"/>
                      <a:pt x="162" y="21"/>
                    </a:cubicBezTo>
                    <a:cubicBezTo>
                      <a:pt x="149" y="20"/>
                      <a:pt x="138" y="15"/>
                      <a:pt x="124" y="17"/>
                    </a:cubicBezTo>
                    <a:cubicBezTo>
                      <a:pt x="114" y="20"/>
                      <a:pt x="104" y="26"/>
                      <a:pt x="98" y="34"/>
                    </a:cubicBezTo>
                    <a:cubicBezTo>
                      <a:pt x="82" y="54"/>
                      <a:pt x="86" y="82"/>
                      <a:pt x="104" y="99"/>
                    </a:cubicBezTo>
                    <a:cubicBezTo>
                      <a:pt x="121" y="114"/>
                      <a:pt x="144" y="121"/>
                      <a:pt x="161" y="136"/>
                    </a:cubicBezTo>
                    <a:cubicBezTo>
                      <a:pt x="131" y="144"/>
                      <a:pt x="105" y="113"/>
                      <a:pt x="82" y="99"/>
                    </a:cubicBezTo>
                    <a:cubicBezTo>
                      <a:pt x="72" y="92"/>
                      <a:pt x="59" y="87"/>
                      <a:pt x="46" y="89"/>
                    </a:cubicBezTo>
                    <a:cubicBezTo>
                      <a:pt x="32" y="91"/>
                      <a:pt x="34" y="103"/>
                      <a:pt x="34" y="114"/>
                    </a:cubicBezTo>
                    <a:cubicBezTo>
                      <a:pt x="34" y="130"/>
                      <a:pt x="17" y="133"/>
                      <a:pt x="8" y="143"/>
                    </a:cubicBezTo>
                    <a:cubicBezTo>
                      <a:pt x="0" y="153"/>
                      <a:pt x="0" y="167"/>
                      <a:pt x="3" y="179"/>
                    </a:cubicBezTo>
                    <a:cubicBezTo>
                      <a:pt x="4" y="186"/>
                      <a:pt x="6" y="193"/>
                      <a:pt x="9" y="199"/>
                    </a:cubicBezTo>
                    <a:cubicBezTo>
                      <a:pt x="12" y="204"/>
                      <a:pt x="16" y="206"/>
                      <a:pt x="21" y="206"/>
                    </a:cubicBezTo>
                    <a:cubicBezTo>
                      <a:pt x="36" y="205"/>
                      <a:pt x="59" y="195"/>
                      <a:pt x="68" y="213"/>
                    </a:cubicBezTo>
                    <a:cubicBezTo>
                      <a:pt x="71" y="219"/>
                      <a:pt x="71" y="225"/>
                      <a:pt x="78" y="228"/>
                    </a:cubicBezTo>
                    <a:cubicBezTo>
                      <a:pt x="84" y="232"/>
                      <a:pt x="92" y="231"/>
                      <a:pt x="99" y="231"/>
                    </a:cubicBezTo>
                    <a:cubicBezTo>
                      <a:pt x="99" y="231"/>
                      <a:pt x="99" y="230"/>
                      <a:pt x="100" y="230"/>
                    </a:cubicBezTo>
                    <a:cubicBezTo>
                      <a:pt x="85" y="240"/>
                      <a:pt x="67" y="249"/>
                      <a:pt x="57" y="265"/>
                    </a:cubicBezTo>
                    <a:cubicBezTo>
                      <a:pt x="47" y="282"/>
                      <a:pt x="51" y="298"/>
                      <a:pt x="68" y="308"/>
                    </a:cubicBezTo>
                    <a:cubicBezTo>
                      <a:pt x="75" y="311"/>
                      <a:pt x="86" y="316"/>
                      <a:pt x="97" y="317"/>
                    </a:cubicBezTo>
                    <a:cubicBezTo>
                      <a:pt x="96" y="321"/>
                      <a:pt x="97" y="325"/>
                      <a:pt x="100" y="328"/>
                    </a:cubicBezTo>
                    <a:cubicBezTo>
                      <a:pt x="105" y="334"/>
                      <a:pt x="113" y="336"/>
                      <a:pt x="121" y="334"/>
                    </a:cubicBezTo>
                    <a:cubicBezTo>
                      <a:pt x="132" y="332"/>
                      <a:pt x="142" y="326"/>
                      <a:pt x="154" y="325"/>
                    </a:cubicBezTo>
                    <a:cubicBezTo>
                      <a:pt x="166" y="325"/>
                      <a:pt x="179" y="328"/>
                      <a:pt x="189" y="335"/>
                    </a:cubicBezTo>
                    <a:cubicBezTo>
                      <a:pt x="204" y="344"/>
                      <a:pt x="222" y="361"/>
                      <a:pt x="239" y="345"/>
                    </a:cubicBezTo>
                    <a:cubicBezTo>
                      <a:pt x="243" y="342"/>
                      <a:pt x="246" y="338"/>
                      <a:pt x="251" y="336"/>
                    </a:cubicBezTo>
                    <a:cubicBezTo>
                      <a:pt x="255" y="334"/>
                      <a:pt x="260" y="333"/>
                      <a:pt x="264" y="331"/>
                    </a:cubicBezTo>
                    <a:cubicBezTo>
                      <a:pt x="271" y="328"/>
                      <a:pt x="275" y="322"/>
                      <a:pt x="275" y="314"/>
                    </a:cubicBezTo>
                    <a:cubicBezTo>
                      <a:pt x="275" y="304"/>
                      <a:pt x="270" y="292"/>
                      <a:pt x="265" y="283"/>
                    </a:cubicBezTo>
                    <a:cubicBezTo>
                      <a:pt x="262" y="278"/>
                      <a:pt x="259" y="273"/>
                      <a:pt x="256" y="268"/>
                    </a:cubicBezTo>
                    <a:cubicBezTo>
                      <a:pt x="252" y="264"/>
                      <a:pt x="246" y="255"/>
                      <a:pt x="250" y="249"/>
                    </a:cubicBezTo>
                    <a:cubicBezTo>
                      <a:pt x="261" y="267"/>
                      <a:pt x="274" y="284"/>
                      <a:pt x="292" y="296"/>
                    </a:cubicBezTo>
                    <a:cubicBezTo>
                      <a:pt x="308" y="306"/>
                      <a:pt x="330" y="310"/>
                      <a:pt x="347" y="300"/>
                    </a:cubicBezTo>
                    <a:cubicBezTo>
                      <a:pt x="355" y="296"/>
                      <a:pt x="361" y="290"/>
                      <a:pt x="365" y="282"/>
                    </a:cubicBezTo>
                    <a:cubicBezTo>
                      <a:pt x="367" y="278"/>
                      <a:pt x="367" y="274"/>
                      <a:pt x="368" y="271"/>
                    </a:cubicBezTo>
                    <a:cubicBezTo>
                      <a:pt x="369" y="268"/>
                      <a:pt x="367" y="269"/>
                      <a:pt x="370" y="268"/>
                    </a:cubicBezTo>
                    <a:cubicBezTo>
                      <a:pt x="372" y="267"/>
                      <a:pt x="374" y="266"/>
                      <a:pt x="375" y="265"/>
                    </a:cubicBezTo>
                    <a:cubicBezTo>
                      <a:pt x="388" y="258"/>
                      <a:pt x="393" y="242"/>
                      <a:pt x="389" y="228"/>
                    </a:cubicBezTo>
                    <a:cubicBezTo>
                      <a:pt x="397" y="224"/>
                      <a:pt x="406" y="218"/>
                      <a:pt x="409" y="208"/>
                    </a:cubicBezTo>
                    <a:cubicBezTo>
                      <a:pt x="412" y="198"/>
                      <a:pt x="407" y="190"/>
                      <a:pt x="398" y="185"/>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61" name="Freeform 86"/>
              <p:cNvSpPr>
                <a:spLocks/>
              </p:cNvSpPr>
              <p:nvPr/>
            </p:nvSpPr>
            <p:spPr bwMode="auto">
              <a:xfrm>
                <a:off x="8670925" y="4529138"/>
                <a:ext cx="723900" cy="635000"/>
              </a:xfrm>
              <a:custGeom>
                <a:avLst/>
                <a:gdLst>
                  <a:gd name="T0" fmla="*/ 267 w 277"/>
                  <a:gd name="T1" fmla="*/ 124 h 243"/>
                  <a:gd name="T2" fmla="*/ 243 w 277"/>
                  <a:gd name="T3" fmla="*/ 119 h 243"/>
                  <a:gd name="T4" fmla="*/ 216 w 277"/>
                  <a:gd name="T5" fmla="*/ 119 h 243"/>
                  <a:gd name="T6" fmla="*/ 256 w 277"/>
                  <a:gd name="T7" fmla="*/ 100 h 243"/>
                  <a:gd name="T8" fmla="*/ 253 w 277"/>
                  <a:gd name="T9" fmla="*/ 86 h 243"/>
                  <a:gd name="T10" fmla="*/ 246 w 277"/>
                  <a:gd name="T11" fmla="*/ 83 h 243"/>
                  <a:gd name="T12" fmla="*/ 241 w 277"/>
                  <a:gd name="T13" fmla="*/ 82 h 243"/>
                  <a:gd name="T14" fmla="*/ 237 w 277"/>
                  <a:gd name="T15" fmla="*/ 72 h 243"/>
                  <a:gd name="T16" fmla="*/ 233 w 277"/>
                  <a:gd name="T17" fmla="*/ 42 h 243"/>
                  <a:gd name="T18" fmla="*/ 219 w 277"/>
                  <a:gd name="T19" fmla="*/ 30 h 243"/>
                  <a:gd name="T20" fmla="*/ 199 w 277"/>
                  <a:gd name="T21" fmla="*/ 40 h 243"/>
                  <a:gd name="T22" fmla="*/ 179 w 277"/>
                  <a:gd name="T23" fmla="*/ 59 h 243"/>
                  <a:gd name="T24" fmla="*/ 171 w 277"/>
                  <a:gd name="T25" fmla="*/ 68 h 243"/>
                  <a:gd name="T26" fmla="*/ 167 w 277"/>
                  <a:gd name="T27" fmla="*/ 74 h 243"/>
                  <a:gd name="T28" fmla="*/ 164 w 277"/>
                  <a:gd name="T29" fmla="*/ 77 h 243"/>
                  <a:gd name="T30" fmla="*/ 160 w 277"/>
                  <a:gd name="T31" fmla="*/ 77 h 243"/>
                  <a:gd name="T32" fmla="*/ 158 w 277"/>
                  <a:gd name="T33" fmla="*/ 73 h 243"/>
                  <a:gd name="T34" fmla="*/ 164 w 277"/>
                  <a:gd name="T35" fmla="*/ 44 h 243"/>
                  <a:gd name="T36" fmla="*/ 149 w 277"/>
                  <a:gd name="T37" fmla="*/ 4 h 243"/>
                  <a:gd name="T38" fmla="*/ 131 w 277"/>
                  <a:gd name="T39" fmla="*/ 2 h 243"/>
                  <a:gd name="T40" fmla="*/ 123 w 277"/>
                  <a:gd name="T41" fmla="*/ 7 h 243"/>
                  <a:gd name="T42" fmla="*/ 109 w 277"/>
                  <a:gd name="T43" fmla="*/ 14 h 243"/>
                  <a:gd name="T44" fmla="*/ 84 w 277"/>
                  <a:gd name="T45" fmla="*/ 12 h 243"/>
                  <a:gd name="T46" fmla="*/ 66 w 277"/>
                  <a:gd name="T47" fmla="*/ 23 h 243"/>
                  <a:gd name="T48" fmla="*/ 70 w 277"/>
                  <a:gd name="T49" fmla="*/ 66 h 243"/>
                  <a:gd name="T50" fmla="*/ 108 w 277"/>
                  <a:gd name="T51" fmla="*/ 91 h 243"/>
                  <a:gd name="T52" fmla="*/ 55 w 277"/>
                  <a:gd name="T53" fmla="*/ 66 h 243"/>
                  <a:gd name="T54" fmla="*/ 31 w 277"/>
                  <a:gd name="T55" fmla="*/ 59 h 243"/>
                  <a:gd name="T56" fmla="*/ 23 w 277"/>
                  <a:gd name="T57" fmla="*/ 77 h 243"/>
                  <a:gd name="T58" fmla="*/ 6 w 277"/>
                  <a:gd name="T59" fmla="*/ 96 h 243"/>
                  <a:gd name="T60" fmla="*/ 2 w 277"/>
                  <a:gd name="T61" fmla="*/ 120 h 243"/>
                  <a:gd name="T62" fmla="*/ 6 w 277"/>
                  <a:gd name="T63" fmla="*/ 134 h 243"/>
                  <a:gd name="T64" fmla="*/ 14 w 277"/>
                  <a:gd name="T65" fmla="*/ 138 h 243"/>
                  <a:gd name="T66" fmla="*/ 46 w 277"/>
                  <a:gd name="T67" fmla="*/ 143 h 243"/>
                  <a:gd name="T68" fmla="*/ 52 w 277"/>
                  <a:gd name="T69" fmla="*/ 153 h 243"/>
                  <a:gd name="T70" fmla="*/ 66 w 277"/>
                  <a:gd name="T71" fmla="*/ 155 h 243"/>
                  <a:gd name="T72" fmla="*/ 81 w 277"/>
                  <a:gd name="T73" fmla="*/ 150 h 243"/>
                  <a:gd name="T74" fmla="*/ 96 w 277"/>
                  <a:gd name="T75" fmla="*/ 142 h 243"/>
                  <a:gd name="T76" fmla="*/ 55 w 277"/>
                  <a:gd name="T77" fmla="*/ 181 h 243"/>
                  <a:gd name="T78" fmla="*/ 47 w 277"/>
                  <a:gd name="T79" fmla="*/ 202 h 243"/>
                  <a:gd name="T80" fmla="*/ 65 w 277"/>
                  <a:gd name="T81" fmla="*/ 211 h 243"/>
                  <a:gd name="T82" fmla="*/ 67 w 277"/>
                  <a:gd name="T83" fmla="*/ 220 h 243"/>
                  <a:gd name="T84" fmla="*/ 81 w 277"/>
                  <a:gd name="T85" fmla="*/ 224 h 243"/>
                  <a:gd name="T86" fmla="*/ 103 w 277"/>
                  <a:gd name="T87" fmla="*/ 218 h 243"/>
                  <a:gd name="T88" fmla="*/ 127 w 277"/>
                  <a:gd name="T89" fmla="*/ 225 h 243"/>
                  <a:gd name="T90" fmla="*/ 161 w 277"/>
                  <a:gd name="T91" fmla="*/ 232 h 243"/>
                  <a:gd name="T92" fmla="*/ 169 w 277"/>
                  <a:gd name="T93" fmla="*/ 225 h 243"/>
                  <a:gd name="T94" fmla="*/ 177 w 277"/>
                  <a:gd name="T95" fmla="*/ 222 h 243"/>
                  <a:gd name="T96" fmla="*/ 185 w 277"/>
                  <a:gd name="T97" fmla="*/ 211 h 243"/>
                  <a:gd name="T98" fmla="*/ 178 w 277"/>
                  <a:gd name="T99" fmla="*/ 190 h 243"/>
                  <a:gd name="T100" fmla="*/ 172 w 277"/>
                  <a:gd name="T101" fmla="*/ 180 h 243"/>
                  <a:gd name="T102" fmla="*/ 168 w 277"/>
                  <a:gd name="T103" fmla="*/ 167 h 243"/>
                  <a:gd name="T104" fmla="*/ 196 w 277"/>
                  <a:gd name="T105" fmla="*/ 198 h 243"/>
                  <a:gd name="T106" fmla="*/ 233 w 277"/>
                  <a:gd name="T107" fmla="*/ 202 h 243"/>
                  <a:gd name="T108" fmla="*/ 245 w 277"/>
                  <a:gd name="T109" fmla="*/ 189 h 243"/>
                  <a:gd name="T110" fmla="*/ 247 w 277"/>
                  <a:gd name="T111" fmla="*/ 182 h 243"/>
                  <a:gd name="T112" fmla="*/ 249 w 277"/>
                  <a:gd name="T113" fmla="*/ 180 h 243"/>
                  <a:gd name="T114" fmla="*/ 252 w 277"/>
                  <a:gd name="T115" fmla="*/ 178 h 243"/>
                  <a:gd name="T116" fmla="*/ 261 w 277"/>
                  <a:gd name="T117" fmla="*/ 153 h 243"/>
                  <a:gd name="T118" fmla="*/ 275 w 277"/>
                  <a:gd name="T119" fmla="*/ 140 h 243"/>
                  <a:gd name="T120" fmla="*/ 267 w 277"/>
                  <a:gd name="T121" fmla="*/ 124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7" h="243">
                    <a:moveTo>
                      <a:pt x="267" y="124"/>
                    </a:moveTo>
                    <a:cubicBezTo>
                      <a:pt x="260" y="121"/>
                      <a:pt x="251" y="119"/>
                      <a:pt x="243" y="119"/>
                    </a:cubicBezTo>
                    <a:cubicBezTo>
                      <a:pt x="234" y="118"/>
                      <a:pt x="224" y="122"/>
                      <a:pt x="216" y="119"/>
                    </a:cubicBezTo>
                    <a:cubicBezTo>
                      <a:pt x="229" y="113"/>
                      <a:pt x="250" y="116"/>
                      <a:pt x="256" y="100"/>
                    </a:cubicBezTo>
                    <a:cubicBezTo>
                      <a:pt x="258" y="96"/>
                      <a:pt x="257" y="89"/>
                      <a:pt x="253" y="86"/>
                    </a:cubicBezTo>
                    <a:cubicBezTo>
                      <a:pt x="251" y="84"/>
                      <a:pt x="248" y="83"/>
                      <a:pt x="246" y="83"/>
                    </a:cubicBezTo>
                    <a:cubicBezTo>
                      <a:pt x="244" y="82"/>
                      <a:pt x="242" y="82"/>
                      <a:pt x="241" y="82"/>
                    </a:cubicBezTo>
                    <a:cubicBezTo>
                      <a:pt x="237" y="80"/>
                      <a:pt x="237" y="76"/>
                      <a:pt x="237" y="72"/>
                    </a:cubicBezTo>
                    <a:cubicBezTo>
                      <a:pt x="235" y="63"/>
                      <a:pt x="235" y="52"/>
                      <a:pt x="233" y="42"/>
                    </a:cubicBezTo>
                    <a:cubicBezTo>
                      <a:pt x="231" y="36"/>
                      <a:pt x="226" y="30"/>
                      <a:pt x="219" y="30"/>
                    </a:cubicBezTo>
                    <a:cubicBezTo>
                      <a:pt x="212" y="29"/>
                      <a:pt x="205" y="36"/>
                      <a:pt x="199" y="40"/>
                    </a:cubicBezTo>
                    <a:cubicBezTo>
                      <a:pt x="192" y="46"/>
                      <a:pt x="185" y="52"/>
                      <a:pt x="179" y="59"/>
                    </a:cubicBezTo>
                    <a:cubicBezTo>
                      <a:pt x="176" y="62"/>
                      <a:pt x="174" y="65"/>
                      <a:pt x="171" y="68"/>
                    </a:cubicBezTo>
                    <a:cubicBezTo>
                      <a:pt x="170" y="70"/>
                      <a:pt x="168" y="72"/>
                      <a:pt x="167" y="74"/>
                    </a:cubicBezTo>
                    <a:cubicBezTo>
                      <a:pt x="166" y="75"/>
                      <a:pt x="165" y="76"/>
                      <a:pt x="164" y="77"/>
                    </a:cubicBezTo>
                    <a:cubicBezTo>
                      <a:pt x="163" y="79"/>
                      <a:pt x="162" y="79"/>
                      <a:pt x="160" y="77"/>
                    </a:cubicBezTo>
                    <a:cubicBezTo>
                      <a:pt x="158" y="76"/>
                      <a:pt x="157" y="75"/>
                      <a:pt x="158" y="73"/>
                    </a:cubicBezTo>
                    <a:cubicBezTo>
                      <a:pt x="160" y="63"/>
                      <a:pt x="163" y="54"/>
                      <a:pt x="164" y="44"/>
                    </a:cubicBezTo>
                    <a:cubicBezTo>
                      <a:pt x="166" y="29"/>
                      <a:pt x="163" y="11"/>
                      <a:pt x="149" y="4"/>
                    </a:cubicBezTo>
                    <a:cubicBezTo>
                      <a:pt x="144" y="1"/>
                      <a:pt x="137" y="0"/>
                      <a:pt x="131" y="2"/>
                    </a:cubicBezTo>
                    <a:cubicBezTo>
                      <a:pt x="128" y="3"/>
                      <a:pt x="125" y="5"/>
                      <a:pt x="123" y="7"/>
                    </a:cubicBezTo>
                    <a:cubicBezTo>
                      <a:pt x="119" y="11"/>
                      <a:pt x="115" y="14"/>
                      <a:pt x="109" y="14"/>
                    </a:cubicBezTo>
                    <a:cubicBezTo>
                      <a:pt x="100" y="13"/>
                      <a:pt x="92" y="10"/>
                      <a:pt x="84" y="12"/>
                    </a:cubicBezTo>
                    <a:cubicBezTo>
                      <a:pt x="77" y="13"/>
                      <a:pt x="70" y="17"/>
                      <a:pt x="66" y="23"/>
                    </a:cubicBezTo>
                    <a:cubicBezTo>
                      <a:pt x="55" y="36"/>
                      <a:pt x="58" y="55"/>
                      <a:pt x="70" y="66"/>
                    </a:cubicBezTo>
                    <a:cubicBezTo>
                      <a:pt x="81" y="77"/>
                      <a:pt x="96" y="82"/>
                      <a:pt x="108" y="91"/>
                    </a:cubicBezTo>
                    <a:cubicBezTo>
                      <a:pt x="88" y="97"/>
                      <a:pt x="70" y="76"/>
                      <a:pt x="55" y="66"/>
                    </a:cubicBezTo>
                    <a:cubicBezTo>
                      <a:pt x="48" y="62"/>
                      <a:pt x="39" y="58"/>
                      <a:pt x="31" y="59"/>
                    </a:cubicBezTo>
                    <a:cubicBezTo>
                      <a:pt x="22" y="61"/>
                      <a:pt x="23" y="69"/>
                      <a:pt x="23" y="77"/>
                    </a:cubicBezTo>
                    <a:cubicBezTo>
                      <a:pt x="23" y="88"/>
                      <a:pt x="11" y="89"/>
                      <a:pt x="6" y="96"/>
                    </a:cubicBezTo>
                    <a:cubicBezTo>
                      <a:pt x="0" y="103"/>
                      <a:pt x="0" y="112"/>
                      <a:pt x="2" y="120"/>
                    </a:cubicBezTo>
                    <a:cubicBezTo>
                      <a:pt x="3" y="125"/>
                      <a:pt x="4" y="130"/>
                      <a:pt x="6" y="134"/>
                    </a:cubicBezTo>
                    <a:cubicBezTo>
                      <a:pt x="8" y="137"/>
                      <a:pt x="10" y="139"/>
                      <a:pt x="14" y="138"/>
                    </a:cubicBezTo>
                    <a:cubicBezTo>
                      <a:pt x="24" y="138"/>
                      <a:pt x="40" y="131"/>
                      <a:pt x="46" y="143"/>
                    </a:cubicBezTo>
                    <a:cubicBezTo>
                      <a:pt x="48" y="147"/>
                      <a:pt x="48" y="151"/>
                      <a:pt x="52" y="153"/>
                    </a:cubicBezTo>
                    <a:cubicBezTo>
                      <a:pt x="56" y="156"/>
                      <a:pt x="62" y="155"/>
                      <a:pt x="66" y="155"/>
                    </a:cubicBezTo>
                    <a:cubicBezTo>
                      <a:pt x="71" y="154"/>
                      <a:pt x="76" y="153"/>
                      <a:pt x="81" y="150"/>
                    </a:cubicBezTo>
                    <a:cubicBezTo>
                      <a:pt x="86" y="147"/>
                      <a:pt x="90" y="142"/>
                      <a:pt x="96" y="142"/>
                    </a:cubicBezTo>
                    <a:cubicBezTo>
                      <a:pt x="87" y="159"/>
                      <a:pt x="68" y="168"/>
                      <a:pt x="55" y="181"/>
                    </a:cubicBezTo>
                    <a:cubicBezTo>
                      <a:pt x="49" y="186"/>
                      <a:pt x="43" y="195"/>
                      <a:pt x="47" y="202"/>
                    </a:cubicBezTo>
                    <a:cubicBezTo>
                      <a:pt x="51" y="208"/>
                      <a:pt x="59" y="210"/>
                      <a:pt x="65" y="211"/>
                    </a:cubicBezTo>
                    <a:cubicBezTo>
                      <a:pt x="64" y="214"/>
                      <a:pt x="65" y="217"/>
                      <a:pt x="67" y="220"/>
                    </a:cubicBezTo>
                    <a:cubicBezTo>
                      <a:pt x="71" y="224"/>
                      <a:pt x="76" y="225"/>
                      <a:pt x="81" y="224"/>
                    </a:cubicBezTo>
                    <a:cubicBezTo>
                      <a:pt x="89" y="223"/>
                      <a:pt x="95" y="219"/>
                      <a:pt x="103" y="218"/>
                    </a:cubicBezTo>
                    <a:cubicBezTo>
                      <a:pt x="112" y="218"/>
                      <a:pt x="120" y="220"/>
                      <a:pt x="127" y="225"/>
                    </a:cubicBezTo>
                    <a:cubicBezTo>
                      <a:pt x="137" y="231"/>
                      <a:pt x="149" y="243"/>
                      <a:pt x="161" y="232"/>
                    </a:cubicBezTo>
                    <a:cubicBezTo>
                      <a:pt x="163" y="230"/>
                      <a:pt x="165" y="227"/>
                      <a:pt x="169" y="225"/>
                    </a:cubicBezTo>
                    <a:cubicBezTo>
                      <a:pt x="171" y="224"/>
                      <a:pt x="174" y="223"/>
                      <a:pt x="177" y="222"/>
                    </a:cubicBezTo>
                    <a:cubicBezTo>
                      <a:pt x="182" y="220"/>
                      <a:pt x="185" y="216"/>
                      <a:pt x="185" y="211"/>
                    </a:cubicBezTo>
                    <a:cubicBezTo>
                      <a:pt x="185" y="204"/>
                      <a:pt x="181" y="196"/>
                      <a:pt x="178" y="190"/>
                    </a:cubicBezTo>
                    <a:cubicBezTo>
                      <a:pt x="176" y="187"/>
                      <a:pt x="174" y="183"/>
                      <a:pt x="172" y="180"/>
                    </a:cubicBezTo>
                    <a:cubicBezTo>
                      <a:pt x="169" y="177"/>
                      <a:pt x="165" y="172"/>
                      <a:pt x="168" y="167"/>
                    </a:cubicBezTo>
                    <a:cubicBezTo>
                      <a:pt x="176" y="179"/>
                      <a:pt x="184" y="191"/>
                      <a:pt x="196" y="198"/>
                    </a:cubicBezTo>
                    <a:cubicBezTo>
                      <a:pt x="207" y="205"/>
                      <a:pt x="221" y="208"/>
                      <a:pt x="233" y="202"/>
                    </a:cubicBezTo>
                    <a:cubicBezTo>
                      <a:pt x="238" y="199"/>
                      <a:pt x="243" y="195"/>
                      <a:pt x="245" y="189"/>
                    </a:cubicBezTo>
                    <a:cubicBezTo>
                      <a:pt x="246" y="187"/>
                      <a:pt x="246" y="184"/>
                      <a:pt x="247" y="182"/>
                    </a:cubicBezTo>
                    <a:cubicBezTo>
                      <a:pt x="248" y="180"/>
                      <a:pt x="247" y="181"/>
                      <a:pt x="249" y="180"/>
                    </a:cubicBezTo>
                    <a:cubicBezTo>
                      <a:pt x="250" y="179"/>
                      <a:pt x="251" y="179"/>
                      <a:pt x="252" y="178"/>
                    </a:cubicBezTo>
                    <a:cubicBezTo>
                      <a:pt x="260" y="173"/>
                      <a:pt x="264" y="162"/>
                      <a:pt x="261" y="153"/>
                    </a:cubicBezTo>
                    <a:cubicBezTo>
                      <a:pt x="267" y="150"/>
                      <a:pt x="273" y="146"/>
                      <a:pt x="275" y="140"/>
                    </a:cubicBezTo>
                    <a:cubicBezTo>
                      <a:pt x="277" y="133"/>
                      <a:pt x="273" y="127"/>
                      <a:pt x="267" y="124"/>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2" name="Group 31"/>
            <p:cNvGrpSpPr/>
            <p:nvPr/>
          </p:nvGrpSpPr>
          <p:grpSpPr>
            <a:xfrm>
              <a:off x="8916988" y="4733926"/>
              <a:ext cx="238125" cy="215900"/>
              <a:chOff x="8916988" y="4733926"/>
              <a:chExt cx="238125" cy="215900"/>
            </a:xfrm>
          </p:grpSpPr>
          <p:sp>
            <p:nvSpPr>
              <p:cNvPr id="54" name="Freeform 87"/>
              <p:cNvSpPr>
                <a:spLocks/>
              </p:cNvSpPr>
              <p:nvPr/>
            </p:nvSpPr>
            <p:spPr bwMode="auto">
              <a:xfrm>
                <a:off x="8916988" y="4819651"/>
                <a:ext cx="47625" cy="49213"/>
              </a:xfrm>
              <a:custGeom>
                <a:avLst/>
                <a:gdLst>
                  <a:gd name="T0" fmla="*/ 9 w 18"/>
                  <a:gd name="T1" fmla="*/ 0 h 19"/>
                  <a:gd name="T2" fmla="*/ 3 w 18"/>
                  <a:gd name="T3" fmla="*/ 3 h 19"/>
                  <a:gd name="T4" fmla="*/ 0 w 18"/>
                  <a:gd name="T5" fmla="*/ 10 h 19"/>
                  <a:gd name="T6" fmla="*/ 9 w 18"/>
                  <a:gd name="T7" fmla="*/ 19 h 19"/>
                  <a:gd name="T8" fmla="*/ 15 w 18"/>
                  <a:gd name="T9" fmla="*/ 17 h 19"/>
                  <a:gd name="T10" fmla="*/ 18 w 18"/>
                  <a:gd name="T11" fmla="*/ 10 h 19"/>
                  <a:gd name="T12" fmla="*/ 9 w 18"/>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18" h="19">
                    <a:moveTo>
                      <a:pt x="9" y="0"/>
                    </a:moveTo>
                    <a:cubicBezTo>
                      <a:pt x="7" y="0"/>
                      <a:pt x="4" y="1"/>
                      <a:pt x="3" y="3"/>
                    </a:cubicBezTo>
                    <a:cubicBezTo>
                      <a:pt x="1" y="5"/>
                      <a:pt x="0" y="7"/>
                      <a:pt x="0" y="10"/>
                    </a:cubicBezTo>
                    <a:cubicBezTo>
                      <a:pt x="0" y="14"/>
                      <a:pt x="4" y="19"/>
                      <a:pt x="9" y="19"/>
                    </a:cubicBezTo>
                    <a:cubicBezTo>
                      <a:pt x="11" y="19"/>
                      <a:pt x="14" y="18"/>
                      <a:pt x="15" y="17"/>
                    </a:cubicBezTo>
                    <a:cubicBezTo>
                      <a:pt x="17" y="15"/>
                      <a:pt x="18" y="12"/>
                      <a:pt x="18" y="10"/>
                    </a:cubicBezTo>
                    <a:cubicBezTo>
                      <a:pt x="18" y="5"/>
                      <a:pt x="14" y="0"/>
                      <a:pt x="9"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5" name="Freeform 88"/>
              <p:cNvSpPr>
                <a:spLocks/>
              </p:cNvSpPr>
              <p:nvPr/>
            </p:nvSpPr>
            <p:spPr bwMode="auto">
              <a:xfrm>
                <a:off x="8928100" y="4875213"/>
                <a:ext cx="36513" cy="33338"/>
              </a:xfrm>
              <a:custGeom>
                <a:avLst/>
                <a:gdLst>
                  <a:gd name="T0" fmla="*/ 7 w 14"/>
                  <a:gd name="T1" fmla="*/ 0 h 13"/>
                  <a:gd name="T2" fmla="*/ 0 w 14"/>
                  <a:gd name="T3" fmla="*/ 6 h 13"/>
                  <a:gd name="T4" fmla="*/ 7 w 14"/>
                  <a:gd name="T5" fmla="*/ 13 h 13"/>
                  <a:gd name="T6" fmla="*/ 14 w 14"/>
                  <a:gd name="T7" fmla="*/ 7 h 13"/>
                  <a:gd name="T8" fmla="*/ 7 w 14"/>
                  <a:gd name="T9" fmla="*/ 0 h 13"/>
                </a:gdLst>
                <a:ahLst/>
                <a:cxnLst>
                  <a:cxn ang="0">
                    <a:pos x="T0" y="T1"/>
                  </a:cxn>
                  <a:cxn ang="0">
                    <a:pos x="T2" y="T3"/>
                  </a:cxn>
                  <a:cxn ang="0">
                    <a:pos x="T4" y="T5"/>
                  </a:cxn>
                  <a:cxn ang="0">
                    <a:pos x="T6" y="T7"/>
                  </a:cxn>
                  <a:cxn ang="0">
                    <a:pos x="T8" y="T9"/>
                  </a:cxn>
                </a:cxnLst>
                <a:rect l="0" t="0" r="r" b="b"/>
                <a:pathLst>
                  <a:path w="14" h="13">
                    <a:moveTo>
                      <a:pt x="7" y="0"/>
                    </a:moveTo>
                    <a:cubicBezTo>
                      <a:pt x="4" y="0"/>
                      <a:pt x="0" y="2"/>
                      <a:pt x="0" y="6"/>
                    </a:cubicBezTo>
                    <a:cubicBezTo>
                      <a:pt x="0" y="10"/>
                      <a:pt x="3" y="13"/>
                      <a:pt x="7" y="13"/>
                    </a:cubicBezTo>
                    <a:cubicBezTo>
                      <a:pt x="10" y="13"/>
                      <a:pt x="14" y="10"/>
                      <a:pt x="14" y="7"/>
                    </a:cubicBezTo>
                    <a:cubicBezTo>
                      <a:pt x="14" y="3"/>
                      <a:pt x="11"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6" name="Freeform 89"/>
              <p:cNvSpPr>
                <a:spLocks/>
              </p:cNvSpPr>
              <p:nvPr/>
            </p:nvSpPr>
            <p:spPr bwMode="auto">
              <a:xfrm>
                <a:off x="8916988" y="4775201"/>
                <a:ext cx="41275" cy="39688"/>
              </a:xfrm>
              <a:custGeom>
                <a:avLst/>
                <a:gdLst>
                  <a:gd name="T0" fmla="*/ 15 w 16"/>
                  <a:gd name="T1" fmla="*/ 5 h 15"/>
                  <a:gd name="T2" fmla="*/ 11 w 16"/>
                  <a:gd name="T3" fmla="*/ 1 h 15"/>
                  <a:gd name="T4" fmla="*/ 11 w 16"/>
                  <a:gd name="T5" fmla="*/ 1 h 15"/>
                  <a:gd name="T6" fmla="*/ 2 w 16"/>
                  <a:gd name="T7" fmla="*/ 10 h 15"/>
                  <a:gd name="T8" fmla="*/ 7 w 16"/>
                  <a:gd name="T9" fmla="*/ 15 h 15"/>
                  <a:gd name="T10" fmla="*/ 14 w 16"/>
                  <a:gd name="T11" fmla="*/ 12 h 15"/>
                  <a:gd name="T12" fmla="*/ 15 w 16"/>
                  <a:gd name="T13" fmla="*/ 11 h 15"/>
                  <a:gd name="T14" fmla="*/ 15 w 16"/>
                  <a:gd name="T15" fmla="*/ 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5">
                    <a:moveTo>
                      <a:pt x="15" y="5"/>
                    </a:moveTo>
                    <a:cubicBezTo>
                      <a:pt x="14" y="3"/>
                      <a:pt x="13" y="2"/>
                      <a:pt x="11" y="1"/>
                    </a:cubicBezTo>
                    <a:cubicBezTo>
                      <a:pt x="11" y="1"/>
                      <a:pt x="11" y="1"/>
                      <a:pt x="11" y="1"/>
                    </a:cubicBezTo>
                    <a:cubicBezTo>
                      <a:pt x="5" y="0"/>
                      <a:pt x="0" y="5"/>
                      <a:pt x="2" y="10"/>
                    </a:cubicBezTo>
                    <a:cubicBezTo>
                      <a:pt x="3" y="13"/>
                      <a:pt x="5" y="14"/>
                      <a:pt x="7" y="15"/>
                    </a:cubicBezTo>
                    <a:cubicBezTo>
                      <a:pt x="10" y="15"/>
                      <a:pt x="13" y="14"/>
                      <a:pt x="14" y="12"/>
                    </a:cubicBezTo>
                    <a:cubicBezTo>
                      <a:pt x="15" y="11"/>
                      <a:pt x="15" y="11"/>
                      <a:pt x="15" y="11"/>
                    </a:cubicBezTo>
                    <a:cubicBezTo>
                      <a:pt x="16" y="10"/>
                      <a:pt x="16" y="7"/>
                      <a:pt x="15" y="5"/>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7" name="Freeform 90"/>
              <p:cNvSpPr>
                <a:spLocks noEditPoints="1"/>
              </p:cNvSpPr>
              <p:nvPr/>
            </p:nvSpPr>
            <p:spPr bwMode="auto">
              <a:xfrm>
                <a:off x="8956675" y="4733926"/>
                <a:ext cx="198438" cy="215900"/>
              </a:xfrm>
              <a:custGeom>
                <a:avLst/>
                <a:gdLst>
                  <a:gd name="T0" fmla="*/ 63 w 76"/>
                  <a:gd name="T1" fmla="*/ 45 h 83"/>
                  <a:gd name="T2" fmla="*/ 59 w 76"/>
                  <a:gd name="T3" fmla="*/ 39 h 83"/>
                  <a:gd name="T4" fmla="*/ 71 w 76"/>
                  <a:gd name="T5" fmla="*/ 38 h 83"/>
                  <a:gd name="T6" fmla="*/ 71 w 76"/>
                  <a:gd name="T7" fmla="*/ 30 h 83"/>
                  <a:gd name="T8" fmla="*/ 58 w 76"/>
                  <a:gd name="T9" fmla="*/ 28 h 83"/>
                  <a:gd name="T10" fmla="*/ 49 w 76"/>
                  <a:gd name="T11" fmla="*/ 22 h 83"/>
                  <a:gd name="T12" fmla="*/ 56 w 76"/>
                  <a:gd name="T13" fmla="*/ 13 h 83"/>
                  <a:gd name="T14" fmla="*/ 40 w 76"/>
                  <a:gd name="T15" fmla="*/ 6 h 83"/>
                  <a:gd name="T16" fmla="*/ 34 w 76"/>
                  <a:gd name="T17" fmla="*/ 2 h 83"/>
                  <a:gd name="T18" fmla="*/ 24 w 76"/>
                  <a:gd name="T19" fmla="*/ 8 h 83"/>
                  <a:gd name="T20" fmla="*/ 7 w 76"/>
                  <a:gd name="T21" fmla="*/ 22 h 83"/>
                  <a:gd name="T22" fmla="*/ 8 w 76"/>
                  <a:gd name="T23" fmla="*/ 38 h 83"/>
                  <a:gd name="T24" fmla="*/ 16 w 76"/>
                  <a:gd name="T25" fmla="*/ 27 h 83"/>
                  <a:gd name="T26" fmla="*/ 22 w 76"/>
                  <a:gd name="T27" fmla="*/ 31 h 83"/>
                  <a:gd name="T28" fmla="*/ 16 w 76"/>
                  <a:gd name="T29" fmla="*/ 36 h 83"/>
                  <a:gd name="T30" fmla="*/ 14 w 76"/>
                  <a:gd name="T31" fmla="*/ 42 h 83"/>
                  <a:gd name="T32" fmla="*/ 4 w 76"/>
                  <a:gd name="T33" fmla="*/ 49 h 83"/>
                  <a:gd name="T34" fmla="*/ 6 w 76"/>
                  <a:gd name="T35" fmla="*/ 61 h 83"/>
                  <a:gd name="T36" fmla="*/ 9 w 76"/>
                  <a:gd name="T37" fmla="*/ 77 h 83"/>
                  <a:gd name="T38" fmla="*/ 17 w 76"/>
                  <a:gd name="T39" fmla="*/ 64 h 83"/>
                  <a:gd name="T40" fmla="*/ 21 w 76"/>
                  <a:gd name="T41" fmla="*/ 70 h 83"/>
                  <a:gd name="T42" fmla="*/ 25 w 76"/>
                  <a:gd name="T43" fmla="*/ 83 h 83"/>
                  <a:gd name="T44" fmla="*/ 35 w 76"/>
                  <a:gd name="T45" fmla="*/ 83 h 83"/>
                  <a:gd name="T46" fmla="*/ 39 w 76"/>
                  <a:gd name="T47" fmla="*/ 77 h 83"/>
                  <a:gd name="T48" fmla="*/ 51 w 76"/>
                  <a:gd name="T49" fmla="*/ 75 h 83"/>
                  <a:gd name="T50" fmla="*/ 53 w 76"/>
                  <a:gd name="T51" fmla="*/ 65 h 83"/>
                  <a:gd name="T52" fmla="*/ 67 w 76"/>
                  <a:gd name="T53" fmla="*/ 52 h 83"/>
                  <a:gd name="T54" fmla="*/ 69 w 76"/>
                  <a:gd name="T55" fmla="*/ 41 h 83"/>
                  <a:gd name="T56" fmla="*/ 41 w 76"/>
                  <a:gd name="T57" fmla="*/ 24 h 83"/>
                  <a:gd name="T58" fmla="*/ 41 w 76"/>
                  <a:gd name="T59" fmla="*/ 21 h 83"/>
                  <a:gd name="T60" fmla="*/ 35 w 76"/>
                  <a:gd name="T61" fmla="*/ 73 h 83"/>
                  <a:gd name="T62" fmla="*/ 30 w 76"/>
                  <a:gd name="T63" fmla="*/ 75 h 83"/>
                  <a:gd name="T64" fmla="*/ 35 w 76"/>
                  <a:gd name="T65" fmla="*/ 71 h 83"/>
                  <a:gd name="T66" fmla="*/ 35 w 76"/>
                  <a:gd name="T67" fmla="*/ 73 h 83"/>
                  <a:gd name="T68" fmla="*/ 41 w 76"/>
                  <a:gd name="T69" fmla="*/ 47 h 83"/>
                  <a:gd name="T70" fmla="*/ 32 w 76"/>
                  <a:gd name="T71" fmla="*/ 49 h 83"/>
                  <a:gd name="T72" fmla="*/ 32 w 76"/>
                  <a:gd name="T73" fmla="*/ 34 h 83"/>
                  <a:gd name="T74" fmla="*/ 36 w 76"/>
                  <a:gd name="T75" fmla="*/ 34 h 83"/>
                  <a:gd name="T76" fmla="*/ 47 w 76"/>
                  <a:gd name="T77" fmla="*/ 4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 h="83">
                    <a:moveTo>
                      <a:pt x="69" y="41"/>
                    </a:moveTo>
                    <a:cubicBezTo>
                      <a:pt x="66" y="41"/>
                      <a:pt x="64" y="43"/>
                      <a:pt x="63" y="45"/>
                    </a:cubicBezTo>
                    <a:cubicBezTo>
                      <a:pt x="62" y="43"/>
                      <a:pt x="59" y="42"/>
                      <a:pt x="57" y="42"/>
                    </a:cubicBezTo>
                    <a:cubicBezTo>
                      <a:pt x="57" y="41"/>
                      <a:pt x="58" y="40"/>
                      <a:pt x="59" y="39"/>
                    </a:cubicBezTo>
                    <a:cubicBezTo>
                      <a:pt x="60" y="41"/>
                      <a:pt x="62" y="42"/>
                      <a:pt x="64" y="42"/>
                    </a:cubicBezTo>
                    <a:cubicBezTo>
                      <a:pt x="67" y="42"/>
                      <a:pt x="69" y="40"/>
                      <a:pt x="71" y="38"/>
                    </a:cubicBezTo>
                    <a:cubicBezTo>
                      <a:pt x="72" y="36"/>
                      <a:pt x="73" y="32"/>
                      <a:pt x="71" y="30"/>
                    </a:cubicBezTo>
                    <a:cubicBezTo>
                      <a:pt x="71" y="30"/>
                      <a:pt x="71" y="30"/>
                      <a:pt x="71" y="30"/>
                    </a:cubicBezTo>
                    <a:cubicBezTo>
                      <a:pt x="69" y="27"/>
                      <a:pt x="67" y="26"/>
                      <a:pt x="64" y="25"/>
                    </a:cubicBezTo>
                    <a:cubicBezTo>
                      <a:pt x="62" y="25"/>
                      <a:pt x="60" y="26"/>
                      <a:pt x="58" y="28"/>
                    </a:cubicBezTo>
                    <a:cubicBezTo>
                      <a:pt x="58" y="28"/>
                      <a:pt x="57" y="27"/>
                      <a:pt x="57" y="26"/>
                    </a:cubicBezTo>
                    <a:cubicBezTo>
                      <a:pt x="54" y="24"/>
                      <a:pt x="52" y="23"/>
                      <a:pt x="49" y="22"/>
                    </a:cubicBezTo>
                    <a:cubicBezTo>
                      <a:pt x="50" y="22"/>
                      <a:pt x="52" y="21"/>
                      <a:pt x="53" y="20"/>
                    </a:cubicBezTo>
                    <a:cubicBezTo>
                      <a:pt x="55" y="19"/>
                      <a:pt x="56" y="16"/>
                      <a:pt x="56" y="13"/>
                    </a:cubicBezTo>
                    <a:cubicBezTo>
                      <a:pt x="56" y="8"/>
                      <a:pt x="52" y="3"/>
                      <a:pt x="47" y="3"/>
                    </a:cubicBezTo>
                    <a:cubicBezTo>
                      <a:pt x="44" y="3"/>
                      <a:pt x="42" y="4"/>
                      <a:pt x="40" y="6"/>
                    </a:cubicBezTo>
                    <a:cubicBezTo>
                      <a:pt x="40" y="6"/>
                      <a:pt x="39" y="6"/>
                      <a:pt x="39" y="7"/>
                    </a:cubicBezTo>
                    <a:cubicBezTo>
                      <a:pt x="38" y="4"/>
                      <a:pt x="37" y="2"/>
                      <a:pt x="34" y="2"/>
                    </a:cubicBezTo>
                    <a:cubicBezTo>
                      <a:pt x="34" y="2"/>
                      <a:pt x="34" y="2"/>
                      <a:pt x="34" y="2"/>
                    </a:cubicBezTo>
                    <a:cubicBezTo>
                      <a:pt x="29" y="0"/>
                      <a:pt x="24" y="4"/>
                      <a:pt x="24" y="8"/>
                    </a:cubicBezTo>
                    <a:cubicBezTo>
                      <a:pt x="23" y="7"/>
                      <a:pt x="20" y="5"/>
                      <a:pt x="17" y="5"/>
                    </a:cubicBezTo>
                    <a:cubicBezTo>
                      <a:pt x="7" y="5"/>
                      <a:pt x="4" y="15"/>
                      <a:pt x="7" y="22"/>
                    </a:cubicBezTo>
                    <a:cubicBezTo>
                      <a:pt x="3" y="22"/>
                      <a:pt x="0" y="26"/>
                      <a:pt x="0" y="30"/>
                    </a:cubicBezTo>
                    <a:cubicBezTo>
                      <a:pt x="0" y="34"/>
                      <a:pt x="3" y="38"/>
                      <a:pt x="8" y="38"/>
                    </a:cubicBezTo>
                    <a:cubicBezTo>
                      <a:pt x="13" y="38"/>
                      <a:pt x="17" y="35"/>
                      <a:pt x="17" y="30"/>
                    </a:cubicBezTo>
                    <a:cubicBezTo>
                      <a:pt x="17" y="29"/>
                      <a:pt x="17" y="28"/>
                      <a:pt x="16" y="27"/>
                    </a:cubicBezTo>
                    <a:cubicBezTo>
                      <a:pt x="17" y="27"/>
                      <a:pt x="18" y="26"/>
                      <a:pt x="19" y="26"/>
                    </a:cubicBezTo>
                    <a:cubicBezTo>
                      <a:pt x="20" y="28"/>
                      <a:pt x="20" y="30"/>
                      <a:pt x="22" y="31"/>
                    </a:cubicBezTo>
                    <a:cubicBezTo>
                      <a:pt x="22" y="31"/>
                      <a:pt x="22" y="31"/>
                      <a:pt x="22" y="31"/>
                    </a:cubicBezTo>
                    <a:cubicBezTo>
                      <a:pt x="20" y="32"/>
                      <a:pt x="17" y="34"/>
                      <a:pt x="16" y="36"/>
                    </a:cubicBezTo>
                    <a:cubicBezTo>
                      <a:pt x="16" y="36"/>
                      <a:pt x="16" y="36"/>
                      <a:pt x="16" y="36"/>
                    </a:cubicBezTo>
                    <a:cubicBezTo>
                      <a:pt x="15" y="38"/>
                      <a:pt x="14" y="40"/>
                      <a:pt x="14" y="42"/>
                    </a:cubicBezTo>
                    <a:cubicBezTo>
                      <a:pt x="11" y="42"/>
                      <a:pt x="9" y="43"/>
                      <a:pt x="6" y="45"/>
                    </a:cubicBezTo>
                    <a:cubicBezTo>
                      <a:pt x="5" y="46"/>
                      <a:pt x="4" y="47"/>
                      <a:pt x="4" y="49"/>
                    </a:cubicBezTo>
                    <a:cubicBezTo>
                      <a:pt x="2" y="52"/>
                      <a:pt x="2" y="56"/>
                      <a:pt x="4" y="58"/>
                    </a:cubicBezTo>
                    <a:cubicBezTo>
                      <a:pt x="5" y="59"/>
                      <a:pt x="5" y="60"/>
                      <a:pt x="6" y="61"/>
                    </a:cubicBezTo>
                    <a:cubicBezTo>
                      <a:pt x="6" y="62"/>
                      <a:pt x="7" y="62"/>
                      <a:pt x="8" y="63"/>
                    </a:cubicBezTo>
                    <a:cubicBezTo>
                      <a:pt x="0" y="64"/>
                      <a:pt x="0" y="77"/>
                      <a:pt x="9" y="77"/>
                    </a:cubicBezTo>
                    <a:cubicBezTo>
                      <a:pt x="16" y="77"/>
                      <a:pt x="18" y="69"/>
                      <a:pt x="15" y="65"/>
                    </a:cubicBezTo>
                    <a:cubicBezTo>
                      <a:pt x="15" y="65"/>
                      <a:pt x="16" y="65"/>
                      <a:pt x="17" y="64"/>
                    </a:cubicBezTo>
                    <a:cubicBezTo>
                      <a:pt x="17" y="66"/>
                      <a:pt x="18" y="68"/>
                      <a:pt x="19" y="69"/>
                    </a:cubicBezTo>
                    <a:cubicBezTo>
                      <a:pt x="20" y="69"/>
                      <a:pt x="20" y="70"/>
                      <a:pt x="21" y="70"/>
                    </a:cubicBezTo>
                    <a:cubicBezTo>
                      <a:pt x="18" y="72"/>
                      <a:pt x="17" y="75"/>
                      <a:pt x="18" y="78"/>
                    </a:cubicBezTo>
                    <a:cubicBezTo>
                      <a:pt x="18" y="81"/>
                      <a:pt x="22" y="83"/>
                      <a:pt x="25" y="83"/>
                    </a:cubicBezTo>
                    <a:cubicBezTo>
                      <a:pt x="27" y="82"/>
                      <a:pt x="29" y="81"/>
                      <a:pt x="30" y="79"/>
                    </a:cubicBezTo>
                    <a:cubicBezTo>
                      <a:pt x="30" y="81"/>
                      <a:pt x="32" y="83"/>
                      <a:pt x="35" y="83"/>
                    </a:cubicBezTo>
                    <a:cubicBezTo>
                      <a:pt x="38" y="83"/>
                      <a:pt x="40" y="80"/>
                      <a:pt x="39" y="77"/>
                    </a:cubicBezTo>
                    <a:cubicBezTo>
                      <a:pt x="39" y="77"/>
                      <a:pt x="39" y="77"/>
                      <a:pt x="39" y="77"/>
                    </a:cubicBezTo>
                    <a:cubicBezTo>
                      <a:pt x="41" y="78"/>
                      <a:pt x="42" y="78"/>
                      <a:pt x="44" y="78"/>
                    </a:cubicBezTo>
                    <a:cubicBezTo>
                      <a:pt x="46" y="78"/>
                      <a:pt x="49" y="77"/>
                      <a:pt x="51" y="75"/>
                    </a:cubicBezTo>
                    <a:cubicBezTo>
                      <a:pt x="53" y="74"/>
                      <a:pt x="54" y="71"/>
                      <a:pt x="54" y="68"/>
                    </a:cubicBezTo>
                    <a:cubicBezTo>
                      <a:pt x="54" y="67"/>
                      <a:pt x="54" y="66"/>
                      <a:pt x="53" y="65"/>
                    </a:cubicBezTo>
                    <a:cubicBezTo>
                      <a:pt x="54" y="66"/>
                      <a:pt x="55" y="66"/>
                      <a:pt x="55" y="66"/>
                    </a:cubicBezTo>
                    <a:cubicBezTo>
                      <a:pt x="64" y="66"/>
                      <a:pt x="67" y="59"/>
                      <a:pt x="67" y="52"/>
                    </a:cubicBezTo>
                    <a:cubicBezTo>
                      <a:pt x="67" y="52"/>
                      <a:pt x="68" y="53"/>
                      <a:pt x="69" y="53"/>
                    </a:cubicBezTo>
                    <a:cubicBezTo>
                      <a:pt x="76" y="53"/>
                      <a:pt x="76" y="41"/>
                      <a:pt x="69" y="41"/>
                    </a:cubicBezTo>
                    <a:close/>
                    <a:moveTo>
                      <a:pt x="45" y="23"/>
                    </a:moveTo>
                    <a:cubicBezTo>
                      <a:pt x="44" y="23"/>
                      <a:pt x="42" y="23"/>
                      <a:pt x="41" y="24"/>
                    </a:cubicBezTo>
                    <a:cubicBezTo>
                      <a:pt x="41" y="24"/>
                      <a:pt x="41" y="24"/>
                      <a:pt x="41" y="23"/>
                    </a:cubicBezTo>
                    <a:cubicBezTo>
                      <a:pt x="41" y="23"/>
                      <a:pt x="41" y="22"/>
                      <a:pt x="41" y="21"/>
                    </a:cubicBezTo>
                    <a:cubicBezTo>
                      <a:pt x="42" y="22"/>
                      <a:pt x="44" y="22"/>
                      <a:pt x="45" y="23"/>
                    </a:cubicBezTo>
                    <a:close/>
                    <a:moveTo>
                      <a:pt x="35" y="73"/>
                    </a:moveTo>
                    <a:cubicBezTo>
                      <a:pt x="33" y="73"/>
                      <a:pt x="31" y="74"/>
                      <a:pt x="30" y="76"/>
                    </a:cubicBezTo>
                    <a:cubicBezTo>
                      <a:pt x="30" y="75"/>
                      <a:pt x="30" y="75"/>
                      <a:pt x="30" y="75"/>
                    </a:cubicBezTo>
                    <a:cubicBezTo>
                      <a:pt x="30" y="74"/>
                      <a:pt x="30" y="73"/>
                      <a:pt x="29" y="72"/>
                    </a:cubicBezTo>
                    <a:cubicBezTo>
                      <a:pt x="31" y="72"/>
                      <a:pt x="33" y="72"/>
                      <a:pt x="35" y="71"/>
                    </a:cubicBezTo>
                    <a:cubicBezTo>
                      <a:pt x="35" y="72"/>
                      <a:pt x="35" y="73"/>
                      <a:pt x="36" y="73"/>
                    </a:cubicBezTo>
                    <a:cubicBezTo>
                      <a:pt x="36" y="73"/>
                      <a:pt x="36" y="73"/>
                      <a:pt x="35" y="73"/>
                    </a:cubicBezTo>
                    <a:close/>
                    <a:moveTo>
                      <a:pt x="46" y="49"/>
                    </a:moveTo>
                    <a:cubicBezTo>
                      <a:pt x="44" y="48"/>
                      <a:pt x="43" y="47"/>
                      <a:pt x="41" y="47"/>
                    </a:cubicBezTo>
                    <a:cubicBezTo>
                      <a:pt x="38" y="47"/>
                      <a:pt x="36" y="48"/>
                      <a:pt x="35" y="51"/>
                    </a:cubicBezTo>
                    <a:cubicBezTo>
                      <a:pt x="34" y="50"/>
                      <a:pt x="33" y="49"/>
                      <a:pt x="32" y="49"/>
                    </a:cubicBezTo>
                    <a:cubicBezTo>
                      <a:pt x="34" y="47"/>
                      <a:pt x="35" y="45"/>
                      <a:pt x="35" y="42"/>
                    </a:cubicBezTo>
                    <a:cubicBezTo>
                      <a:pt x="35" y="39"/>
                      <a:pt x="34" y="36"/>
                      <a:pt x="32" y="34"/>
                    </a:cubicBezTo>
                    <a:cubicBezTo>
                      <a:pt x="33" y="34"/>
                      <a:pt x="35" y="33"/>
                      <a:pt x="36" y="33"/>
                    </a:cubicBezTo>
                    <a:cubicBezTo>
                      <a:pt x="36" y="33"/>
                      <a:pt x="36" y="34"/>
                      <a:pt x="36" y="34"/>
                    </a:cubicBezTo>
                    <a:cubicBezTo>
                      <a:pt x="36" y="37"/>
                      <a:pt x="37" y="40"/>
                      <a:pt x="39" y="42"/>
                    </a:cubicBezTo>
                    <a:cubicBezTo>
                      <a:pt x="41" y="45"/>
                      <a:pt x="44" y="46"/>
                      <a:pt x="47" y="46"/>
                    </a:cubicBezTo>
                    <a:cubicBezTo>
                      <a:pt x="46" y="47"/>
                      <a:pt x="46" y="48"/>
                      <a:pt x="46" y="49"/>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8" name="Freeform 91"/>
              <p:cNvSpPr>
                <a:spLocks/>
              </p:cNvSpPr>
              <p:nvPr/>
            </p:nvSpPr>
            <p:spPr bwMode="auto">
              <a:xfrm>
                <a:off x="9102725" y="4772026"/>
                <a:ext cx="25400" cy="26988"/>
              </a:xfrm>
              <a:custGeom>
                <a:avLst/>
                <a:gdLst>
                  <a:gd name="T0" fmla="*/ 5 w 10"/>
                  <a:gd name="T1" fmla="*/ 0 h 10"/>
                  <a:gd name="T2" fmla="*/ 0 w 10"/>
                  <a:gd name="T3" fmla="*/ 5 h 10"/>
                  <a:gd name="T4" fmla="*/ 5 w 10"/>
                  <a:gd name="T5" fmla="*/ 10 h 10"/>
                  <a:gd name="T6" fmla="*/ 10 w 10"/>
                  <a:gd name="T7" fmla="*/ 5 h 10"/>
                  <a:gd name="T8" fmla="*/ 5 w 10"/>
                  <a:gd name="T9" fmla="*/ 0 h 10"/>
                </a:gdLst>
                <a:ahLst/>
                <a:cxnLst>
                  <a:cxn ang="0">
                    <a:pos x="T0" y="T1"/>
                  </a:cxn>
                  <a:cxn ang="0">
                    <a:pos x="T2" y="T3"/>
                  </a:cxn>
                  <a:cxn ang="0">
                    <a:pos x="T4" y="T5"/>
                  </a:cxn>
                  <a:cxn ang="0">
                    <a:pos x="T6" y="T7"/>
                  </a:cxn>
                  <a:cxn ang="0">
                    <a:pos x="T8" y="T9"/>
                  </a:cxn>
                </a:cxnLst>
                <a:rect l="0" t="0" r="r" b="b"/>
                <a:pathLst>
                  <a:path w="10" h="10">
                    <a:moveTo>
                      <a:pt x="5" y="0"/>
                    </a:moveTo>
                    <a:cubicBezTo>
                      <a:pt x="2" y="0"/>
                      <a:pt x="0" y="2"/>
                      <a:pt x="0" y="5"/>
                    </a:cubicBezTo>
                    <a:cubicBezTo>
                      <a:pt x="0" y="7"/>
                      <a:pt x="2" y="10"/>
                      <a:pt x="5" y="10"/>
                    </a:cubicBezTo>
                    <a:cubicBezTo>
                      <a:pt x="7" y="10"/>
                      <a:pt x="10" y="8"/>
                      <a:pt x="10" y="5"/>
                    </a:cubicBezTo>
                    <a:cubicBezTo>
                      <a:pt x="10" y="2"/>
                      <a:pt x="8" y="0"/>
                      <a:pt x="5"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9" name="Freeform 92"/>
              <p:cNvSpPr>
                <a:spLocks/>
              </p:cNvSpPr>
              <p:nvPr/>
            </p:nvSpPr>
            <p:spPr bwMode="auto">
              <a:xfrm>
                <a:off x="9097963" y="4905376"/>
                <a:ext cx="36513" cy="28575"/>
              </a:xfrm>
              <a:custGeom>
                <a:avLst/>
                <a:gdLst>
                  <a:gd name="T0" fmla="*/ 7 w 14"/>
                  <a:gd name="T1" fmla="*/ 0 h 11"/>
                  <a:gd name="T2" fmla="*/ 7 w 14"/>
                  <a:gd name="T3" fmla="*/ 11 h 11"/>
                  <a:gd name="T4" fmla="*/ 7 w 14"/>
                  <a:gd name="T5" fmla="*/ 0 h 11"/>
                </a:gdLst>
                <a:ahLst/>
                <a:cxnLst>
                  <a:cxn ang="0">
                    <a:pos x="T0" y="T1"/>
                  </a:cxn>
                  <a:cxn ang="0">
                    <a:pos x="T2" y="T3"/>
                  </a:cxn>
                  <a:cxn ang="0">
                    <a:pos x="T4" y="T5"/>
                  </a:cxn>
                </a:cxnLst>
                <a:rect l="0" t="0" r="r" b="b"/>
                <a:pathLst>
                  <a:path w="14" h="11">
                    <a:moveTo>
                      <a:pt x="7" y="0"/>
                    </a:moveTo>
                    <a:cubicBezTo>
                      <a:pt x="0" y="0"/>
                      <a:pt x="0" y="11"/>
                      <a:pt x="7" y="11"/>
                    </a:cubicBezTo>
                    <a:cubicBezTo>
                      <a:pt x="14" y="11"/>
                      <a:pt x="14"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3" name="Group 32"/>
            <p:cNvGrpSpPr/>
            <p:nvPr/>
          </p:nvGrpSpPr>
          <p:grpSpPr>
            <a:xfrm>
              <a:off x="8686800" y="4557713"/>
              <a:ext cx="682626" cy="577851"/>
              <a:chOff x="8686800" y="4557713"/>
              <a:chExt cx="682626" cy="577851"/>
            </a:xfrm>
          </p:grpSpPr>
          <p:sp>
            <p:nvSpPr>
              <p:cNvPr id="34" name="Freeform 93"/>
              <p:cNvSpPr>
                <a:spLocks/>
              </p:cNvSpPr>
              <p:nvPr/>
            </p:nvSpPr>
            <p:spPr bwMode="auto">
              <a:xfrm>
                <a:off x="8843963" y="4919663"/>
                <a:ext cx="104775" cy="146050"/>
              </a:xfrm>
              <a:custGeom>
                <a:avLst/>
                <a:gdLst>
                  <a:gd name="T0" fmla="*/ 39 w 40"/>
                  <a:gd name="T1" fmla="*/ 1 h 56"/>
                  <a:gd name="T2" fmla="*/ 21 w 40"/>
                  <a:gd name="T3" fmla="*/ 27 h 56"/>
                  <a:gd name="T4" fmla="*/ 0 w 40"/>
                  <a:gd name="T5" fmla="*/ 55 h 56"/>
                  <a:gd name="T6" fmla="*/ 1 w 40"/>
                  <a:gd name="T7" fmla="*/ 56 h 56"/>
                  <a:gd name="T8" fmla="*/ 21 w 40"/>
                  <a:gd name="T9" fmla="*/ 29 h 56"/>
                  <a:gd name="T10" fmla="*/ 39 w 40"/>
                  <a:gd name="T11" fmla="*/ 1 h 56"/>
                  <a:gd name="T12" fmla="*/ 39 w 40"/>
                  <a:gd name="T13" fmla="*/ 1 h 56"/>
                </a:gdLst>
                <a:ahLst/>
                <a:cxnLst>
                  <a:cxn ang="0">
                    <a:pos x="T0" y="T1"/>
                  </a:cxn>
                  <a:cxn ang="0">
                    <a:pos x="T2" y="T3"/>
                  </a:cxn>
                  <a:cxn ang="0">
                    <a:pos x="T4" y="T5"/>
                  </a:cxn>
                  <a:cxn ang="0">
                    <a:pos x="T6" y="T7"/>
                  </a:cxn>
                  <a:cxn ang="0">
                    <a:pos x="T8" y="T9"/>
                  </a:cxn>
                  <a:cxn ang="0">
                    <a:pos x="T10" y="T11"/>
                  </a:cxn>
                  <a:cxn ang="0">
                    <a:pos x="T12" y="T13"/>
                  </a:cxn>
                </a:cxnLst>
                <a:rect l="0" t="0" r="r" b="b"/>
                <a:pathLst>
                  <a:path w="40" h="56">
                    <a:moveTo>
                      <a:pt x="39" y="1"/>
                    </a:moveTo>
                    <a:cubicBezTo>
                      <a:pt x="32" y="9"/>
                      <a:pt x="27" y="19"/>
                      <a:pt x="21" y="27"/>
                    </a:cubicBezTo>
                    <a:cubicBezTo>
                      <a:pt x="14" y="37"/>
                      <a:pt x="6" y="45"/>
                      <a:pt x="0" y="55"/>
                    </a:cubicBezTo>
                    <a:cubicBezTo>
                      <a:pt x="0" y="56"/>
                      <a:pt x="1" y="56"/>
                      <a:pt x="1" y="56"/>
                    </a:cubicBezTo>
                    <a:cubicBezTo>
                      <a:pt x="9" y="48"/>
                      <a:pt x="15" y="38"/>
                      <a:pt x="21" y="29"/>
                    </a:cubicBezTo>
                    <a:cubicBezTo>
                      <a:pt x="28" y="21"/>
                      <a:pt x="35" y="11"/>
                      <a:pt x="39" y="1"/>
                    </a:cubicBezTo>
                    <a:cubicBezTo>
                      <a:pt x="40" y="1"/>
                      <a:pt x="39" y="0"/>
                      <a:pt x="39"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5" name="Freeform 94"/>
              <p:cNvSpPr>
                <a:spLocks/>
              </p:cNvSpPr>
              <p:nvPr/>
            </p:nvSpPr>
            <p:spPr bwMode="auto">
              <a:xfrm>
                <a:off x="8899525" y="4937126"/>
                <a:ext cx="61913" cy="138113"/>
              </a:xfrm>
              <a:custGeom>
                <a:avLst/>
                <a:gdLst>
                  <a:gd name="T0" fmla="*/ 23 w 24"/>
                  <a:gd name="T1" fmla="*/ 0 h 53"/>
                  <a:gd name="T2" fmla="*/ 22 w 24"/>
                  <a:gd name="T3" fmla="*/ 0 h 53"/>
                  <a:gd name="T4" fmla="*/ 22 w 24"/>
                  <a:gd name="T5" fmla="*/ 0 h 53"/>
                  <a:gd name="T6" fmla="*/ 11 w 24"/>
                  <a:gd name="T7" fmla="*/ 25 h 53"/>
                  <a:gd name="T8" fmla="*/ 0 w 24"/>
                  <a:gd name="T9" fmla="*/ 52 h 53"/>
                  <a:gd name="T10" fmla="*/ 1 w 24"/>
                  <a:gd name="T11" fmla="*/ 53 h 53"/>
                  <a:gd name="T12" fmla="*/ 11 w 24"/>
                  <a:gd name="T13" fmla="*/ 28 h 53"/>
                  <a:gd name="T14" fmla="*/ 22 w 24"/>
                  <a:gd name="T15" fmla="*/ 2 h 53"/>
                  <a:gd name="T16" fmla="*/ 20 w 24"/>
                  <a:gd name="T17" fmla="*/ 26 h 53"/>
                  <a:gd name="T18" fmla="*/ 15 w 24"/>
                  <a:gd name="T19" fmla="*/ 51 h 53"/>
                  <a:gd name="T20" fmla="*/ 16 w 24"/>
                  <a:gd name="T21" fmla="*/ 51 h 53"/>
                  <a:gd name="T22" fmla="*/ 22 w 24"/>
                  <a:gd name="T23" fmla="*/ 26 h 53"/>
                  <a:gd name="T24" fmla="*/ 23 w 24"/>
                  <a:gd name="T25"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53">
                    <a:moveTo>
                      <a:pt x="23" y="0"/>
                    </a:moveTo>
                    <a:cubicBezTo>
                      <a:pt x="23" y="0"/>
                      <a:pt x="22" y="0"/>
                      <a:pt x="22" y="0"/>
                    </a:cubicBezTo>
                    <a:cubicBezTo>
                      <a:pt x="22" y="0"/>
                      <a:pt x="22" y="0"/>
                      <a:pt x="22" y="0"/>
                    </a:cubicBezTo>
                    <a:cubicBezTo>
                      <a:pt x="18" y="8"/>
                      <a:pt x="14" y="16"/>
                      <a:pt x="11" y="25"/>
                    </a:cubicBezTo>
                    <a:cubicBezTo>
                      <a:pt x="7" y="34"/>
                      <a:pt x="2" y="43"/>
                      <a:pt x="0" y="52"/>
                    </a:cubicBezTo>
                    <a:cubicBezTo>
                      <a:pt x="0" y="53"/>
                      <a:pt x="1" y="53"/>
                      <a:pt x="1" y="53"/>
                    </a:cubicBezTo>
                    <a:cubicBezTo>
                      <a:pt x="5" y="45"/>
                      <a:pt x="8" y="36"/>
                      <a:pt x="11" y="28"/>
                    </a:cubicBezTo>
                    <a:cubicBezTo>
                      <a:pt x="15" y="19"/>
                      <a:pt x="19" y="10"/>
                      <a:pt x="22" y="2"/>
                    </a:cubicBezTo>
                    <a:cubicBezTo>
                      <a:pt x="21" y="10"/>
                      <a:pt x="21" y="18"/>
                      <a:pt x="20" y="26"/>
                    </a:cubicBezTo>
                    <a:cubicBezTo>
                      <a:pt x="18" y="34"/>
                      <a:pt x="16" y="43"/>
                      <a:pt x="15" y="51"/>
                    </a:cubicBezTo>
                    <a:cubicBezTo>
                      <a:pt x="15" y="52"/>
                      <a:pt x="16" y="52"/>
                      <a:pt x="16" y="51"/>
                    </a:cubicBezTo>
                    <a:cubicBezTo>
                      <a:pt x="19" y="44"/>
                      <a:pt x="21" y="34"/>
                      <a:pt x="22" y="26"/>
                    </a:cubicBezTo>
                    <a:cubicBezTo>
                      <a:pt x="23" y="18"/>
                      <a:pt x="24" y="9"/>
                      <a:pt x="23"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6" name="Freeform 95"/>
              <p:cNvSpPr>
                <a:spLocks/>
              </p:cNvSpPr>
              <p:nvPr/>
            </p:nvSpPr>
            <p:spPr bwMode="auto">
              <a:xfrm>
                <a:off x="8997950" y="4949826"/>
                <a:ext cx="49213" cy="185738"/>
              </a:xfrm>
              <a:custGeom>
                <a:avLst/>
                <a:gdLst>
                  <a:gd name="T0" fmla="*/ 14 w 19"/>
                  <a:gd name="T1" fmla="*/ 38 h 71"/>
                  <a:gd name="T2" fmla="*/ 6 w 19"/>
                  <a:gd name="T3" fmla="*/ 3 h 71"/>
                  <a:gd name="T4" fmla="*/ 5 w 19"/>
                  <a:gd name="T5" fmla="*/ 2 h 71"/>
                  <a:gd name="T6" fmla="*/ 5 w 19"/>
                  <a:gd name="T7" fmla="*/ 1 h 71"/>
                  <a:gd name="T8" fmla="*/ 4 w 19"/>
                  <a:gd name="T9" fmla="*/ 1 h 71"/>
                  <a:gd name="T10" fmla="*/ 2 w 19"/>
                  <a:gd name="T11" fmla="*/ 59 h 71"/>
                  <a:gd name="T12" fmla="*/ 4 w 19"/>
                  <a:gd name="T13" fmla="*/ 59 h 71"/>
                  <a:gd name="T14" fmla="*/ 5 w 19"/>
                  <a:gd name="T15" fmla="*/ 5 h 71"/>
                  <a:gd name="T16" fmla="*/ 11 w 19"/>
                  <a:gd name="T17" fmla="*/ 38 h 71"/>
                  <a:gd name="T18" fmla="*/ 17 w 19"/>
                  <a:gd name="T19" fmla="*/ 71 h 71"/>
                  <a:gd name="T20" fmla="*/ 18 w 19"/>
                  <a:gd name="T21" fmla="*/ 70 h 71"/>
                  <a:gd name="T22" fmla="*/ 14 w 19"/>
                  <a:gd name="T23" fmla="*/ 38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71">
                    <a:moveTo>
                      <a:pt x="14" y="38"/>
                    </a:moveTo>
                    <a:cubicBezTo>
                      <a:pt x="11" y="26"/>
                      <a:pt x="9" y="14"/>
                      <a:pt x="6" y="3"/>
                    </a:cubicBezTo>
                    <a:cubicBezTo>
                      <a:pt x="6" y="2"/>
                      <a:pt x="5" y="2"/>
                      <a:pt x="5" y="2"/>
                    </a:cubicBezTo>
                    <a:cubicBezTo>
                      <a:pt x="5" y="2"/>
                      <a:pt x="5" y="2"/>
                      <a:pt x="5" y="1"/>
                    </a:cubicBezTo>
                    <a:cubicBezTo>
                      <a:pt x="5" y="0"/>
                      <a:pt x="4" y="0"/>
                      <a:pt x="4" y="1"/>
                    </a:cubicBezTo>
                    <a:cubicBezTo>
                      <a:pt x="1" y="20"/>
                      <a:pt x="0" y="40"/>
                      <a:pt x="2" y="59"/>
                    </a:cubicBezTo>
                    <a:cubicBezTo>
                      <a:pt x="2" y="60"/>
                      <a:pt x="4" y="61"/>
                      <a:pt x="4" y="59"/>
                    </a:cubicBezTo>
                    <a:cubicBezTo>
                      <a:pt x="5" y="41"/>
                      <a:pt x="5" y="23"/>
                      <a:pt x="5" y="5"/>
                    </a:cubicBezTo>
                    <a:cubicBezTo>
                      <a:pt x="6" y="16"/>
                      <a:pt x="9" y="27"/>
                      <a:pt x="11" y="38"/>
                    </a:cubicBezTo>
                    <a:cubicBezTo>
                      <a:pt x="13" y="49"/>
                      <a:pt x="13" y="61"/>
                      <a:pt x="17" y="71"/>
                    </a:cubicBezTo>
                    <a:cubicBezTo>
                      <a:pt x="17" y="71"/>
                      <a:pt x="18" y="71"/>
                      <a:pt x="18" y="70"/>
                    </a:cubicBezTo>
                    <a:cubicBezTo>
                      <a:pt x="19" y="60"/>
                      <a:pt x="15" y="48"/>
                      <a:pt x="14" y="3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7" name="Freeform 96"/>
              <p:cNvSpPr>
                <a:spLocks/>
              </p:cNvSpPr>
              <p:nvPr/>
            </p:nvSpPr>
            <p:spPr bwMode="auto">
              <a:xfrm>
                <a:off x="9047163" y="4960938"/>
                <a:ext cx="63500" cy="153988"/>
              </a:xfrm>
              <a:custGeom>
                <a:avLst/>
                <a:gdLst>
                  <a:gd name="T0" fmla="*/ 14 w 24"/>
                  <a:gd name="T1" fmla="*/ 29 h 59"/>
                  <a:gd name="T2" fmla="*/ 1 w 24"/>
                  <a:gd name="T3" fmla="*/ 1 h 59"/>
                  <a:gd name="T4" fmla="*/ 0 w 24"/>
                  <a:gd name="T5" fmla="*/ 1 h 59"/>
                  <a:gd name="T6" fmla="*/ 11 w 24"/>
                  <a:gd name="T7" fmla="*/ 29 h 59"/>
                  <a:gd name="T8" fmla="*/ 22 w 24"/>
                  <a:gd name="T9" fmla="*/ 58 h 59"/>
                  <a:gd name="T10" fmla="*/ 24 w 24"/>
                  <a:gd name="T11" fmla="*/ 57 h 59"/>
                  <a:gd name="T12" fmla="*/ 14 w 24"/>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4" h="59">
                    <a:moveTo>
                      <a:pt x="14" y="29"/>
                    </a:moveTo>
                    <a:cubicBezTo>
                      <a:pt x="10" y="20"/>
                      <a:pt x="6" y="10"/>
                      <a:pt x="1" y="1"/>
                    </a:cubicBezTo>
                    <a:cubicBezTo>
                      <a:pt x="1" y="0"/>
                      <a:pt x="0" y="0"/>
                      <a:pt x="0" y="1"/>
                    </a:cubicBezTo>
                    <a:cubicBezTo>
                      <a:pt x="4" y="11"/>
                      <a:pt x="8" y="20"/>
                      <a:pt x="11" y="29"/>
                    </a:cubicBezTo>
                    <a:cubicBezTo>
                      <a:pt x="15" y="39"/>
                      <a:pt x="17" y="49"/>
                      <a:pt x="22" y="58"/>
                    </a:cubicBezTo>
                    <a:cubicBezTo>
                      <a:pt x="22" y="59"/>
                      <a:pt x="24" y="58"/>
                      <a:pt x="24" y="57"/>
                    </a:cubicBezTo>
                    <a:cubicBezTo>
                      <a:pt x="22" y="48"/>
                      <a:pt x="17" y="38"/>
                      <a:pt x="14"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8" name="Freeform 97"/>
              <p:cNvSpPr>
                <a:spLocks/>
              </p:cNvSpPr>
              <p:nvPr/>
            </p:nvSpPr>
            <p:spPr bwMode="auto">
              <a:xfrm>
                <a:off x="8836025" y="4594226"/>
                <a:ext cx="136525" cy="152400"/>
              </a:xfrm>
              <a:custGeom>
                <a:avLst/>
                <a:gdLst>
                  <a:gd name="T0" fmla="*/ 51 w 52"/>
                  <a:gd name="T1" fmla="*/ 55 h 58"/>
                  <a:gd name="T2" fmla="*/ 29 w 52"/>
                  <a:gd name="T3" fmla="*/ 31 h 58"/>
                  <a:gd name="T4" fmla="*/ 10 w 52"/>
                  <a:gd name="T5" fmla="*/ 1 h 58"/>
                  <a:gd name="T6" fmla="*/ 9 w 52"/>
                  <a:gd name="T7" fmla="*/ 1 h 58"/>
                  <a:gd name="T8" fmla="*/ 26 w 52"/>
                  <a:gd name="T9" fmla="*/ 32 h 58"/>
                  <a:gd name="T10" fmla="*/ 30 w 52"/>
                  <a:gd name="T11" fmla="*/ 37 h 58"/>
                  <a:gd name="T12" fmla="*/ 1 w 52"/>
                  <a:gd name="T13" fmla="*/ 10 h 58"/>
                  <a:gd name="T14" fmla="*/ 0 w 52"/>
                  <a:gd name="T15" fmla="*/ 10 h 58"/>
                  <a:gd name="T16" fmla="*/ 19 w 52"/>
                  <a:gd name="T17" fmla="*/ 31 h 58"/>
                  <a:gd name="T18" fmla="*/ 35 w 52"/>
                  <a:gd name="T19" fmla="*/ 44 h 58"/>
                  <a:gd name="T20" fmla="*/ 50 w 52"/>
                  <a:gd name="T21" fmla="*/ 57 h 58"/>
                  <a:gd name="T22" fmla="*/ 51 w 52"/>
                  <a:gd name="T23" fmla="*/ 5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58">
                    <a:moveTo>
                      <a:pt x="51" y="55"/>
                    </a:moveTo>
                    <a:cubicBezTo>
                      <a:pt x="44" y="47"/>
                      <a:pt x="35" y="40"/>
                      <a:pt x="29" y="31"/>
                    </a:cubicBezTo>
                    <a:cubicBezTo>
                      <a:pt x="21" y="21"/>
                      <a:pt x="15" y="11"/>
                      <a:pt x="10" y="1"/>
                    </a:cubicBezTo>
                    <a:cubicBezTo>
                      <a:pt x="10" y="0"/>
                      <a:pt x="9" y="1"/>
                      <a:pt x="9" y="1"/>
                    </a:cubicBezTo>
                    <a:cubicBezTo>
                      <a:pt x="13" y="12"/>
                      <a:pt x="19" y="22"/>
                      <a:pt x="26" y="32"/>
                    </a:cubicBezTo>
                    <a:cubicBezTo>
                      <a:pt x="27" y="34"/>
                      <a:pt x="29" y="36"/>
                      <a:pt x="30" y="37"/>
                    </a:cubicBezTo>
                    <a:cubicBezTo>
                      <a:pt x="20" y="29"/>
                      <a:pt x="11" y="18"/>
                      <a:pt x="1" y="10"/>
                    </a:cubicBezTo>
                    <a:cubicBezTo>
                      <a:pt x="1" y="9"/>
                      <a:pt x="0" y="10"/>
                      <a:pt x="0" y="10"/>
                    </a:cubicBezTo>
                    <a:cubicBezTo>
                      <a:pt x="6" y="18"/>
                      <a:pt x="13" y="24"/>
                      <a:pt x="19" y="31"/>
                    </a:cubicBezTo>
                    <a:cubicBezTo>
                      <a:pt x="24" y="36"/>
                      <a:pt x="29" y="40"/>
                      <a:pt x="35" y="44"/>
                    </a:cubicBezTo>
                    <a:cubicBezTo>
                      <a:pt x="40" y="49"/>
                      <a:pt x="44" y="53"/>
                      <a:pt x="50" y="57"/>
                    </a:cubicBezTo>
                    <a:cubicBezTo>
                      <a:pt x="51" y="58"/>
                      <a:pt x="52" y="56"/>
                      <a:pt x="51" y="55"/>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9" name="Freeform 98"/>
              <p:cNvSpPr>
                <a:spLocks/>
              </p:cNvSpPr>
              <p:nvPr/>
            </p:nvSpPr>
            <p:spPr bwMode="auto">
              <a:xfrm>
                <a:off x="8901113" y="4572001"/>
                <a:ext cx="96838" cy="163513"/>
              </a:xfrm>
              <a:custGeom>
                <a:avLst/>
                <a:gdLst>
                  <a:gd name="T0" fmla="*/ 36 w 37"/>
                  <a:gd name="T1" fmla="*/ 61 h 63"/>
                  <a:gd name="T2" fmla="*/ 31 w 37"/>
                  <a:gd name="T3" fmla="*/ 44 h 63"/>
                  <a:gd name="T4" fmla="*/ 31 w 37"/>
                  <a:gd name="T5" fmla="*/ 44 h 63"/>
                  <a:gd name="T6" fmla="*/ 27 w 37"/>
                  <a:gd name="T7" fmla="*/ 1 h 63"/>
                  <a:gd name="T8" fmla="*/ 26 w 37"/>
                  <a:gd name="T9" fmla="*/ 1 h 63"/>
                  <a:gd name="T10" fmla="*/ 29 w 37"/>
                  <a:gd name="T11" fmla="*/ 37 h 63"/>
                  <a:gd name="T12" fmla="*/ 13 w 37"/>
                  <a:gd name="T13" fmla="*/ 3 h 63"/>
                  <a:gd name="T14" fmla="*/ 12 w 37"/>
                  <a:gd name="T15" fmla="*/ 4 h 63"/>
                  <a:gd name="T16" fmla="*/ 21 w 37"/>
                  <a:gd name="T17" fmla="*/ 26 h 63"/>
                  <a:gd name="T18" fmla="*/ 15 w 37"/>
                  <a:gd name="T19" fmla="*/ 19 h 63"/>
                  <a:gd name="T20" fmla="*/ 2 w 37"/>
                  <a:gd name="T21" fmla="*/ 3 h 63"/>
                  <a:gd name="T22" fmla="*/ 1 w 37"/>
                  <a:gd name="T23" fmla="*/ 4 h 63"/>
                  <a:gd name="T24" fmla="*/ 13 w 37"/>
                  <a:gd name="T25" fmla="*/ 20 h 63"/>
                  <a:gd name="T26" fmla="*/ 24 w 37"/>
                  <a:gd name="T27" fmla="*/ 34 h 63"/>
                  <a:gd name="T28" fmla="*/ 33 w 37"/>
                  <a:gd name="T29" fmla="*/ 61 h 63"/>
                  <a:gd name="T30" fmla="*/ 36 w 37"/>
                  <a:gd name="T31" fmla="*/ 6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 h="63">
                    <a:moveTo>
                      <a:pt x="36" y="61"/>
                    </a:moveTo>
                    <a:cubicBezTo>
                      <a:pt x="35" y="55"/>
                      <a:pt x="33" y="50"/>
                      <a:pt x="31" y="44"/>
                    </a:cubicBezTo>
                    <a:cubicBezTo>
                      <a:pt x="31" y="44"/>
                      <a:pt x="31" y="44"/>
                      <a:pt x="31" y="44"/>
                    </a:cubicBezTo>
                    <a:cubicBezTo>
                      <a:pt x="32" y="30"/>
                      <a:pt x="31" y="15"/>
                      <a:pt x="27" y="1"/>
                    </a:cubicBezTo>
                    <a:cubicBezTo>
                      <a:pt x="27" y="0"/>
                      <a:pt x="26" y="0"/>
                      <a:pt x="26" y="1"/>
                    </a:cubicBezTo>
                    <a:cubicBezTo>
                      <a:pt x="27" y="13"/>
                      <a:pt x="28" y="25"/>
                      <a:pt x="29" y="37"/>
                    </a:cubicBezTo>
                    <a:cubicBezTo>
                      <a:pt x="24" y="26"/>
                      <a:pt x="19" y="14"/>
                      <a:pt x="13" y="3"/>
                    </a:cubicBezTo>
                    <a:cubicBezTo>
                      <a:pt x="13" y="2"/>
                      <a:pt x="12" y="3"/>
                      <a:pt x="12" y="4"/>
                    </a:cubicBezTo>
                    <a:cubicBezTo>
                      <a:pt x="14" y="11"/>
                      <a:pt x="18" y="19"/>
                      <a:pt x="21" y="26"/>
                    </a:cubicBezTo>
                    <a:cubicBezTo>
                      <a:pt x="19" y="24"/>
                      <a:pt x="17" y="22"/>
                      <a:pt x="15" y="19"/>
                    </a:cubicBezTo>
                    <a:cubicBezTo>
                      <a:pt x="11" y="14"/>
                      <a:pt x="6" y="8"/>
                      <a:pt x="2" y="3"/>
                    </a:cubicBezTo>
                    <a:cubicBezTo>
                      <a:pt x="1" y="2"/>
                      <a:pt x="0" y="3"/>
                      <a:pt x="1" y="4"/>
                    </a:cubicBezTo>
                    <a:cubicBezTo>
                      <a:pt x="4" y="9"/>
                      <a:pt x="9" y="15"/>
                      <a:pt x="13" y="20"/>
                    </a:cubicBezTo>
                    <a:cubicBezTo>
                      <a:pt x="16" y="25"/>
                      <a:pt x="20" y="30"/>
                      <a:pt x="24" y="34"/>
                    </a:cubicBezTo>
                    <a:cubicBezTo>
                      <a:pt x="27" y="43"/>
                      <a:pt x="31" y="52"/>
                      <a:pt x="33" y="61"/>
                    </a:cubicBezTo>
                    <a:cubicBezTo>
                      <a:pt x="34" y="63"/>
                      <a:pt x="37" y="63"/>
                      <a:pt x="36" y="6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0" name="Freeform 99"/>
              <p:cNvSpPr>
                <a:spLocks/>
              </p:cNvSpPr>
              <p:nvPr/>
            </p:nvSpPr>
            <p:spPr bwMode="auto">
              <a:xfrm>
                <a:off x="9009063" y="4557713"/>
                <a:ext cx="20638" cy="169863"/>
              </a:xfrm>
              <a:custGeom>
                <a:avLst/>
                <a:gdLst>
                  <a:gd name="T0" fmla="*/ 6 w 8"/>
                  <a:gd name="T1" fmla="*/ 29 h 65"/>
                  <a:gd name="T2" fmla="*/ 1 w 8"/>
                  <a:gd name="T3" fmla="*/ 0 h 65"/>
                  <a:gd name="T4" fmla="*/ 0 w 8"/>
                  <a:gd name="T5" fmla="*/ 0 h 65"/>
                  <a:gd name="T6" fmla="*/ 4 w 8"/>
                  <a:gd name="T7" fmla="*/ 32 h 65"/>
                  <a:gd name="T8" fmla="*/ 6 w 8"/>
                  <a:gd name="T9" fmla="*/ 64 h 65"/>
                  <a:gd name="T10" fmla="*/ 7 w 8"/>
                  <a:gd name="T11" fmla="*/ 64 h 65"/>
                  <a:gd name="T12" fmla="*/ 6 w 8"/>
                  <a:gd name="T13" fmla="*/ 29 h 65"/>
                </a:gdLst>
                <a:ahLst/>
                <a:cxnLst>
                  <a:cxn ang="0">
                    <a:pos x="T0" y="T1"/>
                  </a:cxn>
                  <a:cxn ang="0">
                    <a:pos x="T2" y="T3"/>
                  </a:cxn>
                  <a:cxn ang="0">
                    <a:pos x="T4" y="T5"/>
                  </a:cxn>
                  <a:cxn ang="0">
                    <a:pos x="T6" y="T7"/>
                  </a:cxn>
                  <a:cxn ang="0">
                    <a:pos x="T8" y="T9"/>
                  </a:cxn>
                  <a:cxn ang="0">
                    <a:pos x="T10" y="T11"/>
                  </a:cxn>
                  <a:cxn ang="0">
                    <a:pos x="T12" y="T13"/>
                  </a:cxn>
                </a:cxnLst>
                <a:rect l="0" t="0" r="r" b="b"/>
                <a:pathLst>
                  <a:path w="8" h="65">
                    <a:moveTo>
                      <a:pt x="6" y="29"/>
                    </a:moveTo>
                    <a:cubicBezTo>
                      <a:pt x="5" y="20"/>
                      <a:pt x="5" y="9"/>
                      <a:pt x="1" y="0"/>
                    </a:cubicBezTo>
                    <a:cubicBezTo>
                      <a:pt x="1" y="0"/>
                      <a:pt x="0" y="0"/>
                      <a:pt x="0" y="0"/>
                    </a:cubicBezTo>
                    <a:cubicBezTo>
                      <a:pt x="1" y="11"/>
                      <a:pt x="3" y="21"/>
                      <a:pt x="4" y="32"/>
                    </a:cubicBezTo>
                    <a:cubicBezTo>
                      <a:pt x="5" y="43"/>
                      <a:pt x="5" y="53"/>
                      <a:pt x="6" y="64"/>
                    </a:cubicBezTo>
                    <a:cubicBezTo>
                      <a:pt x="6" y="65"/>
                      <a:pt x="7" y="65"/>
                      <a:pt x="7" y="64"/>
                    </a:cubicBezTo>
                    <a:cubicBezTo>
                      <a:pt x="8" y="53"/>
                      <a:pt x="7" y="41"/>
                      <a:pt x="6"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1" name="Freeform 100"/>
              <p:cNvSpPr>
                <a:spLocks/>
              </p:cNvSpPr>
              <p:nvPr/>
            </p:nvSpPr>
            <p:spPr bwMode="auto">
              <a:xfrm>
                <a:off x="9045575" y="4560888"/>
                <a:ext cx="20638" cy="173038"/>
              </a:xfrm>
              <a:custGeom>
                <a:avLst/>
                <a:gdLst>
                  <a:gd name="T0" fmla="*/ 4 w 8"/>
                  <a:gd name="T1" fmla="*/ 0 h 66"/>
                  <a:gd name="T2" fmla="*/ 3 w 8"/>
                  <a:gd name="T3" fmla="*/ 1 h 66"/>
                  <a:gd name="T4" fmla="*/ 5 w 8"/>
                  <a:gd name="T5" fmla="*/ 32 h 66"/>
                  <a:gd name="T6" fmla="*/ 0 w 8"/>
                  <a:gd name="T7" fmla="*/ 65 h 66"/>
                  <a:gd name="T8" fmla="*/ 1 w 8"/>
                  <a:gd name="T9" fmla="*/ 66 h 66"/>
                  <a:gd name="T10" fmla="*/ 7 w 8"/>
                  <a:gd name="T11" fmla="*/ 32 h 66"/>
                  <a:gd name="T12" fmla="*/ 4 w 8"/>
                  <a:gd name="T13" fmla="*/ 0 h 66"/>
                </a:gdLst>
                <a:ahLst/>
                <a:cxnLst>
                  <a:cxn ang="0">
                    <a:pos x="T0" y="T1"/>
                  </a:cxn>
                  <a:cxn ang="0">
                    <a:pos x="T2" y="T3"/>
                  </a:cxn>
                  <a:cxn ang="0">
                    <a:pos x="T4" y="T5"/>
                  </a:cxn>
                  <a:cxn ang="0">
                    <a:pos x="T6" y="T7"/>
                  </a:cxn>
                  <a:cxn ang="0">
                    <a:pos x="T8" y="T9"/>
                  </a:cxn>
                  <a:cxn ang="0">
                    <a:pos x="T10" y="T11"/>
                  </a:cxn>
                  <a:cxn ang="0">
                    <a:pos x="T12" y="T13"/>
                  </a:cxn>
                </a:cxnLst>
                <a:rect l="0" t="0" r="r" b="b"/>
                <a:pathLst>
                  <a:path w="8" h="66">
                    <a:moveTo>
                      <a:pt x="4" y="0"/>
                    </a:moveTo>
                    <a:cubicBezTo>
                      <a:pt x="4" y="0"/>
                      <a:pt x="3" y="0"/>
                      <a:pt x="3" y="1"/>
                    </a:cubicBezTo>
                    <a:cubicBezTo>
                      <a:pt x="3" y="11"/>
                      <a:pt x="5" y="21"/>
                      <a:pt x="5" y="32"/>
                    </a:cubicBezTo>
                    <a:cubicBezTo>
                      <a:pt x="4" y="43"/>
                      <a:pt x="2" y="54"/>
                      <a:pt x="0" y="65"/>
                    </a:cubicBezTo>
                    <a:cubicBezTo>
                      <a:pt x="0" y="66"/>
                      <a:pt x="0" y="66"/>
                      <a:pt x="1" y="66"/>
                    </a:cubicBezTo>
                    <a:cubicBezTo>
                      <a:pt x="5" y="55"/>
                      <a:pt x="7" y="43"/>
                      <a:pt x="7" y="32"/>
                    </a:cubicBezTo>
                    <a:cubicBezTo>
                      <a:pt x="7" y="22"/>
                      <a:pt x="8" y="10"/>
                      <a:pt x="4"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2" name="Freeform 101"/>
              <p:cNvSpPr>
                <a:spLocks/>
              </p:cNvSpPr>
              <p:nvPr/>
            </p:nvSpPr>
            <p:spPr bwMode="auto">
              <a:xfrm>
                <a:off x="9053513" y="4594226"/>
                <a:ext cx="28575" cy="139700"/>
              </a:xfrm>
              <a:custGeom>
                <a:avLst/>
                <a:gdLst>
                  <a:gd name="T0" fmla="*/ 10 w 11"/>
                  <a:gd name="T1" fmla="*/ 1 h 53"/>
                  <a:gd name="T2" fmla="*/ 7 w 11"/>
                  <a:gd name="T3" fmla="*/ 26 h 53"/>
                  <a:gd name="T4" fmla="*/ 0 w 11"/>
                  <a:gd name="T5" fmla="*/ 51 h 53"/>
                  <a:gd name="T6" fmla="*/ 2 w 11"/>
                  <a:gd name="T7" fmla="*/ 52 h 53"/>
                  <a:gd name="T8" fmla="*/ 8 w 11"/>
                  <a:gd name="T9" fmla="*/ 32 h 53"/>
                  <a:gd name="T10" fmla="*/ 11 w 11"/>
                  <a:gd name="T11" fmla="*/ 1 h 53"/>
                  <a:gd name="T12" fmla="*/ 10 w 11"/>
                  <a:gd name="T13" fmla="*/ 1 h 53"/>
                </a:gdLst>
                <a:ahLst/>
                <a:cxnLst>
                  <a:cxn ang="0">
                    <a:pos x="T0" y="T1"/>
                  </a:cxn>
                  <a:cxn ang="0">
                    <a:pos x="T2" y="T3"/>
                  </a:cxn>
                  <a:cxn ang="0">
                    <a:pos x="T4" y="T5"/>
                  </a:cxn>
                  <a:cxn ang="0">
                    <a:pos x="T6" y="T7"/>
                  </a:cxn>
                  <a:cxn ang="0">
                    <a:pos x="T8" y="T9"/>
                  </a:cxn>
                  <a:cxn ang="0">
                    <a:pos x="T10" y="T11"/>
                  </a:cxn>
                  <a:cxn ang="0">
                    <a:pos x="T12" y="T13"/>
                  </a:cxn>
                </a:cxnLst>
                <a:rect l="0" t="0" r="r" b="b"/>
                <a:pathLst>
                  <a:path w="11" h="53">
                    <a:moveTo>
                      <a:pt x="10" y="1"/>
                    </a:moveTo>
                    <a:cubicBezTo>
                      <a:pt x="9" y="9"/>
                      <a:pt x="8" y="18"/>
                      <a:pt x="7" y="26"/>
                    </a:cubicBezTo>
                    <a:cubicBezTo>
                      <a:pt x="6" y="34"/>
                      <a:pt x="5" y="44"/>
                      <a:pt x="0" y="51"/>
                    </a:cubicBezTo>
                    <a:cubicBezTo>
                      <a:pt x="0" y="52"/>
                      <a:pt x="1" y="53"/>
                      <a:pt x="2" y="52"/>
                    </a:cubicBezTo>
                    <a:cubicBezTo>
                      <a:pt x="6" y="47"/>
                      <a:pt x="7" y="39"/>
                      <a:pt x="8" y="32"/>
                    </a:cubicBezTo>
                    <a:cubicBezTo>
                      <a:pt x="10" y="22"/>
                      <a:pt x="11" y="11"/>
                      <a:pt x="11" y="1"/>
                    </a:cubicBezTo>
                    <a:cubicBezTo>
                      <a:pt x="11" y="0"/>
                      <a:pt x="10" y="0"/>
                      <a:pt x="10"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3" name="Freeform 102"/>
              <p:cNvSpPr>
                <a:spLocks/>
              </p:cNvSpPr>
              <p:nvPr/>
            </p:nvSpPr>
            <p:spPr bwMode="auto">
              <a:xfrm>
                <a:off x="9112250" y="4646613"/>
                <a:ext cx="144463" cy="120650"/>
              </a:xfrm>
              <a:custGeom>
                <a:avLst/>
                <a:gdLst>
                  <a:gd name="T0" fmla="*/ 55 w 55"/>
                  <a:gd name="T1" fmla="*/ 13 h 46"/>
                  <a:gd name="T2" fmla="*/ 29 w 55"/>
                  <a:gd name="T3" fmla="*/ 27 h 46"/>
                  <a:gd name="T4" fmla="*/ 16 w 55"/>
                  <a:gd name="T5" fmla="*/ 33 h 46"/>
                  <a:gd name="T6" fmla="*/ 12 w 55"/>
                  <a:gd name="T7" fmla="*/ 35 h 46"/>
                  <a:gd name="T8" fmla="*/ 26 w 55"/>
                  <a:gd name="T9" fmla="*/ 24 h 46"/>
                  <a:gd name="T10" fmla="*/ 51 w 55"/>
                  <a:gd name="T11" fmla="*/ 1 h 46"/>
                  <a:gd name="T12" fmla="*/ 50 w 55"/>
                  <a:gd name="T13" fmla="*/ 1 h 46"/>
                  <a:gd name="T14" fmla="*/ 23 w 55"/>
                  <a:gd name="T15" fmla="*/ 23 h 46"/>
                  <a:gd name="T16" fmla="*/ 0 w 55"/>
                  <a:gd name="T17" fmla="*/ 45 h 46"/>
                  <a:gd name="T18" fmla="*/ 1 w 55"/>
                  <a:gd name="T19" fmla="*/ 46 h 46"/>
                  <a:gd name="T20" fmla="*/ 8 w 55"/>
                  <a:gd name="T21" fmla="*/ 39 h 46"/>
                  <a:gd name="T22" fmla="*/ 8 w 55"/>
                  <a:gd name="T23" fmla="*/ 39 h 46"/>
                  <a:gd name="T24" fmla="*/ 8 w 55"/>
                  <a:gd name="T25" fmla="*/ 39 h 46"/>
                  <a:gd name="T26" fmla="*/ 8 w 55"/>
                  <a:gd name="T27" fmla="*/ 39 h 46"/>
                  <a:gd name="T28" fmla="*/ 9 w 55"/>
                  <a:gd name="T29" fmla="*/ 39 h 46"/>
                  <a:gd name="T30" fmla="*/ 9 w 55"/>
                  <a:gd name="T31" fmla="*/ 39 h 46"/>
                  <a:gd name="T32" fmla="*/ 19 w 55"/>
                  <a:gd name="T33" fmla="*/ 34 h 46"/>
                  <a:gd name="T34" fmla="*/ 33 w 55"/>
                  <a:gd name="T35" fmla="*/ 28 h 46"/>
                  <a:gd name="T36" fmla="*/ 55 w 55"/>
                  <a:gd name="T37" fmla="*/ 14 h 46"/>
                  <a:gd name="T38" fmla="*/ 55 w 55"/>
                  <a:gd name="T39"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5" h="46">
                    <a:moveTo>
                      <a:pt x="55" y="13"/>
                    </a:moveTo>
                    <a:cubicBezTo>
                      <a:pt x="46" y="19"/>
                      <a:pt x="38" y="23"/>
                      <a:pt x="29" y="27"/>
                    </a:cubicBezTo>
                    <a:cubicBezTo>
                      <a:pt x="25" y="29"/>
                      <a:pt x="20" y="31"/>
                      <a:pt x="16" y="33"/>
                    </a:cubicBezTo>
                    <a:cubicBezTo>
                      <a:pt x="15" y="34"/>
                      <a:pt x="14" y="34"/>
                      <a:pt x="12" y="35"/>
                    </a:cubicBezTo>
                    <a:cubicBezTo>
                      <a:pt x="17" y="31"/>
                      <a:pt x="21" y="28"/>
                      <a:pt x="26" y="24"/>
                    </a:cubicBezTo>
                    <a:cubicBezTo>
                      <a:pt x="34" y="17"/>
                      <a:pt x="43" y="10"/>
                      <a:pt x="51" y="1"/>
                    </a:cubicBezTo>
                    <a:cubicBezTo>
                      <a:pt x="51" y="1"/>
                      <a:pt x="51" y="0"/>
                      <a:pt x="50" y="1"/>
                    </a:cubicBezTo>
                    <a:cubicBezTo>
                      <a:pt x="41" y="7"/>
                      <a:pt x="32" y="15"/>
                      <a:pt x="23" y="23"/>
                    </a:cubicBezTo>
                    <a:cubicBezTo>
                      <a:pt x="15" y="30"/>
                      <a:pt x="6" y="36"/>
                      <a:pt x="0" y="45"/>
                    </a:cubicBezTo>
                    <a:cubicBezTo>
                      <a:pt x="0" y="46"/>
                      <a:pt x="1" y="46"/>
                      <a:pt x="1" y="46"/>
                    </a:cubicBezTo>
                    <a:cubicBezTo>
                      <a:pt x="3" y="43"/>
                      <a:pt x="5" y="41"/>
                      <a:pt x="8" y="39"/>
                    </a:cubicBezTo>
                    <a:cubicBezTo>
                      <a:pt x="8" y="39"/>
                      <a:pt x="8" y="39"/>
                      <a:pt x="8" y="39"/>
                    </a:cubicBezTo>
                    <a:cubicBezTo>
                      <a:pt x="8" y="39"/>
                      <a:pt x="8" y="39"/>
                      <a:pt x="8" y="39"/>
                    </a:cubicBezTo>
                    <a:cubicBezTo>
                      <a:pt x="8" y="39"/>
                      <a:pt x="8" y="39"/>
                      <a:pt x="8" y="39"/>
                    </a:cubicBezTo>
                    <a:cubicBezTo>
                      <a:pt x="8" y="39"/>
                      <a:pt x="9" y="39"/>
                      <a:pt x="9" y="39"/>
                    </a:cubicBezTo>
                    <a:cubicBezTo>
                      <a:pt x="9" y="39"/>
                      <a:pt x="9" y="39"/>
                      <a:pt x="9" y="39"/>
                    </a:cubicBezTo>
                    <a:cubicBezTo>
                      <a:pt x="10" y="40"/>
                      <a:pt x="18" y="35"/>
                      <a:pt x="19" y="34"/>
                    </a:cubicBezTo>
                    <a:cubicBezTo>
                      <a:pt x="24" y="32"/>
                      <a:pt x="28" y="30"/>
                      <a:pt x="33" y="28"/>
                    </a:cubicBezTo>
                    <a:cubicBezTo>
                      <a:pt x="41" y="24"/>
                      <a:pt x="49" y="20"/>
                      <a:pt x="55" y="14"/>
                    </a:cubicBezTo>
                    <a:cubicBezTo>
                      <a:pt x="55" y="14"/>
                      <a:pt x="55" y="13"/>
                      <a:pt x="55" y="13"/>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4" name="Freeform 103"/>
              <p:cNvSpPr>
                <a:spLocks/>
              </p:cNvSpPr>
              <p:nvPr/>
            </p:nvSpPr>
            <p:spPr bwMode="auto">
              <a:xfrm>
                <a:off x="9134475" y="4714876"/>
                <a:ext cx="163513" cy="65088"/>
              </a:xfrm>
              <a:custGeom>
                <a:avLst/>
                <a:gdLst>
                  <a:gd name="T0" fmla="*/ 62 w 63"/>
                  <a:gd name="T1" fmla="*/ 10 h 25"/>
                  <a:gd name="T2" fmla="*/ 37 w 63"/>
                  <a:gd name="T3" fmla="*/ 14 h 25"/>
                  <a:gd name="T4" fmla="*/ 24 w 63"/>
                  <a:gd name="T5" fmla="*/ 17 h 25"/>
                  <a:gd name="T6" fmla="*/ 30 w 63"/>
                  <a:gd name="T7" fmla="*/ 14 h 25"/>
                  <a:gd name="T8" fmla="*/ 58 w 63"/>
                  <a:gd name="T9" fmla="*/ 1 h 25"/>
                  <a:gd name="T10" fmla="*/ 57 w 63"/>
                  <a:gd name="T11" fmla="*/ 0 h 25"/>
                  <a:gd name="T12" fmla="*/ 30 w 63"/>
                  <a:gd name="T13" fmla="*/ 12 h 25"/>
                  <a:gd name="T14" fmla="*/ 0 w 63"/>
                  <a:gd name="T15" fmla="*/ 24 h 25"/>
                  <a:gd name="T16" fmla="*/ 1 w 63"/>
                  <a:gd name="T17" fmla="*/ 25 h 25"/>
                  <a:gd name="T18" fmla="*/ 14 w 63"/>
                  <a:gd name="T19" fmla="*/ 21 h 25"/>
                  <a:gd name="T20" fmla="*/ 37 w 63"/>
                  <a:gd name="T21" fmla="*/ 17 h 25"/>
                  <a:gd name="T22" fmla="*/ 62 w 63"/>
                  <a:gd name="T23" fmla="*/ 11 h 25"/>
                  <a:gd name="T24" fmla="*/ 62 w 63"/>
                  <a:gd name="T25"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25">
                    <a:moveTo>
                      <a:pt x="62" y="10"/>
                    </a:moveTo>
                    <a:cubicBezTo>
                      <a:pt x="54" y="10"/>
                      <a:pt x="46" y="13"/>
                      <a:pt x="37" y="14"/>
                    </a:cubicBezTo>
                    <a:cubicBezTo>
                      <a:pt x="33" y="15"/>
                      <a:pt x="29" y="16"/>
                      <a:pt x="24" y="17"/>
                    </a:cubicBezTo>
                    <a:cubicBezTo>
                      <a:pt x="26" y="16"/>
                      <a:pt x="28" y="15"/>
                      <a:pt x="30" y="14"/>
                    </a:cubicBezTo>
                    <a:cubicBezTo>
                      <a:pt x="39" y="10"/>
                      <a:pt x="50" y="7"/>
                      <a:pt x="58" y="1"/>
                    </a:cubicBezTo>
                    <a:cubicBezTo>
                      <a:pt x="58" y="0"/>
                      <a:pt x="58" y="0"/>
                      <a:pt x="57" y="0"/>
                    </a:cubicBezTo>
                    <a:cubicBezTo>
                      <a:pt x="48" y="3"/>
                      <a:pt x="39" y="8"/>
                      <a:pt x="30" y="12"/>
                    </a:cubicBezTo>
                    <a:cubicBezTo>
                      <a:pt x="20" y="16"/>
                      <a:pt x="10" y="20"/>
                      <a:pt x="0" y="24"/>
                    </a:cubicBezTo>
                    <a:cubicBezTo>
                      <a:pt x="0" y="24"/>
                      <a:pt x="0" y="25"/>
                      <a:pt x="1" y="25"/>
                    </a:cubicBezTo>
                    <a:cubicBezTo>
                      <a:pt x="5" y="24"/>
                      <a:pt x="10" y="22"/>
                      <a:pt x="14" y="21"/>
                    </a:cubicBezTo>
                    <a:cubicBezTo>
                      <a:pt x="22" y="21"/>
                      <a:pt x="30" y="19"/>
                      <a:pt x="37" y="17"/>
                    </a:cubicBezTo>
                    <a:cubicBezTo>
                      <a:pt x="45" y="15"/>
                      <a:pt x="54" y="14"/>
                      <a:pt x="62" y="11"/>
                    </a:cubicBezTo>
                    <a:cubicBezTo>
                      <a:pt x="63" y="11"/>
                      <a:pt x="63" y="10"/>
                      <a:pt x="62" y="1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5" name="Freeform 104"/>
              <p:cNvSpPr>
                <a:spLocks/>
              </p:cNvSpPr>
              <p:nvPr/>
            </p:nvSpPr>
            <p:spPr bwMode="auto">
              <a:xfrm>
                <a:off x="9139238" y="4775201"/>
                <a:ext cx="187325" cy="33338"/>
              </a:xfrm>
              <a:custGeom>
                <a:avLst/>
                <a:gdLst>
                  <a:gd name="T0" fmla="*/ 71 w 72"/>
                  <a:gd name="T1" fmla="*/ 1 h 13"/>
                  <a:gd name="T2" fmla="*/ 71 w 72"/>
                  <a:gd name="T3" fmla="*/ 0 h 13"/>
                  <a:gd name="T4" fmla="*/ 36 w 72"/>
                  <a:gd name="T5" fmla="*/ 7 h 13"/>
                  <a:gd name="T6" fmla="*/ 0 w 72"/>
                  <a:gd name="T7" fmla="*/ 10 h 13"/>
                  <a:gd name="T8" fmla="*/ 1 w 72"/>
                  <a:gd name="T9" fmla="*/ 11 h 13"/>
                  <a:gd name="T10" fmla="*/ 13 w 72"/>
                  <a:gd name="T11" fmla="*/ 11 h 13"/>
                  <a:gd name="T12" fmla="*/ 40 w 72"/>
                  <a:gd name="T13" fmla="*/ 12 h 13"/>
                  <a:gd name="T14" fmla="*/ 65 w 72"/>
                  <a:gd name="T15" fmla="*/ 9 h 13"/>
                  <a:gd name="T16" fmla="*/ 65 w 72"/>
                  <a:gd name="T17" fmla="*/ 7 h 13"/>
                  <a:gd name="T18" fmla="*/ 39 w 72"/>
                  <a:gd name="T19" fmla="*/ 10 h 13"/>
                  <a:gd name="T20" fmla="*/ 34 w 72"/>
                  <a:gd name="T21" fmla="*/ 10 h 13"/>
                  <a:gd name="T22" fmla="*/ 37 w 72"/>
                  <a:gd name="T23" fmla="*/ 10 h 13"/>
                  <a:gd name="T24" fmla="*/ 71 w 72"/>
                  <a:gd name="T25"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 h="13">
                    <a:moveTo>
                      <a:pt x="71" y="1"/>
                    </a:moveTo>
                    <a:cubicBezTo>
                      <a:pt x="72" y="1"/>
                      <a:pt x="71" y="0"/>
                      <a:pt x="71" y="0"/>
                    </a:cubicBezTo>
                    <a:cubicBezTo>
                      <a:pt x="59" y="2"/>
                      <a:pt x="48" y="6"/>
                      <a:pt x="36" y="7"/>
                    </a:cubicBezTo>
                    <a:cubicBezTo>
                      <a:pt x="24" y="9"/>
                      <a:pt x="12" y="9"/>
                      <a:pt x="0" y="10"/>
                    </a:cubicBezTo>
                    <a:cubicBezTo>
                      <a:pt x="0" y="10"/>
                      <a:pt x="0" y="11"/>
                      <a:pt x="1" y="11"/>
                    </a:cubicBezTo>
                    <a:cubicBezTo>
                      <a:pt x="5" y="11"/>
                      <a:pt x="9" y="11"/>
                      <a:pt x="13" y="11"/>
                    </a:cubicBezTo>
                    <a:cubicBezTo>
                      <a:pt x="22" y="13"/>
                      <a:pt x="31" y="12"/>
                      <a:pt x="40" y="12"/>
                    </a:cubicBezTo>
                    <a:cubicBezTo>
                      <a:pt x="48" y="11"/>
                      <a:pt x="57" y="11"/>
                      <a:pt x="65" y="9"/>
                    </a:cubicBezTo>
                    <a:cubicBezTo>
                      <a:pt x="66" y="8"/>
                      <a:pt x="66" y="7"/>
                      <a:pt x="65" y="7"/>
                    </a:cubicBezTo>
                    <a:cubicBezTo>
                      <a:pt x="56" y="8"/>
                      <a:pt x="48" y="9"/>
                      <a:pt x="39" y="10"/>
                    </a:cubicBezTo>
                    <a:cubicBezTo>
                      <a:pt x="37" y="10"/>
                      <a:pt x="35" y="10"/>
                      <a:pt x="34" y="10"/>
                    </a:cubicBezTo>
                    <a:cubicBezTo>
                      <a:pt x="35" y="10"/>
                      <a:pt x="36" y="10"/>
                      <a:pt x="37" y="10"/>
                    </a:cubicBezTo>
                    <a:cubicBezTo>
                      <a:pt x="48" y="9"/>
                      <a:pt x="61" y="7"/>
                      <a:pt x="71"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6" name="Freeform 105"/>
              <p:cNvSpPr>
                <a:spLocks/>
              </p:cNvSpPr>
              <p:nvPr/>
            </p:nvSpPr>
            <p:spPr bwMode="auto">
              <a:xfrm>
                <a:off x="9139238" y="4879976"/>
                <a:ext cx="230188" cy="39688"/>
              </a:xfrm>
              <a:custGeom>
                <a:avLst/>
                <a:gdLst>
                  <a:gd name="T0" fmla="*/ 87 w 88"/>
                  <a:gd name="T1" fmla="*/ 1 h 15"/>
                  <a:gd name="T2" fmla="*/ 56 w 88"/>
                  <a:gd name="T3" fmla="*/ 2 h 15"/>
                  <a:gd name="T4" fmla="*/ 30 w 88"/>
                  <a:gd name="T5" fmla="*/ 6 h 15"/>
                  <a:gd name="T6" fmla="*/ 1 w 88"/>
                  <a:gd name="T7" fmla="*/ 0 h 15"/>
                  <a:gd name="T8" fmla="*/ 0 w 88"/>
                  <a:gd name="T9" fmla="*/ 1 h 15"/>
                  <a:gd name="T10" fmla="*/ 43 w 88"/>
                  <a:gd name="T11" fmla="*/ 10 h 15"/>
                  <a:gd name="T12" fmla="*/ 84 w 88"/>
                  <a:gd name="T13" fmla="*/ 10 h 15"/>
                  <a:gd name="T14" fmla="*/ 84 w 88"/>
                  <a:gd name="T15" fmla="*/ 9 h 15"/>
                  <a:gd name="T16" fmla="*/ 64 w 88"/>
                  <a:gd name="T17" fmla="*/ 10 h 15"/>
                  <a:gd name="T18" fmla="*/ 43 w 88"/>
                  <a:gd name="T19" fmla="*/ 8 h 15"/>
                  <a:gd name="T20" fmla="*/ 36 w 88"/>
                  <a:gd name="T21" fmla="*/ 7 h 15"/>
                  <a:gd name="T22" fmla="*/ 58 w 88"/>
                  <a:gd name="T23" fmla="*/ 5 h 15"/>
                  <a:gd name="T24" fmla="*/ 87 w 88"/>
                  <a:gd name="T25" fmla="*/ 2 h 15"/>
                  <a:gd name="T26" fmla="*/ 87 w 88"/>
                  <a:gd name="T27"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8" h="15">
                    <a:moveTo>
                      <a:pt x="87" y="1"/>
                    </a:moveTo>
                    <a:cubicBezTo>
                      <a:pt x="77" y="0"/>
                      <a:pt x="66" y="1"/>
                      <a:pt x="56" y="2"/>
                    </a:cubicBezTo>
                    <a:cubicBezTo>
                      <a:pt x="47" y="3"/>
                      <a:pt x="38" y="4"/>
                      <a:pt x="30" y="6"/>
                    </a:cubicBezTo>
                    <a:cubicBezTo>
                      <a:pt x="20" y="4"/>
                      <a:pt x="10" y="2"/>
                      <a:pt x="1" y="0"/>
                    </a:cubicBezTo>
                    <a:cubicBezTo>
                      <a:pt x="0" y="0"/>
                      <a:pt x="0" y="1"/>
                      <a:pt x="0" y="1"/>
                    </a:cubicBezTo>
                    <a:cubicBezTo>
                      <a:pt x="14" y="5"/>
                      <a:pt x="28" y="8"/>
                      <a:pt x="43" y="10"/>
                    </a:cubicBezTo>
                    <a:cubicBezTo>
                      <a:pt x="55" y="13"/>
                      <a:pt x="72" y="15"/>
                      <a:pt x="84" y="10"/>
                    </a:cubicBezTo>
                    <a:cubicBezTo>
                      <a:pt x="85" y="10"/>
                      <a:pt x="84" y="10"/>
                      <a:pt x="84" y="9"/>
                    </a:cubicBezTo>
                    <a:cubicBezTo>
                      <a:pt x="77" y="9"/>
                      <a:pt x="71" y="10"/>
                      <a:pt x="64" y="10"/>
                    </a:cubicBezTo>
                    <a:cubicBezTo>
                      <a:pt x="57" y="10"/>
                      <a:pt x="50" y="9"/>
                      <a:pt x="43" y="8"/>
                    </a:cubicBezTo>
                    <a:cubicBezTo>
                      <a:pt x="40" y="8"/>
                      <a:pt x="38" y="7"/>
                      <a:pt x="36" y="7"/>
                    </a:cubicBezTo>
                    <a:cubicBezTo>
                      <a:pt x="44" y="6"/>
                      <a:pt x="51" y="5"/>
                      <a:pt x="58" y="5"/>
                    </a:cubicBezTo>
                    <a:cubicBezTo>
                      <a:pt x="68" y="4"/>
                      <a:pt x="78" y="4"/>
                      <a:pt x="87" y="2"/>
                    </a:cubicBezTo>
                    <a:cubicBezTo>
                      <a:pt x="88" y="2"/>
                      <a:pt x="88" y="1"/>
                      <a:pt x="87"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7" name="Freeform 106"/>
              <p:cNvSpPr>
                <a:spLocks/>
              </p:cNvSpPr>
              <p:nvPr/>
            </p:nvSpPr>
            <p:spPr bwMode="auto">
              <a:xfrm>
                <a:off x="9131300" y="4903788"/>
                <a:ext cx="211138" cy="93663"/>
              </a:xfrm>
              <a:custGeom>
                <a:avLst/>
                <a:gdLst>
                  <a:gd name="T0" fmla="*/ 80 w 81"/>
                  <a:gd name="T1" fmla="*/ 29 h 36"/>
                  <a:gd name="T2" fmla="*/ 43 w 81"/>
                  <a:gd name="T3" fmla="*/ 13 h 36"/>
                  <a:gd name="T4" fmla="*/ 1 w 81"/>
                  <a:gd name="T5" fmla="*/ 0 h 36"/>
                  <a:gd name="T6" fmla="*/ 1 w 81"/>
                  <a:gd name="T7" fmla="*/ 1 h 36"/>
                  <a:gd name="T8" fmla="*/ 24 w 81"/>
                  <a:gd name="T9" fmla="*/ 9 h 36"/>
                  <a:gd name="T10" fmla="*/ 24 w 81"/>
                  <a:gd name="T11" fmla="*/ 10 h 36"/>
                  <a:gd name="T12" fmla="*/ 48 w 81"/>
                  <a:gd name="T13" fmla="*/ 25 h 36"/>
                  <a:gd name="T14" fmla="*/ 69 w 81"/>
                  <a:gd name="T15" fmla="*/ 36 h 36"/>
                  <a:gd name="T16" fmla="*/ 70 w 81"/>
                  <a:gd name="T17" fmla="*/ 34 h 36"/>
                  <a:gd name="T18" fmla="*/ 47 w 81"/>
                  <a:gd name="T19" fmla="*/ 21 h 36"/>
                  <a:gd name="T20" fmla="*/ 36 w 81"/>
                  <a:gd name="T21" fmla="*/ 13 h 36"/>
                  <a:gd name="T22" fmla="*/ 43 w 81"/>
                  <a:gd name="T23" fmla="*/ 16 h 36"/>
                  <a:gd name="T24" fmla="*/ 80 w 81"/>
                  <a:gd name="T25" fmla="*/ 30 h 36"/>
                  <a:gd name="T26" fmla="*/ 80 w 81"/>
                  <a:gd name="T27" fmla="*/ 2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36">
                    <a:moveTo>
                      <a:pt x="80" y="29"/>
                    </a:moveTo>
                    <a:cubicBezTo>
                      <a:pt x="67" y="24"/>
                      <a:pt x="56" y="18"/>
                      <a:pt x="43" y="13"/>
                    </a:cubicBezTo>
                    <a:cubicBezTo>
                      <a:pt x="29" y="9"/>
                      <a:pt x="15" y="4"/>
                      <a:pt x="1" y="0"/>
                    </a:cubicBezTo>
                    <a:cubicBezTo>
                      <a:pt x="0" y="0"/>
                      <a:pt x="0" y="1"/>
                      <a:pt x="1" y="1"/>
                    </a:cubicBezTo>
                    <a:cubicBezTo>
                      <a:pt x="8" y="4"/>
                      <a:pt x="16" y="7"/>
                      <a:pt x="24" y="9"/>
                    </a:cubicBezTo>
                    <a:cubicBezTo>
                      <a:pt x="24" y="9"/>
                      <a:pt x="24" y="9"/>
                      <a:pt x="24" y="10"/>
                    </a:cubicBezTo>
                    <a:cubicBezTo>
                      <a:pt x="32" y="14"/>
                      <a:pt x="40" y="19"/>
                      <a:pt x="48" y="25"/>
                    </a:cubicBezTo>
                    <a:cubicBezTo>
                      <a:pt x="54" y="29"/>
                      <a:pt x="61" y="35"/>
                      <a:pt x="69" y="36"/>
                    </a:cubicBezTo>
                    <a:cubicBezTo>
                      <a:pt x="70" y="36"/>
                      <a:pt x="70" y="35"/>
                      <a:pt x="70" y="34"/>
                    </a:cubicBezTo>
                    <a:cubicBezTo>
                      <a:pt x="62" y="30"/>
                      <a:pt x="54" y="26"/>
                      <a:pt x="47" y="21"/>
                    </a:cubicBezTo>
                    <a:cubicBezTo>
                      <a:pt x="43" y="18"/>
                      <a:pt x="40" y="15"/>
                      <a:pt x="36" y="13"/>
                    </a:cubicBezTo>
                    <a:cubicBezTo>
                      <a:pt x="38" y="14"/>
                      <a:pt x="41" y="15"/>
                      <a:pt x="43" y="16"/>
                    </a:cubicBezTo>
                    <a:cubicBezTo>
                      <a:pt x="55" y="20"/>
                      <a:pt x="67" y="29"/>
                      <a:pt x="80" y="30"/>
                    </a:cubicBezTo>
                    <a:cubicBezTo>
                      <a:pt x="81" y="30"/>
                      <a:pt x="81" y="29"/>
                      <a:pt x="80"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8" name="Freeform 107"/>
              <p:cNvSpPr>
                <a:spLocks/>
              </p:cNvSpPr>
              <p:nvPr/>
            </p:nvSpPr>
            <p:spPr bwMode="auto">
              <a:xfrm>
                <a:off x="9126538" y="4932363"/>
                <a:ext cx="169863" cy="114300"/>
              </a:xfrm>
              <a:custGeom>
                <a:avLst/>
                <a:gdLst>
                  <a:gd name="T0" fmla="*/ 65 w 65"/>
                  <a:gd name="T1" fmla="*/ 41 h 44"/>
                  <a:gd name="T2" fmla="*/ 50 w 65"/>
                  <a:gd name="T3" fmla="*/ 31 h 44"/>
                  <a:gd name="T4" fmla="*/ 34 w 65"/>
                  <a:gd name="T5" fmla="*/ 19 h 44"/>
                  <a:gd name="T6" fmla="*/ 1 w 65"/>
                  <a:gd name="T7" fmla="*/ 0 h 44"/>
                  <a:gd name="T8" fmla="*/ 0 w 65"/>
                  <a:gd name="T9" fmla="*/ 1 h 44"/>
                  <a:gd name="T10" fmla="*/ 19 w 65"/>
                  <a:gd name="T11" fmla="*/ 14 h 44"/>
                  <a:gd name="T12" fmla="*/ 29 w 65"/>
                  <a:gd name="T13" fmla="*/ 27 h 44"/>
                  <a:gd name="T14" fmla="*/ 47 w 65"/>
                  <a:gd name="T15" fmla="*/ 43 h 44"/>
                  <a:gd name="T16" fmla="*/ 48 w 65"/>
                  <a:gd name="T17" fmla="*/ 41 h 44"/>
                  <a:gd name="T18" fmla="*/ 34 w 65"/>
                  <a:gd name="T19" fmla="*/ 27 h 44"/>
                  <a:gd name="T20" fmla="*/ 21 w 65"/>
                  <a:gd name="T21" fmla="*/ 15 h 44"/>
                  <a:gd name="T22" fmla="*/ 32 w 65"/>
                  <a:gd name="T23" fmla="*/ 21 h 44"/>
                  <a:gd name="T24" fmla="*/ 64 w 65"/>
                  <a:gd name="T25" fmla="*/ 42 h 44"/>
                  <a:gd name="T26" fmla="*/ 65 w 65"/>
                  <a:gd name="T2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44">
                    <a:moveTo>
                      <a:pt x="65" y="41"/>
                    </a:moveTo>
                    <a:cubicBezTo>
                      <a:pt x="60" y="37"/>
                      <a:pt x="54" y="34"/>
                      <a:pt x="50" y="31"/>
                    </a:cubicBezTo>
                    <a:cubicBezTo>
                      <a:pt x="44" y="27"/>
                      <a:pt x="39" y="23"/>
                      <a:pt x="34" y="19"/>
                    </a:cubicBezTo>
                    <a:cubicBezTo>
                      <a:pt x="23" y="12"/>
                      <a:pt x="11" y="7"/>
                      <a:pt x="1" y="0"/>
                    </a:cubicBezTo>
                    <a:cubicBezTo>
                      <a:pt x="0" y="0"/>
                      <a:pt x="0" y="0"/>
                      <a:pt x="0" y="1"/>
                    </a:cubicBezTo>
                    <a:cubicBezTo>
                      <a:pt x="6" y="6"/>
                      <a:pt x="12" y="10"/>
                      <a:pt x="19" y="14"/>
                    </a:cubicBezTo>
                    <a:cubicBezTo>
                      <a:pt x="21" y="19"/>
                      <a:pt x="25" y="23"/>
                      <a:pt x="29" y="27"/>
                    </a:cubicBezTo>
                    <a:cubicBezTo>
                      <a:pt x="35" y="32"/>
                      <a:pt x="41" y="38"/>
                      <a:pt x="47" y="43"/>
                    </a:cubicBezTo>
                    <a:cubicBezTo>
                      <a:pt x="48" y="44"/>
                      <a:pt x="49" y="42"/>
                      <a:pt x="48" y="41"/>
                    </a:cubicBezTo>
                    <a:cubicBezTo>
                      <a:pt x="44" y="36"/>
                      <a:pt x="39" y="32"/>
                      <a:pt x="34" y="27"/>
                    </a:cubicBezTo>
                    <a:cubicBezTo>
                      <a:pt x="29" y="24"/>
                      <a:pt x="24" y="20"/>
                      <a:pt x="21" y="15"/>
                    </a:cubicBezTo>
                    <a:cubicBezTo>
                      <a:pt x="25" y="17"/>
                      <a:pt x="29" y="19"/>
                      <a:pt x="32" y="21"/>
                    </a:cubicBezTo>
                    <a:cubicBezTo>
                      <a:pt x="42" y="28"/>
                      <a:pt x="52" y="39"/>
                      <a:pt x="64" y="42"/>
                    </a:cubicBezTo>
                    <a:cubicBezTo>
                      <a:pt x="65" y="42"/>
                      <a:pt x="65" y="41"/>
                      <a:pt x="65" y="4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9" name="Freeform 108"/>
              <p:cNvSpPr>
                <a:spLocks/>
              </p:cNvSpPr>
              <p:nvPr/>
            </p:nvSpPr>
            <p:spPr bwMode="auto">
              <a:xfrm>
                <a:off x="8686800" y="4827588"/>
                <a:ext cx="204788" cy="49213"/>
              </a:xfrm>
              <a:custGeom>
                <a:avLst/>
                <a:gdLst>
                  <a:gd name="T0" fmla="*/ 76 w 78"/>
                  <a:gd name="T1" fmla="*/ 16 h 19"/>
                  <a:gd name="T2" fmla="*/ 0 w 78"/>
                  <a:gd name="T3" fmla="*/ 5 h 19"/>
                  <a:gd name="T4" fmla="*/ 1 w 78"/>
                  <a:gd name="T5" fmla="*/ 6 h 19"/>
                  <a:gd name="T6" fmla="*/ 75 w 78"/>
                  <a:gd name="T7" fmla="*/ 19 h 19"/>
                  <a:gd name="T8" fmla="*/ 76 w 78"/>
                  <a:gd name="T9" fmla="*/ 16 h 19"/>
                </a:gdLst>
                <a:ahLst/>
                <a:cxnLst>
                  <a:cxn ang="0">
                    <a:pos x="T0" y="T1"/>
                  </a:cxn>
                  <a:cxn ang="0">
                    <a:pos x="T2" y="T3"/>
                  </a:cxn>
                  <a:cxn ang="0">
                    <a:pos x="T4" y="T5"/>
                  </a:cxn>
                  <a:cxn ang="0">
                    <a:pos x="T6" y="T7"/>
                  </a:cxn>
                  <a:cxn ang="0">
                    <a:pos x="T8" y="T9"/>
                  </a:cxn>
                </a:cxnLst>
                <a:rect l="0" t="0" r="r" b="b"/>
                <a:pathLst>
                  <a:path w="78" h="19">
                    <a:moveTo>
                      <a:pt x="76" y="16"/>
                    </a:moveTo>
                    <a:cubicBezTo>
                      <a:pt x="52" y="8"/>
                      <a:pt x="26" y="0"/>
                      <a:pt x="0" y="5"/>
                    </a:cubicBezTo>
                    <a:cubicBezTo>
                      <a:pt x="0" y="5"/>
                      <a:pt x="0" y="6"/>
                      <a:pt x="1" y="6"/>
                    </a:cubicBezTo>
                    <a:cubicBezTo>
                      <a:pt x="27" y="4"/>
                      <a:pt x="50" y="12"/>
                      <a:pt x="75" y="19"/>
                    </a:cubicBezTo>
                    <a:cubicBezTo>
                      <a:pt x="77" y="19"/>
                      <a:pt x="78" y="17"/>
                      <a:pt x="76" y="16"/>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0" name="Freeform 109"/>
              <p:cNvSpPr>
                <a:spLocks/>
              </p:cNvSpPr>
              <p:nvPr/>
            </p:nvSpPr>
            <p:spPr bwMode="auto">
              <a:xfrm>
                <a:off x="8701088" y="4787901"/>
                <a:ext cx="212725" cy="80963"/>
              </a:xfrm>
              <a:custGeom>
                <a:avLst/>
                <a:gdLst>
                  <a:gd name="T0" fmla="*/ 80 w 82"/>
                  <a:gd name="T1" fmla="*/ 28 h 31"/>
                  <a:gd name="T2" fmla="*/ 1 w 82"/>
                  <a:gd name="T3" fmla="*/ 5 h 31"/>
                  <a:gd name="T4" fmla="*/ 1 w 82"/>
                  <a:gd name="T5" fmla="*/ 6 h 31"/>
                  <a:gd name="T6" fmla="*/ 80 w 82"/>
                  <a:gd name="T7" fmla="*/ 30 h 31"/>
                  <a:gd name="T8" fmla="*/ 80 w 82"/>
                  <a:gd name="T9" fmla="*/ 30 h 31"/>
                  <a:gd name="T10" fmla="*/ 80 w 82"/>
                  <a:gd name="T11" fmla="*/ 28 h 31"/>
                </a:gdLst>
                <a:ahLst/>
                <a:cxnLst>
                  <a:cxn ang="0">
                    <a:pos x="T0" y="T1"/>
                  </a:cxn>
                  <a:cxn ang="0">
                    <a:pos x="T2" y="T3"/>
                  </a:cxn>
                  <a:cxn ang="0">
                    <a:pos x="T4" y="T5"/>
                  </a:cxn>
                  <a:cxn ang="0">
                    <a:pos x="T6" y="T7"/>
                  </a:cxn>
                  <a:cxn ang="0">
                    <a:pos x="T8" y="T9"/>
                  </a:cxn>
                  <a:cxn ang="0">
                    <a:pos x="T10" y="T11"/>
                  </a:cxn>
                </a:cxnLst>
                <a:rect l="0" t="0" r="r" b="b"/>
                <a:pathLst>
                  <a:path w="82" h="31">
                    <a:moveTo>
                      <a:pt x="80" y="28"/>
                    </a:moveTo>
                    <a:cubicBezTo>
                      <a:pt x="54" y="21"/>
                      <a:pt x="29" y="0"/>
                      <a:pt x="1" y="5"/>
                    </a:cubicBezTo>
                    <a:cubicBezTo>
                      <a:pt x="0" y="5"/>
                      <a:pt x="0" y="6"/>
                      <a:pt x="1" y="6"/>
                    </a:cubicBezTo>
                    <a:cubicBezTo>
                      <a:pt x="31" y="2"/>
                      <a:pt x="52" y="26"/>
                      <a:pt x="80" y="30"/>
                    </a:cubicBezTo>
                    <a:cubicBezTo>
                      <a:pt x="80" y="30"/>
                      <a:pt x="80" y="30"/>
                      <a:pt x="80" y="30"/>
                    </a:cubicBezTo>
                    <a:cubicBezTo>
                      <a:pt x="81" y="31"/>
                      <a:pt x="82" y="28"/>
                      <a:pt x="80"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1" name="Freeform 110"/>
              <p:cNvSpPr>
                <a:spLocks/>
              </p:cNvSpPr>
              <p:nvPr/>
            </p:nvSpPr>
            <p:spPr bwMode="auto">
              <a:xfrm>
                <a:off x="8786813" y="4787901"/>
                <a:ext cx="73025" cy="36513"/>
              </a:xfrm>
              <a:custGeom>
                <a:avLst/>
                <a:gdLst>
                  <a:gd name="T0" fmla="*/ 26 w 28"/>
                  <a:gd name="T1" fmla="*/ 11 h 14"/>
                  <a:gd name="T2" fmla="*/ 2 w 28"/>
                  <a:gd name="T3" fmla="*/ 0 h 14"/>
                  <a:gd name="T4" fmla="*/ 1 w 28"/>
                  <a:gd name="T5" fmla="*/ 1 h 14"/>
                  <a:gd name="T6" fmla="*/ 25 w 28"/>
                  <a:gd name="T7" fmla="*/ 13 h 14"/>
                  <a:gd name="T8" fmla="*/ 26 w 28"/>
                  <a:gd name="T9" fmla="*/ 11 h 14"/>
                </a:gdLst>
                <a:ahLst/>
                <a:cxnLst>
                  <a:cxn ang="0">
                    <a:pos x="T0" y="T1"/>
                  </a:cxn>
                  <a:cxn ang="0">
                    <a:pos x="T2" y="T3"/>
                  </a:cxn>
                  <a:cxn ang="0">
                    <a:pos x="T4" y="T5"/>
                  </a:cxn>
                  <a:cxn ang="0">
                    <a:pos x="T6" y="T7"/>
                  </a:cxn>
                  <a:cxn ang="0">
                    <a:pos x="T8" y="T9"/>
                  </a:cxn>
                </a:cxnLst>
                <a:rect l="0" t="0" r="r" b="b"/>
                <a:pathLst>
                  <a:path w="28" h="14">
                    <a:moveTo>
                      <a:pt x="26" y="11"/>
                    </a:moveTo>
                    <a:cubicBezTo>
                      <a:pt x="18" y="7"/>
                      <a:pt x="10" y="3"/>
                      <a:pt x="2" y="0"/>
                    </a:cubicBezTo>
                    <a:cubicBezTo>
                      <a:pt x="1" y="0"/>
                      <a:pt x="0" y="1"/>
                      <a:pt x="1" y="1"/>
                    </a:cubicBezTo>
                    <a:cubicBezTo>
                      <a:pt x="9" y="6"/>
                      <a:pt x="17" y="9"/>
                      <a:pt x="25" y="13"/>
                    </a:cubicBezTo>
                    <a:cubicBezTo>
                      <a:pt x="27" y="14"/>
                      <a:pt x="28" y="12"/>
                      <a:pt x="26" y="1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2" name="Freeform 111"/>
              <p:cNvSpPr>
                <a:spLocks/>
              </p:cNvSpPr>
              <p:nvPr/>
            </p:nvSpPr>
            <p:spPr bwMode="auto">
              <a:xfrm>
                <a:off x="8742363" y="4735513"/>
                <a:ext cx="158750" cy="80963"/>
              </a:xfrm>
              <a:custGeom>
                <a:avLst/>
                <a:gdLst>
                  <a:gd name="T0" fmla="*/ 59 w 61"/>
                  <a:gd name="T1" fmla="*/ 27 h 31"/>
                  <a:gd name="T2" fmla="*/ 1 w 61"/>
                  <a:gd name="T3" fmla="*/ 0 h 31"/>
                  <a:gd name="T4" fmla="*/ 0 w 61"/>
                  <a:gd name="T5" fmla="*/ 1 h 31"/>
                  <a:gd name="T6" fmla="*/ 58 w 61"/>
                  <a:gd name="T7" fmla="*/ 30 h 31"/>
                  <a:gd name="T8" fmla="*/ 58 w 61"/>
                  <a:gd name="T9" fmla="*/ 30 h 31"/>
                  <a:gd name="T10" fmla="*/ 59 w 61"/>
                  <a:gd name="T11" fmla="*/ 27 h 31"/>
                </a:gdLst>
                <a:ahLst/>
                <a:cxnLst>
                  <a:cxn ang="0">
                    <a:pos x="T0" y="T1"/>
                  </a:cxn>
                  <a:cxn ang="0">
                    <a:pos x="T2" y="T3"/>
                  </a:cxn>
                  <a:cxn ang="0">
                    <a:pos x="T4" y="T5"/>
                  </a:cxn>
                  <a:cxn ang="0">
                    <a:pos x="T6" y="T7"/>
                  </a:cxn>
                  <a:cxn ang="0">
                    <a:pos x="T8" y="T9"/>
                  </a:cxn>
                  <a:cxn ang="0">
                    <a:pos x="T10" y="T11"/>
                  </a:cxn>
                </a:cxnLst>
                <a:rect l="0" t="0" r="r" b="b"/>
                <a:pathLst>
                  <a:path w="61" h="31">
                    <a:moveTo>
                      <a:pt x="59" y="27"/>
                    </a:moveTo>
                    <a:cubicBezTo>
                      <a:pt x="39" y="20"/>
                      <a:pt x="23" y="4"/>
                      <a:pt x="1" y="0"/>
                    </a:cubicBezTo>
                    <a:cubicBezTo>
                      <a:pt x="0" y="0"/>
                      <a:pt x="0" y="1"/>
                      <a:pt x="0" y="1"/>
                    </a:cubicBezTo>
                    <a:cubicBezTo>
                      <a:pt x="22" y="6"/>
                      <a:pt x="37" y="24"/>
                      <a:pt x="58" y="30"/>
                    </a:cubicBezTo>
                    <a:cubicBezTo>
                      <a:pt x="58" y="30"/>
                      <a:pt x="58" y="30"/>
                      <a:pt x="58" y="30"/>
                    </a:cubicBezTo>
                    <a:cubicBezTo>
                      <a:pt x="60" y="31"/>
                      <a:pt x="61" y="28"/>
                      <a:pt x="59" y="27"/>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3" name="Freeform 112"/>
              <p:cNvSpPr>
                <a:spLocks/>
              </p:cNvSpPr>
              <p:nvPr/>
            </p:nvSpPr>
            <p:spPr bwMode="auto">
              <a:xfrm>
                <a:off x="8778875" y="4718051"/>
                <a:ext cx="142875" cy="80963"/>
              </a:xfrm>
              <a:custGeom>
                <a:avLst/>
                <a:gdLst>
                  <a:gd name="T0" fmla="*/ 54 w 55"/>
                  <a:gd name="T1" fmla="*/ 28 h 31"/>
                  <a:gd name="T2" fmla="*/ 41 w 55"/>
                  <a:gd name="T3" fmla="*/ 21 h 31"/>
                  <a:gd name="T4" fmla="*/ 27 w 55"/>
                  <a:gd name="T5" fmla="*/ 11 h 31"/>
                  <a:gd name="T6" fmla="*/ 1 w 55"/>
                  <a:gd name="T7" fmla="*/ 0 h 31"/>
                  <a:gd name="T8" fmla="*/ 1 w 55"/>
                  <a:gd name="T9" fmla="*/ 1 h 31"/>
                  <a:gd name="T10" fmla="*/ 29 w 55"/>
                  <a:gd name="T11" fmla="*/ 16 h 31"/>
                  <a:gd name="T12" fmla="*/ 51 w 55"/>
                  <a:gd name="T13" fmla="*/ 30 h 31"/>
                  <a:gd name="T14" fmla="*/ 52 w 55"/>
                  <a:gd name="T15" fmla="*/ 31 h 31"/>
                  <a:gd name="T16" fmla="*/ 53 w 55"/>
                  <a:gd name="T17" fmla="*/ 31 h 31"/>
                  <a:gd name="T18" fmla="*/ 54 w 55"/>
                  <a:gd name="T19" fmla="*/ 31 h 31"/>
                  <a:gd name="T20" fmla="*/ 54 w 55"/>
                  <a:gd name="T21" fmla="*/ 30 h 31"/>
                  <a:gd name="T22" fmla="*/ 54 w 55"/>
                  <a:gd name="T23"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31">
                    <a:moveTo>
                      <a:pt x="54" y="28"/>
                    </a:moveTo>
                    <a:cubicBezTo>
                      <a:pt x="50" y="25"/>
                      <a:pt x="45" y="23"/>
                      <a:pt x="41" y="21"/>
                    </a:cubicBezTo>
                    <a:cubicBezTo>
                      <a:pt x="36" y="18"/>
                      <a:pt x="32" y="14"/>
                      <a:pt x="27" y="11"/>
                    </a:cubicBezTo>
                    <a:cubicBezTo>
                      <a:pt x="19" y="6"/>
                      <a:pt x="11" y="1"/>
                      <a:pt x="1" y="0"/>
                    </a:cubicBezTo>
                    <a:cubicBezTo>
                      <a:pt x="0" y="0"/>
                      <a:pt x="0" y="1"/>
                      <a:pt x="1" y="1"/>
                    </a:cubicBezTo>
                    <a:cubicBezTo>
                      <a:pt x="12" y="4"/>
                      <a:pt x="20" y="10"/>
                      <a:pt x="29" y="16"/>
                    </a:cubicBezTo>
                    <a:cubicBezTo>
                      <a:pt x="30" y="17"/>
                      <a:pt x="46" y="28"/>
                      <a:pt x="51" y="30"/>
                    </a:cubicBezTo>
                    <a:cubicBezTo>
                      <a:pt x="51" y="30"/>
                      <a:pt x="51" y="31"/>
                      <a:pt x="52" y="31"/>
                    </a:cubicBezTo>
                    <a:cubicBezTo>
                      <a:pt x="52" y="31"/>
                      <a:pt x="52" y="31"/>
                      <a:pt x="53" y="31"/>
                    </a:cubicBezTo>
                    <a:cubicBezTo>
                      <a:pt x="54" y="31"/>
                      <a:pt x="54" y="31"/>
                      <a:pt x="54" y="31"/>
                    </a:cubicBezTo>
                    <a:cubicBezTo>
                      <a:pt x="54" y="30"/>
                      <a:pt x="54" y="30"/>
                      <a:pt x="54" y="30"/>
                    </a:cubicBezTo>
                    <a:cubicBezTo>
                      <a:pt x="55" y="29"/>
                      <a:pt x="54" y="29"/>
                      <a:pt x="54"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sp>
        <p:nvSpPr>
          <p:cNvPr id="65" name="Text Placeholder 1">
            <a:extLst>
              <a:ext uri="{FF2B5EF4-FFF2-40B4-BE49-F238E27FC236}">
                <a16:creationId xmlns:a16="http://schemas.microsoft.com/office/drawing/2014/main" id="{7FC40A0E-DB40-4624-B45A-9580EEFA81C3}"/>
              </a:ext>
            </a:extLst>
          </p:cNvPr>
          <p:cNvSpPr txBox="1">
            <a:spLocks/>
          </p:cNvSpPr>
          <p:nvPr/>
        </p:nvSpPr>
        <p:spPr>
          <a:xfrm>
            <a:off x="1075306" y="1093802"/>
            <a:ext cx="10499069" cy="5519587"/>
          </a:xfrm>
          <a:prstGeom prst="rect">
            <a:avLst/>
          </a:prstGeom>
        </p:spPr>
        <p:txBody>
          <a:bodyPr lIns="91440" tIns="45720" rIns="91440" bIns="45720" anchor="t"/>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ct val="150000"/>
              </a:lnSpc>
            </a:pPr>
            <a:r>
              <a:rPr lang="en-US" sz="2000">
                <a:solidFill>
                  <a:schemeClr val="bg1"/>
                </a:solidFill>
              </a:rPr>
              <a:t>Students have ten school days after the last day of the testing window to take a make-up test. The fall make-ups will be administered at each campus from January 5-19, 2022. </a:t>
            </a:r>
          </a:p>
          <a:p>
            <a:pPr>
              <a:lnSpc>
                <a:spcPct val="150000"/>
              </a:lnSpc>
            </a:pPr>
            <a:r>
              <a:rPr lang="en-US" sz="2000">
                <a:solidFill>
                  <a:schemeClr val="bg1"/>
                </a:solidFill>
              </a:rPr>
              <a:t>Make-up test scores are not uploaded to PowerSchool. Teachers of Record are responsible for updating PowerSchool. Make-up test scores must also be entered manually at the schools.</a:t>
            </a:r>
            <a:endParaRPr lang="en-US" sz="2000">
              <a:solidFill>
                <a:schemeClr val="bg1"/>
              </a:solidFill>
              <a:ea typeface="Lato"/>
              <a:cs typeface="Lato"/>
            </a:endParaRPr>
          </a:p>
          <a:p>
            <a:pPr>
              <a:lnSpc>
                <a:spcPct val="150000"/>
              </a:lnSpc>
            </a:pPr>
            <a:r>
              <a:rPr lang="en-US" sz="2000">
                <a:solidFill>
                  <a:schemeClr val="bg1"/>
                </a:solidFill>
              </a:rPr>
              <a:t>Testing accommodations must be administered during make-ups.</a:t>
            </a:r>
            <a:endParaRPr lang="en-US" sz="2000">
              <a:solidFill>
                <a:schemeClr val="bg1"/>
              </a:solidFill>
              <a:ea typeface="Lato"/>
              <a:cs typeface="Lato"/>
            </a:endParaRPr>
          </a:p>
          <a:p>
            <a:pPr>
              <a:lnSpc>
                <a:spcPct val="150000"/>
              </a:lnSpc>
              <a:spcBef>
                <a:spcPts val="0"/>
              </a:spcBef>
            </a:pPr>
            <a:r>
              <a:rPr lang="en-US" sz="2000">
                <a:solidFill>
                  <a:schemeClr val="accent5">
                    <a:lumMod val="20000"/>
                    <a:lumOff val="80000"/>
                  </a:schemeClr>
                </a:solidFill>
                <a:ea typeface="+mn-lt"/>
                <a:cs typeface="+mn-lt"/>
              </a:rPr>
              <a:t>Students with excused absences can test by appointment after January 19, 2022.  </a:t>
            </a:r>
            <a:r>
              <a:rPr lang="en-US" sz="2000">
                <a:solidFill>
                  <a:schemeClr val="bg1"/>
                </a:solidFill>
                <a:ea typeface="Lato"/>
                <a:cs typeface="Lato"/>
              </a:rPr>
              <a:t>Students with unexcused absences who do not test during the make-up will receive an exam grade of zero </a:t>
            </a:r>
          </a:p>
          <a:p>
            <a:pPr>
              <a:lnSpc>
                <a:spcPct val="150000"/>
              </a:lnSpc>
            </a:pPr>
            <a:r>
              <a:rPr lang="en-US" sz="2000">
                <a:solidFill>
                  <a:schemeClr val="bg1"/>
                </a:solidFill>
              </a:rPr>
              <a:t>The retesting policy for ACP make-ups is located at: </a:t>
            </a:r>
            <a:r>
              <a:rPr lang="en-US" sz="2000">
                <a:solidFill>
                  <a:srgbClr val="00B0F0"/>
                </a:solidFill>
                <a:hlinkClick r:id="rId3">
                  <a:extLst>
                    <a:ext uri="{A12FA001-AC4F-418D-AE19-62706E023703}">
                      <ahyp:hlinkClr xmlns:ahyp="http://schemas.microsoft.com/office/drawing/2018/hyperlinkcolor" val="tx"/>
                    </a:ext>
                  </a:extLst>
                </a:hlinkClick>
              </a:rPr>
              <a:t>https://pol.tasb.org/Policy/Code/361?filter=EIA</a:t>
            </a:r>
            <a:endParaRPr lang="en-US" sz="2000">
              <a:solidFill>
                <a:srgbClr val="00B0F0"/>
              </a:solidFill>
            </a:endParaRPr>
          </a:p>
          <a:p>
            <a:pPr marL="114300" indent="0">
              <a:buFont typeface="Arial" panose="020B0604020202020204" pitchFamily="34" charset="0"/>
              <a:buNone/>
            </a:pPr>
            <a:endParaRPr lang="en-US" sz="2000">
              <a:solidFill>
                <a:srgbClr val="00B0F0"/>
              </a:solidFill>
            </a:endParaRPr>
          </a:p>
          <a:p>
            <a:endParaRPr lang="en-US" sz="2000">
              <a:solidFill>
                <a:schemeClr val="bg1"/>
              </a:solidFill>
            </a:endParaRPr>
          </a:p>
        </p:txBody>
      </p:sp>
      <p:sp>
        <p:nvSpPr>
          <p:cNvPr id="2" name="TextBox 1">
            <a:extLst>
              <a:ext uri="{FF2B5EF4-FFF2-40B4-BE49-F238E27FC236}">
                <a16:creationId xmlns:a16="http://schemas.microsoft.com/office/drawing/2014/main" id="{A72331E5-931C-4FE6-A489-E218238B7EBA}"/>
              </a:ext>
            </a:extLst>
          </p:cNvPr>
          <p:cNvSpPr txBox="1"/>
          <p:nvPr/>
        </p:nvSpPr>
        <p:spPr>
          <a:xfrm>
            <a:off x="443804" y="479465"/>
            <a:ext cx="10500151" cy="646331"/>
          </a:xfrm>
          <a:prstGeom prst="rect">
            <a:avLst/>
          </a:prstGeom>
          <a:noFill/>
          <a:effectLst>
            <a:outerShdw blurRad="139700" dist="165100" dir="5400000" algn="t" rotWithShape="0">
              <a:prstClr val="black">
                <a:alpha val="28000"/>
              </a:prstClr>
            </a:outerShdw>
          </a:effectLst>
        </p:spPr>
        <p:txBody>
          <a:bodyPr wrap="square" lIns="91440" tIns="45720" rIns="91440" bIns="45720" rtlCol="0" anchor="t">
            <a:spAutoFit/>
          </a:bodyPr>
          <a:lstStyle/>
          <a:p>
            <a:r>
              <a:rPr lang="en-US" sz="3600">
                <a:solidFill>
                  <a:schemeClr val="accent6"/>
                </a:solidFill>
                <a:latin typeface="Abadi"/>
              </a:rPr>
              <a:t>Make-up </a:t>
            </a:r>
            <a:r>
              <a:rPr lang="en-US" sz="3600">
                <a:solidFill>
                  <a:schemeClr val="bg1"/>
                </a:solidFill>
                <a:latin typeface="Abadi"/>
              </a:rPr>
              <a:t>Testing</a:t>
            </a:r>
          </a:p>
        </p:txBody>
      </p:sp>
    </p:spTree>
    <p:extLst>
      <p:ext uri="{BB962C8B-B14F-4D97-AF65-F5344CB8AC3E}">
        <p14:creationId xmlns:p14="http://schemas.microsoft.com/office/powerpoint/2010/main" val="1839446962"/>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bg>
      <p:bgPr>
        <a:solidFill>
          <a:srgbClr val="311B01"/>
        </a:solidFill>
        <a:effectLst/>
      </p:bgPr>
    </p:bg>
    <p:spTree>
      <p:nvGrpSpPr>
        <p:cNvPr id="1" name=""/>
        <p:cNvGrpSpPr/>
        <p:nvPr/>
      </p:nvGrpSpPr>
      <p:grpSpPr>
        <a:xfrm>
          <a:off x="0" y="0"/>
          <a:ext cx="0" cy="0"/>
          <a:chOff x="0" y="0"/>
          <a:chExt cx="0" cy="0"/>
        </a:xfrm>
      </p:grpSpPr>
      <p:grpSp>
        <p:nvGrpSpPr>
          <p:cNvPr id="11" name="Group 10"/>
          <p:cNvGrpSpPr/>
          <p:nvPr/>
        </p:nvGrpSpPr>
        <p:grpSpPr>
          <a:xfrm>
            <a:off x="2053014" y="322594"/>
            <a:ext cx="2477651" cy="2173891"/>
            <a:chOff x="8523287" y="4378326"/>
            <a:chExt cx="1074738" cy="942975"/>
          </a:xfrm>
          <a:effectLst>
            <a:outerShdw blurRad="127000" dist="63500" dir="8100000" algn="tr" rotWithShape="0">
              <a:prstClr val="black">
                <a:alpha val="20000"/>
              </a:prstClr>
            </a:outerShdw>
          </a:effectLst>
        </p:grpSpPr>
        <p:grpSp>
          <p:nvGrpSpPr>
            <p:cNvPr id="45" name="Group 44"/>
            <p:cNvGrpSpPr/>
            <p:nvPr/>
          </p:nvGrpSpPr>
          <p:grpSpPr>
            <a:xfrm>
              <a:off x="8523287" y="4378326"/>
              <a:ext cx="1074738" cy="942975"/>
              <a:chOff x="8523287" y="4378326"/>
              <a:chExt cx="1074738" cy="942975"/>
            </a:xfrm>
          </p:grpSpPr>
          <p:sp>
            <p:nvSpPr>
              <p:cNvPr id="74" name="Freeform 85"/>
              <p:cNvSpPr>
                <a:spLocks/>
              </p:cNvSpPr>
              <p:nvPr/>
            </p:nvSpPr>
            <p:spPr bwMode="auto">
              <a:xfrm>
                <a:off x="8523287" y="4378326"/>
                <a:ext cx="1074738" cy="942975"/>
              </a:xfrm>
              <a:custGeom>
                <a:avLst/>
                <a:gdLst>
                  <a:gd name="T0" fmla="*/ 398 w 412"/>
                  <a:gd name="T1" fmla="*/ 185 h 361"/>
                  <a:gd name="T2" fmla="*/ 362 w 412"/>
                  <a:gd name="T3" fmla="*/ 177 h 361"/>
                  <a:gd name="T4" fmla="*/ 321 w 412"/>
                  <a:gd name="T5" fmla="*/ 178 h 361"/>
                  <a:gd name="T6" fmla="*/ 381 w 412"/>
                  <a:gd name="T7" fmla="*/ 150 h 361"/>
                  <a:gd name="T8" fmla="*/ 377 w 412"/>
                  <a:gd name="T9" fmla="*/ 128 h 361"/>
                  <a:gd name="T10" fmla="*/ 366 w 412"/>
                  <a:gd name="T11" fmla="*/ 123 h 361"/>
                  <a:gd name="T12" fmla="*/ 359 w 412"/>
                  <a:gd name="T13" fmla="*/ 121 h 361"/>
                  <a:gd name="T14" fmla="*/ 352 w 412"/>
                  <a:gd name="T15" fmla="*/ 108 h 361"/>
                  <a:gd name="T16" fmla="*/ 346 w 412"/>
                  <a:gd name="T17" fmla="*/ 63 h 361"/>
                  <a:gd name="T18" fmla="*/ 327 w 412"/>
                  <a:gd name="T19" fmla="*/ 44 h 361"/>
                  <a:gd name="T20" fmla="*/ 297 w 412"/>
                  <a:gd name="T21" fmla="*/ 60 h 361"/>
                  <a:gd name="T22" fmla="*/ 267 w 412"/>
                  <a:gd name="T23" fmla="*/ 88 h 361"/>
                  <a:gd name="T24" fmla="*/ 255 w 412"/>
                  <a:gd name="T25" fmla="*/ 102 h 361"/>
                  <a:gd name="T26" fmla="*/ 248 w 412"/>
                  <a:gd name="T27" fmla="*/ 111 h 361"/>
                  <a:gd name="T28" fmla="*/ 245 w 412"/>
                  <a:gd name="T29" fmla="*/ 115 h 361"/>
                  <a:gd name="T30" fmla="*/ 238 w 412"/>
                  <a:gd name="T31" fmla="*/ 114 h 361"/>
                  <a:gd name="T32" fmla="*/ 235 w 412"/>
                  <a:gd name="T33" fmla="*/ 108 h 361"/>
                  <a:gd name="T34" fmla="*/ 245 w 412"/>
                  <a:gd name="T35" fmla="*/ 65 h 361"/>
                  <a:gd name="T36" fmla="*/ 222 w 412"/>
                  <a:gd name="T37" fmla="*/ 6 h 361"/>
                  <a:gd name="T38" fmla="*/ 194 w 412"/>
                  <a:gd name="T39" fmla="*/ 3 h 361"/>
                  <a:gd name="T40" fmla="*/ 183 w 412"/>
                  <a:gd name="T41" fmla="*/ 11 h 361"/>
                  <a:gd name="T42" fmla="*/ 162 w 412"/>
                  <a:gd name="T43" fmla="*/ 21 h 361"/>
                  <a:gd name="T44" fmla="*/ 124 w 412"/>
                  <a:gd name="T45" fmla="*/ 17 h 361"/>
                  <a:gd name="T46" fmla="*/ 98 w 412"/>
                  <a:gd name="T47" fmla="*/ 34 h 361"/>
                  <a:gd name="T48" fmla="*/ 104 w 412"/>
                  <a:gd name="T49" fmla="*/ 99 h 361"/>
                  <a:gd name="T50" fmla="*/ 161 w 412"/>
                  <a:gd name="T51" fmla="*/ 136 h 361"/>
                  <a:gd name="T52" fmla="*/ 82 w 412"/>
                  <a:gd name="T53" fmla="*/ 99 h 361"/>
                  <a:gd name="T54" fmla="*/ 46 w 412"/>
                  <a:gd name="T55" fmla="*/ 89 h 361"/>
                  <a:gd name="T56" fmla="*/ 34 w 412"/>
                  <a:gd name="T57" fmla="*/ 114 h 361"/>
                  <a:gd name="T58" fmla="*/ 8 w 412"/>
                  <a:gd name="T59" fmla="*/ 143 h 361"/>
                  <a:gd name="T60" fmla="*/ 3 w 412"/>
                  <a:gd name="T61" fmla="*/ 179 h 361"/>
                  <a:gd name="T62" fmla="*/ 9 w 412"/>
                  <a:gd name="T63" fmla="*/ 199 h 361"/>
                  <a:gd name="T64" fmla="*/ 21 w 412"/>
                  <a:gd name="T65" fmla="*/ 206 h 361"/>
                  <a:gd name="T66" fmla="*/ 68 w 412"/>
                  <a:gd name="T67" fmla="*/ 213 h 361"/>
                  <a:gd name="T68" fmla="*/ 78 w 412"/>
                  <a:gd name="T69" fmla="*/ 228 h 361"/>
                  <a:gd name="T70" fmla="*/ 99 w 412"/>
                  <a:gd name="T71" fmla="*/ 231 h 361"/>
                  <a:gd name="T72" fmla="*/ 100 w 412"/>
                  <a:gd name="T73" fmla="*/ 230 h 361"/>
                  <a:gd name="T74" fmla="*/ 57 w 412"/>
                  <a:gd name="T75" fmla="*/ 265 h 361"/>
                  <a:gd name="T76" fmla="*/ 68 w 412"/>
                  <a:gd name="T77" fmla="*/ 308 h 361"/>
                  <a:gd name="T78" fmla="*/ 97 w 412"/>
                  <a:gd name="T79" fmla="*/ 317 h 361"/>
                  <a:gd name="T80" fmla="*/ 100 w 412"/>
                  <a:gd name="T81" fmla="*/ 328 h 361"/>
                  <a:gd name="T82" fmla="*/ 121 w 412"/>
                  <a:gd name="T83" fmla="*/ 334 h 361"/>
                  <a:gd name="T84" fmla="*/ 154 w 412"/>
                  <a:gd name="T85" fmla="*/ 325 h 361"/>
                  <a:gd name="T86" fmla="*/ 189 w 412"/>
                  <a:gd name="T87" fmla="*/ 335 h 361"/>
                  <a:gd name="T88" fmla="*/ 239 w 412"/>
                  <a:gd name="T89" fmla="*/ 345 h 361"/>
                  <a:gd name="T90" fmla="*/ 251 w 412"/>
                  <a:gd name="T91" fmla="*/ 336 h 361"/>
                  <a:gd name="T92" fmla="*/ 264 w 412"/>
                  <a:gd name="T93" fmla="*/ 331 h 361"/>
                  <a:gd name="T94" fmla="*/ 275 w 412"/>
                  <a:gd name="T95" fmla="*/ 314 h 361"/>
                  <a:gd name="T96" fmla="*/ 265 w 412"/>
                  <a:gd name="T97" fmla="*/ 283 h 361"/>
                  <a:gd name="T98" fmla="*/ 256 w 412"/>
                  <a:gd name="T99" fmla="*/ 268 h 361"/>
                  <a:gd name="T100" fmla="*/ 250 w 412"/>
                  <a:gd name="T101" fmla="*/ 249 h 361"/>
                  <a:gd name="T102" fmla="*/ 292 w 412"/>
                  <a:gd name="T103" fmla="*/ 296 h 361"/>
                  <a:gd name="T104" fmla="*/ 347 w 412"/>
                  <a:gd name="T105" fmla="*/ 300 h 361"/>
                  <a:gd name="T106" fmla="*/ 365 w 412"/>
                  <a:gd name="T107" fmla="*/ 282 h 361"/>
                  <a:gd name="T108" fmla="*/ 368 w 412"/>
                  <a:gd name="T109" fmla="*/ 271 h 361"/>
                  <a:gd name="T110" fmla="*/ 370 w 412"/>
                  <a:gd name="T111" fmla="*/ 268 h 361"/>
                  <a:gd name="T112" fmla="*/ 375 w 412"/>
                  <a:gd name="T113" fmla="*/ 265 h 361"/>
                  <a:gd name="T114" fmla="*/ 389 w 412"/>
                  <a:gd name="T115" fmla="*/ 228 h 361"/>
                  <a:gd name="T116" fmla="*/ 409 w 412"/>
                  <a:gd name="T117" fmla="*/ 208 h 361"/>
                  <a:gd name="T118" fmla="*/ 398 w 412"/>
                  <a:gd name="T119" fmla="*/ 185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12" h="361">
                    <a:moveTo>
                      <a:pt x="398" y="185"/>
                    </a:moveTo>
                    <a:cubicBezTo>
                      <a:pt x="387" y="180"/>
                      <a:pt x="374" y="177"/>
                      <a:pt x="362" y="177"/>
                    </a:cubicBezTo>
                    <a:cubicBezTo>
                      <a:pt x="349" y="176"/>
                      <a:pt x="334" y="182"/>
                      <a:pt x="321" y="178"/>
                    </a:cubicBezTo>
                    <a:cubicBezTo>
                      <a:pt x="340" y="169"/>
                      <a:pt x="373" y="173"/>
                      <a:pt x="381" y="150"/>
                    </a:cubicBezTo>
                    <a:cubicBezTo>
                      <a:pt x="384" y="142"/>
                      <a:pt x="383" y="133"/>
                      <a:pt x="377" y="128"/>
                    </a:cubicBezTo>
                    <a:cubicBezTo>
                      <a:pt x="374" y="125"/>
                      <a:pt x="370" y="124"/>
                      <a:pt x="366" y="123"/>
                    </a:cubicBezTo>
                    <a:cubicBezTo>
                      <a:pt x="364" y="123"/>
                      <a:pt x="361" y="122"/>
                      <a:pt x="359" y="121"/>
                    </a:cubicBezTo>
                    <a:cubicBezTo>
                      <a:pt x="353" y="119"/>
                      <a:pt x="353" y="113"/>
                      <a:pt x="352" y="108"/>
                    </a:cubicBezTo>
                    <a:cubicBezTo>
                      <a:pt x="350" y="93"/>
                      <a:pt x="350" y="77"/>
                      <a:pt x="346" y="63"/>
                    </a:cubicBezTo>
                    <a:cubicBezTo>
                      <a:pt x="344" y="54"/>
                      <a:pt x="337" y="44"/>
                      <a:pt x="327" y="44"/>
                    </a:cubicBezTo>
                    <a:cubicBezTo>
                      <a:pt x="316" y="44"/>
                      <a:pt x="305" y="54"/>
                      <a:pt x="297" y="60"/>
                    </a:cubicBezTo>
                    <a:cubicBezTo>
                      <a:pt x="286" y="69"/>
                      <a:pt x="276" y="78"/>
                      <a:pt x="267" y="88"/>
                    </a:cubicBezTo>
                    <a:cubicBezTo>
                      <a:pt x="263" y="93"/>
                      <a:pt x="259" y="97"/>
                      <a:pt x="255" y="102"/>
                    </a:cubicBezTo>
                    <a:cubicBezTo>
                      <a:pt x="253" y="105"/>
                      <a:pt x="250" y="108"/>
                      <a:pt x="248" y="111"/>
                    </a:cubicBezTo>
                    <a:cubicBezTo>
                      <a:pt x="247" y="112"/>
                      <a:pt x="246" y="114"/>
                      <a:pt x="245" y="115"/>
                    </a:cubicBezTo>
                    <a:cubicBezTo>
                      <a:pt x="243" y="117"/>
                      <a:pt x="241" y="117"/>
                      <a:pt x="238" y="114"/>
                    </a:cubicBezTo>
                    <a:cubicBezTo>
                      <a:pt x="235" y="113"/>
                      <a:pt x="234" y="111"/>
                      <a:pt x="235" y="108"/>
                    </a:cubicBezTo>
                    <a:cubicBezTo>
                      <a:pt x="238" y="94"/>
                      <a:pt x="243" y="80"/>
                      <a:pt x="245" y="65"/>
                    </a:cubicBezTo>
                    <a:cubicBezTo>
                      <a:pt x="248" y="44"/>
                      <a:pt x="243" y="17"/>
                      <a:pt x="222" y="6"/>
                    </a:cubicBezTo>
                    <a:cubicBezTo>
                      <a:pt x="214" y="1"/>
                      <a:pt x="203" y="0"/>
                      <a:pt x="194" y="3"/>
                    </a:cubicBezTo>
                    <a:cubicBezTo>
                      <a:pt x="190" y="5"/>
                      <a:pt x="186" y="7"/>
                      <a:pt x="183" y="11"/>
                    </a:cubicBezTo>
                    <a:cubicBezTo>
                      <a:pt x="177" y="17"/>
                      <a:pt x="171" y="21"/>
                      <a:pt x="162" y="21"/>
                    </a:cubicBezTo>
                    <a:cubicBezTo>
                      <a:pt x="149" y="20"/>
                      <a:pt x="138" y="15"/>
                      <a:pt x="124" y="17"/>
                    </a:cubicBezTo>
                    <a:cubicBezTo>
                      <a:pt x="114" y="20"/>
                      <a:pt x="104" y="26"/>
                      <a:pt x="98" y="34"/>
                    </a:cubicBezTo>
                    <a:cubicBezTo>
                      <a:pt x="82" y="54"/>
                      <a:pt x="86" y="82"/>
                      <a:pt x="104" y="99"/>
                    </a:cubicBezTo>
                    <a:cubicBezTo>
                      <a:pt x="121" y="114"/>
                      <a:pt x="144" y="121"/>
                      <a:pt x="161" y="136"/>
                    </a:cubicBezTo>
                    <a:cubicBezTo>
                      <a:pt x="131" y="144"/>
                      <a:pt x="105" y="113"/>
                      <a:pt x="82" y="99"/>
                    </a:cubicBezTo>
                    <a:cubicBezTo>
                      <a:pt x="72" y="92"/>
                      <a:pt x="59" y="87"/>
                      <a:pt x="46" y="89"/>
                    </a:cubicBezTo>
                    <a:cubicBezTo>
                      <a:pt x="32" y="91"/>
                      <a:pt x="34" y="103"/>
                      <a:pt x="34" y="114"/>
                    </a:cubicBezTo>
                    <a:cubicBezTo>
                      <a:pt x="34" y="130"/>
                      <a:pt x="17" y="133"/>
                      <a:pt x="8" y="143"/>
                    </a:cubicBezTo>
                    <a:cubicBezTo>
                      <a:pt x="0" y="153"/>
                      <a:pt x="0" y="167"/>
                      <a:pt x="3" y="179"/>
                    </a:cubicBezTo>
                    <a:cubicBezTo>
                      <a:pt x="4" y="186"/>
                      <a:pt x="6" y="193"/>
                      <a:pt x="9" y="199"/>
                    </a:cubicBezTo>
                    <a:cubicBezTo>
                      <a:pt x="12" y="204"/>
                      <a:pt x="16" y="206"/>
                      <a:pt x="21" y="206"/>
                    </a:cubicBezTo>
                    <a:cubicBezTo>
                      <a:pt x="36" y="205"/>
                      <a:pt x="59" y="195"/>
                      <a:pt x="68" y="213"/>
                    </a:cubicBezTo>
                    <a:cubicBezTo>
                      <a:pt x="71" y="219"/>
                      <a:pt x="71" y="225"/>
                      <a:pt x="78" y="228"/>
                    </a:cubicBezTo>
                    <a:cubicBezTo>
                      <a:pt x="84" y="232"/>
                      <a:pt x="92" y="231"/>
                      <a:pt x="99" y="231"/>
                    </a:cubicBezTo>
                    <a:cubicBezTo>
                      <a:pt x="99" y="231"/>
                      <a:pt x="99" y="230"/>
                      <a:pt x="100" y="230"/>
                    </a:cubicBezTo>
                    <a:cubicBezTo>
                      <a:pt x="85" y="240"/>
                      <a:pt x="67" y="249"/>
                      <a:pt x="57" y="265"/>
                    </a:cubicBezTo>
                    <a:cubicBezTo>
                      <a:pt x="47" y="282"/>
                      <a:pt x="51" y="298"/>
                      <a:pt x="68" y="308"/>
                    </a:cubicBezTo>
                    <a:cubicBezTo>
                      <a:pt x="75" y="311"/>
                      <a:pt x="86" y="316"/>
                      <a:pt x="97" y="317"/>
                    </a:cubicBezTo>
                    <a:cubicBezTo>
                      <a:pt x="96" y="321"/>
                      <a:pt x="97" y="325"/>
                      <a:pt x="100" y="328"/>
                    </a:cubicBezTo>
                    <a:cubicBezTo>
                      <a:pt x="105" y="334"/>
                      <a:pt x="113" y="336"/>
                      <a:pt x="121" y="334"/>
                    </a:cubicBezTo>
                    <a:cubicBezTo>
                      <a:pt x="132" y="332"/>
                      <a:pt x="142" y="326"/>
                      <a:pt x="154" y="325"/>
                    </a:cubicBezTo>
                    <a:cubicBezTo>
                      <a:pt x="166" y="325"/>
                      <a:pt x="179" y="328"/>
                      <a:pt x="189" y="335"/>
                    </a:cubicBezTo>
                    <a:cubicBezTo>
                      <a:pt x="204" y="344"/>
                      <a:pt x="222" y="361"/>
                      <a:pt x="239" y="345"/>
                    </a:cubicBezTo>
                    <a:cubicBezTo>
                      <a:pt x="243" y="342"/>
                      <a:pt x="246" y="338"/>
                      <a:pt x="251" y="336"/>
                    </a:cubicBezTo>
                    <a:cubicBezTo>
                      <a:pt x="255" y="334"/>
                      <a:pt x="260" y="333"/>
                      <a:pt x="264" y="331"/>
                    </a:cubicBezTo>
                    <a:cubicBezTo>
                      <a:pt x="271" y="328"/>
                      <a:pt x="275" y="322"/>
                      <a:pt x="275" y="314"/>
                    </a:cubicBezTo>
                    <a:cubicBezTo>
                      <a:pt x="275" y="304"/>
                      <a:pt x="270" y="292"/>
                      <a:pt x="265" y="283"/>
                    </a:cubicBezTo>
                    <a:cubicBezTo>
                      <a:pt x="262" y="278"/>
                      <a:pt x="259" y="273"/>
                      <a:pt x="256" y="268"/>
                    </a:cubicBezTo>
                    <a:cubicBezTo>
                      <a:pt x="252" y="264"/>
                      <a:pt x="246" y="255"/>
                      <a:pt x="250" y="249"/>
                    </a:cubicBezTo>
                    <a:cubicBezTo>
                      <a:pt x="261" y="267"/>
                      <a:pt x="274" y="284"/>
                      <a:pt x="292" y="296"/>
                    </a:cubicBezTo>
                    <a:cubicBezTo>
                      <a:pt x="308" y="306"/>
                      <a:pt x="330" y="310"/>
                      <a:pt x="347" y="300"/>
                    </a:cubicBezTo>
                    <a:cubicBezTo>
                      <a:pt x="355" y="296"/>
                      <a:pt x="361" y="290"/>
                      <a:pt x="365" y="282"/>
                    </a:cubicBezTo>
                    <a:cubicBezTo>
                      <a:pt x="367" y="278"/>
                      <a:pt x="367" y="274"/>
                      <a:pt x="368" y="271"/>
                    </a:cubicBezTo>
                    <a:cubicBezTo>
                      <a:pt x="369" y="268"/>
                      <a:pt x="367" y="269"/>
                      <a:pt x="370" y="268"/>
                    </a:cubicBezTo>
                    <a:cubicBezTo>
                      <a:pt x="372" y="267"/>
                      <a:pt x="374" y="266"/>
                      <a:pt x="375" y="265"/>
                    </a:cubicBezTo>
                    <a:cubicBezTo>
                      <a:pt x="388" y="258"/>
                      <a:pt x="393" y="242"/>
                      <a:pt x="389" y="228"/>
                    </a:cubicBezTo>
                    <a:cubicBezTo>
                      <a:pt x="397" y="224"/>
                      <a:pt x="406" y="218"/>
                      <a:pt x="409" y="208"/>
                    </a:cubicBezTo>
                    <a:cubicBezTo>
                      <a:pt x="412" y="198"/>
                      <a:pt x="407" y="190"/>
                      <a:pt x="398" y="185"/>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75" name="Freeform 86"/>
              <p:cNvSpPr>
                <a:spLocks/>
              </p:cNvSpPr>
              <p:nvPr/>
            </p:nvSpPr>
            <p:spPr bwMode="auto">
              <a:xfrm>
                <a:off x="8670925" y="4529138"/>
                <a:ext cx="723900" cy="635000"/>
              </a:xfrm>
              <a:custGeom>
                <a:avLst/>
                <a:gdLst>
                  <a:gd name="T0" fmla="*/ 267 w 277"/>
                  <a:gd name="T1" fmla="*/ 124 h 243"/>
                  <a:gd name="T2" fmla="*/ 243 w 277"/>
                  <a:gd name="T3" fmla="*/ 119 h 243"/>
                  <a:gd name="T4" fmla="*/ 216 w 277"/>
                  <a:gd name="T5" fmla="*/ 119 h 243"/>
                  <a:gd name="T6" fmla="*/ 256 w 277"/>
                  <a:gd name="T7" fmla="*/ 100 h 243"/>
                  <a:gd name="T8" fmla="*/ 253 w 277"/>
                  <a:gd name="T9" fmla="*/ 86 h 243"/>
                  <a:gd name="T10" fmla="*/ 246 w 277"/>
                  <a:gd name="T11" fmla="*/ 83 h 243"/>
                  <a:gd name="T12" fmla="*/ 241 w 277"/>
                  <a:gd name="T13" fmla="*/ 82 h 243"/>
                  <a:gd name="T14" fmla="*/ 237 w 277"/>
                  <a:gd name="T15" fmla="*/ 72 h 243"/>
                  <a:gd name="T16" fmla="*/ 233 w 277"/>
                  <a:gd name="T17" fmla="*/ 42 h 243"/>
                  <a:gd name="T18" fmla="*/ 219 w 277"/>
                  <a:gd name="T19" fmla="*/ 30 h 243"/>
                  <a:gd name="T20" fmla="*/ 199 w 277"/>
                  <a:gd name="T21" fmla="*/ 40 h 243"/>
                  <a:gd name="T22" fmla="*/ 179 w 277"/>
                  <a:gd name="T23" fmla="*/ 59 h 243"/>
                  <a:gd name="T24" fmla="*/ 171 w 277"/>
                  <a:gd name="T25" fmla="*/ 68 h 243"/>
                  <a:gd name="T26" fmla="*/ 167 w 277"/>
                  <a:gd name="T27" fmla="*/ 74 h 243"/>
                  <a:gd name="T28" fmla="*/ 164 w 277"/>
                  <a:gd name="T29" fmla="*/ 77 h 243"/>
                  <a:gd name="T30" fmla="*/ 160 w 277"/>
                  <a:gd name="T31" fmla="*/ 77 h 243"/>
                  <a:gd name="T32" fmla="*/ 158 w 277"/>
                  <a:gd name="T33" fmla="*/ 73 h 243"/>
                  <a:gd name="T34" fmla="*/ 164 w 277"/>
                  <a:gd name="T35" fmla="*/ 44 h 243"/>
                  <a:gd name="T36" fmla="*/ 149 w 277"/>
                  <a:gd name="T37" fmla="*/ 4 h 243"/>
                  <a:gd name="T38" fmla="*/ 131 w 277"/>
                  <a:gd name="T39" fmla="*/ 2 h 243"/>
                  <a:gd name="T40" fmla="*/ 123 w 277"/>
                  <a:gd name="T41" fmla="*/ 7 h 243"/>
                  <a:gd name="T42" fmla="*/ 109 w 277"/>
                  <a:gd name="T43" fmla="*/ 14 h 243"/>
                  <a:gd name="T44" fmla="*/ 84 w 277"/>
                  <a:gd name="T45" fmla="*/ 12 h 243"/>
                  <a:gd name="T46" fmla="*/ 66 w 277"/>
                  <a:gd name="T47" fmla="*/ 23 h 243"/>
                  <a:gd name="T48" fmla="*/ 70 w 277"/>
                  <a:gd name="T49" fmla="*/ 66 h 243"/>
                  <a:gd name="T50" fmla="*/ 108 w 277"/>
                  <a:gd name="T51" fmla="*/ 91 h 243"/>
                  <a:gd name="T52" fmla="*/ 55 w 277"/>
                  <a:gd name="T53" fmla="*/ 66 h 243"/>
                  <a:gd name="T54" fmla="*/ 31 w 277"/>
                  <a:gd name="T55" fmla="*/ 59 h 243"/>
                  <a:gd name="T56" fmla="*/ 23 w 277"/>
                  <a:gd name="T57" fmla="*/ 77 h 243"/>
                  <a:gd name="T58" fmla="*/ 6 w 277"/>
                  <a:gd name="T59" fmla="*/ 96 h 243"/>
                  <a:gd name="T60" fmla="*/ 2 w 277"/>
                  <a:gd name="T61" fmla="*/ 120 h 243"/>
                  <a:gd name="T62" fmla="*/ 6 w 277"/>
                  <a:gd name="T63" fmla="*/ 134 h 243"/>
                  <a:gd name="T64" fmla="*/ 14 w 277"/>
                  <a:gd name="T65" fmla="*/ 138 h 243"/>
                  <a:gd name="T66" fmla="*/ 46 w 277"/>
                  <a:gd name="T67" fmla="*/ 143 h 243"/>
                  <a:gd name="T68" fmla="*/ 52 w 277"/>
                  <a:gd name="T69" fmla="*/ 153 h 243"/>
                  <a:gd name="T70" fmla="*/ 66 w 277"/>
                  <a:gd name="T71" fmla="*/ 155 h 243"/>
                  <a:gd name="T72" fmla="*/ 81 w 277"/>
                  <a:gd name="T73" fmla="*/ 150 h 243"/>
                  <a:gd name="T74" fmla="*/ 96 w 277"/>
                  <a:gd name="T75" fmla="*/ 142 h 243"/>
                  <a:gd name="T76" fmla="*/ 55 w 277"/>
                  <a:gd name="T77" fmla="*/ 181 h 243"/>
                  <a:gd name="T78" fmla="*/ 47 w 277"/>
                  <a:gd name="T79" fmla="*/ 202 h 243"/>
                  <a:gd name="T80" fmla="*/ 65 w 277"/>
                  <a:gd name="T81" fmla="*/ 211 h 243"/>
                  <a:gd name="T82" fmla="*/ 67 w 277"/>
                  <a:gd name="T83" fmla="*/ 220 h 243"/>
                  <a:gd name="T84" fmla="*/ 81 w 277"/>
                  <a:gd name="T85" fmla="*/ 224 h 243"/>
                  <a:gd name="T86" fmla="*/ 103 w 277"/>
                  <a:gd name="T87" fmla="*/ 218 h 243"/>
                  <a:gd name="T88" fmla="*/ 127 w 277"/>
                  <a:gd name="T89" fmla="*/ 225 h 243"/>
                  <a:gd name="T90" fmla="*/ 161 w 277"/>
                  <a:gd name="T91" fmla="*/ 232 h 243"/>
                  <a:gd name="T92" fmla="*/ 169 w 277"/>
                  <a:gd name="T93" fmla="*/ 225 h 243"/>
                  <a:gd name="T94" fmla="*/ 177 w 277"/>
                  <a:gd name="T95" fmla="*/ 222 h 243"/>
                  <a:gd name="T96" fmla="*/ 185 w 277"/>
                  <a:gd name="T97" fmla="*/ 211 h 243"/>
                  <a:gd name="T98" fmla="*/ 178 w 277"/>
                  <a:gd name="T99" fmla="*/ 190 h 243"/>
                  <a:gd name="T100" fmla="*/ 172 w 277"/>
                  <a:gd name="T101" fmla="*/ 180 h 243"/>
                  <a:gd name="T102" fmla="*/ 168 w 277"/>
                  <a:gd name="T103" fmla="*/ 167 h 243"/>
                  <a:gd name="T104" fmla="*/ 196 w 277"/>
                  <a:gd name="T105" fmla="*/ 198 h 243"/>
                  <a:gd name="T106" fmla="*/ 233 w 277"/>
                  <a:gd name="T107" fmla="*/ 202 h 243"/>
                  <a:gd name="T108" fmla="*/ 245 w 277"/>
                  <a:gd name="T109" fmla="*/ 189 h 243"/>
                  <a:gd name="T110" fmla="*/ 247 w 277"/>
                  <a:gd name="T111" fmla="*/ 182 h 243"/>
                  <a:gd name="T112" fmla="*/ 249 w 277"/>
                  <a:gd name="T113" fmla="*/ 180 h 243"/>
                  <a:gd name="T114" fmla="*/ 252 w 277"/>
                  <a:gd name="T115" fmla="*/ 178 h 243"/>
                  <a:gd name="T116" fmla="*/ 261 w 277"/>
                  <a:gd name="T117" fmla="*/ 153 h 243"/>
                  <a:gd name="T118" fmla="*/ 275 w 277"/>
                  <a:gd name="T119" fmla="*/ 140 h 243"/>
                  <a:gd name="T120" fmla="*/ 267 w 277"/>
                  <a:gd name="T121" fmla="*/ 124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7" h="243">
                    <a:moveTo>
                      <a:pt x="267" y="124"/>
                    </a:moveTo>
                    <a:cubicBezTo>
                      <a:pt x="260" y="121"/>
                      <a:pt x="251" y="119"/>
                      <a:pt x="243" y="119"/>
                    </a:cubicBezTo>
                    <a:cubicBezTo>
                      <a:pt x="234" y="118"/>
                      <a:pt x="224" y="122"/>
                      <a:pt x="216" y="119"/>
                    </a:cubicBezTo>
                    <a:cubicBezTo>
                      <a:pt x="229" y="113"/>
                      <a:pt x="250" y="116"/>
                      <a:pt x="256" y="100"/>
                    </a:cubicBezTo>
                    <a:cubicBezTo>
                      <a:pt x="258" y="96"/>
                      <a:pt x="257" y="89"/>
                      <a:pt x="253" y="86"/>
                    </a:cubicBezTo>
                    <a:cubicBezTo>
                      <a:pt x="251" y="84"/>
                      <a:pt x="248" y="83"/>
                      <a:pt x="246" y="83"/>
                    </a:cubicBezTo>
                    <a:cubicBezTo>
                      <a:pt x="244" y="82"/>
                      <a:pt x="242" y="82"/>
                      <a:pt x="241" y="82"/>
                    </a:cubicBezTo>
                    <a:cubicBezTo>
                      <a:pt x="237" y="80"/>
                      <a:pt x="237" y="76"/>
                      <a:pt x="237" y="72"/>
                    </a:cubicBezTo>
                    <a:cubicBezTo>
                      <a:pt x="235" y="63"/>
                      <a:pt x="235" y="52"/>
                      <a:pt x="233" y="42"/>
                    </a:cubicBezTo>
                    <a:cubicBezTo>
                      <a:pt x="231" y="36"/>
                      <a:pt x="226" y="30"/>
                      <a:pt x="219" y="30"/>
                    </a:cubicBezTo>
                    <a:cubicBezTo>
                      <a:pt x="212" y="29"/>
                      <a:pt x="205" y="36"/>
                      <a:pt x="199" y="40"/>
                    </a:cubicBezTo>
                    <a:cubicBezTo>
                      <a:pt x="192" y="46"/>
                      <a:pt x="185" y="52"/>
                      <a:pt x="179" y="59"/>
                    </a:cubicBezTo>
                    <a:cubicBezTo>
                      <a:pt x="176" y="62"/>
                      <a:pt x="174" y="65"/>
                      <a:pt x="171" y="68"/>
                    </a:cubicBezTo>
                    <a:cubicBezTo>
                      <a:pt x="170" y="70"/>
                      <a:pt x="168" y="72"/>
                      <a:pt x="167" y="74"/>
                    </a:cubicBezTo>
                    <a:cubicBezTo>
                      <a:pt x="166" y="75"/>
                      <a:pt x="165" y="76"/>
                      <a:pt x="164" y="77"/>
                    </a:cubicBezTo>
                    <a:cubicBezTo>
                      <a:pt x="163" y="79"/>
                      <a:pt x="162" y="79"/>
                      <a:pt x="160" y="77"/>
                    </a:cubicBezTo>
                    <a:cubicBezTo>
                      <a:pt x="158" y="76"/>
                      <a:pt x="157" y="75"/>
                      <a:pt x="158" y="73"/>
                    </a:cubicBezTo>
                    <a:cubicBezTo>
                      <a:pt x="160" y="63"/>
                      <a:pt x="163" y="54"/>
                      <a:pt x="164" y="44"/>
                    </a:cubicBezTo>
                    <a:cubicBezTo>
                      <a:pt x="166" y="29"/>
                      <a:pt x="163" y="11"/>
                      <a:pt x="149" y="4"/>
                    </a:cubicBezTo>
                    <a:cubicBezTo>
                      <a:pt x="144" y="1"/>
                      <a:pt x="137" y="0"/>
                      <a:pt x="131" y="2"/>
                    </a:cubicBezTo>
                    <a:cubicBezTo>
                      <a:pt x="128" y="3"/>
                      <a:pt x="125" y="5"/>
                      <a:pt x="123" y="7"/>
                    </a:cubicBezTo>
                    <a:cubicBezTo>
                      <a:pt x="119" y="11"/>
                      <a:pt x="115" y="14"/>
                      <a:pt x="109" y="14"/>
                    </a:cubicBezTo>
                    <a:cubicBezTo>
                      <a:pt x="100" y="13"/>
                      <a:pt x="92" y="10"/>
                      <a:pt x="84" y="12"/>
                    </a:cubicBezTo>
                    <a:cubicBezTo>
                      <a:pt x="77" y="13"/>
                      <a:pt x="70" y="17"/>
                      <a:pt x="66" y="23"/>
                    </a:cubicBezTo>
                    <a:cubicBezTo>
                      <a:pt x="55" y="36"/>
                      <a:pt x="58" y="55"/>
                      <a:pt x="70" y="66"/>
                    </a:cubicBezTo>
                    <a:cubicBezTo>
                      <a:pt x="81" y="77"/>
                      <a:pt x="96" y="82"/>
                      <a:pt x="108" y="91"/>
                    </a:cubicBezTo>
                    <a:cubicBezTo>
                      <a:pt x="88" y="97"/>
                      <a:pt x="70" y="76"/>
                      <a:pt x="55" y="66"/>
                    </a:cubicBezTo>
                    <a:cubicBezTo>
                      <a:pt x="48" y="62"/>
                      <a:pt x="39" y="58"/>
                      <a:pt x="31" y="59"/>
                    </a:cubicBezTo>
                    <a:cubicBezTo>
                      <a:pt x="22" y="61"/>
                      <a:pt x="23" y="69"/>
                      <a:pt x="23" y="77"/>
                    </a:cubicBezTo>
                    <a:cubicBezTo>
                      <a:pt x="23" y="88"/>
                      <a:pt x="11" y="89"/>
                      <a:pt x="6" y="96"/>
                    </a:cubicBezTo>
                    <a:cubicBezTo>
                      <a:pt x="0" y="103"/>
                      <a:pt x="0" y="112"/>
                      <a:pt x="2" y="120"/>
                    </a:cubicBezTo>
                    <a:cubicBezTo>
                      <a:pt x="3" y="125"/>
                      <a:pt x="4" y="130"/>
                      <a:pt x="6" y="134"/>
                    </a:cubicBezTo>
                    <a:cubicBezTo>
                      <a:pt x="8" y="137"/>
                      <a:pt x="10" y="139"/>
                      <a:pt x="14" y="138"/>
                    </a:cubicBezTo>
                    <a:cubicBezTo>
                      <a:pt x="24" y="138"/>
                      <a:pt x="40" y="131"/>
                      <a:pt x="46" y="143"/>
                    </a:cubicBezTo>
                    <a:cubicBezTo>
                      <a:pt x="48" y="147"/>
                      <a:pt x="48" y="151"/>
                      <a:pt x="52" y="153"/>
                    </a:cubicBezTo>
                    <a:cubicBezTo>
                      <a:pt x="56" y="156"/>
                      <a:pt x="62" y="155"/>
                      <a:pt x="66" y="155"/>
                    </a:cubicBezTo>
                    <a:cubicBezTo>
                      <a:pt x="71" y="154"/>
                      <a:pt x="76" y="153"/>
                      <a:pt x="81" y="150"/>
                    </a:cubicBezTo>
                    <a:cubicBezTo>
                      <a:pt x="86" y="147"/>
                      <a:pt x="90" y="142"/>
                      <a:pt x="96" y="142"/>
                    </a:cubicBezTo>
                    <a:cubicBezTo>
                      <a:pt x="87" y="159"/>
                      <a:pt x="68" y="168"/>
                      <a:pt x="55" y="181"/>
                    </a:cubicBezTo>
                    <a:cubicBezTo>
                      <a:pt x="49" y="186"/>
                      <a:pt x="43" y="195"/>
                      <a:pt x="47" y="202"/>
                    </a:cubicBezTo>
                    <a:cubicBezTo>
                      <a:pt x="51" y="208"/>
                      <a:pt x="59" y="210"/>
                      <a:pt x="65" y="211"/>
                    </a:cubicBezTo>
                    <a:cubicBezTo>
                      <a:pt x="64" y="214"/>
                      <a:pt x="65" y="217"/>
                      <a:pt x="67" y="220"/>
                    </a:cubicBezTo>
                    <a:cubicBezTo>
                      <a:pt x="71" y="224"/>
                      <a:pt x="76" y="225"/>
                      <a:pt x="81" y="224"/>
                    </a:cubicBezTo>
                    <a:cubicBezTo>
                      <a:pt x="89" y="223"/>
                      <a:pt x="95" y="219"/>
                      <a:pt x="103" y="218"/>
                    </a:cubicBezTo>
                    <a:cubicBezTo>
                      <a:pt x="112" y="218"/>
                      <a:pt x="120" y="220"/>
                      <a:pt x="127" y="225"/>
                    </a:cubicBezTo>
                    <a:cubicBezTo>
                      <a:pt x="137" y="231"/>
                      <a:pt x="149" y="243"/>
                      <a:pt x="161" y="232"/>
                    </a:cubicBezTo>
                    <a:cubicBezTo>
                      <a:pt x="163" y="230"/>
                      <a:pt x="165" y="227"/>
                      <a:pt x="169" y="225"/>
                    </a:cubicBezTo>
                    <a:cubicBezTo>
                      <a:pt x="171" y="224"/>
                      <a:pt x="174" y="223"/>
                      <a:pt x="177" y="222"/>
                    </a:cubicBezTo>
                    <a:cubicBezTo>
                      <a:pt x="182" y="220"/>
                      <a:pt x="185" y="216"/>
                      <a:pt x="185" y="211"/>
                    </a:cubicBezTo>
                    <a:cubicBezTo>
                      <a:pt x="185" y="204"/>
                      <a:pt x="181" y="196"/>
                      <a:pt x="178" y="190"/>
                    </a:cubicBezTo>
                    <a:cubicBezTo>
                      <a:pt x="176" y="187"/>
                      <a:pt x="174" y="183"/>
                      <a:pt x="172" y="180"/>
                    </a:cubicBezTo>
                    <a:cubicBezTo>
                      <a:pt x="169" y="177"/>
                      <a:pt x="165" y="172"/>
                      <a:pt x="168" y="167"/>
                    </a:cubicBezTo>
                    <a:cubicBezTo>
                      <a:pt x="176" y="179"/>
                      <a:pt x="184" y="191"/>
                      <a:pt x="196" y="198"/>
                    </a:cubicBezTo>
                    <a:cubicBezTo>
                      <a:pt x="207" y="205"/>
                      <a:pt x="221" y="208"/>
                      <a:pt x="233" y="202"/>
                    </a:cubicBezTo>
                    <a:cubicBezTo>
                      <a:pt x="238" y="199"/>
                      <a:pt x="243" y="195"/>
                      <a:pt x="245" y="189"/>
                    </a:cubicBezTo>
                    <a:cubicBezTo>
                      <a:pt x="246" y="187"/>
                      <a:pt x="246" y="184"/>
                      <a:pt x="247" y="182"/>
                    </a:cubicBezTo>
                    <a:cubicBezTo>
                      <a:pt x="248" y="180"/>
                      <a:pt x="247" y="181"/>
                      <a:pt x="249" y="180"/>
                    </a:cubicBezTo>
                    <a:cubicBezTo>
                      <a:pt x="250" y="179"/>
                      <a:pt x="251" y="179"/>
                      <a:pt x="252" y="178"/>
                    </a:cubicBezTo>
                    <a:cubicBezTo>
                      <a:pt x="260" y="173"/>
                      <a:pt x="264" y="162"/>
                      <a:pt x="261" y="153"/>
                    </a:cubicBezTo>
                    <a:cubicBezTo>
                      <a:pt x="267" y="150"/>
                      <a:pt x="273" y="146"/>
                      <a:pt x="275" y="140"/>
                    </a:cubicBezTo>
                    <a:cubicBezTo>
                      <a:pt x="277" y="133"/>
                      <a:pt x="273" y="127"/>
                      <a:pt x="267" y="124"/>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46" name="Group 45"/>
            <p:cNvGrpSpPr/>
            <p:nvPr/>
          </p:nvGrpSpPr>
          <p:grpSpPr>
            <a:xfrm>
              <a:off x="8916988" y="4733926"/>
              <a:ext cx="238125" cy="215900"/>
              <a:chOff x="8916988" y="4733926"/>
              <a:chExt cx="238125" cy="215900"/>
            </a:xfrm>
          </p:grpSpPr>
          <p:sp>
            <p:nvSpPr>
              <p:cNvPr id="68" name="Freeform 87"/>
              <p:cNvSpPr>
                <a:spLocks/>
              </p:cNvSpPr>
              <p:nvPr/>
            </p:nvSpPr>
            <p:spPr bwMode="auto">
              <a:xfrm>
                <a:off x="8916988" y="4819651"/>
                <a:ext cx="47625" cy="49213"/>
              </a:xfrm>
              <a:custGeom>
                <a:avLst/>
                <a:gdLst>
                  <a:gd name="T0" fmla="*/ 9 w 18"/>
                  <a:gd name="T1" fmla="*/ 0 h 19"/>
                  <a:gd name="T2" fmla="*/ 3 w 18"/>
                  <a:gd name="T3" fmla="*/ 3 h 19"/>
                  <a:gd name="T4" fmla="*/ 0 w 18"/>
                  <a:gd name="T5" fmla="*/ 10 h 19"/>
                  <a:gd name="T6" fmla="*/ 9 w 18"/>
                  <a:gd name="T7" fmla="*/ 19 h 19"/>
                  <a:gd name="T8" fmla="*/ 15 w 18"/>
                  <a:gd name="T9" fmla="*/ 17 h 19"/>
                  <a:gd name="T10" fmla="*/ 18 w 18"/>
                  <a:gd name="T11" fmla="*/ 10 h 19"/>
                  <a:gd name="T12" fmla="*/ 9 w 18"/>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18" h="19">
                    <a:moveTo>
                      <a:pt x="9" y="0"/>
                    </a:moveTo>
                    <a:cubicBezTo>
                      <a:pt x="7" y="0"/>
                      <a:pt x="4" y="1"/>
                      <a:pt x="3" y="3"/>
                    </a:cubicBezTo>
                    <a:cubicBezTo>
                      <a:pt x="1" y="5"/>
                      <a:pt x="0" y="7"/>
                      <a:pt x="0" y="10"/>
                    </a:cubicBezTo>
                    <a:cubicBezTo>
                      <a:pt x="0" y="14"/>
                      <a:pt x="4" y="19"/>
                      <a:pt x="9" y="19"/>
                    </a:cubicBezTo>
                    <a:cubicBezTo>
                      <a:pt x="11" y="19"/>
                      <a:pt x="14" y="18"/>
                      <a:pt x="15" y="17"/>
                    </a:cubicBezTo>
                    <a:cubicBezTo>
                      <a:pt x="17" y="15"/>
                      <a:pt x="18" y="12"/>
                      <a:pt x="18" y="10"/>
                    </a:cubicBezTo>
                    <a:cubicBezTo>
                      <a:pt x="18" y="5"/>
                      <a:pt x="14" y="0"/>
                      <a:pt x="9"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69" name="Freeform 88"/>
              <p:cNvSpPr>
                <a:spLocks/>
              </p:cNvSpPr>
              <p:nvPr/>
            </p:nvSpPr>
            <p:spPr bwMode="auto">
              <a:xfrm>
                <a:off x="8928100" y="4875213"/>
                <a:ext cx="36513" cy="33338"/>
              </a:xfrm>
              <a:custGeom>
                <a:avLst/>
                <a:gdLst>
                  <a:gd name="T0" fmla="*/ 7 w 14"/>
                  <a:gd name="T1" fmla="*/ 0 h 13"/>
                  <a:gd name="T2" fmla="*/ 0 w 14"/>
                  <a:gd name="T3" fmla="*/ 6 h 13"/>
                  <a:gd name="T4" fmla="*/ 7 w 14"/>
                  <a:gd name="T5" fmla="*/ 13 h 13"/>
                  <a:gd name="T6" fmla="*/ 14 w 14"/>
                  <a:gd name="T7" fmla="*/ 7 h 13"/>
                  <a:gd name="T8" fmla="*/ 7 w 14"/>
                  <a:gd name="T9" fmla="*/ 0 h 13"/>
                </a:gdLst>
                <a:ahLst/>
                <a:cxnLst>
                  <a:cxn ang="0">
                    <a:pos x="T0" y="T1"/>
                  </a:cxn>
                  <a:cxn ang="0">
                    <a:pos x="T2" y="T3"/>
                  </a:cxn>
                  <a:cxn ang="0">
                    <a:pos x="T4" y="T5"/>
                  </a:cxn>
                  <a:cxn ang="0">
                    <a:pos x="T6" y="T7"/>
                  </a:cxn>
                  <a:cxn ang="0">
                    <a:pos x="T8" y="T9"/>
                  </a:cxn>
                </a:cxnLst>
                <a:rect l="0" t="0" r="r" b="b"/>
                <a:pathLst>
                  <a:path w="14" h="13">
                    <a:moveTo>
                      <a:pt x="7" y="0"/>
                    </a:moveTo>
                    <a:cubicBezTo>
                      <a:pt x="4" y="0"/>
                      <a:pt x="0" y="2"/>
                      <a:pt x="0" y="6"/>
                    </a:cubicBezTo>
                    <a:cubicBezTo>
                      <a:pt x="0" y="10"/>
                      <a:pt x="3" y="13"/>
                      <a:pt x="7" y="13"/>
                    </a:cubicBezTo>
                    <a:cubicBezTo>
                      <a:pt x="10" y="13"/>
                      <a:pt x="14" y="10"/>
                      <a:pt x="14" y="7"/>
                    </a:cubicBezTo>
                    <a:cubicBezTo>
                      <a:pt x="14" y="3"/>
                      <a:pt x="11"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70" name="Freeform 89"/>
              <p:cNvSpPr>
                <a:spLocks/>
              </p:cNvSpPr>
              <p:nvPr/>
            </p:nvSpPr>
            <p:spPr bwMode="auto">
              <a:xfrm>
                <a:off x="8916988" y="4775201"/>
                <a:ext cx="41275" cy="39688"/>
              </a:xfrm>
              <a:custGeom>
                <a:avLst/>
                <a:gdLst>
                  <a:gd name="T0" fmla="*/ 15 w 16"/>
                  <a:gd name="T1" fmla="*/ 5 h 15"/>
                  <a:gd name="T2" fmla="*/ 11 w 16"/>
                  <a:gd name="T3" fmla="*/ 1 h 15"/>
                  <a:gd name="T4" fmla="*/ 11 w 16"/>
                  <a:gd name="T5" fmla="*/ 1 h 15"/>
                  <a:gd name="T6" fmla="*/ 2 w 16"/>
                  <a:gd name="T7" fmla="*/ 10 h 15"/>
                  <a:gd name="T8" fmla="*/ 7 w 16"/>
                  <a:gd name="T9" fmla="*/ 15 h 15"/>
                  <a:gd name="T10" fmla="*/ 14 w 16"/>
                  <a:gd name="T11" fmla="*/ 12 h 15"/>
                  <a:gd name="T12" fmla="*/ 15 w 16"/>
                  <a:gd name="T13" fmla="*/ 11 h 15"/>
                  <a:gd name="T14" fmla="*/ 15 w 16"/>
                  <a:gd name="T15" fmla="*/ 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5">
                    <a:moveTo>
                      <a:pt x="15" y="5"/>
                    </a:moveTo>
                    <a:cubicBezTo>
                      <a:pt x="14" y="3"/>
                      <a:pt x="13" y="2"/>
                      <a:pt x="11" y="1"/>
                    </a:cubicBezTo>
                    <a:cubicBezTo>
                      <a:pt x="11" y="1"/>
                      <a:pt x="11" y="1"/>
                      <a:pt x="11" y="1"/>
                    </a:cubicBezTo>
                    <a:cubicBezTo>
                      <a:pt x="5" y="0"/>
                      <a:pt x="0" y="5"/>
                      <a:pt x="2" y="10"/>
                    </a:cubicBezTo>
                    <a:cubicBezTo>
                      <a:pt x="3" y="13"/>
                      <a:pt x="5" y="14"/>
                      <a:pt x="7" y="15"/>
                    </a:cubicBezTo>
                    <a:cubicBezTo>
                      <a:pt x="10" y="15"/>
                      <a:pt x="13" y="14"/>
                      <a:pt x="14" y="12"/>
                    </a:cubicBezTo>
                    <a:cubicBezTo>
                      <a:pt x="15" y="11"/>
                      <a:pt x="15" y="11"/>
                      <a:pt x="15" y="11"/>
                    </a:cubicBezTo>
                    <a:cubicBezTo>
                      <a:pt x="16" y="10"/>
                      <a:pt x="16" y="7"/>
                      <a:pt x="15" y="5"/>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71" name="Freeform 90"/>
              <p:cNvSpPr>
                <a:spLocks noEditPoints="1"/>
              </p:cNvSpPr>
              <p:nvPr/>
            </p:nvSpPr>
            <p:spPr bwMode="auto">
              <a:xfrm>
                <a:off x="8956675" y="4733926"/>
                <a:ext cx="198438" cy="215900"/>
              </a:xfrm>
              <a:custGeom>
                <a:avLst/>
                <a:gdLst>
                  <a:gd name="T0" fmla="*/ 63 w 76"/>
                  <a:gd name="T1" fmla="*/ 45 h 83"/>
                  <a:gd name="T2" fmla="*/ 59 w 76"/>
                  <a:gd name="T3" fmla="*/ 39 h 83"/>
                  <a:gd name="T4" fmla="*/ 71 w 76"/>
                  <a:gd name="T5" fmla="*/ 38 h 83"/>
                  <a:gd name="T6" fmla="*/ 71 w 76"/>
                  <a:gd name="T7" fmla="*/ 30 h 83"/>
                  <a:gd name="T8" fmla="*/ 58 w 76"/>
                  <a:gd name="T9" fmla="*/ 28 h 83"/>
                  <a:gd name="T10" fmla="*/ 49 w 76"/>
                  <a:gd name="T11" fmla="*/ 22 h 83"/>
                  <a:gd name="T12" fmla="*/ 56 w 76"/>
                  <a:gd name="T13" fmla="*/ 13 h 83"/>
                  <a:gd name="T14" fmla="*/ 40 w 76"/>
                  <a:gd name="T15" fmla="*/ 6 h 83"/>
                  <a:gd name="T16" fmla="*/ 34 w 76"/>
                  <a:gd name="T17" fmla="*/ 2 h 83"/>
                  <a:gd name="T18" fmla="*/ 24 w 76"/>
                  <a:gd name="T19" fmla="*/ 8 h 83"/>
                  <a:gd name="T20" fmla="*/ 7 w 76"/>
                  <a:gd name="T21" fmla="*/ 22 h 83"/>
                  <a:gd name="T22" fmla="*/ 8 w 76"/>
                  <a:gd name="T23" fmla="*/ 38 h 83"/>
                  <a:gd name="T24" fmla="*/ 16 w 76"/>
                  <a:gd name="T25" fmla="*/ 27 h 83"/>
                  <a:gd name="T26" fmla="*/ 22 w 76"/>
                  <a:gd name="T27" fmla="*/ 31 h 83"/>
                  <a:gd name="T28" fmla="*/ 16 w 76"/>
                  <a:gd name="T29" fmla="*/ 36 h 83"/>
                  <a:gd name="T30" fmla="*/ 14 w 76"/>
                  <a:gd name="T31" fmla="*/ 42 h 83"/>
                  <a:gd name="T32" fmla="*/ 4 w 76"/>
                  <a:gd name="T33" fmla="*/ 49 h 83"/>
                  <a:gd name="T34" fmla="*/ 6 w 76"/>
                  <a:gd name="T35" fmla="*/ 61 h 83"/>
                  <a:gd name="T36" fmla="*/ 9 w 76"/>
                  <a:gd name="T37" fmla="*/ 77 h 83"/>
                  <a:gd name="T38" fmla="*/ 17 w 76"/>
                  <a:gd name="T39" fmla="*/ 64 h 83"/>
                  <a:gd name="T40" fmla="*/ 21 w 76"/>
                  <a:gd name="T41" fmla="*/ 70 h 83"/>
                  <a:gd name="T42" fmla="*/ 25 w 76"/>
                  <a:gd name="T43" fmla="*/ 83 h 83"/>
                  <a:gd name="T44" fmla="*/ 35 w 76"/>
                  <a:gd name="T45" fmla="*/ 83 h 83"/>
                  <a:gd name="T46" fmla="*/ 39 w 76"/>
                  <a:gd name="T47" fmla="*/ 77 h 83"/>
                  <a:gd name="T48" fmla="*/ 51 w 76"/>
                  <a:gd name="T49" fmla="*/ 75 h 83"/>
                  <a:gd name="T50" fmla="*/ 53 w 76"/>
                  <a:gd name="T51" fmla="*/ 65 h 83"/>
                  <a:gd name="T52" fmla="*/ 67 w 76"/>
                  <a:gd name="T53" fmla="*/ 52 h 83"/>
                  <a:gd name="T54" fmla="*/ 69 w 76"/>
                  <a:gd name="T55" fmla="*/ 41 h 83"/>
                  <a:gd name="T56" fmla="*/ 41 w 76"/>
                  <a:gd name="T57" fmla="*/ 24 h 83"/>
                  <a:gd name="T58" fmla="*/ 41 w 76"/>
                  <a:gd name="T59" fmla="*/ 21 h 83"/>
                  <a:gd name="T60" fmla="*/ 35 w 76"/>
                  <a:gd name="T61" fmla="*/ 73 h 83"/>
                  <a:gd name="T62" fmla="*/ 30 w 76"/>
                  <a:gd name="T63" fmla="*/ 75 h 83"/>
                  <a:gd name="T64" fmla="*/ 35 w 76"/>
                  <a:gd name="T65" fmla="*/ 71 h 83"/>
                  <a:gd name="T66" fmla="*/ 35 w 76"/>
                  <a:gd name="T67" fmla="*/ 73 h 83"/>
                  <a:gd name="T68" fmla="*/ 41 w 76"/>
                  <a:gd name="T69" fmla="*/ 47 h 83"/>
                  <a:gd name="T70" fmla="*/ 32 w 76"/>
                  <a:gd name="T71" fmla="*/ 49 h 83"/>
                  <a:gd name="T72" fmla="*/ 32 w 76"/>
                  <a:gd name="T73" fmla="*/ 34 h 83"/>
                  <a:gd name="T74" fmla="*/ 36 w 76"/>
                  <a:gd name="T75" fmla="*/ 34 h 83"/>
                  <a:gd name="T76" fmla="*/ 47 w 76"/>
                  <a:gd name="T77" fmla="*/ 4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 h="83">
                    <a:moveTo>
                      <a:pt x="69" y="41"/>
                    </a:moveTo>
                    <a:cubicBezTo>
                      <a:pt x="66" y="41"/>
                      <a:pt x="64" y="43"/>
                      <a:pt x="63" y="45"/>
                    </a:cubicBezTo>
                    <a:cubicBezTo>
                      <a:pt x="62" y="43"/>
                      <a:pt x="59" y="42"/>
                      <a:pt x="57" y="42"/>
                    </a:cubicBezTo>
                    <a:cubicBezTo>
                      <a:pt x="57" y="41"/>
                      <a:pt x="58" y="40"/>
                      <a:pt x="59" y="39"/>
                    </a:cubicBezTo>
                    <a:cubicBezTo>
                      <a:pt x="60" y="41"/>
                      <a:pt x="62" y="42"/>
                      <a:pt x="64" y="42"/>
                    </a:cubicBezTo>
                    <a:cubicBezTo>
                      <a:pt x="67" y="42"/>
                      <a:pt x="69" y="40"/>
                      <a:pt x="71" y="38"/>
                    </a:cubicBezTo>
                    <a:cubicBezTo>
                      <a:pt x="72" y="36"/>
                      <a:pt x="73" y="32"/>
                      <a:pt x="71" y="30"/>
                    </a:cubicBezTo>
                    <a:cubicBezTo>
                      <a:pt x="71" y="30"/>
                      <a:pt x="71" y="30"/>
                      <a:pt x="71" y="30"/>
                    </a:cubicBezTo>
                    <a:cubicBezTo>
                      <a:pt x="69" y="27"/>
                      <a:pt x="67" y="26"/>
                      <a:pt x="64" y="25"/>
                    </a:cubicBezTo>
                    <a:cubicBezTo>
                      <a:pt x="62" y="25"/>
                      <a:pt x="60" y="26"/>
                      <a:pt x="58" y="28"/>
                    </a:cubicBezTo>
                    <a:cubicBezTo>
                      <a:pt x="58" y="28"/>
                      <a:pt x="57" y="27"/>
                      <a:pt x="57" y="26"/>
                    </a:cubicBezTo>
                    <a:cubicBezTo>
                      <a:pt x="54" y="24"/>
                      <a:pt x="52" y="23"/>
                      <a:pt x="49" y="22"/>
                    </a:cubicBezTo>
                    <a:cubicBezTo>
                      <a:pt x="50" y="22"/>
                      <a:pt x="52" y="21"/>
                      <a:pt x="53" y="20"/>
                    </a:cubicBezTo>
                    <a:cubicBezTo>
                      <a:pt x="55" y="19"/>
                      <a:pt x="56" y="16"/>
                      <a:pt x="56" y="13"/>
                    </a:cubicBezTo>
                    <a:cubicBezTo>
                      <a:pt x="56" y="8"/>
                      <a:pt x="52" y="3"/>
                      <a:pt x="47" y="3"/>
                    </a:cubicBezTo>
                    <a:cubicBezTo>
                      <a:pt x="44" y="3"/>
                      <a:pt x="42" y="4"/>
                      <a:pt x="40" y="6"/>
                    </a:cubicBezTo>
                    <a:cubicBezTo>
                      <a:pt x="40" y="6"/>
                      <a:pt x="39" y="6"/>
                      <a:pt x="39" y="7"/>
                    </a:cubicBezTo>
                    <a:cubicBezTo>
                      <a:pt x="38" y="4"/>
                      <a:pt x="37" y="2"/>
                      <a:pt x="34" y="2"/>
                    </a:cubicBezTo>
                    <a:cubicBezTo>
                      <a:pt x="34" y="2"/>
                      <a:pt x="34" y="2"/>
                      <a:pt x="34" y="2"/>
                    </a:cubicBezTo>
                    <a:cubicBezTo>
                      <a:pt x="29" y="0"/>
                      <a:pt x="24" y="4"/>
                      <a:pt x="24" y="8"/>
                    </a:cubicBezTo>
                    <a:cubicBezTo>
                      <a:pt x="23" y="7"/>
                      <a:pt x="20" y="5"/>
                      <a:pt x="17" y="5"/>
                    </a:cubicBezTo>
                    <a:cubicBezTo>
                      <a:pt x="7" y="5"/>
                      <a:pt x="4" y="15"/>
                      <a:pt x="7" y="22"/>
                    </a:cubicBezTo>
                    <a:cubicBezTo>
                      <a:pt x="3" y="22"/>
                      <a:pt x="0" y="26"/>
                      <a:pt x="0" y="30"/>
                    </a:cubicBezTo>
                    <a:cubicBezTo>
                      <a:pt x="0" y="34"/>
                      <a:pt x="3" y="38"/>
                      <a:pt x="8" y="38"/>
                    </a:cubicBezTo>
                    <a:cubicBezTo>
                      <a:pt x="13" y="38"/>
                      <a:pt x="17" y="35"/>
                      <a:pt x="17" y="30"/>
                    </a:cubicBezTo>
                    <a:cubicBezTo>
                      <a:pt x="17" y="29"/>
                      <a:pt x="17" y="28"/>
                      <a:pt x="16" y="27"/>
                    </a:cubicBezTo>
                    <a:cubicBezTo>
                      <a:pt x="17" y="27"/>
                      <a:pt x="18" y="26"/>
                      <a:pt x="19" y="26"/>
                    </a:cubicBezTo>
                    <a:cubicBezTo>
                      <a:pt x="20" y="28"/>
                      <a:pt x="20" y="30"/>
                      <a:pt x="22" y="31"/>
                    </a:cubicBezTo>
                    <a:cubicBezTo>
                      <a:pt x="22" y="31"/>
                      <a:pt x="22" y="31"/>
                      <a:pt x="22" y="31"/>
                    </a:cubicBezTo>
                    <a:cubicBezTo>
                      <a:pt x="20" y="32"/>
                      <a:pt x="17" y="34"/>
                      <a:pt x="16" y="36"/>
                    </a:cubicBezTo>
                    <a:cubicBezTo>
                      <a:pt x="16" y="36"/>
                      <a:pt x="16" y="36"/>
                      <a:pt x="16" y="36"/>
                    </a:cubicBezTo>
                    <a:cubicBezTo>
                      <a:pt x="15" y="38"/>
                      <a:pt x="14" y="40"/>
                      <a:pt x="14" y="42"/>
                    </a:cubicBezTo>
                    <a:cubicBezTo>
                      <a:pt x="11" y="42"/>
                      <a:pt x="9" y="43"/>
                      <a:pt x="6" y="45"/>
                    </a:cubicBezTo>
                    <a:cubicBezTo>
                      <a:pt x="5" y="46"/>
                      <a:pt x="4" y="47"/>
                      <a:pt x="4" y="49"/>
                    </a:cubicBezTo>
                    <a:cubicBezTo>
                      <a:pt x="2" y="52"/>
                      <a:pt x="2" y="56"/>
                      <a:pt x="4" y="58"/>
                    </a:cubicBezTo>
                    <a:cubicBezTo>
                      <a:pt x="5" y="59"/>
                      <a:pt x="5" y="60"/>
                      <a:pt x="6" y="61"/>
                    </a:cubicBezTo>
                    <a:cubicBezTo>
                      <a:pt x="6" y="62"/>
                      <a:pt x="7" y="62"/>
                      <a:pt x="8" y="63"/>
                    </a:cubicBezTo>
                    <a:cubicBezTo>
                      <a:pt x="0" y="64"/>
                      <a:pt x="0" y="77"/>
                      <a:pt x="9" y="77"/>
                    </a:cubicBezTo>
                    <a:cubicBezTo>
                      <a:pt x="16" y="77"/>
                      <a:pt x="18" y="69"/>
                      <a:pt x="15" y="65"/>
                    </a:cubicBezTo>
                    <a:cubicBezTo>
                      <a:pt x="15" y="65"/>
                      <a:pt x="16" y="65"/>
                      <a:pt x="17" y="64"/>
                    </a:cubicBezTo>
                    <a:cubicBezTo>
                      <a:pt x="17" y="66"/>
                      <a:pt x="18" y="68"/>
                      <a:pt x="19" y="69"/>
                    </a:cubicBezTo>
                    <a:cubicBezTo>
                      <a:pt x="20" y="69"/>
                      <a:pt x="20" y="70"/>
                      <a:pt x="21" y="70"/>
                    </a:cubicBezTo>
                    <a:cubicBezTo>
                      <a:pt x="18" y="72"/>
                      <a:pt x="17" y="75"/>
                      <a:pt x="18" y="78"/>
                    </a:cubicBezTo>
                    <a:cubicBezTo>
                      <a:pt x="18" y="81"/>
                      <a:pt x="22" y="83"/>
                      <a:pt x="25" y="83"/>
                    </a:cubicBezTo>
                    <a:cubicBezTo>
                      <a:pt x="27" y="82"/>
                      <a:pt x="29" y="81"/>
                      <a:pt x="30" y="79"/>
                    </a:cubicBezTo>
                    <a:cubicBezTo>
                      <a:pt x="30" y="81"/>
                      <a:pt x="32" y="83"/>
                      <a:pt x="35" y="83"/>
                    </a:cubicBezTo>
                    <a:cubicBezTo>
                      <a:pt x="38" y="83"/>
                      <a:pt x="40" y="80"/>
                      <a:pt x="39" y="77"/>
                    </a:cubicBezTo>
                    <a:cubicBezTo>
                      <a:pt x="39" y="77"/>
                      <a:pt x="39" y="77"/>
                      <a:pt x="39" y="77"/>
                    </a:cubicBezTo>
                    <a:cubicBezTo>
                      <a:pt x="41" y="78"/>
                      <a:pt x="42" y="78"/>
                      <a:pt x="44" y="78"/>
                    </a:cubicBezTo>
                    <a:cubicBezTo>
                      <a:pt x="46" y="78"/>
                      <a:pt x="49" y="77"/>
                      <a:pt x="51" y="75"/>
                    </a:cubicBezTo>
                    <a:cubicBezTo>
                      <a:pt x="53" y="74"/>
                      <a:pt x="54" y="71"/>
                      <a:pt x="54" y="68"/>
                    </a:cubicBezTo>
                    <a:cubicBezTo>
                      <a:pt x="54" y="67"/>
                      <a:pt x="54" y="66"/>
                      <a:pt x="53" y="65"/>
                    </a:cubicBezTo>
                    <a:cubicBezTo>
                      <a:pt x="54" y="66"/>
                      <a:pt x="55" y="66"/>
                      <a:pt x="55" y="66"/>
                    </a:cubicBezTo>
                    <a:cubicBezTo>
                      <a:pt x="64" y="66"/>
                      <a:pt x="67" y="59"/>
                      <a:pt x="67" y="52"/>
                    </a:cubicBezTo>
                    <a:cubicBezTo>
                      <a:pt x="67" y="52"/>
                      <a:pt x="68" y="53"/>
                      <a:pt x="69" y="53"/>
                    </a:cubicBezTo>
                    <a:cubicBezTo>
                      <a:pt x="76" y="53"/>
                      <a:pt x="76" y="41"/>
                      <a:pt x="69" y="41"/>
                    </a:cubicBezTo>
                    <a:close/>
                    <a:moveTo>
                      <a:pt x="45" y="23"/>
                    </a:moveTo>
                    <a:cubicBezTo>
                      <a:pt x="44" y="23"/>
                      <a:pt x="42" y="23"/>
                      <a:pt x="41" y="24"/>
                    </a:cubicBezTo>
                    <a:cubicBezTo>
                      <a:pt x="41" y="24"/>
                      <a:pt x="41" y="24"/>
                      <a:pt x="41" y="23"/>
                    </a:cubicBezTo>
                    <a:cubicBezTo>
                      <a:pt x="41" y="23"/>
                      <a:pt x="41" y="22"/>
                      <a:pt x="41" y="21"/>
                    </a:cubicBezTo>
                    <a:cubicBezTo>
                      <a:pt x="42" y="22"/>
                      <a:pt x="44" y="22"/>
                      <a:pt x="45" y="23"/>
                    </a:cubicBezTo>
                    <a:close/>
                    <a:moveTo>
                      <a:pt x="35" y="73"/>
                    </a:moveTo>
                    <a:cubicBezTo>
                      <a:pt x="33" y="73"/>
                      <a:pt x="31" y="74"/>
                      <a:pt x="30" y="76"/>
                    </a:cubicBezTo>
                    <a:cubicBezTo>
                      <a:pt x="30" y="75"/>
                      <a:pt x="30" y="75"/>
                      <a:pt x="30" y="75"/>
                    </a:cubicBezTo>
                    <a:cubicBezTo>
                      <a:pt x="30" y="74"/>
                      <a:pt x="30" y="73"/>
                      <a:pt x="29" y="72"/>
                    </a:cubicBezTo>
                    <a:cubicBezTo>
                      <a:pt x="31" y="72"/>
                      <a:pt x="33" y="72"/>
                      <a:pt x="35" y="71"/>
                    </a:cubicBezTo>
                    <a:cubicBezTo>
                      <a:pt x="35" y="72"/>
                      <a:pt x="35" y="73"/>
                      <a:pt x="36" y="73"/>
                    </a:cubicBezTo>
                    <a:cubicBezTo>
                      <a:pt x="36" y="73"/>
                      <a:pt x="36" y="73"/>
                      <a:pt x="35" y="73"/>
                    </a:cubicBezTo>
                    <a:close/>
                    <a:moveTo>
                      <a:pt x="46" y="49"/>
                    </a:moveTo>
                    <a:cubicBezTo>
                      <a:pt x="44" y="48"/>
                      <a:pt x="43" y="47"/>
                      <a:pt x="41" y="47"/>
                    </a:cubicBezTo>
                    <a:cubicBezTo>
                      <a:pt x="38" y="47"/>
                      <a:pt x="36" y="48"/>
                      <a:pt x="35" y="51"/>
                    </a:cubicBezTo>
                    <a:cubicBezTo>
                      <a:pt x="34" y="50"/>
                      <a:pt x="33" y="49"/>
                      <a:pt x="32" y="49"/>
                    </a:cubicBezTo>
                    <a:cubicBezTo>
                      <a:pt x="34" y="47"/>
                      <a:pt x="35" y="45"/>
                      <a:pt x="35" y="42"/>
                    </a:cubicBezTo>
                    <a:cubicBezTo>
                      <a:pt x="35" y="39"/>
                      <a:pt x="34" y="36"/>
                      <a:pt x="32" y="34"/>
                    </a:cubicBezTo>
                    <a:cubicBezTo>
                      <a:pt x="33" y="34"/>
                      <a:pt x="35" y="33"/>
                      <a:pt x="36" y="33"/>
                    </a:cubicBezTo>
                    <a:cubicBezTo>
                      <a:pt x="36" y="33"/>
                      <a:pt x="36" y="34"/>
                      <a:pt x="36" y="34"/>
                    </a:cubicBezTo>
                    <a:cubicBezTo>
                      <a:pt x="36" y="37"/>
                      <a:pt x="37" y="40"/>
                      <a:pt x="39" y="42"/>
                    </a:cubicBezTo>
                    <a:cubicBezTo>
                      <a:pt x="41" y="45"/>
                      <a:pt x="44" y="46"/>
                      <a:pt x="47" y="46"/>
                    </a:cubicBezTo>
                    <a:cubicBezTo>
                      <a:pt x="46" y="47"/>
                      <a:pt x="46" y="48"/>
                      <a:pt x="46" y="49"/>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72" name="Freeform 91"/>
              <p:cNvSpPr>
                <a:spLocks/>
              </p:cNvSpPr>
              <p:nvPr/>
            </p:nvSpPr>
            <p:spPr bwMode="auto">
              <a:xfrm>
                <a:off x="9102725" y="4772026"/>
                <a:ext cx="25400" cy="26988"/>
              </a:xfrm>
              <a:custGeom>
                <a:avLst/>
                <a:gdLst>
                  <a:gd name="T0" fmla="*/ 5 w 10"/>
                  <a:gd name="T1" fmla="*/ 0 h 10"/>
                  <a:gd name="T2" fmla="*/ 0 w 10"/>
                  <a:gd name="T3" fmla="*/ 5 h 10"/>
                  <a:gd name="T4" fmla="*/ 5 w 10"/>
                  <a:gd name="T5" fmla="*/ 10 h 10"/>
                  <a:gd name="T6" fmla="*/ 10 w 10"/>
                  <a:gd name="T7" fmla="*/ 5 h 10"/>
                  <a:gd name="T8" fmla="*/ 5 w 10"/>
                  <a:gd name="T9" fmla="*/ 0 h 10"/>
                </a:gdLst>
                <a:ahLst/>
                <a:cxnLst>
                  <a:cxn ang="0">
                    <a:pos x="T0" y="T1"/>
                  </a:cxn>
                  <a:cxn ang="0">
                    <a:pos x="T2" y="T3"/>
                  </a:cxn>
                  <a:cxn ang="0">
                    <a:pos x="T4" y="T5"/>
                  </a:cxn>
                  <a:cxn ang="0">
                    <a:pos x="T6" y="T7"/>
                  </a:cxn>
                  <a:cxn ang="0">
                    <a:pos x="T8" y="T9"/>
                  </a:cxn>
                </a:cxnLst>
                <a:rect l="0" t="0" r="r" b="b"/>
                <a:pathLst>
                  <a:path w="10" h="10">
                    <a:moveTo>
                      <a:pt x="5" y="0"/>
                    </a:moveTo>
                    <a:cubicBezTo>
                      <a:pt x="2" y="0"/>
                      <a:pt x="0" y="2"/>
                      <a:pt x="0" y="5"/>
                    </a:cubicBezTo>
                    <a:cubicBezTo>
                      <a:pt x="0" y="7"/>
                      <a:pt x="2" y="10"/>
                      <a:pt x="5" y="10"/>
                    </a:cubicBezTo>
                    <a:cubicBezTo>
                      <a:pt x="7" y="10"/>
                      <a:pt x="10" y="8"/>
                      <a:pt x="10" y="5"/>
                    </a:cubicBezTo>
                    <a:cubicBezTo>
                      <a:pt x="10" y="2"/>
                      <a:pt x="8" y="0"/>
                      <a:pt x="5"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73" name="Freeform 92"/>
              <p:cNvSpPr>
                <a:spLocks/>
              </p:cNvSpPr>
              <p:nvPr/>
            </p:nvSpPr>
            <p:spPr bwMode="auto">
              <a:xfrm>
                <a:off x="9097963" y="4905376"/>
                <a:ext cx="36513" cy="28575"/>
              </a:xfrm>
              <a:custGeom>
                <a:avLst/>
                <a:gdLst>
                  <a:gd name="T0" fmla="*/ 7 w 14"/>
                  <a:gd name="T1" fmla="*/ 0 h 11"/>
                  <a:gd name="T2" fmla="*/ 7 w 14"/>
                  <a:gd name="T3" fmla="*/ 11 h 11"/>
                  <a:gd name="T4" fmla="*/ 7 w 14"/>
                  <a:gd name="T5" fmla="*/ 0 h 11"/>
                </a:gdLst>
                <a:ahLst/>
                <a:cxnLst>
                  <a:cxn ang="0">
                    <a:pos x="T0" y="T1"/>
                  </a:cxn>
                  <a:cxn ang="0">
                    <a:pos x="T2" y="T3"/>
                  </a:cxn>
                  <a:cxn ang="0">
                    <a:pos x="T4" y="T5"/>
                  </a:cxn>
                </a:cxnLst>
                <a:rect l="0" t="0" r="r" b="b"/>
                <a:pathLst>
                  <a:path w="14" h="11">
                    <a:moveTo>
                      <a:pt x="7" y="0"/>
                    </a:moveTo>
                    <a:cubicBezTo>
                      <a:pt x="0" y="0"/>
                      <a:pt x="0" y="11"/>
                      <a:pt x="7" y="11"/>
                    </a:cubicBezTo>
                    <a:cubicBezTo>
                      <a:pt x="14" y="11"/>
                      <a:pt x="14"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47" name="Group 46"/>
            <p:cNvGrpSpPr/>
            <p:nvPr/>
          </p:nvGrpSpPr>
          <p:grpSpPr>
            <a:xfrm>
              <a:off x="8686800" y="4557713"/>
              <a:ext cx="682626" cy="577851"/>
              <a:chOff x="8686800" y="4557713"/>
              <a:chExt cx="682626" cy="577851"/>
            </a:xfrm>
          </p:grpSpPr>
          <p:sp>
            <p:nvSpPr>
              <p:cNvPr id="48" name="Freeform 93"/>
              <p:cNvSpPr>
                <a:spLocks/>
              </p:cNvSpPr>
              <p:nvPr/>
            </p:nvSpPr>
            <p:spPr bwMode="auto">
              <a:xfrm>
                <a:off x="8843963" y="4919663"/>
                <a:ext cx="104775" cy="146050"/>
              </a:xfrm>
              <a:custGeom>
                <a:avLst/>
                <a:gdLst>
                  <a:gd name="T0" fmla="*/ 39 w 40"/>
                  <a:gd name="T1" fmla="*/ 1 h 56"/>
                  <a:gd name="T2" fmla="*/ 21 w 40"/>
                  <a:gd name="T3" fmla="*/ 27 h 56"/>
                  <a:gd name="T4" fmla="*/ 0 w 40"/>
                  <a:gd name="T5" fmla="*/ 55 h 56"/>
                  <a:gd name="T6" fmla="*/ 1 w 40"/>
                  <a:gd name="T7" fmla="*/ 56 h 56"/>
                  <a:gd name="T8" fmla="*/ 21 w 40"/>
                  <a:gd name="T9" fmla="*/ 29 h 56"/>
                  <a:gd name="T10" fmla="*/ 39 w 40"/>
                  <a:gd name="T11" fmla="*/ 1 h 56"/>
                  <a:gd name="T12" fmla="*/ 39 w 40"/>
                  <a:gd name="T13" fmla="*/ 1 h 56"/>
                </a:gdLst>
                <a:ahLst/>
                <a:cxnLst>
                  <a:cxn ang="0">
                    <a:pos x="T0" y="T1"/>
                  </a:cxn>
                  <a:cxn ang="0">
                    <a:pos x="T2" y="T3"/>
                  </a:cxn>
                  <a:cxn ang="0">
                    <a:pos x="T4" y="T5"/>
                  </a:cxn>
                  <a:cxn ang="0">
                    <a:pos x="T6" y="T7"/>
                  </a:cxn>
                  <a:cxn ang="0">
                    <a:pos x="T8" y="T9"/>
                  </a:cxn>
                  <a:cxn ang="0">
                    <a:pos x="T10" y="T11"/>
                  </a:cxn>
                  <a:cxn ang="0">
                    <a:pos x="T12" y="T13"/>
                  </a:cxn>
                </a:cxnLst>
                <a:rect l="0" t="0" r="r" b="b"/>
                <a:pathLst>
                  <a:path w="40" h="56">
                    <a:moveTo>
                      <a:pt x="39" y="1"/>
                    </a:moveTo>
                    <a:cubicBezTo>
                      <a:pt x="32" y="9"/>
                      <a:pt x="27" y="19"/>
                      <a:pt x="21" y="27"/>
                    </a:cubicBezTo>
                    <a:cubicBezTo>
                      <a:pt x="14" y="37"/>
                      <a:pt x="6" y="45"/>
                      <a:pt x="0" y="55"/>
                    </a:cubicBezTo>
                    <a:cubicBezTo>
                      <a:pt x="0" y="56"/>
                      <a:pt x="1" y="56"/>
                      <a:pt x="1" y="56"/>
                    </a:cubicBezTo>
                    <a:cubicBezTo>
                      <a:pt x="9" y="48"/>
                      <a:pt x="15" y="38"/>
                      <a:pt x="21" y="29"/>
                    </a:cubicBezTo>
                    <a:cubicBezTo>
                      <a:pt x="28" y="21"/>
                      <a:pt x="35" y="11"/>
                      <a:pt x="39" y="1"/>
                    </a:cubicBezTo>
                    <a:cubicBezTo>
                      <a:pt x="40" y="1"/>
                      <a:pt x="39" y="0"/>
                      <a:pt x="39"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9" name="Freeform 94"/>
              <p:cNvSpPr>
                <a:spLocks/>
              </p:cNvSpPr>
              <p:nvPr/>
            </p:nvSpPr>
            <p:spPr bwMode="auto">
              <a:xfrm>
                <a:off x="8899525" y="4937126"/>
                <a:ext cx="61913" cy="138113"/>
              </a:xfrm>
              <a:custGeom>
                <a:avLst/>
                <a:gdLst>
                  <a:gd name="T0" fmla="*/ 23 w 24"/>
                  <a:gd name="T1" fmla="*/ 0 h 53"/>
                  <a:gd name="T2" fmla="*/ 22 w 24"/>
                  <a:gd name="T3" fmla="*/ 0 h 53"/>
                  <a:gd name="T4" fmla="*/ 22 w 24"/>
                  <a:gd name="T5" fmla="*/ 0 h 53"/>
                  <a:gd name="T6" fmla="*/ 11 w 24"/>
                  <a:gd name="T7" fmla="*/ 25 h 53"/>
                  <a:gd name="T8" fmla="*/ 0 w 24"/>
                  <a:gd name="T9" fmla="*/ 52 h 53"/>
                  <a:gd name="T10" fmla="*/ 1 w 24"/>
                  <a:gd name="T11" fmla="*/ 53 h 53"/>
                  <a:gd name="T12" fmla="*/ 11 w 24"/>
                  <a:gd name="T13" fmla="*/ 28 h 53"/>
                  <a:gd name="T14" fmla="*/ 22 w 24"/>
                  <a:gd name="T15" fmla="*/ 2 h 53"/>
                  <a:gd name="T16" fmla="*/ 20 w 24"/>
                  <a:gd name="T17" fmla="*/ 26 h 53"/>
                  <a:gd name="T18" fmla="*/ 15 w 24"/>
                  <a:gd name="T19" fmla="*/ 51 h 53"/>
                  <a:gd name="T20" fmla="*/ 16 w 24"/>
                  <a:gd name="T21" fmla="*/ 51 h 53"/>
                  <a:gd name="T22" fmla="*/ 22 w 24"/>
                  <a:gd name="T23" fmla="*/ 26 h 53"/>
                  <a:gd name="T24" fmla="*/ 23 w 24"/>
                  <a:gd name="T25"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53">
                    <a:moveTo>
                      <a:pt x="23" y="0"/>
                    </a:moveTo>
                    <a:cubicBezTo>
                      <a:pt x="23" y="0"/>
                      <a:pt x="22" y="0"/>
                      <a:pt x="22" y="0"/>
                    </a:cubicBezTo>
                    <a:cubicBezTo>
                      <a:pt x="22" y="0"/>
                      <a:pt x="22" y="0"/>
                      <a:pt x="22" y="0"/>
                    </a:cubicBezTo>
                    <a:cubicBezTo>
                      <a:pt x="18" y="8"/>
                      <a:pt x="14" y="16"/>
                      <a:pt x="11" y="25"/>
                    </a:cubicBezTo>
                    <a:cubicBezTo>
                      <a:pt x="7" y="34"/>
                      <a:pt x="2" y="43"/>
                      <a:pt x="0" y="52"/>
                    </a:cubicBezTo>
                    <a:cubicBezTo>
                      <a:pt x="0" y="53"/>
                      <a:pt x="1" y="53"/>
                      <a:pt x="1" y="53"/>
                    </a:cubicBezTo>
                    <a:cubicBezTo>
                      <a:pt x="5" y="45"/>
                      <a:pt x="8" y="36"/>
                      <a:pt x="11" y="28"/>
                    </a:cubicBezTo>
                    <a:cubicBezTo>
                      <a:pt x="15" y="19"/>
                      <a:pt x="19" y="10"/>
                      <a:pt x="22" y="2"/>
                    </a:cubicBezTo>
                    <a:cubicBezTo>
                      <a:pt x="21" y="10"/>
                      <a:pt x="21" y="18"/>
                      <a:pt x="20" y="26"/>
                    </a:cubicBezTo>
                    <a:cubicBezTo>
                      <a:pt x="18" y="34"/>
                      <a:pt x="16" y="43"/>
                      <a:pt x="15" y="51"/>
                    </a:cubicBezTo>
                    <a:cubicBezTo>
                      <a:pt x="15" y="52"/>
                      <a:pt x="16" y="52"/>
                      <a:pt x="16" y="51"/>
                    </a:cubicBezTo>
                    <a:cubicBezTo>
                      <a:pt x="19" y="44"/>
                      <a:pt x="21" y="34"/>
                      <a:pt x="22" y="26"/>
                    </a:cubicBezTo>
                    <a:cubicBezTo>
                      <a:pt x="23" y="18"/>
                      <a:pt x="24" y="9"/>
                      <a:pt x="23"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0" name="Freeform 95"/>
              <p:cNvSpPr>
                <a:spLocks/>
              </p:cNvSpPr>
              <p:nvPr/>
            </p:nvSpPr>
            <p:spPr bwMode="auto">
              <a:xfrm>
                <a:off x="8997950" y="4949826"/>
                <a:ext cx="49213" cy="185738"/>
              </a:xfrm>
              <a:custGeom>
                <a:avLst/>
                <a:gdLst>
                  <a:gd name="T0" fmla="*/ 14 w 19"/>
                  <a:gd name="T1" fmla="*/ 38 h 71"/>
                  <a:gd name="T2" fmla="*/ 6 w 19"/>
                  <a:gd name="T3" fmla="*/ 3 h 71"/>
                  <a:gd name="T4" fmla="*/ 5 w 19"/>
                  <a:gd name="T5" fmla="*/ 2 h 71"/>
                  <a:gd name="T6" fmla="*/ 5 w 19"/>
                  <a:gd name="T7" fmla="*/ 1 h 71"/>
                  <a:gd name="T8" fmla="*/ 4 w 19"/>
                  <a:gd name="T9" fmla="*/ 1 h 71"/>
                  <a:gd name="T10" fmla="*/ 2 w 19"/>
                  <a:gd name="T11" fmla="*/ 59 h 71"/>
                  <a:gd name="T12" fmla="*/ 4 w 19"/>
                  <a:gd name="T13" fmla="*/ 59 h 71"/>
                  <a:gd name="T14" fmla="*/ 5 w 19"/>
                  <a:gd name="T15" fmla="*/ 5 h 71"/>
                  <a:gd name="T16" fmla="*/ 11 w 19"/>
                  <a:gd name="T17" fmla="*/ 38 h 71"/>
                  <a:gd name="T18" fmla="*/ 17 w 19"/>
                  <a:gd name="T19" fmla="*/ 71 h 71"/>
                  <a:gd name="T20" fmla="*/ 18 w 19"/>
                  <a:gd name="T21" fmla="*/ 70 h 71"/>
                  <a:gd name="T22" fmla="*/ 14 w 19"/>
                  <a:gd name="T23" fmla="*/ 38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71">
                    <a:moveTo>
                      <a:pt x="14" y="38"/>
                    </a:moveTo>
                    <a:cubicBezTo>
                      <a:pt x="11" y="26"/>
                      <a:pt x="9" y="14"/>
                      <a:pt x="6" y="3"/>
                    </a:cubicBezTo>
                    <a:cubicBezTo>
                      <a:pt x="6" y="2"/>
                      <a:pt x="5" y="2"/>
                      <a:pt x="5" y="2"/>
                    </a:cubicBezTo>
                    <a:cubicBezTo>
                      <a:pt x="5" y="2"/>
                      <a:pt x="5" y="2"/>
                      <a:pt x="5" y="1"/>
                    </a:cubicBezTo>
                    <a:cubicBezTo>
                      <a:pt x="5" y="0"/>
                      <a:pt x="4" y="0"/>
                      <a:pt x="4" y="1"/>
                    </a:cubicBezTo>
                    <a:cubicBezTo>
                      <a:pt x="1" y="20"/>
                      <a:pt x="0" y="40"/>
                      <a:pt x="2" y="59"/>
                    </a:cubicBezTo>
                    <a:cubicBezTo>
                      <a:pt x="2" y="60"/>
                      <a:pt x="4" y="61"/>
                      <a:pt x="4" y="59"/>
                    </a:cubicBezTo>
                    <a:cubicBezTo>
                      <a:pt x="5" y="41"/>
                      <a:pt x="5" y="23"/>
                      <a:pt x="5" y="5"/>
                    </a:cubicBezTo>
                    <a:cubicBezTo>
                      <a:pt x="6" y="16"/>
                      <a:pt x="9" y="27"/>
                      <a:pt x="11" y="38"/>
                    </a:cubicBezTo>
                    <a:cubicBezTo>
                      <a:pt x="13" y="49"/>
                      <a:pt x="13" y="61"/>
                      <a:pt x="17" y="71"/>
                    </a:cubicBezTo>
                    <a:cubicBezTo>
                      <a:pt x="17" y="71"/>
                      <a:pt x="18" y="71"/>
                      <a:pt x="18" y="70"/>
                    </a:cubicBezTo>
                    <a:cubicBezTo>
                      <a:pt x="19" y="60"/>
                      <a:pt x="15" y="48"/>
                      <a:pt x="14" y="3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1" name="Freeform 96"/>
              <p:cNvSpPr>
                <a:spLocks/>
              </p:cNvSpPr>
              <p:nvPr/>
            </p:nvSpPr>
            <p:spPr bwMode="auto">
              <a:xfrm>
                <a:off x="9047163" y="4960938"/>
                <a:ext cx="63500" cy="153988"/>
              </a:xfrm>
              <a:custGeom>
                <a:avLst/>
                <a:gdLst>
                  <a:gd name="T0" fmla="*/ 14 w 24"/>
                  <a:gd name="T1" fmla="*/ 29 h 59"/>
                  <a:gd name="T2" fmla="*/ 1 w 24"/>
                  <a:gd name="T3" fmla="*/ 1 h 59"/>
                  <a:gd name="T4" fmla="*/ 0 w 24"/>
                  <a:gd name="T5" fmla="*/ 1 h 59"/>
                  <a:gd name="T6" fmla="*/ 11 w 24"/>
                  <a:gd name="T7" fmla="*/ 29 h 59"/>
                  <a:gd name="T8" fmla="*/ 22 w 24"/>
                  <a:gd name="T9" fmla="*/ 58 h 59"/>
                  <a:gd name="T10" fmla="*/ 24 w 24"/>
                  <a:gd name="T11" fmla="*/ 57 h 59"/>
                  <a:gd name="T12" fmla="*/ 14 w 24"/>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4" h="59">
                    <a:moveTo>
                      <a:pt x="14" y="29"/>
                    </a:moveTo>
                    <a:cubicBezTo>
                      <a:pt x="10" y="20"/>
                      <a:pt x="6" y="10"/>
                      <a:pt x="1" y="1"/>
                    </a:cubicBezTo>
                    <a:cubicBezTo>
                      <a:pt x="1" y="0"/>
                      <a:pt x="0" y="0"/>
                      <a:pt x="0" y="1"/>
                    </a:cubicBezTo>
                    <a:cubicBezTo>
                      <a:pt x="4" y="11"/>
                      <a:pt x="8" y="20"/>
                      <a:pt x="11" y="29"/>
                    </a:cubicBezTo>
                    <a:cubicBezTo>
                      <a:pt x="15" y="39"/>
                      <a:pt x="17" y="49"/>
                      <a:pt x="22" y="58"/>
                    </a:cubicBezTo>
                    <a:cubicBezTo>
                      <a:pt x="22" y="59"/>
                      <a:pt x="24" y="58"/>
                      <a:pt x="24" y="57"/>
                    </a:cubicBezTo>
                    <a:cubicBezTo>
                      <a:pt x="22" y="48"/>
                      <a:pt x="17" y="38"/>
                      <a:pt x="14"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2" name="Freeform 97"/>
              <p:cNvSpPr>
                <a:spLocks/>
              </p:cNvSpPr>
              <p:nvPr/>
            </p:nvSpPr>
            <p:spPr bwMode="auto">
              <a:xfrm>
                <a:off x="8836025" y="4594226"/>
                <a:ext cx="136525" cy="152400"/>
              </a:xfrm>
              <a:custGeom>
                <a:avLst/>
                <a:gdLst>
                  <a:gd name="T0" fmla="*/ 51 w 52"/>
                  <a:gd name="T1" fmla="*/ 55 h 58"/>
                  <a:gd name="T2" fmla="*/ 29 w 52"/>
                  <a:gd name="T3" fmla="*/ 31 h 58"/>
                  <a:gd name="T4" fmla="*/ 10 w 52"/>
                  <a:gd name="T5" fmla="*/ 1 h 58"/>
                  <a:gd name="T6" fmla="*/ 9 w 52"/>
                  <a:gd name="T7" fmla="*/ 1 h 58"/>
                  <a:gd name="T8" fmla="*/ 26 w 52"/>
                  <a:gd name="T9" fmla="*/ 32 h 58"/>
                  <a:gd name="T10" fmla="*/ 30 w 52"/>
                  <a:gd name="T11" fmla="*/ 37 h 58"/>
                  <a:gd name="T12" fmla="*/ 1 w 52"/>
                  <a:gd name="T13" fmla="*/ 10 h 58"/>
                  <a:gd name="T14" fmla="*/ 0 w 52"/>
                  <a:gd name="T15" fmla="*/ 10 h 58"/>
                  <a:gd name="T16" fmla="*/ 19 w 52"/>
                  <a:gd name="T17" fmla="*/ 31 h 58"/>
                  <a:gd name="T18" fmla="*/ 35 w 52"/>
                  <a:gd name="T19" fmla="*/ 44 h 58"/>
                  <a:gd name="T20" fmla="*/ 50 w 52"/>
                  <a:gd name="T21" fmla="*/ 57 h 58"/>
                  <a:gd name="T22" fmla="*/ 51 w 52"/>
                  <a:gd name="T23" fmla="*/ 5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58">
                    <a:moveTo>
                      <a:pt x="51" y="55"/>
                    </a:moveTo>
                    <a:cubicBezTo>
                      <a:pt x="44" y="47"/>
                      <a:pt x="35" y="40"/>
                      <a:pt x="29" y="31"/>
                    </a:cubicBezTo>
                    <a:cubicBezTo>
                      <a:pt x="21" y="21"/>
                      <a:pt x="15" y="11"/>
                      <a:pt x="10" y="1"/>
                    </a:cubicBezTo>
                    <a:cubicBezTo>
                      <a:pt x="10" y="0"/>
                      <a:pt x="9" y="1"/>
                      <a:pt x="9" y="1"/>
                    </a:cubicBezTo>
                    <a:cubicBezTo>
                      <a:pt x="13" y="12"/>
                      <a:pt x="19" y="22"/>
                      <a:pt x="26" y="32"/>
                    </a:cubicBezTo>
                    <a:cubicBezTo>
                      <a:pt x="27" y="34"/>
                      <a:pt x="29" y="36"/>
                      <a:pt x="30" y="37"/>
                    </a:cubicBezTo>
                    <a:cubicBezTo>
                      <a:pt x="20" y="29"/>
                      <a:pt x="11" y="18"/>
                      <a:pt x="1" y="10"/>
                    </a:cubicBezTo>
                    <a:cubicBezTo>
                      <a:pt x="1" y="9"/>
                      <a:pt x="0" y="10"/>
                      <a:pt x="0" y="10"/>
                    </a:cubicBezTo>
                    <a:cubicBezTo>
                      <a:pt x="6" y="18"/>
                      <a:pt x="13" y="24"/>
                      <a:pt x="19" y="31"/>
                    </a:cubicBezTo>
                    <a:cubicBezTo>
                      <a:pt x="24" y="36"/>
                      <a:pt x="29" y="40"/>
                      <a:pt x="35" y="44"/>
                    </a:cubicBezTo>
                    <a:cubicBezTo>
                      <a:pt x="40" y="49"/>
                      <a:pt x="44" y="53"/>
                      <a:pt x="50" y="57"/>
                    </a:cubicBezTo>
                    <a:cubicBezTo>
                      <a:pt x="51" y="58"/>
                      <a:pt x="52" y="56"/>
                      <a:pt x="51" y="55"/>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3" name="Freeform 98"/>
              <p:cNvSpPr>
                <a:spLocks/>
              </p:cNvSpPr>
              <p:nvPr/>
            </p:nvSpPr>
            <p:spPr bwMode="auto">
              <a:xfrm>
                <a:off x="8901113" y="4572001"/>
                <a:ext cx="96838" cy="163513"/>
              </a:xfrm>
              <a:custGeom>
                <a:avLst/>
                <a:gdLst>
                  <a:gd name="T0" fmla="*/ 36 w 37"/>
                  <a:gd name="T1" fmla="*/ 61 h 63"/>
                  <a:gd name="T2" fmla="*/ 31 w 37"/>
                  <a:gd name="T3" fmla="*/ 44 h 63"/>
                  <a:gd name="T4" fmla="*/ 31 w 37"/>
                  <a:gd name="T5" fmla="*/ 44 h 63"/>
                  <a:gd name="T6" fmla="*/ 27 w 37"/>
                  <a:gd name="T7" fmla="*/ 1 h 63"/>
                  <a:gd name="T8" fmla="*/ 26 w 37"/>
                  <a:gd name="T9" fmla="*/ 1 h 63"/>
                  <a:gd name="T10" fmla="*/ 29 w 37"/>
                  <a:gd name="T11" fmla="*/ 37 h 63"/>
                  <a:gd name="T12" fmla="*/ 13 w 37"/>
                  <a:gd name="T13" fmla="*/ 3 h 63"/>
                  <a:gd name="T14" fmla="*/ 12 w 37"/>
                  <a:gd name="T15" fmla="*/ 4 h 63"/>
                  <a:gd name="T16" fmla="*/ 21 w 37"/>
                  <a:gd name="T17" fmla="*/ 26 h 63"/>
                  <a:gd name="T18" fmla="*/ 15 w 37"/>
                  <a:gd name="T19" fmla="*/ 19 h 63"/>
                  <a:gd name="T20" fmla="*/ 2 w 37"/>
                  <a:gd name="T21" fmla="*/ 3 h 63"/>
                  <a:gd name="T22" fmla="*/ 1 w 37"/>
                  <a:gd name="T23" fmla="*/ 4 h 63"/>
                  <a:gd name="T24" fmla="*/ 13 w 37"/>
                  <a:gd name="T25" fmla="*/ 20 h 63"/>
                  <a:gd name="T26" fmla="*/ 24 w 37"/>
                  <a:gd name="T27" fmla="*/ 34 h 63"/>
                  <a:gd name="T28" fmla="*/ 33 w 37"/>
                  <a:gd name="T29" fmla="*/ 61 h 63"/>
                  <a:gd name="T30" fmla="*/ 36 w 37"/>
                  <a:gd name="T31" fmla="*/ 6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 h="63">
                    <a:moveTo>
                      <a:pt x="36" y="61"/>
                    </a:moveTo>
                    <a:cubicBezTo>
                      <a:pt x="35" y="55"/>
                      <a:pt x="33" y="50"/>
                      <a:pt x="31" y="44"/>
                    </a:cubicBezTo>
                    <a:cubicBezTo>
                      <a:pt x="31" y="44"/>
                      <a:pt x="31" y="44"/>
                      <a:pt x="31" y="44"/>
                    </a:cubicBezTo>
                    <a:cubicBezTo>
                      <a:pt x="32" y="30"/>
                      <a:pt x="31" y="15"/>
                      <a:pt x="27" y="1"/>
                    </a:cubicBezTo>
                    <a:cubicBezTo>
                      <a:pt x="27" y="0"/>
                      <a:pt x="26" y="0"/>
                      <a:pt x="26" y="1"/>
                    </a:cubicBezTo>
                    <a:cubicBezTo>
                      <a:pt x="27" y="13"/>
                      <a:pt x="28" y="25"/>
                      <a:pt x="29" y="37"/>
                    </a:cubicBezTo>
                    <a:cubicBezTo>
                      <a:pt x="24" y="26"/>
                      <a:pt x="19" y="14"/>
                      <a:pt x="13" y="3"/>
                    </a:cubicBezTo>
                    <a:cubicBezTo>
                      <a:pt x="13" y="2"/>
                      <a:pt x="12" y="3"/>
                      <a:pt x="12" y="4"/>
                    </a:cubicBezTo>
                    <a:cubicBezTo>
                      <a:pt x="14" y="11"/>
                      <a:pt x="18" y="19"/>
                      <a:pt x="21" y="26"/>
                    </a:cubicBezTo>
                    <a:cubicBezTo>
                      <a:pt x="19" y="24"/>
                      <a:pt x="17" y="22"/>
                      <a:pt x="15" y="19"/>
                    </a:cubicBezTo>
                    <a:cubicBezTo>
                      <a:pt x="11" y="14"/>
                      <a:pt x="6" y="8"/>
                      <a:pt x="2" y="3"/>
                    </a:cubicBezTo>
                    <a:cubicBezTo>
                      <a:pt x="1" y="2"/>
                      <a:pt x="0" y="3"/>
                      <a:pt x="1" y="4"/>
                    </a:cubicBezTo>
                    <a:cubicBezTo>
                      <a:pt x="4" y="9"/>
                      <a:pt x="9" y="15"/>
                      <a:pt x="13" y="20"/>
                    </a:cubicBezTo>
                    <a:cubicBezTo>
                      <a:pt x="16" y="25"/>
                      <a:pt x="20" y="30"/>
                      <a:pt x="24" y="34"/>
                    </a:cubicBezTo>
                    <a:cubicBezTo>
                      <a:pt x="27" y="43"/>
                      <a:pt x="31" y="52"/>
                      <a:pt x="33" y="61"/>
                    </a:cubicBezTo>
                    <a:cubicBezTo>
                      <a:pt x="34" y="63"/>
                      <a:pt x="37" y="63"/>
                      <a:pt x="36" y="6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4" name="Freeform 99"/>
              <p:cNvSpPr>
                <a:spLocks/>
              </p:cNvSpPr>
              <p:nvPr/>
            </p:nvSpPr>
            <p:spPr bwMode="auto">
              <a:xfrm>
                <a:off x="9009063" y="4557713"/>
                <a:ext cx="20638" cy="169863"/>
              </a:xfrm>
              <a:custGeom>
                <a:avLst/>
                <a:gdLst>
                  <a:gd name="T0" fmla="*/ 6 w 8"/>
                  <a:gd name="T1" fmla="*/ 29 h 65"/>
                  <a:gd name="T2" fmla="*/ 1 w 8"/>
                  <a:gd name="T3" fmla="*/ 0 h 65"/>
                  <a:gd name="T4" fmla="*/ 0 w 8"/>
                  <a:gd name="T5" fmla="*/ 0 h 65"/>
                  <a:gd name="T6" fmla="*/ 4 w 8"/>
                  <a:gd name="T7" fmla="*/ 32 h 65"/>
                  <a:gd name="T8" fmla="*/ 6 w 8"/>
                  <a:gd name="T9" fmla="*/ 64 h 65"/>
                  <a:gd name="T10" fmla="*/ 7 w 8"/>
                  <a:gd name="T11" fmla="*/ 64 h 65"/>
                  <a:gd name="T12" fmla="*/ 6 w 8"/>
                  <a:gd name="T13" fmla="*/ 29 h 65"/>
                </a:gdLst>
                <a:ahLst/>
                <a:cxnLst>
                  <a:cxn ang="0">
                    <a:pos x="T0" y="T1"/>
                  </a:cxn>
                  <a:cxn ang="0">
                    <a:pos x="T2" y="T3"/>
                  </a:cxn>
                  <a:cxn ang="0">
                    <a:pos x="T4" y="T5"/>
                  </a:cxn>
                  <a:cxn ang="0">
                    <a:pos x="T6" y="T7"/>
                  </a:cxn>
                  <a:cxn ang="0">
                    <a:pos x="T8" y="T9"/>
                  </a:cxn>
                  <a:cxn ang="0">
                    <a:pos x="T10" y="T11"/>
                  </a:cxn>
                  <a:cxn ang="0">
                    <a:pos x="T12" y="T13"/>
                  </a:cxn>
                </a:cxnLst>
                <a:rect l="0" t="0" r="r" b="b"/>
                <a:pathLst>
                  <a:path w="8" h="65">
                    <a:moveTo>
                      <a:pt x="6" y="29"/>
                    </a:moveTo>
                    <a:cubicBezTo>
                      <a:pt x="5" y="20"/>
                      <a:pt x="5" y="9"/>
                      <a:pt x="1" y="0"/>
                    </a:cubicBezTo>
                    <a:cubicBezTo>
                      <a:pt x="1" y="0"/>
                      <a:pt x="0" y="0"/>
                      <a:pt x="0" y="0"/>
                    </a:cubicBezTo>
                    <a:cubicBezTo>
                      <a:pt x="1" y="11"/>
                      <a:pt x="3" y="21"/>
                      <a:pt x="4" y="32"/>
                    </a:cubicBezTo>
                    <a:cubicBezTo>
                      <a:pt x="5" y="43"/>
                      <a:pt x="5" y="53"/>
                      <a:pt x="6" y="64"/>
                    </a:cubicBezTo>
                    <a:cubicBezTo>
                      <a:pt x="6" y="65"/>
                      <a:pt x="7" y="65"/>
                      <a:pt x="7" y="64"/>
                    </a:cubicBezTo>
                    <a:cubicBezTo>
                      <a:pt x="8" y="53"/>
                      <a:pt x="7" y="41"/>
                      <a:pt x="6"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5" name="Freeform 100"/>
              <p:cNvSpPr>
                <a:spLocks/>
              </p:cNvSpPr>
              <p:nvPr/>
            </p:nvSpPr>
            <p:spPr bwMode="auto">
              <a:xfrm>
                <a:off x="9045575" y="4560888"/>
                <a:ext cx="20638" cy="173038"/>
              </a:xfrm>
              <a:custGeom>
                <a:avLst/>
                <a:gdLst>
                  <a:gd name="T0" fmla="*/ 4 w 8"/>
                  <a:gd name="T1" fmla="*/ 0 h 66"/>
                  <a:gd name="T2" fmla="*/ 3 w 8"/>
                  <a:gd name="T3" fmla="*/ 1 h 66"/>
                  <a:gd name="T4" fmla="*/ 5 w 8"/>
                  <a:gd name="T5" fmla="*/ 32 h 66"/>
                  <a:gd name="T6" fmla="*/ 0 w 8"/>
                  <a:gd name="T7" fmla="*/ 65 h 66"/>
                  <a:gd name="T8" fmla="*/ 1 w 8"/>
                  <a:gd name="T9" fmla="*/ 66 h 66"/>
                  <a:gd name="T10" fmla="*/ 7 w 8"/>
                  <a:gd name="T11" fmla="*/ 32 h 66"/>
                  <a:gd name="T12" fmla="*/ 4 w 8"/>
                  <a:gd name="T13" fmla="*/ 0 h 66"/>
                </a:gdLst>
                <a:ahLst/>
                <a:cxnLst>
                  <a:cxn ang="0">
                    <a:pos x="T0" y="T1"/>
                  </a:cxn>
                  <a:cxn ang="0">
                    <a:pos x="T2" y="T3"/>
                  </a:cxn>
                  <a:cxn ang="0">
                    <a:pos x="T4" y="T5"/>
                  </a:cxn>
                  <a:cxn ang="0">
                    <a:pos x="T6" y="T7"/>
                  </a:cxn>
                  <a:cxn ang="0">
                    <a:pos x="T8" y="T9"/>
                  </a:cxn>
                  <a:cxn ang="0">
                    <a:pos x="T10" y="T11"/>
                  </a:cxn>
                  <a:cxn ang="0">
                    <a:pos x="T12" y="T13"/>
                  </a:cxn>
                </a:cxnLst>
                <a:rect l="0" t="0" r="r" b="b"/>
                <a:pathLst>
                  <a:path w="8" h="66">
                    <a:moveTo>
                      <a:pt x="4" y="0"/>
                    </a:moveTo>
                    <a:cubicBezTo>
                      <a:pt x="4" y="0"/>
                      <a:pt x="3" y="0"/>
                      <a:pt x="3" y="1"/>
                    </a:cubicBezTo>
                    <a:cubicBezTo>
                      <a:pt x="3" y="11"/>
                      <a:pt x="5" y="21"/>
                      <a:pt x="5" y="32"/>
                    </a:cubicBezTo>
                    <a:cubicBezTo>
                      <a:pt x="4" y="43"/>
                      <a:pt x="2" y="54"/>
                      <a:pt x="0" y="65"/>
                    </a:cubicBezTo>
                    <a:cubicBezTo>
                      <a:pt x="0" y="66"/>
                      <a:pt x="0" y="66"/>
                      <a:pt x="1" y="66"/>
                    </a:cubicBezTo>
                    <a:cubicBezTo>
                      <a:pt x="5" y="55"/>
                      <a:pt x="7" y="43"/>
                      <a:pt x="7" y="32"/>
                    </a:cubicBezTo>
                    <a:cubicBezTo>
                      <a:pt x="7" y="22"/>
                      <a:pt x="8" y="10"/>
                      <a:pt x="4"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6" name="Freeform 101"/>
              <p:cNvSpPr>
                <a:spLocks/>
              </p:cNvSpPr>
              <p:nvPr/>
            </p:nvSpPr>
            <p:spPr bwMode="auto">
              <a:xfrm>
                <a:off x="9053513" y="4594226"/>
                <a:ext cx="28575" cy="139700"/>
              </a:xfrm>
              <a:custGeom>
                <a:avLst/>
                <a:gdLst>
                  <a:gd name="T0" fmla="*/ 10 w 11"/>
                  <a:gd name="T1" fmla="*/ 1 h 53"/>
                  <a:gd name="T2" fmla="*/ 7 w 11"/>
                  <a:gd name="T3" fmla="*/ 26 h 53"/>
                  <a:gd name="T4" fmla="*/ 0 w 11"/>
                  <a:gd name="T5" fmla="*/ 51 h 53"/>
                  <a:gd name="T6" fmla="*/ 2 w 11"/>
                  <a:gd name="T7" fmla="*/ 52 h 53"/>
                  <a:gd name="T8" fmla="*/ 8 w 11"/>
                  <a:gd name="T9" fmla="*/ 32 h 53"/>
                  <a:gd name="T10" fmla="*/ 11 w 11"/>
                  <a:gd name="T11" fmla="*/ 1 h 53"/>
                  <a:gd name="T12" fmla="*/ 10 w 11"/>
                  <a:gd name="T13" fmla="*/ 1 h 53"/>
                </a:gdLst>
                <a:ahLst/>
                <a:cxnLst>
                  <a:cxn ang="0">
                    <a:pos x="T0" y="T1"/>
                  </a:cxn>
                  <a:cxn ang="0">
                    <a:pos x="T2" y="T3"/>
                  </a:cxn>
                  <a:cxn ang="0">
                    <a:pos x="T4" y="T5"/>
                  </a:cxn>
                  <a:cxn ang="0">
                    <a:pos x="T6" y="T7"/>
                  </a:cxn>
                  <a:cxn ang="0">
                    <a:pos x="T8" y="T9"/>
                  </a:cxn>
                  <a:cxn ang="0">
                    <a:pos x="T10" y="T11"/>
                  </a:cxn>
                  <a:cxn ang="0">
                    <a:pos x="T12" y="T13"/>
                  </a:cxn>
                </a:cxnLst>
                <a:rect l="0" t="0" r="r" b="b"/>
                <a:pathLst>
                  <a:path w="11" h="53">
                    <a:moveTo>
                      <a:pt x="10" y="1"/>
                    </a:moveTo>
                    <a:cubicBezTo>
                      <a:pt x="9" y="9"/>
                      <a:pt x="8" y="18"/>
                      <a:pt x="7" y="26"/>
                    </a:cubicBezTo>
                    <a:cubicBezTo>
                      <a:pt x="6" y="34"/>
                      <a:pt x="5" y="44"/>
                      <a:pt x="0" y="51"/>
                    </a:cubicBezTo>
                    <a:cubicBezTo>
                      <a:pt x="0" y="52"/>
                      <a:pt x="1" y="53"/>
                      <a:pt x="2" y="52"/>
                    </a:cubicBezTo>
                    <a:cubicBezTo>
                      <a:pt x="6" y="47"/>
                      <a:pt x="7" y="39"/>
                      <a:pt x="8" y="32"/>
                    </a:cubicBezTo>
                    <a:cubicBezTo>
                      <a:pt x="10" y="22"/>
                      <a:pt x="11" y="11"/>
                      <a:pt x="11" y="1"/>
                    </a:cubicBezTo>
                    <a:cubicBezTo>
                      <a:pt x="11" y="0"/>
                      <a:pt x="10" y="0"/>
                      <a:pt x="10"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7" name="Freeform 102"/>
              <p:cNvSpPr>
                <a:spLocks/>
              </p:cNvSpPr>
              <p:nvPr/>
            </p:nvSpPr>
            <p:spPr bwMode="auto">
              <a:xfrm>
                <a:off x="9112250" y="4646613"/>
                <a:ext cx="144463" cy="120650"/>
              </a:xfrm>
              <a:custGeom>
                <a:avLst/>
                <a:gdLst>
                  <a:gd name="T0" fmla="*/ 55 w 55"/>
                  <a:gd name="T1" fmla="*/ 13 h 46"/>
                  <a:gd name="T2" fmla="*/ 29 w 55"/>
                  <a:gd name="T3" fmla="*/ 27 h 46"/>
                  <a:gd name="T4" fmla="*/ 16 w 55"/>
                  <a:gd name="T5" fmla="*/ 33 h 46"/>
                  <a:gd name="T6" fmla="*/ 12 w 55"/>
                  <a:gd name="T7" fmla="*/ 35 h 46"/>
                  <a:gd name="T8" fmla="*/ 26 w 55"/>
                  <a:gd name="T9" fmla="*/ 24 h 46"/>
                  <a:gd name="T10" fmla="*/ 51 w 55"/>
                  <a:gd name="T11" fmla="*/ 1 h 46"/>
                  <a:gd name="T12" fmla="*/ 50 w 55"/>
                  <a:gd name="T13" fmla="*/ 1 h 46"/>
                  <a:gd name="T14" fmla="*/ 23 w 55"/>
                  <a:gd name="T15" fmla="*/ 23 h 46"/>
                  <a:gd name="T16" fmla="*/ 0 w 55"/>
                  <a:gd name="T17" fmla="*/ 45 h 46"/>
                  <a:gd name="T18" fmla="*/ 1 w 55"/>
                  <a:gd name="T19" fmla="*/ 46 h 46"/>
                  <a:gd name="T20" fmla="*/ 8 w 55"/>
                  <a:gd name="T21" fmla="*/ 39 h 46"/>
                  <a:gd name="T22" fmla="*/ 8 w 55"/>
                  <a:gd name="T23" fmla="*/ 39 h 46"/>
                  <a:gd name="T24" fmla="*/ 8 w 55"/>
                  <a:gd name="T25" fmla="*/ 39 h 46"/>
                  <a:gd name="T26" fmla="*/ 8 w 55"/>
                  <a:gd name="T27" fmla="*/ 39 h 46"/>
                  <a:gd name="T28" fmla="*/ 9 w 55"/>
                  <a:gd name="T29" fmla="*/ 39 h 46"/>
                  <a:gd name="T30" fmla="*/ 9 w 55"/>
                  <a:gd name="T31" fmla="*/ 39 h 46"/>
                  <a:gd name="T32" fmla="*/ 19 w 55"/>
                  <a:gd name="T33" fmla="*/ 34 h 46"/>
                  <a:gd name="T34" fmla="*/ 33 w 55"/>
                  <a:gd name="T35" fmla="*/ 28 h 46"/>
                  <a:gd name="T36" fmla="*/ 55 w 55"/>
                  <a:gd name="T37" fmla="*/ 14 h 46"/>
                  <a:gd name="T38" fmla="*/ 55 w 55"/>
                  <a:gd name="T39"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5" h="46">
                    <a:moveTo>
                      <a:pt x="55" y="13"/>
                    </a:moveTo>
                    <a:cubicBezTo>
                      <a:pt x="46" y="19"/>
                      <a:pt x="38" y="23"/>
                      <a:pt x="29" y="27"/>
                    </a:cubicBezTo>
                    <a:cubicBezTo>
                      <a:pt x="25" y="29"/>
                      <a:pt x="20" y="31"/>
                      <a:pt x="16" y="33"/>
                    </a:cubicBezTo>
                    <a:cubicBezTo>
                      <a:pt x="15" y="34"/>
                      <a:pt x="14" y="34"/>
                      <a:pt x="12" y="35"/>
                    </a:cubicBezTo>
                    <a:cubicBezTo>
                      <a:pt x="17" y="31"/>
                      <a:pt x="21" y="28"/>
                      <a:pt x="26" y="24"/>
                    </a:cubicBezTo>
                    <a:cubicBezTo>
                      <a:pt x="34" y="17"/>
                      <a:pt x="43" y="10"/>
                      <a:pt x="51" y="1"/>
                    </a:cubicBezTo>
                    <a:cubicBezTo>
                      <a:pt x="51" y="1"/>
                      <a:pt x="51" y="0"/>
                      <a:pt x="50" y="1"/>
                    </a:cubicBezTo>
                    <a:cubicBezTo>
                      <a:pt x="41" y="7"/>
                      <a:pt x="32" y="15"/>
                      <a:pt x="23" y="23"/>
                    </a:cubicBezTo>
                    <a:cubicBezTo>
                      <a:pt x="15" y="30"/>
                      <a:pt x="6" y="36"/>
                      <a:pt x="0" y="45"/>
                    </a:cubicBezTo>
                    <a:cubicBezTo>
                      <a:pt x="0" y="46"/>
                      <a:pt x="1" y="46"/>
                      <a:pt x="1" y="46"/>
                    </a:cubicBezTo>
                    <a:cubicBezTo>
                      <a:pt x="3" y="43"/>
                      <a:pt x="5" y="41"/>
                      <a:pt x="8" y="39"/>
                    </a:cubicBezTo>
                    <a:cubicBezTo>
                      <a:pt x="8" y="39"/>
                      <a:pt x="8" y="39"/>
                      <a:pt x="8" y="39"/>
                    </a:cubicBezTo>
                    <a:cubicBezTo>
                      <a:pt x="8" y="39"/>
                      <a:pt x="8" y="39"/>
                      <a:pt x="8" y="39"/>
                    </a:cubicBezTo>
                    <a:cubicBezTo>
                      <a:pt x="8" y="39"/>
                      <a:pt x="8" y="39"/>
                      <a:pt x="8" y="39"/>
                    </a:cubicBezTo>
                    <a:cubicBezTo>
                      <a:pt x="8" y="39"/>
                      <a:pt x="9" y="39"/>
                      <a:pt x="9" y="39"/>
                    </a:cubicBezTo>
                    <a:cubicBezTo>
                      <a:pt x="9" y="39"/>
                      <a:pt x="9" y="39"/>
                      <a:pt x="9" y="39"/>
                    </a:cubicBezTo>
                    <a:cubicBezTo>
                      <a:pt x="10" y="40"/>
                      <a:pt x="18" y="35"/>
                      <a:pt x="19" y="34"/>
                    </a:cubicBezTo>
                    <a:cubicBezTo>
                      <a:pt x="24" y="32"/>
                      <a:pt x="28" y="30"/>
                      <a:pt x="33" y="28"/>
                    </a:cubicBezTo>
                    <a:cubicBezTo>
                      <a:pt x="41" y="24"/>
                      <a:pt x="49" y="20"/>
                      <a:pt x="55" y="14"/>
                    </a:cubicBezTo>
                    <a:cubicBezTo>
                      <a:pt x="55" y="14"/>
                      <a:pt x="55" y="13"/>
                      <a:pt x="55" y="13"/>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8" name="Freeform 103"/>
              <p:cNvSpPr>
                <a:spLocks/>
              </p:cNvSpPr>
              <p:nvPr/>
            </p:nvSpPr>
            <p:spPr bwMode="auto">
              <a:xfrm>
                <a:off x="9134475" y="4714876"/>
                <a:ext cx="163513" cy="65088"/>
              </a:xfrm>
              <a:custGeom>
                <a:avLst/>
                <a:gdLst>
                  <a:gd name="T0" fmla="*/ 62 w 63"/>
                  <a:gd name="T1" fmla="*/ 10 h 25"/>
                  <a:gd name="T2" fmla="*/ 37 w 63"/>
                  <a:gd name="T3" fmla="*/ 14 h 25"/>
                  <a:gd name="T4" fmla="*/ 24 w 63"/>
                  <a:gd name="T5" fmla="*/ 17 h 25"/>
                  <a:gd name="T6" fmla="*/ 30 w 63"/>
                  <a:gd name="T7" fmla="*/ 14 h 25"/>
                  <a:gd name="T8" fmla="*/ 58 w 63"/>
                  <a:gd name="T9" fmla="*/ 1 h 25"/>
                  <a:gd name="T10" fmla="*/ 57 w 63"/>
                  <a:gd name="T11" fmla="*/ 0 h 25"/>
                  <a:gd name="T12" fmla="*/ 30 w 63"/>
                  <a:gd name="T13" fmla="*/ 12 h 25"/>
                  <a:gd name="T14" fmla="*/ 0 w 63"/>
                  <a:gd name="T15" fmla="*/ 24 h 25"/>
                  <a:gd name="T16" fmla="*/ 1 w 63"/>
                  <a:gd name="T17" fmla="*/ 25 h 25"/>
                  <a:gd name="T18" fmla="*/ 14 w 63"/>
                  <a:gd name="T19" fmla="*/ 21 h 25"/>
                  <a:gd name="T20" fmla="*/ 37 w 63"/>
                  <a:gd name="T21" fmla="*/ 17 h 25"/>
                  <a:gd name="T22" fmla="*/ 62 w 63"/>
                  <a:gd name="T23" fmla="*/ 11 h 25"/>
                  <a:gd name="T24" fmla="*/ 62 w 63"/>
                  <a:gd name="T25"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25">
                    <a:moveTo>
                      <a:pt x="62" y="10"/>
                    </a:moveTo>
                    <a:cubicBezTo>
                      <a:pt x="54" y="10"/>
                      <a:pt x="46" y="13"/>
                      <a:pt x="37" y="14"/>
                    </a:cubicBezTo>
                    <a:cubicBezTo>
                      <a:pt x="33" y="15"/>
                      <a:pt x="29" y="16"/>
                      <a:pt x="24" y="17"/>
                    </a:cubicBezTo>
                    <a:cubicBezTo>
                      <a:pt x="26" y="16"/>
                      <a:pt x="28" y="15"/>
                      <a:pt x="30" y="14"/>
                    </a:cubicBezTo>
                    <a:cubicBezTo>
                      <a:pt x="39" y="10"/>
                      <a:pt x="50" y="7"/>
                      <a:pt x="58" y="1"/>
                    </a:cubicBezTo>
                    <a:cubicBezTo>
                      <a:pt x="58" y="0"/>
                      <a:pt x="58" y="0"/>
                      <a:pt x="57" y="0"/>
                    </a:cubicBezTo>
                    <a:cubicBezTo>
                      <a:pt x="48" y="3"/>
                      <a:pt x="39" y="8"/>
                      <a:pt x="30" y="12"/>
                    </a:cubicBezTo>
                    <a:cubicBezTo>
                      <a:pt x="20" y="16"/>
                      <a:pt x="10" y="20"/>
                      <a:pt x="0" y="24"/>
                    </a:cubicBezTo>
                    <a:cubicBezTo>
                      <a:pt x="0" y="24"/>
                      <a:pt x="0" y="25"/>
                      <a:pt x="1" y="25"/>
                    </a:cubicBezTo>
                    <a:cubicBezTo>
                      <a:pt x="5" y="24"/>
                      <a:pt x="10" y="22"/>
                      <a:pt x="14" y="21"/>
                    </a:cubicBezTo>
                    <a:cubicBezTo>
                      <a:pt x="22" y="21"/>
                      <a:pt x="30" y="19"/>
                      <a:pt x="37" y="17"/>
                    </a:cubicBezTo>
                    <a:cubicBezTo>
                      <a:pt x="45" y="15"/>
                      <a:pt x="54" y="14"/>
                      <a:pt x="62" y="11"/>
                    </a:cubicBezTo>
                    <a:cubicBezTo>
                      <a:pt x="63" y="11"/>
                      <a:pt x="63" y="10"/>
                      <a:pt x="62" y="1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9" name="Freeform 104"/>
              <p:cNvSpPr>
                <a:spLocks/>
              </p:cNvSpPr>
              <p:nvPr/>
            </p:nvSpPr>
            <p:spPr bwMode="auto">
              <a:xfrm>
                <a:off x="9139238" y="4775201"/>
                <a:ext cx="187325" cy="33338"/>
              </a:xfrm>
              <a:custGeom>
                <a:avLst/>
                <a:gdLst>
                  <a:gd name="T0" fmla="*/ 71 w 72"/>
                  <a:gd name="T1" fmla="*/ 1 h 13"/>
                  <a:gd name="T2" fmla="*/ 71 w 72"/>
                  <a:gd name="T3" fmla="*/ 0 h 13"/>
                  <a:gd name="T4" fmla="*/ 36 w 72"/>
                  <a:gd name="T5" fmla="*/ 7 h 13"/>
                  <a:gd name="T6" fmla="*/ 0 w 72"/>
                  <a:gd name="T7" fmla="*/ 10 h 13"/>
                  <a:gd name="T8" fmla="*/ 1 w 72"/>
                  <a:gd name="T9" fmla="*/ 11 h 13"/>
                  <a:gd name="T10" fmla="*/ 13 w 72"/>
                  <a:gd name="T11" fmla="*/ 11 h 13"/>
                  <a:gd name="T12" fmla="*/ 40 w 72"/>
                  <a:gd name="T13" fmla="*/ 12 h 13"/>
                  <a:gd name="T14" fmla="*/ 65 w 72"/>
                  <a:gd name="T15" fmla="*/ 9 h 13"/>
                  <a:gd name="T16" fmla="*/ 65 w 72"/>
                  <a:gd name="T17" fmla="*/ 7 h 13"/>
                  <a:gd name="T18" fmla="*/ 39 w 72"/>
                  <a:gd name="T19" fmla="*/ 10 h 13"/>
                  <a:gd name="T20" fmla="*/ 34 w 72"/>
                  <a:gd name="T21" fmla="*/ 10 h 13"/>
                  <a:gd name="T22" fmla="*/ 37 w 72"/>
                  <a:gd name="T23" fmla="*/ 10 h 13"/>
                  <a:gd name="T24" fmla="*/ 71 w 72"/>
                  <a:gd name="T25"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 h="13">
                    <a:moveTo>
                      <a:pt x="71" y="1"/>
                    </a:moveTo>
                    <a:cubicBezTo>
                      <a:pt x="72" y="1"/>
                      <a:pt x="71" y="0"/>
                      <a:pt x="71" y="0"/>
                    </a:cubicBezTo>
                    <a:cubicBezTo>
                      <a:pt x="59" y="2"/>
                      <a:pt x="48" y="6"/>
                      <a:pt x="36" y="7"/>
                    </a:cubicBezTo>
                    <a:cubicBezTo>
                      <a:pt x="24" y="9"/>
                      <a:pt x="12" y="9"/>
                      <a:pt x="0" y="10"/>
                    </a:cubicBezTo>
                    <a:cubicBezTo>
                      <a:pt x="0" y="10"/>
                      <a:pt x="0" y="11"/>
                      <a:pt x="1" y="11"/>
                    </a:cubicBezTo>
                    <a:cubicBezTo>
                      <a:pt x="5" y="11"/>
                      <a:pt x="9" y="11"/>
                      <a:pt x="13" y="11"/>
                    </a:cubicBezTo>
                    <a:cubicBezTo>
                      <a:pt x="22" y="13"/>
                      <a:pt x="31" y="12"/>
                      <a:pt x="40" y="12"/>
                    </a:cubicBezTo>
                    <a:cubicBezTo>
                      <a:pt x="48" y="11"/>
                      <a:pt x="57" y="11"/>
                      <a:pt x="65" y="9"/>
                    </a:cubicBezTo>
                    <a:cubicBezTo>
                      <a:pt x="66" y="8"/>
                      <a:pt x="66" y="7"/>
                      <a:pt x="65" y="7"/>
                    </a:cubicBezTo>
                    <a:cubicBezTo>
                      <a:pt x="56" y="8"/>
                      <a:pt x="48" y="9"/>
                      <a:pt x="39" y="10"/>
                    </a:cubicBezTo>
                    <a:cubicBezTo>
                      <a:pt x="37" y="10"/>
                      <a:pt x="35" y="10"/>
                      <a:pt x="34" y="10"/>
                    </a:cubicBezTo>
                    <a:cubicBezTo>
                      <a:pt x="35" y="10"/>
                      <a:pt x="36" y="10"/>
                      <a:pt x="37" y="10"/>
                    </a:cubicBezTo>
                    <a:cubicBezTo>
                      <a:pt x="48" y="9"/>
                      <a:pt x="61" y="7"/>
                      <a:pt x="71"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0" name="Freeform 105"/>
              <p:cNvSpPr>
                <a:spLocks/>
              </p:cNvSpPr>
              <p:nvPr/>
            </p:nvSpPr>
            <p:spPr bwMode="auto">
              <a:xfrm>
                <a:off x="9139238" y="4879976"/>
                <a:ext cx="230188" cy="39688"/>
              </a:xfrm>
              <a:custGeom>
                <a:avLst/>
                <a:gdLst>
                  <a:gd name="T0" fmla="*/ 87 w 88"/>
                  <a:gd name="T1" fmla="*/ 1 h 15"/>
                  <a:gd name="T2" fmla="*/ 56 w 88"/>
                  <a:gd name="T3" fmla="*/ 2 h 15"/>
                  <a:gd name="T4" fmla="*/ 30 w 88"/>
                  <a:gd name="T5" fmla="*/ 6 h 15"/>
                  <a:gd name="T6" fmla="*/ 1 w 88"/>
                  <a:gd name="T7" fmla="*/ 0 h 15"/>
                  <a:gd name="T8" fmla="*/ 0 w 88"/>
                  <a:gd name="T9" fmla="*/ 1 h 15"/>
                  <a:gd name="T10" fmla="*/ 43 w 88"/>
                  <a:gd name="T11" fmla="*/ 10 h 15"/>
                  <a:gd name="T12" fmla="*/ 84 w 88"/>
                  <a:gd name="T13" fmla="*/ 10 h 15"/>
                  <a:gd name="T14" fmla="*/ 84 w 88"/>
                  <a:gd name="T15" fmla="*/ 9 h 15"/>
                  <a:gd name="T16" fmla="*/ 64 w 88"/>
                  <a:gd name="T17" fmla="*/ 10 h 15"/>
                  <a:gd name="T18" fmla="*/ 43 w 88"/>
                  <a:gd name="T19" fmla="*/ 8 h 15"/>
                  <a:gd name="T20" fmla="*/ 36 w 88"/>
                  <a:gd name="T21" fmla="*/ 7 h 15"/>
                  <a:gd name="T22" fmla="*/ 58 w 88"/>
                  <a:gd name="T23" fmla="*/ 5 h 15"/>
                  <a:gd name="T24" fmla="*/ 87 w 88"/>
                  <a:gd name="T25" fmla="*/ 2 h 15"/>
                  <a:gd name="T26" fmla="*/ 87 w 88"/>
                  <a:gd name="T27"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8" h="15">
                    <a:moveTo>
                      <a:pt x="87" y="1"/>
                    </a:moveTo>
                    <a:cubicBezTo>
                      <a:pt x="77" y="0"/>
                      <a:pt x="66" y="1"/>
                      <a:pt x="56" y="2"/>
                    </a:cubicBezTo>
                    <a:cubicBezTo>
                      <a:pt x="47" y="3"/>
                      <a:pt x="38" y="4"/>
                      <a:pt x="30" y="6"/>
                    </a:cubicBezTo>
                    <a:cubicBezTo>
                      <a:pt x="20" y="4"/>
                      <a:pt x="10" y="2"/>
                      <a:pt x="1" y="0"/>
                    </a:cubicBezTo>
                    <a:cubicBezTo>
                      <a:pt x="0" y="0"/>
                      <a:pt x="0" y="1"/>
                      <a:pt x="0" y="1"/>
                    </a:cubicBezTo>
                    <a:cubicBezTo>
                      <a:pt x="14" y="5"/>
                      <a:pt x="28" y="8"/>
                      <a:pt x="43" y="10"/>
                    </a:cubicBezTo>
                    <a:cubicBezTo>
                      <a:pt x="55" y="13"/>
                      <a:pt x="72" y="15"/>
                      <a:pt x="84" y="10"/>
                    </a:cubicBezTo>
                    <a:cubicBezTo>
                      <a:pt x="85" y="10"/>
                      <a:pt x="84" y="10"/>
                      <a:pt x="84" y="9"/>
                    </a:cubicBezTo>
                    <a:cubicBezTo>
                      <a:pt x="77" y="9"/>
                      <a:pt x="71" y="10"/>
                      <a:pt x="64" y="10"/>
                    </a:cubicBezTo>
                    <a:cubicBezTo>
                      <a:pt x="57" y="10"/>
                      <a:pt x="50" y="9"/>
                      <a:pt x="43" y="8"/>
                    </a:cubicBezTo>
                    <a:cubicBezTo>
                      <a:pt x="40" y="8"/>
                      <a:pt x="38" y="7"/>
                      <a:pt x="36" y="7"/>
                    </a:cubicBezTo>
                    <a:cubicBezTo>
                      <a:pt x="44" y="6"/>
                      <a:pt x="51" y="5"/>
                      <a:pt x="58" y="5"/>
                    </a:cubicBezTo>
                    <a:cubicBezTo>
                      <a:pt x="68" y="4"/>
                      <a:pt x="78" y="4"/>
                      <a:pt x="87" y="2"/>
                    </a:cubicBezTo>
                    <a:cubicBezTo>
                      <a:pt x="88" y="2"/>
                      <a:pt x="88" y="1"/>
                      <a:pt x="87"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1" name="Freeform 106"/>
              <p:cNvSpPr>
                <a:spLocks/>
              </p:cNvSpPr>
              <p:nvPr/>
            </p:nvSpPr>
            <p:spPr bwMode="auto">
              <a:xfrm>
                <a:off x="9131300" y="4903788"/>
                <a:ext cx="211138" cy="93663"/>
              </a:xfrm>
              <a:custGeom>
                <a:avLst/>
                <a:gdLst>
                  <a:gd name="T0" fmla="*/ 80 w 81"/>
                  <a:gd name="T1" fmla="*/ 29 h 36"/>
                  <a:gd name="T2" fmla="*/ 43 w 81"/>
                  <a:gd name="T3" fmla="*/ 13 h 36"/>
                  <a:gd name="T4" fmla="*/ 1 w 81"/>
                  <a:gd name="T5" fmla="*/ 0 h 36"/>
                  <a:gd name="T6" fmla="*/ 1 w 81"/>
                  <a:gd name="T7" fmla="*/ 1 h 36"/>
                  <a:gd name="T8" fmla="*/ 24 w 81"/>
                  <a:gd name="T9" fmla="*/ 9 h 36"/>
                  <a:gd name="T10" fmla="*/ 24 w 81"/>
                  <a:gd name="T11" fmla="*/ 10 h 36"/>
                  <a:gd name="T12" fmla="*/ 48 w 81"/>
                  <a:gd name="T13" fmla="*/ 25 h 36"/>
                  <a:gd name="T14" fmla="*/ 69 w 81"/>
                  <a:gd name="T15" fmla="*/ 36 h 36"/>
                  <a:gd name="T16" fmla="*/ 70 w 81"/>
                  <a:gd name="T17" fmla="*/ 34 h 36"/>
                  <a:gd name="T18" fmla="*/ 47 w 81"/>
                  <a:gd name="T19" fmla="*/ 21 h 36"/>
                  <a:gd name="T20" fmla="*/ 36 w 81"/>
                  <a:gd name="T21" fmla="*/ 13 h 36"/>
                  <a:gd name="T22" fmla="*/ 43 w 81"/>
                  <a:gd name="T23" fmla="*/ 16 h 36"/>
                  <a:gd name="T24" fmla="*/ 80 w 81"/>
                  <a:gd name="T25" fmla="*/ 30 h 36"/>
                  <a:gd name="T26" fmla="*/ 80 w 81"/>
                  <a:gd name="T27" fmla="*/ 2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36">
                    <a:moveTo>
                      <a:pt x="80" y="29"/>
                    </a:moveTo>
                    <a:cubicBezTo>
                      <a:pt x="67" y="24"/>
                      <a:pt x="56" y="18"/>
                      <a:pt x="43" y="13"/>
                    </a:cubicBezTo>
                    <a:cubicBezTo>
                      <a:pt x="29" y="9"/>
                      <a:pt x="15" y="4"/>
                      <a:pt x="1" y="0"/>
                    </a:cubicBezTo>
                    <a:cubicBezTo>
                      <a:pt x="0" y="0"/>
                      <a:pt x="0" y="1"/>
                      <a:pt x="1" y="1"/>
                    </a:cubicBezTo>
                    <a:cubicBezTo>
                      <a:pt x="8" y="4"/>
                      <a:pt x="16" y="7"/>
                      <a:pt x="24" y="9"/>
                    </a:cubicBezTo>
                    <a:cubicBezTo>
                      <a:pt x="24" y="9"/>
                      <a:pt x="24" y="9"/>
                      <a:pt x="24" y="10"/>
                    </a:cubicBezTo>
                    <a:cubicBezTo>
                      <a:pt x="32" y="14"/>
                      <a:pt x="40" y="19"/>
                      <a:pt x="48" y="25"/>
                    </a:cubicBezTo>
                    <a:cubicBezTo>
                      <a:pt x="54" y="29"/>
                      <a:pt x="61" y="35"/>
                      <a:pt x="69" y="36"/>
                    </a:cubicBezTo>
                    <a:cubicBezTo>
                      <a:pt x="70" y="36"/>
                      <a:pt x="70" y="35"/>
                      <a:pt x="70" y="34"/>
                    </a:cubicBezTo>
                    <a:cubicBezTo>
                      <a:pt x="62" y="30"/>
                      <a:pt x="54" y="26"/>
                      <a:pt x="47" y="21"/>
                    </a:cubicBezTo>
                    <a:cubicBezTo>
                      <a:pt x="43" y="18"/>
                      <a:pt x="40" y="15"/>
                      <a:pt x="36" y="13"/>
                    </a:cubicBezTo>
                    <a:cubicBezTo>
                      <a:pt x="38" y="14"/>
                      <a:pt x="41" y="15"/>
                      <a:pt x="43" y="16"/>
                    </a:cubicBezTo>
                    <a:cubicBezTo>
                      <a:pt x="55" y="20"/>
                      <a:pt x="67" y="29"/>
                      <a:pt x="80" y="30"/>
                    </a:cubicBezTo>
                    <a:cubicBezTo>
                      <a:pt x="81" y="30"/>
                      <a:pt x="81" y="29"/>
                      <a:pt x="80"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2" name="Freeform 107"/>
              <p:cNvSpPr>
                <a:spLocks/>
              </p:cNvSpPr>
              <p:nvPr/>
            </p:nvSpPr>
            <p:spPr bwMode="auto">
              <a:xfrm>
                <a:off x="9126538" y="4932363"/>
                <a:ext cx="169863" cy="114300"/>
              </a:xfrm>
              <a:custGeom>
                <a:avLst/>
                <a:gdLst>
                  <a:gd name="T0" fmla="*/ 65 w 65"/>
                  <a:gd name="T1" fmla="*/ 41 h 44"/>
                  <a:gd name="T2" fmla="*/ 50 w 65"/>
                  <a:gd name="T3" fmla="*/ 31 h 44"/>
                  <a:gd name="T4" fmla="*/ 34 w 65"/>
                  <a:gd name="T5" fmla="*/ 19 h 44"/>
                  <a:gd name="T6" fmla="*/ 1 w 65"/>
                  <a:gd name="T7" fmla="*/ 0 h 44"/>
                  <a:gd name="T8" fmla="*/ 0 w 65"/>
                  <a:gd name="T9" fmla="*/ 1 h 44"/>
                  <a:gd name="T10" fmla="*/ 19 w 65"/>
                  <a:gd name="T11" fmla="*/ 14 h 44"/>
                  <a:gd name="T12" fmla="*/ 29 w 65"/>
                  <a:gd name="T13" fmla="*/ 27 h 44"/>
                  <a:gd name="T14" fmla="*/ 47 w 65"/>
                  <a:gd name="T15" fmla="*/ 43 h 44"/>
                  <a:gd name="T16" fmla="*/ 48 w 65"/>
                  <a:gd name="T17" fmla="*/ 41 h 44"/>
                  <a:gd name="T18" fmla="*/ 34 w 65"/>
                  <a:gd name="T19" fmla="*/ 27 h 44"/>
                  <a:gd name="T20" fmla="*/ 21 w 65"/>
                  <a:gd name="T21" fmla="*/ 15 h 44"/>
                  <a:gd name="T22" fmla="*/ 32 w 65"/>
                  <a:gd name="T23" fmla="*/ 21 h 44"/>
                  <a:gd name="T24" fmla="*/ 64 w 65"/>
                  <a:gd name="T25" fmla="*/ 42 h 44"/>
                  <a:gd name="T26" fmla="*/ 65 w 65"/>
                  <a:gd name="T2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44">
                    <a:moveTo>
                      <a:pt x="65" y="41"/>
                    </a:moveTo>
                    <a:cubicBezTo>
                      <a:pt x="60" y="37"/>
                      <a:pt x="54" y="34"/>
                      <a:pt x="50" y="31"/>
                    </a:cubicBezTo>
                    <a:cubicBezTo>
                      <a:pt x="44" y="27"/>
                      <a:pt x="39" y="23"/>
                      <a:pt x="34" y="19"/>
                    </a:cubicBezTo>
                    <a:cubicBezTo>
                      <a:pt x="23" y="12"/>
                      <a:pt x="11" y="7"/>
                      <a:pt x="1" y="0"/>
                    </a:cubicBezTo>
                    <a:cubicBezTo>
                      <a:pt x="0" y="0"/>
                      <a:pt x="0" y="0"/>
                      <a:pt x="0" y="1"/>
                    </a:cubicBezTo>
                    <a:cubicBezTo>
                      <a:pt x="6" y="6"/>
                      <a:pt x="12" y="10"/>
                      <a:pt x="19" y="14"/>
                    </a:cubicBezTo>
                    <a:cubicBezTo>
                      <a:pt x="21" y="19"/>
                      <a:pt x="25" y="23"/>
                      <a:pt x="29" y="27"/>
                    </a:cubicBezTo>
                    <a:cubicBezTo>
                      <a:pt x="35" y="32"/>
                      <a:pt x="41" y="38"/>
                      <a:pt x="47" y="43"/>
                    </a:cubicBezTo>
                    <a:cubicBezTo>
                      <a:pt x="48" y="44"/>
                      <a:pt x="49" y="42"/>
                      <a:pt x="48" y="41"/>
                    </a:cubicBezTo>
                    <a:cubicBezTo>
                      <a:pt x="44" y="36"/>
                      <a:pt x="39" y="32"/>
                      <a:pt x="34" y="27"/>
                    </a:cubicBezTo>
                    <a:cubicBezTo>
                      <a:pt x="29" y="24"/>
                      <a:pt x="24" y="20"/>
                      <a:pt x="21" y="15"/>
                    </a:cubicBezTo>
                    <a:cubicBezTo>
                      <a:pt x="25" y="17"/>
                      <a:pt x="29" y="19"/>
                      <a:pt x="32" y="21"/>
                    </a:cubicBezTo>
                    <a:cubicBezTo>
                      <a:pt x="42" y="28"/>
                      <a:pt x="52" y="39"/>
                      <a:pt x="64" y="42"/>
                    </a:cubicBezTo>
                    <a:cubicBezTo>
                      <a:pt x="65" y="42"/>
                      <a:pt x="65" y="41"/>
                      <a:pt x="65" y="4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3" name="Freeform 108"/>
              <p:cNvSpPr>
                <a:spLocks/>
              </p:cNvSpPr>
              <p:nvPr/>
            </p:nvSpPr>
            <p:spPr bwMode="auto">
              <a:xfrm>
                <a:off x="8686800" y="4827588"/>
                <a:ext cx="204788" cy="49213"/>
              </a:xfrm>
              <a:custGeom>
                <a:avLst/>
                <a:gdLst>
                  <a:gd name="T0" fmla="*/ 76 w 78"/>
                  <a:gd name="T1" fmla="*/ 16 h 19"/>
                  <a:gd name="T2" fmla="*/ 0 w 78"/>
                  <a:gd name="T3" fmla="*/ 5 h 19"/>
                  <a:gd name="T4" fmla="*/ 1 w 78"/>
                  <a:gd name="T5" fmla="*/ 6 h 19"/>
                  <a:gd name="T6" fmla="*/ 75 w 78"/>
                  <a:gd name="T7" fmla="*/ 19 h 19"/>
                  <a:gd name="T8" fmla="*/ 76 w 78"/>
                  <a:gd name="T9" fmla="*/ 16 h 19"/>
                </a:gdLst>
                <a:ahLst/>
                <a:cxnLst>
                  <a:cxn ang="0">
                    <a:pos x="T0" y="T1"/>
                  </a:cxn>
                  <a:cxn ang="0">
                    <a:pos x="T2" y="T3"/>
                  </a:cxn>
                  <a:cxn ang="0">
                    <a:pos x="T4" y="T5"/>
                  </a:cxn>
                  <a:cxn ang="0">
                    <a:pos x="T6" y="T7"/>
                  </a:cxn>
                  <a:cxn ang="0">
                    <a:pos x="T8" y="T9"/>
                  </a:cxn>
                </a:cxnLst>
                <a:rect l="0" t="0" r="r" b="b"/>
                <a:pathLst>
                  <a:path w="78" h="19">
                    <a:moveTo>
                      <a:pt x="76" y="16"/>
                    </a:moveTo>
                    <a:cubicBezTo>
                      <a:pt x="52" y="8"/>
                      <a:pt x="26" y="0"/>
                      <a:pt x="0" y="5"/>
                    </a:cubicBezTo>
                    <a:cubicBezTo>
                      <a:pt x="0" y="5"/>
                      <a:pt x="0" y="6"/>
                      <a:pt x="1" y="6"/>
                    </a:cubicBezTo>
                    <a:cubicBezTo>
                      <a:pt x="27" y="4"/>
                      <a:pt x="50" y="12"/>
                      <a:pt x="75" y="19"/>
                    </a:cubicBezTo>
                    <a:cubicBezTo>
                      <a:pt x="77" y="19"/>
                      <a:pt x="78" y="17"/>
                      <a:pt x="76" y="16"/>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4" name="Freeform 109"/>
              <p:cNvSpPr>
                <a:spLocks/>
              </p:cNvSpPr>
              <p:nvPr/>
            </p:nvSpPr>
            <p:spPr bwMode="auto">
              <a:xfrm>
                <a:off x="8701088" y="4787901"/>
                <a:ext cx="212725" cy="80963"/>
              </a:xfrm>
              <a:custGeom>
                <a:avLst/>
                <a:gdLst>
                  <a:gd name="T0" fmla="*/ 80 w 82"/>
                  <a:gd name="T1" fmla="*/ 28 h 31"/>
                  <a:gd name="T2" fmla="*/ 1 w 82"/>
                  <a:gd name="T3" fmla="*/ 5 h 31"/>
                  <a:gd name="T4" fmla="*/ 1 w 82"/>
                  <a:gd name="T5" fmla="*/ 6 h 31"/>
                  <a:gd name="T6" fmla="*/ 80 w 82"/>
                  <a:gd name="T7" fmla="*/ 30 h 31"/>
                  <a:gd name="T8" fmla="*/ 80 w 82"/>
                  <a:gd name="T9" fmla="*/ 30 h 31"/>
                  <a:gd name="T10" fmla="*/ 80 w 82"/>
                  <a:gd name="T11" fmla="*/ 28 h 31"/>
                </a:gdLst>
                <a:ahLst/>
                <a:cxnLst>
                  <a:cxn ang="0">
                    <a:pos x="T0" y="T1"/>
                  </a:cxn>
                  <a:cxn ang="0">
                    <a:pos x="T2" y="T3"/>
                  </a:cxn>
                  <a:cxn ang="0">
                    <a:pos x="T4" y="T5"/>
                  </a:cxn>
                  <a:cxn ang="0">
                    <a:pos x="T6" y="T7"/>
                  </a:cxn>
                  <a:cxn ang="0">
                    <a:pos x="T8" y="T9"/>
                  </a:cxn>
                  <a:cxn ang="0">
                    <a:pos x="T10" y="T11"/>
                  </a:cxn>
                </a:cxnLst>
                <a:rect l="0" t="0" r="r" b="b"/>
                <a:pathLst>
                  <a:path w="82" h="31">
                    <a:moveTo>
                      <a:pt x="80" y="28"/>
                    </a:moveTo>
                    <a:cubicBezTo>
                      <a:pt x="54" y="21"/>
                      <a:pt x="29" y="0"/>
                      <a:pt x="1" y="5"/>
                    </a:cubicBezTo>
                    <a:cubicBezTo>
                      <a:pt x="0" y="5"/>
                      <a:pt x="0" y="6"/>
                      <a:pt x="1" y="6"/>
                    </a:cubicBezTo>
                    <a:cubicBezTo>
                      <a:pt x="31" y="2"/>
                      <a:pt x="52" y="26"/>
                      <a:pt x="80" y="30"/>
                    </a:cubicBezTo>
                    <a:cubicBezTo>
                      <a:pt x="80" y="30"/>
                      <a:pt x="80" y="30"/>
                      <a:pt x="80" y="30"/>
                    </a:cubicBezTo>
                    <a:cubicBezTo>
                      <a:pt x="81" y="31"/>
                      <a:pt x="82" y="28"/>
                      <a:pt x="80"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5" name="Freeform 110"/>
              <p:cNvSpPr>
                <a:spLocks/>
              </p:cNvSpPr>
              <p:nvPr/>
            </p:nvSpPr>
            <p:spPr bwMode="auto">
              <a:xfrm>
                <a:off x="8786813" y="4787901"/>
                <a:ext cx="73025" cy="36513"/>
              </a:xfrm>
              <a:custGeom>
                <a:avLst/>
                <a:gdLst>
                  <a:gd name="T0" fmla="*/ 26 w 28"/>
                  <a:gd name="T1" fmla="*/ 11 h 14"/>
                  <a:gd name="T2" fmla="*/ 2 w 28"/>
                  <a:gd name="T3" fmla="*/ 0 h 14"/>
                  <a:gd name="T4" fmla="*/ 1 w 28"/>
                  <a:gd name="T5" fmla="*/ 1 h 14"/>
                  <a:gd name="T6" fmla="*/ 25 w 28"/>
                  <a:gd name="T7" fmla="*/ 13 h 14"/>
                  <a:gd name="T8" fmla="*/ 26 w 28"/>
                  <a:gd name="T9" fmla="*/ 11 h 14"/>
                </a:gdLst>
                <a:ahLst/>
                <a:cxnLst>
                  <a:cxn ang="0">
                    <a:pos x="T0" y="T1"/>
                  </a:cxn>
                  <a:cxn ang="0">
                    <a:pos x="T2" y="T3"/>
                  </a:cxn>
                  <a:cxn ang="0">
                    <a:pos x="T4" y="T5"/>
                  </a:cxn>
                  <a:cxn ang="0">
                    <a:pos x="T6" y="T7"/>
                  </a:cxn>
                  <a:cxn ang="0">
                    <a:pos x="T8" y="T9"/>
                  </a:cxn>
                </a:cxnLst>
                <a:rect l="0" t="0" r="r" b="b"/>
                <a:pathLst>
                  <a:path w="28" h="14">
                    <a:moveTo>
                      <a:pt x="26" y="11"/>
                    </a:moveTo>
                    <a:cubicBezTo>
                      <a:pt x="18" y="7"/>
                      <a:pt x="10" y="3"/>
                      <a:pt x="2" y="0"/>
                    </a:cubicBezTo>
                    <a:cubicBezTo>
                      <a:pt x="1" y="0"/>
                      <a:pt x="0" y="1"/>
                      <a:pt x="1" y="1"/>
                    </a:cubicBezTo>
                    <a:cubicBezTo>
                      <a:pt x="9" y="6"/>
                      <a:pt x="17" y="9"/>
                      <a:pt x="25" y="13"/>
                    </a:cubicBezTo>
                    <a:cubicBezTo>
                      <a:pt x="27" y="14"/>
                      <a:pt x="28" y="12"/>
                      <a:pt x="26" y="1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6" name="Freeform 111"/>
              <p:cNvSpPr>
                <a:spLocks/>
              </p:cNvSpPr>
              <p:nvPr/>
            </p:nvSpPr>
            <p:spPr bwMode="auto">
              <a:xfrm>
                <a:off x="8742363" y="4735513"/>
                <a:ext cx="158750" cy="80963"/>
              </a:xfrm>
              <a:custGeom>
                <a:avLst/>
                <a:gdLst>
                  <a:gd name="T0" fmla="*/ 59 w 61"/>
                  <a:gd name="T1" fmla="*/ 27 h 31"/>
                  <a:gd name="T2" fmla="*/ 1 w 61"/>
                  <a:gd name="T3" fmla="*/ 0 h 31"/>
                  <a:gd name="T4" fmla="*/ 0 w 61"/>
                  <a:gd name="T5" fmla="*/ 1 h 31"/>
                  <a:gd name="T6" fmla="*/ 58 w 61"/>
                  <a:gd name="T7" fmla="*/ 30 h 31"/>
                  <a:gd name="T8" fmla="*/ 58 w 61"/>
                  <a:gd name="T9" fmla="*/ 30 h 31"/>
                  <a:gd name="T10" fmla="*/ 59 w 61"/>
                  <a:gd name="T11" fmla="*/ 27 h 31"/>
                </a:gdLst>
                <a:ahLst/>
                <a:cxnLst>
                  <a:cxn ang="0">
                    <a:pos x="T0" y="T1"/>
                  </a:cxn>
                  <a:cxn ang="0">
                    <a:pos x="T2" y="T3"/>
                  </a:cxn>
                  <a:cxn ang="0">
                    <a:pos x="T4" y="T5"/>
                  </a:cxn>
                  <a:cxn ang="0">
                    <a:pos x="T6" y="T7"/>
                  </a:cxn>
                  <a:cxn ang="0">
                    <a:pos x="T8" y="T9"/>
                  </a:cxn>
                  <a:cxn ang="0">
                    <a:pos x="T10" y="T11"/>
                  </a:cxn>
                </a:cxnLst>
                <a:rect l="0" t="0" r="r" b="b"/>
                <a:pathLst>
                  <a:path w="61" h="31">
                    <a:moveTo>
                      <a:pt x="59" y="27"/>
                    </a:moveTo>
                    <a:cubicBezTo>
                      <a:pt x="39" y="20"/>
                      <a:pt x="23" y="4"/>
                      <a:pt x="1" y="0"/>
                    </a:cubicBezTo>
                    <a:cubicBezTo>
                      <a:pt x="0" y="0"/>
                      <a:pt x="0" y="1"/>
                      <a:pt x="0" y="1"/>
                    </a:cubicBezTo>
                    <a:cubicBezTo>
                      <a:pt x="22" y="6"/>
                      <a:pt x="37" y="24"/>
                      <a:pt x="58" y="30"/>
                    </a:cubicBezTo>
                    <a:cubicBezTo>
                      <a:pt x="58" y="30"/>
                      <a:pt x="58" y="30"/>
                      <a:pt x="58" y="30"/>
                    </a:cubicBezTo>
                    <a:cubicBezTo>
                      <a:pt x="60" y="31"/>
                      <a:pt x="61" y="28"/>
                      <a:pt x="59" y="27"/>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7" name="Freeform 112"/>
              <p:cNvSpPr>
                <a:spLocks/>
              </p:cNvSpPr>
              <p:nvPr/>
            </p:nvSpPr>
            <p:spPr bwMode="auto">
              <a:xfrm>
                <a:off x="8778875" y="4718051"/>
                <a:ext cx="142875" cy="80963"/>
              </a:xfrm>
              <a:custGeom>
                <a:avLst/>
                <a:gdLst>
                  <a:gd name="T0" fmla="*/ 54 w 55"/>
                  <a:gd name="T1" fmla="*/ 28 h 31"/>
                  <a:gd name="T2" fmla="*/ 41 w 55"/>
                  <a:gd name="T3" fmla="*/ 21 h 31"/>
                  <a:gd name="T4" fmla="*/ 27 w 55"/>
                  <a:gd name="T5" fmla="*/ 11 h 31"/>
                  <a:gd name="T6" fmla="*/ 1 w 55"/>
                  <a:gd name="T7" fmla="*/ 0 h 31"/>
                  <a:gd name="T8" fmla="*/ 1 w 55"/>
                  <a:gd name="T9" fmla="*/ 1 h 31"/>
                  <a:gd name="T10" fmla="*/ 29 w 55"/>
                  <a:gd name="T11" fmla="*/ 16 h 31"/>
                  <a:gd name="T12" fmla="*/ 51 w 55"/>
                  <a:gd name="T13" fmla="*/ 30 h 31"/>
                  <a:gd name="T14" fmla="*/ 52 w 55"/>
                  <a:gd name="T15" fmla="*/ 31 h 31"/>
                  <a:gd name="T16" fmla="*/ 53 w 55"/>
                  <a:gd name="T17" fmla="*/ 31 h 31"/>
                  <a:gd name="T18" fmla="*/ 54 w 55"/>
                  <a:gd name="T19" fmla="*/ 31 h 31"/>
                  <a:gd name="T20" fmla="*/ 54 w 55"/>
                  <a:gd name="T21" fmla="*/ 30 h 31"/>
                  <a:gd name="T22" fmla="*/ 54 w 55"/>
                  <a:gd name="T23"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31">
                    <a:moveTo>
                      <a:pt x="54" y="28"/>
                    </a:moveTo>
                    <a:cubicBezTo>
                      <a:pt x="50" y="25"/>
                      <a:pt x="45" y="23"/>
                      <a:pt x="41" y="21"/>
                    </a:cubicBezTo>
                    <a:cubicBezTo>
                      <a:pt x="36" y="18"/>
                      <a:pt x="32" y="14"/>
                      <a:pt x="27" y="11"/>
                    </a:cubicBezTo>
                    <a:cubicBezTo>
                      <a:pt x="19" y="6"/>
                      <a:pt x="11" y="1"/>
                      <a:pt x="1" y="0"/>
                    </a:cubicBezTo>
                    <a:cubicBezTo>
                      <a:pt x="0" y="0"/>
                      <a:pt x="0" y="1"/>
                      <a:pt x="1" y="1"/>
                    </a:cubicBezTo>
                    <a:cubicBezTo>
                      <a:pt x="12" y="4"/>
                      <a:pt x="20" y="10"/>
                      <a:pt x="29" y="16"/>
                    </a:cubicBezTo>
                    <a:cubicBezTo>
                      <a:pt x="30" y="17"/>
                      <a:pt x="46" y="28"/>
                      <a:pt x="51" y="30"/>
                    </a:cubicBezTo>
                    <a:cubicBezTo>
                      <a:pt x="51" y="30"/>
                      <a:pt x="51" y="31"/>
                      <a:pt x="52" y="31"/>
                    </a:cubicBezTo>
                    <a:cubicBezTo>
                      <a:pt x="52" y="31"/>
                      <a:pt x="52" y="31"/>
                      <a:pt x="53" y="31"/>
                    </a:cubicBezTo>
                    <a:cubicBezTo>
                      <a:pt x="54" y="31"/>
                      <a:pt x="54" y="31"/>
                      <a:pt x="54" y="31"/>
                    </a:cubicBezTo>
                    <a:cubicBezTo>
                      <a:pt x="54" y="30"/>
                      <a:pt x="54" y="30"/>
                      <a:pt x="54" y="30"/>
                    </a:cubicBezTo>
                    <a:cubicBezTo>
                      <a:pt x="55" y="29"/>
                      <a:pt x="54" y="29"/>
                      <a:pt x="54"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grpSp>
        <p:nvGrpSpPr>
          <p:cNvPr id="7" name="Group 6"/>
          <p:cNvGrpSpPr/>
          <p:nvPr/>
        </p:nvGrpSpPr>
        <p:grpSpPr>
          <a:xfrm rot="11858063">
            <a:off x="2122859" y="4411114"/>
            <a:ext cx="1846128" cy="1772205"/>
            <a:chOff x="4513263" y="3576638"/>
            <a:chExt cx="1506538" cy="1446213"/>
          </a:xfrm>
          <a:effectLst>
            <a:outerShdw blurRad="127000" dist="63500" dir="8100000" algn="tr" rotWithShape="0">
              <a:prstClr val="black">
                <a:alpha val="20000"/>
              </a:prstClr>
            </a:outerShdw>
          </a:effectLst>
        </p:grpSpPr>
        <p:sp>
          <p:nvSpPr>
            <p:cNvPr id="91" name="Freeform 35"/>
            <p:cNvSpPr>
              <a:spLocks/>
            </p:cNvSpPr>
            <p:nvPr/>
          </p:nvSpPr>
          <p:spPr bwMode="auto">
            <a:xfrm>
              <a:off x="4513263" y="3576638"/>
              <a:ext cx="1506538" cy="1446213"/>
            </a:xfrm>
            <a:custGeom>
              <a:avLst/>
              <a:gdLst>
                <a:gd name="T0" fmla="*/ 534 w 578"/>
                <a:gd name="T1" fmla="*/ 311 h 556"/>
                <a:gd name="T2" fmla="*/ 534 w 578"/>
                <a:gd name="T3" fmla="*/ 284 h 556"/>
                <a:gd name="T4" fmla="*/ 500 w 578"/>
                <a:gd name="T5" fmla="*/ 287 h 556"/>
                <a:gd name="T6" fmla="*/ 427 w 578"/>
                <a:gd name="T7" fmla="*/ 316 h 556"/>
                <a:gd name="T8" fmla="*/ 384 w 578"/>
                <a:gd name="T9" fmla="*/ 311 h 556"/>
                <a:gd name="T10" fmla="*/ 391 w 578"/>
                <a:gd name="T11" fmla="*/ 256 h 556"/>
                <a:gd name="T12" fmla="*/ 477 w 578"/>
                <a:gd name="T13" fmla="*/ 186 h 556"/>
                <a:gd name="T14" fmla="*/ 424 w 578"/>
                <a:gd name="T15" fmla="*/ 151 h 556"/>
                <a:gd name="T16" fmla="*/ 433 w 578"/>
                <a:gd name="T17" fmla="*/ 107 h 556"/>
                <a:gd name="T18" fmla="*/ 417 w 578"/>
                <a:gd name="T19" fmla="*/ 113 h 556"/>
                <a:gd name="T20" fmla="*/ 434 w 578"/>
                <a:gd name="T21" fmla="*/ 58 h 556"/>
                <a:gd name="T22" fmla="*/ 416 w 578"/>
                <a:gd name="T23" fmla="*/ 37 h 556"/>
                <a:gd name="T24" fmla="*/ 396 w 578"/>
                <a:gd name="T25" fmla="*/ 29 h 556"/>
                <a:gd name="T26" fmla="*/ 389 w 578"/>
                <a:gd name="T27" fmla="*/ 19 h 556"/>
                <a:gd name="T28" fmla="*/ 373 w 578"/>
                <a:gd name="T29" fmla="*/ 32 h 556"/>
                <a:gd name="T30" fmla="*/ 360 w 578"/>
                <a:gd name="T31" fmla="*/ 64 h 556"/>
                <a:gd name="T32" fmla="*/ 334 w 578"/>
                <a:gd name="T33" fmla="*/ 72 h 556"/>
                <a:gd name="T34" fmla="*/ 308 w 578"/>
                <a:gd name="T35" fmla="*/ 103 h 556"/>
                <a:gd name="T36" fmla="*/ 258 w 578"/>
                <a:gd name="T37" fmla="*/ 66 h 556"/>
                <a:gd name="T38" fmla="*/ 245 w 578"/>
                <a:gd name="T39" fmla="*/ 102 h 556"/>
                <a:gd name="T40" fmla="*/ 223 w 578"/>
                <a:gd name="T41" fmla="*/ 139 h 556"/>
                <a:gd name="T42" fmla="*/ 224 w 578"/>
                <a:gd name="T43" fmla="*/ 235 h 556"/>
                <a:gd name="T44" fmla="*/ 204 w 578"/>
                <a:gd name="T45" fmla="*/ 226 h 556"/>
                <a:gd name="T46" fmla="*/ 184 w 578"/>
                <a:gd name="T47" fmla="*/ 186 h 556"/>
                <a:gd name="T48" fmla="*/ 166 w 578"/>
                <a:gd name="T49" fmla="*/ 205 h 556"/>
                <a:gd name="T50" fmla="*/ 130 w 578"/>
                <a:gd name="T51" fmla="*/ 124 h 556"/>
                <a:gd name="T52" fmla="*/ 104 w 578"/>
                <a:gd name="T53" fmla="*/ 93 h 556"/>
                <a:gd name="T54" fmla="*/ 75 w 578"/>
                <a:gd name="T55" fmla="*/ 73 h 556"/>
                <a:gd name="T56" fmla="*/ 53 w 578"/>
                <a:gd name="T57" fmla="*/ 45 h 556"/>
                <a:gd name="T58" fmla="*/ 54 w 578"/>
                <a:gd name="T59" fmla="*/ 89 h 556"/>
                <a:gd name="T60" fmla="*/ 55 w 578"/>
                <a:gd name="T61" fmla="*/ 127 h 556"/>
                <a:gd name="T62" fmla="*/ 58 w 578"/>
                <a:gd name="T63" fmla="*/ 179 h 556"/>
                <a:gd name="T64" fmla="*/ 72 w 578"/>
                <a:gd name="T65" fmla="*/ 244 h 556"/>
                <a:gd name="T66" fmla="*/ 106 w 578"/>
                <a:gd name="T67" fmla="*/ 334 h 556"/>
                <a:gd name="T68" fmla="*/ 83 w 578"/>
                <a:gd name="T69" fmla="*/ 340 h 556"/>
                <a:gd name="T70" fmla="*/ 42 w 578"/>
                <a:gd name="T71" fmla="*/ 358 h 556"/>
                <a:gd name="T72" fmla="*/ 60 w 578"/>
                <a:gd name="T73" fmla="*/ 388 h 556"/>
                <a:gd name="T74" fmla="*/ 111 w 578"/>
                <a:gd name="T75" fmla="*/ 401 h 556"/>
                <a:gd name="T76" fmla="*/ 176 w 578"/>
                <a:gd name="T77" fmla="*/ 425 h 556"/>
                <a:gd name="T78" fmla="*/ 195 w 578"/>
                <a:gd name="T79" fmla="*/ 552 h 556"/>
                <a:gd name="T80" fmla="*/ 217 w 578"/>
                <a:gd name="T81" fmla="*/ 414 h 556"/>
                <a:gd name="T82" fmla="*/ 304 w 578"/>
                <a:gd name="T83" fmla="*/ 470 h 556"/>
                <a:gd name="T84" fmla="*/ 371 w 578"/>
                <a:gd name="T85" fmla="*/ 479 h 556"/>
                <a:gd name="T86" fmla="*/ 386 w 578"/>
                <a:gd name="T87" fmla="*/ 466 h 556"/>
                <a:gd name="T88" fmla="*/ 395 w 578"/>
                <a:gd name="T89" fmla="*/ 456 h 556"/>
                <a:gd name="T90" fmla="*/ 457 w 578"/>
                <a:gd name="T91" fmla="*/ 427 h 556"/>
                <a:gd name="T92" fmla="*/ 509 w 578"/>
                <a:gd name="T93" fmla="*/ 377 h 556"/>
                <a:gd name="T94" fmla="*/ 545 w 578"/>
                <a:gd name="T95" fmla="*/ 349 h 556"/>
                <a:gd name="T96" fmla="*/ 576 w 578"/>
                <a:gd name="T97" fmla="*/ 304 h 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78" h="556">
                  <a:moveTo>
                    <a:pt x="571" y="299"/>
                  </a:moveTo>
                  <a:cubicBezTo>
                    <a:pt x="563" y="302"/>
                    <a:pt x="555" y="305"/>
                    <a:pt x="546" y="308"/>
                  </a:cubicBezTo>
                  <a:cubicBezTo>
                    <a:pt x="542" y="309"/>
                    <a:pt x="538" y="310"/>
                    <a:pt x="534" y="311"/>
                  </a:cubicBezTo>
                  <a:cubicBezTo>
                    <a:pt x="533" y="311"/>
                    <a:pt x="533" y="311"/>
                    <a:pt x="532" y="312"/>
                  </a:cubicBezTo>
                  <a:cubicBezTo>
                    <a:pt x="535" y="304"/>
                    <a:pt x="537" y="296"/>
                    <a:pt x="539" y="288"/>
                  </a:cubicBezTo>
                  <a:cubicBezTo>
                    <a:pt x="540" y="286"/>
                    <a:pt x="537" y="282"/>
                    <a:pt x="534" y="284"/>
                  </a:cubicBezTo>
                  <a:cubicBezTo>
                    <a:pt x="525" y="289"/>
                    <a:pt x="517" y="294"/>
                    <a:pt x="509" y="300"/>
                  </a:cubicBezTo>
                  <a:cubicBezTo>
                    <a:pt x="502" y="304"/>
                    <a:pt x="495" y="308"/>
                    <a:pt x="488" y="312"/>
                  </a:cubicBezTo>
                  <a:cubicBezTo>
                    <a:pt x="492" y="304"/>
                    <a:pt x="495" y="295"/>
                    <a:pt x="500" y="287"/>
                  </a:cubicBezTo>
                  <a:cubicBezTo>
                    <a:pt x="503" y="283"/>
                    <a:pt x="498" y="278"/>
                    <a:pt x="494" y="281"/>
                  </a:cubicBezTo>
                  <a:cubicBezTo>
                    <a:pt x="482" y="289"/>
                    <a:pt x="470" y="298"/>
                    <a:pt x="458" y="304"/>
                  </a:cubicBezTo>
                  <a:cubicBezTo>
                    <a:pt x="448" y="310"/>
                    <a:pt x="438" y="313"/>
                    <a:pt x="427" y="316"/>
                  </a:cubicBezTo>
                  <a:cubicBezTo>
                    <a:pt x="431" y="307"/>
                    <a:pt x="435" y="297"/>
                    <a:pt x="438" y="288"/>
                  </a:cubicBezTo>
                  <a:cubicBezTo>
                    <a:pt x="440" y="283"/>
                    <a:pt x="434" y="279"/>
                    <a:pt x="430" y="282"/>
                  </a:cubicBezTo>
                  <a:cubicBezTo>
                    <a:pt x="415" y="293"/>
                    <a:pt x="400" y="302"/>
                    <a:pt x="384" y="311"/>
                  </a:cubicBezTo>
                  <a:cubicBezTo>
                    <a:pt x="370" y="319"/>
                    <a:pt x="354" y="329"/>
                    <a:pt x="338" y="324"/>
                  </a:cubicBezTo>
                  <a:cubicBezTo>
                    <a:pt x="348" y="297"/>
                    <a:pt x="364" y="275"/>
                    <a:pt x="394" y="265"/>
                  </a:cubicBezTo>
                  <a:cubicBezTo>
                    <a:pt x="398" y="263"/>
                    <a:pt x="396" y="255"/>
                    <a:pt x="391" y="256"/>
                  </a:cubicBezTo>
                  <a:cubicBezTo>
                    <a:pt x="387" y="257"/>
                    <a:pt x="383" y="258"/>
                    <a:pt x="379" y="259"/>
                  </a:cubicBezTo>
                  <a:cubicBezTo>
                    <a:pt x="413" y="237"/>
                    <a:pt x="456" y="223"/>
                    <a:pt x="480" y="190"/>
                  </a:cubicBezTo>
                  <a:cubicBezTo>
                    <a:pt x="482" y="187"/>
                    <a:pt x="479" y="184"/>
                    <a:pt x="477" y="186"/>
                  </a:cubicBezTo>
                  <a:cubicBezTo>
                    <a:pt x="476" y="186"/>
                    <a:pt x="475" y="186"/>
                    <a:pt x="475" y="186"/>
                  </a:cubicBezTo>
                  <a:cubicBezTo>
                    <a:pt x="450" y="199"/>
                    <a:pt x="422" y="198"/>
                    <a:pt x="395" y="200"/>
                  </a:cubicBezTo>
                  <a:cubicBezTo>
                    <a:pt x="400" y="181"/>
                    <a:pt x="414" y="167"/>
                    <a:pt x="424" y="151"/>
                  </a:cubicBezTo>
                  <a:cubicBezTo>
                    <a:pt x="433" y="135"/>
                    <a:pt x="439" y="117"/>
                    <a:pt x="443" y="99"/>
                  </a:cubicBezTo>
                  <a:cubicBezTo>
                    <a:pt x="443" y="98"/>
                    <a:pt x="443" y="97"/>
                    <a:pt x="442" y="97"/>
                  </a:cubicBezTo>
                  <a:cubicBezTo>
                    <a:pt x="439" y="100"/>
                    <a:pt x="435" y="105"/>
                    <a:pt x="433" y="107"/>
                  </a:cubicBezTo>
                  <a:cubicBezTo>
                    <a:pt x="429" y="110"/>
                    <a:pt x="424" y="116"/>
                    <a:pt x="418" y="114"/>
                  </a:cubicBezTo>
                  <a:cubicBezTo>
                    <a:pt x="418" y="114"/>
                    <a:pt x="417" y="113"/>
                    <a:pt x="417" y="113"/>
                  </a:cubicBezTo>
                  <a:cubicBezTo>
                    <a:pt x="417" y="113"/>
                    <a:pt x="417" y="113"/>
                    <a:pt x="417" y="113"/>
                  </a:cubicBezTo>
                  <a:cubicBezTo>
                    <a:pt x="412" y="113"/>
                    <a:pt x="413" y="112"/>
                    <a:pt x="414" y="109"/>
                  </a:cubicBezTo>
                  <a:cubicBezTo>
                    <a:pt x="409" y="96"/>
                    <a:pt x="430" y="65"/>
                    <a:pt x="433" y="58"/>
                  </a:cubicBezTo>
                  <a:cubicBezTo>
                    <a:pt x="434" y="58"/>
                    <a:pt x="434" y="58"/>
                    <a:pt x="434" y="58"/>
                  </a:cubicBezTo>
                  <a:cubicBezTo>
                    <a:pt x="434" y="58"/>
                    <a:pt x="434" y="57"/>
                    <a:pt x="434" y="57"/>
                  </a:cubicBezTo>
                  <a:cubicBezTo>
                    <a:pt x="427" y="63"/>
                    <a:pt x="418" y="67"/>
                    <a:pt x="413" y="61"/>
                  </a:cubicBezTo>
                  <a:cubicBezTo>
                    <a:pt x="409" y="55"/>
                    <a:pt x="414" y="43"/>
                    <a:pt x="416" y="37"/>
                  </a:cubicBezTo>
                  <a:cubicBezTo>
                    <a:pt x="418" y="25"/>
                    <a:pt x="422" y="11"/>
                    <a:pt x="417" y="0"/>
                  </a:cubicBezTo>
                  <a:cubicBezTo>
                    <a:pt x="413" y="10"/>
                    <a:pt x="409" y="19"/>
                    <a:pt x="402" y="28"/>
                  </a:cubicBezTo>
                  <a:cubicBezTo>
                    <a:pt x="401" y="29"/>
                    <a:pt x="398" y="30"/>
                    <a:pt x="396" y="29"/>
                  </a:cubicBezTo>
                  <a:cubicBezTo>
                    <a:pt x="396" y="29"/>
                    <a:pt x="396" y="29"/>
                    <a:pt x="395" y="28"/>
                  </a:cubicBezTo>
                  <a:cubicBezTo>
                    <a:pt x="393" y="29"/>
                    <a:pt x="393" y="28"/>
                    <a:pt x="393" y="25"/>
                  </a:cubicBezTo>
                  <a:cubicBezTo>
                    <a:pt x="391" y="23"/>
                    <a:pt x="390" y="21"/>
                    <a:pt x="389" y="19"/>
                  </a:cubicBezTo>
                  <a:cubicBezTo>
                    <a:pt x="389" y="19"/>
                    <a:pt x="389" y="19"/>
                    <a:pt x="389" y="19"/>
                  </a:cubicBezTo>
                  <a:cubicBezTo>
                    <a:pt x="388" y="30"/>
                    <a:pt x="384" y="39"/>
                    <a:pt x="379" y="48"/>
                  </a:cubicBezTo>
                  <a:cubicBezTo>
                    <a:pt x="376" y="43"/>
                    <a:pt x="374" y="38"/>
                    <a:pt x="373" y="32"/>
                  </a:cubicBezTo>
                  <a:cubicBezTo>
                    <a:pt x="372" y="31"/>
                    <a:pt x="371" y="31"/>
                    <a:pt x="370" y="31"/>
                  </a:cubicBezTo>
                  <a:cubicBezTo>
                    <a:pt x="370" y="35"/>
                    <a:pt x="369" y="39"/>
                    <a:pt x="368" y="43"/>
                  </a:cubicBezTo>
                  <a:cubicBezTo>
                    <a:pt x="367" y="50"/>
                    <a:pt x="365" y="59"/>
                    <a:pt x="360" y="64"/>
                  </a:cubicBezTo>
                  <a:cubicBezTo>
                    <a:pt x="349" y="78"/>
                    <a:pt x="343" y="56"/>
                    <a:pt x="341" y="45"/>
                  </a:cubicBezTo>
                  <a:cubicBezTo>
                    <a:pt x="341" y="45"/>
                    <a:pt x="340" y="45"/>
                    <a:pt x="340" y="45"/>
                  </a:cubicBezTo>
                  <a:cubicBezTo>
                    <a:pt x="339" y="54"/>
                    <a:pt x="336" y="63"/>
                    <a:pt x="334" y="72"/>
                  </a:cubicBezTo>
                  <a:cubicBezTo>
                    <a:pt x="332" y="77"/>
                    <a:pt x="331" y="86"/>
                    <a:pt x="325" y="88"/>
                  </a:cubicBezTo>
                  <a:cubicBezTo>
                    <a:pt x="318" y="90"/>
                    <a:pt x="315" y="85"/>
                    <a:pt x="312" y="78"/>
                  </a:cubicBezTo>
                  <a:cubicBezTo>
                    <a:pt x="311" y="87"/>
                    <a:pt x="310" y="95"/>
                    <a:pt x="308" y="103"/>
                  </a:cubicBezTo>
                  <a:cubicBezTo>
                    <a:pt x="307" y="107"/>
                    <a:pt x="306" y="114"/>
                    <a:pt x="304" y="117"/>
                  </a:cubicBezTo>
                  <a:cubicBezTo>
                    <a:pt x="296" y="130"/>
                    <a:pt x="288" y="122"/>
                    <a:pt x="283" y="115"/>
                  </a:cubicBezTo>
                  <a:cubicBezTo>
                    <a:pt x="272" y="101"/>
                    <a:pt x="266" y="82"/>
                    <a:pt x="258" y="66"/>
                  </a:cubicBezTo>
                  <a:cubicBezTo>
                    <a:pt x="257" y="64"/>
                    <a:pt x="255" y="65"/>
                    <a:pt x="255" y="67"/>
                  </a:cubicBezTo>
                  <a:cubicBezTo>
                    <a:pt x="255" y="70"/>
                    <a:pt x="254" y="100"/>
                    <a:pt x="247" y="100"/>
                  </a:cubicBezTo>
                  <a:cubicBezTo>
                    <a:pt x="246" y="100"/>
                    <a:pt x="245" y="101"/>
                    <a:pt x="245" y="102"/>
                  </a:cubicBezTo>
                  <a:cubicBezTo>
                    <a:pt x="247" y="117"/>
                    <a:pt x="242" y="129"/>
                    <a:pt x="237" y="143"/>
                  </a:cubicBezTo>
                  <a:cubicBezTo>
                    <a:pt x="235" y="141"/>
                    <a:pt x="233" y="139"/>
                    <a:pt x="231" y="137"/>
                  </a:cubicBezTo>
                  <a:cubicBezTo>
                    <a:pt x="229" y="134"/>
                    <a:pt x="223" y="135"/>
                    <a:pt x="223" y="139"/>
                  </a:cubicBezTo>
                  <a:cubicBezTo>
                    <a:pt x="222" y="169"/>
                    <a:pt x="223" y="198"/>
                    <a:pt x="227" y="228"/>
                  </a:cubicBezTo>
                  <a:cubicBezTo>
                    <a:pt x="226" y="231"/>
                    <a:pt x="225" y="233"/>
                    <a:pt x="225" y="236"/>
                  </a:cubicBezTo>
                  <a:cubicBezTo>
                    <a:pt x="224" y="236"/>
                    <a:pt x="224" y="235"/>
                    <a:pt x="224" y="235"/>
                  </a:cubicBezTo>
                  <a:cubicBezTo>
                    <a:pt x="220" y="230"/>
                    <a:pt x="214" y="233"/>
                    <a:pt x="213" y="238"/>
                  </a:cubicBezTo>
                  <a:cubicBezTo>
                    <a:pt x="212" y="247"/>
                    <a:pt x="210" y="256"/>
                    <a:pt x="210" y="265"/>
                  </a:cubicBezTo>
                  <a:cubicBezTo>
                    <a:pt x="208" y="252"/>
                    <a:pt x="207" y="239"/>
                    <a:pt x="204" y="226"/>
                  </a:cubicBezTo>
                  <a:cubicBezTo>
                    <a:pt x="203" y="221"/>
                    <a:pt x="196" y="220"/>
                    <a:pt x="194" y="225"/>
                  </a:cubicBezTo>
                  <a:cubicBezTo>
                    <a:pt x="193" y="227"/>
                    <a:pt x="193" y="228"/>
                    <a:pt x="192" y="229"/>
                  </a:cubicBezTo>
                  <a:cubicBezTo>
                    <a:pt x="190" y="214"/>
                    <a:pt x="188" y="200"/>
                    <a:pt x="184" y="186"/>
                  </a:cubicBezTo>
                  <a:cubicBezTo>
                    <a:pt x="183" y="182"/>
                    <a:pt x="177" y="180"/>
                    <a:pt x="176" y="185"/>
                  </a:cubicBezTo>
                  <a:cubicBezTo>
                    <a:pt x="174" y="191"/>
                    <a:pt x="171" y="197"/>
                    <a:pt x="168" y="203"/>
                  </a:cubicBezTo>
                  <a:cubicBezTo>
                    <a:pt x="167" y="204"/>
                    <a:pt x="167" y="205"/>
                    <a:pt x="166" y="205"/>
                  </a:cubicBezTo>
                  <a:cubicBezTo>
                    <a:pt x="165" y="195"/>
                    <a:pt x="162" y="184"/>
                    <a:pt x="159" y="174"/>
                  </a:cubicBezTo>
                  <a:cubicBezTo>
                    <a:pt x="158" y="169"/>
                    <a:pt x="152" y="167"/>
                    <a:pt x="150" y="171"/>
                  </a:cubicBezTo>
                  <a:cubicBezTo>
                    <a:pt x="147" y="154"/>
                    <a:pt x="142" y="138"/>
                    <a:pt x="130" y="124"/>
                  </a:cubicBezTo>
                  <a:cubicBezTo>
                    <a:pt x="128" y="122"/>
                    <a:pt x="124" y="122"/>
                    <a:pt x="122" y="125"/>
                  </a:cubicBezTo>
                  <a:cubicBezTo>
                    <a:pt x="121" y="125"/>
                    <a:pt x="120" y="126"/>
                    <a:pt x="120" y="127"/>
                  </a:cubicBezTo>
                  <a:cubicBezTo>
                    <a:pt x="116" y="115"/>
                    <a:pt x="111" y="104"/>
                    <a:pt x="104" y="93"/>
                  </a:cubicBezTo>
                  <a:cubicBezTo>
                    <a:pt x="103" y="90"/>
                    <a:pt x="98" y="91"/>
                    <a:pt x="97" y="94"/>
                  </a:cubicBezTo>
                  <a:cubicBezTo>
                    <a:pt x="96" y="98"/>
                    <a:pt x="95" y="102"/>
                    <a:pt x="93" y="105"/>
                  </a:cubicBezTo>
                  <a:cubicBezTo>
                    <a:pt x="88" y="94"/>
                    <a:pt x="82" y="83"/>
                    <a:pt x="75" y="73"/>
                  </a:cubicBezTo>
                  <a:cubicBezTo>
                    <a:pt x="75" y="72"/>
                    <a:pt x="73" y="72"/>
                    <a:pt x="73" y="73"/>
                  </a:cubicBezTo>
                  <a:cubicBezTo>
                    <a:pt x="73" y="74"/>
                    <a:pt x="73" y="75"/>
                    <a:pt x="72" y="76"/>
                  </a:cubicBezTo>
                  <a:cubicBezTo>
                    <a:pt x="68" y="64"/>
                    <a:pt x="62" y="53"/>
                    <a:pt x="53" y="45"/>
                  </a:cubicBezTo>
                  <a:cubicBezTo>
                    <a:pt x="53" y="45"/>
                    <a:pt x="53" y="45"/>
                    <a:pt x="53" y="45"/>
                  </a:cubicBezTo>
                  <a:cubicBezTo>
                    <a:pt x="53" y="42"/>
                    <a:pt x="49" y="42"/>
                    <a:pt x="49" y="45"/>
                  </a:cubicBezTo>
                  <a:cubicBezTo>
                    <a:pt x="47" y="60"/>
                    <a:pt x="50" y="75"/>
                    <a:pt x="54" y="89"/>
                  </a:cubicBezTo>
                  <a:cubicBezTo>
                    <a:pt x="52" y="88"/>
                    <a:pt x="50" y="86"/>
                    <a:pt x="48" y="85"/>
                  </a:cubicBezTo>
                  <a:cubicBezTo>
                    <a:pt x="44" y="82"/>
                    <a:pt x="40" y="87"/>
                    <a:pt x="41" y="91"/>
                  </a:cubicBezTo>
                  <a:cubicBezTo>
                    <a:pt x="45" y="103"/>
                    <a:pt x="50" y="115"/>
                    <a:pt x="55" y="127"/>
                  </a:cubicBezTo>
                  <a:cubicBezTo>
                    <a:pt x="52" y="124"/>
                    <a:pt x="49" y="122"/>
                    <a:pt x="46" y="120"/>
                  </a:cubicBezTo>
                  <a:cubicBezTo>
                    <a:pt x="42" y="117"/>
                    <a:pt x="36" y="120"/>
                    <a:pt x="37" y="125"/>
                  </a:cubicBezTo>
                  <a:cubicBezTo>
                    <a:pt x="42" y="144"/>
                    <a:pt x="49" y="161"/>
                    <a:pt x="58" y="179"/>
                  </a:cubicBezTo>
                  <a:cubicBezTo>
                    <a:pt x="54" y="177"/>
                    <a:pt x="49" y="176"/>
                    <a:pt x="45" y="174"/>
                  </a:cubicBezTo>
                  <a:cubicBezTo>
                    <a:pt x="41" y="173"/>
                    <a:pt x="36" y="177"/>
                    <a:pt x="38" y="181"/>
                  </a:cubicBezTo>
                  <a:cubicBezTo>
                    <a:pt x="48" y="202"/>
                    <a:pt x="58" y="225"/>
                    <a:pt x="72" y="244"/>
                  </a:cubicBezTo>
                  <a:cubicBezTo>
                    <a:pt x="61" y="244"/>
                    <a:pt x="50" y="245"/>
                    <a:pt x="39" y="245"/>
                  </a:cubicBezTo>
                  <a:cubicBezTo>
                    <a:pt x="36" y="246"/>
                    <a:pt x="33" y="248"/>
                    <a:pt x="35" y="252"/>
                  </a:cubicBezTo>
                  <a:cubicBezTo>
                    <a:pt x="50" y="284"/>
                    <a:pt x="76" y="313"/>
                    <a:pt x="106" y="334"/>
                  </a:cubicBezTo>
                  <a:cubicBezTo>
                    <a:pt x="97" y="332"/>
                    <a:pt x="88" y="331"/>
                    <a:pt x="79" y="330"/>
                  </a:cubicBezTo>
                  <a:cubicBezTo>
                    <a:pt x="75" y="330"/>
                    <a:pt x="72" y="337"/>
                    <a:pt x="77" y="338"/>
                  </a:cubicBezTo>
                  <a:cubicBezTo>
                    <a:pt x="79" y="339"/>
                    <a:pt x="81" y="340"/>
                    <a:pt x="83" y="340"/>
                  </a:cubicBezTo>
                  <a:cubicBezTo>
                    <a:pt x="69" y="340"/>
                    <a:pt x="56" y="341"/>
                    <a:pt x="42" y="343"/>
                  </a:cubicBezTo>
                  <a:cubicBezTo>
                    <a:pt x="39" y="343"/>
                    <a:pt x="37" y="347"/>
                    <a:pt x="39" y="349"/>
                  </a:cubicBezTo>
                  <a:cubicBezTo>
                    <a:pt x="40" y="352"/>
                    <a:pt x="41" y="355"/>
                    <a:pt x="42" y="358"/>
                  </a:cubicBezTo>
                  <a:cubicBezTo>
                    <a:pt x="31" y="358"/>
                    <a:pt x="19" y="358"/>
                    <a:pt x="8" y="359"/>
                  </a:cubicBezTo>
                  <a:cubicBezTo>
                    <a:pt x="4" y="359"/>
                    <a:pt x="0" y="365"/>
                    <a:pt x="5" y="368"/>
                  </a:cubicBezTo>
                  <a:cubicBezTo>
                    <a:pt x="22" y="378"/>
                    <a:pt x="41" y="385"/>
                    <a:pt x="60" y="388"/>
                  </a:cubicBezTo>
                  <a:cubicBezTo>
                    <a:pt x="57" y="390"/>
                    <a:pt x="55" y="392"/>
                    <a:pt x="52" y="393"/>
                  </a:cubicBezTo>
                  <a:cubicBezTo>
                    <a:pt x="47" y="396"/>
                    <a:pt x="51" y="402"/>
                    <a:pt x="55" y="403"/>
                  </a:cubicBezTo>
                  <a:cubicBezTo>
                    <a:pt x="74" y="407"/>
                    <a:pt x="93" y="406"/>
                    <a:pt x="111" y="401"/>
                  </a:cubicBezTo>
                  <a:cubicBezTo>
                    <a:pt x="106" y="408"/>
                    <a:pt x="101" y="415"/>
                    <a:pt x="97" y="422"/>
                  </a:cubicBezTo>
                  <a:cubicBezTo>
                    <a:pt x="95" y="425"/>
                    <a:pt x="96" y="429"/>
                    <a:pt x="100" y="430"/>
                  </a:cubicBezTo>
                  <a:cubicBezTo>
                    <a:pt x="125" y="433"/>
                    <a:pt x="151" y="432"/>
                    <a:pt x="176" y="425"/>
                  </a:cubicBezTo>
                  <a:cubicBezTo>
                    <a:pt x="185" y="423"/>
                    <a:pt x="198" y="420"/>
                    <a:pt x="209" y="415"/>
                  </a:cubicBezTo>
                  <a:cubicBezTo>
                    <a:pt x="207" y="423"/>
                    <a:pt x="205" y="431"/>
                    <a:pt x="204" y="439"/>
                  </a:cubicBezTo>
                  <a:cubicBezTo>
                    <a:pt x="196" y="476"/>
                    <a:pt x="191" y="515"/>
                    <a:pt x="195" y="552"/>
                  </a:cubicBezTo>
                  <a:cubicBezTo>
                    <a:pt x="196" y="556"/>
                    <a:pt x="202" y="556"/>
                    <a:pt x="201" y="552"/>
                  </a:cubicBezTo>
                  <a:cubicBezTo>
                    <a:pt x="201" y="517"/>
                    <a:pt x="202" y="484"/>
                    <a:pt x="209" y="449"/>
                  </a:cubicBezTo>
                  <a:cubicBezTo>
                    <a:pt x="211" y="437"/>
                    <a:pt x="214" y="425"/>
                    <a:pt x="217" y="414"/>
                  </a:cubicBezTo>
                  <a:cubicBezTo>
                    <a:pt x="245" y="435"/>
                    <a:pt x="268" y="464"/>
                    <a:pt x="287" y="493"/>
                  </a:cubicBezTo>
                  <a:cubicBezTo>
                    <a:pt x="289" y="497"/>
                    <a:pt x="296" y="496"/>
                    <a:pt x="298" y="492"/>
                  </a:cubicBezTo>
                  <a:cubicBezTo>
                    <a:pt x="300" y="484"/>
                    <a:pt x="302" y="477"/>
                    <a:pt x="304" y="470"/>
                  </a:cubicBezTo>
                  <a:cubicBezTo>
                    <a:pt x="325" y="480"/>
                    <a:pt x="346" y="489"/>
                    <a:pt x="367" y="499"/>
                  </a:cubicBezTo>
                  <a:cubicBezTo>
                    <a:pt x="372" y="501"/>
                    <a:pt x="376" y="495"/>
                    <a:pt x="375" y="491"/>
                  </a:cubicBezTo>
                  <a:cubicBezTo>
                    <a:pt x="373" y="487"/>
                    <a:pt x="372" y="483"/>
                    <a:pt x="371" y="479"/>
                  </a:cubicBezTo>
                  <a:cubicBezTo>
                    <a:pt x="380" y="483"/>
                    <a:pt x="389" y="487"/>
                    <a:pt x="398" y="492"/>
                  </a:cubicBezTo>
                  <a:cubicBezTo>
                    <a:pt x="403" y="494"/>
                    <a:pt x="409" y="488"/>
                    <a:pt x="406" y="484"/>
                  </a:cubicBezTo>
                  <a:cubicBezTo>
                    <a:pt x="401" y="476"/>
                    <a:pt x="394" y="471"/>
                    <a:pt x="386" y="466"/>
                  </a:cubicBezTo>
                  <a:cubicBezTo>
                    <a:pt x="386" y="466"/>
                    <a:pt x="386" y="466"/>
                    <a:pt x="387" y="465"/>
                  </a:cubicBezTo>
                  <a:cubicBezTo>
                    <a:pt x="388" y="466"/>
                    <a:pt x="388" y="466"/>
                    <a:pt x="389" y="466"/>
                  </a:cubicBezTo>
                  <a:cubicBezTo>
                    <a:pt x="396" y="468"/>
                    <a:pt x="401" y="460"/>
                    <a:pt x="395" y="456"/>
                  </a:cubicBezTo>
                  <a:cubicBezTo>
                    <a:pt x="384" y="447"/>
                    <a:pt x="372" y="439"/>
                    <a:pt x="361" y="431"/>
                  </a:cubicBezTo>
                  <a:cubicBezTo>
                    <a:pt x="361" y="431"/>
                    <a:pt x="362" y="431"/>
                    <a:pt x="362" y="430"/>
                  </a:cubicBezTo>
                  <a:cubicBezTo>
                    <a:pt x="393" y="433"/>
                    <a:pt x="426" y="428"/>
                    <a:pt x="457" y="427"/>
                  </a:cubicBezTo>
                  <a:cubicBezTo>
                    <a:pt x="463" y="427"/>
                    <a:pt x="462" y="419"/>
                    <a:pt x="458" y="417"/>
                  </a:cubicBezTo>
                  <a:cubicBezTo>
                    <a:pt x="452" y="414"/>
                    <a:pt x="445" y="411"/>
                    <a:pt x="439" y="408"/>
                  </a:cubicBezTo>
                  <a:cubicBezTo>
                    <a:pt x="464" y="405"/>
                    <a:pt x="491" y="393"/>
                    <a:pt x="509" y="377"/>
                  </a:cubicBezTo>
                  <a:cubicBezTo>
                    <a:pt x="512" y="374"/>
                    <a:pt x="511" y="370"/>
                    <a:pt x="508" y="368"/>
                  </a:cubicBezTo>
                  <a:cubicBezTo>
                    <a:pt x="505" y="367"/>
                    <a:pt x="502" y="366"/>
                    <a:pt x="499" y="365"/>
                  </a:cubicBezTo>
                  <a:cubicBezTo>
                    <a:pt x="516" y="363"/>
                    <a:pt x="533" y="358"/>
                    <a:pt x="545" y="349"/>
                  </a:cubicBezTo>
                  <a:cubicBezTo>
                    <a:pt x="549" y="347"/>
                    <a:pt x="547" y="341"/>
                    <a:pt x="543" y="341"/>
                  </a:cubicBezTo>
                  <a:cubicBezTo>
                    <a:pt x="541" y="340"/>
                    <a:pt x="539" y="340"/>
                    <a:pt x="538" y="340"/>
                  </a:cubicBezTo>
                  <a:cubicBezTo>
                    <a:pt x="553" y="333"/>
                    <a:pt x="568" y="316"/>
                    <a:pt x="576" y="304"/>
                  </a:cubicBezTo>
                  <a:cubicBezTo>
                    <a:pt x="578" y="301"/>
                    <a:pt x="575" y="297"/>
                    <a:pt x="571" y="299"/>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92" name="Freeform 36"/>
            <p:cNvSpPr>
              <a:spLocks/>
            </p:cNvSpPr>
            <p:nvPr/>
          </p:nvSpPr>
          <p:spPr bwMode="auto">
            <a:xfrm>
              <a:off x="4533900" y="3662363"/>
              <a:ext cx="1343025" cy="1360488"/>
            </a:xfrm>
            <a:custGeom>
              <a:avLst/>
              <a:gdLst>
                <a:gd name="T0" fmla="*/ 440 w 515"/>
                <a:gd name="T1" fmla="*/ 322 h 523"/>
                <a:gd name="T2" fmla="*/ 453 w 515"/>
                <a:gd name="T3" fmla="*/ 309 h 523"/>
                <a:gd name="T4" fmla="*/ 370 w 515"/>
                <a:gd name="T5" fmla="*/ 321 h 523"/>
                <a:gd name="T6" fmla="*/ 340 w 515"/>
                <a:gd name="T7" fmla="*/ 335 h 523"/>
                <a:gd name="T8" fmla="*/ 277 w 515"/>
                <a:gd name="T9" fmla="*/ 315 h 523"/>
                <a:gd name="T10" fmla="*/ 277 w 515"/>
                <a:gd name="T11" fmla="*/ 310 h 523"/>
                <a:gd name="T12" fmla="*/ 228 w 515"/>
                <a:gd name="T13" fmla="*/ 304 h 523"/>
                <a:gd name="T14" fmla="*/ 307 w 515"/>
                <a:gd name="T15" fmla="*/ 254 h 523"/>
                <a:gd name="T16" fmla="*/ 301 w 515"/>
                <a:gd name="T17" fmla="*/ 252 h 523"/>
                <a:gd name="T18" fmla="*/ 429 w 515"/>
                <a:gd name="T19" fmla="*/ 178 h 523"/>
                <a:gd name="T20" fmla="*/ 251 w 515"/>
                <a:gd name="T21" fmla="*/ 267 h 523"/>
                <a:gd name="T22" fmla="*/ 237 w 515"/>
                <a:gd name="T23" fmla="*/ 282 h 523"/>
                <a:gd name="T24" fmla="*/ 419 w 515"/>
                <a:gd name="T25" fmla="*/ 92 h 523"/>
                <a:gd name="T26" fmla="*/ 330 w 515"/>
                <a:gd name="T27" fmla="*/ 107 h 523"/>
                <a:gd name="T28" fmla="*/ 408 w 515"/>
                <a:gd name="T29" fmla="*/ 40 h 523"/>
                <a:gd name="T30" fmla="*/ 398 w 515"/>
                <a:gd name="T31" fmla="*/ 0 h 523"/>
                <a:gd name="T32" fmla="*/ 331 w 515"/>
                <a:gd name="T33" fmla="*/ 100 h 523"/>
                <a:gd name="T34" fmla="*/ 309 w 515"/>
                <a:gd name="T35" fmla="*/ 63 h 523"/>
                <a:gd name="T36" fmla="*/ 303 w 515"/>
                <a:gd name="T37" fmla="*/ 142 h 523"/>
                <a:gd name="T38" fmla="*/ 259 w 515"/>
                <a:gd name="T39" fmla="*/ 128 h 523"/>
                <a:gd name="T40" fmla="*/ 256 w 515"/>
                <a:gd name="T41" fmla="*/ 132 h 523"/>
                <a:gd name="T42" fmla="*/ 253 w 515"/>
                <a:gd name="T43" fmla="*/ 236 h 523"/>
                <a:gd name="T44" fmla="*/ 224 w 515"/>
                <a:gd name="T45" fmla="*/ 121 h 523"/>
                <a:gd name="T46" fmla="*/ 251 w 515"/>
                <a:gd name="T47" fmla="*/ 240 h 523"/>
                <a:gd name="T48" fmla="*/ 214 w 515"/>
                <a:gd name="T49" fmla="*/ 211 h 523"/>
                <a:gd name="T50" fmla="*/ 228 w 515"/>
                <a:gd name="T51" fmla="*/ 291 h 523"/>
                <a:gd name="T52" fmla="*/ 165 w 515"/>
                <a:gd name="T53" fmla="*/ 267 h 523"/>
                <a:gd name="T54" fmla="*/ 171 w 515"/>
                <a:gd name="T55" fmla="*/ 177 h 523"/>
                <a:gd name="T56" fmla="*/ 163 w 515"/>
                <a:gd name="T57" fmla="*/ 264 h 523"/>
                <a:gd name="T58" fmla="*/ 97 w 515"/>
                <a:gd name="T59" fmla="*/ 83 h 523"/>
                <a:gd name="T60" fmla="*/ 53 w 515"/>
                <a:gd name="T61" fmla="*/ 43 h 523"/>
                <a:gd name="T62" fmla="*/ 122 w 515"/>
                <a:gd name="T63" fmla="*/ 199 h 523"/>
                <a:gd name="T64" fmla="*/ 124 w 515"/>
                <a:gd name="T65" fmla="*/ 204 h 523"/>
                <a:gd name="T66" fmla="*/ 177 w 515"/>
                <a:gd name="T67" fmla="*/ 294 h 523"/>
                <a:gd name="T68" fmla="*/ 178 w 515"/>
                <a:gd name="T69" fmla="*/ 299 h 523"/>
                <a:gd name="T70" fmla="*/ 204 w 515"/>
                <a:gd name="T71" fmla="*/ 338 h 523"/>
                <a:gd name="T72" fmla="*/ 92 w 515"/>
                <a:gd name="T73" fmla="*/ 306 h 523"/>
                <a:gd name="T74" fmla="*/ 187 w 515"/>
                <a:gd name="T75" fmla="*/ 340 h 523"/>
                <a:gd name="T76" fmla="*/ 133 w 515"/>
                <a:gd name="T77" fmla="*/ 344 h 523"/>
                <a:gd name="T78" fmla="*/ 125 w 515"/>
                <a:gd name="T79" fmla="*/ 345 h 523"/>
                <a:gd name="T80" fmla="*/ 0 w 515"/>
                <a:gd name="T81" fmla="*/ 333 h 523"/>
                <a:gd name="T82" fmla="*/ 89 w 515"/>
                <a:gd name="T83" fmla="*/ 360 h 523"/>
                <a:gd name="T84" fmla="*/ 120 w 515"/>
                <a:gd name="T85" fmla="*/ 351 h 523"/>
                <a:gd name="T86" fmla="*/ 180 w 515"/>
                <a:gd name="T87" fmla="*/ 346 h 523"/>
                <a:gd name="T88" fmla="*/ 185 w 515"/>
                <a:gd name="T89" fmla="*/ 346 h 523"/>
                <a:gd name="T90" fmla="*/ 186 w 515"/>
                <a:gd name="T91" fmla="*/ 520 h 523"/>
                <a:gd name="T92" fmla="*/ 232 w 515"/>
                <a:gd name="T93" fmla="*/ 356 h 523"/>
                <a:gd name="T94" fmla="*/ 276 w 515"/>
                <a:gd name="T95" fmla="*/ 431 h 523"/>
                <a:gd name="T96" fmla="*/ 264 w 515"/>
                <a:gd name="T97" fmla="*/ 368 h 523"/>
                <a:gd name="T98" fmla="*/ 349 w 515"/>
                <a:gd name="T99" fmla="*/ 443 h 523"/>
                <a:gd name="T100" fmla="*/ 301 w 515"/>
                <a:gd name="T101" fmla="*/ 386 h 523"/>
                <a:gd name="T102" fmla="*/ 377 w 515"/>
                <a:gd name="T103" fmla="*/ 433 h 523"/>
                <a:gd name="T104" fmla="*/ 270 w 515"/>
                <a:gd name="T105" fmla="*/ 347 h 523"/>
                <a:gd name="T106" fmla="*/ 405 w 515"/>
                <a:gd name="T107" fmla="*/ 377 h 523"/>
                <a:gd name="T108" fmla="*/ 323 w 515"/>
                <a:gd name="T109" fmla="*/ 342 h 523"/>
                <a:gd name="T110" fmla="*/ 515 w 515"/>
                <a:gd name="T111" fmla="*/ 292 h 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15" h="523">
                  <a:moveTo>
                    <a:pt x="514" y="291"/>
                  </a:moveTo>
                  <a:cubicBezTo>
                    <a:pt x="502" y="298"/>
                    <a:pt x="491" y="306"/>
                    <a:pt x="478" y="311"/>
                  </a:cubicBezTo>
                  <a:cubicBezTo>
                    <a:pt x="466" y="317"/>
                    <a:pt x="453" y="320"/>
                    <a:pt x="440" y="322"/>
                  </a:cubicBezTo>
                  <a:cubicBezTo>
                    <a:pt x="456" y="314"/>
                    <a:pt x="471" y="299"/>
                    <a:pt x="478" y="285"/>
                  </a:cubicBezTo>
                  <a:cubicBezTo>
                    <a:pt x="478" y="284"/>
                    <a:pt x="477" y="284"/>
                    <a:pt x="477" y="284"/>
                  </a:cubicBezTo>
                  <a:cubicBezTo>
                    <a:pt x="469" y="293"/>
                    <a:pt x="462" y="302"/>
                    <a:pt x="453" y="309"/>
                  </a:cubicBezTo>
                  <a:cubicBezTo>
                    <a:pt x="445" y="315"/>
                    <a:pt x="436" y="319"/>
                    <a:pt x="427" y="324"/>
                  </a:cubicBezTo>
                  <a:cubicBezTo>
                    <a:pt x="402" y="328"/>
                    <a:pt x="377" y="331"/>
                    <a:pt x="351" y="334"/>
                  </a:cubicBezTo>
                  <a:cubicBezTo>
                    <a:pt x="358" y="330"/>
                    <a:pt x="364" y="325"/>
                    <a:pt x="370" y="321"/>
                  </a:cubicBezTo>
                  <a:cubicBezTo>
                    <a:pt x="382" y="313"/>
                    <a:pt x="392" y="303"/>
                    <a:pt x="402" y="292"/>
                  </a:cubicBezTo>
                  <a:cubicBezTo>
                    <a:pt x="402" y="292"/>
                    <a:pt x="401" y="292"/>
                    <a:pt x="401" y="292"/>
                  </a:cubicBezTo>
                  <a:cubicBezTo>
                    <a:pt x="382" y="308"/>
                    <a:pt x="363" y="324"/>
                    <a:pt x="340" y="335"/>
                  </a:cubicBezTo>
                  <a:cubicBezTo>
                    <a:pt x="313" y="338"/>
                    <a:pt x="285" y="340"/>
                    <a:pt x="258" y="344"/>
                  </a:cubicBezTo>
                  <a:cubicBezTo>
                    <a:pt x="252" y="345"/>
                    <a:pt x="245" y="346"/>
                    <a:pt x="239" y="348"/>
                  </a:cubicBezTo>
                  <a:cubicBezTo>
                    <a:pt x="253" y="339"/>
                    <a:pt x="265" y="326"/>
                    <a:pt x="277" y="315"/>
                  </a:cubicBezTo>
                  <a:cubicBezTo>
                    <a:pt x="292" y="300"/>
                    <a:pt x="307" y="287"/>
                    <a:pt x="325" y="275"/>
                  </a:cubicBezTo>
                  <a:cubicBezTo>
                    <a:pt x="325" y="274"/>
                    <a:pt x="325" y="274"/>
                    <a:pt x="324" y="274"/>
                  </a:cubicBezTo>
                  <a:cubicBezTo>
                    <a:pt x="306" y="281"/>
                    <a:pt x="291" y="297"/>
                    <a:pt x="277" y="310"/>
                  </a:cubicBezTo>
                  <a:cubicBezTo>
                    <a:pt x="262" y="325"/>
                    <a:pt x="246" y="338"/>
                    <a:pt x="229" y="351"/>
                  </a:cubicBezTo>
                  <a:cubicBezTo>
                    <a:pt x="222" y="354"/>
                    <a:pt x="214" y="358"/>
                    <a:pt x="208" y="364"/>
                  </a:cubicBezTo>
                  <a:cubicBezTo>
                    <a:pt x="214" y="344"/>
                    <a:pt x="221" y="324"/>
                    <a:pt x="228" y="304"/>
                  </a:cubicBezTo>
                  <a:cubicBezTo>
                    <a:pt x="230" y="300"/>
                    <a:pt x="232" y="295"/>
                    <a:pt x="233" y="290"/>
                  </a:cubicBezTo>
                  <a:cubicBezTo>
                    <a:pt x="240" y="282"/>
                    <a:pt x="248" y="275"/>
                    <a:pt x="256" y="268"/>
                  </a:cubicBezTo>
                  <a:cubicBezTo>
                    <a:pt x="272" y="262"/>
                    <a:pt x="290" y="259"/>
                    <a:pt x="307" y="254"/>
                  </a:cubicBezTo>
                  <a:cubicBezTo>
                    <a:pt x="325" y="248"/>
                    <a:pt x="344" y="241"/>
                    <a:pt x="360" y="231"/>
                  </a:cubicBezTo>
                  <a:cubicBezTo>
                    <a:pt x="360" y="231"/>
                    <a:pt x="360" y="230"/>
                    <a:pt x="360" y="231"/>
                  </a:cubicBezTo>
                  <a:cubicBezTo>
                    <a:pt x="340" y="238"/>
                    <a:pt x="322" y="247"/>
                    <a:pt x="301" y="252"/>
                  </a:cubicBezTo>
                  <a:cubicBezTo>
                    <a:pt x="289" y="256"/>
                    <a:pt x="275" y="258"/>
                    <a:pt x="263" y="262"/>
                  </a:cubicBezTo>
                  <a:cubicBezTo>
                    <a:pt x="281" y="247"/>
                    <a:pt x="301" y="234"/>
                    <a:pt x="322" y="223"/>
                  </a:cubicBezTo>
                  <a:cubicBezTo>
                    <a:pt x="357" y="205"/>
                    <a:pt x="394" y="193"/>
                    <a:pt x="429" y="178"/>
                  </a:cubicBezTo>
                  <a:cubicBezTo>
                    <a:pt x="430" y="178"/>
                    <a:pt x="429" y="177"/>
                    <a:pt x="429" y="177"/>
                  </a:cubicBezTo>
                  <a:cubicBezTo>
                    <a:pt x="390" y="188"/>
                    <a:pt x="351" y="203"/>
                    <a:pt x="316" y="222"/>
                  </a:cubicBezTo>
                  <a:cubicBezTo>
                    <a:pt x="293" y="234"/>
                    <a:pt x="270" y="249"/>
                    <a:pt x="251" y="267"/>
                  </a:cubicBezTo>
                  <a:cubicBezTo>
                    <a:pt x="251" y="267"/>
                    <a:pt x="250" y="268"/>
                    <a:pt x="249" y="268"/>
                  </a:cubicBezTo>
                  <a:cubicBezTo>
                    <a:pt x="249" y="268"/>
                    <a:pt x="249" y="269"/>
                    <a:pt x="249" y="269"/>
                  </a:cubicBezTo>
                  <a:cubicBezTo>
                    <a:pt x="245" y="273"/>
                    <a:pt x="241" y="277"/>
                    <a:pt x="237" y="282"/>
                  </a:cubicBezTo>
                  <a:cubicBezTo>
                    <a:pt x="250" y="249"/>
                    <a:pt x="266" y="218"/>
                    <a:pt x="283" y="187"/>
                  </a:cubicBezTo>
                  <a:cubicBezTo>
                    <a:pt x="340" y="181"/>
                    <a:pt x="392" y="141"/>
                    <a:pt x="420" y="92"/>
                  </a:cubicBezTo>
                  <a:cubicBezTo>
                    <a:pt x="420" y="92"/>
                    <a:pt x="419" y="91"/>
                    <a:pt x="419" y="92"/>
                  </a:cubicBezTo>
                  <a:cubicBezTo>
                    <a:pt x="405" y="116"/>
                    <a:pt x="384" y="136"/>
                    <a:pt x="361" y="152"/>
                  </a:cubicBezTo>
                  <a:cubicBezTo>
                    <a:pt x="338" y="168"/>
                    <a:pt x="313" y="176"/>
                    <a:pt x="285" y="182"/>
                  </a:cubicBezTo>
                  <a:cubicBezTo>
                    <a:pt x="299" y="157"/>
                    <a:pt x="314" y="132"/>
                    <a:pt x="330" y="107"/>
                  </a:cubicBezTo>
                  <a:cubicBezTo>
                    <a:pt x="332" y="104"/>
                    <a:pt x="333" y="101"/>
                    <a:pt x="335" y="98"/>
                  </a:cubicBezTo>
                  <a:cubicBezTo>
                    <a:pt x="361" y="82"/>
                    <a:pt x="387" y="63"/>
                    <a:pt x="408" y="41"/>
                  </a:cubicBezTo>
                  <a:cubicBezTo>
                    <a:pt x="408" y="40"/>
                    <a:pt x="408" y="40"/>
                    <a:pt x="408" y="40"/>
                  </a:cubicBezTo>
                  <a:cubicBezTo>
                    <a:pt x="385" y="59"/>
                    <a:pt x="362" y="78"/>
                    <a:pt x="337" y="95"/>
                  </a:cubicBezTo>
                  <a:cubicBezTo>
                    <a:pt x="357" y="63"/>
                    <a:pt x="378" y="32"/>
                    <a:pt x="399" y="1"/>
                  </a:cubicBezTo>
                  <a:cubicBezTo>
                    <a:pt x="399" y="0"/>
                    <a:pt x="399" y="0"/>
                    <a:pt x="398" y="0"/>
                  </a:cubicBezTo>
                  <a:cubicBezTo>
                    <a:pt x="376" y="32"/>
                    <a:pt x="354" y="65"/>
                    <a:pt x="332" y="98"/>
                  </a:cubicBezTo>
                  <a:cubicBezTo>
                    <a:pt x="332" y="98"/>
                    <a:pt x="332" y="99"/>
                    <a:pt x="331" y="99"/>
                  </a:cubicBezTo>
                  <a:cubicBezTo>
                    <a:pt x="331" y="99"/>
                    <a:pt x="331" y="99"/>
                    <a:pt x="331" y="100"/>
                  </a:cubicBezTo>
                  <a:cubicBezTo>
                    <a:pt x="323" y="113"/>
                    <a:pt x="314" y="126"/>
                    <a:pt x="306" y="139"/>
                  </a:cubicBezTo>
                  <a:cubicBezTo>
                    <a:pt x="305" y="126"/>
                    <a:pt x="305" y="112"/>
                    <a:pt x="306" y="99"/>
                  </a:cubicBezTo>
                  <a:cubicBezTo>
                    <a:pt x="306" y="87"/>
                    <a:pt x="310" y="74"/>
                    <a:pt x="309" y="63"/>
                  </a:cubicBezTo>
                  <a:cubicBezTo>
                    <a:pt x="309" y="63"/>
                    <a:pt x="309" y="63"/>
                    <a:pt x="309" y="63"/>
                  </a:cubicBezTo>
                  <a:cubicBezTo>
                    <a:pt x="303" y="74"/>
                    <a:pt x="303" y="90"/>
                    <a:pt x="303" y="102"/>
                  </a:cubicBezTo>
                  <a:cubicBezTo>
                    <a:pt x="302" y="115"/>
                    <a:pt x="302" y="128"/>
                    <a:pt x="303" y="142"/>
                  </a:cubicBezTo>
                  <a:cubicBezTo>
                    <a:pt x="303" y="142"/>
                    <a:pt x="304" y="143"/>
                    <a:pt x="304" y="143"/>
                  </a:cubicBezTo>
                  <a:cubicBezTo>
                    <a:pt x="293" y="161"/>
                    <a:pt x="282" y="179"/>
                    <a:pt x="272" y="198"/>
                  </a:cubicBezTo>
                  <a:cubicBezTo>
                    <a:pt x="263" y="176"/>
                    <a:pt x="261" y="152"/>
                    <a:pt x="259" y="128"/>
                  </a:cubicBezTo>
                  <a:cubicBezTo>
                    <a:pt x="256" y="101"/>
                    <a:pt x="253" y="74"/>
                    <a:pt x="251" y="47"/>
                  </a:cubicBezTo>
                  <a:cubicBezTo>
                    <a:pt x="250" y="46"/>
                    <a:pt x="250" y="47"/>
                    <a:pt x="250" y="47"/>
                  </a:cubicBezTo>
                  <a:cubicBezTo>
                    <a:pt x="252" y="75"/>
                    <a:pt x="253" y="104"/>
                    <a:pt x="256" y="132"/>
                  </a:cubicBezTo>
                  <a:cubicBezTo>
                    <a:pt x="258" y="156"/>
                    <a:pt x="259" y="180"/>
                    <a:pt x="269" y="203"/>
                  </a:cubicBezTo>
                  <a:cubicBezTo>
                    <a:pt x="269" y="203"/>
                    <a:pt x="269" y="203"/>
                    <a:pt x="269" y="203"/>
                  </a:cubicBezTo>
                  <a:cubicBezTo>
                    <a:pt x="264" y="214"/>
                    <a:pt x="258" y="225"/>
                    <a:pt x="253" y="236"/>
                  </a:cubicBezTo>
                  <a:cubicBezTo>
                    <a:pt x="242" y="219"/>
                    <a:pt x="238" y="201"/>
                    <a:pt x="235" y="182"/>
                  </a:cubicBezTo>
                  <a:cubicBezTo>
                    <a:pt x="232" y="162"/>
                    <a:pt x="229" y="141"/>
                    <a:pt x="225" y="121"/>
                  </a:cubicBezTo>
                  <a:cubicBezTo>
                    <a:pt x="225" y="120"/>
                    <a:pt x="224" y="120"/>
                    <a:pt x="224" y="121"/>
                  </a:cubicBezTo>
                  <a:cubicBezTo>
                    <a:pt x="226" y="144"/>
                    <a:pt x="230" y="166"/>
                    <a:pt x="233" y="189"/>
                  </a:cubicBezTo>
                  <a:cubicBezTo>
                    <a:pt x="236" y="206"/>
                    <a:pt x="239" y="225"/>
                    <a:pt x="250" y="239"/>
                  </a:cubicBezTo>
                  <a:cubicBezTo>
                    <a:pt x="251" y="239"/>
                    <a:pt x="251" y="239"/>
                    <a:pt x="251" y="240"/>
                  </a:cubicBezTo>
                  <a:cubicBezTo>
                    <a:pt x="243" y="256"/>
                    <a:pt x="236" y="272"/>
                    <a:pt x="229" y="288"/>
                  </a:cubicBezTo>
                  <a:cubicBezTo>
                    <a:pt x="222" y="278"/>
                    <a:pt x="221" y="264"/>
                    <a:pt x="219" y="252"/>
                  </a:cubicBezTo>
                  <a:cubicBezTo>
                    <a:pt x="217" y="238"/>
                    <a:pt x="215" y="224"/>
                    <a:pt x="214" y="211"/>
                  </a:cubicBezTo>
                  <a:cubicBezTo>
                    <a:pt x="214" y="210"/>
                    <a:pt x="212" y="210"/>
                    <a:pt x="212" y="211"/>
                  </a:cubicBezTo>
                  <a:cubicBezTo>
                    <a:pt x="213" y="229"/>
                    <a:pt x="214" y="246"/>
                    <a:pt x="217" y="263"/>
                  </a:cubicBezTo>
                  <a:cubicBezTo>
                    <a:pt x="218" y="272"/>
                    <a:pt x="219" y="287"/>
                    <a:pt x="228" y="291"/>
                  </a:cubicBezTo>
                  <a:cubicBezTo>
                    <a:pt x="222" y="306"/>
                    <a:pt x="217" y="320"/>
                    <a:pt x="212" y="335"/>
                  </a:cubicBezTo>
                  <a:cubicBezTo>
                    <a:pt x="194" y="315"/>
                    <a:pt x="180" y="291"/>
                    <a:pt x="166" y="268"/>
                  </a:cubicBezTo>
                  <a:cubicBezTo>
                    <a:pt x="166" y="268"/>
                    <a:pt x="165" y="267"/>
                    <a:pt x="165" y="267"/>
                  </a:cubicBezTo>
                  <a:cubicBezTo>
                    <a:pt x="168" y="264"/>
                    <a:pt x="169" y="259"/>
                    <a:pt x="170" y="255"/>
                  </a:cubicBezTo>
                  <a:cubicBezTo>
                    <a:pt x="172" y="247"/>
                    <a:pt x="174" y="238"/>
                    <a:pt x="175" y="230"/>
                  </a:cubicBezTo>
                  <a:cubicBezTo>
                    <a:pt x="177" y="212"/>
                    <a:pt x="175" y="194"/>
                    <a:pt x="171" y="177"/>
                  </a:cubicBezTo>
                  <a:cubicBezTo>
                    <a:pt x="171" y="176"/>
                    <a:pt x="169" y="176"/>
                    <a:pt x="169" y="177"/>
                  </a:cubicBezTo>
                  <a:cubicBezTo>
                    <a:pt x="173" y="191"/>
                    <a:pt x="174" y="206"/>
                    <a:pt x="173" y="221"/>
                  </a:cubicBezTo>
                  <a:cubicBezTo>
                    <a:pt x="172" y="225"/>
                    <a:pt x="167" y="262"/>
                    <a:pt x="163" y="264"/>
                  </a:cubicBezTo>
                  <a:cubicBezTo>
                    <a:pt x="149" y="241"/>
                    <a:pt x="136" y="217"/>
                    <a:pt x="123" y="194"/>
                  </a:cubicBezTo>
                  <a:cubicBezTo>
                    <a:pt x="119" y="186"/>
                    <a:pt x="115" y="178"/>
                    <a:pt x="110" y="169"/>
                  </a:cubicBezTo>
                  <a:cubicBezTo>
                    <a:pt x="116" y="140"/>
                    <a:pt x="110" y="109"/>
                    <a:pt x="97" y="83"/>
                  </a:cubicBezTo>
                  <a:cubicBezTo>
                    <a:pt x="97" y="82"/>
                    <a:pt x="96" y="82"/>
                    <a:pt x="96" y="83"/>
                  </a:cubicBezTo>
                  <a:cubicBezTo>
                    <a:pt x="108" y="109"/>
                    <a:pt x="110" y="136"/>
                    <a:pt x="108" y="164"/>
                  </a:cubicBezTo>
                  <a:cubicBezTo>
                    <a:pt x="88" y="125"/>
                    <a:pt x="69" y="84"/>
                    <a:pt x="53" y="43"/>
                  </a:cubicBezTo>
                  <a:cubicBezTo>
                    <a:pt x="53" y="43"/>
                    <a:pt x="52" y="43"/>
                    <a:pt x="52" y="43"/>
                  </a:cubicBezTo>
                  <a:cubicBezTo>
                    <a:pt x="73" y="96"/>
                    <a:pt x="95" y="148"/>
                    <a:pt x="122" y="198"/>
                  </a:cubicBezTo>
                  <a:cubicBezTo>
                    <a:pt x="122" y="198"/>
                    <a:pt x="122" y="199"/>
                    <a:pt x="122" y="199"/>
                  </a:cubicBezTo>
                  <a:cubicBezTo>
                    <a:pt x="93" y="188"/>
                    <a:pt x="67" y="171"/>
                    <a:pt x="44" y="151"/>
                  </a:cubicBezTo>
                  <a:cubicBezTo>
                    <a:pt x="43" y="150"/>
                    <a:pt x="42" y="151"/>
                    <a:pt x="43" y="152"/>
                  </a:cubicBezTo>
                  <a:cubicBezTo>
                    <a:pt x="66" y="175"/>
                    <a:pt x="93" y="192"/>
                    <a:pt x="124" y="204"/>
                  </a:cubicBezTo>
                  <a:cubicBezTo>
                    <a:pt x="124" y="204"/>
                    <a:pt x="124" y="204"/>
                    <a:pt x="125" y="204"/>
                  </a:cubicBezTo>
                  <a:cubicBezTo>
                    <a:pt x="136" y="226"/>
                    <a:pt x="148" y="247"/>
                    <a:pt x="161" y="268"/>
                  </a:cubicBezTo>
                  <a:cubicBezTo>
                    <a:pt x="166" y="276"/>
                    <a:pt x="172" y="285"/>
                    <a:pt x="177" y="294"/>
                  </a:cubicBezTo>
                  <a:cubicBezTo>
                    <a:pt x="124" y="288"/>
                    <a:pt x="82" y="256"/>
                    <a:pt x="38" y="229"/>
                  </a:cubicBezTo>
                  <a:cubicBezTo>
                    <a:pt x="37" y="229"/>
                    <a:pt x="36" y="230"/>
                    <a:pt x="37" y="230"/>
                  </a:cubicBezTo>
                  <a:cubicBezTo>
                    <a:pt x="81" y="260"/>
                    <a:pt x="123" y="294"/>
                    <a:pt x="178" y="299"/>
                  </a:cubicBezTo>
                  <a:cubicBezTo>
                    <a:pt x="179" y="299"/>
                    <a:pt x="179" y="299"/>
                    <a:pt x="180" y="299"/>
                  </a:cubicBezTo>
                  <a:cubicBezTo>
                    <a:pt x="188" y="313"/>
                    <a:pt x="198" y="326"/>
                    <a:pt x="208" y="338"/>
                  </a:cubicBezTo>
                  <a:cubicBezTo>
                    <a:pt x="207" y="338"/>
                    <a:pt x="205" y="338"/>
                    <a:pt x="204" y="338"/>
                  </a:cubicBezTo>
                  <a:cubicBezTo>
                    <a:pt x="203" y="338"/>
                    <a:pt x="203" y="338"/>
                    <a:pt x="203" y="338"/>
                  </a:cubicBezTo>
                  <a:cubicBezTo>
                    <a:pt x="169" y="318"/>
                    <a:pt x="131" y="307"/>
                    <a:pt x="92" y="304"/>
                  </a:cubicBezTo>
                  <a:cubicBezTo>
                    <a:pt x="91" y="304"/>
                    <a:pt x="91" y="305"/>
                    <a:pt x="92" y="306"/>
                  </a:cubicBezTo>
                  <a:cubicBezTo>
                    <a:pt x="129" y="310"/>
                    <a:pt x="164" y="321"/>
                    <a:pt x="196" y="339"/>
                  </a:cubicBezTo>
                  <a:cubicBezTo>
                    <a:pt x="194" y="339"/>
                    <a:pt x="192" y="340"/>
                    <a:pt x="190" y="340"/>
                  </a:cubicBezTo>
                  <a:cubicBezTo>
                    <a:pt x="189" y="339"/>
                    <a:pt x="188" y="339"/>
                    <a:pt x="187" y="340"/>
                  </a:cubicBezTo>
                  <a:cubicBezTo>
                    <a:pt x="187" y="340"/>
                    <a:pt x="187" y="340"/>
                    <a:pt x="186" y="340"/>
                  </a:cubicBezTo>
                  <a:cubicBezTo>
                    <a:pt x="178" y="341"/>
                    <a:pt x="170" y="342"/>
                    <a:pt x="162" y="342"/>
                  </a:cubicBezTo>
                  <a:cubicBezTo>
                    <a:pt x="152" y="343"/>
                    <a:pt x="143" y="344"/>
                    <a:pt x="133" y="344"/>
                  </a:cubicBezTo>
                  <a:cubicBezTo>
                    <a:pt x="104" y="328"/>
                    <a:pt x="70" y="318"/>
                    <a:pt x="36" y="321"/>
                  </a:cubicBezTo>
                  <a:cubicBezTo>
                    <a:pt x="35" y="321"/>
                    <a:pt x="35" y="322"/>
                    <a:pt x="36" y="322"/>
                  </a:cubicBezTo>
                  <a:cubicBezTo>
                    <a:pt x="68" y="324"/>
                    <a:pt x="97" y="331"/>
                    <a:pt x="125" y="345"/>
                  </a:cubicBezTo>
                  <a:cubicBezTo>
                    <a:pt x="120" y="345"/>
                    <a:pt x="115" y="345"/>
                    <a:pt x="110" y="345"/>
                  </a:cubicBezTo>
                  <a:cubicBezTo>
                    <a:pt x="72" y="348"/>
                    <a:pt x="36" y="346"/>
                    <a:pt x="1" y="332"/>
                  </a:cubicBezTo>
                  <a:cubicBezTo>
                    <a:pt x="0" y="332"/>
                    <a:pt x="0" y="333"/>
                    <a:pt x="0" y="333"/>
                  </a:cubicBezTo>
                  <a:cubicBezTo>
                    <a:pt x="31" y="351"/>
                    <a:pt x="69" y="351"/>
                    <a:pt x="103" y="350"/>
                  </a:cubicBezTo>
                  <a:cubicBezTo>
                    <a:pt x="108" y="350"/>
                    <a:pt x="113" y="350"/>
                    <a:pt x="118" y="349"/>
                  </a:cubicBezTo>
                  <a:cubicBezTo>
                    <a:pt x="108" y="352"/>
                    <a:pt x="99" y="357"/>
                    <a:pt x="89" y="360"/>
                  </a:cubicBezTo>
                  <a:cubicBezTo>
                    <a:pt x="77" y="363"/>
                    <a:pt x="66" y="364"/>
                    <a:pt x="54" y="364"/>
                  </a:cubicBezTo>
                  <a:cubicBezTo>
                    <a:pt x="54" y="364"/>
                    <a:pt x="53" y="365"/>
                    <a:pt x="54" y="365"/>
                  </a:cubicBezTo>
                  <a:cubicBezTo>
                    <a:pt x="75" y="370"/>
                    <a:pt x="102" y="361"/>
                    <a:pt x="120" y="351"/>
                  </a:cubicBezTo>
                  <a:cubicBezTo>
                    <a:pt x="121" y="351"/>
                    <a:pt x="121" y="350"/>
                    <a:pt x="121" y="349"/>
                  </a:cubicBezTo>
                  <a:cubicBezTo>
                    <a:pt x="133" y="349"/>
                    <a:pt x="146" y="348"/>
                    <a:pt x="159" y="347"/>
                  </a:cubicBezTo>
                  <a:cubicBezTo>
                    <a:pt x="166" y="347"/>
                    <a:pt x="173" y="347"/>
                    <a:pt x="180" y="346"/>
                  </a:cubicBezTo>
                  <a:cubicBezTo>
                    <a:pt x="156" y="368"/>
                    <a:pt x="128" y="383"/>
                    <a:pt x="98" y="393"/>
                  </a:cubicBezTo>
                  <a:cubicBezTo>
                    <a:pt x="97" y="394"/>
                    <a:pt x="97" y="395"/>
                    <a:pt x="98" y="395"/>
                  </a:cubicBezTo>
                  <a:cubicBezTo>
                    <a:pt x="131" y="388"/>
                    <a:pt x="162" y="370"/>
                    <a:pt x="185" y="346"/>
                  </a:cubicBezTo>
                  <a:cubicBezTo>
                    <a:pt x="194" y="346"/>
                    <a:pt x="202" y="344"/>
                    <a:pt x="210" y="342"/>
                  </a:cubicBezTo>
                  <a:cubicBezTo>
                    <a:pt x="204" y="361"/>
                    <a:pt x="199" y="381"/>
                    <a:pt x="195" y="401"/>
                  </a:cubicBezTo>
                  <a:cubicBezTo>
                    <a:pt x="187" y="440"/>
                    <a:pt x="183" y="480"/>
                    <a:pt x="186" y="520"/>
                  </a:cubicBezTo>
                  <a:cubicBezTo>
                    <a:pt x="186" y="523"/>
                    <a:pt x="191" y="522"/>
                    <a:pt x="191" y="519"/>
                  </a:cubicBezTo>
                  <a:cubicBezTo>
                    <a:pt x="187" y="469"/>
                    <a:pt x="194" y="419"/>
                    <a:pt x="207" y="370"/>
                  </a:cubicBezTo>
                  <a:cubicBezTo>
                    <a:pt x="214" y="363"/>
                    <a:pt x="223" y="359"/>
                    <a:pt x="232" y="356"/>
                  </a:cubicBezTo>
                  <a:cubicBezTo>
                    <a:pt x="242" y="359"/>
                    <a:pt x="252" y="363"/>
                    <a:pt x="262" y="367"/>
                  </a:cubicBezTo>
                  <a:cubicBezTo>
                    <a:pt x="260" y="378"/>
                    <a:pt x="262" y="392"/>
                    <a:pt x="264" y="403"/>
                  </a:cubicBezTo>
                  <a:cubicBezTo>
                    <a:pt x="265" y="413"/>
                    <a:pt x="268" y="423"/>
                    <a:pt x="276" y="431"/>
                  </a:cubicBezTo>
                  <a:cubicBezTo>
                    <a:pt x="276" y="431"/>
                    <a:pt x="276" y="431"/>
                    <a:pt x="276" y="430"/>
                  </a:cubicBezTo>
                  <a:cubicBezTo>
                    <a:pt x="271" y="420"/>
                    <a:pt x="268" y="409"/>
                    <a:pt x="267" y="397"/>
                  </a:cubicBezTo>
                  <a:cubicBezTo>
                    <a:pt x="266" y="388"/>
                    <a:pt x="267" y="377"/>
                    <a:pt x="264" y="368"/>
                  </a:cubicBezTo>
                  <a:cubicBezTo>
                    <a:pt x="276" y="373"/>
                    <a:pt x="287" y="378"/>
                    <a:pt x="298" y="384"/>
                  </a:cubicBezTo>
                  <a:cubicBezTo>
                    <a:pt x="301" y="396"/>
                    <a:pt x="310" y="408"/>
                    <a:pt x="318" y="417"/>
                  </a:cubicBezTo>
                  <a:cubicBezTo>
                    <a:pt x="327" y="427"/>
                    <a:pt x="337" y="437"/>
                    <a:pt x="349" y="443"/>
                  </a:cubicBezTo>
                  <a:cubicBezTo>
                    <a:pt x="349" y="443"/>
                    <a:pt x="350" y="443"/>
                    <a:pt x="349" y="442"/>
                  </a:cubicBezTo>
                  <a:cubicBezTo>
                    <a:pt x="340" y="433"/>
                    <a:pt x="330" y="425"/>
                    <a:pt x="321" y="414"/>
                  </a:cubicBezTo>
                  <a:cubicBezTo>
                    <a:pt x="314" y="405"/>
                    <a:pt x="308" y="395"/>
                    <a:pt x="301" y="386"/>
                  </a:cubicBezTo>
                  <a:cubicBezTo>
                    <a:pt x="303" y="387"/>
                    <a:pt x="305" y="388"/>
                    <a:pt x="307" y="389"/>
                  </a:cubicBezTo>
                  <a:cubicBezTo>
                    <a:pt x="330" y="403"/>
                    <a:pt x="352" y="420"/>
                    <a:pt x="376" y="435"/>
                  </a:cubicBezTo>
                  <a:cubicBezTo>
                    <a:pt x="377" y="435"/>
                    <a:pt x="378" y="434"/>
                    <a:pt x="377" y="433"/>
                  </a:cubicBezTo>
                  <a:cubicBezTo>
                    <a:pt x="355" y="414"/>
                    <a:pt x="330" y="397"/>
                    <a:pt x="304" y="382"/>
                  </a:cubicBezTo>
                  <a:cubicBezTo>
                    <a:pt x="284" y="370"/>
                    <a:pt x="262" y="358"/>
                    <a:pt x="238" y="353"/>
                  </a:cubicBezTo>
                  <a:cubicBezTo>
                    <a:pt x="248" y="350"/>
                    <a:pt x="259" y="349"/>
                    <a:pt x="270" y="347"/>
                  </a:cubicBezTo>
                  <a:cubicBezTo>
                    <a:pt x="282" y="346"/>
                    <a:pt x="294" y="345"/>
                    <a:pt x="306" y="344"/>
                  </a:cubicBezTo>
                  <a:cubicBezTo>
                    <a:pt x="329" y="347"/>
                    <a:pt x="351" y="352"/>
                    <a:pt x="373" y="362"/>
                  </a:cubicBezTo>
                  <a:cubicBezTo>
                    <a:pt x="384" y="366"/>
                    <a:pt x="394" y="372"/>
                    <a:pt x="405" y="377"/>
                  </a:cubicBezTo>
                  <a:cubicBezTo>
                    <a:pt x="414" y="382"/>
                    <a:pt x="425" y="388"/>
                    <a:pt x="436" y="389"/>
                  </a:cubicBezTo>
                  <a:cubicBezTo>
                    <a:pt x="436" y="389"/>
                    <a:pt x="436" y="388"/>
                    <a:pt x="436" y="387"/>
                  </a:cubicBezTo>
                  <a:cubicBezTo>
                    <a:pt x="400" y="372"/>
                    <a:pt x="363" y="348"/>
                    <a:pt x="323" y="342"/>
                  </a:cubicBezTo>
                  <a:cubicBezTo>
                    <a:pt x="335" y="341"/>
                    <a:pt x="347" y="340"/>
                    <a:pt x="359" y="338"/>
                  </a:cubicBezTo>
                  <a:cubicBezTo>
                    <a:pt x="389" y="334"/>
                    <a:pt x="419" y="331"/>
                    <a:pt x="448" y="325"/>
                  </a:cubicBezTo>
                  <a:cubicBezTo>
                    <a:pt x="473" y="320"/>
                    <a:pt x="495" y="307"/>
                    <a:pt x="515" y="292"/>
                  </a:cubicBezTo>
                  <a:cubicBezTo>
                    <a:pt x="515" y="291"/>
                    <a:pt x="515" y="291"/>
                    <a:pt x="514" y="291"/>
                  </a:cubicBez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10" name="Group 9"/>
          <p:cNvGrpSpPr/>
          <p:nvPr/>
        </p:nvGrpSpPr>
        <p:grpSpPr>
          <a:xfrm rot="20120674">
            <a:off x="925196" y="3188728"/>
            <a:ext cx="973849" cy="1658238"/>
            <a:chOff x="6249988" y="4214813"/>
            <a:chExt cx="688974" cy="1173162"/>
          </a:xfrm>
          <a:effectLst>
            <a:outerShdw blurRad="127000" dist="63500" dir="8100000" algn="tr" rotWithShape="0">
              <a:prstClr val="black">
                <a:alpha val="20000"/>
              </a:prstClr>
            </a:outerShdw>
          </a:effectLst>
        </p:grpSpPr>
        <p:sp>
          <p:nvSpPr>
            <p:cNvPr id="76" name="Freeform 40"/>
            <p:cNvSpPr>
              <a:spLocks/>
            </p:cNvSpPr>
            <p:nvPr/>
          </p:nvSpPr>
          <p:spPr bwMode="auto">
            <a:xfrm>
              <a:off x="6249988" y="4214813"/>
              <a:ext cx="688974" cy="1006475"/>
            </a:xfrm>
            <a:custGeom>
              <a:avLst/>
              <a:gdLst>
                <a:gd name="T0" fmla="*/ 13 w 263"/>
                <a:gd name="T1" fmla="*/ 86 h 386"/>
                <a:gd name="T2" fmla="*/ 4 w 263"/>
                <a:gd name="T3" fmla="*/ 187 h 386"/>
                <a:gd name="T4" fmla="*/ 33 w 263"/>
                <a:gd name="T5" fmla="*/ 276 h 386"/>
                <a:gd name="T6" fmla="*/ 102 w 263"/>
                <a:gd name="T7" fmla="*/ 355 h 386"/>
                <a:gd name="T8" fmla="*/ 150 w 263"/>
                <a:gd name="T9" fmla="*/ 383 h 386"/>
                <a:gd name="T10" fmla="*/ 166 w 263"/>
                <a:gd name="T11" fmla="*/ 377 h 386"/>
                <a:gd name="T12" fmla="*/ 235 w 263"/>
                <a:gd name="T13" fmla="*/ 287 h 386"/>
                <a:gd name="T14" fmla="*/ 262 w 263"/>
                <a:gd name="T15" fmla="*/ 190 h 386"/>
                <a:gd name="T16" fmla="*/ 236 w 263"/>
                <a:gd name="T17" fmla="*/ 89 h 386"/>
                <a:gd name="T18" fmla="*/ 167 w 263"/>
                <a:gd name="T19" fmla="*/ 20 h 386"/>
                <a:gd name="T20" fmla="*/ 77 w 263"/>
                <a:gd name="T21" fmla="*/ 11 h 386"/>
                <a:gd name="T22" fmla="*/ 13 w 263"/>
                <a:gd name="T23" fmla="*/ 86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3" h="386">
                  <a:moveTo>
                    <a:pt x="13" y="86"/>
                  </a:moveTo>
                  <a:cubicBezTo>
                    <a:pt x="0" y="116"/>
                    <a:pt x="0" y="154"/>
                    <a:pt x="4" y="187"/>
                  </a:cubicBezTo>
                  <a:cubicBezTo>
                    <a:pt x="7" y="218"/>
                    <a:pt x="18" y="248"/>
                    <a:pt x="33" y="276"/>
                  </a:cubicBezTo>
                  <a:cubicBezTo>
                    <a:pt x="50" y="307"/>
                    <a:pt x="74" y="334"/>
                    <a:pt x="102" y="355"/>
                  </a:cubicBezTo>
                  <a:cubicBezTo>
                    <a:pt x="117" y="366"/>
                    <a:pt x="133" y="375"/>
                    <a:pt x="150" y="383"/>
                  </a:cubicBezTo>
                  <a:cubicBezTo>
                    <a:pt x="156" y="386"/>
                    <a:pt x="168" y="386"/>
                    <a:pt x="166" y="377"/>
                  </a:cubicBezTo>
                  <a:cubicBezTo>
                    <a:pt x="190" y="349"/>
                    <a:pt x="218" y="320"/>
                    <a:pt x="235" y="287"/>
                  </a:cubicBezTo>
                  <a:cubicBezTo>
                    <a:pt x="249" y="258"/>
                    <a:pt x="263" y="223"/>
                    <a:pt x="262" y="190"/>
                  </a:cubicBezTo>
                  <a:cubicBezTo>
                    <a:pt x="261" y="156"/>
                    <a:pt x="252" y="119"/>
                    <a:pt x="236" y="89"/>
                  </a:cubicBezTo>
                  <a:cubicBezTo>
                    <a:pt x="221" y="60"/>
                    <a:pt x="197" y="34"/>
                    <a:pt x="167" y="20"/>
                  </a:cubicBezTo>
                  <a:cubicBezTo>
                    <a:pt x="140" y="7"/>
                    <a:pt x="106" y="0"/>
                    <a:pt x="77" y="11"/>
                  </a:cubicBezTo>
                  <a:cubicBezTo>
                    <a:pt x="47" y="22"/>
                    <a:pt x="25" y="57"/>
                    <a:pt x="13" y="86"/>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77" name="Freeform 42"/>
            <p:cNvSpPr>
              <a:spLocks/>
            </p:cNvSpPr>
            <p:nvPr/>
          </p:nvSpPr>
          <p:spPr bwMode="auto">
            <a:xfrm>
              <a:off x="6546850" y="4308475"/>
              <a:ext cx="15875" cy="25400"/>
            </a:xfrm>
            <a:custGeom>
              <a:avLst/>
              <a:gdLst>
                <a:gd name="T0" fmla="*/ 5 w 6"/>
                <a:gd name="T1" fmla="*/ 9 h 10"/>
                <a:gd name="T2" fmla="*/ 2 w 6"/>
                <a:gd name="T3" fmla="*/ 1 h 10"/>
                <a:gd name="T4" fmla="*/ 1 w 6"/>
                <a:gd name="T5" fmla="*/ 1 h 10"/>
                <a:gd name="T6" fmla="*/ 3 w 6"/>
                <a:gd name="T7" fmla="*/ 9 h 10"/>
                <a:gd name="T8" fmla="*/ 5 w 6"/>
                <a:gd name="T9" fmla="*/ 9 h 10"/>
              </a:gdLst>
              <a:ahLst/>
              <a:cxnLst>
                <a:cxn ang="0">
                  <a:pos x="T0" y="T1"/>
                </a:cxn>
                <a:cxn ang="0">
                  <a:pos x="T2" y="T3"/>
                </a:cxn>
                <a:cxn ang="0">
                  <a:pos x="T4" y="T5"/>
                </a:cxn>
                <a:cxn ang="0">
                  <a:pos x="T6" y="T7"/>
                </a:cxn>
                <a:cxn ang="0">
                  <a:pos x="T8" y="T9"/>
                </a:cxn>
              </a:cxnLst>
              <a:rect l="0" t="0" r="r" b="b"/>
              <a:pathLst>
                <a:path w="6" h="10">
                  <a:moveTo>
                    <a:pt x="5" y="9"/>
                  </a:moveTo>
                  <a:cubicBezTo>
                    <a:pt x="4" y="6"/>
                    <a:pt x="3" y="3"/>
                    <a:pt x="2" y="1"/>
                  </a:cubicBezTo>
                  <a:cubicBezTo>
                    <a:pt x="1" y="0"/>
                    <a:pt x="0" y="0"/>
                    <a:pt x="1" y="1"/>
                  </a:cubicBezTo>
                  <a:cubicBezTo>
                    <a:pt x="1" y="4"/>
                    <a:pt x="2" y="7"/>
                    <a:pt x="3" y="9"/>
                  </a:cubicBezTo>
                  <a:cubicBezTo>
                    <a:pt x="4" y="10"/>
                    <a:pt x="6" y="10"/>
                    <a:pt x="5" y="9"/>
                  </a:cubicBezTo>
                  <a:close/>
                </a:path>
              </a:pathLst>
            </a:custGeom>
            <a:solidFill>
              <a:srgbClr val="9E1D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 name="Freeform 43"/>
            <p:cNvSpPr>
              <a:spLocks/>
            </p:cNvSpPr>
            <p:nvPr/>
          </p:nvSpPr>
          <p:spPr bwMode="auto">
            <a:xfrm>
              <a:off x="6276975" y="4289425"/>
              <a:ext cx="654050" cy="1098550"/>
            </a:xfrm>
            <a:custGeom>
              <a:avLst/>
              <a:gdLst>
                <a:gd name="T0" fmla="*/ 220 w 250"/>
                <a:gd name="T1" fmla="*/ 191 h 421"/>
                <a:gd name="T2" fmla="*/ 249 w 250"/>
                <a:gd name="T3" fmla="*/ 176 h 421"/>
                <a:gd name="T4" fmla="*/ 244 w 250"/>
                <a:gd name="T5" fmla="*/ 149 h 421"/>
                <a:gd name="T6" fmla="*/ 149 w 250"/>
                <a:gd name="T7" fmla="*/ 254 h 421"/>
                <a:gd name="T8" fmla="*/ 140 w 250"/>
                <a:gd name="T9" fmla="*/ 192 h 421"/>
                <a:gd name="T10" fmla="*/ 213 w 250"/>
                <a:gd name="T11" fmla="*/ 132 h 421"/>
                <a:gd name="T12" fmla="*/ 241 w 250"/>
                <a:gd name="T13" fmla="*/ 132 h 421"/>
                <a:gd name="T14" fmla="*/ 211 w 250"/>
                <a:gd name="T15" fmla="*/ 117 h 421"/>
                <a:gd name="T16" fmla="*/ 217 w 250"/>
                <a:gd name="T17" fmla="*/ 91 h 421"/>
                <a:gd name="T18" fmla="*/ 130 w 250"/>
                <a:gd name="T19" fmla="*/ 137 h 421"/>
                <a:gd name="T20" fmla="*/ 203 w 250"/>
                <a:gd name="T21" fmla="*/ 74 h 421"/>
                <a:gd name="T22" fmla="*/ 201 w 250"/>
                <a:gd name="T23" fmla="*/ 73 h 421"/>
                <a:gd name="T24" fmla="*/ 196 w 250"/>
                <a:gd name="T25" fmla="*/ 54 h 421"/>
                <a:gd name="T26" fmla="*/ 196 w 250"/>
                <a:gd name="T27" fmla="*/ 52 h 421"/>
                <a:gd name="T28" fmla="*/ 172 w 250"/>
                <a:gd name="T29" fmla="*/ 95 h 421"/>
                <a:gd name="T30" fmla="*/ 153 w 250"/>
                <a:gd name="T31" fmla="*/ 53 h 421"/>
                <a:gd name="T32" fmla="*/ 174 w 250"/>
                <a:gd name="T33" fmla="*/ 4 h 421"/>
                <a:gd name="T34" fmla="*/ 160 w 250"/>
                <a:gd name="T35" fmla="*/ 1 h 421"/>
                <a:gd name="T36" fmla="*/ 109 w 250"/>
                <a:gd name="T37" fmla="*/ 23 h 421"/>
                <a:gd name="T38" fmla="*/ 73 w 250"/>
                <a:gd name="T39" fmla="*/ 93 h 421"/>
                <a:gd name="T40" fmla="*/ 64 w 250"/>
                <a:gd name="T41" fmla="*/ 92 h 421"/>
                <a:gd name="T42" fmla="*/ 55 w 250"/>
                <a:gd name="T43" fmla="*/ 93 h 421"/>
                <a:gd name="T44" fmla="*/ 70 w 250"/>
                <a:gd name="T45" fmla="*/ 96 h 421"/>
                <a:gd name="T46" fmla="*/ 80 w 250"/>
                <a:gd name="T47" fmla="*/ 97 h 421"/>
                <a:gd name="T48" fmla="*/ 88 w 250"/>
                <a:gd name="T49" fmla="*/ 181 h 421"/>
                <a:gd name="T50" fmla="*/ 1 w 250"/>
                <a:gd name="T51" fmla="*/ 104 h 421"/>
                <a:gd name="T52" fmla="*/ 84 w 250"/>
                <a:gd name="T53" fmla="*/ 181 h 421"/>
                <a:gd name="T54" fmla="*/ 2 w 250"/>
                <a:gd name="T55" fmla="*/ 143 h 421"/>
                <a:gd name="T56" fmla="*/ 41 w 250"/>
                <a:gd name="T57" fmla="*/ 172 h 421"/>
                <a:gd name="T58" fmla="*/ 65 w 250"/>
                <a:gd name="T59" fmla="*/ 180 h 421"/>
                <a:gd name="T60" fmla="*/ 122 w 250"/>
                <a:gd name="T61" fmla="*/ 216 h 421"/>
                <a:gd name="T62" fmla="*/ 139 w 250"/>
                <a:gd name="T63" fmla="*/ 231 h 421"/>
                <a:gd name="T64" fmla="*/ 118 w 250"/>
                <a:gd name="T65" fmla="*/ 249 h 421"/>
                <a:gd name="T66" fmla="*/ 13 w 250"/>
                <a:gd name="T67" fmla="*/ 179 h 421"/>
                <a:gd name="T68" fmla="*/ 60 w 250"/>
                <a:gd name="T69" fmla="*/ 231 h 421"/>
                <a:gd name="T70" fmla="*/ 84 w 250"/>
                <a:gd name="T71" fmla="*/ 236 h 421"/>
                <a:gd name="T72" fmla="*/ 144 w 250"/>
                <a:gd name="T73" fmla="*/ 314 h 421"/>
                <a:gd name="T74" fmla="*/ 145 w 250"/>
                <a:gd name="T75" fmla="*/ 319 h 421"/>
                <a:gd name="T76" fmla="*/ 164 w 250"/>
                <a:gd name="T77" fmla="*/ 419 h 421"/>
                <a:gd name="T78" fmla="*/ 153 w 250"/>
                <a:gd name="T79" fmla="*/ 320 h 421"/>
                <a:gd name="T80" fmla="*/ 153 w 250"/>
                <a:gd name="T81" fmla="*/ 317 h 421"/>
                <a:gd name="T82" fmla="*/ 206 w 250"/>
                <a:gd name="T83" fmla="*/ 256 h 421"/>
                <a:gd name="T84" fmla="*/ 221 w 250"/>
                <a:gd name="T85" fmla="*/ 240 h 421"/>
                <a:gd name="T86" fmla="*/ 149 w 250"/>
                <a:gd name="T87" fmla="*/ 257 h 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50" h="421">
                  <a:moveTo>
                    <a:pt x="178" y="235"/>
                  </a:moveTo>
                  <a:cubicBezTo>
                    <a:pt x="187" y="227"/>
                    <a:pt x="197" y="220"/>
                    <a:pt x="205" y="211"/>
                  </a:cubicBezTo>
                  <a:cubicBezTo>
                    <a:pt x="211" y="205"/>
                    <a:pt x="216" y="198"/>
                    <a:pt x="220" y="191"/>
                  </a:cubicBezTo>
                  <a:cubicBezTo>
                    <a:pt x="220" y="191"/>
                    <a:pt x="221" y="191"/>
                    <a:pt x="221" y="191"/>
                  </a:cubicBezTo>
                  <a:cubicBezTo>
                    <a:pt x="230" y="186"/>
                    <a:pt x="242" y="184"/>
                    <a:pt x="250" y="177"/>
                  </a:cubicBezTo>
                  <a:cubicBezTo>
                    <a:pt x="250" y="177"/>
                    <a:pt x="250" y="176"/>
                    <a:pt x="249" y="176"/>
                  </a:cubicBezTo>
                  <a:cubicBezTo>
                    <a:pt x="241" y="184"/>
                    <a:pt x="230" y="184"/>
                    <a:pt x="221" y="189"/>
                  </a:cubicBezTo>
                  <a:cubicBezTo>
                    <a:pt x="222" y="188"/>
                    <a:pt x="223" y="186"/>
                    <a:pt x="224" y="184"/>
                  </a:cubicBezTo>
                  <a:cubicBezTo>
                    <a:pt x="231" y="173"/>
                    <a:pt x="238" y="161"/>
                    <a:pt x="244" y="149"/>
                  </a:cubicBezTo>
                  <a:cubicBezTo>
                    <a:pt x="245" y="148"/>
                    <a:pt x="243" y="147"/>
                    <a:pt x="243" y="148"/>
                  </a:cubicBezTo>
                  <a:cubicBezTo>
                    <a:pt x="229" y="168"/>
                    <a:pt x="220" y="193"/>
                    <a:pt x="202" y="211"/>
                  </a:cubicBezTo>
                  <a:cubicBezTo>
                    <a:pt x="186" y="227"/>
                    <a:pt x="166" y="239"/>
                    <a:pt x="149" y="254"/>
                  </a:cubicBezTo>
                  <a:cubicBezTo>
                    <a:pt x="149" y="246"/>
                    <a:pt x="148" y="238"/>
                    <a:pt x="147" y="229"/>
                  </a:cubicBezTo>
                  <a:cubicBezTo>
                    <a:pt x="145" y="217"/>
                    <a:pt x="143" y="204"/>
                    <a:pt x="140" y="192"/>
                  </a:cubicBezTo>
                  <a:cubicBezTo>
                    <a:pt x="140" y="192"/>
                    <a:pt x="140" y="192"/>
                    <a:pt x="140" y="192"/>
                  </a:cubicBezTo>
                  <a:cubicBezTo>
                    <a:pt x="157" y="173"/>
                    <a:pt x="177" y="159"/>
                    <a:pt x="194" y="141"/>
                  </a:cubicBezTo>
                  <a:cubicBezTo>
                    <a:pt x="197" y="138"/>
                    <a:pt x="200" y="135"/>
                    <a:pt x="202" y="132"/>
                  </a:cubicBezTo>
                  <a:cubicBezTo>
                    <a:pt x="206" y="132"/>
                    <a:pt x="209" y="131"/>
                    <a:pt x="213" y="132"/>
                  </a:cubicBezTo>
                  <a:cubicBezTo>
                    <a:pt x="217" y="132"/>
                    <a:pt x="222" y="133"/>
                    <a:pt x="226" y="134"/>
                  </a:cubicBezTo>
                  <a:cubicBezTo>
                    <a:pt x="231" y="135"/>
                    <a:pt x="236" y="136"/>
                    <a:pt x="241" y="134"/>
                  </a:cubicBezTo>
                  <a:cubicBezTo>
                    <a:pt x="242" y="133"/>
                    <a:pt x="241" y="132"/>
                    <a:pt x="241" y="132"/>
                  </a:cubicBezTo>
                  <a:cubicBezTo>
                    <a:pt x="234" y="134"/>
                    <a:pt x="227" y="131"/>
                    <a:pt x="220" y="130"/>
                  </a:cubicBezTo>
                  <a:cubicBezTo>
                    <a:pt x="215" y="130"/>
                    <a:pt x="209" y="129"/>
                    <a:pt x="203" y="130"/>
                  </a:cubicBezTo>
                  <a:cubicBezTo>
                    <a:pt x="206" y="126"/>
                    <a:pt x="209" y="121"/>
                    <a:pt x="211" y="117"/>
                  </a:cubicBezTo>
                  <a:cubicBezTo>
                    <a:pt x="215" y="106"/>
                    <a:pt x="218" y="84"/>
                    <a:pt x="230" y="79"/>
                  </a:cubicBezTo>
                  <a:cubicBezTo>
                    <a:pt x="231" y="79"/>
                    <a:pt x="231" y="77"/>
                    <a:pt x="230" y="77"/>
                  </a:cubicBezTo>
                  <a:cubicBezTo>
                    <a:pt x="223" y="76"/>
                    <a:pt x="220" y="85"/>
                    <a:pt x="217" y="91"/>
                  </a:cubicBezTo>
                  <a:cubicBezTo>
                    <a:pt x="211" y="103"/>
                    <a:pt x="209" y="117"/>
                    <a:pt x="201" y="129"/>
                  </a:cubicBezTo>
                  <a:cubicBezTo>
                    <a:pt x="185" y="153"/>
                    <a:pt x="154" y="165"/>
                    <a:pt x="140" y="190"/>
                  </a:cubicBezTo>
                  <a:cubicBezTo>
                    <a:pt x="137" y="172"/>
                    <a:pt x="134" y="155"/>
                    <a:pt x="130" y="137"/>
                  </a:cubicBezTo>
                  <a:cubicBezTo>
                    <a:pt x="148" y="125"/>
                    <a:pt x="164" y="110"/>
                    <a:pt x="176" y="93"/>
                  </a:cubicBezTo>
                  <a:cubicBezTo>
                    <a:pt x="179" y="90"/>
                    <a:pt x="181" y="87"/>
                    <a:pt x="183" y="83"/>
                  </a:cubicBezTo>
                  <a:cubicBezTo>
                    <a:pt x="189" y="80"/>
                    <a:pt x="196" y="77"/>
                    <a:pt x="203" y="74"/>
                  </a:cubicBezTo>
                  <a:cubicBezTo>
                    <a:pt x="209" y="72"/>
                    <a:pt x="215" y="70"/>
                    <a:pt x="221" y="66"/>
                  </a:cubicBezTo>
                  <a:cubicBezTo>
                    <a:pt x="221" y="66"/>
                    <a:pt x="221" y="66"/>
                    <a:pt x="220" y="66"/>
                  </a:cubicBezTo>
                  <a:cubicBezTo>
                    <a:pt x="214" y="66"/>
                    <a:pt x="207" y="70"/>
                    <a:pt x="201" y="73"/>
                  </a:cubicBezTo>
                  <a:cubicBezTo>
                    <a:pt x="195" y="75"/>
                    <a:pt x="190" y="77"/>
                    <a:pt x="185" y="80"/>
                  </a:cubicBezTo>
                  <a:cubicBezTo>
                    <a:pt x="189" y="71"/>
                    <a:pt x="192" y="63"/>
                    <a:pt x="195" y="54"/>
                  </a:cubicBezTo>
                  <a:cubicBezTo>
                    <a:pt x="195" y="54"/>
                    <a:pt x="196" y="54"/>
                    <a:pt x="196" y="54"/>
                  </a:cubicBezTo>
                  <a:cubicBezTo>
                    <a:pt x="202" y="51"/>
                    <a:pt x="210" y="48"/>
                    <a:pt x="215" y="44"/>
                  </a:cubicBezTo>
                  <a:cubicBezTo>
                    <a:pt x="216" y="44"/>
                    <a:pt x="215" y="43"/>
                    <a:pt x="215" y="43"/>
                  </a:cubicBezTo>
                  <a:cubicBezTo>
                    <a:pt x="209" y="45"/>
                    <a:pt x="201" y="48"/>
                    <a:pt x="196" y="52"/>
                  </a:cubicBezTo>
                  <a:cubicBezTo>
                    <a:pt x="198" y="44"/>
                    <a:pt x="200" y="37"/>
                    <a:pt x="202" y="30"/>
                  </a:cubicBezTo>
                  <a:cubicBezTo>
                    <a:pt x="202" y="28"/>
                    <a:pt x="200" y="28"/>
                    <a:pt x="199" y="29"/>
                  </a:cubicBezTo>
                  <a:cubicBezTo>
                    <a:pt x="194" y="53"/>
                    <a:pt x="187" y="76"/>
                    <a:pt x="172" y="95"/>
                  </a:cubicBezTo>
                  <a:cubicBezTo>
                    <a:pt x="160" y="110"/>
                    <a:pt x="144" y="122"/>
                    <a:pt x="130" y="136"/>
                  </a:cubicBezTo>
                  <a:cubicBezTo>
                    <a:pt x="127" y="121"/>
                    <a:pt x="125" y="107"/>
                    <a:pt x="122" y="92"/>
                  </a:cubicBezTo>
                  <a:cubicBezTo>
                    <a:pt x="135" y="82"/>
                    <a:pt x="147" y="68"/>
                    <a:pt x="153" y="53"/>
                  </a:cubicBezTo>
                  <a:cubicBezTo>
                    <a:pt x="158" y="42"/>
                    <a:pt x="158" y="31"/>
                    <a:pt x="159" y="20"/>
                  </a:cubicBezTo>
                  <a:cubicBezTo>
                    <a:pt x="165" y="16"/>
                    <a:pt x="171" y="11"/>
                    <a:pt x="175" y="4"/>
                  </a:cubicBezTo>
                  <a:cubicBezTo>
                    <a:pt x="175" y="3"/>
                    <a:pt x="174" y="3"/>
                    <a:pt x="174" y="4"/>
                  </a:cubicBezTo>
                  <a:cubicBezTo>
                    <a:pt x="169" y="10"/>
                    <a:pt x="165" y="15"/>
                    <a:pt x="159" y="19"/>
                  </a:cubicBezTo>
                  <a:cubicBezTo>
                    <a:pt x="159" y="13"/>
                    <a:pt x="160" y="8"/>
                    <a:pt x="162" y="2"/>
                  </a:cubicBezTo>
                  <a:cubicBezTo>
                    <a:pt x="163" y="1"/>
                    <a:pt x="161" y="0"/>
                    <a:pt x="160" y="1"/>
                  </a:cubicBezTo>
                  <a:cubicBezTo>
                    <a:pt x="155" y="17"/>
                    <a:pt x="158" y="32"/>
                    <a:pt x="153" y="47"/>
                  </a:cubicBezTo>
                  <a:cubicBezTo>
                    <a:pt x="148" y="65"/>
                    <a:pt x="134" y="77"/>
                    <a:pt x="122" y="91"/>
                  </a:cubicBezTo>
                  <a:cubicBezTo>
                    <a:pt x="117" y="68"/>
                    <a:pt x="113" y="45"/>
                    <a:pt x="109" y="23"/>
                  </a:cubicBezTo>
                  <a:cubicBezTo>
                    <a:pt x="109" y="21"/>
                    <a:pt x="107" y="22"/>
                    <a:pt x="107" y="23"/>
                  </a:cubicBezTo>
                  <a:cubicBezTo>
                    <a:pt x="113" y="57"/>
                    <a:pt x="118" y="90"/>
                    <a:pt x="123" y="124"/>
                  </a:cubicBezTo>
                  <a:cubicBezTo>
                    <a:pt x="114" y="106"/>
                    <a:pt x="94" y="97"/>
                    <a:pt x="73" y="93"/>
                  </a:cubicBezTo>
                  <a:cubicBezTo>
                    <a:pt x="62" y="90"/>
                    <a:pt x="54" y="82"/>
                    <a:pt x="47" y="73"/>
                  </a:cubicBezTo>
                  <a:cubicBezTo>
                    <a:pt x="46" y="72"/>
                    <a:pt x="45" y="73"/>
                    <a:pt x="45" y="74"/>
                  </a:cubicBezTo>
                  <a:cubicBezTo>
                    <a:pt x="49" y="82"/>
                    <a:pt x="56" y="88"/>
                    <a:pt x="64" y="92"/>
                  </a:cubicBezTo>
                  <a:cubicBezTo>
                    <a:pt x="52" y="90"/>
                    <a:pt x="40" y="90"/>
                    <a:pt x="30" y="90"/>
                  </a:cubicBezTo>
                  <a:cubicBezTo>
                    <a:pt x="30" y="90"/>
                    <a:pt x="30" y="91"/>
                    <a:pt x="30" y="91"/>
                  </a:cubicBezTo>
                  <a:cubicBezTo>
                    <a:pt x="38" y="92"/>
                    <a:pt x="46" y="92"/>
                    <a:pt x="55" y="93"/>
                  </a:cubicBezTo>
                  <a:cubicBezTo>
                    <a:pt x="44" y="95"/>
                    <a:pt x="33" y="102"/>
                    <a:pt x="24" y="105"/>
                  </a:cubicBezTo>
                  <a:cubicBezTo>
                    <a:pt x="23" y="105"/>
                    <a:pt x="23" y="106"/>
                    <a:pt x="24" y="106"/>
                  </a:cubicBezTo>
                  <a:cubicBezTo>
                    <a:pt x="40" y="106"/>
                    <a:pt x="53" y="90"/>
                    <a:pt x="70" y="96"/>
                  </a:cubicBezTo>
                  <a:cubicBezTo>
                    <a:pt x="70" y="96"/>
                    <a:pt x="70" y="96"/>
                    <a:pt x="70" y="96"/>
                  </a:cubicBezTo>
                  <a:cubicBezTo>
                    <a:pt x="69" y="95"/>
                    <a:pt x="69" y="95"/>
                    <a:pt x="69" y="95"/>
                  </a:cubicBezTo>
                  <a:cubicBezTo>
                    <a:pt x="72" y="96"/>
                    <a:pt x="76" y="96"/>
                    <a:pt x="80" y="97"/>
                  </a:cubicBezTo>
                  <a:cubicBezTo>
                    <a:pt x="99" y="103"/>
                    <a:pt x="112" y="114"/>
                    <a:pt x="124" y="129"/>
                  </a:cubicBezTo>
                  <a:cubicBezTo>
                    <a:pt x="128" y="154"/>
                    <a:pt x="132" y="178"/>
                    <a:pt x="135" y="202"/>
                  </a:cubicBezTo>
                  <a:cubicBezTo>
                    <a:pt x="124" y="189"/>
                    <a:pt x="106" y="184"/>
                    <a:pt x="88" y="181"/>
                  </a:cubicBezTo>
                  <a:cubicBezTo>
                    <a:pt x="80" y="176"/>
                    <a:pt x="71" y="170"/>
                    <a:pt x="64" y="163"/>
                  </a:cubicBezTo>
                  <a:cubicBezTo>
                    <a:pt x="58" y="157"/>
                    <a:pt x="52" y="149"/>
                    <a:pt x="45" y="143"/>
                  </a:cubicBezTo>
                  <a:cubicBezTo>
                    <a:pt x="31" y="129"/>
                    <a:pt x="15" y="118"/>
                    <a:pt x="1" y="104"/>
                  </a:cubicBezTo>
                  <a:cubicBezTo>
                    <a:pt x="1" y="103"/>
                    <a:pt x="0" y="104"/>
                    <a:pt x="0" y="105"/>
                  </a:cubicBezTo>
                  <a:cubicBezTo>
                    <a:pt x="11" y="123"/>
                    <a:pt x="32" y="133"/>
                    <a:pt x="47" y="148"/>
                  </a:cubicBezTo>
                  <a:cubicBezTo>
                    <a:pt x="59" y="160"/>
                    <a:pt x="69" y="173"/>
                    <a:pt x="84" y="181"/>
                  </a:cubicBezTo>
                  <a:cubicBezTo>
                    <a:pt x="71" y="179"/>
                    <a:pt x="58" y="178"/>
                    <a:pt x="46" y="174"/>
                  </a:cubicBezTo>
                  <a:cubicBezTo>
                    <a:pt x="39" y="169"/>
                    <a:pt x="33" y="163"/>
                    <a:pt x="26" y="158"/>
                  </a:cubicBezTo>
                  <a:cubicBezTo>
                    <a:pt x="18" y="152"/>
                    <a:pt x="10" y="148"/>
                    <a:pt x="2" y="143"/>
                  </a:cubicBezTo>
                  <a:cubicBezTo>
                    <a:pt x="1" y="143"/>
                    <a:pt x="1" y="144"/>
                    <a:pt x="1" y="144"/>
                  </a:cubicBezTo>
                  <a:cubicBezTo>
                    <a:pt x="11" y="149"/>
                    <a:pt x="21" y="155"/>
                    <a:pt x="30" y="162"/>
                  </a:cubicBezTo>
                  <a:cubicBezTo>
                    <a:pt x="33" y="165"/>
                    <a:pt x="37" y="169"/>
                    <a:pt x="41" y="172"/>
                  </a:cubicBezTo>
                  <a:cubicBezTo>
                    <a:pt x="28" y="167"/>
                    <a:pt x="16" y="159"/>
                    <a:pt x="4" y="151"/>
                  </a:cubicBezTo>
                  <a:cubicBezTo>
                    <a:pt x="4" y="151"/>
                    <a:pt x="4" y="151"/>
                    <a:pt x="4" y="152"/>
                  </a:cubicBezTo>
                  <a:cubicBezTo>
                    <a:pt x="20" y="167"/>
                    <a:pt x="43" y="176"/>
                    <a:pt x="65" y="180"/>
                  </a:cubicBezTo>
                  <a:cubicBezTo>
                    <a:pt x="90" y="185"/>
                    <a:pt x="119" y="186"/>
                    <a:pt x="136" y="206"/>
                  </a:cubicBezTo>
                  <a:cubicBezTo>
                    <a:pt x="137" y="213"/>
                    <a:pt x="138" y="219"/>
                    <a:pt x="139" y="226"/>
                  </a:cubicBezTo>
                  <a:cubicBezTo>
                    <a:pt x="134" y="221"/>
                    <a:pt x="129" y="218"/>
                    <a:pt x="122" y="216"/>
                  </a:cubicBezTo>
                  <a:cubicBezTo>
                    <a:pt x="110" y="212"/>
                    <a:pt x="95" y="209"/>
                    <a:pt x="82" y="207"/>
                  </a:cubicBezTo>
                  <a:cubicBezTo>
                    <a:pt x="82" y="207"/>
                    <a:pt x="82" y="208"/>
                    <a:pt x="82" y="208"/>
                  </a:cubicBezTo>
                  <a:cubicBezTo>
                    <a:pt x="101" y="214"/>
                    <a:pt x="125" y="215"/>
                    <a:pt x="139" y="231"/>
                  </a:cubicBezTo>
                  <a:cubicBezTo>
                    <a:pt x="139" y="232"/>
                    <a:pt x="139" y="233"/>
                    <a:pt x="140" y="234"/>
                  </a:cubicBezTo>
                  <a:cubicBezTo>
                    <a:pt x="141" y="244"/>
                    <a:pt x="141" y="254"/>
                    <a:pt x="142" y="265"/>
                  </a:cubicBezTo>
                  <a:cubicBezTo>
                    <a:pt x="136" y="257"/>
                    <a:pt x="127" y="253"/>
                    <a:pt x="118" y="249"/>
                  </a:cubicBezTo>
                  <a:cubicBezTo>
                    <a:pt x="106" y="244"/>
                    <a:pt x="94" y="239"/>
                    <a:pt x="82" y="232"/>
                  </a:cubicBezTo>
                  <a:cubicBezTo>
                    <a:pt x="56" y="218"/>
                    <a:pt x="34" y="199"/>
                    <a:pt x="13" y="179"/>
                  </a:cubicBezTo>
                  <a:cubicBezTo>
                    <a:pt x="13" y="178"/>
                    <a:pt x="12" y="179"/>
                    <a:pt x="13" y="179"/>
                  </a:cubicBezTo>
                  <a:cubicBezTo>
                    <a:pt x="28" y="199"/>
                    <a:pt x="48" y="215"/>
                    <a:pt x="70" y="228"/>
                  </a:cubicBezTo>
                  <a:cubicBezTo>
                    <a:pt x="72" y="229"/>
                    <a:pt x="74" y="231"/>
                    <a:pt x="76" y="232"/>
                  </a:cubicBezTo>
                  <a:cubicBezTo>
                    <a:pt x="71" y="230"/>
                    <a:pt x="65" y="230"/>
                    <a:pt x="60" y="231"/>
                  </a:cubicBezTo>
                  <a:cubicBezTo>
                    <a:pt x="59" y="231"/>
                    <a:pt x="59" y="232"/>
                    <a:pt x="60" y="232"/>
                  </a:cubicBezTo>
                  <a:cubicBezTo>
                    <a:pt x="64" y="232"/>
                    <a:pt x="69" y="232"/>
                    <a:pt x="73" y="233"/>
                  </a:cubicBezTo>
                  <a:cubicBezTo>
                    <a:pt x="77" y="234"/>
                    <a:pt x="80" y="235"/>
                    <a:pt x="84" y="236"/>
                  </a:cubicBezTo>
                  <a:cubicBezTo>
                    <a:pt x="91" y="240"/>
                    <a:pt x="98" y="243"/>
                    <a:pt x="106" y="247"/>
                  </a:cubicBezTo>
                  <a:cubicBezTo>
                    <a:pt x="119" y="252"/>
                    <a:pt x="131" y="257"/>
                    <a:pt x="142" y="267"/>
                  </a:cubicBezTo>
                  <a:cubicBezTo>
                    <a:pt x="142" y="283"/>
                    <a:pt x="142" y="299"/>
                    <a:pt x="144" y="314"/>
                  </a:cubicBezTo>
                  <a:cubicBezTo>
                    <a:pt x="136" y="305"/>
                    <a:pt x="118" y="300"/>
                    <a:pt x="107" y="298"/>
                  </a:cubicBezTo>
                  <a:cubicBezTo>
                    <a:pt x="107" y="298"/>
                    <a:pt x="107" y="298"/>
                    <a:pt x="107" y="298"/>
                  </a:cubicBezTo>
                  <a:cubicBezTo>
                    <a:pt x="119" y="302"/>
                    <a:pt x="137" y="307"/>
                    <a:pt x="145" y="319"/>
                  </a:cubicBezTo>
                  <a:cubicBezTo>
                    <a:pt x="145" y="320"/>
                    <a:pt x="145" y="322"/>
                    <a:pt x="146" y="324"/>
                  </a:cubicBezTo>
                  <a:cubicBezTo>
                    <a:pt x="152" y="355"/>
                    <a:pt x="161" y="386"/>
                    <a:pt x="160" y="419"/>
                  </a:cubicBezTo>
                  <a:cubicBezTo>
                    <a:pt x="160" y="421"/>
                    <a:pt x="164" y="421"/>
                    <a:pt x="164" y="419"/>
                  </a:cubicBezTo>
                  <a:cubicBezTo>
                    <a:pt x="165" y="403"/>
                    <a:pt x="166" y="387"/>
                    <a:pt x="164" y="371"/>
                  </a:cubicBezTo>
                  <a:cubicBezTo>
                    <a:pt x="162" y="356"/>
                    <a:pt x="158" y="342"/>
                    <a:pt x="155" y="328"/>
                  </a:cubicBezTo>
                  <a:cubicBezTo>
                    <a:pt x="154" y="325"/>
                    <a:pt x="154" y="322"/>
                    <a:pt x="153" y="320"/>
                  </a:cubicBezTo>
                  <a:cubicBezTo>
                    <a:pt x="176" y="303"/>
                    <a:pt x="202" y="288"/>
                    <a:pt x="218" y="265"/>
                  </a:cubicBezTo>
                  <a:cubicBezTo>
                    <a:pt x="218" y="265"/>
                    <a:pt x="218" y="265"/>
                    <a:pt x="217" y="265"/>
                  </a:cubicBezTo>
                  <a:cubicBezTo>
                    <a:pt x="199" y="286"/>
                    <a:pt x="174" y="299"/>
                    <a:pt x="153" y="317"/>
                  </a:cubicBezTo>
                  <a:cubicBezTo>
                    <a:pt x="152" y="309"/>
                    <a:pt x="151" y="301"/>
                    <a:pt x="151" y="294"/>
                  </a:cubicBezTo>
                  <a:cubicBezTo>
                    <a:pt x="159" y="288"/>
                    <a:pt x="167" y="281"/>
                    <a:pt x="176" y="276"/>
                  </a:cubicBezTo>
                  <a:cubicBezTo>
                    <a:pt x="186" y="270"/>
                    <a:pt x="197" y="264"/>
                    <a:pt x="206" y="256"/>
                  </a:cubicBezTo>
                  <a:cubicBezTo>
                    <a:pt x="219" y="247"/>
                    <a:pt x="236" y="232"/>
                    <a:pt x="238" y="215"/>
                  </a:cubicBezTo>
                  <a:cubicBezTo>
                    <a:pt x="238" y="215"/>
                    <a:pt x="237" y="215"/>
                    <a:pt x="237" y="215"/>
                  </a:cubicBezTo>
                  <a:cubicBezTo>
                    <a:pt x="232" y="224"/>
                    <a:pt x="228" y="232"/>
                    <a:pt x="221" y="240"/>
                  </a:cubicBezTo>
                  <a:cubicBezTo>
                    <a:pt x="213" y="248"/>
                    <a:pt x="204" y="254"/>
                    <a:pt x="195" y="260"/>
                  </a:cubicBezTo>
                  <a:cubicBezTo>
                    <a:pt x="180" y="269"/>
                    <a:pt x="163" y="277"/>
                    <a:pt x="150" y="289"/>
                  </a:cubicBezTo>
                  <a:cubicBezTo>
                    <a:pt x="150" y="279"/>
                    <a:pt x="150" y="268"/>
                    <a:pt x="149" y="257"/>
                  </a:cubicBezTo>
                  <a:cubicBezTo>
                    <a:pt x="159" y="250"/>
                    <a:pt x="168" y="242"/>
                    <a:pt x="178" y="235"/>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79" name="Freeform 44"/>
            <p:cNvSpPr>
              <a:spLocks/>
            </p:cNvSpPr>
            <p:nvPr/>
          </p:nvSpPr>
          <p:spPr bwMode="auto">
            <a:xfrm>
              <a:off x="6677025" y="4337050"/>
              <a:ext cx="95250" cy="93662"/>
            </a:xfrm>
            <a:custGeom>
              <a:avLst/>
              <a:gdLst>
                <a:gd name="T0" fmla="*/ 1 w 36"/>
                <a:gd name="T1" fmla="*/ 34 h 36"/>
                <a:gd name="T2" fmla="*/ 2 w 36"/>
                <a:gd name="T3" fmla="*/ 35 h 36"/>
                <a:gd name="T4" fmla="*/ 35 w 36"/>
                <a:gd name="T5" fmla="*/ 1 h 36"/>
                <a:gd name="T6" fmla="*/ 34 w 36"/>
                <a:gd name="T7" fmla="*/ 1 h 36"/>
                <a:gd name="T8" fmla="*/ 1 w 36"/>
                <a:gd name="T9" fmla="*/ 34 h 36"/>
              </a:gdLst>
              <a:ahLst/>
              <a:cxnLst>
                <a:cxn ang="0">
                  <a:pos x="T0" y="T1"/>
                </a:cxn>
                <a:cxn ang="0">
                  <a:pos x="T2" y="T3"/>
                </a:cxn>
                <a:cxn ang="0">
                  <a:pos x="T4" y="T5"/>
                </a:cxn>
                <a:cxn ang="0">
                  <a:pos x="T6" y="T7"/>
                </a:cxn>
                <a:cxn ang="0">
                  <a:pos x="T8" y="T9"/>
                </a:cxn>
              </a:cxnLst>
              <a:rect l="0" t="0" r="r" b="b"/>
              <a:pathLst>
                <a:path w="36" h="36">
                  <a:moveTo>
                    <a:pt x="1" y="34"/>
                  </a:moveTo>
                  <a:cubicBezTo>
                    <a:pt x="0" y="34"/>
                    <a:pt x="1" y="36"/>
                    <a:pt x="2" y="35"/>
                  </a:cubicBezTo>
                  <a:cubicBezTo>
                    <a:pt x="16" y="28"/>
                    <a:pt x="28" y="16"/>
                    <a:pt x="35" y="1"/>
                  </a:cubicBezTo>
                  <a:cubicBezTo>
                    <a:pt x="36" y="0"/>
                    <a:pt x="34" y="0"/>
                    <a:pt x="34" y="1"/>
                  </a:cubicBezTo>
                  <a:cubicBezTo>
                    <a:pt x="26" y="15"/>
                    <a:pt x="15" y="26"/>
                    <a:pt x="1" y="34"/>
                  </a:cubicBezTo>
                  <a:close/>
                </a:path>
              </a:pathLst>
            </a:custGeom>
            <a:solidFill>
              <a:srgbClr val="9E1D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 name="Freeform 45"/>
            <p:cNvSpPr>
              <a:spLocks/>
            </p:cNvSpPr>
            <p:nvPr/>
          </p:nvSpPr>
          <p:spPr bwMode="auto">
            <a:xfrm>
              <a:off x="6478588" y="5051425"/>
              <a:ext cx="60325" cy="11112"/>
            </a:xfrm>
            <a:custGeom>
              <a:avLst/>
              <a:gdLst>
                <a:gd name="T0" fmla="*/ 0 w 23"/>
                <a:gd name="T1" fmla="*/ 0 h 4"/>
                <a:gd name="T2" fmla="*/ 0 w 23"/>
                <a:gd name="T3" fmla="*/ 0 h 4"/>
                <a:gd name="T4" fmla="*/ 23 w 23"/>
                <a:gd name="T5" fmla="*/ 4 h 4"/>
                <a:gd name="T6" fmla="*/ 23 w 23"/>
                <a:gd name="T7" fmla="*/ 4 h 4"/>
                <a:gd name="T8" fmla="*/ 0 w 23"/>
                <a:gd name="T9" fmla="*/ 0 h 4"/>
              </a:gdLst>
              <a:ahLst/>
              <a:cxnLst>
                <a:cxn ang="0">
                  <a:pos x="T0" y="T1"/>
                </a:cxn>
                <a:cxn ang="0">
                  <a:pos x="T2" y="T3"/>
                </a:cxn>
                <a:cxn ang="0">
                  <a:pos x="T4" y="T5"/>
                </a:cxn>
                <a:cxn ang="0">
                  <a:pos x="T6" y="T7"/>
                </a:cxn>
                <a:cxn ang="0">
                  <a:pos x="T8" y="T9"/>
                </a:cxn>
              </a:cxnLst>
              <a:rect l="0" t="0" r="r" b="b"/>
              <a:pathLst>
                <a:path w="23" h="4">
                  <a:moveTo>
                    <a:pt x="0" y="0"/>
                  </a:moveTo>
                  <a:cubicBezTo>
                    <a:pt x="0" y="0"/>
                    <a:pt x="0" y="0"/>
                    <a:pt x="0" y="0"/>
                  </a:cubicBezTo>
                  <a:cubicBezTo>
                    <a:pt x="7" y="3"/>
                    <a:pt x="15" y="3"/>
                    <a:pt x="23" y="4"/>
                  </a:cubicBezTo>
                  <a:cubicBezTo>
                    <a:pt x="23" y="4"/>
                    <a:pt x="23" y="4"/>
                    <a:pt x="23" y="4"/>
                  </a:cubicBezTo>
                  <a:cubicBezTo>
                    <a:pt x="15" y="3"/>
                    <a:pt x="8" y="0"/>
                    <a:pt x="0" y="0"/>
                  </a:cubicBezTo>
                  <a:close/>
                </a:path>
              </a:pathLst>
            </a:custGeom>
            <a:solidFill>
              <a:srgbClr val="9E1D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 name="Freeform 46"/>
            <p:cNvSpPr>
              <a:spLocks/>
            </p:cNvSpPr>
            <p:nvPr/>
          </p:nvSpPr>
          <p:spPr bwMode="auto">
            <a:xfrm>
              <a:off x="6391275" y="4960938"/>
              <a:ext cx="252412" cy="90487"/>
            </a:xfrm>
            <a:custGeom>
              <a:avLst/>
              <a:gdLst>
                <a:gd name="T0" fmla="*/ 95 w 96"/>
                <a:gd name="T1" fmla="*/ 34 h 35"/>
                <a:gd name="T2" fmla="*/ 96 w 96"/>
                <a:gd name="T3" fmla="*/ 34 h 35"/>
                <a:gd name="T4" fmla="*/ 59 w 96"/>
                <a:gd name="T5" fmla="*/ 19 h 35"/>
                <a:gd name="T6" fmla="*/ 0 w 96"/>
                <a:gd name="T7" fmla="*/ 0 h 35"/>
                <a:gd name="T8" fmla="*/ 0 w 96"/>
                <a:gd name="T9" fmla="*/ 1 h 35"/>
                <a:gd name="T10" fmla="*/ 41 w 96"/>
                <a:gd name="T11" fmla="*/ 18 h 35"/>
                <a:gd name="T12" fmla="*/ 95 w 96"/>
                <a:gd name="T13" fmla="*/ 34 h 35"/>
              </a:gdLst>
              <a:ahLst/>
              <a:cxnLst>
                <a:cxn ang="0">
                  <a:pos x="T0" y="T1"/>
                </a:cxn>
                <a:cxn ang="0">
                  <a:pos x="T2" y="T3"/>
                </a:cxn>
                <a:cxn ang="0">
                  <a:pos x="T4" y="T5"/>
                </a:cxn>
                <a:cxn ang="0">
                  <a:pos x="T6" y="T7"/>
                </a:cxn>
                <a:cxn ang="0">
                  <a:pos x="T8" y="T9"/>
                </a:cxn>
                <a:cxn ang="0">
                  <a:pos x="T10" y="T11"/>
                </a:cxn>
                <a:cxn ang="0">
                  <a:pos x="T12" y="T13"/>
                </a:cxn>
              </a:cxnLst>
              <a:rect l="0" t="0" r="r" b="b"/>
              <a:pathLst>
                <a:path w="96" h="35">
                  <a:moveTo>
                    <a:pt x="95" y="34"/>
                  </a:moveTo>
                  <a:cubicBezTo>
                    <a:pt x="96" y="35"/>
                    <a:pt x="96" y="34"/>
                    <a:pt x="96" y="34"/>
                  </a:cubicBezTo>
                  <a:cubicBezTo>
                    <a:pt x="86" y="23"/>
                    <a:pt x="72" y="21"/>
                    <a:pt x="59" y="19"/>
                  </a:cubicBezTo>
                  <a:cubicBezTo>
                    <a:pt x="41" y="17"/>
                    <a:pt x="12" y="16"/>
                    <a:pt x="0" y="0"/>
                  </a:cubicBezTo>
                  <a:cubicBezTo>
                    <a:pt x="0" y="0"/>
                    <a:pt x="0" y="0"/>
                    <a:pt x="0" y="1"/>
                  </a:cubicBezTo>
                  <a:cubicBezTo>
                    <a:pt x="9" y="13"/>
                    <a:pt x="27" y="15"/>
                    <a:pt x="41" y="18"/>
                  </a:cubicBezTo>
                  <a:cubicBezTo>
                    <a:pt x="60" y="22"/>
                    <a:pt x="79" y="23"/>
                    <a:pt x="95" y="34"/>
                  </a:cubicBezTo>
                  <a:close/>
                </a:path>
              </a:pathLst>
            </a:custGeom>
            <a:solidFill>
              <a:srgbClr val="9E1D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 name="Freeform 47"/>
            <p:cNvSpPr>
              <a:spLocks/>
            </p:cNvSpPr>
            <p:nvPr/>
          </p:nvSpPr>
          <p:spPr bwMode="auto">
            <a:xfrm>
              <a:off x="6299200" y="4514850"/>
              <a:ext cx="31750" cy="7937"/>
            </a:xfrm>
            <a:custGeom>
              <a:avLst/>
              <a:gdLst>
                <a:gd name="T0" fmla="*/ 12 w 12"/>
                <a:gd name="T1" fmla="*/ 3 h 3"/>
                <a:gd name="T2" fmla="*/ 12 w 12"/>
                <a:gd name="T3" fmla="*/ 2 h 3"/>
                <a:gd name="T4" fmla="*/ 0 w 12"/>
                <a:gd name="T5" fmla="*/ 0 h 3"/>
                <a:gd name="T6" fmla="*/ 0 w 12"/>
                <a:gd name="T7" fmla="*/ 0 h 3"/>
                <a:gd name="T8" fmla="*/ 12 w 12"/>
                <a:gd name="T9" fmla="*/ 3 h 3"/>
              </a:gdLst>
              <a:ahLst/>
              <a:cxnLst>
                <a:cxn ang="0">
                  <a:pos x="T0" y="T1"/>
                </a:cxn>
                <a:cxn ang="0">
                  <a:pos x="T2" y="T3"/>
                </a:cxn>
                <a:cxn ang="0">
                  <a:pos x="T4" y="T5"/>
                </a:cxn>
                <a:cxn ang="0">
                  <a:pos x="T6" y="T7"/>
                </a:cxn>
                <a:cxn ang="0">
                  <a:pos x="T8" y="T9"/>
                </a:cxn>
              </a:cxnLst>
              <a:rect l="0" t="0" r="r" b="b"/>
              <a:pathLst>
                <a:path w="12" h="3">
                  <a:moveTo>
                    <a:pt x="12" y="3"/>
                  </a:moveTo>
                  <a:cubicBezTo>
                    <a:pt x="12" y="3"/>
                    <a:pt x="12" y="2"/>
                    <a:pt x="12" y="2"/>
                  </a:cubicBezTo>
                  <a:cubicBezTo>
                    <a:pt x="8" y="0"/>
                    <a:pt x="4" y="0"/>
                    <a:pt x="0" y="0"/>
                  </a:cubicBezTo>
                  <a:cubicBezTo>
                    <a:pt x="0" y="0"/>
                    <a:pt x="0" y="0"/>
                    <a:pt x="0" y="0"/>
                  </a:cubicBezTo>
                  <a:cubicBezTo>
                    <a:pt x="4" y="0"/>
                    <a:pt x="8" y="1"/>
                    <a:pt x="12" y="3"/>
                  </a:cubicBezTo>
                  <a:close/>
                </a:path>
              </a:pathLst>
            </a:custGeom>
            <a:solidFill>
              <a:srgbClr val="9E1D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 name="Freeform 48"/>
            <p:cNvSpPr>
              <a:spLocks/>
            </p:cNvSpPr>
            <p:nvPr/>
          </p:nvSpPr>
          <p:spPr bwMode="auto">
            <a:xfrm>
              <a:off x="6351588" y="4386263"/>
              <a:ext cx="42862" cy="88900"/>
            </a:xfrm>
            <a:custGeom>
              <a:avLst/>
              <a:gdLst>
                <a:gd name="T0" fmla="*/ 16 w 16"/>
                <a:gd name="T1" fmla="*/ 32 h 34"/>
                <a:gd name="T2" fmla="*/ 1 w 16"/>
                <a:gd name="T3" fmla="*/ 1 h 34"/>
                <a:gd name="T4" fmla="*/ 0 w 16"/>
                <a:gd name="T5" fmla="*/ 2 h 34"/>
                <a:gd name="T6" fmla="*/ 14 w 16"/>
                <a:gd name="T7" fmla="*/ 33 h 34"/>
                <a:gd name="T8" fmla="*/ 16 w 16"/>
                <a:gd name="T9" fmla="*/ 32 h 34"/>
              </a:gdLst>
              <a:ahLst/>
              <a:cxnLst>
                <a:cxn ang="0">
                  <a:pos x="T0" y="T1"/>
                </a:cxn>
                <a:cxn ang="0">
                  <a:pos x="T2" y="T3"/>
                </a:cxn>
                <a:cxn ang="0">
                  <a:pos x="T4" y="T5"/>
                </a:cxn>
                <a:cxn ang="0">
                  <a:pos x="T6" y="T7"/>
                </a:cxn>
                <a:cxn ang="0">
                  <a:pos x="T8" y="T9"/>
                </a:cxn>
              </a:cxnLst>
              <a:rect l="0" t="0" r="r" b="b"/>
              <a:pathLst>
                <a:path w="16" h="34">
                  <a:moveTo>
                    <a:pt x="16" y="32"/>
                  </a:moveTo>
                  <a:cubicBezTo>
                    <a:pt x="10" y="22"/>
                    <a:pt x="8" y="10"/>
                    <a:pt x="1" y="1"/>
                  </a:cubicBezTo>
                  <a:cubicBezTo>
                    <a:pt x="1" y="0"/>
                    <a:pt x="0" y="1"/>
                    <a:pt x="0" y="2"/>
                  </a:cubicBezTo>
                  <a:cubicBezTo>
                    <a:pt x="3" y="12"/>
                    <a:pt x="10" y="22"/>
                    <a:pt x="14" y="33"/>
                  </a:cubicBezTo>
                  <a:cubicBezTo>
                    <a:pt x="15" y="34"/>
                    <a:pt x="16" y="33"/>
                    <a:pt x="16" y="32"/>
                  </a:cubicBezTo>
                  <a:close/>
                </a:path>
              </a:pathLst>
            </a:custGeom>
            <a:solidFill>
              <a:srgbClr val="9E1D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 name="Freeform 49"/>
            <p:cNvSpPr>
              <a:spLocks/>
            </p:cNvSpPr>
            <p:nvPr/>
          </p:nvSpPr>
          <p:spPr bwMode="auto">
            <a:xfrm>
              <a:off x="6427788" y="4294188"/>
              <a:ext cx="141287" cy="149225"/>
            </a:xfrm>
            <a:custGeom>
              <a:avLst/>
              <a:gdLst>
                <a:gd name="T0" fmla="*/ 53 w 54"/>
                <a:gd name="T1" fmla="*/ 56 h 57"/>
                <a:gd name="T2" fmla="*/ 54 w 54"/>
                <a:gd name="T3" fmla="*/ 56 h 57"/>
                <a:gd name="T4" fmla="*/ 33 w 54"/>
                <a:gd name="T5" fmla="*/ 38 h 57"/>
                <a:gd name="T6" fmla="*/ 9 w 54"/>
                <a:gd name="T7" fmla="*/ 21 h 57"/>
                <a:gd name="T8" fmla="*/ 9 w 54"/>
                <a:gd name="T9" fmla="*/ 21 h 57"/>
                <a:gd name="T10" fmla="*/ 9 w 54"/>
                <a:gd name="T11" fmla="*/ 9 h 57"/>
                <a:gd name="T12" fmla="*/ 7 w 54"/>
                <a:gd name="T13" fmla="*/ 1 h 57"/>
                <a:gd name="T14" fmla="*/ 6 w 54"/>
                <a:gd name="T15" fmla="*/ 1 h 57"/>
                <a:gd name="T16" fmla="*/ 7 w 54"/>
                <a:gd name="T17" fmla="*/ 11 h 57"/>
                <a:gd name="T18" fmla="*/ 8 w 54"/>
                <a:gd name="T19" fmla="*/ 20 h 57"/>
                <a:gd name="T20" fmla="*/ 0 w 54"/>
                <a:gd name="T21" fmla="*/ 8 h 57"/>
                <a:gd name="T22" fmla="*/ 0 w 54"/>
                <a:gd name="T23" fmla="*/ 8 h 57"/>
                <a:gd name="T24" fmla="*/ 53 w 54"/>
                <a:gd name="T25" fmla="*/ 5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4" h="57">
                  <a:moveTo>
                    <a:pt x="53" y="56"/>
                  </a:moveTo>
                  <a:cubicBezTo>
                    <a:pt x="53" y="57"/>
                    <a:pt x="54" y="56"/>
                    <a:pt x="54" y="56"/>
                  </a:cubicBezTo>
                  <a:cubicBezTo>
                    <a:pt x="50" y="46"/>
                    <a:pt x="42" y="43"/>
                    <a:pt x="33" y="38"/>
                  </a:cubicBezTo>
                  <a:cubicBezTo>
                    <a:pt x="24" y="33"/>
                    <a:pt x="16" y="28"/>
                    <a:pt x="9" y="21"/>
                  </a:cubicBezTo>
                  <a:cubicBezTo>
                    <a:pt x="9" y="21"/>
                    <a:pt x="9" y="21"/>
                    <a:pt x="9" y="21"/>
                  </a:cubicBezTo>
                  <a:cubicBezTo>
                    <a:pt x="9" y="17"/>
                    <a:pt x="9" y="13"/>
                    <a:pt x="9" y="9"/>
                  </a:cubicBezTo>
                  <a:cubicBezTo>
                    <a:pt x="8" y="7"/>
                    <a:pt x="8" y="3"/>
                    <a:pt x="7" y="1"/>
                  </a:cubicBezTo>
                  <a:cubicBezTo>
                    <a:pt x="7" y="0"/>
                    <a:pt x="6" y="0"/>
                    <a:pt x="6" y="1"/>
                  </a:cubicBezTo>
                  <a:cubicBezTo>
                    <a:pt x="5" y="4"/>
                    <a:pt x="7" y="8"/>
                    <a:pt x="7" y="11"/>
                  </a:cubicBezTo>
                  <a:cubicBezTo>
                    <a:pt x="8" y="14"/>
                    <a:pt x="8" y="17"/>
                    <a:pt x="8" y="20"/>
                  </a:cubicBezTo>
                  <a:cubicBezTo>
                    <a:pt x="5" y="17"/>
                    <a:pt x="3" y="13"/>
                    <a:pt x="0" y="8"/>
                  </a:cubicBezTo>
                  <a:cubicBezTo>
                    <a:pt x="0" y="7"/>
                    <a:pt x="0" y="7"/>
                    <a:pt x="0" y="8"/>
                  </a:cubicBezTo>
                  <a:cubicBezTo>
                    <a:pt x="1" y="34"/>
                    <a:pt x="41" y="38"/>
                    <a:pt x="53" y="56"/>
                  </a:cubicBezTo>
                  <a:close/>
                </a:path>
              </a:pathLst>
            </a:custGeom>
            <a:solidFill>
              <a:srgbClr val="9E1D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2" name="Group 11"/>
          <p:cNvGrpSpPr/>
          <p:nvPr/>
        </p:nvGrpSpPr>
        <p:grpSpPr>
          <a:xfrm rot="12520222">
            <a:off x="4217963" y="3217204"/>
            <a:ext cx="1590670" cy="1947242"/>
            <a:chOff x="5167313" y="1530351"/>
            <a:chExt cx="998537" cy="1222374"/>
          </a:xfrm>
          <a:effectLst>
            <a:outerShdw blurRad="127000" dist="63500" dir="8100000" algn="tr" rotWithShape="0">
              <a:prstClr val="black">
                <a:alpha val="20000"/>
              </a:prstClr>
            </a:outerShdw>
          </a:effectLst>
        </p:grpSpPr>
        <p:sp>
          <p:nvSpPr>
            <p:cNvPr id="43" name="Freeform 10"/>
            <p:cNvSpPr>
              <a:spLocks noEditPoints="1"/>
            </p:cNvSpPr>
            <p:nvPr/>
          </p:nvSpPr>
          <p:spPr bwMode="auto">
            <a:xfrm>
              <a:off x="5167313" y="1751013"/>
              <a:ext cx="998537" cy="1001712"/>
            </a:xfrm>
            <a:custGeom>
              <a:avLst/>
              <a:gdLst>
                <a:gd name="T0" fmla="*/ 382 w 382"/>
                <a:gd name="T1" fmla="*/ 185 h 384"/>
                <a:gd name="T2" fmla="*/ 354 w 382"/>
                <a:gd name="T3" fmla="*/ 128 h 384"/>
                <a:gd name="T4" fmla="*/ 349 w 382"/>
                <a:gd name="T5" fmla="*/ 98 h 384"/>
                <a:gd name="T6" fmla="*/ 358 w 382"/>
                <a:gd name="T7" fmla="*/ 86 h 384"/>
                <a:gd name="T8" fmla="*/ 350 w 382"/>
                <a:gd name="T9" fmla="*/ 78 h 384"/>
                <a:gd name="T10" fmla="*/ 325 w 382"/>
                <a:gd name="T11" fmla="*/ 68 h 384"/>
                <a:gd name="T12" fmla="*/ 281 w 382"/>
                <a:gd name="T13" fmla="*/ 28 h 384"/>
                <a:gd name="T14" fmla="*/ 277 w 382"/>
                <a:gd name="T15" fmla="*/ 27 h 384"/>
                <a:gd name="T16" fmla="*/ 249 w 382"/>
                <a:gd name="T17" fmla="*/ 40 h 384"/>
                <a:gd name="T18" fmla="*/ 231 w 382"/>
                <a:gd name="T19" fmla="*/ 45 h 384"/>
                <a:gd name="T20" fmla="*/ 217 w 382"/>
                <a:gd name="T21" fmla="*/ 47 h 384"/>
                <a:gd name="T22" fmla="*/ 153 w 382"/>
                <a:gd name="T23" fmla="*/ 6 h 384"/>
                <a:gd name="T24" fmla="*/ 133 w 382"/>
                <a:gd name="T25" fmla="*/ 8 h 384"/>
                <a:gd name="T26" fmla="*/ 130 w 382"/>
                <a:gd name="T27" fmla="*/ 11 h 384"/>
                <a:gd name="T28" fmla="*/ 56 w 382"/>
                <a:gd name="T29" fmla="*/ 80 h 384"/>
                <a:gd name="T30" fmla="*/ 80 w 382"/>
                <a:gd name="T31" fmla="*/ 101 h 384"/>
                <a:gd name="T32" fmla="*/ 13 w 382"/>
                <a:gd name="T33" fmla="*/ 161 h 384"/>
                <a:gd name="T34" fmla="*/ 23 w 382"/>
                <a:gd name="T35" fmla="*/ 168 h 384"/>
                <a:gd name="T36" fmla="*/ 57 w 382"/>
                <a:gd name="T37" fmla="*/ 187 h 384"/>
                <a:gd name="T38" fmla="*/ 58 w 382"/>
                <a:gd name="T39" fmla="*/ 189 h 384"/>
                <a:gd name="T40" fmla="*/ 64 w 382"/>
                <a:gd name="T41" fmla="*/ 200 h 384"/>
                <a:gd name="T42" fmla="*/ 49 w 382"/>
                <a:gd name="T43" fmla="*/ 263 h 384"/>
                <a:gd name="T44" fmla="*/ 54 w 382"/>
                <a:gd name="T45" fmla="*/ 271 h 384"/>
                <a:gd name="T46" fmla="*/ 103 w 382"/>
                <a:gd name="T47" fmla="*/ 330 h 384"/>
                <a:gd name="T48" fmla="*/ 103 w 382"/>
                <a:gd name="T49" fmla="*/ 334 h 384"/>
                <a:gd name="T50" fmla="*/ 144 w 382"/>
                <a:gd name="T51" fmla="*/ 354 h 384"/>
                <a:gd name="T52" fmla="*/ 168 w 382"/>
                <a:gd name="T53" fmla="*/ 384 h 384"/>
                <a:gd name="T54" fmla="*/ 199 w 382"/>
                <a:gd name="T55" fmla="*/ 347 h 384"/>
                <a:gd name="T56" fmla="*/ 221 w 382"/>
                <a:gd name="T57" fmla="*/ 335 h 384"/>
                <a:gd name="T58" fmla="*/ 247 w 382"/>
                <a:gd name="T59" fmla="*/ 337 h 384"/>
                <a:gd name="T60" fmla="*/ 248 w 382"/>
                <a:gd name="T61" fmla="*/ 335 h 384"/>
                <a:gd name="T62" fmla="*/ 304 w 382"/>
                <a:gd name="T63" fmla="*/ 300 h 384"/>
                <a:gd name="T64" fmla="*/ 311 w 382"/>
                <a:gd name="T65" fmla="*/ 295 h 384"/>
                <a:gd name="T66" fmla="*/ 311 w 382"/>
                <a:gd name="T67" fmla="*/ 264 h 384"/>
                <a:gd name="T68" fmla="*/ 328 w 382"/>
                <a:gd name="T69" fmla="*/ 233 h 384"/>
                <a:gd name="T70" fmla="*/ 341 w 382"/>
                <a:gd name="T71" fmla="*/ 204 h 384"/>
                <a:gd name="T72" fmla="*/ 380 w 382"/>
                <a:gd name="T73" fmla="*/ 187 h 384"/>
                <a:gd name="T74" fmla="*/ 382 w 382"/>
                <a:gd name="T75" fmla="*/ 186 h 384"/>
                <a:gd name="T76" fmla="*/ 382 w 382"/>
                <a:gd name="T77" fmla="*/ 185 h 384"/>
                <a:gd name="T78" fmla="*/ 64 w 382"/>
                <a:gd name="T79" fmla="*/ 85 h 384"/>
                <a:gd name="T80" fmla="*/ 68 w 382"/>
                <a:gd name="T81" fmla="*/ 80 h 384"/>
                <a:gd name="T82" fmla="*/ 71 w 382"/>
                <a:gd name="T83" fmla="*/ 90 h 384"/>
                <a:gd name="T84" fmla="*/ 73 w 382"/>
                <a:gd name="T85" fmla="*/ 90 h 384"/>
                <a:gd name="T86" fmla="*/ 64 w 382"/>
                <a:gd name="T87" fmla="*/ 85 h 384"/>
                <a:gd name="T88" fmla="*/ 24 w 382"/>
                <a:gd name="T89" fmla="*/ 155 h 384"/>
                <a:gd name="T90" fmla="*/ 54 w 382"/>
                <a:gd name="T91" fmla="*/ 129 h 384"/>
                <a:gd name="T92" fmla="*/ 56 w 382"/>
                <a:gd name="T93" fmla="*/ 128 h 384"/>
                <a:gd name="T94" fmla="*/ 24 w 382"/>
                <a:gd name="T95"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82" h="384">
                  <a:moveTo>
                    <a:pt x="382" y="185"/>
                  </a:moveTo>
                  <a:cubicBezTo>
                    <a:pt x="374" y="166"/>
                    <a:pt x="364" y="147"/>
                    <a:pt x="354" y="128"/>
                  </a:cubicBezTo>
                  <a:cubicBezTo>
                    <a:pt x="350" y="120"/>
                    <a:pt x="339" y="105"/>
                    <a:pt x="349" y="98"/>
                  </a:cubicBezTo>
                  <a:cubicBezTo>
                    <a:pt x="353" y="95"/>
                    <a:pt x="358" y="92"/>
                    <a:pt x="358" y="86"/>
                  </a:cubicBezTo>
                  <a:cubicBezTo>
                    <a:pt x="358" y="81"/>
                    <a:pt x="354" y="79"/>
                    <a:pt x="350" y="78"/>
                  </a:cubicBezTo>
                  <a:cubicBezTo>
                    <a:pt x="341" y="75"/>
                    <a:pt x="333" y="72"/>
                    <a:pt x="325" y="68"/>
                  </a:cubicBezTo>
                  <a:cubicBezTo>
                    <a:pt x="306" y="60"/>
                    <a:pt x="290" y="47"/>
                    <a:pt x="281" y="28"/>
                  </a:cubicBezTo>
                  <a:cubicBezTo>
                    <a:pt x="280" y="27"/>
                    <a:pt x="278" y="26"/>
                    <a:pt x="277" y="27"/>
                  </a:cubicBezTo>
                  <a:cubicBezTo>
                    <a:pt x="268" y="32"/>
                    <a:pt x="259" y="37"/>
                    <a:pt x="249" y="40"/>
                  </a:cubicBezTo>
                  <a:cubicBezTo>
                    <a:pt x="243" y="42"/>
                    <a:pt x="237" y="44"/>
                    <a:pt x="231" y="45"/>
                  </a:cubicBezTo>
                  <a:cubicBezTo>
                    <a:pt x="226" y="46"/>
                    <a:pt x="221" y="46"/>
                    <a:pt x="217" y="47"/>
                  </a:cubicBezTo>
                  <a:cubicBezTo>
                    <a:pt x="201" y="27"/>
                    <a:pt x="179" y="12"/>
                    <a:pt x="153" y="6"/>
                  </a:cubicBezTo>
                  <a:cubicBezTo>
                    <a:pt x="147" y="4"/>
                    <a:pt x="136" y="0"/>
                    <a:pt x="133" y="8"/>
                  </a:cubicBezTo>
                  <a:cubicBezTo>
                    <a:pt x="131" y="8"/>
                    <a:pt x="130" y="9"/>
                    <a:pt x="130" y="11"/>
                  </a:cubicBezTo>
                  <a:cubicBezTo>
                    <a:pt x="136" y="54"/>
                    <a:pt x="79" y="57"/>
                    <a:pt x="56" y="80"/>
                  </a:cubicBezTo>
                  <a:cubicBezTo>
                    <a:pt x="40" y="96"/>
                    <a:pt x="65" y="99"/>
                    <a:pt x="80" y="101"/>
                  </a:cubicBezTo>
                  <a:cubicBezTo>
                    <a:pt x="62" y="118"/>
                    <a:pt x="0" y="136"/>
                    <a:pt x="13" y="161"/>
                  </a:cubicBezTo>
                  <a:cubicBezTo>
                    <a:pt x="15" y="165"/>
                    <a:pt x="19" y="166"/>
                    <a:pt x="23" y="168"/>
                  </a:cubicBezTo>
                  <a:cubicBezTo>
                    <a:pt x="36" y="173"/>
                    <a:pt x="48" y="175"/>
                    <a:pt x="57" y="187"/>
                  </a:cubicBezTo>
                  <a:cubicBezTo>
                    <a:pt x="57" y="187"/>
                    <a:pt x="58" y="188"/>
                    <a:pt x="58" y="189"/>
                  </a:cubicBezTo>
                  <a:cubicBezTo>
                    <a:pt x="60" y="192"/>
                    <a:pt x="62" y="196"/>
                    <a:pt x="64" y="200"/>
                  </a:cubicBezTo>
                  <a:cubicBezTo>
                    <a:pt x="70" y="221"/>
                    <a:pt x="60" y="244"/>
                    <a:pt x="49" y="263"/>
                  </a:cubicBezTo>
                  <a:cubicBezTo>
                    <a:pt x="47" y="266"/>
                    <a:pt x="49" y="271"/>
                    <a:pt x="54" y="271"/>
                  </a:cubicBezTo>
                  <a:cubicBezTo>
                    <a:pt x="88" y="268"/>
                    <a:pt x="112" y="297"/>
                    <a:pt x="103" y="330"/>
                  </a:cubicBezTo>
                  <a:cubicBezTo>
                    <a:pt x="102" y="331"/>
                    <a:pt x="103" y="333"/>
                    <a:pt x="103" y="334"/>
                  </a:cubicBezTo>
                  <a:cubicBezTo>
                    <a:pt x="119" y="329"/>
                    <a:pt x="133" y="343"/>
                    <a:pt x="144" y="354"/>
                  </a:cubicBezTo>
                  <a:cubicBezTo>
                    <a:pt x="153" y="363"/>
                    <a:pt x="162" y="373"/>
                    <a:pt x="168" y="384"/>
                  </a:cubicBezTo>
                  <a:cubicBezTo>
                    <a:pt x="176" y="370"/>
                    <a:pt x="187" y="357"/>
                    <a:pt x="199" y="347"/>
                  </a:cubicBezTo>
                  <a:cubicBezTo>
                    <a:pt x="205" y="340"/>
                    <a:pt x="212" y="336"/>
                    <a:pt x="221" y="335"/>
                  </a:cubicBezTo>
                  <a:cubicBezTo>
                    <a:pt x="230" y="332"/>
                    <a:pt x="240" y="332"/>
                    <a:pt x="247" y="337"/>
                  </a:cubicBezTo>
                  <a:cubicBezTo>
                    <a:pt x="247" y="336"/>
                    <a:pt x="248" y="336"/>
                    <a:pt x="248" y="335"/>
                  </a:cubicBezTo>
                  <a:cubicBezTo>
                    <a:pt x="252" y="307"/>
                    <a:pt x="277" y="291"/>
                    <a:pt x="304" y="300"/>
                  </a:cubicBezTo>
                  <a:cubicBezTo>
                    <a:pt x="307" y="301"/>
                    <a:pt x="311" y="298"/>
                    <a:pt x="311" y="295"/>
                  </a:cubicBezTo>
                  <a:cubicBezTo>
                    <a:pt x="310" y="285"/>
                    <a:pt x="309" y="275"/>
                    <a:pt x="311" y="264"/>
                  </a:cubicBezTo>
                  <a:cubicBezTo>
                    <a:pt x="312" y="250"/>
                    <a:pt x="319" y="244"/>
                    <a:pt x="328" y="233"/>
                  </a:cubicBezTo>
                  <a:cubicBezTo>
                    <a:pt x="334" y="225"/>
                    <a:pt x="338" y="214"/>
                    <a:pt x="341" y="204"/>
                  </a:cubicBezTo>
                  <a:cubicBezTo>
                    <a:pt x="350" y="193"/>
                    <a:pt x="365" y="186"/>
                    <a:pt x="380" y="187"/>
                  </a:cubicBezTo>
                  <a:cubicBezTo>
                    <a:pt x="381" y="187"/>
                    <a:pt x="381" y="187"/>
                    <a:pt x="382" y="186"/>
                  </a:cubicBezTo>
                  <a:cubicBezTo>
                    <a:pt x="382" y="186"/>
                    <a:pt x="382" y="185"/>
                    <a:pt x="382" y="185"/>
                  </a:cubicBezTo>
                  <a:close/>
                  <a:moveTo>
                    <a:pt x="64" y="85"/>
                  </a:moveTo>
                  <a:cubicBezTo>
                    <a:pt x="63" y="83"/>
                    <a:pt x="66" y="82"/>
                    <a:pt x="68" y="80"/>
                  </a:cubicBezTo>
                  <a:cubicBezTo>
                    <a:pt x="67" y="83"/>
                    <a:pt x="67" y="87"/>
                    <a:pt x="71" y="90"/>
                  </a:cubicBezTo>
                  <a:cubicBezTo>
                    <a:pt x="72" y="90"/>
                    <a:pt x="72" y="90"/>
                    <a:pt x="73" y="90"/>
                  </a:cubicBezTo>
                  <a:cubicBezTo>
                    <a:pt x="68" y="90"/>
                    <a:pt x="64" y="88"/>
                    <a:pt x="64" y="85"/>
                  </a:cubicBezTo>
                  <a:close/>
                  <a:moveTo>
                    <a:pt x="24" y="155"/>
                  </a:moveTo>
                  <a:cubicBezTo>
                    <a:pt x="22" y="145"/>
                    <a:pt x="48" y="132"/>
                    <a:pt x="54" y="129"/>
                  </a:cubicBezTo>
                  <a:cubicBezTo>
                    <a:pt x="54" y="129"/>
                    <a:pt x="55" y="128"/>
                    <a:pt x="56" y="128"/>
                  </a:cubicBezTo>
                  <a:cubicBezTo>
                    <a:pt x="45" y="137"/>
                    <a:pt x="35" y="146"/>
                    <a:pt x="24" y="155"/>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44" name="Freeform 11"/>
            <p:cNvSpPr>
              <a:spLocks/>
            </p:cNvSpPr>
            <p:nvPr/>
          </p:nvSpPr>
          <p:spPr bwMode="auto">
            <a:xfrm>
              <a:off x="5268913" y="1530351"/>
              <a:ext cx="866775" cy="1184275"/>
            </a:xfrm>
            <a:custGeom>
              <a:avLst/>
              <a:gdLst>
                <a:gd name="T0" fmla="*/ 147 w 331"/>
                <a:gd name="T1" fmla="*/ 255 h 454"/>
                <a:gd name="T2" fmla="*/ 132 w 331"/>
                <a:gd name="T3" fmla="*/ 356 h 454"/>
                <a:gd name="T4" fmla="*/ 132 w 331"/>
                <a:gd name="T5" fmla="*/ 357 h 454"/>
                <a:gd name="T6" fmla="*/ 96 w 331"/>
                <a:gd name="T7" fmla="*/ 416 h 454"/>
                <a:gd name="T8" fmla="*/ 132 w 331"/>
                <a:gd name="T9" fmla="*/ 360 h 454"/>
                <a:gd name="T10" fmla="*/ 129 w 331"/>
                <a:gd name="T11" fmla="*/ 454 h 454"/>
                <a:gd name="T12" fmla="*/ 145 w 331"/>
                <a:gd name="T13" fmla="*/ 311 h 454"/>
                <a:gd name="T14" fmla="*/ 191 w 331"/>
                <a:gd name="T15" fmla="*/ 404 h 454"/>
                <a:gd name="T16" fmla="*/ 146 w 331"/>
                <a:gd name="T17" fmla="*/ 308 h 454"/>
                <a:gd name="T18" fmla="*/ 149 w 331"/>
                <a:gd name="T19" fmla="*/ 281 h 454"/>
                <a:gd name="T20" fmla="*/ 215 w 331"/>
                <a:gd name="T21" fmla="*/ 287 h 454"/>
                <a:gd name="T22" fmla="*/ 258 w 331"/>
                <a:gd name="T23" fmla="*/ 367 h 454"/>
                <a:gd name="T24" fmla="*/ 218 w 331"/>
                <a:gd name="T25" fmla="*/ 287 h 454"/>
                <a:gd name="T26" fmla="*/ 253 w 331"/>
                <a:gd name="T27" fmla="*/ 310 h 454"/>
                <a:gd name="T28" fmla="*/ 201 w 331"/>
                <a:gd name="T29" fmla="*/ 262 h 454"/>
                <a:gd name="T30" fmla="*/ 157 w 331"/>
                <a:gd name="T31" fmla="*/ 216 h 454"/>
                <a:gd name="T32" fmla="*/ 159 w 331"/>
                <a:gd name="T33" fmla="*/ 196 h 454"/>
                <a:gd name="T34" fmla="*/ 169 w 331"/>
                <a:gd name="T35" fmla="*/ 163 h 454"/>
                <a:gd name="T36" fmla="*/ 211 w 331"/>
                <a:gd name="T37" fmla="*/ 196 h 454"/>
                <a:gd name="T38" fmla="*/ 288 w 331"/>
                <a:gd name="T39" fmla="*/ 263 h 454"/>
                <a:gd name="T40" fmla="*/ 236 w 331"/>
                <a:gd name="T41" fmla="*/ 222 h 454"/>
                <a:gd name="T42" fmla="*/ 201 w 331"/>
                <a:gd name="T43" fmla="*/ 175 h 454"/>
                <a:gd name="T44" fmla="*/ 330 w 331"/>
                <a:gd name="T45" fmla="*/ 262 h 454"/>
                <a:gd name="T46" fmla="*/ 247 w 331"/>
                <a:gd name="T47" fmla="*/ 201 h 454"/>
                <a:gd name="T48" fmla="*/ 300 w 331"/>
                <a:gd name="T49" fmla="*/ 212 h 454"/>
                <a:gd name="T50" fmla="*/ 170 w 331"/>
                <a:gd name="T51" fmla="*/ 158 h 454"/>
                <a:gd name="T52" fmla="*/ 185 w 331"/>
                <a:gd name="T53" fmla="*/ 105 h 454"/>
                <a:gd name="T54" fmla="*/ 211 w 331"/>
                <a:gd name="T55" fmla="*/ 3 h 454"/>
                <a:gd name="T56" fmla="*/ 164 w 331"/>
                <a:gd name="T57" fmla="*/ 158 h 454"/>
                <a:gd name="T58" fmla="*/ 120 w 331"/>
                <a:gd name="T59" fmla="*/ 168 h 454"/>
                <a:gd name="T60" fmla="*/ 53 w 331"/>
                <a:gd name="T61" fmla="*/ 158 h 454"/>
                <a:gd name="T62" fmla="*/ 84 w 331"/>
                <a:gd name="T63" fmla="*/ 186 h 454"/>
                <a:gd name="T64" fmla="*/ 1 w 331"/>
                <a:gd name="T65" fmla="*/ 243 h 454"/>
                <a:gd name="T66" fmla="*/ 123 w 331"/>
                <a:gd name="T67" fmla="*/ 170 h 454"/>
                <a:gd name="T68" fmla="*/ 156 w 331"/>
                <a:gd name="T69" fmla="*/ 186 h 454"/>
                <a:gd name="T70" fmla="*/ 95 w 331"/>
                <a:gd name="T71" fmla="*/ 238 h 454"/>
                <a:gd name="T72" fmla="*/ 37 w 331"/>
                <a:gd name="T73" fmla="*/ 285 h 454"/>
                <a:gd name="T74" fmla="*/ 153 w 331"/>
                <a:gd name="T75" fmla="*/ 202 h 454"/>
                <a:gd name="T76" fmla="*/ 43 w 331"/>
                <a:gd name="T77" fmla="*/ 347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31" h="454">
                  <a:moveTo>
                    <a:pt x="44" y="348"/>
                  </a:moveTo>
                  <a:cubicBezTo>
                    <a:pt x="82" y="323"/>
                    <a:pt x="122" y="294"/>
                    <a:pt x="147" y="255"/>
                  </a:cubicBezTo>
                  <a:cubicBezTo>
                    <a:pt x="147" y="260"/>
                    <a:pt x="147" y="265"/>
                    <a:pt x="146" y="270"/>
                  </a:cubicBezTo>
                  <a:cubicBezTo>
                    <a:pt x="144" y="299"/>
                    <a:pt x="138" y="327"/>
                    <a:pt x="132" y="356"/>
                  </a:cubicBezTo>
                  <a:cubicBezTo>
                    <a:pt x="132" y="356"/>
                    <a:pt x="132" y="357"/>
                    <a:pt x="132" y="357"/>
                  </a:cubicBezTo>
                  <a:cubicBezTo>
                    <a:pt x="132" y="357"/>
                    <a:pt x="132" y="357"/>
                    <a:pt x="132" y="357"/>
                  </a:cubicBezTo>
                  <a:cubicBezTo>
                    <a:pt x="123" y="367"/>
                    <a:pt x="114" y="377"/>
                    <a:pt x="106" y="388"/>
                  </a:cubicBezTo>
                  <a:cubicBezTo>
                    <a:pt x="101" y="396"/>
                    <a:pt x="96" y="406"/>
                    <a:pt x="96" y="416"/>
                  </a:cubicBezTo>
                  <a:cubicBezTo>
                    <a:pt x="96" y="416"/>
                    <a:pt x="97" y="417"/>
                    <a:pt x="97" y="416"/>
                  </a:cubicBezTo>
                  <a:cubicBezTo>
                    <a:pt x="100" y="393"/>
                    <a:pt x="118" y="377"/>
                    <a:pt x="132" y="360"/>
                  </a:cubicBezTo>
                  <a:cubicBezTo>
                    <a:pt x="125" y="391"/>
                    <a:pt x="125" y="423"/>
                    <a:pt x="128" y="454"/>
                  </a:cubicBezTo>
                  <a:cubicBezTo>
                    <a:pt x="128" y="454"/>
                    <a:pt x="129" y="454"/>
                    <a:pt x="129" y="454"/>
                  </a:cubicBezTo>
                  <a:cubicBezTo>
                    <a:pt x="129" y="424"/>
                    <a:pt x="128" y="395"/>
                    <a:pt x="134" y="366"/>
                  </a:cubicBezTo>
                  <a:cubicBezTo>
                    <a:pt x="137" y="347"/>
                    <a:pt x="141" y="329"/>
                    <a:pt x="145" y="311"/>
                  </a:cubicBezTo>
                  <a:cubicBezTo>
                    <a:pt x="156" y="325"/>
                    <a:pt x="165" y="340"/>
                    <a:pt x="173" y="356"/>
                  </a:cubicBezTo>
                  <a:cubicBezTo>
                    <a:pt x="181" y="371"/>
                    <a:pt x="186" y="388"/>
                    <a:pt x="191" y="404"/>
                  </a:cubicBezTo>
                  <a:cubicBezTo>
                    <a:pt x="191" y="404"/>
                    <a:pt x="191" y="404"/>
                    <a:pt x="191" y="404"/>
                  </a:cubicBezTo>
                  <a:cubicBezTo>
                    <a:pt x="186" y="369"/>
                    <a:pt x="167" y="336"/>
                    <a:pt x="146" y="308"/>
                  </a:cubicBezTo>
                  <a:cubicBezTo>
                    <a:pt x="146" y="308"/>
                    <a:pt x="146" y="308"/>
                    <a:pt x="145" y="307"/>
                  </a:cubicBezTo>
                  <a:cubicBezTo>
                    <a:pt x="147" y="299"/>
                    <a:pt x="148" y="290"/>
                    <a:pt x="149" y="281"/>
                  </a:cubicBezTo>
                  <a:cubicBezTo>
                    <a:pt x="151" y="261"/>
                    <a:pt x="152" y="240"/>
                    <a:pt x="155" y="220"/>
                  </a:cubicBezTo>
                  <a:cubicBezTo>
                    <a:pt x="177" y="240"/>
                    <a:pt x="198" y="262"/>
                    <a:pt x="215" y="287"/>
                  </a:cubicBezTo>
                  <a:cubicBezTo>
                    <a:pt x="224" y="300"/>
                    <a:pt x="232" y="313"/>
                    <a:pt x="239" y="327"/>
                  </a:cubicBezTo>
                  <a:cubicBezTo>
                    <a:pt x="245" y="340"/>
                    <a:pt x="251" y="354"/>
                    <a:pt x="258" y="367"/>
                  </a:cubicBezTo>
                  <a:cubicBezTo>
                    <a:pt x="258" y="367"/>
                    <a:pt x="258" y="367"/>
                    <a:pt x="258" y="367"/>
                  </a:cubicBezTo>
                  <a:cubicBezTo>
                    <a:pt x="251" y="339"/>
                    <a:pt x="234" y="311"/>
                    <a:pt x="218" y="287"/>
                  </a:cubicBezTo>
                  <a:cubicBezTo>
                    <a:pt x="213" y="279"/>
                    <a:pt x="208" y="272"/>
                    <a:pt x="202" y="265"/>
                  </a:cubicBezTo>
                  <a:cubicBezTo>
                    <a:pt x="223" y="275"/>
                    <a:pt x="240" y="291"/>
                    <a:pt x="253" y="310"/>
                  </a:cubicBezTo>
                  <a:cubicBezTo>
                    <a:pt x="253" y="310"/>
                    <a:pt x="253" y="310"/>
                    <a:pt x="253" y="310"/>
                  </a:cubicBezTo>
                  <a:cubicBezTo>
                    <a:pt x="241" y="289"/>
                    <a:pt x="223" y="273"/>
                    <a:pt x="201" y="262"/>
                  </a:cubicBezTo>
                  <a:cubicBezTo>
                    <a:pt x="201" y="262"/>
                    <a:pt x="200" y="262"/>
                    <a:pt x="200" y="262"/>
                  </a:cubicBezTo>
                  <a:cubicBezTo>
                    <a:pt x="187" y="246"/>
                    <a:pt x="173" y="230"/>
                    <a:pt x="157" y="216"/>
                  </a:cubicBezTo>
                  <a:cubicBezTo>
                    <a:pt x="157" y="216"/>
                    <a:pt x="156" y="216"/>
                    <a:pt x="155" y="216"/>
                  </a:cubicBezTo>
                  <a:cubicBezTo>
                    <a:pt x="156" y="209"/>
                    <a:pt x="157" y="202"/>
                    <a:pt x="159" y="196"/>
                  </a:cubicBezTo>
                  <a:cubicBezTo>
                    <a:pt x="161" y="184"/>
                    <a:pt x="164" y="173"/>
                    <a:pt x="167" y="161"/>
                  </a:cubicBezTo>
                  <a:cubicBezTo>
                    <a:pt x="168" y="162"/>
                    <a:pt x="168" y="163"/>
                    <a:pt x="169" y="163"/>
                  </a:cubicBezTo>
                  <a:cubicBezTo>
                    <a:pt x="179" y="165"/>
                    <a:pt x="187" y="168"/>
                    <a:pt x="196" y="172"/>
                  </a:cubicBezTo>
                  <a:cubicBezTo>
                    <a:pt x="199" y="181"/>
                    <a:pt x="205" y="189"/>
                    <a:pt x="211" y="196"/>
                  </a:cubicBezTo>
                  <a:cubicBezTo>
                    <a:pt x="218" y="205"/>
                    <a:pt x="225" y="215"/>
                    <a:pt x="234" y="223"/>
                  </a:cubicBezTo>
                  <a:cubicBezTo>
                    <a:pt x="250" y="239"/>
                    <a:pt x="268" y="252"/>
                    <a:pt x="288" y="263"/>
                  </a:cubicBezTo>
                  <a:cubicBezTo>
                    <a:pt x="288" y="263"/>
                    <a:pt x="288" y="263"/>
                    <a:pt x="288" y="263"/>
                  </a:cubicBezTo>
                  <a:cubicBezTo>
                    <a:pt x="269" y="252"/>
                    <a:pt x="251" y="238"/>
                    <a:pt x="236" y="222"/>
                  </a:cubicBezTo>
                  <a:cubicBezTo>
                    <a:pt x="228" y="214"/>
                    <a:pt x="222" y="206"/>
                    <a:pt x="216" y="198"/>
                  </a:cubicBezTo>
                  <a:cubicBezTo>
                    <a:pt x="210" y="190"/>
                    <a:pt x="206" y="182"/>
                    <a:pt x="201" y="175"/>
                  </a:cubicBezTo>
                  <a:cubicBezTo>
                    <a:pt x="218" y="184"/>
                    <a:pt x="233" y="196"/>
                    <a:pt x="249" y="207"/>
                  </a:cubicBezTo>
                  <a:cubicBezTo>
                    <a:pt x="276" y="225"/>
                    <a:pt x="302" y="245"/>
                    <a:pt x="330" y="262"/>
                  </a:cubicBezTo>
                  <a:cubicBezTo>
                    <a:pt x="331" y="262"/>
                    <a:pt x="331" y="261"/>
                    <a:pt x="331" y="261"/>
                  </a:cubicBezTo>
                  <a:cubicBezTo>
                    <a:pt x="304" y="240"/>
                    <a:pt x="275" y="221"/>
                    <a:pt x="247" y="201"/>
                  </a:cubicBezTo>
                  <a:cubicBezTo>
                    <a:pt x="265" y="203"/>
                    <a:pt x="282" y="206"/>
                    <a:pt x="299" y="212"/>
                  </a:cubicBezTo>
                  <a:cubicBezTo>
                    <a:pt x="300" y="212"/>
                    <a:pt x="300" y="212"/>
                    <a:pt x="300" y="212"/>
                  </a:cubicBezTo>
                  <a:cubicBezTo>
                    <a:pt x="281" y="204"/>
                    <a:pt x="262" y="200"/>
                    <a:pt x="243" y="198"/>
                  </a:cubicBezTo>
                  <a:cubicBezTo>
                    <a:pt x="220" y="182"/>
                    <a:pt x="197" y="164"/>
                    <a:pt x="170" y="158"/>
                  </a:cubicBezTo>
                  <a:cubicBezTo>
                    <a:pt x="169" y="158"/>
                    <a:pt x="169" y="158"/>
                    <a:pt x="168" y="158"/>
                  </a:cubicBezTo>
                  <a:cubicBezTo>
                    <a:pt x="174" y="140"/>
                    <a:pt x="180" y="123"/>
                    <a:pt x="185" y="105"/>
                  </a:cubicBezTo>
                  <a:cubicBezTo>
                    <a:pt x="195" y="71"/>
                    <a:pt x="208" y="38"/>
                    <a:pt x="216" y="4"/>
                  </a:cubicBezTo>
                  <a:cubicBezTo>
                    <a:pt x="216" y="1"/>
                    <a:pt x="212" y="0"/>
                    <a:pt x="211" y="3"/>
                  </a:cubicBezTo>
                  <a:cubicBezTo>
                    <a:pt x="200" y="32"/>
                    <a:pt x="192" y="64"/>
                    <a:pt x="183" y="95"/>
                  </a:cubicBezTo>
                  <a:cubicBezTo>
                    <a:pt x="177" y="116"/>
                    <a:pt x="170" y="137"/>
                    <a:pt x="164" y="158"/>
                  </a:cubicBezTo>
                  <a:cubicBezTo>
                    <a:pt x="152" y="157"/>
                    <a:pt x="141" y="160"/>
                    <a:pt x="130" y="164"/>
                  </a:cubicBezTo>
                  <a:cubicBezTo>
                    <a:pt x="127" y="166"/>
                    <a:pt x="124" y="167"/>
                    <a:pt x="120" y="168"/>
                  </a:cubicBezTo>
                  <a:cubicBezTo>
                    <a:pt x="103" y="154"/>
                    <a:pt x="74" y="151"/>
                    <a:pt x="53" y="158"/>
                  </a:cubicBezTo>
                  <a:cubicBezTo>
                    <a:pt x="52" y="158"/>
                    <a:pt x="52" y="158"/>
                    <a:pt x="53" y="158"/>
                  </a:cubicBezTo>
                  <a:cubicBezTo>
                    <a:pt x="77" y="158"/>
                    <a:pt x="98" y="155"/>
                    <a:pt x="118" y="169"/>
                  </a:cubicBezTo>
                  <a:cubicBezTo>
                    <a:pt x="107" y="174"/>
                    <a:pt x="95" y="180"/>
                    <a:pt x="84" y="186"/>
                  </a:cubicBezTo>
                  <a:cubicBezTo>
                    <a:pt x="54" y="201"/>
                    <a:pt x="25" y="220"/>
                    <a:pt x="0" y="242"/>
                  </a:cubicBezTo>
                  <a:cubicBezTo>
                    <a:pt x="0" y="243"/>
                    <a:pt x="1" y="244"/>
                    <a:pt x="1" y="243"/>
                  </a:cubicBezTo>
                  <a:cubicBezTo>
                    <a:pt x="27" y="224"/>
                    <a:pt x="53" y="205"/>
                    <a:pt x="82" y="190"/>
                  </a:cubicBezTo>
                  <a:cubicBezTo>
                    <a:pt x="95" y="183"/>
                    <a:pt x="109" y="176"/>
                    <a:pt x="123" y="170"/>
                  </a:cubicBezTo>
                  <a:cubicBezTo>
                    <a:pt x="136" y="165"/>
                    <a:pt x="149" y="160"/>
                    <a:pt x="163" y="160"/>
                  </a:cubicBezTo>
                  <a:cubicBezTo>
                    <a:pt x="161" y="169"/>
                    <a:pt x="158" y="177"/>
                    <a:pt x="156" y="186"/>
                  </a:cubicBezTo>
                  <a:cubicBezTo>
                    <a:pt x="155" y="190"/>
                    <a:pt x="154" y="195"/>
                    <a:pt x="153" y="200"/>
                  </a:cubicBezTo>
                  <a:cubicBezTo>
                    <a:pt x="133" y="211"/>
                    <a:pt x="114" y="225"/>
                    <a:pt x="95" y="238"/>
                  </a:cubicBezTo>
                  <a:cubicBezTo>
                    <a:pt x="75" y="253"/>
                    <a:pt x="55" y="268"/>
                    <a:pt x="37" y="285"/>
                  </a:cubicBezTo>
                  <a:cubicBezTo>
                    <a:pt x="37" y="285"/>
                    <a:pt x="37" y="286"/>
                    <a:pt x="37" y="285"/>
                  </a:cubicBezTo>
                  <a:cubicBezTo>
                    <a:pt x="56" y="270"/>
                    <a:pt x="75" y="255"/>
                    <a:pt x="95" y="241"/>
                  </a:cubicBezTo>
                  <a:cubicBezTo>
                    <a:pt x="114" y="227"/>
                    <a:pt x="134" y="215"/>
                    <a:pt x="153" y="202"/>
                  </a:cubicBezTo>
                  <a:cubicBezTo>
                    <a:pt x="150" y="219"/>
                    <a:pt x="149" y="235"/>
                    <a:pt x="148" y="252"/>
                  </a:cubicBezTo>
                  <a:cubicBezTo>
                    <a:pt x="120" y="292"/>
                    <a:pt x="82" y="319"/>
                    <a:pt x="43" y="347"/>
                  </a:cubicBezTo>
                  <a:cubicBezTo>
                    <a:pt x="42" y="347"/>
                    <a:pt x="43" y="348"/>
                    <a:pt x="44" y="348"/>
                  </a:cubicBez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120" name="TextBox 119"/>
          <p:cNvSpPr txBox="1"/>
          <p:nvPr/>
        </p:nvSpPr>
        <p:spPr>
          <a:xfrm>
            <a:off x="5658334" y="1713388"/>
            <a:ext cx="6493448" cy="3046988"/>
          </a:xfrm>
          <a:prstGeom prst="rect">
            <a:avLst/>
          </a:prstGeom>
          <a:noFill/>
          <a:effectLst>
            <a:outerShdw blurRad="139700" dist="165100" dir="5400000" algn="t" rotWithShape="0">
              <a:prstClr val="black">
                <a:alpha val="28000"/>
              </a:prstClr>
            </a:outerShdw>
          </a:effectLst>
        </p:spPr>
        <p:txBody>
          <a:bodyPr wrap="square" rtlCol="0">
            <a:spAutoFit/>
          </a:bodyPr>
          <a:lstStyle/>
          <a:p>
            <a:pPr algn="ctr"/>
            <a:r>
              <a:rPr lang="en-US" sz="9600">
                <a:solidFill>
                  <a:schemeClr val="accent6"/>
                </a:solidFill>
                <a:latin typeface="Selima" panose="02000000000000000000" pitchFamily="50" charset="0"/>
              </a:rPr>
              <a:t> </a:t>
            </a:r>
            <a:r>
              <a:rPr lang="en-US" sz="9600">
                <a:solidFill>
                  <a:schemeClr val="accent6">
                    <a:lumMod val="20000"/>
                    <a:lumOff val="80000"/>
                  </a:schemeClr>
                </a:solidFill>
                <a:latin typeface="Selima" panose="02000000000000000000" pitchFamily="50" charset="0"/>
              </a:rPr>
              <a:t>Test Security</a:t>
            </a:r>
          </a:p>
        </p:txBody>
      </p:sp>
      <p:pic>
        <p:nvPicPr>
          <p:cNvPr id="114" name="Picture Placeholder 113"/>
          <p:cNvPicPr>
            <a:picLocks noGrp="1" noChangeAspect="1"/>
          </p:cNvPicPr>
          <p:nvPr>
            <p:ph type="pic" sz="quarter" idx="10"/>
          </p:nvPr>
        </p:nvPicPr>
        <p:blipFill>
          <a:blip r:embed="rId2" cstate="print">
            <a:extLst>
              <a:ext uri="{28A0092B-C50C-407E-A947-70E740481C1C}">
                <a14:useLocalDpi xmlns:a14="http://schemas.microsoft.com/office/drawing/2010/main" val="0"/>
              </a:ext>
            </a:extLst>
          </a:blip>
          <a:srcRect l="16663" r="16663"/>
          <a:stretch/>
        </p:blipFill>
        <p:spPr>
          <a:xfrm>
            <a:off x="1444149" y="1573689"/>
            <a:ext cx="3710622" cy="3710622"/>
          </a:xfrm>
        </p:spPr>
      </p:pic>
      <p:grpSp>
        <p:nvGrpSpPr>
          <p:cNvPr id="2" name="Group 1"/>
          <p:cNvGrpSpPr/>
          <p:nvPr/>
        </p:nvGrpSpPr>
        <p:grpSpPr>
          <a:xfrm>
            <a:off x="1197591" y="1304339"/>
            <a:ext cx="4492925" cy="4732124"/>
            <a:chOff x="1197591" y="1304339"/>
            <a:chExt cx="4492925" cy="4732124"/>
          </a:xfrm>
        </p:grpSpPr>
        <p:grpSp>
          <p:nvGrpSpPr>
            <p:cNvPr id="4" name="Group 3"/>
            <p:cNvGrpSpPr/>
            <p:nvPr/>
          </p:nvGrpSpPr>
          <p:grpSpPr>
            <a:xfrm rot="1241917">
              <a:off x="5007891" y="2192033"/>
              <a:ext cx="682625" cy="1738313"/>
              <a:chOff x="9215438" y="1976438"/>
              <a:chExt cx="682625" cy="1738313"/>
            </a:xfrm>
            <a:effectLst>
              <a:outerShdw blurRad="127000" dist="63500" dir="8100000" algn="tr" rotWithShape="0">
                <a:prstClr val="black">
                  <a:alpha val="20000"/>
                </a:prstClr>
              </a:outerShdw>
            </a:effectLst>
          </p:grpSpPr>
          <p:sp>
            <p:nvSpPr>
              <p:cNvPr id="98" name="Freeform 66"/>
              <p:cNvSpPr>
                <a:spLocks/>
              </p:cNvSpPr>
              <p:nvPr/>
            </p:nvSpPr>
            <p:spPr bwMode="auto">
              <a:xfrm>
                <a:off x="9250363" y="2138363"/>
                <a:ext cx="193675" cy="152400"/>
              </a:xfrm>
              <a:custGeom>
                <a:avLst/>
                <a:gdLst>
                  <a:gd name="T0" fmla="*/ 70 w 74"/>
                  <a:gd name="T1" fmla="*/ 40 h 59"/>
                  <a:gd name="T2" fmla="*/ 8 w 74"/>
                  <a:gd name="T3" fmla="*/ 23 h 59"/>
                  <a:gd name="T4" fmla="*/ 18 w 74"/>
                  <a:gd name="T5" fmla="*/ 51 h 59"/>
                  <a:gd name="T6" fmla="*/ 69 w 74"/>
                  <a:gd name="T7" fmla="*/ 49 h 59"/>
                  <a:gd name="T8" fmla="*/ 70 w 74"/>
                  <a:gd name="T9" fmla="*/ 40 h 59"/>
                </a:gdLst>
                <a:ahLst/>
                <a:cxnLst>
                  <a:cxn ang="0">
                    <a:pos x="T0" y="T1"/>
                  </a:cxn>
                  <a:cxn ang="0">
                    <a:pos x="T2" y="T3"/>
                  </a:cxn>
                  <a:cxn ang="0">
                    <a:pos x="T4" y="T5"/>
                  </a:cxn>
                  <a:cxn ang="0">
                    <a:pos x="T6" y="T7"/>
                  </a:cxn>
                  <a:cxn ang="0">
                    <a:pos x="T8" y="T9"/>
                  </a:cxn>
                </a:cxnLst>
                <a:rect l="0" t="0" r="r" b="b"/>
                <a:pathLst>
                  <a:path w="74" h="59">
                    <a:moveTo>
                      <a:pt x="70" y="40"/>
                    </a:moveTo>
                    <a:cubicBezTo>
                      <a:pt x="60" y="19"/>
                      <a:pt x="23" y="0"/>
                      <a:pt x="8" y="23"/>
                    </a:cubicBezTo>
                    <a:cubicBezTo>
                      <a:pt x="0" y="35"/>
                      <a:pt x="8" y="46"/>
                      <a:pt x="18" y="51"/>
                    </a:cubicBezTo>
                    <a:cubicBezTo>
                      <a:pt x="35" y="59"/>
                      <a:pt x="53" y="55"/>
                      <a:pt x="69" y="49"/>
                    </a:cubicBezTo>
                    <a:cubicBezTo>
                      <a:pt x="74" y="47"/>
                      <a:pt x="74" y="40"/>
                      <a:pt x="70" y="40"/>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99" name="Freeform 67"/>
              <p:cNvSpPr>
                <a:spLocks/>
              </p:cNvSpPr>
              <p:nvPr/>
            </p:nvSpPr>
            <p:spPr bwMode="auto">
              <a:xfrm>
                <a:off x="9218613" y="2252663"/>
                <a:ext cx="246063" cy="204788"/>
              </a:xfrm>
              <a:custGeom>
                <a:avLst/>
                <a:gdLst>
                  <a:gd name="T0" fmla="*/ 94 w 94"/>
                  <a:gd name="T1" fmla="*/ 64 h 79"/>
                  <a:gd name="T2" fmla="*/ 93 w 94"/>
                  <a:gd name="T3" fmla="*/ 63 h 79"/>
                  <a:gd name="T4" fmla="*/ 9 w 94"/>
                  <a:gd name="T5" fmla="*/ 40 h 79"/>
                  <a:gd name="T6" fmla="*/ 33 w 94"/>
                  <a:gd name="T7" fmla="*/ 73 h 79"/>
                  <a:gd name="T8" fmla="*/ 91 w 94"/>
                  <a:gd name="T9" fmla="*/ 69 h 79"/>
                  <a:gd name="T10" fmla="*/ 94 w 94"/>
                  <a:gd name="T11" fmla="*/ 64 h 79"/>
                </a:gdLst>
                <a:ahLst/>
                <a:cxnLst>
                  <a:cxn ang="0">
                    <a:pos x="T0" y="T1"/>
                  </a:cxn>
                  <a:cxn ang="0">
                    <a:pos x="T2" y="T3"/>
                  </a:cxn>
                  <a:cxn ang="0">
                    <a:pos x="T4" y="T5"/>
                  </a:cxn>
                  <a:cxn ang="0">
                    <a:pos x="T6" y="T7"/>
                  </a:cxn>
                  <a:cxn ang="0">
                    <a:pos x="T8" y="T9"/>
                  </a:cxn>
                  <a:cxn ang="0">
                    <a:pos x="T10" y="T11"/>
                  </a:cxn>
                </a:cxnLst>
                <a:rect l="0" t="0" r="r" b="b"/>
                <a:pathLst>
                  <a:path w="94" h="79">
                    <a:moveTo>
                      <a:pt x="94" y="64"/>
                    </a:moveTo>
                    <a:cubicBezTo>
                      <a:pt x="94" y="64"/>
                      <a:pt x="94" y="64"/>
                      <a:pt x="93" y="63"/>
                    </a:cubicBezTo>
                    <a:cubicBezTo>
                      <a:pt x="83" y="34"/>
                      <a:pt x="30" y="0"/>
                      <a:pt x="9" y="40"/>
                    </a:cubicBezTo>
                    <a:cubicBezTo>
                      <a:pt x="0" y="57"/>
                      <a:pt x="18" y="68"/>
                      <a:pt x="33" y="73"/>
                    </a:cubicBezTo>
                    <a:cubicBezTo>
                      <a:pt x="52" y="79"/>
                      <a:pt x="72" y="77"/>
                      <a:pt x="91" y="69"/>
                    </a:cubicBezTo>
                    <a:cubicBezTo>
                      <a:pt x="93" y="68"/>
                      <a:pt x="94" y="66"/>
                      <a:pt x="94" y="64"/>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00" name="Freeform 68"/>
              <p:cNvSpPr>
                <a:spLocks/>
              </p:cNvSpPr>
              <p:nvPr/>
            </p:nvSpPr>
            <p:spPr bwMode="auto">
              <a:xfrm>
                <a:off x="9236075" y="2486026"/>
                <a:ext cx="257175" cy="158750"/>
              </a:xfrm>
              <a:custGeom>
                <a:avLst/>
                <a:gdLst>
                  <a:gd name="T0" fmla="*/ 97 w 98"/>
                  <a:gd name="T1" fmla="*/ 44 h 61"/>
                  <a:gd name="T2" fmla="*/ 56 w 98"/>
                  <a:gd name="T3" fmla="*/ 6 h 61"/>
                  <a:gd name="T4" fmla="*/ 8 w 98"/>
                  <a:gd name="T5" fmla="*/ 15 h 61"/>
                  <a:gd name="T6" fmla="*/ 28 w 98"/>
                  <a:gd name="T7" fmla="*/ 53 h 61"/>
                  <a:gd name="T8" fmla="*/ 90 w 98"/>
                  <a:gd name="T9" fmla="*/ 47 h 61"/>
                  <a:gd name="T10" fmla="*/ 93 w 98"/>
                  <a:gd name="T11" fmla="*/ 46 h 61"/>
                  <a:gd name="T12" fmla="*/ 93 w 98"/>
                  <a:gd name="T13" fmla="*/ 46 h 61"/>
                  <a:gd name="T14" fmla="*/ 97 w 98"/>
                  <a:gd name="T15" fmla="*/ 44 h 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 h="61">
                    <a:moveTo>
                      <a:pt x="97" y="44"/>
                    </a:moveTo>
                    <a:cubicBezTo>
                      <a:pt x="91" y="26"/>
                      <a:pt x="73" y="12"/>
                      <a:pt x="56" y="6"/>
                    </a:cubicBezTo>
                    <a:cubicBezTo>
                      <a:pt x="42" y="1"/>
                      <a:pt x="17" y="0"/>
                      <a:pt x="8" y="15"/>
                    </a:cubicBezTo>
                    <a:cubicBezTo>
                      <a:pt x="0" y="29"/>
                      <a:pt x="15" y="48"/>
                      <a:pt x="28" y="53"/>
                    </a:cubicBezTo>
                    <a:cubicBezTo>
                      <a:pt x="49" y="61"/>
                      <a:pt x="69" y="47"/>
                      <a:pt x="90" y="47"/>
                    </a:cubicBezTo>
                    <a:cubicBezTo>
                      <a:pt x="91" y="47"/>
                      <a:pt x="92" y="47"/>
                      <a:pt x="93" y="46"/>
                    </a:cubicBezTo>
                    <a:cubicBezTo>
                      <a:pt x="93" y="46"/>
                      <a:pt x="93" y="46"/>
                      <a:pt x="93" y="46"/>
                    </a:cubicBezTo>
                    <a:cubicBezTo>
                      <a:pt x="95" y="47"/>
                      <a:pt x="98" y="46"/>
                      <a:pt x="97" y="44"/>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01" name="Freeform 69"/>
              <p:cNvSpPr>
                <a:spLocks/>
              </p:cNvSpPr>
              <p:nvPr/>
            </p:nvSpPr>
            <p:spPr bwMode="auto">
              <a:xfrm>
                <a:off x="9215438" y="2608263"/>
                <a:ext cx="301625" cy="236538"/>
              </a:xfrm>
              <a:custGeom>
                <a:avLst/>
                <a:gdLst>
                  <a:gd name="T0" fmla="*/ 113 w 115"/>
                  <a:gd name="T1" fmla="*/ 71 h 91"/>
                  <a:gd name="T2" fmla="*/ 112 w 115"/>
                  <a:gd name="T3" fmla="*/ 70 h 91"/>
                  <a:gd name="T4" fmla="*/ 12 w 115"/>
                  <a:gd name="T5" fmla="*/ 38 h 91"/>
                  <a:gd name="T6" fmla="*/ 31 w 115"/>
                  <a:gd name="T7" fmla="*/ 81 h 91"/>
                  <a:gd name="T8" fmla="*/ 109 w 115"/>
                  <a:gd name="T9" fmla="*/ 81 h 91"/>
                  <a:gd name="T10" fmla="*/ 113 w 115"/>
                  <a:gd name="T11" fmla="*/ 71 h 91"/>
                </a:gdLst>
                <a:ahLst/>
                <a:cxnLst>
                  <a:cxn ang="0">
                    <a:pos x="T0" y="T1"/>
                  </a:cxn>
                  <a:cxn ang="0">
                    <a:pos x="T2" y="T3"/>
                  </a:cxn>
                  <a:cxn ang="0">
                    <a:pos x="T4" y="T5"/>
                  </a:cxn>
                  <a:cxn ang="0">
                    <a:pos x="T6" y="T7"/>
                  </a:cxn>
                  <a:cxn ang="0">
                    <a:pos x="T8" y="T9"/>
                  </a:cxn>
                  <a:cxn ang="0">
                    <a:pos x="T10" y="T11"/>
                  </a:cxn>
                </a:cxnLst>
                <a:rect l="0" t="0" r="r" b="b"/>
                <a:pathLst>
                  <a:path w="115" h="91">
                    <a:moveTo>
                      <a:pt x="113" y="71"/>
                    </a:moveTo>
                    <a:cubicBezTo>
                      <a:pt x="113" y="71"/>
                      <a:pt x="113" y="71"/>
                      <a:pt x="112" y="70"/>
                    </a:cubicBezTo>
                    <a:cubicBezTo>
                      <a:pt x="101" y="39"/>
                      <a:pt x="36" y="0"/>
                      <a:pt x="12" y="38"/>
                    </a:cubicBezTo>
                    <a:cubicBezTo>
                      <a:pt x="0" y="55"/>
                      <a:pt x="14" y="74"/>
                      <a:pt x="31" y="81"/>
                    </a:cubicBezTo>
                    <a:cubicBezTo>
                      <a:pt x="55" y="91"/>
                      <a:pt x="85" y="89"/>
                      <a:pt x="109" y="81"/>
                    </a:cubicBezTo>
                    <a:cubicBezTo>
                      <a:pt x="114" y="79"/>
                      <a:pt x="115" y="74"/>
                      <a:pt x="113" y="71"/>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02" name="Freeform 70"/>
              <p:cNvSpPr>
                <a:spLocks/>
              </p:cNvSpPr>
              <p:nvPr/>
            </p:nvSpPr>
            <p:spPr bwMode="auto">
              <a:xfrm>
                <a:off x="9278938" y="2881313"/>
                <a:ext cx="252413" cy="153988"/>
              </a:xfrm>
              <a:custGeom>
                <a:avLst/>
                <a:gdLst>
                  <a:gd name="T0" fmla="*/ 96 w 96"/>
                  <a:gd name="T1" fmla="*/ 45 h 59"/>
                  <a:gd name="T2" fmla="*/ 57 w 96"/>
                  <a:gd name="T3" fmla="*/ 7 h 59"/>
                  <a:gd name="T4" fmla="*/ 10 w 96"/>
                  <a:gd name="T5" fmla="*/ 15 h 59"/>
                  <a:gd name="T6" fmla="*/ 22 w 96"/>
                  <a:gd name="T7" fmla="*/ 50 h 59"/>
                  <a:gd name="T8" fmla="*/ 89 w 96"/>
                  <a:gd name="T9" fmla="*/ 51 h 59"/>
                  <a:gd name="T10" fmla="*/ 95 w 96"/>
                  <a:gd name="T11" fmla="*/ 48 h 59"/>
                  <a:gd name="T12" fmla="*/ 96 w 96"/>
                  <a:gd name="T13" fmla="*/ 45 h 59"/>
                </a:gdLst>
                <a:ahLst/>
                <a:cxnLst>
                  <a:cxn ang="0">
                    <a:pos x="T0" y="T1"/>
                  </a:cxn>
                  <a:cxn ang="0">
                    <a:pos x="T2" y="T3"/>
                  </a:cxn>
                  <a:cxn ang="0">
                    <a:pos x="T4" y="T5"/>
                  </a:cxn>
                  <a:cxn ang="0">
                    <a:pos x="T6" y="T7"/>
                  </a:cxn>
                  <a:cxn ang="0">
                    <a:pos x="T8" y="T9"/>
                  </a:cxn>
                  <a:cxn ang="0">
                    <a:pos x="T10" y="T11"/>
                  </a:cxn>
                  <a:cxn ang="0">
                    <a:pos x="T12" y="T13"/>
                  </a:cxn>
                </a:cxnLst>
                <a:rect l="0" t="0" r="r" b="b"/>
                <a:pathLst>
                  <a:path w="96" h="59">
                    <a:moveTo>
                      <a:pt x="96" y="45"/>
                    </a:moveTo>
                    <a:cubicBezTo>
                      <a:pt x="92" y="25"/>
                      <a:pt x="75" y="14"/>
                      <a:pt x="57" y="7"/>
                    </a:cubicBezTo>
                    <a:cubicBezTo>
                      <a:pt x="41" y="1"/>
                      <a:pt x="21" y="0"/>
                      <a:pt x="10" y="15"/>
                    </a:cubicBezTo>
                    <a:cubicBezTo>
                      <a:pt x="0" y="29"/>
                      <a:pt x="7" y="44"/>
                      <a:pt x="22" y="50"/>
                    </a:cubicBezTo>
                    <a:cubicBezTo>
                      <a:pt x="44" y="59"/>
                      <a:pt x="67" y="50"/>
                      <a:pt x="89" y="51"/>
                    </a:cubicBezTo>
                    <a:cubicBezTo>
                      <a:pt x="92" y="51"/>
                      <a:pt x="94" y="50"/>
                      <a:pt x="95" y="48"/>
                    </a:cubicBezTo>
                    <a:cubicBezTo>
                      <a:pt x="96" y="47"/>
                      <a:pt x="96" y="46"/>
                      <a:pt x="96" y="45"/>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03" name="Freeform 71"/>
              <p:cNvSpPr>
                <a:spLocks/>
              </p:cNvSpPr>
              <p:nvPr/>
            </p:nvSpPr>
            <p:spPr bwMode="auto">
              <a:xfrm>
                <a:off x="9286875" y="3063876"/>
                <a:ext cx="268288" cy="158750"/>
              </a:xfrm>
              <a:custGeom>
                <a:avLst/>
                <a:gdLst>
                  <a:gd name="T0" fmla="*/ 99 w 102"/>
                  <a:gd name="T1" fmla="*/ 40 h 61"/>
                  <a:gd name="T2" fmla="*/ 64 w 102"/>
                  <a:gd name="T3" fmla="*/ 5 h 61"/>
                  <a:gd name="T4" fmla="*/ 12 w 102"/>
                  <a:gd name="T5" fmla="*/ 16 h 61"/>
                  <a:gd name="T6" fmla="*/ 28 w 102"/>
                  <a:gd name="T7" fmla="*/ 52 h 61"/>
                  <a:gd name="T8" fmla="*/ 96 w 102"/>
                  <a:gd name="T9" fmla="*/ 50 h 61"/>
                  <a:gd name="T10" fmla="*/ 99 w 102"/>
                  <a:gd name="T11" fmla="*/ 40 h 61"/>
                </a:gdLst>
                <a:ahLst/>
                <a:cxnLst>
                  <a:cxn ang="0">
                    <a:pos x="T0" y="T1"/>
                  </a:cxn>
                  <a:cxn ang="0">
                    <a:pos x="T2" y="T3"/>
                  </a:cxn>
                  <a:cxn ang="0">
                    <a:pos x="T4" y="T5"/>
                  </a:cxn>
                  <a:cxn ang="0">
                    <a:pos x="T6" y="T7"/>
                  </a:cxn>
                  <a:cxn ang="0">
                    <a:pos x="T8" y="T9"/>
                  </a:cxn>
                  <a:cxn ang="0">
                    <a:pos x="T10" y="T11"/>
                  </a:cxn>
                </a:cxnLst>
                <a:rect l="0" t="0" r="r" b="b"/>
                <a:pathLst>
                  <a:path w="102" h="61">
                    <a:moveTo>
                      <a:pt x="99" y="40"/>
                    </a:moveTo>
                    <a:cubicBezTo>
                      <a:pt x="93" y="23"/>
                      <a:pt x="81" y="10"/>
                      <a:pt x="64" y="5"/>
                    </a:cubicBezTo>
                    <a:cubicBezTo>
                      <a:pt x="47" y="0"/>
                      <a:pt x="23" y="1"/>
                      <a:pt x="12" y="16"/>
                    </a:cubicBezTo>
                    <a:cubicBezTo>
                      <a:pt x="0" y="31"/>
                      <a:pt x="12" y="47"/>
                      <a:pt x="28" y="52"/>
                    </a:cubicBezTo>
                    <a:cubicBezTo>
                      <a:pt x="51" y="61"/>
                      <a:pt x="72" y="56"/>
                      <a:pt x="96" y="50"/>
                    </a:cubicBezTo>
                    <a:cubicBezTo>
                      <a:pt x="101" y="48"/>
                      <a:pt x="102" y="43"/>
                      <a:pt x="99" y="40"/>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04" name="Freeform 72"/>
              <p:cNvSpPr>
                <a:spLocks/>
              </p:cNvSpPr>
              <p:nvPr/>
            </p:nvSpPr>
            <p:spPr bwMode="auto">
              <a:xfrm>
                <a:off x="9355138" y="3238501"/>
                <a:ext cx="206375" cy="117475"/>
              </a:xfrm>
              <a:custGeom>
                <a:avLst/>
                <a:gdLst>
                  <a:gd name="T0" fmla="*/ 75 w 79"/>
                  <a:gd name="T1" fmla="*/ 29 h 45"/>
                  <a:gd name="T2" fmla="*/ 75 w 79"/>
                  <a:gd name="T3" fmla="*/ 28 h 45"/>
                  <a:gd name="T4" fmla="*/ 36 w 79"/>
                  <a:gd name="T5" fmla="*/ 3 h 45"/>
                  <a:gd name="T6" fmla="*/ 5 w 79"/>
                  <a:gd name="T7" fmla="*/ 14 h 45"/>
                  <a:gd name="T8" fmla="*/ 28 w 79"/>
                  <a:gd name="T9" fmla="*/ 38 h 45"/>
                  <a:gd name="T10" fmla="*/ 75 w 79"/>
                  <a:gd name="T11" fmla="*/ 38 h 45"/>
                  <a:gd name="T12" fmla="*/ 75 w 79"/>
                  <a:gd name="T13" fmla="*/ 29 h 45"/>
                </a:gdLst>
                <a:ahLst/>
                <a:cxnLst>
                  <a:cxn ang="0">
                    <a:pos x="T0" y="T1"/>
                  </a:cxn>
                  <a:cxn ang="0">
                    <a:pos x="T2" y="T3"/>
                  </a:cxn>
                  <a:cxn ang="0">
                    <a:pos x="T4" y="T5"/>
                  </a:cxn>
                  <a:cxn ang="0">
                    <a:pos x="T6" y="T7"/>
                  </a:cxn>
                  <a:cxn ang="0">
                    <a:pos x="T8" y="T9"/>
                  </a:cxn>
                  <a:cxn ang="0">
                    <a:pos x="T10" y="T11"/>
                  </a:cxn>
                  <a:cxn ang="0">
                    <a:pos x="T12" y="T13"/>
                  </a:cxn>
                </a:cxnLst>
                <a:rect l="0" t="0" r="r" b="b"/>
                <a:pathLst>
                  <a:path w="79" h="45">
                    <a:moveTo>
                      <a:pt x="75" y="29"/>
                    </a:moveTo>
                    <a:cubicBezTo>
                      <a:pt x="75" y="29"/>
                      <a:pt x="75" y="29"/>
                      <a:pt x="75" y="28"/>
                    </a:cubicBezTo>
                    <a:cubicBezTo>
                      <a:pt x="67" y="14"/>
                      <a:pt x="51" y="6"/>
                      <a:pt x="36" y="3"/>
                    </a:cubicBezTo>
                    <a:cubicBezTo>
                      <a:pt x="25" y="1"/>
                      <a:pt x="9" y="0"/>
                      <a:pt x="5" y="14"/>
                    </a:cubicBezTo>
                    <a:cubicBezTo>
                      <a:pt x="0" y="28"/>
                      <a:pt x="18" y="35"/>
                      <a:pt x="28" y="38"/>
                    </a:cubicBezTo>
                    <a:cubicBezTo>
                      <a:pt x="43" y="43"/>
                      <a:pt x="60" y="45"/>
                      <a:pt x="75" y="38"/>
                    </a:cubicBezTo>
                    <a:cubicBezTo>
                      <a:pt x="79" y="36"/>
                      <a:pt x="79" y="31"/>
                      <a:pt x="75" y="29"/>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05" name="Freeform 73"/>
              <p:cNvSpPr>
                <a:spLocks/>
              </p:cNvSpPr>
              <p:nvPr/>
            </p:nvSpPr>
            <p:spPr bwMode="auto">
              <a:xfrm>
                <a:off x="9463088" y="2130426"/>
                <a:ext cx="177800" cy="131763"/>
              </a:xfrm>
              <a:custGeom>
                <a:avLst/>
                <a:gdLst>
                  <a:gd name="T0" fmla="*/ 65 w 68"/>
                  <a:gd name="T1" fmla="*/ 20 h 51"/>
                  <a:gd name="T2" fmla="*/ 32 w 68"/>
                  <a:gd name="T3" fmla="*/ 5 h 51"/>
                  <a:gd name="T4" fmla="*/ 0 w 68"/>
                  <a:gd name="T5" fmla="*/ 39 h 51"/>
                  <a:gd name="T6" fmla="*/ 2 w 68"/>
                  <a:gd name="T7" fmla="*/ 42 h 51"/>
                  <a:gd name="T8" fmla="*/ 2 w 68"/>
                  <a:gd name="T9" fmla="*/ 44 h 51"/>
                  <a:gd name="T10" fmla="*/ 7 w 68"/>
                  <a:gd name="T11" fmla="*/ 48 h 51"/>
                  <a:gd name="T12" fmla="*/ 36 w 68"/>
                  <a:gd name="T13" fmla="*/ 48 h 51"/>
                  <a:gd name="T14" fmla="*/ 65 w 68"/>
                  <a:gd name="T15" fmla="*/ 20 h 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51">
                    <a:moveTo>
                      <a:pt x="65" y="20"/>
                    </a:moveTo>
                    <a:cubicBezTo>
                      <a:pt x="63" y="4"/>
                      <a:pt x="45" y="0"/>
                      <a:pt x="32" y="5"/>
                    </a:cubicBezTo>
                    <a:cubicBezTo>
                      <a:pt x="16" y="10"/>
                      <a:pt x="4" y="24"/>
                      <a:pt x="0" y="39"/>
                    </a:cubicBezTo>
                    <a:cubicBezTo>
                      <a:pt x="0" y="41"/>
                      <a:pt x="1" y="42"/>
                      <a:pt x="2" y="42"/>
                    </a:cubicBezTo>
                    <a:cubicBezTo>
                      <a:pt x="2" y="42"/>
                      <a:pt x="2" y="43"/>
                      <a:pt x="2" y="44"/>
                    </a:cubicBezTo>
                    <a:cubicBezTo>
                      <a:pt x="2" y="47"/>
                      <a:pt x="4" y="48"/>
                      <a:pt x="7" y="48"/>
                    </a:cubicBezTo>
                    <a:cubicBezTo>
                      <a:pt x="15" y="51"/>
                      <a:pt x="31" y="49"/>
                      <a:pt x="36" y="48"/>
                    </a:cubicBezTo>
                    <a:cubicBezTo>
                      <a:pt x="49" y="46"/>
                      <a:pt x="68" y="36"/>
                      <a:pt x="65" y="20"/>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06" name="Freeform 74"/>
              <p:cNvSpPr>
                <a:spLocks/>
              </p:cNvSpPr>
              <p:nvPr/>
            </p:nvSpPr>
            <p:spPr bwMode="auto">
              <a:xfrm>
                <a:off x="9507538" y="2233613"/>
                <a:ext cx="225425" cy="200025"/>
              </a:xfrm>
              <a:custGeom>
                <a:avLst/>
                <a:gdLst>
                  <a:gd name="T0" fmla="*/ 86 w 86"/>
                  <a:gd name="T1" fmla="*/ 29 h 77"/>
                  <a:gd name="T2" fmla="*/ 44 w 86"/>
                  <a:gd name="T3" fmla="*/ 8 h 77"/>
                  <a:gd name="T4" fmla="*/ 3 w 86"/>
                  <a:gd name="T5" fmla="*/ 59 h 77"/>
                  <a:gd name="T6" fmla="*/ 1 w 86"/>
                  <a:gd name="T7" fmla="*/ 67 h 77"/>
                  <a:gd name="T8" fmla="*/ 6 w 86"/>
                  <a:gd name="T9" fmla="*/ 71 h 77"/>
                  <a:gd name="T10" fmla="*/ 41 w 86"/>
                  <a:gd name="T11" fmla="*/ 75 h 77"/>
                  <a:gd name="T12" fmla="*/ 86 w 86"/>
                  <a:gd name="T13" fmla="*/ 29 h 77"/>
                </a:gdLst>
                <a:ahLst/>
                <a:cxnLst>
                  <a:cxn ang="0">
                    <a:pos x="T0" y="T1"/>
                  </a:cxn>
                  <a:cxn ang="0">
                    <a:pos x="T2" y="T3"/>
                  </a:cxn>
                  <a:cxn ang="0">
                    <a:pos x="T4" y="T5"/>
                  </a:cxn>
                  <a:cxn ang="0">
                    <a:pos x="T6" y="T7"/>
                  </a:cxn>
                  <a:cxn ang="0">
                    <a:pos x="T8" y="T9"/>
                  </a:cxn>
                  <a:cxn ang="0">
                    <a:pos x="T10" y="T11"/>
                  </a:cxn>
                  <a:cxn ang="0">
                    <a:pos x="T12" y="T13"/>
                  </a:cxn>
                </a:cxnLst>
                <a:rect l="0" t="0" r="r" b="b"/>
                <a:pathLst>
                  <a:path w="86" h="77">
                    <a:moveTo>
                      <a:pt x="86" y="29"/>
                    </a:moveTo>
                    <a:cubicBezTo>
                      <a:pt x="85" y="7"/>
                      <a:pt x="62" y="0"/>
                      <a:pt x="44" y="8"/>
                    </a:cubicBezTo>
                    <a:cubicBezTo>
                      <a:pt x="26" y="16"/>
                      <a:pt x="7" y="39"/>
                      <a:pt x="3" y="59"/>
                    </a:cubicBezTo>
                    <a:cubicBezTo>
                      <a:pt x="2" y="61"/>
                      <a:pt x="1" y="64"/>
                      <a:pt x="1" y="67"/>
                    </a:cubicBezTo>
                    <a:cubicBezTo>
                      <a:pt x="0" y="71"/>
                      <a:pt x="3" y="72"/>
                      <a:pt x="6" y="71"/>
                    </a:cubicBezTo>
                    <a:cubicBezTo>
                      <a:pt x="15" y="77"/>
                      <a:pt x="35" y="76"/>
                      <a:pt x="41" y="75"/>
                    </a:cubicBezTo>
                    <a:cubicBezTo>
                      <a:pt x="63" y="72"/>
                      <a:pt x="86" y="52"/>
                      <a:pt x="86" y="29"/>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07" name="Freeform 75"/>
              <p:cNvSpPr>
                <a:spLocks/>
              </p:cNvSpPr>
              <p:nvPr/>
            </p:nvSpPr>
            <p:spPr bwMode="auto">
              <a:xfrm>
                <a:off x="9540875" y="2424113"/>
                <a:ext cx="271463" cy="200025"/>
              </a:xfrm>
              <a:custGeom>
                <a:avLst/>
                <a:gdLst>
                  <a:gd name="T0" fmla="*/ 90 w 103"/>
                  <a:gd name="T1" fmla="*/ 14 h 77"/>
                  <a:gd name="T2" fmla="*/ 37 w 103"/>
                  <a:gd name="T3" fmla="*/ 15 h 77"/>
                  <a:gd name="T4" fmla="*/ 1 w 103"/>
                  <a:gd name="T5" fmla="*/ 65 h 77"/>
                  <a:gd name="T6" fmla="*/ 0 w 103"/>
                  <a:gd name="T7" fmla="*/ 69 h 77"/>
                  <a:gd name="T8" fmla="*/ 0 w 103"/>
                  <a:gd name="T9" fmla="*/ 69 h 77"/>
                  <a:gd name="T10" fmla="*/ 1 w 103"/>
                  <a:gd name="T11" fmla="*/ 71 h 77"/>
                  <a:gd name="T12" fmla="*/ 5 w 103"/>
                  <a:gd name="T13" fmla="*/ 72 h 77"/>
                  <a:gd name="T14" fmla="*/ 78 w 103"/>
                  <a:gd name="T15" fmla="*/ 62 h 77"/>
                  <a:gd name="T16" fmla="*/ 90 w 103"/>
                  <a:gd name="T17" fmla="*/ 14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77">
                    <a:moveTo>
                      <a:pt x="90" y="14"/>
                    </a:moveTo>
                    <a:cubicBezTo>
                      <a:pt x="77" y="0"/>
                      <a:pt x="51" y="7"/>
                      <a:pt x="37" y="15"/>
                    </a:cubicBezTo>
                    <a:cubicBezTo>
                      <a:pt x="19" y="26"/>
                      <a:pt x="5" y="45"/>
                      <a:pt x="1" y="65"/>
                    </a:cubicBezTo>
                    <a:cubicBezTo>
                      <a:pt x="0" y="66"/>
                      <a:pt x="0" y="67"/>
                      <a:pt x="0" y="69"/>
                    </a:cubicBezTo>
                    <a:cubicBezTo>
                      <a:pt x="0" y="69"/>
                      <a:pt x="0" y="69"/>
                      <a:pt x="0" y="69"/>
                    </a:cubicBezTo>
                    <a:cubicBezTo>
                      <a:pt x="0" y="70"/>
                      <a:pt x="0" y="71"/>
                      <a:pt x="1" y="71"/>
                    </a:cubicBezTo>
                    <a:cubicBezTo>
                      <a:pt x="2" y="72"/>
                      <a:pt x="3" y="72"/>
                      <a:pt x="5" y="72"/>
                    </a:cubicBezTo>
                    <a:cubicBezTo>
                      <a:pt x="29" y="73"/>
                      <a:pt x="57" y="77"/>
                      <a:pt x="78" y="62"/>
                    </a:cubicBezTo>
                    <a:cubicBezTo>
                      <a:pt x="91" y="52"/>
                      <a:pt x="103" y="29"/>
                      <a:pt x="90" y="14"/>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08" name="Freeform 76"/>
              <p:cNvSpPr>
                <a:spLocks/>
              </p:cNvSpPr>
              <p:nvPr/>
            </p:nvSpPr>
            <p:spPr bwMode="auto">
              <a:xfrm>
                <a:off x="9569450" y="2595563"/>
                <a:ext cx="327025" cy="231775"/>
              </a:xfrm>
              <a:custGeom>
                <a:avLst/>
                <a:gdLst>
                  <a:gd name="T0" fmla="*/ 111 w 124"/>
                  <a:gd name="T1" fmla="*/ 21 h 89"/>
                  <a:gd name="T2" fmla="*/ 48 w 124"/>
                  <a:gd name="T3" fmla="*/ 21 h 89"/>
                  <a:gd name="T4" fmla="*/ 2 w 124"/>
                  <a:gd name="T5" fmla="*/ 77 h 89"/>
                  <a:gd name="T6" fmla="*/ 6 w 124"/>
                  <a:gd name="T7" fmla="*/ 86 h 89"/>
                  <a:gd name="T8" fmla="*/ 95 w 124"/>
                  <a:gd name="T9" fmla="*/ 74 h 89"/>
                  <a:gd name="T10" fmla="*/ 111 w 124"/>
                  <a:gd name="T11" fmla="*/ 21 h 89"/>
                </a:gdLst>
                <a:ahLst/>
                <a:cxnLst>
                  <a:cxn ang="0">
                    <a:pos x="T0" y="T1"/>
                  </a:cxn>
                  <a:cxn ang="0">
                    <a:pos x="T2" y="T3"/>
                  </a:cxn>
                  <a:cxn ang="0">
                    <a:pos x="T4" y="T5"/>
                  </a:cxn>
                  <a:cxn ang="0">
                    <a:pos x="T6" y="T7"/>
                  </a:cxn>
                  <a:cxn ang="0">
                    <a:pos x="T8" y="T9"/>
                  </a:cxn>
                  <a:cxn ang="0">
                    <a:pos x="T10" y="T11"/>
                  </a:cxn>
                </a:cxnLst>
                <a:rect l="0" t="0" r="r" b="b"/>
                <a:pathLst>
                  <a:path w="124" h="89">
                    <a:moveTo>
                      <a:pt x="111" y="21"/>
                    </a:moveTo>
                    <a:cubicBezTo>
                      <a:pt x="96" y="0"/>
                      <a:pt x="65" y="10"/>
                      <a:pt x="48" y="21"/>
                    </a:cubicBezTo>
                    <a:cubicBezTo>
                      <a:pt x="29" y="33"/>
                      <a:pt x="6" y="54"/>
                      <a:pt x="2" y="77"/>
                    </a:cubicBezTo>
                    <a:cubicBezTo>
                      <a:pt x="0" y="80"/>
                      <a:pt x="1" y="86"/>
                      <a:pt x="6" y="86"/>
                    </a:cubicBezTo>
                    <a:cubicBezTo>
                      <a:pt x="34" y="87"/>
                      <a:pt x="70" y="89"/>
                      <a:pt x="95" y="74"/>
                    </a:cubicBezTo>
                    <a:cubicBezTo>
                      <a:pt x="112" y="63"/>
                      <a:pt x="124" y="40"/>
                      <a:pt x="111" y="21"/>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09" name="Freeform 77"/>
              <p:cNvSpPr>
                <a:spLocks/>
              </p:cNvSpPr>
              <p:nvPr/>
            </p:nvSpPr>
            <p:spPr bwMode="auto">
              <a:xfrm>
                <a:off x="9593263" y="2816226"/>
                <a:ext cx="304800" cy="230188"/>
              </a:xfrm>
              <a:custGeom>
                <a:avLst/>
                <a:gdLst>
                  <a:gd name="T0" fmla="*/ 106 w 116"/>
                  <a:gd name="T1" fmla="*/ 20 h 88"/>
                  <a:gd name="T2" fmla="*/ 47 w 116"/>
                  <a:gd name="T3" fmla="*/ 13 h 88"/>
                  <a:gd name="T4" fmla="*/ 0 w 116"/>
                  <a:gd name="T5" fmla="*/ 77 h 88"/>
                  <a:gd name="T6" fmla="*/ 3 w 116"/>
                  <a:gd name="T7" fmla="*/ 79 h 88"/>
                  <a:gd name="T8" fmla="*/ 5 w 116"/>
                  <a:gd name="T9" fmla="*/ 80 h 88"/>
                  <a:gd name="T10" fmla="*/ 80 w 116"/>
                  <a:gd name="T11" fmla="*/ 74 h 88"/>
                  <a:gd name="T12" fmla="*/ 106 w 116"/>
                  <a:gd name="T13" fmla="*/ 20 h 88"/>
                </a:gdLst>
                <a:ahLst/>
                <a:cxnLst>
                  <a:cxn ang="0">
                    <a:pos x="T0" y="T1"/>
                  </a:cxn>
                  <a:cxn ang="0">
                    <a:pos x="T2" y="T3"/>
                  </a:cxn>
                  <a:cxn ang="0">
                    <a:pos x="T4" y="T5"/>
                  </a:cxn>
                  <a:cxn ang="0">
                    <a:pos x="T6" y="T7"/>
                  </a:cxn>
                  <a:cxn ang="0">
                    <a:pos x="T8" y="T9"/>
                  </a:cxn>
                  <a:cxn ang="0">
                    <a:pos x="T10" y="T11"/>
                  </a:cxn>
                  <a:cxn ang="0">
                    <a:pos x="T12" y="T13"/>
                  </a:cxn>
                </a:cxnLst>
                <a:rect l="0" t="0" r="r" b="b"/>
                <a:pathLst>
                  <a:path w="116" h="88">
                    <a:moveTo>
                      <a:pt x="106" y="20"/>
                    </a:moveTo>
                    <a:cubicBezTo>
                      <a:pt x="96" y="0"/>
                      <a:pt x="62" y="3"/>
                      <a:pt x="47" y="13"/>
                    </a:cubicBezTo>
                    <a:cubicBezTo>
                      <a:pt x="27" y="26"/>
                      <a:pt x="5" y="53"/>
                      <a:pt x="0" y="77"/>
                    </a:cubicBezTo>
                    <a:cubicBezTo>
                      <a:pt x="0" y="79"/>
                      <a:pt x="2" y="79"/>
                      <a:pt x="3" y="79"/>
                    </a:cubicBezTo>
                    <a:cubicBezTo>
                      <a:pt x="4" y="79"/>
                      <a:pt x="4" y="79"/>
                      <a:pt x="5" y="80"/>
                    </a:cubicBezTo>
                    <a:cubicBezTo>
                      <a:pt x="30" y="88"/>
                      <a:pt x="57" y="87"/>
                      <a:pt x="80" y="74"/>
                    </a:cubicBezTo>
                    <a:cubicBezTo>
                      <a:pt x="97" y="64"/>
                      <a:pt x="116" y="41"/>
                      <a:pt x="106" y="20"/>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10" name="Freeform 78"/>
              <p:cNvSpPr>
                <a:spLocks/>
              </p:cNvSpPr>
              <p:nvPr/>
            </p:nvSpPr>
            <p:spPr bwMode="auto">
              <a:xfrm>
                <a:off x="9593263" y="3038476"/>
                <a:ext cx="284163" cy="204788"/>
              </a:xfrm>
              <a:custGeom>
                <a:avLst/>
                <a:gdLst>
                  <a:gd name="T0" fmla="*/ 93 w 108"/>
                  <a:gd name="T1" fmla="*/ 14 h 79"/>
                  <a:gd name="T2" fmla="*/ 36 w 108"/>
                  <a:gd name="T3" fmla="*/ 17 h 79"/>
                  <a:gd name="T4" fmla="*/ 0 w 108"/>
                  <a:gd name="T5" fmla="*/ 66 h 79"/>
                  <a:gd name="T6" fmla="*/ 5 w 108"/>
                  <a:gd name="T7" fmla="*/ 68 h 79"/>
                  <a:gd name="T8" fmla="*/ 8 w 108"/>
                  <a:gd name="T9" fmla="*/ 68 h 79"/>
                  <a:gd name="T10" fmla="*/ 86 w 108"/>
                  <a:gd name="T11" fmla="*/ 62 h 79"/>
                  <a:gd name="T12" fmla="*/ 93 w 108"/>
                  <a:gd name="T13" fmla="*/ 14 h 79"/>
                </a:gdLst>
                <a:ahLst/>
                <a:cxnLst>
                  <a:cxn ang="0">
                    <a:pos x="T0" y="T1"/>
                  </a:cxn>
                  <a:cxn ang="0">
                    <a:pos x="T2" y="T3"/>
                  </a:cxn>
                  <a:cxn ang="0">
                    <a:pos x="T4" y="T5"/>
                  </a:cxn>
                  <a:cxn ang="0">
                    <a:pos x="T6" y="T7"/>
                  </a:cxn>
                  <a:cxn ang="0">
                    <a:pos x="T8" y="T9"/>
                  </a:cxn>
                  <a:cxn ang="0">
                    <a:pos x="T10" y="T11"/>
                  </a:cxn>
                  <a:cxn ang="0">
                    <a:pos x="T12" y="T13"/>
                  </a:cxn>
                </a:cxnLst>
                <a:rect l="0" t="0" r="r" b="b"/>
                <a:pathLst>
                  <a:path w="108" h="79">
                    <a:moveTo>
                      <a:pt x="93" y="14"/>
                    </a:moveTo>
                    <a:cubicBezTo>
                      <a:pt x="78" y="0"/>
                      <a:pt x="51" y="9"/>
                      <a:pt x="36" y="17"/>
                    </a:cubicBezTo>
                    <a:cubicBezTo>
                      <a:pt x="19" y="27"/>
                      <a:pt x="2" y="45"/>
                      <a:pt x="0" y="66"/>
                    </a:cubicBezTo>
                    <a:cubicBezTo>
                      <a:pt x="0" y="69"/>
                      <a:pt x="3" y="69"/>
                      <a:pt x="5" y="68"/>
                    </a:cubicBezTo>
                    <a:cubicBezTo>
                      <a:pt x="6" y="68"/>
                      <a:pt x="7" y="68"/>
                      <a:pt x="8" y="68"/>
                    </a:cubicBezTo>
                    <a:cubicBezTo>
                      <a:pt x="34" y="70"/>
                      <a:pt x="63" y="79"/>
                      <a:pt x="86" y="62"/>
                    </a:cubicBezTo>
                    <a:cubicBezTo>
                      <a:pt x="101" y="51"/>
                      <a:pt x="108" y="28"/>
                      <a:pt x="93" y="14"/>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11" name="Freeform 79"/>
              <p:cNvSpPr>
                <a:spLocks/>
              </p:cNvSpPr>
              <p:nvPr/>
            </p:nvSpPr>
            <p:spPr bwMode="auto">
              <a:xfrm>
                <a:off x="9601200" y="3233738"/>
                <a:ext cx="219075" cy="119063"/>
              </a:xfrm>
              <a:custGeom>
                <a:avLst/>
                <a:gdLst>
                  <a:gd name="T0" fmla="*/ 75 w 83"/>
                  <a:gd name="T1" fmla="*/ 10 h 46"/>
                  <a:gd name="T2" fmla="*/ 40 w 83"/>
                  <a:gd name="T3" fmla="*/ 8 h 46"/>
                  <a:gd name="T4" fmla="*/ 1 w 83"/>
                  <a:gd name="T5" fmla="*/ 35 h 46"/>
                  <a:gd name="T6" fmla="*/ 2 w 83"/>
                  <a:gd name="T7" fmla="*/ 38 h 46"/>
                  <a:gd name="T8" fmla="*/ 5 w 83"/>
                  <a:gd name="T9" fmla="*/ 41 h 46"/>
                  <a:gd name="T10" fmla="*/ 60 w 83"/>
                  <a:gd name="T11" fmla="*/ 39 h 46"/>
                  <a:gd name="T12" fmla="*/ 75 w 83"/>
                  <a:gd name="T13" fmla="*/ 10 h 46"/>
                </a:gdLst>
                <a:ahLst/>
                <a:cxnLst>
                  <a:cxn ang="0">
                    <a:pos x="T0" y="T1"/>
                  </a:cxn>
                  <a:cxn ang="0">
                    <a:pos x="T2" y="T3"/>
                  </a:cxn>
                  <a:cxn ang="0">
                    <a:pos x="T4" y="T5"/>
                  </a:cxn>
                  <a:cxn ang="0">
                    <a:pos x="T6" y="T7"/>
                  </a:cxn>
                  <a:cxn ang="0">
                    <a:pos x="T8" y="T9"/>
                  </a:cxn>
                  <a:cxn ang="0">
                    <a:pos x="T10" y="T11"/>
                  </a:cxn>
                  <a:cxn ang="0">
                    <a:pos x="T12" y="T13"/>
                  </a:cxn>
                </a:cxnLst>
                <a:rect l="0" t="0" r="r" b="b"/>
                <a:pathLst>
                  <a:path w="83" h="46">
                    <a:moveTo>
                      <a:pt x="75" y="10"/>
                    </a:moveTo>
                    <a:cubicBezTo>
                      <a:pt x="68" y="0"/>
                      <a:pt x="49" y="5"/>
                      <a:pt x="40" y="8"/>
                    </a:cubicBezTo>
                    <a:cubicBezTo>
                      <a:pt x="25" y="12"/>
                      <a:pt x="9" y="21"/>
                      <a:pt x="1" y="35"/>
                    </a:cubicBezTo>
                    <a:cubicBezTo>
                      <a:pt x="0" y="36"/>
                      <a:pt x="0" y="37"/>
                      <a:pt x="2" y="38"/>
                    </a:cubicBezTo>
                    <a:cubicBezTo>
                      <a:pt x="2" y="39"/>
                      <a:pt x="3" y="41"/>
                      <a:pt x="5" y="41"/>
                    </a:cubicBezTo>
                    <a:cubicBezTo>
                      <a:pt x="22" y="42"/>
                      <a:pt x="44" y="46"/>
                      <a:pt x="60" y="39"/>
                    </a:cubicBezTo>
                    <a:cubicBezTo>
                      <a:pt x="70" y="35"/>
                      <a:pt x="83" y="22"/>
                      <a:pt x="75" y="10"/>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12" name="Freeform 80"/>
              <p:cNvSpPr>
                <a:spLocks/>
              </p:cNvSpPr>
              <p:nvPr/>
            </p:nvSpPr>
            <p:spPr bwMode="auto">
              <a:xfrm>
                <a:off x="9320213" y="1976438"/>
                <a:ext cx="160338" cy="227013"/>
              </a:xfrm>
              <a:custGeom>
                <a:avLst/>
                <a:gdLst>
                  <a:gd name="T0" fmla="*/ 51 w 61"/>
                  <a:gd name="T1" fmla="*/ 21 h 87"/>
                  <a:gd name="T2" fmla="*/ 17 w 61"/>
                  <a:gd name="T3" fmla="*/ 7 h 87"/>
                  <a:gd name="T4" fmla="*/ 5 w 61"/>
                  <a:gd name="T5" fmla="*/ 47 h 87"/>
                  <a:gd name="T6" fmla="*/ 41 w 61"/>
                  <a:gd name="T7" fmla="*/ 84 h 87"/>
                  <a:gd name="T8" fmla="*/ 42 w 61"/>
                  <a:gd name="T9" fmla="*/ 85 h 87"/>
                  <a:gd name="T10" fmla="*/ 50 w 61"/>
                  <a:gd name="T11" fmla="*/ 81 h 87"/>
                  <a:gd name="T12" fmla="*/ 51 w 61"/>
                  <a:gd name="T13" fmla="*/ 21 h 87"/>
                </a:gdLst>
                <a:ahLst/>
                <a:cxnLst>
                  <a:cxn ang="0">
                    <a:pos x="T0" y="T1"/>
                  </a:cxn>
                  <a:cxn ang="0">
                    <a:pos x="T2" y="T3"/>
                  </a:cxn>
                  <a:cxn ang="0">
                    <a:pos x="T4" y="T5"/>
                  </a:cxn>
                  <a:cxn ang="0">
                    <a:pos x="T6" y="T7"/>
                  </a:cxn>
                  <a:cxn ang="0">
                    <a:pos x="T8" y="T9"/>
                  </a:cxn>
                  <a:cxn ang="0">
                    <a:pos x="T10" y="T11"/>
                  </a:cxn>
                  <a:cxn ang="0">
                    <a:pos x="T12" y="T13"/>
                  </a:cxn>
                </a:cxnLst>
                <a:rect l="0" t="0" r="r" b="b"/>
                <a:pathLst>
                  <a:path w="61" h="87">
                    <a:moveTo>
                      <a:pt x="51" y="21"/>
                    </a:moveTo>
                    <a:cubicBezTo>
                      <a:pt x="44" y="9"/>
                      <a:pt x="30" y="0"/>
                      <a:pt x="17" y="7"/>
                    </a:cubicBezTo>
                    <a:cubicBezTo>
                      <a:pt x="3" y="14"/>
                      <a:pt x="0" y="34"/>
                      <a:pt x="5" y="47"/>
                    </a:cubicBezTo>
                    <a:cubicBezTo>
                      <a:pt x="10" y="63"/>
                      <a:pt x="25" y="80"/>
                      <a:pt x="41" y="84"/>
                    </a:cubicBezTo>
                    <a:cubicBezTo>
                      <a:pt x="41" y="85"/>
                      <a:pt x="42" y="85"/>
                      <a:pt x="42" y="85"/>
                    </a:cubicBezTo>
                    <a:cubicBezTo>
                      <a:pt x="45" y="87"/>
                      <a:pt x="49" y="84"/>
                      <a:pt x="50" y="81"/>
                    </a:cubicBezTo>
                    <a:cubicBezTo>
                      <a:pt x="54" y="62"/>
                      <a:pt x="61" y="39"/>
                      <a:pt x="51" y="21"/>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13" name="Freeform 81"/>
              <p:cNvSpPr>
                <a:spLocks/>
              </p:cNvSpPr>
              <p:nvPr/>
            </p:nvSpPr>
            <p:spPr bwMode="auto">
              <a:xfrm>
                <a:off x="9271000" y="2111376"/>
                <a:ext cx="541338" cy="1603375"/>
              </a:xfrm>
              <a:custGeom>
                <a:avLst/>
                <a:gdLst>
                  <a:gd name="T0" fmla="*/ 151 w 206"/>
                  <a:gd name="T1" fmla="*/ 401 h 616"/>
                  <a:gd name="T2" fmla="*/ 116 w 206"/>
                  <a:gd name="T3" fmla="*/ 366 h 616"/>
                  <a:gd name="T4" fmla="*/ 152 w 206"/>
                  <a:gd name="T5" fmla="*/ 332 h 616"/>
                  <a:gd name="T6" fmla="*/ 202 w 206"/>
                  <a:gd name="T7" fmla="*/ 307 h 616"/>
                  <a:gd name="T8" fmla="*/ 125 w 206"/>
                  <a:gd name="T9" fmla="*/ 344 h 616"/>
                  <a:gd name="T10" fmla="*/ 109 w 206"/>
                  <a:gd name="T11" fmla="*/ 292 h 616"/>
                  <a:gd name="T12" fmla="*/ 124 w 206"/>
                  <a:gd name="T13" fmla="*/ 267 h 616"/>
                  <a:gd name="T14" fmla="*/ 198 w 206"/>
                  <a:gd name="T15" fmla="*/ 223 h 616"/>
                  <a:gd name="T16" fmla="*/ 144 w 206"/>
                  <a:gd name="T17" fmla="*/ 242 h 616"/>
                  <a:gd name="T18" fmla="*/ 99 w 206"/>
                  <a:gd name="T19" fmla="*/ 205 h 616"/>
                  <a:gd name="T20" fmla="*/ 178 w 206"/>
                  <a:gd name="T21" fmla="*/ 151 h 616"/>
                  <a:gd name="T22" fmla="*/ 98 w 206"/>
                  <a:gd name="T23" fmla="*/ 192 h 616"/>
                  <a:gd name="T24" fmla="*/ 88 w 206"/>
                  <a:gd name="T25" fmla="*/ 129 h 616"/>
                  <a:gd name="T26" fmla="*/ 91 w 206"/>
                  <a:gd name="T27" fmla="*/ 123 h 616"/>
                  <a:gd name="T28" fmla="*/ 154 w 206"/>
                  <a:gd name="T29" fmla="*/ 78 h 616"/>
                  <a:gd name="T30" fmla="*/ 114 w 206"/>
                  <a:gd name="T31" fmla="*/ 90 h 616"/>
                  <a:gd name="T32" fmla="*/ 73 w 206"/>
                  <a:gd name="T33" fmla="*/ 60 h 616"/>
                  <a:gd name="T34" fmla="*/ 95 w 206"/>
                  <a:gd name="T35" fmla="*/ 38 h 616"/>
                  <a:gd name="T36" fmla="*/ 117 w 206"/>
                  <a:gd name="T37" fmla="*/ 25 h 616"/>
                  <a:gd name="T38" fmla="*/ 53 w 206"/>
                  <a:gd name="T39" fmla="*/ 0 h 616"/>
                  <a:gd name="T40" fmla="*/ 68 w 206"/>
                  <a:gd name="T41" fmla="*/ 60 h 616"/>
                  <a:gd name="T42" fmla="*/ 16 w 206"/>
                  <a:gd name="T43" fmla="*/ 42 h 616"/>
                  <a:gd name="T44" fmla="*/ 70 w 206"/>
                  <a:gd name="T45" fmla="*/ 70 h 616"/>
                  <a:gd name="T46" fmla="*/ 42 w 206"/>
                  <a:gd name="T47" fmla="*/ 100 h 616"/>
                  <a:gd name="T48" fmla="*/ 3 w 206"/>
                  <a:gd name="T49" fmla="*/ 100 h 616"/>
                  <a:gd name="T50" fmla="*/ 79 w 206"/>
                  <a:gd name="T51" fmla="*/ 128 h 616"/>
                  <a:gd name="T52" fmla="*/ 87 w 206"/>
                  <a:gd name="T53" fmla="*/ 186 h 616"/>
                  <a:gd name="T54" fmla="*/ 7 w 206"/>
                  <a:gd name="T55" fmla="*/ 169 h 616"/>
                  <a:gd name="T56" fmla="*/ 88 w 206"/>
                  <a:gd name="T57" fmla="*/ 199 h 616"/>
                  <a:gd name="T58" fmla="*/ 52 w 206"/>
                  <a:gd name="T59" fmla="*/ 244 h 616"/>
                  <a:gd name="T60" fmla="*/ 9 w 206"/>
                  <a:gd name="T61" fmla="*/ 244 h 616"/>
                  <a:gd name="T62" fmla="*/ 97 w 206"/>
                  <a:gd name="T63" fmla="*/ 293 h 616"/>
                  <a:gd name="T64" fmla="*/ 79 w 206"/>
                  <a:gd name="T65" fmla="*/ 331 h 616"/>
                  <a:gd name="T66" fmla="*/ 26 w 206"/>
                  <a:gd name="T67" fmla="*/ 324 h 616"/>
                  <a:gd name="T68" fmla="*/ 105 w 206"/>
                  <a:gd name="T69" fmla="*/ 402 h 616"/>
                  <a:gd name="T70" fmla="*/ 32 w 206"/>
                  <a:gd name="T71" fmla="*/ 390 h 616"/>
                  <a:gd name="T72" fmla="*/ 81 w 206"/>
                  <a:gd name="T73" fmla="*/ 399 h 616"/>
                  <a:gd name="T74" fmla="*/ 107 w 206"/>
                  <a:gd name="T75" fmla="*/ 450 h 616"/>
                  <a:gd name="T76" fmla="*/ 61 w 206"/>
                  <a:gd name="T77" fmla="*/ 451 h 616"/>
                  <a:gd name="T78" fmla="*/ 107 w 206"/>
                  <a:gd name="T79" fmla="*/ 468 h 616"/>
                  <a:gd name="T80" fmla="*/ 114 w 206"/>
                  <a:gd name="T81" fmla="*/ 606 h 616"/>
                  <a:gd name="T82" fmla="*/ 183 w 206"/>
                  <a:gd name="T83" fmla="*/ 446 h 616"/>
                  <a:gd name="T84" fmla="*/ 122 w 206"/>
                  <a:gd name="T85" fmla="*/ 471 h 616"/>
                  <a:gd name="T86" fmla="*/ 121 w 206"/>
                  <a:gd name="T87" fmla="*/ 436 h 616"/>
                  <a:gd name="T88" fmla="*/ 154 w 206"/>
                  <a:gd name="T89" fmla="*/ 405 h 616"/>
                  <a:gd name="T90" fmla="*/ 204 w 206"/>
                  <a:gd name="T91" fmla="*/ 381 h 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06" h="616">
                    <a:moveTo>
                      <a:pt x="204" y="381"/>
                    </a:moveTo>
                    <a:cubicBezTo>
                      <a:pt x="185" y="382"/>
                      <a:pt x="166" y="391"/>
                      <a:pt x="151" y="401"/>
                    </a:cubicBezTo>
                    <a:cubicBezTo>
                      <a:pt x="142" y="406"/>
                      <a:pt x="128" y="414"/>
                      <a:pt x="120" y="424"/>
                    </a:cubicBezTo>
                    <a:cubicBezTo>
                      <a:pt x="119" y="405"/>
                      <a:pt x="118" y="385"/>
                      <a:pt x="116" y="366"/>
                    </a:cubicBezTo>
                    <a:cubicBezTo>
                      <a:pt x="121" y="362"/>
                      <a:pt x="125" y="357"/>
                      <a:pt x="129" y="352"/>
                    </a:cubicBezTo>
                    <a:cubicBezTo>
                      <a:pt x="136" y="344"/>
                      <a:pt x="144" y="338"/>
                      <a:pt x="152" y="332"/>
                    </a:cubicBezTo>
                    <a:cubicBezTo>
                      <a:pt x="167" y="322"/>
                      <a:pt x="185" y="315"/>
                      <a:pt x="202" y="309"/>
                    </a:cubicBezTo>
                    <a:cubicBezTo>
                      <a:pt x="204" y="309"/>
                      <a:pt x="204" y="307"/>
                      <a:pt x="202" y="307"/>
                    </a:cubicBezTo>
                    <a:cubicBezTo>
                      <a:pt x="183" y="309"/>
                      <a:pt x="165" y="315"/>
                      <a:pt x="149" y="326"/>
                    </a:cubicBezTo>
                    <a:cubicBezTo>
                      <a:pt x="140" y="331"/>
                      <a:pt x="133" y="337"/>
                      <a:pt x="125" y="344"/>
                    </a:cubicBezTo>
                    <a:cubicBezTo>
                      <a:pt x="122" y="347"/>
                      <a:pt x="118" y="350"/>
                      <a:pt x="115" y="354"/>
                    </a:cubicBezTo>
                    <a:cubicBezTo>
                      <a:pt x="113" y="333"/>
                      <a:pt x="111" y="313"/>
                      <a:pt x="109" y="292"/>
                    </a:cubicBezTo>
                    <a:cubicBezTo>
                      <a:pt x="109" y="290"/>
                      <a:pt x="108" y="287"/>
                      <a:pt x="108" y="285"/>
                    </a:cubicBezTo>
                    <a:cubicBezTo>
                      <a:pt x="114" y="280"/>
                      <a:pt x="118" y="273"/>
                      <a:pt x="124" y="267"/>
                    </a:cubicBezTo>
                    <a:cubicBezTo>
                      <a:pt x="130" y="261"/>
                      <a:pt x="136" y="256"/>
                      <a:pt x="142" y="250"/>
                    </a:cubicBezTo>
                    <a:cubicBezTo>
                      <a:pt x="158" y="236"/>
                      <a:pt x="177" y="226"/>
                      <a:pt x="198" y="223"/>
                    </a:cubicBezTo>
                    <a:cubicBezTo>
                      <a:pt x="198" y="223"/>
                      <a:pt x="199" y="222"/>
                      <a:pt x="198" y="222"/>
                    </a:cubicBezTo>
                    <a:cubicBezTo>
                      <a:pt x="180" y="220"/>
                      <a:pt x="159" y="233"/>
                      <a:pt x="144" y="242"/>
                    </a:cubicBezTo>
                    <a:cubicBezTo>
                      <a:pt x="132" y="250"/>
                      <a:pt x="116" y="261"/>
                      <a:pt x="107" y="273"/>
                    </a:cubicBezTo>
                    <a:cubicBezTo>
                      <a:pt x="104" y="250"/>
                      <a:pt x="102" y="227"/>
                      <a:pt x="99" y="205"/>
                    </a:cubicBezTo>
                    <a:cubicBezTo>
                      <a:pt x="100" y="204"/>
                      <a:pt x="100" y="204"/>
                      <a:pt x="101" y="203"/>
                    </a:cubicBezTo>
                    <a:cubicBezTo>
                      <a:pt x="117" y="173"/>
                      <a:pt x="149" y="165"/>
                      <a:pt x="178" y="151"/>
                    </a:cubicBezTo>
                    <a:cubicBezTo>
                      <a:pt x="180" y="150"/>
                      <a:pt x="179" y="148"/>
                      <a:pt x="177" y="149"/>
                    </a:cubicBezTo>
                    <a:cubicBezTo>
                      <a:pt x="147" y="154"/>
                      <a:pt x="116" y="167"/>
                      <a:pt x="98" y="192"/>
                    </a:cubicBezTo>
                    <a:cubicBezTo>
                      <a:pt x="95" y="175"/>
                      <a:pt x="93" y="158"/>
                      <a:pt x="90" y="142"/>
                    </a:cubicBezTo>
                    <a:cubicBezTo>
                      <a:pt x="90" y="137"/>
                      <a:pt x="89" y="133"/>
                      <a:pt x="88" y="129"/>
                    </a:cubicBezTo>
                    <a:cubicBezTo>
                      <a:pt x="89" y="128"/>
                      <a:pt x="89" y="127"/>
                      <a:pt x="88" y="125"/>
                    </a:cubicBezTo>
                    <a:cubicBezTo>
                      <a:pt x="89" y="125"/>
                      <a:pt x="90" y="124"/>
                      <a:pt x="91" y="123"/>
                    </a:cubicBezTo>
                    <a:cubicBezTo>
                      <a:pt x="99" y="111"/>
                      <a:pt x="108" y="101"/>
                      <a:pt x="120" y="93"/>
                    </a:cubicBezTo>
                    <a:cubicBezTo>
                      <a:pt x="131" y="86"/>
                      <a:pt x="143" y="84"/>
                      <a:pt x="154" y="78"/>
                    </a:cubicBezTo>
                    <a:cubicBezTo>
                      <a:pt x="156" y="77"/>
                      <a:pt x="156" y="74"/>
                      <a:pt x="154" y="74"/>
                    </a:cubicBezTo>
                    <a:cubicBezTo>
                      <a:pt x="140" y="74"/>
                      <a:pt x="125" y="83"/>
                      <a:pt x="114" y="90"/>
                    </a:cubicBezTo>
                    <a:cubicBezTo>
                      <a:pt x="103" y="97"/>
                      <a:pt x="94" y="106"/>
                      <a:pt x="86" y="116"/>
                    </a:cubicBezTo>
                    <a:cubicBezTo>
                      <a:pt x="82" y="97"/>
                      <a:pt x="78" y="78"/>
                      <a:pt x="73" y="60"/>
                    </a:cubicBezTo>
                    <a:cubicBezTo>
                      <a:pt x="74" y="60"/>
                      <a:pt x="74" y="59"/>
                      <a:pt x="75" y="58"/>
                    </a:cubicBezTo>
                    <a:cubicBezTo>
                      <a:pt x="80" y="50"/>
                      <a:pt x="87" y="43"/>
                      <a:pt x="95" y="38"/>
                    </a:cubicBezTo>
                    <a:cubicBezTo>
                      <a:pt x="102" y="33"/>
                      <a:pt x="110" y="30"/>
                      <a:pt x="117" y="26"/>
                    </a:cubicBezTo>
                    <a:cubicBezTo>
                      <a:pt x="118" y="26"/>
                      <a:pt x="118" y="25"/>
                      <a:pt x="117" y="25"/>
                    </a:cubicBezTo>
                    <a:cubicBezTo>
                      <a:pt x="99" y="24"/>
                      <a:pt x="82" y="39"/>
                      <a:pt x="70" y="52"/>
                    </a:cubicBezTo>
                    <a:cubicBezTo>
                      <a:pt x="65" y="35"/>
                      <a:pt x="60" y="18"/>
                      <a:pt x="53" y="0"/>
                    </a:cubicBezTo>
                    <a:cubicBezTo>
                      <a:pt x="53" y="0"/>
                      <a:pt x="52" y="0"/>
                      <a:pt x="52" y="1"/>
                    </a:cubicBezTo>
                    <a:cubicBezTo>
                      <a:pt x="59" y="20"/>
                      <a:pt x="64" y="40"/>
                      <a:pt x="68" y="60"/>
                    </a:cubicBezTo>
                    <a:cubicBezTo>
                      <a:pt x="56" y="45"/>
                      <a:pt x="36" y="38"/>
                      <a:pt x="17" y="40"/>
                    </a:cubicBezTo>
                    <a:cubicBezTo>
                      <a:pt x="16" y="40"/>
                      <a:pt x="15" y="42"/>
                      <a:pt x="16" y="42"/>
                    </a:cubicBezTo>
                    <a:cubicBezTo>
                      <a:pt x="37" y="45"/>
                      <a:pt x="57" y="49"/>
                      <a:pt x="68" y="69"/>
                    </a:cubicBezTo>
                    <a:cubicBezTo>
                      <a:pt x="68" y="70"/>
                      <a:pt x="69" y="70"/>
                      <a:pt x="70" y="70"/>
                    </a:cubicBezTo>
                    <a:cubicBezTo>
                      <a:pt x="73" y="86"/>
                      <a:pt x="75" y="102"/>
                      <a:pt x="78" y="118"/>
                    </a:cubicBezTo>
                    <a:cubicBezTo>
                      <a:pt x="67" y="110"/>
                      <a:pt x="55" y="104"/>
                      <a:pt x="42" y="100"/>
                    </a:cubicBezTo>
                    <a:cubicBezTo>
                      <a:pt x="31" y="97"/>
                      <a:pt x="11" y="89"/>
                      <a:pt x="1" y="99"/>
                    </a:cubicBezTo>
                    <a:cubicBezTo>
                      <a:pt x="0" y="100"/>
                      <a:pt x="1" y="101"/>
                      <a:pt x="3" y="100"/>
                    </a:cubicBezTo>
                    <a:cubicBezTo>
                      <a:pt x="15" y="95"/>
                      <a:pt x="36" y="103"/>
                      <a:pt x="47" y="108"/>
                    </a:cubicBezTo>
                    <a:cubicBezTo>
                      <a:pt x="59" y="113"/>
                      <a:pt x="70" y="120"/>
                      <a:pt x="79" y="128"/>
                    </a:cubicBezTo>
                    <a:cubicBezTo>
                      <a:pt x="80" y="134"/>
                      <a:pt x="81" y="140"/>
                      <a:pt x="82" y="146"/>
                    </a:cubicBezTo>
                    <a:cubicBezTo>
                      <a:pt x="84" y="160"/>
                      <a:pt x="85" y="173"/>
                      <a:pt x="87" y="186"/>
                    </a:cubicBezTo>
                    <a:cubicBezTo>
                      <a:pt x="77" y="180"/>
                      <a:pt x="64" y="176"/>
                      <a:pt x="54" y="173"/>
                    </a:cubicBezTo>
                    <a:cubicBezTo>
                      <a:pt x="39" y="168"/>
                      <a:pt x="23" y="164"/>
                      <a:pt x="7" y="169"/>
                    </a:cubicBezTo>
                    <a:cubicBezTo>
                      <a:pt x="7" y="170"/>
                      <a:pt x="6" y="171"/>
                      <a:pt x="7" y="171"/>
                    </a:cubicBezTo>
                    <a:cubicBezTo>
                      <a:pt x="37" y="172"/>
                      <a:pt x="65" y="181"/>
                      <a:pt x="88" y="199"/>
                    </a:cubicBezTo>
                    <a:cubicBezTo>
                      <a:pt x="90" y="220"/>
                      <a:pt x="92" y="242"/>
                      <a:pt x="94" y="263"/>
                    </a:cubicBezTo>
                    <a:cubicBezTo>
                      <a:pt x="81" y="254"/>
                      <a:pt x="67" y="248"/>
                      <a:pt x="52" y="244"/>
                    </a:cubicBezTo>
                    <a:cubicBezTo>
                      <a:pt x="41" y="242"/>
                      <a:pt x="19" y="236"/>
                      <a:pt x="9" y="244"/>
                    </a:cubicBezTo>
                    <a:cubicBezTo>
                      <a:pt x="8" y="244"/>
                      <a:pt x="9" y="244"/>
                      <a:pt x="9" y="244"/>
                    </a:cubicBezTo>
                    <a:cubicBezTo>
                      <a:pt x="41" y="241"/>
                      <a:pt x="72" y="255"/>
                      <a:pt x="95" y="275"/>
                    </a:cubicBezTo>
                    <a:cubicBezTo>
                      <a:pt x="96" y="281"/>
                      <a:pt x="96" y="287"/>
                      <a:pt x="97" y="293"/>
                    </a:cubicBezTo>
                    <a:cubicBezTo>
                      <a:pt x="98" y="308"/>
                      <a:pt x="99" y="322"/>
                      <a:pt x="100" y="337"/>
                    </a:cubicBezTo>
                    <a:cubicBezTo>
                      <a:pt x="93" y="334"/>
                      <a:pt x="84" y="333"/>
                      <a:pt x="79" y="331"/>
                    </a:cubicBezTo>
                    <a:cubicBezTo>
                      <a:pt x="62" y="326"/>
                      <a:pt x="43" y="319"/>
                      <a:pt x="26" y="323"/>
                    </a:cubicBezTo>
                    <a:cubicBezTo>
                      <a:pt x="26" y="323"/>
                      <a:pt x="26" y="324"/>
                      <a:pt x="26" y="324"/>
                    </a:cubicBezTo>
                    <a:cubicBezTo>
                      <a:pt x="51" y="332"/>
                      <a:pt x="79" y="334"/>
                      <a:pt x="101" y="350"/>
                    </a:cubicBezTo>
                    <a:cubicBezTo>
                      <a:pt x="103" y="367"/>
                      <a:pt x="104" y="385"/>
                      <a:pt x="105" y="402"/>
                    </a:cubicBezTo>
                    <a:cubicBezTo>
                      <a:pt x="96" y="396"/>
                      <a:pt x="83" y="393"/>
                      <a:pt x="76" y="391"/>
                    </a:cubicBezTo>
                    <a:cubicBezTo>
                      <a:pt x="65" y="388"/>
                      <a:pt x="41" y="380"/>
                      <a:pt x="32" y="390"/>
                    </a:cubicBezTo>
                    <a:cubicBezTo>
                      <a:pt x="31" y="390"/>
                      <a:pt x="32" y="391"/>
                      <a:pt x="33" y="391"/>
                    </a:cubicBezTo>
                    <a:cubicBezTo>
                      <a:pt x="47" y="388"/>
                      <a:pt x="68" y="393"/>
                      <a:pt x="81" y="399"/>
                    </a:cubicBezTo>
                    <a:cubicBezTo>
                      <a:pt x="90" y="403"/>
                      <a:pt x="97" y="411"/>
                      <a:pt x="106" y="415"/>
                    </a:cubicBezTo>
                    <a:cubicBezTo>
                      <a:pt x="106" y="426"/>
                      <a:pt x="107" y="438"/>
                      <a:pt x="107" y="450"/>
                    </a:cubicBezTo>
                    <a:cubicBezTo>
                      <a:pt x="107" y="453"/>
                      <a:pt x="107" y="456"/>
                      <a:pt x="107" y="459"/>
                    </a:cubicBezTo>
                    <a:cubicBezTo>
                      <a:pt x="93" y="453"/>
                      <a:pt x="77" y="450"/>
                      <a:pt x="61" y="451"/>
                    </a:cubicBezTo>
                    <a:cubicBezTo>
                      <a:pt x="59" y="451"/>
                      <a:pt x="59" y="454"/>
                      <a:pt x="61" y="454"/>
                    </a:cubicBezTo>
                    <a:cubicBezTo>
                      <a:pt x="78" y="455"/>
                      <a:pt x="93" y="460"/>
                      <a:pt x="107" y="468"/>
                    </a:cubicBezTo>
                    <a:cubicBezTo>
                      <a:pt x="109" y="514"/>
                      <a:pt x="108" y="562"/>
                      <a:pt x="99" y="607"/>
                    </a:cubicBezTo>
                    <a:cubicBezTo>
                      <a:pt x="97" y="616"/>
                      <a:pt x="112" y="614"/>
                      <a:pt x="114" y="606"/>
                    </a:cubicBezTo>
                    <a:cubicBezTo>
                      <a:pt x="122" y="567"/>
                      <a:pt x="123" y="525"/>
                      <a:pt x="122" y="484"/>
                    </a:cubicBezTo>
                    <a:cubicBezTo>
                      <a:pt x="135" y="463"/>
                      <a:pt x="159" y="452"/>
                      <a:pt x="183" y="446"/>
                    </a:cubicBezTo>
                    <a:cubicBezTo>
                      <a:pt x="184" y="446"/>
                      <a:pt x="184" y="443"/>
                      <a:pt x="182" y="444"/>
                    </a:cubicBezTo>
                    <a:cubicBezTo>
                      <a:pt x="159" y="448"/>
                      <a:pt x="137" y="454"/>
                      <a:pt x="122" y="471"/>
                    </a:cubicBezTo>
                    <a:cubicBezTo>
                      <a:pt x="122" y="463"/>
                      <a:pt x="121" y="456"/>
                      <a:pt x="121" y="449"/>
                    </a:cubicBezTo>
                    <a:cubicBezTo>
                      <a:pt x="121" y="445"/>
                      <a:pt x="121" y="440"/>
                      <a:pt x="121" y="436"/>
                    </a:cubicBezTo>
                    <a:cubicBezTo>
                      <a:pt x="126" y="432"/>
                      <a:pt x="129" y="428"/>
                      <a:pt x="134" y="423"/>
                    </a:cubicBezTo>
                    <a:cubicBezTo>
                      <a:pt x="140" y="416"/>
                      <a:pt x="147" y="410"/>
                      <a:pt x="154" y="405"/>
                    </a:cubicBezTo>
                    <a:cubicBezTo>
                      <a:pt x="170" y="395"/>
                      <a:pt x="187" y="391"/>
                      <a:pt x="204" y="385"/>
                    </a:cubicBezTo>
                    <a:cubicBezTo>
                      <a:pt x="206" y="384"/>
                      <a:pt x="206" y="381"/>
                      <a:pt x="204" y="381"/>
                    </a:cubicBezTo>
                    <a:close/>
                  </a:path>
                </a:pathLst>
              </a:custGeom>
              <a:solidFill>
                <a:schemeClr val="accent6">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5" name="Group 4"/>
            <p:cNvGrpSpPr/>
            <p:nvPr/>
          </p:nvGrpSpPr>
          <p:grpSpPr>
            <a:xfrm>
              <a:off x="4553135" y="3196746"/>
              <a:ext cx="563563" cy="1873250"/>
              <a:chOff x="679450" y="3697288"/>
              <a:chExt cx="563563" cy="1873250"/>
            </a:xfrm>
            <a:effectLst>
              <a:outerShdw blurRad="127000" dist="63500" dir="8100000" algn="tr" rotWithShape="0">
                <a:prstClr val="black">
                  <a:alpha val="20000"/>
                </a:prstClr>
              </a:outerShdw>
            </a:effectLst>
          </p:grpSpPr>
          <p:sp>
            <p:nvSpPr>
              <p:cNvPr id="96" name="Freeform 116"/>
              <p:cNvSpPr>
                <a:spLocks noEditPoints="1"/>
              </p:cNvSpPr>
              <p:nvPr/>
            </p:nvSpPr>
            <p:spPr bwMode="auto">
              <a:xfrm>
                <a:off x="679450" y="3697288"/>
                <a:ext cx="563563" cy="1871663"/>
              </a:xfrm>
              <a:custGeom>
                <a:avLst/>
                <a:gdLst>
                  <a:gd name="T0" fmla="*/ 79 w 214"/>
                  <a:gd name="T1" fmla="*/ 588 h 719"/>
                  <a:gd name="T2" fmla="*/ 127 w 214"/>
                  <a:gd name="T3" fmla="*/ 515 h 719"/>
                  <a:gd name="T4" fmla="*/ 92 w 214"/>
                  <a:gd name="T5" fmla="*/ 508 h 719"/>
                  <a:gd name="T6" fmla="*/ 81 w 214"/>
                  <a:gd name="T7" fmla="*/ 463 h 719"/>
                  <a:gd name="T8" fmla="*/ 82 w 214"/>
                  <a:gd name="T9" fmla="*/ 460 h 719"/>
                  <a:gd name="T10" fmla="*/ 99 w 214"/>
                  <a:gd name="T11" fmla="*/ 385 h 719"/>
                  <a:gd name="T12" fmla="*/ 85 w 214"/>
                  <a:gd name="T13" fmla="*/ 379 h 719"/>
                  <a:gd name="T14" fmla="*/ 140 w 214"/>
                  <a:gd name="T15" fmla="*/ 267 h 719"/>
                  <a:gd name="T16" fmla="*/ 141 w 214"/>
                  <a:gd name="T17" fmla="*/ 202 h 719"/>
                  <a:gd name="T18" fmla="*/ 110 w 214"/>
                  <a:gd name="T19" fmla="*/ 181 h 719"/>
                  <a:gd name="T20" fmla="*/ 185 w 214"/>
                  <a:gd name="T21" fmla="*/ 137 h 719"/>
                  <a:gd name="T22" fmla="*/ 156 w 214"/>
                  <a:gd name="T23" fmla="*/ 117 h 719"/>
                  <a:gd name="T24" fmla="*/ 121 w 214"/>
                  <a:gd name="T25" fmla="*/ 131 h 719"/>
                  <a:gd name="T26" fmla="*/ 156 w 214"/>
                  <a:gd name="T27" fmla="*/ 7 h 719"/>
                  <a:gd name="T28" fmla="*/ 117 w 214"/>
                  <a:gd name="T29" fmla="*/ 122 h 719"/>
                  <a:gd name="T30" fmla="*/ 112 w 214"/>
                  <a:gd name="T31" fmla="*/ 142 h 719"/>
                  <a:gd name="T32" fmla="*/ 63 w 214"/>
                  <a:gd name="T33" fmla="*/ 24 h 719"/>
                  <a:gd name="T34" fmla="*/ 106 w 214"/>
                  <a:gd name="T35" fmla="*/ 161 h 719"/>
                  <a:gd name="T36" fmla="*/ 97 w 214"/>
                  <a:gd name="T37" fmla="*/ 207 h 719"/>
                  <a:gd name="T38" fmla="*/ 83 w 214"/>
                  <a:gd name="T39" fmla="*/ 186 h 719"/>
                  <a:gd name="T40" fmla="*/ 32 w 214"/>
                  <a:gd name="T41" fmla="*/ 127 h 719"/>
                  <a:gd name="T42" fmla="*/ 88 w 214"/>
                  <a:gd name="T43" fmla="*/ 249 h 719"/>
                  <a:gd name="T44" fmla="*/ 77 w 214"/>
                  <a:gd name="T45" fmla="*/ 362 h 719"/>
                  <a:gd name="T46" fmla="*/ 37 w 214"/>
                  <a:gd name="T47" fmla="*/ 245 h 719"/>
                  <a:gd name="T48" fmla="*/ 22 w 214"/>
                  <a:gd name="T49" fmla="*/ 308 h 719"/>
                  <a:gd name="T50" fmla="*/ 71 w 214"/>
                  <a:gd name="T51" fmla="*/ 464 h 719"/>
                  <a:gd name="T52" fmla="*/ 51 w 214"/>
                  <a:gd name="T53" fmla="*/ 400 h 719"/>
                  <a:gd name="T54" fmla="*/ 13 w 214"/>
                  <a:gd name="T55" fmla="*/ 397 h 719"/>
                  <a:gd name="T56" fmla="*/ 69 w 214"/>
                  <a:gd name="T57" fmla="*/ 531 h 719"/>
                  <a:gd name="T58" fmla="*/ 17 w 214"/>
                  <a:gd name="T59" fmla="*/ 438 h 719"/>
                  <a:gd name="T60" fmla="*/ 67 w 214"/>
                  <a:gd name="T61" fmla="*/ 564 h 719"/>
                  <a:gd name="T62" fmla="*/ 79 w 214"/>
                  <a:gd name="T63" fmla="*/ 715 h 719"/>
                  <a:gd name="T64" fmla="*/ 33 w 214"/>
                  <a:gd name="T65" fmla="*/ 388 h 719"/>
                  <a:gd name="T66" fmla="*/ 37 w 214"/>
                  <a:gd name="T67" fmla="*/ 393 h 719"/>
                  <a:gd name="T68" fmla="*/ 21 w 214"/>
                  <a:gd name="T69" fmla="*/ 391 h 719"/>
                  <a:gd name="T70" fmla="*/ 19 w 214"/>
                  <a:gd name="T71" fmla="*/ 385 h 719"/>
                  <a:gd name="T72" fmla="*/ 22 w 214"/>
                  <a:gd name="T73" fmla="*/ 392 h 719"/>
                  <a:gd name="T74" fmla="*/ 34 w 214"/>
                  <a:gd name="T75" fmla="*/ 294 h 719"/>
                  <a:gd name="T76" fmla="*/ 29 w 214"/>
                  <a:gd name="T77" fmla="*/ 276 h 719"/>
                  <a:gd name="T78" fmla="*/ 34 w 214"/>
                  <a:gd name="T79" fmla="*/ 294 h 719"/>
                  <a:gd name="T80" fmla="*/ 64 w 214"/>
                  <a:gd name="T81" fmla="*/ 185 h 719"/>
                  <a:gd name="T82" fmla="*/ 67 w 214"/>
                  <a:gd name="T83" fmla="*/ 186 h 719"/>
                  <a:gd name="T84" fmla="*/ 148 w 214"/>
                  <a:gd name="T85" fmla="*/ 53 h 719"/>
                  <a:gd name="T86" fmla="*/ 148 w 214"/>
                  <a:gd name="T87" fmla="*/ 43 h 719"/>
                  <a:gd name="T88" fmla="*/ 151 w 214"/>
                  <a:gd name="T89" fmla="*/ 29 h 719"/>
                  <a:gd name="T90" fmla="*/ 155 w 214"/>
                  <a:gd name="T91" fmla="*/ 27 h 719"/>
                  <a:gd name="T92" fmla="*/ 111 w 214"/>
                  <a:gd name="T93" fmla="*/ 403 h 719"/>
                  <a:gd name="T94" fmla="*/ 121 w 214"/>
                  <a:gd name="T95" fmla="*/ 387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14" h="719">
                    <a:moveTo>
                      <a:pt x="79" y="715"/>
                    </a:moveTo>
                    <a:cubicBezTo>
                      <a:pt x="82" y="673"/>
                      <a:pt x="80" y="631"/>
                      <a:pt x="79" y="588"/>
                    </a:cubicBezTo>
                    <a:cubicBezTo>
                      <a:pt x="81" y="588"/>
                      <a:pt x="82" y="588"/>
                      <a:pt x="83" y="586"/>
                    </a:cubicBezTo>
                    <a:cubicBezTo>
                      <a:pt x="98" y="563"/>
                      <a:pt x="116" y="541"/>
                      <a:pt x="127" y="515"/>
                    </a:cubicBezTo>
                    <a:cubicBezTo>
                      <a:pt x="132" y="506"/>
                      <a:pt x="144" y="475"/>
                      <a:pt x="127" y="470"/>
                    </a:cubicBezTo>
                    <a:cubicBezTo>
                      <a:pt x="109" y="465"/>
                      <a:pt x="97" y="496"/>
                      <a:pt x="92" y="508"/>
                    </a:cubicBezTo>
                    <a:cubicBezTo>
                      <a:pt x="87" y="517"/>
                      <a:pt x="82" y="555"/>
                      <a:pt x="78" y="565"/>
                    </a:cubicBezTo>
                    <a:cubicBezTo>
                      <a:pt x="78" y="540"/>
                      <a:pt x="80" y="488"/>
                      <a:pt x="81" y="463"/>
                    </a:cubicBezTo>
                    <a:cubicBezTo>
                      <a:pt x="81" y="462"/>
                      <a:pt x="81" y="462"/>
                      <a:pt x="82" y="461"/>
                    </a:cubicBezTo>
                    <a:cubicBezTo>
                      <a:pt x="82" y="461"/>
                      <a:pt x="82" y="460"/>
                      <a:pt x="82" y="460"/>
                    </a:cubicBezTo>
                    <a:cubicBezTo>
                      <a:pt x="84" y="461"/>
                      <a:pt x="164" y="363"/>
                      <a:pt x="130" y="350"/>
                    </a:cubicBezTo>
                    <a:cubicBezTo>
                      <a:pt x="114" y="344"/>
                      <a:pt x="104" y="375"/>
                      <a:pt x="99" y="385"/>
                    </a:cubicBezTo>
                    <a:cubicBezTo>
                      <a:pt x="93" y="399"/>
                      <a:pt x="87" y="412"/>
                      <a:pt x="82" y="426"/>
                    </a:cubicBezTo>
                    <a:cubicBezTo>
                      <a:pt x="83" y="411"/>
                      <a:pt x="84" y="395"/>
                      <a:pt x="85" y="379"/>
                    </a:cubicBezTo>
                    <a:cubicBezTo>
                      <a:pt x="86" y="370"/>
                      <a:pt x="86" y="360"/>
                      <a:pt x="87" y="350"/>
                    </a:cubicBezTo>
                    <a:cubicBezTo>
                      <a:pt x="89" y="350"/>
                      <a:pt x="131" y="298"/>
                      <a:pt x="140" y="267"/>
                    </a:cubicBezTo>
                    <a:cubicBezTo>
                      <a:pt x="144" y="253"/>
                      <a:pt x="147" y="238"/>
                      <a:pt x="147" y="223"/>
                    </a:cubicBezTo>
                    <a:cubicBezTo>
                      <a:pt x="147" y="217"/>
                      <a:pt x="148" y="206"/>
                      <a:pt x="141" y="202"/>
                    </a:cubicBezTo>
                    <a:cubicBezTo>
                      <a:pt x="122" y="191"/>
                      <a:pt x="105" y="242"/>
                      <a:pt x="94" y="286"/>
                    </a:cubicBezTo>
                    <a:cubicBezTo>
                      <a:pt x="98" y="251"/>
                      <a:pt x="103" y="216"/>
                      <a:pt x="110" y="181"/>
                    </a:cubicBezTo>
                    <a:cubicBezTo>
                      <a:pt x="110" y="181"/>
                      <a:pt x="111" y="181"/>
                      <a:pt x="112" y="181"/>
                    </a:cubicBezTo>
                    <a:cubicBezTo>
                      <a:pt x="113" y="183"/>
                      <a:pt x="165" y="155"/>
                      <a:pt x="185" y="137"/>
                    </a:cubicBezTo>
                    <a:cubicBezTo>
                      <a:pt x="191" y="130"/>
                      <a:pt x="214" y="107"/>
                      <a:pt x="202" y="97"/>
                    </a:cubicBezTo>
                    <a:cubicBezTo>
                      <a:pt x="189" y="86"/>
                      <a:pt x="163" y="110"/>
                      <a:pt x="156" y="117"/>
                    </a:cubicBezTo>
                    <a:cubicBezTo>
                      <a:pt x="140" y="132"/>
                      <a:pt x="125" y="150"/>
                      <a:pt x="113" y="168"/>
                    </a:cubicBezTo>
                    <a:cubicBezTo>
                      <a:pt x="115" y="156"/>
                      <a:pt x="118" y="143"/>
                      <a:pt x="121" y="131"/>
                    </a:cubicBezTo>
                    <a:cubicBezTo>
                      <a:pt x="122" y="132"/>
                      <a:pt x="152" y="78"/>
                      <a:pt x="160" y="51"/>
                    </a:cubicBezTo>
                    <a:cubicBezTo>
                      <a:pt x="164" y="39"/>
                      <a:pt x="173" y="15"/>
                      <a:pt x="156" y="7"/>
                    </a:cubicBezTo>
                    <a:cubicBezTo>
                      <a:pt x="139" y="0"/>
                      <a:pt x="134" y="26"/>
                      <a:pt x="131" y="37"/>
                    </a:cubicBezTo>
                    <a:cubicBezTo>
                      <a:pt x="123" y="64"/>
                      <a:pt x="118" y="94"/>
                      <a:pt x="117" y="122"/>
                    </a:cubicBezTo>
                    <a:cubicBezTo>
                      <a:pt x="117" y="123"/>
                      <a:pt x="117" y="123"/>
                      <a:pt x="117" y="124"/>
                    </a:cubicBezTo>
                    <a:cubicBezTo>
                      <a:pt x="115" y="130"/>
                      <a:pt x="113" y="136"/>
                      <a:pt x="112" y="142"/>
                    </a:cubicBezTo>
                    <a:cubicBezTo>
                      <a:pt x="109" y="111"/>
                      <a:pt x="104" y="81"/>
                      <a:pt x="94" y="52"/>
                    </a:cubicBezTo>
                    <a:cubicBezTo>
                      <a:pt x="91" y="43"/>
                      <a:pt x="79" y="7"/>
                      <a:pt x="63" y="24"/>
                    </a:cubicBezTo>
                    <a:cubicBezTo>
                      <a:pt x="50" y="38"/>
                      <a:pt x="62" y="72"/>
                      <a:pt x="66" y="88"/>
                    </a:cubicBezTo>
                    <a:cubicBezTo>
                      <a:pt x="74" y="115"/>
                      <a:pt x="88" y="140"/>
                      <a:pt x="106" y="161"/>
                    </a:cubicBezTo>
                    <a:cubicBezTo>
                      <a:pt x="106" y="161"/>
                      <a:pt x="107" y="161"/>
                      <a:pt x="107" y="161"/>
                    </a:cubicBezTo>
                    <a:cubicBezTo>
                      <a:pt x="103" y="176"/>
                      <a:pt x="100" y="191"/>
                      <a:pt x="97" y="207"/>
                    </a:cubicBezTo>
                    <a:cubicBezTo>
                      <a:pt x="96" y="212"/>
                      <a:pt x="95" y="217"/>
                      <a:pt x="94" y="222"/>
                    </a:cubicBezTo>
                    <a:cubicBezTo>
                      <a:pt x="91" y="210"/>
                      <a:pt x="87" y="198"/>
                      <a:pt x="83" y="186"/>
                    </a:cubicBezTo>
                    <a:cubicBezTo>
                      <a:pt x="79" y="173"/>
                      <a:pt x="76" y="158"/>
                      <a:pt x="69" y="145"/>
                    </a:cubicBezTo>
                    <a:cubicBezTo>
                      <a:pt x="63" y="134"/>
                      <a:pt x="46" y="117"/>
                      <a:pt x="32" y="127"/>
                    </a:cubicBezTo>
                    <a:cubicBezTo>
                      <a:pt x="17" y="138"/>
                      <a:pt x="29" y="162"/>
                      <a:pt x="35" y="173"/>
                    </a:cubicBezTo>
                    <a:cubicBezTo>
                      <a:pt x="50" y="200"/>
                      <a:pt x="68" y="226"/>
                      <a:pt x="88" y="249"/>
                    </a:cubicBezTo>
                    <a:cubicBezTo>
                      <a:pt x="88" y="250"/>
                      <a:pt x="89" y="251"/>
                      <a:pt x="89" y="251"/>
                    </a:cubicBezTo>
                    <a:cubicBezTo>
                      <a:pt x="84" y="288"/>
                      <a:pt x="80" y="325"/>
                      <a:pt x="77" y="362"/>
                    </a:cubicBezTo>
                    <a:cubicBezTo>
                      <a:pt x="75" y="349"/>
                      <a:pt x="63" y="299"/>
                      <a:pt x="57" y="287"/>
                    </a:cubicBezTo>
                    <a:cubicBezTo>
                      <a:pt x="56" y="283"/>
                      <a:pt x="47" y="249"/>
                      <a:pt x="37" y="245"/>
                    </a:cubicBezTo>
                    <a:cubicBezTo>
                      <a:pt x="33" y="242"/>
                      <a:pt x="28" y="242"/>
                      <a:pt x="22" y="247"/>
                    </a:cubicBezTo>
                    <a:cubicBezTo>
                      <a:pt x="3" y="262"/>
                      <a:pt x="14" y="291"/>
                      <a:pt x="22" y="308"/>
                    </a:cubicBezTo>
                    <a:cubicBezTo>
                      <a:pt x="35" y="336"/>
                      <a:pt x="72" y="402"/>
                      <a:pt x="74" y="401"/>
                    </a:cubicBezTo>
                    <a:cubicBezTo>
                      <a:pt x="72" y="422"/>
                      <a:pt x="71" y="443"/>
                      <a:pt x="71" y="464"/>
                    </a:cubicBezTo>
                    <a:cubicBezTo>
                      <a:pt x="70" y="464"/>
                      <a:pt x="70" y="463"/>
                      <a:pt x="70" y="463"/>
                    </a:cubicBezTo>
                    <a:cubicBezTo>
                      <a:pt x="67" y="441"/>
                      <a:pt x="60" y="420"/>
                      <a:pt x="51" y="400"/>
                    </a:cubicBezTo>
                    <a:cubicBezTo>
                      <a:pt x="45" y="387"/>
                      <a:pt x="36" y="363"/>
                      <a:pt x="18" y="367"/>
                    </a:cubicBezTo>
                    <a:cubicBezTo>
                      <a:pt x="0" y="370"/>
                      <a:pt x="6" y="386"/>
                      <a:pt x="13" y="397"/>
                    </a:cubicBezTo>
                    <a:cubicBezTo>
                      <a:pt x="29" y="423"/>
                      <a:pt x="68" y="482"/>
                      <a:pt x="70" y="480"/>
                    </a:cubicBezTo>
                    <a:cubicBezTo>
                      <a:pt x="70" y="497"/>
                      <a:pt x="69" y="514"/>
                      <a:pt x="69" y="531"/>
                    </a:cubicBezTo>
                    <a:cubicBezTo>
                      <a:pt x="65" y="513"/>
                      <a:pt x="59" y="496"/>
                      <a:pt x="51" y="479"/>
                    </a:cubicBezTo>
                    <a:cubicBezTo>
                      <a:pt x="46" y="469"/>
                      <a:pt x="33" y="433"/>
                      <a:pt x="17" y="438"/>
                    </a:cubicBezTo>
                    <a:cubicBezTo>
                      <a:pt x="1" y="443"/>
                      <a:pt x="12" y="476"/>
                      <a:pt x="16" y="486"/>
                    </a:cubicBezTo>
                    <a:cubicBezTo>
                      <a:pt x="27" y="512"/>
                      <a:pt x="51" y="540"/>
                      <a:pt x="67" y="564"/>
                    </a:cubicBezTo>
                    <a:cubicBezTo>
                      <a:pt x="68" y="565"/>
                      <a:pt x="67" y="667"/>
                      <a:pt x="72" y="715"/>
                    </a:cubicBezTo>
                    <a:cubicBezTo>
                      <a:pt x="72" y="719"/>
                      <a:pt x="79" y="719"/>
                      <a:pt x="79" y="715"/>
                    </a:cubicBezTo>
                    <a:close/>
                    <a:moveTo>
                      <a:pt x="37" y="393"/>
                    </a:moveTo>
                    <a:cubicBezTo>
                      <a:pt x="36" y="392"/>
                      <a:pt x="35" y="390"/>
                      <a:pt x="33" y="388"/>
                    </a:cubicBezTo>
                    <a:cubicBezTo>
                      <a:pt x="32" y="387"/>
                      <a:pt x="31" y="385"/>
                      <a:pt x="31" y="383"/>
                    </a:cubicBezTo>
                    <a:cubicBezTo>
                      <a:pt x="33" y="384"/>
                      <a:pt x="35" y="389"/>
                      <a:pt x="37" y="393"/>
                    </a:cubicBezTo>
                    <a:close/>
                    <a:moveTo>
                      <a:pt x="24" y="397"/>
                    </a:moveTo>
                    <a:cubicBezTo>
                      <a:pt x="23" y="395"/>
                      <a:pt x="21" y="393"/>
                      <a:pt x="21" y="391"/>
                    </a:cubicBezTo>
                    <a:cubicBezTo>
                      <a:pt x="19" y="389"/>
                      <a:pt x="18" y="388"/>
                      <a:pt x="17" y="386"/>
                    </a:cubicBezTo>
                    <a:cubicBezTo>
                      <a:pt x="18" y="386"/>
                      <a:pt x="18" y="386"/>
                      <a:pt x="19" y="385"/>
                    </a:cubicBezTo>
                    <a:cubicBezTo>
                      <a:pt x="19" y="385"/>
                      <a:pt x="19" y="385"/>
                      <a:pt x="19" y="385"/>
                    </a:cubicBezTo>
                    <a:cubicBezTo>
                      <a:pt x="20" y="388"/>
                      <a:pt x="21" y="390"/>
                      <a:pt x="22" y="392"/>
                    </a:cubicBezTo>
                    <a:cubicBezTo>
                      <a:pt x="23" y="393"/>
                      <a:pt x="24" y="395"/>
                      <a:pt x="24" y="397"/>
                    </a:cubicBezTo>
                    <a:close/>
                    <a:moveTo>
                      <a:pt x="34" y="294"/>
                    </a:moveTo>
                    <a:cubicBezTo>
                      <a:pt x="33" y="292"/>
                      <a:pt x="32" y="290"/>
                      <a:pt x="31" y="288"/>
                    </a:cubicBezTo>
                    <a:cubicBezTo>
                      <a:pt x="30" y="284"/>
                      <a:pt x="29" y="280"/>
                      <a:pt x="29" y="276"/>
                    </a:cubicBezTo>
                    <a:cubicBezTo>
                      <a:pt x="30" y="278"/>
                      <a:pt x="31" y="279"/>
                      <a:pt x="32" y="281"/>
                    </a:cubicBezTo>
                    <a:cubicBezTo>
                      <a:pt x="33" y="285"/>
                      <a:pt x="33" y="289"/>
                      <a:pt x="34" y="294"/>
                    </a:cubicBezTo>
                    <a:close/>
                    <a:moveTo>
                      <a:pt x="69" y="193"/>
                    </a:moveTo>
                    <a:cubicBezTo>
                      <a:pt x="68" y="190"/>
                      <a:pt x="66" y="187"/>
                      <a:pt x="64" y="185"/>
                    </a:cubicBezTo>
                    <a:cubicBezTo>
                      <a:pt x="65" y="185"/>
                      <a:pt x="65" y="184"/>
                      <a:pt x="65" y="184"/>
                    </a:cubicBezTo>
                    <a:cubicBezTo>
                      <a:pt x="66" y="185"/>
                      <a:pt x="67" y="185"/>
                      <a:pt x="67" y="186"/>
                    </a:cubicBezTo>
                    <a:cubicBezTo>
                      <a:pt x="68" y="188"/>
                      <a:pt x="69" y="191"/>
                      <a:pt x="69" y="193"/>
                    </a:cubicBezTo>
                    <a:close/>
                    <a:moveTo>
                      <a:pt x="148" y="53"/>
                    </a:moveTo>
                    <a:cubicBezTo>
                      <a:pt x="148" y="51"/>
                      <a:pt x="149" y="49"/>
                      <a:pt x="149" y="47"/>
                    </a:cubicBezTo>
                    <a:cubicBezTo>
                      <a:pt x="149" y="45"/>
                      <a:pt x="148" y="44"/>
                      <a:pt x="148" y="43"/>
                    </a:cubicBezTo>
                    <a:cubicBezTo>
                      <a:pt x="149" y="39"/>
                      <a:pt x="150" y="34"/>
                      <a:pt x="151" y="30"/>
                    </a:cubicBezTo>
                    <a:cubicBezTo>
                      <a:pt x="151" y="30"/>
                      <a:pt x="151" y="30"/>
                      <a:pt x="151" y="29"/>
                    </a:cubicBezTo>
                    <a:cubicBezTo>
                      <a:pt x="152" y="28"/>
                      <a:pt x="152" y="27"/>
                      <a:pt x="153" y="26"/>
                    </a:cubicBezTo>
                    <a:cubicBezTo>
                      <a:pt x="153" y="27"/>
                      <a:pt x="154" y="27"/>
                      <a:pt x="155" y="27"/>
                    </a:cubicBezTo>
                    <a:cubicBezTo>
                      <a:pt x="156" y="32"/>
                      <a:pt x="150" y="47"/>
                      <a:pt x="148" y="53"/>
                    </a:cubicBezTo>
                    <a:close/>
                    <a:moveTo>
                      <a:pt x="111" y="403"/>
                    </a:moveTo>
                    <a:cubicBezTo>
                      <a:pt x="116" y="394"/>
                      <a:pt x="121" y="384"/>
                      <a:pt x="126" y="375"/>
                    </a:cubicBezTo>
                    <a:cubicBezTo>
                      <a:pt x="124" y="380"/>
                      <a:pt x="122" y="385"/>
                      <a:pt x="121" y="387"/>
                    </a:cubicBezTo>
                    <a:cubicBezTo>
                      <a:pt x="118" y="392"/>
                      <a:pt x="114" y="398"/>
                      <a:pt x="111" y="403"/>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7" name="Freeform 117"/>
              <p:cNvSpPr>
                <a:spLocks/>
              </p:cNvSpPr>
              <p:nvPr/>
            </p:nvSpPr>
            <p:spPr bwMode="auto">
              <a:xfrm>
                <a:off x="738188" y="3779838"/>
                <a:ext cx="431800" cy="1790700"/>
              </a:xfrm>
              <a:custGeom>
                <a:avLst/>
                <a:gdLst>
                  <a:gd name="T0" fmla="*/ 126 w 164"/>
                  <a:gd name="T1" fmla="*/ 114 h 688"/>
                  <a:gd name="T2" fmla="*/ 126 w 164"/>
                  <a:gd name="T3" fmla="*/ 2 h 688"/>
                  <a:gd name="T4" fmla="*/ 89 w 164"/>
                  <a:gd name="T5" fmla="*/ 118 h 688"/>
                  <a:gd name="T6" fmla="*/ 46 w 164"/>
                  <a:gd name="T7" fmla="*/ 3 h 688"/>
                  <a:gd name="T8" fmla="*/ 61 w 164"/>
                  <a:gd name="T9" fmla="*/ 63 h 688"/>
                  <a:gd name="T10" fmla="*/ 88 w 164"/>
                  <a:gd name="T11" fmla="*/ 120 h 688"/>
                  <a:gd name="T12" fmla="*/ 82 w 164"/>
                  <a:gd name="T13" fmla="*/ 145 h 688"/>
                  <a:gd name="T14" fmla="*/ 14 w 164"/>
                  <a:gd name="T15" fmla="*/ 101 h 688"/>
                  <a:gd name="T16" fmla="*/ 68 w 164"/>
                  <a:gd name="T17" fmla="*/ 207 h 688"/>
                  <a:gd name="T18" fmla="*/ 61 w 164"/>
                  <a:gd name="T19" fmla="*/ 260 h 688"/>
                  <a:gd name="T20" fmla="*/ 29 w 164"/>
                  <a:gd name="T21" fmla="*/ 290 h 688"/>
                  <a:gd name="T22" fmla="*/ 6 w 164"/>
                  <a:gd name="T23" fmla="*/ 228 h 688"/>
                  <a:gd name="T24" fmla="*/ 53 w 164"/>
                  <a:gd name="T25" fmla="*/ 352 h 688"/>
                  <a:gd name="T26" fmla="*/ 53 w 164"/>
                  <a:gd name="T27" fmla="*/ 393 h 688"/>
                  <a:gd name="T28" fmla="*/ 49 w 164"/>
                  <a:gd name="T29" fmla="*/ 434 h 688"/>
                  <a:gd name="T30" fmla="*/ 40 w 164"/>
                  <a:gd name="T31" fmla="*/ 416 h 688"/>
                  <a:gd name="T32" fmla="*/ 2 w 164"/>
                  <a:gd name="T33" fmla="*/ 348 h 688"/>
                  <a:gd name="T34" fmla="*/ 27 w 164"/>
                  <a:gd name="T35" fmla="*/ 399 h 688"/>
                  <a:gd name="T36" fmla="*/ 50 w 164"/>
                  <a:gd name="T37" fmla="*/ 441 h 688"/>
                  <a:gd name="T38" fmla="*/ 2 w 164"/>
                  <a:gd name="T39" fmla="*/ 423 h 688"/>
                  <a:gd name="T40" fmla="*/ 44 w 164"/>
                  <a:gd name="T41" fmla="*/ 516 h 688"/>
                  <a:gd name="T42" fmla="*/ 46 w 164"/>
                  <a:gd name="T43" fmla="*/ 530 h 688"/>
                  <a:gd name="T44" fmla="*/ 62 w 164"/>
                  <a:gd name="T45" fmla="*/ 685 h 688"/>
                  <a:gd name="T46" fmla="*/ 51 w 164"/>
                  <a:gd name="T47" fmla="*/ 555 h 688"/>
                  <a:gd name="T48" fmla="*/ 99 w 164"/>
                  <a:gd name="T49" fmla="*/ 449 h 688"/>
                  <a:gd name="T50" fmla="*/ 77 w 164"/>
                  <a:gd name="T51" fmla="*/ 503 h 688"/>
                  <a:gd name="T52" fmla="*/ 50 w 164"/>
                  <a:gd name="T53" fmla="*/ 549 h 688"/>
                  <a:gd name="T54" fmla="*/ 56 w 164"/>
                  <a:gd name="T55" fmla="*/ 421 h 688"/>
                  <a:gd name="T56" fmla="*/ 99 w 164"/>
                  <a:gd name="T57" fmla="*/ 332 h 688"/>
                  <a:gd name="T58" fmla="*/ 56 w 164"/>
                  <a:gd name="T59" fmla="*/ 414 h 688"/>
                  <a:gd name="T60" fmla="*/ 61 w 164"/>
                  <a:gd name="T61" fmla="*/ 313 h 688"/>
                  <a:gd name="T62" fmla="*/ 114 w 164"/>
                  <a:gd name="T63" fmla="*/ 182 h 688"/>
                  <a:gd name="T64" fmla="*/ 61 w 164"/>
                  <a:gd name="T65" fmla="*/ 307 h 688"/>
                  <a:gd name="T66" fmla="*/ 86 w 164"/>
                  <a:gd name="T67" fmla="*/ 146 h 688"/>
                  <a:gd name="T68" fmla="*/ 164 w 164"/>
                  <a:gd name="T69" fmla="*/ 85 h 6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4" h="688">
                    <a:moveTo>
                      <a:pt x="163" y="84"/>
                    </a:moveTo>
                    <a:cubicBezTo>
                      <a:pt x="150" y="92"/>
                      <a:pt x="138" y="104"/>
                      <a:pt x="126" y="114"/>
                    </a:cubicBezTo>
                    <a:cubicBezTo>
                      <a:pt x="114" y="125"/>
                      <a:pt x="102" y="135"/>
                      <a:pt x="87" y="142"/>
                    </a:cubicBezTo>
                    <a:cubicBezTo>
                      <a:pt x="98" y="95"/>
                      <a:pt x="113" y="48"/>
                      <a:pt x="126" y="2"/>
                    </a:cubicBezTo>
                    <a:cubicBezTo>
                      <a:pt x="126" y="1"/>
                      <a:pt x="125" y="0"/>
                      <a:pt x="124" y="1"/>
                    </a:cubicBezTo>
                    <a:cubicBezTo>
                      <a:pt x="111" y="39"/>
                      <a:pt x="99" y="78"/>
                      <a:pt x="89" y="118"/>
                    </a:cubicBezTo>
                    <a:cubicBezTo>
                      <a:pt x="81" y="99"/>
                      <a:pt x="71" y="81"/>
                      <a:pt x="64" y="62"/>
                    </a:cubicBezTo>
                    <a:cubicBezTo>
                      <a:pt x="57" y="43"/>
                      <a:pt x="52" y="23"/>
                      <a:pt x="46" y="3"/>
                    </a:cubicBezTo>
                    <a:cubicBezTo>
                      <a:pt x="46" y="3"/>
                      <a:pt x="45" y="3"/>
                      <a:pt x="46" y="3"/>
                    </a:cubicBezTo>
                    <a:cubicBezTo>
                      <a:pt x="49" y="24"/>
                      <a:pt x="54" y="43"/>
                      <a:pt x="61" y="63"/>
                    </a:cubicBezTo>
                    <a:cubicBezTo>
                      <a:pt x="68" y="82"/>
                      <a:pt x="75" y="102"/>
                      <a:pt x="86" y="119"/>
                    </a:cubicBezTo>
                    <a:cubicBezTo>
                      <a:pt x="87" y="120"/>
                      <a:pt x="88" y="120"/>
                      <a:pt x="88" y="120"/>
                    </a:cubicBezTo>
                    <a:cubicBezTo>
                      <a:pt x="86" y="128"/>
                      <a:pt x="84" y="136"/>
                      <a:pt x="82" y="144"/>
                    </a:cubicBezTo>
                    <a:cubicBezTo>
                      <a:pt x="82" y="145"/>
                      <a:pt x="82" y="145"/>
                      <a:pt x="82" y="145"/>
                    </a:cubicBezTo>
                    <a:cubicBezTo>
                      <a:pt x="77" y="164"/>
                      <a:pt x="73" y="183"/>
                      <a:pt x="70" y="203"/>
                    </a:cubicBezTo>
                    <a:cubicBezTo>
                      <a:pt x="51" y="169"/>
                      <a:pt x="33" y="135"/>
                      <a:pt x="14" y="101"/>
                    </a:cubicBezTo>
                    <a:cubicBezTo>
                      <a:pt x="14" y="101"/>
                      <a:pt x="13" y="101"/>
                      <a:pt x="13" y="102"/>
                    </a:cubicBezTo>
                    <a:cubicBezTo>
                      <a:pt x="29" y="138"/>
                      <a:pt x="49" y="173"/>
                      <a:pt x="68" y="207"/>
                    </a:cubicBezTo>
                    <a:cubicBezTo>
                      <a:pt x="68" y="207"/>
                      <a:pt x="68" y="208"/>
                      <a:pt x="69" y="208"/>
                    </a:cubicBezTo>
                    <a:cubicBezTo>
                      <a:pt x="66" y="225"/>
                      <a:pt x="63" y="242"/>
                      <a:pt x="61" y="260"/>
                    </a:cubicBezTo>
                    <a:cubicBezTo>
                      <a:pt x="58" y="289"/>
                      <a:pt x="56" y="319"/>
                      <a:pt x="55" y="349"/>
                    </a:cubicBezTo>
                    <a:cubicBezTo>
                      <a:pt x="47" y="329"/>
                      <a:pt x="37" y="310"/>
                      <a:pt x="29" y="290"/>
                    </a:cubicBezTo>
                    <a:cubicBezTo>
                      <a:pt x="21" y="270"/>
                      <a:pt x="16" y="248"/>
                      <a:pt x="8" y="228"/>
                    </a:cubicBezTo>
                    <a:cubicBezTo>
                      <a:pt x="8" y="227"/>
                      <a:pt x="6" y="227"/>
                      <a:pt x="6" y="228"/>
                    </a:cubicBezTo>
                    <a:cubicBezTo>
                      <a:pt x="10" y="250"/>
                      <a:pt x="18" y="271"/>
                      <a:pt x="26" y="291"/>
                    </a:cubicBezTo>
                    <a:cubicBezTo>
                      <a:pt x="34" y="312"/>
                      <a:pt x="42" y="333"/>
                      <a:pt x="53" y="352"/>
                    </a:cubicBezTo>
                    <a:cubicBezTo>
                      <a:pt x="53" y="353"/>
                      <a:pt x="54" y="353"/>
                      <a:pt x="55" y="353"/>
                    </a:cubicBezTo>
                    <a:cubicBezTo>
                      <a:pt x="54" y="366"/>
                      <a:pt x="53" y="379"/>
                      <a:pt x="53" y="393"/>
                    </a:cubicBezTo>
                    <a:cubicBezTo>
                      <a:pt x="52" y="407"/>
                      <a:pt x="51" y="421"/>
                      <a:pt x="50" y="435"/>
                    </a:cubicBezTo>
                    <a:cubicBezTo>
                      <a:pt x="50" y="435"/>
                      <a:pt x="50" y="434"/>
                      <a:pt x="49" y="434"/>
                    </a:cubicBezTo>
                    <a:cubicBezTo>
                      <a:pt x="45" y="427"/>
                      <a:pt x="45" y="427"/>
                      <a:pt x="45" y="427"/>
                    </a:cubicBezTo>
                    <a:cubicBezTo>
                      <a:pt x="44" y="423"/>
                      <a:pt x="42" y="420"/>
                      <a:pt x="40" y="416"/>
                    </a:cubicBezTo>
                    <a:cubicBezTo>
                      <a:pt x="36" y="409"/>
                      <a:pt x="32" y="402"/>
                      <a:pt x="28" y="394"/>
                    </a:cubicBezTo>
                    <a:cubicBezTo>
                      <a:pt x="20" y="379"/>
                      <a:pt x="12" y="363"/>
                      <a:pt x="2" y="348"/>
                    </a:cubicBezTo>
                    <a:cubicBezTo>
                      <a:pt x="2" y="347"/>
                      <a:pt x="0" y="348"/>
                      <a:pt x="1" y="349"/>
                    </a:cubicBezTo>
                    <a:cubicBezTo>
                      <a:pt x="9" y="366"/>
                      <a:pt x="18" y="382"/>
                      <a:pt x="27" y="399"/>
                    </a:cubicBezTo>
                    <a:cubicBezTo>
                      <a:pt x="32" y="408"/>
                      <a:pt x="36" y="417"/>
                      <a:pt x="41" y="425"/>
                    </a:cubicBezTo>
                    <a:cubicBezTo>
                      <a:pt x="43" y="430"/>
                      <a:pt x="45" y="439"/>
                      <a:pt x="50" y="441"/>
                    </a:cubicBezTo>
                    <a:cubicBezTo>
                      <a:pt x="49" y="464"/>
                      <a:pt x="47" y="487"/>
                      <a:pt x="47" y="510"/>
                    </a:cubicBezTo>
                    <a:cubicBezTo>
                      <a:pt x="33" y="481"/>
                      <a:pt x="20" y="450"/>
                      <a:pt x="2" y="423"/>
                    </a:cubicBezTo>
                    <a:cubicBezTo>
                      <a:pt x="2" y="423"/>
                      <a:pt x="0" y="423"/>
                      <a:pt x="1" y="424"/>
                    </a:cubicBezTo>
                    <a:cubicBezTo>
                      <a:pt x="13" y="455"/>
                      <a:pt x="30" y="485"/>
                      <a:pt x="44" y="516"/>
                    </a:cubicBezTo>
                    <a:cubicBezTo>
                      <a:pt x="45" y="517"/>
                      <a:pt x="46" y="517"/>
                      <a:pt x="46" y="517"/>
                    </a:cubicBezTo>
                    <a:cubicBezTo>
                      <a:pt x="46" y="522"/>
                      <a:pt x="46" y="526"/>
                      <a:pt x="46" y="530"/>
                    </a:cubicBezTo>
                    <a:cubicBezTo>
                      <a:pt x="45" y="582"/>
                      <a:pt x="52" y="633"/>
                      <a:pt x="58" y="685"/>
                    </a:cubicBezTo>
                    <a:cubicBezTo>
                      <a:pt x="58" y="688"/>
                      <a:pt x="62" y="688"/>
                      <a:pt x="62" y="685"/>
                    </a:cubicBezTo>
                    <a:cubicBezTo>
                      <a:pt x="57" y="642"/>
                      <a:pt x="51" y="599"/>
                      <a:pt x="50" y="555"/>
                    </a:cubicBezTo>
                    <a:cubicBezTo>
                      <a:pt x="51" y="555"/>
                      <a:pt x="51" y="555"/>
                      <a:pt x="51" y="555"/>
                    </a:cubicBezTo>
                    <a:cubicBezTo>
                      <a:pt x="62" y="538"/>
                      <a:pt x="72" y="521"/>
                      <a:pt x="80" y="503"/>
                    </a:cubicBezTo>
                    <a:cubicBezTo>
                      <a:pt x="88" y="486"/>
                      <a:pt x="96" y="467"/>
                      <a:pt x="99" y="449"/>
                    </a:cubicBezTo>
                    <a:cubicBezTo>
                      <a:pt x="99" y="449"/>
                      <a:pt x="98" y="448"/>
                      <a:pt x="98" y="449"/>
                    </a:cubicBezTo>
                    <a:cubicBezTo>
                      <a:pt x="91" y="467"/>
                      <a:pt x="85" y="485"/>
                      <a:pt x="77" y="503"/>
                    </a:cubicBezTo>
                    <a:cubicBezTo>
                      <a:pt x="69" y="519"/>
                      <a:pt x="60" y="534"/>
                      <a:pt x="50" y="549"/>
                    </a:cubicBezTo>
                    <a:cubicBezTo>
                      <a:pt x="50" y="549"/>
                      <a:pt x="50" y="549"/>
                      <a:pt x="50" y="549"/>
                    </a:cubicBezTo>
                    <a:cubicBezTo>
                      <a:pt x="50" y="507"/>
                      <a:pt x="53" y="464"/>
                      <a:pt x="55" y="422"/>
                    </a:cubicBezTo>
                    <a:cubicBezTo>
                      <a:pt x="55" y="422"/>
                      <a:pt x="56" y="422"/>
                      <a:pt x="56" y="421"/>
                    </a:cubicBezTo>
                    <a:cubicBezTo>
                      <a:pt x="73" y="393"/>
                      <a:pt x="89" y="364"/>
                      <a:pt x="101" y="333"/>
                    </a:cubicBezTo>
                    <a:cubicBezTo>
                      <a:pt x="101" y="332"/>
                      <a:pt x="100" y="331"/>
                      <a:pt x="99" y="332"/>
                    </a:cubicBezTo>
                    <a:cubicBezTo>
                      <a:pt x="86" y="361"/>
                      <a:pt x="72" y="389"/>
                      <a:pt x="55" y="416"/>
                    </a:cubicBezTo>
                    <a:cubicBezTo>
                      <a:pt x="55" y="415"/>
                      <a:pt x="55" y="415"/>
                      <a:pt x="56" y="414"/>
                    </a:cubicBezTo>
                    <a:cubicBezTo>
                      <a:pt x="57" y="381"/>
                      <a:pt x="58" y="347"/>
                      <a:pt x="61" y="314"/>
                    </a:cubicBezTo>
                    <a:cubicBezTo>
                      <a:pt x="61" y="313"/>
                      <a:pt x="61" y="313"/>
                      <a:pt x="61" y="313"/>
                    </a:cubicBezTo>
                    <a:cubicBezTo>
                      <a:pt x="87" y="275"/>
                      <a:pt x="110" y="229"/>
                      <a:pt x="116" y="182"/>
                    </a:cubicBezTo>
                    <a:cubicBezTo>
                      <a:pt x="116" y="181"/>
                      <a:pt x="114" y="181"/>
                      <a:pt x="114" y="182"/>
                    </a:cubicBezTo>
                    <a:cubicBezTo>
                      <a:pt x="107" y="205"/>
                      <a:pt x="102" y="229"/>
                      <a:pt x="92" y="251"/>
                    </a:cubicBezTo>
                    <a:cubicBezTo>
                      <a:pt x="83" y="271"/>
                      <a:pt x="73" y="289"/>
                      <a:pt x="61" y="307"/>
                    </a:cubicBezTo>
                    <a:cubicBezTo>
                      <a:pt x="62" y="297"/>
                      <a:pt x="62" y="286"/>
                      <a:pt x="63" y="276"/>
                    </a:cubicBezTo>
                    <a:cubicBezTo>
                      <a:pt x="67" y="232"/>
                      <a:pt x="75" y="189"/>
                      <a:pt x="86" y="146"/>
                    </a:cubicBezTo>
                    <a:cubicBezTo>
                      <a:pt x="100" y="142"/>
                      <a:pt x="111" y="132"/>
                      <a:pt x="121" y="123"/>
                    </a:cubicBezTo>
                    <a:cubicBezTo>
                      <a:pt x="135" y="111"/>
                      <a:pt x="152" y="99"/>
                      <a:pt x="164" y="85"/>
                    </a:cubicBezTo>
                    <a:cubicBezTo>
                      <a:pt x="164" y="84"/>
                      <a:pt x="164" y="84"/>
                      <a:pt x="163" y="84"/>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8" name="Group 7"/>
            <p:cNvGrpSpPr/>
            <p:nvPr/>
          </p:nvGrpSpPr>
          <p:grpSpPr>
            <a:xfrm rot="19306381">
              <a:off x="1197591" y="3718037"/>
              <a:ext cx="1438682" cy="2295598"/>
              <a:chOff x="3497263" y="1852613"/>
              <a:chExt cx="871538" cy="1390649"/>
            </a:xfrm>
            <a:effectLst>
              <a:outerShdw blurRad="127000" dist="63500" dir="8100000" algn="tr" rotWithShape="0">
                <a:prstClr val="black">
                  <a:alpha val="20000"/>
                </a:prstClr>
              </a:outerShdw>
            </a:effectLst>
          </p:grpSpPr>
          <p:sp>
            <p:nvSpPr>
              <p:cNvPr id="89" name="Freeform 5"/>
              <p:cNvSpPr>
                <a:spLocks/>
              </p:cNvSpPr>
              <p:nvPr/>
            </p:nvSpPr>
            <p:spPr bwMode="auto">
              <a:xfrm>
                <a:off x="3497263" y="1852613"/>
                <a:ext cx="871538" cy="1169987"/>
              </a:xfrm>
              <a:custGeom>
                <a:avLst/>
                <a:gdLst>
                  <a:gd name="T0" fmla="*/ 219 w 333"/>
                  <a:gd name="T1" fmla="*/ 45 h 449"/>
                  <a:gd name="T2" fmla="*/ 193 w 333"/>
                  <a:gd name="T3" fmla="*/ 55 h 449"/>
                  <a:gd name="T4" fmla="*/ 159 w 333"/>
                  <a:gd name="T5" fmla="*/ 73 h 449"/>
                  <a:gd name="T6" fmla="*/ 143 w 333"/>
                  <a:gd name="T7" fmla="*/ 42 h 449"/>
                  <a:gd name="T8" fmla="*/ 121 w 333"/>
                  <a:gd name="T9" fmla="*/ 15 h 449"/>
                  <a:gd name="T10" fmla="*/ 104 w 333"/>
                  <a:gd name="T11" fmla="*/ 1 h 449"/>
                  <a:gd name="T12" fmla="*/ 102 w 333"/>
                  <a:gd name="T13" fmla="*/ 1 h 449"/>
                  <a:gd name="T14" fmla="*/ 102 w 333"/>
                  <a:gd name="T15" fmla="*/ 25 h 449"/>
                  <a:gd name="T16" fmla="*/ 94 w 333"/>
                  <a:gd name="T17" fmla="*/ 33 h 449"/>
                  <a:gd name="T18" fmla="*/ 92 w 333"/>
                  <a:gd name="T19" fmla="*/ 34 h 449"/>
                  <a:gd name="T20" fmla="*/ 94 w 333"/>
                  <a:gd name="T21" fmla="*/ 59 h 449"/>
                  <a:gd name="T22" fmla="*/ 72 w 333"/>
                  <a:gd name="T23" fmla="*/ 62 h 449"/>
                  <a:gd name="T24" fmla="*/ 76 w 333"/>
                  <a:gd name="T25" fmla="*/ 116 h 449"/>
                  <a:gd name="T26" fmla="*/ 30 w 333"/>
                  <a:gd name="T27" fmla="*/ 122 h 449"/>
                  <a:gd name="T28" fmla="*/ 41 w 333"/>
                  <a:gd name="T29" fmla="*/ 167 h 449"/>
                  <a:gd name="T30" fmla="*/ 104 w 333"/>
                  <a:gd name="T31" fmla="*/ 212 h 449"/>
                  <a:gd name="T32" fmla="*/ 56 w 333"/>
                  <a:gd name="T33" fmla="*/ 193 h 449"/>
                  <a:gd name="T34" fmla="*/ 0 w 333"/>
                  <a:gd name="T35" fmla="*/ 189 h 449"/>
                  <a:gd name="T36" fmla="*/ 31 w 333"/>
                  <a:gd name="T37" fmla="*/ 247 h 449"/>
                  <a:gd name="T38" fmla="*/ 41 w 333"/>
                  <a:gd name="T39" fmla="*/ 290 h 449"/>
                  <a:gd name="T40" fmla="*/ 137 w 333"/>
                  <a:gd name="T41" fmla="*/ 312 h 449"/>
                  <a:gd name="T42" fmla="*/ 92 w 333"/>
                  <a:gd name="T43" fmla="*/ 339 h 449"/>
                  <a:gd name="T44" fmla="*/ 71 w 333"/>
                  <a:gd name="T45" fmla="*/ 349 h 449"/>
                  <a:gd name="T46" fmla="*/ 77 w 333"/>
                  <a:gd name="T47" fmla="*/ 368 h 449"/>
                  <a:gd name="T48" fmla="*/ 91 w 333"/>
                  <a:gd name="T49" fmla="*/ 392 h 449"/>
                  <a:gd name="T50" fmla="*/ 177 w 333"/>
                  <a:gd name="T51" fmla="*/ 401 h 449"/>
                  <a:gd name="T52" fmla="*/ 139 w 333"/>
                  <a:gd name="T53" fmla="*/ 437 h 449"/>
                  <a:gd name="T54" fmla="*/ 193 w 333"/>
                  <a:gd name="T55" fmla="*/ 447 h 449"/>
                  <a:gd name="T56" fmla="*/ 228 w 333"/>
                  <a:gd name="T57" fmla="*/ 444 h 449"/>
                  <a:gd name="T58" fmla="*/ 228 w 333"/>
                  <a:gd name="T59" fmla="*/ 444 h 449"/>
                  <a:gd name="T60" fmla="*/ 275 w 333"/>
                  <a:gd name="T61" fmla="*/ 411 h 449"/>
                  <a:gd name="T62" fmla="*/ 307 w 333"/>
                  <a:gd name="T63" fmla="*/ 379 h 449"/>
                  <a:gd name="T64" fmla="*/ 299 w 333"/>
                  <a:gd name="T65" fmla="*/ 369 h 449"/>
                  <a:gd name="T66" fmla="*/ 303 w 333"/>
                  <a:gd name="T67" fmla="*/ 357 h 449"/>
                  <a:gd name="T68" fmla="*/ 275 w 333"/>
                  <a:gd name="T69" fmla="*/ 356 h 449"/>
                  <a:gd name="T70" fmla="*/ 258 w 333"/>
                  <a:gd name="T71" fmla="*/ 339 h 449"/>
                  <a:gd name="T72" fmla="*/ 308 w 333"/>
                  <a:gd name="T73" fmla="*/ 317 h 449"/>
                  <a:gd name="T74" fmla="*/ 322 w 333"/>
                  <a:gd name="T75" fmla="*/ 277 h 449"/>
                  <a:gd name="T76" fmla="*/ 292 w 333"/>
                  <a:gd name="T77" fmla="*/ 268 h 449"/>
                  <a:gd name="T78" fmla="*/ 265 w 333"/>
                  <a:gd name="T79" fmla="*/ 275 h 449"/>
                  <a:gd name="T80" fmla="*/ 247 w 333"/>
                  <a:gd name="T81" fmla="*/ 232 h 449"/>
                  <a:gd name="T82" fmla="*/ 292 w 333"/>
                  <a:gd name="T83" fmla="*/ 184 h 449"/>
                  <a:gd name="T84" fmla="*/ 298 w 333"/>
                  <a:gd name="T85" fmla="*/ 133 h 449"/>
                  <a:gd name="T86" fmla="*/ 295 w 333"/>
                  <a:gd name="T87" fmla="*/ 130 h 449"/>
                  <a:gd name="T88" fmla="*/ 263 w 333"/>
                  <a:gd name="T89" fmla="*/ 141 h 449"/>
                  <a:gd name="T90" fmla="*/ 227 w 333"/>
                  <a:gd name="T91" fmla="*/ 170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33" h="449">
                    <a:moveTo>
                      <a:pt x="216" y="151"/>
                    </a:moveTo>
                    <a:cubicBezTo>
                      <a:pt x="216" y="143"/>
                      <a:pt x="217" y="136"/>
                      <a:pt x="217" y="128"/>
                    </a:cubicBezTo>
                    <a:cubicBezTo>
                      <a:pt x="220" y="100"/>
                      <a:pt x="222" y="73"/>
                      <a:pt x="219" y="45"/>
                    </a:cubicBezTo>
                    <a:cubicBezTo>
                      <a:pt x="219" y="43"/>
                      <a:pt x="217" y="43"/>
                      <a:pt x="217" y="44"/>
                    </a:cubicBezTo>
                    <a:cubicBezTo>
                      <a:pt x="211" y="54"/>
                      <a:pt x="205" y="62"/>
                      <a:pt x="198" y="71"/>
                    </a:cubicBezTo>
                    <a:cubicBezTo>
                      <a:pt x="195" y="66"/>
                      <a:pt x="193" y="61"/>
                      <a:pt x="193" y="55"/>
                    </a:cubicBezTo>
                    <a:cubicBezTo>
                      <a:pt x="193" y="54"/>
                      <a:pt x="192" y="54"/>
                      <a:pt x="191" y="54"/>
                    </a:cubicBezTo>
                    <a:cubicBezTo>
                      <a:pt x="186" y="60"/>
                      <a:pt x="184" y="67"/>
                      <a:pt x="180" y="73"/>
                    </a:cubicBezTo>
                    <a:cubicBezTo>
                      <a:pt x="175" y="81"/>
                      <a:pt x="165" y="83"/>
                      <a:pt x="159" y="73"/>
                    </a:cubicBezTo>
                    <a:cubicBezTo>
                      <a:pt x="151" y="61"/>
                      <a:pt x="151" y="43"/>
                      <a:pt x="153" y="30"/>
                    </a:cubicBezTo>
                    <a:cubicBezTo>
                      <a:pt x="153" y="28"/>
                      <a:pt x="151" y="28"/>
                      <a:pt x="151" y="29"/>
                    </a:cubicBezTo>
                    <a:cubicBezTo>
                      <a:pt x="149" y="34"/>
                      <a:pt x="148" y="40"/>
                      <a:pt x="143" y="42"/>
                    </a:cubicBezTo>
                    <a:cubicBezTo>
                      <a:pt x="137" y="46"/>
                      <a:pt x="133" y="42"/>
                      <a:pt x="131" y="36"/>
                    </a:cubicBezTo>
                    <a:cubicBezTo>
                      <a:pt x="128" y="29"/>
                      <a:pt x="126" y="22"/>
                      <a:pt x="123" y="15"/>
                    </a:cubicBezTo>
                    <a:cubicBezTo>
                      <a:pt x="123" y="13"/>
                      <a:pt x="121" y="14"/>
                      <a:pt x="121" y="15"/>
                    </a:cubicBezTo>
                    <a:cubicBezTo>
                      <a:pt x="121" y="18"/>
                      <a:pt x="120" y="21"/>
                      <a:pt x="119" y="23"/>
                    </a:cubicBezTo>
                    <a:cubicBezTo>
                      <a:pt x="111" y="18"/>
                      <a:pt x="106" y="11"/>
                      <a:pt x="104" y="2"/>
                    </a:cubicBezTo>
                    <a:cubicBezTo>
                      <a:pt x="104" y="2"/>
                      <a:pt x="104" y="2"/>
                      <a:pt x="104" y="1"/>
                    </a:cubicBezTo>
                    <a:cubicBezTo>
                      <a:pt x="104" y="1"/>
                      <a:pt x="103" y="1"/>
                      <a:pt x="103" y="0"/>
                    </a:cubicBezTo>
                    <a:cubicBezTo>
                      <a:pt x="103" y="0"/>
                      <a:pt x="101" y="0"/>
                      <a:pt x="102" y="1"/>
                    </a:cubicBezTo>
                    <a:cubicBezTo>
                      <a:pt x="102" y="1"/>
                      <a:pt x="102" y="1"/>
                      <a:pt x="102" y="1"/>
                    </a:cubicBezTo>
                    <a:cubicBezTo>
                      <a:pt x="102" y="1"/>
                      <a:pt x="102" y="1"/>
                      <a:pt x="102" y="1"/>
                    </a:cubicBezTo>
                    <a:cubicBezTo>
                      <a:pt x="102" y="7"/>
                      <a:pt x="102" y="12"/>
                      <a:pt x="102" y="18"/>
                    </a:cubicBezTo>
                    <a:cubicBezTo>
                      <a:pt x="102" y="20"/>
                      <a:pt x="102" y="22"/>
                      <a:pt x="102" y="25"/>
                    </a:cubicBezTo>
                    <a:cubicBezTo>
                      <a:pt x="102" y="27"/>
                      <a:pt x="102" y="28"/>
                      <a:pt x="102" y="30"/>
                    </a:cubicBezTo>
                    <a:cubicBezTo>
                      <a:pt x="100" y="36"/>
                      <a:pt x="97" y="37"/>
                      <a:pt x="94" y="33"/>
                    </a:cubicBezTo>
                    <a:cubicBezTo>
                      <a:pt x="94" y="33"/>
                      <a:pt x="94" y="33"/>
                      <a:pt x="94" y="33"/>
                    </a:cubicBezTo>
                    <a:cubicBezTo>
                      <a:pt x="93" y="32"/>
                      <a:pt x="91" y="32"/>
                      <a:pt x="92" y="33"/>
                    </a:cubicBezTo>
                    <a:cubicBezTo>
                      <a:pt x="92" y="33"/>
                      <a:pt x="92" y="33"/>
                      <a:pt x="92" y="34"/>
                    </a:cubicBezTo>
                    <a:cubicBezTo>
                      <a:pt x="92" y="34"/>
                      <a:pt x="92" y="34"/>
                      <a:pt x="92" y="34"/>
                    </a:cubicBezTo>
                    <a:cubicBezTo>
                      <a:pt x="92" y="34"/>
                      <a:pt x="92" y="34"/>
                      <a:pt x="92" y="34"/>
                    </a:cubicBezTo>
                    <a:cubicBezTo>
                      <a:pt x="92" y="34"/>
                      <a:pt x="92" y="35"/>
                      <a:pt x="92" y="35"/>
                    </a:cubicBezTo>
                    <a:cubicBezTo>
                      <a:pt x="95" y="43"/>
                      <a:pt x="97" y="51"/>
                      <a:pt x="94" y="59"/>
                    </a:cubicBezTo>
                    <a:cubicBezTo>
                      <a:pt x="93" y="63"/>
                      <a:pt x="89" y="68"/>
                      <a:pt x="84" y="68"/>
                    </a:cubicBezTo>
                    <a:cubicBezTo>
                      <a:pt x="80" y="69"/>
                      <a:pt x="77" y="68"/>
                      <a:pt x="75" y="66"/>
                    </a:cubicBezTo>
                    <a:cubicBezTo>
                      <a:pt x="74" y="65"/>
                      <a:pt x="73" y="63"/>
                      <a:pt x="72" y="62"/>
                    </a:cubicBezTo>
                    <a:cubicBezTo>
                      <a:pt x="72" y="61"/>
                      <a:pt x="70" y="62"/>
                      <a:pt x="70" y="63"/>
                    </a:cubicBezTo>
                    <a:cubicBezTo>
                      <a:pt x="71" y="65"/>
                      <a:pt x="72" y="66"/>
                      <a:pt x="73" y="68"/>
                    </a:cubicBezTo>
                    <a:cubicBezTo>
                      <a:pt x="83" y="82"/>
                      <a:pt x="90" y="102"/>
                      <a:pt x="76" y="116"/>
                    </a:cubicBezTo>
                    <a:cubicBezTo>
                      <a:pt x="69" y="123"/>
                      <a:pt x="61" y="125"/>
                      <a:pt x="52" y="121"/>
                    </a:cubicBezTo>
                    <a:cubicBezTo>
                      <a:pt x="48" y="120"/>
                      <a:pt x="45" y="120"/>
                      <a:pt x="42" y="121"/>
                    </a:cubicBezTo>
                    <a:cubicBezTo>
                      <a:pt x="38" y="122"/>
                      <a:pt x="34" y="124"/>
                      <a:pt x="30" y="122"/>
                    </a:cubicBezTo>
                    <a:cubicBezTo>
                      <a:pt x="28" y="121"/>
                      <a:pt x="27" y="123"/>
                      <a:pt x="28" y="124"/>
                    </a:cubicBezTo>
                    <a:cubicBezTo>
                      <a:pt x="34" y="130"/>
                      <a:pt x="39" y="137"/>
                      <a:pt x="43" y="144"/>
                    </a:cubicBezTo>
                    <a:cubicBezTo>
                      <a:pt x="46" y="150"/>
                      <a:pt x="53" y="166"/>
                      <a:pt x="41" y="167"/>
                    </a:cubicBezTo>
                    <a:cubicBezTo>
                      <a:pt x="40" y="167"/>
                      <a:pt x="40" y="169"/>
                      <a:pt x="41" y="169"/>
                    </a:cubicBezTo>
                    <a:cubicBezTo>
                      <a:pt x="63" y="173"/>
                      <a:pt x="83" y="183"/>
                      <a:pt x="100" y="197"/>
                    </a:cubicBezTo>
                    <a:cubicBezTo>
                      <a:pt x="103" y="200"/>
                      <a:pt x="113" y="208"/>
                      <a:pt x="104" y="212"/>
                    </a:cubicBezTo>
                    <a:cubicBezTo>
                      <a:pt x="99" y="214"/>
                      <a:pt x="92" y="211"/>
                      <a:pt x="87" y="209"/>
                    </a:cubicBezTo>
                    <a:cubicBezTo>
                      <a:pt x="77" y="205"/>
                      <a:pt x="67" y="199"/>
                      <a:pt x="58" y="192"/>
                    </a:cubicBezTo>
                    <a:cubicBezTo>
                      <a:pt x="57" y="191"/>
                      <a:pt x="56" y="192"/>
                      <a:pt x="56" y="193"/>
                    </a:cubicBezTo>
                    <a:cubicBezTo>
                      <a:pt x="56" y="212"/>
                      <a:pt x="11" y="192"/>
                      <a:pt x="2" y="188"/>
                    </a:cubicBezTo>
                    <a:cubicBezTo>
                      <a:pt x="2" y="188"/>
                      <a:pt x="1" y="188"/>
                      <a:pt x="1" y="188"/>
                    </a:cubicBezTo>
                    <a:cubicBezTo>
                      <a:pt x="1" y="187"/>
                      <a:pt x="0" y="188"/>
                      <a:pt x="0" y="189"/>
                    </a:cubicBezTo>
                    <a:cubicBezTo>
                      <a:pt x="9" y="199"/>
                      <a:pt x="30" y="223"/>
                      <a:pt x="17" y="237"/>
                    </a:cubicBezTo>
                    <a:cubicBezTo>
                      <a:pt x="16" y="237"/>
                      <a:pt x="17" y="238"/>
                      <a:pt x="18" y="239"/>
                    </a:cubicBezTo>
                    <a:cubicBezTo>
                      <a:pt x="22" y="241"/>
                      <a:pt x="27" y="244"/>
                      <a:pt x="31" y="247"/>
                    </a:cubicBezTo>
                    <a:cubicBezTo>
                      <a:pt x="36" y="250"/>
                      <a:pt x="43" y="253"/>
                      <a:pt x="47" y="259"/>
                    </a:cubicBezTo>
                    <a:cubicBezTo>
                      <a:pt x="53" y="269"/>
                      <a:pt x="46" y="280"/>
                      <a:pt x="40" y="288"/>
                    </a:cubicBezTo>
                    <a:cubicBezTo>
                      <a:pt x="40" y="289"/>
                      <a:pt x="40" y="290"/>
                      <a:pt x="41" y="290"/>
                    </a:cubicBezTo>
                    <a:cubicBezTo>
                      <a:pt x="53" y="293"/>
                      <a:pt x="66" y="291"/>
                      <a:pt x="79" y="292"/>
                    </a:cubicBezTo>
                    <a:cubicBezTo>
                      <a:pt x="93" y="293"/>
                      <a:pt x="106" y="296"/>
                      <a:pt x="119" y="302"/>
                    </a:cubicBezTo>
                    <a:cubicBezTo>
                      <a:pt x="125" y="305"/>
                      <a:pt x="132" y="308"/>
                      <a:pt x="137" y="312"/>
                    </a:cubicBezTo>
                    <a:cubicBezTo>
                      <a:pt x="141" y="316"/>
                      <a:pt x="144" y="320"/>
                      <a:pt x="143" y="325"/>
                    </a:cubicBezTo>
                    <a:cubicBezTo>
                      <a:pt x="142" y="330"/>
                      <a:pt x="138" y="332"/>
                      <a:pt x="134" y="333"/>
                    </a:cubicBezTo>
                    <a:cubicBezTo>
                      <a:pt x="120" y="337"/>
                      <a:pt x="106" y="339"/>
                      <a:pt x="92" y="339"/>
                    </a:cubicBezTo>
                    <a:cubicBezTo>
                      <a:pt x="91" y="339"/>
                      <a:pt x="91" y="341"/>
                      <a:pt x="92" y="341"/>
                    </a:cubicBezTo>
                    <a:cubicBezTo>
                      <a:pt x="93" y="342"/>
                      <a:pt x="93" y="342"/>
                      <a:pt x="94" y="343"/>
                    </a:cubicBezTo>
                    <a:cubicBezTo>
                      <a:pt x="90" y="350"/>
                      <a:pt x="78" y="349"/>
                      <a:pt x="71" y="349"/>
                    </a:cubicBezTo>
                    <a:cubicBezTo>
                      <a:pt x="62" y="350"/>
                      <a:pt x="54" y="350"/>
                      <a:pt x="45" y="351"/>
                    </a:cubicBezTo>
                    <a:cubicBezTo>
                      <a:pt x="44" y="351"/>
                      <a:pt x="44" y="352"/>
                      <a:pt x="45" y="353"/>
                    </a:cubicBezTo>
                    <a:cubicBezTo>
                      <a:pt x="55" y="358"/>
                      <a:pt x="66" y="363"/>
                      <a:pt x="77" y="368"/>
                    </a:cubicBezTo>
                    <a:cubicBezTo>
                      <a:pt x="82" y="370"/>
                      <a:pt x="87" y="372"/>
                      <a:pt x="92" y="375"/>
                    </a:cubicBezTo>
                    <a:cubicBezTo>
                      <a:pt x="96" y="377"/>
                      <a:pt x="101" y="379"/>
                      <a:pt x="99" y="385"/>
                    </a:cubicBezTo>
                    <a:cubicBezTo>
                      <a:pt x="97" y="388"/>
                      <a:pt x="94" y="390"/>
                      <a:pt x="91" y="392"/>
                    </a:cubicBezTo>
                    <a:cubicBezTo>
                      <a:pt x="90" y="392"/>
                      <a:pt x="91" y="394"/>
                      <a:pt x="92" y="394"/>
                    </a:cubicBezTo>
                    <a:cubicBezTo>
                      <a:pt x="114" y="391"/>
                      <a:pt x="137" y="391"/>
                      <a:pt x="159" y="393"/>
                    </a:cubicBezTo>
                    <a:cubicBezTo>
                      <a:pt x="165" y="394"/>
                      <a:pt x="174" y="395"/>
                      <a:pt x="177" y="401"/>
                    </a:cubicBezTo>
                    <a:cubicBezTo>
                      <a:pt x="181" y="410"/>
                      <a:pt x="170" y="414"/>
                      <a:pt x="164" y="417"/>
                    </a:cubicBezTo>
                    <a:cubicBezTo>
                      <a:pt x="154" y="422"/>
                      <a:pt x="146" y="428"/>
                      <a:pt x="138" y="435"/>
                    </a:cubicBezTo>
                    <a:cubicBezTo>
                      <a:pt x="137" y="436"/>
                      <a:pt x="138" y="437"/>
                      <a:pt x="139" y="437"/>
                    </a:cubicBezTo>
                    <a:cubicBezTo>
                      <a:pt x="149" y="436"/>
                      <a:pt x="158" y="437"/>
                      <a:pt x="167" y="439"/>
                    </a:cubicBezTo>
                    <a:cubicBezTo>
                      <a:pt x="172" y="440"/>
                      <a:pt x="177" y="441"/>
                      <a:pt x="182" y="443"/>
                    </a:cubicBezTo>
                    <a:cubicBezTo>
                      <a:pt x="185" y="445"/>
                      <a:pt x="189" y="447"/>
                      <a:pt x="193" y="447"/>
                    </a:cubicBezTo>
                    <a:cubicBezTo>
                      <a:pt x="204" y="449"/>
                      <a:pt x="215" y="438"/>
                      <a:pt x="226" y="442"/>
                    </a:cubicBezTo>
                    <a:cubicBezTo>
                      <a:pt x="226" y="442"/>
                      <a:pt x="226" y="442"/>
                      <a:pt x="225" y="443"/>
                    </a:cubicBezTo>
                    <a:cubicBezTo>
                      <a:pt x="225" y="444"/>
                      <a:pt x="227" y="446"/>
                      <a:pt x="228" y="444"/>
                    </a:cubicBezTo>
                    <a:cubicBezTo>
                      <a:pt x="228" y="443"/>
                      <a:pt x="228" y="443"/>
                      <a:pt x="228" y="443"/>
                    </a:cubicBezTo>
                    <a:cubicBezTo>
                      <a:pt x="229" y="443"/>
                      <a:pt x="229" y="443"/>
                      <a:pt x="229" y="443"/>
                    </a:cubicBezTo>
                    <a:cubicBezTo>
                      <a:pt x="229" y="444"/>
                      <a:pt x="228" y="444"/>
                      <a:pt x="228" y="444"/>
                    </a:cubicBezTo>
                    <a:cubicBezTo>
                      <a:pt x="228" y="445"/>
                      <a:pt x="229" y="446"/>
                      <a:pt x="230" y="445"/>
                    </a:cubicBezTo>
                    <a:cubicBezTo>
                      <a:pt x="241" y="429"/>
                      <a:pt x="254" y="417"/>
                      <a:pt x="274" y="413"/>
                    </a:cubicBezTo>
                    <a:cubicBezTo>
                      <a:pt x="275" y="413"/>
                      <a:pt x="276" y="412"/>
                      <a:pt x="275" y="411"/>
                    </a:cubicBezTo>
                    <a:cubicBezTo>
                      <a:pt x="272" y="408"/>
                      <a:pt x="269" y="404"/>
                      <a:pt x="269" y="399"/>
                    </a:cubicBezTo>
                    <a:cubicBezTo>
                      <a:pt x="270" y="394"/>
                      <a:pt x="278" y="390"/>
                      <a:pt x="282" y="388"/>
                    </a:cubicBezTo>
                    <a:cubicBezTo>
                      <a:pt x="290" y="384"/>
                      <a:pt x="298" y="381"/>
                      <a:pt x="307" y="379"/>
                    </a:cubicBezTo>
                    <a:cubicBezTo>
                      <a:pt x="308" y="379"/>
                      <a:pt x="309" y="377"/>
                      <a:pt x="307" y="376"/>
                    </a:cubicBezTo>
                    <a:cubicBezTo>
                      <a:pt x="305" y="376"/>
                      <a:pt x="303" y="375"/>
                      <a:pt x="301" y="374"/>
                    </a:cubicBezTo>
                    <a:cubicBezTo>
                      <a:pt x="298" y="372"/>
                      <a:pt x="298" y="372"/>
                      <a:pt x="299" y="369"/>
                    </a:cubicBezTo>
                    <a:cubicBezTo>
                      <a:pt x="300" y="366"/>
                      <a:pt x="302" y="363"/>
                      <a:pt x="303" y="360"/>
                    </a:cubicBezTo>
                    <a:cubicBezTo>
                      <a:pt x="304" y="360"/>
                      <a:pt x="304" y="359"/>
                      <a:pt x="304" y="359"/>
                    </a:cubicBezTo>
                    <a:cubicBezTo>
                      <a:pt x="305" y="358"/>
                      <a:pt x="304" y="357"/>
                      <a:pt x="303" y="357"/>
                    </a:cubicBezTo>
                    <a:cubicBezTo>
                      <a:pt x="294" y="358"/>
                      <a:pt x="285" y="360"/>
                      <a:pt x="277" y="363"/>
                    </a:cubicBezTo>
                    <a:cubicBezTo>
                      <a:pt x="277" y="361"/>
                      <a:pt x="277" y="359"/>
                      <a:pt x="277" y="357"/>
                    </a:cubicBezTo>
                    <a:cubicBezTo>
                      <a:pt x="277" y="356"/>
                      <a:pt x="276" y="356"/>
                      <a:pt x="275" y="356"/>
                    </a:cubicBezTo>
                    <a:cubicBezTo>
                      <a:pt x="266" y="362"/>
                      <a:pt x="255" y="375"/>
                      <a:pt x="244" y="368"/>
                    </a:cubicBezTo>
                    <a:cubicBezTo>
                      <a:pt x="238" y="364"/>
                      <a:pt x="238" y="356"/>
                      <a:pt x="242" y="351"/>
                    </a:cubicBezTo>
                    <a:cubicBezTo>
                      <a:pt x="245" y="345"/>
                      <a:pt x="252" y="342"/>
                      <a:pt x="258" y="339"/>
                    </a:cubicBezTo>
                    <a:cubicBezTo>
                      <a:pt x="268" y="334"/>
                      <a:pt x="278" y="331"/>
                      <a:pt x="289" y="329"/>
                    </a:cubicBezTo>
                    <a:cubicBezTo>
                      <a:pt x="296" y="327"/>
                      <a:pt x="304" y="326"/>
                      <a:pt x="308" y="319"/>
                    </a:cubicBezTo>
                    <a:cubicBezTo>
                      <a:pt x="309" y="318"/>
                      <a:pt x="308" y="318"/>
                      <a:pt x="308" y="317"/>
                    </a:cubicBezTo>
                    <a:cubicBezTo>
                      <a:pt x="299" y="314"/>
                      <a:pt x="295" y="303"/>
                      <a:pt x="299" y="294"/>
                    </a:cubicBezTo>
                    <a:cubicBezTo>
                      <a:pt x="302" y="285"/>
                      <a:pt x="312" y="280"/>
                      <a:pt x="321" y="278"/>
                    </a:cubicBezTo>
                    <a:cubicBezTo>
                      <a:pt x="322" y="278"/>
                      <a:pt x="323" y="278"/>
                      <a:pt x="322" y="277"/>
                    </a:cubicBezTo>
                    <a:cubicBezTo>
                      <a:pt x="318" y="265"/>
                      <a:pt x="325" y="253"/>
                      <a:pt x="332" y="244"/>
                    </a:cubicBezTo>
                    <a:cubicBezTo>
                      <a:pt x="333" y="243"/>
                      <a:pt x="331" y="241"/>
                      <a:pt x="330" y="242"/>
                    </a:cubicBezTo>
                    <a:cubicBezTo>
                      <a:pt x="318" y="252"/>
                      <a:pt x="306" y="261"/>
                      <a:pt x="292" y="268"/>
                    </a:cubicBezTo>
                    <a:cubicBezTo>
                      <a:pt x="291" y="265"/>
                      <a:pt x="291" y="263"/>
                      <a:pt x="290" y="260"/>
                    </a:cubicBezTo>
                    <a:cubicBezTo>
                      <a:pt x="290" y="259"/>
                      <a:pt x="289" y="258"/>
                      <a:pt x="288" y="259"/>
                    </a:cubicBezTo>
                    <a:cubicBezTo>
                      <a:pt x="281" y="265"/>
                      <a:pt x="273" y="271"/>
                      <a:pt x="265" y="275"/>
                    </a:cubicBezTo>
                    <a:cubicBezTo>
                      <a:pt x="259" y="278"/>
                      <a:pt x="240" y="288"/>
                      <a:pt x="235" y="279"/>
                    </a:cubicBezTo>
                    <a:cubicBezTo>
                      <a:pt x="235" y="279"/>
                      <a:pt x="234" y="279"/>
                      <a:pt x="234" y="280"/>
                    </a:cubicBezTo>
                    <a:cubicBezTo>
                      <a:pt x="219" y="267"/>
                      <a:pt x="237" y="242"/>
                      <a:pt x="247" y="232"/>
                    </a:cubicBezTo>
                    <a:cubicBezTo>
                      <a:pt x="260" y="219"/>
                      <a:pt x="277" y="211"/>
                      <a:pt x="295" y="209"/>
                    </a:cubicBezTo>
                    <a:cubicBezTo>
                      <a:pt x="296" y="208"/>
                      <a:pt x="296" y="206"/>
                      <a:pt x="295" y="206"/>
                    </a:cubicBezTo>
                    <a:cubicBezTo>
                      <a:pt x="286" y="205"/>
                      <a:pt x="290" y="190"/>
                      <a:pt x="292" y="184"/>
                    </a:cubicBezTo>
                    <a:cubicBezTo>
                      <a:pt x="294" y="178"/>
                      <a:pt x="297" y="172"/>
                      <a:pt x="302" y="166"/>
                    </a:cubicBezTo>
                    <a:cubicBezTo>
                      <a:pt x="302" y="166"/>
                      <a:pt x="302" y="165"/>
                      <a:pt x="301" y="164"/>
                    </a:cubicBezTo>
                    <a:cubicBezTo>
                      <a:pt x="289" y="157"/>
                      <a:pt x="288" y="142"/>
                      <a:pt x="298" y="133"/>
                    </a:cubicBezTo>
                    <a:cubicBezTo>
                      <a:pt x="300" y="131"/>
                      <a:pt x="298" y="129"/>
                      <a:pt x="297" y="130"/>
                    </a:cubicBezTo>
                    <a:cubicBezTo>
                      <a:pt x="297" y="131"/>
                      <a:pt x="296" y="131"/>
                      <a:pt x="296" y="131"/>
                    </a:cubicBezTo>
                    <a:cubicBezTo>
                      <a:pt x="296" y="130"/>
                      <a:pt x="296" y="130"/>
                      <a:pt x="295" y="130"/>
                    </a:cubicBezTo>
                    <a:cubicBezTo>
                      <a:pt x="291" y="131"/>
                      <a:pt x="287" y="133"/>
                      <a:pt x="284" y="136"/>
                    </a:cubicBezTo>
                    <a:cubicBezTo>
                      <a:pt x="282" y="139"/>
                      <a:pt x="280" y="141"/>
                      <a:pt x="277" y="144"/>
                    </a:cubicBezTo>
                    <a:cubicBezTo>
                      <a:pt x="273" y="146"/>
                      <a:pt x="265" y="149"/>
                      <a:pt x="263" y="141"/>
                    </a:cubicBezTo>
                    <a:cubicBezTo>
                      <a:pt x="263" y="140"/>
                      <a:pt x="262" y="140"/>
                      <a:pt x="261" y="141"/>
                    </a:cubicBezTo>
                    <a:cubicBezTo>
                      <a:pt x="257" y="147"/>
                      <a:pt x="253" y="152"/>
                      <a:pt x="248" y="158"/>
                    </a:cubicBezTo>
                    <a:cubicBezTo>
                      <a:pt x="242" y="163"/>
                      <a:pt x="235" y="171"/>
                      <a:pt x="227" y="170"/>
                    </a:cubicBezTo>
                    <a:cubicBezTo>
                      <a:pt x="217" y="169"/>
                      <a:pt x="216" y="159"/>
                      <a:pt x="216" y="151"/>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90" name="Freeform 6"/>
              <p:cNvSpPr>
                <a:spLocks/>
              </p:cNvSpPr>
              <p:nvPr/>
            </p:nvSpPr>
            <p:spPr bwMode="auto">
              <a:xfrm>
                <a:off x="3573463" y="2022475"/>
                <a:ext cx="762000" cy="1220787"/>
              </a:xfrm>
              <a:custGeom>
                <a:avLst/>
                <a:gdLst>
                  <a:gd name="T0" fmla="*/ 160 w 291"/>
                  <a:gd name="T1" fmla="*/ 28 h 469"/>
                  <a:gd name="T2" fmla="*/ 141 w 291"/>
                  <a:gd name="T3" fmla="*/ 139 h 469"/>
                  <a:gd name="T4" fmla="*/ 119 w 291"/>
                  <a:gd name="T5" fmla="*/ 72 h 469"/>
                  <a:gd name="T6" fmla="*/ 118 w 291"/>
                  <a:gd name="T7" fmla="*/ 71 h 469"/>
                  <a:gd name="T8" fmla="*/ 114 w 291"/>
                  <a:gd name="T9" fmla="*/ 38 h 469"/>
                  <a:gd name="T10" fmla="*/ 112 w 291"/>
                  <a:gd name="T11" fmla="*/ 15 h 469"/>
                  <a:gd name="T12" fmla="*/ 112 w 291"/>
                  <a:gd name="T13" fmla="*/ 52 h 469"/>
                  <a:gd name="T14" fmla="*/ 91 w 291"/>
                  <a:gd name="T15" fmla="*/ 0 h 469"/>
                  <a:gd name="T16" fmla="*/ 73 w 291"/>
                  <a:gd name="T17" fmla="*/ 37 h 469"/>
                  <a:gd name="T18" fmla="*/ 117 w 291"/>
                  <a:gd name="T19" fmla="*/ 72 h 469"/>
                  <a:gd name="T20" fmla="*/ 142 w 291"/>
                  <a:gd name="T21" fmla="*/ 147 h 469"/>
                  <a:gd name="T22" fmla="*/ 29 w 291"/>
                  <a:gd name="T23" fmla="*/ 71 h 469"/>
                  <a:gd name="T24" fmla="*/ 49 w 291"/>
                  <a:gd name="T25" fmla="*/ 105 h 469"/>
                  <a:gd name="T26" fmla="*/ 94 w 291"/>
                  <a:gd name="T27" fmla="*/ 114 h 469"/>
                  <a:gd name="T28" fmla="*/ 142 w 291"/>
                  <a:gd name="T29" fmla="*/ 150 h 469"/>
                  <a:gd name="T30" fmla="*/ 143 w 291"/>
                  <a:gd name="T31" fmla="*/ 152 h 469"/>
                  <a:gd name="T32" fmla="*/ 144 w 291"/>
                  <a:gd name="T33" fmla="*/ 154 h 469"/>
                  <a:gd name="T34" fmla="*/ 167 w 291"/>
                  <a:gd name="T35" fmla="*/ 249 h 469"/>
                  <a:gd name="T36" fmla="*/ 127 w 291"/>
                  <a:gd name="T37" fmla="*/ 222 h 469"/>
                  <a:gd name="T38" fmla="*/ 44 w 291"/>
                  <a:gd name="T39" fmla="*/ 170 h 469"/>
                  <a:gd name="T40" fmla="*/ 0 w 291"/>
                  <a:gd name="T41" fmla="*/ 145 h 469"/>
                  <a:gd name="T42" fmla="*/ 52 w 291"/>
                  <a:gd name="T43" fmla="*/ 177 h 469"/>
                  <a:gd name="T44" fmla="*/ 7 w 291"/>
                  <a:gd name="T45" fmla="*/ 175 h 469"/>
                  <a:gd name="T46" fmla="*/ 53 w 291"/>
                  <a:gd name="T47" fmla="*/ 178 h 469"/>
                  <a:gd name="T48" fmla="*/ 110 w 291"/>
                  <a:gd name="T49" fmla="*/ 214 h 469"/>
                  <a:gd name="T50" fmla="*/ 37 w 291"/>
                  <a:gd name="T51" fmla="*/ 216 h 469"/>
                  <a:gd name="T52" fmla="*/ 115 w 291"/>
                  <a:gd name="T53" fmla="*/ 218 h 469"/>
                  <a:gd name="T54" fmla="*/ 146 w 291"/>
                  <a:gd name="T55" fmla="*/ 238 h 469"/>
                  <a:gd name="T56" fmla="*/ 167 w 291"/>
                  <a:gd name="T57" fmla="*/ 252 h 469"/>
                  <a:gd name="T58" fmla="*/ 182 w 291"/>
                  <a:gd name="T59" fmla="*/ 327 h 469"/>
                  <a:gd name="T60" fmla="*/ 48 w 291"/>
                  <a:gd name="T61" fmla="*/ 297 h 469"/>
                  <a:gd name="T62" fmla="*/ 82 w 291"/>
                  <a:gd name="T63" fmla="*/ 320 h 469"/>
                  <a:gd name="T64" fmla="*/ 129 w 291"/>
                  <a:gd name="T65" fmla="*/ 305 h 469"/>
                  <a:gd name="T66" fmla="*/ 183 w 291"/>
                  <a:gd name="T67" fmla="*/ 332 h 469"/>
                  <a:gd name="T68" fmla="*/ 134 w 291"/>
                  <a:gd name="T69" fmla="*/ 363 h 469"/>
                  <a:gd name="T70" fmla="*/ 161 w 291"/>
                  <a:gd name="T71" fmla="*/ 360 h 469"/>
                  <a:gd name="T72" fmla="*/ 190 w 291"/>
                  <a:gd name="T73" fmla="*/ 366 h 469"/>
                  <a:gd name="T74" fmla="*/ 219 w 291"/>
                  <a:gd name="T75" fmla="*/ 466 h 469"/>
                  <a:gd name="T76" fmla="*/ 192 w 291"/>
                  <a:gd name="T77" fmla="*/ 359 h 469"/>
                  <a:gd name="T78" fmla="*/ 252 w 291"/>
                  <a:gd name="T79" fmla="*/ 315 h 469"/>
                  <a:gd name="T80" fmla="*/ 211 w 291"/>
                  <a:gd name="T81" fmla="*/ 331 h 469"/>
                  <a:gd name="T82" fmla="*/ 186 w 291"/>
                  <a:gd name="T83" fmla="*/ 332 h 469"/>
                  <a:gd name="T84" fmla="*/ 179 w 291"/>
                  <a:gd name="T85" fmla="*/ 298 h 469"/>
                  <a:gd name="T86" fmla="*/ 226 w 291"/>
                  <a:gd name="T87" fmla="*/ 239 h 469"/>
                  <a:gd name="T88" fmla="*/ 291 w 291"/>
                  <a:gd name="T89" fmla="*/ 193 h 469"/>
                  <a:gd name="T90" fmla="*/ 275 w 291"/>
                  <a:gd name="T91" fmla="*/ 209 h 469"/>
                  <a:gd name="T92" fmla="*/ 216 w 291"/>
                  <a:gd name="T93" fmla="*/ 243 h 469"/>
                  <a:gd name="T94" fmla="*/ 176 w 291"/>
                  <a:gd name="T95" fmla="*/ 281 h 469"/>
                  <a:gd name="T96" fmla="*/ 171 w 291"/>
                  <a:gd name="T97" fmla="*/ 194 h 469"/>
                  <a:gd name="T98" fmla="*/ 214 w 291"/>
                  <a:gd name="T99" fmla="*/ 156 h 469"/>
                  <a:gd name="T100" fmla="*/ 173 w 291"/>
                  <a:gd name="T101" fmla="*/ 188 h 469"/>
                  <a:gd name="T102" fmla="*/ 218 w 291"/>
                  <a:gd name="T103" fmla="*/ 130 h 469"/>
                  <a:gd name="T104" fmla="*/ 248 w 291"/>
                  <a:gd name="T105" fmla="*/ 96 h 469"/>
                  <a:gd name="T106" fmla="*/ 184 w 291"/>
                  <a:gd name="T107" fmla="*/ 163 h 469"/>
                  <a:gd name="T108" fmla="*/ 157 w 291"/>
                  <a:gd name="T109" fmla="*/ 191 h 469"/>
                  <a:gd name="T110" fmla="*/ 143 w 291"/>
                  <a:gd name="T111" fmla="*/ 111 h 469"/>
                  <a:gd name="T112" fmla="*/ 165 w 291"/>
                  <a:gd name="T113" fmla="*/ 65 h 469"/>
                  <a:gd name="T114" fmla="*/ 144 w 291"/>
                  <a:gd name="T115" fmla="*/ 106 h 469"/>
                  <a:gd name="T116" fmla="*/ 160 w 291"/>
                  <a:gd name="T117" fmla="*/ 28 h 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91" h="469">
                    <a:moveTo>
                      <a:pt x="160" y="28"/>
                    </a:moveTo>
                    <a:cubicBezTo>
                      <a:pt x="161" y="28"/>
                      <a:pt x="160" y="27"/>
                      <a:pt x="160" y="28"/>
                    </a:cubicBezTo>
                    <a:cubicBezTo>
                      <a:pt x="154" y="48"/>
                      <a:pt x="148" y="69"/>
                      <a:pt x="145" y="90"/>
                    </a:cubicBezTo>
                    <a:cubicBezTo>
                      <a:pt x="142" y="106"/>
                      <a:pt x="140" y="123"/>
                      <a:pt x="141" y="139"/>
                    </a:cubicBezTo>
                    <a:cubicBezTo>
                      <a:pt x="137" y="126"/>
                      <a:pt x="133" y="114"/>
                      <a:pt x="129" y="102"/>
                    </a:cubicBezTo>
                    <a:cubicBezTo>
                      <a:pt x="125" y="92"/>
                      <a:pt x="122" y="82"/>
                      <a:pt x="119" y="72"/>
                    </a:cubicBezTo>
                    <a:cubicBezTo>
                      <a:pt x="119" y="72"/>
                      <a:pt x="119" y="71"/>
                      <a:pt x="118" y="71"/>
                    </a:cubicBezTo>
                    <a:cubicBezTo>
                      <a:pt x="118" y="71"/>
                      <a:pt x="118" y="71"/>
                      <a:pt x="118" y="71"/>
                    </a:cubicBezTo>
                    <a:cubicBezTo>
                      <a:pt x="116" y="65"/>
                      <a:pt x="114" y="59"/>
                      <a:pt x="112" y="53"/>
                    </a:cubicBezTo>
                    <a:cubicBezTo>
                      <a:pt x="115" y="48"/>
                      <a:pt x="114" y="43"/>
                      <a:pt x="114" y="38"/>
                    </a:cubicBezTo>
                    <a:cubicBezTo>
                      <a:pt x="113" y="30"/>
                      <a:pt x="113" y="23"/>
                      <a:pt x="112" y="15"/>
                    </a:cubicBezTo>
                    <a:cubicBezTo>
                      <a:pt x="112" y="15"/>
                      <a:pt x="112" y="15"/>
                      <a:pt x="112" y="15"/>
                    </a:cubicBezTo>
                    <a:cubicBezTo>
                      <a:pt x="112" y="21"/>
                      <a:pt x="112" y="27"/>
                      <a:pt x="113" y="34"/>
                    </a:cubicBezTo>
                    <a:cubicBezTo>
                      <a:pt x="113" y="40"/>
                      <a:pt x="114" y="46"/>
                      <a:pt x="112" y="52"/>
                    </a:cubicBezTo>
                    <a:cubicBezTo>
                      <a:pt x="106" y="35"/>
                      <a:pt x="99" y="17"/>
                      <a:pt x="91" y="0"/>
                    </a:cubicBezTo>
                    <a:cubicBezTo>
                      <a:pt x="91" y="0"/>
                      <a:pt x="91" y="0"/>
                      <a:pt x="91" y="0"/>
                    </a:cubicBezTo>
                    <a:cubicBezTo>
                      <a:pt x="100" y="23"/>
                      <a:pt x="108" y="46"/>
                      <a:pt x="116" y="70"/>
                    </a:cubicBezTo>
                    <a:cubicBezTo>
                      <a:pt x="100" y="62"/>
                      <a:pt x="85" y="50"/>
                      <a:pt x="73" y="37"/>
                    </a:cubicBezTo>
                    <a:cubicBezTo>
                      <a:pt x="73" y="37"/>
                      <a:pt x="73" y="37"/>
                      <a:pt x="73" y="37"/>
                    </a:cubicBezTo>
                    <a:cubicBezTo>
                      <a:pt x="85" y="52"/>
                      <a:pt x="100" y="63"/>
                      <a:pt x="117" y="72"/>
                    </a:cubicBezTo>
                    <a:cubicBezTo>
                      <a:pt x="119" y="78"/>
                      <a:pt x="121" y="84"/>
                      <a:pt x="123" y="91"/>
                    </a:cubicBezTo>
                    <a:cubicBezTo>
                      <a:pt x="129" y="109"/>
                      <a:pt x="136" y="128"/>
                      <a:pt x="142" y="147"/>
                    </a:cubicBezTo>
                    <a:cubicBezTo>
                      <a:pt x="106" y="119"/>
                      <a:pt x="69" y="92"/>
                      <a:pt x="29" y="71"/>
                    </a:cubicBezTo>
                    <a:cubicBezTo>
                      <a:pt x="29" y="71"/>
                      <a:pt x="29" y="71"/>
                      <a:pt x="29" y="71"/>
                    </a:cubicBezTo>
                    <a:cubicBezTo>
                      <a:pt x="50" y="84"/>
                      <a:pt x="71" y="97"/>
                      <a:pt x="91" y="112"/>
                    </a:cubicBezTo>
                    <a:cubicBezTo>
                      <a:pt x="77" y="108"/>
                      <a:pt x="63" y="106"/>
                      <a:pt x="49" y="105"/>
                    </a:cubicBezTo>
                    <a:cubicBezTo>
                      <a:pt x="48" y="105"/>
                      <a:pt x="48" y="105"/>
                      <a:pt x="49" y="105"/>
                    </a:cubicBezTo>
                    <a:cubicBezTo>
                      <a:pt x="64" y="107"/>
                      <a:pt x="79" y="110"/>
                      <a:pt x="94" y="114"/>
                    </a:cubicBezTo>
                    <a:cubicBezTo>
                      <a:pt x="95" y="114"/>
                      <a:pt x="95" y="114"/>
                      <a:pt x="95" y="114"/>
                    </a:cubicBezTo>
                    <a:cubicBezTo>
                      <a:pt x="111" y="125"/>
                      <a:pt x="127" y="137"/>
                      <a:pt x="142" y="150"/>
                    </a:cubicBezTo>
                    <a:cubicBezTo>
                      <a:pt x="142" y="150"/>
                      <a:pt x="142" y="150"/>
                      <a:pt x="143" y="150"/>
                    </a:cubicBezTo>
                    <a:cubicBezTo>
                      <a:pt x="143" y="150"/>
                      <a:pt x="143" y="151"/>
                      <a:pt x="143" y="152"/>
                    </a:cubicBezTo>
                    <a:cubicBezTo>
                      <a:pt x="143" y="152"/>
                      <a:pt x="143" y="153"/>
                      <a:pt x="144" y="154"/>
                    </a:cubicBezTo>
                    <a:cubicBezTo>
                      <a:pt x="144" y="154"/>
                      <a:pt x="144" y="154"/>
                      <a:pt x="144" y="154"/>
                    </a:cubicBezTo>
                    <a:cubicBezTo>
                      <a:pt x="147" y="163"/>
                      <a:pt x="150" y="172"/>
                      <a:pt x="152" y="181"/>
                    </a:cubicBezTo>
                    <a:cubicBezTo>
                      <a:pt x="158" y="203"/>
                      <a:pt x="162" y="226"/>
                      <a:pt x="167" y="249"/>
                    </a:cubicBezTo>
                    <a:cubicBezTo>
                      <a:pt x="161" y="243"/>
                      <a:pt x="154" y="239"/>
                      <a:pt x="147" y="235"/>
                    </a:cubicBezTo>
                    <a:cubicBezTo>
                      <a:pt x="141" y="231"/>
                      <a:pt x="134" y="226"/>
                      <a:pt x="127" y="222"/>
                    </a:cubicBezTo>
                    <a:cubicBezTo>
                      <a:pt x="113" y="212"/>
                      <a:pt x="99" y="203"/>
                      <a:pt x="85" y="195"/>
                    </a:cubicBezTo>
                    <a:cubicBezTo>
                      <a:pt x="71" y="186"/>
                      <a:pt x="58" y="178"/>
                      <a:pt x="44" y="170"/>
                    </a:cubicBezTo>
                    <a:cubicBezTo>
                      <a:pt x="30" y="161"/>
                      <a:pt x="15" y="152"/>
                      <a:pt x="0" y="145"/>
                    </a:cubicBezTo>
                    <a:cubicBezTo>
                      <a:pt x="0" y="144"/>
                      <a:pt x="0" y="145"/>
                      <a:pt x="0" y="145"/>
                    </a:cubicBezTo>
                    <a:cubicBezTo>
                      <a:pt x="13" y="154"/>
                      <a:pt x="28" y="162"/>
                      <a:pt x="42" y="171"/>
                    </a:cubicBezTo>
                    <a:cubicBezTo>
                      <a:pt x="46" y="173"/>
                      <a:pt x="49" y="175"/>
                      <a:pt x="52" y="177"/>
                    </a:cubicBezTo>
                    <a:cubicBezTo>
                      <a:pt x="37" y="179"/>
                      <a:pt x="22" y="177"/>
                      <a:pt x="7" y="174"/>
                    </a:cubicBezTo>
                    <a:cubicBezTo>
                      <a:pt x="7" y="174"/>
                      <a:pt x="7" y="174"/>
                      <a:pt x="7" y="175"/>
                    </a:cubicBezTo>
                    <a:cubicBezTo>
                      <a:pt x="21" y="180"/>
                      <a:pt x="38" y="180"/>
                      <a:pt x="53" y="179"/>
                    </a:cubicBezTo>
                    <a:cubicBezTo>
                      <a:pt x="53" y="178"/>
                      <a:pt x="53" y="178"/>
                      <a:pt x="53" y="178"/>
                    </a:cubicBezTo>
                    <a:cubicBezTo>
                      <a:pt x="64" y="184"/>
                      <a:pt x="74" y="191"/>
                      <a:pt x="85" y="198"/>
                    </a:cubicBezTo>
                    <a:cubicBezTo>
                      <a:pt x="93" y="203"/>
                      <a:pt x="102" y="209"/>
                      <a:pt x="110" y="214"/>
                    </a:cubicBezTo>
                    <a:cubicBezTo>
                      <a:pt x="86" y="208"/>
                      <a:pt x="61" y="209"/>
                      <a:pt x="37" y="216"/>
                    </a:cubicBezTo>
                    <a:cubicBezTo>
                      <a:pt x="37" y="216"/>
                      <a:pt x="37" y="216"/>
                      <a:pt x="37" y="216"/>
                    </a:cubicBezTo>
                    <a:cubicBezTo>
                      <a:pt x="63" y="209"/>
                      <a:pt x="90" y="211"/>
                      <a:pt x="115" y="218"/>
                    </a:cubicBezTo>
                    <a:cubicBezTo>
                      <a:pt x="115" y="218"/>
                      <a:pt x="115" y="218"/>
                      <a:pt x="115" y="218"/>
                    </a:cubicBezTo>
                    <a:cubicBezTo>
                      <a:pt x="119" y="220"/>
                      <a:pt x="122" y="222"/>
                      <a:pt x="126" y="225"/>
                    </a:cubicBezTo>
                    <a:cubicBezTo>
                      <a:pt x="133" y="229"/>
                      <a:pt x="139" y="234"/>
                      <a:pt x="146" y="238"/>
                    </a:cubicBezTo>
                    <a:cubicBezTo>
                      <a:pt x="153" y="243"/>
                      <a:pt x="160" y="249"/>
                      <a:pt x="167" y="252"/>
                    </a:cubicBezTo>
                    <a:cubicBezTo>
                      <a:pt x="167" y="252"/>
                      <a:pt x="167" y="252"/>
                      <a:pt x="167" y="252"/>
                    </a:cubicBezTo>
                    <a:cubicBezTo>
                      <a:pt x="169" y="260"/>
                      <a:pt x="170" y="267"/>
                      <a:pt x="172" y="275"/>
                    </a:cubicBezTo>
                    <a:cubicBezTo>
                      <a:pt x="175" y="292"/>
                      <a:pt x="178" y="310"/>
                      <a:pt x="182" y="327"/>
                    </a:cubicBezTo>
                    <a:cubicBezTo>
                      <a:pt x="143" y="299"/>
                      <a:pt x="95" y="288"/>
                      <a:pt x="48" y="296"/>
                    </a:cubicBezTo>
                    <a:cubicBezTo>
                      <a:pt x="48" y="296"/>
                      <a:pt x="48" y="297"/>
                      <a:pt x="48" y="297"/>
                    </a:cubicBezTo>
                    <a:cubicBezTo>
                      <a:pt x="75" y="293"/>
                      <a:pt x="102" y="295"/>
                      <a:pt x="127" y="303"/>
                    </a:cubicBezTo>
                    <a:cubicBezTo>
                      <a:pt x="113" y="311"/>
                      <a:pt x="98" y="317"/>
                      <a:pt x="82" y="320"/>
                    </a:cubicBezTo>
                    <a:cubicBezTo>
                      <a:pt x="82" y="320"/>
                      <a:pt x="82" y="320"/>
                      <a:pt x="82" y="320"/>
                    </a:cubicBezTo>
                    <a:cubicBezTo>
                      <a:pt x="98" y="317"/>
                      <a:pt x="114" y="312"/>
                      <a:pt x="129" y="305"/>
                    </a:cubicBezTo>
                    <a:cubicBezTo>
                      <a:pt x="129" y="304"/>
                      <a:pt x="129" y="304"/>
                      <a:pt x="129" y="304"/>
                    </a:cubicBezTo>
                    <a:cubicBezTo>
                      <a:pt x="149" y="310"/>
                      <a:pt x="167" y="320"/>
                      <a:pt x="183" y="332"/>
                    </a:cubicBezTo>
                    <a:cubicBezTo>
                      <a:pt x="185" y="342"/>
                      <a:pt x="187" y="352"/>
                      <a:pt x="189" y="362"/>
                    </a:cubicBezTo>
                    <a:cubicBezTo>
                      <a:pt x="172" y="355"/>
                      <a:pt x="151" y="358"/>
                      <a:pt x="134" y="363"/>
                    </a:cubicBezTo>
                    <a:cubicBezTo>
                      <a:pt x="134" y="363"/>
                      <a:pt x="134" y="363"/>
                      <a:pt x="134" y="363"/>
                    </a:cubicBezTo>
                    <a:cubicBezTo>
                      <a:pt x="143" y="361"/>
                      <a:pt x="152" y="360"/>
                      <a:pt x="161" y="360"/>
                    </a:cubicBezTo>
                    <a:cubicBezTo>
                      <a:pt x="170" y="360"/>
                      <a:pt x="181" y="360"/>
                      <a:pt x="190" y="364"/>
                    </a:cubicBezTo>
                    <a:cubicBezTo>
                      <a:pt x="190" y="365"/>
                      <a:pt x="190" y="365"/>
                      <a:pt x="190" y="366"/>
                    </a:cubicBezTo>
                    <a:cubicBezTo>
                      <a:pt x="197" y="400"/>
                      <a:pt x="205" y="434"/>
                      <a:pt x="216" y="467"/>
                    </a:cubicBezTo>
                    <a:cubicBezTo>
                      <a:pt x="216" y="469"/>
                      <a:pt x="219" y="468"/>
                      <a:pt x="219" y="466"/>
                    </a:cubicBezTo>
                    <a:cubicBezTo>
                      <a:pt x="210" y="435"/>
                      <a:pt x="202" y="404"/>
                      <a:pt x="195" y="373"/>
                    </a:cubicBezTo>
                    <a:cubicBezTo>
                      <a:pt x="194" y="368"/>
                      <a:pt x="193" y="364"/>
                      <a:pt x="192" y="359"/>
                    </a:cubicBezTo>
                    <a:cubicBezTo>
                      <a:pt x="196" y="347"/>
                      <a:pt x="204" y="338"/>
                      <a:pt x="215" y="331"/>
                    </a:cubicBezTo>
                    <a:cubicBezTo>
                      <a:pt x="227" y="323"/>
                      <a:pt x="239" y="320"/>
                      <a:pt x="252" y="315"/>
                    </a:cubicBezTo>
                    <a:cubicBezTo>
                      <a:pt x="252" y="315"/>
                      <a:pt x="252" y="315"/>
                      <a:pt x="251" y="315"/>
                    </a:cubicBezTo>
                    <a:cubicBezTo>
                      <a:pt x="237" y="318"/>
                      <a:pt x="223" y="323"/>
                      <a:pt x="211" y="331"/>
                    </a:cubicBezTo>
                    <a:cubicBezTo>
                      <a:pt x="203" y="337"/>
                      <a:pt x="195" y="345"/>
                      <a:pt x="191" y="355"/>
                    </a:cubicBezTo>
                    <a:cubicBezTo>
                      <a:pt x="190" y="347"/>
                      <a:pt x="188" y="340"/>
                      <a:pt x="186" y="332"/>
                    </a:cubicBezTo>
                    <a:cubicBezTo>
                      <a:pt x="187" y="331"/>
                      <a:pt x="187" y="330"/>
                      <a:pt x="186" y="330"/>
                    </a:cubicBezTo>
                    <a:cubicBezTo>
                      <a:pt x="184" y="319"/>
                      <a:pt x="182" y="308"/>
                      <a:pt x="179" y="298"/>
                    </a:cubicBezTo>
                    <a:cubicBezTo>
                      <a:pt x="181" y="286"/>
                      <a:pt x="185" y="276"/>
                      <a:pt x="192" y="267"/>
                    </a:cubicBezTo>
                    <a:cubicBezTo>
                      <a:pt x="201" y="255"/>
                      <a:pt x="214" y="247"/>
                      <a:pt x="226" y="239"/>
                    </a:cubicBezTo>
                    <a:cubicBezTo>
                      <a:pt x="238" y="232"/>
                      <a:pt x="250" y="225"/>
                      <a:pt x="263" y="218"/>
                    </a:cubicBezTo>
                    <a:cubicBezTo>
                      <a:pt x="273" y="212"/>
                      <a:pt x="286" y="204"/>
                      <a:pt x="291" y="193"/>
                    </a:cubicBezTo>
                    <a:cubicBezTo>
                      <a:pt x="291" y="193"/>
                      <a:pt x="291" y="193"/>
                      <a:pt x="291" y="193"/>
                    </a:cubicBezTo>
                    <a:cubicBezTo>
                      <a:pt x="286" y="199"/>
                      <a:pt x="281" y="205"/>
                      <a:pt x="275" y="209"/>
                    </a:cubicBezTo>
                    <a:cubicBezTo>
                      <a:pt x="268" y="214"/>
                      <a:pt x="261" y="217"/>
                      <a:pt x="254" y="221"/>
                    </a:cubicBezTo>
                    <a:cubicBezTo>
                      <a:pt x="241" y="228"/>
                      <a:pt x="228" y="235"/>
                      <a:pt x="216" y="243"/>
                    </a:cubicBezTo>
                    <a:cubicBezTo>
                      <a:pt x="200" y="253"/>
                      <a:pt x="182" y="270"/>
                      <a:pt x="178" y="290"/>
                    </a:cubicBezTo>
                    <a:cubicBezTo>
                      <a:pt x="177" y="287"/>
                      <a:pt x="177" y="284"/>
                      <a:pt x="176" y="281"/>
                    </a:cubicBezTo>
                    <a:cubicBezTo>
                      <a:pt x="172" y="263"/>
                      <a:pt x="169" y="244"/>
                      <a:pt x="165" y="226"/>
                    </a:cubicBezTo>
                    <a:cubicBezTo>
                      <a:pt x="165" y="215"/>
                      <a:pt x="167" y="204"/>
                      <a:pt x="171" y="194"/>
                    </a:cubicBezTo>
                    <a:cubicBezTo>
                      <a:pt x="177" y="187"/>
                      <a:pt x="183" y="180"/>
                      <a:pt x="190" y="174"/>
                    </a:cubicBezTo>
                    <a:cubicBezTo>
                      <a:pt x="198" y="167"/>
                      <a:pt x="207" y="162"/>
                      <a:pt x="214" y="156"/>
                    </a:cubicBezTo>
                    <a:cubicBezTo>
                      <a:pt x="215" y="156"/>
                      <a:pt x="214" y="156"/>
                      <a:pt x="214" y="156"/>
                    </a:cubicBezTo>
                    <a:cubicBezTo>
                      <a:pt x="200" y="163"/>
                      <a:pt x="183" y="174"/>
                      <a:pt x="173" y="188"/>
                    </a:cubicBezTo>
                    <a:cubicBezTo>
                      <a:pt x="177" y="179"/>
                      <a:pt x="182" y="170"/>
                      <a:pt x="189" y="162"/>
                    </a:cubicBezTo>
                    <a:cubicBezTo>
                      <a:pt x="197" y="150"/>
                      <a:pt x="208" y="140"/>
                      <a:pt x="218" y="130"/>
                    </a:cubicBezTo>
                    <a:cubicBezTo>
                      <a:pt x="228" y="119"/>
                      <a:pt x="239" y="108"/>
                      <a:pt x="248" y="96"/>
                    </a:cubicBezTo>
                    <a:cubicBezTo>
                      <a:pt x="248" y="96"/>
                      <a:pt x="248" y="96"/>
                      <a:pt x="248" y="96"/>
                    </a:cubicBezTo>
                    <a:cubicBezTo>
                      <a:pt x="236" y="106"/>
                      <a:pt x="225" y="117"/>
                      <a:pt x="214" y="128"/>
                    </a:cubicBezTo>
                    <a:cubicBezTo>
                      <a:pt x="203" y="139"/>
                      <a:pt x="192" y="150"/>
                      <a:pt x="184" y="163"/>
                    </a:cubicBezTo>
                    <a:cubicBezTo>
                      <a:pt x="173" y="179"/>
                      <a:pt x="164" y="198"/>
                      <a:pt x="163" y="218"/>
                    </a:cubicBezTo>
                    <a:cubicBezTo>
                      <a:pt x="161" y="209"/>
                      <a:pt x="159" y="200"/>
                      <a:pt x="157" y="191"/>
                    </a:cubicBezTo>
                    <a:cubicBezTo>
                      <a:pt x="153" y="175"/>
                      <a:pt x="149" y="160"/>
                      <a:pt x="144" y="145"/>
                    </a:cubicBezTo>
                    <a:cubicBezTo>
                      <a:pt x="143" y="134"/>
                      <a:pt x="142" y="123"/>
                      <a:pt x="143" y="111"/>
                    </a:cubicBezTo>
                    <a:cubicBezTo>
                      <a:pt x="145" y="103"/>
                      <a:pt x="147" y="96"/>
                      <a:pt x="151" y="89"/>
                    </a:cubicBezTo>
                    <a:cubicBezTo>
                      <a:pt x="155" y="81"/>
                      <a:pt x="161" y="73"/>
                      <a:pt x="165" y="65"/>
                    </a:cubicBezTo>
                    <a:cubicBezTo>
                      <a:pt x="166" y="65"/>
                      <a:pt x="165" y="65"/>
                      <a:pt x="165" y="65"/>
                    </a:cubicBezTo>
                    <a:cubicBezTo>
                      <a:pt x="156" y="77"/>
                      <a:pt x="147" y="91"/>
                      <a:pt x="144" y="106"/>
                    </a:cubicBezTo>
                    <a:cubicBezTo>
                      <a:pt x="144" y="101"/>
                      <a:pt x="145" y="95"/>
                      <a:pt x="146" y="90"/>
                    </a:cubicBezTo>
                    <a:cubicBezTo>
                      <a:pt x="149" y="69"/>
                      <a:pt x="155" y="48"/>
                      <a:pt x="160" y="28"/>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9" name="Group 8"/>
            <p:cNvGrpSpPr/>
            <p:nvPr/>
          </p:nvGrpSpPr>
          <p:grpSpPr>
            <a:xfrm rot="4611116">
              <a:off x="3368061" y="4243240"/>
              <a:ext cx="1732244" cy="1854201"/>
              <a:chOff x="7159625" y="2717800"/>
              <a:chExt cx="1217613" cy="1303338"/>
            </a:xfrm>
            <a:effectLst>
              <a:outerShdw blurRad="127000" dist="63500" dir="8100000" algn="tr" rotWithShape="0">
                <a:prstClr val="black">
                  <a:alpha val="20000"/>
                </a:prstClr>
              </a:outerShdw>
            </a:effectLst>
          </p:grpSpPr>
          <p:sp>
            <p:nvSpPr>
              <p:cNvPr id="85" name="Freeform 16"/>
              <p:cNvSpPr>
                <a:spLocks noEditPoints="1"/>
              </p:cNvSpPr>
              <p:nvPr/>
            </p:nvSpPr>
            <p:spPr bwMode="auto">
              <a:xfrm>
                <a:off x="7159625" y="2717800"/>
                <a:ext cx="1217613" cy="1168400"/>
              </a:xfrm>
              <a:custGeom>
                <a:avLst/>
                <a:gdLst>
                  <a:gd name="T0" fmla="*/ 424 w 467"/>
                  <a:gd name="T1" fmla="*/ 167 h 448"/>
                  <a:gd name="T2" fmla="*/ 408 w 467"/>
                  <a:gd name="T3" fmla="*/ 163 h 448"/>
                  <a:gd name="T4" fmla="*/ 394 w 467"/>
                  <a:gd name="T5" fmla="*/ 162 h 448"/>
                  <a:gd name="T6" fmla="*/ 379 w 467"/>
                  <a:gd name="T7" fmla="*/ 163 h 448"/>
                  <a:gd name="T8" fmla="*/ 369 w 467"/>
                  <a:gd name="T9" fmla="*/ 163 h 448"/>
                  <a:gd name="T10" fmla="*/ 350 w 467"/>
                  <a:gd name="T11" fmla="*/ 173 h 448"/>
                  <a:gd name="T12" fmla="*/ 322 w 467"/>
                  <a:gd name="T13" fmla="*/ 152 h 448"/>
                  <a:gd name="T14" fmla="*/ 321 w 467"/>
                  <a:gd name="T15" fmla="*/ 127 h 448"/>
                  <a:gd name="T16" fmla="*/ 312 w 467"/>
                  <a:gd name="T17" fmla="*/ 129 h 448"/>
                  <a:gd name="T18" fmla="*/ 304 w 467"/>
                  <a:gd name="T19" fmla="*/ 101 h 448"/>
                  <a:gd name="T20" fmla="*/ 281 w 467"/>
                  <a:gd name="T21" fmla="*/ 65 h 448"/>
                  <a:gd name="T22" fmla="*/ 262 w 467"/>
                  <a:gd name="T23" fmla="*/ 44 h 448"/>
                  <a:gd name="T24" fmla="*/ 235 w 467"/>
                  <a:gd name="T25" fmla="*/ 25 h 448"/>
                  <a:gd name="T26" fmla="*/ 210 w 467"/>
                  <a:gd name="T27" fmla="*/ 15 h 448"/>
                  <a:gd name="T28" fmla="*/ 189 w 467"/>
                  <a:gd name="T29" fmla="*/ 0 h 448"/>
                  <a:gd name="T30" fmla="*/ 187 w 467"/>
                  <a:gd name="T31" fmla="*/ 20 h 448"/>
                  <a:gd name="T32" fmla="*/ 181 w 467"/>
                  <a:gd name="T33" fmla="*/ 32 h 448"/>
                  <a:gd name="T34" fmla="*/ 173 w 467"/>
                  <a:gd name="T35" fmla="*/ 45 h 448"/>
                  <a:gd name="T36" fmla="*/ 168 w 467"/>
                  <a:gd name="T37" fmla="*/ 64 h 448"/>
                  <a:gd name="T38" fmla="*/ 160 w 467"/>
                  <a:gd name="T39" fmla="*/ 65 h 448"/>
                  <a:gd name="T40" fmla="*/ 155 w 467"/>
                  <a:gd name="T41" fmla="*/ 79 h 448"/>
                  <a:gd name="T42" fmla="*/ 141 w 467"/>
                  <a:gd name="T43" fmla="*/ 106 h 448"/>
                  <a:gd name="T44" fmla="*/ 138 w 467"/>
                  <a:gd name="T45" fmla="*/ 129 h 448"/>
                  <a:gd name="T46" fmla="*/ 136 w 467"/>
                  <a:gd name="T47" fmla="*/ 175 h 448"/>
                  <a:gd name="T48" fmla="*/ 142 w 467"/>
                  <a:gd name="T49" fmla="*/ 220 h 448"/>
                  <a:gd name="T50" fmla="*/ 92 w 467"/>
                  <a:gd name="T51" fmla="*/ 182 h 448"/>
                  <a:gd name="T52" fmla="*/ 58 w 467"/>
                  <a:gd name="T53" fmla="*/ 174 h 448"/>
                  <a:gd name="T54" fmla="*/ 38 w 467"/>
                  <a:gd name="T55" fmla="*/ 169 h 448"/>
                  <a:gd name="T56" fmla="*/ 6 w 467"/>
                  <a:gd name="T57" fmla="*/ 164 h 448"/>
                  <a:gd name="T58" fmla="*/ 10 w 467"/>
                  <a:gd name="T59" fmla="*/ 187 h 448"/>
                  <a:gd name="T60" fmla="*/ 13 w 467"/>
                  <a:gd name="T61" fmla="*/ 210 h 448"/>
                  <a:gd name="T62" fmla="*/ 8 w 467"/>
                  <a:gd name="T63" fmla="*/ 232 h 448"/>
                  <a:gd name="T64" fmla="*/ 11 w 467"/>
                  <a:gd name="T65" fmla="*/ 260 h 448"/>
                  <a:gd name="T66" fmla="*/ 25 w 467"/>
                  <a:gd name="T67" fmla="*/ 298 h 448"/>
                  <a:gd name="T68" fmla="*/ 32 w 467"/>
                  <a:gd name="T69" fmla="*/ 334 h 448"/>
                  <a:gd name="T70" fmla="*/ 40 w 467"/>
                  <a:gd name="T71" fmla="*/ 357 h 448"/>
                  <a:gd name="T72" fmla="*/ 53 w 467"/>
                  <a:gd name="T73" fmla="*/ 377 h 448"/>
                  <a:gd name="T74" fmla="*/ 89 w 467"/>
                  <a:gd name="T75" fmla="*/ 413 h 448"/>
                  <a:gd name="T76" fmla="*/ 127 w 467"/>
                  <a:gd name="T77" fmla="*/ 430 h 448"/>
                  <a:gd name="T78" fmla="*/ 134 w 467"/>
                  <a:gd name="T79" fmla="*/ 444 h 448"/>
                  <a:gd name="T80" fmla="*/ 228 w 467"/>
                  <a:gd name="T81" fmla="*/ 412 h 448"/>
                  <a:gd name="T82" fmla="*/ 258 w 467"/>
                  <a:gd name="T83" fmla="*/ 431 h 448"/>
                  <a:gd name="T84" fmla="*/ 304 w 467"/>
                  <a:gd name="T85" fmla="*/ 444 h 448"/>
                  <a:gd name="T86" fmla="*/ 326 w 467"/>
                  <a:gd name="T87" fmla="*/ 424 h 448"/>
                  <a:gd name="T88" fmla="*/ 350 w 467"/>
                  <a:gd name="T89" fmla="*/ 422 h 448"/>
                  <a:gd name="T90" fmla="*/ 378 w 467"/>
                  <a:gd name="T91" fmla="*/ 407 h 448"/>
                  <a:gd name="T92" fmla="*/ 401 w 467"/>
                  <a:gd name="T93" fmla="*/ 395 h 448"/>
                  <a:gd name="T94" fmla="*/ 409 w 467"/>
                  <a:gd name="T95" fmla="*/ 358 h 448"/>
                  <a:gd name="T96" fmla="*/ 429 w 467"/>
                  <a:gd name="T97" fmla="*/ 338 h 448"/>
                  <a:gd name="T98" fmla="*/ 452 w 467"/>
                  <a:gd name="T99" fmla="*/ 278 h 448"/>
                  <a:gd name="T100" fmla="*/ 451 w 467"/>
                  <a:gd name="T101" fmla="*/ 254 h 448"/>
                  <a:gd name="T102" fmla="*/ 455 w 467"/>
                  <a:gd name="T103" fmla="*/ 222 h 448"/>
                  <a:gd name="T104" fmla="*/ 455 w 467"/>
                  <a:gd name="T105" fmla="*/ 210 h 448"/>
                  <a:gd name="T106" fmla="*/ 457 w 467"/>
                  <a:gd name="T107" fmla="*/ 193 h 448"/>
                  <a:gd name="T108" fmla="*/ 466 w 467"/>
                  <a:gd name="T109" fmla="*/ 154 h 448"/>
                  <a:gd name="T110" fmla="*/ 220 w 467"/>
                  <a:gd name="T111" fmla="*/ 401 h 448"/>
                  <a:gd name="T112" fmla="*/ 221 w 467"/>
                  <a:gd name="T113" fmla="*/ 402 h 4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67" h="448">
                    <a:moveTo>
                      <a:pt x="464" y="152"/>
                    </a:moveTo>
                    <a:cubicBezTo>
                      <a:pt x="457" y="155"/>
                      <a:pt x="451" y="159"/>
                      <a:pt x="444" y="162"/>
                    </a:cubicBezTo>
                    <a:cubicBezTo>
                      <a:pt x="440" y="163"/>
                      <a:pt x="428" y="169"/>
                      <a:pt x="424" y="167"/>
                    </a:cubicBezTo>
                    <a:cubicBezTo>
                      <a:pt x="424" y="165"/>
                      <a:pt x="423" y="162"/>
                      <a:pt x="422" y="160"/>
                    </a:cubicBezTo>
                    <a:cubicBezTo>
                      <a:pt x="422" y="158"/>
                      <a:pt x="419" y="156"/>
                      <a:pt x="417" y="158"/>
                    </a:cubicBezTo>
                    <a:cubicBezTo>
                      <a:pt x="414" y="159"/>
                      <a:pt x="411" y="161"/>
                      <a:pt x="408" y="163"/>
                    </a:cubicBezTo>
                    <a:cubicBezTo>
                      <a:pt x="408" y="162"/>
                      <a:pt x="408" y="161"/>
                      <a:pt x="408" y="160"/>
                    </a:cubicBezTo>
                    <a:cubicBezTo>
                      <a:pt x="409" y="158"/>
                      <a:pt x="407" y="155"/>
                      <a:pt x="404" y="156"/>
                    </a:cubicBezTo>
                    <a:cubicBezTo>
                      <a:pt x="401" y="157"/>
                      <a:pt x="397" y="159"/>
                      <a:pt x="394" y="162"/>
                    </a:cubicBezTo>
                    <a:cubicBezTo>
                      <a:pt x="394" y="161"/>
                      <a:pt x="394" y="160"/>
                      <a:pt x="394" y="159"/>
                    </a:cubicBezTo>
                    <a:cubicBezTo>
                      <a:pt x="394" y="156"/>
                      <a:pt x="390" y="154"/>
                      <a:pt x="387" y="156"/>
                    </a:cubicBezTo>
                    <a:cubicBezTo>
                      <a:pt x="385" y="159"/>
                      <a:pt x="382" y="161"/>
                      <a:pt x="379" y="163"/>
                    </a:cubicBezTo>
                    <a:cubicBezTo>
                      <a:pt x="379" y="163"/>
                      <a:pt x="377" y="165"/>
                      <a:pt x="375" y="166"/>
                    </a:cubicBezTo>
                    <a:cubicBezTo>
                      <a:pt x="375" y="165"/>
                      <a:pt x="375" y="165"/>
                      <a:pt x="374" y="164"/>
                    </a:cubicBezTo>
                    <a:cubicBezTo>
                      <a:pt x="373" y="161"/>
                      <a:pt x="370" y="161"/>
                      <a:pt x="369" y="163"/>
                    </a:cubicBezTo>
                    <a:cubicBezTo>
                      <a:pt x="364" y="167"/>
                      <a:pt x="359" y="172"/>
                      <a:pt x="356" y="178"/>
                    </a:cubicBezTo>
                    <a:cubicBezTo>
                      <a:pt x="356" y="177"/>
                      <a:pt x="356" y="177"/>
                      <a:pt x="356" y="176"/>
                    </a:cubicBezTo>
                    <a:cubicBezTo>
                      <a:pt x="355" y="173"/>
                      <a:pt x="352" y="172"/>
                      <a:pt x="350" y="173"/>
                    </a:cubicBezTo>
                    <a:cubicBezTo>
                      <a:pt x="340" y="179"/>
                      <a:pt x="331" y="187"/>
                      <a:pt x="325" y="197"/>
                    </a:cubicBezTo>
                    <a:cubicBezTo>
                      <a:pt x="329" y="183"/>
                      <a:pt x="331" y="168"/>
                      <a:pt x="330" y="155"/>
                    </a:cubicBezTo>
                    <a:cubicBezTo>
                      <a:pt x="330" y="152"/>
                      <a:pt x="325" y="149"/>
                      <a:pt x="322" y="152"/>
                    </a:cubicBezTo>
                    <a:cubicBezTo>
                      <a:pt x="322" y="152"/>
                      <a:pt x="322" y="152"/>
                      <a:pt x="321" y="153"/>
                    </a:cubicBezTo>
                    <a:cubicBezTo>
                      <a:pt x="321" y="152"/>
                      <a:pt x="321" y="151"/>
                      <a:pt x="321" y="151"/>
                    </a:cubicBezTo>
                    <a:cubicBezTo>
                      <a:pt x="322" y="143"/>
                      <a:pt x="322" y="135"/>
                      <a:pt x="321" y="127"/>
                    </a:cubicBezTo>
                    <a:cubicBezTo>
                      <a:pt x="321" y="123"/>
                      <a:pt x="315" y="124"/>
                      <a:pt x="314" y="127"/>
                    </a:cubicBezTo>
                    <a:cubicBezTo>
                      <a:pt x="314" y="127"/>
                      <a:pt x="314" y="127"/>
                      <a:pt x="314" y="127"/>
                    </a:cubicBezTo>
                    <a:cubicBezTo>
                      <a:pt x="313" y="127"/>
                      <a:pt x="312" y="128"/>
                      <a:pt x="312" y="129"/>
                    </a:cubicBezTo>
                    <a:cubicBezTo>
                      <a:pt x="312" y="119"/>
                      <a:pt x="311" y="109"/>
                      <a:pt x="310" y="98"/>
                    </a:cubicBezTo>
                    <a:cubicBezTo>
                      <a:pt x="310" y="97"/>
                      <a:pt x="308" y="96"/>
                      <a:pt x="307" y="98"/>
                    </a:cubicBezTo>
                    <a:cubicBezTo>
                      <a:pt x="306" y="99"/>
                      <a:pt x="305" y="100"/>
                      <a:pt x="304" y="101"/>
                    </a:cubicBezTo>
                    <a:cubicBezTo>
                      <a:pt x="302" y="85"/>
                      <a:pt x="299" y="70"/>
                      <a:pt x="290" y="56"/>
                    </a:cubicBezTo>
                    <a:cubicBezTo>
                      <a:pt x="289" y="55"/>
                      <a:pt x="288" y="55"/>
                      <a:pt x="287" y="56"/>
                    </a:cubicBezTo>
                    <a:cubicBezTo>
                      <a:pt x="285" y="59"/>
                      <a:pt x="283" y="62"/>
                      <a:pt x="281" y="65"/>
                    </a:cubicBezTo>
                    <a:cubicBezTo>
                      <a:pt x="277" y="57"/>
                      <a:pt x="273" y="50"/>
                      <a:pt x="267" y="43"/>
                    </a:cubicBezTo>
                    <a:cubicBezTo>
                      <a:pt x="266" y="42"/>
                      <a:pt x="265" y="42"/>
                      <a:pt x="264" y="42"/>
                    </a:cubicBezTo>
                    <a:cubicBezTo>
                      <a:pt x="263" y="43"/>
                      <a:pt x="263" y="44"/>
                      <a:pt x="262" y="44"/>
                    </a:cubicBezTo>
                    <a:cubicBezTo>
                      <a:pt x="258" y="37"/>
                      <a:pt x="251" y="24"/>
                      <a:pt x="244" y="24"/>
                    </a:cubicBezTo>
                    <a:cubicBezTo>
                      <a:pt x="241" y="24"/>
                      <a:pt x="240" y="27"/>
                      <a:pt x="238" y="30"/>
                    </a:cubicBezTo>
                    <a:cubicBezTo>
                      <a:pt x="237" y="28"/>
                      <a:pt x="236" y="26"/>
                      <a:pt x="235" y="25"/>
                    </a:cubicBezTo>
                    <a:cubicBezTo>
                      <a:pt x="230" y="18"/>
                      <a:pt x="222" y="14"/>
                      <a:pt x="215" y="11"/>
                    </a:cubicBezTo>
                    <a:cubicBezTo>
                      <a:pt x="213" y="10"/>
                      <a:pt x="210" y="11"/>
                      <a:pt x="210" y="14"/>
                    </a:cubicBezTo>
                    <a:cubicBezTo>
                      <a:pt x="210" y="14"/>
                      <a:pt x="210" y="14"/>
                      <a:pt x="210" y="15"/>
                    </a:cubicBezTo>
                    <a:cubicBezTo>
                      <a:pt x="204" y="9"/>
                      <a:pt x="197" y="4"/>
                      <a:pt x="189" y="1"/>
                    </a:cubicBezTo>
                    <a:cubicBezTo>
                      <a:pt x="189" y="1"/>
                      <a:pt x="189" y="0"/>
                      <a:pt x="189" y="0"/>
                    </a:cubicBezTo>
                    <a:cubicBezTo>
                      <a:pt x="189" y="0"/>
                      <a:pt x="189" y="0"/>
                      <a:pt x="189" y="0"/>
                    </a:cubicBezTo>
                    <a:cubicBezTo>
                      <a:pt x="188" y="0"/>
                      <a:pt x="186" y="2"/>
                      <a:pt x="188" y="3"/>
                    </a:cubicBezTo>
                    <a:cubicBezTo>
                      <a:pt x="188" y="3"/>
                      <a:pt x="188" y="3"/>
                      <a:pt x="188" y="3"/>
                    </a:cubicBezTo>
                    <a:cubicBezTo>
                      <a:pt x="187" y="8"/>
                      <a:pt x="187" y="14"/>
                      <a:pt x="187" y="20"/>
                    </a:cubicBezTo>
                    <a:cubicBezTo>
                      <a:pt x="187" y="20"/>
                      <a:pt x="187" y="20"/>
                      <a:pt x="187" y="19"/>
                    </a:cubicBezTo>
                    <a:cubicBezTo>
                      <a:pt x="185" y="16"/>
                      <a:pt x="180" y="18"/>
                      <a:pt x="180" y="22"/>
                    </a:cubicBezTo>
                    <a:cubicBezTo>
                      <a:pt x="181" y="26"/>
                      <a:pt x="181" y="29"/>
                      <a:pt x="181" y="32"/>
                    </a:cubicBezTo>
                    <a:cubicBezTo>
                      <a:pt x="179" y="30"/>
                      <a:pt x="174" y="32"/>
                      <a:pt x="175" y="35"/>
                    </a:cubicBezTo>
                    <a:cubicBezTo>
                      <a:pt x="175" y="40"/>
                      <a:pt x="175" y="43"/>
                      <a:pt x="175" y="47"/>
                    </a:cubicBezTo>
                    <a:cubicBezTo>
                      <a:pt x="175" y="46"/>
                      <a:pt x="174" y="46"/>
                      <a:pt x="173" y="45"/>
                    </a:cubicBezTo>
                    <a:cubicBezTo>
                      <a:pt x="171" y="43"/>
                      <a:pt x="167" y="44"/>
                      <a:pt x="167" y="47"/>
                    </a:cubicBezTo>
                    <a:cubicBezTo>
                      <a:pt x="167" y="52"/>
                      <a:pt x="166" y="57"/>
                      <a:pt x="167" y="61"/>
                    </a:cubicBezTo>
                    <a:cubicBezTo>
                      <a:pt x="167" y="62"/>
                      <a:pt x="168" y="63"/>
                      <a:pt x="168" y="64"/>
                    </a:cubicBezTo>
                    <a:cubicBezTo>
                      <a:pt x="168" y="64"/>
                      <a:pt x="168" y="65"/>
                      <a:pt x="168" y="65"/>
                    </a:cubicBezTo>
                    <a:cubicBezTo>
                      <a:pt x="168" y="64"/>
                      <a:pt x="167" y="63"/>
                      <a:pt x="166" y="62"/>
                    </a:cubicBezTo>
                    <a:cubicBezTo>
                      <a:pt x="164" y="59"/>
                      <a:pt x="160" y="62"/>
                      <a:pt x="160" y="65"/>
                    </a:cubicBezTo>
                    <a:cubicBezTo>
                      <a:pt x="161" y="70"/>
                      <a:pt x="161" y="74"/>
                      <a:pt x="161" y="79"/>
                    </a:cubicBezTo>
                    <a:cubicBezTo>
                      <a:pt x="160" y="79"/>
                      <a:pt x="160" y="78"/>
                      <a:pt x="159" y="78"/>
                    </a:cubicBezTo>
                    <a:cubicBezTo>
                      <a:pt x="158" y="77"/>
                      <a:pt x="156" y="78"/>
                      <a:pt x="155" y="79"/>
                    </a:cubicBezTo>
                    <a:cubicBezTo>
                      <a:pt x="149" y="84"/>
                      <a:pt x="152" y="98"/>
                      <a:pt x="154" y="106"/>
                    </a:cubicBezTo>
                    <a:cubicBezTo>
                      <a:pt x="150" y="105"/>
                      <a:pt x="147" y="105"/>
                      <a:pt x="143" y="104"/>
                    </a:cubicBezTo>
                    <a:cubicBezTo>
                      <a:pt x="142" y="104"/>
                      <a:pt x="141" y="105"/>
                      <a:pt x="141" y="106"/>
                    </a:cubicBezTo>
                    <a:cubicBezTo>
                      <a:pt x="141" y="114"/>
                      <a:pt x="142" y="121"/>
                      <a:pt x="145" y="128"/>
                    </a:cubicBezTo>
                    <a:cubicBezTo>
                      <a:pt x="143" y="128"/>
                      <a:pt x="142" y="127"/>
                      <a:pt x="140" y="127"/>
                    </a:cubicBezTo>
                    <a:cubicBezTo>
                      <a:pt x="139" y="127"/>
                      <a:pt x="138" y="128"/>
                      <a:pt x="138" y="129"/>
                    </a:cubicBezTo>
                    <a:cubicBezTo>
                      <a:pt x="139" y="134"/>
                      <a:pt x="140" y="139"/>
                      <a:pt x="142" y="144"/>
                    </a:cubicBezTo>
                    <a:cubicBezTo>
                      <a:pt x="139" y="143"/>
                      <a:pt x="135" y="144"/>
                      <a:pt x="133" y="147"/>
                    </a:cubicBezTo>
                    <a:cubicBezTo>
                      <a:pt x="128" y="154"/>
                      <a:pt x="132" y="165"/>
                      <a:pt x="136" y="175"/>
                    </a:cubicBezTo>
                    <a:cubicBezTo>
                      <a:pt x="132" y="174"/>
                      <a:pt x="129" y="176"/>
                      <a:pt x="128" y="182"/>
                    </a:cubicBezTo>
                    <a:cubicBezTo>
                      <a:pt x="127" y="194"/>
                      <a:pt x="134" y="207"/>
                      <a:pt x="142" y="218"/>
                    </a:cubicBezTo>
                    <a:cubicBezTo>
                      <a:pt x="142" y="218"/>
                      <a:pt x="142" y="219"/>
                      <a:pt x="142" y="220"/>
                    </a:cubicBezTo>
                    <a:cubicBezTo>
                      <a:pt x="139" y="215"/>
                      <a:pt x="134" y="211"/>
                      <a:pt x="129" y="208"/>
                    </a:cubicBezTo>
                    <a:cubicBezTo>
                      <a:pt x="127" y="207"/>
                      <a:pt x="125" y="207"/>
                      <a:pt x="124" y="209"/>
                    </a:cubicBezTo>
                    <a:cubicBezTo>
                      <a:pt x="115" y="198"/>
                      <a:pt x="104" y="190"/>
                      <a:pt x="92" y="182"/>
                    </a:cubicBezTo>
                    <a:cubicBezTo>
                      <a:pt x="89" y="180"/>
                      <a:pt x="85" y="183"/>
                      <a:pt x="85" y="186"/>
                    </a:cubicBezTo>
                    <a:cubicBezTo>
                      <a:pt x="85" y="187"/>
                      <a:pt x="85" y="188"/>
                      <a:pt x="84" y="188"/>
                    </a:cubicBezTo>
                    <a:cubicBezTo>
                      <a:pt x="77" y="182"/>
                      <a:pt x="68" y="177"/>
                      <a:pt x="58" y="174"/>
                    </a:cubicBezTo>
                    <a:cubicBezTo>
                      <a:pt x="55" y="174"/>
                      <a:pt x="53" y="176"/>
                      <a:pt x="53" y="178"/>
                    </a:cubicBezTo>
                    <a:cubicBezTo>
                      <a:pt x="53" y="180"/>
                      <a:pt x="53" y="181"/>
                      <a:pt x="52" y="182"/>
                    </a:cubicBezTo>
                    <a:cubicBezTo>
                      <a:pt x="48" y="178"/>
                      <a:pt x="43" y="173"/>
                      <a:pt x="38" y="169"/>
                    </a:cubicBezTo>
                    <a:cubicBezTo>
                      <a:pt x="36" y="166"/>
                      <a:pt x="32" y="168"/>
                      <a:pt x="32" y="171"/>
                    </a:cubicBezTo>
                    <a:cubicBezTo>
                      <a:pt x="25" y="166"/>
                      <a:pt x="17" y="162"/>
                      <a:pt x="9" y="161"/>
                    </a:cubicBezTo>
                    <a:cubicBezTo>
                      <a:pt x="7" y="160"/>
                      <a:pt x="5" y="162"/>
                      <a:pt x="6" y="164"/>
                    </a:cubicBezTo>
                    <a:cubicBezTo>
                      <a:pt x="6" y="164"/>
                      <a:pt x="6" y="164"/>
                      <a:pt x="6" y="164"/>
                    </a:cubicBezTo>
                    <a:cubicBezTo>
                      <a:pt x="8" y="170"/>
                      <a:pt x="11" y="176"/>
                      <a:pt x="13" y="181"/>
                    </a:cubicBezTo>
                    <a:cubicBezTo>
                      <a:pt x="10" y="180"/>
                      <a:pt x="7" y="184"/>
                      <a:pt x="10" y="187"/>
                    </a:cubicBezTo>
                    <a:cubicBezTo>
                      <a:pt x="13" y="190"/>
                      <a:pt x="15" y="194"/>
                      <a:pt x="16" y="197"/>
                    </a:cubicBezTo>
                    <a:cubicBezTo>
                      <a:pt x="12" y="196"/>
                      <a:pt x="8" y="199"/>
                      <a:pt x="10" y="203"/>
                    </a:cubicBezTo>
                    <a:cubicBezTo>
                      <a:pt x="11" y="206"/>
                      <a:pt x="12" y="208"/>
                      <a:pt x="13" y="210"/>
                    </a:cubicBezTo>
                    <a:cubicBezTo>
                      <a:pt x="12" y="210"/>
                      <a:pt x="12" y="210"/>
                      <a:pt x="11" y="210"/>
                    </a:cubicBezTo>
                    <a:cubicBezTo>
                      <a:pt x="8" y="209"/>
                      <a:pt x="5" y="211"/>
                      <a:pt x="5" y="214"/>
                    </a:cubicBezTo>
                    <a:cubicBezTo>
                      <a:pt x="5" y="221"/>
                      <a:pt x="6" y="227"/>
                      <a:pt x="8" y="232"/>
                    </a:cubicBezTo>
                    <a:cubicBezTo>
                      <a:pt x="8" y="232"/>
                      <a:pt x="8" y="232"/>
                      <a:pt x="8" y="232"/>
                    </a:cubicBezTo>
                    <a:cubicBezTo>
                      <a:pt x="4" y="230"/>
                      <a:pt x="0" y="233"/>
                      <a:pt x="1" y="237"/>
                    </a:cubicBezTo>
                    <a:cubicBezTo>
                      <a:pt x="2" y="246"/>
                      <a:pt x="6" y="253"/>
                      <a:pt x="11" y="260"/>
                    </a:cubicBezTo>
                    <a:cubicBezTo>
                      <a:pt x="10" y="260"/>
                      <a:pt x="9" y="260"/>
                      <a:pt x="7" y="260"/>
                    </a:cubicBezTo>
                    <a:cubicBezTo>
                      <a:pt x="4" y="260"/>
                      <a:pt x="1" y="264"/>
                      <a:pt x="3" y="267"/>
                    </a:cubicBezTo>
                    <a:cubicBezTo>
                      <a:pt x="8" y="279"/>
                      <a:pt x="16" y="289"/>
                      <a:pt x="25" y="298"/>
                    </a:cubicBezTo>
                    <a:cubicBezTo>
                      <a:pt x="23" y="298"/>
                      <a:pt x="21" y="298"/>
                      <a:pt x="19" y="299"/>
                    </a:cubicBezTo>
                    <a:cubicBezTo>
                      <a:pt x="16" y="299"/>
                      <a:pt x="14" y="302"/>
                      <a:pt x="15" y="304"/>
                    </a:cubicBezTo>
                    <a:cubicBezTo>
                      <a:pt x="19" y="315"/>
                      <a:pt x="24" y="326"/>
                      <a:pt x="32" y="334"/>
                    </a:cubicBezTo>
                    <a:cubicBezTo>
                      <a:pt x="29" y="335"/>
                      <a:pt x="28" y="340"/>
                      <a:pt x="31" y="342"/>
                    </a:cubicBezTo>
                    <a:cubicBezTo>
                      <a:pt x="35" y="345"/>
                      <a:pt x="38" y="347"/>
                      <a:pt x="42" y="348"/>
                    </a:cubicBezTo>
                    <a:cubicBezTo>
                      <a:pt x="39" y="349"/>
                      <a:pt x="37" y="354"/>
                      <a:pt x="40" y="357"/>
                    </a:cubicBezTo>
                    <a:cubicBezTo>
                      <a:pt x="45" y="361"/>
                      <a:pt x="51" y="366"/>
                      <a:pt x="58" y="370"/>
                    </a:cubicBezTo>
                    <a:cubicBezTo>
                      <a:pt x="58" y="370"/>
                      <a:pt x="57" y="370"/>
                      <a:pt x="57" y="370"/>
                    </a:cubicBezTo>
                    <a:cubicBezTo>
                      <a:pt x="54" y="370"/>
                      <a:pt x="51" y="373"/>
                      <a:pt x="53" y="377"/>
                    </a:cubicBezTo>
                    <a:cubicBezTo>
                      <a:pt x="58" y="387"/>
                      <a:pt x="64" y="397"/>
                      <a:pt x="73" y="404"/>
                    </a:cubicBezTo>
                    <a:cubicBezTo>
                      <a:pt x="77" y="407"/>
                      <a:pt x="83" y="411"/>
                      <a:pt x="88" y="412"/>
                    </a:cubicBezTo>
                    <a:cubicBezTo>
                      <a:pt x="89" y="412"/>
                      <a:pt x="89" y="413"/>
                      <a:pt x="89" y="413"/>
                    </a:cubicBezTo>
                    <a:cubicBezTo>
                      <a:pt x="88" y="413"/>
                      <a:pt x="88" y="413"/>
                      <a:pt x="87" y="414"/>
                    </a:cubicBezTo>
                    <a:cubicBezTo>
                      <a:pt x="85" y="415"/>
                      <a:pt x="86" y="417"/>
                      <a:pt x="88" y="418"/>
                    </a:cubicBezTo>
                    <a:cubicBezTo>
                      <a:pt x="100" y="425"/>
                      <a:pt x="113" y="429"/>
                      <a:pt x="127" y="430"/>
                    </a:cubicBezTo>
                    <a:cubicBezTo>
                      <a:pt x="126" y="435"/>
                      <a:pt x="124" y="438"/>
                      <a:pt x="128" y="441"/>
                    </a:cubicBezTo>
                    <a:cubicBezTo>
                      <a:pt x="128" y="442"/>
                      <a:pt x="129" y="442"/>
                      <a:pt x="129" y="442"/>
                    </a:cubicBezTo>
                    <a:cubicBezTo>
                      <a:pt x="131" y="443"/>
                      <a:pt x="132" y="443"/>
                      <a:pt x="134" y="444"/>
                    </a:cubicBezTo>
                    <a:cubicBezTo>
                      <a:pt x="134" y="444"/>
                      <a:pt x="135" y="444"/>
                      <a:pt x="135" y="444"/>
                    </a:cubicBezTo>
                    <a:cubicBezTo>
                      <a:pt x="152" y="448"/>
                      <a:pt x="171" y="443"/>
                      <a:pt x="186" y="436"/>
                    </a:cubicBezTo>
                    <a:cubicBezTo>
                      <a:pt x="201" y="430"/>
                      <a:pt x="217" y="423"/>
                      <a:pt x="228" y="412"/>
                    </a:cubicBezTo>
                    <a:cubicBezTo>
                      <a:pt x="235" y="421"/>
                      <a:pt x="244" y="428"/>
                      <a:pt x="254" y="435"/>
                    </a:cubicBezTo>
                    <a:cubicBezTo>
                      <a:pt x="256" y="436"/>
                      <a:pt x="258" y="434"/>
                      <a:pt x="258" y="433"/>
                    </a:cubicBezTo>
                    <a:cubicBezTo>
                      <a:pt x="258" y="432"/>
                      <a:pt x="258" y="431"/>
                      <a:pt x="258" y="431"/>
                    </a:cubicBezTo>
                    <a:cubicBezTo>
                      <a:pt x="264" y="436"/>
                      <a:pt x="274" y="444"/>
                      <a:pt x="281" y="442"/>
                    </a:cubicBezTo>
                    <a:cubicBezTo>
                      <a:pt x="285" y="441"/>
                      <a:pt x="287" y="439"/>
                      <a:pt x="287" y="436"/>
                    </a:cubicBezTo>
                    <a:cubicBezTo>
                      <a:pt x="293" y="440"/>
                      <a:pt x="298" y="442"/>
                      <a:pt x="304" y="444"/>
                    </a:cubicBezTo>
                    <a:cubicBezTo>
                      <a:pt x="305" y="445"/>
                      <a:pt x="307" y="444"/>
                      <a:pt x="307" y="443"/>
                    </a:cubicBezTo>
                    <a:cubicBezTo>
                      <a:pt x="307" y="435"/>
                      <a:pt x="307" y="428"/>
                      <a:pt x="304" y="422"/>
                    </a:cubicBezTo>
                    <a:cubicBezTo>
                      <a:pt x="311" y="423"/>
                      <a:pt x="319" y="424"/>
                      <a:pt x="326" y="424"/>
                    </a:cubicBezTo>
                    <a:cubicBezTo>
                      <a:pt x="328" y="425"/>
                      <a:pt x="329" y="423"/>
                      <a:pt x="329" y="421"/>
                    </a:cubicBezTo>
                    <a:cubicBezTo>
                      <a:pt x="328" y="420"/>
                      <a:pt x="328" y="420"/>
                      <a:pt x="328" y="419"/>
                    </a:cubicBezTo>
                    <a:cubicBezTo>
                      <a:pt x="335" y="420"/>
                      <a:pt x="343" y="421"/>
                      <a:pt x="350" y="422"/>
                    </a:cubicBezTo>
                    <a:cubicBezTo>
                      <a:pt x="352" y="422"/>
                      <a:pt x="353" y="420"/>
                      <a:pt x="353" y="419"/>
                    </a:cubicBezTo>
                    <a:cubicBezTo>
                      <a:pt x="352" y="417"/>
                      <a:pt x="352" y="416"/>
                      <a:pt x="351" y="414"/>
                    </a:cubicBezTo>
                    <a:cubicBezTo>
                      <a:pt x="360" y="414"/>
                      <a:pt x="369" y="412"/>
                      <a:pt x="378" y="407"/>
                    </a:cubicBezTo>
                    <a:cubicBezTo>
                      <a:pt x="379" y="407"/>
                      <a:pt x="380" y="405"/>
                      <a:pt x="378" y="403"/>
                    </a:cubicBezTo>
                    <a:cubicBezTo>
                      <a:pt x="378" y="403"/>
                      <a:pt x="378" y="403"/>
                      <a:pt x="377" y="403"/>
                    </a:cubicBezTo>
                    <a:cubicBezTo>
                      <a:pt x="386" y="401"/>
                      <a:pt x="394" y="398"/>
                      <a:pt x="401" y="395"/>
                    </a:cubicBezTo>
                    <a:cubicBezTo>
                      <a:pt x="403" y="394"/>
                      <a:pt x="403" y="391"/>
                      <a:pt x="402" y="391"/>
                    </a:cubicBezTo>
                    <a:cubicBezTo>
                      <a:pt x="394" y="387"/>
                      <a:pt x="386" y="383"/>
                      <a:pt x="379" y="378"/>
                    </a:cubicBezTo>
                    <a:cubicBezTo>
                      <a:pt x="391" y="373"/>
                      <a:pt x="401" y="367"/>
                      <a:pt x="409" y="358"/>
                    </a:cubicBezTo>
                    <a:cubicBezTo>
                      <a:pt x="410" y="357"/>
                      <a:pt x="409" y="355"/>
                      <a:pt x="408" y="355"/>
                    </a:cubicBezTo>
                    <a:cubicBezTo>
                      <a:pt x="408" y="355"/>
                      <a:pt x="408" y="355"/>
                      <a:pt x="408" y="355"/>
                    </a:cubicBezTo>
                    <a:cubicBezTo>
                      <a:pt x="416" y="351"/>
                      <a:pt x="423" y="345"/>
                      <a:pt x="429" y="338"/>
                    </a:cubicBezTo>
                    <a:cubicBezTo>
                      <a:pt x="430" y="337"/>
                      <a:pt x="429" y="336"/>
                      <a:pt x="428" y="335"/>
                    </a:cubicBezTo>
                    <a:cubicBezTo>
                      <a:pt x="426" y="335"/>
                      <a:pt x="425" y="335"/>
                      <a:pt x="424" y="335"/>
                    </a:cubicBezTo>
                    <a:cubicBezTo>
                      <a:pt x="438" y="318"/>
                      <a:pt x="447" y="299"/>
                      <a:pt x="452" y="278"/>
                    </a:cubicBezTo>
                    <a:cubicBezTo>
                      <a:pt x="452" y="277"/>
                      <a:pt x="451" y="276"/>
                      <a:pt x="450" y="276"/>
                    </a:cubicBezTo>
                    <a:cubicBezTo>
                      <a:pt x="446" y="277"/>
                      <a:pt x="443" y="277"/>
                      <a:pt x="439" y="278"/>
                    </a:cubicBezTo>
                    <a:cubicBezTo>
                      <a:pt x="445" y="271"/>
                      <a:pt x="449" y="263"/>
                      <a:pt x="451" y="254"/>
                    </a:cubicBezTo>
                    <a:cubicBezTo>
                      <a:pt x="452" y="252"/>
                      <a:pt x="450" y="251"/>
                      <a:pt x="448" y="252"/>
                    </a:cubicBezTo>
                    <a:cubicBezTo>
                      <a:pt x="448" y="252"/>
                      <a:pt x="447" y="252"/>
                      <a:pt x="447" y="252"/>
                    </a:cubicBezTo>
                    <a:cubicBezTo>
                      <a:pt x="451" y="242"/>
                      <a:pt x="453" y="232"/>
                      <a:pt x="455" y="222"/>
                    </a:cubicBezTo>
                    <a:cubicBezTo>
                      <a:pt x="456" y="221"/>
                      <a:pt x="455" y="220"/>
                      <a:pt x="454" y="220"/>
                    </a:cubicBezTo>
                    <a:cubicBezTo>
                      <a:pt x="453" y="220"/>
                      <a:pt x="452" y="220"/>
                      <a:pt x="452" y="220"/>
                    </a:cubicBezTo>
                    <a:cubicBezTo>
                      <a:pt x="452" y="217"/>
                      <a:pt x="454" y="213"/>
                      <a:pt x="455" y="210"/>
                    </a:cubicBezTo>
                    <a:cubicBezTo>
                      <a:pt x="456" y="209"/>
                      <a:pt x="454" y="208"/>
                      <a:pt x="453" y="208"/>
                    </a:cubicBezTo>
                    <a:cubicBezTo>
                      <a:pt x="452" y="209"/>
                      <a:pt x="450" y="209"/>
                      <a:pt x="448" y="210"/>
                    </a:cubicBezTo>
                    <a:cubicBezTo>
                      <a:pt x="449" y="203"/>
                      <a:pt x="452" y="198"/>
                      <a:pt x="457" y="193"/>
                    </a:cubicBezTo>
                    <a:cubicBezTo>
                      <a:pt x="458" y="192"/>
                      <a:pt x="458" y="190"/>
                      <a:pt x="456" y="190"/>
                    </a:cubicBezTo>
                    <a:cubicBezTo>
                      <a:pt x="454" y="191"/>
                      <a:pt x="452" y="191"/>
                      <a:pt x="451" y="191"/>
                    </a:cubicBezTo>
                    <a:cubicBezTo>
                      <a:pt x="456" y="179"/>
                      <a:pt x="461" y="166"/>
                      <a:pt x="466" y="154"/>
                    </a:cubicBezTo>
                    <a:cubicBezTo>
                      <a:pt x="467" y="153"/>
                      <a:pt x="465" y="151"/>
                      <a:pt x="464" y="152"/>
                    </a:cubicBezTo>
                    <a:close/>
                    <a:moveTo>
                      <a:pt x="221" y="402"/>
                    </a:moveTo>
                    <a:cubicBezTo>
                      <a:pt x="221" y="402"/>
                      <a:pt x="220" y="401"/>
                      <a:pt x="220" y="401"/>
                    </a:cubicBezTo>
                    <a:cubicBezTo>
                      <a:pt x="220" y="401"/>
                      <a:pt x="220" y="400"/>
                      <a:pt x="220" y="400"/>
                    </a:cubicBezTo>
                    <a:cubicBezTo>
                      <a:pt x="220" y="401"/>
                      <a:pt x="221" y="402"/>
                      <a:pt x="221" y="402"/>
                    </a:cubicBezTo>
                    <a:cubicBezTo>
                      <a:pt x="221" y="402"/>
                      <a:pt x="221" y="402"/>
                      <a:pt x="221" y="402"/>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86" name="Freeform 17"/>
              <p:cNvSpPr>
                <a:spLocks/>
              </p:cNvSpPr>
              <p:nvPr/>
            </p:nvSpPr>
            <p:spPr bwMode="auto">
              <a:xfrm>
                <a:off x="7735888" y="2847975"/>
                <a:ext cx="9525" cy="69850"/>
              </a:xfrm>
              <a:custGeom>
                <a:avLst/>
                <a:gdLst>
                  <a:gd name="T0" fmla="*/ 3 w 4"/>
                  <a:gd name="T1" fmla="*/ 0 h 27"/>
                  <a:gd name="T2" fmla="*/ 2 w 4"/>
                  <a:gd name="T3" fmla="*/ 0 h 27"/>
                  <a:gd name="T4" fmla="*/ 0 w 4"/>
                  <a:gd name="T5" fmla="*/ 27 h 27"/>
                  <a:gd name="T6" fmla="*/ 3 w 4"/>
                  <a:gd name="T7" fmla="*/ 0 h 27"/>
                </a:gdLst>
                <a:ahLst/>
                <a:cxnLst>
                  <a:cxn ang="0">
                    <a:pos x="T0" y="T1"/>
                  </a:cxn>
                  <a:cxn ang="0">
                    <a:pos x="T2" y="T3"/>
                  </a:cxn>
                  <a:cxn ang="0">
                    <a:pos x="T4" y="T5"/>
                  </a:cxn>
                  <a:cxn ang="0">
                    <a:pos x="T6" y="T7"/>
                  </a:cxn>
                </a:cxnLst>
                <a:rect l="0" t="0" r="r" b="b"/>
                <a:pathLst>
                  <a:path w="4" h="27">
                    <a:moveTo>
                      <a:pt x="3" y="0"/>
                    </a:moveTo>
                    <a:cubicBezTo>
                      <a:pt x="3" y="0"/>
                      <a:pt x="2" y="0"/>
                      <a:pt x="2" y="0"/>
                    </a:cubicBezTo>
                    <a:cubicBezTo>
                      <a:pt x="3" y="9"/>
                      <a:pt x="2" y="18"/>
                      <a:pt x="0" y="27"/>
                    </a:cubicBezTo>
                    <a:cubicBezTo>
                      <a:pt x="2" y="18"/>
                      <a:pt x="4" y="10"/>
                      <a:pt x="3" y="0"/>
                    </a:cubicBezTo>
                    <a:close/>
                  </a:path>
                </a:pathLst>
              </a:custGeom>
              <a:solidFill>
                <a:srgbClr val="9431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 name="Freeform 18"/>
              <p:cNvSpPr>
                <a:spLocks/>
              </p:cNvSpPr>
              <p:nvPr/>
            </p:nvSpPr>
            <p:spPr bwMode="auto">
              <a:xfrm>
                <a:off x="7732713" y="2917825"/>
                <a:ext cx="3175" cy="12700"/>
              </a:xfrm>
              <a:custGeom>
                <a:avLst/>
                <a:gdLst>
                  <a:gd name="T0" fmla="*/ 0 w 1"/>
                  <a:gd name="T1" fmla="*/ 5 h 5"/>
                  <a:gd name="T2" fmla="*/ 1 w 1"/>
                  <a:gd name="T3" fmla="*/ 0 h 5"/>
                  <a:gd name="T4" fmla="*/ 0 w 1"/>
                  <a:gd name="T5" fmla="*/ 5 h 5"/>
                </a:gdLst>
                <a:ahLst/>
                <a:cxnLst>
                  <a:cxn ang="0">
                    <a:pos x="T0" y="T1"/>
                  </a:cxn>
                  <a:cxn ang="0">
                    <a:pos x="T2" y="T3"/>
                  </a:cxn>
                  <a:cxn ang="0">
                    <a:pos x="T4" y="T5"/>
                  </a:cxn>
                </a:cxnLst>
                <a:rect l="0" t="0" r="r" b="b"/>
                <a:pathLst>
                  <a:path w="1" h="5">
                    <a:moveTo>
                      <a:pt x="0" y="5"/>
                    </a:moveTo>
                    <a:cubicBezTo>
                      <a:pt x="0" y="3"/>
                      <a:pt x="0" y="2"/>
                      <a:pt x="1" y="0"/>
                    </a:cubicBezTo>
                    <a:cubicBezTo>
                      <a:pt x="0" y="2"/>
                      <a:pt x="0" y="3"/>
                      <a:pt x="0" y="5"/>
                    </a:cubicBezTo>
                    <a:close/>
                  </a:path>
                </a:pathLst>
              </a:custGeom>
              <a:solidFill>
                <a:srgbClr val="9431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 name="Freeform 19"/>
              <p:cNvSpPr>
                <a:spLocks/>
              </p:cNvSpPr>
              <p:nvPr/>
            </p:nvSpPr>
            <p:spPr bwMode="auto">
              <a:xfrm>
                <a:off x="7232650" y="2776538"/>
                <a:ext cx="1095375" cy="1244600"/>
              </a:xfrm>
              <a:custGeom>
                <a:avLst/>
                <a:gdLst>
                  <a:gd name="T0" fmla="*/ 363 w 420"/>
                  <a:gd name="T1" fmla="*/ 221 h 477"/>
                  <a:gd name="T2" fmla="*/ 367 w 420"/>
                  <a:gd name="T3" fmla="*/ 216 h 477"/>
                  <a:gd name="T4" fmla="*/ 371 w 420"/>
                  <a:gd name="T5" fmla="*/ 161 h 477"/>
                  <a:gd name="T6" fmla="*/ 360 w 420"/>
                  <a:gd name="T7" fmla="*/ 218 h 477"/>
                  <a:gd name="T8" fmla="*/ 341 w 420"/>
                  <a:gd name="T9" fmla="*/ 203 h 477"/>
                  <a:gd name="T10" fmla="*/ 333 w 420"/>
                  <a:gd name="T11" fmla="*/ 255 h 477"/>
                  <a:gd name="T12" fmla="*/ 320 w 420"/>
                  <a:gd name="T13" fmla="*/ 170 h 477"/>
                  <a:gd name="T14" fmla="*/ 284 w 420"/>
                  <a:gd name="T15" fmla="*/ 268 h 477"/>
                  <a:gd name="T16" fmla="*/ 279 w 420"/>
                  <a:gd name="T17" fmla="*/ 310 h 477"/>
                  <a:gd name="T18" fmla="*/ 254 w 420"/>
                  <a:gd name="T19" fmla="*/ 265 h 477"/>
                  <a:gd name="T20" fmla="*/ 210 w 420"/>
                  <a:gd name="T21" fmla="*/ 283 h 477"/>
                  <a:gd name="T22" fmla="*/ 209 w 420"/>
                  <a:gd name="T23" fmla="*/ 258 h 477"/>
                  <a:gd name="T24" fmla="*/ 209 w 420"/>
                  <a:gd name="T25" fmla="*/ 251 h 477"/>
                  <a:gd name="T26" fmla="*/ 259 w 420"/>
                  <a:gd name="T27" fmla="*/ 73 h 477"/>
                  <a:gd name="T28" fmla="*/ 238 w 420"/>
                  <a:gd name="T29" fmla="*/ 49 h 477"/>
                  <a:gd name="T30" fmla="*/ 196 w 420"/>
                  <a:gd name="T31" fmla="*/ 119 h 477"/>
                  <a:gd name="T32" fmla="*/ 189 w 420"/>
                  <a:gd name="T33" fmla="*/ 68 h 477"/>
                  <a:gd name="T34" fmla="*/ 173 w 420"/>
                  <a:gd name="T35" fmla="*/ 1 h 477"/>
                  <a:gd name="T36" fmla="*/ 185 w 420"/>
                  <a:gd name="T37" fmla="*/ 68 h 477"/>
                  <a:gd name="T38" fmla="*/ 148 w 420"/>
                  <a:gd name="T39" fmla="*/ 46 h 477"/>
                  <a:gd name="T40" fmla="*/ 137 w 420"/>
                  <a:gd name="T41" fmla="*/ 63 h 477"/>
                  <a:gd name="T42" fmla="*/ 203 w 420"/>
                  <a:gd name="T43" fmla="*/ 227 h 477"/>
                  <a:gd name="T44" fmla="*/ 119 w 420"/>
                  <a:gd name="T45" fmla="*/ 94 h 477"/>
                  <a:gd name="T46" fmla="*/ 203 w 420"/>
                  <a:gd name="T47" fmla="*/ 236 h 477"/>
                  <a:gd name="T48" fmla="*/ 203 w 420"/>
                  <a:gd name="T49" fmla="*/ 268 h 477"/>
                  <a:gd name="T50" fmla="*/ 154 w 420"/>
                  <a:gd name="T51" fmla="*/ 256 h 477"/>
                  <a:gd name="T52" fmla="*/ 181 w 420"/>
                  <a:gd name="T53" fmla="*/ 296 h 477"/>
                  <a:gd name="T54" fmla="*/ 180 w 420"/>
                  <a:gd name="T55" fmla="*/ 366 h 477"/>
                  <a:gd name="T56" fmla="*/ 119 w 420"/>
                  <a:gd name="T57" fmla="*/ 324 h 477"/>
                  <a:gd name="T58" fmla="*/ 128 w 420"/>
                  <a:gd name="T59" fmla="*/ 296 h 477"/>
                  <a:gd name="T60" fmla="*/ 99 w 420"/>
                  <a:gd name="T61" fmla="*/ 210 h 477"/>
                  <a:gd name="T62" fmla="*/ 76 w 420"/>
                  <a:gd name="T63" fmla="*/ 276 h 477"/>
                  <a:gd name="T64" fmla="*/ 74 w 420"/>
                  <a:gd name="T65" fmla="*/ 273 h 477"/>
                  <a:gd name="T66" fmla="*/ 36 w 420"/>
                  <a:gd name="T67" fmla="*/ 172 h 477"/>
                  <a:gd name="T68" fmla="*/ 24 w 420"/>
                  <a:gd name="T69" fmla="*/ 172 h 477"/>
                  <a:gd name="T70" fmla="*/ 39 w 420"/>
                  <a:gd name="T71" fmla="*/ 225 h 477"/>
                  <a:gd name="T72" fmla="*/ 46 w 420"/>
                  <a:gd name="T73" fmla="*/ 238 h 477"/>
                  <a:gd name="T74" fmla="*/ 10 w 420"/>
                  <a:gd name="T75" fmla="*/ 239 h 477"/>
                  <a:gd name="T76" fmla="*/ 15 w 420"/>
                  <a:gd name="T77" fmla="*/ 272 h 477"/>
                  <a:gd name="T78" fmla="*/ 113 w 420"/>
                  <a:gd name="T79" fmla="*/ 323 h 477"/>
                  <a:gd name="T80" fmla="*/ 117 w 420"/>
                  <a:gd name="T81" fmla="*/ 328 h 477"/>
                  <a:gd name="T82" fmla="*/ 149 w 420"/>
                  <a:gd name="T83" fmla="*/ 355 h 477"/>
                  <a:gd name="T84" fmla="*/ 123 w 420"/>
                  <a:gd name="T85" fmla="*/ 378 h 477"/>
                  <a:gd name="T86" fmla="*/ 198 w 420"/>
                  <a:gd name="T87" fmla="*/ 381 h 477"/>
                  <a:gd name="T88" fmla="*/ 219 w 420"/>
                  <a:gd name="T89" fmla="*/ 374 h 477"/>
                  <a:gd name="T90" fmla="*/ 223 w 420"/>
                  <a:gd name="T91" fmla="*/ 375 h 477"/>
                  <a:gd name="T92" fmla="*/ 278 w 420"/>
                  <a:gd name="T93" fmla="*/ 371 h 477"/>
                  <a:gd name="T94" fmla="*/ 258 w 420"/>
                  <a:gd name="T95" fmla="*/ 335 h 477"/>
                  <a:gd name="T96" fmla="*/ 360 w 420"/>
                  <a:gd name="T97" fmla="*/ 319 h 477"/>
                  <a:gd name="T98" fmla="*/ 286 w 420"/>
                  <a:gd name="T99" fmla="*/ 311 h 477"/>
                  <a:gd name="T100" fmla="*/ 292 w 420"/>
                  <a:gd name="T101" fmla="*/ 306 h 477"/>
                  <a:gd name="T102" fmla="*/ 420 w 420"/>
                  <a:gd name="T103" fmla="*/ 216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20" h="477">
                    <a:moveTo>
                      <a:pt x="419" y="215"/>
                    </a:moveTo>
                    <a:cubicBezTo>
                      <a:pt x="405" y="226"/>
                      <a:pt x="391" y="233"/>
                      <a:pt x="375" y="239"/>
                    </a:cubicBezTo>
                    <a:cubicBezTo>
                      <a:pt x="364" y="243"/>
                      <a:pt x="352" y="247"/>
                      <a:pt x="341" y="252"/>
                    </a:cubicBezTo>
                    <a:cubicBezTo>
                      <a:pt x="348" y="242"/>
                      <a:pt x="356" y="232"/>
                      <a:pt x="363" y="221"/>
                    </a:cubicBezTo>
                    <a:cubicBezTo>
                      <a:pt x="363" y="221"/>
                      <a:pt x="364" y="220"/>
                      <a:pt x="365" y="219"/>
                    </a:cubicBezTo>
                    <a:cubicBezTo>
                      <a:pt x="378" y="215"/>
                      <a:pt x="390" y="209"/>
                      <a:pt x="402" y="201"/>
                    </a:cubicBezTo>
                    <a:cubicBezTo>
                      <a:pt x="402" y="201"/>
                      <a:pt x="402" y="200"/>
                      <a:pt x="401" y="200"/>
                    </a:cubicBezTo>
                    <a:cubicBezTo>
                      <a:pt x="390" y="207"/>
                      <a:pt x="379" y="212"/>
                      <a:pt x="367" y="216"/>
                    </a:cubicBezTo>
                    <a:cubicBezTo>
                      <a:pt x="381" y="195"/>
                      <a:pt x="396" y="174"/>
                      <a:pt x="411" y="153"/>
                    </a:cubicBezTo>
                    <a:cubicBezTo>
                      <a:pt x="411" y="152"/>
                      <a:pt x="411" y="152"/>
                      <a:pt x="410" y="152"/>
                    </a:cubicBezTo>
                    <a:cubicBezTo>
                      <a:pt x="393" y="167"/>
                      <a:pt x="381" y="188"/>
                      <a:pt x="368" y="206"/>
                    </a:cubicBezTo>
                    <a:cubicBezTo>
                      <a:pt x="364" y="191"/>
                      <a:pt x="366" y="176"/>
                      <a:pt x="371" y="161"/>
                    </a:cubicBezTo>
                    <a:cubicBezTo>
                      <a:pt x="371" y="161"/>
                      <a:pt x="371" y="160"/>
                      <a:pt x="370" y="161"/>
                    </a:cubicBezTo>
                    <a:cubicBezTo>
                      <a:pt x="363" y="176"/>
                      <a:pt x="363" y="193"/>
                      <a:pt x="366" y="209"/>
                    </a:cubicBezTo>
                    <a:cubicBezTo>
                      <a:pt x="366" y="209"/>
                      <a:pt x="366" y="209"/>
                      <a:pt x="366" y="210"/>
                    </a:cubicBezTo>
                    <a:cubicBezTo>
                      <a:pt x="364" y="212"/>
                      <a:pt x="362" y="215"/>
                      <a:pt x="360" y="218"/>
                    </a:cubicBezTo>
                    <a:cubicBezTo>
                      <a:pt x="360" y="218"/>
                      <a:pt x="360" y="218"/>
                      <a:pt x="360" y="218"/>
                    </a:cubicBezTo>
                    <a:cubicBezTo>
                      <a:pt x="359" y="218"/>
                      <a:pt x="359" y="219"/>
                      <a:pt x="359" y="219"/>
                    </a:cubicBezTo>
                    <a:cubicBezTo>
                      <a:pt x="352" y="230"/>
                      <a:pt x="344" y="241"/>
                      <a:pt x="336" y="251"/>
                    </a:cubicBezTo>
                    <a:cubicBezTo>
                      <a:pt x="335" y="235"/>
                      <a:pt x="338" y="219"/>
                      <a:pt x="341" y="203"/>
                    </a:cubicBezTo>
                    <a:cubicBezTo>
                      <a:pt x="344" y="186"/>
                      <a:pt x="349" y="172"/>
                      <a:pt x="357" y="158"/>
                    </a:cubicBezTo>
                    <a:cubicBezTo>
                      <a:pt x="357" y="158"/>
                      <a:pt x="357" y="158"/>
                      <a:pt x="357" y="158"/>
                    </a:cubicBezTo>
                    <a:cubicBezTo>
                      <a:pt x="347" y="170"/>
                      <a:pt x="343" y="185"/>
                      <a:pt x="339" y="200"/>
                    </a:cubicBezTo>
                    <a:cubicBezTo>
                      <a:pt x="335" y="218"/>
                      <a:pt x="332" y="237"/>
                      <a:pt x="333" y="255"/>
                    </a:cubicBezTo>
                    <a:cubicBezTo>
                      <a:pt x="330" y="260"/>
                      <a:pt x="326" y="264"/>
                      <a:pt x="322" y="268"/>
                    </a:cubicBezTo>
                    <a:cubicBezTo>
                      <a:pt x="319" y="273"/>
                      <a:pt x="315" y="276"/>
                      <a:pt x="311" y="280"/>
                    </a:cubicBezTo>
                    <a:cubicBezTo>
                      <a:pt x="306" y="244"/>
                      <a:pt x="293" y="200"/>
                      <a:pt x="320" y="170"/>
                    </a:cubicBezTo>
                    <a:cubicBezTo>
                      <a:pt x="320" y="170"/>
                      <a:pt x="320" y="170"/>
                      <a:pt x="320" y="170"/>
                    </a:cubicBezTo>
                    <a:cubicBezTo>
                      <a:pt x="290" y="198"/>
                      <a:pt x="303" y="248"/>
                      <a:pt x="308" y="284"/>
                    </a:cubicBezTo>
                    <a:cubicBezTo>
                      <a:pt x="308" y="284"/>
                      <a:pt x="308" y="284"/>
                      <a:pt x="308" y="284"/>
                    </a:cubicBezTo>
                    <a:cubicBezTo>
                      <a:pt x="300" y="293"/>
                      <a:pt x="291" y="301"/>
                      <a:pt x="282" y="308"/>
                    </a:cubicBezTo>
                    <a:cubicBezTo>
                      <a:pt x="286" y="295"/>
                      <a:pt x="284" y="281"/>
                      <a:pt x="284" y="268"/>
                    </a:cubicBezTo>
                    <a:cubicBezTo>
                      <a:pt x="283" y="250"/>
                      <a:pt x="282" y="233"/>
                      <a:pt x="278" y="216"/>
                    </a:cubicBezTo>
                    <a:cubicBezTo>
                      <a:pt x="278" y="216"/>
                      <a:pt x="278" y="216"/>
                      <a:pt x="278" y="216"/>
                    </a:cubicBezTo>
                    <a:cubicBezTo>
                      <a:pt x="279" y="232"/>
                      <a:pt x="281" y="247"/>
                      <a:pt x="282" y="263"/>
                    </a:cubicBezTo>
                    <a:cubicBezTo>
                      <a:pt x="282" y="279"/>
                      <a:pt x="279" y="295"/>
                      <a:pt x="279" y="310"/>
                    </a:cubicBezTo>
                    <a:cubicBezTo>
                      <a:pt x="279" y="311"/>
                      <a:pt x="279" y="311"/>
                      <a:pt x="280" y="311"/>
                    </a:cubicBezTo>
                    <a:cubicBezTo>
                      <a:pt x="276" y="314"/>
                      <a:pt x="273" y="317"/>
                      <a:pt x="269" y="319"/>
                    </a:cubicBezTo>
                    <a:cubicBezTo>
                      <a:pt x="267" y="321"/>
                      <a:pt x="265" y="323"/>
                      <a:pt x="262" y="325"/>
                    </a:cubicBezTo>
                    <a:cubicBezTo>
                      <a:pt x="256" y="306"/>
                      <a:pt x="253" y="286"/>
                      <a:pt x="254" y="265"/>
                    </a:cubicBezTo>
                    <a:cubicBezTo>
                      <a:pt x="254" y="265"/>
                      <a:pt x="254" y="265"/>
                      <a:pt x="254" y="265"/>
                    </a:cubicBezTo>
                    <a:cubicBezTo>
                      <a:pt x="252" y="286"/>
                      <a:pt x="253" y="307"/>
                      <a:pt x="259" y="328"/>
                    </a:cubicBezTo>
                    <a:cubicBezTo>
                      <a:pt x="244" y="341"/>
                      <a:pt x="226" y="355"/>
                      <a:pt x="207" y="360"/>
                    </a:cubicBezTo>
                    <a:cubicBezTo>
                      <a:pt x="209" y="334"/>
                      <a:pt x="210" y="308"/>
                      <a:pt x="210" y="283"/>
                    </a:cubicBezTo>
                    <a:cubicBezTo>
                      <a:pt x="235" y="264"/>
                      <a:pt x="260" y="245"/>
                      <a:pt x="271" y="215"/>
                    </a:cubicBezTo>
                    <a:cubicBezTo>
                      <a:pt x="271" y="214"/>
                      <a:pt x="270" y="214"/>
                      <a:pt x="270" y="214"/>
                    </a:cubicBezTo>
                    <a:cubicBezTo>
                      <a:pt x="259" y="243"/>
                      <a:pt x="234" y="260"/>
                      <a:pt x="210" y="277"/>
                    </a:cubicBezTo>
                    <a:cubicBezTo>
                      <a:pt x="210" y="271"/>
                      <a:pt x="210" y="264"/>
                      <a:pt x="209" y="258"/>
                    </a:cubicBezTo>
                    <a:cubicBezTo>
                      <a:pt x="209" y="258"/>
                      <a:pt x="209" y="258"/>
                      <a:pt x="209" y="258"/>
                    </a:cubicBezTo>
                    <a:cubicBezTo>
                      <a:pt x="240" y="222"/>
                      <a:pt x="268" y="178"/>
                      <a:pt x="275" y="131"/>
                    </a:cubicBezTo>
                    <a:cubicBezTo>
                      <a:pt x="275" y="131"/>
                      <a:pt x="275" y="130"/>
                      <a:pt x="275" y="131"/>
                    </a:cubicBezTo>
                    <a:cubicBezTo>
                      <a:pt x="263" y="177"/>
                      <a:pt x="239" y="215"/>
                      <a:pt x="209" y="251"/>
                    </a:cubicBezTo>
                    <a:cubicBezTo>
                      <a:pt x="209" y="248"/>
                      <a:pt x="209" y="245"/>
                      <a:pt x="209" y="242"/>
                    </a:cubicBezTo>
                    <a:cubicBezTo>
                      <a:pt x="208" y="234"/>
                      <a:pt x="208" y="226"/>
                      <a:pt x="207" y="218"/>
                    </a:cubicBezTo>
                    <a:cubicBezTo>
                      <a:pt x="236" y="176"/>
                      <a:pt x="257" y="124"/>
                      <a:pt x="259" y="73"/>
                    </a:cubicBezTo>
                    <a:cubicBezTo>
                      <a:pt x="259" y="73"/>
                      <a:pt x="259" y="73"/>
                      <a:pt x="259" y="73"/>
                    </a:cubicBezTo>
                    <a:cubicBezTo>
                      <a:pt x="251" y="124"/>
                      <a:pt x="235" y="169"/>
                      <a:pt x="206" y="211"/>
                    </a:cubicBezTo>
                    <a:cubicBezTo>
                      <a:pt x="205" y="191"/>
                      <a:pt x="203" y="170"/>
                      <a:pt x="200" y="150"/>
                    </a:cubicBezTo>
                    <a:cubicBezTo>
                      <a:pt x="223" y="121"/>
                      <a:pt x="238" y="85"/>
                      <a:pt x="238" y="49"/>
                    </a:cubicBezTo>
                    <a:cubicBezTo>
                      <a:pt x="238" y="49"/>
                      <a:pt x="238" y="49"/>
                      <a:pt x="238" y="49"/>
                    </a:cubicBezTo>
                    <a:cubicBezTo>
                      <a:pt x="233" y="85"/>
                      <a:pt x="222" y="117"/>
                      <a:pt x="199" y="145"/>
                    </a:cubicBezTo>
                    <a:cubicBezTo>
                      <a:pt x="198" y="136"/>
                      <a:pt x="197" y="128"/>
                      <a:pt x="196" y="119"/>
                    </a:cubicBezTo>
                    <a:cubicBezTo>
                      <a:pt x="196" y="119"/>
                      <a:pt x="196" y="119"/>
                      <a:pt x="196" y="119"/>
                    </a:cubicBezTo>
                    <a:cubicBezTo>
                      <a:pt x="196" y="119"/>
                      <a:pt x="196" y="119"/>
                      <a:pt x="196" y="119"/>
                    </a:cubicBezTo>
                    <a:cubicBezTo>
                      <a:pt x="212" y="91"/>
                      <a:pt x="222" y="58"/>
                      <a:pt x="220" y="26"/>
                    </a:cubicBezTo>
                    <a:cubicBezTo>
                      <a:pt x="220" y="26"/>
                      <a:pt x="220" y="26"/>
                      <a:pt x="220" y="26"/>
                    </a:cubicBezTo>
                    <a:cubicBezTo>
                      <a:pt x="218" y="58"/>
                      <a:pt x="211" y="87"/>
                      <a:pt x="195" y="114"/>
                    </a:cubicBezTo>
                    <a:cubicBezTo>
                      <a:pt x="193" y="99"/>
                      <a:pt x="191" y="83"/>
                      <a:pt x="189" y="68"/>
                    </a:cubicBezTo>
                    <a:cubicBezTo>
                      <a:pt x="190" y="65"/>
                      <a:pt x="191" y="62"/>
                      <a:pt x="192" y="59"/>
                    </a:cubicBezTo>
                    <a:cubicBezTo>
                      <a:pt x="191" y="61"/>
                      <a:pt x="190" y="64"/>
                      <a:pt x="188" y="66"/>
                    </a:cubicBezTo>
                    <a:cubicBezTo>
                      <a:pt x="185" y="44"/>
                      <a:pt x="181" y="22"/>
                      <a:pt x="174" y="1"/>
                    </a:cubicBezTo>
                    <a:cubicBezTo>
                      <a:pt x="174" y="0"/>
                      <a:pt x="173" y="0"/>
                      <a:pt x="173" y="1"/>
                    </a:cubicBezTo>
                    <a:cubicBezTo>
                      <a:pt x="178" y="22"/>
                      <a:pt x="182" y="44"/>
                      <a:pt x="185" y="65"/>
                    </a:cubicBezTo>
                    <a:cubicBezTo>
                      <a:pt x="177" y="53"/>
                      <a:pt x="169" y="43"/>
                      <a:pt x="160" y="32"/>
                    </a:cubicBezTo>
                    <a:cubicBezTo>
                      <a:pt x="160" y="32"/>
                      <a:pt x="159" y="32"/>
                      <a:pt x="159" y="32"/>
                    </a:cubicBezTo>
                    <a:cubicBezTo>
                      <a:pt x="168" y="44"/>
                      <a:pt x="177" y="56"/>
                      <a:pt x="185" y="68"/>
                    </a:cubicBezTo>
                    <a:cubicBezTo>
                      <a:pt x="185" y="69"/>
                      <a:pt x="185" y="69"/>
                      <a:pt x="186" y="69"/>
                    </a:cubicBezTo>
                    <a:cubicBezTo>
                      <a:pt x="188" y="84"/>
                      <a:pt x="190" y="100"/>
                      <a:pt x="192" y="115"/>
                    </a:cubicBezTo>
                    <a:cubicBezTo>
                      <a:pt x="171" y="97"/>
                      <a:pt x="167" y="67"/>
                      <a:pt x="148" y="46"/>
                    </a:cubicBezTo>
                    <a:cubicBezTo>
                      <a:pt x="148" y="46"/>
                      <a:pt x="147" y="46"/>
                      <a:pt x="148" y="46"/>
                    </a:cubicBezTo>
                    <a:cubicBezTo>
                      <a:pt x="166" y="68"/>
                      <a:pt x="170" y="100"/>
                      <a:pt x="193" y="118"/>
                    </a:cubicBezTo>
                    <a:cubicBezTo>
                      <a:pt x="193" y="118"/>
                      <a:pt x="193" y="118"/>
                      <a:pt x="193" y="118"/>
                    </a:cubicBezTo>
                    <a:cubicBezTo>
                      <a:pt x="194" y="130"/>
                      <a:pt x="196" y="143"/>
                      <a:pt x="197" y="155"/>
                    </a:cubicBezTo>
                    <a:cubicBezTo>
                      <a:pt x="170" y="129"/>
                      <a:pt x="154" y="96"/>
                      <a:pt x="137" y="63"/>
                    </a:cubicBezTo>
                    <a:cubicBezTo>
                      <a:pt x="137" y="63"/>
                      <a:pt x="137" y="63"/>
                      <a:pt x="137" y="64"/>
                    </a:cubicBezTo>
                    <a:cubicBezTo>
                      <a:pt x="152" y="98"/>
                      <a:pt x="169" y="133"/>
                      <a:pt x="196" y="159"/>
                    </a:cubicBezTo>
                    <a:cubicBezTo>
                      <a:pt x="197" y="159"/>
                      <a:pt x="197" y="159"/>
                      <a:pt x="197" y="159"/>
                    </a:cubicBezTo>
                    <a:cubicBezTo>
                      <a:pt x="200" y="182"/>
                      <a:pt x="201" y="205"/>
                      <a:pt x="203" y="227"/>
                    </a:cubicBezTo>
                    <a:cubicBezTo>
                      <a:pt x="180" y="209"/>
                      <a:pt x="163" y="183"/>
                      <a:pt x="150" y="158"/>
                    </a:cubicBezTo>
                    <a:cubicBezTo>
                      <a:pt x="144" y="146"/>
                      <a:pt x="139" y="134"/>
                      <a:pt x="135" y="121"/>
                    </a:cubicBezTo>
                    <a:cubicBezTo>
                      <a:pt x="131" y="111"/>
                      <a:pt x="127" y="102"/>
                      <a:pt x="119" y="94"/>
                    </a:cubicBezTo>
                    <a:cubicBezTo>
                      <a:pt x="119" y="93"/>
                      <a:pt x="119" y="94"/>
                      <a:pt x="119" y="94"/>
                    </a:cubicBezTo>
                    <a:cubicBezTo>
                      <a:pt x="129" y="105"/>
                      <a:pt x="132" y="119"/>
                      <a:pt x="137" y="133"/>
                    </a:cubicBezTo>
                    <a:cubicBezTo>
                      <a:pt x="142" y="146"/>
                      <a:pt x="148" y="159"/>
                      <a:pt x="155" y="171"/>
                    </a:cubicBezTo>
                    <a:cubicBezTo>
                      <a:pt x="167" y="193"/>
                      <a:pt x="183" y="218"/>
                      <a:pt x="203" y="233"/>
                    </a:cubicBezTo>
                    <a:cubicBezTo>
                      <a:pt x="203" y="234"/>
                      <a:pt x="203" y="235"/>
                      <a:pt x="203" y="236"/>
                    </a:cubicBezTo>
                    <a:cubicBezTo>
                      <a:pt x="204" y="245"/>
                      <a:pt x="204" y="254"/>
                      <a:pt x="204" y="263"/>
                    </a:cubicBezTo>
                    <a:cubicBezTo>
                      <a:pt x="163" y="236"/>
                      <a:pt x="135" y="197"/>
                      <a:pt x="120" y="150"/>
                    </a:cubicBezTo>
                    <a:cubicBezTo>
                      <a:pt x="120" y="150"/>
                      <a:pt x="120" y="150"/>
                      <a:pt x="120" y="150"/>
                    </a:cubicBezTo>
                    <a:cubicBezTo>
                      <a:pt x="131" y="198"/>
                      <a:pt x="163" y="241"/>
                      <a:pt x="203" y="268"/>
                    </a:cubicBezTo>
                    <a:cubicBezTo>
                      <a:pt x="204" y="268"/>
                      <a:pt x="204" y="268"/>
                      <a:pt x="204" y="268"/>
                    </a:cubicBezTo>
                    <a:cubicBezTo>
                      <a:pt x="204" y="275"/>
                      <a:pt x="204" y="282"/>
                      <a:pt x="204" y="289"/>
                    </a:cubicBezTo>
                    <a:cubicBezTo>
                      <a:pt x="186" y="282"/>
                      <a:pt x="169" y="267"/>
                      <a:pt x="154" y="255"/>
                    </a:cubicBezTo>
                    <a:cubicBezTo>
                      <a:pt x="154" y="255"/>
                      <a:pt x="153" y="256"/>
                      <a:pt x="154" y="256"/>
                    </a:cubicBezTo>
                    <a:cubicBezTo>
                      <a:pt x="170" y="269"/>
                      <a:pt x="185" y="283"/>
                      <a:pt x="204" y="292"/>
                    </a:cubicBezTo>
                    <a:cubicBezTo>
                      <a:pt x="204" y="292"/>
                      <a:pt x="204" y="292"/>
                      <a:pt x="204" y="292"/>
                    </a:cubicBezTo>
                    <a:cubicBezTo>
                      <a:pt x="204" y="300"/>
                      <a:pt x="204" y="308"/>
                      <a:pt x="204" y="316"/>
                    </a:cubicBezTo>
                    <a:cubicBezTo>
                      <a:pt x="195" y="312"/>
                      <a:pt x="186" y="304"/>
                      <a:pt x="181" y="296"/>
                    </a:cubicBezTo>
                    <a:cubicBezTo>
                      <a:pt x="181" y="296"/>
                      <a:pt x="181" y="296"/>
                      <a:pt x="181" y="296"/>
                    </a:cubicBezTo>
                    <a:cubicBezTo>
                      <a:pt x="186" y="307"/>
                      <a:pt x="193" y="314"/>
                      <a:pt x="203" y="320"/>
                    </a:cubicBezTo>
                    <a:cubicBezTo>
                      <a:pt x="203" y="338"/>
                      <a:pt x="201" y="356"/>
                      <a:pt x="199" y="375"/>
                    </a:cubicBezTo>
                    <a:cubicBezTo>
                      <a:pt x="192" y="372"/>
                      <a:pt x="186" y="369"/>
                      <a:pt x="180" y="366"/>
                    </a:cubicBezTo>
                    <a:cubicBezTo>
                      <a:pt x="180" y="345"/>
                      <a:pt x="176" y="324"/>
                      <a:pt x="168" y="304"/>
                    </a:cubicBezTo>
                    <a:cubicBezTo>
                      <a:pt x="168" y="304"/>
                      <a:pt x="168" y="304"/>
                      <a:pt x="168" y="304"/>
                    </a:cubicBezTo>
                    <a:cubicBezTo>
                      <a:pt x="175" y="323"/>
                      <a:pt x="177" y="344"/>
                      <a:pt x="176" y="364"/>
                    </a:cubicBezTo>
                    <a:cubicBezTo>
                      <a:pt x="156" y="353"/>
                      <a:pt x="137" y="340"/>
                      <a:pt x="119" y="324"/>
                    </a:cubicBezTo>
                    <a:cubicBezTo>
                      <a:pt x="119" y="324"/>
                      <a:pt x="119" y="324"/>
                      <a:pt x="119" y="324"/>
                    </a:cubicBezTo>
                    <a:cubicBezTo>
                      <a:pt x="127" y="303"/>
                      <a:pt x="137" y="284"/>
                      <a:pt x="135" y="262"/>
                    </a:cubicBezTo>
                    <a:cubicBezTo>
                      <a:pt x="135" y="262"/>
                      <a:pt x="135" y="262"/>
                      <a:pt x="135" y="262"/>
                    </a:cubicBezTo>
                    <a:cubicBezTo>
                      <a:pt x="133" y="273"/>
                      <a:pt x="132" y="285"/>
                      <a:pt x="128" y="296"/>
                    </a:cubicBezTo>
                    <a:cubicBezTo>
                      <a:pt x="124" y="305"/>
                      <a:pt x="121" y="313"/>
                      <a:pt x="117" y="321"/>
                    </a:cubicBezTo>
                    <a:cubicBezTo>
                      <a:pt x="112" y="317"/>
                      <a:pt x="108" y="313"/>
                      <a:pt x="103" y="308"/>
                    </a:cubicBezTo>
                    <a:cubicBezTo>
                      <a:pt x="104" y="308"/>
                      <a:pt x="104" y="307"/>
                      <a:pt x="104" y="307"/>
                    </a:cubicBezTo>
                    <a:cubicBezTo>
                      <a:pt x="113" y="275"/>
                      <a:pt x="112" y="241"/>
                      <a:pt x="99" y="210"/>
                    </a:cubicBezTo>
                    <a:cubicBezTo>
                      <a:pt x="99" y="210"/>
                      <a:pt x="99" y="210"/>
                      <a:pt x="99" y="210"/>
                    </a:cubicBezTo>
                    <a:cubicBezTo>
                      <a:pt x="108" y="242"/>
                      <a:pt x="110" y="274"/>
                      <a:pt x="100" y="305"/>
                    </a:cubicBezTo>
                    <a:cubicBezTo>
                      <a:pt x="93" y="298"/>
                      <a:pt x="87" y="290"/>
                      <a:pt x="81" y="282"/>
                    </a:cubicBezTo>
                    <a:cubicBezTo>
                      <a:pt x="79" y="280"/>
                      <a:pt x="78" y="278"/>
                      <a:pt x="76" y="276"/>
                    </a:cubicBezTo>
                    <a:cubicBezTo>
                      <a:pt x="82" y="244"/>
                      <a:pt x="80" y="206"/>
                      <a:pt x="60" y="179"/>
                    </a:cubicBezTo>
                    <a:cubicBezTo>
                      <a:pt x="60" y="179"/>
                      <a:pt x="60" y="179"/>
                      <a:pt x="60" y="179"/>
                    </a:cubicBezTo>
                    <a:cubicBezTo>
                      <a:pt x="66" y="195"/>
                      <a:pt x="72" y="210"/>
                      <a:pt x="75" y="227"/>
                    </a:cubicBezTo>
                    <a:cubicBezTo>
                      <a:pt x="77" y="242"/>
                      <a:pt x="77" y="258"/>
                      <a:pt x="74" y="273"/>
                    </a:cubicBezTo>
                    <a:cubicBezTo>
                      <a:pt x="61" y="256"/>
                      <a:pt x="50" y="238"/>
                      <a:pt x="39" y="219"/>
                    </a:cubicBezTo>
                    <a:cubicBezTo>
                      <a:pt x="39" y="219"/>
                      <a:pt x="39" y="218"/>
                      <a:pt x="38" y="217"/>
                    </a:cubicBezTo>
                    <a:cubicBezTo>
                      <a:pt x="39" y="202"/>
                      <a:pt x="39" y="186"/>
                      <a:pt x="36" y="172"/>
                    </a:cubicBezTo>
                    <a:cubicBezTo>
                      <a:pt x="36" y="171"/>
                      <a:pt x="36" y="171"/>
                      <a:pt x="36" y="172"/>
                    </a:cubicBezTo>
                    <a:cubicBezTo>
                      <a:pt x="37" y="186"/>
                      <a:pt x="38" y="199"/>
                      <a:pt x="36" y="213"/>
                    </a:cubicBezTo>
                    <a:cubicBezTo>
                      <a:pt x="33" y="207"/>
                      <a:pt x="30" y="201"/>
                      <a:pt x="26" y="195"/>
                    </a:cubicBezTo>
                    <a:cubicBezTo>
                      <a:pt x="26" y="187"/>
                      <a:pt x="26" y="180"/>
                      <a:pt x="24" y="172"/>
                    </a:cubicBezTo>
                    <a:cubicBezTo>
                      <a:pt x="24" y="172"/>
                      <a:pt x="24" y="172"/>
                      <a:pt x="24" y="172"/>
                    </a:cubicBezTo>
                    <a:cubicBezTo>
                      <a:pt x="25" y="179"/>
                      <a:pt x="25" y="186"/>
                      <a:pt x="25" y="192"/>
                    </a:cubicBezTo>
                    <a:cubicBezTo>
                      <a:pt x="18" y="181"/>
                      <a:pt x="11" y="171"/>
                      <a:pt x="1" y="163"/>
                    </a:cubicBezTo>
                    <a:cubicBezTo>
                      <a:pt x="1" y="163"/>
                      <a:pt x="1" y="163"/>
                      <a:pt x="1" y="163"/>
                    </a:cubicBezTo>
                    <a:cubicBezTo>
                      <a:pt x="18" y="180"/>
                      <a:pt x="27" y="204"/>
                      <a:pt x="39" y="225"/>
                    </a:cubicBezTo>
                    <a:cubicBezTo>
                      <a:pt x="41" y="228"/>
                      <a:pt x="43" y="231"/>
                      <a:pt x="45" y="235"/>
                    </a:cubicBezTo>
                    <a:cubicBezTo>
                      <a:pt x="28" y="230"/>
                      <a:pt x="13" y="216"/>
                      <a:pt x="0" y="205"/>
                    </a:cubicBezTo>
                    <a:cubicBezTo>
                      <a:pt x="0" y="205"/>
                      <a:pt x="0" y="205"/>
                      <a:pt x="0" y="205"/>
                    </a:cubicBezTo>
                    <a:cubicBezTo>
                      <a:pt x="14" y="219"/>
                      <a:pt x="28" y="230"/>
                      <a:pt x="46" y="238"/>
                    </a:cubicBezTo>
                    <a:cubicBezTo>
                      <a:pt x="47" y="239"/>
                      <a:pt x="47" y="239"/>
                      <a:pt x="48" y="239"/>
                    </a:cubicBezTo>
                    <a:cubicBezTo>
                      <a:pt x="54" y="249"/>
                      <a:pt x="61" y="259"/>
                      <a:pt x="68" y="269"/>
                    </a:cubicBezTo>
                    <a:cubicBezTo>
                      <a:pt x="46" y="265"/>
                      <a:pt x="28" y="251"/>
                      <a:pt x="11" y="238"/>
                    </a:cubicBezTo>
                    <a:cubicBezTo>
                      <a:pt x="10" y="238"/>
                      <a:pt x="10" y="239"/>
                      <a:pt x="10" y="239"/>
                    </a:cubicBezTo>
                    <a:cubicBezTo>
                      <a:pt x="28" y="254"/>
                      <a:pt x="45" y="267"/>
                      <a:pt x="68" y="273"/>
                    </a:cubicBezTo>
                    <a:cubicBezTo>
                      <a:pt x="69" y="273"/>
                      <a:pt x="69" y="272"/>
                      <a:pt x="69" y="272"/>
                    </a:cubicBezTo>
                    <a:cubicBezTo>
                      <a:pt x="74" y="279"/>
                      <a:pt x="79" y="285"/>
                      <a:pt x="85" y="292"/>
                    </a:cubicBezTo>
                    <a:cubicBezTo>
                      <a:pt x="60" y="290"/>
                      <a:pt x="37" y="283"/>
                      <a:pt x="15" y="272"/>
                    </a:cubicBezTo>
                    <a:cubicBezTo>
                      <a:pt x="15" y="272"/>
                      <a:pt x="15" y="272"/>
                      <a:pt x="15" y="272"/>
                    </a:cubicBezTo>
                    <a:cubicBezTo>
                      <a:pt x="37" y="285"/>
                      <a:pt x="61" y="293"/>
                      <a:pt x="86" y="295"/>
                    </a:cubicBezTo>
                    <a:cubicBezTo>
                      <a:pt x="87" y="295"/>
                      <a:pt x="87" y="295"/>
                      <a:pt x="87" y="295"/>
                    </a:cubicBezTo>
                    <a:cubicBezTo>
                      <a:pt x="95" y="305"/>
                      <a:pt x="104" y="314"/>
                      <a:pt x="113" y="323"/>
                    </a:cubicBezTo>
                    <a:cubicBezTo>
                      <a:pt x="84" y="314"/>
                      <a:pt x="55" y="307"/>
                      <a:pt x="26" y="300"/>
                    </a:cubicBezTo>
                    <a:cubicBezTo>
                      <a:pt x="26" y="300"/>
                      <a:pt x="26" y="301"/>
                      <a:pt x="26" y="301"/>
                    </a:cubicBezTo>
                    <a:cubicBezTo>
                      <a:pt x="56" y="308"/>
                      <a:pt x="86" y="318"/>
                      <a:pt x="115" y="328"/>
                    </a:cubicBezTo>
                    <a:cubicBezTo>
                      <a:pt x="116" y="329"/>
                      <a:pt x="117" y="328"/>
                      <a:pt x="117" y="328"/>
                    </a:cubicBezTo>
                    <a:cubicBezTo>
                      <a:pt x="126" y="336"/>
                      <a:pt x="136" y="344"/>
                      <a:pt x="146" y="351"/>
                    </a:cubicBezTo>
                    <a:cubicBezTo>
                      <a:pt x="122" y="353"/>
                      <a:pt x="97" y="351"/>
                      <a:pt x="74" y="345"/>
                    </a:cubicBezTo>
                    <a:cubicBezTo>
                      <a:pt x="74" y="345"/>
                      <a:pt x="74" y="346"/>
                      <a:pt x="74" y="346"/>
                    </a:cubicBezTo>
                    <a:cubicBezTo>
                      <a:pt x="98" y="354"/>
                      <a:pt x="123" y="357"/>
                      <a:pt x="149" y="355"/>
                    </a:cubicBezTo>
                    <a:cubicBezTo>
                      <a:pt x="150" y="355"/>
                      <a:pt x="150" y="355"/>
                      <a:pt x="150" y="354"/>
                    </a:cubicBezTo>
                    <a:cubicBezTo>
                      <a:pt x="160" y="361"/>
                      <a:pt x="170" y="368"/>
                      <a:pt x="181" y="373"/>
                    </a:cubicBezTo>
                    <a:cubicBezTo>
                      <a:pt x="162" y="380"/>
                      <a:pt x="143" y="379"/>
                      <a:pt x="123" y="377"/>
                    </a:cubicBezTo>
                    <a:cubicBezTo>
                      <a:pt x="123" y="377"/>
                      <a:pt x="123" y="378"/>
                      <a:pt x="123" y="378"/>
                    </a:cubicBezTo>
                    <a:cubicBezTo>
                      <a:pt x="144" y="381"/>
                      <a:pt x="165" y="383"/>
                      <a:pt x="186" y="376"/>
                    </a:cubicBezTo>
                    <a:cubicBezTo>
                      <a:pt x="186" y="376"/>
                      <a:pt x="186" y="376"/>
                      <a:pt x="186" y="376"/>
                    </a:cubicBezTo>
                    <a:cubicBezTo>
                      <a:pt x="190" y="378"/>
                      <a:pt x="193" y="379"/>
                      <a:pt x="197" y="381"/>
                    </a:cubicBezTo>
                    <a:cubicBezTo>
                      <a:pt x="197" y="381"/>
                      <a:pt x="198" y="381"/>
                      <a:pt x="198" y="381"/>
                    </a:cubicBezTo>
                    <a:cubicBezTo>
                      <a:pt x="194" y="411"/>
                      <a:pt x="188" y="441"/>
                      <a:pt x="179" y="471"/>
                    </a:cubicBezTo>
                    <a:cubicBezTo>
                      <a:pt x="178" y="475"/>
                      <a:pt x="184" y="477"/>
                      <a:pt x="185" y="473"/>
                    </a:cubicBezTo>
                    <a:cubicBezTo>
                      <a:pt x="195" y="441"/>
                      <a:pt x="201" y="407"/>
                      <a:pt x="205" y="373"/>
                    </a:cubicBezTo>
                    <a:cubicBezTo>
                      <a:pt x="210" y="374"/>
                      <a:pt x="215" y="374"/>
                      <a:pt x="219" y="374"/>
                    </a:cubicBezTo>
                    <a:cubicBezTo>
                      <a:pt x="219" y="375"/>
                      <a:pt x="219" y="375"/>
                      <a:pt x="219" y="375"/>
                    </a:cubicBezTo>
                    <a:cubicBezTo>
                      <a:pt x="227" y="387"/>
                      <a:pt x="239" y="396"/>
                      <a:pt x="251" y="403"/>
                    </a:cubicBezTo>
                    <a:cubicBezTo>
                      <a:pt x="251" y="403"/>
                      <a:pt x="251" y="403"/>
                      <a:pt x="251" y="403"/>
                    </a:cubicBezTo>
                    <a:cubicBezTo>
                      <a:pt x="240" y="394"/>
                      <a:pt x="230" y="386"/>
                      <a:pt x="223" y="375"/>
                    </a:cubicBezTo>
                    <a:cubicBezTo>
                      <a:pt x="240" y="375"/>
                      <a:pt x="257" y="374"/>
                      <a:pt x="274" y="373"/>
                    </a:cubicBezTo>
                    <a:cubicBezTo>
                      <a:pt x="298" y="373"/>
                      <a:pt x="325" y="374"/>
                      <a:pt x="349" y="369"/>
                    </a:cubicBezTo>
                    <a:cubicBezTo>
                      <a:pt x="349" y="368"/>
                      <a:pt x="349" y="368"/>
                      <a:pt x="349" y="368"/>
                    </a:cubicBezTo>
                    <a:cubicBezTo>
                      <a:pt x="326" y="367"/>
                      <a:pt x="302" y="370"/>
                      <a:pt x="278" y="371"/>
                    </a:cubicBezTo>
                    <a:cubicBezTo>
                      <a:pt x="254" y="372"/>
                      <a:pt x="229" y="370"/>
                      <a:pt x="205" y="371"/>
                    </a:cubicBezTo>
                    <a:cubicBezTo>
                      <a:pt x="206" y="369"/>
                      <a:pt x="206" y="366"/>
                      <a:pt x="206" y="364"/>
                    </a:cubicBezTo>
                    <a:cubicBezTo>
                      <a:pt x="216" y="363"/>
                      <a:pt x="225" y="357"/>
                      <a:pt x="233" y="352"/>
                    </a:cubicBezTo>
                    <a:cubicBezTo>
                      <a:pt x="241" y="347"/>
                      <a:pt x="250" y="341"/>
                      <a:pt x="258" y="335"/>
                    </a:cubicBezTo>
                    <a:cubicBezTo>
                      <a:pt x="258" y="335"/>
                      <a:pt x="258" y="335"/>
                      <a:pt x="258" y="335"/>
                    </a:cubicBezTo>
                    <a:cubicBezTo>
                      <a:pt x="278" y="336"/>
                      <a:pt x="297" y="337"/>
                      <a:pt x="316" y="334"/>
                    </a:cubicBezTo>
                    <a:cubicBezTo>
                      <a:pt x="331" y="332"/>
                      <a:pt x="349" y="331"/>
                      <a:pt x="360" y="320"/>
                    </a:cubicBezTo>
                    <a:cubicBezTo>
                      <a:pt x="361" y="320"/>
                      <a:pt x="360" y="319"/>
                      <a:pt x="360" y="319"/>
                    </a:cubicBezTo>
                    <a:cubicBezTo>
                      <a:pt x="348" y="330"/>
                      <a:pt x="326" y="330"/>
                      <a:pt x="311" y="332"/>
                    </a:cubicBezTo>
                    <a:cubicBezTo>
                      <a:pt x="295" y="333"/>
                      <a:pt x="279" y="333"/>
                      <a:pt x="262" y="331"/>
                    </a:cubicBezTo>
                    <a:cubicBezTo>
                      <a:pt x="263" y="331"/>
                      <a:pt x="263" y="331"/>
                      <a:pt x="263" y="331"/>
                    </a:cubicBezTo>
                    <a:cubicBezTo>
                      <a:pt x="271" y="324"/>
                      <a:pt x="279" y="318"/>
                      <a:pt x="286" y="311"/>
                    </a:cubicBezTo>
                    <a:cubicBezTo>
                      <a:pt x="287" y="311"/>
                      <a:pt x="287" y="311"/>
                      <a:pt x="288" y="311"/>
                    </a:cubicBezTo>
                    <a:cubicBezTo>
                      <a:pt x="329" y="302"/>
                      <a:pt x="367" y="289"/>
                      <a:pt x="403" y="267"/>
                    </a:cubicBezTo>
                    <a:cubicBezTo>
                      <a:pt x="404" y="267"/>
                      <a:pt x="403" y="267"/>
                      <a:pt x="403" y="267"/>
                    </a:cubicBezTo>
                    <a:cubicBezTo>
                      <a:pt x="369" y="286"/>
                      <a:pt x="330" y="300"/>
                      <a:pt x="292" y="306"/>
                    </a:cubicBezTo>
                    <a:cubicBezTo>
                      <a:pt x="300" y="298"/>
                      <a:pt x="308" y="290"/>
                      <a:pt x="316" y="281"/>
                    </a:cubicBezTo>
                    <a:cubicBezTo>
                      <a:pt x="324" y="273"/>
                      <a:pt x="331" y="264"/>
                      <a:pt x="338" y="256"/>
                    </a:cubicBezTo>
                    <a:cubicBezTo>
                      <a:pt x="353" y="250"/>
                      <a:pt x="368" y="245"/>
                      <a:pt x="383" y="239"/>
                    </a:cubicBezTo>
                    <a:cubicBezTo>
                      <a:pt x="396" y="234"/>
                      <a:pt x="410" y="227"/>
                      <a:pt x="420" y="216"/>
                    </a:cubicBezTo>
                    <a:cubicBezTo>
                      <a:pt x="420" y="215"/>
                      <a:pt x="420" y="215"/>
                      <a:pt x="419" y="215"/>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13" name="Group 12"/>
            <p:cNvGrpSpPr/>
            <p:nvPr/>
          </p:nvGrpSpPr>
          <p:grpSpPr>
            <a:xfrm rot="7874733" flipH="1">
              <a:off x="4065996" y="1597121"/>
              <a:ext cx="549275" cy="823912"/>
              <a:chOff x="2514601" y="4916488"/>
              <a:chExt cx="549275" cy="823912"/>
            </a:xfrm>
            <a:effectLst>
              <a:outerShdw blurRad="127000" dist="63500" dir="8100000" algn="tr" rotWithShape="0">
                <a:prstClr val="black">
                  <a:alpha val="20000"/>
                </a:prstClr>
              </a:outerShdw>
            </a:effectLst>
          </p:grpSpPr>
          <p:sp>
            <p:nvSpPr>
              <p:cNvPr id="30" name="Freeform 172"/>
              <p:cNvSpPr>
                <a:spLocks/>
              </p:cNvSpPr>
              <p:nvPr/>
            </p:nvSpPr>
            <p:spPr bwMode="auto">
              <a:xfrm>
                <a:off x="2514601" y="4916488"/>
                <a:ext cx="549275" cy="823912"/>
              </a:xfrm>
              <a:custGeom>
                <a:avLst/>
                <a:gdLst>
                  <a:gd name="T0" fmla="*/ 53 w 209"/>
                  <a:gd name="T1" fmla="*/ 234 h 315"/>
                  <a:gd name="T2" fmla="*/ 90 w 209"/>
                  <a:gd name="T3" fmla="*/ 239 h 315"/>
                  <a:gd name="T4" fmla="*/ 123 w 209"/>
                  <a:gd name="T5" fmla="*/ 276 h 315"/>
                  <a:gd name="T6" fmla="*/ 125 w 209"/>
                  <a:gd name="T7" fmla="*/ 277 h 315"/>
                  <a:gd name="T8" fmla="*/ 126 w 209"/>
                  <a:gd name="T9" fmla="*/ 314 h 315"/>
                  <a:gd name="T10" fmla="*/ 139 w 209"/>
                  <a:gd name="T11" fmla="*/ 315 h 315"/>
                  <a:gd name="T12" fmla="*/ 139 w 209"/>
                  <a:gd name="T13" fmla="*/ 303 h 315"/>
                  <a:gd name="T14" fmla="*/ 167 w 209"/>
                  <a:gd name="T15" fmla="*/ 263 h 315"/>
                  <a:gd name="T16" fmla="*/ 179 w 209"/>
                  <a:gd name="T17" fmla="*/ 218 h 315"/>
                  <a:gd name="T18" fmla="*/ 183 w 209"/>
                  <a:gd name="T19" fmla="*/ 215 h 315"/>
                  <a:gd name="T20" fmla="*/ 206 w 209"/>
                  <a:gd name="T21" fmla="*/ 136 h 315"/>
                  <a:gd name="T22" fmla="*/ 173 w 209"/>
                  <a:gd name="T23" fmla="*/ 100 h 315"/>
                  <a:gd name="T24" fmla="*/ 144 w 209"/>
                  <a:gd name="T25" fmla="*/ 150 h 315"/>
                  <a:gd name="T26" fmla="*/ 153 w 209"/>
                  <a:gd name="T27" fmla="*/ 185 h 315"/>
                  <a:gd name="T28" fmla="*/ 172 w 209"/>
                  <a:gd name="T29" fmla="*/ 215 h 315"/>
                  <a:gd name="T30" fmla="*/ 158 w 209"/>
                  <a:gd name="T31" fmla="*/ 258 h 315"/>
                  <a:gd name="T32" fmla="*/ 139 w 209"/>
                  <a:gd name="T33" fmla="*/ 289 h 315"/>
                  <a:gd name="T34" fmla="*/ 137 w 209"/>
                  <a:gd name="T35" fmla="*/ 243 h 315"/>
                  <a:gd name="T36" fmla="*/ 116 w 209"/>
                  <a:gd name="T37" fmla="*/ 125 h 315"/>
                  <a:gd name="T38" fmla="*/ 135 w 209"/>
                  <a:gd name="T39" fmla="*/ 53 h 315"/>
                  <a:gd name="T40" fmla="*/ 85 w 209"/>
                  <a:gd name="T41" fmla="*/ 8 h 315"/>
                  <a:gd name="T42" fmla="*/ 55 w 209"/>
                  <a:gd name="T43" fmla="*/ 71 h 315"/>
                  <a:gd name="T44" fmla="*/ 108 w 209"/>
                  <a:gd name="T45" fmla="*/ 130 h 315"/>
                  <a:gd name="T46" fmla="*/ 125 w 209"/>
                  <a:gd name="T47" fmla="*/ 262 h 315"/>
                  <a:gd name="T48" fmla="*/ 99 w 209"/>
                  <a:gd name="T49" fmla="*/ 233 h 315"/>
                  <a:gd name="T50" fmla="*/ 101 w 209"/>
                  <a:gd name="T51" fmla="*/ 232 h 315"/>
                  <a:gd name="T52" fmla="*/ 80 w 209"/>
                  <a:gd name="T53" fmla="*/ 155 h 315"/>
                  <a:gd name="T54" fmla="*/ 18 w 209"/>
                  <a:gd name="T55" fmla="*/ 144 h 315"/>
                  <a:gd name="T56" fmla="*/ 22 w 209"/>
                  <a:gd name="T57" fmla="*/ 212 h 315"/>
                  <a:gd name="T58" fmla="*/ 53 w 209"/>
                  <a:gd name="T59" fmla="*/ 234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09" h="315">
                    <a:moveTo>
                      <a:pt x="53" y="234"/>
                    </a:moveTo>
                    <a:cubicBezTo>
                      <a:pt x="65" y="237"/>
                      <a:pt x="78" y="236"/>
                      <a:pt x="90" y="239"/>
                    </a:cubicBezTo>
                    <a:cubicBezTo>
                      <a:pt x="101" y="252"/>
                      <a:pt x="112" y="264"/>
                      <a:pt x="123" y="276"/>
                    </a:cubicBezTo>
                    <a:cubicBezTo>
                      <a:pt x="124" y="276"/>
                      <a:pt x="124" y="276"/>
                      <a:pt x="125" y="277"/>
                    </a:cubicBezTo>
                    <a:cubicBezTo>
                      <a:pt x="125" y="289"/>
                      <a:pt x="126" y="302"/>
                      <a:pt x="126" y="314"/>
                    </a:cubicBezTo>
                    <a:cubicBezTo>
                      <a:pt x="130" y="315"/>
                      <a:pt x="135" y="315"/>
                      <a:pt x="139" y="315"/>
                    </a:cubicBezTo>
                    <a:cubicBezTo>
                      <a:pt x="139" y="311"/>
                      <a:pt x="139" y="307"/>
                      <a:pt x="139" y="303"/>
                    </a:cubicBezTo>
                    <a:cubicBezTo>
                      <a:pt x="152" y="294"/>
                      <a:pt x="161" y="277"/>
                      <a:pt x="167" y="263"/>
                    </a:cubicBezTo>
                    <a:cubicBezTo>
                      <a:pt x="172" y="252"/>
                      <a:pt x="181" y="232"/>
                      <a:pt x="179" y="218"/>
                    </a:cubicBezTo>
                    <a:cubicBezTo>
                      <a:pt x="181" y="217"/>
                      <a:pt x="182" y="217"/>
                      <a:pt x="183" y="215"/>
                    </a:cubicBezTo>
                    <a:cubicBezTo>
                      <a:pt x="198" y="192"/>
                      <a:pt x="209" y="164"/>
                      <a:pt x="206" y="136"/>
                    </a:cubicBezTo>
                    <a:cubicBezTo>
                      <a:pt x="204" y="118"/>
                      <a:pt x="194" y="97"/>
                      <a:pt x="173" y="100"/>
                    </a:cubicBezTo>
                    <a:cubicBezTo>
                      <a:pt x="150" y="104"/>
                      <a:pt x="144" y="130"/>
                      <a:pt x="144" y="150"/>
                    </a:cubicBezTo>
                    <a:cubicBezTo>
                      <a:pt x="144" y="162"/>
                      <a:pt x="146" y="174"/>
                      <a:pt x="153" y="185"/>
                    </a:cubicBezTo>
                    <a:cubicBezTo>
                      <a:pt x="159" y="195"/>
                      <a:pt x="167" y="204"/>
                      <a:pt x="172" y="215"/>
                    </a:cubicBezTo>
                    <a:cubicBezTo>
                      <a:pt x="168" y="230"/>
                      <a:pt x="164" y="244"/>
                      <a:pt x="158" y="258"/>
                    </a:cubicBezTo>
                    <a:cubicBezTo>
                      <a:pt x="153" y="270"/>
                      <a:pt x="146" y="280"/>
                      <a:pt x="139" y="289"/>
                    </a:cubicBezTo>
                    <a:cubicBezTo>
                      <a:pt x="138" y="274"/>
                      <a:pt x="138" y="258"/>
                      <a:pt x="137" y="243"/>
                    </a:cubicBezTo>
                    <a:cubicBezTo>
                      <a:pt x="134" y="203"/>
                      <a:pt x="130" y="163"/>
                      <a:pt x="116" y="125"/>
                    </a:cubicBezTo>
                    <a:cubicBezTo>
                      <a:pt x="142" y="112"/>
                      <a:pt x="138" y="78"/>
                      <a:pt x="135" y="53"/>
                    </a:cubicBezTo>
                    <a:cubicBezTo>
                      <a:pt x="131" y="29"/>
                      <a:pt x="114" y="0"/>
                      <a:pt x="85" y="8"/>
                    </a:cubicBezTo>
                    <a:cubicBezTo>
                      <a:pt x="58" y="15"/>
                      <a:pt x="50" y="46"/>
                      <a:pt x="55" y="71"/>
                    </a:cubicBezTo>
                    <a:cubicBezTo>
                      <a:pt x="61" y="97"/>
                      <a:pt x="81" y="123"/>
                      <a:pt x="108" y="130"/>
                    </a:cubicBezTo>
                    <a:cubicBezTo>
                      <a:pt x="118" y="174"/>
                      <a:pt x="123" y="218"/>
                      <a:pt x="125" y="262"/>
                    </a:cubicBezTo>
                    <a:cubicBezTo>
                      <a:pt x="116" y="252"/>
                      <a:pt x="108" y="243"/>
                      <a:pt x="99" y="233"/>
                    </a:cubicBezTo>
                    <a:cubicBezTo>
                      <a:pt x="100" y="233"/>
                      <a:pt x="101" y="233"/>
                      <a:pt x="101" y="232"/>
                    </a:cubicBezTo>
                    <a:cubicBezTo>
                      <a:pt x="113" y="210"/>
                      <a:pt x="94" y="172"/>
                      <a:pt x="80" y="155"/>
                    </a:cubicBezTo>
                    <a:cubicBezTo>
                      <a:pt x="65" y="136"/>
                      <a:pt x="37" y="123"/>
                      <a:pt x="18" y="144"/>
                    </a:cubicBezTo>
                    <a:cubicBezTo>
                      <a:pt x="0" y="164"/>
                      <a:pt x="8" y="192"/>
                      <a:pt x="22" y="212"/>
                    </a:cubicBezTo>
                    <a:cubicBezTo>
                      <a:pt x="29" y="222"/>
                      <a:pt x="40" y="231"/>
                      <a:pt x="53" y="234"/>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31" name="Freeform 173"/>
              <p:cNvSpPr>
                <a:spLocks/>
              </p:cNvSpPr>
              <p:nvPr/>
            </p:nvSpPr>
            <p:spPr bwMode="auto">
              <a:xfrm>
                <a:off x="2719388" y="4960938"/>
                <a:ext cx="44450" cy="26987"/>
              </a:xfrm>
              <a:custGeom>
                <a:avLst/>
                <a:gdLst>
                  <a:gd name="T0" fmla="*/ 17 w 17"/>
                  <a:gd name="T1" fmla="*/ 3 h 10"/>
                  <a:gd name="T2" fmla="*/ 13 w 17"/>
                  <a:gd name="T3" fmla="*/ 0 h 10"/>
                  <a:gd name="T4" fmla="*/ 5 w 17"/>
                  <a:gd name="T5" fmla="*/ 1 h 10"/>
                  <a:gd name="T6" fmla="*/ 2 w 17"/>
                  <a:gd name="T7" fmla="*/ 3 h 10"/>
                  <a:gd name="T8" fmla="*/ 0 w 17"/>
                  <a:gd name="T9" fmla="*/ 4 h 10"/>
                  <a:gd name="T10" fmla="*/ 0 w 17"/>
                  <a:gd name="T11" fmla="*/ 6 h 10"/>
                  <a:gd name="T12" fmla="*/ 2 w 17"/>
                  <a:gd name="T13" fmla="*/ 9 h 10"/>
                  <a:gd name="T14" fmla="*/ 7 w 17"/>
                  <a:gd name="T15" fmla="*/ 10 h 10"/>
                  <a:gd name="T16" fmla="*/ 15 w 17"/>
                  <a:gd name="T17" fmla="*/ 9 h 10"/>
                  <a:gd name="T18" fmla="*/ 17 w 17"/>
                  <a:gd name="T19"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10">
                    <a:moveTo>
                      <a:pt x="17" y="3"/>
                    </a:moveTo>
                    <a:cubicBezTo>
                      <a:pt x="17" y="1"/>
                      <a:pt x="15" y="0"/>
                      <a:pt x="13" y="0"/>
                    </a:cubicBezTo>
                    <a:cubicBezTo>
                      <a:pt x="10" y="0"/>
                      <a:pt x="7" y="1"/>
                      <a:pt x="5" y="1"/>
                    </a:cubicBezTo>
                    <a:cubicBezTo>
                      <a:pt x="3" y="1"/>
                      <a:pt x="2" y="2"/>
                      <a:pt x="2" y="3"/>
                    </a:cubicBezTo>
                    <a:cubicBezTo>
                      <a:pt x="1" y="3"/>
                      <a:pt x="1" y="3"/>
                      <a:pt x="0" y="4"/>
                    </a:cubicBezTo>
                    <a:cubicBezTo>
                      <a:pt x="0" y="4"/>
                      <a:pt x="0" y="5"/>
                      <a:pt x="0" y="6"/>
                    </a:cubicBezTo>
                    <a:cubicBezTo>
                      <a:pt x="0" y="8"/>
                      <a:pt x="1" y="9"/>
                      <a:pt x="2" y="9"/>
                    </a:cubicBezTo>
                    <a:cubicBezTo>
                      <a:pt x="4" y="10"/>
                      <a:pt x="5" y="10"/>
                      <a:pt x="7" y="10"/>
                    </a:cubicBezTo>
                    <a:cubicBezTo>
                      <a:pt x="9" y="10"/>
                      <a:pt x="12" y="10"/>
                      <a:pt x="15" y="9"/>
                    </a:cubicBezTo>
                    <a:cubicBezTo>
                      <a:pt x="17" y="7"/>
                      <a:pt x="17" y="5"/>
                      <a:pt x="17" y="3"/>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32" name="Freeform 174"/>
              <p:cNvSpPr>
                <a:spLocks/>
              </p:cNvSpPr>
              <p:nvPr/>
            </p:nvSpPr>
            <p:spPr bwMode="auto">
              <a:xfrm>
                <a:off x="2943226" y="5207000"/>
                <a:ext cx="41275" cy="25400"/>
              </a:xfrm>
              <a:custGeom>
                <a:avLst/>
                <a:gdLst>
                  <a:gd name="T0" fmla="*/ 11 w 16"/>
                  <a:gd name="T1" fmla="*/ 0 h 10"/>
                  <a:gd name="T2" fmla="*/ 3 w 16"/>
                  <a:gd name="T3" fmla="*/ 1 h 10"/>
                  <a:gd name="T4" fmla="*/ 3 w 16"/>
                  <a:gd name="T5" fmla="*/ 8 h 10"/>
                  <a:gd name="T6" fmla="*/ 11 w 16"/>
                  <a:gd name="T7" fmla="*/ 10 h 10"/>
                  <a:gd name="T8" fmla="*/ 16 w 16"/>
                  <a:gd name="T9" fmla="*/ 5 h 10"/>
                  <a:gd name="T10" fmla="*/ 11 w 16"/>
                  <a:gd name="T11" fmla="*/ 0 h 10"/>
                </a:gdLst>
                <a:ahLst/>
                <a:cxnLst>
                  <a:cxn ang="0">
                    <a:pos x="T0" y="T1"/>
                  </a:cxn>
                  <a:cxn ang="0">
                    <a:pos x="T2" y="T3"/>
                  </a:cxn>
                  <a:cxn ang="0">
                    <a:pos x="T4" y="T5"/>
                  </a:cxn>
                  <a:cxn ang="0">
                    <a:pos x="T6" y="T7"/>
                  </a:cxn>
                  <a:cxn ang="0">
                    <a:pos x="T8" y="T9"/>
                  </a:cxn>
                  <a:cxn ang="0">
                    <a:pos x="T10" y="T11"/>
                  </a:cxn>
                </a:cxnLst>
                <a:rect l="0" t="0" r="r" b="b"/>
                <a:pathLst>
                  <a:path w="16" h="10">
                    <a:moveTo>
                      <a:pt x="11" y="0"/>
                    </a:moveTo>
                    <a:cubicBezTo>
                      <a:pt x="8" y="0"/>
                      <a:pt x="6" y="1"/>
                      <a:pt x="3" y="1"/>
                    </a:cubicBezTo>
                    <a:cubicBezTo>
                      <a:pt x="0" y="2"/>
                      <a:pt x="0" y="7"/>
                      <a:pt x="3" y="8"/>
                    </a:cubicBezTo>
                    <a:cubicBezTo>
                      <a:pt x="6" y="9"/>
                      <a:pt x="8" y="10"/>
                      <a:pt x="11" y="10"/>
                    </a:cubicBezTo>
                    <a:cubicBezTo>
                      <a:pt x="13" y="10"/>
                      <a:pt x="16" y="8"/>
                      <a:pt x="16" y="5"/>
                    </a:cubicBezTo>
                    <a:cubicBezTo>
                      <a:pt x="16" y="2"/>
                      <a:pt x="14" y="0"/>
                      <a:pt x="11" y="0"/>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33" name="Freeform 175"/>
              <p:cNvSpPr>
                <a:spLocks/>
              </p:cNvSpPr>
              <p:nvPr/>
            </p:nvSpPr>
            <p:spPr bwMode="auto">
              <a:xfrm>
                <a:off x="2559051" y="5287963"/>
                <a:ext cx="44450" cy="41275"/>
              </a:xfrm>
              <a:custGeom>
                <a:avLst/>
                <a:gdLst>
                  <a:gd name="T0" fmla="*/ 8 w 17"/>
                  <a:gd name="T1" fmla="*/ 4 h 16"/>
                  <a:gd name="T2" fmla="*/ 7 w 17"/>
                  <a:gd name="T3" fmla="*/ 5 h 16"/>
                  <a:gd name="T4" fmla="*/ 6 w 17"/>
                  <a:gd name="T5" fmla="*/ 5 h 16"/>
                  <a:gd name="T6" fmla="*/ 5 w 17"/>
                  <a:gd name="T7" fmla="*/ 14 h 16"/>
                  <a:gd name="T8" fmla="*/ 16 w 17"/>
                  <a:gd name="T9" fmla="*/ 7 h 16"/>
                  <a:gd name="T10" fmla="*/ 8 w 17"/>
                  <a:gd name="T11" fmla="*/ 4 h 16"/>
                </a:gdLst>
                <a:ahLst/>
                <a:cxnLst>
                  <a:cxn ang="0">
                    <a:pos x="T0" y="T1"/>
                  </a:cxn>
                  <a:cxn ang="0">
                    <a:pos x="T2" y="T3"/>
                  </a:cxn>
                  <a:cxn ang="0">
                    <a:pos x="T4" y="T5"/>
                  </a:cxn>
                  <a:cxn ang="0">
                    <a:pos x="T6" y="T7"/>
                  </a:cxn>
                  <a:cxn ang="0">
                    <a:pos x="T8" y="T9"/>
                  </a:cxn>
                  <a:cxn ang="0">
                    <a:pos x="T10" y="T11"/>
                  </a:cxn>
                </a:cxnLst>
                <a:rect l="0" t="0" r="r" b="b"/>
                <a:pathLst>
                  <a:path w="17" h="16">
                    <a:moveTo>
                      <a:pt x="8" y="4"/>
                    </a:moveTo>
                    <a:cubicBezTo>
                      <a:pt x="7" y="4"/>
                      <a:pt x="7" y="5"/>
                      <a:pt x="7" y="5"/>
                    </a:cubicBezTo>
                    <a:cubicBezTo>
                      <a:pt x="7" y="5"/>
                      <a:pt x="6" y="5"/>
                      <a:pt x="6" y="5"/>
                    </a:cubicBezTo>
                    <a:cubicBezTo>
                      <a:pt x="1" y="5"/>
                      <a:pt x="0" y="13"/>
                      <a:pt x="5" y="14"/>
                    </a:cubicBezTo>
                    <a:cubicBezTo>
                      <a:pt x="10" y="16"/>
                      <a:pt x="16" y="12"/>
                      <a:pt x="16" y="7"/>
                    </a:cubicBezTo>
                    <a:cubicBezTo>
                      <a:pt x="17" y="2"/>
                      <a:pt x="10" y="0"/>
                      <a:pt x="8" y="4"/>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34" name="Freeform 176"/>
              <p:cNvSpPr>
                <a:spLocks/>
              </p:cNvSpPr>
              <p:nvPr/>
            </p:nvSpPr>
            <p:spPr bwMode="auto">
              <a:xfrm>
                <a:off x="2663826" y="4997450"/>
                <a:ext cx="134938" cy="233362"/>
              </a:xfrm>
              <a:custGeom>
                <a:avLst/>
                <a:gdLst>
                  <a:gd name="T0" fmla="*/ 50 w 51"/>
                  <a:gd name="T1" fmla="*/ 87 h 89"/>
                  <a:gd name="T2" fmla="*/ 4 w 51"/>
                  <a:gd name="T3" fmla="*/ 1 h 89"/>
                  <a:gd name="T4" fmla="*/ 3 w 51"/>
                  <a:gd name="T5" fmla="*/ 1 h 89"/>
                  <a:gd name="T6" fmla="*/ 13 w 51"/>
                  <a:gd name="T7" fmla="*/ 58 h 89"/>
                  <a:gd name="T8" fmla="*/ 50 w 51"/>
                  <a:gd name="T9" fmla="*/ 89 h 89"/>
                  <a:gd name="T10" fmla="*/ 50 w 51"/>
                  <a:gd name="T11" fmla="*/ 87 h 89"/>
                </a:gdLst>
                <a:ahLst/>
                <a:cxnLst>
                  <a:cxn ang="0">
                    <a:pos x="T0" y="T1"/>
                  </a:cxn>
                  <a:cxn ang="0">
                    <a:pos x="T2" y="T3"/>
                  </a:cxn>
                  <a:cxn ang="0">
                    <a:pos x="T4" y="T5"/>
                  </a:cxn>
                  <a:cxn ang="0">
                    <a:pos x="T6" y="T7"/>
                  </a:cxn>
                  <a:cxn ang="0">
                    <a:pos x="T8" y="T9"/>
                  </a:cxn>
                  <a:cxn ang="0">
                    <a:pos x="T10" y="T11"/>
                  </a:cxn>
                </a:cxnLst>
                <a:rect l="0" t="0" r="r" b="b"/>
                <a:pathLst>
                  <a:path w="51" h="89">
                    <a:moveTo>
                      <a:pt x="50" y="87"/>
                    </a:moveTo>
                    <a:cubicBezTo>
                      <a:pt x="14" y="78"/>
                      <a:pt x="1" y="33"/>
                      <a:pt x="4" y="1"/>
                    </a:cubicBezTo>
                    <a:cubicBezTo>
                      <a:pt x="4" y="0"/>
                      <a:pt x="4" y="0"/>
                      <a:pt x="3" y="1"/>
                    </a:cubicBezTo>
                    <a:cubicBezTo>
                      <a:pt x="0" y="20"/>
                      <a:pt x="4" y="40"/>
                      <a:pt x="13" y="58"/>
                    </a:cubicBezTo>
                    <a:cubicBezTo>
                      <a:pt x="20" y="72"/>
                      <a:pt x="32" y="88"/>
                      <a:pt x="50" y="89"/>
                    </a:cubicBezTo>
                    <a:cubicBezTo>
                      <a:pt x="51" y="89"/>
                      <a:pt x="51" y="88"/>
                      <a:pt x="50" y="87"/>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Freeform 177"/>
              <p:cNvSpPr>
                <a:spLocks/>
              </p:cNvSpPr>
              <p:nvPr/>
            </p:nvSpPr>
            <p:spPr bwMode="auto">
              <a:xfrm>
                <a:off x="2732088" y="5157788"/>
                <a:ext cx="66675" cy="53975"/>
              </a:xfrm>
              <a:custGeom>
                <a:avLst/>
                <a:gdLst>
                  <a:gd name="T0" fmla="*/ 25 w 25"/>
                  <a:gd name="T1" fmla="*/ 20 h 21"/>
                  <a:gd name="T2" fmla="*/ 11 w 25"/>
                  <a:gd name="T3" fmla="*/ 13 h 21"/>
                  <a:gd name="T4" fmla="*/ 0 w 25"/>
                  <a:gd name="T5" fmla="*/ 0 h 21"/>
                  <a:gd name="T6" fmla="*/ 0 w 25"/>
                  <a:gd name="T7" fmla="*/ 0 h 21"/>
                  <a:gd name="T8" fmla="*/ 24 w 25"/>
                  <a:gd name="T9" fmla="*/ 21 h 21"/>
                  <a:gd name="T10" fmla="*/ 25 w 25"/>
                  <a:gd name="T11" fmla="*/ 20 h 21"/>
                </a:gdLst>
                <a:ahLst/>
                <a:cxnLst>
                  <a:cxn ang="0">
                    <a:pos x="T0" y="T1"/>
                  </a:cxn>
                  <a:cxn ang="0">
                    <a:pos x="T2" y="T3"/>
                  </a:cxn>
                  <a:cxn ang="0">
                    <a:pos x="T4" y="T5"/>
                  </a:cxn>
                  <a:cxn ang="0">
                    <a:pos x="T6" y="T7"/>
                  </a:cxn>
                  <a:cxn ang="0">
                    <a:pos x="T8" y="T9"/>
                  </a:cxn>
                  <a:cxn ang="0">
                    <a:pos x="T10" y="T11"/>
                  </a:cxn>
                </a:cxnLst>
                <a:rect l="0" t="0" r="r" b="b"/>
                <a:pathLst>
                  <a:path w="25" h="21">
                    <a:moveTo>
                      <a:pt x="25" y="20"/>
                    </a:moveTo>
                    <a:cubicBezTo>
                      <a:pt x="20" y="18"/>
                      <a:pt x="15" y="16"/>
                      <a:pt x="11" y="13"/>
                    </a:cubicBezTo>
                    <a:cubicBezTo>
                      <a:pt x="7" y="9"/>
                      <a:pt x="3" y="5"/>
                      <a:pt x="0" y="0"/>
                    </a:cubicBezTo>
                    <a:cubicBezTo>
                      <a:pt x="0" y="0"/>
                      <a:pt x="0" y="0"/>
                      <a:pt x="0" y="0"/>
                    </a:cubicBezTo>
                    <a:cubicBezTo>
                      <a:pt x="2" y="10"/>
                      <a:pt x="13" y="21"/>
                      <a:pt x="24" y="21"/>
                    </a:cubicBezTo>
                    <a:cubicBezTo>
                      <a:pt x="25" y="21"/>
                      <a:pt x="25" y="20"/>
                      <a:pt x="25" y="20"/>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Freeform 178"/>
              <p:cNvSpPr>
                <a:spLocks/>
              </p:cNvSpPr>
              <p:nvPr/>
            </p:nvSpPr>
            <p:spPr bwMode="auto">
              <a:xfrm>
                <a:off x="2811463" y="5165725"/>
                <a:ext cx="41275" cy="65087"/>
              </a:xfrm>
              <a:custGeom>
                <a:avLst/>
                <a:gdLst>
                  <a:gd name="T0" fmla="*/ 15 w 16"/>
                  <a:gd name="T1" fmla="*/ 0 h 25"/>
                  <a:gd name="T2" fmla="*/ 0 w 16"/>
                  <a:gd name="T3" fmla="*/ 23 h 25"/>
                  <a:gd name="T4" fmla="*/ 1 w 16"/>
                  <a:gd name="T5" fmla="*/ 25 h 25"/>
                  <a:gd name="T6" fmla="*/ 16 w 16"/>
                  <a:gd name="T7" fmla="*/ 1 h 25"/>
                  <a:gd name="T8" fmla="*/ 15 w 16"/>
                  <a:gd name="T9" fmla="*/ 0 h 25"/>
                </a:gdLst>
                <a:ahLst/>
                <a:cxnLst>
                  <a:cxn ang="0">
                    <a:pos x="T0" y="T1"/>
                  </a:cxn>
                  <a:cxn ang="0">
                    <a:pos x="T2" y="T3"/>
                  </a:cxn>
                  <a:cxn ang="0">
                    <a:pos x="T4" y="T5"/>
                  </a:cxn>
                  <a:cxn ang="0">
                    <a:pos x="T6" y="T7"/>
                  </a:cxn>
                  <a:cxn ang="0">
                    <a:pos x="T8" y="T9"/>
                  </a:cxn>
                </a:cxnLst>
                <a:rect l="0" t="0" r="r" b="b"/>
                <a:pathLst>
                  <a:path w="16" h="25">
                    <a:moveTo>
                      <a:pt x="15" y="0"/>
                    </a:moveTo>
                    <a:cubicBezTo>
                      <a:pt x="11" y="9"/>
                      <a:pt x="9" y="18"/>
                      <a:pt x="0" y="23"/>
                    </a:cubicBezTo>
                    <a:cubicBezTo>
                      <a:pt x="0" y="24"/>
                      <a:pt x="0" y="25"/>
                      <a:pt x="1" y="25"/>
                    </a:cubicBezTo>
                    <a:cubicBezTo>
                      <a:pt x="11" y="22"/>
                      <a:pt x="15" y="10"/>
                      <a:pt x="16" y="1"/>
                    </a:cubicBezTo>
                    <a:cubicBezTo>
                      <a:pt x="16" y="0"/>
                      <a:pt x="15" y="0"/>
                      <a:pt x="15" y="0"/>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 name="Freeform 179"/>
              <p:cNvSpPr>
                <a:spLocks/>
              </p:cNvSpPr>
              <p:nvPr/>
            </p:nvSpPr>
            <p:spPr bwMode="auto">
              <a:xfrm>
                <a:off x="2903538" y="5235575"/>
                <a:ext cx="80963" cy="227012"/>
              </a:xfrm>
              <a:custGeom>
                <a:avLst/>
                <a:gdLst>
                  <a:gd name="T0" fmla="*/ 30 w 31"/>
                  <a:gd name="T1" fmla="*/ 84 h 87"/>
                  <a:gd name="T2" fmla="*/ 5 w 31"/>
                  <a:gd name="T3" fmla="*/ 1 h 87"/>
                  <a:gd name="T4" fmla="*/ 4 w 31"/>
                  <a:gd name="T5" fmla="*/ 1 h 87"/>
                  <a:gd name="T6" fmla="*/ 4 w 31"/>
                  <a:gd name="T7" fmla="*/ 53 h 87"/>
                  <a:gd name="T8" fmla="*/ 29 w 31"/>
                  <a:gd name="T9" fmla="*/ 87 h 87"/>
                  <a:gd name="T10" fmla="*/ 30 w 31"/>
                  <a:gd name="T11" fmla="*/ 84 h 87"/>
                </a:gdLst>
                <a:ahLst/>
                <a:cxnLst>
                  <a:cxn ang="0">
                    <a:pos x="T0" y="T1"/>
                  </a:cxn>
                  <a:cxn ang="0">
                    <a:pos x="T2" y="T3"/>
                  </a:cxn>
                  <a:cxn ang="0">
                    <a:pos x="T4" y="T5"/>
                  </a:cxn>
                  <a:cxn ang="0">
                    <a:pos x="T6" y="T7"/>
                  </a:cxn>
                  <a:cxn ang="0">
                    <a:pos x="T8" y="T9"/>
                  </a:cxn>
                  <a:cxn ang="0">
                    <a:pos x="T10" y="T11"/>
                  </a:cxn>
                </a:cxnLst>
                <a:rect l="0" t="0" r="r" b="b"/>
                <a:pathLst>
                  <a:path w="31" h="87">
                    <a:moveTo>
                      <a:pt x="30" y="84"/>
                    </a:moveTo>
                    <a:cubicBezTo>
                      <a:pt x="2" y="68"/>
                      <a:pt x="3" y="29"/>
                      <a:pt x="5" y="1"/>
                    </a:cubicBezTo>
                    <a:cubicBezTo>
                      <a:pt x="5" y="0"/>
                      <a:pt x="4" y="0"/>
                      <a:pt x="4" y="1"/>
                    </a:cubicBezTo>
                    <a:cubicBezTo>
                      <a:pt x="0" y="18"/>
                      <a:pt x="0" y="36"/>
                      <a:pt x="4" y="53"/>
                    </a:cubicBezTo>
                    <a:cubicBezTo>
                      <a:pt x="8" y="66"/>
                      <a:pt x="15" y="82"/>
                      <a:pt x="29" y="87"/>
                    </a:cubicBezTo>
                    <a:cubicBezTo>
                      <a:pt x="30" y="87"/>
                      <a:pt x="31" y="85"/>
                      <a:pt x="30" y="84"/>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 name="Freeform 180"/>
              <p:cNvSpPr>
                <a:spLocks/>
              </p:cNvSpPr>
              <p:nvPr/>
            </p:nvSpPr>
            <p:spPr bwMode="auto">
              <a:xfrm>
                <a:off x="2940051" y="5387975"/>
                <a:ext cx="47625" cy="58737"/>
              </a:xfrm>
              <a:custGeom>
                <a:avLst/>
                <a:gdLst>
                  <a:gd name="T0" fmla="*/ 17 w 18"/>
                  <a:gd name="T1" fmla="*/ 21 h 23"/>
                  <a:gd name="T2" fmla="*/ 2 w 18"/>
                  <a:gd name="T3" fmla="*/ 1 h 23"/>
                  <a:gd name="T4" fmla="*/ 1 w 18"/>
                  <a:gd name="T5" fmla="*/ 1 h 23"/>
                  <a:gd name="T6" fmla="*/ 16 w 18"/>
                  <a:gd name="T7" fmla="*/ 23 h 23"/>
                  <a:gd name="T8" fmla="*/ 17 w 18"/>
                  <a:gd name="T9" fmla="*/ 21 h 23"/>
                </a:gdLst>
                <a:ahLst/>
                <a:cxnLst>
                  <a:cxn ang="0">
                    <a:pos x="T0" y="T1"/>
                  </a:cxn>
                  <a:cxn ang="0">
                    <a:pos x="T2" y="T3"/>
                  </a:cxn>
                  <a:cxn ang="0">
                    <a:pos x="T4" y="T5"/>
                  </a:cxn>
                  <a:cxn ang="0">
                    <a:pos x="T6" y="T7"/>
                  </a:cxn>
                  <a:cxn ang="0">
                    <a:pos x="T8" y="T9"/>
                  </a:cxn>
                </a:cxnLst>
                <a:rect l="0" t="0" r="r" b="b"/>
                <a:pathLst>
                  <a:path w="18" h="23">
                    <a:moveTo>
                      <a:pt x="17" y="21"/>
                    </a:moveTo>
                    <a:cubicBezTo>
                      <a:pt x="10" y="16"/>
                      <a:pt x="4" y="10"/>
                      <a:pt x="2" y="1"/>
                    </a:cubicBezTo>
                    <a:cubicBezTo>
                      <a:pt x="2" y="0"/>
                      <a:pt x="0" y="1"/>
                      <a:pt x="1" y="1"/>
                    </a:cubicBezTo>
                    <a:cubicBezTo>
                      <a:pt x="2" y="10"/>
                      <a:pt x="7" y="20"/>
                      <a:pt x="16" y="23"/>
                    </a:cubicBezTo>
                    <a:cubicBezTo>
                      <a:pt x="18" y="23"/>
                      <a:pt x="18" y="21"/>
                      <a:pt x="17" y="21"/>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 name="Freeform 181"/>
              <p:cNvSpPr>
                <a:spLocks/>
              </p:cNvSpPr>
              <p:nvPr/>
            </p:nvSpPr>
            <p:spPr bwMode="auto">
              <a:xfrm>
                <a:off x="2547938" y="5340350"/>
                <a:ext cx="192088" cy="198437"/>
              </a:xfrm>
              <a:custGeom>
                <a:avLst/>
                <a:gdLst>
                  <a:gd name="T0" fmla="*/ 71 w 73"/>
                  <a:gd name="T1" fmla="*/ 68 h 76"/>
                  <a:gd name="T2" fmla="*/ 2 w 73"/>
                  <a:gd name="T3" fmla="*/ 0 h 76"/>
                  <a:gd name="T4" fmla="*/ 1 w 73"/>
                  <a:gd name="T5" fmla="*/ 0 h 76"/>
                  <a:gd name="T6" fmla="*/ 21 w 73"/>
                  <a:gd name="T7" fmla="*/ 53 h 76"/>
                  <a:gd name="T8" fmla="*/ 72 w 73"/>
                  <a:gd name="T9" fmla="*/ 69 h 76"/>
                  <a:gd name="T10" fmla="*/ 71 w 73"/>
                  <a:gd name="T11" fmla="*/ 68 h 76"/>
                </a:gdLst>
                <a:ahLst/>
                <a:cxnLst>
                  <a:cxn ang="0">
                    <a:pos x="T0" y="T1"/>
                  </a:cxn>
                  <a:cxn ang="0">
                    <a:pos x="T2" y="T3"/>
                  </a:cxn>
                  <a:cxn ang="0">
                    <a:pos x="T4" y="T5"/>
                  </a:cxn>
                  <a:cxn ang="0">
                    <a:pos x="T6" y="T7"/>
                  </a:cxn>
                  <a:cxn ang="0">
                    <a:pos x="T8" y="T9"/>
                  </a:cxn>
                  <a:cxn ang="0">
                    <a:pos x="T10" y="T11"/>
                  </a:cxn>
                </a:cxnLst>
                <a:rect l="0" t="0" r="r" b="b"/>
                <a:pathLst>
                  <a:path w="73" h="76">
                    <a:moveTo>
                      <a:pt x="71" y="68"/>
                    </a:moveTo>
                    <a:cubicBezTo>
                      <a:pt x="33" y="75"/>
                      <a:pt x="2" y="36"/>
                      <a:pt x="2" y="0"/>
                    </a:cubicBezTo>
                    <a:cubicBezTo>
                      <a:pt x="2" y="0"/>
                      <a:pt x="1" y="0"/>
                      <a:pt x="1" y="0"/>
                    </a:cubicBezTo>
                    <a:cubicBezTo>
                      <a:pt x="0" y="20"/>
                      <a:pt x="7" y="39"/>
                      <a:pt x="21" y="53"/>
                    </a:cubicBezTo>
                    <a:cubicBezTo>
                      <a:pt x="34" y="67"/>
                      <a:pt x="54" y="76"/>
                      <a:pt x="72" y="69"/>
                    </a:cubicBezTo>
                    <a:cubicBezTo>
                      <a:pt x="73" y="69"/>
                      <a:pt x="72" y="68"/>
                      <a:pt x="71" y="68"/>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 name="Freeform 182"/>
              <p:cNvSpPr>
                <a:spLocks/>
              </p:cNvSpPr>
              <p:nvPr/>
            </p:nvSpPr>
            <p:spPr bwMode="auto">
              <a:xfrm>
                <a:off x="2719388" y="5360988"/>
                <a:ext cx="63500" cy="149225"/>
              </a:xfrm>
              <a:custGeom>
                <a:avLst/>
                <a:gdLst>
                  <a:gd name="T0" fmla="*/ 1 w 24"/>
                  <a:gd name="T1" fmla="*/ 1 h 57"/>
                  <a:gd name="T2" fmla="*/ 0 w 24"/>
                  <a:gd name="T3" fmla="*/ 1 h 57"/>
                  <a:gd name="T4" fmla="*/ 13 w 24"/>
                  <a:gd name="T5" fmla="*/ 28 h 57"/>
                  <a:gd name="T6" fmla="*/ 16 w 24"/>
                  <a:gd name="T7" fmla="*/ 56 h 57"/>
                  <a:gd name="T8" fmla="*/ 17 w 24"/>
                  <a:gd name="T9" fmla="*/ 56 h 57"/>
                  <a:gd name="T10" fmla="*/ 1 w 24"/>
                  <a:gd name="T11" fmla="*/ 1 h 57"/>
                </a:gdLst>
                <a:ahLst/>
                <a:cxnLst>
                  <a:cxn ang="0">
                    <a:pos x="T0" y="T1"/>
                  </a:cxn>
                  <a:cxn ang="0">
                    <a:pos x="T2" y="T3"/>
                  </a:cxn>
                  <a:cxn ang="0">
                    <a:pos x="T4" y="T5"/>
                  </a:cxn>
                  <a:cxn ang="0">
                    <a:pos x="T6" y="T7"/>
                  </a:cxn>
                  <a:cxn ang="0">
                    <a:pos x="T8" y="T9"/>
                  </a:cxn>
                  <a:cxn ang="0">
                    <a:pos x="T10" y="T11"/>
                  </a:cxn>
                </a:cxnLst>
                <a:rect l="0" t="0" r="r" b="b"/>
                <a:pathLst>
                  <a:path w="24" h="57">
                    <a:moveTo>
                      <a:pt x="1" y="1"/>
                    </a:moveTo>
                    <a:cubicBezTo>
                      <a:pt x="1" y="0"/>
                      <a:pt x="0" y="1"/>
                      <a:pt x="0" y="1"/>
                    </a:cubicBezTo>
                    <a:cubicBezTo>
                      <a:pt x="5" y="10"/>
                      <a:pt x="10" y="18"/>
                      <a:pt x="13" y="28"/>
                    </a:cubicBezTo>
                    <a:cubicBezTo>
                      <a:pt x="16" y="37"/>
                      <a:pt x="15" y="46"/>
                      <a:pt x="16" y="56"/>
                    </a:cubicBezTo>
                    <a:cubicBezTo>
                      <a:pt x="16" y="57"/>
                      <a:pt x="17" y="57"/>
                      <a:pt x="17" y="56"/>
                    </a:cubicBezTo>
                    <a:cubicBezTo>
                      <a:pt x="24" y="37"/>
                      <a:pt x="12" y="16"/>
                      <a:pt x="1" y="1"/>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 name="Freeform 183"/>
              <p:cNvSpPr>
                <a:spLocks/>
              </p:cNvSpPr>
              <p:nvPr/>
            </p:nvSpPr>
            <p:spPr bwMode="auto">
              <a:xfrm>
                <a:off x="2808288" y="5254625"/>
                <a:ext cx="58738" cy="458787"/>
              </a:xfrm>
              <a:custGeom>
                <a:avLst/>
                <a:gdLst>
                  <a:gd name="T0" fmla="*/ 19 w 22"/>
                  <a:gd name="T1" fmla="*/ 129 h 176"/>
                  <a:gd name="T2" fmla="*/ 16 w 22"/>
                  <a:gd name="T3" fmla="*/ 89 h 176"/>
                  <a:gd name="T4" fmla="*/ 1 w 22"/>
                  <a:gd name="T5" fmla="*/ 0 h 176"/>
                  <a:gd name="T6" fmla="*/ 0 w 22"/>
                  <a:gd name="T7" fmla="*/ 1 h 176"/>
                  <a:gd name="T8" fmla="*/ 14 w 22"/>
                  <a:gd name="T9" fmla="*/ 91 h 176"/>
                  <a:gd name="T10" fmla="*/ 17 w 22"/>
                  <a:gd name="T11" fmla="*/ 133 h 176"/>
                  <a:gd name="T12" fmla="*/ 18 w 22"/>
                  <a:gd name="T13" fmla="*/ 175 h 176"/>
                  <a:gd name="T14" fmla="*/ 20 w 22"/>
                  <a:gd name="T15" fmla="*/ 175 h 176"/>
                  <a:gd name="T16" fmla="*/ 19 w 22"/>
                  <a:gd name="T17" fmla="*/ 129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176">
                    <a:moveTo>
                      <a:pt x="19" y="129"/>
                    </a:moveTo>
                    <a:cubicBezTo>
                      <a:pt x="19" y="116"/>
                      <a:pt x="18" y="102"/>
                      <a:pt x="16" y="89"/>
                    </a:cubicBezTo>
                    <a:cubicBezTo>
                      <a:pt x="13" y="59"/>
                      <a:pt x="9" y="29"/>
                      <a:pt x="1" y="0"/>
                    </a:cubicBezTo>
                    <a:cubicBezTo>
                      <a:pt x="1" y="0"/>
                      <a:pt x="0" y="0"/>
                      <a:pt x="0" y="1"/>
                    </a:cubicBezTo>
                    <a:cubicBezTo>
                      <a:pt x="5" y="31"/>
                      <a:pt x="11" y="60"/>
                      <a:pt x="14" y="91"/>
                    </a:cubicBezTo>
                    <a:cubicBezTo>
                      <a:pt x="15" y="105"/>
                      <a:pt x="16" y="119"/>
                      <a:pt x="17" y="133"/>
                    </a:cubicBezTo>
                    <a:cubicBezTo>
                      <a:pt x="17" y="147"/>
                      <a:pt x="16" y="161"/>
                      <a:pt x="18" y="175"/>
                    </a:cubicBezTo>
                    <a:cubicBezTo>
                      <a:pt x="18" y="176"/>
                      <a:pt x="20" y="176"/>
                      <a:pt x="20" y="175"/>
                    </a:cubicBezTo>
                    <a:cubicBezTo>
                      <a:pt x="22" y="160"/>
                      <a:pt x="20" y="144"/>
                      <a:pt x="19" y="129"/>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 name="Freeform 184"/>
              <p:cNvSpPr>
                <a:spLocks/>
              </p:cNvSpPr>
              <p:nvPr/>
            </p:nvSpPr>
            <p:spPr bwMode="auto">
              <a:xfrm>
                <a:off x="2738438" y="5421313"/>
                <a:ext cx="22225" cy="69850"/>
              </a:xfrm>
              <a:custGeom>
                <a:avLst/>
                <a:gdLst>
                  <a:gd name="T0" fmla="*/ 1 w 9"/>
                  <a:gd name="T1" fmla="*/ 0 h 27"/>
                  <a:gd name="T2" fmla="*/ 0 w 9"/>
                  <a:gd name="T3" fmla="*/ 1 h 27"/>
                  <a:gd name="T4" fmla="*/ 3 w 9"/>
                  <a:gd name="T5" fmla="*/ 13 h 27"/>
                  <a:gd name="T6" fmla="*/ 4 w 9"/>
                  <a:gd name="T7" fmla="*/ 26 h 27"/>
                  <a:gd name="T8" fmla="*/ 5 w 9"/>
                  <a:gd name="T9" fmla="*/ 26 h 27"/>
                  <a:gd name="T10" fmla="*/ 1 w 9"/>
                  <a:gd name="T11" fmla="*/ 0 h 27"/>
                </a:gdLst>
                <a:ahLst/>
                <a:cxnLst>
                  <a:cxn ang="0">
                    <a:pos x="T0" y="T1"/>
                  </a:cxn>
                  <a:cxn ang="0">
                    <a:pos x="T2" y="T3"/>
                  </a:cxn>
                  <a:cxn ang="0">
                    <a:pos x="T4" y="T5"/>
                  </a:cxn>
                  <a:cxn ang="0">
                    <a:pos x="T6" y="T7"/>
                  </a:cxn>
                  <a:cxn ang="0">
                    <a:pos x="T8" y="T9"/>
                  </a:cxn>
                  <a:cxn ang="0">
                    <a:pos x="T10" y="T11"/>
                  </a:cxn>
                </a:cxnLst>
                <a:rect l="0" t="0" r="r" b="b"/>
                <a:pathLst>
                  <a:path w="9" h="27">
                    <a:moveTo>
                      <a:pt x="1" y="0"/>
                    </a:moveTo>
                    <a:cubicBezTo>
                      <a:pt x="1" y="0"/>
                      <a:pt x="0" y="0"/>
                      <a:pt x="0" y="1"/>
                    </a:cubicBezTo>
                    <a:cubicBezTo>
                      <a:pt x="1" y="5"/>
                      <a:pt x="3" y="9"/>
                      <a:pt x="3" y="13"/>
                    </a:cubicBezTo>
                    <a:cubicBezTo>
                      <a:pt x="4" y="18"/>
                      <a:pt x="3" y="22"/>
                      <a:pt x="4" y="26"/>
                    </a:cubicBezTo>
                    <a:cubicBezTo>
                      <a:pt x="4" y="27"/>
                      <a:pt x="5" y="27"/>
                      <a:pt x="5" y="26"/>
                    </a:cubicBezTo>
                    <a:cubicBezTo>
                      <a:pt x="9" y="18"/>
                      <a:pt x="5" y="7"/>
                      <a:pt x="1" y="0"/>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4" name="Group 13"/>
            <p:cNvGrpSpPr/>
            <p:nvPr/>
          </p:nvGrpSpPr>
          <p:grpSpPr>
            <a:xfrm>
              <a:off x="2548669" y="4661215"/>
              <a:ext cx="588963" cy="814388"/>
              <a:chOff x="5597525" y="5522913"/>
              <a:chExt cx="588963" cy="814388"/>
            </a:xfrm>
            <a:effectLst>
              <a:outerShdw blurRad="127000" dist="63500" dir="8100000" algn="tr" rotWithShape="0">
                <a:prstClr val="black">
                  <a:alpha val="20000"/>
                </a:prstClr>
              </a:outerShdw>
            </a:effectLst>
          </p:grpSpPr>
          <p:sp>
            <p:nvSpPr>
              <p:cNvPr id="15" name="Freeform 188"/>
              <p:cNvSpPr>
                <a:spLocks noEditPoints="1"/>
              </p:cNvSpPr>
              <p:nvPr/>
            </p:nvSpPr>
            <p:spPr bwMode="auto">
              <a:xfrm>
                <a:off x="5865813" y="5711826"/>
                <a:ext cx="320675" cy="280988"/>
              </a:xfrm>
              <a:custGeom>
                <a:avLst/>
                <a:gdLst>
                  <a:gd name="T0" fmla="*/ 94 w 122"/>
                  <a:gd name="T1" fmla="*/ 90 h 107"/>
                  <a:gd name="T2" fmla="*/ 102 w 122"/>
                  <a:gd name="T3" fmla="*/ 23 h 107"/>
                  <a:gd name="T4" fmla="*/ 101 w 122"/>
                  <a:gd name="T5" fmla="*/ 21 h 107"/>
                  <a:gd name="T6" fmla="*/ 69 w 122"/>
                  <a:gd name="T7" fmla="*/ 2 h 107"/>
                  <a:gd name="T8" fmla="*/ 31 w 122"/>
                  <a:gd name="T9" fmla="*/ 14 h 107"/>
                  <a:gd name="T10" fmla="*/ 19 w 122"/>
                  <a:gd name="T11" fmla="*/ 84 h 107"/>
                  <a:gd name="T12" fmla="*/ 55 w 122"/>
                  <a:gd name="T13" fmla="*/ 105 h 107"/>
                  <a:gd name="T14" fmla="*/ 94 w 122"/>
                  <a:gd name="T15" fmla="*/ 90 h 107"/>
                  <a:gd name="T16" fmla="*/ 66 w 122"/>
                  <a:gd name="T17" fmla="*/ 16 h 107"/>
                  <a:gd name="T18" fmla="*/ 72 w 122"/>
                  <a:gd name="T19" fmla="*/ 16 h 107"/>
                  <a:gd name="T20" fmla="*/ 52 w 122"/>
                  <a:gd name="T21" fmla="*/ 26 h 107"/>
                  <a:gd name="T22" fmla="*/ 30 w 122"/>
                  <a:gd name="T23" fmla="*/ 46 h 107"/>
                  <a:gd name="T24" fmla="*/ 36 w 122"/>
                  <a:gd name="T25" fmla="*/ 34 h 107"/>
                  <a:gd name="T26" fmla="*/ 66 w 122"/>
                  <a:gd name="T27" fmla="*/ 1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2" h="107">
                    <a:moveTo>
                      <a:pt x="94" y="90"/>
                    </a:moveTo>
                    <a:cubicBezTo>
                      <a:pt x="112" y="75"/>
                      <a:pt x="122" y="40"/>
                      <a:pt x="102" y="23"/>
                    </a:cubicBezTo>
                    <a:cubicBezTo>
                      <a:pt x="102" y="22"/>
                      <a:pt x="101" y="21"/>
                      <a:pt x="101" y="21"/>
                    </a:cubicBezTo>
                    <a:cubicBezTo>
                      <a:pt x="92" y="13"/>
                      <a:pt x="82" y="4"/>
                      <a:pt x="69" y="2"/>
                    </a:cubicBezTo>
                    <a:cubicBezTo>
                      <a:pt x="56" y="0"/>
                      <a:pt x="42" y="6"/>
                      <a:pt x="31" y="14"/>
                    </a:cubicBezTo>
                    <a:cubicBezTo>
                      <a:pt x="9" y="31"/>
                      <a:pt x="0" y="61"/>
                      <a:pt x="19" y="84"/>
                    </a:cubicBezTo>
                    <a:cubicBezTo>
                      <a:pt x="28" y="94"/>
                      <a:pt x="41" y="103"/>
                      <a:pt x="55" y="105"/>
                    </a:cubicBezTo>
                    <a:cubicBezTo>
                      <a:pt x="69" y="107"/>
                      <a:pt x="84" y="100"/>
                      <a:pt x="94" y="90"/>
                    </a:cubicBezTo>
                    <a:close/>
                    <a:moveTo>
                      <a:pt x="66" y="16"/>
                    </a:moveTo>
                    <a:cubicBezTo>
                      <a:pt x="68" y="16"/>
                      <a:pt x="70" y="16"/>
                      <a:pt x="72" y="16"/>
                    </a:cubicBezTo>
                    <a:cubicBezTo>
                      <a:pt x="65" y="18"/>
                      <a:pt x="58" y="22"/>
                      <a:pt x="52" y="26"/>
                    </a:cubicBezTo>
                    <a:cubicBezTo>
                      <a:pt x="43" y="31"/>
                      <a:pt x="36" y="38"/>
                      <a:pt x="30" y="46"/>
                    </a:cubicBezTo>
                    <a:cubicBezTo>
                      <a:pt x="31" y="42"/>
                      <a:pt x="33" y="38"/>
                      <a:pt x="36" y="34"/>
                    </a:cubicBezTo>
                    <a:cubicBezTo>
                      <a:pt x="43" y="26"/>
                      <a:pt x="55" y="16"/>
                      <a:pt x="66" y="16"/>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16" name="Freeform 190"/>
              <p:cNvSpPr>
                <a:spLocks noEditPoints="1"/>
              </p:cNvSpPr>
              <p:nvPr/>
            </p:nvSpPr>
            <p:spPr bwMode="auto">
              <a:xfrm>
                <a:off x="5597525" y="5522913"/>
                <a:ext cx="257175" cy="285750"/>
              </a:xfrm>
              <a:custGeom>
                <a:avLst/>
                <a:gdLst>
                  <a:gd name="T0" fmla="*/ 96 w 98"/>
                  <a:gd name="T1" fmla="*/ 64 h 109"/>
                  <a:gd name="T2" fmla="*/ 90 w 98"/>
                  <a:gd name="T3" fmla="*/ 31 h 109"/>
                  <a:gd name="T4" fmla="*/ 26 w 98"/>
                  <a:gd name="T5" fmla="*/ 10 h 109"/>
                  <a:gd name="T6" fmla="*/ 0 w 98"/>
                  <a:gd name="T7" fmla="*/ 49 h 109"/>
                  <a:gd name="T8" fmla="*/ 21 w 98"/>
                  <a:gd name="T9" fmla="*/ 92 h 109"/>
                  <a:gd name="T10" fmla="*/ 64 w 98"/>
                  <a:gd name="T11" fmla="*/ 101 h 109"/>
                  <a:gd name="T12" fmla="*/ 96 w 98"/>
                  <a:gd name="T13" fmla="*/ 64 h 109"/>
                  <a:gd name="T14" fmla="*/ 29 w 98"/>
                  <a:gd name="T15" fmla="*/ 31 h 109"/>
                  <a:gd name="T16" fmla="*/ 57 w 98"/>
                  <a:gd name="T17" fmla="*/ 24 h 109"/>
                  <a:gd name="T18" fmla="*/ 35 w 98"/>
                  <a:gd name="T19" fmla="*/ 39 h 109"/>
                  <a:gd name="T20" fmla="*/ 24 w 98"/>
                  <a:gd name="T21" fmla="*/ 58 h 109"/>
                  <a:gd name="T22" fmla="*/ 29 w 98"/>
                  <a:gd name="T23" fmla="*/ 3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8" h="109">
                    <a:moveTo>
                      <a:pt x="96" y="64"/>
                    </a:moveTo>
                    <a:cubicBezTo>
                      <a:pt x="98" y="53"/>
                      <a:pt x="97" y="40"/>
                      <a:pt x="90" y="31"/>
                    </a:cubicBezTo>
                    <a:cubicBezTo>
                      <a:pt x="81" y="9"/>
                      <a:pt x="48" y="0"/>
                      <a:pt x="26" y="10"/>
                    </a:cubicBezTo>
                    <a:cubicBezTo>
                      <a:pt x="11" y="17"/>
                      <a:pt x="0" y="32"/>
                      <a:pt x="0" y="49"/>
                    </a:cubicBezTo>
                    <a:cubicBezTo>
                      <a:pt x="0" y="66"/>
                      <a:pt x="10" y="81"/>
                      <a:pt x="21" y="92"/>
                    </a:cubicBezTo>
                    <a:cubicBezTo>
                      <a:pt x="33" y="104"/>
                      <a:pt x="49" y="109"/>
                      <a:pt x="64" y="101"/>
                    </a:cubicBezTo>
                    <a:cubicBezTo>
                      <a:pt x="79" y="93"/>
                      <a:pt x="92" y="80"/>
                      <a:pt x="96" y="64"/>
                    </a:cubicBezTo>
                    <a:close/>
                    <a:moveTo>
                      <a:pt x="29" y="31"/>
                    </a:moveTo>
                    <a:cubicBezTo>
                      <a:pt x="37" y="23"/>
                      <a:pt x="47" y="21"/>
                      <a:pt x="57" y="24"/>
                    </a:cubicBezTo>
                    <a:cubicBezTo>
                      <a:pt x="48" y="27"/>
                      <a:pt x="41" y="33"/>
                      <a:pt x="35" y="39"/>
                    </a:cubicBezTo>
                    <a:cubicBezTo>
                      <a:pt x="30" y="44"/>
                      <a:pt x="25" y="51"/>
                      <a:pt x="24" y="58"/>
                    </a:cubicBezTo>
                    <a:cubicBezTo>
                      <a:pt x="20" y="49"/>
                      <a:pt x="21" y="39"/>
                      <a:pt x="29" y="31"/>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17" name="Freeform 191"/>
              <p:cNvSpPr>
                <a:spLocks/>
              </p:cNvSpPr>
              <p:nvPr/>
            </p:nvSpPr>
            <p:spPr bwMode="auto">
              <a:xfrm>
                <a:off x="5605463" y="5759451"/>
                <a:ext cx="436563" cy="577850"/>
              </a:xfrm>
              <a:custGeom>
                <a:avLst/>
                <a:gdLst>
                  <a:gd name="T0" fmla="*/ 162 w 166"/>
                  <a:gd name="T1" fmla="*/ 96 h 221"/>
                  <a:gd name="T2" fmla="*/ 78 w 166"/>
                  <a:gd name="T3" fmla="*/ 178 h 221"/>
                  <a:gd name="T4" fmla="*/ 79 w 166"/>
                  <a:gd name="T5" fmla="*/ 171 h 221"/>
                  <a:gd name="T6" fmla="*/ 82 w 166"/>
                  <a:gd name="T7" fmla="*/ 138 h 221"/>
                  <a:gd name="T8" fmla="*/ 84 w 166"/>
                  <a:gd name="T9" fmla="*/ 136 h 221"/>
                  <a:gd name="T10" fmla="*/ 115 w 166"/>
                  <a:gd name="T11" fmla="*/ 85 h 221"/>
                  <a:gd name="T12" fmla="*/ 118 w 166"/>
                  <a:gd name="T13" fmla="*/ 85 h 221"/>
                  <a:gd name="T14" fmla="*/ 131 w 166"/>
                  <a:gd name="T15" fmla="*/ 75 h 221"/>
                  <a:gd name="T16" fmla="*/ 124 w 166"/>
                  <a:gd name="T17" fmla="*/ 57 h 221"/>
                  <a:gd name="T18" fmla="*/ 118 w 166"/>
                  <a:gd name="T19" fmla="*/ 58 h 221"/>
                  <a:gd name="T20" fmla="*/ 117 w 166"/>
                  <a:gd name="T21" fmla="*/ 60 h 221"/>
                  <a:gd name="T22" fmla="*/ 116 w 166"/>
                  <a:gd name="T23" fmla="*/ 61 h 221"/>
                  <a:gd name="T24" fmla="*/ 108 w 166"/>
                  <a:gd name="T25" fmla="*/ 79 h 221"/>
                  <a:gd name="T26" fmla="*/ 108 w 166"/>
                  <a:gd name="T27" fmla="*/ 81 h 221"/>
                  <a:gd name="T28" fmla="*/ 95 w 166"/>
                  <a:gd name="T29" fmla="*/ 99 h 221"/>
                  <a:gd name="T30" fmla="*/ 82 w 166"/>
                  <a:gd name="T31" fmla="*/ 123 h 221"/>
                  <a:gd name="T32" fmla="*/ 82 w 166"/>
                  <a:gd name="T33" fmla="*/ 120 h 221"/>
                  <a:gd name="T34" fmla="*/ 76 w 166"/>
                  <a:gd name="T35" fmla="*/ 69 h 221"/>
                  <a:gd name="T36" fmla="*/ 66 w 166"/>
                  <a:gd name="T37" fmla="*/ 29 h 221"/>
                  <a:gd name="T38" fmla="*/ 67 w 166"/>
                  <a:gd name="T39" fmla="*/ 28 h 221"/>
                  <a:gd name="T40" fmla="*/ 71 w 166"/>
                  <a:gd name="T41" fmla="*/ 3 h 221"/>
                  <a:gd name="T42" fmla="*/ 66 w 166"/>
                  <a:gd name="T43" fmla="*/ 1 h 221"/>
                  <a:gd name="T44" fmla="*/ 54 w 166"/>
                  <a:gd name="T45" fmla="*/ 6 h 221"/>
                  <a:gd name="T46" fmla="*/ 52 w 166"/>
                  <a:gd name="T47" fmla="*/ 9 h 221"/>
                  <a:gd name="T48" fmla="*/ 51 w 166"/>
                  <a:gd name="T49" fmla="*/ 12 h 221"/>
                  <a:gd name="T50" fmla="*/ 54 w 166"/>
                  <a:gd name="T51" fmla="*/ 21 h 221"/>
                  <a:gd name="T52" fmla="*/ 57 w 166"/>
                  <a:gd name="T53" fmla="*/ 28 h 221"/>
                  <a:gd name="T54" fmla="*/ 60 w 166"/>
                  <a:gd name="T55" fmla="*/ 30 h 221"/>
                  <a:gd name="T56" fmla="*/ 70 w 166"/>
                  <a:gd name="T57" fmla="*/ 73 h 221"/>
                  <a:gd name="T58" fmla="*/ 75 w 166"/>
                  <a:gd name="T59" fmla="*/ 120 h 221"/>
                  <a:gd name="T60" fmla="*/ 73 w 166"/>
                  <a:gd name="T61" fmla="*/ 169 h 221"/>
                  <a:gd name="T62" fmla="*/ 70 w 166"/>
                  <a:gd name="T63" fmla="*/ 187 h 221"/>
                  <a:gd name="T64" fmla="*/ 11 w 166"/>
                  <a:gd name="T65" fmla="*/ 51 h 221"/>
                  <a:gd name="T66" fmla="*/ 2 w 166"/>
                  <a:gd name="T67" fmla="*/ 40 h 221"/>
                  <a:gd name="T68" fmla="*/ 12 w 166"/>
                  <a:gd name="T69" fmla="*/ 126 h 221"/>
                  <a:gd name="T70" fmla="*/ 63 w 166"/>
                  <a:gd name="T71" fmla="*/ 205 h 221"/>
                  <a:gd name="T72" fmla="*/ 65 w 166"/>
                  <a:gd name="T73" fmla="*/ 206 h 221"/>
                  <a:gd name="T74" fmla="*/ 65 w 166"/>
                  <a:gd name="T75" fmla="*/ 206 h 221"/>
                  <a:gd name="T76" fmla="*/ 66 w 166"/>
                  <a:gd name="T77" fmla="*/ 209 h 221"/>
                  <a:gd name="T78" fmla="*/ 64 w 166"/>
                  <a:gd name="T79" fmla="*/ 218 h 221"/>
                  <a:gd name="T80" fmla="*/ 68 w 166"/>
                  <a:gd name="T81" fmla="*/ 219 h 221"/>
                  <a:gd name="T82" fmla="*/ 72 w 166"/>
                  <a:gd name="T83" fmla="*/ 208 h 221"/>
                  <a:gd name="T84" fmla="*/ 135 w 166"/>
                  <a:gd name="T85" fmla="*/ 164 h 221"/>
                  <a:gd name="T86" fmla="*/ 162 w 166"/>
                  <a:gd name="T87" fmla="*/ 96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6" h="221">
                    <a:moveTo>
                      <a:pt x="162" y="96"/>
                    </a:moveTo>
                    <a:cubicBezTo>
                      <a:pt x="161" y="94"/>
                      <a:pt x="97" y="144"/>
                      <a:pt x="78" y="178"/>
                    </a:cubicBezTo>
                    <a:cubicBezTo>
                      <a:pt x="79" y="176"/>
                      <a:pt x="79" y="173"/>
                      <a:pt x="79" y="171"/>
                    </a:cubicBezTo>
                    <a:cubicBezTo>
                      <a:pt x="81" y="160"/>
                      <a:pt x="81" y="149"/>
                      <a:pt x="82" y="138"/>
                    </a:cubicBezTo>
                    <a:cubicBezTo>
                      <a:pt x="83" y="138"/>
                      <a:pt x="83" y="137"/>
                      <a:pt x="84" y="136"/>
                    </a:cubicBezTo>
                    <a:cubicBezTo>
                      <a:pt x="92" y="119"/>
                      <a:pt x="102" y="100"/>
                      <a:pt x="115" y="85"/>
                    </a:cubicBezTo>
                    <a:cubicBezTo>
                      <a:pt x="116" y="85"/>
                      <a:pt x="117" y="85"/>
                      <a:pt x="118" y="85"/>
                    </a:cubicBezTo>
                    <a:cubicBezTo>
                      <a:pt x="123" y="85"/>
                      <a:pt x="129" y="79"/>
                      <a:pt x="131" y="75"/>
                    </a:cubicBezTo>
                    <a:cubicBezTo>
                      <a:pt x="133" y="69"/>
                      <a:pt x="127" y="62"/>
                      <a:pt x="124" y="57"/>
                    </a:cubicBezTo>
                    <a:cubicBezTo>
                      <a:pt x="122" y="55"/>
                      <a:pt x="119" y="56"/>
                      <a:pt x="118" y="58"/>
                    </a:cubicBezTo>
                    <a:cubicBezTo>
                      <a:pt x="118" y="59"/>
                      <a:pt x="117" y="60"/>
                      <a:pt x="117" y="60"/>
                    </a:cubicBezTo>
                    <a:cubicBezTo>
                      <a:pt x="117" y="60"/>
                      <a:pt x="116" y="61"/>
                      <a:pt x="116" y="61"/>
                    </a:cubicBezTo>
                    <a:cubicBezTo>
                      <a:pt x="112" y="65"/>
                      <a:pt x="106" y="72"/>
                      <a:pt x="108" y="79"/>
                    </a:cubicBezTo>
                    <a:cubicBezTo>
                      <a:pt x="108" y="80"/>
                      <a:pt x="108" y="80"/>
                      <a:pt x="108" y="81"/>
                    </a:cubicBezTo>
                    <a:cubicBezTo>
                      <a:pt x="104" y="87"/>
                      <a:pt x="99" y="93"/>
                      <a:pt x="95" y="99"/>
                    </a:cubicBezTo>
                    <a:cubicBezTo>
                      <a:pt x="91" y="106"/>
                      <a:pt x="86" y="114"/>
                      <a:pt x="82" y="123"/>
                    </a:cubicBezTo>
                    <a:cubicBezTo>
                      <a:pt x="82" y="122"/>
                      <a:pt x="82" y="121"/>
                      <a:pt x="82" y="120"/>
                    </a:cubicBezTo>
                    <a:cubicBezTo>
                      <a:pt x="81" y="103"/>
                      <a:pt x="80" y="86"/>
                      <a:pt x="76" y="69"/>
                    </a:cubicBezTo>
                    <a:cubicBezTo>
                      <a:pt x="74" y="56"/>
                      <a:pt x="71" y="42"/>
                      <a:pt x="66" y="29"/>
                    </a:cubicBezTo>
                    <a:cubicBezTo>
                      <a:pt x="66" y="29"/>
                      <a:pt x="67" y="29"/>
                      <a:pt x="67" y="28"/>
                    </a:cubicBezTo>
                    <a:cubicBezTo>
                      <a:pt x="73" y="22"/>
                      <a:pt x="73" y="10"/>
                      <a:pt x="71" y="3"/>
                    </a:cubicBezTo>
                    <a:cubicBezTo>
                      <a:pt x="71" y="1"/>
                      <a:pt x="68" y="0"/>
                      <a:pt x="66" y="1"/>
                    </a:cubicBezTo>
                    <a:cubicBezTo>
                      <a:pt x="62" y="2"/>
                      <a:pt x="58" y="4"/>
                      <a:pt x="54" y="6"/>
                    </a:cubicBezTo>
                    <a:cubicBezTo>
                      <a:pt x="53" y="6"/>
                      <a:pt x="52" y="7"/>
                      <a:pt x="52" y="9"/>
                    </a:cubicBezTo>
                    <a:cubicBezTo>
                      <a:pt x="51" y="9"/>
                      <a:pt x="50" y="11"/>
                      <a:pt x="51" y="12"/>
                    </a:cubicBezTo>
                    <a:cubicBezTo>
                      <a:pt x="52" y="15"/>
                      <a:pt x="53" y="18"/>
                      <a:pt x="54" y="21"/>
                    </a:cubicBezTo>
                    <a:cubicBezTo>
                      <a:pt x="55" y="23"/>
                      <a:pt x="56" y="26"/>
                      <a:pt x="57" y="28"/>
                    </a:cubicBezTo>
                    <a:cubicBezTo>
                      <a:pt x="58" y="29"/>
                      <a:pt x="59" y="30"/>
                      <a:pt x="60" y="30"/>
                    </a:cubicBezTo>
                    <a:cubicBezTo>
                      <a:pt x="63" y="44"/>
                      <a:pt x="68" y="58"/>
                      <a:pt x="70" y="73"/>
                    </a:cubicBezTo>
                    <a:cubicBezTo>
                      <a:pt x="73" y="88"/>
                      <a:pt x="75" y="104"/>
                      <a:pt x="75" y="120"/>
                    </a:cubicBezTo>
                    <a:cubicBezTo>
                      <a:pt x="76" y="136"/>
                      <a:pt x="75" y="152"/>
                      <a:pt x="73" y="169"/>
                    </a:cubicBezTo>
                    <a:cubicBezTo>
                      <a:pt x="72" y="175"/>
                      <a:pt x="71" y="181"/>
                      <a:pt x="70" y="187"/>
                    </a:cubicBezTo>
                    <a:cubicBezTo>
                      <a:pt x="62" y="138"/>
                      <a:pt x="42" y="90"/>
                      <a:pt x="11" y="51"/>
                    </a:cubicBezTo>
                    <a:cubicBezTo>
                      <a:pt x="11" y="51"/>
                      <a:pt x="4" y="43"/>
                      <a:pt x="2" y="40"/>
                    </a:cubicBezTo>
                    <a:cubicBezTo>
                      <a:pt x="0" y="37"/>
                      <a:pt x="4" y="103"/>
                      <a:pt x="12" y="126"/>
                    </a:cubicBezTo>
                    <a:cubicBezTo>
                      <a:pt x="23" y="154"/>
                      <a:pt x="40" y="185"/>
                      <a:pt x="63" y="205"/>
                    </a:cubicBezTo>
                    <a:cubicBezTo>
                      <a:pt x="63" y="206"/>
                      <a:pt x="64" y="206"/>
                      <a:pt x="65" y="206"/>
                    </a:cubicBezTo>
                    <a:cubicBezTo>
                      <a:pt x="65" y="206"/>
                      <a:pt x="65" y="206"/>
                      <a:pt x="65" y="206"/>
                    </a:cubicBezTo>
                    <a:cubicBezTo>
                      <a:pt x="64" y="207"/>
                      <a:pt x="65" y="208"/>
                      <a:pt x="66" y="209"/>
                    </a:cubicBezTo>
                    <a:cubicBezTo>
                      <a:pt x="65" y="212"/>
                      <a:pt x="65" y="215"/>
                      <a:pt x="64" y="218"/>
                    </a:cubicBezTo>
                    <a:cubicBezTo>
                      <a:pt x="64" y="220"/>
                      <a:pt x="67" y="221"/>
                      <a:pt x="68" y="219"/>
                    </a:cubicBezTo>
                    <a:cubicBezTo>
                      <a:pt x="69" y="215"/>
                      <a:pt x="71" y="212"/>
                      <a:pt x="72" y="208"/>
                    </a:cubicBezTo>
                    <a:cubicBezTo>
                      <a:pt x="97" y="200"/>
                      <a:pt x="120" y="185"/>
                      <a:pt x="135" y="164"/>
                    </a:cubicBezTo>
                    <a:cubicBezTo>
                      <a:pt x="149" y="145"/>
                      <a:pt x="166" y="121"/>
                      <a:pt x="162" y="96"/>
                    </a:cubicBezTo>
                    <a:close/>
                  </a:path>
                </a:pathLst>
              </a:custGeom>
              <a:solidFill>
                <a:schemeClr val="accent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8" name="Freeform 192"/>
              <p:cNvSpPr>
                <a:spLocks/>
              </p:cNvSpPr>
              <p:nvPr/>
            </p:nvSpPr>
            <p:spPr bwMode="auto">
              <a:xfrm>
                <a:off x="5626100" y="5562601"/>
                <a:ext cx="123825" cy="144463"/>
              </a:xfrm>
              <a:custGeom>
                <a:avLst/>
                <a:gdLst>
                  <a:gd name="T0" fmla="*/ 26 w 47"/>
                  <a:gd name="T1" fmla="*/ 48 h 55"/>
                  <a:gd name="T2" fmla="*/ 23 w 47"/>
                  <a:gd name="T3" fmla="*/ 44 h 55"/>
                  <a:gd name="T4" fmla="*/ 33 w 47"/>
                  <a:gd name="T5" fmla="*/ 36 h 55"/>
                  <a:gd name="T6" fmla="*/ 39 w 47"/>
                  <a:gd name="T7" fmla="*/ 26 h 55"/>
                  <a:gd name="T8" fmla="*/ 42 w 47"/>
                  <a:gd name="T9" fmla="*/ 16 h 55"/>
                  <a:gd name="T10" fmla="*/ 45 w 47"/>
                  <a:gd name="T11" fmla="*/ 14 h 55"/>
                  <a:gd name="T12" fmla="*/ 46 w 47"/>
                  <a:gd name="T13" fmla="*/ 11 h 55"/>
                  <a:gd name="T14" fmla="*/ 40 w 47"/>
                  <a:gd name="T15" fmla="*/ 7 h 55"/>
                  <a:gd name="T16" fmla="*/ 12 w 47"/>
                  <a:gd name="T17" fmla="*/ 18 h 55"/>
                  <a:gd name="T18" fmla="*/ 7 w 47"/>
                  <a:gd name="T19" fmla="*/ 45 h 55"/>
                  <a:gd name="T20" fmla="*/ 13 w 47"/>
                  <a:gd name="T21" fmla="*/ 49 h 55"/>
                  <a:gd name="T22" fmla="*/ 26 w 47"/>
                  <a:gd name="T23" fmla="*/ 4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 h="55">
                    <a:moveTo>
                      <a:pt x="26" y="48"/>
                    </a:moveTo>
                    <a:cubicBezTo>
                      <a:pt x="27" y="46"/>
                      <a:pt x="25" y="44"/>
                      <a:pt x="23" y="44"/>
                    </a:cubicBezTo>
                    <a:cubicBezTo>
                      <a:pt x="27" y="42"/>
                      <a:pt x="30" y="38"/>
                      <a:pt x="33" y="36"/>
                    </a:cubicBezTo>
                    <a:cubicBezTo>
                      <a:pt x="36" y="33"/>
                      <a:pt x="38" y="30"/>
                      <a:pt x="39" y="26"/>
                    </a:cubicBezTo>
                    <a:cubicBezTo>
                      <a:pt x="41" y="23"/>
                      <a:pt x="42" y="19"/>
                      <a:pt x="42" y="16"/>
                    </a:cubicBezTo>
                    <a:cubicBezTo>
                      <a:pt x="43" y="15"/>
                      <a:pt x="44" y="15"/>
                      <a:pt x="45" y="14"/>
                    </a:cubicBezTo>
                    <a:cubicBezTo>
                      <a:pt x="47" y="13"/>
                      <a:pt x="46" y="12"/>
                      <a:pt x="46" y="11"/>
                    </a:cubicBezTo>
                    <a:cubicBezTo>
                      <a:pt x="44" y="9"/>
                      <a:pt x="42" y="7"/>
                      <a:pt x="40" y="7"/>
                    </a:cubicBezTo>
                    <a:cubicBezTo>
                      <a:pt x="33" y="0"/>
                      <a:pt x="17" y="13"/>
                      <a:pt x="12" y="18"/>
                    </a:cubicBezTo>
                    <a:cubicBezTo>
                      <a:pt x="8" y="24"/>
                      <a:pt x="0" y="40"/>
                      <a:pt x="7" y="45"/>
                    </a:cubicBezTo>
                    <a:cubicBezTo>
                      <a:pt x="8" y="49"/>
                      <a:pt x="10" y="50"/>
                      <a:pt x="13" y="49"/>
                    </a:cubicBezTo>
                    <a:cubicBezTo>
                      <a:pt x="16" y="54"/>
                      <a:pt x="23" y="55"/>
                      <a:pt x="26" y="48"/>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193"/>
              <p:cNvSpPr>
                <a:spLocks noEditPoints="1"/>
              </p:cNvSpPr>
              <p:nvPr/>
            </p:nvSpPr>
            <p:spPr bwMode="auto">
              <a:xfrm>
                <a:off x="5938838" y="5743576"/>
                <a:ext cx="134938" cy="117475"/>
              </a:xfrm>
              <a:custGeom>
                <a:avLst/>
                <a:gdLst>
                  <a:gd name="T0" fmla="*/ 39 w 51"/>
                  <a:gd name="T1" fmla="*/ 8 h 45"/>
                  <a:gd name="T2" fmla="*/ 39 w 51"/>
                  <a:gd name="T3" fmla="*/ 8 h 45"/>
                  <a:gd name="T4" fmla="*/ 47 w 51"/>
                  <a:gd name="T5" fmla="*/ 11 h 45"/>
                  <a:gd name="T6" fmla="*/ 50 w 51"/>
                  <a:gd name="T7" fmla="*/ 8 h 45"/>
                  <a:gd name="T8" fmla="*/ 29 w 51"/>
                  <a:gd name="T9" fmla="*/ 6 h 45"/>
                  <a:gd name="T10" fmla="*/ 16 w 51"/>
                  <a:gd name="T11" fmla="*/ 12 h 45"/>
                  <a:gd name="T12" fmla="*/ 2 w 51"/>
                  <a:gd name="T13" fmla="*/ 29 h 45"/>
                  <a:gd name="T14" fmla="*/ 13 w 51"/>
                  <a:gd name="T15" fmla="*/ 40 h 45"/>
                  <a:gd name="T16" fmla="*/ 39 w 51"/>
                  <a:gd name="T17" fmla="*/ 8 h 45"/>
                  <a:gd name="T18" fmla="*/ 10 w 51"/>
                  <a:gd name="T19" fmla="*/ 33 h 45"/>
                  <a:gd name="T20" fmla="*/ 10 w 51"/>
                  <a:gd name="T21" fmla="*/ 32 h 45"/>
                  <a:gd name="T22" fmla="*/ 29 w 51"/>
                  <a:gd name="T23" fmla="*/ 13 h 45"/>
                  <a:gd name="T24" fmla="*/ 19 w 51"/>
                  <a:gd name="T25" fmla="*/ 26 h 45"/>
                  <a:gd name="T26" fmla="*/ 10 w 51"/>
                  <a:gd name="T27" fmla="*/ 3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 h="45">
                    <a:moveTo>
                      <a:pt x="39" y="8"/>
                    </a:moveTo>
                    <a:cubicBezTo>
                      <a:pt x="39" y="8"/>
                      <a:pt x="39" y="8"/>
                      <a:pt x="39" y="8"/>
                    </a:cubicBezTo>
                    <a:cubicBezTo>
                      <a:pt x="42" y="8"/>
                      <a:pt x="45" y="9"/>
                      <a:pt x="47" y="11"/>
                    </a:cubicBezTo>
                    <a:cubicBezTo>
                      <a:pt x="48" y="13"/>
                      <a:pt x="51" y="10"/>
                      <a:pt x="50" y="8"/>
                    </a:cubicBezTo>
                    <a:cubicBezTo>
                      <a:pt x="46" y="0"/>
                      <a:pt x="36" y="3"/>
                      <a:pt x="29" y="6"/>
                    </a:cubicBezTo>
                    <a:cubicBezTo>
                      <a:pt x="24" y="7"/>
                      <a:pt x="20" y="9"/>
                      <a:pt x="16" y="12"/>
                    </a:cubicBezTo>
                    <a:cubicBezTo>
                      <a:pt x="10" y="16"/>
                      <a:pt x="5" y="22"/>
                      <a:pt x="2" y="29"/>
                    </a:cubicBezTo>
                    <a:cubicBezTo>
                      <a:pt x="0" y="38"/>
                      <a:pt x="4" y="45"/>
                      <a:pt x="13" y="40"/>
                    </a:cubicBezTo>
                    <a:cubicBezTo>
                      <a:pt x="25" y="33"/>
                      <a:pt x="34" y="21"/>
                      <a:pt x="39" y="8"/>
                    </a:cubicBezTo>
                    <a:close/>
                    <a:moveTo>
                      <a:pt x="10" y="33"/>
                    </a:moveTo>
                    <a:cubicBezTo>
                      <a:pt x="10" y="33"/>
                      <a:pt x="10" y="32"/>
                      <a:pt x="10" y="32"/>
                    </a:cubicBezTo>
                    <a:cubicBezTo>
                      <a:pt x="15" y="23"/>
                      <a:pt x="20" y="16"/>
                      <a:pt x="29" y="13"/>
                    </a:cubicBezTo>
                    <a:cubicBezTo>
                      <a:pt x="27" y="18"/>
                      <a:pt x="23" y="22"/>
                      <a:pt x="19" y="26"/>
                    </a:cubicBezTo>
                    <a:cubicBezTo>
                      <a:pt x="16" y="29"/>
                      <a:pt x="11" y="33"/>
                      <a:pt x="10" y="33"/>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194"/>
              <p:cNvSpPr>
                <a:spLocks/>
              </p:cNvSpPr>
              <p:nvPr/>
            </p:nvSpPr>
            <p:spPr bwMode="auto">
              <a:xfrm>
                <a:off x="5634038" y="5546726"/>
                <a:ext cx="68263" cy="63500"/>
              </a:xfrm>
              <a:custGeom>
                <a:avLst/>
                <a:gdLst>
                  <a:gd name="T0" fmla="*/ 23 w 26"/>
                  <a:gd name="T1" fmla="*/ 4 h 24"/>
                  <a:gd name="T2" fmla="*/ 13 w 26"/>
                  <a:gd name="T3" fmla="*/ 2 h 24"/>
                  <a:gd name="T4" fmla="*/ 4 w 26"/>
                  <a:gd name="T5" fmla="*/ 7 h 24"/>
                  <a:gd name="T6" fmla="*/ 2 w 26"/>
                  <a:gd name="T7" fmla="*/ 18 h 24"/>
                  <a:gd name="T8" fmla="*/ 12 w 26"/>
                  <a:gd name="T9" fmla="*/ 22 h 24"/>
                  <a:gd name="T10" fmla="*/ 15 w 26"/>
                  <a:gd name="T11" fmla="*/ 21 h 24"/>
                  <a:gd name="T12" fmla="*/ 18 w 26"/>
                  <a:gd name="T13" fmla="*/ 20 h 24"/>
                  <a:gd name="T14" fmla="*/ 24 w 26"/>
                  <a:gd name="T15" fmla="*/ 14 h 24"/>
                  <a:gd name="T16" fmla="*/ 23 w 26"/>
                  <a:gd name="T17"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24">
                    <a:moveTo>
                      <a:pt x="23" y="4"/>
                    </a:moveTo>
                    <a:cubicBezTo>
                      <a:pt x="21" y="1"/>
                      <a:pt x="16" y="0"/>
                      <a:pt x="13" y="2"/>
                    </a:cubicBezTo>
                    <a:cubicBezTo>
                      <a:pt x="10" y="3"/>
                      <a:pt x="6" y="5"/>
                      <a:pt x="4" y="7"/>
                    </a:cubicBezTo>
                    <a:cubicBezTo>
                      <a:pt x="1" y="10"/>
                      <a:pt x="0" y="14"/>
                      <a:pt x="2" y="18"/>
                    </a:cubicBezTo>
                    <a:cubicBezTo>
                      <a:pt x="4" y="21"/>
                      <a:pt x="8" y="24"/>
                      <a:pt x="12" y="22"/>
                    </a:cubicBezTo>
                    <a:cubicBezTo>
                      <a:pt x="13" y="22"/>
                      <a:pt x="14" y="22"/>
                      <a:pt x="15" y="21"/>
                    </a:cubicBezTo>
                    <a:cubicBezTo>
                      <a:pt x="16" y="21"/>
                      <a:pt x="17" y="21"/>
                      <a:pt x="18" y="20"/>
                    </a:cubicBezTo>
                    <a:cubicBezTo>
                      <a:pt x="21" y="19"/>
                      <a:pt x="23" y="17"/>
                      <a:pt x="24" y="14"/>
                    </a:cubicBezTo>
                    <a:cubicBezTo>
                      <a:pt x="26" y="11"/>
                      <a:pt x="26" y="6"/>
                      <a:pt x="23" y="4"/>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21" name="Freeform 195"/>
              <p:cNvSpPr>
                <a:spLocks/>
              </p:cNvSpPr>
              <p:nvPr/>
            </p:nvSpPr>
            <p:spPr bwMode="auto">
              <a:xfrm>
                <a:off x="6073775" y="5737226"/>
                <a:ext cx="60325" cy="66675"/>
              </a:xfrm>
              <a:custGeom>
                <a:avLst/>
                <a:gdLst>
                  <a:gd name="T0" fmla="*/ 21 w 23"/>
                  <a:gd name="T1" fmla="*/ 13 h 25"/>
                  <a:gd name="T2" fmla="*/ 18 w 23"/>
                  <a:gd name="T3" fmla="*/ 7 h 25"/>
                  <a:gd name="T4" fmla="*/ 15 w 23"/>
                  <a:gd name="T5" fmla="*/ 3 h 25"/>
                  <a:gd name="T6" fmla="*/ 4 w 23"/>
                  <a:gd name="T7" fmla="*/ 3 h 25"/>
                  <a:gd name="T8" fmla="*/ 1 w 23"/>
                  <a:gd name="T9" fmla="*/ 12 h 25"/>
                  <a:gd name="T10" fmla="*/ 3 w 23"/>
                  <a:gd name="T11" fmla="*/ 15 h 25"/>
                  <a:gd name="T12" fmla="*/ 3 w 23"/>
                  <a:gd name="T13" fmla="*/ 15 h 25"/>
                  <a:gd name="T14" fmla="*/ 6 w 23"/>
                  <a:gd name="T15" fmla="*/ 21 h 25"/>
                  <a:gd name="T16" fmla="*/ 6 w 23"/>
                  <a:gd name="T17" fmla="*/ 21 h 25"/>
                  <a:gd name="T18" fmla="*/ 11 w 23"/>
                  <a:gd name="T19" fmla="*/ 24 h 25"/>
                  <a:gd name="T20" fmla="*/ 21 w 23"/>
                  <a:gd name="T21" fmla="*/ 1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25">
                    <a:moveTo>
                      <a:pt x="21" y="13"/>
                    </a:moveTo>
                    <a:cubicBezTo>
                      <a:pt x="21" y="10"/>
                      <a:pt x="19" y="8"/>
                      <a:pt x="18" y="7"/>
                    </a:cubicBezTo>
                    <a:cubicBezTo>
                      <a:pt x="17" y="5"/>
                      <a:pt x="16" y="4"/>
                      <a:pt x="15" y="3"/>
                    </a:cubicBezTo>
                    <a:cubicBezTo>
                      <a:pt x="12" y="1"/>
                      <a:pt x="8" y="0"/>
                      <a:pt x="4" y="3"/>
                    </a:cubicBezTo>
                    <a:cubicBezTo>
                      <a:pt x="2" y="5"/>
                      <a:pt x="0" y="8"/>
                      <a:pt x="1" y="12"/>
                    </a:cubicBezTo>
                    <a:cubicBezTo>
                      <a:pt x="1" y="13"/>
                      <a:pt x="2" y="14"/>
                      <a:pt x="3" y="15"/>
                    </a:cubicBezTo>
                    <a:cubicBezTo>
                      <a:pt x="3" y="15"/>
                      <a:pt x="3" y="15"/>
                      <a:pt x="3" y="15"/>
                    </a:cubicBezTo>
                    <a:cubicBezTo>
                      <a:pt x="3" y="17"/>
                      <a:pt x="4" y="20"/>
                      <a:pt x="6" y="21"/>
                    </a:cubicBezTo>
                    <a:cubicBezTo>
                      <a:pt x="6" y="21"/>
                      <a:pt x="6" y="21"/>
                      <a:pt x="6" y="21"/>
                    </a:cubicBezTo>
                    <a:cubicBezTo>
                      <a:pt x="7" y="22"/>
                      <a:pt x="9" y="23"/>
                      <a:pt x="11" y="24"/>
                    </a:cubicBezTo>
                    <a:cubicBezTo>
                      <a:pt x="17" y="25"/>
                      <a:pt x="23" y="19"/>
                      <a:pt x="21" y="13"/>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22" name="Freeform 196"/>
              <p:cNvSpPr>
                <a:spLocks/>
              </p:cNvSpPr>
              <p:nvPr/>
            </p:nvSpPr>
            <p:spPr bwMode="auto">
              <a:xfrm>
                <a:off x="5600700" y="5591176"/>
                <a:ext cx="101600" cy="177800"/>
              </a:xfrm>
              <a:custGeom>
                <a:avLst/>
                <a:gdLst>
                  <a:gd name="T0" fmla="*/ 39 w 39"/>
                  <a:gd name="T1" fmla="*/ 67 h 68"/>
                  <a:gd name="T2" fmla="*/ 10 w 39"/>
                  <a:gd name="T3" fmla="*/ 42 h 68"/>
                  <a:gd name="T4" fmla="*/ 8 w 39"/>
                  <a:gd name="T5" fmla="*/ 1 h 68"/>
                  <a:gd name="T6" fmla="*/ 7 w 39"/>
                  <a:gd name="T7" fmla="*/ 0 h 68"/>
                  <a:gd name="T8" fmla="*/ 8 w 39"/>
                  <a:gd name="T9" fmla="*/ 43 h 68"/>
                  <a:gd name="T10" fmla="*/ 38 w 39"/>
                  <a:gd name="T11" fmla="*/ 68 h 68"/>
                  <a:gd name="T12" fmla="*/ 39 w 39"/>
                  <a:gd name="T13" fmla="*/ 67 h 68"/>
                </a:gdLst>
                <a:ahLst/>
                <a:cxnLst>
                  <a:cxn ang="0">
                    <a:pos x="T0" y="T1"/>
                  </a:cxn>
                  <a:cxn ang="0">
                    <a:pos x="T2" y="T3"/>
                  </a:cxn>
                  <a:cxn ang="0">
                    <a:pos x="T4" y="T5"/>
                  </a:cxn>
                  <a:cxn ang="0">
                    <a:pos x="T6" y="T7"/>
                  </a:cxn>
                  <a:cxn ang="0">
                    <a:pos x="T8" y="T9"/>
                  </a:cxn>
                  <a:cxn ang="0">
                    <a:pos x="T10" y="T11"/>
                  </a:cxn>
                  <a:cxn ang="0">
                    <a:pos x="T12" y="T13"/>
                  </a:cxn>
                </a:cxnLst>
                <a:rect l="0" t="0" r="r" b="b"/>
                <a:pathLst>
                  <a:path w="39" h="68">
                    <a:moveTo>
                      <a:pt x="39" y="67"/>
                    </a:moveTo>
                    <a:cubicBezTo>
                      <a:pt x="27" y="61"/>
                      <a:pt x="17" y="53"/>
                      <a:pt x="10" y="42"/>
                    </a:cubicBezTo>
                    <a:cubicBezTo>
                      <a:pt x="2" y="28"/>
                      <a:pt x="6" y="15"/>
                      <a:pt x="8" y="1"/>
                    </a:cubicBezTo>
                    <a:cubicBezTo>
                      <a:pt x="9" y="0"/>
                      <a:pt x="8" y="0"/>
                      <a:pt x="7" y="0"/>
                    </a:cubicBezTo>
                    <a:cubicBezTo>
                      <a:pt x="1" y="14"/>
                      <a:pt x="0" y="30"/>
                      <a:pt x="8" y="43"/>
                    </a:cubicBezTo>
                    <a:cubicBezTo>
                      <a:pt x="14" y="53"/>
                      <a:pt x="25" y="67"/>
                      <a:pt x="38" y="68"/>
                    </a:cubicBezTo>
                    <a:cubicBezTo>
                      <a:pt x="39" y="68"/>
                      <a:pt x="39" y="67"/>
                      <a:pt x="39" y="67"/>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Freeform 197"/>
              <p:cNvSpPr>
                <a:spLocks/>
              </p:cNvSpPr>
              <p:nvPr/>
            </p:nvSpPr>
            <p:spPr bwMode="auto">
              <a:xfrm>
                <a:off x="5661025" y="5715001"/>
                <a:ext cx="52388" cy="38100"/>
              </a:xfrm>
              <a:custGeom>
                <a:avLst/>
                <a:gdLst>
                  <a:gd name="T0" fmla="*/ 20 w 20"/>
                  <a:gd name="T1" fmla="*/ 13 h 15"/>
                  <a:gd name="T2" fmla="*/ 11 w 20"/>
                  <a:gd name="T3" fmla="*/ 8 h 15"/>
                  <a:gd name="T4" fmla="*/ 2 w 20"/>
                  <a:gd name="T5" fmla="*/ 0 h 15"/>
                  <a:gd name="T6" fmla="*/ 1 w 20"/>
                  <a:gd name="T7" fmla="*/ 1 h 15"/>
                  <a:gd name="T8" fmla="*/ 9 w 20"/>
                  <a:gd name="T9" fmla="*/ 10 h 15"/>
                  <a:gd name="T10" fmla="*/ 20 w 20"/>
                  <a:gd name="T11" fmla="*/ 14 h 15"/>
                  <a:gd name="T12" fmla="*/ 20 w 20"/>
                  <a:gd name="T13" fmla="*/ 13 h 15"/>
                </a:gdLst>
                <a:ahLst/>
                <a:cxnLst>
                  <a:cxn ang="0">
                    <a:pos x="T0" y="T1"/>
                  </a:cxn>
                  <a:cxn ang="0">
                    <a:pos x="T2" y="T3"/>
                  </a:cxn>
                  <a:cxn ang="0">
                    <a:pos x="T4" y="T5"/>
                  </a:cxn>
                  <a:cxn ang="0">
                    <a:pos x="T6" y="T7"/>
                  </a:cxn>
                  <a:cxn ang="0">
                    <a:pos x="T8" y="T9"/>
                  </a:cxn>
                  <a:cxn ang="0">
                    <a:pos x="T10" y="T11"/>
                  </a:cxn>
                  <a:cxn ang="0">
                    <a:pos x="T12" y="T13"/>
                  </a:cxn>
                </a:cxnLst>
                <a:rect l="0" t="0" r="r" b="b"/>
                <a:pathLst>
                  <a:path w="20" h="15">
                    <a:moveTo>
                      <a:pt x="20" y="13"/>
                    </a:moveTo>
                    <a:cubicBezTo>
                      <a:pt x="18" y="11"/>
                      <a:pt x="14" y="10"/>
                      <a:pt x="11" y="8"/>
                    </a:cubicBezTo>
                    <a:cubicBezTo>
                      <a:pt x="8" y="6"/>
                      <a:pt x="4" y="3"/>
                      <a:pt x="2" y="0"/>
                    </a:cubicBezTo>
                    <a:cubicBezTo>
                      <a:pt x="1" y="0"/>
                      <a:pt x="0" y="0"/>
                      <a:pt x="1" y="1"/>
                    </a:cubicBezTo>
                    <a:cubicBezTo>
                      <a:pt x="3" y="5"/>
                      <a:pt x="6" y="8"/>
                      <a:pt x="9" y="10"/>
                    </a:cubicBezTo>
                    <a:cubicBezTo>
                      <a:pt x="12" y="12"/>
                      <a:pt x="16" y="15"/>
                      <a:pt x="20" y="14"/>
                    </a:cubicBezTo>
                    <a:cubicBezTo>
                      <a:pt x="20" y="14"/>
                      <a:pt x="20" y="14"/>
                      <a:pt x="20" y="13"/>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198"/>
              <p:cNvSpPr>
                <a:spLocks/>
              </p:cNvSpPr>
              <p:nvPr/>
            </p:nvSpPr>
            <p:spPr bwMode="auto">
              <a:xfrm>
                <a:off x="5784850" y="5586413"/>
                <a:ext cx="61913" cy="161925"/>
              </a:xfrm>
              <a:custGeom>
                <a:avLst/>
                <a:gdLst>
                  <a:gd name="T0" fmla="*/ 6 w 24"/>
                  <a:gd name="T1" fmla="*/ 0 h 62"/>
                  <a:gd name="T2" fmla="*/ 5 w 24"/>
                  <a:gd name="T3" fmla="*/ 1 h 62"/>
                  <a:gd name="T4" fmla="*/ 14 w 24"/>
                  <a:gd name="T5" fmla="*/ 34 h 62"/>
                  <a:gd name="T6" fmla="*/ 1 w 24"/>
                  <a:gd name="T7" fmla="*/ 60 h 62"/>
                  <a:gd name="T8" fmla="*/ 1 w 24"/>
                  <a:gd name="T9" fmla="*/ 61 h 62"/>
                  <a:gd name="T10" fmla="*/ 6 w 24"/>
                  <a:gd name="T11" fmla="*/ 0 h 62"/>
                </a:gdLst>
                <a:ahLst/>
                <a:cxnLst>
                  <a:cxn ang="0">
                    <a:pos x="T0" y="T1"/>
                  </a:cxn>
                  <a:cxn ang="0">
                    <a:pos x="T2" y="T3"/>
                  </a:cxn>
                  <a:cxn ang="0">
                    <a:pos x="T4" y="T5"/>
                  </a:cxn>
                  <a:cxn ang="0">
                    <a:pos x="T6" y="T7"/>
                  </a:cxn>
                  <a:cxn ang="0">
                    <a:pos x="T8" y="T9"/>
                  </a:cxn>
                  <a:cxn ang="0">
                    <a:pos x="T10" y="T11"/>
                  </a:cxn>
                </a:cxnLst>
                <a:rect l="0" t="0" r="r" b="b"/>
                <a:pathLst>
                  <a:path w="24" h="62">
                    <a:moveTo>
                      <a:pt x="6" y="0"/>
                    </a:moveTo>
                    <a:cubicBezTo>
                      <a:pt x="5" y="0"/>
                      <a:pt x="4" y="1"/>
                      <a:pt x="5" y="1"/>
                    </a:cubicBezTo>
                    <a:cubicBezTo>
                      <a:pt x="12" y="11"/>
                      <a:pt x="16" y="22"/>
                      <a:pt x="14" y="34"/>
                    </a:cubicBezTo>
                    <a:cubicBezTo>
                      <a:pt x="12" y="45"/>
                      <a:pt x="7" y="52"/>
                      <a:pt x="1" y="60"/>
                    </a:cubicBezTo>
                    <a:cubicBezTo>
                      <a:pt x="0" y="61"/>
                      <a:pt x="1" y="62"/>
                      <a:pt x="1" y="61"/>
                    </a:cubicBezTo>
                    <a:cubicBezTo>
                      <a:pt x="24" y="50"/>
                      <a:pt x="21" y="16"/>
                      <a:pt x="6"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Freeform 199"/>
              <p:cNvSpPr>
                <a:spLocks/>
              </p:cNvSpPr>
              <p:nvPr/>
            </p:nvSpPr>
            <p:spPr bwMode="auto">
              <a:xfrm>
                <a:off x="5762625" y="5683251"/>
                <a:ext cx="46038" cy="60325"/>
              </a:xfrm>
              <a:custGeom>
                <a:avLst/>
                <a:gdLst>
                  <a:gd name="T0" fmla="*/ 16 w 17"/>
                  <a:gd name="T1" fmla="*/ 1 h 23"/>
                  <a:gd name="T2" fmla="*/ 15 w 17"/>
                  <a:gd name="T3" fmla="*/ 1 h 23"/>
                  <a:gd name="T4" fmla="*/ 9 w 17"/>
                  <a:gd name="T5" fmla="*/ 12 h 23"/>
                  <a:gd name="T6" fmla="*/ 1 w 17"/>
                  <a:gd name="T7" fmla="*/ 22 h 23"/>
                  <a:gd name="T8" fmla="*/ 2 w 17"/>
                  <a:gd name="T9" fmla="*/ 23 h 23"/>
                  <a:gd name="T10" fmla="*/ 12 w 17"/>
                  <a:gd name="T11" fmla="*/ 13 h 23"/>
                  <a:gd name="T12" fmla="*/ 16 w 17"/>
                  <a:gd name="T13" fmla="*/ 1 h 23"/>
                </a:gdLst>
                <a:ahLst/>
                <a:cxnLst>
                  <a:cxn ang="0">
                    <a:pos x="T0" y="T1"/>
                  </a:cxn>
                  <a:cxn ang="0">
                    <a:pos x="T2" y="T3"/>
                  </a:cxn>
                  <a:cxn ang="0">
                    <a:pos x="T4" y="T5"/>
                  </a:cxn>
                  <a:cxn ang="0">
                    <a:pos x="T6" y="T7"/>
                  </a:cxn>
                  <a:cxn ang="0">
                    <a:pos x="T8" y="T9"/>
                  </a:cxn>
                  <a:cxn ang="0">
                    <a:pos x="T10" y="T11"/>
                  </a:cxn>
                  <a:cxn ang="0">
                    <a:pos x="T12" y="T13"/>
                  </a:cxn>
                </a:cxnLst>
                <a:rect l="0" t="0" r="r" b="b"/>
                <a:pathLst>
                  <a:path w="17" h="23">
                    <a:moveTo>
                      <a:pt x="16" y="1"/>
                    </a:moveTo>
                    <a:cubicBezTo>
                      <a:pt x="16" y="0"/>
                      <a:pt x="15" y="0"/>
                      <a:pt x="15" y="1"/>
                    </a:cubicBezTo>
                    <a:cubicBezTo>
                      <a:pt x="13" y="5"/>
                      <a:pt x="12" y="9"/>
                      <a:pt x="9" y="12"/>
                    </a:cubicBezTo>
                    <a:cubicBezTo>
                      <a:pt x="6" y="16"/>
                      <a:pt x="3" y="18"/>
                      <a:pt x="1" y="22"/>
                    </a:cubicBezTo>
                    <a:cubicBezTo>
                      <a:pt x="0" y="23"/>
                      <a:pt x="1" y="23"/>
                      <a:pt x="2" y="23"/>
                    </a:cubicBezTo>
                    <a:cubicBezTo>
                      <a:pt x="6" y="21"/>
                      <a:pt x="10" y="17"/>
                      <a:pt x="12" y="13"/>
                    </a:cubicBezTo>
                    <a:cubicBezTo>
                      <a:pt x="15" y="9"/>
                      <a:pt x="17" y="5"/>
                      <a:pt x="16"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Freeform 200"/>
              <p:cNvSpPr>
                <a:spLocks/>
              </p:cNvSpPr>
              <p:nvPr/>
            </p:nvSpPr>
            <p:spPr bwMode="auto">
              <a:xfrm>
                <a:off x="5902325" y="5737226"/>
                <a:ext cx="87313" cy="155575"/>
              </a:xfrm>
              <a:custGeom>
                <a:avLst/>
                <a:gdLst>
                  <a:gd name="T0" fmla="*/ 31 w 33"/>
                  <a:gd name="T1" fmla="*/ 0 h 59"/>
                  <a:gd name="T2" fmla="*/ 7 w 33"/>
                  <a:gd name="T3" fmla="*/ 26 h 59"/>
                  <a:gd name="T4" fmla="*/ 7 w 33"/>
                  <a:gd name="T5" fmla="*/ 58 h 59"/>
                  <a:gd name="T6" fmla="*/ 9 w 33"/>
                  <a:gd name="T7" fmla="*/ 57 h 59"/>
                  <a:gd name="T8" fmla="*/ 32 w 33"/>
                  <a:gd name="T9" fmla="*/ 1 h 59"/>
                  <a:gd name="T10" fmla="*/ 31 w 33"/>
                  <a:gd name="T11" fmla="*/ 0 h 59"/>
                </a:gdLst>
                <a:ahLst/>
                <a:cxnLst>
                  <a:cxn ang="0">
                    <a:pos x="T0" y="T1"/>
                  </a:cxn>
                  <a:cxn ang="0">
                    <a:pos x="T2" y="T3"/>
                  </a:cxn>
                  <a:cxn ang="0">
                    <a:pos x="T4" y="T5"/>
                  </a:cxn>
                  <a:cxn ang="0">
                    <a:pos x="T6" y="T7"/>
                  </a:cxn>
                  <a:cxn ang="0">
                    <a:pos x="T8" y="T9"/>
                  </a:cxn>
                  <a:cxn ang="0">
                    <a:pos x="T10" y="T11"/>
                  </a:cxn>
                </a:cxnLst>
                <a:rect l="0" t="0" r="r" b="b"/>
                <a:pathLst>
                  <a:path w="33" h="59">
                    <a:moveTo>
                      <a:pt x="31" y="0"/>
                    </a:moveTo>
                    <a:cubicBezTo>
                      <a:pt x="20" y="5"/>
                      <a:pt x="12" y="15"/>
                      <a:pt x="7" y="26"/>
                    </a:cubicBezTo>
                    <a:cubicBezTo>
                      <a:pt x="4" y="35"/>
                      <a:pt x="0" y="50"/>
                      <a:pt x="7" y="58"/>
                    </a:cubicBezTo>
                    <a:cubicBezTo>
                      <a:pt x="8" y="59"/>
                      <a:pt x="10" y="58"/>
                      <a:pt x="9" y="57"/>
                    </a:cubicBezTo>
                    <a:cubicBezTo>
                      <a:pt x="3" y="35"/>
                      <a:pt x="15" y="14"/>
                      <a:pt x="32" y="1"/>
                    </a:cubicBezTo>
                    <a:cubicBezTo>
                      <a:pt x="33" y="1"/>
                      <a:pt x="32" y="0"/>
                      <a:pt x="31"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201"/>
              <p:cNvSpPr>
                <a:spLocks/>
              </p:cNvSpPr>
              <p:nvPr/>
            </p:nvSpPr>
            <p:spPr bwMode="auto">
              <a:xfrm>
                <a:off x="5934075" y="5811838"/>
                <a:ext cx="12700" cy="69850"/>
              </a:xfrm>
              <a:custGeom>
                <a:avLst/>
                <a:gdLst>
                  <a:gd name="T0" fmla="*/ 3 w 5"/>
                  <a:gd name="T1" fmla="*/ 12 h 27"/>
                  <a:gd name="T2" fmla="*/ 5 w 5"/>
                  <a:gd name="T3" fmla="*/ 0 h 27"/>
                  <a:gd name="T4" fmla="*/ 4 w 5"/>
                  <a:gd name="T5" fmla="*/ 0 h 27"/>
                  <a:gd name="T6" fmla="*/ 0 w 5"/>
                  <a:gd name="T7" fmla="*/ 12 h 27"/>
                  <a:gd name="T8" fmla="*/ 2 w 5"/>
                  <a:gd name="T9" fmla="*/ 26 h 27"/>
                  <a:gd name="T10" fmla="*/ 3 w 5"/>
                  <a:gd name="T11" fmla="*/ 26 h 27"/>
                  <a:gd name="T12" fmla="*/ 3 w 5"/>
                  <a:gd name="T13" fmla="*/ 12 h 27"/>
                </a:gdLst>
                <a:ahLst/>
                <a:cxnLst>
                  <a:cxn ang="0">
                    <a:pos x="T0" y="T1"/>
                  </a:cxn>
                  <a:cxn ang="0">
                    <a:pos x="T2" y="T3"/>
                  </a:cxn>
                  <a:cxn ang="0">
                    <a:pos x="T4" y="T5"/>
                  </a:cxn>
                  <a:cxn ang="0">
                    <a:pos x="T6" y="T7"/>
                  </a:cxn>
                  <a:cxn ang="0">
                    <a:pos x="T8" y="T9"/>
                  </a:cxn>
                  <a:cxn ang="0">
                    <a:pos x="T10" y="T11"/>
                  </a:cxn>
                  <a:cxn ang="0">
                    <a:pos x="T12" y="T13"/>
                  </a:cxn>
                </a:cxnLst>
                <a:rect l="0" t="0" r="r" b="b"/>
                <a:pathLst>
                  <a:path w="5" h="27">
                    <a:moveTo>
                      <a:pt x="3" y="12"/>
                    </a:moveTo>
                    <a:cubicBezTo>
                      <a:pt x="3" y="8"/>
                      <a:pt x="5" y="4"/>
                      <a:pt x="5" y="0"/>
                    </a:cubicBezTo>
                    <a:cubicBezTo>
                      <a:pt x="4" y="0"/>
                      <a:pt x="4" y="0"/>
                      <a:pt x="4" y="0"/>
                    </a:cubicBezTo>
                    <a:cubicBezTo>
                      <a:pt x="1" y="3"/>
                      <a:pt x="1" y="8"/>
                      <a:pt x="0" y="12"/>
                    </a:cubicBezTo>
                    <a:cubicBezTo>
                      <a:pt x="0" y="16"/>
                      <a:pt x="0" y="22"/>
                      <a:pt x="2" y="26"/>
                    </a:cubicBezTo>
                    <a:cubicBezTo>
                      <a:pt x="2" y="27"/>
                      <a:pt x="3" y="26"/>
                      <a:pt x="3" y="26"/>
                    </a:cubicBezTo>
                    <a:cubicBezTo>
                      <a:pt x="4" y="21"/>
                      <a:pt x="2" y="17"/>
                      <a:pt x="3" y="12"/>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202"/>
              <p:cNvSpPr>
                <a:spLocks/>
              </p:cNvSpPr>
              <p:nvPr/>
            </p:nvSpPr>
            <p:spPr bwMode="auto">
              <a:xfrm>
                <a:off x="5961063" y="5848351"/>
                <a:ext cx="180975" cy="149225"/>
              </a:xfrm>
              <a:custGeom>
                <a:avLst/>
                <a:gdLst>
                  <a:gd name="T0" fmla="*/ 67 w 69"/>
                  <a:gd name="T1" fmla="*/ 0 h 57"/>
                  <a:gd name="T2" fmla="*/ 60 w 69"/>
                  <a:gd name="T3" fmla="*/ 19 h 57"/>
                  <a:gd name="T4" fmla="*/ 43 w 69"/>
                  <a:gd name="T5" fmla="*/ 34 h 57"/>
                  <a:gd name="T6" fmla="*/ 1 w 69"/>
                  <a:gd name="T7" fmla="*/ 36 h 57"/>
                  <a:gd name="T8" fmla="*/ 1 w 69"/>
                  <a:gd name="T9" fmla="*/ 37 h 57"/>
                  <a:gd name="T10" fmla="*/ 68 w 69"/>
                  <a:gd name="T11" fmla="*/ 1 h 57"/>
                  <a:gd name="T12" fmla="*/ 67 w 69"/>
                  <a:gd name="T13" fmla="*/ 0 h 57"/>
                </a:gdLst>
                <a:ahLst/>
                <a:cxnLst>
                  <a:cxn ang="0">
                    <a:pos x="T0" y="T1"/>
                  </a:cxn>
                  <a:cxn ang="0">
                    <a:pos x="T2" y="T3"/>
                  </a:cxn>
                  <a:cxn ang="0">
                    <a:pos x="T4" y="T5"/>
                  </a:cxn>
                  <a:cxn ang="0">
                    <a:pos x="T6" y="T7"/>
                  </a:cxn>
                  <a:cxn ang="0">
                    <a:pos x="T8" y="T9"/>
                  </a:cxn>
                  <a:cxn ang="0">
                    <a:pos x="T10" y="T11"/>
                  </a:cxn>
                  <a:cxn ang="0">
                    <a:pos x="T12" y="T13"/>
                  </a:cxn>
                </a:cxnLst>
                <a:rect l="0" t="0" r="r" b="b"/>
                <a:pathLst>
                  <a:path w="69" h="57">
                    <a:moveTo>
                      <a:pt x="67" y="0"/>
                    </a:moveTo>
                    <a:cubicBezTo>
                      <a:pt x="65" y="7"/>
                      <a:pt x="64" y="13"/>
                      <a:pt x="60" y="19"/>
                    </a:cubicBezTo>
                    <a:cubicBezTo>
                      <a:pt x="56" y="25"/>
                      <a:pt x="49" y="30"/>
                      <a:pt x="43" y="34"/>
                    </a:cubicBezTo>
                    <a:cubicBezTo>
                      <a:pt x="30" y="42"/>
                      <a:pt x="16" y="41"/>
                      <a:pt x="1" y="36"/>
                    </a:cubicBezTo>
                    <a:cubicBezTo>
                      <a:pt x="1" y="36"/>
                      <a:pt x="0" y="37"/>
                      <a:pt x="1" y="37"/>
                    </a:cubicBezTo>
                    <a:cubicBezTo>
                      <a:pt x="26" y="57"/>
                      <a:pt x="69" y="31"/>
                      <a:pt x="68" y="1"/>
                    </a:cubicBezTo>
                    <a:cubicBezTo>
                      <a:pt x="68" y="0"/>
                      <a:pt x="67" y="0"/>
                      <a:pt x="67"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 name="Freeform 203"/>
              <p:cNvSpPr>
                <a:spLocks/>
              </p:cNvSpPr>
              <p:nvPr/>
            </p:nvSpPr>
            <p:spPr bwMode="auto">
              <a:xfrm>
                <a:off x="5969000" y="5924551"/>
                <a:ext cx="55563" cy="15875"/>
              </a:xfrm>
              <a:custGeom>
                <a:avLst/>
                <a:gdLst>
                  <a:gd name="T0" fmla="*/ 21 w 21"/>
                  <a:gd name="T1" fmla="*/ 1 h 6"/>
                  <a:gd name="T2" fmla="*/ 11 w 21"/>
                  <a:gd name="T3" fmla="*/ 2 h 6"/>
                  <a:gd name="T4" fmla="*/ 1 w 21"/>
                  <a:gd name="T5" fmla="*/ 0 h 6"/>
                  <a:gd name="T6" fmla="*/ 1 w 21"/>
                  <a:gd name="T7" fmla="*/ 1 h 6"/>
                  <a:gd name="T8" fmla="*/ 21 w 21"/>
                  <a:gd name="T9" fmla="*/ 2 h 6"/>
                  <a:gd name="T10" fmla="*/ 21 w 21"/>
                  <a:gd name="T11" fmla="*/ 1 h 6"/>
                </a:gdLst>
                <a:ahLst/>
                <a:cxnLst>
                  <a:cxn ang="0">
                    <a:pos x="T0" y="T1"/>
                  </a:cxn>
                  <a:cxn ang="0">
                    <a:pos x="T2" y="T3"/>
                  </a:cxn>
                  <a:cxn ang="0">
                    <a:pos x="T4" y="T5"/>
                  </a:cxn>
                  <a:cxn ang="0">
                    <a:pos x="T6" y="T7"/>
                  </a:cxn>
                  <a:cxn ang="0">
                    <a:pos x="T8" y="T9"/>
                  </a:cxn>
                  <a:cxn ang="0">
                    <a:pos x="T10" y="T11"/>
                  </a:cxn>
                </a:cxnLst>
                <a:rect l="0" t="0" r="r" b="b"/>
                <a:pathLst>
                  <a:path w="21" h="6">
                    <a:moveTo>
                      <a:pt x="21" y="1"/>
                    </a:moveTo>
                    <a:cubicBezTo>
                      <a:pt x="18" y="1"/>
                      <a:pt x="15" y="2"/>
                      <a:pt x="11" y="2"/>
                    </a:cubicBezTo>
                    <a:cubicBezTo>
                      <a:pt x="8" y="2"/>
                      <a:pt x="5" y="1"/>
                      <a:pt x="1" y="0"/>
                    </a:cubicBezTo>
                    <a:cubicBezTo>
                      <a:pt x="1" y="0"/>
                      <a:pt x="0" y="1"/>
                      <a:pt x="1" y="1"/>
                    </a:cubicBezTo>
                    <a:cubicBezTo>
                      <a:pt x="7" y="4"/>
                      <a:pt x="15" y="6"/>
                      <a:pt x="21" y="2"/>
                    </a:cubicBezTo>
                    <a:cubicBezTo>
                      <a:pt x="21" y="2"/>
                      <a:pt x="21" y="2"/>
                      <a:pt x="21"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6" name="Group 5"/>
            <p:cNvGrpSpPr/>
            <p:nvPr/>
          </p:nvGrpSpPr>
          <p:grpSpPr>
            <a:xfrm rot="5400000">
              <a:off x="1758310" y="1180212"/>
              <a:ext cx="960714" cy="1208967"/>
              <a:chOff x="2171701" y="1085850"/>
              <a:chExt cx="826294" cy="1039813"/>
            </a:xfrm>
            <a:effectLst>
              <a:outerShdw blurRad="127000" dist="63500" dir="8100000" algn="tr" rotWithShape="0">
                <a:prstClr val="black">
                  <a:alpha val="20000"/>
                </a:prstClr>
              </a:outerShdw>
            </a:effectLst>
          </p:grpSpPr>
          <p:sp>
            <p:nvSpPr>
              <p:cNvPr id="93" name="Freeform 29"/>
              <p:cNvSpPr>
                <a:spLocks/>
              </p:cNvSpPr>
              <p:nvPr/>
            </p:nvSpPr>
            <p:spPr bwMode="auto">
              <a:xfrm>
                <a:off x="2171701" y="1203325"/>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 name="Freeform 30"/>
              <p:cNvSpPr>
                <a:spLocks/>
              </p:cNvSpPr>
              <p:nvPr/>
            </p:nvSpPr>
            <p:spPr bwMode="auto">
              <a:xfrm>
                <a:off x="2186782" y="1181894"/>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95" name="Freeform 31"/>
              <p:cNvSpPr>
                <a:spLocks/>
              </p:cNvSpPr>
              <p:nvPr/>
            </p:nvSpPr>
            <p:spPr bwMode="auto">
              <a:xfrm>
                <a:off x="2228851" y="1085850"/>
                <a:ext cx="677863" cy="996950"/>
              </a:xfrm>
              <a:custGeom>
                <a:avLst/>
                <a:gdLst>
                  <a:gd name="T0" fmla="*/ 86 w 259"/>
                  <a:gd name="T1" fmla="*/ 77 h 382"/>
                  <a:gd name="T2" fmla="*/ 58 w 259"/>
                  <a:gd name="T3" fmla="*/ 116 h 382"/>
                  <a:gd name="T4" fmla="*/ 0 w 259"/>
                  <a:gd name="T5" fmla="*/ 187 h 382"/>
                  <a:gd name="T6" fmla="*/ 55 w 259"/>
                  <a:gd name="T7" fmla="*/ 125 h 382"/>
                  <a:gd name="T8" fmla="*/ 36 w 259"/>
                  <a:gd name="T9" fmla="*/ 260 h 382"/>
                  <a:gd name="T10" fmla="*/ 48 w 259"/>
                  <a:gd name="T11" fmla="*/ 162 h 382"/>
                  <a:gd name="T12" fmla="*/ 88 w 259"/>
                  <a:gd name="T13" fmla="*/ 83 h 382"/>
                  <a:gd name="T14" fmla="*/ 102 w 259"/>
                  <a:gd name="T15" fmla="*/ 115 h 382"/>
                  <a:gd name="T16" fmla="*/ 74 w 259"/>
                  <a:gd name="T17" fmla="*/ 200 h 382"/>
                  <a:gd name="T18" fmla="*/ 45 w 259"/>
                  <a:gd name="T19" fmla="*/ 236 h 382"/>
                  <a:gd name="T20" fmla="*/ 73 w 259"/>
                  <a:gd name="T21" fmla="*/ 207 h 382"/>
                  <a:gd name="T22" fmla="*/ 85 w 259"/>
                  <a:gd name="T23" fmla="*/ 306 h 382"/>
                  <a:gd name="T24" fmla="*/ 108 w 259"/>
                  <a:gd name="T25" fmla="*/ 127 h 382"/>
                  <a:gd name="T26" fmla="*/ 120 w 259"/>
                  <a:gd name="T27" fmla="*/ 150 h 382"/>
                  <a:gd name="T28" fmla="*/ 132 w 259"/>
                  <a:gd name="T29" fmla="*/ 323 h 382"/>
                  <a:gd name="T30" fmla="*/ 150 w 259"/>
                  <a:gd name="T31" fmla="*/ 199 h 382"/>
                  <a:gd name="T32" fmla="*/ 154 w 259"/>
                  <a:gd name="T33" fmla="*/ 207 h 382"/>
                  <a:gd name="T34" fmla="*/ 162 w 259"/>
                  <a:gd name="T35" fmla="*/ 232 h 382"/>
                  <a:gd name="T36" fmla="*/ 173 w 259"/>
                  <a:gd name="T37" fmla="*/ 346 h 382"/>
                  <a:gd name="T38" fmla="*/ 152 w 259"/>
                  <a:gd name="T39" fmla="*/ 291 h 382"/>
                  <a:gd name="T40" fmla="*/ 176 w 259"/>
                  <a:gd name="T41" fmla="*/ 261 h 382"/>
                  <a:gd name="T42" fmla="*/ 192 w 259"/>
                  <a:gd name="T43" fmla="*/ 303 h 382"/>
                  <a:gd name="T44" fmla="*/ 243 w 259"/>
                  <a:gd name="T45" fmla="*/ 382 h 382"/>
                  <a:gd name="T46" fmla="*/ 181 w 259"/>
                  <a:gd name="T47" fmla="*/ 265 h 382"/>
                  <a:gd name="T48" fmla="*/ 247 w 259"/>
                  <a:gd name="T49" fmla="*/ 325 h 382"/>
                  <a:gd name="T50" fmla="*/ 179 w 259"/>
                  <a:gd name="T51" fmla="*/ 259 h 382"/>
                  <a:gd name="T52" fmla="*/ 209 w 259"/>
                  <a:gd name="T53" fmla="*/ 234 h 382"/>
                  <a:gd name="T54" fmla="*/ 253 w 259"/>
                  <a:gd name="T55" fmla="*/ 280 h 382"/>
                  <a:gd name="T56" fmla="*/ 154 w 259"/>
                  <a:gd name="T57" fmla="*/ 197 h 382"/>
                  <a:gd name="T58" fmla="*/ 158 w 259"/>
                  <a:gd name="T59" fmla="*/ 149 h 382"/>
                  <a:gd name="T60" fmla="*/ 256 w 259"/>
                  <a:gd name="T61" fmla="*/ 242 h 382"/>
                  <a:gd name="T62" fmla="*/ 200 w 259"/>
                  <a:gd name="T63" fmla="*/ 171 h 382"/>
                  <a:gd name="T64" fmla="*/ 119 w 259"/>
                  <a:gd name="T65" fmla="*/ 129 h 382"/>
                  <a:gd name="T66" fmla="*/ 109 w 259"/>
                  <a:gd name="T67" fmla="*/ 109 h 382"/>
                  <a:gd name="T68" fmla="*/ 180 w 259"/>
                  <a:gd name="T69" fmla="*/ 114 h 382"/>
                  <a:gd name="T70" fmla="*/ 257 w 259"/>
                  <a:gd name="T71" fmla="*/ 175 h 382"/>
                  <a:gd name="T72" fmla="*/ 186 w 259"/>
                  <a:gd name="T73" fmla="*/ 111 h 382"/>
                  <a:gd name="T74" fmla="*/ 246 w 259"/>
                  <a:gd name="T75" fmla="*/ 113 h 382"/>
                  <a:gd name="T76" fmla="*/ 121 w 259"/>
                  <a:gd name="T77" fmla="*/ 80 h 382"/>
                  <a:gd name="T78" fmla="*/ 242 w 259"/>
                  <a:gd name="T79" fmla="*/ 92 h 382"/>
                  <a:gd name="T80" fmla="*/ 173 w 259"/>
                  <a:gd name="T81" fmla="*/ 75 h 382"/>
                  <a:gd name="T82" fmla="*/ 95 w 259"/>
                  <a:gd name="T83" fmla="*/ 76 h 382"/>
                  <a:gd name="T84" fmla="*/ 58 w 259"/>
                  <a:gd name="T85" fmla="*/ 8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9" h="382">
                    <a:moveTo>
                      <a:pt x="58" y="8"/>
                    </a:moveTo>
                    <a:cubicBezTo>
                      <a:pt x="66" y="31"/>
                      <a:pt x="76" y="54"/>
                      <a:pt x="86" y="77"/>
                    </a:cubicBezTo>
                    <a:cubicBezTo>
                      <a:pt x="86" y="77"/>
                      <a:pt x="85" y="77"/>
                      <a:pt x="85" y="77"/>
                    </a:cubicBezTo>
                    <a:cubicBezTo>
                      <a:pt x="73" y="86"/>
                      <a:pt x="65" y="101"/>
                      <a:pt x="58" y="116"/>
                    </a:cubicBezTo>
                    <a:cubicBezTo>
                      <a:pt x="58" y="116"/>
                      <a:pt x="57" y="116"/>
                      <a:pt x="57" y="116"/>
                    </a:cubicBezTo>
                    <a:cubicBezTo>
                      <a:pt x="31" y="132"/>
                      <a:pt x="9" y="157"/>
                      <a:pt x="0" y="187"/>
                    </a:cubicBezTo>
                    <a:cubicBezTo>
                      <a:pt x="0" y="187"/>
                      <a:pt x="0" y="187"/>
                      <a:pt x="0" y="187"/>
                    </a:cubicBezTo>
                    <a:cubicBezTo>
                      <a:pt x="13" y="160"/>
                      <a:pt x="30" y="140"/>
                      <a:pt x="55" y="125"/>
                    </a:cubicBezTo>
                    <a:cubicBezTo>
                      <a:pt x="50" y="138"/>
                      <a:pt x="46" y="151"/>
                      <a:pt x="42" y="163"/>
                    </a:cubicBezTo>
                    <a:cubicBezTo>
                      <a:pt x="32" y="196"/>
                      <a:pt x="28" y="227"/>
                      <a:pt x="36" y="260"/>
                    </a:cubicBezTo>
                    <a:cubicBezTo>
                      <a:pt x="36" y="261"/>
                      <a:pt x="38" y="261"/>
                      <a:pt x="38" y="260"/>
                    </a:cubicBezTo>
                    <a:cubicBezTo>
                      <a:pt x="30" y="227"/>
                      <a:pt x="37" y="194"/>
                      <a:pt x="48" y="162"/>
                    </a:cubicBezTo>
                    <a:cubicBezTo>
                      <a:pt x="53" y="148"/>
                      <a:pt x="58" y="134"/>
                      <a:pt x="65" y="120"/>
                    </a:cubicBezTo>
                    <a:cubicBezTo>
                      <a:pt x="71" y="107"/>
                      <a:pt x="81" y="95"/>
                      <a:pt x="88" y="83"/>
                    </a:cubicBezTo>
                    <a:cubicBezTo>
                      <a:pt x="88" y="83"/>
                      <a:pt x="88" y="83"/>
                      <a:pt x="88" y="83"/>
                    </a:cubicBezTo>
                    <a:cubicBezTo>
                      <a:pt x="93" y="94"/>
                      <a:pt x="98" y="104"/>
                      <a:pt x="102" y="115"/>
                    </a:cubicBezTo>
                    <a:cubicBezTo>
                      <a:pt x="103" y="117"/>
                      <a:pt x="104" y="119"/>
                      <a:pt x="105" y="120"/>
                    </a:cubicBezTo>
                    <a:cubicBezTo>
                      <a:pt x="85" y="142"/>
                      <a:pt x="78" y="172"/>
                      <a:pt x="74" y="200"/>
                    </a:cubicBezTo>
                    <a:cubicBezTo>
                      <a:pt x="68" y="206"/>
                      <a:pt x="63" y="211"/>
                      <a:pt x="57" y="218"/>
                    </a:cubicBezTo>
                    <a:cubicBezTo>
                      <a:pt x="53" y="224"/>
                      <a:pt x="49" y="230"/>
                      <a:pt x="45" y="236"/>
                    </a:cubicBezTo>
                    <a:cubicBezTo>
                      <a:pt x="45" y="237"/>
                      <a:pt x="46" y="237"/>
                      <a:pt x="46" y="237"/>
                    </a:cubicBezTo>
                    <a:cubicBezTo>
                      <a:pt x="54" y="226"/>
                      <a:pt x="63" y="216"/>
                      <a:pt x="73" y="207"/>
                    </a:cubicBezTo>
                    <a:cubicBezTo>
                      <a:pt x="70" y="240"/>
                      <a:pt x="74" y="274"/>
                      <a:pt x="84" y="306"/>
                    </a:cubicBezTo>
                    <a:cubicBezTo>
                      <a:pt x="84" y="307"/>
                      <a:pt x="85" y="307"/>
                      <a:pt x="85" y="306"/>
                    </a:cubicBezTo>
                    <a:cubicBezTo>
                      <a:pt x="77" y="275"/>
                      <a:pt x="74" y="242"/>
                      <a:pt x="78" y="210"/>
                    </a:cubicBezTo>
                    <a:cubicBezTo>
                      <a:pt x="81" y="181"/>
                      <a:pt x="89" y="150"/>
                      <a:pt x="108" y="127"/>
                    </a:cubicBezTo>
                    <a:cubicBezTo>
                      <a:pt x="112" y="135"/>
                      <a:pt x="116" y="142"/>
                      <a:pt x="120" y="149"/>
                    </a:cubicBezTo>
                    <a:cubicBezTo>
                      <a:pt x="120" y="150"/>
                      <a:pt x="120" y="150"/>
                      <a:pt x="120" y="150"/>
                    </a:cubicBezTo>
                    <a:cubicBezTo>
                      <a:pt x="83" y="199"/>
                      <a:pt x="101" y="276"/>
                      <a:pt x="130" y="324"/>
                    </a:cubicBezTo>
                    <a:cubicBezTo>
                      <a:pt x="131" y="326"/>
                      <a:pt x="133" y="325"/>
                      <a:pt x="132" y="323"/>
                    </a:cubicBezTo>
                    <a:cubicBezTo>
                      <a:pt x="103" y="276"/>
                      <a:pt x="90" y="204"/>
                      <a:pt x="124" y="156"/>
                    </a:cubicBezTo>
                    <a:cubicBezTo>
                      <a:pt x="133" y="170"/>
                      <a:pt x="142" y="184"/>
                      <a:pt x="150" y="199"/>
                    </a:cubicBezTo>
                    <a:cubicBezTo>
                      <a:pt x="150" y="200"/>
                      <a:pt x="150" y="200"/>
                      <a:pt x="150" y="200"/>
                    </a:cubicBezTo>
                    <a:cubicBezTo>
                      <a:pt x="151" y="202"/>
                      <a:pt x="153" y="204"/>
                      <a:pt x="154" y="207"/>
                    </a:cubicBezTo>
                    <a:cubicBezTo>
                      <a:pt x="157" y="214"/>
                      <a:pt x="161" y="222"/>
                      <a:pt x="164" y="230"/>
                    </a:cubicBezTo>
                    <a:cubicBezTo>
                      <a:pt x="163" y="230"/>
                      <a:pt x="162" y="231"/>
                      <a:pt x="162" y="232"/>
                    </a:cubicBezTo>
                    <a:cubicBezTo>
                      <a:pt x="153" y="251"/>
                      <a:pt x="146" y="272"/>
                      <a:pt x="148" y="293"/>
                    </a:cubicBezTo>
                    <a:cubicBezTo>
                      <a:pt x="150" y="314"/>
                      <a:pt x="164" y="328"/>
                      <a:pt x="173" y="346"/>
                    </a:cubicBezTo>
                    <a:cubicBezTo>
                      <a:pt x="173" y="346"/>
                      <a:pt x="173" y="346"/>
                      <a:pt x="173" y="346"/>
                    </a:cubicBezTo>
                    <a:cubicBezTo>
                      <a:pt x="165" y="327"/>
                      <a:pt x="153" y="312"/>
                      <a:pt x="152" y="291"/>
                    </a:cubicBezTo>
                    <a:cubicBezTo>
                      <a:pt x="151" y="271"/>
                      <a:pt x="158" y="253"/>
                      <a:pt x="166" y="235"/>
                    </a:cubicBezTo>
                    <a:cubicBezTo>
                      <a:pt x="169" y="244"/>
                      <a:pt x="173" y="252"/>
                      <a:pt x="176" y="261"/>
                    </a:cubicBezTo>
                    <a:cubicBezTo>
                      <a:pt x="176" y="262"/>
                      <a:pt x="176" y="262"/>
                      <a:pt x="177" y="262"/>
                    </a:cubicBezTo>
                    <a:cubicBezTo>
                      <a:pt x="182" y="276"/>
                      <a:pt x="187" y="289"/>
                      <a:pt x="192" y="303"/>
                    </a:cubicBezTo>
                    <a:cubicBezTo>
                      <a:pt x="204" y="331"/>
                      <a:pt x="218" y="363"/>
                      <a:pt x="243" y="382"/>
                    </a:cubicBezTo>
                    <a:cubicBezTo>
                      <a:pt x="243" y="382"/>
                      <a:pt x="243" y="382"/>
                      <a:pt x="243" y="382"/>
                    </a:cubicBezTo>
                    <a:cubicBezTo>
                      <a:pt x="217" y="360"/>
                      <a:pt x="204" y="323"/>
                      <a:pt x="192" y="293"/>
                    </a:cubicBezTo>
                    <a:cubicBezTo>
                      <a:pt x="188" y="284"/>
                      <a:pt x="185" y="274"/>
                      <a:pt x="181" y="265"/>
                    </a:cubicBezTo>
                    <a:cubicBezTo>
                      <a:pt x="207" y="281"/>
                      <a:pt x="228" y="301"/>
                      <a:pt x="246" y="325"/>
                    </a:cubicBezTo>
                    <a:cubicBezTo>
                      <a:pt x="246" y="326"/>
                      <a:pt x="247" y="325"/>
                      <a:pt x="247" y="325"/>
                    </a:cubicBezTo>
                    <a:cubicBezTo>
                      <a:pt x="230" y="297"/>
                      <a:pt x="207" y="275"/>
                      <a:pt x="179" y="259"/>
                    </a:cubicBezTo>
                    <a:cubicBezTo>
                      <a:pt x="179" y="259"/>
                      <a:pt x="179" y="259"/>
                      <a:pt x="179" y="259"/>
                    </a:cubicBezTo>
                    <a:cubicBezTo>
                      <a:pt x="172" y="240"/>
                      <a:pt x="165" y="221"/>
                      <a:pt x="157" y="202"/>
                    </a:cubicBezTo>
                    <a:cubicBezTo>
                      <a:pt x="176" y="207"/>
                      <a:pt x="194" y="222"/>
                      <a:pt x="209" y="234"/>
                    </a:cubicBezTo>
                    <a:cubicBezTo>
                      <a:pt x="226" y="247"/>
                      <a:pt x="241" y="262"/>
                      <a:pt x="253" y="281"/>
                    </a:cubicBezTo>
                    <a:cubicBezTo>
                      <a:pt x="253" y="281"/>
                      <a:pt x="253" y="281"/>
                      <a:pt x="253" y="280"/>
                    </a:cubicBezTo>
                    <a:cubicBezTo>
                      <a:pt x="243" y="259"/>
                      <a:pt x="227" y="244"/>
                      <a:pt x="209" y="229"/>
                    </a:cubicBezTo>
                    <a:cubicBezTo>
                      <a:pt x="193" y="216"/>
                      <a:pt x="175" y="200"/>
                      <a:pt x="154" y="197"/>
                    </a:cubicBezTo>
                    <a:cubicBezTo>
                      <a:pt x="145" y="176"/>
                      <a:pt x="133" y="156"/>
                      <a:pt x="122" y="136"/>
                    </a:cubicBezTo>
                    <a:cubicBezTo>
                      <a:pt x="133" y="141"/>
                      <a:pt x="146" y="144"/>
                      <a:pt x="158" y="149"/>
                    </a:cubicBezTo>
                    <a:cubicBezTo>
                      <a:pt x="171" y="155"/>
                      <a:pt x="184" y="162"/>
                      <a:pt x="195" y="171"/>
                    </a:cubicBezTo>
                    <a:cubicBezTo>
                      <a:pt x="221" y="190"/>
                      <a:pt x="238" y="215"/>
                      <a:pt x="256" y="242"/>
                    </a:cubicBezTo>
                    <a:cubicBezTo>
                      <a:pt x="256" y="242"/>
                      <a:pt x="257" y="242"/>
                      <a:pt x="257" y="242"/>
                    </a:cubicBezTo>
                    <a:cubicBezTo>
                      <a:pt x="245" y="214"/>
                      <a:pt x="223" y="189"/>
                      <a:pt x="200" y="171"/>
                    </a:cubicBezTo>
                    <a:cubicBezTo>
                      <a:pt x="187" y="161"/>
                      <a:pt x="174" y="152"/>
                      <a:pt x="160" y="145"/>
                    </a:cubicBezTo>
                    <a:cubicBezTo>
                      <a:pt x="148" y="138"/>
                      <a:pt x="133" y="130"/>
                      <a:pt x="119" y="129"/>
                    </a:cubicBezTo>
                    <a:cubicBezTo>
                      <a:pt x="118" y="129"/>
                      <a:pt x="118" y="129"/>
                      <a:pt x="118" y="129"/>
                    </a:cubicBezTo>
                    <a:cubicBezTo>
                      <a:pt x="115" y="123"/>
                      <a:pt x="112" y="116"/>
                      <a:pt x="109" y="109"/>
                    </a:cubicBezTo>
                    <a:cubicBezTo>
                      <a:pt x="105" y="101"/>
                      <a:pt x="102" y="92"/>
                      <a:pt x="98" y="84"/>
                    </a:cubicBezTo>
                    <a:cubicBezTo>
                      <a:pt x="128" y="87"/>
                      <a:pt x="155" y="98"/>
                      <a:pt x="180" y="114"/>
                    </a:cubicBezTo>
                    <a:cubicBezTo>
                      <a:pt x="193" y="121"/>
                      <a:pt x="205" y="130"/>
                      <a:pt x="217" y="138"/>
                    </a:cubicBezTo>
                    <a:cubicBezTo>
                      <a:pt x="232" y="148"/>
                      <a:pt x="248" y="159"/>
                      <a:pt x="257" y="175"/>
                    </a:cubicBezTo>
                    <a:cubicBezTo>
                      <a:pt x="258" y="175"/>
                      <a:pt x="259" y="175"/>
                      <a:pt x="259" y="174"/>
                    </a:cubicBezTo>
                    <a:cubicBezTo>
                      <a:pt x="244" y="147"/>
                      <a:pt x="212" y="127"/>
                      <a:pt x="186" y="111"/>
                    </a:cubicBezTo>
                    <a:cubicBezTo>
                      <a:pt x="206" y="104"/>
                      <a:pt x="226" y="107"/>
                      <a:pt x="246" y="114"/>
                    </a:cubicBezTo>
                    <a:cubicBezTo>
                      <a:pt x="246" y="114"/>
                      <a:pt x="247" y="113"/>
                      <a:pt x="246" y="113"/>
                    </a:cubicBezTo>
                    <a:cubicBezTo>
                      <a:pt x="226" y="101"/>
                      <a:pt x="202" y="102"/>
                      <a:pt x="181" y="108"/>
                    </a:cubicBezTo>
                    <a:cubicBezTo>
                      <a:pt x="162" y="96"/>
                      <a:pt x="142" y="86"/>
                      <a:pt x="121" y="80"/>
                    </a:cubicBezTo>
                    <a:cubicBezTo>
                      <a:pt x="138" y="79"/>
                      <a:pt x="154" y="78"/>
                      <a:pt x="171" y="78"/>
                    </a:cubicBezTo>
                    <a:cubicBezTo>
                      <a:pt x="196" y="79"/>
                      <a:pt x="218" y="87"/>
                      <a:pt x="242" y="92"/>
                    </a:cubicBezTo>
                    <a:cubicBezTo>
                      <a:pt x="243" y="92"/>
                      <a:pt x="243" y="92"/>
                      <a:pt x="243" y="92"/>
                    </a:cubicBezTo>
                    <a:cubicBezTo>
                      <a:pt x="223" y="80"/>
                      <a:pt x="196" y="77"/>
                      <a:pt x="173" y="75"/>
                    </a:cubicBezTo>
                    <a:cubicBezTo>
                      <a:pt x="150" y="74"/>
                      <a:pt x="127" y="74"/>
                      <a:pt x="104" y="77"/>
                    </a:cubicBezTo>
                    <a:cubicBezTo>
                      <a:pt x="101" y="76"/>
                      <a:pt x="98" y="76"/>
                      <a:pt x="95" y="76"/>
                    </a:cubicBezTo>
                    <a:cubicBezTo>
                      <a:pt x="86" y="52"/>
                      <a:pt x="76" y="28"/>
                      <a:pt x="65" y="5"/>
                    </a:cubicBezTo>
                    <a:cubicBezTo>
                      <a:pt x="63" y="0"/>
                      <a:pt x="56" y="4"/>
                      <a:pt x="58" y="8"/>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spTree>
    <p:extLst>
      <p:ext uri="{BB962C8B-B14F-4D97-AF65-F5344CB8AC3E}">
        <p14:creationId xmlns:p14="http://schemas.microsoft.com/office/powerpoint/2010/main" val="1937893903"/>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5"/>
          <p:cNvGrpSpPr/>
          <p:nvPr/>
        </p:nvGrpSpPr>
        <p:grpSpPr>
          <a:xfrm>
            <a:off x="11526848" y="5939971"/>
            <a:ext cx="588963" cy="814388"/>
            <a:chOff x="5597525" y="5522913"/>
            <a:chExt cx="588963" cy="814388"/>
          </a:xfrm>
        </p:grpSpPr>
        <p:sp>
          <p:nvSpPr>
            <p:cNvPr id="7" name="Freeform 188"/>
            <p:cNvSpPr>
              <a:spLocks noEditPoints="1"/>
            </p:cNvSpPr>
            <p:nvPr/>
          </p:nvSpPr>
          <p:spPr bwMode="auto">
            <a:xfrm>
              <a:off x="5865813" y="5711826"/>
              <a:ext cx="320675" cy="280988"/>
            </a:xfrm>
            <a:custGeom>
              <a:avLst/>
              <a:gdLst>
                <a:gd name="T0" fmla="*/ 94 w 122"/>
                <a:gd name="T1" fmla="*/ 90 h 107"/>
                <a:gd name="T2" fmla="*/ 102 w 122"/>
                <a:gd name="T3" fmla="*/ 23 h 107"/>
                <a:gd name="T4" fmla="*/ 101 w 122"/>
                <a:gd name="T5" fmla="*/ 21 h 107"/>
                <a:gd name="T6" fmla="*/ 69 w 122"/>
                <a:gd name="T7" fmla="*/ 2 h 107"/>
                <a:gd name="T8" fmla="*/ 31 w 122"/>
                <a:gd name="T9" fmla="*/ 14 h 107"/>
                <a:gd name="T10" fmla="*/ 19 w 122"/>
                <a:gd name="T11" fmla="*/ 84 h 107"/>
                <a:gd name="T12" fmla="*/ 55 w 122"/>
                <a:gd name="T13" fmla="*/ 105 h 107"/>
                <a:gd name="T14" fmla="*/ 94 w 122"/>
                <a:gd name="T15" fmla="*/ 90 h 107"/>
                <a:gd name="T16" fmla="*/ 66 w 122"/>
                <a:gd name="T17" fmla="*/ 16 h 107"/>
                <a:gd name="T18" fmla="*/ 72 w 122"/>
                <a:gd name="T19" fmla="*/ 16 h 107"/>
                <a:gd name="T20" fmla="*/ 52 w 122"/>
                <a:gd name="T21" fmla="*/ 26 h 107"/>
                <a:gd name="T22" fmla="*/ 30 w 122"/>
                <a:gd name="T23" fmla="*/ 46 h 107"/>
                <a:gd name="T24" fmla="*/ 36 w 122"/>
                <a:gd name="T25" fmla="*/ 34 h 107"/>
                <a:gd name="T26" fmla="*/ 66 w 122"/>
                <a:gd name="T27" fmla="*/ 1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2" h="107">
                  <a:moveTo>
                    <a:pt x="94" y="90"/>
                  </a:moveTo>
                  <a:cubicBezTo>
                    <a:pt x="112" y="75"/>
                    <a:pt x="122" y="40"/>
                    <a:pt x="102" y="23"/>
                  </a:cubicBezTo>
                  <a:cubicBezTo>
                    <a:pt x="102" y="22"/>
                    <a:pt x="101" y="21"/>
                    <a:pt x="101" y="21"/>
                  </a:cubicBezTo>
                  <a:cubicBezTo>
                    <a:pt x="92" y="13"/>
                    <a:pt x="82" y="4"/>
                    <a:pt x="69" y="2"/>
                  </a:cubicBezTo>
                  <a:cubicBezTo>
                    <a:pt x="56" y="0"/>
                    <a:pt x="42" y="6"/>
                    <a:pt x="31" y="14"/>
                  </a:cubicBezTo>
                  <a:cubicBezTo>
                    <a:pt x="9" y="31"/>
                    <a:pt x="0" y="61"/>
                    <a:pt x="19" y="84"/>
                  </a:cubicBezTo>
                  <a:cubicBezTo>
                    <a:pt x="28" y="94"/>
                    <a:pt x="41" y="103"/>
                    <a:pt x="55" y="105"/>
                  </a:cubicBezTo>
                  <a:cubicBezTo>
                    <a:pt x="69" y="107"/>
                    <a:pt x="84" y="100"/>
                    <a:pt x="94" y="90"/>
                  </a:cubicBezTo>
                  <a:close/>
                  <a:moveTo>
                    <a:pt x="66" y="16"/>
                  </a:moveTo>
                  <a:cubicBezTo>
                    <a:pt x="68" y="16"/>
                    <a:pt x="70" y="16"/>
                    <a:pt x="72" y="16"/>
                  </a:cubicBezTo>
                  <a:cubicBezTo>
                    <a:pt x="65" y="18"/>
                    <a:pt x="58" y="22"/>
                    <a:pt x="52" y="26"/>
                  </a:cubicBezTo>
                  <a:cubicBezTo>
                    <a:pt x="43" y="31"/>
                    <a:pt x="36" y="38"/>
                    <a:pt x="30" y="46"/>
                  </a:cubicBezTo>
                  <a:cubicBezTo>
                    <a:pt x="31" y="42"/>
                    <a:pt x="33" y="38"/>
                    <a:pt x="36" y="34"/>
                  </a:cubicBezTo>
                  <a:cubicBezTo>
                    <a:pt x="43" y="26"/>
                    <a:pt x="55" y="16"/>
                    <a:pt x="66" y="16"/>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190"/>
            <p:cNvSpPr>
              <a:spLocks noEditPoints="1"/>
            </p:cNvSpPr>
            <p:nvPr/>
          </p:nvSpPr>
          <p:spPr bwMode="auto">
            <a:xfrm>
              <a:off x="5597525" y="5522913"/>
              <a:ext cx="257175" cy="285750"/>
            </a:xfrm>
            <a:custGeom>
              <a:avLst/>
              <a:gdLst>
                <a:gd name="T0" fmla="*/ 96 w 98"/>
                <a:gd name="T1" fmla="*/ 64 h 109"/>
                <a:gd name="T2" fmla="*/ 90 w 98"/>
                <a:gd name="T3" fmla="*/ 31 h 109"/>
                <a:gd name="T4" fmla="*/ 26 w 98"/>
                <a:gd name="T5" fmla="*/ 10 h 109"/>
                <a:gd name="T6" fmla="*/ 0 w 98"/>
                <a:gd name="T7" fmla="*/ 49 h 109"/>
                <a:gd name="T8" fmla="*/ 21 w 98"/>
                <a:gd name="T9" fmla="*/ 92 h 109"/>
                <a:gd name="T10" fmla="*/ 64 w 98"/>
                <a:gd name="T11" fmla="*/ 101 h 109"/>
                <a:gd name="T12" fmla="*/ 96 w 98"/>
                <a:gd name="T13" fmla="*/ 64 h 109"/>
                <a:gd name="T14" fmla="*/ 29 w 98"/>
                <a:gd name="T15" fmla="*/ 31 h 109"/>
                <a:gd name="T16" fmla="*/ 57 w 98"/>
                <a:gd name="T17" fmla="*/ 24 h 109"/>
                <a:gd name="T18" fmla="*/ 35 w 98"/>
                <a:gd name="T19" fmla="*/ 39 h 109"/>
                <a:gd name="T20" fmla="*/ 24 w 98"/>
                <a:gd name="T21" fmla="*/ 58 h 109"/>
                <a:gd name="T22" fmla="*/ 29 w 98"/>
                <a:gd name="T23" fmla="*/ 3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8" h="109">
                  <a:moveTo>
                    <a:pt x="96" y="64"/>
                  </a:moveTo>
                  <a:cubicBezTo>
                    <a:pt x="98" y="53"/>
                    <a:pt x="97" y="40"/>
                    <a:pt x="90" y="31"/>
                  </a:cubicBezTo>
                  <a:cubicBezTo>
                    <a:pt x="81" y="9"/>
                    <a:pt x="48" y="0"/>
                    <a:pt x="26" y="10"/>
                  </a:cubicBezTo>
                  <a:cubicBezTo>
                    <a:pt x="11" y="17"/>
                    <a:pt x="0" y="32"/>
                    <a:pt x="0" y="49"/>
                  </a:cubicBezTo>
                  <a:cubicBezTo>
                    <a:pt x="0" y="66"/>
                    <a:pt x="10" y="81"/>
                    <a:pt x="21" y="92"/>
                  </a:cubicBezTo>
                  <a:cubicBezTo>
                    <a:pt x="33" y="104"/>
                    <a:pt x="49" y="109"/>
                    <a:pt x="64" y="101"/>
                  </a:cubicBezTo>
                  <a:cubicBezTo>
                    <a:pt x="79" y="93"/>
                    <a:pt x="92" y="80"/>
                    <a:pt x="96" y="64"/>
                  </a:cubicBezTo>
                  <a:close/>
                  <a:moveTo>
                    <a:pt x="29" y="31"/>
                  </a:moveTo>
                  <a:cubicBezTo>
                    <a:pt x="37" y="23"/>
                    <a:pt x="47" y="21"/>
                    <a:pt x="57" y="24"/>
                  </a:cubicBezTo>
                  <a:cubicBezTo>
                    <a:pt x="48" y="27"/>
                    <a:pt x="41" y="33"/>
                    <a:pt x="35" y="39"/>
                  </a:cubicBezTo>
                  <a:cubicBezTo>
                    <a:pt x="30" y="44"/>
                    <a:pt x="25" y="51"/>
                    <a:pt x="24" y="58"/>
                  </a:cubicBezTo>
                  <a:cubicBezTo>
                    <a:pt x="20" y="49"/>
                    <a:pt x="21" y="39"/>
                    <a:pt x="29" y="31"/>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191"/>
            <p:cNvSpPr>
              <a:spLocks/>
            </p:cNvSpPr>
            <p:nvPr/>
          </p:nvSpPr>
          <p:spPr bwMode="auto">
            <a:xfrm>
              <a:off x="5605463" y="5759451"/>
              <a:ext cx="436563" cy="577850"/>
            </a:xfrm>
            <a:custGeom>
              <a:avLst/>
              <a:gdLst>
                <a:gd name="T0" fmla="*/ 162 w 166"/>
                <a:gd name="T1" fmla="*/ 96 h 221"/>
                <a:gd name="T2" fmla="*/ 78 w 166"/>
                <a:gd name="T3" fmla="*/ 178 h 221"/>
                <a:gd name="T4" fmla="*/ 79 w 166"/>
                <a:gd name="T5" fmla="*/ 171 h 221"/>
                <a:gd name="T6" fmla="*/ 82 w 166"/>
                <a:gd name="T7" fmla="*/ 138 h 221"/>
                <a:gd name="T8" fmla="*/ 84 w 166"/>
                <a:gd name="T9" fmla="*/ 136 h 221"/>
                <a:gd name="T10" fmla="*/ 115 w 166"/>
                <a:gd name="T11" fmla="*/ 85 h 221"/>
                <a:gd name="T12" fmla="*/ 118 w 166"/>
                <a:gd name="T13" fmla="*/ 85 h 221"/>
                <a:gd name="T14" fmla="*/ 131 w 166"/>
                <a:gd name="T15" fmla="*/ 75 h 221"/>
                <a:gd name="T16" fmla="*/ 124 w 166"/>
                <a:gd name="T17" fmla="*/ 57 h 221"/>
                <a:gd name="T18" fmla="*/ 118 w 166"/>
                <a:gd name="T19" fmla="*/ 58 h 221"/>
                <a:gd name="T20" fmla="*/ 117 w 166"/>
                <a:gd name="T21" fmla="*/ 60 h 221"/>
                <a:gd name="T22" fmla="*/ 116 w 166"/>
                <a:gd name="T23" fmla="*/ 61 h 221"/>
                <a:gd name="T24" fmla="*/ 108 w 166"/>
                <a:gd name="T25" fmla="*/ 79 h 221"/>
                <a:gd name="T26" fmla="*/ 108 w 166"/>
                <a:gd name="T27" fmla="*/ 81 h 221"/>
                <a:gd name="T28" fmla="*/ 95 w 166"/>
                <a:gd name="T29" fmla="*/ 99 h 221"/>
                <a:gd name="T30" fmla="*/ 82 w 166"/>
                <a:gd name="T31" fmla="*/ 123 h 221"/>
                <a:gd name="T32" fmla="*/ 82 w 166"/>
                <a:gd name="T33" fmla="*/ 120 h 221"/>
                <a:gd name="T34" fmla="*/ 76 w 166"/>
                <a:gd name="T35" fmla="*/ 69 h 221"/>
                <a:gd name="T36" fmla="*/ 66 w 166"/>
                <a:gd name="T37" fmla="*/ 29 h 221"/>
                <a:gd name="T38" fmla="*/ 67 w 166"/>
                <a:gd name="T39" fmla="*/ 28 h 221"/>
                <a:gd name="T40" fmla="*/ 71 w 166"/>
                <a:gd name="T41" fmla="*/ 3 h 221"/>
                <a:gd name="T42" fmla="*/ 66 w 166"/>
                <a:gd name="T43" fmla="*/ 1 h 221"/>
                <a:gd name="T44" fmla="*/ 54 w 166"/>
                <a:gd name="T45" fmla="*/ 6 h 221"/>
                <a:gd name="T46" fmla="*/ 52 w 166"/>
                <a:gd name="T47" fmla="*/ 9 h 221"/>
                <a:gd name="T48" fmla="*/ 51 w 166"/>
                <a:gd name="T49" fmla="*/ 12 h 221"/>
                <a:gd name="T50" fmla="*/ 54 w 166"/>
                <a:gd name="T51" fmla="*/ 21 h 221"/>
                <a:gd name="T52" fmla="*/ 57 w 166"/>
                <a:gd name="T53" fmla="*/ 28 h 221"/>
                <a:gd name="T54" fmla="*/ 60 w 166"/>
                <a:gd name="T55" fmla="*/ 30 h 221"/>
                <a:gd name="T56" fmla="*/ 70 w 166"/>
                <a:gd name="T57" fmla="*/ 73 h 221"/>
                <a:gd name="T58" fmla="*/ 75 w 166"/>
                <a:gd name="T59" fmla="*/ 120 h 221"/>
                <a:gd name="T60" fmla="*/ 73 w 166"/>
                <a:gd name="T61" fmla="*/ 169 h 221"/>
                <a:gd name="T62" fmla="*/ 70 w 166"/>
                <a:gd name="T63" fmla="*/ 187 h 221"/>
                <a:gd name="T64" fmla="*/ 11 w 166"/>
                <a:gd name="T65" fmla="*/ 51 h 221"/>
                <a:gd name="T66" fmla="*/ 2 w 166"/>
                <a:gd name="T67" fmla="*/ 40 h 221"/>
                <a:gd name="T68" fmla="*/ 12 w 166"/>
                <a:gd name="T69" fmla="*/ 126 h 221"/>
                <a:gd name="T70" fmla="*/ 63 w 166"/>
                <a:gd name="T71" fmla="*/ 205 h 221"/>
                <a:gd name="T72" fmla="*/ 65 w 166"/>
                <a:gd name="T73" fmla="*/ 206 h 221"/>
                <a:gd name="T74" fmla="*/ 65 w 166"/>
                <a:gd name="T75" fmla="*/ 206 h 221"/>
                <a:gd name="T76" fmla="*/ 66 w 166"/>
                <a:gd name="T77" fmla="*/ 209 h 221"/>
                <a:gd name="T78" fmla="*/ 64 w 166"/>
                <a:gd name="T79" fmla="*/ 218 h 221"/>
                <a:gd name="T80" fmla="*/ 68 w 166"/>
                <a:gd name="T81" fmla="*/ 219 h 221"/>
                <a:gd name="T82" fmla="*/ 72 w 166"/>
                <a:gd name="T83" fmla="*/ 208 h 221"/>
                <a:gd name="T84" fmla="*/ 135 w 166"/>
                <a:gd name="T85" fmla="*/ 164 h 221"/>
                <a:gd name="T86" fmla="*/ 162 w 166"/>
                <a:gd name="T87" fmla="*/ 96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6" h="221">
                  <a:moveTo>
                    <a:pt x="162" y="96"/>
                  </a:moveTo>
                  <a:cubicBezTo>
                    <a:pt x="161" y="94"/>
                    <a:pt x="97" y="144"/>
                    <a:pt x="78" y="178"/>
                  </a:cubicBezTo>
                  <a:cubicBezTo>
                    <a:pt x="79" y="176"/>
                    <a:pt x="79" y="173"/>
                    <a:pt x="79" y="171"/>
                  </a:cubicBezTo>
                  <a:cubicBezTo>
                    <a:pt x="81" y="160"/>
                    <a:pt x="81" y="149"/>
                    <a:pt x="82" y="138"/>
                  </a:cubicBezTo>
                  <a:cubicBezTo>
                    <a:pt x="83" y="138"/>
                    <a:pt x="83" y="137"/>
                    <a:pt x="84" y="136"/>
                  </a:cubicBezTo>
                  <a:cubicBezTo>
                    <a:pt x="92" y="119"/>
                    <a:pt x="102" y="100"/>
                    <a:pt x="115" y="85"/>
                  </a:cubicBezTo>
                  <a:cubicBezTo>
                    <a:pt x="116" y="85"/>
                    <a:pt x="117" y="85"/>
                    <a:pt x="118" y="85"/>
                  </a:cubicBezTo>
                  <a:cubicBezTo>
                    <a:pt x="123" y="85"/>
                    <a:pt x="129" y="79"/>
                    <a:pt x="131" y="75"/>
                  </a:cubicBezTo>
                  <a:cubicBezTo>
                    <a:pt x="133" y="69"/>
                    <a:pt x="127" y="62"/>
                    <a:pt x="124" y="57"/>
                  </a:cubicBezTo>
                  <a:cubicBezTo>
                    <a:pt x="122" y="55"/>
                    <a:pt x="119" y="56"/>
                    <a:pt x="118" y="58"/>
                  </a:cubicBezTo>
                  <a:cubicBezTo>
                    <a:pt x="118" y="59"/>
                    <a:pt x="117" y="60"/>
                    <a:pt x="117" y="60"/>
                  </a:cubicBezTo>
                  <a:cubicBezTo>
                    <a:pt x="117" y="60"/>
                    <a:pt x="116" y="61"/>
                    <a:pt x="116" y="61"/>
                  </a:cubicBezTo>
                  <a:cubicBezTo>
                    <a:pt x="112" y="65"/>
                    <a:pt x="106" y="72"/>
                    <a:pt x="108" y="79"/>
                  </a:cubicBezTo>
                  <a:cubicBezTo>
                    <a:pt x="108" y="80"/>
                    <a:pt x="108" y="80"/>
                    <a:pt x="108" y="81"/>
                  </a:cubicBezTo>
                  <a:cubicBezTo>
                    <a:pt x="104" y="87"/>
                    <a:pt x="99" y="93"/>
                    <a:pt x="95" y="99"/>
                  </a:cubicBezTo>
                  <a:cubicBezTo>
                    <a:pt x="91" y="106"/>
                    <a:pt x="86" y="114"/>
                    <a:pt x="82" y="123"/>
                  </a:cubicBezTo>
                  <a:cubicBezTo>
                    <a:pt x="82" y="122"/>
                    <a:pt x="82" y="121"/>
                    <a:pt x="82" y="120"/>
                  </a:cubicBezTo>
                  <a:cubicBezTo>
                    <a:pt x="81" y="103"/>
                    <a:pt x="80" y="86"/>
                    <a:pt x="76" y="69"/>
                  </a:cubicBezTo>
                  <a:cubicBezTo>
                    <a:pt x="74" y="56"/>
                    <a:pt x="71" y="42"/>
                    <a:pt x="66" y="29"/>
                  </a:cubicBezTo>
                  <a:cubicBezTo>
                    <a:pt x="66" y="29"/>
                    <a:pt x="67" y="29"/>
                    <a:pt x="67" y="28"/>
                  </a:cubicBezTo>
                  <a:cubicBezTo>
                    <a:pt x="73" y="22"/>
                    <a:pt x="73" y="10"/>
                    <a:pt x="71" y="3"/>
                  </a:cubicBezTo>
                  <a:cubicBezTo>
                    <a:pt x="71" y="1"/>
                    <a:pt x="68" y="0"/>
                    <a:pt x="66" y="1"/>
                  </a:cubicBezTo>
                  <a:cubicBezTo>
                    <a:pt x="62" y="2"/>
                    <a:pt x="58" y="4"/>
                    <a:pt x="54" y="6"/>
                  </a:cubicBezTo>
                  <a:cubicBezTo>
                    <a:pt x="53" y="6"/>
                    <a:pt x="52" y="7"/>
                    <a:pt x="52" y="9"/>
                  </a:cubicBezTo>
                  <a:cubicBezTo>
                    <a:pt x="51" y="9"/>
                    <a:pt x="50" y="11"/>
                    <a:pt x="51" y="12"/>
                  </a:cubicBezTo>
                  <a:cubicBezTo>
                    <a:pt x="52" y="15"/>
                    <a:pt x="53" y="18"/>
                    <a:pt x="54" y="21"/>
                  </a:cubicBezTo>
                  <a:cubicBezTo>
                    <a:pt x="55" y="23"/>
                    <a:pt x="56" y="26"/>
                    <a:pt x="57" y="28"/>
                  </a:cubicBezTo>
                  <a:cubicBezTo>
                    <a:pt x="58" y="29"/>
                    <a:pt x="59" y="30"/>
                    <a:pt x="60" y="30"/>
                  </a:cubicBezTo>
                  <a:cubicBezTo>
                    <a:pt x="63" y="44"/>
                    <a:pt x="68" y="58"/>
                    <a:pt x="70" y="73"/>
                  </a:cubicBezTo>
                  <a:cubicBezTo>
                    <a:pt x="73" y="88"/>
                    <a:pt x="75" y="104"/>
                    <a:pt x="75" y="120"/>
                  </a:cubicBezTo>
                  <a:cubicBezTo>
                    <a:pt x="76" y="136"/>
                    <a:pt x="75" y="152"/>
                    <a:pt x="73" y="169"/>
                  </a:cubicBezTo>
                  <a:cubicBezTo>
                    <a:pt x="72" y="175"/>
                    <a:pt x="71" y="181"/>
                    <a:pt x="70" y="187"/>
                  </a:cubicBezTo>
                  <a:cubicBezTo>
                    <a:pt x="62" y="138"/>
                    <a:pt x="42" y="90"/>
                    <a:pt x="11" y="51"/>
                  </a:cubicBezTo>
                  <a:cubicBezTo>
                    <a:pt x="11" y="51"/>
                    <a:pt x="4" y="43"/>
                    <a:pt x="2" y="40"/>
                  </a:cubicBezTo>
                  <a:cubicBezTo>
                    <a:pt x="0" y="37"/>
                    <a:pt x="4" y="103"/>
                    <a:pt x="12" y="126"/>
                  </a:cubicBezTo>
                  <a:cubicBezTo>
                    <a:pt x="23" y="154"/>
                    <a:pt x="40" y="185"/>
                    <a:pt x="63" y="205"/>
                  </a:cubicBezTo>
                  <a:cubicBezTo>
                    <a:pt x="63" y="206"/>
                    <a:pt x="64" y="206"/>
                    <a:pt x="65" y="206"/>
                  </a:cubicBezTo>
                  <a:cubicBezTo>
                    <a:pt x="65" y="206"/>
                    <a:pt x="65" y="206"/>
                    <a:pt x="65" y="206"/>
                  </a:cubicBezTo>
                  <a:cubicBezTo>
                    <a:pt x="64" y="207"/>
                    <a:pt x="65" y="208"/>
                    <a:pt x="66" y="209"/>
                  </a:cubicBezTo>
                  <a:cubicBezTo>
                    <a:pt x="65" y="212"/>
                    <a:pt x="65" y="215"/>
                    <a:pt x="64" y="218"/>
                  </a:cubicBezTo>
                  <a:cubicBezTo>
                    <a:pt x="64" y="220"/>
                    <a:pt x="67" y="221"/>
                    <a:pt x="68" y="219"/>
                  </a:cubicBezTo>
                  <a:cubicBezTo>
                    <a:pt x="69" y="215"/>
                    <a:pt x="71" y="212"/>
                    <a:pt x="72" y="208"/>
                  </a:cubicBezTo>
                  <a:cubicBezTo>
                    <a:pt x="97" y="200"/>
                    <a:pt x="120" y="185"/>
                    <a:pt x="135" y="164"/>
                  </a:cubicBezTo>
                  <a:cubicBezTo>
                    <a:pt x="149" y="145"/>
                    <a:pt x="166" y="121"/>
                    <a:pt x="162" y="96"/>
                  </a:cubicBezTo>
                  <a:close/>
                </a:path>
              </a:pathLst>
            </a:custGeom>
            <a:solidFill>
              <a:schemeClr val="accent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192"/>
            <p:cNvSpPr>
              <a:spLocks/>
            </p:cNvSpPr>
            <p:nvPr/>
          </p:nvSpPr>
          <p:spPr bwMode="auto">
            <a:xfrm>
              <a:off x="5626100" y="5562601"/>
              <a:ext cx="123825" cy="144463"/>
            </a:xfrm>
            <a:custGeom>
              <a:avLst/>
              <a:gdLst>
                <a:gd name="T0" fmla="*/ 26 w 47"/>
                <a:gd name="T1" fmla="*/ 48 h 55"/>
                <a:gd name="T2" fmla="*/ 23 w 47"/>
                <a:gd name="T3" fmla="*/ 44 h 55"/>
                <a:gd name="T4" fmla="*/ 33 w 47"/>
                <a:gd name="T5" fmla="*/ 36 h 55"/>
                <a:gd name="T6" fmla="*/ 39 w 47"/>
                <a:gd name="T7" fmla="*/ 26 h 55"/>
                <a:gd name="T8" fmla="*/ 42 w 47"/>
                <a:gd name="T9" fmla="*/ 16 h 55"/>
                <a:gd name="T10" fmla="*/ 45 w 47"/>
                <a:gd name="T11" fmla="*/ 14 h 55"/>
                <a:gd name="T12" fmla="*/ 46 w 47"/>
                <a:gd name="T13" fmla="*/ 11 h 55"/>
                <a:gd name="T14" fmla="*/ 40 w 47"/>
                <a:gd name="T15" fmla="*/ 7 h 55"/>
                <a:gd name="T16" fmla="*/ 12 w 47"/>
                <a:gd name="T17" fmla="*/ 18 h 55"/>
                <a:gd name="T18" fmla="*/ 7 w 47"/>
                <a:gd name="T19" fmla="*/ 45 h 55"/>
                <a:gd name="T20" fmla="*/ 13 w 47"/>
                <a:gd name="T21" fmla="*/ 49 h 55"/>
                <a:gd name="T22" fmla="*/ 26 w 47"/>
                <a:gd name="T23" fmla="*/ 4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 h="55">
                  <a:moveTo>
                    <a:pt x="26" y="48"/>
                  </a:moveTo>
                  <a:cubicBezTo>
                    <a:pt x="27" y="46"/>
                    <a:pt x="25" y="44"/>
                    <a:pt x="23" y="44"/>
                  </a:cubicBezTo>
                  <a:cubicBezTo>
                    <a:pt x="27" y="42"/>
                    <a:pt x="30" y="38"/>
                    <a:pt x="33" y="36"/>
                  </a:cubicBezTo>
                  <a:cubicBezTo>
                    <a:pt x="36" y="33"/>
                    <a:pt x="38" y="30"/>
                    <a:pt x="39" y="26"/>
                  </a:cubicBezTo>
                  <a:cubicBezTo>
                    <a:pt x="41" y="23"/>
                    <a:pt x="42" y="19"/>
                    <a:pt x="42" y="16"/>
                  </a:cubicBezTo>
                  <a:cubicBezTo>
                    <a:pt x="43" y="15"/>
                    <a:pt x="44" y="15"/>
                    <a:pt x="45" y="14"/>
                  </a:cubicBezTo>
                  <a:cubicBezTo>
                    <a:pt x="47" y="13"/>
                    <a:pt x="46" y="12"/>
                    <a:pt x="46" y="11"/>
                  </a:cubicBezTo>
                  <a:cubicBezTo>
                    <a:pt x="44" y="9"/>
                    <a:pt x="42" y="7"/>
                    <a:pt x="40" y="7"/>
                  </a:cubicBezTo>
                  <a:cubicBezTo>
                    <a:pt x="33" y="0"/>
                    <a:pt x="17" y="13"/>
                    <a:pt x="12" y="18"/>
                  </a:cubicBezTo>
                  <a:cubicBezTo>
                    <a:pt x="8" y="24"/>
                    <a:pt x="0" y="40"/>
                    <a:pt x="7" y="45"/>
                  </a:cubicBezTo>
                  <a:cubicBezTo>
                    <a:pt x="8" y="49"/>
                    <a:pt x="10" y="50"/>
                    <a:pt x="13" y="49"/>
                  </a:cubicBezTo>
                  <a:cubicBezTo>
                    <a:pt x="16" y="54"/>
                    <a:pt x="23" y="55"/>
                    <a:pt x="26" y="48"/>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Freeform 193"/>
            <p:cNvSpPr>
              <a:spLocks noEditPoints="1"/>
            </p:cNvSpPr>
            <p:nvPr/>
          </p:nvSpPr>
          <p:spPr bwMode="auto">
            <a:xfrm>
              <a:off x="5938838" y="5743576"/>
              <a:ext cx="134938" cy="117475"/>
            </a:xfrm>
            <a:custGeom>
              <a:avLst/>
              <a:gdLst>
                <a:gd name="T0" fmla="*/ 39 w 51"/>
                <a:gd name="T1" fmla="*/ 8 h 45"/>
                <a:gd name="T2" fmla="*/ 39 w 51"/>
                <a:gd name="T3" fmla="*/ 8 h 45"/>
                <a:gd name="T4" fmla="*/ 47 w 51"/>
                <a:gd name="T5" fmla="*/ 11 h 45"/>
                <a:gd name="T6" fmla="*/ 50 w 51"/>
                <a:gd name="T7" fmla="*/ 8 h 45"/>
                <a:gd name="T8" fmla="*/ 29 w 51"/>
                <a:gd name="T9" fmla="*/ 6 h 45"/>
                <a:gd name="T10" fmla="*/ 16 w 51"/>
                <a:gd name="T11" fmla="*/ 12 h 45"/>
                <a:gd name="T12" fmla="*/ 2 w 51"/>
                <a:gd name="T13" fmla="*/ 29 h 45"/>
                <a:gd name="T14" fmla="*/ 13 w 51"/>
                <a:gd name="T15" fmla="*/ 40 h 45"/>
                <a:gd name="T16" fmla="*/ 39 w 51"/>
                <a:gd name="T17" fmla="*/ 8 h 45"/>
                <a:gd name="T18" fmla="*/ 10 w 51"/>
                <a:gd name="T19" fmla="*/ 33 h 45"/>
                <a:gd name="T20" fmla="*/ 10 w 51"/>
                <a:gd name="T21" fmla="*/ 32 h 45"/>
                <a:gd name="T22" fmla="*/ 29 w 51"/>
                <a:gd name="T23" fmla="*/ 13 h 45"/>
                <a:gd name="T24" fmla="*/ 19 w 51"/>
                <a:gd name="T25" fmla="*/ 26 h 45"/>
                <a:gd name="T26" fmla="*/ 10 w 51"/>
                <a:gd name="T27" fmla="*/ 3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 h="45">
                  <a:moveTo>
                    <a:pt x="39" y="8"/>
                  </a:moveTo>
                  <a:cubicBezTo>
                    <a:pt x="39" y="8"/>
                    <a:pt x="39" y="8"/>
                    <a:pt x="39" y="8"/>
                  </a:cubicBezTo>
                  <a:cubicBezTo>
                    <a:pt x="42" y="8"/>
                    <a:pt x="45" y="9"/>
                    <a:pt x="47" y="11"/>
                  </a:cubicBezTo>
                  <a:cubicBezTo>
                    <a:pt x="48" y="13"/>
                    <a:pt x="51" y="10"/>
                    <a:pt x="50" y="8"/>
                  </a:cubicBezTo>
                  <a:cubicBezTo>
                    <a:pt x="46" y="0"/>
                    <a:pt x="36" y="3"/>
                    <a:pt x="29" y="6"/>
                  </a:cubicBezTo>
                  <a:cubicBezTo>
                    <a:pt x="24" y="7"/>
                    <a:pt x="20" y="9"/>
                    <a:pt x="16" y="12"/>
                  </a:cubicBezTo>
                  <a:cubicBezTo>
                    <a:pt x="10" y="16"/>
                    <a:pt x="5" y="22"/>
                    <a:pt x="2" y="29"/>
                  </a:cubicBezTo>
                  <a:cubicBezTo>
                    <a:pt x="0" y="38"/>
                    <a:pt x="4" y="45"/>
                    <a:pt x="13" y="40"/>
                  </a:cubicBezTo>
                  <a:cubicBezTo>
                    <a:pt x="25" y="33"/>
                    <a:pt x="34" y="21"/>
                    <a:pt x="39" y="8"/>
                  </a:cubicBezTo>
                  <a:close/>
                  <a:moveTo>
                    <a:pt x="10" y="33"/>
                  </a:moveTo>
                  <a:cubicBezTo>
                    <a:pt x="10" y="33"/>
                    <a:pt x="10" y="32"/>
                    <a:pt x="10" y="32"/>
                  </a:cubicBezTo>
                  <a:cubicBezTo>
                    <a:pt x="15" y="23"/>
                    <a:pt x="20" y="16"/>
                    <a:pt x="29" y="13"/>
                  </a:cubicBezTo>
                  <a:cubicBezTo>
                    <a:pt x="27" y="18"/>
                    <a:pt x="23" y="22"/>
                    <a:pt x="19" y="26"/>
                  </a:cubicBezTo>
                  <a:cubicBezTo>
                    <a:pt x="16" y="29"/>
                    <a:pt x="11" y="33"/>
                    <a:pt x="10" y="33"/>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194"/>
            <p:cNvSpPr>
              <a:spLocks/>
            </p:cNvSpPr>
            <p:nvPr/>
          </p:nvSpPr>
          <p:spPr bwMode="auto">
            <a:xfrm>
              <a:off x="5634038" y="5546726"/>
              <a:ext cx="68263" cy="63500"/>
            </a:xfrm>
            <a:custGeom>
              <a:avLst/>
              <a:gdLst>
                <a:gd name="T0" fmla="*/ 23 w 26"/>
                <a:gd name="T1" fmla="*/ 4 h 24"/>
                <a:gd name="T2" fmla="*/ 13 w 26"/>
                <a:gd name="T3" fmla="*/ 2 h 24"/>
                <a:gd name="T4" fmla="*/ 4 w 26"/>
                <a:gd name="T5" fmla="*/ 7 h 24"/>
                <a:gd name="T6" fmla="*/ 2 w 26"/>
                <a:gd name="T7" fmla="*/ 18 h 24"/>
                <a:gd name="T8" fmla="*/ 12 w 26"/>
                <a:gd name="T9" fmla="*/ 22 h 24"/>
                <a:gd name="T10" fmla="*/ 15 w 26"/>
                <a:gd name="T11" fmla="*/ 21 h 24"/>
                <a:gd name="T12" fmla="*/ 18 w 26"/>
                <a:gd name="T13" fmla="*/ 20 h 24"/>
                <a:gd name="T14" fmla="*/ 24 w 26"/>
                <a:gd name="T15" fmla="*/ 14 h 24"/>
                <a:gd name="T16" fmla="*/ 23 w 26"/>
                <a:gd name="T17"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24">
                  <a:moveTo>
                    <a:pt x="23" y="4"/>
                  </a:moveTo>
                  <a:cubicBezTo>
                    <a:pt x="21" y="1"/>
                    <a:pt x="16" y="0"/>
                    <a:pt x="13" y="2"/>
                  </a:cubicBezTo>
                  <a:cubicBezTo>
                    <a:pt x="10" y="3"/>
                    <a:pt x="6" y="5"/>
                    <a:pt x="4" y="7"/>
                  </a:cubicBezTo>
                  <a:cubicBezTo>
                    <a:pt x="1" y="10"/>
                    <a:pt x="0" y="14"/>
                    <a:pt x="2" y="18"/>
                  </a:cubicBezTo>
                  <a:cubicBezTo>
                    <a:pt x="4" y="21"/>
                    <a:pt x="8" y="24"/>
                    <a:pt x="12" y="22"/>
                  </a:cubicBezTo>
                  <a:cubicBezTo>
                    <a:pt x="13" y="22"/>
                    <a:pt x="14" y="22"/>
                    <a:pt x="15" y="21"/>
                  </a:cubicBezTo>
                  <a:cubicBezTo>
                    <a:pt x="16" y="21"/>
                    <a:pt x="17" y="21"/>
                    <a:pt x="18" y="20"/>
                  </a:cubicBezTo>
                  <a:cubicBezTo>
                    <a:pt x="21" y="19"/>
                    <a:pt x="23" y="17"/>
                    <a:pt x="24" y="14"/>
                  </a:cubicBezTo>
                  <a:cubicBezTo>
                    <a:pt x="26" y="11"/>
                    <a:pt x="26" y="6"/>
                    <a:pt x="23" y="4"/>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195"/>
            <p:cNvSpPr>
              <a:spLocks/>
            </p:cNvSpPr>
            <p:nvPr/>
          </p:nvSpPr>
          <p:spPr bwMode="auto">
            <a:xfrm>
              <a:off x="6073775" y="5737226"/>
              <a:ext cx="60325" cy="66675"/>
            </a:xfrm>
            <a:custGeom>
              <a:avLst/>
              <a:gdLst>
                <a:gd name="T0" fmla="*/ 21 w 23"/>
                <a:gd name="T1" fmla="*/ 13 h 25"/>
                <a:gd name="T2" fmla="*/ 18 w 23"/>
                <a:gd name="T3" fmla="*/ 7 h 25"/>
                <a:gd name="T4" fmla="*/ 15 w 23"/>
                <a:gd name="T5" fmla="*/ 3 h 25"/>
                <a:gd name="T6" fmla="*/ 4 w 23"/>
                <a:gd name="T7" fmla="*/ 3 h 25"/>
                <a:gd name="T8" fmla="*/ 1 w 23"/>
                <a:gd name="T9" fmla="*/ 12 h 25"/>
                <a:gd name="T10" fmla="*/ 3 w 23"/>
                <a:gd name="T11" fmla="*/ 15 h 25"/>
                <a:gd name="T12" fmla="*/ 3 w 23"/>
                <a:gd name="T13" fmla="*/ 15 h 25"/>
                <a:gd name="T14" fmla="*/ 6 w 23"/>
                <a:gd name="T15" fmla="*/ 21 h 25"/>
                <a:gd name="T16" fmla="*/ 6 w 23"/>
                <a:gd name="T17" fmla="*/ 21 h 25"/>
                <a:gd name="T18" fmla="*/ 11 w 23"/>
                <a:gd name="T19" fmla="*/ 24 h 25"/>
                <a:gd name="T20" fmla="*/ 21 w 23"/>
                <a:gd name="T21" fmla="*/ 1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25">
                  <a:moveTo>
                    <a:pt x="21" y="13"/>
                  </a:moveTo>
                  <a:cubicBezTo>
                    <a:pt x="21" y="10"/>
                    <a:pt x="19" y="8"/>
                    <a:pt x="18" y="7"/>
                  </a:cubicBezTo>
                  <a:cubicBezTo>
                    <a:pt x="17" y="5"/>
                    <a:pt x="16" y="4"/>
                    <a:pt x="15" y="3"/>
                  </a:cubicBezTo>
                  <a:cubicBezTo>
                    <a:pt x="12" y="1"/>
                    <a:pt x="8" y="0"/>
                    <a:pt x="4" y="3"/>
                  </a:cubicBezTo>
                  <a:cubicBezTo>
                    <a:pt x="2" y="5"/>
                    <a:pt x="0" y="8"/>
                    <a:pt x="1" y="12"/>
                  </a:cubicBezTo>
                  <a:cubicBezTo>
                    <a:pt x="1" y="13"/>
                    <a:pt x="2" y="14"/>
                    <a:pt x="3" y="15"/>
                  </a:cubicBezTo>
                  <a:cubicBezTo>
                    <a:pt x="3" y="15"/>
                    <a:pt x="3" y="15"/>
                    <a:pt x="3" y="15"/>
                  </a:cubicBezTo>
                  <a:cubicBezTo>
                    <a:pt x="3" y="17"/>
                    <a:pt x="4" y="20"/>
                    <a:pt x="6" y="21"/>
                  </a:cubicBezTo>
                  <a:cubicBezTo>
                    <a:pt x="6" y="21"/>
                    <a:pt x="6" y="21"/>
                    <a:pt x="6" y="21"/>
                  </a:cubicBezTo>
                  <a:cubicBezTo>
                    <a:pt x="7" y="22"/>
                    <a:pt x="9" y="23"/>
                    <a:pt x="11" y="24"/>
                  </a:cubicBezTo>
                  <a:cubicBezTo>
                    <a:pt x="17" y="25"/>
                    <a:pt x="23" y="19"/>
                    <a:pt x="21" y="13"/>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196"/>
            <p:cNvSpPr>
              <a:spLocks/>
            </p:cNvSpPr>
            <p:nvPr/>
          </p:nvSpPr>
          <p:spPr bwMode="auto">
            <a:xfrm>
              <a:off x="5600700" y="5591176"/>
              <a:ext cx="101600" cy="177800"/>
            </a:xfrm>
            <a:custGeom>
              <a:avLst/>
              <a:gdLst>
                <a:gd name="T0" fmla="*/ 39 w 39"/>
                <a:gd name="T1" fmla="*/ 67 h 68"/>
                <a:gd name="T2" fmla="*/ 10 w 39"/>
                <a:gd name="T3" fmla="*/ 42 h 68"/>
                <a:gd name="T4" fmla="*/ 8 w 39"/>
                <a:gd name="T5" fmla="*/ 1 h 68"/>
                <a:gd name="T6" fmla="*/ 7 w 39"/>
                <a:gd name="T7" fmla="*/ 0 h 68"/>
                <a:gd name="T8" fmla="*/ 8 w 39"/>
                <a:gd name="T9" fmla="*/ 43 h 68"/>
                <a:gd name="T10" fmla="*/ 38 w 39"/>
                <a:gd name="T11" fmla="*/ 68 h 68"/>
                <a:gd name="T12" fmla="*/ 39 w 39"/>
                <a:gd name="T13" fmla="*/ 67 h 68"/>
              </a:gdLst>
              <a:ahLst/>
              <a:cxnLst>
                <a:cxn ang="0">
                  <a:pos x="T0" y="T1"/>
                </a:cxn>
                <a:cxn ang="0">
                  <a:pos x="T2" y="T3"/>
                </a:cxn>
                <a:cxn ang="0">
                  <a:pos x="T4" y="T5"/>
                </a:cxn>
                <a:cxn ang="0">
                  <a:pos x="T6" y="T7"/>
                </a:cxn>
                <a:cxn ang="0">
                  <a:pos x="T8" y="T9"/>
                </a:cxn>
                <a:cxn ang="0">
                  <a:pos x="T10" y="T11"/>
                </a:cxn>
                <a:cxn ang="0">
                  <a:pos x="T12" y="T13"/>
                </a:cxn>
              </a:cxnLst>
              <a:rect l="0" t="0" r="r" b="b"/>
              <a:pathLst>
                <a:path w="39" h="68">
                  <a:moveTo>
                    <a:pt x="39" y="67"/>
                  </a:moveTo>
                  <a:cubicBezTo>
                    <a:pt x="27" y="61"/>
                    <a:pt x="17" y="53"/>
                    <a:pt x="10" y="42"/>
                  </a:cubicBezTo>
                  <a:cubicBezTo>
                    <a:pt x="2" y="28"/>
                    <a:pt x="6" y="15"/>
                    <a:pt x="8" y="1"/>
                  </a:cubicBezTo>
                  <a:cubicBezTo>
                    <a:pt x="9" y="0"/>
                    <a:pt x="8" y="0"/>
                    <a:pt x="7" y="0"/>
                  </a:cubicBezTo>
                  <a:cubicBezTo>
                    <a:pt x="1" y="14"/>
                    <a:pt x="0" y="30"/>
                    <a:pt x="8" y="43"/>
                  </a:cubicBezTo>
                  <a:cubicBezTo>
                    <a:pt x="14" y="53"/>
                    <a:pt x="25" y="67"/>
                    <a:pt x="38" y="68"/>
                  </a:cubicBezTo>
                  <a:cubicBezTo>
                    <a:pt x="39" y="68"/>
                    <a:pt x="39" y="67"/>
                    <a:pt x="39" y="67"/>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197"/>
            <p:cNvSpPr>
              <a:spLocks/>
            </p:cNvSpPr>
            <p:nvPr/>
          </p:nvSpPr>
          <p:spPr bwMode="auto">
            <a:xfrm>
              <a:off x="5661025" y="5715001"/>
              <a:ext cx="52388" cy="38100"/>
            </a:xfrm>
            <a:custGeom>
              <a:avLst/>
              <a:gdLst>
                <a:gd name="T0" fmla="*/ 20 w 20"/>
                <a:gd name="T1" fmla="*/ 13 h 15"/>
                <a:gd name="T2" fmla="*/ 11 w 20"/>
                <a:gd name="T3" fmla="*/ 8 h 15"/>
                <a:gd name="T4" fmla="*/ 2 w 20"/>
                <a:gd name="T5" fmla="*/ 0 h 15"/>
                <a:gd name="T6" fmla="*/ 1 w 20"/>
                <a:gd name="T7" fmla="*/ 1 h 15"/>
                <a:gd name="T8" fmla="*/ 9 w 20"/>
                <a:gd name="T9" fmla="*/ 10 h 15"/>
                <a:gd name="T10" fmla="*/ 20 w 20"/>
                <a:gd name="T11" fmla="*/ 14 h 15"/>
                <a:gd name="T12" fmla="*/ 20 w 20"/>
                <a:gd name="T13" fmla="*/ 13 h 15"/>
              </a:gdLst>
              <a:ahLst/>
              <a:cxnLst>
                <a:cxn ang="0">
                  <a:pos x="T0" y="T1"/>
                </a:cxn>
                <a:cxn ang="0">
                  <a:pos x="T2" y="T3"/>
                </a:cxn>
                <a:cxn ang="0">
                  <a:pos x="T4" y="T5"/>
                </a:cxn>
                <a:cxn ang="0">
                  <a:pos x="T6" y="T7"/>
                </a:cxn>
                <a:cxn ang="0">
                  <a:pos x="T8" y="T9"/>
                </a:cxn>
                <a:cxn ang="0">
                  <a:pos x="T10" y="T11"/>
                </a:cxn>
                <a:cxn ang="0">
                  <a:pos x="T12" y="T13"/>
                </a:cxn>
              </a:cxnLst>
              <a:rect l="0" t="0" r="r" b="b"/>
              <a:pathLst>
                <a:path w="20" h="15">
                  <a:moveTo>
                    <a:pt x="20" y="13"/>
                  </a:moveTo>
                  <a:cubicBezTo>
                    <a:pt x="18" y="11"/>
                    <a:pt x="14" y="10"/>
                    <a:pt x="11" y="8"/>
                  </a:cubicBezTo>
                  <a:cubicBezTo>
                    <a:pt x="8" y="6"/>
                    <a:pt x="4" y="3"/>
                    <a:pt x="2" y="0"/>
                  </a:cubicBezTo>
                  <a:cubicBezTo>
                    <a:pt x="1" y="0"/>
                    <a:pt x="0" y="0"/>
                    <a:pt x="1" y="1"/>
                  </a:cubicBezTo>
                  <a:cubicBezTo>
                    <a:pt x="3" y="5"/>
                    <a:pt x="6" y="8"/>
                    <a:pt x="9" y="10"/>
                  </a:cubicBezTo>
                  <a:cubicBezTo>
                    <a:pt x="12" y="12"/>
                    <a:pt x="16" y="15"/>
                    <a:pt x="20" y="14"/>
                  </a:cubicBezTo>
                  <a:cubicBezTo>
                    <a:pt x="20" y="14"/>
                    <a:pt x="20" y="14"/>
                    <a:pt x="20" y="13"/>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98"/>
            <p:cNvSpPr>
              <a:spLocks/>
            </p:cNvSpPr>
            <p:nvPr/>
          </p:nvSpPr>
          <p:spPr bwMode="auto">
            <a:xfrm>
              <a:off x="5784850" y="5586413"/>
              <a:ext cx="61913" cy="161925"/>
            </a:xfrm>
            <a:custGeom>
              <a:avLst/>
              <a:gdLst>
                <a:gd name="T0" fmla="*/ 6 w 24"/>
                <a:gd name="T1" fmla="*/ 0 h 62"/>
                <a:gd name="T2" fmla="*/ 5 w 24"/>
                <a:gd name="T3" fmla="*/ 1 h 62"/>
                <a:gd name="T4" fmla="*/ 14 w 24"/>
                <a:gd name="T5" fmla="*/ 34 h 62"/>
                <a:gd name="T6" fmla="*/ 1 w 24"/>
                <a:gd name="T7" fmla="*/ 60 h 62"/>
                <a:gd name="T8" fmla="*/ 1 w 24"/>
                <a:gd name="T9" fmla="*/ 61 h 62"/>
                <a:gd name="T10" fmla="*/ 6 w 24"/>
                <a:gd name="T11" fmla="*/ 0 h 62"/>
              </a:gdLst>
              <a:ahLst/>
              <a:cxnLst>
                <a:cxn ang="0">
                  <a:pos x="T0" y="T1"/>
                </a:cxn>
                <a:cxn ang="0">
                  <a:pos x="T2" y="T3"/>
                </a:cxn>
                <a:cxn ang="0">
                  <a:pos x="T4" y="T5"/>
                </a:cxn>
                <a:cxn ang="0">
                  <a:pos x="T6" y="T7"/>
                </a:cxn>
                <a:cxn ang="0">
                  <a:pos x="T8" y="T9"/>
                </a:cxn>
                <a:cxn ang="0">
                  <a:pos x="T10" y="T11"/>
                </a:cxn>
              </a:cxnLst>
              <a:rect l="0" t="0" r="r" b="b"/>
              <a:pathLst>
                <a:path w="24" h="62">
                  <a:moveTo>
                    <a:pt x="6" y="0"/>
                  </a:moveTo>
                  <a:cubicBezTo>
                    <a:pt x="5" y="0"/>
                    <a:pt x="4" y="1"/>
                    <a:pt x="5" y="1"/>
                  </a:cubicBezTo>
                  <a:cubicBezTo>
                    <a:pt x="12" y="11"/>
                    <a:pt x="16" y="22"/>
                    <a:pt x="14" y="34"/>
                  </a:cubicBezTo>
                  <a:cubicBezTo>
                    <a:pt x="12" y="45"/>
                    <a:pt x="7" y="52"/>
                    <a:pt x="1" y="60"/>
                  </a:cubicBezTo>
                  <a:cubicBezTo>
                    <a:pt x="0" y="61"/>
                    <a:pt x="1" y="62"/>
                    <a:pt x="1" y="61"/>
                  </a:cubicBezTo>
                  <a:cubicBezTo>
                    <a:pt x="24" y="50"/>
                    <a:pt x="21" y="16"/>
                    <a:pt x="6"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199"/>
            <p:cNvSpPr>
              <a:spLocks/>
            </p:cNvSpPr>
            <p:nvPr/>
          </p:nvSpPr>
          <p:spPr bwMode="auto">
            <a:xfrm>
              <a:off x="5762625" y="5683251"/>
              <a:ext cx="46038" cy="60325"/>
            </a:xfrm>
            <a:custGeom>
              <a:avLst/>
              <a:gdLst>
                <a:gd name="T0" fmla="*/ 16 w 17"/>
                <a:gd name="T1" fmla="*/ 1 h 23"/>
                <a:gd name="T2" fmla="*/ 15 w 17"/>
                <a:gd name="T3" fmla="*/ 1 h 23"/>
                <a:gd name="T4" fmla="*/ 9 w 17"/>
                <a:gd name="T5" fmla="*/ 12 h 23"/>
                <a:gd name="T6" fmla="*/ 1 w 17"/>
                <a:gd name="T7" fmla="*/ 22 h 23"/>
                <a:gd name="T8" fmla="*/ 2 w 17"/>
                <a:gd name="T9" fmla="*/ 23 h 23"/>
                <a:gd name="T10" fmla="*/ 12 w 17"/>
                <a:gd name="T11" fmla="*/ 13 h 23"/>
                <a:gd name="T12" fmla="*/ 16 w 17"/>
                <a:gd name="T13" fmla="*/ 1 h 23"/>
              </a:gdLst>
              <a:ahLst/>
              <a:cxnLst>
                <a:cxn ang="0">
                  <a:pos x="T0" y="T1"/>
                </a:cxn>
                <a:cxn ang="0">
                  <a:pos x="T2" y="T3"/>
                </a:cxn>
                <a:cxn ang="0">
                  <a:pos x="T4" y="T5"/>
                </a:cxn>
                <a:cxn ang="0">
                  <a:pos x="T6" y="T7"/>
                </a:cxn>
                <a:cxn ang="0">
                  <a:pos x="T8" y="T9"/>
                </a:cxn>
                <a:cxn ang="0">
                  <a:pos x="T10" y="T11"/>
                </a:cxn>
                <a:cxn ang="0">
                  <a:pos x="T12" y="T13"/>
                </a:cxn>
              </a:cxnLst>
              <a:rect l="0" t="0" r="r" b="b"/>
              <a:pathLst>
                <a:path w="17" h="23">
                  <a:moveTo>
                    <a:pt x="16" y="1"/>
                  </a:moveTo>
                  <a:cubicBezTo>
                    <a:pt x="16" y="0"/>
                    <a:pt x="15" y="0"/>
                    <a:pt x="15" y="1"/>
                  </a:cubicBezTo>
                  <a:cubicBezTo>
                    <a:pt x="13" y="5"/>
                    <a:pt x="12" y="9"/>
                    <a:pt x="9" y="12"/>
                  </a:cubicBezTo>
                  <a:cubicBezTo>
                    <a:pt x="6" y="16"/>
                    <a:pt x="3" y="18"/>
                    <a:pt x="1" y="22"/>
                  </a:cubicBezTo>
                  <a:cubicBezTo>
                    <a:pt x="0" y="23"/>
                    <a:pt x="1" y="23"/>
                    <a:pt x="2" y="23"/>
                  </a:cubicBezTo>
                  <a:cubicBezTo>
                    <a:pt x="6" y="21"/>
                    <a:pt x="10" y="17"/>
                    <a:pt x="12" y="13"/>
                  </a:cubicBezTo>
                  <a:cubicBezTo>
                    <a:pt x="15" y="9"/>
                    <a:pt x="17" y="5"/>
                    <a:pt x="16"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200"/>
            <p:cNvSpPr>
              <a:spLocks/>
            </p:cNvSpPr>
            <p:nvPr/>
          </p:nvSpPr>
          <p:spPr bwMode="auto">
            <a:xfrm>
              <a:off x="5902325" y="5737226"/>
              <a:ext cx="87313" cy="155575"/>
            </a:xfrm>
            <a:custGeom>
              <a:avLst/>
              <a:gdLst>
                <a:gd name="T0" fmla="*/ 31 w 33"/>
                <a:gd name="T1" fmla="*/ 0 h 59"/>
                <a:gd name="T2" fmla="*/ 7 w 33"/>
                <a:gd name="T3" fmla="*/ 26 h 59"/>
                <a:gd name="T4" fmla="*/ 7 w 33"/>
                <a:gd name="T5" fmla="*/ 58 h 59"/>
                <a:gd name="T6" fmla="*/ 9 w 33"/>
                <a:gd name="T7" fmla="*/ 57 h 59"/>
                <a:gd name="T8" fmla="*/ 32 w 33"/>
                <a:gd name="T9" fmla="*/ 1 h 59"/>
                <a:gd name="T10" fmla="*/ 31 w 33"/>
                <a:gd name="T11" fmla="*/ 0 h 59"/>
              </a:gdLst>
              <a:ahLst/>
              <a:cxnLst>
                <a:cxn ang="0">
                  <a:pos x="T0" y="T1"/>
                </a:cxn>
                <a:cxn ang="0">
                  <a:pos x="T2" y="T3"/>
                </a:cxn>
                <a:cxn ang="0">
                  <a:pos x="T4" y="T5"/>
                </a:cxn>
                <a:cxn ang="0">
                  <a:pos x="T6" y="T7"/>
                </a:cxn>
                <a:cxn ang="0">
                  <a:pos x="T8" y="T9"/>
                </a:cxn>
                <a:cxn ang="0">
                  <a:pos x="T10" y="T11"/>
                </a:cxn>
              </a:cxnLst>
              <a:rect l="0" t="0" r="r" b="b"/>
              <a:pathLst>
                <a:path w="33" h="59">
                  <a:moveTo>
                    <a:pt x="31" y="0"/>
                  </a:moveTo>
                  <a:cubicBezTo>
                    <a:pt x="20" y="5"/>
                    <a:pt x="12" y="15"/>
                    <a:pt x="7" y="26"/>
                  </a:cubicBezTo>
                  <a:cubicBezTo>
                    <a:pt x="4" y="35"/>
                    <a:pt x="0" y="50"/>
                    <a:pt x="7" y="58"/>
                  </a:cubicBezTo>
                  <a:cubicBezTo>
                    <a:pt x="8" y="59"/>
                    <a:pt x="10" y="58"/>
                    <a:pt x="9" y="57"/>
                  </a:cubicBezTo>
                  <a:cubicBezTo>
                    <a:pt x="3" y="35"/>
                    <a:pt x="15" y="14"/>
                    <a:pt x="32" y="1"/>
                  </a:cubicBezTo>
                  <a:cubicBezTo>
                    <a:pt x="33" y="1"/>
                    <a:pt x="32" y="0"/>
                    <a:pt x="31"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201"/>
            <p:cNvSpPr>
              <a:spLocks/>
            </p:cNvSpPr>
            <p:nvPr/>
          </p:nvSpPr>
          <p:spPr bwMode="auto">
            <a:xfrm>
              <a:off x="5934075" y="5811838"/>
              <a:ext cx="12700" cy="69850"/>
            </a:xfrm>
            <a:custGeom>
              <a:avLst/>
              <a:gdLst>
                <a:gd name="T0" fmla="*/ 3 w 5"/>
                <a:gd name="T1" fmla="*/ 12 h 27"/>
                <a:gd name="T2" fmla="*/ 5 w 5"/>
                <a:gd name="T3" fmla="*/ 0 h 27"/>
                <a:gd name="T4" fmla="*/ 4 w 5"/>
                <a:gd name="T5" fmla="*/ 0 h 27"/>
                <a:gd name="T6" fmla="*/ 0 w 5"/>
                <a:gd name="T7" fmla="*/ 12 h 27"/>
                <a:gd name="T8" fmla="*/ 2 w 5"/>
                <a:gd name="T9" fmla="*/ 26 h 27"/>
                <a:gd name="T10" fmla="*/ 3 w 5"/>
                <a:gd name="T11" fmla="*/ 26 h 27"/>
                <a:gd name="T12" fmla="*/ 3 w 5"/>
                <a:gd name="T13" fmla="*/ 12 h 27"/>
              </a:gdLst>
              <a:ahLst/>
              <a:cxnLst>
                <a:cxn ang="0">
                  <a:pos x="T0" y="T1"/>
                </a:cxn>
                <a:cxn ang="0">
                  <a:pos x="T2" y="T3"/>
                </a:cxn>
                <a:cxn ang="0">
                  <a:pos x="T4" y="T5"/>
                </a:cxn>
                <a:cxn ang="0">
                  <a:pos x="T6" y="T7"/>
                </a:cxn>
                <a:cxn ang="0">
                  <a:pos x="T8" y="T9"/>
                </a:cxn>
                <a:cxn ang="0">
                  <a:pos x="T10" y="T11"/>
                </a:cxn>
                <a:cxn ang="0">
                  <a:pos x="T12" y="T13"/>
                </a:cxn>
              </a:cxnLst>
              <a:rect l="0" t="0" r="r" b="b"/>
              <a:pathLst>
                <a:path w="5" h="27">
                  <a:moveTo>
                    <a:pt x="3" y="12"/>
                  </a:moveTo>
                  <a:cubicBezTo>
                    <a:pt x="3" y="8"/>
                    <a:pt x="5" y="4"/>
                    <a:pt x="5" y="0"/>
                  </a:cubicBezTo>
                  <a:cubicBezTo>
                    <a:pt x="4" y="0"/>
                    <a:pt x="4" y="0"/>
                    <a:pt x="4" y="0"/>
                  </a:cubicBezTo>
                  <a:cubicBezTo>
                    <a:pt x="1" y="3"/>
                    <a:pt x="1" y="8"/>
                    <a:pt x="0" y="12"/>
                  </a:cubicBezTo>
                  <a:cubicBezTo>
                    <a:pt x="0" y="16"/>
                    <a:pt x="0" y="22"/>
                    <a:pt x="2" y="26"/>
                  </a:cubicBezTo>
                  <a:cubicBezTo>
                    <a:pt x="2" y="27"/>
                    <a:pt x="3" y="26"/>
                    <a:pt x="3" y="26"/>
                  </a:cubicBezTo>
                  <a:cubicBezTo>
                    <a:pt x="4" y="21"/>
                    <a:pt x="2" y="17"/>
                    <a:pt x="3" y="12"/>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202"/>
            <p:cNvSpPr>
              <a:spLocks/>
            </p:cNvSpPr>
            <p:nvPr/>
          </p:nvSpPr>
          <p:spPr bwMode="auto">
            <a:xfrm>
              <a:off x="5961063" y="5848351"/>
              <a:ext cx="180975" cy="149225"/>
            </a:xfrm>
            <a:custGeom>
              <a:avLst/>
              <a:gdLst>
                <a:gd name="T0" fmla="*/ 67 w 69"/>
                <a:gd name="T1" fmla="*/ 0 h 57"/>
                <a:gd name="T2" fmla="*/ 60 w 69"/>
                <a:gd name="T3" fmla="*/ 19 h 57"/>
                <a:gd name="T4" fmla="*/ 43 w 69"/>
                <a:gd name="T5" fmla="*/ 34 h 57"/>
                <a:gd name="T6" fmla="*/ 1 w 69"/>
                <a:gd name="T7" fmla="*/ 36 h 57"/>
                <a:gd name="T8" fmla="*/ 1 w 69"/>
                <a:gd name="T9" fmla="*/ 37 h 57"/>
                <a:gd name="T10" fmla="*/ 68 w 69"/>
                <a:gd name="T11" fmla="*/ 1 h 57"/>
                <a:gd name="T12" fmla="*/ 67 w 69"/>
                <a:gd name="T13" fmla="*/ 0 h 57"/>
              </a:gdLst>
              <a:ahLst/>
              <a:cxnLst>
                <a:cxn ang="0">
                  <a:pos x="T0" y="T1"/>
                </a:cxn>
                <a:cxn ang="0">
                  <a:pos x="T2" y="T3"/>
                </a:cxn>
                <a:cxn ang="0">
                  <a:pos x="T4" y="T5"/>
                </a:cxn>
                <a:cxn ang="0">
                  <a:pos x="T6" y="T7"/>
                </a:cxn>
                <a:cxn ang="0">
                  <a:pos x="T8" y="T9"/>
                </a:cxn>
                <a:cxn ang="0">
                  <a:pos x="T10" y="T11"/>
                </a:cxn>
                <a:cxn ang="0">
                  <a:pos x="T12" y="T13"/>
                </a:cxn>
              </a:cxnLst>
              <a:rect l="0" t="0" r="r" b="b"/>
              <a:pathLst>
                <a:path w="69" h="57">
                  <a:moveTo>
                    <a:pt x="67" y="0"/>
                  </a:moveTo>
                  <a:cubicBezTo>
                    <a:pt x="65" y="7"/>
                    <a:pt x="64" y="13"/>
                    <a:pt x="60" y="19"/>
                  </a:cubicBezTo>
                  <a:cubicBezTo>
                    <a:pt x="56" y="25"/>
                    <a:pt x="49" y="30"/>
                    <a:pt x="43" y="34"/>
                  </a:cubicBezTo>
                  <a:cubicBezTo>
                    <a:pt x="30" y="42"/>
                    <a:pt x="16" y="41"/>
                    <a:pt x="1" y="36"/>
                  </a:cubicBezTo>
                  <a:cubicBezTo>
                    <a:pt x="1" y="36"/>
                    <a:pt x="0" y="37"/>
                    <a:pt x="1" y="37"/>
                  </a:cubicBezTo>
                  <a:cubicBezTo>
                    <a:pt x="26" y="57"/>
                    <a:pt x="69" y="31"/>
                    <a:pt x="68" y="1"/>
                  </a:cubicBezTo>
                  <a:cubicBezTo>
                    <a:pt x="68" y="0"/>
                    <a:pt x="67" y="0"/>
                    <a:pt x="67"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203"/>
            <p:cNvSpPr>
              <a:spLocks/>
            </p:cNvSpPr>
            <p:nvPr/>
          </p:nvSpPr>
          <p:spPr bwMode="auto">
            <a:xfrm>
              <a:off x="5969000" y="5924551"/>
              <a:ext cx="55563" cy="15875"/>
            </a:xfrm>
            <a:custGeom>
              <a:avLst/>
              <a:gdLst>
                <a:gd name="T0" fmla="*/ 21 w 21"/>
                <a:gd name="T1" fmla="*/ 1 h 6"/>
                <a:gd name="T2" fmla="*/ 11 w 21"/>
                <a:gd name="T3" fmla="*/ 2 h 6"/>
                <a:gd name="T4" fmla="*/ 1 w 21"/>
                <a:gd name="T5" fmla="*/ 0 h 6"/>
                <a:gd name="T6" fmla="*/ 1 w 21"/>
                <a:gd name="T7" fmla="*/ 1 h 6"/>
                <a:gd name="T8" fmla="*/ 21 w 21"/>
                <a:gd name="T9" fmla="*/ 2 h 6"/>
                <a:gd name="T10" fmla="*/ 21 w 21"/>
                <a:gd name="T11" fmla="*/ 1 h 6"/>
              </a:gdLst>
              <a:ahLst/>
              <a:cxnLst>
                <a:cxn ang="0">
                  <a:pos x="T0" y="T1"/>
                </a:cxn>
                <a:cxn ang="0">
                  <a:pos x="T2" y="T3"/>
                </a:cxn>
                <a:cxn ang="0">
                  <a:pos x="T4" y="T5"/>
                </a:cxn>
                <a:cxn ang="0">
                  <a:pos x="T6" y="T7"/>
                </a:cxn>
                <a:cxn ang="0">
                  <a:pos x="T8" y="T9"/>
                </a:cxn>
                <a:cxn ang="0">
                  <a:pos x="T10" y="T11"/>
                </a:cxn>
              </a:cxnLst>
              <a:rect l="0" t="0" r="r" b="b"/>
              <a:pathLst>
                <a:path w="21" h="6">
                  <a:moveTo>
                    <a:pt x="21" y="1"/>
                  </a:moveTo>
                  <a:cubicBezTo>
                    <a:pt x="18" y="1"/>
                    <a:pt x="15" y="2"/>
                    <a:pt x="11" y="2"/>
                  </a:cubicBezTo>
                  <a:cubicBezTo>
                    <a:pt x="8" y="2"/>
                    <a:pt x="5" y="1"/>
                    <a:pt x="1" y="0"/>
                  </a:cubicBezTo>
                  <a:cubicBezTo>
                    <a:pt x="1" y="0"/>
                    <a:pt x="0" y="1"/>
                    <a:pt x="1" y="1"/>
                  </a:cubicBezTo>
                  <a:cubicBezTo>
                    <a:pt x="7" y="4"/>
                    <a:pt x="15" y="6"/>
                    <a:pt x="21" y="2"/>
                  </a:cubicBezTo>
                  <a:cubicBezTo>
                    <a:pt x="21" y="2"/>
                    <a:pt x="21" y="2"/>
                    <a:pt x="21"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2" name="Group 21"/>
          <p:cNvGrpSpPr/>
          <p:nvPr/>
        </p:nvGrpSpPr>
        <p:grpSpPr>
          <a:xfrm>
            <a:off x="-103199" y="5219405"/>
            <a:ext cx="690562" cy="1147763"/>
            <a:chOff x="2130426" y="3314700"/>
            <a:chExt cx="690562" cy="1147763"/>
          </a:xfrm>
        </p:grpSpPr>
        <p:sp>
          <p:nvSpPr>
            <p:cNvPr id="23" name="Freeform 23"/>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rgbClr val="EFA7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24"/>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25"/>
            <p:cNvSpPr>
              <a:spLocks/>
            </p:cNvSpPr>
            <p:nvPr/>
          </p:nvSpPr>
          <p:spPr bwMode="auto">
            <a:xfrm>
              <a:off x="2208213" y="3398838"/>
              <a:ext cx="533400" cy="1063625"/>
            </a:xfrm>
            <a:custGeom>
              <a:avLst/>
              <a:gdLst>
                <a:gd name="T0" fmla="*/ 202 w 203"/>
                <a:gd name="T1" fmla="*/ 123 h 408"/>
                <a:gd name="T2" fmla="*/ 131 w 203"/>
                <a:gd name="T3" fmla="*/ 156 h 408"/>
                <a:gd name="T4" fmla="*/ 98 w 203"/>
                <a:gd name="T5" fmla="*/ 180 h 408"/>
                <a:gd name="T6" fmla="*/ 88 w 203"/>
                <a:gd name="T7" fmla="*/ 192 h 408"/>
                <a:gd name="T8" fmla="*/ 119 w 203"/>
                <a:gd name="T9" fmla="*/ 137 h 408"/>
                <a:gd name="T10" fmla="*/ 153 w 203"/>
                <a:gd name="T11" fmla="*/ 106 h 408"/>
                <a:gd name="T12" fmla="*/ 201 w 203"/>
                <a:gd name="T13" fmla="*/ 85 h 408"/>
                <a:gd name="T14" fmla="*/ 200 w 203"/>
                <a:gd name="T15" fmla="*/ 84 h 408"/>
                <a:gd name="T16" fmla="*/ 125 w 203"/>
                <a:gd name="T17" fmla="*/ 127 h 408"/>
                <a:gd name="T18" fmla="*/ 149 w 203"/>
                <a:gd name="T19" fmla="*/ 81 h 408"/>
                <a:gd name="T20" fmla="*/ 164 w 203"/>
                <a:gd name="T21" fmla="*/ 64 h 408"/>
                <a:gd name="T22" fmla="*/ 189 w 203"/>
                <a:gd name="T23" fmla="*/ 45 h 408"/>
                <a:gd name="T24" fmla="*/ 188 w 203"/>
                <a:gd name="T25" fmla="*/ 44 h 408"/>
                <a:gd name="T26" fmla="*/ 154 w 203"/>
                <a:gd name="T27" fmla="*/ 69 h 408"/>
                <a:gd name="T28" fmla="*/ 180 w 203"/>
                <a:gd name="T29" fmla="*/ 1 h 408"/>
                <a:gd name="T30" fmla="*/ 179 w 203"/>
                <a:gd name="T31" fmla="*/ 1 h 408"/>
                <a:gd name="T32" fmla="*/ 134 w 203"/>
                <a:gd name="T33" fmla="*/ 97 h 408"/>
                <a:gd name="T34" fmla="*/ 115 w 203"/>
                <a:gd name="T35" fmla="*/ 38 h 408"/>
                <a:gd name="T36" fmla="*/ 115 w 203"/>
                <a:gd name="T37" fmla="*/ 38 h 408"/>
                <a:gd name="T38" fmla="*/ 131 w 203"/>
                <a:gd name="T39" fmla="*/ 103 h 408"/>
                <a:gd name="T40" fmla="*/ 131 w 203"/>
                <a:gd name="T41" fmla="*/ 103 h 408"/>
                <a:gd name="T42" fmla="*/ 108 w 203"/>
                <a:gd name="T43" fmla="*/ 144 h 408"/>
                <a:gd name="T44" fmla="*/ 74 w 203"/>
                <a:gd name="T45" fmla="*/ 58 h 408"/>
                <a:gd name="T46" fmla="*/ 73 w 203"/>
                <a:gd name="T47" fmla="*/ 59 h 408"/>
                <a:gd name="T48" fmla="*/ 105 w 203"/>
                <a:gd name="T49" fmla="*/ 150 h 408"/>
                <a:gd name="T50" fmla="*/ 75 w 203"/>
                <a:gd name="T51" fmla="*/ 202 h 408"/>
                <a:gd name="T52" fmla="*/ 71 w 203"/>
                <a:gd name="T53" fmla="*/ 210 h 408"/>
                <a:gd name="T54" fmla="*/ 29 w 203"/>
                <a:gd name="T55" fmla="*/ 86 h 408"/>
                <a:gd name="T56" fmla="*/ 28 w 203"/>
                <a:gd name="T57" fmla="*/ 87 h 408"/>
                <a:gd name="T58" fmla="*/ 54 w 203"/>
                <a:gd name="T59" fmla="*/ 147 h 408"/>
                <a:gd name="T60" fmla="*/ 66 w 203"/>
                <a:gd name="T61" fmla="*/ 215 h 408"/>
                <a:gd name="T62" fmla="*/ 67 w 203"/>
                <a:gd name="T63" fmla="*/ 217 h 408"/>
                <a:gd name="T64" fmla="*/ 41 w 203"/>
                <a:gd name="T65" fmla="*/ 269 h 408"/>
                <a:gd name="T66" fmla="*/ 27 w 203"/>
                <a:gd name="T67" fmla="*/ 212 h 408"/>
                <a:gd name="T68" fmla="*/ 0 w 203"/>
                <a:gd name="T69" fmla="*/ 142 h 408"/>
                <a:gd name="T70" fmla="*/ 0 w 203"/>
                <a:gd name="T71" fmla="*/ 142 h 408"/>
                <a:gd name="T72" fmla="*/ 22 w 203"/>
                <a:gd name="T73" fmla="*/ 209 h 408"/>
                <a:gd name="T74" fmla="*/ 37 w 203"/>
                <a:gd name="T75" fmla="*/ 279 h 408"/>
                <a:gd name="T76" fmla="*/ 27 w 203"/>
                <a:gd name="T77" fmla="*/ 302 h 408"/>
                <a:gd name="T78" fmla="*/ 8 w 203"/>
                <a:gd name="T79" fmla="*/ 405 h 408"/>
                <a:gd name="T80" fmla="*/ 14 w 203"/>
                <a:gd name="T81" fmla="*/ 405 h 408"/>
                <a:gd name="T82" fmla="*/ 30 w 203"/>
                <a:gd name="T83" fmla="*/ 318 h 408"/>
                <a:gd name="T84" fmla="*/ 94 w 203"/>
                <a:gd name="T85" fmla="*/ 268 h 408"/>
                <a:gd name="T86" fmla="*/ 175 w 203"/>
                <a:gd name="T87" fmla="*/ 235 h 408"/>
                <a:gd name="T88" fmla="*/ 174 w 203"/>
                <a:gd name="T89" fmla="*/ 233 h 408"/>
                <a:gd name="T90" fmla="*/ 127 w 203"/>
                <a:gd name="T91" fmla="*/ 250 h 408"/>
                <a:gd name="T92" fmla="*/ 84 w 203"/>
                <a:gd name="T93" fmla="*/ 269 h 408"/>
                <a:gd name="T94" fmla="*/ 32 w 203"/>
                <a:gd name="T95" fmla="*/ 313 h 408"/>
                <a:gd name="T96" fmla="*/ 38 w 203"/>
                <a:gd name="T97" fmla="*/ 294 h 408"/>
                <a:gd name="T98" fmla="*/ 47 w 203"/>
                <a:gd name="T99" fmla="*/ 273 h 408"/>
                <a:gd name="T100" fmla="*/ 107 w 203"/>
                <a:gd name="T101" fmla="*/ 219 h 408"/>
                <a:gd name="T102" fmla="*/ 149 w 203"/>
                <a:gd name="T103" fmla="*/ 195 h 408"/>
                <a:gd name="T104" fmla="*/ 195 w 203"/>
                <a:gd name="T105" fmla="*/ 176 h 408"/>
                <a:gd name="T106" fmla="*/ 195 w 203"/>
                <a:gd name="T107" fmla="*/ 175 h 408"/>
                <a:gd name="T108" fmla="*/ 153 w 203"/>
                <a:gd name="T109" fmla="*/ 189 h 408"/>
                <a:gd name="T110" fmla="*/ 109 w 203"/>
                <a:gd name="T111" fmla="*/ 214 h 408"/>
                <a:gd name="T112" fmla="*/ 52 w 203"/>
                <a:gd name="T113" fmla="*/ 262 h 408"/>
                <a:gd name="T114" fmla="*/ 77 w 203"/>
                <a:gd name="T115" fmla="*/ 211 h 408"/>
                <a:gd name="T116" fmla="*/ 92 w 203"/>
                <a:gd name="T117" fmla="*/ 191 h 408"/>
                <a:gd name="T118" fmla="*/ 126 w 203"/>
                <a:gd name="T119" fmla="*/ 164 h 408"/>
                <a:gd name="T120" fmla="*/ 202 w 203"/>
                <a:gd name="T121" fmla="*/ 125 h 408"/>
                <a:gd name="T122" fmla="*/ 202 w 203"/>
                <a:gd name="T123" fmla="*/ 123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3" h="408">
                  <a:moveTo>
                    <a:pt x="202" y="123"/>
                  </a:moveTo>
                  <a:cubicBezTo>
                    <a:pt x="176" y="127"/>
                    <a:pt x="152" y="141"/>
                    <a:pt x="131" y="156"/>
                  </a:cubicBezTo>
                  <a:cubicBezTo>
                    <a:pt x="120" y="164"/>
                    <a:pt x="109" y="172"/>
                    <a:pt x="98" y="180"/>
                  </a:cubicBezTo>
                  <a:cubicBezTo>
                    <a:pt x="94" y="184"/>
                    <a:pt x="91" y="188"/>
                    <a:pt x="88" y="192"/>
                  </a:cubicBezTo>
                  <a:cubicBezTo>
                    <a:pt x="98" y="174"/>
                    <a:pt x="108" y="155"/>
                    <a:pt x="119" y="137"/>
                  </a:cubicBezTo>
                  <a:cubicBezTo>
                    <a:pt x="128" y="125"/>
                    <a:pt x="140" y="114"/>
                    <a:pt x="153" y="106"/>
                  </a:cubicBezTo>
                  <a:cubicBezTo>
                    <a:pt x="168" y="96"/>
                    <a:pt x="184" y="91"/>
                    <a:pt x="201" y="85"/>
                  </a:cubicBezTo>
                  <a:cubicBezTo>
                    <a:pt x="201" y="85"/>
                    <a:pt x="201" y="84"/>
                    <a:pt x="200" y="84"/>
                  </a:cubicBezTo>
                  <a:cubicBezTo>
                    <a:pt x="172" y="88"/>
                    <a:pt x="145" y="105"/>
                    <a:pt x="125" y="127"/>
                  </a:cubicBezTo>
                  <a:cubicBezTo>
                    <a:pt x="133" y="112"/>
                    <a:pt x="141" y="96"/>
                    <a:pt x="149" y="81"/>
                  </a:cubicBezTo>
                  <a:cubicBezTo>
                    <a:pt x="154" y="75"/>
                    <a:pt x="159" y="69"/>
                    <a:pt x="164" y="64"/>
                  </a:cubicBezTo>
                  <a:cubicBezTo>
                    <a:pt x="172" y="57"/>
                    <a:pt x="180" y="51"/>
                    <a:pt x="189" y="45"/>
                  </a:cubicBezTo>
                  <a:cubicBezTo>
                    <a:pt x="189" y="45"/>
                    <a:pt x="189" y="44"/>
                    <a:pt x="188" y="44"/>
                  </a:cubicBezTo>
                  <a:cubicBezTo>
                    <a:pt x="176" y="50"/>
                    <a:pt x="164" y="58"/>
                    <a:pt x="154" y="69"/>
                  </a:cubicBezTo>
                  <a:cubicBezTo>
                    <a:pt x="165" y="47"/>
                    <a:pt x="173" y="24"/>
                    <a:pt x="180" y="1"/>
                  </a:cubicBezTo>
                  <a:cubicBezTo>
                    <a:pt x="180" y="0"/>
                    <a:pt x="179" y="0"/>
                    <a:pt x="179" y="1"/>
                  </a:cubicBezTo>
                  <a:cubicBezTo>
                    <a:pt x="167" y="34"/>
                    <a:pt x="151" y="66"/>
                    <a:pt x="134" y="97"/>
                  </a:cubicBezTo>
                  <a:cubicBezTo>
                    <a:pt x="132" y="77"/>
                    <a:pt x="127" y="55"/>
                    <a:pt x="115" y="38"/>
                  </a:cubicBezTo>
                  <a:cubicBezTo>
                    <a:pt x="115" y="37"/>
                    <a:pt x="114" y="38"/>
                    <a:pt x="115" y="38"/>
                  </a:cubicBezTo>
                  <a:cubicBezTo>
                    <a:pt x="122" y="60"/>
                    <a:pt x="129" y="80"/>
                    <a:pt x="131" y="103"/>
                  </a:cubicBezTo>
                  <a:cubicBezTo>
                    <a:pt x="131" y="103"/>
                    <a:pt x="131" y="103"/>
                    <a:pt x="131" y="103"/>
                  </a:cubicBezTo>
                  <a:cubicBezTo>
                    <a:pt x="123" y="117"/>
                    <a:pt x="116" y="131"/>
                    <a:pt x="108" y="144"/>
                  </a:cubicBezTo>
                  <a:cubicBezTo>
                    <a:pt x="103" y="113"/>
                    <a:pt x="92" y="84"/>
                    <a:pt x="74" y="58"/>
                  </a:cubicBezTo>
                  <a:cubicBezTo>
                    <a:pt x="73" y="58"/>
                    <a:pt x="73" y="59"/>
                    <a:pt x="73" y="59"/>
                  </a:cubicBezTo>
                  <a:cubicBezTo>
                    <a:pt x="89" y="87"/>
                    <a:pt x="100" y="118"/>
                    <a:pt x="105" y="150"/>
                  </a:cubicBezTo>
                  <a:cubicBezTo>
                    <a:pt x="95" y="168"/>
                    <a:pt x="85" y="185"/>
                    <a:pt x="75" y="202"/>
                  </a:cubicBezTo>
                  <a:cubicBezTo>
                    <a:pt x="73" y="205"/>
                    <a:pt x="72" y="207"/>
                    <a:pt x="71" y="210"/>
                  </a:cubicBezTo>
                  <a:cubicBezTo>
                    <a:pt x="67" y="168"/>
                    <a:pt x="54" y="120"/>
                    <a:pt x="29" y="86"/>
                  </a:cubicBezTo>
                  <a:cubicBezTo>
                    <a:pt x="28" y="85"/>
                    <a:pt x="27" y="86"/>
                    <a:pt x="28" y="87"/>
                  </a:cubicBezTo>
                  <a:cubicBezTo>
                    <a:pt x="37" y="107"/>
                    <a:pt x="47" y="126"/>
                    <a:pt x="54" y="147"/>
                  </a:cubicBezTo>
                  <a:cubicBezTo>
                    <a:pt x="61" y="169"/>
                    <a:pt x="64" y="192"/>
                    <a:pt x="66" y="215"/>
                  </a:cubicBezTo>
                  <a:cubicBezTo>
                    <a:pt x="66" y="216"/>
                    <a:pt x="66" y="217"/>
                    <a:pt x="67" y="217"/>
                  </a:cubicBezTo>
                  <a:cubicBezTo>
                    <a:pt x="57" y="234"/>
                    <a:pt x="49" y="252"/>
                    <a:pt x="41" y="269"/>
                  </a:cubicBezTo>
                  <a:cubicBezTo>
                    <a:pt x="38" y="250"/>
                    <a:pt x="33" y="230"/>
                    <a:pt x="27" y="212"/>
                  </a:cubicBezTo>
                  <a:cubicBezTo>
                    <a:pt x="20" y="188"/>
                    <a:pt x="11" y="164"/>
                    <a:pt x="0" y="142"/>
                  </a:cubicBezTo>
                  <a:cubicBezTo>
                    <a:pt x="0" y="142"/>
                    <a:pt x="0" y="142"/>
                    <a:pt x="0" y="142"/>
                  </a:cubicBezTo>
                  <a:cubicBezTo>
                    <a:pt x="8" y="164"/>
                    <a:pt x="16" y="186"/>
                    <a:pt x="22" y="209"/>
                  </a:cubicBezTo>
                  <a:cubicBezTo>
                    <a:pt x="28" y="232"/>
                    <a:pt x="31" y="255"/>
                    <a:pt x="37" y="279"/>
                  </a:cubicBezTo>
                  <a:cubicBezTo>
                    <a:pt x="33" y="287"/>
                    <a:pt x="30" y="294"/>
                    <a:pt x="27" y="302"/>
                  </a:cubicBezTo>
                  <a:cubicBezTo>
                    <a:pt x="16" y="335"/>
                    <a:pt x="6" y="370"/>
                    <a:pt x="8" y="405"/>
                  </a:cubicBezTo>
                  <a:cubicBezTo>
                    <a:pt x="8" y="408"/>
                    <a:pt x="13" y="408"/>
                    <a:pt x="14" y="405"/>
                  </a:cubicBezTo>
                  <a:cubicBezTo>
                    <a:pt x="17" y="375"/>
                    <a:pt x="22" y="346"/>
                    <a:pt x="30" y="318"/>
                  </a:cubicBezTo>
                  <a:cubicBezTo>
                    <a:pt x="49" y="297"/>
                    <a:pt x="69" y="280"/>
                    <a:pt x="94" y="268"/>
                  </a:cubicBezTo>
                  <a:cubicBezTo>
                    <a:pt x="121" y="256"/>
                    <a:pt x="149" y="248"/>
                    <a:pt x="175" y="235"/>
                  </a:cubicBezTo>
                  <a:cubicBezTo>
                    <a:pt x="175" y="234"/>
                    <a:pt x="175" y="233"/>
                    <a:pt x="174" y="233"/>
                  </a:cubicBezTo>
                  <a:cubicBezTo>
                    <a:pt x="158" y="237"/>
                    <a:pt x="142" y="244"/>
                    <a:pt x="127" y="250"/>
                  </a:cubicBezTo>
                  <a:cubicBezTo>
                    <a:pt x="113" y="256"/>
                    <a:pt x="98" y="262"/>
                    <a:pt x="84" y="269"/>
                  </a:cubicBezTo>
                  <a:cubicBezTo>
                    <a:pt x="64" y="279"/>
                    <a:pt x="45" y="294"/>
                    <a:pt x="32" y="313"/>
                  </a:cubicBezTo>
                  <a:cubicBezTo>
                    <a:pt x="34" y="307"/>
                    <a:pt x="36" y="301"/>
                    <a:pt x="38" y="294"/>
                  </a:cubicBezTo>
                  <a:cubicBezTo>
                    <a:pt x="41" y="287"/>
                    <a:pt x="44" y="280"/>
                    <a:pt x="47" y="273"/>
                  </a:cubicBezTo>
                  <a:cubicBezTo>
                    <a:pt x="64" y="252"/>
                    <a:pt x="84" y="234"/>
                    <a:pt x="107" y="219"/>
                  </a:cubicBezTo>
                  <a:cubicBezTo>
                    <a:pt x="121" y="210"/>
                    <a:pt x="135" y="203"/>
                    <a:pt x="149" y="195"/>
                  </a:cubicBezTo>
                  <a:cubicBezTo>
                    <a:pt x="164" y="187"/>
                    <a:pt x="178" y="178"/>
                    <a:pt x="195" y="176"/>
                  </a:cubicBezTo>
                  <a:cubicBezTo>
                    <a:pt x="196" y="176"/>
                    <a:pt x="196" y="175"/>
                    <a:pt x="195" y="175"/>
                  </a:cubicBezTo>
                  <a:cubicBezTo>
                    <a:pt x="181" y="172"/>
                    <a:pt x="166" y="183"/>
                    <a:pt x="153" y="189"/>
                  </a:cubicBezTo>
                  <a:cubicBezTo>
                    <a:pt x="138" y="197"/>
                    <a:pt x="123" y="205"/>
                    <a:pt x="109" y="214"/>
                  </a:cubicBezTo>
                  <a:cubicBezTo>
                    <a:pt x="88" y="227"/>
                    <a:pt x="68" y="243"/>
                    <a:pt x="52" y="262"/>
                  </a:cubicBezTo>
                  <a:cubicBezTo>
                    <a:pt x="60" y="244"/>
                    <a:pt x="68" y="228"/>
                    <a:pt x="77" y="211"/>
                  </a:cubicBezTo>
                  <a:cubicBezTo>
                    <a:pt x="84" y="206"/>
                    <a:pt x="86" y="197"/>
                    <a:pt x="92" y="191"/>
                  </a:cubicBezTo>
                  <a:cubicBezTo>
                    <a:pt x="101" y="180"/>
                    <a:pt x="114" y="172"/>
                    <a:pt x="126" y="164"/>
                  </a:cubicBezTo>
                  <a:cubicBezTo>
                    <a:pt x="150" y="147"/>
                    <a:pt x="174" y="133"/>
                    <a:pt x="202" y="125"/>
                  </a:cubicBezTo>
                  <a:cubicBezTo>
                    <a:pt x="203" y="124"/>
                    <a:pt x="203" y="123"/>
                    <a:pt x="202" y="123"/>
                  </a:cubicBezTo>
                  <a:close/>
                </a:path>
              </a:pathLst>
            </a:custGeom>
            <a:solidFill>
              <a:schemeClr val="accent6">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26" name="Group 25"/>
          <p:cNvGrpSpPr/>
          <p:nvPr/>
        </p:nvGrpSpPr>
        <p:grpSpPr>
          <a:xfrm rot="15541647">
            <a:off x="446802" y="6086680"/>
            <a:ext cx="826294" cy="1039813"/>
            <a:chOff x="2171701" y="1085850"/>
            <a:chExt cx="826294" cy="1039813"/>
          </a:xfrm>
        </p:grpSpPr>
        <p:sp>
          <p:nvSpPr>
            <p:cNvPr id="27" name="Freeform 29"/>
            <p:cNvSpPr>
              <a:spLocks/>
            </p:cNvSpPr>
            <p:nvPr/>
          </p:nvSpPr>
          <p:spPr bwMode="auto">
            <a:xfrm>
              <a:off x="2171701" y="1203325"/>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30"/>
            <p:cNvSpPr>
              <a:spLocks/>
            </p:cNvSpPr>
            <p:nvPr/>
          </p:nvSpPr>
          <p:spPr bwMode="auto">
            <a:xfrm>
              <a:off x="2186782" y="1181894"/>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29" name="Freeform 31"/>
            <p:cNvSpPr>
              <a:spLocks/>
            </p:cNvSpPr>
            <p:nvPr/>
          </p:nvSpPr>
          <p:spPr bwMode="auto">
            <a:xfrm>
              <a:off x="2228851" y="1085850"/>
              <a:ext cx="677863" cy="996950"/>
            </a:xfrm>
            <a:custGeom>
              <a:avLst/>
              <a:gdLst>
                <a:gd name="T0" fmla="*/ 86 w 259"/>
                <a:gd name="T1" fmla="*/ 77 h 382"/>
                <a:gd name="T2" fmla="*/ 58 w 259"/>
                <a:gd name="T3" fmla="*/ 116 h 382"/>
                <a:gd name="T4" fmla="*/ 0 w 259"/>
                <a:gd name="T5" fmla="*/ 187 h 382"/>
                <a:gd name="T6" fmla="*/ 55 w 259"/>
                <a:gd name="T7" fmla="*/ 125 h 382"/>
                <a:gd name="T8" fmla="*/ 36 w 259"/>
                <a:gd name="T9" fmla="*/ 260 h 382"/>
                <a:gd name="T10" fmla="*/ 48 w 259"/>
                <a:gd name="T11" fmla="*/ 162 h 382"/>
                <a:gd name="T12" fmla="*/ 88 w 259"/>
                <a:gd name="T13" fmla="*/ 83 h 382"/>
                <a:gd name="T14" fmla="*/ 102 w 259"/>
                <a:gd name="T15" fmla="*/ 115 h 382"/>
                <a:gd name="T16" fmla="*/ 74 w 259"/>
                <a:gd name="T17" fmla="*/ 200 h 382"/>
                <a:gd name="T18" fmla="*/ 45 w 259"/>
                <a:gd name="T19" fmla="*/ 236 h 382"/>
                <a:gd name="T20" fmla="*/ 73 w 259"/>
                <a:gd name="T21" fmla="*/ 207 h 382"/>
                <a:gd name="T22" fmla="*/ 85 w 259"/>
                <a:gd name="T23" fmla="*/ 306 h 382"/>
                <a:gd name="T24" fmla="*/ 108 w 259"/>
                <a:gd name="T25" fmla="*/ 127 h 382"/>
                <a:gd name="T26" fmla="*/ 120 w 259"/>
                <a:gd name="T27" fmla="*/ 150 h 382"/>
                <a:gd name="T28" fmla="*/ 132 w 259"/>
                <a:gd name="T29" fmla="*/ 323 h 382"/>
                <a:gd name="T30" fmla="*/ 150 w 259"/>
                <a:gd name="T31" fmla="*/ 199 h 382"/>
                <a:gd name="T32" fmla="*/ 154 w 259"/>
                <a:gd name="T33" fmla="*/ 207 h 382"/>
                <a:gd name="T34" fmla="*/ 162 w 259"/>
                <a:gd name="T35" fmla="*/ 232 h 382"/>
                <a:gd name="T36" fmla="*/ 173 w 259"/>
                <a:gd name="T37" fmla="*/ 346 h 382"/>
                <a:gd name="T38" fmla="*/ 152 w 259"/>
                <a:gd name="T39" fmla="*/ 291 h 382"/>
                <a:gd name="T40" fmla="*/ 176 w 259"/>
                <a:gd name="T41" fmla="*/ 261 h 382"/>
                <a:gd name="T42" fmla="*/ 192 w 259"/>
                <a:gd name="T43" fmla="*/ 303 h 382"/>
                <a:gd name="T44" fmla="*/ 243 w 259"/>
                <a:gd name="T45" fmla="*/ 382 h 382"/>
                <a:gd name="T46" fmla="*/ 181 w 259"/>
                <a:gd name="T47" fmla="*/ 265 h 382"/>
                <a:gd name="T48" fmla="*/ 247 w 259"/>
                <a:gd name="T49" fmla="*/ 325 h 382"/>
                <a:gd name="T50" fmla="*/ 179 w 259"/>
                <a:gd name="T51" fmla="*/ 259 h 382"/>
                <a:gd name="T52" fmla="*/ 209 w 259"/>
                <a:gd name="T53" fmla="*/ 234 h 382"/>
                <a:gd name="T54" fmla="*/ 253 w 259"/>
                <a:gd name="T55" fmla="*/ 280 h 382"/>
                <a:gd name="T56" fmla="*/ 154 w 259"/>
                <a:gd name="T57" fmla="*/ 197 h 382"/>
                <a:gd name="T58" fmla="*/ 158 w 259"/>
                <a:gd name="T59" fmla="*/ 149 h 382"/>
                <a:gd name="T60" fmla="*/ 256 w 259"/>
                <a:gd name="T61" fmla="*/ 242 h 382"/>
                <a:gd name="T62" fmla="*/ 200 w 259"/>
                <a:gd name="T63" fmla="*/ 171 h 382"/>
                <a:gd name="T64" fmla="*/ 119 w 259"/>
                <a:gd name="T65" fmla="*/ 129 h 382"/>
                <a:gd name="T66" fmla="*/ 109 w 259"/>
                <a:gd name="T67" fmla="*/ 109 h 382"/>
                <a:gd name="T68" fmla="*/ 180 w 259"/>
                <a:gd name="T69" fmla="*/ 114 h 382"/>
                <a:gd name="T70" fmla="*/ 257 w 259"/>
                <a:gd name="T71" fmla="*/ 175 h 382"/>
                <a:gd name="T72" fmla="*/ 186 w 259"/>
                <a:gd name="T73" fmla="*/ 111 h 382"/>
                <a:gd name="T74" fmla="*/ 246 w 259"/>
                <a:gd name="T75" fmla="*/ 113 h 382"/>
                <a:gd name="T76" fmla="*/ 121 w 259"/>
                <a:gd name="T77" fmla="*/ 80 h 382"/>
                <a:gd name="T78" fmla="*/ 242 w 259"/>
                <a:gd name="T79" fmla="*/ 92 h 382"/>
                <a:gd name="T80" fmla="*/ 173 w 259"/>
                <a:gd name="T81" fmla="*/ 75 h 382"/>
                <a:gd name="T82" fmla="*/ 95 w 259"/>
                <a:gd name="T83" fmla="*/ 76 h 382"/>
                <a:gd name="T84" fmla="*/ 58 w 259"/>
                <a:gd name="T85" fmla="*/ 8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9" h="382">
                  <a:moveTo>
                    <a:pt x="58" y="8"/>
                  </a:moveTo>
                  <a:cubicBezTo>
                    <a:pt x="66" y="31"/>
                    <a:pt x="76" y="54"/>
                    <a:pt x="86" y="77"/>
                  </a:cubicBezTo>
                  <a:cubicBezTo>
                    <a:pt x="86" y="77"/>
                    <a:pt x="85" y="77"/>
                    <a:pt x="85" y="77"/>
                  </a:cubicBezTo>
                  <a:cubicBezTo>
                    <a:pt x="73" y="86"/>
                    <a:pt x="65" y="101"/>
                    <a:pt x="58" y="116"/>
                  </a:cubicBezTo>
                  <a:cubicBezTo>
                    <a:pt x="58" y="116"/>
                    <a:pt x="57" y="116"/>
                    <a:pt x="57" y="116"/>
                  </a:cubicBezTo>
                  <a:cubicBezTo>
                    <a:pt x="31" y="132"/>
                    <a:pt x="9" y="157"/>
                    <a:pt x="0" y="187"/>
                  </a:cubicBezTo>
                  <a:cubicBezTo>
                    <a:pt x="0" y="187"/>
                    <a:pt x="0" y="187"/>
                    <a:pt x="0" y="187"/>
                  </a:cubicBezTo>
                  <a:cubicBezTo>
                    <a:pt x="13" y="160"/>
                    <a:pt x="30" y="140"/>
                    <a:pt x="55" y="125"/>
                  </a:cubicBezTo>
                  <a:cubicBezTo>
                    <a:pt x="50" y="138"/>
                    <a:pt x="46" y="151"/>
                    <a:pt x="42" y="163"/>
                  </a:cubicBezTo>
                  <a:cubicBezTo>
                    <a:pt x="32" y="196"/>
                    <a:pt x="28" y="227"/>
                    <a:pt x="36" y="260"/>
                  </a:cubicBezTo>
                  <a:cubicBezTo>
                    <a:pt x="36" y="261"/>
                    <a:pt x="38" y="261"/>
                    <a:pt x="38" y="260"/>
                  </a:cubicBezTo>
                  <a:cubicBezTo>
                    <a:pt x="30" y="227"/>
                    <a:pt x="37" y="194"/>
                    <a:pt x="48" y="162"/>
                  </a:cubicBezTo>
                  <a:cubicBezTo>
                    <a:pt x="53" y="148"/>
                    <a:pt x="58" y="134"/>
                    <a:pt x="65" y="120"/>
                  </a:cubicBezTo>
                  <a:cubicBezTo>
                    <a:pt x="71" y="107"/>
                    <a:pt x="81" y="95"/>
                    <a:pt x="88" y="83"/>
                  </a:cubicBezTo>
                  <a:cubicBezTo>
                    <a:pt x="88" y="83"/>
                    <a:pt x="88" y="83"/>
                    <a:pt x="88" y="83"/>
                  </a:cubicBezTo>
                  <a:cubicBezTo>
                    <a:pt x="93" y="94"/>
                    <a:pt x="98" y="104"/>
                    <a:pt x="102" y="115"/>
                  </a:cubicBezTo>
                  <a:cubicBezTo>
                    <a:pt x="103" y="117"/>
                    <a:pt x="104" y="119"/>
                    <a:pt x="105" y="120"/>
                  </a:cubicBezTo>
                  <a:cubicBezTo>
                    <a:pt x="85" y="142"/>
                    <a:pt x="78" y="172"/>
                    <a:pt x="74" y="200"/>
                  </a:cubicBezTo>
                  <a:cubicBezTo>
                    <a:pt x="68" y="206"/>
                    <a:pt x="63" y="211"/>
                    <a:pt x="57" y="218"/>
                  </a:cubicBezTo>
                  <a:cubicBezTo>
                    <a:pt x="53" y="224"/>
                    <a:pt x="49" y="230"/>
                    <a:pt x="45" y="236"/>
                  </a:cubicBezTo>
                  <a:cubicBezTo>
                    <a:pt x="45" y="237"/>
                    <a:pt x="46" y="237"/>
                    <a:pt x="46" y="237"/>
                  </a:cubicBezTo>
                  <a:cubicBezTo>
                    <a:pt x="54" y="226"/>
                    <a:pt x="63" y="216"/>
                    <a:pt x="73" y="207"/>
                  </a:cubicBezTo>
                  <a:cubicBezTo>
                    <a:pt x="70" y="240"/>
                    <a:pt x="74" y="274"/>
                    <a:pt x="84" y="306"/>
                  </a:cubicBezTo>
                  <a:cubicBezTo>
                    <a:pt x="84" y="307"/>
                    <a:pt x="85" y="307"/>
                    <a:pt x="85" y="306"/>
                  </a:cubicBezTo>
                  <a:cubicBezTo>
                    <a:pt x="77" y="275"/>
                    <a:pt x="74" y="242"/>
                    <a:pt x="78" y="210"/>
                  </a:cubicBezTo>
                  <a:cubicBezTo>
                    <a:pt x="81" y="181"/>
                    <a:pt x="89" y="150"/>
                    <a:pt x="108" y="127"/>
                  </a:cubicBezTo>
                  <a:cubicBezTo>
                    <a:pt x="112" y="135"/>
                    <a:pt x="116" y="142"/>
                    <a:pt x="120" y="149"/>
                  </a:cubicBezTo>
                  <a:cubicBezTo>
                    <a:pt x="120" y="150"/>
                    <a:pt x="120" y="150"/>
                    <a:pt x="120" y="150"/>
                  </a:cubicBezTo>
                  <a:cubicBezTo>
                    <a:pt x="83" y="199"/>
                    <a:pt x="101" y="276"/>
                    <a:pt x="130" y="324"/>
                  </a:cubicBezTo>
                  <a:cubicBezTo>
                    <a:pt x="131" y="326"/>
                    <a:pt x="133" y="325"/>
                    <a:pt x="132" y="323"/>
                  </a:cubicBezTo>
                  <a:cubicBezTo>
                    <a:pt x="103" y="276"/>
                    <a:pt x="90" y="204"/>
                    <a:pt x="124" y="156"/>
                  </a:cubicBezTo>
                  <a:cubicBezTo>
                    <a:pt x="133" y="170"/>
                    <a:pt x="142" y="184"/>
                    <a:pt x="150" y="199"/>
                  </a:cubicBezTo>
                  <a:cubicBezTo>
                    <a:pt x="150" y="200"/>
                    <a:pt x="150" y="200"/>
                    <a:pt x="150" y="200"/>
                  </a:cubicBezTo>
                  <a:cubicBezTo>
                    <a:pt x="151" y="202"/>
                    <a:pt x="153" y="204"/>
                    <a:pt x="154" y="207"/>
                  </a:cubicBezTo>
                  <a:cubicBezTo>
                    <a:pt x="157" y="214"/>
                    <a:pt x="161" y="222"/>
                    <a:pt x="164" y="230"/>
                  </a:cubicBezTo>
                  <a:cubicBezTo>
                    <a:pt x="163" y="230"/>
                    <a:pt x="162" y="231"/>
                    <a:pt x="162" y="232"/>
                  </a:cubicBezTo>
                  <a:cubicBezTo>
                    <a:pt x="153" y="251"/>
                    <a:pt x="146" y="272"/>
                    <a:pt x="148" y="293"/>
                  </a:cubicBezTo>
                  <a:cubicBezTo>
                    <a:pt x="150" y="314"/>
                    <a:pt x="164" y="328"/>
                    <a:pt x="173" y="346"/>
                  </a:cubicBezTo>
                  <a:cubicBezTo>
                    <a:pt x="173" y="346"/>
                    <a:pt x="173" y="346"/>
                    <a:pt x="173" y="346"/>
                  </a:cubicBezTo>
                  <a:cubicBezTo>
                    <a:pt x="165" y="327"/>
                    <a:pt x="153" y="312"/>
                    <a:pt x="152" y="291"/>
                  </a:cubicBezTo>
                  <a:cubicBezTo>
                    <a:pt x="151" y="271"/>
                    <a:pt x="158" y="253"/>
                    <a:pt x="166" y="235"/>
                  </a:cubicBezTo>
                  <a:cubicBezTo>
                    <a:pt x="169" y="244"/>
                    <a:pt x="173" y="252"/>
                    <a:pt x="176" y="261"/>
                  </a:cubicBezTo>
                  <a:cubicBezTo>
                    <a:pt x="176" y="262"/>
                    <a:pt x="176" y="262"/>
                    <a:pt x="177" y="262"/>
                  </a:cubicBezTo>
                  <a:cubicBezTo>
                    <a:pt x="182" y="276"/>
                    <a:pt x="187" y="289"/>
                    <a:pt x="192" y="303"/>
                  </a:cubicBezTo>
                  <a:cubicBezTo>
                    <a:pt x="204" y="331"/>
                    <a:pt x="218" y="363"/>
                    <a:pt x="243" y="382"/>
                  </a:cubicBezTo>
                  <a:cubicBezTo>
                    <a:pt x="243" y="382"/>
                    <a:pt x="243" y="382"/>
                    <a:pt x="243" y="382"/>
                  </a:cubicBezTo>
                  <a:cubicBezTo>
                    <a:pt x="217" y="360"/>
                    <a:pt x="204" y="323"/>
                    <a:pt x="192" y="293"/>
                  </a:cubicBezTo>
                  <a:cubicBezTo>
                    <a:pt x="188" y="284"/>
                    <a:pt x="185" y="274"/>
                    <a:pt x="181" y="265"/>
                  </a:cubicBezTo>
                  <a:cubicBezTo>
                    <a:pt x="207" y="281"/>
                    <a:pt x="228" y="301"/>
                    <a:pt x="246" y="325"/>
                  </a:cubicBezTo>
                  <a:cubicBezTo>
                    <a:pt x="246" y="326"/>
                    <a:pt x="247" y="325"/>
                    <a:pt x="247" y="325"/>
                  </a:cubicBezTo>
                  <a:cubicBezTo>
                    <a:pt x="230" y="297"/>
                    <a:pt x="207" y="275"/>
                    <a:pt x="179" y="259"/>
                  </a:cubicBezTo>
                  <a:cubicBezTo>
                    <a:pt x="179" y="259"/>
                    <a:pt x="179" y="259"/>
                    <a:pt x="179" y="259"/>
                  </a:cubicBezTo>
                  <a:cubicBezTo>
                    <a:pt x="172" y="240"/>
                    <a:pt x="165" y="221"/>
                    <a:pt x="157" y="202"/>
                  </a:cubicBezTo>
                  <a:cubicBezTo>
                    <a:pt x="176" y="207"/>
                    <a:pt x="194" y="222"/>
                    <a:pt x="209" y="234"/>
                  </a:cubicBezTo>
                  <a:cubicBezTo>
                    <a:pt x="226" y="247"/>
                    <a:pt x="241" y="262"/>
                    <a:pt x="253" y="281"/>
                  </a:cubicBezTo>
                  <a:cubicBezTo>
                    <a:pt x="253" y="281"/>
                    <a:pt x="253" y="281"/>
                    <a:pt x="253" y="280"/>
                  </a:cubicBezTo>
                  <a:cubicBezTo>
                    <a:pt x="243" y="259"/>
                    <a:pt x="227" y="244"/>
                    <a:pt x="209" y="229"/>
                  </a:cubicBezTo>
                  <a:cubicBezTo>
                    <a:pt x="193" y="216"/>
                    <a:pt x="175" y="200"/>
                    <a:pt x="154" y="197"/>
                  </a:cubicBezTo>
                  <a:cubicBezTo>
                    <a:pt x="145" y="176"/>
                    <a:pt x="133" y="156"/>
                    <a:pt x="122" y="136"/>
                  </a:cubicBezTo>
                  <a:cubicBezTo>
                    <a:pt x="133" y="141"/>
                    <a:pt x="146" y="144"/>
                    <a:pt x="158" y="149"/>
                  </a:cubicBezTo>
                  <a:cubicBezTo>
                    <a:pt x="171" y="155"/>
                    <a:pt x="184" y="162"/>
                    <a:pt x="195" y="171"/>
                  </a:cubicBezTo>
                  <a:cubicBezTo>
                    <a:pt x="221" y="190"/>
                    <a:pt x="238" y="215"/>
                    <a:pt x="256" y="242"/>
                  </a:cubicBezTo>
                  <a:cubicBezTo>
                    <a:pt x="256" y="242"/>
                    <a:pt x="257" y="242"/>
                    <a:pt x="257" y="242"/>
                  </a:cubicBezTo>
                  <a:cubicBezTo>
                    <a:pt x="245" y="214"/>
                    <a:pt x="223" y="189"/>
                    <a:pt x="200" y="171"/>
                  </a:cubicBezTo>
                  <a:cubicBezTo>
                    <a:pt x="187" y="161"/>
                    <a:pt x="174" y="152"/>
                    <a:pt x="160" y="145"/>
                  </a:cubicBezTo>
                  <a:cubicBezTo>
                    <a:pt x="148" y="138"/>
                    <a:pt x="133" y="130"/>
                    <a:pt x="119" y="129"/>
                  </a:cubicBezTo>
                  <a:cubicBezTo>
                    <a:pt x="118" y="129"/>
                    <a:pt x="118" y="129"/>
                    <a:pt x="118" y="129"/>
                  </a:cubicBezTo>
                  <a:cubicBezTo>
                    <a:pt x="115" y="123"/>
                    <a:pt x="112" y="116"/>
                    <a:pt x="109" y="109"/>
                  </a:cubicBezTo>
                  <a:cubicBezTo>
                    <a:pt x="105" y="101"/>
                    <a:pt x="102" y="92"/>
                    <a:pt x="98" y="84"/>
                  </a:cubicBezTo>
                  <a:cubicBezTo>
                    <a:pt x="128" y="87"/>
                    <a:pt x="155" y="98"/>
                    <a:pt x="180" y="114"/>
                  </a:cubicBezTo>
                  <a:cubicBezTo>
                    <a:pt x="193" y="121"/>
                    <a:pt x="205" y="130"/>
                    <a:pt x="217" y="138"/>
                  </a:cubicBezTo>
                  <a:cubicBezTo>
                    <a:pt x="232" y="148"/>
                    <a:pt x="248" y="159"/>
                    <a:pt x="257" y="175"/>
                  </a:cubicBezTo>
                  <a:cubicBezTo>
                    <a:pt x="258" y="175"/>
                    <a:pt x="259" y="175"/>
                    <a:pt x="259" y="174"/>
                  </a:cubicBezTo>
                  <a:cubicBezTo>
                    <a:pt x="244" y="147"/>
                    <a:pt x="212" y="127"/>
                    <a:pt x="186" y="111"/>
                  </a:cubicBezTo>
                  <a:cubicBezTo>
                    <a:pt x="206" y="104"/>
                    <a:pt x="226" y="107"/>
                    <a:pt x="246" y="114"/>
                  </a:cubicBezTo>
                  <a:cubicBezTo>
                    <a:pt x="246" y="114"/>
                    <a:pt x="247" y="113"/>
                    <a:pt x="246" y="113"/>
                  </a:cubicBezTo>
                  <a:cubicBezTo>
                    <a:pt x="226" y="101"/>
                    <a:pt x="202" y="102"/>
                    <a:pt x="181" y="108"/>
                  </a:cubicBezTo>
                  <a:cubicBezTo>
                    <a:pt x="162" y="96"/>
                    <a:pt x="142" y="86"/>
                    <a:pt x="121" y="80"/>
                  </a:cubicBezTo>
                  <a:cubicBezTo>
                    <a:pt x="138" y="79"/>
                    <a:pt x="154" y="78"/>
                    <a:pt x="171" y="78"/>
                  </a:cubicBezTo>
                  <a:cubicBezTo>
                    <a:pt x="196" y="79"/>
                    <a:pt x="218" y="87"/>
                    <a:pt x="242" y="92"/>
                  </a:cubicBezTo>
                  <a:cubicBezTo>
                    <a:pt x="243" y="92"/>
                    <a:pt x="243" y="92"/>
                    <a:pt x="243" y="92"/>
                  </a:cubicBezTo>
                  <a:cubicBezTo>
                    <a:pt x="223" y="80"/>
                    <a:pt x="196" y="77"/>
                    <a:pt x="173" y="75"/>
                  </a:cubicBezTo>
                  <a:cubicBezTo>
                    <a:pt x="150" y="74"/>
                    <a:pt x="127" y="74"/>
                    <a:pt x="104" y="77"/>
                  </a:cubicBezTo>
                  <a:cubicBezTo>
                    <a:pt x="101" y="76"/>
                    <a:pt x="98" y="76"/>
                    <a:pt x="95" y="76"/>
                  </a:cubicBezTo>
                  <a:cubicBezTo>
                    <a:pt x="86" y="52"/>
                    <a:pt x="76" y="28"/>
                    <a:pt x="65" y="5"/>
                  </a:cubicBezTo>
                  <a:cubicBezTo>
                    <a:pt x="63" y="0"/>
                    <a:pt x="56" y="4"/>
                    <a:pt x="58" y="8"/>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0" name="Group 29"/>
          <p:cNvGrpSpPr/>
          <p:nvPr/>
        </p:nvGrpSpPr>
        <p:grpSpPr>
          <a:xfrm>
            <a:off x="-232581" y="6094753"/>
            <a:ext cx="1074738" cy="942975"/>
            <a:chOff x="8523287" y="4378326"/>
            <a:chExt cx="1074738" cy="942975"/>
          </a:xfrm>
        </p:grpSpPr>
        <p:grpSp>
          <p:nvGrpSpPr>
            <p:cNvPr id="31" name="Group 30"/>
            <p:cNvGrpSpPr/>
            <p:nvPr/>
          </p:nvGrpSpPr>
          <p:grpSpPr>
            <a:xfrm>
              <a:off x="8523287" y="4378326"/>
              <a:ext cx="1074738" cy="942975"/>
              <a:chOff x="8523287" y="4378326"/>
              <a:chExt cx="1074738" cy="942975"/>
            </a:xfrm>
          </p:grpSpPr>
          <p:sp>
            <p:nvSpPr>
              <p:cNvPr id="60" name="Freeform 85"/>
              <p:cNvSpPr>
                <a:spLocks/>
              </p:cNvSpPr>
              <p:nvPr/>
            </p:nvSpPr>
            <p:spPr bwMode="auto">
              <a:xfrm>
                <a:off x="8523287" y="4378326"/>
                <a:ext cx="1074738" cy="942975"/>
              </a:xfrm>
              <a:custGeom>
                <a:avLst/>
                <a:gdLst>
                  <a:gd name="T0" fmla="*/ 398 w 412"/>
                  <a:gd name="T1" fmla="*/ 185 h 361"/>
                  <a:gd name="T2" fmla="*/ 362 w 412"/>
                  <a:gd name="T3" fmla="*/ 177 h 361"/>
                  <a:gd name="T4" fmla="*/ 321 w 412"/>
                  <a:gd name="T5" fmla="*/ 178 h 361"/>
                  <a:gd name="T6" fmla="*/ 381 w 412"/>
                  <a:gd name="T7" fmla="*/ 150 h 361"/>
                  <a:gd name="T8" fmla="*/ 377 w 412"/>
                  <a:gd name="T9" fmla="*/ 128 h 361"/>
                  <a:gd name="T10" fmla="*/ 366 w 412"/>
                  <a:gd name="T11" fmla="*/ 123 h 361"/>
                  <a:gd name="T12" fmla="*/ 359 w 412"/>
                  <a:gd name="T13" fmla="*/ 121 h 361"/>
                  <a:gd name="T14" fmla="*/ 352 w 412"/>
                  <a:gd name="T15" fmla="*/ 108 h 361"/>
                  <a:gd name="T16" fmla="*/ 346 w 412"/>
                  <a:gd name="T17" fmla="*/ 63 h 361"/>
                  <a:gd name="T18" fmla="*/ 327 w 412"/>
                  <a:gd name="T19" fmla="*/ 44 h 361"/>
                  <a:gd name="T20" fmla="*/ 297 w 412"/>
                  <a:gd name="T21" fmla="*/ 60 h 361"/>
                  <a:gd name="T22" fmla="*/ 267 w 412"/>
                  <a:gd name="T23" fmla="*/ 88 h 361"/>
                  <a:gd name="T24" fmla="*/ 255 w 412"/>
                  <a:gd name="T25" fmla="*/ 102 h 361"/>
                  <a:gd name="T26" fmla="*/ 248 w 412"/>
                  <a:gd name="T27" fmla="*/ 111 h 361"/>
                  <a:gd name="T28" fmla="*/ 245 w 412"/>
                  <a:gd name="T29" fmla="*/ 115 h 361"/>
                  <a:gd name="T30" fmla="*/ 238 w 412"/>
                  <a:gd name="T31" fmla="*/ 114 h 361"/>
                  <a:gd name="T32" fmla="*/ 235 w 412"/>
                  <a:gd name="T33" fmla="*/ 108 h 361"/>
                  <a:gd name="T34" fmla="*/ 245 w 412"/>
                  <a:gd name="T35" fmla="*/ 65 h 361"/>
                  <a:gd name="T36" fmla="*/ 222 w 412"/>
                  <a:gd name="T37" fmla="*/ 6 h 361"/>
                  <a:gd name="T38" fmla="*/ 194 w 412"/>
                  <a:gd name="T39" fmla="*/ 3 h 361"/>
                  <a:gd name="T40" fmla="*/ 183 w 412"/>
                  <a:gd name="T41" fmla="*/ 11 h 361"/>
                  <a:gd name="T42" fmla="*/ 162 w 412"/>
                  <a:gd name="T43" fmla="*/ 21 h 361"/>
                  <a:gd name="T44" fmla="*/ 124 w 412"/>
                  <a:gd name="T45" fmla="*/ 17 h 361"/>
                  <a:gd name="T46" fmla="*/ 98 w 412"/>
                  <a:gd name="T47" fmla="*/ 34 h 361"/>
                  <a:gd name="T48" fmla="*/ 104 w 412"/>
                  <a:gd name="T49" fmla="*/ 99 h 361"/>
                  <a:gd name="T50" fmla="*/ 161 w 412"/>
                  <a:gd name="T51" fmla="*/ 136 h 361"/>
                  <a:gd name="T52" fmla="*/ 82 w 412"/>
                  <a:gd name="T53" fmla="*/ 99 h 361"/>
                  <a:gd name="T54" fmla="*/ 46 w 412"/>
                  <a:gd name="T55" fmla="*/ 89 h 361"/>
                  <a:gd name="T56" fmla="*/ 34 w 412"/>
                  <a:gd name="T57" fmla="*/ 114 h 361"/>
                  <a:gd name="T58" fmla="*/ 8 w 412"/>
                  <a:gd name="T59" fmla="*/ 143 h 361"/>
                  <a:gd name="T60" fmla="*/ 3 w 412"/>
                  <a:gd name="T61" fmla="*/ 179 h 361"/>
                  <a:gd name="T62" fmla="*/ 9 w 412"/>
                  <a:gd name="T63" fmla="*/ 199 h 361"/>
                  <a:gd name="T64" fmla="*/ 21 w 412"/>
                  <a:gd name="T65" fmla="*/ 206 h 361"/>
                  <a:gd name="T66" fmla="*/ 68 w 412"/>
                  <a:gd name="T67" fmla="*/ 213 h 361"/>
                  <a:gd name="T68" fmla="*/ 78 w 412"/>
                  <a:gd name="T69" fmla="*/ 228 h 361"/>
                  <a:gd name="T70" fmla="*/ 99 w 412"/>
                  <a:gd name="T71" fmla="*/ 231 h 361"/>
                  <a:gd name="T72" fmla="*/ 100 w 412"/>
                  <a:gd name="T73" fmla="*/ 230 h 361"/>
                  <a:gd name="T74" fmla="*/ 57 w 412"/>
                  <a:gd name="T75" fmla="*/ 265 h 361"/>
                  <a:gd name="T76" fmla="*/ 68 w 412"/>
                  <a:gd name="T77" fmla="*/ 308 h 361"/>
                  <a:gd name="T78" fmla="*/ 97 w 412"/>
                  <a:gd name="T79" fmla="*/ 317 h 361"/>
                  <a:gd name="T80" fmla="*/ 100 w 412"/>
                  <a:gd name="T81" fmla="*/ 328 h 361"/>
                  <a:gd name="T82" fmla="*/ 121 w 412"/>
                  <a:gd name="T83" fmla="*/ 334 h 361"/>
                  <a:gd name="T84" fmla="*/ 154 w 412"/>
                  <a:gd name="T85" fmla="*/ 325 h 361"/>
                  <a:gd name="T86" fmla="*/ 189 w 412"/>
                  <a:gd name="T87" fmla="*/ 335 h 361"/>
                  <a:gd name="T88" fmla="*/ 239 w 412"/>
                  <a:gd name="T89" fmla="*/ 345 h 361"/>
                  <a:gd name="T90" fmla="*/ 251 w 412"/>
                  <a:gd name="T91" fmla="*/ 336 h 361"/>
                  <a:gd name="T92" fmla="*/ 264 w 412"/>
                  <a:gd name="T93" fmla="*/ 331 h 361"/>
                  <a:gd name="T94" fmla="*/ 275 w 412"/>
                  <a:gd name="T95" fmla="*/ 314 h 361"/>
                  <a:gd name="T96" fmla="*/ 265 w 412"/>
                  <a:gd name="T97" fmla="*/ 283 h 361"/>
                  <a:gd name="T98" fmla="*/ 256 w 412"/>
                  <a:gd name="T99" fmla="*/ 268 h 361"/>
                  <a:gd name="T100" fmla="*/ 250 w 412"/>
                  <a:gd name="T101" fmla="*/ 249 h 361"/>
                  <a:gd name="T102" fmla="*/ 292 w 412"/>
                  <a:gd name="T103" fmla="*/ 296 h 361"/>
                  <a:gd name="T104" fmla="*/ 347 w 412"/>
                  <a:gd name="T105" fmla="*/ 300 h 361"/>
                  <a:gd name="T106" fmla="*/ 365 w 412"/>
                  <a:gd name="T107" fmla="*/ 282 h 361"/>
                  <a:gd name="T108" fmla="*/ 368 w 412"/>
                  <a:gd name="T109" fmla="*/ 271 h 361"/>
                  <a:gd name="T110" fmla="*/ 370 w 412"/>
                  <a:gd name="T111" fmla="*/ 268 h 361"/>
                  <a:gd name="T112" fmla="*/ 375 w 412"/>
                  <a:gd name="T113" fmla="*/ 265 h 361"/>
                  <a:gd name="T114" fmla="*/ 389 w 412"/>
                  <a:gd name="T115" fmla="*/ 228 h 361"/>
                  <a:gd name="T116" fmla="*/ 409 w 412"/>
                  <a:gd name="T117" fmla="*/ 208 h 361"/>
                  <a:gd name="T118" fmla="*/ 398 w 412"/>
                  <a:gd name="T119" fmla="*/ 185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12" h="361">
                    <a:moveTo>
                      <a:pt x="398" y="185"/>
                    </a:moveTo>
                    <a:cubicBezTo>
                      <a:pt x="387" y="180"/>
                      <a:pt x="374" y="177"/>
                      <a:pt x="362" y="177"/>
                    </a:cubicBezTo>
                    <a:cubicBezTo>
                      <a:pt x="349" y="176"/>
                      <a:pt x="334" y="182"/>
                      <a:pt x="321" y="178"/>
                    </a:cubicBezTo>
                    <a:cubicBezTo>
                      <a:pt x="340" y="169"/>
                      <a:pt x="373" y="173"/>
                      <a:pt x="381" y="150"/>
                    </a:cubicBezTo>
                    <a:cubicBezTo>
                      <a:pt x="384" y="142"/>
                      <a:pt x="383" y="133"/>
                      <a:pt x="377" y="128"/>
                    </a:cubicBezTo>
                    <a:cubicBezTo>
                      <a:pt x="374" y="125"/>
                      <a:pt x="370" y="124"/>
                      <a:pt x="366" y="123"/>
                    </a:cubicBezTo>
                    <a:cubicBezTo>
                      <a:pt x="364" y="123"/>
                      <a:pt x="361" y="122"/>
                      <a:pt x="359" y="121"/>
                    </a:cubicBezTo>
                    <a:cubicBezTo>
                      <a:pt x="353" y="119"/>
                      <a:pt x="353" y="113"/>
                      <a:pt x="352" y="108"/>
                    </a:cubicBezTo>
                    <a:cubicBezTo>
                      <a:pt x="350" y="93"/>
                      <a:pt x="350" y="77"/>
                      <a:pt x="346" y="63"/>
                    </a:cubicBezTo>
                    <a:cubicBezTo>
                      <a:pt x="344" y="54"/>
                      <a:pt x="337" y="44"/>
                      <a:pt x="327" y="44"/>
                    </a:cubicBezTo>
                    <a:cubicBezTo>
                      <a:pt x="316" y="44"/>
                      <a:pt x="305" y="54"/>
                      <a:pt x="297" y="60"/>
                    </a:cubicBezTo>
                    <a:cubicBezTo>
                      <a:pt x="286" y="69"/>
                      <a:pt x="276" y="78"/>
                      <a:pt x="267" y="88"/>
                    </a:cubicBezTo>
                    <a:cubicBezTo>
                      <a:pt x="263" y="93"/>
                      <a:pt x="259" y="97"/>
                      <a:pt x="255" y="102"/>
                    </a:cubicBezTo>
                    <a:cubicBezTo>
                      <a:pt x="253" y="105"/>
                      <a:pt x="250" y="108"/>
                      <a:pt x="248" y="111"/>
                    </a:cubicBezTo>
                    <a:cubicBezTo>
                      <a:pt x="247" y="112"/>
                      <a:pt x="246" y="114"/>
                      <a:pt x="245" y="115"/>
                    </a:cubicBezTo>
                    <a:cubicBezTo>
                      <a:pt x="243" y="117"/>
                      <a:pt x="241" y="117"/>
                      <a:pt x="238" y="114"/>
                    </a:cubicBezTo>
                    <a:cubicBezTo>
                      <a:pt x="235" y="113"/>
                      <a:pt x="234" y="111"/>
                      <a:pt x="235" y="108"/>
                    </a:cubicBezTo>
                    <a:cubicBezTo>
                      <a:pt x="238" y="94"/>
                      <a:pt x="243" y="80"/>
                      <a:pt x="245" y="65"/>
                    </a:cubicBezTo>
                    <a:cubicBezTo>
                      <a:pt x="248" y="44"/>
                      <a:pt x="243" y="17"/>
                      <a:pt x="222" y="6"/>
                    </a:cubicBezTo>
                    <a:cubicBezTo>
                      <a:pt x="214" y="1"/>
                      <a:pt x="203" y="0"/>
                      <a:pt x="194" y="3"/>
                    </a:cubicBezTo>
                    <a:cubicBezTo>
                      <a:pt x="190" y="5"/>
                      <a:pt x="186" y="7"/>
                      <a:pt x="183" y="11"/>
                    </a:cubicBezTo>
                    <a:cubicBezTo>
                      <a:pt x="177" y="17"/>
                      <a:pt x="171" y="21"/>
                      <a:pt x="162" y="21"/>
                    </a:cubicBezTo>
                    <a:cubicBezTo>
                      <a:pt x="149" y="20"/>
                      <a:pt x="138" y="15"/>
                      <a:pt x="124" y="17"/>
                    </a:cubicBezTo>
                    <a:cubicBezTo>
                      <a:pt x="114" y="20"/>
                      <a:pt x="104" y="26"/>
                      <a:pt x="98" y="34"/>
                    </a:cubicBezTo>
                    <a:cubicBezTo>
                      <a:pt x="82" y="54"/>
                      <a:pt x="86" y="82"/>
                      <a:pt x="104" y="99"/>
                    </a:cubicBezTo>
                    <a:cubicBezTo>
                      <a:pt x="121" y="114"/>
                      <a:pt x="144" y="121"/>
                      <a:pt x="161" y="136"/>
                    </a:cubicBezTo>
                    <a:cubicBezTo>
                      <a:pt x="131" y="144"/>
                      <a:pt x="105" y="113"/>
                      <a:pt x="82" y="99"/>
                    </a:cubicBezTo>
                    <a:cubicBezTo>
                      <a:pt x="72" y="92"/>
                      <a:pt x="59" y="87"/>
                      <a:pt x="46" y="89"/>
                    </a:cubicBezTo>
                    <a:cubicBezTo>
                      <a:pt x="32" y="91"/>
                      <a:pt x="34" y="103"/>
                      <a:pt x="34" y="114"/>
                    </a:cubicBezTo>
                    <a:cubicBezTo>
                      <a:pt x="34" y="130"/>
                      <a:pt x="17" y="133"/>
                      <a:pt x="8" y="143"/>
                    </a:cubicBezTo>
                    <a:cubicBezTo>
                      <a:pt x="0" y="153"/>
                      <a:pt x="0" y="167"/>
                      <a:pt x="3" y="179"/>
                    </a:cubicBezTo>
                    <a:cubicBezTo>
                      <a:pt x="4" y="186"/>
                      <a:pt x="6" y="193"/>
                      <a:pt x="9" y="199"/>
                    </a:cubicBezTo>
                    <a:cubicBezTo>
                      <a:pt x="12" y="204"/>
                      <a:pt x="16" y="206"/>
                      <a:pt x="21" y="206"/>
                    </a:cubicBezTo>
                    <a:cubicBezTo>
                      <a:pt x="36" y="205"/>
                      <a:pt x="59" y="195"/>
                      <a:pt x="68" y="213"/>
                    </a:cubicBezTo>
                    <a:cubicBezTo>
                      <a:pt x="71" y="219"/>
                      <a:pt x="71" y="225"/>
                      <a:pt x="78" y="228"/>
                    </a:cubicBezTo>
                    <a:cubicBezTo>
                      <a:pt x="84" y="232"/>
                      <a:pt x="92" y="231"/>
                      <a:pt x="99" y="231"/>
                    </a:cubicBezTo>
                    <a:cubicBezTo>
                      <a:pt x="99" y="231"/>
                      <a:pt x="99" y="230"/>
                      <a:pt x="100" y="230"/>
                    </a:cubicBezTo>
                    <a:cubicBezTo>
                      <a:pt x="85" y="240"/>
                      <a:pt x="67" y="249"/>
                      <a:pt x="57" y="265"/>
                    </a:cubicBezTo>
                    <a:cubicBezTo>
                      <a:pt x="47" y="282"/>
                      <a:pt x="51" y="298"/>
                      <a:pt x="68" y="308"/>
                    </a:cubicBezTo>
                    <a:cubicBezTo>
                      <a:pt x="75" y="311"/>
                      <a:pt x="86" y="316"/>
                      <a:pt x="97" y="317"/>
                    </a:cubicBezTo>
                    <a:cubicBezTo>
                      <a:pt x="96" y="321"/>
                      <a:pt x="97" y="325"/>
                      <a:pt x="100" y="328"/>
                    </a:cubicBezTo>
                    <a:cubicBezTo>
                      <a:pt x="105" y="334"/>
                      <a:pt x="113" y="336"/>
                      <a:pt x="121" y="334"/>
                    </a:cubicBezTo>
                    <a:cubicBezTo>
                      <a:pt x="132" y="332"/>
                      <a:pt x="142" y="326"/>
                      <a:pt x="154" y="325"/>
                    </a:cubicBezTo>
                    <a:cubicBezTo>
                      <a:pt x="166" y="325"/>
                      <a:pt x="179" y="328"/>
                      <a:pt x="189" y="335"/>
                    </a:cubicBezTo>
                    <a:cubicBezTo>
                      <a:pt x="204" y="344"/>
                      <a:pt x="222" y="361"/>
                      <a:pt x="239" y="345"/>
                    </a:cubicBezTo>
                    <a:cubicBezTo>
                      <a:pt x="243" y="342"/>
                      <a:pt x="246" y="338"/>
                      <a:pt x="251" y="336"/>
                    </a:cubicBezTo>
                    <a:cubicBezTo>
                      <a:pt x="255" y="334"/>
                      <a:pt x="260" y="333"/>
                      <a:pt x="264" y="331"/>
                    </a:cubicBezTo>
                    <a:cubicBezTo>
                      <a:pt x="271" y="328"/>
                      <a:pt x="275" y="322"/>
                      <a:pt x="275" y="314"/>
                    </a:cubicBezTo>
                    <a:cubicBezTo>
                      <a:pt x="275" y="304"/>
                      <a:pt x="270" y="292"/>
                      <a:pt x="265" y="283"/>
                    </a:cubicBezTo>
                    <a:cubicBezTo>
                      <a:pt x="262" y="278"/>
                      <a:pt x="259" y="273"/>
                      <a:pt x="256" y="268"/>
                    </a:cubicBezTo>
                    <a:cubicBezTo>
                      <a:pt x="252" y="264"/>
                      <a:pt x="246" y="255"/>
                      <a:pt x="250" y="249"/>
                    </a:cubicBezTo>
                    <a:cubicBezTo>
                      <a:pt x="261" y="267"/>
                      <a:pt x="274" y="284"/>
                      <a:pt x="292" y="296"/>
                    </a:cubicBezTo>
                    <a:cubicBezTo>
                      <a:pt x="308" y="306"/>
                      <a:pt x="330" y="310"/>
                      <a:pt x="347" y="300"/>
                    </a:cubicBezTo>
                    <a:cubicBezTo>
                      <a:pt x="355" y="296"/>
                      <a:pt x="361" y="290"/>
                      <a:pt x="365" y="282"/>
                    </a:cubicBezTo>
                    <a:cubicBezTo>
                      <a:pt x="367" y="278"/>
                      <a:pt x="367" y="274"/>
                      <a:pt x="368" y="271"/>
                    </a:cubicBezTo>
                    <a:cubicBezTo>
                      <a:pt x="369" y="268"/>
                      <a:pt x="367" y="269"/>
                      <a:pt x="370" y="268"/>
                    </a:cubicBezTo>
                    <a:cubicBezTo>
                      <a:pt x="372" y="267"/>
                      <a:pt x="374" y="266"/>
                      <a:pt x="375" y="265"/>
                    </a:cubicBezTo>
                    <a:cubicBezTo>
                      <a:pt x="388" y="258"/>
                      <a:pt x="393" y="242"/>
                      <a:pt x="389" y="228"/>
                    </a:cubicBezTo>
                    <a:cubicBezTo>
                      <a:pt x="397" y="224"/>
                      <a:pt x="406" y="218"/>
                      <a:pt x="409" y="208"/>
                    </a:cubicBezTo>
                    <a:cubicBezTo>
                      <a:pt x="412" y="198"/>
                      <a:pt x="407" y="190"/>
                      <a:pt x="398" y="185"/>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61" name="Freeform 86"/>
              <p:cNvSpPr>
                <a:spLocks/>
              </p:cNvSpPr>
              <p:nvPr/>
            </p:nvSpPr>
            <p:spPr bwMode="auto">
              <a:xfrm>
                <a:off x="8670925" y="4529138"/>
                <a:ext cx="723900" cy="635000"/>
              </a:xfrm>
              <a:custGeom>
                <a:avLst/>
                <a:gdLst>
                  <a:gd name="T0" fmla="*/ 267 w 277"/>
                  <a:gd name="T1" fmla="*/ 124 h 243"/>
                  <a:gd name="T2" fmla="*/ 243 w 277"/>
                  <a:gd name="T3" fmla="*/ 119 h 243"/>
                  <a:gd name="T4" fmla="*/ 216 w 277"/>
                  <a:gd name="T5" fmla="*/ 119 h 243"/>
                  <a:gd name="T6" fmla="*/ 256 w 277"/>
                  <a:gd name="T7" fmla="*/ 100 h 243"/>
                  <a:gd name="T8" fmla="*/ 253 w 277"/>
                  <a:gd name="T9" fmla="*/ 86 h 243"/>
                  <a:gd name="T10" fmla="*/ 246 w 277"/>
                  <a:gd name="T11" fmla="*/ 83 h 243"/>
                  <a:gd name="T12" fmla="*/ 241 w 277"/>
                  <a:gd name="T13" fmla="*/ 82 h 243"/>
                  <a:gd name="T14" fmla="*/ 237 w 277"/>
                  <a:gd name="T15" fmla="*/ 72 h 243"/>
                  <a:gd name="T16" fmla="*/ 233 w 277"/>
                  <a:gd name="T17" fmla="*/ 42 h 243"/>
                  <a:gd name="T18" fmla="*/ 219 w 277"/>
                  <a:gd name="T19" fmla="*/ 30 h 243"/>
                  <a:gd name="T20" fmla="*/ 199 w 277"/>
                  <a:gd name="T21" fmla="*/ 40 h 243"/>
                  <a:gd name="T22" fmla="*/ 179 w 277"/>
                  <a:gd name="T23" fmla="*/ 59 h 243"/>
                  <a:gd name="T24" fmla="*/ 171 w 277"/>
                  <a:gd name="T25" fmla="*/ 68 h 243"/>
                  <a:gd name="T26" fmla="*/ 167 w 277"/>
                  <a:gd name="T27" fmla="*/ 74 h 243"/>
                  <a:gd name="T28" fmla="*/ 164 w 277"/>
                  <a:gd name="T29" fmla="*/ 77 h 243"/>
                  <a:gd name="T30" fmla="*/ 160 w 277"/>
                  <a:gd name="T31" fmla="*/ 77 h 243"/>
                  <a:gd name="T32" fmla="*/ 158 w 277"/>
                  <a:gd name="T33" fmla="*/ 73 h 243"/>
                  <a:gd name="T34" fmla="*/ 164 w 277"/>
                  <a:gd name="T35" fmla="*/ 44 h 243"/>
                  <a:gd name="T36" fmla="*/ 149 w 277"/>
                  <a:gd name="T37" fmla="*/ 4 h 243"/>
                  <a:gd name="T38" fmla="*/ 131 w 277"/>
                  <a:gd name="T39" fmla="*/ 2 h 243"/>
                  <a:gd name="T40" fmla="*/ 123 w 277"/>
                  <a:gd name="T41" fmla="*/ 7 h 243"/>
                  <a:gd name="T42" fmla="*/ 109 w 277"/>
                  <a:gd name="T43" fmla="*/ 14 h 243"/>
                  <a:gd name="T44" fmla="*/ 84 w 277"/>
                  <a:gd name="T45" fmla="*/ 12 h 243"/>
                  <a:gd name="T46" fmla="*/ 66 w 277"/>
                  <a:gd name="T47" fmla="*/ 23 h 243"/>
                  <a:gd name="T48" fmla="*/ 70 w 277"/>
                  <a:gd name="T49" fmla="*/ 66 h 243"/>
                  <a:gd name="T50" fmla="*/ 108 w 277"/>
                  <a:gd name="T51" fmla="*/ 91 h 243"/>
                  <a:gd name="T52" fmla="*/ 55 w 277"/>
                  <a:gd name="T53" fmla="*/ 66 h 243"/>
                  <a:gd name="T54" fmla="*/ 31 w 277"/>
                  <a:gd name="T55" fmla="*/ 59 h 243"/>
                  <a:gd name="T56" fmla="*/ 23 w 277"/>
                  <a:gd name="T57" fmla="*/ 77 h 243"/>
                  <a:gd name="T58" fmla="*/ 6 w 277"/>
                  <a:gd name="T59" fmla="*/ 96 h 243"/>
                  <a:gd name="T60" fmla="*/ 2 w 277"/>
                  <a:gd name="T61" fmla="*/ 120 h 243"/>
                  <a:gd name="T62" fmla="*/ 6 w 277"/>
                  <a:gd name="T63" fmla="*/ 134 h 243"/>
                  <a:gd name="T64" fmla="*/ 14 w 277"/>
                  <a:gd name="T65" fmla="*/ 138 h 243"/>
                  <a:gd name="T66" fmla="*/ 46 w 277"/>
                  <a:gd name="T67" fmla="*/ 143 h 243"/>
                  <a:gd name="T68" fmla="*/ 52 w 277"/>
                  <a:gd name="T69" fmla="*/ 153 h 243"/>
                  <a:gd name="T70" fmla="*/ 66 w 277"/>
                  <a:gd name="T71" fmla="*/ 155 h 243"/>
                  <a:gd name="T72" fmla="*/ 81 w 277"/>
                  <a:gd name="T73" fmla="*/ 150 h 243"/>
                  <a:gd name="T74" fmla="*/ 96 w 277"/>
                  <a:gd name="T75" fmla="*/ 142 h 243"/>
                  <a:gd name="T76" fmla="*/ 55 w 277"/>
                  <a:gd name="T77" fmla="*/ 181 h 243"/>
                  <a:gd name="T78" fmla="*/ 47 w 277"/>
                  <a:gd name="T79" fmla="*/ 202 h 243"/>
                  <a:gd name="T80" fmla="*/ 65 w 277"/>
                  <a:gd name="T81" fmla="*/ 211 h 243"/>
                  <a:gd name="T82" fmla="*/ 67 w 277"/>
                  <a:gd name="T83" fmla="*/ 220 h 243"/>
                  <a:gd name="T84" fmla="*/ 81 w 277"/>
                  <a:gd name="T85" fmla="*/ 224 h 243"/>
                  <a:gd name="T86" fmla="*/ 103 w 277"/>
                  <a:gd name="T87" fmla="*/ 218 h 243"/>
                  <a:gd name="T88" fmla="*/ 127 w 277"/>
                  <a:gd name="T89" fmla="*/ 225 h 243"/>
                  <a:gd name="T90" fmla="*/ 161 w 277"/>
                  <a:gd name="T91" fmla="*/ 232 h 243"/>
                  <a:gd name="T92" fmla="*/ 169 w 277"/>
                  <a:gd name="T93" fmla="*/ 225 h 243"/>
                  <a:gd name="T94" fmla="*/ 177 w 277"/>
                  <a:gd name="T95" fmla="*/ 222 h 243"/>
                  <a:gd name="T96" fmla="*/ 185 w 277"/>
                  <a:gd name="T97" fmla="*/ 211 h 243"/>
                  <a:gd name="T98" fmla="*/ 178 w 277"/>
                  <a:gd name="T99" fmla="*/ 190 h 243"/>
                  <a:gd name="T100" fmla="*/ 172 w 277"/>
                  <a:gd name="T101" fmla="*/ 180 h 243"/>
                  <a:gd name="T102" fmla="*/ 168 w 277"/>
                  <a:gd name="T103" fmla="*/ 167 h 243"/>
                  <a:gd name="T104" fmla="*/ 196 w 277"/>
                  <a:gd name="T105" fmla="*/ 198 h 243"/>
                  <a:gd name="T106" fmla="*/ 233 w 277"/>
                  <a:gd name="T107" fmla="*/ 202 h 243"/>
                  <a:gd name="T108" fmla="*/ 245 w 277"/>
                  <a:gd name="T109" fmla="*/ 189 h 243"/>
                  <a:gd name="T110" fmla="*/ 247 w 277"/>
                  <a:gd name="T111" fmla="*/ 182 h 243"/>
                  <a:gd name="T112" fmla="*/ 249 w 277"/>
                  <a:gd name="T113" fmla="*/ 180 h 243"/>
                  <a:gd name="T114" fmla="*/ 252 w 277"/>
                  <a:gd name="T115" fmla="*/ 178 h 243"/>
                  <a:gd name="T116" fmla="*/ 261 w 277"/>
                  <a:gd name="T117" fmla="*/ 153 h 243"/>
                  <a:gd name="T118" fmla="*/ 275 w 277"/>
                  <a:gd name="T119" fmla="*/ 140 h 243"/>
                  <a:gd name="T120" fmla="*/ 267 w 277"/>
                  <a:gd name="T121" fmla="*/ 124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7" h="243">
                    <a:moveTo>
                      <a:pt x="267" y="124"/>
                    </a:moveTo>
                    <a:cubicBezTo>
                      <a:pt x="260" y="121"/>
                      <a:pt x="251" y="119"/>
                      <a:pt x="243" y="119"/>
                    </a:cubicBezTo>
                    <a:cubicBezTo>
                      <a:pt x="234" y="118"/>
                      <a:pt x="224" y="122"/>
                      <a:pt x="216" y="119"/>
                    </a:cubicBezTo>
                    <a:cubicBezTo>
                      <a:pt x="229" y="113"/>
                      <a:pt x="250" y="116"/>
                      <a:pt x="256" y="100"/>
                    </a:cubicBezTo>
                    <a:cubicBezTo>
                      <a:pt x="258" y="96"/>
                      <a:pt x="257" y="89"/>
                      <a:pt x="253" y="86"/>
                    </a:cubicBezTo>
                    <a:cubicBezTo>
                      <a:pt x="251" y="84"/>
                      <a:pt x="248" y="83"/>
                      <a:pt x="246" y="83"/>
                    </a:cubicBezTo>
                    <a:cubicBezTo>
                      <a:pt x="244" y="82"/>
                      <a:pt x="242" y="82"/>
                      <a:pt x="241" y="82"/>
                    </a:cubicBezTo>
                    <a:cubicBezTo>
                      <a:pt x="237" y="80"/>
                      <a:pt x="237" y="76"/>
                      <a:pt x="237" y="72"/>
                    </a:cubicBezTo>
                    <a:cubicBezTo>
                      <a:pt x="235" y="63"/>
                      <a:pt x="235" y="52"/>
                      <a:pt x="233" y="42"/>
                    </a:cubicBezTo>
                    <a:cubicBezTo>
                      <a:pt x="231" y="36"/>
                      <a:pt x="226" y="30"/>
                      <a:pt x="219" y="30"/>
                    </a:cubicBezTo>
                    <a:cubicBezTo>
                      <a:pt x="212" y="29"/>
                      <a:pt x="205" y="36"/>
                      <a:pt x="199" y="40"/>
                    </a:cubicBezTo>
                    <a:cubicBezTo>
                      <a:pt x="192" y="46"/>
                      <a:pt x="185" y="52"/>
                      <a:pt x="179" y="59"/>
                    </a:cubicBezTo>
                    <a:cubicBezTo>
                      <a:pt x="176" y="62"/>
                      <a:pt x="174" y="65"/>
                      <a:pt x="171" y="68"/>
                    </a:cubicBezTo>
                    <a:cubicBezTo>
                      <a:pt x="170" y="70"/>
                      <a:pt x="168" y="72"/>
                      <a:pt x="167" y="74"/>
                    </a:cubicBezTo>
                    <a:cubicBezTo>
                      <a:pt x="166" y="75"/>
                      <a:pt x="165" y="76"/>
                      <a:pt x="164" y="77"/>
                    </a:cubicBezTo>
                    <a:cubicBezTo>
                      <a:pt x="163" y="79"/>
                      <a:pt x="162" y="79"/>
                      <a:pt x="160" y="77"/>
                    </a:cubicBezTo>
                    <a:cubicBezTo>
                      <a:pt x="158" y="76"/>
                      <a:pt x="157" y="75"/>
                      <a:pt x="158" y="73"/>
                    </a:cubicBezTo>
                    <a:cubicBezTo>
                      <a:pt x="160" y="63"/>
                      <a:pt x="163" y="54"/>
                      <a:pt x="164" y="44"/>
                    </a:cubicBezTo>
                    <a:cubicBezTo>
                      <a:pt x="166" y="29"/>
                      <a:pt x="163" y="11"/>
                      <a:pt x="149" y="4"/>
                    </a:cubicBezTo>
                    <a:cubicBezTo>
                      <a:pt x="144" y="1"/>
                      <a:pt x="137" y="0"/>
                      <a:pt x="131" y="2"/>
                    </a:cubicBezTo>
                    <a:cubicBezTo>
                      <a:pt x="128" y="3"/>
                      <a:pt x="125" y="5"/>
                      <a:pt x="123" y="7"/>
                    </a:cubicBezTo>
                    <a:cubicBezTo>
                      <a:pt x="119" y="11"/>
                      <a:pt x="115" y="14"/>
                      <a:pt x="109" y="14"/>
                    </a:cubicBezTo>
                    <a:cubicBezTo>
                      <a:pt x="100" y="13"/>
                      <a:pt x="92" y="10"/>
                      <a:pt x="84" y="12"/>
                    </a:cubicBezTo>
                    <a:cubicBezTo>
                      <a:pt x="77" y="13"/>
                      <a:pt x="70" y="17"/>
                      <a:pt x="66" y="23"/>
                    </a:cubicBezTo>
                    <a:cubicBezTo>
                      <a:pt x="55" y="36"/>
                      <a:pt x="58" y="55"/>
                      <a:pt x="70" y="66"/>
                    </a:cubicBezTo>
                    <a:cubicBezTo>
                      <a:pt x="81" y="77"/>
                      <a:pt x="96" y="82"/>
                      <a:pt x="108" y="91"/>
                    </a:cubicBezTo>
                    <a:cubicBezTo>
                      <a:pt x="88" y="97"/>
                      <a:pt x="70" y="76"/>
                      <a:pt x="55" y="66"/>
                    </a:cubicBezTo>
                    <a:cubicBezTo>
                      <a:pt x="48" y="62"/>
                      <a:pt x="39" y="58"/>
                      <a:pt x="31" y="59"/>
                    </a:cubicBezTo>
                    <a:cubicBezTo>
                      <a:pt x="22" y="61"/>
                      <a:pt x="23" y="69"/>
                      <a:pt x="23" y="77"/>
                    </a:cubicBezTo>
                    <a:cubicBezTo>
                      <a:pt x="23" y="88"/>
                      <a:pt x="11" y="89"/>
                      <a:pt x="6" y="96"/>
                    </a:cubicBezTo>
                    <a:cubicBezTo>
                      <a:pt x="0" y="103"/>
                      <a:pt x="0" y="112"/>
                      <a:pt x="2" y="120"/>
                    </a:cubicBezTo>
                    <a:cubicBezTo>
                      <a:pt x="3" y="125"/>
                      <a:pt x="4" y="130"/>
                      <a:pt x="6" y="134"/>
                    </a:cubicBezTo>
                    <a:cubicBezTo>
                      <a:pt x="8" y="137"/>
                      <a:pt x="10" y="139"/>
                      <a:pt x="14" y="138"/>
                    </a:cubicBezTo>
                    <a:cubicBezTo>
                      <a:pt x="24" y="138"/>
                      <a:pt x="40" y="131"/>
                      <a:pt x="46" y="143"/>
                    </a:cubicBezTo>
                    <a:cubicBezTo>
                      <a:pt x="48" y="147"/>
                      <a:pt x="48" y="151"/>
                      <a:pt x="52" y="153"/>
                    </a:cubicBezTo>
                    <a:cubicBezTo>
                      <a:pt x="56" y="156"/>
                      <a:pt x="62" y="155"/>
                      <a:pt x="66" y="155"/>
                    </a:cubicBezTo>
                    <a:cubicBezTo>
                      <a:pt x="71" y="154"/>
                      <a:pt x="76" y="153"/>
                      <a:pt x="81" y="150"/>
                    </a:cubicBezTo>
                    <a:cubicBezTo>
                      <a:pt x="86" y="147"/>
                      <a:pt x="90" y="142"/>
                      <a:pt x="96" y="142"/>
                    </a:cubicBezTo>
                    <a:cubicBezTo>
                      <a:pt x="87" y="159"/>
                      <a:pt x="68" y="168"/>
                      <a:pt x="55" y="181"/>
                    </a:cubicBezTo>
                    <a:cubicBezTo>
                      <a:pt x="49" y="186"/>
                      <a:pt x="43" y="195"/>
                      <a:pt x="47" y="202"/>
                    </a:cubicBezTo>
                    <a:cubicBezTo>
                      <a:pt x="51" y="208"/>
                      <a:pt x="59" y="210"/>
                      <a:pt x="65" y="211"/>
                    </a:cubicBezTo>
                    <a:cubicBezTo>
                      <a:pt x="64" y="214"/>
                      <a:pt x="65" y="217"/>
                      <a:pt x="67" y="220"/>
                    </a:cubicBezTo>
                    <a:cubicBezTo>
                      <a:pt x="71" y="224"/>
                      <a:pt x="76" y="225"/>
                      <a:pt x="81" y="224"/>
                    </a:cubicBezTo>
                    <a:cubicBezTo>
                      <a:pt x="89" y="223"/>
                      <a:pt x="95" y="219"/>
                      <a:pt x="103" y="218"/>
                    </a:cubicBezTo>
                    <a:cubicBezTo>
                      <a:pt x="112" y="218"/>
                      <a:pt x="120" y="220"/>
                      <a:pt x="127" y="225"/>
                    </a:cubicBezTo>
                    <a:cubicBezTo>
                      <a:pt x="137" y="231"/>
                      <a:pt x="149" y="243"/>
                      <a:pt x="161" y="232"/>
                    </a:cubicBezTo>
                    <a:cubicBezTo>
                      <a:pt x="163" y="230"/>
                      <a:pt x="165" y="227"/>
                      <a:pt x="169" y="225"/>
                    </a:cubicBezTo>
                    <a:cubicBezTo>
                      <a:pt x="171" y="224"/>
                      <a:pt x="174" y="223"/>
                      <a:pt x="177" y="222"/>
                    </a:cubicBezTo>
                    <a:cubicBezTo>
                      <a:pt x="182" y="220"/>
                      <a:pt x="185" y="216"/>
                      <a:pt x="185" y="211"/>
                    </a:cubicBezTo>
                    <a:cubicBezTo>
                      <a:pt x="185" y="204"/>
                      <a:pt x="181" y="196"/>
                      <a:pt x="178" y="190"/>
                    </a:cubicBezTo>
                    <a:cubicBezTo>
                      <a:pt x="176" y="187"/>
                      <a:pt x="174" y="183"/>
                      <a:pt x="172" y="180"/>
                    </a:cubicBezTo>
                    <a:cubicBezTo>
                      <a:pt x="169" y="177"/>
                      <a:pt x="165" y="172"/>
                      <a:pt x="168" y="167"/>
                    </a:cubicBezTo>
                    <a:cubicBezTo>
                      <a:pt x="176" y="179"/>
                      <a:pt x="184" y="191"/>
                      <a:pt x="196" y="198"/>
                    </a:cubicBezTo>
                    <a:cubicBezTo>
                      <a:pt x="207" y="205"/>
                      <a:pt x="221" y="208"/>
                      <a:pt x="233" y="202"/>
                    </a:cubicBezTo>
                    <a:cubicBezTo>
                      <a:pt x="238" y="199"/>
                      <a:pt x="243" y="195"/>
                      <a:pt x="245" y="189"/>
                    </a:cubicBezTo>
                    <a:cubicBezTo>
                      <a:pt x="246" y="187"/>
                      <a:pt x="246" y="184"/>
                      <a:pt x="247" y="182"/>
                    </a:cubicBezTo>
                    <a:cubicBezTo>
                      <a:pt x="248" y="180"/>
                      <a:pt x="247" y="181"/>
                      <a:pt x="249" y="180"/>
                    </a:cubicBezTo>
                    <a:cubicBezTo>
                      <a:pt x="250" y="179"/>
                      <a:pt x="251" y="179"/>
                      <a:pt x="252" y="178"/>
                    </a:cubicBezTo>
                    <a:cubicBezTo>
                      <a:pt x="260" y="173"/>
                      <a:pt x="264" y="162"/>
                      <a:pt x="261" y="153"/>
                    </a:cubicBezTo>
                    <a:cubicBezTo>
                      <a:pt x="267" y="150"/>
                      <a:pt x="273" y="146"/>
                      <a:pt x="275" y="140"/>
                    </a:cubicBezTo>
                    <a:cubicBezTo>
                      <a:pt x="277" y="133"/>
                      <a:pt x="273" y="127"/>
                      <a:pt x="267" y="124"/>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2" name="Group 31"/>
            <p:cNvGrpSpPr/>
            <p:nvPr/>
          </p:nvGrpSpPr>
          <p:grpSpPr>
            <a:xfrm>
              <a:off x="8916988" y="4733926"/>
              <a:ext cx="238125" cy="215900"/>
              <a:chOff x="8916988" y="4733926"/>
              <a:chExt cx="238125" cy="215900"/>
            </a:xfrm>
          </p:grpSpPr>
          <p:sp>
            <p:nvSpPr>
              <p:cNvPr id="54" name="Freeform 87"/>
              <p:cNvSpPr>
                <a:spLocks/>
              </p:cNvSpPr>
              <p:nvPr/>
            </p:nvSpPr>
            <p:spPr bwMode="auto">
              <a:xfrm>
                <a:off x="8916988" y="4819651"/>
                <a:ext cx="47625" cy="49213"/>
              </a:xfrm>
              <a:custGeom>
                <a:avLst/>
                <a:gdLst>
                  <a:gd name="T0" fmla="*/ 9 w 18"/>
                  <a:gd name="T1" fmla="*/ 0 h 19"/>
                  <a:gd name="T2" fmla="*/ 3 w 18"/>
                  <a:gd name="T3" fmla="*/ 3 h 19"/>
                  <a:gd name="T4" fmla="*/ 0 w 18"/>
                  <a:gd name="T5" fmla="*/ 10 h 19"/>
                  <a:gd name="T6" fmla="*/ 9 w 18"/>
                  <a:gd name="T7" fmla="*/ 19 h 19"/>
                  <a:gd name="T8" fmla="*/ 15 w 18"/>
                  <a:gd name="T9" fmla="*/ 17 h 19"/>
                  <a:gd name="T10" fmla="*/ 18 w 18"/>
                  <a:gd name="T11" fmla="*/ 10 h 19"/>
                  <a:gd name="T12" fmla="*/ 9 w 18"/>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18" h="19">
                    <a:moveTo>
                      <a:pt x="9" y="0"/>
                    </a:moveTo>
                    <a:cubicBezTo>
                      <a:pt x="7" y="0"/>
                      <a:pt x="4" y="1"/>
                      <a:pt x="3" y="3"/>
                    </a:cubicBezTo>
                    <a:cubicBezTo>
                      <a:pt x="1" y="5"/>
                      <a:pt x="0" y="7"/>
                      <a:pt x="0" y="10"/>
                    </a:cubicBezTo>
                    <a:cubicBezTo>
                      <a:pt x="0" y="14"/>
                      <a:pt x="4" y="19"/>
                      <a:pt x="9" y="19"/>
                    </a:cubicBezTo>
                    <a:cubicBezTo>
                      <a:pt x="11" y="19"/>
                      <a:pt x="14" y="18"/>
                      <a:pt x="15" y="17"/>
                    </a:cubicBezTo>
                    <a:cubicBezTo>
                      <a:pt x="17" y="15"/>
                      <a:pt x="18" y="12"/>
                      <a:pt x="18" y="10"/>
                    </a:cubicBezTo>
                    <a:cubicBezTo>
                      <a:pt x="18" y="5"/>
                      <a:pt x="14" y="0"/>
                      <a:pt x="9"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5" name="Freeform 88"/>
              <p:cNvSpPr>
                <a:spLocks/>
              </p:cNvSpPr>
              <p:nvPr/>
            </p:nvSpPr>
            <p:spPr bwMode="auto">
              <a:xfrm>
                <a:off x="8928100" y="4875213"/>
                <a:ext cx="36513" cy="33338"/>
              </a:xfrm>
              <a:custGeom>
                <a:avLst/>
                <a:gdLst>
                  <a:gd name="T0" fmla="*/ 7 w 14"/>
                  <a:gd name="T1" fmla="*/ 0 h 13"/>
                  <a:gd name="T2" fmla="*/ 0 w 14"/>
                  <a:gd name="T3" fmla="*/ 6 h 13"/>
                  <a:gd name="T4" fmla="*/ 7 w 14"/>
                  <a:gd name="T5" fmla="*/ 13 h 13"/>
                  <a:gd name="T6" fmla="*/ 14 w 14"/>
                  <a:gd name="T7" fmla="*/ 7 h 13"/>
                  <a:gd name="T8" fmla="*/ 7 w 14"/>
                  <a:gd name="T9" fmla="*/ 0 h 13"/>
                </a:gdLst>
                <a:ahLst/>
                <a:cxnLst>
                  <a:cxn ang="0">
                    <a:pos x="T0" y="T1"/>
                  </a:cxn>
                  <a:cxn ang="0">
                    <a:pos x="T2" y="T3"/>
                  </a:cxn>
                  <a:cxn ang="0">
                    <a:pos x="T4" y="T5"/>
                  </a:cxn>
                  <a:cxn ang="0">
                    <a:pos x="T6" y="T7"/>
                  </a:cxn>
                  <a:cxn ang="0">
                    <a:pos x="T8" y="T9"/>
                  </a:cxn>
                </a:cxnLst>
                <a:rect l="0" t="0" r="r" b="b"/>
                <a:pathLst>
                  <a:path w="14" h="13">
                    <a:moveTo>
                      <a:pt x="7" y="0"/>
                    </a:moveTo>
                    <a:cubicBezTo>
                      <a:pt x="4" y="0"/>
                      <a:pt x="0" y="2"/>
                      <a:pt x="0" y="6"/>
                    </a:cubicBezTo>
                    <a:cubicBezTo>
                      <a:pt x="0" y="10"/>
                      <a:pt x="3" y="13"/>
                      <a:pt x="7" y="13"/>
                    </a:cubicBezTo>
                    <a:cubicBezTo>
                      <a:pt x="10" y="13"/>
                      <a:pt x="14" y="10"/>
                      <a:pt x="14" y="7"/>
                    </a:cubicBezTo>
                    <a:cubicBezTo>
                      <a:pt x="14" y="3"/>
                      <a:pt x="11"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6" name="Freeform 89"/>
              <p:cNvSpPr>
                <a:spLocks/>
              </p:cNvSpPr>
              <p:nvPr/>
            </p:nvSpPr>
            <p:spPr bwMode="auto">
              <a:xfrm>
                <a:off x="8916988" y="4775201"/>
                <a:ext cx="41275" cy="39688"/>
              </a:xfrm>
              <a:custGeom>
                <a:avLst/>
                <a:gdLst>
                  <a:gd name="T0" fmla="*/ 15 w 16"/>
                  <a:gd name="T1" fmla="*/ 5 h 15"/>
                  <a:gd name="T2" fmla="*/ 11 w 16"/>
                  <a:gd name="T3" fmla="*/ 1 h 15"/>
                  <a:gd name="T4" fmla="*/ 11 w 16"/>
                  <a:gd name="T5" fmla="*/ 1 h 15"/>
                  <a:gd name="T6" fmla="*/ 2 w 16"/>
                  <a:gd name="T7" fmla="*/ 10 h 15"/>
                  <a:gd name="T8" fmla="*/ 7 w 16"/>
                  <a:gd name="T9" fmla="*/ 15 h 15"/>
                  <a:gd name="T10" fmla="*/ 14 w 16"/>
                  <a:gd name="T11" fmla="*/ 12 h 15"/>
                  <a:gd name="T12" fmla="*/ 15 w 16"/>
                  <a:gd name="T13" fmla="*/ 11 h 15"/>
                  <a:gd name="T14" fmla="*/ 15 w 16"/>
                  <a:gd name="T15" fmla="*/ 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5">
                    <a:moveTo>
                      <a:pt x="15" y="5"/>
                    </a:moveTo>
                    <a:cubicBezTo>
                      <a:pt x="14" y="3"/>
                      <a:pt x="13" y="2"/>
                      <a:pt x="11" y="1"/>
                    </a:cubicBezTo>
                    <a:cubicBezTo>
                      <a:pt x="11" y="1"/>
                      <a:pt x="11" y="1"/>
                      <a:pt x="11" y="1"/>
                    </a:cubicBezTo>
                    <a:cubicBezTo>
                      <a:pt x="5" y="0"/>
                      <a:pt x="0" y="5"/>
                      <a:pt x="2" y="10"/>
                    </a:cubicBezTo>
                    <a:cubicBezTo>
                      <a:pt x="3" y="13"/>
                      <a:pt x="5" y="14"/>
                      <a:pt x="7" y="15"/>
                    </a:cubicBezTo>
                    <a:cubicBezTo>
                      <a:pt x="10" y="15"/>
                      <a:pt x="13" y="14"/>
                      <a:pt x="14" y="12"/>
                    </a:cubicBezTo>
                    <a:cubicBezTo>
                      <a:pt x="15" y="11"/>
                      <a:pt x="15" y="11"/>
                      <a:pt x="15" y="11"/>
                    </a:cubicBezTo>
                    <a:cubicBezTo>
                      <a:pt x="16" y="10"/>
                      <a:pt x="16" y="7"/>
                      <a:pt x="15" y="5"/>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7" name="Freeform 90"/>
              <p:cNvSpPr>
                <a:spLocks noEditPoints="1"/>
              </p:cNvSpPr>
              <p:nvPr/>
            </p:nvSpPr>
            <p:spPr bwMode="auto">
              <a:xfrm>
                <a:off x="8956675" y="4733926"/>
                <a:ext cx="198438" cy="215900"/>
              </a:xfrm>
              <a:custGeom>
                <a:avLst/>
                <a:gdLst>
                  <a:gd name="T0" fmla="*/ 63 w 76"/>
                  <a:gd name="T1" fmla="*/ 45 h 83"/>
                  <a:gd name="T2" fmla="*/ 59 w 76"/>
                  <a:gd name="T3" fmla="*/ 39 h 83"/>
                  <a:gd name="T4" fmla="*/ 71 w 76"/>
                  <a:gd name="T5" fmla="*/ 38 h 83"/>
                  <a:gd name="T6" fmla="*/ 71 w 76"/>
                  <a:gd name="T7" fmla="*/ 30 h 83"/>
                  <a:gd name="T8" fmla="*/ 58 w 76"/>
                  <a:gd name="T9" fmla="*/ 28 h 83"/>
                  <a:gd name="T10" fmla="*/ 49 w 76"/>
                  <a:gd name="T11" fmla="*/ 22 h 83"/>
                  <a:gd name="T12" fmla="*/ 56 w 76"/>
                  <a:gd name="T13" fmla="*/ 13 h 83"/>
                  <a:gd name="T14" fmla="*/ 40 w 76"/>
                  <a:gd name="T15" fmla="*/ 6 h 83"/>
                  <a:gd name="T16" fmla="*/ 34 w 76"/>
                  <a:gd name="T17" fmla="*/ 2 h 83"/>
                  <a:gd name="T18" fmla="*/ 24 w 76"/>
                  <a:gd name="T19" fmla="*/ 8 h 83"/>
                  <a:gd name="T20" fmla="*/ 7 w 76"/>
                  <a:gd name="T21" fmla="*/ 22 h 83"/>
                  <a:gd name="T22" fmla="*/ 8 w 76"/>
                  <a:gd name="T23" fmla="*/ 38 h 83"/>
                  <a:gd name="T24" fmla="*/ 16 w 76"/>
                  <a:gd name="T25" fmla="*/ 27 h 83"/>
                  <a:gd name="T26" fmla="*/ 22 w 76"/>
                  <a:gd name="T27" fmla="*/ 31 h 83"/>
                  <a:gd name="T28" fmla="*/ 16 w 76"/>
                  <a:gd name="T29" fmla="*/ 36 h 83"/>
                  <a:gd name="T30" fmla="*/ 14 w 76"/>
                  <a:gd name="T31" fmla="*/ 42 h 83"/>
                  <a:gd name="T32" fmla="*/ 4 w 76"/>
                  <a:gd name="T33" fmla="*/ 49 h 83"/>
                  <a:gd name="T34" fmla="*/ 6 w 76"/>
                  <a:gd name="T35" fmla="*/ 61 h 83"/>
                  <a:gd name="T36" fmla="*/ 9 w 76"/>
                  <a:gd name="T37" fmla="*/ 77 h 83"/>
                  <a:gd name="T38" fmla="*/ 17 w 76"/>
                  <a:gd name="T39" fmla="*/ 64 h 83"/>
                  <a:gd name="T40" fmla="*/ 21 w 76"/>
                  <a:gd name="T41" fmla="*/ 70 h 83"/>
                  <a:gd name="T42" fmla="*/ 25 w 76"/>
                  <a:gd name="T43" fmla="*/ 83 h 83"/>
                  <a:gd name="T44" fmla="*/ 35 w 76"/>
                  <a:gd name="T45" fmla="*/ 83 h 83"/>
                  <a:gd name="T46" fmla="*/ 39 w 76"/>
                  <a:gd name="T47" fmla="*/ 77 h 83"/>
                  <a:gd name="T48" fmla="*/ 51 w 76"/>
                  <a:gd name="T49" fmla="*/ 75 h 83"/>
                  <a:gd name="T50" fmla="*/ 53 w 76"/>
                  <a:gd name="T51" fmla="*/ 65 h 83"/>
                  <a:gd name="T52" fmla="*/ 67 w 76"/>
                  <a:gd name="T53" fmla="*/ 52 h 83"/>
                  <a:gd name="T54" fmla="*/ 69 w 76"/>
                  <a:gd name="T55" fmla="*/ 41 h 83"/>
                  <a:gd name="T56" fmla="*/ 41 w 76"/>
                  <a:gd name="T57" fmla="*/ 24 h 83"/>
                  <a:gd name="T58" fmla="*/ 41 w 76"/>
                  <a:gd name="T59" fmla="*/ 21 h 83"/>
                  <a:gd name="T60" fmla="*/ 35 w 76"/>
                  <a:gd name="T61" fmla="*/ 73 h 83"/>
                  <a:gd name="T62" fmla="*/ 30 w 76"/>
                  <a:gd name="T63" fmla="*/ 75 h 83"/>
                  <a:gd name="T64" fmla="*/ 35 w 76"/>
                  <a:gd name="T65" fmla="*/ 71 h 83"/>
                  <a:gd name="T66" fmla="*/ 35 w 76"/>
                  <a:gd name="T67" fmla="*/ 73 h 83"/>
                  <a:gd name="T68" fmla="*/ 41 w 76"/>
                  <a:gd name="T69" fmla="*/ 47 h 83"/>
                  <a:gd name="T70" fmla="*/ 32 w 76"/>
                  <a:gd name="T71" fmla="*/ 49 h 83"/>
                  <a:gd name="T72" fmla="*/ 32 w 76"/>
                  <a:gd name="T73" fmla="*/ 34 h 83"/>
                  <a:gd name="T74" fmla="*/ 36 w 76"/>
                  <a:gd name="T75" fmla="*/ 34 h 83"/>
                  <a:gd name="T76" fmla="*/ 47 w 76"/>
                  <a:gd name="T77" fmla="*/ 4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 h="83">
                    <a:moveTo>
                      <a:pt x="69" y="41"/>
                    </a:moveTo>
                    <a:cubicBezTo>
                      <a:pt x="66" y="41"/>
                      <a:pt x="64" y="43"/>
                      <a:pt x="63" y="45"/>
                    </a:cubicBezTo>
                    <a:cubicBezTo>
                      <a:pt x="62" y="43"/>
                      <a:pt x="59" y="42"/>
                      <a:pt x="57" y="42"/>
                    </a:cubicBezTo>
                    <a:cubicBezTo>
                      <a:pt x="57" y="41"/>
                      <a:pt x="58" y="40"/>
                      <a:pt x="59" y="39"/>
                    </a:cubicBezTo>
                    <a:cubicBezTo>
                      <a:pt x="60" y="41"/>
                      <a:pt x="62" y="42"/>
                      <a:pt x="64" y="42"/>
                    </a:cubicBezTo>
                    <a:cubicBezTo>
                      <a:pt x="67" y="42"/>
                      <a:pt x="69" y="40"/>
                      <a:pt x="71" y="38"/>
                    </a:cubicBezTo>
                    <a:cubicBezTo>
                      <a:pt x="72" y="36"/>
                      <a:pt x="73" y="32"/>
                      <a:pt x="71" y="30"/>
                    </a:cubicBezTo>
                    <a:cubicBezTo>
                      <a:pt x="71" y="30"/>
                      <a:pt x="71" y="30"/>
                      <a:pt x="71" y="30"/>
                    </a:cubicBezTo>
                    <a:cubicBezTo>
                      <a:pt x="69" y="27"/>
                      <a:pt x="67" y="26"/>
                      <a:pt x="64" y="25"/>
                    </a:cubicBezTo>
                    <a:cubicBezTo>
                      <a:pt x="62" y="25"/>
                      <a:pt x="60" y="26"/>
                      <a:pt x="58" y="28"/>
                    </a:cubicBezTo>
                    <a:cubicBezTo>
                      <a:pt x="58" y="28"/>
                      <a:pt x="57" y="27"/>
                      <a:pt x="57" y="26"/>
                    </a:cubicBezTo>
                    <a:cubicBezTo>
                      <a:pt x="54" y="24"/>
                      <a:pt x="52" y="23"/>
                      <a:pt x="49" y="22"/>
                    </a:cubicBezTo>
                    <a:cubicBezTo>
                      <a:pt x="50" y="22"/>
                      <a:pt x="52" y="21"/>
                      <a:pt x="53" y="20"/>
                    </a:cubicBezTo>
                    <a:cubicBezTo>
                      <a:pt x="55" y="19"/>
                      <a:pt x="56" y="16"/>
                      <a:pt x="56" y="13"/>
                    </a:cubicBezTo>
                    <a:cubicBezTo>
                      <a:pt x="56" y="8"/>
                      <a:pt x="52" y="3"/>
                      <a:pt x="47" y="3"/>
                    </a:cubicBezTo>
                    <a:cubicBezTo>
                      <a:pt x="44" y="3"/>
                      <a:pt x="42" y="4"/>
                      <a:pt x="40" y="6"/>
                    </a:cubicBezTo>
                    <a:cubicBezTo>
                      <a:pt x="40" y="6"/>
                      <a:pt x="39" y="6"/>
                      <a:pt x="39" y="7"/>
                    </a:cubicBezTo>
                    <a:cubicBezTo>
                      <a:pt x="38" y="4"/>
                      <a:pt x="37" y="2"/>
                      <a:pt x="34" y="2"/>
                    </a:cubicBezTo>
                    <a:cubicBezTo>
                      <a:pt x="34" y="2"/>
                      <a:pt x="34" y="2"/>
                      <a:pt x="34" y="2"/>
                    </a:cubicBezTo>
                    <a:cubicBezTo>
                      <a:pt x="29" y="0"/>
                      <a:pt x="24" y="4"/>
                      <a:pt x="24" y="8"/>
                    </a:cubicBezTo>
                    <a:cubicBezTo>
                      <a:pt x="23" y="7"/>
                      <a:pt x="20" y="5"/>
                      <a:pt x="17" y="5"/>
                    </a:cubicBezTo>
                    <a:cubicBezTo>
                      <a:pt x="7" y="5"/>
                      <a:pt x="4" y="15"/>
                      <a:pt x="7" y="22"/>
                    </a:cubicBezTo>
                    <a:cubicBezTo>
                      <a:pt x="3" y="22"/>
                      <a:pt x="0" y="26"/>
                      <a:pt x="0" y="30"/>
                    </a:cubicBezTo>
                    <a:cubicBezTo>
                      <a:pt x="0" y="34"/>
                      <a:pt x="3" y="38"/>
                      <a:pt x="8" y="38"/>
                    </a:cubicBezTo>
                    <a:cubicBezTo>
                      <a:pt x="13" y="38"/>
                      <a:pt x="17" y="35"/>
                      <a:pt x="17" y="30"/>
                    </a:cubicBezTo>
                    <a:cubicBezTo>
                      <a:pt x="17" y="29"/>
                      <a:pt x="17" y="28"/>
                      <a:pt x="16" y="27"/>
                    </a:cubicBezTo>
                    <a:cubicBezTo>
                      <a:pt x="17" y="27"/>
                      <a:pt x="18" y="26"/>
                      <a:pt x="19" y="26"/>
                    </a:cubicBezTo>
                    <a:cubicBezTo>
                      <a:pt x="20" y="28"/>
                      <a:pt x="20" y="30"/>
                      <a:pt x="22" y="31"/>
                    </a:cubicBezTo>
                    <a:cubicBezTo>
                      <a:pt x="22" y="31"/>
                      <a:pt x="22" y="31"/>
                      <a:pt x="22" y="31"/>
                    </a:cubicBezTo>
                    <a:cubicBezTo>
                      <a:pt x="20" y="32"/>
                      <a:pt x="17" y="34"/>
                      <a:pt x="16" y="36"/>
                    </a:cubicBezTo>
                    <a:cubicBezTo>
                      <a:pt x="16" y="36"/>
                      <a:pt x="16" y="36"/>
                      <a:pt x="16" y="36"/>
                    </a:cubicBezTo>
                    <a:cubicBezTo>
                      <a:pt x="15" y="38"/>
                      <a:pt x="14" y="40"/>
                      <a:pt x="14" y="42"/>
                    </a:cubicBezTo>
                    <a:cubicBezTo>
                      <a:pt x="11" y="42"/>
                      <a:pt x="9" y="43"/>
                      <a:pt x="6" y="45"/>
                    </a:cubicBezTo>
                    <a:cubicBezTo>
                      <a:pt x="5" y="46"/>
                      <a:pt x="4" y="47"/>
                      <a:pt x="4" y="49"/>
                    </a:cubicBezTo>
                    <a:cubicBezTo>
                      <a:pt x="2" y="52"/>
                      <a:pt x="2" y="56"/>
                      <a:pt x="4" y="58"/>
                    </a:cubicBezTo>
                    <a:cubicBezTo>
                      <a:pt x="5" y="59"/>
                      <a:pt x="5" y="60"/>
                      <a:pt x="6" y="61"/>
                    </a:cubicBezTo>
                    <a:cubicBezTo>
                      <a:pt x="6" y="62"/>
                      <a:pt x="7" y="62"/>
                      <a:pt x="8" y="63"/>
                    </a:cubicBezTo>
                    <a:cubicBezTo>
                      <a:pt x="0" y="64"/>
                      <a:pt x="0" y="77"/>
                      <a:pt x="9" y="77"/>
                    </a:cubicBezTo>
                    <a:cubicBezTo>
                      <a:pt x="16" y="77"/>
                      <a:pt x="18" y="69"/>
                      <a:pt x="15" y="65"/>
                    </a:cubicBezTo>
                    <a:cubicBezTo>
                      <a:pt x="15" y="65"/>
                      <a:pt x="16" y="65"/>
                      <a:pt x="17" y="64"/>
                    </a:cubicBezTo>
                    <a:cubicBezTo>
                      <a:pt x="17" y="66"/>
                      <a:pt x="18" y="68"/>
                      <a:pt x="19" y="69"/>
                    </a:cubicBezTo>
                    <a:cubicBezTo>
                      <a:pt x="20" y="69"/>
                      <a:pt x="20" y="70"/>
                      <a:pt x="21" y="70"/>
                    </a:cubicBezTo>
                    <a:cubicBezTo>
                      <a:pt x="18" y="72"/>
                      <a:pt x="17" y="75"/>
                      <a:pt x="18" y="78"/>
                    </a:cubicBezTo>
                    <a:cubicBezTo>
                      <a:pt x="18" y="81"/>
                      <a:pt x="22" y="83"/>
                      <a:pt x="25" y="83"/>
                    </a:cubicBezTo>
                    <a:cubicBezTo>
                      <a:pt x="27" y="82"/>
                      <a:pt x="29" y="81"/>
                      <a:pt x="30" y="79"/>
                    </a:cubicBezTo>
                    <a:cubicBezTo>
                      <a:pt x="30" y="81"/>
                      <a:pt x="32" y="83"/>
                      <a:pt x="35" y="83"/>
                    </a:cubicBezTo>
                    <a:cubicBezTo>
                      <a:pt x="38" y="83"/>
                      <a:pt x="40" y="80"/>
                      <a:pt x="39" y="77"/>
                    </a:cubicBezTo>
                    <a:cubicBezTo>
                      <a:pt x="39" y="77"/>
                      <a:pt x="39" y="77"/>
                      <a:pt x="39" y="77"/>
                    </a:cubicBezTo>
                    <a:cubicBezTo>
                      <a:pt x="41" y="78"/>
                      <a:pt x="42" y="78"/>
                      <a:pt x="44" y="78"/>
                    </a:cubicBezTo>
                    <a:cubicBezTo>
                      <a:pt x="46" y="78"/>
                      <a:pt x="49" y="77"/>
                      <a:pt x="51" y="75"/>
                    </a:cubicBezTo>
                    <a:cubicBezTo>
                      <a:pt x="53" y="74"/>
                      <a:pt x="54" y="71"/>
                      <a:pt x="54" y="68"/>
                    </a:cubicBezTo>
                    <a:cubicBezTo>
                      <a:pt x="54" y="67"/>
                      <a:pt x="54" y="66"/>
                      <a:pt x="53" y="65"/>
                    </a:cubicBezTo>
                    <a:cubicBezTo>
                      <a:pt x="54" y="66"/>
                      <a:pt x="55" y="66"/>
                      <a:pt x="55" y="66"/>
                    </a:cubicBezTo>
                    <a:cubicBezTo>
                      <a:pt x="64" y="66"/>
                      <a:pt x="67" y="59"/>
                      <a:pt x="67" y="52"/>
                    </a:cubicBezTo>
                    <a:cubicBezTo>
                      <a:pt x="67" y="52"/>
                      <a:pt x="68" y="53"/>
                      <a:pt x="69" y="53"/>
                    </a:cubicBezTo>
                    <a:cubicBezTo>
                      <a:pt x="76" y="53"/>
                      <a:pt x="76" y="41"/>
                      <a:pt x="69" y="41"/>
                    </a:cubicBezTo>
                    <a:close/>
                    <a:moveTo>
                      <a:pt x="45" y="23"/>
                    </a:moveTo>
                    <a:cubicBezTo>
                      <a:pt x="44" y="23"/>
                      <a:pt x="42" y="23"/>
                      <a:pt x="41" y="24"/>
                    </a:cubicBezTo>
                    <a:cubicBezTo>
                      <a:pt x="41" y="24"/>
                      <a:pt x="41" y="24"/>
                      <a:pt x="41" y="23"/>
                    </a:cubicBezTo>
                    <a:cubicBezTo>
                      <a:pt x="41" y="23"/>
                      <a:pt x="41" y="22"/>
                      <a:pt x="41" y="21"/>
                    </a:cubicBezTo>
                    <a:cubicBezTo>
                      <a:pt x="42" y="22"/>
                      <a:pt x="44" y="22"/>
                      <a:pt x="45" y="23"/>
                    </a:cubicBezTo>
                    <a:close/>
                    <a:moveTo>
                      <a:pt x="35" y="73"/>
                    </a:moveTo>
                    <a:cubicBezTo>
                      <a:pt x="33" y="73"/>
                      <a:pt x="31" y="74"/>
                      <a:pt x="30" y="76"/>
                    </a:cubicBezTo>
                    <a:cubicBezTo>
                      <a:pt x="30" y="75"/>
                      <a:pt x="30" y="75"/>
                      <a:pt x="30" y="75"/>
                    </a:cubicBezTo>
                    <a:cubicBezTo>
                      <a:pt x="30" y="74"/>
                      <a:pt x="30" y="73"/>
                      <a:pt x="29" y="72"/>
                    </a:cubicBezTo>
                    <a:cubicBezTo>
                      <a:pt x="31" y="72"/>
                      <a:pt x="33" y="72"/>
                      <a:pt x="35" y="71"/>
                    </a:cubicBezTo>
                    <a:cubicBezTo>
                      <a:pt x="35" y="72"/>
                      <a:pt x="35" y="73"/>
                      <a:pt x="36" y="73"/>
                    </a:cubicBezTo>
                    <a:cubicBezTo>
                      <a:pt x="36" y="73"/>
                      <a:pt x="36" y="73"/>
                      <a:pt x="35" y="73"/>
                    </a:cubicBezTo>
                    <a:close/>
                    <a:moveTo>
                      <a:pt x="46" y="49"/>
                    </a:moveTo>
                    <a:cubicBezTo>
                      <a:pt x="44" y="48"/>
                      <a:pt x="43" y="47"/>
                      <a:pt x="41" y="47"/>
                    </a:cubicBezTo>
                    <a:cubicBezTo>
                      <a:pt x="38" y="47"/>
                      <a:pt x="36" y="48"/>
                      <a:pt x="35" y="51"/>
                    </a:cubicBezTo>
                    <a:cubicBezTo>
                      <a:pt x="34" y="50"/>
                      <a:pt x="33" y="49"/>
                      <a:pt x="32" y="49"/>
                    </a:cubicBezTo>
                    <a:cubicBezTo>
                      <a:pt x="34" y="47"/>
                      <a:pt x="35" y="45"/>
                      <a:pt x="35" y="42"/>
                    </a:cubicBezTo>
                    <a:cubicBezTo>
                      <a:pt x="35" y="39"/>
                      <a:pt x="34" y="36"/>
                      <a:pt x="32" y="34"/>
                    </a:cubicBezTo>
                    <a:cubicBezTo>
                      <a:pt x="33" y="34"/>
                      <a:pt x="35" y="33"/>
                      <a:pt x="36" y="33"/>
                    </a:cubicBezTo>
                    <a:cubicBezTo>
                      <a:pt x="36" y="33"/>
                      <a:pt x="36" y="34"/>
                      <a:pt x="36" y="34"/>
                    </a:cubicBezTo>
                    <a:cubicBezTo>
                      <a:pt x="36" y="37"/>
                      <a:pt x="37" y="40"/>
                      <a:pt x="39" y="42"/>
                    </a:cubicBezTo>
                    <a:cubicBezTo>
                      <a:pt x="41" y="45"/>
                      <a:pt x="44" y="46"/>
                      <a:pt x="47" y="46"/>
                    </a:cubicBezTo>
                    <a:cubicBezTo>
                      <a:pt x="46" y="47"/>
                      <a:pt x="46" y="48"/>
                      <a:pt x="46" y="49"/>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8" name="Freeform 91"/>
              <p:cNvSpPr>
                <a:spLocks/>
              </p:cNvSpPr>
              <p:nvPr/>
            </p:nvSpPr>
            <p:spPr bwMode="auto">
              <a:xfrm>
                <a:off x="9102725" y="4772026"/>
                <a:ext cx="25400" cy="26988"/>
              </a:xfrm>
              <a:custGeom>
                <a:avLst/>
                <a:gdLst>
                  <a:gd name="T0" fmla="*/ 5 w 10"/>
                  <a:gd name="T1" fmla="*/ 0 h 10"/>
                  <a:gd name="T2" fmla="*/ 0 w 10"/>
                  <a:gd name="T3" fmla="*/ 5 h 10"/>
                  <a:gd name="T4" fmla="*/ 5 w 10"/>
                  <a:gd name="T5" fmla="*/ 10 h 10"/>
                  <a:gd name="T6" fmla="*/ 10 w 10"/>
                  <a:gd name="T7" fmla="*/ 5 h 10"/>
                  <a:gd name="T8" fmla="*/ 5 w 10"/>
                  <a:gd name="T9" fmla="*/ 0 h 10"/>
                </a:gdLst>
                <a:ahLst/>
                <a:cxnLst>
                  <a:cxn ang="0">
                    <a:pos x="T0" y="T1"/>
                  </a:cxn>
                  <a:cxn ang="0">
                    <a:pos x="T2" y="T3"/>
                  </a:cxn>
                  <a:cxn ang="0">
                    <a:pos x="T4" y="T5"/>
                  </a:cxn>
                  <a:cxn ang="0">
                    <a:pos x="T6" y="T7"/>
                  </a:cxn>
                  <a:cxn ang="0">
                    <a:pos x="T8" y="T9"/>
                  </a:cxn>
                </a:cxnLst>
                <a:rect l="0" t="0" r="r" b="b"/>
                <a:pathLst>
                  <a:path w="10" h="10">
                    <a:moveTo>
                      <a:pt x="5" y="0"/>
                    </a:moveTo>
                    <a:cubicBezTo>
                      <a:pt x="2" y="0"/>
                      <a:pt x="0" y="2"/>
                      <a:pt x="0" y="5"/>
                    </a:cubicBezTo>
                    <a:cubicBezTo>
                      <a:pt x="0" y="7"/>
                      <a:pt x="2" y="10"/>
                      <a:pt x="5" y="10"/>
                    </a:cubicBezTo>
                    <a:cubicBezTo>
                      <a:pt x="7" y="10"/>
                      <a:pt x="10" y="8"/>
                      <a:pt x="10" y="5"/>
                    </a:cubicBezTo>
                    <a:cubicBezTo>
                      <a:pt x="10" y="2"/>
                      <a:pt x="8" y="0"/>
                      <a:pt x="5"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9" name="Freeform 92"/>
              <p:cNvSpPr>
                <a:spLocks/>
              </p:cNvSpPr>
              <p:nvPr/>
            </p:nvSpPr>
            <p:spPr bwMode="auto">
              <a:xfrm>
                <a:off x="9097963" y="4905376"/>
                <a:ext cx="36513" cy="28575"/>
              </a:xfrm>
              <a:custGeom>
                <a:avLst/>
                <a:gdLst>
                  <a:gd name="T0" fmla="*/ 7 w 14"/>
                  <a:gd name="T1" fmla="*/ 0 h 11"/>
                  <a:gd name="T2" fmla="*/ 7 w 14"/>
                  <a:gd name="T3" fmla="*/ 11 h 11"/>
                  <a:gd name="T4" fmla="*/ 7 w 14"/>
                  <a:gd name="T5" fmla="*/ 0 h 11"/>
                </a:gdLst>
                <a:ahLst/>
                <a:cxnLst>
                  <a:cxn ang="0">
                    <a:pos x="T0" y="T1"/>
                  </a:cxn>
                  <a:cxn ang="0">
                    <a:pos x="T2" y="T3"/>
                  </a:cxn>
                  <a:cxn ang="0">
                    <a:pos x="T4" y="T5"/>
                  </a:cxn>
                </a:cxnLst>
                <a:rect l="0" t="0" r="r" b="b"/>
                <a:pathLst>
                  <a:path w="14" h="11">
                    <a:moveTo>
                      <a:pt x="7" y="0"/>
                    </a:moveTo>
                    <a:cubicBezTo>
                      <a:pt x="0" y="0"/>
                      <a:pt x="0" y="11"/>
                      <a:pt x="7" y="11"/>
                    </a:cubicBezTo>
                    <a:cubicBezTo>
                      <a:pt x="14" y="11"/>
                      <a:pt x="14"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3" name="Group 32"/>
            <p:cNvGrpSpPr/>
            <p:nvPr/>
          </p:nvGrpSpPr>
          <p:grpSpPr>
            <a:xfrm>
              <a:off x="8686800" y="4557713"/>
              <a:ext cx="682626" cy="577851"/>
              <a:chOff x="8686800" y="4557713"/>
              <a:chExt cx="682626" cy="577851"/>
            </a:xfrm>
          </p:grpSpPr>
          <p:sp>
            <p:nvSpPr>
              <p:cNvPr id="34" name="Freeform 93"/>
              <p:cNvSpPr>
                <a:spLocks/>
              </p:cNvSpPr>
              <p:nvPr/>
            </p:nvSpPr>
            <p:spPr bwMode="auto">
              <a:xfrm>
                <a:off x="8843963" y="4919663"/>
                <a:ext cx="104775" cy="146050"/>
              </a:xfrm>
              <a:custGeom>
                <a:avLst/>
                <a:gdLst>
                  <a:gd name="T0" fmla="*/ 39 w 40"/>
                  <a:gd name="T1" fmla="*/ 1 h 56"/>
                  <a:gd name="T2" fmla="*/ 21 w 40"/>
                  <a:gd name="T3" fmla="*/ 27 h 56"/>
                  <a:gd name="T4" fmla="*/ 0 w 40"/>
                  <a:gd name="T5" fmla="*/ 55 h 56"/>
                  <a:gd name="T6" fmla="*/ 1 w 40"/>
                  <a:gd name="T7" fmla="*/ 56 h 56"/>
                  <a:gd name="T8" fmla="*/ 21 w 40"/>
                  <a:gd name="T9" fmla="*/ 29 h 56"/>
                  <a:gd name="T10" fmla="*/ 39 w 40"/>
                  <a:gd name="T11" fmla="*/ 1 h 56"/>
                  <a:gd name="T12" fmla="*/ 39 w 40"/>
                  <a:gd name="T13" fmla="*/ 1 h 56"/>
                </a:gdLst>
                <a:ahLst/>
                <a:cxnLst>
                  <a:cxn ang="0">
                    <a:pos x="T0" y="T1"/>
                  </a:cxn>
                  <a:cxn ang="0">
                    <a:pos x="T2" y="T3"/>
                  </a:cxn>
                  <a:cxn ang="0">
                    <a:pos x="T4" y="T5"/>
                  </a:cxn>
                  <a:cxn ang="0">
                    <a:pos x="T6" y="T7"/>
                  </a:cxn>
                  <a:cxn ang="0">
                    <a:pos x="T8" y="T9"/>
                  </a:cxn>
                  <a:cxn ang="0">
                    <a:pos x="T10" y="T11"/>
                  </a:cxn>
                  <a:cxn ang="0">
                    <a:pos x="T12" y="T13"/>
                  </a:cxn>
                </a:cxnLst>
                <a:rect l="0" t="0" r="r" b="b"/>
                <a:pathLst>
                  <a:path w="40" h="56">
                    <a:moveTo>
                      <a:pt x="39" y="1"/>
                    </a:moveTo>
                    <a:cubicBezTo>
                      <a:pt x="32" y="9"/>
                      <a:pt x="27" y="19"/>
                      <a:pt x="21" y="27"/>
                    </a:cubicBezTo>
                    <a:cubicBezTo>
                      <a:pt x="14" y="37"/>
                      <a:pt x="6" y="45"/>
                      <a:pt x="0" y="55"/>
                    </a:cubicBezTo>
                    <a:cubicBezTo>
                      <a:pt x="0" y="56"/>
                      <a:pt x="1" y="56"/>
                      <a:pt x="1" y="56"/>
                    </a:cubicBezTo>
                    <a:cubicBezTo>
                      <a:pt x="9" y="48"/>
                      <a:pt x="15" y="38"/>
                      <a:pt x="21" y="29"/>
                    </a:cubicBezTo>
                    <a:cubicBezTo>
                      <a:pt x="28" y="21"/>
                      <a:pt x="35" y="11"/>
                      <a:pt x="39" y="1"/>
                    </a:cubicBezTo>
                    <a:cubicBezTo>
                      <a:pt x="40" y="1"/>
                      <a:pt x="39" y="0"/>
                      <a:pt x="39"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5" name="Freeform 94"/>
              <p:cNvSpPr>
                <a:spLocks/>
              </p:cNvSpPr>
              <p:nvPr/>
            </p:nvSpPr>
            <p:spPr bwMode="auto">
              <a:xfrm>
                <a:off x="8899525" y="4937126"/>
                <a:ext cx="61913" cy="138113"/>
              </a:xfrm>
              <a:custGeom>
                <a:avLst/>
                <a:gdLst>
                  <a:gd name="T0" fmla="*/ 23 w 24"/>
                  <a:gd name="T1" fmla="*/ 0 h 53"/>
                  <a:gd name="T2" fmla="*/ 22 w 24"/>
                  <a:gd name="T3" fmla="*/ 0 h 53"/>
                  <a:gd name="T4" fmla="*/ 22 w 24"/>
                  <a:gd name="T5" fmla="*/ 0 h 53"/>
                  <a:gd name="T6" fmla="*/ 11 w 24"/>
                  <a:gd name="T7" fmla="*/ 25 h 53"/>
                  <a:gd name="T8" fmla="*/ 0 w 24"/>
                  <a:gd name="T9" fmla="*/ 52 h 53"/>
                  <a:gd name="T10" fmla="*/ 1 w 24"/>
                  <a:gd name="T11" fmla="*/ 53 h 53"/>
                  <a:gd name="T12" fmla="*/ 11 w 24"/>
                  <a:gd name="T13" fmla="*/ 28 h 53"/>
                  <a:gd name="T14" fmla="*/ 22 w 24"/>
                  <a:gd name="T15" fmla="*/ 2 h 53"/>
                  <a:gd name="T16" fmla="*/ 20 w 24"/>
                  <a:gd name="T17" fmla="*/ 26 h 53"/>
                  <a:gd name="T18" fmla="*/ 15 w 24"/>
                  <a:gd name="T19" fmla="*/ 51 h 53"/>
                  <a:gd name="T20" fmla="*/ 16 w 24"/>
                  <a:gd name="T21" fmla="*/ 51 h 53"/>
                  <a:gd name="T22" fmla="*/ 22 w 24"/>
                  <a:gd name="T23" fmla="*/ 26 h 53"/>
                  <a:gd name="T24" fmla="*/ 23 w 24"/>
                  <a:gd name="T25"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53">
                    <a:moveTo>
                      <a:pt x="23" y="0"/>
                    </a:moveTo>
                    <a:cubicBezTo>
                      <a:pt x="23" y="0"/>
                      <a:pt x="22" y="0"/>
                      <a:pt x="22" y="0"/>
                    </a:cubicBezTo>
                    <a:cubicBezTo>
                      <a:pt x="22" y="0"/>
                      <a:pt x="22" y="0"/>
                      <a:pt x="22" y="0"/>
                    </a:cubicBezTo>
                    <a:cubicBezTo>
                      <a:pt x="18" y="8"/>
                      <a:pt x="14" y="16"/>
                      <a:pt x="11" y="25"/>
                    </a:cubicBezTo>
                    <a:cubicBezTo>
                      <a:pt x="7" y="34"/>
                      <a:pt x="2" y="43"/>
                      <a:pt x="0" y="52"/>
                    </a:cubicBezTo>
                    <a:cubicBezTo>
                      <a:pt x="0" y="53"/>
                      <a:pt x="1" y="53"/>
                      <a:pt x="1" y="53"/>
                    </a:cubicBezTo>
                    <a:cubicBezTo>
                      <a:pt x="5" y="45"/>
                      <a:pt x="8" y="36"/>
                      <a:pt x="11" y="28"/>
                    </a:cubicBezTo>
                    <a:cubicBezTo>
                      <a:pt x="15" y="19"/>
                      <a:pt x="19" y="10"/>
                      <a:pt x="22" y="2"/>
                    </a:cubicBezTo>
                    <a:cubicBezTo>
                      <a:pt x="21" y="10"/>
                      <a:pt x="21" y="18"/>
                      <a:pt x="20" y="26"/>
                    </a:cubicBezTo>
                    <a:cubicBezTo>
                      <a:pt x="18" y="34"/>
                      <a:pt x="16" y="43"/>
                      <a:pt x="15" y="51"/>
                    </a:cubicBezTo>
                    <a:cubicBezTo>
                      <a:pt x="15" y="52"/>
                      <a:pt x="16" y="52"/>
                      <a:pt x="16" y="51"/>
                    </a:cubicBezTo>
                    <a:cubicBezTo>
                      <a:pt x="19" y="44"/>
                      <a:pt x="21" y="34"/>
                      <a:pt x="22" y="26"/>
                    </a:cubicBezTo>
                    <a:cubicBezTo>
                      <a:pt x="23" y="18"/>
                      <a:pt x="24" y="9"/>
                      <a:pt x="23"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6" name="Freeform 95"/>
              <p:cNvSpPr>
                <a:spLocks/>
              </p:cNvSpPr>
              <p:nvPr/>
            </p:nvSpPr>
            <p:spPr bwMode="auto">
              <a:xfrm>
                <a:off x="8997950" y="4949826"/>
                <a:ext cx="49213" cy="185738"/>
              </a:xfrm>
              <a:custGeom>
                <a:avLst/>
                <a:gdLst>
                  <a:gd name="T0" fmla="*/ 14 w 19"/>
                  <a:gd name="T1" fmla="*/ 38 h 71"/>
                  <a:gd name="T2" fmla="*/ 6 w 19"/>
                  <a:gd name="T3" fmla="*/ 3 h 71"/>
                  <a:gd name="T4" fmla="*/ 5 w 19"/>
                  <a:gd name="T5" fmla="*/ 2 h 71"/>
                  <a:gd name="T6" fmla="*/ 5 w 19"/>
                  <a:gd name="T7" fmla="*/ 1 h 71"/>
                  <a:gd name="T8" fmla="*/ 4 w 19"/>
                  <a:gd name="T9" fmla="*/ 1 h 71"/>
                  <a:gd name="T10" fmla="*/ 2 w 19"/>
                  <a:gd name="T11" fmla="*/ 59 h 71"/>
                  <a:gd name="T12" fmla="*/ 4 w 19"/>
                  <a:gd name="T13" fmla="*/ 59 h 71"/>
                  <a:gd name="T14" fmla="*/ 5 w 19"/>
                  <a:gd name="T15" fmla="*/ 5 h 71"/>
                  <a:gd name="T16" fmla="*/ 11 w 19"/>
                  <a:gd name="T17" fmla="*/ 38 h 71"/>
                  <a:gd name="T18" fmla="*/ 17 w 19"/>
                  <a:gd name="T19" fmla="*/ 71 h 71"/>
                  <a:gd name="T20" fmla="*/ 18 w 19"/>
                  <a:gd name="T21" fmla="*/ 70 h 71"/>
                  <a:gd name="T22" fmla="*/ 14 w 19"/>
                  <a:gd name="T23" fmla="*/ 38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71">
                    <a:moveTo>
                      <a:pt x="14" y="38"/>
                    </a:moveTo>
                    <a:cubicBezTo>
                      <a:pt x="11" y="26"/>
                      <a:pt x="9" y="14"/>
                      <a:pt x="6" y="3"/>
                    </a:cubicBezTo>
                    <a:cubicBezTo>
                      <a:pt x="6" y="2"/>
                      <a:pt x="5" y="2"/>
                      <a:pt x="5" y="2"/>
                    </a:cubicBezTo>
                    <a:cubicBezTo>
                      <a:pt x="5" y="2"/>
                      <a:pt x="5" y="2"/>
                      <a:pt x="5" y="1"/>
                    </a:cubicBezTo>
                    <a:cubicBezTo>
                      <a:pt x="5" y="0"/>
                      <a:pt x="4" y="0"/>
                      <a:pt x="4" y="1"/>
                    </a:cubicBezTo>
                    <a:cubicBezTo>
                      <a:pt x="1" y="20"/>
                      <a:pt x="0" y="40"/>
                      <a:pt x="2" y="59"/>
                    </a:cubicBezTo>
                    <a:cubicBezTo>
                      <a:pt x="2" y="60"/>
                      <a:pt x="4" y="61"/>
                      <a:pt x="4" y="59"/>
                    </a:cubicBezTo>
                    <a:cubicBezTo>
                      <a:pt x="5" y="41"/>
                      <a:pt x="5" y="23"/>
                      <a:pt x="5" y="5"/>
                    </a:cubicBezTo>
                    <a:cubicBezTo>
                      <a:pt x="6" y="16"/>
                      <a:pt x="9" y="27"/>
                      <a:pt x="11" y="38"/>
                    </a:cubicBezTo>
                    <a:cubicBezTo>
                      <a:pt x="13" y="49"/>
                      <a:pt x="13" y="61"/>
                      <a:pt x="17" y="71"/>
                    </a:cubicBezTo>
                    <a:cubicBezTo>
                      <a:pt x="17" y="71"/>
                      <a:pt x="18" y="71"/>
                      <a:pt x="18" y="70"/>
                    </a:cubicBezTo>
                    <a:cubicBezTo>
                      <a:pt x="19" y="60"/>
                      <a:pt x="15" y="48"/>
                      <a:pt x="14" y="3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7" name="Freeform 96"/>
              <p:cNvSpPr>
                <a:spLocks/>
              </p:cNvSpPr>
              <p:nvPr/>
            </p:nvSpPr>
            <p:spPr bwMode="auto">
              <a:xfrm>
                <a:off x="9047163" y="4960938"/>
                <a:ext cx="63500" cy="153988"/>
              </a:xfrm>
              <a:custGeom>
                <a:avLst/>
                <a:gdLst>
                  <a:gd name="T0" fmla="*/ 14 w 24"/>
                  <a:gd name="T1" fmla="*/ 29 h 59"/>
                  <a:gd name="T2" fmla="*/ 1 w 24"/>
                  <a:gd name="T3" fmla="*/ 1 h 59"/>
                  <a:gd name="T4" fmla="*/ 0 w 24"/>
                  <a:gd name="T5" fmla="*/ 1 h 59"/>
                  <a:gd name="T6" fmla="*/ 11 w 24"/>
                  <a:gd name="T7" fmla="*/ 29 h 59"/>
                  <a:gd name="T8" fmla="*/ 22 w 24"/>
                  <a:gd name="T9" fmla="*/ 58 h 59"/>
                  <a:gd name="T10" fmla="*/ 24 w 24"/>
                  <a:gd name="T11" fmla="*/ 57 h 59"/>
                  <a:gd name="T12" fmla="*/ 14 w 24"/>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4" h="59">
                    <a:moveTo>
                      <a:pt x="14" y="29"/>
                    </a:moveTo>
                    <a:cubicBezTo>
                      <a:pt x="10" y="20"/>
                      <a:pt x="6" y="10"/>
                      <a:pt x="1" y="1"/>
                    </a:cubicBezTo>
                    <a:cubicBezTo>
                      <a:pt x="1" y="0"/>
                      <a:pt x="0" y="0"/>
                      <a:pt x="0" y="1"/>
                    </a:cubicBezTo>
                    <a:cubicBezTo>
                      <a:pt x="4" y="11"/>
                      <a:pt x="8" y="20"/>
                      <a:pt x="11" y="29"/>
                    </a:cubicBezTo>
                    <a:cubicBezTo>
                      <a:pt x="15" y="39"/>
                      <a:pt x="17" y="49"/>
                      <a:pt x="22" y="58"/>
                    </a:cubicBezTo>
                    <a:cubicBezTo>
                      <a:pt x="22" y="59"/>
                      <a:pt x="24" y="58"/>
                      <a:pt x="24" y="57"/>
                    </a:cubicBezTo>
                    <a:cubicBezTo>
                      <a:pt x="22" y="48"/>
                      <a:pt x="17" y="38"/>
                      <a:pt x="14"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8" name="Freeform 97"/>
              <p:cNvSpPr>
                <a:spLocks/>
              </p:cNvSpPr>
              <p:nvPr/>
            </p:nvSpPr>
            <p:spPr bwMode="auto">
              <a:xfrm>
                <a:off x="8836025" y="4594226"/>
                <a:ext cx="136525" cy="152400"/>
              </a:xfrm>
              <a:custGeom>
                <a:avLst/>
                <a:gdLst>
                  <a:gd name="T0" fmla="*/ 51 w 52"/>
                  <a:gd name="T1" fmla="*/ 55 h 58"/>
                  <a:gd name="T2" fmla="*/ 29 w 52"/>
                  <a:gd name="T3" fmla="*/ 31 h 58"/>
                  <a:gd name="T4" fmla="*/ 10 w 52"/>
                  <a:gd name="T5" fmla="*/ 1 h 58"/>
                  <a:gd name="T6" fmla="*/ 9 w 52"/>
                  <a:gd name="T7" fmla="*/ 1 h 58"/>
                  <a:gd name="T8" fmla="*/ 26 w 52"/>
                  <a:gd name="T9" fmla="*/ 32 h 58"/>
                  <a:gd name="T10" fmla="*/ 30 w 52"/>
                  <a:gd name="T11" fmla="*/ 37 h 58"/>
                  <a:gd name="T12" fmla="*/ 1 w 52"/>
                  <a:gd name="T13" fmla="*/ 10 h 58"/>
                  <a:gd name="T14" fmla="*/ 0 w 52"/>
                  <a:gd name="T15" fmla="*/ 10 h 58"/>
                  <a:gd name="T16" fmla="*/ 19 w 52"/>
                  <a:gd name="T17" fmla="*/ 31 h 58"/>
                  <a:gd name="T18" fmla="*/ 35 w 52"/>
                  <a:gd name="T19" fmla="*/ 44 h 58"/>
                  <a:gd name="T20" fmla="*/ 50 w 52"/>
                  <a:gd name="T21" fmla="*/ 57 h 58"/>
                  <a:gd name="T22" fmla="*/ 51 w 52"/>
                  <a:gd name="T23" fmla="*/ 5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58">
                    <a:moveTo>
                      <a:pt x="51" y="55"/>
                    </a:moveTo>
                    <a:cubicBezTo>
                      <a:pt x="44" y="47"/>
                      <a:pt x="35" y="40"/>
                      <a:pt x="29" y="31"/>
                    </a:cubicBezTo>
                    <a:cubicBezTo>
                      <a:pt x="21" y="21"/>
                      <a:pt x="15" y="11"/>
                      <a:pt x="10" y="1"/>
                    </a:cubicBezTo>
                    <a:cubicBezTo>
                      <a:pt x="10" y="0"/>
                      <a:pt x="9" y="1"/>
                      <a:pt x="9" y="1"/>
                    </a:cubicBezTo>
                    <a:cubicBezTo>
                      <a:pt x="13" y="12"/>
                      <a:pt x="19" y="22"/>
                      <a:pt x="26" y="32"/>
                    </a:cubicBezTo>
                    <a:cubicBezTo>
                      <a:pt x="27" y="34"/>
                      <a:pt x="29" y="36"/>
                      <a:pt x="30" y="37"/>
                    </a:cubicBezTo>
                    <a:cubicBezTo>
                      <a:pt x="20" y="29"/>
                      <a:pt x="11" y="18"/>
                      <a:pt x="1" y="10"/>
                    </a:cubicBezTo>
                    <a:cubicBezTo>
                      <a:pt x="1" y="9"/>
                      <a:pt x="0" y="10"/>
                      <a:pt x="0" y="10"/>
                    </a:cubicBezTo>
                    <a:cubicBezTo>
                      <a:pt x="6" y="18"/>
                      <a:pt x="13" y="24"/>
                      <a:pt x="19" y="31"/>
                    </a:cubicBezTo>
                    <a:cubicBezTo>
                      <a:pt x="24" y="36"/>
                      <a:pt x="29" y="40"/>
                      <a:pt x="35" y="44"/>
                    </a:cubicBezTo>
                    <a:cubicBezTo>
                      <a:pt x="40" y="49"/>
                      <a:pt x="44" y="53"/>
                      <a:pt x="50" y="57"/>
                    </a:cubicBezTo>
                    <a:cubicBezTo>
                      <a:pt x="51" y="58"/>
                      <a:pt x="52" y="56"/>
                      <a:pt x="51" y="55"/>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9" name="Freeform 98"/>
              <p:cNvSpPr>
                <a:spLocks/>
              </p:cNvSpPr>
              <p:nvPr/>
            </p:nvSpPr>
            <p:spPr bwMode="auto">
              <a:xfrm>
                <a:off x="8901113" y="4572001"/>
                <a:ext cx="96838" cy="163513"/>
              </a:xfrm>
              <a:custGeom>
                <a:avLst/>
                <a:gdLst>
                  <a:gd name="T0" fmla="*/ 36 w 37"/>
                  <a:gd name="T1" fmla="*/ 61 h 63"/>
                  <a:gd name="T2" fmla="*/ 31 w 37"/>
                  <a:gd name="T3" fmla="*/ 44 h 63"/>
                  <a:gd name="T4" fmla="*/ 31 w 37"/>
                  <a:gd name="T5" fmla="*/ 44 h 63"/>
                  <a:gd name="T6" fmla="*/ 27 w 37"/>
                  <a:gd name="T7" fmla="*/ 1 h 63"/>
                  <a:gd name="T8" fmla="*/ 26 w 37"/>
                  <a:gd name="T9" fmla="*/ 1 h 63"/>
                  <a:gd name="T10" fmla="*/ 29 w 37"/>
                  <a:gd name="T11" fmla="*/ 37 h 63"/>
                  <a:gd name="T12" fmla="*/ 13 w 37"/>
                  <a:gd name="T13" fmla="*/ 3 h 63"/>
                  <a:gd name="T14" fmla="*/ 12 w 37"/>
                  <a:gd name="T15" fmla="*/ 4 h 63"/>
                  <a:gd name="T16" fmla="*/ 21 w 37"/>
                  <a:gd name="T17" fmla="*/ 26 h 63"/>
                  <a:gd name="T18" fmla="*/ 15 w 37"/>
                  <a:gd name="T19" fmla="*/ 19 h 63"/>
                  <a:gd name="T20" fmla="*/ 2 w 37"/>
                  <a:gd name="T21" fmla="*/ 3 h 63"/>
                  <a:gd name="T22" fmla="*/ 1 w 37"/>
                  <a:gd name="T23" fmla="*/ 4 h 63"/>
                  <a:gd name="T24" fmla="*/ 13 w 37"/>
                  <a:gd name="T25" fmla="*/ 20 h 63"/>
                  <a:gd name="T26" fmla="*/ 24 w 37"/>
                  <a:gd name="T27" fmla="*/ 34 h 63"/>
                  <a:gd name="T28" fmla="*/ 33 w 37"/>
                  <a:gd name="T29" fmla="*/ 61 h 63"/>
                  <a:gd name="T30" fmla="*/ 36 w 37"/>
                  <a:gd name="T31" fmla="*/ 6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 h="63">
                    <a:moveTo>
                      <a:pt x="36" y="61"/>
                    </a:moveTo>
                    <a:cubicBezTo>
                      <a:pt x="35" y="55"/>
                      <a:pt x="33" y="50"/>
                      <a:pt x="31" y="44"/>
                    </a:cubicBezTo>
                    <a:cubicBezTo>
                      <a:pt x="31" y="44"/>
                      <a:pt x="31" y="44"/>
                      <a:pt x="31" y="44"/>
                    </a:cubicBezTo>
                    <a:cubicBezTo>
                      <a:pt x="32" y="30"/>
                      <a:pt x="31" y="15"/>
                      <a:pt x="27" y="1"/>
                    </a:cubicBezTo>
                    <a:cubicBezTo>
                      <a:pt x="27" y="0"/>
                      <a:pt x="26" y="0"/>
                      <a:pt x="26" y="1"/>
                    </a:cubicBezTo>
                    <a:cubicBezTo>
                      <a:pt x="27" y="13"/>
                      <a:pt x="28" y="25"/>
                      <a:pt x="29" y="37"/>
                    </a:cubicBezTo>
                    <a:cubicBezTo>
                      <a:pt x="24" y="26"/>
                      <a:pt x="19" y="14"/>
                      <a:pt x="13" y="3"/>
                    </a:cubicBezTo>
                    <a:cubicBezTo>
                      <a:pt x="13" y="2"/>
                      <a:pt x="12" y="3"/>
                      <a:pt x="12" y="4"/>
                    </a:cubicBezTo>
                    <a:cubicBezTo>
                      <a:pt x="14" y="11"/>
                      <a:pt x="18" y="19"/>
                      <a:pt x="21" y="26"/>
                    </a:cubicBezTo>
                    <a:cubicBezTo>
                      <a:pt x="19" y="24"/>
                      <a:pt x="17" y="22"/>
                      <a:pt x="15" y="19"/>
                    </a:cubicBezTo>
                    <a:cubicBezTo>
                      <a:pt x="11" y="14"/>
                      <a:pt x="6" y="8"/>
                      <a:pt x="2" y="3"/>
                    </a:cubicBezTo>
                    <a:cubicBezTo>
                      <a:pt x="1" y="2"/>
                      <a:pt x="0" y="3"/>
                      <a:pt x="1" y="4"/>
                    </a:cubicBezTo>
                    <a:cubicBezTo>
                      <a:pt x="4" y="9"/>
                      <a:pt x="9" y="15"/>
                      <a:pt x="13" y="20"/>
                    </a:cubicBezTo>
                    <a:cubicBezTo>
                      <a:pt x="16" y="25"/>
                      <a:pt x="20" y="30"/>
                      <a:pt x="24" y="34"/>
                    </a:cubicBezTo>
                    <a:cubicBezTo>
                      <a:pt x="27" y="43"/>
                      <a:pt x="31" y="52"/>
                      <a:pt x="33" y="61"/>
                    </a:cubicBezTo>
                    <a:cubicBezTo>
                      <a:pt x="34" y="63"/>
                      <a:pt x="37" y="63"/>
                      <a:pt x="36" y="6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0" name="Freeform 99"/>
              <p:cNvSpPr>
                <a:spLocks/>
              </p:cNvSpPr>
              <p:nvPr/>
            </p:nvSpPr>
            <p:spPr bwMode="auto">
              <a:xfrm>
                <a:off x="9009063" y="4557713"/>
                <a:ext cx="20638" cy="169863"/>
              </a:xfrm>
              <a:custGeom>
                <a:avLst/>
                <a:gdLst>
                  <a:gd name="T0" fmla="*/ 6 w 8"/>
                  <a:gd name="T1" fmla="*/ 29 h 65"/>
                  <a:gd name="T2" fmla="*/ 1 w 8"/>
                  <a:gd name="T3" fmla="*/ 0 h 65"/>
                  <a:gd name="T4" fmla="*/ 0 w 8"/>
                  <a:gd name="T5" fmla="*/ 0 h 65"/>
                  <a:gd name="T6" fmla="*/ 4 w 8"/>
                  <a:gd name="T7" fmla="*/ 32 h 65"/>
                  <a:gd name="T8" fmla="*/ 6 w 8"/>
                  <a:gd name="T9" fmla="*/ 64 h 65"/>
                  <a:gd name="T10" fmla="*/ 7 w 8"/>
                  <a:gd name="T11" fmla="*/ 64 h 65"/>
                  <a:gd name="T12" fmla="*/ 6 w 8"/>
                  <a:gd name="T13" fmla="*/ 29 h 65"/>
                </a:gdLst>
                <a:ahLst/>
                <a:cxnLst>
                  <a:cxn ang="0">
                    <a:pos x="T0" y="T1"/>
                  </a:cxn>
                  <a:cxn ang="0">
                    <a:pos x="T2" y="T3"/>
                  </a:cxn>
                  <a:cxn ang="0">
                    <a:pos x="T4" y="T5"/>
                  </a:cxn>
                  <a:cxn ang="0">
                    <a:pos x="T6" y="T7"/>
                  </a:cxn>
                  <a:cxn ang="0">
                    <a:pos x="T8" y="T9"/>
                  </a:cxn>
                  <a:cxn ang="0">
                    <a:pos x="T10" y="T11"/>
                  </a:cxn>
                  <a:cxn ang="0">
                    <a:pos x="T12" y="T13"/>
                  </a:cxn>
                </a:cxnLst>
                <a:rect l="0" t="0" r="r" b="b"/>
                <a:pathLst>
                  <a:path w="8" h="65">
                    <a:moveTo>
                      <a:pt x="6" y="29"/>
                    </a:moveTo>
                    <a:cubicBezTo>
                      <a:pt x="5" y="20"/>
                      <a:pt x="5" y="9"/>
                      <a:pt x="1" y="0"/>
                    </a:cubicBezTo>
                    <a:cubicBezTo>
                      <a:pt x="1" y="0"/>
                      <a:pt x="0" y="0"/>
                      <a:pt x="0" y="0"/>
                    </a:cubicBezTo>
                    <a:cubicBezTo>
                      <a:pt x="1" y="11"/>
                      <a:pt x="3" y="21"/>
                      <a:pt x="4" y="32"/>
                    </a:cubicBezTo>
                    <a:cubicBezTo>
                      <a:pt x="5" y="43"/>
                      <a:pt x="5" y="53"/>
                      <a:pt x="6" y="64"/>
                    </a:cubicBezTo>
                    <a:cubicBezTo>
                      <a:pt x="6" y="65"/>
                      <a:pt x="7" y="65"/>
                      <a:pt x="7" y="64"/>
                    </a:cubicBezTo>
                    <a:cubicBezTo>
                      <a:pt x="8" y="53"/>
                      <a:pt x="7" y="41"/>
                      <a:pt x="6"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1" name="Freeform 100"/>
              <p:cNvSpPr>
                <a:spLocks/>
              </p:cNvSpPr>
              <p:nvPr/>
            </p:nvSpPr>
            <p:spPr bwMode="auto">
              <a:xfrm>
                <a:off x="9045575" y="4560888"/>
                <a:ext cx="20638" cy="173038"/>
              </a:xfrm>
              <a:custGeom>
                <a:avLst/>
                <a:gdLst>
                  <a:gd name="T0" fmla="*/ 4 w 8"/>
                  <a:gd name="T1" fmla="*/ 0 h 66"/>
                  <a:gd name="T2" fmla="*/ 3 w 8"/>
                  <a:gd name="T3" fmla="*/ 1 h 66"/>
                  <a:gd name="T4" fmla="*/ 5 w 8"/>
                  <a:gd name="T5" fmla="*/ 32 h 66"/>
                  <a:gd name="T6" fmla="*/ 0 w 8"/>
                  <a:gd name="T7" fmla="*/ 65 h 66"/>
                  <a:gd name="T8" fmla="*/ 1 w 8"/>
                  <a:gd name="T9" fmla="*/ 66 h 66"/>
                  <a:gd name="T10" fmla="*/ 7 w 8"/>
                  <a:gd name="T11" fmla="*/ 32 h 66"/>
                  <a:gd name="T12" fmla="*/ 4 w 8"/>
                  <a:gd name="T13" fmla="*/ 0 h 66"/>
                </a:gdLst>
                <a:ahLst/>
                <a:cxnLst>
                  <a:cxn ang="0">
                    <a:pos x="T0" y="T1"/>
                  </a:cxn>
                  <a:cxn ang="0">
                    <a:pos x="T2" y="T3"/>
                  </a:cxn>
                  <a:cxn ang="0">
                    <a:pos x="T4" y="T5"/>
                  </a:cxn>
                  <a:cxn ang="0">
                    <a:pos x="T6" y="T7"/>
                  </a:cxn>
                  <a:cxn ang="0">
                    <a:pos x="T8" y="T9"/>
                  </a:cxn>
                  <a:cxn ang="0">
                    <a:pos x="T10" y="T11"/>
                  </a:cxn>
                  <a:cxn ang="0">
                    <a:pos x="T12" y="T13"/>
                  </a:cxn>
                </a:cxnLst>
                <a:rect l="0" t="0" r="r" b="b"/>
                <a:pathLst>
                  <a:path w="8" h="66">
                    <a:moveTo>
                      <a:pt x="4" y="0"/>
                    </a:moveTo>
                    <a:cubicBezTo>
                      <a:pt x="4" y="0"/>
                      <a:pt x="3" y="0"/>
                      <a:pt x="3" y="1"/>
                    </a:cubicBezTo>
                    <a:cubicBezTo>
                      <a:pt x="3" y="11"/>
                      <a:pt x="5" y="21"/>
                      <a:pt x="5" y="32"/>
                    </a:cubicBezTo>
                    <a:cubicBezTo>
                      <a:pt x="4" y="43"/>
                      <a:pt x="2" y="54"/>
                      <a:pt x="0" y="65"/>
                    </a:cubicBezTo>
                    <a:cubicBezTo>
                      <a:pt x="0" y="66"/>
                      <a:pt x="0" y="66"/>
                      <a:pt x="1" y="66"/>
                    </a:cubicBezTo>
                    <a:cubicBezTo>
                      <a:pt x="5" y="55"/>
                      <a:pt x="7" y="43"/>
                      <a:pt x="7" y="32"/>
                    </a:cubicBezTo>
                    <a:cubicBezTo>
                      <a:pt x="7" y="22"/>
                      <a:pt x="8" y="10"/>
                      <a:pt x="4"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2" name="Freeform 101"/>
              <p:cNvSpPr>
                <a:spLocks/>
              </p:cNvSpPr>
              <p:nvPr/>
            </p:nvSpPr>
            <p:spPr bwMode="auto">
              <a:xfrm>
                <a:off x="9053513" y="4594226"/>
                <a:ext cx="28575" cy="139700"/>
              </a:xfrm>
              <a:custGeom>
                <a:avLst/>
                <a:gdLst>
                  <a:gd name="T0" fmla="*/ 10 w 11"/>
                  <a:gd name="T1" fmla="*/ 1 h 53"/>
                  <a:gd name="T2" fmla="*/ 7 w 11"/>
                  <a:gd name="T3" fmla="*/ 26 h 53"/>
                  <a:gd name="T4" fmla="*/ 0 w 11"/>
                  <a:gd name="T5" fmla="*/ 51 h 53"/>
                  <a:gd name="T6" fmla="*/ 2 w 11"/>
                  <a:gd name="T7" fmla="*/ 52 h 53"/>
                  <a:gd name="T8" fmla="*/ 8 w 11"/>
                  <a:gd name="T9" fmla="*/ 32 h 53"/>
                  <a:gd name="T10" fmla="*/ 11 w 11"/>
                  <a:gd name="T11" fmla="*/ 1 h 53"/>
                  <a:gd name="T12" fmla="*/ 10 w 11"/>
                  <a:gd name="T13" fmla="*/ 1 h 53"/>
                </a:gdLst>
                <a:ahLst/>
                <a:cxnLst>
                  <a:cxn ang="0">
                    <a:pos x="T0" y="T1"/>
                  </a:cxn>
                  <a:cxn ang="0">
                    <a:pos x="T2" y="T3"/>
                  </a:cxn>
                  <a:cxn ang="0">
                    <a:pos x="T4" y="T5"/>
                  </a:cxn>
                  <a:cxn ang="0">
                    <a:pos x="T6" y="T7"/>
                  </a:cxn>
                  <a:cxn ang="0">
                    <a:pos x="T8" y="T9"/>
                  </a:cxn>
                  <a:cxn ang="0">
                    <a:pos x="T10" y="T11"/>
                  </a:cxn>
                  <a:cxn ang="0">
                    <a:pos x="T12" y="T13"/>
                  </a:cxn>
                </a:cxnLst>
                <a:rect l="0" t="0" r="r" b="b"/>
                <a:pathLst>
                  <a:path w="11" h="53">
                    <a:moveTo>
                      <a:pt x="10" y="1"/>
                    </a:moveTo>
                    <a:cubicBezTo>
                      <a:pt x="9" y="9"/>
                      <a:pt x="8" y="18"/>
                      <a:pt x="7" y="26"/>
                    </a:cubicBezTo>
                    <a:cubicBezTo>
                      <a:pt x="6" y="34"/>
                      <a:pt x="5" y="44"/>
                      <a:pt x="0" y="51"/>
                    </a:cubicBezTo>
                    <a:cubicBezTo>
                      <a:pt x="0" y="52"/>
                      <a:pt x="1" y="53"/>
                      <a:pt x="2" y="52"/>
                    </a:cubicBezTo>
                    <a:cubicBezTo>
                      <a:pt x="6" y="47"/>
                      <a:pt x="7" y="39"/>
                      <a:pt x="8" y="32"/>
                    </a:cubicBezTo>
                    <a:cubicBezTo>
                      <a:pt x="10" y="22"/>
                      <a:pt x="11" y="11"/>
                      <a:pt x="11" y="1"/>
                    </a:cubicBezTo>
                    <a:cubicBezTo>
                      <a:pt x="11" y="0"/>
                      <a:pt x="10" y="0"/>
                      <a:pt x="10"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3" name="Freeform 102"/>
              <p:cNvSpPr>
                <a:spLocks/>
              </p:cNvSpPr>
              <p:nvPr/>
            </p:nvSpPr>
            <p:spPr bwMode="auto">
              <a:xfrm>
                <a:off x="9112250" y="4646613"/>
                <a:ext cx="144463" cy="120650"/>
              </a:xfrm>
              <a:custGeom>
                <a:avLst/>
                <a:gdLst>
                  <a:gd name="T0" fmla="*/ 55 w 55"/>
                  <a:gd name="T1" fmla="*/ 13 h 46"/>
                  <a:gd name="T2" fmla="*/ 29 w 55"/>
                  <a:gd name="T3" fmla="*/ 27 h 46"/>
                  <a:gd name="T4" fmla="*/ 16 w 55"/>
                  <a:gd name="T5" fmla="*/ 33 h 46"/>
                  <a:gd name="T6" fmla="*/ 12 w 55"/>
                  <a:gd name="T7" fmla="*/ 35 h 46"/>
                  <a:gd name="T8" fmla="*/ 26 w 55"/>
                  <a:gd name="T9" fmla="*/ 24 h 46"/>
                  <a:gd name="T10" fmla="*/ 51 w 55"/>
                  <a:gd name="T11" fmla="*/ 1 h 46"/>
                  <a:gd name="T12" fmla="*/ 50 w 55"/>
                  <a:gd name="T13" fmla="*/ 1 h 46"/>
                  <a:gd name="T14" fmla="*/ 23 w 55"/>
                  <a:gd name="T15" fmla="*/ 23 h 46"/>
                  <a:gd name="T16" fmla="*/ 0 w 55"/>
                  <a:gd name="T17" fmla="*/ 45 h 46"/>
                  <a:gd name="T18" fmla="*/ 1 w 55"/>
                  <a:gd name="T19" fmla="*/ 46 h 46"/>
                  <a:gd name="T20" fmla="*/ 8 w 55"/>
                  <a:gd name="T21" fmla="*/ 39 h 46"/>
                  <a:gd name="T22" fmla="*/ 8 w 55"/>
                  <a:gd name="T23" fmla="*/ 39 h 46"/>
                  <a:gd name="T24" fmla="*/ 8 w 55"/>
                  <a:gd name="T25" fmla="*/ 39 h 46"/>
                  <a:gd name="T26" fmla="*/ 8 w 55"/>
                  <a:gd name="T27" fmla="*/ 39 h 46"/>
                  <a:gd name="T28" fmla="*/ 9 w 55"/>
                  <a:gd name="T29" fmla="*/ 39 h 46"/>
                  <a:gd name="T30" fmla="*/ 9 w 55"/>
                  <a:gd name="T31" fmla="*/ 39 h 46"/>
                  <a:gd name="T32" fmla="*/ 19 w 55"/>
                  <a:gd name="T33" fmla="*/ 34 h 46"/>
                  <a:gd name="T34" fmla="*/ 33 w 55"/>
                  <a:gd name="T35" fmla="*/ 28 h 46"/>
                  <a:gd name="T36" fmla="*/ 55 w 55"/>
                  <a:gd name="T37" fmla="*/ 14 h 46"/>
                  <a:gd name="T38" fmla="*/ 55 w 55"/>
                  <a:gd name="T39"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5" h="46">
                    <a:moveTo>
                      <a:pt x="55" y="13"/>
                    </a:moveTo>
                    <a:cubicBezTo>
                      <a:pt x="46" y="19"/>
                      <a:pt x="38" y="23"/>
                      <a:pt x="29" y="27"/>
                    </a:cubicBezTo>
                    <a:cubicBezTo>
                      <a:pt x="25" y="29"/>
                      <a:pt x="20" y="31"/>
                      <a:pt x="16" y="33"/>
                    </a:cubicBezTo>
                    <a:cubicBezTo>
                      <a:pt x="15" y="34"/>
                      <a:pt x="14" y="34"/>
                      <a:pt x="12" y="35"/>
                    </a:cubicBezTo>
                    <a:cubicBezTo>
                      <a:pt x="17" y="31"/>
                      <a:pt x="21" y="28"/>
                      <a:pt x="26" y="24"/>
                    </a:cubicBezTo>
                    <a:cubicBezTo>
                      <a:pt x="34" y="17"/>
                      <a:pt x="43" y="10"/>
                      <a:pt x="51" y="1"/>
                    </a:cubicBezTo>
                    <a:cubicBezTo>
                      <a:pt x="51" y="1"/>
                      <a:pt x="51" y="0"/>
                      <a:pt x="50" y="1"/>
                    </a:cubicBezTo>
                    <a:cubicBezTo>
                      <a:pt x="41" y="7"/>
                      <a:pt x="32" y="15"/>
                      <a:pt x="23" y="23"/>
                    </a:cubicBezTo>
                    <a:cubicBezTo>
                      <a:pt x="15" y="30"/>
                      <a:pt x="6" y="36"/>
                      <a:pt x="0" y="45"/>
                    </a:cubicBezTo>
                    <a:cubicBezTo>
                      <a:pt x="0" y="46"/>
                      <a:pt x="1" y="46"/>
                      <a:pt x="1" y="46"/>
                    </a:cubicBezTo>
                    <a:cubicBezTo>
                      <a:pt x="3" y="43"/>
                      <a:pt x="5" y="41"/>
                      <a:pt x="8" y="39"/>
                    </a:cubicBezTo>
                    <a:cubicBezTo>
                      <a:pt x="8" y="39"/>
                      <a:pt x="8" y="39"/>
                      <a:pt x="8" y="39"/>
                    </a:cubicBezTo>
                    <a:cubicBezTo>
                      <a:pt x="8" y="39"/>
                      <a:pt x="8" y="39"/>
                      <a:pt x="8" y="39"/>
                    </a:cubicBezTo>
                    <a:cubicBezTo>
                      <a:pt x="8" y="39"/>
                      <a:pt x="8" y="39"/>
                      <a:pt x="8" y="39"/>
                    </a:cubicBezTo>
                    <a:cubicBezTo>
                      <a:pt x="8" y="39"/>
                      <a:pt x="9" y="39"/>
                      <a:pt x="9" y="39"/>
                    </a:cubicBezTo>
                    <a:cubicBezTo>
                      <a:pt x="9" y="39"/>
                      <a:pt x="9" y="39"/>
                      <a:pt x="9" y="39"/>
                    </a:cubicBezTo>
                    <a:cubicBezTo>
                      <a:pt x="10" y="40"/>
                      <a:pt x="18" y="35"/>
                      <a:pt x="19" y="34"/>
                    </a:cubicBezTo>
                    <a:cubicBezTo>
                      <a:pt x="24" y="32"/>
                      <a:pt x="28" y="30"/>
                      <a:pt x="33" y="28"/>
                    </a:cubicBezTo>
                    <a:cubicBezTo>
                      <a:pt x="41" y="24"/>
                      <a:pt x="49" y="20"/>
                      <a:pt x="55" y="14"/>
                    </a:cubicBezTo>
                    <a:cubicBezTo>
                      <a:pt x="55" y="14"/>
                      <a:pt x="55" y="13"/>
                      <a:pt x="55" y="13"/>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4" name="Freeform 103"/>
              <p:cNvSpPr>
                <a:spLocks/>
              </p:cNvSpPr>
              <p:nvPr/>
            </p:nvSpPr>
            <p:spPr bwMode="auto">
              <a:xfrm>
                <a:off x="9134475" y="4714876"/>
                <a:ext cx="163513" cy="65088"/>
              </a:xfrm>
              <a:custGeom>
                <a:avLst/>
                <a:gdLst>
                  <a:gd name="T0" fmla="*/ 62 w 63"/>
                  <a:gd name="T1" fmla="*/ 10 h 25"/>
                  <a:gd name="T2" fmla="*/ 37 w 63"/>
                  <a:gd name="T3" fmla="*/ 14 h 25"/>
                  <a:gd name="T4" fmla="*/ 24 w 63"/>
                  <a:gd name="T5" fmla="*/ 17 h 25"/>
                  <a:gd name="T6" fmla="*/ 30 w 63"/>
                  <a:gd name="T7" fmla="*/ 14 h 25"/>
                  <a:gd name="T8" fmla="*/ 58 w 63"/>
                  <a:gd name="T9" fmla="*/ 1 h 25"/>
                  <a:gd name="T10" fmla="*/ 57 w 63"/>
                  <a:gd name="T11" fmla="*/ 0 h 25"/>
                  <a:gd name="T12" fmla="*/ 30 w 63"/>
                  <a:gd name="T13" fmla="*/ 12 h 25"/>
                  <a:gd name="T14" fmla="*/ 0 w 63"/>
                  <a:gd name="T15" fmla="*/ 24 h 25"/>
                  <a:gd name="T16" fmla="*/ 1 w 63"/>
                  <a:gd name="T17" fmla="*/ 25 h 25"/>
                  <a:gd name="T18" fmla="*/ 14 w 63"/>
                  <a:gd name="T19" fmla="*/ 21 h 25"/>
                  <a:gd name="T20" fmla="*/ 37 w 63"/>
                  <a:gd name="T21" fmla="*/ 17 h 25"/>
                  <a:gd name="T22" fmla="*/ 62 w 63"/>
                  <a:gd name="T23" fmla="*/ 11 h 25"/>
                  <a:gd name="T24" fmla="*/ 62 w 63"/>
                  <a:gd name="T25"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25">
                    <a:moveTo>
                      <a:pt x="62" y="10"/>
                    </a:moveTo>
                    <a:cubicBezTo>
                      <a:pt x="54" y="10"/>
                      <a:pt x="46" y="13"/>
                      <a:pt x="37" y="14"/>
                    </a:cubicBezTo>
                    <a:cubicBezTo>
                      <a:pt x="33" y="15"/>
                      <a:pt x="29" y="16"/>
                      <a:pt x="24" y="17"/>
                    </a:cubicBezTo>
                    <a:cubicBezTo>
                      <a:pt x="26" y="16"/>
                      <a:pt x="28" y="15"/>
                      <a:pt x="30" y="14"/>
                    </a:cubicBezTo>
                    <a:cubicBezTo>
                      <a:pt x="39" y="10"/>
                      <a:pt x="50" y="7"/>
                      <a:pt x="58" y="1"/>
                    </a:cubicBezTo>
                    <a:cubicBezTo>
                      <a:pt x="58" y="0"/>
                      <a:pt x="58" y="0"/>
                      <a:pt x="57" y="0"/>
                    </a:cubicBezTo>
                    <a:cubicBezTo>
                      <a:pt x="48" y="3"/>
                      <a:pt x="39" y="8"/>
                      <a:pt x="30" y="12"/>
                    </a:cubicBezTo>
                    <a:cubicBezTo>
                      <a:pt x="20" y="16"/>
                      <a:pt x="10" y="20"/>
                      <a:pt x="0" y="24"/>
                    </a:cubicBezTo>
                    <a:cubicBezTo>
                      <a:pt x="0" y="24"/>
                      <a:pt x="0" y="25"/>
                      <a:pt x="1" y="25"/>
                    </a:cubicBezTo>
                    <a:cubicBezTo>
                      <a:pt x="5" y="24"/>
                      <a:pt x="10" y="22"/>
                      <a:pt x="14" y="21"/>
                    </a:cubicBezTo>
                    <a:cubicBezTo>
                      <a:pt x="22" y="21"/>
                      <a:pt x="30" y="19"/>
                      <a:pt x="37" y="17"/>
                    </a:cubicBezTo>
                    <a:cubicBezTo>
                      <a:pt x="45" y="15"/>
                      <a:pt x="54" y="14"/>
                      <a:pt x="62" y="11"/>
                    </a:cubicBezTo>
                    <a:cubicBezTo>
                      <a:pt x="63" y="11"/>
                      <a:pt x="63" y="10"/>
                      <a:pt x="62" y="1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5" name="Freeform 104"/>
              <p:cNvSpPr>
                <a:spLocks/>
              </p:cNvSpPr>
              <p:nvPr/>
            </p:nvSpPr>
            <p:spPr bwMode="auto">
              <a:xfrm>
                <a:off x="9139238" y="4775201"/>
                <a:ext cx="187325" cy="33338"/>
              </a:xfrm>
              <a:custGeom>
                <a:avLst/>
                <a:gdLst>
                  <a:gd name="T0" fmla="*/ 71 w 72"/>
                  <a:gd name="T1" fmla="*/ 1 h 13"/>
                  <a:gd name="T2" fmla="*/ 71 w 72"/>
                  <a:gd name="T3" fmla="*/ 0 h 13"/>
                  <a:gd name="T4" fmla="*/ 36 w 72"/>
                  <a:gd name="T5" fmla="*/ 7 h 13"/>
                  <a:gd name="T6" fmla="*/ 0 w 72"/>
                  <a:gd name="T7" fmla="*/ 10 h 13"/>
                  <a:gd name="T8" fmla="*/ 1 w 72"/>
                  <a:gd name="T9" fmla="*/ 11 h 13"/>
                  <a:gd name="T10" fmla="*/ 13 w 72"/>
                  <a:gd name="T11" fmla="*/ 11 h 13"/>
                  <a:gd name="T12" fmla="*/ 40 w 72"/>
                  <a:gd name="T13" fmla="*/ 12 h 13"/>
                  <a:gd name="T14" fmla="*/ 65 w 72"/>
                  <a:gd name="T15" fmla="*/ 9 h 13"/>
                  <a:gd name="T16" fmla="*/ 65 w 72"/>
                  <a:gd name="T17" fmla="*/ 7 h 13"/>
                  <a:gd name="T18" fmla="*/ 39 w 72"/>
                  <a:gd name="T19" fmla="*/ 10 h 13"/>
                  <a:gd name="T20" fmla="*/ 34 w 72"/>
                  <a:gd name="T21" fmla="*/ 10 h 13"/>
                  <a:gd name="T22" fmla="*/ 37 w 72"/>
                  <a:gd name="T23" fmla="*/ 10 h 13"/>
                  <a:gd name="T24" fmla="*/ 71 w 72"/>
                  <a:gd name="T25"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 h="13">
                    <a:moveTo>
                      <a:pt x="71" y="1"/>
                    </a:moveTo>
                    <a:cubicBezTo>
                      <a:pt x="72" y="1"/>
                      <a:pt x="71" y="0"/>
                      <a:pt x="71" y="0"/>
                    </a:cubicBezTo>
                    <a:cubicBezTo>
                      <a:pt x="59" y="2"/>
                      <a:pt x="48" y="6"/>
                      <a:pt x="36" y="7"/>
                    </a:cubicBezTo>
                    <a:cubicBezTo>
                      <a:pt x="24" y="9"/>
                      <a:pt x="12" y="9"/>
                      <a:pt x="0" y="10"/>
                    </a:cubicBezTo>
                    <a:cubicBezTo>
                      <a:pt x="0" y="10"/>
                      <a:pt x="0" y="11"/>
                      <a:pt x="1" y="11"/>
                    </a:cubicBezTo>
                    <a:cubicBezTo>
                      <a:pt x="5" y="11"/>
                      <a:pt x="9" y="11"/>
                      <a:pt x="13" y="11"/>
                    </a:cubicBezTo>
                    <a:cubicBezTo>
                      <a:pt x="22" y="13"/>
                      <a:pt x="31" y="12"/>
                      <a:pt x="40" y="12"/>
                    </a:cubicBezTo>
                    <a:cubicBezTo>
                      <a:pt x="48" y="11"/>
                      <a:pt x="57" y="11"/>
                      <a:pt x="65" y="9"/>
                    </a:cubicBezTo>
                    <a:cubicBezTo>
                      <a:pt x="66" y="8"/>
                      <a:pt x="66" y="7"/>
                      <a:pt x="65" y="7"/>
                    </a:cubicBezTo>
                    <a:cubicBezTo>
                      <a:pt x="56" y="8"/>
                      <a:pt x="48" y="9"/>
                      <a:pt x="39" y="10"/>
                    </a:cubicBezTo>
                    <a:cubicBezTo>
                      <a:pt x="37" y="10"/>
                      <a:pt x="35" y="10"/>
                      <a:pt x="34" y="10"/>
                    </a:cubicBezTo>
                    <a:cubicBezTo>
                      <a:pt x="35" y="10"/>
                      <a:pt x="36" y="10"/>
                      <a:pt x="37" y="10"/>
                    </a:cubicBezTo>
                    <a:cubicBezTo>
                      <a:pt x="48" y="9"/>
                      <a:pt x="61" y="7"/>
                      <a:pt x="71"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6" name="Freeform 105"/>
              <p:cNvSpPr>
                <a:spLocks/>
              </p:cNvSpPr>
              <p:nvPr/>
            </p:nvSpPr>
            <p:spPr bwMode="auto">
              <a:xfrm>
                <a:off x="9139238" y="4879976"/>
                <a:ext cx="230188" cy="39688"/>
              </a:xfrm>
              <a:custGeom>
                <a:avLst/>
                <a:gdLst>
                  <a:gd name="T0" fmla="*/ 87 w 88"/>
                  <a:gd name="T1" fmla="*/ 1 h 15"/>
                  <a:gd name="T2" fmla="*/ 56 w 88"/>
                  <a:gd name="T3" fmla="*/ 2 h 15"/>
                  <a:gd name="T4" fmla="*/ 30 w 88"/>
                  <a:gd name="T5" fmla="*/ 6 h 15"/>
                  <a:gd name="T6" fmla="*/ 1 w 88"/>
                  <a:gd name="T7" fmla="*/ 0 h 15"/>
                  <a:gd name="T8" fmla="*/ 0 w 88"/>
                  <a:gd name="T9" fmla="*/ 1 h 15"/>
                  <a:gd name="T10" fmla="*/ 43 w 88"/>
                  <a:gd name="T11" fmla="*/ 10 h 15"/>
                  <a:gd name="T12" fmla="*/ 84 w 88"/>
                  <a:gd name="T13" fmla="*/ 10 h 15"/>
                  <a:gd name="T14" fmla="*/ 84 w 88"/>
                  <a:gd name="T15" fmla="*/ 9 h 15"/>
                  <a:gd name="T16" fmla="*/ 64 w 88"/>
                  <a:gd name="T17" fmla="*/ 10 h 15"/>
                  <a:gd name="T18" fmla="*/ 43 w 88"/>
                  <a:gd name="T19" fmla="*/ 8 h 15"/>
                  <a:gd name="T20" fmla="*/ 36 w 88"/>
                  <a:gd name="T21" fmla="*/ 7 h 15"/>
                  <a:gd name="T22" fmla="*/ 58 w 88"/>
                  <a:gd name="T23" fmla="*/ 5 h 15"/>
                  <a:gd name="T24" fmla="*/ 87 w 88"/>
                  <a:gd name="T25" fmla="*/ 2 h 15"/>
                  <a:gd name="T26" fmla="*/ 87 w 88"/>
                  <a:gd name="T27"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8" h="15">
                    <a:moveTo>
                      <a:pt x="87" y="1"/>
                    </a:moveTo>
                    <a:cubicBezTo>
                      <a:pt x="77" y="0"/>
                      <a:pt x="66" y="1"/>
                      <a:pt x="56" y="2"/>
                    </a:cubicBezTo>
                    <a:cubicBezTo>
                      <a:pt x="47" y="3"/>
                      <a:pt x="38" y="4"/>
                      <a:pt x="30" y="6"/>
                    </a:cubicBezTo>
                    <a:cubicBezTo>
                      <a:pt x="20" y="4"/>
                      <a:pt x="10" y="2"/>
                      <a:pt x="1" y="0"/>
                    </a:cubicBezTo>
                    <a:cubicBezTo>
                      <a:pt x="0" y="0"/>
                      <a:pt x="0" y="1"/>
                      <a:pt x="0" y="1"/>
                    </a:cubicBezTo>
                    <a:cubicBezTo>
                      <a:pt x="14" y="5"/>
                      <a:pt x="28" y="8"/>
                      <a:pt x="43" y="10"/>
                    </a:cubicBezTo>
                    <a:cubicBezTo>
                      <a:pt x="55" y="13"/>
                      <a:pt x="72" y="15"/>
                      <a:pt x="84" y="10"/>
                    </a:cubicBezTo>
                    <a:cubicBezTo>
                      <a:pt x="85" y="10"/>
                      <a:pt x="84" y="10"/>
                      <a:pt x="84" y="9"/>
                    </a:cubicBezTo>
                    <a:cubicBezTo>
                      <a:pt x="77" y="9"/>
                      <a:pt x="71" y="10"/>
                      <a:pt x="64" y="10"/>
                    </a:cubicBezTo>
                    <a:cubicBezTo>
                      <a:pt x="57" y="10"/>
                      <a:pt x="50" y="9"/>
                      <a:pt x="43" y="8"/>
                    </a:cubicBezTo>
                    <a:cubicBezTo>
                      <a:pt x="40" y="8"/>
                      <a:pt x="38" y="7"/>
                      <a:pt x="36" y="7"/>
                    </a:cubicBezTo>
                    <a:cubicBezTo>
                      <a:pt x="44" y="6"/>
                      <a:pt x="51" y="5"/>
                      <a:pt x="58" y="5"/>
                    </a:cubicBezTo>
                    <a:cubicBezTo>
                      <a:pt x="68" y="4"/>
                      <a:pt x="78" y="4"/>
                      <a:pt x="87" y="2"/>
                    </a:cubicBezTo>
                    <a:cubicBezTo>
                      <a:pt x="88" y="2"/>
                      <a:pt x="88" y="1"/>
                      <a:pt x="87"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7" name="Freeform 106"/>
              <p:cNvSpPr>
                <a:spLocks/>
              </p:cNvSpPr>
              <p:nvPr/>
            </p:nvSpPr>
            <p:spPr bwMode="auto">
              <a:xfrm>
                <a:off x="9131300" y="4903788"/>
                <a:ext cx="211138" cy="93663"/>
              </a:xfrm>
              <a:custGeom>
                <a:avLst/>
                <a:gdLst>
                  <a:gd name="T0" fmla="*/ 80 w 81"/>
                  <a:gd name="T1" fmla="*/ 29 h 36"/>
                  <a:gd name="T2" fmla="*/ 43 w 81"/>
                  <a:gd name="T3" fmla="*/ 13 h 36"/>
                  <a:gd name="T4" fmla="*/ 1 w 81"/>
                  <a:gd name="T5" fmla="*/ 0 h 36"/>
                  <a:gd name="T6" fmla="*/ 1 w 81"/>
                  <a:gd name="T7" fmla="*/ 1 h 36"/>
                  <a:gd name="T8" fmla="*/ 24 w 81"/>
                  <a:gd name="T9" fmla="*/ 9 h 36"/>
                  <a:gd name="T10" fmla="*/ 24 w 81"/>
                  <a:gd name="T11" fmla="*/ 10 h 36"/>
                  <a:gd name="T12" fmla="*/ 48 w 81"/>
                  <a:gd name="T13" fmla="*/ 25 h 36"/>
                  <a:gd name="T14" fmla="*/ 69 w 81"/>
                  <a:gd name="T15" fmla="*/ 36 h 36"/>
                  <a:gd name="T16" fmla="*/ 70 w 81"/>
                  <a:gd name="T17" fmla="*/ 34 h 36"/>
                  <a:gd name="T18" fmla="*/ 47 w 81"/>
                  <a:gd name="T19" fmla="*/ 21 h 36"/>
                  <a:gd name="T20" fmla="*/ 36 w 81"/>
                  <a:gd name="T21" fmla="*/ 13 h 36"/>
                  <a:gd name="T22" fmla="*/ 43 w 81"/>
                  <a:gd name="T23" fmla="*/ 16 h 36"/>
                  <a:gd name="T24" fmla="*/ 80 w 81"/>
                  <a:gd name="T25" fmla="*/ 30 h 36"/>
                  <a:gd name="T26" fmla="*/ 80 w 81"/>
                  <a:gd name="T27" fmla="*/ 2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36">
                    <a:moveTo>
                      <a:pt x="80" y="29"/>
                    </a:moveTo>
                    <a:cubicBezTo>
                      <a:pt x="67" y="24"/>
                      <a:pt x="56" y="18"/>
                      <a:pt x="43" y="13"/>
                    </a:cubicBezTo>
                    <a:cubicBezTo>
                      <a:pt x="29" y="9"/>
                      <a:pt x="15" y="4"/>
                      <a:pt x="1" y="0"/>
                    </a:cubicBezTo>
                    <a:cubicBezTo>
                      <a:pt x="0" y="0"/>
                      <a:pt x="0" y="1"/>
                      <a:pt x="1" y="1"/>
                    </a:cubicBezTo>
                    <a:cubicBezTo>
                      <a:pt x="8" y="4"/>
                      <a:pt x="16" y="7"/>
                      <a:pt x="24" y="9"/>
                    </a:cubicBezTo>
                    <a:cubicBezTo>
                      <a:pt x="24" y="9"/>
                      <a:pt x="24" y="9"/>
                      <a:pt x="24" y="10"/>
                    </a:cubicBezTo>
                    <a:cubicBezTo>
                      <a:pt x="32" y="14"/>
                      <a:pt x="40" y="19"/>
                      <a:pt x="48" y="25"/>
                    </a:cubicBezTo>
                    <a:cubicBezTo>
                      <a:pt x="54" y="29"/>
                      <a:pt x="61" y="35"/>
                      <a:pt x="69" y="36"/>
                    </a:cubicBezTo>
                    <a:cubicBezTo>
                      <a:pt x="70" y="36"/>
                      <a:pt x="70" y="35"/>
                      <a:pt x="70" y="34"/>
                    </a:cubicBezTo>
                    <a:cubicBezTo>
                      <a:pt x="62" y="30"/>
                      <a:pt x="54" y="26"/>
                      <a:pt x="47" y="21"/>
                    </a:cubicBezTo>
                    <a:cubicBezTo>
                      <a:pt x="43" y="18"/>
                      <a:pt x="40" y="15"/>
                      <a:pt x="36" y="13"/>
                    </a:cubicBezTo>
                    <a:cubicBezTo>
                      <a:pt x="38" y="14"/>
                      <a:pt x="41" y="15"/>
                      <a:pt x="43" y="16"/>
                    </a:cubicBezTo>
                    <a:cubicBezTo>
                      <a:pt x="55" y="20"/>
                      <a:pt x="67" y="29"/>
                      <a:pt x="80" y="30"/>
                    </a:cubicBezTo>
                    <a:cubicBezTo>
                      <a:pt x="81" y="30"/>
                      <a:pt x="81" y="29"/>
                      <a:pt x="80"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8" name="Freeform 107"/>
              <p:cNvSpPr>
                <a:spLocks/>
              </p:cNvSpPr>
              <p:nvPr/>
            </p:nvSpPr>
            <p:spPr bwMode="auto">
              <a:xfrm>
                <a:off x="9126538" y="4932363"/>
                <a:ext cx="169863" cy="114300"/>
              </a:xfrm>
              <a:custGeom>
                <a:avLst/>
                <a:gdLst>
                  <a:gd name="T0" fmla="*/ 65 w 65"/>
                  <a:gd name="T1" fmla="*/ 41 h 44"/>
                  <a:gd name="T2" fmla="*/ 50 w 65"/>
                  <a:gd name="T3" fmla="*/ 31 h 44"/>
                  <a:gd name="T4" fmla="*/ 34 w 65"/>
                  <a:gd name="T5" fmla="*/ 19 h 44"/>
                  <a:gd name="T6" fmla="*/ 1 w 65"/>
                  <a:gd name="T7" fmla="*/ 0 h 44"/>
                  <a:gd name="T8" fmla="*/ 0 w 65"/>
                  <a:gd name="T9" fmla="*/ 1 h 44"/>
                  <a:gd name="T10" fmla="*/ 19 w 65"/>
                  <a:gd name="T11" fmla="*/ 14 h 44"/>
                  <a:gd name="T12" fmla="*/ 29 w 65"/>
                  <a:gd name="T13" fmla="*/ 27 h 44"/>
                  <a:gd name="T14" fmla="*/ 47 w 65"/>
                  <a:gd name="T15" fmla="*/ 43 h 44"/>
                  <a:gd name="T16" fmla="*/ 48 w 65"/>
                  <a:gd name="T17" fmla="*/ 41 h 44"/>
                  <a:gd name="T18" fmla="*/ 34 w 65"/>
                  <a:gd name="T19" fmla="*/ 27 h 44"/>
                  <a:gd name="T20" fmla="*/ 21 w 65"/>
                  <a:gd name="T21" fmla="*/ 15 h 44"/>
                  <a:gd name="T22" fmla="*/ 32 w 65"/>
                  <a:gd name="T23" fmla="*/ 21 h 44"/>
                  <a:gd name="T24" fmla="*/ 64 w 65"/>
                  <a:gd name="T25" fmla="*/ 42 h 44"/>
                  <a:gd name="T26" fmla="*/ 65 w 65"/>
                  <a:gd name="T2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44">
                    <a:moveTo>
                      <a:pt x="65" y="41"/>
                    </a:moveTo>
                    <a:cubicBezTo>
                      <a:pt x="60" y="37"/>
                      <a:pt x="54" y="34"/>
                      <a:pt x="50" y="31"/>
                    </a:cubicBezTo>
                    <a:cubicBezTo>
                      <a:pt x="44" y="27"/>
                      <a:pt x="39" y="23"/>
                      <a:pt x="34" y="19"/>
                    </a:cubicBezTo>
                    <a:cubicBezTo>
                      <a:pt x="23" y="12"/>
                      <a:pt x="11" y="7"/>
                      <a:pt x="1" y="0"/>
                    </a:cubicBezTo>
                    <a:cubicBezTo>
                      <a:pt x="0" y="0"/>
                      <a:pt x="0" y="0"/>
                      <a:pt x="0" y="1"/>
                    </a:cubicBezTo>
                    <a:cubicBezTo>
                      <a:pt x="6" y="6"/>
                      <a:pt x="12" y="10"/>
                      <a:pt x="19" y="14"/>
                    </a:cubicBezTo>
                    <a:cubicBezTo>
                      <a:pt x="21" y="19"/>
                      <a:pt x="25" y="23"/>
                      <a:pt x="29" y="27"/>
                    </a:cubicBezTo>
                    <a:cubicBezTo>
                      <a:pt x="35" y="32"/>
                      <a:pt x="41" y="38"/>
                      <a:pt x="47" y="43"/>
                    </a:cubicBezTo>
                    <a:cubicBezTo>
                      <a:pt x="48" y="44"/>
                      <a:pt x="49" y="42"/>
                      <a:pt x="48" y="41"/>
                    </a:cubicBezTo>
                    <a:cubicBezTo>
                      <a:pt x="44" y="36"/>
                      <a:pt x="39" y="32"/>
                      <a:pt x="34" y="27"/>
                    </a:cubicBezTo>
                    <a:cubicBezTo>
                      <a:pt x="29" y="24"/>
                      <a:pt x="24" y="20"/>
                      <a:pt x="21" y="15"/>
                    </a:cubicBezTo>
                    <a:cubicBezTo>
                      <a:pt x="25" y="17"/>
                      <a:pt x="29" y="19"/>
                      <a:pt x="32" y="21"/>
                    </a:cubicBezTo>
                    <a:cubicBezTo>
                      <a:pt x="42" y="28"/>
                      <a:pt x="52" y="39"/>
                      <a:pt x="64" y="42"/>
                    </a:cubicBezTo>
                    <a:cubicBezTo>
                      <a:pt x="65" y="42"/>
                      <a:pt x="65" y="41"/>
                      <a:pt x="65" y="4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9" name="Freeform 108"/>
              <p:cNvSpPr>
                <a:spLocks/>
              </p:cNvSpPr>
              <p:nvPr/>
            </p:nvSpPr>
            <p:spPr bwMode="auto">
              <a:xfrm>
                <a:off x="8686800" y="4827588"/>
                <a:ext cx="204788" cy="49213"/>
              </a:xfrm>
              <a:custGeom>
                <a:avLst/>
                <a:gdLst>
                  <a:gd name="T0" fmla="*/ 76 w 78"/>
                  <a:gd name="T1" fmla="*/ 16 h 19"/>
                  <a:gd name="T2" fmla="*/ 0 w 78"/>
                  <a:gd name="T3" fmla="*/ 5 h 19"/>
                  <a:gd name="T4" fmla="*/ 1 w 78"/>
                  <a:gd name="T5" fmla="*/ 6 h 19"/>
                  <a:gd name="T6" fmla="*/ 75 w 78"/>
                  <a:gd name="T7" fmla="*/ 19 h 19"/>
                  <a:gd name="T8" fmla="*/ 76 w 78"/>
                  <a:gd name="T9" fmla="*/ 16 h 19"/>
                </a:gdLst>
                <a:ahLst/>
                <a:cxnLst>
                  <a:cxn ang="0">
                    <a:pos x="T0" y="T1"/>
                  </a:cxn>
                  <a:cxn ang="0">
                    <a:pos x="T2" y="T3"/>
                  </a:cxn>
                  <a:cxn ang="0">
                    <a:pos x="T4" y="T5"/>
                  </a:cxn>
                  <a:cxn ang="0">
                    <a:pos x="T6" y="T7"/>
                  </a:cxn>
                  <a:cxn ang="0">
                    <a:pos x="T8" y="T9"/>
                  </a:cxn>
                </a:cxnLst>
                <a:rect l="0" t="0" r="r" b="b"/>
                <a:pathLst>
                  <a:path w="78" h="19">
                    <a:moveTo>
                      <a:pt x="76" y="16"/>
                    </a:moveTo>
                    <a:cubicBezTo>
                      <a:pt x="52" y="8"/>
                      <a:pt x="26" y="0"/>
                      <a:pt x="0" y="5"/>
                    </a:cubicBezTo>
                    <a:cubicBezTo>
                      <a:pt x="0" y="5"/>
                      <a:pt x="0" y="6"/>
                      <a:pt x="1" y="6"/>
                    </a:cubicBezTo>
                    <a:cubicBezTo>
                      <a:pt x="27" y="4"/>
                      <a:pt x="50" y="12"/>
                      <a:pt x="75" y="19"/>
                    </a:cubicBezTo>
                    <a:cubicBezTo>
                      <a:pt x="77" y="19"/>
                      <a:pt x="78" y="17"/>
                      <a:pt x="76" y="16"/>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0" name="Freeform 109"/>
              <p:cNvSpPr>
                <a:spLocks/>
              </p:cNvSpPr>
              <p:nvPr/>
            </p:nvSpPr>
            <p:spPr bwMode="auto">
              <a:xfrm>
                <a:off x="8701088" y="4787901"/>
                <a:ext cx="212725" cy="80963"/>
              </a:xfrm>
              <a:custGeom>
                <a:avLst/>
                <a:gdLst>
                  <a:gd name="T0" fmla="*/ 80 w 82"/>
                  <a:gd name="T1" fmla="*/ 28 h 31"/>
                  <a:gd name="T2" fmla="*/ 1 w 82"/>
                  <a:gd name="T3" fmla="*/ 5 h 31"/>
                  <a:gd name="T4" fmla="*/ 1 w 82"/>
                  <a:gd name="T5" fmla="*/ 6 h 31"/>
                  <a:gd name="T6" fmla="*/ 80 w 82"/>
                  <a:gd name="T7" fmla="*/ 30 h 31"/>
                  <a:gd name="T8" fmla="*/ 80 w 82"/>
                  <a:gd name="T9" fmla="*/ 30 h 31"/>
                  <a:gd name="T10" fmla="*/ 80 w 82"/>
                  <a:gd name="T11" fmla="*/ 28 h 31"/>
                </a:gdLst>
                <a:ahLst/>
                <a:cxnLst>
                  <a:cxn ang="0">
                    <a:pos x="T0" y="T1"/>
                  </a:cxn>
                  <a:cxn ang="0">
                    <a:pos x="T2" y="T3"/>
                  </a:cxn>
                  <a:cxn ang="0">
                    <a:pos x="T4" y="T5"/>
                  </a:cxn>
                  <a:cxn ang="0">
                    <a:pos x="T6" y="T7"/>
                  </a:cxn>
                  <a:cxn ang="0">
                    <a:pos x="T8" y="T9"/>
                  </a:cxn>
                  <a:cxn ang="0">
                    <a:pos x="T10" y="T11"/>
                  </a:cxn>
                </a:cxnLst>
                <a:rect l="0" t="0" r="r" b="b"/>
                <a:pathLst>
                  <a:path w="82" h="31">
                    <a:moveTo>
                      <a:pt x="80" y="28"/>
                    </a:moveTo>
                    <a:cubicBezTo>
                      <a:pt x="54" y="21"/>
                      <a:pt x="29" y="0"/>
                      <a:pt x="1" y="5"/>
                    </a:cubicBezTo>
                    <a:cubicBezTo>
                      <a:pt x="0" y="5"/>
                      <a:pt x="0" y="6"/>
                      <a:pt x="1" y="6"/>
                    </a:cubicBezTo>
                    <a:cubicBezTo>
                      <a:pt x="31" y="2"/>
                      <a:pt x="52" y="26"/>
                      <a:pt x="80" y="30"/>
                    </a:cubicBezTo>
                    <a:cubicBezTo>
                      <a:pt x="80" y="30"/>
                      <a:pt x="80" y="30"/>
                      <a:pt x="80" y="30"/>
                    </a:cubicBezTo>
                    <a:cubicBezTo>
                      <a:pt x="81" y="31"/>
                      <a:pt x="82" y="28"/>
                      <a:pt x="80"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1" name="Freeform 110"/>
              <p:cNvSpPr>
                <a:spLocks/>
              </p:cNvSpPr>
              <p:nvPr/>
            </p:nvSpPr>
            <p:spPr bwMode="auto">
              <a:xfrm>
                <a:off x="8786813" y="4787901"/>
                <a:ext cx="73025" cy="36513"/>
              </a:xfrm>
              <a:custGeom>
                <a:avLst/>
                <a:gdLst>
                  <a:gd name="T0" fmla="*/ 26 w 28"/>
                  <a:gd name="T1" fmla="*/ 11 h 14"/>
                  <a:gd name="T2" fmla="*/ 2 w 28"/>
                  <a:gd name="T3" fmla="*/ 0 h 14"/>
                  <a:gd name="T4" fmla="*/ 1 w 28"/>
                  <a:gd name="T5" fmla="*/ 1 h 14"/>
                  <a:gd name="T6" fmla="*/ 25 w 28"/>
                  <a:gd name="T7" fmla="*/ 13 h 14"/>
                  <a:gd name="T8" fmla="*/ 26 w 28"/>
                  <a:gd name="T9" fmla="*/ 11 h 14"/>
                </a:gdLst>
                <a:ahLst/>
                <a:cxnLst>
                  <a:cxn ang="0">
                    <a:pos x="T0" y="T1"/>
                  </a:cxn>
                  <a:cxn ang="0">
                    <a:pos x="T2" y="T3"/>
                  </a:cxn>
                  <a:cxn ang="0">
                    <a:pos x="T4" y="T5"/>
                  </a:cxn>
                  <a:cxn ang="0">
                    <a:pos x="T6" y="T7"/>
                  </a:cxn>
                  <a:cxn ang="0">
                    <a:pos x="T8" y="T9"/>
                  </a:cxn>
                </a:cxnLst>
                <a:rect l="0" t="0" r="r" b="b"/>
                <a:pathLst>
                  <a:path w="28" h="14">
                    <a:moveTo>
                      <a:pt x="26" y="11"/>
                    </a:moveTo>
                    <a:cubicBezTo>
                      <a:pt x="18" y="7"/>
                      <a:pt x="10" y="3"/>
                      <a:pt x="2" y="0"/>
                    </a:cubicBezTo>
                    <a:cubicBezTo>
                      <a:pt x="1" y="0"/>
                      <a:pt x="0" y="1"/>
                      <a:pt x="1" y="1"/>
                    </a:cubicBezTo>
                    <a:cubicBezTo>
                      <a:pt x="9" y="6"/>
                      <a:pt x="17" y="9"/>
                      <a:pt x="25" y="13"/>
                    </a:cubicBezTo>
                    <a:cubicBezTo>
                      <a:pt x="27" y="14"/>
                      <a:pt x="28" y="12"/>
                      <a:pt x="26" y="1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2" name="Freeform 111"/>
              <p:cNvSpPr>
                <a:spLocks/>
              </p:cNvSpPr>
              <p:nvPr/>
            </p:nvSpPr>
            <p:spPr bwMode="auto">
              <a:xfrm>
                <a:off x="8742363" y="4735513"/>
                <a:ext cx="158750" cy="80963"/>
              </a:xfrm>
              <a:custGeom>
                <a:avLst/>
                <a:gdLst>
                  <a:gd name="T0" fmla="*/ 59 w 61"/>
                  <a:gd name="T1" fmla="*/ 27 h 31"/>
                  <a:gd name="T2" fmla="*/ 1 w 61"/>
                  <a:gd name="T3" fmla="*/ 0 h 31"/>
                  <a:gd name="T4" fmla="*/ 0 w 61"/>
                  <a:gd name="T5" fmla="*/ 1 h 31"/>
                  <a:gd name="T6" fmla="*/ 58 w 61"/>
                  <a:gd name="T7" fmla="*/ 30 h 31"/>
                  <a:gd name="T8" fmla="*/ 58 w 61"/>
                  <a:gd name="T9" fmla="*/ 30 h 31"/>
                  <a:gd name="T10" fmla="*/ 59 w 61"/>
                  <a:gd name="T11" fmla="*/ 27 h 31"/>
                </a:gdLst>
                <a:ahLst/>
                <a:cxnLst>
                  <a:cxn ang="0">
                    <a:pos x="T0" y="T1"/>
                  </a:cxn>
                  <a:cxn ang="0">
                    <a:pos x="T2" y="T3"/>
                  </a:cxn>
                  <a:cxn ang="0">
                    <a:pos x="T4" y="T5"/>
                  </a:cxn>
                  <a:cxn ang="0">
                    <a:pos x="T6" y="T7"/>
                  </a:cxn>
                  <a:cxn ang="0">
                    <a:pos x="T8" y="T9"/>
                  </a:cxn>
                  <a:cxn ang="0">
                    <a:pos x="T10" y="T11"/>
                  </a:cxn>
                </a:cxnLst>
                <a:rect l="0" t="0" r="r" b="b"/>
                <a:pathLst>
                  <a:path w="61" h="31">
                    <a:moveTo>
                      <a:pt x="59" y="27"/>
                    </a:moveTo>
                    <a:cubicBezTo>
                      <a:pt x="39" y="20"/>
                      <a:pt x="23" y="4"/>
                      <a:pt x="1" y="0"/>
                    </a:cubicBezTo>
                    <a:cubicBezTo>
                      <a:pt x="0" y="0"/>
                      <a:pt x="0" y="1"/>
                      <a:pt x="0" y="1"/>
                    </a:cubicBezTo>
                    <a:cubicBezTo>
                      <a:pt x="22" y="6"/>
                      <a:pt x="37" y="24"/>
                      <a:pt x="58" y="30"/>
                    </a:cubicBezTo>
                    <a:cubicBezTo>
                      <a:pt x="58" y="30"/>
                      <a:pt x="58" y="30"/>
                      <a:pt x="58" y="30"/>
                    </a:cubicBezTo>
                    <a:cubicBezTo>
                      <a:pt x="60" y="31"/>
                      <a:pt x="61" y="28"/>
                      <a:pt x="59" y="27"/>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3" name="Freeform 112"/>
              <p:cNvSpPr>
                <a:spLocks/>
              </p:cNvSpPr>
              <p:nvPr/>
            </p:nvSpPr>
            <p:spPr bwMode="auto">
              <a:xfrm>
                <a:off x="8778875" y="4718051"/>
                <a:ext cx="142875" cy="80963"/>
              </a:xfrm>
              <a:custGeom>
                <a:avLst/>
                <a:gdLst>
                  <a:gd name="T0" fmla="*/ 54 w 55"/>
                  <a:gd name="T1" fmla="*/ 28 h 31"/>
                  <a:gd name="T2" fmla="*/ 41 w 55"/>
                  <a:gd name="T3" fmla="*/ 21 h 31"/>
                  <a:gd name="T4" fmla="*/ 27 w 55"/>
                  <a:gd name="T5" fmla="*/ 11 h 31"/>
                  <a:gd name="T6" fmla="*/ 1 w 55"/>
                  <a:gd name="T7" fmla="*/ 0 h 31"/>
                  <a:gd name="T8" fmla="*/ 1 w 55"/>
                  <a:gd name="T9" fmla="*/ 1 h 31"/>
                  <a:gd name="T10" fmla="*/ 29 w 55"/>
                  <a:gd name="T11" fmla="*/ 16 h 31"/>
                  <a:gd name="T12" fmla="*/ 51 w 55"/>
                  <a:gd name="T13" fmla="*/ 30 h 31"/>
                  <a:gd name="T14" fmla="*/ 52 w 55"/>
                  <a:gd name="T15" fmla="*/ 31 h 31"/>
                  <a:gd name="T16" fmla="*/ 53 w 55"/>
                  <a:gd name="T17" fmla="*/ 31 h 31"/>
                  <a:gd name="T18" fmla="*/ 54 w 55"/>
                  <a:gd name="T19" fmla="*/ 31 h 31"/>
                  <a:gd name="T20" fmla="*/ 54 w 55"/>
                  <a:gd name="T21" fmla="*/ 30 h 31"/>
                  <a:gd name="T22" fmla="*/ 54 w 55"/>
                  <a:gd name="T23"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31">
                    <a:moveTo>
                      <a:pt x="54" y="28"/>
                    </a:moveTo>
                    <a:cubicBezTo>
                      <a:pt x="50" y="25"/>
                      <a:pt x="45" y="23"/>
                      <a:pt x="41" y="21"/>
                    </a:cubicBezTo>
                    <a:cubicBezTo>
                      <a:pt x="36" y="18"/>
                      <a:pt x="32" y="14"/>
                      <a:pt x="27" y="11"/>
                    </a:cubicBezTo>
                    <a:cubicBezTo>
                      <a:pt x="19" y="6"/>
                      <a:pt x="11" y="1"/>
                      <a:pt x="1" y="0"/>
                    </a:cubicBezTo>
                    <a:cubicBezTo>
                      <a:pt x="0" y="0"/>
                      <a:pt x="0" y="1"/>
                      <a:pt x="1" y="1"/>
                    </a:cubicBezTo>
                    <a:cubicBezTo>
                      <a:pt x="12" y="4"/>
                      <a:pt x="20" y="10"/>
                      <a:pt x="29" y="16"/>
                    </a:cubicBezTo>
                    <a:cubicBezTo>
                      <a:pt x="30" y="17"/>
                      <a:pt x="46" y="28"/>
                      <a:pt x="51" y="30"/>
                    </a:cubicBezTo>
                    <a:cubicBezTo>
                      <a:pt x="51" y="30"/>
                      <a:pt x="51" y="31"/>
                      <a:pt x="52" y="31"/>
                    </a:cubicBezTo>
                    <a:cubicBezTo>
                      <a:pt x="52" y="31"/>
                      <a:pt x="52" y="31"/>
                      <a:pt x="53" y="31"/>
                    </a:cubicBezTo>
                    <a:cubicBezTo>
                      <a:pt x="54" y="31"/>
                      <a:pt x="54" y="31"/>
                      <a:pt x="54" y="31"/>
                    </a:cubicBezTo>
                    <a:cubicBezTo>
                      <a:pt x="54" y="30"/>
                      <a:pt x="54" y="30"/>
                      <a:pt x="54" y="30"/>
                    </a:cubicBezTo>
                    <a:cubicBezTo>
                      <a:pt x="55" y="29"/>
                      <a:pt x="54" y="29"/>
                      <a:pt x="54"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sp>
        <p:nvSpPr>
          <p:cNvPr id="2" name="TextBox 1">
            <a:extLst>
              <a:ext uri="{FF2B5EF4-FFF2-40B4-BE49-F238E27FC236}">
                <a16:creationId xmlns:a16="http://schemas.microsoft.com/office/drawing/2014/main" id="{BAD6243E-6B4C-48DE-A61D-CC9269E2D782}"/>
              </a:ext>
            </a:extLst>
          </p:cNvPr>
          <p:cNvSpPr txBox="1"/>
          <p:nvPr/>
        </p:nvSpPr>
        <p:spPr>
          <a:xfrm>
            <a:off x="170634" y="393201"/>
            <a:ext cx="10500151" cy="646331"/>
          </a:xfrm>
          <a:prstGeom prst="rect">
            <a:avLst/>
          </a:prstGeom>
          <a:noFill/>
          <a:effectLst>
            <a:outerShdw blurRad="139700" dist="165100" dir="5400000" algn="t" rotWithShape="0">
              <a:prstClr val="black">
                <a:alpha val="28000"/>
              </a:prstClr>
            </a:outerShdw>
          </a:effectLst>
        </p:spPr>
        <p:txBody>
          <a:bodyPr wrap="square" lIns="91440" tIns="45720" rIns="91440" bIns="45720" rtlCol="0" anchor="t">
            <a:spAutoFit/>
          </a:bodyPr>
          <a:lstStyle/>
          <a:p>
            <a:r>
              <a:rPr lang="en-US" sz="3600">
                <a:solidFill>
                  <a:schemeClr val="accent6"/>
                </a:solidFill>
                <a:latin typeface="Abadi"/>
              </a:rPr>
              <a:t>Test Security </a:t>
            </a:r>
            <a:r>
              <a:rPr lang="en-US" sz="3600">
                <a:solidFill>
                  <a:schemeClr val="bg1"/>
                </a:solidFill>
                <a:latin typeface="Abadi"/>
              </a:rPr>
              <a:t>Policy</a:t>
            </a:r>
          </a:p>
        </p:txBody>
      </p:sp>
      <p:sp>
        <p:nvSpPr>
          <p:cNvPr id="63" name="Title 1">
            <a:extLst>
              <a:ext uri="{FF2B5EF4-FFF2-40B4-BE49-F238E27FC236}">
                <a16:creationId xmlns:a16="http://schemas.microsoft.com/office/drawing/2014/main" id="{0AC224C6-EF6C-4DAC-901F-00F64C79327D}"/>
              </a:ext>
            </a:extLst>
          </p:cNvPr>
          <p:cNvSpPr>
            <a:spLocks noGrp="1"/>
          </p:cNvSpPr>
          <p:nvPr/>
        </p:nvSpPr>
        <p:spPr>
          <a:xfrm>
            <a:off x="188767" y="2016486"/>
            <a:ext cx="11627461" cy="2924323"/>
          </a:xfrm>
          <a:prstGeom prst="rect">
            <a:avLst/>
          </a:prstGeom>
          <a:noFill/>
          <a:ln>
            <a:noFill/>
          </a:ln>
          <a:effectLst>
            <a:outerShdw blurRad="57150" dist="19050" dir="5400000" algn="bl" rotWithShape="0">
              <a:srgbClr val="000000">
                <a:alpha val="50000"/>
              </a:srgbClr>
            </a:outerShdw>
          </a:effectLst>
        </p:spPr>
        <p:txBody>
          <a:bodyPr spcFirstLastPara="1" wrap="square" lIns="121900" tIns="121900" rIns="121900" bIns="121900"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rgbClr val="FFFFFF"/>
              </a:buClr>
              <a:buSzPts val="8000"/>
              <a:buFont typeface="Fjalla One"/>
              <a:buNone/>
              <a:defRPr sz="8000" b="0" i="0" u="none" strike="noStrike" cap="none">
                <a:solidFill>
                  <a:srgbClr val="FFFFFF"/>
                </a:solidFill>
                <a:latin typeface="Fjalla One"/>
                <a:ea typeface="Fjalla One"/>
                <a:cs typeface="Fjalla One"/>
                <a:sym typeface="Fjalla One"/>
              </a:defRPr>
            </a:lvl1pPr>
            <a:lvl2pPr marR="0" lvl="1" algn="ctr" rtl="0">
              <a:lnSpc>
                <a:spcPct val="100000"/>
              </a:lnSpc>
              <a:spcBef>
                <a:spcPts val="0"/>
              </a:spcBef>
              <a:spcAft>
                <a:spcPts val="0"/>
              </a:spcAft>
              <a:buClr>
                <a:srgbClr val="FFFFFF"/>
              </a:buClr>
              <a:buSzPts val="8000"/>
              <a:buFont typeface="Fjalla One"/>
              <a:buNone/>
              <a:defRPr sz="8000" b="0" i="0" u="none" strike="noStrike" cap="none">
                <a:solidFill>
                  <a:srgbClr val="FFFFFF"/>
                </a:solidFill>
                <a:latin typeface="Fjalla One"/>
                <a:ea typeface="Fjalla One"/>
                <a:cs typeface="Fjalla One"/>
                <a:sym typeface="Fjalla One"/>
              </a:defRPr>
            </a:lvl2pPr>
            <a:lvl3pPr marR="0" lvl="2" algn="ctr" rtl="0">
              <a:lnSpc>
                <a:spcPct val="100000"/>
              </a:lnSpc>
              <a:spcBef>
                <a:spcPts val="0"/>
              </a:spcBef>
              <a:spcAft>
                <a:spcPts val="0"/>
              </a:spcAft>
              <a:buClr>
                <a:srgbClr val="FFFFFF"/>
              </a:buClr>
              <a:buSzPts val="8000"/>
              <a:buFont typeface="Fjalla One"/>
              <a:buNone/>
              <a:defRPr sz="8000" b="0" i="0" u="none" strike="noStrike" cap="none">
                <a:solidFill>
                  <a:srgbClr val="FFFFFF"/>
                </a:solidFill>
                <a:latin typeface="Fjalla One"/>
                <a:ea typeface="Fjalla One"/>
                <a:cs typeface="Fjalla One"/>
                <a:sym typeface="Fjalla One"/>
              </a:defRPr>
            </a:lvl3pPr>
            <a:lvl4pPr marR="0" lvl="3" algn="ctr" rtl="0">
              <a:lnSpc>
                <a:spcPct val="100000"/>
              </a:lnSpc>
              <a:spcBef>
                <a:spcPts val="0"/>
              </a:spcBef>
              <a:spcAft>
                <a:spcPts val="0"/>
              </a:spcAft>
              <a:buClr>
                <a:srgbClr val="FFFFFF"/>
              </a:buClr>
              <a:buSzPts val="8000"/>
              <a:buFont typeface="Fjalla One"/>
              <a:buNone/>
              <a:defRPr sz="8000" b="0" i="0" u="none" strike="noStrike" cap="none">
                <a:solidFill>
                  <a:srgbClr val="FFFFFF"/>
                </a:solidFill>
                <a:latin typeface="Fjalla One"/>
                <a:ea typeface="Fjalla One"/>
                <a:cs typeface="Fjalla One"/>
                <a:sym typeface="Fjalla One"/>
              </a:defRPr>
            </a:lvl4pPr>
            <a:lvl5pPr marR="0" lvl="4" algn="ctr" rtl="0">
              <a:lnSpc>
                <a:spcPct val="100000"/>
              </a:lnSpc>
              <a:spcBef>
                <a:spcPts val="0"/>
              </a:spcBef>
              <a:spcAft>
                <a:spcPts val="0"/>
              </a:spcAft>
              <a:buClr>
                <a:srgbClr val="FFFFFF"/>
              </a:buClr>
              <a:buSzPts val="8000"/>
              <a:buFont typeface="Fjalla One"/>
              <a:buNone/>
              <a:defRPr sz="8000" b="0" i="0" u="none" strike="noStrike" cap="none">
                <a:solidFill>
                  <a:srgbClr val="FFFFFF"/>
                </a:solidFill>
                <a:latin typeface="Fjalla One"/>
                <a:ea typeface="Fjalla One"/>
                <a:cs typeface="Fjalla One"/>
                <a:sym typeface="Fjalla One"/>
              </a:defRPr>
            </a:lvl5pPr>
            <a:lvl6pPr marR="0" lvl="5" algn="ctr" rtl="0">
              <a:lnSpc>
                <a:spcPct val="100000"/>
              </a:lnSpc>
              <a:spcBef>
                <a:spcPts val="0"/>
              </a:spcBef>
              <a:spcAft>
                <a:spcPts val="0"/>
              </a:spcAft>
              <a:buClr>
                <a:srgbClr val="FFFFFF"/>
              </a:buClr>
              <a:buSzPts val="8000"/>
              <a:buFont typeface="Fjalla One"/>
              <a:buNone/>
              <a:defRPr sz="8000" b="0" i="0" u="none" strike="noStrike" cap="none">
                <a:solidFill>
                  <a:srgbClr val="FFFFFF"/>
                </a:solidFill>
                <a:latin typeface="Fjalla One"/>
                <a:ea typeface="Fjalla One"/>
                <a:cs typeface="Fjalla One"/>
                <a:sym typeface="Fjalla One"/>
              </a:defRPr>
            </a:lvl6pPr>
            <a:lvl7pPr marR="0" lvl="6" algn="ctr" rtl="0">
              <a:lnSpc>
                <a:spcPct val="100000"/>
              </a:lnSpc>
              <a:spcBef>
                <a:spcPts val="0"/>
              </a:spcBef>
              <a:spcAft>
                <a:spcPts val="0"/>
              </a:spcAft>
              <a:buClr>
                <a:srgbClr val="FFFFFF"/>
              </a:buClr>
              <a:buSzPts val="8000"/>
              <a:buFont typeface="Fjalla One"/>
              <a:buNone/>
              <a:defRPr sz="8000" b="0" i="0" u="none" strike="noStrike" cap="none">
                <a:solidFill>
                  <a:srgbClr val="FFFFFF"/>
                </a:solidFill>
                <a:latin typeface="Fjalla One"/>
                <a:ea typeface="Fjalla One"/>
                <a:cs typeface="Fjalla One"/>
                <a:sym typeface="Fjalla One"/>
              </a:defRPr>
            </a:lvl7pPr>
            <a:lvl8pPr marR="0" lvl="7" algn="ctr" rtl="0">
              <a:lnSpc>
                <a:spcPct val="100000"/>
              </a:lnSpc>
              <a:spcBef>
                <a:spcPts val="0"/>
              </a:spcBef>
              <a:spcAft>
                <a:spcPts val="0"/>
              </a:spcAft>
              <a:buClr>
                <a:srgbClr val="FFFFFF"/>
              </a:buClr>
              <a:buSzPts val="8000"/>
              <a:buFont typeface="Fjalla One"/>
              <a:buNone/>
              <a:defRPr sz="8000" b="0" i="0" u="none" strike="noStrike" cap="none">
                <a:solidFill>
                  <a:srgbClr val="FFFFFF"/>
                </a:solidFill>
                <a:latin typeface="Fjalla One"/>
                <a:ea typeface="Fjalla One"/>
                <a:cs typeface="Fjalla One"/>
                <a:sym typeface="Fjalla One"/>
              </a:defRPr>
            </a:lvl8pPr>
            <a:lvl9pPr marR="0" lvl="8" algn="ctr" rtl="0">
              <a:lnSpc>
                <a:spcPct val="100000"/>
              </a:lnSpc>
              <a:spcBef>
                <a:spcPts val="0"/>
              </a:spcBef>
              <a:spcAft>
                <a:spcPts val="0"/>
              </a:spcAft>
              <a:buClr>
                <a:srgbClr val="FFFFFF"/>
              </a:buClr>
              <a:buSzPts val="8000"/>
              <a:buFont typeface="Fjalla One"/>
              <a:buNone/>
              <a:defRPr sz="8000" b="0" i="0" u="none" strike="noStrike" cap="none">
                <a:solidFill>
                  <a:srgbClr val="FFFFFF"/>
                </a:solidFill>
                <a:latin typeface="Fjalla One"/>
                <a:ea typeface="Fjalla One"/>
                <a:cs typeface="Fjalla One"/>
                <a:sym typeface="Fjalla One"/>
              </a:defRPr>
            </a:lvl9pPr>
          </a:lstStyle>
          <a:p>
            <a:r>
              <a:rPr lang="en-US" sz="2400">
                <a:solidFill>
                  <a:srgbClr val="F8F8F8"/>
                </a:solidFill>
                <a:effectLst/>
                <a:latin typeface="Lato"/>
                <a:ea typeface="Lato"/>
                <a:cs typeface="Lato"/>
              </a:rPr>
              <a:t>DISD EK (Regulation): Testing (</a:t>
            </a:r>
            <a:r>
              <a:rPr lang="en-US" sz="2400" u="sng">
                <a:solidFill>
                  <a:srgbClr val="00B0F0"/>
                </a:solidFill>
                <a:effectLst/>
                <a:latin typeface="Lato"/>
                <a:ea typeface="Lato"/>
                <a:cs typeface="Lato"/>
                <a:hlinkClick r:id="rId3">
                  <a:extLst>
                    <a:ext uri="{A12FA001-AC4F-418D-AE19-62706E023703}">
                      <ahyp:hlinkClr xmlns:ahyp="http://schemas.microsoft.com/office/drawing/2018/hyperlinkcolor" val="tx"/>
                    </a:ext>
                  </a:extLst>
                </a:hlinkClick>
              </a:rPr>
              <a:t>http://pol.tasb.org/Policy/Code/361?ﬁlter=EK</a:t>
            </a:r>
            <a:r>
              <a:rPr lang="en-US" sz="2400">
                <a:solidFill>
                  <a:srgbClr val="F8F8F8"/>
                </a:solidFill>
                <a:effectLst/>
                <a:latin typeface="Lato"/>
                <a:ea typeface="Lato"/>
                <a:cs typeface="Lato"/>
              </a:rPr>
              <a:t>)</a:t>
            </a:r>
            <a:br>
              <a:rPr lang="en-US" sz="2400">
                <a:effectLst/>
                <a:latin typeface="Lato"/>
                <a:ea typeface="Lato"/>
                <a:cs typeface="Lato"/>
              </a:rPr>
            </a:br>
            <a:r>
              <a:rPr lang="en-US" sz="2400">
                <a:solidFill>
                  <a:srgbClr val="F8F8F8"/>
                </a:solidFill>
                <a:effectLst/>
                <a:latin typeface="Lato"/>
                <a:ea typeface="Lato"/>
                <a:cs typeface="Lato"/>
              </a:rPr>
              <a:t> </a:t>
            </a:r>
            <a:br>
              <a:rPr lang="en-US" sz="2400">
                <a:effectLst/>
                <a:latin typeface="Lato"/>
                <a:ea typeface="Lato"/>
                <a:cs typeface="Lato"/>
              </a:rPr>
            </a:br>
            <a:r>
              <a:rPr lang="en-US" sz="2400">
                <a:solidFill>
                  <a:srgbClr val="F8F8F8"/>
                </a:solidFill>
                <a:effectLst/>
                <a:latin typeface="Lato"/>
                <a:ea typeface="Lato"/>
                <a:cs typeface="Lato"/>
              </a:rPr>
              <a:t>ACPs comply with the standards and procedures outlined in the district </a:t>
            </a:r>
            <a:r>
              <a:rPr lang="en-US" sz="2400" u="sng">
                <a:solidFill>
                  <a:srgbClr val="00B0F0"/>
                </a:solidFill>
                <a:effectLst/>
                <a:latin typeface="Lato"/>
                <a:ea typeface="Lato"/>
                <a:cs typeface="Lato"/>
                <a:hlinkClick r:id="rId4">
                  <a:extLst>
                    <a:ext uri="{A12FA001-AC4F-418D-AE19-62706E023703}">
                      <ahyp:hlinkClr xmlns:ahyp="http://schemas.microsoft.com/office/drawing/2018/hyperlinkcolor" val="tx"/>
                    </a:ext>
                  </a:extLst>
                </a:hlinkClick>
              </a:rPr>
              <a:t>Test Security Manual.</a:t>
            </a:r>
            <a:r>
              <a:rPr lang="en-US" sz="2400">
                <a:solidFill>
                  <a:srgbClr val="F8F8F8"/>
                </a:solidFill>
                <a:effectLst/>
                <a:latin typeface="Lato"/>
                <a:ea typeface="Lato"/>
                <a:cs typeface="Lato"/>
              </a:rPr>
              <a:t> The expectations for professional honesty and integrity apply to ACPs.</a:t>
            </a:r>
            <a:r>
              <a:rPr lang="en-US" sz="2400">
                <a:solidFill>
                  <a:srgbClr val="F8F8F8"/>
                </a:solidFill>
                <a:latin typeface="Lato"/>
                <a:ea typeface="Lato"/>
                <a:cs typeface="Lato"/>
              </a:rPr>
              <a:t>  </a:t>
            </a:r>
            <a:r>
              <a:rPr lang="en-US" sz="2400">
                <a:solidFill>
                  <a:srgbClr val="F8F8F8"/>
                </a:solidFill>
                <a:effectLst/>
                <a:latin typeface="Lato"/>
                <a:ea typeface="Lato"/>
                <a:cs typeface="Lato"/>
              </a:rPr>
              <a:t> </a:t>
            </a:r>
            <a:br>
              <a:rPr lang="en-US" sz="2400">
                <a:effectLst/>
                <a:latin typeface="Lato"/>
                <a:ea typeface="Lato"/>
                <a:cs typeface="Lato"/>
              </a:rPr>
            </a:br>
            <a:r>
              <a:rPr lang="en-US" sz="2400">
                <a:solidFill>
                  <a:srgbClr val="F8F8F8"/>
                </a:solidFill>
                <a:effectLst/>
                <a:latin typeface="Lato"/>
                <a:ea typeface="Lato"/>
                <a:cs typeface="Lato"/>
              </a:rPr>
              <a:t> </a:t>
            </a:r>
            <a:br>
              <a:rPr lang="en-US" sz="2400">
                <a:effectLst/>
                <a:latin typeface="Lato"/>
                <a:ea typeface="Lato"/>
                <a:cs typeface="Lato"/>
              </a:rPr>
            </a:br>
            <a:r>
              <a:rPr lang="en-US" sz="2400">
                <a:solidFill>
                  <a:srgbClr val="F8F8F8"/>
                </a:solidFill>
                <a:effectLst/>
                <a:latin typeface="Lato"/>
                <a:ea typeface="Lato"/>
                <a:cs typeface="Lato"/>
              </a:rPr>
              <a:t>Test Coordinators must oversee and keep online and paper testing materials secure at all times. Test Administrators are responsible for maintaining the security of test materials in their possession and administering the correct test and accommodations to students.</a:t>
            </a:r>
            <a:endParaRPr lang="en-US" sz="9600">
              <a:latin typeface="Lato"/>
              <a:ea typeface="Lato"/>
              <a:cs typeface="Lato"/>
            </a:endParaRPr>
          </a:p>
        </p:txBody>
      </p:sp>
    </p:spTree>
    <p:extLst>
      <p:ext uri="{BB962C8B-B14F-4D97-AF65-F5344CB8AC3E}">
        <p14:creationId xmlns:p14="http://schemas.microsoft.com/office/powerpoint/2010/main" val="1878680824"/>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5"/>
          <p:cNvGrpSpPr/>
          <p:nvPr/>
        </p:nvGrpSpPr>
        <p:grpSpPr>
          <a:xfrm>
            <a:off x="11526848" y="5939971"/>
            <a:ext cx="588963" cy="814388"/>
            <a:chOff x="5597525" y="5522913"/>
            <a:chExt cx="588963" cy="814388"/>
          </a:xfrm>
        </p:grpSpPr>
        <p:sp>
          <p:nvSpPr>
            <p:cNvPr id="7" name="Freeform 188"/>
            <p:cNvSpPr>
              <a:spLocks noEditPoints="1"/>
            </p:cNvSpPr>
            <p:nvPr/>
          </p:nvSpPr>
          <p:spPr bwMode="auto">
            <a:xfrm>
              <a:off x="5865813" y="5711826"/>
              <a:ext cx="320675" cy="280988"/>
            </a:xfrm>
            <a:custGeom>
              <a:avLst/>
              <a:gdLst>
                <a:gd name="T0" fmla="*/ 94 w 122"/>
                <a:gd name="T1" fmla="*/ 90 h 107"/>
                <a:gd name="T2" fmla="*/ 102 w 122"/>
                <a:gd name="T3" fmla="*/ 23 h 107"/>
                <a:gd name="T4" fmla="*/ 101 w 122"/>
                <a:gd name="T5" fmla="*/ 21 h 107"/>
                <a:gd name="T6" fmla="*/ 69 w 122"/>
                <a:gd name="T7" fmla="*/ 2 h 107"/>
                <a:gd name="T8" fmla="*/ 31 w 122"/>
                <a:gd name="T9" fmla="*/ 14 h 107"/>
                <a:gd name="T10" fmla="*/ 19 w 122"/>
                <a:gd name="T11" fmla="*/ 84 h 107"/>
                <a:gd name="T12" fmla="*/ 55 w 122"/>
                <a:gd name="T13" fmla="*/ 105 h 107"/>
                <a:gd name="T14" fmla="*/ 94 w 122"/>
                <a:gd name="T15" fmla="*/ 90 h 107"/>
                <a:gd name="T16" fmla="*/ 66 w 122"/>
                <a:gd name="T17" fmla="*/ 16 h 107"/>
                <a:gd name="T18" fmla="*/ 72 w 122"/>
                <a:gd name="T19" fmla="*/ 16 h 107"/>
                <a:gd name="T20" fmla="*/ 52 w 122"/>
                <a:gd name="T21" fmla="*/ 26 h 107"/>
                <a:gd name="T22" fmla="*/ 30 w 122"/>
                <a:gd name="T23" fmla="*/ 46 h 107"/>
                <a:gd name="T24" fmla="*/ 36 w 122"/>
                <a:gd name="T25" fmla="*/ 34 h 107"/>
                <a:gd name="T26" fmla="*/ 66 w 122"/>
                <a:gd name="T27" fmla="*/ 1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2" h="107">
                  <a:moveTo>
                    <a:pt x="94" y="90"/>
                  </a:moveTo>
                  <a:cubicBezTo>
                    <a:pt x="112" y="75"/>
                    <a:pt x="122" y="40"/>
                    <a:pt x="102" y="23"/>
                  </a:cubicBezTo>
                  <a:cubicBezTo>
                    <a:pt x="102" y="22"/>
                    <a:pt x="101" y="21"/>
                    <a:pt x="101" y="21"/>
                  </a:cubicBezTo>
                  <a:cubicBezTo>
                    <a:pt x="92" y="13"/>
                    <a:pt x="82" y="4"/>
                    <a:pt x="69" y="2"/>
                  </a:cubicBezTo>
                  <a:cubicBezTo>
                    <a:pt x="56" y="0"/>
                    <a:pt x="42" y="6"/>
                    <a:pt x="31" y="14"/>
                  </a:cubicBezTo>
                  <a:cubicBezTo>
                    <a:pt x="9" y="31"/>
                    <a:pt x="0" y="61"/>
                    <a:pt x="19" y="84"/>
                  </a:cubicBezTo>
                  <a:cubicBezTo>
                    <a:pt x="28" y="94"/>
                    <a:pt x="41" y="103"/>
                    <a:pt x="55" y="105"/>
                  </a:cubicBezTo>
                  <a:cubicBezTo>
                    <a:pt x="69" y="107"/>
                    <a:pt x="84" y="100"/>
                    <a:pt x="94" y="90"/>
                  </a:cubicBezTo>
                  <a:close/>
                  <a:moveTo>
                    <a:pt x="66" y="16"/>
                  </a:moveTo>
                  <a:cubicBezTo>
                    <a:pt x="68" y="16"/>
                    <a:pt x="70" y="16"/>
                    <a:pt x="72" y="16"/>
                  </a:cubicBezTo>
                  <a:cubicBezTo>
                    <a:pt x="65" y="18"/>
                    <a:pt x="58" y="22"/>
                    <a:pt x="52" y="26"/>
                  </a:cubicBezTo>
                  <a:cubicBezTo>
                    <a:pt x="43" y="31"/>
                    <a:pt x="36" y="38"/>
                    <a:pt x="30" y="46"/>
                  </a:cubicBezTo>
                  <a:cubicBezTo>
                    <a:pt x="31" y="42"/>
                    <a:pt x="33" y="38"/>
                    <a:pt x="36" y="34"/>
                  </a:cubicBezTo>
                  <a:cubicBezTo>
                    <a:pt x="43" y="26"/>
                    <a:pt x="55" y="16"/>
                    <a:pt x="66" y="16"/>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190"/>
            <p:cNvSpPr>
              <a:spLocks noEditPoints="1"/>
            </p:cNvSpPr>
            <p:nvPr/>
          </p:nvSpPr>
          <p:spPr bwMode="auto">
            <a:xfrm>
              <a:off x="5597525" y="5522913"/>
              <a:ext cx="257175" cy="285750"/>
            </a:xfrm>
            <a:custGeom>
              <a:avLst/>
              <a:gdLst>
                <a:gd name="T0" fmla="*/ 96 w 98"/>
                <a:gd name="T1" fmla="*/ 64 h 109"/>
                <a:gd name="T2" fmla="*/ 90 w 98"/>
                <a:gd name="T3" fmla="*/ 31 h 109"/>
                <a:gd name="T4" fmla="*/ 26 w 98"/>
                <a:gd name="T5" fmla="*/ 10 h 109"/>
                <a:gd name="T6" fmla="*/ 0 w 98"/>
                <a:gd name="T7" fmla="*/ 49 h 109"/>
                <a:gd name="T8" fmla="*/ 21 w 98"/>
                <a:gd name="T9" fmla="*/ 92 h 109"/>
                <a:gd name="T10" fmla="*/ 64 w 98"/>
                <a:gd name="T11" fmla="*/ 101 h 109"/>
                <a:gd name="T12" fmla="*/ 96 w 98"/>
                <a:gd name="T13" fmla="*/ 64 h 109"/>
                <a:gd name="T14" fmla="*/ 29 w 98"/>
                <a:gd name="T15" fmla="*/ 31 h 109"/>
                <a:gd name="T16" fmla="*/ 57 w 98"/>
                <a:gd name="T17" fmla="*/ 24 h 109"/>
                <a:gd name="T18" fmla="*/ 35 w 98"/>
                <a:gd name="T19" fmla="*/ 39 h 109"/>
                <a:gd name="T20" fmla="*/ 24 w 98"/>
                <a:gd name="T21" fmla="*/ 58 h 109"/>
                <a:gd name="T22" fmla="*/ 29 w 98"/>
                <a:gd name="T23" fmla="*/ 3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8" h="109">
                  <a:moveTo>
                    <a:pt x="96" y="64"/>
                  </a:moveTo>
                  <a:cubicBezTo>
                    <a:pt x="98" y="53"/>
                    <a:pt x="97" y="40"/>
                    <a:pt x="90" y="31"/>
                  </a:cubicBezTo>
                  <a:cubicBezTo>
                    <a:pt x="81" y="9"/>
                    <a:pt x="48" y="0"/>
                    <a:pt x="26" y="10"/>
                  </a:cubicBezTo>
                  <a:cubicBezTo>
                    <a:pt x="11" y="17"/>
                    <a:pt x="0" y="32"/>
                    <a:pt x="0" y="49"/>
                  </a:cubicBezTo>
                  <a:cubicBezTo>
                    <a:pt x="0" y="66"/>
                    <a:pt x="10" y="81"/>
                    <a:pt x="21" y="92"/>
                  </a:cubicBezTo>
                  <a:cubicBezTo>
                    <a:pt x="33" y="104"/>
                    <a:pt x="49" y="109"/>
                    <a:pt x="64" y="101"/>
                  </a:cubicBezTo>
                  <a:cubicBezTo>
                    <a:pt x="79" y="93"/>
                    <a:pt x="92" y="80"/>
                    <a:pt x="96" y="64"/>
                  </a:cubicBezTo>
                  <a:close/>
                  <a:moveTo>
                    <a:pt x="29" y="31"/>
                  </a:moveTo>
                  <a:cubicBezTo>
                    <a:pt x="37" y="23"/>
                    <a:pt x="47" y="21"/>
                    <a:pt x="57" y="24"/>
                  </a:cubicBezTo>
                  <a:cubicBezTo>
                    <a:pt x="48" y="27"/>
                    <a:pt x="41" y="33"/>
                    <a:pt x="35" y="39"/>
                  </a:cubicBezTo>
                  <a:cubicBezTo>
                    <a:pt x="30" y="44"/>
                    <a:pt x="25" y="51"/>
                    <a:pt x="24" y="58"/>
                  </a:cubicBezTo>
                  <a:cubicBezTo>
                    <a:pt x="20" y="49"/>
                    <a:pt x="21" y="39"/>
                    <a:pt x="29" y="31"/>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191"/>
            <p:cNvSpPr>
              <a:spLocks/>
            </p:cNvSpPr>
            <p:nvPr/>
          </p:nvSpPr>
          <p:spPr bwMode="auto">
            <a:xfrm>
              <a:off x="5605463" y="5759451"/>
              <a:ext cx="436563" cy="577850"/>
            </a:xfrm>
            <a:custGeom>
              <a:avLst/>
              <a:gdLst>
                <a:gd name="T0" fmla="*/ 162 w 166"/>
                <a:gd name="T1" fmla="*/ 96 h 221"/>
                <a:gd name="T2" fmla="*/ 78 w 166"/>
                <a:gd name="T3" fmla="*/ 178 h 221"/>
                <a:gd name="T4" fmla="*/ 79 w 166"/>
                <a:gd name="T5" fmla="*/ 171 h 221"/>
                <a:gd name="T6" fmla="*/ 82 w 166"/>
                <a:gd name="T7" fmla="*/ 138 h 221"/>
                <a:gd name="T8" fmla="*/ 84 w 166"/>
                <a:gd name="T9" fmla="*/ 136 h 221"/>
                <a:gd name="T10" fmla="*/ 115 w 166"/>
                <a:gd name="T11" fmla="*/ 85 h 221"/>
                <a:gd name="T12" fmla="*/ 118 w 166"/>
                <a:gd name="T13" fmla="*/ 85 h 221"/>
                <a:gd name="T14" fmla="*/ 131 w 166"/>
                <a:gd name="T15" fmla="*/ 75 h 221"/>
                <a:gd name="T16" fmla="*/ 124 w 166"/>
                <a:gd name="T17" fmla="*/ 57 h 221"/>
                <a:gd name="T18" fmla="*/ 118 w 166"/>
                <a:gd name="T19" fmla="*/ 58 h 221"/>
                <a:gd name="T20" fmla="*/ 117 w 166"/>
                <a:gd name="T21" fmla="*/ 60 h 221"/>
                <a:gd name="T22" fmla="*/ 116 w 166"/>
                <a:gd name="T23" fmla="*/ 61 h 221"/>
                <a:gd name="T24" fmla="*/ 108 w 166"/>
                <a:gd name="T25" fmla="*/ 79 h 221"/>
                <a:gd name="T26" fmla="*/ 108 w 166"/>
                <a:gd name="T27" fmla="*/ 81 h 221"/>
                <a:gd name="T28" fmla="*/ 95 w 166"/>
                <a:gd name="T29" fmla="*/ 99 h 221"/>
                <a:gd name="T30" fmla="*/ 82 w 166"/>
                <a:gd name="T31" fmla="*/ 123 h 221"/>
                <a:gd name="T32" fmla="*/ 82 w 166"/>
                <a:gd name="T33" fmla="*/ 120 h 221"/>
                <a:gd name="T34" fmla="*/ 76 w 166"/>
                <a:gd name="T35" fmla="*/ 69 h 221"/>
                <a:gd name="T36" fmla="*/ 66 w 166"/>
                <a:gd name="T37" fmla="*/ 29 h 221"/>
                <a:gd name="T38" fmla="*/ 67 w 166"/>
                <a:gd name="T39" fmla="*/ 28 h 221"/>
                <a:gd name="T40" fmla="*/ 71 w 166"/>
                <a:gd name="T41" fmla="*/ 3 h 221"/>
                <a:gd name="T42" fmla="*/ 66 w 166"/>
                <a:gd name="T43" fmla="*/ 1 h 221"/>
                <a:gd name="T44" fmla="*/ 54 w 166"/>
                <a:gd name="T45" fmla="*/ 6 h 221"/>
                <a:gd name="T46" fmla="*/ 52 w 166"/>
                <a:gd name="T47" fmla="*/ 9 h 221"/>
                <a:gd name="T48" fmla="*/ 51 w 166"/>
                <a:gd name="T49" fmla="*/ 12 h 221"/>
                <a:gd name="T50" fmla="*/ 54 w 166"/>
                <a:gd name="T51" fmla="*/ 21 h 221"/>
                <a:gd name="T52" fmla="*/ 57 w 166"/>
                <a:gd name="T53" fmla="*/ 28 h 221"/>
                <a:gd name="T54" fmla="*/ 60 w 166"/>
                <a:gd name="T55" fmla="*/ 30 h 221"/>
                <a:gd name="T56" fmla="*/ 70 w 166"/>
                <a:gd name="T57" fmla="*/ 73 h 221"/>
                <a:gd name="T58" fmla="*/ 75 w 166"/>
                <a:gd name="T59" fmla="*/ 120 h 221"/>
                <a:gd name="T60" fmla="*/ 73 w 166"/>
                <a:gd name="T61" fmla="*/ 169 h 221"/>
                <a:gd name="T62" fmla="*/ 70 w 166"/>
                <a:gd name="T63" fmla="*/ 187 h 221"/>
                <a:gd name="T64" fmla="*/ 11 w 166"/>
                <a:gd name="T65" fmla="*/ 51 h 221"/>
                <a:gd name="T66" fmla="*/ 2 w 166"/>
                <a:gd name="T67" fmla="*/ 40 h 221"/>
                <a:gd name="T68" fmla="*/ 12 w 166"/>
                <a:gd name="T69" fmla="*/ 126 h 221"/>
                <a:gd name="T70" fmla="*/ 63 w 166"/>
                <a:gd name="T71" fmla="*/ 205 h 221"/>
                <a:gd name="T72" fmla="*/ 65 w 166"/>
                <a:gd name="T73" fmla="*/ 206 h 221"/>
                <a:gd name="T74" fmla="*/ 65 w 166"/>
                <a:gd name="T75" fmla="*/ 206 h 221"/>
                <a:gd name="T76" fmla="*/ 66 w 166"/>
                <a:gd name="T77" fmla="*/ 209 h 221"/>
                <a:gd name="T78" fmla="*/ 64 w 166"/>
                <a:gd name="T79" fmla="*/ 218 h 221"/>
                <a:gd name="T80" fmla="*/ 68 w 166"/>
                <a:gd name="T81" fmla="*/ 219 h 221"/>
                <a:gd name="T82" fmla="*/ 72 w 166"/>
                <a:gd name="T83" fmla="*/ 208 h 221"/>
                <a:gd name="T84" fmla="*/ 135 w 166"/>
                <a:gd name="T85" fmla="*/ 164 h 221"/>
                <a:gd name="T86" fmla="*/ 162 w 166"/>
                <a:gd name="T87" fmla="*/ 96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6" h="221">
                  <a:moveTo>
                    <a:pt x="162" y="96"/>
                  </a:moveTo>
                  <a:cubicBezTo>
                    <a:pt x="161" y="94"/>
                    <a:pt x="97" y="144"/>
                    <a:pt x="78" y="178"/>
                  </a:cubicBezTo>
                  <a:cubicBezTo>
                    <a:pt x="79" y="176"/>
                    <a:pt x="79" y="173"/>
                    <a:pt x="79" y="171"/>
                  </a:cubicBezTo>
                  <a:cubicBezTo>
                    <a:pt x="81" y="160"/>
                    <a:pt x="81" y="149"/>
                    <a:pt x="82" y="138"/>
                  </a:cubicBezTo>
                  <a:cubicBezTo>
                    <a:pt x="83" y="138"/>
                    <a:pt x="83" y="137"/>
                    <a:pt x="84" y="136"/>
                  </a:cubicBezTo>
                  <a:cubicBezTo>
                    <a:pt x="92" y="119"/>
                    <a:pt x="102" y="100"/>
                    <a:pt x="115" y="85"/>
                  </a:cubicBezTo>
                  <a:cubicBezTo>
                    <a:pt x="116" y="85"/>
                    <a:pt x="117" y="85"/>
                    <a:pt x="118" y="85"/>
                  </a:cubicBezTo>
                  <a:cubicBezTo>
                    <a:pt x="123" y="85"/>
                    <a:pt x="129" y="79"/>
                    <a:pt x="131" y="75"/>
                  </a:cubicBezTo>
                  <a:cubicBezTo>
                    <a:pt x="133" y="69"/>
                    <a:pt x="127" y="62"/>
                    <a:pt x="124" y="57"/>
                  </a:cubicBezTo>
                  <a:cubicBezTo>
                    <a:pt x="122" y="55"/>
                    <a:pt x="119" y="56"/>
                    <a:pt x="118" y="58"/>
                  </a:cubicBezTo>
                  <a:cubicBezTo>
                    <a:pt x="118" y="59"/>
                    <a:pt x="117" y="60"/>
                    <a:pt x="117" y="60"/>
                  </a:cubicBezTo>
                  <a:cubicBezTo>
                    <a:pt x="117" y="60"/>
                    <a:pt x="116" y="61"/>
                    <a:pt x="116" y="61"/>
                  </a:cubicBezTo>
                  <a:cubicBezTo>
                    <a:pt x="112" y="65"/>
                    <a:pt x="106" y="72"/>
                    <a:pt x="108" y="79"/>
                  </a:cubicBezTo>
                  <a:cubicBezTo>
                    <a:pt x="108" y="80"/>
                    <a:pt x="108" y="80"/>
                    <a:pt x="108" y="81"/>
                  </a:cubicBezTo>
                  <a:cubicBezTo>
                    <a:pt x="104" y="87"/>
                    <a:pt x="99" y="93"/>
                    <a:pt x="95" y="99"/>
                  </a:cubicBezTo>
                  <a:cubicBezTo>
                    <a:pt x="91" y="106"/>
                    <a:pt x="86" y="114"/>
                    <a:pt x="82" y="123"/>
                  </a:cubicBezTo>
                  <a:cubicBezTo>
                    <a:pt x="82" y="122"/>
                    <a:pt x="82" y="121"/>
                    <a:pt x="82" y="120"/>
                  </a:cubicBezTo>
                  <a:cubicBezTo>
                    <a:pt x="81" y="103"/>
                    <a:pt x="80" y="86"/>
                    <a:pt x="76" y="69"/>
                  </a:cubicBezTo>
                  <a:cubicBezTo>
                    <a:pt x="74" y="56"/>
                    <a:pt x="71" y="42"/>
                    <a:pt x="66" y="29"/>
                  </a:cubicBezTo>
                  <a:cubicBezTo>
                    <a:pt x="66" y="29"/>
                    <a:pt x="67" y="29"/>
                    <a:pt x="67" y="28"/>
                  </a:cubicBezTo>
                  <a:cubicBezTo>
                    <a:pt x="73" y="22"/>
                    <a:pt x="73" y="10"/>
                    <a:pt x="71" y="3"/>
                  </a:cubicBezTo>
                  <a:cubicBezTo>
                    <a:pt x="71" y="1"/>
                    <a:pt x="68" y="0"/>
                    <a:pt x="66" y="1"/>
                  </a:cubicBezTo>
                  <a:cubicBezTo>
                    <a:pt x="62" y="2"/>
                    <a:pt x="58" y="4"/>
                    <a:pt x="54" y="6"/>
                  </a:cubicBezTo>
                  <a:cubicBezTo>
                    <a:pt x="53" y="6"/>
                    <a:pt x="52" y="7"/>
                    <a:pt x="52" y="9"/>
                  </a:cubicBezTo>
                  <a:cubicBezTo>
                    <a:pt x="51" y="9"/>
                    <a:pt x="50" y="11"/>
                    <a:pt x="51" y="12"/>
                  </a:cubicBezTo>
                  <a:cubicBezTo>
                    <a:pt x="52" y="15"/>
                    <a:pt x="53" y="18"/>
                    <a:pt x="54" y="21"/>
                  </a:cubicBezTo>
                  <a:cubicBezTo>
                    <a:pt x="55" y="23"/>
                    <a:pt x="56" y="26"/>
                    <a:pt x="57" y="28"/>
                  </a:cubicBezTo>
                  <a:cubicBezTo>
                    <a:pt x="58" y="29"/>
                    <a:pt x="59" y="30"/>
                    <a:pt x="60" y="30"/>
                  </a:cubicBezTo>
                  <a:cubicBezTo>
                    <a:pt x="63" y="44"/>
                    <a:pt x="68" y="58"/>
                    <a:pt x="70" y="73"/>
                  </a:cubicBezTo>
                  <a:cubicBezTo>
                    <a:pt x="73" y="88"/>
                    <a:pt x="75" y="104"/>
                    <a:pt x="75" y="120"/>
                  </a:cubicBezTo>
                  <a:cubicBezTo>
                    <a:pt x="76" y="136"/>
                    <a:pt x="75" y="152"/>
                    <a:pt x="73" y="169"/>
                  </a:cubicBezTo>
                  <a:cubicBezTo>
                    <a:pt x="72" y="175"/>
                    <a:pt x="71" y="181"/>
                    <a:pt x="70" y="187"/>
                  </a:cubicBezTo>
                  <a:cubicBezTo>
                    <a:pt x="62" y="138"/>
                    <a:pt x="42" y="90"/>
                    <a:pt x="11" y="51"/>
                  </a:cubicBezTo>
                  <a:cubicBezTo>
                    <a:pt x="11" y="51"/>
                    <a:pt x="4" y="43"/>
                    <a:pt x="2" y="40"/>
                  </a:cubicBezTo>
                  <a:cubicBezTo>
                    <a:pt x="0" y="37"/>
                    <a:pt x="4" y="103"/>
                    <a:pt x="12" y="126"/>
                  </a:cubicBezTo>
                  <a:cubicBezTo>
                    <a:pt x="23" y="154"/>
                    <a:pt x="40" y="185"/>
                    <a:pt x="63" y="205"/>
                  </a:cubicBezTo>
                  <a:cubicBezTo>
                    <a:pt x="63" y="206"/>
                    <a:pt x="64" y="206"/>
                    <a:pt x="65" y="206"/>
                  </a:cubicBezTo>
                  <a:cubicBezTo>
                    <a:pt x="65" y="206"/>
                    <a:pt x="65" y="206"/>
                    <a:pt x="65" y="206"/>
                  </a:cubicBezTo>
                  <a:cubicBezTo>
                    <a:pt x="64" y="207"/>
                    <a:pt x="65" y="208"/>
                    <a:pt x="66" y="209"/>
                  </a:cubicBezTo>
                  <a:cubicBezTo>
                    <a:pt x="65" y="212"/>
                    <a:pt x="65" y="215"/>
                    <a:pt x="64" y="218"/>
                  </a:cubicBezTo>
                  <a:cubicBezTo>
                    <a:pt x="64" y="220"/>
                    <a:pt x="67" y="221"/>
                    <a:pt x="68" y="219"/>
                  </a:cubicBezTo>
                  <a:cubicBezTo>
                    <a:pt x="69" y="215"/>
                    <a:pt x="71" y="212"/>
                    <a:pt x="72" y="208"/>
                  </a:cubicBezTo>
                  <a:cubicBezTo>
                    <a:pt x="97" y="200"/>
                    <a:pt x="120" y="185"/>
                    <a:pt x="135" y="164"/>
                  </a:cubicBezTo>
                  <a:cubicBezTo>
                    <a:pt x="149" y="145"/>
                    <a:pt x="166" y="121"/>
                    <a:pt x="162" y="96"/>
                  </a:cubicBezTo>
                  <a:close/>
                </a:path>
              </a:pathLst>
            </a:custGeom>
            <a:solidFill>
              <a:schemeClr val="accent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192"/>
            <p:cNvSpPr>
              <a:spLocks/>
            </p:cNvSpPr>
            <p:nvPr/>
          </p:nvSpPr>
          <p:spPr bwMode="auto">
            <a:xfrm>
              <a:off x="5626100" y="5562601"/>
              <a:ext cx="123825" cy="144463"/>
            </a:xfrm>
            <a:custGeom>
              <a:avLst/>
              <a:gdLst>
                <a:gd name="T0" fmla="*/ 26 w 47"/>
                <a:gd name="T1" fmla="*/ 48 h 55"/>
                <a:gd name="T2" fmla="*/ 23 w 47"/>
                <a:gd name="T3" fmla="*/ 44 h 55"/>
                <a:gd name="T4" fmla="*/ 33 w 47"/>
                <a:gd name="T5" fmla="*/ 36 h 55"/>
                <a:gd name="T6" fmla="*/ 39 w 47"/>
                <a:gd name="T7" fmla="*/ 26 h 55"/>
                <a:gd name="T8" fmla="*/ 42 w 47"/>
                <a:gd name="T9" fmla="*/ 16 h 55"/>
                <a:gd name="T10" fmla="*/ 45 w 47"/>
                <a:gd name="T11" fmla="*/ 14 h 55"/>
                <a:gd name="T12" fmla="*/ 46 w 47"/>
                <a:gd name="T13" fmla="*/ 11 h 55"/>
                <a:gd name="T14" fmla="*/ 40 w 47"/>
                <a:gd name="T15" fmla="*/ 7 h 55"/>
                <a:gd name="T16" fmla="*/ 12 w 47"/>
                <a:gd name="T17" fmla="*/ 18 h 55"/>
                <a:gd name="T18" fmla="*/ 7 w 47"/>
                <a:gd name="T19" fmla="*/ 45 h 55"/>
                <a:gd name="T20" fmla="*/ 13 w 47"/>
                <a:gd name="T21" fmla="*/ 49 h 55"/>
                <a:gd name="T22" fmla="*/ 26 w 47"/>
                <a:gd name="T23" fmla="*/ 4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 h="55">
                  <a:moveTo>
                    <a:pt x="26" y="48"/>
                  </a:moveTo>
                  <a:cubicBezTo>
                    <a:pt x="27" y="46"/>
                    <a:pt x="25" y="44"/>
                    <a:pt x="23" y="44"/>
                  </a:cubicBezTo>
                  <a:cubicBezTo>
                    <a:pt x="27" y="42"/>
                    <a:pt x="30" y="38"/>
                    <a:pt x="33" y="36"/>
                  </a:cubicBezTo>
                  <a:cubicBezTo>
                    <a:pt x="36" y="33"/>
                    <a:pt x="38" y="30"/>
                    <a:pt x="39" y="26"/>
                  </a:cubicBezTo>
                  <a:cubicBezTo>
                    <a:pt x="41" y="23"/>
                    <a:pt x="42" y="19"/>
                    <a:pt x="42" y="16"/>
                  </a:cubicBezTo>
                  <a:cubicBezTo>
                    <a:pt x="43" y="15"/>
                    <a:pt x="44" y="15"/>
                    <a:pt x="45" y="14"/>
                  </a:cubicBezTo>
                  <a:cubicBezTo>
                    <a:pt x="47" y="13"/>
                    <a:pt x="46" y="12"/>
                    <a:pt x="46" y="11"/>
                  </a:cubicBezTo>
                  <a:cubicBezTo>
                    <a:pt x="44" y="9"/>
                    <a:pt x="42" y="7"/>
                    <a:pt x="40" y="7"/>
                  </a:cubicBezTo>
                  <a:cubicBezTo>
                    <a:pt x="33" y="0"/>
                    <a:pt x="17" y="13"/>
                    <a:pt x="12" y="18"/>
                  </a:cubicBezTo>
                  <a:cubicBezTo>
                    <a:pt x="8" y="24"/>
                    <a:pt x="0" y="40"/>
                    <a:pt x="7" y="45"/>
                  </a:cubicBezTo>
                  <a:cubicBezTo>
                    <a:pt x="8" y="49"/>
                    <a:pt x="10" y="50"/>
                    <a:pt x="13" y="49"/>
                  </a:cubicBezTo>
                  <a:cubicBezTo>
                    <a:pt x="16" y="54"/>
                    <a:pt x="23" y="55"/>
                    <a:pt x="26" y="48"/>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Freeform 193"/>
            <p:cNvSpPr>
              <a:spLocks noEditPoints="1"/>
            </p:cNvSpPr>
            <p:nvPr/>
          </p:nvSpPr>
          <p:spPr bwMode="auto">
            <a:xfrm>
              <a:off x="5938838" y="5743576"/>
              <a:ext cx="134938" cy="117475"/>
            </a:xfrm>
            <a:custGeom>
              <a:avLst/>
              <a:gdLst>
                <a:gd name="T0" fmla="*/ 39 w 51"/>
                <a:gd name="T1" fmla="*/ 8 h 45"/>
                <a:gd name="T2" fmla="*/ 39 w 51"/>
                <a:gd name="T3" fmla="*/ 8 h 45"/>
                <a:gd name="T4" fmla="*/ 47 w 51"/>
                <a:gd name="T5" fmla="*/ 11 h 45"/>
                <a:gd name="T6" fmla="*/ 50 w 51"/>
                <a:gd name="T7" fmla="*/ 8 h 45"/>
                <a:gd name="T8" fmla="*/ 29 w 51"/>
                <a:gd name="T9" fmla="*/ 6 h 45"/>
                <a:gd name="T10" fmla="*/ 16 w 51"/>
                <a:gd name="T11" fmla="*/ 12 h 45"/>
                <a:gd name="T12" fmla="*/ 2 w 51"/>
                <a:gd name="T13" fmla="*/ 29 h 45"/>
                <a:gd name="T14" fmla="*/ 13 w 51"/>
                <a:gd name="T15" fmla="*/ 40 h 45"/>
                <a:gd name="T16" fmla="*/ 39 w 51"/>
                <a:gd name="T17" fmla="*/ 8 h 45"/>
                <a:gd name="T18" fmla="*/ 10 w 51"/>
                <a:gd name="T19" fmla="*/ 33 h 45"/>
                <a:gd name="T20" fmla="*/ 10 w 51"/>
                <a:gd name="T21" fmla="*/ 32 h 45"/>
                <a:gd name="T22" fmla="*/ 29 w 51"/>
                <a:gd name="T23" fmla="*/ 13 h 45"/>
                <a:gd name="T24" fmla="*/ 19 w 51"/>
                <a:gd name="T25" fmla="*/ 26 h 45"/>
                <a:gd name="T26" fmla="*/ 10 w 51"/>
                <a:gd name="T27" fmla="*/ 3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 h="45">
                  <a:moveTo>
                    <a:pt x="39" y="8"/>
                  </a:moveTo>
                  <a:cubicBezTo>
                    <a:pt x="39" y="8"/>
                    <a:pt x="39" y="8"/>
                    <a:pt x="39" y="8"/>
                  </a:cubicBezTo>
                  <a:cubicBezTo>
                    <a:pt x="42" y="8"/>
                    <a:pt x="45" y="9"/>
                    <a:pt x="47" y="11"/>
                  </a:cubicBezTo>
                  <a:cubicBezTo>
                    <a:pt x="48" y="13"/>
                    <a:pt x="51" y="10"/>
                    <a:pt x="50" y="8"/>
                  </a:cubicBezTo>
                  <a:cubicBezTo>
                    <a:pt x="46" y="0"/>
                    <a:pt x="36" y="3"/>
                    <a:pt x="29" y="6"/>
                  </a:cubicBezTo>
                  <a:cubicBezTo>
                    <a:pt x="24" y="7"/>
                    <a:pt x="20" y="9"/>
                    <a:pt x="16" y="12"/>
                  </a:cubicBezTo>
                  <a:cubicBezTo>
                    <a:pt x="10" y="16"/>
                    <a:pt x="5" y="22"/>
                    <a:pt x="2" y="29"/>
                  </a:cubicBezTo>
                  <a:cubicBezTo>
                    <a:pt x="0" y="38"/>
                    <a:pt x="4" y="45"/>
                    <a:pt x="13" y="40"/>
                  </a:cubicBezTo>
                  <a:cubicBezTo>
                    <a:pt x="25" y="33"/>
                    <a:pt x="34" y="21"/>
                    <a:pt x="39" y="8"/>
                  </a:cubicBezTo>
                  <a:close/>
                  <a:moveTo>
                    <a:pt x="10" y="33"/>
                  </a:moveTo>
                  <a:cubicBezTo>
                    <a:pt x="10" y="33"/>
                    <a:pt x="10" y="32"/>
                    <a:pt x="10" y="32"/>
                  </a:cubicBezTo>
                  <a:cubicBezTo>
                    <a:pt x="15" y="23"/>
                    <a:pt x="20" y="16"/>
                    <a:pt x="29" y="13"/>
                  </a:cubicBezTo>
                  <a:cubicBezTo>
                    <a:pt x="27" y="18"/>
                    <a:pt x="23" y="22"/>
                    <a:pt x="19" y="26"/>
                  </a:cubicBezTo>
                  <a:cubicBezTo>
                    <a:pt x="16" y="29"/>
                    <a:pt x="11" y="33"/>
                    <a:pt x="10" y="33"/>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194"/>
            <p:cNvSpPr>
              <a:spLocks/>
            </p:cNvSpPr>
            <p:nvPr/>
          </p:nvSpPr>
          <p:spPr bwMode="auto">
            <a:xfrm>
              <a:off x="5634038" y="5546726"/>
              <a:ext cx="68263" cy="63500"/>
            </a:xfrm>
            <a:custGeom>
              <a:avLst/>
              <a:gdLst>
                <a:gd name="T0" fmla="*/ 23 w 26"/>
                <a:gd name="T1" fmla="*/ 4 h 24"/>
                <a:gd name="T2" fmla="*/ 13 w 26"/>
                <a:gd name="T3" fmla="*/ 2 h 24"/>
                <a:gd name="T4" fmla="*/ 4 w 26"/>
                <a:gd name="T5" fmla="*/ 7 h 24"/>
                <a:gd name="T6" fmla="*/ 2 w 26"/>
                <a:gd name="T7" fmla="*/ 18 h 24"/>
                <a:gd name="T8" fmla="*/ 12 w 26"/>
                <a:gd name="T9" fmla="*/ 22 h 24"/>
                <a:gd name="T10" fmla="*/ 15 w 26"/>
                <a:gd name="T11" fmla="*/ 21 h 24"/>
                <a:gd name="T12" fmla="*/ 18 w 26"/>
                <a:gd name="T13" fmla="*/ 20 h 24"/>
                <a:gd name="T14" fmla="*/ 24 w 26"/>
                <a:gd name="T15" fmla="*/ 14 h 24"/>
                <a:gd name="T16" fmla="*/ 23 w 26"/>
                <a:gd name="T17"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24">
                  <a:moveTo>
                    <a:pt x="23" y="4"/>
                  </a:moveTo>
                  <a:cubicBezTo>
                    <a:pt x="21" y="1"/>
                    <a:pt x="16" y="0"/>
                    <a:pt x="13" y="2"/>
                  </a:cubicBezTo>
                  <a:cubicBezTo>
                    <a:pt x="10" y="3"/>
                    <a:pt x="6" y="5"/>
                    <a:pt x="4" y="7"/>
                  </a:cubicBezTo>
                  <a:cubicBezTo>
                    <a:pt x="1" y="10"/>
                    <a:pt x="0" y="14"/>
                    <a:pt x="2" y="18"/>
                  </a:cubicBezTo>
                  <a:cubicBezTo>
                    <a:pt x="4" y="21"/>
                    <a:pt x="8" y="24"/>
                    <a:pt x="12" y="22"/>
                  </a:cubicBezTo>
                  <a:cubicBezTo>
                    <a:pt x="13" y="22"/>
                    <a:pt x="14" y="22"/>
                    <a:pt x="15" y="21"/>
                  </a:cubicBezTo>
                  <a:cubicBezTo>
                    <a:pt x="16" y="21"/>
                    <a:pt x="17" y="21"/>
                    <a:pt x="18" y="20"/>
                  </a:cubicBezTo>
                  <a:cubicBezTo>
                    <a:pt x="21" y="19"/>
                    <a:pt x="23" y="17"/>
                    <a:pt x="24" y="14"/>
                  </a:cubicBezTo>
                  <a:cubicBezTo>
                    <a:pt x="26" y="11"/>
                    <a:pt x="26" y="6"/>
                    <a:pt x="23" y="4"/>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195"/>
            <p:cNvSpPr>
              <a:spLocks/>
            </p:cNvSpPr>
            <p:nvPr/>
          </p:nvSpPr>
          <p:spPr bwMode="auto">
            <a:xfrm>
              <a:off x="6073775" y="5737226"/>
              <a:ext cx="60325" cy="66675"/>
            </a:xfrm>
            <a:custGeom>
              <a:avLst/>
              <a:gdLst>
                <a:gd name="T0" fmla="*/ 21 w 23"/>
                <a:gd name="T1" fmla="*/ 13 h 25"/>
                <a:gd name="T2" fmla="*/ 18 w 23"/>
                <a:gd name="T3" fmla="*/ 7 h 25"/>
                <a:gd name="T4" fmla="*/ 15 w 23"/>
                <a:gd name="T5" fmla="*/ 3 h 25"/>
                <a:gd name="T6" fmla="*/ 4 w 23"/>
                <a:gd name="T7" fmla="*/ 3 h 25"/>
                <a:gd name="T8" fmla="*/ 1 w 23"/>
                <a:gd name="T9" fmla="*/ 12 h 25"/>
                <a:gd name="T10" fmla="*/ 3 w 23"/>
                <a:gd name="T11" fmla="*/ 15 h 25"/>
                <a:gd name="T12" fmla="*/ 3 w 23"/>
                <a:gd name="T13" fmla="*/ 15 h 25"/>
                <a:gd name="T14" fmla="*/ 6 w 23"/>
                <a:gd name="T15" fmla="*/ 21 h 25"/>
                <a:gd name="T16" fmla="*/ 6 w 23"/>
                <a:gd name="T17" fmla="*/ 21 h 25"/>
                <a:gd name="T18" fmla="*/ 11 w 23"/>
                <a:gd name="T19" fmla="*/ 24 h 25"/>
                <a:gd name="T20" fmla="*/ 21 w 23"/>
                <a:gd name="T21" fmla="*/ 1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25">
                  <a:moveTo>
                    <a:pt x="21" y="13"/>
                  </a:moveTo>
                  <a:cubicBezTo>
                    <a:pt x="21" y="10"/>
                    <a:pt x="19" y="8"/>
                    <a:pt x="18" y="7"/>
                  </a:cubicBezTo>
                  <a:cubicBezTo>
                    <a:pt x="17" y="5"/>
                    <a:pt x="16" y="4"/>
                    <a:pt x="15" y="3"/>
                  </a:cubicBezTo>
                  <a:cubicBezTo>
                    <a:pt x="12" y="1"/>
                    <a:pt x="8" y="0"/>
                    <a:pt x="4" y="3"/>
                  </a:cubicBezTo>
                  <a:cubicBezTo>
                    <a:pt x="2" y="5"/>
                    <a:pt x="0" y="8"/>
                    <a:pt x="1" y="12"/>
                  </a:cubicBezTo>
                  <a:cubicBezTo>
                    <a:pt x="1" y="13"/>
                    <a:pt x="2" y="14"/>
                    <a:pt x="3" y="15"/>
                  </a:cubicBezTo>
                  <a:cubicBezTo>
                    <a:pt x="3" y="15"/>
                    <a:pt x="3" y="15"/>
                    <a:pt x="3" y="15"/>
                  </a:cubicBezTo>
                  <a:cubicBezTo>
                    <a:pt x="3" y="17"/>
                    <a:pt x="4" y="20"/>
                    <a:pt x="6" y="21"/>
                  </a:cubicBezTo>
                  <a:cubicBezTo>
                    <a:pt x="6" y="21"/>
                    <a:pt x="6" y="21"/>
                    <a:pt x="6" y="21"/>
                  </a:cubicBezTo>
                  <a:cubicBezTo>
                    <a:pt x="7" y="22"/>
                    <a:pt x="9" y="23"/>
                    <a:pt x="11" y="24"/>
                  </a:cubicBezTo>
                  <a:cubicBezTo>
                    <a:pt x="17" y="25"/>
                    <a:pt x="23" y="19"/>
                    <a:pt x="21" y="13"/>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196"/>
            <p:cNvSpPr>
              <a:spLocks/>
            </p:cNvSpPr>
            <p:nvPr/>
          </p:nvSpPr>
          <p:spPr bwMode="auto">
            <a:xfrm>
              <a:off x="5600700" y="5591176"/>
              <a:ext cx="101600" cy="177800"/>
            </a:xfrm>
            <a:custGeom>
              <a:avLst/>
              <a:gdLst>
                <a:gd name="T0" fmla="*/ 39 w 39"/>
                <a:gd name="T1" fmla="*/ 67 h 68"/>
                <a:gd name="T2" fmla="*/ 10 w 39"/>
                <a:gd name="T3" fmla="*/ 42 h 68"/>
                <a:gd name="T4" fmla="*/ 8 w 39"/>
                <a:gd name="T5" fmla="*/ 1 h 68"/>
                <a:gd name="T6" fmla="*/ 7 w 39"/>
                <a:gd name="T7" fmla="*/ 0 h 68"/>
                <a:gd name="T8" fmla="*/ 8 w 39"/>
                <a:gd name="T9" fmla="*/ 43 h 68"/>
                <a:gd name="T10" fmla="*/ 38 w 39"/>
                <a:gd name="T11" fmla="*/ 68 h 68"/>
                <a:gd name="T12" fmla="*/ 39 w 39"/>
                <a:gd name="T13" fmla="*/ 67 h 68"/>
              </a:gdLst>
              <a:ahLst/>
              <a:cxnLst>
                <a:cxn ang="0">
                  <a:pos x="T0" y="T1"/>
                </a:cxn>
                <a:cxn ang="0">
                  <a:pos x="T2" y="T3"/>
                </a:cxn>
                <a:cxn ang="0">
                  <a:pos x="T4" y="T5"/>
                </a:cxn>
                <a:cxn ang="0">
                  <a:pos x="T6" y="T7"/>
                </a:cxn>
                <a:cxn ang="0">
                  <a:pos x="T8" y="T9"/>
                </a:cxn>
                <a:cxn ang="0">
                  <a:pos x="T10" y="T11"/>
                </a:cxn>
                <a:cxn ang="0">
                  <a:pos x="T12" y="T13"/>
                </a:cxn>
              </a:cxnLst>
              <a:rect l="0" t="0" r="r" b="b"/>
              <a:pathLst>
                <a:path w="39" h="68">
                  <a:moveTo>
                    <a:pt x="39" y="67"/>
                  </a:moveTo>
                  <a:cubicBezTo>
                    <a:pt x="27" y="61"/>
                    <a:pt x="17" y="53"/>
                    <a:pt x="10" y="42"/>
                  </a:cubicBezTo>
                  <a:cubicBezTo>
                    <a:pt x="2" y="28"/>
                    <a:pt x="6" y="15"/>
                    <a:pt x="8" y="1"/>
                  </a:cubicBezTo>
                  <a:cubicBezTo>
                    <a:pt x="9" y="0"/>
                    <a:pt x="8" y="0"/>
                    <a:pt x="7" y="0"/>
                  </a:cubicBezTo>
                  <a:cubicBezTo>
                    <a:pt x="1" y="14"/>
                    <a:pt x="0" y="30"/>
                    <a:pt x="8" y="43"/>
                  </a:cubicBezTo>
                  <a:cubicBezTo>
                    <a:pt x="14" y="53"/>
                    <a:pt x="25" y="67"/>
                    <a:pt x="38" y="68"/>
                  </a:cubicBezTo>
                  <a:cubicBezTo>
                    <a:pt x="39" y="68"/>
                    <a:pt x="39" y="67"/>
                    <a:pt x="39" y="67"/>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197"/>
            <p:cNvSpPr>
              <a:spLocks/>
            </p:cNvSpPr>
            <p:nvPr/>
          </p:nvSpPr>
          <p:spPr bwMode="auto">
            <a:xfrm>
              <a:off x="5661025" y="5715001"/>
              <a:ext cx="52388" cy="38100"/>
            </a:xfrm>
            <a:custGeom>
              <a:avLst/>
              <a:gdLst>
                <a:gd name="T0" fmla="*/ 20 w 20"/>
                <a:gd name="T1" fmla="*/ 13 h 15"/>
                <a:gd name="T2" fmla="*/ 11 w 20"/>
                <a:gd name="T3" fmla="*/ 8 h 15"/>
                <a:gd name="T4" fmla="*/ 2 w 20"/>
                <a:gd name="T5" fmla="*/ 0 h 15"/>
                <a:gd name="T6" fmla="*/ 1 w 20"/>
                <a:gd name="T7" fmla="*/ 1 h 15"/>
                <a:gd name="T8" fmla="*/ 9 w 20"/>
                <a:gd name="T9" fmla="*/ 10 h 15"/>
                <a:gd name="T10" fmla="*/ 20 w 20"/>
                <a:gd name="T11" fmla="*/ 14 h 15"/>
                <a:gd name="T12" fmla="*/ 20 w 20"/>
                <a:gd name="T13" fmla="*/ 13 h 15"/>
              </a:gdLst>
              <a:ahLst/>
              <a:cxnLst>
                <a:cxn ang="0">
                  <a:pos x="T0" y="T1"/>
                </a:cxn>
                <a:cxn ang="0">
                  <a:pos x="T2" y="T3"/>
                </a:cxn>
                <a:cxn ang="0">
                  <a:pos x="T4" y="T5"/>
                </a:cxn>
                <a:cxn ang="0">
                  <a:pos x="T6" y="T7"/>
                </a:cxn>
                <a:cxn ang="0">
                  <a:pos x="T8" y="T9"/>
                </a:cxn>
                <a:cxn ang="0">
                  <a:pos x="T10" y="T11"/>
                </a:cxn>
                <a:cxn ang="0">
                  <a:pos x="T12" y="T13"/>
                </a:cxn>
              </a:cxnLst>
              <a:rect l="0" t="0" r="r" b="b"/>
              <a:pathLst>
                <a:path w="20" h="15">
                  <a:moveTo>
                    <a:pt x="20" y="13"/>
                  </a:moveTo>
                  <a:cubicBezTo>
                    <a:pt x="18" y="11"/>
                    <a:pt x="14" y="10"/>
                    <a:pt x="11" y="8"/>
                  </a:cubicBezTo>
                  <a:cubicBezTo>
                    <a:pt x="8" y="6"/>
                    <a:pt x="4" y="3"/>
                    <a:pt x="2" y="0"/>
                  </a:cubicBezTo>
                  <a:cubicBezTo>
                    <a:pt x="1" y="0"/>
                    <a:pt x="0" y="0"/>
                    <a:pt x="1" y="1"/>
                  </a:cubicBezTo>
                  <a:cubicBezTo>
                    <a:pt x="3" y="5"/>
                    <a:pt x="6" y="8"/>
                    <a:pt x="9" y="10"/>
                  </a:cubicBezTo>
                  <a:cubicBezTo>
                    <a:pt x="12" y="12"/>
                    <a:pt x="16" y="15"/>
                    <a:pt x="20" y="14"/>
                  </a:cubicBezTo>
                  <a:cubicBezTo>
                    <a:pt x="20" y="14"/>
                    <a:pt x="20" y="14"/>
                    <a:pt x="20" y="13"/>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98"/>
            <p:cNvSpPr>
              <a:spLocks/>
            </p:cNvSpPr>
            <p:nvPr/>
          </p:nvSpPr>
          <p:spPr bwMode="auto">
            <a:xfrm>
              <a:off x="5784850" y="5586413"/>
              <a:ext cx="61913" cy="161925"/>
            </a:xfrm>
            <a:custGeom>
              <a:avLst/>
              <a:gdLst>
                <a:gd name="T0" fmla="*/ 6 w 24"/>
                <a:gd name="T1" fmla="*/ 0 h 62"/>
                <a:gd name="T2" fmla="*/ 5 w 24"/>
                <a:gd name="T3" fmla="*/ 1 h 62"/>
                <a:gd name="T4" fmla="*/ 14 w 24"/>
                <a:gd name="T5" fmla="*/ 34 h 62"/>
                <a:gd name="T6" fmla="*/ 1 w 24"/>
                <a:gd name="T7" fmla="*/ 60 h 62"/>
                <a:gd name="T8" fmla="*/ 1 w 24"/>
                <a:gd name="T9" fmla="*/ 61 h 62"/>
                <a:gd name="T10" fmla="*/ 6 w 24"/>
                <a:gd name="T11" fmla="*/ 0 h 62"/>
              </a:gdLst>
              <a:ahLst/>
              <a:cxnLst>
                <a:cxn ang="0">
                  <a:pos x="T0" y="T1"/>
                </a:cxn>
                <a:cxn ang="0">
                  <a:pos x="T2" y="T3"/>
                </a:cxn>
                <a:cxn ang="0">
                  <a:pos x="T4" y="T5"/>
                </a:cxn>
                <a:cxn ang="0">
                  <a:pos x="T6" y="T7"/>
                </a:cxn>
                <a:cxn ang="0">
                  <a:pos x="T8" y="T9"/>
                </a:cxn>
                <a:cxn ang="0">
                  <a:pos x="T10" y="T11"/>
                </a:cxn>
              </a:cxnLst>
              <a:rect l="0" t="0" r="r" b="b"/>
              <a:pathLst>
                <a:path w="24" h="62">
                  <a:moveTo>
                    <a:pt x="6" y="0"/>
                  </a:moveTo>
                  <a:cubicBezTo>
                    <a:pt x="5" y="0"/>
                    <a:pt x="4" y="1"/>
                    <a:pt x="5" y="1"/>
                  </a:cubicBezTo>
                  <a:cubicBezTo>
                    <a:pt x="12" y="11"/>
                    <a:pt x="16" y="22"/>
                    <a:pt x="14" y="34"/>
                  </a:cubicBezTo>
                  <a:cubicBezTo>
                    <a:pt x="12" y="45"/>
                    <a:pt x="7" y="52"/>
                    <a:pt x="1" y="60"/>
                  </a:cubicBezTo>
                  <a:cubicBezTo>
                    <a:pt x="0" y="61"/>
                    <a:pt x="1" y="62"/>
                    <a:pt x="1" y="61"/>
                  </a:cubicBezTo>
                  <a:cubicBezTo>
                    <a:pt x="24" y="50"/>
                    <a:pt x="21" y="16"/>
                    <a:pt x="6"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199"/>
            <p:cNvSpPr>
              <a:spLocks/>
            </p:cNvSpPr>
            <p:nvPr/>
          </p:nvSpPr>
          <p:spPr bwMode="auto">
            <a:xfrm>
              <a:off x="5762625" y="5683251"/>
              <a:ext cx="46038" cy="60325"/>
            </a:xfrm>
            <a:custGeom>
              <a:avLst/>
              <a:gdLst>
                <a:gd name="T0" fmla="*/ 16 w 17"/>
                <a:gd name="T1" fmla="*/ 1 h 23"/>
                <a:gd name="T2" fmla="*/ 15 w 17"/>
                <a:gd name="T3" fmla="*/ 1 h 23"/>
                <a:gd name="T4" fmla="*/ 9 w 17"/>
                <a:gd name="T5" fmla="*/ 12 h 23"/>
                <a:gd name="T6" fmla="*/ 1 w 17"/>
                <a:gd name="T7" fmla="*/ 22 h 23"/>
                <a:gd name="T8" fmla="*/ 2 w 17"/>
                <a:gd name="T9" fmla="*/ 23 h 23"/>
                <a:gd name="T10" fmla="*/ 12 w 17"/>
                <a:gd name="T11" fmla="*/ 13 h 23"/>
                <a:gd name="T12" fmla="*/ 16 w 17"/>
                <a:gd name="T13" fmla="*/ 1 h 23"/>
              </a:gdLst>
              <a:ahLst/>
              <a:cxnLst>
                <a:cxn ang="0">
                  <a:pos x="T0" y="T1"/>
                </a:cxn>
                <a:cxn ang="0">
                  <a:pos x="T2" y="T3"/>
                </a:cxn>
                <a:cxn ang="0">
                  <a:pos x="T4" y="T5"/>
                </a:cxn>
                <a:cxn ang="0">
                  <a:pos x="T6" y="T7"/>
                </a:cxn>
                <a:cxn ang="0">
                  <a:pos x="T8" y="T9"/>
                </a:cxn>
                <a:cxn ang="0">
                  <a:pos x="T10" y="T11"/>
                </a:cxn>
                <a:cxn ang="0">
                  <a:pos x="T12" y="T13"/>
                </a:cxn>
              </a:cxnLst>
              <a:rect l="0" t="0" r="r" b="b"/>
              <a:pathLst>
                <a:path w="17" h="23">
                  <a:moveTo>
                    <a:pt x="16" y="1"/>
                  </a:moveTo>
                  <a:cubicBezTo>
                    <a:pt x="16" y="0"/>
                    <a:pt x="15" y="0"/>
                    <a:pt x="15" y="1"/>
                  </a:cubicBezTo>
                  <a:cubicBezTo>
                    <a:pt x="13" y="5"/>
                    <a:pt x="12" y="9"/>
                    <a:pt x="9" y="12"/>
                  </a:cubicBezTo>
                  <a:cubicBezTo>
                    <a:pt x="6" y="16"/>
                    <a:pt x="3" y="18"/>
                    <a:pt x="1" y="22"/>
                  </a:cubicBezTo>
                  <a:cubicBezTo>
                    <a:pt x="0" y="23"/>
                    <a:pt x="1" y="23"/>
                    <a:pt x="2" y="23"/>
                  </a:cubicBezTo>
                  <a:cubicBezTo>
                    <a:pt x="6" y="21"/>
                    <a:pt x="10" y="17"/>
                    <a:pt x="12" y="13"/>
                  </a:cubicBezTo>
                  <a:cubicBezTo>
                    <a:pt x="15" y="9"/>
                    <a:pt x="17" y="5"/>
                    <a:pt x="16"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200"/>
            <p:cNvSpPr>
              <a:spLocks/>
            </p:cNvSpPr>
            <p:nvPr/>
          </p:nvSpPr>
          <p:spPr bwMode="auto">
            <a:xfrm>
              <a:off x="5902325" y="5737226"/>
              <a:ext cx="87313" cy="155575"/>
            </a:xfrm>
            <a:custGeom>
              <a:avLst/>
              <a:gdLst>
                <a:gd name="T0" fmla="*/ 31 w 33"/>
                <a:gd name="T1" fmla="*/ 0 h 59"/>
                <a:gd name="T2" fmla="*/ 7 w 33"/>
                <a:gd name="T3" fmla="*/ 26 h 59"/>
                <a:gd name="T4" fmla="*/ 7 w 33"/>
                <a:gd name="T5" fmla="*/ 58 h 59"/>
                <a:gd name="T6" fmla="*/ 9 w 33"/>
                <a:gd name="T7" fmla="*/ 57 h 59"/>
                <a:gd name="T8" fmla="*/ 32 w 33"/>
                <a:gd name="T9" fmla="*/ 1 h 59"/>
                <a:gd name="T10" fmla="*/ 31 w 33"/>
                <a:gd name="T11" fmla="*/ 0 h 59"/>
              </a:gdLst>
              <a:ahLst/>
              <a:cxnLst>
                <a:cxn ang="0">
                  <a:pos x="T0" y="T1"/>
                </a:cxn>
                <a:cxn ang="0">
                  <a:pos x="T2" y="T3"/>
                </a:cxn>
                <a:cxn ang="0">
                  <a:pos x="T4" y="T5"/>
                </a:cxn>
                <a:cxn ang="0">
                  <a:pos x="T6" y="T7"/>
                </a:cxn>
                <a:cxn ang="0">
                  <a:pos x="T8" y="T9"/>
                </a:cxn>
                <a:cxn ang="0">
                  <a:pos x="T10" y="T11"/>
                </a:cxn>
              </a:cxnLst>
              <a:rect l="0" t="0" r="r" b="b"/>
              <a:pathLst>
                <a:path w="33" h="59">
                  <a:moveTo>
                    <a:pt x="31" y="0"/>
                  </a:moveTo>
                  <a:cubicBezTo>
                    <a:pt x="20" y="5"/>
                    <a:pt x="12" y="15"/>
                    <a:pt x="7" y="26"/>
                  </a:cubicBezTo>
                  <a:cubicBezTo>
                    <a:pt x="4" y="35"/>
                    <a:pt x="0" y="50"/>
                    <a:pt x="7" y="58"/>
                  </a:cubicBezTo>
                  <a:cubicBezTo>
                    <a:pt x="8" y="59"/>
                    <a:pt x="10" y="58"/>
                    <a:pt x="9" y="57"/>
                  </a:cubicBezTo>
                  <a:cubicBezTo>
                    <a:pt x="3" y="35"/>
                    <a:pt x="15" y="14"/>
                    <a:pt x="32" y="1"/>
                  </a:cubicBezTo>
                  <a:cubicBezTo>
                    <a:pt x="33" y="1"/>
                    <a:pt x="32" y="0"/>
                    <a:pt x="31"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201"/>
            <p:cNvSpPr>
              <a:spLocks/>
            </p:cNvSpPr>
            <p:nvPr/>
          </p:nvSpPr>
          <p:spPr bwMode="auto">
            <a:xfrm>
              <a:off x="5934075" y="5811838"/>
              <a:ext cx="12700" cy="69850"/>
            </a:xfrm>
            <a:custGeom>
              <a:avLst/>
              <a:gdLst>
                <a:gd name="T0" fmla="*/ 3 w 5"/>
                <a:gd name="T1" fmla="*/ 12 h 27"/>
                <a:gd name="T2" fmla="*/ 5 w 5"/>
                <a:gd name="T3" fmla="*/ 0 h 27"/>
                <a:gd name="T4" fmla="*/ 4 w 5"/>
                <a:gd name="T5" fmla="*/ 0 h 27"/>
                <a:gd name="T6" fmla="*/ 0 w 5"/>
                <a:gd name="T7" fmla="*/ 12 h 27"/>
                <a:gd name="T8" fmla="*/ 2 w 5"/>
                <a:gd name="T9" fmla="*/ 26 h 27"/>
                <a:gd name="T10" fmla="*/ 3 w 5"/>
                <a:gd name="T11" fmla="*/ 26 h 27"/>
                <a:gd name="T12" fmla="*/ 3 w 5"/>
                <a:gd name="T13" fmla="*/ 12 h 27"/>
              </a:gdLst>
              <a:ahLst/>
              <a:cxnLst>
                <a:cxn ang="0">
                  <a:pos x="T0" y="T1"/>
                </a:cxn>
                <a:cxn ang="0">
                  <a:pos x="T2" y="T3"/>
                </a:cxn>
                <a:cxn ang="0">
                  <a:pos x="T4" y="T5"/>
                </a:cxn>
                <a:cxn ang="0">
                  <a:pos x="T6" y="T7"/>
                </a:cxn>
                <a:cxn ang="0">
                  <a:pos x="T8" y="T9"/>
                </a:cxn>
                <a:cxn ang="0">
                  <a:pos x="T10" y="T11"/>
                </a:cxn>
                <a:cxn ang="0">
                  <a:pos x="T12" y="T13"/>
                </a:cxn>
              </a:cxnLst>
              <a:rect l="0" t="0" r="r" b="b"/>
              <a:pathLst>
                <a:path w="5" h="27">
                  <a:moveTo>
                    <a:pt x="3" y="12"/>
                  </a:moveTo>
                  <a:cubicBezTo>
                    <a:pt x="3" y="8"/>
                    <a:pt x="5" y="4"/>
                    <a:pt x="5" y="0"/>
                  </a:cubicBezTo>
                  <a:cubicBezTo>
                    <a:pt x="4" y="0"/>
                    <a:pt x="4" y="0"/>
                    <a:pt x="4" y="0"/>
                  </a:cubicBezTo>
                  <a:cubicBezTo>
                    <a:pt x="1" y="3"/>
                    <a:pt x="1" y="8"/>
                    <a:pt x="0" y="12"/>
                  </a:cubicBezTo>
                  <a:cubicBezTo>
                    <a:pt x="0" y="16"/>
                    <a:pt x="0" y="22"/>
                    <a:pt x="2" y="26"/>
                  </a:cubicBezTo>
                  <a:cubicBezTo>
                    <a:pt x="2" y="27"/>
                    <a:pt x="3" y="26"/>
                    <a:pt x="3" y="26"/>
                  </a:cubicBezTo>
                  <a:cubicBezTo>
                    <a:pt x="4" y="21"/>
                    <a:pt x="2" y="17"/>
                    <a:pt x="3" y="12"/>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202"/>
            <p:cNvSpPr>
              <a:spLocks/>
            </p:cNvSpPr>
            <p:nvPr/>
          </p:nvSpPr>
          <p:spPr bwMode="auto">
            <a:xfrm>
              <a:off x="5961063" y="5848351"/>
              <a:ext cx="180975" cy="149225"/>
            </a:xfrm>
            <a:custGeom>
              <a:avLst/>
              <a:gdLst>
                <a:gd name="T0" fmla="*/ 67 w 69"/>
                <a:gd name="T1" fmla="*/ 0 h 57"/>
                <a:gd name="T2" fmla="*/ 60 w 69"/>
                <a:gd name="T3" fmla="*/ 19 h 57"/>
                <a:gd name="T4" fmla="*/ 43 w 69"/>
                <a:gd name="T5" fmla="*/ 34 h 57"/>
                <a:gd name="T6" fmla="*/ 1 w 69"/>
                <a:gd name="T7" fmla="*/ 36 h 57"/>
                <a:gd name="T8" fmla="*/ 1 w 69"/>
                <a:gd name="T9" fmla="*/ 37 h 57"/>
                <a:gd name="T10" fmla="*/ 68 w 69"/>
                <a:gd name="T11" fmla="*/ 1 h 57"/>
                <a:gd name="T12" fmla="*/ 67 w 69"/>
                <a:gd name="T13" fmla="*/ 0 h 57"/>
              </a:gdLst>
              <a:ahLst/>
              <a:cxnLst>
                <a:cxn ang="0">
                  <a:pos x="T0" y="T1"/>
                </a:cxn>
                <a:cxn ang="0">
                  <a:pos x="T2" y="T3"/>
                </a:cxn>
                <a:cxn ang="0">
                  <a:pos x="T4" y="T5"/>
                </a:cxn>
                <a:cxn ang="0">
                  <a:pos x="T6" y="T7"/>
                </a:cxn>
                <a:cxn ang="0">
                  <a:pos x="T8" y="T9"/>
                </a:cxn>
                <a:cxn ang="0">
                  <a:pos x="T10" y="T11"/>
                </a:cxn>
                <a:cxn ang="0">
                  <a:pos x="T12" y="T13"/>
                </a:cxn>
              </a:cxnLst>
              <a:rect l="0" t="0" r="r" b="b"/>
              <a:pathLst>
                <a:path w="69" h="57">
                  <a:moveTo>
                    <a:pt x="67" y="0"/>
                  </a:moveTo>
                  <a:cubicBezTo>
                    <a:pt x="65" y="7"/>
                    <a:pt x="64" y="13"/>
                    <a:pt x="60" y="19"/>
                  </a:cubicBezTo>
                  <a:cubicBezTo>
                    <a:pt x="56" y="25"/>
                    <a:pt x="49" y="30"/>
                    <a:pt x="43" y="34"/>
                  </a:cubicBezTo>
                  <a:cubicBezTo>
                    <a:pt x="30" y="42"/>
                    <a:pt x="16" y="41"/>
                    <a:pt x="1" y="36"/>
                  </a:cubicBezTo>
                  <a:cubicBezTo>
                    <a:pt x="1" y="36"/>
                    <a:pt x="0" y="37"/>
                    <a:pt x="1" y="37"/>
                  </a:cubicBezTo>
                  <a:cubicBezTo>
                    <a:pt x="26" y="57"/>
                    <a:pt x="69" y="31"/>
                    <a:pt x="68" y="1"/>
                  </a:cubicBezTo>
                  <a:cubicBezTo>
                    <a:pt x="68" y="0"/>
                    <a:pt x="67" y="0"/>
                    <a:pt x="67"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203"/>
            <p:cNvSpPr>
              <a:spLocks/>
            </p:cNvSpPr>
            <p:nvPr/>
          </p:nvSpPr>
          <p:spPr bwMode="auto">
            <a:xfrm>
              <a:off x="5969000" y="5924551"/>
              <a:ext cx="55563" cy="15875"/>
            </a:xfrm>
            <a:custGeom>
              <a:avLst/>
              <a:gdLst>
                <a:gd name="T0" fmla="*/ 21 w 21"/>
                <a:gd name="T1" fmla="*/ 1 h 6"/>
                <a:gd name="T2" fmla="*/ 11 w 21"/>
                <a:gd name="T3" fmla="*/ 2 h 6"/>
                <a:gd name="T4" fmla="*/ 1 w 21"/>
                <a:gd name="T5" fmla="*/ 0 h 6"/>
                <a:gd name="T6" fmla="*/ 1 w 21"/>
                <a:gd name="T7" fmla="*/ 1 h 6"/>
                <a:gd name="T8" fmla="*/ 21 w 21"/>
                <a:gd name="T9" fmla="*/ 2 h 6"/>
                <a:gd name="T10" fmla="*/ 21 w 21"/>
                <a:gd name="T11" fmla="*/ 1 h 6"/>
              </a:gdLst>
              <a:ahLst/>
              <a:cxnLst>
                <a:cxn ang="0">
                  <a:pos x="T0" y="T1"/>
                </a:cxn>
                <a:cxn ang="0">
                  <a:pos x="T2" y="T3"/>
                </a:cxn>
                <a:cxn ang="0">
                  <a:pos x="T4" y="T5"/>
                </a:cxn>
                <a:cxn ang="0">
                  <a:pos x="T6" y="T7"/>
                </a:cxn>
                <a:cxn ang="0">
                  <a:pos x="T8" y="T9"/>
                </a:cxn>
                <a:cxn ang="0">
                  <a:pos x="T10" y="T11"/>
                </a:cxn>
              </a:cxnLst>
              <a:rect l="0" t="0" r="r" b="b"/>
              <a:pathLst>
                <a:path w="21" h="6">
                  <a:moveTo>
                    <a:pt x="21" y="1"/>
                  </a:moveTo>
                  <a:cubicBezTo>
                    <a:pt x="18" y="1"/>
                    <a:pt x="15" y="2"/>
                    <a:pt x="11" y="2"/>
                  </a:cubicBezTo>
                  <a:cubicBezTo>
                    <a:pt x="8" y="2"/>
                    <a:pt x="5" y="1"/>
                    <a:pt x="1" y="0"/>
                  </a:cubicBezTo>
                  <a:cubicBezTo>
                    <a:pt x="1" y="0"/>
                    <a:pt x="0" y="1"/>
                    <a:pt x="1" y="1"/>
                  </a:cubicBezTo>
                  <a:cubicBezTo>
                    <a:pt x="7" y="4"/>
                    <a:pt x="15" y="6"/>
                    <a:pt x="21" y="2"/>
                  </a:cubicBezTo>
                  <a:cubicBezTo>
                    <a:pt x="21" y="2"/>
                    <a:pt x="21" y="2"/>
                    <a:pt x="21"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2" name="Group 21"/>
          <p:cNvGrpSpPr/>
          <p:nvPr/>
        </p:nvGrpSpPr>
        <p:grpSpPr>
          <a:xfrm>
            <a:off x="-103199" y="5219405"/>
            <a:ext cx="690562" cy="1147763"/>
            <a:chOff x="2130426" y="3314700"/>
            <a:chExt cx="690562" cy="1147763"/>
          </a:xfrm>
        </p:grpSpPr>
        <p:sp>
          <p:nvSpPr>
            <p:cNvPr id="23" name="Freeform 23"/>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rgbClr val="EFA7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24"/>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25"/>
            <p:cNvSpPr>
              <a:spLocks/>
            </p:cNvSpPr>
            <p:nvPr/>
          </p:nvSpPr>
          <p:spPr bwMode="auto">
            <a:xfrm>
              <a:off x="2208213" y="3398838"/>
              <a:ext cx="533400" cy="1063625"/>
            </a:xfrm>
            <a:custGeom>
              <a:avLst/>
              <a:gdLst>
                <a:gd name="T0" fmla="*/ 202 w 203"/>
                <a:gd name="T1" fmla="*/ 123 h 408"/>
                <a:gd name="T2" fmla="*/ 131 w 203"/>
                <a:gd name="T3" fmla="*/ 156 h 408"/>
                <a:gd name="T4" fmla="*/ 98 w 203"/>
                <a:gd name="T5" fmla="*/ 180 h 408"/>
                <a:gd name="T6" fmla="*/ 88 w 203"/>
                <a:gd name="T7" fmla="*/ 192 h 408"/>
                <a:gd name="T8" fmla="*/ 119 w 203"/>
                <a:gd name="T9" fmla="*/ 137 h 408"/>
                <a:gd name="T10" fmla="*/ 153 w 203"/>
                <a:gd name="T11" fmla="*/ 106 h 408"/>
                <a:gd name="T12" fmla="*/ 201 w 203"/>
                <a:gd name="T13" fmla="*/ 85 h 408"/>
                <a:gd name="T14" fmla="*/ 200 w 203"/>
                <a:gd name="T15" fmla="*/ 84 h 408"/>
                <a:gd name="T16" fmla="*/ 125 w 203"/>
                <a:gd name="T17" fmla="*/ 127 h 408"/>
                <a:gd name="T18" fmla="*/ 149 w 203"/>
                <a:gd name="T19" fmla="*/ 81 h 408"/>
                <a:gd name="T20" fmla="*/ 164 w 203"/>
                <a:gd name="T21" fmla="*/ 64 h 408"/>
                <a:gd name="T22" fmla="*/ 189 w 203"/>
                <a:gd name="T23" fmla="*/ 45 h 408"/>
                <a:gd name="T24" fmla="*/ 188 w 203"/>
                <a:gd name="T25" fmla="*/ 44 h 408"/>
                <a:gd name="T26" fmla="*/ 154 w 203"/>
                <a:gd name="T27" fmla="*/ 69 h 408"/>
                <a:gd name="T28" fmla="*/ 180 w 203"/>
                <a:gd name="T29" fmla="*/ 1 h 408"/>
                <a:gd name="T30" fmla="*/ 179 w 203"/>
                <a:gd name="T31" fmla="*/ 1 h 408"/>
                <a:gd name="T32" fmla="*/ 134 w 203"/>
                <a:gd name="T33" fmla="*/ 97 h 408"/>
                <a:gd name="T34" fmla="*/ 115 w 203"/>
                <a:gd name="T35" fmla="*/ 38 h 408"/>
                <a:gd name="T36" fmla="*/ 115 w 203"/>
                <a:gd name="T37" fmla="*/ 38 h 408"/>
                <a:gd name="T38" fmla="*/ 131 w 203"/>
                <a:gd name="T39" fmla="*/ 103 h 408"/>
                <a:gd name="T40" fmla="*/ 131 w 203"/>
                <a:gd name="T41" fmla="*/ 103 h 408"/>
                <a:gd name="T42" fmla="*/ 108 w 203"/>
                <a:gd name="T43" fmla="*/ 144 h 408"/>
                <a:gd name="T44" fmla="*/ 74 w 203"/>
                <a:gd name="T45" fmla="*/ 58 h 408"/>
                <a:gd name="T46" fmla="*/ 73 w 203"/>
                <a:gd name="T47" fmla="*/ 59 h 408"/>
                <a:gd name="T48" fmla="*/ 105 w 203"/>
                <a:gd name="T49" fmla="*/ 150 h 408"/>
                <a:gd name="T50" fmla="*/ 75 w 203"/>
                <a:gd name="T51" fmla="*/ 202 h 408"/>
                <a:gd name="T52" fmla="*/ 71 w 203"/>
                <a:gd name="T53" fmla="*/ 210 h 408"/>
                <a:gd name="T54" fmla="*/ 29 w 203"/>
                <a:gd name="T55" fmla="*/ 86 h 408"/>
                <a:gd name="T56" fmla="*/ 28 w 203"/>
                <a:gd name="T57" fmla="*/ 87 h 408"/>
                <a:gd name="T58" fmla="*/ 54 w 203"/>
                <a:gd name="T59" fmla="*/ 147 h 408"/>
                <a:gd name="T60" fmla="*/ 66 w 203"/>
                <a:gd name="T61" fmla="*/ 215 h 408"/>
                <a:gd name="T62" fmla="*/ 67 w 203"/>
                <a:gd name="T63" fmla="*/ 217 h 408"/>
                <a:gd name="T64" fmla="*/ 41 w 203"/>
                <a:gd name="T65" fmla="*/ 269 h 408"/>
                <a:gd name="T66" fmla="*/ 27 w 203"/>
                <a:gd name="T67" fmla="*/ 212 h 408"/>
                <a:gd name="T68" fmla="*/ 0 w 203"/>
                <a:gd name="T69" fmla="*/ 142 h 408"/>
                <a:gd name="T70" fmla="*/ 0 w 203"/>
                <a:gd name="T71" fmla="*/ 142 h 408"/>
                <a:gd name="T72" fmla="*/ 22 w 203"/>
                <a:gd name="T73" fmla="*/ 209 h 408"/>
                <a:gd name="T74" fmla="*/ 37 w 203"/>
                <a:gd name="T75" fmla="*/ 279 h 408"/>
                <a:gd name="T76" fmla="*/ 27 w 203"/>
                <a:gd name="T77" fmla="*/ 302 h 408"/>
                <a:gd name="T78" fmla="*/ 8 w 203"/>
                <a:gd name="T79" fmla="*/ 405 h 408"/>
                <a:gd name="T80" fmla="*/ 14 w 203"/>
                <a:gd name="T81" fmla="*/ 405 h 408"/>
                <a:gd name="T82" fmla="*/ 30 w 203"/>
                <a:gd name="T83" fmla="*/ 318 h 408"/>
                <a:gd name="T84" fmla="*/ 94 w 203"/>
                <a:gd name="T85" fmla="*/ 268 h 408"/>
                <a:gd name="T86" fmla="*/ 175 w 203"/>
                <a:gd name="T87" fmla="*/ 235 h 408"/>
                <a:gd name="T88" fmla="*/ 174 w 203"/>
                <a:gd name="T89" fmla="*/ 233 h 408"/>
                <a:gd name="T90" fmla="*/ 127 w 203"/>
                <a:gd name="T91" fmla="*/ 250 h 408"/>
                <a:gd name="T92" fmla="*/ 84 w 203"/>
                <a:gd name="T93" fmla="*/ 269 h 408"/>
                <a:gd name="T94" fmla="*/ 32 w 203"/>
                <a:gd name="T95" fmla="*/ 313 h 408"/>
                <a:gd name="T96" fmla="*/ 38 w 203"/>
                <a:gd name="T97" fmla="*/ 294 h 408"/>
                <a:gd name="T98" fmla="*/ 47 w 203"/>
                <a:gd name="T99" fmla="*/ 273 h 408"/>
                <a:gd name="T100" fmla="*/ 107 w 203"/>
                <a:gd name="T101" fmla="*/ 219 h 408"/>
                <a:gd name="T102" fmla="*/ 149 w 203"/>
                <a:gd name="T103" fmla="*/ 195 h 408"/>
                <a:gd name="T104" fmla="*/ 195 w 203"/>
                <a:gd name="T105" fmla="*/ 176 h 408"/>
                <a:gd name="T106" fmla="*/ 195 w 203"/>
                <a:gd name="T107" fmla="*/ 175 h 408"/>
                <a:gd name="T108" fmla="*/ 153 w 203"/>
                <a:gd name="T109" fmla="*/ 189 h 408"/>
                <a:gd name="T110" fmla="*/ 109 w 203"/>
                <a:gd name="T111" fmla="*/ 214 h 408"/>
                <a:gd name="T112" fmla="*/ 52 w 203"/>
                <a:gd name="T113" fmla="*/ 262 h 408"/>
                <a:gd name="T114" fmla="*/ 77 w 203"/>
                <a:gd name="T115" fmla="*/ 211 h 408"/>
                <a:gd name="T116" fmla="*/ 92 w 203"/>
                <a:gd name="T117" fmla="*/ 191 h 408"/>
                <a:gd name="T118" fmla="*/ 126 w 203"/>
                <a:gd name="T119" fmla="*/ 164 h 408"/>
                <a:gd name="T120" fmla="*/ 202 w 203"/>
                <a:gd name="T121" fmla="*/ 125 h 408"/>
                <a:gd name="T122" fmla="*/ 202 w 203"/>
                <a:gd name="T123" fmla="*/ 123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3" h="408">
                  <a:moveTo>
                    <a:pt x="202" y="123"/>
                  </a:moveTo>
                  <a:cubicBezTo>
                    <a:pt x="176" y="127"/>
                    <a:pt x="152" y="141"/>
                    <a:pt x="131" y="156"/>
                  </a:cubicBezTo>
                  <a:cubicBezTo>
                    <a:pt x="120" y="164"/>
                    <a:pt x="109" y="172"/>
                    <a:pt x="98" y="180"/>
                  </a:cubicBezTo>
                  <a:cubicBezTo>
                    <a:pt x="94" y="184"/>
                    <a:pt x="91" y="188"/>
                    <a:pt x="88" y="192"/>
                  </a:cubicBezTo>
                  <a:cubicBezTo>
                    <a:pt x="98" y="174"/>
                    <a:pt x="108" y="155"/>
                    <a:pt x="119" y="137"/>
                  </a:cubicBezTo>
                  <a:cubicBezTo>
                    <a:pt x="128" y="125"/>
                    <a:pt x="140" y="114"/>
                    <a:pt x="153" y="106"/>
                  </a:cubicBezTo>
                  <a:cubicBezTo>
                    <a:pt x="168" y="96"/>
                    <a:pt x="184" y="91"/>
                    <a:pt x="201" y="85"/>
                  </a:cubicBezTo>
                  <a:cubicBezTo>
                    <a:pt x="201" y="85"/>
                    <a:pt x="201" y="84"/>
                    <a:pt x="200" y="84"/>
                  </a:cubicBezTo>
                  <a:cubicBezTo>
                    <a:pt x="172" y="88"/>
                    <a:pt x="145" y="105"/>
                    <a:pt x="125" y="127"/>
                  </a:cubicBezTo>
                  <a:cubicBezTo>
                    <a:pt x="133" y="112"/>
                    <a:pt x="141" y="96"/>
                    <a:pt x="149" y="81"/>
                  </a:cubicBezTo>
                  <a:cubicBezTo>
                    <a:pt x="154" y="75"/>
                    <a:pt x="159" y="69"/>
                    <a:pt x="164" y="64"/>
                  </a:cubicBezTo>
                  <a:cubicBezTo>
                    <a:pt x="172" y="57"/>
                    <a:pt x="180" y="51"/>
                    <a:pt x="189" y="45"/>
                  </a:cubicBezTo>
                  <a:cubicBezTo>
                    <a:pt x="189" y="45"/>
                    <a:pt x="189" y="44"/>
                    <a:pt x="188" y="44"/>
                  </a:cubicBezTo>
                  <a:cubicBezTo>
                    <a:pt x="176" y="50"/>
                    <a:pt x="164" y="58"/>
                    <a:pt x="154" y="69"/>
                  </a:cubicBezTo>
                  <a:cubicBezTo>
                    <a:pt x="165" y="47"/>
                    <a:pt x="173" y="24"/>
                    <a:pt x="180" y="1"/>
                  </a:cubicBezTo>
                  <a:cubicBezTo>
                    <a:pt x="180" y="0"/>
                    <a:pt x="179" y="0"/>
                    <a:pt x="179" y="1"/>
                  </a:cubicBezTo>
                  <a:cubicBezTo>
                    <a:pt x="167" y="34"/>
                    <a:pt x="151" y="66"/>
                    <a:pt x="134" y="97"/>
                  </a:cubicBezTo>
                  <a:cubicBezTo>
                    <a:pt x="132" y="77"/>
                    <a:pt x="127" y="55"/>
                    <a:pt x="115" y="38"/>
                  </a:cubicBezTo>
                  <a:cubicBezTo>
                    <a:pt x="115" y="37"/>
                    <a:pt x="114" y="38"/>
                    <a:pt x="115" y="38"/>
                  </a:cubicBezTo>
                  <a:cubicBezTo>
                    <a:pt x="122" y="60"/>
                    <a:pt x="129" y="80"/>
                    <a:pt x="131" y="103"/>
                  </a:cubicBezTo>
                  <a:cubicBezTo>
                    <a:pt x="131" y="103"/>
                    <a:pt x="131" y="103"/>
                    <a:pt x="131" y="103"/>
                  </a:cubicBezTo>
                  <a:cubicBezTo>
                    <a:pt x="123" y="117"/>
                    <a:pt x="116" y="131"/>
                    <a:pt x="108" y="144"/>
                  </a:cubicBezTo>
                  <a:cubicBezTo>
                    <a:pt x="103" y="113"/>
                    <a:pt x="92" y="84"/>
                    <a:pt x="74" y="58"/>
                  </a:cubicBezTo>
                  <a:cubicBezTo>
                    <a:pt x="73" y="58"/>
                    <a:pt x="73" y="59"/>
                    <a:pt x="73" y="59"/>
                  </a:cubicBezTo>
                  <a:cubicBezTo>
                    <a:pt x="89" y="87"/>
                    <a:pt x="100" y="118"/>
                    <a:pt x="105" y="150"/>
                  </a:cubicBezTo>
                  <a:cubicBezTo>
                    <a:pt x="95" y="168"/>
                    <a:pt x="85" y="185"/>
                    <a:pt x="75" y="202"/>
                  </a:cubicBezTo>
                  <a:cubicBezTo>
                    <a:pt x="73" y="205"/>
                    <a:pt x="72" y="207"/>
                    <a:pt x="71" y="210"/>
                  </a:cubicBezTo>
                  <a:cubicBezTo>
                    <a:pt x="67" y="168"/>
                    <a:pt x="54" y="120"/>
                    <a:pt x="29" y="86"/>
                  </a:cubicBezTo>
                  <a:cubicBezTo>
                    <a:pt x="28" y="85"/>
                    <a:pt x="27" y="86"/>
                    <a:pt x="28" y="87"/>
                  </a:cubicBezTo>
                  <a:cubicBezTo>
                    <a:pt x="37" y="107"/>
                    <a:pt x="47" y="126"/>
                    <a:pt x="54" y="147"/>
                  </a:cubicBezTo>
                  <a:cubicBezTo>
                    <a:pt x="61" y="169"/>
                    <a:pt x="64" y="192"/>
                    <a:pt x="66" y="215"/>
                  </a:cubicBezTo>
                  <a:cubicBezTo>
                    <a:pt x="66" y="216"/>
                    <a:pt x="66" y="217"/>
                    <a:pt x="67" y="217"/>
                  </a:cubicBezTo>
                  <a:cubicBezTo>
                    <a:pt x="57" y="234"/>
                    <a:pt x="49" y="252"/>
                    <a:pt x="41" y="269"/>
                  </a:cubicBezTo>
                  <a:cubicBezTo>
                    <a:pt x="38" y="250"/>
                    <a:pt x="33" y="230"/>
                    <a:pt x="27" y="212"/>
                  </a:cubicBezTo>
                  <a:cubicBezTo>
                    <a:pt x="20" y="188"/>
                    <a:pt x="11" y="164"/>
                    <a:pt x="0" y="142"/>
                  </a:cubicBezTo>
                  <a:cubicBezTo>
                    <a:pt x="0" y="142"/>
                    <a:pt x="0" y="142"/>
                    <a:pt x="0" y="142"/>
                  </a:cubicBezTo>
                  <a:cubicBezTo>
                    <a:pt x="8" y="164"/>
                    <a:pt x="16" y="186"/>
                    <a:pt x="22" y="209"/>
                  </a:cubicBezTo>
                  <a:cubicBezTo>
                    <a:pt x="28" y="232"/>
                    <a:pt x="31" y="255"/>
                    <a:pt x="37" y="279"/>
                  </a:cubicBezTo>
                  <a:cubicBezTo>
                    <a:pt x="33" y="287"/>
                    <a:pt x="30" y="294"/>
                    <a:pt x="27" y="302"/>
                  </a:cubicBezTo>
                  <a:cubicBezTo>
                    <a:pt x="16" y="335"/>
                    <a:pt x="6" y="370"/>
                    <a:pt x="8" y="405"/>
                  </a:cubicBezTo>
                  <a:cubicBezTo>
                    <a:pt x="8" y="408"/>
                    <a:pt x="13" y="408"/>
                    <a:pt x="14" y="405"/>
                  </a:cubicBezTo>
                  <a:cubicBezTo>
                    <a:pt x="17" y="375"/>
                    <a:pt x="22" y="346"/>
                    <a:pt x="30" y="318"/>
                  </a:cubicBezTo>
                  <a:cubicBezTo>
                    <a:pt x="49" y="297"/>
                    <a:pt x="69" y="280"/>
                    <a:pt x="94" y="268"/>
                  </a:cubicBezTo>
                  <a:cubicBezTo>
                    <a:pt x="121" y="256"/>
                    <a:pt x="149" y="248"/>
                    <a:pt x="175" y="235"/>
                  </a:cubicBezTo>
                  <a:cubicBezTo>
                    <a:pt x="175" y="234"/>
                    <a:pt x="175" y="233"/>
                    <a:pt x="174" y="233"/>
                  </a:cubicBezTo>
                  <a:cubicBezTo>
                    <a:pt x="158" y="237"/>
                    <a:pt x="142" y="244"/>
                    <a:pt x="127" y="250"/>
                  </a:cubicBezTo>
                  <a:cubicBezTo>
                    <a:pt x="113" y="256"/>
                    <a:pt x="98" y="262"/>
                    <a:pt x="84" y="269"/>
                  </a:cubicBezTo>
                  <a:cubicBezTo>
                    <a:pt x="64" y="279"/>
                    <a:pt x="45" y="294"/>
                    <a:pt x="32" y="313"/>
                  </a:cubicBezTo>
                  <a:cubicBezTo>
                    <a:pt x="34" y="307"/>
                    <a:pt x="36" y="301"/>
                    <a:pt x="38" y="294"/>
                  </a:cubicBezTo>
                  <a:cubicBezTo>
                    <a:pt x="41" y="287"/>
                    <a:pt x="44" y="280"/>
                    <a:pt x="47" y="273"/>
                  </a:cubicBezTo>
                  <a:cubicBezTo>
                    <a:pt x="64" y="252"/>
                    <a:pt x="84" y="234"/>
                    <a:pt x="107" y="219"/>
                  </a:cubicBezTo>
                  <a:cubicBezTo>
                    <a:pt x="121" y="210"/>
                    <a:pt x="135" y="203"/>
                    <a:pt x="149" y="195"/>
                  </a:cubicBezTo>
                  <a:cubicBezTo>
                    <a:pt x="164" y="187"/>
                    <a:pt x="178" y="178"/>
                    <a:pt x="195" y="176"/>
                  </a:cubicBezTo>
                  <a:cubicBezTo>
                    <a:pt x="196" y="176"/>
                    <a:pt x="196" y="175"/>
                    <a:pt x="195" y="175"/>
                  </a:cubicBezTo>
                  <a:cubicBezTo>
                    <a:pt x="181" y="172"/>
                    <a:pt x="166" y="183"/>
                    <a:pt x="153" y="189"/>
                  </a:cubicBezTo>
                  <a:cubicBezTo>
                    <a:pt x="138" y="197"/>
                    <a:pt x="123" y="205"/>
                    <a:pt x="109" y="214"/>
                  </a:cubicBezTo>
                  <a:cubicBezTo>
                    <a:pt x="88" y="227"/>
                    <a:pt x="68" y="243"/>
                    <a:pt x="52" y="262"/>
                  </a:cubicBezTo>
                  <a:cubicBezTo>
                    <a:pt x="60" y="244"/>
                    <a:pt x="68" y="228"/>
                    <a:pt x="77" y="211"/>
                  </a:cubicBezTo>
                  <a:cubicBezTo>
                    <a:pt x="84" y="206"/>
                    <a:pt x="86" y="197"/>
                    <a:pt x="92" y="191"/>
                  </a:cubicBezTo>
                  <a:cubicBezTo>
                    <a:pt x="101" y="180"/>
                    <a:pt x="114" y="172"/>
                    <a:pt x="126" y="164"/>
                  </a:cubicBezTo>
                  <a:cubicBezTo>
                    <a:pt x="150" y="147"/>
                    <a:pt x="174" y="133"/>
                    <a:pt x="202" y="125"/>
                  </a:cubicBezTo>
                  <a:cubicBezTo>
                    <a:pt x="203" y="124"/>
                    <a:pt x="203" y="123"/>
                    <a:pt x="202" y="123"/>
                  </a:cubicBezTo>
                  <a:close/>
                </a:path>
              </a:pathLst>
            </a:custGeom>
            <a:solidFill>
              <a:schemeClr val="accent6">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26" name="Group 25"/>
          <p:cNvGrpSpPr/>
          <p:nvPr/>
        </p:nvGrpSpPr>
        <p:grpSpPr>
          <a:xfrm rot="15541647">
            <a:off x="446802" y="6086680"/>
            <a:ext cx="826294" cy="1039813"/>
            <a:chOff x="2171701" y="1085850"/>
            <a:chExt cx="826294" cy="1039813"/>
          </a:xfrm>
        </p:grpSpPr>
        <p:sp>
          <p:nvSpPr>
            <p:cNvPr id="27" name="Freeform 29"/>
            <p:cNvSpPr>
              <a:spLocks/>
            </p:cNvSpPr>
            <p:nvPr/>
          </p:nvSpPr>
          <p:spPr bwMode="auto">
            <a:xfrm>
              <a:off x="2171701" y="1203325"/>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30"/>
            <p:cNvSpPr>
              <a:spLocks/>
            </p:cNvSpPr>
            <p:nvPr/>
          </p:nvSpPr>
          <p:spPr bwMode="auto">
            <a:xfrm>
              <a:off x="2186782" y="1181894"/>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29" name="Freeform 31"/>
            <p:cNvSpPr>
              <a:spLocks/>
            </p:cNvSpPr>
            <p:nvPr/>
          </p:nvSpPr>
          <p:spPr bwMode="auto">
            <a:xfrm>
              <a:off x="2228851" y="1085850"/>
              <a:ext cx="677863" cy="996950"/>
            </a:xfrm>
            <a:custGeom>
              <a:avLst/>
              <a:gdLst>
                <a:gd name="T0" fmla="*/ 86 w 259"/>
                <a:gd name="T1" fmla="*/ 77 h 382"/>
                <a:gd name="T2" fmla="*/ 58 w 259"/>
                <a:gd name="T3" fmla="*/ 116 h 382"/>
                <a:gd name="T4" fmla="*/ 0 w 259"/>
                <a:gd name="T5" fmla="*/ 187 h 382"/>
                <a:gd name="T6" fmla="*/ 55 w 259"/>
                <a:gd name="T7" fmla="*/ 125 h 382"/>
                <a:gd name="T8" fmla="*/ 36 w 259"/>
                <a:gd name="T9" fmla="*/ 260 h 382"/>
                <a:gd name="T10" fmla="*/ 48 w 259"/>
                <a:gd name="T11" fmla="*/ 162 h 382"/>
                <a:gd name="T12" fmla="*/ 88 w 259"/>
                <a:gd name="T13" fmla="*/ 83 h 382"/>
                <a:gd name="T14" fmla="*/ 102 w 259"/>
                <a:gd name="T15" fmla="*/ 115 h 382"/>
                <a:gd name="T16" fmla="*/ 74 w 259"/>
                <a:gd name="T17" fmla="*/ 200 h 382"/>
                <a:gd name="T18" fmla="*/ 45 w 259"/>
                <a:gd name="T19" fmla="*/ 236 h 382"/>
                <a:gd name="T20" fmla="*/ 73 w 259"/>
                <a:gd name="T21" fmla="*/ 207 h 382"/>
                <a:gd name="T22" fmla="*/ 85 w 259"/>
                <a:gd name="T23" fmla="*/ 306 h 382"/>
                <a:gd name="T24" fmla="*/ 108 w 259"/>
                <a:gd name="T25" fmla="*/ 127 h 382"/>
                <a:gd name="T26" fmla="*/ 120 w 259"/>
                <a:gd name="T27" fmla="*/ 150 h 382"/>
                <a:gd name="T28" fmla="*/ 132 w 259"/>
                <a:gd name="T29" fmla="*/ 323 h 382"/>
                <a:gd name="T30" fmla="*/ 150 w 259"/>
                <a:gd name="T31" fmla="*/ 199 h 382"/>
                <a:gd name="T32" fmla="*/ 154 w 259"/>
                <a:gd name="T33" fmla="*/ 207 h 382"/>
                <a:gd name="T34" fmla="*/ 162 w 259"/>
                <a:gd name="T35" fmla="*/ 232 h 382"/>
                <a:gd name="T36" fmla="*/ 173 w 259"/>
                <a:gd name="T37" fmla="*/ 346 h 382"/>
                <a:gd name="T38" fmla="*/ 152 w 259"/>
                <a:gd name="T39" fmla="*/ 291 h 382"/>
                <a:gd name="T40" fmla="*/ 176 w 259"/>
                <a:gd name="T41" fmla="*/ 261 h 382"/>
                <a:gd name="T42" fmla="*/ 192 w 259"/>
                <a:gd name="T43" fmla="*/ 303 h 382"/>
                <a:gd name="T44" fmla="*/ 243 w 259"/>
                <a:gd name="T45" fmla="*/ 382 h 382"/>
                <a:gd name="T46" fmla="*/ 181 w 259"/>
                <a:gd name="T47" fmla="*/ 265 h 382"/>
                <a:gd name="T48" fmla="*/ 247 w 259"/>
                <a:gd name="T49" fmla="*/ 325 h 382"/>
                <a:gd name="T50" fmla="*/ 179 w 259"/>
                <a:gd name="T51" fmla="*/ 259 h 382"/>
                <a:gd name="T52" fmla="*/ 209 w 259"/>
                <a:gd name="T53" fmla="*/ 234 h 382"/>
                <a:gd name="T54" fmla="*/ 253 w 259"/>
                <a:gd name="T55" fmla="*/ 280 h 382"/>
                <a:gd name="T56" fmla="*/ 154 w 259"/>
                <a:gd name="T57" fmla="*/ 197 h 382"/>
                <a:gd name="T58" fmla="*/ 158 w 259"/>
                <a:gd name="T59" fmla="*/ 149 h 382"/>
                <a:gd name="T60" fmla="*/ 256 w 259"/>
                <a:gd name="T61" fmla="*/ 242 h 382"/>
                <a:gd name="T62" fmla="*/ 200 w 259"/>
                <a:gd name="T63" fmla="*/ 171 h 382"/>
                <a:gd name="T64" fmla="*/ 119 w 259"/>
                <a:gd name="T65" fmla="*/ 129 h 382"/>
                <a:gd name="T66" fmla="*/ 109 w 259"/>
                <a:gd name="T67" fmla="*/ 109 h 382"/>
                <a:gd name="T68" fmla="*/ 180 w 259"/>
                <a:gd name="T69" fmla="*/ 114 h 382"/>
                <a:gd name="T70" fmla="*/ 257 w 259"/>
                <a:gd name="T71" fmla="*/ 175 h 382"/>
                <a:gd name="T72" fmla="*/ 186 w 259"/>
                <a:gd name="T73" fmla="*/ 111 h 382"/>
                <a:gd name="T74" fmla="*/ 246 w 259"/>
                <a:gd name="T75" fmla="*/ 113 h 382"/>
                <a:gd name="T76" fmla="*/ 121 w 259"/>
                <a:gd name="T77" fmla="*/ 80 h 382"/>
                <a:gd name="T78" fmla="*/ 242 w 259"/>
                <a:gd name="T79" fmla="*/ 92 h 382"/>
                <a:gd name="T80" fmla="*/ 173 w 259"/>
                <a:gd name="T81" fmla="*/ 75 h 382"/>
                <a:gd name="T82" fmla="*/ 95 w 259"/>
                <a:gd name="T83" fmla="*/ 76 h 382"/>
                <a:gd name="T84" fmla="*/ 58 w 259"/>
                <a:gd name="T85" fmla="*/ 8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9" h="382">
                  <a:moveTo>
                    <a:pt x="58" y="8"/>
                  </a:moveTo>
                  <a:cubicBezTo>
                    <a:pt x="66" y="31"/>
                    <a:pt x="76" y="54"/>
                    <a:pt x="86" y="77"/>
                  </a:cubicBezTo>
                  <a:cubicBezTo>
                    <a:pt x="86" y="77"/>
                    <a:pt x="85" y="77"/>
                    <a:pt x="85" y="77"/>
                  </a:cubicBezTo>
                  <a:cubicBezTo>
                    <a:pt x="73" y="86"/>
                    <a:pt x="65" y="101"/>
                    <a:pt x="58" y="116"/>
                  </a:cubicBezTo>
                  <a:cubicBezTo>
                    <a:pt x="58" y="116"/>
                    <a:pt x="57" y="116"/>
                    <a:pt x="57" y="116"/>
                  </a:cubicBezTo>
                  <a:cubicBezTo>
                    <a:pt x="31" y="132"/>
                    <a:pt x="9" y="157"/>
                    <a:pt x="0" y="187"/>
                  </a:cubicBezTo>
                  <a:cubicBezTo>
                    <a:pt x="0" y="187"/>
                    <a:pt x="0" y="187"/>
                    <a:pt x="0" y="187"/>
                  </a:cubicBezTo>
                  <a:cubicBezTo>
                    <a:pt x="13" y="160"/>
                    <a:pt x="30" y="140"/>
                    <a:pt x="55" y="125"/>
                  </a:cubicBezTo>
                  <a:cubicBezTo>
                    <a:pt x="50" y="138"/>
                    <a:pt x="46" y="151"/>
                    <a:pt x="42" y="163"/>
                  </a:cubicBezTo>
                  <a:cubicBezTo>
                    <a:pt x="32" y="196"/>
                    <a:pt x="28" y="227"/>
                    <a:pt x="36" y="260"/>
                  </a:cubicBezTo>
                  <a:cubicBezTo>
                    <a:pt x="36" y="261"/>
                    <a:pt x="38" y="261"/>
                    <a:pt x="38" y="260"/>
                  </a:cubicBezTo>
                  <a:cubicBezTo>
                    <a:pt x="30" y="227"/>
                    <a:pt x="37" y="194"/>
                    <a:pt x="48" y="162"/>
                  </a:cubicBezTo>
                  <a:cubicBezTo>
                    <a:pt x="53" y="148"/>
                    <a:pt x="58" y="134"/>
                    <a:pt x="65" y="120"/>
                  </a:cubicBezTo>
                  <a:cubicBezTo>
                    <a:pt x="71" y="107"/>
                    <a:pt x="81" y="95"/>
                    <a:pt x="88" y="83"/>
                  </a:cubicBezTo>
                  <a:cubicBezTo>
                    <a:pt x="88" y="83"/>
                    <a:pt x="88" y="83"/>
                    <a:pt x="88" y="83"/>
                  </a:cubicBezTo>
                  <a:cubicBezTo>
                    <a:pt x="93" y="94"/>
                    <a:pt x="98" y="104"/>
                    <a:pt x="102" y="115"/>
                  </a:cubicBezTo>
                  <a:cubicBezTo>
                    <a:pt x="103" y="117"/>
                    <a:pt x="104" y="119"/>
                    <a:pt x="105" y="120"/>
                  </a:cubicBezTo>
                  <a:cubicBezTo>
                    <a:pt x="85" y="142"/>
                    <a:pt x="78" y="172"/>
                    <a:pt x="74" y="200"/>
                  </a:cubicBezTo>
                  <a:cubicBezTo>
                    <a:pt x="68" y="206"/>
                    <a:pt x="63" y="211"/>
                    <a:pt x="57" y="218"/>
                  </a:cubicBezTo>
                  <a:cubicBezTo>
                    <a:pt x="53" y="224"/>
                    <a:pt x="49" y="230"/>
                    <a:pt x="45" y="236"/>
                  </a:cubicBezTo>
                  <a:cubicBezTo>
                    <a:pt x="45" y="237"/>
                    <a:pt x="46" y="237"/>
                    <a:pt x="46" y="237"/>
                  </a:cubicBezTo>
                  <a:cubicBezTo>
                    <a:pt x="54" y="226"/>
                    <a:pt x="63" y="216"/>
                    <a:pt x="73" y="207"/>
                  </a:cubicBezTo>
                  <a:cubicBezTo>
                    <a:pt x="70" y="240"/>
                    <a:pt x="74" y="274"/>
                    <a:pt x="84" y="306"/>
                  </a:cubicBezTo>
                  <a:cubicBezTo>
                    <a:pt x="84" y="307"/>
                    <a:pt x="85" y="307"/>
                    <a:pt x="85" y="306"/>
                  </a:cubicBezTo>
                  <a:cubicBezTo>
                    <a:pt x="77" y="275"/>
                    <a:pt x="74" y="242"/>
                    <a:pt x="78" y="210"/>
                  </a:cubicBezTo>
                  <a:cubicBezTo>
                    <a:pt x="81" y="181"/>
                    <a:pt x="89" y="150"/>
                    <a:pt x="108" y="127"/>
                  </a:cubicBezTo>
                  <a:cubicBezTo>
                    <a:pt x="112" y="135"/>
                    <a:pt x="116" y="142"/>
                    <a:pt x="120" y="149"/>
                  </a:cubicBezTo>
                  <a:cubicBezTo>
                    <a:pt x="120" y="150"/>
                    <a:pt x="120" y="150"/>
                    <a:pt x="120" y="150"/>
                  </a:cubicBezTo>
                  <a:cubicBezTo>
                    <a:pt x="83" y="199"/>
                    <a:pt x="101" y="276"/>
                    <a:pt x="130" y="324"/>
                  </a:cubicBezTo>
                  <a:cubicBezTo>
                    <a:pt x="131" y="326"/>
                    <a:pt x="133" y="325"/>
                    <a:pt x="132" y="323"/>
                  </a:cubicBezTo>
                  <a:cubicBezTo>
                    <a:pt x="103" y="276"/>
                    <a:pt x="90" y="204"/>
                    <a:pt x="124" y="156"/>
                  </a:cubicBezTo>
                  <a:cubicBezTo>
                    <a:pt x="133" y="170"/>
                    <a:pt x="142" y="184"/>
                    <a:pt x="150" y="199"/>
                  </a:cubicBezTo>
                  <a:cubicBezTo>
                    <a:pt x="150" y="200"/>
                    <a:pt x="150" y="200"/>
                    <a:pt x="150" y="200"/>
                  </a:cubicBezTo>
                  <a:cubicBezTo>
                    <a:pt x="151" y="202"/>
                    <a:pt x="153" y="204"/>
                    <a:pt x="154" y="207"/>
                  </a:cubicBezTo>
                  <a:cubicBezTo>
                    <a:pt x="157" y="214"/>
                    <a:pt x="161" y="222"/>
                    <a:pt x="164" y="230"/>
                  </a:cubicBezTo>
                  <a:cubicBezTo>
                    <a:pt x="163" y="230"/>
                    <a:pt x="162" y="231"/>
                    <a:pt x="162" y="232"/>
                  </a:cubicBezTo>
                  <a:cubicBezTo>
                    <a:pt x="153" y="251"/>
                    <a:pt x="146" y="272"/>
                    <a:pt x="148" y="293"/>
                  </a:cubicBezTo>
                  <a:cubicBezTo>
                    <a:pt x="150" y="314"/>
                    <a:pt x="164" y="328"/>
                    <a:pt x="173" y="346"/>
                  </a:cubicBezTo>
                  <a:cubicBezTo>
                    <a:pt x="173" y="346"/>
                    <a:pt x="173" y="346"/>
                    <a:pt x="173" y="346"/>
                  </a:cubicBezTo>
                  <a:cubicBezTo>
                    <a:pt x="165" y="327"/>
                    <a:pt x="153" y="312"/>
                    <a:pt x="152" y="291"/>
                  </a:cubicBezTo>
                  <a:cubicBezTo>
                    <a:pt x="151" y="271"/>
                    <a:pt x="158" y="253"/>
                    <a:pt x="166" y="235"/>
                  </a:cubicBezTo>
                  <a:cubicBezTo>
                    <a:pt x="169" y="244"/>
                    <a:pt x="173" y="252"/>
                    <a:pt x="176" y="261"/>
                  </a:cubicBezTo>
                  <a:cubicBezTo>
                    <a:pt x="176" y="262"/>
                    <a:pt x="176" y="262"/>
                    <a:pt x="177" y="262"/>
                  </a:cubicBezTo>
                  <a:cubicBezTo>
                    <a:pt x="182" y="276"/>
                    <a:pt x="187" y="289"/>
                    <a:pt x="192" y="303"/>
                  </a:cubicBezTo>
                  <a:cubicBezTo>
                    <a:pt x="204" y="331"/>
                    <a:pt x="218" y="363"/>
                    <a:pt x="243" y="382"/>
                  </a:cubicBezTo>
                  <a:cubicBezTo>
                    <a:pt x="243" y="382"/>
                    <a:pt x="243" y="382"/>
                    <a:pt x="243" y="382"/>
                  </a:cubicBezTo>
                  <a:cubicBezTo>
                    <a:pt x="217" y="360"/>
                    <a:pt x="204" y="323"/>
                    <a:pt x="192" y="293"/>
                  </a:cubicBezTo>
                  <a:cubicBezTo>
                    <a:pt x="188" y="284"/>
                    <a:pt x="185" y="274"/>
                    <a:pt x="181" y="265"/>
                  </a:cubicBezTo>
                  <a:cubicBezTo>
                    <a:pt x="207" y="281"/>
                    <a:pt x="228" y="301"/>
                    <a:pt x="246" y="325"/>
                  </a:cubicBezTo>
                  <a:cubicBezTo>
                    <a:pt x="246" y="326"/>
                    <a:pt x="247" y="325"/>
                    <a:pt x="247" y="325"/>
                  </a:cubicBezTo>
                  <a:cubicBezTo>
                    <a:pt x="230" y="297"/>
                    <a:pt x="207" y="275"/>
                    <a:pt x="179" y="259"/>
                  </a:cubicBezTo>
                  <a:cubicBezTo>
                    <a:pt x="179" y="259"/>
                    <a:pt x="179" y="259"/>
                    <a:pt x="179" y="259"/>
                  </a:cubicBezTo>
                  <a:cubicBezTo>
                    <a:pt x="172" y="240"/>
                    <a:pt x="165" y="221"/>
                    <a:pt x="157" y="202"/>
                  </a:cubicBezTo>
                  <a:cubicBezTo>
                    <a:pt x="176" y="207"/>
                    <a:pt x="194" y="222"/>
                    <a:pt x="209" y="234"/>
                  </a:cubicBezTo>
                  <a:cubicBezTo>
                    <a:pt x="226" y="247"/>
                    <a:pt x="241" y="262"/>
                    <a:pt x="253" y="281"/>
                  </a:cubicBezTo>
                  <a:cubicBezTo>
                    <a:pt x="253" y="281"/>
                    <a:pt x="253" y="281"/>
                    <a:pt x="253" y="280"/>
                  </a:cubicBezTo>
                  <a:cubicBezTo>
                    <a:pt x="243" y="259"/>
                    <a:pt x="227" y="244"/>
                    <a:pt x="209" y="229"/>
                  </a:cubicBezTo>
                  <a:cubicBezTo>
                    <a:pt x="193" y="216"/>
                    <a:pt x="175" y="200"/>
                    <a:pt x="154" y="197"/>
                  </a:cubicBezTo>
                  <a:cubicBezTo>
                    <a:pt x="145" y="176"/>
                    <a:pt x="133" y="156"/>
                    <a:pt x="122" y="136"/>
                  </a:cubicBezTo>
                  <a:cubicBezTo>
                    <a:pt x="133" y="141"/>
                    <a:pt x="146" y="144"/>
                    <a:pt x="158" y="149"/>
                  </a:cubicBezTo>
                  <a:cubicBezTo>
                    <a:pt x="171" y="155"/>
                    <a:pt x="184" y="162"/>
                    <a:pt x="195" y="171"/>
                  </a:cubicBezTo>
                  <a:cubicBezTo>
                    <a:pt x="221" y="190"/>
                    <a:pt x="238" y="215"/>
                    <a:pt x="256" y="242"/>
                  </a:cubicBezTo>
                  <a:cubicBezTo>
                    <a:pt x="256" y="242"/>
                    <a:pt x="257" y="242"/>
                    <a:pt x="257" y="242"/>
                  </a:cubicBezTo>
                  <a:cubicBezTo>
                    <a:pt x="245" y="214"/>
                    <a:pt x="223" y="189"/>
                    <a:pt x="200" y="171"/>
                  </a:cubicBezTo>
                  <a:cubicBezTo>
                    <a:pt x="187" y="161"/>
                    <a:pt x="174" y="152"/>
                    <a:pt x="160" y="145"/>
                  </a:cubicBezTo>
                  <a:cubicBezTo>
                    <a:pt x="148" y="138"/>
                    <a:pt x="133" y="130"/>
                    <a:pt x="119" y="129"/>
                  </a:cubicBezTo>
                  <a:cubicBezTo>
                    <a:pt x="118" y="129"/>
                    <a:pt x="118" y="129"/>
                    <a:pt x="118" y="129"/>
                  </a:cubicBezTo>
                  <a:cubicBezTo>
                    <a:pt x="115" y="123"/>
                    <a:pt x="112" y="116"/>
                    <a:pt x="109" y="109"/>
                  </a:cubicBezTo>
                  <a:cubicBezTo>
                    <a:pt x="105" y="101"/>
                    <a:pt x="102" y="92"/>
                    <a:pt x="98" y="84"/>
                  </a:cubicBezTo>
                  <a:cubicBezTo>
                    <a:pt x="128" y="87"/>
                    <a:pt x="155" y="98"/>
                    <a:pt x="180" y="114"/>
                  </a:cubicBezTo>
                  <a:cubicBezTo>
                    <a:pt x="193" y="121"/>
                    <a:pt x="205" y="130"/>
                    <a:pt x="217" y="138"/>
                  </a:cubicBezTo>
                  <a:cubicBezTo>
                    <a:pt x="232" y="148"/>
                    <a:pt x="248" y="159"/>
                    <a:pt x="257" y="175"/>
                  </a:cubicBezTo>
                  <a:cubicBezTo>
                    <a:pt x="258" y="175"/>
                    <a:pt x="259" y="175"/>
                    <a:pt x="259" y="174"/>
                  </a:cubicBezTo>
                  <a:cubicBezTo>
                    <a:pt x="244" y="147"/>
                    <a:pt x="212" y="127"/>
                    <a:pt x="186" y="111"/>
                  </a:cubicBezTo>
                  <a:cubicBezTo>
                    <a:pt x="206" y="104"/>
                    <a:pt x="226" y="107"/>
                    <a:pt x="246" y="114"/>
                  </a:cubicBezTo>
                  <a:cubicBezTo>
                    <a:pt x="246" y="114"/>
                    <a:pt x="247" y="113"/>
                    <a:pt x="246" y="113"/>
                  </a:cubicBezTo>
                  <a:cubicBezTo>
                    <a:pt x="226" y="101"/>
                    <a:pt x="202" y="102"/>
                    <a:pt x="181" y="108"/>
                  </a:cubicBezTo>
                  <a:cubicBezTo>
                    <a:pt x="162" y="96"/>
                    <a:pt x="142" y="86"/>
                    <a:pt x="121" y="80"/>
                  </a:cubicBezTo>
                  <a:cubicBezTo>
                    <a:pt x="138" y="79"/>
                    <a:pt x="154" y="78"/>
                    <a:pt x="171" y="78"/>
                  </a:cubicBezTo>
                  <a:cubicBezTo>
                    <a:pt x="196" y="79"/>
                    <a:pt x="218" y="87"/>
                    <a:pt x="242" y="92"/>
                  </a:cubicBezTo>
                  <a:cubicBezTo>
                    <a:pt x="243" y="92"/>
                    <a:pt x="243" y="92"/>
                    <a:pt x="243" y="92"/>
                  </a:cubicBezTo>
                  <a:cubicBezTo>
                    <a:pt x="223" y="80"/>
                    <a:pt x="196" y="77"/>
                    <a:pt x="173" y="75"/>
                  </a:cubicBezTo>
                  <a:cubicBezTo>
                    <a:pt x="150" y="74"/>
                    <a:pt x="127" y="74"/>
                    <a:pt x="104" y="77"/>
                  </a:cubicBezTo>
                  <a:cubicBezTo>
                    <a:pt x="101" y="76"/>
                    <a:pt x="98" y="76"/>
                    <a:pt x="95" y="76"/>
                  </a:cubicBezTo>
                  <a:cubicBezTo>
                    <a:pt x="86" y="52"/>
                    <a:pt x="76" y="28"/>
                    <a:pt x="65" y="5"/>
                  </a:cubicBezTo>
                  <a:cubicBezTo>
                    <a:pt x="63" y="0"/>
                    <a:pt x="56" y="4"/>
                    <a:pt x="58" y="8"/>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0" name="Group 29"/>
          <p:cNvGrpSpPr/>
          <p:nvPr/>
        </p:nvGrpSpPr>
        <p:grpSpPr>
          <a:xfrm>
            <a:off x="-232581" y="6094753"/>
            <a:ext cx="1074738" cy="942975"/>
            <a:chOff x="8523287" y="4378326"/>
            <a:chExt cx="1074738" cy="942975"/>
          </a:xfrm>
        </p:grpSpPr>
        <p:grpSp>
          <p:nvGrpSpPr>
            <p:cNvPr id="31" name="Group 30"/>
            <p:cNvGrpSpPr/>
            <p:nvPr/>
          </p:nvGrpSpPr>
          <p:grpSpPr>
            <a:xfrm>
              <a:off x="8523287" y="4378326"/>
              <a:ext cx="1074738" cy="942975"/>
              <a:chOff x="8523287" y="4378326"/>
              <a:chExt cx="1074738" cy="942975"/>
            </a:xfrm>
          </p:grpSpPr>
          <p:sp>
            <p:nvSpPr>
              <p:cNvPr id="60" name="Freeform 85"/>
              <p:cNvSpPr>
                <a:spLocks/>
              </p:cNvSpPr>
              <p:nvPr/>
            </p:nvSpPr>
            <p:spPr bwMode="auto">
              <a:xfrm>
                <a:off x="8523287" y="4378326"/>
                <a:ext cx="1074738" cy="942975"/>
              </a:xfrm>
              <a:custGeom>
                <a:avLst/>
                <a:gdLst>
                  <a:gd name="T0" fmla="*/ 398 w 412"/>
                  <a:gd name="T1" fmla="*/ 185 h 361"/>
                  <a:gd name="T2" fmla="*/ 362 w 412"/>
                  <a:gd name="T3" fmla="*/ 177 h 361"/>
                  <a:gd name="T4" fmla="*/ 321 w 412"/>
                  <a:gd name="T5" fmla="*/ 178 h 361"/>
                  <a:gd name="T6" fmla="*/ 381 w 412"/>
                  <a:gd name="T7" fmla="*/ 150 h 361"/>
                  <a:gd name="T8" fmla="*/ 377 w 412"/>
                  <a:gd name="T9" fmla="*/ 128 h 361"/>
                  <a:gd name="T10" fmla="*/ 366 w 412"/>
                  <a:gd name="T11" fmla="*/ 123 h 361"/>
                  <a:gd name="T12" fmla="*/ 359 w 412"/>
                  <a:gd name="T13" fmla="*/ 121 h 361"/>
                  <a:gd name="T14" fmla="*/ 352 w 412"/>
                  <a:gd name="T15" fmla="*/ 108 h 361"/>
                  <a:gd name="T16" fmla="*/ 346 w 412"/>
                  <a:gd name="T17" fmla="*/ 63 h 361"/>
                  <a:gd name="T18" fmla="*/ 327 w 412"/>
                  <a:gd name="T19" fmla="*/ 44 h 361"/>
                  <a:gd name="T20" fmla="*/ 297 w 412"/>
                  <a:gd name="T21" fmla="*/ 60 h 361"/>
                  <a:gd name="T22" fmla="*/ 267 w 412"/>
                  <a:gd name="T23" fmla="*/ 88 h 361"/>
                  <a:gd name="T24" fmla="*/ 255 w 412"/>
                  <a:gd name="T25" fmla="*/ 102 h 361"/>
                  <a:gd name="T26" fmla="*/ 248 w 412"/>
                  <a:gd name="T27" fmla="*/ 111 h 361"/>
                  <a:gd name="T28" fmla="*/ 245 w 412"/>
                  <a:gd name="T29" fmla="*/ 115 h 361"/>
                  <a:gd name="T30" fmla="*/ 238 w 412"/>
                  <a:gd name="T31" fmla="*/ 114 h 361"/>
                  <a:gd name="T32" fmla="*/ 235 w 412"/>
                  <a:gd name="T33" fmla="*/ 108 h 361"/>
                  <a:gd name="T34" fmla="*/ 245 w 412"/>
                  <a:gd name="T35" fmla="*/ 65 h 361"/>
                  <a:gd name="T36" fmla="*/ 222 w 412"/>
                  <a:gd name="T37" fmla="*/ 6 h 361"/>
                  <a:gd name="T38" fmla="*/ 194 w 412"/>
                  <a:gd name="T39" fmla="*/ 3 h 361"/>
                  <a:gd name="T40" fmla="*/ 183 w 412"/>
                  <a:gd name="T41" fmla="*/ 11 h 361"/>
                  <a:gd name="T42" fmla="*/ 162 w 412"/>
                  <a:gd name="T43" fmla="*/ 21 h 361"/>
                  <a:gd name="T44" fmla="*/ 124 w 412"/>
                  <a:gd name="T45" fmla="*/ 17 h 361"/>
                  <a:gd name="T46" fmla="*/ 98 w 412"/>
                  <a:gd name="T47" fmla="*/ 34 h 361"/>
                  <a:gd name="T48" fmla="*/ 104 w 412"/>
                  <a:gd name="T49" fmla="*/ 99 h 361"/>
                  <a:gd name="T50" fmla="*/ 161 w 412"/>
                  <a:gd name="T51" fmla="*/ 136 h 361"/>
                  <a:gd name="T52" fmla="*/ 82 w 412"/>
                  <a:gd name="T53" fmla="*/ 99 h 361"/>
                  <a:gd name="T54" fmla="*/ 46 w 412"/>
                  <a:gd name="T55" fmla="*/ 89 h 361"/>
                  <a:gd name="T56" fmla="*/ 34 w 412"/>
                  <a:gd name="T57" fmla="*/ 114 h 361"/>
                  <a:gd name="T58" fmla="*/ 8 w 412"/>
                  <a:gd name="T59" fmla="*/ 143 h 361"/>
                  <a:gd name="T60" fmla="*/ 3 w 412"/>
                  <a:gd name="T61" fmla="*/ 179 h 361"/>
                  <a:gd name="T62" fmla="*/ 9 w 412"/>
                  <a:gd name="T63" fmla="*/ 199 h 361"/>
                  <a:gd name="T64" fmla="*/ 21 w 412"/>
                  <a:gd name="T65" fmla="*/ 206 h 361"/>
                  <a:gd name="T66" fmla="*/ 68 w 412"/>
                  <a:gd name="T67" fmla="*/ 213 h 361"/>
                  <a:gd name="T68" fmla="*/ 78 w 412"/>
                  <a:gd name="T69" fmla="*/ 228 h 361"/>
                  <a:gd name="T70" fmla="*/ 99 w 412"/>
                  <a:gd name="T71" fmla="*/ 231 h 361"/>
                  <a:gd name="T72" fmla="*/ 100 w 412"/>
                  <a:gd name="T73" fmla="*/ 230 h 361"/>
                  <a:gd name="T74" fmla="*/ 57 w 412"/>
                  <a:gd name="T75" fmla="*/ 265 h 361"/>
                  <a:gd name="T76" fmla="*/ 68 w 412"/>
                  <a:gd name="T77" fmla="*/ 308 h 361"/>
                  <a:gd name="T78" fmla="*/ 97 w 412"/>
                  <a:gd name="T79" fmla="*/ 317 h 361"/>
                  <a:gd name="T80" fmla="*/ 100 w 412"/>
                  <a:gd name="T81" fmla="*/ 328 h 361"/>
                  <a:gd name="T82" fmla="*/ 121 w 412"/>
                  <a:gd name="T83" fmla="*/ 334 h 361"/>
                  <a:gd name="T84" fmla="*/ 154 w 412"/>
                  <a:gd name="T85" fmla="*/ 325 h 361"/>
                  <a:gd name="T86" fmla="*/ 189 w 412"/>
                  <a:gd name="T87" fmla="*/ 335 h 361"/>
                  <a:gd name="T88" fmla="*/ 239 w 412"/>
                  <a:gd name="T89" fmla="*/ 345 h 361"/>
                  <a:gd name="T90" fmla="*/ 251 w 412"/>
                  <a:gd name="T91" fmla="*/ 336 h 361"/>
                  <a:gd name="T92" fmla="*/ 264 w 412"/>
                  <a:gd name="T93" fmla="*/ 331 h 361"/>
                  <a:gd name="T94" fmla="*/ 275 w 412"/>
                  <a:gd name="T95" fmla="*/ 314 h 361"/>
                  <a:gd name="T96" fmla="*/ 265 w 412"/>
                  <a:gd name="T97" fmla="*/ 283 h 361"/>
                  <a:gd name="T98" fmla="*/ 256 w 412"/>
                  <a:gd name="T99" fmla="*/ 268 h 361"/>
                  <a:gd name="T100" fmla="*/ 250 w 412"/>
                  <a:gd name="T101" fmla="*/ 249 h 361"/>
                  <a:gd name="T102" fmla="*/ 292 w 412"/>
                  <a:gd name="T103" fmla="*/ 296 h 361"/>
                  <a:gd name="T104" fmla="*/ 347 w 412"/>
                  <a:gd name="T105" fmla="*/ 300 h 361"/>
                  <a:gd name="T106" fmla="*/ 365 w 412"/>
                  <a:gd name="T107" fmla="*/ 282 h 361"/>
                  <a:gd name="T108" fmla="*/ 368 w 412"/>
                  <a:gd name="T109" fmla="*/ 271 h 361"/>
                  <a:gd name="T110" fmla="*/ 370 w 412"/>
                  <a:gd name="T111" fmla="*/ 268 h 361"/>
                  <a:gd name="T112" fmla="*/ 375 w 412"/>
                  <a:gd name="T113" fmla="*/ 265 h 361"/>
                  <a:gd name="T114" fmla="*/ 389 w 412"/>
                  <a:gd name="T115" fmla="*/ 228 h 361"/>
                  <a:gd name="T116" fmla="*/ 409 w 412"/>
                  <a:gd name="T117" fmla="*/ 208 h 361"/>
                  <a:gd name="T118" fmla="*/ 398 w 412"/>
                  <a:gd name="T119" fmla="*/ 185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12" h="361">
                    <a:moveTo>
                      <a:pt x="398" y="185"/>
                    </a:moveTo>
                    <a:cubicBezTo>
                      <a:pt x="387" y="180"/>
                      <a:pt x="374" y="177"/>
                      <a:pt x="362" y="177"/>
                    </a:cubicBezTo>
                    <a:cubicBezTo>
                      <a:pt x="349" y="176"/>
                      <a:pt x="334" y="182"/>
                      <a:pt x="321" y="178"/>
                    </a:cubicBezTo>
                    <a:cubicBezTo>
                      <a:pt x="340" y="169"/>
                      <a:pt x="373" y="173"/>
                      <a:pt x="381" y="150"/>
                    </a:cubicBezTo>
                    <a:cubicBezTo>
                      <a:pt x="384" y="142"/>
                      <a:pt x="383" y="133"/>
                      <a:pt x="377" y="128"/>
                    </a:cubicBezTo>
                    <a:cubicBezTo>
                      <a:pt x="374" y="125"/>
                      <a:pt x="370" y="124"/>
                      <a:pt x="366" y="123"/>
                    </a:cubicBezTo>
                    <a:cubicBezTo>
                      <a:pt x="364" y="123"/>
                      <a:pt x="361" y="122"/>
                      <a:pt x="359" y="121"/>
                    </a:cubicBezTo>
                    <a:cubicBezTo>
                      <a:pt x="353" y="119"/>
                      <a:pt x="353" y="113"/>
                      <a:pt x="352" y="108"/>
                    </a:cubicBezTo>
                    <a:cubicBezTo>
                      <a:pt x="350" y="93"/>
                      <a:pt x="350" y="77"/>
                      <a:pt x="346" y="63"/>
                    </a:cubicBezTo>
                    <a:cubicBezTo>
                      <a:pt x="344" y="54"/>
                      <a:pt x="337" y="44"/>
                      <a:pt x="327" y="44"/>
                    </a:cubicBezTo>
                    <a:cubicBezTo>
                      <a:pt x="316" y="44"/>
                      <a:pt x="305" y="54"/>
                      <a:pt x="297" y="60"/>
                    </a:cubicBezTo>
                    <a:cubicBezTo>
                      <a:pt x="286" y="69"/>
                      <a:pt x="276" y="78"/>
                      <a:pt x="267" y="88"/>
                    </a:cubicBezTo>
                    <a:cubicBezTo>
                      <a:pt x="263" y="93"/>
                      <a:pt x="259" y="97"/>
                      <a:pt x="255" y="102"/>
                    </a:cubicBezTo>
                    <a:cubicBezTo>
                      <a:pt x="253" y="105"/>
                      <a:pt x="250" y="108"/>
                      <a:pt x="248" y="111"/>
                    </a:cubicBezTo>
                    <a:cubicBezTo>
                      <a:pt x="247" y="112"/>
                      <a:pt x="246" y="114"/>
                      <a:pt x="245" y="115"/>
                    </a:cubicBezTo>
                    <a:cubicBezTo>
                      <a:pt x="243" y="117"/>
                      <a:pt x="241" y="117"/>
                      <a:pt x="238" y="114"/>
                    </a:cubicBezTo>
                    <a:cubicBezTo>
                      <a:pt x="235" y="113"/>
                      <a:pt x="234" y="111"/>
                      <a:pt x="235" y="108"/>
                    </a:cubicBezTo>
                    <a:cubicBezTo>
                      <a:pt x="238" y="94"/>
                      <a:pt x="243" y="80"/>
                      <a:pt x="245" y="65"/>
                    </a:cubicBezTo>
                    <a:cubicBezTo>
                      <a:pt x="248" y="44"/>
                      <a:pt x="243" y="17"/>
                      <a:pt x="222" y="6"/>
                    </a:cubicBezTo>
                    <a:cubicBezTo>
                      <a:pt x="214" y="1"/>
                      <a:pt x="203" y="0"/>
                      <a:pt x="194" y="3"/>
                    </a:cubicBezTo>
                    <a:cubicBezTo>
                      <a:pt x="190" y="5"/>
                      <a:pt x="186" y="7"/>
                      <a:pt x="183" y="11"/>
                    </a:cubicBezTo>
                    <a:cubicBezTo>
                      <a:pt x="177" y="17"/>
                      <a:pt x="171" y="21"/>
                      <a:pt x="162" y="21"/>
                    </a:cubicBezTo>
                    <a:cubicBezTo>
                      <a:pt x="149" y="20"/>
                      <a:pt x="138" y="15"/>
                      <a:pt x="124" y="17"/>
                    </a:cubicBezTo>
                    <a:cubicBezTo>
                      <a:pt x="114" y="20"/>
                      <a:pt x="104" y="26"/>
                      <a:pt x="98" y="34"/>
                    </a:cubicBezTo>
                    <a:cubicBezTo>
                      <a:pt x="82" y="54"/>
                      <a:pt x="86" y="82"/>
                      <a:pt x="104" y="99"/>
                    </a:cubicBezTo>
                    <a:cubicBezTo>
                      <a:pt x="121" y="114"/>
                      <a:pt x="144" y="121"/>
                      <a:pt x="161" y="136"/>
                    </a:cubicBezTo>
                    <a:cubicBezTo>
                      <a:pt x="131" y="144"/>
                      <a:pt x="105" y="113"/>
                      <a:pt x="82" y="99"/>
                    </a:cubicBezTo>
                    <a:cubicBezTo>
                      <a:pt x="72" y="92"/>
                      <a:pt x="59" y="87"/>
                      <a:pt x="46" y="89"/>
                    </a:cubicBezTo>
                    <a:cubicBezTo>
                      <a:pt x="32" y="91"/>
                      <a:pt x="34" y="103"/>
                      <a:pt x="34" y="114"/>
                    </a:cubicBezTo>
                    <a:cubicBezTo>
                      <a:pt x="34" y="130"/>
                      <a:pt x="17" y="133"/>
                      <a:pt x="8" y="143"/>
                    </a:cubicBezTo>
                    <a:cubicBezTo>
                      <a:pt x="0" y="153"/>
                      <a:pt x="0" y="167"/>
                      <a:pt x="3" y="179"/>
                    </a:cubicBezTo>
                    <a:cubicBezTo>
                      <a:pt x="4" y="186"/>
                      <a:pt x="6" y="193"/>
                      <a:pt x="9" y="199"/>
                    </a:cubicBezTo>
                    <a:cubicBezTo>
                      <a:pt x="12" y="204"/>
                      <a:pt x="16" y="206"/>
                      <a:pt x="21" y="206"/>
                    </a:cubicBezTo>
                    <a:cubicBezTo>
                      <a:pt x="36" y="205"/>
                      <a:pt x="59" y="195"/>
                      <a:pt x="68" y="213"/>
                    </a:cubicBezTo>
                    <a:cubicBezTo>
                      <a:pt x="71" y="219"/>
                      <a:pt x="71" y="225"/>
                      <a:pt x="78" y="228"/>
                    </a:cubicBezTo>
                    <a:cubicBezTo>
                      <a:pt x="84" y="232"/>
                      <a:pt x="92" y="231"/>
                      <a:pt x="99" y="231"/>
                    </a:cubicBezTo>
                    <a:cubicBezTo>
                      <a:pt x="99" y="231"/>
                      <a:pt x="99" y="230"/>
                      <a:pt x="100" y="230"/>
                    </a:cubicBezTo>
                    <a:cubicBezTo>
                      <a:pt x="85" y="240"/>
                      <a:pt x="67" y="249"/>
                      <a:pt x="57" y="265"/>
                    </a:cubicBezTo>
                    <a:cubicBezTo>
                      <a:pt x="47" y="282"/>
                      <a:pt x="51" y="298"/>
                      <a:pt x="68" y="308"/>
                    </a:cubicBezTo>
                    <a:cubicBezTo>
                      <a:pt x="75" y="311"/>
                      <a:pt x="86" y="316"/>
                      <a:pt x="97" y="317"/>
                    </a:cubicBezTo>
                    <a:cubicBezTo>
                      <a:pt x="96" y="321"/>
                      <a:pt x="97" y="325"/>
                      <a:pt x="100" y="328"/>
                    </a:cubicBezTo>
                    <a:cubicBezTo>
                      <a:pt x="105" y="334"/>
                      <a:pt x="113" y="336"/>
                      <a:pt x="121" y="334"/>
                    </a:cubicBezTo>
                    <a:cubicBezTo>
                      <a:pt x="132" y="332"/>
                      <a:pt x="142" y="326"/>
                      <a:pt x="154" y="325"/>
                    </a:cubicBezTo>
                    <a:cubicBezTo>
                      <a:pt x="166" y="325"/>
                      <a:pt x="179" y="328"/>
                      <a:pt x="189" y="335"/>
                    </a:cubicBezTo>
                    <a:cubicBezTo>
                      <a:pt x="204" y="344"/>
                      <a:pt x="222" y="361"/>
                      <a:pt x="239" y="345"/>
                    </a:cubicBezTo>
                    <a:cubicBezTo>
                      <a:pt x="243" y="342"/>
                      <a:pt x="246" y="338"/>
                      <a:pt x="251" y="336"/>
                    </a:cubicBezTo>
                    <a:cubicBezTo>
                      <a:pt x="255" y="334"/>
                      <a:pt x="260" y="333"/>
                      <a:pt x="264" y="331"/>
                    </a:cubicBezTo>
                    <a:cubicBezTo>
                      <a:pt x="271" y="328"/>
                      <a:pt x="275" y="322"/>
                      <a:pt x="275" y="314"/>
                    </a:cubicBezTo>
                    <a:cubicBezTo>
                      <a:pt x="275" y="304"/>
                      <a:pt x="270" y="292"/>
                      <a:pt x="265" y="283"/>
                    </a:cubicBezTo>
                    <a:cubicBezTo>
                      <a:pt x="262" y="278"/>
                      <a:pt x="259" y="273"/>
                      <a:pt x="256" y="268"/>
                    </a:cubicBezTo>
                    <a:cubicBezTo>
                      <a:pt x="252" y="264"/>
                      <a:pt x="246" y="255"/>
                      <a:pt x="250" y="249"/>
                    </a:cubicBezTo>
                    <a:cubicBezTo>
                      <a:pt x="261" y="267"/>
                      <a:pt x="274" y="284"/>
                      <a:pt x="292" y="296"/>
                    </a:cubicBezTo>
                    <a:cubicBezTo>
                      <a:pt x="308" y="306"/>
                      <a:pt x="330" y="310"/>
                      <a:pt x="347" y="300"/>
                    </a:cubicBezTo>
                    <a:cubicBezTo>
                      <a:pt x="355" y="296"/>
                      <a:pt x="361" y="290"/>
                      <a:pt x="365" y="282"/>
                    </a:cubicBezTo>
                    <a:cubicBezTo>
                      <a:pt x="367" y="278"/>
                      <a:pt x="367" y="274"/>
                      <a:pt x="368" y="271"/>
                    </a:cubicBezTo>
                    <a:cubicBezTo>
                      <a:pt x="369" y="268"/>
                      <a:pt x="367" y="269"/>
                      <a:pt x="370" y="268"/>
                    </a:cubicBezTo>
                    <a:cubicBezTo>
                      <a:pt x="372" y="267"/>
                      <a:pt x="374" y="266"/>
                      <a:pt x="375" y="265"/>
                    </a:cubicBezTo>
                    <a:cubicBezTo>
                      <a:pt x="388" y="258"/>
                      <a:pt x="393" y="242"/>
                      <a:pt x="389" y="228"/>
                    </a:cubicBezTo>
                    <a:cubicBezTo>
                      <a:pt x="397" y="224"/>
                      <a:pt x="406" y="218"/>
                      <a:pt x="409" y="208"/>
                    </a:cubicBezTo>
                    <a:cubicBezTo>
                      <a:pt x="412" y="198"/>
                      <a:pt x="407" y="190"/>
                      <a:pt x="398" y="185"/>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61" name="Freeform 86"/>
              <p:cNvSpPr>
                <a:spLocks/>
              </p:cNvSpPr>
              <p:nvPr/>
            </p:nvSpPr>
            <p:spPr bwMode="auto">
              <a:xfrm>
                <a:off x="8670925" y="4529138"/>
                <a:ext cx="723900" cy="635000"/>
              </a:xfrm>
              <a:custGeom>
                <a:avLst/>
                <a:gdLst>
                  <a:gd name="T0" fmla="*/ 267 w 277"/>
                  <a:gd name="T1" fmla="*/ 124 h 243"/>
                  <a:gd name="T2" fmla="*/ 243 w 277"/>
                  <a:gd name="T3" fmla="*/ 119 h 243"/>
                  <a:gd name="T4" fmla="*/ 216 w 277"/>
                  <a:gd name="T5" fmla="*/ 119 h 243"/>
                  <a:gd name="T6" fmla="*/ 256 w 277"/>
                  <a:gd name="T7" fmla="*/ 100 h 243"/>
                  <a:gd name="T8" fmla="*/ 253 w 277"/>
                  <a:gd name="T9" fmla="*/ 86 h 243"/>
                  <a:gd name="T10" fmla="*/ 246 w 277"/>
                  <a:gd name="T11" fmla="*/ 83 h 243"/>
                  <a:gd name="T12" fmla="*/ 241 w 277"/>
                  <a:gd name="T13" fmla="*/ 82 h 243"/>
                  <a:gd name="T14" fmla="*/ 237 w 277"/>
                  <a:gd name="T15" fmla="*/ 72 h 243"/>
                  <a:gd name="T16" fmla="*/ 233 w 277"/>
                  <a:gd name="T17" fmla="*/ 42 h 243"/>
                  <a:gd name="T18" fmla="*/ 219 w 277"/>
                  <a:gd name="T19" fmla="*/ 30 h 243"/>
                  <a:gd name="T20" fmla="*/ 199 w 277"/>
                  <a:gd name="T21" fmla="*/ 40 h 243"/>
                  <a:gd name="T22" fmla="*/ 179 w 277"/>
                  <a:gd name="T23" fmla="*/ 59 h 243"/>
                  <a:gd name="T24" fmla="*/ 171 w 277"/>
                  <a:gd name="T25" fmla="*/ 68 h 243"/>
                  <a:gd name="T26" fmla="*/ 167 w 277"/>
                  <a:gd name="T27" fmla="*/ 74 h 243"/>
                  <a:gd name="T28" fmla="*/ 164 w 277"/>
                  <a:gd name="T29" fmla="*/ 77 h 243"/>
                  <a:gd name="T30" fmla="*/ 160 w 277"/>
                  <a:gd name="T31" fmla="*/ 77 h 243"/>
                  <a:gd name="T32" fmla="*/ 158 w 277"/>
                  <a:gd name="T33" fmla="*/ 73 h 243"/>
                  <a:gd name="T34" fmla="*/ 164 w 277"/>
                  <a:gd name="T35" fmla="*/ 44 h 243"/>
                  <a:gd name="T36" fmla="*/ 149 w 277"/>
                  <a:gd name="T37" fmla="*/ 4 h 243"/>
                  <a:gd name="T38" fmla="*/ 131 w 277"/>
                  <a:gd name="T39" fmla="*/ 2 h 243"/>
                  <a:gd name="T40" fmla="*/ 123 w 277"/>
                  <a:gd name="T41" fmla="*/ 7 h 243"/>
                  <a:gd name="T42" fmla="*/ 109 w 277"/>
                  <a:gd name="T43" fmla="*/ 14 h 243"/>
                  <a:gd name="T44" fmla="*/ 84 w 277"/>
                  <a:gd name="T45" fmla="*/ 12 h 243"/>
                  <a:gd name="T46" fmla="*/ 66 w 277"/>
                  <a:gd name="T47" fmla="*/ 23 h 243"/>
                  <a:gd name="T48" fmla="*/ 70 w 277"/>
                  <a:gd name="T49" fmla="*/ 66 h 243"/>
                  <a:gd name="T50" fmla="*/ 108 w 277"/>
                  <a:gd name="T51" fmla="*/ 91 h 243"/>
                  <a:gd name="T52" fmla="*/ 55 w 277"/>
                  <a:gd name="T53" fmla="*/ 66 h 243"/>
                  <a:gd name="T54" fmla="*/ 31 w 277"/>
                  <a:gd name="T55" fmla="*/ 59 h 243"/>
                  <a:gd name="T56" fmla="*/ 23 w 277"/>
                  <a:gd name="T57" fmla="*/ 77 h 243"/>
                  <a:gd name="T58" fmla="*/ 6 w 277"/>
                  <a:gd name="T59" fmla="*/ 96 h 243"/>
                  <a:gd name="T60" fmla="*/ 2 w 277"/>
                  <a:gd name="T61" fmla="*/ 120 h 243"/>
                  <a:gd name="T62" fmla="*/ 6 w 277"/>
                  <a:gd name="T63" fmla="*/ 134 h 243"/>
                  <a:gd name="T64" fmla="*/ 14 w 277"/>
                  <a:gd name="T65" fmla="*/ 138 h 243"/>
                  <a:gd name="T66" fmla="*/ 46 w 277"/>
                  <a:gd name="T67" fmla="*/ 143 h 243"/>
                  <a:gd name="T68" fmla="*/ 52 w 277"/>
                  <a:gd name="T69" fmla="*/ 153 h 243"/>
                  <a:gd name="T70" fmla="*/ 66 w 277"/>
                  <a:gd name="T71" fmla="*/ 155 h 243"/>
                  <a:gd name="T72" fmla="*/ 81 w 277"/>
                  <a:gd name="T73" fmla="*/ 150 h 243"/>
                  <a:gd name="T74" fmla="*/ 96 w 277"/>
                  <a:gd name="T75" fmla="*/ 142 h 243"/>
                  <a:gd name="T76" fmla="*/ 55 w 277"/>
                  <a:gd name="T77" fmla="*/ 181 h 243"/>
                  <a:gd name="T78" fmla="*/ 47 w 277"/>
                  <a:gd name="T79" fmla="*/ 202 h 243"/>
                  <a:gd name="T80" fmla="*/ 65 w 277"/>
                  <a:gd name="T81" fmla="*/ 211 h 243"/>
                  <a:gd name="T82" fmla="*/ 67 w 277"/>
                  <a:gd name="T83" fmla="*/ 220 h 243"/>
                  <a:gd name="T84" fmla="*/ 81 w 277"/>
                  <a:gd name="T85" fmla="*/ 224 h 243"/>
                  <a:gd name="T86" fmla="*/ 103 w 277"/>
                  <a:gd name="T87" fmla="*/ 218 h 243"/>
                  <a:gd name="T88" fmla="*/ 127 w 277"/>
                  <a:gd name="T89" fmla="*/ 225 h 243"/>
                  <a:gd name="T90" fmla="*/ 161 w 277"/>
                  <a:gd name="T91" fmla="*/ 232 h 243"/>
                  <a:gd name="T92" fmla="*/ 169 w 277"/>
                  <a:gd name="T93" fmla="*/ 225 h 243"/>
                  <a:gd name="T94" fmla="*/ 177 w 277"/>
                  <a:gd name="T95" fmla="*/ 222 h 243"/>
                  <a:gd name="T96" fmla="*/ 185 w 277"/>
                  <a:gd name="T97" fmla="*/ 211 h 243"/>
                  <a:gd name="T98" fmla="*/ 178 w 277"/>
                  <a:gd name="T99" fmla="*/ 190 h 243"/>
                  <a:gd name="T100" fmla="*/ 172 w 277"/>
                  <a:gd name="T101" fmla="*/ 180 h 243"/>
                  <a:gd name="T102" fmla="*/ 168 w 277"/>
                  <a:gd name="T103" fmla="*/ 167 h 243"/>
                  <a:gd name="T104" fmla="*/ 196 w 277"/>
                  <a:gd name="T105" fmla="*/ 198 h 243"/>
                  <a:gd name="T106" fmla="*/ 233 w 277"/>
                  <a:gd name="T107" fmla="*/ 202 h 243"/>
                  <a:gd name="T108" fmla="*/ 245 w 277"/>
                  <a:gd name="T109" fmla="*/ 189 h 243"/>
                  <a:gd name="T110" fmla="*/ 247 w 277"/>
                  <a:gd name="T111" fmla="*/ 182 h 243"/>
                  <a:gd name="T112" fmla="*/ 249 w 277"/>
                  <a:gd name="T113" fmla="*/ 180 h 243"/>
                  <a:gd name="T114" fmla="*/ 252 w 277"/>
                  <a:gd name="T115" fmla="*/ 178 h 243"/>
                  <a:gd name="T116" fmla="*/ 261 w 277"/>
                  <a:gd name="T117" fmla="*/ 153 h 243"/>
                  <a:gd name="T118" fmla="*/ 275 w 277"/>
                  <a:gd name="T119" fmla="*/ 140 h 243"/>
                  <a:gd name="T120" fmla="*/ 267 w 277"/>
                  <a:gd name="T121" fmla="*/ 124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7" h="243">
                    <a:moveTo>
                      <a:pt x="267" y="124"/>
                    </a:moveTo>
                    <a:cubicBezTo>
                      <a:pt x="260" y="121"/>
                      <a:pt x="251" y="119"/>
                      <a:pt x="243" y="119"/>
                    </a:cubicBezTo>
                    <a:cubicBezTo>
                      <a:pt x="234" y="118"/>
                      <a:pt x="224" y="122"/>
                      <a:pt x="216" y="119"/>
                    </a:cubicBezTo>
                    <a:cubicBezTo>
                      <a:pt x="229" y="113"/>
                      <a:pt x="250" y="116"/>
                      <a:pt x="256" y="100"/>
                    </a:cubicBezTo>
                    <a:cubicBezTo>
                      <a:pt x="258" y="96"/>
                      <a:pt x="257" y="89"/>
                      <a:pt x="253" y="86"/>
                    </a:cubicBezTo>
                    <a:cubicBezTo>
                      <a:pt x="251" y="84"/>
                      <a:pt x="248" y="83"/>
                      <a:pt x="246" y="83"/>
                    </a:cubicBezTo>
                    <a:cubicBezTo>
                      <a:pt x="244" y="82"/>
                      <a:pt x="242" y="82"/>
                      <a:pt x="241" y="82"/>
                    </a:cubicBezTo>
                    <a:cubicBezTo>
                      <a:pt x="237" y="80"/>
                      <a:pt x="237" y="76"/>
                      <a:pt x="237" y="72"/>
                    </a:cubicBezTo>
                    <a:cubicBezTo>
                      <a:pt x="235" y="63"/>
                      <a:pt x="235" y="52"/>
                      <a:pt x="233" y="42"/>
                    </a:cubicBezTo>
                    <a:cubicBezTo>
                      <a:pt x="231" y="36"/>
                      <a:pt x="226" y="30"/>
                      <a:pt x="219" y="30"/>
                    </a:cubicBezTo>
                    <a:cubicBezTo>
                      <a:pt x="212" y="29"/>
                      <a:pt x="205" y="36"/>
                      <a:pt x="199" y="40"/>
                    </a:cubicBezTo>
                    <a:cubicBezTo>
                      <a:pt x="192" y="46"/>
                      <a:pt x="185" y="52"/>
                      <a:pt x="179" y="59"/>
                    </a:cubicBezTo>
                    <a:cubicBezTo>
                      <a:pt x="176" y="62"/>
                      <a:pt x="174" y="65"/>
                      <a:pt x="171" y="68"/>
                    </a:cubicBezTo>
                    <a:cubicBezTo>
                      <a:pt x="170" y="70"/>
                      <a:pt x="168" y="72"/>
                      <a:pt x="167" y="74"/>
                    </a:cubicBezTo>
                    <a:cubicBezTo>
                      <a:pt x="166" y="75"/>
                      <a:pt x="165" y="76"/>
                      <a:pt x="164" y="77"/>
                    </a:cubicBezTo>
                    <a:cubicBezTo>
                      <a:pt x="163" y="79"/>
                      <a:pt x="162" y="79"/>
                      <a:pt x="160" y="77"/>
                    </a:cubicBezTo>
                    <a:cubicBezTo>
                      <a:pt x="158" y="76"/>
                      <a:pt x="157" y="75"/>
                      <a:pt x="158" y="73"/>
                    </a:cubicBezTo>
                    <a:cubicBezTo>
                      <a:pt x="160" y="63"/>
                      <a:pt x="163" y="54"/>
                      <a:pt x="164" y="44"/>
                    </a:cubicBezTo>
                    <a:cubicBezTo>
                      <a:pt x="166" y="29"/>
                      <a:pt x="163" y="11"/>
                      <a:pt x="149" y="4"/>
                    </a:cubicBezTo>
                    <a:cubicBezTo>
                      <a:pt x="144" y="1"/>
                      <a:pt x="137" y="0"/>
                      <a:pt x="131" y="2"/>
                    </a:cubicBezTo>
                    <a:cubicBezTo>
                      <a:pt x="128" y="3"/>
                      <a:pt x="125" y="5"/>
                      <a:pt x="123" y="7"/>
                    </a:cubicBezTo>
                    <a:cubicBezTo>
                      <a:pt x="119" y="11"/>
                      <a:pt x="115" y="14"/>
                      <a:pt x="109" y="14"/>
                    </a:cubicBezTo>
                    <a:cubicBezTo>
                      <a:pt x="100" y="13"/>
                      <a:pt x="92" y="10"/>
                      <a:pt x="84" y="12"/>
                    </a:cubicBezTo>
                    <a:cubicBezTo>
                      <a:pt x="77" y="13"/>
                      <a:pt x="70" y="17"/>
                      <a:pt x="66" y="23"/>
                    </a:cubicBezTo>
                    <a:cubicBezTo>
                      <a:pt x="55" y="36"/>
                      <a:pt x="58" y="55"/>
                      <a:pt x="70" y="66"/>
                    </a:cubicBezTo>
                    <a:cubicBezTo>
                      <a:pt x="81" y="77"/>
                      <a:pt x="96" y="82"/>
                      <a:pt x="108" y="91"/>
                    </a:cubicBezTo>
                    <a:cubicBezTo>
                      <a:pt x="88" y="97"/>
                      <a:pt x="70" y="76"/>
                      <a:pt x="55" y="66"/>
                    </a:cubicBezTo>
                    <a:cubicBezTo>
                      <a:pt x="48" y="62"/>
                      <a:pt x="39" y="58"/>
                      <a:pt x="31" y="59"/>
                    </a:cubicBezTo>
                    <a:cubicBezTo>
                      <a:pt x="22" y="61"/>
                      <a:pt x="23" y="69"/>
                      <a:pt x="23" y="77"/>
                    </a:cubicBezTo>
                    <a:cubicBezTo>
                      <a:pt x="23" y="88"/>
                      <a:pt x="11" y="89"/>
                      <a:pt x="6" y="96"/>
                    </a:cubicBezTo>
                    <a:cubicBezTo>
                      <a:pt x="0" y="103"/>
                      <a:pt x="0" y="112"/>
                      <a:pt x="2" y="120"/>
                    </a:cubicBezTo>
                    <a:cubicBezTo>
                      <a:pt x="3" y="125"/>
                      <a:pt x="4" y="130"/>
                      <a:pt x="6" y="134"/>
                    </a:cubicBezTo>
                    <a:cubicBezTo>
                      <a:pt x="8" y="137"/>
                      <a:pt x="10" y="139"/>
                      <a:pt x="14" y="138"/>
                    </a:cubicBezTo>
                    <a:cubicBezTo>
                      <a:pt x="24" y="138"/>
                      <a:pt x="40" y="131"/>
                      <a:pt x="46" y="143"/>
                    </a:cubicBezTo>
                    <a:cubicBezTo>
                      <a:pt x="48" y="147"/>
                      <a:pt x="48" y="151"/>
                      <a:pt x="52" y="153"/>
                    </a:cubicBezTo>
                    <a:cubicBezTo>
                      <a:pt x="56" y="156"/>
                      <a:pt x="62" y="155"/>
                      <a:pt x="66" y="155"/>
                    </a:cubicBezTo>
                    <a:cubicBezTo>
                      <a:pt x="71" y="154"/>
                      <a:pt x="76" y="153"/>
                      <a:pt x="81" y="150"/>
                    </a:cubicBezTo>
                    <a:cubicBezTo>
                      <a:pt x="86" y="147"/>
                      <a:pt x="90" y="142"/>
                      <a:pt x="96" y="142"/>
                    </a:cubicBezTo>
                    <a:cubicBezTo>
                      <a:pt x="87" y="159"/>
                      <a:pt x="68" y="168"/>
                      <a:pt x="55" y="181"/>
                    </a:cubicBezTo>
                    <a:cubicBezTo>
                      <a:pt x="49" y="186"/>
                      <a:pt x="43" y="195"/>
                      <a:pt x="47" y="202"/>
                    </a:cubicBezTo>
                    <a:cubicBezTo>
                      <a:pt x="51" y="208"/>
                      <a:pt x="59" y="210"/>
                      <a:pt x="65" y="211"/>
                    </a:cubicBezTo>
                    <a:cubicBezTo>
                      <a:pt x="64" y="214"/>
                      <a:pt x="65" y="217"/>
                      <a:pt x="67" y="220"/>
                    </a:cubicBezTo>
                    <a:cubicBezTo>
                      <a:pt x="71" y="224"/>
                      <a:pt x="76" y="225"/>
                      <a:pt x="81" y="224"/>
                    </a:cubicBezTo>
                    <a:cubicBezTo>
                      <a:pt x="89" y="223"/>
                      <a:pt x="95" y="219"/>
                      <a:pt x="103" y="218"/>
                    </a:cubicBezTo>
                    <a:cubicBezTo>
                      <a:pt x="112" y="218"/>
                      <a:pt x="120" y="220"/>
                      <a:pt x="127" y="225"/>
                    </a:cubicBezTo>
                    <a:cubicBezTo>
                      <a:pt x="137" y="231"/>
                      <a:pt x="149" y="243"/>
                      <a:pt x="161" y="232"/>
                    </a:cubicBezTo>
                    <a:cubicBezTo>
                      <a:pt x="163" y="230"/>
                      <a:pt x="165" y="227"/>
                      <a:pt x="169" y="225"/>
                    </a:cubicBezTo>
                    <a:cubicBezTo>
                      <a:pt x="171" y="224"/>
                      <a:pt x="174" y="223"/>
                      <a:pt x="177" y="222"/>
                    </a:cubicBezTo>
                    <a:cubicBezTo>
                      <a:pt x="182" y="220"/>
                      <a:pt x="185" y="216"/>
                      <a:pt x="185" y="211"/>
                    </a:cubicBezTo>
                    <a:cubicBezTo>
                      <a:pt x="185" y="204"/>
                      <a:pt x="181" y="196"/>
                      <a:pt x="178" y="190"/>
                    </a:cubicBezTo>
                    <a:cubicBezTo>
                      <a:pt x="176" y="187"/>
                      <a:pt x="174" y="183"/>
                      <a:pt x="172" y="180"/>
                    </a:cubicBezTo>
                    <a:cubicBezTo>
                      <a:pt x="169" y="177"/>
                      <a:pt x="165" y="172"/>
                      <a:pt x="168" y="167"/>
                    </a:cubicBezTo>
                    <a:cubicBezTo>
                      <a:pt x="176" y="179"/>
                      <a:pt x="184" y="191"/>
                      <a:pt x="196" y="198"/>
                    </a:cubicBezTo>
                    <a:cubicBezTo>
                      <a:pt x="207" y="205"/>
                      <a:pt x="221" y="208"/>
                      <a:pt x="233" y="202"/>
                    </a:cubicBezTo>
                    <a:cubicBezTo>
                      <a:pt x="238" y="199"/>
                      <a:pt x="243" y="195"/>
                      <a:pt x="245" y="189"/>
                    </a:cubicBezTo>
                    <a:cubicBezTo>
                      <a:pt x="246" y="187"/>
                      <a:pt x="246" y="184"/>
                      <a:pt x="247" y="182"/>
                    </a:cubicBezTo>
                    <a:cubicBezTo>
                      <a:pt x="248" y="180"/>
                      <a:pt x="247" y="181"/>
                      <a:pt x="249" y="180"/>
                    </a:cubicBezTo>
                    <a:cubicBezTo>
                      <a:pt x="250" y="179"/>
                      <a:pt x="251" y="179"/>
                      <a:pt x="252" y="178"/>
                    </a:cubicBezTo>
                    <a:cubicBezTo>
                      <a:pt x="260" y="173"/>
                      <a:pt x="264" y="162"/>
                      <a:pt x="261" y="153"/>
                    </a:cubicBezTo>
                    <a:cubicBezTo>
                      <a:pt x="267" y="150"/>
                      <a:pt x="273" y="146"/>
                      <a:pt x="275" y="140"/>
                    </a:cubicBezTo>
                    <a:cubicBezTo>
                      <a:pt x="277" y="133"/>
                      <a:pt x="273" y="127"/>
                      <a:pt x="267" y="124"/>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2" name="Group 31"/>
            <p:cNvGrpSpPr/>
            <p:nvPr/>
          </p:nvGrpSpPr>
          <p:grpSpPr>
            <a:xfrm>
              <a:off x="8916988" y="4733926"/>
              <a:ext cx="238125" cy="215900"/>
              <a:chOff x="8916988" y="4733926"/>
              <a:chExt cx="238125" cy="215900"/>
            </a:xfrm>
          </p:grpSpPr>
          <p:sp>
            <p:nvSpPr>
              <p:cNvPr id="54" name="Freeform 87"/>
              <p:cNvSpPr>
                <a:spLocks/>
              </p:cNvSpPr>
              <p:nvPr/>
            </p:nvSpPr>
            <p:spPr bwMode="auto">
              <a:xfrm>
                <a:off x="8916988" y="4819651"/>
                <a:ext cx="47625" cy="49213"/>
              </a:xfrm>
              <a:custGeom>
                <a:avLst/>
                <a:gdLst>
                  <a:gd name="T0" fmla="*/ 9 w 18"/>
                  <a:gd name="T1" fmla="*/ 0 h 19"/>
                  <a:gd name="T2" fmla="*/ 3 w 18"/>
                  <a:gd name="T3" fmla="*/ 3 h 19"/>
                  <a:gd name="T4" fmla="*/ 0 w 18"/>
                  <a:gd name="T5" fmla="*/ 10 h 19"/>
                  <a:gd name="T6" fmla="*/ 9 w 18"/>
                  <a:gd name="T7" fmla="*/ 19 h 19"/>
                  <a:gd name="T8" fmla="*/ 15 w 18"/>
                  <a:gd name="T9" fmla="*/ 17 h 19"/>
                  <a:gd name="T10" fmla="*/ 18 w 18"/>
                  <a:gd name="T11" fmla="*/ 10 h 19"/>
                  <a:gd name="T12" fmla="*/ 9 w 18"/>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18" h="19">
                    <a:moveTo>
                      <a:pt x="9" y="0"/>
                    </a:moveTo>
                    <a:cubicBezTo>
                      <a:pt x="7" y="0"/>
                      <a:pt x="4" y="1"/>
                      <a:pt x="3" y="3"/>
                    </a:cubicBezTo>
                    <a:cubicBezTo>
                      <a:pt x="1" y="5"/>
                      <a:pt x="0" y="7"/>
                      <a:pt x="0" y="10"/>
                    </a:cubicBezTo>
                    <a:cubicBezTo>
                      <a:pt x="0" y="14"/>
                      <a:pt x="4" y="19"/>
                      <a:pt x="9" y="19"/>
                    </a:cubicBezTo>
                    <a:cubicBezTo>
                      <a:pt x="11" y="19"/>
                      <a:pt x="14" y="18"/>
                      <a:pt x="15" y="17"/>
                    </a:cubicBezTo>
                    <a:cubicBezTo>
                      <a:pt x="17" y="15"/>
                      <a:pt x="18" y="12"/>
                      <a:pt x="18" y="10"/>
                    </a:cubicBezTo>
                    <a:cubicBezTo>
                      <a:pt x="18" y="5"/>
                      <a:pt x="14" y="0"/>
                      <a:pt x="9"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5" name="Freeform 88"/>
              <p:cNvSpPr>
                <a:spLocks/>
              </p:cNvSpPr>
              <p:nvPr/>
            </p:nvSpPr>
            <p:spPr bwMode="auto">
              <a:xfrm>
                <a:off x="8928100" y="4875213"/>
                <a:ext cx="36513" cy="33338"/>
              </a:xfrm>
              <a:custGeom>
                <a:avLst/>
                <a:gdLst>
                  <a:gd name="T0" fmla="*/ 7 w 14"/>
                  <a:gd name="T1" fmla="*/ 0 h 13"/>
                  <a:gd name="T2" fmla="*/ 0 w 14"/>
                  <a:gd name="T3" fmla="*/ 6 h 13"/>
                  <a:gd name="T4" fmla="*/ 7 w 14"/>
                  <a:gd name="T5" fmla="*/ 13 h 13"/>
                  <a:gd name="T6" fmla="*/ 14 w 14"/>
                  <a:gd name="T7" fmla="*/ 7 h 13"/>
                  <a:gd name="T8" fmla="*/ 7 w 14"/>
                  <a:gd name="T9" fmla="*/ 0 h 13"/>
                </a:gdLst>
                <a:ahLst/>
                <a:cxnLst>
                  <a:cxn ang="0">
                    <a:pos x="T0" y="T1"/>
                  </a:cxn>
                  <a:cxn ang="0">
                    <a:pos x="T2" y="T3"/>
                  </a:cxn>
                  <a:cxn ang="0">
                    <a:pos x="T4" y="T5"/>
                  </a:cxn>
                  <a:cxn ang="0">
                    <a:pos x="T6" y="T7"/>
                  </a:cxn>
                  <a:cxn ang="0">
                    <a:pos x="T8" y="T9"/>
                  </a:cxn>
                </a:cxnLst>
                <a:rect l="0" t="0" r="r" b="b"/>
                <a:pathLst>
                  <a:path w="14" h="13">
                    <a:moveTo>
                      <a:pt x="7" y="0"/>
                    </a:moveTo>
                    <a:cubicBezTo>
                      <a:pt x="4" y="0"/>
                      <a:pt x="0" y="2"/>
                      <a:pt x="0" y="6"/>
                    </a:cubicBezTo>
                    <a:cubicBezTo>
                      <a:pt x="0" y="10"/>
                      <a:pt x="3" y="13"/>
                      <a:pt x="7" y="13"/>
                    </a:cubicBezTo>
                    <a:cubicBezTo>
                      <a:pt x="10" y="13"/>
                      <a:pt x="14" y="10"/>
                      <a:pt x="14" y="7"/>
                    </a:cubicBezTo>
                    <a:cubicBezTo>
                      <a:pt x="14" y="3"/>
                      <a:pt x="11"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6" name="Freeform 89"/>
              <p:cNvSpPr>
                <a:spLocks/>
              </p:cNvSpPr>
              <p:nvPr/>
            </p:nvSpPr>
            <p:spPr bwMode="auto">
              <a:xfrm>
                <a:off x="8916988" y="4775201"/>
                <a:ext cx="41275" cy="39688"/>
              </a:xfrm>
              <a:custGeom>
                <a:avLst/>
                <a:gdLst>
                  <a:gd name="T0" fmla="*/ 15 w 16"/>
                  <a:gd name="T1" fmla="*/ 5 h 15"/>
                  <a:gd name="T2" fmla="*/ 11 w 16"/>
                  <a:gd name="T3" fmla="*/ 1 h 15"/>
                  <a:gd name="T4" fmla="*/ 11 w 16"/>
                  <a:gd name="T5" fmla="*/ 1 h 15"/>
                  <a:gd name="T6" fmla="*/ 2 w 16"/>
                  <a:gd name="T7" fmla="*/ 10 h 15"/>
                  <a:gd name="T8" fmla="*/ 7 w 16"/>
                  <a:gd name="T9" fmla="*/ 15 h 15"/>
                  <a:gd name="T10" fmla="*/ 14 w 16"/>
                  <a:gd name="T11" fmla="*/ 12 h 15"/>
                  <a:gd name="T12" fmla="*/ 15 w 16"/>
                  <a:gd name="T13" fmla="*/ 11 h 15"/>
                  <a:gd name="T14" fmla="*/ 15 w 16"/>
                  <a:gd name="T15" fmla="*/ 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5">
                    <a:moveTo>
                      <a:pt x="15" y="5"/>
                    </a:moveTo>
                    <a:cubicBezTo>
                      <a:pt x="14" y="3"/>
                      <a:pt x="13" y="2"/>
                      <a:pt x="11" y="1"/>
                    </a:cubicBezTo>
                    <a:cubicBezTo>
                      <a:pt x="11" y="1"/>
                      <a:pt x="11" y="1"/>
                      <a:pt x="11" y="1"/>
                    </a:cubicBezTo>
                    <a:cubicBezTo>
                      <a:pt x="5" y="0"/>
                      <a:pt x="0" y="5"/>
                      <a:pt x="2" y="10"/>
                    </a:cubicBezTo>
                    <a:cubicBezTo>
                      <a:pt x="3" y="13"/>
                      <a:pt x="5" y="14"/>
                      <a:pt x="7" y="15"/>
                    </a:cubicBezTo>
                    <a:cubicBezTo>
                      <a:pt x="10" y="15"/>
                      <a:pt x="13" y="14"/>
                      <a:pt x="14" y="12"/>
                    </a:cubicBezTo>
                    <a:cubicBezTo>
                      <a:pt x="15" y="11"/>
                      <a:pt x="15" y="11"/>
                      <a:pt x="15" y="11"/>
                    </a:cubicBezTo>
                    <a:cubicBezTo>
                      <a:pt x="16" y="10"/>
                      <a:pt x="16" y="7"/>
                      <a:pt x="15" y="5"/>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7" name="Freeform 90"/>
              <p:cNvSpPr>
                <a:spLocks noEditPoints="1"/>
              </p:cNvSpPr>
              <p:nvPr/>
            </p:nvSpPr>
            <p:spPr bwMode="auto">
              <a:xfrm>
                <a:off x="8956675" y="4733926"/>
                <a:ext cx="198438" cy="215900"/>
              </a:xfrm>
              <a:custGeom>
                <a:avLst/>
                <a:gdLst>
                  <a:gd name="T0" fmla="*/ 63 w 76"/>
                  <a:gd name="T1" fmla="*/ 45 h 83"/>
                  <a:gd name="T2" fmla="*/ 59 w 76"/>
                  <a:gd name="T3" fmla="*/ 39 h 83"/>
                  <a:gd name="T4" fmla="*/ 71 w 76"/>
                  <a:gd name="T5" fmla="*/ 38 h 83"/>
                  <a:gd name="T6" fmla="*/ 71 w 76"/>
                  <a:gd name="T7" fmla="*/ 30 h 83"/>
                  <a:gd name="T8" fmla="*/ 58 w 76"/>
                  <a:gd name="T9" fmla="*/ 28 h 83"/>
                  <a:gd name="T10" fmla="*/ 49 w 76"/>
                  <a:gd name="T11" fmla="*/ 22 h 83"/>
                  <a:gd name="T12" fmla="*/ 56 w 76"/>
                  <a:gd name="T13" fmla="*/ 13 h 83"/>
                  <a:gd name="T14" fmla="*/ 40 w 76"/>
                  <a:gd name="T15" fmla="*/ 6 h 83"/>
                  <a:gd name="T16" fmla="*/ 34 w 76"/>
                  <a:gd name="T17" fmla="*/ 2 h 83"/>
                  <a:gd name="T18" fmla="*/ 24 w 76"/>
                  <a:gd name="T19" fmla="*/ 8 h 83"/>
                  <a:gd name="T20" fmla="*/ 7 w 76"/>
                  <a:gd name="T21" fmla="*/ 22 h 83"/>
                  <a:gd name="T22" fmla="*/ 8 w 76"/>
                  <a:gd name="T23" fmla="*/ 38 h 83"/>
                  <a:gd name="T24" fmla="*/ 16 w 76"/>
                  <a:gd name="T25" fmla="*/ 27 h 83"/>
                  <a:gd name="T26" fmla="*/ 22 w 76"/>
                  <a:gd name="T27" fmla="*/ 31 h 83"/>
                  <a:gd name="T28" fmla="*/ 16 w 76"/>
                  <a:gd name="T29" fmla="*/ 36 h 83"/>
                  <a:gd name="T30" fmla="*/ 14 w 76"/>
                  <a:gd name="T31" fmla="*/ 42 h 83"/>
                  <a:gd name="T32" fmla="*/ 4 w 76"/>
                  <a:gd name="T33" fmla="*/ 49 h 83"/>
                  <a:gd name="T34" fmla="*/ 6 w 76"/>
                  <a:gd name="T35" fmla="*/ 61 h 83"/>
                  <a:gd name="T36" fmla="*/ 9 w 76"/>
                  <a:gd name="T37" fmla="*/ 77 h 83"/>
                  <a:gd name="T38" fmla="*/ 17 w 76"/>
                  <a:gd name="T39" fmla="*/ 64 h 83"/>
                  <a:gd name="T40" fmla="*/ 21 w 76"/>
                  <a:gd name="T41" fmla="*/ 70 h 83"/>
                  <a:gd name="T42" fmla="*/ 25 w 76"/>
                  <a:gd name="T43" fmla="*/ 83 h 83"/>
                  <a:gd name="T44" fmla="*/ 35 w 76"/>
                  <a:gd name="T45" fmla="*/ 83 h 83"/>
                  <a:gd name="T46" fmla="*/ 39 w 76"/>
                  <a:gd name="T47" fmla="*/ 77 h 83"/>
                  <a:gd name="T48" fmla="*/ 51 w 76"/>
                  <a:gd name="T49" fmla="*/ 75 h 83"/>
                  <a:gd name="T50" fmla="*/ 53 w 76"/>
                  <a:gd name="T51" fmla="*/ 65 h 83"/>
                  <a:gd name="T52" fmla="*/ 67 w 76"/>
                  <a:gd name="T53" fmla="*/ 52 h 83"/>
                  <a:gd name="T54" fmla="*/ 69 w 76"/>
                  <a:gd name="T55" fmla="*/ 41 h 83"/>
                  <a:gd name="T56" fmla="*/ 41 w 76"/>
                  <a:gd name="T57" fmla="*/ 24 h 83"/>
                  <a:gd name="T58" fmla="*/ 41 w 76"/>
                  <a:gd name="T59" fmla="*/ 21 h 83"/>
                  <a:gd name="T60" fmla="*/ 35 w 76"/>
                  <a:gd name="T61" fmla="*/ 73 h 83"/>
                  <a:gd name="T62" fmla="*/ 30 w 76"/>
                  <a:gd name="T63" fmla="*/ 75 h 83"/>
                  <a:gd name="T64" fmla="*/ 35 w 76"/>
                  <a:gd name="T65" fmla="*/ 71 h 83"/>
                  <a:gd name="T66" fmla="*/ 35 w 76"/>
                  <a:gd name="T67" fmla="*/ 73 h 83"/>
                  <a:gd name="T68" fmla="*/ 41 w 76"/>
                  <a:gd name="T69" fmla="*/ 47 h 83"/>
                  <a:gd name="T70" fmla="*/ 32 w 76"/>
                  <a:gd name="T71" fmla="*/ 49 h 83"/>
                  <a:gd name="T72" fmla="*/ 32 w 76"/>
                  <a:gd name="T73" fmla="*/ 34 h 83"/>
                  <a:gd name="T74" fmla="*/ 36 w 76"/>
                  <a:gd name="T75" fmla="*/ 34 h 83"/>
                  <a:gd name="T76" fmla="*/ 47 w 76"/>
                  <a:gd name="T77" fmla="*/ 4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 h="83">
                    <a:moveTo>
                      <a:pt x="69" y="41"/>
                    </a:moveTo>
                    <a:cubicBezTo>
                      <a:pt x="66" y="41"/>
                      <a:pt x="64" y="43"/>
                      <a:pt x="63" y="45"/>
                    </a:cubicBezTo>
                    <a:cubicBezTo>
                      <a:pt x="62" y="43"/>
                      <a:pt x="59" y="42"/>
                      <a:pt x="57" y="42"/>
                    </a:cubicBezTo>
                    <a:cubicBezTo>
                      <a:pt x="57" y="41"/>
                      <a:pt x="58" y="40"/>
                      <a:pt x="59" y="39"/>
                    </a:cubicBezTo>
                    <a:cubicBezTo>
                      <a:pt x="60" y="41"/>
                      <a:pt x="62" y="42"/>
                      <a:pt x="64" y="42"/>
                    </a:cubicBezTo>
                    <a:cubicBezTo>
                      <a:pt x="67" y="42"/>
                      <a:pt x="69" y="40"/>
                      <a:pt x="71" y="38"/>
                    </a:cubicBezTo>
                    <a:cubicBezTo>
                      <a:pt x="72" y="36"/>
                      <a:pt x="73" y="32"/>
                      <a:pt x="71" y="30"/>
                    </a:cubicBezTo>
                    <a:cubicBezTo>
                      <a:pt x="71" y="30"/>
                      <a:pt x="71" y="30"/>
                      <a:pt x="71" y="30"/>
                    </a:cubicBezTo>
                    <a:cubicBezTo>
                      <a:pt x="69" y="27"/>
                      <a:pt x="67" y="26"/>
                      <a:pt x="64" y="25"/>
                    </a:cubicBezTo>
                    <a:cubicBezTo>
                      <a:pt x="62" y="25"/>
                      <a:pt x="60" y="26"/>
                      <a:pt x="58" y="28"/>
                    </a:cubicBezTo>
                    <a:cubicBezTo>
                      <a:pt x="58" y="28"/>
                      <a:pt x="57" y="27"/>
                      <a:pt x="57" y="26"/>
                    </a:cubicBezTo>
                    <a:cubicBezTo>
                      <a:pt x="54" y="24"/>
                      <a:pt x="52" y="23"/>
                      <a:pt x="49" y="22"/>
                    </a:cubicBezTo>
                    <a:cubicBezTo>
                      <a:pt x="50" y="22"/>
                      <a:pt x="52" y="21"/>
                      <a:pt x="53" y="20"/>
                    </a:cubicBezTo>
                    <a:cubicBezTo>
                      <a:pt x="55" y="19"/>
                      <a:pt x="56" y="16"/>
                      <a:pt x="56" y="13"/>
                    </a:cubicBezTo>
                    <a:cubicBezTo>
                      <a:pt x="56" y="8"/>
                      <a:pt x="52" y="3"/>
                      <a:pt x="47" y="3"/>
                    </a:cubicBezTo>
                    <a:cubicBezTo>
                      <a:pt x="44" y="3"/>
                      <a:pt x="42" y="4"/>
                      <a:pt x="40" y="6"/>
                    </a:cubicBezTo>
                    <a:cubicBezTo>
                      <a:pt x="40" y="6"/>
                      <a:pt x="39" y="6"/>
                      <a:pt x="39" y="7"/>
                    </a:cubicBezTo>
                    <a:cubicBezTo>
                      <a:pt x="38" y="4"/>
                      <a:pt x="37" y="2"/>
                      <a:pt x="34" y="2"/>
                    </a:cubicBezTo>
                    <a:cubicBezTo>
                      <a:pt x="34" y="2"/>
                      <a:pt x="34" y="2"/>
                      <a:pt x="34" y="2"/>
                    </a:cubicBezTo>
                    <a:cubicBezTo>
                      <a:pt x="29" y="0"/>
                      <a:pt x="24" y="4"/>
                      <a:pt x="24" y="8"/>
                    </a:cubicBezTo>
                    <a:cubicBezTo>
                      <a:pt x="23" y="7"/>
                      <a:pt x="20" y="5"/>
                      <a:pt x="17" y="5"/>
                    </a:cubicBezTo>
                    <a:cubicBezTo>
                      <a:pt x="7" y="5"/>
                      <a:pt x="4" y="15"/>
                      <a:pt x="7" y="22"/>
                    </a:cubicBezTo>
                    <a:cubicBezTo>
                      <a:pt x="3" y="22"/>
                      <a:pt x="0" y="26"/>
                      <a:pt x="0" y="30"/>
                    </a:cubicBezTo>
                    <a:cubicBezTo>
                      <a:pt x="0" y="34"/>
                      <a:pt x="3" y="38"/>
                      <a:pt x="8" y="38"/>
                    </a:cubicBezTo>
                    <a:cubicBezTo>
                      <a:pt x="13" y="38"/>
                      <a:pt x="17" y="35"/>
                      <a:pt x="17" y="30"/>
                    </a:cubicBezTo>
                    <a:cubicBezTo>
                      <a:pt x="17" y="29"/>
                      <a:pt x="17" y="28"/>
                      <a:pt x="16" y="27"/>
                    </a:cubicBezTo>
                    <a:cubicBezTo>
                      <a:pt x="17" y="27"/>
                      <a:pt x="18" y="26"/>
                      <a:pt x="19" y="26"/>
                    </a:cubicBezTo>
                    <a:cubicBezTo>
                      <a:pt x="20" y="28"/>
                      <a:pt x="20" y="30"/>
                      <a:pt x="22" y="31"/>
                    </a:cubicBezTo>
                    <a:cubicBezTo>
                      <a:pt x="22" y="31"/>
                      <a:pt x="22" y="31"/>
                      <a:pt x="22" y="31"/>
                    </a:cubicBezTo>
                    <a:cubicBezTo>
                      <a:pt x="20" y="32"/>
                      <a:pt x="17" y="34"/>
                      <a:pt x="16" y="36"/>
                    </a:cubicBezTo>
                    <a:cubicBezTo>
                      <a:pt x="16" y="36"/>
                      <a:pt x="16" y="36"/>
                      <a:pt x="16" y="36"/>
                    </a:cubicBezTo>
                    <a:cubicBezTo>
                      <a:pt x="15" y="38"/>
                      <a:pt x="14" y="40"/>
                      <a:pt x="14" y="42"/>
                    </a:cubicBezTo>
                    <a:cubicBezTo>
                      <a:pt x="11" y="42"/>
                      <a:pt x="9" y="43"/>
                      <a:pt x="6" y="45"/>
                    </a:cubicBezTo>
                    <a:cubicBezTo>
                      <a:pt x="5" y="46"/>
                      <a:pt x="4" y="47"/>
                      <a:pt x="4" y="49"/>
                    </a:cubicBezTo>
                    <a:cubicBezTo>
                      <a:pt x="2" y="52"/>
                      <a:pt x="2" y="56"/>
                      <a:pt x="4" y="58"/>
                    </a:cubicBezTo>
                    <a:cubicBezTo>
                      <a:pt x="5" y="59"/>
                      <a:pt x="5" y="60"/>
                      <a:pt x="6" y="61"/>
                    </a:cubicBezTo>
                    <a:cubicBezTo>
                      <a:pt x="6" y="62"/>
                      <a:pt x="7" y="62"/>
                      <a:pt x="8" y="63"/>
                    </a:cubicBezTo>
                    <a:cubicBezTo>
                      <a:pt x="0" y="64"/>
                      <a:pt x="0" y="77"/>
                      <a:pt x="9" y="77"/>
                    </a:cubicBezTo>
                    <a:cubicBezTo>
                      <a:pt x="16" y="77"/>
                      <a:pt x="18" y="69"/>
                      <a:pt x="15" y="65"/>
                    </a:cubicBezTo>
                    <a:cubicBezTo>
                      <a:pt x="15" y="65"/>
                      <a:pt x="16" y="65"/>
                      <a:pt x="17" y="64"/>
                    </a:cubicBezTo>
                    <a:cubicBezTo>
                      <a:pt x="17" y="66"/>
                      <a:pt x="18" y="68"/>
                      <a:pt x="19" y="69"/>
                    </a:cubicBezTo>
                    <a:cubicBezTo>
                      <a:pt x="20" y="69"/>
                      <a:pt x="20" y="70"/>
                      <a:pt x="21" y="70"/>
                    </a:cubicBezTo>
                    <a:cubicBezTo>
                      <a:pt x="18" y="72"/>
                      <a:pt x="17" y="75"/>
                      <a:pt x="18" y="78"/>
                    </a:cubicBezTo>
                    <a:cubicBezTo>
                      <a:pt x="18" y="81"/>
                      <a:pt x="22" y="83"/>
                      <a:pt x="25" y="83"/>
                    </a:cubicBezTo>
                    <a:cubicBezTo>
                      <a:pt x="27" y="82"/>
                      <a:pt x="29" y="81"/>
                      <a:pt x="30" y="79"/>
                    </a:cubicBezTo>
                    <a:cubicBezTo>
                      <a:pt x="30" y="81"/>
                      <a:pt x="32" y="83"/>
                      <a:pt x="35" y="83"/>
                    </a:cubicBezTo>
                    <a:cubicBezTo>
                      <a:pt x="38" y="83"/>
                      <a:pt x="40" y="80"/>
                      <a:pt x="39" y="77"/>
                    </a:cubicBezTo>
                    <a:cubicBezTo>
                      <a:pt x="39" y="77"/>
                      <a:pt x="39" y="77"/>
                      <a:pt x="39" y="77"/>
                    </a:cubicBezTo>
                    <a:cubicBezTo>
                      <a:pt x="41" y="78"/>
                      <a:pt x="42" y="78"/>
                      <a:pt x="44" y="78"/>
                    </a:cubicBezTo>
                    <a:cubicBezTo>
                      <a:pt x="46" y="78"/>
                      <a:pt x="49" y="77"/>
                      <a:pt x="51" y="75"/>
                    </a:cubicBezTo>
                    <a:cubicBezTo>
                      <a:pt x="53" y="74"/>
                      <a:pt x="54" y="71"/>
                      <a:pt x="54" y="68"/>
                    </a:cubicBezTo>
                    <a:cubicBezTo>
                      <a:pt x="54" y="67"/>
                      <a:pt x="54" y="66"/>
                      <a:pt x="53" y="65"/>
                    </a:cubicBezTo>
                    <a:cubicBezTo>
                      <a:pt x="54" y="66"/>
                      <a:pt x="55" y="66"/>
                      <a:pt x="55" y="66"/>
                    </a:cubicBezTo>
                    <a:cubicBezTo>
                      <a:pt x="64" y="66"/>
                      <a:pt x="67" y="59"/>
                      <a:pt x="67" y="52"/>
                    </a:cubicBezTo>
                    <a:cubicBezTo>
                      <a:pt x="67" y="52"/>
                      <a:pt x="68" y="53"/>
                      <a:pt x="69" y="53"/>
                    </a:cubicBezTo>
                    <a:cubicBezTo>
                      <a:pt x="76" y="53"/>
                      <a:pt x="76" y="41"/>
                      <a:pt x="69" y="41"/>
                    </a:cubicBezTo>
                    <a:close/>
                    <a:moveTo>
                      <a:pt x="45" y="23"/>
                    </a:moveTo>
                    <a:cubicBezTo>
                      <a:pt x="44" y="23"/>
                      <a:pt x="42" y="23"/>
                      <a:pt x="41" y="24"/>
                    </a:cubicBezTo>
                    <a:cubicBezTo>
                      <a:pt x="41" y="24"/>
                      <a:pt x="41" y="24"/>
                      <a:pt x="41" y="23"/>
                    </a:cubicBezTo>
                    <a:cubicBezTo>
                      <a:pt x="41" y="23"/>
                      <a:pt x="41" y="22"/>
                      <a:pt x="41" y="21"/>
                    </a:cubicBezTo>
                    <a:cubicBezTo>
                      <a:pt x="42" y="22"/>
                      <a:pt x="44" y="22"/>
                      <a:pt x="45" y="23"/>
                    </a:cubicBezTo>
                    <a:close/>
                    <a:moveTo>
                      <a:pt x="35" y="73"/>
                    </a:moveTo>
                    <a:cubicBezTo>
                      <a:pt x="33" y="73"/>
                      <a:pt x="31" y="74"/>
                      <a:pt x="30" y="76"/>
                    </a:cubicBezTo>
                    <a:cubicBezTo>
                      <a:pt x="30" y="75"/>
                      <a:pt x="30" y="75"/>
                      <a:pt x="30" y="75"/>
                    </a:cubicBezTo>
                    <a:cubicBezTo>
                      <a:pt x="30" y="74"/>
                      <a:pt x="30" y="73"/>
                      <a:pt x="29" y="72"/>
                    </a:cubicBezTo>
                    <a:cubicBezTo>
                      <a:pt x="31" y="72"/>
                      <a:pt x="33" y="72"/>
                      <a:pt x="35" y="71"/>
                    </a:cubicBezTo>
                    <a:cubicBezTo>
                      <a:pt x="35" y="72"/>
                      <a:pt x="35" y="73"/>
                      <a:pt x="36" y="73"/>
                    </a:cubicBezTo>
                    <a:cubicBezTo>
                      <a:pt x="36" y="73"/>
                      <a:pt x="36" y="73"/>
                      <a:pt x="35" y="73"/>
                    </a:cubicBezTo>
                    <a:close/>
                    <a:moveTo>
                      <a:pt x="46" y="49"/>
                    </a:moveTo>
                    <a:cubicBezTo>
                      <a:pt x="44" y="48"/>
                      <a:pt x="43" y="47"/>
                      <a:pt x="41" y="47"/>
                    </a:cubicBezTo>
                    <a:cubicBezTo>
                      <a:pt x="38" y="47"/>
                      <a:pt x="36" y="48"/>
                      <a:pt x="35" y="51"/>
                    </a:cubicBezTo>
                    <a:cubicBezTo>
                      <a:pt x="34" y="50"/>
                      <a:pt x="33" y="49"/>
                      <a:pt x="32" y="49"/>
                    </a:cubicBezTo>
                    <a:cubicBezTo>
                      <a:pt x="34" y="47"/>
                      <a:pt x="35" y="45"/>
                      <a:pt x="35" y="42"/>
                    </a:cubicBezTo>
                    <a:cubicBezTo>
                      <a:pt x="35" y="39"/>
                      <a:pt x="34" y="36"/>
                      <a:pt x="32" y="34"/>
                    </a:cubicBezTo>
                    <a:cubicBezTo>
                      <a:pt x="33" y="34"/>
                      <a:pt x="35" y="33"/>
                      <a:pt x="36" y="33"/>
                    </a:cubicBezTo>
                    <a:cubicBezTo>
                      <a:pt x="36" y="33"/>
                      <a:pt x="36" y="34"/>
                      <a:pt x="36" y="34"/>
                    </a:cubicBezTo>
                    <a:cubicBezTo>
                      <a:pt x="36" y="37"/>
                      <a:pt x="37" y="40"/>
                      <a:pt x="39" y="42"/>
                    </a:cubicBezTo>
                    <a:cubicBezTo>
                      <a:pt x="41" y="45"/>
                      <a:pt x="44" y="46"/>
                      <a:pt x="47" y="46"/>
                    </a:cubicBezTo>
                    <a:cubicBezTo>
                      <a:pt x="46" y="47"/>
                      <a:pt x="46" y="48"/>
                      <a:pt x="46" y="49"/>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8" name="Freeform 91"/>
              <p:cNvSpPr>
                <a:spLocks/>
              </p:cNvSpPr>
              <p:nvPr/>
            </p:nvSpPr>
            <p:spPr bwMode="auto">
              <a:xfrm>
                <a:off x="9102725" y="4772026"/>
                <a:ext cx="25400" cy="26988"/>
              </a:xfrm>
              <a:custGeom>
                <a:avLst/>
                <a:gdLst>
                  <a:gd name="T0" fmla="*/ 5 w 10"/>
                  <a:gd name="T1" fmla="*/ 0 h 10"/>
                  <a:gd name="T2" fmla="*/ 0 w 10"/>
                  <a:gd name="T3" fmla="*/ 5 h 10"/>
                  <a:gd name="T4" fmla="*/ 5 w 10"/>
                  <a:gd name="T5" fmla="*/ 10 h 10"/>
                  <a:gd name="T6" fmla="*/ 10 w 10"/>
                  <a:gd name="T7" fmla="*/ 5 h 10"/>
                  <a:gd name="T8" fmla="*/ 5 w 10"/>
                  <a:gd name="T9" fmla="*/ 0 h 10"/>
                </a:gdLst>
                <a:ahLst/>
                <a:cxnLst>
                  <a:cxn ang="0">
                    <a:pos x="T0" y="T1"/>
                  </a:cxn>
                  <a:cxn ang="0">
                    <a:pos x="T2" y="T3"/>
                  </a:cxn>
                  <a:cxn ang="0">
                    <a:pos x="T4" y="T5"/>
                  </a:cxn>
                  <a:cxn ang="0">
                    <a:pos x="T6" y="T7"/>
                  </a:cxn>
                  <a:cxn ang="0">
                    <a:pos x="T8" y="T9"/>
                  </a:cxn>
                </a:cxnLst>
                <a:rect l="0" t="0" r="r" b="b"/>
                <a:pathLst>
                  <a:path w="10" h="10">
                    <a:moveTo>
                      <a:pt x="5" y="0"/>
                    </a:moveTo>
                    <a:cubicBezTo>
                      <a:pt x="2" y="0"/>
                      <a:pt x="0" y="2"/>
                      <a:pt x="0" y="5"/>
                    </a:cubicBezTo>
                    <a:cubicBezTo>
                      <a:pt x="0" y="7"/>
                      <a:pt x="2" y="10"/>
                      <a:pt x="5" y="10"/>
                    </a:cubicBezTo>
                    <a:cubicBezTo>
                      <a:pt x="7" y="10"/>
                      <a:pt x="10" y="8"/>
                      <a:pt x="10" y="5"/>
                    </a:cubicBezTo>
                    <a:cubicBezTo>
                      <a:pt x="10" y="2"/>
                      <a:pt x="8" y="0"/>
                      <a:pt x="5"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9" name="Freeform 92"/>
              <p:cNvSpPr>
                <a:spLocks/>
              </p:cNvSpPr>
              <p:nvPr/>
            </p:nvSpPr>
            <p:spPr bwMode="auto">
              <a:xfrm>
                <a:off x="9097963" y="4905376"/>
                <a:ext cx="36513" cy="28575"/>
              </a:xfrm>
              <a:custGeom>
                <a:avLst/>
                <a:gdLst>
                  <a:gd name="T0" fmla="*/ 7 w 14"/>
                  <a:gd name="T1" fmla="*/ 0 h 11"/>
                  <a:gd name="T2" fmla="*/ 7 w 14"/>
                  <a:gd name="T3" fmla="*/ 11 h 11"/>
                  <a:gd name="T4" fmla="*/ 7 w 14"/>
                  <a:gd name="T5" fmla="*/ 0 h 11"/>
                </a:gdLst>
                <a:ahLst/>
                <a:cxnLst>
                  <a:cxn ang="0">
                    <a:pos x="T0" y="T1"/>
                  </a:cxn>
                  <a:cxn ang="0">
                    <a:pos x="T2" y="T3"/>
                  </a:cxn>
                  <a:cxn ang="0">
                    <a:pos x="T4" y="T5"/>
                  </a:cxn>
                </a:cxnLst>
                <a:rect l="0" t="0" r="r" b="b"/>
                <a:pathLst>
                  <a:path w="14" h="11">
                    <a:moveTo>
                      <a:pt x="7" y="0"/>
                    </a:moveTo>
                    <a:cubicBezTo>
                      <a:pt x="0" y="0"/>
                      <a:pt x="0" y="11"/>
                      <a:pt x="7" y="11"/>
                    </a:cubicBezTo>
                    <a:cubicBezTo>
                      <a:pt x="14" y="11"/>
                      <a:pt x="14"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3" name="Group 32"/>
            <p:cNvGrpSpPr/>
            <p:nvPr/>
          </p:nvGrpSpPr>
          <p:grpSpPr>
            <a:xfrm>
              <a:off x="8686800" y="4557713"/>
              <a:ext cx="682626" cy="577851"/>
              <a:chOff x="8686800" y="4557713"/>
              <a:chExt cx="682626" cy="577851"/>
            </a:xfrm>
          </p:grpSpPr>
          <p:sp>
            <p:nvSpPr>
              <p:cNvPr id="34" name="Freeform 93"/>
              <p:cNvSpPr>
                <a:spLocks/>
              </p:cNvSpPr>
              <p:nvPr/>
            </p:nvSpPr>
            <p:spPr bwMode="auto">
              <a:xfrm>
                <a:off x="8843963" y="4919663"/>
                <a:ext cx="104775" cy="146050"/>
              </a:xfrm>
              <a:custGeom>
                <a:avLst/>
                <a:gdLst>
                  <a:gd name="T0" fmla="*/ 39 w 40"/>
                  <a:gd name="T1" fmla="*/ 1 h 56"/>
                  <a:gd name="T2" fmla="*/ 21 w 40"/>
                  <a:gd name="T3" fmla="*/ 27 h 56"/>
                  <a:gd name="T4" fmla="*/ 0 w 40"/>
                  <a:gd name="T5" fmla="*/ 55 h 56"/>
                  <a:gd name="T6" fmla="*/ 1 w 40"/>
                  <a:gd name="T7" fmla="*/ 56 h 56"/>
                  <a:gd name="T8" fmla="*/ 21 w 40"/>
                  <a:gd name="T9" fmla="*/ 29 h 56"/>
                  <a:gd name="T10" fmla="*/ 39 w 40"/>
                  <a:gd name="T11" fmla="*/ 1 h 56"/>
                  <a:gd name="T12" fmla="*/ 39 w 40"/>
                  <a:gd name="T13" fmla="*/ 1 h 56"/>
                </a:gdLst>
                <a:ahLst/>
                <a:cxnLst>
                  <a:cxn ang="0">
                    <a:pos x="T0" y="T1"/>
                  </a:cxn>
                  <a:cxn ang="0">
                    <a:pos x="T2" y="T3"/>
                  </a:cxn>
                  <a:cxn ang="0">
                    <a:pos x="T4" y="T5"/>
                  </a:cxn>
                  <a:cxn ang="0">
                    <a:pos x="T6" y="T7"/>
                  </a:cxn>
                  <a:cxn ang="0">
                    <a:pos x="T8" y="T9"/>
                  </a:cxn>
                  <a:cxn ang="0">
                    <a:pos x="T10" y="T11"/>
                  </a:cxn>
                  <a:cxn ang="0">
                    <a:pos x="T12" y="T13"/>
                  </a:cxn>
                </a:cxnLst>
                <a:rect l="0" t="0" r="r" b="b"/>
                <a:pathLst>
                  <a:path w="40" h="56">
                    <a:moveTo>
                      <a:pt x="39" y="1"/>
                    </a:moveTo>
                    <a:cubicBezTo>
                      <a:pt x="32" y="9"/>
                      <a:pt x="27" y="19"/>
                      <a:pt x="21" y="27"/>
                    </a:cubicBezTo>
                    <a:cubicBezTo>
                      <a:pt x="14" y="37"/>
                      <a:pt x="6" y="45"/>
                      <a:pt x="0" y="55"/>
                    </a:cubicBezTo>
                    <a:cubicBezTo>
                      <a:pt x="0" y="56"/>
                      <a:pt x="1" y="56"/>
                      <a:pt x="1" y="56"/>
                    </a:cubicBezTo>
                    <a:cubicBezTo>
                      <a:pt x="9" y="48"/>
                      <a:pt x="15" y="38"/>
                      <a:pt x="21" y="29"/>
                    </a:cubicBezTo>
                    <a:cubicBezTo>
                      <a:pt x="28" y="21"/>
                      <a:pt x="35" y="11"/>
                      <a:pt x="39" y="1"/>
                    </a:cubicBezTo>
                    <a:cubicBezTo>
                      <a:pt x="40" y="1"/>
                      <a:pt x="39" y="0"/>
                      <a:pt x="39"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5" name="Freeform 94"/>
              <p:cNvSpPr>
                <a:spLocks/>
              </p:cNvSpPr>
              <p:nvPr/>
            </p:nvSpPr>
            <p:spPr bwMode="auto">
              <a:xfrm>
                <a:off x="8899525" y="4937126"/>
                <a:ext cx="61913" cy="138113"/>
              </a:xfrm>
              <a:custGeom>
                <a:avLst/>
                <a:gdLst>
                  <a:gd name="T0" fmla="*/ 23 w 24"/>
                  <a:gd name="T1" fmla="*/ 0 h 53"/>
                  <a:gd name="T2" fmla="*/ 22 w 24"/>
                  <a:gd name="T3" fmla="*/ 0 h 53"/>
                  <a:gd name="T4" fmla="*/ 22 w 24"/>
                  <a:gd name="T5" fmla="*/ 0 h 53"/>
                  <a:gd name="T6" fmla="*/ 11 w 24"/>
                  <a:gd name="T7" fmla="*/ 25 h 53"/>
                  <a:gd name="T8" fmla="*/ 0 w 24"/>
                  <a:gd name="T9" fmla="*/ 52 h 53"/>
                  <a:gd name="T10" fmla="*/ 1 w 24"/>
                  <a:gd name="T11" fmla="*/ 53 h 53"/>
                  <a:gd name="T12" fmla="*/ 11 w 24"/>
                  <a:gd name="T13" fmla="*/ 28 h 53"/>
                  <a:gd name="T14" fmla="*/ 22 w 24"/>
                  <a:gd name="T15" fmla="*/ 2 h 53"/>
                  <a:gd name="T16" fmla="*/ 20 w 24"/>
                  <a:gd name="T17" fmla="*/ 26 h 53"/>
                  <a:gd name="T18" fmla="*/ 15 w 24"/>
                  <a:gd name="T19" fmla="*/ 51 h 53"/>
                  <a:gd name="T20" fmla="*/ 16 w 24"/>
                  <a:gd name="T21" fmla="*/ 51 h 53"/>
                  <a:gd name="T22" fmla="*/ 22 w 24"/>
                  <a:gd name="T23" fmla="*/ 26 h 53"/>
                  <a:gd name="T24" fmla="*/ 23 w 24"/>
                  <a:gd name="T25"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53">
                    <a:moveTo>
                      <a:pt x="23" y="0"/>
                    </a:moveTo>
                    <a:cubicBezTo>
                      <a:pt x="23" y="0"/>
                      <a:pt x="22" y="0"/>
                      <a:pt x="22" y="0"/>
                    </a:cubicBezTo>
                    <a:cubicBezTo>
                      <a:pt x="22" y="0"/>
                      <a:pt x="22" y="0"/>
                      <a:pt x="22" y="0"/>
                    </a:cubicBezTo>
                    <a:cubicBezTo>
                      <a:pt x="18" y="8"/>
                      <a:pt x="14" y="16"/>
                      <a:pt x="11" y="25"/>
                    </a:cubicBezTo>
                    <a:cubicBezTo>
                      <a:pt x="7" y="34"/>
                      <a:pt x="2" y="43"/>
                      <a:pt x="0" y="52"/>
                    </a:cubicBezTo>
                    <a:cubicBezTo>
                      <a:pt x="0" y="53"/>
                      <a:pt x="1" y="53"/>
                      <a:pt x="1" y="53"/>
                    </a:cubicBezTo>
                    <a:cubicBezTo>
                      <a:pt x="5" y="45"/>
                      <a:pt x="8" y="36"/>
                      <a:pt x="11" y="28"/>
                    </a:cubicBezTo>
                    <a:cubicBezTo>
                      <a:pt x="15" y="19"/>
                      <a:pt x="19" y="10"/>
                      <a:pt x="22" y="2"/>
                    </a:cubicBezTo>
                    <a:cubicBezTo>
                      <a:pt x="21" y="10"/>
                      <a:pt x="21" y="18"/>
                      <a:pt x="20" y="26"/>
                    </a:cubicBezTo>
                    <a:cubicBezTo>
                      <a:pt x="18" y="34"/>
                      <a:pt x="16" y="43"/>
                      <a:pt x="15" y="51"/>
                    </a:cubicBezTo>
                    <a:cubicBezTo>
                      <a:pt x="15" y="52"/>
                      <a:pt x="16" y="52"/>
                      <a:pt x="16" y="51"/>
                    </a:cubicBezTo>
                    <a:cubicBezTo>
                      <a:pt x="19" y="44"/>
                      <a:pt x="21" y="34"/>
                      <a:pt x="22" y="26"/>
                    </a:cubicBezTo>
                    <a:cubicBezTo>
                      <a:pt x="23" y="18"/>
                      <a:pt x="24" y="9"/>
                      <a:pt x="23"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6" name="Freeform 95"/>
              <p:cNvSpPr>
                <a:spLocks/>
              </p:cNvSpPr>
              <p:nvPr/>
            </p:nvSpPr>
            <p:spPr bwMode="auto">
              <a:xfrm>
                <a:off x="8997950" y="4949826"/>
                <a:ext cx="49213" cy="185738"/>
              </a:xfrm>
              <a:custGeom>
                <a:avLst/>
                <a:gdLst>
                  <a:gd name="T0" fmla="*/ 14 w 19"/>
                  <a:gd name="T1" fmla="*/ 38 h 71"/>
                  <a:gd name="T2" fmla="*/ 6 w 19"/>
                  <a:gd name="T3" fmla="*/ 3 h 71"/>
                  <a:gd name="T4" fmla="*/ 5 w 19"/>
                  <a:gd name="T5" fmla="*/ 2 h 71"/>
                  <a:gd name="T6" fmla="*/ 5 w 19"/>
                  <a:gd name="T7" fmla="*/ 1 h 71"/>
                  <a:gd name="T8" fmla="*/ 4 w 19"/>
                  <a:gd name="T9" fmla="*/ 1 h 71"/>
                  <a:gd name="T10" fmla="*/ 2 w 19"/>
                  <a:gd name="T11" fmla="*/ 59 h 71"/>
                  <a:gd name="T12" fmla="*/ 4 w 19"/>
                  <a:gd name="T13" fmla="*/ 59 h 71"/>
                  <a:gd name="T14" fmla="*/ 5 w 19"/>
                  <a:gd name="T15" fmla="*/ 5 h 71"/>
                  <a:gd name="T16" fmla="*/ 11 w 19"/>
                  <a:gd name="T17" fmla="*/ 38 h 71"/>
                  <a:gd name="T18" fmla="*/ 17 w 19"/>
                  <a:gd name="T19" fmla="*/ 71 h 71"/>
                  <a:gd name="T20" fmla="*/ 18 w 19"/>
                  <a:gd name="T21" fmla="*/ 70 h 71"/>
                  <a:gd name="T22" fmla="*/ 14 w 19"/>
                  <a:gd name="T23" fmla="*/ 38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71">
                    <a:moveTo>
                      <a:pt x="14" y="38"/>
                    </a:moveTo>
                    <a:cubicBezTo>
                      <a:pt x="11" y="26"/>
                      <a:pt x="9" y="14"/>
                      <a:pt x="6" y="3"/>
                    </a:cubicBezTo>
                    <a:cubicBezTo>
                      <a:pt x="6" y="2"/>
                      <a:pt x="5" y="2"/>
                      <a:pt x="5" y="2"/>
                    </a:cubicBezTo>
                    <a:cubicBezTo>
                      <a:pt x="5" y="2"/>
                      <a:pt x="5" y="2"/>
                      <a:pt x="5" y="1"/>
                    </a:cubicBezTo>
                    <a:cubicBezTo>
                      <a:pt x="5" y="0"/>
                      <a:pt x="4" y="0"/>
                      <a:pt x="4" y="1"/>
                    </a:cubicBezTo>
                    <a:cubicBezTo>
                      <a:pt x="1" y="20"/>
                      <a:pt x="0" y="40"/>
                      <a:pt x="2" y="59"/>
                    </a:cubicBezTo>
                    <a:cubicBezTo>
                      <a:pt x="2" y="60"/>
                      <a:pt x="4" y="61"/>
                      <a:pt x="4" y="59"/>
                    </a:cubicBezTo>
                    <a:cubicBezTo>
                      <a:pt x="5" y="41"/>
                      <a:pt x="5" y="23"/>
                      <a:pt x="5" y="5"/>
                    </a:cubicBezTo>
                    <a:cubicBezTo>
                      <a:pt x="6" y="16"/>
                      <a:pt x="9" y="27"/>
                      <a:pt x="11" y="38"/>
                    </a:cubicBezTo>
                    <a:cubicBezTo>
                      <a:pt x="13" y="49"/>
                      <a:pt x="13" y="61"/>
                      <a:pt x="17" y="71"/>
                    </a:cubicBezTo>
                    <a:cubicBezTo>
                      <a:pt x="17" y="71"/>
                      <a:pt x="18" y="71"/>
                      <a:pt x="18" y="70"/>
                    </a:cubicBezTo>
                    <a:cubicBezTo>
                      <a:pt x="19" y="60"/>
                      <a:pt x="15" y="48"/>
                      <a:pt x="14" y="3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7" name="Freeform 96"/>
              <p:cNvSpPr>
                <a:spLocks/>
              </p:cNvSpPr>
              <p:nvPr/>
            </p:nvSpPr>
            <p:spPr bwMode="auto">
              <a:xfrm>
                <a:off x="9047163" y="4960938"/>
                <a:ext cx="63500" cy="153988"/>
              </a:xfrm>
              <a:custGeom>
                <a:avLst/>
                <a:gdLst>
                  <a:gd name="T0" fmla="*/ 14 w 24"/>
                  <a:gd name="T1" fmla="*/ 29 h 59"/>
                  <a:gd name="T2" fmla="*/ 1 w 24"/>
                  <a:gd name="T3" fmla="*/ 1 h 59"/>
                  <a:gd name="T4" fmla="*/ 0 w 24"/>
                  <a:gd name="T5" fmla="*/ 1 h 59"/>
                  <a:gd name="T6" fmla="*/ 11 w 24"/>
                  <a:gd name="T7" fmla="*/ 29 h 59"/>
                  <a:gd name="T8" fmla="*/ 22 w 24"/>
                  <a:gd name="T9" fmla="*/ 58 h 59"/>
                  <a:gd name="T10" fmla="*/ 24 w 24"/>
                  <a:gd name="T11" fmla="*/ 57 h 59"/>
                  <a:gd name="T12" fmla="*/ 14 w 24"/>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4" h="59">
                    <a:moveTo>
                      <a:pt x="14" y="29"/>
                    </a:moveTo>
                    <a:cubicBezTo>
                      <a:pt x="10" y="20"/>
                      <a:pt x="6" y="10"/>
                      <a:pt x="1" y="1"/>
                    </a:cubicBezTo>
                    <a:cubicBezTo>
                      <a:pt x="1" y="0"/>
                      <a:pt x="0" y="0"/>
                      <a:pt x="0" y="1"/>
                    </a:cubicBezTo>
                    <a:cubicBezTo>
                      <a:pt x="4" y="11"/>
                      <a:pt x="8" y="20"/>
                      <a:pt x="11" y="29"/>
                    </a:cubicBezTo>
                    <a:cubicBezTo>
                      <a:pt x="15" y="39"/>
                      <a:pt x="17" y="49"/>
                      <a:pt x="22" y="58"/>
                    </a:cubicBezTo>
                    <a:cubicBezTo>
                      <a:pt x="22" y="59"/>
                      <a:pt x="24" y="58"/>
                      <a:pt x="24" y="57"/>
                    </a:cubicBezTo>
                    <a:cubicBezTo>
                      <a:pt x="22" y="48"/>
                      <a:pt x="17" y="38"/>
                      <a:pt x="14"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8" name="Freeform 97"/>
              <p:cNvSpPr>
                <a:spLocks/>
              </p:cNvSpPr>
              <p:nvPr/>
            </p:nvSpPr>
            <p:spPr bwMode="auto">
              <a:xfrm>
                <a:off x="8836025" y="4594226"/>
                <a:ext cx="136525" cy="152400"/>
              </a:xfrm>
              <a:custGeom>
                <a:avLst/>
                <a:gdLst>
                  <a:gd name="T0" fmla="*/ 51 w 52"/>
                  <a:gd name="T1" fmla="*/ 55 h 58"/>
                  <a:gd name="T2" fmla="*/ 29 w 52"/>
                  <a:gd name="T3" fmla="*/ 31 h 58"/>
                  <a:gd name="T4" fmla="*/ 10 w 52"/>
                  <a:gd name="T5" fmla="*/ 1 h 58"/>
                  <a:gd name="T6" fmla="*/ 9 w 52"/>
                  <a:gd name="T7" fmla="*/ 1 h 58"/>
                  <a:gd name="T8" fmla="*/ 26 w 52"/>
                  <a:gd name="T9" fmla="*/ 32 h 58"/>
                  <a:gd name="T10" fmla="*/ 30 w 52"/>
                  <a:gd name="T11" fmla="*/ 37 h 58"/>
                  <a:gd name="T12" fmla="*/ 1 w 52"/>
                  <a:gd name="T13" fmla="*/ 10 h 58"/>
                  <a:gd name="T14" fmla="*/ 0 w 52"/>
                  <a:gd name="T15" fmla="*/ 10 h 58"/>
                  <a:gd name="T16" fmla="*/ 19 w 52"/>
                  <a:gd name="T17" fmla="*/ 31 h 58"/>
                  <a:gd name="T18" fmla="*/ 35 w 52"/>
                  <a:gd name="T19" fmla="*/ 44 h 58"/>
                  <a:gd name="T20" fmla="*/ 50 w 52"/>
                  <a:gd name="T21" fmla="*/ 57 h 58"/>
                  <a:gd name="T22" fmla="*/ 51 w 52"/>
                  <a:gd name="T23" fmla="*/ 5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58">
                    <a:moveTo>
                      <a:pt x="51" y="55"/>
                    </a:moveTo>
                    <a:cubicBezTo>
                      <a:pt x="44" y="47"/>
                      <a:pt x="35" y="40"/>
                      <a:pt x="29" y="31"/>
                    </a:cubicBezTo>
                    <a:cubicBezTo>
                      <a:pt x="21" y="21"/>
                      <a:pt x="15" y="11"/>
                      <a:pt x="10" y="1"/>
                    </a:cubicBezTo>
                    <a:cubicBezTo>
                      <a:pt x="10" y="0"/>
                      <a:pt x="9" y="1"/>
                      <a:pt x="9" y="1"/>
                    </a:cubicBezTo>
                    <a:cubicBezTo>
                      <a:pt x="13" y="12"/>
                      <a:pt x="19" y="22"/>
                      <a:pt x="26" y="32"/>
                    </a:cubicBezTo>
                    <a:cubicBezTo>
                      <a:pt x="27" y="34"/>
                      <a:pt x="29" y="36"/>
                      <a:pt x="30" y="37"/>
                    </a:cubicBezTo>
                    <a:cubicBezTo>
                      <a:pt x="20" y="29"/>
                      <a:pt x="11" y="18"/>
                      <a:pt x="1" y="10"/>
                    </a:cubicBezTo>
                    <a:cubicBezTo>
                      <a:pt x="1" y="9"/>
                      <a:pt x="0" y="10"/>
                      <a:pt x="0" y="10"/>
                    </a:cubicBezTo>
                    <a:cubicBezTo>
                      <a:pt x="6" y="18"/>
                      <a:pt x="13" y="24"/>
                      <a:pt x="19" y="31"/>
                    </a:cubicBezTo>
                    <a:cubicBezTo>
                      <a:pt x="24" y="36"/>
                      <a:pt x="29" y="40"/>
                      <a:pt x="35" y="44"/>
                    </a:cubicBezTo>
                    <a:cubicBezTo>
                      <a:pt x="40" y="49"/>
                      <a:pt x="44" y="53"/>
                      <a:pt x="50" y="57"/>
                    </a:cubicBezTo>
                    <a:cubicBezTo>
                      <a:pt x="51" y="58"/>
                      <a:pt x="52" y="56"/>
                      <a:pt x="51" y="55"/>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9" name="Freeform 98"/>
              <p:cNvSpPr>
                <a:spLocks/>
              </p:cNvSpPr>
              <p:nvPr/>
            </p:nvSpPr>
            <p:spPr bwMode="auto">
              <a:xfrm>
                <a:off x="8901113" y="4572001"/>
                <a:ext cx="96838" cy="163513"/>
              </a:xfrm>
              <a:custGeom>
                <a:avLst/>
                <a:gdLst>
                  <a:gd name="T0" fmla="*/ 36 w 37"/>
                  <a:gd name="T1" fmla="*/ 61 h 63"/>
                  <a:gd name="T2" fmla="*/ 31 w 37"/>
                  <a:gd name="T3" fmla="*/ 44 h 63"/>
                  <a:gd name="T4" fmla="*/ 31 w 37"/>
                  <a:gd name="T5" fmla="*/ 44 h 63"/>
                  <a:gd name="T6" fmla="*/ 27 w 37"/>
                  <a:gd name="T7" fmla="*/ 1 h 63"/>
                  <a:gd name="T8" fmla="*/ 26 w 37"/>
                  <a:gd name="T9" fmla="*/ 1 h 63"/>
                  <a:gd name="T10" fmla="*/ 29 w 37"/>
                  <a:gd name="T11" fmla="*/ 37 h 63"/>
                  <a:gd name="T12" fmla="*/ 13 w 37"/>
                  <a:gd name="T13" fmla="*/ 3 h 63"/>
                  <a:gd name="T14" fmla="*/ 12 w 37"/>
                  <a:gd name="T15" fmla="*/ 4 h 63"/>
                  <a:gd name="T16" fmla="*/ 21 w 37"/>
                  <a:gd name="T17" fmla="*/ 26 h 63"/>
                  <a:gd name="T18" fmla="*/ 15 w 37"/>
                  <a:gd name="T19" fmla="*/ 19 h 63"/>
                  <a:gd name="T20" fmla="*/ 2 w 37"/>
                  <a:gd name="T21" fmla="*/ 3 h 63"/>
                  <a:gd name="T22" fmla="*/ 1 w 37"/>
                  <a:gd name="T23" fmla="*/ 4 h 63"/>
                  <a:gd name="T24" fmla="*/ 13 w 37"/>
                  <a:gd name="T25" fmla="*/ 20 h 63"/>
                  <a:gd name="T26" fmla="*/ 24 w 37"/>
                  <a:gd name="T27" fmla="*/ 34 h 63"/>
                  <a:gd name="T28" fmla="*/ 33 w 37"/>
                  <a:gd name="T29" fmla="*/ 61 h 63"/>
                  <a:gd name="T30" fmla="*/ 36 w 37"/>
                  <a:gd name="T31" fmla="*/ 6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 h="63">
                    <a:moveTo>
                      <a:pt x="36" y="61"/>
                    </a:moveTo>
                    <a:cubicBezTo>
                      <a:pt x="35" y="55"/>
                      <a:pt x="33" y="50"/>
                      <a:pt x="31" y="44"/>
                    </a:cubicBezTo>
                    <a:cubicBezTo>
                      <a:pt x="31" y="44"/>
                      <a:pt x="31" y="44"/>
                      <a:pt x="31" y="44"/>
                    </a:cubicBezTo>
                    <a:cubicBezTo>
                      <a:pt x="32" y="30"/>
                      <a:pt x="31" y="15"/>
                      <a:pt x="27" y="1"/>
                    </a:cubicBezTo>
                    <a:cubicBezTo>
                      <a:pt x="27" y="0"/>
                      <a:pt x="26" y="0"/>
                      <a:pt x="26" y="1"/>
                    </a:cubicBezTo>
                    <a:cubicBezTo>
                      <a:pt x="27" y="13"/>
                      <a:pt x="28" y="25"/>
                      <a:pt x="29" y="37"/>
                    </a:cubicBezTo>
                    <a:cubicBezTo>
                      <a:pt x="24" y="26"/>
                      <a:pt x="19" y="14"/>
                      <a:pt x="13" y="3"/>
                    </a:cubicBezTo>
                    <a:cubicBezTo>
                      <a:pt x="13" y="2"/>
                      <a:pt x="12" y="3"/>
                      <a:pt x="12" y="4"/>
                    </a:cubicBezTo>
                    <a:cubicBezTo>
                      <a:pt x="14" y="11"/>
                      <a:pt x="18" y="19"/>
                      <a:pt x="21" y="26"/>
                    </a:cubicBezTo>
                    <a:cubicBezTo>
                      <a:pt x="19" y="24"/>
                      <a:pt x="17" y="22"/>
                      <a:pt x="15" y="19"/>
                    </a:cubicBezTo>
                    <a:cubicBezTo>
                      <a:pt x="11" y="14"/>
                      <a:pt x="6" y="8"/>
                      <a:pt x="2" y="3"/>
                    </a:cubicBezTo>
                    <a:cubicBezTo>
                      <a:pt x="1" y="2"/>
                      <a:pt x="0" y="3"/>
                      <a:pt x="1" y="4"/>
                    </a:cubicBezTo>
                    <a:cubicBezTo>
                      <a:pt x="4" y="9"/>
                      <a:pt x="9" y="15"/>
                      <a:pt x="13" y="20"/>
                    </a:cubicBezTo>
                    <a:cubicBezTo>
                      <a:pt x="16" y="25"/>
                      <a:pt x="20" y="30"/>
                      <a:pt x="24" y="34"/>
                    </a:cubicBezTo>
                    <a:cubicBezTo>
                      <a:pt x="27" y="43"/>
                      <a:pt x="31" y="52"/>
                      <a:pt x="33" y="61"/>
                    </a:cubicBezTo>
                    <a:cubicBezTo>
                      <a:pt x="34" y="63"/>
                      <a:pt x="37" y="63"/>
                      <a:pt x="36" y="6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0" name="Freeform 99"/>
              <p:cNvSpPr>
                <a:spLocks/>
              </p:cNvSpPr>
              <p:nvPr/>
            </p:nvSpPr>
            <p:spPr bwMode="auto">
              <a:xfrm>
                <a:off x="9009063" y="4557713"/>
                <a:ext cx="20638" cy="169863"/>
              </a:xfrm>
              <a:custGeom>
                <a:avLst/>
                <a:gdLst>
                  <a:gd name="T0" fmla="*/ 6 w 8"/>
                  <a:gd name="T1" fmla="*/ 29 h 65"/>
                  <a:gd name="T2" fmla="*/ 1 w 8"/>
                  <a:gd name="T3" fmla="*/ 0 h 65"/>
                  <a:gd name="T4" fmla="*/ 0 w 8"/>
                  <a:gd name="T5" fmla="*/ 0 h 65"/>
                  <a:gd name="T6" fmla="*/ 4 w 8"/>
                  <a:gd name="T7" fmla="*/ 32 h 65"/>
                  <a:gd name="T8" fmla="*/ 6 w 8"/>
                  <a:gd name="T9" fmla="*/ 64 h 65"/>
                  <a:gd name="T10" fmla="*/ 7 w 8"/>
                  <a:gd name="T11" fmla="*/ 64 h 65"/>
                  <a:gd name="T12" fmla="*/ 6 w 8"/>
                  <a:gd name="T13" fmla="*/ 29 h 65"/>
                </a:gdLst>
                <a:ahLst/>
                <a:cxnLst>
                  <a:cxn ang="0">
                    <a:pos x="T0" y="T1"/>
                  </a:cxn>
                  <a:cxn ang="0">
                    <a:pos x="T2" y="T3"/>
                  </a:cxn>
                  <a:cxn ang="0">
                    <a:pos x="T4" y="T5"/>
                  </a:cxn>
                  <a:cxn ang="0">
                    <a:pos x="T6" y="T7"/>
                  </a:cxn>
                  <a:cxn ang="0">
                    <a:pos x="T8" y="T9"/>
                  </a:cxn>
                  <a:cxn ang="0">
                    <a:pos x="T10" y="T11"/>
                  </a:cxn>
                  <a:cxn ang="0">
                    <a:pos x="T12" y="T13"/>
                  </a:cxn>
                </a:cxnLst>
                <a:rect l="0" t="0" r="r" b="b"/>
                <a:pathLst>
                  <a:path w="8" h="65">
                    <a:moveTo>
                      <a:pt x="6" y="29"/>
                    </a:moveTo>
                    <a:cubicBezTo>
                      <a:pt x="5" y="20"/>
                      <a:pt x="5" y="9"/>
                      <a:pt x="1" y="0"/>
                    </a:cubicBezTo>
                    <a:cubicBezTo>
                      <a:pt x="1" y="0"/>
                      <a:pt x="0" y="0"/>
                      <a:pt x="0" y="0"/>
                    </a:cubicBezTo>
                    <a:cubicBezTo>
                      <a:pt x="1" y="11"/>
                      <a:pt x="3" y="21"/>
                      <a:pt x="4" y="32"/>
                    </a:cubicBezTo>
                    <a:cubicBezTo>
                      <a:pt x="5" y="43"/>
                      <a:pt x="5" y="53"/>
                      <a:pt x="6" y="64"/>
                    </a:cubicBezTo>
                    <a:cubicBezTo>
                      <a:pt x="6" y="65"/>
                      <a:pt x="7" y="65"/>
                      <a:pt x="7" y="64"/>
                    </a:cubicBezTo>
                    <a:cubicBezTo>
                      <a:pt x="8" y="53"/>
                      <a:pt x="7" y="41"/>
                      <a:pt x="6"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1" name="Freeform 100"/>
              <p:cNvSpPr>
                <a:spLocks/>
              </p:cNvSpPr>
              <p:nvPr/>
            </p:nvSpPr>
            <p:spPr bwMode="auto">
              <a:xfrm>
                <a:off x="9045575" y="4560888"/>
                <a:ext cx="20638" cy="173038"/>
              </a:xfrm>
              <a:custGeom>
                <a:avLst/>
                <a:gdLst>
                  <a:gd name="T0" fmla="*/ 4 w 8"/>
                  <a:gd name="T1" fmla="*/ 0 h 66"/>
                  <a:gd name="T2" fmla="*/ 3 w 8"/>
                  <a:gd name="T3" fmla="*/ 1 h 66"/>
                  <a:gd name="T4" fmla="*/ 5 w 8"/>
                  <a:gd name="T5" fmla="*/ 32 h 66"/>
                  <a:gd name="T6" fmla="*/ 0 w 8"/>
                  <a:gd name="T7" fmla="*/ 65 h 66"/>
                  <a:gd name="T8" fmla="*/ 1 w 8"/>
                  <a:gd name="T9" fmla="*/ 66 h 66"/>
                  <a:gd name="T10" fmla="*/ 7 w 8"/>
                  <a:gd name="T11" fmla="*/ 32 h 66"/>
                  <a:gd name="T12" fmla="*/ 4 w 8"/>
                  <a:gd name="T13" fmla="*/ 0 h 66"/>
                </a:gdLst>
                <a:ahLst/>
                <a:cxnLst>
                  <a:cxn ang="0">
                    <a:pos x="T0" y="T1"/>
                  </a:cxn>
                  <a:cxn ang="0">
                    <a:pos x="T2" y="T3"/>
                  </a:cxn>
                  <a:cxn ang="0">
                    <a:pos x="T4" y="T5"/>
                  </a:cxn>
                  <a:cxn ang="0">
                    <a:pos x="T6" y="T7"/>
                  </a:cxn>
                  <a:cxn ang="0">
                    <a:pos x="T8" y="T9"/>
                  </a:cxn>
                  <a:cxn ang="0">
                    <a:pos x="T10" y="T11"/>
                  </a:cxn>
                  <a:cxn ang="0">
                    <a:pos x="T12" y="T13"/>
                  </a:cxn>
                </a:cxnLst>
                <a:rect l="0" t="0" r="r" b="b"/>
                <a:pathLst>
                  <a:path w="8" h="66">
                    <a:moveTo>
                      <a:pt x="4" y="0"/>
                    </a:moveTo>
                    <a:cubicBezTo>
                      <a:pt x="4" y="0"/>
                      <a:pt x="3" y="0"/>
                      <a:pt x="3" y="1"/>
                    </a:cubicBezTo>
                    <a:cubicBezTo>
                      <a:pt x="3" y="11"/>
                      <a:pt x="5" y="21"/>
                      <a:pt x="5" y="32"/>
                    </a:cubicBezTo>
                    <a:cubicBezTo>
                      <a:pt x="4" y="43"/>
                      <a:pt x="2" y="54"/>
                      <a:pt x="0" y="65"/>
                    </a:cubicBezTo>
                    <a:cubicBezTo>
                      <a:pt x="0" y="66"/>
                      <a:pt x="0" y="66"/>
                      <a:pt x="1" y="66"/>
                    </a:cubicBezTo>
                    <a:cubicBezTo>
                      <a:pt x="5" y="55"/>
                      <a:pt x="7" y="43"/>
                      <a:pt x="7" y="32"/>
                    </a:cubicBezTo>
                    <a:cubicBezTo>
                      <a:pt x="7" y="22"/>
                      <a:pt x="8" y="10"/>
                      <a:pt x="4"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2" name="Freeform 101"/>
              <p:cNvSpPr>
                <a:spLocks/>
              </p:cNvSpPr>
              <p:nvPr/>
            </p:nvSpPr>
            <p:spPr bwMode="auto">
              <a:xfrm>
                <a:off x="9053513" y="4594226"/>
                <a:ext cx="28575" cy="139700"/>
              </a:xfrm>
              <a:custGeom>
                <a:avLst/>
                <a:gdLst>
                  <a:gd name="T0" fmla="*/ 10 w 11"/>
                  <a:gd name="T1" fmla="*/ 1 h 53"/>
                  <a:gd name="T2" fmla="*/ 7 w 11"/>
                  <a:gd name="T3" fmla="*/ 26 h 53"/>
                  <a:gd name="T4" fmla="*/ 0 w 11"/>
                  <a:gd name="T5" fmla="*/ 51 h 53"/>
                  <a:gd name="T6" fmla="*/ 2 w 11"/>
                  <a:gd name="T7" fmla="*/ 52 h 53"/>
                  <a:gd name="T8" fmla="*/ 8 w 11"/>
                  <a:gd name="T9" fmla="*/ 32 h 53"/>
                  <a:gd name="T10" fmla="*/ 11 w 11"/>
                  <a:gd name="T11" fmla="*/ 1 h 53"/>
                  <a:gd name="T12" fmla="*/ 10 w 11"/>
                  <a:gd name="T13" fmla="*/ 1 h 53"/>
                </a:gdLst>
                <a:ahLst/>
                <a:cxnLst>
                  <a:cxn ang="0">
                    <a:pos x="T0" y="T1"/>
                  </a:cxn>
                  <a:cxn ang="0">
                    <a:pos x="T2" y="T3"/>
                  </a:cxn>
                  <a:cxn ang="0">
                    <a:pos x="T4" y="T5"/>
                  </a:cxn>
                  <a:cxn ang="0">
                    <a:pos x="T6" y="T7"/>
                  </a:cxn>
                  <a:cxn ang="0">
                    <a:pos x="T8" y="T9"/>
                  </a:cxn>
                  <a:cxn ang="0">
                    <a:pos x="T10" y="T11"/>
                  </a:cxn>
                  <a:cxn ang="0">
                    <a:pos x="T12" y="T13"/>
                  </a:cxn>
                </a:cxnLst>
                <a:rect l="0" t="0" r="r" b="b"/>
                <a:pathLst>
                  <a:path w="11" h="53">
                    <a:moveTo>
                      <a:pt x="10" y="1"/>
                    </a:moveTo>
                    <a:cubicBezTo>
                      <a:pt x="9" y="9"/>
                      <a:pt x="8" y="18"/>
                      <a:pt x="7" y="26"/>
                    </a:cubicBezTo>
                    <a:cubicBezTo>
                      <a:pt x="6" y="34"/>
                      <a:pt x="5" y="44"/>
                      <a:pt x="0" y="51"/>
                    </a:cubicBezTo>
                    <a:cubicBezTo>
                      <a:pt x="0" y="52"/>
                      <a:pt x="1" y="53"/>
                      <a:pt x="2" y="52"/>
                    </a:cubicBezTo>
                    <a:cubicBezTo>
                      <a:pt x="6" y="47"/>
                      <a:pt x="7" y="39"/>
                      <a:pt x="8" y="32"/>
                    </a:cubicBezTo>
                    <a:cubicBezTo>
                      <a:pt x="10" y="22"/>
                      <a:pt x="11" y="11"/>
                      <a:pt x="11" y="1"/>
                    </a:cubicBezTo>
                    <a:cubicBezTo>
                      <a:pt x="11" y="0"/>
                      <a:pt x="10" y="0"/>
                      <a:pt x="10"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3" name="Freeform 102"/>
              <p:cNvSpPr>
                <a:spLocks/>
              </p:cNvSpPr>
              <p:nvPr/>
            </p:nvSpPr>
            <p:spPr bwMode="auto">
              <a:xfrm>
                <a:off x="9112250" y="4646613"/>
                <a:ext cx="144463" cy="120650"/>
              </a:xfrm>
              <a:custGeom>
                <a:avLst/>
                <a:gdLst>
                  <a:gd name="T0" fmla="*/ 55 w 55"/>
                  <a:gd name="T1" fmla="*/ 13 h 46"/>
                  <a:gd name="T2" fmla="*/ 29 w 55"/>
                  <a:gd name="T3" fmla="*/ 27 h 46"/>
                  <a:gd name="T4" fmla="*/ 16 w 55"/>
                  <a:gd name="T5" fmla="*/ 33 h 46"/>
                  <a:gd name="T6" fmla="*/ 12 w 55"/>
                  <a:gd name="T7" fmla="*/ 35 h 46"/>
                  <a:gd name="T8" fmla="*/ 26 w 55"/>
                  <a:gd name="T9" fmla="*/ 24 h 46"/>
                  <a:gd name="T10" fmla="*/ 51 w 55"/>
                  <a:gd name="T11" fmla="*/ 1 h 46"/>
                  <a:gd name="T12" fmla="*/ 50 w 55"/>
                  <a:gd name="T13" fmla="*/ 1 h 46"/>
                  <a:gd name="T14" fmla="*/ 23 w 55"/>
                  <a:gd name="T15" fmla="*/ 23 h 46"/>
                  <a:gd name="T16" fmla="*/ 0 w 55"/>
                  <a:gd name="T17" fmla="*/ 45 h 46"/>
                  <a:gd name="T18" fmla="*/ 1 w 55"/>
                  <a:gd name="T19" fmla="*/ 46 h 46"/>
                  <a:gd name="T20" fmla="*/ 8 w 55"/>
                  <a:gd name="T21" fmla="*/ 39 h 46"/>
                  <a:gd name="T22" fmla="*/ 8 w 55"/>
                  <a:gd name="T23" fmla="*/ 39 h 46"/>
                  <a:gd name="T24" fmla="*/ 8 w 55"/>
                  <a:gd name="T25" fmla="*/ 39 h 46"/>
                  <a:gd name="T26" fmla="*/ 8 w 55"/>
                  <a:gd name="T27" fmla="*/ 39 h 46"/>
                  <a:gd name="T28" fmla="*/ 9 w 55"/>
                  <a:gd name="T29" fmla="*/ 39 h 46"/>
                  <a:gd name="T30" fmla="*/ 9 w 55"/>
                  <a:gd name="T31" fmla="*/ 39 h 46"/>
                  <a:gd name="T32" fmla="*/ 19 w 55"/>
                  <a:gd name="T33" fmla="*/ 34 h 46"/>
                  <a:gd name="T34" fmla="*/ 33 w 55"/>
                  <a:gd name="T35" fmla="*/ 28 h 46"/>
                  <a:gd name="T36" fmla="*/ 55 w 55"/>
                  <a:gd name="T37" fmla="*/ 14 h 46"/>
                  <a:gd name="T38" fmla="*/ 55 w 55"/>
                  <a:gd name="T39"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5" h="46">
                    <a:moveTo>
                      <a:pt x="55" y="13"/>
                    </a:moveTo>
                    <a:cubicBezTo>
                      <a:pt x="46" y="19"/>
                      <a:pt x="38" y="23"/>
                      <a:pt x="29" y="27"/>
                    </a:cubicBezTo>
                    <a:cubicBezTo>
                      <a:pt x="25" y="29"/>
                      <a:pt x="20" y="31"/>
                      <a:pt x="16" y="33"/>
                    </a:cubicBezTo>
                    <a:cubicBezTo>
                      <a:pt x="15" y="34"/>
                      <a:pt x="14" y="34"/>
                      <a:pt x="12" y="35"/>
                    </a:cubicBezTo>
                    <a:cubicBezTo>
                      <a:pt x="17" y="31"/>
                      <a:pt x="21" y="28"/>
                      <a:pt x="26" y="24"/>
                    </a:cubicBezTo>
                    <a:cubicBezTo>
                      <a:pt x="34" y="17"/>
                      <a:pt x="43" y="10"/>
                      <a:pt x="51" y="1"/>
                    </a:cubicBezTo>
                    <a:cubicBezTo>
                      <a:pt x="51" y="1"/>
                      <a:pt x="51" y="0"/>
                      <a:pt x="50" y="1"/>
                    </a:cubicBezTo>
                    <a:cubicBezTo>
                      <a:pt x="41" y="7"/>
                      <a:pt x="32" y="15"/>
                      <a:pt x="23" y="23"/>
                    </a:cubicBezTo>
                    <a:cubicBezTo>
                      <a:pt x="15" y="30"/>
                      <a:pt x="6" y="36"/>
                      <a:pt x="0" y="45"/>
                    </a:cubicBezTo>
                    <a:cubicBezTo>
                      <a:pt x="0" y="46"/>
                      <a:pt x="1" y="46"/>
                      <a:pt x="1" y="46"/>
                    </a:cubicBezTo>
                    <a:cubicBezTo>
                      <a:pt x="3" y="43"/>
                      <a:pt x="5" y="41"/>
                      <a:pt x="8" y="39"/>
                    </a:cubicBezTo>
                    <a:cubicBezTo>
                      <a:pt x="8" y="39"/>
                      <a:pt x="8" y="39"/>
                      <a:pt x="8" y="39"/>
                    </a:cubicBezTo>
                    <a:cubicBezTo>
                      <a:pt x="8" y="39"/>
                      <a:pt x="8" y="39"/>
                      <a:pt x="8" y="39"/>
                    </a:cubicBezTo>
                    <a:cubicBezTo>
                      <a:pt x="8" y="39"/>
                      <a:pt x="8" y="39"/>
                      <a:pt x="8" y="39"/>
                    </a:cubicBezTo>
                    <a:cubicBezTo>
                      <a:pt x="8" y="39"/>
                      <a:pt x="9" y="39"/>
                      <a:pt x="9" y="39"/>
                    </a:cubicBezTo>
                    <a:cubicBezTo>
                      <a:pt x="9" y="39"/>
                      <a:pt x="9" y="39"/>
                      <a:pt x="9" y="39"/>
                    </a:cubicBezTo>
                    <a:cubicBezTo>
                      <a:pt x="10" y="40"/>
                      <a:pt x="18" y="35"/>
                      <a:pt x="19" y="34"/>
                    </a:cubicBezTo>
                    <a:cubicBezTo>
                      <a:pt x="24" y="32"/>
                      <a:pt x="28" y="30"/>
                      <a:pt x="33" y="28"/>
                    </a:cubicBezTo>
                    <a:cubicBezTo>
                      <a:pt x="41" y="24"/>
                      <a:pt x="49" y="20"/>
                      <a:pt x="55" y="14"/>
                    </a:cubicBezTo>
                    <a:cubicBezTo>
                      <a:pt x="55" y="14"/>
                      <a:pt x="55" y="13"/>
                      <a:pt x="55" y="13"/>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4" name="Freeform 103"/>
              <p:cNvSpPr>
                <a:spLocks/>
              </p:cNvSpPr>
              <p:nvPr/>
            </p:nvSpPr>
            <p:spPr bwMode="auto">
              <a:xfrm>
                <a:off x="9134475" y="4714876"/>
                <a:ext cx="163513" cy="65088"/>
              </a:xfrm>
              <a:custGeom>
                <a:avLst/>
                <a:gdLst>
                  <a:gd name="T0" fmla="*/ 62 w 63"/>
                  <a:gd name="T1" fmla="*/ 10 h 25"/>
                  <a:gd name="T2" fmla="*/ 37 w 63"/>
                  <a:gd name="T3" fmla="*/ 14 h 25"/>
                  <a:gd name="T4" fmla="*/ 24 w 63"/>
                  <a:gd name="T5" fmla="*/ 17 h 25"/>
                  <a:gd name="T6" fmla="*/ 30 w 63"/>
                  <a:gd name="T7" fmla="*/ 14 h 25"/>
                  <a:gd name="T8" fmla="*/ 58 w 63"/>
                  <a:gd name="T9" fmla="*/ 1 h 25"/>
                  <a:gd name="T10" fmla="*/ 57 w 63"/>
                  <a:gd name="T11" fmla="*/ 0 h 25"/>
                  <a:gd name="T12" fmla="*/ 30 w 63"/>
                  <a:gd name="T13" fmla="*/ 12 h 25"/>
                  <a:gd name="T14" fmla="*/ 0 w 63"/>
                  <a:gd name="T15" fmla="*/ 24 h 25"/>
                  <a:gd name="T16" fmla="*/ 1 w 63"/>
                  <a:gd name="T17" fmla="*/ 25 h 25"/>
                  <a:gd name="T18" fmla="*/ 14 w 63"/>
                  <a:gd name="T19" fmla="*/ 21 h 25"/>
                  <a:gd name="T20" fmla="*/ 37 w 63"/>
                  <a:gd name="T21" fmla="*/ 17 h 25"/>
                  <a:gd name="T22" fmla="*/ 62 w 63"/>
                  <a:gd name="T23" fmla="*/ 11 h 25"/>
                  <a:gd name="T24" fmla="*/ 62 w 63"/>
                  <a:gd name="T25"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25">
                    <a:moveTo>
                      <a:pt x="62" y="10"/>
                    </a:moveTo>
                    <a:cubicBezTo>
                      <a:pt x="54" y="10"/>
                      <a:pt x="46" y="13"/>
                      <a:pt x="37" y="14"/>
                    </a:cubicBezTo>
                    <a:cubicBezTo>
                      <a:pt x="33" y="15"/>
                      <a:pt x="29" y="16"/>
                      <a:pt x="24" y="17"/>
                    </a:cubicBezTo>
                    <a:cubicBezTo>
                      <a:pt x="26" y="16"/>
                      <a:pt x="28" y="15"/>
                      <a:pt x="30" y="14"/>
                    </a:cubicBezTo>
                    <a:cubicBezTo>
                      <a:pt x="39" y="10"/>
                      <a:pt x="50" y="7"/>
                      <a:pt x="58" y="1"/>
                    </a:cubicBezTo>
                    <a:cubicBezTo>
                      <a:pt x="58" y="0"/>
                      <a:pt x="58" y="0"/>
                      <a:pt x="57" y="0"/>
                    </a:cubicBezTo>
                    <a:cubicBezTo>
                      <a:pt x="48" y="3"/>
                      <a:pt x="39" y="8"/>
                      <a:pt x="30" y="12"/>
                    </a:cubicBezTo>
                    <a:cubicBezTo>
                      <a:pt x="20" y="16"/>
                      <a:pt x="10" y="20"/>
                      <a:pt x="0" y="24"/>
                    </a:cubicBezTo>
                    <a:cubicBezTo>
                      <a:pt x="0" y="24"/>
                      <a:pt x="0" y="25"/>
                      <a:pt x="1" y="25"/>
                    </a:cubicBezTo>
                    <a:cubicBezTo>
                      <a:pt x="5" y="24"/>
                      <a:pt x="10" y="22"/>
                      <a:pt x="14" y="21"/>
                    </a:cubicBezTo>
                    <a:cubicBezTo>
                      <a:pt x="22" y="21"/>
                      <a:pt x="30" y="19"/>
                      <a:pt x="37" y="17"/>
                    </a:cubicBezTo>
                    <a:cubicBezTo>
                      <a:pt x="45" y="15"/>
                      <a:pt x="54" y="14"/>
                      <a:pt x="62" y="11"/>
                    </a:cubicBezTo>
                    <a:cubicBezTo>
                      <a:pt x="63" y="11"/>
                      <a:pt x="63" y="10"/>
                      <a:pt x="62" y="1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5" name="Freeform 104"/>
              <p:cNvSpPr>
                <a:spLocks/>
              </p:cNvSpPr>
              <p:nvPr/>
            </p:nvSpPr>
            <p:spPr bwMode="auto">
              <a:xfrm>
                <a:off x="9139238" y="4775201"/>
                <a:ext cx="187325" cy="33338"/>
              </a:xfrm>
              <a:custGeom>
                <a:avLst/>
                <a:gdLst>
                  <a:gd name="T0" fmla="*/ 71 w 72"/>
                  <a:gd name="T1" fmla="*/ 1 h 13"/>
                  <a:gd name="T2" fmla="*/ 71 w 72"/>
                  <a:gd name="T3" fmla="*/ 0 h 13"/>
                  <a:gd name="T4" fmla="*/ 36 w 72"/>
                  <a:gd name="T5" fmla="*/ 7 h 13"/>
                  <a:gd name="T6" fmla="*/ 0 w 72"/>
                  <a:gd name="T7" fmla="*/ 10 h 13"/>
                  <a:gd name="T8" fmla="*/ 1 w 72"/>
                  <a:gd name="T9" fmla="*/ 11 h 13"/>
                  <a:gd name="T10" fmla="*/ 13 w 72"/>
                  <a:gd name="T11" fmla="*/ 11 h 13"/>
                  <a:gd name="T12" fmla="*/ 40 w 72"/>
                  <a:gd name="T13" fmla="*/ 12 h 13"/>
                  <a:gd name="T14" fmla="*/ 65 w 72"/>
                  <a:gd name="T15" fmla="*/ 9 h 13"/>
                  <a:gd name="T16" fmla="*/ 65 w 72"/>
                  <a:gd name="T17" fmla="*/ 7 h 13"/>
                  <a:gd name="T18" fmla="*/ 39 w 72"/>
                  <a:gd name="T19" fmla="*/ 10 h 13"/>
                  <a:gd name="T20" fmla="*/ 34 w 72"/>
                  <a:gd name="T21" fmla="*/ 10 h 13"/>
                  <a:gd name="T22" fmla="*/ 37 w 72"/>
                  <a:gd name="T23" fmla="*/ 10 h 13"/>
                  <a:gd name="T24" fmla="*/ 71 w 72"/>
                  <a:gd name="T25"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 h="13">
                    <a:moveTo>
                      <a:pt x="71" y="1"/>
                    </a:moveTo>
                    <a:cubicBezTo>
                      <a:pt x="72" y="1"/>
                      <a:pt x="71" y="0"/>
                      <a:pt x="71" y="0"/>
                    </a:cubicBezTo>
                    <a:cubicBezTo>
                      <a:pt x="59" y="2"/>
                      <a:pt x="48" y="6"/>
                      <a:pt x="36" y="7"/>
                    </a:cubicBezTo>
                    <a:cubicBezTo>
                      <a:pt x="24" y="9"/>
                      <a:pt x="12" y="9"/>
                      <a:pt x="0" y="10"/>
                    </a:cubicBezTo>
                    <a:cubicBezTo>
                      <a:pt x="0" y="10"/>
                      <a:pt x="0" y="11"/>
                      <a:pt x="1" y="11"/>
                    </a:cubicBezTo>
                    <a:cubicBezTo>
                      <a:pt x="5" y="11"/>
                      <a:pt x="9" y="11"/>
                      <a:pt x="13" y="11"/>
                    </a:cubicBezTo>
                    <a:cubicBezTo>
                      <a:pt x="22" y="13"/>
                      <a:pt x="31" y="12"/>
                      <a:pt x="40" y="12"/>
                    </a:cubicBezTo>
                    <a:cubicBezTo>
                      <a:pt x="48" y="11"/>
                      <a:pt x="57" y="11"/>
                      <a:pt x="65" y="9"/>
                    </a:cubicBezTo>
                    <a:cubicBezTo>
                      <a:pt x="66" y="8"/>
                      <a:pt x="66" y="7"/>
                      <a:pt x="65" y="7"/>
                    </a:cubicBezTo>
                    <a:cubicBezTo>
                      <a:pt x="56" y="8"/>
                      <a:pt x="48" y="9"/>
                      <a:pt x="39" y="10"/>
                    </a:cubicBezTo>
                    <a:cubicBezTo>
                      <a:pt x="37" y="10"/>
                      <a:pt x="35" y="10"/>
                      <a:pt x="34" y="10"/>
                    </a:cubicBezTo>
                    <a:cubicBezTo>
                      <a:pt x="35" y="10"/>
                      <a:pt x="36" y="10"/>
                      <a:pt x="37" y="10"/>
                    </a:cubicBezTo>
                    <a:cubicBezTo>
                      <a:pt x="48" y="9"/>
                      <a:pt x="61" y="7"/>
                      <a:pt x="71"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6" name="Freeform 105"/>
              <p:cNvSpPr>
                <a:spLocks/>
              </p:cNvSpPr>
              <p:nvPr/>
            </p:nvSpPr>
            <p:spPr bwMode="auto">
              <a:xfrm>
                <a:off x="9139238" y="4879976"/>
                <a:ext cx="230188" cy="39688"/>
              </a:xfrm>
              <a:custGeom>
                <a:avLst/>
                <a:gdLst>
                  <a:gd name="T0" fmla="*/ 87 w 88"/>
                  <a:gd name="T1" fmla="*/ 1 h 15"/>
                  <a:gd name="T2" fmla="*/ 56 w 88"/>
                  <a:gd name="T3" fmla="*/ 2 h 15"/>
                  <a:gd name="T4" fmla="*/ 30 w 88"/>
                  <a:gd name="T5" fmla="*/ 6 h 15"/>
                  <a:gd name="T6" fmla="*/ 1 w 88"/>
                  <a:gd name="T7" fmla="*/ 0 h 15"/>
                  <a:gd name="T8" fmla="*/ 0 w 88"/>
                  <a:gd name="T9" fmla="*/ 1 h 15"/>
                  <a:gd name="T10" fmla="*/ 43 w 88"/>
                  <a:gd name="T11" fmla="*/ 10 h 15"/>
                  <a:gd name="T12" fmla="*/ 84 w 88"/>
                  <a:gd name="T13" fmla="*/ 10 h 15"/>
                  <a:gd name="T14" fmla="*/ 84 w 88"/>
                  <a:gd name="T15" fmla="*/ 9 h 15"/>
                  <a:gd name="T16" fmla="*/ 64 w 88"/>
                  <a:gd name="T17" fmla="*/ 10 h 15"/>
                  <a:gd name="T18" fmla="*/ 43 w 88"/>
                  <a:gd name="T19" fmla="*/ 8 h 15"/>
                  <a:gd name="T20" fmla="*/ 36 w 88"/>
                  <a:gd name="T21" fmla="*/ 7 h 15"/>
                  <a:gd name="T22" fmla="*/ 58 w 88"/>
                  <a:gd name="T23" fmla="*/ 5 h 15"/>
                  <a:gd name="T24" fmla="*/ 87 w 88"/>
                  <a:gd name="T25" fmla="*/ 2 h 15"/>
                  <a:gd name="T26" fmla="*/ 87 w 88"/>
                  <a:gd name="T27"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8" h="15">
                    <a:moveTo>
                      <a:pt x="87" y="1"/>
                    </a:moveTo>
                    <a:cubicBezTo>
                      <a:pt x="77" y="0"/>
                      <a:pt x="66" y="1"/>
                      <a:pt x="56" y="2"/>
                    </a:cubicBezTo>
                    <a:cubicBezTo>
                      <a:pt x="47" y="3"/>
                      <a:pt x="38" y="4"/>
                      <a:pt x="30" y="6"/>
                    </a:cubicBezTo>
                    <a:cubicBezTo>
                      <a:pt x="20" y="4"/>
                      <a:pt x="10" y="2"/>
                      <a:pt x="1" y="0"/>
                    </a:cubicBezTo>
                    <a:cubicBezTo>
                      <a:pt x="0" y="0"/>
                      <a:pt x="0" y="1"/>
                      <a:pt x="0" y="1"/>
                    </a:cubicBezTo>
                    <a:cubicBezTo>
                      <a:pt x="14" y="5"/>
                      <a:pt x="28" y="8"/>
                      <a:pt x="43" y="10"/>
                    </a:cubicBezTo>
                    <a:cubicBezTo>
                      <a:pt x="55" y="13"/>
                      <a:pt x="72" y="15"/>
                      <a:pt x="84" y="10"/>
                    </a:cubicBezTo>
                    <a:cubicBezTo>
                      <a:pt x="85" y="10"/>
                      <a:pt x="84" y="10"/>
                      <a:pt x="84" y="9"/>
                    </a:cubicBezTo>
                    <a:cubicBezTo>
                      <a:pt x="77" y="9"/>
                      <a:pt x="71" y="10"/>
                      <a:pt x="64" y="10"/>
                    </a:cubicBezTo>
                    <a:cubicBezTo>
                      <a:pt x="57" y="10"/>
                      <a:pt x="50" y="9"/>
                      <a:pt x="43" y="8"/>
                    </a:cubicBezTo>
                    <a:cubicBezTo>
                      <a:pt x="40" y="8"/>
                      <a:pt x="38" y="7"/>
                      <a:pt x="36" y="7"/>
                    </a:cubicBezTo>
                    <a:cubicBezTo>
                      <a:pt x="44" y="6"/>
                      <a:pt x="51" y="5"/>
                      <a:pt x="58" y="5"/>
                    </a:cubicBezTo>
                    <a:cubicBezTo>
                      <a:pt x="68" y="4"/>
                      <a:pt x="78" y="4"/>
                      <a:pt x="87" y="2"/>
                    </a:cubicBezTo>
                    <a:cubicBezTo>
                      <a:pt x="88" y="2"/>
                      <a:pt x="88" y="1"/>
                      <a:pt x="87"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7" name="Freeform 106"/>
              <p:cNvSpPr>
                <a:spLocks/>
              </p:cNvSpPr>
              <p:nvPr/>
            </p:nvSpPr>
            <p:spPr bwMode="auto">
              <a:xfrm>
                <a:off x="9131300" y="4903788"/>
                <a:ext cx="211138" cy="93663"/>
              </a:xfrm>
              <a:custGeom>
                <a:avLst/>
                <a:gdLst>
                  <a:gd name="T0" fmla="*/ 80 w 81"/>
                  <a:gd name="T1" fmla="*/ 29 h 36"/>
                  <a:gd name="T2" fmla="*/ 43 w 81"/>
                  <a:gd name="T3" fmla="*/ 13 h 36"/>
                  <a:gd name="T4" fmla="*/ 1 w 81"/>
                  <a:gd name="T5" fmla="*/ 0 h 36"/>
                  <a:gd name="T6" fmla="*/ 1 w 81"/>
                  <a:gd name="T7" fmla="*/ 1 h 36"/>
                  <a:gd name="T8" fmla="*/ 24 w 81"/>
                  <a:gd name="T9" fmla="*/ 9 h 36"/>
                  <a:gd name="T10" fmla="*/ 24 w 81"/>
                  <a:gd name="T11" fmla="*/ 10 h 36"/>
                  <a:gd name="T12" fmla="*/ 48 w 81"/>
                  <a:gd name="T13" fmla="*/ 25 h 36"/>
                  <a:gd name="T14" fmla="*/ 69 w 81"/>
                  <a:gd name="T15" fmla="*/ 36 h 36"/>
                  <a:gd name="T16" fmla="*/ 70 w 81"/>
                  <a:gd name="T17" fmla="*/ 34 h 36"/>
                  <a:gd name="T18" fmla="*/ 47 w 81"/>
                  <a:gd name="T19" fmla="*/ 21 h 36"/>
                  <a:gd name="T20" fmla="*/ 36 w 81"/>
                  <a:gd name="T21" fmla="*/ 13 h 36"/>
                  <a:gd name="T22" fmla="*/ 43 w 81"/>
                  <a:gd name="T23" fmla="*/ 16 h 36"/>
                  <a:gd name="T24" fmla="*/ 80 w 81"/>
                  <a:gd name="T25" fmla="*/ 30 h 36"/>
                  <a:gd name="T26" fmla="*/ 80 w 81"/>
                  <a:gd name="T27" fmla="*/ 2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36">
                    <a:moveTo>
                      <a:pt x="80" y="29"/>
                    </a:moveTo>
                    <a:cubicBezTo>
                      <a:pt x="67" y="24"/>
                      <a:pt x="56" y="18"/>
                      <a:pt x="43" y="13"/>
                    </a:cubicBezTo>
                    <a:cubicBezTo>
                      <a:pt x="29" y="9"/>
                      <a:pt x="15" y="4"/>
                      <a:pt x="1" y="0"/>
                    </a:cubicBezTo>
                    <a:cubicBezTo>
                      <a:pt x="0" y="0"/>
                      <a:pt x="0" y="1"/>
                      <a:pt x="1" y="1"/>
                    </a:cubicBezTo>
                    <a:cubicBezTo>
                      <a:pt x="8" y="4"/>
                      <a:pt x="16" y="7"/>
                      <a:pt x="24" y="9"/>
                    </a:cubicBezTo>
                    <a:cubicBezTo>
                      <a:pt x="24" y="9"/>
                      <a:pt x="24" y="9"/>
                      <a:pt x="24" y="10"/>
                    </a:cubicBezTo>
                    <a:cubicBezTo>
                      <a:pt x="32" y="14"/>
                      <a:pt x="40" y="19"/>
                      <a:pt x="48" y="25"/>
                    </a:cubicBezTo>
                    <a:cubicBezTo>
                      <a:pt x="54" y="29"/>
                      <a:pt x="61" y="35"/>
                      <a:pt x="69" y="36"/>
                    </a:cubicBezTo>
                    <a:cubicBezTo>
                      <a:pt x="70" y="36"/>
                      <a:pt x="70" y="35"/>
                      <a:pt x="70" y="34"/>
                    </a:cubicBezTo>
                    <a:cubicBezTo>
                      <a:pt x="62" y="30"/>
                      <a:pt x="54" y="26"/>
                      <a:pt x="47" y="21"/>
                    </a:cubicBezTo>
                    <a:cubicBezTo>
                      <a:pt x="43" y="18"/>
                      <a:pt x="40" y="15"/>
                      <a:pt x="36" y="13"/>
                    </a:cubicBezTo>
                    <a:cubicBezTo>
                      <a:pt x="38" y="14"/>
                      <a:pt x="41" y="15"/>
                      <a:pt x="43" y="16"/>
                    </a:cubicBezTo>
                    <a:cubicBezTo>
                      <a:pt x="55" y="20"/>
                      <a:pt x="67" y="29"/>
                      <a:pt x="80" y="30"/>
                    </a:cubicBezTo>
                    <a:cubicBezTo>
                      <a:pt x="81" y="30"/>
                      <a:pt x="81" y="29"/>
                      <a:pt x="80"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8" name="Freeform 107"/>
              <p:cNvSpPr>
                <a:spLocks/>
              </p:cNvSpPr>
              <p:nvPr/>
            </p:nvSpPr>
            <p:spPr bwMode="auto">
              <a:xfrm>
                <a:off x="9126538" y="4932363"/>
                <a:ext cx="169863" cy="114300"/>
              </a:xfrm>
              <a:custGeom>
                <a:avLst/>
                <a:gdLst>
                  <a:gd name="T0" fmla="*/ 65 w 65"/>
                  <a:gd name="T1" fmla="*/ 41 h 44"/>
                  <a:gd name="T2" fmla="*/ 50 w 65"/>
                  <a:gd name="T3" fmla="*/ 31 h 44"/>
                  <a:gd name="T4" fmla="*/ 34 w 65"/>
                  <a:gd name="T5" fmla="*/ 19 h 44"/>
                  <a:gd name="T6" fmla="*/ 1 w 65"/>
                  <a:gd name="T7" fmla="*/ 0 h 44"/>
                  <a:gd name="T8" fmla="*/ 0 w 65"/>
                  <a:gd name="T9" fmla="*/ 1 h 44"/>
                  <a:gd name="T10" fmla="*/ 19 w 65"/>
                  <a:gd name="T11" fmla="*/ 14 h 44"/>
                  <a:gd name="T12" fmla="*/ 29 w 65"/>
                  <a:gd name="T13" fmla="*/ 27 h 44"/>
                  <a:gd name="T14" fmla="*/ 47 w 65"/>
                  <a:gd name="T15" fmla="*/ 43 h 44"/>
                  <a:gd name="T16" fmla="*/ 48 w 65"/>
                  <a:gd name="T17" fmla="*/ 41 h 44"/>
                  <a:gd name="T18" fmla="*/ 34 w 65"/>
                  <a:gd name="T19" fmla="*/ 27 h 44"/>
                  <a:gd name="T20" fmla="*/ 21 w 65"/>
                  <a:gd name="T21" fmla="*/ 15 h 44"/>
                  <a:gd name="T22" fmla="*/ 32 w 65"/>
                  <a:gd name="T23" fmla="*/ 21 h 44"/>
                  <a:gd name="T24" fmla="*/ 64 w 65"/>
                  <a:gd name="T25" fmla="*/ 42 h 44"/>
                  <a:gd name="T26" fmla="*/ 65 w 65"/>
                  <a:gd name="T2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44">
                    <a:moveTo>
                      <a:pt x="65" y="41"/>
                    </a:moveTo>
                    <a:cubicBezTo>
                      <a:pt x="60" y="37"/>
                      <a:pt x="54" y="34"/>
                      <a:pt x="50" y="31"/>
                    </a:cubicBezTo>
                    <a:cubicBezTo>
                      <a:pt x="44" y="27"/>
                      <a:pt x="39" y="23"/>
                      <a:pt x="34" y="19"/>
                    </a:cubicBezTo>
                    <a:cubicBezTo>
                      <a:pt x="23" y="12"/>
                      <a:pt x="11" y="7"/>
                      <a:pt x="1" y="0"/>
                    </a:cubicBezTo>
                    <a:cubicBezTo>
                      <a:pt x="0" y="0"/>
                      <a:pt x="0" y="0"/>
                      <a:pt x="0" y="1"/>
                    </a:cubicBezTo>
                    <a:cubicBezTo>
                      <a:pt x="6" y="6"/>
                      <a:pt x="12" y="10"/>
                      <a:pt x="19" y="14"/>
                    </a:cubicBezTo>
                    <a:cubicBezTo>
                      <a:pt x="21" y="19"/>
                      <a:pt x="25" y="23"/>
                      <a:pt x="29" y="27"/>
                    </a:cubicBezTo>
                    <a:cubicBezTo>
                      <a:pt x="35" y="32"/>
                      <a:pt x="41" y="38"/>
                      <a:pt x="47" y="43"/>
                    </a:cubicBezTo>
                    <a:cubicBezTo>
                      <a:pt x="48" y="44"/>
                      <a:pt x="49" y="42"/>
                      <a:pt x="48" y="41"/>
                    </a:cubicBezTo>
                    <a:cubicBezTo>
                      <a:pt x="44" y="36"/>
                      <a:pt x="39" y="32"/>
                      <a:pt x="34" y="27"/>
                    </a:cubicBezTo>
                    <a:cubicBezTo>
                      <a:pt x="29" y="24"/>
                      <a:pt x="24" y="20"/>
                      <a:pt x="21" y="15"/>
                    </a:cubicBezTo>
                    <a:cubicBezTo>
                      <a:pt x="25" y="17"/>
                      <a:pt x="29" y="19"/>
                      <a:pt x="32" y="21"/>
                    </a:cubicBezTo>
                    <a:cubicBezTo>
                      <a:pt x="42" y="28"/>
                      <a:pt x="52" y="39"/>
                      <a:pt x="64" y="42"/>
                    </a:cubicBezTo>
                    <a:cubicBezTo>
                      <a:pt x="65" y="42"/>
                      <a:pt x="65" y="41"/>
                      <a:pt x="65" y="4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9" name="Freeform 108"/>
              <p:cNvSpPr>
                <a:spLocks/>
              </p:cNvSpPr>
              <p:nvPr/>
            </p:nvSpPr>
            <p:spPr bwMode="auto">
              <a:xfrm>
                <a:off x="8686800" y="4827588"/>
                <a:ext cx="204788" cy="49213"/>
              </a:xfrm>
              <a:custGeom>
                <a:avLst/>
                <a:gdLst>
                  <a:gd name="T0" fmla="*/ 76 w 78"/>
                  <a:gd name="T1" fmla="*/ 16 h 19"/>
                  <a:gd name="T2" fmla="*/ 0 w 78"/>
                  <a:gd name="T3" fmla="*/ 5 h 19"/>
                  <a:gd name="T4" fmla="*/ 1 w 78"/>
                  <a:gd name="T5" fmla="*/ 6 h 19"/>
                  <a:gd name="T6" fmla="*/ 75 w 78"/>
                  <a:gd name="T7" fmla="*/ 19 h 19"/>
                  <a:gd name="T8" fmla="*/ 76 w 78"/>
                  <a:gd name="T9" fmla="*/ 16 h 19"/>
                </a:gdLst>
                <a:ahLst/>
                <a:cxnLst>
                  <a:cxn ang="0">
                    <a:pos x="T0" y="T1"/>
                  </a:cxn>
                  <a:cxn ang="0">
                    <a:pos x="T2" y="T3"/>
                  </a:cxn>
                  <a:cxn ang="0">
                    <a:pos x="T4" y="T5"/>
                  </a:cxn>
                  <a:cxn ang="0">
                    <a:pos x="T6" y="T7"/>
                  </a:cxn>
                  <a:cxn ang="0">
                    <a:pos x="T8" y="T9"/>
                  </a:cxn>
                </a:cxnLst>
                <a:rect l="0" t="0" r="r" b="b"/>
                <a:pathLst>
                  <a:path w="78" h="19">
                    <a:moveTo>
                      <a:pt x="76" y="16"/>
                    </a:moveTo>
                    <a:cubicBezTo>
                      <a:pt x="52" y="8"/>
                      <a:pt x="26" y="0"/>
                      <a:pt x="0" y="5"/>
                    </a:cubicBezTo>
                    <a:cubicBezTo>
                      <a:pt x="0" y="5"/>
                      <a:pt x="0" y="6"/>
                      <a:pt x="1" y="6"/>
                    </a:cubicBezTo>
                    <a:cubicBezTo>
                      <a:pt x="27" y="4"/>
                      <a:pt x="50" y="12"/>
                      <a:pt x="75" y="19"/>
                    </a:cubicBezTo>
                    <a:cubicBezTo>
                      <a:pt x="77" y="19"/>
                      <a:pt x="78" y="17"/>
                      <a:pt x="76" y="16"/>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0" name="Freeform 109"/>
              <p:cNvSpPr>
                <a:spLocks/>
              </p:cNvSpPr>
              <p:nvPr/>
            </p:nvSpPr>
            <p:spPr bwMode="auto">
              <a:xfrm>
                <a:off x="8701088" y="4787901"/>
                <a:ext cx="212725" cy="80963"/>
              </a:xfrm>
              <a:custGeom>
                <a:avLst/>
                <a:gdLst>
                  <a:gd name="T0" fmla="*/ 80 w 82"/>
                  <a:gd name="T1" fmla="*/ 28 h 31"/>
                  <a:gd name="T2" fmla="*/ 1 w 82"/>
                  <a:gd name="T3" fmla="*/ 5 h 31"/>
                  <a:gd name="T4" fmla="*/ 1 w 82"/>
                  <a:gd name="T5" fmla="*/ 6 h 31"/>
                  <a:gd name="T6" fmla="*/ 80 w 82"/>
                  <a:gd name="T7" fmla="*/ 30 h 31"/>
                  <a:gd name="T8" fmla="*/ 80 w 82"/>
                  <a:gd name="T9" fmla="*/ 30 h 31"/>
                  <a:gd name="T10" fmla="*/ 80 w 82"/>
                  <a:gd name="T11" fmla="*/ 28 h 31"/>
                </a:gdLst>
                <a:ahLst/>
                <a:cxnLst>
                  <a:cxn ang="0">
                    <a:pos x="T0" y="T1"/>
                  </a:cxn>
                  <a:cxn ang="0">
                    <a:pos x="T2" y="T3"/>
                  </a:cxn>
                  <a:cxn ang="0">
                    <a:pos x="T4" y="T5"/>
                  </a:cxn>
                  <a:cxn ang="0">
                    <a:pos x="T6" y="T7"/>
                  </a:cxn>
                  <a:cxn ang="0">
                    <a:pos x="T8" y="T9"/>
                  </a:cxn>
                  <a:cxn ang="0">
                    <a:pos x="T10" y="T11"/>
                  </a:cxn>
                </a:cxnLst>
                <a:rect l="0" t="0" r="r" b="b"/>
                <a:pathLst>
                  <a:path w="82" h="31">
                    <a:moveTo>
                      <a:pt x="80" y="28"/>
                    </a:moveTo>
                    <a:cubicBezTo>
                      <a:pt x="54" y="21"/>
                      <a:pt x="29" y="0"/>
                      <a:pt x="1" y="5"/>
                    </a:cubicBezTo>
                    <a:cubicBezTo>
                      <a:pt x="0" y="5"/>
                      <a:pt x="0" y="6"/>
                      <a:pt x="1" y="6"/>
                    </a:cubicBezTo>
                    <a:cubicBezTo>
                      <a:pt x="31" y="2"/>
                      <a:pt x="52" y="26"/>
                      <a:pt x="80" y="30"/>
                    </a:cubicBezTo>
                    <a:cubicBezTo>
                      <a:pt x="80" y="30"/>
                      <a:pt x="80" y="30"/>
                      <a:pt x="80" y="30"/>
                    </a:cubicBezTo>
                    <a:cubicBezTo>
                      <a:pt x="81" y="31"/>
                      <a:pt x="82" y="28"/>
                      <a:pt x="80"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1" name="Freeform 110"/>
              <p:cNvSpPr>
                <a:spLocks/>
              </p:cNvSpPr>
              <p:nvPr/>
            </p:nvSpPr>
            <p:spPr bwMode="auto">
              <a:xfrm>
                <a:off x="8786813" y="4787901"/>
                <a:ext cx="73025" cy="36513"/>
              </a:xfrm>
              <a:custGeom>
                <a:avLst/>
                <a:gdLst>
                  <a:gd name="T0" fmla="*/ 26 w 28"/>
                  <a:gd name="T1" fmla="*/ 11 h 14"/>
                  <a:gd name="T2" fmla="*/ 2 w 28"/>
                  <a:gd name="T3" fmla="*/ 0 h 14"/>
                  <a:gd name="T4" fmla="*/ 1 w 28"/>
                  <a:gd name="T5" fmla="*/ 1 h 14"/>
                  <a:gd name="T6" fmla="*/ 25 w 28"/>
                  <a:gd name="T7" fmla="*/ 13 h 14"/>
                  <a:gd name="T8" fmla="*/ 26 w 28"/>
                  <a:gd name="T9" fmla="*/ 11 h 14"/>
                </a:gdLst>
                <a:ahLst/>
                <a:cxnLst>
                  <a:cxn ang="0">
                    <a:pos x="T0" y="T1"/>
                  </a:cxn>
                  <a:cxn ang="0">
                    <a:pos x="T2" y="T3"/>
                  </a:cxn>
                  <a:cxn ang="0">
                    <a:pos x="T4" y="T5"/>
                  </a:cxn>
                  <a:cxn ang="0">
                    <a:pos x="T6" y="T7"/>
                  </a:cxn>
                  <a:cxn ang="0">
                    <a:pos x="T8" y="T9"/>
                  </a:cxn>
                </a:cxnLst>
                <a:rect l="0" t="0" r="r" b="b"/>
                <a:pathLst>
                  <a:path w="28" h="14">
                    <a:moveTo>
                      <a:pt x="26" y="11"/>
                    </a:moveTo>
                    <a:cubicBezTo>
                      <a:pt x="18" y="7"/>
                      <a:pt x="10" y="3"/>
                      <a:pt x="2" y="0"/>
                    </a:cubicBezTo>
                    <a:cubicBezTo>
                      <a:pt x="1" y="0"/>
                      <a:pt x="0" y="1"/>
                      <a:pt x="1" y="1"/>
                    </a:cubicBezTo>
                    <a:cubicBezTo>
                      <a:pt x="9" y="6"/>
                      <a:pt x="17" y="9"/>
                      <a:pt x="25" y="13"/>
                    </a:cubicBezTo>
                    <a:cubicBezTo>
                      <a:pt x="27" y="14"/>
                      <a:pt x="28" y="12"/>
                      <a:pt x="26" y="1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2" name="Freeform 111"/>
              <p:cNvSpPr>
                <a:spLocks/>
              </p:cNvSpPr>
              <p:nvPr/>
            </p:nvSpPr>
            <p:spPr bwMode="auto">
              <a:xfrm>
                <a:off x="8742363" y="4735513"/>
                <a:ext cx="158750" cy="80963"/>
              </a:xfrm>
              <a:custGeom>
                <a:avLst/>
                <a:gdLst>
                  <a:gd name="T0" fmla="*/ 59 w 61"/>
                  <a:gd name="T1" fmla="*/ 27 h 31"/>
                  <a:gd name="T2" fmla="*/ 1 w 61"/>
                  <a:gd name="T3" fmla="*/ 0 h 31"/>
                  <a:gd name="T4" fmla="*/ 0 w 61"/>
                  <a:gd name="T5" fmla="*/ 1 h 31"/>
                  <a:gd name="T6" fmla="*/ 58 w 61"/>
                  <a:gd name="T7" fmla="*/ 30 h 31"/>
                  <a:gd name="T8" fmla="*/ 58 w 61"/>
                  <a:gd name="T9" fmla="*/ 30 h 31"/>
                  <a:gd name="T10" fmla="*/ 59 w 61"/>
                  <a:gd name="T11" fmla="*/ 27 h 31"/>
                </a:gdLst>
                <a:ahLst/>
                <a:cxnLst>
                  <a:cxn ang="0">
                    <a:pos x="T0" y="T1"/>
                  </a:cxn>
                  <a:cxn ang="0">
                    <a:pos x="T2" y="T3"/>
                  </a:cxn>
                  <a:cxn ang="0">
                    <a:pos x="T4" y="T5"/>
                  </a:cxn>
                  <a:cxn ang="0">
                    <a:pos x="T6" y="T7"/>
                  </a:cxn>
                  <a:cxn ang="0">
                    <a:pos x="T8" y="T9"/>
                  </a:cxn>
                  <a:cxn ang="0">
                    <a:pos x="T10" y="T11"/>
                  </a:cxn>
                </a:cxnLst>
                <a:rect l="0" t="0" r="r" b="b"/>
                <a:pathLst>
                  <a:path w="61" h="31">
                    <a:moveTo>
                      <a:pt x="59" y="27"/>
                    </a:moveTo>
                    <a:cubicBezTo>
                      <a:pt x="39" y="20"/>
                      <a:pt x="23" y="4"/>
                      <a:pt x="1" y="0"/>
                    </a:cubicBezTo>
                    <a:cubicBezTo>
                      <a:pt x="0" y="0"/>
                      <a:pt x="0" y="1"/>
                      <a:pt x="0" y="1"/>
                    </a:cubicBezTo>
                    <a:cubicBezTo>
                      <a:pt x="22" y="6"/>
                      <a:pt x="37" y="24"/>
                      <a:pt x="58" y="30"/>
                    </a:cubicBezTo>
                    <a:cubicBezTo>
                      <a:pt x="58" y="30"/>
                      <a:pt x="58" y="30"/>
                      <a:pt x="58" y="30"/>
                    </a:cubicBezTo>
                    <a:cubicBezTo>
                      <a:pt x="60" y="31"/>
                      <a:pt x="61" y="28"/>
                      <a:pt x="59" y="27"/>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3" name="Freeform 112"/>
              <p:cNvSpPr>
                <a:spLocks/>
              </p:cNvSpPr>
              <p:nvPr/>
            </p:nvSpPr>
            <p:spPr bwMode="auto">
              <a:xfrm>
                <a:off x="8778875" y="4718051"/>
                <a:ext cx="142875" cy="80963"/>
              </a:xfrm>
              <a:custGeom>
                <a:avLst/>
                <a:gdLst>
                  <a:gd name="T0" fmla="*/ 54 w 55"/>
                  <a:gd name="T1" fmla="*/ 28 h 31"/>
                  <a:gd name="T2" fmla="*/ 41 w 55"/>
                  <a:gd name="T3" fmla="*/ 21 h 31"/>
                  <a:gd name="T4" fmla="*/ 27 w 55"/>
                  <a:gd name="T5" fmla="*/ 11 h 31"/>
                  <a:gd name="T6" fmla="*/ 1 w 55"/>
                  <a:gd name="T7" fmla="*/ 0 h 31"/>
                  <a:gd name="T8" fmla="*/ 1 w 55"/>
                  <a:gd name="T9" fmla="*/ 1 h 31"/>
                  <a:gd name="T10" fmla="*/ 29 w 55"/>
                  <a:gd name="T11" fmla="*/ 16 h 31"/>
                  <a:gd name="T12" fmla="*/ 51 w 55"/>
                  <a:gd name="T13" fmla="*/ 30 h 31"/>
                  <a:gd name="T14" fmla="*/ 52 w 55"/>
                  <a:gd name="T15" fmla="*/ 31 h 31"/>
                  <a:gd name="T16" fmla="*/ 53 w 55"/>
                  <a:gd name="T17" fmla="*/ 31 h 31"/>
                  <a:gd name="T18" fmla="*/ 54 w 55"/>
                  <a:gd name="T19" fmla="*/ 31 h 31"/>
                  <a:gd name="T20" fmla="*/ 54 w 55"/>
                  <a:gd name="T21" fmla="*/ 30 h 31"/>
                  <a:gd name="T22" fmla="*/ 54 w 55"/>
                  <a:gd name="T23"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31">
                    <a:moveTo>
                      <a:pt x="54" y="28"/>
                    </a:moveTo>
                    <a:cubicBezTo>
                      <a:pt x="50" y="25"/>
                      <a:pt x="45" y="23"/>
                      <a:pt x="41" y="21"/>
                    </a:cubicBezTo>
                    <a:cubicBezTo>
                      <a:pt x="36" y="18"/>
                      <a:pt x="32" y="14"/>
                      <a:pt x="27" y="11"/>
                    </a:cubicBezTo>
                    <a:cubicBezTo>
                      <a:pt x="19" y="6"/>
                      <a:pt x="11" y="1"/>
                      <a:pt x="1" y="0"/>
                    </a:cubicBezTo>
                    <a:cubicBezTo>
                      <a:pt x="0" y="0"/>
                      <a:pt x="0" y="1"/>
                      <a:pt x="1" y="1"/>
                    </a:cubicBezTo>
                    <a:cubicBezTo>
                      <a:pt x="12" y="4"/>
                      <a:pt x="20" y="10"/>
                      <a:pt x="29" y="16"/>
                    </a:cubicBezTo>
                    <a:cubicBezTo>
                      <a:pt x="30" y="17"/>
                      <a:pt x="46" y="28"/>
                      <a:pt x="51" y="30"/>
                    </a:cubicBezTo>
                    <a:cubicBezTo>
                      <a:pt x="51" y="30"/>
                      <a:pt x="51" y="31"/>
                      <a:pt x="52" y="31"/>
                    </a:cubicBezTo>
                    <a:cubicBezTo>
                      <a:pt x="52" y="31"/>
                      <a:pt x="52" y="31"/>
                      <a:pt x="53" y="31"/>
                    </a:cubicBezTo>
                    <a:cubicBezTo>
                      <a:pt x="54" y="31"/>
                      <a:pt x="54" y="31"/>
                      <a:pt x="54" y="31"/>
                    </a:cubicBezTo>
                    <a:cubicBezTo>
                      <a:pt x="54" y="30"/>
                      <a:pt x="54" y="30"/>
                      <a:pt x="54" y="30"/>
                    </a:cubicBezTo>
                    <a:cubicBezTo>
                      <a:pt x="55" y="29"/>
                      <a:pt x="54" y="29"/>
                      <a:pt x="54"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sp>
        <p:nvSpPr>
          <p:cNvPr id="66" name="Content Placeholder 8">
            <a:extLst>
              <a:ext uri="{FF2B5EF4-FFF2-40B4-BE49-F238E27FC236}">
                <a16:creationId xmlns:a16="http://schemas.microsoft.com/office/drawing/2014/main" id="{59C0DA06-1F55-45C7-A7E6-7A9B1F6EF675}"/>
              </a:ext>
            </a:extLst>
          </p:cNvPr>
          <p:cNvSpPr txBox="1">
            <a:spLocks/>
          </p:cNvSpPr>
          <p:nvPr/>
        </p:nvSpPr>
        <p:spPr>
          <a:xfrm>
            <a:off x="5832145" y="1048833"/>
            <a:ext cx="4966284" cy="5414220"/>
          </a:xfrm>
          <a:prstGeom prst="rect">
            <a:avLst/>
          </a:prstGeom>
          <a:solidFill>
            <a:schemeClr val="accent5">
              <a:lumMod val="60000"/>
              <a:lumOff val="40000"/>
            </a:schemeClr>
          </a:solidFill>
          <a:ln>
            <a:solidFill>
              <a:schemeClr val="bg2">
                <a:lumMod val="10000"/>
              </a:schemeClr>
            </a:solidFill>
          </a:ln>
          <a:effectLst>
            <a:outerShdw blurRad="63500" sx="102000" sy="102000" algn="ctr" rotWithShape="0">
              <a:prstClr val="black">
                <a:alpha val="40000"/>
              </a:prstClr>
            </a:outerShdw>
          </a:effectLst>
        </p:spPr>
        <p:txBody>
          <a:bodyPr vert="horz" lIns="91440" tIns="45720" rIns="91440" bIns="45720" rtlCol="0" anchor="t">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2900" indent="-342900">
              <a:lnSpc>
                <a:spcPct val="120000"/>
              </a:lnSpc>
              <a:buSzPts val="2400"/>
              <a:buFont typeface="Arial" panose="020B0604020202020204" pitchFamily="34" charset="0"/>
              <a:buChar char="•"/>
            </a:pPr>
            <a:r>
              <a:rPr lang="en-US" sz="1600">
                <a:ea typeface="Quicksand"/>
                <a:cs typeface="Quicksand"/>
                <a:sym typeface="Quicksand"/>
              </a:rPr>
              <a:t>The District requires that all personnel involved in testing are trained and sign a security oath before handling secure testing materials or participating in the administration of ACP test.</a:t>
            </a:r>
            <a:endParaRPr lang="en-US" sz="1600" dirty="0">
              <a:ea typeface="Quicksand"/>
              <a:cs typeface="Quicksand"/>
            </a:endParaRPr>
          </a:p>
          <a:p>
            <a:pPr marL="342900" indent="-342900">
              <a:lnSpc>
                <a:spcPct val="120000"/>
              </a:lnSpc>
              <a:buSzPts val="2400"/>
              <a:buFont typeface="Arial" panose="020B0604020202020204" pitchFamily="34" charset="0"/>
              <a:buChar char="•"/>
            </a:pPr>
            <a:endParaRPr lang="en-US" sz="1600" dirty="0">
              <a:ea typeface="Quicksand"/>
              <a:cs typeface="Quicksand"/>
            </a:endParaRPr>
          </a:p>
          <a:p>
            <a:pPr marL="342900" indent="-342900">
              <a:lnSpc>
                <a:spcPct val="120000"/>
              </a:lnSpc>
              <a:buSzPts val="2400"/>
              <a:buFont typeface="Arial" panose="020B0604020202020204" pitchFamily="34" charset="0"/>
              <a:buChar char="•"/>
            </a:pPr>
            <a:r>
              <a:rPr lang="en-US" sz="1600">
                <a:ea typeface="Quicksand"/>
                <a:cs typeface="Quicksand"/>
                <a:sym typeface="Quicksand"/>
              </a:rPr>
              <a:t>District Testing Oaths – </a:t>
            </a:r>
            <a:r>
              <a:rPr lang="en-US" sz="1600" dirty="0">
                <a:solidFill>
                  <a:srgbClr val="660066"/>
                </a:solidFill>
                <a:ea typeface="Quicksand"/>
                <a:cs typeface="Quicksand"/>
                <a:sym typeface="Quicksand"/>
                <a:hlinkClick r:id="rId3"/>
              </a:rPr>
              <a:t>Test Administrator Oath</a:t>
            </a:r>
            <a:endParaRPr lang="en-US" sz="1600">
              <a:solidFill>
                <a:srgbClr val="660066"/>
              </a:solidFill>
              <a:ea typeface="Quicksand"/>
              <a:cs typeface="Quicksand"/>
            </a:endParaRPr>
          </a:p>
          <a:p>
            <a:pPr marL="342900" indent="-342900">
              <a:lnSpc>
                <a:spcPct val="120000"/>
              </a:lnSpc>
              <a:buSzPts val="2400"/>
              <a:buFont typeface="Arial" panose="020B0604020202020204" pitchFamily="34" charset="0"/>
              <a:buChar char="•"/>
            </a:pPr>
            <a:endParaRPr lang="en-US" sz="1600" dirty="0">
              <a:ea typeface="Quicksand"/>
              <a:cs typeface="Quicksand"/>
            </a:endParaRPr>
          </a:p>
          <a:p>
            <a:pPr marL="342900" indent="-342900">
              <a:lnSpc>
                <a:spcPct val="120000"/>
              </a:lnSpc>
              <a:buSzPts val="2400"/>
              <a:buFont typeface="Arial" panose="020B0604020202020204" pitchFamily="34" charset="0"/>
              <a:buChar char="•"/>
            </a:pPr>
            <a:r>
              <a:rPr lang="en-US" sz="1600"/>
              <a:t>Districts are required to retain signed security oaths, seating charts, testing irregularity and investigation documentation, and inventory and shipping records for </a:t>
            </a:r>
            <a:r>
              <a:rPr lang="en-US" sz="1600" b="1"/>
              <a:t>five years </a:t>
            </a:r>
            <a:r>
              <a:rPr lang="en-US" sz="1600"/>
              <a:t>following a test administration.</a:t>
            </a:r>
            <a:endParaRPr lang="en-US" sz="1600">
              <a:ea typeface="Lato"/>
              <a:cs typeface="Lato"/>
            </a:endParaRPr>
          </a:p>
          <a:p>
            <a:pPr marL="342900" indent="-342900">
              <a:lnSpc>
                <a:spcPct val="120000"/>
              </a:lnSpc>
              <a:buSzPts val="2400"/>
            </a:pPr>
            <a:r>
              <a:rPr lang="en-US" sz="1600">
                <a:ea typeface="Lato"/>
                <a:cs typeface="Lato"/>
              </a:rPr>
              <a:t>An oath must be signed by the Test Administrator for each assessment administration.</a:t>
            </a:r>
            <a:endParaRPr lang="en-US" sz="1600" dirty="0">
              <a:ea typeface="Lato"/>
              <a:cs typeface="Lato"/>
            </a:endParaRPr>
          </a:p>
          <a:p>
            <a:pPr marL="342900" indent="-342900">
              <a:lnSpc>
                <a:spcPct val="120000"/>
              </a:lnSpc>
              <a:buSzPts val="2400"/>
            </a:pPr>
            <a:endParaRPr lang="en-US" sz="8000" dirty="0">
              <a:ea typeface="Lato"/>
              <a:cs typeface="Lato"/>
            </a:endParaRPr>
          </a:p>
          <a:p>
            <a:endParaRPr lang="en-US">
              <a:ea typeface="Lato"/>
              <a:cs typeface="Lato"/>
            </a:endParaRPr>
          </a:p>
        </p:txBody>
      </p:sp>
      <p:pic>
        <p:nvPicPr>
          <p:cNvPr id="3" name="Picture 2" descr="Graphical user interface, text, application&#10;&#10;Description automatically generated">
            <a:extLst>
              <a:ext uri="{FF2B5EF4-FFF2-40B4-BE49-F238E27FC236}">
                <a16:creationId xmlns:a16="http://schemas.microsoft.com/office/drawing/2014/main" id="{3F54CA8E-9D45-47D3-AB3B-1FECCA43C204}"/>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182763" y="1055830"/>
            <a:ext cx="4179482" cy="5413483"/>
          </a:xfrm>
          <a:prstGeom prst="rect">
            <a:avLst/>
          </a:prstGeom>
        </p:spPr>
      </p:pic>
      <p:sp>
        <p:nvSpPr>
          <p:cNvPr id="2" name="TextBox 1">
            <a:extLst>
              <a:ext uri="{FF2B5EF4-FFF2-40B4-BE49-F238E27FC236}">
                <a16:creationId xmlns:a16="http://schemas.microsoft.com/office/drawing/2014/main" id="{18B06E9F-7B90-42F5-A96D-4BCDA9867527}"/>
              </a:ext>
            </a:extLst>
          </p:cNvPr>
          <p:cNvSpPr txBox="1"/>
          <p:nvPr/>
        </p:nvSpPr>
        <p:spPr>
          <a:xfrm>
            <a:off x="199389" y="335692"/>
            <a:ext cx="10500151" cy="646331"/>
          </a:xfrm>
          <a:prstGeom prst="rect">
            <a:avLst/>
          </a:prstGeom>
          <a:noFill/>
          <a:effectLst>
            <a:outerShdw blurRad="139700" dist="165100" dir="5400000" algn="t" rotWithShape="0">
              <a:prstClr val="black">
                <a:alpha val="28000"/>
              </a:prstClr>
            </a:outerShdw>
          </a:effectLst>
        </p:spPr>
        <p:txBody>
          <a:bodyPr wrap="square" lIns="91440" tIns="45720" rIns="91440" bIns="45720" rtlCol="0" anchor="t">
            <a:spAutoFit/>
          </a:bodyPr>
          <a:lstStyle/>
          <a:p>
            <a:r>
              <a:rPr lang="en-US" sz="3600">
                <a:solidFill>
                  <a:schemeClr val="accent6"/>
                </a:solidFill>
                <a:latin typeface="Abadi"/>
              </a:rPr>
              <a:t>Test Security </a:t>
            </a:r>
            <a:r>
              <a:rPr lang="en-US" sz="3600">
                <a:solidFill>
                  <a:schemeClr val="bg1"/>
                </a:solidFill>
                <a:latin typeface="Abadi"/>
              </a:rPr>
              <a:t>Oaths </a:t>
            </a:r>
          </a:p>
        </p:txBody>
      </p:sp>
    </p:spTree>
    <p:extLst>
      <p:ext uri="{BB962C8B-B14F-4D97-AF65-F5344CB8AC3E}">
        <p14:creationId xmlns:p14="http://schemas.microsoft.com/office/powerpoint/2010/main" val="2959528175"/>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 name="Group 21"/>
          <p:cNvGrpSpPr/>
          <p:nvPr/>
        </p:nvGrpSpPr>
        <p:grpSpPr>
          <a:xfrm>
            <a:off x="-103199" y="5219405"/>
            <a:ext cx="690562" cy="1147763"/>
            <a:chOff x="2130426" y="3314700"/>
            <a:chExt cx="690562" cy="1147763"/>
          </a:xfrm>
        </p:grpSpPr>
        <p:sp>
          <p:nvSpPr>
            <p:cNvPr id="23" name="Freeform 23"/>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rgbClr val="EFA7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24"/>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25"/>
            <p:cNvSpPr>
              <a:spLocks/>
            </p:cNvSpPr>
            <p:nvPr/>
          </p:nvSpPr>
          <p:spPr bwMode="auto">
            <a:xfrm>
              <a:off x="2208213" y="3398838"/>
              <a:ext cx="533400" cy="1063625"/>
            </a:xfrm>
            <a:custGeom>
              <a:avLst/>
              <a:gdLst>
                <a:gd name="T0" fmla="*/ 202 w 203"/>
                <a:gd name="T1" fmla="*/ 123 h 408"/>
                <a:gd name="T2" fmla="*/ 131 w 203"/>
                <a:gd name="T3" fmla="*/ 156 h 408"/>
                <a:gd name="T4" fmla="*/ 98 w 203"/>
                <a:gd name="T5" fmla="*/ 180 h 408"/>
                <a:gd name="T6" fmla="*/ 88 w 203"/>
                <a:gd name="T7" fmla="*/ 192 h 408"/>
                <a:gd name="T8" fmla="*/ 119 w 203"/>
                <a:gd name="T9" fmla="*/ 137 h 408"/>
                <a:gd name="T10" fmla="*/ 153 w 203"/>
                <a:gd name="T11" fmla="*/ 106 h 408"/>
                <a:gd name="T12" fmla="*/ 201 w 203"/>
                <a:gd name="T13" fmla="*/ 85 h 408"/>
                <a:gd name="T14" fmla="*/ 200 w 203"/>
                <a:gd name="T15" fmla="*/ 84 h 408"/>
                <a:gd name="T16" fmla="*/ 125 w 203"/>
                <a:gd name="T17" fmla="*/ 127 h 408"/>
                <a:gd name="T18" fmla="*/ 149 w 203"/>
                <a:gd name="T19" fmla="*/ 81 h 408"/>
                <a:gd name="T20" fmla="*/ 164 w 203"/>
                <a:gd name="T21" fmla="*/ 64 h 408"/>
                <a:gd name="T22" fmla="*/ 189 w 203"/>
                <a:gd name="T23" fmla="*/ 45 h 408"/>
                <a:gd name="T24" fmla="*/ 188 w 203"/>
                <a:gd name="T25" fmla="*/ 44 h 408"/>
                <a:gd name="T26" fmla="*/ 154 w 203"/>
                <a:gd name="T27" fmla="*/ 69 h 408"/>
                <a:gd name="T28" fmla="*/ 180 w 203"/>
                <a:gd name="T29" fmla="*/ 1 h 408"/>
                <a:gd name="T30" fmla="*/ 179 w 203"/>
                <a:gd name="T31" fmla="*/ 1 h 408"/>
                <a:gd name="T32" fmla="*/ 134 w 203"/>
                <a:gd name="T33" fmla="*/ 97 h 408"/>
                <a:gd name="T34" fmla="*/ 115 w 203"/>
                <a:gd name="T35" fmla="*/ 38 h 408"/>
                <a:gd name="T36" fmla="*/ 115 w 203"/>
                <a:gd name="T37" fmla="*/ 38 h 408"/>
                <a:gd name="T38" fmla="*/ 131 w 203"/>
                <a:gd name="T39" fmla="*/ 103 h 408"/>
                <a:gd name="T40" fmla="*/ 131 w 203"/>
                <a:gd name="T41" fmla="*/ 103 h 408"/>
                <a:gd name="T42" fmla="*/ 108 w 203"/>
                <a:gd name="T43" fmla="*/ 144 h 408"/>
                <a:gd name="T44" fmla="*/ 74 w 203"/>
                <a:gd name="T45" fmla="*/ 58 h 408"/>
                <a:gd name="T46" fmla="*/ 73 w 203"/>
                <a:gd name="T47" fmla="*/ 59 h 408"/>
                <a:gd name="T48" fmla="*/ 105 w 203"/>
                <a:gd name="T49" fmla="*/ 150 h 408"/>
                <a:gd name="T50" fmla="*/ 75 w 203"/>
                <a:gd name="T51" fmla="*/ 202 h 408"/>
                <a:gd name="T52" fmla="*/ 71 w 203"/>
                <a:gd name="T53" fmla="*/ 210 h 408"/>
                <a:gd name="T54" fmla="*/ 29 w 203"/>
                <a:gd name="T55" fmla="*/ 86 h 408"/>
                <a:gd name="T56" fmla="*/ 28 w 203"/>
                <a:gd name="T57" fmla="*/ 87 h 408"/>
                <a:gd name="T58" fmla="*/ 54 w 203"/>
                <a:gd name="T59" fmla="*/ 147 h 408"/>
                <a:gd name="T60" fmla="*/ 66 w 203"/>
                <a:gd name="T61" fmla="*/ 215 h 408"/>
                <a:gd name="T62" fmla="*/ 67 w 203"/>
                <a:gd name="T63" fmla="*/ 217 h 408"/>
                <a:gd name="T64" fmla="*/ 41 w 203"/>
                <a:gd name="T65" fmla="*/ 269 h 408"/>
                <a:gd name="T66" fmla="*/ 27 w 203"/>
                <a:gd name="T67" fmla="*/ 212 h 408"/>
                <a:gd name="T68" fmla="*/ 0 w 203"/>
                <a:gd name="T69" fmla="*/ 142 h 408"/>
                <a:gd name="T70" fmla="*/ 0 w 203"/>
                <a:gd name="T71" fmla="*/ 142 h 408"/>
                <a:gd name="T72" fmla="*/ 22 w 203"/>
                <a:gd name="T73" fmla="*/ 209 h 408"/>
                <a:gd name="T74" fmla="*/ 37 w 203"/>
                <a:gd name="T75" fmla="*/ 279 h 408"/>
                <a:gd name="T76" fmla="*/ 27 w 203"/>
                <a:gd name="T77" fmla="*/ 302 h 408"/>
                <a:gd name="T78" fmla="*/ 8 w 203"/>
                <a:gd name="T79" fmla="*/ 405 h 408"/>
                <a:gd name="T80" fmla="*/ 14 w 203"/>
                <a:gd name="T81" fmla="*/ 405 h 408"/>
                <a:gd name="T82" fmla="*/ 30 w 203"/>
                <a:gd name="T83" fmla="*/ 318 h 408"/>
                <a:gd name="T84" fmla="*/ 94 w 203"/>
                <a:gd name="T85" fmla="*/ 268 h 408"/>
                <a:gd name="T86" fmla="*/ 175 w 203"/>
                <a:gd name="T87" fmla="*/ 235 h 408"/>
                <a:gd name="T88" fmla="*/ 174 w 203"/>
                <a:gd name="T89" fmla="*/ 233 h 408"/>
                <a:gd name="T90" fmla="*/ 127 w 203"/>
                <a:gd name="T91" fmla="*/ 250 h 408"/>
                <a:gd name="T92" fmla="*/ 84 w 203"/>
                <a:gd name="T93" fmla="*/ 269 h 408"/>
                <a:gd name="T94" fmla="*/ 32 w 203"/>
                <a:gd name="T95" fmla="*/ 313 h 408"/>
                <a:gd name="T96" fmla="*/ 38 w 203"/>
                <a:gd name="T97" fmla="*/ 294 h 408"/>
                <a:gd name="T98" fmla="*/ 47 w 203"/>
                <a:gd name="T99" fmla="*/ 273 h 408"/>
                <a:gd name="T100" fmla="*/ 107 w 203"/>
                <a:gd name="T101" fmla="*/ 219 h 408"/>
                <a:gd name="T102" fmla="*/ 149 w 203"/>
                <a:gd name="T103" fmla="*/ 195 h 408"/>
                <a:gd name="T104" fmla="*/ 195 w 203"/>
                <a:gd name="T105" fmla="*/ 176 h 408"/>
                <a:gd name="T106" fmla="*/ 195 w 203"/>
                <a:gd name="T107" fmla="*/ 175 h 408"/>
                <a:gd name="T108" fmla="*/ 153 w 203"/>
                <a:gd name="T109" fmla="*/ 189 h 408"/>
                <a:gd name="T110" fmla="*/ 109 w 203"/>
                <a:gd name="T111" fmla="*/ 214 h 408"/>
                <a:gd name="T112" fmla="*/ 52 w 203"/>
                <a:gd name="T113" fmla="*/ 262 h 408"/>
                <a:gd name="T114" fmla="*/ 77 w 203"/>
                <a:gd name="T115" fmla="*/ 211 h 408"/>
                <a:gd name="T116" fmla="*/ 92 w 203"/>
                <a:gd name="T117" fmla="*/ 191 h 408"/>
                <a:gd name="T118" fmla="*/ 126 w 203"/>
                <a:gd name="T119" fmla="*/ 164 h 408"/>
                <a:gd name="T120" fmla="*/ 202 w 203"/>
                <a:gd name="T121" fmla="*/ 125 h 408"/>
                <a:gd name="T122" fmla="*/ 202 w 203"/>
                <a:gd name="T123" fmla="*/ 123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3" h="408">
                  <a:moveTo>
                    <a:pt x="202" y="123"/>
                  </a:moveTo>
                  <a:cubicBezTo>
                    <a:pt x="176" y="127"/>
                    <a:pt x="152" y="141"/>
                    <a:pt x="131" y="156"/>
                  </a:cubicBezTo>
                  <a:cubicBezTo>
                    <a:pt x="120" y="164"/>
                    <a:pt x="109" y="172"/>
                    <a:pt x="98" y="180"/>
                  </a:cubicBezTo>
                  <a:cubicBezTo>
                    <a:pt x="94" y="184"/>
                    <a:pt x="91" y="188"/>
                    <a:pt x="88" y="192"/>
                  </a:cubicBezTo>
                  <a:cubicBezTo>
                    <a:pt x="98" y="174"/>
                    <a:pt x="108" y="155"/>
                    <a:pt x="119" y="137"/>
                  </a:cubicBezTo>
                  <a:cubicBezTo>
                    <a:pt x="128" y="125"/>
                    <a:pt x="140" y="114"/>
                    <a:pt x="153" y="106"/>
                  </a:cubicBezTo>
                  <a:cubicBezTo>
                    <a:pt x="168" y="96"/>
                    <a:pt x="184" y="91"/>
                    <a:pt x="201" y="85"/>
                  </a:cubicBezTo>
                  <a:cubicBezTo>
                    <a:pt x="201" y="85"/>
                    <a:pt x="201" y="84"/>
                    <a:pt x="200" y="84"/>
                  </a:cubicBezTo>
                  <a:cubicBezTo>
                    <a:pt x="172" y="88"/>
                    <a:pt x="145" y="105"/>
                    <a:pt x="125" y="127"/>
                  </a:cubicBezTo>
                  <a:cubicBezTo>
                    <a:pt x="133" y="112"/>
                    <a:pt x="141" y="96"/>
                    <a:pt x="149" y="81"/>
                  </a:cubicBezTo>
                  <a:cubicBezTo>
                    <a:pt x="154" y="75"/>
                    <a:pt x="159" y="69"/>
                    <a:pt x="164" y="64"/>
                  </a:cubicBezTo>
                  <a:cubicBezTo>
                    <a:pt x="172" y="57"/>
                    <a:pt x="180" y="51"/>
                    <a:pt x="189" y="45"/>
                  </a:cubicBezTo>
                  <a:cubicBezTo>
                    <a:pt x="189" y="45"/>
                    <a:pt x="189" y="44"/>
                    <a:pt x="188" y="44"/>
                  </a:cubicBezTo>
                  <a:cubicBezTo>
                    <a:pt x="176" y="50"/>
                    <a:pt x="164" y="58"/>
                    <a:pt x="154" y="69"/>
                  </a:cubicBezTo>
                  <a:cubicBezTo>
                    <a:pt x="165" y="47"/>
                    <a:pt x="173" y="24"/>
                    <a:pt x="180" y="1"/>
                  </a:cubicBezTo>
                  <a:cubicBezTo>
                    <a:pt x="180" y="0"/>
                    <a:pt x="179" y="0"/>
                    <a:pt x="179" y="1"/>
                  </a:cubicBezTo>
                  <a:cubicBezTo>
                    <a:pt x="167" y="34"/>
                    <a:pt x="151" y="66"/>
                    <a:pt x="134" y="97"/>
                  </a:cubicBezTo>
                  <a:cubicBezTo>
                    <a:pt x="132" y="77"/>
                    <a:pt x="127" y="55"/>
                    <a:pt x="115" y="38"/>
                  </a:cubicBezTo>
                  <a:cubicBezTo>
                    <a:pt x="115" y="37"/>
                    <a:pt x="114" y="38"/>
                    <a:pt x="115" y="38"/>
                  </a:cubicBezTo>
                  <a:cubicBezTo>
                    <a:pt x="122" y="60"/>
                    <a:pt x="129" y="80"/>
                    <a:pt x="131" y="103"/>
                  </a:cubicBezTo>
                  <a:cubicBezTo>
                    <a:pt x="131" y="103"/>
                    <a:pt x="131" y="103"/>
                    <a:pt x="131" y="103"/>
                  </a:cubicBezTo>
                  <a:cubicBezTo>
                    <a:pt x="123" y="117"/>
                    <a:pt x="116" y="131"/>
                    <a:pt x="108" y="144"/>
                  </a:cubicBezTo>
                  <a:cubicBezTo>
                    <a:pt x="103" y="113"/>
                    <a:pt x="92" y="84"/>
                    <a:pt x="74" y="58"/>
                  </a:cubicBezTo>
                  <a:cubicBezTo>
                    <a:pt x="73" y="58"/>
                    <a:pt x="73" y="59"/>
                    <a:pt x="73" y="59"/>
                  </a:cubicBezTo>
                  <a:cubicBezTo>
                    <a:pt x="89" y="87"/>
                    <a:pt x="100" y="118"/>
                    <a:pt x="105" y="150"/>
                  </a:cubicBezTo>
                  <a:cubicBezTo>
                    <a:pt x="95" y="168"/>
                    <a:pt x="85" y="185"/>
                    <a:pt x="75" y="202"/>
                  </a:cubicBezTo>
                  <a:cubicBezTo>
                    <a:pt x="73" y="205"/>
                    <a:pt x="72" y="207"/>
                    <a:pt x="71" y="210"/>
                  </a:cubicBezTo>
                  <a:cubicBezTo>
                    <a:pt x="67" y="168"/>
                    <a:pt x="54" y="120"/>
                    <a:pt x="29" y="86"/>
                  </a:cubicBezTo>
                  <a:cubicBezTo>
                    <a:pt x="28" y="85"/>
                    <a:pt x="27" y="86"/>
                    <a:pt x="28" y="87"/>
                  </a:cubicBezTo>
                  <a:cubicBezTo>
                    <a:pt x="37" y="107"/>
                    <a:pt x="47" y="126"/>
                    <a:pt x="54" y="147"/>
                  </a:cubicBezTo>
                  <a:cubicBezTo>
                    <a:pt x="61" y="169"/>
                    <a:pt x="64" y="192"/>
                    <a:pt x="66" y="215"/>
                  </a:cubicBezTo>
                  <a:cubicBezTo>
                    <a:pt x="66" y="216"/>
                    <a:pt x="66" y="217"/>
                    <a:pt x="67" y="217"/>
                  </a:cubicBezTo>
                  <a:cubicBezTo>
                    <a:pt x="57" y="234"/>
                    <a:pt x="49" y="252"/>
                    <a:pt x="41" y="269"/>
                  </a:cubicBezTo>
                  <a:cubicBezTo>
                    <a:pt x="38" y="250"/>
                    <a:pt x="33" y="230"/>
                    <a:pt x="27" y="212"/>
                  </a:cubicBezTo>
                  <a:cubicBezTo>
                    <a:pt x="20" y="188"/>
                    <a:pt x="11" y="164"/>
                    <a:pt x="0" y="142"/>
                  </a:cubicBezTo>
                  <a:cubicBezTo>
                    <a:pt x="0" y="142"/>
                    <a:pt x="0" y="142"/>
                    <a:pt x="0" y="142"/>
                  </a:cubicBezTo>
                  <a:cubicBezTo>
                    <a:pt x="8" y="164"/>
                    <a:pt x="16" y="186"/>
                    <a:pt x="22" y="209"/>
                  </a:cubicBezTo>
                  <a:cubicBezTo>
                    <a:pt x="28" y="232"/>
                    <a:pt x="31" y="255"/>
                    <a:pt x="37" y="279"/>
                  </a:cubicBezTo>
                  <a:cubicBezTo>
                    <a:pt x="33" y="287"/>
                    <a:pt x="30" y="294"/>
                    <a:pt x="27" y="302"/>
                  </a:cubicBezTo>
                  <a:cubicBezTo>
                    <a:pt x="16" y="335"/>
                    <a:pt x="6" y="370"/>
                    <a:pt x="8" y="405"/>
                  </a:cubicBezTo>
                  <a:cubicBezTo>
                    <a:pt x="8" y="408"/>
                    <a:pt x="13" y="408"/>
                    <a:pt x="14" y="405"/>
                  </a:cubicBezTo>
                  <a:cubicBezTo>
                    <a:pt x="17" y="375"/>
                    <a:pt x="22" y="346"/>
                    <a:pt x="30" y="318"/>
                  </a:cubicBezTo>
                  <a:cubicBezTo>
                    <a:pt x="49" y="297"/>
                    <a:pt x="69" y="280"/>
                    <a:pt x="94" y="268"/>
                  </a:cubicBezTo>
                  <a:cubicBezTo>
                    <a:pt x="121" y="256"/>
                    <a:pt x="149" y="248"/>
                    <a:pt x="175" y="235"/>
                  </a:cubicBezTo>
                  <a:cubicBezTo>
                    <a:pt x="175" y="234"/>
                    <a:pt x="175" y="233"/>
                    <a:pt x="174" y="233"/>
                  </a:cubicBezTo>
                  <a:cubicBezTo>
                    <a:pt x="158" y="237"/>
                    <a:pt x="142" y="244"/>
                    <a:pt x="127" y="250"/>
                  </a:cubicBezTo>
                  <a:cubicBezTo>
                    <a:pt x="113" y="256"/>
                    <a:pt x="98" y="262"/>
                    <a:pt x="84" y="269"/>
                  </a:cubicBezTo>
                  <a:cubicBezTo>
                    <a:pt x="64" y="279"/>
                    <a:pt x="45" y="294"/>
                    <a:pt x="32" y="313"/>
                  </a:cubicBezTo>
                  <a:cubicBezTo>
                    <a:pt x="34" y="307"/>
                    <a:pt x="36" y="301"/>
                    <a:pt x="38" y="294"/>
                  </a:cubicBezTo>
                  <a:cubicBezTo>
                    <a:pt x="41" y="287"/>
                    <a:pt x="44" y="280"/>
                    <a:pt x="47" y="273"/>
                  </a:cubicBezTo>
                  <a:cubicBezTo>
                    <a:pt x="64" y="252"/>
                    <a:pt x="84" y="234"/>
                    <a:pt x="107" y="219"/>
                  </a:cubicBezTo>
                  <a:cubicBezTo>
                    <a:pt x="121" y="210"/>
                    <a:pt x="135" y="203"/>
                    <a:pt x="149" y="195"/>
                  </a:cubicBezTo>
                  <a:cubicBezTo>
                    <a:pt x="164" y="187"/>
                    <a:pt x="178" y="178"/>
                    <a:pt x="195" y="176"/>
                  </a:cubicBezTo>
                  <a:cubicBezTo>
                    <a:pt x="196" y="176"/>
                    <a:pt x="196" y="175"/>
                    <a:pt x="195" y="175"/>
                  </a:cubicBezTo>
                  <a:cubicBezTo>
                    <a:pt x="181" y="172"/>
                    <a:pt x="166" y="183"/>
                    <a:pt x="153" y="189"/>
                  </a:cubicBezTo>
                  <a:cubicBezTo>
                    <a:pt x="138" y="197"/>
                    <a:pt x="123" y="205"/>
                    <a:pt x="109" y="214"/>
                  </a:cubicBezTo>
                  <a:cubicBezTo>
                    <a:pt x="88" y="227"/>
                    <a:pt x="68" y="243"/>
                    <a:pt x="52" y="262"/>
                  </a:cubicBezTo>
                  <a:cubicBezTo>
                    <a:pt x="60" y="244"/>
                    <a:pt x="68" y="228"/>
                    <a:pt x="77" y="211"/>
                  </a:cubicBezTo>
                  <a:cubicBezTo>
                    <a:pt x="84" y="206"/>
                    <a:pt x="86" y="197"/>
                    <a:pt x="92" y="191"/>
                  </a:cubicBezTo>
                  <a:cubicBezTo>
                    <a:pt x="101" y="180"/>
                    <a:pt x="114" y="172"/>
                    <a:pt x="126" y="164"/>
                  </a:cubicBezTo>
                  <a:cubicBezTo>
                    <a:pt x="150" y="147"/>
                    <a:pt x="174" y="133"/>
                    <a:pt x="202" y="125"/>
                  </a:cubicBezTo>
                  <a:cubicBezTo>
                    <a:pt x="203" y="124"/>
                    <a:pt x="203" y="123"/>
                    <a:pt x="202" y="123"/>
                  </a:cubicBezTo>
                  <a:close/>
                </a:path>
              </a:pathLst>
            </a:custGeom>
            <a:solidFill>
              <a:schemeClr val="accent6">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26" name="Group 25"/>
          <p:cNvGrpSpPr/>
          <p:nvPr/>
        </p:nvGrpSpPr>
        <p:grpSpPr>
          <a:xfrm rot="15541647">
            <a:off x="446802" y="6086680"/>
            <a:ext cx="826294" cy="1039813"/>
            <a:chOff x="2171701" y="1085850"/>
            <a:chExt cx="826294" cy="1039813"/>
          </a:xfrm>
        </p:grpSpPr>
        <p:sp>
          <p:nvSpPr>
            <p:cNvPr id="27" name="Freeform 29"/>
            <p:cNvSpPr>
              <a:spLocks/>
            </p:cNvSpPr>
            <p:nvPr/>
          </p:nvSpPr>
          <p:spPr bwMode="auto">
            <a:xfrm>
              <a:off x="2171701" y="1203325"/>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30"/>
            <p:cNvSpPr>
              <a:spLocks/>
            </p:cNvSpPr>
            <p:nvPr/>
          </p:nvSpPr>
          <p:spPr bwMode="auto">
            <a:xfrm>
              <a:off x="2186782" y="1181894"/>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29" name="Freeform 31"/>
            <p:cNvSpPr>
              <a:spLocks/>
            </p:cNvSpPr>
            <p:nvPr/>
          </p:nvSpPr>
          <p:spPr bwMode="auto">
            <a:xfrm>
              <a:off x="2228851" y="1085850"/>
              <a:ext cx="677863" cy="996950"/>
            </a:xfrm>
            <a:custGeom>
              <a:avLst/>
              <a:gdLst>
                <a:gd name="T0" fmla="*/ 86 w 259"/>
                <a:gd name="T1" fmla="*/ 77 h 382"/>
                <a:gd name="T2" fmla="*/ 58 w 259"/>
                <a:gd name="T3" fmla="*/ 116 h 382"/>
                <a:gd name="T4" fmla="*/ 0 w 259"/>
                <a:gd name="T5" fmla="*/ 187 h 382"/>
                <a:gd name="T6" fmla="*/ 55 w 259"/>
                <a:gd name="T7" fmla="*/ 125 h 382"/>
                <a:gd name="T8" fmla="*/ 36 w 259"/>
                <a:gd name="T9" fmla="*/ 260 h 382"/>
                <a:gd name="T10" fmla="*/ 48 w 259"/>
                <a:gd name="T11" fmla="*/ 162 h 382"/>
                <a:gd name="T12" fmla="*/ 88 w 259"/>
                <a:gd name="T13" fmla="*/ 83 h 382"/>
                <a:gd name="T14" fmla="*/ 102 w 259"/>
                <a:gd name="T15" fmla="*/ 115 h 382"/>
                <a:gd name="T16" fmla="*/ 74 w 259"/>
                <a:gd name="T17" fmla="*/ 200 h 382"/>
                <a:gd name="T18" fmla="*/ 45 w 259"/>
                <a:gd name="T19" fmla="*/ 236 h 382"/>
                <a:gd name="T20" fmla="*/ 73 w 259"/>
                <a:gd name="T21" fmla="*/ 207 h 382"/>
                <a:gd name="T22" fmla="*/ 85 w 259"/>
                <a:gd name="T23" fmla="*/ 306 h 382"/>
                <a:gd name="T24" fmla="*/ 108 w 259"/>
                <a:gd name="T25" fmla="*/ 127 h 382"/>
                <a:gd name="T26" fmla="*/ 120 w 259"/>
                <a:gd name="T27" fmla="*/ 150 h 382"/>
                <a:gd name="T28" fmla="*/ 132 w 259"/>
                <a:gd name="T29" fmla="*/ 323 h 382"/>
                <a:gd name="T30" fmla="*/ 150 w 259"/>
                <a:gd name="T31" fmla="*/ 199 h 382"/>
                <a:gd name="T32" fmla="*/ 154 w 259"/>
                <a:gd name="T33" fmla="*/ 207 h 382"/>
                <a:gd name="T34" fmla="*/ 162 w 259"/>
                <a:gd name="T35" fmla="*/ 232 h 382"/>
                <a:gd name="T36" fmla="*/ 173 w 259"/>
                <a:gd name="T37" fmla="*/ 346 h 382"/>
                <a:gd name="T38" fmla="*/ 152 w 259"/>
                <a:gd name="T39" fmla="*/ 291 h 382"/>
                <a:gd name="T40" fmla="*/ 176 w 259"/>
                <a:gd name="T41" fmla="*/ 261 h 382"/>
                <a:gd name="T42" fmla="*/ 192 w 259"/>
                <a:gd name="T43" fmla="*/ 303 h 382"/>
                <a:gd name="T44" fmla="*/ 243 w 259"/>
                <a:gd name="T45" fmla="*/ 382 h 382"/>
                <a:gd name="T46" fmla="*/ 181 w 259"/>
                <a:gd name="T47" fmla="*/ 265 h 382"/>
                <a:gd name="T48" fmla="*/ 247 w 259"/>
                <a:gd name="T49" fmla="*/ 325 h 382"/>
                <a:gd name="T50" fmla="*/ 179 w 259"/>
                <a:gd name="T51" fmla="*/ 259 h 382"/>
                <a:gd name="T52" fmla="*/ 209 w 259"/>
                <a:gd name="T53" fmla="*/ 234 h 382"/>
                <a:gd name="T54" fmla="*/ 253 w 259"/>
                <a:gd name="T55" fmla="*/ 280 h 382"/>
                <a:gd name="T56" fmla="*/ 154 w 259"/>
                <a:gd name="T57" fmla="*/ 197 h 382"/>
                <a:gd name="T58" fmla="*/ 158 w 259"/>
                <a:gd name="T59" fmla="*/ 149 h 382"/>
                <a:gd name="T60" fmla="*/ 256 w 259"/>
                <a:gd name="T61" fmla="*/ 242 h 382"/>
                <a:gd name="T62" fmla="*/ 200 w 259"/>
                <a:gd name="T63" fmla="*/ 171 h 382"/>
                <a:gd name="T64" fmla="*/ 119 w 259"/>
                <a:gd name="T65" fmla="*/ 129 h 382"/>
                <a:gd name="T66" fmla="*/ 109 w 259"/>
                <a:gd name="T67" fmla="*/ 109 h 382"/>
                <a:gd name="T68" fmla="*/ 180 w 259"/>
                <a:gd name="T69" fmla="*/ 114 h 382"/>
                <a:gd name="T70" fmla="*/ 257 w 259"/>
                <a:gd name="T71" fmla="*/ 175 h 382"/>
                <a:gd name="T72" fmla="*/ 186 w 259"/>
                <a:gd name="T73" fmla="*/ 111 h 382"/>
                <a:gd name="T74" fmla="*/ 246 w 259"/>
                <a:gd name="T75" fmla="*/ 113 h 382"/>
                <a:gd name="T76" fmla="*/ 121 w 259"/>
                <a:gd name="T77" fmla="*/ 80 h 382"/>
                <a:gd name="T78" fmla="*/ 242 w 259"/>
                <a:gd name="T79" fmla="*/ 92 h 382"/>
                <a:gd name="T80" fmla="*/ 173 w 259"/>
                <a:gd name="T81" fmla="*/ 75 h 382"/>
                <a:gd name="T82" fmla="*/ 95 w 259"/>
                <a:gd name="T83" fmla="*/ 76 h 382"/>
                <a:gd name="T84" fmla="*/ 58 w 259"/>
                <a:gd name="T85" fmla="*/ 8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9" h="382">
                  <a:moveTo>
                    <a:pt x="58" y="8"/>
                  </a:moveTo>
                  <a:cubicBezTo>
                    <a:pt x="66" y="31"/>
                    <a:pt x="76" y="54"/>
                    <a:pt x="86" y="77"/>
                  </a:cubicBezTo>
                  <a:cubicBezTo>
                    <a:pt x="86" y="77"/>
                    <a:pt x="85" y="77"/>
                    <a:pt x="85" y="77"/>
                  </a:cubicBezTo>
                  <a:cubicBezTo>
                    <a:pt x="73" y="86"/>
                    <a:pt x="65" y="101"/>
                    <a:pt x="58" y="116"/>
                  </a:cubicBezTo>
                  <a:cubicBezTo>
                    <a:pt x="58" y="116"/>
                    <a:pt x="57" y="116"/>
                    <a:pt x="57" y="116"/>
                  </a:cubicBezTo>
                  <a:cubicBezTo>
                    <a:pt x="31" y="132"/>
                    <a:pt x="9" y="157"/>
                    <a:pt x="0" y="187"/>
                  </a:cubicBezTo>
                  <a:cubicBezTo>
                    <a:pt x="0" y="187"/>
                    <a:pt x="0" y="187"/>
                    <a:pt x="0" y="187"/>
                  </a:cubicBezTo>
                  <a:cubicBezTo>
                    <a:pt x="13" y="160"/>
                    <a:pt x="30" y="140"/>
                    <a:pt x="55" y="125"/>
                  </a:cubicBezTo>
                  <a:cubicBezTo>
                    <a:pt x="50" y="138"/>
                    <a:pt x="46" y="151"/>
                    <a:pt x="42" y="163"/>
                  </a:cubicBezTo>
                  <a:cubicBezTo>
                    <a:pt x="32" y="196"/>
                    <a:pt x="28" y="227"/>
                    <a:pt x="36" y="260"/>
                  </a:cubicBezTo>
                  <a:cubicBezTo>
                    <a:pt x="36" y="261"/>
                    <a:pt x="38" y="261"/>
                    <a:pt x="38" y="260"/>
                  </a:cubicBezTo>
                  <a:cubicBezTo>
                    <a:pt x="30" y="227"/>
                    <a:pt x="37" y="194"/>
                    <a:pt x="48" y="162"/>
                  </a:cubicBezTo>
                  <a:cubicBezTo>
                    <a:pt x="53" y="148"/>
                    <a:pt x="58" y="134"/>
                    <a:pt x="65" y="120"/>
                  </a:cubicBezTo>
                  <a:cubicBezTo>
                    <a:pt x="71" y="107"/>
                    <a:pt x="81" y="95"/>
                    <a:pt x="88" y="83"/>
                  </a:cubicBezTo>
                  <a:cubicBezTo>
                    <a:pt x="88" y="83"/>
                    <a:pt x="88" y="83"/>
                    <a:pt x="88" y="83"/>
                  </a:cubicBezTo>
                  <a:cubicBezTo>
                    <a:pt x="93" y="94"/>
                    <a:pt x="98" y="104"/>
                    <a:pt x="102" y="115"/>
                  </a:cubicBezTo>
                  <a:cubicBezTo>
                    <a:pt x="103" y="117"/>
                    <a:pt x="104" y="119"/>
                    <a:pt x="105" y="120"/>
                  </a:cubicBezTo>
                  <a:cubicBezTo>
                    <a:pt x="85" y="142"/>
                    <a:pt x="78" y="172"/>
                    <a:pt x="74" y="200"/>
                  </a:cubicBezTo>
                  <a:cubicBezTo>
                    <a:pt x="68" y="206"/>
                    <a:pt x="63" y="211"/>
                    <a:pt x="57" y="218"/>
                  </a:cubicBezTo>
                  <a:cubicBezTo>
                    <a:pt x="53" y="224"/>
                    <a:pt x="49" y="230"/>
                    <a:pt x="45" y="236"/>
                  </a:cubicBezTo>
                  <a:cubicBezTo>
                    <a:pt x="45" y="237"/>
                    <a:pt x="46" y="237"/>
                    <a:pt x="46" y="237"/>
                  </a:cubicBezTo>
                  <a:cubicBezTo>
                    <a:pt x="54" y="226"/>
                    <a:pt x="63" y="216"/>
                    <a:pt x="73" y="207"/>
                  </a:cubicBezTo>
                  <a:cubicBezTo>
                    <a:pt x="70" y="240"/>
                    <a:pt x="74" y="274"/>
                    <a:pt x="84" y="306"/>
                  </a:cubicBezTo>
                  <a:cubicBezTo>
                    <a:pt x="84" y="307"/>
                    <a:pt x="85" y="307"/>
                    <a:pt x="85" y="306"/>
                  </a:cubicBezTo>
                  <a:cubicBezTo>
                    <a:pt x="77" y="275"/>
                    <a:pt x="74" y="242"/>
                    <a:pt x="78" y="210"/>
                  </a:cubicBezTo>
                  <a:cubicBezTo>
                    <a:pt x="81" y="181"/>
                    <a:pt x="89" y="150"/>
                    <a:pt x="108" y="127"/>
                  </a:cubicBezTo>
                  <a:cubicBezTo>
                    <a:pt x="112" y="135"/>
                    <a:pt x="116" y="142"/>
                    <a:pt x="120" y="149"/>
                  </a:cubicBezTo>
                  <a:cubicBezTo>
                    <a:pt x="120" y="150"/>
                    <a:pt x="120" y="150"/>
                    <a:pt x="120" y="150"/>
                  </a:cubicBezTo>
                  <a:cubicBezTo>
                    <a:pt x="83" y="199"/>
                    <a:pt x="101" y="276"/>
                    <a:pt x="130" y="324"/>
                  </a:cubicBezTo>
                  <a:cubicBezTo>
                    <a:pt x="131" y="326"/>
                    <a:pt x="133" y="325"/>
                    <a:pt x="132" y="323"/>
                  </a:cubicBezTo>
                  <a:cubicBezTo>
                    <a:pt x="103" y="276"/>
                    <a:pt x="90" y="204"/>
                    <a:pt x="124" y="156"/>
                  </a:cubicBezTo>
                  <a:cubicBezTo>
                    <a:pt x="133" y="170"/>
                    <a:pt x="142" y="184"/>
                    <a:pt x="150" y="199"/>
                  </a:cubicBezTo>
                  <a:cubicBezTo>
                    <a:pt x="150" y="200"/>
                    <a:pt x="150" y="200"/>
                    <a:pt x="150" y="200"/>
                  </a:cubicBezTo>
                  <a:cubicBezTo>
                    <a:pt x="151" y="202"/>
                    <a:pt x="153" y="204"/>
                    <a:pt x="154" y="207"/>
                  </a:cubicBezTo>
                  <a:cubicBezTo>
                    <a:pt x="157" y="214"/>
                    <a:pt x="161" y="222"/>
                    <a:pt x="164" y="230"/>
                  </a:cubicBezTo>
                  <a:cubicBezTo>
                    <a:pt x="163" y="230"/>
                    <a:pt x="162" y="231"/>
                    <a:pt x="162" y="232"/>
                  </a:cubicBezTo>
                  <a:cubicBezTo>
                    <a:pt x="153" y="251"/>
                    <a:pt x="146" y="272"/>
                    <a:pt x="148" y="293"/>
                  </a:cubicBezTo>
                  <a:cubicBezTo>
                    <a:pt x="150" y="314"/>
                    <a:pt x="164" y="328"/>
                    <a:pt x="173" y="346"/>
                  </a:cubicBezTo>
                  <a:cubicBezTo>
                    <a:pt x="173" y="346"/>
                    <a:pt x="173" y="346"/>
                    <a:pt x="173" y="346"/>
                  </a:cubicBezTo>
                  <a:cubicBezTo>
                    <a:pt x="165" y="327"/>
                    <a:pt x="153" y="312"/>
                    <a:pt x="152" y="291"/>
                  </a:cubicBezTo>
                  <a:cubicBezTo>
                    <a:pt x="151" y="271"/>
                    <a:pt x="158" y="253"/>
                    <a:pt x="166" y="235"/>
                  </a:cubicBezTo>
                  <a:cubicBezTo>
                    <a:pt x="169" y="244"/>
                    <a:pt x="173" y="252"/>
                    <a:pt x="176" y="261"/>
                  </a:cubicBezTo>
                  <a:cubicBezTo>
                    <a:pt x="176" y="262"/>
                    <a:pt x="176" y="262"/>
                    <a:pt x="177" y="262"/>
                  </a:cubicBezTo>
                  <a:cubicBezTo>
                    <a:pt x="182" y="276"/>
                    <a:pt x="187" y="289"/>
                    <a:pt x="192" y="303"/>
                  </a:cubicBezTo>
                  <a:cubicBezTo>
                    <a:pt x="204" y="331"/>
                    <a:pt x="218" y="363"/>
                    <a:pt x="243" y="382"/>
                  </a:cubicBezTo>
                  <a:cubicBezTo>
                    <a:pt x="243" y="382"/>
                    <a:pt x="243" y="382"/>
                    <a:pt x="243" y="382"/>
                  </a:cubicBezTo>
                  <a:cubicBezTo>
                    <a:pt x="217" y="360"/>
                    <a:pt x="204" y="323"/>
                    <a:pt x="192" y="293"/>
                  </a:cubicBezTo>
                  <a:cubicBezTo>
                    <a:pt x="188" y="284"/>
                    <a:pt x="185" y="274"/>
                    <a:pt x="181" y="265"/>
                  </a:cubicBezTo>
                  <a:cubicBezTo>
                    <a:pt x="207" y="281"/>
                    <a:pt x="228" y="301"/>
                    <a:pt x="246" y="325"/>
                  </a:cubicBezTo>
                  <a:cubicBezTo>
                    <a:pt x="246" y="326"/>
                    <a:pt x="247" y="325"/>
                    <a:pt x="247" y="325"/>
                  </a:cubicBezTo>
                  <a:cubicBezTo>
                    <a:pt x="230" y="297"/>
                    <a:pt x="207" y="275"/>
                    <a:pt x="179" y="259"/>
                  </a:cubicBezTo>
                  <a:cubicBezTo>
                    <a:pt x="179" y="259"/>
                    <a:pt x="179" y="259"/>
                    <a:pt x="179" y="259"/>
                  </a:cubicBezTo>
                  <a:cubicBezTo>
                    <a:pt x="172" y="240"/>
                    <a:pt x="165" y="221"/>
                    <a:pt x="157" y="202"/>
                  </a:cubicBezTo>
                  <a:cubicBezTo>
                    <a:pt x="176" y="207"/>
                    <a:pt x="194" y="222"/>
                    <a:pt x="209" y="234"/>
                  </a:cubicBezTo>
                  <a:cubicBezTo>
                    <a:pt x="226" y="247"/>
                    <a:pt x="241" y="262"/>
                    <a:pt x="253" y="281"/>
                  </a:cubicBezTo>
                  <a:cubicBezTo>
                    <a:pt x="253" y="281"/>
                    <a:pt x="253" y="281"/>
                    <a:pt x="253" y="280"/>
                  </a:cubicBezTo>
                  <a:cubicBezTo>
                    <a:pt x="243" y="259"/>
                    <a:pt x="227" y="244"/>
                    <a:pt x="209" y="229"/>
                  </a:cubicBezTo>
                  <a:cubicBezTo>
                    <a:pt x="193" y="216"/>
                    <a:pt x="175" y="200"/>
                    <a:pt x="154" y="197"/>
                  </a:cubicBezTo>
                  <a:cubicBezTo>
                    <a:pt x="145" y="176"/>
                    <a:pt x="133" y="156"/>
                    <a:pt x="122" y="136"/>
                  </a:cubicBezTo>
                  <a:cubicBezTo>
                    <a:pt x="133" y="141"/>
                    <a:pt x="146" y="144"/>
                    <a:pt x="158" y="149"/>
                  </a:cubicBezTo>
                  <a:cubicBezTo>
                    <a:pt x="171" y="155"/>
                    <a:pt x="184" y="162"/>
                    <a:pt x="195" y="171"/>
                  </a:cubicBezTo>
                  <a:cubicBezTo>
                    <a:pt x="221" y="190"/>
                    <a:pt x="238" y="215"/>
                    <a:pt x="256" y="242"/>
                  </a:cubicBezTo>
                  <a:cubicBezTo>
                    <a:pt x="256" y="242"/>
                    <a:pt x="257" y="242"/>
                    <a:pt x="257" y="242"/>
                  </a:cubicBezTo>
                  <a:cubicBezTo>
                    <a:pt x="245" y="214"/>
                    <a:pt x="223" y="189"/>
                    <a:pt x="200" y="171"/>
                  </a:cubicBezTo>
                  <a:cubicBezTo>
                    <a:pt x="187" y="161"/>
                    <a:pt x="174" y="152"/>
                    <a:pt x="160" y="145"/>
                  </a:cubicBezTo>
                  <a:cubicBezTo>
                    <a:pt x="148" y="138"/>
                    <a:pt x="133" y="130"/>
                    <a:pt x="119" y="129"/>
                  </a:cubicBezTo>
                  <a:cubicBezTo>
                    <a:pt x="118" y="129"/>
                    <a:pt x="118" y="129"/>
                    <a:pt x="118" y="129"/>
                  </a:cubicBezTo>
                  <a:cubicBezTo>
                    <a:pt x="115" y="123"/>
                    <a:pt x="112" y="116"/>
                    <a:pt x="109" y="109"/>
                  </a:cubicBezTo>
                  <a:cubicBezTo>
                    <a:pt x="105" y="101"/>
                    <a:pt x="102" y="92"/>
                    <a:pt x="98" y="84"/>
                  </a:cubicBezTo>
                  <a:cubicBezTo>
                    <a:pt x="128" y="87"/>
                    <a:pt x="155" y="98"/>
                    <a:pt x="180" y="114"/>
                  </a:cubicBezTo>
                  <a:cubicBezTo>
                    <a:pt x="193" y="121"/>
                    <a:pt x="205" y="130"/>
                    <a:pt x="217" y="138"/>
                  </a:cubicBezTo>
                  <a:cubicBezTo>
                    <a:pt x="232" y="148"/>
                    <a:pt x="248" y="159"/>
                    <a:pt x="257" y="175"/>
                  </a:cubicBezTo>
                  <a:cubicBezTo>
                    <a:pt x="258" y="175"/>
                    <a:pt x="259" y="175"/>
                    <a:pt x="259" y="174"/>
                  </a:cubicBezTo>
                  <a:cubicBezTo>
                    <a:pt x="244" y="147"/>
                    <a:pt x="212" y="127"/>
                    <a:pt x="186" y="111"/>
                  </a:cubicBezTo>
                  <a:cubicBezTo>
                    <a:pt x="206" y="104"/>
                    <a:pt x="226" y="107"/>
                    <a:pt x="246" y="114"/>
                  </a:cubicBezTo>
                  <a:cubicBezTo>
                    <a:pt x="246" y="114"/>
                    <a:pt x="247" y="113"/>
                    <a:pt x="246" y="113"/>
                  </a:cubicBezTo>
                  <a:cubicBezTo>
                    <a:pt x="226" y="101"/>
                    <a:pt x="202" y="102"/>
                    <a:pt x="181" y="108"/>
                  </a:cubicBezTo>
                  <a:cubicBezTo>
                    <a:pt x="162" y="96"/>
                    <a:pt x="142" y="86"/>
                    <a:pt x="121" y="80"/>
                  </a:cubicBezTo>
                  <a:cubicBezTo>
                    <a:pt x="138" y="79"/>
                    <a:pt x="154" y="78"/>
                    <a:pt x="171" y="78"/>
                  </a:cubicBezTo>
                  <a:cubicBezTo>
                    <a:pt x="196" y="79"/>
                    <a:pt x="218" y="87"/>
                    <a:pt x="242" y="92"/>
                  </a:cubicBezTo>
                  <a:cubicBezTo>
                    <a:pt x="243" y="92"/>
                    <a:pt x="243" y="92"/>
                    <a:pt x="243" y="92"/>
                  </a:cubicBezTo>
                  <a:cubicBezTo>
                    <a:pt x="223" y="80"/>
                    <a:pt x="196" y="77"/>
                    <a:pt x="173" y="75"/>
                  </a:cubicBezTo>
                  <a:cubicBezTo>
                    <a:pt x="150" y="74"/>
                    <a:pt x="127" y="74"/>
                    <a:pt x="104" y="77"/>
                  </a:cubicBezTo>
                  <a:cubicBezTo>
                    <a:pt x="101" y="76"/>
                    <a:pt x="98" y="76"/>
                    <a:pt x="95" y="76"/>
                  </a:cubicBezTo>
                  <a:cubicBezTo>
                    <a:pt x="86" y="52"/>
                    <a:pt x="76" y="28"/>
                    <a:pt x="65" y="5"/>
                  </a:cubicBezTo>
                  <a:cubicBezTo>
                    <a:pt x="63" y="0"/>
                    <a:pt x="56" y="4"/>
                    <a:pt x="58" y="8"/>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0" name="Group 29"/>
          <p:cNvGrpSpPr/>
          <p:nvPr/>
        </p:nvGrpSpPr>
        <p:grpSpPr>
          <a:xfrm>
            <a:off x="-232581" y="6094753"/>
            <a:ext cx="1074738" cy="942975"/>
            <a:chOff x="8523287" y="4378326"/>
            <a:chExt cx="1074738" cy="942975"/>
          </a:xfrm>
        </p:grpSpPr>
        <p:grpSp>
          <p:nvGrpSpPr>
            <p:cNvPr id="31" name="Group 30"/>
            <p:cNvGrpSpPr/>
            <p:nvPr/>
          </p:nvGrpSpPr>
          <p:grpSpPr>
            <a:xfrm>
              <a:off x="8523287" y="4378326"/>
              <a:ext cx="1074738" cy="942975"/>
              <a:chOff x="8523287" y="4378326"/>
              <a:chExt cx="1074738" cy="942975"/>
            </a:xfrm>
          </p:grpSpPr>
          <p:sp>
            <p:nvSpPr>
              <p:cNvPr id="60" name="Freeform 85"/>
              <p:cNvSpPr>
                <a:spLocks/>
              </p:cNvSpPr>
              <p:nvPr/>
            </p:nvSpPr>
            <p:spPr bwMode="auto">
              <a:xfrm>
                <a:off x="8523287" y="4378326"/>
                <a:ext cx="1074738" cy="942975"/>
              </a:xfrm>
              <a:custGeom>
                <a:avLst/>
                <a:gdLst>
                  <a:gd name="T0" fmla="*/ 398 w 412"/>
                  <a:gd name="T1" fmla="*/ 185 h 361"/>
                  <a:gd name="T2" fmla="*/ 362 w 412"/>
                  <a:gd name="T3" fmla="*/ 177 h 361"/>
                  <a:gd name="T4" fmla="*/ 321 w 412"/>
                  <a:gd name="T5" fmla="*/ 178 h 361"/>
                  <a:gd name="T6" fmla="*/ 381 w 412"/>
                  <a:gd name="T7" fmla="*/ 150 h 361"/>
                  <a:gd name="T8" fmla="*/ 377 w 412"/>
                  <a:gd name="T9" fmla="*/ 128 h 361"/>
                  <a:gd name="T10" fmla="*/ 366 w 412"/>
                  <a:gd name="T11" fmla="*/ 123 h 361"/>
                  <a:gd name="T12" fmla="*/ 359 w 412"/>
                  <a:gd name="T13" fmla="*/ 121 h 361"/>
                  <a:gd name="T14" fmla="*/ 352 w 412"/>
                  <a:gd name="T15" fmla="*/ 108 h 361"/>
                  <a:gd name="T16" fmla="*/ 346 w 412"/>
                  <a:gd name="T17" fmla="*/ 63 h 361"/>
                  <a:gd name="T18" fmla="*/ 327 w 412"/>
                  <a:gd name="T19" fmla="*/ 44 h 361"/>
                  <a:gd name="T20" fmla="*/ 297 w 412"/>
                  <a:gd name="T21" fmla="*/ 60 h 361"/>
                  <a:gd name="T22" fmla="*/ 267 w 412"/>
                  <a:gd name="T23" fmla="*/ 88 h 361"/>
                  <a:gd name="T24" fmla="*/ 255 w 412"/>
                  <a:gd name="T25" fmla="*/ 102 h 361"/>
                  <a:gd name="T26" fmla="*/ 248 w 412"/>
                  <a:gd name="T27" fmla="*/ 111 h 361"/>
                  <a:gd name="T28" fmla="*/ 245 w 412"/>
                  <a:gd name="T29" fmla="*/ 115 h 361"/>
                  <a:gd name="T30" fmla="*/ 238 w 412"/>
                  <a:gd name="T31" fmla="*/ 114 h 361"/>
                  <a:gd name="T32" fmla="*/ 235 w 412"/>
                  <a:gd name="T33" fmla="*/ 108 h 361"/>
                  <a:gd name="T34" fmla="*/ 245 w 412"/>
                  <a:gd name="T35" fmla="*/ 65 h 361"/>
                  <a:gd name="T36" fmla="*/ 222 w 412"/>
                  <a:gd name="T37" fmla="*/ 6 h 361"/>
                  <a:gd name="T38" fmla="*/ 194 w 412"/>
                  <a:gd name="T39" fmla="*/ 3 h 361"/>
                  <a:gd name="T40" fmla="*/ 183 w 412"/>
                  <a:gd name="T41" fmla="*/ 11 h 361"/>
                  <a:gd name="T42" fmla="*/ 162 w 412"/>
                  <a:gd name="T43" fmla="*/ 21 h 361"/>
                  <a:gd name="T44" fmla="*/ 124 w 412"/>
                  <a:gd name="T45" fmla="*/ 17 h 361"/>
                  <a:gd name="T46" fmla="*/ 98 w 412"/>
                  <a:gd name="T47" fmla="*/ 34 h 361"/>
                  <a:gd name="T48" fmla="*/ 104 w 412"/>
                  <a:gd name="T49" fmla="*/ 99 h 361"/>
                  <a:gd name="T50" fmla="*/ 161 w 412"/>
                  <a:gd name="T51" fmla="*/ 136 h 361"/>
                  <a:gd name="T52" fmla="*/ 82 w 412"/>
                  <a:gd name="T53" fmla="*/ 99 h 361"/>
                  <a:gd name="T54" fmla="*/ 46 w 412"/>
                  <a:gd name="T55" fmla="*/ 89 h 361"/>
                  <a:gd name="T56" fmla="*/ 34 w 412"/>
                  <a:gd name="T57" fmla="*/ 114 h 361"/>
                  <a:gd name="T58" fmla="*/ 8 w 412"/>
                  <a:gd name="T59" fmla="*/ 143 h 361"/>
                  <a:gd name="T60" fmla="*/ 3 w 412"/>
                  <a:gd name="T61" fmla="*/ 179 h 361"/>
                  <a:gd name="T62" fmla="*/ 9 w 412"/>
                  <a:gd name="T63" fmla="*/ 199 h 361"/>
                  <a:gd name="T64" fmla="*/ 21 w 412"/>
                  <a:gd name="T65" fmla="*/ 206 h 361"/>
                  <a:gd name="T66" fmla="*/ 68 w 412"/>
                  <a:gd name="T67" fmla="*/ 213 h 361"/>
                  <a:gd name="T68" fmla="*/ 78 w 412"/>
                  <a:gd name="T69" fmla="*/ 228 h 361"/>
                  <a:gd name="T70" fmla="*/ 99 w 412"/>
                  <a:gd name="T71" fmla="*/ 231 h 361"/>
                  <a:gd name="T72" fmla="*/ 100 w 412"/>
                  <a:gd name="T73" fmla="*/ 230 h 361"/>
                  <a:gd name="T74" fmla="*/ 57 w 412"/>
                  <a:gd name="T75" fmla="*/ 265 h 361"/>
                  <a:gd name="T76" fmla="*/ 68 w 412"/>
                  <a:gd name="T77" fmla="*/ 308 h 361"/>
                  <a:gd name="T78" fmla="*/ 97 w 412"/>
                  <a:gd name="T79" fmla="*/ 317 h 361"/>
                  <a:gd name="T80" fmla="*/ 100 w 412"/>
                  <a:gd name="T81" fmla="*/ 328 h 361"/>
                  <a:gd name="T82" fmla="*/ 121 w 412"/>
                  <a:gd name="T83" fmla="*/ 334 h 361"/>
                  <a:gd name="T84" fmla="*/ 154 w 412"/>
                  <a:gd name="T85" fmla="*/ 325 h 361"/>
                  <a:gd name="T86" fmla="*/ 189 w 412"/>
                  <a:gd name="T87" fmla="*/ 335 h 361"/>
                  <a:gd name="T88" fmla="*/ 239 w 412"/>
                  <a:gd name="T89" fmla="*/ 345 h 361"/>
                  <a:gd name="T90" fmla="*/ 251 w 412"/>
                  <a:gd name="T91" fmla="*/ 336 h 361"/>
                  <a:gd name="T92" fmla="*/ 264 w 412"/>
                  <a:gd name="T93" fmla="*/ 331 h 361"/>
                  <a:gd name="T94" fmla="*/ 275 w 412"/>
                  <a:gd name="T95" fmla="*/ 314 h 361"/>
                  <a:gd name="T96" fmla="*/ 265 w 412"/>
                  <a:gd name="T97" fmla="*/ 283 h 361"/>
                  <a:gd name="T98" fmla="*/ 256 w 412"/>
                  <a:gd name="T99" fmla="*/ 268 h 361"/>
                  <a:gd name="T100" fmla="*/ 250 w 412"/>
                  <a:gd name="T101" fmla="*/ 249 h 361"/>
                  <a:gd name="T102" fmla="*/ 292 w 412"/>
                  <a:gd name="T103" fmla="*/ 296 h 361"/>
                  <a:gd name="T104" fmla="*/ 347 w 412"/>
                  <a:gd name="T105" fmla="*/ 300 h 361"/>
                  <a:gd name="T106" fmla="*/ 365 w 412"/>
                  <a:gd name="T107" fmla="*/ 282 h 361"/>
                  <a:gd name="T108" fmla="*/ 368 w 412"/>
                  <a:gd name="T109" fmla="*/ 271 h 361"/>
                  <a:gd name="T110" fmla="*/ 370 w 412"/>
                  <a:gd name="T111" fmla="*/ 268 h 361"/>
                  <a:gd name="T112" fmla="*/ 375 w 412"/>
                  <a:gd name="T113" fmla="*/ 265 h 361"/>
                  <a:gd name="T114" fmla="*/ 389 w 412"/>
                  <a:gd name="T115" fmla="*/ 228 h 361"/>
                  <a:gd name="T116" fmla="*/ 409 w 412"/>
                  <a:gd name="T117" fmla="*/ 208 h 361"/>
                  <a:gd name="T118" fmla="*/ 398 w 412"/>
                  <a:gd name="T119" fmla="*/ 185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12" h="361">
                    <a:moveTo>
                      <a:pt x="398" y="185"/>
                    </a:moveTo>
                    <a:cubicBezTo>
                      <a:pt x="387" y="180"/>
                      <a:pt x="374" y="177"/>
                      <a:pt x="362" y="177"/>
                    </a:cubicBezTo>
                    <a:cubicBezTo>
                      <a:pt x="349" y="176"/>
                      <a:pt x="334" y="182"/>
                      <a:pt x="321" y="178"/>
                    </a:cubicBezTo>
                    <a:cubicBezTo>
                      <a:pt x="340" y="169"/>
                      <a:pt x="373" y="173"/>
                      <a:pt x="381" y="150"/>
                    </a:cubicBezTo>
                    <a:cubicBezTo>
                      <a:pt x="384" y="142"/>
                      <a:pt x="383" y="133"/>
                      <a:pt x="377" y="128"/>
                    </a:cubicBezTo>
                    <a:cubicBezTo>
                      <a:pt x="374" y="125"/>
                      <a:pt x="370" y="124"/>
                      <a:pt x="366" y="123"/>
                    </a:cubicBezTo>
                    <a:cubicBezTo>
                      <a:pt x="364" y="123"/>
                      <a:pt x="361" y="122"/>
                      <a:pt x="359" y="121"/>
                    </a:cubicBezTo>
                    <a:cubicBezTo>
                      <a:pt x="353" y="119"/>
                      <a:pt x="353" y="113"/>
                      <a:pt x="352" y="108"/>
                    </a:cubicBezTo>
                    <a:cubicBezTo>
                      <a:pt x="350" y="93"/>
                      <a:pt x="350" y="77"/>
                      <a:pt x="346" y="63"/>
                    </a:cubicBezTo>
                    <a:cubicBezTo>
                      <a:pt x="344" y="54"/>
                      <a:pt x="337" y="44"/>
                      <a:pt x="327" y="44"/>
                    </a:cubicBezTo>
                    <a:cubicBezTo>
                      <a:pt x="316" y="44"/>
                      <a:pt x="305" y="54"/>
                      <a:pt x="297" y="60"/>
                    </a:cubicBezTo>
                    <a:cubicBezTo>
                      <a:pt x="286" y="69"/>
                      <a:pt x="276" y="78"/>
                      <a:pt x="267" y="88"/>
                    </a:cubicBezTo>
                    <a:cubicBezTo>
                      <a:pt x="263" y="93"/>
                      <a:pt x="259" y="97"/>
                      <a:pt x="255" y="102"/>
                    </a:cubicBezTo>
                    <a:cubicBezTo>
                      <a:pt x="253" y="105"/>
                      <a:pt x="250" y="108"/>
                      <a:pt x="248" y="111"/>
                    </a:cubicBezTo>
                    <a:cubicBezTo>
                      <a:pt x="247" y="112"/>
                      <a:pt x="246" y="114"/>
                      <a:pt x="245" y="115"/>
                    </a:cubicBezTo>
                    <a:cubicBezTo>
                      <a:pt x="243" y="117"/>
                      <a:pt x="241" y="117"/>
                      <a:pt x="238" y="114"/>
                    </a:cubicBezTo>
                    <a:cubicBezTo>
                      <a:pt x="235" y="113"/>
                      <a:pt x="234" y="111"/>
                      <a:pt x="235" y="108"/>
                    </a:cubicBezTo>
                    <a:cubicBezTo>
                      <a:pt x="238" y="94"/>
                      <a:pt x="243" y="80"/>
                      <a:pt x="245" y="65"/>
                    </a:cubicBezTo>
                    <a:cubicBezTo>
                      <a:pt x="248" y="44"/>
                      <a:pt x="243" y="17"/>
                      <a:pt x="222" y="6"/>
                    </a:cubicBezTo>
                    <a:cubicBezTo>
                      <a:pt x="214" y="1"/>
                      <a:pt x="203" y="0"/>
                      <a:pt x="194" y="3"/>
                    </a:cubicBezTo>
                    <a:cubicBezTo>
                      <a:pt x="190" y="5"/>
                      <a:pt x="186" y="7"/>
                      <a:pt x="183" y="11"/>
                    </a:cubicBezTo>
                    <a:cubicBezTo>
                      <a:pt x="177" y="17"/>
                      <a:pt x="171" y="21"/>
                      <a:pt x="162" y="21"/>
                    </a:cubicBezTo>
                    <a:cubicBezTo>
                      <a:pt x="149" y="20"/>
                      <a:pt x="138" y="15"/>
                      <a:pt x="124" y="17"/>
                    </a:cubicBezTo>
                    <a:cubicBezTo>
                      <a:pt x="114" y="20"/>
                      <a:pt x="104" y="26"/>
                      <a:pt x="98" y="34"/>
                    </a:cubicBezTo>
                    <a:cubicBezTo>
                      <a:pt x="82" y="54"/>
                      <a:pt x="86" y="82"/>
                      <a:pt x="104" y="99"/>
                    </a:cubicBezTo>
                    <a:cubicBezTo>
                      <a:pt x="121" y="114"/>
                      <a:pt x="144" y="121"/>
                      <a:pt x="161" y="136"/>
                    </a:cubicBezTo>
                    <a:cubicBezTo>
                      <a:pt x="131" y="144"/>
                      <a:pt x="105" y="113"/>
                      <a:pt x="82" y="99"/>
                    </a:cubicBezTo>
                    <a:cubicBezTo>
                      <a:pt x="72" y="92"/>
                      <a:pt x="59" y="87"/>
                      <a:pt x="46" y="89"/>
                    </a:cubicBezTo>
                    <a:cubicBezTo>
                      <a:pt x="32" y="91"/>
                      <a:pt x="34" y="103"/>
                      <a:pt x="34" y="114"/>
                    </a:cubicBezTo>
                    <a:cubicBezTo>
                      <a:pt x="34" y="130"/>
                      <a:pt x="17" y="133"/>
                      <a:pt x="8" y="143"/>
                    </a:cubicBezTo>
                    <a:cubicBezTo>
                      <a:pt x="0" y="153"/>
                      <a:pt x="0" y="167"/>
                      <a:pt x="3" y="179"/>
                    </a:cubicBezTo>
                    <a:cubicBezTo>
                      <a:pt x="4" y="186"/>
                      <a:pt x="6" y="193"/>
                      <a:pt x="9" y="199"/>
                    </a:cubicBezTo>
                    <a:cubicBezTo>
                      <a:pt x="12" y="204"/>
                      <a:pt x="16" y="206"/>
                      <a:pt x="21" y="206"/>
                    </a:cubicBezTo>
                    <a:cubicBezTo>
                      <a:pt x="36" y="205"/>
                      <a:pt x="59" y="195"/>
                      <a:pt x="68" y="213"/>
                    </a:cubicBezTo>
                    <a:cubicBezTo>
                      <a:pt x="71" y="219"/>
                      <a:pt x="71" y="225"/>
                      <a:pt x="78" y="228"/>
                    </a:cubicBezTo>
                    <a:cubicBezTo>
                      <a:pt x="84" y="232"/>
                      <a:pt x="92" y="231"/>
                      <a:pt x="99" y="231"/>
                    </a:cubicBezTo>
                    <a:cubicBezTo>
                      <a:pt x="99" y="231"/>
                      <a:pt x="99" y="230"/>
                      <a:pt x="100" y="230"/>
                    </a:cubicBezTo>
                    <a:cubicBezTo>
                      <a:pt x="85" y="240"/>
                      <a:pt x="67" y="249"/>
                      <a:pt x="57" y="265"/>
                    </a:cubicBezTo>
                    <a:cubicBezTo>
                      <a:pt x="47" y="282"/>
                      <a:pt x="51" y="298"/>
                      <a:pt x="68" y="308"/>
                    </a:cubicBezTo>
                    <a:cubicBezTo>
                      <a:pt x="75" y="311"/>
                      <a:pt x="86" y="316"/>
                      <a:pt x="97" y="317"/>
                    </a:cubicBezTo>
                    <a:cubicBezTo>
                      <a:pt x="96" y="321"/>
                      <a:pt x="97" y="325"/>
                      <a:pt x="100" y="328"/>
                    </a:cubicBezTo>
                    <a:cubicBezTo>
                      <a:pt x="105" y="334"/>
                      <a:pt x="113" y="336"/>
                      <a:pt x="121" y="334"/>
                    </a:cubicBezTo>
                    <a:cubicBezTo>
                      <a:pt x="132" y="332"/>
                      <a:pt x="142" y="326"/>
                      <a:pt x="154" y="325"/>
                    </a:cubicBezTo>
                    <a:cubicBezTo>
                      <a:pt x="166" y="325"/>
                      <a:pt x="179" y="328"/>
                      <a:pt x="189" y="335"/>
                    </a:cubicBezTo>
                    <a:cubicBezTo>
                      <a:pt x="204" y="344"/>
                      <a:pt x="222" y="361"/>
                      <a:pt x="239" y="345"/>
                    </a:cubicBezTo>
                    <a:cubicBezTo>
                      <a:pt x="243" y="342"/>
                      <a:pt x="246" y="338"/>
                      <a:pt x="251" y="336"/>
                    </a:cubicBezTo>
                    <a:cubicBezTo>
                      <a:pt x="255" y="334"/>
                      <a:pt x="260" y="333"/>
                      <a:pt x="264" y="331"/>
                    </a:cubicBezTo>
                    <a:cubicBezTo>
                      <a:pt x="271" y="328"/>
                      <a:pt x="275" y="322"/>
                      <a:pt x="275" y="314"/>
                    </a:cubicBezTo>
                    <a:cubicBezTo>
                      <a:pt x="275" y="304"/>
                      <a:pt x="270" y="292"/>
                      <a:pt x="265" y="283"/>
                    </a:cubicBezTo>
                    <a:cubicBezTo>
                      <a:pt x="262" y="278"/>
                      <a:pt x="259" y="273"/>
                      <a:pt x="256" y="268"/>
                    </a:cubicBezTo>
                    <a:cubicBezTo>
                      <a:pt x="252" y="264"/>
                      <a:pt x="246" y="255"/>
                      <a:pt x="250" y="249"/>
                    </a:cubicBezTo>
                    <a:cubicBezTo>
                      <a:pt x="261" y="267"/>
                      <a:pt x="274" y="284"/>
                      <a:pt x="292" y="296"/>
                    </a:cubicBezTo>
                    <a:cubicBezTo>
                      <a:pt x="308" y="306"/>
                      <a:pt x="330" y="310"/>
                      <a:pt x="347" y="300"/>
                    </a:cubicBezTo>
                    <a:cubicBezTo>
                      <a:pt x="355" y="296"/>
                      <a:pt x="361" y="290"/>
                      <a:pt x="365" y="282"/>
                    </a:cubicBezTo>
                    <a:cubicBezTo>
                      <a:pt x="367" y="278"/>
                      <a:pt x="367" y="274"/>
                      <a:pt x="368" y="271"/>
                    </a:cubicBezTo>
                    <a:cubicBezTo>
                      <a:pt x="369" y="268"/>
                      <a:pt x="367" y="269"/>
                      <a:pt x="370" y="268"/>
                    </a:cubicBezTo>
                    <a:cubicBezTo>
                      <a:pt x="372" y="267"/>
                      <a:pt x="374" y="266"/>
                      <a:pt x="375" y="265"/>
                    </a:cubicBezTo>
                    <a:cubicBezTo>
                      <a:pt x="388" y="258"/>
                      <a:pt x="393" y="242"/>
                      <a:pt x="389" y="228"/>
                    </a:cubicBezTo>
                    <a:cubicBezTo>
                      <a:pt x="397" y="224"/>
                      <a:pt x="406" y="218"/>
                      <a:pt x="409" y="208"/>
                    </a:cubicBezTo>
                    <a:cubicBezTo>
                      <a:pt x="412" y="198"/>
                      <a:pt x="407" y="190"/>
                      <a:pt x="398" y="185"/>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61" name="Freeform 86"/>
              <p:cNvSpPr>
                <a:spLocks/>
              </p:cNvSpPr>
              <p:nvPr/>
            </p:nvSpPr>
            <p:spPr bwMode="auto">
              <a:xfrm>
                <a:off x="8670925" y="4529138"/>
                <a:ext cx="723900" cy="635000"/>
              </a:xfrm>
              <a:custGeom>
                <a:avLst/>
                <a:gdLst>
                  <a:gd name="T0" fmla="*/ 267 w 277"/>
                  <a:gd name="T1" fmla="*/ 124 h 243"/>
                  <a:gd name="T2" fmla="*/ 243 w 277"/>
                  <a:gd name="T3" fmla="*/ 119 h 243"/>
                  <a:gd name="T4" fmla="*/ 216 w 277"/>
                  <a:gd name="T5" fmla="*/ 119 h 243"/>
                  <a:gd name="T6" fmla="*/ 256 w 277"/>
                  <a:gd name="T7" fmla="*/ 100 h 243"/>
                  <a:gd name="T8" fmla="*/ 253 w 277"/>
                  <a:gd name="T9" fmla="*/ 86 h 243"/>
                  <a:gd name="T10" fmla="*/ 246 w 277"/>
                  <a:gd name="T11" fmla="*/ 83 h 243"/>
                  <a:gd name="T12" fmla="*/ 241 w 277"/>
                  <a:gd name="T13" fmla="*/ 82 h 243"/>
                  <a:gd name="T14" fmla="*/ 237 w 277"/>
                  <a:gd name="T15" fmla="*/ 72 h 243"/>
                  <a:gd name="T16" fmla="*/ 233 w 277"/>
                  <a:gd name="T17" fmla="*/ 42 h 243"/>
                  <a:gd name="T18" fmla="*/ 219 w 277"/>
                  <a:gd name="T19" fmla="*/ 30 h 243"/>
                  <a:gd name="T20" fmla="*/ 199 w 277"/>
                  <a:gd name="T21" fmla="*/ 40 h 243"/>
                  <a:gd name="T22" fmla="*/ 179 w 277"/>
                  <a:gd name="T23" fmla="*/ 59 h 243"/>
                  <a:gd name="T24" fmla="*/ 171 w 277"/>
                  <a:gd name="T25" fmla="*/ 68 h 243"/>
                  <a:gd name="T26" fmla="*/ 167 w 277"/>
                  <a:gd name="T27" fmla="*/ 74 h 243"/>
                  <a:gd name="T28" fmla="*/ 164 w 277"/>
                  <a:gd name="T29" fmla="*/ 77 h 243"/>
                  <a:gd name="T30" fmla="*/ 160 w 277"/>
                  <a:gd name="T31" fmla="*/ 77 h 243"/>
                  <a:gd name="T32" fmla="*/ 158 w 277"/>
                  <a:gd name="T33" fmla="*/ 73 h 243"/>
                  <a:gd name="T34" fmla="*/ 164 w 277"/>
                  <a:gd name="T35" fmla="*/ 44 h 243"/>
                  <a:gd name="T36" fmla="*/ 149 w 277"/>
                  <a:gd name="T37" fmla="*/ 4 h 243"/>
                  <a:gd name="T38" fmla="*/ 131 w 277"/>
                  <a:gd name="T39" fmla="*/ 2 h 243"/>
                  <a:gd name="T40" fmla="*/ 123 w 277"/>
                  <a:gd name="T41" fmla="*/ 7 h 243"/>
                  <a:gd name="T42" fmla="*/ 109 w 277"/>
                  <a:gd name="T43" fmla="*/ 14 h 243"/>
                  <a:gd name="T44" fmla="*/ 84 w 277"/>
                  <a:gd name="T45" fmla="*/ 12 h 243"/>
                  <a:gd name="T46" fmla="*/ 66 w 277"/>
                  <a:gd name="T47" fmla="*/ 23 h 243"/>
                  <a:gd name="T48" fmla="*/ 70 w 277"/>
                  <a:gd name="T49" fmla="*/ 66 h 243"/>
                  <a:gd name="T50" fmla="*/ 108 w 277"/>
                  <a:gd name="T51" fmla="*/ 91 h 243"/>
                  <a:gd name="T52" fmla="*/ 55 w 277"/>
                  <a:gd name="T53" fmla="*/ 66 h 243"/>
                  <a:gd name="T54" fmla="*/ 31 w 277"/>
                  <a:gd name="T55" fmla="*/ 59 h 243"/>
                  <a:gd name="T56" fmla="*/ 23 w 277"/>
                  <a:gd name="T57" fmla="*/ 77 h 243"/>
                  <a:gd name="T58" fmla="*/ 6 w 277"/>
                  <a:gd name="T59" fmla="*/ 96 h 243"/>
                  <a:gd name="T60" fmla="*/ 2 w 277"/>
                  <a:gd name="T61" fmla="*/ 120 h 243"/>
                  <a:gd name="T62" fmla="*/ 6 w 277"/>
                  <a:gd name="T63" fmla="*/ 134 h 243"/>
                  <a:gd name="T64" fmla="*/ 14 w 277"/>
                  <a:gd name="T65" fmla="*/ 138 h 243"/>
                  <a:gd name="T66" fmla="*/ 46 w 277"/>
                  <a:gd name="T67" fmla="*/ 143 h 243"/>
                  <a:gd name="T68" fmla="*/ 52 w 277"/>
                  <a:gd name="T69" fmla="*/ 153 h 243"/>
                  <a:gd name="T70" fmla="*/ 66 w 277"/>
                  <a:gd name="T71" fmla="*/ 155 h 243"/>
                  <a:gd name="T72" fmla="*/ 81 w 277"/>
                  <a:gd name="T73" fmla="*/ 150 h 243"/>
                  <a:gd name="T74" fmla="*/ 96 w 277"/>
                  <a:gd name="T75" fmla="*/ 142 h 243"/>
                  <a:gd name="T76" fmla="*/ 55 w 277"/>
                  <a:gd name="T77" fmla="*/ 181 h 243"/>
                  <a:gd name="T78" fmla="*/ 47 w 277"/>
                  <a:gd name="T79" fmla="*/ 202 h 243"/>
                  <a:gd name="T80" fmla="*/ 65 w 277"/>
                  <a:gd name="T81" fmla="*/ 211 h 243"/>
                  <a:gd name="T82" fmla="*/ 67 w 277"/>
                  <a:gd name="T83" fmla="*/ 220 h 243"/>
                  <a:gd name="T84" fmla="*/ 81 w 277"/>
                  <a:gd name="T85" fmla="*/ 224 h 243"/>
                  <a:gd name="T86" fmla="*/ 103 w 277"/>
                  <a:gd name="T87" fmla="*/ 218 h 243"/>
                  <a:gd name="T88" fmla="*/ 127 w 277"/>
                  <a:gd name="T89" fmla="*/ 225 h 243"/>
                  <a:gd name="T90" fmla="*/ 161 w 277"/>
                  <a:gd name="T91" fmla="*/ 232 h 243"/>
                  <a:gd name="T92" fmla="*/ 169 w 277"/>
                  <a:gd name="T93" fmla="*/ 225 h 243"/>
                  <a:gd name="T94" fmla="*/ 177 w 277"/>
                  <a:gd name="T95" fmla="*/ 222 h 243"/>
                  <a:gd name="T96" fmla="*/ 185 w 277"/>
                  <a:gd name="T97" fmla="*/ 211 h 243"/>
                  <a:gd name="T98" fmla="*/ 178 w 277"/>
                  <a:gd name="T99" fmla="*/ 190 h 243"/>
                  <a:gd name="T100" fmla="*/ 172 w 277"/>
                  <a:gd name="T101" fmla="*/ 180 h 243"/>
                  <a:gd name="T102" fmla="*/ 168 w 277"/>
                  <a:gd name="T103" fmla="*/ 167 h 243"/>
                  <a:gd name="T104" fmla="*/ 196 w 277"/>
                  <a:gd name="T105" fmla="*/ 198 h 243"/>
                  <a:gd name="T106" fmla="*/ 233 w 277"/>
                  <a:gd name="T107" fmla="*/ 202 h 243"/>
                  <a:gd name="T108" fmla="*/ 245 w 277"/>
                  <a:gd name="T109" fmla="*/ 189 h 243"/>
                  <a:gd name="T110" fmla="*/ 247 w 277"/>
                  <a:gd name="T111" fmla="*/ 182 h 243"/>
                  <a:gd name="T112" fmla="*/ 249 w 277"/>
                  <a:gd name="T113" fmla="*/ 180 h 243"/>
                  <a:gd name="T114" fmla="*/ 252 w 277"/>
                  <a:gd name="T115" fmla="*/ 178 h 243"/>
                  <a:gd name="T116" fmla="*/ 261 w 277"/>
                  <a:gd name="T117" fmla="*/ 153 h 243"/>
                  <a:gd name="T118" fmla="*/ 275 w 277"/>
                  <a:gd name="T119" fmla="*/ 140 h 243"/>
                  <a:gd name="T120" fmla="*/ 267 w 277"/>
                  <a:gd name="T121" fmla="*/ 124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7" h="243">
                    <a:moveTo>
                      <a:pt x="267" y="124"/>
                    </a:moveTo>
                    <a:cubicBezTo>
                      <a:pt x="260" y="121"/>
                      <a:pt x="251" y="119"/>
                      <a:pt x="243" y="119"/>
                    </a:cubicBezTo>
                    <a:cubicBezTo>
                      <a:pt x="234" y="118"/>
                      <a:pt x="224" y="122"/>
                      <a:pt x="216" y="119"/>
                    </a:cubicBezTo>
                    <a:cubicBezTo>
                      <a:pt x="229" y="113"/>
                      <a:pt x="250" y="116"/>
                      <a:pt x="256" y="100"/>
                    </a:cubicBezTo>
                    <a:cubicBezTo>
                      <a:pt x="258" y="96"/>
                      <a:pt x="257" y="89"/>
                      <a:pt x="253" y="86"/>
                    </a:cubicBezTo>
                    <a:cubicBezTo>
                      <a:pt x="251" y="84"/>
                      <a:pt x="248" y="83"/>
                      <a:pt x="246" y="83"/>
                    </a:cubicBezTo>
                    <a:cubicBezTo>
                      <a:pt x="244" y="82"/>
                      <a:pt x="242" y="82"/>
                      <a:pt x="241" y="82"/>
                    </a:cubicBezTo>
                    <a:cubicBezTo>
                      <a:pt x="237" y="80"/>
                      <a:pt x="237" y="76"/>
                      <a:pt x="237" y="72"/>
                    </a:cubicBezTo>
                    <a:cubicBezTo>
                      <a:pt x="235" y="63"/>
                      <a:pt x="235" y="52"/>
                      <a:pt x="233" y="42"/>
                    </a:cubicBezTo>
                    <a:cubicBezTo>
                      <a:pt x="231" y="36"/>
                      <a:pt x="226" y="30"/>
                      <a:pt x="219" y="30"/>
                    </a:cubicBezTo>
                    <a:cubicBezTo>
                      <a:pt x="212" y="29"/>
                      <a:pt x="205" y="36"/>
                      <a:pt x="199" y="40"/>
                    </a:cubicBezTo>
                    <a:cubicBezTo>
                      <a:pt x="192" y="46"/>
                      <a:pt x="185" y="52"/>
                      <a:pt x="179" y="59"/>
                    </a:cubicBezTo>
                    <a:cubicBezTo>
                      <a:pt x="176" y="62"/>
                      <a:pt x="174" y="65"/>
                      <a:pt x="171" y="68"/>
                    </a:cubicBezTo>
                    <a:cubicBezTo>
                      <a:pt x="170" y="70"/>
                      <a:pt x="168" y="72"/>
                      <a:pt x="167" y="74"/>
                    </a:cubicBezTo>
                    <a:cubicBezTo>
                      <a:pt x="166" y="75"/>
                      <a:pt x="165" y="76"/>
                      <a:pt x="164" y="77"/>
                    </a:cubicBezTo>
                    <a:cubicBezTo>
                      <a:pt x="163" y="79"/>
                      <a:pt x="162" y="79"/>
                      <a:pt x="160" y="77"/>
                    </a:cubicBezTo>
                    <a:cubicBezTo>
                      <a:pt x="158" y="76"/>
                      <a:pt x="157" y="75"/>
                      <a:pt x="158" y="73"/>
                    </a:cubicBezTo>
                    <a:cubicBezTo>
                      <a:pt x="160" y="63"/>
                      <a:pt x="163" y="54"/>
                      <a:pt x="164" y="44"/>
                    </a:cubicBezTo>
                    <a:cubicBezTo>
                      <a:pt x="166" y="29"/>
                      <a:pt x="163" y="11"/>
                      <a:pt x="149" y="4"/>
                    </a:cubicBezTo>
                    <a:cubicBezTo>
                      <a:pt x="144" y="1"/>
                      <a:pt x="137" y="0"/>
                      <a:pt x="131" y="2"/>
                    </a:cubicBezTo>
                    <a:cubicBezTo>
                      <a:pt x="128" y="3"/>
                      <a:pt x="125" y="5"/>
                      <a:pt x="123" y="7"/>
                    </a:cubicBezTo>
                    <a:cubicBezTo>
                      <a:pt x="119" y="11"/>
                      <a:pt x="115" y="14"/>
                      <a:pt x="109" y="14"/>
                    </a:cubicBezTo>
                    <a:cubicBezTo>
                      <a:pt x="100" y="13"/>
                      <a:pt x="92" y="10"/>
                      <a:pt x="84" y="12"/>
                    </a:cubicBezTo>
                    <a:cubicBezTo>
                      <a:pt x="77" y="13"/>
                      <a:pt x="70" y="17"/>
                      <a:pt x="66" y="23"/>
                    </a:cubicBezTo>
                    <a:cubicBezTo>
                      <a:pt x="55" y="36"/>
                      <a:pt x="58" y="55"/>
                      <a:pt x="70" y="66"/>
                    </a:cubicBezTo>
                    <a:cubicBezTo>
                      <a:pt x="81" y="77"/>
                      <a:pt x="96" y="82"/>
                      <a:pt x="108" y="91"/>
                    </a:cubicBezTo>
                    <a:cubicBezTo>
                      <a:pt x="88" y="97"/>
                      <a:pt x="70" y="76"/>
                      <a:pt x="55" y="66"/>
                    </a:cubicBezTo>
                    <a:cubicBezTo>
                      <a:pt x="48" y="62"/>
                      <a:pt x="39" y="58"/>
                      <a:pt x="31" y="59"/>
                    </a:cubicBezTo>
                    <a:cubicBezTo>
                      <a:pt x="22" y="61"/>
                      <a:pt x="23" y="69"/>
                      <a:pt x="23" y="77"/>
                    </a:cubicBezTo>
                    <a:cubicBezTo>
                      <a:pt x="23" y="88"/>
                      <a:pt x="11" y="89"/>
                      <a:pt x="6" y="96"/>
                    </a:cubicBezTo>
                    <a:cubicBezTo>
                      <a:pt x="0" y="103"/>
                      <a:pt x="0" y="112"/>
                      <a:pt x="2" y="120"/>
                    </a:cubicBezTo>
                    <a:cubicBezTo>
                      <a:pt x="3" y="125"/>
                      <a:pt x="4" y="130"/>
                      <a:pt x="6" y="134"/>
                    </a:cubicBezTo>
                    <a:cubicBezTo>
                      <a:pt x="8" y="137"/>
                      <a:pt x="10" y="139"/>
                      <a:pt x="14" y="138"/>
                    </a:cubicBezTo>
                    <a:cubicBezTo>
                      <a:pt x="24" y="138"/>
                      <a:pt x="40" y="131"/>
                      <a:pt x="46" y="143"/>
                    </a:cubicBezTo>
                    <a:cubicBezTo>
                      <a:pt x="48" y="147"/>
                      <a:pt x="48" y="151"/>
                      <a:pt x="52" y="153"/>
                    </a:cubicBezTo>
                    <a:cubicBezTo>
                      <a:pt x="56" y="156"/>
                      <a:pt x="62" y="155"/>
                      <a:pt x="66" y="155"/>
                    </a:cubicBezTo>
                    <a:cubicBezTo>
                      <a:pt x="71" y="154"/>
                      <a:pt x="76" y="153"/>
                      <a:pt x="81" y="150"/>
                    </a:cubicBezTo>
                    <a:cubicBezTo>
                      <a:pt x="86" y="147"/>
                      <a:pt x="90" y="142"/>
                      <a:pt x="96" y="142"/>
                    </a:cubicBezTo>
                    <a:cubicBezTo>
                      <a:pt x="87" y="159"/>
                      <a:pt x="68" y="168"/>
                      <a:pt x="55" y="181"/>
                    </a:cubicBezTo>
                    <a:cubicBezTo>
                      <a:pt x="49" y="186"/>
                      <a:pt x="43" y="195"/>
                      <a:pt x="47" y="202"/>
                    </a:cubicBezTo>
                    <a:cubicBezTo>
                      <a:pt x="51" y="208"/>
                      <a:pt x="59" y="210"/>
                      <a:pt x="65" y="211"/>
                    </a:cubicBezTo>
                    <a:cubicBezTo>
                      <a:pt x="64" y="214"/>
                      <a:pt x="65" y="217"/>
                      <a:pt x="67" y="220"/>
                    </a:cubicBezTo>
                    <a:cubicBezTo>
                      <a:pt x="71" y="224"/>
                      <a:pt x="76" y="225"/>
                      <a:pt x="81" y="224"/>
                    </a:cubicBezTo>
                    <a:cubicBezTo>
                      <a:pt x="89" y="223"/>
                      <a:pt x="95" y="219"/>
                      <a:pt x="103" y="218"/>
                    </a:cubicBezTo>
                    <a:cubicBezTo>
                      <a:pt x="112" y="218"/>
                      <a:pt x="120" y="220"/>
                      <a:pt x="127" y="225"/>
                    </a:cubicBezTo>
                    <a:cubicBezTo>
                      <a:pt x="137" y="231"/>
                      <a:pt x="149" y="243"/>
                      <a:pt x="161" y="232"/>
                    </a:cubicBezTo>
                    <a:cubicBezTo>
                      <a:pt x="163" y="230"/>
                      <a:pt x="165" y="227"/>
                      <a:pt x="169" y="225"/>
                    </a:cubicBezTo>
                    <a:cubicBezTo>
                      <a:pt x="171" y="224"/>
                      <a:pt x="174" y="223"/>
                      <a:pt x="177" y="222"/>
                    </a:cubicBezTo>
                    <a:cubicBezTo>
                      <a:pt x="182" y="220"/>
                      <a:pt x="185" y="216"/>
                      <a:pt x="185" y="211"/>
                    </a:cubicBezTo>
                    <a:cubicBezTo>
                      <a:pt x="185" y="204"/>
                      <a:pt x="181" y="196"/>
                      <a:pt x="178" y="190"/>
                    </a:cubicBezTo>
                    <a:cubicBezTo>
                      <a:pt x="176" y="187"/>
                      <a:pt x="174" y="183"/>
                      <a:pt x="172" y="180"/>
                    </a:cubicBezTo>
                    <a:cubicBezTo>
                      <a:pt x="169" y="177"/>
                      <a:pt x="165" y="172"/>
                      <a:pt x="168" y="167"/>
                    </a:cubicBezTo>
                    <a:cubicBezTo>
                      <a:pt x="176" y="179"/>
                      <a:pt x="184" y="191"/>
                      <a:pt x="196" y="198"/>
                    </a:cubicBezTo>
                    <a:cubicBezTo>
                      <a:pt x="207" y="205"/>
                      <a:pt x="221" y="208"/>
                      <a:pt x="233" y="202"/>
                    </a:cubicBezTo>
                    <a:cubicBezTo>
                      <a:pt x="238" y="199"/>
                      <a:pt x="243" y="195"/>
                      <a:pt x="245" y="189"/>
                    </a:cubicBezTo>
                    <a:cubicBezTo>
                      <a:pt x="246" y="187"/>
                      <a:pt x="246" y="184"/>
                      <a:pt x="247" y="182"/>
                    </a:cubicBezTo>
                    <a:cubicBezTo>
                      <a:pt x="248" y="180"/>
                      <a:pt x="247" y="181"/>
                      <a:pt x="249" y="180"/>
                    </a:cubicBezTo>
                    <a:cubicBezTo>
                      <a:pt x="250" y="179"/>
                      <a:pt x="251" y="179"/>
                      <a:pt x="252" y="178"/>
                    </a:cubicBezTo>
                    <a:cubicBezTo>
                      <a:pt x="260" y="173"/>
                      <a:pt x="264" y="162"/>
                      <a:pt x="261" y="153"/>
                    </a:cubicBezTo>
                    <a:cubicBezTo>
                      <a:pt x="267" y="150"/>
                      <a:pt x="273" y="146"/>
                      <a:pt x="275" y="140"/>
                    </a:cubicBezTo>
                    <a:cubicBezTo>
                      <a:pt x="277" y="133"/>
                      <a:pt x="273" y="127"/>
                      <a:pt x="267" y="124"/>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2" name="Group 31"/>
            <p:cNvGrpSpPr/>
            <p:nvPr/>
          </p:nvGrpSpPr>
          <p:grpSpPr>
            <a:xfrm>
              <a:off x="8916988" y="4733926"/>
              <a:ext cx="238125" cy="215900"/>
              <a:chOff x="8916988" y="4733926"/>
              <a:chExt cx="238125" cy="215900"/>
            </a:xfrm>
          </p:grpSpPr>
          <p:sp>
            <p:nvSpPr>
              <p:cNvPr id="54" name="Freeform 87"/>
              <p:cNvSpPr>
                <a:spLocks/>
              </p:cNvSpPr>
              <p:nvPr/>
            </p:nvSpPr>
            <p:spPr bwMode="auto">
              <a:xfrm>
                <a:off x="8916988" y="4819651"/>
                <a:ext cx="47625" cy="49213"/>
              </a:xfrm>
              <a:custGeom>
                <a:avLst/>
                <a:gdLst>
                  <a:gd name="T0" fmla="*/ 9 w 18"/>
                  <a:gd name="T1" fmla="*/ 0 h 19"/>
                  <a:gd name="T2" fmla="*/ 3 w 18"/>
                  <a:gd name="T3" fmla="*/ 3 h 19"/>
                  <a:gd name="T4" fmla="*/ 0 w 18"/>
                  <a:gd name="T5" fmla="*/ 10 h 19"/>
                  <a:gd name="T6" fmla="*/ 9 w 18"/>
                  <a:gd name="T7" fmla="*/ 19 h 19"/>
                  <a:gd name="T8" fmla="*/ 15 w 18"/>
                  <a:gd name="T9" fmla="*/ 17 h 19"/>
                  <a:gd name="T10" fmla="*/ 18 w 18"/>
                  <a:gd name="T11" fmla="*/ 10 h 19"/>
                  <a:gd name="T12" fmla="*/ 9 w 18"/>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18" h="19">
                    <a:moveTo>
                      <a:pt x="9" y="0"/>
                    </a:moveTo>
                    <a:cubicBezTo>
                      <a:pt x="7" y="0"/>
                      <a:pt x="4" y="1"/>
                      <a:pt x="3" y="3"/>
                    </a:cubicBezTo>
                    <a:cubicBezTo>
                      <a:pt x="1" y="5"/>
                      <a:pt x="0" y="7"/>
                      <a:pt x="0" y="10"/>
                    </a:cubicBezTo>
                    <a:cubicBezTo>
                      <a:pt x="0" y="14"/>
                      <a:pt x="4" y="19"/>
                      <a:pt x="9" y="19"/>
                    </a:cubicBezTo>
                    <a:cubicBezTo>
                      <a:pt x="11" y="19"/>
                      <a:pt x="14" y="18"/>
                      <a:pt x="15" y="17"/>
                    </a:cubicBezTo>
                    <a:cubicBezTo>
                      <a:pt x="17" y="15"/>
                      <a:pt x="18" y="12"/>
                      <a:pt x="18" y="10"/>
                    </a:cubicBezTo>
                    <a:cubicBezTo>
                      <a:pt x="18" y="5"/>
                      <a:pt x="14" y="0"/>
                      <a:pt x="9"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5" name="Freeform 88"/>
              <p:cNvSpPr>
                <a:spLocks/>
              </p:cNvSpPr>
              <p:nvPr/>
            </p:nvSpPr>
            <p:spPr bwMode="auto">
              <a:xfrm>
                <a:off x="8928100" y="4875213"/>
                <a:ext cx="36513" cy="33338"/>
              </a:xfrm>
              <a:custGeom>
                <a:avLst/>
                <a:gdLst>
                  <a:gd name="T0" fmla="*/ 7 w 14"/>
                  <a:gd name="T1" fmla="*/ 0 h 13"/>
                  <a:gd name="T2" fmla="*/ 0 w 14"/>
                  <a:gd name="T3" fmla="*/ 6 h 13"/>
                  <a:gd name="T4" fmla="*/ 7 w 14"/>
                  <a:gd name="T5" fmla="*/ 13 h 13"/>
                  <a:gd name="T6" fmla="*/ 14 w 14"/>
                  <a:gd name="T7" fmla="*/ 7 h 13"/>
                  <a:gd name="T8" fmla="*/ 7 w 14"/>
                  <a:gd name="T9" fmla="*/ 0 h 13"/>
                </a:gdLst>
                <a:ahLst/>
                <a:cxnLst>
                  <a:cxn ang="0">
                    <a:pos x="T0" y="T1"/>
                  </a:cxn>
                  <a:cxn ang="0">
                    <a:pos x="T2" y="T3"/>
                  </a:cxn>
                  <a:cxn ang="0">
                    <a:pos x="T4" y="T5"/>
                  </a:cxn>
                  <a:cxn ang="0">
                    <a:pos x="T6" y="T7"/>
                  </a:cxn>
                  <a:cxn ang="0">
                    <a:pos x="T8" y="T9"/>
                  </a:cxn>
                </a:cxnLst>
                <a:rect l="0" t="0" r="r" b="b"/>
                <a:pathLst>
                  <a:path w="14" h="13">
                    <a:moveTo>
                      <a:pt x="7" y="0"/>
                    </a:moveTo>
                    <a:cubicBezTo>
                      <a:pt x="4" y="0"/>
                      <a:pt x="0" y="2"/>
                      <a:pt x="0" y="6"/>
                    </a:cubicBezTo>
                    <a:cubicBezTo>
                      <a:pt x="0" y="10"/>
                      <a:pt x="3" y="13"/>
                      <a:pt x="7" y="13"/>
                    </a:cubicBezTo>
                    <a:cubicBezTo>
                      <a:pt x="10" y="13"/>
                      <a:pt x="14" y="10"/>
                      <a:pt x="14" y="7"/>
                    </a:cubicBezTo>
                    <a:cubicBezTo>
                      <a:pt x="14" y="3"/>
                      <a:pt x="11"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6" name="Freeform 89"/>
              <p:cNvSpPr>
                <a:spLocks/>
              </p:cNvSpPr>
              <p:nvPr/>
            </p:nvSpPr>
            <p:spPr bwMode="auto">
              <a:xfrm>
                <a:off x="8916988" y="4775201"/>
                <a:ext cx="41275" cy="39688"/>
              </a:xfrm>
              <a:custGeom>
                <a:avLst/>
                <a:gdLst>
                  <a:gd name="T0" fmla="*/ 15 w 16"/>
                  <a:gd name="T1" fmla="*/ 5 h 15"/>
                  <a:gd name="T2" fmla="*/ 11 w 16"/>
                  <a:gd name="T3" fmla="*/ 1 h 15"/>
                  <a:gd name="T4" fmla="*/ 11 w 16"/>
                  <a:gd name="T5" fmla="*/ 1 h 15"/>
                  <a:gd name="T6" fmla="*/ 2 w 16"/>
                  <a:gd name="T7" fmla="*/ 10 h 15"/>
                  <a:gd name="T8" fmla="*/ 7 w 16"/>
                  <a:gd name="T9" fmla="*/ 15 h 15"/>
                  <a:gd name="T10" fmla="*/ 14 w 16"/>
                  <a:gd name="T11" fmla="*/ 12 h 15"/>
                  <a:gd name="T12" fmla="*/ 15 w 16"/>
                  <a:gd name="T13" fmla="*/ 11 h 15"/>
                  <a:gd name="T14" fmla="*/ 15 w 16"/>
                  <a:gd name="T15" fmla="*/ 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5">
                    <a:moveTo>
                      <a:pt x="15" y="5"/>
                    </a:moveTo>
                    <a:cubicBezTo>
                      <a:pt x="14" y="3"/>
                      <a:pt x="13" y="2"/>
                      <a:pt x="11" y="1"/>
                    </a:cubicBezTo>
                    <a:cubicBezTo>
                      <a:pt x="11" y="1"/>
                      <a:pt x="11" y="1"/>
                      <a:pt x="11" y="1"/>
                    </a:cubicBezTo>
                    <a:cubicBezTo>
                      <a:pt x="5" y="0"/>
                      <a:pt x="0" y="5"/>
                      <a:pt x="2" y="10"/>
                    </a:cubicBezTo>
                    <a:cubicBezTo>
                      <a:pt x="3" y="13"/>
                      <a:pt x="5" y="14"/>
                      <a:pt x="7" y="15"/>
                    </a:cubicBezTo>
                    <a:cubicBezTo>
                      <a:pt x="10" y="15"/>
                      <a:pt x="13" y="14"/>
                      <a:pt x="14" y="12"/>
                    </a:cubicBezTo>
                    <a:cubicBezTo>
                      <a:pt x="15" y="11"/>
                      <a:pt x="15" y="11"/>
                      <a:pt x="15" y="11"/>
                    </a:cubicBezTo>
                    <a:cubicBezTo>
                      <a:pt x="16" y="10"/>
                      <a:pt x="16" y="7"/>
                      <a:pt x="15" y="5"/>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7" name="Freeform 90"/>
              <p:cNvSpPr>
                <a:spLocks noEditPoints="1"/>
              </p:cNvSpPr>
              <p:nvPr/>
            </p:nvSpPr>
            <p:spPr bwMode="auto">
              <a:xfrm>
                <a:off x="8956675" y="4733926"/>
                <a:ext cx="198438" cy="215900"/>
              </a:xfrm>
              <a:custGeom>
                <a:avLst/>
                <a:gdLst>
                  <a:gd name="T0" fmla="*/ 63 w 76"/>
                  <a:gd name="T1" fmla="*/ 45 h 83"/>
                  <a:gd name="T2" fmla="*/ 59 w 76"/>
                  <a:gd name="T3" fmla="*/ 39 h 83"/>
                  <a:gd name="T4" fmla="*/ 71 w 76"/>
                  <a:gd name="T5" fmla="*/ 38 h 83"/>
                  <a:gd name="T6" fmla="*/ 71 w 76"/>
                  <a:gd name="T7" fmla="*/ 30 h 83"/>
                  <a:gd name="T8" fmla="*/ 58 w 76"/>
                  <a:gd name="T9" fmla="*/ 28 h 83"/>
                  <a:gd name="T10" fmla="*/ 49 w 76"/>
                  <a:gd name="T11" fmla="*/ 22 h 83"/>
                  <a:gd name="T12" fmla="*/ 56 w 76"/>
                  <a:gd name="T13" fmla="*/ 13 h 83"/>
                  <a:gd name="T14" fmla="*/ 40 w 76"/>
                  <a:gd name="T15" fmla="*/ 6 h 83"/>
                  <a:gd name="T16" fmla="*/ 34 w 76"/>
                  <a:gd name="T17" fmla="*/ 2 h 83"/>
                  <a:gd name="T18" fmla="*/ 24 w 76"/>
                  <a:gd name="T19" fmla="*/ 8 h 83"/>
                  <a:gd name="T20" fmla="*/ 7 w 76"/>
                  <a:gd name="T21" fmla="*/ 22 h 83"/>
                  <a:gd name="T22" fmla="*/ 8 w 76"/>
                  <a:gd name="T23" fmla="*/ 38 h 83"/>
                  <a:gd name="T24" fmla="*/ 16 w 76"/>
                  <a:gd name="T25" fmla="*/ 27 h 83"/>
                  <a:gd name="T26" fmla="*/ 22 w 76"/>
                  <a:gd name="T27" fmla="*/ 31 h 83"/>
                  <a:gd name="T28" fmla="*/ 16 w 76"/>
                  <a:gd name="T29" fmla="*/ 36 h 83"/>
                  <a:gd name="T30" fmla="*/ 14 w 76"/>
                  <a:gd name="T31" fmla="*/ 42 h 83"/>
                  <a:gd name="T32" fmla="*/ 4 w 76"/>
                  <a:gd name="T33" fmla="*/ 49 h 83"/>
                  <a:gd name="T34" fmla="*/ 6 w 76"/>
                  <a:gd name="T35" fmla="*/ 61 h 83"/>
                  <a:gd name="T36" fmla="*/ 9 w 76"/>
                  <a:gd name="T37" fmla="*/ 77 h 83"/>
                  <a:gd name="T38" fmla="*/ 17 w 76"/>
                  <a:gd name="T39" fmla="*/ 64 h 83"/>
                  <a:gd name="T40" fmla="*/ 21 w 76"/>
                  <a:gd name="T41" fmla="*/ 70 h 83"/>
                  <a:gd name="T42" fmla="*/ 25 w 76"/>
                  <a:gd name="T43" fmla="*/ 83 h 83"/>
                  <a:gd name="T44" fmla="*/ 35 w 76"/>
                  <a:gd name="T45" fmla="*/ 83 h 83"/>
                  <a:gd name="T46" fmla="*/ 39 w 76"/>
                  <a:gd name="T47" fmla="*/ 77 h 83"/>
                  <a:gd name="T48" fmla="*/ 51 w 76"/>
                  <a:gd name="T49" fmla="*/ 75 h 83"/>
                  <a:gd name="T50" fmla="*/ 53 w 76"/>
                  <a:gd name="T51" fmla="*/ 65 h 83"/>
                  <a:gd name="T52" fmla="*/ 67 w 76"/>
                  <a:gd name="T53" fmla="*/ 52 h 83"/>
                  <a:gd name="T54" fmla="*/ 69 w 76"/>
                  <a:gd name="T55" fmla="*/ 41 h 83"/>
                  <a:gd name="T56" fmla="*/ 41 w 76"/>
                  <a:gd name="T57" fmla="*/ 24 h 83"/>
                  <a:gd name="T58" fmla="*/ 41 w 76"/>
                  <a:gd name="T59" fmla="*/ 21 h 83"/>
                  <a:gd name="T60" fmla="*/ 35 w 76"/>
                  <a:gd name="T61" fmla="*/ 73 h 83"/>
                  <a:gd name="T62" fmla="*/ 30 w 76"/>
                  <a:gd name="T63" fmla="*/ 75 h 83"/>
                  <a:gd name="T64" fmla="*/ 35 w 76"/>
                  <a:gd name="T65" fmla="*/ 71 h 83"/>
                  <a:gd name="T66" fmla="*/ 35 w 76"/>
                  <a:gd name="T67" fmla="*/ 73 h 83"/>
                  <a:gd name="T68" fmla="*/ 41 w 76"/>
                  <a:gd name="T69" fmla="*/ 47 h 83"/>
                  <a:gd name="T70" fmla="*/ 32 w 76"/>
                  <a:gd name="T71" fmla="*/ 49 h 83"/>
                  <a:gd name="T72" fmla="*/ 32 w 76"/>
                  <a:gd name="T73" fmla="*/ 34 h 83"/>
                  <a:gd name="T74" fmla="*/ 36 w 76"/>
                  <a:gd name="T75" fmla="*/ 34 h 83"/>
                  <a:gd name="T76" fmla="*/ 47 w 76"/>
                  <a:gd name="T77" fmla="*/ 4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 h="83">
                    <a:moveTo>
                      <a:pt x="69" y="41"/>
                    </a:moveTo>
                    <a:cubicBezTo>
                      <a:pt x="66" y="41"/>
                      <a:pt x="64" y="43"/>
                      <a:pt x="63" y="45"/>
                    </a:cubicBezTo>
                    <a:cubicBezTo>
                      <a:pt x="62" y="43"/>
                      <a:pt x="59" y="42"/>
                      <a:pt x="57" y="42"/>
                    </a:cubicBezTo>
                    <a:cubicBezTo>
                      <a:pt x="57" y="41"/>
                      <a:pt x="58" y="40"/>
                      <a:pt x="59" y="39"/>
                    </a:cubicBezTo>
                    <a:cubicBezTo>
                      <a:pt x="60" y="41"/>
                      <a:pt x="62" y="42"/>
                      <a:pt x="64" y="42"/>
                    </a:cubicBezTo>
                    <a:cubicBezTo>
                      <a:pt x="67" y="42"/>
                      <a:pt x="69" y="40"/>
                      <a:pt x="71" y="38"/>
                    </a:cubicBezTo>
                    <a:cubicBezTo>
                      <a:pt x="72" y="36"/>
                      <a:pt x="73" y="32"/>
                      <a:pt x="71" y="30"/>
                    </a:cubicBezTo>
                    <a:cubicBezTo>
                      <a:pt x="71" y="30"/>
                      <a:pt x="71" y="30"/>
                      <a:pt x="71" y="30"/>
                    </a:cubicBezTo>
                    <a:cubicBezTo>
                      <a:pt x="69" y="27"/>
                      <a:pt x="67" y="26"/>
                      <a:pt x="64" y="25"/>
                    </a:cubicBezTo>
                    <a:cubicBezTo>
                      <a:pt x="62" y="25"/>
                      <a:pt x="60" y="26"/>
                      <a:pt x="58" y="28"/>
                    </a:cubicBezTo>
                    <a:cubicBezTo>
                      <a:pt x="58" y="28"/>
                      <a:pt x="57" y="27"/>
                      <a:pt x="57" y="26"/>
                    </a:cubicBezTo>
                    <a:cubicBezTo>
                      <a:pt x="54" y="24"/>
                      <a:pt x="52" y="23"/>
                      <a:pt x="49" y="22"/>
                    </a:cubicBezTo>
                    <a:cubicBezTo>
                      <a:pt x="50" y="22"/>
                      <a:pt x="52" y="21"/>
                      <a:pt x="53" y="20"/>
                    </a:cubicBezTo>
                    <a:cubicBezTo>
                      <a:pt x="55" y="19"/>
                      <a:pt x="56" y="16"/>
                      <a:pt x="56" y="13"/>
                    </a:cubicBezTo>
                    <a:cubicBezTo>
                      <a:pt x="56" y="8"/>
                      <a:pt x="52" y="3"/>
                      <a:pt x="47" y="3"/>
                    </a:cubicBezTo>
                    <a:cubicBezTo>
                      <a:pt x="44" y="3"/>
                      <a:pt x="42" y="4"/>
                      <a:pt x="40" y="6"/>
                    </a:cubicBezTo>
                    <a:cubicBezTo>
                      <a:pt x="40" y="6"/>
                      <a:pt x="39" y="6"/>
                      <a:pt x="39" y="7"/>
                    </a:cubicBezTo>
                    <a:cubicBezTo>
                      <a:pt x="38" y="4"/>
                      <a:pt x="37" y="2"/>
                      <a:pt x="34" y="2"/>
                    </a:cubicBezTo>
                    <a:cubicBezTo>
                      <a:pt x="34" y="2"/>
                      <a:pt x="34" y="2"/>
                      <a:pt x="34" y="2"/>
                    </a:cubicBezTo>
                    <a:cubicBezTo>
                      <a:pt x="29" y="0"/>
                      <a:pt x="24" y="4"/>
                      <a:pt x="24" y="8"/>
                    </a:cubicBezTo>
                    <a:cubicBezTo>
                      <a:pt x="23" y="7"/>
                      <a:pt x="20" y="5"/>
                      <a:pt x="17" y="5"/>
                    </a:cubicBezTo>
                    <a:cubicBezTo>
                      <a:pt x="7" y="5"/>
                      <a:pt x="4" y="15"/>
                      <a:pt x="7" y="22"/>
                    </a:cubicBezTo>
                    <a:cubicBezTo>
                      <a:pt x="3" y="22"/>
                      <a:pt x="0" y="26"/>
                      <a:pt x="0" y="30"/>
                    </a:cubicBezTo>
                    <a:cubicBezTo>
                      <a:pt x="0" y="34"/>
                      <a:pt x="3" y="38"/>
                      <a:pt x="8" y="38"/>
                    </a:cubicBezTo>
                    <a:cubicBezTo>
                      <a:pt x="13" y="38"/>
                      <a:pt x="17" y="35"/>
                      <a:pt x="17" y="30"/>
                    </a:cubicBezTo>
                    <a:cubicBezTo>
                      <a:pt x="17" y="29"/>
                      <a:pt x="17" y="28"/>
                      <a:pt x="16" y="27"/>
                    </a:cubicBezTo>
                    <a:cubicBezTo>
                      <a:pt x="17" y="27"/>
                      <a:pt x="18" y="26"/>
                      <a:pt x="19" y="26"/>
                    </a:cubicBezTo>
                    <a:cubicBezTo>
                      <a:pt x="20" y="28"/>
                      <a:pt x="20" y="30"/>
                      <a:pt x="22" y="31"/>
                    </a:cubicBezTo>
                    <a:cubicBezTo>
                      <a:pt x="22" y="31"/>
                      <a:pt x="22" y="31"/>
                      <a:pt x="22" y="31"/>
                    </a:cubicBezTo>
                    <a:cubicBezTo>
                      <a:pt x="20" y="32"/>
                      <a:pt x="17" y="34"/>
                      <a:pt x="16" y="36"/>
                    </a:cubicBezTo>
                    <a:cubicBezTo>
                      <a:pt x="16" y="36"/>
                      <a:pt x="16" y="36"/>
                      <a:pt x="16" y="36"/>
                    </a:cubicBezTo>
                    <a:cubicBezTo>
                      <a:pt x="15" y="38"/>
                      <a:pt x="14" y="40"/>
                      <a:pt x="14" y="42"/>
                    </a:cubicBezTo>
                    <a:cubicBezTo>
                      <a:pt x="11" y="42"/>
                      <a:pt x="9" y="43"/>
                      <a:pt x="6" y="45"/>
                    </a:cubicBezTo>
                    <a:cubicBezTo>
                      <a:pt x="5" y="46"/>
                      <a:pt x="4" y="47"/>
                      <a:pt x="4" y="49"/>
                    </a:cubicBezTo>
                    <a:cubicBezTo>
                      <a:pt x="2" y="52"/>
                      <a:pt x="2" y="56"/>
                      <a:pt x="4" y="58"/>
                    </a:cubicBezTo>
                    <a:cubicBezTo>
                      <a:pt x="5" y="59"/>
                      <a:pt x="5" y="60"/>
                      <a:pt x="6" y="61"/>
                    </a:cubicBezTo>
                    <a:cubicBezTo>
                      <a:pt x="6" y="62"/>
                      <a:pt x="7" y="62"/>
                      <a:pt x="8" y="63"/>
                    </a:cubicBezTo>
                    <a:cubicBezTo>
                      <a:pt x="0" y="64"/>
                      <a:pt x="0" y="77"/>
                      <a:pt x="9" y="77"/>
                    </a:cubicBezTo>
                    <a:cubicBezTo>
                      <a:pt x="16" y="77"/>
                      <a:pt x="18" y="69"/>
                      <a:pt x="15" y="65"/>
                    </a:cubicBezTo>
                    <a:cubicBezTo>
                      <a:pt x="15" y="65"/>
                      <a:pt x="16" y="65"/>
                      <a:pt x="17" y="64"/>
                    </a:cubicBezTo>
                    <a:cubicBezTo>
                      <a:pt x="17" y="66"/>
                      <a:pt x="18" y="68"/>
                      <a:pt x="19" y="69"/>
                    </a:cubicBezTo>
                    <a:cubicBezTo>
                      <a:pt x="20" y="69"/>
                      <a:pt x="20" y="70"/>
                      <a:pt x="21" y="70"/>
                    </a:cubicBezTo>
                    <a:cubicBezTo>
                      <a:pt x="18" y="72"/>
                      <a:pt x="17" y="75"/>
                      <a:pt x="18" y="78"/>
                    </a:cubicBezTo>
                    <a:cubicBezTo>
                      <a:pt x="18" y="81"/>
                      <a:pt x="22" y="83"/>
                      <a:pt x="25" y="83"/>
                    </a:cubicBezTo>
                    <a:cubicBezTo>
                      <a:pt x="27" y="82"/>
                      <a:pt x="29" y="81"/>
                      <a:pt x="30" y="79"/>
                    </a:cubicBezTo>
                    <a:cubicBezTo>
                      <a:pt x="30" y="81"/>
                      <a:pt x="32" y="83"/>
                      <a:pt x="35" y="83"/>
                    </a:cubicBezTo>
                    <a:cubicBezTo>
                      <a:pt x="38" y="83"/>
                      <a:pt x="40" y="80"/>
                      <a:pt x="39" y="77"/>
                    </a:cubicBezTo>
                    <a:cubicBezTo>
                      <a:pt x="39" y="77"/>
                      <a:pt x="39" y="77"/>
                      <a:pt x="39" y="77"/>
                    </a:cubicBezTo>
                    <a:cubicBezTo>
                      <a:pt x="41" y="78"/>
                      <a:pt x="42" y="78"/>
                      <a:pt x="44" y="78"/>
                    </a:cubicBezTo>
                    <a:cubicBezTo>
                      <a:pt x="46" y="78"/>
                      <a:pt x="49" y="77"/>
                      <a:pt x="51" y="75"/>
                    </a:cubicBezTo>
                    <a:cubicBezTo>
                      <a:pt x="53" y="74"/>
                      <a:pt x="54" y="71"/>
                      <a:pt x="54" y="68"/>
                    </a:cubicBezTo>
                    <a:cubicBezTo>
                      <a:pt x="54" y="67"/>
                      <a:pt x="54" y="66"/>
                      <a:pt x="53" y="65"/>
                    </a:cubicBezTo>
                    <a:cubicBezTo>
                      <a:pt x="54" y="66"/>
                      <a:pt x="55" y="66"/>
                      <a:pt x="55" y="66"/>
                    </a:cubicBezTo>
                    <a:cubicBezTo>
                      <a:pt x="64" y="66"/>
                      <a:pt x="67" y="59"/>
                      <a:pt x="67" y="52"/>
                    </a:cubicBezTo>
                    <a:cubicBezTo>
                      <a:pt x="67" y="52"/>
                      <a:pt x="68" y="53"/>
                      <a:pt x="69" y="53"/>
                    </a:cubicBezTo>
                    <a:cubicBezTo>
                      <a:pt x="76" y="53"/>
                      <a:pt x="76" y="41"/>
                      <a:pt x="69" y="41"/>
                    </a:cubicBezTo>
                    <a:close/>
                    <a:moveTo>
                      <a:pt x="45" y="23"/>
                    </a:moveTo>
                    <a:cubicBezTo>
                      <a:pt x="44" y="23"/>
                      <a:pt x="42" y="23"/>
                      <a:pt x="41" y="24"/>
                    </a:cubicBezTo>
                    <a:cubicBezTo>
                      <a:pt x="41" y="24"/>
                      <a:pt x="41" y="24"/>
                      <a:pt x="41" y="23"/>
                    </a:cubicBezTo>
                    <a:cubicBezTo>
                      <a:pt x="41" y="23"/>
                      <a:pt x="41" y="22"/>
                      <a:pt x="41" y="21"/>
                    </a:cubicBezTo>
                    <a:cubicBezTo>
                      <a:pt x="42" y="22"/>
                      <a:pt x="44" y="22"/>
                      <a:pt x="45" y="23"/>
                    </a:cubicBezTo>
                    <a:close/>
                    <a:moveTo>
                      <a:pt x="35" y="73"/>
                    </a:moveTo>
                    <a:cubicBezTo>
                      <a:pt x="33" y="73"/>
                      <a:pt x="31" y="74"/>
                      <a:pt x="30" y="76"/>
                    </a:cubicBezTo>
                    <a:cubicBezTo>
                      <a:pt x="30" y="75"/>
                      <a:pt x="30" y="75"/>
                      <a:pt x="30" y="75"/>
                    </a:cubicBezTo>
                    <a:cubicBezTo>
                      <a:pt x="30" y="74"/>
                      <a:pt x="30" y="73"/>
                      <a:pt x="29" y="72"/>
                    </a:cubicBezTo>
                    <a:cubicBezTo>
                      <a:pt x="31" y="72"/>
                      <a:pt x="33" y="72"/>
                      <a:pt x="35" y="71"/>
                    </a:cubicBezTo>
                    <a:cubicBezTo>
                      <a:pt x="35" y="72"/>
                      <a:pt x="35" y="73"/>
                      <a:pt x="36" y="73"/>
                    </a:cubicBezTo>
                    <a:cubicBezTo>
                      <a:pt x="36" y="73"/>
                      <a:pt x="36" y="73"/>
                      <a:pt x="35" y="73"/>
                    </a:cubicBezTo>
                    <a:close/>
                    <a:moveTo>
                      <a:pt x="46" y="49"/>
                    </a:moveTo>
                    <a:cubicBezTo>
                      <a:pt x="44" y="48"/>
                      <a:pt x="43" y="47"/>
                      <a:pt x="41" y="47"/>
                    </a:cubicBezTo>
                    <a:cubicBezTo>
                      <a:pt x="38" y="47"/>
                      <a:pt x="36" y="48"/>
                      <a:pt x="35" y="51"/>
                    </a:cubicBezTo>
                    <a:cubicBezTo>
                      <a:pt x="34" y="50"/>
                      <a:pt x="33" y="49"/>
                      <a:pt x="32" y="49"/>
                    </a:cubicBezTo>
                    <a:cubicBezTo>
                      <a:pt x="34" y="47"/>
                      <a:pt x="35" y="45"/>
                      <a:pt x="35" y="42"/>
                    </a:cubicBezTo>
                    <a:cubicBezTo>
                      <a:pt x="35" y="39"/>
                      <a:pt x="34" y="36"/>
                      <a:pt x="32" y="34"/>
                    </a:cubicBezTo>
                    <a:cubicBezTo>
                      <a:pt x="33" y="34"/>
                      <a:pt x="35" y="33"/>
                      <a:pt x="36" y="33"/>
                    </a:cubicBezTo>
                    <a:cubicBezTo>
                      <a:pt x="36" y="33"/>
                      <a:pt x="36" y="34"/>
                      <a:pt x="36" y="34"/>
                    </a:cubicBezTo>
                    <a:cubicBezTo>
                      <a:pt x="36" y="37"/>
                      <a:pt x="37" y="40"/>
                      <a:pt x="39" y="42"/>
                    </a:cubicBezTo>
                    <a:cubicBezTo>
                      <a:pt x="41" y="45"/>
                      <a:pt x="44" y="46"/>
                      <a:pt x="47" y="46"/>
                    </a:cubicBezTo>
                    <a:cubicBezTo>
                      <a:pt x="46" y="47"/>
                      <a:pt x="46" y="48"/>
                      <a:pt x="46" y="49"/>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8" name="Freeform 91"/>
              <p:cNvSpPr>
                <a:spLocks/>
              </p:cNvSpPr>
              <p:nvPr/>
            </p:nvSpPr>
            <p:spPr bwMode="auto">
              <a:xfrm>
                <a:off x="9102725" y="4772026"/>
                <a:ext cx="25400" cy="26988"/>
              </a:xfrm>
              <a:custGeom>
                <a:avLst/>
                <a:gdLst>
                  <a:gd name="T0" fmla="*/ 5 w 10"/>
                  <a:gd name="T1" fmla="*/ 0 h 10"/>
                  <a:gd name="T2" fmla="*/ 0 w 10"/>
                  <a:gd name="T3" fmla="*/ 5 h 10"/>
                  <a:gd name="T4" fmla="*/ 5 w 10"/>
                  <a:gd name="T5" fmla="*/ 10 h 10"/>
                  <a:gd name="T6" fmla="*/ 10 w 10"/>
                  <a:gd name="T7" fmla="*/ 5 h 10"/>
                  <a:gd name="T8" fmla="*/ 5 w 10"/>
                  <a:gd name="T9" fmla="*/ 0 h 10"/>
                </a:gdLst>
                <a:ahLst/>
                <a:cxnLst>
                  <a:cxn ang="0">
                    <a:pos x="T0" y="T1"/>
                  </a:cxn>
                  <a:cxn ang="0">
                    <a:pos x="T2" y="T3"/>
                  </a:cxn>
                  <a:cxn ang="0">
                    <a:pos x="T4" y="T5"/>
                  </a:cxn>
                  <a:cxn ang="0">
                    <a:pos x="T6" y="T7"/>
                  </a:cxn>
                  <a:cxn ang="0">
                    <a:pos x="T8" y="T9"/>
                  </a:cxn>
                </a:cxnLst>
                <a:rect l="0" t="0" r="r" b="b"/>
                <a:pathLst>
                  <a:path w="10" h="10">
                    <a:moveTo>
                      <a:pt x="5" y="0"/>
                    </a:moveTo>
                    <a:cubicBezTo>
                      <a:pt x="2" y="0"/>
                      <a:pt x="0" y="2"/>
                      <a:pt x="0" y="5"/>
                    </a:cubicBezTo>
                    <a:cubicBezTo>
                      <a:pt x="0" y="7"/>
                      <a:pt x="2" y="10"/>
                      <a:pt x="5" y="10"/>
                    </a:cubicBezTo>
                    <a:cubicBezTo>
                      <a:pt x="7" y="10"/>
                      <a:pt x="10" y="8"/>
                      <a:pt x="10" y="5"/>
                    </a:cubicBezTo>
                    <a:cubicBezTo>
                      <a:pt x="10" y="2"/>
                      <a:pt x="8" y="0"/>
                      <a:pt x="5"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9" name="Freeform 92"/>
              <p:cNvSpPr>
                <a:spLocks/>
              </p:cNvSpPr>
              <p:nvPr/>
            </p:nvSpPr>
            <p:spPr bwMode="auto">
              <a:xfrm>
                <a:off x="9097963" y="4905376"/>
                <a:ext cx="36513" cy="28575"/>
              </a:xfrm>
              <a:custGeom>
                <a:avLst/>
                <a:gdLst>
                  <a:gd name="T0" fmla="*/ 7 w 14"/>
                  <a:gd name="T1" fmla="*/ 0 h 11"/>
                  <a:gd name="T2" fmla="*/ 7 w 14"/>
                  <a:gd name="T3" fmla="*/ 11 h 11"/>
                  <a:gd name="T4" fmla="*/ 7 w 14"/>
                  <a:gd name="T5" fmla="*/ 0 h 11"/>
                </a:gdLst>
                <a:ahLst/>
                <a:cxnLst>
                  <a:cxn ang="0">
                    <a:pos x="T0" y="T1"/>
                  </a:cxn>
                  <a:cxn ang="0">
                    <a:pos x="T2" y="T3"/>
                  </a:cxn>
                  <a:cxn ang="0">
                    <a:pos x="T4" y="T5"/>
                  </a:cxn>
                </a:cxnLst>
                <a:rect l="0" t="0" r="r" b="b"/>
                <a:pathLst>
                  <a:path w="14" h="11">
                    <a:moveTo>
                      <a:pt x="7" y="0"/>
                    </a:moveTo>
                    <a:cubicBezTo>
                      <a:pt x="0" y="0"/>
                      <a:pt x="0" y="11"/>
                      <a:pt x="7" y="11"/>
                    </a:cubicBezTo>
                    <a:cubicBezTo>
                      <a:pt x="14" y="11"/>
                      <a:pt x="14"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3" name="Group 32"/>
            <p:cNvGrpSpPr/>
            <p:nvPr/>
          </p:nvGrpSpPr>
          <p:grpSpPr>
            <a:xfrm>
              <a:off x="8686800" y="4557713"/>
              <a:ext cx="682626" cy="577851"/>
              <a:chOff x="8686800" y="4557713"/>
              <a:chExt cx="682626" cy="577851"/>
            </a:xfrm>
          </p:grpSpPr>
          <p:sp>
            <p:nvSpPr>
              <p:cNvPr id="34" name="Freeform 93"/>
              <p:cNvSpPr>
                <a:spLocks/>
              </p:cNvSpPr>
              <p:nvPr/>
            </p:nvSpPr>
            <p:spPr bwMode="auto">
              <a:xfrm>
                <a:off x="8843963" y="4919663"/>
                <a:ext cx="104775" cy="146050"/>
              </a:xfrm>
              <a:custGeom>
                <a:avLst/>
                <a:gdLst>
                  <a:gd name="T0" fmla="*/ 39 w 40"/>
                  <a:gd name="T1" fmla="*/ 1 h 56"/>
                  <a:gd name="T2" fmla="*/ 21 w 40"/>
                  <a:gd name="T3" fmla="*/ 27 h 56"/>
                  <a:gd name="T4" fmla="*/ 0 w 40"/>
                  <a:gd name="T5" fmla="*/ 55 h 56"/>
                  <a:gd name="T6" fmla="*/ 1 w 40"/>
                  <a:gd name="T7" fmla="*/ 56 h 56"/>
                  <a:gd name="T8" fmla="*/ 21 w 40"/>
                  <a:gd name="T9" fmla="*/ 29 h 56"/>
                  <a:gd name="T10" fmla="*/ 39 w 40"/>
                  <a:gd name="T11" fmla="*/ 1 h 56"/>
                  <a:gd name="T12" fmla="*/ 39 w 40"/>
                  <a:gd name="T13" fmla="*/ 1 h 56"/>
                </a:gdLst>
                <a:ahLst/>
                <a:cxnLst>
                  <a:cxn ang="0">
                    <a:pos x="T0" y="T1"/>
                  </a:cxn>
                  <a:cxn ang="0">
                    <a:pos x="T2" y="T3"/>
                  </a:cxn>
                  <a:cxn ang="0">
                    <a:pos x="T4" y="T5"/>
                  </a:cxn>
                  <a:cxn ang="0">
                    <a:pos x="T6" y="T7"/>
                  </a:cxn>
                  <a:cxn ang="0">
                    <a:pos x="T8" y="T9"/>
                  </a:cxn>
                  <a:cxn ang="0">
                    <a:pos x="T10" y="T11"/>
                  </a:cxn>
                  <a:cxn ang="0">
                    <a:pos x="T12" y="T13"/>
                  </a:cxn>
                </a:cxnLst>
                <a:rect l="0" t="0" r="r" b="b"/>
                <a:pathLst>
                  <a:path w="40" h="56">
                    <a:moveTo>
                      <a:pt x="39" y="1"/>
                    </a:moveTo>
                    <a:cubicBezTo>
                      <a:pt x="32" y="9"/>
                      <a:pt x="27" y="19"/>
                      <a:pt x="21" y="27"/>
                    </a:cubicBezTo>
                    <a:cubicBezTo>
                      <a:pt x="14" y="37"/>
                      <a:pt x="6" y="45"/>
                      <a:pt x="0" y="55"/>
                    </a:cubicBezTo>
                    <a:cubicBezTo>
                      <a:pt x="0" y="56"/>
                      <a:pt x="1" y="56"/>
                      <a:pt x="1" y="56"/>
                    </a:cubicBezTo>
                    <a:cubicBezTo>
                      <a:pt x="9" y="48"/>
                      <a:pt x="15" y="38"/>
                      <a:pt x="21" y="29"/>
                    </a:cubicBezTo>
                    <a:cubicBezTo>
                      <a:pt x="28" y="21"/>
                      <a:pt x="35" y="11"/>
                      <a:pt x="39" y="1"/>
                    </a:cubicBezTo>
                    <a:cubicBezTo>
                      <a:pt x="40" y="1"/>
                      <a:pt x="39" y="0"/>
                      <a:pt x="39"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5" name="Freeform 94"/>
              <p:cNvSpPr>
                <a:spLocks/>
              </p:cNvSpPr>
              <p:nvPr/>
            </p:nvSpPr>
            <p:spPr bwMode="auto">
              <a:xfrm>
                <a:off x="8899525" y="4937126"/>
                <a:ext cx="61913" cy="138113"/>
              </a:xfrm>
              <a:custGeom>
                <a:avLst/>
                <a:gdLst>
                  <a:gd name="T0" fmla="*/ 23 w 24"/>
                  <a:gd name="T1" fmla="*/ 0 h 53"/>
                  <a:gd name="T2" fmla="*/ 22 w 24"/>
                  <a:gd name="T3" fmla="*/ 0 h 53"/>
                  <a:gd name="T4" fmla="*/ 22 w 24"/>
                  <a:gd name="T5" fmla="*/ 0 h 53"/>
                  <a:gd name="T6" fmla="*/ 11 w 24"/>
                  <a:gd name="T7" fmla="*/ 25 h 53"/>
                  <a:gd name="T8" fmla="*/ 0 w 24"/>
                  <a:gd name="T9" fmla="*/ 52 h 53"/>
                  <a:gd name="T10" fmla="*/ 1 w 24"/>
                  <a:gd name="T11" fmla="*/ 53 h 53"/>
                  <a:gd name="T12" fmla="*/ 11 w 24"/>
                  <a:gd name="T13" fmla="*/ 28 h 53"/>
                  <a:gd name="T14" fmla="*/ 22 w 24"/>
                  <a:gd name="T15" fmla="*/ 2 h 53"/>
                  <a:gd name="T16" fmla="*/ 20 w 24"/>
                  <a:gd name="T17" fmla="*/ 26 h 53"/>
                  <a:gd name="T18" fmla="*/ 15 w 24"/>
                  <a:gd name="T19" fmla="*/ 51 h 53"/>
                  <a:gd name="T20" fmla="*/ 16 w 24"/>
                  <a:gd name="T21" fmla="*/ 51 h 53"/>
                  <a:gd name="T22" fmla="*/ 22 w 24"/>
                  <a:gd name="T23" fmla="*/ 26 h 53"/>
                  <a:gd name="T24" fmla="*/ 23 w 24"/>
                  <a:gd name="T25"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53">
                    <a:moveTo>
                      <a:pt x="23" y="0"/>
                    </a:moveTo>
                    <a:cubicBezTo>
                      <a:pt x="23" y="0"/>
                      <a:pt x="22" y="0"/>
                      <a:pt x="22" y="0"/>
                    </a:cubicBezTo>
                    <a:cubicBezTo>
                      <a:pt x="22" y="0"/>
                      <a:pt x="22" y="0"/>
                      <a:pt x="22" y="0"/>
                    </a:cubicBezTo>
                    <a:cubicBezTo>
                      <a:pt x="18" y="8"/>
                      <a:pt x="14" y="16"/>
                      <a:pt x="11" y="25"/>
                    </a:cubicBezTo>
                    <a:cubicBezTo>
                      <a:pt x="7" y="34"/>
                      <a:pt x="2" y="43"/>
                      <a:pt x="0" y="52"/>
                    </a:cubicBezTo>
                    <a:cubicBezTo>
                      <a:pt x="0" y="53"/>
                      <a:pt x="1" y="53"/>
                      <a:pt x="1" y="53"/>
                    </a:cubicBezTo>
                    <a:cubicBezTo>
                      <a:pt x="5" y="45"/>
                      <a:pt x="8" y="36"/>
                      <a:pt x="11" y="28"/>
                    </a:cubicBezTo>
                    <a:cubicBezTo>
                      <a:pt x="15" y="19"/>
                      <a:pt x="19" y="10"/>
                      <a:pt x="22" y="2"/>
                    </a:cubicBezTo>
                    <a:cubicBezTo>
                      <a:pt x="21" y="10"/>
                      <a:pt x="21" y="18"/>
                      <a:pt x="20" y="26"/>
                    </a:cubicBezTo>
                    <a:cubicBezTo>
                      <a:pt x="18" y="34"/>
                      <a:pt x="16" y="43"/>
                      <a:pt x="15" y="51"/>
                    </a:cubicBezTo>
                    <a:cubicBezTo>
                      <a:pt x="15" y="52"/>
                      <a:pt x="16" y="52"/>
                      <a:pt x="16" y="51"/>
                    </a:cubicBezTo>
                    <a:cubicBezTo>
                      <a:pt x="19" y="44"/>
                      <a:pt x="21" y="34"/>
                      <a:pt x="22" y="26"/>
                    </a:cubicBezTo>
                    <a:cubicBezTo>
                      <a:pt x="23" y="18"/>
                      <a:pt x="24" y="9"/>
                      <a:pt x="23"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6" name="Freeform 95"/>
              <p:cNvSpPr>
                <a:spLocks/>
              </p:cNvSpPr>
              <p:nvPr/>
            </p:nvSpPr>
            <p:spPr bwMode="auto">
              <a:xfrm>
                <a:off x="8997950" y="4949826"/>
                <a:ext cx="49213" cy="185738"/>
              </a:xfrm>
              <a:custGeom>
                <a:avLst/>
                <a:gdLst>
                  <a:gd name="T0" fmla="*/ 14 w 19"/>
                  <a:gd name="T1" fmla="*/ 38 h 71"/>
                  <a:gd name="T2" fmla="*/ 6 w 19"/>
                  <a:gd name="T3" fmla="*/ 3 h 71"/>
                  <a:gd name="T4" fmla="*/ 5 w 19"/>
                  <a:gd name="T5" fmla="*/ 2 h 71"/>
                  <a:gd name="T6" fmla="*/ 5 w 19"/>
                  <a:gd name="T7" fmla="*/ 1 h 71"/>
                  <a:gd name="T8" fmla="*/ 4 w 19"/>
                  <a:gd name="T9" fmla="*/ 1 h 71"/>
                  <a:gd name="T10" fmla="*/ 2 w 19"/>
                  <a:gd name="T11" fmla="*/ 59 h 71"/>
                  <a:gd name="T12" fmla="*/ 4 w 19"/>
                  <a:gd name="T13" fmla="*/ 59 h 71"/>
                  <a:gd name="T14" fmla="*/ 5 w 19"/>
                  <a:gd name="T15" fmla="*/ 5 h 71"/>
                  <a:gd name="T16" fmla="*/ 11 w 19"/>
                  <a:gd name="T17" fmla="*/ 38 h 71"/>
                  <a:gd name="T18" fmla="*/ 17 w 19"/>
                  <a:gd name="T19" fmla="*/ 71 h 71"/>
                  <a:gd name="T20" fmla="*/ 18 w 19"/>
                  <a:gd name="T21" fmla="*/ 70 h 71"/>
                  <a:gd name="T22" fmla="*/ 14 w 19"/>
                  <a:gd name="T23" fmla="*/ 38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71">
                    <a:moveTo>
                      <a:pt x="14" y="38"/>
                    </a:moveTo>
                    <a:cubicBezTo>
                      <a:pt x="11" y="26"/>
                      <a:pt x="9" y="14"/>
                      <a:pt x="6" y="3"/>
                    </a:cubicBezTo>
                    <a:cubicBezTo>
                      <a:pt x="6" y="2"/>
                      <a:pt x="5" y="2"/>
                      <a:pt x="5" y="2"/>
                    </a:cubicBezTo>
                    <a:cubicBezTo>
                      <a:pt x="5" y="2"/>
                      <a:pt x="5" y="2"/>
                      <a:pt x="5" y="1"/>
                    </a:cubicBezTo>
                    <a:cubicBezTo>
                      <a:pt x="5" y="0"/>
                      <a:pt x="4" y="0"/>
                      <a:pt x="4" y="1"/>
                    </a:cubicBezTo>
                    <a:cubicBezTo>
                      <a:pt x="1" y="20"/>
                      <a:pt x="0" y="40"/>
                      <a:pt x="2" y="59"/>
                    </a:cubicBezTo>
                    <a:cubicBezTo>
                      <a:pt x="2" y="60"/>
                      <a:pt x="4" y="61"/>
                      <a:pt x="4" y="59"/>
                    </a:cubicBezTo>
                    <a:cubicBezTo>
                      <a:pt x="5" y="41"/>
                      <a:pt x="5" y="23"/>
                      <a:pt x="5" y="5"/>
                    </a:cubicBezTo>
                    <a:cubicBezTo>
                      <a:pt x="6" y="16"/>
                      <a:pt x="9" y="27"/>
                      <a:pt x="11" y="38"/>
                    </a:cubicBezTo>
                    <a:cubicBezTo>
                      <a:pt x="13" y="49"/>
                      <a:pt x="13" y="61"/>
                      <a:pt x="17" y="71"/>
                    </a:cubicBezTo>
                    <a:cubicBezTo>
                      <a:pt x="17" y="71"/>
                      <a:pt x="18" y="71"/>
                      <a:pt x="18" y="70"/>
                    </a:cubicBezTo>
                    <a:cubicBezTo>
                      <a:pt x="19" y="60"/>
                      <a:pt x="15" y="48"/>
                      <a:pt x="14" y="3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7" name="Freeform 96"/>
              <p:cNvSpPr>
                <a:spLocks/>
              </p:cNvSpPr>
              <p:nvPr/>
            </p:nvSpPr>
            <p:spPr bwMode="auto">
              <a:xfrm>
                <a:off x="9047163" y="4960938"/>
                <a:ext cx="63500" cy="153988"/>
              </a:xfrm>
              <a:custGeom>
                <a:avLst/>
                <a:gdLst>
                  <a:gd name="T0" fmla="*/ 14 w 24"/>
                  <a:gd name="T1" fmla="*/ 29 h 59"/>
                  <a:gd name="T2" fmla="*/ 1 w 24"/>
                  <a:gd name="T3" fmla="*/ 1 h 59"/>
                  <a:gd name="T4" fmla="*/ 0 w 24"/>
                  <a:gd name="T5" fmla="*/ 1 h 59"/>
                  <a:gd name="T6" fmla="*/ 11 w 24"/>
                  <a:gd name="T7" fmla="*/ 29 h 59"/>
                  <a:gd name="T8" fmla="*/ 22 w 24"/>
                  <a:gd name="T9" fmla="*/ 58 h 59"/>
                  <a:gd name="T10" fmla="*/ 24 w 24"/>
                  <a:gd name="T11" fmla="*/ 57 h 59"/>
                  <a:gd name="T12" fmla="*/ 14 w 24"/>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4" h="59">
                    <a:moveTo>
                      <a:pt x="14" y="29"/>
                    </a:moveTo>
                    <a:cubicBezTo>
                      <a:pt x="10" y="20"/>
                      <a:pt x="6" y="10"/>
                      <a:pt x="1" y="1"/>
                    </a:cubicBezTo>
                    <a:cubicBezTo>
                      <a:pt x="1" y="0"/>
                      <a:pt x="0" y="0"/>
                      <a:pt x="0" y="1"/>
                    </a:cubicBezTo>
                    <a:cubicBezTo>
                      <a:pt x="4" y="11"/>
                      <a:pt x="8" y="20"/>
                      <a:pt x="11" y="29"/>
                    </a:cubicBezTo>
                    <a:cubicBezTo>
                      <a:pt x="15" y="39"/>
                      <a:pt x="17" y="49"/>
                      <a:pt x="22" y="58"/>
                    </a:cubicBezTo>
                    <a:cubicBezTo>
                      <a:pt x="22" y="59"/>
                      <a:pt x="24" y="58"/>
                      <a:pt x="24" y="57"/>
                    </a:cubicBezTo>
                    <a:cubicBezTo>
                      <a:pt x="22" y="48"/>
                      <a:pt x="17" y="38"/>
                      <a:pt x="14"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8" name="Freeform 97"/>
              <p:cNvSpPr>
                <a:spLocks/>
              </p:cNvSpPr>
              <p:nvPr/>
            </p:nvSpPr>
            <p:spPr bwMode="auto">
              <a:xfrm>
                <a:off x="8836025" y="4594226"/>
                <a:ext cx="136525" cy="152400"/>
              </a:xfrm>
              <a:custGeom>
                <a:avLst/>
                <a:gdLst>
                  <a:gd name="T0" fmla="*/ 51 w 52"/>
                  <a:gd name="T1" fmla="*/ 55 h 58"/>
                  <a:gd name="T2" fmla="*/ 29 w 52"/>
                  <a:gd name="T3" fmla="*/ 31 h 58"/>
                  <a:gd name="T4" fmla="*/ 10 w 52"/>
                  <a:gd name="T5" fmla="*/ 1 h 58"/>
                  <a:gd name="T6" fmla="*/ 9 w 52"/>
                  <a:gd name="T7" fmla="*/ 1 h 58"/>
                  <a:gd name="T8" fmla="*/ 26 w 52"/>
                  <a:gd name="T9" fmla="*/ 32 h 58"/>
                  <a:gd name="T10" fmla="*/ 30 w 52"/>
                  <a:gd name="T11" fmla="*/ 37 h 58"/>
                  <a:gd name="T12" fmla="*/ 1 w 52"/>
                  <a:gd name="T13" fmla="*/ 10 h 58"/>
                  <a:gd name="T14" fmla="*/ 0 w 52"/>
                  <a:gd name="T15" fmla="*/ 10 h 58"/>
                  <a:gd name="T16" fmla="*/ 19 w 52"/>
                  <a:gd name="T17" fmla="*/ 31 h 58"/>
                  <a:gd name="T18" fmla="*/ 35 w 52"/>
                  <a:gd name="T19" fmla="*/ 44 h 58"/>
                  <a:gd name="T20" fmla="*/ 50 w 52"/>
                  <a:gd name="T21" fmla="*/ 57 h 58"/>
                  <a:gd name="T22" fmla="*/ 51 w 52"/>
                  <a:gd name="T23" fmla="*/ 5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58">
                    <a:moveTo>
                      <a:pt x="51" y="55"/>
                    </a:moveTo>
                    <a:cubicBezTo>
                      <a:pt x="44" y="47"/>
                      <a:pt x="35" y="40"/>
                      <a:pt x="29" y="31"/>
                    </a:cubicBezTo>
                    <a:cubicBezTo>
                      <a:pt x="21" y="21"/>
                      <a:pt x="15" y="11"/>
                      <a:pt x="10" y="1"/>
                    </a:cubicBezTo>
                    <a:cubicBezTo>
                      <a:pt x="10" y="0"/>
                      <a:pt x="9" y="1"/>
                      <a:pt x="9" y="1"/>
                    </a:cubicBezTo>
                    <a:cubicBezTo>
                      <a:pt x="13" y="12"/>
                      <a:pt x="19" y="22"/>
                      <a:pt x="26" y="32"/>
                    </a:cubicBezTo>
                    <a:cubicBezTo>
                      <a:pt x="27" y="34"/>
                      <a:pt x="29" y="36"/>
                      <a:pt x="30" y="37"/>
                    </a:cubicBezTo>
                    <a:cubicBezTo>
                      <a:pt x="20" y="29"/>
                      <a:pt x="11" y="18"/>
                      <a:pt x="1" y="10"/>
                    </a:cubicBezTo>
                    <a:cubicBezTo>
                      <a:pt x="1" y="9"/>
                      <a:pt x="0" y="10"/>
                      <a:pt x="0" y="10"/>
                    </a:cubicBezTo>
                    <a:cubicBezTo>
                      <a:pt x="6" y="18"/>
                      <a:pt x="13" y="24"/>
                      <a:pt x="19" y="31"/>
                    </a:cubicBezTo>
                    <a:cubicBezTo>
                      <a:pt x="24" y="36"/>
                      <a:pt x="29" y="40"/>
                      <a:pt x="35" y="44"/>
                    </a:cubicBezTo>
                    <a:cubicBezTo>
                      <a:pt x="40" y="49"/>
                      <a:pt x="44" y="53"/>
                      <a:pt x="50" y="57"/>
                    </a:cubicBezTo>
                    <a:cubicBezTo>
                      <a:pt x="51" y="58"/>
                      <a:pt x="52" y="56"/>
                      <a:pt x="51" y="55"/>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9" name="Freeform 98"/>
              <p:cNvSpPr>
                <a:spLocks/>
              </p:cNvSpPr>
              <p:nvPr/>
            </p:nvSpPr>
            <p:spPr bwMode="auto">
              <a:xfrm>
                <a:off x="8901113" y="4572001"/>
                <a:ext cx="96838" cy="163513"/>
              </a:xfrm>
              <a:custGeom>
                <a:avLst/>
                <a:gdLst>
                  <a:gd name="T0" fmla="*/ 36 w 37"/>
                  <a:gd name="T1" fmla="*/ 61 h 63"/>
                  <a:gd name="T2" fmla="*/ 31 w 37"/>
                  <a:gd name="T3" fmla="*/ 44 h 63"/>
                  <a:gd name="T4" fmla="*/ 31 w 37"/>
                  <a:gd name="T5" fmla="*/ 44 h 63"/>
                  <a:gd name="T6" fmla="*/ 27 w 37"/>
                  <a:gd name="T7" fmla="*/ 1 h 63"/>
                  <a:gd name="T8" fmla="*/ 26 w 37"/>
                  <a:gd name="T9" fmla="*/ 1 h 63"/>
                  <a:gd name="T10" fmla="*/ 29 w 37"/>
                  <a:gd name="T11" fmla="*/ 37 h 63"/>
                  <a:gd name="T12" fmla="*/ 13 w 37"/>
                  <a:gd name="T13" fmla="*/ 3 h 63"/>
                  <a:gd name="T14" fmla="*/ 12 w 37"/>
                  <a:gd name="T15" fmla="*/ 4 h 63"/>
                  <a:gd name="T16" fmla="*/ 21 w 37"/>
                  <a:gd name="T17" fmla="*/ 26 h 63"/>
                  <a:gd name="T18" fmla="*/ 15 w 37"/>
                  <a:gd name="T19" fmla="*/ 19 h 63"/>
                  <a:gd name="T20" fmla="*/ 2 w 37"/>
                  <a:gd name="T21" fmla="*/ 3 h 63"/>
                  <a:gd name="T22" fmla="*/ 1 w 37"/>
                  <a:gd name="T23" fmla="*/ 4 h 63"/>
                  <a:gd name="T24" fmla="*/ 13 w 37"/>
                  <a:gd name="T25" fmla="*/ 20 h 63"/>
                  <a:gd name="T26" fmla="*/ 24 w 37"/>
                  <a:gd name="T27" fmla="*/ 34 h 63"/>
                  <a:gd name="T28" fmla="*/ 33 w 37"/>
                  <a:gd name="T29" fmla="*/ 61 h 63"/>
                  <a:gd name="T30" fmla="*/ 36 w 37"/>
                  <a:gd name="T31" fmla="*/ 6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 h="63">
                    <a:moveTo>
                      <a:pt x="36" y="61"/>
                    </a:moveTo>
                    <a:cubicBezTo>
                      <a:pt x="35" y="55"/>
                      <a:pt x="33" y="50"/>
                      <a:pt x="31" y="44"/>
                    </a:cubicBezTo>
                    <a:cubicBezTo>
                      <a:pt x="31" y="44"/>
                      <a:pt x="31" y="44"/>
                      <a:pt x="31" y="44"/>
                    </a:cubicBezTo>
                    <a:cubicBezTo>
                      <a:pt x="32" y="30"/>
                      <a:pt x="31" y="15"/>
                      <a:pt x="27" y="1"/>
                    </a:cubicBezTo>
                    <a:cubicBezTo>
                      <a:pt x="27" y="0"/>
                      <a:pt x="26" y="0"/>
                      <a:pt x="26" y="1"/>
                    </a:cubicBezTo>
                    <a:cubicBezTo>
                      <a:pt x="27" y="13"/>
                      <a:pt x="28" y="25"/>
                      <a:pt x="29" y="37"/>
                    </a:cubicBezTo>
                    <a:cubicBezTo>
                      <a:pt x="24" y="26"/>
                      <a:pt x="19" y="14"/>
                      <a:pt x="13" y="3"/>
                    </a:cubicBezTo>
                    <a:cubicBezTo>
                      <a:pt x="13" y="2"/>
                      <a:pt x="12" y="3"/>
                      <a:pt x="12" y="4"/>
                    </a:cubicBezTo>
                    <a:cubicBezTo>
                      <a:pt x="14" y="11"/>
                      <a:pt x="18" y="19"/>
                      <a:pt x="21" y="26"/>
                    </a:cubicBezTo>
                    <a:cubicBezTo>
                      <a:pt x="19" y="24"/>
                      <a:pt x="17" y="22"/>
                      <a:pt x="15" y="19"/>
                    </a:cubicBezTo>
                    <a:cubicBezTo>
                      <a:pt x="11" y="14"/>
                      <a:pt x="6" y="8"/>
                      <a:pt x="2" y="3"/>
                    </a:cubicBezTo>
                    <a:cubicBezTo>
                      <a:pt x="1" y="2"/>
                      <a:pt x="0" y="3"/>
                      <a:pt x="1" y="4"/>
                    </a:cubicBezTo>
                    <a:cubicBezTo>
                      <a:pt x="4" y="9"/>
                      <a:pt x="9" y="15"/>
                      <a:pt x="13" y="20"/>
                    </a:cubicBezTo>
                    <a:cubicBezTo>
                      <a:pt x="16" y="25"/>
                      <a:pt x="20" y="30"/>
                      <a:pt x="24" y="34"/>
                    </a:cubicBezTo>
                    <a:cubicBezTo>
                      <a:pt x="27" y="43"/>
                      <a:pt x="31" y="52"/>
                      <a:pt x="33" y="61"/>
                    </a:cubicBezTo>
                    <a:cubicBezTo>
                      <a:pt x="34" y="63"/>
                      <a:pt x="37" y="63"/>
                      <a:pt x="36" y="6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0" name="Freeform 99"/>
              <p:cNvSpPr>
                <a:spLocks/>
              </p:cNvSpPr>
              <p:nvPr/>
            </p:nvSpPr>
            <p:spPr bwMode="auto">
              <a:xfrm>
                <a:off x="9009063" y="4557713"/>
                <a:ext cx="20638" cy="169863"/>
              </a:xfrm>
              <a:custGeom>
                <a:avLst/>
                <a:gdLst>
                  <a:gd name="T0" fmla="*/ 6 w 8"/>
                  <a:gd name="T1" fmla="*/ 29 h 65"/>
                  <a:gd name="T2" fmla="*/ 1 w 8"/>
                  <a:gd name="T3" fmla="*/ 0 h 65"/>
                  <a:gd name="T4" fmla="*/ 0 w 8"/>
                  <a:gd name="T5" fmla="*/ 0 h 65"/>
                  <a:gd name="T6" fmla="*/ 4 w 8"/>
                  <a:gd name="T7" fmla="*/ 32 h 65"/>
                  <a:gd name="T8" fmla="*/ 6 w 8"/>
                  <a:gd name="T9" fmla="*/ 64 h 65"/>
                  <a:gd name="T10" fmla="*/ 7 w 8"/>
                  <a:gd name="T11" fmla="*/ 64 h 65"/>
                  <a:gd name="T12" fmla="*/ 6 w 8"/>
                  <a:gd name="T13" fmla="*/ 29 h 65"/>
                </a:gdLst>
                <a:ahLst/>
                <a:cxnLst>
                  <a:cxn ang="0">
                    <a:pos x="T0" y="T1"/>
                  </a:cxn>
                  <a:cxn ang="0">
                    <a:pos x="T2" y="T3"/>
                  </a:cxn>
                  <a:cxn ang="0">
                    <a:pos x="T4" y="T5"/>
                  </a:cxn>
                  <a:cxn ang="0">
                    <a:pos x="T6" y="T7"/>
                  </a:cxn>
                  <a:cxn ang="0">
                    <a:pos x="T8" y="T9"/>
                  </a:cxn>
                  <a:cxn ang="0">
                    <a:pos x="T10" y="T11"/>
                  </a:cxn>
                  <a:cxn ang="0">
                    <a:pos x="T12" y="T13"/>
                  </a:cxn>
                </a:cxnLst>
                <a:rect l="0" t="0" r="r" b="b"/>
                <a:pathLst>
                  <a:path w="8" h="65">
                    <a:moveTo>
                      <a:pt x="6" y="29"/>
                    </a:moveTo>
                    <a:cubicBezTo>
                      <a:pt x="5" y="20"/>
                      <a:pt x="5" y="9"/>
                      <a:pt x="1" y="0"/>
                    </a:cubicBezTo>
                    <a:cubicBezTo>
                      <a:pt x="1" y="0"/>
                      <a:pt x="0" y="0"/>
                      <a:pt x="0" y="0"/>
                    </a:cubicBezTo>
                    <a:cubicBezTo>
                      <a:pt x="1" y="11"/>
                      <a:pt x="3" y="21"/>
                      <a:pt x="4" y="32"/>
                    </a:cubicBezTo>
                    <a:cubicBezTo>
                      <a:pt x="5" y="43"/>
                      <a:pt x="5" y="53"/>
                      <a:pt x="6" y="64"/>
                    </a:cubicBezTo>
                    <a:cubicBezTo>
                      <a:pt x="6" y="65"/>
                      <a:pt x="7" y="65"/>
                      <a:pt x="7" y="64"/>
                    </a:cubicBezTo>
                    <a:cubicBezTo>
                      <a:pt x="8" y="53"/>
                      <a:pt x="7" y="41"/>
                      <a:pt x="6"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1" name="Freeform 100"/>
              <p:cNvSpPr>
                <a:spLocks/>
              </p:cNvSpPr>
              <p:nvPr/>
            </p:nvSpPr>
            <p:spPr bwMode="auto">
              <a:xfrm>
                <a:off x="9045575" y="4560888"/>
                <a:ext cx="20638" cy="173038"/>
              </a:xfrm>
              <a:custGeom>
                <a:avLst/>
                <a:gdLst>
                  <a:gd name="T0" fmla="*/ 4 w 8"/>
                  <a:gd name="T1" fmla="*/ 0 h 66"/>
                  <a:gd name="T2" fmla="*/ 3 w 8"/>
                  <a:gd name="T3" fmla="*/ 1 h 66"/>
                  <a:gd name="T4" fmla="*/ 5 w 8"/>
                  <a:gd name="T5" fmla="*/ 32 h 66"/>
                  <a:gd name="T6" fmla="*/ 0 w 8"/>
                  <a:gd name="T7" fmla="*/ 65 h 66"/>
                  <a:gd name="T8" fmla="*/ 1 w 8"/>
                  <a:gd name="T9" fmla="*/ 66 h 66"/>
                  <a:gd name="T10" fmla="*/ 7 w 8"/>
                  <a:gd name="T11" fmla="*/ 32 h 66"/>
                  <a:gd name="T12" fmla="*/ 4 w 8"/>
                  <a:gd name="T13" fmla="*/ 0 h 66"/>
                </a:gdLst>
                <a:ahLst/>
                <a:cxnLst>
                  <a:cxn ang="0">
                    <a:pos x="T0" y="T1"/>
                  </a:cxn>
                  <a:cxn ang="0">
                    <a:pos x="T2" y="T3"/>
                  </a:cxn>
                  <a:cxn ang="0">
                    <a:pos x="T4" y="T5"/>
                  </a:cxn>
                  <a:cxn ang="0">
                    <a:pos x="T6" y="T7"/>
                  </a:cxn>
                  <a:cxn ang="0">
                    <a:pos x="T8" y="T9"/>
                  </a:cxn>
                  <a:cxn ang="0">
                    <a:pos x="T10" y="T11"/>
                  </a:cxn>
                  <a:cxn ang="0">
                    <a:pos x="T12" y="T13"/>
                  </a:cxn>
                </a:cxnLst>
                <a:rect l="0" t="0" r="r" b="b"/>
                <a:pathLst>
                  <a:path w="8" h="66">
                    <a:moveTo>
                      <a:pt x="4" y="0"/>
                    </a:moveTo>
                    <a:cubicBezTo>
                      <a:pt x="4" y="0"/>
                      <a:pt x="3" y="0"/>
                      <a:pt x="3" y="1"/>
                    </a:cubicBezTo>
                    <a:cubicBezTo>
                      <a:pt x="3" y="11"/>
                      <a:pt x="5" y="21"/>
                      <a:pt x="5" y="32"/>
                    </a:cubicBezTo>
                    <a:cubicBezTo>
                      <a:pt x="4" y="43"/>
                      <a:pt x="2" y="54"/>
                      <a:pt x="0" y="65"/>
                    </a:cubicBezTo>
                    <a:cubicBezTo>
                      <a:pt x="0" y="66"/>
                      <a:pt x="0" y="66"/>
                      <a:pt x="1" y="66"/>
                    </a:cubicBezTo>
                    <a:cubicBezTo>
                      <a:pt x="5" y="55"/>
                      <a:pt x="7" y="43"/>
                      <a:pt x="7" y="32"/>
                    </a:cubicBezTo>
                    <a:cubicBezTo>
                      <a:pt x="7" y="22"/>
                      <a:pt x="8" y="10"/>
                      <a:pt x="4"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2" name="Freeform 101"/>
              <p:cNvSpPr>
                <a:spLocks/>
              </p:cNvSpPr>
              <p:nvPr/>
            </p:nvSpPr>
            <p:spPr bwMode="auto">
              <a:xfrm>
                <a:off x="9053513" y="4594226"/>
                <a:ext cx="28575" cy="139700"/>
              </a:xfrm>
              <a:custGeom>
                <a:avLst/>
                <a:gdLst>
                  <a:gd name="T0" fmla="*/ 10 w 11"/>
                  <a:gd name="T1" fmla="*/ 1 h 53"/>
                  <a:gd name="T2" fmla="*/ 7 w 11"/>
                  <a:gd name="T3" fmla="*/ 26 h 53"/>
                  <a:gd name="T4" fmla="*/ 0 w 11"/>
                  <a:gd name="T5" fmla="*/ 51 h 53"/>
                  <a:gd name="T6" fmla="*/ 2 w 11"/>
                  <a:gd name="T7" fmla="*/ 52 h 53"/>
                  <a:gd name="T8" fmla="*/ 8 w 11"/>
                  <a:gd name="T9" fmla="*/ 32 h 53"/>
                  <a:gd name="T10" fmla="*/ 11 w 11"/>
                  <a:gd name="T11" fmla="*/ 1 h 53"/>
                  <a:gd name="T12" fmla="*/ 10 w 11"/>
                  <a:gd name="T13" fmla="*/ 1 h 53"/>
                </a:gdLst>
                <a:ahLst/>
                <a:cxnLst>
                  <a:cxn ang="0">
                    <a:pos x="T0" y="T1"/>
                  </a:cxn>
                  <a:cxn ang="0">
                    <a:pos x="T2" y="T3"/>
                  </a:cxn>
                  <a:cxn ang="0">
                    <a:pos x="T4" y="T5"/>
                  </a:cxn>
                  <a:cxn ang="0">
                    <a:pos x="T6" y="T7"/>
                  </a:cxn>
                  <a:cxn ang="0">
                    <a:pos x="T8" y="T9"/>
                  </a:cxn>
                  <a:cxn ang="0">
                    <a:pos x="T10" y="T11"/>
                  </a:cxn>
                  <a:cxn ang="0">
                    <a:pos x="T12" y="T13"/>
                  </a:cxn>
                </a:cxnLst>
                <a:rect l="0" t="0" r="r" b="b"/>
                <a:pathLst>
                  <a:path w="11" h="53">
                    <a:moveTo>
                      <a:pt x="10" y="1"/>
                    </a:moveTo>
                    <a:cubicBezTo>
                      <a:pt x="9" y="9"/>
                      <a:pt x="8" y="18"/>
                      <a:pt x="7" y="26"/>
                    </a:cubicBezTo>
                    <a:cubicBezTo>
                      <a:pt x="6" y="34"/>
                      <a:pt x="5" y="44"/>
                      <a:pt x="0" y="51"/>
                    </a:cubicBezTo>
                    <a:cubicBezTo>
                      <a:pt x="0" y="52"/>
                      <a:pt x="1" y="53"/>
                      <a:pt x="2" y="52"/>
                    </a:cubicBezTo>
                    <a:cubicBezTo>
                      <a:pt x="6" y="47"/>
                      <a:pt x="7" y="39"/>
                      <a:pt x="8" y="32"/>
                    </a:cubicBezTo>
                    <a:cubicBezTo>
                      <a:pt x="10" y="22"/>
                      <a:pt x="11" y="11"/>
                      <a:pt x="11" y="1"/>
                    </a:cubicBezTo>
                    <a:cubicBezTo>
                      <a:pt x="11" y="0"/>
                      <a:pt x="10" y="0"/>
                      <a:pt x="10"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3" name="Freeform 102"/>
              <p:cNvSpPr>
                <a:spLocks/>
              </p:cNvSpPr>
              <p:nvPr/>
            </p:nvSpPr>
            <p:spPr bwMode="auto">
              <a:xfrm>
                <a:off x="9112250" y="4646613"/>
                <a:ext cx="144463" cy="120650"/>
              </a:xfrm>
              <a:custGeom>
                <a:avLst/>
                <a:gdLst>
                  <a:gd name="T0" fmla="*/ 55 w 55"/>
                  <a:gd name="T1" fmla="*/ 13 h 46"/>
                  <a:gd name="T2" fmla="*/ 29 w 55"/>
                  <a:gd name="T3" fmla="*/ 27 h 46"/>
                  <a:gd name="T4" fmla="*/ 16 w 55"/>
                  <a:gd name="T5" fmla="*/ 33 h 46"/>
                  <a:gd name="T6" fmla="*/ 12 w 55"/>
                  <a:gd name="T7" fmla="*/ 35 h 46"/>
                  <a:gd name="T8" fmla="*/ 26 w 55"/>
                  <a:gd name="T9" fmla="*/ 24 h 46"/>
                  <a:gd name="T10" fmla="*/ 51 w 55"/>
                  <a:gd name="T11" fmla="*/ 1 h 46"/>
                  <a:gd name="T12" fmla="*/ 50 w 55"/>
                  <a:gd name="T13" fmla="*/ 1 h 46"/>
                  <a:gd name="T14" fmla="*/ 23 w 55"/>
                  <a:gd name="T15" fmla="*/ 23 h 46"/>
                  <a:gd name="T16" fmla="*/ 0 w 55"/>
                  <a:gd name="T17" fmla="*/ 45 h 46"/>
                  <a:gd name="T18" fmla="*/ 1 w 55"/>
                  <a:gd name="T19" fmla="*/ 46 h 46"/>
                  <a:gd name="T20" fmla="*/ 8 w 55"/>
                  <a:gd name="T21" fmla="*/ 39 h 46"/>
                  <a:gd name="T22" fmla="*/ 8 w 55"/>
                  <a:gd name="T23" fmla="*/ 39 h 46"/>
                  <a:gd name="T24" fmla="*/ 8 w 55"/>
                  <a:gd name="T25" fmla="*/ 39 h 46"/>
                  <a:gd name="T26" fmla="*/ 8 w 55"/>
                  <a:gd name="T27" fmla="*/ 39 h 46"/>
                  <a:gd name="T28" fmla="*/ 9 w 55"/>
                  <a:gd name="T29" fmla="*/ 39 h 46"/>
                  <a:gd name="T30" fmla="*/ 9 w 55"/>
                  <a:gd name="T31" fmla="*/ 39 h 46"/>
                  <a:gd name="T32" fmla="*/ 19 w 55"/>
                  <a:gd name="T33" fmla="*/ 34 h 46"/>
                  <a:gd name="T34" fmla="*/ 33 w 55"/>
                  <a:gd name="T35" fmla="*/ 28 h 46"/>
                  <a:gd name="T36" fmla="*/ 55 w 55"/>
                  <a:gd name="T37" fmla="*/ 14 h 46"/>
                  <a:gd name="T38" fmla="*/ 55 w 55"/>
                  <a:gd name="T39"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5" h="46">
                    <a:moveTo>
                      <a:pt x="55" y="13"/>
                    </a:moveTo>
                    <a:cubicBezTo>
                      <a:pt x="46" y="19"/>
                      <a:pt x="38" y="23"/>
                      <a:pt x="29" y="27"/>
                    </a:cubicBezTo>
                    <a:cubicBezTo>
                      <a:pt x="25" y="29"/>
                      <a:pt x="20" y="31"/>
                      <a:pt x="16" y="33"/>
                    </a:cubicBezTo>
                    <a:cubicBezTo>
                      <a:pt x="15" y="34"/>
                      <a:pt x="14" y="34"/>
                      <a:pt x="12" y="35"/>
                    </a:cubicBezTo>
                    <a:cubicBezTo>
                      <a:pt x="17" y="31"/>
                      <a:pt x="21" y="28"/>
                      <a:pt x="26" y="24"/>
                    </a:cubicBezTo>
                    <a:cubicBezTo>
                      <a:pt x="34" y="17"/>
                      <a:pt x="43" y="10"/>
                      <a:pt x="51" y="1"/>
                    </a:cubicBezTo>
                    <a:cubicBezTo>
                      <a:pt x="51" y="1"/>
                      <a:pt x="51" y="0"/>
                      <a:pt x="50" y="1"/>
                    </a:cubicBezTo>
                    <a:cubicBezTo>
                      <a:pt x="41" y="7"/>
                      <a:pt x="32" y="15"/>
                      <a:pt x="23" y="23"/>
                    </a:cubicBezTo>
                    <a:cubicBezTo>
                      <a:pt x="15" y="30"/>
                      <a:pt x="6" y="36"/>
                      <a:pt x="0" y="45"/>
                    </a:cubicBezTo>
                    <a:cubicBezTo>
                      <a:pt x="0" y="46"/>
                      <a:pt x="1" y="46"/>
                      <a:pt x="1" y="46"/>
                    </a:cubicBezTo>
                    <a:cubicBezTo>
                      <a:pt x="3" y="43"/>
                      <a:pt x="5" y="41"/>
                      <a:pt x="8" y="39"/>
                    </a:cubicBezTo>
                    <a:cubicBezTo>
                      <a:pt x="8" y="39"/>
                      <a:pt x="8" y="39"/>
                      <a:pt x="8" y="39"/>
                    </a:cubicBezTo>
                    <a:cubicBezTo>
                      <a:pt x="8" y="39"/>
                      <a:pt x="8" y="39"/>
                      <a:pt x="8" y="39"/>
                    </a:cubicBezTo>
                    <a:cubicBezTo>
                      <a:pt x="8" y="39"/>
                      <a:pt x="8" y="39"/>
                      <a:pt x="8" y="39"/>
                    </a:cubicBezTo>
                    <a:cubicBezTo>
                      <a:pt x="8" y="39"/>
                      <a:pt x="9" y="39"/>
                      <a:pt x="9" y="39"/>
                    </a:cubicBezTo>
                    <a:cubicBezTo>
                      <a:pt x="9" y="39"/>
                      <a:pt x="9" y="39"/>
                      <a:pt x="9" y="39"/>
                    </a:cubicBezTo>
                    <a:cubicBezTo>
                      <a:pt x="10" y="40"/>
                      <a:pt x="18" y="35"/>
                      <a:pt x="19" y="34"/>
                    </a:cubicBezTo>
                    <a:cubicBezTo>
                      <a:pt x="24" y="32"/>
                      <a:pt x="28" y="30"/>
                      <a:pt x="33" y="28"/>
                    </a:cubicBezTo>
                    <a:cubicBezTo>
                      <a:pt x="41" y="24"/>
                      <a:pt x="49" y="20"/>
                      <a:pt x="55" y="14"/>
                    </a:cubicBezTo>
                    <a:cubicBezTo>
                      <a:pt x="55" y="14"/>
                      <a:pt x="55" y="13"/>
                      <a:pt x="55" y="13"/>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4" name="Freeform 103"/>
              <p:cNvSpPr>
                <a:spLocks/>
              </p:cNvSpPr>
              <p:nvPr/>
            </p:nvSpPr>
            <p:spPr bwMode="auto">
              <a:xfrm>
                <a:off x="9134475" y="4714876"/>
                <a:ext cx="163513" cy="65088"/>
              </a:xfrm>
              <a:custGeom>
                <a:avLst/>
                <a:gdLst>
                  <a:gd name="T0" fmla="*/ 62 w 63"/>
                  <a:gd name="T1" fmla="*/ 10 h 25"/>
                  <a:gd name="T2" fmla="*/ 37 w 63"/>
                  <a:gd name="T3" fmla="*/ 14 h 25"/>
                  <a:gd name="T4" fmla="*/ 24 w 63"/>
                  <a:gd name="T5" fmla="*/ 17 h 25"/>
                  <a:gd name="T6" fmla="*/ 30 w 63"/>
                  <a:gd name="T7" fmla="*/ 14 h 25"/>
                  <a:gd name="T8" fmla="*/ 58 w 63"/>
                  <a:gd name="T9" fmla="*/ 1 h 25"/>
                  <a:gd name="T10" fmla="*/ 57 w 63"/>
                  <a:gd name="T11" fmla="*/ 0 h 25"/>
                  <a:gd name="T12" fmla="*/ 30 w 63"/>
                  <a:gd name="T13" fmla="*/ 12 h 25"/>
                  <a:gd name="T14" fmla="*/ 0 w 63"/>
                  <a:gd name="T15" fmla="*/ 24 h 25"/>
                  <a:gd name="T16" fmla="*/ 1 w 63"/>
                  <a:gd name="T17" fmla="*/ 25 h 25"/>
                  <a:gd name="T18" fmla="*/ 14 w 63"/>
                  <a:gd name="T19" fmla="*/ 21 h 25"/>
                  <a:gd name="T20" fmla="*/ 37 w 63"/>
                  <a:gd name="T21" fmla="*/ 17 h 25"/>
                  <a:gd name="T22" fmla="*/ 62 w 63"/>
                  <a:gd name="T23" fmla="*/ 11 h 25"/>
                  <a:gd name="T24" fmla="*/ 62 w 63"/>
                  <a:gd name="T25"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25">
                    <a:moveTo>
                      <a:pt x="62" y="10"/>
                    </a:moveTo>
                    <a:cubicBezTo>
                      <a:pt x="54" y="10"/>
                      <a:pt x="46" y="13"/>
                      <a:pt x="37" y="14"/>
                    </a:cubicBezTo>
                    <a:cubicBezTo>
                      <a:pt x="33" y="15"/>
                      <a:pt x="29" y="16"/>
                      <a:pt x="24" y="17"/>
                    </a:cubicBezTo>
                    <a:cubicBezTo>
                      <a:pt x="26" y="16"/>
                      <a:pt x="28" y="15"/>
                      <a:pt x="30" y="14"/>
                    </a:cubicBezTo>
                    <a:cubicBezTo>
                      <a:pt x="39" y="10"/>
                      <a:pt x="50" y="7"/>
                      <a:pt x="58" y="1"/>
                    </a:cubicBezTo>
                    <a:cubicBezTo>
                      <a:pt x="58" y="0"/>
                      <a:pt x="58" y="0"/>
                      <a:pt x="57" y="0"/>
                    </a:cubicBezTo>
                    <a:cubicBezTo>
                      <a:pt x="48" y="3"/>
                      <a:pt x="39" y="8"/>
                      <a:pt x="30" y="12"/>
                    </a:cubicBezTo>
                    <a:cubicBezTo>
                      <a:pt x="20" y="16"/>
                      <a:pt x="10" y="20"/>
                      <a:pt x="0" y="24"/>
                    </a:cubicBezTo>
                    <a:cubicBezTo>
                      <a:pt x="0" y="24"/>
                      <a:pt x="0" y="25"/>
                      <a:pt x="1" y="25"/>
                    </a:cubicBezTo>
                    <a:cubicBezTo>
                      <a:pt x="5" y="24"/>
                      <a:pt x="10" y="22"/>
                      <a:pt x="14" y="21"/>
                    </a:cubicBezTo>
                    <a:cubicBezTo>
                      <a:pt x="22" y="21"/>
                      <a:pt x="30" y="19"/>
                      <a:pt x="37" y="17"/>
                    </a:cubicBezTo>
                    <a:cubicBezTo>
                      <a:pt x="45" y="15"/>
                      <a:pt x="54" y="14"/>
                      <a:pt x="62" y="11"/>
                    </a:cubicBezTo>
                    <a:cubicBezTo>
                      <a:pt x="63" y="11"/>
                      <a:pt x="63" y="10"/>
                      <a:pt x="62" y="1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5" name="Freeform 104"/>
              <p:cNvSpPr>
                <a:spLocks/>
              </p:cNvSpPr>
              <p:nvPr/>
            </p:nvSpPr>
            <p:spPr bwMode="auto">
              <a:xfrm>
                <a:off x="9139238" y="4775201"/>
                <a:ext cx="187325" cy="33338"/>
              </a:xfrm>
              <a:custGeom>
                <a:avLst/>
                <a:gdLst>
                  <a:gd name="T0" fmla="*/ 71 w 72"/>
                  <a:gd name="T1" fmla="*/ 1 h 13"/>
                  <a:gd name="T2" fmla="*/ 71 w 72"/>
                  <a:gd name="T3" fmla="*/ 0 h 13"/>
                  <a:gd name="T4" fmla="*/ 36 w 72"/>
                  <a:gd name="T5" fmla="*/ 7 h 13"/>
                  <a:gd name="T6" fmla="*/ 0 w 72"/>
                  <a:gd name="T7" fmla="*/ 10 h 13"/>
                  <a:gd name="T8" fmla="*/ 1 w 72"/>
                  <a:gd name="T9" fmla="*/ 11 h 13"/>
                  <a:gd name="T10" fmla="*/ 13 w 72"/>
                  <a:gd name="T11" fmla="*/ 11 h 13"/>
                  <a:gd name="T12" fmla="*/ 40 w 72"/>
                  <a:gd name="T13" fmla="*/ 12 h 13"/>
                  <a:gd name="T14" fmla="*/ 65 w 72"/>
                  <a:gd name="T15" fmla="*/ 9 h 13"/>
                  <a:gd name="T16" fmla="*/ 65 w 72"/>
                  <a:gd name="T17" fmla="*/ 7 h 13"/>
                  <a:gd name="T18" fmla="*/ 39 w 72"/>
                  <a:gd name="T19" fmla="*/ 10 h 13"/>
                  <a:gd name="T20" fmla="*/ 34 w 72"/>
                  <a:gd name="T21" fmla="*/ 10 h 13"/>
                  <a:gd name="T22" fmla="*/ 37 w 72"/>
                  <a:gd name="T23" fmla="*/ 10 h 13"/>
                  <a:gd name="T24" fmla="*/ 71 w 72"/>
                  <a:gd name="T25"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 h="13">
                    <a:moveTo>
                      <a:pt x="71" y="1"/>
                    </a:moveTo>
                    <a:cubicBezTo>
                      <a:pt x="72" y="1"/>
                      <a:pt x="71" y="0"/>
                      <a:pt x="71" y="0"/>
                    </a:cubicBezTo>
                    <a:cubicBezTo>
                      <a:pt x="59" y="2"/>
                      <a:pt x="48" y="6"/>
                      <a:pt x="36" y="7"/>
                    </a:cubicBezTo>
                    <a:cubicBezTo>
                      <a:pt x="24" y="9"/>
                      <a:pt x="12" y="9"/>
                      <a:pt x="0" y="10"/>
                    </a:cubicBezTo>
                    <a:cubicBezTo>
                      <a:pt x="0" y="10"/>
                      <a:pt x="0" y="11"/>
                      <a:pt x="1" y="11"/>
                    </a:cubicBezTo>
                    <a:cubicBezTo>
                      <a:pt x="5" y="11"/>
                      <a:pt x="9" y="11"/>
                      <a:pt x="13" y="11"/>
                    </a:cubicBezTo>
                    <a:cubicBezTo>
                      <a:pt x="22" y="13"/>
                      <a:pt x="31" y="12"/>
                      <a:pt x="40" y="12"/>
                    </a:cubicBezTo>
                    <a:cubicBezTo>
                      <a:pt x="48" y="11"/>
                      <a:pt x="57" y="11"/>
                      <a:pt x="65" y="9"/>
                    </a:cubicBezTo>
                    <a:cubicBezTo>
                      <a:pt x="66" y="8"/>
                      <a:pt x="66" y="7"/>
                      <a:pt x="65" y="7"/>
                    </a:cubicBezTo>
                    <a:cubicBezTo>
                      <a:pt x="56" y="8"/>
                      <a:pt x="48" y="9"/>
                      <a:pt x="39" y="10"/>
                    </a:cubicBezTo>
                    <a:cubicBezTo>
                      <a:pt x="37" y="10"/>
                      <a:pt x="35" y="10"/>
                      <a:pt x="34" y="10"/>
                    </a:cubicBezTo>
                    <a:cubicBezTo>
                      <a:pt x="35" y="10"/>
                      <a:pt x="36" y="10"/>
                      <a:pt x="37" y="10"/>
                    </a:cubicBezTo>
                    <a:cubicBezTo>
                      <a:pt x="48" y="9"/>
                      <a:pt x="61" y="7"/>
                      <a:pt x="71"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6" name="Freeform 105"/>
              <p:cNvSpPr>
                <a:spLocks/>
              </p:cNvSpPr>
              <p:nvPr/>
            </p:nvSpPr>
            <p:spPr bwMode="auto">
              <a:xfrm>
                <a:off x="9139238" y="4879976"/>
                <a:ext cx="230188" cy="39688"/>
              </a:xfrm>
              <a:custGeom>
                <a:avLst/>
                <a:gdLst>
                  <a:gd name="T0" fmla="*/ 87 w 88"/>
                  <a:gd name="T1" fmla="*/ 1 h 15"/>
                  <a:gd name="T2" fmla="*/ 56 w 88"/>
                  <a:gd name="T3" fmla="*/ 2 h 15"/>
                  <a:gd name="T4" fmla="*/ 30 w 88"/>
                  <a:gd name="T5" fmla="*/ 6 h 15"/>
                  <a:gd name="T6" fmla="*/ 1 w 88"/>
                  <a:gd name="T7" fmla="*/ 0 h 15"/>
                  <a:gd name="T8" fmla="*/ 0 w 88"/>
                  <a:gd name="T9" fmla="*/ 1 h 15"/>
                  <a:gd name="T10" fmla="*/ 43 w 88"/>
                  <a:gd name="T11" fmla="*/ 10 h 15"/>
                  <a:gd name="T12" fmla="*/ 84 w 88"/>
                  <a:gd name="T13" fmla="*/ 10 h 15"/>
                  <a:gd name="T14" fmla="*/ 84 w 88"/>
                  <a:gd name="T15" fmla="*/ 9 h 15"/>
                  <a:gd name="T16" fmla="*/ 64 w 88"/>
                  <a:gd name="T17" fmla="*/ 10 h 15"/>
                  <a:gd name="T18" fmla="*/ 43 w 88"/>
                  <a:gd name="T19" fmla="*/ 8 h 15"/>
                  <a:gd name="T20" fmla="*/ 36 w 88"/>
                  <a:gd name="T21" fmla="*/ 7 h 15"/>
                  <a:gd name="T22" fmla="*/ 58 w 88"/>
                  <a:gd name="T23" fmla="*/ 5 h 15"/>
                  <a:gd name="T24" fmla="*/ 87 w 88"/>
                  <a:gd name="T25" fmla="*/ 2 h 15"/>
                  <a:gd name="T26" fmla="*/ 87 w 88"/>
                  <a:gd name="T27"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8" h="15">
                    <a:moveTo>
                      <a:pt x="87" y="1"/>
                    </a:moveTo>
                    <a:cubicBezTo>
                      <a:pt x="77" y="0"/>
                      <a:pt x="66" y="1"/>
                      <a:pt x="56" y="2"/>
                    </a:cubicBezTo>
                    <a:cubicBezTo>
                      <a:pt x="47" y="3"/>
                      <a:pt x="38" y="4"/>
                      <a:pt x="30" y="6"/>
                    </a:cubicBezTo>
                    <a:cubicBezTo>
                      <a:pt x="20" y="4"/>
                      <a:pt x="10" y="2"/>
                      <a:pt x="1" y="0"/>
                    </a:cubicBezTo>
                    <a:cubicBezTo>
                      <a:pt x="0" y="0"/>
                      <a:pt x="0" y="1"/>
                      <a:pt x="0" y="1"/>
                    </a:cubicBezTo>
                    <a:cubicBezTo>
                      <a:pt x="14" y="5"/>
                      <a:pt x="28" y="8"/>
                      <a:pt x="43" y="10"/>
                    </a:cubicBezTo>
                    <a:cubicBezTo>
                      <a:pt x="55" y="13"/>
                      <a:pt x="72" y="15"/>
                      <a:pt x="84" y="10"/>
                    </a:cubicBezTo>
                    <a:cubicBezTo>
                      <a:pt x="85" y="10"/>
                      <a:pt x="84" y="10"/>
                      <a:pt x="84" y="9"/>
                    </a:cubicBezTo>
                    <a:cubicBezTo>
                      <a:pt x="77" y="9"/>
                      <a:pt x="71" y="10"/>
                      <a:pt x="64" y="10"/>
                    </a:cubicBezTo>
                    <a:cubicBezTo>
                      <a:pt x="57" y="10"/>
                      <a:pt x="50" y="9"/>
                      <a:pt x="43" y="8"/>
                    </a:cubicBezTo>
                    <a:cubicBezTo>
                      <a:pt x="40" y="8"/>
                      <a:pt x="38" y="7"/>
                      <a:pt x="36" y="7"/>
                    </a:cubicBezTo>
                    <a:cubicBezTo>
                      <a:pt x="44" y="6"/>
                      <a:pt x="51" y="5"/>
                      <a:pt x="58" y="5"/>
                    </a:cubicBezTo>
                    <a:cubicBezTo>
                      <a:pt x="68" y="4"/>
                      <a:pt x="78" y="4"/>
                      <a:pt x="87" y="2"/>
                    </a:cubicBezTo>
                    <a:cubicBezTo>
                      <a:pt x="88" y="2"/>
                      <a:pt x="88" y="1"/>
                      <a:pt x="87"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7" name="Freeform 106"/>
              <p:cNvSpPr>
                <a:spLocks/>
              </p:cNvSpPr>
              <p:nvPr/>
            </p:nvSpPr>
            <p:spPr bwMode="auto">
              <a:xfrm>
                <a:off x="9131300" y="4903788"/>
                <a:ext cx="211138" cy="93663"/>
              </a:xfrm>
              <a:custGeom>
                <a:avLst/>
                <a:gdLst>
                  <a:gd name="T0" fmla="*/ 80 w 81"/>
                  <a:gd name="T1" fmla="*/ 29 h 36"/>
                  <a:gd name="T2" fmla="*/ 43 w 81"/>
                  <a:gd name="T3" fmla="*/ 13 h 36"/>
                  <a:gd name="T4" fmla="*/ 1 w 81"/>
                  <a:gd name="T5" fmla="*/ 0 h 36"/>
                  <a:gd name="T6" fmla="*/ 1 w 81"/>
                  <a:gd name="T7" fmla="*/ 1 h 36"/>
                  <a:gd name="T8" fmla="*/ 24 w 81"/>
                  <a:gd name="T9" fmla="*/ 9 h 36"/>
                  <a:gd name="T10" fmla="*/ 24 w 81"/>
                  <a:gd name="T11" fmla="*/ 10 h 36"/>
                  <a:gd name="T12" fmla="*/ 48 w 81"/>
                  <a:gd name="T13" fmla="*/ 25 h 36"/>
                  <a:gd name="T14" fmla="*/ 69 w 81"/>
                  <a:gd name="T15" fmla="*/ 36 h 36"/>
                  <a:gd name="T16" fmla="*/ 70 w 81"/>
                  <a:gd name="T17" fmla="*/ 34 h 36"/>
                  <a:gd name="T18" fmla="*/ 47 w 81"/>
                  <a:gd name="T19" fmla="*/ 21 h 36"/>
                  <a:gd name="T20" fmla="*/ 36 w 81"/>
                  <a:gd name="T21" fmla="*/ 13 h 36"/>
                  <a:gd name="T22" fmla="*/ 43 w 81"/>
                  <a:gd name="T23" fmla="*/ 16 h 36"/>
                  <a:gd name="T24" fmla="*/ 80 w 81"/>
                  <a:gd name="T25" fmla="*/ 30 h 36"/>
                  <a:gd name="T26" fmla="*/ 80 w 81"/>
                  <a:gd name="T27" fmla="*/ 2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36">
                    <a:moveTo>
                      <a:pt x="80" y="29"/>
                    </a:moveTo>
                    <a:cubicBezTo>
                      <a:pt x="67" y="24"/>
                      <a:pt x="56" y="18"/>
                      <a:pt x="43" y="13"/>
                    </a:cubicBezTo>
                    <a:cubicBezTo>
                      <a:pt x="29" y="9"/>
                      <a:pt x="15" y="4"/>
                      <a:pt x="1" y="0"/>
                    </a:cubicBezTo>
                    <a:cubicBezTo>
                      <a:pt x="0" y="0"/>
                      <a:pt x="0" y="1"/>
                      <a:pt x="1" y="1"/>
                    </a:cubicBezTo>
                    <a:cubicBezTo>
                      <a:pt x="8" y="4"/>
                      <a:pt x="16" y="7"/>
                      <a:pt x="24" y="9"/>
                    </a:cubicBezTo>
                    <a:cubicBezTo>
                      <a:pt x="24" y="9"/>
                      <a:pt x="24" y="9"/>
                      <a:pt x="24" y="10"/>
                    </a:cubicBezTo>
                    <a:cubicBezTo>
                      <a:pt x="32" y="14"/>
                      <a:pt x="40" y="19"/>
                      <a:pt x="48" y="25"/>
                    </a:cubicBezTo>
                    <a:cubicBezTo>
                      <a:pt x="54" y="29"/>
                      <a:pt x="61" y="35"/>
                      <a:pt x="69" y="36"/>
                    </a:cubicBezTo>
                    <a:cubicBezTo>
                      <a:pt x="70" y="36"/>
                      <a:pt x="70" y="35"/>
                      <a:pt x="70" y="34"/>
                    </a:cubicBezTo>
                    <a:cubicBezTo>
                      <a:pt x="62" y="30"/>
                      <a:pt x="54" y="26"/>
                      <a:pt x="47" y="21"/>
                    </a:cubicBezTo>
                    <a:cubicBezTo>
                      <a:pt x="43" y="18"/>
                      <a:pt x="40" y="15"/>
                      <a:pt x="36" y="13"/>
                    </a:cubicBezTo>
                    <a:cubicBezTo>
                      <a:pt x="38" y="14"/>
                      <a:pt x="41" y="15"/>
                      <a:pt x="43" y="16"/>
                    </a:cubicBezTo>
                    <a:cubicBezTo>
                      <a:pt x="55" y="20"/>
                      <a:pt x="67" y="29"/>
                      <a:pt x="80" y="30"/>
                    </a:cubicBezTo>
                    <a:cubicBezTo>
                      <a:pt x="81" y="30"/>
                      <a:pt x="81" y="29"/>
                      <a:pt x="80"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8" name="Freeform 107"/>
              <p:cNvSpPr>
                <a:spLocks/>
              </p:cNvSpPr>
              <p:nvPr/>
            </p:nvSpPr>
            <p:spPr bwMode="auto">
              <a:xfrm>
                <a:off x="9126538" y="4932363"/>
                <a:ext cx="169863" cy="114300"/>
              </a:xfrm>
              <a:custGeom>
                <a:avLst/>
                <a:gdLst>
                  <a:gd name="T0" fmla="*/ 65 w 65"/>
                  <a:gd name="T1" fmla="*/ 41 h 44"/>
                  <a:gd name="T2" fmla="*/ 50 w 65"/>
                  <a:gd name="T3" fmla="*/ 31 h 44"/>
                  <a:gd name="T4" fmla="*/ 34 w 65"/>
                  <a:gd name="T5" fmla="*/ 19 h 44"/>
                  <a:gd name="T6" fmla="*/ 1 w 65"/>
                  <a:gd name="T7" fmla="*/ 0 h 44"/>
                  <a:gd name="T8" fmla="*/ 0 w 65"/>
                  <a:gd name="T9" fmla="*/ 1 h 44"/>
                  <a:gd name="T10" fmla="*/ 19 w 65"/>
                  <a:gd name="T11" fmla="*/ 14 h 44"/>
                  <a:gd name="T12" fmla="*/ 29 w 65"/>
                  <a:gd name="T13" fmla="*/ 27 h 44"/>
                  <a:gd name="T14" fmla="*/ 47 w 65"/>
                  <a:gd name="T15" fmla="*/ 43 h 44"/>
                  <a:gd name="T16" fmla="*/ 48 w 65"/>
                  <a:gd name="T17" fmla="*/ 41 h 44"/>
                  <a:gd name="T18" fmla="*/ 34 w 65"/>
                  <a:gd name="T19" fmla="*/ 27 h 44"/>
                  <a:gd name="T20" fmla="*/ 21 w 65"/>
                  <a:gd name="T21" fmla="*/ 15 h 44"/>
                  <a:gd name="T22" fmla="*/ 32 w 65"/>
                  <a:gd name="T23" fmla="*/ 21 h 44"/>
                  <a:gd name="T24" fmla="*/ 64 w 65"/>
                  <a:gd name="T25" fmla="*/ 42 h 44"/>
                  <a:gd name="T26" fmla="*/ 65 w 65"/>
                  <a:gd name="T2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44">
                    <a:moveTo>
                      <a:pt x="65" y="41"/>
                    </a:moveTo>
                    <a:cubicBezTo>
                      <a:pt x="60" y="37"/>
                      <a:pt x="54" y="34"/>
                      <a:pt x="50" y="31"/>
                    </a:cubicBezTo>
                    <a:cubicBezTo>
                      <a:pt x="44" y="27"/>
                      <a:pt x="39" y="23"/>
                      <a:pt x="34" y="19"/>
                    </a:cubicBezTo>
                    <a:cubicBezTo>
                      <a:pt x="23" y="12"/>
                      <a:pt x="11" y="7"/>
                      <a:pt x="1" y="0"/>
                    </a:cubicBezTo>
                    <a:cubicBezTo>
                      <a:pt x="0" y="0"/>
                      <a:pt x="0" y="0"/>
                      <a:pt x="0" y="1"/>
                    </a:cubicBezTo>
                    <a:cubicBezTo>
                      <a:pt x="6" y="6"/>
                      <a:pt x="12" y="10"/>
                      <a:pt x="19" y="14"/>
                    </a:cubicBezTo>
                    <a:cubicBezTo>
                      <a:pt x="21" y="19"/>
                      <a:pt x="25" y="23"/>
                      <a:pt x="29" y="27"/>
                    </a:cubicBezTo>
                    <a:cubicBezTo>
                      <a:pt x="35" y="32"/>
                      <a:pt x="41" y="38"/>
                      <a:pt x="47" y="43"/>
                    </a:cubicBezTo>
                    <a:cubicBezTo>
                      <a:pt x="48" y="44"/>
                      <a:pt x="49" y="42"/>
                      <a:pt x="48" y="41"/>
                    </a:cubicBezTo>
                    <a:cubicBezTo>
                      <a:pt x="44" y="36"/>
                      <a:pt x="39" y="32"/>
                      <a:pt x="34" y="27"/>
                    </a:cubicBezTo>
                    <a:cubicBezTo>
                      <a:pt x="29" y="24"/>
                      <a:pt x="24" y="20"/>
                      <a:pt x="21" y="15"/>
                    </a:cubicBezTo>
                    <a:cubicBezTo>
                      <a:pt x="25" y="17"/>
                      <a:pt x="29" y="19"/>
                      <a:pt x="32" y="21"/>
                    </a:cubicBezTo>
                    <a:cubicBezTo>
                      <a:pt x="42" y="28"/>
                      <a:pt x="52" y="39"/>
                      <a:pt x="64" y="42"/>
                    </a:cubicBezTo>
                    <a:cubicBezTo>
                      <a:pt x="65" y="42"/>
                      <a:pt x="65" y="41"/>
                      <a:pt x="65" y="4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9" name="Freeform 108"/>
              <p:cNvSpPr>
                <a:spLocks/>
              </p:cNvSpPr>
              <p:nvPr/>
            </p:nvSpPr>
            <p:spPr bwMode="auto">
              <a:xfrm>
                <a:off x="8686800" y="4827588"/>
                <a:ext cx="204788" cy="49213"/>
              </a:xfrm>
              <a:custGeom>
                <a:avLst/>
                <a:gdLst>
                  <a:gd name="T0" fmla="*/ 76 w 78"/>
                  <a:gd name="T1" fmla="*/ 16 h 19"/>
                  <a:gd name="T2" fmla="*/ 0 w 78"/>
                  <a:gd name="T3" fmla="*/ 5 h 19"/>
                  <a:gd name="T4" fmla="*/ 1 w 78"/>
                  <a:gd name="T5" fmla="*/ 6 h 19"/>
                  <a:gd name="T6" fmla="*/ 75 w 78"/>
                  <a:gd name="T7" fmla="*/ 19 h 19"/>
                  <a:gd name="T8" fmla="*/ 76 w 78"/>
                  <a:gd name="T9" fmla="*/ 16 h 19"/>
                </a:gdLst>
                <a:ahLst/>
                <a:cxnLst>
                  <a:cxn ang="0">
                    <a:pos x="T0" y="T1"/>
                  </a:cxn>
                  <a:cxn ang="0">
                    <a:pos x="T2" y="T3"/>
                  </a:cxn>
                  <a:cxn ang="0">
                    <a:pos x="T4" y="T5"/>
                  </a:cxn>
                  <a:cxn ang="0">
                    <a:pos x="T6" y="T7"/>
                  </a:cxn>
                  <a:cxn ang="0">
                    <a:pos x="T8" y="T9"/>
                  </a:cxn>
                </a:cxnLst>
                <a:rect l="0" t="0" r="r" b="b"/>
                <a:pathLst>
                  <a:path w="78" h="19">
                    <a:moveTo>
                      <a:pt x="76" y="16"/>
                    </a:moveTo>
                    <a:cubicBezTo>
                      <a:pt x="52" y="8"/>
                      <a:pt x="26" y="0"/>
                      <a:pt x="0" y="5"/>
                    </a:cubicBezTo>
                    <a:cubicBezTo>
                      <a:pt x="0" y="5"/>
                      <a:pt x="0" y="6"/>
                      <a:pt x="1" y="6"/>
                    </a:cubicBezTo>
                    <a:cubicBezTo>
                      <a:pt x="27" y="4"/>
                      <a:pt x="50" y="12"/>
                      <a:pt x="75" y="19"/>
                    </a:cubicBezTo>
                    <a:cubicBezTo>
                      <a:pt x="77" y="19"/>
                      <a:pt x="78" y="17"/>
                      <a:pt x="76" y="16"/>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0" name="Freeform 109"/>
              <p:cNvSpPr>
                <a:spLocks/>
              </p:cNvSpPr>
              <p:nvPr/>
            </p:nvSpPr>
            <p:spPr bwMode="auto">
              <a:xfrm>
                <a:off x="8701088" y="4787901"/>
                <a:ext cx="212725" cy="80963"/>
              </a:xfrm>
              <a:custGeom>
                <a:avLst/>
                <a:gdLst>
                  <a:gd name="T0" fmla="*/ 80 w 82"/>
                  <a:gd name="T1" fmla="*/ 28 h 31"/>
                  <a:gd name="T2" fmla="*/ 1 w 82"/>
                  <a:gd name="T3" fmla="*/ 5 h 31"/>
                  <a:gd name="T4" fmla="*/ 1 w 82"/>
                  <a:gd name="T5" fmla="*/ 6 h 31"/>
                  <a:gd name="T6" fmla="*/ 80 w 82"/>
                  <a:gd name="T7" fmla="*/ 30 h 31"/>
                  <a:gd name="T8" fmla="*/ 80 w 82"/>
                  <a:gd name="T9" fmla="*/ 30 h 31"/>
                  <a:gd name="T10" fmla="*/ 80 w 82"/>
                  <a:gd name="T11" fmla="*/ 28 h 31"/>
                </a:gdLst>
                <a:ahLst/>
                <a:cxnLst>
                  <a:cxn ang="0">
                    <a:pos x="T0" y="T1"/>
                  </a:cxn>
                  <a:cxn ang="0">
                    <a:pos x="T2" y="T3"/>
                  </a:cxn>
                  <a:cxn ang="0">
                    <a:pos x="T4" y="T5"/>
                  </a:cxn>
                  <a:cxn ang="0">
                    <a:pos x="T6" y="T7"/>
                  </a:cxn>
                  <a:cxn ang="0">
                    <a:pos x="T8" y="T9"/>
                  </a:cxn>
                  <a:cxn ang="0">
                    <a:pos x="T10" y="T11"/>
                  </a:cxn>
                </a:cxnLst>
                <a:rect l="0" t="0" r="r" b="b"/>
                <a:pathLst>
                  <a:path w="82" h="31">
                    <a:moveTo>
                      <a:pt x="80" y="28"/>
                    </a:moveTo>
                    <a:cubicBezTo>
                      <a:pt x="54" y="21"/>
                      <a:pt x="29" y="0"/>
                      <a:pt x="1" y="5"/>
                    </a:cubicBezTo>
                    <a:cubicBezTo>
                      <a:pt x="0" y="5"/>
                      <a:pt x="0" y="6"/>
                      <a:pt x="1" y="6"/>
                    </a:cubicBezTo>
                    <a:cubicBezTo>
                      <a:pt x="31" y="2"/>
                      <a:pt x="52" y="26"/>
                      <a:pt x="80" y="30"/>
                    </a:cubicBezTo>
                    <a:cubicBezTo>
                      <a:pt x="80" y="30"/>
                      <a:pt x="80" y="30"/>
                      <a:pt x="80" y="30"/>
                    </a:cubicBezTo>
                    <a:cubicBezTo>
                      <a:pt x="81" y="31"/>
                      <a:pt x="82" y="28"/>
                      <a:pt x="80"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1" name="Freeform 110"/>
              <p:cNvSpPr>
                <a:spLocks/>
              </p:cNvSpPr>
              <p:nvPr/>
            </p:nvSpPr>
            <p:spPr bwMode="auto">
              <a:xfrm>
                <a:off x="8786813" y="4787901"/>
                <a:ext cx="73025" cy="36513"/>
              </a:xfrm>
              <a:custGeom>
                <a:avLst/>
                <a:gdLst>
                  <a:gd name="T0" fmla="*/ 26 w 28"/>
                  <a:gd name="T1" fmla="*/ 11 h 14"/>
                  <a:gd name="T2" fmla="*/ 2 w 28"/>
                  <a:gd name="T3" fmla="*/ 0 h 14"/>
                  <a:gd name="T4" fmla="*/ 1 w 28"/>
                  <a:gd name="T5" fmla="*/ 1 h 14"/>
                  <a:gd name="T6" fmla="*/ 25 w 28"/>
                  <a:gd name="T7" fmla="*/ 13 h 14"/>
                  <a:gd name="T8" fmla="*/ 26 w 28"/>
                  <a:gd name="T9" fmla="*/ 11 h 14"/>
                </a:gdLst>
                <a:ahLst/>
                <a:cxnLst>
                  <a:cxn ang="0">
                    <a:pos x="T0" y="T1"/>
                  </a:cxn>
                  <a:cxn ang="0">
                    <a:pos x="T2" y="T3"/>
                  </a:cxn>
                  <a:cxn ang="0">
                    <a:pos x="T4" y="T5"/>
                  </a:cxn>
                  <a:cxn ang="0">
                    <a:pos x="T6" y="T7"/>
                  </a:cxn>
                  <a:cxn ang="0">
                    <a:pos x="T8" y="T9"/>
                  </a:cxn>
                </a:cxnLst>
                <a:rect l="0" t="0" r="r" b="b"/>
                <a:pathLst>
                  <a:path w="28" h="14">
                    <a:moveTo>
                      <a:pt x="26" y="11"/>
                    </a:moveTo>
                    <a:cubicBezTo>
                      <a:pt x="18" y="7"/>
                      <a:pt x="10" y="3"/>
                      <a:pt x="2" y="0"/>
                    </a:cubicBezTo>
                    <a:cubicBezTo>
                      <a:pt x="1" y="0"/>
                      <a:pt x="0" y="1"/>
                      <a:pt x="1" y="1"/>
                    </a:cubicBezTo>
                    <a:cubicBezTo>
                      <a:pt x="9" y="6"/>
                      <a:pt x="17" y="9"/>
                      <a:pt x="25" y="13"/>
                    </a:cubicBezTo>
                    <a:cubicBezTo>
                      <a:pt x="27" y="14"/>
                      <a:pt x="28" y="12"/>
                      <a:pt x="26" y="1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2" name="Freeform 111"/>
              <p:cNvSpPr>
                <a:spLocks/>
              </p:cNvSpPr>
              <p:nvPr/>
            </p:nvSpPr>
            <p:spPr bwMode="auto">
              <a:xfrm>
                <a:off x="8742363" y="4735513"/>
                <a:ext cx="158750" cy="80963"/>
              </a:xfrm>
              <a:custGeom>
                <a:avLst/>
                <a:gdLst>
                  <a:gd name="T0" fmla="*/ 59 w 61"/>
                  <a:gd name="T1" fmla="*/ 27 h 31"/>
                  <a:gd name="T2" fmla="*/ 1 w 61"/>
                  <a:gd name="T3" fmla="*/ 0 h 31"/>
                  <a:gd name="T4" fmla="*/ 0 w 61"/>
                  <a:gd name="T5" fmla="*/ 1 h 31"/>
                  <a:gd name="T6" fmla="*/ 58 w 61"/>
                  <a:gd name="T7" fmla="*/ 30 h 31"/>
                  <a:gd name="T8" fmla="*/ 58 w 61"/>
                  <a:gd name="T9" fmla="*/ 30 h 31"/>
                  <a:gd name="T10" fmla="*/ 59 w 61"/>
                  <a:gd name="T11" fmla="*/ 27 h 31"/>
                </a:gdLst>
                <a:ahLst/>
                <a:cxnLst>
                  <a:cxn ang="0">
                    <a:pos x="T0" y="T1"/>
                  </a:cxn>
                  <a:cxn ang="0">
                    <a:pos x="T2" y="T3"/>
                  </a:cxn>
                  <a:cxn ang="0">
                    <a:pos x="T4" y="T5"/>
                  </a:cxn>
                  <a:cxn ang="0">
                    <a:pos x="T6" y="T7"/>
                  </a:cxn>
                  <a:cxn ang="0">
                    <a:pos x="T8" y="T9"/>
                  </a:cxn>
                  <a:cxn ang="0">
                    <a:pos x="T10" y="T11"/>
                  </a:cxn>
                </a:cxnLst>
                <a:rect l="0" t="0" r="r" b="b"/>
                <a:pathLst>
                  <a:path w="61" h="31">
                    <a:moveTo>
                      <a:pt x="59" y="27"/>
                    </a:moveTo>
                    <a:cubicBezTo>
                      <a:pt x="39" y="20"/>
                      <a:pt x="23" y="4"/>
                      <a:pt x="1" y="0"/>
                    </a:cubicBezTo>
                    <a:cubicBezTo>
                      <a:pt x="0" y="0"/>
                      <a:pt x="0" y="1"/>
                      <a:pt x="0" y="1"/>
                    </a:cubicBezTo>
                    <a:cubicBezTo>
                      <a:pt x="22" y="6"/>
                      <a:pt x="37" y="24"/>
                      <a:pt x="58" y="30"/>
                    </a:cubicBezTo>
                    <a:cubicBezTo>
                      <a:pt x="58" y="30"/>
                      <a:pt x="58" y="30"/>
                      <a:pt x="58" y="30"/>
                    </a:cubicBezTo>
                    <a:cubicBezTo>
                      <a:pt x="60" y="31"/>
                      <a:pt x="61" y="28"/>
                      <a:pt x="59" y="27"/>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3" name="Freeform 112"/>
              <p:cNvSpPr>
                <a:spLocks/>
              </p:cNvSpPr>
              <p:nvPr/>
            </p:nvSpPr>
            <p:spPr bwMode="auto">
              <a:xfrm>
                <a:off x="8778875" y="4718051"/>
                <a:ext cx="142875" cy="80963"/>
              </a:xfrm>
              <a:custGeom>
                <a:avLst/>
                <a:gdLst>
                  <a:gd name="T0" fmla="*/ 54 w 55"/>
                  <a:gd name="T1" fmla="*/ 28 h 31"/>
                  <a:gd name="T2" fmla="*/ 41 w 55"/>
                  <a:gd name="T3" fmla="*/ 21 h 31"/>
                  <a:gd name="T4" fmla="*/ 27 w 55"/>
                  <a:gd name="T5" fmla="*/ 11 h 31"/>
                  <a:gd name="T6" fmla="*/ 1 w 55"/>
                  <a:gd name="T7" fmla="*/ 0 h 31"/>
                  <a:gd name="T8" fmla="*/ 1 w 55"/>
                  <a:gd name="T9" fmla="*/ 1 h 31"/>
                  <a:gd name="T10" fmla="*/ 29 w 55"/>
                  <a:gd name="T11" fmla="*/ 16 h 31"/>
                  <a:gd name="T12" fmla="*/ 51 w 55"/>
                  <a:gd name="T13" fmla="*/ 30 h 31"/>
                  <a:gd name="T14" fmla="*/ 52 w 55"/>
                  <a:gd name="T15" fmla="*/ 31 h 31"/>
                  <a:gd name="T16" fmla="*/ 53 w 55"/>
                  <a:gd name="T17" fmla="*/ 31 h 31"/>
                  <a:gd name="T18" fmla="*/ 54 w 55"/>
                  <a:gd name="T19" fmla="*/ 31 h 31"/>
                  <a:gd name="T20" fmla="*/ 54 w 55"/>
                  <a:gd name="T21" fmla="*/ 30 h 31"/>
                  <a:gd name="T22" fmla="*/ 54 w 55"/>
                  <a:gd name="T23"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31">
                    <a:moveTo>
                      <a:pt x="54" y="28"/>
                    </a:moveTo>
                    <a:cubicBezTo>
                      <a:pt x="50" y="25"/>
                      <a:pt x="45" y="23"/>
                      <a:pt x="41" y="21"/>
                    </a:cubicBezTo>
                    <a:cubicBezTo>
                      <a:pt x="36" y="18"/>
                      <a:pt x="32" y="14"/>
                      <a:pt x="27" y="11"/>
                    </a:cubicBezTo>
                    <a:cubicBezTo>
                      <a:pt x="19" y="6"/>
                      <a:pt x="11" y="1"/>
                      <a:pt x="1" y="0"/>
                    </a:cubicBezTo>
                    <a:cubicBezTo>
                      <a:pt x="0" y="0"/>
                      <a:pt x="0" y="1"/>
                      <a:pt x="1" y="1"/>
                    </a:cubicBezTo>
                    <a:cubicBezTo>
                      <a:pt x="12" y="4"/>
                      <a:pt x="20" y="10"/>
                      <a:pt x="29" y="16"/>
                    </a:cubicBezTo>
                    <a:cubicBezTo>
                      <a:pt x="30" y="17"/>
                      <a:pt x="46" y="28"/>
                      <a:pt x="51" y="30"/>
                    </a:cubicBezTo>
                    <a:cubicBezTo>
                      <a:pt x="51" y="30"/>
                      <a:pt x="51" y="31"/>
                      <a:pt x="52" y="31"/>
                    </a:cubicBezTo>
                    <a:cubicBezTo>
                      <a:pt x="52" y="31"/>
                      <a:pt x="52" y="31"/>
                      <a:pt x="53" y="31"/>
                    </a:cubicBezTo>
                    <a:cubicBezTo>
                      <a:pt x="54" y="31"/>
                      <a:pt x="54" y="31"/>
                      <a:pt x="54" y="31"/>
                    </a:cubicBezTo>
                    <a:cubicBezTo>
                      <a:pt x="54" y="30"/>
                      <a:pt x="54" y="30"/>
                      <a:pt x="54" y="30"/>
                    </a:cubicBezTo>
                    <a:cubicBezTo>
                      <a:pt x="55" y="29"/>
                      <a:pt x="54" y="29"/>
                      <a:pt x="54"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sp>
        <p:nvSpPr>
          <p:cNvPr id="64" name="Rectangle 63">
            <a:extLst>
              <a:ext uri="{FF2B5EF4-FFF2-40B4-BE49-F238E27FC236}">
                <a16:creationId xmlns:a16="http://schemas.microsoft.com/office/drawing/2014/main" id="{7634CB8E-1DCA-4683-BEBE-103D27C8162B}"/>
              </a:ext>
            </a:extLst>
          </p:cNvPr>
          <p:cNvSpPr/>
          <p:nvPr/>
        </p:nvSpPr>
        <p:spPr>
          <a:xfrm>
            <a:off x="593249" y="975680"/>
            <a:ext cx="10791111" cy="5024166"/>
          </a:xfrm>
          <a:prstGeom prst="rect">
            <a:avLst/>
          </a:prstGeom>
        </p:spPr>
        <p:style>
          <a:lnRef idx="1">
            <a:schemeClr val="accent4"/>
          </a:lnRef>
          <a:fillRef idx="2">
            <a:schemeClr val="accent4"/>
          </a:fillRef>
          <a:effectRef idx="1">
            <a:schemeClr val="accent4"/>
          </a:effectRef>
          <a:fontRef idx="minor">
            <a:schemeClr val="dk1"/>
          </a:fontRef>
        </p:style>
        <p:txBody>
          <a:bodyPr lIns="91440" tIns="45720" rIns="91440" bIns="45720" rtlCol="0" anchor="ctr"/>
          <a:lstStyle/>
          <a:p>
            <a:pPr marL="285750" indent="-285750" algn="just">
              <a:lnSpc>
                <a:spcPct val="114999"/>
              </a:lnSpc>
              <a:buFont typeface="Arial" panose="020B0604020202020204" pitchFamily="34" charset="0"/>
              <a:buChar char="•"/>
            </a:pPr>
            <a:endParaRPr lang="en-US" sz="2000" dirty="0">
              <a:ea typeface="+mn-lt"/>
              <a:cs typeface="+mn-lt"/>
            </a:endParaRPr>
          </a:p>
          <a:p>
            <a:pPr marL="285750" indent="-285750" algn="just">
              <a:lnSpc>
                <a:spcPct val="114999"/>
              </a:lnSpc>
              <a:buFont typeface="Arial" panose="020B0604020202020204" pitchFamily="34" charset="0"/>
              <a:buChar char="•"/>
            </a:pPr>
            <a:r>
              <a:rPr lang="en-US" sz="2000">
                <a:ea typeface="+mn-lt"/>
                <a:cs typeface="+mn-lt"/>
              </a:rPr>
              <a:t>Irregularities for ACPs are handled locally within the district. Test Coordinators must adhere to all testing policies and procedures. Understanding the testing protocols and campus testing plans will deter serious testing irregularities. </a:t>
            </a:r>
            <a:endParaRPr lang="en-US"/>
          </a:p>
          <a:p>
            <a:pPr marL="285750" indent="-285750" algn="just">
              <a:lnSpc>
                <a:spcPct val="114999"/>
              </a:lnSpc>
              <a:buFont typeface="Arial" panose="020B0604020202020204" pitchFamily="34" charset="0"/>
              <a:buChar char="•"/>
            </a:pPr>
            <a:endParaRPr lang="en-US" sz="2000">
              <a:ea typeface="+mn-lt"/>
              <a:cs typeface="+mn-lt"/>
            </a:endParaRPr>
          </a:p>
          <a:p>
            <a:pPr marL="285750" indent="-285750" algn="just">
              <a:lnSpc>
                <a:spcPct val="114999"/>
              </a:lnSpc>
              <a:buFont typeface="Arial" panose="020B0604020202020204" pitchFamily="34" charset="0"/>
              <a:buChar char="•"/>
            </a:pPr>
            <a:r>
              <a:rPr lang="en-US" sz="2000">
                <a:ea typeface="+mn-lt"/>
                <a:cs typeface="+mn-lt"/>
              </a:rPr>
              <a:t>This includes formally documenting and submitting irregularities reported for procedural and serious irregularities using the </a:t>
            </a:r>
            <a:r>
              <a:rPr lang="en-US" sz="2000" dirty="0">
                <a:solidFill>
                  <a:schemeClr val="tx1"/>
                </a:solidFill>
                <a:ea typeface="+mn-lt"/>
                <a:cs typeface="+mn-lt"/>
                <a:hlinkClick r:id="rId3">
                  <a:extLst>
                    <a:ext uri="{A12FA001-AC4F-418D-AE19-62706E023703}">
                      <ahyp:hlinkClr xmlns:ahyp="http://schemas.microsoft.com/office/drawing/2018/hyperlinkcolor" val="tx"/>
                    </a:ext>
                  </a:extLst>
                </a:hlinkClick>
              </a:rPr>
              <a:t>Testing Irregularity Security Violation (TISV)</a:t>
            </a:r>
            <a:r>
              <a:rPr lang="en-US" sz="2000" dirty="0">
                <a:solidFill>
                  <a:schemeClr val="tx1"/>
                </a:solidFill>
                <a:ea typeface="+mn-lt"/>
                <a:cs typeface="+mn-lt"/>
              </a:rPr>
              <a:t> </a:t>
            </a:r>
            <a:r>
              <a:rPr lang="en-US" sz="2000">
                <a:ea typeface="+mn-lt"/>
                <a:cs typeface="+mn-lt"/>
              </a:rPr>
              <a:t>online form. Test administrators will need to submit signed, written statements to the TC should an irregularity occur.</a:t>
            </a:r>
          </a:p>
          <a:p>
            <a:pPr marL="285750" indent="-285750" algn="just">
              <a:lnSpc>
                <a:spcPct val="114999"/>
              </a:lnSpc>
              <a:buFont typeface="Arial" panose="020B0604020202020204" pitchFamily="34" charset="0"/>
              <a:buChar char="•"/>
            </a:pPr>
            <a:endParaRPr lang="en-US" sz="2000" b="1">
              <a:solidFill>
                <a:schemeClr val="accent2"/>
              </a:solidFill>
              <a:ea typeface="+mn-lt"/>
              <a:cs typeface="+mn-lt"/>
            </a:endParaRPr>
          </a:p>
          <a:p>
            <a:pPr marL="285750" indent="-285750" algn="just">
              <a:lnSpc>
                <a:spcPct val="114999"/>
              </a:lnSpc>
              <a:buFont typeface="Arial" panose="020B0604020202020204" pitchFamily="34" charset="0"/>
              <a:buChar char="•"/>
            </a:pPr>
            <a:r>
              <a:rPr lang="en-US" sz="2000" b="1">
                <a:solidFill>
                  <a:schemeClr val="tx1"/>
                </a:solidFill>
                <a:ea typeface="+mn-lt"/>
                <a:cs typeface="+mn-lt"/>
              </a:rPr>
              <a:t>Note: Testing irregularities must be addressed no later than 24 hours of the incident.</a:t>
            </a:r>
            <a:r>
              <a:rPr lang="en-US" sz="2000">
                <a:solidFill>
                  <a:schemeClr val="tx1"/>
                </a:solidFill>
                <a:ea typeface="+mn-lt"/>
                <a:cs typeface="+mn-lt"/>
              </a:rPr>
              <a:t> If an </a:t>
            </a:r>
            <a:r>
              <a:rPr lang="en-US" sz="2000">
                <a:ea typeface="+mn-lt"/>
                <a:cs typeface="+mn-lt"/>
              </a:rPr>
              <a:t>irregularity is discovered after the date of an incident, then Test Coordinators must report it immediately. The district Test Security Manual provides additional guidance for collecting signed statements, how to approach students and securing evidence involved with student cheating.</a:t>
            </a:r>
          </a:p>
          <a:p>
            <a:pPr marL="285750" indent="-285750" algn="l">
              <a:buFont typeface="Arial" panose="020B0604020202020204" pitchFamily="34" charset="0"/>
              <a:buChar char="•"/>
            </a:pPr>
            <a:endParaRPr lang="en-US" sz="2000">
              <a:solidFill>
                <a:schemeClr val="tx1"/>
              </a:solidFill>
              <a:ea typeface="Lato"/>
              <a:cs typeface="Lato"/>
            </a:endParaRPr>
          </a:p>
        </p:txBody>
      </p:sp>
      <p:grpSp>
        <p:nvGrpSpPr>
          <p:cNvPr id="6" name="Group 5"/>
          <p:cNvGrpSpPr/>
          <p:nvPr/>
        </p:nvGrpSpPr>
        <p:grpSpPr>
          <a:xfrm>
            <a:off x="11514942" y="5939971"/>
            <a:ext cx="588963" cy="814388"/>
            <a:chOff x="5597525" y="5522913"/>
            <a:chExt cx="588963" cy="814388"/>
          </a:xfrm>
        </p:grpSpPr>
        <p:sp>
          <p:nvSpPr>
            <p:cNvPr id="7" name="Freeform 188"/>
            <p:cNvSpPr>
              <a:spLocks noEditPoints="1"/>
            </p:cNvSpPr>
            <p:nvPr/>
          </p:nvSpPr>
          <p:spPr bwMode="auto">
            <a:xfrm>
              <a:off x="5865813" y="5711826"/>
              <a:ext cx="320675" cy="280988"/>
            </a:xfrm>
            <a:custGeom>
              <a:avLst/>
              <a:gdLst>
                <a:gd name="T0" fmla="*/ 94 w 122"/>
                <a:gd name="T1" fmla="*/ 90 h 107"/>
                <a:gd name="T2" fmla="*/ 102 w 122"/>
                <a:gd name="T3" fmla="*/ 23 h 107"/>
                <a:gd name="T4" fmla="*/ 101 w 122"/>
                <a:gd name="T5" fmla="*/ 21 h 107"/>
                <a:gd name="T6" fmla="*/ 69 w 122"/>
                <a:gd name="T7" fmla="*/ 2 h 107"/>
                <a:gd name="T8" fmla="*/ 31 w 122"/>
                <a:gd name="T9" fmla="*/ 14 h 107"/>
                <a:gd name="T10" fmla="*/ 19 w 122"/>
                <a:gd name="T11" fmla="*/ 84 h 107"/>
                <a:gd name="T12" fmla="*/ 55 w 122"/>
                <a:gd name="T13" fmla="*/ 105 h 107"/>
                <a:gd name="T14" fmla="*/ 94 w 122"/>
                <a:gd name="T15" fmla="*/ 90 h 107"/>
                <a:gd name="T16" fmla="*/ 66 w 122"/>
                <a:gd name="T17" fmla="*/ 16 h 107"/>
                <a:gd name="T18" fmla="*/ 72 w 122"/>
                <a:gd name="T19" fmla="*/ 16 h 107"/>
                <a:gd name="T20" fmla="*/ 52 w 122"/>
                <a:gd name="T21" fmla="*/ 26 h 107"/>
                <a:gd name="T22" fmla="*/ 30 w 122"/>
                <a:gd name="T23" fmla="*/ 46 h 107"/>
                <a:gd name="T24" fmla="*/ 36 w 122"/>
                <a:gd name="T25" fmla="*/ 34 h 107"/>
                <a:gd name="T26" fmla="*/ 66 w 122"/>
                <a:gd name="T27" fmla="*/ 1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2" h="107">
                  <a:moveTo>
                    <a:pt x="94" y="90"/>
                  </a:moveTo>
                  <a:cubicBezTo>
                    <a:pt x="112" y="75"/>
                    <a:pt x="122" y="40"/>
                    <a:pt x="102" y="23"/>
                  </a:cubicBezTo>
                  <a:cubicBezTo>
                    <a:pt x="102" y="22"/>
                    <a:pt x="101" y="21"/>
                    <a:pt x="101" y="21"/>
                  </a:cubicBezTo>
                  <a:cubicBezTo>
                    <a:pt x="92" y="13"/>
                    <a:pt x="82" y="4"/>
                    <a:pt x="69" y="2"/>
                  </a:cubicBezTo>
                  <a:cubicBezTo>
                    <a:pt x="56" y="0"/>
                    <a:pt x="42" y="6"/>
                    <a:pt x="31" y="14"/>
                  </a:cubicBezTo>
                  <a:cubicBezTo>
                    <a:pt x="9" y="31"/>
                    <a:pt x="0" y="61"/>
                    <a:pt x="19" y="84"/>
                  </a:cubicBezTo>
                  <a:cubicBezTo>
                    <a:pt x="28" y="94"/>
                    <a:pt x="41" y="103"/>
                    <a:pt x="55" y="105"/>
                  </a:cubicBezTo>
                  <a:cubicBezTo>
                    <a:pt x="69" y="107"/>
                    <a:pt x="84" y="100"/>
                    <a:pt x="94" y="90"/>
                  </a:cubicBezTo>
                  <a:close/>
                  <a:moveTo>
                    <a:pt x="66" y="16"/>
                  </a:moveTo>
                  <a:cubicBezTo>
                    <a:pt x="68" y="16"/>
                    <a:pt x="70" y="16"/>
                    <a:pt x="72" y="16"/>
                  </a:cubicBezTo>
                  <a:cubicBezTo>
                    <a:pt x="65" y="18"/>
                    <a:pt x="58" y="22"/>
                    <a:pt x="52" y="26"/>
                  </a:cubicBezTo>
                  <a:cubicBezTo>
                    <a:pt x="43" y="31"/>
                    <a:pt x="36" y="38"/>
                    <a:pt x="30" y="46"/>
                  </a:cubicBezTo>
                  <a:cubicBezTo>
                    <a:pt x="31" y="42"/>
                    <a:pt x="33" y="38"/>
                    <a:pt x="36" y="34"/>
                  </a:cubicBezTo>
                  <a:cubicBezTo>
                    <a:pt x="43" y="26"/>
                    <a:pt x="55" y="16"/>
                    <a:pt x="66" y="16"/>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190"/>
            <p:cNvSpPr>
              <a:spLocks noEditPoints="1"/>
            </p:cNvSpPr>
            <p:nvPr/>
          </p:nvSpPr>
          <p:spPr bwMode="auto">
            <a:xfrm>
              <a:off x="5597525" y="5522913"/>
              <a:ext cx="257175" cy="285750"/>
            </a:xfrm>
            <a:custGeom>
              <a:avLst/>
              <a:gdLst>
                <a:gd name="T0" fmla="*/ 96 w 98"/>
                <a:gd name="T1" fmla="*/ 64 h 109"/>
                <a:gd name="T2" fmla="*/ 90 w 98"/>
                <a:gd name="T3" fmla="*/ 31 h 109"/>
                <a:gd name="T4" fmla="*/ 26 w 98"/>
                <a:gd name="T5" fmla="*/ 10 h 109"/>
                <a:gd name="T6" fmla="*/ 0 w 98"/>
                <a:gd name="T7" fmla="*/ 49 h 109"/>
                <a:gd name="T8" fmla="*/ 21 w 98"/>
                <a:gd name="T9" fmla="*/ 92 h 109"/>
                <a:gd name="T10" fmla="*/ 64 w 98"/>
                <a:gd name="T11" fmla="*/ 101 h 109"/>
                <a:gd name="T12" fmla="*/ 96 w 98"/>
                <a:gd name="T13" fmla="*/ 64 h 109"/>
                <a:gd name="T14" fmla="*/ 29 w 98"/>
                <a:gd name="T15" fmla="*/ 31 h 109"/>
                <a:gd name="T16" fmla="*/ 57 w 98"/>
                <a:gd name="T17" fmla="*/ 24 h 109"/>
                <a:gd name="T18" fmla="*/ 35 w 98"/>
                <a:gd name="T19" fmla="*/ 39 h 109"/>
                <a:gd name="T20" fmla="*/ 24 w 98"/>
                <a:gd name="T21" fmla="*/ 58 h 109"/>
                <a:gd name="T22" fmla="*/ 29 w 98"/>
                <a:gd name="T23" fmla="*/ 3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8" h="109">
                  <a:moveTo>
                    <a:pt x="96" y="64"/>
                  </a:moveTo>
                  <a:cubicBezTo>
                    <a:pt x="98" y="53"/>
                    <a:pt x="97" y="40"/>
                    <a:pt x="90" y="31"/>
                  </a:cubicBezTo>
                  <a:cubicBezTo>
                    <a:pt x="81" y="9"/>
                    <a:pt x="48" y="0"/>
                    <a:pt x="26" y="10"/>
                  </a:cubicBezTo>
                  <a:cubicBezTo>
                    <a:pt x="11" y="17"/>
                    <a:pt x="0" y="32"/>
                    <a:pt x="0" y="49"/>
                  </a:cubicBezTo>
                  <a:cubicBezTo>
                    <a:pt x="0" y="66"/>
                    <a:pt x="10" y="81"/>
                    <a:pt x="21" y="92"/>
                  </a:cubicBezTo>
                  <a:cubicBezTo>
                    <a:pt x="33" y="104"/>
                    <a:pt x="49" y="109"/>
                    <a:pt x="64" y="101"/>
                  </a:cubicBezTo>
                  <a:cubicBezTo>
                    <a:pt x="79" y="93"/>
                    <a:pt x="92" y="80"/>
                    <a:pt x="96" y="64"/>
                  </a:cubicBezTo>
                  <a:close/>
                  <a:moveTo>
                    <a:pt x="29" y="31"/>
                  </a:moveTo>
                  <a:cubicBezTo>
                    <a:pt x="37" y="23"/>
                    <a:pt x="47" y="21"/>
                    <a:pt x="57" y="24"/>
                  </a:cubicBezTo>
                  <a:cubicBezTo>
                    <a:pt x="48" y="27"/>
                    <a:pt x="41" y="33"/>
                    <a:pt x="35" y="39"/>
                  </a:cubicBezTo>
                  <a:cubicBezTo>
                    <a:pt x="30" y="44"/>
                    <a:pt x="25" y="51"/>
                    <a:pt x="24" y="58"/>
                  </a:cubicBezTo>
                  <a:cubicBezTo>
                    <a:pt x="20" y="49"/>
                    <a:pt x="21" y="39"/>
                    <a:pt x="29" y="31"/>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191"/>
            <p:cNvSpPr>
              <a:spLocks/>
            </p:cNvSpPr>
            <p:nvPr/>
          </p:nvSpPr>
          <p:spPr bwMode="auto">
            <a:xfrm>
              <a:off x="5605463" y="5759451"/>
              <a:ext cx="436563" cy="577850"/>
            </a:xfrm>
            <a:custGeom>
              <a:avLst/>
              <a:gdLst>
                <a:gd name="T0" fmla="*/ 162 w 166"/>
                <a:gd name="T1" fmla="*/ 96 h 221"/>
                <a:gd name="T2" fmla="*/ 78 w 166"/>
                <a:gd name="T3" fmla="*/ 178 h 221"/>
                <a:gd name="T4" fmla="*/ 79 w 166"/>
                <a:gd name="T5" fmla="*/ 171 h 221"/>
                <a:gd name="T6" fmla="*/ 82 w 166"/>
                <a:gd name="T7" fmla="*/ 138 h 221"/>
                <a:gd name="T8" fmla="*/ 84 w 166"/>
                <a:gd name="T9" fmla="*/ 136 h 221"/>
                <a:gd name="T10" fmla="*/ 115 w 166"/>
                <a:gd name="T11" fmla="*/ 85 h 221"/>
                <a:gd name="T12" fmla="*/ 118 w 166"/>
                <a:gd name="T13" fmla="*/ 85 h 221"/>
                <a:gd name="T14" fmla="*/ 131 w 166"/>
                <a:gd name="T15" fmla="*/ 75 h 221"/>
                <a:gd name="T16" fmla="*/ 124 w 166"/>
                <a:gd name="T17" fmla="*/ 57 h 221"/>
                <a:gd name="T18" fmla="*/ 118 w 166"/>
                <a:gd name="T19" fmla="*/ 58 h 221"/>
                <a:gd name="T20" fmla="*/ 117 w 166"/>
                <a:gd name="T21" fmla="*/ 60 h 221"/>
                <a:gd name="T22" fmla="*/ 116 w 166"/>
                <a:gd name="T23" fmla="*/ 61 h 221"/>
                <a:gd name="T24" fmla="*/ 108 w 166"/>
                <a:gd name="T25" fmla="*/ 79 h 221"/>
                <a:gd name="T26" fmla="*/ 108 w 166"/>
                <a:gd name="T27" fmla="*/ 81 h 221"/>
                <a:gd name="T28" fmla="*/ 95 w 166"/>
                <a:gd name="T29" fmla="*/ 99 h 221"/>
                <a:gd name="T30" fmla="*/ 82 w 166"/>
                <a:gd name="T31" fmla="*/ 123 h 221"/>
                <a:gd name="T32" fmla="*/ 82 w 166"/>
                <a:gd name="T33" fmla="*/ 120 h 221"/>
                <a:gd name="T34" fmla="*/ 76 w 166"/>
                <a:gd name="T35" fmla="*/ 69 h 221"/>
                <a:gd name="T36" fmla="*/ 66 w 166"/>
                <a:gd name="T37" fmla="*/ 29 h 221"/>
                <a:gd name="T38" fmla="*/ 67 w 166"/>
                <a:gd name="T39" fmla="*/ 28 h 221"/>
                <a:gd name="T40" fmla="*/ 71 w 166"/>
                <a:gd name="T41" fmla="*/ 3 h 221"/>
                <a:gd name="T42" fmla="*/ 66 w 166"/>
                <a:gd name="T43" fmla="*/ 1 h 221"/>
                <a:gd name="T44" fmla="*/ 54 w 166"/>
                <a:gd name="T45" fmla="*/ 6 h 221"/>
                <a:gd name="T46" fmla="*/ 52 w 166"/>
                <a:gd name="T47" fmla="*/ 9 h 221"/>
                <a:gd name="T48" fmla="*/ 51 w 166"/>
                <a:gd name="T49" fmla="*/ 12 h 221"/>
                <a:gd name="T50" fmla="*/ 54 w 166"/>
                <a:gd name="T51" fmla="*/ 21 h 221"/>
                <a:gd name="T52" fmla="*/ 57 w 166"/>
                <a:gd name="T53" fmla="*/ 28 h 221"/>
                <a:gd name="T54" fmla="*/ 60 w 166"/>
                <a:gd name="T55" fmla="*/ 30 h 221"/>
                <a:gd name="T56" fmla="*/ 70 w 166"/>
                <a:gd name="T57" fmla="*/ 73 h 221"/>
                <a:gd name="T58" fmla="*/ 75 w 166"/>
                <a:gd name="T59" fmla="*/ 120 h 221"/>
                <a:gd name="T60" fmla="*/ 73 w 166"/>
                <a:gd name="T61" fmla="*/ 169 h 221"/>
                <a:gd name="T62" fmla="*/ 70 w 166"/>
                <a:gd name="T63" fmla="*/ 187 h 221"/>
                <a:gd name="T64" fmla="*/ 11 w 166"/>
                <a:gd name="T65" fmla="*/ 51 h 221"/>
                <a:gd name="T66" fmla="*/ 2 w 166"/>
                <a:gd name="T67" fmla="*/ 40 h 221"/>
                <a:gd name="T68" fmla="*/ 12 w 166"/>
                <a:gd name="T69" fmla="*/ 126 h 221"/>
                <a:gd name="T70" fmla="*/ 63 w 166"/>
                <a:gd name="T71" fmla="*/ 205 h 221"/>
                <a:gd name="T72" fmla="*/ 65 w 166"/>
                <a:gd name="T73" fmla="*/ 206 h 221"/>
                <a:gd name="T74" fmla="*/ 65 w 166"/>
                <a:gd name="T75" fmla="*/ 206 h 221"/>
                <a:gd name="T76" fmla="*/ 66 w 166"/>
                <a:gd name="T77" fmla="*/ 209 h 221"/>
                <a:gd name="T78" fmla="*/ 64 w 166"/>
                <a:gd name="T79" fmla="*/ 218 h 221"/>
                <a:gd name="T80" fmla="*/ 68 w 166"/>
                <a:gd name="T81" fmla="*/ 219 h 221"/>
                <a:gd name="T82" fmla="*/ 72 w 166"/>
                <a:gd name="T83" fmla="*/ 208 h 221"/>
                <a:gd name="T84" fmla="*/ 135 w 166"/>
                <a:gd name="T85" fmla="*/ 164 h 221"/>
                <a:gd name="T86" fmla="*/ 162 w 166"/>
                <a:gd name="T87" fmla="*/ 96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6" h="221">
                  <a:moveTo>
                    <a:pt x="162" y="96"/>
                  </a:moveTo>
                  <a:cubicBezTo>
                    <a:pt x="161" y="94"/>
                    <a:pt x="97" y="144"/>
                    <a:pt x="78" y="178"/>
                  </a:cubicBezTo>
                  <a:cubicBezTo>
                    <a:pt x="79" y="176"/>
                    <a:pt x="79" y="173"/>
                    <a:pt x="79" y="171"/>
                  </a:cubicBezTo>
                  <a:cubicBezTo>
                    <a:pt x="81" y="160"/>
                    <a:pt x="81" y="149"/>
                    <a:pt x="82" y="138"/>
                  </a:cubicBezTo>
                  <a:cubicBezTo>
                    <a:pt x="83" y="138"/>
                    <a:pt x="83" y="137"/>
                    <a:pt x="84" y="136"/>
                  </a:cubicBezTo>
                  <a:cubicBezTo>
                    <a:pt x="92" y="119"/>
                    <a:pt x="102" y="100"/>
                    <a:pt x="115" y="85"/>
                  </a:cubicBezTo>
                  <a:cubicBezTo>
                    <a:pt x="116" y="85"/>
                    <a:pt x="117" y="85"/>
                    <a:pt x="118" y="85"/>
                  </a:cubicBezTo>
                  <a:cubicBezTo>
                    <a:pt x="123" y="85"/>
                    <a:pt x="129" y="79"/>
                    <a:pt x="131" y="75"/>
                  </a:cubicBezTo>
                  <a:cubicBezTo>
                    <a:pt x="133" y="69"/>
                    <a:pt x="127" y="62"/>
                    <a:pt x="124" y="57"/>
                  </a:cubicBezTo>
                  <a:cubicBezTo>
                    <a:pt x="122" y="55"/>
                    <a:pt x="119" y="56"/>
                    <a:pt x="118" y="58"/>
                  </a:cubicBezTo>
                  <a:cubicBezTo>
                    <a:pt x="118" y="59"/>
                    <a:pt x="117" y="60"/>
                    <a:pt x="117" y="60"/>
                  </a:cubicBezTo>
                  <a:cubicBezTo>
                    <a:pt x="117" y="60"/>
                    <a:pt x="116" y="61"/>
                    <a:pt x="116" y="61"/>
                  </a:cubicBezTo>
                  <a:cubicBezTo>
                    <a:pt x="112" y="65"/>
                    <a:pt x="106" y="72"/>
                    <a:pt x="108" y="79"/>
                  </a:cubicBezTo>
                  <a:cubicBezTo>
                    <a:pt x="108" y="80"/>
                    <a:pt x="108" y="80"/>
                    <a:pt x="108" y="81"/>
                  </a:cubicBezTo>
                  <a:cubicBezTo>
                    <a:pt x="104" y="87"/>
                    <a:pt x="99" y="93"/>
                    <a:pt x="95" y="99"/>
                  </a:cubicBezTo>
                  <a:cubicBezTo>
                    <a:pt x="91" y="106"/>
                    <a:pt x="86" y="114"/>
                    <a:pt x="82" y="123"/>
                  </a:cubicBezTo>
                  <a:cubicBezTo>
                    <a:pt x="82" y="122"/>
                    <a:pt x="82" y="121"/>
                    <a:pt x="82" y="120"/>
                  </a:cubicBezTo>
                  <a:cubicBezTo>
                    <a:pt x="81" y="103"/>
                    <a:pt x="80" y="86"/>
                    <a:pt x="76" y="69"/>
                  </a:cubicBezTo>
                  <a:cubicBezTo>
                    <a:pt x="74" y="56"/>
                    <a:pt x="71" y="42"/>
                    <a:pt x="66" y="29"/>
                  </a:cubicBezTo>
                  <a:cubicBezTo>
                    <a:pt x="66" y="29"/>
                    <a:pt x="67" y="29"/>
                    <a:pt x="67" y="28"/>
                  </a:cubicBezTo>
                  <a:cubicBezTo>
                    <a:pt x="73" y="22"/>
                    <a:pt x="73" y="10"/>
                    <a:pt x="71" y="3"/>
                  </a:cubicBezTo>
                  <a:cubicBezTo>
                    <a:pt x="71" y="1"/>
                    <a:pt x="68" y="0"/>
                    <a:pt x="66" y="1"/>
                  </a:cubicBezTo>
                  <a:cubicBezTo>
                    <a:pt x="62" y="2"/>
                    <a:pt x="58" y="4"/>
                    <a:pt x="54" y="6"/>
                  </a:cubicBezTo>
                  <a:cubicBezTo>
                    <a:pt x="53" y="6"/>
                    <a:pt x="52" y="7"/>
                    <a:pt x="52" y="9"/>
                  </a:cubicBezTo>
                  <a:cubicBezTo>
                    <a:pt x="51" y="9"/>
                    <a:pt x="50" y="11"/>
                    <a:pt x="51" y="12"/>
                  </a:cubicBezTo>
                  <a:cubicBezTo>
                    <a:pt x="52" y="15"/>
                    <a:pt x="53" y="18"/>
                    <a:pt x="54" y="21"/>
                  </a:cubicBezTo>
                  <a:cubicBezTo>
                    <a:pt x="55" y="23"/>
                    <a:pt x="56" y="26"/>
                    <a:pt x="57" y="28"/>
                  </a:cubicBezTo>
                  <a:cubicBezTo>
                    <a:pt x="58" y="29"/>
                    <a:pt x="59" y="30"/>
                    <a:pt x="60" y="30"/>
                  </a:cubicBezTo>
                  <a:cubicBezTo>
                    <a:pt x="63" y="44"/>
                    <a:pt x="68" y="58"/>
                    <a:pt x="70" y="73"/>
                  </a:cubicBezTo>
                  <a:cubicBezTo>
                    <a:pt x="73" y="88"/>
                    <a:pt x="75" y="104"/>
                    <a:pt x="75" y="120"/>
                  </a:cubicBezTo>
                  <a:cubicBezTo>
                    <a:pt x="76" y="136"/>
                    <a:pt x="75" y="152"/>
                    <a:pt x="73" y="169"/>
                  </a:cubicBezTo>
                  <a:cubicBezTo>
                    <a:pt x="72" y="175"/>
                    <a:pt x="71" y="181"/>
                    <a:pt x="70" y="187"/>
                  </a:cubicBezTo>
                  <a:cubicBezTo>
                    <a:pt x="62" y="138"/>
                    <a:pt x="42" y="90"/>
                    <a:pt x="11" y="51"/>
                  </a:cubicBezTo>
                  <a:cubicBezTo>
                    <a:pt x="11" y="51"/>
                    <a:pt x="4" y="43"/>
                    <a:pt x="2" y="40"/>
                  </a:cubicBezTo>
                  <a:cubicBezTo>
                    <a:pt x="0" y="37"/>
                    <a:pt x="4" y="103"/>
                    <a:pt x="12" y="126"/>
                  </a:cubicBezTo>
                  <a:cubicBezTo>
                    <a:pt x="23" y="154"/>
                    <a:pt x="40" y="185"/>
                    <a:pt x="63" y="205"/>
                  </a:cubicBezTo>
                  <a:cubicBezTo>
                    <a:pt x="63" y="206"/>
                    <a:pt x="64" y="206"/>
                    <a:pt x="65" y="206"/>
                  </a:cubicBezTo>
                  <a:cubicBezTo>
                    <a:pt x="65" y="206"/>
                    <a:pt x="65" y="206"/>
                    <a:pt x="65" y="206"/>
                  </a:cubicBezTo>
                  <a:cubicBezTo>
                    <a:pt x="64" y="207"/>
                    <a:pt x="65" y="208"/>
                    <a:pt x="66" y="209"/>
                  </a:cubicBezTo>
                  <a:cubicBezTo>
                    <a:pt x="65" y="212"/>
                    <a:pt x="65" y="215"/>
                    <a:pt x="64" y="218"/>
                  </a:cubicBezTo>
                  <a:cubicBezTo>
                    <a:pt x="64" y="220"/>
                    <a:pt x="67" y="221"/>
                    <a:pt x="68" y="219"/>
                  </a:cubicBezTo>
                  <a:cubicBezTo>
                    <a:pt x="69" y="215"/>
                    <a:pt x="71" y="212"/>
                    <a:pt x="72" y="208"/>
                  </a:cubicBezTo>
                  <a:cubicBezTo>
                    <a:pt x="97" y="200"/>
                    <a:pt x="120" y="185"/>
                    <a:pt x="135" y="164"/>
                  </a:cubicBezTo>
                  <a:cubicBezTo>
                    <a:pt x="149" y="145"/>
                    <a:pt x="166" y="121"/>
                    <a:pt x="162" y="96"/>
                  </a:cubicBezTo>
                  <a:close/>
                </a:path>
              </a:pathLst>
            </a:custGeom>
            <a:solidFill>
              <a:schemeClr val="accent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192"/>
            <p:cNvSpPr>
              <a:spLocks/>
            </p:cNvSpPr>
            <p:nvPr/>
          </p:nvSpPr>
          <p:spPr bwMode="auto">
            <a:xfrm>
              <a:off x="5626100" y="5562601"/>
              <a:ext cx="123825" cy="144463"/>
            </a:xfrm>
            <a:custGeom>
              <a:avLst/>
              <a:gdLst>
                <a:gd name="T0" fmla="*/ 26 w 47"/>
                <a:gd name="T1" fmla="*/ 48 h 55"/>
                <a:gd name="T2" fmla="*/ 23 w 47"/>
                <a:gd name="T3" fmla="*/ 44 h 55"/>
                <a:gd name="T4" fmla="*/ 33 w 47"/>
                <a:gd name="T5" fmla="*/ 36 h 55"/>
                <a:gd name="T6" fmla="*/ 39 w 47"/>
                <a:gd name="T7" fmla="*/ 26 h 55"/>
                <a:gd name="T8" fmla="*/ 42 w 47"/>
                <a:gd name="T9" fmla="*/ 16 h 55"/>
                <a:gd name="T10" fmla="*/ 45 w 47"/>
                <a:gd name="T11" fmla="*/ 14 h 55"/>
                <a:gd name="T12" fmla="*/ 46 w 47"/>
                <a:gd name="T13" fmla="*/ 11 h 55"/>
                <a:gd name="T14" fmla="*/ 40 w 47"/>
                <a:gd name="T15" fmla="*/ 7 h 55"/>
                <a:gd name="T16" fmla="*/ 12 w 47"/>
                <a:gd name="T17" fmla="*/ 18 h 55"/>
                <a:gd name="T18" fmla="*/ 7 w 47"/>
                <a:gd name="T19" fmla="*/ 45 h 55"/>
                <a:gd name="T20" fmla="*/ 13 w 47"/>
                <a:gd name="T21" fmla="*/ 49 h 55"/>
                <a:gd name="T22" fmla="*/ 26 w 47"/>
                <a:gd name="T23" fmla="*/ 4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 h="55">
                  <a:moveTo>
                    <a:pt x="26" y="48"/>
                  </a:moveTo>
                  <a:cubicBezTo>
                    <a:pt x="27" y="46"/>
                    <a:pt x="25" y="44"/>
                    <a:pt x="23" y="44"/>
                  </a:cubicBezTo>
                  <a:cubicBezTo>
                    <a:pt x="27" y="42"/>
                    <a:pt x="30" y="38"/>
                    <a:pt x="33" y="36"/>
                  </a:cubicBezTo>
                  <a:cubicBezTo>
                    <a:pt x="36" y="33"/>
                    <a:pt x="38" y="30"/>
                    <a:pt x="39" y="26"/>
                  </a:cubicBezTo>
                  <a:cubicBezTo>
                    <a:pt x="41" y="23"/>
                    <a:pt x="42" y="19"/>
                    <a:pt x="42" y="16"/>
                  </a:cubicBezTo>
                  <a:cubicBezTo>
                    <a:pt x="43" y="15"/>
                    <a:pt x="44" y="15"/>
                    <a:pt x="45" y="14"/>
                  </a:cubicBezTo>
                  <a:cubicBezTo>
                    <a:pt x="47" y="13"/>
                    <a:pt x="46" y="12"/>
                    <a:pt x="46" y="11"/>
                  </a:cubicBezTo>
                  <a:cubicBezTo>
                    <a:pt x="44" y="9"/>
                    <a:pt x="42" y="7"/>
                    <a:pt x="40" y="7"/>
                  </a:cubicBezTo>
                  <a:cubicBezTo>
                    <a:pt x="33" y="0"/>
                    <a:pt x="17" y="13"/>
                    <a:pt x="12" y="18"/>
                  </a:cubicBezTo>
                  <a:cubicBezTo>
                    <a:pt x="8" y="24"/>
                    <a:pt x="0" y="40"/>
                    <a:pt x="7" y="45"/>
                  </a:cubicBezTo>
                  <a:cubicBezTo>
                    <a:pt x="8" y="49"/>
                    <a:pt x="10" y="50"/>
                    <a:pt x="13" y="49"/>
                  </a:cubicBezTo>
                  <a:cubicBezTo>
                    <a:pt x="16" y="54"/>
                    <a:pt x="23" y="55"/>
                    <a:pt x="26" y="48"/>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Freeform 193"/>
            <p:cNvSpPr>
              <a:spLocks noEditPoints="1"/>
            </p:cNvSpPr>
            <p:nvPr/>
          </p:nvSpPr>
          <p:spPr bwMode="auto">
            <a:xfrm>
              <a:off x="5938838" y="5743576"/>
              <a:ext cx="134938" cy="117475"/>
            </a:xfrm>
            <a:custGeom>
              <a:avLst/>
              <a:gdLst>
                <a:gd name="T0" fmla="*/ 39 w 51"/>
                <a:gd name="T1" fmla="*/ 8 h 45"/>
                <a:gd name="T2" fmla="*/ 39 w 51"/>
                <a:gd name="T3" fmla="*/ 8 h 45"/>
                <a:gd name="T4" fmla="*/ 47 w 51"/>
                <a:gd name="T5" fmla="*/ 11 h 45"/>
                <a:gd name="T6" fmla="*/ 50 w 51"/>
                <a:gd name="T7" fmla="*/ 8 h 45"/>
                <a:gd name="T8" fmla="*/ 29 w 51"/>
                <a:gd name="T9" fmla="*/ 6 h 45"/>
                <a:gd name="T10" fmla="*/ 16 w 51"/>
                <a:gd name="T11" fmla="*/ 12 h 45"/>
                <a:gd name="T12" fmla="*/ 2 w 51"/>
                <a:gd name="T13" fmla="*/ 29 h 45"/>
                <a:gd name="T14" fmla="*/ 13 w 51"/>
                <a:gd name="T15" fmla="*/ 40 h 45"/>
                <a:gd name="T16" fmla="*/ 39 w 51"/>
                <a:gd name="T17" fmla="*/ 8 h 45"/>
                <a:gd name="T18" fmla="*/ 10 w 51"/>
                <a:gd name="T19" fmla="*/ 33 h 45"/>
                <a:gd name="T20" fmla="*/ 10 w 51"/>
                <a:gd name="T21" fmla="*/ 32 h 45"/>
                <a:gd name="T22" fmla="*/ 29 w 51"/>
                <a:gd name="T23" fmla="*/ 13 h 45"/>
                <a:gd name="T24" fmla="*/ 19 w 51"/>
                <a:gd name="T25" fmla="*/ 26 h 45"/>
                <a:gd name="T26" fmla="*/ 10 w 51"/>
                <a:gd name="T27" fmla="*/ 3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 h="45">
                  <a:moveTo>
                    <a:pt x="39" y="8"/>
                  </a:moveTo>
                  <a:cubicBezTo>
                    <a:pt x="39" y="8"/>
                    <a:pt x="39" y="8"/>
                    <a:pt x="39" y="8"/>
                  </a:cubicBezTo>
                  <a:cubicBezTo>
                    <a:pt x="42" y="8"/>
                    <a:pt x="45" y="9"/>
                    <a:pt x="47" y="11"/>
                  </a:cubicBezTo>
                  <a:cubicBezTo>
                    <a:pt x="48" y="13"/>
                    <a:pt x="51" y="10"/>
                    <a:pt x="50" y="8"/>
                  </a:cubicBezTo>
                  <a:cubicBezTo>
                    <a:pt x="46" y="0"/>
                    <a:pt x="36" y="3"/>
                    <a:pt x="29" y="6"/>
                  </a:cubicBezTo>
                  <a:cubicBezTo>
                    <a:pt x="24" y="7"/>
                    <a:pt x="20" y="9"/>
                    <a:pt x="16" y="12"/>
                  </a:cubicBezTo>
                  <a:cubicBezTo>
                    <a:pt x="10" y="16"/>
                    <a:pt x="5" y="22"/>
                    <a:pt x="2" y="29"/>
                  </a:cubicBezTo>
                  <a:cubicBezTo>
                    <a:pt x="0" y="38"/>
                    <a:pt x="4" y="45"/>
                    <a:pt x="13" y="40"/>
                  </a:cubicBezTo>
                  <a:cubicBezTo>
                    <a:pt x="25" y="33"/>
                    <a:pt x="34" y="21"/>
                    <a:pt x="39" y="8"/>
                  </a:cubicBezTo>
                  <a:close/>
                  <a:moveTo>
                    <a:pt x="10" y="33"/>
                  </a:moveTo>
                  <a:cubicBezTo>
                    <a:pt x="10" y="33"/>
                    <a:pt x="10" y="32"/>
                    <a:pt x="10" y="32"/>
                  </a:cubicBezTo>
                  <a:cubicBezTo>
                    <a:pt x="15" y="23"/>
                    <a:pt x="20" y="16"/>
                    <a:pt x="29" y="13"/>
                  </a:cubicBezTo>
                  <a:cubicBezTo>
                    <a:pt x="27" y="18"/>
                    <a:pt x="23" y="22"/>
                    <a:pt x="19" y="26"/>
                  </a:cubicBezTo>
                  <a:cubicBezTo>
                    <a:pt x="16" y="29"/>
                    <a:pt x="11" y="33"/>
                    <a:pt x="10" y="33"/>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194"/>
            <p:cNvSpPr>
              <a:spLocks/>
            </p:cNvSpPr>
            <p:nvPr/>
          </p:nvSpPr>
          <p:spPr bwMode="auto">
            <a:xfrm>
              <a:off x="5634038" y="5546726"/>
              <a:ext cx="68263" cy="63500"/>
            </a:xfrm>
            <a:custGeom>
              <a:avLst/>
              <a:gdLst>
                <a:gd name="T0" fmla="*/ 23 w 26"/>
                <a:gd name="T1" fmla="*/ 4 h 24"/>
                <a:gd name="T2" fmla="*/ 13 w 26"/>
                <a:gd name="T3" fmla="*/ 2 h 24"/>
                <a:gd name="T4" fmla="*/ 4 w 26"/>
                <a:gd name="T5" fmla="*/ 7 h 24"/>
                <a:gd name="T6" fmla="*/ 2 w 26"/>
                <a:gd name="T7" fmla="*/ 18 h 24"/>
                <a:gd name="T8" fmla="*/ 12 w 26"/>
                <a:gd name="T9" fmla="*/ 22 h 24"/>
                <a:gd name="T10" fmla="*/ 15 w 26"/>
                <a:gd name="T11" fmla="*/ 21 h 24"/>
                <a:gd name="T12" fmla="*/ 18 w 26"/>
                <a:gd name="T13" fmla="*/ 20 h 24"/>
                <a:gd name="T14" fmla="*/ 24 w 26"/>
                <a:gd name="T15" fmla="*/ 14 h 24"/>
                <a:gd name="T16" fmla="*/ 23 w 26"/>
                <a:gd name="T17"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24">
                  <a:moveTo>
                    <a:pt x="23" y="4"/>
                  </a:moveTo>
                  <a:cubicBezTo>
                    <a:pt x="21" y="1"/>
                    <a:pt x="16" y="0"/>
                    <a:pt x="13" y="2"/>
                  </a:cubicBezTo>
                  <a:cubicBezTo>
                    <a:pt x="10" y="3"/>
                    <a:pt x="6" y="5"/>
                    <a:pt x="4" y="7"/>
                  </a:cubicBezTo>
                  <a:cubicBezTo>
                    <a:pt x="1" y="10"/>
                    <a:pt x="0" y="14"/>
                    <a:pt x="2" y="18"/>
                  </a:cubicBezTo>
                  <a:cubicBezTo>
                    <a:pt x="4" y="21"/>
                    <a:pt x="8" y="24"/>
                    <a:pt x="12" y="22"/>
                  </a:cubicBezTo>
                  <a:cubicBezTo>
                    <a:pt x="13" y="22"/>
                    <a:pt x="14" y="22"/>
                    <a:pt x="15" y="21"/>
                  </a:cubicBezTo>
                  <a:cubicBezTo>
                    <a:pt x="16" y="21"/>
                    <a:pt x="17" y="21"/>
                    <a:pt x="18" y="20"/>
                  </a:cubicBezTo>
                  <a:cubicBezTo>
                    <a:pt x="21" y="19"/>
                    <a:pt x="23" y="17"/>
                    <a:pt x="24" y="14"/>
                  </a:cubicBezTo>
                  <a:cubicBezTo>
                    <a:pt x="26" y="11"/>
                    <a:pt x="26" y="6"/>
                    <a:pt x="23" y="4"/>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195"/>
            <p:cNvSpPr>
              <a:spLocks/>
            </p:cNvSpPr>
            <p:nvPr/>
          </p:nvSpPr>
          <p:spPr bwMode="auto">
            <a:xfrm>
              <a:off x="6073775" y="5737226"/>
              <a:ext cx="60325" cy="66675"/>
            </a:xfrm>
            <a:custGeom>
              <a:avLst/>
              <a:gdLst>
                <a:gd name="T0" fmla="*/ 21 w 23"/>
                <a:gd name="T1" fmla="*/ 13 h 25"/>
                <a:gd name="T2" fmla="*/ 18 w 23"/>
                <a:gd name="T3" fmla="*/ 7 h 25"/>
                <a:gd name="T4" fmla="*/ 15 w 23"/>
                <a:gd name="T5" fmla="*/ 3 h 25"/>
                <a:gd name="T6" fmla="*/ 4 w 23"/>
                <a:gd name="T7" fmla="*/ 3 h 25"/>
                <a:gd name="T8" fmla="*/ 1 w 23"/>
                <a:gd name="T9" fmla="*/ 12 h 25"/>
                <a:gd name="T10" fmla="*/ 3 w 23"/>
                <a:gd name="T11" fmla="*/ 15 h 25"/>
                <a:gd name="T12" fmla="*/ 3 w 23"/>
                <a:gd name="T13" fmla="*/ 15 h 25"/>
                <a:gd name="T14" fmla="*/ 6 w 23"/>
                <a:gd name="T15" fmla="*/ 21 h 25"/>
                <a:gd name="T16" fmla="*/ 6 w 23"/>
                <a:gd name="T17" fmla="*/ 21 h 25"/>
                <a:gd name="T18" fmla="*/ 11 w 23"/>
                <a:gd name="T19" fmla="*/ 24 h 25"/>
                <a:gd name="T20" fmla="*/ 21 w 23"/>
                <a:gd name="T21" fmla="*/ 1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25">
                  <a:moveTo>
                    <a:pt x="21" y="13"/>
                  </a:moveTo>
                  <a:cubicBezTo>
                    <a:pt x="21" y="10"/>
                    <a:pt x="19" y="8"/>
                    <a:pt x="18" y="7"/>
                  </a:cubicBezTo>
                  <a:cubicBezTo>
                    <a:pt x="17" y="5"/>
                    <a:pt x="16" y="4"/>
                    <a:pt x="15" y="3"/>
                  </a:cubicBezTo>
                  <a:cubicBezTo>
                    <a:pt x="12" y="1"/>
                    <a:pt x="8" y="0"/>
                    <a:pt x="4" y="3"/>
                  </a:cubicBezTo>
                  <a:cubicBezTo>
                    <a:pt x="2" y="5"/>
                    <a:pt x="0" y="8"/>
                    <a:pt x="1" y="12"/>
                  </a:cubicBezTo>
                  <a:cubicBezTo>
                    <a:pt x="1" y="13"/>
                    <a:pt x="2" y="14"/>
                    <a:pt x="3" y="15"/>
                  </a:cubicBezTo>
                  <a:cubicBezTo>
                    <a:pt x="3" y="15"/>
                    <a:pt x="3" y="15"/>
                    <a:pt x="3" y="15"/>
                  </a:cubicBezTo>
                  <a:cubicBezTo>
                    <a:pt x="3" y="17"/>
                    <a:pt x="4" y="20"/>
                    <a:pt x="6" y="21"/>
                  </a:cubicBezTo>
                  <a:cubicBezTo>
                    <a:pt x="6" y="21"/>
                    <a:pt x="6" y="21"/>
                    <a:pt x="6" y="21"/>
                  </a:cubicBezTo>
                  <a:cubicBezTo>
                    <a:pt x="7" y="22"/>
                    <a:pt x="9" y="23"/>
                    <a:pt x="11" y="24"/>
                  </a:cubicBezTo>
                  <a:cubicBezTo>
                    <a:pt x="17" y="25"/>
                    <a:pt x="23" y="19"/>
                    <a:pt x="21" y="13"/>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196"/>
            <p:cNvSpPr>
              <a:spLocks/>
            </p:cNvSpPr>
            <p:nvPr/>
          </p:nvSpPr>
          <p:spPr bwMode="auto">
            <a:xfrm>
              <a:off x="5600700" y="5591176"/>
              <a:ext cx="101600" cy="177800"/>
            </a:xfrm>
            <a:custGeom>
              <a:avLst/>
              <a:gdLst>
                <a:gd name="T0" fmla="*/ 39 w 39"/>
                <a:gd name="T1" fmla="*/ 67 h 68"/>
                <a:gd name="T2" fmla="*/ 10 w 39"/>
                <a:gd name="T3" fmla="*/ 42 h 68"/>
                <a:gd name="T4" fmla="*/ 8 w 39"/>
                <a:gd name="T5" fmla="*/ 1 h 68"/>
                <a:gd name="T6" fmla="*/ 7 w 39"/>
                <a:gd name="T7" fmla="*/ 0 h 68"/>
                <a:gd name="T8" fmla="*/ 8 w 39"/>
                <a:gd name="T9" fmla="*/ 43 h 68"/>
                <a:gd name="T10" fmla="*/ 38 w 39"/>
                <a:gd name="T11" fmla="*/ 68 h 68"/>
                <a:gd name="T12" fmla="*/ 39 w 39"/>
                <a:gd name="T13" fmla="*/ 67 h 68"/>
              </a:gdLst>
              <a:ahLst/>
              <a:cxnLst>
                <a:cxn ang="0">
                  <a:pos x="T0" y="T1"/>
                </a:cxn>
                <a:cxn ang="0">
                  <a:pos x="T2" y="T3"/>
                </a:cxn>
                <a:cxn ang="0">
                  <a:pos x="T4" y="T5"/>
                </a:cxn>
                <a:cxn ang="0">
                  <a:pos x="T6" y="T7"/>
                </a:cxn>
                <a:cxn ang="0">
                  <a:pos x="T8" y="T9"/>
                </a:cxn>
                <a:cxn ang="0">
                  <a:pos x="T10" y="T11"/>
                </a:cxn>
                <a:cxn ang="0">
                  <a:pos x="T12" y="T13"/>
                </a:cxn>
              </a:cxnLst>
              <a:rect l="0" t="0" r="r" b="b"/>
              <a:pathLst>
                <a:path w="39" h="68">
                  <a:moveTo>
                    <a:pt x="39" y="67"/>
                  </a:moveTo>
                  <a:cubicBezTo>
                    <a:pt x="27" y="61"/>
                    <a:pt x="17" y="53"/>
                    <a:pt x="10" y="42"/>
                  </a:cubicBezTo>
                  <a:cubicBezTo>
                    <a:pt x="2" y="28"/>
                    <a:pt x="6" y="15"/>
                    <a:pt x="8" y="1"/>
                  </a:cubicBezTo>
                  <a:cubicBezTo>
                    <a:pt x="9" y="0"/>
                    <a:pt x="8" y="0"/>
                    <a:pt x="7" y="0"/>
                  </a:cubicBezTo>
                  <a:cubicBezTo>
                    <a:pt x="1" y="14"/>
                    <a:pt x="0" y="30"/>
                    <a:pt x="8" y="43"/>
                  </a:cubicBezTo>
                  <a:cubicBezTo>
                    <a:pt x="14" y="53"/>
                    <a:pt x="25" y="67"/>
                    <a:pt x="38" y="68"/>
                  </a:cubicBezTo>
                  <a:cubicBezTo>
                    <a:pt x="39" y="68"/>
                    <a:pt x="39" y="67"/>
                    <a:pt x="39" y="67"/>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197"/>
            <p:cNvSpPr>
              <a:spLocks/>
            </p:cNvSpPr>
            <p:nvPr/>
          </p:nvSpPr>
          <p:spPr bwMode="auto">
            <a:xfrm>
              <a:off x="5661025" y="5715001"/>
              <a:ext cx="52388" cy="38100"/>
            </a:xfrm>
            <a:custGeom>
              <a:avLst/>
              <a:gdLst>
                <a:gd name="T0" fmla="*/ 20 w 20"/>
                <a:gd name="T1" fmla="*/ 13 h 15"/>
                <a:gd name="T2" fmla="*/ 11 w 20"/>
                <a:gd name="T3" fmla="*/ 8 h 15"/>
                <a:gd name="T4" fmla="*/ 2 w 20"/>
                <a:gd name="T5" fmla="*/ 0 h 15"/>
                <a:gd name="T6" fmla="*/ 1 w 20"/>
                <a:gd name="T7" fmla="*/ 1 h 15"/>
                <a:gd name="T8" fmla="*/ 9 w 20"/>
                <a:gd name="T9" fmla="*/ 10 h 15"/>
                <a:gd name="T10" fmla="*/ 20 w 20"/>
                <a:gd name="T11" fmla="*/ 14 h 15"/>
                <a:gd name="T12" fmla="*/ 20 w 20"/>
                <a:gd name="T13" fmla="*/ 13 h 15"/>
              </a:gdLst>
              <a:ahLst/>
              <a:cxnLst>
                <a:cxn ang="0">
                  <a:pos x="T0" y="T1"/>
                </a:cxn>
                <a:cxn ang="0">
                  <a:pos x="T2" y="T3"/>
                </a:cxn>
                <a:cxn ang="0">
                  <a:pos x="T4" y="T5"/>
                </a:cxn>
                <a:cxn ang="0">
                  <a:pos x="T6" y="T7"/>
                </a:cxn>
                <a:cxn ang="0">
                  <a:pos x="T8" y="T9"/>
                </a:cxn>
                <a:cxn ang="0">
                  <a:pos x="T10" y="T11"/>
                </a:cxn>
                <a:cxn ang="0">
                  <a:pos x="T12" y="T13"/>
                </a:cxn>
              </a:cxnLst>
              <a:rect l="0" t="0" r="r" b="b"/>
              <a:pathLst>
                <a:path w="20" h="15">
                  <a:moveTo>
                    <a:pt x="20" y="13"/>
                  </a:moveTo>
                  <a:cubicBezTo>
                    <a:pt x="18" y="11"/>
                    <a:pt x="14" y="10"/>
                    <a:pt x="11" y="8"/>
                  </a:cubicBezTo>
                  <a:cubicBezTo>
                    <a:pt x="8" y="6"/>
                    <a:pt x="4" y="3"/>
                    <a:pt x="2" y="0"/>
                  </a:cubicBezTo>
                  <a:cubicBezTo>
                    <a:pt x="1" y="0"/>
                    <a:pt x="0" y="0"/>
                    <a:pt x="1" y="1"/>
                  </a:cubicBezTo>
                  <a:cubicBezTo>
                    <a:pt x="3" y="5"/>
                    <a:pt x="6" y="8"/>
                    <a:pt x="9" y="10"/>
                  </a:cubicBezTo>
                  <a:cubicBezTo>
                    <a:pt x="12" y="12"/>
                    <a:pt x="16" y="15"/>
                    <a:pt x="20" y="14"/>
                  </a:cubicBezTo>
                  <a:cubicBezTo>
                    <a:pt x="20" y="14"/>
                    <a:pt x="20" y="14"/>
                    <a:pt x="20" y="13"/>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98"/>
            <p:cNvSpPr>
              <a:spLocks/>
            </p:cNvSpPr>
            <p:nvPr/>
          </p:nvSpPr>
          <p:spPr bwMode="auto">
            <a:xfrm>
              <a:off x="5784850" y="5586413"/>
              <a:ext cx="61913" cy="161925"/>
            </a:xfrm>
            <a:custGeom>
              <a:avLst/>
              <a:gdLst>
                <a:gd name="T0" fmla="*/ 6 w 24"/>
                <a:gd name="T1" fmla="*/ 0 h 62"/>
                <a:gd name="T2" fmla="*/ 5 w 24"/>
                <a:gd name="T3" fmla="*/ 1 h 62"/>
                <a:gd name="T4" fmla="*/ 14 w 24"/>
                <a:gd name="T5" fmla="*/ 34 h 62"/>
                <a:gd name="T6" fmla="*/ 1 w 24"/>
                <a:gd name="T7" fmla="*/ 60 h 62"/>
                <a:gd name="T8" fmla="*/ 1 w 24"/>
                <a:gd name="T9" fmla="*/ 61 h 62"/>
                <a:gd name="T10" fmla="*/ 6 w 24"/>
                <a:gd name="T11" fmla="*/ 0 h 62"/>
              </a:gdLst>
              <a:ahLst/>
              <a:cxnLst>
                <a:cxn ang="0">
                  <a:pos x="T0" y="T1"/>
                </a:cxn>
                <a:cxn ang="0">
                  <a:pos x="T2" y="T3"/>
                </a:cxn>
                <a:cxn ang="0">
                  <a:pos x="T4" y="T5"/>
                </a:cxn>
                <a:cxn ang="0">
                  <a:pos x="T6" y="T7"/>
                </a:cxn>
                <a:cxn ang="0">
                  <a:pos x="T8" y="T9"/>
                </a:cxn>
                <a:cxn ang="0">
                  <a:pos x="T10" y="T11"/>
                </a:cxn>
              </a:cxnLst>
              <a:rect l="0" t="0" r="r" b="b"/>
              <a:pathLst>
                <a:path w="24" h="62">
                  <a:moveTo>
                    <a:pt x="6" y="0"/>
                  </a:moveTo>
                  <a:cubicBezTo>
                    <a:pt x="5" y="0"/>
                    <a:pt x="4" y="1"/>
                    <a:pt x="5" y="1"/>
                  </a:cubicBezTo>
                  <a:cubicBezTo>
                    <a:pt x="12" y="11"/>
                    <a:pt x="16" y="22"/>
                    <a:pt x="14" y="34"/>
                  </a:cubicBezTo>
                  <a:cubicBezTo>
                    <a:pt x="12" y="45"/>
                    <a:pt x="7" y="52"/>
                    <a:pt x="1" y="60"/>
                  </a:cubicBezTo>
                  <a:cubicBezTo>
                    <a:pt x="0" y="61"/>
                    <a:pt x="1" y="62"/>
                    <a:pt x="1" y="61"/>
                  </a:cubicBezTo>
                  <a:cubicBezTo>
                    <a:pt x="24" y="50"/>
                    <a:pt x="21" y="16"/>
                    <a:pt x="6"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199"/>
            <p:cNvSpPr>
              <a:spLocks/>
            </p:cNvSpPr>
            <p:nvPr/>
          </p:nvSpPr>
          <p:spPr bwMode="auto">
            <a:xfrm>
              <a:off x="5762625" y="5683251"/>
              <a:ext cx="46038" cy="60325"/>
            </a:xfrm>
            <a:custGeom>
              <a:avLst/>
              <a:gdLst>
                <a:gd name="T0" fmla="*/ 16 w 17"/>
                <a:gd name="T1" fmla="*/ 1 h 23"/>
                <a:gd name="T2" fmla="*/ 15 w 17"/>
                <a:gd name="T3" fmla="*/ 1 h 23"/>
                <a:gd name="T4" fmla="*/ 9 w 17"/>
                <a:gd name="T5" fmla="*/ 12 h 23"/>
                <a:gd name="T6" fmla="*/ 1 w 17"/>
                <a:gd name="T7" fmla="*/ 22 h 23"/>
                <a:gd name="T8" fmla="*/ 2 w 17"/>
                <a:gd name="T9" fmla="*/ 23 h 23"/>
                <a:gd name="T10" fmla="*/ 12 w 17"/>
                <a:gd name="T11" fmla="*/ 13 h 23"/>
                <a:gd name="T12" fmla="*/ 16 w 17"/>
                <a:gd name="T13" fmla="*/ 1 h 23"/>
              </a:gdLst>
              <a:ahLst/>
              <a:cxnLst>
                <a:cxn ang="0">
                  <a:pos x="T0" y="T1"/>
                </a:cxn>
                <a:cxn ang="0">
                  <a:pos x="T2" y="T3"/>
                </a:cxn>
                <a:cxn ang="0">
                  <a:pos x="T4" y="T5"/>
                </a:cxn>
                <a:cxn ang="0">
                  <a:pos x="T6" y="T7"/>
                </a:cxn>
                <a:cxn ang="0">
                  <a:pos x="T8" y="T9"/>
                </a:cxn>
                <a:cxn ang="0">
                  <a:pos x="T10" y="T11"/>
                </a:cxn>
                <a:cxn ang="0">
                  <a:pos x="T12" y="T13"/>
                </a:cxn>
              </a:cxnLst>
              <a:rect l="0" t="0" r="r" b="b"/>
              <a:pathLst>
                <a:path w="17" h="23">
                  <a:moveTo>
                    <a:pt x="16" y="1"/>
                  </a:moveTo>
                  <a:cubicBezTo>
                    <a:pt x="16" y="0"/>
                    <a:pt x="15" y="0"/>
                    <a:pt x="15" y="1"/>
                  </a:cubicBezTo>
                  <a:cubicBezTo>
                    <a:pt x="13" y="5"/>
                    <a:pt x="12" y="9"/>
                    <a:pt x="9" y="12"/>
                  </a:cubicBezTo>
                  <a:cubicBezTo>
                    <a:pt x="6" y="16"/>
                    <a:pt x="3" y="18"/>
                    <a:pt x="1" y="22"/>
                  </a:cubicBezTo>
                  <a:cubicBezTo>
                    <a:pt x="0" y="23"/>
                    <a:pt x="1" y="23"/>
                    <a:pt x="2" y="23"/>
                  </a:cubicBezTo>
                  <a:cubicBezTo>
                    <a:pt x="6" y="21"/>
                    <a:pt x="10" y="17"/>
                    <a:pt x="12" y="13"/>
                  </a:cubicBezTo>
                  <a:cubicBezTo>
                    <a:pt x="15" y="9"/>
                    <a:pt x="17" y="5"/>
                    <a:pt x="16"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200"/>
            <p:cNvSpPr>
              <a:spLocks/>
            </p:cNvSpPr>
            <p:nvPr/>
          </p:nvSpPr>
          <p:spPr bwMode="auto">
            <a:xfrm>
              <a:off x="5902325" y="5737226"/>
              <a:ext cx="87313" cy="155575"/>
            </a:xfrm>
            <a:custGeom>
              <a:avLst/>
              <a:gdLst>
                <a:gd name="T0" fmla="*/ 31 w 33"/>
                <a:gd name="T1" fmla="*/ 0 h 59"/>
                <a:gd name="T2" fmla="*/ 7 w 33"/>
                <a:gd name="T3" fmla="*/ 26 h 59"/>
                <a:gd name="T4" fmla="*/ 7 w 33"/>
                <a:gd name="T5" fmla="*/ 58 h 59"/>
                <a:gd name="T6" fmla="*/ 9 w 33"/>
                <a:gd name="T7" fmla="*/ 57 h 59"/>
                <a:gd name="T8" fmla="*/ 32 w 33"/>
                <a:gd name="T9" fmla="*/ 1 h 59"/>
                <a:gd name="T10" fmla="*/ 31 w 33"/>
                <a:gd name="T11" fmla="*/ 0 h 59"/>
              </a:gdLst>
              <a:ahLst/>
              <a:cxnLst>
                <a:cxn ang="0">
                  <a:pos x="T0" y="T1"/>
                </a:cxn>
                <a:cxn ang="0">
                  <a:pos x="T2" y="T3"/>
                </a:cxn>
                <a:cxn ang="0">
                  <a:pos x="T4" y="T5"/>
                </a:cxn>
                <a:cxn ang="0">
                  <a:pos x="T6" y="T7"/>
                </a:cxn>
                <a:cxn ang="0">
                  <a:pos x="T8" y="T9"/>
                </a:cxn>
                <a:cxn ang="0">
                  <a:pos x="T10" y="T11"/>
                </a:cxn>
              </a:cxnLst>
              <a:rect l="0" t="0" r="r" b="b"/>
              <a:pathLst>
                <a:path w="33" h="59">
                  <a:moveTo>
                    <a:pt x="31" y="0"/>
                  </a:moveTo>
                  <a:cubicBezTo>
                    <a:pt x="20" y="5"/>
                    <a:pt x="12" y="15"/>
                    <a:pt x="7" y="26"/>
                  </a:cubicBezTo>
                  <a:cubicBezTo>
                    <a:pt x="4" y="35"/>
                    <a:pt x="0" y="50"/>
                    <a:pt x="7" y="58"/>
                  </a:cubicBezTo>
                  <a:cubicBezTo>
                    <a:pt x="8" y="59"/>
                    <a:pt x="10" y="58"/>
                    <a:pt x="9" y="57"/>
                  </a:cubicBezTo>
                  <a:cubicBezTo>
                    <a:pt x="3" y="35"/>
                    <a:pt x="15" y="14"/>
                    <a:pt x="32" y="1"/>
                  </a:cubicBezTo>
                  <a:cubicBezTo>
                    <a:pt x="33" y="1"/>
                    <a:pt x="32" y="0"/>
                    <a:pt x="31"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201"/>
            <p:cNvSpPr>
              <a:spLocks/>
            </p:cNvSpPr>
            <p:nvPr/>
          </p:nvSpPr>
          <p:spPr bwMode="auto">
            <a:xfrm>
              <a:off x="5934075" y="5811838"/>
              <a:ext cx="12700" cy="69850"/>
            </a:xfrm>
            <a:custGeom>
              <a:avLst/>
              <a:gdLst>
                <a:gd name="T0" fmla="*/ 3 w 5"/>
                <a:gd name="T1" fmla="*/ 12 h 27"/>
                <a:gd name="T2" fmla="*/ 5 w 5"/>
                <a:gd name="T3" fmla="*/ 0 h 27"/>
                <a:gd name="T4" fmla="*/ 4 w 5"/>
                <a:gd name="T5" fmla="*/ 0 h 27"/>
                <a:gd name="T6" fmla="*/ 0 w 5"/>
                <a:gd name="T7" fmla="*/ 12 h 27"/>
                <a:gd name="T8" fmla="*/ 2 w 5"/>
                <a:gd name="T9" fmla="*/ 26 h 27"/>
                <a:gd name="T10" fmla="*/ 3 w 5"/>
                <a:gd name="T11" fmla="*/ 26 h 27"/>
                <a:gd name="T12" fmla="*/ 3 w 5"/>
                <a:gd name="T13" fmla="*/ 12 h 27"/>
              </a:gdLst>
              <a:ahLst/>
              <a:cxnLst>
                <a:cxn ang="0">
                  <a:pos x="T0" y="T1"/>
                </a:cxn>
                <a:cxn ang="0">
                  <a:pos x="T2" y="T3"/>
                </a:cxn>
                <a:cxn ang="0">
                  <a:pos x="T4" y="T5"/>
                </a:cxn>
                <a:cxn ang="0">
                  <a:pos x="T6" y="T7"/>
                </a:cxn>
                <a:cxn ang="0">
                  <a:pos x="T8" y="T9"/>
                </a:cxn>
                <a:cxn ang="0">
                  <a:pos x="T10" y="T11"/>
                </a:cxn>
                <a:cxn ang="0">
                  <a:pos x="T12" y="T13"/>
                </a:cxn>
              </a:cxnLst>
              <a:rect l="0" t="0" r="r" b="b"/>
              <a:pathLst>
                <a:path w="5" h="27">
                  <a:moveTo>
                    <a:pt x="3" y="12"/>
                  </a:moveTo>
                  <a:cubicBezTo>
                    <a:pt x="3" y="8"/>
                    <a:pt x="5" y="4"/>
                    <a:pt x="5" y="0"/>
                  </a:cubicBezTo>
                  <a:cubicBezTo>
                    <a:pt x="4" y="0"/>
                    <a:pt x="4" y="0"/>
                    <a:pt x="4" y="0"/>
                  </a:cubicBezTo>
                  <a:cubicBezTo>
                    <a:pt x="1" y="3"/>
                    <a:pt x="1" y="8"/>
                    <a:pt x="0" y="12"/>
                  </a:cubicBezTo>
                  <a:cubicBezTo>
                    <a:pt x="0" y="16"/>
                    <a:pt x="0" y="22"/>
                    <a:pt x="2" y="26"/>
                  </a:cubicBezTo>
                  <a:cubicBezTo>
                    <a:pt x="2" y="27"/>
                    <a:pt x="3" y="26"/>
                    <a:pt x="3" y="26"/>
                  </a:cubicBezTo>
                  <a:cubicBezTo>
                    <a:pt x="4" y="21"/>
                    <a:pt x="2" y="17"/>
                    <a:pt x="3" y="12"/>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202"/>
            <p:cNvSpPr>
              <a:spLocks/>
            </p:cNvSpPr>
            <p:nvPr/>
          </p:nvSpPr>
          <p:spPr bwMode="auto">
            <a:xfrm>
              <a:off x="5961063" y="5848351"/>
              <a:ext cx="180975" cy="149225"/>
            </a:xfrm>
            <a:custGeom>
              <a:avLst/>
              <a:gdLst>
                <a:gd name="T0" fmla="*/ 67 w 69"/>
                <a:gd name="T1" fmla="*/ 0 h 57"/>
                <a:gd name="T2" fmla="*/ 60 w 69"/>
                <a:gd name="T3" fmla="*/ 19 h 57"/>
                <a:gd name="T4" fmla="*/ 43 w 69"/>
                <a:gd name="T5" fmla="*/ 34 h 57"/>
                <a:gd name="T6" fmla="*/ 1 w 69"/>
                <a:gd name="T7" fmla="*/ 36 h 57"/>
                <a:gd name="T8" fmla="*/ 1 w 69"/>
                <a:gd name="T9" fmla="*/ 37 h 57"/>
                <a:gd name="T10" fmla="*/ 68 w 69"/>
                <a:gd name="T11" fmla="*/ 1 h 57"/>
                <a:gd name="T12" fmla="*/ 67 w 69"/>
                <a:gd name="T13" fmla="*/ 0 h 57"/>
              </a:gdLst>
              <a:ahLst/>
              <a:cxnLst>
                <a:cxn ang="0">
                  <a:pos x="T0" y="T1"/>
                </a:cxn>
                <a:cxn ang="0">
                  <a:pos x="T2" y="T3"/>
                </a:cxn>
                <a:cxn ang="0">
                  <a:pos x="T4" y="T5"/>
                </a:cxn>
                <a:cxn ang="0">
                  <a:pos x="T6" y="T7"/>
                </a:cxn>
                <a:cxn ang="0">
                  <a:pos x="T8" y="T9"/>
                </a:cxn>
                <a:cxn ang="0">
                  <a:pos x="T10" y="T11"/>
                </a:cxn>
                <a:cxn ang="0">
                  <a:pos x="T12" y="T13"/>
                </a:cxn>
              </a:cxnLst>
              <a:rect l="0" t="0" r="r" b="b"/>
              <a:pathLst>
                <a:path w="69" h="57">
                  <a:moveTo>
                    <a:pt x="67" y="0"/>
                  </a:moveTo>
                  <a:cubicBezTo>
                    <a:pt x="65" y="7"/>
                    <a:pt x="64" y="13"/>
                    <a:pt x="60" y="19"/>
                  </a:cubicBezTo>
                  <a:cubicBezTo>
                    <a:pt x="56" y="25"/>
                    <a:pt x="49" y="30"/>
                    <a:pt x="43" y="34"/>
                  </a:cubicBezTo>
                  <a:cubicBezTo>
                    <a:pt x="30" y="42"/>
                    <a:pt x="16" y="41"/>
                    <a:pt x="1" y="36"/>
                  </a:cubicBezTo>
                  <a:cubicBezTo>
                    <a:pt x="1" y="36"/>
                    <a:pt x="0" y="37"/>
                    <a:pt x="1" y="37"/>
                  </a:cubicBezTo>
                  <a:cubicBezTo>
                    <a:pt x="26" y="57"/>
                    <a:pt x="69" y="31"/>
                    <a:pt x="68" y="1"/>
                  </a:cubicBezTo>
                  <a:cubicBezTo>
                    <a:pt x="68" y="0"/>
                    <a:pt x="67" y="0"/>
                    <a:pt x="67"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203"/>
            <p:cNvSpPr>
              <a:spLocks/>
            </p:cNvSpPr>
            <p:nvPr/>
          </p:nvSpPr>
          <p:spPr bwMode="auto">
            <a:xfrm>
              <a:off x="5969000" y="5924551"/>
              <a:ext cx="55563" cy="15875"/>
            </a:xfrm>
            <a:custGeom>
              <a:avLst/>
              <a:gdLst>
                <a:gd name="T0" fmla="*/ 21 w 21"/>
                <a:gd name="T1" fmla="*/ 1 h 6"/>
                <a:gd name="T2" fmla="*/ 11 w 21"/>
                <a:gd name="T3" fmla="*/ 2 h 6"/>
                <a:gd name="T4" fmla="*/ 1 w 21"/>
                <a:gd name="T5" fmla="*/ 0 h 6"/>
                <a:gd name="T6" fmla="*/ 1 w 21"/>
                <a:gd name="T7" fmla="*/ 1 h 6"/>
                <a:gd name="T8" fmla="*/ 21 w 21"/>
                <a:gd name="T9" fmla="*/ 2 h 6"/>
                <a:gd name="T10" fmla="*/ 21 w 21"/>
                <a:gd name="T11" fmla="*/ 1 h 6"/>
              </a:gdLst>
              <a:ahLst/>
              <a:cxnLst>
                <a:cxn ang="0">
                  <a:pos x="T0" y="T1"/>
                </a:cxn>
                <a:cxn ang="0">
                  <a:pos x="T2" y="T3"/>
                </a:cxn>
                <a:cxn ang="0">
                  <a:pos x="T4" y="T5"/>
                </a:cxn>
                <a:cxn ang="0">
                  <a:pos x="T6" y="T7"/>
                </a:cxn>
                <a:cxn ang="0">
                  <a:pos x="T8" y="T9"/>
                </a:cxn>
                <a:cxn ang="0">
                  <a:pos x="T10" y="T11"/>
                </a:cxn>
              </a:cxnLst>
              <a:rect l="0" t="0" r="r" b="b"/>
              <a:pathLst>
                <a:path w="21" h="6">
                  <a:moveTo>
                    <a:pt x="21" y="1"/>
                  </a:moveTo>
                  <a:cubicBezTo>
                    <a:pt x="18" y="1"/>
                    <a:pt x="15" y="2"/>
                    <a:pt x="11" y="2"/>
                  </a:cubicBezTo>
                  <a:cubicBezTo>
                    <a:pt x="8" y="2"/>
                    <a:pt x="5" y="1"/>
                    <a:pt x="1" y="0"/>
                  </a:cubicBezTo>
                  <a:cubicBezTo>
                    <a:pt x="1" y="0"/>
                    <a:pt x="0" y="1"/>
                    <a:pt x="1" y="1"/>
                  </a:cubicBezTo>
                  <a:cubicBezTo>
                    <a:pt x="7" y="4"/>
                    <a:pt x="15" y="6"/>
                    <a:pt x="21" y="2"/>
                  </a:cubicBezTo>
                  <a:cubicBezTo>
                    <a:pt x="21" y="2"/>
                    <a:pt x="21" y="2"/>
                    <a:pt x="21"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2" name="TextBox 1">
            <a:extLst>
              <a:ext uri="{FF2B5EF4-FFF2-40B4-BE49-F238E27FC236}">
                <a16:creationId xmlns:a16="http://schemas.microsoft.com/office/drawing/2014/main" id="{C5345186-B917-4AF5-91C5-B02C713FE30F}"/>
              </a:ext>
            </a:extLst>
          </p:cNvPr>
          <p:cNvSpPr txBox="1"/>
          <p:nvPr/>
        </p:nvSpPr>
        <p:spPr>
          <a:xfrm>
            <a:off x="141879" y="335692"/>
            <a:ext cx="10500151" cy="646331"/>
          </a:xfrm>
          <a:prstGeom prst="rect">
            <a:avLst/>
          </a:prstGeom>
          <a:noFill/>
          <a:effectLst>
            <a:outerShdw blurRad="139700" dist="165100" dir="5400000" algn="t" rotWithShape="0">
              <a:prstClr val="black">
                <a:alpha val="28000"/>
              </a:prstClr>
            </a:outerShdw>
          </a:effectLst>
        </p:spPr>
        <p:txBody>
          <a:bodyPr wrap="square" lIns="91440" tIns="45720" rIns="91440" bIns="45720" rtlCol="0" anchor="t">
            <a:spAutoFit/>
          </a:bodyPr>
          <a:lstStyle/>
          <a:p>
            <a:r>
              <a:rPr lang="en-US" sz="3600">
                <a:solidFill>
                  <a:schemeClr val="accent6"/>
                </a:solidFill>
                <a:latin typeface="Abadi"/>
              </a:rPr>
              <a:t>Test Security </a:t>
            </a:r>
            <a:r>
              <a:rPr lang="en-US" sz="3600">
                <a:solidFill>
                  <a:schemeClr val="bg1"/>
                </a:solidFill>
                <a:latin typeface="Abadi"/>
              </a:rPr>
              <a:t>Addressing Irregularities</a:t>
            </a:r>
          </a:p>
        </p:txBody>
      </p:sp>
      <p:sp>
        <p:nvSpPr>
          <p:cNvPr id="62" name="TextBox 1">
            <a:extLst>
              <a:ext uri="{FF2B5EF4-FFF2-40B4-BE49-F238E27FC236}">
                <a16:creationId xmlns:a16="http://schemas.microsoft.com/office/drawing/2014/main" id="{1DF6D9B1-34AA-4C21-ADC7-5254DF6DE265}"/>
              </a:ext>
            </a:extLst>
          </p:cNvPr>
          <p:cNvSpPr txBox="1"/>
          <p:nvPr/>
        </p:nvSpPr>
        <p:spPr>
          <a:xfrm>
            <a:off x="1770403" y="6030259"/>
            <a:ext cx="9168778" cy="646331"/>
          </a:xfrm>
          <a:prstGeom prst="rect">
            <a:avLst/>
          </a:prstGeom>
          <a:noFill/>
        </p:spPr>
        <p:txBody>
          <a:bodyPr wrap="square">
            <a:sp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algn="ctr">
              <a:spcBef>
                <a:spcPts val="0"/>
              </a:spcBef>
              <a:spcAft>
                <a:spcPts val="0"/>
              </a:spcAft>
            </a:pPr>
            <a:r>
              <a:rPr lang="en-US" sz="1800" b="1" kern="1100">
                <a:solidFill>
                  <a:srgbClr val="FDE9C2"/>
                </a:solidFill>
                <a:effectLst/>
                <a:latin typeface="Roboto" panose="02000000000000000000" pitchFamily="2" charset="0"/>
                <a:ea typeface="Roboto" panose="02000000000000000000" pitchFamily="2" charset="0"/>
                <a:cs typeface="Times New Roman" panose="02020603050405020304" pitchFamily="18" charset="0"/>
              </a:rPr>
              <a:t>Serious irregularities and incidents with campus-wide impacts may be handled directly by the District Test Security Officer and Professional Standards Office Department.</a:t>
            </a:r>
            <a:endParaRPr lang="en-US" sz="1800">
              <a:solidFill>
                <a:srgbClr val="FDE9C2"/>
              </a:solidFill>
              <a:effectLst/>
              <a:latin typeface="Roboto" panose="02000000000000000000" pitchFamily="2" charset="0"/>
              <a:ea typeface="Roboto" panose="02000000000000000000" pitchFamily="2" charset="0"/>
              <a:cs typeface="Times New Roman" panose="02020603050405020304" pitchFamily="18" charset="0"/>
            </a:endParaRPr>
          </a:p>
        </p:txBody>
      </p:sp>
    </p:spTree>
    <p:extLst>
      <p:ext uri="{BB962C8B-B14F-4D97-AF65-F5344CB8AC3E}">
        <p14:creationId xmlns:p14="http://schemas.microsoft.com/office/powerpoint/2010/main" val="869857432"/>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5"/>
          <p:cNvGrpSpPr/>
          <p:nvPr/>
        </p:nvGrpSpPr>
        <p:grpSpPr>
          <a:xfrm>
            <a:off x="11526848" y="5939971"/>
            <a:ext cx="588963" cy="814388"/>
            <a:chOff x="5597525" y="5522913"/>
            <a:chExt cx="588963" cy="814388"/>
          </a:xfrm>
        </p:grpSpPr>
        <p:sp>
          <p:nvSpPr>
            <p:cNvPr id="7" name="Freeform 188"/>
            <p:cNvSpPr>
              <a:spLocks noEditPoints="1"/>
            </p:cNvSpPr>
            <p:nvPr/>
          </p:nvSpPr>
          <p:spPr bwMode="auto">
            <a:xfrm>
              <a:off x="5865813" y="5711826"/>
              <a:ext cx="320675" cy="280988"/>
            </a:xfrm>
            <a:custGeom>
              <a:avLst/>
              <a:gdLst>
                <a:gd name="T0" fmla="*/ 94 w 122"/>
                <a:gd name="T1" fmla="*/ 90 h 107"/>
                <a:gd name="T2" fmla="*/ 102 w 122"/>
                <a:gd name="T3" fmla="*/ 23 h 107"/>
                <a:gd name="T4" fmla="*/ 101 w 122"/>
                <a:gd name="T5" fmla="*/ 21 h 107"/>
                <a:gd name="T6" fmla="*/ 69 w 122"/>
                <a:gd name="T7" fmla="*/ 2 h 107"/>
                <a:gd name="T8" fmla="*/ 31 w 122"/>
                <a:gd name="T9" fmla="*/ 14 h 107"/>
                <a:gd name="T10" fmla="*/ 19 w 122"/>
                <a:gd name="T11" fmla="*/ 84 h 107"/>
                <a:gd name="T12" fmla="*/ 55 w 122"/>
                <a:gd name="T13" fmla="*/ 105 h 107"/>
                <a:gd name="T14" fmla="*/ 94 w 122"/>
                <a:gd name="T15" fmla="*/ 90 h 107"/>
                <a:gd name="T16" fmla="*/ 66 w 122"/>
                <a:gd name="T17" fmla="*/ 16 h 107"/>
                <a:gd name="T18" fmla="*/ 72 w 122"/>
                <a:gd name="T19" fmla="*/ 16 h 107"/>
                <a:gd name="T20" fmla="*/ 52 w 122"/>
                <a:gd name="T21" fmla="*/ 26 h 107"/>
                <a:gd name="T22" fmla="*/ 30 w 122"/>
                <a:gd name="T23" fmla="*/ 46 h 107"/>
                <a:gd name="T24" fmla="*/ 36 w 122"/>
                <a:gd name="T25" fmla="*/ 34 h 107"/>
                <a:gd name="T26" fmla="*/ 66 w 122"/>
                <a:gd name="T27" fmla="*/ 1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2" h="107">
                  <a:moveTo>
                    <a:pt x="94" y="90"/>
                  </a:moveTo>
                  <a:cubicBezTo>
                    <a:pt x="112" y="75"/>
                    <a:pt x="122" y="40"/>
                    <a:pt x="102" y="23"/>
                  </a:cubicBezTo>
                  <a:cubicBezTo>
                    <a:pt x="102" y="22"/>
                    <a:pt x="101" y="21"/>
                    <a:pt x="101" y="21"/>
                  </a:cubicBezTo>
                  <a:cubicBezTo>
                    <a:pt x="92" y="13"/>
                    <a:pt x="82" y="4"/>
                    <a:pt x="69" y="2"/>
                  </a:cubicBezTo>
                  <a:cubicBezTo>
                    <a:pt x="56" y="0"/>
                    <a:pt x="42" y="6"/>
                    <a:pt x="31" y="14"/>
                  </a:cubicBezTo>
                  <a:cubicBezTo>
                    <a:pt x="9" y="31"/>
                    <a:pt x="0" y="61"/>
                    <a:pt x="19" y="84"/>
                  </a:cubicBezTo>
                  <a:cubicBezTo>
                    <a:pt x="28" y="94"/>
                    <a:pt x="41" y="103"/>
                    <a:pt x="55" y="105"/>
                  </a:cubicBezTo>
                  <a:cubicBezTo>
                    <a:pt x="69" y="107"/>
                    <a:pt x="84" y="100"/>
                    <a:pt x="94" y="90"/>
                  </a:cubicBezTo>
                  <a:close/>
                  <a:moveTo>
                    <a:pt x="66" y="16"/>
                  </a:moveTo>
                  <a:cubicBezTo>
                    <a:pt x="68" y="16"/>
                    <a:pt x="70" y="16"/>
                    <a:pt x="72" y="16"/>
                  </a:cubicBezTo>
                  <a:cubicBezTo>
                    <a:pt x="65" y="18"/>
                    <a:pt x="58" y="22"/>
                    <a:pt x="52" y="26"/>
                  </a:cubicBezTo>
                  <a:cubicBezTo>
                    <a:pt x="43" y="31"/>
                    <a:pt x="36" y="38"/>
                    <a:pt x="30" y="46"/>
                  </a:cubicBezTo>
                  <a:cubicBezTo>
                    <a:pt x="31" y="42"/>
                    <a:pt x="33" y="38"/>
                    <a:pt x="36" y="34"/>
                  </a:cubicBezTo>
                  <a:cubicBezTo>
                    <a:pt x="43" y="26"/>
                    <a:pt x="55" y="16"/>
                    <a:pt x="66" y="16"/>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190"/>
            <p:cNvSpPr>
              <a:spLocks noEditPoints="1"/>
            </p:cNvSpPr>
            <p:nvPr/>
          </p:nvSpPr>
          <p:spPr bwMode="auto">
            <a:xfrm>
              <a:off x="5597525" y="5522913"/>
              <a:ext cx="257175" cy="285750"/>
            </a:xfrm>
            <a:custGeom>
              <a:avLst/>
              <a:gdLst>
                <a:gd name="T0" fmla="*/ 96 w 98"/>
                <a:gd name="T1" fmla="*/ 64 h 109"/>
                <a:gd name="T2" fmla="*/ 90 w 98"/>
                <a:gd name="T3" fmla="*/ 31 h 109"/>
                <a:gd name="T4" fmla="*/ 26 w 98"/>
                <a:gd name="T5" fmla="*/ 10 h 109"/>
                <a:gd name="T6" fmla="*/ 0 w 98"/>
                <a:gd name="T7" fmla="*/ 49 h 109"/>
                <a:gd name="T8" fmla="*/ 21 w 98"/>
                <a:gd name="T9" fmla="*/ 92 h 109"/>
                <a:gd name="T10" fmla="*/ 64 w 98"/>
                <a:gd name="T11" fmla="*/ 101 h 109"/>
                <a:gd name="T12" fmla="*/ 96 w 98"/>
                <a:gd name="T13" fmla="*/ 64 h 109"/>
                <a:gd name="T14" fmla="*/ 29 w 98"/>
                <a:gd name="T15" fmla="*/ 31 h 109"/>
                <a:gd name="T16" fmla="*/ 57 w 98"/>
                <a:gd name="T17" fmla="*/ 24 h 109"/>
                <a:gd name="T18" fmla="*/ 35 w 98"/>
                <a:gd name="T19" fmla="*/ 39 h 109"/>
                <a:gd name="T20" fmla="*/ 24 w 98"/>
                <a:gd name="T21" fmla="*/ 58 h 109"/>
                <a:gd name="T22" fmla="*/ 29 w 98"/>
                <a:gd name="T23" fmla="*/ 3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8" h="109">
                  <a:moveTo>
                    <a:pt x="96" y="64"/>
                  </a:moveTo>
                  <a:cubicBezTo>
                    <a:pt x="98" y="53"/>
                    <a:pt x="97" y="40"/>
                    <a:pt x="90" y="31"/>
                  </a:cubicBezTo>
                  <a:cubicBezTo>
                    <a:pt x="81" y="9"/>
                    <a:pt x="48" y="0"/>
                    <a:pt x="26" y="10"/>
                  </a:cubicBezTo>
                  <a:cubicBezTo>
                    <a:pt x="11" y="17"/>
                    <a:pt x="0" y="32"/>
                    <a:pt x="0" y="49"/>
                  </a:cubicBezTo>
                  <a:cubicBezTo>
                    <a:pt x="0" y="66"/>
                    <a:pt x="10" y="81"/>
                    <a:pt x="21" y="92"/>
                  </a:cubicBezTo>
                  <a:cubicBezTo>
                    <a:pt x="33" y="104"/>
                    <a:pt x="49" y="109"/>
                    <a:pt x="64" y="101"/>
                  </a:cubicBezTo>
                  <a:cubicBezTo>
                    <a:pt x="79" y="93"/>
                    <a:pt x="92" y="80"/>
                    <a:pt x="96" y="64"/>
                  </a:cubicBezTo>
                  <a:close/>
                  <a:moveTo>
                    <a:pt x="29" y="31"/>
                  </a:moveTo>
                  <a:cubicBezTo>
                    <a:pt x="37" y="23"/>
                    <a:pt x="47" y="21"/>
                    <a:pt x="57" y="24"/>
                  </a:cubicBezTo>
                  <a:cubicBezTo>
                    <a:pt x="48" y="27"/>
                    <a:pt x="41" y="33"/>
                    <a:pt x="35" y="39"/>
                  </a:cubicBezTo>
                  <a:cubicBezTo>
                    <a:pt x="30" y="44"/>
                    <a:pt x="25" y="51"/>
                    <a:pt x="24" y="58"/>
                  </a:cubicBezTo>
                  <a:cubicBezTo>
                    <a:pt x="20" y="49"/>
                    <a:pt x="21" y="39"/>
                    <a:pt x="29" y="31"/>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191"/>
            <p:cNvSpPr>
              <a:spLocks/>
            </p:cNvSpPr>
            <p:nvPr/>
          </p:nvSpPr>
          <p:spPr bwMode="auto">
            <a:xfrm>
              <a:off x="5605463" y="5759451"/>
              <a:ext cx="436563" cy="577850"/>
            </a:xfrm>
            <a:custGeom>
              <a:avLst/>
              <a:gdLst>
                <a:gd name="T0" fmla="*/ 162 w 166"/>
                <a:gd name="T1" fmla="*/ 96 h 221"/>
                <a:gd name="T2" fmla="*/ 78 w 166"/>
                <a:gd name="T3" fmla="*/ 178 h 221"/>
                <a:gd name="T4" fmla="*/ 79 w 166"/>
                <a:gd name="T5" fmla="*/ 171 h 221"/>
                <a:gd name="T6" fmla="*/ 82 w 166"/>
                <a:gd name="T7" fmla="*/ 138 h 221"/>
                <a:gd name="T8" fmla="*/ 84 w 166"/>
                <a:gd name="T9" fmla="*/ 136 h 221"/>
                <a:gd name="T10" fmla="*/ 115 w 166"/>
                <a:gd name="T11" fmla="*/ 85 h 221"/>
                <a:gd name="T12" fmla="*/ 118 w 166"/>
                <a:gd name="T13" fmla="*/ 85 h 221"/>
                <a:gd name="T14" fmla="*/ 131 w 166"/>
                <a:gd name="T15" fmla="*/ 75 h 221"/>
                <a:gd name="T16" fmla="*/ 124 w 166"/>
                <a:gd name="T17" fmla="*/ 57 h 221"/>
                <a:gd name="T18" fmla="*/ 118 w 166"/>
                <a:gd name="T19" fmla="*/ 58 h 221"/>
                <a:gd name="T20" fmla="*/ 117 w 166"/>
                <a:gd name="T21" fmla="*/ 60 h 221"/>
                <a:gd name="T22" fmla="*/ 116 w 166"/>
                <a:gd name="T23" fmla="*/ 61 h 221"/>
                <a:gd name="T24" fmla="*/ 108 w 166"/>
                <a:gd name="T25" fmla="*/ 79 h 221"/>
                <a:gd name="T26" fmla="*/ 108 w 166"/>
                <a:gd name="T27" fmla="*/ 81 h 221"/>
                <a:gd name="T28" fmla="*/ 95 w 166"/>
                <a:gd name="T29" fmla="*/ 99 h 221"/>
                <a:gd name="T30" fmla="*/ 82 w 166"/>
                <a:gd name="T31" fmla="*/ 123 h 221"/>
                <a:gd name="T32" fmla="*/ 82 w 166"/>
                <a:gd name="T33" fmla="*/ 120 h 221"/>
                <a:gd name="T34" fmla="*/ 76 w 166"/>
                <a:gd name="T35" fmla="*/ 69 h 221"/>
                <a:gd name="T36" fmla="*/ 66 w 166"/>
                <a:gd name="T37" fmla="*/ 29 h 221"/>
                <a:gd name="T38" fmla="*/ 67 w 166"/>
                <a:gd name="T39" fmla="*/ 28 h 221"/>
                <a:gd name="T40" fmla="*/ 71 w 166"/>
                <a:gd name="T41" fmla="*/ 3 h 221"/>
                <a:gd name="T42" fmla="*/ 66 w 166"/>
                <a:gd name="T43" fmla="*/ 1 h 221"/>
                <a:gd name="T44" fmla="*/ 54 w 166"/>
                <a:gd name="T45" fmla="*/ 6 h 221"/>
                <a:gd name="T46" fmla="*/ 52 w 166"/>
                <a:gd name="T47" fmla="*/ 9 h 221"/>
                <a:gd name="T48" fmla="*/ 51 w 166"/>
                <a:gd name="T49" fmla="*/ 12 h 221"/>
                <a:gd name="T50" fmla="*/ 54 w 166"/>
                <a:gd name="T51" fmla="*/ 21 h 221"/>
                <a:gd name="T52" fmla="*/ 57 w 166"/>
                <a:gd name="T53" fmla="*/ 28 h 221"/>
                <a:gd name="T54" fmla="*/ 60 w 166"/>
                <a:gd name="T55" fmla="*/ 30 h 221"/>
                <a:gd name="T56" fmla="*/ 70 w 166"/>
                <a:gd name="T57" fmla="*/ 73 h 221"/>
                <a:gd name="T58" fmla="*/ 75 w 166"/>
                <a:gd name="T59" fmla="*/ 120 h 221"/>
                <a:gd name="T60" fmla="*/ 73 w 166"/>
                <a:gd name="T61" fmla="*/ 169 h 221"/>
                <a:gd name="T62" fmla="*/ 70 w 166"/>
                <a:gd name="T63" fmla="*/ 187 h 221"/>
                <a:gd name="T64" fmla="*/ 11 w 166"/>
                <a:gd name="T65" fmla="*/ 51 h 221"/>
                <a:gd name="T66" fmla="*/ 2 w 166"/>
                <a:gd name="T67" fmla="*/ 40 h 221"/>
                <a:gd name="T68" fmla="*/ 12 w 166"/>
                <a:gd name="T69" fmla="*/ 126 h 221"/>
                <a:gd name="T70" fmla="*/ 63 w 166"/>
                <a:gd name="T71" fmla="*/ 205 h 221"/>
                <a:gd name="T72" fmla="*/ 65 w 166"/>
                <a:gd name="T73" fmla="*/ 206 h 221"/>
                <a:gd name="T74" fmla="*/ 65 w 166"/>
                <a:gd name="T75" fmla="*/ 206 h 221"/>
                <a:gd name="T76" fmla="*/ 66 w 166"/>
                <a:gd name="T77" fmla="*/ 209 h 221"/>
                <a:gd name="T78" fmla="*/ 64 w 166"/>
                <a:gd name="T79" fmla="*/ 218 h 221"/>
                <a:gd name="T80" fmla="*/ 68 w 166"/>
                <a:gd name="T81" fmla="*/ 219 h 221"/>
                <a:gd name="T82" fmla="*/ 72 w 166"/>
                <a:gd name="T83" fmla="*/ 208 h 221"/>
                <a:gd name="T84" fmla="*/ 135 w 166"/>
                <a:gd name="T85" fmla="*/ 164 h 221"/>
                <a:gd name="T86" fmla="*/ 162 w 166"/>
                <a:gd name="T87" fmla="*/ 96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6" h="221">
                  <a:moveTo>
                    <a:pt x="162" y="96"/>
                  </a:moveTo>
                  <a:cubicBezTo>
                    <a:pt x="161" y="94"/>
                    <a:pt x="97" y="144"/>
                    <a:pt x="78" y="178"/>
                  </a:cubicBezTo>
                  <a:cubicBezTo>
                    <a:pt x="79" y="176"/>
                    <a:pt x="79" y="173"/>
                    <a:pt x="79" y="171"/>
                  </a:cubicBezTo>
                  <a:cubicBezTo>
                    <a:pt x="81" y="160"/>
                    <a:pt x="81" y="149"/>
                    <a:pt x="82" y="138"/>
                  </a:cubicBezTo>
                  <a:cubicBezTo>
                    <a:pt x="83" y="138"/>
                    <a:pt x="83" y="137"/>
                    <a:pt x="84" y="136"/>
                  </a:cubicBezTo>
                  <a:cubicBezTo>
                    <a:pt x="92" y="119"/>
                    <a:pt x="102" y="100"/>
                    <a:pt x="115" y="85"/>
                  </a:cubicBezTo>
                  <a:cubicBezTo>
                    <a:pt x="116" y="85"/>
                    <a:pt x="117" y="85"/>
                    <a:pt x="118" y="85"/>
                  </a:cubicBezTo>
                  <a:cubicBezTo>
                    <a:pt x="123" y="85"/>
                    <a:pt x="129" y="79"/>
                    <a:pt x="131" y="75"/>
                  </a:cubicBezTo>
                  <a:cubicBezTo>
                    <a:pt x="133" y="69"/>
                    <a:pt x="127" y="62"/>
                    <a:pt x="124" y="57"/>
                  </a:cubicBezTo>
                  <a:cubicBezTo>
                    <a:pt x="122" y="55"/>
                    <a:pt x="119" y="56"/>
                    <a:pt x="118" y="58"/>
                  </a:cubicBezTo>
                  <a:cubicBezTo>
                    <a:pt x="118" y="59"/>
                    <a:pt x="117" y="60"/>
                    <a:pt x="117" y="60"/>
                  </a:cubicBezTo>
                  <a:cubicBezTo>
                    <a:pt x="117" y="60"/>
                    <a:pt x="116" y="61"/>
                    <a:pt x="116" y="61"/>
                  </a:cubicBezTo>
                  <a:cubicBezTo>
                    <a:pt x="112" y="65"/>
                    <a:pt x="106" y="72"/>
                    <a:pt x="108" y="79"/>
                  </a:cubicBezTo>
                  <a:cubicBezTo>
                    <a:pt x="108" y="80"/>
                    <a:pt x="108" y="80"/>
                    <a:pt x="108" y="81"/>
                  </a:cubicBezTo>
                  <a:cubicBezTo>
                    <a:pt x="104" y="87"/>
                    <a:pt x="99" y="93"/>
                    <a:pt x="95" y="99"/>
                  </a:cubicBezTo>
                  <a:cubicBezTo>
                    <a:pt x="91" y="106"/>
                    <a:pt x="86" y="114"/>
                    <a:pt x="82" y="123"/>
                  </a:cubicBezTo>
                  <a:cubicBezTo>
                    <a:pt x="82" y="122"/>
                    <a:pt x="82" y="121"/>
                    <a:pt x="82" y="120"/>
                  </a:cubicBezTo>
                  <a:cubicBezTo>
                    <a:pt x="81" y="103"/>
                    <a:pt x="80" y="86"/>
                    <a:pt x="76" y="69"/>
                  </a:cubicBezTo>
                  <a:cubicBezTo>
                    <a:pt x="74" y="56"/>
                    <a:pt x="71" y="42"/>
                    <a:pt x="66" y="29"/>
                  </a:cubicBezTo>
                  <a:cubicBezTo>
                    <a:pt x="66" y="29"/>
                    <a:pt x="67" y="29"/>
                    <a:pt x="67" y="28"/>
                  </a:cubicBezTo>
                  <a:cubicBezTo>
                    <a:pt x="73" y="22"/>
                    <a:pt x="73" y="10"/>
                    <a:pt x="71" y="3"/>
                  </a:cubicBezTo>
                  <a:cubicBezTo>
                    <a:pt x="71" y="1"/>
                    <a:pt x="68" y="0"/>
                    <a:pt x="66" y="1"/>
                  </a:cubicBezTo>
                  <a:cubicBezTo>
                    <a:pt x="62" y="2"/>
                    <a:pt x="58" y="4"/>
                    <a:pt x="54" y="6"/>
                  </a:cubicBezTo>
                  <a:cubicBezTo>
                    <a:pt x="53" y="6"/>
                    <a:pt x="52" y="7"/>
                    <a:pt x="52" y="9"/>
                  </a:cubicBezTo>
                  <a:cubicBezTo>
                    <a:pt x="51" y="9"/>
                    <a:pt x="50" y="11"/>
                    <a:pt x="51" y="12"/>
                  </a:cubicBezTo>
                  <a:cubicBezTo>
                    <a:pt x="52" y="15"/>
                    <a:pt x="53" y="18"/>
                    <a:pt x="54" y="21"/>
                  </a:cubicBezTo>
                  <a:cubicBezTo>
                    <a:pt x="55" y="23"/>
                    <a:pt x="56" y="26"/>
                    <a:pt x="57" y="28"/>
                  </a:cubicBezTo>
                  <a:cubicBezTo>
                    <a:pt x="58" y="29"/>
                    <a:pt x="59" y="30"/>
                    <a:pt x="60" y="30"/>
                  </a:cubicBezTo>
                  <a:cubicBezTo>
                    <a:pt x="63" y="44"/>
                    <a:pt x="68" y="58"/>
                    <a:pt x="70" y="73"/>
                  </a:cubicBezTo>
                  <a:cubicBezTo>
                    <a:pt x="73" y="88"/>
                    <a:pt x="75" y="104"/>
                    <a:pt x="75" y="120"/>
                  </a:cubicBezTo>
                  <a:cubicBezTo>
                    <a:pt x="76" y="136"/>
                    <a:pt x="75" y="152"/>
                    <a:pt x="73" y="169"/>
                  </a:cubicBezTo>
                  <a:cubicBezTo>
                    <a:pt x="72" y="175"/>
                    <a:pt x="71" y="181"/>
                    <a:pt x="70" y="187"/>
                  </a:cubicBezTo>
                  <a:cubicBezTo>
                    <a:pt x="62" y="138"/>
                    <a:pt x="42" y="90"/>
                    <a:pt x="11" y="51"/>
                  </a:cubicBezTo>
                  <a:cubicBezTo>
                    <a:pt x="11" y="51"/>
                    <a:pt x="4" y="43"/>
                    <a:pt x="2" y="40"/>
                  </a:cubicBezTo>
                  <a:cubicBezTo>
                    <a:pt x="0" y="37"/>
                    <a:pt x="4" y="103"/>
                    <a:pt x="12" y="126"/>
                  </a:cubicBezTo>
                  <a:cubicBezTo>
                    <a:pt x="23" y="154"/>
                    <a:pt x="40" y="185"/>
                    <a:pt x="63" y="205"/>
                  </a:cubicBezTo>
                  <a:cubicBezTo>
                    <a:pt x="63" y="206"/>
                    <a:pt x="64" y="206"/>
                    <a:pt x="65" y="206"/>
                  </a:cubicBezTo>
                  <a:cubicBezTo>
                    <a:pt x="65" y="206"/>
                    <a:pt x="65" y="206"/>
                    <a:pt x="65" y="206"/>
                  </a:cubicBezTo>
                  <a:cubicBezTo>
                    <a:pt x="64" y="207"/>
                    <a:pt x="65" y="208"/>
                    <a:pt x="66" y="209"/>
                  </a:cubicBezTo>
                  <a:cubicBezTo>
                    <a:pt x="65" y="212"/>
                    <a:pt x="65" y="215"/>
                    <a:pt x="64" y="218"/>
                  </a:cubicBezTo>
                  <a:cubicBezTo>
                    <a:pt x="64" y="220"/>
                    <a:pt x="67" y="221"/>
                    <a:pt x="68" y="219"/>
                  </a:cubicBezTo>
                  <a:cubicBezTo>
                    <a:pt x="69" y="215"/>
                    <a:pt x="71" y="212"/>
                    <a:pt x="72" y="208"/>
                  </a:cubicBezTo>
                  <a:cubicBezTo>
                    <a:pt x="97" y="200"/>
                    <a:pt x="120" y="185"/>
                    <a:pt x="135" y="164"/>
                  </a:cubicBezTo>
                  <a:cubicBezTo>
                    <a:pt x="149" y="145"/>
                    <a:pt x="166" y="121"/>
                    <a:pt x="162" y="96"/>
                  </a:cubicBezTo>
                  <a:close/>
                </a:path>
              </a:pathLst>
            </a:custGeom>
            <a:solidFill>
              <a:schemeClr val="accent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192"/>
            <p:cNvSpPr>
              <a:spLocks/>
            </p:cNvSpPr>
            <p:nvPr/>
          </p:nvSpPr>
          <p:spPr bwMode="auto">
            <a:xfrm>
              <a:off x="5626100" y="5562601"/>
              <a:ext cx="123825" cy="144463"/>
            </a:xfrm>
            <a:custGeom>
              <a:avLst/>
              <a:gdLst>
                <a:gd name="T0" fmla="*/ 26 w 47"/>
                <a:gd name="T1" fmla="*/ 48 h 55"/>
                <a:gd name="T2" fmla="*/ 23 w 47"/>
                <a:gd name="T3" fmla="*/ 44 h 55"/>
                <a:gd name="T4" fmla="*/ 33 w 47"/>
                <a:gd name="T5" fmla="*/ 36 h 55"/>
                <a:gd name="T6" fmla="*/ 39 w 47"/>
                <a:gd name="T7" fmla="*/ 26 h 55"/>
                <a:gd name="T8" fmla="*/ 42 w 47"/>
                <a:gd name="T9" fmla="*/ 16 h 55"/>
                <a:gd name="T10" fmla="*/ 45 w 47"/>
                <a:gd name="T11" fmla="*/ 14 h 55"/>
                <a:gd name="T12" fmla="*/ 46 w 47"/>
                <a:gd name="T13" fmla="*/ 11 h 55"/>
                <a:gd name="T14" fmla="*/ 40 w 47"/>
                <a:gd name="T15" fmla="*/ 7 h 55"/>
                <a:gd name="T16" fmla="*/ 12 w 47"/>
                <a:gd name="T17" fmla="*/ 18 h 55"/>
                <a:gd name="T18" fmla="*/ 7 w 47"/>
                <a:gd name="T19" fmla="*/ 45 h 55"/>
                <a:gd name="T20" fmla="*/ 13 w 47"/>
                <a:gd name="T21" fmla="*/ 49 h 55"/>
                <a:gd name="T22" fmla="*/ 26 w 47"/>
                <a:gd name="T23" fmla="*/ 4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 h="55">
                  <a:moveTo>
                    <a:pt x="26" y="48"/>
                  </a:moveTo>
                  <a:cubicBezTo>
                    <a:pt x="27" y="46"/>
                    <a:pt x="25" y="44"/>
                    <a:pt x="23" y="44"/>
                  </a:cubicBezTo>
                  <a:cubicBezTo>
                    <a:pt x="27" y="42"/>
                    <a:pt x="30" y="38"/>
                    <a:pt x="33" y="36"/>
                  </a:cubicBezTo>
                  <a:cubicBezTo>
                    <a:pt x="36" y="33"/>
                    <a:pt x="38" y="30"/>
                    <a:pt x="39" y="26"/>
                  </a:cubicBezTo>
                  <a:cubicBezTo>
                    <a:pt x="41" y="23"/>
                    <a:pt x="42" y="19"/>
                    <a:pt x="42" y="16"/>
                  </a:cubicBezTo>
                  <a:cubicBezTo>
                    <a:pt x="43" y="15"/>
                    <a:pt x="44" y="15"/>
                    <a:pt x="45" y="14"/>
                  </a:cubicBezTo>
                  <a:cubicBezTo>
                    <a:pt x="47" y="13"/>
                    <a:pt x="46" y="12"/>
                    <a:pt x="46" y="11"/>
                  </a:cubicBezTo>
                  <a:cubicBezTo>
                    <a:pt x="44" y="9"/>
                    <a:pt x="42" y="7"/>
                    <a:pt x="40" y="7"/>
                  </a:cubicBezTo>
                  <a:cubicBezTo>
                    <a:pt x="33" y="0"/>
                    <a:pt x="17" y="13"/>
                    <a:pt x="12" y="18"/>
                  </a:cubicBezTo>
                  <a:cubicBezTo>
                    <a:pt x="8" y="24"/>
                    <a:pt x="0" y="40"/>
                    <a:pt x="7" y="45"/>
                  </a:cubicBezTo>
                  <a:cubicBezTo>
                    <a:pt x="8" y="49"/>
                    <a:pt x="10" y="50"/>
                    <a:pt x="13" y="49"/>
                  </a:cubicBezTo>
                  <a:cubicBezTo>
                    <a:pt x="16" y="54"/>
                    <a:pt x="23" y="55"/>
                    <a:pt x="26" y="48"/>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Freeform 193"/>
            <p:cNvSpPr>
              <a:spLocks noEditPoints="1"/>
            </p:cNvSpPr>
            <p:nvPr/>
          </p:nvSpPr>
          <p:spPr bwMode="auto">
            <a:xfrm>
              <a:off x="5938838" y="5743576"/>
              <a:ext cx="134938" cy="117475"/>
            </a:xfrm>
            <a:custGeom>
              <a:avLst/>
              <a:gdLst>
                <a:gd name="T0" fmla="*/ 39 w 51"/>
                <a:gd name="T1" fmla="*/ 8 h 45"/>
                <a:gd name="T2" fmla="*/ 39 w 51"/>
                <a:gd name="T3" fmla="*/ 8 h 45"/>
                <a:gd name="T4" fmla="*/ 47 w 51"/>
                <a:gd name="T5" fmla="*/ 11 h 45"/>
                <a:gd name="T6" fmla="*/ 50 w 51"/>
                <a:gd name="T7" fmla="*/ 8 h 45"/>
                <a:gd name="T8" fmla="*/ 29 w 51"/>
                <a:gd name="T9" fmla="*/ 6 h 45"/>
                <a:gd name="T10" fmla="*/ 16 w 51"/>
                <a:gd name="T11" fmla="*/ 12 h 45"/>
                <a:gd name="T12" fmla="*/ 2 w 51"/>
                <a:gd name="T13" fmla="*/ 29 h 45"/>
                <a:gd name="T14" fmla="*/ 13 w 51"/>
                <a:gd name="T15" fmla="*/ 40 h 45"/>
                <a:gd name="T16" fmla="*/ 39 w 51"/>
                <a:gd name="T17" fmla="*/ 8 h 45"/>
                <a:gd name="T18" fmla="*/ 10 w 51"/>
                <a:gd name="T19" fmla="*/ 33 h 45"/>
                <a:gd name="T20" fmla="*/ 10 w 51"/>
                <a:gd name="T21" fmla="*/ 32 h 45"/>
                <a:gd name="T22" fmla="*/ 29 w 51"/>
                <a:gd name="T23" fmla="*/ 13 h 45"/>
                <a:gd name="T24" fmla="*/ 19 w 51"/>
                <a:gd name="T25" fmla="*/ 26 h 45"/>
                <a:gd name="T26" fmla="*/ 10 w 51"/>
                <a:gd name="T27" fmla="*/ 3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 h="45">
                  <a:moveTo>
                    <a:pt x="39" y="8"/>
                  </a:moveTo>
                  <a:cubicBezTo>
                    <a:pt x="39" y="8"/>
                    <a:pt x="39" y="8"/>
                    <a:pt x="39" y="8"/>
                  </a:cubicBezTo>
                  <a:cubicBezTo>
                    <a:pt x="42" y="8"/>
                    <a:pt x="45" y="9"/>
                    <a:pt x="47" y="11"/>
                  </a:cubicBezTo>
                  <a:cubicBezTo>
                    <a:pt x="48" y="13"/>
                    <a:pt x="51" y="10"/>
                    <a:pt x="50" y="8"/>
                  </a:cubicBezTo>
                  <a:cubicBezTo>
                    <a:pt x="46" y="0"/>
                    <a:pt x="36" y="3"/>
                    <a:pt x="29" y="6"/>
                  </a:cubicBezTo>
                  <a:cubicBezTo>
                    <a:pt x="24" y="7"/>
                    <a:pt x="20" y="9"/>
                    <a:pt x="16" y="12"/>
                  </a:cubicBezTo>
                  <a:cubicBezTo>
                    <a:pt x="10" y="16"/>
                    <a:pt x="5" y="22"/>
                    <a:pt x="2" y="29"/>
                  </a:cubicBezTo>
                  <a:cubicBezTo>
                    <a:pt x="0" y="38"/>
                    <a:pt x="4" y="45"/>
                    <a:pt x="13" y="40"/>
                  </a:cubicBezTo>
                  <a:cubicBezTo>
                    <a:pt x="25" y="33"/>
                    <a:pt x="34" y="21"/>
                    <a:pt x="39" y="8"/>
                  </a:cubicBezTo>
                  <a:close/>
                  <a:moveTo>
                    <a:pt x="10" y="33"/>
                  </a:moveTo>
                  <a:cubicBezTo>
                    <a:pt x="10" y="33"/>
                    <a:pt x="10" y="32"/>
                    <a:pt x="10" y="32"/>
                  </a:cubicBezTo>
                  <a:cubicBezTo>
                    <a:pt x="15" y="23"/>
                    <a:pt x="20" y="16"/>
                    <a:pt x="29" y="13"/>
                  </a:cubicBezTo>
                  <a:cubicBezTo>
                    <a:pt x="27" y="18"/>
                    <a:pt x="23" y="22"/>
                    <a:pt x="19" y="26"/>
                  </a:cubicBezTo>
                  <a:cubicBezTo>
                    <a:pt x="16" y="29"/>
                    <a:pt x="11" y="33"/>
                    <a:pt x="10" y="33"/>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194"/>
            <p:cNvSpPr>
              <a:spLocks/>
            </p:cNvSpPr>
            <p:nvPr/>
          </p:nvSpPr>
          <p:spPr bwMode="auto">
            <a:xfrm>
              <a:off x="5634038" y="5546726"/>
              <a:ext cx="68263" cy="63500"/>
            </a:xfrm>
            <a:custGeom>
              <a:avLst/>
              <a:gdLst>
                <a:gd name="T0" fmla="*/ 23 w 26"/>
                <a:gd name="T1" fmla="*/ 4 h 24"/>
                <a:gd name="T2" fmla="*/ 13 w 26"/>
                <a:gd name="T3" fmla="*/ 2 h 24"/>
                <a:gd name="T4" fmla="*/ 4 w 26"/>
                <a:gd name="T5" fmla="*/ 7 h 24"/>
                <a:gd name="T6" fmla="*/ 2 w 26"/>
                <a:gd name="T7" fmla="*/ 18 h 24"/>
                <a:gd name="T8" fmla="*/ 12 w 26"/>
                <a:gd name="T9" fmla="*/ 22 h 24"/>
                <a:gd name="T10" fmla="*/ 15 w 26"/>
                <a:gd name="T11" fmla="*/ 21 h 24"/>
                <a:gd name="T12" fmla="*/ 18 w 26"/>
                <a:gd name="T13" fmla="*/ 20 h 24"/>
                <a:gd name="T14" fmla="*/ 24 w 26"/>
                <a:gd name="T15" fmla="*/ 14 h 24"/>
                <a:gd name="T16" fmla="*/ 23 w 26"/>
                <a:gd name="T17"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24">
                  <a:moveTo>
                    <a:pt x="23" y="4"/>
                  </a:moveTo>
                  <a:cubicBezTo>
                    <a:pt x="21" y="1"/>
                    <a:pt x="16" y="0"/>
                    <a:pt x="13" y="2"/>
                  </a:cubicBezTo>
                  <a:cubicBezTo>
                    <a:pt x="10" y="3"/>
                    <a:pt x="6" y="5"/>
                    <a:pt x="4" y="7"/>
                  </a:cubicBezTo>
                  <a:cubicBezTo>
                    <a:pt x="1" y="10"/>
                    <a:pt x="0" y="14"/>
                    <a:pt x="2" y="18"/>
                  </a:cubicBezTo>
                  <a:cubicBezTo>
                    <a:pt x="4" y="21"/>
                    <a:pt x="8" y="24"/>
                    <a:pt x="12" y="22"/>
                  </a:cubicBezTo>
                  <a:cubicBezTo>
                    <a:pt x="13" y="22"/>
                    <a:pt x="14" y="22"/>
                    <a:pt x="15" y="21"/>
                  </a:cubicBezTo>
                  <a:cubicBezTo>
                    <a:pt x="16" y="21"/>
                    <a:pt x="17" y="21"/>
                    <a:pt x="18" y="20"/>
                  </a:cubicBezTo>
                  <a:cubicBezTo>
                    <a:pt x="21" y="19"/>
                    <a:pt x="23" y="17"/>
                    <a:pt x="24" y="14"/>
                  </a:cubicBezTo>
                  <a:cubicBezTo>
                    <a:pt x="26" y="11"/>
                    <a:pt x="26" y="6"/>
                    <a:pt x="23" y="4"/>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195"/>
            <p:cNvSpPr>
              <a:spLocks/>
            </p:cNvSpPr>
            <p:nvPr/>
          </p:nvSpPr>
          <p:spPr bwMode="auto">
            <a:xfrm>
              <a:off x="6073775" y="5737226"/>
              <a:ext cx="60325" cy="66675"/>
            </a:xfrm>
            <a:custGeom>
              <a:avLst/>
              <a:gdLst>
                <a:gd name="T0" fmla="*/ 21 w 23"/>
                <a:gd name="T1" fmla="*/ 13 h 25"/>
                <a:gd name="T2" fmla="*/ 18 w 23"/>
                <a:gd name="T3" fmla="*/ 7 h 25"/>
                <a:gd name="T4" fmla="*/ 15 w 23"/>
                <a:gd name="T5" fmla="*/ 3 h 25"/>
                <a:gd name="T6" fmla="*/ 4 w 23"/>
                <a:gd name="T7" fmla="*/ 3 h 25"/>
                <a:gd name="T8" fmla="*/ 1 w 23"/>
                <a:gd name="T9" fmla="*/ 12 h 25"/>
                <a:gd name="T10" fmla="*/ 3 w 23"/>
                <a:gd name="T11" fmla="*/ 15 h 25"/>
                <a:gd name="T12" fmla="*/ 3 w 23"/>
                <a:gd name="T13" fmla="*/ 15 h 25"/>
                <a:gd name="T14" fmla="*/ 6 w 23"/>
                <a:gd name="T15" fmla="*/ 21 h 25"/>
                <a:gd name="T16" fmla="*/ 6 w 23"/>
                <a:gd name="T17" fmla="*/ 21 h 25"/>
                <a:gd name="T18" fmla="*/ 11 w 23"/>
                <a:gd name="T19" fmla="*/ 24 h 25"/>
                <a:gd name="T20" fmla="*/ 21 w 23"/>
                <a:gd name="T21" fmla="*/ 1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25">
                  <a:moveTo>
                    <a:pt x="21" y="13"/>
                  </a:moveTo>
                  <a:cubicBezTo>
                    <a:pt x="21" y="10"/>
                    <a:pt x="19" y="8"/>
                    <a:pt x="18" y="7"/>
                  </a:cubicBezTo>
                  <a:cubicBezTo>
                    <a:pt x="17" y="5"/>
                    <a:pt x="16" y="4"/>
                    <a:pt x="15" y="3"/>
                  </a:cubicBezTo>
                  <a:cubicBezTo>
                    <a:pt x="12" y="1"/>
                    <a:pt x="8" y="0"/>
                    <a:pt x="4" y="3"/>
                  </a:cubicBezTo>
                  <a:cubicBezTo>
                    <a:pt x="2" y="5"/>
                    <a:pt x="0" y="8"/>
                    <a:pt x="1" y="12"/>
                  </a:cubicBezTo>
                  <a:cubicBezTo>
                    <a:pt x="1" y="13"/>
                    <a:pt x="2" y="14"/>
                    <a:pt x="3" y="15"/>
                  </a:cubicBezTo>
                  <a:cubicBezTo>
                    <a:pt x="3" y="15"/>
                    <a:pt x="3" y="15"/>
                    <a:pt x="3" y="15"/>
                  </a:cubicBezTo>
                  <a:cubicBezTo>
                    <a:pt x="3" y="17"/>
                    <a:pt x="4" y="20"/>
                    <a:pt x="6" y="21"/>
                  </a:cubicBezTo>
                  <a:cubicBezTo>
                    <a:pt x="6" y="21"/>
                    <a:pt x="6" y="21"/>
                    <a:pt x="6" y="21"/>
                  </a:cubicBezTo>
                  <a:cubicBezTo>
                    <a:pt x="7" y="22"/>
                    <a:pt x="9" y="23"/>
                    <a:pt x="11" y="24"/>
                  </a:cubicBezTo>
                  <a:cubicBezTo>
                    <a:pt x="17" y="25"/>
                    <a:pt x="23" y="19"/>
                    <a:pt x="21" y="13"/>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196"/>
            <p:cNvSpPr>
              <a:spLocks/>
            </p:cNvSpPr>
            <p:nvPr/>
          </p:nvSpPr>
          <p:spPr bwMode="auto">
            <a:xfrm>
              <a:off x="5600700" y="5591176"/>
              <a:ext cx="101600" cy="177800"/>
            </a:xfrm>
            <a:custGeom>
              <a:avLst/>
              <a:gdLst>
                <a:gd name="T0" fmla="*/ 39 w 39"/>
                <a:gd name="T1" fmla="*/ 67 h 68"/>
                <a:gd name="T2" fmla="*/ 10 w 39"/>
                <a:gd name="T3" fmla="*/ 42 h 68"/>
                <a:gd name="T4" fmla="*/ 8 w 39"/>
                <a:gd name="T5" fmla="*/ 1 h 68"/>
                <a:gd name="T6" fmla="*/ 7 w 39"/>
                <a:gd name="T7" fmla="*/ 0 h 68"/>
                <a:gd name="T8" fmla="*/ 8 w 39"/>
                <a:gd name="T9" fmla="*/ 43 h 68"/>
                <a:gd name="T10" fmla="*/ 38 w 39"/>
                <a:gd name="T11" fmla="*/ 68 h 68"/>
                <a:gd name="T12" fmla="*/ 39 w 39"/>
                <a:gd name="T13" fmla="*/ 67 h 68"/>
              </a:gdLst>
              <a:ahLst/>
              <a:cxnLst>
                <a:cxn ang="0">
                  <a:pos x="T0" y="T1"/>
                </a:cxn>
                <a:cxn ang="0">
                  <a:pos x="T2" y="T3"/>
                </a:cxn>
                <a:cxn ang="0">
                  <a:pos x="T4" y="T5"/>
                </a:cxn>
                <a:cxn ang="0">
                  <a:pos x="T6" y="T7"/>
                </a:cxn>
                <a:cxn ang="0">
                  <a:pos x="T8" y="T9"/>
                </a:cxn>
                <a:cxn ang="0">
                  <a:pos x="T10" y="T11"/>
                </a:cxn>
                <a:cxn ang="0">
                  <a:pos x="T12" y="T13"/>
                </a:cxn>
              </a:cxnLst>
              <a:rect l="0" t="0" r="r" b="b"/>
              <a:pathLst>
                <a:path w="39" h="68">
                  <a:moveTo>
                    <a:pt x="39" y="67"/>
                  </a:moveTo>
                  <a:cubicBezTo>
                    <a:pt x="27" y="61"/>
                    <a:pt x="17" y="53"/>
                    <a:pt x="10" y="42"/>
                  </a:cubicBezTo>
                  <a:cubicBezTo>
                    <a:pt x="2" y="28"/>
                    <a:pt x="6" y="15"/>
                    <a:pt x="8" y="1"/>
                  </a:cubicBezTo>
                  <a:cubicBezTo>
                    <a:pt x="9" y="0"/>
                    <a:pt x="8" y="0"/>
                    <a:pt x="7" y="0"/>
                  </a:cubicBezTo>
                  <a:cubicBezTo>
                    <a:pt x="1" y="14"/>
                    <a:pt x="0" y="30"/>
                    <a:pt x="8" y="43"/>
                  </a:cubicBezTo>
                  <a:cubicBezTo>
                    <a:pt x="14" y="53"/>
                    <a:pt x="25" y="67"/>
                    <a:pt x="38" y="68"/>
                  </a:cubicBezTo>
                  <a:cubicBezTo>
                    <a:pt x="39" y="68"/>
                    <a:pt x="39" y="67"/>
                    <a:pt x="39" y="67"/>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197"/>
            <p:cNvSpPr>
              <a:spLocks/>
            </p:cNvSpPr>
            <p:nvPr/>
          </p:nvSpPr>
          <p:spPr bwMode="auto">
            <a:xfrm>
              <a:off x="5661025" y="5715001"/>
              <a:ext cx="52388" cy="38100"/>
            </a:xfrm>
            <a:custGeom>
              <a:avLst/>
              <a:gdLst>
                <a:gd name="T0" fmla="*/ 20 w 20"/>
                <a:gd name="T1" fmla="*/ 13 h 15"/>
                <a:gd name="T2" fmla="*/ 11 w 20"/>
                <a:gd name="T3" fmla="*/ 8 h 15"/>
                <a:gd name="T4" fmla="*/ 2 w 20"/>
                <a:gd name="T5" fmla="*/ 0 h 15"/>
                <a:gd name="T6" fmla="*/ 1 w 20"/>
                <a:gd name="T7" fmla="*/ 1 h 15"/>
                <a:gd name="T8" fmla="*/ 9 w 20"/>
                <a:gd name="T9" fmla="*/ 10 h 15"/>
                <a:gd name="T10" fmla="*/ 20 w 20"/>
                <a:gd name="T11" fmla="*/ 14 h 15"/>
                <a:gd name="T12" fmla="*/ 20 w 20"/>
                <a:gd name="T13" fmla="*/ 13 h 15"/>
              </a:gdLst>
              <a:ahLst/>
              <a:cxnLst>
                <a:cxn ang="0">
                  <a:pos x="T0" y="T1"/>
                </a:cxn>
                <a:cxn ang="0">
                  <a:pos x="T2" y="T3"/>
                </a:cxn>
                <a:cxn ang="0">
                  <a:pos x="T4" y="T5"/>
                </a:cxn>
                <a:cxn ang="0">
                  <a:pos x="T6" y="T7"/>
                </a:cxn>
                <a:cxn ang="0">
                  <a:pos x="T8" y="T9"/>
                </a:cxn>
                <a:cxn ang="0">
                  <a:pos x="T10" y="T11"/>
                </a:cxn>
                <a:cxn ang="0">
                  <a:pos x="T12" y="T13"/>
                </a:cxn>
              </a:cxnLst>
              <a:rect l="0" t="0" r="r" b="b"/>
              <a:pathLst>
                <a:path w="20" h="15">
                  <a:moveTo>
                    <a:pt x="20" y="13"/>
                  </a:moveTo>
                  <a:cubicBezTo>
                    <a:pt x="18" y="11"/>
                    <a:pt x="14" y="10"/>
                    <a:pt x="11" y="8"/>
                  </a:cubicBezTo>
                  <a:cubicBezTo>
                    <a:pt x="8" y="6"/>
                    <a:pt x="4" y="3"/>
                    <a:pt x="2" y="0"/>
                  </a:cubicBezTo>
                  <a:cubicBezTo>
                    <a:pt x="1" y="0"/>
                    <a:pt x="0" y="0"/>
                    <a:pt x="1" y="1"/>
                  </a:cubicBezTo>
                  <a:cubicBezTo>
                    <a:pt x="3" y="5"/>
                    <a:pt x="6" y="8"/>
                    <a:pt x="9" y="10"/>
                  </a:cubicBezTo>
                  <a:cubicBezTo>
                    <a:pt x="12" y="12"/>
                    <a:pt x="16" y="15"/>
                    <a:pt x="20" y="14"/>
                  </a:cubicBezTo>
                  <a:cubicBezTo>
                    <a:pt x="20" y="14"/>
                    <a:pt x="20" y="14"/>
                    <a:pt x="20" y="13"/>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98"/>
            <p:cNvSpPr>
              <a:spLocks/>
            </p:cNvSpPr>
            <p:nvPr/>
          </p:nvSpPr>
          <p:spPr bwMode="auto">
            <a:xfrm>
              <a:off x="5784850" y="5586413"/>
              <a:ext cx="61913" cy="161925"/>
            </a:xfrm>
            <a:custGeom>
              <a:avLst/>
              <a:gdLst>
                <a:gd name="T0" fmla="*/ 6 w 24"/>
                <a:gd name="T1" fmla="*/ 0 h 62"/>
                <a:gd name="T2" fmla="*/ 5 w 24"/>
                <a:gd name="T3" fmla="*/ 1 h 62"/>
                <a:gd name="T4" fmla="*/ 14 w 24"/>
                <a:gd name="T5" fmla="*/ 34 h 62"/>
                <a:gd name="T6" fmla="*/ 1 w 24"/>
                <a:gd name="T7" fmla="*/ 60 h 62"/>
                <a:gd name="T8" fmla="*/ 1 w 24"/>
                <a:gd name="T9" fmla="*/ 61 h 62"/>
                <a:gd name="T10" fmla="*/ 6 w 24"/>
                <a:gd name="T11" fmla="*/ 0 h 62"/>
              </a:gdLst>
              <a:ahLst/>
              <a:cxnLst>
                <a:cxn ang="0">
                  <a:pos x="T0" y="T1"/>
                </a:cxn>
                <a:cxn ang="0">
                  <a:pos x="T2" y="T3"/>
                </a:cxn>
                <a:cxn ang="0">
                  <a:pos x="T4" y="T5"/>
                </a:cxn>
                <a:cxn ang="0">
                  <a:pos x="T6" y="T7"/>
                </a:cxn>
                <a:cxn ang="0">
                  <a:pos x="T8" y="T9"/>
                </a:cxn>
                <a:cxn ang="0">
                  <a:pos x="T10" y="T11"/>
                </a:cxn>
              </a:cxnLst>
              <a:rect l="0" t="0" r="r" b="b"/>
              <a:pathLst>
                <a:path w="24" h="62">
                  <a:moveTo>
                    <a:pt x="6" y="0"/>
                  </a:moveTo>
                  <a:cubicBezTo>
                    <a:pt x="5" y="0"/>
                    <a:pt x="4" y="1"/>
                    <a:pt x="5" y="1"/>
                  </a:cubicBezTo>
                  <a:cubicBezTo>
                    <a:pt x="12" y="11"/>
                    <a:pt x="16" y="22"/>
                    <a:pt x="14" y="34"/>
                  </a:cubicBezTo>
                  <a:cubicBezTo>
                    <a:pt x="12" y="45"/>
                    <a:pt x="7" y="52"/>
                    <a:pt x="1" y="60"/>
                  </a:cubicBezTo>
                  <a:cubicBezTo>
                    <a:pt x="0" y="61"/>
                    <a:pt x="1" y="62"/>
                    <a:pt x="1" y="61"/>
                  </a:cubicBezTo>
                  <a:cubicBezTo>
                    <a:pt x="24" y="50"/>
                    <a:pt x="21" y="16"/>
                    <a:pt x="6"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199"/>
            <p:cNvSpPr>
              <a:spLocks/>
            </p:cNvSpPr>
            <p:nvPr/>
          </p:nvSpPr>
          <p:spPr bwMode="auto">
            <a:xfrm>
              <a:off x="5762625" y="5683251"/>
              <a:ext cx="46038" cy="60325"/>
            </a:xfrm>
            <a:custGeom>
              <a:avLst/>
              <a:gdLst>
                <a:gd name="T0" fmla="*/ 16 w 17"/>
                <a:gd name="T1" fmla="*/ 1 h 23"/>
                <a:gd name="T2" fmla="*/ 15 w 17"/>
                <a:gd name="T3" fmla="*/ 1 h 23"/>
                <a:gd name="T4" fmla="*/ 9 w 17"/>
                <a:gd name="T5" fmla="*/ 12 h 23"/>
                <a:gd name="T6" fmla="*/ 1 w 17"/>
                <a:gd name="T7" fmla="*/ 22 h 23"/>
                <a:gd name="T8" fmla="*/ 2 w 17"/>
                <a:gd name="T9" fmla="*/ 23 h 23"/>
                <a:gd name="T10" fmla="*/ 12 w 17"/>
                <a:gd name="T11" fmla="*/ 13 h 23"/>
                <a:gd name="T12" fmla="*/ 16 w 17"/>
                <a:gd name="T13" fmla="*/ 1 h 23"/>
              </a:gdLst>
              <a:ahLst/>
              <a:cxnLst>
                <a:cxn ang="0">
                  <a:pos x="T0" y="T1"/>
                </a:cxn>
                <a:cxn ang="0">
                  <a:pos x="T2" y="T3"/>
                </a:cxn>
                <a:cxn ang="0">
                  <a:pos x="T4" y="T5"/>
                </a:cxn>
                <a:cxn ang="0">
                  <a:pos x="T6" y="T7"/>
                </a:cxn>
                <a:cxn ang="0">
                  <a:pos x="T8" y="T9"/>
                </a:cxn>
                <a:cxn ang="0">
                  <a:pos x="T10" y="T11"/>
                </a:cxn>
                <a:cxn ang="0">
                  <a:pos x="T12" y="T13"/>
                </a:cxn>
              </a:cxnLst>
              <a:rect l="0" t="0" r="r" b="b"/>
              <a:pathLst>
                <a:path w="17" h="23">
                  <a:moveTo>
                    <a:pt x="16" y="1"/>
                  </a:moveTo>
                  <a:cubicBezTo>
                    <a:pt x="16" y="0"/>
                    <a:pt x="15" y="0"/>
                    <a:pt x="15" y="1"/>
                  </a:cubicBezTo>
                  <a:cubicBezTo>
                    <a:pt x="13" y="5"/>
                    <a:pt x="12" y="9"/>
                    <a:pt x="9" y="12"/>
                  </a:cubicBezTo>
                  <a:cubicBezTo>
                    <a:pt x="6" y="16"/>
                    <a:pt x="3" y="18"/>
                    <a:pt x="1" y="22"/>
                  </a:cubicBezTo>
                  <a:cubicBezTo>
                    <a:pt x="0" y="23"/>
                    <a:pt x="1" y="23"/>
                    <a:pt x="2" y="23"/>
                  </a:cubicBezTo>
                  <a:cubicBezTo>
                    <a:pt x="6" y="21"/>
                    <a:pt x="10" y="17"/>
                    <a:pt x="12" y="13"/>
                  </a:cubicBezTo>
                  <a:cubicBezTo>
                    <a:pt x="15" y="9"/>
                    <a:pt x="17" y="5"/>
                    <a:pt x="16"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200"/>
            <p:cNvSpPr>
              <a:spLocks/>
            </p:cNvSpPr>
            <p:nvPr/>
          </p:nvSpPr>
          <p:spPr bwMode="auto">
            <a:xfrm>
              <a:off x="5902325" y="5737226"/>
              <a:ext cx="87313" cy="155575"/>
            </a:xfrm>
            <a:custGeom>
              <a:avLst/>
              <a:gdLst>
                <a:gd name="T0" fmla="*/ 31 w 33"/>
                <a:gd name="T1" fmla="*/ 0 h 59"/>
                <a:gd name="T2" fmla="*/ 7 w 33"/>
                <a:gd name="T3" fmla="*/ 26 h 59"/>
                <a:gd name="T4" fmla="*/ 7 w 33"/>
                <a:gd name="T5" fmla="*/ 58 h 59"/>
                <a:gd name="T6" fmla="*/ 9 w 33"/>
                <a:gd name="T7" fmla="*/ 57 h 59"/>
                <a:gd name="T8" fmla="*/ 32 w 33"/>
                <a:gd name="T9" fmla="*/ 1 h 59"/>
                <a:gd name="T10" fmla="*/ 31 w 33"/>
                <a:gd name="T11" fmla="*/ 0 h 59"/>
              </a:gdLst>
              <a:ahLst/>
              <a:cxnLst>
                <a:cxn ang="0">
                  <a:pos x="T0" y="T1"/>
                </a:cxn>
                <a:cxn ang="0">
                  <a:pos x="T2" y="T3"/>
                </a:cxn>
                <a:cxn ang="0">
                  <a:pos x="T4" y="T5"/>
                </a:cxn>
                <a:cxn ang="0">
                  <a:pos x="T6" y="T7"/>
                </a:cxn>
                <a:cxn ang="0">
                  <a:pos x="T8" y="T9"/>
                </a:cxn>
                <a:cxn ang="0">
                  <a:pos x="T10" y="T11"/>
                </a:cxn>
              </a:cxnLst>
              <a:rect l="0" t="0" r="r" b="b"/>
              <a:pathLst>
                <a:path w="33" h="59">
                  <a:moveTo>
                    <a:pt x="31" y="0"/>
                  </a:moveTo>
                  <a:cubicBezTo>
                    <a:pt x="20" y="5"/>
                    <a:pt x="12" y="15"/>
                    <a:pt x="7" y="26"/>
                  </a:cubicBezTo>
                  <a:cubicBezTo>
                    <a:pt x="4" y="35"/>
                    <a:pt x="0" y="50"/>
                    <a:pt x="7" y="58"/>
                  </a:cubicBezTo>
                  <a:cubicBezTo>
                    <a:pt x="8" y="59"/>
                    <a:pt x="10" y="58"/>
                    <a:pt x="9" y="57"/>
                  </a:cubicBezTo>
                  <a:cubicBezTo>
                    <a:pt x="3" y="35"/>
                    <a:pt x="15" y="14"/>
                    <a:pt x="32" y="1"/>
                  </a:cubicBezTo>
                  <a:cubicBezTo>
                    <a:pt x="33" y="1"/>
                    <a:pt x="32" y="0"/>
                    <a:pt x="31"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201"/>
            <p:cNvSpPr>
              <a:spLocks/>
            </p:cNvSpPr>
            <p:nvPr/>
          </p:nvSpPr>
          <p:spPr bwMode="auto">
            <a:xfrm>
              <a:off x="5934075" y="5811838"/>
              <a:ext cx="12700" cy="69850"/>
            </a:xfrm>
            <a:custGeom>
              <a:avLst/>
              <a:gdLst>
                <a:gd name="T0" fmla="*/ 3 w 5"/>
                <a:gd name="T1" fmla="*/ 12 h 27"/>
                <a:gd name="T2" fmla="*/ 5 w 5"/>
                <a:gd name="T3" fmla="*/ 0 h 27"/>
                <a:gd name="T4" fmla="*/ 4 w 5"/>
                <a:gd name="T5" fmla="*/ 0 h 27"/>
                <a:gd name="T6" fmla="*/ 0 w 5"/>
                <a:gd name="T7" fmla="*/ 12 h 27"/>
                <a:gd name="T8" fmla="*/ 2 w 5"/>
                <a:gd name="T9" fmla="*/ 26 h 27"/>
                <a:gd name="T10" fmla="*/ 3 w 5"/>
                <a:gd name="T11" fmla="*/ 26 h 27"/>
                <a:gd name="T12" fmla="*/ 3 w 5"/>
                <a:gd name="T13" fmla="*/ 12 h 27"/>
              </a:gdLst>
              <a:ahLst/>
              <a:cxnLst>
                <a:cxn ang="0">
                  <a:pos x="T0" y="T1"/>
                </a:cxn>
                <a:cxn ang="0">
                  <a:pos x="T2" y="T3"/>
                </a:cxn>
                <a:cxn ang="0">
                  <a:pos x="T4" y="T5"/>
                </a:cxn>
                <a:cxn ang="0">
                  <a:pos x="T6" y="T7"/>
                </a:cxn>
                <a:cxn ang="0">
                  <a:pos x="T8" y="T9"/>
                </a:cxn>
                <a:cxn ang="0">
                  <a:pos x="T10" y="T11"/>
                </a:cxn>
                <a:cxn ang="0">
                  <a:pos x="T12" y="T13"/>
                </a:cxn>
              </a:cxnLst>
              <a:rect l="0" t="0" r="r" b="b"/>
              <a:pathLst>
                <a:path w="5" h="27">
                  <a:moveTo>
                    <a:pt x="3" y="12"/>
                  </a:moveTo>
                  <a:cubicBezTo>
                    <a:pt x="3" y="8"/>
                    <a:pt x="5" y="4"/>
                    <a:pt x="5" y="0"/>
                  </a:cubicBezTo>
                  <a:cubicBezTo>
                    <a:pt x="4" y="0"/>
                    <a:pt x="4" y="0"/>
                    <a:pt x="4" y="0"/>
                  </a:cubicBezTo>
                  <a:cubicBezTo>
                    <a:pt x="1" y="3"/>
                    <a:pt x="1" y="8"/>
                    <a:pt x="0" y="12"/>
                  </a:cubicBezTo>
                  <a:cubicBezTo>
                    <a:pt x="0" y="16"/>
                    <a:pt x="0" y="22"/>
                    <a:pt x="2" y="26"/>
                  </a:cubicBezTo>
                  <a:cubicBezTo>
                    <a:pt x="2" y="27"/>
                    <a:pt x="3" y="26"/>
                    <a:pt x="3" y="26"/>
                  </a:cubicBezTo>
                  <a:cubicBezTo>
                    <a:pt x="4" y="21"/>
                    <a:pt x="2" y="17"/>
                    <a:pt x="3" y="12"/>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202"/>
            <p:cNvSpPr>
              <a:spLocks/>
            </p:cNvSpPr>
            <p:nvPr/>
          </p:nvSpPr>
          <p:spPr bwMode="auto">
            <a:xfrm>
              <a:off x="5961063" y="5848351"/>
              <a:ext cx="180975" cy="149225"/>
            </a:xfrm>
            <a:custGeom>
              <a:avLst/>
              <a:gdLst>
                <a:gd name="T0" fmla="*/ 67 w 69"/>
                <a:gd name="T1" fmla="*/ 0 h 57"/>
                <a:gd name="T2" fmla="*/ 60 w 69"/>
                <a:gd name="T3" fmla="*/ 19 h 57"/>
                <a:gd name="T4" fmla="*/ 43 w 69"/>
                <a:gd name="T5" fmla="*/ 34 h 57"/>
                <a:gd name="T6" fmla="*/ 1 w 69"/>
                <a:gd name="T7" fmla="*/ 36 h 57"/>
                <a:gd name="T8" fmla="*/ 1 w 69"/>
                <a:gd name="T9" fmla="*/ 37 h 57"/>
                <a:gd name="T10" fmla="*/ 68 w 69"/>
                <a:gd name="T11" fmla="*/ 1 h 57"/>
                <a:gd name="T12" fmla="*/ 67 w 69"/>
                <a:gd name="T13" fmla="*/ 0 h 57"/>
              </a:gdLst>
              <a:ahLst/>
              <a:cxnLst>
                <a:cxn ang="0">
                  <a:pos x="T0" y="T1"/>
                </a:cxn>
                <a:cxn ang="0">
                  <a:pos x="T2" y="T3"/>
                </a:cxn>
                <a:cxn ang="0">
                  <a:pos x="T4" y="T5"/>
                </a:cxn>
                <a:cxn ang="0">
                  <a:pos x="T6" y="T7"/>
                </a:cxn>
                <a:cxn ang="0">
                  <a:pos x="T8" y="T9"/>
                </a:cxn>
                <a:cxn ang="0">
                  <a:pos x="T10" y="T11"/>
                </a:cxn>
                <a:cxn ang="0">
                  <a:pos x="T12" y="T13"/>
                </a:cxn>
              </a:cxnLst>
              <a:rect l="0" t="0" r="r" b="b"/>
              <a:pathLst>
                <a:path w="69" h="57">
                  <a:moveTo>
                    <a:pt x="67" y="0"/>
                  </a:moveTo>
                  <a:cubicBezTo>
                    <a:pt x="65" y="7"/>
                    <a:pt x="64" y="13"/>
                    <a:pt x="60" y="19"/>
                  </a:cubicBezTo>
                  <a:cubicBezTo>
                    <a:pt x="56" y="25"/>
                    <a:pt x="49" y="30"/>
                    <a:pt x="43" y="34"/>
                  </a:cubicBezTo>
                  <a:cubicBezTo>
                    <a:pt x="30" y="42"/>
                    <a:pt x="16" y="41"/>
                    <a:pt x="1" y="36"/>
                  </a:cubicBezTo>
                  <a:cubicBezTo>
                    <a:pt x="1" y="36"/>
                    <a:pt x="0" y="37"/>
                    <a:pt x="1" y="37"/>
                  </a:cubicBezTo>
                  <a:cubicBezTo>
                    <a:pt x="26" y="57"/>
                    <a:pt x="69" y="31"/>
                    <a:pt x="68" y="1"/>
                  </a:cubicBezTo>
                  <a:cubicBezTo>
                    <a:pt x="68" y="0"/>
                    <a:pt x="67" y="0"/>
                    <a:pt x="67"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203"/>
            <p:cNvSpPr>
              <a:spLocks/>
            </p:cNvSpPr>
            <p:nvPr/>
          </p:nvSpPr>
          <p:spPr bwMode="auto">
            <a:xfrm>
              <a:off x="5969000" y="5924551"/>
              <a:ext cx="55563" cy="15875"/>
            </a:xfrm>
            <a:custGeom>
              <a:avLst/>
              <a:gdLst>
                <a:gd name="T0" fmla="*/ 21 w 21"/>
                <a:gd name="T1" fmla="*/ 1 h 6"/>
                <a:gd name="T2" fmla="*/ 11 w 21"/>
                <a:gd name="T3" fmla="*/ 2 h 6"/>
                <a:gd name="T4" fmla="*/ 1 w 21"/>
                <a:gd name="T5" fmla="*/ 0 h 6"/>
                <a:gd name="T6" fmla="*/ 1 w 21"/>
                <a:gd name="T7" fmla="*/ 1 h 6"/>
                <a:gd name="T8" fmla="*/ 21 w 21"/>
                <a:gd name="T9" fmla="*/ 2 h 6"/>
                <a:gd name="T10" fmla="*/ 21 w 21"/>
                <a:gd name="T11" fmla="*/ 1 h 6"/>
              </a:gdLst>
              <a:ahLst/>
              <a:cxnLst>
                <a:cxn ang="0">
                  <a:pos x="T0" y="T1"/>
                </a:cxn>
                <a:cxn ang="0">
                  <a:pos x="T2" y="T3"/>
                </a:cxn>
                <a:cxn ang="0">
                  <a:pos x="T4" y="T5"/>
                </a:cxn>
                <a:cxn ang="0">
                  <a:pos x="T6" y="T7"/>
                </a:cxn>
                <a:cxn ang="0">
                  <a:pos x="T8" y="T9"/>
                </a:cxn>
                <a:cxn ang="0">
                  <a:pos x="T10" y="T11"/>
                </a:cxn>
              </a:cxnLst>
              <a:rect l="0" t="0" r="r" b="b"/>
              <a:pathLst>
                <a:path w="21" h="6">
                  <a:moveTo>
                    <a:pt x="21" y="1"/>
                  </a:moveTo>
                  <a:cubicBezTo>
                    <a:pt x="18" y="1"/>
                    <a:pt x="15" y="2"/>
                    <a:pt x="11" y="2"/>
                  </a:cubicBezTo>
                  <a:cubicBezTo>
                    <a:pt x="8" y="2"/>
                    <a:pt x="5" y="1"/>
                    <a:pt x="1" y="0"/>
                  </a:cubicBezTo>
                  <a:cubicBezTo>
                    <a:pt x="1" y="0"/>
                    <a:pt x="0" y="1"/>
                    <a:pt x="1" y="1"/>
                  </a:cubicBezTo>
                  <a:cubicBezTo>
                    <a:pt x="7" y="4"/>
                    <a:pt x="15" y="6"/>
                    <a:pt x="21" y="2"/>
                  </a:cubicBezTo>
                  <a:cubicBezTo>
                    <a:pt x="21" y="2"/>
                    <a:pt x="21" y="2"/>
                    <a:pt x="21"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2" name="Group 21"/>
          <p:cNvGrpSpPr/>
          <p:nvPr/>
        </p:nvGrpSpPr>
        <p:grpSpPr>
          <a:xfrm>
            <a:off x="-103199" y="5219405"/>
            <a:ext cx="690562" cy="1147763"/>
            <a:chOff x="2130426" y="3314700"/>
            <a:chExt cx="690562" cy="1147763"/>
          </a:xfrm>
        </p:grpSpPr>
        <p:sp>
          <p:nvSpPr>
            <p:cNvPr id="23" name="Freeform 23"/>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rgbClr val="EFA7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24"/>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25"/>
            <p:cNvSpPr>
              <a:spLocks/>
            </p:cNvSpPr>
            <p:nvPr/>
          </p:nvSpPr>
          <p:spPr bwMode="auto">
            <a:xfrm>
              <a:off x="2208213" y="3398838"/>
              <a:ext cx="533400" cy="1063625"/>
            </a:xfrm>
            <a:custGeom>
              <a:avLst/>
              <a:gdLst>
                <a:gd name="T0" fmla="*/ 202 w 203"/>
                <a:gd name="T1" fmla="*/ 123 h 408"/>
                <a:gd name="T2" fmla="*/ 131 w 203"/>
                <a:gd name="T3" fmla="*/ 156 h 408"/>
                <a:gd name="T4" fmla="*/ 98 w 203"/>
                <a:gd name="T5" fmla="*/ 180 h 408"/>
                <a:gd name="T6" fmla="*/ 88 w 203"/>
                <a:gd name="T7" fmla="*/ 192 h 408"/>
                <a:gd name="T8" fmla="*/ 119 w 203"/>
                <a:gd name="T9" fmla="*/ 137 h 408"/>
                <a:gd name="T10" fmla="*/ 153 w 203"/>
                <a:gd name="T11" fmla="*/ 106 h 408"/>
                <a:gd name="T12" fmla="*/ 201 w 203"/>
                <a:gd name="T13" fmla="*/ 85 h 408"/>
                <a:gd name="T14" fmla="*/ 200 w 203"/>
                <a:gd name="T15" fmla="*/ 84 h 408"/>
                <a:gd name="T16" fmla="*/ 125 w 203"/>
                <a:gd name="T17" fmla="*/ 127 h 408"/>
                <a:gd name="T18" fmla="*/ 149 w 203"/>
                <a:gd name="T19" fmla="*/ 81 h 408"/>
                <a:gd name="T20" fmla="*/ 164 w 203"/>
                <a:gd name="T21" fmla="*/ 64 h 408"/>
                <a:gd name="T22" fmla="*/ 189 w 203"/>
                <a:gd name="T23" fmla="*/ 45 h 408"/>
                <a:gd name="T24" fmla="*/ 188 w 203"/>
                <a:gd name="T25" fmla="*/ 44 h 408"/>
                <a:gd name="T26" fmla="*/ 154 w 203"/>
                <a:gd name="T27" fmla="*/ 69 h 408"/>
                <a:gd name="T28" fmla="*/ 180 w 203"/>
                <a:gd name="T29" fmla="*/ 1 h 408"/>
                <a:gd name="T30" fmla="*/ 179 w 203"/>
                <a:gd name="T31" fmla="*/ 1 h 408"/>
                <a:gd name="T32" fmla="*/ 134 w 203"/>
                <a:gd name="T33" fmla="*/ 97 h 408"/>
                <a:gd name="T34" fmla="*/ 115 w 203"/>
                <a:gd name="T35" fmla="*/ 38 h 408"/>
                <a:gd name="T36" fmla="*/ 115 w 203"/>
                <a:gd name="T37" fmla="*/ 38 h 408"/>
                <a:gd name="T38" fmla="*/ 131 w 203"/>
                <a:gd name="T39" fmla="*/ 103 h 408"/>
                <a:gd name="T40" fmla="*/ 131 w 203"/>
                <a:gd name="T41" fmla="*/ 103 h 408"/>
                <a:gd name="T42" fmla="*/ 108 w 203"/>
                <a:gd name="T43" fmla="*/ 144 h 408"/>
                <a:gd name="T44" fmla="*/ 74 w 203"/>
                <a:gd name="T45" fmla="*/ 58 h 408"/>
                <a:gd name="T46" fmla="*/ 73 w 203"/>
                <a:gd name="T47" fmla="*/ 59 h 408"/>
                <a:gd name="T48" fmla="*/ 105 w 203"/>
                <a:gd name="T49" fmla="*/ 150 h 408"/>
                <a:gd name="T50" fmla="*/ 75 w 203"/>
                <a:gd name="T51" fmla="*/ 202 h 408"/>
                <a:gd name="T52" fmla="*/ 71 w 203"/>
                <a:gd name="T53" fmla="*/ 210 h 408"/>
                <a:gd name="T54" fmla="*/ 29 w 203"/>
                <a:gd name="T55" fmla="*/ 86 h 408"/>
                <a:gd name="T56" fmla="*/ 28 w 203"/>
                <a:gd name="T57" fmla="*/ 87 h 408"/>
                <a:gd name="T58" fmla="*/ 54 w 203"/>
                <a:gd name="T59" fmla="*/ 147 h 408"/>
                <a:gd name="T60" fmla="*/ 66 w 203"/>
                <a:gd name="T61" fmla="*/ 215 h 408"/>
                <a:gd name="T62" fmla="*/ 67 w 203"/>
                <a:gd name="T63" fmla="*/ 217 h 408"/>
                <a:gd name="T64" fmla="*/ 41 w 203"/>
                <a:gd name="T65" fmla="*/ 269 h 408"/>
                <a:gd name="T66" fmla="*/ 27 w 203"/>
                <a:gd name="T67" fmla="*/ 212 h 408"/>
                <a:gd name="T68" fmla="*/ 0 w 203"/>
                <a:gd name="T69" fmla="*/ 142 h 408"/>
                <a:gd name="T70" fmla="*/ 0 w 203"/>
                <a:gd name="T71" fmla="*/ 142 h 408"/>
                <a:gd name="T72" fmla="*/ 22 w 203"/>
                <a:gd name="T73" fmla="*/ 209 h 408"/>
                <a:gd name="T74" fmla="*/ 37 w 203"/>
                <a:gd name="T75" fmla="*/ 279 h 408"/>
                <a:gd name="T76" fmla="*/ 27 w 203"/>
                <a:gd name="T77" fmla="*/ 302 h 408"/>
                <a:gd name="T78" fmla="*/ 8 w 203"/>
                <a:gd name="T79" fmla="*/ 405 h 408"/>
                <a:gd name="T80" fmla="*/ 14 w 203"/>
                <a:gd name="T81" fmla="*/ 405 h 408"/>
                <a:gd name="T82" fmla="*/ 30 w 203"/>
                <a:gd name="T83" fmla="*/ 318 h 408"/>
                <a:gd name="T84" fmla="*/ 94 w 203"/>
                <a:gd name="T85" fmla="*/ 268 h 408"/>
                <a:gd name="T86" fmla="*/ 175 w 203"/>
                <a:gd name="T87" fmla="*/ 235 h 408"/>
                <a:gd name="T88" fmla="*/ 174 w 203"/>
                <a:gd name="T89" fmla="*/ 233 h 408"/>
                <a:gd name="T90" fmla="*/ 127 w 203"/>
                <a:gd name="T91" fmla="*/ 250 h 408"/>
                <a:gd name="T92" fmla="*/ 84 w 203"/>
                <a:gd name="T93" fmla="*/ 269 h 408"/>
                <a:gd name="T94" fmla="*/ 32 w 203"/>
                <a:gd name="T95" fmla="*/ 313 h 408"/>
                <a:gd name="T96" fmla="*/ 38 w 203"/>
                <a:gd name="T97" fmla="*/ 294 h 408"/>
                <a:gd name="T98" fmla="*/ 47 w 203"/>
                <a:gd name="T99" fmla="*/ 273 h 408"/>
                <a:gd name="T100" fmla="*/ 107 w 203"/>
                <a:gd name="T101" fmla="*/ 219 h 408"/>
                <a:gd name="T102" fmla="*/ 149 w 203"/>
                <a:gd name="T103" fmla="*/ 195 h 408"/>
                <a:gd name="T104" fmla="*/ 195 w 203"/>
                <a:gd name="T105" fmla="*/ 176 h 408"/>
                <a:gd name="T106" fmla="*/ 195 w 203"/>
                <a:gd name="T107" fmla="*/ 175 h 408"/>
                <a:gd name="T108" fmla="*/ 153 w 203"/>
                <a:gd name="T109" fmla="*/ 189 h 408"/>
                <a:gd name="T110" fmla="*/ 109 w 203"/>
                <a:gd name="T111" fmla="*/ 214 h 408"/>
                <a:gd name="T112" fmla="*/ 52 w 203"/>
                <a:gd name="T113" fmla="*/ 262 h 408"/>
                <a:gd name="T114" fmla="*/ 77 w 203"/>
                <a:gd name="T115" fmla="*/ 211 h 408"/>
                <a:gd name="T116" fmla="*/ 92 w 203"/>
                <a:gd name="T117" fmla="*/ 191 h 408"/>
                <a:gd name="T118" fmla="*/ 126 w 203"/>
                <a:gd name="T119" fmla="*/ 164 h 408"/>
                <a:gd name="T120" fmla="*/ 202 w 203"/>
                <a:gd name="T121" fmla="*/ 125 h 408"/>
                <a:gd name="T122" fmla="*/ 202 w 203"/>
                <a:gd name="T123" fmla="*/ 123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3" h="408">
                  <a:moveTo>
                    <a:pt x="202" y="123"/>
                  </a:moveTo>
                  <a:cubicBezTo>
                    <a:pt x="176" y="127"/>
                    <a:pt x="152" y="141"/>
                    <a:pt x="131" y="156"/>
                  </a:cubicBezTo>
                  <a:cubicBezTo>
                    <a:pt x="120" y="164"/>
                    <a:pt x="109" y="172"/>
                    <a:pt x="98" y="180"/>
                  </a:cubicBezTo>
                  <a:cubicBezTo>
                    <a:pt x="94" y="184"/>
                    <a:pt x="91" y="188"/>
                    <a:pt x="88" y="192"/>
                  </a:cubicBezTo>
                  <a:cubicBezTo>
                    <a:pt x="98" y="174"/>
                    <a:pt x="108" y="155"/>
                    <a:pt x="119" y="137"/>
                  </a:cubicBezTo>
                  <a:cubicBezTo>
                    <a:pt x="128" y="125"/>
                    <a:pt x="140" y="114"/>
                    <a:pt x="153" y="106"/>
                  </a:cubicBezTo>
                  <a:cubicBezTo>
                    <a:pt x="168" y="96"/>
                    <a:pt x="184" y="91"/>
                    <a:pt x="201" y="85"/>
                  </a:cubicBezTo>
                  <a:cubicBezTo>
                    <a:pt x="201" y="85"/>
                    <a:pt x="201" y="84"/>
                    <a:pt x="200" y="84"/>
                  </a:cubicBezTo>
                  <a:cubicBezTo>
                    <a:pt x="172" y="88"/>
                    <a:pt x="145" y="105"/>
                    <a:pt x="125" y="127"/>
                  </a:cubicBezTo>
                  <a:cubicBezTo>
                    <a:pt x="133" y="112"/>
                    <a:pt x="141" y="96"/>
                    <a:pt x="149" y="81"/>
                  </a:cubicBezTo>
                  <a:cubicBezTo>
                    <a:pt x="154" y="75"/>
                    <a:pt x="159" y="69"/>
                    <a:pt x="164" y="64"/>
                  </a:cubicBezTo>
                  <a:cubicBezTo>
                    <a:pt x="172" y="57"/>
                    <a:pt x="180" y="51"/>
                    <a:pt x="189" y="45"/>
                  </a:cubicBezTo>
                  <a:cubicBezTo>
                    <a:pt x="189" y="45"/>
                    <a:pt x="189" y="44"/>
                    <a:pt x="188" y="44"/>
                  </a:cubicBezTo>
                  <a:cubicBezTo>
                    <a:pt x="176" y="50"/>
                    <a:pt x="164" y="58"/>
                    <a:pt x="154" y="69"/>
                  </a:cubicBezTo>
                  <a:cubicBezTo>
                    <a:pt x="165" y="47"/>
                    <a:pt x="173" y="24"/>
                    <a:pt x="180" y="1"/>
                  </a:cubicBezTo>
                  <a:cubicBezTo>
                    <a:pt x="180" y="0"/>
                    <a:pt x="179" y="0"/>
                    <a:pt x="179" y="1"/>
                  </a:cubicBezTo>
                  <a:cubicBezTo>
                    <a:pt x="167" y="34"/>
                    <a:pt x="151" y="66"/>
                    <a:pt x="134" y="97"/>
                  </a:cubicBezTo>
                  <a:cubicBezTo>
                    <a:pt x="132" y="77"/>
                    <a:pt x="127" y="55"/>
                    <a:pt x="115" y="38"/>
                  </a:cubicBezTo>
                  <a:cubicBezTo>
                    <a:pt x="115" y="37"/>
                    <a:pt x="114" y="38"/>
                    <a:pt x="115" y="38"/>
                  </a:cubicBezTo>
                  <a:cubicBezTo>
                    <a:pt x="122" y="60"/>
                    <a:pt x="129" y="80"/>
                    <a:pt x="131" y="103"/>
                  </a:cubicBezTo>
                  <a:cubicBezTo>
                    <a:pt x="131" y="103"/>
                    <a:pt x="131" y="103"/>
                    <a:pt x="131" y="103"/>
                  </a:cubicBezTo>
                  <a:cubicBezTo>
                    <a:pt x="123" y="117"/>
                    <a:pt x="116" y="131"/>
                    <a:pt x="108" y="144"/>
                  </a:cubicBezTo>
                  <a:cubicBezTo>
                    <a:pt x="103" y="113"/>
                    <a:pt x="92" y="84"/>
                    <a:pt x="74" y="58"/>
                  </a:cubicBezTo>
                  <a:cubicBezTo>
                    <a:pt x="73" y="58"/>
                    <a:pt x="73" y="59"/>
                    <a:pt x="73" y="59"/>
                  </a:cubicBezTo>
                  <a:cubicBezTo>
                    <a:pt x="89" y="87"/>
                    <a:pt x="100" y="118"/>
                    <a:pt x="105" y="150"/>
                  </a:cubicBezTo>
                  <a:cubicBezTo>
                    <a:pt x="95" y="168"/>
                    <a:pt x="85" y="185"/>
                    <a:pt x="75" y="202"/>
                  </a:cubicBezTo>
                  <a:cubicBezTo>
                    <a:pt x="73" y="205"/>
                    <a:pt x="72" y="207"/>
                    <a:pt x="71" y="210"/>
                  </a:cubicBezTo>
                  <a:cubicBezTo>
                    <a:pt x="67" y="168"/>
                    <a:pt x="54" y="120"/>
                    <a:pt x="29" y="86"/>
                  </a:cubicBezTo>
                  <a:cubicBezTo>
                    <a:pt x="28" y="85"/>
                    <a:pt x="27" y="86"/>
                    <a:pt x="28" y="87"/>
                  </a:cubicBezTo>
                  <a:cubicBezTo>
                    <a:pt x="37" y="107"/>
                    <a:pt x="47" y="126"/>
                    <a:pt x="54" y="147"/>
                  </a:cubicBezTo>
                  <a:cubicBezTo>
                    <a:pt x="61" y="169"/>
                    <a:pt x="64" y="192"/>
                    <a:pt x="66" y="215"/>
                  </a:cubicBezTo>
                  <a:cubicBezTo>
                    <a:pt x="66" y="216"/>
                    <a:pt x="66" y="217"/>
                    <a:pt x="67" y="217"/>
                  </a:cubicBezTo>
                  <a:cubicBezTo>
                    <a:pt x="57" y="234"/>
                    <a:pt x="49" y="252"/>
                    <a:pt x="41" y="269"/>
                  </a:cubicBezTo>
                  <a:cubicBezTo>
                    <a:pt x="38" y="250"/>
                    <a:pt x="33" y="230"/>
                    <a:pt x="27" y="212"/>
                  </a:cubicBezTo>
                  <a:cubicBezTo>
                    <a:pt x="20" y="188"/>
                    <a:pt x="11" y="164"/>
                    <a:pt x="0" y="142"/>
                  </a:cubicBezTo>
                  <a:cubicBezTo>
                    <a:pt x="0" y="142"/>
                    <a:pt x="0" y="142"/>
                    <a:pt x="0" y="142"/>
                  </a:cubicBezTo>
                  <a:cubicBezTo>
                    <a:pt x="8" y="164"/>
                    <a:pt x="16" y="186"/>
                    <a:pt x="22" y="209"/>
                  </a:cubicBezTo>
                  <a:cubicBezTo>
                    <a:pt x="28" y="232"/>
                    <a:pt x="31" y="255"/>
                    <a:pt x="37" y="279"/>
                  </a:cubicBezTo>
                  <a:cubicBezTo>
                    <a:pt x="33" y="287"/>
                    <a:pt x="30" y="294"/>
                    <a:pt x="27" y="302"/>
                  </a:cubicBezTo>
                  <a:cubicBezTo>
                    <a:pt x="16" y="335"/>
                    <a:pt x="6" y="370"/>
                    <a:pt x="8" y="405"/>
                  </a:cubicBezTo>
                  <a:cubicBezTo>
                    <a:pt x="8" y="408"/>
                    <a:pt x="13" y="408"/>
                    <a:pt x="14" y="405"/>
                  </a:cubicBezTo>
                  <a:cubicBezTo>
                    <a:pt x="17" y="375"/>
                    <a:pt x="22" y="346"/>
                    <a:pt x="30" y="318"/>
                  </a:cubicBezTo>
                  <a:cubicBezTo>
                    <a:pt x="49" y="297"/>
                    <a:pt x="69" y="280"/>
                    <a:pt x="94" y="268"/>
                  </a:cubicBezTo>
                  <a:cubicBezTo>
                    <a:pt x="121" y="256"/>
                    <a:pt x="149" y="248"/>
                    <a:pt x="175" y="235"/>
                  </a:cubicBezTo>
                  <a:cubicBezTo>
                    <a:pt x="175" y="234"/>
                    <a:pt x="175" y="233"/>
                    <a:pt x="174" y="233"/>
                  </a:cubicBezTo>
                  <a:cubicBezTo>
                    <a:pt x="158" y="237"/>
                    <a:pt x="142" y="244"/>
                    <a:pt x="127" y="250"/>
                  </a:cubicBezTo>
                  <a:cubicBezTo>
                    <a:pt x="113" y="256"/>
                    <a:pt x="98" y="262"/>
                    <a:pt x="84" y="269"/>
                  </a:cubicBezTo>
                  <a:cubicBezTo>
                    <a:pt x="64" y="279"/>
                    <a:pt x="45" y="294"/>
                    <a:pt x="32" y="313"/>
                  </a:cubicBezTo>
                  <a:cubicBezTo>
                    <a:pt x="34" y="307"/>
                    <a:pt x="36" y="301"/>
                    <a:pt x="38" y="294"/>
                  </a:cubicBezTo>
                  <a:cubicBezTo>
                    <a:pt x="41" y="287"/>
                    <a:pt x="44" y="280"/>
                    <a:pt x="47" y="273"/>
                  </a:cubicBezTo>
                  <a:cubicBezTo>
                    <a:pt x="64" y="252"/>
                    <a:pt x="84" y="234"/>
                    <a:pt x="107" y="219"/>
                  </a:cubicBezTo>
                  <a:cubicBezTo>
                    <a:pt x="121" y="210"/>
                    <a:pt x="135" y="203"/>
                    <a:pt x="149" y="195"/>
                  </a:cubicBezTo>
                  <a:cubicBezTo>
                    <a:pt x="164" y="187"/>
                    <a:pt x="178" y="178"/>
                    <a:pt x="195" y="176"/>
                  </a:cubicBezTo>
                  <a:cubicBezTo>
                    <a:pt x="196" y="176"/>
                    <a:pt x="196" y="175"/>
                    <a:pt x="195" y="175"/>
                  </a:cubicBezTo>
                  <a:cubicBezTo>
                    <a:pt x="181" y="172"/>
                    <a:pt x="166" y="183"/>
                    <a:pt x="153" y="189"/>
                  </a:cubicBezTo>
                  <a:cubicBezTo>
                    <a:pt x="138" y="197"/>
                    <a:pt x="123" y="205"/>
                    <a:pt x="109" y="214"/>
                  </a:cubicBezTo>
                  <a:cubicBezTo>
                    <a:pt x="88" y="227"/>
                    <a:pt x="68" y="243"/>
                    <a:pt x="52" y="262"/>
                  </a:cubicBezTo>
                  <a:cubicBezTo>
                    <a:pt x="60" y="244"/>
                    <a:pt x="68" y="228"/>
                    <a:pt x="77" y="211"/>
                  </a:cubicBezTo>
                  <a:cubicBezTo>
                    <a:pt x="84" y="206"/>
                    <a:pt x="86" y="197"/>
                    <a:pt x="92" y="191"/>
                  </a:cubicBezTo>
                  <a:cubicBezTo>
                    <a:pt x="101" y="180"/>
                    <a:pt x="114" y="172"/>
                    <a:pt x="126" y="164"/>
                  </a:cubicBezTo>
                  <a:cubicBezTo>
                    <a:pt x="150" y="147"/>
                    <a:pt x="174" y="133"/>
                    <a:pt x="202" y="125"/>
                  </a:cubicBezTo>
                  <a:cubicBezTo>
                    <a:pt x="203" y="124"/>
                    <a:pt x="203" y="123"/>
                    <a:pt x="202" y="123"/>
                  </a:cubicBezTo>
                  <a:close/>
                </a:path>
              </a:pathLst>
            </a:custGeom>
            <a:solidFill>
              <a:schemeClr val="accent6">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26" name="Group 25"/>
          <p:cNvGrpSpPr/>
          <p:nvPr/>
        </p:nvGrpSpPr>
        <p:grpSpPr>
          <a:xfrm rot="15541647">
            <a:off x="446802" y="6086680"/>
            <a:ext cx="826294" cy="1039813"/>
            <a:chOff x="2171701" y="1085850"/>
            <a:chExt cx="826294" cy="1039813"/>
          </a:xfrm>
        </p:grpSpPr>
        <p:sp>
          <p:nvSpPr>
            <p:cNvPr id="27" name="Freeform 29"/>
            <p:cNvSpPr>
              <a:spLocks/>
            </p:cNvSpPr>
            <p:nvPr/>
          </p:nvSpPr>
          <p:spPr bwMode="auto">
            <a:xfrm>
              <a:off x="2171701" y="1203325"/>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30"/>
            <p:cNvSpPr>
              <a:spLocks/>
            </p:cNvSpPr>
            <p:nvPr/>
          </p:nvSpPr>
          <p:spPr bwMode="auto">
            <a:xfrm>
              <a:off x="2186782" y="1181894"/>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29" name="Freeform 31"/>
            <p:cNvSpPr>
              <a:spLocks/>
            </p:cNvSpPr>
            <p:nvPr/>
          </p:nvSpPr>
          <p:spPr bwMode="auto">
            <a:xfrm>
              <a:off x="2228851" y="1085850"/>
              <a:ext cx="677863" cy="996950"/>
            </a:xfrm>
            <a:custGeom>
              <a:avLst/>
              <a:gdLst>
                <a:gd name="T0" fmla="*/ 86 w 259"/>
                <a:gd name="T1" fmla="*/ 77 h 382"/>
                <a:gd name="T2" fmla="*/ 58 w 259"/>
                <a:gd name="T3" fmla="*/ 116 h 382"/>
                <a:gd name="T4" fmla="*/ 0 w 259"/>
                <a:gd name="T5" fmla="*/ 187 h 382"/>
                <a:gd name="T6" fmla="*/ 55 w 259"/>
                <a:gd name="T7" fmla="*/ 125 h 382"/>
                <a:gd name="T8" fmla="*/ 36 w 259"/>
                <a:gd name="T9" fmla="*/ 260 h 382"/>
                <a:gd name="T10" fmla="*/ 48 w 259"/>
                <a:gd name="T11" fmla="*/ 162 h 382"/>
                <a:gd name="T12" fmla="*/ 88 w 259"/>
                <a:gd name="T13" fmla="*/ 83 h 382"/>
                <a:gd name="T14" fmla="*/ 102 w 259"/>
                <a:gd name="T15" fmla="*/ 115 h 382"/>
                <a:gd name="T16" fmla="*/ 74 w 259"/>
                <a:gd name="T17" fmla="*/ 200 h 382"/>
                <a:gd name="T18" fmla="*/ 45 w 259"/>
                <a:gd name="T19" fmla="*/ 236 h 382"/>
                <a:gd name="T20" fmla="*/ 73 w 259"/>
                <a:gd name="T21" fmla="*/ 207 h 382"/>
                <a:gd name="T22" fmla="*/ 85 w 259"/>
                <a:gd name="T23" fmla="*/ 306 h 382"/>
                <a:gd name="T24" fmla="*/ 108 w 259"/>
                <a:gd name="T25" fmla="*/ 127 h 382"/>
                <a:gd name="T26" fmla="*/ 120 w 259"/>
                <a:gd name="T27" fmla="*/ 150 h 382"/>
                <a:gd name="T28" fmla="*/ 132 w 259"/>
                <a:gd name="T29" fmla="*/ 323 h 382"/>
                <a:gd name="T30" fmla="*/ 150 w 259"/>
                <a:gd name="T31" fmla="*/ 199 h 382"/>
                <a:gd name="T32" fmla="*/ 154 w 259"/>
                <a:gd name="T33" fmla="*/ 207 h 382"/>
                <a:gd name="T34" fmla="*/ 162 w 259"/>
                <a:gd name="T35" fmla="*/ 232 h 382"/>
                <a:gd name="T36" fmla="*/ 173 w 259"/>
                <a:gd name="T37" fmla="*/ 346 h 382"/>
                <a:gd name="T38" fmla="*/ 152 w 259"/>
                <a:gd name="T39" fmla="*/ 291 h 382"/>
                <a:gd name="T40" fmla="*/ 176 w 259"/>
                <a:gd name="T41" fmla="*/ 261 h 382"/>
                <a:gd name="T42" fmla="*/ 192 w 259"/>
                <a:gd name="T43" fmla="*/ 303 h 382"/>
                <a:gd name="T44" fmla="*/ 243 w 259"/>
                <a:gd name="T45" fmla="*/ 382 h 382"/>
                <a:gd name="T46" fmla="*/ 181 w 259"/>
                <a:gd name="T47" fmla="*/ 265 h 382"/>
                <a:gd name="T48" fmla="*/ 247 w 259"/>
                <a:gd name="T49" fmla="*/ 325 h 382"/>
                <a:gd name="T50" fmla="*/ 179 w 259"/>
                <a:gd name="T51" fmla="*/ 259 h 382"/>
                <a:gd name="T52" fmla="*/ 209 w 259"/>
                <a:gd name="T53" fmla="*/ 234 h 382"/>
                <a:gd name="T54" fmla="*/ 253 w 259"/>
                <a:gd name="T55" fmla="*/ 280 h 382"/>
                <a:gd name="T56" fmla="*/ 154 w 259"/>
                <a:gd name="T57" fmla="*/ 197 h 382"/>
                <a:gd name="T58" fmla="*/ 158 w 259"/>
                <a:gd name="T59" fmla="*/ 149 h 382"/>
                <a:gd name="T60" fmla="*/ 256 w 259"/>
                <a:gd name="T61" fmla="*/ 242 h 382"/>
                <a:gd name="T62" fmla="*/ 200 w 259"/>
                <a:gd name="T63" fmla="*/ 171 h 382"/>
                <a:gd name="T64" fmla="*/ 119 w 259"/>
                <a:gd name="T65" fmla="*/ 129 h 382"/>
                <a:gd name="T66" fmla="*/ 109 w 259"/>
                <a:gd name="T67" fmla="*/ 109 h 382"/>
                <a:gd name="T68" fmla="*/ 180 w 259"/>
                <a:gd name="T69" fmla="*/ 114 h 382"/>
                <a:gd name="T70" fmla="*/ 257 w 259"/>
                <a:gd name="T71" fmla="*/ 175 h 382"/>
                <a:gd name="T72" fmla="*/ 186 w 259"/>
                <a:gd name="T73" fmla="*/ 111 h 382"/>
                <a:gd name="T74" fmla="*/ 246 w 259"/>
                <a:gd name="T75" fmla="*/ 113 h 382"/>
                <a:gd name="T76" fmla="*/ 121 w 259"/>
                <a:gd name="T77" fmla="*/ 80 h 382"/>
                <a:gd name="T78" fmla="*/ 242 w 259"/>
                <a:gd name="T79" fmla="*/ 92 h 382"/>
                <a:gd name="T80" fmla="*/ 173 w 259"/>
                <a:gd name="T81" fmla="*/ 75 h 382"/>
                <a:gd name="T82" fmla="*/ 95 w 259"/>
                <a:gd name="T83" fmla="*/ 76 h 382"/>
                <a:gd name="T84" fmla="*/ 58 w 259"/>
                <a:gd name="T85" fmla="*/ 8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9" h="382">
                  <a:moveTo>
                    <a:pt x="58" y="8"/>
                  </a:moveTo>
                  <a:cubicBezTo>
                    <a:pt x="66" y="31"/>
                    <a:pt x="76" y="54"/>
                    <a:pt x="86" y="77"/>
                  </a:cubicBezTo>
                  <a:cubicBezTo>
                    <a:pt x="86" y="77"/>
                    <a:pt x="85" y="77"/>
                    <a:pt x="85" y="77"/>
                  </a:cubicBezTo>
                  <a:cubicBezTo>
                    <a:pt x="73" y="86"/>
                    <a:pt x="65" y="101"/>
                    <a:pt x="58" y="116"/>
                  </a:cubicBezTo>
                  <a:cubicBezTo>
                    <a:pt x="58" y="116"/>
                    <a:pt x="57" y="116"/>
                    <a:pt x="57" y="116"/>
                  </a:cubicBezTo>
                  <a:cubicBezTo>
                    <a:pt x="31" y="132"/>
                    <a:pt x="9" y="157"/>
                    <a:pt x="0" y="187"/>
                  </a:cubicBezTo>
                  <a:cubicBezTo>
                    <a:pt x="0" y="187"/>
                    <a:pt x="0" y="187"/>
                    <a:pt x="0" y="187"/>
                  </a:cubicBezTo>
                  <a:cubicBezTo>
                    <a:pt x="13" y="160"/>
                    <a:pt x="30" y="140"/>
                    <a:pt x="55" y="125"/>
                  </a:cubicBezTo>
                  <a:cubicBezTo>
                    <a:pt x="50" y="138"/>
                    <a:pt x="46" y="151"/>
                    <a:pt x="42" y="163"/>
                  </a:cubicBezTo>
                  <a:cubicBezTo>
                    <a:pt x="32" y="196"/>
                    <a:pt x="28" y="227"/>
                    <a:pt x="36" y="260"/>
                  </a:cubicBezTo>
                  <a:cubicBezTo>
                    <a:pt x="36" y="261"/>
                    <a:pt x="38" y="261"/>
                    <a:pt x="38" y="260"/>
                  </a:cubicBezTo>
                  <a:cubicBezTo>
                    <a:pt x="30" y="227"/>
                    <a:pt x="37" y="194"/>
                    <a:pt x="48" y="162"/>
                  </a:cubicBezTo>
                  <a:cubicBezTo>
                    <a:pt x="53" y="148"/>
                    <a:pt x="58" y="134"/>
                    <a:pt x="65" y="120"/>
                  </a:cubicBezTo>
                  <a:cubicBezTo>
                    <a:pt x="71" y="107"/>
                    <a:pt x="81" y="95"/>
                    <a:pt x="88" y="83"/>
                  </a:cubicBezTo>
                  <a:cubicBezTo>
                    <a:pt x="88" y="83"/>
                    <a:pt x="88" y="83"/>
                    <a:pt x="88" y="83"/>
                  </a:cubicBezTo>
                  <a:cubicBezTo>
                    <a:pt x="93" y="94"/>
                    <a:pt x="98" y="104"/>
                    <a:pt x="102" y="115"/>
                  </a:cubicBezTo>
                  <a:cubicBezTo>
                    <a:pt x="103" y="117"/>
                    <a:pt x="104" y="119"/>
                    <a:pt x="105" y="120"/>
                  </a:cubicBezTo>
                  <a:cubicBezTo>
                    <a:pt x="85" y="142"/>
                    <a:pt x="78" y="172"/>
                    <a:pt x="74" y="200"/>
                  </a:cubicBezTo>
                  <a:cubicBezTo>
                    <a:pt x="68" y="206"/>
                    <a:pt x="63" y="211"/>
                    <a:pt x="57" y="218"/>
                  </a:cubicBezTo>
                  <a:cubicBezTo>
                    <a:pt x="53" y="224"/>
                    <a:pt x="49" y="230"/>
                    <a:pt x="45" y="236"/>
                  </a:cubicBezTo>
                  <a:cubicBezTo>
                    <a:pt x="45" y="237"/>
                    <a:pt x="46" y="237"/>
                    <a:pt x="46" y="237"/>
                  </a:cubicBezTo>
                  <a:cubicBezTo>
                    <a:pt x="54" y="226"/>
                    <a:pt x="63" y="216"/>
                    <a:pt x="73" y="207"/>
                  </a:cubicBezTo>
                  <a:cubicBezTo>
                    <a:pt x="70" y="240"/>
                    <a:pt x="74" y="274"/>
                    <a:pt x="84" y="306"/>
                  </a:cubicBezTo>
                  <a:cubicBezTo>
                    <a:pt x="84" y="307"/>
                    <a:pt x="85" y="307"/>
                    <a:pt x="85" y="306"/>
                  </a:cubicBezTo>
                  <a:cubicBezTo>
                    <a:pt x="77" y="275"/>
                    <a:pt x="74" y="242"/>
                    <a:pt x="78" y="210"/>
                  </a:cubicBezTo>
                  <a:cubicBezTo>
                    <a:pt x="81" y="181"/>
                    <a:pt x="89" y="150"/>
                    <a:pt x="108" y="127"/>
                  </a:cubicBezTo>
                  <a:cubicBezTo>
                    <a:pt x="112" y="135"/>
                    <a:pt x="116" y="142"/>
                    <a:pt x="120" y="149"/>
                  </a:cubicBezTo>
                  <a:cubicBezTo>
                    <a:pt x="120" y="150"/>
                    <a:pt x="120" y="150"/>
                    <a:pt x="120" y="150"/>
                  </a:cubicBezTo>
                  <a:cubicBezTo>
                    <a:pt x="83" y="199"/>
                    <a:pt x="101" y="276"/>
                    <a:pt x="130" y="324"/>
                  </a:cubicBezTo>
                  <a:cubicBezTo>
                    <a:pt x="131" y="326"/>
                    <a:pt x="133" y="325"/>
                    <a:pt x="132" y="323"/>
                  </a:cubicBezTo>
                  <a:cubicBezTo>
                    <a:pt x="103" y="276"/>
                    <a:pt x="90" y="204"/>
                    <a:pt x="124" y="156"/>
                  </a:cubicBezTo>
                  <a:cubicBezTo>
                    <a:pt x="133" y="170"/>
                    <a:pt x="142" y="184"/>
                    <a:pt x="150" y="199"/>
                  </a:cubicBezTo>
                  <a:cubicBezTo>
                    <a:pt x="150" y="200"/>
                    <a:pt x="150" y="200"/>
                    <a:pt x="150" y="200"/>
                  </a:cubicBezTo>
                  <a:cubicBezTo>
                    <a:pt x="151" y="202"/>
                    <a:pt x="153" y="204"/>
                    <a:pt x="154" y="207"/>
                  </a:cubicBezTo>
                  <a:cubicBezTo>
                    <a:pt x="157" y="214"/>
                    <a:pt x="161" y="222"/>
                    <a:pt x="164" y="230"/>
                  </a:cubicBezTo>
                  <a:cubicBezTo>
                    <a:pt x="163" y="230"/>
                    <a:pt x="162" y="231"/>
                    <a:pt x="162" y="232"/>
                  </a:cubicBezTo>
                  <a:cubicBezTo>
                    <a:pt x="153" y="251"/>
                    <a:pt x="146" y="272"/>
                    <a:pt x="148" y="293"/>
                  </a:cubicBezTo>
                  <a:cubicBezTo>
                    <a:pt x="150" y="314"/>
                    <a:pt x="164" y="328"/>
                    <a:pt x="173" y="346"/>
                  </a:cubicBezTo>
                  <a:cubicBezTo>
                    <a:pt x="173" y="346"/>
                    <a:pt x="173" y="346"/>
                    <a:pt x="173" y="346"/>
                  </a:cubicBezTo>
                  <a:cubicBezTo>
                    <a:pt x="165" y="327"/>
                    <a:pt x="153" y="312"/>
                    <a:pt x="152" y="291"/>
                  </a:cubicBezTo>
                  <a:cubicBezTo>
                    <a:pt x="151" y="271"/>
                    <a:pt x="158" y="253"/>
                    <a:pt x="166" y="235"/>
                  </a:cubicBezTo>
                  <a:cubicBezTo>
                    <a:pt x="169" y="244"/>
                    <a:pt x="173" y="252"/>
                    <a:pt x="176" y="261"/>
                  </a:cubicBezTo>
                  <a:cubicBezTo>
                    <a:pt x="176" y="262"/>
                    <a:pt x="176" y="262"/>
                    <a:pt x="177" y="262"/>
                  </a:cubicBezTo>
                  <a:cubicBezTo>
                    <a:pt x="182" y="276"/>
                    <a:pt x="187" y="289"/>
                    <a:pt x="192" y="303"/>
                  </a:cubicBezTo>
                  <a:cubicBezTo>
                    <a:pt x="204" y="331"/>
                    <a:pt x="218" y="363"/>
                    <a:pt x="243" y="382"/>
                  </a:cubicBezTo>
                  <a:cubicBezTo>
                    <a:pt x="243" y="382"/>
                    <a:pt x="243" y="382"/>
                    <a:pt x="243" y="382"/>
                  </a:cubicBezTo>
                  <a:cubicBezTo>
                    <a:pt x="217" y="360"/>
                    <a:pt x="204" y="323"/>
                    <a:pt x="192" y="293"/>
                  </a:cubicBezTo>
                  <a:cubicBezTo>
                    <a:pt x="188" y="284"/>
                    <a:pt x="185" y="274"/>
                    <a:pt x="181" y="265"/>
                  </a:cubicBezTo>
                  <a:cubicBezTo>
                    <a:pt x="207" y="281"/>
                    <a:pt x="228" y="301"/>
                    <a:pt x="246" y="325"/>
                  </a:cubicBezTo>
                  <a:cubicBezTo>
                    <a:pt x="246" y="326"/>
                    <a:pt x="247" y="325"/>
                    <a:pt x="247" y="325"/>
                  </a:cubicBezTo>
                  <a:cubicBezTo>
                    <a:pt x="230" y="297"/>
                    <a:pt x="207" y="275"/>
                    <a:pt x="179" y="259"/>
                  </a:cubicBezTo>
                  <a:cubicBezTo>
                    <a:pt x="179" y="259"/>
                    <a:pt x="179" y="259"/>
                    <a:pt x="179" y="259"/>
                  </a:cubicBezTo>
                  <a:cubicBezTo>
                    <a:pt x="172" y="240"/>
                    <a:pt x="165" y="221"/>
                    <a:pt x="157" y="202"/>
                  </a:cubicBezTo>
                  <a:cubicBezTo>
                    <a:pt x="176" y="207"/>
                    <a:pt x="194" y="222"/>
                    <a:pt x="209" y="234"/>
                  </a:cubicBezTo>
                  <a:cubicBezTo>
                    <a:pt x="226" y="247"/>
                    <a:pt x="241" y="262"/>
                    <a:pt x="253" y="281"/>
                  </a:cubicBezTo>
                  <a:cubicBezTo>
                    <a:pt x="253" y="281"/>
                    <a:pt x="253" y="281"/>
                    <a:pt x="253" y="280"/>
                  </a:cubicBezTo>
                  <a:cubicBezTo>
                    <a:pt x="243" y="259"/>
                    <a:pt x="227" y="244"/>
                    <a:pt x="209" y="229"/>
                  </a:cubicBezTo>
                  <a:cubicBezTo>
                    <a:pt x="193" y="216"/>
                    <a:pt x="175" y="200"/>
                    <a:pt x="154" y="197"/>
                  </a:cubicBezTo>
                  <a:cubicBezTo>
                    <a:pt x="145" y="176"/>
                    <a:pt x="133" y="156"/>
                    <a:pt x="122" y="136"/>
                  </a:cubicBezTo>
                  <a:cubicBezTo>
                    <a:pt x="133" y="141"/>
                    <a:pt x="146" y="144"/>
                    <a:pt x="158" y="149"/>
                  </a:cubicBezTo>
                  <a:cubicBezTo>
                    <a:pt x="171" y="155"/>
                    <a:pt x="184" y="162"/>
                    <a:pt x="195" y="171"/>
                  </a:cubicBezTo>
                  <a:cubicBezTo>
                    <a:pt x="221" y="190"/>
                    <a:pt x="238" y="215"/>
                    <a:pt x="256" y="242"/>
                  </a:cubicBezTo>
                  <a:cubicBezTo>
                    <a:pt x="256" y="242"/>
                    <a:pt x="257" y="242"/>
                    <a:pt x="257" y="242"/>
                  </a:cubicBezTo>
                  <a:cubicBezTo>
                    <a:pt x="245" y="214"/>
                    <a:pt x="223" y="189"/>
                    <a:pt x="200" y="171"/>
                  </a:cubicBezTo>
                  <a:cubicBezTo>
                    <a:pt x="187" y="161"/>
                    <a:pt x="174" y="152"/>
                    <a:pt x="160" y="145"/>
                  </a:cubicBezTo>
                  <a:cubicBezTo>
                    <a:pt x="148" y="138"/>
                    <a:pt x="133" y="130"/>
                    <a:pt x="119" y="129"/>
                  </a:cubicBezTo>
                  <a:cubicBezTo>
                    <a:pt x="118" y="129"/>
                    <a:pt x="118" y="129"/>
                    <a:pt x="118" y="129"/>
                  </a:cubicBezTo>
                  <a:cubicBezTo>
                    <a:pt x="115" y="123"/>
                    <a:pt x="112" y="116"/>
                    <a:pt x="109" y="109"/>
                  </a:cubicBezTo>
                  <a:cubicBezTo>
                    <a:pt x="105" y="101"/>
                    <a:pt x="102" y="92"/>
                    <a:pt x="98" y="84"/>
                  </a:cubicBezTo>
                  <a:cubicBezTo>
                    <a:pt x="128" y="87"/>
                    <a:pt x="155" y="98"/>
                    <a:pt x="180" y="114"/>
                  </a:cubicBezTo>
                  <a:cubicBezTo>
                    <a:pt x="193" y="121"/>
                    <a:pt x="205" y="130"/>
                    <a:pt x="217" y="138"/>
                  </a:cubicBezTo>
                  <a:cubicBezTo>
                    <a:pt x="232" y="148"/>
                    <a:pt x="248" y="159"/>
                    <a:pt x="257" y="175"/>
                  </a:cubicBezTo>
                  <a:cubicBezTo>
                    <a:pt x="258" y="175"/>
                    <a:pt x="259" y="175"/>
                    <a:pt x="259" y="174"/>
                  </a:cubicBezTo>
                  <a:cubicBezTo>
                    <a:pt x="244" y="147"/>
                    <a:pt x="212" y="127"/>
                    <a:pt x="186" y="111"/>
                  </a:cubicBezTo>
                  <a:cubicBezTo>
                    <a:pt x="206" y="104"/>
                    <a:pt x="226" y="107"/>
                    <a:pt x="246" y="114"/>
                  </a:cubicBezTo>
                  <a:cubicBezTo>
                    <a:pt x="246" y="114"/>
                    <a:pt x="247" y="113"/>
                    <a:pt x="246" y="113"/>
                  </a:cubicBezTo>
                  <a:cubicBezTo>
                    <a:pt x="226" y="101"/>
                    <a:pt x="202" y="102"/>
                    <a:pt x="181" y="108"/>
                  </a:cubicBezTo>
                  <a:cubicBezTo>
                    <a:pt x="162" y="96"/>
                    <a:pt x="142" y="86"/>
                    <a:pt x="121" y="80"/>
                  </a:cubicBezTo>
                  <a:cubicBezTo>
                    <a:pt x="138" y="79"/>
                    <a:pt x="154" y="78"/>
                    <a:pt x="171" y="78"/>
                  </a:cubicBezTo>
                  <a:cubicBezTo>
                    <a:pt x="196" y="79"/>
                    <a:pt x="218" y="87"/>
                    <a:pt x="242" y="92"/>
                  </a:cubicBezTo>
                  <a:cubicBezTo>
                    <a:pt x="243" y="92"/>
                    <a:pt x="243" y="92"/>
                    <a:pt x="243" y="92"/>
                  </a:cubicBezTo>
                  <a:cubicBezTo>
                    <a:pt x="223" y="80"/>
                    <a:pt x="196" y="77"/>
                    <a:pt x="173" y="75"/>
                  </a:cubicBezTo>
                  <a:cubicBezTo>
                    <a:pt x="150" y="74"/>
                    <a:pt x="127" y="74"/>
                    <a:pt x="104" y="77"/>
                  </a:cubicBezTo>
                  <a:cubicBezTo>
                    <a:pt x="101" y="76"/>
                    <a:pt x="98" y="76"/>
                    <a:pt x="95" y="76"/>
                  </a:cubicBezTo>
                  <a:cubicBezTo>
                    <a:pt x="86" y="52"/>
                    <a:pt x="76" y="28"/>
                    <a:pt x="65" y="5"/>
                  </a:cubicBezTo>
                  <a:cubicBezTo>
                    <a:pt x="63" y="0"/>
                    <a:pt x="56" y="4"/>
                    <a:pt x="58" y="8"/>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0" name="Group 29"/>
          <p:cNvGrpSpPr/>
          <p:nvPr/>
        </p:nvGrpSpPr>
        <p:grpSpPr>
          <a:xfrm>
            <a:off x="-232581" y="6094753"/>
            <a:ext cx="1074738" cy="942975"/>
            <a:chOff x="8523287" y="4378326"/>
            <a:chExt cx="1074738" cy="942975"/>
          </a:xfrm>
        </p:grpSpPr>
        <p:grpSp>
          <p:nvGrpSpPr>
            <p:cNvPr id="31" name="Group 30"/>
            <p:cNvGrpSpPr/>
            <p:nvPr/>
          </p:nvGrpSpPr>
          <p:grpSpPr>
            <a:xfrm>
              <a:off x="8523287" y="4378326"/>
              <a:ext cx="1074738" cy="942975"/>
              <a:chOff x="8523287" y="4378326"/>
              <a:chExt cx="1074738" cy="942975"/>
            </a:xfrm>
          </p:grpSpPr>
          <p:sp>
            <p:nvSpPr>
              <p:cNvPr id="60" name="Freeform 85"/>
              <p:cNvSpPr>
                <a:spLocks/>
              </p:cNvSpPr>
              <p:nvPr/>
            </p:nvSpPr>
            <p:spPr bwMode="auto">
              <a:xfrm>
                <a:off x="8523287" y="4378326"/>
                <a:ext cx="1074738" cy="942975"/>
              </a:xfrm>
              <a:custGeom>
                <a:avLst/>
                <a:gdLst>
                  <a:gd name="T0" fmla="*/ 398 w 412"/>
                  <a:gd name="T1" fmla="*/ 185 h 361"/>
                  <a:gd name="T2" fmla="*/ 362 w 412"/>
                  <a:gd name="T3" fmla="*/ 177 h 361"/>
                  <a:gd name="T4" fmla="*/ 321 w 412"/>
                  <a:gd name="T5" fmla="*/ 178 h 361"/>
                  <a:gd name="T6" fmla="*/ 381 w 412"/>
                  <a:gd name="T7" fmla="*/ 150 h 361"/>
                  <a:gd name="T8" fmla="*/ 377 w 412"/>
                  <a:gd name="T9" fmla="*/ 128 h 361"/>
                  <a:gd name="T10" fmla="*/ 366 w 412"/>
                  <a:gd name="T11" fmla="*/ 123 h 361"/>
                  <a:gd name="T12" fmla="*/ 359 w 412"/>
                  <a:gd name="T13" fmla="*/ 121 h 361"/>
                  <a:gd name="T14" fmla="*/ 352 w 412"/>
                  <a:gd name="T15" fmla="*/ 108 h 361"/>
                  <a:gd name="T16" fmla="*/ 346 w 412"/>
                  <a:gd name="T17" fmla="*/ 63 h 361"/>
                  <a:gd name="T18" fmla="*/ 327 w 412"/>
                  <a:gd name="T19" fmla="*/ 44 h 361"/>
                  <a:gd name="T20" fmla="*/ 297 w 412"/>
                  <a:gd name="T21" fmla="*/ 60 h 361"/>
                  <a:gd name="T22" fmla="*/ 267 w 412"/>
                  <a:gd name="T23" fmla="*/ 88 h 361"/>
                  <a:gd name="T24" fmla="*/ 255 w 412"/>
                  <a:gd name="T25" fmla="*/ 102 h 361"/>
                  <a:gd name="T26" fmla="*/ 248 w 412"/>
                  <a:gd name="T27" fmla="*/ 111 h 361"/>
                  <a:gd name="T28" fmla="*/ 245 w 412"/>
                  <a:gd name="T29" fmla="*/ 115 h 361"/>
                  <a:gd name="T30" fmla="*/ 238 w 412"/>
                  <a:gd name="T31" fmla="*/ 114 h 361"/>
                  <a:gd name="T32" fmla="*/ 235 w 412"/>
                  <a:gd name="T33" fmla="*/ 108 h 361"/>
                  <a:gd name="T34" fmla="*/ 245 w 412"/>
                  <a:gd name="T35" fmla="*/ 65 h 361"/>
                  <a:gd name="T36" fmla="*/ 222 w 412"/>
                  <a:gd name="T37" fmla="*/ 6 h 361"/>
                  <a:gd name="T38" fmla="*/ 194 w 412"/>
                  <a:gd name="T39" fmla="*/ 3 h 361"/>
                  <a:gd name="T40" fmla="*/ 183 w 412"/>
                  <a:gd name="T41" fmla="*/ 11 h 361"/>
                  <a:gd name="T42" fmla="*/ 162 w 412"/>
                  <a:gd name="T43" fmla="*/ 21 h 361"/>
                  <a:gd name="T44" fmla="*/ 124 w 412"/>
                  <a:gd name="T45" fmla="*/ 17 h 361"/>
                  <a:gd name="T46" fmla="*/ 98 w 412"/>
                  <a:gd name="T47" fmla="*/ 34 h 361"/>
                  <a:gd name="T48" fmla="*/ 104 w 412"/>
                  <a:gd name="T49" fmla="*/ 99 h 361"/>
                  <a:gd name="T50" fmla="*/ 161 w 412"/>
                  <a:gd name="T51" fmla="*/ 136 h 361"/>
                  <a:gd name="T52" fmla="*/ 82 w 412"/>
                  <a:gd name="T53" fmla="*/ 99 h 361"/>
                  <a:gd name="T54" fmla="*/ 46 w 412"/>
                  <a:gd name="T55" fmla="*/ 89 h 361"/>
                  <a:gd name="T56" fmla="*/ 34 w 412"/>
                  <a:gd name="T57" fmla="*/ 114 h 361"/>
                  <a:gd name="T58" fmla="*/ 8 w 412"/>
                  <a:gd name="T59" fmla="*/ 143 h 361"/>
                  <a:gd name="T60" fmla="*/ 3 w 412"/>
                  <a:gd name="T61" fmla="*/ 179 h 361"/>
                  <a:gd name="T62" fmla="*/ 9 w 412"/>
                  <a:gd name="T63" fmla="*/ 199 h 361"/>
                  <a:gd name="T64" fmla="*/ 21 w 412"/>
                  <a:gd name="T65" fmla="*/ 206 h 361"/>
                  <a:gd name="T66" fmla="*/ 68 w 412"/>
                  <a:gd name="T67" fmla="*/ 213 h 361"/>
                  <a:gd name="T68" fmla="*/ 78 w 412"/>
                  <a:gd name="T69" fmla="*/ 228 h 361"/>
                  <a:gd name="T70" fmla="*/ 99 w 412"/>
                  <a:gd name="T71" fmla="*/ 231 h 361"/>
                  <a:gd name="T72" fmla="*/ 100 w 412"/>
                  <a:gd name="T73" fmla="*/ 230 h 361"/>
                  <a:gd name="T74" fmla="*/ 57 w 412"/>
                  <a:gd name="T75" fmla="*/ 265 h 361"/>
                  <a:gd name="T76" fmla="*/ 68 w 412"/>
                  <a:gd name="T77" fmla="*/ 308 h 361"/>
                  <a:gd name="T78" fmla="*/ 97 w 412"/>
                  <a:gd name="T79" fmla="*/ 317 h 361"/>
                  <a:gd name="T80" fmla="*/ 100 w 412"/>
                  <a:gd name="T81" fmla="*/ 328 h 361"/>
                  <a:gd name="T82" fmla="*/ 121 w 412"/>
                  <a:gd name="T83" fmla="*/ 334 h 361"/>
                  <a:gd name="T84" fmla="*/ 154 w 412"/>
                  <a:gd name="T85" fmla="*/ 325 h 361"/>
                  <a:gd name="T86" fmla="*/ 189 w 412"/>
                  <a:gd name="T87" fmla="*/ 335 h 361"/>
                  <a:gd name="T88" fmla="*/ 239 w 412"/>
                  <a:gd name="T89" fmla="*/ 345 h 361"/>
                  <a:gd name="T90" fmla="*/ 251 w 412"/>
                  <a:gd name="T91" fmla="*/ 336 h 361"/>
                  <a:gd name="T92" fmla="*/ 264 w 412"/>
                  <a:gd name="T93" fmla="*/ 331 h 361"/>
                  <a:gd name="T94" fmla="*/ 275 w 412"/>
                  <a:gd name="T95" fmla="*/ 314 h 361"/>
                  <a:gd name="T96" fmla="*/ 265 w 412"/>
                  <a:gd name="T97" fmla="*/ 283 h 361"/>
                  <a:gd name="T98" fmla="*/ 256 w 412"/>
                  <a:gd name="T99" fmla="*/ 268 h 361"/>
                  <a:gd name="T100" fmla="*/ 250 w 412"/>
                  <a:gd name="T101" fmla="*/ 249 h 361"/>
                  <a:gd name="T102" fmla="*/ 292 w 412"/>
                  <a:gd name="T103" fmla="*/ 296 h 361"/>
                  <a:gd name="T104" fmla="*/ 347 w 412"/>
                  <a:gd name="T105" fmla="*/ 300 h 361"/>
                  <a:gd name="T106" fmla="*/ 365 w 412"/>
                  <a:gd name="T107" fmla="*/ 282 h 361"/>
                  <a:gd name="T108" fmla="*/ 368 w 412"/>
                  <a:gd name="T109" fmla="*/ 271 h 361"/>
                  <a:gd name="T110" fmla="*/ 370 w 412"/>
                  <a:gd name="T111" fmla="*/ 268 h 361"/>
                  <a:gd name="T112" fmla="*/ 375 w 412"/>
                  <a:gd name="T113" fmla="*/ 265 h 361"/>
                  <a:gd name="T114" fmla="*/ 389 w 412"/>
                  <a:gd name="T115" fmla="*/ 228 h 361"/>
                  <a:gd name="T116" fmla="*/ 409 w 412"/>
                  <a:gd name="T117" fmla="*/ 208 h 361"/>
                  <a:gd name="T118" fmla="*/ 398 w 412"/>
                  <a:gd name="T119" fmla="*/ 185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12" h="361">
                    <a:moveTo>
                      <a:pt x="398" y="185"/>
                    </a:moveTo>
                    <a:cubicBezTo>
                      <a:pt x="387" y="180"/>
                      <a:pt x="374" y="177"/>
                      <a:pt x="362" y="177"/>
                    </a:cubicBezTo>
                    <a:cubicBezTo>
                      <a:pt x="349" y="176"/>
                      <a:pt x="334" y="182"/>
                      <a:pt x="321" y="178"/>
                    </a:cubicBezTo>
                    <a:cubicBezTo>
                      <a:pt x="340" y="169"/>
                      <a:pt x="373" y="173"/>
                      <a:pt x="381" y="150"/>
                    </a:cubicBezTo>
                    <a:cubicBezTo>
                      <a:pt x="384" y="142"/>
                      <a:pt x="383" y="133"/>
                      <a:pt x="377" y="128"/>
                    </a:cubicBezTo>
                    <a:cubicBezTo>
                      <a:pt x="374" y="125"/>
                      <a:pt x="370" y="124"/>
                      <a:pt x="366" y="123"/>
                    </a:cubicBezTo>
                    <a:cubicBezTo>
                      <a:pt x="364" y="123"/>
                      <a:pt x="361" y="122"/>
                      <a:pt x="359" y="121"/>
                    </a:cubicBezTo>
                    <a:cubicBezTo>
                      <a:pt x="353" y="119"/>
                      <a:pt x="353" y="113"/>
                      <a:pt x="352" y="108"/>
                    </a:cubicBezTo>
                    <a:cubicBezTo>
                      <a:pt x="350" y="93"/>
                      <a:pt x="350" y="77"/>
                      <a:pt x="346" y="63"/>
                    </a:cubicBezTo>
                    <a:cubicBezTo>
                      <a:pt x="344" y="54"/>
                      <a:pt x="337" y="44"/>
                      <a:pt x="327" y="44"/>
                    </a:cubicBezTo>
                    <a:cubicBezTo>
                      <a:pt x="316" y="44"/>
                      <a:pt x="305" y="54"/>
                      <a:pt x="297" y="60"/>
                    </a:cubicBezTo>
                    <a:cubicBezTo>
                      <a:pt x="286" y="69"/>
                      <a:pt x="276" y="78"/>
                      <a:pt x="267" y="88"/>
                    </a:cubicBezTo>
                    <a:cubicBezTo>
                      <a:pt x="263" y="93"/>
                      <a:pt x="259" y="97"/>
                      <a:pt x="255" y="102"/>
                    </a:cubicBezTo>
                    <a:cubicBezTo>
                      <a:pt x="253" y="105"/>
                      <a:pt x="250" y="108"/>
                      <a:pt x="248" y="111"/>
                    </a:cubicBezTo>
                    <a:cubicBezTo>
                      <a:pt x="247" y="112"/>
                      <a:pt x="246" y="114"/>
                      <a:pt x="245" y="115"/>
                    </a:cubicBezTo>
                    <a:cubicBezTo>
                      <a:pt x="243" y="117"/>
                      <a:pt x="241" y="117"/>
                      <a:pt x="238" y="114"/>
                    </a:cubicBezTo>
                    <a:cubicBezTo>
                      <a:pt x="235" y="113"/>
                      <a:pt x="234" y="111"/>
                      <a:pt x="235" y="108"/>
                    </a:cubicBezTo>
                    <a:cubicBezTo>
                      <a:pt x="238" y="94"/>
                      <a:pt x="243" y="80"/>
                      <a:pt x="245" y="65"/>
                    </a:cubicBezTo>
                    <a:cubicBezTo>
                      <a:pt x="248" y="44"/>
                      <a:pt x="243" y="17"/>
                      <a:pt x="222" y="6"/>
                    </a:cubicBezTo>
                    <a:cubicBezTo>
                      <a:pt x="214" y="1"/>
                      <a:pt x="203" y="0"/>
                      <a:pt x="194" y="3"/>
                    </a:cubicBezTo>
                    <a:cubicBezTo>
                      <a:pt x="190" y="5"/>
                      <a:pt x="186" y="7"/>
                      <a:pt x="183" y="11"/>
                    </a:cubicBezTo>
                    <a:cubicBezTo>
                      <a:pt x="177" y="17"/>
                      <a:pt x="171" y="21"/>
                      <a:pt x="162" y="21"/>
                    </a:cubicBezTo>
                    <a:cubicBezTo>
                      <a:pt x="149" y="20"/>
                      <a:pt x="138" y="15"/>
                      <a:pt x="124" y="17"/>
                    </a:cubicBezTo>
                    <a:cubicBezTo>
                      <a:pt x="114" y="20"/>
                      <a:pt x="104" y="26"/>
                      <a:pt x="98" y="34"/>
                    </a:cubicBezTo>
                    <a:cubicBezTo>
                      <a:pt x="82" y="54"/>
                      <a:pt x="86" y="82"/>
                      <a:pt x="104" y="99"/>
                    </a:cubicBezTo>
                    <a:cubicBezTo>
                      <a:pt x="121" y="114"/>
                      <a:pt x="144" y="121"/>
                      <a:pt x="161" y="136"/>
                    </a:cubicBezTo>
                    <a:cubicBezTo>
                      <a:pt x="131" y="144"/>
                      <a:pt x="105" y="113"/>
                      <a:pt x="82" y="99"/>
                    </a:cubicBezTo>
                    <a:cubicBezTo>
                      <a:pt x="72" y="92"/>
                      <a:pt x="59" y="87"/>
                      <a:pt x="46" y="89"/>
                    </a:cubicBezTo>
                    <a:cubicBezTo>
                      <a:pt x="32" y="91"/>
                      <a:pt x="34" y="103"/>
                      <a:pt x="34" y="114"/>
                    </a:cubicBezTo>
                    <a:cubicBezTo>
                      <a:pt x="34" y="130"/>
                      <a:pt x="17" y="133"/>
                      <a:pt x="8" y="143"/>
                    </a:cubicBezTo>
                    <a:cubicBezTo>
                      <a:pt x="0" y="153"/>
                      <a:pt x="0" y="167"/>
                      <a:pt x="3" y="179"/>
                    </a:cubicBezTo>
                    <a:cubicBezTo>
                      <a:pt x="4" y="186"/>
                      <a:pt x="6" y="193"/>
                      <a:pt x="9" y="199"/>
                    </a:cubicBezTo>
                    <a:cubicBezTo>
                      <a:pt x="12" y="204"/>
                      <a:pt x="16" y="206"/>
                      <a:pt x="21" y="206"/>
                    </a:cubicBezTo>
                    <a:cubicBezTo>
                      <a:pt x="36" y="205"/>
                      <a:pt x="59" y="195"/>
                      <a:pt x="68" y="213"/>
                    </a:cubicBezTo>
                    <a:cubicBezTo>
                      <a:pt x="71" y="219"/>
                      <a:pt x="71" y="225"/>
                      <a:pt x="78" y="228"/>
                    </a:cubicBezTo>
                    <a:cubicBezTo>
                      <a:pt x="84" y="232"/>
                      <a:pt x="92" y="231"/>
                      <a:pt x="99" y="231"/>
                    </a:cubicBezTo>
                    <a:cubicBezTo>
                      <a:pt x="99" y="231"/>
                      <a:pt x="99" y="230"/>
                      <a:pt x="100" y="230"/>
                    </a:cubicBezTo>
                    <a:cubicBezTo>
                      <a:pt x="85" y="240"/>
                      <a:pt x="67" y="249"/>
                      <a:pt x="57" y="265"/>
                    </a:cubicBezTo>
                    <a:cubicBezTo>
                      <a:pt x="47" y="282"/>
                      <a:pt x="51" y="298"/>
                      <a:pt x="68" y="308"/>
                    </a:cubicBezTo>
                    <a:cubicBezTo>
                      <a:pt x="75" y="311"/>
                      <a:pt x="86" y="316"/>
                      <a:pt x="97" y="317"/>
                    </a:cubicBezTo>
                    <a:cubicBezTo>
                      <a:pt x="96" y="321"/>
                      <a:pt x="97" y="325"/>
                      <a:pt x="100" y="328"/>
                    </a:cubicBezTo>
                    <a:cubicBezTo>
                      <a:pt x="105" y="334"/>
                      <a:pt x="113" y="336"/>
                      <a:pt x="121" y="334"/>
                    </a:cubicBezTo>
                    <a:cubicBezTo>
                      <a:pt x="132" y="332"/>
                      <a:pt x="142" y="326"/>
                      <a:pt x="154" y="325"/>
                    </a:cubicBezTo>
                    <a:cubicBezTo>
                      <a:pt x="166" y="325"/>
                      <a:pt x="179" y="328"/>
                      <a:pt x="189" y="335"/>
                    </a:cubicBezTo>
                    <a:cubicBezTo>
                      <a:pt x="204" y="344"/>
                      <a:pt x="222" y="361"/>
                      <a:pt x="239" y="345"/>
                    </a:cubicBezTo>
                    <a:cubicBezTo>
                      <a:pt x="243" y="342"/>
                      <a:pt x="246" y="338"/>
                      <a:pt x="251" y="336"/>
                    </a:cubicBezTo>
                    <a:cubicBezTo>
                      <a:pt x="255" y="334"/>
                      <a:pt x="260" y="333"/>
                      <a:pt x="264" y="331"/>
                    </a:cubicBezTo>
                    <a:cubicBezTo>
                      <a:pt x="271" y="328"/>
                      <a:pt x="275" y="322"/>
                      <a:pt x="275" y="314"/>
                    </a:cubicBezTo>
                    <a:cubicBezTo>
                      <a:pt x="275" y="304"/>
                      <a:pt x="270" y="292"/>
                      <a:pt x="265" y="283"/>
                    </a:cubicBezTo>
                    <a:cubicBezTo>
                      <a:pt x="262" y="278"/>
                      <a:pt x="259" y="273"/>
                      <a:pt x="256" y="268"/>
                    </a:cubicBezTo>
                    <a:cubicBezTo>
                      <a:pt x="252" y="264"/>
                      <a:pt x="246" y="255"/>
                      <a:pt x="250" y="249"/>
                    </a:cubicBezTo>
                    <a:cubicBezTo>
                      <a:pt x="261" y="267"/>
                      <a:pt x="274" y="284"/>
                      <a:pt x="292" y="296"/>
                    </a:cubicBezTo>
                    <a:cubicBezTo>
                      <a:pt x="308" y="306"/>
                      <a:pt x="330" y="310"/>
                      <a:pt x="347" y="300"/>
                    </a:cubicBezTo>
                    <a:cubicBezTo>
                      <a:pt x="355" y="296"/>
                      <a:pt x="361" y="290"/>
                      <a:pt x="365" y="282"/>
                    </a:cubicBezTo>
                    <a:cubicBezTo>
                      <a:pt x="367" y="278"/>
                      <a:pt x="367" y="274"/>
                      <a:pt x="368" y="271"/>
                    </a:cubicBezTo>
                    <a:cubicBezTo>
                      <a:pt x="369" y="268"/>
                      <a:pt x="367" y="269"/>
                      <a:pt x="370" y="268"/>
                    </a:cubicBezTo>
                    <a:cubicBezTo>
                      <a:pt x="372" y="267"/>
                      <a:pt x="374" y="266"/>
                      <a:pt x="375" y="265"/>
                    </a:cubicBezTo>
                    <a:cubicBezTo>
                      <a:pt x="388" y="258"/>
                      <a:pt x="393" y="242"/>
                      <a:pt x="389" y="228"/>
                    </a:cubicBezTo>
                    <a:cubicBezTo>
                      <a:pt x="397" y="224"/>
                      <a:pt x="406" y="218"/>
                      <a:pt x="409" y="208"/>
                    </a:cubicBezTo>
                    <a:cubicBezTo>
                      <a:pt x="412" y="198"/>
                      <a:pt x="407" y="190"/>
                      <a:pt x="398" y="185"/>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61" name="Freeform 86"/>
              <p:cNvSpPr>
                <a:spLocks/>
              </p:cNvSpPr>
              <p:nvPr/>
            </p:nvSpPr>
            <p:spPr bwMode="auto">
              <a:xfrm>
                <a:off x="8670925" y="4529138"/>
                <a:ext cx="723900" cy="635000"/>
              </a:xfrm>
              <a:custGeom>
                <a:avLst/>
                <a:gdLst>
                  <a:gd name="T0" fmla="*/ 267 w 277"/>
                  <a:gd name="T1" fmla="*/ 124 h 243"/>
                  <a:gd name="T2" fmla="*/ 243 w 277"/>
                  <a:gd name="T3" fmla="*/ 119 h 243"/>
                  <a:gd name="T4" fmla="*/ 216 w 277"/>
                  <a:gd name="T5" fmla="*/ 119 h 243"/>
                  <a:gd name="T6" fmla="*/ 256 w 277"/>
                  <a:gd name="T7" fmla="*/ 100 h 243"/>
                  <a:gd name="T8" fmla="*/ 253 w 277"/>
                  <a:gd name="T9" fmla="*/ 86 h 243"/>
                  <a:gd name="T10" fmla="*/ 246 w 277"/>
                  <a:gd name="T11" fmla="*/ 83 h 243"/>
                  <a:gd name="T12" fmla="*/ 241 w 277"/>
                  <a:gd name="T13" fmla="*/ 82 h 243"/>
                  <a:gd name="T14" fmla="*/ 237 w 277"/>
                  <a:gd name="T15" fmla="*/ 72 h 243"/>
                  <a:gd name="T16" fmla="*/ 233 w 277"/>
                  <a:gd name="T17" fmla="*/ 42 h 243"/>
                  <a:gd name="T18" fmla="*/ 219 w 277"/>
                  <a:gd name="T19" fmla="*/ 30 h 243"/>
                  <a:gd name="T20" fmla="*/ 199 w 277"/>
                  <a:gd name="T21" fmla="*/ 40 h 243"/>
                  <a:gd name="T22" fmla="*/ 179 w 277"/>
                  <a:gd name="T23" fmla="*/ 59 h 243"/>
                  <a:gd name="T24" fmla="*/ 171 w 277"/>
                  <a:gd name="T25" fmla="*/ 68 h 243"/>
                  <a:gd name="T26" fmla="*/ 167 w 277"/>
                  <a:gd name="T27" fmla="*/ 74 h 243"/>
                  <a:gd name="T28" fmla="*/ 164 w 277"/>
                  <a:gd name="T29" fmla="*/ 77 h 243"/>
                  <a:gd name="T30" fmla="*/ 160 w 277"/>
                  <a:gd name="T31" fmla="*/ 77 h 243"/>
                  <a:gd name="T32" fmla="*/ 158 w 277"/>
                  <a:gd name="T33" fmla="*/ 73 h 243"/>
                  <a:gd name="T34" fmla="*/ 164 w 277"/>
                  <a:gd name="T35" fmla="*/ 44 h 243"/>
                  <a:gd name="T36" fmla="*/ 149 w 277"/>
                  <a:gd name="T37" fmla="*/ 4 h 243"/>
                  <a:gd name="T38" fmla="*/ 131 w 277"/>
                  <a:gd name="T39" fmla="*/ 2 h 243"/>
                  <a:gd name="T40" fmla="*/ 123 w 277"/>
                  <a:gd name="T41" fmla="*/ 7 h 243"/>
                  <a:gd name="T42" fmla="*/ 109 w 277"/>
                  <a:gd name="T43" fmla="*/ 14 h 243"/>
                  <a:gd name="T44" fmla="*/ 84 w 277"/>
                  <a:gd name="T45" fmla="*/ 12 h 243"/>
                  <a:gd name="T46" fmla="*/ 66 w 277"/>
                  <a:gd name="T47" fmla="*/ 23 h 243"/>
                  <a:gd name="T48" fmla="*/ 70 w 277"/>
                  <a:gd name="T49" fmla="*/ 66 h 243"/>
                  <a:gd name="T50" fmla="*/ 108 w 277"/>
                  <a:gd name="T51" fmla="*/ 91 h 243"/>
                  <a:gd name="T52" fmla="*/ 55 w 277"/>
                  <a:gd name="T53" fmla="*/ 66 h 243"/>
                  <a:gd name="T54" fmla="*/ 31 w 277"/>
                  <a:gd name="T55" fmla="*/ 59 h 243"/>
                  <a:gd name="T56" fmla="*/ 23 w 277"/>
                  <a:gd name="T57" fmla="*/ 77 h 243"/>
                  <a:gd name="T58" fmla="*/ 6 w 277"/>
                  <a:gd name="T59" fmla="*/ 96 h 243"/>
                  <a:gd name="T60" fmla="*/ 2 w 277"/>
                  <a:gd name="T61" fmla="*/ 120 h 243"/>
                  <a:gd name="T62" fmla="*/ 6 w 277"/>
                  <a:gd name="T63" fmla="*/ 134 h 243"/>
                  <a:gd name="T64" fmla="*/ 14 w 277"/>
                  <a:gd name="T65" fmla="*/ 138 h 243"/>
                  <a:gd name="T66" fmla="*/ 46 w 277"/>
                  <a:gd name="T67" fmla="*/ 143 h 243"/>
                  <a:gd name="T68" fmla="*/ 52 w 277"/>
                  <a:gd name="T69" fmla="*/ 153 h 243"/>
                  <a:gd name="T70" fmla="*/ 66 w 277"/>
                  <a:gd name="T71" fmla="*/ 155 h 243"/>
                  <a:gd name="T72" fmla="*/ 81 w 277"/>
                  <a:gd name="T73" fmla="*/ 150 h 243"/>
                  <a:gd name="T74" fmla="*/ 96 w 277"/>
                  <a:gd name="T75" fmla="*/ 142 h 243"/>
                  <a:gd name="T76" fmla="*/ 55 w 277"/>
                  <a:gd name="T77" fmla="*/ 181 h 243"/>
                  <a:gd name="T78" fmla="*/ 47 w 277"/>
                  <a:gd name="T79" fmla="*/ 202 h 243"/>
                  <a:gd name="T80" fmla="*/ 65 w 277"/>
                  <a:gd name="T81" fmla="*/ 211 h 243"/>
                  <a:gd name="T82" fmla="*/ 67 w 277"/>
                  <a:gd name="T83" fmla="*/ 220 h 243"/>
                  <a:gd name="T84" fmla="*/ 81 w 277"/>
                  <a:gd name="T85" fmla="*/ 224 h 243"/>
                  <a:gd name="T86" fmla="*/ 103 w 277"/>
                  <a:gd name="T87" fmla="*/ 218 h 243"/>
                  <a:gd name="T88" fmla="*/ 127 w 277"/>
                  <a:gd name="T89" fmla="*/ 225 h 243"/>
                  <a:gd name="T90" fmla="*/ 161 w 277"/>
                  <a:gd name="T91" fmla="*/ 232 h 243"/>
                  <a:gd name="T92" fmla="*/ 169 w 277"/>
                  <a:gd name="T93" fmla="*/ 225 h 243"/>
                  <a:gd name="T94" fmla="*/ 177 w 277"/>
                  <a:gd name="T95" fmla="*/ 222 h 243"/>
                  <a:gd name="T96" fmla="*/ 185 w 277"/>
                  <a:gd name="T97" fmla="*/ 211 h 243"/>
                  <a:gd name="T98" fmla="*/ 178 w 277"/>
                  <a:gd name="T99" fmla="*/ 190 h 243"/>
                  <a:gd name="T100" fmla="*/ 172 w 277"/>
                  <a:gd name="T101" fmla="*/ 180 h 243"/>
                  <a:gd name="T102" fmla="*/ 168 w 277"/>
                  <a:gd name="T103" fmla="*/ 167 h 243"/>
                  <a:gd name="T104" fmla="*/ 196 w 277"/>
                  <a:gd name="T105" fmla="*/ 198 h 243"/>
                  <a:gd name="T106" fmla="*/ 233 w 277"/>
                  <a:gd name="T107" fmla="*/ 202 h 243"/>
                  <a:gd name="T108" fmla="*/ 245 w 277"/>
                  <a:gd name="T109" fmla="*/ 189 h 243"/>
                  <a:gd name="T110" fmla="*/ 247 w 277"/>
                  <a:gd name="T111" fmla="*/ 182 h 243"/>
                  <a:gd name="T112" fmla="*/ 249 w 277"/>
                  <a:gd name="T113" fmla="*/ 180 h 243"/>
                  <a:gd name="T114" fmla="*/ 252 w 277"/>
                  <a:gd name="T115" fmla="*/ 178 h 243"/>
                  <a:gd name="T116" fmla="*/ 261 w 277"/>
                  <a:gd name="T117" fmla="*/ 153 h 243"/>
                  <a:gd name="T118" fmla="*/ 275 w 277"/>
                  <a:gd name="T119" fmla="*/ 140 h 243"/>
                  <a:gd name="T120" fmla="*/ 267 w 277"/>
                  <a:gd name="T121" fmla="*/ 124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7" h="243">
                    <a:moveTo>
                      <a:pt x="267" y="124"/>
                    </a:moveTo>
                    <a:cubicBezTo>
                      <a:pt x="260" y="121"/>
                      <a:pt x="251" y="119"/>
                      <a:pt x="243" y="119"/>
                    </a:cubicBezTo>
                    <a:cubicBezTo>
                      <a:pt x="234" y="118"/>
                      <a:pt x="224" y="122"/>
                      <a:pt x="216" y="119"/>
                    </a:cubicBezTo>
                    <a:cubicBezTo>
                      <a:pt x="229" y="113"/>
                      <a:pt x="250" y="116"/>
                      <a:pt x="256" y="100"/>
                    </a:cubicBezTo>
                    <a:cubicBezTo>
                      <a:pt x="258" y="96"/>
                      <a:pt x="257" y="89"/>
                      <a:pt x="253" y="86"/>
                    </a:cubicBezTo>
                    <a:cubicBezTo>
                      <a:pt x="251" y="84"/>
                      <a:pt x="248" y="83"/>
                      <a:pt x="246" y="83"/>
                    </a:cubicBezTo>
                    <a:cubicBezTo>
                      <a:pt x="244" y="82"/>
                      <a:pt x="242" y="82"/>
                      <a:pt x="241" y="82"/>
                    </a:cubicBezTo>
                    <a:cubicBezTo>
                      <a:pt x="237" y="80"/>
                      <a:pt x="237" y="76"/>
                      <a:pt x="237" y="72"/>
                    </a:cubicBezTo>
                    <a:cubicBezTo>
                      <a:pt x="235" y="63"/>
                      <a:pt x="235" y="52"/>
                      <a:pt x="233" y="42"/>
                    </a:cubicBezTo>
                    <a:cubicBezTo>
                      <a:pt x="231" y="36"/>
                      <a:pt x="226" y="30"/>
                      <a:pt x="219" y="30"/>
                    </a:cubicBezTo>
                    <a:cubicBezTo>
                      <a:pt x="212" y="29"/>
                      <a:pt x="205" y="36"/>
                      <a:pt x="199" y="40"/>
                    </a:cubicBezTo>
                    <a:cubicBezTo>
                      <a:pt x="192" y="46"/>
                      <a:pt x="185" y="52"/>
                      <a:pt x="179" y="59"/>
                    </a:cubicBezTo>
                    <a:cubicBezTo>
                      <a:pt x="176" y="62"/>
                      <a:pt x="174" y="65"/>
                      <a:pt x="171" y="68"/>
                    </a:cubicBezTo>
                    <a:cubicBezTo>
                      <a:pt x="170" y="70"/>
                      <a:pt x="168" y="72"/>
                      <a:pt x="167" y="74"/>
                    </a:cubicBezTo>
                    <a:cubicBezTo>
                      <a:pt x="166" y="75"/>
                      <a:pt x="165" y="76"/>
                      <a:pt x="164" y="77"/>
                    </a:cubicBezTo>
                    <a:cubicBezTo>
                      <a:pt x="163" y="79"/>
                      <a:pt x="162" y="79"/>
                      <a:pt x="160" y="77"/>
                    </a:cubicBezTo>
                    <a:cubicBezTo>
                      <a:pt x="158" y="76"/>
                      <a:pt x="157" y="75"/>
                      <a:pt x="158" y="73"/>
                    </a:cubicBezTo>
                    <a:cubicBezTo>
                      <a:pt x="160" y="63"/>
                      <a:pt x="163" y="54"/>
                      <a:pt x="164" y="44"/>
                    </a:cubicBezTo>
                    <a:cubicBezTo>
                      <a:pt x="166" y="29"/>
                      <a:pt x="163" y="11"/>
                      <a:pt x="149" y="4"/>
                    </a:cubicBezTo>
                    <a:cubicBezTo>
                      <a:pt x="144" y="1"/>
                      <a:pt x="137" y="0"/>
                      <a:pt x="131" y="2"/>
                    </a:cubicBezTo>
                    <a:cubicBezTo>
                      <a:pt x="128" y="3"/>
                      <a:pt x="125" y="5"/>
                      <a:pt x="123" y="7"/>
                    </a:cubicBezTo>
                    <a:cubicBezTo>
                      <a:pt x="119" y="11"/>
                      <a:pt x="115" y="14"/>
                      <a:pt x="109" y="14"/>
                    </a:cubicBezTo>
                    <a:cubicBezTo>
                      <a:pt x="100" y="13"/>
                      <a:pt x="92" y="10"/>
                      <a:pt x="84" y="12"/>
                    </a:cubicBezTo>
                    <a:cubicBezTo>
                      <a:pt x="77" y="13"/>
                      <a:pt x="70" y="17"/>
                      <a:pt x="66" y="23"/>
                    </a:cubicBezTo>
                    <a:cubicBezTo>
                      <a:pt x="55" y="36"/>
                      <a:pt x="58" y="55"/>
                      <a:pt x="70" y="66"/>
                    </a:cubicBezTo>
                    <a:cubicBezTo>
                      <a:pt x="81" y="77"/>
                      <a:pt x="96" y="82"/>
                      <a:pt x="108" y="91"/>
                    </a:cubicBezTo>
                    <a:cubicBezTo>
                      <a:pt x="88" y="97"/>
                      <a:pt x="70" y="76"/>
                      <a:pt x="55" y="66"/>
                    </a:cubicBezTo>
                    <a:cubicBezTo>
                      <a:pt x="48" y="62"/>
                      <a:pt x="39" y="58"/>
                      <a:pt x="31" y="59"/>
                    </a:cubicBezTo>
                    <a:cubicBezTo>
                      <a:pt x="22" y="61"/>
                      <a:pt x="23" y="69"/>
                      <a:pt x="23" y="77"/>
                    </a:cubicBezTo>
                    <a:cubicBezTo>
                      <a:pt x="23" y="88"/>
                      <a:pt x="11" y="89"/>
                      <a:pt x="6" y="96"/>
                    </a:cubicBezTo>
                    <a:cubicBezTo>
                      <a:pt x="0" y="103"/>
                      <a:pt x="0" y="112"/>
                      <a:pt x="2" y="120"/>
                    </a:cubicBezTo>
                    <a:cubicBezTo>
                      <a:pt x="3" y="125"/>
                      <a:pt x="4" y="130"/>
                      <a:pt x="6" y="134"/>
                    </a:cubicBezTo>
                    <a:cubicBezTo>
                      <a:pt x="8" y="137"/>
                      <a:pt x="10" y="139"/>
                      <a:pt x="14" y="138"/>
                    </a:cubicBezTo>
                    <a:cubicBezTo>
                      <a:pt x="24" y="138"/>
                      <a:pt x="40" y="131"/>
                      <a:pt x="46" y="143"/>
                    </a:cubicBezTo>
                    <a:cubicBezTo>
                      <a:pt x="48" y="147"/>
                      <a:pt x="48" y="151"/>
                      <a:pt x="52" y="153"/>
                    </a:cubicBezTo>
                    <a:cubicBezTo>
                      <a:pt x="56" y="156"/>
                      <a:pt x="62" y="155"/>
                      <a:pt x="66" y="155"/>
                    </a:cubicBezTo>
                    <a:cubicBezTo>
                      <a:pt x="71" y="154"/>
                      <a:pt x="76" y="153"/>
                      <a:pt x="81" y="150"/>
                    </a:cubicBezTo>
                    <a:cubicBezTo>
                      <a:pt x="86" y="147"/>
                      <a:pt x="90" y="142"/>
                      <a:pt x="96" y="142"/>
                    </a:cubicBezTo>
                    <a:cubicBezTo>
                      <a:pt x="87" y="159"/>
                      <a:pt x="68" y="168"/>
                      <a:pt x="55" y="181"/>
                    </a:cubicBezTo>
                    <a:cubicBezTo>
                      <a:pt x="49" y="186"/>
                      <a:pt x="43" y="195"/>
                      <a:pt x="47" y="202"/>
                    </a:cubicBezTo>
                    <a:cubicBezTo>
                      <a:pt x="51" y="208"/>
                      <a:pt x="59" y="210"/>
                      <a:pt x="65" y="211"/>
                    </a:cubicBezTo>
                    <a:cubicBezTo>
                      <a:pt x="64" y="214"/>
                      <a:pt x="65" y="217"/>
                      <a:pt x="67" y="220"/>
                    </a:cubicBezTo>
                    <a:cubicBezTo>
                      <a:pt x="71" y="224"/>
                      <a:pt x="76" y="225"/>
                      <a:pt x="81" y="224"/>
                    </a:cubicBezTo>
                    <a:cubicBezTo>
                      <a:pt x="89" y="223"/>
                      <a:pt x="95" y="219"/>
                      <a:pt x="103" y="218"/>
                    </a:cubicBezTo>
                    <a:cubicBezTo>
                      <a:pt x="112" y="218"/>
                      <a:pt x="120" y="220"/>
                      <a:pt x="127" y="225"/>
                    </a:cubicBezTo>
                    <a:cubicBezTo>
                      <a:pt x="137" y="231"/>
                      <a:pt x="149" y="243"/>
                      <a:pt x="161" y="232"/>
                    </a:cubicBezTo>
                    <a:cubicBezTo>
                      <a:pt x="163" y="230"/>
                      <a:pt x="165" y="227"/>
                      <a:pt x="169" y="225"/>
                    </a:cubicBezTo>
                    <a:cubicBezTo>
                      <a:pt x="171" y="224"/>
                      <a:pt x="174" y="223"/>
                      <a:pt x="177" y="222"/>
                    </a:cubicBezTo>
                    <a:cubicBezTo>
                      <a:pt x="182" y="220"/>
                      <a:pt x="185" y="216"/>
                      <a:pt x="185" y="211"/>
                    </a:cubicBezTo>
                    <a:cubicBezTo>
                      <a:pt x="185" y="204"/>
                      <a:pt x="181" y="196"/>
                      <a:pt x="178" y="190"/>
                    </a:cubicBezTo>
                    <a:cubicBezTo>
                      <a:pt x="176" y="187"/>
                      <a:pt x="174" y="183"/>
                      <a:pt x="172" y="180"/>
                    </a:cubicBezTo>
                    <a:cubicBezTo>
                      <a:pt x="169" y="177"/>
                      <a:pt x="165" y="172"/>
                      <a:pt x="168" y="167"/>
                    </a:cubicBezTo>
                    <a:cubicBezTo>
                      <a:pt x="176" y="179"/>
                      <a:pt x="184" y="191"/>
                      <a:pt x="196" y="198"/>
                    </a:cubicBezTo>
                    <a:cubicBezTo>
                      <a:pt x="207" y="205"/>
                      <a:pt x="221" y="208"/>
                      <a:pt x="233" y="202"/>
                    </a:cubicBezTo>
                    <a:cubicBezTo>
                      <a:pt x="238" y="199"/>
                      <a:pt x="243" y="195"/>
                      <a:pt x="245" y="189"/>
                    </a:cubicBezTo>
                    <a:cubicBezTo>
                      <a:pt x="246" y="187"/>
                      <a:pt x="246" y="184"/>
                      <a:pt x="247" y="182"/>
                    </a:cubicBezTo>
                    <a:cubicBezTo>
                      <a:pt x="248" y="180"/>
                      <a:pt x="247" y="181"/>
                      <a:pt x="249" y="180"/>
                    </a:cubicBezTo>
                    <a:cubicBezTo>
                      <a:pt x="250" y="179"/>
                      <a:pt x="251" y="179"/>
                      <a:pt x="252" y="178"/>
                    </a:cubicBezTo>
                    <a:cubicBezTo>
                      <a:pt x="260" y="173"/>
                      <a:pt x="264" y="162"/>
                      <a:pt x="261" y="153"/>
                    </a:cubicBezTo>
                    <a:cubicBezTo>
                      <a:pt x="267" y="150"/>
                      <a:pt x="273" y="146"/>
                      <a:pt x="275" y="140"/>
                    </a:cubicBezTo>
                    <a:cubicBezTo>
                      <a:pt x="277" y="133"/>
                      <a:pt x="273" y="127"/>
                      <a:pt x="267" y="124"/>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2" name="Group 31"/>
            <p:cNvGrpSpPr/>
            <p:nvPr/>
          </p:nvGrpSpPr>
          <p:grpSpPr>
            <a:xfrm>
              <a:off x="8916988" y="4733926"/>
              <a:ext cx="238125" cy="215900"/>
              <a:chOff x="8916988" y="4733926"/>
              <a:chExt cx="238125" cy="215900"/>
            </a:xfrm>
          </p:grpSpPr>
          <p:sp>
            <p:nvSpPr>
              <p:cNvPr id="54" name="Freeform 87"/>
              <p:cNvSpPr>
                <a:spLocks/>
              </p:cNvSpPr>
              <p:nvPr/>
            </p:nvSpPr>
            <p:spPr bwMode="auto">
              <a:xfrm>
                <a:off x="8916988" y="4819651"/>
                <a:ext cx="47625" cy="49213"/>
              </a:xfrm>
              <a:custGeom>
                <a:avLst/>
                <a:gdLst>
                  <a:gd name="T0" fmla="*/ 9 w 18"/>
                  <a:gd name="T1" fmla="*/ 0 h 19"/>
                  <a:gd name="T2" fmla="*/ 3 w 18"/>
                  <a:gd name="T3" fmla="*/ 3 h 19"/>
                  <a:gd name="T4" fmla="*/ 0 w 18"/>
                  <a:gd name="T5" fmla="*/ 10 h 19"/>
                  <a:gd name="T6" fmla="*/ 9 w 18"/>
                  <a:gd name="T7" fmla="*/ 19 h 19"/>
                  <a:gd name="T8" fmla="*/ 15 w 18"/>
                  <a:gd name="T9" fmla="*/ 17 h 19"/>
                  <a:gd name="T10" fmla="*/ 18 w 18"/>
                  <a:gd name="T11" fmla="*/ 10 h 19"/>
                  <a:gd name="T12" fmla="*/ 9 w 18"/>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18" h="19">
                    <a:moveTo>
                      <a:pt x="9" y="0"/>
                    </a:moveTo>
                    <a:cubicBezTo>
                      <a:pt x="7" y="0"/>
                      <a:pt x="4" y="1"/>
                      <a:pt x="3" y="3"/>
                    </a:cubicBezTo>
                    <a:cubicBezTo>
                      <a:pt x="1" y="5"/>
                      <a:pt x="0" y="7"/>
                      <a:pt x="0" y="10"/>
                    </a:cubicBezTo>
                    <a:cubicBezTo>
                      <a:pt x="0" y="14"/>
                      <a:pt x="4" y="19"/>
                      <a:pt x="9" y="19"/>
                    </a:cubicBezTo>
                    <a:cubicBezTo>
                      <a:pt x="11" y="19"/>
                      <a:pt x="14" y="18"/>
                      <a:pt x="15" y="17"/>
                    </a:cubicBezTo>
                    <a:cubicBezTo>
                      <a:pt x="17" y="15"/>
                      <a:pt x="18" y="12"/>
                      <a:pt x="18" y="10"/>
                    </a:cubicBezTo>
                    <a:cubicBezTo>
                      <a:pt x="18" y="5"/>
                      <a:pt x="14" y="0"/>
                      <a:pt x="9"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5" name="Freeform 88"/>
              <p:cNvSpPr>
                <a:spLocks/>
              </p:cNvSpPr>
              <p:nvPr/>
            </p:nvSpPr>
            <p:spPr bwMode="auto">
              <a:xfrm>
                <a:off x="8928100" y="4875213"/>
                <a:ext cx="36513" cy="33338"/>
              </a:xfrm>
              <a:custGeom>
                <a:avLst/>
                <a:gdLst>
                  <a:gd name="T0" fmla="*/ 7 w 14"/>
                  <a:gd name="T1" fmla="*/ 0 h 13"/>
                  <a:gd name="T2" fmla="*/ 0 w 14"/>
                  <a:gd name="T3" fmla="*/ 6 h 13"/>
                  <a:gd name="T4" fmla="*/ 7 w 14"/>
                  <a:gd name="T5" fmla="*/ 13 h 13"/>
                  <a:gd name="T6" fmla="*/ 14 w 14"/>
                  <a:gd name="T7" fmla="*/ 7 h 13"/>
                  <a:gd name="T8" fmla="*/ 7 w 14"/>
                  <a:gd name="T9" fmla="*/ 0 h 13"/>
                </a:gdLst>
                <a:ahLst/>
                <a:cxnLst>
                  <a:cxn ang="0">
                    <a:pos x="T0" y="T1"/>
                  </a:cxn>
                  <a:cxn ang="0">
                    <a:pos x="T2" y="T3"/>
                  </a:cxn>
                  <a:cxn ang="0">
                    <a:pos x="T4" y="T5"/>
                  </a:cxn>
                  <a:cxn ang="0">
                    <a:pos x="T6" y="T7"/>
                  </a:cxn>
                  <a:cxn ang="0">
                    <a:pos x="T8" y="T9"/>
                  </a:cxn>
                </a:cxnLst>
                <a:rect l="0" t="0" r="r" b="b"/>
                <a:pathLst>
                  <a:path w="14" h="13">
                    <a:moveTo>
                      <a:pt x="7" y="0"/>
                    </a:moveTo>
                    <a:cubicBezTo>
                      <a:pt x="4" y="0"/>
                      <a:pt x="0" y="2"/>
                      <a:pt x="0" y="6"/>
                    </a:cubicBezTo>
                    <a:cubicBezTo>
                      <a:pt x="0" y="10"/>
                      <a:pt x="3" y="13"/>
                      <a:pt x="7" y="13"/>
                    </a:cubicBezTo>
                    <a:cubicBezTo>
                      <a:pt x="10" y="13"/>
                      <a:pt x="14" y="10"/>
                      <a:pt x="14" y="7"/>
                    </a:cubicBezTo>
                    <a:cubicBezTo>
                      <a:pt x="14" y="3"/>
                      <a:pt x="11"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6" name="Freeform 89"/>
              <p:cNvSpPr>
                <a:spLocks/>
              </p:cNvSpPr>
              <p:nvPr/>
            </p:nvSpPr>
            <p:spPr bwMode="auto">
              <a:xfrm>
                <a:off x="8916988" y="4775201"/>
                <a:ext cx="41275" cy="39688"/>
              </a:xfrm>
              <a:custGeom>
                <a:avLst/>
                <a:gdLst>
                  <a:gd name="T0" fmla="*/ 15 w 16"/>
                  <a:gd name="T1" fmla="*/ 5 h 15"/>
                  <a:gd name="T2" fmla="*/ 11 w 16"/>
                  <a:gd name="T3" fmla="*/ 1 h 15"/>
                  <a:gd name="T4" fmla="*/ 11 w 16"/>
                  <a:gd name="T5" fmla="*/ 1 h 15"/>
                  <a:gd name="T6" fmla="*/ 2 w 16"/>
                  <a:gd name="T7" fmla="*/ 10 h 15"/>
                  <a:gd name="T8" fmla="*/ 7 w 16"/>
                  <a:gd name="T9" fmla="*/ 15 h 15"/>
                  <a:gd name="T10" fmla="*/ 14 w 16"/>
                  <a:gd name="T11" fmla="*/ 12 h 15"/>
                  <a:gd name="T12" fmla="*/ 15 w 16"/>
                  <a:gd name="T13" fmla="*/ 11 h 15"/>
                  <a:gd name="T14" fmla="*/ 15 w 16"/>
                  <a:gd name="T15" fmla="*/ 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5">
                    <a:moveTo>
                      <a:pt x="15" y="5"/>
                    </a:moveTo>
                    <a:cubicBezTo>
                      <a:pt x="14" y="3"/>
                      <a:pt x="13" y="2"/>
                      <a:pt x="11" y="1"/>
                    </a:cubicBezTo>
                    <a:cubicBezTo>
                      <a:pt x="11" y="1"/>
                      <a:pt x="11" y="1"/>
                      <a:pt x="11" y="1"/>
                    </a:cubicBezTo>
                    <a:cubicBezTo>
                      <a:pt x="5" y="0"/>
                      <a:pt x="0" y="5"/>
                      <a:pt x="2" y="10"/>
                    </a:cubicBezTo>
                    <a:cubicBezTo>
                      <a:pt x="3" y="13"/>
                      <a:pt x="5" y="14"/>
                      <a:pt x="7" y="15"/>
                    </a:cubicBezTo>
                    <a:cubicBezTo>
                      <a:pt x="10" y="15"/>
                      <a:pt x="13" y="14"/>
                      <a:pt x="14" y="12"/>
                    </a:cubicBezTo>
                    <a:cubicBezTo>
                      <a:pt x="15" y="11"/>
                      <a:pt x="15" y="11"/>
                      <a:pt x="15" y="11"/>
                    </a:cubicBezTo>
                    <a:cubicBezTo>
                      <a:pt x="16" y="10"/>
                      <a:pt x="16" y="7"/>
                      <a:pt x="15" y="5"/>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7" name="Freeform 90"/>
              <p:cNvSpPr>
                <a:spLocks noEditPoints="1"/>
              </p:cNvSpPr>
              <p:nvPr/>
            </p:nvSpPr>
            <p:spPr bwMode="auto">
              <a:xfrm>
                <a:off x="8956675" y="4733926"/>
                <a:ext cx="198438" cy="215900"/>
              </a:xfrm>
              <a:custGeom>
                <a:avLst/>
                <a:gdLst>
                  <a:gd name="T0" fmla="*/ 63 w 76"/>
                  <a:gd name="T1" fmla="*/ 45 h 83"/>
                  <a:gd name="T2" fmla="*/ 59 w 76"/>
                  <a:gd name="T3" fmla="*/ 39 h 83"/>
                  <a:gd name="T4" fmla="*/ 71 w 76"/>
                  <a:gd name="T5" fmla="*/ 38 h 83"/>
                  <a:gd name="T6" fmla="*/ 71 w 76"/>
                  <a:gd name="T7" fmla="*/ 30 h 83"/>
                  <a:gd name="T8" fmla="*/ 58 w 76"/>
                  <a:gd name="T9" fmla="*/ 28 h 83"/>
                  <a:gd name="T10" fmla="*/ 49 w 76"/>
                  <a:gd name="T11" fmla="*/ 22 h 83"/>
                  <a:gd name="T12" fmla="*/ 56 w 76"/>
                  <a:gd name="T13" fmla="*/ 13 h 83"/>
                  <a:gd name="T14" fmla="*/ 40 w 76"/>
                  <a:gd name="T15" fmla="*/ 6 h 83"/>
                  <a:gd name="T16" fmla="*/ 34 w 76"/>
                  <a:gd name="T17" fmla="*/ 2 h 83"/>
                  <a:gd name="T18" fmla="*/ 24 w 76"/>
                  <a:gd name="T19" fmla="*/ 8 h 83"/>
                  <a:gd name="T20" fmla="*/ 7 w 76"/>
                  <a:gd name="T21" fmla="*/ 22 h 83"/>
                  <a:gd name="T22" fmla="*/ 8 w 76"/>
                  <a:gd name="T23" fmla="*/ 38 h 83"/>
                  <a:gd name="T24" fmla="*/ 16 w 76"/>
                  <a:gd name="T25" fmla="*/ 27 h 83"/>
                  <a:gd name="T26" fmla="*/ 22 w 76"/>
                  <a:gd name="T27" fmla="*/ 31 h 83"/>
                  <a:gd name="T28" fmla="*/ 16 w 76"/>
                  <a:gd name="T29" fmla="*/ 36 h 83"/>
                  <a:gd name="T30" fmla="*/ 14 w 76"/>
                  <a:gd name="T31" fmla="*/ 42 h 83"/>
                  <a:gd name="T32" fmla="*/ 4 w 76"/>
                  <a:gd name="T33" fmla="*/ 49 h 83"/>
                  <a:gd name="T34" fmla="*/ 6 w 76"/>
                  <a:gd name="T35" fmla="*/ 61 h 83"/>
                  <a:gd name="T36" fmla="*/ 9 w 76"/>
                  <a:gd name="T37" fmla="*/ 77 h 83"/>
                  <a:gd name="T38" fmla="*/ 17 w 76"/>
                  <a:gd name="T39" fmla="*/ 64 h 83"/>
                  <a:gd name="T40" fmla="*/ 21 w 76"/>
                  <a:gd name="T41" fmla="*/ 70 h 83"/>
                  <a:gd name="T42" fmla="*/ 25 w 76"/>
                  <a:gd name="T43" fmla="*/ 83 h 83"/>
                  <a:gd name="T44" fmla="*/ 35 w 76"/>
                  <a:gd name="T45" fmla="*/ 83 h 83"/>
                  <a:gd name="T46" fmla="*/ 39 w 76"/>
                  <a:gd name="T47" fmla="*/ 77 h 83"/>
                  <a:gd name="T48" fmla="*/ 51 w 76"/>
                  <a:gd name="T49" fmla="*/ 75 h 83"/>
                  <a:gd name="T50" fmla="*/ 53 w 76"/>
                  <a:gd name="T51" fmla="*/ 65 h 83"/>
                  <a:gd name="T52" fmla="*/ 67 w 76"/>
                  <a:gd name="T53" fmla="*/ 52 h 83"/>
                  <a:gd name="T54" fmla="*/ 69 w 76"/>
                  <a:gd name="T55" fmla="*/ 41 h 83"/>
                  <a:gd name="T56" fmla="*/ 41 w 76"/>
                  <a:gd name="T57" fmla="*/ 24 h 83"/>
                  <a:gd name="T58" fmla="*/ 41 w 76"/>
                  <a:gd name="T59" fmla="*/ 21 h 83"/>
                  <a:gd name="T60" fmla="*/ 35 w 76"/>
                  <a:gd name="T61" fmla="*/ 73 h 83"/>
                  <a:gd name="T62" fmla="*/ 30 w 76"/>
                  <a:gd name="T63" fmla="*/ 75 h 83"/>
                  <a:gd name="T64" fmla="*/ 35 w 76"/>
                  <a:gd name="T65" fmla="*/ 71 h 83"/>
                  <a:gd name="T66" fmla="*/ 35 w 76"/>
                  <a:gd name="T67" fmla="*/ 73 h 83"/>
                  <a:gd name="T68" fmla="*/ 41 w 76"/>
                  <a:gd name="T69" fmla="*/ 47 h 83"/>
                  <a:gd name="T70" fmla="*/ 32 w 76"/>
                  <a:gd name="T71" fmla="*/ 49 h 83"/>
                  <a:gd name="T72" fmla="*/ 32 w 76"/>
                  <a:gd name="T73" fmla="*/ 34 h 83"/>
                  <a:gd name="T74" fmla="*/ 36 w 76"/>
                  <a:gd name="T75" fmla="*/ 34 h 83"/>
                  <a:gd name="T76" fmla="*/ 47 w 76"/>
                  <a:gd name="T77" fmla="*/ 4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 h="83">
                    <a:moveTo>
                      <a:pt x="69" y="41"/>
                    </a:moveTo>
                    <a:cubicBezTo>
                      <a:pt x="66" y="41"/>
                      <a:pt x="64" y="43"/>
                      <a:pt x="63" y="45"/>
                    </a:cubicBezTo>
                    <a:cubicBezTo>
                      <a:pt x="62" y="43"/>
                      <a:pt x="59" y="42"/>
                      <a:pt x="57" y="42"/>
                    </a:cubicBezTo>
                    <a:cubicBezTo>
                      <a:pt x="57" y="41"/>
                      <a:pt x="58" y="40"/>
                      <a:pt x="59" y="39"/>
                    </a:cubicBezTo>
                    <a:cubicBezTo>
                      <a:pt x="60" y="41"/>
                      <a:pt x="62" y="42"/>
                      <a:pt x="64" y="42"/>
                    </a:cubicBezTo>
                    <a:cubicBezTo>
                      <a:pt x="67" y="42"/>
                      <a:pt x="69" y="40"/>
                      <a:pt x="71" y="38"/>
                    </a:cubicBezTo>
                    <a:cubicBezTo>
                      <a:pt x="72" y="36"/>
                      <a:pt x="73" y="32"/>
                      <a:pt x="71" y="30"/>
                    </a:cubicBezTo>
                    <a:cubicBezTo>
                      <a:pt x="71" y="30"/>
                      <a:pt x="71" y="30"/>
                      <a:pt x="71" y="30"/>
                    </a:cubicBezTo>
                    <a:cubicBezTo>
                      <a:pt x="69" y="27"/>
                      <a:pt x="67" y="26"/>
                      <a:pt x="64" y="25"/>
                    </a:cubicBezTo>
                    <a:cubicBezTo>
                      <a:pt x="62" y="25"/>
                      <a:pt x="60" y="26"/>
                      <a:pt x="58" y="28"/>
                    </a:cubicBezTo>
                    <a:cubicBezTo>
                      <a:pt x="58" y="28"/>
                      <a:pt x="57" y="27"/>
                      <a:pt x="57" y="26"/>
                    </a:cubicBezTo>
                    <a:cubicBezTo>
                      <a:pt x="54" y="24"/>
                      <a:pt x="52" y="23"/>
                      <a:pt x="49" y="22"/>
                    </a:cubicBezTo>
                    <a:cubicBezTo>
                      <a:pt x="50" y="22"/>
                      <a:pt x="52" y="21"/>
                      <a:pt x="53" y="20"/>
                    </a:cubicBezTo>
                    <a:cubicBezTo>
                      <a:pt x="55" y="19"/>
                      <a:pt x="56" y="16"/>
                      <a:pt x="56" y="13"/>
                    </a:cubicBezTo>
                    <a:cubicBezTo>
                      <a:pt x="56" y="8"/>
                      <a:pt x="52" y="3"/>
                      <a:pt x="47" y="3"/>
                    </a:cubicBezTo>
                    <a:cubicBezTo>
                      <a:pt x="44" y="3"/>
                      <a:pt x="42" y="4"/>
                      <a:pt x="40" y="6"/>
                    </a:cubicBezTo>
                    <a:cubicBezTo>
                      <a:pt x="40" y="6"/>
                      <a:pt x="39" y="6"/>
                      <a:pt x="39" y="7"/>
                    </a:cubicBezTo>
                    <a:cubicBezTo>
                      <a:pt x="38" y="4"/>
                      <a:pt x="37" y="2"/>
                      <a:pt x="34" y="2"/>
                    </a:cubicBezTo>
                    <a:cubicBezTo>
                      <a:pt x="34" y="2"/>
                      <a:pt x="34" y="2"/>
                      <a:pt x="34" y="2"/>
                    </a:cubicBezTo>
                    <a:cubicBezTo>
                      <a:pt x="29" y="0"/>
                      <a:pt x="24" y="4"/>
                      <a:pt x="24" y="8"/>
                    </a:cubicBezTo>
                    <a:cubicBezTo>
                      <a:pt x="23" y="7"/>
                      <a:pt x="20" y="5"/>
                      <a:pt x="17" y="5"/>
                    </a:cubicBezTo>
                    <a:cubicBezTo>
                      <a:pt x="7" y="5"/>
                      <a:pt x="4" y="15"/>
                      <a:pt x="7" y="22"/>
                    </a:cubicBezTo>
                    <a:cubicBezTo>
                      <a:pt x="3" y="22"/>
                      <a:pt x="0" y="26"/>
                      <a:pt x="0" y="30"/>
                    </a:cubicBezTo>
                    <a:cubicBezTo>
                      <a:pt x="0" y="34"/>
                      <a:pt x="3" y="38"/>
                      <a:pt x="8" y="38"/>
                    </a:cubicBezTo>
                    <a:cubicBezTo>
                      <a:pt x="13" y="38"/>
                      <a:pt x="17" y="35"/>
                      <a:pt x="17" y="30"/>
                    </a:cubicBezTo>
                    <a:cubicBezTo>
                      <a:pt x="17" y="29"/>
                      <a:pt x="17" y="28"/>
                      <a:pt x="16" y="27"/>
                    </a:cubicBezTo>
                    <a:cubicBezTo>
                      <a:pt x="17" y="27"/>
                      <a:pt x="18" y="26"/>
                      <a:pt x="19" y="26"/>
                    </a:cubicBezTo>
                    <a:cubicBezTo>
                      <a:pt x="20" y="28"/>
                      <a:pt x="20" y="30"/>
                      <a:pt x="22" y="31"/>
                    </a:cubicBezTo>
                    <a:cubicBezTo>
                      <a:pt x="22" y="31"/>
                      <a:pt x="22" y="31"/>
                      <a:pt x="22" y="31"/>
                    </a:cubicBezTo>
                    <a:cubicBezTo>
                      <a:pt x="20" y="32"/>
                      <a:pt x="17" y="34"/>
                      <a:pt x="16" y="36"/>
                    </a:cubicBezTo>
                    <a:cubicBezTo>
                      <a:pt x="16" y="36"/>
                      <a:pt x="16" y="36"/>
                      <a:pt x="16" y="36"/>
                    </a:cubicBezTo>
                    <a:cubicBezTo>
                      <a:pt x="15" y="38"/>
                      <a:pt x="14" y="40"/>
                      <a:pt x="14" y="42"/>
                    </a:cubicBezTo>
                    <a:cubicBezTo>
                      <a:pt x="11" y="42"/>
                      <a:pt x="9" y="43"/>
                      <a:pt x="6" y="45"/>
                    </a:cubicBezTo>
                    <a:cubicBezTo>
                      <a:pt x="5" y="46"/>
                      <a:pt x="4" y="47"/>
                      <a:pt x="4" y="49"/>
                    </a:cubicBezTo>
                    <a:cubicBezTo>
                      <a:pt x="2" y="52"/>
                      <a:pt x="2" y="56"/>
                      <a:pt x="4" y="58"/>
                    </a:cubicBezTo>
                    <a:cubicBezTo>
                      <a:pt x="5" y="59"/>
                      <a:pt x="5" y="60"/>
                      <a:pt x="6" y="61"/>
                    </a:cubicBezTo>
                    <a:cubicBezTo>
                      <a:pt x="6" y="62"/>
                      <a:pt x="7" y="62"/>
                      <a:pt x="8" y="63"/>
                    </a:cubicBezTo>
                    <a:cubicBezTo>
                      <a:pt x="0" y="64"/>
                      <a:pt x="0" y="77"/>
                      <a:pt x="9" y="77"/>
                    </a:cubicBezTo>
                    <a:cubicBezTo>
                      <a:pt x="16" y="77"/>
                      <a:pt x="18" y="69"/>
                      <a:pt x="15" y="65"/>
                    </a:cubicBezTo>
                    <a:cubicBezTo>
                      <a:pt x="15" y="65"/>
                      <a:pt x="16" y="65"/>
                      <a:pt x="17" y="64"/>
                    </a:cubicBezTo>
                    <a:cubicBezTo>
                      <a:pt x="17" y="66"/>
                      <a:pt x="18" y="68"/>
                      <a:pt x="19" y="69"/>
                    </a:cubicBezTo>
                    <a:cubicBezTo>
                      <a:pt x="20" y="69"/>
                      <a:pt x="20" y="70"/>
                      <a:pt x="21" y="70"/>
                    </a:cubicBezTo>
                    <a:cubicBezTo>
                      <a:pt x="18" y="72"/>
                      <a:pt x="17" y="75"/>
                      <a:pt x="18" y="78"/>
                    </a:cubicBezTo>
                    <a:cubicBezTo>
                      <a:pt x="18" y="81"/>
                      <a:pt x="22" y="83"/>
                      <a:pt x="25" y="83"/>
                    </a:cubicBezTo>
                    <a:cubicBezTo>
                      <a:pt x="27" y="82"/>
                      <a:pt x="29" y="81"/>
                      <a:pt x="30" y="79"/>
                    </a:cubicBezTo>
                    <a:cubicBezTo>
                      <a:pt x="30" y="81"/>
                      <a:pt x="32" y="83"/>
                      <a:pt x="35" y="83"/>
                    </a:cubicBezTo>
                    <a:cubicBezTo>
                      <a:pt x="38" y="83"/>
                      <a:pt x="40" y="80"/>
                      <a:pt x="39" y="77"/>
                    </a:cubicBezTo>
                    <a:cubicBezTo>
                      <a:pt x="39" y="77"/>
                      <a:pt x="39" y="77"/>
                      <a:pt x="39" y="77"/>
                    </a:cubicBezTo>
                    <a:cubicBezTo>
                      <a:pt x="41" y="78"/>
                      <a:pt x="42" y="78"/>
                      <a:pt x="44" y="78"/>
                    </a:cubicBezTo>
                    <a:cubicBezTo>
                      <a:pt x="46" y="78"/>
                      <a:pt x="49" y="77"/>
                      <a:pt x="51" y="75"/>
                    </a:cubicBezTo>
                    <a:cubicBezTo>
                      <a:pt x="53" y="74"/>
                      <a:pt x="54" y="71"/>
                      <a:pt x="54" y="68"/>
                    </a:cubicBezTo>
                    <a:cubicBezTo>
                      <a:pt x="54" y="67"/>
                      <a:pt x="54" y="66"/>
                      <a:pt x="53" y="65"/>
                    </a:cubicBezTo>
                    <a:cubicBezTo>
                      <a:pt x="54" y="66"/>
                      <a:pt x="55" y="66"/>
                      <a:pt x="55" y="66"/>
                    </a:cubicBezTo>
                    <a:cubicBezTo>
                      <a:pt x="64" y="66"/>
                      <a:pt x="67" y="59"/>
                      <a:pt x="67" y="52"/>
                    </a:cubicBezTo>
                    <a:cubicBezTo>
                      <a:pt x="67" y="52"/>
                      <a:pt x="68" y="53"/>
                      <a:pt x="69" y="53"/>
                    </a:cubicBezTo>
                    <a:cubicBezTo>
                      <a:pt x="76" y="53"/>
                      <a:pt x="76" y="41"/>
                      <a:pt x="69" y="41"/>
                    </a:cubicBezTo>
                    <a:close/>
                    <a:moveTo>
                      <a:pt x="45" y="23"/>
                    </a:moveTo>
                    <a:cubicBezTo>
                      <a:pt x="44" y="23"/>
                      <a:pt x="42" y="23"/>
                      <a:pt x="41" y="24"/>
                    </a:cubicBezTo>
                    <a:cubicBezTo>
                      <a:pt x="41" y="24"/>
                      <a:pt x="41" y="24"/>
                      <a:pt x="41" y="23"/>
                    </a:cubicBezTo>
                    <a:cubicBezTo>
                      <a:pt x="41" y="23"/>
                      <a:pt x="41" y="22"/>
                      <a:pt x="41" y="21"/>
                    </a:cubicBezTo>
                    <a:cubicBezTo>
                      <a:pt x="42" y="22"/>
                      <a:pt x="44" y="22"/>
                      <a:pt x="45" y="23"/>
                    </a:cubicBezTo>
                    <a:close/>
                    <a:moveTo>
                      <a:pt x="35" y="73"/>
                    </a:moveTo>
                    <a:cubicBezTo>
                      <a:pt x="33" y="73"/>
                      <a:pt x="31" y="74"/>
                      <a:pt x="30" y="76"/>
                    </a:cubicBezTo>
                    <a:cubicBezTo>
                      <a:pt x="30" y="75"/>
                      <a:pt x="30" y="75"/>
                      <a:pt x="30" y="75"/>
                    </a:cubicBezTo>
                    <a:cubicBezTo>
                      <a:pt x="30" y="74"/>
                      <a:pt x="30" y="73"/>
                      <a:pt x="29" y="72"/>
                    </a:cubicBezTo>
                    <a:cubicBezTo>
                      <a:pt x="31" y="72"/>
                      <a:pt x="33" y="72"/>
                      <a:pt x="35" y="71"/>
                    </a:cubicBezTo>
                    <a:cubicBezTo>
                      <a:pt x="35" y="72"/>
                      <a:pt x="35" y="73"/>
                      <a:pt x="36" y="73"/>
                    </a:cubicBezTo>
                    <a:cubicBezTo>
                      <a:pt x="36" y="73"/>
                      <a:pt x="36" y="73"/>
                      <a:pt x="35" y="73"/>
                    </a:cubicBezTo>
                    <a:close/>
                    <a:moveTo>
                      <a:pt x="46" y="49"/>
                    </a:moveTo>
                    <a:cubicBezTo>
                      <a:pt x="44" y="48"/>
                      <a:pt x="43" y="47"/>
                      <a:pt x="41" y="47"/>
                    </a:cubicBezTo>
                    <a:cubicBezTo>
                      <a:pt x="38" y="47"/>
                      <a:pt x="36" y="48"/>
                      <a:pt x="35" y="51"/>
                    </a:cubicBezTo>
                    <a:cubicBezTo>
                      <a:pt x="34" y="50"/>
                      <a:pt x="33" y="49"/>
                      <a:pt x="32" y="49"/>
                    </a:cubicBezTo>
                    <a:cubicBezTo>
                      <a:pt x="34" y="47"/>
                      <a:pt x="35" y="45"/>
                      <a:pt x="35" y="42"/>
                    </a:cubicBezTo>
                    <a:cubicBezTo>
                      <a:pt x="35" y="39"/>
                      <a:pt x="34" y="36"/>
                      <a:pt x="32" y="34"/>
                    </a:cubicBezTo>
                    <a:cubicBezTo>
                      <a:pt x="33" y="34"/>
                      <a:pt x="35" y="33"/>
                      <a:pt x="36" y="33"/>
                    </a:cubicBezTo>
                    <a:cubicBezTo>
                      <a:pt x="36" y="33"/>
                      <a:pt x="36" y="34"/>
                      <a:pt x="36" y="34"/>
                    </a:cubicBezTo>
                    <a:cubicBezTo>
                      <a:pt x="36" y="37"/>
                      <a:pt x="37" y="40"/>
                      <a:pt x="39" y="42"/>
                    </a:cubicBezTo>
                    <a:cubicBezTo>
                      <a:pt x="41" y="45"/>
                      <a:pt x="44" y="46"/>
                      <a:pt x="47" y="46"/>
                    </a:cubicBezTo>
                    <a:cubicBezTo>
                      <a:pt x="46" y="47"/>
                      <a:pt x="46" y="48"/>
                      <a:pt x="46" y="49"/>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8" name="Freeform 91"/>
              <p:cNvSpPr>
                <a:spLocks/>
              </p:cNvSpPr>
              <p:nvPr/>
            </p:nvSpPr>
            <p:spPr bwMode="auto">
              <a:xfrm>
                <a:off x="9102725" y="4772026"/>
                <a:ext cx="25400" cy="26988"/>
              </a:xfrm>
              <a:custGeom>
                <a:avLst/>
                <a:gdLst>
                  <a:gd name="T0" fmla="*/ 5 w 10"/>
                  <a:gd name="T1" fmla="*/ 0 h 10"/>
                  <a:gd name="T2" fmla="*/ 0 w 10"/>
                  <a:gd name="T3" fmla="*/ 5 h 10"/>
                  <a:gd name="T4" fmla="*/ 5 w 10"/>
                  <a:gd name="T5" fmla="*/ 10 h 10"/>
                  <a:gd name="T6" fmla="*/ 10 w 10"/>
                  <a:gd name="T7" fmla="*/ 5 h 10"/>
                  <a:gd name="T8" fmla="*/ 5 w 10"/>
                  <a:gd name="T9" fmla="*/ 0 h 10"/>
                </a:gdLst>
                <a:ahLst/>
                <a:cxnLst>
                  <a:cxn ang="0">
                    <a:pos x="T0" y="T1"/>
                  </a:cxn>
                  <a:cxn ang="0">
                    <a:pos x="T2" y="T3"/>
                  </a:cxn>
                  <a:cxn ang="0">
                    <a:pos x="T4" y="T5"/>
                  </a:cxn>
                  <a:cxn ang="0">
                    <a:pos x="T6" y="T7"/>
                  </a:cxn>
                  <a:cxn ang="0">
                    <a:pos x="T8" y="T9"/>
                  </a:cxn>
                </a:cxnLst>
                <a:rect l="0" t="0" r="r" b="b"/>
                <a:pathLst>
                  <a:path w="10" h="10">
                    <a:moveTo>
                      <a:pt x="5" y="0"/>
                    </a:moveTo>
                    <a:cubicBezTo>
                      <a:pt x="2" y="0"/>
                      <a:pt x="0" y="2"/>
                      <a:pt x="0" y="5"/>
                    </a:cubicBezTo>
                    <a:cubicBezTo>
                      <a:pt x="0" y="7"/>
                      <a:pt x="2" y="10"/>
                      <a:pt x="5" y="10"/>
                    </a:cubicBezTo>
                    <a:cubicBezTo>
                      <a:pt x="7" y="10"/>
                      <a:pt x="10" y="8"/>
                      <a:pt x="10" y="5"/>
                    </a:cubicBezTo>
                    <a:cubicBezTo>
                      <a:pt x="10" y="2"/>
                      <a:pt x="8" y="0"/>
                      <a:pt x="5"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9" name="Freeform 92"/>
              <p:cNvSpPr>
                <a:spLocks/>
              </p:cNvSpPr>
              <p:nvPr/>
            </p:nvSpPr>
            <p:spPr bwMode="auto">
              <a:xfrm>
                <a:off x="9097963" y="4905376"/>
                <a:ext cx="36513" cy="28575"/>
              </a:xfrm>
              <a:custGeom>
                <a:avLst/>
                <a:gdLst>
                  <a:gd name="T0" fmla="*/ 7 w 14"/>
                  <a:gd name="T1" fmla="*/ 0 h 11"/>
                  <a:gd name="T2" fmla="*/ 7 w 14"/>
                  <a:gd name="T3" fmla="*/ 11 h 11"/>
                  <a:gd name="T4" fmla="*/ 7 w 14"/>
                  <a:gd name="T5" fmla="*/ 0 h 11"/>
                </a:gdLst>
                <a:ahLst/>
                <a:cxnLst>
                  <a:cxn ang="0">
                    <a:pos x="T0" y="T1"/>
                  </a:cxn>
                  <a:cxn ang="0">
                    <a:pos x="T2" y="T3"/>
                  </a:cxn>
                  <a:cxn ang="0">
                    <a:pos x="T4" y="T5"/>
                  </a:cxn>
                </a:cxnLst>
                <a:rect l="0" t="0" r="r" b="b"/>
                <a:pathLst>
                  <a:path w="14" h="11">
                    <a:moveTo>
                      <a:pt x="7" y="0"/>
                    </a:moveTo>
                    <a:cubicBezTo>
                      <a:pt x="0" y="0"/>
                      <a:pt x="0" y="11"/>
                      <a:pt x="7" y="11"/>
                    </a:cubicBezTo>
                    <a:cubicBezTo>
                      <a:pt x="14" y="11"/>
                      <a:pt x="14"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3" name="Group 32"/>
            <p:cNvGrpSpPr/>
            <p:nvPr/>
          </p:nvGrpSpPr>
          <p:grpSpPr>
            <a:xfrm>
              <a:off x="8686800" y="4557713"/>
              <a:ext cx="682626" cy="577851"/>
              <a:chOff x="8686800" y="4557713"/>
              <a:chExt cx="682626" cy="577851"/>
            </a:xfrm>
          </p:grpSpPr>
          <p:sp>
            <p:nvSpPr>
              <p:cNvPr id="34" name="Freeform 93"/>
              <p:cNvSpPr>
                <a:spLocks/>
              </p:cNvSpPr>
              <p:nvPr/>
            </p:nvSpPr>
            <p:spPr bwMode="auto">
              <a:xfrm>
                <a:off x="8843963" y="4919663"/>
                <a:ext cx="104775" cy="146050"/>
              </a:xfrm>
              <a:custGeom>
                <a:avLst/>
                <a:gdLst>
                  <a:gd name="T0" fmla="*/ 39 w 40"/>
                  <a:gd name="T1" fmla="*/ 1 h 56"/>
                  <a:gd name="T2" fmla="*/ 21 w 40"/>
                  <a:gd name="T3" fmla="*/ 27 h 56"/>
                  <a:gd name="T4" fmla="*/ 0 w 40"/>
                  <a:gd name="T5" fmla="*/ 55 h 56"/>
                  <a:gd name="T6" fmla="*/ 1 w 40"/>
                  <a:gd name="T7" fmla="*/ 56 h 56"/>
                  <a:gd name="T8" fmla="*/ 21 w 40"/>
                  <a:gd name="T9" fmla="*/ 29 h 56"/>
                  <a:gd name="T10" fmla="*/ 39 w 40"/>
                  <a:gd name="T11" fmla="*/ 1 h 56"/>
                  <a:gd name="T12" fmla="*/ 39 w 40"/>
                  <a:gd name="T13" fmla="*/ 1 h 56"/>
                </a:gdLst>
                <a:ahLst/>
                <a:cxnLst>
                  <a:cxn ang="0">
                    <a:pos x="T0" y="T1"/>
                  </a:cxn>
                  <a:cxn ang="0">
                    <a:pos x="T2" y="T3"/>
                  </a:cxn>
                  <a:cxn ang="0">
                    <a:pos x="T4" y="T5"/>
                  </a:cxn>
                  <a:cxn ang="0">
                    <a:pos x="T6" y="T7"/>
                  </a:cxn>
                  <a:cxn ang="0">
                    <a:pos x="T8" y="T9"/>
                  </a:cxn>
                  <a:cxn ang="0">
                    <a:pos x="T10" y="T11"/>
                  </a:cxn>
                  <a:cxn ang="0">
                    <a:pos x="T12" y="T13"/>
                  </a:cxn>
                </a:cxnLst>
                <a:rect l="0" t="0" r="r" b="b"/>
                <a:pathLst>
                  <a:path w="40" h="56">
                    <a:moveTo>
                      <a:pt x="39" y="1"/>
                    </a:moveTo>
                    <a:cubicBezTo>
                      <a:pt x="32" y="9"/>
                      <a:pt x="27" y="19"/>
                      <a:pt x="21" y="27"/>
                    </a:cubicBezTo>
                    <a:cubicBezTo>
                      <a:pt x="14" y="37"/>
                      <a:pt x="6" y="45"/>
                      <a:pt x="0" y="55"/>
                    </a:cubicBezTo>
                    <a:cubicBezTo>
                      <a:pt x="0" y="56"/>
                      <a:pt x="1" y="56"/>
                      <a:pt x="1" y="56"/>
                    </a:cubicBezTo>
                    <a:cubicBezTo>
                      <a:pt x="9" y="48"/>
                      <a:pt x="15" y="38"/>
                      <a:pt x="21" y="29"/>
                    </a:cubicBezTo>
                    <a:cubicBezTo>
                      <a:pt x="28" y="21"/>
                      <a:pt x="35" y="11"/>
                      <a:pt x="39" y="1"/>
                    </a:cubicBezTo>
                    <a:cubicBezTo>
                      <a:pt x="40" y="1"/>
                      <a:pt x="39" y="0"/>
                      <a:pt x="39"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5" name="Freeform 94"/>
              <p:cNvSpPr>
                <a:spLocks/>
              </p:cNvSpPr>
              <p:nvPr/>
            </p:nvSpPr>
            <p:spPr bwMode="auto">
              <a:xfrm>
                <a:off x="8899525" y="4937126"/>
                <a:ext cx="61913" cy="138113"/>
              </a:xfrm>
              <a:custGeom>
                <a:avLst/>
                <a:gdLst>
                  <a:gd name="T0" fmla="*/ 23 w 24"/>
                  <a:gd name="T1" fmla="*/ 0 h 53"/>
                  <a:gd name="T2" fmla="*/ 22 w 24"/>
                  <a:gd name="T3" fmla="*/ 0 h 53"/>
                  <a:gd name="T4" fmla="*/ 22 w 24"/>
                  <a:gd name="T5" fmla="*/ 0 h 53"/>
                  <a:gd name="T6" fmla="*/ 11 w 24"/>
                  <a:gd name="T7" fmla="*/ 25 h 53"/>
                  <a:gd name="T8" fmla="*/ 0 w 24"/>
                  <a:gd name="T9" fmla="*/ 52 h 53"/>
                  <a:gd name="T10" fmla="*/ 1 w 24"/>
                  <a:gd name="T11" fmla="*/ 53 h 53"/>
                  <a:gd name="T12" fmla="*/ 11 w 24"/>
                  <a:gd name="T13" fmla="*/ 28 h 53"/>
                  <a:gd name="T14" fmla="*/ 22 w 24"/>
                  <a:gd name="T15" fmla="*/ 2 h 53"/>
                  <a:gd name="T16" fmla="*/ 20 w 24"/>
                  <a:gd name="T17" fmla="*/ 26 h 53"/>
                  <a:gd name="T18" fmla="*/ 15 w 24"/>
                  <a:gd name="T19" fmla="*/ 51 h 53"/>
                  <a:gd name="T20" fmla="*/ 16 w 24"/>
                  <a:gd name="T21" fmla="*/ 51 h 53"/>
                  <a:gd name="T22" fmla="*/ 22 w 24"/>
                  <a:gd name="T23" fmla="*/ 26 h 53"/>
                  <a:gd name="T24" fmla="*/ 23 w 24"/>
                  <a:gd name="T25"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53">
                    <a:moveTo>
                      <a:pt x="23" y="0"/>
                    </a:moveTo>
                    <a:cubicBezTo>
                      <a:pt x="23" y="0"/>
                      <a:pt x="22" y="0"/>
                      <a:pt x="22" y="0"/>
                    </a:cubicBezTo>
                    <a:cubicBezTo>
                      <a:pt x="22" y="0"/>
                      <a:pt x="22" y="0"/>
                      <a:pt x="22" y="0"/>
                    </a:cubicBezTo>
                    <a:cubicBezTo>
                      <a:pt x="18" y="8"/>
                      <a:pt x="14" y="16"/>
                      <a:pt x="11" y="25"/>
                    </a:cubicBezTo>
                    <a:cubicBezTo>
                      <a:pt x="7" y="34"/>
                      <a:pt x="2" y="43"/>
                      <a:pt x="0" y="52"/>
                    </a:cubicBezTo>
                    <a:cubicBezTo>
                      <a:pt x="0" y="53"/>
                      <a:pt x="1" y="53"/>
                      <a:pt x="1" y="53"/>
                    </a:cubicBezTo>
                    <a:cubicBezTo>
                      <a:pt x="5" y="45"/>
                      <a:pt x="8" y="36"/>
                      <a:pt x="11" y="28"/>
                    </a:cubicBezTo>
                    <a:cubicBezTo>
                      <a:pt x="15" y="19"/>
                      <a:pt x="19" y="10"/>
                      <a:pt x="22" y="2"/>
                    </a:cubicBezTo>
                    <a:cubicBezTo>
                      <a:pt x="21" y="10"/>
                      <a:pt x="21" y="18"/>
                      <a:pt x="20" y="26"/>
                    </a:cubicBezTo>
                    <a:cubicBezTo>
                      <a:pt x="18" y="34"/>
                      <a:pt x="16" y="43"/>
                      <a:pt x="15" y="51"/>
                    </a:cubicBezTo>
                    <a:cubicBezTo>
                      <a:pt x="15" y="52"/>
                      <a:pt x="16" y="52"/>
                      <a:pt x="16" y="51"/>
                    </a:cubicBezTo>
                    <a:cubicBezTo>
                      <a:pt x="19" y="44"/>
                      <a:pt x="21" y="34"/>
                      <a:pt x="22" y="26"/>
                    </a:cubicBezTo>
                    <a:cubicBezTo>
                      <a:pt x="23" y="18"/>
                      <a:pt x="24" y="9"/>
                      <a:pt x="23"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6" name="Freeform 95"/>
              <p:cNvSpPr>
                <a:spLocks/>
              </p:cNvSpPr>
              <p:nvPr/>
            </p:nvSpPr>
            <p:spPr bwMode="auto">
              <a:xfrm>
                <a:off x="8997950" y="4949826"/>
                <a:ext cx="49213" cy="185738"/>
              </a:xfrm>
              <a:custGeom>
                <a:avLst/>
                <a:gdLst>
                  <a:gd name="T0" fmla="*/ 14 w 19"/>
                  <a:gd name="T1" fmla="*/ 38 h 71"/>
                  <a:gd name="T2" fmla="*/ 6 w 19"/>
                  <a:gd name="T3" fmla="*/ 3 h 71"/>
                  <a:gd name="T4" fmla="*/ 5 w 19"/>
                  <a:gd name="T5" fmla="*/ 2 h 71"/>
                  <a:gd name="T6" fmla="*/ 5 w 19"/>
                  <a:gd name="T7" fmla="*/ 1 h 71"/>
                  <a:gd name="T8" fmla="*/ 4 w 19"/>
                  <a:gd name="T9" fmla="*/ 1 h 71"/>
                  <a:gd name="T10" fmla="*/ 2 w 19"/>
                  <a:gd name="T11" fmla="*/ 59 h 71"/>
                  <a:gd name="T12" fmla="*/ 4 w 19"/>
                  <a:gd name="T13" fmla="*/ 59 h 71"/>
                  <a:gd name="T14" fmla="*/ 5 w 19"/>
                  <a:gd name="T15" fmla="*/ 5 h 71"/>
                  <a:gd name="T16" fmla="*/ 11 w 19"/>
                  <a:gd name="T17" fmla="*/ 38 h 71"/>
                  <a:gd name="T18" fmla="*/ 17 w 19"/>
                  <a:gd name="T19" fmla="*/ 71 h 71"/>
                  <a:gd name="T20" fmla="*/ 18 w 19"/>
                  <a:gd name="T21" fmla="*/ 70 h 71"/>
                  <a:gd name="T22" fmla="*/ 14 w 19"/>
                  <a:gd name="T23" fmla="*/ 38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71">
                    <a:moveTo>
                      <a:pt x="14" y="38"/>
                    </a:moveTo>
                    <a:cubicBezTo>
                      <a:pt x="11" y="26"/>
                      <a:pt x="9" y="14"/>
                      <a:pt x="6" y="3"/>
                    </a:cubicBezTo>
                    <a:cubicBezTo>
                      <a:pt x="6" y="2"/>
                      <a:pt x="5" y="2"/>
                      <a:pt x="5" y="2"/>
                    </a:cubicBezTo>
                    <a:cubicBezTo>
                      <a:pt x="5" y="2"/>
                      <a:pt x="5" y="2"/>
                      <a:pt x="5" y="1"/>
                    </a:cubicBezTo>
                    <a:cubicBezTo>
                      <a:pt x="5" y="0"/>
                      <a:pt x="4" y="0"/>
                      <a:pt x="4" y="1"/>
                    </a:cubicBezTo>
                    <a:cubicBezTo>
                      <a:pt x="1" y="20"/>
                      <a:pt x="0" y="40"/>
                      <a:pt x="2" y="59"/>
                    </a:cubicBezTo>
                    <a:cubicBezTo>
                      <a:pt x="2" y="60"/>
                      <a:pt x="4" y="61"/>
                      <a:pt x="4" y="59"/>
                    </a:cubicBezTo>
                    <a:cubicBezTo>
                      <a:pt x="5" y="41"/>
                      <a:pt x="5" y="23"/>
                      <a:pt x="5" y="5"/>
                    </a:cubicBezTo>
                    <a:cubicBezTo>
                      <a:pt x="6" y="16"/>
                      <a:pt x="9" y="27"/>
                      <a:pt x="11" y="38"/>
                    </a:cubicBezTo>
                    <a:cubicBezTo>
                      <a:pt x="13" y="49"/>
                      <a:pt x="13" y="61"/>
                      <a:pt x="17" y="71"/>
                    </a:cubicBezTo>
                    <a:cubicBezTo>
                      <a:pt x="17" y="71"/>
                      <a:pt x="18" y="71"/>
                      <a:pt x="18" y="70"/>
                    </a:cubicBezTo>
                    <a:cubicBezTo>
                      <a:pt x="19" y="60"/>
                      <a:pt x="15" y="48"/>
                      <a:pt x="14" y="3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7" name="Freeform 96"/>
              <p:cNvSpPr>
                <a:spLocks/>
              </p:cNvSpPr>
              <p:nvPr/>
            </p:nvSpPr>
            <p:spPr bwMode="auto">
              <a:xfrm>
                <a:off x="9047163" y="4960938"/>
                <a:ext cx="63500" cy="153988"/>
              </a:xfrm>
              <a:custGeom>
                <a:avLst/>
                <a:gdLst>
                  <a:gd name="T0" fmla="*/ 14 w 24"/>
                  <a:gd name="T1" fmla="*/ 29 h 59"/>
                  <a:gd name="T2" fmla="*/ 1 w 24"/>
                  <a:gd name="T3" fmla="*/ 1 h 59"/>
                  <a:gd name="T4" fmla="*/ 0 w 24"/>
                  <a:gd name="T5" fmla="*/ 1 h 59"/>
                  <a:gd name="T6" fmla="*/ 11 w 24"/>
                  <a:gd name="T7" fmla="*/ 29 h 59"/>
                  <a:gd name="T8" fmla="*/ 22 w 24"/>
                  <a:gd name="T9" fmla="*/ 58 h 59"/>
                  <a:gd name="T10" fmla="*/ 24 w 24"/>
                  <a:gd name="T11" fmla="*/ 57 h 59"/>
                  <a:gd name="T12" fmla="*/ 14 w 24"/>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4" h="59">
                    <a:moveTo>
                      <a:pt x="14" y="29"/>
                    </a:moveTo>
                    <a:cubicBezTo>
                      <a:pt x="10" y="20"/>
                      <a:pt x="6" y="10"/>
                      <a:pt x="1" y="1"/>
                    </a:cubicBezTo>
                    <a:cubicBezTo>
                      <a:pt x="1" y="0"/>
                      <a:pt x="0" y="0"/>
                      <a:pt x="0" y="1"/>
                    </a:cubicBezTo>
                    <a:cubicBezTo>
                      <a:pt x="4" y="11"/>
                      <a:pt x="8" y="20"/>
                      <a:pt x="11" y="29"/>
                    </a:cubicBezTo>
                    <a:cubicBezTo>
                      <a:pt x="15" y="39"/>
                      <a:pt x="17" y="49"/>
                      <a:pt x="22" y="58"/>
                    </a:cubicBezTo>
                    <a:cubicBezTo>
                      <a:pt x="22" y="59"/>
                      <a:pt x="24" y="58"/>
                      <a:pt x="24" y="57"/>
                    </a:cubicBezTo>
                    <a:cubicBezTo>
                      <a:pt x="22" y="48"/>
                      <a:pt x="17" y="38"/>
                      <a:pt x="14"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8" name="Freeform 97"/>
              <p:cNvSpPr>
                <a:spLocks/>
              </p:cNvSpPr>
              <p:nvPr/>
            </p:nvSpPr>
            <p:spPr bwMode="auto">
              <a:xfrm>
                <a:off x="8836025" y="4594226"/>
                <a:ext cx="136525" cy="152400"/>
              </a:xfrm>
              <a:custGeom>
                <a:avLst/>
                <a:gdLst>
                  <a:gd name="T0" fmla="*/ 51 w 52"/>
                  <a:gd name="T1" fmla="*/ 55 h 58"/>
                  <a:gd name="T2" fmla="*/ 29 w 52"/>
                  <a:gd name="T3" fmla="*/ 31 h 58"/>
                  <a:gd name="T4" fmla="*/ 10 w 52"/>
                  <a:gd name="T5" fmla="*/ 1 h 58"/>
                  <a:gd name="T6" fmla="*/ 9 w 52"/>
                  <a:gd name="T7" fmla="*/ 1 h 58"/>
                  <a:gd name="T8" fmla="*/ 26 w 52"/>
                  <a:gd name="T9" fmla="*/ 32 h 58"/>
                  <a:gd name="T10" fmla="*/ 30 w 52"/>
                  <a:gd name="T11" fmla="*/ 37 h 58"/>
                  <a:gd name="T12" fmla="*/ 1 w 52"/>
                  <a:gd name="T13" fmla="*/ 10 h 58"/>
                  <a:gd name="T14" fmla="*/ 0 w 52"/>
                  <a:gd name="T15" fmla="*/ 10 h 58"/>
                  <a:gd name="T16" fmla="*/ 19 w 52"/>
                  <a:gd name="T17" fmla="*/ 31 h 58"/>
                  <a:gd name="T18" fmla="*/ 35 w 52"/>
                  <a:gd name="T19" fmla="*/ 44 h 58"/>
                  <a:gd name="T20" fmla="*/ 50 w 52"/>
                  <a:gd name="T21" fmla="*/ 57 h 58"/>
                  <a:gd name="T22" fmla="*/ 51 w 52"/>
                  <a:gd name="T23" fmla="*/ 5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58">
                    <a:moveTo>
                      <a:pt x="51" y="55"/>
                    </a:moveTo>
                    <a:cubicBezTo>
                      <a:pt x="44" y="47"/>
                      <a:pt x="35" y="40"/>
                      <a:pt x="29" y="31"/>
                    </a:cubicBezTo>
                    <a:cubicBezTo>
                      <a:pt x="21" y="21"/>
                      <a:pt x="15" y="11"/>
                      <a:pt x="10" y="1"/>
                    </a:cubicBezTo>
                    <a:cubicBezTo>
                      <a:pt x="10" y="0"/>
                      <a:pt x="9" y="1"/>
                      <a:pt x="9" y="1"/>
                    </a:cubicBezTo>
                    <a:cubicBezTo>
                      <a:pt x="13" y="12"/>
                      <a:pt x="19" y="22"/>
                      <a:pt x="26" y="32"/>
                    </a:cubicBezTo>
                    <a:cubicBezTo>
                      <a:pt x="27" y="34"/>
                      <a:pt x="29" y="36"/>
                      <a:pt x="30" y="37"/>
                    </a:cubicBezTo>
                    <a:cubicBezTo>
                      <a:pt x="20" y="29"/>
                      <a:pt x="11" y="18"/>
                      <a:pt x="1" y="10"/>
                    </a:cubicBezTo>
                    <a:cubicBezTo>
                      <a:pt x="1" y="9"/>
                      <a:pt x="0" y="10"/>
                      <a:pt x="0" y="10"/>
                    </a:cubicBezTo>
                    <a:cubicBezTo>
                      <a:pt x="6" y="18"/>
                      <a:pt x="13" y="24"/>
                      <a:pt x="19" y="31"/>
                    </a:cubicBezTo>
                    <a:cubicBezTo>
                      <a:pt x="24" y="36"/>
                      <a:pt x="29" y="40"/>
                      <a:pt x="35" y="44"/>
                    </a:cubicBezTo>
                    <a:cubicBezTo>
                      <a:pt x="40" y="49"/>
                      <a:pt x="44" y="53"/>
                      <a:pt x="50" y="57"/>
                    </a:cubicBezTo>
                    <a:cubicBezTo>
                      <a:pt x="51" y="58"/>
                      <a:pt x="52" y="56"/>
                      <a:pt x="51" y="55"/>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9" name="Freeform 98"/>
              <p:cNvSpPr>
                <a:spLocks/>
              </p:cNvSpPr>
              <p:nvPr/>
            </p:nvSpPr>
            <p:spPr bwMode="auto">
              <a:xfrm>
                <a:off x="8901113" y="4572001"/>
                <a:ext cx="96838" cy="163513"/>
              </a:xfrm>
              <a:custGeom>
                <a:avLst/>
                <a:gdLst>
                  <a:gd name="T0" fmla="*/ 36 w 37"/>
                  <a:gd name="T1" fmla="*/ 61 h 63"/>
                  <a:gd name="T2" fmla="*/ 31 w 37"/>
                  <a:gd name="T3" fmla="*/ 44 h 63"/>
                  <a:gd name="T4" fmla="*/ 31 w 37"/>
                  <a:gd name="T5" fmla="*/ 44 h 63"/>
                  <a:gd name="T6" fmla="*/ 27 w 37"/>
                  <a:gd name="T7" fmla="*/ 1 h 63"/>
                  <a:gd name="T8" fmla="*/ 26 w 37"/>
                  <a:gd name="T9" fmla="*/ 1 h 63"/>
                  <a:gd name="T10" fmla="*/ 29 w 37"/>
                  <a:gd name="T11" fmla="*/ 37 h 63"/>
                  <a:gd name="T12" fmla="*/ 13 w 37"/>
                  <a:gd name="T13" fmla="*/ 3 h 63"/>
                  <a:gd name="T14" fmla="*/ 12 w 37"/>
                  <a:gd name="T15" fmla="*/ 4 h 63"/>
                  <a:gd name="T16" fmla="*/ 21 w 37"/>
                  <a:gd name="T17" fmla="*/ 26 h 63"/>
                  <a:gd name="T18" fmla="*/ 15 w 37"/>
                  <a:gd name="T19" fmla="*/ 19 h 63"/>
                  <a:gd name="T20" fmla="*/ 2 w 37"/>
                  <a:gd name="T21" fmla="*/ 3 h 63"/>
                  <a:gd name="T22" fmla="*/ 1 w 37"/>
                  <a:gd name="T23" fmla="*/ 4 h 63"/>
                  <a:gd name="T24" fmla="*/ 13 w 37"/>
                  <a:gd name="T25" fmla="*/ 20 h 63"/>
                  <a:gd name="T26" fmla="*/ 24 w 37"/>
                  <a:gd name="T27" fmla="*/ 34 h 63"/>
                  <a:gd name="T28" fmla="*/ 33 w 37"/>
                  <a:gd name="T29" fmla="*/ 61 h 63"/>
                  <a:gd name="T30" fmla="*/ 36 w 37"/>
                  <a:gd name="T31" fmla="*/ 6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 h="63">
                    <a:moveTo>
                      <a:pt x="36" y="61"/>
                    </a:moveTo>
                    <a:cubicBezTo>
                      <a:pt x="35" y="55"/>
                      <a:pt x="33" y="50"/>
                      <a:pt x="31" y="44"/>
                    </a:cubicBezTo>
                    <a:cubicBezTo>
                      <a:pt x="31" y="44"/>
                      <a:pt x="31" y="44"/>
                      <a:pt x="31" y="44"/>
                    </a:cubicBezTo>
                    <a:cubicBezTo>
                      <a:pt x="32" y="30"/>
                      <a:pt x="31" y="15"/>
                      <a:pt x="27" y="1"/>
                    </a:cubicBezTo>
                    <a:cubicBezTo>
                      <a:pt x="27" y="0"/>
                      <a:pt x="26" y="0"/>
                      <a:pt x="26" y="1"/>
                    </a:cubicBezTo>
                    <a:cubicBezTo>
                      <a:pt x="27" y="13"/>
                      <a:pt x="28" y="25"/>
                      <a:pt x="29" y="37"/>
                    </a:cubicBezTo>
                    <a:cubicBezTo>
                      <a:pt x="24" y="26"/>
                      <a:pt x="19" y="14"/>
                      <a:pt x="13" y="3"/>
                    </a:cubicBezTo>
                    <a:cubicBezTo>
                      <a:pt x="13" y="2"/>
                      <a:pt x="12" y="3"/>
                      <a:pt x="12" y="4"/>
                    </a:cubicBezTo>
                    <a:cubicBezTo>
                      <a:pt x="14" y="11"/>
                      <a:pt x="18" y="19"/>
                      <a:pt x="21" y="26"/>
                    </a:cubicBezTo>
                    <a:cubicBezTo>
                      <a:pt x="19" y="24"/>
                      <a:pt x="17" y="22"/>
                      <a:pt x="15" y="19"/>
                    </a:cubicBezTo>
                    <a:cubicBezTo>
                      <a:pt x="11" y="14"/>
                      <a:pt x="6" y="8"/>
                      <a:pt x="2" y="3"/>
                    </a:cubicBezTo>
                    <a:cubicBezTo>
                      <a:pt x="1" y="2"/>
                      <a:pt x="0" y="3"/>
                      <a:pt x="1" y="4"/>
                    </a:cubicBezTo>
                    <a:cubicBezTo>
                      <a:pt x="4" y="9"/>
                      <a:pt x="9" y="15"/>
                      <a:pt x="13" y="20"/>
                    </a:cubicBezTo>
                    <a:cubicBezTo>
                      <a:pt x="16" y="25"/>
                      <a:pt x="20" y="30"/>
                      <a:pt x="24" y="34"/>
                    </a:cubicBezTo>
                    <a:cubicBezTo>
                      <a:pt x="27" y="43"/>
                      <a:pt x="31" y="52"/>
                      <a:pt x="33" y="61"/>
                    </a:cubicBezTo>
                    <a:cubicBezTo>
                      <a:pt x="34" y="63"/>
                      <a:pt x="37" y="63"/>
                      <a:pt x="36" y="6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0" name="Freeform 99"/>
              <p:cNvSpPr>
                <a:spLocks/>
              </p:cNvSpPr>
              <p:nvPr/>
            </p:nvSpPr>
            <p:spPr bwMode="auto">
              <a:xfrm>
                <a:off x="9009063" y="4557713"/>
                <a:ext cx="20638" cy="169863"/>
              </a:xfrm>
              <a:custGeom>
                <a:avLst/>
                <a:gdLst>
                  <a:gd name="T0" fmla="*/ 6 w 8"/>
                  <a:gd name="T1" fmla="*/ 29 h 65"/>
                  <a:gd name="T2" fmla="*/ 1 w 8"/>
                  <a:gd name="T3" fmla="*/ 0 h 65"/>
                  <a:gd name="T4" fmla="*/ 0 w 8"/>
                  <a:gd name="T5" fmla="*/ 0 h 65"/>
                  <a:gd name="T6" fmla="*/ 4 w 8"/>
                  <a:gd name="T7" fmla="*/ 32 h 65"/>
                  <a:gd name="T8" fmla="*/ 6 w 8"/>
                  <a:gd name="T9" fmla="*/ 64 h 65"/>
                  <a:gd name="T10" fmla="*/ 7 w 8"/>
                  <a:gd name="T11" fmla="*/ 64 h 65"/>
                  <a:gd name="T12" fmla="*/ 6 w 8"/>
                  <a:gd name="T13" fmla="*/ 29 h 65"/>
                </a:gdLst>
                <a:ahLst/>
                <a:cxnLst>
                  <a:cxn ang="0">
                    <a:pos x="T0" y="T1"/>
                  </a:cxn>
                  <a:cxn ang="0">
                    <a:pos x="T2" y="T3"/>
                  </a:cxn>
                  <a:cxn ang="0">
                    <a:pos x="T4" y="T5"/>
                  </a:cxn>
                  <a:cxn ang="0">
                    <a:pos x="T6" y="T7"/>
                  </a:cxn>
                  <a:cxn ang="0">
                    <a:pos x="T8" y="T9"/>
                  </a:cxn>
                  <a:cxn ang="0">
                    <a:pos x="T10" y="T11"/>
                  </a:cxn>
                  <a:cxn ang="0">
                    <a:pos x="T12" y="T13"/>
                  </a:cxn>
                </a:cxnLst>
                <a:rect l="0" t="0" r="r" b="b"/>
                <a:pathLst>
                  <a:path w="8" h="65">
                    <a:moveTo>
                      <a:pt x="6" y="29"/>
                    </a:moveTo>
                    <a:cubicBezTo>
                      <a:pt x="5" y="20"/>
                      <a:pt x="5" y="9"/>
                      <a:pt x="1" y="0"/>
                    </a:cubicBezTo>
                    <a:cubicBezTo>
                      <a:pt x="1" y="0"/>
                      <a:pt x="0" y="0"/>
                      <a:pt x="0" y="0"/>
                    </a:cubicBezTo>
                    <a:cubicBezTo>
                      <a:pt x="1" y="11"/>
                      <a:pt x="3" y="21"/>
                      <a:pt x="4" y="32"/>
                    </a:cubicBezTo>
                    <a:cubicBezTo>
                      <a:pt x="5" y="43"/>
                      <a:pt x="5" y="53"/>
                      <a:pt x="6" y="64"/>
                    </a:cubicBezTo>
                    <a:cubicBezTo>
                      <a:pt x="6" y="65"/>
                      <a:pt x="7" y="65"/>
                      <a:pt x="7" y="64"/>
                    </a:cubicBezTo>
                    <a:cubicBezTo>
                      <a:pt x="8" y="53"/>
                      <a:pt x="7" y="41"/>
                      <a:pt x="6"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1" name="Freeform 100"/>
              <p:cNvSpPr>
                <a:spLocks/>
              </p:cNvSpPr>
              <p:nvPr/>
            </p:nvSpPr>
            <p:spPr bwMode="auto">
              <a:xfrm>
                <a:off x="9045575" y="4560888"/>
                <a:ext cx="20638" cy="173038"/>
              </a:xfrm>
              <a:custGeom>
                <a:avLst/>
                <a:gdLst>
                  <a:gd name="T0" fmla="*/ 4 w 8"/>
                  <a:gd name="T1" fmla="*/ 0 h 66"/>
                  <a:gd name="T2" fmla="*/ 3 w 8"/>
                  <a:gd name="T3" fmla="*/ 1 h 66"/>
                  <a:gd name="T4" fmla="*/ 5 w 8"/>
                  <a:gd name="T5" fmla="*/ 32 h 66"/>
                  <a:gd name="T6" fmla="*/ 0 w 8"/>
                  <a:gd name="T7" fmla="*/ 65 h 66"/>
                  <a:gd name="T8" fmla="*/ 1 w 8"/>
                  <a:gd name="T9" fmla="*/ 66 h 66"/>
                  <a:gd name="T10" fmla="*/ 7 w 8"/>
                  <a:gd name="T11" fmla="*/ 32 h 66"/>
                  <a:gd name="T12" fmla="*/ 4 w 8"/>
                  <a:gd name="T13" fmla="*/ 0 h 66"/>
                </a:gdLst>
                <a:ahLst/>
                <a:cxnLst>
                  <a:cxn ang="0">
                    <a:pos x="T0" y="T1"/>
                  </a:cxn>
                  <a:cxn ang="0">
                    <a:pos x="T2" y="T3"/>
                  </a:cxn>
                  <a:cxn ang="0">
                    <a:pos x="T4" y="T5"/>
                  </a:cxn>
                  <a:cxn ang="0">
                    <a:pos x="T6" y="T7"/>
                  </a:cxn>
                  <a:cxn ang="0">
                    <a:pos x="T8" y="T9"/>
                  </a:cxn>
                  <a:cxn ang="0">
                    <a:pos x="T10" y="T11"/>
                  </a:cxn>
                  <a:cxn ang="0">
                    <a:pos x="T12" y="T13"/>
                  </a:cxn>
                </a:cxnLst>
                <a:rect l="0" t="0" r="r" b="b"/>
                <a:pathLst>
                  <a:path w="8" h="66">
                    <a:moveTo>
                      <a:pt x="4" y="0"/>
                    </a:moveTo>
                    <a:cubicBezTo>
                      <a:pt x="4" y="0"/>
                      <a:pt x="3" y="0"/>
                      <a:pt x="3" y="1"/>
                    </a:cubicBezTo>
                    <a:cubicBezTo>
                      <a:pt x="3" y="11"/>
                      <a:pt x="5" y="21"/>
                      <a:pt x="5" y="32"/>
                    </a:cubicBezTo>
                    <a:cubicBezTo>
                      <a:pt x="4" y="43"/>
                      <a:pt x="2" y="54"/>
                      <a:pt x="0" y="65"/>
                    </a:cubicBezTo>
                    <a:cubicBezTo>
                      <a:pt x="0" y="66"/>
                      <a:pt x="0" y="66"/>
                      <a:pt x="1" y="66"/>
                    </a:cubicBezTo>
                    <a:cubicBezTo>
                      <a:pt x="5" y="55"/>
                      <a:pt x="7" y="43"/>
                      <a:pt x="7" y="32"/>
                    </a:cubicBezTo>
                    <a:cubicBezTo>
                      <a:pt x="7" y="22"/>
                      <a:pt x="8" y="10"/>
                      <a:pt x="4"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2" name="Freeform 101"/>
              <p:cNvSpPr>
                <a:spLocks/>
              </p:cNvSpPr>
              <p:nvPr/>
            </p:nvSpPr>
            <p:spPr bwMode="auto">
              <a:xfrm>
                <a:off x="9053513" y="4594226"/>
                <a:ext cx="28575" cy="139700"/>
              </a:xfrm>
              <a:custGeom>
                <a:avLst/>
                <a:gdLst>
                  <a:gd name="T0" fmla="*/ 10 w 11"/>
                  <a:gd name="T1" fmla="*/ 1 h 53"/>
                  <a:gd name="T2" fmla="*/ 7 w 11"/>
                  <a:gd name="T3" fmla="*/ 26 h 53"/>
                  <a:gd name="T4" fmla="*/ 0 w 11"/>
                  <a:gd name="T5" fmla="*/ 51 h 53"/>
                  <a:gd name="T6" fmla="*/ 2 w 11"/>
                  <a:gd name="T7" fmla="*/ 52 h 53"/>
                  <a:gd name="T8" fmla="*/ 8 w 11"/>
                  <a:gd name="T9" fmla="*/ 32 h 53"/>
                  <a:gd name="T10" fmla="*/ 11 w 11"/>
                  <a:gd name="T11" fmla="*/ 1 h 53"/>
                  <a:gd name="T12" fmla="*/ 10 w 11"/>
                  <a:gd name="T13" fmla="*/ 1 h 53"/>
                </a:gdLst>
                <a:ahLst/>
                <a:cxnLst>
                  <a:cxn ang="0">
                    <a:pos x="T0" y="T1"/>
                  </a:cxn>
                  <a:cxn ang="0">
                    <a:pos x="T2" y="T3"/>
                  </a:cxn>
                  <a:cxn ang="0">
                    <a:pos x="T4" y="T5"/>
                  </a:cxn>
                  <a:cxn ang="0">
                    <a:pos x="T6" y="T7"/>
                  </a:cxn>
                  <a:cxn ang="0">
                    <a:pos x="T8" y="T9"/>
                  </a:cxn>
                  <a:cxn ang="0">
                    <a:pos x="T10" y="T11"/>
                  </a:cxn>
                  <a:cxn ang="0">
                    <a:pos x="T12" y="T13"/>
                  </a:cxn>
                </a:cxnLst>
                <a:rect l="0" t="0" r="r" b="b"/>
                <a:pathLst>
                  <a:path w="11" h="53">
                    <a:moveTo>
                      <a:pt x="10" y="1"/>
                    </a:moveTo>
                    <a:cubicBezTo>
                      <a:pt x="9" y="9"/>
                      <a:pt x="8" y="18"/>
                      <a:pt x="7" y="26"/>
                    </a:cubicBezTo>
                    <a:cubicBezTo>
                      <a:pt x="6" y="34"/>
                      <a:pt x="5" y="44"/>
                      <a:pt x="0" y="51"/>
                    </a:cubicBezTo>
                    <a:cubicBezTo>
                      <a:pt x="0" y="52"/>
                      <a:pt x="1" y="53"/>
                      <a:pt x="2" y="52"/>
                    </a:cubicBezTo>
                    <a:cubicBezTo>
                      <a:pt x="6" y="47"/>
                      <a:pt x="7" y="39"/>
                      <a:pt x="8" y="32"/>
                    </a:cubicBezTo>
                    <a:cubicBezTo>
                      <a:pt x="10" y="22"/>
                      <a:pt x="11" y="11"/>
                      <a:pt x="11" y="1"/>
                    </a:cubicBezTo>
                    <a:cubicBezTo>
                      <a:pt x="11" y="0"/>
                      <a:pt x="10" y="0"/>
                      <a:pt x="10"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3" name="Freeform 102"/>
              <p:cNvSpPr>
                <a:spLocks/>
              </p:cNvSpPr>
              <p:nvPr/>
            </p:nvSpPr>
            <p:spPr bwMode="auto">
              <a:xfrm>
                <a:off x="9112250" y="4646613"/>
                <a:ext cx="144463" cy="120650"/>
              </a:xfrm>
              <a:custGeom>
                <a:avLst/>
                <a:gdLst>
                  <a:gd name="T0" fmla="*/ 55 w 55"/>
                  <a:gd name="T1" fmla="*/ 13 h 46"/>
                  <a:gd name="T2" fmla="*/ 29 w 55"/>
                  <a:gd name="T3" fmla="*/ 27 h 46"/>
                  <a:gd name="T4" fmla="*/ 16 w 55"/>
                  <a:gd name="T5" fmla="*/ 33 h 46"/>
                  <a:gd name="T6" fmla="*/ 12 w 55"/>
                  <a:gd name="T7" fmla="*/ 35 h 46"/>
                  <a:gd name="T8" fmla="*/ 26 w 55"/>
                  <a:gd name="T9" fmla="*/ 24 h 46"/>
                  <a:gd name="T10" fmla="*/ 51 w 55"/>
                  <a:gd name="T11" fmla="*/ 1 h 46"/>
                  <a:gd name="T12" fmla="*/ 50 w 55"/>
                  <a:gd name="T13" fmla="*/ 1 h 46"/>
                  <a:gd name="T14" fmla="*/ 23 w 55"/>
                  <a:gd name="T15" fmla="*/ 23 h 46"/>
                  <a:gd name="T16" fmla="*/ 0 w 55"/>
                  <a:gd name="T17" fmla="*/ 45 h 46"/>
                  <a:gd name="T18" fmla="*/ 1 w 55"/>
                  <a:gd name="T19" fmla="*/ 46 h 46"/>
                  <a:gd name="T20" fmla="*/ 8 w 55"/>
                  <a:gd name="T21" fmla="*/ 39 h 46"/>
                  <a:gd name="T22" fmla="*/ 8 w 55"/>
                  <a:gd name="T23" fmla="*/ 39 h 46"/>
                  <a:gd name="T24" fmla="*/ 8 w 55"/>
                  <a:gd name="T25" fmla="*/ 39 h 46"/>
                  <a:gd name="T26" fmla="*/ 8 w 55"/>
                  <a:gd name="T27" fmla="*/ 39 h 46"/>
                  <a:gd name="T28" fmla="*/ 9 w 55"/>
                  <a:gd name="T29" fmla="*/ 39 h 46"/>
                  <a:gd name="T30" fmla="*/ 9 w 55"/>
                  <a:gd name="T31" fmla="*/ 39 h 46"/>
                  <a:gd name="T32" fmla="*/ 19 w 55"/>
                  <a:gd name="T33" fmla="*/ 34 h 46"/>
                  <a:gd name="T34" fmla="*/ 33 w 55"/>
                  <a:gd name="T35" fmla="*/ 28 h 46"/>
                  <a:gd name="T36" fmla="*/ 55 w 55"/>
                  <a:gd name="T37" fmla="*/ 14 h 46"/>
                  <a:gd name="T38" fmla="*/ 55 w 55"/>
                  <a:gd name="T39"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5" h="46">
                    <a:moveTo>
                      <a:pt x="55" y="13"/>
                    </a:moveTo>
                    <a:cubicBezTo>
                      <a:pt x="46" y="19"/>
                      <a:pt x="38" y="23"/>
                      <a:pt x="29" y="27"/>
                    </a:cubicBezTo>
                    <a:cubicBezTo>
                      <a:pt x="25" y="29"/>
                      <a:pt x="20" y="31"/>
                      <a:pt x="16" y="33"/>
                    </a:cubicBezTo>
                    <a:cubicBezTo>
                      <a:pt x="15" y="34"/>
                      <a:pt x="14" y="34"/>
                      <a:pt x="12" y="35"/>
                    </a:cubicBezTo>
                    <a:cubicBezTo>
                      <a:pt x="17" y="31"/>
                      <a:pt x="21" y="28"/>
                      <a:pt x="26" y="24"/>
                    </a:cubicBezTo>
                    <a:cubicBezTo>
                      <a:pt x="34" y="17"/>
                      <a:pt x="43" y="10"/>
                      <a:pt x="51" y="1"/>
                    </a:cubicBezTo>
                    <a:cubicBezTo>
                      <a:pt x="51" y="1"/>
                      <a:pt x="51" y="0"/>
                      <a:pt x="50" y="1"/>
                    </a:cubicBezTo>
                    <a:cubicBezTo>
                      <a:pt x="41" y="7"/>
                      <a:pt x="32" y="15"/>
                      <a:pt x="23" y="23"/>
                    </a:cubicBezTo>
                    <a:cubicBezTo>
                      <a:pt x="15" y="30"/>
                      <a:pt x="6" y="36"/>
                      <a:pt x="0" y="45"/>
                    </a:cubicBezTo>
                    <a:cubicBezTo>
                      <a:pt x="0" y="46"/>
                      <a:pt x="1" y="46"/>
                      <a:pt x="1" y="46"/>
                    </a:cubicBezTo>
                    <a:cubicBezTo>
                      <a:pt x="3" y="43"/>
                      <a:pt x="5" y="41"/>
                      <a:pt x="8" y="39"/>
                    </a:cubicBezTo>
                    <a:cubicBezTo>
                      <a:pt x="8" y="39"/>
                      <a:pt x="8" y="39"/>
                      <a:pt x="8" y="39"/>
                    </a:cubicBezTo>
                    <a:cubicBezTo>
                      <a:pt x="8" y="39"/>
                      <a:pt x="8" y="39"/>
                      <a:pt x="8" y="39"/>
                    </a:cubicBezTo>
                    <a:cubicBezTo>
                      <a:pt x="8" y="39"/>
                      <a:pt x="8" y="39"/>
                      <a:pt x="8" y="39"/>
                    </a:cubicBezTo>
                    <a:cubicBezTo>
                      <a:pt x="8" y="39"/>
                      <a:pt x="9" y="39"/>
                      <a:pt x="9" y="39"/>
                    </a:cubicBezTo>
                    <a:cubicBezTo>
                      <a:pt x="9" y="39"/>
                      <a:pt x="9" y="39"/>
                      <a:pt x="9" y="39"/>
                    </a:cubicBezTo>
                    <a:cubicBezTo>
                      <a:pt x="10" y="40"/>
                      <a:pt x="18" y="35"/>
                      <a:pt x="19" y="34"/>
                    </a:cubicBezTo>
                    <a:cubicBezTo>
                      <a:pt x="24" y="32"/>
                      <a:pt x="28" y="30"/>
                      <a:pt x="33" y="28"/>
                    </a:cubicBezTo>
                    <a:cubicBezTo>
                      <a:pt x="41" y="24"/>
                      <a:pt x="49" y="20"/>
                      <a:pt x="55" y="14"/>
                    </a:cubicBezTo>
                    <a:cubicBezTo>
                      <a:pt x="55" y="14"/>
                      <a:pt x="55" y="13"/>
                      <a:pt x="55" y="13"/>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4" name="Freeform 103"/>
              <p:cNvSpPr>
                <a:spLocks/>
              </p:cNvSpPr>
              <p:nvPr/>
            </p:nvSpPr>
            <p:spPr bwMode="auto">
              <a:xfrm>
                <a:off x="9134475" y="4714876"/>
                <a:ext cx="163513" cy="65088"/>
              </a:xfrm>
              <a:custGeom>
                <a:avLst/>
                <a:gdLst>
                  <a:gd name="T0" fmla="*/ 62 w 63"/>
                  <a:gd name="T1" fmla="*/ 10 h 25"/>
                  <a:gd name="T2" fmla="*/ 37 w 63"/>
                  <a:gd name="T3" fmla="*/ 14 h 25"/>
                  <a:gd name="T4" fmla="*/ 24 w 63"/>
                  <a:gd name="T5" fmla="*/ 17 h 25"/>
                  <a:gd name="T6" fmla="*/ 30 w 63"/>
                  <a:gd name="T7" fmla="*/ 14 h 25"/>
                  <a:gd name="T8" fmla="*/ 58 w 63"/>
                  <a:gd name="T9" fmla="*/ 1 h 25"/>
                  <a:gd name="T10" fmla="*/ 57 w 63"/>
                  <a:gd name="T11" fmla="*/ 0 h 25"/>
                  <a:gd name="T12" fmla="*/ 30 w 63"/>
                  <a:gd name="T13" fmla="*/ 12 h 25"/>
                  <a:gd name="T14" fmla="*/ 0 w 63"/>
                  <a:gd name="T15" fmla="*/ 24 h 25"/>
                  <a:gd name="T16" fmla="*/ 1 w 63"/>
                  <a:gd name="T17" fmla="*/ 25 h 25"/>
                  <a:gd name="T18" fmla="*/ 14 w 63"/>
                  <a:gd name="T19" fmla="*/ 21 h 25"/>
                  <a:gd name="T20" fmla="*/ 37 w 63"/>
                  <a:gd name="T21" fmla="*/ 17 h 25"/>
                  <a:gd name="T22" fmla="*/ 62 w 63"/>
                  <a:gd name="T23" fmla="*/ 11 h 25"/>
                  <a:gd name="T24" fmla="*/ 62 w 63"/>
                  <a:gd name="T25"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25">
                    <a:moveTo>
                      <a:pt x="62" y="10"/>
                    </a:moveTo>
                    <a:cubicBezTo>
                      <a:pt x="54" y="10"/>
                      <a:pt x="46" y="13"/>
                      <a:pt x="37" y="14"/>
                    </a:cubicBezTo>
                    <a:cubicBezTo>
                      <a:pt x="33" y="15"/>
                      <a:pt x="29" y="16"/>
                      <a:pt x="24" y="17"/>
                    </a:cubicBezTo>
                    <a:cubicBezTo>
                      <a:pt x="26" y="16"/>
                      <a:pt x="28" y="15"/>
                      <a:pt x="30" y="14"/>
                    </a:cubicBezTo>
                    <a:cubicBezTo>
                      <a:pt x="39" y="10"/>
                      <a:pt x="50" y="7"/>
                      <a:pt x="58" y="1"/>
                    </a:cubicBezTo>
                    <a:cubicBezTo>
                      <a:pt x="58" y="0"/>
                      <a:pt x="58" y="0"/>
                      <a:pt x="57" y="0"/>
                    </a:cubicBezTo>
                    <a:cubicBezTo>
                      <a:pt x="48" y="3"/>
                      <a:pt x="39" y="8"/>
                      <a:pt x="30" y="12"/>
                    </a:cubicBezTo>
                    <a:cubicBezTo>
                      <a:pt x="20" y="16"/>
                      <a:pt x="10" y="20"/>
                      <a:pt x="0" y="24"/>
                    </a:cubicBezTo>
                    <a:cubicBezTo>
                      <a:pt x="0" y="24"/>
                      <a:pt x="0" y="25"/>
                      <a:pt x="1" y="25"/>
                    </a:cubicBezTo>
                    <a:cubicBezTo>
                      <a:pt x="5" y="24"/>
                      <a:pt x="10" y="22"/>
                      <a:pt x="14" y="21"/>
                    </a:cubicBezTo>
                    <a:cubicBezTo>
                      <a:pt x="22" y="21"/>
                      <a:pt x="30" y="19"/>
                      <a:pt x="37" y="17"/>
                    </a:cubicBezTo>
                    <a:cubicBezTo>
                      <a:pt x="45" y="15"/>
                      <a:pt x="54" y="14"/>
                      <a:pt x="62" y="11"/>
                    </a:cubicBezTo>
                    <a:cubicBezTo>
                      <a:pt x="63" y="11"/>
                      <a:pt x="63" y="10"/>
                      <a:pt x="62" y="1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5" name="Freeform 104"/>
              <p:cNvSpPr>
                <a:spLocks/>
              </p:cNvSpPr>
              <p:nvPr/>
            </p:nvSpPr>
            <p:spPr bwMode="auto">
              <a:xfrm>
                <a:off x="9139238" y="4775201"/>
                <a:ext cx="187325" cy="33338"/>
              </a:xfrm>
              <a:custGeom>
                <a:avLst/>
                <a:gdLst>
                  <a:gd name="T0" fmla="*/ 71 w 72"/>
                  <a:gd name="T1" fmla="*/ 1 h 13"/>
                  <a:gd name="T2" fmla="*/ 71 w 72"/>
                  <a:gd name="T3" fmla="*/ 0 h 13"/>
                  <a:gd name="T4" fmla="*/ 36 w 72"/>
                  <a:gd name="T5" fmla="*/ 7 h 13"/>
                  <a:gd name="T6" fmla="*/ 0 w 72"/>
                  <a:gd name="T7" fmla="*/ 10 h 13"/>
                  <a:gd name="T8" fmla="*/ 1 w 72"/>
                  <a:gd name="T9" fmla="*/ 11 h 13"/>
                  <a:gd name="T10" fmla="*/ 13 w 72"/>
                  <a:gd name="T11" fmla="*/ 11 h 13"/>
                  <a:gd name="T12" fmla="*/ 40 w 72"/>
                  <a:gd name="T13" fmla="*/ 12 h 13"/>
                  <a:gd name="T14" fmla="*/ 65 w 72"/>
                  <a:gd name="T15" fmla="*/ 9 h 13"/>
                  <a:gd name="T16" fmla="*/ 65 w 72"/>
                  <a:gd name="T17" fmla="*/ 7 h 13"/>
                  <a:gd name="T18" fmla="*/ 39 w 72"/>
                  <a:gd name="T19" fmla="*/ 10 h 13"/>
                  <a:gd name="T20" fmla="*/ 34 w 72"/>
                  <a:gd name="T21" fmla="*/ 10 h 13"/>
                  <a:gd name="T22" fmla="*/ 37 w 72"/>
                  <a:gd name="T23" fmla="*/ 10 h 13"/>
                  <a:gd name="T24" fmla="*/ 71 w 72"/>
                  <a:gd name="T25"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 h="13">
                    <a:moveTo>
                      <a:pt x="71" y="1"/>
                    </a:moveTo>
                    <a:cubicBezTo>
                      <a:pt x="72" y="1"/>
                      <a:pt x="71" y="0"/>
                      <a:pt x="71" y="0"/>
                    </a:cubicBezTo>
                    <a:cubicBezTo>
                      <a:pt x="59" y="2"/>
                      <a:pt x="48" y="6"/>
                      <a:pt x="36" y="7"/>
                    </a:cubicBezTo>
                    <a:cubicBezTo>
                      <a:pt x="24" y="9"/>
                      <a:pt x="12" y="9"/>
                      <a:pt x="0" y="10"/>
                    </a:cubicBezTo>
                    <a:cubicBezTo>
                      <a:pt x="0" y="10"/>
                      <a:pt x="0" y="11"/>
                      <a:pt x="1" y="11"/>
                    </a:cubicBezTo>
                    <a:cubicBezTo>
                      <a:pt x="5" y="11"/>
                      <a:pt x="9" y="11"/>
                      <a:pt x="13" y="11"/>
                    </a:cubicBezTo>
                    <a:cubicBezTo>
                      <a:pt x="22" y="13"/>
                      <a:pt x="31" y="12"/>
                      <a:pt x="40" y="12"/>
                    </a:cubicBezTo>
                    <a:cubicBezTo>
                      <a:pt x="48" y="11"/>
                      <a:pt x="57" y="11"/>
                      <a:pt x="65" y="9"/>
                    </a:cubicBezTo>
                    <a:cubicBezTo>
                      <a:pt x="66" y="8"/>
                      <a:pt x="66" y="7"/>
                      <a:pt x="65" y="7"/>
                    </a:cubicBezTo>
                    <a:cubicBezTo>
                      <a:pt x="56" y="8"/>
                      <a:pt x="48" y="9"/>
                      <a:pt x="39" y="10"/>
                    </a:cubicBezTo>
                    <a:cubicBezTo>
                      <a:pt x="37" y="10"/>
                      <a:pt x="35" y="10"/>
                      <a:pt x="34" y="10"/>
                    </a:cubicBezTo>
                    <a:cubicBezTo>
                      <a:pt x="35" y="10"/>
                      <a:pt x="36" y="10"/>
                      <a:pt x="37" y="10"/>
                    </a:cubicBezTo>
                    <a:cubicBezTo>
                      <a:pt x="48" y="9"/>
                      <a:pt x="61" y="7"/>
                      <a:pt x="71"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6" name="Freeform 105"/>
              <p:cNvSpPr>
                <a:spLocks/>
              </p:cNvSpPr>
              <p:nvPr/>
            </p:nvSpPr>
            <p:spPr bwMode="auto">
              <a:xfrm>
                <a:off x="9139238" y="4879976"/>
                <a:ext cx="230188" cy="39688"/>
              </a:xfrm>
              <a:custGeom>
                <a:avLst/>
                <a:gdLst>
                  <a:gd name="T0" fmla="*/ 87 w 88"/>
                  <a:gd name="T1" fmla="*/ 1 h 15"/>
                  <a:gd name="T2" fmla="*/ 56 w 88"/>
                  <a:gd name="T3" fmla="*/ 2 h 15"/>
                  <a:gd name="T4" fmla="*/ 30 w 88"/>
                  <a:gd name="T5" fmla="*/ 6 h 15"/>
                  <a:gd name="T6" fmla="*/ 1 w 88"/>
                  <a:gd name="T7" fmla="*/ 0 h 15"/>
                  <a:gd name="T8" fmla="*/ 0 w 88"/>
                  <a:gd name="T9" fmla="*/ 1 h 15"/>
                  <a:gd name="T10" fmla="*/ 43 w 88"/>
                  <a:gd name="T11" fmla="*/ 10 h 15"/>
                  <a:gd name="T12" fmla="*/ 84 w 88"/>
                  <a:gd name="T13" fmla="*/ 10 h 15"/>
                  <a:gd name="T14" fmla="*/ 84 w 88"/>
                  <a:gd name="T15" fmla="*/ 9 h 15"/>
                  <a:gd name="T16" fmla="*/ 64 w 88"/>
                  <a:gd name="T17" fmla="*/ 10 h 15"/>
                  <a:gd name="T18" fmla="*/ 43 w 88"/>
                  <a:gd name="T19" fmla="*/ 8 h 15"/>
                  <a:gd name="T20" fmla="*/ 36 w 88"/>
                  <a:gd name="T21" fmla="*/ 7 h 15"/>
                  <a:gd name="T22" fmla="*/ 58 w 88"/>
                  <a:gd name="T23" fmla="*/ 5 h 15"/>
                  <a:gd name="T24" fmla="*/ 87 w 88"/>
                  <a:gd name="T25" fmla="*/ 2 h 15"/>
                  <a:gd name="T26" fmla="*/ 87 w 88"/>
                  <a:gd name="T27"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8" h="15">
                    <a:moveTo>
                      <a:pt x="87" y="1"/>
                    </a:moveTo>
                    <a:cubicBezTo>
                      <a:pt x="77" y="0"/>
                      <a:pt x="66" y="1"/>
                      <a:pt x="56" y="2"/>
                    </a:cubicBezTo>
                    <a:cubicBezTo>
                      <a:pt x="47" y="3"/>
                      <a:pt x="38" y="4"/>
                      <a:pt x="30" y="6"/>
                    </a:cubicBezTo>
                    <a:cubicBezTo>
                      <a:pt x="20" y="4"/>
                      <a:pt x="10" y="2"/>
                      <a:pt x="1" y="0"/>
                    </a:cubicBezTo>
                    <a:cubicBezTo>
                      <a:pt x="0" y="0"/>
                      <a:pt x="0" y="1"/>
                      <a:pt x="0" y="1"/>
                    </a:cubicBezTo>
                    <a:cubicBezTo>
                      <a:pt x="14" y="5"/>
                      <a:pt x="28" y="8"/>
                      <a:pt x="43" y="10"/>
                    </a:cubicBezTo>
                    <a:cubicBezTo>
                      <a:pt x="55" y="13"/>
                      <a:pt x="72" y="15"/>
                      <a:pt x="84" y="10"/>
                    </a:cubicBezTo>
                    <a:cubicBezTo>
                      <a:pt x="85" y="10"/>
                      <a:pt x="84" y="10"/>
                      <a:pt x="84" y="9"/>
                    </a:cubicBezTo>
                    <a:cubicBezTo>
                      <a:pt x="77" y="9"/>
                      <a:pt x="71" y="10"/>
                      <a:pt x="64" y="10"/>
                    </a:cubicBezTo>
                    <a:cubicBezTo>
                      <a:pt x="57" y="10"/>
                      <a:pt x="50" y="9"/>
                      <a:pt x="43" y="8"/>
                    </a:cubicBezTo>
                    <a:cubicBezTo>
                      <a:pt x="40" y="8"/>
                      <a:pt x="38" y="7"/>
                      <a:pt x="36" y="7"/>
                    </a:cubicBezTo>
                    <a:cubicBezTo>
                      <a:pt x="44" y="6"/>
                      <a:pt x="51" y="5"/>
                      <a:pt x="58" y="5"/>
                    </a:cubicBezTo>
                    <a:cubicBezTo>
                      <a:pt x="68" y="4"/>
                      <a:pt x="78" y="4"/>
                      <a:pt x="87" y="2"/>
                    </a:cubicBezTo>
                    <a:cubicBezTo>
                      <a:pt x="88" y="2"/>
                      <a:pt x="88" y="1"/>
                      <a:pt x="87"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7" name="Freeform 106"/>
              <p:cNvSpPr>
                <a:spLocks/>
              </p:cNvSpPr>
              <p:nvPr/>
            </p:nvSpPr>
            <p:spPr bwMode="auto">
              <a:xfrm>
                <a:off x="9131300" y="4903788"/>
                <a:ext cx="211138" cy="93663"/>
              </a:xfrm>
              <a:custGeom>
                <a:avLst/>
                <a:gdLst>
                  <a:gd name="T0" fmla="*/ 80 w 81"/>
                  <a:gd name="T1" fmla="*/ 29 h 36"/>
                  <a:gd name="T2" fmla="*/ 43 w 81"/>
                  <a:gd name="T3" fmla="*/ 13 h 36"/>
                  <a:gd name="T4" fmla="*/ 1 w 81"/>
                  <a:gd name="T5" fmla="*/ 0 h 36"/>
                  <a:gd name="T6" fmla="*/ 1 w 81"/>
                  <a:gd name="T7" fmla="*/ 1 h 36"/>
                  <a:gd name="T8" fmla="*/ 24 w 81"/>
                  <a:gd name="T9" fmla="*/ 9 h 36"/>
                  <a:gd name="T10" fmla="*/ 24 w 81"/>
                  <a:gd name="T11" fmla="*/ 10 h 36"/>
                  <a:gd name="T12" fmla="*/ 48 w 81"/>
                  <a:gd name="T13" fmla="*/ 25 h 36"/>
                  <a:gd name="T14" fmla="*/ 69 w 81"/>
                  <a:gd name="T15" fmla="*/ 36 h 36"/>
                  <a:gd name="T16" fmla="*/ 70 w 81"/>
                  <a:gd name="T17" fmla="*/ 34 h 36"/>
                  <a:gd name="T18" fmla="*/ 47 w 81"/>
                  <a:gd name="T19" fmla="*/ 21 h 36"/>
                  <a:gd name="T20" fmla="*/ 36 w 81"/>
                  <a:gd name="T21" fmla="*/ 13 h 36"/>
                  <a:gd name="T22" fmla="*/ 43 w 81"/>
                  <a:gd name="T23" fmla="*/ 16 h 36"/>
                  <a:gd name="T24" fmla="*/ 80 w 81"/>
                  <a:gd name="T25" fmla="*/ 30 h 36"/>
                  <a:gd name="T26" fmla="*/ 80 w 81"/>
                  <a:gd name="T27" fmla="*/ 2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36">
                    <a:moveTo>
                      <a:pt x="80" y="29"/>
                    </a:moveTo>
                    <a:cubicBezTo>
                      <a:pt x="67" y="24"/>
                      <a:pt x="56" y="18"/>
                      <a:pt x="43" y="13"/>
                    </a:cubicBezTo>
                    <a:cubicBezTo>
                      <a:pt x="29" y="9"/>
                      <a:pt x="15" y="4"/>
                      <a:pt x="1" y="0"/>
                    </a:cubicBezTo>
                    <a:cubicBezTo>
                      <a:pt x="0" y="0"/>
                      <a:pt x="0" y="1"/>
                      <a:pt x="1" y="1"/>
                    </a:cubicBezTo>
                    <a:cubicBezTo>
                      <a:pt x="8" y="4"/>
                      <a:pt x="16" y="7"/>
                      <a:pt x="24" y="9"/>
                    </a:cubicBezTo>
                    <a:cubicBezTo>
                      <a:pt x="24" y="9"/>
                      <a:pt x="24" y="9"/>
                      <a:pt x="24" y="10"/>
                    </a:cubicBezTo>
                    <a:cubicBezTo>
                      <a:pt x="32" y="14"/>
                      <a:pt x="40" y="19"/>
                      <a:pt x="48" y="25"/>
                    </a:cubicBezTo>
                    <a:cubicBezTo>
                      <a:pt x="54" y="29"/>
                      <a:pt x="61" y="35"/>
                      <a:pt x="69" y="36"/>
                    </a:cubicBezTo>
                    <a:cubicBezTo>
                      <a:pt x="70" y="36"/>
                      <a:pt x="70" y="35"/>
                      <a:pt x="70" y="34"/>
                    </a:cubicBezTo>
                    <a:cubicBezTo>
                      <a:pt x="62" y="30"/>
                      <a:pt x="54" y="26"/>
                      <a:pt x="47" y="21"/>
                    </a:cubicBezTo>
                    <a:cubicBezTo>
                      <a:pt x="43" y="18"/>
                      <a:pt x="40" y="15"/>
                      <a:pt x="36" y="13"/>
                    </a:cubicBezTo>
                    <a:cubicBezTo>
                      <a:pt x="38" y="14"/>
                      <a:pt x="41" y="15"/>
                      <a:pt x="43" y="16"/>
                    </a:cubicBezTo>
                    <a:cubicBezTo>
                      <a:pt x="55" y="20"/>
                      <a:pt x="67" y="29"/>
                      <a:pt x="80" y="30"/>
                    </a:cubicBezTo>
                    <a:cubicBezTo>
                      <a:pt x="81" y="30"/>
                      <a:pt x="81" y="29"/>
                      <a:pt x="80"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8" name="Freeform 107"/>
              <p:cNvSpPr>
                <a:spLocks/>
              </p:cNvSpPr>
              <p:nvPr/>
            </p:nvSpPr>
            <p:spPr bwMode="auto">
              <a:xfrm>
                <a:off x="9126538" y="4932363"/>
                <a:ext cx="169863" cy="114300"/>
              </a:xfrm>
              <a:custGeom>
                <a:avLst/>
                <a:gdLst>
                  <a:gd name="T0" fmla="*/ 65 w 65"/>
                  <a:gd name="T1" fmla="*/ 41 h 44"/>
                  <a:gd name="T2" fmla="*/ 50 w 65"/>
                  <a:gd name="T3" fmla="*/ 31 h 44"/>
                  <a:gd name="T4" fmla="*/ 34 w 65"/>
                  <a:gd name="T5" fmla="*/ 19 h 44"/>
                  <a:gd name="T6" fmla="*/ 1 w 65"/>
                  <a:gd name="T7" fmla="*/ 0 h 44"/>
                  <a:gd name="T8" fmla="*/ 0 w 65"/>
                  <a:gd name="T9" fmla="*/ 1 h 44"/>
                  <a:gd name="T10" fmla="*/ 19 w 65"/>
                  <a:gd name="T11" fmla="*/ 14 h 44"/>
                  <a:gd name="T12" fmla="*/ 29 w 65"/>
                  <a:gd name="T13" fmla="*/ 27 h 44"/>
                  <a:gd name="T14" fmla="*/ 47 w 65"/>
                  <a:gd name="T15" fmla="*/ 43 h 44"/>
                  <a:gd name="T16" fmla="*/ 48 w 65"/>
                  <a:gd name="T17" fmla="*/ 41 h 44"/>
                  <a:gd name="T18" fmla="*/ 34 w 65"/>
                  <a:gd name="T19" fmla="*/ 27 h 44"/>
                  <a:gd name="T20" fmla="*/ 21 w 65"/>
                  <a:gd name="T21" fmla="*/ 15 h 44"/>
                  <a:gd name="T22" fmla="*/ 32 w 65"/>
                  <a:gd name="T23" fmla="*/ 21 h 44"/>
                  <a:gd name="T24" fmla="*/ 64 w 65"/>
                  <a:gd name="T25" fmla="*/ 42 h 44"/>
                  <a:gd name="T26" fmla="*/ 65 w 65"/>
                  <a:gd name="T2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44">
                    <a:moveTo>
                      <a:pt x="65" y="41"/>
                    </a:moveTo>
                    <a:cubicBezTo>
                      <a:pt x="60" y="37"/>
                      <a:pt x="54" y="34"/>
                      <a:pt x="50" y="31"/>
                    </a:cubicBezTo>
                    <a:cubicBezTo>
                      <a:pt x="44" y="27"/>
                      <a:pt x="39" y="23"/>
                      <a:pt x="34" y="19"/>
                    </a:cubicBezTo>
                    <a:cubicBezTo>
                      <a:pt x="23" y="12"/>
                      <a:pt x="11" y="7"/>
                      <a:pt x="1" y="0"/>
                    </a:cubicBezTo>
                    <a:cubicBezTo>
                      <a:pt x="0" y="0"/>
                      <a:pt x="0" y="0"/>
                      <a:pt x="0" y="1"/>
                    </a:cubicBezTo>
                    <a:cubicBezTo>
                      <a:pt x="6" y="6"/>
                      <a:pt x="12" y="10"/>
                      <a:pt x="19" y="14"/>
                    </a:cubicBezTo>
                    <a:cubicBezTo>
                      <a:pt x="21" y="19"/>
                      <a:pt x="25" y="23"/>
                      <a:pt x="29" y="27"/>
                    </a:cubicBezTo>
                    <a:cubicBezTo>
                      <a:pt x="35" y="32"/>
                      <a:pt x="41" y="38"/>
                      <a:pt x="47" y="43"/>
                    </a:cubicBezTo>
                    <a:cubicBezTo>
                      <a:pt x="48" y="44"/>
                      <a:pt x="49" y="42"/>
                      <a:pt x="48" y="41"/>
                    </a:cubicBezTo>
                    <a:cubicBezTo>
                      <a:pt x="44" y="36"/>
                      <a:pt x="39" y="32"/>
                      <a:pt x="34" y="27"/>
                    </a:cubicBezTo>
                    <a:cubicBezTo>
                      <a:pt x="29" y="24"/>
                      <a:pt x="24" y="20"/>
                      <a:pt x="21" y="15"/>
                    </a:cubicBezTo>
                    <a:cubicBezTo>
                      <a:pt x="25" y="17"/>
                      <a:pt x="29" y="19"/>
                      <a:pt x="32" y="21"/>
                    </a:cubicBezTo>
                    <a:cubicBezTo>
                      <a:pt x="42" y="28"/>
                      <a:pt x="52" y="39"/>
                      <a:pt x="64" y="42"/>
                    </a:cubicBezTo>
                    <a:cubicBezTo>
                      <a:pt x="65" y="42"/>
                      <a:pt x="65" y="41"/>
                      <a:pt x="65" y="4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9" name="Freeform 108"/>
              <p:cNvSpPr>
                <a:spLocks/>
              </p:cNvSpPr>
              <p:nvPr/>
            </p:nvSpPr>
            <p:spPr bwMode="auto">
              <a:xfrm>
                <a:off x="8686800" y="4827588"/>
                <a:ext cx="204788" cy="49213"/>
              </a:xfrm>
              <a:custGeom>
                <a:avLst/>
                <a:gdLst>
                  <a:gd name="T0" fmla="*/ 76 w 78"/>
                  <a:gd name="T1" fmla="*/ 16 h 19"/>
                  <a:gd name="T2" fmla="*/ 0 w 78"/>
                  <a:gd name="T3" fmla="*/ 5 h 19"/>
                  <a:gd name="T4" fmla="*/ 1 w 78"/>
                  <a:gd name="T5" fmla="*/ 6 h 19"/>
                  <a:gd name="T6" fmla="*/ 75 w 78"/>
                  <a:gd name="T7" fmla="*/ 19 h 19"/>
                  <a:gd name="T8" fmla="*/ 76 w 78"/>
                  <a:gd name="T9" fmla="*/ 16 h 19"/>
                </a:gdLst>
                <a:ahLst/>
                <a:cxnLst>
                  <a:cxn ang="0">
                    <a:pos x="T0" y="T1"/>
                  </a:cxn>
                  <a:cxn ang="0">
                    <a:pos x="T2" y="T3"/>
                  </a:cxn>
                  <a:cxn ang="0">
                    <a:pos x="T4" y="T5"/>
                  </a:cxn>
                  <a:cxn ang="0">
                    <a:pos x="T6" y="T7"/>
                  </a:cxn>
                  <a:cxn ang="0">
                    <a:pos x="T8" y="T9"/>
                  </a:cxn>
                </a:cxnLst>
                <a:rect l="0" t="0" r="r" b="b"/>
                <a:pathLst>
                  <a:path w="78" h="19">
                    <a:moveTo>
                      <a:pt x="76" y="16"/>
                    </a:moveTo>
                    <a:cubicBezTo>
                      <a:pt x="52" y="8"/>
                      <a:pt x="26" y="0"/>
                      <a:pt x="0" y="5"/>
                    </a:cubicBezTo>
                    <a:cubicBezTo>
                      <a:pt x="0" y="5"/>
                      <a:pt x="0" y="6"/>
                      <a:pt x="1" y="6"/>
                    </a:cubicBezTo>
                    <a:cubicBezTo>
                      <a:pt x="27" y="4"/>
                      <a:pt x="50" y="12"/>
                      <a:pt x="75" y="19"/>
                    </a:cubicBezTo>
                    <a:cubicBezTo>
                      <a:pt x="77" y="19"/>
                      <a:pt x="78" y="17"/>
                      <a:pt x="76" y="16"/>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0" name="Freeform 109"/>
              <p:cNvSpPr>
                <a:spLocks/>
              </p:cNvSpPr>
              <p:nvPr/>
            </p:nvSpPr>
            <p:spPr bwMode="auto">
              <a:xfrm>
                <a:off x="8701088" y="4787901"/>
                <a:ext cx="212725" cy="80963"/>
              </a:xfrm>
              <a:custGeom>
                <a:avLst/>
                <a:gdLst>
                  <a:gd name="T0" fmla="*/ 80 w 82"/>
                  <a:gd name="T1" fmla="*/ 28 h 31"/>
                  <a:gd name="T2" fmla="*/ 1 w 82"/>
                  <a:gd name="T3" fmla="*/ 5 h 31"/>
                  <a:gd name="T4" fmla="*/ 1 w 82"/>
                  <a:gd name="T5" fmla="*/ 6 h 31"/>
                  <a:gd name="T6" fmla="*/ 80 w 82"/>
                  <a:gd name="T7" fmla="*/ 30 h 31"/>
                  <a:gd name="T8" fmla="*/ 80 w 82"/>
                  <a:gd name="T9" fmla="*/ 30 h 31"/>
                  <a:gd name="T10" fmla="*/ 80 w 82"/>
                  <a:gd name="T11" fmla="*/ 28 h 31"/>
                </a:gdLst>
                <a:ahLst/>
                <a:cxnLst>
                  <a:cxn ang="0">
                    <a:pos x="T0" y="T1"/>
                  </a:cxn>
                  <a:cxn ang="0">
                    <a:pos x="T2" y="T3"/>
                  </a:cxn>
                  <a:cxn ang="0">
                    <a:pos x="T4" y="T5"/>
                  </a:cxn>
                  <a:cxn ang="0">
                    <a:pos x="T6" y="T7"/>
                  </a:cxn>
                  <a:cxn ang="0">
                    <a:pos x="T8" y="T9"/>
                  </a:cxn>
                  <a:cxn ang="0">
                    <a:pos x="T10" y="T11"/>
                  </a:cxn>
                </a:cxnLst>
                <a:rect l="0" t="0" r="r" b="b"/>
                <a:pathLst>
                  <a:path w="82" h="31">
                    <a:moveTo>
                      <a:pt x="80" y="28"/>
                    </a:moveTo>
                    <a:cubicBezTo>
                      <a:pt x="54" y="21"/>
                      <a:pt x="29" y="0"/>
                      <a:pt x="1" y="5"/>
                    </a:cubicBezTo>
                    <a:cubicBezTo>
                      <a:pt x="0" y="5"/>
                      <a:pt x="0" y="6"/>
                      <a:pt x="1" y="6"/>
                    </a:cubicBezTo>
                    <a:cubicBezTo>
                      <a:pt x="31" y="2"/>
                      <a:pt x="52" y="26"/>
                      <a:pt x="80" y="30"/>
                    </a:cubicBezTo>
                    <a:cubicBezTo>
                      <a:pt x="80" y="30"/>
                      <a:pt x="80" y="30"/>
                      <a:pt x="80" y="30"/>
                    </a:cubicBezTo>
                    <a:cubicBezTo>
                      <a:pt x="81" y="31"/>
                      <a:pt x="82" y="28"/>
                      <a:pt x="80"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1" name="Freeform 110"/>
              <p:cNvSpPr>
                <a:spLocks/>
              </p:cNvSpPr>
              <p:nvPr/>
            </p:nvSpPr>
            <p:spPr bwMode="auto">
              <a:xfrm>
                <a:off x="8786813" y="4787901"/>
                <a:ext cx="73025" cy="36513"/>
              </a:xfrm>
              <a:custGeom>
                <a:avLst/>
                <a:gdLst>
                  <a:gd name="T0" fmla="*/ 26 w 28"/>
                  <a:gd name="T1" fmla="*/ 11 h 14"/>
                  <a:gd name="T2" fmla="*/ 2 w 28"/>
                  <a:gd name="T3" fmla="*/ 0 h 14"/>
                  <a:gd name="T4" fmla="*/ 1 w 28"/>
                  <a:gd name="T5" fmla="*/ 1 h 14"/>
                  <a:gd name="T6" fmla="*/ 25 w 28"/>
                  <a:gd name="T7" fmla="*/ 13 h 14"/>
                  <a:gd name="T8" fmla="*/ 26 w 28"/>
                  <a:gd name="T9" fmla="*/ 11 h 14"/>
                </a:gdLst>
                <a:ahLst/>
                <a:cxnLst>
                  <a:cxn ang="0">
                    <a:pos x="T0" y="T1"/>
                  </a:cxn>
                  <a:cxn ang="0">
                    <a:pos x="T2" y="T3"/>
                  </a:cxn>
                  <a:cxn ang="0">
                    <a:pos x="T4" y="T5"/>
                  </a:cxn>
                  <a:cxn ang="0">
                    <a:pos x="T6" y="T7"/>
                  </a:cxn>
                  <a:cxn ang="0">
                    <a:pos x="T8" y="T9"/>
                  </a:cxn>
                </a:cxnLst>
                <a:rect l="0" t="0" r="r" b="b"/>
                <a:pathLst>
                  <a:path w="28" h="14">
                    <a:moveTo>
                      <a:pt x="26" y="11"/>
                    </a:moveTo>
                    <a:cubicBezTo>
                      <a:pt x="18" y="7"/>
                      <a:pt x="10" y="3"/>
                      <a:pt x="2" y="0"/>
                    </a:cubicBezTo>
                    <a:cubicBezTo>
                      <a:pt x="1" y="0"/>
                      <a:pt x="0" y="1"/>
                      <a:pt x="1" y="1"/>
                    </a:cubicBezTo>
                    <a:cubicBezTo>
                      <a:pt x="9" y="6"/>
                      <a:pt x="17" y="9"/>
                      <a:pt x="25" y="13"/>
                    </a:cubicBezTo>
                    <a:cubicBezTo>
                      <a:pt x="27" y="14"/>
                      <a:pt x="28" y="12"/>
                      <a:pt x="26" y="1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2" name="Freeform 111"/>
              <p:cNvSpPr>
                <a:spLocks/>
              </p:cNvSpPr>
              <p:nvPr/>
            </p:nvSpPr>
            <p:spPr bwMode="auto">
              <a:xfrm>
                <a:off x="8742363" y="4735513"/>
                <a:ext cx="158750" cy="80963"/>
              </a:xfrm>
              <a:custGeom>
                <a:avLst/>
                <a:gdLst>
                  <a:gd name="T0" fmla="*/ 59 w 61"/>
                  <a:gd name="T1" fmla="*/ 27 h 31"/>
                  <a:gd name="T2" fmla="*/ 1 w 61"/>
                  <a:gd name="T3" fmla="*/ 0 h 31"/>
                  <a:gd name="T4" fmla="*/ 0 w 61"/>
                  <a:gd name="T5" fmla="*/ 1 h 31"/>
                  <a:gd name="T6" fmla="*/ 58 w 61"/>
                  <a:gd name="T7" fmla="*/ 30 h 31"/>
                  <a:gd name="T8" fmla="*/ 58 w 61"/>
                  <a:gd name="T9" fmla="*/ 30 h 31"/>
                  <a:gd name="T10" fmla="*/ 59 w 61"/>
                  <a:gd name="T11" fmla="*/ 27 h 31"/>
                </a:gdLst>
                <a:ahLst/>
                <a:cxnLst>
                  <a:cxn ang="0">
                    <a:pos x="T0" y="T1"/>
                  </a:cxn>
                  <a:cxn ang="0">
                    <a:pos x="T2" y="T3"/>
                  </a:cxn>
                  <a:cxn ang="0">
                    <a:pos x="T4" y="T5"/>
                  </a:cxn>
                  <a:cxn ang="0">
                    <a:pos x="T6" y="T7"/>
                  </a:cxn>
                  <a:cxn ang="0">
                    <a:pos x="T8" y="T9"/>
                  </a:cxn>
                  <a:cxn ang="0">
                    <a:pos x="T10" y="T11"/>
                  </a:cxn>
                </a:cxnLst>
                <a:rect l="0" t="0" r="r" b="b"/>
                <a:pathLst>
                  <a:path w="61" h="31">
                    <a:moveTo>
                      <a:pt x="59" y="27"/>
                    </a:moveTo>
                    <a:cubicBezTo>
                      <a:pt x="39" y="20"/>
                      <a:pt x="23" y="4"/>
                      <a:pt x="1" y="0"/>
                    </a:cubicBezTo>
                    <a:cubicBezTo>
                      <a:pt x="0" y="0"/>
                      <a:pt x="0" y="1"/>
                      <a:pt x="0" y="1"/>
                    </a:cubicBezTo>
                    <a:cubicBezTo>
                      <a:pt x="22" y="6"/>
                      <a:pt x="37" y="24"/>
                      <a:pt x="58" y="30"/>
                    </a:cubicBezTo>
                    <a:cubicBezTo>
                      <a:pt x="58" y="30"/>
                      <a:pt x="58" y="30"/>
                      <a:pt x="58" y="30"/>
                    </a:cubicBezTo>
                    <a:cubicBezTo>
                      <a:pt x="60" y="31"/>
                      <a:pt x="61" y="28"/>
                      <a:pt x="59" y="27"/>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3" name="Freeform 112"/>
              <p:cNvSpPr>
                <a:spLocks/>
              </p:cNvSpPr>
              <p:nvPr/>
            </p:nvSpPr>
            <p:spPr bwMode="auto">
              <a:xfrm>
                <a:off x="8778875" y="4718051"/>
                <a:ext cx="142875" cy="80963"/>
              </a:xfrm>
              <a:custGeom>
                <a:avLst/>
                <a:gdLst>
                  <a:gd name="T0" fmla="*/ 54 w 55"/>
                  <a:gd name="T1" fmla="*/ 28 h 31"/>
                  <a:gd name="T2" fmla="*/ 41 w 55"/>
                  <a:gd name="T3" fmla="*/ 21 h 31"/>
                  <a:gd name="T4" fmla="*/ 27 w 55"/>
                  <a:gd name="T5" fmla="*/ 11 h 31"/>
                  <a:gd name="T6" fmla="*/ 1 w 55"/>
                  <a:gd name="T7" fmla="*/ 0 h 31"/>
                  <a:gd name="T8" fmla="*/ 1 w 55"/>
                  <a:gd name="T9" fmla="*/ 1 h 31"/>
                  <a:gd name="T10" fmla="*/ 29 w 55"/>
                  <a:gd name="T11" fmla="*/ 16 h 31"/>
                  <a:gd name="T12" fmla="*/ 51 w 55"/>
                  <a:gd name="T13" fmla="*/ 30 h 31"/>
                  <a:gd name="T14" fmla="*/ 52 w 55"/>
                  <a:gd name="T15" fmla="*/ 31 h 31"/>
                  <a:gd name="T16" fmla="*/ 53 w 55"/>
                  <a:gd name="T17" fmla="*/ 31 h 31"/>
                  <a:gd name="T18" fmla="*/ 54 w 55"/>
                  <a:gd name="T19" fmla="*/ 31 h 31"/>
                  <a:gd name="T20" fmla="*/ 54 w 55"/>
                  <a:gd name="T21" fmla="*/ 30 h 31"/>
                  <a:gd name="T22" fmla="*/ 54 w 55"/>
                  <a:gd name="T23"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31">
                    <a:moveTo>
                      <a:pt x="54" y="28"/>
                    </a:moveTo>
                    <a:cubicBezTo>
                      <a:pt x="50" y="25"/>
                      <a:pt x="45" y="23"/>
                      <a:pt x="41" y="21"/>
                    </a:cubicBezTo>
                    <a:cubicBezTo>
                      <a:pt x="36" y="18"/>
                      <a:pt x="32" y="14"/>
                      <a:pt x="27" y="11"/>
                    </a:cubicBezTo>
                    <a:cubicBezTo>
                      <a:pt x="19" y="6"/>
                      <a:pt x="11" y="1"/>
                      <a:pt x="1" y="0"/>
                    </a:cubicBezTo>
                    <a:cubicBezTo>
                      <a:pt x="0" y="0"/>
                      <a:pt x="0" y="1"/>
                      <a:pt x="1" y="1"/>
                    </a:cubicBezTo>
                    <a:cubicBezTo>
                      <a:pt x="12" y="4"/>
                      <a:pt x="20" y="10"/>
                      <a:pt x="29" y="16"/>
                    </a:cubicBezTo>
                    <a:cubicBezTo>
                      <a:pt x="30" y="17"/>
                      <a:pt x="46" y="28"/>
                      <a:pt x="51" y="30"/>
                    </a:cubicBezTo>
                    <a:cubicBezTo>
                      <a:pt x="51" y="30"/>
                      <a:pt x="51" y="31"/>
                      <a:pt x="52" y="31"/>
                    </a:cubicBezTo>
                    <a:cubicBezTo>
                      <a:pt x="52" y="31"/>
                      <a:pt x="52" y="31"/>
                      <a:pt x="53" y="31"/>
                    </a:cubicBezTo>
                    <a:cubicBezTo>
                      <a:pt x="54" y="31"/>
                      <a:pt x="54" y="31"/>
                      <a:pt x="54" y="31"/>
                    </a:cubicBezTo>
                    <a:cubicBezTo>
                      <a:pt x="54" y="30"/>
                      <a:pt x="54" y="30"/>
                      <a:pt x="54" y="30"/>
                    </a:cubicBezTo>
                    <a:cubicBezTo>
                      <a:pt x="55" y="29"/>
                      <a:pt x="54" y="29"/>
                      <a:pt x="54"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sp>
        <p:nvSpPr>
          <p:cNvPr id="62" name="Content Placeholder 6">
            <a:extLst>
              <a:ext uri="{FF2B5EF4-FFF2-40B4-BE49-F238E27FC236}">
                <a16:creationId xmlns:a16="http://schemas.microsoft.com/office/drawing/2014/main" id="{105A7E25-C5B1-4A37-AE9B-82537586DB38}"/>
              </a:ext>
            </a:extLst>
          </p:cNvPr>
          <p:cNvSpPr txBox="1">
            <a:spLocks/>
          </p:cNvSpPr>
          <p:nvPr/>
        </p:nvSpPr>
        <p:spPr>
          <a:xfrm>
            <a:off x="784659" y="1804585"/>
            <a:ext cx="5181944" cy="4503955"/>
          </a:xfrm>
          <a:prstGeom prst="rect">
            <a:avLst/>
          </a:prstGeom>
          <a:solidFill>
            <a:schemeClr val="accent5">
              <a:lumMod val="60000"/>
              <a:lumOff val="40000"/>
            </a:schemeClr>
          </a:solidFill>
          <a:ln>
            <a:solidFill>
              <a:schemeClr val="bg2">
                <a:lumMod val="10000"/>
              </a:schemeClr>
            </a:solidFill>
          </a:ln>
          <a:effectLst>
            <a:outerShdw blurRad="63500" sx="102000" sy="102000" algn="ctr" rotWithShape="0">
              <a:prstClr val="black">
                <a:alpha val="40000"/>
              </a:prstClr>
            </a:outerShdw>
          </a:effectLst>
        </p:spPr>
        <p:txBody>
          <a:bodyPr vert="horz" lIns="91440" tIns="45720" rIns="91440" bIns="45720" rtlCol="0" anchor="t">
            <a:normAutofit fontScale="55000" lnSpcReduction="2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spcAft>
                <a:spcPts val="300"/>
              </a:spcAft>
            </a:pPr>
            <a:endParaRPr lang="en-US" sz="3600">
              <a:cs typeface="Calibri"/>
            </a:endParaRPr>
          </a:p>
          <a:p>
            <a:pPr>
              <a:spcAft>
                <a:spcPts val="300"/>
              </a:spcAft>
            </a:pPr>
            <a:r>
              <a:rPr lang="en-US" sz="3600">
                <a:cs typeface="Calibri"/>
              </a:rPr>
              <a:t>Directly or </a:t>
            </a:r>
            <a:r>
              <a:rPr lang="en-US" sz="3600" u="sng">
                <a:cs typeface="Calibri"/>
              </a:rPr>
              <a:t>indirectly</a:t>
            </a:r>
            <a:r>
              <a:rPr lang="en-US" sz="3600">
                <a:cs typeface="Calibri"/>
              </a:rPr>
              <a:t> assisting students. </a:t>
            </a:r>
            <a:endParaRPr lang="en-US"/>
          </a:p>
          <a:p>
            <a:pPr>
              <a:spcAft>
                <a:spcPts val="300"/>
              </a:spcAft>
            </a:pPr>
            <a:r>
              <a:rPr lang="en-US" sz="3600">
                <a:cs typeface="Calibri" panose="020F0502020204030204" pitchFamily="34" charset="0"/>
              </a:rPr>
              <a:t>Anyone tampering with student responses.</a:t>
            </a:r>
          </a:p>
          <a:p>
            <a:pPr>
              <a:spcAft>
                <a:spcPts val="300"/>
              </a:spcAft>
            </a:pPr>
            <a:r>
              <a:rPr lang="en-US" sz="3600">
                <a:cs typeface="Calibri" panose="020F0502020204030204" pitchFamily="34" charset="0"/>
              </a:rPr>
              <a:t>Discussing secure test content, student responses, or student performance. </a:t>
            </a:r>
          </a:p>
          <a:p>
            <a:pPr>
              <a:spcAft>
                <a:spcPts val="300"/>
              </a:spcAft>
            </a:pPr>
            <a:r>
              <a:rPr lang="en-US" sz="3600">
                <a:cs typeface="Calibri" panose="020F0502020204030204" pitchFamily="34" charset="0"/>
              </a:rPr>
              <a:t>Duplicating or electronically capturing any confidential student test content.</a:t>
            </a:r>
          </a:p>
          <a:p>
            <a:pPr>
              <a:spcAft>
                <a:spcPts val="300"/>
              </a:spcAft>
            </a:pPr>
            <a:r>
              <a:rPr lang="en-US" sz="3600">
                <a:cs typeface="Calibri" panose="020F0502020204030204" pitchFamily="34" charset="0"/>
              </a:rPr>
              <a:t>Failing to report an individual engaged in any violation of test security.</a:t>
            </a:r>
          </a:p>
          <a:p>
            <a:r>
              <a:rPr lang="en-US" sz="3600">
                <a:cs typeface="Calibri" panose="020F0502020204030204" pitchFamily="34" charset="0"/>
              </a:rPr>
              <a:t>Viewing secure test content before, during, or after an administration without authorization. </a:t>
            </a:r>
            <a:endParaRPr lang="en-US"/>
          </a:p>
        </p:txBody>
      </p:sp>
      <p:sp>
        <p:nvSpPr>
          <p:cNvPr id="65" name="Text Placeholder 5">
            <a:extLst>
              <a:ext uri="{FF2B5EF4-FFF2-40B4-BE49-F238E27FC236}">
                <a16:creationId xmlns:a16="http://schemas.microsoft.com/office/drawing/2014/main" id="{61852BFB-DF54-487E-B514-906B18967001}"/>
              </a:ext>
            </a:extLst>
          </p:cNvPr>
          <p:cNvSpPr txBox="1">
            <a:spLocks/>
          </p:cNvSpPr>
          <p:nvPr/>
        </p:nvSpPr>
        <p:spPr bwMode="auto">
          <a:xfrm>
            <a:off x="784660" y="1223650"/>
            <a:ext cx="5181944" cy="528783"/>
          </a:xfrm>
          <a:prstGeom prst="rect">
            <a:avLst/>
          </a:prstGeom>
          <a:solidFill>
            <a:schemeClr val="accent2">
              <a:lumMod val="60000"/>
              <a:lumOff val="40000"/>
            </a:schemeClr>
          </a:solidFill>
          <a:ln w="9525">
            <a:solidFill>
              <a:schemeClr val="tx1"/>
            </a:solidFill>
            <a:miter lim="800000"/>
            <a:headEnd/>
            <a:tailEnd/>
          </a:ln>
          <a:effectLst>
            <a:outerShdw blurRad="63500" sx="102000" sy="102000" algn="ctr" rotWithShape="0">
              <a:prstClr val="black">
                <a:alpha val="40000"/>
              </a:prstClr>
            </a:outerShdw>
          </a:effectLst>
        </p:spPr>
        <p:txBody>
          <a:bodyPr vert="horz" wrap="square" lIns="91440" tIns="45720" rIns="91440" bIns="45720" numCol="1" anchor="t" anchorCtr="0" compatLnSpc="1">
            <a:prstTxWarp prst="textNoShape">
              <a:avLst/>
            </a:prstTxWarp>
            <a:normAutofit fontScale="92500" lnSpcReduction="10000"/>
          </a:bodyPr>
          <a:lstStyle>
            <a:lvl1pPr marL="342900" indent="-342900" algn="l" rtl="0" eaLnBrk="1" fontAlgn="base" hangingPunct="1">
              <a:spcBef>
                <a:spcPct val="20000"/>
              </a:spcBef>
              <a:spcAft>
                <a:spcPct val="0"/>
              </a:spcAft>
              <a:buChar char="•"/>
              <a:defRPr sz="2800" kern="1200">
                <a:solidFill>
                  <a:srgbClr val="080808"/>
                </a:solidFill>
                <a:latin typeface="+mn-lt"/>
                <a:ea typeface="+mn-ea"/>
                <a:cs typeface="+mn-cs"/>
              </a:defRPr>
            </a:lvl1pPr>
            <a:lvl2pPr marL="742950" indent="-285750" algn="l" rtl="0" eaLnBrk="1" fontAlgn="base" hangingPunct="1">
              <a:spcBef>
                <a:spcPct val="20000"/>
              </a:spcBef>
              <a:spcAft>
                <a:spcPct val="0"/>
              </a:spcAft>
              <a:buChar char="–"/>
              <a:defRPr sz="2400" b="1" i="0" u="none" kern="1200">
                <a:solidFill>
                  <a:srgbClr val="080808"/>
                </a:solidFill>
                <a:latin typeface="+mn-lt"/>
                <a:ea typeface="+mn-ea"/>
                <a:cs typeface="+mn-cs"/>
              </a:defRPr>
            </a:lvl2pPr>
            <a:lvl3pPr marL="1143000" indent="-228600" algn="l" rtl="0" eaLnBrk="1" fontAlgn="base" hangingPunct="1">
              <a:spcBef>
                <a:spcPct val="20000"/>
              </a:spcBef>
              <a:spcAft>
                <a:spcPct val="0"/>
              </a:spcAft>
              <a:buChar char="•"/>
              <a:defRPr sz="2400" kern="1200">
                <a:solidFill>
                  <a:srgbClr val="080808"/>
                </a:solidFill>
                <a:latin typeface="+mn-lt"/>
                <a:ea typeface="+mn-ea"/>
                <a:cs typeface="+mn-cs"/>
              </a:defRPr>
            </a:lvl3pPr>
            <a:lvl4pPr marL="1600200" indent="-228600" algn="l" rtl="0" eaLnBrk="1" fontAlgn="base" hangingPunct="1">
              <a:spcBef>
                <a:spcPct val="20000"/>
              </a:spcBef>
              <a:spcAft>
                <a:spcPct val="0"/>
              </a:spcAft>
              <a:buChar char="–"/>
              <a:defRPr sz="2000" kern="1200">
                <a:solidFill>
                  <a:srgbClr val="080808"/>
                </a:solidFill>
                <a:latin typeface="+mn-lt"/>
                <a:ea typeface="+mn-ea"/>
                <a:cs typeface="+mn-cs"/>
              </a:defRPr>
            </a:lvl4pPr>
            <a:lvl5pPr marL="2057400" indent="-228600" algn="l" rtl="0" eaLnBrk="1" fontAlgn="base" hangingPunct="1">
              <a:spcBef>
                <a:spcPct val="20000"/>
              </a:spcBef>
              <a:spcAft>
                <a:spcPct val="0"/>
              </a:spcAft>
              <a:buChar char="»"/>
              <a:defRPr sz="2000" kern="1200">
                <a:solidFill>
                  <a:srgbClr val="080808"/>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3200" b="1" u="sng"/>
              <a:t>Serious</a:t>
            </a:r>
          </a:p>
        </p:txBody>
      </p:sp>
      <p:sp>
        <p:nvSpPr>
          <p:cNvPr id="66" name="Content Placeholder 8">
            <a:extLst>
              <a:ext uri="{FF2B5EF4-FFF2-40B4-BE49-F238E27FC236}">
                <a16:creationId xmlns:a16="http://schemas.microsoft.com/office/drawing/2014/main" id="{59C0DA06-1F55-45C7-A7E6-7A9B1F6EF675}"/>
              </a:ext>
            </a:extLst>
          </p:cNvPr>
          <p:cNvSpPr txBox="1">
            <a:spLocks/>
          </p:cNvSpPr>
          <p:nvPr/>
        </p:nvSpPr>
        <p:spPr>
          <a:xfrm>
            <a:off x="6208888" y="1804586"/>
            <a:ext cx="5167567" cy="4512686"/>
          </a:xfrm>
          <a:prstGeom prst="rect">
            <a:avLst/>
          </a:prstGeom>
          <a:solidFill>
            <a:schemeClr val="accent5">
              <a:lumMod val="60000"/>
              <a:lumOff val="40000"/>
            </a:schemeClr>
          </a:solidFill>
          <a:ln>
            <a:solidFill>
              <a:schemeClr val="bg2">
                <a:lumMod val="10000"/>
              </a:schemeClr>
            </a:solidFill>
          </a:ln>
          <a:effectLst>
            <a:outerShdw blurRad="63500" sx="102000" sy="102000" algn="ctr" rotWithShape="0">
              <a:prstClr val="black">
                <a:alpha val="40000"/>
              </a:prstClr>
            </a:outerShdw>
          </a:effectLst>
        </p:spPr>
        <p:txBody>
          <a:bodyPr vert="horz" lIns="91440" tIns="45720" rIns="91440" bIns="45720" rtlCol="0" anchor="t">
            <a:normAutofit fontScale="25000" lnSpcReduction="2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endParaRPr lang="en-US" sz="8000">
              <a:cs typeface="Calibri"/>
            </a:endParaRPr>
          </a:p>
          <a:p>
            <a:r>
              <a:rPr lang="en-US" sz="8000">
                <a:cs typeface="Calibri"/>
              </a:rPr>
              <a:t>Improper accounting of secure materials. </a:t>
            </a:r>
            <a:endParaRPr lang="en-US">
              <a:ea typeface="Lato"/>
              <a:cs typeface="Lato"/>
            </a:endParaRPr>
          </a:p>
          <a:p>
            <a:r>
              <a:rPr lang="en-US" sz="8000">
                <a:cs typeface="Calibri" panose="020F0502020204030204" pitchFamily="34" charset="0"/>
              </a:rPr>
              <a:t>Not verifying that student responses are recorded on an answer sheet. </a:t>
            </a:r>
          </a:p>
          <a:p>
            <a:r>
              <a:rPr lang="en-US" sz="8000">
                <a:cs typeface="Calibri" panose="020F0502020204030204" pitchFamily="34" charset="0"/>
              </a:rPr>
              <a:t>Leaving classrooms unattended.</a:t>
            </a:r>
          </a:p>
          <a:p>
            <a:r>
              <a:rPr lang="en-US" sz="8000">
                <a:cs typeface="Calibri" panose="020F0502020204030204" pitchFamily="34" charset="0"/>
              </a:rPr>
              <a:t>Students were not prevented from using electronic devices and shared test content. </a:t>
            </a:r>
          </a:p>
          <a:p>
            <a:r>
              <a:rPr lang="en-US" sz="8000">
                <a:cs typeface="Calibri" panose="020F0502020204030204" pitchFamily="34" charset="0"/>
              </a:rPr>
              <a:t>Students were permitted to test beyond the allowed time. </a:t>
            </a:r>
          </a:p>
          <a:p>
            <a:r>
              <a:rPr lang="en-US" sz="8000">
                <a:cs typeface="Calibri" panose="020F0502020204030204" pitchFamily="34" charset="0"/>
              </a:rPr>
              <a:t>Students were not permitted to test during the allowable timeframe. </a:t>
            </a:r>
          </a:p>
          <a:p>
            <a:r>
              <a:rPr lang="en-US" sz="8000">
                <a:cs typeface="Calibri" panose="020F0502020204030204" pitchFamily="34" charset="0"/>
              </a:rPr>
              <a:t>Test administrators did not read verbatim from the ACP script. </a:t>
            </a:r>
          </a:p>
          <a:p>
            <a:r>
              <a:rPr lang="en-US" sz="8000">
                <a:cs typeface="Calibri" panose="020F0502020204030204" pitchFamily="34" charset="0"/>
              </a:rPr>
              <a:t>Test administrator using cell phone during testing.</a:t>
            </a:r>
          </a:p>
          <a:p>
            <a:endParaRPr lang="en-US"/>
          </a:p>
        </p:txBody>
      </p:sp>
      <p:sp>
        <p:nvSpPr>
          <p:cNvPr id="67" name="Text Placeholder 5">
            <a:extLst>
              <a:ext uri="{FF2B5EF4-FFF2-40B4-BE49-F238E27FC236}">
                <a16:creationId xmlns:a16="http://schemas.microsoft.com/office/drawing/2014/main" id="{C2E93D75-815E-4A20-8BA6-C2515FC0564C}"/>
              </a:ext>
            </a:extLst>
          </p:cNvPr>
          <p:cNvSpPr txBox="1">
            <a:spLocks/>
          </p:cNvSpPr>
          <p:nvPr/>
        </p:nvSpPr>
        <p:spPr bwMode="auto">
          <a:xfrm>
            <a:off x="6194511" y="1227294"/>
            <a:ext cx="5181944" cy="528783"/>
          </a:xfrm>
          <a:prstGeom prst="rect">
            <a:avLst/>
          </a:prstGeom>
          <a:solidFill>
            <a:schemeClr val="accent2">
              <a:lumMod val="60000"/>
              <a:lumOff val="40000"/>
            </a:schemeClr>
          </a:solidFill>
          <a:ln w="9525">
            <a:solidFill>
              <a:schemeClr val="tx1"/>
            </a:solidFill>
            <a:miter lim="800000"/>
            <a:headEnd/>
            <a:tailEnd/>
          </a:ln>
          <a:effectLst>
            <a:outerShdw blurRad="63500" sx="102000" sy="102000" algn="ctr" rotWithShape="0">
              <a:prstClr val="black">
                <a:alpha val="40000"/>
              </a:prstClr>
            </a:outerShdw>
          </a:effectLst>
        </p:spPr>
        <p:txBody>
          <a:bodyPr vert="horz" wrap="square" lIns="91440" tIns="45720" rIns="91440" bIns="45720" numCol="1" anchor="t" anchorCtr="0" compatLnSpc="1">
            <a:prstTxWarp prst="textNoShape">
              <a:avLst/>
            </a:prstTxWarp>
            <a:normAutofit fontScale="92500" lnSpcReduction="10000"/>
          </a:bodyPr>
          <a:lstStyle>
            <a:lvl1pPr marL="342900" indent="-342900" algn="l" rtl="0" eaLnBrk="1" fontAlgn="base" hangingPunct="1">
              <a:spcBef>
                <a:spcPct val="20000"/>
              </a:spcBef>
              <a:spcAft>
                <a:spcPct val="0"/>
              </a:spcAft>
              <a:buChar char="•"/>
              <a:defRPr sz="2800" kern="1200">
                <a:solidFill>
                  <a:srgbClr val="080808"/>
                </a:solidFill>
                <a:latin typeface="+mn-lt"/>
                <a:ea typeface="+mn-ea"/>
                <a:cs typeface="+mn-cs"/>
              </a:defRPr>
            </a:lvl1pPr>
            <a:lvl2pPr marL="742950" indent="-285750" algn="l" rtl="0" eaLnBrk="1" fontAlgn="base" hangingPunct="1">
              <a:spcBef>
                <a:spcPct val="20000"/>
              </a:spcBef>
              <a:spcAft>
                <a:spcPct val="0"/>
              </a:spcAft>
              <a:buChar char="–"/>
              <a:defRPr sz="2400" b="1" i="0" u="none" kern="1200">
                <a:solidFill>
                  <a:srgbClr val="080808"/>
                </a:solidFill>
                <a:latin typeface="+mn-lt"/>
                <a:ea typeface="+mn-ea"/>
                <a:cs typeface="+mn-cs"/>
              </a:defRPr>
            </a:lvl2pPr>
            <a:lvl3pPr marL="1143000" indent="-228600" algn="l" rtl="0" eaLnBrk="1" fontAlgn="base" hangingPunct="1">
              <a:spcBef>
                <a:spcPct val="20000"/>
              </a:spcBef>
              <a:spcAft>
                <a:spcPct val="0"/>
              </a:spcAft>
              <a:buChar char="•"/>
              <a:defRPr sz="2400" kern="1200">
                <a:solidFill>
                  <a:srgbClr val="080808"/>
                </a:solidFill>
                <a:latin typeface="+mn-lt"/>
                <a:ea typeface="+mn-ea"/>
                <a:cs typeface="+mn-cs"/>
              </a:defRPr>
            </a:lvl3pPr>
            <a:lvl4pPr marL="1600200" indent="-228600" algn="l" rtl="0" eaLnBrk="1" fontAlgn="base" hangingPunct="1">
              <a:spcBef>
                <a:spcPct val="20000"/>
              </a:spcBef>
              <a:spcAft>
                <a:spcPct val="0"/>
              </a:spcAft>
              <a:buChar char="–"/>
              <a:defRPr sz="2000" kern="1200">
                <a:solidFill>
                  <a:srgbClr val="080808"/>
                </a:solidFill>
                <a:latin typeface="+mn-lt"/>
                <a:ea typeface="+mn-ea"/>
                <a:cs typeface="+mn-cs"/>
              </a:defRPr>
            </a:lvl4pPr>
            <a:lvl5pPr marL="2057400" indent="-228600" algn="l" rtl="0" eaLnBrk="1" fontAlgn="base" hangingPunct="1">
              <a:spcBef>
                <a:spcPct val="20000"/>
              </a:spcBef>
              <a:spcAft>
                <a:spcPct val="0"/>
              </a:spcAft>
              <a:buChar char="»"/>
              <a:defRPr sz="2000" kern="1200">
                <a:solidFill>
                  <a:srgbClr val="080808"/>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3200" b="1" u="sng"/>
              <a:t>Procedural</a:t>
            </a:r>
          </a:p>
        </p:txBody>
      </p:sp>
      <p:sp>
        <p:nvSpPr>
          <p:cNvPr id="2" name="TextBox 1">
            <a:extLst>
              <a:ext uri="{FF2B5EF4-FFF2-40B4-BE49-F238E27FC236}">
                <a16:creationId xmlns:a16="http://schemas.microsoft.com/office/drawing/2014/main" id="{BAD6243E-6B4C-48DE-A61D-CC9269E2D782}"/>
              </a:ext>
            </a:extLst>
          </p:cNvPr>
          <p:cNvSpPr txBox="1"/>
          <p:nvPr/>
        </p:nvSpPr>
        <p:spPr>
          <a:xfrm>
            <a:off x="170634" y="393201"/>
            <a:ext cx="10500151" cy="646331"/>
          </a:xfrm>
          <a:prstGeom prst="rect">
            <a:avLst/>
          </a:prstGeom>
          <a:noFill/>
          <a:effectLst>
            <a:outerShdw blurRad="139700" dist="165100" dir="5400000" algn="t" rotWithShape="0">
              <a:prstClr val="black">
                <a:alpha val="28000"/>
              </a:prstClr>
            </a:outerShdw>
          </a:effectLst>
        </p:spPr>
        <p:txBody>
          <a:bodyPr wrap="square" lIns="91440" tIns="45720" rIns="91440" bIns="45720" rtlCol="0" anchor="t">
            <a:spAutoFit/>
          </a:bodyPr>
          <a:lstStyle/>
          <a:p>
            <a:r>
              <a:rPr lang="en-US" sz="3600">
                <a:solidFill>
                  <a:schemeClr val="accent6"/>
                </a:solidFill>
                <a:latin typeface="Abadi"/>
              </a:rPr>
              <a:t>Test Security </a:t>
            </a:r>
            <a:r>
              <a:rPr lang="en-US" sz="3600">
                <a:solidFill>
                  <a:schemeClr val="bg1"/>
                </a:solidFill>
                <a:latin typeface="Abadi"/>
              </a:rPr>
              <a:t>Serious and Procedural Irregularities </a:t>
            </a:r>
          </a:p>
        </p:txBody>
      </p:sp>
    </p:spTree>
    <p:extLst>
      <p:ext uri="{BB962C8B-B14F-4D97-AF65-F5344CB8AC3E}">
        <p14:creationId xmlns:p14="http://schemas.microsoft.com/office/powerpoint/2010/main" val="989980372"/>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 name="Group 21"/>
          <p:cNvGrpSpPr/>
          <p:nvPr/>
        </p:nvGrpSpPr>
        <p:grpSpPr>
          <a:xfrm>
            <a:off x="-103199" y="5219405"/>
            <a:ext cx="690562" cy="1147763"/>
            <a:chOff x="2130426" y="3314700"/>
            <a:chExt cx="690562" cy="1147763"/>
          </a:xfrm>
        </p:grpSpPr>
        <p:sp>
          <p:nvSpPr>
            <p:cNvPr id="23" name="Freeform 23"/>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rgbClr val="EFA7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24"/>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25"/>
            <p:cNvSpPr>
              <a:spLocks/>
            </p:cNvSpPr>
            <p:nvPr/>
          </p:nvSpPr>
          <p:spPr bwMode="auto">
            <a:xfrm>
              <a:off x="2208213" y="3398838"/>
              <a:ext cx="533400" cy="1063625"/>
            </a:xfrm>
            <a:custGeom>
              <a:avLst/>
              <a:gdLst>
                <a:gd name="T0" fmla="*/ 202 w 203"/>
                <a:gd name="T1" fmla="*/ 123 h 408"/>
                <a:gd name="T2" fmla="*/ 131 w 203"/>
                <a:gd name="T3" fmla="*/ 156 h 408"/>
                <a:gd name="T4" fmla="*/ 98 w 203"/>
                <a:gd name="T5" fmla="*/ 180 h 408"/>
                <a:gd name="T6" fmla="*/ 88 w 203"/>
                <a:gd name="T7" fmla="*/ 192 h 408"/>
                <a:gd name="T8" fmla="*/ 119 w 203"/>
                <a:gd name="T9" fmla="*/ 137 h 408"/>
                <a:gd name="T10" fmla="*/ 153 w 203"/>
                <a:gd name="T11" fmla="*/ 106 h 408"/>
                <a:gd name="T12" fmla="*/ 201 w 203"/>
                <a:gd name="T13" fmla="*/ 85 h 408"/>
                <a:gd name="T14" fmla="*/ 200 w 203"/>
                <a:gd name="T15" fmla="*/ 84 h 408"/>
                <a:gd name="T16" fmla="*/ 125 w 203"/>
                <a:gd name="T17" fmla="*/ 127 h 408"/>
                <a:gd name="T18" fmla="*/ 149 w 203"/>
                <a:gd name="T19" fmla="*/ 81 h 408"/>
                <a:gd name="T20" fmla="*/ 164 w 203"/>
                <a:gd name="T21" fmla="*/ 64 h 408"/>
                <a:gd name="T22" fmla="*/ 189 w 203"/>
                <a:gd name="T23" fmla="*/ 45 h 408"/>
                <a:gd name="T24" fmla="*/ 188 w 203"/>
                <a:gd name="T25" fmla="*/ 44 h 408"/>
                <a:gd name="T26" fmla="*/ 154 w 203"/>
                <a:gd name="T27" fmla="*/ 69 h 408"/>
                <a:gd name="T28" fmla="*/ 180 w 203"/>
                <a:gd name="T29" fmla="*/ 1 h 408"/>
                <a:gd name="T30" fmla="*/ 179 w 203"/>
                <a:gd name="T31" fmla="*/ 1 h 408"/>
                <a:gd name="T32" fmla="*/ 134 w 203"/>
                <a:gd name="T33" fmla="*/ 97 h 408"/>
                <a:gd name="T34" fmla="*/ 115 w 203"/>
                <a:gd name="T35" fmla="*/ 38 h 408"/>
                <a:gd name="T36" fmla="*/ 115 w 203"/>
                <a:gd name="T37" fmla="*/ 38 h 408"/>
                <a:gd name="T38" fmla="*/ 131 w 203"/>
                <a:gd name="T39" fmla="*/ 103 h 408"/>
                <a:gd name="T40" fmla="*/ 131 w 203"/>
                <a:gd name="T41" fmla="*/ 103 h 408"/>
                <a:gd name="T42" fmla="*/ 108 w 203"/>
                <a:gd name="T43" fmla="*/ 144 h 408"/>
                <a:gd name="T44" fmla="*/ 74 w 203"/>
                <a:gd name="T45" fmla="*/ 58 h 408"/>
                <a:gd name="T46" fmla="*/ 73 w 203"/>
                <a:gd name="T47" fmla="*/ 59 h 408"/>
                <a:gd name="T48" fmla="*/ 105 w 203"/>
                <a:gd name="T49" fmla="*/ 150 h 408"/>
                <a:gd name="T50" fmla="*/ 75 w 203"/>
                <a:gd name="T51" fmla="*/ 202 h 408"/>
                <a:gd name="T52" fmla="*/ 71 w 203"/>
                <a:gd name="T53" fmla="*/ 210 h 408"/>
                <a:gd name="T54" fmla="*/ 29 w 203"/>
                <a:gd name="T55" fmla="*/ 86 h 408"/>
                <a:gd name="T56" fmla="*/ 28 w 203"/>
                <a:gd name="T57" fmla="*/ 87 h 408"/>
                <a:gd name="T58" fmla="*/ 54 w 203"/>
                <a:gd name="T59" fmla="*/ 147 h 408"/>
                <a:gd name="T60" fmla="*/ 66 w 203"/>
                <a:gd name="T61" fmla="*/ 215 h 408"/>
                <a:gd name="T62" fmla="*/ 67 w 203"/>
                <a:gd name="T63" fmla="*/ 217 h 408"/>
                <a:gd name="T64" fmla="*/ 41 w 203"/>
                <a:gd name="T65" fmla="*/ 269 h 408"/>
                <a:gd name="T66" fmla="*/ 27 w 203"/>
                <a:gd name="T67" fmla="*/ 212 h 408"/>
                <a:gd name="T68" fmla="*/ 0 w 203"/>
                <a:gd name="T69" fmla="*/ 142 h 408"/>
                <a:gd name="T70" fmla="*/ 0 w 203"/>
                <a:gd name="T71" fmla="*/ 142 h 408"/>
                <a:gd name="T72" fmla="*/ 22 w 203"/>
                <a:gd name="T73" fmla="*/ 209 h 408"/>
                <a:gd name="T74" fmla="*/ 37 w 203"/>
                <a:gd name="T75" fmla="*/ 279 h 408"/>
                <a:gd name="T76" fmla="*/ 27 w 203"/>
                <a:gd name="T77" fmla="*/ 302 h 408"/>
                <a:gd name="T78" fmla="*/ 8 w 203"/>
                <a:gd name="T79" fmla="*/ 405 h 408"/>
                <a:gd name="T80" fmla="*/ 14 w 203"/>
                <a:gd name="T81" fmla="*/ 405 h 408"/>
                <a:gd name="T82" fmla="*/ 30 w 203"/>
                <a:gd name="T83" fmla="*/ 318 h 408"/>
                <a:gd name="T84" fmla="*/ 94 w 203"/>
                <a:gd name="T85" fmla="*/ 268 h 408"/>
                <a:gd name="T86" fmla="*/ 175 w 203"/>
                <a:gd name="T87" fmla="*/ 235 h 408"/>
                <a:gd name="T88" fmla="*/ 174 w 203"/>
                <a:gd name="T89" fmla="*/ 233 h 408"/>
                <a:gd name="T90" fmla="*/ 127 w 203"/>
                <a:gd name="T91" fmla="*/ 250 h 408"/>
                <a:gd name="T92" fmla="*/ 84 w 203"/>
                <a:gd name="T93" fmla="*/ 269 h 408"/>
                <a:gd name="T94" fmla="*/ 32 w 203"/>
                <a:gd name="T95" fmla="*/ 313 h 408"/>
                <a:gd name="T96" fmla="*/ 38 w 203"/>
                <a:gd name="T97" fmla="*/ 294 h 408"/>
                <a:gd name="T98" fmla="*/ 47 w 203"/>
                <a:gd name="T99" fmla="*/ 273 h 408"/>
                <a:gd name="T100" fmla="*/ 107 w 203"/>
                <a:gd name="T101" fmla="*/ 219 h 408"/>
                <a:gd name="T102" fmla="*/ 149 w 203"/>
                <a:gd name="T103" fmla="*/ 195 h 408"/>
                <a:gd name="T104" fmla="*/ 195 w 203"/>
                <a:gd name="T105" fmla="*/ 176 h 408"/>
                <a:gd name="T106" fmla="*/ 195 w 203"/>
                <a:gd name="T107" fmla="*/ 175 h 408"/>
                <a:gd name="T108" fmla="*/ 153 w 203"/>
                <a:gd name="T109" fmla="*/ 189 h 408"/>
                <a:gd name="T110" fmla="*/ 109 w 203"/>
                <a:gd name="T111" fmla="*/ 214 h 408"/>
                <a:gd name="T112" fmla="*/ 52 w 203"/>
                <a:gd name="T113" fmla="*/ 262 h 408"/>
                <a:gd name="T114" fmla="*/ 77 w 203"/>
                <a:gd name="T115" fmla="*/ 211 h 408"/>
                <a:gd name="T116" fmla="*/ 92 w 203"/>
                <a:gd name="T117" fmla="*/ 191 h 408"/>
                <a:gd name="T118" fmla="*/ 126 w 203"/>
                <a:gd name="T119" fmla="*/ 164 h 408"/>
                <a:gd name="T120" fmla="*/ 202 w 203"/>
                <a:gd name="T121" fmla="*/ 125 h 408"/>
                <a:gd name="T122" fmla="*/ 202 w 203"/>
                <a:gd name="T123" fmla="*/ 123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3" h="408">
                  <a:moveTo>
                    <a:pt x="202" y="123"/>
                  </a:moveTo>
                  <a:cubicBezTo>
                    <a:pt x="176" y="127"/>
                    <a:pt x="152" y="141"/>
                    <a:pt x="131" y="156"/>
                  </a:cubicBezTo>
                  <a:cubicBezTo>
                    <a:pt x="120" y="164"/>
                    <a:pt x="109" y="172"/>
                    <a:pt x="98" y="180"/>
                  </a:cubicBezTo>
                  <a:cubicBezTo>
                    <a:pt x="94" y="184"/>
                    <a:pt x="91" y="188"/>
                    <a:pt x="88" y="192"/>
                  </a:cubicBezTo>
                  <a:cubicBezTo>
                    <a:pt x="98" y="174"/>
                    <a:pt x="108" y="155"/>
                    <a:pt x="119" y="137"/>
                  </a:cubicBezTo>
                  <a:cubicBezTo>
                    <a:pt x="128" y="125"/>
                    <a:pt x="140" y="114"/>
                    <a:pt x="153" y="106"/>
                  </a:cubicBezTo>
                  <a:cubicBezTo>
                    <a:pt x="168" y="96"/>
                    <a:pt x="184" y="91"/>
                    <a:pt x="201" y="85"/>
                  </a:cubicBezTo>
                  <a:cubicBezTo>
                    <a:pt x="201" y="85"/>
                    <a:pt x="201" y="84"/>
                    <a:pt x="200" y="84"/>
                  </a:cubicBezTo>
                  <a:cubicBezTo>
                    <a:pt x="172" y="88"/>
                    <a:pt x="145" y="105"/>
                    <a:pt x="125" y="127"/>
                  </a:cubicBezTo>
                  <a:cubicBezTo>
                    <a:pt x="133" y="112"/>
                    <a:pt x="141" y="96"/>
                    <a:pt x="149" y="81"/>
                  </a:cubicBezTo>
                  <a:cubicBezTo>
                    <a:pt x="154" y="75"/>
                    <a:pt x="159" y="69"/>
                    <a:pt x="164" y="64"/>
                  </a:cubicBezTo>
                  <a:cubicBezTo>
                    <a:pt x="172" y="57"/>
                    <a:pt x="180" y="51"/>
                    <a:pt x="189" y="45"/>
                  </a:cubicBezTo>
                  <a:cubicBezTo>
                    <a:pt x="189" y="45"/>
                    <a:pt x="189" y="44"/>
                    <a:pt x="188" y="44"/>
                  </a:cubicBezTo>
                  <a:cubicBezTo>
                    <a:pt x="176" y="50"/>
                    <a:pt x="164" y="58"/>
                    <a:pt x="154" y="69"/>
                  </a:cubicBezTo>
                  <a:cubicBezTo>
                    <a:pt x="165" y="47"/>
                    <a:pt x="173" y="24"/>
                    <a:pt x="180" y="1"/>
                  </a:cubicBezTo>
                  <a:cubicBezTo>
                    <a:pt x="180" y="0"/>
                    <a:pt x="179" y="0"/>
                    <a:pt x="179" y="1"/>
                  </a:cubicBezTo>
                  <a:cubicBezTo>
                    <a:pt x="167" y="34"/>
                    <a:pt x="151" y="66"/>
                    <a:pt x="134" y="97"/>
                  </a:cubicBezTo>
                  <a:cubicBezTo>
                    <a:pt x="132" y="77"/>
                    <a:pt x="127" y="55"/>
                    <a:pt x="115" y="38"/>
                  </a:cubicBezTo>
                  <a:cubicBezTo>
                    <a:pt x="115" y="37"/>
                    <a:pt x="114" y="38"/>
                    <a:pt x="115" y="38"/>
                  </a:cubicBezTo>
                  <a:cubicBezTo>
                    <a:pt x="122" y="60"/>
                    <a:pt x="129" y="80"/>
                    <a:pt x="131" y="103"/>
                  </a:cubicBezTo>
                  <a:cubicBezTo>
                    <a:pt x="131" y="103"/>
                    <a:pt x="131" y="103"/>
                    <a:pt x="131" y="103"/>
                  </a:cubicBezTo>
                  <a:cubicBezTo>
                    <a:pt x="123" y="117"/>
                    <a:pt x="116" y="131"/>
                    <a:pt x="108" y="144"/>
                  </a:cubicBezTo>
                  <a:cubicBezTo>
                    <a:pt x="103" y="113"/>
                    <a:pt x="92" y="84"/>
                    <a:pt x="74" y="58"/>
                  </a:cubicBezTo>
                  <a:cubicBezTo>
                    <a:pt x="73" y="58"/>
                    <a:pt x="73" y="59"/>
                    <a:pt x="73" y="59"/>
                  </a:cubicBezTo>
                  <a:cubicBezTo>
                    <a:pt x="89" y="87"/>
                    <a:pt x="100" y="118"/>
                    <a:pt x="105" y="150"/>
                  </a:cubicBezTo>
                  <a:cubicBezTo>
                    <a:pt x="95" y="168"/>
                    <a:pt x="85" y="185"/>
                    <a:pt x="75" y="202"/>
                  </a:cubicBezTo>
                  <a:cubicBezTo>
                    <a:pt x="73" y="205"/>
                    <a:pt x="72" y="207"/>
                    <a:pt x="71" y="210"/>
                  </a:cubicBezTo>
                  <a:cubicBezTo>
                    <a:pt x="67" y="168"/>
                    <a:pt x="54" y="120"/>
                    <a:pt x="29" y="86"/>
                  </a:cubicBezTo>
                  <a:cubicBezTo>
                    <a:pt x="28" y="85"/>
                    <a:pt x="27" y="86"/>
                    <a:pt x="28" y="87"/>
                  </a:cubicBezTo>
                  <a:cubicBezTo>
                    <a:pt x="37" y="107"/>
                    <a:pt x="47" y="126"/>
                    <a:pt x="54" y="147"/>
                  </a:cubicBezTo>
                  <a:cubicBezTo>
                    <a:pt x="61" y="169"/>
                    <a:pt x="64" y="192"/>
                    <a:pt x="66" y="215"/>
                  </a:cubicBezTo>
                  <a:cubicBezTo>
                    <a:pt x="66" y="216"/>
                    <a:pt x="66" y="217"/>
                    <a:pt x="67" y="217"/>
                  </a:cubicBezTo>
                  <a:cubicBezTo>
                    <a:pt x="57" y="234"/>
                    <a:pt x="49" y="252"/>
                    <a:pt x="41" y="269"/>
                  </a:cubicBezTo>
                  <a:cubicBezTo>
                    <a:pt x="38" y="250"/>
                    <a:pt x="33" y="230"/>
                    <a:pt x="27" y="212"/>
                  </a:cubicBezTo>
                  <a:cubicBezTo>
                    <a:pt x="20" y="188"/>
                    <a:pt x="11" y="164"/>
                    <a:pt x="0" y="142"/>
                  </a:cubicBezTo>
                  <a:cubicBezTo>
                    <a:pt x="0" y="142"/>
                    <a:pt x="0" y="142"/>
                    <a:pt x="0" y="142"/>
                  </a:cubicBezTo>
                  <a:cubicBezTo>
                    <a:pt x="8" y="164"/>
                    <a:pt x="16" y="186"/>
                    <a:pt x="22" y="209"/>
                  </a:cubicBezTo>
                  <a:cubicBezTo>
                    <a:pt x="28" y="232"/>
                    <a:pt x="31" y="255"/>
                    <a:pt x="37" y="279"/>
                  </a:cubicBezTo>
                  <a:cubicBezTo>
                    <a:pt x="33" y="287"/>
                    <a:pt x="30" y="294"/>
                    <a:pt x="27" y="302"/>
                  </a:cubicBezTo>
                  <a:cubicBezTo>
                    <a:pt x="16" y="335"/>
                    <a:pt x="6" y="370"/>
                    <a:pt x="8" y="405"/>
                  </a:cubicBezTo>
                  <a:cubicBezTo>
                    <a:pt x="8" y="408"/>
                    <a:pt x="13" y="408"/>
                    <a:pt x="14" y="405"/>
                  </a:cubicBezTo>
                  <a:cubicBezTo>
                    <a:pt x="17" y="375"/>
                    <a:pt x="22" y="346"/>
                    <a:pt x="30" y="318"/>
                  </a:cubicBezTo>
                  <a:cubicBezTo>
                    <a:pt x="49" y="297"/>
                    <a:pt x="69" y="280"/>
                    <a:pt x="94" y="268"/>
                  </a:cubicBezTo>
                  <a:cubicBezTo>
                    <a:pt x="121" y="256"/>
                    <a:pt x="149" y="248"/>
                    <a:pt x="175" y="235"/>
                  </a:cubicBezTo>
                  <a:cubicBezTo>
                    <a:pt x="175" y="234"/>
                    <a:pt x="175" y="233"/>
                    <a:pt x="174" y="233"/>
                  </a:cubicBezTo>
                  <a:cubicBezTo>
                    <a:pt x="158" y="237"/>
                    <a:pt x="142" y="244"/>
                    <a:pt x="127" y="250"/>
                  </a:cubicBezTo>
                  <a:cubicBezTo>
                    <a:pt x="113" y="256"/>
                    <a:pt x="98" y="262"/>
                    <a:pt x="84" y="269"/>
                  </a:cubicBezTo>
                  <a:cubicBezTo>
                    <a:pt x="64" y="279"/>
                    <a:pt x="45" y="294"/>
                    <a:pt x="32" y="313"/>
                  </a:cubicBezTo>
                  <a:cubicBezTo>
                    <a:pt x="34" y="307"/>
                    <a:pt x="36" y="301"/>
                    <a:pt x="38" y="294"/>
                  </a:cubicBezTo>
                  <a:cubicBezTo>
                    <a:pt x="41" y="287"/>
                    <a:pt x="44" y="280"/>
                    <a:pt x="47" y="273"/>
                  </a:cubicBezTo>
                  <a:cubicBezTo>
                    <a:pt x="64" y="252"/>
                    <a:pt x="84" y="234"/>
                    <a:pt x="107" y="219"/>
                  </a:cubicBezTo>
                  <a:cubicBezTo>
                    <a:pt x="121" y="210"/>
                    <a:pt x="135" y="203"/>
                    <a:pt x="149" y="195"/>
                  </a:cubicBezTo>
                  <a:cubicBezTo>
                    <a:pt x="164" y="187"/>
                    <a:pt x="178" y="178"/>
                    <a:pt x="195" y="176"/>
                  </a:cubicBezTo>
                  <a:cubicBezTo>
                    <a:pt x="196" y="176"/>
                    <a:pt x="196" y="175"/>
                    <a:pt x="195" y="175"/>
                  </a:cubicBezTo>
                  <a:cubicBezTo>
                    <a:pt x="181" y="172"/>
                    <a:pt x="166" y="183"/>
                    <a:pt x="153" y="189"/>
                  </a:cubicBezTo>
                  <a:cubicBezTo>
                    <a:pt x="138" y="197"/>
                    <a:pt x="123" y="205"/>
                    <a:pt x="109" y="214"/>
                  </a:cubicBezTo>
                  <a:cubicBezTo>
                    <a:pt x="88" y="227"/>
                    <a:pt x="68" y="243"/>
                    <a:pt x="52" y="262"/>
                  </a:cubicBezTo>
                  <a:cubicBezTo>
                    <a:pt x="60" y="244"/>
                    <a:pt x="68" y="228"/>
                    <a:pt x="77" y="211"/>
                  </a:cubicBezTo>
                  <a:cubicBezTo>
                    <a:pt x="84" y="206"/>
                    <a:pt x="86" y="197"/>
                    <a:pt x="92" y="191"/>
                  </a:cubicBezTo>
                  <a:cubicBezTo>
                    <a:pt x="101" y="180"/>
                    <a:pt x="114" y="172"/>
                    <a:pt x="126" y="164"/>
                  </a:cubicBezTo>
                  <a:cubicBezTo>
                    <a:pt x="150" y="147"/>
                    <a:pt x="174" y="133"/>
                    <a:pt x="202" y="125"/>
                  </a:cubicBezTo>
                  <a:cubicBezTo>
                    <a:pt x="203" y="124"/>
                    <a:pt x="203" y="123"/>
                    <a:pt x="202" y="123"/>
                  </a:cubicBezTo>
                  <a:close/>
                </a:path>
              </a:pathLst>
            </a:custGeom>
            <a:solidFill>
              <a:schemeClr val="accent6">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26" name="Group 25"/>
          <p:cNvGrpSpPr/>
          <p:nvPr/>
        </p:nvGrpSpPr>
        <p:grpSpPr>
          <a:xfrm rot="15541647">
            <a:off x="446802" y="6086680"/>
            <a:ext cx="826294" cy="1039813"/>
            <a:chOff x="2171701" y="1085850"/>
            <a:chExt cx="826294" cy="1039813"/>
          </a:xfrm>
        </p:grpSpPr>
        <p:sp>
          <p:nvSpPr>
            <p:cNvPr id="27" name="Freeform 29"/>
            <p:cNvSpPr>
              <a:spLocks/>
            </p:cNvSpPr>
            <p:nvPr/>
          </p:nvSpPr>
          <p:spPr bwMode="auto">
            <a:xfrm>
              <a:off x="2171701" y="1203325"/>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30"/>
            <p:cNvSpPr>
              <a:spLocks/>
            </p:cNvSpPr>
            <p:nvPr/>
          </p:nvSpPr>
          <p:spPr bwMode="auto">
            <a:xfrm>
              <a:off x="2186782" y="1181894"/>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29" name="Freeform 31"/>
            <p:cNvSpPr>
              <a:spLocks/>
            </p:cNvSpPr>
            <p:nvPr/>
          </p:nvSpPr>
          <p:spPr bwMode="auto">
            <a:xfrm>
              <a:off x="2228851" y="1085850"/>
              <a:ext cx="677863" cy="996950"/>
            </a:xfrm>
            <a:custGeom>
              <a:avLst/>
              <a:gdLst>
                <a:gd name="T0" fmla="*/ 86 w 259"/>
                <a:gd name="T1" fmla="*/ 77 h 382"/>
                <a:gd name="T2" fmla="*/ 58 w 259"/>
                <a:gd name="T3" fmla="*/ 116 h 382"/>
                <a:gd name="T4" fmla="*/ 0 w 259"/>
                <a:gd name="T5" fmla="*/ 187 h 382"/>
                <a:gd name="T6" fmla="*/ 55 w 259"/>
                <a:gd name="T7" fmla="*/ 125 h 382"/>
                <a:gd name="T8" fmla="*/ 36 w 259"/>
                <a:gd name="T9" fmla="*/ 260 h 382"/>
                <a:gd name="T10" fmla="*/ 48 w 259"/>
                <a:gd name="T11" fmla="*/ 162 h 382"/>
                <a:gd name="T12" fmla="*/ 88 w 259"/>
                <a:gd name="T13" fmla="*/ 83 h 382"/>
                <a:gd name="T14" fmla="*/ 102 w 259"/>
                <a:gd name="T15" fmla="*/ 115 h 382"/>
                <a:gd name="T16" fmla="*/ 74 w 259"/>
                <a:gd name="T17" fmla="*/ 200 h 382"/>
                <a:gd name="T18" fmla="*/ 45 w 259"/>
                <a:gd name="T19" fmla="*/ 236 h 382"/>
                <a:gd name="T20" fmla="*/ 73 w 259"/>
                <a:gd name="T21" fmla="*/ 207 h 382"/>
                <a:gd name="T22" fmla="*/ 85 w 259"/>
                <a:gd name="T23" fmla="*/ 306 h 382"/>
                <a:gd name="T24" fmla="*/ 108 w 259"/>
                <a:gd name="T25" fmla="*/ 127 h 382"/>
                <a:gd name="T26" fmla="*/ 120 w 259"/>
                <a:gd name="T27" fmla="*/ 150 h 382"/>
                <a:gd name="T28" fmla="*/ 132 w 259"/>
                <a:gd name="T29" fmla="*/ 323 h 382"/>
                <a:gd name="T30" fmla="*/ 150 w 259"/>
                <a:gd name="T31" fmla="*/ 199 h 382"/>
                <a:gd name="T32" fmla="*/ 154 w 259"/>
                <a:gd name="T33" fmla="*/ 207 h 382"/>
                <a:gd name="T34" fmla="*/ 162 w 259"/>
                <a:gd name="T35" fmla="*/ 232 h 382"/>
                <a:gd name="T36" fmla="*/ 173 w 259"/>
                <a:gd name="T37" fmla="*/ 346 h 382"/>
                <a:gd name="T38" fmla="*/ 152 w 259"/>
                <a:gd name="T39" fmla="*/ 291 h 382"/>
                <a:gd name="T40" fmla="*/ 176 w 259"/>
                <a:gd name="T41" fmla="*/ 261 h 382"/>
                <a:gd name="T42" fmla="*/ 192 w 259"/>
                <a:gd name="T43" fmla="*/ 303 h 382"/>
                <a:gd name="T44" fmla="*/ 243 w 259"/>
                <a:gd name="T45" fmla="*/ 382 h 382"/>
                <a:gd name="T46" fmla="*/ 181 w 259"/>
                <a:gd name="T47" fmla="*/ 265 h 382"/>
                <a:gd name="T48" fmla="*/ 247 w 259"/>
                <a:gd name="T49" fmla="*/ 325 h 382"/>
                <a:gd name="T50" fmla="*/ 179 w 259"/>
                <a:gd name="T51" fmla="*/ 259 h 382"/>
                <a:gd name="T52" fmla="*/ 209 w 259"/>
                <a:gd name="T53" fmla="*/ 234 h 382"/>
                <a:gd name="T54" fmla="*/ 253 w 259"/>
                <a:gd name="T55" fmla="*/ 280 h 382"/>
                <a:gd name="T56" fmla="*/ 154 w 259"/>
                <a:gd name="T57" fmla="*/ 197 h 382"/>
                <a:gd name="T58" fmla="*/ 158 w 259"/>
                <a:gd name="T59" fmla="*/ 149 h 382"/>
                <a:gd name="T60" fmla="*/ 256 w 259"/>
                <a:gd name="T61" fmla="*/ 242 h 382"/>
                <a:gd name="T62" fmla="*/ 200 w 259"/>
                <a:gd name="T63" fmla="*/ 171 h 382"/>
                <a:gd name="T64" fmla="*/ 119 w 259"/>
                <a:gd name="T65" fmla="*/ 129 h 382"/>
                <a:gd name="T66" fmla="*/ 109 w 259"/>
                <a:gd name="T67" fmla="*/ 109 h 382"/>
                <a:gd name="T68" fmla="*/ 180 w 259"/>
                <a:gd name="T69" fmla="*/ 114 h 382"/>
                <a:gd name="T70" fmla="*/ 257 w 259"/>
                <a:gd name="T71" fmla="*/ 175 h 382"/>
                <a:gd name="T72" fmla="*/ 186 w 259"/>
                <a:gd name="T73" fmla="*/ 111 h 382"/>
                <a:gd name="T74" fmla="*/ 246 w 259"/>
                <a:gd name="T75" fmla="*/ 113 h 382"/>
                <a:gd name="T76" fmla="*/ 121 w 259"/>
                <a:gd name="T77" fmla="*/ 80 h 382"/>
                <a:gd name="T78" fmla="*/ 242 w 259"/>
                <a:gd name="T79" fmla="*/ 92 h 382"/>
                <a:gd name="T80" fmla="*/ 173 w 259"/>
                <a:gd name="T81" fmla="*/ 75 h 382"/>
                <a:gd name="T82" fmla="*/ 95 w 259"/>
                <a:gd name="T83" fmla="*/ 76 h 382"/>
                <a:gd name="T84" fmla="*/ 58 w 259"/>
                <a:gd name="T85" fmla="*/ 8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9" h="382">
                  <a:moveTo>
                    <a:pt x="58" y="8"/>
                  </a:moveTo>
                  <a:cubicBezTo>
                    <a:pt x="66" y="31"/>
                    <a:pt x="76" y="54"/>
                    <a:pt x="86" y="77"/>
                  </a:cubicBezTo>
                  <a:cubicBezTo>
                    <a:pt x="86" y="77"/>
                    <a:pt x="85" y="77"/>
                    <a:pt x="85" y="77"/>
                  </a:cubicBezTo>
                  <a:cubicBezTo>
                    <a:pt x="73" y="86"/>
                    <a:pt x="65" y="101"/>
                    <a:pt x="58" y="116"/>
                  </a:cubicBezTo>
                  <a:cubicBezTo>
                    <a:pt x="58" y="116"/>
                    <a:pt x="57" y="116"/>
                    <a:pt x="57" y="116"/>
                  </a:cubicBezTo>
                  <a:cubicBezTo>
                    <a:pt x="31" y="132"/>
                    <a:pt x="9" y="157"/>
                    <a:pt x="0" y="187"/>
                  </a:cubicBezTo>
                  <a:cubicBezTo>
                    <a:pt x="0" y="187"/>
                    <a:pt x="0" y="187"/>
                    <a:pt x="0" y="187"/>
                  </a:cubicBezTo>
                  <a:cubicBezTo>
                    <a:pt x="13" y="160"/>
                    <a:pt x="30" y="140"/>
                    <a:pt x="55" y="125"/>
                  </a:cubicBezTo>
                  <a:cubicBezTo>
                    <a:pt x="50" y="138"/>
                    <a:pt x="46" y="151"/>
                    <a:pt x="42" y="163"/>
                  </a:cubicBezTo>
                  <a:cubicBezTo>
                    <a:pt x="32" y="196"/>
                    <a:pt x="28" y="227"/>
                    <a:pt x="36" y="260"/>
                  </a:cubicBezTo>
                  <a:cubicBezTo>
                    <a:pt x="36" y="261"/>
                    <a:pt x="38" y="261"/>
                    <a:pt x="38" y="260"/>
                  </a:cubicBezTo>
                  <a:cubicBezTo>
                    <a:pt x="30" y="227"/>
                    <a:pt x="37" y="194"/>
                    <a:pt x="48" y="162"/>
                  </a:cubicBezTo>
                  <a:cubicBezTo>
                    <a:pt x="53" y="148"/>
                    <a:pt x="58" y="134"/>
                    <a:pt x="65" y="120"/>
                  </a:cubicBezTo>
                  <a:cubicBezTo>
                    <a:pt x="71" y="107"/>
                    <a:pt x="81" y="95"/>
                    <a:pt x="88" y="83"/>
                  </a:cubicBezTo>
                  <a:cubicBezTo>
                    <a:pt x="88" y="83"/>
                    <a:pt x="88" y="83"/>
                    <a:pt x="88" y="83"/>
                  </a:cubicBezTo>
                  <a:cubicBezTo>
                    <a:pt x="93" y="94"/>
                    <a:pt x="98" y="104"/>
                    <a:pt x="102" y="115"/>
                  </a:cubicBezTo>
                  <a:cubicBezTo>
                    <a:pt x="103" y="117"/>
                    <a:pt x="104" y="119"/>
                    <a:pt x="105" y="120"/>
                  </a:cubicBezTo>
                  <a:cubicBezTo>
                    <a:pt x="85" y="142"/>
                    <a:pt x="78" y="172"/>
                    <a:pt x="74" y="200"/>
                  </a:cubicBezTo>
                  <a:cubicBezTo>
                    <a:pt x="68" y="206"/>
                    <a:pt x="63" y="211"/>
                    <a:pt x="57" y="218"/>
                  </a:cubicBezTo>
                  <a:cubicBezTo>
                    <a:pt x="53" y="224"/>
                    <a:pt x="49" y="230"/>
                    <a:pt x="45" y="236"/>
                  </a:cubicBezTo>
                  <a:cubicBezTo>
                    <a:pt x="45" y="237"/>
                    <a:pt x="46" y="237"/>
                    <a:pt x="46" y="237"/>
                  </a:cubicBezTo>
                  <a:cubicBezTo>
                    <a:pt x="54" y="226"/>
                    <a:pt x="63" y="216"/>
                    <a:pt x="73" y="207"/>
                  </a:cubicBezTo>
                  <a:cubicBezTo>
                    <a:pt x="70" y="240"/>
                    <a:pt x="74" y="274"/>
                    <a:pt x="84" y="306"/>
                  </a:cubicBezTo>
                  <a:cubicBezTo>
                    <a:pt x="84" y="307"/>
                    <a:pt x="85" y="307"/>
                    <a:pt x="85" y="306"/>
                  </a:cubicBezTo>
                  <a:cubicBezTo>
                    <a:pt x="77" y="275"/>
                    <a:pt x="74" y="242"/>
                    <a:pt x="78" y="210"/>
                  </a:cubicBezTo>
                  <a:cubicBezTo>
                    <a:pt x="81" y="181"/>
                    <a:pt x="89" y="150"/>
                    <a:pt x="108" y="127"/>
                  </a:cubicBezTo>
                  <a:cubicBezTo>
                    <a:pt x="112" y="135"/>
                    <a:pt x="116" y="142"/>
                    <a:pt x="120" y="149"/>
                  </a:cubicBezTo>
                  <a:cubicBezTo>
                    <a:pt x="120" y="150"/>
                    <a:pt x="120" y="150"/>
                    <a:pt x="120" y="150"/>
                  </a:cubicBezTo>
                  <a:cubicBezTo>
                    <a:pt x="83" y="199"/>
                    <a:pt x="101" y="276"/>
                    <a:pt x="130" y="324"/>
                  </a:cubicBezTo>
                  <a:cubicBezTo>
                    <a:pt x="131" y="326"/>
                    <a:pt x="133" y="325"/>
                    <a:pt x="132" y="323"/>
                  </a:cubicBezTo>
                  <a:cubicBezTo>
                    <a:pt x="103" y="276"/>
                    <a:pt x="90" y="204"/>
                    <a:pt x="124" y="156"/>
                  </a:cubicBezTo>
                  <a:cubicBezTo>
                    <a:pt x="133" y="170"/>
                    <a:pt x="142" y="184"/>
                    <a:pt x="150" y="199"/>
                  </a:cubicBezTo>
                  <a:cubicBezTo>
                    <a:pt x="150" y="200"/>
                    <a:pt x="150" y="200"/>
                    <a:pt x="150" y="200"/>
                  </a:cubicBezTo>
                  <a:cubicBezTo>
                    <a:pt x="151" y="202"/>
                    <a:pt x="153" y="204"/>
                    <a:pt x="154" y="207"/>
                  </a:cubicBezTo>
                  <a:cubicBezTo>
                    <a:pt x="157" y="214"/>
                    <a:pt x="161" y="222"/>
                    <a:pt x="164" y="230"/>
                  </a:cubicBezTo>
                  <a:cubicBezTo>
                    <a:pt x="163" y="230"/>
                    <a:pt x="162" y="231"/>
                    <a:pt x="162" y="232"/>
                  </a:cubicBezTo>
                  <a:cubicBezTo>
                    <a:pt x="153" y="251"/>
                    <a:pt x="146" y="272"/>
                    <a:pt x="148" y="293"/>
                  </a:cubicBezTo>
                  <a:cubicBezTo>
                    <a:pt x="150" y="314"/>
                    <a:pt x="164" y="328"/>
                    <a:pt x="173" y="346"/>
                  </a:cubicBezTo>
                  <a:cubicBezTo>
                    <a:pt x="173" y="346"/>
                    <a:pt x="173" y="346"/>
                    <a:pt x="173" y="346"/>
                  </a:cubicBezTo>
                  <a:cubicBezTo>
                    <a:pt x="165" y="327"/>
                    <a:pt x="153" y="312"/>
                    <a:pt x="152" y="291"/>
                  </a:cubicBezTo>
                  <a:cubicBezTo>
                    <a:pt x="151" y="271"/>
                    <a:pt x="158" y="253"/>
                    <a:pt x="166" y="235"/>
                  </a:cubicBezTo>
                  <a:cubicBezTo>
                    <a:pt x="169" y="244"/>
                    <a:pt x="173" y="252"/>
                    <a:pt x="176" y="261"/>
                  </a:cubicBezTo>
                  <a:cubicBezTo>
                    <a:pt x="176" y="262"/>
                    <a:pt x="176" y="262"/>
                    <a:pt x="177" y="262"/>
                  </a:cubicBezTo>
                  <a:cubicBezTo>
                    <a:pt x="182" y="276"/>
                    <a:pt x="187" y="289"/>
                    <a:pt x="192" y="303"/>
                  </a:cubicBezTo>
                  <a:cubicBezTo>
                    <a:pt x="204" y="331"/>
                    <a:pt x="218" y="363"/>
                    <a:pt x="243" y="382"/>
                  </a:cubicBezTo>
                  <a:cubicBezTo>
                    <a:pt x="243" y="382"/>
                    <a:pt x="243" y="382"/>
                    <a:pt x="243" y="382"/>
                  </a:cubicBezTo>
                  <a:cubicBezTo>
                    <a:pt x="217" y="360"/>
                    <a:pt x="204" y="323"/>
                    <a:pt x="192" y="293"/>
                  </a:cubicBezTo>
                  <a:cubicBezTo>
                    <a:pt x="188" y="284"/>
                    <a:pt x="185" y="274"/>
                    <a:pt x="181" y="265"/>
                  </a:cubicBezTo>
                  <a:cubicBezTo>
                    <a:pt x="207" y="281"/>
                    <a:pt x="228" y="301"/>
                    <a:pt x="246" y="325"/>
                  </a:cubicBezTo>
                  <a:cubicBezTo>
                    <a:pt x="246" y="326"/>
                    <a:pt x="247" y="325"/>
                    <a:pt x="247" y="325"/>
                  </a:cubicBezTo>
                  <a:cubicBezTo>
                    <a:pt x="230" y="297"/>
                    <a:pt x="207" y="275"/>
                    <a:pt x="179" y="259"/>
                  </a:cubicBezTo>
                  <a:cubicBezTo>
                    <a:pt x="179" y="259"/>
                    <a:pt x="179" y="259"/>
                    <a:pt x="179" y="259"/>
                  </a:cubicBezTo>
                  <a:cubicBezTo>
                    <a:pt x="172" y="240"/>
                    <a:pt x="165" y="221"/>
                    <a:pt x="157" y="202"/>
                  </a:cubicBezTo>
                  <a:cubicBezTo>
                    <a:pt x="176" y="207"/>
                    <a:pt x="194" y="222"/>
                    <a:pt x="209" y="234"/>
                  </a:cubicBezTo>
                  <a:cubicBezTo>
                    <a:pt x="226" y="247"/>
                    <a:pt x="241" y="262"/>
                    <a:pt x="253" y="281"/>
                  </a:cubicBezTo>
                  <a:cubicBezTo>
                    <a:pt x="253" y="281"/>
                    <a:pt x="253" y="281"/>
                    <a:pt x="253" y="280"/>
                  </a:cubicBezTo>
                  <a:cubicBezTo>
                    <a:pt x="243" y="259"/>
                    <a:pt x="227" y="244"/>
                    <a:pt x="209" y="229"/>
                  </a:cubicBezTo>
                  <a:cubicBezTo>
                    <a:pt x="193" y="216"/>
                    <a:pt x="175" y="200"/>
                    <a:pt x="154" y="197"/>
                  </a:cubicBezTo>
                  <a:cubicBezTo>
                    <a:pt x="145" y="176"/>
                    <a:pt x="133" y="156"/>
                    <a:pt x="122" y="136"/>
                  </a:cubicBezTo>
                  <a:cubicBezTo>
                    <a:pt x="133" y="141"/>
                    <a:pt x="146" y="144"/>
                    <a:pt x="158" y="149"/>
                  </a:cubicBezTo>
                  <a:cubicBezTo>
                    <a:pt x="171" y="155"/>
                    <a:pt x="184" y="162"/>
                    <a:pt x="195" y="171"/>
                  </a:cubicBezTo>
                  <a:cubicBezTo>
                    <a:pt x="221" y="190"/>
                    <a:pt x="238" y="215"/>
                    <a:pt x="256" y="242"/>
                  </a:cubicBezTo>
                  <a:cubicBezTo>
                    <a:pt x="256" y="242"/>
                    <a:pt x="257" y="242"/>
                    <a:pt x="257" y="242"/>
                  </a:cubicBezTo>
                  <a:cubicBezTo>
                    <a:pt x="245" y="214"/>
                    <a:pt x="223" y="189"/>
                    <a:pt x="200" y="171"/>
                  </a:cubicBezTo>
                  <a:cubicBezTo>
                    <a:pt x="187" y="161"/>
                    <a:pt x="174" y="152"/>
                    <a:pt x="160" y="145"/>
                  </a:cubicBezTo>
                  <a:cubicBezTo>
                    <a:pt x="148" y="138"/>
                    <a:pt x="133" y="130"/>
                    <a:pt x="119" y="129"/>
                  </a:cubicBezTo>
                  <a:cubicBezTo>
                    <a:pt x="118" y="129"/>
                    <a:pt x="118" y="129"/>
                    <a:pt x="118" y="129"/>
                  </a:cubicBezTo>
                  <a:cubicBezTo>
                    <a:pt x="115" y="123"/>
                    <a:pt x="112" y="116"/>
                    <a:pt x="109" y="109"/>
                  </a:cubicBezTo>
                  <a:cubicBezTo>
                    <a:pt x="105" y="101"/>
                    <a:pt x="102" y="92"/>
                    <a:pt x="98" y="84"/>
                  </a:cubicBezTo>
                  <a:cubicBezTo>
                    <a:pt x="128" y="87"/>
                    <a:pt x="155" y="98"/>
                    <a:pt x="180" y="114"/>
                  </a:cubicBezTo>
                  <a:cubicBezTo>
                    <a:pt x="193" y="121"/>
                    <a:pt x="205" y="130"/>
                    <a:pt x="217" y="138"/>
                  </a:cubicBezTo>
                  <a:cubicBezTo>
                    <a:pt x="232" y="148"/>
                    <a:pt x="248" y="159"/>
                    <a:pt x="257" y="175"/>
                  </a:cubicBezTo>
                  <a:cubicBezTo>
                    <a:pt x="258" y="175"/>
                    <a:pt x="259" y="175"/>
                    <a:pt x="259" y="174"/>
                  </a:cubicBezTo>
                  <a:cubicBezTo>
                    <a:pt x="244" y="147"/>
                    <a:pt x="212" y="127"/>
                    <a:pt x="186" y="111"/>
                  </a:cubicBezTo>
                  <a:cubicBezTo>
                    <a:pt x="206" y="104"/>
                    <a:pt x="226" y="107"/>
                    <a:pt x="246" y="114"/>
                  </a:cubicBezTo>
                  <a:cubicBezTo>
                    <a:pt x="246" y="114"/>
                    <a:pt x="247" y="113"/>
                    <a:pt x="246" y="113"/>
                  </a:cubicBezTo>
                  <a:cubicBezTo>
                    <a:pt x="226" y="101"/>
                    <a:pt x="202" y="102"/>
                    <a:pt x="181" y="108"/>
                  </a:cubicBezTo>
                  <a:cubicBezTo>
                    <a:pt x="162" y="96"/>
                    <a:pt x="142" y="86"/>
                    <a:pt x="121" y="80"/>
                  </a:cubicBezTo>
                  <a:cubicBezTo>
                    <a:pt x="138" y="79"/>
                    <a:pt x="154" y="78"/>
                    <a:pt x="171" y="78"/>
                  </a:cubicBezTo>
                  <a:cubicBezTo>
                    <a:pt x="196" y="79"/>
                    <a:pt x="218" y="87"/>
                    <a:pt x="242" y="92"/>
                  </a:cubicBezTo>
                  <a:cubicBezTo>
                    <a:pt x="243" y="92"/>
                    <a:pt x="243" y="92"/>
                    <a:pt x="243" y="92"/>
                  </a:cubicBezTo>
                  <a:cubicBezTo>
                    <a:pt x="223" y="80"/>
                    <a:pt x="196" y="77"/>
                    <a:pt x="173" y="75"/>
                  </a:cubicBezTo>
                  <a:cubicBezTo>
                    <a:pt x="150" y="74"/>
                    <a:pt x="127" y="74"/>
                    <a:pt x="104" y="77"/>
                  </a:cubicBezTo>
                  <a:cubicBezTo>
                    <a:pt x="101" y="76"/>
                    <a:pt x="98" y="76"/>
                    <a:pt x="95" y="76"/>
                  </a:cubicBezTo>
                  <a:cubicBezTo>
                    <a:pt x="86" y="52"/>
                    <a:pt x="76" y="28"/>
                    <a:pt x="65" y="5"/>
                  </a:cubicBezTo>
                  <a:cubicBezTo>
                    <a:pt x="63" y="0"/>
                    <a:pt x="56" y="4"/>
                    <a:pt x="58" y="8"/>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0" name="Group 29"/>
          <p:cNvGrpSpPr/>
          <p:nvPr/>
        </p:nvGrpSpPr>
        <p:grpSpPr>
          <a:xfrm>
            <a:off x="-232581" y="6094753"/>
            <a:ext cx="1074738" cy="942975"/>
            <a:chOff x="8523287" y="4378326"/>
            <a:chExt cx="1074738" cy="942975"/>
          </a:xfrm>
        </p:grpSpPr>
        <p:grpSp>
          <p:nvGrpSpPr>
            <p:cNvPr id="31" name="Group 30"/>
            <p:cNvGrpSpPr/>
            <p:nvPr/>
          </p:nvGrpSpPr>
          <p:grpSpPr>
            <a:xfrm>
              <a:off x="8523287" y="4378326"/>
              <a:ext cx="1074738" cy="942975"/>
              <a:chOff x="8523287" y="4378326"/>
              <a:chExt cx="1074738" cy="942975"/>
            </a:xfrm>
          </p:grpSpPr>
          <p:sp>
            <p:nvSpPr>
              <p:cNvPr id="60" name="Freeform 85"/>
              <p:cNvSpPr>
                <a:spLocks/>
              </p:cNvSpPr>
              <p:nvPr/>
            </p:nvSpPr>
            <p:spPr bwMode="auto">
              <a:xfrm>
                <a:off x="8523287" y="4378326"/>
                <a:ext cx="1074738" cy="942975"/>
              </a:xfrm>
              <a:custGeom>
                <a:avLst/>
                <a:gdLst>
                  <a:gd name="T0" fmla="*/ 398 w 412"/>
                  <a:gd name="T1" fmla="*/ 185 h 361"/>
                  <a:gd name="T2" fmla="*/ 362 w 412"/>
                  <a:gd name="T3" fmla="*/ 177 h 361"/>
                  <a:gd name="T4" fmla="*/ 321 w 412"/>
                  <a:gd name="T5" fmla="*/ 178 h 361"/>
                  <a:gd name="T6" fmla="*/ 381 w 412"/>
                  <a:gd name="T7" fmla="*/ 150 h 361"/>
                  <a:gd name="T8" fmla="*/ 377 w 412"/>
                  <a:gd name="T9" fmla="*/ 128 h 361"/>
                  <a:gd name="T10" fmla="*/ 366 w 412"/>
                  <a:gd name="T11" fmla="*/ 123 h 361"/>
                  <a:gd name="T12" fmla="*/ 359 w 412"/>
                  <a:gd name="T13" fmla="*/ 121 h 361"/>
                  <a:gd name="T14" fmla="*/ 352 w 412"/>
                  <a:gd name="T15" fmla="*/ 108 h 361"/>
                  <a:gd name="T16" fmla="*/ 346 w 412"/>
                  <a:gd name="T17" fmla="*/ 63 h 361"/>
                  <a:gd name="T18" fmla="*/ 327 w 412"/>
                  <a:gd name="T19" fmla="*/ 44 h 361"/>
                  <a:gd name="T20" fmla="*/ 297 w 412"/>
                  <a:gd name="T21" fmla="*/ 60 h 361"/>
                  <a:gd name="T22" fmla="*/ 267 w 412"/>
                  <a:gd name="T23" fmla="*/ 88 h 361"/>
                  <a:gd name="T24" fmla="*/ 255 w 412"/>
                  <a:gd name="T25" fmla="*/ 102 h 361"/>
                  <a:gd name="T26" fmla="*/ 248 w 412"/>
                  <a:gd name="T27" fmla="*/ 111 h 361"/>
                  <a:gd name="T28" fmla="*/ 245 w 412"/>
                  <a:gd name="T29" fmla="*/ 115 h 361"/>
                  <a:gd name="T30" fmla="*/ 238 w 412"/>
                  <a:gd name="T31" fmla="*/ 114 h 361"/>
                  <a:gd name="T32" fmla="*/ 235 w 412"/>
                  <a:gd name="T33" fmla="*/ 108 h 361"/>
                  <a:gd name="T34" fmla="*/ 245 w 412"/>
                  <a:gd name="T35" fmla="*/ 65 h 361"/>
                  <a:gd name="T36" fmla="*/ 222 w 412"/>
                  <a:gd name="T37" fmla="*/ 6 h 361"/>
                  <a:gd name="T38" fmla="*/ 194 w 412"/>
                  <a:gd name="T39" fmla="*/ 3 h 361"/>
                  <a:gd name="T40" fmla="*/ 183 w 412"/>
                  <a:gd name="T41" fmla="*/ 11 h 361"/>
                  <a:gd name="T42" fmla="*/ 162 w 412"/>
                  <a:gd name="T43" fmla="*/ 21 h 361"/>
                  <a:gd name="T44" fmla="*/ 124 w 412"/>
                  <a:gd name="T45" fmla="*/ 17 h 361"/>
                  <a:gd name="T46" fmla="*/ 98 w 412"/>
                  <a:gd name="T47" fmla="*/ 34 h 361"/>
                  <a:gd name="T48" fmla="*/ 104 w 412"/>
                  <a:gd name="T49" fmla="*/ 99 h 361"/>
                  <a:gd name="T50" fmla="*/ 161 w 412"/>
                  <a:gd name="T51" fmla="*/ 136 h 361"/>
                  <a:gd name="T52" fmla="*/ 82 w 412"/>
                  <a:gd name="T53" fmla="*/ 99 h 361"/>
                  <a:gd name="T54" fmla="*/ 46 w 412"/>
                  <a:gd name="T55" fmla="*/ 89 h 361"/>
                  <a:gd name="T56" fmla="*/ 34 w 412"/>
                  <a:gd name="T57" fmla="*/ 114 h 361"/>
                  <a:gd name="T58" fmla="*/ 8 w 412"/>
                  <a:gd name="T59" fmla="*/ 143 h 361"/>
                  <a:gd name="T60" fmla="*/ 3 w 412"/>
                  <a:gd name="T61" fmla="*/ 179 h 361"/>
                  <a:gd name="T62" fmla="*/ 9 w 412"/>
                  <a:gd name="T63" fmla="*/ 199 h 361"/>
                  <a:gd name="T64" fmla="*/ 21 w 412"/>
                  <a:gd name="T65" fmla="*/ 206 h 361"/>
                  <a:gd name="T66" fmla="*/ 68 w 412"/>
                  <a:gd name="T67" fmla="*/ 213 h 361"/>
                  <a:gd name="T68" fmla="*/ 78 w 412"/>
                  <a:gd name="T69" fmla="*/ 228 h 361"/>
                  <a:gd name="T70" fmla="*/ 99 w 412"/>
                  <a:gd name="T71" fmla="*/ 231 h 361"/>
                  <a:gd name="T72" fmla="*/ 100 w 412"/>
                  <a:gd name="T73" fmla="*/ 230 h 361"/>
                  <a:gd name="T74" fmla="*/ 57 w 412"/>
                  <a:gd name="T75" fmla="*/ 265 h 361"/>
                  <a:gd name="T76" fmla="*/ 68 w 412"/>
                  <a:gd name="T77" fmla="*/ 308 h 361"/>
                  <a:gd name="T78" fmla="*/ 97 w 412"/>
                  <a:gd name="T79" fmla="*/ 317 h 361"/>
                  <a:gd name="T80" fmla="*/ 100 w 412"/>
                  <a:gd name="T81" fmla="*/ 328 h 361"/>
                  <a:gd name="T82" fmla="*/ 121 w 412"/>
                  <a:gd name="T83" fmla="*/ 334 h 361"/>
                  <a:gd name="T84" fmla="*/ 154 w 412"/>
                  <a:gd name="T85" fmla="*/ 325 h 361"/>
                  <a:gd name="T86" fmla="*/ 189 w 412"/>
                  <a:gd name="T87" fmla="*/ 335 h 361"/>
                  <a:gd name="T88" fmla="*/ 239 w 412"/>
                  <a:gd name="T89" fmla="*/ 345 h 361"/>
                  <a:gd name="T90" fmla="*/ 251 w 412"/>
                  <a:gd name="T91" fmla="*/ 336 h 361"/>
                  <a:gd name="T92" fmla="*/ 264 w 412"/>
                  <a:gd name="T93" fmla="*/ 331 h 361"/>
                  <a:gd name="T94" fmla="*/ 275 w 412"/>
                  <a:gd name="T95" fmla="*/ 314 h 361"/>
                  <a:gd name="T96" fmla="*/ 265 w 412"/>
                  <a:gd name="T97" fmla="*/ 283 h 361"/>
                  <a:gd name="T98" fmla="*/ 256 w 412"/>
                  <a:gd name="T99" fmla="*/ 268 h 361"/>
                  <a:gd name="T100" fmla="*/ 250 w 412"/>
                  <a:gd name="T101" fmla="*/ 249 h 361"/>
                  <a:gd name="T102" fmla="*/ 292 w 412"/>
                  <a:gd name="T103" fmla="*/ 296 h 361"/>
                  <a:gd name="T104" fmla="*/ 347 w 412"/>
                  <a:gd name="T105" fmla="*/ 300 h 361"/>
                  <a:gd name="T106" fmla="*/ 365 w 412"/>
                  <a:gd name="T107" fmla="*/ 282 h 361"/>
                  <a:gd name="T108" fmla="*/ 368 w 412"/>
                  <a:gd name="T109" fmla="*/ 271 h 361"/>
                  <a:gd name="T110" fmla="*/ 370 w 412"/>
                  <a:gd name="T111" fmla="*/ 268 h 361"/>
                  <a:gd name="T112" fmla="*/ 375 w 412"/>
                  <a:gd name="T113" fmla="*/ 265 h 361"/>
                  <a:gd name="T114" fmla="*/ 389 w 412"/>
                  <a:gd name="T115" fmla="*/ 228 h 361"/>
                  <a:gd name="T116" fmla="*/ 409 w 412"/>
                  <a:gd name="T117" fmla="*/ 208 h 361"/>
                  <a:gd name="T118" fmla="*/ 398 w 412"/>
                  <a:gd name="T119" fmla="*/ 185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12" h="361">
                    <a:moveTo>
                      <a:pt x="398" y="185"/>
                    </a:moveTo>
                    <a:cubicBezTo>
                      <a:pt x="387" y="180"/>
                      <a:pt x="374" y="177"/>
                      <a:pt x="362" y="177"/>
                    </a:cubicBezTo>
                    <a:cubicBezTo>
                      <a:pt x="349" y="176"/>
                      <a:pt x="334" y="182"/>
                      <a:pt x="321" y="178"/>
                    </a:cubicBezTo>
                    <a:cubicBezTo>
                      <a:pt x="340" y="169"/>
                      <a:pt x="373" y="173"/>
                      <a:pt x="381" y="150"/>
                    </a:cubicBezTo>
                    <a:cubicBezTo>
                      <a:pt x="384" y="142"/>
                      <a:pt x="383" y="133"/>
                      <a:pt x="377" y="128"/>
                    </a:cubicBezTo>
                    <a:cubicBezTo>
                      <a:pt x="374" y="125"/>
                      <a:pt x="370" y="124"/>
                      <a:pt x="366" y="123"/>
                    </a:cubicBezTo>
                    <a:cubicBezTo>
                      <a:pt x="364" y="123"/>
                      <a:pt x="361" y="122"/>
                      <a:pt x="359" y="121"/>
                    </a:cubicBezTo>
                    <a:cubicBezTo>
                      <a:pt x="353" y="119"/>
                      <a:pt x="353" y="113"/>
                      <a:pt x="352" y="108"/>
                    </a:cubicBezTo>
                    <a:cubicBezTo>
                      <a:pt x="350" y="93"/>
                      <a:pt x="350" y="77"/>
                      <a:pt x="346" y="63"/>
                    </a:cubicBezTo>
                    <a:cubicBezTo>
                      <a:pt x="344" y="54"/>
                      <a:pt x="337" y="44"/>
                      <a:pt x="327" y="44"/>
                    </a:cubicBezTo>
                    <a:cubicBezTo>
                      <a:pt x="316" y="44"/>
                      <a:pt x="305" y="54"/>
                      <a:pt x="297" y="60"/>
                    </a:cubicBezTo>
                    <a:cubicBezTo>
                      <a:pt x="286" y="69"/>
                      <a:pt x="276" y="78"/>
                      <a:pt x="267" y="88"/>
                    </a:cubicBezTo>
                    <a:cubicBezTo>
                      <a:pt x="263" y="93"/>
                      <a:pt x="259" y="97"/>
                      <a:pt x="255" y="102"/>
                    </a:cubicBezTo>
                    <a:cubicBezTo>
                      <a:pt x="253" y="105"/>
                      <a:pt x="250" y="108"/>
                      <a:pt x="248" y="111"/>
                    </a:cubicBezTo>
                    <a:cubicBezTo>
                      <a:pt x="247" y="112"/>
                      <a:pt x="246" y="114"/>
                      <a:pt x="245" y="115"/>
                    </a:cubicBezTo>
                    <a:cubicBezTo>
                      <a:pt x="243" y="117"/>
                      <a:pt x="241" y="117"/>
                      <a:pt x="238" y="114"/>
                    </a:cubicBezTo>
                    <a:cubicBezTo>
                      <a:pt x="235" y="113"/>
                      <a:pt x="234" y="111"/>
                      <a:pt x="235" y="108"/>
                    </a:cubicBezTo>
                    <a:cubicBezTo>
                      <a:pt x="238" y="94"/>
                      <a:pt x="243" y="80"/>
                      <a:pt x="245" y="65"/>
                    </a:cubicBezTo>
                    <a:cubicBezTo>
                      <a:pt x="248" y="44"/>
                      <a:pt x="243" y="17"/>
                      <a:pt x="222" y="6"/>
                    </a:cubicBezTo>
                    <a:cubicBezTo>
                      <a:pt x="214" y="1"/>
                      <a:pt x="203" y="0"/>
                      <a:pt x="194" y="3"/>
                    </a:cubicBezTo>
                    <a:cubicBezTo>
                      <a:pt x="190" y="5"/>
                      <a:pt x="186" y="7"/>
                      <a:pt x="183" y="11"/>
                    </a:cubicBezTo>
                    <a:cubicBezTo>
                      <a:pt x="177" y="17"/>
                      <a:pt x="171" y="21"/>
                      <a:pt x="162" y="21"/>
                    </a:cubicBezTo>
                    <a:cubicBezTo>
                      <a:pt x="149" y="20"/>
                      <a:pt x="138" y="15"/>
                      <a:pt x="124" y="17"/>
                    </a:cubicBezTo>
                    <a:cubicBezTo>
                      <a:pt x="114" y="20"/>
                      <a:pt x="104" y="26"/>
                      <a:pt x="98" y="34"/>
                    </a:cubicBezTo>
                    <a:cubicBezTo>
                      <a:pt x="82" y="54"/>
                      <a:pt x="86" y="82"/>
                      <a:pt x="104" y="99"/>
                    </a:cubicBezTo>
                    <a:cubicBezTo>
                      <a:pt x="121" y="114"/>
                      <a:pt x="144" y="121"/>
                      <a:pt x="161" y="136"/>
                    </a:cubicBezTo>
                    <a:cubicBezTo>
                      <a:pt x="131" y="144"/>
                      <a:pt x="105" y="113"/>
                      <a:pt x="82" y="99"/>
                    </a:cubicBezTo>
                    <a:cubicBezTo>
                      <a:pt x="72" y="92"/>
                      <a:pt x="59" y="87"/>
                      <a:pt x="46" y="89"/>
                    </a:cubicBezTo>
                    <a:cubicBezTo>
                      <a:pt x="32" y="91"/>
                      <a:pt x="34" y="103"/>
                      <a:pt x="34" y="114"/>
                    </a:cubicBezTo>
                    <a:cubicBezTo>
                      <a:pt x="34" y="130"/>
                      <a:pt x="17" y="133"/>
                      <a:pt x="8" y="143"/>
                    </a:cubicBezTo>
                    <a:cubicBezTo>
                      <a:pt x="0" y="153"/>
                      <a:pt x="0" y="167"/>
                      <a:pt x="3" y="179"/>
                    </a:cubicBezTo>
                    <a:cubicBezTo>
                      <a:pt x="4" y="186"/>
                      <a:pt x="6" y="193"/>
                      <a:pt x="9" y="199"/>
                    </a:cubicBezTo>
                    <a:cubicBezTo>
                      <a:pt x="12" y="204"/>
                      <a:pt x="16" y="206"/>
                      <a:pt x="21" y="206"/>
                    </a:cubicBezTo>
                    <a:cubicBezTo>
                      <a:pt x="36" y="205"/>
                      <a:pt x="59" y="195"/>
                      <a:pt x="68" y="213"/>
                    </a:cubicBezTo>
                    <a:cubicBezTo>
                      <a:pt x="71" y="219"/>
                      <a:pt x="71" y="225"/>
                      <a:pt x="78" y="228"/>
                    </a:cubicBezTo>
                    <a:cubicBezTo>
                      <a:pt x="84" y="232"/>
                      <a:pt x="92" y="231"/>
                      <a:pt x="99" y="231"/>
                    </a:cubicBezTo>
                    <a:cubicBezTo>
                      <a:pt x="99" y="231"/>
                      <a:pt x="99" y="230"/>
                      <a:pt x="100" y="230"/>
                    </a:cubicBezTo>
                    <a:cubicBezTo>
                      <a:pt x="85" y="240"/>
                      <a:pt x="67" y="249"/>
                      <a:pt x="57" y="265"/>
                    </a:cubicBezTo>
                    <a:cubicBezTo>
                      <a:pt x="47" y="282"/>
                      <a:pt x="51" y="298"/>
                      <a:pt x="68" y="308"/>
                    </a:cubicBezTo>
                    <a:cubicBezTo>
                      <a:pt x="75" y="311"/>
                      <a:pt x="86" y="316"/>
                      <a:pt x="97" y="317"/>
                    </a:cubicBezTo>
                    <a:cubicBezTo>
                      <a:pt x="96" y="321"/>
                      <a:pt x="97" y="325"/>
                      <a:pt x="100" y="328"/>
                    </a:cubicBezTo>
                    <a:cubicBezTo>
                      <a:pt x="105" y="334"/>
                      <a:pt x="113" y="336"/>
                      <a:pt x="121" y="334"/>
                    </a:cubicBezTo>
                    <a:cubicBezTo>
                      <a:pt x="132" y="332"/>
                      <a:pt x="142" y="326"/>
                      <a:pt x="154" y="325"/>
                    </a:cubicBezTo>
                    <a:cubicBezTo>
                      <a:pt x="166" y="325"/>
                      <a:pt x="179" y="328"/>
                      <a:pt x="189" y="335"/>
                    </a:cubicBezTo>
                    <a:cubicBezTo>
                      <a:pt x="204" y="344"/>
                      <a:pt x="222" y="361"/>
                      <a:pt x="239" y="345"/>
                    </a:cubicBezTo>
                    <a:cubicBezTo>
                      <a:pt x="243" y="342"/>
                      <a:pt x="246" y="338"/>
                      <a:pt x="251" y="336"/>
                    </a:cubicBezTo>
                    <a:cubicBezTo>
                      <a:pt x="255" y="334"/>
                      <a:pt x="260" y="333"/>
                      <a:pt x="264" y="331"/>
                    </a:cubicBezTo>
                    <a:cubicBezTo>
                      <a:pt x="271" y="328"/>
                      <a:pt x="275" y="322"/>
                      <a:pt x="275" y="314"/>
                    </a:cubicBezTo>
                    <a:cubicBezTo>
                      <a:pt x="275" y="304"/>
                      <a:pt x="270" y="292"/>
                      <a:pt x="265" y="283"/>
                    </a:cubicBezTo>
                    <a:cubicBezTo>
                      <a:pt x="262" y="278"/>
                      <a:pt x="259" y="273"/>
                      <a:pt x="256" y="268"/>
                    </a:cubicBezTo>
                    <a:cubicBezTo>
                      <a:pt x="252" y="264"/>
                      <a:pt x="246" y="255"/>
                      <a:pt x="250" y="249"/>
                    </a:cubicBezTo>
                    <a:cubicBezTo>
                      <a:pt x="261" y="267"/>
                      <a:pt x="274" y="284"/>
                      <a:pt x="292" y="296"/>
                    </a:cubicBezTo>
                    <a:cubicBezTo>
                      <a:pt x="308" y="306"/>
                      <a:pt x="330" y="310"/>
                      <a:pt x="347" y="300"/>
                    </a:cubicBezTo>
                    <a:cubicBezTo>
                      <a:pt x="355" y="296"/>
                      <a:pt x="361" y="290"/>
                      <a:pt x="365" y="282"/>
                    </a:cubicBezTo>
                    <a:cubicBezTo>
                      <a:pt x="367" y="278"/>
                      <a:pt x="367" y="274"/>
                      <a:pt x="368" y="271"/>
                    </a:cubicBezTo>
                    <a:cubicBezTo>
                      <a:pt x="369" y="268"/>
                      <a:pt x="367" y="269"/>
                      <a:pt x="370" y="268"/>
                    </a:cubicBezTo>
                    <a:cubicBezTo>
                      <a:pt x="372" y="267"/>
                      <a:pt x="374" y="266"/>
                      <a:pt x="375" y="265"/>
                    </a:cubicBezTo>
                    <a:cubicBezTo>
                      <a:pt x="388" y="258"/>
                      <a:pt x="393" y="242"/>
                      <a:pt x="389" y="228"/>
                    </a:cubicBezTo>
                    <a:cubicBezTo>
                      <a:pt x="397" y="224"/>
                      <a:pt x="406" y="218"/>
                      <a:pt x="409" y="208"/>
                    </a:cubicBezTo>
                    <a:cubicBezTo>
                      <a:pt x="412" y="198"/>
                      <a:pt x="407" y="190"/>
                      <a:pt x="398" y="185"/>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61" name="Freeform 86"/>
              <p:cNvSpPr>
                <a:spLocks/>
              </p:cNvSpPr>
              <p:nvPr/>
            </p:nvSpPr>
            <p:spPr bwMode="auto">
              <a:xfrm>
                <a:off x="8670925" y="4529138"/>
                <a:ext cx="723900" cy="635000"/>
              </a:xfrm>
              <a:custGeom>
                <a:avLst/>
                <a:gdLst>
                  <a:gd name="T0" fmla="*/ 267 w 277"/>
                  <a:gd name="T1" fmla="*/ 124 h 243"/>
                  <a:gd name="T2" fmla="*/ 243 w 277"/>
                  <a:gd name="T3" fmla="*/ 119 h 243"/>
                  <a:gd name="T4" fmla="*/ 216 w 277"/>
                  <a:gd name="T5" fmla="*/ 119 h 243"/>
                  <a:gd name="T6" fmla="*/ 256 w 277"/>
                  <a:gd name="T7" fmla="*/ 100 h 243"/>
                  <a:gd name="T8" fmla="*/ 253 w 277"/>
                  <a:gd name="T9" fmla="*/ 86 h 243"/>
                  <a:gd name="T10" fmla="*/ 246 w 277"/>
                  <a:gd name="T11" fmla="*/ 83 h 243"/>
                  <a:gd name="T12" fmla="*/ 241 w 277"/>
                  <a:gd name="T13" fmla="*/ 82 h 243"/>
                  <a:gd name="T14" fmla="*/ 237 w 277"/>
                  <a:gd name="T15" fmla="*/ 72 h 243"/>
                  <a:gd name="T16" fmla="*/ 233 w 277"/>
                  <a:gd name="T17" fmla="*/ 42 h 243"/>
                  <a:gd name="T18" fmla="*/ 219 w 277"/>
                  <a:gd name="T19" fmla="*/ 30 h 243"/>
                  <a:gd name="T20" fmla="*/ 199 w 277"/>
                  <a:gd name="T21" fmla="*/ 40 h 243"/>
                  <a:gd name="T22" fmla="*/ 179 w 277"/>
                  <a:gd name="T23" fmla="*/ 59 h 243"/>
                  <a:gd name="T24" fmla="*/ 171 w 277"/>
                  <a:gd name="T25" fmla="*/ 68 h 243"/>
                  <a:gd name="T26" fmla="*/ 167 w 277"/>
                  <a:gd name="T27" fmla="*/ 74 h 243"/>
                  <a:gd name="T28" fmla="*/ 164 w 277"/>
                  <a:gd name="T29" fmla="*/ 77 h 243"/>
                  <a:gd name="T30" fmla="*/ 160 w 277"/>
                  <a:gd name="T31" fmla="*/ 77 h 243"/>
                  <a:gd name="T32" fmla="*/ 158 w 277"/>
                  <a:gd name="T33" fmla="*/ 73 h 243"/>
                  <a:gd name="T34" fmla="*/ 164 w 277"/>
                  <a:gd name="T35" fmla="*/ 44 h 243"/>
                  <a:gd name="T36" fmla="*/ 149 w 277"/>
                  <a:gd name="T37" fmla="*/ 4 h 243"/>
                  <a:gd name="T38" fmla="*/ 131 w 277"/>
                  <a:gd name="T39" fmla="*/ 2 h 243"/>
                  <a:gd name="T40" fmla="*/ 123 w 277"/>
                  <a:gd name="T41" fmla="*/ 7 h 243"/>
                  <a:gd name="T42" fmla="*/ 109 w 277"/>
                  <a:gd name="T43" fmla="*/ 14 h 243"/>
                  <a:gd name="T44" fmla="*/ 84 w 277"/>
                  <a:gd name="T45" fmla="*/ 12 h 243"/>
                  <a:gd name="T46" fmla="*/ 66 w 277"/>
                  <a:gd name="T47" fmla="*/ 23 h 243"/>
                  <a:gd name="T48" fmla="*/ 70 w 277"/>
                  <a:gd name="T49" fmla="*/ 66 h 243"/>
                  <a:gd name="T50" fmla="*/ 108 w 277"/>
                  <a:gd name="T51" fmla="*/ 91 h 243"/>
                  <a:gd name="T52" fmla="*/ 55 w 277"/>
                  <a:gd name="T53" fmla="*/ 66 h 243"/>
                  <a:gd name="T54" fmla="*/ 31 w 277"/>
                  <a:gd name="T55" fmla="*/ 59 h 243"/>
                  <a:gd name="T56" fmla="*/ 23 w 277"/>
                  <a:gd name="T57" fmla="*/ 77 h 243"/>
                  <a:gd name="T58" fmla="*/ 6 w 277"/>
                  <a:gd name="T59" fmla="*/ 96 h 243"/>
                  <a:gd name="T60" fmla="*/ 2 w 277"/>
                  <a:gd name="T61" fmla="*/ 120 h 243"/>
                  <a:gd name="T62" fmla="*/ 6 w 277"/>
                  <a:gd name="T63" fmla="*/ 134 h 243"/>
                  <a:gd name="T64" fmla="*/ 14 w 277"/>
                  <a:gd name="T65" fmla="*/ 138 h 243"/>
                  <a:gd name="T66" fmla="*/ 46 w 277"/>
                  <a:gd name="T67" fmla="*/ 143 h 243"/>
                  <a:gd name="T68" fmla="*/ 52 w 277"/>
                  <a:gd name="T69" fmla="*/ 153 h 243"/>
                  <a:gd name="T70" fmla="*/ 66 w 277"/>
                  <a:gd name="T71" fmla="*/ 155 h 243"/>
                  <a:gd name="T72" fmla="*/ 81 w 277"/>
                  <a:gd name="T73" fmla="*/ 150 h 243"/>
                  <a:gd name="T74" fmla="*/ 96 w 277"/>
                  <a:gd name="T75" fmla="*/ 142 h 243"/>
                  <a:gd name="T76" fmla="*/ 55 w 277"/>
                  <a:gd name="T77" fmla="*/ 181 h 243"/>
                  <a:gd name="T78" fmla="*/ 47 w 277"/>
                  <a:gd name="T79" fmla="*/ 202 h 243"/>
                  <a:gd name="T80" fmla="*/ 65 w 277"/>
                  <a:gd name="T81" fmla="*/ 211 h 243"/>
                  <a:gd name="T82" fmla="*/ 67 w 277"/>
                  <a:gd name="T83" fmla="*/ 220 h 243"/>
                  <a:gd name="T84" fmla="*/ 81 w 277"/>
                  <a:gd name="T85" fmla="*/ 224 h 243"/>
                  <a:gd name="T86" fmla="*/ 103 w 277"/>
                  <a:gd name="T87" fmla="*/ 218 h 243"/>
                  <a:gd name="T88" fmla="*/ 127 w 277"/>
                  <a:gd name="T89" fmla="*/ 225 h 243"/>
                  <a:gd name="T90" fmla="*/ 161 w 277"/>
                  <a:gd name="T91" fmla="*/ 232 h 243"/>
                  <a:gd name="T92" fmla="*/ 169 w 277"/>
                  <a:gd name="T93" fmla="*/ 225 h 243"/>
                  <a:gd name="T94" fmla="*/ 177 w 277"/>
                  <a:gd name="T95" fmla="*/ 222 h 243"/>
                  <a:gd name="T96" fmla="*/ 185 w 277"/>
                  <a:gd name="T97" fmla="*/ 211 h 243"/>
                  <a:gd name="T98" fmla="*/ 178 w 277"/>
                  <a:gd name="T99" fmla="*/ 190 h 243"/>
                  <a:gd name="T100" fmla="*/ 172 w 277"/>
                  <a:gd name="T101" fmla="*/ 180 h 243"/>
                  <a:gd name="T102" fmla="*/ 168 w 277"/>
                  <a:gd name="T103" fmla="*/ 167 h 243"/>
                  <a:gd name="T104" fmla="*/ 196 w 277"/>
                  <a:gd name="T105" fmla="*/ 198 h 243"/>
                  <a:gd name="T106" fmla="*/ 233 w 277"/>
                  <a:gd name="T107" fmla="*/ 202 h 243"/>
                  <a:gd name="T108" fmla="*/ 245 w 277"/>
                  <a:gd name="T109" fmla="*/ 189 h 243"/>
                  <a:gd name="T110" fmla="*/ 247 w 277"/>
                  <a:gd name="T111" fmla="*/ 182 h 243"/>
                  <a:gd name="T112" fmla="*/ 249 w 277"/>
                  <a:gd name="T113" fmla="*/ 180 h 243"/>
                  <a:gd name="T114" fmla="*/ 252 w 277"/>
                  <a:gd name="T115" fmla="*/ 178 h 243"/>
                  <a:gd name="T116" fmla="*/ 261 w 277"/>
                  <a:gd name="T117" fmla="*/ 153 h 243"/>
                  <a:gd name="T118" fmla="*/ 275 w 277"/>
                  <a:gd name="T119" fmla="*/ 140 h 243"/>
                  <a:gd name="T120" fmla="*/ 267 w 277"/>
                  <a:gd name="T121" fmla="*/ 124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7" h="243">
                    <a:moveTo>
                      <a:pt x="267" y="124"/>
                    </a:moveTo>
                    <a:cubicBezTo>
                      <a:pt x="260" y="121"/>
                      <a:pt x="251" y="119"/>
                      <a:pt x="243" y="119"/>
                    </a:cubicBezTo>
                    <a:cubicBezTo>
                      <a:pt x="234" y="118"/>
                      <a:pt x="224" y="122"/>
                      <a:pt x="216" y="119"/>
                    </a:cubicBezTo>
                    <a:cubicBezTo>
                      <a:pt x="229" y="113"/>
                      <a:pt x="250" y="116"/>
                      <a:pt x="256" y="100"/>
                    </a:cubicBezTo>
                    <a:cubicBezTo>
                      <a:pt x="258" y="96"/>
                      <a:pt x="257" y="89"/>
                      <a:pt x="253" y="86"/>
                    </a:cubicBezTo>
                    <a:cubicBezTo>
                      <a:pt x="251" y="84"/>
                      <a:pt x="248" y="83"/>
                      <a:pt x="246" y="83"/>
                    </a:cubicBezTo>
                    <a:cubicBezTo>
                      <a:pt x="244" y="82"/>
                      <a:pt x="242" y="82"/>
                      <a:pt x="241" y="82"/>
                    </a:cubicBezTo>
                    <a:cubicBezTo>
                      <a:pt x="237" y="80"/>
                      <a:pt x="237" y="76"/>
                      <a:pt x="237" y="72"/>
                    </a:cubicBezTo>
                    <a:cubicBezTo>
                      <a:pt x="235" y="63"/>
                      <a:pt x="235" y="52"/>
                      <a:pt x="233" y="42"/>
                    </a:cubicBezTo>
                    <a:cubicBezTo>
                      <a:pt x="231" y="36"/>
                      <a:pt x="226" y="30"/>
                      <a:pt x="219" y="30"/>
                    </a:cubicBezTo>
                    <a:cubicBezTo>
                      <a:pt x="212" y="29"/>
                      <a:pt x="205" y="36"/>
                      <a:pt x="199" y="40"/>
                    </a:cubicBezTo>
                    <a:cubicBezTo>
                      <a:pt x="192" y="46"/>
                      <a:pt x="185" y="52"/>
                      <a:pt x="179" y="59"/>
                    </a:cubicBezTo>
                    <a:cubicBezTo>
                      <a:pt x="176" y="62"/>
                      <a:pt x="174" y="65"/>
                      <a:pt x="171" y="68"/>
                    </a:cubicBezTo>
                    <a:cubicBezTo>
                      <a:pt x="170" y="70"/>
                      <a:pt x="168" y="72"/>
                      <a:pt x="167" y="74"/>
                    </a:cubicBezTo>
                    <a:cubicBezTo>
                      <a:pt x="166" y="75"/>
                      <a:pt x="165" y="76"/>
                      <a:pt x="164" y="77"/>
                    </a:cubicBezTo>
                    <a:cubicBezTo>
                      <a:pt x="163" y="79"/>
                      <a:pt x="162" y="79"/>
                      <a:pt x="160" y="77"/>
                    </a:cubicBezTo>
                    <a:cubicBezTo>
                      <a:pt x="158" y="76"/>
                      <a:pt x="157" y="75"/>
                      <a:pt x="158" y="73"/>
                    </a:cubicBezTo>
                    <a:cubicBezTo>
                      <a:pt x="160" y="63"/>
                      <a:pt x="163" y="54"/>
                      <a:pt x="164" y="44"/>
                    </a:cubicBezTo>
                    <a:cubicBezTo>
                      <a:pt x="166" y="29"/>
                      <a:pt x="163" y="11"/>
                      <a:pt x="149" y="4"/>
                    </a:cubicBezTo>
                    <a:cubicBezTo>
                      <a:pt x="144" y="1"/>
                      <a:pt x="137" y="0"/>
                      <a:pt x="131" y="2"/>
                    </a:cubicBezTo>
                    <a:cubicBezTo>
                      <a:pt x="128" y="3"/>
                      <a:pt x="125" y="5"/>
                      <a:pt x="123" y="7"/>
                    </a:cubicBezTo>
                    <a:cubicBezTo>
                      <a:pt x="119" y="11"/>
                      <a:pt x="115" y="14"/>
                      <a:pt x="109" y="14"/>
                    </a:cubicBezTo>
                    <a:cubicBezTo>
                      <a:pt x="100" y="13"/>
                      <a:pt x="92" y="10"/>
                      <a:pt x="84" y="12"/>
                    </a:cubicBezTo>
                    <a:cubicBezTo>
                      <a:pt x="77" y="13"/>
                      <a:pt x="70" y="17"/>
                      <a:pt x="66" y="23"/>
                    </a:cubicBezTo>
                    <a:cubicBezTo>
                      <a:pt x="55" y="36"/>
                      <a:pt x="58" y="55"/>
                      <a:pt x="70" y="66"/>
                    </a:cubicBezTo>
                    <a:cubicBezTo>
                      <a:pt x="81" y="77"/>
                      <a:pt x="96" y="82"/>
                      <a:pt x="108" y="91"/>
                    </a:cubicBezTo>
                    <a:cubicBezTo>
                      <a:pt x="88" y="97"/>
                      <a:pt x="70" y="76"/>
                      <a:pt x="55" y="66"/>
                    </a:cubicBezTo>
                    <a:cubicBezTo>
                      <a:pt x="48" y="62"/>
                      <a:pt x="39" y="58"/>
                      <a:pt x="31" y="59"/>
                    </a:cubicBezTo>
                    <a:cubicBezTo>
                      <a:pt x="22" y="61"/>
                      <a:pt x="23" y="69"/>
                      <a:pt x="23" y="77"/>
                    </a:cubicBezTo>
                    <a:cubicBezTo>
                      <a:pt x="23" y="88"/>
                      <a:pt x="11" y="89"/>
                      <a:pt x="6" y="96"/>
                    </a:cubicBezTo>
                    <a:cubicBezTo>
                      <a:pt x="0" y="103"/>
                      <a:pt x="0" y="112"/>
                      <a:pt x="2" y="120"/>
                    </a:cubicBezTo>
                    <a:cubicBezTo>
                      <a:pt x="3" y="125"/>
                      <a:pt x="4" y="130"/>
                      <a:pt x="6" y="134"/>
                    </a:cubicBezTo>
                    <a:cubicBezTo>
                      <a:pt x="8" y="137"/>
                      <a:pt x="10" y="139"/>
                      <a:pt x="14" y="138"/>
                    </a:cubicBezTo>
                    <a:cubicBezTo>
                      <a:pt x="24" y="138"/>
                      <a:pt x="40" y="131"/>
                      <a:pt x="46" y="143"/>
                    </a:cubicBezTo>
                    <a:cubicBezTo>
                      <a:pt x="48" y="147"/>
                      <a:pt x="48" y="151"/>
                      <a:pt x="52" y="153"/>
                    </a:cubicBezTo>
                    <a:cubicBezTo>
                      <a:pt x="56" y="156"/>
                      <a:pt x="62" y="155"/>
                      <a:pt x="66" y="155"/>
                    </a:cubicBezTo>
                    <a:cubicBezTo>
                      <a:pt x="71" y="154"/>
                      <a:pt x="76" y="153"/>
                      <a:pt x="81" y="150"/>
                    </a:cubicBezTo>
                    <a:cubicBezTo>
                      <a:pt x="86" y="147"/>
                      <a:pt x="90" y="142"/>
                      <a:pt x="96" y="142"/>
                    </a:cubicBezTo>
                    <a:cubicBezTo>
                      <a:pt x="87" y="159"/>
                      <a:pt x="68" y="168"/>
                      <a:pt x="55" y="181"/>
                    </a:cubicBezTo>
                    <a:cubicBezTo>
                      <a:pt x="49" y="186"/>
                      <a:pt x="43" y="195"/>
                      <a:pt x="47" y="202"/>
                    </a:cubicBezTo>
                    <a:cubicBezTo>
                      <a:pt x="51" y="208"/>
                      <a:pt x="59" y="210"/>
                      <a:pt x="65" y="211"/>
                    </a:cubicBezTo>
                    <a:cubicBezTo>
                      <a:pt x="64" y="214"/>
                      <a:pt x="65" y="217"/>
                      <a:pt x="67" y="220"/>
                    </a:cubicBezTo>
                    <a:cubicBezTo>
                      <a:pt x="71" y="224"/>
                      <a:pt x="76" y="225"/>
                      <a:pt x="81" y="224"/>
                    </a:cubicBezTo>
                    <a:cubicBezTo>
                      <a:pt x="89" y="223"/>
                      <a:pt x="95" y="219"/>
                      <a:pt x="103" y="218"/>
                    </a:cubicBezTo>
                    <a:cubicBezTo>
                      <a:pt x="112" y="218"/>
                      <a:pt x="120" y="220"/>
                      <a:pt x="127" y="225"/>
                    </a:cubicBezTo>
                    <a:cubicBezTo>
                      <a:pt x="137" y="231"/>
                      <a:pt x="149" y="243"/>
                      <a:pt x="161" y="232"/>
                    </a:cubicBezTo>
                    <a:cubicBezTo>
                      <a:pt x="163" y="230"/>
                      <a:pt x="165" y="227"/>
                      <a:pt x="169" y="225"/>
                    </a:cubicBezTo>
                    <a:cubicBezTo>
                      <a:pt x="171" y="224"/>
                      <a:pt x="174" y="223"/>
                      <a:pt x="177" y="222"/>
                    </a:cubicBezTo>
                    <a:cubicBezTo>
                      <a:pt x="182" y="220"/>
                      <a:pt x="185" y="216"/>
                      <a:pt x="185" y="211"/>
                    </a:cubicBezTo>
                    <a:cubicBezTo>
                      <a:pt x="185" y="204"/>
                      <a:pt x="181" y="196"/>
                      <a:pt x="178" y="190"/>
                    </a:cubicBezTo>
                    <a:cubicBezTo>
                      <a:pt x="176" y="187"/>
                      <a:pt x="174" y="183"/>
                      <a:pt x="172" y="180"/>
                    </a:cubicBezTo>
                    <a:cubicBezTo>
                      <a:pt x="169" y="177"/>
                      <a:pt x="165" y="172"/>
                      <a:pt x="168" y="167"/>
                    </a:cubicBezTo>
                    <a:cubicBezTo>
                      <a:pt x="176" y="179"/>
                      <a:pt x="184" y="191"/>
                      <a:pt x="196" y="198"/>
                    </a:cubicBezTo>
                    <a:cubicBezTo>
                      <a:pt x="207" y="205"/>
                      <a:pt x="221" y="208"/>
                      <a:pt x="233" y="202"/>
                    </a:cubicBezTo>
                    <a:cubicBezTo>
                      <a:pt x="238" y="199"/>
                      <a:pt x="243" y="195"/>
                      <a:pt x="245" y="189"/>
                    </a:cubicBezTo>
                    <a:cubicBezTo>
                      <a:pt x="246" y="187"/>
                      <a:pt x="246" y="184"/>
                      <a:pt x="247" y="182"/>
                    </a:cubicBezTo>
                    <a:cubicBezTo>
                      <a:pt x="248" y="180"/>
                      <a:pt x="247" y="181"/>
                      <a:pt x="249" y="180"/>
                    </a:cubicBezTo>
                    <a:cubicBezTo>
                      <a:pt x="250" y="179"/>
                      <a:pt x="251" y="179"/>
                      <a:pt x="252" y="178"/>
                    </a:cubicBezTo>
                    <a:cubicBezTo>
                      <a:pt x="260" y="173"/>
                      <a:pt x="264" y="162"/>
                      <a:pt x="261" y="153"/>
                    </a:cubicBezTo>
                    <a:cubicBezTo>
                      <a:pt x="267" y="150"/>
                      <a:pt x="273" y="146"/>
                      <a:pt x="275" y="140"/>
                    </a:cubicBezTo>
                    <a:cubicBezTo>
                      <a:pt x="277" y="133"/>
                      <a:pt x="273" y="127"/>
                      <a:pt x="267" y="124"/>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2" name="Group 31"/>
            <p:cNvGrpSpPr/>
            <p:nvPr/>
          </p:nvGrpSpPr>
          <p:grpSpPr>
            <a:xfrm>
              <a:off x="8916988" y="4733926"/>
              <a:ext cx="238125" cy="215900"/>
              <a:chOff x="8916988" y="4733926"/>
              <a:chExt cx="238125" cy="215900"/>
            </a:xfrm>
          </p:grpSpPr>
          <p:sp>
            <p:nvSpPr>
              <p:cNvPr id="54" name="Freeform 87"/>
              <p:cNvSpPr>
                <a:spLocks/>
              </p:cNvSpPr>
              <p:nvPr/>
            </p:nvSpPr>
            <p:spPr bwMode="auto">
              <a:xfrm>
                <a:off x="8916988" y="4819651"/>
                <a:ext cx="47625" cy="49213"/>
              </a:xfrm>
              <a:custGeom>
                <a:avLst/>
                <a:gdLst>
                  <a:gd name="T0" fmla="*/ 9 w 18"/>
                  <a:gd name="T1" fmla="*/ 0 h 19"/>
                  <a:gd name="T2" fmla="*/ 3 w 18"/>
                  <a:gd name="T3" fmla="*/ 3 h 19"/>
                  <a:gd name="T4" fmla="*/ 0 w 18"/>
                  <a:gd name="T5" fmla="*/ 10 h 19"/>
                  <a:gd name="T6" fmla="*/ 9 w 18"/>
                  <a:gd name="T7" fmla="*/ 19 h 19"/>
                  <a:gd name="T8" fmla="*/ 15 w 18"/>
                  <a:gd name="T9" fmla="*/ 17 h 19"/>
                  <a:gd name="T10" fmla="*/ 18 w 18"/>
                  <a:gd name="T11" fmla="*/ 10 h 19"/>
                  <a:gd name="T12" fmla="*/ 9 w 18"/>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18" h="19">
                    <a:moveTo>
                      <a:pt x="9" y="0"/>
                    </a:moveTo>
                    <a:cubicBezTo>
                      <a:pt x="7" y="0"/>
                      <a:pt x="4" y="1"/>
                      <a:pt x="3" y="3"/>
                    </a:cubicBezTo>
                    <a:cubicBezTo>
                      <a:pt x="1" y="5"/>
                      <a:pt x="0" y="7"/>
                      <a:pt x="0" y="10"/>
                    </a:cubicBezTo>
                    <a:cubicBezTo>
                      <a:pt x="0" y="14"/>
                      <a:pt x="4" y="19"/>
                      <a:pt x="9" y="19"/>
                    </a:cubicBezTo>
                    <a:cubicBezTo>
                      <a:pt x="11" y="19"/>
                      <a:pt x="14" y="18"/>
                      <a:pt x="15" y="17"/>
                    </a:cubicBezTo>
                    <a:cubicBezTo>
                      <a:pt x="17" y="15"/>
                      <a:pt x="18" y="12"/>
                      <a:pt x="18" y="10"/>
                    </a:cubicBezTo>
                    <a:cubicBezTo>
                      <a:pt x="18" y="5"/>
                      <a:pt x="14" y="0"/>
                      <a:pt x="9"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5" name="Freeform 88"/>
              <p:cNvSpPr>
                <a:spLocks/>
              </p:cNvSpPr>
              <p:nvPr/>
            </p:nvSpPr>
            <p:spPr bwMode="auto">
              <a:xfrm>
                <a:off x="8928100" y="4875213"/>
                <a:ext cx="36513" cy="33338"/>
              </a:xfrm>
              <a:custGeom>
                <a:avLst/>
                <a:gdLst>
                  <a:gd name="T0" fmla="*/ 7 w 14"/>
                  <a:gd name="T1" fmla="*/ 0 h 13"/>
                  <a:gd name="T2" fmla="*/ 0 w 14"/>
                  <a:gd name="T3" fmla="*/ 6 h 13"/>
                  <a:gd name="T4" fmla="*/ 7 w 14"/>
                  <a:gd name="T5" fmla="*/ 13 h 13"/>
                  <a:gd name="T6" fmla="*/ 14 w 14"/>
                  <a:gd name="T7" fmla="*/ 7 h 13"/>
                  <a:gd name="T8" fmla="*/ 7 w 14"/>
                  <a:gd name="T9" fmla="*/ 0 h 13"/>
                </a:gdLst>
                <a:ahLst/>
                <a:cxnLst>
                  <a:cxn ang="0">
                    <a:pos x="T0" y="T1"/>
                  </a:cxn>
                  <a:cxn ang="0">
                    <a:pos x="T2" y="T3"/>
                  </a:cxn>
                  <a:cxn ang="0">
                    <a:pos x="T4" y="T5"/>
                  </a:cxn>
                  <a:cxn ang="0">
                    <a:pos x="T6" y="T7"/>
                  </a:cxn>
                  <a:cxn ang="0">
                    <a:pos x="T8" y="T9"/>
                  </a:cxn>
                </a:cxnLst>
                <a:rect l="0" t="0" r="r" b="b"/>
                <a:pathLst>
                  <a:path w="14" h="13">
                    <a:moveTo>
                      <a:pt x="7" y="0"/>
                    </a:moveTo>
                    <a:cubicBezTo>
                      <a:pt x="4" y="0"/>
                      <a:pt x="0" y="2"/>
                      <a:pt x="0" y="6"/>
                    </a:cubicBezTo>
                    <a:cubicBezTo>
                      <a:pt x="0" y="10"/>
                      <a:pt x="3" y="13"/>
                      <a:pt x="7" y="13"/>
                    </a:cubicBezTo>
                    <a:cubicBezTo>
                      <a:pt x="10" y="13"/>
                      <a:pt x="14" y="10"/>
                      <a:pt x="14" y="7"/>
                    </a:cubicBezTo>
                    <a:cubicBezTo>
                      <a:pt x="14" y="3"/>
                      <a:pt x="11"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6" name="Freeform 89"/>
              <p:cNvSpPr>
                <a:spLocks/>
              </p:cNvSpPr>
              <p:nvPr/>
            </p:nvSpPr>
            <p:spPr bwMode="auto">
              <a:xfrm>
                <a:off x="8916988" y="4775201"/>
                <a:ext cx="41275" cy="39688"/>
              </a:xfrm>
              <a:custGeom>
                <a:avLst/>
                <a:gdLst>
                  <a:gd name="T0" fmla="*/ 15 w 16"/>
                  <a:gd name="T1" fmla="*/ 5 h 15"/>
                  <a:gd name="T2" fmla="*/ 11 w 16"/>
                  <a:gd name="T3" fmla="*/ 1 h 15"/>
                  <a:gd name="T4" fmla="*/ 11 w 16"/>
                  <a:gd name="T5" fmla="*/ 1 h 15"/>
                  <a:gd name="T6" fmla="*/ 2 w 16"/>
                  <a:gd name="T7" fmla="*/ 10 h 15"/>
                  <a:gd name="T8" fmla="*/ 7 w 16"/>
                  <a:gd name="T9" fmla="*/ 15 h 15"/>
                  <a:gd name="T10" fmla="*/ 14 w 16"/>
                  <a:gd name="T11" fmla="*/ 12 h 15"/>
                  <a:gd name="T12" fmla="*/ 15 w 16"/>
                  <a:gd name="T13" fmla="*/ 11 h 15"/>
                  <a:gd name="T14" fmla="*/ 15 w 16"/>
                  <a:gd name="T15" fmla="*/ 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5">
                    <a:moveTo>
                      <a:pt x="15" y="5"/>
                    </a:moveTo>
                    <a:cubicBezTo>
                      <a:pt x="14" y="3"/>
                      <a:pt x="13" y="2"/>
                      <a:pt x="11" y="1"/>
                    </a:cubicBezTo>
                    <a:cubicBezTo>
                      <a:pt x="11" y="1"/>
                      <a:pt x="11" y="1"/>
                      <a:pt x="11" y="1"/>
                    </a:cubicBezTo>
                    <a:cubicBezTo>
                      <a:pt x="5" y="0"/>
                      <a:pt x="0" y="5"/>
                      <a:pt x="2" y="10"/>
                    </a:cubicBezTo>
                    <a:cubicBezTo>
                      <a:pt x="3" y="13"/>
                      <a:pt x="5" y="14"/>
                      <a:pt x="7" y="15"/>
                    </a:cubicBezTo>
                    <a:cubicBezTo>
                      <a:pt x="10" y="15"/>
                      <a:pt x="13" y="14"/>
                      <a:pt x="14" y="12"/>
                    </a:cubicBezTo>
                    <a:cubicBezTo>
                      <a:pt x="15" y="11"/>
                      <a:pt x="15" y="11"/>
                      <a:pt x="15" y="11"/>
                    </a:cubicBezTo>
                    <a:cubicBezTo>
                      <a:pt x="16" y="10"/>
                      <a:pt x="16" y="7"/>
                      <a:pt x="15" y="5"/>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7" name="Freeform 90"/>
              <p:cNvSpPr>
                <a:spLocks noEditPoints="1"/>
              </p:cNvSpPr>
              <p:nvPr/>
            </p:nvSpPr>
            <p:spPr bwMode="auto">
              <a:xfrm>
                <a:off x="8956675" y="4733926"/>
                <a:ext cx="198438" cy="215900"/>
              </a:xfrm>
              <a:custGeom>
                <a:avLst/>
                <a:gdLst>
                  <a:gd name="T0" fmla="*/ 63 w 76"/>
                  <a:gd name="T1" fmla="*/ 45 h 83"/>
                  <a:gd name="T2" fmla="*/ 59 w 76"/>
                  <a:gd name="T3" fmla="*/ 39 h 83"/>
                  <a:gd name="T4" fmla="*/ 71 w 76"/>
                  <a:gd name="T5" fmla="*/ 38 h 83"/>
                  <a:gd name="T6" fmla="*/ 71 w 76"/>
                  <a:gd name="T7" fmla="*/ 30 h 83"/>
                  <a:gd name="T8" fmla="*/ 58 w 76"/>
                  <a:gd name="T9" fmla="*/ 28 h 83"/>
                  <a:gd name="T10" fmla="*/ 49 w 76"/>
                  <a:gd name="T11" fmla="*/ 22 h 83"/>
                  <a:gd name="T12" fmla="*/ 56 w 76"/>
                  <a:gd name="T13" fmla="*/ 13 h 83"/>
                  <a:gd name="T14" fmla="*/ 40 w 76"/>
                  <a:gd name="T15" fmla="*/ 6 h 83"/>
                  <a:gd name="T16" fmla="*/ 34 w 76"/>
                  <a:gd name="T17" fmla="*/ 2 h 83"/>
                  <a:gd name="T18" fmla="*/ 24 w 76"/>
                  <a:gd name="T19" fmla="*/ 8 h 83"/>
                  <a:gd name="T20" fmla="*/ 7 w 76"/>
                  <a:gd name="T21" fmla="*/ 22 h 83"/>
                  <a:gd name="T22" fmla="*/ 8 w 76"/>
                  <a:gd name="T23" fmla="*/ 38 h 83"/>
                  <a:gd name="T24" fmla="*/ 16 w 76"/>
                  <a:gd name="T25" fmla="*/ 27 h 83"/>
                  <a:gd name="T26" fmla="*/ 22 w 76"/>
                  <a:gd name="T27" fmla="*/ 31 h 83"/>
                  <a:gd name="T28" fmla="*/ 16 w 76"/>
                  <a:gd name="T29" fmla="*/ 36 h 83"/>
                  <a:gd name="T30" fmla="*/ 14 w 76"/>
                  <a:gd name="T31" fmla="*/ 42 h 83"/>
                  <a:gd name="T32" fmla="*/ 4 w 76"/>
                  <a:gd name="T33" fmla="*/ 49 h 83"/>
                  <a:gd name="T34" fmla="*/ 6 w 76"/>
                  <a:gd name="T35" fmla="*/ 61 h 83"/>
                  <a:gd name="T36" fmla="*/ 9 w 76"/>
                  <a:gd name="T37" fmla="*/ 77 h 83"/>
                  <a:gd name="T38" fmla="*/ 17 w 76"/>
                  <a:gd name="T39" fmla="*/ 64 h 83"/>
                  <a:gd name="T40" fmla="*/ 21 w 76"/>
                  <a:gd name="T41" fmla="*/ 70 h 83"/>
                  <a:gd name="T42" fmla="*/ 25 w 76"/>
                  <a:gd name="T43" fmla="*/ 83 h 83"/>
                  <a:gd name="T44" fmla="*/ 35 w 76"/>
                  <a:gd name="T45" fmla="*/ 83 h 83"/>
                  <a:gd name="T46" fmla="*/ 39 w 76"/>
                  <a:gd name="T47" fmla="*/ 77 h 83"/>
                  <a:gd name="T48" fmla="*/ 51 w 76"/>
                  <a:gd name="T49" fmla="*/ 75 h 83"/>
                  <a:gd name="T50" fmla="*/ 53 w 76"/>
                  <a:gd name="T51" fmla="*/ 65 h 83"/>
                  <a:gd name="T52" fmla="*/ 67 w 76"/>
                  <a:gd name="T53" fmla="*/ 52 h 83"/>
                  <a:gd name="T54" fmla="*/ 69 w 76"/>
                  <a:gd name="T55" fmla="*/ 41 h 83"/>
                  <a:gd name="T56" fmla="*/ 41 w 76"/>
                  <a:gd name="T57" fmla="*/ 24 h 83"/>
                  <a:gd name="T58" fmla="*/ 41 w 76"/>
                  <a:gd name="T59" fmla="*/ 21 h 83"/>
                  <a:gd name="T60" fmla="*/ 35 w 76"/>
                  <a:gd name="T61" fmla="*/ 73 h 83"/>
                  <a:gd name="T62" fmla="*/ 30 w 76"/>
                  <a:gd name="T63" fmla="*/ 75 h 83"/>
                  <a:gd name="T64" fmla="*/ 35 w 76"/>
                  <a:gd name="T65" fmla="*/ 71 h 83"/>
                  <a:gd name="T66" fmla="*/ 35 w 76"/>
                  <a:gd name="T67" fmla="*/ 73 h 83"/>
                  <a:gd name="T68" fmla="*/ 41 w 76"/>
                  <a:gd name="T69" fmla="*/ 47 h 83"/>
                  <a:gd name="T70" fmla="*/ 32 w 76"/>
                  <a:gd name="T71" fmla="*/ 49 h 83"/>
                  <a:gd name="T72" fmla="*/ 32 w 76"/>
                  <a:gd name="T73" fmla="*/ 34 h 83"/>
                  <a:gd name="T74" fmla="*/ 36 w 76"/>
                  <a:gd name="T75" fmla="*/ 34 h 83"/>
                  <a:gd name="T76" fmla="*/ 47 w 76"/>
                  <a:gd name="T77" fmla="*/ 4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 h="83">
                    <a:moveTo>
                      <a:pt x="69" y="41"/>
                    </a:moveTo>
                    <a:cubicBezTo>
                      <a:pt x="66" y="41"/>
                      <a:pt x="64" y="43"/>
                      <a:pt x="63" y="45"/>
                    </a:cubicBezTo>
                    <a:cubicBezTo>
                      <a:pt x="62" y="43"/>
                      <a:pt x="59" y="42"/>
                      <a:pt x="57" y="42"/>
                    </a:cubicBezTo>
                    <a:cubicBezTo>
                      <a:pt x="57" y="41"/>
                      <a:pt x="58" y="40"/>
                      <a:pt x="59" y="39"/>
                    </a:cubicBezTo>
                    <a:cubicBezTo>
                      <a:pt x="60" y="41"/>
                      <a:pt x="62" y="42"/>
                      <a:pt x="64" y="42"/>
                    </a:cubicBezTo>
                    <a:cubicBezTo>
                      <a:pt x="67" y="42"/>
                      <a:pt x="69" y="40"/>
                      <a:pt x="71" y="38"/>
                    </a:cubicBezTo>
                    <a:cubicBezTo>
                      <a:pt x="72" y="36"/>
                      <a:pt x="73" y="32"/>
                      <a:pt x="71" y="30"/>
                    </a:cubicBezTo>
                    <a:cubicBezTo>
                      <a:pt x="71" y="30"/>
                      <a:pt x="71" y="30"/>
                      <a:pt x="71" y="30"/>
                    </a:cubicBezTo>
                    <a:cubicBezTo>
                      <a:pt x="69" y="27"/>
                      <a:pt x="67" y="26"/>
                      <a:pt x="64" y="25"/>
                    </a:cubicBezTo>
                    <a:cubicBezTo>
                      <a:pt x="62" y="25"/>
                      <a:pt x="60" y="26"/>
                      <a:pt x="58" y="28"/>
                    </a:cubicBezTo>
                    <a:cubicBezTo>
                      <a:pt x="58" y="28"/>
                      <a:pt x="57" y="27"/>
                      <a:pt x="57" y="26"/>
                    </a:cubicBezTo>
                    <a:cubicBezTo>
                      <a:pt x="54" y="24"/>
                      <a:pt x="52" y="23"/>
                      <a:pt x="49" y="22"/>
                    </a:cubicBezTo>
                    <a:cubicBezTo>
                      <a:pt x="50" y="22"/>
                      <a:pt x="52" y="21"/>
                      <a:pt x="53" y="20"/>
                    </a:cubicBezTo>
                    <a:cubicBezTo>
                      <a:pt x="55" y="19"/>
                      <a:pt x="56" y="16"/>
                      <a:pt x="56" y="13"/>
                    </a:cubicBezTo>
                    <a:cubicBezTo>
                      <a:pt x="56" y="8"/>
                      <a:pt x="52" y="3"/>
                      <a:pt x="47" y="3"/>
                    </a:cubicBezTo>
                    <a:cubicBezTo>
                      <a:pt x="44" y="3"/>
                      <a:pt x="42" y="4"/>
                      <a:pt x="40" y="6"/>
                    </a:cubicBezTo>
                    <a:cubicBezTo>
                      <a:pt x="40" y="6"/>
                      <a:pt x="39" y="6"/>
                      <a:pt x="39" y="7"/>
                    </a:cubicBezTo>
                    <a:cubicBezTo>
                      <a:pt x="38" y="4"/>
                      <a:pt x="37" y="2"/>
                      <a:pt x="34" y="2"/>
                    </a:cubicBezTo>
                    <a:cubicBezTo>
                      <a:pt x="34" y="2"/>
                      <a:pt x="34" y="2"/>
                      <a:pt x="34" y="2"/>
                    </a:cubicBezTo>
                    <a:cubicBezTo>
                      <a:pt x="29" y="0"/>
                      <a:pt x="24" y="4"/>
                      <a:pt x="24" y="8"/>
                    </a:cubicBezTo>
                    <a:cubicBezTo>
                      <a:pt x="23" y="7"/>
                      <a:pt x="20" y="5"/>
                      <a:pt x="17" y="5"/>
                    </a:cubicBezTo>
                    <a:cubicBezTo>
                      <a:pt x="7" y="5"/>
                      <a:pt x="4" y="15"/>
                      <a:pt x="7" y="22"/>
                    </a:cubicBezTo>
                    <a:cubicBezTo>
                      <a:pt x="3" y="22"/>
                      <a:pt x="0" y="26"/>
                      <a:pt x="0" y="30"/>
                    </a:cubicBezTo>
                    <a:cubicBezTo>
                      <a:pt x="0" y="34"/>
                      <a:pt x="3" y="38"/>
                      <a:pt x="8" y="38"/>
                    </a:cubicBezTo>
                    <a:cubicBezTo>
                      <a:pt x="13" y="38"/>
                      <a:pt x="17" y="35"/>
                      <a:pt x="17" y="30"/>
                    </a:cubicBezTo>
                    <a:cubicBezTo>
                      <a:pt x="17" y="29"/>
                      <a:pt x="17" y="28"/>
                      <a:pt x="16" y="27"/>
                    </a:cubicBezTo>
                    <a:cubicBezTo>
                      <a:pt x="17" y="27"/>
                      <a:pt x="18" y="26"/>
                      <a:pt x="19" y="26"/>
                    </a:cubicBezTo>
                    <a:cubicBezTo>
                      <a:pt x="20" y="28"/>
                      <a:pt x="20" y="30"/>
                      <a:pt x="22" y="31"/>
                    </a:cubicBezTo>
                    <a:cubicBezTo>
                      <a:pt x="22" y="31"/>
                      <a:pt x="22" y="31"/>
                      <a:pt x="22" y="31"/>
                    </a:cubicBezTo>
                    <a:cubicBezTo>
                      <a:pt x="20" y="32"/>
                      <a:pt x="17" y="34"/>
                      <a:pt x="16" y="36"/>
                    </a:cubicBezTo>
                    <a:cubicBezTo>
                      <a:pt x="16" y="36"/>
                      <a:pt x="16" y="36"/>
                      <a:pt x="16" y="36"/>
                    </a:cubicBezTo>
                    <a:cubicBezTo>
                      <a:pt x="15" y="38"/>
                      <a:pt x="14" y="40"/>
                      <a:pt x="14" y="42"/>
                    </a:cubicBezTo>
                    <a:cubicBezTo>
                      <a:pt x="11" y="42"/>
                      <a:pt x="9" y="43"/>
                      <a:pt x="6" y="45"/>
                    </a:cubicBezTo>
                    <a:cubicBezTo>
                      <a:pt x="5" y="46"/>
                      <a:pt x="4" y="47"/>
                      <a:pt x="4" y="49"/>
                    </a:cubicBezTo>
                    <a:cubicBezTo>
                      <a:pt x="2" y="52"/>
                      <a:pt x="2" y="56"/>
                      <a:pt x="4" y="58"/>
                    </a:cubicBezTo>
                    <a:cubicBezTo>
                      <a:pt x="5" y="59"/>
                      <a:pt x="5" y="60"/>
                      <a:pt x="6" y="61"/>
                    </a:cubicBezTo>
                    <a:cubicBezTo>
                      <a:pt x="6" y="62"/>
                      <a:pt x="7" y="62"/>
                      <a:pt x="8" y="63"/>
                    </a:cubicBezTo>
                    <a:cubicBezTo>
                      <a:pt x="0" y="64"/>
                      <a:pt x="0" y="77"/>
                      <a:pt x="9" y="77"/>
                    </a:cubicBezTo>
                    <a:cubicBezTo>
                      <a:pt x="16" y="77"/>
                      <a:pt x="18" y="69"/>
                      <a:pt x="15" y="65"/>
                    </a:cubicBezTo>
                    <a:cubicBezTo>
                      <a:pt x="15" y="65"/>
                      <a:pt x="16" y="65"/>
                      <a:pt x="17" y="64"/>
                    </a:cubicBezTo>
                    <a:cubicBezTo>
                      <a:pt x="17" y="66"/>
                      <a:pt x="18" y="68"/>
                      <a:pt x="19" y="69"/>
                    </a:cubicBezTo>
                    <a:cubicBezTo>
                      <a:pt x="20" y="69"/>
                      <a:pt x="20" y="70"/>
                      <a:pt x="21" y="70"/>
                    </a:cubicBezTo>
                    <a:cubicBezTo>
                      <a:pt x="18" y="72"/>
                      <a:pt x="17" y="75"/>
                      <a:pt x="18" y="78"/>
                    </a:cubicBezTo>
                    <a:cubicBezTo>
                      <a:pt x="18" y="81"/>
                      <a:pt x="22" y="83"/>
                      <a:pt x="25" y="83"/>
                    </a:cubicBezTo>
                    <a:cubicBezTo>
                      <a:pt x="27" y="82"/>
                      <a:pt x="29" y="81"/>
                      <a:pt x="30" y="79"/>
                    </a:cubicBezTo>
                    <a:cubicBezTo>
                      <a:pt x="30" y="81"/>
                      <a:pt x="32" y="83"/>
                      <a:pt x="35" y="83"/>
                    </a:cubicBezTo>
                    <a:cubicBezTo>
                      <a:pt x="38" y="83"/>
                      <a:pt x="40" y="80"/>
                      <a:pt x="39" y="77"/>
                    </a:cubicBezTo>
                    <a:cubicBezTo>
                      <a:pt x="39" y="77"/>
                      <a:pt x="39" y="77"/>
                      <a:pt x="39" y="77"/>
                    </a:cubicBezTo>
                    <a:cubicBezTo>
                      <a:pt x="41" y="78"/>
                      <a:pt x="42" y="78"/>
                      <a:pt x="44" y="78"/>
                    </a:cubicBezTo>
                    <a:cubicBezTo>
                      <a:pt x="46" y="78"/>
                      <a:pt x="49" y="77"/>
                      <a:pt x="51" y="75"/>
                    </a:cubicBezTo>
                    <a:cubicBezTo>
                      <a:pt x="53" y="74"/>
                      <a:pt x="54" y="71"/>
                      <a:pt x="54" y="68"/>
                    </a:cubicBezTo>
                    <a:cubicBezTo>
                      <a:pt x="54" y="67"/>
                      <a:pt x="54" y="66"/>
                      <a:pt x="53" y="65"/>
                    </a:cubicBezTo>
                    <a:cubicBezTo>
                      <a:pt x="54" y="66"/>
                      <a:pt x="55" y="66"/>
                      <a:pt x="55" y="66"/>
                    </a:cubicBezTo>
                    <a:cubicBezTo>
                      <a:pt x="64" y="66"/>
                      <a:pt x="67" y="59"/>
                      <a:pt x="67" y="52"/>
                    </a:cubicBezTo>
                    <a:cubicBezTo>
                      <a:pt x="67" y="52"/>
                      <a:pt x="68" y="53"/>
                      <a:pt x="69" y="53"/>
                    </a:cubicBezTo>
                    <a:cubicBezTo>
                      <a:pt x="76" y="53"/>
                      <a:pt x="76" y="41"/>
                      <a:pt x="69" y="41"/>
                    </a:cubicBezTo>
                    <a:close/>
                    <a:moveTo>
                      <a:pt x="45" y="23"/>
                    </a:moveTo>
                    <a:cubicBezTo>
                      <a:pt x="44" y="23"/>
                      <a:pt x="42" y="23"/>
                      <a:pt x="41" y="24"/>
                    </a:cubicBezTo>
                    <a:cubicBezTo>
                      <a:pt x="41" y="24"/>
                      <a:pt x="41" y="24"/>
                      <a:pt x="41" y="23"/>
                    </a:cubicBezTo>
                    <a:cubicBezTo>
                      <a:pt x="41" y="23"/>
                      <a:pt x="41" y="22"/>
                      <a:pt x="41" y="21"/>
                    </a:cubicBezTo>
                    <a:cubicBezTo>
                      <a:pt x="42" y="22"/>
                      <a:pt x="44" y="22"/>
                      <a:pt x="45" y="23"/>
                    </a:cubicBezTo>
                    <a:close/>
                    <a:moveTo>
                      <a:pt x="35" y="73"/>
                    </a:moveTo>
                    <a:cubicBezTo>
                      <a:pt x="33" y="73"/>
                      <a:pt x="31" y="74"/>
                      <a:pt x="30" y="76"/>
                    </a:cubicBezTo>
                    <a:cubicBezTo>
                      <a:pt x="30" y="75"/>
                      <a:pt x="30" y="75"/>
                      <a:pt x="30" y="75"/>
                    </a:cubicBezTo>
                    <a:cubicBezTo>
                      <a:pt x="30" y="74"/>
                      <a:pt x="30" y="73"/>
                      <a:pt x="29" y="72"/>
                    </a:cubicBezTo>
                    <a:cubicBezTo>
                      <a:pt x="31" y="72"/>
                      <a:pt x="33" y="72"/>
                      <a:pt x="35" y="71"/>
                    </a:cubicBezTo>
                    <a:cubicBezTo>
                      <a:pt x="35" y="72"/>
                      <a:pt x="35" y="73"/>
                      <a:pt x="36" y="73"/>
                    </a:cubicBezTo>
                    <a:cubicBezTo>
                      <a:pt x="36" y="73"/>
                      <a:pt x="36" y="73"/>
                      <a:pt x="35" y="73"/>
                    </a:cubicBezTo>
                    <a:close/>
                    <a:moveTo>
                      <a:pt x="46" y="49"/>
                    </a:moveTo>
                    <a:cubicBezTo>
                      <a:pt x="44" y="48"/>
                      <a:pt x="43" y="47"/>
                      <a:pt x="41" y="47"/>
                    </a:cubicBezTo>
                    <a:cubicBezTo>
                      <a:pt x="38" y="47"/>
                      <a:pt x="36" y="48"/>
                      <a:pt x="35" y="51"/>
                    </a:cubicBezTo>
                    <a:cubicBezTo>
                      <a:pt x="34" y="50"/>
                      <a:pt x="33" y="49"/>
                      <a:pt x="32" y="49"/>
                    </a:cubicBezTo>
                    <a:cubicBezTo>
                      <a:pt x="34" y="47"/>
                      <a:pt x="35" y="45"/>
                      <a:pt x="35" y="42"/>
                    </a:cubicBezTo>
                    <a:cubicBezTo>
                      <a:pt x="35" y="39"/>
                      <a:pt x="34" y="36"/>
                      <a:pt x="32" y="34"/>
                    </a:cubicBezTo>
                    <a:cubicBezTo>
                      <a:pt x="33" y="34"/>
                      <a:pt x="35" y="33"/>
                      <a:pt x="36" y="33"/>
                    </a:cubicBezTo>
                    <a:cubicBezTo>
                      <a:pt x="36" y="33"/>
                      <a:pt x="36" y="34"/>
                      <a:pt x="36" y="34"/>
                    </a:cubicBezTo>
                    <a:cubicBezTo>
                      <a:pt x="36" y="37"/>
                      <a:pt x="37" y="40"/>
                      <a:pt x="39" y="42"/>
                    </a:cubicBezTo>
                    <a:cubicBezTo>
                      <a:pt x="41" y="45"/>
                      <a:pt x="44" y="46"/>
                      <a:pt x="47" y="46"/>
                    </a:cubicBezTo>
                    <a:cubicBezTo>
                      <a:pt x="46" y="47"/>
                      <a:pt x="46" y="48"/>
                      <a:pt x="46" y="49"/>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8" name="Freeform 91"/>
              <p:cNvSpPr>
                <a:spLocks/>
              </p:cNvSpPr>
              <p:nvPr/>
            </p:nvSpPr>
            <p:spPr bwMode="auto">
              <a:xfrm>
                <a:off x="9102725" y="4772026"/>
                <a:ext cx="25400" cy="26988"/>
              </a:xfrm>
              <a:custGeom>
                <a:avLst/>
                <a:gdLst>
                  <a:gd name="T0" fmla="*/ 5 w 10"/>
                  <a:gd name="T1" fmla="*/ 0 h 10"/>
                  <a:gd name="T2" fmla="*/ 0 w 10"/>
                  <a:gd name="T3" fmla="*/ 5 h 10"/>
                  <a:gd name="T4" fmla="*/ 5 w 10"/>
                  <a:gd name="T5" fmla="*/ 10 h 10"/>
                  <a:gd name="T6" fmla="*/ 10 w 10"/>
                  <a:gd name="T7" fmla="*/ 5 h 10"/>
                  <a:gd name="T8" fmla="*/ 5 w 10"/>
                  <a:gd name="T9" fmla="*/ 0 h 10"/>
                </a:gdLst>
                <a:ahLst/>
                <a:cxnLst>
                  <a:cxn ang="0">
                    <a:pos x="T0" y="T1"/>
                  </a:cxn>
                  <a:cxn ang="0">
                    <a:pos x="T2" y="T3"/>
                  </a:cxn>
                  <a:cxn ang="0">
                    <a:pos x="T4" y="T5"/>
                  </a:cxn>
                  <a:cxn ang="0">
                    <a:pos x="T6" y="T7"/>
                  </a:cxn>
                  <a:cxn ang="0">
                    <a:pos x="T8" y="T9"/>
                  </a:cxn>
                </a:cxnLst>
                <a:rect l="0" t="0" r="r" b="b"/>
                <a:pathLst>
                  <a:path w="10" h="10">
                    <a:moveTo>
                      <a:pt x="5" y="0"/>
                    </a:moveTo>
                    <a:cubicBezTo>
                      <a:pt x="2" y="0"/>
                      <a:pt x="0" y="2"/>
                      <a:pt x="0" y="5"/>
                    </a:cubicBezTo>
                    <a:cubicBezTo>
                      <a:pt x="0" y="7"/>
                      <a:pt x="2" y="10"/>
                      <a:pt x="5" y="10"/>
                    </a:cubicBezTo>
                    <a:cubicBezTo>
                      <a:pt x="7" y="10"/>
                      <a:pt x="10" y="8"/>
                      <a:pt x="10" y="5"/>
                    </a:cubicBezTo>
                    <a:cubicBezTo>
                      <a:pt x="10" y="2"/>
                      <a:pt x="8" y="0"/>
                      <a:pt x="5"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9" name="Freeform 92"/>
              <p:cNvSpPr>
                <a:spLocks/>
              </p:cNvSpPr>
              <p:nvPr/>
            </p:nvSpPr>
            <p:spPr bwMode="auto">
              <a:xfrm>
                <a:off x="9097963" y="4905376"/>
                <a:ext cx="36513" cy="28575"/>
              </a:xfrm>
              <a:custGeom>
                <a:avLst/>
                <a:gdLst>
                  <a:gd name="T0" fmla="*/ 7 w 14"/>
                  <a:gd name="T1" fmla="*/ 0 h 11"/>
                  <a:gd name="T2" fmla="*/ 7 w 14"/>
                  <a:gd name="T3" fmla="*/ 11 h 11"/>
                  <a:gd name="T4" fmla="*/ 7 w 14"/>
                  <a:gd name="T5" fmla="*/ 0 h 11"/>
                </a:gdLst>
                <a:ahLst/>
                <a:cxnLst>
                  <a:cxn ang="0">
                    <a:pos x="T0" y="T1"/>
                  </a:cxn>
                  <a:cxn ang="0">
                    <a:pos x="T2" y="T3"/>
                  </a:cxn>
                  <a:cxn ang="0">
                    <a:pos x="T4" y="T5"/>
                  </a:cxn>
                </a:cxnLst>
                <a:rect l="0" t="0" r="r" b="b"/>
                <a:pathLst>
                  <a:path w="14" h="11">
                    <a:moveTo>
                      <a:pt x="7" y="0"/>
                    </a:moveTo>
                    <a:cubicBezTo>
                      <a:pt x="0" y="0"/>
                      <a:pt x="0" y="11"/>
                      <a:pt x="7" y="11"/>
                    </a:cubicBezTo>
                    <a:cubicBezTo>
                      <a:pt x="14" y="11"/>
                      <a:pt x="14"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3" name="Group 32"/>
            <p:cNvGrpSpPr/>
            <p:nvPr/>
          </p:nvGrpSpPr>
          <p:grpSpPr>
            <a:xfrm>
              <a:off x="8686800" y="4557713"/>
              <a:ext cx="682626" cy="577851"/>
              <a:chOff x="8686800" y="4557713"/>
              <a:chExt cx="682626" cy="577851"/>
            </a:xfrm>
          </p:grpSpPr>
          <p:sp>
            <p:nvSpPr>
              <p:cNvPr id="34" name="Freeform 93"/>
              <p:cNvSpPr>
                <a:spLocks/>
              </p:cNvSpPr>
              <p:nvPr/>
            </p:nvSpPr>
            <p:spPr bwMode="auto">
              <a:xfrm>
                <a:off x="8843963" y="4919663"/>
                <a:ext cx="104775" cy="146050"/>
              </a:xfrm>
              <a:custGeom>
                <a:avLst/>
                <a:gdLst>
                  <a:gd name="T0" fmla="*/ 39 w 40"/>
                  <a:gd name="T1" fmla="*/ 1 h 56"/>
                  <a:gd name="T2" fmla="*/ 21 w 40"/>
                  <a:gd name="T3" fmla="*/ 27 h 56"/>
                  <a:gd name="T4" fmla="*/ 0 w 40"/>
                  <a:gd name="T5" fmla="*/ 55 h 56"/>
                  <a:gd name="T6" fmla="*/ 1 w 40"/>
                  <a:gd name="T7" fmla="*/ 56 h 56"/>
                  <a:gd name="T8" fmla="*/ 21 w 40"/>
                  <a:gd name="T9" fmla="*/ 29 h 56"/>
                  <a:gd name="T10" fmla="*/ 39 w 40"/>
                  <a:gd name="T11" fmla="*/ 1 h 56"/>
                  <a:gd name="T12" fmla="*/ 39 w 40"/>
                  <a:gd name="T13" fmla="*/ 1 h 56"/>
                </a:gdLst>
                <a:ahLst/>
                <a:cxnLst>
                  <a:cxn ang="0">
                    <a:pos x="T0" y="T1"/>
                  </a:cxn>
                  <a:cxn ang="0">
                    <a:pos x="T2" y="T3"/>
                  </a:cxn>
                  <a:cxn ang="0">
                    <a:pos x="T4" y="T5"/>
                  </a:cxn>
                  <a:cxn ang="0">
                    <a:pos x="T6" y="T7"/>
                  </a:cxn>
                  <a:cxn ang="0">
                    <a:pos x="T8" y="T9"/>
                  </a:cxn>
                  <a:cxn ang="0">
                    <a:pos x="T10" y="T11"/>
                  </a:cxn>
                  <a:cxn ang="0">
                    <a:pos x="T12" y="T13"/>
                  </a:cxn>
                </a:cxnLst>
                <a:rect l="0" t="0" r="r" b="b"/>
                <a:pathLst>
                  <a:path w="40" h="56">
                    <a:moveTo>
                      <a:pt x="39" y="1"/>
                    </a:moveTo>
                    <a:cubicBezTo>
                      <a:pt x="32" y="9"/>
                      <a:pt x="27" y="19"/>
                      <a:pt x="21" y="27"/>
                    </a:cubicBezTo>
                    <a:cubicBezTo>
                      <a:pt x="14" y="37"/>
                      <a:pt x="6" y="45"/>
                      <a:pt x="0" y="55"/>
                    </a:cubicBezTo>
                    <a:cubicBezTo>
                      <a:pt x="0" y="56"/>
                      <a:pt x="1" y="56"/>
                      <a:pt x="1" y="56"/>
                    </a:cubicBezTo>
                    <a:cubicBezTo>
                      <a:pt x="9" y="48"/>
                      <a:pt x="15" y="38"/>
                      <a:pt x="21" y="29"/>
                    </a:cubicBezTo>
                    <a:cubicBezTo>
                      <a:pt x="28" y="21"/>
                      <a:pt x="35" y="11"/>
                      <a:pt x="39" y="1"/>
                    </a:cubicBezTo>
                    <a:cubicBezTo>
                      <a:pt x="40" y="1"/>
                      <a:pt x="39" y="0"/>
                      <a:pt x="39"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5" name="Freeform 94"/>
              <p:cNvSpPr>
                <a:spLocks/>
              </p:cNvSpPr>
              <p:nvPr/>
            </p:nvSpPr>
            <p:spPr bwMode="auto">
              <a:xfrm>
                <a:off x="8899525" y="4937126"/>
                <a:ext cx="61913" cy="138113"/>
              </a:xfrm>
              <a:custGeom>
                <a:avLst/>
                <a:gdLst>
                  <a:gd name="T0" fmla="*/ 23 w 24"/>
                  <a:gd name="T1" fmla="*/ 0 h 53"/>
                  <a:gd name="T2" fmla="*/ 22 w 24"/>
                  <a:gd name="T3" fmla="*/ 0 h 53"/>
                  <a:gd name="T4" fmla="*/ 22 w 24"/>
                  <a:gd name="T5" fmla="*/ 0 h 53"/>
                  <a:gd name="T6" fmla="*/ 11 w 24"/>
                  <a:gd name="T7" fmla="*/ 25 h 53"/>
                  <a:gd name="T8" fmla="*/ 0 w 24"/>
                  <a:gd name="T9" fmla="*/ 52 h 53"/>
                  <a:gd name="T10" fmla="*/ 1 w 24"/>
                  <a:gd name="T11" fmla="*/ 53 h 53"/>
                  <a:gd name="T12" fmla="*/ 11 w 24"/>
                  <a:gd name="T13" fmla="*/ 28 h 53"/>
                  <a:gd name="T14" fmla="*/ 22 w 24"/>
                  <a:gd name="T15" fmla="*/ 2 h 53"/>
                  <a:gd name="T16" fmla="*/ 20 w 24"/>
                  <a:gd name="T17" fmla="*/ 26 h 53"/>
                  <a:gd name="T18" fmla="*/ 15 w 24"/>
                  <a:gd name="T19" fmla="*/ 51 h 53"/>
                  <a:gd name="T20" fmla="*/ 16 w 24"/>
                  <a:gd name="T21" fmla="*/ 51 h 53"/>
                  <a:gd name="T22" fmla="*/ 22 w 24"/>
                  <a:gd name="T23" fmla="*/ 26 h 53"/>
                  <a:gd name="T24" fmla="*/ 23 w 24"/>
                  <a:gd name="T25"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53">
                    <a:moveTo>
                      <a:pt x="23" y="0"/>
                    </a:moveTo>
                    <a:cubicBezTo>
                      <a:pt x="23" y="0"/>
                      <a:pt x="22" y="0"/>
                      <a:pt x="22" y="0"/>
                    </a:cubicBezTo>
                    <a:cubicBezTo>
                      <a:pt x="22" y="0"/>
                      <a:pt x="22" y="0"/>
                      <a:pt x="22" y="0"/>
                    </a:cubicBezTo>
                    <a:cubicBezTo>
                      <a:pt x="18" y="8"/>
                      <a:pt x="14" y="16"/>
                      <a:pt x="11" y="25"/>
                    </a:cubicBezTo>
                    <a:cubicBezTo>
                      <a:pt x="7" y="34"/>
                      <a:pt x="2" y="43"/>
                      <a:pt x="0" y="52"/>
                    </a:cubicBezTo>
                    <a:cubicBezTo>
                      <a:pt x="0" y="53"/>
                      <a:pt x="1" y="53"/>
                      <a:pt x="1" y="53"/>
                    </a:cubicBezTo>
                    <a:cubicBezTo>
                      <a:pt x="5" y="45"/>
                      <a:pt x="8" y="36"/>
                      <a:pt x="11" y="28"/>
                    </a:cubicBezTo>
                    <a:cubicBezTo>
                      <a:pt x="15" y="19"/>
                      <a:pt x="19" y="10"/>
                      <a:pt x="22" y="2"/>
                    </a:cubicBezTo>
                    <a:cubicBezTo>
                      <a:pt x="21" y="10"/>
                      <a:pt x="21" y="18"/>
                      <a:pt x="20" y="26"/>
                    </a:cubicBezTo>
                    <a:cubicBezTo>
                      <a:pt x="18" y="34"/>
                      <a:pt x="16" y="43"/>
                      <a:pt x="15" y="51"/>
                    </a:cubicBezTo>
                    <a:cubicBezTo>
                      <a:pt x="15" y="52"/>
                      <a:pt x="16" y="52"/>
                      <a:pt x="16" y="51"/>
                    </a:cubicBezTo>
                    <a:cubicBezTo>
                      <a:pt x="19" y="44"/>
                      <a:pt x="21" y="34"/>
                      <a:pt x="22" y="26"/>
                    </a:cubicBezTo>
                    <a:cubicBezTo>
                      <a:pt x="23" y="18"/>
                      <a:pt x="24" y="9"/>
                      <a:pt x="23"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6" name="Freeform 95"/>
              <p:cNvSpPr>
                <a:spLocks/>
              </p:cNvSpPr>
              <p:nvPr/>
            </p:nvSpPr>
            <p:spPr bwMode="auto">
              <a:xfrm>
                <a:off x="8997950" y="4949826"/>
                <a:ext cx="49213" cy="185738"/>
              </a:xfrm>
              <a:custGeom>
                <a:avLst/>
                <a:gdLst>
                  <a:gd name="T0" fmla="*/ 14 w 19"/>
                  <a:gd name="T1" fmla="*/ 38 h 71"/>
                  <a:gd name="T2" fmla="*/ 6 w 19"/>
                  <a:gd name="T3" fmla="*/ 3 h 71"/>
                  <a:gd name="T4" fmla="*/ 5 w 19"/>
                  <a:gd name="T5" fmla="*/ 2 h 71"/>
                  <a:gd name="T6" fmla="*/ 5 w 19"/>
                  <a:gd name="T7" fmla="*/ 1 h 71"/>
                  <a:gd name="T8" fmla="*/ 4 w 19"/>
                  <a:gd name="T9" fmla="*/ 1 h 71"/>
                  <a:gd name="T10" fmla="*/ 2 w 19"/>
                  <a:gd name="T11" fmla="*/ 59 h 71"/>
                  <a:gd name="T12" fmla="*/ 4 w 19"/>
                  <a:gd name="T13" fmla="*/ 59 h 71"/>
                  <a:gd name="T14" fmla="*/ 5 w 19"/>
                  <a:gd name="T15" fmla="*/ 5 h 71"/>
                  <a:gd name="T16" fmla="*/ 11 w 19"/>
                  <a:gd name="T17" fmla="*/ 38 h 71"/>
                  <a:gd name="T18" fmla="*/ 17 w 19"/>
                  <a:gd name="T19" fmla="*/ 71 h 71"/>
                  <a:gd name="T20" fmla="*/ 18 w 19"/>
                  <a:gd name="T21" fmla="*/ 70 h 71"/>
                  <a:gd name="T22" fmla="*/ 14 w 19"/>
                  <a:gd name="T23" fmla="*/ 38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71">
                    <a:moveTo>
                      <a:pt x="14" y="38"/>
                    </a:moveTo>
                    <a:cubicBezTo>
                      <a:pt x="11" y="26"/>
                      <a:pt x="9" y="14"/>
                      <a:pt x="6" y="3"/>
                    </a:cubicBezTo>
                    <a:cubicBezTo>
                      <a:pt x="6" y="2"/>
                      <a:pt x="5" y="2"/>
                      <a:pt x="5" y="2"/>
                    </a:cubicBezTo>
                    <a:cubicBezTo>
                      <a:pt x="5" y="2"/>
                      <a:pt x="5" y="2"/>
                      <a:pt x="5" y="1"/>
                    </a:cubicBezTo>
                    <a:cubicBezTo>
                      <a:pt x="5" y="0"/>
                      <a:pt x="4" y="0"/>
                      <a:pt x="4" y="1"/>
                    </a:cubicBezTo>
                    <a:cubicBezTo>
                      <a:pt x="1" y="20"/>
                      <a:pt x="0" y="40"/>
                      <a:pt x="2" y="59"/>
                    </a:cubicBezTo>
                    <a:cubicBezTo>
                      <a:pt x="2" y="60"/>
                      <a:pt x="4" y="61"/>
                      <a:pt x="4" y="59"/>
                    </a:cubicBezTo>
                    <a:cubicBezTo>
                      <a:pt x="5" y="41"/>
                      <a:pt x="5" y="23"/>
                      <a:pt x="5" y="5"/>
                    </a:cubicBezTo>
                    <a:cubicBezTo>
                      <a:pt x="6" y="16"/>
                      <a:pt x="9" y="27"/>
                      <a:pt x="11" y="38"/>
                    </a:cubicBezTo>
                    <a:cubicBezTo>
                      <a:pt x="13" y="49"/>
                      <a:pt x="13" y="61"/>
                      <a:pt x="17" y="71"/>
                    </a:cubicBezTo>
                    <a:cubicBezTo>
                      <a:pt x="17" y="71"/>
                      <a:pt x="18" y="71"/>
                      <a:pt x="18" y="70"/>
                    </a:cubicBezTo>
                    <a:cubicBezTo>
                      <a:pt x="19" y="60"/>
                      <a:pt x="15" y="48"/>
                      <a:pt x="14" y="3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7" name="Freeform 96"/>
              <p:cNvSpPr>
                <a:spLocks/>
              </p:cNvSpPr>
              <p:nvPr/>
            </p:nvSpPr>
            <p:spPr bwMode="auto">
              <a:xfrm>
                <a:off x="9047163" y="4960938"/>
                <a:ext cx="63500" cy="153988"/>
              </a:xfrm>
              <a:custGeom>
                <a:avLst/>
                <a:gdLst>
                  <a:gd name="T0" fmla="*/ 14 w 24"/>
                  <a:gd name="T1" fmla="*/ 29 h 59"/>
                  <a:gd name="T2" fmla="*/ 1 w 24"/>
                  <a:gd name="T3" fmla="*/ 1 h 59"/>
                  <a:gd name="T4" fmla="*/ 0 w 24"/>
                  <a:gd name="T5" fmla="*/ 1 h 59"/>
                  <a:gd name="T6" fmla="*/ 11 w 24"/>
                  <a:gd name="T7" fmla="*/ 29 h 59"/>
                  <a:gd name="T8" fmla="*/ 22 w 24"/>
                  <a:gd name="T9" fmla="*/ 58 h 59"/>
                  <a:gd name="T10" fmla="*/ 24 w 24"/>
                  <a:gd name="T11" fmla="*/ 57 h 59"/>
                  <a:gd name="T12" fmla="*/ 14 w 24"/>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4" h="59">
                    <a:moveTo>
                      <a:pt x="14" y="29"/>
                    </a:moveTo>
                    <a:cubicBezTo>
                      <a:pt x="10" y="20"/>
                      <a:pt x="6" y="10"/>
                      <a:pt x="1" y="1"/>
                    </a:cubicBezTo>
                    <a:cubicBezTo>
                      <a:pt x="1" y="0"/>
                      <a:pt x="0" y="0"/>
                      <a:pt x="0" y="1"/>
                    </a:cubicBezTo>
                    <a:cubicBezTo>
                      <a:pt x="4" y="11"/>
                      <a:pt x="8" y="20"/>
                      <a:pt x="11" y="29"/>
                    </a:cubicBezTo>
                    <a:cubicBezTo>
                      <a:pt x="15" y="39"/>
                      <a:pt x="17" y="49"/>
                      <a:pt x="22" y="58"/>
                    </a:cubicBezTo>
                    <a:cubicBezTo>
                      <a:pt x="22" y="59"/>
                      <a:pt x="24" y="58"/>
                      <a:pt x="24" y="57"/>
                    </a:cubicBezTo>
                    <a:cubicBezTo>
                      <a:pt x="22" y="48"/>
                      <a:pt x="17" y="38"/>
                      <a:pt x="14"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8" name="Freeform 97"/>
              <p:cNvSpPr>
                <a:spLocks/>
              </p:cNvSpPr>
              <p:nvPr/>
            </p:nvSpPr>
            <p:spPr bwMode="auto">
              <a:xfrm>
                <a:off x="8836025" y="4594226"/>
                <a:ext cx="136525" cy="152400"/>
              </a:xfrm>
              <a:custGeom>
                <a:avLst/>
                <a:gdLst>
                  <a:gd name="T0" fmla="*/ 51 w 52"/>
                  <a:gd name="T1" fmla="*/ 55 h 58"/>
                  <a:gd name="T2" fmla="*/ 29 w 52"/>
                  <a:gd name="T3" fmla="*/ 31 h 58"/>
                  <a:gd name="T4" fmla="*/ 10 w 52"/>
                  <a:gd name="T5" fmla="*/ 1 h 58"/>
                  <a:gd name="T6" fmla="*/ 9 w 52"/>
                  <a:gd name="T7" fmla="*/ 1 h 58"/>
                  <a:gd name="T8" fmla="*/ 26 w 52"/>
                  <a:gd name="T9" fmla="*/ 32 h 58"/>
                  <a:gd name="T10" fmla="*/ 30 w 52"/>
                  <a:gd name="T11" fmla="*/ 37 h 58"/>
                  <a:gd name="T12" fmla="*/ 1 w 52"/>
                  <a:gd name="T13" fmla="*/ 10 h 58"/>
                  <a:gd name="T14" fmla="*/ 0 w 52"/>
                  <a:gd name="T15" fmla="*/ 10 h 58"/>
                  <a:gd name="T16" fmla="*/ 19 w 52"/>
                  <a:gd name="T17" fmla="*/ 31 h 58"/>
                  <a:gd name="T18" fmla="*/ 35 w 52"/>
                  <a:gd name="T19" fmla="*/ 44 h 58"/>
                  <a:gd name="T20" fmla="*/ 50 w 52"/>
                  <a:gd name="T21" fmla="*/ 57 h 58"/>
                  <a:gd name="T22" fmla="*/ 51 w 52"/>
                  <a:gd name="T23" fmla="*/ 5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58">
                    <a:moveTo>
                      <a:pt x="51" y="55"/>
                    </a:moveTo>
                    <a:cubicBezTo>
                      <a:pt x="44" y="47"/>
                      <a:pt x="35" y="40"/>
                      <a:pt x="29" y="31"/>
                    </a:cubicBezTo>
                    <a:cubicBezTo>
                      <a:pt x="21" y="21"/>
                      <a:pt x="15" y="11"/>
                      <a:pt x="10" y="1"/>
                    </a:cubicBezTo>
                    <a:cubicBezTo>
                      <a:pt x="10" y="0"/>
                      <a:pt x="9" y="1"/>
                      <a:pt x="9" y="1"/>
                    </a:cubicBezTo>
                    <a:cubicBezTo>
                      <a:pt x="13" y="12"/>
                      <a:pt x="19" y="22"/>
                      <a:pt x="26" y="32"/>
                    </a:cubicBezTo>
                    <a:cubicBezTo>
                      <a:pt x="27" y="34"/>
                      <a:pt x="29" y="36"/>
                      <a:pt x="30" y="37"/>
                    </a:cubicBezTo>
                    <a:cubicBezTo>
                      <a:pt x="20" y="29"/>
                      <a:pt x="11" y="18"/>
                      <a:pt x="1" y="10"/>
                    </a:cubicBezTo>
                    <a:cubicBezTo>
                      <a:pt x="1" y="9"/>
                      <a:pt x="0" y="10"/>
                      <a:pt x="0" y="10"/>
                    </a:cubicBezTo>
                    <a:cubicBezTo>
                      <a:pt x="6" y="18"/>
                      <a:pt x="13" y="24"/>
                      <a:pt x="19" y="31"/>
                    </a:cubicBezTo>
                    <a:cubicBezTo>
                      <a:pt x="24" y="36"/>
                      <a:pt x="29" y="40"/>
                      <a:pt x="35" y="44"/>
                    </a:cubicBezTo>
                    <a:cubicBezTo>
                      <a:pt x="40" y="49"/>
                      <a:pt x="44" y="53"/>
                      <a:pt x="50" y="57"/>
                    </a:cubicBezTo>
                    <a:cubicBezTo>
                      <a:pt x="51" y="58"/>
                      <a:pt x="52" y="56"/>
                      <a:pt x="51" y="55"/>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9" name="Freeform 98"/>
              <p:cNvSpPr>
                <a:spLocks/>
              </p:cNvSpPr>
              <p:nvPr/>
            </p:nvSpPr>
            <p:spPr bwMode="auto">
              <a:xfrm>
                <a:off x="8901113" y="4572001"/>
                <a:ext cx="96838" cy="163513"/>
              </a:xfrm>
              <a:custGeom>
                <a:avLst/>
                <a:gdLst>
                  <a:gd name="T0" fmla="*/ 36 w 37"/>
                  <a:gd name="T1" fmla="*/ 61 h 63"/>
                  <a:gd name="T2" fmla="*/ 31 w 37"/>
                  <a:gd name="T3" fmla="*/ 44 h 63"/>
                  <a:gd name="T4" fmla="*/ 31 w 37"/>
                  <a:gd name="T5" fmla="*/ 44 h 63"/>
                  <a:gd name="T6" fmla="*/ 27 w 37"/>
                  <a:gd name="T7" fmla="*/ 1 h 63"/>
                  <a:gd name="T8" fmla="*/ 26 w 37"/>
                  <a:gd name="T9" fmla="*/ 1 h 63"/>
                  <a:gd name="T10" fmla="*/ 29 w 37"/>
                  <a:gd name="T11" fmla="*/ 37 h 63"/>
                  <a:gd name="T12" fmla="*/ 13 w 37"/>
                  <a:gd name="T13" fmla="*/ 3 h 63"/>
                  <a:gd name="T14" fmla="*/ 12 w 37"/>
                  <a:gd name="T15" fmla="*/ 4 h 63"/>
                  <a:gd name="T16" fmla="*/ 21 w 37"/>
                  <a:gd name="T17" fmla="*/ 26 h 63"/>
                  <a:gd name="T18" fmla="*/ 15 w 37"/>
                  <a:gd name="T19" fmla="*/ 19 h 63"/>
                  <a:gd name="T20" fmla="*/ 2 w 37"/>
                  <a:gd name="T21" fmla="*/ 3 h 63"/>
                  <a:gd name="T22" fmla="*/ 1 w 37"/>
                  <a:gd name="T23" fmla="*/ 4 h 63"/>
                  <a:gd name="T24" fmla="*/ 13 w 37"/>
                  <a:gd name="T25" fmla="*/ 20 h 63"/>
                  <a:gd name="T26" fmla="*/ 24 w 37"/>
                  <a:gd name="T27" fmla="*/ 34 h 63"/>
                  <a:gd name="T28" fmla="*/ 33 w 37"/>
                  <a:gd name="T29" fmla="*/ 61 h 63"/>
                  <a:gd name="T30" fmla="*/ 36 w 37"/>
                  <a:gd name="T31" fmla="*/ 6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 h="63">
                    <a:moveTo>
                      <a:pt x="36" y="61"/>
                    </a:moveTo>
                    <a:cubicBezTo>
                      <a:pt x="35" y="55"/>
                      <a:pt x="33" y="50"/>
                      <a:pt x="31" y="44"/>
                    </a:cubicBezTo>
                    <a:cubicBezTo>
                      <a:pt x="31" y="44"/>
                      <a:pt x="31" y="44"/>
                      <a:pt x="31" y="44"/>
                    </a:cubicBezTo>
                    <a:cubicBezTo>
                      <a:pt x="32" y="30"/>
                      <a:pt x="31" y="15"/>
                      <a:pt x="27" y="1"/>
                    </a:cubicBezTo>
                    <a:cubicBezTo>
                      <a:pt x="27" y="0"/>
                      <a:pt x="26" y="0"/>
                      <a:pt x="26" y="1"/>
                    </a:cubicBezTo>
                    <a:cubicBezTo>
                      <a:pt x="27" y="13"/>
                      <a:pt x="28" y="25"/>
                      <a:pt x="29" y="37"/>
                    </a:cubicBezTo>
                    <a:cubicBezTo>
                      <a:pt x="24" y="26"/>
                      <a:pt x="19" y="14"/>
                      <a:pt x="13" y="3"/>
                    </a:cubicBezTo>
                    <a:cubicBezTo>
                      <a:pt x="13" y="2"/>
                      <a:pt x="12" y="3"/>
                      <a:pt x="12" y="4"/>
                    </a:cubicBezTo>
                    <a:cubicBezTo>
                      <a:pt x="14" y="11"/>
                      <a:pt x="18" y="19"/>
                      <a:pt x="21" y="26"/>
                    </a:cubicBezTo>
                    <a:cubicBezTo>
                      <a:pt x="19" y="24"/>
                      <a:pt x="17" y="22"/>
                      <a:pt x="15" y="19"/>
                    </a:cubicBezTo>
                    <a:cubicBezTo>
                      <a:pt x="11" y="14"/>
                      <a:pt x="6" y="8"/>
                      <a:pt x="2" y="3"/>
                    </a:cubicBezTo>
                    <a:cubicBezTo>
                      <a:pt x="1" y="2"/>
                      <a:pt x="0" y="3"/>
                      <a:pt x="1" y="4"/>
                    </a:cubicBezTo>
                    <a:cubicBezTo>
                      <a:pt x="4" y="9"/>
                      <a:pt x="9" y="15"/>
                      <a:pt x="13" y="20"/>
                    </a:cubicBezTo>
                    <a:cubicBezTo>
                      <a:pt x="16" y="25"/>
                      <a:pt x="20" y="30"/>
                      <a:pt x="24" y="34"/>
                    </a:cubicBezTo>
                    <a:cubicBezTo>
                      <a:pt x="27" y="43"/>
                      <a:pt x="31" y="52"/>
                      <a:pt x="33" y="61"/>
                    </a:cubicBezTo>
                    <a:cubicBezTo>
                      <a:pt x="34" y="63"/>
                      <a:pt x="37" y="63"/>
                      <a:pt x="36" y="6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0" name="Freeform 99"/>
              <p:cNvSpPr>
                <a:spLocks/>
              </p:cNvSpPr>
              <p:nvPr/>
            </p:nvSpPr>
            <p:spPr bwMode="auto">
              <a:xfrm>
                <a:off x="9009063" y="4557713"/>
                <a:ext cx="20638" cy="169863"/>
              </a:xfrm>
              <a:custGeom>
                <a:avLst/>
                <a:gdLst>
                  <a:gd name="T0" fmla="*/ 6 w 8"/>
                  <a:gd name="T1" fmla="*/ 29 h 65"/>
                  <a:gd name="T2" fmla="*/ 1 w 8"/>
                  <a:gd name="T3" fmla="*/ 0 h 65"/>
                  <a:gd name="T4" fmla="*/ 0 w 8"/>
                  <a:gd name="T5" fmla="*/ 0 h 65"/>
                  <a:gd name="T6" fmla="*/ 4 w 8"/>
                  <a:gd name="T7" fmla="*/ 32 h 65"/>
                  <a:gd name="T8" fmla="*/ 6 w 8"/>
                  <a:gd name="T9" fmla="*/ 64 h 65"/>
                  <a:gd name="T10" fmla="*/ 7 w 8"/>
                  <a:gd name="T11" fmla="*/ 64 h 65"/>
                  <a:gd name="T12" fmla="*/ 6 w 8"/>
                  <a:gd name="T13" fmla="*/ 29 h 65"/>
                </a:gdLst>
                <a:ahLst/>
                <a:cxnLst>
                  <a:cxn ang="0">
                    <a:pos x="T0" y="T1"/>
                  </a:cxn>
                  <a:cxn ang="0">
                    <a:pos x="T2" y="T3"/>
                  </a:cxn>
                  <a:cxn ang="0">
                    <a:pos x="T4" y="T5"/>
                  </a:cxn>
                  <a:cxn ang="0">
                    <a:pos x="T6" y="T7"/>
                  </a:cxn>
                  <a:cxn ang="0">
                    <a:pos x="T8" y="T9"/>
                  </a:cxn>
                  <a:cxn ang="0">
                    <a:pos x="T10" y="T11"/>
                  </a:cxn>
                  <a:cxn ang="0">
                    <a:pos x="T12" y="T13"/>
                  </a:cxn>
                </a:cxnLst>
                <a:rect l="0" t="0" r="r" b="b"/>
                <a:pathLst>
                  <a:path w="8" h="65">
                    <a:moveTo>
                      <a:pt x="6" y="29"/>
                    </a:moveTo>
                    <a:cubicBezTo>
                      <a:pt x="5" y="20"/>
                      <a:pt x="5" y="9"/>
                      <a:pt x="1" y="0"/>
                    </a:cubicBezTo>
                    <a:cubicBezTo>
                      <a:pt x="1" y="0"/>
                      <a:pt x="0" y="0"/>
                      <a:pt x="0" y="0"/>
                    </a:cubicBezTo>
                    <a:cubicBezTo>
                      <a:pt x="1" y="11"/>
                      <a:pt x="3" y="21"/>
                      <a:pt x="4" y="32"/>
                    </a:cubicBezTo>
                    <a:cubicBezTo>
                      <a:pt x="5" y="43"/>
                      <a:pt x="5" y="53"/>
                      <a:pt x="6" y="64"/>
                    </a:cubicBezTo>
                    <a:cubicBezTo>
                      <a:pt x="6" y="65"/>
                      <a:pt x="7" y="65"/>
                      <a:pt x="7" y="64"/>
                    </a:cubicBezTo>
                    <a:cubicBezTo>
                      <a:pt x="8" y="53"/>
                      <a:pt x="7" y="41"/>
                      <a:pt x="6"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1" name="Freeform 100"/>
              <p:cNvSpPr>
                <a:spLocks/>
              </p:cNvSpPr>
              <p:nvPr/>
            </p:nvSpPr>
            <p:spPr bwMode="auto">
              <a:xfrm>
                <a:off x="9045575" y="4560888"/>
                <a:ext cx="20638" cy="173038"/>
              </a:xfrm>
              <a:custGeom>
                <a:avLst/>
                <a:gdLst>
                  <a:gd name="T0" fmla="*/ 4 w 8"/>
                  <a:gd name="T1" fmla="*/ 0 h 66"/>
                  <a:gd name="T2" fmla="*/ 3 w 8"/>
                  <a:gd name="T3" fmla="*/ 1 h 66"/>
                  <a:gd name="T4" fmla="*/ 5 w 8"/>
                  <a:gd name="T5" fmla="*/ 32 h 66"/>
                  <a:gd name="T6" fmla="*/ 0 w 8"/>
                  <a:gd name="T7" fmla="*/ 65 h 66"/>
                  <a:gd name="T8" fmla="*/ 1 w 8"/>
                  <a:gd name="T9" fmla="*/ 66 h 66"/>
                  <a:gd name="T10" fmla="*/ 7 w 8"/>
                  <a:gd name="T11" fmla="*/ 32 h 66"/>
                  <a:gd name="T12" fmla="*/ 4 w 8"/>
                  <a:gd name="T13" fmla="*/ 0 h 66"/>
                </a:gdLst>
                <a:ahLst/>
                <a:cxnLst>
                  <a:cxn ang="0">
                    <a:pos x="T0" y="T1"/>
                  </a:cxn>
                  <a:cxn ang="0">
                    <a:pos x="T2" y="T3"/>
                  </a:cxn>
                  <a:cxn ang="0">
                    <a:pos x="T4" y="T5"/>
                  </a:cxn>
                  <a:cxn ang="0">
                    <a:pos x="T6" y="T7"/>
                  </a:cxn>
                  <a:cxn ang="0">
                    <a:pos x="T8" y="T9"/>
                  </a:cxn>
                  <a:cxn ang="0">
                    <a:pos x="T10" y="T11"/>
                  </a:cxn>
                  <a:cxn ang="0">
                    <a:pos x="T12" y="T13"/>
                  </a:cxn>
                </a:cxnLst>
                <a:rect l="0" t="0" r="r" b="b"/>
                <a:pathLst>
                  <a:path w="8" h="66">
                    <a:moveTo>
                      <a:pt x="4" y="0"/>
                    </a:moveTo>
                    <a:cubicBezTo>
                      <a:pt x="4" y="0"/>
                      <a:pt x="3" y="0"/>
                      <a:pt x="3" y="1"/>
                    </a:cubicBezTo>
                    <a:cubicBezTo>
                      <a:pt x="3" y="11"/>
                      <a:pt x="5" y="21"/>
                      <a:pt x="5" y="32"/>
                    </a:cubicBezTo>
                    <a:cubicBezTo>
                      <a:pt x="4" y="43"/>
                      <a:pt x="2" y="54"/>
                      <a:pt x="0" y="65"/>
                    </a:cubicBezTo>
                    <a:cubicBezTo>
                      <a:pt x="0" y="66"/>
                      <a:pt x="0" y="66"/>
                      <a:pt x="1" y="66"/>
                    </a:cubicBezTo>
                    <a:cubicBezTo>
                      <a:pt x="5" y="55"/>
                      <a:pt x="7" y="43"/>
                      <a:pt x="7" y="32"/>
                    </a:cubicBezTo>
                    <a:cubicBezTo>
                      <a:pt x="7" y="22"/>
                      <a:pt x="8" y="10"/>
                      <a:pt x="4"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2" name="Freeform 101"/>
              <p:cNvSpPr>
                <a:spLocks/>
              </p:cNvSpPr>
              <p:nvPr/>
            </p:nvSpPr>
            <p:spPr bwMode="auto">
              <a:xfrm>
                <a:off x="9053513" y="4594226"/>
                <a:ext cx="28575" cy="139700"/>
              </a:xfrm>
              <a:custGeom>
                <a:avLst/>
                <a:gdLst>
                  <a:gd name="T0" fmla="*/ 10 w 11"/>
                  <a:gd name="T1" fmla="*/ 1 h 53"/>
                  <a:gd name="T2" fmla="*/ 7 w 11"/>
                  <a:gd name="T3" fmla="*/ 26 h 53"/>
                  <a:gd name="T4" fmla="*/ 0 w 11"/>
                  <a:gd name="T5" fmla="*/ 51 h 53"/>
                  <a:gd name="T6" fmla="*/ 2 w 11"/>
                  <a:gd name="T7" fmla="*/ 52 h 53"/>
                  <a:gd name="T8" fmla="*/ 8 w 11"/>
                  <a:gd name="T9" fmla="*/ 32 h 53"/>
                  <a:gd name="T10" fmla="*/ 11 w 11"/>
                  <a:gd name="T11" fmla="*/ 1 h 53"/>
                  <a:gd name="T12" fmla="*/ 10 w 11"/>
                  <a:gd name="T13" fmla="*/ 1 h 53"/>
                </a:gdLst>
                <a:ahLst/>
                <a:cxnLst>
                  <a:cxn ang="0">
                    <a:pos x="T0" y="T1"/>
                  </a:cxn>
                  <a:cxn ang="0">
                    <a:pos x="T2" y="T3"/>
                  </a:cxn>
                  <a:cxn ang="0">
                    <a:pos x="T4" y="T5"/>
                  </a:cxn>
                  <a:cxn ang="0">
                    <a:pos x="T6" y="T7"/>
                  </a:cxn>
                  <a:cxn ang="0">
                    <a:pos x="T8" y="T9"/>
                  </a:cxn>
                  <a:cxn ang="0">
                    <a:pos x="T10" y="T11"/>
                  </a:cxn>
                  <a:cxn ang="0">
                    <a:pos x="T12" y="T13"/>
                  </a:cxn>
                </a:cxnLst>
                <a:rect l="0" t="0" r="r" b="b"/>
                <a:pathLst>
                  <a:path w="11" h="53">
                    <a:moveTo>
                      <a:pt x="10" y="1"/>
                    </a:moveTo>
                    <a:cubicBezTo>
                      <a:pt x="9" y="9"/>
                      <a:pt x="8" y="18"/>
                      <a:pt x="7" y="26"/>
                    </a:cubicBezTo>
                    <a:cubicBezTo>
                      <a:pt x="6" y="34"/>
                      <a:pt x="5" y="44"/>
                      <a:pt x="0" y="51"/>
                    </a:cubicBezTo>
                    <a:cubicBezTo>
                      <a:pt x="0" y="52"/>
                      <a:pt x="1" y="53"/>
                      <a:pt x="2" y="52"/>
                    </a:cubicBezTo>
                    <a:cubicBezTo>
                      <a:pt x="6" y="47"/>
                      <a:pt x="7" y="39"/>
                      <a:pt x="8" y="32"/>
                    </a:cubicBezTo>
                    <a:cubicBezTo>
                      <a:pt x="10" y="22"/>
                      <a:pt x="11" y="11"/>
                      <a:pt x="11" y="1"/>
                    </a:cubicBezTo>
                    <a:cubicBezTo>
                      <a:pt x="11" y="0"/>
                      <a:pt x="10" y="0"/>
                      <a:pt x="10"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3" name="Freeform 102"/>
              <p:cNvSpPr>
                <a:spLocks/>
              </p:cNvSpPr>
              <p:nvPr/>
            </p:nvSpPr>
            <p:spPr bwMode="auto">
              <a:xfrm>
                <a:off x="9112250" y="4646613"/>
                <a:ext cx="144463" cy="120650"/>
              </a:xfrm>
              <a:custGeom>
                <a:avLst/>
                <a:gdLst>
                  <a:gd name="T0" fmla="*/ 55 w 55"/>
                  <a:gd name="T1" fmla="*/ 13 h 46"/>
                  <a:gd name="T2" fmla="*/ 29 w 55"/>
                  <a:gd name="T3" fmla="*/ 27 h 46"/>
                  <a:gd name="T4" fmla="*/ 16 w 55"/>
                  <a:gd name="T5" fmla="*/ 33 h 46"/>
                  <a:gd name="T6" fmla="*/ 12 w 55"/>
                  <a:gd name="T7" fmla="*/ 35 h 46"/>
                  <a:gd name="T8" fmla="*/ 26 w 55"/>
                  <a:gd name="T9" fmla="*/ 24 h 46"/>
                  <a:gd name="T10" fmla="*/ 51 w 55"/>
                  <a:gd name="T11" fmla="*/ 1 h 46"/>
                  <a:gd name="T12" fmla="*/ 50 w 55"/>
                  <a:gd name="T13" fmla="*/ 1 h 46"/>
                  <a:gd name="T14" fmla="*/ 23 w 55"/>
                  <a:gd name="T15" fmla="*/ 23 h 46"/>
                  <a:gd name="T16" fmla="*/ 0 w 55"/>
                  <a:gd name="T17" fmla="*/ 45 h 46"/>
                  <a:gd name="T18" fmla="*/ 1 w 55"/>
                  <a:gd name="T19" fmla="*/ 46 h 46"/>
                  <a:gd name="T20" fmla="*/ 8 w 55"/>
                  <a:gd name="T21" fmla="*/ 39 h 46"/>
                  <a:gd name="T22" fmla="*/ 8 w 55"/>
                  <a:gd name="T23" fmla="*/ 39 h 46"/>
                  <a:gd name="T24" fmla="*/ 8 w 55"/>
                  <a:gd name="T25" fmla="*/ 39 h 46"/>
                  <a:gd name="T26" fmla="*/ 8 w 55"/>
                  <a:gd name="T27" fmla="*/ 39 h 46"/>
                  <a:gd name="T28" fmla="*/ 9 w 55"/>
                  <a:gd name="T29" fmla="*/ 39 h 46"/>
                  <a:gd name="T30" fmla="*/ 9 w 55"/>
                  <a:gd name="T31" fmla="*/ 39 h 46"/>
                  <a:gd name="T32" fmla="*/ 19 w 55"/>
                  <a:gd name="T33" fmla="*/ 34 h 46"/>
                  <a:gd name="T34" fmla="*/ 33 w 55"/>
                  <a:gd name="T35" fmla="*/ 28 h 46"/>
                  <a:gd name="T36" fmla="*/ 55 w 55"/>
                  <a:gd name="T37" fmla="*/ 14 h 46"/>
                  <a:gd name="T38" fmla="*/ 55 w 55"/>
                  <a:gd name="T39"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5" h="46">
                    <a:moveTo>
                      <a:pt x="55" y="13"/>
                    </a:moveTo>
                    <a:cubicBezTo>
                      <a:pt x="46" y="19"/>
                      <a:pt x="38" y="23"/>
                      <a:pt x="29" y="27"/>
                    </a:cubicBezTo>
                    <a:cubicBezTo>
                      <a:pt x="25" y="29"/>
                      <a:pt x="20" y="31"/>
                      <a:pt x="16" y="33"/>
                    </a:cubicBezTo>
                    <a:cubicBezTo>
                      <a:pt x="15" y="34"/>
                      <a:pt x="14" y="34"/>
                      <a:pt x="12" y="35"/>
                    </a:cubicBezTo>
                    <a:cubicBezTo>
                      <a:pt x="17" y="31"/>
                      <a:pt x="21" y="28"/>
                      <a:pt x="26" y="24"/>
                    </a:cubicBezTo>
                    <a:cubicBezTo>
                      <a:pt x="34" y="17"/>
                      <a:pt x="43" y="10"/>
                      <a:pt x="51" y="1"/>
                    </a:cubicBezTo>
                    <a:cubicBezTo>
                      <a:pt x="51" y="1"/>
                      <a:pt x="51" y="0"/>
                      <a:pt x="50" y="1"/>
                    </a:cubicBezTo>
                    <a:cubicBezTo>
                      <a:pt x="41" y="7"/>
                      <a:pt x="32" y="15"/>
                      <a:pt x="23" y="23"/>
                    </a:cubicBezTo>
                    <a:cubicBezTo>
                      <a:pt x="15" y="30"/>
                      <a:pt x="6" y="36"/>
                      <a:pt x="0" y="45"/>
                    </a:cubicBezTo>
                    <a:cubicBezTo>
                      <a:pt x="0" y="46"/>
                      <a:pt x="1" y="46"/>
                      <a:pt x="1" y="46"/>
                    </a:cubicBezTo>
                    <a:cubicBezTo>
                      <a:pt x="3" y="43"/>
                      <a:pt x="5" y="41"/>
                      <a:pt x="8" y="39"/>
                    </a:cubicBezTo>
                    <a:cubicBezTo>
                      <a:pt x="8" y="39"/>
                      <a:pt x="8" y="39"/>
                      <a:pt x="8" y="39"/>
                    </a:cubicBezTo>
                    <a:cubicBezTo>
                      <a:pt x="8" y="39"/>
                      <a:pt x="8" y="39"/>
                      <a:pt x="8" y="39"/>
                    </a:cubicBezTo>
                    <a:cubicBezTo>
                      <a:pt x="8" y="39"/>
                      <a:pt x="8" y="39"/>
                      <a:pt x="8" y="39"/>
                    </a:cubicBezTo>
                    <a:cubicBezTo>
                      <a:pt x="8" y="39"/>
                      <a:pt x="9" y="39"/>
                      <a:pt x="9" y="39"/>
                    </a:cubicBezTo>
                    <a:cubicBezTo>
                      <a:pt x="9" y="39"/>
                      <a:pt x="9" y="39"/>
                      <a:pt x="9" y="39"/>
                    </a:cubicBezTo>
                    <a:cubicBezTo>
                      <a:pt x="10" y="40"/>
                      <a:pt x="18" y="35"/>
                      <a:pt x="19" y="34"/>
                    </a:cubicBezTo>
                    <a:cubicBezTo>
                      <a:pt x="24" y="32"/>
                      <a:pt x="28" y="30"/>
                      <a:pt x="33" y="28"/>
                    </a:cubicBezTo>
                    <a:cubicBezTo>
                      <a:pt x="41" y="24"/>
                      <a:pt x="49" y="20"/>
                      <a:pt x="55" y="14"/>
                    </a:cubicBezTo>
                    <a:cubicBezTo>
                      <a:pt x="55" y="14"/>
                      <a:pt x="55" y="13"/>
                      <a:pt x="55" y="13"/>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4" name="Freeform 103"/>
              <p:cNvSpPr>
                <a:spLocks/>
              </p:cNvSpPr>
              <p:nvPr/>
            </p:nvSpPr>
            <p:spPr bwMode="auto">
              <a:xfrm>
                <a:off x="9134475" y="4714876"/>
                <a:ext cx="163513" cy="65088"/>
              </a:xfrm>
              <a:custGeom>
                <a:avLst/>
                <a:gdLst>
                  <a:gd name="T0" fmla="*/ 62 w 63"/>
                  <a:gd name="T1" fmla="*/ 10 h 25"/>
                  <a:gd name="T2" fmla="*/ 37 w 63"/>
                  <a:gd name="T3" fmla="*/ 14 h 25"/>
                  <a:gd name="T4" fmla="*/ 24 w 63"/>
                  <a:gd name="T5" fmla="*/ 17 h 25"/>
                  <a:gd name="T6" fmla="*/ 30 w 63"/>
                  <a:gd name="T7" fmla="*/ 14 h 25"/>
                  <a:gd name="T8" fmla="*/ 58 w 63"/>
                  <a:gd name="T9" fmla="*/ 1 h 25"/>
                  <a:gd name="T10" fmla="*/ 57 w 63"/>
                  <a:gd name="T11" fmla="*/ 0 h 25"/>
                  <a:gd name="T12" fmla="*/ 30 w 63"/>
                  <a:gd name="T13" fmla="*/ 12 h 25"/>
                  <a:gd name="T14" fmla="*/ 0 w 63"/>
                  <a:gd name="T15" fmla="*/ 24 h 25"/>
                  <a:gd name="T16" fmla="*/ 1 w 63"/>
                  <a:gd name="T17" fmla="*/ 25 h 25"/>
                  <a:gd name="T18" fmla="*/ 14 w 63"/>
                  <a:gd name="T19" fmla="*/ 21 h 25"/>
                  <a:gd name="T20" fmla="*/ 37 w 63"/>
                  <a:gd name="T21" fmla="*/ 17 h 25"/>
                  <a:gd name="T22" fmla="*/ 62 w 63"/>
                  <a:gd name="T23" fmla="*/ 11 h 25"/>
                  <a:gd name="T24" fmla="*/ 62 w 63"/>
                  <a:gd name="T25"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25">
                    <a:moveTo>
                      <a:pt x="62" y="10"/>
                    </a:moveTo>
                    <a:cubicBezTo>
                      <a:pt x="54" y="10"/>
                      <a:pt x="46" y="13"/>
                      <a:pt x="37" y="14"/>
                    </a:cubicBezTo>
                    <a:cubicBezTo>
                      <a:pt x="33" y="15"/>
                      <a:pt x="29" y="16"/>
                      <a:pt x="24" y="17"/>
                    </a:cubicBezTo>
                    <a:cubicBezTo>
                      <a:pt x="26" y="16"/>
                      <a:pt x="28" y="15"/>
                      <a:pt x="30" y="14"/>
                    </a:cubicBezTo>
                    <a:cubicBezTo>
                      <a:pt x="39" y="10"/>
                      <a:pt x="50" y="7"/>
                      <a:pt x="58" y="1"/>
                    </a:cubicBezTo>
                    <a:cubicBezTo>
                      <a:pt x="58" y="0"/>
                      <a:pt x="58" y="0"/>
                      <a:pt x="57" y="0"/>
                    </a:cubicBezTo>
                    <a:cubicBezTo>
                      <a:pt x="48" y="3"/>
                      <a:pt x="39" y="8"/>
                      <a:pt x="30" y="12"/>
                    </a:cubicBezTo>
                    <a:cubicBezTo>
                      <a:pt x="20" y="16"/>
                      <a:pt x="10" y="20"/>
                      <a:pt x="0" y="24"/>
                    </a:cubicBezTo>
                    <a:cubicBezTo>
                      <a:pt x="0" y="24"/>
                      <a:pt x="0" y="25"/>
                      <a:pt x="1" y="25"/>
                    </a:cubicBezTo>
                    <a:cubicBezTo>
                      <a:pt x="5" y="24"/>
                      <a:pt x="10" y="22"/>
                      <a:pt x="14" y="21"/>
                    </a:cubicBezTo>
                    <a:cubicBezTo>
                      <a:pt x="22" y="21"/>
                      <a:pt x="30" y="19"/>
                      <a:pt x="37" y="17"/>
                    </a:cubicBezTo>
                    <a:cubicBezTo>
                      <a:pt x="45" y="15"/>
                      <a:pt x="54" y="14"/>
                      <a:pt x="62" y="11"/>
                    </a:cubicBezTo>
                    <a:cubicBezTo>
                      <a:pt x="63" y="11"/>
                      <a:pt x="63" y="10"/>
                      <a:pt x="62" y="1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5" name="Freeform 104"/>
              <p:cNvSpPr>
                <a:spLocks/>
              </p:cNvSpPr>
              <p:nvPr/>
            </p:nvSpPr>
            <p:spPr bwMode="auto">
              <a:xfrm>
                <a:off x="9139238" y="4775201"/>
                <a:ext cx="187325" cy="33338"/>
              </a:xfrm>
              <a:custGeom>
                <a:avLst/>
                <a:gdLst>
                  <a:gd name="T0" fmla="*/ 71 w 72"/>
                  <a:gd name="T1" fmla="*/ 1 h 13"/>
                  <a:gd name="T2" fmla="*/ 71 w 72"/>
                  <a:gd name="T3" fmla="*/ 0 h 13"/>
                  <a:gd name="T4" fmla="*/ 36 w 72"/>
                  <a:gd name="T5" fmla="*/ 7 h 13"/>
                  <a:gd name="T6" fmla="*/ 0 w 72"/>
                  <a:gd name="T7" fmla="*/ 10 h 13"/>
                  <a:gd name="T8" fmla="*/ 1 w 72"/>
                  <a:gd name="T9" fmla="*/ 11 h 13"/>
                  <a:gd name="T10" fmla="*/ 13 w 72"/>
                  <a:gd name="T11" fmla="*/ 11 h 13"/>
                  <a:gd name="T12" fmla="*/ 40 w 72"/>
                  <a:gd name="T13" fmla="*/ 12 h 13"/>
                  <a:gd name="T14" fmla="*/ 65 w 72"/>
                  <a:gd name="T15" fmla="*/ 9 h 13"/>
                  <a:gd name="T16" fmla="*/ 65 w 72"/>
                  <a:gd name="T17" fmla="*/ 7 h 13"/>
                  <a:gd name="T18" fmla="*/ 39 w 72"/>
                  <a:gd name="T19" fmla="*/ 10 h 13"/>
                  <a:gd name="T20" fmla="*/ 34 w 72"/>
                  <a:gd name="T21" fmla="*/ 10 h 13"/>
                  <a:gd name="T22" fmla="*/ 37 w 72"/>
                  <a:gd name="T23" fmla="*/ 10 h 13"/>
                  <a:gd name="T24" fmla="*/ 71 w 72"/>
                  <a:gd name="T25"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 h="13">
                    <a:moveTo>
                      <a:pt x="71" y="1"/>
                    </a:moveTo>
                    <a:cubicBezTo>
                      <a:pt x="72" y="1"/>
                      <a:pt x="71" y="0"/>
                      <a:pt x="71" y="0"/>
                    </a:cubicBezTo>
                    <a:cubicBezTo>
                      <a:pt x="59" y="2"/>
                      <a:pt x="48" y="6"/>
                      <a:pt x="36" y="7"/>
                    </a:cubicBezTo>
                    <a:cubicBezTo>
                      <a:pt x="24" y="9"/>
                      <a:pt x="12" y="9"/>
                      <a:pt x="0" y="10"/>
                    </a:cubicBezTo>
                    <a:cubicBezTo>
                      <a:pt x="0" y="10"/>
                      <a:pt x="0" y="11"/>
                      <a:pt x="1" y="11"/>
                    </a:cubicBezTo>
                    <a:cubicBezTo>
                      <a:pt x="5" y="11"/>
                      <a:pt x="9" y="11"/>
                      <a:pt x="13" y="11"/>
                    </a:cubicBezTo>
                    <a:cubicBezTo>
                      <a:pt x="22" y="13"/>
                      <a:pt x="31" y="12"/>
                      <a:pt x="40" y="12"/>
                    </a:cubicBezTo>
                    <a:cubicBezTo>
                      <a:pt x="48" y="11"/>
                      <a:pt x="57" y="11"/>
                      <a:pt x="65" y="9"/>
                    </a:cubicBezTo>
                    <a:cubicBezTo>
                      <a:pt x="66" y="8"/>
                      <a:pt x="66" y="7"/>
                      <a:pt x="65" y="7"/>
                    </a:cubicBezTo>
                    <a:cubicBezTo>
                      <a:pt x="56" y="8"/>
                      <a:pt x="48" y="9"/>
                      <a:pt x="39" y="10"/>
                    </a:cubicBezTo>
                    <a:cubicBezTo>
                      <a:pt x="37" y="10"/>
                      <a:pt x="35" y="10"/>
                      <a:pt x="34" y="10"/>
                    </a:cubicBezTo>
                    <a:cubicBezTo>
                      <a:pt x="35" y="10"/>
                      <a:pt x="36" y="10"/>
                      <a:pt x="37" y="10"/>
                    </a:cubicBezTo>
                    <a:cubicBezTo>
                      <a:pt x="48" y="9"/>
                      <a:pt x="61" y="7"/>
                      <a:pt x="71"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6" name="Freeform 105"/>
              <p:cNvSpPr>
                <a:spLocks/>
              </p:cNvSpPr>
              <p:nvPr/>
            </p:nvSpPr>
            <p:spPr bwMode="auto">
              <a:xfrm>
                <a:off x="9139238" y="4879976"/>
                <a:ext cx="230188" cy="39688"/>
              </a:xfrm>
              <a:custGeom>
                <a:avLst/>
                <a:gdLst>
                  <a:gd name="T0" fmla="*/ 87 w 88"/>
                  <a:gd name="T1" fmla="*/ 1 h 15"/>
                  <a:gd name="T2" fmla="*/ 56 w 88"/>
                  <a:gd name="T3" fmla="*/ 2 h 15"/>
                  <a:gd name="T4" fmla="*/ 30 w 88"/>
                  <a:gd name="T5" fmla="*/ 6 h 15"/>
                  <a:gd name="T6" fmla="*/ 1 w 88"/>
                  <a:gd name="T7" fmla="*/ 0 h 15"/>
                  <a:gd name="T8" fmla="*/ 0 w 88"/>
                  <a:gd name="T9" fmla="*/ 1 h 15"/>
                  <a:gd name="T10" fmla="*/ 43 w 88"/>
                  <a:gd name="T11" fmla="*/ 10 h 15"/>
                  <a:gd name="T12" fmla="*/ 84 w 88"/>
                  <a:gd name="T13" fmla="*/ 10 h 15"/>
                  <a:gd name="T14" fmla="*/ 84 w 88"/>
                  <a:gd name="T15" fmla="*/ 9 h 15"/>
                  <a:gd name="T16" fmla="*/ 64 w 88"/>
                  <a:gd name="T17" fmla="*/ 10 h 15"/>
                  <a:gd name="T18" fmla="*/ 43 w 88"/>
                  <a:gd name="T19" fmla="*/ 8 h 15"/>
                  <a:gd name="T20" fmla="*/ 36 w 88"/>
                  <a:gd name="T21" fmla="*/ 7 h 15"/>
                  <a:gd name="T22" fmla="*/ 58 w 88"/>
                  <a:gd name="T23" fmla="*/ 5 h 15"/>
                  <a:gd name="T24" fmla="*/ 87 w 88"/>
                  <a:gd name="T25" fmla="*/ 2 h 15"/>
                  <a:gd name="T26" fmla="*/ 87 w 88"/>
                  <a:gd name="T27"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8" h="15">
                    <a:moveTo>
                      <a:pt x="87" y="1"/>
                    </a:moveTo>
                    <a:cubicBezTo>
                      <a:pt x="77" y="0"/>
                      <a:pt x="66" y="1"/>
                      <a:pt x="56" y="2"/>
                    </a:cubicBezTo>
                    <a:cubicBezTo>
                      <a:pt x="47" y="3"/>
                      <a:pt x="38" y="4"/>
                      <a:pt x="30" y="6"/>
                    </a:cubicBezTo>
                    <a:cubicBezTo>
                      <a:pt x="20" y="4"/>
                      <a:pt x="10" y="2"/>
                      <a:pt x="1" y="0"/>
                    </a:cubicBezTo>
                    <a:cubicBezTo>
                      <a:pt x="0" y="0"/>
                      <a:pt x="0" y="1"/>
                      <a:pt x="0" y="1"/>
                    </a:cubicBezTo>
                    <a:cubicBezTo>
                      <a:pt x="14" y="5"/>
                      <a:pt x="28" y="8"/>
                      <a:pt x="43" y="10"/>
                    </a:cubicBezTo>
                    <a:cubicBezTo>
                      <a:pt x="55" y="13"/>
                      <a:pt x="72" y="15"/>
                      <a:pt x="84" y="10"/>
                    </a:cubicBezTo>
                    <a:cubicBezTo>
                      <a:pt x="85" y="10"/>
                      <a:pt x="84" y="10"/>
                      <a:pt x="84" y="9"/>
                    </a:cubicBezTo>
                    <a:cubicBezTo>
                      <a:pt x="77" y="9"/>
                      <a:pt x="71" y="10"/>
                      <a:pt x="64" y="10"/>
                    </a:cubicBezTo>
                    <a:cubicBezTo>
                      <a:pt x="57" y="10"/>
                      <a:pt x="50" y="9"/>
                      <a:pt x="43" y="8"/>
                    </a:cubicBezTo>
                    <a:cubicBezTo>
                      <a:pt x="40" y="8"/>
                      <a:pt x="38" y="7"/>
                      <a:pt x="36" y="7"/>
                    </a:cubicBezTo>
                    <a:cubicBezTo>
                      <a:pt x="44" y="6"/>
                      <a:pt x="51" y="5"/>
                      <a:pt x="58" y="5"/>
                    </a:cubicBezTo>
                    <a:cubicBezTo>
                      <a:pt x="68" y="4"/>
                      <a:pt x="78" y="4"/>
                      <a:pt x="87" y="2"/>
                    </a:cubicBezTo>
                    <a:cubicBezTo>
                      <a:pt x="88" y="2"/>
                      <a:pt x="88" y="1"/>
                      <a:pt x="87"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7" name="Freeform 106"/>
              <p:cNvSpPr>
                <a:spLocks/>
              </p:cNvSpPr>
              <p:nvPr/>
            </p:nvSpPr>
            <p:spPr bwMode="auto">
              <a:xfrm>
                <a:off x="9131300" y="4903788"/>
                <a:ext cx="211138" cy="93663"/>
              </a:xfrm>
              <a:custGeom>
                <a:avLst/>
                <a:gdLst>
                  <a:gd name="T0" fmla="*/ 80 w 81"/>
                  <a:gd name="T1" fmla="*/ 29 h 36"/>
                  <a:gd name="T2" fmla="*/ 43 w 81"/>
                  <a:gd name="T3" fmla="*/ 13 h 36"/>
                  <a:gd name="T4" fmla="*/ 1 w 81"/>
                  <a:gd name="T5" fmla="*/ 0 h 36"/>
                  <a:gd name="T6" fmla="*/ 1 w 81"/>
                  <a:gd name="T7" fmla="*/ 1 h 36"/>
                  <a:gd name="T8" fmla="*/ 24 w 81"/>
                  <a:gd name="T9" fmla="*/ 9 h 36"/>
                  <a:gd name="T10" fmla="*/ 24 w 81"/>
                  <a:gd name="T11" fmla="*/ 10 h 36"/>
                  <a:gd name="T12" fmla="*/ 48 w 81"/>
                  <a:gd name="T13" fmla="*/ 25 h 36"/>
                  <a:gd name="T14" fmla="*/ 69 w 81"/>
                  <a:gd name="T15" fmla="*/ 36 h 36"/>
                  <a:gd name="T16" fmla="*/ 70 w 81"/>
                  <a:gd name="T17" fmla="*/ 34 h 36"/>
                  <a:gd name="T18" fmla="*/ 47 w 81"/>
                  <a:gd name="T19" fmla="*/ 21 h 36"/>
                  <a:gd name="T20" fmla="*/ 36 w 81"/>
                  <a:gd name="T21" fmla="*/ 13 h 36"/>
                  <a:gd name="T22" fmla="*/ 43 w 81"/>
                  <a:gd name="T23" fmla="*/ 16 h 36"/>
                  <a:gd name="T24" fmla="*/ 80 w 81"/>
                  <a:gd name="T25" fmla="*/ 30 h 36"/>
                  <a:gd name="T26" fmla="*/ 80 w 81"/>
                  <a:gd name="T27" fmla="*/ 2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36">
                    <a:moveTo>
                      <a:pt x="80" y="29"/>
                    </a:moveTo>
                    <a:cubicBezTo>
                      <a:pt x="67" y="24"/>
                      <a:pt x="56" y="18"/>
                      <a:pt x="43" y="13"/>
                    </a:cubicBezTo>
                    <a:cubicBezTo>
                      <a:pt x="29" y="9"/>
                      <a:pt x="15" y="4"/>
                      <a:pt x="1" y="0"/>
                    </a:cubicBezTo>
                    <a:cubicBezTo>
                      <a:pt x="0" y="0"/>
                      <a:pt x="0" y="1"/>
                      <a:pt x="1" y="1"/>
                    </a:cubicBezTo>
                    <a:cubicBezTo>
                      <a:pt x="8" y="4"/>
                      <a:pt x="16" y="7"/>
                      <a:pt x="24" y="9"/>
                    </a:cubicBezTo>
                    <a:cubicBezTo>
                      <a:pt x="24" y="9"/>
                      <a:pt x="24" y="9"/>
                      <a:pt x="24" y="10"/>
                    </a:cubicBezTo>
                    <a:cubicBezTo>
                      <a:pt x="32" y="14"/>
                      <a:pt x="40" y="19"/>
                      <a:pt x="48" y="25"/>
                    </a:cubicBezTo>
                    <a:cubicBezTo>
                      <a:pt x="54" y="29"/>
                      <a:pt x="61" y="35"/>
                      <a:pt x="69" y="36"/>
                    </a:cubicBezTo>
                    <a:cubicBezTo>
                      <a:pt x="70" y="36"/>
                      <a:pt x="70" y="35"/>
                      <a:pt x="70" y="34"/>
                    </a:cubicBezTo>
                    <a:cubicBezTo>
                      <a:pt x="62" y="30"/>
                      <a:pt x="54" y="26"/>
                      <a:pt x="47" y="21"/>
                    </a:cubicBezTo>
                    <a:cubicBezTo>
                      <a:pt x="43" y="18"/>
                      <a:pt x="40" y="15"/>
                      <a:pt x="36" y="13"/>
                    </a:cubicBezTo>
                    <a:cubicBezTo>
                      <a:pt x="38" y="14"/>
                      <a:pt x="41" y="15"/>
                      <a:pt x="43" y="16"/>
                    </a:cubicBezTo>
                    <a:cubicBezTo>
                      <a:pt x="55" y="20"/>
                      <a:pt x="67" y="29"/>
                      <a:pt x="80" y="30"/>
                    </a:cubicBezTo>
                    <a:cubicBezTo>
                      <a:pt x="81" y="30"/>
                      <a:pt x="81" y="29"/>
                      <a:pt x="80"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8" name="Freeform 107"/>
              <p:cNvSpPr>
                <a:spLocks/>
              </p:cNvSpPr>
              <p:nvPr/>
            </p:nvSpPr>
            <p:spPr bwMode="auto">
              <a:xfrm>
                <a:off x="9126538" y="4932363"/>
                <a:ext cx="169863" cy="114300"/>
              </a:xfrm>
              <a:custGeom>
                <a:avLst/>
                <a:gdLst>
                  <a:gd name="T0" fmla="*/ 65 w 65"/>
                  <a:gd name="T1" fmla="*/ 41 h 44"/>
                  <a:gd name="T2" fmla="*/ 50 w 65"/>
                  <a:gd name="T3" fmla="*/ 31 h 44"/>
                  <a:gd name="T4" fmla="*/ 34 w 65"/>
                  <a:gd name="T5" fmla="*/ 19 h 44"/>
                  <a:gd name="T6" fmla="*/ 1 w 65"/>
                  <a:gd name="T7" fmla="*/ 0 h 44"/>
                  <a:gd name="T8" fmla="*/ 0 w 65"/>
                  <a:gd name="T9" fmla="*/ 1 h 44"/>
                  <a:gd name="T10" fmla="*/ 19 w 65"/>
                  <a:gd name="T11" fmla="*/ 14 h 44"/>
                  <a:gd name="T12" fmla="*/ 29 w 65"/>
                  <a:gd name="T13" fmla="*/ 27 h 44"/>
                  <a:gd name="T14" fmla="*/ 47 w 65"/>
                  <a:gd name="T15" fmla="*/ 43 h 44"/>
                  <a:gd name="T16" fmla="*/ 48 w 65"/>
                  <a:gd name="T17" fmla="*/ 41 h 44"/>
                  <a:gd name="T18" fmla="*/ 34 w 65"/>
                  <a:gd name="T19" fmla="*/ 27 h 44"/>
                  <a:gd name="T20" fmla="*/ 21 w 65"/>
                  <a:gd name="T21" fmla="*/ 15 h 44"/>
                  <a:gd name="T22" fmla="*/ 32 w 65"/>
                  <a:gd name="T23" fmla="*/ 21 h 44"/>
                  <a:gd name="T24" fmla="*/ 64 w 65"/>
                  <a:gd name="T25" fmla="*/ 42 h 44"/>
                  <a:gd name="T26" fmla="*/ 65 w 65"/>
                  <a:gd name="T2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44">
                    <a:moveTo>
                      <a:pt x="65" y="41"/>
                    </a:moveTo>
                    <a:cubicBezTo>
                      <a:pt x="60" y="37"/>
                      <a:pt x="54" y="34"/>
                      <a:pt x="50" y="31"/>
                    </a:cubicBezTo>
                    <a:cubicBezTo>
                      <a:pt x="44" y="27"/>
                      <a:pt x="39" y="23"/>
                      <a:pt x="34" y="19"/>
                    </a:cubicBezTo>
                    <a:cubicBezTo>
                      <a:pt x="23" y="12"/>
                      <a:pt x="11" y="7"/>
                      <a:pt x="1" y="0"/>
                    </a:cubicBezTo>
                    <a:cubicBezTo>
                      <a:pt x="0" y="0"/>
                      <a:pt x="0" y="0"/>
                      <a:pt x="0" y="1"/>
                    </a:cubicBezTo>
                    <a:cubicBezTo>
                      <a:pt x="6" y="6"/>
                      <a:pt x="12" y="10"/>
                      <a:pt x="19" y="14"/>
                    </a:cubicBezTo>
                    <a:cubicBezTo>
                      <a:pt x="21" y="19"/>
                      <a:pt x="25" y="23"/>
                      <a:pt x="29" y="27"/>
                    </a:cubicBezTo>
                    <a:cubicBezTo>
                      <a:pt x="35" y="32"/>
                      <a:pt x="41" y="38"/>
                      <a:pt x="47" y="43"/>
                    </a:cubicBezTo>
                    <a:cubicBezTo>
                      <a:pt x="48" y="44"/>
                      <a:pt x="49" y="42"/>
                      <a:pt x="48" y="41"/>
                    </a:cubicBezTo>
                    <a:cubicBezTo>
                      <a:pt x="44" y="36"/>
                      <a:pt x="39" y="32"/>
                      <a:pt x="34" y="27"/>
                    </a:cubicBezTo>
                    <a:cubicBezTo>
                      <a:pt x="29" y="24"/>
                      <a:pt x="24" y="20"/>
                      <a:pt x="21" y="15"/>
                    </a:cubicBezTo>
                    <a:cubicBezTo>
                      <a:pt x="25" y="17"/>
                      <a:pt x="29" y="19"/>
                      <a:pt x="32" y="21"/>
                    </a:cubicBezTo>
                    <a:cubicBezTo>
                      <a:pt x="42" y="28"/>
                      <a:pt x="52" y="39"/>
                      <a:pt x="64" y="42"/>
                    </a:cubicBezTo>
                    <a:cubicBezTo>
                      <a:pt x="65" y="42"/>
                      <a:pt x="65" y="41"/>
                      <a:pt x="65" y="4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9" name="Freeform 108"/>
              <p:cNvSpPr>
                <a:spLocks/>
              </p:cNvSpPr>
              <p:nvPr/>
            </p:nvSpPr>
            <p:spPr bwMode="auto">
              <a:xfrm>
                <a:off x="8686800" y="4827588"/>
                <a:ext cx="204788" cy="49213"/>
              </a:xfrm>
              <a:custGeom>
                <a:avLst/>
                <a:gdLst>
                  <a:gd name="T0" fmla="*/ 76 w 78"/>
                  <a:gd name="T1" fmla="*/ 16 h 19"/>
                  <a:gd name="T2" fmla="*/ 0 w 78"/>
                  <a:gd name="T3" fmla="*/ 5 h 19"/>
                  <a:gd name="T4" fmla="*/ 1 w 78"/>
                  <a:gd name="T5" fmla="*/ 6 h 19"/>
                  <a:gd name="T6" fmla="*/ 75 w 78"/>
                  <a:gd name="T7" fmla="*/ 19 h 19"/>
                  <a:gd name="T8" fmla="*/ 76 w 78"/>
                  <a:gd name="T9" fmla="*/ 16 h 19"/>
                </a:gdLst>
                <a:ahLst/>
                <a:cxnLst>
                  <a:cxn ang="0">
                    <a:pos x="T0" y="T1"/>
                  </a:cxn>
                  <a:cxn ang="0">
                    <a:pos x="T2" y="T3"/>
                  </a:cxn>
                  <a:cxn ang="0">
                    <a:pos x="T4" y="T5"/>
                  </a:cxn>
                  <a:cxn ang="0">
                    <a:pos x="T6" y="T7"/>
                  </a:cxn>
                  <a:cxn ang="0">
                    <a:pos x="T8" y="T9"/>
                  </a:cxn>
                </a:cxnLst>
                <a:rect l="0" t="0" r="r" b="b"/>
                <a:pathLst>
                  <a:path w="78" h="19">
                    <a:moveTo>
                      <a:pt x="76" y="16"/>
                    </a:moveTo>
                    <a:cubicBezTo>
                      <a:pt x="52" y="8"/>
                      <a:pt x="26" y="0"/>
                      <a:pt x="0" y="5"/>
                    </a:cubicBezTo>
                    <a:cubicBezTo>
                      <a:pt x="0" y="5"/>
                      <a:pt x="0" y="6"/>
                      <a:pt x="1" y="6"/>
                    </a:cubicBezTo>
                    <a:cubicBezTo>
                      <a:pt x="27" y="4"/>
                      <a:pt x="50" y="12"/>
                      <a:pt x="75" y="19"/>
                    </a:cubicBezTo>
                    <a:cubicBezTo>
                      <a:pt x="77" y="19"/>
                      <a:pt x="78" y="17"/>
                      <a:pt x="76" y="16"/>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0" name="Freeform 109"/>
              <p:cNvSpPr>
                <a:spLocks/>
              </p:cNvSpPr>
              <p:nvPr/>
            </p:nvSpPr>
            <p:spPr bwMode="auto">
              <a:xfrm>
                <a:off x="8701088" y="4787901"/>
                <a:ext cx="212725" cy="80963"/>
              </a:xfrm>
              <a:custGeom>
                <a:avLst/>
                <a:gdLst>
                  <a:gd name="T0" fmla="*/ 80 w 82"/>
                  <a:gd name="T1" fmla="*/ 28 h 31"/>
                  <a:gd name="T2" fmla="*/ 1 w 82"/>
                  <a:gd name="T3" fmla="*/ 5 h 31"/>
                  <a:gd name="T4" fmla="*/ 1 w 82"/>
                  <a:gd name="T5" fmla="*/ 6 h 31"/>
                  <a:gd name="T6" fmla="*/ 80 w 82"/>
                  <a:gd name="T7" fmla="*/ 30 h 31"/>
                  <a:gd name="T8" fmla="*/ 80 w 82"/>
                  <a:gd name="T9" fmla="*/ 30 h 31"/>
                  <a:gd name="T10" fmla="*/ 80 w 82"/>
                  <a:gd name="T11" fmla="*/ 28 h 31"/>
                </a:gdLst>
                <a:ahLst/>
                <a:cxnLst>
                  <a:cxn ang="0">
                    <a:pos x="T0" y="T1"/>
                  </a:cxn>
                  <a:cxn ang="0">
                    <a:pos x="T2" y="T3"/>
                  </a:cxn>
                  <a:cxn ang="0">
                    <a:pos x="T4" y="T5"/>
                  </a:cxn>
                  <a:cxn ang="0">
                    <a:pos x="T6" y="T7"/>
                  </a:cxn>
                  <a:cxn ang="0">
                    <a:pos x="T8" y="T9"/>
                  </a:cxn>
                  <a:cxn ang="0">
                    <a:pos x="T10" y="T11"/>
                  </a:cxn>
                </a:cxnLst>
                <a:rect l="0" t="0" r="r" b="b"/>
                <a:pathLst>
                  <a:path w="82" h="31">
                    <a:moveTo>
                      <a:pt x="80" y="28"/>
                    </a:moveTo>
                    <a:cubicBezTo>
                      <a:pt x="54" y="21"/>
                      <a:pt x="29" y="0"/>
                      <a:pt x="1" y="5"/>
                    </a:cubicBezTo>
                    <a:cubicBezTo>
                      <a:pt x="0" y="5"/>
                      <a:pt x="0" y="6"/>
                      <a:pt x="1" y="6"/>
                    </a:cubicBezTo>
                    <a:cubicBezTo>
                      <a:pt x="31" y="2"/>
                      <a:pt x="52" y="26"/>
                      <a:pt x="80" y="30"/>
                    </a:cubicBezTo>
                    <a:cubicBezTo>
                      <a:pt x="80" y="30"/>
                      <a:pt x="80" y="30"/>
                      <a:pt x="80" y="30"/>
                    </a:cubicBezTo>
                    <a:cubicBezTo>
                      <a:pt x="81" y="31"/>
                      <a:pt x="82" y="28"/>
                      <a:pt x="80"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1" name="Freeform 110"/>
              <p:cNvSpPr>
                <a:spLocks/>
              </p:cNvSpPr>
              <p:nvPr/>
            </p:nvSpPr>
            <p:spPr bwMode="auto">
              <a:xfrm>
                <a:off x="8786813" y="4787901"/>
                <a:ext cx="73025" cy="36513"/>
              </a:xfrm>
              <a:custGeom>
                <a:avLst/>
                <a:gdLst>
                  <a:gd name="T0" fmla="*/ 26 w 28"/>
                  <a:gd name="T1" fmla="*/ 11 h 14"/>
                  <a:gd name="T2" fmla="*/ 2 w 28"/>
                  <a:gd name="T3" fmla="*/ 0 h 14"/>
                  <a:gd name="T4" fmla="*/ 1 w 28"/>
                  <a:gd name="T5" fmla="*/ 1 h 14"/>
                  <a:gd name="T6" fmla="*/ 25 w 28"/>
                  <a:gd name="T7" fmla="*/ 13 h 14"/>
                  <a:gd name="T8" fmla="*/ 26 w 28"/>
                  <a:gd name="T9" fmla="*/ 11 h 14"/>
                </a:gdLst>
                <a:ahLst/>
                <a:cxnLst>
                  <a:cxn ang="0">
                    <a:pos x="T0" y="T1"/>
                  </a:cxn>
                  <a:cxn ang="0">
                    <a:pos x="T2" y="T3"/>
                  </a:cxn>
                  <a:cxn ang="0">
                    <a:pos x="T4" y="T5"/>
                  </a:cxn>
                  <a:cxn ang="0">
                    <a:pos x="T6" y="T7"/>
                  </a:cxn>
                  <a:cxn ang="0">
                    <a:pos x="T8" y="T9"/>
                  </a:cxn>
                </a:cxnLst>
                <a:rect l="0" t="0" r="r" b="b"/>
                <a:pathLst>
                  <a:path w="28" h="14">
                    <a:moveTo>
                      <a:pt x="26" y="11"/>
                    </a:moveTo>
                    <a:cubicBezTo>
                      <a:pt x="18" y="7"/>
                      <a:pt x="10" y="3"/>
                      <a:pt x="2" y="0"/>
                    </a:cubicBezTo>
                    <a:cubicBezTo>
                      <a:pt x="1" y="0"/>
                      <a:pt x="0" y="1"/>
                      <a:pt x="1" y="1"/>
                    </a:cubicBezTo>
                    <a:cubicBezTo>
                      <a:pt x="9" y="6"/>
                      <a:pt x="17" y="9"/>
                      <a:pt x="25" y="13"/>
                    </a:cubicBezTo>
                    <a:cubicBezTo>
                      <a:pt x="27" y="14"/>
                      <a:pt x="28" y="12"/>
                      <a:pt x="26" y="1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2" name="Freeform 111"/>
              <p:cNvSpPr>
                <a:spLocks/>
              </p:cNvSpPr>
              <p:nvPr/>
            </p:nvSpPr>
            <p:spPr bwMode="auto">
              <a:xfrm>
                <a:off x="8742363" y="4735513"/>
                <a:ext cx="158750" cy="80963"/>
              </a:xfrm>
              <a:custGeom>
                <a:avLst/>
                <a:gdLst>
                  <a:gd name="T0" fmla="*/ 59 w 61"/>
                  <a:gd name="T1" fmla="*/ 27 h 31"/>
                  <a:gd name="T2" fmla="*/ 1 w 61"/>
                  <a:gd name="T3" fmla="*/ 0 h 31"/>
                  <a:gd name="T4" fmla="*/ 0 w 61"/>
                  <a:gd name="T5" fmla="*/ 1 h 31"/>
                  <a:gd name="T6" fmla="*/ 58 w 61"/>
                  <a:gd name="T7" fmla="*/ 30 h 31"/>
                  <a:gd name="T8" fmla="*/ 58 w 61"/>
                  <a:gd name="T9" fmla="*/ 30 h 31"/>
                  <a:gd name="T10" fmla="*/ 59 w 61"/>
                  <a:gd name="T11" fmla="*/ 27 h 31"/>
                </a:gdLst>
                <a:ahLst/>
                <a:cxnLst>
                  <a:cxn ang="0">
                    <a:pos x="T0" y="T1"/>
                  </a:cxn>
                  <a:cxn ang="0">
                    <a:pos x="T2" y="T3"/>
                  </a:cxn>
                  <a:cxn ang="0">
                    <a:pos x="T4" y="T5"/>
                  </a:cxn>
                  <a:cxn ang="0">
                    <a:pos x="T6" y="T7"/>
                  </a:cxn>
                  <a:cxn ang="0">
                    <a:pos x="T8" y="T9"/>
                  </a:cxn>
                  <a:cxn ang="0">
                    <a:pos x="T10" y="T11"/>
                  </a:cxn>
                </a:cxnLst>
                <a:rect l="0" t="0" r="r" b="b"/>
                <a:pathLst>
                  <a:path w="61" h="31">
                    <a:moveTo>
                      <a:pt x="59" y="27"/>
                    </a:moveTo>
                    <a:cubicBezTo>
                      <a:pt x="39" y="20"/>
                      <a:pt x="23" y="4"/>
                      <a:pt x="1" y="0"/>
                    </a:cubicBezTo>
                    <a:cubicBezTo>
                      <a:pt x="0" y="0"/>
                      <a:pt x="0" y="1"/>
                      <a:pt x="0" y="1"/>
                    </a:cubicBezTo>
                    <a:cubicBezTo>
                      <a:pt x="22" y="6"/>
                      <a:pt x="37" y="24"/>
                      <a:pt x="58" y="30"/>
                    </a:cubicBezTo>
                    <a:cubicBezTo>
                      <a:pt x="58" y="30"/>
                      <a:pt x="58" y="30"/>
                      <a:pt x="58" y="30"/>
                    </a:cubicBezTo>
                    <a:cubicBezTo>
                      <a:pt x="60" y="31"/>
                      <a:pt x="61" y="28"/>
                      <a:pt x="59" y="27"/>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3" name="Freeform 112"/>
              <p:cNvSpPr>
                <a:spLocks/>
              </p:cNvSpPr>
              <p:nvPr/>
            </p:nvSpPr>
            <p:spPr bwMode="auto">
              <a:xfrm>
                <a:off x="8778875" y="4718051"/>
                <a:ext cx="142875" cy="80963"/>
              </a:xfrm>
              <a:custGeom>
                <a:avLst/>
                <a:gdLst>
                  <a:gd name="T0" fmla="*/ 54 w 55"/>
                  <a:gd name="T1" fmla="*/ 28 h 31"/>
                  <a:gd name="T2" fmla="*/ 41 w 55"/>
                  <a:gd name="T3" fmla="*/ 21 h 31"/>
                  <a:gd name="T4" fmla="*/ 27 w 55"/>
                  <a:gd name="T5" fmla="*/ 11 h 31"/>
                  <a:gd name="T6" fmla="*/ 1 w 55"/>
                  <a:gd name="T7" fmla="*/ 0 h 31"/>
                  <a:gd name="T8" fmla="*/ 1 w 55"/>
                  <a:gd name="T9" fmla="*/ 1 h 31"/>
                  <a:gd name="T10" fmla="*/ 29 w 55"/>
                  <a:gd name="T11" fmla="*/ 16 h 31"/>
                  <a:gd name="T12" fmla="*/ 51 w 55"/>
                  <a:gd name="T13" fmla="*/ 30 h 31"/>
                  <a:gd name="T14" fmla="*/ 52 w 55"/>
                  <a:gd name="T15" fmla="*/ 31 h 31"/>
                  <a:gd name="T16" fmla="*/ 53 w 55"/>
                  <a:gd name="T17" fmla="*/ 31 h 31"/>
                  <a:gd name="T18" fmla="*/ 54 w 55"/>
                  <a:gd name="T19" fmla="*/ 31 h 31"/>
                  <a:gd name="T20" fmla="*/ 54 w 55"/>
                  <a:gd name="T21" fmla="*/ 30 h 31"/>
                  <a:gd name="T22" fmla="*/ 54 w 55"/>
                  <a:gd name="T23"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31">
                    <a:moveTo>
                      <a:pt x="54" y="28"/>
                    </a:moveTo>
                    <a:cubicBezTo>
                      <a:pt x="50" y="25"/>
                      <a:pt x="45" y="23"/>
                      <a:pt x="41" y="21"/>
                    </a:cubicBezTo>
                    <a:cubicBezTo>
                      <a:pt x="36" y="18"/>
                      <a:pt x="32" y="14"/>
                      <a:pt x="27" y="11"/>
                    </a:cubicBezTo>
                    <a:cubicBezTo>
                      <a:pt x="19" y="6"/>
                      <a:pt x="11" y="1"/>
                      <a:pt x="1" y="0"/>
                    </a:cubicBezTo>
                    <a:cubicBezTo>
                      <a:pt x="0" y="0"/>
                      <a:pt x="0" y="1"/>
                      <a:pt x="1" y="1"/>
                    </a:cubicBezTo>
                    <a:cubicBezTo>
                      <a:pt x="12" y="4"/>
                      <a:pt x="20" y="10"/>
                      <a:pt x="29" y="16"/>
                    </a:cubicBezTo>
                    <a:cubicBezTo>
                      <a:pt x="30" y="17"/>
                      <a:pt x="46" y="28"/>
                      <a:pt x="51" y="30"/>
                    </a:cubicBezTo>
                    <a:cubicBezTo>
                      <a:pt x="51" y="30"/>
                      <a:pt x="51" y="31"/>
                      <a:pt x="52" y="31"/>
                    </a:cubicBezTo>
                    <a:cubicBezTo>
                      <a:pt x="52" y="31"/>
                      <a:pt x="52" y="31"/>
                      <a:pt x="53" y="31"/>
                    </a:cubicBezTo>
                    <a:cubicBezTo>
                      <a:pt x="54" y="31"/>
                      <a:pt x="54" y="31"/>
                      <a:pt x="54" y="31"/>
                    </a:cubicBezTo>
                    <a:cubicBezTo>
                      <a:pt x="54" y="30"/>
                      <a:pt x="54" y="30"/>
                      <a:pt x="54" y="30"/>
                    </a:cubicBezTo>
                    <a:cubicBezTo>
                      <a:pt x="55" y="29"/>
                      <a:pt x="54" y="29"/>
                      <a:pt x="54"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sp>
        <p:nvSpPr>
          <p:cNvPr id="64" name="Rectangle 63">
            <a:extLst>
              <a:ext uri="{FF2B5EF4-FFF2-40B4-BE49-F238E27FC236}">
                <a16:creationId xmlns:a16="http://schemas.microsoft.com/office/drawing/2014/main" id="{7634CB8E-1DCA-4683-BEBE-103D27C8162B}"/>
              </a:ext>
            </a:extLst>
          </p:cNvPr>
          <p:cNvSpPr/>
          <p:nvPr/>
        </p:nvSpPr>
        <p:spPr>
          <a:xfrm>
            <a:off x="794532" y="1421378"/>
            <a:ext cx="10791111" cy="4650355"/>
          </a:xfrm>
          <a:prstGeom prst="rect">
            <a:avLst/>
          </a:prstGeom>
        </p:spPr>
        <p:style>
          <a:lnRef idx="1">
            <a:schemeClr val="accent4"/>
          </a:lnRef>
          <a:fillRef idx="2">
            <a:schemeClr val="accent4"/>
          </a:fillRef>
          <a:effectRef idx="1">
            <a:schemeClr val="accent4"/>
          </a:effectRef>
          <a:fontRef idx="minor">
            <a:schemeClr val="dk1"/>
          </a:fontRef>
        </p:style>
        <p:txBody>
          <a:bodyPr rtlCol="0" anchor="ctr"/>
          <a:lstStyle/>
          <a:p>
            <a:pPr marL="285750" indent="-285750" algn="l">
              <a:buFont typeface="Arial" panose="020B0604020202020204" pitchFamily="34" charset="0"/>
              <a:buChar char="•"/>
            </a:pPr>
            <a:r>
              <a:rPr lang="en-US" sz="2400">
                <a:solidFill>
                  <a:schemeClr val="tx1"/>
                </a:solidFill>
              </a:rPr>
              <a:t>Determine if the irregularity is serious or procedural.</a:t>
            </a:r>
          </a:p>
          <a:p>
            <a:pPr marL="285750" indent="-285750" algn="l">
              <a:buFont typeface="Arial" panose="020B0604020202020204" pitchFamily="34" charset="0"/>
              <a:buChar char="•"/>
            </a:pPr>
            <a:r>
              <a:rPr lang="en-US" sz="2400">
                <a:solidFill>
                  <a:schemeClr val="tx1"/>
                </a:solidFill>
              </a:rPr>
              <a:t>For procedural, contact Assessment Department @ 972-925-8940 for guidance.</a:t>
            </a:r>
          </a:p>
          <a:p>
            <a:pPr marL="285750" indent="-285750" algn="l">
              <a:buFont typeface="Arial" panose="020B0604020202020204" pitchFamily="34" charset="0"/>
              <a:buChar char="•"/>
            </a:pPr>
            <a:r>
              <a:rPr lang="en-US" sz="2400">
                <a:solidFill>
                  <a:schemeClr val="tx1"/>
                </a:solidFill>
              </a:rPr>
              <a:t>For serious, contact Charlenta Govan immediately for guidance.</a:t>
            </a:r>
          </a:p>
          <a:p>
            <a:pPr marL="285750" indent="-285750" algn="l">
              <a:buFont typeface="Arial" panose="020B0604020202020204" pitchFamily="34" charset="0"/>
              <a:buChar char="•"/>
            </a:pPr>
            <a:r>
              <a:rPr lang="en-US" sz="2400">
                <a:solidFill>
                  <a:schemeClr val="tx1"/>
                </a:solidFill>
              </a:rPr>
              <a:t>Inform your campus principal about all irregularities.</a:t>
            </a:r>
          </a:p>
          <a:p>
            <a:pPr marL="285750" indent="-285750" algn="l">
              <a:buFont typeface="Arial" panose="020B0604020202020204" pitchFamily="34" charset="0"/>
              <a:buChar char="•"/>
            </a:pPr>
            <a:r>
              <a:rPr lang="en-US" sz="2400">
                <a:solidFill>
                  <a:schemeClr val="tx1"/>
                </a:solidFill>
              </a:rPr>
              <a:t>Collect typed, signed statements from all parties involved including a statement from the testing coordinator. </a:t>
            </a:r>
          </a:p>
          <a:p>
            <a:pPr marL="285750" indent="-285750" algn="l">
              <a:buFont typeface="Arial" panose="020B0604020202020204" pitchFamily="34" charset="0"/>
              <a:buChar char="•"/>
            </a:pPr>
            <a:r>
              <a:rPr lang="en-US" sz="2400">
                <a:solidFill>
                  <a:schemeClr val="tx1"/>
                </a:solidFill>
              </a:rPr>
              <a:t>Scan all documents to a file created by testing coordinator. </a:t>
            </a:r>
          </a:p>
          <a:p>
            <a:pPr marL="285750" indent="-285750" algn="l">
              <a:buFont typeface="Arial" panose="020B0604020202020204" pitchFamily="34" charset="0"/>
              <a:buChar char="•"/>
            </a:pPr>
            <a:r>
              <a:rPr lang="en-US" sz="2400">
                <a:solidFill>
                  <a:schemeClr val="tx1"/>
                </a:solidFill>
              </a:rPr>
              <a:t>Create an incident report via the online TISV, Testing Irregularity/Security Violation Reporting Form. </a:t>
            </a:r>
            <a:r>
              <a:rPr lang="en-US" sz="2400">
                <a:solidFill>
                  <a:schemeClr val="tx1"/>
                </a:solidFill>
                <a:hlinkClick r:id="rId3"/>
              </a:rPr>
              <a:t>http://scbpaswmsas01/TISV/</a:t>
            </a:r>
            <a:endParaRPr lang="en-US" sz="2400">
              <a:solidFill>
                <a:schemeClr val="tx1"/>
              </a:solidFill>
            </a:endParaRPr>
          </a:p>
          <a:p>
            <a:pPr marL="285750" indent="-285750" algn="l">
              <a:buFont typeface="Arial" panose="020B0604020202020204" pitchFamily="34" charset="0"/>
              <a:buChar char="•"/>
            </a:pPr>
            <a:r>
              <a:rPr lang="en-US" sz="2400">
                <a:solidFill>
                  <a:schemeClr val="tx1"/>
                </a:solidFill>
              </a:rPr>
              <a:t>Be sure to upload all required files to the TISV form. </a:t>
            </a:r>
          </a:p>
        </p:txBody>
      </p:sp>
      <p:grpSp>
        <p:nvGrpSpPr>
          <p:cNvPr id="6" name="Group 5"/>
          <p:cNvGrpSpPr/>
          <p:nvPr/>
        </p:nvGrpSpPr>
        <p:grpSpPr>
          <a:xfrm>
            <a:off x="11514942" y="5939971"/>
            <a:ext cx="588963" cy="814388"/>
            <a:chOff x="5597525" y="5522913"/>
            <a:chExt cx="588963" cy="814388"/>
          </a:xfrm>
        </p:grpSpPr>
        <p:sp>
          <p:nvSpPr>
            <p:cNvPr id="7" name="Freeform 188"/>
            <p:cNvSpPr>
              <a:spLocks noEditPoints="1"/>
            </p:cNvSpPr>
            <p:nvPr/>
          </p:nvSpPr>
          <p:spPr bwMode="auto">
            <a:xfrm>
              <a:off x="5865813" y="5711826"/>
              <a:ext cx="320675" cy="280988"/>
            </a:xfrm>
            <a:custGeom>
              <a:avLst/>
              <a:gdLst>
                <a:gd name="T0" fmla="*/ 94 w 122"/>
                <a:gd name="T1" fmla="*/ 90 h 107"/>
                <a:gd name="T2" fmla="*/ 102 w 122"/>
                <a:gd name="T3" fmla="*/ 23 h 107"/>
                <a:gd name="T4" fmla="*/ 101 w 122"/>
                <a:gd name="T5" fmla="*/ 21 h 107"/>
                <a:gd name="T6" fmla="*/ 69 w 122"/>
                <a:gd name="T7" fmla="*/ 2 h 107"/>
                <a:gd name="T8" fmla="*/ 31 w 122"/>
                <a:gd name="T9" fmla="*/ 14 h 107"/>
                <a:gd name="T10" fmla="*/ 19 w 122"/>
                <a:gd name="T11" fmla="*/ 84 h 107"/>
                <a:gd name="T12" fmla="*/ 55 w 122"/>
                <a:gd name="T13" fmla="*/ 105 h 107"/>
                <a:gd name="T14" fmla="*/ 94 w 122"/>
                <a:gd name="T15" fmla="*/ 90 h 107"/>
                <a:gd name="T16" fmla="*/ 66 w 122"/>
                <a:gd name="T17" fmla="*/ 16 h 107"/>
                <a:gd name="T18" fmla="*/ 72 w 122"/>
                <a:gd name="T19" fmla="*/ 16 h 107"/>
                <a:gd name="T20" fmla="*/ 52 w 122"/>
                <a:gd name="T21" fmla="*/ 26 h 107"/>
                <a:gd name="T22" fmla="*/ 30 w 122"/>
                <a:gd name="T23" fmla="*/ 46 h 107"/>
                <a:gd name="T24" fmla="*/ 36 w 122"/>
                <a:gd name="T25" fmla="*/ 34 h 107"/>
                <a:gd name="T26" fmla="*/ 66 w 122"/>
                <a:gd name="T27" fmla="*/ 1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2" h="107">
                  <a:moveTo>
                    <a:pt x="94" y="90"/>
                  </a:moveTo>
                  <a:cubicBezTo>
                    <a:pt x="112" y="75"/>
                    <a:pt x="122" y="40"/>
                    <a:pt x="102" y="23"/>
                  </a:cubicBezTo>
                  <a:cubicBezTo>
                    <a:pt x="102" y="22"/>
                    <a:pt x="101" y="21"/>
                    <a:pt x="101" y="21"/>
                  </a:cubicBezTo>
                  <a:cubicBezTo>
                    <a:pt x="92" y="13"/>
                    <a:pt x="82" y="4"/>
                    <a:pt x="69" y="2"/>
                  </a:cubicBezTo>
                  <a:cubicBezTo>
                    <a:pt x="56" y="0"/>
                    <a:pt x="42" y="6"/>
                    <a:pt x="31" y="14"/>
                  </a:cubicBezTo>
                  <a:cubicBezTo>
                    <a:pt x="9" y="31"/>
                    <a:pt x="0" y="61"/>
                    <a:pt x="19" y="84"/>
                  </a:cubicBezTo>
                  <a:cubicBezTo>
                    <a:pt x="28" y="94"/>
                    <a:pt x="41" y="103"/>
                    <a:pt x="55" y="105"/>
                  </a:cubicBezTo>
                  <a:cubicBezTo>
                    <a:pt x="69" y="107"/>
                    <a:pt x="84" y="100"/>
                    <a:pt x="94" y="90"/>
                  </a:cubicBezTo>
                  <a:close/>
                  <a:moveTo>
                    <a:pt x="66" y="16"/>
                  </a:moveTo>
                  <a:cubicBezTo>
                    <a:pt x="68" y="16"/>
                    <a:pt x="70" y="16"/>
                    <a:pt x="72" y="16"/>
                  </a:cubicBezTo>
                  <a:cubicBezTo>
                    <a:pt x="65" y="18"/>
                    <a:pt x="58" y="22"/>
                    <a:pt x="52" y="26"/>
                  </a:cubicBezTo>
                  <a:cubicBezTo>
                    <a:pt x="43" y="31"/>
                    <a:pt x="36" y="38"/>
                    <a:pt x="30" y="46"/>
                  </a:cubicBezTo>
                  <a:cubicBezTo>
                    <a:pt x="31" y="42"/>
                    <a:pt x="33" y="38"/>
                    <a:pt x="36" y="34"/>
                  </a:cubicBezTo>
                  <a:cubicBezTo>
                    <a:pt x="43" y="26"/>
                    <a:pt x="55" y="16"/>
                    <a:pt x="66" y="16"/>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190"/>
            <p:cNvSpPr>
              <a:spLocks noEditPoints="1"/>
            </p:cNvSpPr>
            <p:nvPr/>
          </p:nvSpPr>
          <p:spPr bwMode="auto">
            <a:xfrm>
              <a:off x="5597525" y="5522913"/>
              <a:ext cx="257175" cy="285750"/>
            </a:xfrm>
            <a:custGeom>
              <a:avLst/>
              <a:gdLst>
                <a:gd name="T0" fmla="*/ 96 w 98"/>
                <a:gd name="T1" fmla="*/ 64 h 109"/>
                <a:gd name="T2" fmla="*/ 90 w 98"/>
                <a:gd name="T3" fmla="*/ 31 h 109"/>
                <a:gd name="T4" fmla="*/ 26 w 98"/>
                <a:gd name="T5" fmla="*/ 10 h 109"/>
                <a:gd name="T6" fmla="*/ 0 w 98"/>
                <a:gd name="T7" fmla="*/ 49 h 109"/>
                <a:gd name="T8" fmla="*/ 21 w 98"/>
                <a:gd name="T9" fmla="*/ 92 h 109"/>
                <a:gd name="T10" fmla="*/ 64 w 98"/>
                <a:gd name="T11" fmla="*/ 101 h 109"/>
                <a:gd name="T12" fmla="*/ 96 w 98"/>
                <a:gd name="T13" fmla="*/ 64 h 109"/>
                <a:gd name="T14" fmla="*/ 29 w 98"/>
                <a:gd name="T15" fmla="*/ 31 h 109"/>
                <a:gd name="T16" fmla="*/ 57 w 98"/>
                <a:gd name="T17" fmla="*/ 24 h 109"/>
                <a:gd name="T18" fmla="*/ 35 w 98"/>
                <a:gd name="T19" fmla="*/ 39 h 109"/>
                <a:gd name="T20" fmla="*/ 24 w 98"/>
                <a:gd name="T21" fmla="*/ 58 h 109"/>
                <a:gd name="T22" fmla="*/ 29 w 98"/>
                <a:gd name="T23" fmla="*/ 3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8" h="109">
                  <a:moveTo>
                    <a:pt x="96" y="64"/>
                  </a:moveTo>
                  <a:cubicBezTo>
                    <a:pt x="98" y="53"/>
                    <a:pt x="97" y="40"/>
                    <a:pt x="90" y="31"/>
                  </a:cubicBezTo>
                  <a:cubicBezTo>
                    <a:pt x="81" y="9"/>
                    <a:pt x="48" y="0"/>
                    <a:pt x="26" y="10"/>
                  </a:cubicBezTo>
                  <a:cubicBezTo>
                    <a:pt x="11" y="17"/>
                    <a:pt x="0" y="32"/>
                    <a:pt x="0" y="49"/>
                  </a:cubicBezTo>
                  <a:cubicBezTo>
                    <a:pt x="0" y="66"/>
                    <a:pt x="10" y="81"/>
                    <a:pt x="21" y="92"/>
                  </a:cubicBezTo>
                  <a:cubicBezTo>
                    <a:pt x="33" y="104"/>
                    <a:pt x="49" y="109"/>
                    <a:pt x="64" y="101"/>
                  </a:cubicBezTo>
                  <a:cubicBezTo>
                    <a:pt x="79" y="93"/>
                    <a:pt x="92" y="80"/>
                    <a:pt x="96" y="64"/>
                  </a:cubicBezTo>
                  <a:close/>
                  <a:moveTo>
                    <a:pt x="29" y="31"/>
                  </a:moveTo>
                  <a:cubicBezTo>
                    <a:pt x="37" y="23"/>
                    <a:pt x="47" y="21"/>
                    <a:pt x="57" y="24"/>
                  </a:cubicBezTo>
                  <a:cubicBezTo>
                    <a:pt x="48" y="27"/>
                    <a:pt x="41" y="33"/>
                    <a:pt x="35" y="39"/>
                  </a:cubicBezTo>
                  <a:cubicBezTo>
                    <a:pt x="30" y="44"/>
                    <a:pt x="25" y="51"/>
                    <a:pt x="24" y="58"/>
                  </a:cubicBezTo>
                  <a:cubicBezTo>
                    <a:pt x="20" y="49"/>
                    <a:pt x="21" y="39"/>
                    <a:pt x="29" y="31"/>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191"/>
            <p:cNvSpPr>
              <a:spLocks/>
            </p:cNvSpPr>
            <p:nvPr/>
          </p:nvSpPr>
          <p:spPr bwMode="auto">
            <a:xfrm>
              <a:off x="5605463" y="5759451"/>
              <a:ext cx="436563" cy="577850"/>
            </a:xfrm>
            <a:custGeom>
              <a:avLst/>
              <a:gdLst>
                <a:gd name="T0" fmla="*/ 162 w 166"/>
                <a:gd name="T1" fmla="*/ 96 h 221"/>
                <a:gd name="T2" fmla="*/ 78 w 166"/>
                <a:gd name="T3" fmla="*/ 178 h 221"/>
                <a:gd name="T4" fmla="*/ 79 w 166"/>
                <a:gd name="T5" fmla="*/ 171 h 221"/>
                <a:gd name="T6" fmla="*/ 82 w 166"/>
                <a:gd name="T7" fmla="*/ 138 h 221"/>
                <a:gd name="T8" fmla="*/ 84 w 166"/>
                <a:gd name="T9" fmla="*/ 136 h 221"/>
                <a:gd name="T10" fmla="*/ 115 w 166"/>
                <a:gd name="T11" fmla="*/ 85 h 221"/>
                <a:gd name="T12" fmla="*/ 118 w 166"/>
                <a:gd name="T13" fmla="*/ 85 h 221"/>
                <a:gd name="T14" fmla="*/ 131 w 166"/>
                <a:gd name="T15" fmla="*/ 75 h 221"/>
                <a:gd name="T16" fmla="*/ 124 w 166"/>
                <a:gd name="T17" fmla="*/ 57 h 221"/>
                <a:gd name="T18" fmla="*/ 118 w 166"/>
                <a:gd name="T19" fmla="*/ 58 h 221"/>
                <a:gd name="T20" fmla="*/ 117 w 166"/>
                <a:gd name="T21" fmla="*/ 60 h 221"/>
                <a:gd name="T22" fmla="*/ 116 w 166"/>
                <a:gd name="T23" fmla="*/ 61 h 221"/>
                <a:gd name="T24" fmla="*/ 108 w 166"/>
                <a:gd name="T25" fmla="*/ 79 h 221"/>
                <a:gd name="T26" fmla="*/ 108 w 166"/>
                <a:gd name="T27" fmla="*/ 81 h 221"/>
                <a:gd name="T28" fmla="*/ 95 w 166"/>
                <a:gd name="T29" fmla="*/ 99 h 221"/>
                <a:gd name="T30" fmla="*/ 82 w 166"/>
                <a:gd name="T31" fmla="*/ 123 h 221"/>
                <a:gd name="T32" fmla="*/ 82 w 166"/>
                <a:gd name="T33" fmla="*/ 120 h 221"/>
                <a:gd name="T34" fmla="*/ 76 w 166"/>
                <a:gd name="T35" fmla="*/ 69 h 221"/>
                <a:gd name="T36" fmla="*/ 66 w 166"/>
                <a:gd name="T37" fmla="*/ 29 h 221"/>
                <a:gd name="T38" fmla="*/ 67 w 166"/>
                <a:gd name="T39" fmla="*/ 28 h 221"/>
                <a:gd name="T40" fmla="*/ 71 w 166"/>
                <a:gd name="T41" fmla="*/ 3 h 221"/>
                <a:gd name="T42" fmla="*/ 66 w 166"/>
                <a:gd name="T43" fmla="*/ 1 h 221"/>
                <a:gd name="T44" fmla="*/ 54 w 166"/>
                <a:gd name="T45" fmla="*/ 6 h 221"/>
                <a:gd name="T46" fmla="*/ 52 w 166"/>
                <a:gd name="T47" fmla="*/ 9 h 221"/>
                <a:gd name="T48" fmla="*/ 51 w 166"/>
                <a:gd name="T49" fmla="*/ 12 h 221"/>
                <a:gd name="T50" fmla="*/ 54 w 166"/>
                <a:gd name="T51" fmla="*/ 21 h 221"/>
                <a:gd name="T52" fmla="*/ 57 w 166"/>
                <a:gd name="T53" fmla="*/ 28 h 221"/>
                <a:gd name="T54" fmla="*/ 60 w 166"/>
                <a:gd name="T55" fmla="*/ 30 h 221"/>
                <a:gd name="T56" fmla="*/ 70 w 166"/>
                <a:gd name="T57" fmla="*/ 73 h 221"/>
                <a:gd name="T58" fmla="*/ 75 w 166"/>
                <a:gd name="T59" fmla="*/ 120 h 221"/>
                <a:gd name="T60" fmla="*/ 73 w 166"/>
                <a:gd name="T61" fmla="*/ 169 h 221"/>
                <a:gd name="T62" fmla="*/ 70 w 166"/>
                <a:gd name="T63" fmla="*/ 187 h 221"/>
                <a:gd name="T64" fmla="*/ 11 w 166"/>
                <a:gd name="T65" fmla="*/ 51 h 221"/>
                <a:gd name="T66" fmla="*/ 2 w 166"/>
                <a:gd name="T67" fmla="*/ 40 h 221"/>
                <a:gd name="T68" fmla="*/ 12 w 166"/>
                <a:gd name="T69" fmla="*/ 126 h 221"/>
                <a:gd name="T70" fmla="*/ 63 w 166"/>
                <a:gd name="T71" fmla="*/ 205 h 221"/>
                <a:gd name="T72" fmla="*/ 65 w 166"/>
                <a:gd name="T73" fmla="*/ 206 h 221"/>
                <a:gd name="T74" fmla="*/ 65 w 166"/>
                <a:gd name="T75" fmla="*/ 206 h 221"/>
                <a:gd name="T76" fmla="*/ 66 w 166"/>
                <a:gd name="T77" fmla="*/ 209 h 221"/>
                <a:gd name="T78" fmla="*/ 64 w 166"/>
                <a:gd name="T79" fmla="*/ 218 h 221"/>
                <a:gd name="T80" fmla="*/ 68 w 166"/>
                <a:gd name="T81" fmla="*/ 219 h 221"/>
                <a:gd name="T82" fmla="*/ 72 w 166"/>
                <a:gd name="T83" fmla="*/ 208 h 221"/>
                <a:gd name="T84" fmla="*/ 135 w 166"/>
                <a:gd name="T85" fmla="*/ 164 h 221"/>
                <a:gd name="T86" fmla="*/ 162 w 166"/>
                <a:gd name="T87" fmla="*/ 96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6" h="221">
                  <a:moveTo>
                    <a:pt x="162" y="96"/>
                  </a:moveTo>
                  <a:cubicBezTo>
                    <a:pt x="161" y="94"/>
                    <a:pt x="97" y="144"/>
                    <a:pt x="78" y="178"/>
                  </a:cubicBezTo>
                  <a:cubicBezTo>
                    <a:pt x="79" y="176"/>
                    <a:pt x="79" y="173"/>
                    <a:pt x="79" y="171"/>
                  </a:cubicBezTo>
                  <a:cubicBezTo>
                    <a:pt x="81" y="160"/>
                    <a:pt x="81" y="149"/>
                    <a:pt x="82" y="138"/>
                  </a:cubicBezTo>
                  <a:cubicBezTo>
                    <a:pt x="83" y="138"/>
                    <a:pt x="83" y="137"/>
                    <a:pt x="84" y="136"/>
                  </a:cubicBezTo>
                  <a:cubicBezTo>
                    <a:pt x="92" y="119"/>
                    <a:pt x="102" y="100"/>
                    <a:pt x="115" y="85"/>
                  </a:cubicBezTo>
                  <a:cubicBezTo>
                    <a:pt x="116" y="85"/>
                    <a:pt x="117" y="85"/>
                    <a:pt x="118" y="85"/>
                  </a:cubicBezTo>
                  <a:cubicBezTo>
                    <a:pt x="123" y="85"/>
                    <a:pt x="129" y="79"/>
                    <a:pt x="131" y="75"/>
                  </a:cubicBezTo>
                  <a:cubicBezTo>
                    <a:pt x="133" y="69"/>
                    <a:pt x="127" y="62"/>
                    <a:pt x="124" y="57"/>
                  </a:cubicBezTo>
                  <a:cubicBezTo>
                    <a:pt x="122" y="55"/>
                    <a:pt x="119" y="56"/>
                    <a:pt x="118" y="58"/>
                  </a:cubicBezTo>
                  <a:cubicBezTo>
                    <a:pt x="118" y="59"/>
                    <a:pt x="117" y="60"/>
                    <a:pt x="117" y="60"/>
                  </a:cubicBezTo>
                  <a:cubicBezTo>
                    <a:pt x="117" y="60"/>
                    <a:pt x="116" y="61"/>
                    <a:pt x="116" y="61"/>
                  </a:cubicBezTo>
                  <a:cubicBezTo>
                    <a:pt x="112" y="65"/>
                    <a:pt x="106" y="72"/>
                    <a:pt x="108" y="79"/>
                  </a:cubicBezTo>
                  <a:cubicBezTo>
                    <a:pt x="108" y="80"/>
                    <a:pt x="108" y="80"/>
                    <a:pt x="108" y="81"/>
                  </a:cubicBezTo>
                  <a:cubicBezTo>
                    <a:pt x="104" y="87"/>
                    <a:pt x="99" y="93"/>
                    <a:pt x="95" y="99"/>
                  </a:cubicBezTo>
                  <a:cubicBezTo>
                    <a:pt x="91" y="106"/>
                    <a:pt x="86" y="114"/>
                    <a:pt x="82" y="123"/>
                  </a:cubicBezTo>
                  <a:cubicBezTo>
                    <a:pt x="82" y="122"/>
                    <a:pt x="82" y="121"/>
                    <a:pt x="82" y="120"/>
                  </a:cubicBezTo>
                  <a:cubicBezTo>
                    <a:pt x="81" y="103"/>
                    <a:pt x="80" y="86"/>
                    <a:pt x="76" y="69"/>
                  </a:cubicBezTo>
                  <a:cubicBezTo>
                    <a:pt x="74" y="56"/>
                    <a:pt x="71" y="42"/>
                    <a:pt x="66" y="29"/>
                  </a:cubicBezTo>
                  <a:cubicBezTo>
                    <a:pt x="66" y="29"/>
                    <a:pt x="67" y="29"/>
                    <a:pt x="67" y="28"/>
                  </a:cubicBezTo>
                  <a:cubicBezTo>
                    <a:pt x="73" y="22"/>
                    <a:pt x="73" y="10"/>
                    <a:pt x="71" y="3"/>
                  </a:cubicBezTo>
                  <a:cubicBezTo>
                    <a:pt x="71" y="1"/>
                    <a:pt x="68" y="0"/>
                    <a:pt x="66" y="1"/>
                  </a:cubicBezTo>
                  <a:cubicBezTo>
                    <a:pt x="62" y="2"/>
                    <a:pt x="58" y="4"/>
                    <a:pt x="54" y="6"/>
                  </a:cubicBezTo>
                  <a:cubicBezTo>
                    <a:pt x="53" y="6"/>
                    <a:pt x="52" y="7"/>
                    <a:pt x="52" y="9"/>
                  </a:cubicBezTo>
                  <a:cubicBezTo>
                    <a:pt x="51" y="9"/>
                    <a:pt x="50" y="11"/>
                    <a:pt x="51" y="12"/>
                  </a:cubicBezTo>
                  <a:cubicBezTo>
                    <a:pt x="52" y="15"/>
                    <a:pt x="53" y="18"/>
                    <a:pt x="54" y="21"/>
                  </a:cubicBezTo>
                  <a:cubicBezTo>
                    <a:pt x="55" y="23"/>
                    <a:pt x="56" y="26"/>
                    <a:pt x="57" y="28"/>
                  </a:cubicBezTo>
                  <a:cubicBezTo>
                    <a:pt x="58" y="29"/>
                    <a:pt x="59" y="30"/>
                    <a:pt x="60" y="30"/>
                  </a:cubicBezTo>
                  <a:cubicBezTo>
                    <a:pt x="63" y="44"/>
                    <a:pt x="68" y="58"/>
                    <a:pt x="70" y="73"/>
                  </a:cubicBezTo>
                  <a:cubicBezTo>
                    <a:pt x="73" y="88"/>
                    <a:pt x="75" y="104"/>
                    <a:pt x="75" y="120"/>
                  </a:cubicBezTo>
                  <a:cubicBezTo>
                    <a:pt x="76" y="136"/>
                    <a:pt x="75" y="152"/>
                    <a:pt x="73" y="169"/>
                  </a:cubicBezTo>
                  <a:cubicBezTo>
                    <a:pt x="72" y="175"/>
                    <a:pt x="71" y="181"/>
                    <a:pt x="70" y="187"/>
                  </a:cubicBezTo>
                  <a:cubicBezTo>
                    <a:pt x="62" y="138"/>
                    <a:pt x="42" y="90"/>
                    <a:pt x="11" y="51"/>
                  </a:cubicBezTo>
                  <a:cubicBezTo>
                    <a:pt x="11" y="51"/>
                    <a:pt x="4" y="43"/>
                    <a:pt x="2" y="40"/>
                  </a:cubicBezTo>
                  <a:cubicBezTo>
                    <a:pt x="0" y="37"/>
                    <a:pt x="4" y="103"/>
                    <a:pt x="12" y="126"/>
                  </a:cubicBezTo>
                  <a:cubicBezTo>
                    <a:pt x="23" y="154"/>
                    <a:pt x="40" y="185"/>
                    <a:pt x="63" y="205"/>
                  </a:cubicBezTo>
                  <a:cubicBezTo>
                    <a:pt x="63" y="206"/>
                    <a:pt x="64" y="206"/>
                    <a:pt x="65" y="206"/>
                  </a:cubicBezTo>
                  <a:cubicBezTo>
                    <a:pt x="65" y="206"/>
                    <a:pt x="65" y="206"/>
                    <a:pt x="65" y="206"/>
                  </a:cubicBezTo>
                  <a:cubicBezTo>
                    <a:pt x="64" y="207"/>
                    <a:pt x="65" y="208"/>
                    <a:pt x="66" y="209"/>
                  </a:cubicBezTo>
                  <a:cubicBezTo>
                    <a:pt x="65" y="212"/>
                    <a:pt x="65" y="215"/>
                    <a:pt x="64" y="218"/>
                  </a:cubicBezTo>
                  <a:cubicBezTo>
                    <a:pt x="64" y="220"/>
                    <a:pt x="67" y="221"/>
                    <a:pt x="68" y="219"/>
                  </a:cubicBezTo>
                  <a:cubicBezTo>
                    <a:pt x="69" y="215"/>
                    <a:pt x="71" y="212"/>
                    <a:pt x="72" y="208"/>
                  </a:cubicBezTo>
                  <a:cubicBezTo>
                    <a:pt x="97" y="200"/>
                    <a:pt x="120" y="185"/>
                    <a:pt x="135" y="164"/>
                  </a:cubicBezTo>
                  <a:cubicBezTo>
                    <a:pt x="149" y="145"/>
                    <a:pt x="166" y="121"/>
                    <a:pt x="162" y="96"/>
                  </a:cubicBezTo>
                  <a:close/>
                </a:path>
              </a:pathLst>
            </a:custGeom>
            <a:solidFill>
              <a:schemeClr val="accent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192"/>
            <p:cNvSpPr>
              <a:spLocks/>
            </p:cNvSpPr>
            <p:nvPr/>
          </p:nvSpPr>
          <p:spPr bwMode="auto">
            <a:xfrm>
              <a:off x="5626100" y="5562601"/>
              <a:ext cx="123825" cy="144463"/>
            </a:xfrm>
            <a:custGeom>
              <a:avLst/>
              <a:gdLst>
                <a:gd name="T0" fmla="*/ 26 w 47"/>
                <a:gd name="T1" fmla="*/ 48 h 55"/>
                <a:gd name="T2" fmla="*/ 23 w 47"/>
                <a:gd name="T3" fmla="*/ 44 h 55"/>
                <a:gd name="T4" fmla="*/ 33 w 47"/>
                <a:gd name="T5" fmla="*/ 36 h 55"/>
                <a:gd name="T6" fmla="*/ 39 w 47"/>
                <a:gd name="T7" fmla="*/ 26 h 55"/>
                <a:gd name="T8" fmla="*/ 42 w 47"/>
                <a:gd name="T9" fmla="*/ 16 h 55"/>
                <a:gd name="T10" fmla="*/ 45 w 47"/>
                <a:gd name="T11" fmla="*/ 14 h 55"/>
                <a:gd name="T12" fmla="*/ 46 w 47"/>
                <a:gd name="T13" fmla="*/ 11 h 55"/>
                <a:gd name="T14" fmla="*/ 40 w 47"/>
                <a:gd name="T15" fmla="*/ 7 h 55"/>
                <a:gd name="T16" fmla="*/ 12 w 47"/>
                <a:gd name="T17" fmla="*/ 18 h 55"/>
                <a:gd name="T18" fmla="*/ 7 w 47"/>
                <a:gd name="T19" fmla="*/ 45 h 55"/>
                <a:gd name="T20" fmla="*/ 13 w 47"/>
                <a:gd name="T21" fmla="*/ 49 h 55"/>
                <a:gd name="T22" fmla="*/ 26 w 47"/>
                <a:gd name="T23" fmla="*/ 4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 h="55">
                  <a:moveTo>
                    <a:pt x="26" y="48"/>
                  </a:moveTo>
                  <a:cubicBezTo>
                    <a:pt x="27" y="46"/>
                    <a:pt x="25" y="44"/>
                    <a:pt x="23" y="44"/>
                  </a:cubicBezTo>
                  <a:cubicBezTo>
                    <a:pt x="27" y="42"/>
                    <a:pt x="30" y="38"/>
                    <a:pt x="33" y="36"/>
                  </a:cubicBezTo>
                  <a:cubicBezTo>
                    <a:pt x="36" y="33"/>
                    <a:pt x="38" y="30"/>
                    <a:pt x="39" y="26"/>
                  </a:cubicBezTo>
                  <a:cubicBezTo>
                    <a:pt x="41" y="23"/>
                    <a:pt x="42" y="19"/>
                    <a:pt x="42" y="16"/>
                  </a:cubicBezTo>
                  <a:cubicBezTo>
                    <a:pt x="43" y="15"/>
                    <a:pt x="44" y="15"/>
                    <a:pt x="45" y="14"/>
                  </a:cubicBezTo>
                  <a:cubicBezTo>
                    <a:pt x="47" y="13"/>
                    <a:pt x="46" y="12"/>
                    <a:pt x="46" y="11"/>
                  </a:cubicBezTo>
                  <a:cubicBezTo>
                    <a:pt x="44" y="9"/>
                    <a:pt x="42" y="7"/>
                    <a:pt x="40" y="7"/>
                  </a:cubicBezTo>
                  <a:cubicBezTo>
                    <a:pt x="33" y="0"/>
                    <a:pt x="17" y="13"/>
                    <a:pt x="12" y="18"/>
                  </a:cubicBezTo>
                  <a:cubicBezTo>
                    <a:pt x="8" y="24"/>
                    <a:pt x="0" y="40"/>
                    <a:pt x="7" y="45"/>
                  </a:cubicBezTo>
                  <a:cubicBezTo>
                    <a:pt x="8" y="49"/>
                    <a:pt x="10" y="50"/>
                    <a:pt x="13" y="49"/>
                  </a:cubicBezTo>
                  <a:cubicBezTo>
                    <a:pt x="16" y="54"/>
                    <a:pt x="23" y="55"/>
                    <a:pt x="26" y="48"/>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Freeform 193"/>
            <p:cNvSpPr>
              <a:spLocks noEditPoints="1"/>
            </p:cNvSpPr>
            <p:nvPr/>
          </p:nvSpPr>
          <p:spPr bwMode="auto">
            <a:xfrm>
              <a:off x="5938838" y="5743576"/>
              <a:ext cx="134938" cy="117475"/>
            </a:xfrm>
            <a:custGeom>
              <a:avLst/>
              <a:gdLst>
                <a:gd name="T0" fmla="*/ 39 w 51"/>
                <a:gd name="T1" fmla="*/ 8 h 45"/>
                <a:gd name="T2" fmla="*/ 39 w 51"/>
                <a:gd name="T3" fmla="*/ 8 h 45"/>
                <a:gd name="T4" fmla="*/ 47 w 51"/>
                <a:gd name="T5" fmla="*/ 11 h 45"/>
                <a:gd name="T6" fmla="*/ 50 w 51"/>
                <a:gd name="T7" fmla="*/ 8 h 45"/>
                <a:gd name="T8" fmla="*/ 29 w 51"/>
                <a:gd name="T9" fmla="*/ 6 h 45"/>
                <a:gd name="T10" fmla="*/ 16 w 51"/>
                <a:gd name="T11" fmla="*/ 12 h 45"/>
                <a:gd name="T12" fmla="*/ 2 w 51"/>
                <a:gd name="T13" fmla="*/ 29 h 45"/>
                <a:gd name="T14" fmla="*/ 13 w 51"/>
                <a:gd name="T15" fmla="*/ 40 h 45"/>
                <a:gd name="T16" fmla="*/ 39 w 51"/>
                <a:gd name="T17" fmla="*/ 8 h 45"/>
                <a:gd name="T18" fmla="*/ 10 w 51"/>
                <a:gd name="T19" fmla="*/ 33 h 45"/>
                <a:gd name="T20" fmla="*/ 10 w 51"/>
                <a:gd name="T21" fmla="*/ 32 h 45"/>
                <a:gd name="T22" fmla="*/ 29 w 51"/>
                <a:gd name="T23" fmla="*/ 13 h 45"/>
                <a:gd name="T24" fmla="*/ 19 w 51"/>
                <a:gd name="T25" fmla="*/ 26 h 45"/>
                <a:gd name="T26" fmla="*/ 10 w 51"/>
                <a:gd name="T27" fmla="*/ 3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 h="45">
                  <a:moveTo>
                    <a:pt x="39" y="8"/>
                  </a:moveTo>
                  <a:cubicBezTo>
                    <a:pt x="39" y="8"/>
                    <a:pt x="39" y="8"/>
                    <a:pt x="39" y="8"/>
                  </a:cubicBezTo>
                  <a:cubicBezTo>
                    <a:pt x="42" y="8"/>
                    <a:pt x="45" y="9"/>
                    <a:pt x="47" y="11"/>
                  </a:cubicBezTo>
                  <a:cubicBezTo>
                    <a:pt x="48" y="13"/>
                    <a:pt x="51" y="10"/>
                    <a:pt x="50" y="8"/>
                  </a:cubicBezTo>
                  <a:cubicBezTo>
                    <a:pt x="46" y="0"/>
                    <a:pt x="36" y="3"/>
                    <a:pt x="29" y="6"/>
                  </a:cubicBezTo>
                  <a:cubicBezTo>
                    <a:pt x="24" y="7"/>
                    <a:pt x="20" y="9"/>
                    <a:pt x="16" y="12"/>
                  </a:cubicBezTo>
                  <a:cubicBezTo>
                    <a:pt x="10" y="16"/>
                    <a:pt x="5" y="22"/>
                    <a:pt x="2" y="29"/>
                  </a:cubicBezTo>
                  <a:cubicBezTo>
                    <a:pt x="0" y="38"/>
                    <a:pt x="4" y="45"/>
                    <a:pt x="13" y="40"/>
                  </a:cubicBezTo>
                  <a:cubicBezTo>
                    <a:pt x="25" y="33"/>
                    <a:pt x="34" y="21"/>
                    <a:pt x="39" y="8"/>
                  </a:cubicBezTo>
                  <a:close/>
                  <a:moveTo>
                    <a:pt x="10" y="33"/>
                  </a:moveTo>
                  <a:cubicBezTo>
                    <a:pt x="10" y="33"/>
                    <a:pt x="10" y="32"/>
                    <a:pt x="10" y="32"/>
                  </a:cubicBezTo>
                  <a:cubicBezTo>
                    <a:pt x="15" y="23"/>
                    <a:pt x="20" y="16"/>
                    <a:pt x="29" y="13"/>
                  </a:cubicBezTo>
                  <a:cubicBezTo>
                    <a:pt x="27" y="18"/>
                    <a:pt x="23" y="22"/>
                    <a:pt x="19" y="26"/>
                  </a:cubicBezTo>
                  <a:cubicBezTo>
                    <a:pt x="16" y="29"/>
                    <a:pt x="11" y="33"/>
                    <a:pt x="10" y="33"/>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194"/>
            <p:cNvSpPr>
              <a:spLocks/>
            </p:cNvSpPr>
            <p:nvPr/>
          </p:nvSpPr>
          <p:spPr bwMode="auto">
            <a:xfrm>
              <a:off x="5634038" y="5546726"/>
              <a:ext cx="68263" cy="63500"/>
            </a:xfrm>
            <a:custGeom>
              <a:avLst/>
              <a:gdLst>
                <a:gd name="T0" fmla="*/ 23 w 26"/>
                <a:gd name="T1" fmla="*/ 4 h 24"/>
                <a:gd name="T2" fmla="*/ 13 w 26"/>
                <a:gd name="T3" fmla="*/ 2 h 24"/>
                <a:gd name="T4" fmla="*/ 4 w 26"/>
                <a:gd name="T5" fmla="*/ 7 h 24"/>
                <a:gd name="T6" fmla="*/ 2 w 26"/>
                <a:gd name="T7" fmla="*/ 18 h 24"/>
                <a:gd name="T8" fmla="*/ 12 w 26"/>
                <a:gd name="T9" fmla="*/ 22 h 24"/>
                <a:gd name="T10" fmla="*/ 15 w 26"/>
                <a:gd name="T11" fmla="*/ 21 h 24"/>
                <a:gd name="T12" fmla="*/ 18 w 26"/>
                <a:gd name="T13" fmla="*/ 20 h 24"/>
                <a:gd name="T14" fmla="*/ 24 w 26"/>
                <a:gd name="T15" fmla="*/ 14 h 24"/>
                <a:gd name="T16" fmla="*/ 23 w 26"/>
                <a:gd name="T17"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24">
                  <a:moveTo>
                    <a:pt x="23" y="4"/>
                  </a:moveTo>
                  <a:cubicBezTo>
                    <a:pt x="21" y="1"/>
                    <a:pt x="16" y="0"/>
                    <a:pt x="13" y="2"/>
                  </a:cubicBezTo>
                  <a:cubicBezTo>
                    <a:pt x="10" y="3"/>
                    <a:pt x="6" y="5"/>
                    <a:pt x="4" y="7"/>
                  </a:cubicBezTo>
                  <a:cubicBezTo>
                    <a:pt x="1" y="10"/>
                    <a:pt x="0" y="14"/>
                    <a:pt x="2" y="18"/>
                  </a:cubicBezTo>
                  <a:cubicBezTo>
                    <a:pt x="4" y="21"/>
                    <a:pt x="8" y="24"/>
                    <a:pt x="12" y="22"/>
                  </a:cubicBezTo>
                  <a:cubicBezTo>
                    <a:pt x="13" y="22"/>
                    <a:pt x="14" y="22"/>
                    <a:pt x="15" y="21"/>
                  </a:cubicBezTo>
                  <a:cubicBezTo>
                    <a:pt x="16" y="21"/>
                    <a:pt x="17" y="21"/>
                    <a:pt x="18" y="20"/>
                  </a:cubicBezTo>
                  <a:cubicBezTo>
                    <a:pt x="21" y="19"/>
                    <a:pt x="23" y="17"/>
                    <a:pt x="24" y="14"/>
                  </a:cubicBezTo>
                  <a:cubicBezTo>
                    <a:pt x="26" y="11"/>
                    <a:pt x="26" y="6"/>
                    <a:pt x="23" y="4"/>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195"/>
            <p:cNvSpPr>
              <a:spLocks/>
            </p:cNvSpPr>
            <p:nvPr/>
          </p:nvSpPr>
          <p:spPr bwMode="auto">
            <a:xfrm>
              <a:off x="6073775" y="5737226"/>
              <a:ext cx="60325" cy="66675"/>
            </a:xfrm>
            <a:custGeom>
              <a:avLst/>
              <a:gdLst>
                <a:gd name="T0" fmla="*/ 21 w 23"/>
                <a:gd name="T1" fmla="*/ 13 h 25"/>
                <a:gd name="T2" fmla="*/ 18 w 23"/>
                <a:gd name="T3" fmla="*/ 7 h 25"/>
                <a:gd name="T4" fmla="*/ 15 w 23"/>
                <a:gd name="T5" fmla="*/ 3 h 25"/>
                <a:gd name="T6" fmla="*/ 4 w 23"/>
                <a:gd name="T7" fmla="*/ 3 h 25"/>
                <a:gd name="T8" fmla="*/ 1 w 23"/>
                <a:gd name="T9" fmla="*/ 12 h 25"/>
                <a:gd name="T10" fmla="*/ 3 w 23"/>
                <a:gd name="T11" fmla="*/ 15 h 25"/>
                <a:gd name="T12" fmla="*/ 3 w 23"/>
                <a:gd name="T13" fmla="*/ 15 h 25"/>
                <a:gd name="T14" fmla="*/ 6 w 23"/>
                <a:gd name="T15" fmla="*/ 21 h 25"/>
                <a:gd name="T16" fmla="*/ 6 w 23"/>
                <a:gd name="T17" fmla="*/ 21 h 25"/>
                <a:gd name="T18" fmla="*/ 11 w 23"/>
                <a:gd name="T19" fmla="*/ 24 h 25"/>
                <a:gd name="T20" fmla="*/ 21 w 23"/>
                <a:gd name="T21" fmla="*/ 1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25">
                  <a:moveTo>
                    <a:pt x="21" y="13"/>
                  </a:moveTo>
                  <a:cubicBezTo>
                    <a:pt x="21" y="10"/>
                    <a:pt x="19" y="8"/>
                    <a:pt x="18" y="7"/>
                  </a:cubicBezTo>
                  <a:cubicBezTo>
                    <a:pt x="17" y="5"/>
                    <a:pt x="16" y="4"/>
                    <a:pt x="15" y="3"/>
                  </a:cubicBezTo>
                  <a:cubicBezTo>
                    <a:pt x="12" y="1"/>
                    <a:pt x="8" y="0"/>
                    <a:pt x="4" y="3"/>
                  </a:cubicBezTo>
                  <a:cubicBezTo>
                    <a:pt x="2" y="5"/>
                    <a:pt x="0" y="8"/>
                    <a:pt x="1" y="12"/>
                  </a:cubicBezTo>
                  <a:cubicBezTo>
                    <a:pt x="1" y="13"/>
                    <a:pt x="2" y="14"/>
                    <a:pt x="3" y="15"/>
                  </a:cubicBezTo>
                  <a:cubicBezTo>
                    <a:pt x="3" y="15"/>
                    <a:pt x="3" y="15"/>
                    <a:pt x="3" y="15"/>
                  </a:cubicBezTo>
                  <a:cubicBezTo>
                    <a:pt x="3" y="17"/>
                    <a:pt x="4" y="20"/>
                    <a:pt x="6" y="21"/>
                  </a:cubicBezTo>
                  <a:cubicBezTo>
                    <a:pt x="6" y="21"/>
                    <a:pt x="6" y="21"/>
                    <a:pt x="6" y="21"/>
                  </a:cubicBezTo>
                  <a:cubicBezTo>
                    <a:pt x="7" y="22"/>
                    <a:pt x="9" y="23"/>
                    <a:pt x="11" y="24"/>
                  </a:cubicBezTo>
                  <a:cubicBezTo>
                    <a:pt x="17" y="25"/>
                    <a:pt x="23" y="19"/>
                    <a:pt x="21" y="13"/>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196"/>
            <p:cNvSpPr>
              <a:spLocks/>
            </p:cNvSpPr>
            <p:nvPr/>
          </p:nvSpPr>
          <p:spPr bwMode="auto">
            <a:xfrm>
              <a:off x="5600700" y="5591176"/>
              <a:ext cx="101600" cy="177800"/>
            </a:xfrm>
            <a:custGeom>
              <a:avLst/>
              <a:gdLst>
                <a:gd name="T0" fmla="*/ 39 w 39"/>
                <a:gd name="T1" fmla="*/ 67 h 68"/>
                <a:gd name="T2" fmla="*/ 10 w 39"/>
                <a:gd name="T3" fmla="*/ 42 h 68"/>
                <a:gd name="T4" fmla="*/ 8 w 39"/>
                <a:gd name="T5" fmla="*/ 1 h 68"/>
                <a:gd name="T6" fmla="*/ 7 w 39"/>
                <a:gd name="T7" fmla="*/ 0 h 68"/>
                <a:gd name="T8" fmla="*/ 8 w 39"/>
                <a:gd name="T9" fmla="*/ 43 h 68"/>
                <a:gd name="T10" fmla="*/ 38 w 39"/>
                <a:gd name="T11" fmla="*/ 68 h 68"/>
                <a:gd name="T12" fmla="*/ 39 w 39"/>
                <a:gd name="T13" fmla="*/ 67 h 68"/>
              </a:gdLst>
              <a:ahLst/>
              <a:cxnLst>
                <a:cxn ang="0">
                  <a:pos x="T0" y="T1"/>
                </a:cxn>
                <a:cxn ang="0">
                  <a:pos x="T2" y="T3"/>
                </a:cxn>
                <a:cxn ang="0">
                  <a:pos x="T4" y="T5"/>
                </a:cxn>
                <a:cxn ang="0">
                  <a:pos x="T6" y="T7"/>
                </a:cxn>
                <a:cxn ang="0">
                  <a:pos x="T8" y="T9"/>
                </a:cxn>
                <a:cxn ang="0">
                  <a:pos x="T10" y="T11"/>
                </a:cxn>
                <a:cxn ang="0">
                  <a:pos x="T12" y="T13"/>
                </a:cxn>
              </a:cxnLst>
              <a:rect l="0" t="0" r="r" b="b"/>
              <a:pathLst>
                <a:path w="39" h="68">
                  <a:moveTo>
                    <a:pt x="39" y="67"/>
                  </a:moveTo>
                  <a:cubicBezTo>
                    <a:pt x="27" y="61"/>
                    <a:pt x="17" y="53"/>
                    <a:pt x="10" y="42"/>
                  </a:cubicBezTo>
                  <a:cubicBezTo>
                    <a:pt x="2" y="28"/>
                    <a:pt x="6" y="15"/>
                    <a:pt x="8" y="1"/>
                  </a:cubicBezTo>
                  <a:cubicBezTo>
                    <a:pt x="9" y="0"/>
                    <a:pt x="8" y="0"/>
                    <a:pt x="7" y="0"/>
                  </a:cubicBezTo>
                  <a:cubicBezTo>
                    <a:pt x="1" y="14"/>
                    <a:pt x="0" y="30"/>
                    <a:pt x="8" y="43"/>
                  </a:cubicBezTo>
                  <a:cubicBezTo>
                    <a:pt x="14" y="53"/>
                    <a:pt x="25" y="67"/>
                    <a:pt x="38" y="68"/>
                  </a:cubicBezTo>
                  <a:cubicBezTo>
                    <a:pt x="39" y="68"/>
                    <a:pt x="39" y="67"/>
                    <a:pt x="39" y="67"/>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197"/>
            <p:cNvSpPr>
              <a:spLocks/>
            </p:cNvSpPr>
            <p:nvPr/>
          </p:nvSpPr>
          <p:spPr bwMode="auto">
            <a:xfrm>
              <a:off x="5661025" y="5715001"/>
              <a:ext cx="52388" cy="38100"/>
            </a:xfrm>
            <a:custGeom>
              <a:avLst/>
              <a:gdLst>
                <a:gd name="T0" fmla="*/ 20 w 20"/>
                <a:gd name="T1" fmla="*/ 13 h 15"/>
                <a:gd name="T2" fmla="*/ 11 w 20"/>
                <a:gd name="T3" fmla="*/ 8 h 15"/>
                <a:gd name="T4" fmla="*/ 2 w 20"/>
                <a:gd name="T5" fmla="*/ 0 h 15"/>
                <a:gd name="T6" fmla="*/ 1 w 20"/>
                <a:gd name="T7" fmla="*/ 1 h 15"/>
                <a:gd name="T8" fmla="*/ 9 w 20"/>
                <a:gd name="T9" fmla="*/ 10 h 15"/>
                <a:gd name="T10" fmla="*/ 20 w 20"/>
                <a:gd name="T11" fmla="*/ 14 h 15"/>
                <a:gd name="T12" fmla="*/ 20 w 20"/>
                <a:gd name="T13" fmla="*/ 13 h 15"/>
              </a:gdLst>
              <a:ahLst/>
              <a:cxnLst>
                <a:cxn ang="0">
                  <a:pos x="T0" y="T1"/>
                </a:cxn>
                <a:cxn ang="0">
                  <a:pos x="T2" y="T3"/>
                </a:cxn>
                <a:cxn ang="0">
                  <a:pos x="T4" y="T5"/>
                </a:cxn>
                <a:cxn ang="0">
                  <a:pos x="T6" y="T7"/>
                </a:cxn>
                <a:cxn ang="0">
                  <a:pos x="T8" y="T9"/>
                </a:cxn>
                <a:cxn ang="0">
                  <a:pos x="T10" y="T11"/>
                </a:cxn>
                <a:cxn ang="0">
                  <a:pos x="T12" y="T13"/>
                </a:cxn>
              </a:cxnLst>
              <a:rect l="0" t="0" r="r" b="b"/>
              <a:pathLst>
                <a:path w="20" h="15">
                  <a:moveTo>
                    <a:pt x="20" y="13"/>
                  </a:moveTo>
                  <a:cubicBezTo>
                    <a:pt x="18" y="11"/>
                    <a:pt x="14" y="10"/>
                    <a:pt x="11" y="8"/>
                  </a:cubicBezTo>
                  <a:cubicBezTo>
                    <a:pt x="8" y="6"/>
                    <a:pt x="4" y="3"/>
                    <a:pt x="2" y="0"/>
                  </a:cubicBezTo>
                  <a:cubicBezTo>
                    <a:pt x="1" y="0"/>
                    <a:pt x="0" y="0"/>
                    <a:pt x="1" y="1"/>
                  </a:cubicBezTo>
                  <a:cubicBezTo>
                    <a:pt x="3" y="5"/>
                    <a:pt x="6" y="8"/>
                    <a:pt x="9" y="10"/>
                  </a:cubicBezTo>
                  <a:cubicBezTo>
                    <a:pt x="12" y="12"/>
                    <a:pt x="16" y="15"/>
                    <a:pt x="20" y="14"/>
                  </a:cubicBezTo>
                  <a:cubicBezTo>
                    <a:pt x="20" y="14"/>
                    <a:pt x="20" y="14"/>
                    <a:pt x="20" y="13"/>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98"/>
            <p:cNvSpPr>
              <a:spLocks/>
            </p:cNvSpPr>
            <p:nvPr/>
          </p:nvSpPr>
          <p:spPr bwMode="auto">
            <a:xfrm>
              <a:off x="5784850" y="5586413"/>
              <a:ext cx="61913" cy="161925"/>
            </a:xfrm>
            <a:custGeom>
              <a:avLst/>
              <a:gdLst>
                <a:gd name="T0" fmla="*/ 6 w 24"/>
                <a:gd name="T1" fmla="*/ 0 h 62"/>
                <a:gd name="T2" fmla="*/ 5 w 24"/>
                <a:gd name="T3" fmla="*/ 1 h 62"/>
                <a:gd name="T4" fmla="*/ 14 w 24"/>
                <a:gd name="T5" fmla="*/ 34 h 62"/>
                <a:gd name="T6" fmla="*/ 1 w 24"/>
                <a:gd name="T7" fmla="*/ 60 h 62"/>
                <a:gd name="T8" fmla="*/ 1 w 24"/>
                <a:gd name="T9" fmla="*/ 61 h 62"/>
                <a:gd name="T10" fmla="*/ 6 w 24"/>
                <a:gd name="T11" fmla="*/ 0 h 62"/>
              </a:gdLst>
              <a:ahLst/>
              <a:cxnLst>
                <a:cxn ang="0">
                  <a:pos x="T0" y="T1"/>
                </a:cxn>
                <a:cxn ang="0">
                  <a:pos x="T2" y="T3"/>
                </a:cxn>
                <a:cxn ang="0">
                  <a:pos x="T4" y="T5"/>
                </a:cxn>
                <a:cxn ang="0">
                  <a:pos x="T6" y="T7"/>
                </a:cxn>
                <a:cxn ang="0">
                  <a:pos x="T8" y="T9"/>
                </a:cxn>
                <a:cxn ang="0">
                  <a:pos x="T10" y="T11"/>
                </a:cxn>
              </a:cxnLst>
              <a:rect l="0" t="0" r="r" b="b"/>
              <a:pathLst>
                <a:path w="24" h="62">
                  <a:moveTo>
                    <a:pt x="6" y="0"/>
                  </a:moveTo>
                  <a:cubicBezTo>
                    <a:pt x="5" y="0"/>
                    <a:pt x="4" y="1"/>
                    <a:pt x="5" y="1"/>
                  </a:cubicBezTo>
                  <a:cubicBezTo>
                    <a:pt x="12" y="11"/>
                    <a:pt x="16" y="22"/>
                    <a:pt x="14" y="34"/>
                  </a:cubicBezTo>
                  <a:cubicBezTo>
                    <a:pt x="12" y="45"/>
                    <a:pt x="7" y="52"/>
                    <a:pt x="1" y="60"/>
                  </a:cubicBezTo>
                  <a:cubicBezTo>
                    <a:pt x="0" y="61"/>
                    <a:pt x="1" y="62"/>
                    <a:pt x="1" y="61"/>
                  </a:cubicBezTo>
                  <a:cubicBezTo>
                    <a:pt x="24" y="50"/>
                    <a:pt x="21" y="16"/>
                    <a:pt x="6"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199"/>
            <p:cNvSpPr>
              <a:spLocks/>
            </p:cNvSpPr>
            <p:nvPr/>
          </p:nvSpPr>
          <p:spPr bwMode="auto">
            <a:xfrm>
              <a:off x="5762625" y="5683251"/>
              <a:ext cx="46038" cy="60325"/>
            </a:xfrm>
            <a:custGeom>
              <a:avLst/>
              <a:gdLst>
                <a:gd name="T0" fmla="*/ 16 w 17"/>
                <a:gd name="T1" fmla="*/ 1 h 23"/>
                <a:gd name="T2" fmla="*/ 15 w 17"/>
                <a:gd name="T3" fmla="*/ 1 h 23"/>
                <a:gd name="T4" fmla="*/ 9 w 17"/>
                <a:gd name="T5" fmla="*/ 12 h 23"/>
                <a:gd name="T6" fmla="*/ 1 w 17"/>
                <a:gd name="T7" fmla="*/ 22 h 23"/>
                <a:gd name="T8" fmla="*/ 2 w 17"/>
                <a:gd name="T9" fmla="*/ 23 h 23"/>
                <a:gd name="T10" fmla="*/ 12 w 17"/>
                <a:gd name="T11" fmla="*/ 13 h 23"/>
                <a:gd name="T12" fmla="*/ 16 w 17"/>
                <a:gd name="T13" fmla="*/ 1 h 23"/>
              </a:gdLst>
              <a:ahLst/>
              <a:cxnLst>
                <a:cxn ang="0">
                  <a:pos x="T0" y="T1"/>
                </a:cxn>
                <a:cxn ang="0">
                  <a:pos x="T2" y="T3"/>
                </a:cxn>
                <a:cxn ang="0">
                  <a:pos x="T4" y="T5"/>
                </a:cxn>
                <a:cxn ang="0">
                  <a:pos x="T6" y="T7"/>
                </a:cxn>
                <a:cxn ang="0">
                  <a:pos x="T8" y="T9"/>
                </a:cxn>
                <a:cxn ang="0">
                  <a:pos x="T10" y="T11"/>
                </a:cxn>
                <a:cxn ang="0">
                  <a:pos x="T12" y="T13"/>
                </a:cxn>
              </a:cxnLst>
              <a:rect l="0" t="0" r="r" b="b"/>
              <a:pathLst>
                <a:path w="17" h="23">
                  <a:moveTo>
                    <a:pt x="16" y="1"/>
                  </a:moveTo>
                  <a:cubicBezTo>
                    <a:pt x="16" y="0"/>
                    <a:pt x="15" y="0"/>
                    <a:pt x="15" y="1"/>
                  </a:cubicBezTo>
                  <a:cubicBezTo>
                    <a:pt x="13" y="5"/>
                    <a:pt x="12" y="9"/>
                    <a:pt x="9" y="12"/>
                  </a:cubicBezTo>
                  <a:cubicBezTo>
                    <a:pt x="6" y="16"/>
                    <a:pt x="3" y="18"/>
                    <a:pt x="1" y="22"/>
                  </a:cubicBezTo>
                  <a:cubicBezTo>
                    <a:pt x="0" y="23"/>
                    <a:pt x="1" y="23"/>
                    <a:pt x="2" y="23"/>
                  </a:cubicBezTo>
                  <a:cubicBezTo>
                    <a:pt x="6" y="21"/>
                    <a:pt x="10" y="17"/>
                    <a:pt x="12" y="13"/>
                  </a:cubicBezTo>
                  <a:cubicBezTo>
                    <a:pt x="15" y="9"/>
                    <a:pt x="17" y="5"/>
                    <a:pt x="16"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200"/>
            <p:cNvSpPr>
              <a:spLocks/>
            </p:cNvSpPr>
            <p:nvPr/>
          </p:nvSpPr>
          <p:spPr bwMode="auto">
            <a:xfrm>
              <a:off x="5902325" y="5737226"/>
              <a:ext cx="87313" cy="155575"/>
            </a:xfrm>
            <a:custGeom>
              <a:avLst/>
              <a:gdLst>
                <a:gd name="T0" fmla="*/ 31 w 33"/>
                <a:gd name="T1" fmla="*/ 0 h 59"/>
                <a:gd name="T2" fmla="*/ 7 w 33"/>
                <a:gd name="T3" fmla="*/ 26 h 59"/>
                <a:gd name="T4" fmla="*/ 7 w 33"/>
                <a:gd name="T5" fmla="*/ 58 h 59"/>
                <a:gd name="T6" fmla="*/ 9 w 33"/>
                <a:gd name="T7" fmla="*/ 57 h 59"/>
                <a:gd name="T8" fmla="*/ 32 w 33"/>
                <a:gd name="T9" fmla="*/ 1 h 59"/>
                <a:gd name="T10" fmla="*/ 31 w 33"/>
                <a:gd name="T11" fmla="*/ 0 h 59"/>
              </a:gdLst>
              <a:ahLst/>
              <a:cxnLst>
                <a:cxn ang="0">
                  <a:pos x="T0" y="T1"/>
                </a:cxn>
                <a:cxn ang="0">
                  <a:pos x="T2" y="T3"/>
                </a:cxn>
                <a:cxn ang="0">
                  <a:pos x="T4" y="T5"/>
                </a:cxn>
                <a:cxn ang="0">
                  <a:pos x="T6" y="T7"/>
                </a:cxn>
                <a:cxn ang="0">
                  <a:pos x="T8" y="T9"/>
                </a:cxn>
                <a:cxn ang="0">
                  <a:pos x="T10" y="T11"/>
                </a:cxn>
              </a:cxnLst>
              <a:rect l="0" t="0" r="r" b="b"/>
              <a:pathLst>
                <a:path w="33" h="59">
                  <a:moveTo>
                    <a:pt x="31" y="0"/>
                  </a:moveTo>
                  <a:cubicBezTo>
                    <a:pt x="20" y="5"/>
                    <a:pt x="12" y="15"/>
                    <a:pt x="7" y="26"/>
                  </a:cubicBezTo>
                  <a:cubicBezTo>
                    <a:pt x="4" y="35"/>
                    <a:pt x="0" y="50"/>
                    <a:pt x="7" y="58"/>
                  </a:cubicBezTo>
                  <a:cubicBezTo>
                    <a:pt x="8" y="59"/>
                    <a:pt x="10" y="58"/>
                    <a:pt x="9" y="57"/>
                  </a:cubicBezTo>
                  <a:cubicBezTo>
                    <a:pt x="3" y="35"/>
                    <a:pt x="15" y="14"/>
                    <a:pt x="32" y="1"/>
                  </a:cubicBezTo>
                  <a:cubicBezTo>
                    <a:pt x="33" y="1"/>
                    <a:pt x="32" y="0"/>
                    <a:pt x="31"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201"/>
            <p:cNvSpPr>
              <a:spLocks/>
            </p:cNvSpPr>
            <p:nvPr/>
          </p:nvSpPr>
          <p:spPr bwMode="auto">
            <a:xfrm>
              <a:off x="5934075" y="5811838"/>
              <a:ext cx="12700" cy="69850"/>
            </a:xfrm>
            <a:custGeom>
              <a:avLst/>
              <a:gdLst>
                <a:gd name="T0" fmla="*/ 3 w 5"/>
                <a:gd name="T1" fmla="*/ 12 h 27"/>
                <a:gd name="T2" fmla="*/ 5 w 5"/>
                <a:gd name="T3" fmla="*/ 0 h 27"/>
                <a:gd name="T4" fmla="*/ 4 w 5"/>
                <a:gd name="T5" fmla="*/ 0 h 27"/>
                <a:gd name="T6" fmla="*/ 0 w 5"/>
                <a:gd name="T7" fmla="*/ 12 h 27"/>
                <a:gd name="T8" fmla="*/ 2 w 5"/>
                <a:gd name="T9" fmla="*/ 26 h 27"/>
                <a:gd name="T10" fmla="*/ 3 w 5"/>
                <a:gd name="T11" fmla="*/ 26 h 27"/>
                <a:gd name="T12" fmla="*/ 3 w 5"/>
                <a:gd name="T13" fmla="*/ 12 h 27"/>
              </a:gdLst>
              <a:ahLst/>
              <a:cxnLst>
                <a:cxn ang="0">
                  <a:pos x="T0" y="T1"/>
                </a:cxn>
                <a:cxn ang="0">
                  <a:pos x="T2" y="T3"/>
                </a:cxn>
                <a:cxn ang="0">
                  <a:pos x="T4" y="T5"/>
                </a:cxn>
                <a:cxn ang="0">
                  <a:pos x="T6" y="T7"/>
                </a:cxn>
                <a:cxn ang="0">
                  <a:pos x="T8" y="T9"/>
                </a:cxn>
                <a:cxn ang="0">
                  <a:pos x="T10" y="T11"/>
                </a:cxn>
                <a:cxn ang="0">
                  <a:pos x="T12" y="T13"/>
                </a:cxn>
              </a:cxnLst>
              <a:rect l="0" t="0" r="r" b="b"/>
              <a:pathLst>
                <a:path w="5" h="27">
                  <a:moveTo>
                    <a:pt x="3" y="12"/>
                  </a:moveTo>
                  <a:cubicBezTo>
                    <a:pt x="3" y="8"/>
                    <a:pt x="5" y="4"/>
                    <a:pt x="5" y="0"/>
                  </a:cubicBezTo>
                  <a:cubicBezTo>
                    <a:pt x="4" y="0"/>
                    <a:pt x="4" y="0"/>
                    <a:pt x="4" y="0"/>
                  </a:cubicBezTo>
                  <a:cubicBezTo>
                    <a:pt x="1" y="3"/>
                    <a:pt x="1" y="8"/>
                    <a:pt x="0" y="12"/>
                  </a:cubicBezTo>
                  <a:cubicBezTo>
                    <a:pt x="0" y="16"/>
                    <a:pt x="0" y="22"/>
                    <a:pt x="2" y="26"/>
                  </a:cubicBezTo>
                  <a:cubicBezTo>
                    <a:pt x="2" y="27"/>
                    <a:pt x="3" y="26"/>
                    <a:pt x="3" y="26"/>
                  </a:cubicBezTo>
                  <a:cubicBezTo>
                    <a:pt x="4" y="21"/>
                    <a:pt x="2" y="17"/>
                    <a:pt x="3" y="12"/>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202"/>
            <p:cNvSpPr>
              <a:spLocks/>
            </p:cNvSpPr>
            <p:nvPr/>
          </p:nvSpPr>
          <p:spPr bwMode="auto">
            <a:xfrm>
              <a:off x="5961063" y="5848351"/>
              <a:ext cx="180975" cy="149225"/>
            </a:xfrm>
            <a:custGeom>
              <a:avLst/>
              <a:gdLst>
                <a:gd name="T0" fmla="*/ 67 w 69"/>
                <a:gd name="T1" fmla="*/ 0 h 57"/>
                <a:gd name="T2" fmla="*/ 60 w 69"/>
                <a:gd name="T3" fmla="*/ 19 h 57"/>
                <a:gd name="T4" fmla="*/ 43 w 69"/>
                <a:gd name="T5" fmla="*/ 34 h 57"/>
                <a:gd name="T6" fmla="*/ 1 w 69"/>
                <a:gd name="T7" fmla="*/ 36 h 57"/>
                <a:gd name="T8" fmla="*/ 1 w 69"/>
                <a:gd name="T9" fmla="*/ 37 h 57"/>
                <a:gd name="T10" fmla="*/ 68 w 69"/>
                <a:gd name="T11" fmla="*/ 1 h 57"/>
                <a:gd name="T12" fmla="*/ 67 w 69"/>
                <a:gd name="T13" fmla="*/ 0 h 57"/>
              </a:gdLst>
              <a:ahLst/>
              <a:cxnLst>
                <a:cxn ang="0">
                  <a:pos x="T0" y="T1"/>
                </a:cxn>
                <a:cxn ang="0">
                  <a:pos x="T2" y="T3"/>
                </a:cxn>
                <a:cxn ang="0">
                  <a:pos x="T4" y="T5"/>
                </a:cxn>
                <a:cxn ang="0">
                  <a:pos x="T6" y="T7"/>
                </a:cxn>
                <a:cxn ang="0">
                  <a:pos x="T8" y="T9"/>
                </a:cxn>
                <a:cxn ang="0">
                  <a:pos x="T10" y="T11"/>
                </a:cxn>
                <a:cxn ang="0">
                  <a:pos x="T12" y="T13"/>
                </a:cxn>
              </a:cxnLst>
              <a:rect l="0" t="0" r="r" b="b"/>
              <a:pathLst>
                <a:path w="69" h="57">
                  <a:moveTo>
                    <a:pt x="67" y="0"/>
                  </a:moveTo>
                  <a:cubicBezTo>
                    <a:pt x="65" y="7"/>
                    <a:pt x="64" y="13"/>
                    <a:pt x="60" y="19"/>
                  </a:cubicBezTo>
                  <a:cubicBezTo>
                    <a:pt x="56" y="25"/>
                    <a:pt x="49" y="30"/>
                    <a:pt x="43" y="34"/>
                  </a:cubicBezTo>
                  <a:cubicBezTo>
                    <a:pt x="30" y="42"/>
                    <a:pt x="16" y="41"/>
                    <a:pt x="1" y="36"/>
                  </a:cubicBezTo>
                  <a:cubicBezTo>
                    <a:pt x="1" y="36"/>
                    <a:pt x="0" y="37"/>
                    <a:pt x="1" y="37"/>
                  </a:cubicBezTo>
                  <a:cubicBezTo>
                    <a:pt x="26" y="57"/>
                    <a:pt x="69" y="31"/>
                    <a:pt x="68" y="1"/>
                  </a:cubicBezTo>
                  <a:cubicBezTo>
                    <a:pt x="68" y="0"/>
                    <a:pt x="67" y="0"/>
                    <a:pt x="67"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203"/>
            <p:cNvSpPr>
              <a:spLocks/>
            </p:cNvSpPr>
            <p:nvPr/>
          </p:nvSpPr>
          <p:spPr bwMode="auto">
            <a:xfrm>
              <a:off x="5969000" y="5924551"/>
              <a:ext cx="55563" cy="15875"/>
            </a:xfrm>
            <a:custGeom>
              <a:avLst/>
              <a:gdLst>
                <a:gd name="T0" fmla="*/ 21 w 21"/>
                <a:gd name="T1" fmla="*/ 1 h 6"/>
                <a:gd name="T2" fmla="*/ 11 w 21"/>
                <a:gd name="T3" fmla="*/ 2 h 6"/>
                <a:gd name="T4" fmla="*/ 1 w 21"/>
                <a:gd name="T5" fmla="*/ 0 h 6"/>
                <a:gd name="T6" fmla="*/ 1 w 21"/>
                <a:gd name="T7" fmla="*/ 1 h 6"/>
                <a:gd name="T8" fmla="*/ 21 w 21"/>
                <a:gd name="T9" fmla="*/ 2 h 6"/>
                <a:gd name="T10" fmla="*/ 21 w 21"/>
                <a:gd name="T11" fmla="*/ 1 h 6"/>
              </a:gdLst>
              <a:ahLst/>
              <a:cxnLst>
                <a:cxn ang="0">
                  <a:pos x="T0" y="T1"/>
                </a:cxn>
                <a:cxn ang="0">
                  <a:pos x="T2" y="T3"/>
                </a:cxn>
                <a:cxn ang="0">
                  <a:pos x="T4" y="T5"/>
                </a:cxn>
                <a:cxn ang="0">
                  <a:pos x="T6" y="T7"/>
                </a:cxn>
                <a:cxn ang="0">
                  <a:pos x="T8" y="T9"/>
                </a:cxn>
                <a:cxn ang="0">
                  <a:pos x="T10" y="T11"/>
                </a:cxn>
              </a:cxnLst>
              <a:rect l="0" t="0" r="r" b="b"/>
              <a:pathLst>
                <a:path w="21" h="6">
                  <a:moveTo>
                    <a:pt x="21" y="1"/>
                  </a:moveTo>
                  <a:cubicBezTo>
                    <a:pt x="18" y="1"/>
                    <a:pt x="15" y="2"/>
                    <a:pt x="11" y="2"/>
                  </a:cubicBezTo>
                  <a:cubicBezTo>
                    <a:pt x="8" y="2"/>
                    <a:pt x="5" y="1"/>
                    <a:pt x="1" y="0"/>
                  </a:cubicBezTo>
                  <a:cubicBezTo>
                    <a:pt x="1" y="0"/>
                    <a:pt x="0" y="1"/>
                    <a:pt x="1" y="1"/>
                  </a:cubicBezTo>
                  <a:cubicBezTo>
                    <a:pt x="7" y="4"/>
                    <a:pt x="15" y="6"/>
                    <a:pt x="21" y="2"/>
                  </a:cubicBezTo>
                  <a:cubicBezTo>
                    <a:pt x="21" y="2"/>
                    <a:pt x="21" y="2"/>
                    <a:pt x="21"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2" name="TextBox 1">
            <a:extLst>
              <a:ext uri="{FF2B5EF4-FFF2-40B4-BE49-F238E27FC236}">
                <a16:creationId xmlns:a16="http://schemas.microsoft.com/office/drawing/2014/main" id="{C5345186-B917-4AF5-91C5-B02C713FE30F}"/>
              </a:ext>
            </a:extLst>
          </p:cNvPr>
          <p:cNvSpPr txBox="1"/>
          <p:nvPr/>
        </p:nvSpPr>
        <p:spPr>
          <a:xfrm>
            <a:off x="141879" y="335692"/>
            <a:ext cx="10500151" cy="646331"/>
          </a:xfrm>
          <a:prstGeom prst="rect">
            <a:avLst/>
          </a:prstGeom>
          <a:noFill/>
          <a:effectLst>
            <a:outerShdw blurRad="139700" dist="165100" dir="5400000" algn="t" rotWithShape="0">
              <a:prstClr val="black">
                <a:alpha val="28000"/>
              </a:prstClr>
            </a:outerShdw>
          </a:effectLst>
        </p:spPr>
        <p:txBody>
          <a:bodyPr wrap="square" lIns="91440" tIns="45720" rIns="91440" bIns="45720" rtlCol="0" anchor="t">
            <a:spAutoFit/>
          </a:bodyPr>
          <a:lstStyle/>
          <a:p>
            <a:r>
              <a:rPr lang="en-US" sz="3600">
                <a:solidFill>
                  <a:schemeClr val="accent6"/>
                </a:solidFill>
                <a:latin typeface="Abadi"/>
              </a:rPr>
              <a:t>Test Security </a:t>
            </a:r>
            <a:r>
              <a:rPr lang="en-US" sz="3600">
                <a:solidFill>
                  <a:schemeClr val="bg1"/>
                </a:solidFill>
                <a:latin typeface="Abadi"/>
              </a:rPr>
              <a:t>Reporting Irregularities</a:t>
            </a:r>
          </a:p>
        </p:txBody>
      </p:sp>
    </p:spTree>
    <p:extLst>
      <p:ext uri="{BB962C8B-B14F-4D97-AF65-F5344CB8AC3E}">
        <p14:creationId xmlns:p14="http://schemas.microsoft.com/office/powerpoint/2010/main" val="2535375318"/>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 name="Group 21"/>
          <p:cNvGrpSpPr/>
          <p:nvPr/>
        </p:nvGrpSpPr>
        <p:grpSpPr>
          <a:xfrm>
            <a:off x="-103199" y="5219405"/>
            <a:ext cx="690562" cy="1147763"/>
            <a:chOff x="2130426" y="3314700"/>
            <a:chExt cx="690562" cy="1147763"/>
          </a:xfrm>
        </p:grpSpPr>
        <p:sp>
          <p:nvSpPr>
            <p:cNvPr id="23" name="Freeform 23"/>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rgbClr val="EFA7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24"/>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25"/>
            <p:cNvSpPr>
              <a:spLocks/>
            </p:cNvSpPr>
            <p:nvPr/>
          </p:nvSpPr>
          <p:spPr bwMode="auto">
            <a:xfrm>
              <a:off x="2208213" y="3398838"/>
              <a:ext cx="533400" cy="1063625"/>
            </a:xfrm>
            <a:custGeom>
              <a:avLst/>
              <a:gdLst>
                <a:gd name="T0" fmla="*/ 202 w 203"/>
                <a:gd name="T1" fmla="*/ 123 h 408"/>
                <a:gd name="T2" fmla="*/ 131 w 203"/>
                <a:gd name="T3" fmla="*/ 156 h 408"/>
                <a:gd name="T4" fmla="*/ 98 w 203"/>
                <a:gd name="T5" fmla="*/ 180 h 408"/>
                <a:gd name="T6" fmla="*/ 88 w 203"/>
                <a:gd name="T7" fmla="*/ 192 h 408"/>
                <a:gd name="T8" fmla="*/ 119 w 203"/>
                <a:gd name="T9" fmla="*/ 137 h 408"/>
                <a:gd name="T10" fmla="*/ 153 w 203"/>
                <a:gd name="T11" fmla="*/ 106 h 408"/>
                <a:gd name="T12" fmla="*/ 201 w 203"/>
                <a:gd name="T13" fmla="*/ 85 h 408"/>
                <a:gd name="T14" fmla="*/ 200 w 203"/>
                <a:gd name="T15" fmla="*/ 84 h 408"/>
                <a:gd name="T16" fmla="*/ 125 w 203"/>
                <a:gd name="T17" fmla="*/ 127 h 408"/>
                <a:gd name="T18" fmla="*/ 149 w 203"/>
                <a:gd name="T19" fmla="*/ 81 h 408"/>
                <a:gd name="T20" fmla="*/ 164 w 203"/>
                <a:gd name="T21" fmla="*/ 64 h 408"/>
                <a:gd name="T22" fmla="*/ 189 w 203"/>
                <a:gd name="T23" fmla="*/ 45 h 408"/>
                <a:gd name="T24" fmla="*/ 188 w 203"/>
                <a:gd name="T25" fmla="*/ 44 h 408"/>
                <a:gd name="T26" fmla="*/ 154 w 203"/>
                <a:gd name="T27" fmla="*/ 69 h 408"/>
                <a:gd name="T28" fmla="*/ 180 w 203"/>
                <a:gd name="T29" fmla="*/ 1 h 408"/>
                <a:gd name="T30" fmla="*/ 179 w 203"/>
                <a:gd name="T31" fmla="*/ 1 h 408"/>
                <a:gd name="T32" fmla="*/ 134 w 203"/>
                <a:gd name="T33" fmla="*/ 97 h 408"/>
                <a:gd name="T34" fmla="*/ 115 w 203"/>
                <a:gd name="T35" fmla="*/ 38 h 408"/>
                <a:gd name="T36" fmla="*/ 115 w 203"/>
                <a:gd name="T37" fmla="*/ 38 h 408"/>
                <a:gd name="T38" fmla="*/ 131 w 203"/>
                <a:gd name="T39" fmla="*/ 103 h 408"/>
                <a:gd name="T40" fmla="*/ 131 w 203"/>
                <a:gd name="T41" fmla="*/ 103 h 408"/>
                <a:gd name="T42" fmla="*/ 108 w 203"/>
                <a:gd name="T43" fmla="*/ 144 h 408"/>
                <a:gd name="T44" fmla="*/ 74 w 203"/>
                <a:gd name="T45" fmla="*/ 58 h 408"/>
                <a:gd name="T46" fmla="*/ 73 w 203"/>
                <a:gd name="T47" fmla="*/ 59 h 408"/>
                <a:gd name="T48" fmla="*/ 105 w 203"/>
                <a:gd name="T49" fmla="*/ 150 h 408"/>
                <a:gd name="T50" fmla="*/ 75 w 203"/>
                <a:gd name="T51" fmla="*/ 202 h 408"/>
                <a:gd name="T52" fmla="*/ 71 w 203"/>
                <a:gd name="T53" fmla="*/ 210 h 408"/>
                <a:gd name="T54" fmla="*/ 29 w 203"/>
                <a:gd name="T55" fmla="*/ 86 h 408"/>
                <a:gd name="T56" fmla="*/ 28 w 203"/>
                <a:gd name="T57" fmla="*/ 87 h 408"/>
                <a:gd name="T58" fmla="*/ 54 w 203"/>
                <a:gd name="T59" fmla="*/ 147 h 408"/>
                <a:gd name="T60" fmla="*/ 66 w 203"/>
                <a:gd name="T61" fmla="*/ 215 h 408"/>
                <a:gd name="T62" fmla="*/ 67 w 203"/>
                <a:gd name="T63" fmla="*/ 217 h 408"/>
                <a:gd name="T64" fmla="*/ 41 w 203"/>
                <a:gd name="T65" fmla="*/ 269 h 408"/>
                <a:gd name="T66" fmla="*/ 27 w 203"/>
                <a:gd name="T67" fmla="*/ 212 h 408"/>
                <a:gd name="T68" fmla="*/ 0 w 203"/>
                <a:gd name="T69" fmla="*/ 142 h 408"/>
                <a:gd name="T70" fmla="*/ 0 w 203"/>
                <a:gd name="T71" fmla="*/ 142 h 408"/>
                <a:gd name="T72" fmla="*/ 22 w 203"/>
                <a:gd name="T73" fmla="*/ 209 h 408"/>
                <a:gd name="T74" fmla="*/ 37 w 203"/>
                <a:gd name="T75" fmla="*/ 279 h 408"/>
                <a:gd name="T76" fmla="*/ 27 w 203"/>
                <a:gd name="T77" fmla="*/ 302 h 408"/>
                <a:gd name="T78" fmla="*/ 8 w 203"/>
                <a:gd name="T79" fmla="*/ 405 h 408"/>
                <a:gd name="T80" fmla="*/ 14 w 203"/>
                <a:gd name="T81" fmla="*/ 405 h 408"/>
                <a:gd name="T82" fmla="*/ 30 w 203"/>
                <a:gd name="T83" fmla="*/ 318 h 408"/>
                <a:gd name="T84" fmla="*/ 94 w 203"/>
                <a:gd name="T85" fmla="*/ 268 h 408"/>
                <a:gd name="T86" fmla="*/ 175 w 203"/>
                <a:gd name="T87" fmla="*/ 235 h 408"/>
                <a:gd name="T88" fmla="*/ 174 w 203"/>
                <a:gd name="T89" fmla="*/ 233 h 408"/>
                <a:gd name="T90" fmla="*/ 127 w 203"/>
                <a:gd name="T91" fmla="*/ 250 h 408"/>
                <a:gd name="T92" fmla="*/ 84 w 203"/>
                <a:gd name="T93" fmla="*/ 269 h 408"/>
                <a:gd name="T94" fmla="*/ 32 w 203"/>
                <a:gd name="T95" fmla="*/ 313 h 408"/>
                <a:gd name="T96" fmla="*/ 38 w 203"/>
                <a:gd name="T97" fmla="*/ 294 h 408"/>
                <a:gd name="T98" fmla="*/ 47 w 203"/>
                <a:gd name="T99" fmla="*/ 273 h 408"/>
                <a:gd name="T100" fmla="*/ 107 w 203"/>
                <a:gd name="T101" fmla="*/ 219 h 408"/>
                <a:gd name="T102" fmla="*/ 149 w 203"/>
                <a:gd name="T103" fmla="*/ 195 h 408"/>
                <a:gd name="T104" fmla="*/ 195 w 203"/>
                <a:gd name="T105" fmla="*/ 176 h 408"/>
                <a:gd name="T106" fmla="*/ 195 w 203"/>
                <a:gd name="T107" fmla="*/ 175 h 408"/>
                <a:gd name="T108" fmla="*/ 153 w 203"/>
                <a:gd name="T109" fmla="*/ 189 h 408"/>
                <a:gd name="T110" fmla="*/ 109 w 203"/>
                <a:gd name="T111" fmla="*/ 214 h 408"/>
                <a:gd name="T112" fmla="*/ 52 w 203"/>
                <a:gd name="T113" fmla="*/ 262 h 408"/>
                <a:gd name="T114" fmla="*/ 77 w 203"/>
                <a:gd name="T115" fmla="*/ 211 h 408"/>
                <a:gd name="T116" fmla="*/ 92 w 203"/>
                <a:gd name="T117" fmla="*/ 191 h 408"/>
                <a:gd name="T118" fmla="*/ 126 w 203"/>
                <a:gd name="T119" fmla="*/ 164 h 408"/>
                <a:gd name="T120" fmla="*/ 202 w 203"/>
                <a:gd name="T121" fmla="*/ 125 h 408"/>
                <a:gd name="T122" fmla="*/ 202 w 203"/>
                <a:gd name="T123" fmla="*/ 123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3" h="408">
                  <a:moveTo>
                    <a:pt x="202" y="123"/>
                  </a:moveTo>
                  <a:cubicBezTo>
                    <a:pt x="176" y="127"/>
                    <a:pt x="152" y="141"/>
                    <a:pt x="131" y="156"/>
                  </a:cubicBezTo>
                  <a:cubicBezTo>
                    <a:pt x="120" y="164"/>
                    <a:pt x="109" y="172"/>
                    <a:pt x="98" y="180"/>
                  </a:cubicBezTo>
                  <a:cubicBezTo>
                    <a:pt x="94" y="184"/>
                    <a:pt x="91" y="188"/>
                    <a:pt x="88" y="192"/>
                  </a:cubicBezTo>
                  <a:cubicBezTo>
                    <a:pt x="98" y="174"/>
                    <a:pt x="108" y="155"/>
                    <a:pt x="119" y="137"/>
                  </a:cubicBezTo>
                  <a:cubicBezTo>
                    <a:pt x="128" y="125"/>
                    <a:pt x="140" y="114"/>
                    <a:pt x="153" y="106"/>
                  </a:cubicBezTo>
                  <a:cubicBezTo>
                    <a:pt x="168" y="96"/>
                    <a:pt x="184" y="91"/>
                    <a:pt x="201" y="85"/>
                  </a:cubicBezTo>
                  <a:cubicBezTo>
                    <a:pt x="201" y="85"/>
                    <a:pt x="201" y="84"/>
                    <a:pt x="200" y="84"/>
                  </a:cubicBezTo>
                  <a:cubicBezTo>
                    <a:pt x="172" y="88"/>
                    <a:pt x="145" y="105"/>
                    <a:pt x="125" y="127"/>
                  </a:cubicBezTo>
                  <a:cubicBezTo>
                    <a:pt x="133" y="112"/>
                    <a:pt x="141" y="96"/>
                    <a:pt x="149" y="81"/>
                  </a:cubicBezTo>
                  <a:cubicBezTo>
                    <a:pt x="154" y="75"/>
                    <a:pt x="159" y="69"/>
                    <a:pt x="164" y="64"/>
                  </a:cubicBezTo>
                  <a:cubicBezTo>
                    <a:pt x="172" y="57"/>
                    <a:pt x="180" y="51"/>
                    <a:pt x="189" y="45"/>
                  </a:cubicBezTo>
                  <a:cubicBezTo>
                    <a:pt x="189" y="45"/>
                    <a:pt x="189" y="44"/>
                    <a:pt x="188" y="44"/>
                  </a:cubicBezTo>
                  <a:cubicBezTo>
                    <a:pt x="176" y="50"/>
                    <a:pt x="164" y="58"/>
                    <a:pt x="154" y="69"/>
                  </a:cubicBezTo>
                  <a:cubicBezTo>
                    <a:pt x="165" y="47"/>
                    <a:pt x="173" y="24"/>
                    <a:pt x="180" y="1"/>
                  </a:cubicBezTo>
                  <a:cubicBezTo>
                    <a:pt x="180" y="0"/>
                    <a:pt x="179" y="0"/>
                    <a:pt x="179" y="1"/>
                  </a:cubicBezTo>
                  <a:cubicBezTo>
                    <a:pt x="167" y="34"/>
                    <a:pt x="151" y="66"/>
                    <a:pt x="134" y="97"/>
                  </a:cubicBezTo>
                  <a:cubicBezTo>
                    <a:pt x="132" y="77"/>
                    <a:pt x="127" y="55"/>
                    <a:pt x="115" y="38"/>
                  </a:cubicBezTo>
                  <a:cubicBezTo>
                    <a:pt x="115" y="37"/>
                    <a:pt x="114" y="38"/>
                    <a:pt x="115" y="38"/>
                  </a:cubicBezTo>
                  <a:cubicBezTo>
                    <a:pt x="122" y="60"/>
                    <a:pt x="129" y="80"/>
                    <a:pt x="131" y="103"/>
                  </a:cubicBezTo>
                  <a:cubicBezTo>
                    <a:pt x="131" y="103"/>
                    <a:pt x="131" y="103"/>
                    <a:pt x="131" y="103"/>
                  </a:cubicBezTo>
                  <a:cubicBezTo>
                    <a:pt x="123" y="117"/>
                    <a:pt x="116" y="131"/>
                    <a:pt x="108" y="144"/>
                  </a:cubicBezTo>
                  <a:cubicBezTo>
                    <a:pt x="103" y="113"/>
                    <a:pt x="92" y="84"/>
                    <a:pt x="74" y="58"/>
                  </a:cubicBezTo>
                  <a:cubicBezTo>
                    <a:pt x="73" y="58"/>
                    <a:pt x="73" y="59"/>
                    <a:pt x="73" y="59"/>
                  </a:cubicBezTo>
                  <a:cubicBezTo>
                    <a:pt x="89" y="87"/>
                    <a:pt x="100" y="118"/>
                    <a:pt x="105" y="150"/>
                  </a:cubicBezTo>
                  <a:cubicBezTo>
                    <a:pt x="95" y="168"/>
                    <a:pt x="85" y="185"/>
                    <a:pt x="75" y="202"/>
                  </a:cubicBezTo>
                  <a:cubicBezTo>
                    <a:pt x="73" y="205"/>
                    <a:pt x="72" y="207"/>
                    <a:pt x="71" y="210"/>
                  </a:cubicBezTo>
                  <a:cubicBezTo>
                    <a:pt x="67" y="168"/>
                    <a:pt x="54" y="120"/>
                    <a:pt x="29" y="86"/>
                  </a:cubicBezTo>
                  <a:cubicBezTo>
                    <a:pt x="28" y="85"/>
                    <a:pt x="27" y="86"/>
                    <a:pt x="28" y="87"/>
                  </a:cubicBezTo>
                  <a:cubicBezTo>
                    <a:pt x="37" y="107"/>
                    <a:pt x="47" y="126"/>
                    <a:pt x="54" y="147"/>
                  </a:cubicBezTo>
                  <a:cubicBezTo>
                    <a:pt x="61" y="169"/>
                    <a:pt x="64" y="192"/>
                    <a:pt x="66" y="215"/>
                  </a:cubicBezTo>
                  <a:cubicBezTo>
                    <a:pt x="66" y="216"/>
                    <a:pt x="66" y="217"/>
                    <a:pt x="67" y="217"/>
                  </a:cubicBezTo>
                  <a:cubicBezTo>
                    <a:pt x="57" y="234"/>
                    <a:pt x="49" y="252"/>
                    <a:pt x="41" y="269"/>
                  </a:cubicBezTo>
                  <a:cubicBezTo>
                    <a:pt x="38" y="250"/>
                    <a:pt x="33" y="230"/>
                    <a:pt x="27" y="212"/>
                  </a:cubicBezTo>
                  <a:cubicBezTo>
                    <a:pt x="20" y="188"/>
                    <a:pt x="11" y="164"/>
                    <a:pt x="0" y="142"/>
                  </a:cubicBezTo>
                  <a:cubicBezTo>
                    <a:pt x="0" y="142"/>
                    <a:pt x="0" y="142"/>
                    <a:pt x="0" y="142"/>
                  </a:cubicBezTo>
                  <a:cubicBezTo>
                    <a:pt x="8" y="164"/>
                    <a:pt x="16" y="186"/>
                    <a:pt x="22" y="209"/>
                  </a:cubicBezTo>
                  <a:cubicBezTo>
                    <a:pt x="28" y="232"/>
                    <a:pt x="31" y="255"/>
                    <a:pt x="37" y="279"/>
                  </a:cubicBezTo>
                  <a:cubicBezTo>
                    <a:pt x="33" y="287"/>
                    <a:pt x="30" y="294"/>
                    <a:pt x="27" y="302"/>
                  </a:cubicBezTo>
                  <a:cubicBezTo>
                    <a:pt x="16" y="335"/>
                    <a:pt x="6" y="370"/>
                    <a:pt x="8" y="405"/>
                  </a:cubicBezTo>
                  <a:cubicBezTo>
                    <a:pt x="8" y="408"/>
                    <a:pt x="13" y="408"/>
                    <a:pt x="14" y="405"/>
                  </a:cubicBezTo>
                  <a:cubicBezTo>
                    <a:pt x="17" y="375"/>
                    <a:pt x="22" y="346"/>
                    <a:pt x="30" y="318"/>
                  </a:cubicBezTo>
                  <a:cubicBezTo>
                    <a:pt x="49" y="297"/>
                    <a:pt x="69" y="280"/>
                    <a:pt x="94" y="268"/>
                  </a:cubicBezTo>
                  <a:cubicBezTo>
                    <a:pt x="121" y="256"/>
                    <a:pt x="149" y="248"/>
                    <a:pt x="175" y="235"/>
                  </a:cubicBezTo>
                  <a:cubicBezTo>
                    <a:pt x="175" y="234"/>
                    <a:pt x="175" y="233"/>
                    <a:pt x="174" y="233"/>
                  </a:cubicBezTo>
                  <a:cubicBezTo>
                    <a:pt x="158" y="237"/>
                    <a:pt x="142" y="244"/>
                    <a:pt x="127" y="250"/>
                  </a:cubicBezTo>
                  <a:cubicBezTo>
                    <a:pt x="113" y="256"/>
                    <a:pt x="98" y="262"/>
                    <a:pt x="84" y="269"/>
                  </a:cubicBezTo>
                  <a:cubicBezTo>
                    <a:pt x="64" y="279"/>
                    <a:pt x="45" y="294"/>
                    <a:pt x="32" y="313"/>
                  </a:cubicBezTo>
                  <a:cubicBezTo>
                    <a:pt x="34" y="307"/>
                    <a:pt x="36" y="301"/>
                    <a:pt x="38" y="294"/>
                  </a:cubicBezTo>
                  <a:cubicBezTo>
                    <a:pt x="41" y="287"/>
                    <a:pt x="44" y="280"/>
                    <a:pt x="47" y="273"/>
                  </a:cubicBezTo>
                  <a:cubicBezTo>
                    <a:pt x="64" y="252"/>
                    <a:pt x="84" y="234"/>
                    <a:pt x="107" y="219"/>
                  </a:cubicBezTo>
                  <a:cubicBezTo>
                    <a:pt x="121" y="210"/>
                    <a:pt x="135" y="203"/>
                    <a:pt x="149" y="195"/>
                  </a:cubicBezTo>
                  <a:cubicBezTo>
                    <a:pt x="164" y="187"/>
                    <a:pt x="178" y="178"/>
                    <a:pt x="195" y="176"/>
                  </a:cubicBezTo>
                  <a:cubicBezTo>
                    <a:pt x="196" y="176"/>
                    <a:pt x="196" y="175"/>
                    <a:pt x="195" y="175"/>
                  </a:cubicBezTo>
                  <a:cubicBezTo>
                    <a:pt x="181" y="172"/>
                    <a:pt x="166" y="183"/>
                    <a:pt x="153" y="189"/>
                  </a:cubicBezTo>
                  <a:cubicBezTo>
                    <a:pt x="138" y="197"/>
                    <a:pt x="123" y="205"/>
                    <a:pt x="109" y="214"/>
                  </a:cubicBezTo>
                  <a:cubicBezTo>
                    <a:pt x="88" y="227"/>
                    <a:pt x="68" y="243"/>
                    <a:pt x="52" y="262"/>
                  </a:cubicBezTo>
                  <a:cubicBezTo>
                    <a:pt x="60" y="244"/>
                    <a:pt x="68" y="228"/>
                    <a:pt x="77" y="211"/>
                  </a:cubicBezTo>
                  <a:cubicBezTo>
                    <a:pt x="84" y="206"/>
                    <a:pt x="86" y="197"/>
                    <a:pt x="92" y="191"/>
                  </a:cubicBezTo>
                  <a:cubicBezTo>
                    <a:pt x="101" y="180"/>
                    <a:pt x="114" y="172"/>
                    <a:pt x="126" y="164"/>
                  </a:cubicBezTo>
                  <a:cubicBezTo>
                    <a:pt x="150" y="147"/>
                    <a:pt x="174" y="133"/>
                    <a:pt x="202" y="125"/>
                  </a:cubicBezTo>
                  <a:cubicBezTo>
                    <a:pt x="203" y="124"/>
                    <a:pt x="203" y="123"/>
                    <a:pt x="202" y="123"/>
                  </a:cubicBezTo>
                  <a:close/>
                </a:path>
              </a:pathLst>
            </a:custGeom>
            <a:solidFill>
              <a:schemeClr val="accent6">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26" name="Group 25"/>
          <p:cNvGrpSpPr/>
          <p:nvPr/>
        </p:nvGrpSpPr>
        <p:grpSpPr>
          <a:xfrm rot="15541647">
            <a:off x="446802" y="6086680"/>
            <a:ext cx="826294" cy="1039813"/>
            <a:chOff x="2171701" y="1085850"/>
            <a:chExt cx="826294" cy="1039813"/>
          </a:xfrm>
        </p:grpSpPr>
        <p:sp>
          <p:nvSpPr>
            <p:cNvPr id="27" name="Freeform 29"/>
            <p:cNvSpPr>
              <a:spLocks/>
            </p:cNvSpPr>
            <p:nvPr/>
          </p:nvSpPr>
          <p:spPr bwMode="auto">
            <a:xfrm>
              <a:off x="2171701" y="1203325"/>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30"/>
            <p:cNvSpPr>
              <a:spLocks/>
            </p:cNvSpPr>
            <p:nvPr/>
          </p:nvSpPr>
          <p:spPr bwMode="auto">
            <a:xfrm>
              <a:off x="2186782" y="1181894"/>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29" name="Freeform 31"/>
            <p:cNvSpPr>
              <a:spLocks/>
            </p:cNvSpPr>
            <p:nvPr/>
          </p:nvSpPr>
          <p:spPr bwMode="auto">
            <a:xfrm>
              <a:off x="2228851" y="1085850"/>
              <a:ext cx="677863" cy="996950"/>
            </a:xfrm>
            <a:custGeom>
              <a:avLst/>
              <a:gdLst>
                <a:gd name="T0" fmla="*/ 86 w 259"/>
                <a:gd name="T1" fmla="*/ 77 h 382"/>
                <a:gd name="T2" fmla="*/ 58 w 259"/>
                <a:gd name="T3" fmla="*/ 116 h 382"/>
                <a:gd name="T4" fmla="*/ 0 w 259"/>
                <a:gd name="T5" fmla="*/ 187 h 382"/>
                <a:gd name="T6" fmla="*/ 55 w 259"/>
                <a:gd name="T7" fmla="*/ 125 h 382"/>
                <a:gd name="T8" fmla="*/ 36 w 259"/>
                <a:gd name="T9" fmla="*/ 260 h 382"/>
                <a:gd name="T10" fmla="*/ 48 w 259"/>
                <a:gd name="T11" fmla="*/ 162 h 382"/>
                <a:gd name="T12" fmla="*/ 88 w 259"/>
                <a:gd name="T13" fmla="*/ 83 h 382"/>
                <a:gd name="T14" fmla="*/ 102 w 259"/>
                <a:gd name="T15" fmla="*/ 115 h 382"/>
                <a:gd name="T16" fmla="*/ 74 w 259"/>
                <a:gd name="T17" fmla="*/ 200 h 382"/>
                <a:gd name="T18" fmla="*/ 45 w 259"/>
                <a:gd name="T19" fmla="*/ 236 h 382"/>
                <a:gd name="T20" fmla="*/ 73 w 259"/>
                <a:gd name="T21" fmla="*/ 207 h 382"/>
                <a:gd name="T22" fmla="*/ 85 w 259"/>
                <a:gd name="T23" fmla="*/ 306 h 382"/>
                <a:gd name="T24" fmla="*/ 108 w 259"/>
                <a:gd name="T25" fmla="*/ 127 h 382"/>
                <a:gd name="T26" fmla="*/ 120 w 259"/>
                <a:gd name="T27" fmla="*/ 150 h 382"/>
                <a:gd name="T28" fmla="*/ 132 w 259"/>
                <a:gd name="T29" fmla="*/ 323 h 382"/>
                <a:gd name="T30" fmla="*/ 150 w 259"/>
                <a:gd name="T31" fmla="*/ 199 h 382"/>
                <a:gd name="T32" fmla="*/ 154 w 259"/>
                <a:gd name="T33" fmla="*/ 207 h 382"/>
                <a:gd name="T34" fmla="*/ 162 w 259"/>
                <a:gd name="T35" fmla="*/ 232 h 382"/>
                <a:gd name="T36" fmla="*/ 173 w 259"/>
                <a:gd name="T37" fmla="*/ 346 h 382"/>
                <a:gd name="T38" fmla="*/ 152 w 259"/>
                <a:gd name="T39" fmla="*/ 291 h 382"/>
                <a:gd name="T40" fmla="*/ 176 w 259"/>
                <a:gd name="T41" fmla="*/ 261 h 382"/>
                <a:gd name="T42" fmla="*/ 192 w 259"/>
                <a:gd name="T43" fmla="*/ 303 h 382"/>
                <a:gd name="T44" fmla="*/ 243 w 259"/>
                <a:gd name="T45" fmla="*/ 382 h 382"/>
                <a:gd name="T46" fmla="*/ 181 w 259"/>
                <a:gd name="T47" fmla="*/ 265 h 382"/>
                <a:gd name="T48" fmla="*/ 247 w 259"/>
                <a:gd name="T49" fmla="*/ 325 h 382"/>
                <a:gd name="T50" fmla="*/ 179 w 259"/>
                <a:gd name="T51" fmla="*/ 259 h 382"/>
                <a:gd name="T52" fmla="*/ 209 w 259"/>
                <a:gd name="T53" fmla="*/ 234 h 382"/>
                <a:gd name="T54" fmla="*/ 253 w 259"/>
                <a:gd name="T55" fmla="*/ 280 h 382"/>
                <a:gd name="T56" fmla="*/ 154 w 259"/>
                <a:gd name="T57" fmla="*/ 197 h 382"/>
                <a:gd name="T58" fmla="*/ 158 w 259"/>
                <a:gd name="T59" fmla="*/ 149 h 382"/>
                <a:gd name="T60" fmla="*/ 256 w 259"/>
                <a:gd name="T61" fmla="*/ 242 h 382"/>
                <a:gd name="T62" fmla="*/ 200 w 259"/>
                <a:gd name="T63" fmla="*/ 171 h 382"/>
                <a:gd name="T64" fmla="*/ 119 w 259"/>
                <a:gd name="T65" fmla="*/ 129 h 382"/>
                <a:gd name="T66" fmla="*/ 109 w 259"/>
                <a:gd name="T67" fmla="*/ 109 h 382"/>
                <a:gd name="T68" fmla="*/ 180 w 259"/>
                <a:gd name="T69" fmla="*/ 114 h 382"/>
                <a:gd name="T70" fmla="*/ 257 w 259"/>
                <a:gd name="T71" fmla="*/ 175 h 382"/>
                <a:gd name="T72" fmla="*/ 186 w 259"/>
                <a:gd name="T73" fmla="*/ 111 h 382"/>
                <a:gd name="T74" fmla="*/ 246 w 259"/>
                <a:gd name="T75" fmla="*/ 113 h 382"/>
                <a:gd name="T76" fmla="*/ 121 w 259"/>
                <a:gd name="T77" fmla="*/ 80 h 382"/>
                <a:gd name="T78" fmla="*/ 242 w 259"/>
                <a:gd name="T79" fmla="*/ 92 h 382"/>
                <a:gd name="T80" fmla="*/ 173 w 259"/>
                <a:gd name="T81" fmla="*/ 75 h 382"/>
                <a:gd name="T82" fmla="*/ 95 w 259"/>
                <a:gd name="T83" fmla="*/ 76 h 382"/>
                <a:gd name="T84" fmla="*/ 58 w 259"/>
                <a:gd name="T85" fmla="*/ 8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9" h="382">
                  <a:moveTo>
                    <a:pt x="58" y="8"/>
                  </a:moveTo>
                  <a:cubicBezTo>
                    <a:pt x="66" y="31"/>
                    <a:pt x="76" y="54"/>
                    <a:pt x="86" y="77"/>
                  </a:cubicBezTo>
                  <a:cubicBezTo>
                    <a:pt x="86" y="77"/>
                    <a:pt x="85" y="77"/>
                    <a:pt x="85" y="77"/>
                  </a:cubicBezTo>
                  <a:cubicBezTo>
                    <a:pt x="73" y="86"/>
                    <a:pt x="65" y="101"/>
                    <a:pt x="58" y="116"/>
                  </a:cubicBezTo>
                  <a:cubicBezTo>
                    <a:pt x="58" y="116"/>
                    <a:pt x="57" y="116"/>
                    <a:pt x="57" y="116"/>
                  </a:cubicBezTo>
                  <a:cubicBezTo>
                    <a:pt x="31" y="132"/>
                    <a:pt x="9" y="157"/>
                    <a:pt x="0" y="187"/>
                  </a:cubicBezTo>
                  <a:cubicBezTo>
                    <a:pt x="0" y="187"/>
                    <a:pt x="0" y="187"/>
                    <a:pt x="0" y="187"/>
                  </a:cubicBezTo>
                  <a:cubicBezTo>
                    <a:pt x="13" y="160"/>
                    <a:pt x="30" y="140"/>
                    <a:pt x="55" y="125"/>
                  </a:cubicBezTo>
                  <a:cubicBezTo>
                    <a:pt x="50" y="138"/>
                    <a:pt x="46" y="151"/>
                    <a:pt x="42" y="163"/>
                  </a:cubicBezTo>
                  <a:cubicBezTo>
                    <a:pt x="32" y="196"/>
                    <a:pt x="28" y="227"/>
                    <a:pt x="36" y="260"/>
                  </a:cubicBezTo>
                  <a:cubicBezTo>
                    <a:pt x="36" y="261"/>
                    <a:pt x="38" y="261"/>
                    <a:pt x="38" y="260"/>
                  </a:cubicBezTo>
                  <a:cubicBezTo>
                    <a:pt x="30" y="227"/>
                    <a:pt x="37" y="194"/>
                    <a:pt x="48" y="162"/>
                  </a:cubicBezTo>
                  <a:cubicBezTo>
                    <a:pt x="53" y="148"/>
                    <a:pt x="58" y="134"/>
                    <a:pt x="65" y="120"/>
                  </a:cubicBezTo>
                  <a:cubicBezTo>
                    <a:pt x="71" y="107"/>
                    <a:pt x="81" y="95"/>
                    <a:pt x="88" y="83"/>
                  </a:cubicBezTo>
                  <a:cubicBezTo>
                    <a:pt x="88" y="83"/>
                    <a:pt x="88" y="83"/>
                    <a:pt x="88" y="83"/>
                  </a:cubicBezTo>
                  <a:cubicBezTo>
                    <a:pt x="93" y="94"/>
                    <a:pt x="98" y="104"/>
                    <a:pt x="102" y="115"/>
                  </a:cubicBezTo>
                  <a:cubicBezTo>
                    <a:pt x="103" y="117"/>
                    <a:pt x="104" y="119"/>
                    <a:pt x="105" y="120"/>
                  </a:cubicBezTo>
                  <a:cubicBezTo>
                    <a:pt x="85" y="142"/>
                    <a:pt x="78" y="172"/>
                    <a:pt x="74" y="200"/>
                  </a:cubicBezTo>
                  <a:cubicBezTo>
                    <a:pt x="68" y="206"/>
                    <a:pt x="63" y="211"/>
                    <a:pt x="57" y="218"/>
                  </a:cubicBezTo>
                  <a:cubicBezTo>
                    <a:pt x="53" y="224"/>
                    <a:pt x="49" y="230"/>
                    <a:pt x="45" y="236"/>
                  </a:cubicBezTo>
                  <a:cubicBezTo>
                    <a:pt x="45" y="237"/>
                    <a:pt x="46" y="237"/>
                    <a:pt x="46" y="237"/>
                  </a:cubicBezTo>
                  <a:cubicBezTo>
                    <a:pt x="54" y="226"/>
                    <a:pt x="63" y="216"/>
                    <a:pt x="73" y="207"/>
                  </a:cubicBezTo>
                  <a:cubicBezTo>
                    <a:pt x="70" y="240"/>
                    <a:pt x="74" y="274"/>
                    <a:pt x="84" y="306"/>
                  </a:cubicBezTo>
                  <a:cubicBezTo>
                    <a:pt x="84" y="307"/>
                    <a:pt x="85" y="307"/>
                    <a:pt x="85" y="306"/>
                  </a:cubicBezTo>
                  <a:cubicBezTo>
                    <a:pt x="77" y="275"/>
                    <a:pt x="74" y="242"/>
                    <a:pt x="78" y="210"/>
                  </a:cubicBezTo>
                  <a:cubicBezTo>
                    <a:pt x="81" y="181"/>
                    <a:pt x="89" y="150"/>
                    <a:pt x="108" y="127"/>
                  </a:cubicBezTo>
                  <a:cubicBezTo>
                    <a:pt x="112" y="135"/>
                    <a:pt x="116" y="142"/>
                    <a:pt x="120" y="149"/>
                  </a:cubicBezTo>
                  <a:cubicBezTo>
                    <a:pt x="120" y="150"/>
                    <a:pt x="120" y="150"/>
                    <a:pt x="120" y="150"/>
                  </a:cubicBezTo>
                  <a:cubicBezTo>
                    <a:pt x="83" y="199"/>
                    <a:pt x="101" y="276"/>
                    <a:pt x="130" y="324"/>
                  </a:cubicBezTo>
                  <a:cubicBezTo>
                    <a:pt x="131" y="326"/>
                    <a:pt x="133" y="325"/>
                    <a:pt x="132" y="323"/>
                  </a:cubicBezTo>
                  <a:cubicBezTo>
                    <a:pt x="103" y="276"/>
                    <a:pt x="90" y="204"/>
                    <a:pt x="124" y="156"/>
                  </a:cubicBezTo>
                  <a:cubicBezTo>
                    <a:pt x="133" y="170"/>
                    <a:pt x="142" y="184"/>
                    <a:pt x="150" y="199"/>
                  </a:cubicBezTo>
                  <a:cubicBezTo>
                    <a:pt x="150" y="200"/>
                    <a:pt x="150" y="200"/>
                    <a:pt x="150" y="200"/>
                  </a:cubicBezTo>
                  <a:cubicBezTo>
                    <a:pt x="151" y="202"/>
                    <a:pt x="153" y="204"/>
                    <a:pt x="154" y="207"/>
                  </a:cubicBezTo>
                  <a:cubicBezTo>
                    <a:pt x="157" y="214"/>
                    <a:pt x="161" y="222"/>
                    <a:pt x="164" y="230"/>
                  </a:cubicBezTo>
                  <a:cubicBezTo>
                    <a:pt x="163" y="230"/>
                    <a:pt x="162" y="231"/>
                    <a:pt x="162" y="232"/>
                  </a:cubicBezTo>
                  <a:cubicBezTo>
                    <a:pt x="153" y="251"/>
                    <a:pt x="146" y="272"/>
                    <a:pt x="148" y="293"/>
                  </a:cubicBezTo>
                  <a:cubicBezTo>
                    <a:pt x="150" y="314"/>
                    <a:pt x="164" y="328"/>
                    <a:pt x="173" y="346"/>
                  </a:cubicBezTo>
                  <a:cubicBezTo>
                    <a:pt x="173" y="346"/>
                    <a:pt x="173" y="346"/>
                    <a:pt x="173" y="346"/>
                  </a:cubicBezTo>
                  <a:cubicBezTo>
                    <a:pt x="165" y="327"/>
                    <a:pt x="153" y="312"/>
                    <a:pt x="152" y="291"/>
                  </a:cubicBezTo>
                  <a:cubicBezTo>
                    <a:pt x="151" y="271"/>
                    <a:pt x="158" y="253"/>
                    <a:pt x="166" y="235"/>
                  </a:cubicBezTo>
                  <a:cubicBezTo>
                    <a:pt x="169" y="244"/>
                    <a:pt x="173" y="252"/>
                    <a:pt x="176" y="261"/>
                  </a:cubicBezTo>
                  <a:cubicBezTo>
                    <a:pt x="176" y="262"/>
                    <a:pt x="176" y="262"/>
                    <a:pt x="177" y="262"/>
                  </a:cubicBezTo>
                  <a:cubicBezTo>
                    <a:pt x="182" y="276"/>
                    <a:pt x="187" y="289"/>
                    <a:pt x="192" y="303"/>
                  </a:cubicBezTo>
                  <a:cubicBezTo>
                    <a:pt x="204" y="331"/>
                    <a:pt x="218" y="363"/>
                    <a:pt x="243" y="382"/>
                  </a:cubicBezTo>
                  <a:cubicBezTo>
                    <a:pt x="243" y="382"/>
                    <a:pt x="243" y="382"/>
                    <a:pt x="243" y="382"/>
                  </a:cubicBezTo>
                  <a:cubicBezTo>
                    <a:pt x="217" y="360"/>
                    <a:pt x="204" y="323"/>
                    <a:pt x="192" y="293"/>
                  </a:cubicBezTo>
                  <a:cubicBezTo>
                    <a:pt x="188" y="284"/>
                    <a:pt x="185" y="274"/>
                    <a:pt x="181" y="265"/>
                  </a:cubicBezTo>
                  <a:cubicBezTo>
                    <a:pt x="207" y="281"/>
                    <a:pt x="228" y="301"/>
                    <a:pt x="246" y="325"/>
                  </a:cubicBezTo>
                  <a:cubicBezTo>
                    <a:pt x="246" y="326"/>
                    <a:pt x="247" y="325"/>
                    <a:pt x="247" y="325"/>
                  </a:cubicBezTo>
                  <a:cubicBezTo>
                    <a:pt x="230" y="297"/>
                    <a:pt x="207" y="275"/>
                    <a:pt x="179" y="259"/>
                  </a:cubicBezTo>
                  <a:cubicBezTo>
                    <a:pt x="179" y="259"/>
                    <a:pt x="179" y="259"/>
                    <a:pt x="179" y="259"/>
                  </a:cubicBezTo>
                  <a:cubicBezTo>
                    <a:pt x="172" y="240"/>
                    <a:pt x="165" y="221"/>
                    <a:pt x="157" y="202"/>
                  </a:cubicBezTo>
                  <a:cubicBezTo>
                    <a:pt x="176" y="207"/>
                    <a:pt x="194" y="222"/>
                    <a:pt x="209" y="234"/>
                  </a:cubicBezTo>
                  <a:cubicBezTo>
                    <a:pt x="226" y="247"/>
                    <a:pt x="241" y="262"/>
                    <a:pt x="253" y="281"/>
                  </a:cubicBezTo>
                  <a:cubicBezTo>
                    <a:pt x="253" y="281"/>
                    <a:pt x="253" y="281"/>
                    <a:pt x="253" y="280"/>
                  </a:cubicBezTo>
                  <a:cubicBezTo>
                    <a:pt x="243" y="259"/>
                    <a:pt x="227" y="244"/>
                    <a:pt x="209" y="229"/>
                  </a:cubicBezTo>
                  <a:cubicBezTo>
                    <a:pt x="193" y="216"/>
                    <a:pt x="175" y="200"/>
                    <a:pt x="154" y="197"/>
                  </a:cubicBezTo>
                  <a:cubicBezTo>
                    <a:pt x="145" y="176"/>
                    <a:pt x="133" y="156"/>
                    <a:pt x="122" y="136"/>
                  </a:cubicBezTo>
                  <a:cubicBezTo>
                    <a:pt x="133" y="141"/>
                    <a:pt x="146" y="144"/>
                    <a:pt x="158" y="149"/>
                  </a:cubicBezTo>
                  <a:cubicBezTo>
                    <a:pt x="171" y="155"/>
                    <a:pt x="184" y="162"/>
                    <a:pt x="195" y="171"/>
                  </a:cubicBezTo>
                  <a:cubicBezTo>
                    <a:pt x="221" y="190"/>
                    <a:pt x="238" y="215"/>
                    <a:pt x="256" y="242"/>
                  </a:cubicBezTo>
                  <a:cubicBezTo>
                    <a:pt x="256" y="242"/>
                    <a:pt x="257" y="242"/>
                    <a:pt x="257" y="242"/>
                  </a:cubicBezTo>
                  <a:cubicBezTo>
                    <a:pt x="245" y="214"/>
                    <a:pt x="223" y="189"/>
                    <a:pt x="200" y="171"/>
                  </a:cubicBezTo>
                  <a:cubicBezTo>
                    <a:pt x="187" y="161"/>
                    <a:pt x="174" y="152"/>
                    <a:pt x="160" y="145"/>
                  </a:cubicBezTo>
                  <a:cubicBezTo>
                    <a:pt x="148" y="138"/>
                    <a:pt x="133" y="130"/>
                    <a:pt x="119" y="129"/>
                  </a:cubicBezTo>
                  <a:cubicBezTo>
                    <a:pt x="118" y="129"/>
                    <a:pt x="118" y="129"/>
                    <a:pt x="118" y="129"/>
                  </a:cubicBezTo>
                  <a:cubicBezTo>
                    <a:pt x="115" y="123"/>
                    <a:pt x="112" y="116"/>
                    <a:pt x="109" y="109"/>
                  </a:cubicBezTo>
                  <a:cubicBezTo>
                    <a:pt x="105" y="101"/>
                    <a:pt x="102" y="92"/>
                    <a:pt x="98" y="84"/>
                  </a:cubicBezTo>
                  <a:cubicBezTo>
                    <a:pt x="128" y="87"/>
                    <a:pt x="155" y="98"/>
                    <a:pt x="180" y="114"/>
                  </a:cubicBezTo>
                  <a:cubicBezTo>
                    <a:pt x="193" y="121"/>
                    <a:pt x="205" y="130"/>
                    <a:pt x="217" y="138"/>
                  </a:cubicBezTo>
                  <a:cubicBezTo>
                    <a:pt x="232" y="148"/>
                    <a:pt x="248" y="159"/>
                    <a:pt x="257" y="175"/>
                  </a:cubicBezTo>
                  <a:cubicBezTo>
                    <a:pt x="258" y="175"/>
                    <a:pt x="259" y="175"/>
                    <a:pt x="259" y="174"/>
                  </a:cubicBezTo>
                  <a:cubicBezTo>
                    <a:pt x="244" y="147"/>
                    <a:pt x="212" y="127"/>
                    <a:pt x="186" y="111"/>
                  </a:cubicBezTo>
                  <a:cubicBezTo>
                    <a:pt x="206" y="104"/>
                    <a:pt x="226" y="107"/>
                    <a:pt x="246" y="114"/>
                  </a:cubicBezTo>
                  <a:cubicBezTo>
                    <a:pt x="246" y="114"/>
                    <a:pt x="247" y="113"/>
                    <a:pt x="246" y="113"/>
                  </a:cubicBezTo>
                  <a:cubicBezTo>
                    <a:pt x="226" y="101"/>
                    <a:pt x="202" y="102"/>
                    <a:pt x="181" y="108"/>
                  </a:cubicBezTo>
                  <a:cubicBezTo>
                    <a:pt x="162" y="96"/>
                    <a:pt x="142" y="86"/>
                    <a:pt x="121" y="80"/>
                  </a:cubicBezTo>
                  <a:cubicBezTo>
                    <a:pt x="138" y="79"/>
                    <a:pt x="154" y="78"/>
                    <a:pt x="171" y="78"/>
                  </a:cubicBezTo>
                  <a:cubicBezTo>
                    <a:pt x="196" y="79"/>
                    <a:pt x="218" y="87"/>
                    <a:pt x="242" y="92"/>
                  </a:cubicBezTo>
                  <a:cubicBezTo>
                    <a:pt x="243" y="92"/>
                    <a:pt x="243" y="92"/>
                    <a:pt x="243" y="92"/>
                  </a:cubicBezTo>
                  <a:cubicBezTo>
                    <a:pt x="223" y="80"/>
                    <a:pt x="196" y="77"/>
                    <a:pt x="173" y="75"/>
                  </a:cubicBezTo>
                  <a:cubicBezTo>
                    <a:pt x="150" y="74"/>
                    <a:pt x="127" y="74"/>
                    <a:pt x="104" y="77"/>
                  </a:cubicBezTo>
                  <a:cubicBezTo>
                    <a:pt x="101" y="76"/>
                    <a:pt x="98" y="76"/>
                    <a:pt x="95" y="76"/>
                  </a:cubicBezTo>
                  <a:cubicBezTo>
                    <a:pt x="86" y="52"/>
                    <a:pt x="76" y="28"/>
                    <a:pt x="65" y="5"/>
                  </a:cubicBezTo>
                  <a:cubicBezTo>
                    <a:pt x="63" y="0"/>
                    <a:pt x="56" y="4"/>
                    <a:pt x="58" y="8"/>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0" name="Group 29"/>
          <p:cNvGrpSpPr/>
          <p:nvPr/>
        </p:nvGrpSpPr>
        <p:grpSpPr>
          <a:xfrm>
            <a:off x="-232581" y="6094753"/>
            <a:ext cx="1074738" cy="942975"/>
            <a:chOff x="8523287" y="4378326"/>
            <a:chExt cx="1074738" cy="942975"/>
          </a:xfrm>
        </p:grpSpPr>
        <p:grpSp>
          <p:nvGrpSpPr>
            <p:cNvPr id="31" name="Group 30"/>
            <p:cNvGrpSpPr/>
            <p:nvPr/>
          </p:nvGrpSpPr>
          <p:grpSpPr>
            <a:xfrm>
              <a:off x="8523287" y="4378326"/>
              <a:ext cx="1074738" cy="942975"/>
              <a:chOff x="8523287" y="4378326"/>
              <a:chExt cx="1074738" cy="942975"/>
            </a:xfrm>
          </p:grpSpPr>
          <p:sp>
            <p:nvSpPr>
              <p:cNvPr id="60" name="Freeform 85"/>
              <p:cNvSpPr>
                <a:spLocks/>
              </p:cNvSpPr>
              <p:nvPr/>
            </p:nvSpPr>
            <p:spPr bwMode="auto">
              <a:xfrm>
                <a:off x="8523287" y="4378326"/>
                <a:ext cx="1074738" cy="942975"/>
              </a:xfrm>
              <a:custGeom>
                <a:avLst/>
                <a:gdLst>
                  <a:gd name="T0" fmla="*/ 398 w 412"/>
                  <a:gd name="T1" fmla="*/ 185 h 361"/>
                  <a:gd name="T2" fmla="*/ 362 w 412"/>
                  <a:gd name="T3" fmla="*/ 177 h 361"/>
                  <a:gd name="T4" fmla="*/ 321 w 412"/>
                  <a:gd name="T5" fmla="*/ 178 h 361"/>
                  <a:gd name="T6" fmla="*/ 381 w 412"/>
                  <a:gd name="T7" fmla="*/ 150 h 361"/>
                  <a:gd name="T8" fmla="*/ 377 w 412"/>
                  <a:gd name="T9" fmla="*/ 128 h 361"/>
                  <a:gd name="T10" fmla="*/ 366 w 412"/>
                  <a:gd name="T11" fmla="*/ 123 h 361"/>
                  <a:gd name="T12" fmla="*/ 359 w 412"/>
                  <a:gd name="T13" fmla="*/ 121 h 361"/>
                  <a:gd name="T14" fmla="*/ 352 w 412"/>
                  <a:gd name="T15" fmla="*/ 108 h 361"/>
                  <a:gd name="T16" fmla="*/ 346 w 412"/>
                  <a:gd name="T17" fmla="*/ 63 h 361"/>
                  <a:gd name="T18" fmla="*/ 327 w 412"/>
                  <a:gd name="T19" fmla="*/ 44 h 361"/>
                  <a:gd name="T20" fmla="*/ 297 w 412"/>
                  <a:gd name="T21" fmla="*/ 60 h 361"/>
                  <a:gd name="T22" fmla="*/ 267 w 412"/>
                  <a:gd name="T23" fmla="*/ 88 h 361"/>
                  <a:gd name="T24" fmla="*/ 255 w 412"/>
                  <a:gd name="T25" fmla="*/ 102 h 361"/>
                  <a:gd name="T26" fmla="*/ 248 w 412"/>
                  <a:gd name="T27" fmla="*/ 111 h 361"/>
                  <a:gd name="T28" fmla="*/ 245 w 412"/>
                  <a:gd name="T29" fmla="*/ 115 h 361"/>
                  <a:gd name="T30" fmla="*/ 238 w 412"/>
                  <a:gd name="T31" fmla="*/ 114 h 361"/>
                  <a:gd name="T32" fmla="*/ 235 w 412"/>
                  <a:gd name="T33" fmla="*/ 108 h 361"/>
                  <a:gd name="T34" fmla="*/ 245 w 412"/>
                  <a:gd name="T35" fmla="*/ 65 h 361"/>
                  <a:gd name="T36" fmla="*/ 222 w 412"/>
                  <a:gd name="T37" fmla="*/ 6 h 361"/>
                  <a:gd name="T38" fmla="*/ 194 w 412"/>
                  <a:gd name="T39" fmla="*/ 3 h 361"/>
                  <a:gd name="T40" fmla="*/ 183 w 412"/>
                  <a:gd name="T41" fmla="*/ 11 h 361"/>
                  <a:gd name="T42" fmla="*/ 162 w 412"/>
                  <a:gd name="T43" fmla="*/ 21 h 361"/>
                  <a:gd name="T44" fmla="*/ 124 w 412"/>
                  <a:gd name="T45" fmla="*/ 17 h 361"/>
                  <a:gd name="T46" fmla="*/ 98 w 412"/>
                  <a:gd name="T47" fmla="*/ 34 h 361"/>
                  <a:gd name="T48" fmla="*/ 104 w 412"/>
                  <a:gd name="T49" fmla="*/ 99 h 361"/>
                  <a:gd name="T50" fmla="*/ 161 w 412"/>
                  <a:gd name="T51" fmla="*/ 136 h 361"/>
                  <a:gd name="T52" fmla="*/ 82 w 412"/>
                  <a:gd name="T53" fmla="*/ 99 h 361"/>
                  <a:gd name="T54" fmla="*/ 46 w 412"/>
                  <a:gd name="T55" fmla="*/ 89 h 361"/>
                  <a:gd name="T56" fmla="*/ 34 w 412"/>
                  <a:gd name="T57" fmla="*/ 114 h 361"/>
                  <a:gd name="T58" fmla="*/ 8 w 412"/>
                  <a:gd name="T59" fmla="*/ 143 h 361"/>
                  <a:gd name="T60" fmla="*/ 3 w 412"/>
                  <a:gd name="T61" fmla="*/ 179 h 361"/>
                  <a:gd name="T62" fmla="*/ 9 w 412"/>
                  <a:gd name="T63" fmla="*/ 199 h 361"/>
                  <a:gd name="T64" fmla="*/ 21 w 412"/>
                  <a:gd name="T65" fmla="*/ 206 h 361"/>
                  <a:gd name="T66" fmla="*/ 68 w 412"/>
                  <a:gd name="T67" fmla="*/ 213 h 361"/>
                  <a:gd name="T68" fmla="*/ 78 w 412"/>
                  <a:gd name="T69" fmla="*/ 228 h 361"/>
                  <a:gd name="T70" fmla="*/ 99 w 412"/>
                  <a:gd name="T71" fmla="*/ 231 h 361"/>
                  <a:gd name="T72" fmla="*/ 100 w 412"/>
                  <a:gd name="T73" fmla="*/ 230 h 361"/>
                  <a:gd name="T74" fmla="*/ 57 w 412"/>
                  <a:gd name="T75" fmla="*/ 265 h 361"/>
                  <a:gd name="T76" fmla="*/ 68 w 412"/>
                  <a:gd name="T77" fmla="*/ 308 h 361"/>
                  <a:gd name="T78" fmla="*/ 97 w 412"/>
                  <a:gd name="T79" fmla="*/ 317 h 361"/>
                  <a:gd name="T80" fmla="*/ 100 w 412"/>
                  <a:gd name="T81" fmla="*/ 328 h 361"/>
                  <a:gd name="T82" fmla="*/ 121 w 412"/>
                  <a:gd name="T83" fmla="*/ 334 h 361"/>
                  <a:gd name="T84" fmla="*/ 154 w 412"/>
                  <a:gd name="T85" fmla="*/ 325 h 361"/>
                  <a:gd name="T86" fmla="*/ 189 w 412"/>
                  <a:gd name="T87" fmla="*/ 335 h 361"/>
                  <a:gd name="T88" fmla="*/ 239 w 412"/>
                  <a:gd name="T89" fmla="*/ 345 h 361"/>
                  <a:gd name="T90" fmla="*/ 251 w 412"/>
                  <a:gd name="T91" fmla="*/ 336 h 361"/>
                  <a:gd name="T92" fmla="*/ 264 w 412"/>
                  <a:gd name="T93" fmla="*/ 331 h 361"/>
                  <a:gd name="T94" fmla="*/ 275 w 412"/>
                  <a:gd name="T95" fmla="*/ 314 h 361"/>
                  <a:gd name="T96" fmla="*/ 265 w 412"/>
                  <a:gd name="T97" fmla="*/ 283 h 361"/>
                  <a:gd name="T98" fmla="*/ 256 w 412"/>
                  <a:gd name="T99" fmla="*/ 268 h 361"/>
                  <a:gd name="T100" fmla="*/ 250 w 412"/>
                  <a:gd name="T101" fmla="*/ 249 h 361"/>
                  <a:gd name="T102" fmla="*/ 292 w 412"/>
                  <a:gd name="T103" fmla="*/ 296 h 361"/>
                  <a:gd name="T104" fmla="*/ 347 w 412"/>
                  <a:gd name="T105" fmla="*/ 300 h 361"/>
                  <a:gd name="T106" fmla="*/ 365 w 412"/>
                  <a:gd name="T107" fmla="*/ 282 h 361"/>
                  <a:gd name="T108" fmla="*/ 368 w 412"/>
                  <a:gd name="T109" fmla="*/ 271 h 361"/>
                  <a:gd name="T110" fmla="*/ 370 w 412"/>
                  <a:gd name="T111" fmla="*/ 268 h 361"/>
                  <a:gd name="T112" fmla="*/ 375 w 412"/>
                  <a:gd name="T113" fmla="*/ 265 h 361"/>
                  <a:gd name="T114" fmla="*/ 389 w 412"/>
                  <a:gd name="T115" fmla="*/ 228 h 361"/>
                  <a:gd name="T116" fmla="*/ 409 w 412"/>
                  <a:gd name="T117" fmla="*/ 208 h 361"/>
                  <a:gd name="T118" fmla="*/ 398 w 412"/>
                  <a:gd name="T119" fmla="*/ 185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12" h="361">
                    <a:moveTo>
                      <a:pt x="398" y="185"/>
                    </a:moveTo>
                    <a:cubicBezTo>
                      <a:pt x="387" y="180"/>
                      <a:pt x="374" y="177"/>
                      <a:pt x="362" y="177"/>
                    </a:cubicBezTo>
                    <a:cubicBezTo>
                      <a:pt x="349" y="176"/>
                      <a:pt x="334" y="182"/>
                      <a:pt x="321" y="178"/>
                    </a:cubicBezTo>
                    <a:cubicBezTo>
                      <a:pt x="340" y="169"/>
                      <a:pt x="373" y="173"/>
                      <a:pt x="381" y="150"/>
                    </a:cubicBezTo>
                    <a:cubicBezTo>
                      <a:pt x="384" y="142"/>
                      <a:pt x="383" y="133"/>
                      <a:pt x="377" y="128"/>
                    </a:cubicBezTo>
                    <a:cubicBezTo>
                      <a:pt x="374" y="125"/>
                      <a:pt x="370" y="124"/>
                      <a:pt x="366" y="123"/>
                    </a:cubicBezTo>
                    <a:cubicBezTo>
                      <a:pt x="364" y="123"/>
                      <a:pt x="361" y="122"/>
                      <a:pt x="359" y="121"/>
                    </a:cubicBezTo>
                    <a:cubicBezTo>
                      <a:pt x="353" y="119"/>
                      <a:pt x="353" y="113"/>
                      <a:pt x="352" y="108"/>
                    </a:cubicBezTo>
                    <a:cubicBezTo>
                      <a:pt x="350" y="93"/>
                      <a:pt x="350" y="77"/>
                      <a:pt x="346" y="63"/>
                    </a:cubicBezTo>
                    <a:cubicBezTo>
                      <a:pt x="344" y="54"/>
                      <a:pt x="337" y="44"/>
                      <a:pt x="327" y="44"/>
                    </a:cubicBezTo>
                    <a:cubicBezTo>
                      <a:pt x="316" y="44"/>
                      <a:pt x="305" y="54"/>
                      <a:pt x="297" y="60"/>
                    </a:cubicBezTo>
                    <a:cubicBezTo>
                      <a:pt x="286" y="69"/>
                      <a:pt x="276" y="78"/>
                      <a:pt x="267" y="88"/>
                    </a:cubicBezTo>
                    <a:cubicBezTo>
                      <a:pt x="263" y="93"/>
                      <a:pt x="259" y="97"/>
                      <a:pt x="255" y="102"/>
                    </a:cubicBezTo>
                    <a:cubicBezTo>
                      <a:pt x="253" y="105"/>
                      <a:pt x="250" y="108"/>
                      <a:pt x="248" y="111"/>
                    </a:cubicBezTo>
                    <a:cubicBezTo>
                      <a:pt x="247" y="112"/>
                      <a:pt x="246" y="114"/>
                      <a:pt x="245" y="115"/>
                    </a:cubicBezTo>
                    <a:cubicBezTo>
                      <a:pt x="243" y="117"/>
                      <a:pt x="241" y="117"/>
                      <a:pt x="238" y="114"/>
                    </a:cubicBezTo>
                    <a:cubicBezTo>
                      <a:pt x="235" y="113"/>
                      <a:pt x="234" y="111"/>
                      <a:pt x="235" y="108"/>
                    </a:cubicBezTo>
                    <a:cubicBezTo>
                      <a:pt x="238" y="94"/>
                      <a:pt x="243" y="80"/>
                      <a:pt x="245" y="65"/>
                    </a:cubicBezTo>
                    <a:cubicBezTo>
                      <a:pt x="248" y="44"/>
                      <a:pt x="243" y="17"/>
                      <a:pt x="222" y="6"/>
                    </a:cubicBezTo>
                    <a:cubicBezTo>
                      <a:pt x="214" y="1"/>
                      <a:pt x="203" y="0"/>
                      <a:pt x="194" y="3"/>
                    </a:cubicBezTo>
                    <a:cubicBezTo>
                      <a:pt x="190" y="5"/>
                      <a:pt x="186" y="7"/>
                      <a:pt x="183" y="11"/>
                    </a:cubicBezTo>
                    <a:cubicBezTo>
                      <a:pt x="177" y="17"/>
                      <a:pt x="171" y="21"/>
                      <a:pt x="162" y="21"/>
                    </a:cubicBezTo>
                    <a:cubicBezTo>
                      <a:pt x="149" y="20"/>
                      <a:pt x="138" y="15"/>
                      <a:pt x="124" y="17"/>
                    </a:cubicBezTo>
                    <a:cubicBezTo>
                      <a:pt x="114" y="20"/>
                      <a:pt x="104" y="26"/>
                      <a:pt x="98" y="34"/>
                    </a:cubicBezTo>
                    <a:cubicBezTo>
                      <a:pt x="82" y="54"/>
                      <a:pt x="86" y="82"/>
                      <a:pt x="104" y="99"/>
                    </a:cubicBezTo>
                    <a:cubicBezTo>
                      <a:pt x="121" y="114"/>
                      <a:pt x="144" y="121"/>
                      <a:pt x="161" y="136"/>
                    </a:cubicBezTo>
                    <a:cubicBezTo>
                      <a:pt x="131" y="144"/>
                      <a:pt x="105" y="113"/>
                      <a:pt x="82" y="99"/>
                    </a:cubicBezTo>
                    <a:cubicBezTo>
                      <a:pt x="72" y="92"/>
                      <a:pt x="59" y="87"/>
                      <a:pt x="46" y="89"/>
                    </a:cubicBezTo>
                    <a:cubicBezTo>
                      <a:pt x="32" y="91"/>
                      <a:pt x="34" y="103"/>
                      <a:pt x="34" y="114"/>
                    </a:cubicBezTo>
                    <a:cubicBezTo>
                      <a:pt x="34" y="130"/>
                      <a:pt x="17" y="133"/>
                      <a:pt x="8" y="143"/>
                    </a:cubicBezTo>
                    <a:cubicBezTo>
                      <a:pt x="0" y="153"/>
                      <a:pt x="0" y="167"/>
                      <a:pt x="3" y="179"/>
                    </a:cubicBezTo>
                    <a:cubicBezTo>
                      <a:pt x="4" y="186"/>
                      <a:pt x="6" y="193"/>
                      <a:pt x="9" y="199"/>
                    </a:cubicBezTo>
                    <a:cubicBezTo>
                      <a:pt x="12" y="204"/>
                      <a:pt x="16" y="206"/>
                      <a:pt x="21" y="206"/>
                    </a:cubicBezTo>
                    <a:cubicBezTo>
                      <a:pt x="36" y="205"/>
                      <a:pt x="59" y="195"/>
                      <a:pt x="68" y="213"/>
                    </a:cubicBezTo>
                    <a:cubicBezTo>
                      <a:pt x="71" y="219"/>
                      <a:pt x="71" y="225"/>
                      <a:pt x="78" y="228"/>
                    </a:cubicBezTo>
                    <a:cubicBezTo>
                      <a:pt x="84" y="232"/>
                      <a:pt x="92" y="231"/>
                      <a:pt x="99" y="231"/>
                    </a:cubicBezTo>
                    <a:cubicBezTo>
                      <a:pt x="99" y="231"/>
                      <a:pt x="99" y="230"/>
                      <a:pt x="100" y="230"/>
                    </a:cubicBezTo>
                    <a:cubicBezTo>
                      <a:pt x="85" y="240"/>
                      <a:pt x="67" y="249"/>
                      <a:pt x="57" y="265"/>
                    </a:cubicBezTo>
                    <a:cubicBezTo>
                      <a:pt x="47" y="282"/>
                      <a:pt x="51" y="298"/>
                      <a:pt x="68" y="308"/>
                    </a:cubicBezTo>
                    <a:cubicBezTo>
                      <a:pt x="75" y="311"/>
                      <a:pt x="86" y="316"/>
                      <a:pt x="97" y="317"/>
                    </a:cubicBezTo>
                    <a:cubicBezTo>
                      <a:pt x="96" y="321"/>
                      <a:pt x="97" y="325"/>
                      <a:pt x="100" y="328"/>
                    </a:cubicBezTo>
                    <a:cubicBezTo>
                      <a:pt x="105" y="334"/>
                      <a:pt x="113" y="336"/>
                      <a:pt x="121" y="334"/>
                    </a:cubicBezTo>
                    <a:cubicBezTo>
                      <a:pt x="132" y="332"/>
                      <a:pt x="142" y="326"/>
                      <a:pt x="154" y="325"/>
                    </a:cubicBezTo>
                    <a:cubicBezTo>
                      <a:pt x="166" y="325"/>
                      <a:pt x="179" y="328"/>
                      <a:pt x="189" y="335"/>
                    </a:cubicBezTo>
                    <a:cubicBezTo>
                      <a:pt x="204" y="344"/>
                      <a:pt x="222" y="361"/>
                      <a:pt x="239" y="345"/>
                    </a:cubicBezTo>
                    <a:cubicBezTo>
                      <a:pt x="243" y="342"/>
                      <a:pt x="246" y="338"/>
                      <a:pt x="251" y="336"/>
                    </a:cubicBezTo>
                    <a:cubicBezTo>
                      <a:pt x="255" y="334"/>
                      <a:pt x="260" y="333"/>
                      <a:pt x="264" y="331"/>
                    </a:cubicBezTo>
                    <a:cubicBezTo>
                      <a:pt x="271" y="328"/>
                      <a:pt x="275" y="322"/>
                      <a:pt x="275" y="314"/>
                    </a:cubicBezTo>
                    <a:cubicBezTo>
                      <a:pt x="275" y="304"/>
                      <a:pt x="270" y="292"/>
                      <a:pt x="265" y="283"/>
                    </a:cubicBezTo>
                    <a:cubicBezTo>
                      <a:pt x="262" y="278"/>
                      <a:pt x="259" y="273"/>
                      <a:pt x="256" y="268"/>
                    </a:cubicBezTo>
                    <a:cubicBezTo>
                      <a:pt x="252" y="264"/>
                      <a:pt x="246" y="255"/>
                      <a:pt x="250" y="249"/>
                    </a:cubicBezTo>
                    <a:cubicBezTo>
                      <a:pt x="261" y="267"/>
                      <a:pt x="274" y="284"/>
                      <a:pt x="292" y="296"/>
                    </a:cubicBezTo>
                    <a:cubicBezTo>
                      <a:pt x="308" y="306"/>
                      <a:pt x="330" y="310"/>
                      <a:pt x="347" y="300"/>
                    </a:cubicBezTo>
                    <a:cubicBezTo>
                      <a:pt x="355" y="296"/>
                      <a:pt x="361" y="290"/>
                      <a:pt x="365" y="282"/>
                    </a:cubicBezTo>
                    <a:cubicBezTo>
                      <a:pt x="367" y="278"/>
                      <a:pt x="367" y="274"/>
                      <a:pt x="368" y="271"/>
                    </a:cubicBezTo>
                    <a:cubicBezTo>
                      <a:pt x="369" y="268"/>
                      <a:pt x="367" y="269"/>
                      <a:pt x="370" y="268"/>
                    </a:cubicBezTo>
                    <a:cubicBezTo>
                      <a:pt x="372" y="267"/>
                      <a:pt x="374" y="266"/>
                      <a:pt x="375" y="265"/>
                    </a:cubicBezTo>
                    <a:cubicBezTo>
                      <a:pt x="388" y="258"/>
                      <a:pt x="393" y="242"/>
                      <a:pt x="389" y="228"/>
                    </a:cubicBezTo>
                    <a:cubicBezTo>
                      <a:pt x="397" y="224"/>
                      <a:pt x="406" y="218"/>
                      <a:pt x="409" y="208"/>
                    </a:cubicBezTo>
                    <a:cubicBezTo>
                      <a:pt x="412" y="198"/>
                      <a:pt x="407" y="190"/>
                      <a:pt x="398" y="185"/>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61" name="Freeform 86"/>
              <p:cNvSpPr>
                <a:spLocks/>
              </p:cNvSpPr>
              <p:nvPr/>
            </p:nvSpPr>
            <p:spPr bwMode="auto">
              <a:xfrm>
                <a:off x="8670925" y="4529138"/>
                <a:ext cx="723900" cy="635000"/>
              </a:xfrm>
              <a:custGeom>
                <a:avLst/>
                <a:gdLst>
                  <a:gd name="T0" fmla="*/ 267 w 277"/>
                  <a:gd name="T1" fmla="*/ 124 h 243"/>
                  <a:gd name="T2" fmla="*/ 243 w 277"/>
                  <a:gd name="T3" fmla="*/ 119 h 243"/>
                  <a:gd name="T4" fmla="*/ 216 w 277"/>
                  <a:gd name="T5" fmla="*/ 119 h 243"/>
                  <a:gd name="T6" fmla="*/ 256 w 277"/>
                  <a:gd name="T7" fmla="*/ 100 h 243"/>
                  <a:gd name="T8" fmla="*/ 253 w 277"/>
                  <a:gd name="T9" fmla="*/ 86 h 243"/>
                  <a:gd name="T10" fmla="*/ 246 w 277"/>
                  <a:gd name="T11" fmla="*/ 83 h 243"/>
                  <a:gd name="T12" fmla="*/ 241 w 277"/>
                  <a:gd name="T13" fmla="*/ 82 h 243"/>
                  <a:gd name="T14" fmla="*/ 237 w 277"/>
                  <a:gd name="T15" fmla="*/ 72 h 243"/>
                  <a:gd name="T16" fmla="*/ 233 w 277"/>
                  <a:gd name="T17" fmla="*/ 42 h 243"/>
                  <a:gd name="T18" fmla="*/ 219 w 277"/>
                  <a:gd name="T19" fmla="*/ 30 h 243"/>
                  <a:gd name="T20" fmla="*/ 199 w 277"/>
                  <a:gd name="T21" fmla="*/ 40 h 243"/>
                  <a:gd name="T22" fmla="*/ 179 w 277"/>
                  <a:gd name="T23" fmla="*/ 59 h 243"/>
                  <a:gd name="T24" fmla="*/ 171 w 277"/>
                  <a:gd name="T25" fmla="*/ 68 h 243"/>
                  <a:gd name="T26" fmla="*/ 167 w 277"/>
                  <a:gd name="T27" fmla="*/ 74 h 243"/>
                  <a:gd name="T28" fmla="*/ 164 w 277"/>
                  <a:gd name="T29" fmla="*/ 77 h 243"/>
                  <a:gd name="T30" fmla="*/ 160 w 277"/>
                  <a:gd name="T31" fmla="*/ 77 h 243"/>
                  <a:gd name="T32" fmla="*/ 158 w 277"/>
                  <a:gd name="T33" fmla="*/ 73 h 243"/>
                  <a:gd name="T34" fmla="*/ 164 w 277"/>
                  <a:gd name="T35" fmla="*/ 44 h 243"/>
                  <a:gd name="T36" fmla="*/ 149 w 277"/>
                  <a:gd name="T37" fmla="*/ 4 h 243"/>
                  <a:gd name="T38" fmla="*/ 131 w 277"/>
                  <a:gd name="T39" fmla="*/ 2 h 243"/>
                  <a:gd name="T40" fmla="*/ 123 w 277"/>
                  <a:gd name="T41" fmla="*/ 7 h 243"/>
                  <a:gd name="T42" fmla="*/ 109 w 277"/>
                  <a:gd name="T43" fmla="*/ 14 h 243"/>
                  <a:gd name="T44" fmla="*/ 84 w 277"/>
                  <a:gd name="T45" fmla="*/ 12 h 243"/>
                  <a:gd name="T46" fmla="*/ 66 w 277"/>
                  <a:gd name="T47" fmla="*/ 23 h 243"/>
                  <a:gd name="T48" fmla="*/ 70 w 277"/>
                  <a:gd name="T49" fmla="*/ 66 h 243"/>
                  <a:gd name="T50" fmla="*/ 108 w 277"/>
                  <a:gd name="T51" fmla="*/ 91 h 243"/>
                  <a:gd name="T52" fmla="*/ 55 w 277"/>
                  <a:gd name="T53" fmla="*/ 66 h 243"/>
                  <a:gd name="T54" fmla="*/ 31 w 277"/>
                  <a:gd name="T55" fmla="*/ 59 h 243"/>
                  <a:gd name="T56" fmla="*/ 23 w 277"/>
                  <a:gd name="T57" fmla="*/ 77 h 243"/>
                  <a:gd name="T58" fmla="*/ 6 w 277"/>
                  <a:gd name="T59" fmla="*/ 96 h 243"/>
                  <a:gd name="T60" fmla="*/ 2 w 277"/>
                  <a:gd name="T61" fmla="*/ 120 h 243"/>
                  <a:gd name="T62" fmla="*/ 6 w 277"/>
                  <a:gd name="T63" fmla="*/ 134 h 243"/>
                  <a:gd name="T64" fmla="*/ 14 w 277"/>
                  <a:gd name="T65" fmla="*/ 138 h 243"/>
                  <a:gd name="T66" fmla="*/ 46 w 277"/>
                  <a:gd name="T67" fmla="*/ 143 h 243"/>
                  <a:gd name="T68" fmla="*/ 52 w 277"/>
                  <a:gd name="T69" fmla="*/ 153 h 243"/>
                  <a:gd name="T70" fmla="*/ 66 w 277"/>
                  <a:gd name="T71" fmla="*/ 155 h 243"/>
                  <a:gd name="T72" fmla="*/ 81 w 277"/>
                  <a:gd name="T73" fmla="*/ 150 h 243"/>
                  <a:gd name="T74" fmla="*/ 96 w 277"/>
                  <a:gd name="T75" fmla="*/ 142 h 243"/>
                  <a:gd name="T76" fmla="*/ 55 w 277"/>
                  <a:gd name="T77" fmla="*/ 181 h 243"/>
                  <a:gd name="T78" fmla="*/ 47 w 277"/>
                  <a:gd name="T79" fmla="*/ 202 h 243"/>
                  <a:gd name="T80" fmla="*/ 65 w 277"/>
                  <a:gd name="T81" fmla="*/ 211 h 243"/>
                  <a:gd name="T82" fmla="*/ 67 w 277"/>
                  <a:gd name="T83" fmla="*/ 220 h 243"/>
                  <a:gd name="T84" fmla="*/ 81 w 277"/>
                  <a:gd name="T85" fmla="*/ 224 h 243"/>
                  <a:gd name="T86" fmla="*/ 103 w 277"/>
                  <a:gd name="T87" fmla="*/ 218 h 243"/>
                  <a:gd name="T88" fmla="*/ 127 w 277"/>
                  <a:gd name="T89" fmla="*/ 225 h 243"/>
                  <a:gd name="T90" fmla="*/ 161 w 277"/>
                  <a:gd name="T91" fmla="*/ 232 h 243"/>
                  <a:gd name="T92" fmla="*/ 169 w 277"/>
                  <a:gd name="T93" fmla="*/ 225 h 243"/>
                  <a:gd name="T94" fmla="*/ 177 w 277"/>
                  <a:gd name="T95" fmla="*/ 222 h 243"/>
                  <a:gd name="T96" fmla="*/ 185 w 277"/>
                  <a:gd name="T97" fmla="*/ 211 h 243"/>
                  <a:gd name="T98" fmla="*/ 178 w 277"/>
                  <a:gd name="T99" fmla="*/ 190 h 243"/>
                  <a:gd name="T100" fmla="*/ 172 w 277"/>
                  <a:gd name="T101" fmla="*/ 180 h 243"/>
                  <a:gd name="T102" fmla="*/ 168 w 277"/>
                  <a:gd name="T103" fmla="*/ 167 h 243"/>
                  <a:gd name="T104" fmla="*/ 196 w 277"/>
                  <a:gd name="T105" fmla="*/ 198 h 243"/>
                  <a:gd name="T106" fmla="*/ 233 w 277"/>
                  <a:gd name="T107" fmla="*/ 202 h 243"/>
                  <a:gd name="T108" fmla="*/ 245 w 277"/>
                  <a:gd name="T109" fmla="*/ 189 h 243"/>
                  <a:gd name="T110" fmla="*/ 247 w 277"/>
                  <a:gd name="T111" fmla="*/ 182 h 243"/>
                  <a:gd name="T112" fmla="*/ 249 w 277"/>
                  <a:gd name="T113" fmla="*/ 180 h 243"/>
                  <a:gd name="T114" fmla="*/ 252 w 277"/>
                  <a:gd name="T115" fmla="*/ 178 h 243"/>
                  <a:gd name="T116" fmla="*/ 261 w 277"/>
                  <a:gd name="T117" fmla="*/ 153 h 243"/>
                  <a:gd name="T118" fmla="*/ 275 w 277"/>
                  <a:gd name="T119" fmla="*/ 140 h 243"/>
                  <a:gd name="T120" fmla="*/ 267 w 277"/>
                  <a:gd name="T121" fmla="*/ 124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7" h="243">
                    <a:moveTo>
                      <a:pt x="267" y="124"/>
                    </a:moveTo>
                    <a:cubicBezTo>
                      <a:pt x="260" y="121"/>
                      <a:pt x="251" y="119"/>
                      <a:pt x="243" y="119"/>
                    </a:cubicBezTo>
                    <a:cubicBezTo>
                      <a:pt x="234" y="118"/>
                      <a:pt x="224" y="122"/>
                      <a:pt x="216" y="119"/>
                    </a:cubicBezTo>
                    <a:cubicBezTo>
                      <a:pt x="229" y="113"/>
                      <a:pt x="250" y="116"/>
                      <a:pt x="256" y="100"/>
                    </a:cubicBezTo>
                    <a:cubicBezTo>
                      <a:pt x="258" y="96"/>
                      <a:pt x="257" y="89"/>
                      <a:pt x="253" y="86"/>
                    </a:cubicBezTo>
                    <a:cubicBezTo>
                      <a:pt x="251" y="84"/>
                      <a:pt x="248" y="83"/>
                      <a:pt x="246" y="83"/>
                    </a:cubicBezTo>
                    <a:cubicBezTo>
                      <a:pt x="244" y="82"/>
                      <a:pt x="242" y="82"/>
                      <a:pt x="241" y="82"/>
                    </a:cubicBezTo>
                    <a:cubicBezTo>
                      <a:pt x="237" y="80"/>
                      <a:pt x="237" y="76"/>
                      <a:pt x="237" y="72"/>
                    </a:cubicBezTo>
                    <a:cubicBezTo>
                      <a:pt x="235" y="63"/>
                      <a:pt x="235" y="52"/>
                      <a:pt x="233" y="42"/>
                    </a:cubicBezTo>
                    <a:cubicBezTo>
                      <a:pt x="231" y="36"/>
                      <a:pt x="226" y="30"/>
                      <a:pt x="219" y="30"/>
                    </a:cubicBezTo>
                    <a:cubicBezTo>
                      <a:pt x="212" y="29"/>
                      <a:pt x="205" y="36"/>
                      <a:pt x="199" y="40"/>
                    </a:cubicBezTo>
                    <a:cubicBezTo>
                      <a:pt x="192" y="46"/>
                      <a:pt x="185" y="52"/>
                      <a:pt x="179" y="59"/>
                    </a:cubicBezTo>
                    <a:cubicBezTo>
                      <a:pt x="176" y="62"/>
                      <a:pt x="174" y="65"/>
                      <a:pt x="171" y="68"/>
                    </a:cubicBezTo>
                    <a:cubicBezTo>
                      <a:pt x="170" y="70"/>
                      <a:pt x="168" y="72"/>
                      <a:pt x="167" y="74"/>
                    </a:cubicBezTo>
                    <a:cubicBezTo>
                      <a:pt x="166" y="75"/>
                      <a:pt x="165" y="76"/>
                      <a:pt x="164" y="77"/>
                    </a:cubicBezTo>
                    <a:cubicBezTo>
                      <a:pt x="163" y="79"/>
                      <a:pt x="162" y="79"/>
                      <a:pt x="160" y="77"/>
                    </a:cubicBezTo>
                    <a:cubicBezTo>
                      <a:pt x="158" y="76"/>
                      <a:pt x="157" y="75"/>
                      <a:pt x="158" y="73"/>
                    </a:cubicBezTo>
                    <a:cubicBezTo>
                      <a:pt x="160" y="63"/>
                      <a:pt x="163" y="54"/>
                      <a:pt x="164" y="44"/>
                    </a:cubicBezTo>
                    <a:cubicBezTo>
                      <a:pt x="166" y="29"/>
                      <a:pt x="163" y="11"/>
                      <a:pt x="149" y="4"/>
                    </a:cubicBezTo>
                    <a:cubicBezTo>
                      <a:pt x="144" y="1"/>
                      <a:pt x="137" y="0"/>
                      <a:pt x="131" y="2"/>
                    </a:cubicBezTo>
                    <a:cubicBezTo>
                      <a:pt x="128" y="3"/>
                      <a:pt x="125" y="5"/>
                      <a:pt x="123" y="7"/>
                    </a:cubicBezTo>
                    <a:cubicBezTo>
                      <a:pt x="119" y="11"/>
                      <a:pt x="115" y="14"/>
                      <a:pt x="109" y="14"/>
                    </a:cubicBezTo>
                    <a:cubicBezTo>
                      <a:pt x="100" y="13"/>
                      <a:pt x="92" y="10"/>
                      <a:pt x="84" y="12"/>
                    </a:cubicBezTo>
                    <a:cubicBezTo>
                      <a:pt x="77" y="13"/>
                      <a:pt x="70" y="17"/>
                      <a:pt x="66" y="23"/>
                    </a:cubicBezTo>
                    <a:cubicBezTo>
                      <a:pt x="55" y="36"/>
                      <a:pt x="58" y="55"/>
                      <a:pt x="70" y="66"/>
                    </a:cubicBezTo>
                    <a:cubicBezTo>
                      <a:pt x="81" y="77"/>
                      <a:pt x="96" y="82"/>
                      <a:pt x="108" y="91"/>
                    </a:cubicBezTo>
                    <a:cubicBezTo>
                      <a:pt x="88" y="97"/>
                      <a:pt x="70" y="76"/>
                      <a:pt x="55" y="66"/>
                    </a:cubicBezTo>
                    <a:cubicBezTo>
                      <a:pt x="48" y="62"/>
                      <a:pt x="39" y="58"/>
                      <a:pt x="31" y="59"/>
                    </a:cubicBezTo>
                    <a:cubicBezTo>
                      <a:pt x="22" y="61"/>
                      <a:pt x="23" y="69"/>
                      <a:pt x="23" y="77"/>
                    </a:cubicBezTo>
                    <a:cubicBezTo>
                      <a:pt x="23" y="88"/>
                      <a:pt x="11" y="89"/>
                      <a:pt x="6" y="96"/>
                    </a:cubicBezTo>
                    <a:cubicBezTo>
                      <a:pt x="0" y="103"/>
                      <a:pt x="0" y="112"/>
                      <a:pt x="2" y="120"/>
                    </a:cubicBezTo>
                    <a:cubicBezTo>
                      <a:pt x="3" y="125"/>
                      <a:pt x="4" y="130"/>
                      <a:pt x="6" y="134"/>
                    </a:cubicBezTo>
                    <a:cubicBezTo>
                      <a:pt x="8" y="137"/>
                      <a:pt x="10" y="139"/>
                      <a:pt x="14" y="138"/>
                    </a:cubicBezTo>
                    <a:cubicBezTo>
                      <a:pt x="24" y="138"/>
                      <a:pt x="40" y="131"/>
                      <a:pt x="46" y="143"/>
                    </a:cubicBezTo>
                    <a:cubicBezTo>
                      <a:pt x="48" y="147"/>
                      <a:pt x="48" y="151"/>
                      <a:pt x="52" y="153"/>
                    </a:cubicBezTo>
                    <a:cubicBezTo>
                      <a:pt x="56" y="156"/>
                      <a:pt x="62" y="155"/>
                      <a:pt x="66" y="155"/>
                    </a:cubicBezTo>
                    <a:cubicBezTo>
                      <a:pt x="71" y="154"/>
                      <a:pt x="76" y="153"/>
                      <a:pt x="81" y="150"/>
                    </a:cubicBezTo>
                    <a:cubicBezTo>
                      <a:pt x="86" y="147"/>
                      <a:pt x="90" y="142"/>
                      <a:pt x="96" y="142"/>
                    </a:cubicBezTo>
                    <a:cubicBezTo>
                      <a:pt x="87" y="159"/>
                      <a:pt x="68" y="168"/>
                      <a:pt x="55" y="181"/>
                    </a:cubicBezTo>
                    <a:cubicBezTo>
                      <a:pt x="49" y="186"/>
                      <a:pt x="43" y="195"/>
                      <a:pt x="47" y="202"/>
                    </a:cubicBezTo>
                    <a:cubicBezTo>
                      <a:pt x="51" y="208"/>
                      <a:pt x="59" y="210"/>
                      <a:pt x="65" y="211"/>
                    </a:cubicBezTo>
                    <a:cubicBezTo>
                      <a:pt x="64" y="214"/>
                      <a:pt x="65" y="217"/>
                      <a:pt x="67" y="220"/>
                    </a:cubicBezTo>
                    <a:cubicBezTo>
                      <a:pt x="71" y="224"/>
                      <a:pt x="76" y="225"/>
                      <a:pt x="81" y="224"/>
                    </a:cubicBezTo>
                    <a:cubicBezTo>
                      <a:pt x="89" y="223"/>
                      <a:pt x="95" y="219"/>
                      <a:pt x="103" y="218"/>
                    </a:cubicBezTo>
                    <a:cubicBezTo>
                      <a:pt x="112" y="218"/>
                      <a:pt x="120" y="220"/>
                      <a:pt x="127" y="225"/>
                    </a:cubicBezTo>
                    <a:cubicBezTo>
                      <a:pt x="137" y="231"/>
                      <a:pt x="149" y="243"/>
                      <a:pt x="161" y="232"/>
                    </a:cubicBezTo>
                    <a:cubicBezTo>
                      <a:pt x="163" y="230"/>
                      <a:pt x="165" y="227"/>
                      <a:pt x="169" y="225"/>
                    </a:cubicBezTo>
                    <a:cubicBezTo>
                      <a:pt x="171" y="224"/>
                      <a:pt x="174" y="223"/>
                      <a:pt x="177" y="222"/>
                    </a:cubicBezTo>
                    <a:cubicBezTo>
                      <a:pt x="182" y="220"/>
                      <a:pt x="185" y="216"/>
                      <a:pt x="185" y="211"/>
                    </a:cubicBezTo>
                    <a:cubicBezTo>
                      <a:pt x="185" y="204"/>
                      <a:pt x="181" y="196"/>
                      <a:pt x="178" y="190"/>
                    </a:cubicBezTo>
                    <a:cubicBezTo>
                      <a:pt x="176" y="187"/>
                      <a:pt x="174" y="183"/>
                      <a:pt x="172" y="180"/>
                    </a:cubicBezTo>
                    <a:cubicBezTo>
                      <a:pt x="169" y="177"/>
                      <a:pt x="165" y="172"/>
                      <a:pt x="168" y="167"/>
                    </a:cubicBezTo>
                    <a:cubicBezTo>
                      <a:pt x="176" y="179"/>
                      <a:pt x="184" y="191"/>
                      <a:pt x="196" y="198"/>
                    </a:cubicBezTo>
                    <a:cubicBezTo>
                      <a:pt x="207" y="205"/>
                      <a:pt x="221" y="208"/>
                      <a:pt x="233" y="202"/>
                    </a:cubicBezTo>
                    <a:cubicBezTo>
                      <a:pt x="238" y="199"/>
                      <a:pt x="243" y="195"/>
                      <a:pt x="245" y="189"/>
                    </a:cubicBezTo>
                    <a:cubicBezTo>
                      <a:pt x="246" y="187"/>
                      <a:pt x="246" y="184"/>
                      <a:pt x="247" y="182"/>
                    </a:cubicBezTo>
                    <a:cubicBezTo>
                      <a:pt x="248" y="180"/>
                      <a:pt x="247" y="181"/>
                      <a:pt x="249" y="180"/>
                    </a:cubicBezTo>
                    <a:cubicBezTo>
                      <a:pt x="250" y="179"/>
                      <a:pt x="251" y="179"/>
                      <a:pt x="252" y="178"/>
                    </a:cubicBezTo>
                    <a:cubicBezTo>
                      <a:pt x="260" y="173"/>
                      <a:pt x="264" y="162"/>
                      <a:pt x="261" y="153"/>
                    </a:cubicBezTo>
                    <a:cubicBezTo>
                      <a:pt x="267" y="150"/>
                      <a:pt x="273" y="146"/>
                      <a:pt x="275" y="140"/>
                    </a:cubicBezTo>
                    <a:cubicBezTo>
                      <a:pt x="277" y="133"/>
                      <a:pt x="273" y="127"/>
                      <a:pt x="267" y="124"/>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2" name="Group 31"/>
            <p:cNvGrpSpPr/>
            <p:nvPr/>
          </p:nvGrpSpPr>
          <p:grpSpPr>
            <a:xfrm>
              <a:off x="8916988" y="4733926"/>
              <a:ext cx="238125" cy="215900"/>
              <a:chOff x="8916988" y="4733926"/>
              <a:chExt cx="238125" cy="215900"/>
            </a:xfrm>
          </p:grpSpPr>
          <p:sp>
            <p:nvSpPr>
              <p:cNvPr id="54" name="Freeform 87"/>
              <p:cNvSpPr>
                <a:spLocks/>
              </p:cNvSpPr>
              <p:nvPr/>
            </p:nvSpPr>
            <p:spPr bwMode="auto">
              <a:xfrm>
                <a:off x="8916988" y="4819651"/>
                <a:ext cx="47625" cy="49213"/>
              </a:xfrm>
              <a:custGeom>
                <a:avLst/>
                <a:gdLst>
                  <a:gd name="T0" fmla="*/ 9 w 18"/>
                  <a:gd name="T1" fmla="*/ 0 h 19"/>
                  <a:gd name="T2" fmla="*/ 3 w 18"/>
                  <a:gd name="T3" fmla="*/ 3 h 19"/>
                  <a:gd name="T4" fmla="*/ 0 w 18"/>
                  <a:gd name="T5" fmla="*/ 10 h 19"/>
                  <a:gd name="T6" fmla="*/ 9 w 18"/>
                  <a:gd name="T7" fmla="*/ 19 h 19"/>
                  <a:gd name="T8" fmla="*/ 15 w 18"/>
                  <a:gd name="T9" fmla="*/ 17 h 19"/>
                  <a:gd name="T10" fmla="*/ 18 w 18"/>
                  <a:gd name="T11" fmla="*/ 10 h 19"/>
                  <a:gd name="T12" fmla="*/ 9 w 18"/>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18" h="19">
                    <a:moveTo>
                      <a:pt x="9" y="0"/>
                    </a:moveTo>
                    <a:cubicBezTo>
                      <a:pt x="7" y="0"/>
                      <a:pt x="4" y="1"/>
                      <a:pt x="3" y="3"/>
                    </a:cubicBezTo>
                    <a:cubicBezTo>
                      <a:pt x="1" y="5"/>
                      <a:pt x="0" y="7"/>
                      <a:pt x="0" y="10"/>
                    </a:cubicBezTo>
                    <a:cubicBezTo>
                      <a:pt x="0" y="14"/>
                      <a:pt x="4" y="19"/>
                      <a:pt x="9" y="19"/>
                    </a:cubicBezTo>
                    <a:cubicBezTo>
                      <a:pt x="11" y="19"/>
                      <a:pt x="14" y="18"/>
                      <a:pt x="15" y="17"/>
                    </a:cubicBezTo>
                    <a:cubicBezTo>
                      <a:pt x="17" y="15"/>
                      <a:pt x="18" y="12"/>
                      <a:pt x="18" y="10"/>
                    </a:cubicBezTo>
                    <a:cubicBezTo>
                      <a:pt x="18" y="5"/>
                      <a:pt x="14" y="0"/>
                      <a:pt x="9"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5" name="Freeform 88"/>
              <p:cNvSpPr>
                <a:spLocks/>
              </p:cNvSpPr>
              <p:nvPr/>
            </p:nvSpPr>
            <p:spPr bwMode="auto">
              <a:xfrm>
                <a:off x="8928100" y="4875213"/>
                <a:ext cx="36513" cy="33338"/>
              </a:xfrm>
              <a:custGeom>
                <a:avLst/>
                <a:gdLst>
                  <a:gd name="T0" fmla="*/ 7 w 14"/>
                  <a:gd name="T1" fmla="*/ 0 h 13"/>
                  <a:gd name="T2" fmla="*/ 0 w 14"/>
                  <a:gd name="T3" fmla="*/ 6 h 13"/>
                  <a:gd name="T4" fmla="*/ 7 w 14"/>
                  <a:gd name="T5" fmla="*/ 13 h 13"/>
                  <a:gd name="T6" fmla="*/ 14 w 14"/>
                  <a:gd name="T7" fmla="*/ 7 h 13"/>
                  <a:gd name="T8" fmla="*/ 7 w 14"/>
                  <a:gd name="T9" fmla="*/ 0 h 13"/>
                </a:gdLst>
                <a:ahLst/>
                <a:cxnLst>
                  <a:cxn ang="0">
                    <a:pos x="T0" y="T1"/>
                  </a:cxn>
                  <a:cxn ang="0">
                    <a:pos x="T2" y="T3"/>
                  </a:cxn>
                  <a:cxn ang="0">
                    <a:pos x="T4" y="T5"/>
                  </a:cxn>
                  <a:cxn ang="0">
                    <a:pos x="T6" y="T7"/>
                  </a:cxn>
                  <a:cxn ang="0">
                    <a:pos x="T8" y="T9"/>
                  </a:cxn>
                </a:cxnLst>
                <a:rect l="0" t="0" r="r" b="b"/>
                <a:pathLst>
                  <a:path w="14" h="13">
                    <a:moveTo>
                      <a:pt x="7" y="0"/>
                    </a:moveTo>
                    <a:cubicBezTo>
                      <a:pt x="4" y="0"/>
                      <a:pt x="0" y="2"/>
                      <a:pt x="0" y="6"/>
                    </a:cubicBezTo>
                    <a:cubicBezTo>
                      <a:pt x="0" y="10"/>
                      <a:pt x="3" y="13"/>
                      <a:pt x="7" y="13"/>
                    </a:cubicBezTo>
                    <a:cubicBezTo>
                      <a:pt x="10" y="13"/>
                      <a:pt x="14" y="10"/>
                      <a:pt x="14" y="7"/>
                    </a:cubicBezTo>
                    <a:cubicBezTo>
                      <a:pt x="14" y="3"/>
                      <a:pt x="11"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6" name="Freeform 89"/>
              <p:cNvSpPr>
                <a:spLocks/>
              </p:cNvSpPr>
              <p:nvPr/>
            </p:nvSpPr>
            <p:spPr bwMode="auto">
              <a:xfrm>
                <a:off x="8916988" y="4775201"/>
                <a:ext cx="41275" cy="39688"/>
              </a:xfrm>
              <a:custGeom>
                <a:avLst/>
                <a:gdLst>
                  <a:gd name="T0" fmla="*/ 15 w 16"/>
                  <a:gd name="T1" fmla="*/ 5 h 15"/>
                  <a:gd name="T2" fmla="*/ 11 w 16"/>
                  <a:gd name="T3" fmla="*/ 1 h 15"/>
                  <a:gd name="T4" fmla="*/ 11 w 16"/>
                  <a:gd name="T5" fmla="*/ 1 h 15"/>
                  <a:gd name="T6" fmla="*/ 2 w 16"/>
                  <a:gd name="T7" fmla="*/ 10 h 15"/>
                  <a:gd name="T8" fmla="*/ 7 w 16"/>
                  <a:gd name="T9" fmla="*/ 15 h 15"/>
                  <a:gd name="T10" fmla="*/ 14 w 16"/>
                  <a:gd name="T11" fmla="*/ 12 h 15"/>
                  <a:gd name="T12" fmla="*/ 15 w 16"/>
                  <a:gd name="T13" fmla="*/ 11 h 15"/>
                  <a:gd name="T14" fmla="*/ 15 w 16"/>
                  <a:gd name="T15" fmla="*/ 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5">
                    <a:moveTo>
                      <a:pt x="15" y="5"/>
                    </a:moveTo>
                    <a:cubicBezTo>
                      <a:pt x="14" y="3"/>
                      <a:pt x="13" y="2"/>
                      <a:pt x="11" y="1"/>
                    </a:cubicBezTo>
                    <a:cubicBezTo>
                      <a:pt x="11" y="1"/>
                      <a:pt x="11" y="1"/>
                      <a:pt x="11" y="1"/>
                    </a:cubicBezTo>
                    <a:cubicBezTo>
                      <a:pt x="5" y="0"/>
                      <a:pt x="0" y="5"/>
                      <a:pt x="2" y="10"/>
                    </a:cubicBezTo>
                    <a:cubicBezTo>
                      <a:pt x="3" y="13"/>
                      <a:pt x="5" y="14"/>
                      <a:pt x="7" y="15"/>
                    </a:cubicBezTo>
                    <a:cubicBezTo>
                      <a:pt x="10" y="15"/>
                      <a:pt x="13" y="14"/>
                      <a:pt x="14" y="12"/>
                    </a:cubicBezTo>
                    <a:cubicBezTo>
                      <a:pt x="15" y="11"/>
                      <a:pt x="15" y="11"/>
                      <a:pt x="15" y="11"/>
                    </a:cubicBezTo>
                    <a:cubicBezTo>
                      <a:pt x="16" y="10"/>
                      <a:pt x="16" y="7"/>
                      <a:pt x="15" y="5"/>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7" name="Freeform 90"/>
              <p:cNvSpPr>
                <a:spLocks noEditPoints="1"/>
              </p:cNvSpPr>
              <p:nvPr/>
            </p:nvSpPr>
            <p:spPr bwMode="auto">
              <a:xfrm>
                <a:off x="8956675" y="4733926"/>
                <a:ext cx="198438" cy="215900"/>
              </a:xfrm>
              <a:custGeom>
                <a:avLst/>
                <a:gdLst>
                  <a:gd name="T0" fmla="*/ 63 w 76"/>
                  <a:gd name="T1" fmla="*/ 45 h 83"/>
                  <a:gd name="T2" fmla="*/ 59 w 76"/>
                  <a:gd name="T3" fmla="*/ 39 h 83"/>
                  <a:gd name="T4" fmla="*/ 71 w 76"/>
                  <a:gd name="T5" fmla="*/ 38 h 83"/>
                  <a:gd name="T6" fmla="*/ 71 w 76"/>
                  <a:gd name="T7" fmla="*/ 30 h 83"/>
                  <a:gd name="T8" fmla="*/ 58 w 76"/>
                  <a:gd name="T9" fmla="*/ 28 h 83"/>
                  <a:gd name="T10" fmla="*/ 49 w 76"/>
                  <a:gd name="T11" fmla="*/ 22 h 83"/>
                  <a:gd name="T12" fmla="*/ 56 w 76"/>
                  <a:gd name="T13" fmla="*/ 13 h 83"/>
                  <a:gd name="T14" fmla="*/ 40 w 76"/>
                  <a:gd name="T15" fmla="*/ 6 h 83"/>
                  <a:gd name="T16" fmla="*/ 34 w 76"/>
                  <a:gd name="T17" fmla="*/ 2 h 83"/>
                  <a:gd name="T18" fmla="*/ 24 w 76"/>
                  <a:gd name="T19" fmla="*/ 8 h 83"/>
                  <a:gd name="T20" fmla="*/ 7 w 76"/>
                  <a:gd name="T21" fmla="*/ 22 h 83"/>
                  <a:gd name="T22" fmla="*/ 8 w 76"/>
                  <a:gd name="T23" fmla="*/ 38 h 83"/>
                  <a:gd name="T24" fmla="*/ 16 w 76"/>
                  <a:gd name="T25" fmla="*/ 27 h 83"/>
                  <a:gd name="T26" fmla="*/ 22 w 76"/>
                  <a:gd name="T27" fmla="*/ 31 h 83"/>
                  <a:gd name="T28" fmla="*/ 16 w 76"/>
                  <a:gd name="T29" fmla="*/ 36 h 83"/>
                  <a:gd name="T30" fmla="*/ 14 w 76"/>
                  <a:gd name="T31" fmla="*/ 42 h 83"/>
                  <a:gd name="T32" fmla="*/ 4 w 76"/>
                  <a:gd name="T33" fmla="*/ 49 h 83"/>
                  <a:gd name="T34" fmla="*/ 6 w 76"/>
                  <a:gd name="T35" fmla="*/ 61 h 83"/>
                  <a:gd name="T36" fmla="*/ 9 w 76"/>
                  <a:gd name="T37" fmla="*/ 77 h 83"/>
                  <a:gd name="T38" fmla="*/ 17 w 76"/>
                  <a:gd name="T39" fmla="*/ 64 h 83"/>
                  <a:gd name="T40" fmla="*/ 21 w 76"/>
                  <a:gd name="T41" fmla="*/ 70 h 83"/>
                  <a:gd name="T42" fmla="*/ 25 w 76"/>
                  <a:gd name="T43" fmla="*/ 83 h 83"/>
                  <a:gd name="T44" fmla="*/ 35 w 76"/>
                  <a:gd name="T45" fmla="*/ 83 h 83"/>
                  <a:gd name="T46" fmla="*/ 39 w 76"/>
                  <a:gd name="T47" fmla="*/ 77 h 83"/>
                  <a:gd name="T48" fmla="*/ 51 w 76"/>
                  <a:gd name="T49" fmla="*/ 75 h 83"/>
                  <a:gd name="T50" fmla="*/ 53 w 76"/>
                  <a:gd name="T51" fmla="*/ 65 h 83"/>
                  <a:gd name="T52" fmla="*/ 67 w 76"/>
                  <a:gd name="T53" fmla="*/ 52 h 83"/>
                  <a:gd name="T54" fmla="*/ 69 w 76"/>
                  <a:gd name="T55" fmla="*/ 41 h 83"/>
                  <a:gd name="T56" fmla="*/ 41 w 76"/>
                  <a:gd name="T57" fmla="*/ 24 h 83"/>
                  <a:gd name="T58" fmla="*/ 41 w 76"/>
                  <a:gd name="T59" fmla="*/ 21 h 83"/>
                  <a:gd name="T60" fmla="*/ 35 w 76"/>
                  <a:gd name="T61" fmla="*/ 73 h 83"/>
                  <a:gd name="T62" fmla="*/ 30 w 76"/>
                  <a:gd name="T63" fmla="*/ 75 h 83"/>
                  <a:gd name="T64" fmla="*/ 35 w 76"/>
                  <a:gd name="T65" fmla="*/ 71 h 83"/>
                  <a:gd name="T66" fmla="*/ 35 w 76"/>
                  <a:gd name="T67" fmla="*/ 73 h 83"/>
                  <a:gd name="T68" fmla="*/ 41 w 76"/>
                  <a:gd name="T69" fmla="*/ 47 h 83"/>
                  <a:gd name="T70" fmla="*/ 32 w 76"/>
                  <a:gd name="T71" fmla="*/ 49 h 83"/>
                  <a:gd name="T72" fmla="*/ 32 w 76"/>
                  <a:gd name="T73" fmla="*/ 34 h 83"/>
                  <a:gd name="T74" fmla="*/ 36 w 76"/>
                  <a:gd name="T75" fmla="*/ 34 h 83"/>
                  <a:gd name="T76" fmla="*/ 47 w 76"/>
                  <a:gd name="T77" fmla="*/ 4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 h="83">
                    <a:moveTo>
                      <a:pt x="69" y="41"/>
                    </a:moveTo>
                    <a:cubicBezTo>
                      <a:pt x="66" y="41"/>
                      <a:pt x="64" y="43"/>
                      <a:pt x="63" y="45"/>
                    </a:cubicBezTo>
                    <a:cubicBezTo>
                      <a:pt x="62" y="43"/>
                      <a:pt x="59" y="42"/>
                      <a:pt x="57" y="42"/>
                    </a:cubicBezTo>
                    <a:cubicBezTo>
                      <a:pt x="57" y="41"/>
                      <a:pt x="58" y="40"/>
                      <a:pt x="59" y="39"/>
                    </a:cubicBezTo>
                    <a:cubicBezTo>
                      <a:pt x="60" y="41"/>
                      <a:pt x="62" y="42"/>
                      <a:pt x="64" y="42"/>
                    </a:cubicBezTo>
                    <a:cubicBezTo>
                      <a:pt x="67" y="42"/>
                      <a:pt x="69" y="40"/>
                      <a:pt x="71" y="38"/>
                    </a:cubicBezTo>
                    <a:cubicBezTo>
                      <a:pt x="72" y="36"/>
                      <a:pt x="73" y="32"/>
                      <a:pt x="71" y="30"/>
                    </a:cubicBezTo>
                    <a:cubicBezTo>
                      <a:pt x="71" y="30"/>
                      <a:pt x="71" y="30"/>
                      <a:pt x="71" y="30"/>
                    </a:cubicBezTo>
                    <a:cubicBezTo>
                      <a:pt x="69" y="27"/>
                      <a:pt x="67" y="26"/>
                      <a:pt x="64" y="25"/>
                    </a:cubicBezTo>
                    <a:cubicBezTo>
                      <a:pt x="62" y="25"/>
                      <a:pt x="60" y="26"/>
                      <a:pt x="58" y="28"/>
                    </a:cubicBezTo>
                    <a:cubicBezTo>
                      <a:pt x="58" y="28"/>
                      <a:pt x="57" y="27"/>
                      <a:pt x="57" y="26"/>
                    </a:cubicBezTo>
                    <a:cubicBezTo>
                      <a:pt x="54" y="24"/>
                      <a:pt x="52" y="23"/>
                      <a:pt x="49" y="22"/>
                    </a:cubicBezTo>
                    <a:cubicBezTo>
                      <a:pt x="50" y="22"/>
                      <a:pt x="52" y="21"/>
                      <a:pt x="53" y="20"/>
                    </a:cubicBezTo>
                    <a:cubicBezTo>
                      <a:pt x="55" y="19"/>
                      <a:pt x="56" y="16"/>
                      <a:pt x="56" y="13"/>
                    </a:cubicBezTo>
                    <a:cubicBezTo>
                      <a:pt x="56" y="8"/>
                      <a:pt x="52" y="3"/>
                      <a:pt x="47" y="3"/>
                    </a:cubicBezTo>
                    <a:cubicBezTo>
                      <a:pt x="44" y="3"/>
                      <a:pt x="42" y="4"/>
                      <a:pt x="40" y="6"/>
                    </a:cubicBezTo>
                    <a:cubicBezTo>
                      <a:pt x="40" y="6"/>
                      <a:pt x="39" y="6"/>
                      <a:pt x="39" y="7"/>
                    </a:cubicBezTo>
                    <a:cubicBezTo>
                      <a:pt x="38" y="4"/>
                      <a:pt x="37" y="2"/>
                      <a:pt x="34" y="2"/>
                    </a:cubicBezTo>
                    <a:cubicBezTo>
                      <a:pt x="34" y="2"/>
                      <a:pt x="34" y="2"/>
                      <a:pt x="34" y="2"/>
                    </a:cubicBezTo>
                    <a:cubicBezTo>
                      <a:pt x="29" y="0"/>
                      <a:pt x="24" y="4"/>
                      <a:pt x="24" y="8"/>
                    </a:cubicBezTo>
                    <a:cubicBezTo>
                      <a:pt x="23" y="7"/>
                      <a:pt x="20" y="5"/>
                      <a:pt x="17" y="5"/>
                    </a:cubicBezTo>
                    <a:cubicBezTo>
                      <a:pt x="7" y="5"/>
                      <a:pt x="4" y="15"/>
                      <a:pt x="7" y="22"/>
                    </a:cubicBezTo>
                    <a:cubicBezTo>
                      <a:pt x="3" y="22"/>
                      <a:pt x="0" y="26"/>
                      <a:pt x="0" y="30"/>
                    </a:cubicBezTo>
                    <a:cubicBezTo>
                      <a:pt x="0" y="34"/>
                      <a:pt x="3" y="38"/>
                      <a:pt x="8" y="38"/>
                    </a:cubicBezTo>
                    <a:cubicBezTo>
                      <a:pt x="13" y="38"/>
                      <a:pt x="17" y="35"/>
                      <a:pt x="17" y="30"/>
                    </a:cubicBezTo>
                    <a:cubicBezTo>
                      <a:pt x="17" y="29"/>
                      <a:pt x="17" y="28"/>
                      <a:pt x="16" y="27"/>
                    </a:cubicBezTo>
                    <a:cubicBezTo>
                      <a:pt x="17" y="27"/>
                      <a:pt x="18" y="26"/>
                      <a:pt x="19" y="26"/>
                    </a:cubicBezTo>
                    <a:cubicBezTo>
                      <a:pt x="20" y="28"/>
                      <a:pt x="20" y="30"/>
                      <a:pt x="22" y="31"/>
                    </a:cubicBezTo>
                    <a:cubicBezTo>
                      <a:pt x="22" y="31"/>
                      <a:pt x="22" y="31"/>
                      <a:pt x="22" y="31"/>
                    </a:cubicBezTo>
                    <a:cubicBezTo>
                      <a:pt x="20" y="32"/>
                      <a:pt x="17" y="34"/>
                      <a:pt x="16" y="36"/>
                    </a:cubicBezTo>
                    <a:cubicBezTo>
                      <a:pt x="16" y="36"/>
                      <a:pt x="16" y="36"/>
                      <a:pt x="16" y="36"/>
                    </a:cubicBezTo>
                    <a:cubicBezTo>
                      <a:pt x="15" y="38"/>
                      <a:pt x="14" y="40"/>
                      <a:pt x="14" y="42"/>
                    </a:cubicBezTo>
                    <a:cubicBezTo>
                      <a:pt x="11" y="42"/>
                      <a:pt x="9" y="43"/>
                      <a:pt x="6" y="45"/>
                    </a:cubicBezTo>
                    <a:cubicBezTo>
                      <a:pt x="5" y="46"/>
                      <a:pt x="4" y="47"/>
                      <a:pt x="4" y="49"/>
                    </a:cubicBezTo>
                    <a:cubicBezTo>
                      <a:pt x="2" y="52"/>
                      <a:pt x="2" y="56"/>
                      <a:pt x="4" y="58"/>
                    </a:cubicBezTo>
                    <a:cubicBezTo>
                      <a:pt x="5" y="59"/>
                      <a:pt x="5" y="60"/>
                      <a:pt x="6" y="61"/>
                    </a:cubicBezTo>
                    <a:cubicBezTo>
                      <a:pt x="6" y="62"/>
                      <a:pt x="7" y="62"/>
                      <a:pt x="8" y="63"/>
                    </a:cubicBezTo>
                    <a:cubicBezTo>
                      <a:pt x="0" y="64"/>
                      <a:pt x="0" y="77"/>
                      <a:pt x="9" y="77"/>
                    </a:cubicBezTo>
                    <a:cubicBezTo>
                      <a:pt x="16" y="77"/>
                      <a:pt x="18" y="69"/>
                      <a:pt x="15" y="65"/>
                    </a:cubicBezTo>
                    <a:cubicBezTo>
                      <a:pt x="15" y="65"/>
                      <a:pt x="16" y="65"/>
                      <a:pt x="17" y="64"/>
                    </a:cubicBezTo>
                    <a:cubicBezTo>
                      <a:pt x="17" y="66"/>
                      <a:pt x="18" y="68"/>
                      <a:pt x="19" y="69"/>
                    </a:cubicBezTo>
                    <a:cubicBezTo>
                      <a:pt x="20" y="69"/>
                      <a:pt x="20" y="70"/>
                      <a:pt x="21" y="70"/>
                    </a:cubicBezTo>
                    <a:cubicBezTo>
                      <a:pt x="18" y="72"/>
                      <a:pt x="17" y="75"/>
                      <a:pt x="18" y="78"/>
                    </a:cubicBezTo>
                    <a:cubicBezTo>
                      <a:pt x="18" y="81"/>
                      <a:pt x="22" y="83"/>
                      <a:pt x="25" y="83"/>
                    </a:cubicBezTo>
                    <a:cubicBezTo>
                      <a:pt x="27" y="82"/>
                      <a:pt x="29" y="81"/>
                      <a:pt x="30" y="79"/>
                    </a:cubicBezTo>
                    <a:cubicBezTo>
                      <a:pt x="30" y="81"/>
                      <a:pt x="32" y="83"/>
                      <a:pt x="35" y="83"/>
                    </a:cubicBezTo>
                    <a:cubicBezTo>
                      <a:pt x="38" y="83"/>
                      <a:pt x="40" y="80"/>
                      <a:pt x="39" y="77"/>
                    </a:cubicBezTo>
                    <a:cubicBezTo>
                      <a:pt x="39" y="77"/>
                      <a:pt x="39" y="77"/>
                      <a:pt x="39" y="77"/>
                    </a:cubicBezTo>
                    <a:cubicBezTo>
                      <a:pt x="41" y="78"/>
                      <a:pt x="42" y="78"/>
                      <a:pt x="44" y="78"/>
                    </a:cubicBezTo>
                    <a:cubicBezTo>
                      <a:pt x="46" y="78"/>
                      <a:pt x="49" y="77"/>
                      <a:pt x="51" y="75"/>
                    </a:cubicBezTo>
                    <a:cubicBezTo>
                      <a:pt x="53" y="74"/>
                      <a:pt x="54" y="71"/>
                      <a:pt x="54" y="68"/>
                    </a:cubicBezTo>
                    <a:cubicBezTo>
                      <a:pt x="54" y="67"/>
                      <a:pt x="54" y="66"/>
                      <a:pt x="53" y="65"/>
                    </a:cubicBezTo>
                    <a:cubicBezTo>
                      <a:pt x="54" y="66"/>
                      <a:pt x="55" y="66"/>
                      <a:pt x="55" y="66"/>
                    </a:cubicBezTo>
                    <a:cubicBezTo>
                      <a:pt x="64" y="66"/>
                      <a:pt x="67" y="59"/>
                      <a:pt x="67" y="52"/>
                    </a:cubicBezTo>
                    <a:cubicBezTo>
                      <a:pt x="67" y="52"/>
                      <a:pt x="68" y="53"/>
                      <a:pt x="69" y="53"/>
                    </a:cubicBezTo>
                    <a:cubicBezTo>
                      <a:pt x="76" y="53"/>
                      <a:pt x="76" y="41"/>
                      <a:pt x="69" y="41"/>
                    </a:cubicBezTo>
                    <a:close/>
                    <a:moveTo>
                      <a:pt x="45" y="23"/>
                    </a:moveTo>
                    <a:cubicBezTo>
                      <a:pt x="44" y="23"/>
                      <a:pt x="42" y="23"/>
                      <a:pt x="41" y="24"/>
                    </a:cubicBezTo>
                    <a:cubicBezTo>
                      <a:pt x="41" y="24"/>
                      <a:pt x="41" y="24"/>
                      <a:pt x="41" y="23"/>
                    </a:cubicBezTo>
                    <a:cubicBezTo>
                      <a:pt x="41" y="23"/>
                      <a:pt x="41" y="22"/>
                      <a:pt x="41" y="21"/>
                    </a:cubicBezTo>
                    <a:cubicBezTo>
                      <a:pt x="42" y="22"/>
                      <a:pt x="44" y="22"/>
                      <a:pt x="45" y="23"/>
                    </a:cubicBezTo>
                    <a:close/>
                    <a:moveTo>
                      <a:pt x="35" y="73"/>
                    </a:moveTo>
                    <a:cubicBezTo>
                      <a:pt x="33" y="73"/>
                      <a:pt x="31" y="74"/>
                      <a:pt x="30" y="76"/>
                    </a:cubicBezTo>
                    <a:cubicBezTo>
                      <a:pt x="30" y="75"/>
                      <a:pt x="30" y="75"/>
                      <a:pt x="30" y="75"/>
                    </a:cubicBezTo>
                    <a:cubicBezTo>
                      <a:pt x="30" y="74"/>
                      <a:pt x="30" y="73"/>
                      <a:pt x="29" y="72"/>
                    </a:cubicBezTo>
                    <a:cubicBezTo>
                      <a:pt x="31" y="72"/>
                      <a:pt x="33" y="72"/>
                      <a:pt x="35" y="71"/>
                    </a:cubicBezTo>
                    <a:cubicBezTo>
                      <a:pt x="35" y="72"/>
                      <a:pt x="35" y="73"/>
                      <a:pt x="36" y="73"/>
                    </a:cubicBezTo>
                    <a:cubicBezTo>
                      <a:pt x="36" y="73"/>
                      <a:pt x="36" y="73"/>
                      <a:pt x="35" y="73"/>
                    </a:cubicBezTo>
                    <a:close/>
                    <a:moveTo>
                      <a:pt x="46" y="49"/>
                    </a:moveTo>
                    <a:cubicBezTo>
                      <a:pt x="44" y="48"/>
                      <a:pt x="43" y="47"/>
                      <a:pt x="41" y="47"/>
                    </a:cubicBezTo>
                    <a:cubicBezTo>
                      <a:pt x="38" y="47"/>
                      <a:pt x="36" y="48"/>
                      <a:pt x="35" y="51"/>
                    </a:cubicBezTo>
                    <a:cubicBezTo>
                      <a:pt x="34" y="50"/>
                      <a:pt x="33" y="49"/>
                      <a:pt x="32" y="49"/>
                    </a:cubicBezTo>
                    <a:cubicBezTo>
                      <a:pt x="34" y="47"/>
                      <a:pt x="35" y="45"/>
                      <a:pt x="35" y="42"/>
                    </a:cubicBezTo>
                    <a:cubicBezTo>
                      <a:pt x="35" y="39"/>
                      <a:pt x="34" y="36"/>
                      <a:pt x="32" y="34"/>
                    </a:cubicBezTo>
                    <a:cubicBezTo>
                      <a:pt x="33" y="34"/>
                      <a:pt x="35" y="33"/>
                      <a:pt x="36" y="33"/>
                    </a:cubicBezTo>
                    <a:cubicBezTo>
                      <a:pt x="36" y="33"/>
                      <a:pt x="36" y="34"/>
                      <a:pt x="36" y="34"/>
                    </a:cubicBezTo>
                    <a:cubicBezTo>
                      <a:pt x="36" y="37"/>
                      <a:pt x="37" y="40"/>
                      <a:pt x="39" y="42"/>
                    </a:cubicBezTo>
                    <a:cubicBezTo>
                      <a:pt x="41" y="45"/>
                      <a:pt x="44" y="46"/>
                      <a:pt x="47" y="46"/>
                    </a:cubicBezTo>
                    <a:cubicBezTo>
                      <a:pt x="46" y="47"/>
                      <a:pt x="46" y="48"/>
                      <a:pt x="46" y="49"/>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8" name="Freeform 91"/>
              <p:cNvSpPr>
                <a:spLocks/>
              </p:cNvSpPr>
              <p:nvPr/>
            </p:nvSpPr>
            <p:spPr bwMode="auto">
              <a:xfrm>
                <a:off x="9102725" y="4772026"/>
                <a:ext cx="25400" cy="26988"/>
              </a:xfrm>
              <a:custGeom>
                <a:avLst/>
                <a:gdLst>
                  <a:gd name="T0" fmla="*/ 5 w 10"/>
                  <a:gd name="T1" fmla="*/ 0 h 10"/>
                  <a:gd name="T2" fmla="*/ 0 w 10"/>
                  <a:gd name="T3" fmla="*/ 5 h 10"/>
                  <a:gd name="T4" fmla="*/ 5 w 10"/>
                  <a:gd name="T5" fmla="*/ 10 h 10"/>
                  <a:gd name="T6" fmla="*/ 10 w 10"/>
                  <a:gd name="T7" fmla="*/ 5 h 10"/>
                  <a:gd name="T8" fmla="*/ 5 w 10"/>
                  <a:gd name="T9" fmla="*/ 0 h 10"/>
                </a:gdLst>
                <a:ahLst/>
                <a:cxnLst>
                  <a:cxn ang="0">
                    <a:pos x="T0" y="T1"/>
                  </a:cxn>
                  <a:cxn ang="0">
                    <a:pos x="T2" y="T3"/>
                  </a:cxn>
                  <a:cxn ang="0">
                    <a:pos x="T4" y="T5"/>
                  </a:cxn>
                  <a:cxn ang="0">
                    <a:pos x="T6" y="T7"/>
                  </a:cxn>
                  <a:cxn ang="0">
                    <a:pos x="T8" y="T9"/>
                  </a:cxn>
                </a:cxnLst>
                <a:rect l="0" t="0" r="r" b="b"/>
                <a:pathLst>
                  <a:path w="10" h="10">
                    <a:moveTo>
                      <a:pt x="5" y="0"/>
                    </a:moveTo>
                    <a:cubicBezTo>
                      <a:pt x="2" y="0"/>
                      <a:pt x="0" y="2"/>
                      <a:pt x="0" y="5"/>
                    </a:cubicBezTo>
                    <a:cubicBezTo>
                      <a:pt x="0" y="7"/>
                      <a:pt x="2" y="10"/>
                      <a:pt x="5" y="10"/>
                    </a:cubicBezTo>
                    <a:cubicBezTo>
                      <a:pt x="7" y="10"/>
                      <a:pt x="10" y="8"/>
                      <a:pt x="10" y="5"/>
                    </a:cubicBezTo>
                    <a:cubicBezTo>
                      <a:pt x="10" y="2"/>
                      <a:pt x="8" y="0"/>
                      <a:pt x="5"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9" name="Freeform 92"/>
              <p:cNvSpPr>
                <a:spLocks/>
              </p:cNvSpPr>
              <p:nvPr/>
            </p:nvSpPr>
            <p:spPr bwMode="auto">
              <a:xfrm>
                <a:off x="9097963" y="4905376"/>
                <a:ext cx="36513" cy="28575"/>
              </a:xfrm>
              <a:custGeom>
                <a:avLst/>
                <a:gdLst>
                  <a:gd name="T0" fmla="*/ 7 w 14"/>
                  <a:gd name="T1" fmla="*/ 0 h 11"/>
                  <a:gd name="T2" fmla="*/ 7 w 14"/>
                  <a:gd name="T3" fmla="*/ 11 h 11"/>
                  <a:gd name="T4" fmla="*/ 7 w 14"/>
                  <a:gd name="T5" fmla="*/ 0 h 11"/>
                </a:gdLst>
                <a:ahLst/>
                <a:cxnLst>
                  <a:cxn ang="0">
                    <a:pos x="T0" y="T1"/>
                  </a:cxn>
                  <a:cxn ang="0">
                    <a:pos x="T2" y="T3"/>
                  </a:cxn>
                  <a:cxn ang="0">
                    <a:pos x="T4" y="T5"/>
                  </a:cxn>
                </a:cxnLst>
                <a:rect l="0" t="0" r="r" b="b"/>
                <a:pathLst>
                  <a:path w="14" h="11">
                    <a:moveTo>
                      <a:pt x="7" y="0"/>
                    </a:moveTo>
                    <a:cubicBezTo>
                      <a:pt x="0" y="0"/>
                      <a:pt x="0" y="11"/>
                      <a:pt x="7" y="11"/>
                    </a:cubicBezTo>
                    <a:cubicBezTo>
                      <a:pt x="14" y="11"/>
                      <a:pt x="14"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3" name="Group 32"/>
            <p:cNvGrpSpPr/>
            <p:nvPr/>
          </p:nvGrpSpPr>
          <p:grpSpPr>
            <a:xfrm>
              <a:off x="8686800" y="4557713"/>
              <a:ext cx="682626" cy="577851"/>
              <a:chOff x="8686800" y="4557713"/>
              <a:chExt cx="682626" cy="577851"/>
            </a:xfrm>
          </p:grpSpPr>
          <p:sp>
            <p:nvSpPr>
              <p:cNvPr id="34" name="Freeform 93"/>
              <p:cNvSpPr>
                <a:spLocks/>
              </p:cNvSpPr>
              <p:nvPr/>
            </p:nvSpPr>
            <p:spPr bwMode="auto">
              <a:xfrm>
                <a:off x="8843963" y="4919663"/>
                <a:ext cx="104775" cy="146050"/>
              </a:xfrm>
              <a:custGeom>
                <a:avLst/>
                <a:gdLst>
                  <a:gd name="T0" fmla="*/ 39 w 40"/>
                  <a:gd name="T1" fmla="*/ 1 h 56"/>
                  <a:gd name="T2" fmla="*/ 21 w 40"/>
                  <a:gd name="T3" fmla="*/ 27 h 56"/>
                  <a:gd name="T4" fmla="*/ 0 w 40"/>
                  <a:gd name="T5" fmla="*/ 55 h 56"/>
                  <a:gd name="T6" fmla="*/ 1 w 40"/>
                  <a:gd name="T7" fmla="*/ 56 h 56"/>
                  <a:gd name="T8" fmla="*/ 21 w 40"/>
                  <a:gd name="T9" fmla="*/ 29 h 56"/>
                  <a:gd name="T10" fmla="*/ 39 w 40"/>
                  <a:gd name="T11" fmla="*/ 1 h 56"/>
                  <a:gd name="T12" fmla="*/ 39 w 40"/>
                  <a:gd name="T13" fmla="*/ 1 h 56"/>
                </a:gdLst>
                <a:ahLst/>
                <a:cxnLst>
                  <a:cxn ang="0">
                    <a:pos x="T0" y="T1"/>
                  </a:cxn>
                  <a:cxn ang="0">
                    <a:pos x="T2" y="T3"/>
                  </a:cxn>
                  <a:cxn ang="0">
                    <a:pos x="T4" y="T5"/>
                  </a:cxn>
                  <a:cxn ang="0">
                    <a:pos x="T6" y="T7"/>
                  </a:cxn>
                  <a:cxn ang="0">
                    <a:pos x="T8" y="T9"/>
                  </a:cxn>
                  <a:cxn ang="0">
                    <a:pos x="T10" y="T11"/>
                  </a:cxn>
                  <a:cxn ang="0">
                    <a:pos x="T12" y="T13"/>
                  </a:cxn>
                </a:cxnLst>
                <a:rect l="0" t="0" r="r" b="b"/>
                <a:pathLst>
                  <a:path w="40" h="56">
                    <a:moveTo>
                      <a:pt x="39" y="1"/>
                    </a:moveTo>
                    <a:cubicBezTo>
                      <a:pt x="32" y="9"/>
                      <a:pt x="27" y="19"/>
                      <a:pt x="21" y="27"/>
                    </a:cubicBezTo>
                    <a:cubicBezTo>
                      <a:pt x="14" y="37"/>
                      <a:pt x="6" y="45"/>
                      <a:pt x="0" y="55"/>
                    </a:cubicBezTo>
                    <a:cubicBezTo>
                      <a:pt x="0" y="56"/>
                      <a:pt x="1" y="56"/>
                      <a:pt x="1" y="56"/>
                    </a:cubicBezTo>
                    <a:cubicBezTo>
                      <a:pt x="9" y="48"/>
                      <a:pt x="15" y="38"/>
                      <a:pt x="21" y="29"/>
                    </a:cubicBezTo>
                    <a:cubicBezTo>
                      <a:pt x="28" y="21"/>
                      <a:pt x="35" y="11"/>
                      <a:pt x="39" y="1"/>
                    </a:cubicBezTo>
                    <a:cubicBezTo>
                      <a:pt x="40" y="1"/>
                      <a:pt x="39" y="0"/>
                      <a:pt x="39"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5" name="Freeform 94"/>
              <p:cNvSpPr>
                <a:spLocks/>
              </p:cNvSpPr>
              <p:nvPr/>
            </p:nvSpPr>
            <p:spPr bwMode="auto">
              <a:xfrm>
                <a:off x="8899525" y="4937126"/>
                <a:ext cx="61913" cy="138113"/>
              </a:xfrm>
              <a:custGeom>
                <a:avLst/>
                <a:gdLst>
                  <a:gd name="T0" fmla="*/ 23 w 24"/>
                  <a:gd name="T1" fmla="*/ 0 h 53"/>
                  <a:gd name="T2" fmla="*/ 22 w 24"/>
                  <a:gd name="T3" fmla="*/ 0 h 53"/>
                  <a:gd name="T4" fmla="*/ 22 w 24"/>
                  <a:gd name="T5" fmla="*/ 0 h 53"/>
                  <a:gd name="T6" fmla="*/ 11 w 24"/>
                  <a:gd name="T7" fmla="*/ 25 h 53"/>
                  <a:gd name="T8" fmla="*/ 0 w 24"/>
                  <a:gd name="T9" fmla="*/ 52 h 53"/>
                  <a:gd name="T10" fmla="*/ 1 w 24"/>
                  <a:gd name="T11" fmla="*/ 53 h 53"/>
                  <a:gd name="T12" fmla="*/ 11 w 24"/>
                  <a:gd name="T13" fmla="*/ 28 h 53"/>
                  <a:gd name="T14" fmla="*/ 22 w 24"/>
                  <a:gd name="T15" fmla="*/ 2 h 53"/>
                  <a:gd name="T16" fmla="*/ 20 w 24"/>
                  <a:gd name="T17" fmla="*/ 26 h 53"/>
                  <a:gd name="T18" fmla="*/ 15 w 24"/>
                  <a:gd name="T19" fmla="*/ 51 h 53"/>
                  <a:gd name="T20" fmla="*/ 16 w 24"/>
                  <a:gd name="T21" fmla="*/ 51 h 53"/>
                  <a:gd name="T22" fmla="*/ 22 w 24"/>
                  <a:gd name="T23" fmla="*/ 26 h 53"/>
                  <a:gd name="T24" fmla="*/ 23 w 24"/>
                  <a:gd name="T25"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53">
                    <a:moveTo>
                      <a:pt x="23" y="0"/>
                    </a:moveTo>
                    <a:cubicBezTo>
                      <a:pt x="23" y="0"/>
                      <a:pt x="22" y="0"/>
                      <a:pt x="22" y="0"/>
                    </a:cubicBezTo>
                    <a:cubicBezTo>
                      <a:pt x="22" y="0"/>
                      <a:pt x="22" y="0"/>
                      <a:pt x="22" y="0"/>
                    </a:cubicBezTo>
                    <a:cubicBezTo>
                      <a:pt x="18" y="8"/>
                      <a:pt x="14" y="16"/>
                      <a:pt x="11" y="25"/>
                    </a:cubicBezTo>
                    <a:cubicBezTo>
                      <a:pt x="7" y="34"/>
                      <a:pt x="2" y="43"/>
                      <a:pt x="0" y="52"/>
                    </a:cubicBezTo>
                    <a:cubicBezTo>
                      <a:pt x="0" y="53"/>
                      <a:pt x="1" y="53"/>
                      <a:pt x="1" y="53"/>
                    </a:cubicBezTo>
                    <a:cubicBezTo>
                      <a:pt x="5" y="45"/>
                      <a:pt x="8" y="36"/>
                      <a:pt x="11" y="28"/>
                    </a:cubicBezTo>
                    <a:cubicBezTo>
                      <a:pt x="15" y="19"/>
                      <a:pt x="19" y="10"/>
                      <a:pt x="22" y="2"/>
                    </a:cubicBezTo>
                    <a:cubicBezTo>
                      <a:pt x="21" y="10"/>
                      <a:pt x="21" y="18"/>
                      <a:pt x="20" y="26"/>
                    </a:cubicBezTo>
                    <a:cubicBezTo>
                      <a:pt x="18" y="34"/>
                      <a:pt x="16" y="43"/>
                      <a:pt x="15" y="51"/>
                    </a:cubicBezTo>
                    <a:cubicBezTo>
                      <a:pt x="15" y="52"/>
                      <a:pt x="16" y="52"/>
                      <a:pt x="16" y="51"/>
                    </a:cubicBezTo>
                    <a:cubicBezTo>
                      <a:pt x="19" y="44"/>
                      <a:pt x="21" y="34"/>
                      <a:pt x="22" y="26"/>
                    </a:cubicBezTo>
                    <a:cubicBezTo>
                      <a:pt x="23" y="18"/>
                      <a:pt x="24" y="9"/>
                      <a:pt x="23"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6" name="Freeform 95"/>
              <p:cNvSpPr>
                <a:spLocks/>
              </p:cNvSpPr>
              <p:nvPr/>
            </p:nvSpPr>
            <p:spPr bwMode="auto">
              <a:xfrm>
                <a:off x="8997950" y="4949826"/>
                <a:ext cx="49213" cy="185738"/>
              </a:xfrm>
              <a:custGeom>
                <a:avLst/>
                <a:gdLst>
                  <a:gd name="T0" fmla="*/ 14 w 19"/>
                  <a:gd name="T1" fmla="*/ 38 h 71"/>
                  <a:gd name="T2" fmla="*/ 6 w 19"/>
                  <a:gd name="T3" fmla="*/ 3 h 71"/>
                  <a:gd name="T4" fmla="*/ 5 w 19"/>
                  <a:gd name="T5" fmla="*/ 2 h 71"/>
                  <a:gd name="T6" fmla="*/ 5 w 19"/>
                  <a:gd name="T7" fmla="*/ 1 h 71"/>
                  <a:gd name="T8" fmla="*/ 4 w 19"/>
                  <a:gd name="T9" fmla="*/ 1 h 71"/>
                  <a:gd name="T10" fmla="*/ 2 w 19"/>
                  <a:gd name="T11" fmla="*/ 59 h 71"/>
                  <a:gd name="T12" fmla="*/ 4 w 19"/>
                  <a:gd name="T13" fmla="*/ 59 h 71"/>
                  <a:gd name="T14" fmla="*/ 5 w 19"/>
                  <a:gd name="T15" fmla="*/ 5 h 71"/>
                  <a:gd name="T16" fmla="*/ 11 w 19"/>
                  <a:gd name="T17" fmla="*/ 38 h 71"/>
                  <a:gd name="T18" fmla="*/ 17 w 19"/>
                  <a:gd name="T19" fmla="*/ 71 h 71"/>
                  <a:gd name="T20" fmla="*/ 18 w 19"/>
                  <a:gd name="T21" fmla="*/ 70 h 71"/>
                  <a:gd name="T22" fmla="*/ 14 w 19"/>
                  <a:gd name="T23" fmla="*/ 38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71">
                    <a:moveTo>
                      <a:pt x="14" y="38"/>
                    </a:moveTo>
                    <a:cubicBezTo>
                      <a:pt x="11" y="26"/>
                      <a:pt x="9" y="14"/>
                      <a:pt x="6" y="3"/>
                    </a:cubicBezTo>
                    <a:cubicBezTo>
                      <a:pt x="6" y="2"/>
                      <a:pt x="5" y="2"/>
                      <a:pt x="5" y="2"/>
                    </a:cubicBezTo>
                    <a:cubicBezTo>
                      <a:pt x="5" y="2"/>
                      <a:pt x="5" y="2"/>
                      <a:pt x="5" y="1"/>
                    </a:cubicBezTo>
                    <a:cubicBezTo>
                      <a:pt x="5" y="0"/>
                      <a:pt x="4" y="0"/>
                      <a:pt x="4" y="1"/>
                    </a:cubicBezTo>
                    <a:cubicBezTo>
                      <a:pt x="1" y="20"/>
                      <a:pt x="0" y="40"/>
                      <a:pt x="2" y="59"/>
                    </a:cubicBezTo>
                    <a:cubicBezTo>
                      <a:pt x="2" y="60"/>
                      <a:pt x="4" y="61"/>
                      <a:pt x="4" y="59"/>
                    </a:cubicBezTo>
                    <a:cubicBezTo>
                      <a:pt x="5" y="41"/>
                      <a:pt x="5" y="23"/>
                      <a:pt x="5" y="5"/>
                    </a:cubicBezTo>
                    <a:cubicBezTo>
                      <a:pt x="6" y="16"/>
                      <a:pt x="9" y="27"/>
                      <a:pt x="11" y="38"/>
                    </a:cubicBezTo>
                    <a:cubicBezTo>
                      <a:pt x="13" y="49"/>
                      <a:pt x="13" y="61"/>
                      <a:pt x="17" y="71"/>
                    </a:cubicBezTo>
                    <a:cubicBezTo>
                      <a:pt x="17" y="71"/>
                      <a:pt x="18" y="71"/>
                      <a:pt x="18" y="70"/>
                    </a:cubicBezTo>
                    <a:cubicBezTo>
                      <a:pt x="19" y="60"/>
                      <a:pt x="15" y="48"/>
                      <a:pt x="14" y="3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7" name="Freeform 96"/>
              <p:cNvSpPr>
                <a:spLocks/>
              </p:cNvSpPr>
              <p:nvPr/>
            </p:nvSpPr>
            <p:spPr bwMode="auto">
              <a:xfrm>
                <a:off x="9047163" y="4960938"/>
                <a:ext cx="63500" cy="153988"/>
              </a:xfrm>
              <a:custGeom>
                <a:avLst/>
                <a:gdLst>
                  <a:gd name="T0" fmla="*/ 14 w 24"/>
                  <a:gd name="T1" fmla="*/ 29 h 59"/>
                  <a:gd name="T2" fmla="*/ 1 w 24"/>
                  <a:gd name="T3" fmla="*/ 1 h 59"/>
                  <a:gd name="T4" fmla="*/ 0 w 24"/>
                  <a:gd name="T5" fmla="*/ 1 h 59"/>
                  <a:gd name="T6" fmla="*/ 11 w 24"/>
                  <a:gd name="T7" fmla="*/ 29 h 59"/>
                  <a:gd name="T8" fmla="*/ 22 w 24"/>
                  <a:gd name="T9" fmla="*/ 58 h 59"/>
                  <a:gd name="T10" fmla="*/ 24 w 24"/>
                  <a:gd name="T11" fmla="*/ 57 h 59"/>
                  <a:gd name="T12" fmla="*/ 14 w 24"/>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4" h="59">
                    <a:moveTo>
                      <a:pt x="14" y="29"/>
                    </a:moveTo>
                    <a:cubicBezTo>
                      <a:pt x="10" y="20"/>
                      <a:pt x="6" y="10"/>
                      <a:pt x="1" y="1"/>
                    </a:cubicBezTo>
                    <a:cubicBezTo>
                      <a:pt x="1" y="0"/>
                      <a:pt x="0" y="0"/>
                      <a:pt x="0" y="1"/>
                    </a:cubicBezTo>
                    <a:cubicBezTo>
                      <a:pt x="4" y="11"/>
                      <a:pt x="8" y="20"/>
                      <a:pt x="11" y="29"/>
                    </a:cubicBezTo>
                    <a:cubicBezTo>
                      <a:pt x="15" y="39"/>
                      <a:pt x="17" y="49"/>
                      <a:pt x="22" y="58"/>
                    </a:cubicBezTo>
                    <a:cubicBezTo>
                      <a:pt x="22" y="59"/>
                      <a:pt x="24" y="58"/>
                      <a:pt x="24" y="57"/>
                    </a:cubicBezTo>
                    <a:cubicBezTo>
                      <a:pt x="22" y="48"/>
                      <a:pt x="17" y="38"/>
                      <a:pt x="14"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8" name="Freeform 97"/>
              <p:cNvSpPr>
                <a:spLocks/>
              </p:cNvSpPr>
              <p:nvPr/>
            </p:nvSpPr>
            <p:spPr bwMode="auto">
              <a:xfrm>
                <a:off x="8836025" y="4594226"/>
                <a:ext cx="136525" cy="152400"/>
              </a:xfrm>
              <a:custGeom>
                <a:avLst/>
                <a:gdLst>
                  <a:gd name="T0" fmla="*/ 51 w 52"/>
                  <a:gd name="T1" fmla="*/ 55 h 58"/>
                  <a:gd name="T2" fmla="*/ 29 w 52"/>
                  <a:gd name="T3" fmla="*/ 31 h 58"/>
                  <a:gd name="T4" fmla="*/ 10 w 52"/>
                  <a:gd name="T5" fmla="*/ 1 h 58"/>
                  <a:gd name="T6" fmla="*/ 9 w 52"/>
                  <a:gd name="T7" fmla="*/ 1 h 58"/>
                  <a:gd name="T8" fmla="*/ 26 w 52"/>
                  <a:gd name="T9" fmla="*/ 32 h 58"/>
                  <a:gd name="T10" fmla="*/ 30 w 52"/>
                  <a:gd name="T11" fmla="*/ 37 h 58"/>
                  <a:gd name="T12" fmla="*/ 1 w 52"/>
                  <a:gd name="T13" fmla="*/ 10 h 58"/>
                  <a:gd name="T14" fmla="*/ 0 w 52"/>
                  <a:gd name="T15" fmla="*/ 10 h 58"/>
                  <a:gd name="T16" fmla="*/ 19 w 52"/>
                  <a:gd name="T17" fmla="*/ 31 h 58"/>
                  <a:gd name="T18" fmla="*/ 35 w 52"/>
                  <a:gd name="T19" fmla="*/ 44 h 58"/>
                  <a:gd name="T20" fmla="*/ 50 w 52"/>
                  <a:gd name="T21" fmla="*/ 57 h 58"/>
                  <a:gd name="T22" fmla="*/ 51 w 52"/>
                  <a:gd name="T23" fmla="*/ 5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58">
                    <a:moveTo>
                      <a:pt x="51" y="55"/>
                    </a:moveTo>
                    <a:cubicBezTo>
                      <a:pt x="44" y="47"/>
                      <a:pt x="35" y="40"/>
                      <a:pt x="29" y="31"/>
                    </a:cubicBezTo>
                    <a:cubicBezTo>
                      <a:pt x="21" y="21"/>
                      <a:pt x="15" y="11"/>
                      <a:pt x="10" y="1"/>
                    </a:cubicBezTo>
                    <a:cubicBezTo>
                      <a:pt x="10" y="0"/>
                      <a:pt x="9" y="1"/>
                      <a:pt x="9" y="1"/>
                    </a:cubicBezTo>
                    <a:cubicBezTo>
                      <a:pt x="13" y="12"/>
                      <a:pt x="19" y="22"/>
                      <a:pt x="26" y="32"/>
                    </a:cubicBezTo>
                    <a:cubicBezTo>
                      <a:pt x="27" y="34"/>
                      <a:pt x="29" y="36"/>
                      <a:pt x="30" y="37"/>
                    </a:cubicBezTo>
                    <a:cubicBezTo>
                      <a:pt x="20" y="29"/>
                      <a:pt x="11" y="18"/>
                      <a:pt x="1" y="10"/>
                    </a:cubicBezTo>
                    <a:cubicBezTo>
                      <a:pt x="1" y="9"/>
                      <a:pt x="0" y="10"/>
                      <a:pt x="0" y="10"/>
                    </a:cubicBezTo>
                    <a:cubicBezTo>
                      <a:pt x="6" y="18"/>
                      <a:pt x="13" y="24"/>
                      <a:pt x="19" y="31"/>
                    </a:cubicBezTo>
                    <a:cubicBezTo>
                      <a:pt x="24" y="36"/>
                      <a:pt x="29" y="40"/>
                      <a:pt x="35" y="44"/>
                    </a:cubicBezTo>
                    <a:cubicBezTo>
                      <a:pt x="40" y="49"/>
                      <a:pt x="44" y="53"/>
                      <a:pt x="50" y="57"/>
                    </a:cubicBezTo>
                    <a:cubicBezTo>
                      <a:pt x="51" y="58"/>
                      <a:pt x="52" y="56"/>
                      <a:pt x="51" y="55"/>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9" name="Freeform 98"/>
              <p:cNvSpPr>
                <a:spLocks/>
              </p:cNvSpPr>
              <p:nvPr/>
            </p:nvSpPr>
            <p:spPr bwMode="auto">
              <a:xfrm>
                <a:off x="8901113" y="4572001"/>
                <a:ext cx="96838" cy="163513"/>
              </a:xfrm>
              <a:custGeom>
                <a:avLst/>
                <a:gdLst>
                  <a:gd name="T0" fmla="*/ 36 w 37"/>
                  <a:gd name="T1" fmla="*/ 61 h 63"/>
                  <a:gd name="T2" fmla="*/ 31 w 37"/>
                  <a:gd name="T3" fmla="*/ 44 h 63"/>
                  <a:gd name="T4" fmla="*/ 31 w 37"/>
                  <a:gd name="T5" fmla="*/ 44 h 63"/>
                  <a:gd name="T6" fmla="*/ 27 w 37"/>
                  <a:gd name="T7" fmla="*/ 1 h 63"/>
                  <a:gd name="T8" fmla="*/ 26 w 37"/>
                  <a:gd name="T9" fmla="*/ 1 h 63"/>
                  <a:gd name="T10" fmla="*/ 29 w 37"/>
                  <a:gd name="T11" fmla="*/ 37 h 63"/>
                  <a:gd name="T12" fmla="*/ 13 w 37"/>
                  <a:gd name="T13" fmla="*/ 3 h 63"/>
                  <a:gd name="T14" fmla="*/ 12 w 37"/>
                  <a:gd name="T15" fmla="*/ 4 h 63"/>
                  <a:gd name="T16" fmla="*/ 21 w 37"/>
                  <a:gd name="T17" fmla="*/ 26 h 63"/>
                  <a:gd name="T18" fmla="*/ 15 w 37"/>
                  <a:gd name="T19" fmla="*/ 19 h 63"/>
                  <a:gd name="T20" fmla="*/ 2 w 37"/>
                  <a:gd name="T21" fmla="*/ 3 h 63"/>
                  <a:gd name="T22" fmla="*/ 1 w 37"/>
                  <a:gd name="T23" fmla="*/ 4 h 63"/>
                  <a:gd name="T24" fmla="*/ 13 w 37"/>
                  <a:gd name="T25" fmla="*/ 20 h 63"/>
                  <a:gd name="T26" fmla="*/ 24 w 37"/>
                  <a:gd name="T27" fmla="*/ 34 h 63"/>
                  <a:gd name="T28" fmla="*/ 33 w 37"/>
                  <a:gd name="T29" fmla="*/ 61 h 63"/>
                  <a:gd name="T30" fmla="*/ 36 w 37"/>
                  <a:gd name="T31" fmla="*/ 6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 h="63">
                    <a:moveTo>
                      <a:pt x="36" y="61"/>
                    </a:moveTo>
                    <a:cubicBezTo>
                      <a:pt x="35" y="55"/>
                      <a:pt x="33" y="50"/>
                      <a:pt x="31" y="44"/>
                    </a:cubicBezTo>
                    <a:cubicBezTo>
                      <a:pt x="31" y="44"/>
                      <a:pt x="31" y="44"/>
                      <a:pt x="31" y="44"/>
                    </a:cubicBezTo>
                    <a:cubicBezTo>
                      <a:pt x="32" y="30"/>
                      <a:pt x="31" y="15"/>
                      <a:pt x="27" y="1"/>
                    </a:cubicBezTo>
                    <a:cubicBezTo>
                      <a:pt x="27" y="0"/>
                      <a:pt x="26" y="0"/>
                      <a:pt x="26" y="1"/>
                    </a:cubicBezTo>
                    <a:cubicBezTo>
                      <a:pt x="27" y="13"/>
                      <a:pt x="28" y="25"/>
                      <a:pt x="29" y="37"/>
                    </a:cubicBezTo>
                    <a:cubicBezTo>
                      <a:pt x="24" y="26"/>
                      <a:pt x="19" y="14"/>
                      <a:pt x="13" y="3"/>
                    </a:cubicBezTo>
                    <a:cubicBezTo>
                      <a:pt x="13" y="2"/>
                      <a:pt x="12" y="3"/>
                      <a:pt x="12" y="4"/>
                    </a:cubicBezTo>
                    <a:cubicBezTo>
                      <a:pt x="14" y="11"/>
                      <a:pt x="18" y="19"/>
                      <a:pt x="21" y="26"/>
                    </a:cubicBezTo>
                    <a:cubicBezTo>
                      <a:pt x="19" y="24"/>
                      <a:pt x="17" y="22"/>
                      <a:pt x="15" y="19"/>
                    </a:cubicBezTo>
                    <a:cubicBezTo>
                      <a:pt x="11" y="14"/>
                      <a:pt x="6" y="8"/>
                      <a:pt x="2" y="3"/>
                    </a:cubicBezTo>
                    <a:cubicBezTo>
                      <a:pt x="1" y="2"/>
                      <a:pt x="0" y="3"/>
                      <a:pt x="1" y="4"/>
                    </a:cubicBezTo>
                    <a:cubicBezTo>
                      <a:pt x="4" y="9"/>
                      <a:pt x="9" y="15"/>
                      <a:pt x="13" y="20"/>
                    </a:cubicBezTo>
                    <a:cubicBezTo>
                      <a:pt x="16" y="25"/>
                      <a:pt x="20" y="30"/>
                      <a:pt x="24" y="34"/>
                    </a:cubicBezTo>
                    <a:cubicBezTo>
                      <a:pt x="27" y="43"/>
                      <a:pt x="31" y="52"/>
                      <a:pt x="33" y="61"/>
                    </a:cubicBezTo>
                    <a:cubicBezTo>
                      <a:pt x="34" y="63"/>
                      <a:pt x="37" y="63"/>
                      <a:pt x="36" y="6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0" name="Freeform 99"/>
              <p:cNvSpPr>
                <a:spLocks/>
              </p:cNvSpPr>
              <p:nvPr/>
            </p:nvSpPr>
            <p:spPr bwMode="auto">
              <a:xfrm>
                <a:off x="9009063" y="4557713"/>
                <a:ext cx="20638" cy="169863"/>
              </a:xfrm>
              <a:custGeom>
                <a:avLst/>
                <a:gdLst>
                  <a:gd name="T0" fmla="*/ 6 w 8"/>
                  <a:gd name="T1" fmla="*/ 29 h 65"/>
                  <a:gd name="T2" fmla="*/ 1 w 8"/>
                  <a:gd name="T3" fmla="*/ 0 h 65"/>
                  <a:gd name="T4" fmla="*/ 0 w 8"/>
                  <a:gd name="T5" fmla="*/ 0 h 65"/>
                  <a:gd name="T6" fmla="*/ 4 w 8"/>
                  <a:gd name="T7" fmla="*/ 32 h 65"/>
                  <a:gd name="T8" fmla="*/ 6 w 8"/>
                  <a:gd name="T9" fmla="*/ 64 h 65"/>
                  <a:gd name="T10" fmla="*/ 7 w 8"/>
                  <a:gd name="T11" fmla="*/ 64 h 65"/>
                  <a:gd name="T12" fmla="*/ 6 w 8"/>
                  <a:gd name="T13" fmla="*/ 29 h 65"/>
                </a:gdLst>
                <a:ahLst/>
                <a:cxnLst>
                  <a:cxn ang="0">
                    <a:pos x="T0" y="T1"/>
                  </a:cxn>
                  <a:cxn ang="0">
                    <a:pos x="T2" y="T3"/>
                  </a:cxn>
                  <a:cxn ang="0">
                    <a:pos x="T4" y="T5"/>
                  </a:cxn>
                  <a:cxn ang="0">
                    <a:pos x="T6" y="T7"/>
                  </a:cxn>
                  <a:cxn ang="0">
                    <a:pos x="T8" y="T9"/>
                  </a:cxn>
                  <a:cxn ang="0">
                    <a:pos x="T10" y="T11"/>
                  </a:cxn>
                  <a:cxn ang="0">
                    <a:pos x="T12" y="T13"/>
                  </a:cxn>
                </a:cxnLst>
                <a:rect l="0" t="0" r="r" b="b"/>
                <a:pathLst>
                  <a:path w="8" h="65">
                    <a:moveTo>
                      <a:pt x="6" y="29"/>
                    </a:moveTo>
                    <a:cubicBezTo>
                      <a:pt x="5" y="20"/>
                      <a:pt x="5" y="9"/>
                      <a:pt x="1" y="0"/>
                    </a:cubicBezTo>
                    <a:cubicBezTo>
                      <a:pt x="1" y="0"/>
                      <a:pt x="0" y="0"/>
                      <a:pt x="0" y="0"/>
                    </a:cubicBezTo>
                    <a:cubicBezTo>
                      <a:pt x="1" y="11"/>
                      <a:pt x="3" y="21"/>
                      <a:pt x="4" y="32"/>
                    </a:cubicBezTo>
                    <a:cubicBezTo>
                      <a:pt x="5" y="43"/>
                      <a:pt x="5" y="53"/>
                      <a:pt x="6" y="64"/>
                    </a:cubicBezTo>
                    <a:cubicBezTo>
                      <a:pt x="6" y="65"/>
                      <a:pt x="7" y="65"/>
                      <a:pt x="7" y="64"/>
                    </a:cubicBezTo>
                    <a:cubicBezTo>
                      <a:pt x="8" y="53"/>
                      <a:pt x="7" y="41"/>
                      <a:pt x="6"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1" name="Freeform 100"/>
              <p:cNvSpPr>
                <a:spLocks/>
              </p:cNvSpPr>
              <p:nvPr/>
            </p:nvSpPr>
            <p:spPr bwMode="auto">
              <a:xfrm>
                <a:off x="9045575" y="4560888"/>
                <a:ext cx="20638" cy="173038"/>
              </a:xfrm>
              <a:custGeom>
                <a:avLst/>
                <a:gdLst>
                  <a:gd name="T0" fmla="*/ 4 w 8"/>
                  <a:gd name="T1" fmla="*/ 0 h 66"/>
                  <a:gd name="T2" fmla="*/ 3 w 8"/>
                  <a:gd name="T3" fmla="*/ 1 h 66"/>
                  <a:gd name="T4" fmla="*/ 5 w 8"/>
                  <a:gd name="T5" fmla="*/ 32 h 66"/>
                  <a:gd name="T6" fmla="*/ 0 w 8"/>
                  <a:gd name="T7" fmla="*/ 65 h 66"/>
                  <a:gd name="T8" fmla="*/ 1 w 8"/>
                  <a:gd name="T9" fmla="*/ 66 h 66"/>
                  <a:gd name="T10" fmla="*/ 7 w 8"/>
                  <a:gd name="T11" fmla="*/ 32 h 66"/>
                  <a:gd name="T12" fmla="*/ 4 w 8"/>
                  <a:gd name="T13" fmla="*/ 0 h 66"/>
                </a:gdLst>
                <a:ahLst/>
                <a:cxnLst>
                  <a:cxn ang="0">
                    <a:pos x="T0" y="T1"/>
                  </a:cxn>
                  <a:cxn ang="0">
                    <a:pos x="T2" y="T3"/>
                  </a:cxn>
                  <a:cxn ang="0">
                    <a:pos x="T4" y="T5"/>
                  </a:cxn>
                  <a:cxn ang="0">
                    <a:pos x="T6" y="T7"/>
                  </a:cxn>
                  <a:cxn ang="0">
                    <a:pos x="T8" y="T9"/>
                  </a:cxn>
                  <a:cxn ang="0">
                    <a:pos x="T10" y="T11"/>
                  </a:cxn>
                  <a:cxn ang="0">
                    <a:pos x="T12" y="T13"/>
                  </a:cxn>
                </a:cxnLst>
                <a:rect l="0" t="0" r="r" b="b"/>
                <a:pathLst>
                  <a:path w="8" h="66">
                    <a:moveTo>
                      <a:pt x="4" y="0"/>
                    </a:moveTo>
                    <a:cubicBezTo>
                      <a:pt x="4" y="0"/>
                      <a:pt x="3" y="0"/>
                      <a:pt x="3" y="1"/>
                    </a:cubicBezTo>
                    <a:cubicBezTo>
                      <a:pt x="3" y="11"/>
                      <a:pt x="5" y="21"/>
                      <a:pt x="5" y="32"/>
                    </a:cubicBezTo>
                    <a:cubicBezTo>
                      <a:pt x="4" y="43"/>
                      <a:pt x="2" y="54"/>
                      <a:pt x="0" y="65"/>
                    </a:cubicBezTo>
                    <a:cubicBezTo>
                      <a:pt x="0" y="66"/>
                      <a:pt x="0" y="66"/>
                      <a:pt x="1" y="66"/>
                    </a:cubicBezTo>
                    <a:cubicBezTo>
                      <a:pt x="5" y="55"/>
                      <a:pt x="7" y="43"/>
                      <a:pt x="7" y="32"/>
                    </a:cubicBezTo>
                    <a:cubicBezTo>
                      <a:pt x="7" y="22"/>
                      <a:pt x="8" y="10"/>
                      <a:pt x="4"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2" name="Freeform 101"/>
              <p:cNvSpPr>
                <a:spLocks/>
              </p:cNvSpPr>
              <p:nvPr/>
            </p:nvSpPr>
            <p:spPr bwMode="auto">
              <a:xfrm>
                <a:off x="9053513" y="4594226"/>
                <a:ext cx="28575" cy="139700"/>
              </a:xfrm>
              <a:custGeom>
                <a:avLst/>
                <a:gdLst>
                  <a:gd name="T0" fmla="*/ 10 w 11"/>
                  <a:gd name="T1" fmla="*/ 1 h 53"/>
                  <a:gd name="T2" fmla="*/ 7 w 11"/>
                  <a:gd name="T3" fmla="*/ 26 h 53"/>
                  <a:gd name="T4" fmla="*/ 0 w 11"/>
                  <a:gd name="T5" fmla="*/ 51 h 53"/>
                  <a:gd name="T6" fmla="*/ 2 w 11"/>
                  <a:gd name="T7" fmla="*/ 52 h 53"/>
                  <a:gd name="T8" fmla="*/ 8 w 11"/>
                  <a:gd name="T9" fmla="*/ 32 h 53"/>
                  <a:gd name="T10" fmla="*/ 11 w 11"/>
                  <a:gd name="T11" fmla="*/ 1 h 53"/>
                  <a:gd name="T12" fmla="*/ 10 w 11"/>
                  <a:gd name="T13" fmla="*/ 1 h 53"/>
                </a:gdLst>
                <a:ahLst/>
                <a:cxnLst>
                  <a:cxn ang="0">
                    <a:pos x="T0" y="T1"/>
                  </a:cxn>
                  <a:cxn ang="0">
                    <a:pos x="T2" y="T3"/>
                  </a:cxn>
                  <a:cxn ang="0">
                    <a:pos x="T4" y="T5"/>
                  </a:cxn>
                  <a:cxn ang="0">
                    <a:pos x="T6" y="T7"/>
                  </a:cxn>
                  <a:cxn ang="0">
                    <a:pos x="T8" y="T9"/>
                  </a:cxn>
                  <a:cxn ang="0">
                    <a:pos x="T10" y="T11"/>
                  </a:cxn>
                  <a:cxn ang="0">
                    <a:pos x="T12" y="T13"/>
                  </a:cxn>
                </a:cxnLst>
                <a:rect l="0" t="0" r="r" b="b"/>
                <a:pathLst>
                  <a:path w="11" h="53">
                    <a:moveTo>
                      <a:pt x="10" y="1"/>
                    </a:moveTo>
                    <a:cubicBezTo>
                      <a:pt x="9" y="9"/>
                      <a:pt x="8" y="18"/>
                      <a:pt x="7" y="26"/>
                    </a:cubicBezTo>
                    <a:cubicBezTo>
                      <a:pt x="6" y="34"/>
                      <a:pt x="5" y="44"/>
                      <a:pt x="0" y="51"/>
                    </a:cubicBezTo>
                    <a:cubicBezTo>
                      <a:pt x="0" y="52"/>
                      <a:pt x="1" y="53"/>
                      <a:pt x="2" y="52"/>
                    </a:cubicBezTo>
                    <a:cubicBezTo>
                      <a:pt x="6" y="47"/>
                      <a:pt x="7" y="39"/>
                      <a:pt x="8" y="32"/>
                    </a:cubicBezTo>
                    <a:cubicBezTo>
                      <a:pt x="10" y="22"/>
                      <a:pt x="11" y="11"/>
                      <a:pt x="11" y="1"/>
                    </a:cubicBezTo>
                    <a:cubicBezTo>
                      <a:pt x="11" y="0"/>
                      <a:pt x="10" y="0"/>
                      <a:pt x="10"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3" name="Freeform 102"/>
              <p:cNvSpPr>
                <a:spLocks/>
              </p:cNvSpPr>
              <p:nvPr/>
            </p:nvSpPr>
            <p:spPr bwMode="auto">
              <a:xfrm>
                <a:off x="9112250" y="4646613"/>
                <a:ext cx="144463" cy="120650"/>
              </a:xfrm>
              <a:custGeom>
                <a:avLst/>
                <a:gdLst>
                  <a:gd name="T0" fmla="*/ 55 w 55"/>
                  <a:gd name="T1" fmla="*/ 13 h 46"/>
                  <a:gd name="T2" fmla="*/ 29 w 55"/>
                  <a:gd name="T3" fmla="*/ 27 h 46"/>
                  <a:gd name="T4" fmla="*/ 16 w 55"/>
                  <a:gd name="T5" fmla="*/ 33 h 46"/>
                  <a:gd name="T6" fmla="*/ 12 w 55"/>
                  <a:gd name="T7" fmla="*/ 35 h 46"/>
                  <a:gd name="T8" fmla="*/ 26 w 55"/>
                  <a:gd name="T9" fmla="*/ 24 h 46"/>
                  <a:gd name="T10" fmla="*/ 51 w 55"/>
                  <a:gd name="T11" fmla="*/ 1 h 46"/>
                  <a:gd name="T12" fmla="*/ 50 w 55"/>
                  <a:gd name="T13" fmla="*/ 1 h 46"/>
                  <a:gd name="T14" fmla="*/ 23 w 55"/>
                  <a:gd name="T15" fmla="*/ 23 h 46"/>
                  <a:gd name="T16" fmla="*/ 0 w 55"/>
                  <a:gd name="T17" fmla="*/ 45 h 46"/>
                  <a:gd name="T18" fmla="*/ 1 w 55"/>
                  <a:gd name="T19" fmla="*/ 46 h 46"/>
                  <a:gd name="T20" fmla="*/ 8 w 55"/>
                  <a:gd name="T21" fmla="*/ 39 h 46"/>
                  <a:gd name="T22" fmla="*/ 8 w 55"/>
                  <a:gd name="T23" fmla="*/ 39 h 46"/>
                  <a:gd name="T24" fmla="*/ 8 w 55"/>
                  <a:gd name="T25" fmla="*/ 39 h 46"/>
                  <a:gd name="T26" fmla="*/ 8 w 55"/>
                  <a:gd name="T27" fmla="*/ 39 h 46"/>
                  <a:gd name="T28" fmla="*/ 9 w 55"/>
                  <a:gd name="T29" fmla="*/ 39 h 46"/>
                  <a:gd name="T30" fmla="*/ 9 w 55"/>
                  <a:gd name="T31" fmla="*/ 39 h 46"/>
                  <a:gd name="T32" fmla="*/ 19 w 55"/>
                  <a:gd name="T33" fmla="*/ 34 h 46"/>
                  <a:gd name="T34" fmla="*/ 33 w 55"/>
                  <a:gd name="T35" fmla="*/ 28 h 46"/>
                  <a:gd name="T36" fmla="*/ 55 w 55"/>
                  <a:gd name="T37" fmla="*/ 14 h 46"/>
                  <a:gd name="T38" fmla="*/ 55 w 55"/>
                  <a:gd name="T39"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5" h="46">
                    <a:moveTo>
                      <a:pt x="55" y="13"/>
                    </a:moveTo>
                    <a:cubicBezTo>
                      <a:pt x="46" y="19"/>
                      <a:pt x="38" y="23"/>
                      <a:pt x="29" y="27"/>
                    </a:cubicBezTo>
                    <a:cubicBezTo>
                      <a:pt x="25" y="29"/>
                      <a:pt x="20" y="31"/>
                      <a:pt x="16" y="33"/>
                    </a:cubicBezTo>
                    <a:cubicBezTo>
                      <a:pt x="15" y="34"/>
                      <a:pt x="14" y="34"/>
                      <a:pt x="12" y="35"/>
                    </a:cubicBezTo>
                    <a:cubicBezTo>
                      <a:pt x="17" y="31"/>
                      <a:pt x="21" y="28"/>
                      <a:pt x="26" y="24"/>
                    </a:cubicBezTo>
                    <a:cubicBezTo>
                      <a:pt x="34" y="17"/>
                      <a:pt x="43" y="10"/>
                      <a:pt x="51" y="1"/>
                    </a:cubicBezTo>
                    <a:cubicBezTo>
                      <a:pt x="51" y="1"/>
                      <a:pt x="51" y="0"/>
                      <a:pt x="50" y="1"/>
                    </a:cubicBezTo>
                    <a:cubicBezTo>
                      <a:pt x="41" y="7"/>
                      <a:pt x="32" y="15"/>
                      <a:pt x="23" y="23"/>
                    </a:cubicBezTo>
                    <a:cubicBezTo>
                      <a:pt x="15" y="30"/>
                      <a:pt x="6" y="36"/>
                      <a:pt x="0" y="45"/>
                    </a:cubicBezTo>
                    <a:cubicBezTo>
                      <a:pt x="0" y="46"/>
                      <a:pt x="1" y="46"/>
                      <a:pt x="1" y="46"/>
                    </a:cubicBezTo>
                    <a:cubicBezTo>
                      <a:pt x="3" y="43"/>
                      <a:pt x="5" y="41"/>
                      <a:pt x="8" y="39"/>
                    </a:cubicBezTo>
                    <a:cubicBezTo>
                      <a:pt x="8" y="39"/>
                      <a:pt x="8" y="39"/>
                      <a:pt x="8" y="39"/>
                    </a:cubicBezTo>
                    <a:cubicBezTo>
                      <a:pt x="8" y="39"/>
                      <a:pt x="8" y="39"/>
                      <a:pt x="8" y="39"/>
                    </a:cubicBezTo>
                    <a:cubicBezTo>
                      <a:pt x="8" y="39"/>
                      <a:pt x="8" y="39"/>
                      <a:pt x="8" y="39"/>
                    </a:cubicBezTo>
                    <a:cubicBezTo>
                      <a:pt x="8" y="39"/>
                      <a:pt x="9" y="39"/>
                      <a:pt x="9" y="39"/>
                    </a:cubicBezTo>
                    <a:cubicBezTo>
                      <a:pt x="9" y="39"/>
                      <a:pt x="9" y="39"/>
                      <a:pt x="9" y="39"/>
                    </a:cubicBezTo>
                    <a:cubicBezTo>
                      <a:pt x="10" y="40"/>
                      <a:pt x="18" y="35"/>
                      <a:pt x="19" y="34"/>
                    </a:cubicBezTo>
                    <a:cubicBezTo>
                      <a:pt x="24" y="32"/>
                      <a:pt x="28" y="30"/>
                      <a:pt x="33" y="28"/>
                    </a:cubicBezTo>
                    <a:cubicBezTo>
                      <a:pt x="41" y="24"/>
                      <a:pt x="49" y="20"/>
                      <a:pt x="55" y="14"/>
                    </a:cubicBezTo>
                    <a:cubicBezTo>
                      <a:pt x="55" y="14"/>
                      <a:pt x="55" y="13"/>
                      <a:pt x="55" y="13"/>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4" name="Freeform 103"/>
              <p:cNvSpPr>
                <a:spLocks/>
              </p:cNvSpPr>
              <p:nvPr/>
            </p:nvSpPr>
            <p:spPr bwMode="auto">
              <a:xfrm>
                <a:off x="9134475" y="4714876"/>
                <a:ext cx="163513" cy="65088"/>
              </a:xfrm>
              <a:custGeom>
                <a:avLst/>
                <a:gdLst>
                  <a:gd name="T0" fmla="*/ 62 w 63"/>
                  <a:gd name="T1" fmla="*/ 10 h 25"/>
                  <a:gd name="T2" fmla="*/ 37 w 63"/>
                  <a:gd name="T3" fmla="*/ 14 h 25"/>
                  <a:gd name="T4" fmla="*/ 24 w 63"/>
                  <a:gd name="T5" fmla="*/ 17 h 25"/>
                  <a:gd name="T6" fmla="*/ 30 w 63"/>
                  <a:gd name="T7" fmla="*/ 14 h 25"/>
                  <a:gd name="T8" fmla="*/ 58 w 63"/>
                  <a:gd name="T9" fmla="*/ 1 h 25"/>
                  <a:gd name="T10" fmla="*/ 57 w 63"/>
                  <a:gd name="T11" fmla="*/ 0 h 25"/>
                  <a:gd name="T12" fmla="*/ 30 w 63"/>
                  <a:gd name="T13" fmla="*/ 12 h 25"/>
                  <a:gd name="T14" fmla="*/ 0 w 63"/>
                  <a:gd name="T15" fmla="*/ 24 h 25"/>
                  <a:gd name="T16" fmla="*/ 1 w 63"/>
                  <a:gd name="T17" fmla="*/ 25 h 25"/>
                  <a:gd name="T18" fmla="*/ 14 w 63"/>
                  <a:gd name="T19" fmla="*/ 21 h 25"/>
                  <a:gd name="T20" fmla="*/ 37 w 63"/>
                  <a:gd name="T21" fmla="*/ 17 h 25"/>
                  <a:gd name="T22" fmla="*/ 62 w 63"/>
                  <a:gd name="T23" fmla="*/ 11 h 25"/>
                  <a:gd name="T24" fmla="*/ 62 w 63"/>
                  <a:gd name="T25"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25">
                    <a:moveTo>
                      <a:pt x="62" y="10"/>
                    </a:moveTo>
                    <a:cubicBezTo>
                      <a:pt x="54" y="10"/>
                      <a:pt x="46" y="13"/>
                      <a:pt x="37" y="14"/>
                    </a:cubicBezTo>
                    <a:cubicBezTo>
                      <a:pt x="33" y="15"/>
                      <a:pt x="29" y="16"/>
                      <a:pt x="24" y="17"/>
                    </a:cubicBezTo>
                    <a:cubicBezTo>
                      <a:pt x="26" y="16"/>
                      <a:pt x="28" y="15"/>
                      <a:pt x="30" y="14"/>
                    </a:cubicBezTo>
                    <a:cubicBezTo>
                      <a:pt x="39" y="10"/>
                      <a:pt x="50" y="7"/>
                      <a:pt x="58" y="1"/>
                    </a:cubicBezTo>
                    <a:cubicBezTo>
                      <a:pt x="58" y="0"/>
                      <a:pt x="58" y="0"/>
                      <a:pt x="57" y="0"/>
                    </a:cubicBezTo>
                    <a:cubicBezTo>
                      <a:pt x="48" y="3"/>
                      <a:pt x="39" y="8"/>
                      <a:pt x="30" y="12"/>
                    </a:cubicBezTo>
                    <a:cubicBezTo>
                      <a:pt x="20" y="16"/>
                      <a:pt x="10" y="20"/>
                      <a:pt x="0" y="24"/>
                    </a:cubicBezTo>
                    <a:cubicBezTo>
                      <a:pt x="0" y="24"/>
                      <a:pt x="0" y="25"/>
                      <a:pt x="1" y="25"/>
                    </a:cubicBezTo>
                    <a:cubicBezTo>
                      <a:pt x="5" y="24"/>
                      <a:pt x="10" y="22"/>
                      <a:pt x="14" y="21"/>
                    </a:cubicBezTo>
                    <a:cubicBezTo>
                      <a:pt x="22" y="21"/>
                      <a:pt x="30" y="19"/>
                      <a:pt x="37" y="17"/>
                    </a:cubicBezTo>
                    <a:cubicBezTo>
                      <a:pt x="45" y="15"/>
                      <a:pt x="54" y="14"/>
                      <a:pt x="62" y="11"/>
                    </a:cubicBezTo>
                    <a:cubicBezTo>
                      <a:pt x="63" y="11"/>
                      <a:pt x="63" y="10"/>
                      <a:pt x="62" y="1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5" name="Freeform 104"/>
              <p:cNvSpPr>
                <a:spLocks/>
              </p:cNvSpPr>
              <p:nvPr/>
            </p:nvSpPr>
            <p:spPr bwMode="auto">
              <a:xfrm>
                <a:off x="9139238" y="4775201"/>
                <a:ext cx="187325" cy="33338"/>
              </a:xfrm>
              <a:custGeom>
                <a:avLst/>
                <a:gdLst>
                  <a:gd name="T0" fmla="*/ 71 w 72"/>
                  <a:gd name="T1" fmla="*/ 1 h 13"/>
                  <a:gd name="T2" fmla="*/ 71 w 72"/>
                  <a:gd name="T3" fmla="*/ 0 h 13"/>
                  <a:gd name="T4" fmla="*/ 36 w 72"/>
                  <a:gd name="T5" fmla="*/ 7 h 13"/>
                  <a:gd name="T6" fmla="*/ 0 w 72"/>
                  <a:gd name="T7" fmla="*/ 10 h 13"/>
                  <a:gd name="T8" fmla="*/ 1 w 72"/>
                  <a:gd name="T9" fmla="*/ 11 h 13"/>
                  <a:gd name="T10" fmla="*/ 13 w 72"/>
                  <a:gd name="T11" fmla="*/ 11 h 13"/>
                  <a:gd name="T12" fmla="*/ 40 w 72"/>
                  <a:gd name="T13" fmla="*/ 12 h 13"/>
                  <a:gd name="T14" fmla="*/ 65 w 72"/>
                  <a:gd name="T15" fmla="*/ 9 h 13"/>
                  <a:gd name="T16" fmla="*/ 65 w 72"/>
                  <a:gd name="T17" fmla="*/ 7 h 13"/>
                  <a:gd name="T18" fmla="*/ 39 w 72"/>
                  <a:gd name="T19" fmla="*/ 10 h 13"/>
                  <a:gd name="T20" fmla="*/ 34 w 72"/>
                  <a:gd name="T21" fmla="*/ 10 h 13"/>
                  <a:gd name="T22" fmla="*/ 37 w 72"/>
                  <a:gd name="T23" fmla="*/ 10 h 13"/>
                  <a:gd name="T24" fmla="*/ 71 w 72"/>
                  <a:gd name="T25"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 h="13">
                    <a:moveTo>
                      <a:pt x="71" y="1"/>
                    </a:moveTo>
                    <a:cubicBezTo>
                      <a:pt x="72" y="1"/>
                      <a:pt x="71" y="0"/>
                      <a:pt x="71" y="0"/>
                    </a:cubicBezTo>
                    <a:cubicBezTo>
                      <a:pt x="59" y="2"/>
                      <a:pt x="48" y="6"/>
                      <a:pt x="36" y="7"/>
                    </a:cubicBezTo>
                    <a:cubicBezTo>
                      <a:pt x="24" y="9"/>
                      <a:pt x="12" y="9"/>
                      <a:pt x="0" y="10"/>
                    </a:cubicBezTo>
                    <a:cubicBezTo>
                      <a:pt x="0" y="10"/>
                      <a:pt x="0" y="11"/>
                      <a:pt x="1" y="11"/>
                    </a:cubicBezTo>
                    <a:cubicBezTo>
                      <a:pt x="5" y="11"/>
                      <a:pt x="9" y="11"/>
                      <a:pt x="13" y="11"/>
                    </a:cubicBezTo>
                    <a:cubicBezTo>
                      <a:pt x="22" y="13"/>
                      <a:pt x="31" y="12"/>
                      <a:pt x="40" y="12"/>
                    </a:cubicBezTo>
                    <a:cubicBezTo>
                      <a:pt x="48" y="11"/>
                      <a:pt x="57" y="11"/>
                      <a:pt x="65" y="9"/>
                    </a:cubicBezTo>
                    <a:cubicBezTo>
                      <a:pt x="66" y="8"/>
                      <a:pt x="66" y="7"/>
                      <a:pt x="65" y="7"/>
                    </a:cubicBezTo>
                    <a:cubicBezTo>
                      <a:pt x="56" y="8"/>
                      <a:pt x="48" y="9"/>
                      <a:pt x="39" y="10"/>
                    </a:cubicBezTo>
                    <a:cubicBezTo>
                      <a:pt x="37" y="10"/>
                      <a:pt x="35" y="10"/>
                      <a:pt x="34" y="10"/>
                    </a:cubicBezTo>
                    <a:cubicBezTo>
                      <a:pt x="35" y="10"/>
                      <a:pt x="36" y="10"/>
                      <a:pt x="37" y="10"/>
                    </a:cubicBezTo>
                    <a:cubicBezTo>
                      <a:pt x="48" y="9"/>
                      <a:pt x="61" y="7"/>
                      <a:pt x="71"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6" name="Freeform 105"/>
              <p:cNvSpPr>
                <a:spLocks/>
              </p:cNvSpPr>
              <p:nvPr/>
            </p:nvSpPr>
            <p:spPr bwMode="auto">
              <a:xfrm>
                <a:off x="9139238" y="4879976"/>
                <a:ext cx="230188" cy="39688"/>
              </a:xfrm>
              <a:custGeom>
                <a:avLst/>
                <a:gdLst>
                  <a:gd name="T0" fmla="*/ 87 w 88"/>
                  <a:gd name="T1" fmla="*/ 1 h 15"/>
                  <a:gd name="T2" fmla="*/ 56 w 88"/>
                  <a:gd name="T3" fmla="*/ 2 h 15"/>
                  <a:gd name="T4" fmla="*/ 30 w 88"/>
                  <a:gd name="T5" fmla="*/ 6 h 15"/>
                  <a:gd name="T6" fmla="*/ 1 w 88"/>
                  <a:gd name="T7" fmla="*/ 0 h 15"/>
                  <a:gd name="T8" fmla="*/ 0 w 88"/>
                  <a:gd name="T9" fmla="*/ 1 h 15"/>
                  <a:gd name="T10" fmla="*/ 43 w 88"/>
                  <a:gd name="T11" fmla="*/ 10 h 15"/>
                  <a:gd name="T12" fmla="*/ 84 w 88"/>
                  <a:gd name="T13" fmla="*/ 10 h 15"/>
                  <a:gd name="T14" fmla="*/ 84 w 88"/>
                  <a:gd name="T15" fmla="*/ 9 h 15"/>
                  <a:gd name="T16" fmla="*/ 64 w 88"/>
                  <a:gd name="T17" fmla="*/ 10 h 15"/>
                  <a:gd name="T18" fmla="*/ 43 w 88"/>
                  <a:gd name="T19" fmla="*/ 8 h 15"/>
                  <a:gd name="T20" fmla="*/ 36 w 88"/>
                  <a:gd name="T21" fmla="*/ 7 h 15"/>
                  <a:gd name="T22" fmla="*/ 58 w 88"/>
                  <a:gd name="T23" fmla="*/ 5 h 15"/>
                  <a:gd name="T24" fmla="*/ 87 w 88"/>
                  <a:gd name="T25" fmla="*/ 2 h 15"/>
                  <a:gd name="T26" fmla="*/ 87 w 88"/>
                  <a:gd name="T27"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8" h="15">
                    <a:moveTo>
                      <a:pt x="87" y="1"/>
                    </a:moveTo>
                    <a:cubicBezTo>
                      <a:pt x="77" y="0"/>
                      <a:pt x="66" y="1"/>
                      <a:pt x="56" y="2"/>
                    </a:cubicBezTo>
                    <a:cubicBezTo>
                      <a:pt x="47" y="3"/>
                      <a:pt x="38" y="4"/>
                      <a:pt x="30" y="6"/>
                    </a:cubicBezTo>
                    <a:cubicBezTo>
                      <a:pt x="20" y="4"/>
                      <a:pt x="10" y="2"/>
                      <a:pt x="1" y="0"/>
                    </a:cubicBezTo>
                    <a:cubicBezTo>
                      <a:pt x="0" y="0"/>
                      <a:pt x="0" y="1"/>
                      <a:pt x="0" y="1"/>
                    </a:cubicBezTo>
                    <a:cubicBezTo>
                      <a:pt x="14" y="5"/>
                      <a:pt x="28" y="8"/>
                      <a:pt x="43" y="10"/>
                    </a:cubicBezTo>
                    <a:cubicBezTo>
                      <a:pt x="55" y="13"/>
                      <a:pt x="72" y="15"/>
                      <a:pt x="84" y="10"/>
                    </a:cubicBezTo>
                    <a:cubicBezTo>
                      <a:pt x="85" y="10"/>
                      <a:pt x="84" y="10"/>
                      <a:pt x="84" y="9"/>
                    </a:cubicBezTo>
                    <a:cubicBezTo>
                      <a:pt x="77" y="9"/>
                      <a:pt x="71" y="10"/>
                      <a:pt x="64" y="10"/>
                    </a:cubicBezTo>
                    <a:cubicBezTo>
                      <a:pt x="57" y="10"/>
                      <a:pt x="50" y="9"/>
                      <a:pt x="43" y="8"/>
                    </a:cubicBezTo>
                    <a:cubicBezTo>
                      <a:pt x="40" y="8"/>
                      <a:pt x="38" y="7"/>
                      <a:pt x="36" y="7"/>
                    </a:cubicBezTo>
                    <a:cubicBezTo>
                      <a:pt x="44" y="6"/>
                      <a:pt x="51" y="5"/>
                      <a:pt x="58" y="5"/>
                    </a:cubicBezTo>
                    <a:cubicBezTo>
                      <a:pt x="68" y="4"/>
                      <a:pt x="78" y="4"/>
                      <a:pt x="87" y="2"/>
                    </a:cubicBezTo>
                    <a:cubicBezTo>
                      <a:pt x="88" y="2"/>
                      <a:pt x="88" y="1"/>
                      <a:pt x="87"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7" name="Freeform 106"/>
              <p:cNvSpPr>
                <a:spLocks/>
              </p:cNvSpPr>
              <p:nvPr/>
            </p:nvSpPr>
            <p:spPr bwMode="auto">
              <a:xfrm>
                <a:off x="9131300" y="4903788"/>
                <a:ext cx="211138" cy="93663"/>
              </a:xfrm>
              <a:custGeom>
                <a:avLst/>
                <a:gdLst>
                  <a:gd name="T0" fmla="*/ 80 w 81"/>
                  <a:gd name="T1" fmla="*/ 29 h 36"/>
                  <a:gd name="T2" fmla="*/ 43 w 81"/>
                  <a:gd name="T3" fmla="*/ 13 h 36"/>
                  <a:gd name="T4" fmla="*/ 1 w 81"/>
                  <a:gd name="T5" fmla="*/ 0 h 36"/>
                  <a:gd name="T6" fmla="*/ 1 w 81"/>
                  <a:gd name="T7" fmla="*/ 1 h 36"/>
                  <a:gd name="T8" fmla="*/ 24 w 81"/>
                  <a:gd name="T9" fmla="*/ 9 h 36"/>
                  <a:gd name="T10" fmla="*/ 24 w 81"/>
                  <a:gd name="T11" fmla="*/ 10 h 36"/>
                  <a:gd name="T12" fmla="*/ 48 w 81"/>
                  <a:gd name="T13" fmla="*/ 25 h 36"/>
                  <a:gd name="T14" fmla="*/ 69 w 81"/>
                  <a:gd name="T15" fmla="*/ 36 h 36"/>
                  <a:gd name="T16" fmla="*/ 70 w 81"/>
                  <a:gd name="T17" fmla="*/ 34 h 36"/>
                  <a:gd name="T18" fmla="*/ 47 w 81"/>
                  <a:gd name="T19" fmla="*/ 21 h 36"/>
                  <a:gd name="T20" fmla="*/ 36 w 81"/>
                  <a:gd name="T21" fmla="*/ 13 h 36"/>
                  <a:gd name="T22" fmla="*/ 43 w 81"/>
                  <a:gd name="T23" fmla="*/ 16 h 36"/>
                  <a:gd name="T24" fmla="*/ 80 w 81"/>
                  <a:gd name="T25" fmla="*/ 30 h 36"/>
                  <a:gd name="T26" fmla="*/ 80 w 81"/>
                  <a:gd name="T27" fmla="*/ 2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36">
                    <a:moveTo>
                      <a:pt x="80" y="29"/>
                    </a:moveTo>
                    <a:cubicBezTo>
                      <a:pt x="67" y="24"/>
                      <a:pt x="56" y="18"/>
                      <a:pt x="43" y="13"/>
                    </a:cubicBezTo>
                    <a:cubicBezTo>
                      <a:pt x="29" y="9"/>
                      <a:pt x="15" y="4"/>
                      <a:pt x="1" y="0"/>
                    </a:cubicBezTo>
                    <a:cubicBezTo>
                      <a:pt x="0" y="0"/>
                      <a:pt x="0" y="1"/>
                      <a:pt x="1" y="1"/>
                    </a:cubicBezTo>
                    <a:cubicBezTo>
                      <a:pt x="8" y="4"/>
                      <a:pt x="16" y="7"/>
                      <a:pt x="24" y="9"/>
                    </a:cubicBezTo>
                    <a:cubicBezTo>
                      <a:pt x="24" y="9"/>
                      <a:pt x="24" y="9"/>
                      <a:pt x="24" y="10"/>
                    </a:cubicBezTo>
                    <a:cubicBezTo>
                      <a:pt x="32" y="14"/>
                      <a:pt x="40" y="19"/>
                      <a:pt x="48" y="25"/>
                    </a:cubicBezTo>
                    <a:cubicBezTo>
                      <a:pt x="54" y="29"/>
                      <a:pt x="61" y="35"/>
                      <a:pt x="69" y="36"/>
                    </a:cubicBezTo>
                    <a:cubicBezTo>
                      <a:pt x="70" y="36"/>
                      <a:pt x="70" y="35"/>
                      <a:pt x="70" y="34"/>
                    </a:cubicBezTo>
                    <a:cubicBezTo>
                      <a:pt x="62" y="30"/>
                      <a:pt x="54" y="26"/>
                      <a:pt x="47" y="21"/>
                    </a:cubicBezTo>
                    <a:cubicBezTo>
                      <a:pt x="43" y="18"/>
                      <a:pt x="40" y="15"/>
                      <a:pt x="36" y="13"/>
                    </a:cubicBezTo>
                    <a:cubicBezTo>
                      <a:pt x="38" y="14"/>
                      <a:pt x="41" y="15"/>
                      <a:pt x="43" y="16"/>
                    </a:cubicBezTo>
                    <a:cubicBezTo>
                      <a:pt x="55" y="20"/>
                      <a:pt x="67" y="29"/>
                      <a:pt x="80" y="30"/>
                    </a:cubicBezTo>
                    <a:cubicBezTo>
                      <a:pt x="81" y="30"/>
                      <a:pt x="81" y="29"/>
                      <a:pt x="80"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8" name="Freeform 107"/>
              <p:cNvSpPr>
                <a:spLocks/>
              </p:cNvSpPr>
              <p:nvPr/>
            </p:nvSpPr>
            <p:spPr bwMode="auto">
              <a:xfrm>
                <a:off x="9126538" y="4932363"/>
                <a:ext cx="169863" cy="114300"/>
              </a:xfrm>
              <a:custGeom>
                <a:avLst/>
                <a:gdLst>
                  <a:gd name="T0" fmla="*/ 65 w 65"/>
                  <a:gd name="T1" fmla="*/ 41 h 44"/>
                  <a:gd name="T2" fmla="*/ 50 w 65"/>
                  <a:gd name="T3" fmla="*/ 31 h 44"/>
                  <a:gd name="T4" fmla="*/ 34 w 65"/>
                  <a:gd name="T5" fmla="*/ 19 h 44"/>
                  <a:gd name="T6" fmla="*/ 1 w 65"/>
                  <a:gd name="T7" fmla="*/ 0 h 44"/>
                  <a:gd name="T8" fmla="*/ 0 w 65"/>
                  <a:gd name="T9" fmla="*/ 1 h 44"/>
                  <a:gd name="T10" fmla="*/ 19 w 65"/>
                  <a:gd name="T11" fmla="*/ 14 h 44"/>
                  <a:gd name="T12" fmla="*/ 29 w 65"/>
                  <a:gd name="T13" fmla="*/ 27 h 44"/>
                  <a:gd name="T14" fmla="*/ 47 w 65"/>
                  <a:gd name="T15" fmla="*/ 43 h 44"/>
                  <a:gd name="T16" fmla="*/ 48 w 65"/>
                  <a:gd name="T17" fmla="*/ 41 h 44"/>
                  <a:gd name="T18" fmla="*/ 34 w 65"/>
                  <a:gd name="T19" fmla="*/ 27 h 44"/>
                  <a:gd name="T20" fmla="*/ 21 w 65"/>
                  <a:gd name="T21" fmla="*/ 15 h 44"/>
                  <a:gd name="T22" fmla="*/ 32 w 65"/>
                  <a:gd name="T23" fmla="*/ 21 h 44"/>
                  <a:gd name="T24" fmla="*/ 64 w 65"/>
                  <a:gd name="T25" fmla="*/ 42 h 44"/>
                  <a:gd name="T26" fmla="*/ 65 w 65"/>
                  <a:gd name="T2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44">
                    <a:moveTo>
                      <a:pt x="65" y="41"/>
                    </a:moveTo>
                    <a:cubicBezTo>
                      <a:pt x="60" y="37"/>
                      <a:pt x="54" y="34"/>
                      <a:pt x="50" y="31"/>
                    </a:cubicBezTo>
                    <a:cubicBezTo>
                      <a:pt x="44" y="27"/>
                      <a:pt x="39" y="23"/>
                      <a:pt x="34" y="19"/>
                    </a:cubicBezTo>
                    <a:cubicBezTo>
                      <a:pt x="23" y="12"/>
                      <a:pt x="11" y="7"/>
                      <a:pt x="1" y="0"/>
                    </a:cubicBezTo>
                    <a:cubicBezTo>
                      <a:pt x="0" y="0"/>
                      <a:pt x="0" y="0"/>
                      <a:pt x="0" y="1"/>
                    </a:cubicBezTo>
                    <a:cubicBezTo>
                      <a:pt x="6" y="6"/>
                      <a:pt x="12" y="10"/>
                      <a:pt x="19" y="14"/>
                    </a:cubicBezTo>
                    <a:cubicBezTo>
                      <a:pt x="21" y="19"/>
                      <a:pt x="25" y="23"/>
                      <a:pt x="29" y="27"/>
                    </a:cubicBezTo>
                    <a:cubicBezTo>
                      <a:pt x="35" y="32"/>
                      <a:pt x="41" y="38"/>
                      <a:pt x="47" y="43"/>
                    </a:cubicBezTo>
                    <a:cubicBezTo>
                      <a:pt x="48" y="44"/>
                      <a:pt x="49" y="42"/>
                      <a:pt x="48" y="41"/>
                    </a:cubicBezTo>
                    <a:cubicBezTo>
                      <a:pt x="44" y="36"/>
                      <a:pt x="39" y="32"/>
                      <a:pt x="34" y="27"/>
                    </a:cubicBezTo>
                    <a:cubicBezTo>
                      <a:pt x="29" y="24"/>
                      <a:pt x="24" y="20"/>
                      <a:pt x="21" y="15"/>
                    </a:cubicBezTo>
                    <a:cubicBezTo>
                      <a:pt x="25" y="17"/>
                      <a:pt x="29" y="19"/>
                      <a:pt x="32" y="21"/>
                    </a:cubicBezTo>
                    <a:cubicBezTo>
                      <a:pt x="42" y="28"/>
                      <a:pt x="52" y="39"/>
                      <a:pt x="64" y="42"/>
                    </a:cubicBezTo>
                    <a:cubicBezTo>
                      <a:pt x="65" y="42"/>
                      <a:pt x="65" y="41"/>
                      <a:pt x="65" y="4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9" name="Freeform 108"/>
              <p:cNvSpPr>
                <a:spLocks/>
              </p:cNvSpPr>
              <p:nvPr/>
            </p:nvSpPr>
            <p:spPr bwMode="auto">
              <a:xfrm>
                <a:off x="8686800" y="4827588"/>
                <a:ext cx="204788" cy="49213"/>
              </a:xfrm>
              <a:custGeom>
                <a:avLst/>
                <a:gdLst>
                  <a:gd name="T0" fmla="*/ 76 w 78"/>
                  <a:gd name="T1" fmla="*/ 16 h 19"/>
                  <a:gd name="T2" fmla="*/ 0 w 78"/>
                  <a:gd name="T3" fmla="*/ 5 h 19"/>
                  <a:gd name="T4" fmla="*/ 1 w 78"/>
                  <a:gd name="T5" fmla="*/ 6 h 19"/>
                  <a:gd name="T6" fmla="*/ 75 w 78"/>
                  <a:gd name="T7" fmla="*/ 19 h 19"/>
                  <a:gd name="T8" fmla="*/ 76 w 78"/>
                  <a:gd name="T9" fmla="*/ 16 h 19"/>
                </a:gdLst>
                <a:ahLst/>
                <a:cxnLst>
                  <a:cxn ang="0">
                    <a:pos x="T0" y="T1"/>
                  </a:cxn>
                  <a:cxn ang="0">
                    <a:pos x="T2" y="T3"/>
                  </a:cxn>
                  <a:cxn ang="0">
                    <a:pos x="T4" y="T5"/>
                  </a:cxn>
                  <a:cxn ang="0">
                    <a:pos x="T6" y="T7"/>
                  </a:cxn>
                  <a:cxn ang="0">
                    <a:pos x="T8" y="T9"/>
                  </a:cxn>
                </a:cxnLst>
                <a:rect l="0" t="0" r="r" b="b"/>
                <a:pathLst>
                  <a:path w="78" h="19">
                    <a:moveTo>
                      <a:pt x="76" y="16"/>
                    </a:moveTo>
                    <a:cubicBezTo>
                      <a:pt x="52" y="8"/>
                      <a:pt x="26" y="0"/>
                      <a:pt x="0" y="5"/>
                    </a:cubicBezTo>
                    <a:cubicBezTo>
                      <a:pt x="0" y="5"/>
                      <a:pt x="0" y="6"/>
                      <a:pt x="1" y="6"/>
                    </a:cubicBezTo>
                    <a:cubicBezTo>
                      <a:pt x="27" y="4"/>
                      <a:pt x="50" y="12"/>
                      <a:pt x="75" y="19"/>
                    </a:cubicBezTo>
                    <a:cubicBezTo>
                      <a:pt x="77" y="19"/>
                      <a:pt x="78" y="17"/>
                      <a:pt x="76" y="16"/>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0" name="Freeform 109"/>
              <p:cNvSpPr>
                <a:spLocks/>
              </p:cNvSpPr>
              <p:nvPr/>
            </p:nvSpPr>
            <p:spPr bwMode="auto">
              <a:xfrm>
                <a:off x="8701088" y="4787901"/>
                <a:ext cx="212725" cy="80963"/>
              </a:xfrm>
              <a:custGeom>
                <a:avLst/>
                <a:gdLst>
                  <a:gd name="T0" fmla="*/ 80 w 82"/>
                  <a:gd name="T1" fmla="*/ 28 h 31"/>
                  <a:gd name="T2" fmla="*/ 1 w 82"/>
                  <a:gd name="T3" fmla="*/ 5 h 31"/>
                  <a:gd name="T4" fmla="*/ 1 w 82"/>
                  <a:gd name="T5" fmla="*/ 6 h 31"/>
                  <a:gd name="T6" fmla="*/ 80 w 82"/>
                  <a:gd name="T7" fmla="*/ 30 h 31"/>
                  <a:gd name="T8" fmla="*/ 80 w 82"/>
                  <a:gd name="T9" fmla="*/ 30 h 31"/>
                  <a:gd name="T10" fmla="*/ 80 w 82"/>
                  <a:gd name="T11" fmla="*/ 28 h 31"/>
                </a:gdLst>
                <a:ahLst/>
                <a:cxnLst>
                  <a:cxn ang="0">
                    <a:pos x="T0" y="T1"/>
                  </a:cxn>
                  <a:cxn ang="0">
                    <a:pos x="T2" y="T3"/>
                  </a:cxn>
                  <a:cxn ang="0">
                    <a:pos x="T4" y="T5"/>
                  </a:cxn>
                  <a:cxn ang="0">
                    <a:pos x="T6" y="T7"/>
                  </a:cxn>
                  <a:cxn ang="0">
                    <a:pos x="T8" y="T9"/>
                  </a:cxn>
                  <a:cxn ang="0">
                    <a:pos x="T10" y="T11"/>
                  </a:cxn>
                </a:cxnLst>
                <a:rect l="0" t="0" r="r" b="b"/>
                <a:pathLst>
                  <a:path w="82" h="31">
                    <a:moveTo>
                      <a:pt x="80" y="28"/>
                    </a:moveTo>
                    <a:cubicBezTo>
                      <a:pt x="54" y="21"/>
                      <a:pt x="29" y="0"/>
                      <a:pt x="1" y="5"/>
                    </a:cubicBezTo>
                    <a:cubicBezTo>
                      <a:pt x="0" y="5"/>
                      <a:pt x="0" y="6"/>
                      <a:pt x="1" y="6"/>
                    </a:cubicBezTo>
                    <a:cubicBezTo>
                      <a:pt x="31" y="2"/>
                      <a:pt x="52" y="26"/>
                      <a:pt x="80" y="30"/>
                    </a:cubicBezTo>
                    <a:cubicBezTo>
                      <a:pt x="80" y="30"/>
                      <a:pt x="80" y="30"/>
                      <a:pt x="80" y="30"/>
                    </a:cubicBezTo>
                    <a:cubicBezTo>
                      <a:pt x="81" y="31"/>
                      <a:pt x="82" y="28"/>
                      <a:pt x="80"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1" name="Freeform 110"/>
              <p:cNvSpPr>
                <a:spLocks/>
              </p:cNvSpPr>
              <p:nvPr/>
            </p:nvSpPr>
            <p:spPr bwMode="auto">
              <a:xfrm>
                <a:off x="8786813" y="4787901"/>
                <a:ext cx="73025" cy="36513"/>
              </a:xfrm>
              <a:custGeom>
                <a:avLst/>
                <a:gdLst>
                  <a:gd name="T0" fmla="*/ 26 w 28"/>
                  <a:gd name="T1" fmla="*/ 11 h 14"/>
                  <a:gd name="T2" fmla="*/ 2 w 28"/>
                  <a:gd name="T3" fmla="*/ 0 h 14"/>
                  <a:gd name="T4" fmla="*/ 1 w 28"/>
                  <a:gd name="T5" fmla="*/ 1 h 14"/>
                  <a:gd name="T6" fmla="*/ 25 w 28"/>
                  <a:gd name="T7" fmla="*/ 13 h 14"/>
                  <a:gd name="T8" fmla="*/ 26 w 28"/>
                  <a:gd name="T9" fmla="*/ 11 h 14"/>
                </a:gdLst>
                <a:ahLst/>
                <a:cxnLst>
                  <a:cxn ang="0">
                    <a:pos x="T0" y="T1"/>
                  </a:cxn>
                  <a:cxn ang="0">
                    <a:pos x="T2" y="T3"/>
                  </a:cxn>
                  <a:cxn ang="0">
                    <a:pos x="T4" y="T5"/>
                  </a:cxn>
                  <a:cxn ang="0">
                    <a:pos x="T6" y="T7"/>
                  </a:cxn>
                  <a:cxn ang="0">
                    <a:pos x="T8" y="T9"/>
                  </a:cxn>
                </a:cxnLst>
                <a:rect l="0" t="0" r="r" b="b"/>
                <a:pathLst>
                  <a:path w="28" h="14">
                    <a:moveTo>
                      <a:pt x="26" y="11"/>
                    </a:moveTo>
                    <a:cubicBezTo>
                      <a:pt x="18" y="7"/>
                      <a:pt x="10" y="3"/>
                      <a:pt x="2" y="0"/>
                    </a:cubicBezTo>
                    <a:cubicBezTo>
                      <a:pt x="1" y="0"/>
                      <a:pt x="0" y="1"/>
                      <a:pt x="1" y="1"/>
                    </a:cubicBezTo>
                    <a:cubicBezTo>
                      <a:pt x="9" y="6"/>
                      <a:pt x="17" y="9"/>
                      <a:pt x="25" y="13"/>
                    </a:cubicBezTo>
                    <a:cubicBezTo>
                      <a:pt x="27" y="14"/>
                      <a:pt x="28" y="12"/>
                      <a:pt x="26" y="1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2" name="Freeform 111"/>
              <p:cNvSpPr>
                <a:spLocks/>
              </p:cNvSpPr>
              <p:nvPr/>
            </p:nvSpPr>
            <p:spPr bwMode="auto">
              <a:xfrm>
                <a:off x="8742363" y="4735513"/>
                <a:ext cx="158750" cy="80963"/>
              </a:xfrm>
              <a:custGeom>
                <a:avLst/>
                <a:gdLst>
                  <a:gd name="T0" fmla="*/ 59 w 61"/>
                  <a:gd name="T1" fmla="*/ 27 h 31"/>
                  <a:gd name="T2" fmla="*/ 1 w 61"/>
                  <a:gd name="T3" fmla="*/ 0 h 31"/>
                  <a:gd name="T4" fmla="*/ 0 w 61"/>
                  <a:gd name="T5" fmla="*/ 1 h 31"/>
                  <a:gd name="T6" fmla="*/ 58 w 61"/>
                  <a:gd name="T7" fmla="*/ 30 h 31"/>
                  <a:gd name="T8" fmla="*/ 58 w 61"/>
                  <a:gd name="T9" fmla="*/ 30 h 31"/>
                  <a:gd name="T10" fmla="*/ 59 w 61"/>
                  <a:gd name="T11" fmla="*/ 27 h 31"/>
                </a:gdLst>
                <a:ahLst/>
                <a:cxnLst>
                  <a:cxn ang="0">
                    <a:pos x="T0" y="T1"/>
                  </a:cxn>
                  <a:cxn ang="0">
                    <a:pos x="T2" y="T3"/>
                  </a:cxn>
                  <a:cxn ang="0">
                    <a:pos x="T4" y="T5"/>
                  </a:cxn>
                  <a:cxn ang="0">
                    <a:pos x="T6" y="T7"/>
                  </a:cxn>
                  <a:cxn ang="0">
                    <a:pos x="T8" y="T9"/>
                  </a:cxn>
                  <a:cxn ang="0">
                    <a:pos x="T10" y="T11"/>
                  </a:cxn>
                </a:cxnLst>
                <a:rect l="0" t="0" r="r" b="b"/>
                <a:pathLst>
                  <a:path w="61" h="31">
                    <a:moveTo>
                      <a:pt x="59" y="27"/>
                    </a:moveTo>
                    <a:cubicBezTo>
                      <a:pt x="39" y="20"/>
                      <a:pt x="23" y="4"/>
                      <a:pt x="1" y="0"/>
                    </a:cubicBezTo>
                    <a:cubicBezTo>
                      <a:pt x="0" y="0"/>
                      <a:pt x="0" y="1"/>
                      <a:pt x="0" y="1"/>
                    </a:cubicBezTo>
                    <a:cubicBezTo>
                      <a:pt x="22" y="6"/>
                      <a:pt x="37" y="24"/>
                      <a:pt x="58" y="30"/>
                    </a:cubicBezTo>
                    <a:cubicBezTo>
                      <a:pt x="58" y="30"/>
                      <a:pt x="58" y="30"/>
                      <a:pt x="58" y="30"/>
                    </a:cubicBezTo>
                    <a:cubicBezTo>
                      <a:pt x="60" y="31"/>
                      <a:pt x="61" y="28"/>
                      <a:pt x="59" y="27"/>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3" name="Freeform 112"/>
              <p:cNvSpPr>
                <a:spLocks/>
              </p:cNvSpPr>
              <p:nvPr/>
            </p:nvSpPr>
            <p:spPr bwMode="auto">
              <a:xfrm>
                <a:off x="8778875" y="4718051"/>
                <a:ext cx="142875" cy="80963"/>
              </a:xfrm>
              <a:custGeom>
                <a:avLst/>
                <a:gdLst>
                  <a:gd name="T0" fmla="*/ 54 w 55"/>
                  <a:gd name="T1" fmla="*/ 28 h 31"/>
                  <a:gd name="T2" fmla="*/ 41 w 55"/>
                  <a:gd name="T3" fmla="*/ 21 h 31"/>
                  <a:gd name="T4" fmla="*/ 27 w 55"/>
                  <a:gd name="T5" fmla="*/ 11 h 31"/>
                  <a:gd name="T6" fmla="*/ 1 w 55"/>
                  <a:gd name="T7" fmla="*/ 0 h 31"/>
                  <a:gd name="T8" fmla="*/ 1 w 55"/>
                  <a:gd name="T9" fmla="*/ 1 h 31"/>
                  <a:gd name="T10" fmla="*/ 29 w 55"/>
                  <a:gd name="T11" fmla="*/ 16 h 31"/>
                  <a:gd name="T12" fmla="*/ 51 w 55"/>
                  <a:gd name="T13" fmla="*/ 30 h 31"/>
                  <a:gd name="T14" fmla="*/ 52 w 55"/>
                  <a:gd name="T15" fmla="*/ 31 h 31"/>
                  <a:gd name="T16" fmla="*/ 53 w 55"/>
                  <a:gd name="T17" fmla="*/ 31 h 31"/>
                  <a:gd name="T18" fmla="*/ 54 w 55"/>
                  <a:gd name="T19" fmla="*/ 31 h 31"/>
                  <a:gd name="T20" fmla="*/ 54 w 55"/>
                  <a:gd name="T21" fmla="*/ 30 h 31"/>
                  <a:gd name="T22" fmla="*/ 54 w 55"/>
                  <a:gd name="T23"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31">
                    <a:moveTo>
                      <a:pt x="54" y="28"/>
                    </a:moveTo>
                    <a:cubicBezTo>
                      <a:pt x="50" y="25"/>
                      <a:pt x="45" y="23"/>
                      <a:pt x="41" y="21"/>
                    </a:cubicBezTo>
                    <a:cubicBezTo>
                      <a:pt x="36" y="18"/>
                      <a:pt x="32" y="14"/>
                      <a:pt x="27" y="11"/>
                    </a:cubicBezTo>
                    <a:cubicBezTo>
                      <a:pt x="19" y="6"/>
                      <a:pt x="11" y="1"/>
                      <a:pt x="1" y="0"/>
                    </a:cubicBezTo>
                    <a:cubicBezTo>
                      <a:pt x="0" y="0"/>
                      <a:pt x="0" y="1"/>
                      <a:pt x="1" y="1"/>
                    </a:cubicBezTo>
                    <a:cubicBezTo>
                      <a:pt x="12" y="4"/>
                      <a:pt x="20" y="10"/>
                      <a:pt x="29" y="16"/>
                    </a:cubicBezTo>
                    <a:cubicBezTo>
                      <a:pt x="30" y="17"/>
                      <a:pt x="46" y="28"/>
                      <a:pt x="51" y="30"/>
                    </a:cubicBezTo>
                    <a:cubicBezTo>
                      <a:pt x="51" y="30"/>
                      <a:pt x="51" y="31"/>
                      <a:pt x="52" y="31"/>
                    </a:cubicBezTo>
                    <a:cubicBezTo>
                      <a:pt x="52" y="31"/>
                      <a:pt x="52" y="31"/>
                      <a:pt x="53" y="31"/>
                    </a:cubicBezTo>
                    <a:cubicBezTo>
                      <a:pt x="54" y="31"/>
                      <a:pt x="54" y="31"/>
                      <a:pt x="54" y="31"/>
                    </a:cubicBezTo>
                    <a:cubicBezTo>
                      <a:pt x="54" y="30"/>
                      <a:pt x="54" y="30"/>
                      <a:pt x="54" y="30"/>
                    </a:cubicBezTo>
                    <a:cubicBezTo>
                      <a:pt x="55" y="29"/>
                      <a:pt x="54" y="29"/>
                      <a:pt x="54"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sp>
        <p:nvSpPr>
          <p:cNvPr id="64" name="Rectangle 63">
            <a:extLst>
              <a:ext uri="{FF2B5EF4-FFF2-40B4-BE49-F238E27FC236}">
                <a16:creationId xmlns:a16="http://schemas.microsoft.com/office/drawing/2014/main" id="{7634CB8E-1DCA-4683-BEBE-103D27C8162B}"/>
              </a:ext>
            </a:extLst>
          </p:cNvPr>
          <p:cNvSpPr/>
          <p:nvPr/>
        </p:nvSpPr>
        <p:spPr>
          <a:xfrm>
            <a:off x="404461" y="1194592"/>
            <a:ext cx="11253753" cy="4650355"/>
          </a:xfrm>
          <a:prstGeom prst="rect">
            <a:avLst/>
          </a:prstGeom>
        </p:spPr>
        <p:style>
          <a:lnRef idx="1">
            <a:schemeClr val="accent4"/>
          </a:lnRef>
          <a:fillRef idx="2">
            <a:schemeClr val="accent4"/>
          </a:fillRef>
          <a:effectRef idx="1">
            <a:schemeClr val="accent4"/>
          </a:effectRef>
          <a:fontRef idx="minor">
            <a:schemeClr val="dk1"/>
          </a:fontRef>
        </p:style>
        <p:txBody>
          <a:bodyPr lIns="91440" tIns="45720" rIns="91440" bIns="45720" rtlCol="0" anchor="ctr"/>
          <a:lstStyle/>
          <a:p>
            <a:pPr marL="91440" indent="-274320">
              <a:spcAft>
                <a:spcPts val="300"/>
              </a:spcAft>
              <a:buFont typeface="Arial" panose="020B0604020202020204" pitchFamily="34" charset="0"/>
              <a:buChar char="•"/>
            </a:pPr>
            <a:r>
              <a:rPr lang="en-US" sz="1800"/>
              <a:t>ACPs are secure tests.</a:t>
            </a:r>
          </a:p>
          <a:p>
            <a:pPr marL="91440" indent="-274320">
              <a:spcAft>
                <a:spcPts val="300"/>
              </a:spcAft>
              <a:buFont typeface="Arial" panose="020B0604020202020204" pitchFamily="34" charset="0"/>
              <a:buChar char="•"/>
            </a:pPr>
            <a:r>
              <a:rPr lang="en-US" sz="1800"/>
              <a:t>Teachers of record </a:t>
            </a:r>
            <a:r>
              <a:rPr lang="en-US" sz="1800" u="sng"/>
              <a:t>will not </a:t>
            </a:r>
            <a:r>
              <a:rPr lang="en-US" sz="1800"/>
              <a:t>test their own students.</a:t>
            </a:r>
          </a:p>
          <a:p>
            <a:pPr marL="91440" indent="-274320">
              <a:spcAft>
                <a:spcPts val="300"/>
              </a:spcAft>
              <a:buFont typeface="Arial" panose="020B0604020202020204" pitchFamily="34" charset="0"/>
              <a:buChar char="•"/>
            </a:pPr>
            <a:r>
              <a:rPr lang="en-US" sz="1800"/>
              <a:t>Elementary teachers cannot administer tests within their </a:t>
            </a:r>
            <a:r>
              <a:rPr lang="en-US" sz="1800" b="1"/>
              <a:t>grade level</a:t>
            </a:r>
            <a:r>
              <a:rPr lang="en-US" sz="1800" b="1" i="1"/>
              <a:t>.</a:t>
            </a:r>
          </a:p>
          <a:p>
            <a:pPr marL="91440" indent="-274320">
              <a:spcAft>
                <a:spcPts val="300"/>
              </a:spcAft>
              <a:buFont typeface="Arial" panose="020B0604020202020204" pitchFamily="34" charset="0"/>
              <a:buChar char="•"/>
            </a:pPr>
            <a:r>
              <a:rPr lang="en-US">
                <a:ea typeface="Lato"/>
                <a:cs typeface="Lato"/>
              </a:rPr>
              <a:t>Secondary teachers cannot test within their</a:t>
            </a:r>
            <a:r>
              <a:rPr lang="en-US" b="1">
                <a:ea typeface="Lato"/>
                <a:cs typeface="Lato"/>
              </a:rPr>
              <a:t> content areas</a:t>
            </a:r>
            <a:r>
              <a:rPr lang="en-US" i="1">
                <a:ea typeface="Lato"/>
                <a:cs typeface="Lato"/>
              </a:rPr>
              <a:t>.</a:t>
            </a:r>
            <a:endParaRPr lang="en-US" i="1" dirty="0"/>
          </a:p>
          <a:p>
            <a:pPr marL="91440" indent="-274320">
              <a:spcAft>
                <a:spcPts val="300"/>
              </a:spcAft>
              <a:buFont typeface="Arial" panose="020B0604020202020204" pitchFamily="34" charset="0"/>
              <a:buChar char="•"/>
            </a:pPr>
            <a:r>
              <a:rPr lang="en-US"/>
              <a:t>Campus instructional</a:t>
            </a:r>
            <a:r>
              <a:rPr lang="en-US" sz="1800"/>
              <a:t> coaches </a:t>
            </a:r>
            <a:r>
              <a:rPr lang="en-US"/>
              <a:t>cannot serve as Test Administrators or assistants within their content areas.</a:t>
            </a:r>
            <a:endParaRPr lang="en-US" sz="1800">
              <a:ea typeface="Lato"/>
              <a:cs typeface="Lato"/>
            </a:endParaRPr>
          </a:p>
          <a:p>
            <a:pPr marL="91440" indent="-274320">
              <a:buFont typeface="Arial" panose="020B0604020202020204" pitchFamily="34" charset="0"/>
              <a:buChar char="•"/>
            </a:pPr>
            <a:r>
              <a:rPr lang="en-US"/>
              <a:t>If</a:t>
            </a:r>
            <a:r>
              <a:rPr lang="en-US" sz="1800"/>
              <a:t> students are administered the incorrect test, a testing irregularity must be reported.</a:t>
            </a:r>
          </a:p>
          <a:p>
            <a:pPr marL="91440" indent="-274320">
              <a:buFont typeface="Arial" panose="020B0604020202020204" pitchFamily="34" charset="0"/>
              <a:buChar char="•"/>
            </a:pPr>
            <a:r>
              <a:rPr lang="en-US">
                <a:ea typeface="Lato"/>
                <a:cs typeface="Lato"/>
              </a:rPr>
              <a:t>Test Administrators must maintain a 1:35 ratio when testing grades 3-12 students.</a:t>
            </a:r>
            <a:endParaRPr lang="en-US" dirty="0"/>
          </a:p>
          <a:p>
            <a:pPr marL="91440" indent="-274320">
              <a:spcAft>
                <a:spcPts val="300"/>
              </a:spcAft>
              <a:buFont typeface="Arial" panose="020B0604020202020204" pitchFamily="34" charset="0"/>
              <a:buChar char="•"/>
            </a:pPr>
            <a:r>
              <a:rPr lang="en-US"/>
              <a:t>Seating charts must be filled out completely and collected on each testing day.</a:t>
            </a:r>
            <a:endParaRPr lang="en-US" sz="1800">
              <a:ea typeface="Lato"/>
              <a:cs typeface="Lato"/>
            </a:endParaRPr>
          </a:p>
          <a:p>
            <a:pPr marL="91440" indent="-274320">
              <a:spcAft>
                <a:spcPts val="300"/>
              </a:spcAft>
              <a:buFont typeface="Arial" panose="020B0604020202020204" pitchFamily="34" charset="0"/>
              <a:buChar char="•"/>
            </a:pPr>
            <a:r>
              <a:rPr lang="en-US" altLang="en-US"/>
              <a:t>Remove or cover maps, pictures, posters, graphics, or any other instructional tools that give tips, clues, or formulas to answer test questions.</a:t>
            </a:r>
            <a:endParaRPr lang="en-US" altLang="en-US" sz="1800"/>
          </a:p>
          <a:p>
            <a:pPr marL="91440" indent="-274320">
              <a:spcAft>
                <a:spcPts val="300"/>
              </a:spcAft>
              <a:buFont typeface="Arial" panose="020B0604020202020204" pitchFamily="34" charset="0"/>
              <a:buChar char="•"/>
            </a:pPr>
            <a:r>
              <a:rPr lang="en-US" altLang="en-US"/>
              <a:t>No electronic devices can be used during ACPs. This includes cell phones, smart watches, wireless devices, and unapproved electronic versions of dictionaries and calculators.</a:t>
            </a:r>
            <a:endParaRPr lang="en-US" altLang="en-US" sz="1800"/>
          </a:p>
          <a:p>
            <a:pPr marL="91440" indent="-274320">
              <a:spcAft>
                <a:spcPts val="300"/>
              </a:spcAft>
              <a:buFont typeface="Arial" panose="020B0604020202020204" pitchFamily="34" charset="0"/>
              <a:buChar char="•"/>
            </a:pPr>
            <a:r>
              <a:rPr lang="en-US" altLang="en-US">
                <a:ea typeface="Lato"/>
                <a:cs typeface="Lato"/>
              </a:rPr>
              <a:t>ACPs content cannot be viewed in advance, copied, physically altered, or shared with a nearby school. This includes using the test cover as a template for a teacher-made test cover.</a:t>
            </a:r>
            <a:endParaRPr lang="en-US" altLang="en-US" sz="1800" dirty="0">
              <a:ea typeface="Lato"/>
              <a:cs typeface="Lato"/>
            </a:endParaRPr>
          </a:p>
          <a:p>
            <a:pPr marL="91440" indent="-274320">
              <a:buFont typeface="Arial" panose="020B0604020202020204" pitchFamily="34" charset="0"/>
              <a:buChar char="•"/>
            </a:pPr>
            <a:r>
              <a:rPr lang="en-US" altLang="en-US" sz="1800" b="1">
                <a:solidFill>
                  <a:srgbClr val="FF0000"/>
                </a:solidFill>
              </a:rPr>
              <a:t>***Staff Members SHOULD NOT be on electronic devices as well!***</a:t>
            </a:r>
            <a:endParaRPr lang="en-US" b="1">
              <a:solidFill>
                <a:srgbClr val="FF0000"/>
              </a:solidFill>
            </a:endParaRPr>
          </a:p>
        </p:txBody>
      </p:sp>
      <p:grpSp>
        <p:nvGrpSpPr>
          <p:cNvPr id="6" name="Group 5"/>
          <p:cNvGrpSpPr/>
          <p:nvPr/>
        </p:nvGrpSpPr>
        <p:grpSpPr>
          <a:xfrm>
            <a:off x="11514942" y="5939971"/>
            <a:ext cx="588963" cy="814388"/>
            <a:chOff x="5597525" y="5522913"/>
            <a:chExt cx="588963" cy="814388"/>
          </a:xfrm>
        </p:grpSpPr>
        <p:sp>
          <p:nvSpPr>
            <p:cNvPr id="7" name="Freeform 188"/>
            <p:cNvSpPr>
              <a:spLocks noEditPoints="1"/>
            </p:cNvSpPr>
            <p:nvPr/>
          </p:nvSpPr>
          <p:spPr bwMode="auto">
            <a:xfrm>
              <a:off x="5865813" y="5711826"/>
              <a:ext cx="320675" cy="280988"/>
            </a:xfrm>
            <a:custGeom>
              <a:avLst/>
              <a:gdLst>
                <a:gd name="T0" fmla="*/ 94 w 122"/>
                <a:gd name="T1" fmla="*/ 90 h 107"/>
                <a:gd name="T2" fmla="*/ 102 w 122"/>
                <a:gd name="T3" fmla="*/ 23 h 107"/>
                <a:gd name="T4" fmla="*/ 101 w 122"/>
                <a:gd name="T5" fmla="*/ 21 h 107"/>
                <a:gd name="T6" fmla="*/ 69 w 122"/>
                <a:gd name="T7" fmla="*/ 2 h 107"/>
                <a:gd name="T8" fmla="*/ 31 w 122"/>
                <a:gd name="T9" fmla="*/ 14 h 107"/>
                <a:gd name="T10" fmla="*/ 19 w 122"/>
                <a:gd name="T11" fmla="*/ 84 h 107"/>
                <a:gd name="T12" fmla="*/ 55 w 122"/>
                <a:gd name="T13" fmla="*/ 105 h 107"/>
                <a:gd name="T14" fmla="*/ 94 w 122"/>
                <a:gd name="T15" fmla="*/ 90 h 107"/>
                <a:gd name="T16" fmla="*/ 66 w 122"/>
                <a:gd name="T17" fmla="*/ 16 h 107"/>
                <a:gd name="T18" fmla="*/ 72 w 122"/>
                <a:gd name="T19" fmla="*/ 16 h 107"/>
                <a:gd name="T20" fmla="*/ 52 w 122"/>
                <a:gd name="T21" fmla="*/ 26 h 107"/>
                <a:gd name="T22" fmla="*/ 30 w 122"/>
                <a:gd name="T23" fmla="*/ 46 h 107"/>
                <a:gd name="T24" fmla="*/ 36 w 122"/>
                <a:gd name="T25" fmla="*/ 34 h 107"/>
                <a:gd name="T26" fmla="*/ 66 w 122"/>
                <a:gd name="T27" fmla="*/ 1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2" h="107">
                  <a:moveTo>
                    <a:pt x="94" y="90"/>
                  </a:moveTo>
                  <a:cubicBezTo>
                    <a:pt x="112" y="75"/>
                    <a:pt x="122" y="40"/>
                    <a:pt x="102" y="23"/>
                  </a:cubicBezTo>
                  <a:cubicBezTo>
                    <a:pt x="102" y="22"/>
                    <a:pt x="101" y="21"/>
                    <a:pt x="101" y="21"/>
                  </a:cubicBezTo>
                  <a:cubicBezTo>
                    <a:pt x="92" y="13"/>
                    <a:pt x="82" y="4"/>
                    <a:pt x="69" y="2"/>
                  </a:cubicBezTo>
                  <a:cubicBezTo>
                    <a:pt x="56" y="0"/>
                    <a:pt x="42" y="6"/>
                    <a:pt x="31" y="14"/>
                  </a:cubicBezTo>
                  <a:cubicBezTo>
                    <a:pt x="9" y="31"/>
                    <a:pt x="0" y="61"/>
                    <a:pt x="19" y="84"/>
                  </a:cubicBezTo>
                  <a:cubicBezTo>
                    <a:pt x="28" y="94"/>
                    <a:pt x="41" y="103"/>
                    <a:pt x="55" y="105"/>
                  </a:cubicBezTo>
                  <a:cubicBezTo>
                    <a:pt x="69" y="107"/>
                    <a:pt x="84" y="100"/>
                    <a:pt x="94" y="90"/>
                  </a:cubicBezTo>
                  <a:close/>
                  <a:moveTo>
                    <a:pt x="66" y="16"/>
                  </a:moveTo>
                  <a:cubicBezTo>
                    <a:pt x="68" y="16"/>
                    <a:pt x="70" y="16"/>
                    <a:pt x="72" y="16"/>
                  </a:cubicBezTo>
                  <a:cubicBezTo>
                    <a:pt x="65" y="18"/>
                    <a:pt x="58" y="22"/>
                    <a:pt x="52" y="26"/>
                  </a:cubicBezTo>
                  <a:cubicBezTo>
                    <a:pt x="43" y="31"/>
                    <a:pt x="36" y="38"/>
                    <a:pt x="30" y="46"/>
                  </a:cubicBezTo>
                  <a:cubicBezTo>
                    <a:pt x="31" y="42"/>
                    <a:pt x="33" y="38"/>
                    <a:pt x="36" y="34"/>
                  </a:cubicBezTo>
                  <a:cubicBezTo>
                    <a:pt x="43" y="26"/>
                    <a:pt x="55" y="16"/>
                    <a:pt x="66" y="16"/>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190"/>
            <p:cNvSpPr>
              <a:spLocks noEditPoints="1"/>
            </p:cNvSpPr>
            <p:nvPr/>
          </p:nvSpPr>
          <p:spPr bwMode="auto">
            <a:xfrm>
              <a:off x="5597525" y="5522913"/>
              <a:ext cx="257175" cy="285750"/>
            </a:xfrm>
            <a:custGeom>
              <a:avLst/>
              <a:gdLst>
                <a:gd name="T0" fmla="*/ 96 w 98"/>
                <a:gd name="T1" fmla="*/ 64 h 109"/>
                <a:gd name="T2" fmla="*/ 90 w 98"/>
                <a:gd name="T3" fmla="*/ 31 h 109"/>
                <a:gd name="T4" fmla="*/ 26 w 98"/>
                <a:gd name="T5" fmla="*/ 10 h 109"/>
                <a:gd name="T6" fmla="*/ 0 w 98"/>
                <a:gd name="T7" fmla="*/ 49 h 109"/>
                <a:gd name="T8" fmla="*/ 21 w 98"/>
                <a:gd name="T9" fmla="*/ 92 h 109"/>
                <a:gd name="T10" fmla="*/ 64 w 98"/>
                <a:gd name="T11" fmla="*/ 101 h 109"/>
                <a:gd name="T12" fmla="*/ 96 w 98"/>
                <a:gd name="T13" fmla="*/ 64 h 109"/>
                <a:gd name="T14" fmla="*/ 29 w 98"/>
                <a:gd name="T15" fmla="*/ 31 h 109"/>
                <a:gd name="T16" fmla="*/ 57 w 98"/>
                <a:gd name="T17" fmla="*/ 24 h 109"/>
                <a:gd name="T18" fmla="*/ 35 w 98"/>
                <a:gd name="T19" fmla="*/ 39 h 109"/>
                <a:gd name="T20" fmla="*/ 24 w 98"/>
                <a:gd name="T21" fmla="*/ 58 h 109"/>
                <a:gd name="T22" fmla="*/ 29 w 98"/>
                <a:gd name="T23" fmla="*/ 3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8" h="109">
                  <a:moveTo>
                    <a:pt x="96" y="64"/>
                  </a:moveTo>
                  <a:cubicBezTo>
                    <a:pt x="98" y="53"/>
                    <a:pt x="97" y="40"/>
                    <a:pt x="90" y="31"/>
                  </a:cubicBezTo>
                  <a:cubicBezTo>
                    <a:pt x="81" y="9"/>
                    <a:pt x="48" y="0"/>
                    <a:pt x="26" y="10"/>
                  </a:cubicBezTo>
                  <a:cubicBezTo>
                    <a:pt x="11" y="17"/>
                    <a:pt x="0" y="32"/>
                    <a:pt x="0" y="49"/>
                  </a:cubicBezTo>
                  <a:cubicBezTo>
                    <a:pt x="0" y="66"/>
                    <a:pt x="10" y="81"/>
                    <a:pt x="21" y="92"/>
                  </a:cubicBezTo>
                  <a:cubicBezTo>
                    <a:pt x="33" y="104"/>
                    <a:pt x="49" y="109"/>
                    <a:pt x="64" y="101"/>
                  </a:cubicBezTo>
                  <a:cubicBezTo>
                    <a:pt x="79" y="93"/>
                    <a:pt x="92" y="80"/>
                    <a:pt x="96" y="64"/>
                  </a:cubicBezTo>
                  <a:close/>
                  <a:moveTo>
                    <a:pt x="29" y="31"/>
                  </a:moveTo>
                  <a:cubicBezTo>
                    <a:pt x="37" y="23"/>
                    <a:pt x="47" y="21"/>
                    <a:pt x="57" y="24"/>
                  </a:cubicBezTo>
                  <a:cubicBezTo>
                    <a:pt x="48" y="27"/>
                    <a:pt x="41" y="33"/>
                    <a:pt x="35" y="39"/>
                  </a:cubicBezTo>
                  <a:cubicBezTo>
                    <a:pt x="30" y="44"/>
                    <a:pt x="25" y="51"/>
                    <a:pt x="24" y="58"/>
                  </a:cubicBezTo>
                  <a:cubicBezTo>
                    <a:pt x="20" y="49"/>
                    <a:pt x="21" y="39"/>
                    <a:pt x="29" y="31"/>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191"/>
            <p:cNvSpPr>
              <a:spLocks/>
            </p:cNvSpPr>
            <p:nvPr/>
          </p:nvSpPr>
          <p:spPr bwMode="auto">
            <a:xfrm>
              <a:off x="5605463" y="5759451"/>
              <a:ext cx="436563" cy="577850"/>
            </a:xfrm>
            <a:custGeom>
              <a:avLst/>
              <a:gdLst>
                <a:gd name="T0" fmla="*/ 162 w 166"/>
                <a:gd name="T1" fmla="*/ 96 h 221"/>
                <a:gd name="T2" fmla="*/ 78 w 166"/>
                <a:gd name="T3" fmla="*/ 178 h 221"/>
                <a:gd name="T4" fmla="*/ 79 w 166"/>
                <a:gd name="T5" fmla="*/ 171 h 221"/>
                <a:gd name="T6" fmla="*/ 82 w 166"/>
                <a:gd name="T7" fmla="*/ 138 h 221"/>
                <a:gd name="T8" fmla="*/ 84 w 166"/>
                <a:gd name="T9" fmla="*/ 136 h 221"/>
                <a:gd name="T10" fmla="*/ 115 w 166"/>
                <a:gd name="T11" fmla="*/ 85 h 221"/>
                <a:gd name="T12" fmla="*/ 118 w 166"/>
                <a:gd name="T13" fmla="*/ 85 h 221"/>
                <a:gd name="T14" fmla="*/ 131 w 166"/>
                <a:gd name="T15" fmla="*/ 75 h 221"/>
                <a:gd name="T16" fmla="*/ 124 w 166"/>
                <a:gd name="T17" fmla="*/ 57 h 221"/>
                <a:gd name="T18" fmla="*/ 118 w 166"/>
                <a:gd name="T19" fmla="*/ 58 h 221"/>
                <a:gd name="T20" fmla="*/ 117 w 166"/>
                <a:gd name="T21" fmla="*/ 60 h 221"/>
                <a:gd name="T22" fmla="*/ 116 w 166"/>
                <a:gd name="T23" fmla="*/ 61 h 221"/>
                <a:gd name="T24" fmla="*/ 108 w 166"/>
                <a:gd name="T25" fmla="*/ 79 h 221"/>
                <a:gd name="T26" fmla="*/ 108 w 166"/>
                <a:gd name="T27" fmla="*/ 81 h 221"/>
                <a:gd name="T28" fmla="*/ 95 w 166"/>
                <a:gd name="T29" fmla="*/ 99 h 221"/>
                <a:gd name="T30" fmla="*/ 82 w 166"/>
                <a:gd name="T31" fmla="*/ 123 h 221"/>
                <a:gd name="T32" fmla="*/ 82 w 166"/>
                <a:gd name="T33" fmla="*/ 120 h 221"/>
                <a:gd name="T34" fmla="*/ 76 w 166"/>
                <a:gd name="T35" fmla="*/ 69 h 221"/>
                <a:gd name="T36" fmla="*/ 66 w 166"/>
                <a:gd name="T37" fmla="*/ 29 h 221"/>
                <a:gd name="T38" fmla="*/ 67 w 166"/>
                <a:gd name="T39" fmla="*/ 28 h 221"/>
                <a:gd name="T40" fmla="*/ 71 w 166"/>
                <a:gd name="T41" fmla="*/ 3 h 221"/>
                <a:gd name="T42" fmla="*/ 66 w 166"/>
                <a:gd name="T43" fmla="*/ 1 h 221"/>
                <a:gd name="T44" fmla="*/ 54 w 166"/>
                <a:gd name="T45" fmla="*/ 6 h 221"/>
                <a:gd name="T46" fmla="*/ 52 w 166"/>
                <a:gd name="T47" fmla="*/ 9 h 221"/>
                <a:gd name="T48" fmla="*/ 51 w 166"/>
                <a:gd name="T49" fmla="*/ 12 h 221"/>
                <a:gd name="T50" fmla="*/ 54 w 166"/>
                <a:gd name="T51" fmla="*/ 21 h 221"/>
                <a:gd name="T52" fmla="*/ 57 w 166"/>
                <a:gd name="T53" fmla="*/ 28 h 221"/>
                <a:gd name="T54" fmla="*/ 60 w 166"/>
                <a:gd name="T55" fmla="*/ 30 h 221"/>
                <a:gd name="T56" fmla="*/ 70 w 166"/>
                <a:gd name="T57" fmla="*/ 73 h 221"/>
                <a:gd name="T58" fmla="*/ 75 w 166"/>
                <a:gd name="T59" fmla="*/ 120 h 221"/>
                <a:gd name="T60" fmla="*/ 73 w 166"/>
                <a:gd name="T61" fmla="*/ 169 h 221"/>
                <a:gd name="T62" fmla="*/ 70 w 166"/>
                <a:gd name="T63" fmla="*/ 187 h 221"/>
                <a:gd name="T64" fmla="*/ 11 w 166"/>
                <a:gd name="T65" fmla="*/ 51 h 221"/>
                <a:gd name="T66" fmla="*/ 2 w 166"/>
                <a:gd name="T67" fmla="*/ 40 h 221"/>
                <a:gd name="T68" fmla="*/ 12 w 166"/>
                <a:gd name="T69" fmla="*/ 126 h 221"/>
                <a:gd name="T70" fmla="*/ 63 w 166"/>
                <a:gd name="T71" fmla="*/ 205 h 221"/>
                <a:gd name="T72" fmla="*/ 65 w 166"/>
                <a:gd name="T73" fmla="*/ 206 h 221"/>
                <a:gd name="T74" fmla="*/ 65 w 166"/>
                <a:gd name="T75" fmla="*/ 206 h 221"/>
                <a:gd name="T76" fmla="*/ 66 w 166"/>
                <a:gd name="T77" fmla="*/ 209 h 221"/>
                <a:gd name="T78" fmla="*/ 64 w 166"/>
                <a:gd name="T79" fmla="*/ 218 h 221"/>
                <a:gd name="T80" fmla="*/ 68 w 166"/>
                <a:gd name="T81" fmla="*/ 219 h 221"/>
                <a:gd name="T82" fmla="*/ 72 w 166"/>
                <a:gd name="T83" fmla="*/ 208 h 221"/>
                <a:gd name="T84" fmla="*/ 135 w 166"/>
                <a:gd name="T85" fmla="*/ 164 h 221"/>
                <a:gd name="T86" fmla="*/ 162 w 166"/>
                <a:gd name="T87" fmla="*/ 96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6" h="221">
                  <a:moveTo>
                    <a:pt x="162" y="96"/>
                  </a:moveTo>
                  <a:cubicBezTo>
                    <a:pt x="161" y="94"/>
                    <a:pt x="97" y="144"/>
                    <a:pt x="78" y="178"/>
                  </a:cubicBezTo>
                  <a:cubicBezTo>
                    <a:pt x="79" y="176"/>
                    <a:pt x="79" y="173"/>
                    <a:pt x="79" y="171"/>
                  </a:cubicBezTo>
                  <a:cubicBezTo>
                    <a:pt x="81" y="160"/>
                    <a:pt x="81" y="149"/>
                    <a:pt x="82" y="138"/>
                  </a:cubicBezTo>
                  <a:cubicBezTo>
                    <a:pt x="83" y="138"/>
                    <a:pt x="83" y="137"/>
                    <a:pt x="84" y="136"/>
                  </a:cubicBezTo>
                  <a:cubicBezTo>
                    <a:pt x="92" y="119"/>
                    <a:pt x="102" y="100"/>
                    <a:pt x="115" y="85"/>
                  </a:cubicBezTo>
                  <a:cubicBezTo>
                    <a:pt x="116" y="85"/>
                    <a:pt x="117" y="85"/>
                    <a:pt x="118" y="85"/>
                  </a:cubicBezTo>
                  <a:cubicBezTo>
                    <a:pt x="123" y="85"/>
                    <a:pt x="129" y="79"/>
                    <a:pt x="131" y="75"/>
                  </a:cubicBezTo>
                  <a:cubicBezTo>
                    <a:pt x="133" y="69"/>
                    <a:pt x="127" y="62"/>
                    <a:pt x="124" y="57"/>
                  </a:cubicBezTo>
                  <a:cubicBezTo>
                    <a:pt x="122" y="55"/>
                    <a:pt x="119" y="56"/>
                    <a:pt x="118" y="58"/>
                  </a:cubicBezTo>
                  <a:cubicBezTo>
                    <a:pt x="118" y="59"/>
                    <a:pt x="117" y="60"/>
                    <a:pt x="117" y="60"/>
                  </a:cubicBezTo>
                  <a:cubicBezTo>
                    <a:pt x="117" y="60"/>
                    <a:pt x="116" y="61"/>
                    <a:pt x="116" y="61"/>
                  </a:cubicBezTo>
                  <a:cubicBezTo>
                    <a:pt x="112" y="65"/>
                    <a:pt x="106" y="72"/>
                    <a:pt x="108" y="79"/>
                  </a:cubicBezTo>
                  <a:cubicBezTo>
                    <a:pt x="108" y="80"/>
                    <a:pt x="108" y="80"/>
                    <a:pt x="108" y="81"/>
                  </a:cubicBezTo>
                  <a:cubicBezTo>
                    <a:pt x="104" y="87"/>
                    <a:pt x="99" y="93"/>
                    <a:pt x="95" y="99"/>
                  </a:cubicBezTo>
                  <a:cubicBezTo>
                    <a:pt x="91" y="106"/>
                    <a:pt x="86" y="114"/>
                    <a:pt x="82" y="123"/>
                  </a:cubicBezTo>
                  <a:cubicBezTo>
                    <a:pt x="82" y="122"/>
                    <a:pt x="82" y="121"/>
                    <a:pt x="82" y="120"/>
                  </a:cubicBezTo>
                  <a:cubicBezTo>
                    <a:pt x="81" y="103"/>
                    <a:pt x="80" y="86"/>
                    <a:pt x="76" y="69"/>
                  </a:cubicBezTo>
                  <a:cubicBezTo>
                    <a:pt x="74" y="56"/>
                    <a:pt x="71" y="42"/>
                    <a:pt x="66" y="29"/>
                  </a:cubicBezTo>
                  <a:cubicBezTo>
                    <a:pt x="66" y="29"/>
                    <a:pt x="67" y="29"/>
                    <a:pt x="67" y="28"/>
                  </a:cubicBezTo>
                  <a:cubicBezTo>
                    <a:pt x="73" y="22"/>
                    <a:pt x="73" y="10"/>
                    <a:pt x="71" y="3"/>
                  </a:cubicBezTo>
                  <a:cubicBezTo>
                    <a:pt x="71" y="1"/>
                    <a:pt x="68" y="0"/>
                    <a:pt x="66" y="1"/>
                  </a:cubicBezTo>
                  <a:cubicBezTo>
                    <a:pt x="62" y="2"/>
                    <a:pt x="58" y="4"/>
                    <a:pt x="54" y="6"/>
                  </a:cubicBezTo>
                  <a:cubicBezTo>
                    <a:pt x="53" y="6"/>
                    <a:pt x="52" y="7"/>
                    <a:pt x="52" y="9"/>
                  </a:cubicBezTo>
                  <a:cubicBezTo>
                    <a:pt x="51" y="9"/>
                    <a:pt x="50" y="11"/>
                    <a:pt x="51" y="12"/>
                  </a:cubicBezTo>
                  <a:cubicBezTo>
                    <a:pt x="52" y="15"/>
                    <a:pt x="53" y="18"/>
                    <a:pt x="54" y="21"/>
                  </a:cubicBezTo>
                  <a:cubicBezTo>
                    <a:pt x="55" y="23"/>
                    <a:pt x="56" y="26"/>
                    <a:pt x="57" y="28"/>
                  </a:cubicBezTo>
                  <a:cubicBezTo>
                    <a:pt x="58" y="29"/>
                    <a:pt x="59" y="30"/>
                    <a:pt x="60" y="30"/>
                  </a:cubicBezTo>
                  <a:cubicBezTo>
                    <a:pt x="63" y="44"/>
                    <a:pt x="68" y="58"/>
                    <a:pt x="70" y="73"/>
                  </a:cubicBezTo>
                  <a:cubicBezTo>
                    <a:pt x="73" y="88"/>
                    <a:pt x="75" y="104"/>
                    <a:pt x="75" y="120"/>
                  </a:cubicBezTo>
                  <a:cubicBezTo>
                    <a:pt x="76" y="136"/>
                    <a:pt x="75" y="152"/>
                    <a:pt x="73" y="169"/>
                  </a:cubicBezTo>
                  <a:cubicBezTo>
                    <a:pt x="72" y="175"/>
                    <a:pt x="71" y="181"/>
                    <a:pt x="70" y="187"/>
                  </a:cubicBezTo>
                  <a:cubicBezTo>
                    <a:pt x="62" y="138"/>
                    <a:pt x="42" y="90"/>
                    <a:pt x="11" y="51"/>
                  </a:cubicBezTo>
                  <a:cubicBezTo>
                    <a:pt x="11" y="51"/>
                    <a:pt x="4" y="43"/>
                    <a:pt x="2" y="40"/>
                  </a:cubicBezTo>
                  <a:cubicBezTo>
                    <a:pt x="0" y="37"/>
                    <a:pt x="4" y="103"/>
                    <a:pt x="12" y="126"/>
                  </a:cubicBezTo>
                  <a:cubicBezTo>
                    <a:pt x="23" y="154"/>
                    <a:pt x="40" y="185"/>
                    <a:pt x="63" y="205"/>
                  </a:cubicBezTo>
                  <a:cubicBezTo>
                    <a:pt x="63" y="206"/>
                    <a:pt x="64" y="206"/>
                    <a:pt x="65" y="206"/>
                  </a:cubicBezTo>
                  <a:cubicBezTo>
                    <a:pt x="65" y="206"/>
                    <a:pt x="65" y="206"/>
                    <a:pt x="65" y="206"/>
                  </a:cubicBezTo>
                  <a:cubicBezTo>
                    <a:pt x="64" y="207"/>
                    <a:pt x="65" y="208"/>
                    <a:pt x="66" y="209"/>
                  </a:cubicBezTo>
                  <a:cubicBezTo>
                    <a:pt x="65" y="212"/>
                    <a:pt x="65" y="215"/>
                    <a:pt x="64" y="218"/>
                  </a:cubicBezTo>
                  <a:cubicBezTo>
                    <a:pt x="64" y="220"/>
                    <a:pt x="67" y="221"/>
                    <a:pt x="68" y="219"/>
                  </a:cubicBezTo>
                  <a:cubicBezTo>
                    <a:pt x="69" y="215"/>
                    <a:pt x="71" y="212"/>
                    <a:pt x="72" y="208"/>
                  </a:cubicBezTo>
                  <a:cubicBezTo>
                    <a:pt x="97" y="200"/>
                    <a:pt x="120" y="185"/>
                    <a:pt x="135" y="164"/>
                  </a:cubicBezTo>
                  <a:cubicBezTo>
                    <a:pt x="149" y="145"/>
                    <a:pt x="166" y="121"/>
                    <a:pt x="162" y="96"/>
                  </a:cubicBezTo>
                  <a:close/>
                </a:path>
              </a:pathLst>
            </a:custGeom>
            <a:solidFill>
              <a:schemeClr val="accent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192"/>
            <p:cNvSpPr>
              <a:spLocks/>
            </p:cNvSpPr>
            <p:nvPr/>
          </p:nvSpPr>
          <p:spPr bwMode="auto">
            <a:xfrm>
              <a:off x="5626100" y="5562601"/>
              <a:ext cx="123825" cy="144463"/>
            </a:xfrm>
            <a:custGeom>
              <a:avLst/>
              <a:gdLst>
                <a:gd name="T0" fmla="*/ 26 w 47"/>
                <a:gd name="T1" fmla="*/ 48 h 55"/>
                <a:gd name="T2" fmla="*/ 23 w 47"/>
                <a:gd name="T3" fmla="*/ 44 h 55"/>
                <a:gd name="T4" fmla="*/ 33 w 47"/>
                <a:gd name="T5" fmla="*/ 36 h 55"/>
                <a:gd name="T6" fmla="*/ 39 w 47"/>
                <a:gd name="T7" fmla="*/ 26 h 55"/>
                <a:gd name="T8" fmla="*/ 42 w 47"/>
                <a:gd name="T9" fmla="*/ 16 h 55"/>
                <a:gd name="T10" fmla="*/ 45 w 47"/>
                <a:gd name="T11" fmla="*/ 14 h 55"/>
                <a:gd name="T12" fmla="*/ 46 w 47"/>
                <a:gd name="T13" fmla="*/ 11 h 55"/>
                <a:gd name="T14" fmla="*/ 40 w 47"/>
                <a:gd name="T15" fmla="*/ 7 h 55"/>
                <a:gd name="T16" fmla="*/ 12 w 47"/>
                <a:gd name="T17" fmla="*/ 18 h 55"/>
                <a:gd name="T18" fmla="*/ 7 w 47"/>
                <a:gd name="T19" fmla="*/ 45 h 55"/>
                <a:gd name="T20" fmla="*/ 13 w 47"/>
                <a:gd name="T21" fmla="*/ 49 h 55"/>
                <a:gd name="T22" fmla="*/ 26 w 47"/>
                <a:gd name="T23" fmla="*/ 4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 h="55">
                  <a:moveTo>
                    <a:pt x="26" y="48"/>
                  </a:moveTo>
                  <a:cubicBezTo>
                    <a:pt x="27" y="46"/>
                    <a:pt x="25" y="44"/>
                    <a:pt x="23" y="44"/>
                  </a:cubicBezTo>
                  <a:cubicBezTo>
                    <a:pt x="27" y="42"/>
                    <a:pt x="30" y="38"/>
                    <a:pt x="33" y="36"/>
                  </a:cubicBezTo>
                  <a:cubicBezTo>
                    <a:pt x="36" y="33"/>
                    <a:pt x="38" y="30"/>
                    <a:pt x="39" y="26"/>
                  </a:cubicBezTo>
                  <a:cubicBezTo>
                    <a:pt x="41" y="23"/>
                    <a:pt x="42" y="19"/>
                    <a:pt x="42" y="16"/>
                  </a:cubicBezTo>
                  <a:cubicBezTo>
                    <a:pt x="43" y="15"/>
                    <a:pt x="44" y="15"/>
                    <a:pt x="45" y="14"/>
                  </a:cubicBezTo>
                  <a:cubicBezTo>
                    <a:pt x="47" y="13"/>
                    <a:pt x="46" y="12"/>
                    <a:pt x="46" y="11"/>
                  </a:cubicBezTo>
                  <a:cubicBezTo>
                    <a:pt x="44" y="9"/>
                    <a:pt x="42" y="7"/>
                    <a:pt x="40" y="7"/>
                  </a:cubicBezTo>
                  <a:cubicBezTo>
                    <a:pt x="33" y="0"/>
                    <a:pt x="17" y="13"/>
                    <a:pt x="12" y="18"/>
                  </a:cubicBezTo>
                  <a:cubicBezTo>
                    <a:pt x="8" y="24"/>
                    <a:pt x="0" y="40"/>
                    <a:pt x="7" y="45"/>
                  </a:cubicBezTo>
                  <a:cubicBezTo>
                    <a:pt x="8" y="49"/>
                    <a:pt x="10" y="50"/>
                    <a:pt x="13" y="49"/>
                  </a:cubicBezTo>
                  <a:cubicBezTo>
                    <a:pt x="16" y="54"/>
                    <a:pt x="23" y="55"/>
                    <a:pt x="26" y="48"/>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Freeform 193"/>
            <p:cNvSpPr>
              <a:spLocks noEditPoints="1"/>
            </p:cNvSpPr>
            <p:nvPr/>
          </p:nvSpPr>
          <p:spPr bwMode="auto">
            <a:xfrm>
              <a:off x="5938838" y="5743576"/>
              <a:ext cx="134938" cy="117475"/>
            </a:xfrm>
            <a:custGeom>
              <a:avLst/>
              <a:gdLst>
                <a:gd name="T0" fmla="*/ 39 w 51"/>
                <a:gd name="T1" fmla="*/ 8 h 45"/>
                <a:gd name="T2" fmla="*/ 39 w 51"/>
                <a:gd name="T3" fmla="*/ 8 h 45"/>
                <a:gd name="T4" fmla="*/ 47 w 51"/>
                <a:gd name="T5" fmla="*/ 11 h 45"/>
                <a:gd name="T6" fmla="*/ 50 w 51"/>
                <a:gd name="T7" fmla="*/ 8 h 45"/>
                <a:gd name="T8" fmla="*/ 29 w 51"/>
                <a:gd name="T9" fmla="*/ 6 h 45"/>
                <a:gd name="T10" fmla="*/ 16 w 51"/>
                <a:gd name="T11" fmla="*/ 12 h 45"/>
                <a:gd name="T12" fmla="*/ 2 w 51"/>
                <a:gd name="T13" fmla="*/ 29 h 45"/>
                <a:gd name="T14" fmla="*/ 13 w 51"/>
                <a:gd name="T15" fmla="*/ 40 h 45"/>
                <a:gd name="T16" fmla="*/ 39 w 51"/>
                <a:gd name="T17" fmla="*/ 8 h 45"/>
                <a:gd name="T18" fmla="*/ 10 w 51"/>
                <a:gd name="T19" fmla="*/ 33 h 45"/>
                <a:gd name="T20" fmla="*/ 10 w 51"/>
                <a:gd name="T21" fmla="*/ 32 h 45"/>
                <a:gd name="T22" fmla="*/ 29 w 51"/>
                <a:gd name="T23" fmla="*/ 13 h 45"/>
                <a:gd name="T24" fmla="*/ 19 w 51"/>
                <a:gd name="T25" fmla="*/ 26 h 45"/>
                <a:gd name="T26" fmla="*/ 10 w 51"/>
                <a:gd name="T27" fmla="*/ 3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 h="45">
                  <a:moveTo>
                    <a:pt x="39" y="8"/>
                  </a:moveTo>
                  <a:cubicBezTo>
                    <a:pt x="39" y="8"/>
                    <a:pt x="39" y="8"/>
                    <a:pt x="39" y="8"/>
                  </a:cubicBezTo>
                  <a:cubicBezTo>
                    <a:pt x="42" y="8"/>
                    <a:pt x="45" y="9"/>
                    <a:pt x="47" y="11"/>
                  </a:cubicBezTo>
                  <a:cubicBezTo>
                    <a:pt x="48" y="13"/>
                    <a:pt x="51" y="10"/>
                    <a:pt x="50" y="8"/>
                  </a:cubicBezTo>
                  <a:cubicBezTo>
                    <a:pt x="46" y="0"/>
                    <a:pt x="36" y="3"/>
                    <a:pt x="29" y="6"/>
                  </a:cubicBezTo>
                  <a:cubicBezTo>
                    <a:pt x="24" y="7"/>
                    <a:pt x="20" y="9"/>
                    <a:pt x="16" y="12"/>
                  </a:cubicBezTo>
                  <a:cubicBezTo>
                    <a:pt x="10" y="16"/>
                    <a:pt x="5" y="22"/>
                    <a:pt x="2" y="29"/>
                  </a:cubicBezTo>
                  <a:cubicBezTo>
                    <a:pt x="0" y="38"/>
                    <a:pt x="4" y="45"/>
                    <a:pt x="13" y="40"/>
                  </a:cubicBezTo>
                  <a:cubicBezTo>
                    <a:pt x="25" y="33"/>
                    <a:pt x="34" y="21"/>
                    <a:pt x="39" y="8"/>
                  </a:cubicBezTo>
                  <a:close/>
                  <a:moveTo>
                    <a:pt x="10" y="33"/>
                  </a:moveTo>
                  <a:cubicBezTo>
                    <a:pt x="10" y="33"/>
                    <a:pt x="10" y="32"/>
                    <a:pt x="10" y="32"/>
                  </a:cubicBezTo>
                  <a:cubicBezTo>
                    <a:pt x="15" y="23"/>
                    <a:pt x="20" y="16"/>
                    <a:pt x="29" y="13"/>
                  </a:cubicBezTo>
                  <a:cubicBezTo>
                    <a:pt x="27" y="18"/>
                    <a:pt x="23" y="22"/>
                    <a:pt x="19" y="26"/>
                  </a:cubicBezTo>
                  <a:cubicBezTo>
                    <a:pt x="16" y="29"/>
                    <a:pt x="11" y="33"/>
                    <a:pt x="10" y="33"/>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194"/>
            <p:cNvSpPr>
              <a:spLocks/>
            </p:cNvSpPr>
            <p:nvPr/>
          </p:nvSpPr>
          <p:spPr bwMode="auto">
            <a:xfrm>
              <a:off x="5634038" y="5546726"/>
              <a:ext cx="68263" cy="63500"/>
            </a:xfrm>
            <a:custGeom>
              <a:avLst/>
              <a:gdLst>
                <a:gd name="T0" fmla="*/ 23 w 26"/>
                <a:gd name="T1" fmla="*/ 4 h 24"/>
                <a:gd name="T2" fmla="*/ 13 w 26"/>
                <a:gd name="T3" fmla="*/ 2 h 24"/>
                <a:gd name="T4" fmla="*/ 4 w 26"/>
                <a:gd name="T5" fmla="*/ 7 h 24"/>
                <a:gd name="T6" fmla="*/ 2 w 26"/>
                <a:gd name="T7" fmla="*/ 18 h 24"/>
                <a:gd name="T8" fmla="*/ 12 w 26"/>
                <a:gd name="T9" fmla="*/ 22 h 24"/>
                <a:gd name="T10" fmla="*/ 15 w 26"/>
                <a:gd name="T11" fmla="*/ 21 h 24"/>
                <a:gd name="T12" fmla="*/ 18 w 26"/>
                <a:gd name="T13" fmla="*/ 20 h 24"/>
                <a:gd name="T14" fmla="*/ 24 w 26"/>
                <a:gd name="T15" fmla="*/ 14 h 24"/>
                <a:gd name="T16" fmla="*/ 23 w 26"/>
                <a:gd name="T17"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24">
                  <a:moveTo>
                    <a:pt x="23" y="4"/>
                  </a:moveTo>
                  <a:cubicBezTo>
                    <a:pt x="21" y="1"/>
                    <a:pt x="16" y="0"/>
                    <a:pt x="13" y="2"/>
                  </a:cubicBezTo>
                  <a:cubicBezTo>
                    <a:pt x="10" y="3"/>
                    <a:pt x="6" y="5"/>
                    <a:pt x="4" y="7"/>
                  </a:cubicBezTo>
                  <a:cubicBezTo>
                    <a:pt x="1" y="10"/>
                    <a:pt x="0" y="14"/>
                    <a:pt x="2" y="18"/>
                  </a:cubicBezTo>
                  <a:cubicBezTo>
                    <a:pt x="4" y="21"/>
                    <a:pt x="8" y="24"/>
                    <a:pt x="12" y="22"/>
                  </a:cubicBezTo>
                  <a:cubicBezTo>
                    <a:pt x="13" y="22"/>
                    <a:pt x="14" y="22"/>
                    <a:pt x="15" y="21"/>
                  </a:cubicBezTo>
                  <a:cubicBezTo>
                    <a:pt x="16" y="21"/>
                    <a:pt x="17" y="21"/>
                    <a:pt x="18" y="20"/>
                  </a:cubicBezTo>
                  <a:cubicBezTo>
                    <a:pt x="21" y="19"/>
                    <a:pt x="23" y="17"/>
                    <a:pt x="24" y="14"/>
                  </a:cubicBezTo>
                  <a:cubicBezTo>
                    <a:pt x="26" y="11"/>
                    <a:pt x="26" y="6"/>
                    <a:pt x="23" y="4"/>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195"/>
            <p:cNvSpPr>
              <a:spLocks/>
            </p:cNvSpPr>
            <p:nvPr/>
          </p:nvSpPr>
          <p:spPr bwMode="auto">
            <a:xfrm>
              <a:off x="6073775" y="5737226"/>
              <a:ext cx="60325" cy="66675"/>
            </a:xfrm>
            <a:custGeom>
              <a:avLst/>
              <a:gdLst>
                <a:gd name="T0" fmla="*/ 21 w 23"/>
                <a:gd name="T1" fmla="*/ 13 h 25"/>
                <a:gd name="T2" fmla="*/ 18 w 23"/>
                <a:gd name="T3" fmla="*/ 7 h 25"/>
                <a:gd name="T4" fmla="*/ 15 w 23"/>
                <a:gd name="T5" fmla="*/ 3 h 25"/>
                <a:gd name="T6" fmla="*/ 4 w 23"/>
                <a:gd name="T7" fmla="*/ 3 h 25"/>
                <a:gd name="T8" fmla="*/ 1 w 23"/>
                <a:gd name="T9" fmla="*/ 12 h 25"/>
                <a:gd name="T10" fmla="*/ 3 w 23"/>
                <a:gd name="T11" fmla="*/ 15 h 25"/>
                <a:gd name="T12" fmla="*/ 3 w 23"/>
                <a:gd name="T13" fmla="*/ 15 h 25"/>
                <a:gd name="T14" fmla="*/ 6 w 23"/>
                <a:gd name="T15" fmla="*/ 21 h 25"/>
                <a:gd name="T16" fmla="*/ 6 w 23"/>
                <a:gd name="T17" fmla="*/ 21 h 25"/>
                <a:gd name="T18" fmla="*/ 11 w 23"/>
                <a:gd name="T19" fmla="*/ 24 h 25"/>
                <a:gd name="T20" fmla="*/ 21 w 23"/>
                <a:gd name="T21" fmla="*/ 1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25">
                  <a:moveTo>
                    <a:pt x="21" y="13"/>
                  </a:moveTo>
                  <a:cubicBezTo>
                    <a:pt x="21" y="10"/>
                    <a:pt x="19" y="8"/>
                    <a:pt x="18" y="7"/>
                  </a:cubicBezTo>
                  <a:cubicBezTo>
                    <a:pt x="17" y="5"/>
                    <a:pt x="16" y="4"/>
                    <a:pt x="15" y="3"/>
                  </a:cubicBezTo>
                  <a:cubicBezTo>
                    <a:pt x="12" y="1"/>
                    <a:pt x="8" y="0"/>
                    <a:pt x="4" y="3"/>
                  </a:cubicBezTo>
                  <a:cubicBezTo>
                    <a:pt x="2" y="5"/>
                    <a:pt x="0" y="8"/>
                    <a:pt x="1" y="12"/>
                  </a:cubicBezTo>
                  <a:cubicBezTo>
                    <a:pt x="1" y="13"/>
                    <a:pt x="2" y="14"/>
                    <a:pt x="3" y="15"/>
                  </a:cubicBezTo>
                  <a:cubicBezTo>
                    <a:pt x="3" y="15"/>
                    <a:pt x="3" y="15"/>
                    <a:pt x="3" y="15"/>
                  </a:cubicBezTo>
                  <a:cubicBezTo>
                    <a:pt x="3" y="17"/>
                    <a:pt x="4" y="20"/>
                    <a:pt x="6" y="21"/>
                  </a:cubicBezTo>
                  <a:cubicBezTo>
                    <a:pt x="6" y="21"/>
                    <a:pt x="6" y="21"/>
                    <a:pt x="6" y="21"/>
                  </a:cubicBezTo>
                  <a:cubicBezTo>
                    <a:pt x="7" y="22"/>
                    <a:pt x="9" y="23"/>
                    <a:pt x="11" y="24"/>
                  </a:cubicBezTo>
                  <a:cubicBezTo>
                    <a:pt x="17" y="25"/>
                    <a:pt x="23" y="19"/>
                    <a:pt x="21" y="13"/>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196"/>
            <p:cNvSpPr>
              <a:spLocks/>
            </p:cNvSpPr>
            <p:nvPr/>
          </p:nvSpPr>
          <p:spPr bwMode="auto">
            <a:xfrm>
              <a:off x="5600700" y="5591176"/>
              <a:ext cx="101600" cy="177800"/>
            </a:xfrm>
            <a:custGeom>
              <a:avLst/>
              <a:gdLst>
                <a:gd name="T0" fmla="*/ 39 w 39"/>
                <a:gd name="T1" fmla="*/ 67 h 68"/>
                <a:gd name="T2" fmla="*/ 10 w 39"/>
                <a:gd name="T3" fmla="*/ 42 h 68"/>
                <a:gd name="T4" fmla="*/ 8 w 39"/>
                <a:gd name="T5" fmla="*/ 1 h 68"/>
                <a:gd name="T6" fmla="*/ 7 w 39"/>
                <a:gd name="T7" fmla="*/ 0 h 68"/>
                <a:gd name="T8" fmla="*/ 8 w 39"/>
                <a:gd name="T9" fmla="*/ 43 h 68"/>
                <a:gd name="T10" fmla="*/ 38 w 39"/>
                <a:gd name="T11" fmla="*/ 68 h 68"/>
                <a:gd name="T12" fmla="*/ 39 w 39"/>
                <a:gd name="T13" fmla="*/ 67 h 68"/>
              </a:gdLst>
              <a:ahLst/>
              <a:cxnLst>
                <a:cxn ang="0">
                  <a:pos x="T0" y="T1"/>
                </a:cxn>
                <a:cxn ang="0">
                  <a:pos x="T2" y="T3"/>
                </a:cxn>
                <a:cxn ang="0">
                  <a:pos x="T4" y="T5"/>
                </a:cxn>
                <a:cxn ang="0">
                  <a:pos x="T6" y="T7"/>
                </a:cxn>
                <a:cxn ang="0">
                  <a:pos x="T8" y="T9"/>
                </a:cxn>
                <a:cxn ang="0">
                  <a:pos x="T10" y="T11"/>
                </a:cxn>
                <a:cxn ang="0">
                  <a:pos x="T12" y="T13"/>
                </a:cxn>
              </a:cxnLst>
              <a:rect l="0" t="0" r="r" b="b"/>
              <a:pathLst>
                <a:path w="39" h="68">
                  <a:moveTo>
                    <a:pt x="39" y="67"/>
                  </a:moveTo>
                  <a:cubicBezTo>
                    <a:pt x="27" y="61"/>
                    <a:pt x="17" y="53"/>
                    <a:pt x="10" y="42"/>
                  </a:cubicBezTo>
                  <a:cubicBezTo>
                    <a:pt x="2" y="28"/>
                    <a:pt x="6" y="15"/>
                    <a:pt x="8" y="1"/>
                  </a:cubicBezTo>
                  <a:cubicBezTo>
                    <a:pt x="9" y="0"/>
                    <a:pt x="8" y="0"/>
                    <a:pt x="7" y="0"/>
                  </a:cubicBezTo>
                  <a:cubicBezTo>
                    <a:pt x="1" y="14"/>
                    <a:pt x="0" y="30"/>
                    <a:pt x="8" y="43"/>
                  </a:cubicBezTo>
                  <a:cubicBezTo>
                    <a:pt x="14" y="53"/>
                    <a:pt x="25" y="67"/>
                    <a:pt x="38" y="68"/>
                  </a:cubicBezTo>
                  <a:cubicBezTo>
                    <a:pt x="39" y="68"/>
                    <a:pt x="39" y="67"/>
                    <a:pt x="39" y="67"/>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197"/>
            <p:cNvSpPr>
              <a:spLocks/>
            </p:cNvSpPr>
            <p:nvPr/>
          </p:nvSpPr>
          <p:spPr bwMode="auto">
            <a:xfrm>
              <a:off x="5661025" y="5715001"/>
              <a:ext cx="52388" cy="38100"/>
            </a:xfrm>
            <a:custGeom>
              <a:avLst/>
              <a:gdLst>
                <a:gd name="T0" fmla="*/ 20 w 20"/>
                <a:gd name="T1" fmla="*/ 13 h 15"/>
                <a:gd name="T2" fmla="*/ 11 w 20"/>
                <a:gd name="T3" fmla="*/ 8 h 15"/>
                <a:gd name="T4" fmla="*/ 2 w 20"/>
                <a:gd name="T5" fmla="*/ 0 h 15"/>
                <a:gd name="T6" fmla="*/ 1 w 20"/>
                <a:gd name="T7" fmla="*/ 1 h 15"/>
                <a:gd name="T8" fmla="*/ 9 w 20"/>
                <a:gd name="T9" fmla="*/ 10 h 15"/>
                <a:gd name="T10" fmla="*/ 20 w 20"/>
                <a:gd name="T11" fmla="*/ 14 h 15"/>
                <a:gd name="T12" fmla="*/ 20 w 20"/>
                <a:gd name="T13" fmla="*/ 13 h 15"/>
              </a:gdLst>
              <a:ahLst/>
              <a:cxnLst>
                <a:cxn ang="0">
                  <a:pos x="T0" y="T1"/>
                </a:cxn>
                <a:cxn ang="0">
                  <a:pos x="T2" y="T3"/>
                </a:cxn>
                <a:cxn ang="0">
                  <a:pos x="T4" y="T5"/>
                </a:cxn>
                <a:cxn ang="0">
                  <a:pos x="T6" y="T7"/>
                </a:cxn>
                <a:cxn ang="0">
                  <a:pos x="T8" y="T9"/>
                </a:cxn>
                <a:cxn ang="0">
                  <a:pos x="T10" y="T11"/>
                </a:cxn>
                <a:cxn ang="0">
                  <a:pos x="T12" y="T13"/>
                </a:cxn>
              </a:cxnLst>
              <a:rect l="0" t="0" r="r" b="b"/>
              <a:pathLst>
                <a:path w="20" h="15">
                  <a:moveTo>
                    <a:pt x="20" y="13"/>
                  </a:moveTo>
                  <a:cubicBezTo>
                    <a:pt x="18" y="11"/>
                    <a:pt x="14" y="10"/>
                    <a:pt x="11" y="8"/>
                  </a:cubicBezTo>
                  <a:cubicBezTo>
                    <a:pt x="8" y="6"/>
                    <a:pt x="4" y="3"/>
                    <a:pt x="2" y="0"/>
                  </a:cubicBezTo>
                  <a:cubicBezTo>
                    <a:pt x="1" y="0"/>
                    <a:pt x="0" y="0"/>
                    <a:pt x="1" y="1"/>
                  </a:cubicBezTo>
                  <a:cubicBezTo>
                    <a:pt x="3" y="5"/>
                    <a:pt x="6" y="8"/>
                    <a:pt x="9" y="10"/>
                  </a:cubicBezTo>
                  <a:cubicBezTo>
                    <a:pt x="12" y="12"/>
                    <a:pt x="16" y="15"/>
                    <a:pt x="20" y="14"/>
                  </a:cubicBezTo>
                  <a:cubicBezTo>
                    <a:pt x="20" y="14"/>
                    <a:pt x="20" y="14"/>
                    <a:pt x="20" y="13"/>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98"/>
            <p:cNvSpPr>
              <a:spLocks/>
            </p:cNvSpPr>
            <p:nvPr/>
          </p:nvSpPr>
          <p:spPr bwMode="auto">
            <a:xfrm>
              <a:off x="5784850" y="5586413"/>
              <a:ext cx="61913" cy="161925"/>
            </a:xfrm>
            <a:custGeom>
              <a:avLst/>
              <a:gdLst>
                <a:gd name="T0" fmla="*/ 6 w 24"/>
                <a:gd name="T1" fmla="*/ 0 h 62"/>
                <a:gd name="T2" fmla="*/ 5 w 24"/>
                <a:gd name="T3" fmla="*/ 1 h 62"/>
                <a:gd name="T4" fmla="*/ 14 w 24"/>
                <a:gd name="T5" fmla="*/ 34 h 62"/>
                <a:gd name="T6" fmla="*/ 1 w 24"/>
                <a:gd name="T7" fmla="*/ 60 h 62"/>
                <a:gd name="T8" fmla="*/ 1 w 24"/>
                <a:gd name="T9" fmla="*/ 61 h 62"/>
                <a:gd name="T10" fmla="*/ 6 w 24"/>
                <a:gd name="T11" fmla="*/ 0 h 62"/>
              </a:gdLst>
              <a:ahLst/>
              <a:cxnLst>
                <a:cxn ang="0">
                  <a:pos x="T0" y="T1"/>
                </a:cxn>
                <a:cxn ang="0">
                  <a:pos x="T2" y="T3"/>
                </a:cxn>
                <a:cxn ang="0">
                  <a:pos x="T4" y="T5"/>
                </a:cxn>
                <a:cxn ang="0">
                  <a:pos x="T6" y="T7"/>
                </a:cxn>
                <a:cxn ang="0">
                  <a:pos x="T8" y="T9"/>
                </a:cxn>
                <a:cxn ang="0">
                  <a:pos x="T10" y="T11"/>
                </a:cxn>
              </a:cxnLst>
              <a:rect l="0" t="0" r="r" b="b"/>
              <a:pathLst>
                <a:path w="24" h="62">
                  <a:moveTo>
                    <a:pt x="6" y="0"/>
                  </a:moveTo>
                  <a:cubicBezTo>
                    <a:pt x="5" y="0"/>
                    <a:pt x="4" y="1"/>
                    <a:pt x="5" y="1"/>
                  </a:cubicBezTo>
                  <a:cubicBezTo>
                    <a:pt x="12" y="11"/>
                    <a:pt x="16" y="22"/>
                    <a:pt x="14" y="34"/>
                  </a:cubicBezTo>
                  <a:cubicBezTo>
                    <a:pt x="12" y="45"/>
                    <a:pt x="7" y="52"/>
                    <a:pt x="1" y="60"/>
                  </a:cubicBezTo>
                  <a:cubicBezTo>
                    <a:pt x="0" y="61"/>
                    <a:pt x="1" y="62"/>
                    <a:pt x="1" y="61"/>
                  </a:cubicBezTo>
                  <a:cubicBezTo>
                    <a:pt x="24" y="50"/>
                    <a:pt x="21" y="16"/>
                    <a:pt x="6"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199"/>
            <p:cNvSpPr>
              <a:spLocks/>
            </p:cNvSpPr>
            <p:nvPr/>
          </p:nvSpPr>
          <p:spPr bwMode="auto">
            <a:xfrm>
              <a:off x="5762625" y="5683251"/>
              <a:ext cx="46038" cy="60325"/>
            </a:xfrm>
            <a:custGeom>
              <a:avLst/>
              <a:gdLst>
                <a:gd name="T0" fmla="*/ 16 w 17"/>
                <a:gd name="T1" fmla="*/ 1 h 23"/>
                <a:gd name="T2" fmla="*/ 15 w 17"/>
                <a:gd name="T3" fmla="*/ 1 h 23"/>
                <a:gd name="T4" fmla="*/ 9 w 17"/>
                <a:gd name="T5" fmla="*/ 12 h 23"/>
                <a:gd name="T6" fmla="*/ 1 w 17"/>
                <a:gd name="T7" fmla="*/ 22 h 23"/>
                <a:gd name="T8" fmla="*/ 2 w 17"/>
                <a:gd name="T9" fmla="*/ 23 h 23"/>
                <a:gd name="T10" fmla="*/ 12 w 17"/>
                <a:gd name="T11" fmla="*/ 13 h 23"/>
                <a:gd name="T12" fmla="*/ 16 w 17"/>
                <a:gd name="T13" fmla="*/ 1 h 23"/>
              </a:gdLst>
              <a:ahLst/>
              <a:cxnLst>
                <a:cxn ang="0">
                  <a:pos x="T0" y="T1"/>
                </a:cxn>
                <a:cxn ang="0">
                  <a:pos x="T2" y="T3"/>
                </a:cxn>
                <a:cxn ang="0">
                  <a:pos x="T4" y="T5"/>
                </a:cxn>
                <a:cxn ang="0">
                  <a:pos x="T6" y="T7"/>
                </a:cxn>
                <a:cxn ang="0">
                  <a:pos x="T8" y="T9"/>
                </a:cxn>
                <a:cxn ang="0">
                  <a:pos x="T10" y="T11"/>
                </a:cxn>
                <a:cxn ang="0">
                  <a:pos x="T12" y="T13"/>
                </a:cxn>
              </a:cxnLst>
              <a:rect l="0" t="0" r="r" b="b"/>
              <a:pathLst>
                <a:path w="17" h="23">
                  <a:moveTo>
                    <a:pt x="16" y="1"/>
                  </a:moveTo>
                  <a:cubicBezTo>
                    <a:pt x="16" y="0"/>
                    <a:pt x="15" y="0"/>
                    <a:pt x="15" y="1"/>
                  </a:cubicBezTo>
                  <a:cubicBezTo>
                    <a:pt x="13" y="5"/>
                    <a:pt x="12" y="9"/>
                    <a:pt x="9" y="12"/>
                  </a:cubicBezTo>
                  <a:cubicBezTo>
                    <a:pt x="6" y="16"/>
                    <a:pt x="3" y="18"/>
                    <a:pt x="1" y="22"/>
                  </a:cubicBezTo>
                  <a:cubicBezTo>
                    <a:pt x="0" y="23"/>
                    <a:pt x="1" y="23"/>
                    <a:pt x="2" y="23"/>
                  </a:cubicBezTo>
                  <a:cubicBezTo>
                    <a:pt x="6" y="21"/>
                    <a:pt x="10" y="17"/>
                    <a:pt x="12" y="13"/>
                  </a:cubicBezTo>
                  <a:cubicBezTo>
                    <a:pt x="15" y="9"/>
                    <a:pt x="17" y="5"/>
                    <a:pt x="16"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200"/>
            <p:cNvSpPr>
              <a:spLocks/>
            </p:cNvSpPr>
            <p:nvPr/>
          </p:nvSpPr>
          <p:spPr bwMode="auto">
            <a:xfrm>
              <a:off x="5902325" y="5737226"/>
              <a:ext cx="87313" cy="155575"/>
            </a:xfrm>
            <a:custGeom>
              <a:avLst/>
              <a:gdLst>
                <a:gd name="T0" fmla="*/ 31 w 33"/>
                <a:gd name="T1" fmla="*/ 0 h 59"/>
                <a:gd name="T2" fmla="*/ 7 w 33"/>
                <a:gd name="T3" fmla="*/ 26 h 59"/>
                <a:gd name="T4" fmla="*/ 7 w 33"/>
                <a:gd name="T5" fmla="*/ 58 h 59"/>
                <a:gd name="T6" fmla="*/ 9 w 33"/>
                <a:gd name="T7" fmla="*/ 57 h 59"/>
                <a:gd name="T8" fmla="*/ 32 w 33"/>
                <a:gd name="T9" fmla="*/ 1 h 59"/>
                <a:gd name="T10" fmla="*/ 31 w 33"/>
                <a:gd name="T11" fmla="*/ 0 h 59"/>
              </a:gdLst>
              <a:ahLst/>
              <a:cxnLst>
                <a:cxn ang="0">
                  <a:pos x="T0" y="T1"/>
                </a:cxn>
                <a:cxn ang="0">
                  <a:pos x="T2" y="T3"/>
                </a:cxn>
                <a:cxn ang="0">
                  <a:pos x="T4" y="T5"/>
                </a:cxn>
                <a:cxn ang="0">
                  <a:pos x="T6" y="T7"/>
                </a:cxn>
                <a:cxn ang="0">
                  <a:pos x="T8" y="T9"/>
                </a:cxn>
                <a:cxn ang="0">
                  <a:pos x="T10" y="T11"/>
                </a:cxn>
              </a:cxnLst>
              <a:rect l="0" t="0" r="r" b="b"/>
              <a:pathLst>
                <a:path w="33" h="59">
                  <a:moveTo>
                    <a:pt x="31" y="0"/>
                  </a:moveTo>
                  <a:cubicBezTo>
                    <a:pt x="20" y="5"/>
                    <a:pt x="12" y="15"/>
                    <a:pt x="7" y="26"/>
                  </a:cubicBezTo>
                  <a:cubicBezTo>
                    <a:pt x="4" y="35"/>
                    <a:pt x="0" y="50"/>
                    <a:pt x="7" y="58"/>
                  </a:cubicBezTo>
                  <a:cubicBezTo>
                    <a:pt x="8" y="59"/>
                    <a:pt x="10" y="58"/>
                    <a:pt x="9" y="57"/>
                  </a:cubicBezTo>
                  <a:cubicBezTo>
                    <a:pt x="3" y="35"/>
                    <a:pt x="15" y="14"/>
                    <a:pt x="32" y="1"/>
                  </a:cubicBezTo>
                  <a:cubicBezTo>
                    <a:pt x="33" y="1"/>
                    <a:pt x="32" y="0"/>
                    <a:pt x="31"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201"/>
            <p:cNvSpPr>
              <a:spLocks/>
            </p:cNvSpPr>
            <p:nvPr/>
          </p:nvSpPr>
          <p:spPr bwMode="auto">
            <a:xfrm>
              <a:off x="5934075" y="5811838"/>
              <a:ext cx="12700" cy="69850"/>
            </a:xfrm>
            <a:custGeom>
              <a:avLst/>
              <a:gdLst>
                <a:gd name="T0" fmla="*/ 3 w 5"/>
                <a:gd name="T1" fmla="*/ 12 h 27"/>
                <a:gd name="T2" fmla="*/ 5 w 5"/>
                <a:gd name="T3" fmla="*/ 0 h 27"/>
                <a:gd name="T4" fmla="*/ 4 w 5"/>
                <a:gd name="T5" fmla="*/ 0 h 27"/>
                <a:gd name="T6" fmla="*/ 0 w 5"/>
                <a:gd name="T7" fmla="*/ 12 h 27"/>
                <a:gd name="T8" fmla="*/ 2 w 5"/>
                <a:gd name="T9" fmla="*/ 26 h 27"/>
                <a:gd name="T10" fmla="*/ 3 w 5"/>
                <a:gd name="T11" fmla="*/ 26 h 27"/>
                <a:gd name="T12" fmla="*/ 3 w 5"/>
                <a:gd name="T13" fmla="*/ 12 h 27"/>
              </a:gdLst>
              <a:ahLst/>
              <a:cxnLst>
                <a:cxn ang="0">
                  <a:pos x="T0" y="T1"/>
                </a:cxn>
                <a:cxn ang="0">
                  <a:pos x="T2" y="T3"/>
                </a:cxn>
                <a:cxn ang="0">
                  <a:pos x="T4" y="T5"/>
                </a:cxn>
                <a:cxn ang="0">
                  <a:pos x="T6" y="T7"/>
                </a:cxn>
                <a:cxn ang="0">
                  <a:pos x="T8" y="T9"/>
                </a:cxn>
                <a:cxn ang="0">
                  <a:pos x="T10" y="T11"/>
                </a:cxn>
                <a:cxn ang="0">
                  <a:pos x="T12" y="T13"/>
                </a:cxn>
              </a:cxnLst>
              <a:rect l="0" t="0" r="r" b="b"/>
              <a:pathLst>
                <a:path w="5" h="27">
                  <a:moveTo>
                    <a:pt x="3" y="12"/>
                  </a:moveTo>
                  <a:cubicBezTo>
                    <a:pt x="3" y="8"/>
                    <a:pt x="5" y="4"/>
                    <a:pt x="5" y="0"/>
                  </a:cubicBezTo>
                  <a:cubicBezTo>
                    <a:pt x="4" y="0"/>
                    <a:pt x="4" y="0"/>
                    <a:pt x="4" y="0"/>
                  </a:cubicBezTo>
                  <a:cubicBezTo>
                    <a:pt x="1" y="3"/>
                    <a:pt x="1" y="8"/>
                    <a:pt x="0" y="12"/>
                  </a:cubicBezTo>
                  <a:cubicBezTo>
                    <a:pt x="0" y="16"/>
                    <a:pt x="0" y="22"/>
                    <a:pt x="2" y="26"/>
                  </a:cubicBezTo>
                  <a:cubicBezTo>
                    <a:pt x="2" y="27"/>
                    <a:pt x="3" y="26"/>
                    <a:pt x="3" y="26"/>
                  </a:cubicBezTo>
                  <a:cubicBezTo>
                    <a:pt x="4" y="21"/>
                    <a:pt x="2" y="17"/>
                    <a:pt x="3" y="12"/>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202"/>
            <p:cNvSpPr>
              <a:spLocks/>
            </p:cNvSpPr>
            <p:nvPr/>
          </p:nvSpPr>
          <p:spPr bwMode="auto">
            <a:xfrm>
              <a:off x="5961063" y="5848351"/>
              <a:ext cx="180975" cy="149225"/>
            </a:xfrm>
            <a:custGeom>
              <a:avLst/>
              <a:gdLst>
                <a:gd name="T0" fmla="*/ 67 w 69"/>
                <a:gd name="T1" fmla="*/ 0 h 57"/>
                <a:gd name="T2" fmla="*/ 60 w 69"/>
                <a:gd name="T3" fmla="*/ 19 h 57"/>
                <a:gd name="T4" fmla="*/ 43 w 69"/>
                <a:gd name="T5" fmla="*/ 34 h 57"/>
                <a:gd name="T6" fmla="*/ 1 w 69"/>
                <a:gd name="T7" fmla="*/ 36 h 57"/>
                <a:gd name="T8" fmla="*/ 1 w 69"/>
                <a:gd name="T9" fmla="*/ 37 h 57"/>
                <a:gd name="T10" fmla="*/ 68 w 69"/>
                <a:gd name="T11" fmla="*/ 1 h 57"/>
                <a:gd name="T12" fmla="*/ 67 w 69"/>
                <a:gd name="T13" fmla="*/ 0 h 57"/>
              </a:gdLst>
              <a:ahLst/>
              <a:cxnLst>
                <a:cxn ang="0">
                  <a:pos x="T0" y="T1"/>
                </a:cxn>
                <a:cxn ang="0">
                  <a:pos x="T2" y="T3"/>
                </a:cxn>
                <a:cxn ang="0">
                  <a:pos x="T4" y="T5"/>
                </a:cxn>
                <a:cxn ang="0">
                  <a:pos x="T6" y="T7"/>
                </a:cxn>
                <a:cxn ang="0">
                  <a:pos x="T8" y="T9"/>
                </a:cxn>
                <a:cxn ang="0">
                  <a:pos x="T10" y="T11"/>
                </a:cxn>
                <a:cxn ang="0">
                  <a:pos x="T12" y="T13"/>
                </a:cxn>
              </a:cxnLst>
              <a:rect l="0" t="0" r="r" b="b"/>
              <a:pathLst>
                <a:path w="69" h="57">
                  <a:moveTo>
                    <a:pt x="67" y="0"/>
                  </a:moveTo>
                  <a:cubicBezTo>
                    <a:pt x="65" y="7"/>
                    <a:pt x="64" y="13"/>
                    <a:pt x="60" y="19"/>
                  </a:cubicBezTo>
                  <a:cubicBezTo>
                    <a:pt x="56" y="25"/>
                    <a:pt x="49" y="30"/>
                    <a:pt x="43" y="34"/>
                  </a:cubicBezTo>
                  <a:cubicBezTo>
                    <a:pt x="30" y="42"/>
                    <a:pt x="16" y="41"/>
                    <a:pt x="1" y="36"/>
                  </a:cubicBezTo>
                  <a:cubicBezTo>
                    <a:pt x="1" y="36"/>
                    <a:pt x="0" y="37"/>
                    <a:pt x="1" y="37"/>
                  </a:cubicBezTo>
                  <a:cubicBezTo>
                    <a:pt x="26" y="57"/>
                    <a:pt x="69" y="31"/>
                    <a:pt x="68" y="1"/>
                  </a:cubicBezTo>
                  <a:cubicBezTo>
                    <a:pt x="68" y="0"/>
                    <a:pt x="67" y="0"/>
                    <a:pt x="67"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203"/>
            <p:cNvSpPr>
              <a:spLocks/>
            </p:cNvSpPr>
            <p:nvPr/>
          </p:nvSpPr>
          <p:spPr bwMode="auto">
            <a:xfrm>
              <a:off x="5969000" y="5924551"/>
              <a:ext cx="55563" cy="15875"/>
            </a:xfrm>
            <a:custGeom>
              <a:avLst/>
              <a:gdLst>
                <a:gd name="T0" fmla="*/ 21 w 21"/>
                <a:gd name="T1" fmla="*/ 1 h 6"/>
                <a:gd name="T2" fmla="*/ 11 w 21"/>
                <a:gd name="T3" fmla="*/ 2 h 6"/>
                <a:gd name="T4" fmla="*/ 1 w 21"/>
                <a:gd name="T5" fmla="*/ 0 h 6"/>
                <a:gd name="T6" fmla="*/ 1 w 21"/>
                <a:gd name="T7" fmla="*/ 1 h 6"/>
                <a:gd name="T8" fmla="*/ 21 w 21"/>
                <a:gd name="T9" fmla="*/ 2 h 6"/>
                <a:gd name="T10" fmla="*/ 21 w 21"/>
                <a:gd name="T11" fmla="*/ 1 h 6"/>
              </a:gdLst>
              <a:ahLst/>
              <a:cxnLst>
                <a:cxn ang="0">
                  <a:pos x="T0" y="T1"/>
                </a:cxn>
                <a:cxn ang="0">
                  <a:pos x="T2" y="T3"/>
                </a:cxn>
                <a:cxn ang="0">
                  <a:pos x="T4" y="T5"/>
                </a:cxn>
                <a:cxn ang="0">
                  <a:pos x="T6" y="T7"/>
                </a:cxn>
                <a:cxn ang="0">
                  <a:pos x="T8" y="T9"/>
                </a:cxn>
                <a:cxn ang="0">
                  <a:pos x="T10" y="T11"/>
                </a:cxn>
              </a:cxnLst>
              <a:rect l="0" t="0" r="r" b="b"/>
              <a:pathLst>
                <a:path w="21" h="6">
                  <a:moveTo>
                    <a:pt x="21" y="1"/>
                  </a:moveTo>
                  <a:cubicBezTo>
                    <a:pt x="18" y="1"/>
                    <a:pt x="15" y="2"/>
                    <a:pt x="11" y="2"/>
                  </a:cubicBezTo>
                  <a:cubicBezTo>
                    <a:pt x="8" y="2"/>
                    <a:pt x="5" y="1"/>
                    <a:pt x="1" y="0"/>
                  </a:cubicBezTo>
                  <a:cubicBezTo>
                    <a:pt x="1" y="0"/>
                    <a:pt x="0" y="1"/>
                    <a:pt x="1" y="1"/>
                  </a:cubicBezTo>
                  <a:cubicBezTo>
                    <a:pt x="7" y="4"/>
                    <a:pt x="15" y="6"/>
                    <a:pt x="21" y="2"/>
                  </a:cubicBezTo>
                  <a:cubicBezTo>
                    <a:pt x="21" y="2"/>
                    <a:pt x="21" y="2"/>
                    <a:pt x="21"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2" name="TextBox 1">
            <a:extLst>
              <a:ext uri="{FF2B5EF4-FFF2-40B4-BE49-F238E27FC236}">
                <a16:creationId xmlns:a16="http://schemas.microsoft.com/office/drawing/2014/main" id="{FFFA5D8B-CC5A-44AA-8C14-53F43DACFB02}"/>
              </a:ext>
            </a:extLst>
          </p:cNvPr>
          <p:cNvSpPr txBox="1"/>
          <p:nvPr/>
        </p:nvSpPr>
        <p:spPr>
          <a:xfrm>
            <a:off x="170634" y="479466"/>
            <a:ext cx="10500151" cy="646331"/>
          </a:xfrm>
          <a:prstGeom prst="rect">
            <a:avLst/>
          </a:prstGeom>
          <a:noFill/>
          <a:effectLst>
            <a:outerShdw blurRad="139700" dist="165100" dir="5400000" algn="t" rotWithShape="0">
              <a:prstClr val="black">
                <a:alpha val="28000"/>
              </a:prstClr>
            </a:outerShdw>
          </a:effectLst>
        </p:spPr>
        <p:txBody>
          <a:bodyPr wrap="square" lIns="91440" tIns="45720" rIns="91440" bIns="45720" rtlCol="0" anchor="t">
            <a:spAutoFit/>
          </a:bodyPr>
          <a:lstStyle/>
          <a:p>
            <a:r>
              <a:rPr lang="en-US" sz="3600">
                <a:solidFill>
                  <a:schemeClr val="accent6"/>
                </a:solidFill>
                <a:latin typeface="Abadi"/>
              </a:rPr>
              <a:t>Test Security </a:t>
            </a:r>
            <a:r>
              <a:rPr lang="en-US" sz="3600">
                <a:solidFill>
                  <a:schemeClr val="bg1"/>
                </a:solidFill>
                <a:latin typeface="Abadi"/>
              </a:rPr>
              <a:t>Reminders</a:t>
            </a:r>
          </a:p>
        </p:txBody>
      </p:sp>
    </p:spTree>
    <p:extLst>
      <p:ext uri="{BB962C8B-B14F-4D97-AF65-F5344CB8AC3E}">
        <p14:creationId xmlns:p14="http://schemas.microsoft.com/office/powerpoint/2010/main" val="1371581896"/>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5"/>
          <p:cNvGrpSpPr/>
          <p:nvPr/>
        </p:nvGrpSpPr>
        <p:grpSpPr>
          <a:xfrm>
            <a:off x="11526848" y="5939971"/>
            <a:ext cx="588963" cy="814388"/>
            <a:chOff x="5597525" y="5522913"/>
            <a:chExt cx="588963" cy="814388"/>
          </a:xfrm>
        </p:grpSpPr>
        <p:sp>
          <p:nvSpPr>
            <p:cNvPr id="7" name="Freeform 188"/>
            <p:cNvSpPr>
              <a:spLocks noEditPoints="1"/>
            </p:cNvSpPr>
            <p:nvPr/>
          </p:nvSpPr>
          <p:spPr bwMode="auto">
            <a:xfrm>
              <a:off x="5865813" y="5711826"/>
              <a:ext cx="320675" cy="280988"/>
            </a:xfrm>
            <a:custGeom>
              <a:avLst/>
              <a:gdLst>
                <a:gd name="T0" fmla="*/ 94 w 122"/>
                <a:gd name="T1" fmla="*/ 90 h 107"/>
                <a:gd name="T2" fmla="*/ 102 w 122"/>
                <a:gd name="T3" fmla="*/ 23 h 107"/>
                <a:gd name="T4" fmla="*/ 101 w 122"/>
                <a:gd name="T5" fmla="*/ 21 h 107"/>
                <a:gd name="T6" fmla="*/ 69 w 122"/>
                <a:gd name="T7" fmla="*/ 2 h 107"/>
                <a:gd name="T8" fmla="*/ 31 w 122"/>
                <a:gd name="T9" fmla="*/ 14 h 107"/>
                <a:gd name="T10" fmla="*/ 19 w 122"/>
                <a:gd name="T11" fmla="*/ 84 h 107"/>
                <a:gd name="T12" fmla="*/ 55 w 122"/>
                <a:gd name="T13" fmla="*/ 105 h 107"/>
                <a:gd name="T14" fmla="*/ 94 w 122"/>
                <a:gd name="T15" fmla="*/ 90 h 107"/>
                <a:gd name="T16" fmla="*/ 66 w 122"/>
                <a:gd name="T17" fmla="*/ 16 h 107"/>
                <a:gd name="T18" fmla="*/ 72 w 122"/>
                <a:gd name="T19" fmla="*/ 16 h 107"/>
                <a:gd name="T20" fmla="*/ 52 w 122"/>
                <a:gd name="T21" fmla="*/ 26 h 107"/>
                <a:gd name="T22" fmla="*/ 30 w 122"/>
                <a:gd name="T23" fmla="*/ 46 h 107"/>
                <a:gd name="T24" fmla="*/ 36 w 122"/>
                <a:gd name="T25" fmla="*/ 34 h 107"/>
                <a:gd name="T26" fmla="*/ 66 w 122"/>
                <a:gd name="T27" fmla="*/ 1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2" h="107">
                  <a:moveTo>
                    <a:pt x="94" y="90"/>
                  </a:moveTo>
                  <a:cubicBezTo>
                    <a:pt x="112" y="75"/>
                    <a:pt x="122" y="40"/>
                    <a:pt x="102" y="23"/>
                  </a:cubicBezTo>
                  <a:cubicBezTo>
                    <a:pt x="102" y="22"/>
                    <a:pt x="101" y="21"/>
                    <a:pt x="101" y="21"/>
                  </a:cubicBezTo>
                  <a:cubicBezTo>
                    <a:pt x="92" y="13"/>
                    <a:pt x="82" y="4"/>
                    <a:pt x="69" y="2"/>
                  </a:cubicBezTo>
                  <a:cubicBezTo>
                    <a:pt x="56" y="0"/>
                    <a:pt x="42" y="6"/>
                    <a:pt x="31" y="14"/>
                  </a:cubicBezTo>
                  <a:cubicBezTo>
                    <a:pt x="9" y="31"/>
                    <a:pt x="0" y="61"/>
                    <a:pt x="19" y="84"/>
                  </a:cubicBezTo>
                  <a:cubicBezTo>
                    <a:pt x="28" y="94"/>
                    <a:pt x="41" y="103"/>
                    <a:pt x="55" y="105"/>
                  </a:cubicBezTo>
                  <a:cubicBezTo>
                    <a:pt x="69" y="107"/>
                    <a:pt x="84" y="100"/>
                    <a:pt x="94" y="90"/>
                  </a:cubicBezTo>
                  <a:close/>
                  <a:moveTo>
                    <a:pt x="66" y="16"/>
                  </a:moveTo>
                  <a:cubicBezTo>
                    <a:pt x="68" y="16"/>
                    <a:pt x="70" y="16"/>
                    <a:pt x="72" y="16"/>
                  </a:cubicBezTo>
                  <a:cubicBezTo>
                    <a:pt x="65" y="18"/>
                    <a:pt x="58" y="22"/>
                    <a:pt x="52" y="26"/>
                  </a:cubicBezTo>
                  <a:cubicBezTo>
                    <a:pt x="43" y="31"/>
                    <a:pt x="36" y="38"/>
                    <a:pt x="30" y="46"/>
                  </a:cubicBezTo>
                  <a:cubicBezTo>
                    <a:pt x="31" y="42"/>
                    <a:pt x="33" y="38"/>
                    <a:pt x="36" y="34"/>
                  </a:cubicBezTo>
                  <a:cubicBezTo>
                    <a:pt x="43" y="26"/>
                    <a:pt x="55" y="16"/>
                    <a:pt x="66" y="16"/>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190"/>
            <p:cNvSpPr>
              <a:spLocks noEditPoints="1"/>
            </p:cNvSpPr>
            <p:nvPr/>
          </p:nvSpPr>
          <p:spPr bwMode="auto">
            <a:xfrm>
              <a:off x="5597525" y="5522913"/>
              <a:ext cx="257175" cy="285750"/>
            </a:xfrm>
            <a:custGeom>
              <a:avLst/>
              <a:gdLst>
                <a:gd name="T0" fmla="*/ 96 w 98"/>
                <a:gd name="T1" fmla="*/ 64 h 109"/>
                <a:gd name="T2" fmla="*/ 90 w 98"/>
                <a:gd name="T3" fmla="*/ 31 h 109"/>
                <a:gd name="T4" fmla="*/ 26 w 98"/>
                <a:gd name="T5" fmla="*/ 10 h 109"/>
                <a:gd name="T6" fmla="*/ 0 w 98"/>
                <a:gd name="T7" fmla="*/ 49 h 109"/>
                <a:gd name="T8" fmla="*/ 21 w 98"/>
                <a:gd name="T9" fmla="*/ 92 h 109"/>
                <a:gd name="T10" fmla="*/ 64 w 98"/>
                <a:gd name="T11" fmla="*/ 101 h 109"/>
                <a:gd name="T12" fmla="*/ 96 w 98"/>
                <a:gd name="T13" fmla="*/ 64 h 109"/>
                <a:gd name="T14" fmla="*/ 29 w 98"/>
                <a:gd name="T15" fmla="*/ 31 h 109"/>
                <a:gd name="T16" fmla="*/ 57 w 98"/>
                <a:gd name="T17" fmla="*/ 24 h 109"/>
                <a:gd name="T18" fmla="*/ 35 w 98"/>
                <a:gd name="T19" fmla="*/ 39 h 109"/>
                <a:gd name="T20" fmla="*/ 24 w 98"/>
                <a:gd name="T21" fmla="*/ 58 h 109"/>
                <a:gd name="T22" fmla="*/ 29 w 98"/>
                <a:gd name="T23" fmla="*/ 3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8" h="109">
                  <a:moveTo>
                    <a:pt x="96" y="64"/>
                  </a:moveTo>
                  <a:cubicBezTo>
                    <a:pt x="98" y="53"/>
                    <a:pt x="97" y="40"/>
                    <a:pt x="90" y="31"/>
                  </a:cubicBezTo>
                  <a:cubicBezTo>
                    <a:pt x="81" y="9"/>
                    <a:pt x="48" y="0"/>
                    <a:pt x="26" y="10"/>
                  </a:cubicBezTo>
                  <a:cubicBezTo>
                    <a:pt x="11" y="17"/>
                    <a:pt x="0" y="32"/>
                    <a:pt x="0" y="49"/>
                  </a:cubicBezTo>
                  <a:cubicBezTo>
                    <a:pt x="0" y="66"/>
                    <a:pt x="10" y="81"/>
                    <a:pt x="21" y="92"/>
                  </a:cubicBezTo>
                  <a:cubicBezTo>
                    <a:pt x="33" y="104"/>
                    <a:pt x="49" y="109"/>
                    <a:pt x="64" y="101"/>
                  </a:cubicBezTo>
                  <a:cubicBezTo>
                    <a:pt x="79" y="93"/>
                    <a:pt x="92" y="80"/>
                    <a:pt x="96" y="64"/>
                  </a:cubicBezTo>
                  <a:close/>
                  <a:moveTo>
                    <a:pt x="29" y="31"/>
                  </a:moveTo>
                  <a:cubicBezTo>
                    <a:pt x="37" y="23"/>
                    <a:pt x="47" y="21"/>
                    <a:pt x="57" y="24"/>
                  </a:cubicBezTo>
                  <a:cubicBezTo>
                    <a:pt x="48" y="27"/>
                    <a:pt x="41" y="33"/>
                    <a:pt x="35" y="39"/>
                  </a:cubicBezTo>
                  <a:cubicBezTo>
                    <a:pt x="30" y="44"/>
                    <a:pt x="25" y="51"/>
                    <a:pt x="24" y="58"/>
                  </a:cubicBezTo>
                  <a:cubicBezTo>
                    <a:pt x="20" y="49"/>
                    <a:pt x="21" y="39"/>
                    <a:pt x="29" y="31"/>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191"/>
            <p:cNvSpPr>
              <a:spLocks/>
            </p:cNvSpPr>
            <p:nvPr/>
          </p:nvSpPr>
          <p:spPr bwMode="auto">
            <a:xfrm>
              <a:off x="5605463" y="5759451"/>
              <a:ext cx="436563" cy="577850"/>
            </a:xfrm>
            <a:custGeom>
              <a:avLst/>
              <a:gdLst>
                <a:gd name="T0" fmla="*/ 162 w 166"/>
                <a:gd name="T1" fmla="*/ 96 h 221"/>
                <a:gd name="T2" fmla="*/ 78 w 166"/>
                <a:gd name="T3" fmla="*/ 178 h 221"/>
                <a:gd name="T4" fmla="*/ 79 w 166"/>
                <a:gd name="T5" fmla="*/ 171 h 221"/>
                <a:gd name="T6" fmla="*/ 82 w 166"/>
                <a:gd name="T7" fmla="*/ 138 h 221"/>
                <a:gd name="T8" fmla="*/ 84 w 166"/>
                <a:gd name="T9" fmla="*/ 136 h 221"/>
                <a:gd name="T10" fmla="*/ 115 w 166"/>
                <a:gd name="T11" fmla="*/ 85 h 221"/>
                <a:gd name="T12" fmla="*/ 118 w 166"/>
                <a:gd name="T13" fmla="*/ 85 h 221"/>
                <a:gd name="T14" fmla="*/ 131 w 166"/>
                <a:gd name="T15" fmla="*/ 75 h 221"/>
                <a:gd name="T16" fmla="*/ 124 w 166"/>
                <a:gd name="T17" fmla="*/ 57 h 221"/>
                <a:gd name="T18" fmla="*/ 118 w 166"/>
                <a:gd name="T19" fmla="*/ 58 h 221"/>
                <a:gd name="T20" fmla="*/ 117 w 166"/>
                <a:gd name="T21" fmla="*/ 60 h 221"/>
                <a:gd name="T22" fmla="*/ 116 w 166"/>
                <a:gd name="T23" fmla="*/ 61 h 221"/>
                <a:gd name="T24" fmla="*/ 108 w 166"/>
                <a:gd name="T25" fmla="*/ 79 h 221"/>
                <a:gd name="T26" fmla="*/ 108 w 166"/>
                <a:gd name="T27" fmla="*/ 81 h 221"/>
                <a:gd name="T28" fmla="*/ 95 w 166"/>
                <a:gd name="T29" fmla="*/ 99 h 221"/>
                <a:gd name="T30" fmla="*/ 82 w 166"/>
                <a:gd name="T31" fmla="*/ 123 h 221"/>
                <a:gd name="T32" fmla="*/ 82 w 166"/>
                <a:gd name="T33" fmla="*/ 120 h 221"/>
                <a:gd name="T34" fmla="*/ 76 w 166"/>
                <a:gd name="T35" fmla="*/ 69 h 221"/>
                <a:gd name="T36" fmla="*/ 66 w 166"/>
                <a:gd name="T37" fmla="*/ 29 h 221"/>
                <a:gd name="T38" fmla="*/ 67 w 166"/>
                <a:gd name="T39" fmla="*/ 28 h 221"/>
                <a:gd name="T40" fmla="*/ 71 w 166"/>
                <a:gd name="T41" fmla="*/ 3 h 221"/>
                <a:gd name="T42" fmla="*/ 66 w 166"/>
                <a:gd name="T43" fmla="*/ 1 h 221"/>
                <a:gd name="T44" fmla="*/ 54 w 166"/>
                <a:gd name="T45" fmla="*/ 6 h 221"/>
                <a:gd name="T46" fmla="*/ 52 w 166"/>
                <a:gd name="T47" fmla="*/ 9 h 221"/>
                <a:gd name="T48" fmla="*/ 51 w 166"/>
                <a:gd name="T49" fmla="*/ 12 h 221"/>
                <a:gd name="T50" fmla="*/ 54 w 166"/>
                <a:gd name="T51" fmla="*/ 21 h 221"/>
                <a:gd name="T52" fmla="*/ 57 w 166"/>
                <a:gd name="T53" fmla="*/ 28 h 221"/>
                <a:gd name="T54" fmla="*/ 60 w 166"/>
                <a:gd name="T55" fmla="*/ 30 h 221"/>
                <a:gd name="T56" fmla="*/ 70 w 166"/>
                <a:gd name="T57" fmla="*/ 73 h 221"/>
                <a:gd name="T58" fmla="*/ 75 w 166"/>
                <a:gd name="T59" fmla="*/ 120 h 221"/>
                <a:gd name="T60" fmla="*/ 73 w 166"/>
                <a:gd name="T61" fmla="*/ 169 h 221"/>
                <a:gd name="T62" fmla="*/ 70 w 166"/>
                <a:gd name="T63" fmla="*/ 187 h 221"/>
                <a:gd name="T64" fmla="*/ 11 w 166"/>
                <a:gd name="T65" fmla="*/ 51 h 221"/>
                <a:gd name="T66" fmla="*/ 2 w 166"/>
                <a:gd name="T67" fmla="*/ 40 h 221"/>
                <a:gd name="T68" fmla="*/ 12 w 166"/>
                <a:gd name="T69" fmla="*/ 126 h 221"/>
                <a:gd name="T70" fmla="*/ 63 w 166"/>
                <a:gd name="T71" fmla="*/ 205 h 221"/>
                <a:gd name="T72" fmla="*/ 65 w 166"/>
                <a:gd name="T73" fmla="*/ 206 h 221"/>
                <a:gd name="T74" fmla="*/ 65 w 166"/>
                <a:gd name="T75" fmla="*/ 206 h 221"/>
                <a:gd name="T76" fmla="*/ 66 w 166"/>
                <a:gd name="T77" fmla="*/ 209 h 221"/>
                <a:gd name="T78" fmla="*/ 64 w 166"/>
                <a:gd name="T79" fmla="*/ 218 h 221"/>
                <a:gd name="T80" fmla="*/ 68 w 166"/>
                <a:gd name="T81" fmla="*/ 219 h 221"/>
                <a:gd name="T82" fmla="*/ 72 w 166"/>
                <a:gd name="T83" fmla="*/ 208 h 221"/>
                <a:gd name="T84" fmla="*/ 135 w 166"/>
                <a:gd name="T85" fmla="*/ 164 h 221"/>
                <a:gd name="T86" fmla="*/ 162 w 166"/>
                <a:gd name="T87" fmla="*/ 96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6" h="221">
                  <a:moveTo>
                    <a:pt x="162" y="96"/>
                  </a:moveTo>
                  <a:cubicBezTo>
                    <a:pt x="161" y="94"/>
                    <a:pt x="97" y="144"/>
                    <a:pt x="78" y="178"/>
                  </a:cubicBezTo>
                  <a:cubicBezTo>
                    <a:pt x="79" y="176"/>
                    <a:pt x="79" y="173"/>
                    <a:pt x="79" y="171"/>
                  </a:cubicBezTo>
                  <a:cubicBezTo>
                    <a:pt x="81" y="160"/>
                    <a:pt x="81" y="149"/>
                    <a:pt x="82" y="138"/>
                  </a:cubicBezTo>
                  <a:cubicBezTo>
                    <a:pt x="83" y="138"/>
                    <a:pt x="83" y="137"/>
                    <a:pt x="84" y="136"/>
                  </a:cubicBezTo>
                  <a:cubicBezTo>
                    <a:pt x="92" y="119"/>
                    <a:pt x="102" y="100"/>
                    <a:pt x="115" y="85"/>
                  </a:cubicBezTo>
                  <a:cubicBezTo>
                    <a:pt x="116" y="85"/>
                    <a:pt x="117" y="85"/>
                    <a:pt x="118" y="85"/>
                  </a:cubicBezTo>
                  <a:cubicBezTo>
                    <a:pt x="123" y="85"/>
                    <a:pt x="129" y="79"/>
                    <a:pt x="131" y="75"/>
                  </a:cubicBezTo>
                  <a:cubicBezTo>
                    <a:pt x="133" y="69"/>
                    <a:pt x="127" y="62"/>
                    <a:pt x="124" y="57"/>
                  </a:cubicBezTo>
                  <a:cubicBezTo>
                    <a:pt x="122" y="55"/>
                    <a:pt x="119" y="56"/>
                    <a:pt x="118" y="58"/>
                  </a:cubicBezTo>
                  <a:cubicBezTo>
                    <a:pt x="118" y="59"/>
                    <a:pt x="117" y="60"/>
                    <a:pt x="117" y="60"/>
                  </a:cubicBezTo>
                  <a:cubicBezTo>
                    <a:pt x="117" y="60"/>
                    <a:pt x="116" y="61"/>
                    <a:pt x="116" y="61"/>
                  </a:cubicBezTo>
                  <a:cubicBezTo>
                    <a:pt x="112" y="65"/>
                    <a:pt x="106" y="72"/>
                    <a:pt x="108" y="79"/>
                  </a:cubicBezTo>
                  <a:cubicBezTo>
                    <a:pt x="108" y="80"/>
                    <a:pt x="108" y="80"/>
                    <a:pt x="108" y="81"/>
                  </a:cubicBezTo>
                  <a:cubicBezTo>
                    <a:pt x="104" y="87"/>
                    <a:pt x="99" y="93"/>
                    <a:pt x="95" y="99"/>
                  </a:cubicBezTo>
                  <a:cubicBezTo>
                    <a:pt x="91" y="106"/>
                    <a:pt x="86" y="114"/>
                    <a:pt x="82" y="123"/>
                  </a:cubicBezTo>
                  <a:cubicBezTo>
                    <a:pt x="82" y="122"/>
                    <a:pt x="82" y="121"/>
                    <a:pt x="82" y="120"/>
                  </a:cubicBezTo>
                  <a:cubicBezTo>
                    <a:pt x="81" y="103"/>
                    <a:pt x="80" y="86"/>
                    <a:pt x="76" y="69"/>
                  </a:cubicBezTo>
                  <a:cubicBezTo>
                    <a:pt x="74" y="56"/>
                    <a:pt x="71" y="42"/>
                    <a:pt x="66" y="29"/>
                  </a:cubicBezTo>
                  <a:cubicBezTo>
                    <a:pt x="66" y="29"/>
                    <a:pt x="67" y="29"/>
                    <a:pt x="67" y="28"/>
                  </a:cubicBezTo>
                  <a:cubicBezTo>
                    <a:pt x="73" y="22"/>
                    <a:pt x="73" y="10"/>
                    <a:pt x="71" y="3"/>
                  </a:cubicBezTo>
                  <a:cubicBezTo>
                    <a:pt x="71" y="1"/>
                    <a:pt x="68" y="0"/>
                    <a:pt x="66" y="1"/>
                  </a:cubicBezTo>
                  <a:cubicBezTo>
                    <a:pt x="62" y="2"/>
                    <a:pt x="58" y="4"/>
                    <a:pt x="54" y="6"/>
                  </a:cubicBezTo>
                  <a:cubicBezTo>
                    <a:pt x="53" y="6"/>
                    <a:pt x="52" y="7"/>
                    <a:pt x="52" y="9"/>
                  </a:cubicBezTo>
                  <a:cubicBezTo>
                    <a:pt x="51" y="9"/>
                    <a:pt x="50" y="11"/>
                    <a:pt x="51" y="12"/>
                  </a:cubicBezTo>
                  <a:cubicBezTo>
                    <a:pt x="52" y="15"/>
                    <a:pt x="53" y="18"/>
                    <a:pt x="54" y="21"/>
                  </a:cubicBezTo>
                  <a:cubicBezTo>
                    <a:pt x="55" y="23"/>
                    <a:pt x="56" y="26"/>
                    <a:pt x="57" y="28"/>
                  </a:cubicBezTo>
                  <a:cubicBezTo>
                    <a:pt x="58" y="29"/>
                    <a:pt x="59" y="30"/>
                    <a:pt x="60" y="30"/>
                  </a:cubicBezTo>
                  <a:cubicBezTo>
                    <a:pt x="63" y="44"/>
                    <a:pt x="68" y="58"/>
                    <a:pt x="70" y="73"/>
                  </a:cubicBezTo>
                  <a:cubicBezTo>
                    <a:pt x="73" y="88"/>
                    <a:pt x="75" y="104"/>
                    <a:pt x="75" y="120"/>
                  </a:cubicBezTo>
                  <a:cubicBezTo>
                    <a:pt x="76" y="136"/>
                    <a:pt x="75" y="152"/>
                    <a:pt x="73" y="169"/>
                  </a:cubicBezTo>
                  <a:cubicBezTo>
                    <a:pt x="72" y="175"/>
                    <a:pt x="71" y="181"/>
                    <a:pt x="70" y="187"/>
                  </a:cubicBezTo>
                  <a:cubicBezTo>
                    <a:pt x="62" y="138"/>
                    <a:pt x="42" y="90"/>
                    <a:pt x="11" y="51"/>
                  </a:cubicBezTo>
                  <a:cubicBezTo>
                    <a:pt x="11" y="51"/>
                    <a:pt x="4" y="43"/>
                    <a:pt x="2" y="40"/>
                  </a:cubicBezTo>
                  <a:cubicBezTo>
                    <a:pt x="0" y="37"/>
                    <a:pt x="4" y="103"/>
                    <a:pt x="12" y="126"/>
                  </a:cubicBezTo>
                  <a:cubicBezTo>
                    <a:pt x="23" y="154"/>
                    <a:pt x="40" y="185"/>
                    <a:pt x="63" y="205"/>
                  </a:cubicBezTo>
                  <a:cubicBezTo>
                    <a:pt x="63" y="206"/>
                    <a:pt x="64" y="206"/>
                    <a:pt x="65" y="206"/>
                  </a:cubicBezTo>
                  <a:cubicBezTo>
                    <a:pt x="65" y="206"/>
                    <a:pt x="65" y="206"/>
                    <a:pt x="65" y="206"/>
                  </a:cubicBezTo>
                  <a:cubicBezTo>
                    <a:pt x="64" y="207"/>
                    <a:pt x="65" y="208"/>
                    <a:pt x="66" y="209"/>
                  </a:cubicBezTo>
                  <a:cubicBezTo>
                    <a:pt x="65" y="212"/>
                    <a:pt x="65" y="215"/>
                    <a:pt x="64" y="218"/>
                  </a:cubicBezTo>
                  <a:cubicBezTo>
                    <a:pt x="64" y="220"/>
                    <a:pt x="67" y="221"/>
                    <a:pt x="68" y="219"/>
                  </a:cubicBezTo>
                  <a:cubicBezTo>
                    <a:pt x="69" y="215"/>
                    <a:pt x="71" y="212"/>
                    <a:pt x="72" y="208"/>
                  </a:cubicBezTo>
                  <a:cubicBezTo>
                    <a:pt x="97" y="200"/>
                    <a:pt x="120" y="185"/>
                    <a:pt x="135" y="164"/>
                  </a:cubicBezTo>
                  <a:cubicBezTo>
                    <a:pt x="149" y="145"/>
                    <a:pt x="166" y="121"/>
                    <a:pt x="162" y="96"/>
                  </a:cubicBezTo>
                  <a:close/>
                </a:path>
              </a:pathLst>
            </a:custGeom>
            <a:solidFill>
              <a:schemeClr val="accent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192"/>
            <p:cNvSpPr>
              <a:spLocks/>
            </p:cNvSpPr>
            <p:nvPr/>
          </p:nvSpPr>
          <p:spPr bwMode="auto">
            <a:xfrm>
              <a:off x="5626100" y="5562601"/>
              <a:ext cx="123825" cy="144463"/>
            </a:xfrm>
            <a:custGeom>
              <a:avLst/>
              <a:gdLst>
                <a:gd name="T0" fmla="*/ 26 w 47"/>
                <a:gd name="T1" fmla="*/ 48 h 55"/>
                <a:gd name="T2" fmla="*/ 23 w 47"/>
                <a:gd name="T3" fmla="*/ 44 h 55"/>
                <a:gd name="T4" fmla="*/ 33 w 47"/>
                <a:gd name="T5" fmla="*/ 36 h 55"/>
                <a:gd name="T6" fmla="*/ 39 w 47"/>
                <a:gd name="T7" fmla="*/ 26 h 55"/>
                <a:gd name="T8" fmla="*/ 42 w 47"/>
                <a:gd name="T9" fmla="*/ 16 h 55"/>
                <a:gd name="T10" fmla="*/ 45 w 47"/>
                <a:gd name="T11" fmla="*/ 14 h 55"/>
                <a:gd name="T12" fmla="*/ 46 w 47"/>
                <a:gd name="T13" fmla="*/ 11 h 55"/>
                <a:gd name="T14" fmla="*/ 40 w 47"/>
                <a:gd name="T15" fmla="*/ 7 h 55"/>
                <a:gd name="T16" fmla="*/ 12 w 47"/>
                <a:gd name="T17" fmla="*/ 18 h 55"/>
                <a:gd name="T18" fmla="*/ 7 w 47"/>
                <a:gd name="T19" fmla="*/ 45 h 55"/>
                <a:gd name="T20" fmla="*/ 13 w 47"/>
                <a:gd name="T21" fmla="*/ 49 h 55"/>
                <a:gd name="T22" fmla="*/ 26 w 47"/>
                <a:gd name="T23" fmla="*/ 4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 h="55">
                  <a:moveTo>
                    <a:pt x="26" y="48"/>
                  </a:moveTo>
                  <a:cubicBezTo>
                    <a:pt x="27" y="46"/>
                    <a:pt x="25" y="44"/>
                    <a:pt x="23" y="44"/>
                  </a:cubicBezTo>
                  <a:cubicBezTo>
                    <a:pt x="27" y="42"/>
                    <a:pt x="30" y="38"/>
                    <a:pt x="33" y="36"/>
                  </a:cubicBezTo>
                  <a:cubicBezTo>
                    <a:pt x="36" y="33"/>
                    <a:pt x="38" y="30"/>
                    <a:pt x="39" y="26"/>
                  </a:cubicBezTo>
                  <a:cubicBezTo>
                    <a:pt x="41" y="23"/>
                    <a:pt x="42" y="19"/>
                    <a:pt x="42" y="16"/>
                  </a:cubicBezTo>
                  <a:cubicBezTo>
                    <a:pt x="43" y="15"/>
                    <a:pt x="44" y="15"/>
                    <a:pt x="45" y="14"/>
                  </a:cubicBezTo>
                  <a:cubicBezTo>
                    <a:pt x="47" y="13"/>
                    <a:pt x="46" y="12"/>
                    <a:pt x="46" y="11"/>
                  </a:cubicBezTo>
                  <a:cubicBezTo>
                    <a:pt x="44" y="9"/>
                    <a:pt x="42" y="7"/>
                    <a:pt x="40" y="7"/>
                  </a:cubicBezTo>
                  <a:cubicBezTo>
                    <a:pt x="33" y="0"/>
                    <a:pt x="17" y="13"/>
                    <a:pt x="12" y="18"/>
                  </a:cubicBezTo>
                  <a:cubicBezTo>
                    <a:pt x="8" y="24"/>
                    <a:pt x="0" y="40"/>
                    <a:pt x="7" y="45"/>
                  </a:cubicBezTo>
                  <a:cubicBezTo>
                    <a:pt x="8" y="49"/>
                    <a:pt x="10" y="50"/>
                    <a:pt x="13" y="49"/>
                  </a:cubicBezTo>
                  <a:cubicBezTo>
                    <a:pt x="16" y="54"/>
                    <a:pt x="23" y="55"/>
                    <a:pt x="26" y="48"/>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Freeform 193"/>
            <p:cNvSpPr>
              <a:spLocks noEditPoints="1"/>
            </p:cNvSpPr>
            <p:nvPr/>
          </p:nvSpPr>
          <p:spPr bwMode="auto">
            <a:xfrm>
              <a:off x="5938838" y="5743576"/>
              <a:ext cx="134938" cy="117475"/>
            </a:xfrm>
            <a:custGeom>
              <a:avLst/>
              <a:gdLst>
                <a:gd name="T0" fmla="*/ 39 w 51"/>
                <a:gd name="T1" fmla="*/ 8 h 45"/>
                <a:gd name="T2" fmla="*/ 39 w 51"/>
                <a:gd name="T3" fmla="*/ 8 h 45"/>
                <a:gd name="T4" fmla="*/ 47 w 51"/>
                <a:gd name="T5" fmla="*/ 11 h 45"/>
                <a:gd name="T6" fmla="*/ 50 w 51"/>
                <a:gd name="T7" fmla="*/ 8 h 45"/>
                <a:gd name="T8" fmla="*/ 29 w 51"/>
                <a:gd name="T9" fmla="*/ 6 h 45"/>
                <a:gd name="T10" fmla="*/ 16 w 51"/>
                <a:gd name="T11" fmla="*/ 12 h 45"/>
                <a:gd name="T12" fmla="*/ 2 w 51"/>
                <a:gd name="T13" fmla="*/ 29 h 45"/>
                <a:gd name="T14" fmla="*/ 13 w 51"/>
                <a:gd name="T15" fmla="*/ 40 h 45"/>
                <a:gd name="T16" fmla="*/ 39 w 51"/>
                <a:gd name="T17" fmla="*/ 8 h 45"/>
                <a:gd name="T18" fmla="*/ 10 w 51"/>
                <a:gd name="T19" fmla="*/ 33 h 45"/>
                <a:gd name="T20" fmla="*/ 10 w 51"/>
                <a:gd name="T21" fmla="*/ 32 h 45"/>
                <a:gd name="T22" fmla="*/ 29 w 51"/>
                <a:gd name="T23" fmla="*/ 13 h 45"/>
                <a:gd name="T24" fmla="*/ 19 w 51"/>
                <a:gd name="T25" fmla="*/ 26 h 45"/>
                <a:gd name="T26" fmla="*/ 10 w 51"/>
                <a:gd name="T27" fmla="*/ 3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 h="45">
                  <a:moveTo>
                    <a:pt x="39" y="8"/>
                  </a:moveTo>
                  <a:cubicBezTo>
                    <a:pt x="39" y="8"/>
                    <a:pt x="39" y="8"/>
                    <a:pt x="39" y="8"/>
                  </a:cubicBezTo>
                  <a:cubicBezTo>
                    <a:pt x="42" y="8"/>
                    <a:pt x="45" y="9"/>
                    <a:pt x="47" y="11"/>
                  </a:cubicBezTo>
                  <a:cubicBezTo>
                    <a:pt x="48" y="13"/>
                    <a:pt x="51" y="10"/>
                    <a:pt x="50" y="8"/>
                  </a:cubicBezTo>
                  <a:cubicBezTo>
                    <a:pt x="46" y="0"/>
                    <a:pt x="36" y="3"/>
                    <a:pt x="29" y="6"/>
                  </a:cubicBezTo>
                  <a:cubicBezTo>
                    <a:pt x="24" y="7"/>
                    <a:pt x="20" y="9"/>
                    <a:pt x="16" y="12"/>
                  </a:cubicBezTo>
                  <a:cubicBezTo>
                    <a:pt x="10" y="16"/>
                    <a:pt x="5" y="22"/>
                    <a:pt x="2" y="29"/>
                  </a:cubicBezTo>
                  <a:cubicBezTo>
                    <a:pt x="0" y="38"/>
                    <a:pt x="4" y="45"/>
                    <a:pt x="13" y="40"/>
                  </a:cubicBezTo>
                  <a:cubicBezTo>
                    <a:pt x="25" y="33"/>
                    <a:pt x="34" y="21"/>
                    <a:pt x="39" y="8"/>
                  </a:cubicBezTo>
                  <a:close/>
                  <a:moveTo>
                    <a:pt x="10" y="33"/>
                  </a:moveTo>
                  <a:cubicBezTo>
                    <a:pt x="10" y="33"/>
                    <a:pt x="10" y="32"/>
                    <a:pt x="10" y="32"/>
                  </a:cubicBezTo>
                  <a:cubicBezTo>
                    <a:pt x="15" y="23"/>
                    <a:pt x="20" y="16"/>
                    <a:pt x="29" y="13"/>
                  </a:cubicBezTo>
                  <a:cubicBezTo>
                    <a:pt x="27" y="18"/>
                    <a:pt x="23" y="22"/>
                    <a:pt x="19" y="26"/>
                  </a:cubicBezTo>
                  <a:cubicBezTo>
                    <a:pt x="16" y="29"/>
                    <a:pt x="11" y="33"/>
                    <a:pt x="10" y="33"/>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194"/>
            <p:cNvSpPr>
              <a:spLocks/>
            </p:cNvSpPr>
            <p:nvPr/>
          </p:nvSpPr>
          <p:spPr bwMode="auto">
            <a:xfrm>
              <a:off x="5634038" y="5546726"/>
              <a:ext cx="68263" cy="63500"/>
            </a:xfrm>
            <a:custGeom>
              <a:avLst/>
              <a:gdLst>
                <a:gd name="T0" fmla="*/ 23 w 26"/>
                <a:gd name="T1" fmla="*/ 4 h 24"/>
                <a:gd name="T2" fmla="*/ 13 w 26"/>
                <a:gd name="T3" fmla="*/ 2 h 24"/>
                <a:gd name="T4" fmla="*/ 4 w 26"/>
                <a:gd name="T5" fmla="*/ 7 h 24"/>
                <a:gd name="T6" fmla="*/ 2 w 26"/>
                <a:gd name="T7" fmla="*/ 18 h 24"/>
                <a:gd name="T8" fmla="*/ 12 w 26"/>
                <a:gd name="T9" fmla="*/ 22 h 24"/>
                <a:gd name="T10" fmla="*/ 15 w 26"/>
                <a:gd name="T11" fmla="*/ 21 h 24"/>
                <a:gd name="T12" fmla="*/ 18 w 26"/>
                <a:gd name="T13" fmla="*/ 20 h 24"/>
                <a:gd name="T14" fmla="*/ 24 w 26"/>
                <a:gd name="T15" fmla="*/ 14 h 24"/>
                <a:gd name="T16" fmla="*/ 23 w 26"/>
                <a:gd name="T17"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24">
                  <a:moveTo>
                    <a:pt x="23" y="4"/>
                  </a:moveTo>
                  <a:cubicBezTo>
                    <a:pt x="21" y="1"/>
                    <a:pt x="16" y="0"/>
                    <a:pt x="13" y="2"/>
                  </a:cubicBezTo>
                  <a:cubicBezTo>
                    <a:pt x="10" y="3"/>
                    <a:pt x="6" y="5"/>
                    <a:pt x="4" y="7"/>
                  </a:cubicBezTo>
                  <a:cubicBezTo>
                    <a:pt x="1" y="10"/>
                    <a:pt x="0" y="14"/>
                    <a:pt x="2" y="18"/>
                  </a:cubicBezTo>
                  <a:cubicBezTo>
                    <a:pt x="4" y="21"/>
                    <a:pt x="8" y="24"/>
                    <a:pt x="12" y="22"/>
                  </a:cubicBezTo>
                  <a:cubicBezTo>
                    <a:pt x="13" y="22"/>
                    <a:pt x="14" y="22"/>
                    <a:pt x="15" y="21"/>
                  </a:cubicBezTo>
                  <a:cubicBezTo>
                    <a:pt x="16" y="21"/>
                    <a:pt x="17" y="21"/>
                    <a:pt x="18" y="20"/>
                  </a:cubicBezTo>
                  <a:cubicBezTo>
                    <a:pt x="21" y="19"/>
                    <a:pt x="23" y="17"/>
                    <a:pt x="24" y="14"/>
                  </a:cubicBezTo>
                  <a:cubicBezTo>
                    <a:pt x="26" y="11"/>
                    <a:pt x="26" y="6"/>
                    <a:pt x="23" y="4"/>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195"/>
            <p:cNvSpPr>
              <a:spLocks/>
            </p:cNvSpPr>
            <p:nvPr/>
          </p:nvSpPr>
          <p:spPr bwMode="auto">
            <a:xfrm>
              <a:off x="6073775" y="5737226"/>
              <a:ext cx="60325" cy="66675"/>
            </a:xfrm>
            <a:custGeom>
              <a:avLst/>
              <a:gdLst>
                <a:gd name="T0" fmla="*/ 21 w 23"/>
                <a:gd name="T1" fmla="*/ 13 h 25"/>
                <a:gd name="T2" fmla="*/ 18 w 23"/>
                <a:gd name="T3" fmla="*/ 7 h 25"/>
                <a:gd name="T4" fmla="*/ 15 w 23"/>
                <a:gd name="T5" fmla="*/ 3 h 25"/>
                <a:gd name="T6" fmla="*/ 4 w 23"/>
                <a:gd name="T7" fmla="*/ 3 h 25"/>
                <a:gd name="T8" fmla="*/ 1 w 23"/>
                <a:gd name="T9" fmla="*/ 12 h 25"/>
                <a:gd name="T10" fmla="*/ 3 w 23"/>
                <a:gd name="T11" fmla="*/ 15 h 25"/>
                <a:gd name="T12" fmla="*/ 3 w 23"/>
                <a:gd name="T13" fmla="*/ 15 h 25"/>
                <a:gd name="T14" fmla="*/ 6 w 23"/>
                <a:gd name="T15" fmla="*/ 21 h 25"/>
                <a:gd name="T16" fmla="*/ 6 w 23"/>
                <a:gd name="T17" fmla="*/ 21 h 25"/>
                <a:gd name="T18" fmla="*/ 11 w 23"/>
                <a:gd name="T19" fmla="*/ 24 h 25"/>
                <a:gd name="T20" fmla="*/ 21 w 23"/>
                <a:gd name="T21" fmla="*/ 1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25">
                  <a:moveTo>
                    <a:pt x="21" y="13"/>
                  </a:moveTo>
                  <a:cubicBezTo>
                    <a:pt x="21" y="10"/>
                    <a:pt x="19" y="8"/>
                    <a:pt x="18" y="7"/>
                  </a:cubicBezTo>
                  <a:cubicBezTo>
                    <a:pt x="17" y="5"/>
                    <a:pt x="16" y="4"/>
                    <a:pt x="15" y="3"/>
                  </a:cubicBezTo>
                  <a:cubicBezTo>
                    <a:pt x="12" y="1"/>
                    <a:pt x="8" y="0"/>
                    <a:pt x="4" y="3"/>
                  </a:cubicBezTo>
                  <a:cubicBezTo>
                    <a:pt x="2" y="5"/>
                    <a:pt x="0" y="8"/>
                    <a:pt x="1" y="12"/>
                  </a:cubicBezTo>
                  <a:cubicBezTo>
                    <a:pt x="1" y="13"/>
                    <a:pt x="2" y="14"/>
                    <a:pt x="3" y="15"/>
                  </a:cubicBezTo>
                  <a:cubicBezTo>
                    <a:pt x="3" y="15"/>
                    <a:pt x="3" y="15"/>
                    <a:pt x="3" y="15"/>
                  </a:cubicBezTo>
                  <a:cubicBezTo>
                    <a:pt x="3" y="17"/>
                    <a:pt x="4" y="20"/>
                    <a:pt x="6" y="21"/>
                  </a:cubicBezTo>
                  <a:cubicBezTo>
                    <a:pt x="6" y="21"/>
                    <a:pt x="6" y="21"/>
                    <a:pt x="6" y="21"/>
                  </a:cubicBezTo>
                  <a:cubicBezTo>
                    <a:pt x="7" y="22"/>
                    <a:pt x="9" y="23"/>
                    <a:pt x="11" y="24"/>
                  </a:cubicBezTo>
                  <a:cubicBezTo>
                    <a:pt x="17" y="25"/>
                    <a:pt x="23" y="19"/>
                    <a:pt x="21" y="13"/>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196"/>
            <p:cNvSpPr>
              <a:spLocks/>
            </p:cNvSpPr>
            <p:nvPr/>
          </p:nvSpPr>
          <p:spPr bwMode="auto">
            <a:xfrm>
              <a:off x="5600700" y="5591176"/>
              <a:ext cx="101600" cy="177800"/>
            </a:xfrm>
            <a:custGeom>
              <a:avLst/>
              <a:gdLst>
                <a:gd name="T0" fmla="*/ 39 w 39"/>
                <a:gd name="T1" fmla="*/ 67 h 68"/>
                <a:gd name="T2" fmla="*/ 10 w 39"/>
                <a:gd name="T3" fmla="*/ 42 h 68"/>
                <a:gd name="T4" fmla="*/ 8 w 39"/>
                <a:gd name="T5" fmla="*/ 1 h 68"/>
                <a:gd name="T6" fmla="*/ 7 w 39"/>
                <a:gd name="T7" fmla="*/ 0 h 68"/>
                <a:gd name="T8" fmla="*/ 8 w 39"/>
                <a:gd name="T9" fmla="*/ 43 h 68"/>
                <a:gd name="T10" fmla="*/ 38 w 39"/>
                <a:gd name="T11" fmla="*/ 68 h 68"/>
                <a:gd name="T12" fmla="*/ 39 w 39"/>
                <a:gd name="T13" fmla="*/ 67 h 68"/>
              </a:gdLst>
              <a:ahLst/>
              <a:cxnLst>
                <a:cxn ang="0">
                  <a:pos x="T0" y="T1"/>
                </a:cxn>
                <a:cxn ang="0">
                  <a:pos x="T2" y="T3"/>
                </a:cxn>
                <a:cxn ang="0">
                  <a:pos x="T4" y="T5"/>
                </a:cxn>
                <a:cxn ang="0">
                  <a:pos x="T6" y="T7"/>
                </a:cxn>
                <a:cxn ang="0">
                  <a:pos x="T8" y="T9"/>
                </a:cxn>
                <a:cxn ang="0">
                  <a:pos x="T10" y="T11"/>
                </a:cxn>
                <a:cxn ang="0">
                  <a:pos x="T12" y="T13"/>
                </a:cxn>
              </a:cxnLst>
              <a:rect l="0" t="0" r="r" b="b"/>
              <a:pathLst>
                <a:path w="39" h="68">
                  <a:moveTo>
                    <a:pt x="39" y="67"/>
                  </a:moveTo>
                  <a:cubicBezTo>
                    <a:pt x="27" y="61"/>
                    <a:pt x="17" y="53"/>
                    <a:pt x="10" y="42"/>
                  </a:cubicBezTo>
                  <a:cubicBezTo>
                    <a:pt x="2" y="28"/>
                    <a:pt x="6" y="15"/>
                    <a:pt x="8" y="1"/>
                  </a:cubicBezTo>
                  <a:cubicBezTo>
                    <a:pt x="9" y="0"/>
                    <a:pt x="8" y="0"/>
                    <a:pt x="7" y="0"/>
                  </a:cubicBezTo>
                  <a:cubicBezTo>
                    <a:pt x="1" y="14"/>
                    <a:pt x="0" y="30"/>
                    <a:pt x="8" y="43"/>
                  </a:cubicBezTo>
                  <a:cubicBezTo>
                    <a:pt x="14" y="53"/>
                    <a:pt x="25" y="67"/>
                    <a:pt x="38" y="68"/>
                  </a:cubicBezTo>
                  <a:cubicBezTo>
                    <a:pt x="39" y="68"/>
                    <a:pt x="39" y="67"/>
                    <a:pt x="39" y="67"/>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197"/>
            <p:cNvSpPr>
              <a:spLocks/>
            </p:cNvSpPr>
            <p:nvPr/>
          </p:nvSpPr>
          <p:spPr bwMode="auto">
            <a:xfrm>
              <a:off x="5661025" y="5715001"/>
              <a:ext cx="52388" cy="38100"/>
            </a:xfrm>
            <a:custGeom>
              <a:avLst/>
              <a:gdLst>
                <a:gd name="T0" fmla="*/ 20 w 20"/>
                <a:gd name="T1" fmla="*/ 13 h 15"/>
                <a:gd name="T2" fmla="*/ 11 w 20"/>
                <a:gd name="T3" fmla="*/ 8 h 15"/>
                <a:gd name="T4" fmla="*/ 2 w 20"/>
                <a:gd name="T5" fmla="*/ 0 h 15"/>
                <a:gd name="T6" fmla="*/ 1 w 20"/>
                <a:gd name="T7" fmla="*/ 1 h 15"/>
                <a:gd name="T8" fmla="*/ 9 w 20"/>
                <a:gd name="T9" fmla="*/ 10 h 15"/>
                <a:gd name="T10" fmla="*/ 20 w 20"/>
                <a:gd name="T11" fmla="*/ 14 h 15"/>
                <a:gd name="T12" fmla="*/ 20 w 20"/>
                <a:gd name="T13" fmla="*/ 13 h 15"/>
              </a:gdLst>
              <a:ahLst/>
              <a:cxnLst>
                <a:cxn ang="0">
                  <a:pos x="T0" y="T1"/>
                </a:cxn>
                <a:cxn ang="0">
                  <a:pos x="T2" y="T3"/>
                </a:cxn>
                <a:cxn ang="0">
                  <a:pos x="T4" y="T5"/>
                </a:cxn>
                <a:cxn ang="0">
                  <a:pos x="T6" y="T7"/>
                </a:cxn>
                <a:cxn ang="0">
                  <a:pos x="T8" y="T9"/>
                </a:cxn>
                <a:cxn ang="0">
                  <a:pos x="T10" y="T11"/>
                </a:cxn>
                <a:cxn ang="0">
                  <a:pos x="T12" y="T13"/>
                </a:cxn>
              </a:cxnLst>
              <a:rect l="0" t="0" r="r" b="b"/>
              <a:pathLst>
                <a:path w="20" h="15">
                  <a:moveTo>
                    <a:pt x="20" y="13"/>
                  </a:moveTo>
                  <a:cubicBezTo>
                    <a:pt x="18" y="11"/>
                    <a:pt x="14" y="10"/>
                    <a:pt x="11" y="8"/>
                  </a:cubicBezTo>
                  <a:cubicBezTo>
                    <a:pt x="8" y="6"/>
                    <a:pt x="4" y="3"/>
                    <a:pt x="2" y="0"/>
                  </a:cubicBezTo>
                  <a:cubicBezTo>
                    <a:pt x="1" y="0"/>
                    <a:pt x="0" y="0"/>
                    <a:pt x="1" y="1"/>
                  </a:cubicBezTo>
                  <a:cubicBezTo>
                    <a:pt x="3" y="5"/>
                    <a:pt x="6" y="8"/>
                    <a:pt x="9" y="10"/>
                  </a:cubicBezTo>
                  <a:cubicBezTo>
                    <a:pt x="12" y="12"/>
                    <a:pt x="16" y="15"/>
                    <a:pt x="20" y="14"/>
                  </a:cubicBezTo>
                  <a:cubicBezTo>
                    <a:pt x="20" y="14"/>
                    <a:pt x="20" y="14"/>
                    <a:pt x="20" y="13"/>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98"/>
            <p:cNvSpPr>
              <a:spLocks/>
            </p:cNvSpPr>
            <p:nvPr/>
          </p:nvSpPr>
          <p:spPr bwMode="auto">
            <a:xfrm>
              <a:off x="5784850" y="5586413"/>
              <a:ext cx="61913" cy="161925"/>
            </a:xfrm>
            <a:custGeom>
              <a:avLst/>
              <a:gdLst>
                <a:gd name="T0" fmla="*/ 6 w 24"/>
                <a:gd name="T1" fmla="*/ 0 h 62"/>
                <a:gd name="T2" fmla="*/ 5 w 24"/>
                <a:gd name="T3" fmla="*/ 1 h 62"/>
                <a:gd name="T4" fmla="*/ 14 w 24"/>
                <a:gd name="T5" fmla="*/ 34 h 62"/>
                <a:gd name="T6" fmla="*/ 1 w 24"/>
                <a:gd name="T7" fmla="*/ 60 h 62"/>
                <a:gd name="T8" fmla="*/ 1 w 24"/>
                <a:gd name="T9" fmla="*/ 61 h 62"/>
                <a:gd name="T10" fmla="*/ 6 w 24"/>
                <a:gd name="T11" fmla="*/ 0 h 62"/>
              </a:gdLst>
              <a:ahLst/>
              <a:cxnLst>
                <a:cxn ang="0">
                  <a:pos x="T0" y="T1"/>
                </a:cxn>
                <a:cxn ang="0">
                  <a:pos x="T2" y="T3"/>
                </a:cxn>
                <a:cxn ang="0">
                  <a:pos x="T4" y="T5"/>
                </a:cxn>
                <a:cxn ang="0">
                  <a:pos x="T6" y="T7"/>
                </a:cxn>
                <a:cxn ang="0">
                  <a:pos x="T8" y="T9"/>
                </a:cxn>
                <a:cxn ang="0">
                  <a:pos x="T10" y="T11"/>
                </a:cxn>
              </a:cxnLst>
              <a:rect l="0" t="0" r="r" b="b"/>
              <a:pathLst>
                <a:path w="24" h="62">
                  <a:moveTo>
                    <a:pt x="6" y="0"/>
                  </a:moveTo>
                  <a:cubicBezTo>
                    <a:pt x="5" y="0"/>
                    <a:pt x="4" y="1"/>
                    <a:pt x="5" y="1"/>
                  </a:cubicBezTo>
                  <a:cubicBezTo>
                    <a:pt x="12" y="11"/>
                    <a:pt x="16" y="22"/>
                    <a:pt x="14" y="34"/>
                  </a:cubicBezTo>
                  <a:cubicBezTo>
                    <a:pt x="12" y="45"/>
                    <a:pt x="7" y="52"/>
                    <a:pt x="1" y="60"/>
                  </a:cubicBezTo>
                  <a:cubicBezTo>
                    <a:pt x="0" y="61"/>
                    <a:pt x="1" y="62"/>
                    <a:pt x="1" y="61"/>
                  </a:cubicBezTo>
                  <a:cubicBezTo>
                    <a:pt x="24" y="50"/>
                    <a:pt x="21" y="16"/>
                    <a:pt x="6"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199"/>
            <p:cNvSpPr>
              <a:spLocks/>
            </p:cNvSpPr>
            <p:nvPr/>
          </p:nvSpPr>
          <p:spPr bwMode="auto">
            <a:xfrm>
              <a:off x="5762625" y="5683251"/>
              <a:ext cx="46038" cy="60325"/>
            </a:xfrm>
            <a:custGeom>
              <a:avLst/>
              <a:gdLst>
                <a:gd name="T0" fmla="*/ 16 w 17"/>
                <a:gd name="T1" fmla="*/ 1 h 23"/>
                <a:gd name="T2" fmla="*/ 15 w 17"/>
                <a:gd name="T3" fmla="*/ 1 h 23"/>
                <a:gd name="T4" fmla="*/ 9 w 17"/>
                <a:gd name="T5" fmla="*/ 12 h 23"/>
                <a:gd name="T6" fmla="*/ 1 w 17"/>
                <a:gd name="T7" fmla="*/ 22 h 23"/>
                <a:gd name="T8" fmla="*/ 2 w 17"/>
                <a:gd name="T9" fmla="*/ 23 h 23"/>
                <a:gd name="T10" fmla="*/ 12 w 17"/>
                <a:gd name="T11" fmla="*/ 13 h 23"/>
                <a:gd name="T12" fmla="*/ 16 w 17"/>
                <a:gd name="T13" fmla="*/ 1 h 23"/>
              </a:gdLst>
              <a:ahLst/>
              <a:cxnLst>
                <a:cxn ang="0">
                  <a:pos x="T0" y="T1"/>
                </a:cxn>
                <a:cxn ang="0">
                  <a:pos x="T2" y="T3"/>
                </a:cxn>
                <a:cxn ang="0">
                  <a:pos x="T4" y="T5"/>
                </a:cxn>
                <a:cxn ang="0">
                  <a:pos x="T6" y="T7"/>
                </a:cxn>
                <a:cxn ang="0">
                  <a:pos x="T8" y="T9"/>
                </a:cxn>
                <a:cxn ang="0">
                  <a:pos x="T10" y="T11"/>
                </a:cxn>
                <a:cxn ang="0">
                  <a:pos x="T12" y="T13"/>
                </a:cxn>
              </a:cxnLst>
              <a:rect l="0" t="0" r="r" b="b"/>
              <a:pathLst>
                <a:path w="17" h="23">
                  <a:moveTo>
                    <a:pt x="16" y="1"/>
                  </a:moveTo>
                  <a:cubicBezTo>
                    <a:pt x="16" y="0"/>
                    <a:pt x="15" y="0"/>
                    <a:pt x="15" y="1"/>
                  </a:cubicBezTo>
                  <a:cubicBezTo>
                    <a:pt x="13" y="5"/>
                    <a:pt x="12" y="9"/>
                    <a:pt x="9" y="12"/>
                  </a:cubicBezTo>
                  <a:cubicBezTo>
                    <a:pt x="6" y="16"/>
                    <a:pt x="3" y="18"/>
                    <a:pt x="1" y="22"/>
                  </a:cubicBezTo>
                  <a:cubicBezTo>
                    <a:pt x="0" y="23"/>
                    <a:pt x="1" y="23"/>
                    <a:pt x="2" y="23"/>
                  </a:cubicBezTo>
                  <a:cubicBezTo>
                    <a:pt x="6" y="21"/>
                    <a:pt x="10" y="17"/>
                    <a:pt x="12" y="13"/>
                  </a:cubicBezTo>
                  <a:cubicBezTo>
                    <a:pt x="15" y="9"/>
                    <a:pt x="17" y="5"/>
                    <a:pt x="16"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200"/>
            <p:cNvSpPr>
              <a:spLocks/>
            </p:cNvSpPr>
            <p:nvPr/>
          </p:nvSpPr>
          <p:spPr bwMode="auto">
            <a:xfrm>
              <a:off x="5902325" y="5737226"/>
              <a:ext cx="87313" cy="155575"/>
            </a:xfrm>
            <a:custGeom>
              <a:avLst/>
              <a:gdLst>
                <a:gd name="T0" fmla="*/ 31 w 33"/>
                <a:gd name="T1" fmla="*/ 0 h 59"/>
                <a:gd name="T2" fmla="*/ 7 w 33"/>
                <a:gd name="T3" fmla="*/ 26 h 59"/>
                <a:gd name="T4" fmla="*/ 7 w 33"/>
                <a:gd name="T5" fmla="*/ 58 h 59"/>
                <a:gd name="T6" fmla="*/ 9 w 33"/>
                <a:gd name="T7" fmla="*/ 57 h 59"/>
                <a:gd name="T8" fmla="*/ 32 w 33"/>
                <a:gd name="T9" fmla="*/ 1 h 59"/>
                <a:gd name="T10" fmla="*/ 31 w 33"/>
                <a:gd name="T11" fmla="*/ 0 h 59"/>
              </a:gdLst>
              <a:ahLst/>
              <a:cxnLst>
                <a:cxn ang="0">
                  <a:pos x="T0" y="T1"/>
                </a:cxn>
                <a:cxn ang="0">
                  <a:pos x="T2" y="T3"/>
                </a:cxn>
                <a:cxn ang="0">
                  <a:pos x="T4" y="T5"/>
                </a:cxn>
                <a:cxn ang="0">
                  <a:pos x="T6" y="T7"/>
                </a:cxn>
                <a:cxn ang="0">
                  <a:pos x="T8" y="T9"/>
                </a:cxn>
                <a:cxn ang="0">
                  <a:pos x="T10" y="T11"/>
                </a:cxn>
              </a:cxnLst>
              <a:rect l="0" t="0" r="r" b="b"/>
              <a:pathLst>
                <a:path w="33" h="59">
                  <a:moveTo>
                    <a:pt x="31" y="0"/>
                  </a:moveTo>
                  <a:cubicBezTo>
                    <a:pt x="20" y="5"/>
                    <a:pt x="12" y="15"/>
                    <a:pt x="7" y="26"/>
                  </a:cubicBezTo>
                  <a:cubicBezTo>
                    <a:pt x="4" y="35"/>
                    <a:pt x="0" y="50"/>
                    <a:pt x="7" y="58"/>
                  </a:cubicBezTo>
                  <a:cubicBezTo>
                    <a:pt x="8" y="59"/>
                    <a:pt x="10" y="58"/>
                    <a:pt x="9" y="57"/>
                  </a:cubicBezTo>
                  <a:cubicBezTo>
                    <a:pt x="3" y="35"/>
                    <a:pt x="15" y="14"/>
                    <a:pt x="32" y="1"/>
                  </a:cubicBezTo>
                  <a:cubicBezTo>
                    <a:pt x="33" y="1"/>
                    <a:pt x="32" y="0"/>
                    <a:pt x="31"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201"/>
            <p:cNvSpPr>
              <a:spLocks/>
            </p:cNvSpPr>
            <p:nvPr/>
          </p:nvSpPr>
          <p:spPr bwMode="auto">
            <a:xfrm>
              <a:off x="5934075" y="5811838"/>
              <a:ext cx="12700" cy="69850"/>
            </a:xfrm>
            <a:custGeom>
              <a:avLst/>
              <a:gdLst>
                <a:gd name="T0" fmla="*/ 3 w 5"/>
                <a:gd name="T1" fmla="*/ 12 h 27"/>
                <a:gd name="T2" fmla="*/ 5 w 5"/>
                <a:gd name="T3" fmla="*/ 0 h 27"/>
                <a:gd name="T4" fmla="*/ 4 w 5"/>
                <a:gd name="T5" fmla="*/ 0 h 27"/>
                <a:gd name="T6" fmla="*/ 0 w 5"/>
                <a:gd name="T7" fmla="*/ 12 h 27"/>
                <a:gd name="T8" fmla="*/ 2 w 5"/>
                <a:gd name="T9" fmla="*/ 26 h 27"/>
                <a:gd name="T10" fmla="*/ 3 w 5"/>
                <a:gd name="T11" fmla="*/ 26 h 27"/>
                <a:gd name="T12" fmla="*/ 3 w 5"/>
                <a:gd name="T13" fmla="*/ 12 h 27"/>
              </a:gdLst>
              <a:ahLst/>
              <a:cxnLst>
                <a:cxn ang="0">
                  <a:pos x="T0" y="T1"/>
                </a:cxn>
                <a:cxn ang="0">
                  <a:pos x="T2" y="T3"/>
                </a:cxn>
                <a:cxn ang="0">
                  <a:pos x="T4" y="T5"/>
                </a:cxn>
                <a:cxn ang="0">
                  <a:pos x="T6" y="T7"/>
                </a:cxn>
                <a:cxn ang="0">
                  <a:pos x="T8" y="T9"/>
                </a:cxn>
                <a:cxn ang="0">
                  <a:pos x="T10" y="T11"/>
                </a:cxn>
                <a:cxn ang="0">
                  <a:pos x="T12" y="T13"/>
                </a:cxn>
              </a:cxnLst>
              <a:rect l="0" t="0" r="r" b="b"/>
              <a:pathLst>
                <a:path w="5" h="27">
                  <a:moveTo>
                    <a:pt x="3" y="12"/>
                  </a:moveTo>
                  <a:cubicBezTo>
                    <a:pt x="3" y="8"/>
                    <a:pt x="5" y="4"/>
                    <a:pt x="5" y="0"/>
                  </a:cubicBezTo>
                  <a:cubicBezTo>
                    <a:pt x="4" y="0"/>
                    <a:pt x="4" y="0"/>
                    <a:pt x="4" y="0"/>
                  </a:cubicBezTo>
                  <a:cubicBezTo>
                    <a:pt x="1" y="3"/>
                    <a:pt x="1" y="8"/>
                    <a:pt x="0" y="12"/>
                  </a:cubicBezTo>
                  <a:cubicBezTo>
                    <a:pt x="0" y="16"/>
                    <a:pt x="0" y="22"/>
                    <a:pt x="2" y="26"/>
                  </a:cubicBezTo>
                  <a:cubicBezTo>
                    <a:pt x="2" y="27"/>
                    <a:pt x="3" y="26"/>
                    <a:pt x="3" y="26"/>
                  </a:cubicBezTo>
                  <a:cubicBezTo>
                    <a:pt x="4" y="21"/>
                    <a:pt x="2" y="17"/>
                    <a:pt x="3" y="12"/>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202"/>
            <p:cNvSpPr>
              <a:spLocks/>
            </p:cNvSpPr>
            <p:nvPr/>
          </p:nvSpPr>
          <p:spPr bwMode="auto">
            <a:xfrm>
              <a:off x="5961063" y="5848351"/>
              <a:ext cx="180975" cy="149225"/>
            </a:xfrm>
            <a:custGeom>
              <a:avLst/>
              <a:gdLst>
                <a:gd name="T0" fmla="*/ 67 w 69"/>
                <a:gd name="T1" fmla="*/ 0 h 57"/>
                <a:gd name="T2" fmla="*/ 60 w 69"/>
                <a:gd name="T3" fmla="*/ 19 h 57"/>
                <a:gd name="T4" fmla="*/ 43 w 69"/>
                <a:gd name="T5" fmla="*/ 34 h 57"/>
                <a:gd name="T6" fmla="*/ 1 w 69"/>
                <a:gd name="T7" fmla="*/ 36 h 57"/>
                <a:gd name="T8" fmla="*/ 1 w 69"/>
                <a:gd name="T9" fmla="*/ 37 h 57"/>
                <a:gd name="T10" fmla="*/ 68 w 69"/>
                <a:gd name="T11" fmla="*/ 1 h 57"/>
                <a:gd name="T12" fmla="*/ 67 w 69"/>
                <a:gd name="T13" fmla="*/ 0 h 57"/>
              </a:gdLst>
              <a:ahLst/>
              <a:cxnLst>
                <a:cxn ang="0">
                  <a:pos x="T0" y="T1"/>
                </a:cxn>
                <a:cxn ang="0">
                  <a:pos x="T2" y="T3"/>
                </a:cxn>
                <a:cxn ang="0">
                  <a:pos x="T4" y="T5"/>
                </a:cxn>
                <a:cxn ang="0">
                  <a:pos x="T6" y="T7"/>
                </a:cxn>
                <a:cxn ang="0">
                  <a:pos x="T8" y="T9"/>
                </a:cxn>
                <a:cxn ang="0">
                  <a:pos x="T10" y="T11"/>
                </a:cxn>
                <a:cxn ang="0">
                  <a:pos x="T12" y="T13"/>
                </a:cxn>
              </a:cxnLst>
              <a:rect l="0" t="0" r="r" b="b"/>
              <a:pathLst>
                <a:path w="69" h="57">
                  <a:moveTo>
                    <a:pt x="67" y="0"/>
                  </a:moveTo>
                  <a:cubicBezTo>
                    <a:pt x="65" y="7"/>
                    <a:pt x="64" y="13"/>
                    <a:pt x="60" y="19"/>
                  </a:cubicBezTo>
                  <a:cubicBezTo>
                    <a:pt x="56" y="25"/>
                    <a:pt x="49" y="30"/>
                    <a:pt x="43" y="34"/>
                  </a:cubicBezTo>
                  <a:cubicBezTo>
                    <a:pt x="30" y="42"/>
                    <a:pt x="16" y="41"/>
                    <a:pt x="1" y="36"/>
                  </a:cubicBezTo>
                  <a:cubicBezTo>
                    <a:pt x="1" y="36"/>
                    <a:pt x="0" y="37"/>
                    <a:pt x="1" y="37"/>
                  </a:cubicBezTo>
                  <a:cubicBezTo>
                    <a:pt x="26" y="57"/>
                    <a:pt x="69" y="31"/>
                    <a:pt x="68" y="1"/>
                  </a:cubicBezTo>
                  <a:cubicBezTo>
                    <a:pt x="68" y="0"/>
                    <a:pt x="67" y="0"/>
                    <a:pt x="67"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203"/>
            <p:cNvSpPr>
              <a:spLocks/>
            </p:cNvSpPr>
            <p:nvPr/>
          </p:nvSpPr>
          <p:spPr bwMode="auto">
            <a:xfrm>
              <a:off x="5969000" y="5924551"/>
              <a:ext cx="55563" cy="15875"/>
            </a:xfrm>
            <a:custGeom>
              <a:avLst/>
              <a:gdLst>
                <a:gd name="T0" fmla="*/ 21 w 21"/>
                <a:gd name="T1" fmla="*/ 1 h 6"/>
                <a:gd name="T2" fmla="*/ 11 w 21"/>
                <a:gd name="T3" fmla="*/ 2 h 6"/>
                <a:gd name="T4" fmla="*/ 1 w 21"/>
                <a:gd name="T5" fmla="*/ 0 h 6"/>
                <a:gd name="T6" fmla="*/ 1 w 21"/>
                <a:gd name="T7" fmla="*/ 1 h 6"/>
                <a:gd name="T8" fmla="*/ 21 w 21"/>
                <a:gd name="T9" fmla="*/ 2 h 6"/>
                <a:gd name="T10" fmla="*/ 21 w 21"/>
                <a:gd name="T11" fmla="*/ 1 h 6"/>
              </a:gdLst>
              <a:ahLst/>
              <a:cxnLst>
                <a:cxn ang="0">
                  <a:pos x="T0" y="T1"/>
                </a:cxn>
                <a:cxn ang="0">
                  <a:pos x="T2" y="T3"/>
                </a:cxn>
                <a:cxn ang="0">
                  <a:pos x="T4" y="T5"/>
                </a:cxn>
                <a:cxn ang="0">
                  <a:pos x="T6" y="T7"/>
                </a:cxn>
                <a:cxn ang="0">
                  <a:pos x="T8" y="T9"/>
                </a:cxn>
                <a:cxn ang="0">
                  <a:pos x="T10" y="T11"/>
                </a:cxn>
              </a:cxnLst>
              <a:rect l="0" t="0" r="r" b="b"/>
              <a:pathLst>
                <a:path w="21" h="6">
                  <a:moveTo>
                    <a:pt x="21" y="1"/>
                  </a:moveTo>
                  <a:cubicBezTo>
                    <a:pt x="18" y="1"/>
                    <a:pt x="15" y="2"/>
                    <a:pt x="11" y="2"/>
                  </a:cubicBezTo>
                  <a:cubicBezTo>
                    <a:pt x="8" y="2"/>
                    <a:pt x="5" y="1"/>
                    <a:pt x="1" y="0"/>
                  </a:cubicBezTo>
                  <a:cubicBezTo>
                    <a:pt x="1" y="0"/>
                    <a:pt x="0" y="1"/>
                    <a:pt x="1" y="1"/>
                  </a:cubicBezTo>
                  <a:cubicBezTo>
                    <a:pt x="7" y="4"/>
                    <a:pt x="15" y="6"/>
                    <a:pt x="21" y="2"/>
                  </a:cubicBezTo>
                  <a:cubicBezTo>
                    <a:pt x="21" y="2"/>
                    <a:pt x="21" y="2"/>
                    <a:pt x="21"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2" name="Group 21"/>
          <p:cNvGrpSpPr/>
          <p:nvPr/>
        </p:nvGrpSpPr>
        <p:grpSpPr>
          <a:xfrm>
            <a:off x="-103199" y="5219405"/>
            <a:ext cx="690562" cy="1147763"/>
            <a:chOff x="2130426" y="3314700"/>
            <a:chExt cx="690562" cy="1147763"/>
          </a:xfrm>
        </p:grpSpPr>
        <p:sp>
          <p:nvSpPr>
            <p:cNvPr id="23" name="Freeform 23"/>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rgbClr val="EFA7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24"/>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25"/>
            <p:cNvSpPr>
              <a:spLocks/>
            </p:cNvSpPr>
            <p:nvPr/>
          </p:nvSpPr>
          <p:spPr bwMode="auto">
            <a:xfrm>
              <a:off x="2208213" y="3398838"/>
              <a:ext cx="533400" cy="1063625"/>
            </a:xfrm>
            <a:custGeom>
              <a:avLst/>
              <a:gdLst>
                <a:gd name="T0" fmla="*/ 202 w 203"/>
                <a:gd name="T1" fmla="*/ 123 h 408"/>
                <a:gd name="T2" fmla="*/ 131 w 203"/>
                <a:gd name="T3" fmla="*/ 156 h 408"/>
                <a:gd name="T4" fmla="*/ 98 w 203"/>
                <a:gd name="T5" fmla="*/ 180 h 408"/>
                <a:gd name="T6" fmla="*/ 88 w 203"/>
                <a:gd name="T7" fmla="*/ 192 h 408"/>
                <a:gd name="T8" fmla="*/ 119 w 203"/>
                <a:gd name="T9" fmla="*/ 137 h 408"/>
                <a:gd name="T10" fmla="*/ 153 w 203"/>
                <a:gd name="T11" fmla="*/ 106 h 408"/>
                <a:gd name="T12" fmla="*/ 201 w 203"/>
                <a:gd name="T13" fmla="*/ 85 h 408"/>
                <a:gd name="T14" fmla="*/ 200 w 203"/>
                <a:gd name="T15" fmla="*/ 84 h 408"/>
                <a:gd name="T16" fmla="*/ 125 w 203"/>
                <a:gd name="T17" fmla="*/ 127 h 408"/>
                <a:gd name="T18" fmla="*/ 149 w 203"/>
                <a:gd name="T19" fmla="*/ 81 h 408"/>
                <a:gd name="T20" fmla="*/ 164 w 203"/>
                <a:gd name="T21" fmla="*/ 64 h 408"/>
                <a:gd name="T22" fmla="*/ 189 w 203"/>
                <a:gd name="T23" fmla="*/ 45 h 408"/>
                <a:gd name="T24" fmla="*/ 188 w 203"/>
                <a:gd name="T25" fmla="*/ 44 h 408"/>
                <a:gd name="T26" fmla="*/ 154 w 203"/>
                <a:gd name="T27" fmla="*/ 69 h 408"/>
                <a:gd name="T28" fmla="*/ 180 w 203"/>
                <a:gd name="T29" fmla="*/ 1 h 408"/>
                <a:gd name="T30" fmla="*/ 179 w 203"/>
                <a:gd name="T31" fmla="*/ 1 h 408"/>
                <a:gd name="T32" fmla="*/ 134 w 203"/>
                <a:gd name="T33" fmla="*/ 97 h 408"/>
                <a:gd name="T34" fmla="*/ 115 w 203"/>
                <a:gd name="T35" fmla="*/ 38 h 408"/>
                <a:gd name="T36" fmla="*/ 115 w 203"/>
                <a:gd name="T37" fmla="*/ 38 h 408"/>
                <a:gd name="T38" fmla="*/ 131 w 203"/>
                <a:gd name="T39" fmla="*/ 103 h 408"/>
                <a:gd name="T40" fmla="*/ 131 w 203"/>
                <a:gd name="T41" fmla="*/ 103 h 408"/>
                <a:gd name="T42" fmla="*/ 108 w 203"/>
                <a:gd name="T43" fmla="*/ 144 h 408"/>
                <a:gd name="T44" fmla="*/ 74 w 203"/>
                <a:gd name="T45" fmla="*/ 58 h 408"/>
                <a:gd name="T46" fmla="*/ 73 w 203"/>
                <a:gd name="T47" fmla="*/ 59 h 408"/>
                <a:gd name="T48" fmla="*/ 105 w 203"/>
                <a:gd name="T49" fmla="*/ 150 h 408"/>
                <a:gd name="T50" fmla="*/ 75 w 203"/>
                <a:gd name="T51" fmla="*/ 202 h 408"/>
                <a:gd name="T52" fmla="*/ 71 w 203"/>
                <a:gd name="T53" fmla="*/ 210 h 408"/>
                <a:gd name="T54" fmla="*/ 29 w 203"/>
                <a:gd name="T55" fmla="*/ 86 h 408"/>
                <a:gd name="T56" fmla="*/ 28 w 203"/>
                <a:gd name="T57" fmla="*/ 87 h 408"/>
                <a:gd name="T58" fmla="*/ 54 w 203"/>
                <a:gd name="T59" fmla="*/ 147 h 408"/>
                <a:gd name="T60" fmla="*/ 66 w 203"/>
                <a:gd name="T61" fmla="*/ 215 h 408"/>
                <a:gd name="T62" fmla="*/ 67 w 203"/>
                <a:gd name="T63" fmla="*/ 217 h 408"/>
                <a:gd name="T64" fmla="*/ 41 w 203"/>
                <a:gd name="T65" fmla="*/ 269 h 408"/>
                <a:gd name="T66" fmla="*/ 27 w 203"/>
                <a:gd name="T67" fmla="*/ 212 h 408"/>
                <a:gd name="T68" fmla="*/ 0 w 203"/>
                <a:gd name="T69" fmla="*/ 142 h 408"/>
                <a:gd name="T70" fmla="*/ 0 w 203"/>
                <a:gd name="T71" fmla="*/ 142 h 408"/>
                <a:gd name="T72" fmla="*/ 22 w 203"/>
                <a:gd name="T73" fmla="*/ 209 h 408"/>
                <a:gd name="T74" fmla="*/ 37 w 203"/>
                <a:gd name="T75" fmla="*/ 279 h 408"/>
                <a:gd name="T76" fmla="*/ 27 w 203"/>
                <a:gd name="T77" fmla="*/ 302 h 408"/>
                <a:gd name="T78" fmla="*/ 8 w 203"/>
                <a:gd name="T79" fmla="*/ 405 h 408"/>
                <a:gd name="T80" fmla="*/ 14 w 203"/>
                <a:gd name="T81" fmla="*/ 405 h 408"/>
                <a:gd name="T82" fmla="*/ 30 w 203"/>
                <a:gd name="T83" fmla="*/ 318 h 408"/>
                <a:gd name="T84" fmla="*/ 94 w 203"/>
                <a:gd name="T85" fmla="*/ 268 h 408"/>
                <a:gd name="T86" fmla="*/ 175 w 203"/>
                <a:gd name="T87" fmla="*/ 235 h 408"/>
                <a:gd name="T88" fmla="*/ 174 w 203"/>
                <a:gd name="T89" fmla="*/ 233 h 408"/>
                <a:gd name="T90" fmla="*/ 127 w 203"/>
                <a:gd name="T91" fmla="*/ 250 h 408"/>
                <a:gd name="T92" fmla="*/ 84 w 203"/>
                <a:gd name="T93" fmla="*/ 269 h 408"/>
                <a:gd name="T94" fmla="*/ 32 w 203"/>
                <a:gd name="T95" fmla="*/ 313 h 408"/>
                <a:gd name="T96" fmla="*/ 38 w 203"/>
                <a:gd name="T97" fmla="*/ 294 h 408"/>
                <a:gd name="T98" fmla="*/ 47 w 203"/>
                <a:gd name="T99" fmla="*/ 273 h 408"/>
                <a:gd name="T100" fmla="*/ 107 w 203"/>
                <a:gd name="T101" fmla="*/ 219 h 408"/>
                <a:gd name="T102" fmla="*/ 149 w 203"/>
                <a:gd name="T103" fmla="*/ 195 h 408"/>
                <a:gd name="T104" fmla="*/ 195 w 203"/>
                <a:gd name="T105" fmla="*/ 176 h 408"/>
                <a:gd name="T106" fmla="*/ 195 w 203"/>
                <a:gd name="T107" fmla="*/ 175 h 408"/>
                <a:gd name="T108" fmla="*/ 153 w 203"/>
                <a:gd name="T109" fmla="*/ 189 h 408"/>
                <a:gd name="T110" fmla="*/ 109 w 203"/>
                <a:gd name="T111" fmla="*/ 214 h 408"/>
                <a:gd name="T112" fmla="*/ 52 w 203"/>
                <a:gd name="T113" fmla="*/ 262 h 408"/>
                <a:gd name="T114" fmla="*/ 77 w 203"/>
                <a:gd name="T115" fmla="*/ 211 h 408"/>
                <a:gd name="T116" fmla="*/ 92 w 203"/>
                <a:gd name="T117" fmla="*/ 191 h 408"/>
                <a:gd name="T118" fmla="*/ 126 w 203"/>
                <a:gd name="T119" fmla="*/ 164 h 408"/>
                <a:gd name="T120" fmla="*/ 202 w 203"/>
                <a:gd name="T121" fmla="*/ 125 h 408"/>
                <a:gd name="T122" fmla="*/ 202 w 203"/>
                <a:gd name="T123" fmla="*/ 123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3" h="408">
                  <a:moveTo>
                    <a:pt x="202" y="123"/>
                  </a:moveTo>
                  <a:cubicBezTo>
                    <a:pt x="176" y="127"/>
                    <a:pt x="152" y="141"/>
                    <a:pt x="131" y="156"/>
                  </a:cubicBezTo>
                  <a:cubicBezTo>
                    <a:pt x="120" y="164"/>
                    <a:pt x="109" y="172"/>
                    <a:pt x="98" y="180"/>
                  </a:cubicBezTo>
                  <a:cubicBezTo>
                    <a:pt x="94" y="184"/>
                    <a:pt x="91" y="188"/>
                    <a:pt x="88" y="192"/>
                  </a:cubicBezTo>
                  <a:cubicBezTo>
                    <a:pt x="98" y="174"/>
                    <a:pt x="108" y="155"/>
                    <a:pt x="119" y="137"/>
                  </a:cubicBezTo>
                  <a:cubicBezTo>
                    <a:pt x="128" y="125"/>
                    <a:pt x="140" y="114"/>
                    <a:pt x="153" y="106"/>
                  </a:cubicBezTo>
                  <a:cubicBezTo>
                    <a:pt x="168" y="96"/>
                    <a:pt x="184" y="91"/>
                    <a:pt x="201" y="85"/>
                  </a:cubicBezTo>
                  <a:cubicBezTo>
                    <a:pt x="201" y="85"/>
                    <a:pt x="201" y="84"/>
                    <a:pt x="200" y="84"/>
                  </a:cubicBezTo>
                  <a:cubicBezTo>
                    <a:pt x="172" y="88"/>
                    <a:pt x="145" y="105"/>
                    <a:pt x="125" y="127"/>
                  </a:cubicBezTo>
                  <a:cubicBezTo>
                    <a:pt x="133" y="112"/>
                    <a:pt x="141" y="96"/>
                    <a:pt x="149" y="81"/>
                  </a:cubicBezTo>
                  <a:cubicBezTo>
                    <a:pt x="154" y="75"/>
                    <a:pt x="159" y="69"/>
                    <a:pt x="164" y="64"/>
                  </a:cubicBezTo>
                  <a:cubicBezTo>
                    <a:pt x="172" y="57"/>
                    <a:pt x="180" y="51"/>
                    <a:pt x="189" y="45"/>
                  </a:cubicBezTo>
                  <a:cubicBezTo>
                    <a:pt x="189" y="45"/>
                    <a:pt x="189" y="44"/>
                    <a:pt x="188" y="44"/>
                  </a:cubicBezTo>
                  <a:cubicBezTo>
                    <a:pt x="176" y="50"/>
                    <a:pt x="164" y="58"/>
                    <a:pt x="154" y="69"/>
                  </a:cubicBezTo>
                  <a:cubicBezTo>
                    <a:pt x="165" y="47"/>
                    <a:pt x="173" y="24"/>
                    <a:pt x="180" y="1"/>
                  </a:cubicBezTo>
                  <a:cubicBezTo>
                    <a:pt x="180" y="0"/>
                    <a:pt x="179" y="0"/>
                    <a:pt x="179" y="1"/>
                  </a:cubicBezTo>
                  <a:cubicBezTo>
                    <a:pt x="167" y="34"/>
                    <a:pt x="151" y="66"/>
                    <a:pt x="134" y="97"/>
                  </a:cubicBezTo>
                  <a:cubicBezTo>
                    <a:pt x="132" y="77"/>
                    <a:pt x="127" y="55"/>
                    <a:pt x="115" y="38"/>
                  </a:cubicBezTo>
                  <a:cubicBezTo>
                    <a:pt x="115" y="37"/>
                    <a:pt x="114" y="38"/>
                    <a:pt x="115" y="38"/>
                  </a:cubicBezTo>
                  <a:cubicBezTo>
                    <a:pt x="122" y="60"/>
                    <a:pt x="129" y="80"/>
                    <a:pt x="131" y="103"/>
                  </a:cubicBezTo>
                  <a:cubicBezTo>
                    <a:pt x="131" y="103"/>
                    <a:pt x="131" y="103"/>
                    <a:pt x="131" y="103"/>
                  </a:cubicBezTo>
                  <a:cubicBezTo>
                    <a:pt x="123" y="117"/>
                    <a:pt x="116" y="131"/>
                    <a:pt x="108" y="144"/>
                  </a:cubicBezTo>
                  <a:cubicBezTo>
                    <a:pt x="103" y="113"/>
                    <a:pt x="92" y="84"/>
                    <a:pt x="74" y="58"/>
                  </a:cubicBezTo>
                  <a:cubicBezTo>
                    <a:pt x="73" y="58"/>
                    <a:pt x="73" y="59"/>
                    <a:pt x="73" y="59"/>
                  </a:cubicBezTo>
                  <a:cubicBezTo>
                    <a:pt x="89" y="87"/>
                    <a:pt x="100" y="118"/>
                    <a:pt x="105" y="150"/>
                  </a:cubicBezTo>
                  <a:cubicBezTo>
                    <a:pt x="95" y="168"/>
                    <a:pt x="85" y="185"/>
                    <a:pt x="75" y="202"/>
                  </a:cubicBezTo>
                  <a:cubicBezTo>
                    <a:pt x="73" y="205"/>
                    <a:pt x="72" y="207"/>
                    <a:pt x="71" y="210"/>
                  </a:cubicBezTo>
                  <a:cubicBezTo>
                    <a:pt x="67" y="168"/>
                    <a:pt x="54" y="120"/>
                    <a:pt x="29" y="86"/>
                  </a:cubicBezTo>
                  <a:cubicBezTo>
                    <a:pt x="28" y="85"/>
                    <a:pt x="27" y="86"/>
                    <a:pt x="28" y="87"/>
                  </a:cubicBezTo>
                  <a:cubicBezTo>
                    <a:pt x="37" y="107"/>
                    <a:pt x="47" y="126"/>
                    <a:pt x="54" y="147"/>
                  </a:cubicBezTo>
                  <a:cubicBezTo>
                    <a:pt x="61" y="169"/>
                    <a:pt x="64" y="192"/>
                    <a:pt x="66" y="215"/>
                  </a:cubicBezTo>
                  <a:cubicBezTo>
                    <a:pt x="66" y="216"/>
                    <a:pt x="66" y="217"/>
                    <a:pt x="67" y="217"/>
                  </a:cubicBezTo>
                  <a:cubicBezTo>
                    <a:pt x="57" y="234"/>
                    <a:pt x="49" y="252"/>
                    <a:pt x="41" y="269"/>
                  </a:cubicBezTo>
                  <a:cubicBezTo>
                    <a:pt x="38" y="250"/>
                    <a:pt x="33" y="230"/>
                    <a:pt x="27" y="212"/>
                  </a:cubicBezTo>
                  <a:cubicBezTo>
                    <a:pt x="20" y="188"/>
                    <a:pt x="11" y="164"/>
                    <a:pt x="0" y="142"/>
                  </a:cubicBezTo>
                  <a:cubicBezTo>
                    <a:pt x="0" y="142"/>
                    <a:pt x="0" y="142"/>
                    <a:pt x="0" y="142"/>
                  </a:cubicBezTo>
                  <a:cubicBezTo>
                    <a:pt x="8" y="164"/>
                    <a:pt x="16" y="186"/>
                    <a:pt x="22" y="209"/>
                  </a:cubicBezTo>
                  <a:cubicBezTo>
                    <a:pt x="28" y="232"/>
                    <a:pt x="31" y="255"/>
                    <a:pt x="37" y="279"/>
                  </a:cubicBezTo>
                  <a:cubicBezTo>
                    <a:pt x="33" y="287"/>
                    <a:pt x="30" y="294"/>
                    <a:pt x="27" y="302"/>
                  </a:cubicBezTo>
                  <a:cubicBezTo>
                    <a:pt x="16" y="335"/>
                    <a:pt x="6" y="370"/>
                    <a:pt x="8" y="405"/>
                  </a:cubicBezTo>
                  <a:cubicBezTo>
                    <a:pt x="8" y="408"/>
                    <a:pt x="13" y="408"/>
                    <a:pt x="14" y="405"/>
                  </a:cubicBezTo>
                  <a:cubicBezTo>
                    <a:pt x="17" y="375"/>
                    <a:pt x="22" y="346"/>
                    <a:pt x="30" y="318"/>
                  </a:cubicBezTo>
                  <a:cubicBezTo>
                    <a:pt x="49" y="297"/>
                    <a:pt x="69" y="280"/>
                    <a:pt x="94" y="268"/>
                  </a:cubicBezTo>
                  <a:cubicBezTo>
                    <a:pt x="121" y="256"/>
                    <a:pt x="149" y="248"/>
                    <a:pt x="175" y="235"/>
                  </a:cubicBezTo>
                  <a:cubicBezTo>
                    <a:pt x="175" y="234"/>
                    <a:pt x="175" y="233"/>
                    <a:pt x="174" y="233"/>
                  </a:cubicBezTo>
                  <a:cubicBezTo>
                    <a:pt x="158" y="237"/>
                    <a:pt x="142" y="244"/>
                    <a:pt x="127" y="250"/>
                  </a:cubicBezTo>
                  <a:cubicBezTo>
                    <a:pt x="113" y="256"/>
                    <a:pt x="98" y="262"/>
                    <a:pt x="84" y="269"/>
                  </a:cubicBezTo>
                  <a:cubicBezTo>
                    <a:pt x="64" y="279"/>
                    <a:pt x="45" y="294"/>
                    <a:pt x="32" y="313"/>
                  </a:cubicBezTo>
                  <a:cubicBezTo>
                    <a:pt x="34" y="307"/>
                    <a:pt x="36" y="301"/>
                    <a:pt x="38" y="294"/>
                  </a:cubicBezTo>
                  <a:cubicBezTo>
                    <a:pt x="41" y="287"/>
                    <a:pt x="44" y="280"/>
                    <a:pt x="47" y="273"/>
                  </a:cubicBezTo>
                  <a:cubicBezTo>
                    <a:pt x="64" y="252"/>
                    <a:pt x="84" y="234"/>
                    <a:pt x="107" y="219"/>
                  </a:cubicBezTo>
                  <a:cubicBezTo>
                    <a:pt x="121" y="210"/>
                    <a:pt x="135" y="203"/>
                    <a:pt x="149" y="195"/>
                  </a:cubicBezTo>
                  <a:cubicBezTo>
                    <a:pt x="164" y="187"/>
                    <a:pt x="178" y="178"/>
                    <a:pt x="195" y="176"/>
                  </a:cubicBezTo>
                  <a:cubicBezTo>
                    <a:pt x="196" y="176"/>
                    <a:pt x="196" y="175"/>
                    <a:pt x="195" y="175"/>
                  </a:cubicBezTo>
                  <a:cubicBezTo>
                    <a:pt x="181" y="172"/>
                    <a:pt x="166" y="183"/>
                    <a:pt x="153" y="189"/>
                  </a:cubicBezTo>
                  <a:cubicBezTo>
                    <a:pt x="138" y="197"/>
                    <a:pt x="123" y="205"/>
                    <a:pt x="109" y="214"/>
                  </a:cubicBezTo>
                  <a:cubicBezTo>
                    <a:pt x="88" y="227"/>
                    <a:pt x="68" y="243"/>
                    <a:pt x="52" y="262"/>
                  </a:cubicBezTo>
                  <a:cubicBezTo>
                    <a:pt x="60" y="244"/>
                    <a:pt x="68" y="228"/>
                    <a:pt x="77" y="211"/>
                  </a:cubicBezTo>
                  <a:cubicBezTo>
                    <a:pt x="84" y="206"/>
                    <a:pt x="86" y="197"/>
                    <a:pt x="92" y="191"/>
                  </a:cubicBezTo>
                  <a:cubicBezTo>
                    <a:pt x="101" y="180"/>
                    <a:pt x="114" y="172"/>
                    <a:pt x="126" y="164"/>
                  </a:cubicBezTo>
                  <a:cubicBezTo>
                    <a:pt x="150" y="147"/>
                    <a:pt x="174" y="133"/>
                    <a:pt x="202" y="125"/>
                  </a:cubicBezTo>
                  <a:cubicBezTo>
                    <a:pt x="203" y="124"/>
                    <a:pt x="203" y="123"/>
                    <a:pt x="202" y="123"/>
                  </a:cubicBezTo>
                  <a:close/>
                </a:path>
              </a:pathLst>
            </a:custGeom>
            <a:solidFill>
              <a:schemeClr val="accent6">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26" name="Group 25"/>
          <p:cNvGrpSpPr/>
          <p:nvPr/>
        </p:nvGrpSpPr>
        <p:grpSpPr>
          <a:xfrm rot="15541647">
            <a:off x="446802" y="6086680"/>
            <a:ext cx="826294" cy="1039813"/>
            <a:chOff x="2171701" y="1085850"/>
            <a:chExt cx="826294" cy="1039813"/>
          </a:xfrm>
        </p:grpSpPr>
        <p:sp>
          <p:nvSpPr>
            <p:cNvPr id="27" name="Freeform 29"/>
            <p:cNvSpPr>
              <a:spLocks/>
            </p:cNvSpPr>
            <p:nvPr/>
          </p:nvSpPr>
          <p:spPr bwMode="auto">
            <a:xfrm>
              <a:off x="2171701" y="1203325"/>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30"/>
            <p:cNvSpPr>
              <a:spLocks/>
            </p:cNvSpPr>
            <p:nvPr/>
          </p:nvSpPr>
          <p:spPr bwMode="auto">
            <a:xfrm>
              <a:off x="2186782" y="1181894"/>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29" name="Freeform 31"/>
            <p:cNvSpPr>
              <a:spLocks/>
            </p:cNvSpPr>
            <p:nvPr/>
          </p:nvSpPr>
          <p:spPr bwMode="auto">
            <a:xfrm>
              <a:off x="2228851" y="1085850"/>
              <a:ext cx="677863" cy="996950"/>
            </a:xfrm>
            <a:custGeom>
              <a:avLst/>
              <a:gdLst>
                <a:gd name="T0" fmla="*/ 86 w 259"/>
                <a:gd name="T1" fmla="*/ 77 h 382"/>
                <a:gd name="T2" fmla="*/ 58 w 259"/>
                <a:gd name="T3" fmla="*/ 116 h 382"/>
                <a:gd name="T4" fmla="*/ 0 w 259"/>
                <a:gd name="T5" fmla="*/ 187 h 382"/>
                <a:gd name="T6" fmla="*/ 55 w 259"/>
                <a:gd name="T7" fmla="*/ 125 h 382"/>
                <a:gd name="T8" fmla="*/ 36 w 259"/>
                <a:gd name="T9" fmla="*/ 260 h 382"/>
                <a:gd name="T10" fmla="*/ 48 w 259"/>
                <a:gd name="T11" fmla="*/ 162 h 382"/>
                <a:gd name="T12" fmla="*/ 88 w 259"/>
                <a:gd name="T13" fmla="*/ 83 h 382"/>
                <a:gd name="T14" fmla="*/ 102 w 259"/>
                <a:gd name="T15" fmla="*/ 115 h 382"/>
                <a:gd name="T16" fmla="*/ 74 w 259"/>
                <a:gd name="T17" fmla="*/ 200 h 382"/>
                <a:gd name="T18" fmla="*/ 45 w 259"/>
                <a:gd name="T19" fmla="*/ 236 h 382"/>
                <a:gd name="T20" fmla="*/ 73 w 259"/>
                <a:gd name="T21" fmla="*/ 207 h 382"/>
                <a:gd name="T22" fmla="*/ 85 w 259"/>
                <a:gd name="T23" fmla="*/ 306 h 382"/>
                <a:gd name="T24" fmla="*/ 108 w 259"/>
                <a:gd name="T25" fmla="*/ 127 h 382"/>
                <a:gd name="T26" fmla="*/ 120 w 259"/>
                <a:gd name="T27" fmla="*/ 150 h 382"/>
                <a:gd name="T28" fmla="*/ 132 w 259"/>
                <a:gd name="T29" fmla="*/ 323 h 382"/>
                <a:gd name="T30" fmla="*/ 150 w 259"/>
                <a:gd name="T31" fmla="*/ 199 h 382"/>
                <a:gd name="T32" fmla="*/ 154 w 259"/>
                <a:gd name="T33" fmla="*/ 207 h 382"/>
                <a:gd name="T34" fmla="*/ 162 w 259"/>
                <a:gd name="T35" fmla="*/ 232 h 382"/>
                <a:gd name="T36" fmla="*/ 173 w 259"/>
                <a:gd name="T37" fmla="*/ 346 h 382"/>
                <a:gd name="T38" fmla="*/ 152 w 259"/>
                <a:gd name="T39" fmla="*/ 291 h 382"/>
                <a:gd name="T40" fmla="*/ 176 w 259"/>
                <a:gd name="T41" fmla="*/ 261 h 382"/>
                <a:gd name="T42" fmla="*/ 192 w 259"/>
                <a:gd name="T43" fmla="*/ 303 h 382"/>
                <a:gd name="T44" fmla="*/ 243 w 259"/>
                <a:gd name="T45" fmla="*/ 382 h 382"/>
                <a:gd name="T46" fmla="*/ 181 w 259"/>
                <a:gd name="T47" fmla="*/ 265 h 382"/>
                <a:gd name="T48" fmla="*/ 247 w 259"/>
                <a:gd name="T49" fmla="*/ 325 h 382"/>
                <a:gd name="T50" fmla="*/ 179 w 259"/>
                <a:gd name="T51" fmla="*/ 259 h 382"/>
                <a:gd name="T52" fmla="*/ 209 w 259"/>
                <a:gd name="T53" fmla="*/ 234 h 382"/>
                <a:gd name="T54" fmla="*/ 253 w 259"/>
                <a:gd name="T55" fmla="*/ 280 h 382"/>
                <a:gd name="T56" fmla="*/ 154 w 259"/>
                <a:gd name="T57" fmla="*/ 197 h 382"/>
                <a:gd name="T58" fmla="*/ 158 w 259"/>
                <a:gd name="T59" fmla="*/ 149 h 382"/>
                <a:gd name="T60" fmla="*/ 256 w 259"/>
                <a:gd name="T61" fmla="*/ 242 h 382"/>
                <a:gd name="T62" fmla="*/ 200 w 259"/>
                <a:gd name="T63" fmla="*/ 171 h 382"/>
                <a:gd name="T64" fmla="*/ 119 w 259"/>
                <a:gd name="T65" fmla="*/ 129 h 382"/>
                <a:gd name="T66" fmla="*/ 109 w 259"/>
                <a:gd name="T67" fmla="*/ 109 h 382"/>
                <a:gd name="T68" fmla="*/ 180 w 259"/>
                <a:gd name="T69" fmla="*/ 114 h 382"/>
                <a:gd name="T70" fmla="*/ 257 w 259"/>
                <a:gd name="T71" fmla="*/ 175 h 382"/>
                <a:gd name="T72" fmla="*/ 186 w 259"/>
                <a:gd name="T73" fmla="*/ 111 h 382"/>
                <a:gd name="T74" fmla="*/ 246 w 259"/>
                <a:gd name="T75" fmla="*/ 113 h 382"/>
                <a:gd name="T76" fmla="*/ 121 w 259"/>
                <a:gd name="T77" fmla="*/ 80 h 382"/>
                <a:gd name="T78" fmla="*/ 242 w 259"/>
                <a:gd name="T79" fmla="*/ 92 h 382"/>
                <a:gd name="T80" fmla="*/ 173 w 259"/>
                <a:gd name="T81" fmla="*/ 75 h 382"/>
                <a:gd name="T82" fmla="*/ 95 w 259"/>
                <a:gd name="T83" fmla="*/ 76 h 382"/>
                <a:gd name="T84" fmla="*/ 58 w 259"/>
                <a:gd name="T85" fmla="*/ 8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9" h="382">
                  <a:moveTo>
                    <a:pt x="58" y="8"/>
                  </a:moveTo>
                  <a:cubicBezTo>
                    <a:pt x="66" y="31"/>
                    <a:pt x="76" y="54"/>
                    <a:pt x="86" y="77"/>
                  </a:cubicBezTo>
                  <a:cubicBezTo>
                    <a:pt x="86" y="77"/>
                    <a:pt x="85" y="77"/>
                    <a:pt x="85" y="77"/>
                  </a:cubicBezTo>
                  <a:cubicBezTo>
                    <a:pt x="73" y="86"/>
                    <a:pt x="65" y="101"/>
                    <a:pt x="58" y="116"/>
                  </a:cubicBezTo>
                  <a:cubicBezTo>
                    <a:pt x="58" y="116"/>
                    <a:pt x="57" y="116"/>
                    <a:pt x="57" y="116"/>
                  </a:cubicBezTo>
                  <a:cubicBezTo>
                    <a:pt x="31" y="132"/>
                    <a:pt x="9" y="157"/>
                    <a:pt x="0" y="187"/>
                  </a:cubicBezTo>
                  <a:cubicBezTo>
                    <a:pt x="0" y="187"/>
                    <a:pt x="0" y="187"/>
                    <a:pt x="0" y="187"/>
                  </a:cubicBezTo>
                  <a:cubicBezTo>
                    <a:pt x="13" y="160"/>
                    <a:pt x="30" y="140"/>
                    <a:pt x="55" y="125"/>
                  </a:cubicBezTo>
                  <a:cubicBezTo>
                    <a:pt x="50" y="138"/>
                    <a:pt x="46" y="151"/>
                    <a:pt x="42" y="163"/>
                  </a:cubicBezTo>
                  <a:cubicBezTo>
                    <a:pt x="32" y="196"/>
                    <a:pt x="28" y="227"/>
                    <a:pt x="36" y="260"/>
                  </a:cubicBezTo>
                  <a:cubicBezTo>
                    <a:pt x="36" y="261"/>
                    <a:pt x="38" y="261"/>
                    <a:pt x="38" y="260"/>
                  </a:cubicBezTo>
                  <a:cubicBezTo>
                    <a:pt x="30" y="227"/>
                    <a:pt x="37" y="194"/>
                    <a:pt x="48" y="162"/>
                  </a:cubicBezTo>
                  <a:cubicBezTo>
                    <a:pt x="53" y="148"/>
                    <a:pt x="58" y="134"/>
                    <a:pt x="65" y="120"/>
                  </a:cubicBezTo>
                  <a:cubicBezTo>
                    <a:pt x="71" y="107"/>
                    <a:pt x="81" y="95"/>
                    <a:pt x="88" y="83"/>
                  </a:cubicBezTo>
                  <a:cubicBezTo>
                    <a:pt x="88" y="83"/>
                    <a:pt x="88" y="83"/>
                    <a:pt x="88" y="83"/>
                  </a:cubicBezTo>
                  <a:cubicBezTo>
                    <a:pt x="93" y="94"/>
                    <a:pt x="98" y="104"/>
                    <a:pt x="102" y="115"/>
                  </a:cubicBezTo>
                  <a:cubicBezTo>
                    <a:pt x="103" y="117"/>
                    <a:pt x="104" y="119"/>
                    <a:pt x="105" y="120"/>
                  </a:cubicBezTo>
                  <a:cubicBezTo>
                    <a:pt x="85" y="142"/>
                    <a:pt x="78" y="172"/>
                    <a:pt x="74" y="200"/>
                  </a:cubicBezTo>
                  <a:cubicBezTo>
                    <a:pt x="68" y="206"/>
                    <a:pt x="63" y="211"/>
                    <a:pt x="57" y="218"/>
                  </a:cubicBezTo>
                  <a:cubicBezTo>
                    <a:pt x="53" y="224"/>
                    <a:pt x="49" y="230"/>
                    <a:pt x="45" y="236"/>
                  </a:cubicBezTo>
                  <a:cubicBezTo>
                    <a:pt x="45" y="237"/>
                    <a:pt x="46" y="237"/>
                    <a:pt x="46" y="237"/>
                  </a:cubicBezTo>
                  <a:cubicBezTo>
                    <a:pt x="54" y="226"/>
                    <a:pt x="63" y="216"/>
                    <a:pt x="73" y="207"/>
                  </a:cubicBezTo>
                  <a:cubicBezTo>
                    <a:pt x="70" y="240"/>
                    <a:pt x="74" y="274"/>
                    <a:pt x="84" y="306"/>
                  </a:cubicBezTo>
                  <a:cubicBezTo>
                    <a:pt x="84" y="307"/>
                    <a:pt x="85" y="307"/>
                    <a:pt x="85" y="306"/>
                  </a:cubicBezTo>
                  <a:cubicBezTo>
                    <a:pt x="77" y="275"/>
                    <a:pt x="74" y="242"/>
                    <a:pt x="78" y="210"/>
                  </a:cubicBezTo>
                  <a:cubicBezTo>
                    <a:pt x="81" y="181"/>
                    <a:pt x="89" y="150"/>
                    <a:pt x="108" y="127"/>
                  </a:cubicBezTo>
                  <a:cubicBezTo>
                    <a:pt x="112" y="135"/>
                    <a:pt x="116" y="142"/>
                    <a:pt x="120" y="149"/>
                  </a:cubicBezTo>
                  <a:cubicBezTo>
                    <a:pt x="120" y="150"/>
                    <a:pt x="120" y="150"/>
                    <a:pt x="120" y="150"/>
                  </a:cubicBezTo>
                  <a:cubicBezTo>
                    <a:pt x="83" y="199"/>
                    <a:pt x="101" y="276"/>
                    <a:pt x="130" y="324"/>
                  </a:cubicBezTo>
                  <a:cubicBezTo>
                    <a:pt x="131" y="326"/>
                    <a:pt x="133" y="325"/>
                    <a:pt x="132" y="323"/>
                  </a:cubicBezTo>
                  <a:cubicBezTo>
                    <a:pt x="103" y="276"/>
                    <a:pt x="90" y="204"/>
                    <a:pt x="124" y="156"/>
                  </a:cubicBezTo>
                  <a:cubicBezTo>
                    <a:pt x="133" y="170"/>
                    <a:pt x="142" y="184"/>
                    <a:pt x="150" y="199"/>
                  </a:cubicBezTo>
                  <a:cubicBezTo>
                    <a:pt x="150" y="200"/>
                    <a:pt x="150" y="200"/>
                    <a:pt x="150" y="200"/>
                  </a:cubicBezTo>
                  <a:cubicBezTo>
                    <a:pt x="151" y="202"/>
                    <a:pt x="153" y="204"/>
                    <a:pt x="154" y="207"/>
                  </a:cubicBezTo>
                  <a:cubicBezTo>
                    <a:pt x="157" y="214"/>
                    <a:pt x="161" y="222"/>
                    <a:pt x="164" y="230"/>
                  </a:cubicBezTo>
                  <a:cubicBezTo>
                    <a:pt x="163" y="230"/>
                    <a:pt x="162" y="231"/>
                    <a:pt x="162" y="232"/>
                  </a:cubicBezTo>
                  <a:cubicBezTo>
                    <a:pt x="153" y="251"/>
                    <a:pt x="146" y="272"/>
                    <a:pt x="148" y="293"/>
                  </a:cubicBezTo>
                  <a:cubicBezTo>
                    <a:pt x="150" y="314"/>
                    <a:pt x="164" y="328"/>
                    <a:pt x="173" y="346"/>
                  </a:cubicBezTo>
                  <a:cubicBezTo>
                    <a:pt x="173" y="346"/>
                    <a:pt x="173" y="346"/>
                    <a:pt x="173" y="346"/>
                  </a:cubicBezTo>
                  <a:cubicBezTo>
                    <a:pt x="165" y="327"/>
                    <a:pt x="153" y="312"/>
                    <a:pt x="152" y="291"/>
                  </a:cubicBezTo>
                  <a:cubicBezTo>
                    <a:pt x="151" y="271"/>
                    <a:pt x="158" y="253"/>
                    <a:pt x="166" y="235"/>
                  </a:cubicBezTo>
                  <a:cubicBezTo>
                    <a:pt x="169" y="244"/>
                    <a:pt x="173" y="252"/>
                    <a:pt x="176" y="261"/>
                  </a:cubicBezTo>
                  <a:cubicBezTo>
                    <a:pt x="176" y="262"/>
                    <a:pt x="176" y="262"/>
                    <a:pt x="177" y="262"/>
                  </a:cubicBezTo>
                  <a:cubicBezTo>
                    <a:pt x="182" y="276"/>
                    <a:pt x="187" y="289"/>
                    <a:pt x="192" y="303"/>
                  </a:cubicBezTo>
                  <a:cubicBezTo>
                    <a:pt x="204" y="331"/>
                    <a:pt x="218" y="363"/>
                    <a:pt x="243" y="382"/>
                  </a:cubicBezTo>
                  <a:cubicBezTo>
                    <a:pt x="243" y="382"/>
                    <a:pt x="243" y="382"/>
                    <a:pt x="243" y="382"/>
                  </a:cubicBezTo>
                  <a:cubicBezTo>
                    <a:pt x="217" y="360"/>
                    <a:pt x="204" y="323"/>
                    <a:pt x="192" y="293"/>
                  </a:cubicBezTo>
                  <a:cubicBezTo>
                    <a:pt x="188" y="284"/>
                    <a:pt x="185" y="274"/>
                    <a:pt x="181" y="265"/>
                  </a:cubicBezTo>
                  <a:cubicBezTo>
                    <a:pt x="207" y="281"/>
                    <a:pt x="228" y="301"/>
                    <a:pt x="246" y="325"/>
                  </a:cubicBezTo>
                  <a:cubicBezTo>
                    <a:pt x="246" y="326"/>
                    <a:pt x="247" y="325"/>
                    <a:pt x="247" y="325"/>
                  </a:cubicBezTo>
                  <a:cubicBezTo>
                    <a:pt x="230" y="297"/>
                    <a:pt x="207" y="275"/>
                    <a:pt x="179" y="259"/>
                  </a:cubicBezTo>
                  <a:cubicBezTo>
                    <a:pt x="179" y="259"/>
                    <a:pt x="179" y="259"/>
                    <a:pt x="179" y="259"/>
                  </a:cubicBezTo>
                  <a:cubicBezTo>
                    <a:pt x="172" y="240"/>
                    <a:pt x="165" y="221"/>
                    <a:pt x="157" y="202"/>
                  </a:cubicBezTo>
                  <a:cubicBezTo>
                    <a:pt x="176" y="207"/>
                    <a:pt x="194" y="222"/>
                    <a:pt x="209" y="234"/>
                  </a:cubicBezTo>
                  <a:cubicBezTo>
                    <a:pt x="226" y="247"/>
                    <a:pt x="241" y="262"/>
                    <a:pt x="253" y="281"/>
                  </a:cubicBezTo>
                  <a:cubicBezTo>
                    <a:pt x="253" y="281"/>
                    <a:pt x="253" y="281"/>
                    <a:pt x="253" y="280"/>
                  </a:cubicBezTo>
                  <a:cubicBezTo>
                    <a:pt x="243" y="259"/>
                    <a:pt x="227" y="244"/>
                    <a:pt x="209" y="229"/>
                  </a:cubicBezTo>
                  <a:cubicBezTo>
                    <a:pt x="193" y="216"/>
                    <a:pt x="175" y="200"/>
                    <a:pt x="154" y="197"/>
                  </a:cubicBezTo>
                  <a:cubicBezTo>
                    <a:pt x="145" y="176"/>
                    <a:pt x="133" y="156"/>
                    <a:pt x="122" y="136"/>
                  </a:cubicBezTo>
                  <a:cubicBezTo>
                    <a:pt x="133" y="141"/>
                    <a:pt x="146" y="144"/>
                    <a:pt x="158" y="149"/>
                  </a:cubicBezTo>
                  <a:cubicBezTo>
                    <a:pt x="171" y="155"/>
                    <a:pt x="184" y="162"/>
                    <a:pt x="195" y="171"/>
                  </a:cubicBezTo>
                  <a:cubicBezTo>
                    <a:pt x="221" y="190"/>
                    <a:pt x="238" y="215"/>
                    <a:pt x="256" y="242"/>
                  </a:cubicBezTo>
                  <a:cubicBezTo>
                    <a:pt x="256" y="242"/>
                    <a:pt x="257" y="242"/>
                    <a:pt x="257" y="242"/>
                  </a:cubicBezTo>
                  <a:cubicBezTo>
                    <a:pt x="245" y="214"/>
                    <a:pt x="223" y="189"/>
                    <a:pt x="200" y="171"/>
                  </a:cubicBezTo>
                  <a:cubicBezTo>
                    <a:pt x="187" y="161"/>
                    <a:pt x="174" y="152"/>
                    <a:pt x="160" y="145"/>
                  </a:cubicBezTo>
                  <a:cubicBezTo>
                    <a:pt x="148" y="138"/>
                    <a:pt x="133" y="130"/>
                    <a:pt x="119" y="129"/>
                  </a:cubicBezTo>
                  <a:cubicBezTo>
                    <a:pt x="118" y="129"/>
                    <a:pt x="118" y="129"/>
                    <a:pt x="118" y="129"/>
                  </a:cubicBezTo>
                  <a:cubicBezTo>
                    <a:pt x="115" y="123"/>
                    <a:pt x="112" y="116"/>
                    <a:pt x="109" y="109"/>
                  </a:cubicBezTo>
                  <a:cubicBezTo>
                    <a:pt x="105" y="101"/>
                    <a:pt x="102" y="92"/>
                    <a:pt x="98" y="84"/>
                  </a:cubicBezTo>
                  <a:cubicBezTo>
                    <a:pt x="128" y="87"/>
                    <a:pt x="155" y="98"/>
                    <a:pt x="180" y="114"/>
                  </a:cubicBezTo>
                  <a:cubicBezTo>
                    <a:pt x="193" y="121"/>
                    <a:pt x="205" y="130"/>
                    <a:pt x="217" y="138"/>
                  </a:cubicBezTo>
                  <a:cubicBezTo>
                    <a:pt x="232" y="148"/>
                    <a:pt x="248" y="159"/>
                    <a:pt x="257" y="175"/>
                  </a:cubicBezTo>
                  <a:cubicBezTo>
                    <a:pt x="258" y="175"/>
                    <a:pt x="259" y="175"/>
                    <a:pt x="259" y="174"/>
                  </a:cubicBezTo>
                  <a:cubicBezTo>
                    <a:pt x="244" y="147"/>
                    <a:pt x="212" y="127"/>
                    <a:pt x="186" y="111"/>
                  </a:cubicBezTo>
                  <a:cubicBezTo>
                    <a:pt x="206" y="104"/>
                    <a:pt x="226" y="107"/>
                    <a:pt x="246" y="114"/>
                  </a:cubicBezTo>
                  <a:cubicBezTo>
                    <a:pt x="246" y="114"/>
                    <a:pt x="247" y="113"/>
                    <a:pt x="246" y="113"/>
                  </a:cubicBezTo>
                  <a:cubicBezTo>
                    <a:pt x="226" y="101"/>
                    <a:pt x="202" y="102"/>
                    <a:pt x="181" y="108"/>
                  </a:cubicBezTo>
                  <a:cubicBezTo>
                    <a:pt x="162" y="96"/>
                    <a:pt x="142" y="86"/>
                    <a:pt x="121" y="80"/>
                  </a:cubicBezTo>
                  <a:cubicBezTo>
                    <a:pt x="138" y="79"/>
                    <a:pt x="154" y="78"/>
                    <a:pt x="171" y="78"/>
                  </a:cubicBezTo>
                  <a:cubicBezTo>
                    <a:pt x="196" y="79"/>
                    <a:pt x="218" y="87"/>
                    <a:pt x="242" y="92"/>
                  </a:cubicBezTo>
                  <a:cubicBezTo>
                    <a:pt x="243" y="92"/>
                    <a:pt x="243" y="92"/>
                    <a:pt x="243" y="92"/>
                  </a:cubicBezTo>
                  <a:cubicBezTo>
                    <a:pt x="223" y="80"/>
                    <a:pt x="196" y="77"/>
                    <a:pt x="173" y="75"/>
                  </a:cubicBezTo>
                  <a:cubicBezTo>
                    <a:pt x="150" y="74"/>
                    <a:pt x="127" y="74"/>
                    <a:pt x="104" y="77"/>
                  </a:cubicBezTo>
                  <a:cubicBezTo>
                    <a:pt x="101" y="76"/>
                    <a:pt x="98" y="76"/>
                    <a:pt x="95" y="76"/>
                  </a:cubicBezTo>
                  <a:cubicBezTo>
                    <a:pt x="86" y="52"/>
                    <a:pt x="76" y="28"/>
                    <a:pt x="65" y="5"/>
                  </a:cubicBezTo>
                  <a:cubicBezTo>
                    <a:pt x="63" y="0"/>
                    <a:pt x="56" y="4"/>
                    <a:pt x="58" y="8"/>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0" name="Group 29"/>
          <p:cNvGrpSpPr/>
          <p:nvPr/>
        </p:nvGrpSpPr>
        <p:grpSpPr>
          <a:xfrm>
            <a:off x="-232581" y="6094753"/>
            <a:ext cx="1074738" cy="942975"/>
            <a:chOff x="8523287" y="4378326"/>
            <a:chExt cx="1074738" cy="942975"/>
          </a:xfrm>
        </p:grpSpPr>
        <p:grpSp>
          <p:nvGrpSpPr>
            <p:cNvPr id="31" name="Group 30"/>
            <p:cNvGrpSpPr/>
            <p:nvPr/>
          </p:nvGrpSpPr>
          <p:grpSpPr>
            <a:xfrm>
              <a:off x="8523287" y="4378326"/>
              <a:ext cx="1074738" cy="942975"/>
              <a:chOff x="8523287" y="4378326"/>
              <a:chExt cx="1074738" cy="942975"/>
            </a:xfrm>
          </p:grpSpPr>
          <p:sp>
            <p:nvSpPr>
              <p:cNvPr id="60" name="Freeform 85"/>
              <p:cNvSpPr>
                <a:spLocks/>
              </p:cNvSpPr>
              <p:nvPr/>
            </p:nvSpPr>
            <p:spPr bwMode="auto">
              <a:xfrm>
                <a:off x="8523287" y="4378326"/>
                <a:ext cx="1074738" cy="942975"/>
              </a:xfrm>
              <a:custGeom>
                <a:avLst/>
                <a:gdLst>
                  <a:gd name="T0" fmla="*/ 398 w 412"/>
                  <a:gd name="T1" fmla="*/ 185 h 361"/>
                  <a:gd name="T2" fmla="*/ 362 w 412"/>
                  <a:gd name="T3" fmla="*/ 177 h 361"/>
                  <a:gd name="T4" fmla="*/ 321 w 412"/>
                  <a:gd name="T5" fmla="*/ 178 h 361"/>
                  <a:gd name="T6" fmla="*/ 381 w 412"/>
                  <a:gd name="T7" fmla="*/ 150 h 361"/>
                  <a:gd name="T8" fmla="*/ 377 w 412"/>
                  <a:gd name="T9" fmla="*/ 128 h 361"/>
                  <a:gd name="T10" fmla="*/ 366 w 412"/>
                  <a:gd name="T11" fmla="*/ 123 h 361"/>
                  <a:gd name="T12" fmla="*/ 359 w 412"/>
                  <a:gd name="T13" fmla="*/ 121 h 361"/>
                  <a:gd name="T14" fmla="*/ 352 w 412"/>
                  <a:gd name="T15" fmla="*/ 108 h 361"/>
                  <a:gd name="T16" fmla="*/ 346 w 412"/>
                  <a:gd name="T17" fmla="*/ 63 h 361"/>
                  <a:gd name="T18" fmla="*/ 327 w 412"/>
                  <a:gd name="T19" fmla="*/ 44 h 361"/>
                  <a:gd name="T20" fmla="*/ 297 w 412"/>
                  <a:gd name="T21" fmla="*/ 60 h 361"/>
                  <a:gd name="T22" fmla="*/ 267 w 412"/>
                  <a:gd name="T23" fmla="*/ 88 h 361"/>
                  <a:gd name="T24" fmla="*/ 255 w 412"/>
                  <a:gd name="T25" fmla="*/ 102 h 361"/>
                  <a:gd name="T26" fmla="*/ 248 w 412"/>
                  <a:gd name="T27" fmla="*/ 111 h 361"/>
                  <a:gd name="T28" fmla="*/ 245 w 412"/>
                  <a:gd name="T29" fmla="*/ 115 h 361"/>
                  <a:gd name="T30" fmla="*/ 238 w 412"/>
                  <a:gd name="T31" fmla="*/ 114 h 361"/>
                  <a:gd name="T32" fmla="*/ 235 w 412"/>
                  <a:gd name="T33" fmla="*/ 108 h 361"/>
                  <a:gd name="T34" fmla="*/ 245 w 412"/>
                  <a:gd name="T35" fmla="*/ 65 h 361"/>
                  <a:gd name="T36" fmla="*/ 222 w 412"/>
                  <a:gd name="T37" fmla="*/ 6 h 361"/>
                  <a:gd name="T38" fmla="*/ 194 w 412"/>
                  <a:gd name="T39" fmla="*/ 3 h 361"/>
                  <a:gd name="T40" fmla="*/ 183 w 412"/>
                  <a:gd name="T41" fmla="*/ 11 h 361"/>
                  <a:gd name="T42" fmla="*/ 162 w 412"/>
                  <a:gd name="T43" fmla="*/ 21 h 361"/>
                  <a:gd name="T44" fmla="*/ 124 w 412"/>
                  <a:gd name="T45" fmla="*/ 17 h 361"/>
                  <a:gd name="T46" fmla="*/ 98 w 412"/>
                  <a:gd name="T47" fmla="*/ 34 h 361"/>
                  <a:gd name="T48" fmla="*/ 104 w 412"/>
                  <a:gd name="T49" fmla="*/ 99 h 361"/>
                  <a:gd name="T50" fmla="*/ 161 w 412"/>
                  <a:gd name="T51" fmla="*/ 136 h 361"/>
                  <a:gd name="T52" fmla="*/ 82 w 412"/>
                  <a:gd name="T53" fmla="*/ 99 h 361"/>
                  <a:gd name="T54" fmla="*/ 46 w 412"/>
                  <a:gd name="T55" fmla="*/ 89 h 361"/>
                  <a:gd name="T56" fmla="*/ 34 w 412"/>
                  <a:gd name="T57" fmla="*/ 114 h 361"/>
                  <a:gd name="T58" fmla="*/ 8 w 412"/>
                  <a:gd name="T59" fmla="*/ 143 h 361"/>
                  <a:gd name="T60" fmla="*/ 3 w 412"/>
                  <a:gd name="T61" fmla="*/ 179 h 361"/>
                  <a:gd name="T62" fmla="*/ 9 w 412"/>
                  <a:gd name="T63" fmla="*/ 199 h 361"/>
                  <a:gd name="T64" fmla="*/ 21 w 412"/>
                  <a:gd name="T65" fmla="*/ 206 h 361"/>
                  <a:gd name="T66" fmla="*/ 68 w 412"/>
                  <a:gd name="T67" fmla="*/ 213 h 361"/>
                  <a:gd name="T68" fmla="*/ 78 w 412"/>
                  <a:gd name="T69" fmla="*/ 228 h 361"/>
                  <a:gd name="T70" fmla="*/ 99 w 412"/>
                  <a:gd name="T71" fmla="*/ 231 h 361"/>
                  <a:gd name="T72" fmla="*/ 100 w 412"/>
                  <a:gd name="T73" fmla="*/ 230 h 361"/>
                  <a:gd name="T74" fmla="*/ 57 w 412"/>
                  <a:gd name="T75" fmla="*/ 265 h 361"/>
                  <a:gd name="T76" fmla="*/ 68 w 412"/>
                  <a:gd name="T77" fmla="*/ 308 h 361"/>
                  <a:gd name="T78" fmla="*/ 97 w 412"/>
                  <a:gd name="T79" fmla="*/ 317 h 361"/>
                  <a:gd name="T80" fmla="*/ 100 w 412"/>
                  <a:gd name="T81" fmla="*/ 328 h 361"/>
                  <a:gd name="T82" fmla="*/ 121 w 412"/>
                  <a:gd name="T83" fmla="*/ 334 h 361"/>
                  <a:gd name="T84" fmla="*/ 154 w 412"/>
                  <a:gd name="T85" fmla="*/ 325 h 361"/>
                  <a:gd name="T86" fmla="*/ 189 w 412"/>
                  <a:gd name="T87" fmla="*/ 335 h 361"/>
                  <a:gd name="T88" fmla="*/ 239 w 412"/>
                  <a:gd name="T89" fmla="*/ 345 h 361"/>
                  <a:gd name="T90" fmla="*/ 251 w 412"/>
                  <a:gd name="T91" fmla="*/ 336 h 361"/>
                  <a:gd name="T92" fmla="*/ 264 w 412"/>
                  <a:gd name="T93" fmla="*/ 331 h 361"/>
                  <a:gd name="T94" fmla="*/ 275 w 412"/>
                  <a:gd name="T95" fmla="*/ 314 h 361"/>
                  <a:gd name="T96" fmla="*/ 265 w 412"/>
                  <a:gd name="T97" fmla="*/ 283 h 361"/>
                  <a:gd name="T98" fmla="*/ 256 w 412"/>
                  <a:gd name="T99" fmla="*/ 268 h 361"/>
                  <a:gd name="T100" fmla="*/ 250 w 412"/>
                  <a:gd name="T101" fmla="*/ 249 h 361"/>
                  <a:gd name="T102" fmla="*/ 292 w 412"/>
                  <a:gd name="T103" fmla="*/ 296 h 361"/>
                  <a:gd name="T104" fmla="*/ 347 w 412"/>
                  <a:gd name="T105" fmla="*/ 300 h 361"/>
                  <a:gd name="T106" fmla="*/ 365 w 412"/>
                  <a:gd name="T107" fmla="*/ 282 h 361"/>
                  <a:gd name="T108" fmla="*/ 368 w 412"/>
                  <a:gd name="T109" fmla="*/ 271 h 361"/>
                  <a:gd name="T110" fmla="*/ 370 w 412"/>
                  <a:gd name="T111" fmla="*/ 268 h 361"/>
                  <a:gd name="T112" fmla="*/ 375 w 412"/>
                  <a:gd name="T113" fmla="*/ 265 h 361"/>
                  <a:gd name="T114" fmla="*/ 389 w 412"/>
                  <a:gd name="T115" fmla="*/ 228 h 361"/>
                  <a:gd name="T116" fmla="*/ 409 w 412"/>
                  <a:gd name="T117" fmla="*/ 208 h 361"/>
                  <a:gd name="T118" fmla="*/ 398 w 412"/>
                  <a:gd name="T119" fmla="*/ 185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12" h="361">
                    <a:moveTo>
                      <a:pt x="398" y="185"/>
                    </a:moveTo>
                    <a:cubicBezTo>
                      <a:pt x="387" y="180"/>
                      <a:pt x="374" y="177"/>
                      <a:pt x="362" y="177"/>
                    </a:cubicBezTo>
                    <a:cubicBezTo>
                      <a:pt x="349" y="176"/>
                      <a:pt x="334" y="182"/>
                      <a:pt x="321" y="178"/>
                    </a:cubicBezTo>
                    <a:cubicBezTo>
                      <a:pt x="340" y="169"/>
                      <a:pt x="373" y="173"/>
                      <a:pt x="381" y="150"/>
                    </a:cubicBezTo>
                    <a:cubicBezTo>
                      <a:pt x="384" y="142"/>
                      <a:pt x="383" y="133"/>
                      <a:pt x="377" y="128"/>
                    </a:cubicBezTo>
                    <a:cubicBezTo>
                      <a:pt x="374" y="125"/>
                      <a:pt x="370" y="124"/>
                      <a:pt x="366" y="123"/>
                    </a:cubicBezTo>
                    <a:cubicBezTo>
                      <a:pt x="364" y="123"/>
                      <a:pt x="361" y="122"/>
                      <a:pt x="359" y="121"/>
                    </a:cubicBezTo>
                    <a:cubicBezTo>
                      <a:pt x="353" y="119"/>
                      <a:pt x="353" y="113"/>
                      <a:pt x="352" y="108"/>
                    </a:cubicBezTo>
                    <a:cubicBezTo>
                      <a:pt x="350" y="93"/>
                      <a:pt x="350" y="77"/>
                      <a:pt x="346" y="63"/>
                    </a:cubicBezTo>
                    <a:cubicBezTo>
                      <a:pt x="344" y="54"/>
                      <a:pt x="337" y="44"/>
                      <a:pt x="327" y="44"/>
                    </a:cubicBezTo>
                    <a:cubicBezTo>
                      <a:pt x="316" y="44"/>
                      <a:pt x="305" y="54"/>
                      <a:pt x="297" y="60"/>
                    </a:cubicBezTo>
                    <a:cubicBezTo>
                      <a:pt x="286" y="69"/>
                      <a:pt x="276" y="78"/>
                      <a:pt x="267" y="88"/>
                    </a:cubicBezTo>
                    <a:cubicBezTo>
                      <a:pt x="263" y="93"/>
                      <a:pt x="259" y="97"/>
                      <a:pt x="255" y="102"/>
                    </a:cubicBezTo>
                    <a:cubicBezTo>
                      <a:pt x="253" y="105"/>
                      <a:pt x="250" y="108"/>
                      <a:pt x="248" y="111"/>
                    </a:cubicBezTo>
                    <a:cubicBezTo>
                      <a:pt x="247" y="112"/>
                      <a:pt x="246" y="114"/>
                      <a:pt x="245" y="115"/>
                    </a:cubicBezTo>
                    <a:cubicBezTo>
                      <a:pt x="243" y="117"/>
                      <a:pt x="241" y="117"/>
                      <a:pt x="238" y="114"/>
                    </a:cubicBezTo>
                    <a:cubicBezTo>
                      <a:pt x="235" y="113"/>
                      <a:pt x="234" y="111"/>
                      <a:pt x="235" y="108"/>
                    </a:cubicBezTo>
                    <a:cubicBezTo>
                      <a:pt x="238" y="94"/>
                      <a:pt x="243" y="80"/>
                      <a:pt x="245" y="65"/>
                    </a:cubicBezTo>
                    <a:cubicBezTo>
                      <a:pt x="248" y="44"/>
                      <a:pt x="243" y="17"/>
                      <a:pt x="222" y="6"/>
                    </a:cubicBezTo>
                    <a:cubicBezTo>
                      <a:pt x="214" y="1"/>
                      <a:pt x="203" y="0"/>
                      <a:pt x="194" y="3"/>
                    </a:cubicBezTo>
                    <a:cubicBezTo>
                      <a:pt x="190" y="5"/>
                      <a:pt x="186" y="7"/>
                      <a:pt x="183" y="11"/>
                    </a:cubicBezTo>
                    <a:cubicBezTo>
                      <a:pt x="177" y="17"/>
                      <a:pt x="171" y="21"/>
                      <a:pt x="162" y="21"/>
                    </a:cubicBezTo>
                    <a:cubicBezTo>
                      <a:pt x="149" y="20"/>
                      <a:pt x="138" y="15"/>
                      <a:pt x="124" y="17"/>
                    </a:cubicBezTo>
                    <a:cubicBezTo>
                      <a:pt x="114" y="20"/>
                      <a:pt x="104" y="26"/>
                      <a:pt x="98" y="34"/>
                    </a:cubicBezTo>
                    <a:cubicBezTo>
                      <a:pt x="82" y="54"/>
                      <a:pt x="86" y="82"/>
                      <a:pt x="104" y="99"/>
                    </a:cubicBezTo>
                    <a:cubicBezTo>
                      <a:pt x="121" y="114"/>
                      <a:pt x="144" y="121"/>
                      <a:pt x="161" y="136"/>
                    </a:cubicBezTo>
                    <a:cubicBezTo>
                      <a:pt x="131" y="144"/>
                      <a:pt x="105" y="113"/>
                      <a:pt x="82" y="99"/>
                    </a:cubicBezTo>
                    <a:cubicBezTo>
                      <a:pt x="72" y="92"/>
                      <a:pt x="59" y="87"/>
                      <a:pt x="46" y="89"/>
                    </a:cubicBezTo>
                    <a:cubicBezTo>
                      <a:pt x="32" y="91"/>
                      <a:pt x="34" y="103"/>
                      <a:pt x="34" y="114"/>
                    </a:cubicBezTo>
                    <a:cubicBezTo>
                      <a:pt x="34" y="130"/>
                      <a:pt x="17" y="133"/>
                      <a:pt x="8" y="143"/>
                    </a:cubicBezTo>
                    <a:cubicBezTo>
                      <a:pt x="0" y="153"/>
                      <a:pt x="0" y="167"/>
                      <a:pt x="3" y="179"/>
                    </a:cubicBezTo>
                    <a:cubicBezTo>
                      <a:pt x="4" y="186"/>
                      <a:pt x="6" y="193"/>
                      <a:pt x="9" y="199"/>
                    </a:cubicBezTo>
                    <a:cubicBezTo>
                      <a:pt x="12" y="204"/>
                      <a:pt x="16" y="206"/>
                      <a:pt x="21" y="206"/>
                    </a:cubicBezTo>
                    <a:cubicBezTo>
                      <a:pt x="36" y="205"/>
                      <a:pt x="59" y="195"/>
                      <a:pt x="68" y="213"/>
                    </a:cubicBezTo>
                    <a:cubicBezTo>
                      <a:pt x="71" y="219"/>
                      <a:pt x="71" y="225"/>
                      <a:pt x="78" y="228"/>
                    </a:cubicBezTo>
                    <a:cubicBezTo>
                      <a:pt x="84" y="232"/>
                      <a:pt x="92" y="231"/>
                      <a:pt x="99" y="231"/>
                    </a:cubicBezTo>
                    <a:cubicBezTo>
                      <a:pt x="99" y="231"/>
                      <a:pt x="99" y="230"/>
                      <a:pt x="100" y="230"/>
                    </a:cubicBezTo>
                    <a:cubicBezTo>
                      <a:pt x="85" y="240"/>
                      <a:pt x="67" y="249"/>
                      <a:pt x="57" y="265"/>
                    </a:cubicBezTo>
                    <a:cubicBezTo>
                      <a:pt x="47" y="282"/>
                      <a:pt x="51" y="298"/>
                      <a:pt x="68" y="308"/>
                    </a:cubicBezTo>
                    <a:cubicBezTo>
                      <a:pt x="75" y="311"/>
                      <a:pt x="86" y="316"/>
                      <a:pt x="97" y="317"/>
                    </a:cubicBezTo>
                    <a:cubicBezTo>
                      <a:pt x="96" y="321"/>
                      <a:pt x="97" y="325"/>
                      <a:pt x="100" y="328"/>
                    </a:cubicBezTo>
                    <a:cubicBezTo>
                      <a:pt x="105" y="334"/>
                      <a:pt x="113" y="336"/>
                      <a:pt x="121" y="334"/>
                    </a:cubicBezTo>
                    <a:cubicBezTo>
                      <a:pt x="132" y="332"/>
                      <a:pt x="142" y="326"/>
                      <a:pt x="154" y="325"/>
                    </a:cubicBezTo>
                    <a:cubicBezTo>
                      <a:pt x="166" y="325"/>
                      <a:pt x="179" y="328"/>
                      <a:pt x="189" y="335"/>
                    </a:cubicBezTo>
                    <a:cubicBezTo>
                      <a:pt x="204" y="344"/>
                      <a:pt x="222" y="361"/>
                      <a:pt x="239" y="345"/>
                    </a:cubicBezTo>
                    <a:cubicBezTo>
                      <a:pt x="243" y="342"/>
                      <a:pt x="246" y="338"/>
                      <a:pt x="251" y="336"/>
                    </a:cubicBezTo>
                    <a:cubicBezTo>
                      <a:pt x="255" y="334"/>
                      <a:pt x="260" y="333"/>
                      <a:pt x="264" y="331"/>
                    </a:cubicBezTo>
                    <a:cubicBezTo>
                      <a:pt x="271" y="328"/>
                      <a:pt x="275" y="322"/>
                      <a:pt x="275" y="314"/>
                    </a:cubicBezTo>
                    <a:cubicBezTo>
                      <a:pt x="275" y="304"/>
                      <a:pt x="270" y="292"/>
                      <a:pt x="265" y="283"/>
                    </a:cubicBezTo>
                    <a:cubicBezTo>
                      <a:pt x="262" y="278"/>
                      <a:pt x="259" y="273"/>
                      <a:pt x="256" y="268"/>
                    </a:cubicBezTo>
                    <a:cubicBezTo>
                      <a:pt x="252" y="264"/>
                      <a:pt x="246" y="255"/>
                      <a:pt x="250" y="249"/>
                    </a:cubicBezTo>
                    <a:cubicBezTo>
                      <a:pt x="261" y="267"/>
                      <a:pt x="274" y="284"/>
                      <a:pt x="292" y="296"/>
                    </a:cubicBezTo>
                    <a:cubicBezTo>
                      <a:pt x="308" y="306"/>
                      <a:pt x="330" y="310"/>
                      <a:pt x="347" y="300"/>
                    </a:cubicBezTo>
                    <a:cubicBezTo>
                      <a:pt x="355" y="296"/>
                      <a:pt x="361" y="290"/>
                      <a:pt x="365" y="282"/>
                    </a:cubicBezTo>
                    <a:cubicBezTo>
                      <a:pt x="367" y="278"/>
                      <a:pt x="367" y="274"/>
                      <a:pt x="368" y="271"/>
                    </a:cubicBezTo>
                    <a:cubicBezTo>
                      <a:pt x="369" y="268"/>
                      <a:pt x="367" y="269"/>
                      <a:pt x="370" y="268"/>
                    </a:cubicBezTo>
                    <a:cubicBezTo>
                      <a:pt x="372" y="267"/>
                      <a:pt x="374" y="266"/>
                      <a:pt x="375" y="265"/>
                    </a:cubicBezTo>
                    <a:cubicBezTo>
                      <a:pt x="388" y="258"/>
                      <a:pt x="393" y="242"/>
                      <a:pt x="389" y="228"/>
                    </a:cubicBezTo>
                    <a:cubicBezTo>
                      <a:pt x="397" y="224"/>
                      <a:pt x="406" y="218"/>
                      <a:pt x="409" y="208"/>
                    </a:cubicBezTo>
                    <a:cubicBezTo>
                      <a:pt x="412" y="198"/>
                      <a:pt x="407" y="190"/>
                      <a:pt x="398" y="185"/>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61" name="Freeform 86"/>
              <p:cNvSpPr>
                <a:spLocks/>
              </p:cNvSpPr>
              <p:nvPr/>
            </p:nvSpPr>
            <p:spPr bwMode="auto">
              <a:xfrm>
                <a:off x="8670925" y="4529138"/>
                <a:ext cx="723900" cy="635000"/>
              </a:xfrm>
              <a:custGeom>
                <a:avLst/>
                <a:gdLst>
                  <a:gd name="T0" fmla="*/ 267 w 277"/>
                  <a:gd name="T1" fmla="*/ 124 h 243"/>
                  <a:gd name="T2" fmla="*/ 243 w 277"/>
                  <a:gd name="T3" fmla="*/ 119 h 243"/>
                  <a:gd name="T4" fmla="*/ 216 w 277"/>
                  <a:gd name="T5" fmla="*/ 119 h 243"/>
                  <a:gd name="T6" fmla="*/ 256 w 277"/>
                  <a:gd name="T7" fmla="*/ 100 h 243"/>
                  <a:gd name="T8" fmla="*/ 253 w 277"/>
                  <a:gd name="T9" fmla="*/ 86 h 243"/>
                  <a:gd name="T10" fmla="*/ 246 w 277"/>
                  <a:gd name="T11" fmla="*/ 83 h 243"/>
                  <a:gd name="T12" fmla="*/ 241 w 277"/>
                  <a:gd name="T13" fmla="*/ 82 h 243"/>
                  <a:gd name="T14" fmla="*/ 237 w 277"/>
                  <a:gd name="T15" fmla="*/ 72 h 243"/>
                  <a:gd name="T16" fmla="*/ 233 w 277"/>
                  <a:gd name="T17" fmla="*/ 42 h 243"/>
                  <a:gd name="T18" fmla="*/ 219 w 277"/>
                  <a:gd name="T19" fmla="*/ 30 h 243"/>
                  <a:gd name="T20" fmla="*/ 199 w 277"/>
                  <a:gd name="T21" fmla="*/ 40 h 243"/>
                  <a:gd name="T22" fmla="*/ 179 w 277"/>
                  <a:gd name="T23" fmla="*/ 59 h 243"/>
                  <a:gd name="T24" fmla="*/ 171 w 277"/>
                  <a:gd name="T25" fmla="*/ 68 h 243"/>
                  <a:gd name="T26" fmla="*/ 167 w 277"/>
                  <a:gd name="T27" fmla="*/ 74 h 243"/>
                  <a:gd name="T28" fmla="*/ 164 w 277"/>
                  <a:gd name="T29" fmla="*/ 77 h 243"/>
                  <a:gd name="T30" fmla="*/ 160 w 277"/>
                  <a:gd name="T31" fmla="*/ 77 h 243"/>
                  <a:gd name="T32" fmla="*/ 158 w 277"/>
                  <a:gd name="T33" fmla="*/ 73 h 243"/>
                  <a:gd name="T34" fmla="*/ 164 w 277"/>
                  <a:gd name="T35" fmla="*/ 44 h 243"/>
                  <a:gd name="T36" fmla="*/ 149 w 277"/>
                  <a:gd name="T37" fmla="*/ 4 h 243"/>
                  <a:gd name="T38" fmla="*/ 131 w 277"/>
                  <a:gd name="T39" fmla="*/ 2 h 243"/>
                  <a:gd name="T40" fmla="*/ 123 w 277"/>
                  <a:gd name="T41" fmla="*/ 7 h 243"/>
                  <a:gd name="T42" fmla="*/ 109 w 277"/>
                  <a:gd name="T43" fmla="*/ 14 h 243"/>
                  <a:gd name="T44" fmla="*/ 84 w 277"/>
                  <a:gd name="T45" fmla="*/ 12 h 243"/>
                  <a:gd name="T46" fmla="*/ 66 w 277"/>
                  <a:gd name="T47" fmla="*/ 23 h 243"/>
                  <a:gd name="T48" fmla="*/ 70 w 277"/>
                  <a:gd name="T49" fmla="*/ 66 h 243"/>
                  <a:gd name="T50" fmla="*/ 108 w 277"/>
                  <a:gd name="T51" fmla="*/ 91 h 243"/>
                  <a:gd name="T52" fmla="*/ 55 w 277"/>
                  <a:gd name="T53" fmla="*/ 66 h 243"/>
                  <a:gd name="T54" fmla="*/ 31 w 277"/>
                  <a:gd name="T55" fmla="*/ 59 h 243"/>
                  <a:gd name="T56" fmla="*/ 23 w 277"/>
                  <a:gd name="T57" fmla="*/ 77 h 243"/>
                  <a:gd name="T58" fmla="*/ 6 w 277"/>
                  <a:gd name="T59" fmla="*/ 96 h 243"/>
                  <a:gd name="T60" fmla="*/ 2 w 277"/>
                  <a:gd name="T61" fmla="*/ 120 h 243"/>
                  <a:gd name="T62" fmla="*/ 6 w 277"/>
                  <a:gd name="T63" fmla="*/ 134 h 243"/>
                  <a:gd name="T64" fmla="*/ 14 w 277"/>
                  <a:gd name="T65" fmla="*/ 138 h 243"/>
                  <a:gd name="T66" fmla="*/ 46 w 277"/>
                  <a:gd name="T67" fmla="*/ 143 h 243"/>
                  <a:gd name="T68" fmla="*/ 52 w 277"/>
                  <a:gd name="T69" fmla="*/ 153 h 243"/>
                  <a:gd name="T70" fmla="*/ 66 w 277"/>
                  <a:gd name="T71" fmla="*/ 155 h 243"/>
                  <a:gd name="T72" fmla="*/ 81 w 277"/>
                  <a:gd name="T73" fmla="*/ 150 h 243"/>
                  <a:gd name="T74" fmla="*/ 96 w 277"/>
                  <a:gd name="T75" fmla="*/ 142 h 243"/>
                  <a:gd name="T76" fmla="*/ 55 w 277"/>
                  <a:gd name="T77" fmla="*/ 181 h 243"/>
                  <a:gd name="T78" fmla="*/ 47 w 277"/>
                  <a:gd name="T79" fmla="*/ 202 h 243"/>
                  <a:gd name="T80" fmla="*/ 65 w 277"/>
                  <a:gd name="T81" fmla="*/ 211 h 243"/>
                  <a:gd name="T82" fmla="*/ 67 w 277"/>
                  <a:gd name="T83" fmla="*/ 220 h 243"/>
                  <a:gd name="T84" fmla="*/ 81 w 277"/>
                  <a:gd name="T85" fmla="*/ 224 h 243"/>
                  <a:gd name="T86" fmla="*/ 103 w 277"/>
                  <a:gd name="T87" fmla="*/ 218 h 243"/>
                  <a:gd name="T88" fmla="*/ 127 w 277"/>
                  <a:gd name="T89" fmla="*/ 225 h 243"/>
                  <a:gd name="T90" fmla="*/ 161 w 277"/>
                  <a:gd name="T91" fmla="*/ 232 h 243"/>
                  <a:gd name="T92" fmla="*/ 169 w 277"/>
                  <a:gd name="T93" fmla="*/ 225 h 243"/>
                  <a:gd name="T94" fmla="*/ 177 w 277"/>
                  <a:gd name="T95" fmla="*/ 222 h 243"/>
                  <a:gd name="T96" fmla="*/ 185 w 277"/>
                  <a:gd name="T97" fmla="*/ 211 h 243"/>
                  <a:gd name="T98" fmla="*/ 178 w 277"/>
                  <a:gd name="T99" fmla="*/ 190 h 243"/>
                  <a:gd name="T100" fmla="*/ 172 w 277"/>
                  <a:gd name="T101" fmla="*/ 180 h 243"/>
                  <a:gd name="T102" fmla="*/ 168 w 277"/>
                  <a:gd name="T103" fmla="*/ 167 h 243"/>
                  <a:gd name="T104" fmla="*/ 196 w 277"/>
                  <a:gd name="T105" fmla="*/ 198 h 243"/>
                  <a:gd name="T106" fmla="*/ 233 w 277"/>
                  <a:gd name="T107" fmla="*/ 202 h 243"/>
                  <a:gd name="T108" fmla="*/ 245 w 277"/>
                  <a:gd name="T109" fmla="*/ 189 h 243"/>
                  <a:gd name="T110" fmla="*/ 247 w 277"/>
                  <a:gd name="T111" fmla="*/ 182 h 243"/>
                  <a:gd name="T112" fmla="*/ 249 w 277"/>
                  <a:gd name="T113" fmla="*/ 180 h 243"/>
                  <a:gd name="T114" fmla="*/ 252 w 277"/>
                  <a:gd name="T115" fmla="*/ 178 h 243"/>
                  <a:gd name="T116" fmla="*/ 261 w 277"/>
                  <a:gd name="T117" fmla="*/ 153 h 243"/>
                  <a:gd name="T118" fmla="*/ 275 w 277"/>
                  <a:gd name="T119" fmla="*/ 140 h 243"/>
                  <a:gd name="T120" fmla="*/ 267 w 277"/>
                  <a:gd name="T121" fmla="*/ 124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7" h="243">
                    <a:moveTo>
                      <a:pt x="267" y="124"/>
                    </a:moveTo>
                    <a:cubicBezTo>
                      <a:pt x="260" y="121"/>
                      <a:pt x="251" y="119"/>
                      <a:pt x="243" y="119"/>
                    </a:cubicBezTo>
                    <a:cubicBezTo>
                      <a:pt x="234" y="118"/>
                      <a:pt x="224" y="122"/>
                      <a:pt x="216" y="119"/>
                    </a:cubicBezTo>
                    <a:cubicBezTo>
                      <a:pt x="229" y="113"/>
                      <a:pt x="250" y="116"/>
                      <a:pt x="256" y="100"/>
                    </a:cubicBezTo>
                    <a:cubicBezTo>
                      <a:pt x="258" y="96"/>
                      <a:pt x="257" y="89"/>
                      <a:pt x="253" y="86"/>
                    </a:cubicBezTo>
                    <a:cubicBezTo>
                      <a:pt x="251" y="84"/>
                      <a:pt x="248" y="83"/>
                      <a:pt x="246" y="83"/>
                    </a:cubicBezTo>
                    <a:cubicBezTo>
                      <a:pt x="244" y="82"/>
                      <a:pt x="242" y="82"/>
                      <a:pt x="241" y="82"/>
                    </a:cubicBezTo>
                    <a:cubicBezTo>
                      <a:pt x="237" y="80"/>
                      <a:pt x="237" y="76"/>
                      <a:pt x="237" y="72"/>
                    </a:cubicBezTo>
                    <a:cubicBezTo>
                      <a:pt x="235" y="63"/>
                      <a:pt x="235" y="52"/>
                      <a:pt x="233" y="42"/>
                    </a:cubicBezTo>
                    <a:cubicBezTo>
                      <a:pt x="231" y="36"/>
                      <a:pt x="226" y="30"/>
                      <a:pt x="219" y="30"/>
                    </a:cubicBezTo>
                    <a:cubicBezTo>
                      <a:pt x="212" y="29"/>
                      <a:pt x="205" y="36"/>
                      <a:pt x="199" y="40"/>
                    </a:cubicBezTo>
                    <a:cubicBezTo>
                      <a:pt x="192" y="46"/>
                      <a:pt x="185" y="52"/>
                      <a:pt x="179" y="59"/>
                    </a:cubicBezTo>
                    <a:cubicBezTo>
                      <a:pt x="176" y="62"/>
                      <a:pt x="174" y="65"/>
                      <a:pt x="171" y="68"/>
                    </a:cubicBezTo>
                    <a:cubicBezTo>
                      <a:pt x="170" y="70"/>
                      <a:pt x="168" y="72"/>
                      <a:pt x="167" y="74"/>
                    </a:cubicBezTo>
                    <a:cubicBezTo>
                      <a:pt x="166" y="75"/>
                      <a:pt x="165" y="76"/>
                      <a:pt x="164" y="77"/>
                    </a:cubicBezTo>
                    <a:cubicBezTo>
                      <a:pt x="163" y="79"/>
                      <a:pt x="162" y="79"/>
                      <a:pt x="160" y="77"/>
                    </a:cubicBezTo>
                    <a:cubicBezTo>
                      <a:pt x="158" y="76"/>
                      <a:pt x="157" y="75"/>
                      <a:pt x="158" y="73"/>
                    </a:cubicBezTo>
                    <a:cubicBezTo>
                      <a:pt x="160" y="63"/>
                      <a:pt x="163" y="54"/>
                      <a:pt x="164" y="44"/>
                    </a:cubicBezTo>
                    <a:cubicBezTo>
                      <a:pt x="166" y="29"/>
                      <a:pt x="163" y="11"/>
                      <a:pt x="149" y="4"/>
                    </a:cubicBezTo>
                    <a:cubicBezTo>
                      <a:pt x="144" y="1"/>
                      <a:pt x="137" y="0"/>
                      <a:pt x="131" y="2"/>
                    </a:cubicBezTo>
                    <a:cubicBezTo>
                      <a:pt x="128" y="3"/>
                      <a:pt x="125" y="5"/>
                      <a:pt x="123" y="7"/>
                    </a:cubicBezTo>
                    <a:cubicBezTo>
                      <a:pt x="119" y="11"/>
                      <a:pt x="115" y="14"/>
                      <a:pt x="109" y="14"/>
                    </a:cubicBezTo>
                    <a:cubicBezTo>
                      <a:pt x="100" y="13"/>
                      <a:pt x="92" y="10"/>
                      <a:pt x="84" y="12"/>
                    </a:cubicBezTo>
                    <a:cubicBezTo>
                      <a:pt x="77" y="13"/>
                      <a:pt x="70" y="17"/>
                      <a:pt x="66" y="23"/>
                    </a:cubicBezTo>
                    <a:cubicBezTo>
                      <a:pt x="55" y="36"/>
                      <a:pt x="58" y="55"/>
                      <a:pt x="70" y="66"/>
                    </a:cubicBezTo>
                    <a:cubicBezTo>
                      <a:pt x="81" y="77"/>
                      <a:pt x="96" y="82"/>
                      <a:pt x="108" y="91"/>
                    </a:cubicBezTo>
                    <a:cubicBezTo>
                      <a:pt x="88" y="97"/>
                      <a:pt x="70" y="76"/>
                      <a:pt x="55" y="66"/>
                    </a:cubicBezTo>
                    <a:cubicBezTo>
                      <a:pt x="48" y="62"/>
                      <a:pt x="39" y="58"/>
                      <a:pt x="31" y="59"/>
                    </a:cubicBezTo>
                    <a:cubicBezTo>
                      <a:pt x="22" y="61"/>
                      <a:pt x="23" y="69"/>
                      <a:pt x="23" y="77"/>
                    </a:cubicBezTo>
                    <a:cubicBezTo>
                      <a:pt x="23" y="88"/>
                      <a:pt x="11" y="89"/>
                      <a:pt x="6" y="96"/>
                    </a:cubicBezTo>
                    <a:cubicBezTo>
                      <a:pt x="0" y="103"/>
                      <a:pt x="0" y="112"/>
                      <a:pt x="2" y="120"/>
                    </a:cubicBezTo>
                    <a:cubicBezTo>
                      <a:pt x="3" y="125"/>
                      <a:pt x="4" y="130"/>
                      <a:pt x="6" y="134"/>
                    </a:cubicBezTo>
                    <a:cubicBezTo>
                      <a:pt x="8" y="137"/>
                      <a:pt x="10" y="139"/>
                      <a:pt x="14" y="138"/>
                    </a:cubicBezTo>
                    <a:cubicBezTo>
                      <a:pt x="24" y="138"/>
                      <a:pt x="40" y="131"/>
                      <a:pt x="46" y="143"/>
                    </a:cubicBezTo>
                    <a:cubicBezTo>
                      <a:pt x="48" y="147"/>
                      <a:pt x="48" y="151"/>
                      <a:pt x="52" y="153"/>
                    </a:cubicBezTo>
                    <a:cubicBezTo>
                      <a:pt x="56" y="156"/>
                      <a:pt x="62" y="155"/>
                      <a:pt x="66" y="155"/>
                    </a:cubicBezTo>
                    <a:cubicBezTo>
                      <a:pt x="71" y="154"/>
                      <a:pt x="76" y="153"/>
                      <a:pt x="81" y="150"/>
                    </a:cubicBezTo>
                    <a:cubicBezTo>
                      <a:pt x="86" y="147"/>
                      <a:pt x="90" y="142"/>
                      <a:pt x="96" y="142"/>
                    </a:cubicBezTo>
                    <a:cubicBezTo>
                      <a:pt x="87" y="159"/>
                      <a:pt x="68" y="168"/>
                      <a:pt x="55" y="181"/>
                    </a:cubicBezTo>
                    <a:cubicBezTo>
                      <a:pt x="49" y="186"/>
                      <a:pt x="43" y="195"/>
                      <a:pt x="47" y="202"/>
                    </a:cubicBezTo>
                    <a:cubicBezTo>
                      <a:pt x="51" y="208"/>
                      <a:pt x="59" y="210"/>
                      <a:pt x="65" y="211"/>
                    </a:cubicBezTo>
                    <a:cubicBezTo>
                      <a:pt x="64" y="214"/>
                      <a:pt x="65" y="217"/>
                      <a:pt x="67" y="220"/>
                    </a:cubicBezTo>
                    <a:cubicBezTo>
                      <a:pt x="71" y="224"/>
                      <a:pt x="76" y="225"/>
                      <a:pt x="81" y="224"/>
                    </a:cubicBezTo>
                    <a:cubicBezTo>
                      <a:pt x="89" y="223"/>
                      <a:pt x="95" y="219"/>
                      <a:pt x="103" y="218"/>
                    </a:cubicBezTo>
                    <a:cubicBezTo>
                      <a:pt x="112" y="218"/>
                      <a:pt x="120" y="220"/>
                      <a:pt x="127" y="225"/>
                    </a:cubicBezTo>
                    <a:cubicBezTo>
                      <a:pt x="137" y="231"/>
                      <a:pt x="149" y="243"/>
                      <a:pt x="161" y="232"/>
                    </a:cubicBezTo>
                    <a:cubicBezTo>
                      <a:pt x="163" y="230"/>
                      <a:pt x="165" y="227"/>
                      <a:pt x="169" y="225"/>
                    </a:cubicBezTo>
                    <a:cubicBezTo>
                      <a:pt x="171" y="224"/>
                      <a:pt x="174" y="223"/>
                      <a:pt x="177" y="222"/>
                    </a:cubicBezTo>
                    <a:cubicBezTo>
                      <a:pt x="182" y="220"/>
                      <a:pt x="185" y="216"/>
                      <a:pt x="185" y="211"/>
                    </a:cubicBezTo>
                    <a:cubicBezTo>
                      <a:pt x="185" y="204"/>
                      <a:pt x="181" y="196"/>
                      <a:pt x="178" y="190"/>
                    </a:cubicBezTo>
                    <a:cubicBezTo>
                      <a:pt x="176" y="187"/>
                      <a:pt x="174" y="183"/>
                      <a:pt x="172" y="180"/>
                    </a:cubicBezTo>
                    <a:cubicBezTo>
                      <a:pt x="169" y="177"/>
                      <a:pt x="165" y="172"/>
                      <a:pt x="168" y="167"/>
                    </a:cubicBezTo>
                    <a:cubicBezTo>
                      <a:pt x="176" y="179"/>
                      <a:pt x="184" y="191"/>
                      <a:pt x="196" y="198"/>
                    </a:cubicBezTo>
                    <a:cubicBezTo>
                      <a:pt x="207" y="205"/>
                      <a:pt x="221" y="208"/>
                      <a:pt x="233" y="202"/>
                    </a:cubicBezTo>
                    <a:cubicBezTo>
                      <a:pt x="238" y="199"/>
                      <a:pt x="243" y="195"/>
                      <a:pt x="245" y="189"/>
                    </a:cubicBezTo>
                    <a:cubicBezTo>
                      <a:pt x="246" y="187"/>
                      <a:pt x="246" y="184"/>
                      <a:pt x="247" y="182"/>
                    </a:cubicBezTo>
                    <a:cubicBezTo>
                      <a:pt x="248" y="180"/>
                      <a:pt x="247" y="181"/>
                      <a:pt x="249" y="180"/>
                    </a:cubicBezTo>
                    <a:cubicBezTo>
                      <a:pt x="250" y="179"/>
                      <a:pt x="251" y="179"/>
                      <a:pt x="252" y="178"/>
                    </a:cubicBezTo>
                    <a:cubicBezTo>
                      <a:pt x="260" y="173"/>
                      <a:pt x="264" y="162"/>
                      <a:pt x="261" y="153"/>
                    </a:cubicBezTo>
                    <a:cubicBezTo>
                      <a:pt x="267" y="150"/>
                      <a:pt x="273" y="146"/>
                      <a:pt x="275" y="140"/>
                    </a:cubicBezTo>
                    <a:cubicBezTo>
                      <a:pt x="277" y="133"/>
                      <a:pt x="273" y="127"/>
                      <a:pt x="267" y="124"/>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2" name="Group 31"/>
            <p:cNvGrpSpPr/>
            <p:nvPr/>
          </p:nvGrpSpPr>
          <p:grpSpPr>
            <a:xfrm>
              <a:off x="8916988" y="4733926"/>
              <a:ext cx="238125" cy="215900"/>
              <a:chOff x="8916988" y="4733926"/>
              <a:chExt cx="238125" cy="215900"/>
            </a:xfrm>
          </p:grpSpPr>
          <p:sp>
            <p:nvSpPr>
              <p:cNvPr id="54" name="Freeform 87"/>
              <p:cNvSpPr>
                <a:spLocks/>
              </p:cNvSpPr>
              <p:nvPr/>
            </p:nvSpPr>
            <p:spPr bwMode="auto">
              <a:xfrm>
                <a:off x="8916988" y="4819651"/>
                <a:ext cx="47625" cy="49213"/>
              </a:xfrm>
              <a:custGeom>
                <a:avLst/>
                <a:gdLst>
                  <a:gd name="T0" fmla="*/ 9 w 18"/>
                  <a:gd name="T1" fmla="*/ 0 h 19"/>
                  <a:gd name="T2" fmla="*/ 3 w 18"/>
                  <a:gd name="T3" fmla="*/ 3 h 19"/>
                  <a:gd name="T4" fmla="*/ 0 w 18"/>
                  <a:gd name="T5" fmla="*/ 10 h 19"/>
                  <a:gd name="T6" fmla="*/ 9 w 18"/>
                  <a:gd name="T7" fmla="*/ 19 h 19"/>
                  <a:gd name="T8" fmla="*/ 15 w 18"/>
                  <a:gd name="T9" fmla="*/ 17 h 19"/>
                  <a:gd name="T10" fmla="*/ 18 w 18"/>
                  <a:gd name="T11" fmla="*/ 10 h 19"/>
                  <a:gd name="T12" fmla="*/ 9 w 18"/>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18" h="19">
                    <a:moveTo>
                      <a:pt x="9" y="0"/>
                    </a:moveTo>
                    <a:cubicBezTo>
                      <a:pt x="7" y="0"/>
                      <a:pt x="4" y="1"/>
                      <a:pt x="3" y="3"/>
                    </a:cubicBezTo>
                    <a:cubicBezTo>
                      <a:pt x="1" y="5"/>
                      <a:pt x="0" y="7"/>
                      <a:pt x="0" y="10"/>
                    </a:cubicBezTo>
                    <a:cubicBezTo>
                      <a:pt x="0" y="14"/>
                      <a:pt x="4" y="19"/>
                      <a:pt x="9" y="19"/>
                    </a:cubicBezTo>
                    <a:cubicBezTo>
                      <a:pt x="11" y="19"/>
                      <a:pt x="14" y="18"/>
                      <a:pt x="15" y="17"/>
                    </a:cubicBezTo>
                    <a:cubicBezTo>
                      <a:pt x="17" y="15"/>
                      <a:pt x="18" y="12"/>
                      <a:pt x="18" y="10"/>
                    </a:cubicBezTo>
                    <a:cubicBezTo>
                      <a:pt x="18" y="5"/>
                      <a:pt x="14" y="0"/>
                      <a:pt x="9"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5" name="Freeform 88"/>
              <p:cNvSpPr>
                <a:spLocks/>
              </p:cNvSpPr>
              <p:nvPr/>
            </p:nvSpPr>
            <p:spPr bwMode="auto">
              <a:xfrm>
                <a:off x="8928100" y="4875213"/>
                <a:ext cx="36513" cy="33338"/>
              </a:xfrm>
              <a:custGeom>
                <a:avLst/>
                <a:gdLst>
                  <a:gd name="T0" fmla="*/ 7 w 14"/>
                  <a:gd name="T1" fmla="*/ 0 h 13"/>
                  <a:gd name="T2" fmla="*/ 0 w 14"/>
                  <a:gd name="T3" fmla="*/ 6 h 13"/>
                  <a:gd name="T4" fmla="*/ 7 w 14"/>
                  <a:gd name="T5" fmla="*/ 13 h 13"/>
                  <a:gd name="T6" fmla="*/ 14 w 14"/>
                  <a:gd name="T7" fmla="*/ 7 h 13"/>
                  <a:gd name="T8" fmla="*/ 7 w 14"/>
                  <a:gd name="T9" fmla="*/ 0 h 13"/>
                </a:gdLst>
                <a:ahLst/>
                <a:cxnLst>
                  <a:cxn ang="0">
                    <a:pos x="T0" y="T1"/>
                  </a:cxn>
                  <a:cxn ang="0">
                    <a:pos x="T2" y="T3"/>
                  </a:cxn>
                  <a:cxn ang="0">
                    <a:pos x="T4" y="T5"/>
                  </a:cxn>
                  <a:cxn ang="0">
                    <a:pos x="T6" y="T7"/>
                  </a:cxn>
                  <a:cxn ang="0">
                    <a:pos x="T8" y="T9"/>
                  </a:cxn>
                </a:cxnLst>
                <a:rect l="0" t="0" r="r" b="b"/>
                <a:pathLst>
                  <a:path w="14" h="13">
                    <a:moveTo>
                      <a:pt x="7" y="0"/>
                    </a:moveTo>
                    <a:cubicBezTo>
                      <a:pt x="4" y="0"/>
                      <a:pt x="0" y="2"/>
                      <a:pt x="0" y="6"/>
                    </a:cubicBezTo>
                    <a:cubicBezTo>
                      <a:pt x="0" y="10"/>
                      <a:pt x="3" y="13"/>
                      <a:pt x="7" y="13"/>
                    </a:cubicBezTo>
                    <a:cubicBezTo>
                      <a:pt x="10" y="13"/>
                      <a:pt x="14" y="10"/>
                      <a:pt x="14" y="7"/>
                    </a:cubicBezTo>
                    <a:cubicBezTo>
                      <a:pt x="14" y="3"/>
                      <a:pt x="11"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6" name="Freeform 89"/>
              <p:cNvSpPr>
                <a:spLocks/>
              </p:cNvSpPr>
              <p:nvPr/>
            </p:nvSpPr>
            <p:spPr bwMode="auto">
              <a:xfrm>
                <a:off x="8916988" y="4775201"/>
                <a:ext cx="41275" cy="39688"/>
              </a:xfrm>
              <a:custGeom>
                <a:avLst/>
                <a:gdLst>
                  <a:gd name="T0" fmla="*/ 15 w 16"/>
                  <a:gd name="T1" fmla="*/ 5 h 15"/>
                  <a:gd name="T2" fmla="*/ 11 w 16"/>
                  <a:gd name="T3" fmla="*/ 1 h 15"/>
                  <a:gd name="T4" fmla="*/ 11 w 16"/>
                  <a:gd name="T5" fmla="*/ 1 h 15"/>
                  <a:gd name="T6" fmla="*/ 2 w 16"/>
                  <a:gd name="T7" fmla="*/ 10 h 15"/>
                  <a:gd name="T8" fmla="*/ 7 w 16"/>
                  <a:gd name="T9" fmla="*/ 15 h 15"/>
                  <a:gd name="T10" fmla="*/ 14 w 16"/>
                  <a:gd name="T11" fmla="*/ 12 h 15"/>
                  <a:gd name="T12" fmla="*/ 15 w 16"/>
                  <a:gd name="T13" fmla="*/ 11 h 15"/>
                  <a:gd name="T14" fmla="*/ 15 w 16"/>
                  <a:gd name="T15" fmla="*/ 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5">
                    <a:moveTo>
                      <a:pt x="15" y="5"/>
                    </a:moveTo>
                    <a:cubicBezTo>
                      <a:pt x="14" y="3"/>
                      <a:pt x="13" y="2"/>
                      <a:pt x="11" y="1"/>
                    </a:cubicBezTo>
                    <a:cubicBezTo>
                      <a:pt x="11" y="1"/>
                      <a:pt x="11" y="1"/>
                      <a:pt x="11" y="1"/>
                    </a:cubicBezTo>
                    <a:cubicBezTo>
                      <a:pt x="5" y="0"/>
                      <a:pt x="0" y="5"/>
                      <a:pt x="2" y="10"/>
                    </a:cubicBezTo>
                    <a:cubicBezTo>
                      <a:pt x="3" y="13"/>
                      <a:pt x="5" y="14"/>
                      <a:pt x="7" y="15"/>
                    </a:cubicBezTo>
                    <a:cubicBezTo>
                      <a:pt x="10" y="15"/>
                      <a:pt x="13" y="14"/>
                      <a:pt x="14" y="12"/>
                    </a:cubicBezTo>
                    <a:cubicBezTo>
                      <a:pt x="15" y="11"/>
                      <a:pt x="15" y="11"/>
                      <a:pt x="15" y="11"/>
                    </a:cubicBezTo>
                    <a:cubicBezTo>
                      <a:pt x="16" y="10"/>
                      <a:pt x="16" y="7"/>
                      <a:pt x="15" y="5"/>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7" name="Freeform 90"/>
              <p:cNvSpPr>
                <a:spLocks noEditPoints="1"/>
              </p:cNvSpPr>
              <p:nvPr/>
            </p:nvSpPr>
            <p:spPr bwMode="auto">
              <a:xfrm>
                <a:off x="8956675" y="4733926"/>
                <a:ext cx="198438" cy="215900"/>
              </a:xfrm>
              <a:custGeom>
                <a:avLst/>
                <a:gdLst>
                  <a:gd name="T0" fmla="*/ 63 w 76"/>
                  <a:gd name="T1" fmla="*/ 45 h 83"/>
                  <a:gd name="T2" fmla="*/ 59 w 76"/>
                  <a:gd name="T3" fmla="*/ 39 h 83"/>
                  <a:gd name="T4" fmla="*/ 71 w 76"/>
                  <a:gd name="T5" fmla="*/ 38 h 83"/>
                  <a:gd name="T6" fmla="*/ 71 w 76"/>
                  <a:gd name="T7" fmla="*/ 30 h 83"/>
                  <a:gd name="T8" fmla="*/ 58 w 76"/>
                  <a:gd name="T9" fmla="*/ 28 h 83"/>
                  <a:gd name="T10" fmla="*/ 49 w 76"/>
                  <a:gd name="T11" fmla="*/ 22 h 83"/>
                  <a:gd name="T12" fmla="*/ 56 w 76"/>
                  <a:gd name="T13" fmla="*/ 13 h 83"/>
                  <a:gd name="T14" fmla="*/ 40 w 76"/>
                  <a:gd name="T15" fmla="*/ 6 h 83"/>
                  <a:gd name="T16" fmla="*/ 34 w 76"/>
                  <a:gd name="T17" fmla="*/ 2 h 83"/>
                  <a:gd name="T18" fmla="*/ 24 w 76"/>
                  <a:gd name="T19" fmla="*/ 8 h 83"/>
                  <a:gd name="T20" fmla="*/ 7 w 76"/>
                  <a:gd name="T21" fmla="*/ 22 h 83"/>
                  <a:gd name="T22" fmla="*/ 8 w 76"/>
                  <a:gd name="T23" fmla="*/ 38 h 83"/>
                  <a:gd name="T24" fmla="*/ 16 w 76"/>
                  <a:gd name="T25" fmla="*/ 27 h 83"/>
                  <a:gd name="T26" fmla="*/ 22 w 76"/>
                  <a:gd name="T27" fmla="*/ 31 h 83"/>
                  <a:gd name="T28" fmla="*/ 16 w 76"/>
                  <a:gd name="T29" fmla="*/ 36 h 83"/>
                  <a:gd name="T30" fmla="*/ 14 w 76"/>
                  <a:gd name="T31" fmla="*/ 42 h 83"/>
                  <a:gd name="T32" fmla="*/ 4 w 76"/>
                  <a:gd name="T33" fmla="*/ 49 h 83"/>
                  <a:gd name="T34" fmla="*/ 6 w 76"/>
                  <a:gd name="T35" fmla="*/ 61 h 83"/>
                  <a:gd name="T36" fmla="*/ 9 w 76"/>
                  <a:gd name="T37" fmla="*/ 77 h 83"/>
                  <a:gd name="T38" fmla="*/ 17 w 76"/>
                  <a:gd name="T39" fmla="*/ 64 h 83"/>
                  <a:gd name="T40" fmla="*/ 21 w 76"/>
                  <a:gd name="T41" fmla="*/ 70 h 83"/>
                  <a:gd name="T42" fmla="*/ 25 w 76"/>
                  <a:gd name="T43" fmla="*/ 83 h 83"/>
                  <a:gd name="T44" fmla="*/ 35 w 76"/>
                  <a:gd name="T45" fmla="*/ 83 h 83"/>
                  <a:gd name="T46" fmla="*/ 39 w 76"/>
                  <a:gd name="T47" fmla="*/ 77 h 83"/>
                  <a:gd name="T48" fmla="*/ 51 w 76"/>
                  <a:gd name="T49" fmla="*/ 75 h 83"/>
                  <a:gd name="T50" fmla="*/ 53 w 76"/>
                  <a:gd name="T51" fmla="*/ 65 h 83"/>
                  <a:gd name="T52" fmla="*/ 67 w 76"/>
                  <a:gd name="T53" fmla="*/ 52 h 83"/>
                  <a:gd name="T54" fmla="*/ 69 w 76"/>
                  <a:gd name="T55" fmla="*/ 41 h 83"/>
                  <a:gd name="T56" fmla="*/ 41 w 76"/>
                  <a:gd name="T57" fmla="*/ 24 h 83"/>
                  <a:gd name="T58" fmla="*/ 41 w 76"/>
                  <a:gd name="T59" fmla="*/ 21 h 83"/>
                  <a:gd name="T60" fmla="*/ 35 w 76"/>
                  <a:gd name="T61" fmla="*/ 73 h 83"/>
                  <a:gd name="T62" fmla="*/ 30 w 76"/>
                  <a:gd name="T63" fmla="*/ 75 h 83"/>
                  <a:gd name="T64" fmla="*/ 35 w 76"/>
                  <a:gd name="T65" fmla="*/ 71 h 83"/>
                  <a:gd name="T66" fmla="*/ 35 w 76"/>
                  <a:gd name="T67" fmla="*/ 73 h 83"/>
                  <a:gd name="T68" fmla="*/ 41 w 76"/>
                  <a:gd name="T69" fmla="*/ 47 h 83"/>
                  <a:gd name="T70" fmla="*/ 32 w 76"/>
                  <a:gd name="T71" fmla="*/ 49 h 83"/>
                  <a:gd name="T72" fmla="*/ 32 w 76"/>
                  <a:gd name="T73" fmla="*/ 34 h 83"/>
                  <a:gd name="T74" fmla="*/ 36 w 76"/>
                  <a:gd name="T75" fmla="*/ 34 h 83"/>
                  <a:gd name="T76" fmla="*/ 47 w 76"/>
                  <a:gd name="T77" fmla="*/ 4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 h="83">
                    <a:moveTo>
                      <a:pt x="69" y="41"/>
                    </a:moveTo>
                    <a:cubicBezTo>
                      <a:pt x="66" y="41"/>
                      <a:pt x="64" y="43"/>
                      <a:pt x="63" y="45"/>
                    </a:cubicBezTo>
                    <a:cubicBezTo>
                      <a:pt x="62" y="43"/>
                      <a:pt x="59" y="42"/>
                      <a:pt x="57" y="42"/>
                    </a:cubicBezTo>
                    <a:cubicBezTo>
                      <a:pt x="57" y="41"/>
                      <a:pt x="58" y="40"/>
                      <a:pt x="59" y="39"/>
                    </a:cubicBezTo>
                    <a:cubicBezTo>
                      <a:pt x="60" y="41"/>
                      <a:pt x="62" y="42"/>
                      <a:pt x="64" y="42"/>
                    </a:cubicBezTo>
                    <a:cubicBezTo>
                      <a:pt x="67" y="42"/>
                      <a:pt x="69" y="40"/>
                      <a:pt x="71" y="38"/>
                    </a:cubicBezTo>
                    <a:cubicBezTo>
                      <a:pt x="72" y="36"/>
                      <a:pt x="73" y="32"/>
                      <a:pt x="71" y="30"/>
                    </a:cubicBezTo>
                    <a:cubicBezTo>
                      <a:pt x="71" y="30"/>
                      <a:pt x="71" y="30"/>
                      <a:pt x="71" y="30"/>
                    </a:cubicBezTo>
                    <a:cubicBezTo>
                      <a:pt x="69" y="27"/>
                      <a:pt x="67" y="26"/>
                      <a:pt x="64" y="25"/>
                    </a:cubicBezTo>
                    <a:cubicBezTo>
                      <a:pt x="62" y="25"/>
                      <a:pt x="60" y="26"/>
                      <a:pt x="58" y="28"/>
                    </a:cubicBezTo>
                    <a:cubicBezTo>
                      <a:pt x="58" y="28"/>
                      <a:pt x="57" y="27"/>
                      <a:pt x="57" y="26"/>
                    </a:cubicBezTo>
                    <a:cubicBezTo>
                      <a:pt x="54" y="24"/>
                      <a:pt x="52" y="23"/>
                      <a:pt x="49" y="22"/>
                    </a:cubicBezTo>
                    <a:cubicBezTo>
                      <a:pt x="50" y="22"/>
                      <a:pt x="52" y="21"/>
                      <a:pt x="53" y="20"/>
                    </a:cubicBezTo>
                    <a:cubicBezTo>
                      <a:pt x="55" y="19"/>
                      <a:pt x="56" y="16"/>
                      <a:pt x="56" y="13"/>
                    </a:cubicBezTo>
                    <a:cubicBezTo>
                      <a:pt x="56" y="8"/>
                      <a:pt x="52" y="3"/>
                      <a:pt x="47" y="3"/>
                    </a:cubicBezTo>
                    <a:cubicBezTo>
                      <a:pt x="44" y="3"/>
                      <a:pt x="42" y="4"/>
                      <a:pt x="40" y="6"/>
                    </a:cubicBezTo>
                    <a:cubicBezTo>
                      <a:pt x="40" y="6"/>
                      <a:pt x="39" y="6"/>
                      <a:pt x="39" y="7"/>
                    </a:cubicBezTo>
                    <a:cubicBezTo>
                      <a:pt x="38" y="4"/>
                      <a:pt x="37" y="2"/>
                      <a:pt x="34" y="2"/>
                    </a:cubicBezTo>
                    <a:cubicBezTo>
                      <a:pt x="34" y="2"/>
                      <a:pt x="34" y="2"/>
                      <a:pt x="34" y="2"/>
                    </a:cubicBezTo>
                    <a:cubicBezTo>
                      <a:pt x="29" y="0"/>
                      <a:pt x="24" y="4"/>
                      <a:pt x="24" y="8"/>
                    </a:cubicBezTo>
                    <a:cubicBezTo>
                      <a:pt x="23" y="7"/>
                      <a:pt x="20" y="5"/>
                      <a:pt x="17" y="5"/>
                    </a:cubicBezTo>
                    <a:cubicBezTo>
                      <a:pt x="7" y="5"/>
                      <a:pt x="4" y="15"/>
                      <a:pt x="7" y="22"/>
                    </a:cubicBezTo>
                    <a:cubicBezTo>
                      <a:pt x="3" y="22"/>
                      <a:pt x="0" y="26"/>
                      <a:pt x="0" y="30"/>
                    </a:cubicBezTo>
                    <a:cubicBezTo>
                      <a:pt x="0" y="34"/>
                      <a:pt x="3" y="38"/>
                      <a:pt x="8" y="38"/>
                    </a:cubicBezTo>
                    <a:cubicBezTo>
                      <a:pt x="13" y="38"/>
                      <a:pt x="17" y="35"/>
                      <a:pt x="17" y="30"/>
                    </a:cubicBezTo>
                    <a:cubicBezTo>
                      <a:pt x="17" y="29"/>
                      <a:pt x="17" y="28"/>
                      <a:pt x="16" y="27"/>
                    </a:cubicBezTo>
                    <a:cubicBezTo>
                      <a:pt x="17" y="27"/>
                      <a:pt x="18" y="26"/>
                      <a:pt x="19" y="26"/>
                    </a:cubicBezTo>
                    <a:cubicBezTo>
                      <a:pt x="20" y="28"/>
                      <a:pt x="20" y="30"/>
                      <a:pt x="22" y="31"/>
                    </a:cubicBezTo>
                    <a:cubicBezTo>
                      <a:pt x="22" y="31"/>
                      <a:pt x="22" y="31"/>
                      <a:pt x="22" y="31"/>
                    </a:cubicBezTo>
                    <a:cubicBezTo>
                      <a:pt x="20" y="32"/>
                      <a:pt x="17" y="34"/>
                      <a:pt x="16" y="36"/>
                    </a:cubicBezTo>
                    <a:cubicBezTo>
                      <a:pt x="16" y="36"/>
                      <a:pt x="16" y="36"/>
                      <a:pt x="16" y="36"/>
                    </a:cubicBezTo>
                    <a:cubicBezTo>
                      <a:pt x="15" y="38"/>
                      <a:pt x="14" y="40"/>
                      <a:pt x="14" y="42"/>
                    </a:cubicBezTo>
                    <a:cubicBezTo>
                      <a:pt x="11" y="42"/>
                      <a:pt x="9" y="43"/>
                      <a:pt x="6" y="45"/>
                    </a:cubicBezTo>
                    <a:cubicBezTo>
                      <a:pt x="5" y="46"/>
                      <a:pt x="4" y="47"/>
                      <a:pt x="4" y="49"/>
                    </a:cubicBezTo>
                    <a:cubicBezTo>
                      <a:pt x="2" y="52"/>
                      <a:pt x="2" y="56"/>
                      <a:pt x="4" y="58"/>
                    </a:cubicBezTo>
                    <a:cubicBezTo>
                      <a:pt x="5" y="59"/>
                      <a:pt x="5" y="60"/>
                      <a:pt x="6" y="61"/>
                    </a:cubicBezTo>
                    <a:cubicBezTo>
                      <a:pt x="6" y="62"/>
                      <a:pt x="7" y="62"/>
                      <a:pt x="8" y="63"/>
                    </a:cubicBezTo>
                    <a:cubicBezTo>
                      <a:pt x="0" y="64"/>
                      <a:pt x="0" y="77"/>
                      <a:pt x="9" y="77"/>
                    </a:cubicBezTo>
                    <a:cubicBezTo>
                      <a:pt x="16" y="77"/>
                      <a:pt x="18" y="69"/>
                      <a:pt x="15" y="65"/>
                    </a:cubicBezTo>
                    <a:cubicBezTo>
                      <a:pt x="15" y="65"/>
                      <a:pt x="16" y="65"/>
                      <a:pt x="17" y="64"/>
                    </a:cubicBezTo>
                    <a:cubicBezTo>
                      <a:pt x="17" y="66"/>
                      <a:pt x="18" y="68"/>
                      <a:pt x="19" y="69"/>
                    </a:cubicBezTo>
                    <a:cubicBezTo>
                      <a:pt x="20" y="69"/>
                      <a:pt x="20" y="70"/>
                      <a:pt x="21" y="70"/>
                    </a:cubicBezTo>
                    <a:cubicBezTo>
                      <a:pt x="18" y="72"/>
                      <a:pt x="17" y="75"/>
                      <a:pt x="18" y="78"/>
                    </a:cubicBezTo>
                    <a:cubicBezTo>
                      <a:pt x="18" y="81"/>
                      <a:pt x="22" y="83"/>
                      <a:pt x="25" y="83"/>
                    </a:cubicBezTo>
                    <a:cubicBezTo>
                      <a:pt x="27" y="82"/>
                      <a:pt x="29" y="81"/>
                      <a:pt x="30" y="79"/>
                    </a:cubicBezTo>
                    <a:cubicBezTo>
                      <a:pt x="30" y="81"/>
                      <a:pt x="32" y="83"/>
                      <a:pt x="35" y="83"/>
                    </a:cubicBezTo>
                    <a:cubicBezTo>
                      <a:pt x="38" y="83"/>
                      <a:pt x="40" y="80"/>
                      <a:pt x="39" y="77"/>
                    </a:cubicBezTo>
                    <a:cubicBezTo>
                      <a:pt x="39" y="77"/>
                      <a:pt x="39" y="77"/>
                      <a:pt x="39" y="77"/>
                    </a:cubicBezTo>
                    <a:cubicBezTo>
                      <a:pt x="41" y="78"/>
                      <a:pt x="42" y="78"/>
                      <a:pt x="44" y="78"/>
                    </a:cubicBezTo>
                    <a:cubicBezTo>
                      <a:pt x="46" y="78"/>
                      <a:pt x="49" y="77"/>
                      <a:pt x="51" y="75"/>
                    </a:cubicBezTo>
                    <a:cubicBezTo>
                      <a:pt x="53" y="74"/>
                      <a:pt x="54" y="71"/>
                      <a:pt x="54" y="68"/>
                    </a:cubicBezTo>
                    <a:cubicBezTo>
                      <a:pt x="54" y="67"/>
                      <a:pt x="54" y="66"/>
                      <a:pt x="53" y="65"/>
                    </a:cubicBezTo>
                    <a:cubicBezTo>
                      <a:pt x="54" y="66"/>
                      <a:pt x="55" y="66"/>
                      <a:pt x="55" y="66"/>
                    </a:cubicBezTo>
                    <a:cubicBezTo>
                      <a:pt x="64" y="66"/>
                      <a:pt x="67" y="59"/>
                      <a:pt x="67" y="52"/>
                    </a:cubicBezTo>
                    <a:cubicBezTo>
                      <a:pt x="67" y="52"/>
                      <a:pt x="68" y="53"/>
                      <a:pt x="69" y="53"/>
                    </a:cubicBezTo>
                    <a:cubicBezTo>
                      <a:pt x="76" y="53"/>
                      <a:pt x="76" y="41"/>
                      <a:pt x="69" y="41"/>
                    </a:cubicBezTo>
                    <a:close/>
                    <a:moveTo>
                      <a:pt x="45" y="23"/>
                    </a:moveTo>
                    <a:cubicBezTo>
                      <a:pt x="44" y="23"/>
                      <a:pt x="42" y="23"/>
                      <a:pt x="41" y="24"/>
                    </a:cubicBezTo>
                    <a:cubicBezTo>
                      <a:pt x="41" y="24"/>
                      <a:pt x="41" y="24"/>
                      <a:pt x="41" y="23"/>
                    </a:cubicBezTo>
                    <a:cubicBezTo>
                      <a:pt x="41" y="23"/>
                      <a:pt x="41" y="22"/>
                      <a:pt x="41" y="21"/>
                    </a:cubicBezTo>
                    <a:cubicBezTo>
                      <a:pt x="42" y="22"/>
                      <a:pt x="44" y="22"/>
                      <a:pt x="45" y="23"/>
                    </a:cubicBezTo>
                    <a:close/>
                    <a:moveTo>
                      <a:pt x="35" y="73"/>
                    </a:moveTo>
                    <a:cubicBezTo>
                      <a:pt x="33" y="73"/>
                      <a:pt x="31" y="74"/>
                      <a:pt x="30" y="76"/>
                    </a:cubicBezTo>
                    <a:cubicBezTo>
                      <a:pt x="30" y="75"/>
                      <a:pt x="30" y="75"/>
                      <a:pt x="30" y="75"/>
                    </a:cubicBezTo>
                    <a:cubicBezTo>
                      <a:pt x="30" y="74"/>
                      <a:pt x="30" y="73"/>
                      <a:pt x="29" y="72"/>
                    </a:cubicBezTo>
                    <a:cubicBezTo>
                      <a:pt x="31" y="72"/>
                      <a:pt x="33" y="72"/>
                      <a:pt x="35" y="71"/>
                    </a:cubicBezTo>
                    <a:cubicBezTo>
                      <a:pt x="35" y="72"/>
                      <a:pt x="35" y="73"/>
                      <a:pt x="36" y="73"/>
                    </a:cubicBezTo>
                    <a:cubicBezTo>
                      <a:pt x="36" y="73"/>
                      <a:pt x="36" y="73"/>
                      <a:pt x="35" y="73"/>
                    </a:cubicBezTo>
                    <a:close/>
                    <a:moveTo>
                      <a:pt x="46" y="49"/>
                    </a:moveTo>
                    <a:cubicBezTo>
                      <a:pt x="44" y="48"/>
                      <a:pt x="43" y="47"/>
                      <a:pt x="41" y="47"/>
                    </a:cubicBezTo>
                    <a:cubicBezTo>
                      <a:pt x="38" y="47"/>
                      <a:pt x="36" y="48"/>
                      <a:pt x="35" y="51"/>
                    </a:cubicBezTo>
                    <a:cubicBezTo>
                      <a:pt x="34" y="50"/>
                      <a:pt x="33" y="49"/>
                      <a:pt x="32" y="49"/>
                    </a:cubicBezTo>
                    <a:cubicBezTo>
                      <a:pt x="34" y="47"/>
                      <a:pt x="35" y="45"/>
                      <a:pt x="35" y="42"/>
                    </a:cubicBezTo>
                    <a:cubicBezTo>
                      <a:pt x="35" y="39"/>
                      <a:pt x="34" y="36"/>
                      <a:pt x="32" y="34"/>
                    </a:cubicBezTo>
                    <a:cubicBezTo>
                      <a:pt x="33" y="34"/>
                      <a:pt x="35" y="33"/>
                      <a:pt x="36" y="33"/>
                    </a:cubicBezTo>
                    <a:cubicBezTo>
                      <a:pt x="36" y="33"/>
                      <a:pt x="36" y="34"/>
                      <a:pt x="36" y="34"/>
                    </a:cubicBezTo>
                    <a:cubicBezTo>
                      <a:pt x="36" y="37"/>
                      <a:pt x="37" y="40"/>
                      <a:pt x="39" y="42"/>
                    </a:cubicBezTo>
                    <a:cubicBezTo>
                      <a:pt x="41" y="45"/>
                      <a:pt x="44" y="46"/>
                      <a:pt x="47" y="46"/>
                    </a:cubicBezTo>
                    <a:cubicBezTo>
                      <a:pt x="46" y="47"/>
                      <a:pt x="46" y="48"/>
                      <a:pt x="46" y="49"/>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8" name="Freeform 91"/>
              <p:cNvSpPr>
                <a:spLocks/>
              </p:cNvSpPr>
              <p:nvPr/>
            </p:nvSpPr>
            <p:spPr bwMode="auto">
              <a:xfrm>
                <a:off x="9102725" y="4772026"/>
                <a:ext cx="25400" cy="26988"/>
              </a:xfrm>
              <a:custGeom>
                <a:avLst/>
                <a:gdLst>
                  <a:gd name="T0" fmla="*/ 5 w 10"/>
                  <a:gd name="T1" fmla="*/ 0 h 10"/>
                  <a:gd name="T2" fmla="*/ 0 w 10"/>
                  <a:gd name="T3" fmla="*/ 5 h 10"/>
                  <a:gd name="T4" fmla="*/ 5 w 10"/>
                  <a:gd name="T5" fmla="*/ 10 h 10"/>
                  <a:gd name="T6" fmla="*/ 10 w 10"/>
                  <a:gd name="T7" fmla="*/ 5 h 10"/>
                  <a:gd name="T8" fmla="*/ 5 w 10"/>
                  <a:gd name="T9" fmla="*/ 0 h 10"/>
                </a:gdLst>
                <a:ahLst/>
                <a:cxnLst>
                  <a:cxn ang="0">
                    <a:pos x="T0" y="T1"/>
                  </a:cxn>
                  <a:cxn ang="0">
                    <a:pos x="T2" y="T3"/>
                  </a:cxn>
                  <a:cxn ang="0">
                    <a:pos x="T4" y="T5"/>
                  </a:cxn>
                  <a:cxn ang="0">
                    <a:pos x="T6" y="T7"/>
                  </a:cxn>
                  <a:cxn ang="0">
                    <a:pos x="T8" y="T9"/>
                  </a:cxn>
                </a:cxnLst>
                <a:rect l="0" t="0" r="r" b="b"/>
                <a:pathLst>
                  <a:path w="10" h="10">
                    <a:moveTo>
                      <a:pt x="5" y="0"/>
                    </a:moveTo>
                    <a:cubicBezTo>
                      <a:pt x="2" y="0"/>
                      <a:pt x="0" y="2"/>
                      <a:pt x="0" y="5"/>
                    </a:cubicBezTo>
                    <a:cubicBezTo>
                      <a:pt x="0" y="7"/>
                      <a:pt x="2" y="10"/>
                      <a:pt x="5" y="10"/>
                    </a:cubicBezTo>
                    <a:cubicBezTo>
                      <a:pt x="7" y="10"/>
                      <a:pt x="10" y="8"/>
                      <a:pt x="10" y="5"/>
                    </a:cubicBezTo>
                    <a:cubicBezTo>
                      <a:pt x="10" y="2"/>
                      <a:pt x="8" y="0"/>
                      <a:pt x="5"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9" name="Freeform 92"/>
              <p:cNvSpPr>
                <a:spLocks/>
              </p:cNvSpPr>
              <p:nvPr/>
            </p:nvSpPr>
            <p:spPr bwMode="auto">
              <a:xfrm>
                <a:off x="9097963" y="4905376"/>
                <a:ext cx="36513" cy="28575"/>
              </a:xfrm>
              <a:custGeom>
                <a:avLst/>
                <a:gdLst>
                  <a:gd name="T0" fmla="*/ 7 w 14"/>
                  <a:gd name="T1" fmla="*/ 0 h 11"/>
                  <a:gd name="T2" fmla="*/ 7 w 14"/>
                  <a:gd name="T3" fmla="*/ 11 h 11"/>
                  <a:gd name="T4" fmla="*/ 7 w 14"/>
                  <a:gd name="T5" fmla="*/ 0 h 11"/>
                </a:gdLst>
                <a:ahLst/>
                <a:cxnLst>
                  <a:cxn ang="0">
                    <a:pos x="T0" y="T1"/>
                  </a:cxn>
                  <a:cxn ang="0">
                    <a:pos x="T2" y="T3"/>
                  </a:cxn>
                  <a:cxn ang="0">
                    <a:pos x="T4" y="T5"/>
                  </a:cxn>
                </a:cxnLst>
                <a:rect l="0" t="0" r="r" b="b"/>
                <a:pathLst>
                  <a:path w="14" h="11">
                    <a:moveTo>
                      <a:pt x="7" y="0"/>
                    </a:moveTo>
                    <a:cubicBezTo>
                      <a:pt x="0" y="0"/>
                      <a:pt x="0" y="11"/>
                      <a:pt x="7" y="11"/>
                    </a:cubicBezTo>
                    <a:cubicBezTo>
                      <a:pt x="14" y="11"/>
                      <a:pt x="14"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3" name="Group 32"/>
            <p:cNvGrpSpPr/>
            <p:nvPr/>
          </p:nvGrpSpPr>
          <p:grpSpPr>
            <a:xfrm>
              <a:off x="8686800" y="4557713"/>
              <a:ext cx="682626" cy="577851"/>
              <a:chOff x="8686800" y="4557713"/>
              <a:chExt cx="682626" cy="577851"/>
            </a:xfrm>
          </p:grpSpPr>
          <p:sp>
            <p:nvSpPr>
              <p:cNvPr id="34" name="Freeform 93"/>
              <p:cNvSpPr>
                <a:spLocks/>
              </p:cNvSpPr>
              <p:nvPr/>
            </p:nvSpPr>
            <p:spPr bwMode="auto">
              <a:xfrm>
                <a:off x="8843963" y="4919663"/>
                <a:ext cx="104775" cy="146050"/>
              </a:xfrm>
              <a:custGeom>
                <a:avLst/>
                <a:gdLst>
                  <a:gd name="T0" fmla="*/ 39 w 40"/>
                  <a:gd name="T1" fmla="*/ 1 h 56"/>
                  <a:gd name="T2" fmla="*/ 21 w 40"/>
                  <a:gd name="T3" fmla="*/ 27 h 56"/>
                  <a:gd name="T4" fmla="*/ 0 w 40"/>
                  <a:gd name="T5" fmla="*/ 55 h 56"/>
                  <a:gd name="T6" fmla="*/ 1 w 40"/>
                  <a:gd name="T7" fmla="*/ 56 h 56"/>
                  <a:gd name="T8" fmla="*/ 21 w 40"/>
                  <a:gd name="T9" fmla="*/ 29 h 56"/>
                  <a:gd name="T10" fmla="*/ 39 w 40"/>
                  <a:gd name="T11" fmla="*/ 1 h 56"/>
                  <a:gd name="T12" fmla="*/ 39 w 40"/>
                  <a:gd name="T13" fmla="*/ 1 h 56"/>
                </a:gdLst>
                <a:ahLst/>
                <a:cxnLst>
                  <a:cxn ang="0">
                    <a:pos x="T0" y="T1"/>
                  </a:cxn>
                  <a:cxn ang="0">
                    <a:pos x="T2" y="T3"/>
                  </a:cxn>
                  <a:cxn ang="0">
                    <a:pos x="T4" y="T5"/>
                  </a:cxn>
                  <a:cxn ang="0">
                    <a:pos x="T6" y="T7"/>
                  </a:cxn>
                  <a:cxn ang="0">
                    <a:pos x="T8" y="T9"/>
                  </a:cxn>
                  <a:cxn ang="0">
                    <a:pos x="T10" y="T11"/>
                  </a:cxn>
                  <a:cxn ang="0">
                    <a:pos x="T12" y="T13"/>
                  </a:cxn>
                </a:cxnLst>
                <a:rect l="0" t="0" r="r" b="b"/>
                <a:pathLst>
                  <a:path w="40" h="56">
                    <a:moveTo>
                      <a:pt x="39" y="1"/>
                    </a:moveTo>
                    <a:cubicBezTo>
                      <a:pt x="32" y="9"/>
                      <a:pt x="27" y="19"/>
                      <a:pt x="21" y="27"/>
                    </a:cubicBezTo>
                    <a:cubicBezTo>
                      <a:pt x="14" y="37"/>
                      <a:pt x="6" y="45"/>
                      <a:pt x="0" y="55"/>
                    </a:cubicBezTo>
                    <a:cubicBezTo>
                      <a:pt x="0" y="56"/>
                      <a:pt x="1" y="56"/>
                      <a:pt x="1" y="56"/>
                    </a:cubicBezTo>
                    <a:cubicBezTo>
                      <a:pt x="9" y="48"/>
                      <a:pt x="15" y="38"/>
                      <a:pt x="21" y="29"/>
                    </a:cubicBezTo>
                    <a:cubicBezTo>
                      <a:pt x="28" y="21"/>
                      <a:pt x="35" y="11"/>
                      <a:pt x="39" y="1"/>
                    </a:cubicBezTo>
                    <a:cubicBezTo>
                      <a:pt x="40" y="1"/>
                      <a:pt x="39" y="0"/>
                      <a:pt x="39"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5" name="Freeform 94"/>
              <p:cNvSpPr>
                <a:spLocks/>
              </p:cNvSpPr>
              <p:nvPr/>
            </p:nvSpPr>
            <p:spPr bwMode="auto">
              <a:xfrm>
                <a:off x="8899525" y="4937126"/>
                <a:ext cx="61913" cy="138113"/>
              </a:xfrm>
              <a:custGeom>
                <a:avLst/>
                <a:gdLst>
                  <a:gd name="T0" fmla="*/ 23 w 24"/>
                  <a:gd name="T1" fmla="*/ 0 h 53"/>
                  <a:gd name="T2" fmla="*/ 22 w 24"/>
                  <a:gd name="T3" fmla="*/ 0 h 53"/>
                  <a:gd name="T4" fmla="*/ 22 w 24"/>
                  <a:gd name="T5" fmla="*/ 0 h 53"/>
                  <a:gd name="T6" fmla="*/ 11 w 24"/>
                  <a:gd name="T7" fmla="*/ 25 h 53"/>
                  <a:gd name="T8" fmla="*/ 0 w 24"/>
                  <a:gd name="T9" fmla="*/ 52 h 53"/>
                  <a:gd name="T10" fmla="*/ 1 w 24"/>
                  <a:gd name="T11" fmla="*/ 53 h 53"/>
                  <a:gd name="T12" fmla="*/ 11 w 24"/>
                  <a:gd name="T13" fmla="*/ 28 h 53"/>
                  <a:gd name="T14" fmla="*/ 22 w 24"/>
                  <a:gd name="T15" fmla="*/ 2 h 53"/>
                  <a:gd name="T16" fmla="*/ 20 w 24"/>
                  <a:gd name="T17" fmla="*/ 26 h 53"/>
                  <a:gd name="T18" fmla="*/ 15 w 24"/>
                  <a:gd name="T19" fmla="*/ 51 h 53"/>
                  <a:gd name="T20" fmla="*/ 16 w 24"/>
                  <a:gd name="T21" fmla="*/ 51 h 53"/>
                  <a:gd name="T22" fmla="*/ 22 w 24"/>
                  <a:gd name="T23" fmla="*/ 26 h 53"/>
                  <a:gd name="T24" fmla="*/ 23 w 24"/>
                  <a:gd name="T25"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53">
                    <a:moveTo>
                      <a:pt x="23" y="0"/>
                    </a:moveTo>
                    <a:cubicBezTo>
                      <a:pt x="23" y="0"/>
                      <a:pt x="22" y="0"/>
                      <a:pt x="22" y="0"/>
                    </a:cubicBezTo>
                    <a:cubicBezTo>
                      <a:pt x="22" y="0"/>
                      <a:pt x="22" y="0"/>
                      <a:pt x="22" y="0"/>
                    </a:cubicBezTo>
                    <a:cubicBezTo>
                      <a:pt x="18" y="8"/>
                      <a:pt x="14" y="16"/>
                      <a:pt x="11" y="25"/>
                    </a:cubicBezTo>
                    <a:cubicBezTo>
                      <a:pt x="7" y="34"/>
                      <a:pt x="2" y="43"/>
                      <a:pt x="0" y="52"/>
                    </a:cubicBezTo>
                    <a:cubicBezTo>
                      <a:pt x="0" y="53"/>
                      <a:pt x="1" y="53"/>
                      <a:pt x="1" y="53"/>
                    </a:cubicBezTo>
                    <a:cubicBezTo>
                      <a:pt x="5" y="45"/>
                      <a:pt x="8" y="36"/>
                      <a:pt x="11" y="28"/>
                    </a:cubicBezTo>
                    <a:cubicBezTo>
                      <a:pt x="15" y="19"/>
                      <a:pt x="19" y="10"/>
                      <a:pt x="22" y="2"/>
                    </a:cubicBezTo>
                    <a:cubicBezTo>
                      <a:pt x="21" y="10"/>
                      <a:pt x="21" y="18"/>
                      <a:pt x="20" y="26"/>
                    </a:cubicBezTo>
                    <a:cubicBezTo>
                      <a:pt x="18" y="34"/>
                      <a:pt x="16" y="43"/>
                      <a:pt x="15" y="51"/>
                    </a:cubicBezTo>
                    <a:cubicBezTo>
                      <a:pt x="15" y="52"/>
                      <a:pt x="16" y="52"/>
                      <a:pt x="16" y="51"/>
                    </a:cubicBezTo>
                    <a:cubicBezTo>
                      <a:pt x="19" y="44"/>
                      <a:pt x="21" y="34"/>
                      <a:pt x="22" y="26"/>
                    </a:cubicBezTo>
                    <a:cubicBezTo>
                      <a:pt x="23" y="18"/>
                      <a:pt x="24" y="9"/>
                      <a:pt x="23"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6" name="Freeform 95"/>
              <p:cNvSpPr>
                <a:spLocks/>
              </p:cNvSpPr>
              <p:nvPr/>
            </p:nvSpPr>
            <p:spPr bwMode="auto">
              <a:xfrm>
                <a:off x="8997950" y="4949826"/>
                <a:ext cx="49213" cy="185738"/>
              </a:xfrm>
              <a:custGeom>
                <a:avLst/>
                <a:gdLst>
                  <a:gd name="T0" fmla="*/ 14 w 19"/>
                  <a:gd name="T1" fmla="*/ 38 h 71"/>
                  <a:gd name="T2" fmla="*/ 6 w 19"/>
                  <a:gd name="T3" fmla="*/ 3 h 71"/>
                  <a:gd name="T4" fmla="*/ 5 w 19"/>
                  <a:gd name="T5" fmla="*/ 2 h 71"/>
                  <a:gd name="T6" fmla="*/ 5 w 19"/>
                  <a:gd name="T7" fmla="*/ 1 h 71"/>
                  <a:gd name="T8" fmla="*/ 4 w 19"/>
                  <a:gd name="T9" fmla="*/ 1 h 71"/>
                  <a:gd name="T10" fmla="*/ 2 w 19"/>
                  <a:gd name="T11" fmla="*/ 59 h 71"/>
                  <a:gd name="T12" fmla="*/ 4 w 19"/>
                  <a:gd name="T13" fmla="*/ 59 h 71"/>
                  <a:gd name="T14" fmla="*/ 5 w 19"/>
                  <a:gd name="T15" fmla="*/ 5 h 71"/>
                  <a:gd name="T16" fmla="*/ 11 w 19"/>
                  <a:gd name="T17" fmla="*/ 38 h 71"/>
                  <a:gd name="T18" fmla="*/ 17 w 19"/>
                  <a:gd name="T19" fmla="*/ 71 h 71"/>
                  <a:gd name="T20" fmla="*/ 18 w 19"/>
                  <a:gd name="T21" fmla="*/ 70 h 71"/>
                  <a:gd name="T22" fmla="*/ 14 w 19"/>
                  <a:gd name="T23" fmla="*/ 38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71">
                    <a:moveTo>
                      <a:pt x="14" y="38"/>
                    </a:moveTo>
                    <a:cubicBezTo>
                      <a:pt x="11" y="26"/>
                      <a:pt x="9" y="14"/>
                      <a:pt x="6" y="3"/>
                    </a:cubicBezTo>
                    <a:cubicBezTo>
                      <a:pt x="6" y="2"/>
                      <a:pt x="5" y="2"/>
                      <a:pt x="5" y="2"/>
                    </a:cubicBezTo>
                    <a:cubicBezTo>
                      <a:pt x="5" y="2"/>
                      <a:pt x="5" y="2"/>
                      <a:pt x="5" y="1"/>
                    </a:cubicBezTo>
                    <a:cubicBezTo>
                      <a:pt x="5" y="0"/>
                      <a:pt x="4" y="0"/>
                      <a:pt x="4" y="1"/>
                    </a:cubicBezTo>
                    <a:cubicBezTo>
                      <a:pt x="1" y="20"/>
                      <a:pt x="0" y="40"/>
                      <a:pt x="2" y="59"/>
                    </a:cubicBezTo>
                    <a:cubicBezTo>
                      <a:pt x="2" y="60"/>
                      <a:pt x="4" y="61"/>
                      <a:pt x="4" y="59"/>
                    </a:cubicBezTo>
                    <a:cubicBezTo>
                      <a:pt x="5" y="41"/>
                      <a:pt x="5" y="23"/>
                      <a:pt x="5" y="5"/>
                    </a:cubicBezTo>
                    <a:cubicBezTo>
                      <a:pt x="6" y="16"/>
                      <a:pt x="9" y="27"/>
                      <a:pt x="11" y="38"/>
                    </a:cubicBezTo>
                    <a:cubicBezTo>
                      <a:pt x="13" y="49"/>
                      <a:pt x="13" y="61"/>
                      <a:pt x="17" y="71"/>
                    </a:cubicBezTo>
                    <a:cubicBezTo>
                      <a:pt x="17" y="71"/>
                      <a:pt x="18" y="71"/>
                      <a:pt x="18" y="70"/>
                    </a:cubicBezTo>
                    <a:cubicBezTo>
                      <a:pt x="19" y="60"/>
                      <a:pt x="15" y="48"/>
                      <a:pt x="14" y="3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7" name="Freeform 96"/>
              <p:cNvSpPr>
                <a:spLocks/>
              </p:cNvSpPr>
              <p:nvPr/>
            </p:nvSpPr>
            <p:spPr bwMode="auto">
              <a:xfrm>
                <a:off x="9047163" y="4960938"/>
                <a:ext cx="63500" cy="153988"/>
              </a:xfrm>
              <a:custGeom>
                <a:avLst/>
                <a:gdLst>
                  <a:gd name="T0" fmla="*/ 14 w 24"/>
                  <a:gd name="T1" fmla="*/ 29 h 59"/>
                  <a:gd name="T2" fmla="*/ 1 w 24"/>
                  <a:gd name="T3" fmla="*/ 1 h 59"/>
                  <a:gd name="T4" fmla="*/ 0 w 24"/>
                  <a:gd name="T5" fmla="*/ 1 h 59"/>
                  <a:gd name="T6" fmla="*/ 11 w 24"/>
                  <a:gd name="T7" fmla="*/ 29 h 59"/>
                  <a:gd name="T8" fmla="*/ 22 w 24"/>
                  <a:gd name="T9" fmla="*/ 58 h 59"/>
                  <a:gd name="T10" fmla="*/ 24 w 24"/>
                  <a:gd name="T11" fmla="*/ 57 h 59"/>
                  <a:gd name="T12" fmla="*/ 14 w 24"/>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4" h="59">
                    <a:moveTo>
                      <a:pt x="14" y="29"/>
                    </a:moveTo>
                    <a:cubicBezTo>
                      <a:pt x="10" y="20"/>
                      <a:pt x="6" y="10"/>
                      <a:pt x="1" y="1"/>
                    </a:cubicBezTo>
                    <a:cubicBezTo>
                      <a:pt x="1" y="0"/>
                      <a:pt x="0" y="0"/>
                      <a:pt x="0" y="1"/>
                    </a:cubicBezTo>
                    <a:cubicBezTo>
                      <a:pt x="4" y="11"/>
                      <a:pt x="8" y="20"/>
                      <a:pt x="11" y="29"/>
                    </a:cubicBezTo>
                    <a:cubicBezTo>
                      <a:pt x="15" y="39"/>
                      <a:pt x="17" y="49"/>
                      <a:pt x="22" y="58"/>
                    </a:cubicBezTo>
                    <a:cubicBezTo>
                      <a:pt x="22" y="59"/>
                      <a:pt x="24" y="58"/>
                      <a:pt x="24" y="57"/>
                    </a:cubicBezTo>
                    <a:cubicBezTo>
                      <a:pt x="22" y="48"/>
                      <a:pt x="17" y="38"/>
                      <a:pt x="14"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8" name="Freeform 97"/>
              <p:cNvSpPr>
                <a:spLocks/>
              </p:cNvSpPr>
              <p:nvPr/>
            </p:nvSpPr>
            <p:spPr bwMode="auto">
              <a:xfrm>
                <a:off x="8836025" y="4594226"/>
                <a:ext cx="136525" cy="152400"/>
              </a:xfrm>
              <a:custGeom>
                <a:avLst/>
                <a:gdLst>
                  <a:gd name="T0" fmla="*/ 51 w 52"/>
                  <a:gd name="T1" fmla="*/ 55 h 58"/>
                  <a:gd name="T2" fmla="*/ 29 w 52"/>
                  <a:gd name="T3" fmla="*/ 31 h 58"/>
                  <a:gd name="T4" fmla="*/ 10 w 52"/>
                  <a:gd name="T5" fmla="*/ 1 h 58"/>
                  <a:gd name="T6" fmla="*/ 9 w 52"/>
                  <a:gd name="T7" fmla="*/ 1 h 58"/>
                  <a:gd name="T8" fmla="*/ 26 w 52"/>
                  <a:gd name="T9" fmla="*/ 32 h 58"/>
                  <a:gd name="T10" fmla="*/ 30 w 52"/>
                  <a:gd name="T11" fmla="*/ 37 h 58"/>
                  <a:gd name="T12" fmla="*/ 1 w 52"/>
                  <a:gd name="T13" fmla="*/ 10 h 58"/>
                  <a:gd name="T14" fmla="*/ 0 w 52"/>
                  <a:gd name="T15" fmla="*/ 10 h 58"/>
                  <a:gd name="T16" fmla="*/ 19 w 52"/>
                  <a:gd name="T17" fmla="*/ 31 h 58"/>
                  <a:gd name="T18" fmla="*/ 35 w 52"/>
                  <a:gd name="T19" fmla="*/ 44 h 58"/>
                  <a:gd name="T20" fmla="*/ 50 w 52"/>
                  <a:gd name="T21" fmla="*/ 57 h 58"/>
                  <a:gd name="T22" fmla="*/ 51 w 52"/>
                  <a:gd name="T23" fmla="*/ 5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58">
                    <a:moveTo>
                      <a:pt x="51" y="55"/>
                    </a:moveTo>
                    <a:cubicBezTo>
                      <a:pt x="44" y="47"/>
                      <a:pt x="35" y="40"/>
                      <a:pt x="29" y="31"/>
                    </a:cubicBezTo>
                    <a:cubicBezTo>
                      <a:pt x="21" y="21"/>
                      <a:pt x="15" y="11"/>
                      <a:pt x="10" y="1"/>
                    </a:cubicBezTo>
                    <a:cubicBezTo>
                      <a:pt x="10" y="0"/>
                      <a:pt x="9" y="1"/>
                      <a:pt x="9" y="1"/>
                    </a:cubicBezTo>
                    <a:cubicBezTo>
                      <a:pt x="13" y="12"/>
                      <a:pt x="19" y="22"/>
                      <a:pt x="26" y="32"/>
                    </a:cubicBezTo>
                    <a:cubicBezTo>
                      <a:pt x="27" y="34"/>
                      <a:pt x="29" y="36"/>
                      <a:pt x="30" y="37"/>
                    </a:cubicBezTo>
                    <a:cubicBezTo>
                      <a:pt x="20" y="29"/>
                      <a:pt x="11" y="18"/>
                      <a:pt x="1" y="10"/>
                    </a:cubicBezTo>
                    <a:cubicBezTo>
                      <a:pt x="1" y="9"/>
                      <a:pt x="0" y="10"/>
                      <a:pt x="0" y="10"/>
                    </a:cubicBezTo>
                    <a:cubicBezTo>
                      <a:pt x="6" y="18"/>
                      <a:pt x="13" y="24"/>
                      <a:pt x="19" y="31"/>
                    </a:cubicBezTo>
                    <a:cubicBezTo>
                      <a:pt x="24" y="36"/>
                      <a:pt x="29" y="40"/>
                      <a:pt x="35" y="44"/>
                    </a:cubicBezTo>
                    <a:cubicBezTo>
                      <a:pt x="40" y="49"/>
                      <a:pt x="44" y="53"/>
                      <a:pt x="50" y="57"/>
                    </a:cubicBezTo>
                    <a:cubicBezTo>
                      <a:pt x="51" y="58"/>
                      <a:pt x="52" y="56"/>
                      <a:pt x="51" y="55"/>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9" name="Freeform 98"/>
              <p:cNvSpPr>
                <a:spLocks/>
              </p:cNvSpPr>
              <p:nvPr/>
            </p:nvSpPr>
            <p:spPr bwMode="auto">
              <a:xfrm>
                <a:off x="8901113" y="4572001"/>
                <a:ext cx="96838" cy="163513"/>
              </a:xfrm>
              <a:custGeom>
                <a:avLst/>
                <a:gdLst>
                  <a:gd name="T0" fmla="*/ 36 w 37"/>
                  <a:gd name="T1" fmla="*/ 61 h 63"/>
                  <a:gd name="T2" fmla="*/ 31 w 37"/>
                  <a:gd name="T3" fmla="*/ 44 h 63"/>
                  <a:gd name="T4" fmla="*/ 31 w 37"/>
                  <a:gd name="T5" fmla="*/ 44 h 63"/>
                  <a:gd name="T6" fmla="*/ 27 w 37"/>
                  <a:gd name="T7" fmla="*/ 1 h 63"/>
                  <a:gd name="T8" fmla="*/ 26 w 37"/>
                  <a:gd name="T9" fmla="*/ 1 h 63"/>
                  <a:gd name="T10" fmla="*/ 29 w 37"/>
                  <a:gd name="T11" fmla="*/ 37 h 63"/>
                  <a:gd name="T12" fmla="*/ 13 w 37"/>
                  <a:gd name="T13" fmla="*/ 3 h 63"/>
                  <a:gd name="T14" fmla="*/ 12 w 37"/>
                  <a:gd name="T15" fmla="*/ 4 h 63"/>
                  <a:gd name="T16" fmla="*/ 21 w 37"/>
                  <a:gd name="T17" fmla="*/ 26 h 63"/>
                  <a:gd name="T18" fmla="*/ 15 w 37"/>
                  <a:gd name="T19" fmla="*/ 19 h 63"/>
                  <a:gd name="T20" fmla="*/ 2 w 37"/>
                  <a:gd name="T21" fmla="*/ 3 h 63"/>
                  <a:gd name="T22" fmla="*/ 1 w 37"/>
                  <a:gd name="T23" fmla="*/ 4 h 63"/>
                  <a:gd name="T24" fmla="*/ 13 w 37"/>
                  <a:gd name="T25" fmla="*/ 20 h 63"/>
                  <a:gd name="T26" fmla="*/ 24 w 37"/>
                  <a:gd name="T27" fmla="*/ 34 h 63"/>
                  <a:gd name="T28" fmla="*/ 33 w 37"/>
                  <a:gd name="T29" fmla="*/ 61 h 63"/>
                  <a:gd name="T30" fmla="*/ 36 w 37"/>
                  <a:gd name="T31" fmla="*/ 6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 h="63">
                    <a:moveTo>
                      <a:pt x="36" y="61"/>
                    </a:moveTo>
                    <a:cubicBezTo>
                      <a:pt x="35" y="55"/>
                      <a:pt x="33" y="50"/>
                      <a:pt x="31" y="44"/>
                    </a:cubicBezTo>
                    <a:cubicBezTo>
                      <a:pt x="31" y="44"/>
                      <a:pt x="31" y="44"/>
                      <a:pt x="31" y="44"/>
                    </a:cubicBezTo>
                    <a:cubicBezTo>
                      <a:pt x="32" y="30"/>
                      <a:pt x="31" y="15"/>
                      <a:pt x="27" y="1"/>
                    </a:cubicBezTo>
                    <a:cubicBezTo>
                      <a:pt x="27" y="0"/>
                      <a:pt x="26" y="0"/>
                      <a:pt x="26" y="1"/>
                    </a:cubicBezTo>
                    <a:cubicBezTo>
                      <a:pt x="27" y="13"/>
                      <a:pt x="28" y="25"/>
                      <a:pt x="29" y="37"/>
                    </a:cubicBezTo>
                    <a:cubicBezTo>
                      <a:pt x="24" y="26"/>
                      <a:pt x="19" y="14"/>
                      <a:pt x="13" y="3"/>
                    </a:cubicBezTo>
                    <a:cubicBezTo>
                      <a:pt x="13" y="2"/>
                      <a:pt x="12" y="3"/>
                      <a:pt x="12" y="4"/>
                    </a:cubicBezTo>
                    <a:cubicBezTo>
                      <a:pt x="14" y="11"/>
                      <a:pt x="18" y="19"/>
                      <a:pt x="21" y="26"/>
                    </a:cubicBezTo>
                    <a:cubicBezTo>
                      <a:pt x="19" y="24"/>
                      <a:pt x="17" y="22"/>
                      <a:pt x="15" y="19"/>
                    </a:cubicBezTo>
                    <a:cubicBezTo>
                      <a:pt x="11" y="14"/>
                      <a:pt x="6" y="8"/>
                      <a:pt x="2" y="3"/>
                    </a:cubicBezTo>
                    <a:cubicBezTo>
                      <a:pt x="1" y="2"/>
                      <a:pt x="0" y="3"/>
                      <a:pt x="1" y="4"/>
                    </a:cubicBezTo>
                    <a:cubicBezTo>
                      <a:pt x="4" y="9"/>
                      <a:pt x="9" y="15"/>
                      <a:pt x="13" y="20"/>
                    </a:cubicBezTo>
                    <a:cubicBezTo>
                      <a:pt x="16" y="25"/>
                      <a:pt x="20" y="30"/>
                      <a:pt x="24" y="34"/>
                    </a:cubicBezTo>
                    <a:cubicBezTo>
                      <a:pt x="27" y="43"/>
                      <a:pt x="31" y="52"/>
                      <a:pt x="33" y="61"/>
                    </a:cubicBezTo>
                    <a:cubicBezTo>
                      <a:pt x="34" y="63"/>
                      <a:pt x="37" y="63"/>
                      <a:pt x="36" y="6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0" name="Freeform 99"/>
              <p:cNvSpPr>
                <a:spLocks/>
              </p:cNvSpPr>
              <p:nvPr/>
            </p:nvSpPr>
            <p:spPr bwMode="auto">
              <a:xfrm>
                <a:off x="9009063" y="4557713"/>
                <a:ext cx="20638" cy="169863"/>
              </a:xfrm>
              <a:custGeom>
                <a:avLst/>
                <a:gdLst>
                  <a:gd name="T0" fmla="*/ 6 w 8"/>
                  <a:gd name="T1" fmla="*/ 29 h 65"/>
                  <a:gd name="T2" fmla="*/ 1 w 8"/>
                  <a:gd name="T3" fmla="*/ 0 h 65"/>
                  <a:gd name="T4" fmla="*/ 0 w 8"/>
                  <a:gd name="T5" fmla="*/ 0 h 65"/>
                  <a:gd name="T6" fmla="*/ 4 w 8"/>
                  <a:gd name="T7" fmla="*/ 32 h 65"/>
                  <a:gd name="T8" fmla="*/ 6 w 8"/>
                  <a:gd name="T9" fmla="*/ 64 h 65"/>
                  <a:gd name="T10" fmla="*/ 7 w 8"/>
                  <a:gd name="T11" fmla="*/ 64 h 65"/>
                  <a:gd name="T12" fmla="*/ 6 w 8"/>
                  <a:gd name="T13" fmla="*/ 29 h 65"/>
                </a:gdLst>
                <a:ahLst/>
                <a:cxnLst>
                  <a:cxn ang="0">
                    <a:pos x="T0" y="T1"/>
                  </a:cxn>
                  <a:cxn ang="0">
                    <a:pos x="T2" y="T3"/>
                  </a:cxn>
                  <a:cxn ang="0">
                    <a:pos x="T4" y="T5"/>
                  </a:cxn>
                  <a:cxn ang="0">
                    <a:pos x="T6" y="T7"/>
                  </a:cxn>
                  <a:cxn ang="0">
                    <a:pos x="T8" y="T9"/>
                  </a:cxn>
                  <a:cxn ang="0">
                    <a:pos x="T10" y="T11"/>
                  </a:cxn>
                  <a:cxn ang="0">
                    <a:pos x="T12" y="T13"/>
                  </a:cxn>
                </a:cxnLst>
                <a:rect l="0" t="0" r="r" b="b"/>
                <a:pathLst>
                  <a:path w="8" h="65">
                    <a:moveTo>
                      <a:pt x="6" y="29"/>
                    </a:moveTo>
                    <a:cubicBezTo>
                      <a:pt x="5" y="20"/>
                      <a:pt x="5" y="9"/>
                      <a:pt x="1" y="0"/>
                    </a:cubicBezTo>
                    <a:cubicBezTo>
                      <a:pt x="1" y="0"/>
                      <a:pt x="0" y="0"/>
                      <a:pt x="0" y="0"/>
                    </a:cubicBezTo>
                    <a:cubicBezTo>
                      <a:pt x="1" y="11"/>
                      <a:pt x="3" y="21"/>
                      <a:pt x="4" y="32"/>
                    </a:cubicBezTo>
                    <a:cubicBezTo>
                      <a:pt x="5" y="43"/>
                      <a:pt x="5" y="53"/>
                      <a:pt x="6" y="64"/>
                    </a:cubicBezTo>
                    <a:cubicBezTo>
                      <a:pt x="6" y="65"/>
                      <a:pt x="7" y="65"/>
                      <a:pt x="7" y="64"/>
                    </a:cubicBezTo>
                    <a:cubicBezTo>
                      <a:pt x="8" y="53"/>
                      <a:pt x="7" y="41"/>
                      <a:pt x="6"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1" name="Freeform 100"/>
              <p:cNvSpPr>
                <a:spLocks/>
              </p:cNvSpPr>
              <p:nvPr/>
            </p:nvSpPr>
            <p:spPr bwMode="auto">
              <a:xfrm>
                <a:off x="9045575" y="4560888"/>
                <a:ext cx="20638" cy="173038"/>
              </a:xfrm>
              <a:custGeom>
                <a:avLst/>
                <a:gdLst>
                  <a:gd name="T0" fmla="*/ 4 w 8"/>
                  <a:gd name="T1" fmla="*/ 0 h 66"/>
                  <a:gd name="T2" fmla="*/ 3 w 8"/>
                  <a:gd name="T3" fmla="*/ 1 h 66"/>
                  <a:gd name="T4" fmla="*/ 5 w 8"/>
                  <a:gd name="T5" fmla="*/ 32 h 66"/>
                  <a:gd name="T6" fmla="*/ 0 w 8"/>
                  <a:gd name="T7" fmla="*/ 65 h 66"/>
                  <a:gd name="T8" fmla="*/ 1 w 8"/>
                  <a:gd name="T9" fmla="*/ 66 h 66"/>
                  <a:gd name="T10" fmla="*/ 7 w 8"/>
                  <a:gd name="T11" fmla="*/ 32 h 66"/>
                  <a:gd name="T12" fmla="*/ 4 w 8"/>
                  <a:gd name="T13" fmla="*/ 0 h 66"/>
                </a:gdLst>
                <a:ahLst/>
                <a:cxnLst>
                  <a:cxn ang="0">
                    <a:pos x="T0" y="T1"/>
                  </a:cxn>
                  <a:cxn ang="0">
                    <a:pos x="T2" y="T3"/>
                  </a:cxn>
                  <a:cxn ang="0">
                    <a:pos x="T4" y="T5"/>
                  </a:cxn>
                  <a:cxn ang="0">
                    <a:pos x="T6" y="T7"/>
                  </a:cxn>
                  <a:cxn ang="0">
                    <a:pos x="T8" y="T9"/>
                  </a:cxn>
                  <a:cxn ang="0">
                    <a:pos x="T10" y="T11"/>
                  </a:cxn>
                  <a:cxn ang="0">
                    <a:pos x="T12" y="T13"/>
                  </a:cxn>
                </a:cxnLst>
                <a:rect l="0" t="0" r="r" b="b"/>
                <a:pathLst>
                  <a:path w="8" h="66">
                    <a:moveTo>
                      <a:pt x="4" y="0"/>
                    </a:moveTo>
                    <a:cubicBezTo>
                      <a:pt x="4" y="0"/>
                      <a:pt x="3" y="0"/>
                      <a:pt x="3" y="1"/>
                    </a:cubicBezTo>
                    <a:cubicBezTo>
                      <a:pt x="3" y="11"/>
                      <a:pt x="5" y="21"/>
                      <a:pt x="5" y="32"/>
                    </a:cubicBezTo>
                    <a:cubicBezTo>
                      <a:pt x="4" y="43"/>
                      <a:pt x="2" y="54"/>
                      <a:pt x="0" y="65"/>
                    </a:cubicBezTo>
                    <a:cubicBezTo>
                      <a:pt x="0" y="66"/>
                      <a:pt x="0" y="66"/>
                      <a:pt x="1" y="66"/>
                    </a:cubicBezTo>
                    <a:cubicBezTo>
                      <a:pt x="5" y="55"/>
                      <a:pt x="7" y="43"/>
                      <a:pt x="7" y="32"/>
                    </a:cubicBezTo>
                    <a:cubicBezTo>
                      <a:pt x="7" y="22"/>
                      <a:pt x="8" y="10"/>
                      <a:pt x="4"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2" name="Freeform 101"/>
              <p:cNvSpPr>
                <a:spLocks/>
              </p:cNvSpPr>
              <p:nvPr/>
            </p:nvSpPr>
            <p:spPr bwMode="auto">
              <a:xfrm>
                <a:off x="9053513" y="4594226"/>
                <a:ext cx="28575" cy="139700"/>
              </a:xfrm>
              <a:custGeom>
                <a:avLst/>
                <a:gdLst>
                  <a:gd name="T0" fmla="*/ 10 w 11"/>
                  <a:gd name="T1" fmla="*/ 1 h 53"/>
                  <a:gd name="T2" fmla="*/ 7 w 11"/>
                  <a:gd name="T3" fmla="*/ 26 h 53"/>
                  <a:gd name="T4" fmla="*/ 0 w 11"/>
                  <a:gd name="T5" fmla="*/ 51 h 53"/>
                  <a:gd name="T6" fmla="*/ 2 w 11"/>
                  <a:gd name="T7" fmla="*/ 52 h 53"/>
                  <a:gd name="T8" fmla="*/ 8 w 11"/>
                  <a:gd name="T9" fmla="*/ 32 h 53"/>
                  <a:gd name="T10" fmla="*/ 11 w 11"/>
                  <a:gd name="T11" fmla="*/ 1 h 53"/>
                  <a:gd name="T12" fmla="*/ 10 w 11"/>
                  <a:gd name="T13" fmla="*/ 1 h 53"/>
                </a:gdLst>
                <a:ahLst/>
                <a:cxnLst>
                  <a:cxn ang="0">
                    <a:pos x="T0" y="T1"/>
                  </a:cxn>
                  <a:cxn ang="0">
                    <a:pos x="T2" y="T3"/>
                  </a:cxn>
                  <a:cxn ang="0">
                    <a:pos x="T4" y="T5"/>
                  </a:cxn>
                  <a:cxn ang="0">
                    <a:pos x="T6" y="T7"/>
                  </a:cxn>
                  <a:cxn ang="0">
                    <a:pos x="T8" y="T9"/>
                  </a:cxn>
                  <a:cxn ang="0">
                    <a:pos x="T10" y="T11"/>
                  </a:cxn>
                  <a:cxn ang="0">
                    <a:pos x="T12" y="T13"/>
                  </a:cxn>
                </a:cxnLst>
                <a:rect l="0" t="0" r="r" b="b"/>
                <a:pathLst>
                  <a:path w="11" h="53">
                    <a:moveTo>
                      <a:pt x="10" y="1"/>
                    </a:moveTo>
                    <a:cubicBezTo>
                      <a:pt x="9" y="9"/>
                      <a:pt x="8" y="18"/>
                      <a:pt x="7" y="26"/>
                    </a:cubicBezTo>
                    <a:cubicBezTo>
                      <a:pt x="6" y="34"/>
                      <a:pt x="5" y="44"/>
                      <a:pt x="0" y="51"/>
                    </a:cubicBezTo>
                    <a:cubicBezTo>
                      <a:pt x="0" y="52"/>
                      <a:pt x="1" y="53"/>
                      <a:pt x="2" y="52"/>
                    </a:cubicBezTo>
                    <a:cubicBezTo>
                      <a:pt x="6" y="47"/>
                      <a:pt x="7" y="39"/>
                      <a:pt x="8" y="32"/>
                    </a:cubicBezTo>
                    <a:cubicBezTo>
                      <a:pt x="10" y="22"/>
                      <a:pt x="11" y="11"/>
                      <a:pt x="11" y="1"/>
                    </a:cubicBezTo>
                    <a:cubicBezTo>
                      <a:pt x="11" y="0"/>
                      <a:pt x="10" y="0"/>
                      <a:pt x="10"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3" name="Freeform 102"/>
              <p:cNvSpPr>
                <a:spLocks/>
              </p:cNvSpPr>
              <p:nvPr/>
            </p:nvSpPr>
            <p:spPr bwMode="auto">
              <a:xfrm>
                <a:off x="9112250" y="4646613"/>
                <a:ext cx="144463" cy="120650"/>
              </a:xfrm>
              <a:custGeom>
                <a:avLst/>
                <a:gdLst>
                  <a:gd name="T0" fmla="*/ 55 w 55"/>
                  <a:gd name="T1" fmla="*/ 13 h 46"/>
                  <a:gd name="T2" fmla="*/ 29 w 55"/>
                  <a:gd name="T3" fmla="*/ 27 h 46"/>
                  <a:gd name="T4" fmla="*/ 16 w 55"/>
                  <a:gd name="T5" fmla="*/ 33 h 46"/>
                  <a:gd name="T6" fmla="*/ 12 w 55"/>
                  <a:gd name="T7" fmla="*/ 35 h 46"/>
                  <a:gd name="T8" fmla="*/ 26 w 55"/>
                  <a:gd name="T9" fmla="*/ 24 h 46"/>
                  <a:gd name="T10" fmla="*/ 51 w 55"/>
                  <a:gd name="T11" fmla="*/ 1 h 46"/>
                  <a:gd name="T12" fmla="*/ 50 w 55"/>
                  <a:gd name="T13" fmla="*/ 1 h 46"/>
                  <a:gd name="T14" fmla="*/ 23 w 55"/>
                  <a:gd name="T15" fmla="*/ 23 h 46"/>
                  <a:gd name="T16" fmla="*/ 0 w 55"/>
                  <a:gd name="T17" fmla="*/ 45 h 46"/>
                  <a:gd name="T18" fmla="*/ 1 w 55"/>
                  <a:gd name="T19" fmla="*/ 46 h 46"/>
                  <a:gd name="T20" fmla="*/ 8 w 55"/>
                  <a:gd name="T21" fmla="*/ 39 h 46"/>
                  <a:gd name="T22" fmla="*/ 8 w 55"/>
                  <a:gd name="T23" fmla="*/ 39 h 46"/>
                  <a:gd name="T24" fmla="*/ 8 w 55"/>
                  <a:gd name="T25" fmla="*/ 39 h 46"/>
                  <a:gd name="T26" fmla="*/ 8 w 55"/>
                  <a:gd name="T27" fmla="*/ 39 h 46"/>
                  <a:gd name="T28" fmla="*/ 9 w 55"/>
                  <a:gd name="T29" fmla="*/ 39 h 46"/>
                  <a:gd name="T30" fmla="*/ 9 w 55"/>
                  <a:gd name="T31" fmla="*/ 39 h 46"/>
                  <a:gd name="T32" fmla="*/ 19 w 55"/>
                  <a:gd name="T33" fmla="*/ 34 h 46"/>
                  <a:gd name="T34" fmla="*/ 33 w 55"/>
                  <a:gd name="T35" fmla="*/ 28 h 46"/>
                  <a:gd name="T36" fmla="*/ 55 w 55"/>
                  <a:gd name="T37" fmla="*/ 14 h 46"/>
                  <a:gd name="T38" fmla="*/ 55 w 55"/>
                  <a:gd name="T39"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5" h="46">
                    <a:moveTo>
                      <a:pt x="55" y="13"/>
                    </a:moveTo>
                    <a:cubicBezTo>
                      <a:pt x="46" y="19"/>
                      <a:pt x="38" y="23"/>
                      <a:pt x="29" y="27"/>
                    </a:cubicBezTo>
                    <a:cubicBezTo>
                      <a:pt x="25" y="29"/>
                      <a:pt x="20" y="31"/>
                      <a:pt x="16" y="33"/>
                    </a:cubicBezTo>
                    <a:cubicBezTo>
                      <a:pt x="15" y="34"/>
                      <a:pt x="14" y="34"/>
                      <a:pt x="12" y="35"/>
                    </a:cubicBezTo>
                    <a:cubicBezTo>
                      <a:pt x="17" y="31"/>
                      <a:pt x="21" y="28"/>
                      <a:pt x="26" y="24"/>
                    </a:cubicBezTo>
                    <a:cubicBezTo>
                      <a:pt x="34" y="17"/>
                      <a:pt x="43" y="10"/>
                      <a:pt x="51" y="1"/>
                    </a:cubicBezTo>
                    <a:cubicBezTo>
                      <a:pt x="51" y="1"/>
                      <a:pt x="51" y="0"/>
                      <a:pt x="50" y="1"/>
                    </a:cubicBezTo>
                    <a:cubicBezTo>
                      <a:pt x="41" y="7"/>
                      <a:pt x="32" y="15"/>
                      <a:pt x="23" y="23"/>
                    </a:cubicBezTo>
                    <a:cubicBezTo>
                      <a:pt x="15" y="30"/>
                      <a:pt x="6" y="36"/>
                      <a:pt x="0" y="45"/>
                    </a:cubicBezTo>
                    <a:cubicBezTo>
                      <a:pt x="0" y="46"/>
                      <a:pt x="1" y="46"/>
                      <a:pt x="1" y="46"/>
                    </a:cubicBezTo>
                    <a:cubicBezTo>
                      <a:pt x="3" y="43"/>
                      <a:pt x="5" y="41"/>
                      <a:pt x="8" y="39"/>
                    </a:cubicBezTo>
                    <a:cubicBezTo>
                      <a:pt x="8" y="39"/>
                      <a:pt x="8" y="39"/>
                      <a:pt x="8" y="39"/>
                    </a:cubicBezTo>
                    <a:cubicBezTo>
                      <a:pt x="8" y="39"/>
                      <a:pt x="8" y="39"/>
                      <a:pt x="8" y="39"/>
                    </a:cubicBezTo>
                    <a:cubicBezTo>
                      <a:pt x="8" y="39"/>
                      <a:pt x="8" y="39"/>
                      <a:pt x="8" y="39"/>
                    </a:cubicBezTo>
                    <a:cubicBezTo>
                      <a:pt x="8" y="39"/>
                      <a:pt x="9" y="39"/>
                      <a:pt x="9" y="39"/>
                    </a:cubicBezTo>
                    <a:cubicBezTo>
                      <a:pt x="9" y="39"/>
                      <a:pt x="9" y="39"/>
                      <a:pt x="9" y="39"/>
                    </a:cubicBezTo>
                    <a:cubicBezTo>
                      <a:pt x="10" y="40"/>
                      <a:pt x="18" y="35"/>
                      <a:pt x="19" y="34"/>
                    </a:cubicBezTo>
                    <a:cubicBezTo>
                      <a:pt x="24" y="32"/>
                      <a:pt x="28" y="30"/>
                      <a:pt x="33" y="28"/>
                    </a:cubicBezTo>
                    <a:cubicBezTo>
                      <a:pt x="41" y="24"/>
                      <a:pt x="49" y="20"/>
                      <a:pt x="55" y="14"/>
                    </a:cubicBezTo>
                    <a:cubicBezTo>
                      <a:pt x="55" y="14"/>
                      <a:pt x="55" y="13"/>
                      <a:pt x="55" y="13"/>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4" name="Freeform 103"/>
              <p:cNvSpPr>
                <a:spLocks/>
              </p:cNvSpPr>
              <p:nvPr/>
            </p:nvSpPr>
            <p:spPr bwMode="auto">
              <a:xfrm>
                <a:off x="9134475" y="4714876"/>
                <a:ext cx="163513" cy="65088"/>
              </a:xfrm>
              <a:custGeom>
                <a:avLst/>
                <a:gdLst>
                  <a:gd name="T0" fmla="*/ 62 w 63"/>
                  <a:gd name="T1" fmla="*/ 10 h 25"/>
                  <a:gd name="T2" fmla="*/ 37 w 63"/>
                  <a:gd name="T3" fmla="*/ 14 h 25"/>
                  <a:gd name="T4" fmla="*/ 24 w 63"/>
                  <a:gd name="T5" fmla="*/ 17 h 25"/>
                  <a:gd name="T6" fmla="*/ 30 w 63"/>
                  <a:gd name="T7" fmla="*/ 14 h 25"/>
                  <a:gd name="T8" fmla="*/ 58 w 63"/>
                  <a:gd name="T9" fmla="*/ 1 h 25"/>
                  <a:gd name="T10" fmla="*/ 57 w 63"/>
                  <a:gd name="T11" fmla="*/ 0 h 25"/>
                  <a:gd name="T12" fmla="*/ 30 w 63"/>
                  <a:gd name="T13" fmla="*/ 12 h 25"/>
                  <a:gd name="T14" fmla="*/ 0 w 63"/>
                  <a:gd name="T15" fmla="*/ 24 h 25"/>
                  <a:gd name="T16" fmla="*/ 1 w 63"/>
                  <a:gd name="T17" fmla="*/ 25 h 25"/>
                  <a:gd name="T18" fmla="*/ 14 w 63"/>
                  <a:gd name="T19" fmla="*/ 21 h 25"/>
                  <a:gd name="T20" fmla="*/ 37 w 63"/>
                  <a:gd name="T21" fmla="*/ 17 h 25"/>
                  <a:gd name="T22" fmla="*/ 62 w 63"/>
                  <a:gd name="T23" fmla="*/ 11 h 25"/>
                  <a:gd name="T24" fmla="*/ 62 w 63"/>
                  <a:gd name="T25"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25">
                    <a:moveTo>
                      <a:pt x="62" y="10"/>
                    </a:moveTo>
                    <a:cubicBezTo>
                      <a:pt x="54" y="10"/>
                      <a:pt x="46" y="13"/>
                      <a:pt x="37" y="14"/>
                    </a:cubicBezTo>
                    <a:cubicBezTo>
                      <a:pt x="33" y="15"/>
                      <a:pt x="29" y="16"/>
                      <a:pt x="24" y="17"/>
                    </a:cubicBezTo>
                    <a:cubicBezTo>
                      <a:pt x="26" y="16"/>
                      <a:pt x="28" y="15"/>
                      <a:pt x="30" y="14"/>
                    </a:cubicBezTo>
                    <a:cubicBezTo>
                      <a:pt x="39" y="10"/>
                      <a:pt x="50" y="7"/>
                      <a:pt x="58" y="1"/>
                    </a:cubicBezTo>
                    <a:cubicBezTo>
                      <a:pt x="58" y="0"/>
                      <a:pt x="58" y="0"/>
                      <a:pt x="57" y="0"/>
                    </a:cubicBezTo>
                    <a:cubicBezTo>
                      <a:pt x="48" y="3"/>
                      <a:pt x="39" y="8"/>
                      <a:pt x="30" y="12"/>
                    </a:cubicBezTo>
                    <a:cubicBezTo>
                      <a:pt x="20" y="16"/>
                      <a:pt x="10" y="20"/>
                      <a:pt x="0" y="24"/>
                    </a:cubicBezTo>
                    <a:cubicBezTo>
                      <a:pt x="0" y="24"/>
                      <a:pt x="0" y="25"/>
                      <a:pt x="1" y="25"/>
                    </a:cubicBezTo>
                    <a:cubicBezTo>
                      <a:pt x="5" y="24"/>
                      <a:pt x="10" y="22"/>
                      <a:pt x="14" y="21"/>
                    </a:cubicBezTo>
                    <a:cubicBezTo>
                      <a:pt x="22" y="21"/>
                      <a:pt x="30" y="19"/>
                      <a:pt x="37" y="17"/>
                    </a:cubicBezTo>
                    <a:cubicBezTo>
                      <a:pt x="45" y="15"/>
                      <a:pt x="54" y="14"/>
                      <a:pt x="62" y="11"/>
                    </a:cubicBezTo>
                    <a:cubicBezTo>
                      <a:pt x="63" y="11"/>
                      <a:pt x="63" y="10"/>
                      <a:pt x="62" y="1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5" name="Freeform 104"/>
              <p:cNvSpPr>
                <a:spLocks/>
              </p:cNvSpPr>
              <p:nvPr/>
            </p:nvSpPr>
            <p:spPr bwMode="auto">
              <a:xfrm>
                <a:off x="9139238" y="4775201"/>
                <a:ext cx="187325" cy="33338"/>
              </a:xfrm>
              <a:custGeom>
                <a:avLst/>
                <a:gdLst>
                  <a:gd name="T0" fmla="*/ 71 w 72"/>
                  <a:gd name="T1" fmla="*/ 1 h 13"/>
                  <a:gd name="T2" fmla="*/ 71 w 72"/>
                  <a:gd name="T3" fmla="*/ 0 h 13"/>
                  <a:gd name="T4" fmla="*/ 36 w 72"/>
                  <a:gd name="T5" fmla="*/ 7 h 13"/>
                  <a:gd name="T6" fmla="*/ 0 w 72"/>
                  <a:gd name="T7" fmla="*/ 10 h 13"/>
                  <a:gd name="T8" fmla="*/ 1 w 72"/>
                  <a:gd name="T9" fmla="*/ 11 h 13"/>
                  <a:gd name="T10" fmla="*/ 13 w 72"/>
                  <a:gd name="T11" fmla="*/ 11 h 13"/>
                  <a:gd name="T12" fmla="*/ 40 w 72"/>
                  <a:gd name="T13" fmla="*/ 12 h 13"/>
                  <a:gd name="T14" fmla="*/ 65 w 72"/>
                  <a:gd name="T15" fmla="*/ 9 h 13"/>
                  <a:gd name="T16" fmla="*/ 65 w 72"/>
                  <a:gd name="T17" fmla="*/ 7 h 13"/>
                  <a:gd name="T18" fmla="*/ 39 w 72"/>
                  <a:gd name="T19" fmla="*/ 10 h 13"/>
                  <a:gd name="T20" fmla="*/ 34 w 72"/>
                  <a:gd name="T21" fmla="*/ 10 h 13"/>
                  <a:gd name="T22" fmla="*/ 37 w 72"/>
                  <a:gd name="T23" fmla="*/ 10 h 13"/>
                  <a:gd name="T24" fmla="*/ 71 w 72"/>
                  <a:gd name="T25"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 h="13">
                    <a:moveTo>
                      <a:pt x="71" y="1"/>
                    </a:moveTo>
                    <a:cubicBezTo>
                      <a:pt x="72" y="1"/>
                      <a:pt x="71" y="0"/>
                      <a:pt x="71" y="0"/>
                    </a:cubicBezTo>
                    <a:cubicBezTo>
                      <a:pt x="59" y="2"/>
                      <a:pt x="48" y="6"/>
                      <a:pt x="36" y="7"/>
                    </a:cubicBezTo>
                    <a:cubicBezTo>
                      <a:pt x="24" y="9"/>
                      <a:pt x="12" y="9"/>
                      <a:pt x="0" y="10"/>
                    </a:cubicBezTo>
                    <a:cubicBezTo>
                      <a:pt x="0" y="10"/>
                      <a:pt x="0" y="11"/>
                      <a:pt x="1" y="11"/>
                    </a:cubicBezTo>
                    <a:cubicBezTo>
                      <a:pt x="5" y="11"/>
                      <a:pt x="9" y="11"/>
                      <a:pt x="13" y="11"/>
                    </a:cubicBezTo>
                    <a:cubicBezTo>
                      <a:pt x="22" y="13"/>
                      <a:pt x="31" y="12"/>
                      <a:pt x="40" y="12"/>
                    </a:cubicBezTo>
                    <a:cubicBezTo>
                      <a:pt x="48" y="11"/>
                      <a:pt x="57" y="11"/>
                      <a:pt x="65" y="9"/>
                    </a:cubicBezTo>
                    <a:cubicBezTo>
                      <a:pt x="66" y="8"/>
                      <a:pt x="66" y="7"/>
                      <a:pt x="65" y="7"/>
                    </a:cubicBezTo>
                    <a:cubicBezTo>
                      <a:pt x="56" y="8"/>
                      <a:pt x="48" y="9"/>
                      <a:pt x="39" y="10"/>
                    </a:cubicBezTo>
                    <a:cubicBezTo>
                      <a:pt x="37" y="10"/>
                      <a:pt x="35" y="10"/>
                      <a:pt x="34" y="10"/>
                    </a:cubicBezTo>
                    <a:cubicBezTo>
                      <a:pt x="35" y="10"/>
                      <a:pt x="36" y="10"/>
                      <a:pt x="37" y="10"/>
                    </a:cubicBezTo>
                    <a:cubicBezTo>
                      <a:pt x="48" y="9"/>
                      <a:pt x="61" y="7"/>
                      <a:pt x="71"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6" name="Freeform 105"/>
              <p:cNvSpPr>
                <a:spLocks/>
              </p:cNvSpPr>
              <p:nvPr/>
            </p:nvSpPr>
            <p:spPr bwMode="auto">
              <a:xfrm>
                <a:off x="9139238" y="4879976"/>
                <a:ext cx="230188" cy="39688"/>
              </a:xfrm>
              <a:custGeom>
                <a:avLst/>
                <a:gdLst>
                  <a:gd name="T0" fmla="*/ 87 w 88"/>
                  <a:gd name="T1" fmla="*/ 1 h 15"/>
                  <a:gd name="T2" fmla="*/ 56 w 88"/>
                  <a:gd name="T3" fmla="*/ 2 h 15"/>
                  <a:gd name="T4" fmla="*/ 30 w 88"/>
                  <a:gd name="T5" fmla="*/ 6 h 15"/>
                  <a:gd name="T6" fmla="*/ 1 w 88"/>
                  <a:gd name="T7" fmla="*/ 0 h 15"/>
                  <a:gd name="T8" fmla="*/ 0 w 88"/>
                  <a:gd name="T9" fmla="*/ 1 h 15"/>
                  <a:gd name="T10" fmla="*/ 43 w 88"/>
                  <a:gd name="T11" fmla="*/ 10 h 15"/>
                  <a:gd name="T12" fmla="*/ 84 w 88"/>
                  <a:gd name="T13" fmla="*/ 10 h 15"/>
                  <a:gd name="T14" fmla="*/ 84 w 88"/>
                  <a:gd name="T15" fmla="*/ 9 h 15"/>
                  <a:gd name="T16" fmla="*/ 64 w 88"/>
                  <a:gd name="T17" fmla="*/ 10 h 15"/>
                  <a:gd name="T18" fmla="*/ 43 w 88"/>
                  <a:gd name="T19" fmla="*/ 8 h 15"/>
                  <a:gd name="T20" fmla="*/ 36 w 88"/>
                  <a:gd name="T21" fmla="*/ 7 h 15"/>
                  <a:gd name="T22" fmla="*/ 58 w 88"/>
                  <a:gd name="T23" fmla="*/ 5 h 15"/>
                  <a:gd name="T24" fmla="*/ 87 w 88"/>
                  <a:gd name="T25" fmla="*/ 2 h 15"/>
                  <a:gd name="T26" fmla="*/ 87 w 88"/>
                  <a:gd name="T27"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8" h="15">
                    <a:moveTo>
                      <a:pt x="87" y="1"/>
                    </a:moveTo>
                    <a:cubicBezTo>
                      <a:pt x="77" y="0"/>
                      <a:pt x="66" y="1"/>
                      <a:pt x="56" y="2"/>
                    </a:cubicBezTo>
                    <a:cubicBezTo>
                      <a:pt x="47" y="3"/>
                      <a:pt x="38" y="4"/>
                      <a:pt x="30" y="6"/>
                    </a:cubicBezTo>
                    <a:cubicBezTo>
                      <a:pt x="20" y="4"/>
                      <a:pt x="10" y="2"/>
                      <a:pt x="1" y="0"/>
                    </a:cubicBezTo>
                    <a:cubicBezTo>
                      <a:pt x="0" y="0"/>
                      <a:pt x="0" y="1"/>
                      <a:pt x="0" y="1"/>
                    </a:cubicBezTo>
                    <a:cubicBezTo>
                      <a:pt x="14" y="5"/>
                      <a:pt x="28" y="8"/>
                      <a:pt x="43" y="10"/>
                    </a:cubicBezTo>
                    <a:cubicBezTo>
                      <a:pt x="55" y="13"/>
                      <a:pt x="72" y="15"/>
                      <a:pt x="84" y="10"/>
                    </a:cubicBezTo>
                    <a:cubicBezTo>
                      <a:pt x="85" y="10"/>
                      <a:pt x="84" y="10"/>
                      <a:pt x="84" y="9"/>
                    </a:cubicBezTo>
                    <a:cubicBezTo>
                      <a:pt x="77" y="9"/>
                      <a:pt x="71" y="10"/>
                      <a:pt x="64" y="10"/>
                    </a:cubicBezTo>
                    <a:cubicBezTo>
                      <a:pt x="57" y="10"/>
                      <a:pt x="50" y="9"/>
                      <a:pt x="43" y="8"/>
                    </a:cubicBezTo>
                    <a:cubicBezTo>
                      <a:pt x="40" y="8"/>
                      <a:pt x="38" y="7"/>
                      <a:pt x="36" y="7"/>
                    </a:cubicBezTo>
                    <a:cubicBezTo>
                      <a:pt x="44" y="6"/>
                      <a:pt x="51" y="5"/>
                      <a:pt x="58" y="5"/>
                    </a:cubicBezTo>
                    <a:cubicBezTo>
                      <a:pt x="68" y="4"/>
                      <a:pt x="78" y="4"/>
                      <a:pt x="87" y="2"/>
                    </a:cubicBezTo>
                    <a:cubicBezTo>
                      <a:pt x="88" y="2"/>
                      <a:pt x="88" y="1"/>
                      <a:pt x="87"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7" name="Freeform 106"/>
              <p:cNvSpPr>
                <a:spLocks/>
              </p:cNvSpPr>
              <p:nvPr/>
            </p:nvSpPr>
            <p:spPr bwMode="auto">
              <a:xfrm>
                <a:off x="9131300" y="4903788"/>
                <a:ext cx="211138" cy="93663"/>
              </a:xfrm>
              <a:custGeom>
                <a:avLst/>
                <a:gdLst>
                  <a:gd name="T0" fmla="*/ 80 w 81"/>
                  <a:gd name="T1" fmla="*/ 29 h 36"/>
                  <a:gd name="T2" fmla="*/ 43 w 81"/>
                  <a:gd name="T3" fmla="*/ 13 h 36"/>
                  <a:gd name="T4" fmla="*/ 1 w 81"/>
                  <a:gd name="T5" fmla="*/ 0 h 36"/>
                  <a:gd name="T6" fmla="*/ 1 w 81"/>
                  <a:gd name="T7" fmla="*/ 1 h 36"/>
                  <a:gd name="T8" fmla="*/ 24 w 81"/>
                  <a:gd name="T9" fmla="*/ 9 h 36"/>
                  <a:gd name="T10" fmla="*/ 24 w 81"/>
                  <a:gd name="T11" fmla="*/ 10 h 36"/>
                  <a:gd name="T12" fmla="*/ 48 w 81"/>
                  <a:gd name="T13" fmla="*/ 25 h 36"/>
                  <a:gd name="T14" fmla="*/ 69 w 81"/>
                  <a:gd name="T15" fmla="*/ 36 h 36"/>
                  <a:gd name="T16" fmla="*/ 70 w 81"/>
                  <a:gd name="T17" fmla="*/ 34 h 36"/>
                  <a:gd name="T18" fmla="*/ 47 w 81"/>
                  <a:gd name="T19" fmla="*/ 21 h 36"/>
                  <a:gd name="T20" fmla="*/ 36 w 81"/>
                  <a:gd name="T21" fmla="*/ 13 h 36"/>
                  <a:gd name="T22" fmla="*/ 43 w 81"/>
                  <a:gd name="T23" fmla="*/ 16 h 36"/>
                  <a:gd name="T24" fmla="*/ 80 w 81"/>
                  <a:gd name="T25" fmla="*/ 30 h 36"/>
                  <a:gd name="T26" fmla="*/ 80 w 81"/>
                  <a:gd name="T27" fmla="*/ 2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36">
                    <a:moveTo>
                      <a:pt x="80" y="29"/>
                    </a:moveTo>
                    <a:cubicBezTo>
                      <a:pt x="67" y="24"/>
                      <a:pt x="56" y="18"/>
                      <a:pt x="43" y="13"/>
                    </a:cubicBezTo>
                    <a:cubicBezTo>
                      <a:pt x="29" y="9"/>
                      <a:pt x="15" y="4"/>
                      <a:pt x="1" y="0"/>
                    </a:cubicBezTo>
                    <a:cubicBezTo>
                      <a:pt x="0" y="0"/>
                      <a:pt x="0" y="1"/>
                      <a:pt x="1" y="1"/>
                    </a:cubicBezTo>
                    <a:cubicBezTo>
                      <a:pt x="8" y="4"/>
                      <a:pt x="16" y="7"/>
                      <a:pt x="24" y="9"/>
                    </a:cubicBezTo>
                    <a:cubicBezTo>
                      <a:pt x="24" y="9"/>
                      <a:pt x="24" y="9"/>
                      <a:pt x="24" y="10"/>
                    </a:cubicBezTo>
                    <a:cubicBezTo>
                      <a:pt x="32" y="14"/>
                      <a:pt x="40" y="19"/>
                      <a:pt x="48" y="25"/>
                    </a:cubicBezTo>
                    <a:cubicBezTo>
                      <a:pt x="54" y="29"/>
                      <a:pt x="61" y="35"/>
                      <a:pt x="69" y="36"/>
                    </a:cubicBezTo>
                    <a:cubicBezTo>
                      <a:pt x="70" y="36"/>
                      <a:pt x="70" y="35"/>
                      <a:pt x="70" y="34"/>
                    </a:cubicBezTo>
                    <a:cubicBezTo>
                      <a:pt x="62" y="30"/>
                      <a:pt x="54" y="26"/>
                      <a:pt x="47" y="21"/>
                    </a:cubicBezTo>
                    <a:cubicBezTo>
                      <a:pt x="43" y="18"/>
                      <a:pt x="40" y="15"/>
                      <a:pt x="36" y="13"/>
                    </a:cubicBezTo>
                    <a:cubicBezTo>
                      <a:pt x="38" y="14"/>
                      <a:pt x="41" y="15"/>
                      <a:pt x="43" y="16"/>
                    </a:cubicBezTo>
                    <a:cubicBezTo>
                      <a:pt x="55" y="20"/>
                      <a:pt x="67" y="29"/>
                      <a:pt x="80" y="30"/>
                    </a:cubicBezTo>
                    <a:cubicBezTo>
                      <a:pt x="81" y="30"/>
                      <a:pt x="81" y="29"/>
                      <a:pt x="80"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8" name="Freeform 107"/>
              <p:cNvSpPr>
                <a:spLocks/>
              </p:cNvSpPr>
              <p:nvPr/>
            </p:nvSpPr>
            <p:spPr bwMode="auto">
              <a:xfrm>
                <a:off x="9126538" y="4932363"/>
                <a:ext cx="169863" cy="114300"/>
              </a:xfrm>
              <a:custGeom>
                <a:avLst/>
                <a:gdLst>
                  <a:gd name="T0" fmla="*/ 65 w 65"/>
                  <a:gd name="T1" fmla="*/ 41 h 44"/>
                  <a:gd name="T2" fmla="*/ 50 w 65"/>
                  <a:gd name="T3" fmla="*/ 31 h 44"/>
                  <a:gd name="T4" fmla="*/ 34 w 65"/>
                  <a:gd name="T5" fmla="*/ 19 h 44"/>
                  <a:gd name="T6" fmla="*/ 1 w 65"/>
                  <a:gd name="T7" fmla="*/ 0 h 44"/>
                  <a:gd name="T8" fmla="*/ 0 w 65"/>
                  <a:gd name="T9" fmla="*/ 1 h 44"/>
                  <a:gd name="T10" fmla="*/ 19 w 65"/>
                  <a:gd name="T11" fmla="*/ 14 h 44"/>
                  <a:gd name="T12" fmla="*/ 29 w 65"/>
                  <a:gd name="T13" fmla="*/ 27 h 44"/>
                  <a:gd name="T14" fmla="*/ 47 w 65"/>
                  <a:gd name="T15" fmla="*/ 43 h 44"/>
                  <a:gd name="T16" fmla="*/ 48 w 65"/>
                  <a:gd name="T17" fmla="*/ 41 h 44"/>
                  <a:gd name="T18" fmla="*/ 34 w 65"/>
                  <a:gd name="T19" fmla="*/ 27 h 44"/>
                  <a:gd name="T20" fmla="*/ 21 w 65"/>
                  <a:gd name="T21" fmla="*/ 15 h 44"/>
                  <a:gd name="T22" fmla="*/ 32 w 65"/>
                  <a:gd name="T23" fmla="*/ 21 h 44"/>
                  <a:gd name="T24" fmla="*/ 64 w 65"/>
                  <a:gd name="T25" fmla="*/ 42 h 44"/>
                  <a:gd name="T26" fmla="*/ 65 w 65"/>
                  <a:gd name="T2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44">
                    <a:moveTo>
                      <a:pt x="65" y="41"/>
                    </a:moveTo>
                    <a:cubicBezTo>
                      <a:pt x="60" y="37"/>
                      <a:pt x="54" y="34"/>
                      <a:pt x="50" y="31"/>
                    </a:cubicBezTo>
                    <a:cubicBezTo>
                      <a:pt x="44" y="27"/>
                      <a:pt x="39" y="23"/>
                      <a:pt x="34" y="19"/>
                    </a:cubicBezTo>
                    <a:cubicBezTo>
                      <a:pt x="23" y="12"/>
                      <a:pt x="11" y="7"/>
                      <a:pt x="1" y="0"/>
                    </a:cubicBezTo>
                    <a:cubicBezTo>
                      <a:pt x="0" y="0"/>
                      <a:pt x="0" y="0"/>
                      <a:pt x="0" y="1"/>
                    </a:cubicBezTo>
                    <a:cubicBezTo>
                      <a:pt x="6" y="6"/>
                      <a:pt x="12" y="10"/>
                      <a:pt x="19" y="14"/>
                    </a:cubicBezTo>
                    <a:cubicBezTo>
                      <a:pt x="21" y="19"/>
                      <a:pt x="25" y="23"/>
                      <a:pt x="29" y="27"/>
                    </a:cubicBezTo>
                    <a:cubicBezTo>
                      <a:pt x="35" y="32"/>
                      <a:pt x="41" y="38"/>
                      <a:pt x="47" y="43"/>
                    </a:cubicBezTo>
                    <a:cubicBezTo>
                      <a:pt x="48" y="44"/>
                      <a:pt x="49" y="42"/>
                      <a:pt x="48" y="41"/>
                    </a:cubicBezTo>
                    <a:cubicBezTo>
                      <a:pt x="44" y="36"/>
                      <a:pt x="39" y="32"/>
                      <a:pt x="34" y="27"/>
                    </a:cubicBezTo>
                    <a:cubicBezTo>
                      <a:pt x="29" y="24"/>
                      <a:pt x="24" y="20"/>
                      <a:pt x="21" y="15"/>
                    </a:cubicBezTo>
                    <a:cubicBezTo>
                      <a:pt x="25" y="17"/>
                      <a:pt x="29" y="19"/>
                      <a:pt x="32" y="21"/>
                    </a:cubicBezTo>
                    <a:cubicBezTo>
                      <a:pt x="42" y="28"/>
                      <a:pt x="52" y="39"/>
                      <a:pt x="64" y="42"/>
                    </a:cubicBezTo>
                    <a:cubicBezTo>
                      <a:pt x="65" y="42"/>
                      <a:pt x="65" y="41"/>
                      <a:pt x="65" y="4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9" name="Freeform 108"/>
              <p:cNvSpPr>
                <a:spLocks/>
              </p:cNvSpPr>
              <p:nvPr/>
            </p:nvSpPr>
            <p:spPr bwMode="auto">
              <a:xfrm>
                <a:off x="8686800" y="4827588"/>
                <a:ext cx="204788" cy="49213"/>
              </a:xfrm>
              <a:custGeom>
                <a:avLst/>
                <a:gdLst>
                  <a:gd name="T0" fmla="*/ 76 w 78"/>
                  <a:gd name="T1" fmla="*/ 16 h 19"/>
                  <a:gd name="T2" fmla="*/ 0 w 78"/>
                  <a:gd name="T3" fmla="*/ 5 h 19"/>
                  <a:gd name="T4" fmla="*/ 1 w 78"/>
                  <a:gd name="T5" fmla="*/ 6 h 19"/>
                  <a:gd name="T6" fmla="*/ 75 w 78"/>
                  <a:gd name="T7" fmla="*/ 19 h 19"/>
                  <a:gd name="T8" fmla="*/ 76 w 78"/>
                  <a:gd name="T9" fmla="*/ 16 h 19"/>
                </a:gdLst>
                <a:ahLst/>
                <a:cxnLst>
                  <a:cxn ang="0">
                    <a:pos x="T0" y="T1"/>
                  </a:cxn>
                  <a:cxn ang="0">
                    <a:pos x="T2" y="T3"/>
                  </a:cxn>
                  <a:cxn ang="0">
                    <a:pos x="T4" y="T5"/>
                  </a:cxn>
                  <a:cxn ang="0">
                    <a:pos x="T6" y="T7"/>
                  </a:cxn>
                  <a:cxn ang="0">
                    <a:pos x="T8" y="T9"/>
                  </a:cxn>
                </a:cxnLst>
                <a:rect l="0" t="0" r="r" b="b"/>
                <a:pathLst>
                  <a:path w="78" h="19">
                    <a:moveTo>
                      <a:pt x="76" y="16"/>
                    </a:moveTo>
                    <a:cubicBezTo>
                      <a:pt x="52" y="8"/>
                      <a:pt x="26" y="0"/>
                      <a:pt x="0" y="5"/>
                    </a:cubicBezTo>
                    <a:cubicBezTo>
                      <a:pt x="0" y="5"/>
                      <a:pt x="0" y="6"/>
                      <a:pt x="1" y="6"/>
                    </a:cubicBezTo>
                    <a:cubicBezTo>
                      <a:pt x="27" y="4"/>
                      <a:pt x="50" y="12"/>
                      <a:pt x="75" y="19"/>
                    </a:cubicBezTo>
                    <a:cubicBezTo>
                      <a:pt x="77" y="19"/>
                      <a:pt x="78" y="17"/>
                      <a:pt x="76" y="16"/>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0" name="Freeform 109"/>
              <p:cNvSpPr>
                <a:spLocks/>
              </p:cNvSpPr>
              <p:nvPr/>
            </p:nvSpPr>
            <p:spPr bwMode="auto">
              <a:xfrm>
                <a:off x="8701088" y="4787901"/>
                <a:ext cx="212725" cy="80963"/>
              </a:xfrm>
              <a:custGeom>
                <a:avLst/>
                <a:gdLst>
                  <a:gd name="T0" fmla="*/ 80 w 82"/>
                  <a:gd name="T1" fmla="*/ 28 h 31"/>
                  <a:gd name="T2" fmla="*/ 1 w 82"/>
                  <a:gd name="T3" fmla="*/ 5 h 31"/>
                  <a:gd name="T4" fmla="*/ 1 w 82"/>
                  <a:gd name="T5" fmla="*/ 6 h 31"/>
                  <a:gd name="T6" fmla="*/ 80 w 82"/>
                  <a:gd name="T7" fmla="*/ 30 h 31"/>
                  <a:gd name="T8" fmla="*/ 80 w 82"/>
                  <a:gd name="T9" fmla="*/ 30 h 31"/>
                  <a:gd name="T10" fmla="*/ 80 w 82"/>
                  <a:gd name="T11" fmla="*/ 28 h 31"/>
                </a:gdLst>
                <a:ahLst/>
                <a:cxnLst>
                  <a:cxn ang="0">
                    <a:pos x="T0" y="T1"/>
                  </a:cxn>
                  <a:cxn ang="0">
                    <a:pos x="T2" y="T3"/>
                  </a:cxn>
                  <a:cxn ang="0">
                    <a:pos x="T4" y="T5"/>
                  </a:cxn>
                  <a:cxn ang="0">
                    <a:pos x="T6" y="T7"/>
                  </a:cxn>
                  <a:cxn ang="0">
                    <a:pos x="T8" y="T9"/>
                  </a:cxn>
                  <a:cxn ang="0">
                    <a:pos x="T10" y="T11"/>
                  </a:cxn>
                </a:cxnLst>
                <a:rect l="0" t="0" r="r" b="b"/>
                <a:pathLst>
                  <a:path w="82" h="31">
                    <a:moveTo>
                      <a:pt x="80" y="28"/>
                    </a:moveTo>
                    <a:cubicBezTo>
                      <a:pt x="54" y="21"/>
                      <a:pt x="29" y="0"/>
                      <a:pt x="1" y="5"/>
                    </a:cubicBezTo>
                    <a:cubicBezTo>
                      <a:pt x="0" y="5"/>
                      <a:pt x="0" y="6"/>
                      <a:pt x="1" y="6"/>
                    </a:cubicBezTo>
                    <a:cubicBezTo>
                      <a:pt x="31" y="2"/>
                      <a:pt x="52" y="26"/>
                      <a:pt x="80" y="30"/>
                    </a:cubicBezTo>
                    <a:cubicBezTo>
                      <a:pt x="80" y="30"/>
                      <a:pt x="80" y="30"/>
                      <a:pt x="80" y="30"/>
                    </a:cubicBezTo>
                    <a:cubicBezTo>
                      <a:pt x="81" y="31"/>
                      <a:pt x="82" y="28"/>
                      <a:pt x="80"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1" name="Freeform 110"/>
              <p:cNvSpPr>
                <a:spLocks/>
              </p:cNvSpPr>
              <p:nvPr/>
            </p:nvSpPr>
            <p:spPr bwMode="auto">
              <a:xfrm>
                <a:off x="8786813" y="4787901"/>
                <a:ext cx="73025" cy="36513"/>
              </a:xfrm>
              <a:custGeom>
                <a:avLst/>
                <a:gdLst>
                  <a:gd name="T0" fmla="*/ 26 w 28"/>
                  <a:gd name="T1" fmla="*/ 11 h 14"/>
                  <a:gd name="T2" fmla="*/ 2 w 28"/>
                  <a:gd name="T3" fmla="*/ 0 h 14"/>
                  <a:gd name="T4" fmla="*/ 1 w 28"/>
                  <a:gd name="T5" fmla="*/ 1 h 14"/>
                  <a:gd name="T6" fmla="*/ 25 w 28"/>
                  <a:gd name="T7" fmla="*/ 13 h 14"/>
                  <a:gd name="T8" fmla="*/ 26 w 28"/>
                  <a:gd name="T9" fmla="*/ 11 h 14"/>
                </a:gdLst>
                <a:ahLst/>
                <a:cxnLst>
                  <a:cxn ang="0">
                    <a:pos x="T0" y="T1"/>
                  </a:cxn>
                  <a:cxn ang="0">
                    <a:pos x="T2" y="T3"/>
                  </a:cxn>
                  <a:cxn ang="0">
                    <a:pos x="T4" y="T5"/>
                  </a:cxn>
                  <a:cxn ang="0">
                    <a:pos x="T6" y="T7"/>
                  </a:cxn>
                  <a:cxn ang="0">
                    <a:pos x="T8" y="T9"/>
                  </a:cxn>
                </a:cxnLst>
                <a:rect l="0" t="0" r="r" b="b"/>
                <a:pathLst>
                  <a:path w="28" h="14">
                    <a:moveTo>
                      <a:pt x="26" y="11"/>
                    </a:moveTo>
                    <a:cubicBezTo>
                      <a:pt x="18" y="7"/>
                      <a:pt x="10" y="3"/>
                      <a:pt x="2" y="0"/>
                    </a:cubicBezTo>
                    <a:cubicBezTo>
                      <a:pt x="1" y="0"/>
                      <a:pt x="0" y="1"/>
                      <a:pt x="1" y="1"/>
                    </a:cubicBezTo>
                    <a:cubicBezTo>
                      <a:pt x="9" y="6"/>
                      <a:pt x="17" y="9"/>
                      <a:pt x="25" y="13"/>
                    </a:cubicBezTo>
                    <a:cubicBezTo>
                      <a:pt x="27" y="14"/>
                      <a:pt x="28" y="12"/>
                      <a:pt x="26" y="1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2" name="Freeform 111"/>
              <p:cNvSpPr>
                <a:spLocks/>
              </p:cNvSpPr>
              <p:nvPr/>
            </p:nvSpPr>
            <p:spPr bwMode="auto">
              <a:xfrm>
                <a:off x="8742363" y="4735513"/>
                <a:ext cx="158750" cy="80963"/>
              </a:xfrm>
              <a:custGeom>
                <a:avLst/>
                <a:gdLst>
                  <a:gd name="T0" fmla="*/ 59 w 61"/>
                  <a:gd name="T1" fmla="*/ 27 h 31"/>
                  <a:gd name="T2" fmla="*/ 1 w 61"/>
                  <a:gd name="T3" fmla="*/ 0 h 31"/>
                  <a:gd name="T4" fmla="*/ 0 w 61"/>
                  <a:gd name="T5" fmla="*/ 1 h 31"/>
                  <a:gd name="T6" fmla="*/ 58 w 61"/>
                  <a:gd name="T7" fmla="*/ 30 h 31"/>
                  <a:gd name="T8" fmla="*/ 58 w 61"/>
                  <a:gd name="T9" fmla="*/ 30 h 31"/>
                  <a:gd name="T10" fmla="*/ 59 w 61"/>
                  <a:gd name="T11" fmla="*/ 27 h 31"/>
                </a:gdLst>
                <a:ahLst/>
                <a:cxnLst>
                  <a:cxn ang="0">
                    <a:pos x="T0" y="T1"/>
                  </a:cxn>
                  <a:cxn ang="0">
                    <a:pos x="T2" y="T3"/>
                  </a:cxn>
                  <a:cxn ang="0">
                    <a:pos x="T4" y="T5"/>
                  </a:cxn>
                  <a:cxn ang="0">
                    <a:pos x="T6" y="T7"/>
                  </a:cxn>
                  <a:cxn ang="0">
                    <a:pos x="T8" y="T9"/>
                  </a:cxn>
                  <a:cxn ang="0">
                    <a:pos x="T10" y="T11"/>
                  </a:cxn>
                </a:cxnLst>
                <a:rect l="0" t="0" r="r" b="b"/>
                <a:pathLst>
                  <a:path w="61" h="31">
                    <a:moveTo>
                      <a:pt x="59" y="27"/>
                    </a:moveTo>
                    <a:cubicBezTo>
                      <a:pt x="39" y="20"/>
                      <a:pt x="23" y="4"/>
                      <a:pt x="1" y="0"/>
                    </a:cubicBezTo>
                    <a:cubicBezTo>
                      <a:pt x="0" y="0"/>
                      <a:pt x="0" y="1"/>
                      <a:pt x="0" y="1"/>
                    </a:cubicBezTo>
                    <a:cubicBezTo>
                      <a:pt x="22" y="6"/>
                      <a:pt x="37" y="24"/>
                      <a:pt x="58" y="30"/>
                    </a:cubicBezTo>
                    <a:cubicBezTo>
                      <a:pt x="58" y="30"/>
                      <a:pt x="58" y="30"/>
                      <a:pt x="58" y="30"/>
                    </a:cubicBezTo>
                    <a:cubicBezTo>
                      <a:pt x="60" y="31"/>
                      <a:pt x="61" y="28"/>
                      <a:pt x="59" y="27"/>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3" name="Freeform 112"/>
              <p:cNvSpPr>
                <a:spLocks/>
              </p:cNvSpPr>
              <p:nvPr/>
            </p:nvSpPr>
            <p:spPr bwMode="auto">
              <a:xfrm>
                <a:off x="8778875" y="4718051"/>
                <a:ext cx="142875" cy="80963"/>
              </a:xfrm>
              <a:custGeom>
                <a:avLst/>
                <a:gdLst>
                  <a:gd name="T0" fmla="*/ 54 w 55"/>
                  <a:gd name="T1" fmla="*/ 28 h 31"/>
                  <a:gd name="T2" fmla="*/ 41 w 55"/>
                  <a:gd name="T3" fmla="*/ 21 h 31"/>
                  <a:gd name="T4" fmla="*/ 27 w 55"/>
                  <a:gd name="T5" fmla="*/ 11 h 31"/>
                  <a:gd name="T6" fmla="*/ 1 w 55"/>
                  <a:gd name="T7" fmla="*/ 0 h 31"/>
                  <a:gd name="T8" fmla="*/ 1 w 55"/>
                  <a:gd name="T9" fmla="*/ 1 h 31"/>
                  <a:gd name="T10" fmla="*/ 29 w 55"/>
                  <a:gd name="T11" fmla="*/ 16 h 31"/>
                  <a:gd name="T12" fmla="*/ 51 w 55"/>
                  <a:gd name="T13" fmla="*/ 30 h 31"/>
                  <a:gd name="T14" fmla="*/ 52 w 55"/>
                  <a:gd name="T15" fmla="*/ 31 h 31"/>
                  <a:gd name="T16" fmla="*/ 53 w 55"/>
                  <a:gd name="T17" fmla="*/ 31 h 31"/>
                  <a:gd name="T18" fmla="*/ 54 w 55"/>
                  <a:gd name="T19" fmla="*/ 31 h 31"/>
                  <a:gd name="T20" fmla="*/ 54 w 55"/>
                  <a:gd name="T21" fmla="*/ 30 h 31"/>
                  <a:gd name="T22" fmla="*/ 54 w 55"/>
                  <a:gd name="T23"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31">
                    <a:moveTo>
                      <a:pt x="54" y="28"/>
                    </a:moveTo>
                    <a:cubicBezTo>
                      <a:pt x="50" y="25"/>
                      <a:pt x="45" y="23"/>
                      <a:pt x="41" y="21"/>
                    </a:cubicBezTo>
                    <a:cubicBezTo>
                      <a:pt x="36" y="18"/>
                      <a:pt x="32" y="14"/>
                      <a:pt x="27" y="11"/>
                    </a:cubicBezTo>
                    <a:cubicBezTo>
                      <a:pt x="19" y="6"/>
                      <a:pt x="11" y="1"/>
                      <a:pt x="1" y="0"/>
                    </a:cubicBezTo>
                    <a:cubicBezTo>
                      <a:pt x="0" y="0"/>
                      <a:pt x="0" y="1"/>
                      <a:pt x="1" y="1"/>
                    </a:cubicBezTo>
                    <a:cubicBezTo>
                      <a:pt x="12" y="4"/>
                      <a:pt x="20" y="10"/>
                      <a:pt x="29" y="16"/>
                    </a:cubicBezTo>
                    <a:cubicBezTo>
                      <a:pt x="30" y="17"/>
                      <a:pt x="46" y="28"/>
                      <a:pt x="51" y="30"/>
                    </a:cubicBezTo>
                    <a:cubicBezTo>
                      <a:pt x="51" y="30"/>
                      <a:pt x="51" y="31"/>
                      <a:pt x="52" y="31"/>
                    </a:cubicBezTo>
                    <a:cubicBezTo>
                      <a:pt x="52" y="31"/>
                      <a:pt x="52" y="31"/>
                      <a:pt x="53" y="31"/>
                    </a:cubicBezTo>
                    <a:cubicBezTo>
                      <a:pt x="54" y="31"/>
                      <a:pt x="54" y="31"/>
                      <a:pt x="54" y="31"/>
                    </a:cubicBezTo>
                    <a:cubicBezTo>
                      <a:pt x="54" y="30"/>
                      <a:pt x="54" y="30"/>
                      <a:pt x="54" y="30"/>
                    </a:cubicBezTo>
                    <a:cubicBezTo>
                      <a:pt x="55" y="29"/>
                      <a:pt x="54" y="29"/>
                      <a:pt x="54"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sp>
        <p:nvSpPr>
          <p:cNvPr id="62" name="Content Placeholder 6">
            <a:extLst>
              <a:ext uri="{FF2B5EF4-FFF2-40B4-BE49-F238E27FC236}">
                <a16:creationId xmlns:a16="http://schemas.microsoft.com/office/drawing/2014/main" id="{105A7E25-C5B1-4A37-AE9B-82537586DB38}"/>
              </a:ext>
            </a:extLst>
          </p:cNvPr>
          <p:cNvSpPr txBox="1">
            <a:spLocks/>
          </p:cNvSpPr>
          <p:nvPr/>
        </p:nvSpPr>
        <p:spPr>
          <a:xfrm>
            <a:off x="1129716" y="1761453"/>
            <a:ext cx="4966284" cy="4503955"/>
          </a:xfrm>
          <a:prstGeom prst="rect">
            <a:avLst/>
          </a:prstGeom>
          <a:solidFill>
            <a:schemeClr val="accent5">
              <a:lumMod val="60000"/>
              <a:lumOff val="40000"/>
            </a:schemeClr>
          </a:solidFill>
          <a:ln>
            <a:solidFill>
              <a:schemeClr val="bg2">
                <a:lumMod val="10000"/>
              </a:schemeClr>
            </a:solidFill>
          </a:ln>
          <a:effectLst>
            <a:outerShdw blurRad="63500" sx="102000" sy="102000" algn="ctr" rotWithShape="0">
              <a:prstClr val="black">
                <a:alpha val="40000"/>
              </a:prstClr>
            </a:outerShdw>
          </a:effectLst>
        </p:spPr>
        <p:txBody>
          <a:bodyPr vert="horz" lIns="91440" tIns="45720" rIns="91440" bIns="45720" rtlCol="0">
            <a:normAutofit lnSpcReduction="1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spcAft>
                <a:spcPts val="300"/>
              </a:spcAft>
            </a:pPr>
            <a:r>
              <a:rPr lang="en-US" sz="2000">
                <a:cs typeface="Calibri" panose="020F0502020204030204" pitchFamily="34" charset="0"/>
              </a:rPr>
              <a:t>Campus name, TEA # </a:t>
            </a:r>
          </a:p>
          <a:p>
            <a:pPr>
              <a:spcAft>
                <a:spcPts val="300"/>
              </a:spcAft>
            </a:pPr>
            <a:r>
              <a:rPr lang="en-US" sz="2000">
                <a:cs typeface="Calibri" panose="020F0502020204030204" pitchFamily="34" charset="0"/>
              </a:rPr>
              <a:t>Room number, date</a:t>
            </a:r>
          </a:p>
          <a:p>
            <a:pPr>
              <a:spcAft>
                <a:spcPts val="300"/>
              </a:spcAft>
            </a:pPr>
            <a:r>
              <a:rPr lang="en-US" sz="2000">
                <a:cs typeface="Calibri" panose="020F0502020204030204" pitchFamily="34" charset="0"/>
              </a:rPr>
              <a:t>Complete name of test administrator(s) and signatures</a:t>
            </a:r>
          </a:p>
          <a:p>
            <a:pPr>
              <a:spcAft>
                <a:spcPts val="300"/>
              </a:spcAft>
            </a:pPr>
            <a:r>
              <a:rPr lang="en-US" sz="2000">
                <a:cs typeface="Calibri" panose="020F0502020204030204" pitchFamily="34" charset="0"/>
              </a:rPr>
              <a:t>Test taken subject area, grade level (if required)</a:t>
            </a:r>
          </a:p>
          <a:p>
            <a:pPr>
              <a:spcAft>
                <a:spcPts val="300"/>
              </a:spcAft>
            </a:pPr>
            <a:r>
              <a:rPr lang="en-US" sz="2000">
                <a:cs typeface="Calibri" panose="020F0502020204030204" pitchFamily="34" charset="0"/>
              </a:rPr>
              <a:t>Testing start and stop time(s) including lunch times, if applicable</a:t>
            </a:r>
          </a:p>
          <a:p>
            <a:r>
              <a:rPr lang="en-US" sz="2000">
                <a:cs typeface="Calibri" panose="020F0502020204030204" pitchFamily="34" charset="0"/>
              </a:rPr>
              <a:t>Complete name of each student testing, student ID number</a:t>
            </a:r>
          </a:p>
          <a:p>
            <a:r>
              <a:rPr lang="en-US" sz="2000">
                <a:cs typeface="Calibri" panose="020F0502020204030204" pitchFamily="34" charset="0"/>
              </a:rPr>
              <a:t>Booklet number and form number, as applicable</a:t>
            </a:r>
          </a:p>
          <a:p>
            <a:r>
              <a:rPr lang="en-US" sz="2000">
                <a:cs typeface="Calibri" panose="020F0502020204030204" pitchFamily="34" charset="0"/>
              </a:rPr>
              <a:t>Complete name of relief personnel </a:t>
            </a:r>
            <a:endParaRPr lang="en-US" sz="2000"/>
          </a:p>
        </p:txBody>
      </p:sp>
      <p:sp>
        <p:nvSpPr>
          <p:cNvPr id="65" name="Text Placeholder 5">
            <a:extLst>
              <a:ext uri="{FF2B5EF4-FFF2-40B4-BE49-F238E27FC236}">
                <a16:creationId xmlns:a16="http://schemas.microsoft.com/office/drawing/2014/main" id="{61852BFB-DF54-487E-B514-906B18967001}"/>
              </a:ext>
            </a:extLst>
          </p:cNvPr>
          <p:cNvSpPr txBox="1">
            <a:spLocks/>
          </p:cNvSpPr>
          <p:nvPr/>
        </p:nvSpPr>
        <p:spPr bwMode="auto">
          <a:xfrm>
            <a:off x="1129716" y="1089026"/>
            <a:ext cx="4966284" cy="620276"/>
          </a:xfrm>
          <a:prstGeom prst="rect">
            <a:avLst/>
          </a:prstGeom>
          <a:solidFill>
            <a:schemeClr val="accent2">
              <a:lumMod val="60000"/>
              <a:lumOff val="40000"/>
            </a:schemeClr>
          </a:solidFill>
          <a:ln w="9525">
            <a:solidFill>
              <a:schemeClr val="tx1"/>
            </a:solidFill>
            <a:miter lim="800000"/>
            <a:headEnd/>
            <a:tailEnd/>
          </a:ln>
          <a:effectLst>
            <a:outerShdw blurRad="63500" sx="102000" sy="102000" algn="ctr" rotWithShape="0">
              <a:prstClr val="black">
                <a:alpha val="40000"/>
              </a:prstClr>
            </a:outerShdw>
          </a:effectLst>
        </p:spPr>
        <p:txBody>
          <a:bodyPr vert="horz" wrap="square" lIns="91440" tIns="45720" rIns="91440" bIns="45720" numCol="1" anchor="t" anchorCtr="0" compatLnSpc="1">
            <a:prstTxWarp prst="textNoShape">
              <a:avLst/>
            </a:prstTxWarp>
            <a:noAutofit/>
          </a:bodyPr>
          <a:lstStyle>
            <a:lvl1pPr marL="342900" indent="-342900" algn="l" rtl="0" eaLnBrk="1" fontAlgn="base" hangingPunct="1">
              <a:spcBef>
                <a:spcPct val="20000"/>
              </a:spcBef>
              <a:spcAft>
                <a:spcPct val="0"/>
              </a:spcAft>
              <a:buChar char="•"/>
              <a:defRPr sz="2800" kern="1200">
                <a:solidFill>
                  <a:srgbClr val="080808"/>
                </a:solidFill>
                <a:latin typeface="+mn-lt"/>
                <a:ea typeface="+mn-ea"/>
                <a:cs typeface="+mn-cs"/>
              </a:defRPr>
            </a:lvl1pPr>
            <a:lvl2pPr marL="742950" indent="-285750" algn="l" rtl="0" eaLnBrk="1" fontAlgn="base" hangingPunct="1">
              <a:spcBef>
                <a:spcPct val="20000"/>
              </a:spcBef>
              <a:spcAft>
                <a:spcPct val="0"/>
              </a:spcAft>
              <a:buChar char="–"/>
              <a:defRPr sz="2400" b="1" i="0" u="none" kern="1200">
                <a:solidFill>
                  <a:srgbClr val="080808"/>
                </a:solidFill>
                <a:latin typeface="+mn-lt"/>
                <a:ea typeface="+mn-ea"/>
                <a:cs typeface="+mn-cs"/>
              </a:defRPr>
            </a:lvl2pPr>
            <a:lvl3pPr marL="1143000" indent="-228600" algn="l" rtl="0" eaLnBrk="1" fontAlgn="base" hangingPunct="1">
              <a:spcBef>
                <a:spcPct val="20000"/>
              </a:spcBef>
              <a:spcAft>
                <a:spcPct val="0"/>
              </a:spcAft>
              <a:buChar char="•"/>
              <a:defRPr sz="2400" kern="1200">
                <a:solidFill>
                  <a:srgbClr val="080808"/>
                </a:solidFill>
                <a:latin typeface="+mn-lt"/>
                <a:ea typeface="+mn-ea"/>
                <a:cs typeface="+mn-cs"/>
              </a:defRPr>
            </a:lvl3pPr>
            <a:lvl4pPr marL="1600200" indent="-228600" algn="l" rtl="0" eaLnBrk="1" fontAlgn="base" hangingPunct="1">
              <a:spcBef>
                <a:spcPct val="20000"/>
              </a:spcBef>
              <a:spcAft>
                <a:spcPct val="0"/>
              </a:spcAft>
              <a:buChar char="–"/>
              <a:defRPr sz="2000" kern="1200">
                <a:solidFill>
                  <a:srgbClr val="080808"/>
                </a:solidFill>
                <a:latin typeface="+mn-lt"/>
                <a:ea typeface="+mn-ea"/>
                <a:cs typeface="+mn-cs"/>
              </a:defRPr>
            </a:lvl4pPr>
            <a:lvl5pPr marL="2057400" indent="-228600" algn="l" rtl="0" eaLnBrk="1" fontAlgn="base" hangingPunct="1">
              <a:spcBef>
                <a:spcPct val="20000"/>
              </a:spcBef>
              <a:spcAft>
                <a:spcPct val="0"/>
              </a:spcAft>
              <a:buChar char="»"/>
              <a:defRPr sz="2000" kern="1200">
                <a:solidFill>
                  <a:srgbClr val="080808"/>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1600" b="1"/>
              <a:t>Seating charts must include the </a:t>
            </a:r>
          </a:p>
          <a:p>
            <a:pPr marL="0" indent="0" algn="ctr">
              <a:buNone/>
            </a:pPr>
            <a:r>
              <a:rPr lang="en-US" sz="1600" b="1"/>
              <a:t>following information:</a:t>
            </a:r>
          </a:p>
        </p:txBody>
      </p:sp>
      <p:sp>
        <p:nvSpPr>
          <p:cNvPr id="66" name="Content Placeholder 8">
            <a:extLst>
              <a:ext uri="{FF2B5EF4-FFF2-40B4-BE49-F238E27FC236}">
                <a16:creationId xmlns:a16="http://schemas.microsoft.com/office/drawing/2014/main" id="{59C0DA06-1F55-45C7-A7E6-7A9B1F6EF675}"/>
              </a:ext>
            </a:extLst>
          </p:cNvPr>
          <p:cNvSpPr txBox="1">
            <a:spLocks/>
          </p:cNvSpPr>
          <p:nvPr/>
        </p:nvSpPr>
        <p:spPr>
          <a:xfrm>
            <a:off x="6597077" y="1761454"/>
            <a:ext cx="4966284" cy="4512686"/>
          </a:xfrm>
          <a:prstGeom prst="rect">
            <a:avLst/>
          </a:prstGeom>
          <a:solidFill>
            <a:schemeClr val="accent5">
              <a:lumMod val="60000"/>
              <a:lumOff val="40000"/>
            </a:schemeClr>
          </a:solidFill>
          <a:ln>
            <a:solidFill>
              <a:schemeClr val="bg2">
                <a:lumMod val="10000"/>
              </a:schemeClr>
            </a:solidFill>
          </a:ln>
          <a:effectLst>
            <a:outerShdw blurRad="63500" sx="102000" sy="102000" algn="ctr" rotWithShape="0">
              <a:prstClr val="black">
                <a:alpha val="40000"/>
              </a:prstClr>
            </a:outerShdw>
          </a:effectLst>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2400">
                <a:cs typeface="Calibri" panose="020F0502020204030204" pitchFamily="34" charset="0"/>
              </a:rPr>
              <a:t>Complete ALL parts of the seating chart.</a:t>
            </a:r>
          </a:p>
          <a:p>
            <a:r>
              <a:rPr lang="en-US" sz="2400">
                <a:cs typeface="Calibri" panose="020F0502020204030204" pitchFamily="34" charset="0"/>
              </a:rPr>
              <a:t>The top heading of each page MUST be completely filled out.</a:t>
            </a:r>
          </a:p>
          <a:p>
            <a:r>
              <a:rPr lang="en-US" sz="2400">
                <a:cs typeface="Calibri" panose="020F0502020204030204" pitchFamily="34" charset="0"/>
              </a:rPr>
              <a:t>Complete ALL student columns.</a:t>
            </a:r>
          </a:p>
          <a:p>
            <a:r>
              <a:rPr lang="en-US" sz="2400">
                <a:cs typeface="Calibri" panose="020F0502020204030204" pitchFamily="34" charset="0"/>
              </a:rPr>
              <a:t>Complete the blank table.</a:t>
            </a:r>
          </a:p>
          <a:p>
            <a:r>
              <a:rPr lang="en-US" sz="2400">
                <a:cs typeface="Calibri" panose="020F0502020204030204" pitchFamily="34" charset="0"/>
              </a:rPr>
              <a:t>Only include students who will actually test in your classroom.</a:t>
            </a:r>
          </a:p>
          <a:p>
            <a:r>
              <a:rPr lang="en-US" sz="2400">
                <a:cs typeface="Calibri" panose="020F0502020204030204" pitchFamily="34" charset="0"/>
              </a:rPr>
              <a:t>Make sure to include start and stop times.</a:t>
            </a:r>
          </a:p>
          <a:p>
            <a:endParaRPr lang="en-US"/>
          </a:p>
        </p:txBody>
      </p:sp>
      <p:sp>
        <p:nvSpPr>
          <p:cNvPr id="67" name="Text Placeholder 5">
            <a:extLst>
              <a:ext uri="{FF2B5EF4-FFF2-40B4-BE49-F238E27FC236}">
                <a16:creationId xmlns:a16="http://schemas.microsoft.com/office/drawing/2014/main" id="{C2E93D75-815E-4A20-8BA6-C2515FC0564C}"/>
              </a:ext>
            </a:extLst>
          </p:cNvPr>
          <p:cNvSpPr txBox="1">
            <a:spLocks/>
          </p:cNvSpPr>
          <p:nvPr/>
        </p:nvSpPr>
        <p:spPr bwMode="auto">
          <a:xfrm>
            <a:off x="6597077" y="1136111"/>
            <a:ext cx="4966284" cy="591212"/>
          </a:xfrm>
          <a:prstGeom prst="rect">
            <a:avLst/>
          </a:prstGeom>
          <a:solidFill>
            <a:schemeClr val="accent2">
              <a:lumMod val="60000"/>
              <a:lumOff val="40000"/>
            </a:schemeClr>
          </a:solidFill>
          <a:ln w="9525">
            <a:solidFill>
              <a:schemeClr val="tx1"/>
            </a:solidFill>
            <a:miter lim="800000"/>
            <a:headEnd/>
            <a:tailEnd/>
          </a:ln>
          <a:effectLst>
            <a:outerShdw blurRad="63500" sx="102000" sy="102000" algn="ctr" rotWithShape="0">
              <a:prstClr val="black">
                <a:alpha val="40000"/>
              </a:prstClr>
            </a:outerShdw>
          </a:effectLst>
        </p:spPr>
        <p:txBody>
          <a:bodyPr vert="horz" wrap="square" lIns="91440" tIns="45720" rIns="91440" bIns="45720" numCol="1" anchor="t" anchorCtr="0" compatLnSpc="1">
            <a:prstTxWarp prst="textNoShape">
              <a:avLst/>
            </a:prstTxWarp>
            <a:noAutofit/>
          </a:bodyPr>
          <a:lstStyle>
            <a:lvl1pPr marL="342900" indent="-342900" algn="l" rtl="0" eaLnBrk="1" fontAlgn="base" hangingPunct="1">
              <a:spcBef>
                <a:spcPct val="20000"/>
              </a:spcBef>
              <a:spcAft>
                <a:spcPct val="0"/>
              </a:spcAft>
              <a:buChar char="•"/>
              <a:defRPr sz="2800" kern="1200">
                <a:solidFill>
                  <a:srgbClr val="080808"/>
                </a:solidFill>
                <a:latin typeface="+mn-lt"/>
                <a:ea typeface="+mn-ea"/>
                <a:cs typeface="+mn-cs"/>
              </a:defRPr>
            </a:lvl1pPr>
            <a:lvl2pPr marL="742950" indent="-285750" algn="l" rtl="0" eaLnBrk="1" fontAlgn="base" hangingPunct="1">
              <a:spcBef>
                <a:spcPct val="20000"/>
              </a:spcBef>
              <a:spcAft>
                <a:spcPct val="0"/>
              </a:spcAft>
              <a:buChar char="–"/>
              <a:defRPr sz="2400" b="1" i="0" u="none" kern="1200">
                <a:solidFill>
                  <a:srgbClr val="080808"/>
                </a:solidFill>
                <a:latin typeface="+mn-lt"/>
                <a:ea typeface="+mn-ea"/>
                <a:cs typeface="+mn-cs"/>
              </a:defRPr>
            </a:lvl2pPr>
            <a:lvl3pPr marL="1143000" indent="-228600" algn="l" rtl="0" eaLnBrk="1" fontAlgn="base" hangingPunct="1">
              <a:spcBef>
                <a:spcPct val="20000"/>
              </a:spcBef>
              <a:spcAft>
                <a:spcPct val="0"/>
              </a:spcAft>
              <a:buChar char="•"/>
              <a:defRPr sz="2400" kern="1200">
                <a:solidFill>
                  <a:srgbClr val="080808"/>
                </a:solidFill>
                <a:latin typeface="+mn-lt"/>
                <a:ea typeface="+mn-ea"/>
                <a:cs typeface="+mn-cs"/>
              </a:defRPr>
            </a:lvl3pPr>
            <a:lvl4pPr marL="1600200" indent="-228600" algn="l" rtl="0" eaLnBrk="1" fontAlgn="base" hangingPunct="1">
              <a:spcBef>
                <a:spcPct val="20000"/>
              </a:spcBef>
              <a:spcAft>
                <a:spcPct val="0"/>
              </a:spcAft>
              <a:buChar char="–"/>
              <a:defRPr sz="2000" kern="1200">
                <a:solidFill>
                  <a:srgbClr val="080808"/>
                </a:solidFill>
                <a:latin typeface="+mn-lt"/>
                <a:ea typeface="+mn-ea"/>
                <a:cs typeface="+mn-cs"/>
              </a:defRPr>
            </a:lvl4pPr>
            <a:lvl5pPr marL="2057400" indent="-228600" algn="l" rtl="0" eaLnBrk="1" fontAlgn="base" hangingPunct="1">
              <a:spcBef>
                <a:spcPct val="20000"/>
              </a:spcBef>
              <a:spcAft>
                <a:spcPct val="0"/>
              </a:spcAft>
              <a:buChar char="»"/>
              <a:defRPr sz="2000" kern="1200">
                <a:solidFill>
                  <a:srgbClr val="080808"/>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1600" b="1"/>
              <a:t>Test administrator </a:t>
            </a:r>
          </a:p>
          <a:p>
            <a:pPr marL="0" indent="0" algn="ctr">
              <a:buNone/>
            </a:pPr>
            <a:r>
              <a:rPr lang="en-US" sz="1600" b="1"/>
              <a:t>seating chart reminders:</a:t>
            </a:r>
          </a:p>
        </p:txBody>
      </p:sp>
      <p:sp>
        <p:nvSpPr>
          <p:cNvPr id="68" name="Rectangle 67">
            <a:extLst>
              <a:ext uri="{FF2B5EF4-FFF2-40B4-BE49-F238E27FC236}">
                <a16:creationId xmlns:a16="http://schemas.microsoft.com/office/drawing/2014/main" id="{142D72D1-DEDA-46C2-9363-92F895BC9DE9}"/>
              </a:ext>
            </a:extLst>
          </p:cNvPr>
          <p:cNvSpPr/>
          <p:nvPr/>
        </p:nvSpPr>
        <p:spPr>
          <a:xfrm>
            <a:off x="5932102" y="128329"/>
            <a:ext cx="5474479" cy="923330"/>
          </a:xfrm>
          <a:prstGeom prst="rect">
            <a:avLst/>
          </a:prstGeom>
          <a:noFill/>
        </p:spPr>
        <p:txBody>
          <a:bodyPr wrap="square">
            <a:spAutoFit/>
          </a:bodyPr>
          <a:lstStyle/>
          <a:p>
            <a:r>
              <a:rPr lang="en-US" b="1">
                <a:solidFill>
                  <a:srgbClr val="FF0000"/>
                </a:solidFill>
              </a:rPr>
              <a:t>**Every class must submit a seating chart for each ACP test session.  Failure to complete ALL portions of the seating chart is considered an irregularity.</a:t>
            </a:r>
            <a:endParaRPr lang="en-US"/>
          </a:p>
        </p:txBody>
      </p:sp>
      <p:sp>
        <p:nvSpPr>
          <p:cNvPr id="2" name="TextBox 1">
            <a:extLst>
              <a:ext uri="{FF2B5EF4-FFF2-40B4-BE49-F238E27FC236}">
                <a16:creationId xmlns:a16="http://schemas.microsoft.com/office/drawing/2014/main" id="{68F198FA-A09C-4185-B596-47CE5E036C2B}"/>
              </a:ext>
            </a:extLst>
          </p:cNvPr>
          <p:cNvSpPr txBox="1"/>
          <p:nvPr/>
        </p:nvSpPr>
        <p:spPr>
          <a:xfrm>
            <a:off x="141879" y="335692"/>
            <a:ext cx="10500151" cy="646331"/>
          </a:xfrm>
          <a:prstGeom prst="rect">
            <a:avLst/>
          </a:prstGeom>
          <a:noFill/>
          <a:effectLst>
            <a:outerShdw blurRad="139700" dist="165100" dir="5400000" algn="t" rotWithShape="0">
              <a:prstClr val="black">
                <a:alpha val="28000"/>
              </a:prstClr>
            </a:outerShdw>
          </a:effectLst>
        </p:spPr>
        <p:txBody>
          <a:bodyPr wrap="square" lIns="91440" tIns="45720" rIns="91440" bIns="45720" rtlCol="0" anchor="t">
            <a:spAutoFit/>
          </a:bodyPr>
          <a:lstStyle/>
          <a:p>
            <a:r>
              <a:rPr lang="en-US" sz="3600">
                <a:solidFill>
                  <a:schemeClr val="accent6"/>
                </a:solidFill>
                <a:latin typeface="Abadi"/>
              </a:rPr>
              <a:t>Test Security </a:t>
            </a:r>
            <a:r>
              <a:rPr lang="en-US" sz="3600">
                <a:solidFill>
                  <a:schemeClr val="bg1"/>
                </a:solidFill>
                <a:latin typeface="Abadi"/>
              </a:rPr>
              <a:t>Seating Charts</a:t>
            </a:r>
          </a:p>
        </p:txBody>
      </p:sp>
    </p:spTree>
    <p:extLst>
      <p:ext uri="{BB962C8B-B14F-4D97-AF65-F5344CB8AC3E}">
        <p14:creationId xmlns:p14="http://schemas.microsoft.com/office/powerpoint/2010/main" val="574510311"/>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 name="Group 21"/>
          <p:cNvGrpSpPr/>
          <p:nvPr/>
        </p:nvGrpSpPr>
        <p:grpSpPr>
          <a:xfrm>
            <a:off x="-103199" y="5219405"/>
            <a:ext cx="690562" cy="1147763"/>
            <a:chOff x="2130426" y="3314700"/>
            <a:chExt cx="690562" cy="1147763"/>
          </a:xfrm>
        </p:grpSpPr>
        <p:sp>
          <p:nvSpPr>
            <p:cNvPr id="23" name="Freeform 23"/>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rgbClr val="EFA7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24"/>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25"/>
            <p:cNvSpPr>
              <a:spLocks/>
            </p:cNvSpPr>
            <p:nvPr/>
          </p:nvSpPr>
          <p:spPr bwMode="auto">
            <a:xfrm>
              <a:off x="2208213" y="3398838"/>
              <a:ext cx="533400" cy="1063625"/>
            </a:xfrm>
            <a:custGeom>
              <a:avLst/>
              <a:gdLst>
                <a:gd name="T0" fmla="*/ 202 w 203"/>
                <a:gd name="T1" fmla="*/ 123 h 408"/>
                <a:gd name="T2" fmla="*/ 131 w 203"/>
                <a:gd name="T3" fmla="*/ 156 h 408"/>
                <a:gd name="T4" fmla="*/ 98 w 203"/>
                <a:gd name="T5" fmla="*/ 180 h 408"/>
                <a:gd name="T6" fmla="*/ 88 w 203"/>
                <a:gd name="T7" fmla="*/ 192 h 408"/>
                <a:gd name="T8" fmla="*/ 119 w 203"/>
                <a:gd name="T9" fmla="*/ 137 h 408"/>
                <a:gd name="T10" fmla="*/ 153 w 203"/>
                <a:gd name="T11" fmla="*/ 106 h 408"/>
                <a:gd name="T12" fmla="*/ 201 w 203"/>
                <a:gd name="T13" fmla="*/ 85 h 408"/>
                <a:gd name="T14" fmla="*/ 200 w 203"/>
                <a:gd name="T15" fmla="*/ 84 h 408"/>
                <a:gd name="T16" fmla="*/ 125 w 203"/>
                <a:gd name="T17" fmla="*/ 127 h 408"/>
                <a:gd name="T18" fmla="*/ 149 w 203"/>
                <a:gd name="T19" fmla="*/ 81 h 408"/>
                <a:gd name="T20" fmla="*/ 164 w 203"/>
                <a:gd name="T21" fmla="*/ 64 h 408"/>
                <a:gd name="T22" fmla="*/ 189 w 203"/>
                <a:gd name="T23" fmla="*/ 45 h 408"/>
                <a:gd name="T24" fmla="*/ 188 w 203"/>
                <a:gd name="T25" fmla="*/ 44 h 408"/>
                <a:gd name="T26" fmla="*/ 154 w 203"/>
                <a:gd name="T27" fmla="*/ 69 h 408"/>
                <a:gd name="T28" fmla="*/ 180 w 203"/>
                <a:gd name="T29" fmla="*/ 1 h 408"/>
                <a:gd name="T30" fmla="*/ 179 w 203"/>
                <a:gd name="T31" fmla="*/ 1 h 408"/>
                <a:gd name="T32" fmla="*/ 134 w 203"/>
                <a:gd name="T33" fmla="*/ 97 h 408"/>
                <a:gd name="T34" fmla="*/ 115 w 203"/>
                <a:gd name="T35" fmla="*/ 38 h 408"/>
                <a:gd name="T36" fmla="*/ 115 w 203"/>
                <a:gd name="T37" fmla="*/ 38 h 408"/>
                <a:gd name="T38" fmla="*/ 131 w 203"/>
                <a:gd name="T39" fmla="*/ 103 h 408"/>
                <a:gd name="T40" fmla="*/ 131 w 203"/>
                <a:gd name="T41" fmla="*/ 103 h 408"/>
                <a:gd name="T42" fmla="*/ 108 w 203"/>
                <a:gd name="T43" fmla="*/ 144 h 408"/>
                <a:gd name="T44" fmla="*/ 74 w 203"/>
                <a:gd name="T45" fmla="*/ 58 h 408"/>
                <a:gd name="T46" fmla="*/ 73 w 203"/>
                <a:gd name="T47" fmla="*/ 59 h 408"/>
                <a:gd name="T48" fmla="*/ 105 w 203"/>
                <a:gd name="T49" fmla="*/ 150 h 408"/>
                <a:gd name="T50" fmla="*/ 75 w 203"/>
                <a:gd name="T51" fmla="*/ 202 h 408"/>
                <a:gd name="T52" fmla="*/ 71 w 203"/>
                <a:gd name="T53" fmla="*/ 210 h 408"/>
                <a:gd name="T54" fmla="*/ 29 w 203"/>
                <a:gd name="T55" fmla="*/ 86 h 408"/>
                <a:gd name="T56" fmla="*/ 28 w 203"/>
                <a:gd name="T57" fmla="*/ 87 h 408"/>
                <a:gd name="T58" fmla="*/ 54 w 203"/>
                <a:gd name="T59" fmla="*/ 147 h 408"/>
                <a:gd name="T60" fmla="*/ 66 w 203"/>
                <a:gd name="T61" fmla="*/ 215 h 408"/>
                <a:gd name="T62" fmla="*/ 67 w 203"/>
                <a:gd name="T63" fmla="*/ 217 h 408"/>
                <a:gd name="T64" fmla="*/ 41 w 203"/>
                <a:gd name="T65" fmla="*/ 269 h 408"/>
                <a:gd name="T66" fmla="*/ 27 w 203"/>
                <a:gd name="T67" fmla="*/ 212 h 408"/>
                <a:gd name="T68" fmla="*/ 0 w 203"/>
                <a:gd name="T69" fmla="*/ 142 h 408"/>
                <a:gd name="T70" fmla="*/ 0 w 203"/>
                <a:gd name="T71" fmla="*/ 142 h 408"/>
                <a:gd name="T72" fmla="*/ 22 w 203"/>
                <a:gd name="T73" fmla="*/ 209 h 408"/>
                <a:gd name="T74" fmla="*/ 37 w 203"/>
                <a:gd name="T75" fmla="*/ 279 h 408"/>
                <a:gd name="T76" fmla="*/ 27 w 203"/>
                <a:gd name="T77" fmla="*/ 302 h 408"/>
                <a:gd name="T78" fmla="*/ 8 w 203"/>
                <a:gd name="T79" fmla="*/ 405 h 408"/>
                <a:gd name="T80" fmla="*/ 14 w 203"/>
                <a:gd name="T81" fmla="*/ 405 h 408"/>
                <a:gd name="T82" fmla="*/ 30 w 203"/>
                <a:gd name="T83" fmla="*/ 318 h 408"/>
                <a:gd name="T84" fmla="*/ 94 w 203"/>
                <a:gd name="T85" fmla="*/ 268 h 408"/>
                <a:gd name="T86" fmla="*/ 175 w 203"/>
                <a:gd name="T87" fmla="*/ 235 h 408"/>
                <a:gd name="T88" fmla="*/ 174 w 203"/>
                <a:gd name="T89" fmla="*/ 233 h 408"/>
                <a:gd name="T90" fmla="*/ 127 w 203"/>
                <a:gd name="T91" fmla="*/ 250 h 408"/>
                <a:gd name="T92" fmla="*/ 84 w 203"/>
                <a:gd name="T93" fmla="*/ 269 h 408"/>
                <a:gd name="T94" fmla="*/ 32 w 203"/>
                <a:gd name="T95" fmla="*/ 313 h 408"/>
                <a:gd name="T96" fmla="*/ 38 w 203"/>
                <a:gd name="T97" fmla="*/ 294 h 408"/>
                <a:gd name="T98" fmla="*/ 47 w 203"/>
                <a:gd name="T99" fmla="*/ 273 h 408"/>
                <a:gd name="T100" fmla="*/ 107 w 203"/>
                <a:gd name="T101" fmla="*/ 219 h 408"/>
                <a:gd name="T102" fmla="*/ 149 w 203"/>
                <a:gd name="T103" fmla="*/ 195 h 408"/>
                <a:gd name="T104" fmla="*/ 195 w 203"/>
                <a:gd name="T105" fmla="*/ 176 h 408"/>
                <a:gd name="T106" fmla="*/ 195 w 203"/>
                <a:gd name="T107" fmla="*/ 175 h 408"/>
                <a:gd name="T108" fmla="*/ 153 w 203"/>
                <a:gd name="T109" fmla="*/ 189 h 408"/>
                <a:gd name="T110" fmla="*/ 109 w 203"/>
                <a:gd name="T111" fmla="*/ 214 h 408"/>
                <a:gd name="T112" fmla="*/ 52 w 203"/>
                <a:gd name="T113" fmla="*/ 262 h 408"/>
                <a:gd name="T114" fmla="*/ 77 w 203"/>
                <a:gd name="T115" fmla="*/ 211 h 408"/>
                <a:gd name="T116" fmla="*/ 92 w 203"/>
                <a:gd name="T117" fmla="*/ 191 h 408"/>
                <a:gd name="T118" fmla="*/ 126 w 203"/>
                <a:gd name="T119" fmla="*/ 164 h 408"/>
                <a:gd name="T120" fmla="*/ 202 w 203"/>
                <a:gd name="T121" fmla="*/ 125 h 408"/>
                <a:gd name="T122" fmla="*/ 202 w 203"/>
                <a:gd name="T123" fmla="*/ 123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3" h="408">
                  <a:moveTo>
                    <a:pt x="202" y="123"/>
                  </a:moveTo>
                  <a:cubicBezTo>
                    <a:pt x="176" y="127"/>
                    <a:pt x="152" y="141"/>
                    <a:pt x="131" y="156"/>
                  </a:cubicBezTo>
                  <a:cubicBezTo>
                    <a:pt x="120" y="164"/>
                    <a:pt x="109" y="172"/>
                    <a:pt x="98" y="180"/>
                  </a:cubicBezTo>
                  <a:cubicBezTo>
                    <a:pt x="94" y="184"/>
                    <a:pt x="91" y="188"/>
                    <a:pt x="88" y="192"/>
                  </a:cubicBezTo>
                  <a:cubicBezTo>
                    <a:pt x="98" y="174"/>
                    <a:pt x="108" y="155"/>
                    <a:pt x="119" y="137"/>
                  </a:cubicBezTo>
                  <a:cubicBezTo>
                    <a:pt x="128" y="125"/>
                    <a:pt x="140" y="114"/>
                    <a:pt x="153" y="106"/>
                  </a:cubicBezTo>
                  <a:cubicBezTo>
                    <a:pt x="168" y="96"/>
                    <a:pt x="184" y="91"/>
                    <a:pt x="201" y="85"/>
                  </a:cubicBezTo>
                  <a:cubicBezTo>
                    <a:pt x="201" y="85"/>
                    <a:pt x="201" y="84"/>
                    <a:pt x="200" y="84"/>
                  </a:cubicBezTo>
                  <a:cubicBezTo>
                    <a:pt x="172" y="88"/>
                    <a:pt x="145" y="105"/>
                    <a:pt x="125" y="127"/>
                  </a:cubicBezTo>
                  <a:cubicBezTo>
                    <a:pt x="133" y="112"/>
                    <a:pt x="141" y="96"/>
                    <a:pt x="149" y="81"/>
                  </a:cubicBezTo>
                  <a:cubicBezTo>
                    <a:pt x="154" y="75"/>
                    <a:pt x="159" y="69"/>
                    <a:pt x="164" y="64"/>
                  </a:cubicBezTo>
                  <a:cubicBezTo>
                    <a:pt x="172" y="57"/>
                    <a:pt x="180" y="51"/>
                    <a:pt x="189" y="45"/>
                  </a:cubicBezTo>
                  <a:cubicBezTo>
                    <a:pt x="189" y="45"/>
                    <a:pt x="189" y="44"/>
                    <a:pt x="188" y="44"/>
                  </a:cubicBezTo>
                  <a:cubicBezTo>
                    <a:pt x="176" y="50"/>
                    <a:pt x="164" y="58"/>
                    <a:pt x="154" y="69"/>
                  </a:cubicBezTo>
                  <a:cubicBezTo>
                    <a:pt x="165" y="47"/>
                    <a:pt x="173" y="24"/>
                    <a:pt x="180" y="1"/>
                  </a:cubicBezTo>
                  <a:cubicBezTo>
                    <a:pt x="180" y="0"/>
                    <a:pt x="179" y="0"/>
                    <a:pt x="179" y="1"/>
                  </a:cubicBezTo>
                  <a:cubicBezTo>
                    <a:pt x="167" y="34"/>
                    <a:pt x="151" y="66"/>
                    <a:pt x="134" y="97"/>
                  </a:cubicBezTo>
                  <a:cubicBezTo>
                    <a:pt x="132" y="77"/>
                    <a:pt x="127" y="55"/>
                    <a:pt x="115" y="38"/>
                  </a:cubicBezTo>
                  <a:cubicBezTo>
                    <a:pt x="115" y="37"/>
                    <a:pt x="114" y="38"/>
                    <a:pt x="115" y="38"/>
                  </a:cubicBezTo>
                  <a:cubicBezTo>
                    <a:pt x="122" y="60"/>
                    <a:pt x="129" y="80"/>
                    <a:pt x="131" y="103"/>
                  </a:cubicBezTo>
                  <a:cubicBezTo>
                    <a:pt x="131" y="103"/>
                    <a:pt x="131" y="103"/>
                    <a:pt x="131" y="103"/>
                  </a:cubicBezTo>
                  <a:cubicBezTo>
                    <a:pt x="123" y="117"/>
                    <a:pt x="116" y="131"/>
                    <a:pt x="108" y="144"/>
                  </a:cubicBezTo>
                  <a:cubicBezTo>
                    <a:pt x="103" y="113"/>
                    <a:pt x="92" y="84"/>
                    <a:pt x="74" y="58"/>
                  </a:cubicBezTo>
                  <a:cubicBezTo>
                    <a:pt x="73" y="58"/>
                    <a:pt x="73" y="59"/>
                    <a:pt x="73" y="59"/>
                  </a:cubicBezTo>
                  <a:cubicBezTo>
                    <a:pt x="89" y="87"/>
                    <a:pt x="100" y="118"/>
                    <a:pt x="105" y="150"/>
                  </a:cubicBezTo>
                  <a:cubicBezTo>
                    <a:pt x="95" y="168"/>
                    <a:pt x="85" y="185"/>
                    <a:pt x="75" y="202"/>
                  </a:cubicBezTo>
                  <a:cubicBezTo>
                    <a:pt x="73" y="205"/>
                    <a:pt x="72" y="207"/>
                    <a:pt x="71" y="210"/>
                  </a:cubicBezTo>
                  <a:cubicBezTo>
                    <a:pt x="67" y="168"/>
                    <a:pt x="54" y="120"/>
                    <a:pt x="29" y="86"/>
                  </a:cubicBezTo>
                  <a:cubicBezTo>
                    <a:pt x="28" y="85"/>
                    <a:pt x="27" y="86"/>
                    <a:pt x="28" y="87"/>
                  </a:cubicBezTo>
                  <a:cubicBezTo>
                    <a:pt x="37" y="107"/>
                    <a:pt x="47" y="126"/>
                    <a:pt x="54" y="147"/>
                  </a:cubicBezTo>
                  <a:cubicBezTo>
                    <a:pt x="61" y="169"/>
                    <a:pt x="64" y="192"/>
                    <a:pt x="66" y="215"/>
                  </a:cubicBezTo>
                  <a:cubicBezTo>
                    <a:pt x="66" y="216"/>
                    <a:pt x="66" y="217"/>
                    <a:pt x="67" y="217"/>
                  </a:cubicBezTo>
                  <a:cubicBezTo>
                    <a:pt x="57" y="234"/>
                    <a:pt x="49" y="252"/>
                    <a:pt x="41" y="269"/>
                  </a:cubicBezTo>
                  <a:cubicBezTo>
                    <a:pt x="38" y="250"/>
                    <a:pt x="33" y="230"/>
                    <a:pt x="27" y="212"/>
                  </a:cubicBezTo>
                  <a:cubicBezTo>
                    <a:pt x="20" y="188"/>
                    <a:pt x="11" y="164"/>
                    <a:pt x="0" y="142"/>
                  </a:cubicBezTo>
                  <a:cubicBezTo>
                    <a:pt x="0" y="142"/>
                    <a:pt x="0" y="142"/>
                    <a:pt x="0" y="142"/>
                  </a:cubicBezTo>
                  <a:cubicBezTo>
                    <a:pt x="8" y="164"/>
                    <a:pt x="16" y="186"/>
                    <a:pt x="22" y="209"/>
                  </a:cubicBezTo>
                  <a:cubicBezTo>
                    <a:pt x="28" y="232"/>
                    <a:pt x="31" y="255"/>
                    <a:pt x="37" y="279"/>
                  </a:cubicBezTo>
                  <a:cubicBezTo>
                    <a:pt x="33" y="287"/>
                    <a:pt x="30" y="294"/>
                    <a:pt x="27" y="302"/>
                  </a:cubicBezTo>
                  <a:cubicBezTo>
                    <a:pt x="16" y="335"/>
                    <a:pt x="6" y="370"/>
                    <a:pt x="8" y="405"/>
                  </a:cubicBezTo>
                  <a:cubicBezTo>
                    <a:pt x="8" y="408"/>
                    <a:pt x="13" y="408"/>
                    <a:pt x="14" y="405"/>
                  </a:cubicBezTo>
                  <a:cubicBezTo>
                    <a:pt x="17" y="375"/>
                    <a:pt x="22" y="346"/>
                    <a:pt x="30" y="318"/>
                  </a:cubicBezTo>
                  <a:cubicBezTo>
                    <a:pt x="49" y="297"/>
                    <a:pt x="69" y="280"/>
                    <a:pt x="94" y="268"/>
                  </a:cubicBezTo>
                  <a:cubicBezTo>
                    <a:pt x="121" y="256"/>
                    <a:pt x="149" y="248"/>
                    <a:pt x="175" y="235"/>
                  </a:cubicBezTo>
                  <a:cubicBezTo>
                    <a:pt x="175" y="234"/>
                    <a:pt x="175" y="233"/>
                    <a:pt x="174" y="233"/>
                  </a:cubicBezTo>
                  <a:cubicBezTo>
                    <a:pt x="158" y="237"/>
                    <a:pt x="142" y="244"/>
                    <a:pt x="127" y="250"/>
                  </a:cubicBezTo>
                  <a:cubicBezTo>
                    <a:pt x="113" y="256"/>
                    <a:pt x="98" y="262"/>
                    <a:pt x="84" y="269"/>
                  </a:cubicBezTo>
                  <a:cubicBezTo>
                    <a:pt x="64" y="279"/>
                    <a:pt x="45" y="294"/>
                    <a:pt x="32" y="313"/>
                  </a:cubicBezTo>
                  <a:cubicBezTo>
                    <a:pt x="34" y="307"/>
                    <a:pt x="36" y="301"/>
                    <a:pt x="38" y="294"/>
                  </a:cubicBezTo>
                  <a:cubicBezTo>
                    <a:pt x="41" y="287"/>
                    <a:pt x="44" y="280"/>
                    <a:pt x="47" y="273"/>
                  </a:cubicBezTo>
                  <a:cubicBezTo>
                    <a:pt x="64" y="252"/>
                    <a:pt x="84" y="234"/>
                    <a:pt x="107" y="219"/>
                  </a:cubicBezTo>
                  <a:cubicBezTo>
                    <a:pt x="121" y="210"/>
                    <a:pt x="135" y="203"/>
                    <a:pt x="149" y="195"/>
                  </a:cubicBezTo>
                  <a:cubicBezTo>
                    <a:pt x="164" y="187"/>
                    <a:pt x="178" y="178"/>
                    <a:pt x="195" y="176"/>
                  </a:cubicBezTo>
                  <a:cubicBezTo>
                    <a:pt x="196" y="176"/>
                    <a:pt x="196" y="175"/>
                    <a:pt x="195" y="175"/>
                  </a:cubicBezTo>
                  <a:cubicBezTo>
                    <a:pt x="181" y="172"/>
                    <a:pt x="166" y="183"/>
                    <a:pt x="153" y="189"/>
                  </a:cubicBezTo>
                  <a:cubicBezTo>
                    <a:pt x="138" y="197"/>
                    <a:pt x="123" y="205"/>
                    <a:pt x="109" y="214"/>
                  </a:cubicBezTo>
                  <a:cubicBezTo>
                    <a:pt x="88" y="227"/>
                    <a:pt x="68" y="243"/>
                    <a:pt x="52" y="262"/>
                  </a:cubicBezTo>
                  <a:cubicBezTo>
                    <a:pt x="60" y="244"/>
                    <a:pt x="68" y="228"/>
                    <a:pt x="77" y="211"/>
                  </a:cubicBezTo>
                  <a:cubicBezTo>
                    <a:pt x="84" y="206"/>
                    <a:pt x="86" y="197"/>
                    <a:pt x="92" y="191"/>
                  </a:cubicBezTo>
                  <a:cubicBezTo>
                    <a:pt x="101" y="180"/>
                    <a:pt x="114" y="172"/>
                    <a:pt x="126" y="164"/>
                  </a:cubicBezTo>
                  <a:cubicBezTo>
                    <a:pt x="150" y="147"/>
                    <a:pt x="174" y="133"/>
                    <a:pt x="202" y="125"/>
                  </a:cubicBezTo>
                  <a:cubicBezTo>
                    <a:pt x="203" y="124"/>
                    <a:pt x="203" y="123"/>
                    <a:pt x="202" y="123"/>
                  </a:cubicBezTo>
                  <a:close/>
                </a:path>
              </a:pathLst>
            </a:custGeom>
            <a:solidFill>
              <a:schemeClr val="accent6">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26" name="Group 25"/>
          <p:cNvGrpSpPr/>
          <p:nvPr/>
        </p:nvGrpSpPr>
        <p:grpSpPr>
          <a:xfrm rot="15541647">
            <a:off x="446802" y="6086680"/>
            <a:ext cx="826294" cy="1039813"/>
            <a:chOff x="2171701" y="1085850"/>
            <a:chExt cx="826294" cy="1039813"/>
          </a:xfrm>
        </p:grpSpPr>
        <p:sp>
          <p:nvSpPr>
            <p:cNvPr id="27" name="Freeform 29"/>
            <p:cNvSpPr>
              <a:spLocks/>
            </p:cNvSpPr>
            <p:nvPr/>
          </p:nvSpPr>
          <p:spPr bwMode="auto">
            <a:xfrm>
              <a:off x="2171701" y="1203325"/>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30"/>
            <p:cNvSpPr>
              <a:spLocks/>
            </p:cNvSpPr>
            <p:nvPr/>
          </p:nvSpPr>
          <p:spPr bwMode="auto">
            <a:xfrm>
              <a:off x="2186782" y="1181894"/>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29" name="Freeform 31"/>
            <p:cNvSpPr>
              <a:spLocks/>
            </p:cNvSpPr>
            <p:nvPr/>
          </p:nvSpPr>
          <p:spPr bwMode="auto">
            <a:xfrm>
              <a:off x="2228851" y="1085850"/>
              <a:ext cx="677863" cy="996950"/>
            </a:xfrm>
            <a:custGeom>
              <a:avLst/>
              <a:gdLst>
                <a:gd name="T0" fmla="*/ 86 w 259"/>
                <a:gd name="T1" fmla="*/ 77 h 382"/>
                <a:gd name="T2" fmla="*/ 58 w 259"/>
                <a:gd name="T3" fmla="*/ 116 h 382"/>
                <a:gd name="T4" fmla="*/ 0 w 259"/>
                <a:gd name="T5" fmla="*/ 187 h 382"/>
                <a:gd name="T6" fmla="*/ 55 w 259"/>
                <a:gd name="T7" fmla="*/ 125 h 382"/>
                <a:gd name="T8" fmla="*/ 36 w 259"/>
                <a:gd name="T9" fmla="*/ 260 h 382"/>
                <a:gd name="T10" fmla="*/ 48 w 259"/>
                <a:gd name="T11" fmla="*/ 162 h 382"/>
                <a:gd name="T12" fmla="*/ 88 w 259"/>
                <a:gd name="T13" fmla="*/ 83 h 382"/>
                <a:gd name="T14" fmla="*/ 102 w 259"/>
                <a:gd name="T15" fmla="*/ 115 h 382"/>
                <a:gd name="T16" fmla="*/ 74 w 259"/>
                <a:gd name="T17" fmla="*/ 200 h 382"/>
                <a:gd name="T18" fmla="*/ 45 w 259"/>
                <a:gd name="T19" fmla="*/ 236 h 382"/>
                <a:gd name="T20" fmla="*/ 73 w 259"/>
                <a:gd name="T21" fmla="*/ 207 h 382"/>
                <a:gd name="T22" fmla="*/ 85 w 259"/>
                <a:gd name="T23" fmla="*/ 306 h 382"/>
                <a:gd name="T24" fmla="*/ 108 w 259"/>
                <a:gd name="T25" fmla="*/ 127 h 382"/>
                <a:gd name="T26" fmla="*/ 120 w 259"/>
                <a:gd name="T27" fmla="*/ 150 h 382"/>
                <a:gd name="T28" fmla="*/ 132 w 259"/>
                <a:gd name="T29" fmla="*/ 323 h 382"/>
                <a:gd name="T30" fmla="*/ 150 w 259"/>
                <a:gd name="T31" fmla="*/ 199 h 382"/>
                <a:gd name="T32" fmla="*/ 154 w 259"/>
                <a:gd name="T33" fmla="*/ 207 h 382"/>
                <a:gd name="T34" fmla="*/ 162 w 259"/>
                <a:gd name="T35" fmla="*/ 232 h 382"/>
                <a:gd name="T36" fmla="*/ 173 w 259"/>
                <a:gd name="T37" fmla="*/ 346 h 382"/>
                <a:gd name="T38" fmla="*/ 152 w 259"/>
                <a:gd name="T39" fmla="*/ 291 h 382"/>
                <a:gd name="T40" fmla="*/ 176 w 259"/>
                <a:gd name="T41" fmla="*/ 261 h 382"/>
                <a:gd name="T42" fmla="*/ 192 w 259"/>
                <a:gd name="T43" fmla="*/ 303 h 382"/>
                <a:gd name="T44" fmla="*/ 243 w 259"/>
                <a:gd name="T45" fmla="*/ 382 h 382"/>
                <a:gd name="T46" fmla="*/ 181 w 259"/>
                <a:gd name="T47" fmla="*/ 265 h 382"/>
                <a:gd name="T48" fmla="*/ 247 w 259"/>
                <a:gd name="T49" fmla="*/ 325 h 382"/>
                <a:gd name="T50" fmla="*/ 179 w 259"/>
                <a:gd name="T51" fmla="*/ 259 h 382"/>
                <a:gd name="T52" fmla="*/ 209 w 259"/>
                <a:gd name="T53" fmla="*/ 234 h 382"/>
                <a:gd name="T54" fmla="*/ 253 w 259"/>
                <a:gd name="T55" fmla="*/ 280 h 382"/>
                <a:gd name="T56" fmla="*/ 154 w 259"/>
                <a:gd name="T57" fmla="*/ 197 h 382"/>
                <a:gd name="T58" fmla="*/ 158 w 259"/>
                <a:gd name="T59" fmla="*/ 149 h 382"/>
                <a:gd name="T60" fmla="*/ 256 w 259"/>
                <a:gd name="T61" fmla="*/ 242 h 382"/>
                <a:gd name="T62" fmla="*/ 200 w 259"/>
                <a:gd name="T63" fmla="*/ 171 h 382"/>
                <a:gd name="T64" fmla="*/ 119 w 259"/>
                <a:gd name="T65" fmla="*/ 129 h 382"/>
                <a:gd name="T66" fmla="*/ 109 w 259"/>
                <a:gd name="T67" fmla="*/ 109 h 382"/>
                <a:gd name="T68" fmla="*/ 180 w 259"/>
                <a:gd name="T69" fmla="*/ 114 h 382"/>
                <a:gd name="T70" fmla="*/ 257 w 259"/>
                <a:gd name="T71" fmla="*/ 175 h 382"/>
                <a:gd name="T72" fmla="*/ 186 w 259"/>
                <a:gd name="T73" fmla="*/ 111 h 382"/>
                <a:gd name="T74" fmla="*/ 246 w 259"/>
                <a:gd name="T75" fmla="*/ 113 h 382"/>
                <a:gd name="T76" fmla="*/ 121 w 259"/>
                <a:gd name="T77" fmla="*/ 80 h 382"/>
                <a:gd name="T78" fmla="*/ 242 w 259"/>
                <a:gd name="T79" fmla="*/ 92 h 382"/>
                <a:gd name="T80" fmla="*/ 173 w 259"/>
                <a:gd name="T81" fmla="*/ 75 h 382"/>
                <a:gd name="T82" fmla="*/ 95 w 259"/>
                <a:gd name="T83" fmla="*/ 76 h 382"/>
                <a:gd name="T84" fmla="*/ 58 w 259"/>
                <a:gd name="T85" fmla="*/ 8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9" h="382">
                  <a:moveTo>
                    <a:pt x="58" y="8"/>
                  </a:moveTo>
                  <a:cubicBezTo>
                    <a:pt x="66" y="31"/>
                    <a:pt x="76" y="54"/>
                    <a:pt x="86" y="77"/>
                  </a:cubicBezTo>
                  <a:cubicBezTo>
                    <a:pt x="86" y="77"/>
                    <a:pt x="85" y="77"/>
                    <a:pt x="85" y="77"/>
                  </a:cubicBezTo>
                  <a:cubicBezTo>
                    <a:pt x="73" y="86"/>
                    <a:pt x="65" y="101"/>
                    <a:pt x="58" y="116"/>
                  </a:cubicBezTo>
                  <a:cubicBezTo>
                    <a:pt x="58" y="116"/>
                    <a:pt x="57" y="116"/>
                    <a:pt x="57" y="116"/>
                  </a:cubicBezTo>
                  <a:cubicBezTo>
                    <a:pt x="31" y="132"/>
                    <a:pt x="9" y="157"/>
                    <a:pt x="0" y="187"/>
                  </a:cubicBezTo>
                  <a:cubicBezTo>
                    <a:pt x="0" y="187"/>
                    <a:pt x="0" y="187"/>
                    <a:pt x="0" y="187"/>
                  </a:cubicBezTo>
                  <a:cubicBezTo>
                    <a:pt x="13" y="160"/>
                    <a:pt x="30" y="140"/>
                    <a:pt x="55" y="125"/>
                  </a:cubicBezTo>
                  <a:cubicBezTo>
                    <a:pt x="50" y="138"/>
                    <a:pt x="46" y="151"/>
                    <a:pt x="42" y="163"/>
                  </a:cubicBezTo>
                  <a:cubicBezTo>
                    <a:pt x="32" y="196"/>
                    <a:pt x="28" y="227"/>
                    <a:pt x="36" y="260"/>
                  </a:cubicBezTo>
                  <a:cubicBezTo>
                    <a:pt x="36" y="261"/>
                    <a:pt x="38" y="261"/>
                    <a:pt x="38" y="260"/>
                  </a:cubicBezTo>
                  <a:cubicBezTo>
                    <a:pt x="30" y="227"/>
                    <a:pt x="37" y="194"/>
                    <a:pt x="48" y="162"/>
                  </a:cubicBezTo>
                  <a:cubicBezTo>
                    <a:pt x="53" y="148"/>
                    <a:pt x="58" y="134"/>
                    <a:pt x="65" y="120"/>
                  </a:cubicBezTo>
                  <a:cubicBezTo>
                    <a:pt x="71" y="107"/>
                    <a:pt x="81" y="95"/>
                    <a:pt x="88" y="83"/>
                  </a:cubicBezTo>
                  <a:cubicBezTo>
                    <a:pt x="88" y="83"/>
                    <a:pt x="88" y="83"/>
                    <a:pt x="88" y="83"/>
                  </a:cubicBezTo>
                  <a:cubicBezTo>
                    <a:pt x="93" y="94"/>
                    <a:pt x="98" y="104"/>
                    <a:pt x="102" y="115"/>
                  </a:cubicBezTo>
                  <a:cubicBezTo>
                    <a:pt x="103" y="117"/>
                    <a:pt x="104" y="119"/>
                    <a:pt x="105" y="120"/>
                  </a:cubicBezTo>
                  <a:cubicBezTo>
                    <a:pt x="85" y="142"/>
                    <a:pt x="78" y="172"/>
                    <a:pt x="74" y="200"/>
                  </a:cubicBezTo>
                  <a:cubicBezTo>
                    <a:pt x="68" y="206"/>
                    <a:pt x="63" y="211"/>
                    <a:pt x="57" y="218"/>
                  </a:cubicBezTo>
                  <a:cubicBezTo>
                    <a:pt x="53" y="224"/>
                    <a:pt x="49" y="230"/>
                    <a:pt x="45" y="236"/>
                  </a:cubicBezTo>
                  <a:cubicBezTo>
                    <a:pt x="45" y="237"/>
                    <a:pt x="46" y="237"/>
                    <a:pt x="46" y="237"/>
                  </a:cubicBezTo>
                  <a:cubicBezTo>
                    <a:pt x="54" y="226"/>
                    <a:pt x="63" y="216"/>
                    <a:pt x="73" y="207"/>
                  </a:cubicBezTo>
                  <a:cubicBezTo>
                    <a:pt x="70" y="240"/>
                    <a:pt x="74" y="274"/>
                    <a:pt x="84" y="306"/>
                  </a:cubicBezTo>
                  <a:cubicBezTo>
                    <a:pt x="84" y="307"/>
                    <a:pt x="85" y="307"/>
                    <a:pt x="85" y="306"/>
                  </a:cubicBezTo>
                  <a:cubicBezTo>
                    <a:pt x="77" y="275"/>
                    <a:pt x="74" y="242"/>
                    <a:pt x="78" y="210"/>
                  </a:cubicBezTo>
                  <a:cubicBezTo>
                    <a:pt x="81" y="181"/>
                    <a:pt x="89" y="150"/>
                    <a:pt x="108" y="127"/>
                  </a:cubicBezTo>
                  <a:cubicBezTo>
                    <a:pt x="112" y="135"/>
                    <a:pt x="116" y="142"/>
                    <a:pt x="120" y="149"/>
                  </a:cubicBezTo>
                  <a:cubicBezTo>
                    <a:pt x="120" y="150"/>
                    <a:pt x="120" y="150"/>
                    <a:pt x="120" y="150"/>
                  </a:cubicBezTo>
                  <a:cubicBezTo>
                    <a:pt x="83" y="199"/>
                    <a:pt x="101" y="276"/>
                    <a:pt x="130" y="324"/>
                  </a:cubicBezTo>
                  <a:cubicBezTo>
                    <a:pt x="131" y="326"/>
                    <a:pt x="133" y="325"/>
                    <a:pt x="132" y="323"/>
                  </a:cubicBezTo>
                  <a:cubicBezTo>
                    <a:pt x="103" y="276"/>
                    <a:pt x="90" y="204"/>
                    <a:pt x="124" y="156"/>
                  </a:cubicBezTo>
                  <a:cubicBezTo>
                    <a:pt x="133" y="170"/>
                    <a:pt x="142" y="184"/>
                    <a:pt x="150" y="199"/>
                  </a:cubicBezTo>
                  <a:cubicBezTo>
                    <a:pt x="150" y="200"/>
                    <a:pt x="150" y="200"/>
                    <a:pt x="150" y="200"/>
                  </a:cubicBezTo>
                  <a:cubicBezTo>
                    <a:pt x="151" y="202"/>
                    <a:pt x="153" y="204"/>
                    <a:pt x="154" y="207"/>
                  </a:cubicBezTo>
                  <a:cubicBezTo>
                    <a:pt x="157" y="214"/>
                    <a:pt x="161" y="222"/>
                    <a:pt x="164" y="230"/>
                  </a:cubicBezTo>
                  <a:cubicBezTo>
                    <a:pt x="163" y="230"/>
                    <a:pt x="162" y="231"/>
                    <a:pt x="162" y="232"/>
                  </a:cubicBezTo>
                  <a:cubicBezTo>
                    <a:pt x="153" y="251"/>
                    <a:pt x="146" y="272"/>
                    <a:pt x="148" y="293"/>
                  </a:cubicBezTo>
                  <a:cubicBezTo>
                    <a:pt x="150" y="314"/>
                    <a:pt x="164" y="328"/>
                    <a:pt x="173" y="346"/>
                  </a:cubicBezTo>
                  <a:cubicBezTo>
                    <a:pt x="173" y="346"/>
                    <a:pt x="173" y="346"/>
                    <a:pt x="173" y="346"/>
                  </a:cubicBezTo>
                  <a:cubicBezTo>
                    <a:pt x="165" y="327"/>
                    <a:pt x="153" y="312"/>
                    <a:pt x="152" y="291"/>
                  </a:cubicBezTo>
                  <a:cubicBezTo>
                    <a:pt x="151" y="271"/>
                    <a:pt x="158" y="253"/>
                    <a:pt x="166" y="235"/>
                  </a:cubicBezTo>
                  <a:cubicBezTo>
                    <a:pt x="169" y="244"/>
                    <a:pt x="173" y="252"/>
                    <a:pt x="176" y="261"/>
                  </a:cubicBezTo>
                  <a:cubicBezTo>
                    <a:pt x="176" y="262"/>
                    <a:pt x="176" y="262"/>
                    <a:pt x="177" y="262"/>
                  </a:cubicBezTo>
                  <a:cubicBezTo>
                    <a:pt x="182" y="276"/>
                    <a:pt x="187" y="289"/>
                    <a:pt x="192" y="303"/>
                  </a:cubicBezTo>
                  <a:cubicBezTo>
                    <a:pt x="204" y="331"/>
                    <a:pt x="218" y="363"/>
                    <a:pt x="243" y="382"/>
                  </a:cubicBezTo>
                  <a:cubicBezTo>
                    <a:pt x="243" y="382"/>
                    <a:pt x="243" y="382"/>
                    <a:pt x="243" y="382"/>
                  </a:cubicBezTo>
                  <a:cubicBezTo>
                    <a:pt x="217" y="360"/>
                    <a:pt x="204" y="323"/>
                    <a:pt x="192" y="293"/>
                  </a:cubicBezTo>
                  <a:cubicBezTo>
                    <a:pt x="188" y="284"/>
                    <a:pt x="185" y="274"/>
                    <a:pt x="181" y="265"/>
                  </a:cubicBezTo>
                  <a:cubicBezTo>
                    <a:pt x="207" y="281"/>
                    <a:pt x="228" y="301"/>
                    <a:pt x="246" y="325"/>
                  </a:cubicBezTo>
                  <a:cubicBezTo>
                    <a:pt x="246" y="326"/>
                    <a:pt x="247" y="325"/>
                    <a:pt x="247" y="325"/>
                  </a:cubicBezTo>
                  <a:cubicBezTo>
                    <a:pt x="230" y="297"/>
                    <a:pt x="207" y="275"/>
                    <a:pt x="179" y="259"/>
                  </a:cubicBezTo>
                  <a:cubicBezTo>
                    <a:pt x="179" y="259"/>
                    <a:pt x="179" y="259"/>
                    <a:pt x="179" y="259"/>
                  </a:cubicBezTo>
                  <a:cubicBezTo>
                    <a:pt x="172" y="240"/>
                    <a:pt x="165" y="221"/>
                    <a:pt x="157" y="202"/>
                  </a:cubicBezTo>
                  <a:cubicBezTo>
                    <a:pt x="176" y="207"/>
                    <a:pt x="194" y="222"/>
                    <a:pt x="209" y="234"/>
                  </a:cubicBezTo>
                  <a:cubicBezTo>
                    <a:pt x="226" y="247"/>
                    <a:pt x="241" y="262"/>
                    <a:pt x="253" y="281"/>
                  </a:cubicBezTo>
                  <a:cubicBezTo>
                    <a:pt x="253" y="281"/>
                    <a:pt x="253" y="281"/>
                    <a:pt x="253" y="280"/>
                  </a:cubicBezTo>
                  <a:cubicBezTo>
                    <a:pt x="243" y="259"/>
                    <a:pt x="227" y="244"/>
                    <a:pt x="209" y="229"/>
                  </a:cubicBezTo>
                  <a:cubicBezTo>
                    <a:pt x="193" y="216"/>
                    <a:pt x="175" y="200"/>
                    <a:pt x="154" y="197"/>
                  </a:cubicBezTo>
                  <a:cubicBezTo>
                    <a:pt x="145" y="176"/>
                    <a:pt x="133" y="156"/>
                    <a:pt x="122" y="136"/>
                  </a:cubicBezTo>
                  <a:cubicBezTo>
                    <a:pt x="133" y="141"/>
                    <a:pt x="146" y="144"/>
                    <a:pt x="158" y="149"/>
                  </a:cubicBezTo>
                  <a:cubicBezTo>
                    <a:pt x="171" y="155"/>
                    <a:pt x="184" y="162"/>
                    <a:pt x="195" y="171"/>
                  </a:cubicBezTo>
                  <a:cubicBezTo>
                    <a:pt x="221" y="190"/>
                    <a:pt x="238" y="215"/>
                    <a:pt x="256" y="242"/>
                  </a:cubicBezTo>
                  <a:cubicBezTo>
                    <a:pt x="256" y="242"/>
                    <a:pt x="257" y="242"/>
                    <a:pt x="257" y="242"/>
                  </a:cubicBezTo>
                  <a:cubicBezTo>
                    <a:pt x="245" y="214"/>
                    <a:pt x="223" y="189"/>
                    <a:pt x="200" y="171"/>
                  </a:cubicBezTo>
                  <a:cubicBezTo>
                    <a:pt x="187" y="161"/>
                    <a:pt x="174" y="152"/>
                    <a:pt x="160" y="145"/>
                  </a:cubicBezTo>
                  <a:cubicBezTo>
                    <a:pt x="148" y="138"/>
                    <a:pt x="133" y="130"/>
                    <a:pt x="119" y="129"/>
                  </a:cubicBezTo>
                  <a:cubicBezTo>
                    <a:pt x="118" y="129"/>
                    <a:pt x="118" y="129"/>
                    <a:pt x="118" y="129"/>
                  </a:cubicBezTo>
                  <a:cubicBezTo>
                    <a:pt x="115" y="123"/>
                    <a:pt x="112" y="116"/>
                    <a:pt x="109" y="109"/>
                  </a:cubicBezTo>
                  <a:cubicBezTo>
                    <a:pt x="105" y="101"/>
                    <a:pt x="102" y="92"/>
                    <a:pt x="98" y="84"/>
                  </a:cubicBezTo>
                  <a:cubicBezTo>
                    <a:pt x="128" y="87"/>
                    <a:pt x="155" y="98"/>
                    <a:pt x="180" y="114"/>
                  </a:cubicBezTo>
                  <a:cubicBezTo>
                    <a:pt x="193" y="121"/>
                    <a:pt x="205" y="130"/>
                    <a:pt x="217" y="138"/>
                  </a:cubicBezTo>
                  <a:cubicBezTo>
                    <a:pt x="232" y="148"/>
                    <a:pt x="248" y="159"/>
                    <a:pt x="257" y="175"/>
                  </a:cubicBezTo>
                  <a:cubicBezTo>
                    <a:pt x="258" y="175"/>
                    <a:pt x="259" y="175"/>
                    <a:pt x="259" y="174"/>
                  </a:cubicBezTo>
                  <a:cubicBezTo>
                    <a:pt x="244" y="147"/>
                    <a:pt x="212" y="127"/>
                    <a:pt x="186" y="111"/>
                  </a:cubicBezTo>
                  <a:cubicBezTo>
                    <a:pt x="206" y="104"/>
                    <a:pt x="226" y="107"/>
                    <a:pt x="246" y="114"/>
                  </a:cubicBezTo>
                  <a:cubicBezTo>
                    <a:pt x="246" y="114"/>
                    <a:pt x="247" y="113"/>
                    <a:pt x="246" y="113"/>
                  </a:cubicBezTo>
                  <a:cubicBezTo>
                    <a:pt x="226" y="101"/>
                    <a:pt x="202" y="102"/>
                    <a:pt x="181" y="108"/>
                  </a:cubicBezTo>
                  <a:cubicBezTo>
                    <a:pt x="162" y="96"/>
                    <a:pt x="142" y="86"/>
                    <a:pt x="121" y="80"/>
                  </a:cubicBezTo>
                  <a:cubicBezTo>
                    <a:pt x="138" y="79"/>
                    <a:pt x="154" y="78"/>
                    <a:pt x="171" y="78"/>
                  </a:cubicBezTo>
                  <a:cubicBezTo>
                    <a:pt x="196" y="79"/>
                    <a:pt x="218" y="87"/>
                    <a:pt x="242" y="92"/>
                  </a:cubicBezTo>
                  <a:cubicBezTo>
                    <a:pt x="243" y="92"/>
                    <a:pt x="243" y="92"/>
                    <a:pt x="243" y="92"/>
                  </a:cubicBezTo>
                  <a:cubicBezTo>
                    <a:pt x="223" y="80"/>
                    <a:pt x="196" y="77"/>
                    <a:pt x="173" y="75"/>
                  </a:cubicBezTo>
                  <a:cubicBezTo>
                    <a:pt x="150" y="74"/>
                    <a:pt x="127" y="74"/>
                    <a:pt x="104" y="77"/>
                  </a:cubicBezTo>
                  <a:cubicBezTo>
                    <a:pt x="101" y="76"/>
                    <a:pt x="98" y="76"/>
                    <a:pt x="95" y="76"/>
                  </a:cubicBezTo>
                  <a:cubicBezTo>
                    <a:pt x="86" y="52"/>
                    <a:pt x="76" y="28"/>
                    <a:pt x="65" y="5"/>
                  </a:cubicBezTo>
                  <a:cubicBezTo>
                    <a:pt x="63" y="0"/>
                    <a:pt x="56" y="4"/>
                    <a:pt x="58" y="8"/>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0" name="Group 29"/>
          <p:cNvGrpSpPr/>
          <p:nvPr/>
        </p:nvGrpSpPr>
        <p:grpSpPr>
          <a:xfrm>
            <a:off x="-232581" y="6094753"/>
            <a:ext cx="1074738" cy="942975"/>
            <a:chOff x="8523287" y="4378326"/>
            <a:chExt cx="1074738" cy="942975"/>
          </a:xfrm>
        </p:grpSpPr>
        <p:grpSp>
          <p:nvGrpSpPr>
            <p:cNvPr id="31" name="Group 30"/>
            <p:cNvGrpSpPr/>
            <p:nvPr/>
          </p:nvGrpSpPr>
          <p:grpSpPr>
            <a:xfrm>
              <a:off x="8523287" y="4378326"/>
              <a:ext cx="1074738" cy="942975"/>
              <a:chOff x="8523287" y="4378326"/>
              <a:chExt cx="1074738" cy="942975"/>
            </a:xfrm>
          </p:grpSpPr>
          <p:sp>
            <p:nvSpPr>
              <p:cNvPr id="60" name="Freeform 85"/>
              <p:cNvSpPr>
                <a:spLocks/>
              </p:cNvSpPr>
              <p:nvPr/>
            </p:nvSpPr>
            <p:spPr bwMode="auto">
              <a:xfrm>
                <a:off x="8523287" y="4378326"/>
                <a:ext cx="1074738" cy="942975"/>
              </a:xfrm>
              <a:custGeom>
                <a:avLst/>
                <a:gdLst>
                  <a:gd name="T0" fmla="*/ 398 w 412"/>
                  <a:gd name="T1" fmla="*/ 185 h 361"/>
                  <a:gd name="T2" fmla="*/ 362 w 412"/>
                  <a:gd name="T3" fmla="*/ 177 h 361"/>
                  <a:gd name="T4" fmla="*/ 321 w 412"/>
                  <a:gd name="T5" fmla="*/ 178 h 361"/>
                  <a:gd name="T6" fmla="*/ 381 w 412"/>
                  <a:gd name="T7" fmla="*/ 150 h 361"/>
                  <a:gd name="T8" fmla="*/ 377 w 412"/>
                  <a:gd name="T9" fmla="*/ 128 h 361"/>
                  <a:gd name="T10" fmla="*/ 366 w 412"/>
                  <a:gd name="T11" fmla="*/ 123 h 361"/>
                  <a:gd name="T12" fmla="*/ 359 w 412"/>
                  <a:gd name="T13" fmla="*/ 121 h 361"/>
                  <a:gd name="T14" fmla="*/ 352 w 412"/>
                  <a:gd name="T15" fmla="*/ 108 h 361"/>
                  <a:gd name="T16" fmla="*/ 346 w 412"/>
                  <a:gd name="T17" fmla="*/ 63 h 361"/>
                  <a:gd name="T18" fmla="*/ 327 w 412"/>
                  <a:gd name="T19" fmla="*/ 44 h 361"/>
                  <a:gd name="T20" fmla="*/ 297 w 412"/>
                  <a:gd name="T21" fmla="*/ 60 h 361"/>
                  <a:gd name="T22" fmla="*/ 267 w 412"/>
                  <a:gd name="T23" fmla="*/ 88 h 361"/>
                  <a:gd name="T24" fmla="*/ 255 w 412"/>
                  <a:gd name="T25" fmla="*/ 102 h 361"/>
                  <a:gd name="T26" fmla="*/ 248 w 412"/>
                  <a:gd name="T27" fmla="*/ 111 h 361"/>
                  <a:gd name="T28" fmla="*/ 245 w 412"/>
                  <a:gd name="T29" fmla="*/ 115 h 361"/>
                  <a:gd name="T30" fmla="*/ 238 w 412"/>
                  <a:gd name="T31" fmla="*/ 114 h 361"/>
                  <a:gd name="T32" fmla="*/ 235 w 412"/>
                  <a:gd name="T33" fmla="*/ 108 h 361"/>
                  <a:gd name="T34" fmla="*/ 245 w 412"/>
                  <a:gd name="T35" fmla="*/ 65 h 361"/>
                  <a:gd name="T36" fmla="*/ 222 w 412"/>
                  <a:gd name="T37" fmla="*/ 6 h 361"/>
                  <a:gd name="T38" fmla="*/ 194 w 412"/>
                  <a:gd name="T39" fmla="*/ 3 h 361"/>
                  <a:gd name="T40" fmla="*/ 183 w 412"/>
                  <a:gd name="T41" fmla="*/ 11 h 361"/>
                  <a:gd name="T42" fmla="*/ 162 w 412"/>
                  <a:gd name="T43" fmla="*/ 21 h 361"/>
                  <a:gd name="T44" fmla="*/ 124 w 412"/>
                  <a:gd name="T45" fmla="*/ 17 h 361"/>
                  <a:gd name="T46" fmla="*/ 98 w 412"/>
                  <a:gd name="T47" fmla="*/ 34 h 361"/>
                  <a:gd name="T48" fmla="*/ 104 w 412"/>
                  <a:gd name="T49" fmla="*/ 99 h 361"/>
                  <a:gd name="T50" fmla="*/ 161 w 412"/>
                  <a:gd name="T51" fmla="*/ 136 h 361"/>
                  <a:gd name="T52" fmla="*/ 82 w 412"/>
                  <a:gd name="T53" fmla="*/ 99 h 361"/>
                  <a:gd name="T54" fmla="*/ 46 w 412"/>
                  <a:gd name="T55" fmla="*/ 89 h 361"/>
                  <a:gd name="T56" fmla="*/ 34 w 412"/>
                  <a:gd name="T57" fmla="*/ 114 h 361"/>
                  <a:gd name="T58" fmla="*/ 8 w 412"/>
                  <a:gd name="T59" fmla="*/ 143 h 361"/>
                  <a:gd name="T60" fmla="*/ 3 w 412"/>
                  <a:gd name="T61" fmla="*/ 179 h 361"/>
                  <a:gd name="T62" fmla="*/ 9 w 412"/>
                  <a:gd name="T63" fmla="*/ 199 h 361"/>
                  <a:gd name="T64" fmla="*/ 21 w 412"/>
                  <a:gd name="T65" fmla="*/ 206 h 361"/>
                  <a:gd name="T66" fmla="*/ 68 w 412"/>
                  <a:gd name="T67" fmla="*/ 213 h 361"/>
                  <a:gd name="T68" fmla="*/ 78 w 412"/>
                  <a:gd name="T69" fmla="*/ 228 h 361"/>
                  <a:gd name="T70" fmla="*/ 99 w 412"/>
                  <a:gd name="T71" fmla="*/ 231 h 361"/>
                  <a:gd name="T72" fmla="*/ 100 w 412"/>
                  <a:gd name="T73" fmla="*/ 230 h 361"/>
                  <a:gd name="T74" fmla="*/ 57 w 412"/>
                  <a:gd name="T75" fmla="*/ 265 h 361"/>
                  <a:gd name="T76" fmla="*/ 68 w 412"/>
                  <a:gd name="T77" fmla="*/ 308 h 361"/>
                  <a:gd name="T78" fmla="*/ 97 w 412"/>
                  <a:gd name="T79" fmla="*/ 317 h 361"/>
                  <a:gd name="T80" fmla="*/ 100 w 412"/>
                  <a:gd name="T81" fmla="*/ 328 h 361"/>
                  <a:gd name="T82" fmla="*/ 121 w 412"/>
                  <a:gd name="T83" fmla="*/ 334 h 361"/>
                  <a:gd name="T84" fmla="*/ 154 w 412"/>
                  <a:gd name="T85" fmla="*/ 325 h 361"/>
                  <a:gd name="T86" fmla="*/ 189 w 412"/>
                  <a:gd name="T87" fmla="*/ 335 h 361"/>
                  <a:gd name="T88" fmla="*/ 239 w 412"/>
                  <a:gd name="T89" fmla="*/ 345 h 361"/>
                  <a:gd name="T90" fmla="*/ 251 w 412"/>
                  <a:gd name="T91" fmla="*/ 336 h 361"/>
                  <a:gd name="T92" fmla="*/ 264 w 412"/>
                  <a:gd name="T93" fmla="*/ 331 h 361"/>
                  <a:gd name="T94" fmla="*/ 275 w 412"/>
                  <a:gd name="T95" fmla="*/ 314 h 361"/>
                  <a:gd name="T96" fmla="*/ 265 w 412"/>
                  <a:gd name="T97" fmla="*/ 283 h 361"/>
                  <a:gd name="T98" fmla="*/ 256 w 412"/>
                  <a:gd name="T99" fmla="*/ 268 h 361"/>
                  <a:gd name="T100" fmla="*/ 250 w 412"/>
                  <a:gd name="T101" fmla="*/ 249 h 361"/>
                  <a:gd name="T102" fmla="*/ 292 w 412"/>
                  <a:gd name="T103" fmla="*/ 296 h 361"/>
                  <a:gd name="T104" fmla="*/ 347 w 412"/>
                  <a:gd name="T105" fmla="*/ 300 h 361"/>
                  <a:gd name="T106" fmla="*/ 365 w 412"/>
                  <a:gd name="T107" fmla="*/ 282 h 361"/>
                  <a:gd name="T108" fmla="*/ 368 w 412"/>
                  <a:gd name="T109" fmla="*/ 271 h 361"/>
                  <a:gd name="T110" fmla="*/ 370 w 412"/>
                  <a:gd name="T111" fmla="*/ 268 h 361"/>
                  <a:gd name="T112" fmla="*/ 375 w 412"/>
                  <a:gd name="T113" fmla="*/ 265 h 361"/>
                  <a:gd name="T114" fmla="*/ 389 w 412"/>
                  <a:gd name="T115" fmla="*/ 228 h 361"/>
                  <a:gd name="T116" fmla="*/ 409 w 412"/>
                  <a:gd name="T117" fmla="*/ 208 h 361"/>
                  <a:gd name="T118" fmla="*/ 398 w 412"/>
                  <a:gd name="T119" fmla="*/ 185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12" h="361">
                    <a:moveTo>
                      <a:pt x="398" y="185"/>
                    </a:moveTo>
                    <a:cubicBezTo>
                      <a:pt x="387" y="180"/>
                      <a:pt x="374" y="177"/>
                      <a:pt x="362" y="177"/>
                    </a:cubicBezTo>
                    <a:cubicBezTo>
                      <a:pt x="349" y="176"/>
                      <a:pt x="334" y="182"/>
                      <a:pt x="321" y="178"/>
                    </a:cubicBezTo>
                    <a:cubicBezTo>
                      <a:pt x="340" y="169"/>
                      <a:pt x="373" y="173"/>
                      <a:pt x="381" y="150"/>
                    </a:cubicBezTo>
                    <a:cubicBezTo>
                      <a:pt x="384" y="142"/>
                      <a:pt x="383" y="133"/>
                      <a:pt x="377" y="128"/>
                    </a:cubicBezTo>
                    <a:cubicBezTo>
                      <a:pt x="374" y="125"/>
                      <a:pt x="370" y="124"/>
                      <a:pt x="366" y="123"/>
                    </a:cubicBezTo>
                    <a:cubicBezTo>
                      <a:pt x="364" y="123"/>
                      <a:pt x="361" y="122"/>
                      <a:pt x="359" y="121"/>
                    </a:cubicBezTo>
                    <a:cubicBezTo>
                      <a:pt x="353" y="119"/>
                      <a:pt x="353" y="113"/>
                      <a:pt x="352" y="108"/>
                    </a:cubicBezTo>
                    <a:cubicBezTo>
                      <a:pt x="350" y="93"/>
                      <a:pt x="350" y="77"/>
                      <a:pt x="346" y="63"/>
                    </a:cubicBezTo>
                    <a:cubicBezTo>
                      <a:pt x="344" y="54"/>
                      <a:pt x="337" y="44"/>
                      <a:pt x="327" y="44"/>
                    </a:cubicBezTo>
                    <a:cubicBezTo>
                      <a:pt x="316" y="44"/>
                      <a:pt x="305" y="54"/>
                      <a:pt x="297" y="60"/>
                    </a:cubicBezTo>
                    <a:cubicBezTo>
                      <a:pt x="286" y="69"/>
                      <a:pt x="276" y="78"/>
                      <a:pt x="267" y="88"/>
                    </a:cubicBezTo>
                    <a:cubicBezTo>
                      <a:pt x="263" y="93"/>
                      <a:pt x="259" y="97"/>
                      <a:pt x="255" y="102"/>
                    </a:cubicBezTo>
                    <a:cubicBezTo>
                      <a:pt x="253" y="105"/>
                      <a:pt x="250" y="108"/>
                      <a:pt x="248" y="111"/>
                    </a:cubicBezTo>
                    <a:cubicBezTo>
                      <a:pt x="247" y="112"/>
                      <a:pt x="246" y="114"/>
                      <a:pt x="245" y="115"/>
                    </a:cubicBezTo>
                    <a:cubicBezTo>
                      <a:pt x="243" y="117"/>
                      <a:pt x="241" y="117"/>
                      <a:pt x="238" y="114"/>
                    </a:cubicBezTo>
                    <a:cubicBezTo>
                      <a:pt x="235" y="113"/>
                      <a:pt x="234" y="111"/>
                      <a:pt x="235" y="108"/>
                    </a:cubicBezTo>
                    <a:cubicBezTo>
                      <a:pt x="238" y="94"/>
                      <a:pt x="243" y="80"/>
                      <a:pt x="245" y="65"/>
                    </a:cubicBezTo>
                    <a:cubicBezTo>
                      <a:pt x="248" y="44"/>
                      <a:pt x="243" y="17"/>
                      <a:pt x="222" y="6"/>
                    </a:cubicBezTo>
                    <a:cubicBezTo>
                      <a:pt x="214" y="1"/>
                      <a:pt x="203" y="0"/>
                      <a:pt x="194" y="3"/>
                    </a:cubicBezTo>
                    <a:cubicBezTo>
                      <a:pt x="190" y="5"/>
                      <a:pt x="186" y="7"/>
                      <a:pt x="183" y="11"/>
                    </a:cubicBezTo>
                    <a:cubicBezTo>
                      <a:pt x="177" y="17"/>
                      <a:pt x="171" y="21"/>
                      <a:pt x="162" y="21"/>
                    </a:cubicBezTo>
                    <a:cubicBezTo>
                      <a:pt x="149" y="20"/>
                      <a:pt x="138" y="15"/>
                      <a:pt x="124" y="17"/>
                    </a:cubicBezTo>
                    <a:cubicBezTo>
                      <a:pt x="114" y="20"/>
                      <a:pt x="104" y="26"/>
                      <a:pt x="98" y="34"/>
                    </a:cubicBezTo>
                    <a:cubicBezTo>
                      <a:pt x="82" y="54"/>
                      <a:pt x="86" y="82"/>
                      <a:pt x="104" y="99"/>
                    </a:cubicBezTo>
                    <a:cubicBezTo>
                      <a:pt x="121" y="114"/>
                      <a:pt x="144" y="121"/>
                      <a:pt x="161" y="136"/>
                    </a:cubicBezTo>
                    <a:cubicBezTo>
                      <a:pt x="131" y="144"/>
                      <a:pt x="105" y="113"/>
                      <a:pt x="82" y="99"/>
                    </a:cubicBezTo>
                    <a:cubicBezTo>
                      <a:pt x="72" y="92"/>
                      <a:pt x="59" y="87"/>
                      <a:pt x="46" y="89"/>
                    </a:cubicBezTo>
                    <a:cubicBezTo>
                      <a:pt x="32" y="91"/>
                      <a:pt x="34" y="103"/>
                      <a:pt x="34" y="114"/>
                    </a:cubicBezTo>
                    <a:cubicBezTo>
                      <a:pt x="34" y="130"/>
                      <a:pt x="17" y="133"/>
                      <a:pt x="8" y="143"/>
                    </a:cubicBezTo>
                    <a:cubicBezTo>
                      <a:pt x="0" y="153"/>
                      <a:pt x="0" y="167"/>
                      <a:pt x="3" y="179"/>
                    </a:cubicBezTo>
                    <a:cubicBezTo>
                      <a:pt x="4" y="186"/>
                      <a:pt x="6" y="193"/>
                      <a:pt x="9" y="199"/>
                    </a:cubicBezTo>
                    <a:cubicBezTo>
                      <a:pt x="12" y="204"/>
                      <a:pt x="16" y="206"/>
                      <a:pt x="21" y="206"/>
                    </a:cubicBezTo>
                    <a:cubicBezTo>
                      <a:pt x="36" y="205"/>
                      <a:pt x="59" y="195"/>
                      <a:pt x="68" y="213"/>
                    </a:cubicBezTo>
                    <a:cubicBezTo>
                      <a:pt x="71" y="219"/>
                      <a:pt x="71" y="225"/>
                      <a:pt x="78" y="228"/>
                    </a:cubicBezTo>
                    <a:cubicBezTo>
                      <a:pt x="84" y="232"/>
                      <a:pt x="92" y="231"/>
                      <a:pt x="99" y="231"/>
                    </a:cubicBezTo>
                    <a:cubicBezTo>
                      <a:pt x="99" y="231"/>
                      <a:pt x="99" y="230"/>
                      <a:pt x="100" y="230"/>
                    </a:cubicBezTo>
                    <a:cubicBezTo>
                      <a:pt x="85" y="240"/>
                      <a:pt x="67" y="249"/>
                      <a:pt x="57" y="265"/>
                    </a:cubicBezTo>
                    <a:cubicBezTo>
                      <a:pt x="47" y="282"/>
                      <a:pt x="51" y="298"/>
                      <a:pt x="68" y="308"/>
                    </a:cubicBezTo>
                    <a:cubicBezTo>
                      <a:pt x="75" y="311"/>
                      <a:pt x="86" y="316"/>
                      <a:pt x="97" y="317"/>
                    </a:cubicBezTo>
                    <a:cubicBezTo>
                      <a:pt x="96" y="321"/>
                      <a:pt x="97" y="325"/>
                      <a:pt x="100" y="328"/>
                    </a:cubicBezTo>
                    <a:cubicBezTo>
                      <a:pt x="105" y="334"/>
                      <a:pt x="113" y="336"/>
                      <a:pt x="121" y="334"/>
                    </a:cubicBezTo>
                    <a:cubicBezTo>
                      <a:pt x="132" y="332"/>
                      <a:pt x="142" y="326"/>
                      <a:pt x="154" y="325"/>
                    </a:cubicBezTo>
                    <a:cubicBezTo>
                      <a:pt x="166" y="325"/>
                      <a:pt x="179" y="328"/>
                      <a:pt x="189" y="335"/>
                    </a:cubicBezTo>
                    <a:cubicBezTo>
                      <a:pt x="204" y="344"/>
                      <a:pt x="222" y="361"/>
                      <a:pt x="239" y="345"/>
                    </a:cubicBezTo>
                    <a:cubicBezTo>
                      <a:pt x="243" y="342"/>
                      <a:pt x="246" y="338"/>
                      <a:pt x="251" y="336"/>
                    </a:cubicBezTo>
                    <a:cubicBezTo>
                      <a:pt x="255" y="334"/>
                      <a:pt x="260" y="333"/>
                      <a:pt x="264" y="331"/>
                    </a:cubicBezTo>
                    <a:cubicBezTo>
                      <a:pt x="271" y="328"/>
                      <a:pt x="275" y="322"/>
                      <a:pt x="275" y="314"/>
                    </a:cubicBezTo>
                    <a:cubicBezTo>
                      <a:pt x="275" y="304"/>
                      <a:pt x="270" y="292"/>
                      <a:pt x="265" y="283"/>
                    </a:cubicBezTo>
                    <a:cubicBezTo>
                      <a:pt x="262" y="278"/>
                      <a:pt x="259" y="273"/>
                      <a:pt x="256" y="268"/>
                    </a:cubicBezTo>
                    <a:cubicBezTo>
                      <a:pt x="252" y="264"/>
                      <a:pt x="246" y="255"/>
                      <a:pt x="250" y="249"/>
                    </a:cubicBezTo>
                    <a:cubicBezTo>
                      <a:pt x="261" y="267"/>
                      <a:pt x="274" y="284"/>
                      <a:pt x="292" y="296"/>
                    </a:cubicBezTo>
                    <a:cubicBezTo>
                      <a:pt x="308" y="306"/>
                      <a:pt x="330" y="310"/>
                      <a:pt x="347" y="300"/>
                    </a:cubicBezTo>
                    <a:cubicBezTo>
                      <a:pt x="355" y="296"/>
                      <a:pt x="361" y="290"/>
                      <a:pt x="365" y="282"/>
                    </a:cubicBezTo>
                    <a:cubicBezTo>
                      <a:pt x="367" y="278"/>
                      <a:pt x="367" y="274"/>
                      <a:pt x="368" y="271"/>
                    </a:cubicBezTo>
                    <a:cubicBezTo>
                      <a:pt x="369" y="268"/>
                      <a:pt x="367" y="269"/>
                      <a:pt x="370" y="268"/>
                    </a:cubicBezTo>
                    <a:cubicBezTo>
                      <a:pt x="372" y="267"/>
                      <a:pt x="374" y="266"/>
                      <a:pt x="375" y="265"/>
                    </a:cubicBezTo>
                    <a:cubicBezTo>
                      <a:pt x="388" y="258"/>
                      <a:pt x="393" y="242"/>
                      <a:pt x="389" y="228"/>
                    </a:cubicBezTo>
                    <a:cubicBezTo>
                      <a:pt x="397" y="224"/>
                      <a:pt x="406" y="218"/>
                      <a:pt x="409" y="208"/>
                    </a:cubicBezTo>
                    <a:cubicBezTo>
                      <a:pt x="412" y="198"/>
                      <a:pt x="407" y="190"/>
                      <a:pt x="398" y="185"/>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61" name="Freeform 86"/>
              <p:cNvSpPr>
                <a:spLocks/>
              </p:cNvSpPr>
              <p:nvPr/>
            </p:nvSpPr>
            <p:spPr bwMode="auto">
              <a:xfrm>
                <a:off x="8670925" y="4529138"/>
                <a:ext cx="723900" cy="635000"/>
              </a:xfrm>
              <a:custGeom>
                <a:avLst/>
                <a:gdLst>
                  <a:gd name="T0" fmla="*/ 267 w 277"/>
                  <a:gd name="T1" fmla="*/ 124 h 243"/>
                  <a:gd name="T2" fmla="*/ 243 w 277"/>
                  <a:gd name="T3" fmla="*/ 119 h 243"/>
                  <a:gd name="T4" fmla="*/ 216 w 277"/>
                  <a:gd name="T5" fmla="*/ 119 h 243"/>
                  <a:gd name="T6" fmla="*/ 256 w 277"/>
                  <a:gd name="T7" fmla="*/ 100 h 243"/>
                  <a:gd name="T8" fmla="*/ 253 w 277"/>
                  <a:gd name="T9" fmla="*/ 86 h 243"/>
                  <a:gd name="T10" fmla="*/ 246 w 277"/>
                  <a:gd name="T11" fmla="*/ 83 h 243"/>
                  <a:gd name="T12" fmla="*/ 241 w 277"/>
                  <a:gd name="T13" fmla="*/ 82 h 243"/>
                  <a:gd name="T14" fmla="*/ 237 w 277"/>
                  <a:gd name="T15" fmla="*/ 72 h 243"/>
                  <a:gd name="T16" fmla="*/ 233 w 277"/>
                  <a:gd name="T17" fmla="*/ 42 h 243"/>
                  <a:gd name="T18" fmla="*/ 219 w 277"/>
                  <a:gd name="T19" fmla="*/ 30 h 243"/>
                  <a:gd name="T20" fmla="*/ 199 w 277"/>
                  <a:gd name="T21" fmla="*/ 40 h 243"/>
                  <a:gd name="T22" fmla="*/ 179 w 277"/>
                  <a:gd name="T23" fmla="*/ 59 h 243"/>
                  <a:gd name="T24" fmla="*/ 171 w 277"/>
                  <a:gd name="T25" fmla="*/ 68 h 243"/>
                  <a:gd name="T26" fmla="*/ 167 w 277"/>
                  <a:gd name="T27" fmla="*/ 74 h 243"/>
                  <a:gd name="T28" fmla="*/ 164 w 277"/>
                  <a:gd name="T29" fmla="*/ 77 h 243"/>
                  <a:gd name="T30" fmla="*/ 160 w 277"/>
                  <a:gd name="T31" fmla="*/ 77 h 243"/>
                  <a:gd name="T32" fmla="*/ 158 w 277"/>
                  <a:gd name="T33" fmla="*/ 73 h 243"/>
                  <a:gd name="T34" fmla="*/ 164 w 277"/>
                  <a:gd name="T35" fmla="*/ 44 h 243"/>
                  <a:gd name="T36" fmla="*/ 149 w 277"/>
                  <a:gd name="T37" fmla="*/ 4 h 243"/>
                  <a:gd name="T38" fmla="*/ 131 w 277"/>
                  <a:gd name="T39" fmla="*/ 2 h 243"/>
                  <a:gd name="T40" fmla="*/ 123 w 277"/>
                  <a:gd name="T41" fmla="*/ 7 h 243"/>
                  <a:gd name="T42" fmla="*/ 109 w 277"/>
                  <a:gd name="T43" fmla="*/ 14 h 243"/>
                  <a:gd name="T44" fmla="*/ 84 w 277"/>
                  <a:gd name="T45" fmla="*/ 12 h 243"/>
                  <a:gd name="T46" fmla="*/ 66 w 277"/>
                  <a:gd name="T47" fmla="*/ 23 h 243"/>
                  <a:gd name="T48" fmla="*/ 70 w 277"/>
                  <a:gd name="T49" fmla="*/ 66 h 243"/>
                  <a:gd name="T50" fmla="*/ 108 w 277"/>
                  <a:gd name="T51" fmla="*/ 91 h 243"/>
                  <a:gd name="T52" fmla="*/ 55 w 277"/>
                  <a:gd name="T53" fmla="*/ 66 h 243"/>
                  <a:gd name="T54" fmla="*/ 31 w 277"/>
                  <a:gd name="T55" fmla="*/ 59 h 243"/>
                  <a:gd name="T56" fmla="*/ 23 w 277"/>
                  <a:gd name="T57" fmla="*/ 77 h 243"/>
                  <a:gd name="T58" fmla="*/ 6 w 277"/>
                  <a:gd name="T59" fmla="*/ 96 h 243"/>
                  <a:gd name="T60" fmla="*/ 2 w 277"/>
                  <a:gd name="T61" fmla="*/ 120 h 243"/>
                  <a:gd name="T62" fmla="*/ 6 w 277"/>
                  <a:gd name="T63" fmla="*/ 134 h 243"/>
                  <a:gd name="T64" fmla="*/ 14 w 277"/>
                  <a:gd name="T65" fmla="*/ 138 h 243"/>
                  <a:gd name="T66" fmla="*/ 46 w 277"/>
                  <a:gd name="T67" fmla="*/ 143 h 243"/>
                  <a:gd name="T68" fmla="*/ 52 w 277"/>
                  <a:gd name="T69" fmla="*/ 153 h 243"/>
                  <a:gd name="T70" fmla="*/ 66 w 277"/>
                  <a:gd name="T71" fmla="*/ 155 h 243"/>
                  <a:gd name="T72" fmla="*/ 81 w 277"/>
                  <a:gd name="T73" fmla="*/ 150 h 243"/>
                  <a:gd name="T74" fmla="*/ 96 w 277"/>
                  <a:gd name="T75" fmla="*/ 142 h 243"/>
                  <a:gd name="T76" fmla="*/ 55 w 277"/>
                  <a:gd name="T77" fmla="*/ 181 h 243"/>
                  <a:gd name="T78" fmla="*/ 47 w 277"/>
                  <a:gd name="T79" fmla="*/ 202 h 243"/>
                  <a:gd name="T80" fmla="*/ 65 w 277"/>
                  <a:gd name="T81" fmla="*/ 211 h 243"/>
                  <a:gd name="T82" fmla="*/ 67 w 277"/>
                  <a:gd name="T83" fmla="*/ 220 h 243"/>
                  <a:gd name="T84" fmla="*/ 81 w 277"/>
                  <a:gd name="T85" fmla="*/ 224 h 243"/>
                  <a:gd name="T86" fmla="*/ 103 w 277"/>
                  <a:gd name="T87" fmla="*/ 218 h 243"/>
                  <a:gd name="T88" fmla="*/ 127 w 277"/>
                  <a:gd name="T89" fmla="*/ 225 h 243"/>
                  <a:gd name="T90" fmla="*/ 161 w 277"/>
                  <a:gd name="T91" fmla="*/ 232 h 243"/>
                  <a:gd name="T92" fmla="*/ 169 w 277"/>
                  <a:gd name="T93" fmla="*/ 225 h 243"/>
                  <a:gd name="T94" fmla="*/ 177 w 277"/>
                  <a:gd name="T95" fmla="*/ 222 h 243"/>
                  <a:gd name="T96" fmla="*/ 185 w 277"/>
                  <a:gd name="T97" fmla="*/ 211 h 243"/>
                  <a:gd name="T98" fmla="*/ 178 w 277"/>
                  <a:gd name="T99" fmla="*/ 190 h 243"/>
                  <a:gd name="T100" fmla="*/ 172 w 277"/>
                  <a:gd name="T101" fmla="*/ 180 h 243"/>
                  <a:gd name="T102" fmla="*/ 168 w 277"/>
                  <a:gd name="T103" fmla="*/ 167 h 243"/>
                  <a:gd name="T104" fmla="*/ 196 w 277"/>
                  <a:gd name="T105" fmla="*/ 198 h 243"/>
                  <a:gd name="T106" fmla="*/ 233 w 277"/>
                  <a:gd name="T107" fmla="*/ 202 h 243"/>
                  <a:gd name="T108" fmla="*/ 245 w 277"/>
                  <a:gd name="T109" fmla="*/ 189 h 243"/>
                  <a:gd name="T110" fmla="*/ 247 w 277"/>
                  <a:gd name="T111" fmla="*/ 182 h 243"/>
                  <a:gd name="T112" fmla="*/ 249 w 277"/>
                  <a:gd name="T113" fmla="*/ 180 h 243"/>
                  <a:gd name="T114" fmla="*/ 252 w 277"/>
                  <a:gd name="T115" fmla="*/ 178 h 243"/>
                  <a:gd name="T116" fmla="*/ 261 w 277"/>
                  <a:gd name="T117" fmla="*/ 153 h 243"/>
                  <a:gd name="T118" fmla="*/ 275 w 277"/>
                  <a:gd name="T119" fmla="*/ 140 h 243"/>
                  <a:gd name="T120" fmla="*/ 267 w 277"/>
                  <a:gd name="T121" fmla="*/ 124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7" h="243">
                    <a:moveTo>
                      <a:pt x="267" y="124"/>
                    </a:moveTo>
                    <a:cubicBezTo>
                      <a:pt x="260" y="121"/>
                      <a:pt x="251" y="119"/>
                      <a:pt x="243" y="119"/>
                    </a:cubicBezTo>
                    <a:cubicBezTo>
                      <a:pt x="234" y="118"/>
                      <a:pt x="224" y="122"/>
                      <a:pt x="216" y="119"/>
                    </a:cubicBezTo>
                    <a:cubicBezTo>
                      <a:pt x="229" y="113"/>
                      <a:pt x="250" y="116"/>
                      <a:pt x="256" y="100"/>
                    </a:cubicBezTo>
                    <a:cubicBezTo>
                      <a:pt x="258" y="96"/>
                      <a:pt x="257" y="89"/>
                      <a:pt x="253" y="86"/>
                    </a:cubicBezTo>
                    <a:cubicBezTo>
                      <a:pt x="251" y="84"/>
                      <a:pt x="248" y="83"/>
                      <a:pt x="246" y="83"/>
                    </a:cubicBezTo>
                    <a:cubicBezTo>
                      <a:pt x="244" y="82"/>
                      <a:pt x="242" y="82"/>
                      <a:pt x="241" y="82"/>
                    </a:cubicBezTo>
                    <a:cubicBezTo>
                      <a:pt x="237" y="80"/>
                      <a:pt x="237" y="76"/>
                      <a:pt x="237" y="72"/>
                    </a:cubicBezTo>
                    <a:cubicBezTo>
                      <a:pt x="235" y="63"/>
                      <a:pt x="235" y="52"/>
                      <a:pt x="233" y="42"/>
                    </a:cubicBezTo>
                    <a:cubicBezTo>
                      <a:pt x="231" y="36"/>
                      <a:pt x="226" y="30"/>
                      <a:pt x="219" y="30"/>
                    </a:cubicBezTo>
                    <a:cubicBezTo>
                      <a:pt x="212" y="29"/>
                      <a:pt x="205" y="36"/>
                      <a:pt x="199" y="40"/>
                    </a:cubicBezTo>
                    <a:cubicBezTo>
                      <a:pt x="192" y="46"/>
                      <a:pt x="185" y="52"/>
                      <a:pt x="179" y="59"/>
                    </a:cubicBezTo>
                    <a:cubicBezTo>
                      <a:pt x="176" y="62"/>
                      <a:pt x="174" y="65"/>
                      <a:pt x="171" y="68"/>
                    </a:cubicBezTo>
                    <a:cubicBezTo>
                      <a:pt x="170" y="70"/>
                      <a:pt x="168" y="72"/>
                      <a:pt x="167" y="74"/>
                    </a:cubicBezTo>
                    <a:cubicBezTo>
                      <a:pt x="166" y="75"/>
                      <a:pt x="165" y="76"/>
                      <a:pt x="164" y="77"/>
                    </a:cubicBezTo>
                    <a:cubicBezTo>
                      <a:pt x="163" y="79"/>
                      <a:pt x="162" y="79"/>
                      <a:pt x="160" y="77"/>
                    </a:cubicBezTo>
                    <a:cubicBezTo>
                      <a:pt x="158" y="76"/>
                      <a:pt x="157" y="75"/>
                      <a:pt x="158" y="73"/>
                    </a:cubicBezTo>
                    <a:cubicBezTo>
                      <a:pt x="160" y="63"/>
                      <a:pt x="163" y="54"/>
                      <a:pt x="164" y="44"/>
                    </a:cubicBezTo>
                    <a:cubicBezTo>
                      <a:pt x="166" y="29"/>
                      <a:pt x="163" y="11"/>
                      <a:pt x="149" y="4"/>
                    </a:cubicBezTo>
                    <a:cubicBezTo>
                      <a:pt x="144" y="1"/>
                      <a:pt x="137" y="0"/>
                      <a:pt x="131" y="2"/>
                    </a:cubicBezTo>
                    <a:cubicBezTo>
                      <a:pt x="128" y="3"/>
                      <a:pt x="125" y="5"/>
                      <a:pt x="123" y="7"/>
                    </a:cubicBezTo>
                    <a:cubicBezTo>
                      <a:pt x="119" y="11"/>
                      <a:pt x="115" y="14"/>
                      <a:pt x="109" y="14"/>
                    </a:cubicBezTo>
                    <a:cubicBezTo>
                      <a:pt x="100" y="13"/>
                      <a:pt x="92" y="10"/>
                      <a:pt x="84" y="12"/>
                    </a:cubicBezTo>
                    <a:cubicBezTo>
                      <a:pt x="77" y="13"/>
                      <a:pt x="70" y="17"/>
                      <a:pt x="66" y="23"/>
                    </a:cubicBezTo>
                    <a:cubicBezTo>
                      <a:pt x="55" y="36"/>
                      <a:pt x="58" y="55"/>
                      <a:pt x="70" y="66"/>
                    </a:cubicBezTo>
                    <a:cubicBezTo>
                      <a:pt x="81" y="77"/>
                      <a:pt x="96" y="82"/>
                      <a:pt x="108" y="91"/>
                    </a:cubicBezTo>
                    <a:cubicBezTo>
                      <a:pt x="88" y="97"/>
                      <a:pt x="70" y="76"/>
                      <a:pt x="55" y="66"/>
                    </a:cubicBezTo>
                    <a:cubicBezTo>
                      <a:pt x="48" y="62"/>
                      <a:pt x="39" y="58"/>
                      <a:pt x="31" y="59"/>
                    </a:cubicBezTo>
                    <a:cubicBezTo>
                      <a:pt x="22" y="61"/>
                      <a:pt x="23" y="69"/>
                      <a:pt x="23" y="77"/>
                    </a:cubicBezTo>
                    <a:cubicBezTo>
                      <a:pt x="23" y="88"/>
                      <a:pt x="11" y="89"/>
                      <a:pt x="6" y="96"/>
                    </a:cubicBezTo>
                    <a:cubicBezTo>
                      <a:pt x="0" y="103"/>
                      <a:pt x="0" y="112"/>
                      <a:pt x="2" y="120"/>
                    </a:cubicBezTo>
                    <a:cubicBezTo>
                      <a:pt x="3" y="125"/>
                      <a:pt x="4" y="130"/>
                      <a:pt x="6" y="134"/>
                    </a:cubicBezTo>
                    <a:cubicBezTo>
                      <a:pt x="8" y="137"/>
                      <a:pt x="10" y="139"/>
                      <a:pt x="14" y="138"/>
                    </a:cubicBezTo>
                    <a:cubicBezTo>
                      <a:pt x="24" y="138"/>
                      <a:pt x="40" y="131"/>
                      <a:pt x="46" y="143"/>
                    </a:cubicBezTo>
                    <a:cubicBezTo>
                      <a:pt x="48" y="147"/>
                      <a:pt x="48" y="151"/>
                      <a:pt x="52" y="153"/>
                    </a:cubicBezTo>
                    <a:cubicBezTo>
                      <a:pt x="56" y="156"/>
                      <a:pt x="62" y="155"/>
                      <a:pt x="66" y="155"/>
                    </a:cubicBezTo>
                    <a:cubicBezTo>
                      <a:pt x="71" y="154"/>
                      <a:pt x="76" y="153"/>
                      <a:pt x="81" y="150"/>
                    </a:cubicBezTo>
                    <a:cubicBezTo>
                      <a:pt x="86" y="147"/>
                      <a:pt x="90" y="142"/>
                      <a:pt x="96" y="142"/>
                    </a:cubicBezTo>
                    <a:cubicBezTo>
                      <a:pt x="87" y="159"/>
                      <a:pt x="68" y="168"/>
                      <a:pt x="55" y="181"/>
                    </a:cubicBezTo>
                    <a:cubicBezTo>
                      <a:pt x="49" y="186"/>
                      <a:pt x="43" y="195"/>
                      <a:pt x="47" y="202"/>
                    </a:cubicBezTo>
                    <a:cubicBezTo>
                      <a:pt x="51" y="208"/>
                      <a:pt x="59" y="210"/>
                      <a:pt x="65" y="211"/>
                    </a:cubicBezTo>
                    <a:cubicBezTo>
                      <a:pt x="64" y="214"/>
                      <a:pt x="65" y="217"/>
                      <a:pt x="67" y="220"/>
                    </a:cubicBezTo>
                    <a:cubicBezTo>
                      <a:pt x="71" y="224"/>
                      <a:pt x="76" y="225"/>
                      <a:pt x="81" y="224"/>
                    </a:cubicBezTo>
                    <a:cubicBezTo>
                      <a:pt x="89" y="223"/>
                      <a:pt x="95" y="219"/>
                      <a:pt x="103" y="218"/>
                    </a:cubicBezTo>
                    <a:cubicBezTo>
                      <a:pt x="112" y="218"/>
                      <a:pt x="120" y="220"/>
                      <a:pt x="127" y="225"/>
                    </a:cubicBezTo>
                    <a:cubicBezTo>
                      <a:pt x="137" y="231"/>
                      <a:pt x="149" y="243"/>
                      <a:pt x="161" y="232"/>
                    </a:cubicBezTo>
                    <a:cubicBezTo>
                      <a:pt x="163" y="230"/>
                      <a:pt x="165" y="227"/>
                      <a:pt x="169" y="225"/>
                    </a:cubicBezTo>
                    <a:cubicBezTo>
                      <a:pt x="171" y="224"/>
                      <a:pt x="174" y="223"/>
                      <a:pt x="177" y="222"/>
                    </a:cubicBezTo>
                    <a:cubicBezTo>
                      <a:pt x="182" y="220"/>
                      <a:pt x="185" y="216"/>
                      <a:pt x="185" y="211"/>
                    </a:cubicBezTo>
                    <a:cubicBezTo>
                      <a:pt x="185" y="204"/>
                      <a:pt x="181" y="196"/>
                      <a:pt x="178" y="190"/>
                    </a:cubicBezTo>
                    <a:cubicBezTo>
                      <a:pt x="176" y="187"/>
                      <a:pt x="174" y="183"/>
                      <a:pt x="172" y="180"/>
                    </a:cubicBezTo>
                    <a:cubicBezTo>
                      <a:pt x="169" y="177"/>
                      <a:pt x="165" y="172"/>
                      <a:pt x="168" y="167"/>
                    </a:cubicBezTo>
                    <a:cubicBezTo>
                      <a:pt x="176" y="179"/>
                      <a:pt x="184" y="191"/>
                      <a:pt x="196" y="198"/>
                    </a:cubicBezTo>
                    <a:cubicBezTo>
                      <a:pt x="207" y="205"/>
                      <a:pt x="221" y="208"/>
                      <a:pt x="233" y="202"/>
                    </a:cubicBezTo>
                    <a:cubicBezTo>
                      <a:pt x="238" y="199"/>
                      <a:pt x="243" y="195"/>
                      <a:pt x="245" y="189"/>
                    </a:cubicBezTo>
                    <a:cubicBezTo>
                      <a:pt x="246" y="187"/>
                      <a:pt x="246" y="184"/>
                      <a:pt x="247" y="182"/>
                    </a:cubicBezTo>
                    <a:cubicBezTo>
                      <a:pt x="248" y="180"/>
                      <a:pt x="247" y="181"/>
                      <a:pt x="249" y="180"/>
                    </a:cubicBezTo>
                    <a:cubicBezTo>
                      <a:pt x="250" y="179"/>
                      <a:pt x="251" y="179"/>
                      <a:pt x="252" y="178"/>
                    </a:cubicBezTo>
                    <a:cubicBezTo>
                      <a:pt x="260" y="173"/>
                      <a:pt x="264" y="162"/>
                      <a:pt x="261" y="153"/>
                    </a:cubicBezTo>
                    <a:cubicBezTo>
                      <a:pt x="267" y="150"/>
                      <a:pt x="273" y="146"/>
                      <a:pt x="275" y="140"/>
                    </a:cubicBezTo>
                    <a:cubicBezTo>
                      <a:pt x="277" y="133"/>
                      <a:pt x="273" y="127"/>
                      <a:pt x="267" y="124"/>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2" name="Group 31"/>
            <p:cNvGrpSpPr/>
            <p:nvPr/>
          </p:nvGrpSpPr>
          <p:grpSpPr>
            <a:xfrm>
              <a:off x="8916988" y="4733926"/>
              <a:ext cx="238125" cy="215900"/>
              <a:chOff x="8916988" y="4733926"/>
              <a:chExt cx="238125" cy="215900"/>
            </a:xfrm>
          </p:grpSpPr>
          <p:sp>
            <p:nvSpPr>
              <p:cNvPr id="54" name="Freeform 87"/>
              <p:cNvSpPr>
                <a:spLocks/>
              </p:cNvSpPr>
              <p:nvPr/>
            </p:nvSpPr>
            <p:spPr bwMode="auto">
              <a:xfrm>
                <a:off x="8916988" y="4819651"/>
                <a:ext cx="47625" cy="49213"/>
              </a:xfrm>
              <a:custGeom>
                <a:avLst/>
                <a:gdLst>
                  <a:gd name="T0" fmla="*/ 9 w 18"/>
                  <a:gd name="T1" fmla="*/ 0 h 19"/>
                  <a:gd name="T2" fmla="*/ 3 w 18"/>
                  <a:gd name="T3" fmla="*/ 3 h 19"/>
                  <a:gd name="T4" fmla="*/ 0 w 18"/>
                  <a:gd name="T5" fmla="*/ 10 h 19"/>
                  <a:gd name="T6" fmla="*/ 9 w 18"/>
                  <a:gd name="T7" fmla="*/ 19 h 19"/>
                  <a:gd name="T8" fmla="*/ 15 w 18"/>
                  <a:gd name="T9" fmla="*/ 17 h 19"/>
                  <a:gd name="T10" fmla="*/ 18 w 18"/>
                  <a:gd name="T11" fmla="*/ 10 h 19"/>
                  <a:gd name="T12" fmla="*/ 9 w 18"/>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18" h="19">
                    <a:moveTo>
                      <a:pt x="9" y="0"/>
                    </a:moveTo>
                    <a:cubicBezTo>
                      <a:pt x="7" y="0"/>
                      <a:pt x="4" y="1"/>
                      <a:pt x="3" y="3"/>
                    </a:cubicBezTo>
                    <a:cubicBezTo>
                      <a:pt x="1" y="5"/>
                      <a:pt x="0" y="7"/>
                      <a:pt x="0" y="10"/>
                    </a:cubicBezTo>
                    <a:cubicBezTo>
                      <a:pt x="0" y="14"/>
                      <a:pt x="4" y="19"/>
                      <a:pt x="9" y="19"/>
                    </a:cubicBezTo>
                    <a:cubicBezTo>
                      <a:pt x="11" y="19"/>
                      <a:pt x="14" y="18"/>
                      <a:pt x="15" y="17"/>
                    </a:cubicBezTo>
                    <a:cubicBezTo>
                      <a:pt x="17" y="15"/>
                      <a:pt x="18" y="12"/>
                      <a:pt x="18" y="10"/>
                    </a:cubicBezTo>
                    <a:cubicBezTo>
                      <a:pt x="18" y="5"/>
                      <a:pt x="14" y="0"/>
                      <a:pt x="9"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5" name="Freeform 88"/>
              <p:cNvSpPr>
                <a:spLocks/>
              </p:cNvSpPr>
              <p:nvPr/>
            </p:nvSpPr>
            <p:spPr bwMode="auto">
              <a:xfrm>
                <a:off x="8928100" y="4875213"/>
                <a:ext cx="36513" cy="33338"/>
              </a:xfrm>
              <a:custGeom>
                <a:avLst/>
                <a:gdLst>
                  <a:gd name="T0" fmla="*/ 7 w 14"/>
                  <a:gd name="T1" fmla="*/ 0 h 13"/>
                  <a:gd name="T2" fmla="*/ 0 w 14"/>
                  <a:gd name="T3" fmla="*/ 6 h 13"/>
                  <a:gd name="T4" fmla="*/ 7 w 14"/>
                  <a:gd name="T5" fmla="*/ 13 h 13"/>
                  <a:gd name="T6" fmla="*/ 14 w 14"/>
                  <a:gd name="T7" fmla="*/ 7 h 13"/>
                  <a:gd name="T8" fmla="*/ 7 w 14"/>
                  <a:gd name="T9" fmla="*/ 0 h 13"/>
                </a:gdLst>
                <a:ahLst/>
                <a:cxnLst>
                  <a:cxn ang="0">
                    <a:pos x="T0" y="T1"/>
                  </a:cxn>
                  <a:cxn ang="0">
                    <a:pos x="T2" y="T3"/>
                  </a:cxn>
                  <a:cxn ang="0">
                    <a:pos x="T4" y="T5"/>
                  </a:cxn>
                  <a:cxn ang="0">
                    <a:pos x="T6" y="T7"/>
                  </a:cxn>
                  <a:cxn ang="0">
                    <a:pos x="T8" y="T9"/>
                  </a:cxn>
                </a:cxnLst>
                <a:rect l="0" t="0" r="r" b="b"/>
                <a:pathLst>
                  <a:path w="14" h="13">
                    <a:moveTo>
                      <a:pt x="7" y="0"/>
                    </a:moveTo>
                    <a:cubicBezTo>
                      <a:pt x="4" y="0"/>
                      <a:pt x="0" y="2"/>
                      <a:pt x="0" y="6"/>
                    </a:cubicBezTo>
                    <a:cubicBezTo>
                      <a:pt x="0" y="10"/>
                      <a:pt x="3" y="13"/>
                      <a:pt x="7" y="13"/>
                    </a:cubicBezTo>
                    <a:cubicBezTo>
                      <a:pt x="10" y="13"/>
                      <a:pt x="14" y="10"/>
                      <a:pt x="14" y="7"/>
                    </a:cubicBezTo>
                    <a:cubicBezTo>
                      <a:pt x="14" y="3"/>
                      <a:pt x="11"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6" name="Freeform 89"/>
              <p:cNvSpPr>
                <a:spLocks/>
              </p:cNvSpPr>
              <p:nvPr/>
            </p:nvSpPr>
            <p:spPr bwMode="auto">
              <a:xfrm>
                <a:off x="8916988" y="4775201"/>
                <a:ext cx="41275" cy="39688"/>
              </a:xfrm>
              <a:custGeom>
                <a:avLst/>
                <a:gdLst>
                  <a:gd name="T0" fmla="*/ 15 w 16"/>
                  <a:gd name="T1" fmla="*/ 5 h 15"/>
                  <a:gd name="T2" fmla="*/ 11 w 16"/>
                  <a:gd name="T3" fmla="*/ 1 h 15"/>
                  <a:gd name="T4" fmla="*/ 11 w 16"/>
                  <a:gd name="T5" fmla="*/ 1 h 15"/>
                  <a:gd name="T6" fmla="*/ 2 w 16"/>
                  <a:gd name="T7" fmla="*/ 10 h 15"/>
                  <a:gd name="T8" fmla="*/ 7 w 16"/>
                  <a:gd name="T9" fmla="*/ 15 h 15"/>
                  <a:gd name="T10" fmla="*/ 14 w 16"/>
                  <a:gd name="T11" fmla="*/ 12 h 15"/>
                  <a:gd name="T12" fmla="*/ 15 w 16"/>
                  <a:gd name="T13" fmla="*/ 11 h 15"/>
                  <a:gd name="T14" fmla="*/ 15 w 16"/>
                  <a:gd name="T15" fmla="*/ 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5">
                    <a:moveTo>
                      <a:pt x="15" y="5"/>
                    </a:moveTo>
                    <a:cubicBezTo>
                      <a:pt x="14" y="3"/>
                      <a:pt x="13" y="2"/>
                      <a:pt x="11" y="1"/>
                    </a:cubicBezTo>
                    <a:cubicBezTo>
                      <a:pt x="11" y="1"/>
                      <a:pt x="11" y="1"/>
                      <a:pt x="11" y="1"/>
                    </a:cubicBezTo>
                    <a:cubicBezTo>
                      <a:pt x="5" y="0"/>
                      <a:pt x="0" y="5"/>
                      <a:pt x="2" y="10"/>
                    </a:cubicBezTo>
                    <a:cubicBezTo>
                      <a:pt x="3" y="13"/>
                      <a:pt x="5" y="14"/>
                      <a:pt x="7" y="15"/>
                    </a:cubicBezTo>
                    <a:cubicBezTo>
                      <a:pt x="10" y="15"/>
                      <a:pt x="13" y="14"/>
                      <a:pt x="14" y="12"/>
                    </a:cubicBezTo>
                    <a:cubicBezTo>
                      <a:pt x="15" y="11"/>
                      <a:pt x="15" y="11"/>
                      <a:pt x="15" y="11"/>
                    </a:cubicBezTo>
                    <a:cubicBezTo>
                      <a:pt x="16" y="10"/>
                      <a:pt x="16" y="7"/>
                      <a:pt x="15" y="5"/>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7" name="Freeform 90"/>
              <p:cNvSpPr>
                <a:spLocks noEditPoints="1"/>
              </p:cNvSpPr>
              <p:nvPr/>
            </p:nvSpPr>
            <p:spPr bwMode="auto">
              <a:xfrm>
                <a:off x="8956675" y="4733926"/>
                <a:ext cx="198438" cy="215900"/>
              </a:xfrm>
              <a:custGeom>
                <a:avLst/>
                <a:gdLst>
                  <a:gd name="T0" fmla="*/ 63 w 76"/>
                  <a:gd name="T1" fmla="*/ 45 h 83"/>
                  <a:gd name="T2" fmla="*/ 59 w 76"/>
                  <a:gd name="T3" fmla="*/ 39 h 83"/>
                  <a:gd name="T4" fmla="*/ 71 w 76"/>
                  <a:gd name="T5" fmla="*/ 38 h 83"/>
                  <a:gd name="T6" fmla="*/ 71 w 76"/>
                  <a:gd name="T7" fmla="*/ 30 h 83"/>
                  <a:gd name="T8" fmla="*/ 58 w 76"/>
                  <a:gd name="T9" fmla="*/ 28 h 83"/>
                  <a:gd name="T10" fmla="*/ 49 w 76"/>
                  <a:gd name="T11" fmla="*/ 22 h 83"/>
                  <a:gd name="T12" fmla="*/ 56 w 76"/>
                  <a:gd name="T13" fmla="*/ 13 h 83"/>
                  <a:gd name="T14" fmla="*/ 40 w 76"/>
                  <a:gd name="T15" fmla="*/ 6 h 83"/>
                  <a:gd name="T16" fmla="*/ 34 w 76"/>
                  <a:gd name="T17" fmla="*/ 2 h 83"/>
                  <a:gd name="T18" fmla="*/ 24 w 76"/>
                  <a:gd name="T19" fmla="*/ 8 h 83"/>
                  <a:gd name="T20" fmla="*/ 7 w 76"/>
                  <a:gd name="T21" fmla="*/ 22 h 83"/>
                  <a:gd name="T22" fmla="*/ 8 w 76"/>
                  <a:gd name="T23" fmla="*/ 38 h 83"/>
                  <a:gd name="T24" fmla="*/ 16 w 76"/>
                  <a:gd name="T25" fmla="*/ 27 h 83"/>
                  <a:gd name="T26" fmla="*/ 22 w 76"/>
                  <a:gd name="T27" fmla="*/ 31 h 83"/>
                  <a:gd name="T28" fmla="*/ 16 w 76"/>
                  <a:gd name="T29" fmla="*/ 36 h 83"/>
                  <a:gd name="T30" fmla="*/ 14 w 76"/>
                  <a:gd name="T31" fmla="*/ 42 h 83"/>
                  <a:gd name="T32" fmla="*/ 4 w 76"/>
                  <a:gd name="T33" fmla="*/ 49 h 83"/>
                  <a:gd name="T34" fmla="*/ 6 w 76"/>
                  <a:gd name="T35" fmla="*/ 61 h 83"/>
                  <a:gd name="T36" fmla="*/ 9 w 76"/>
                  <a:gd name="T37" fmla="*/ 77 h 83"/>
                  <a:gd name="T38" fmla="*/ 17 w 76"/>
                  <a:gd name="T39" fmla="*/ 64 h 83"/>
                  <a:gd name="T40" fmla="*/ 21 w 76"/>
                  <a:gd name="T41" fmla="*/ 70 h 83"/>
                  <a:gd name="T42" fmla="*/ 25 w 76"/>
                  <a:gd name="T43" fmla="*/ 83 h 83"/>
                  <a:gd name="T44" fmla="*/ 35 w 76"/>
                  <a:gd name="T45" fmla="*/ 83 h 83"/>
                  <a:gd name="T46" fmla="*/ 39 w 76"/>
                  <a:gd name="T47" fmla="*/ 77 h 83"/>
                  <a:gd name="T48" fmla="*/ 51 w 76"/>
                  <a:gd name="T49" fmla="*/ 75 h 83"/>
                  <a:gd name="T50" fmla="*/ 53 w 76"/>
                  <a:gd name="T51" fmla="*/ 65 h 83"/>
                  <a:gd name="T52" fmla="*/ 67 w 76"/>
                  <a:gd name="T53" fmla="*/ 52 h 83"/>
                  <a:gd name="T54" fmla="*/ 69 w 76"/>
                  <a:gd name="T55" fmla="*/ 41 h 83"/>
                  <a:gd name="T56" fmla="*/ 41 w 76"/>
                  <a:gd name="T57" fmla="*/ 24 h 83"/>
                  <a:gd name="T58" fmla="*/ 41 w 76"/>
                  <a:gd name="T59" fmla="*/ 21 h 83"/>
                  <a:gd name="T60" fmla="*/ 35 w 76"/>
                  <a:gd name="T61" fmla="*/ 73 h 83"/>
                  <a:gd name="T62" fmla="*/ 30 w 76"/>
                  <a:gd name="T63" fmla="*/ 75 h 83"/>
                  <a:gd name="T64" fmla="*/ 35 w 76"/>
                  <a:gd name="T65" fmla="*/ 71 h 83"/>
                  <a:gd name="T66" fmla="*/ 35 w 76"/>
                  <a:gd name="T67" fmla="*/ 73 h 83"/>
                  <a:gd name="T68" fmla="*/ 41 w 76"/>
                  <a:gd name="T69" fmla="*/ 47 h 83"/>
                  <a:gd name="T70" fmla="*/ 32 w 76"/>
                  <a:gd name="T71" fmla="*/ 49 h 83"/>
                  <a:gd name="T72" fmla="*/ 32 w 76"/>
                  <a:gd name="T73" fmla="*/ 34 h 83"/>
                  <a:gd name="T74" fmla="*/ 36 w 76"/>
                  <a:gd name="T75" fmla="*/ 34 h 83"/>
                  <a:gd name="T76" fmla="*/ 47 w 76"/>
                  <a:gd name="T77" fmla="*/ 4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 h="83">
                    <a:moveTo>
                      <a:pt x="69" y="41"/>
                    </a:moveTo>
                    <a:cubicBezTo>
                      <a:pt x="66" y="41"/>
                      <a:pt x="64" y="43"/>
                      <a:pt x="63" y="45"/>
                    </a:cubicBezTo>
                    <a:cubicBezTo>
                      <a:pt x="62" y="43"/>
                      <a:pt x="59" y="42"/>
                      <a:pt x="57" y="42"/>
                    </a:cubicBezTo>
                    <a:cubicBezTo>
                      <a:pt x="57" y="41"/>
                      <a:pt x="58" y="40"/>
                      <a:pt x="59" y="39"/>
                    </a:cubicBezTo>
                    <a:cubicBezTo>
                      <a:pt x="60" y="41"/>
                      <a:pt x="62" y="42"/>
                      <a:pt x="64" y="42"/>
                    </a:cubicBezTo>
                    <a:cubicBezTo>
                      <a:pt x="67" y="42"/>
                      <a:pt x="69" y="40"/>
                      <a:pt x="71" y="38"/>
                    </a:cubicBezTo>
                    <a:cubicBezTo>
                      <a:pt x="72" y="36"/>
                      <a:pt x="73" y="32"/>
                      <a:pt x="71" y="30"/>
                    </a:cubicBezTo>
                    <a:cubicBezTo>
                      <a:pt x="71" y="30"/>
                      <a:pt x="71" y="30"/>
                      <a:pt x="71" y="30"/>
                    </a:cubicBezTo>
                    <a:cubicBezTo>
                      <a:pt x="69" y="27"/>
                      <a:pt x="67" y="26"/>
                      <a:pt x="64" y="25"/>
                    </a:cubicBezTo>
                    <a:cubicBezTo>
                      <a:pt x="62" y="25"/>
                      <a:pt x="60" y="26"/>
                      <a:pt x="58" y="28"/>
                    </a:cubicBezTo>
                    <a:cubicBezTo>
                      <a:pt x="58" y="28"/>
                      <a:pt x="57" y="27"/>
                      <a:pt x="57" y="26"/>
                    </a:cubicBezTo>
                    <a:cubicBezTo>
                      <a:pt x="54" y="24"/>
                      <a:pt x="52" y="23"/>
                      <a:pt x="49" y="22"/>
                    </a:cubicBezTo>
                    <a:cubicBezTo>
                      <a:pt x="50" y="22"/>
                      <a:pt x="52" y="21"/>
                      <a:pt x="53" y="20"/>
                    </a:cubicBezTo>
                    <a:cubicBezTo>
                      <a:pt x="55" y="19"/>
                      <a:pt x="56" y="16"/>
                      <a:pt x="56" y="13"/>
                    </a:cubicBezTo>
                    <a:cubicBezTo>
                      <a:pt x="56" y="8"/>
                      <a:pt x="52" y="3"/>
                      <a:pt x="47" y="3"/>
                    </a:cubicBezTo>
                    <a:cubicBezTo>
                      <a:pt x="44" y="3"/>
                      <a:pt x="42" y="4"/>
                      <a:pt x="40" y="6"/>
                    </a:cubicBezTo>
                    <a:cubicBezTo>
                      <a:pt x="40" y="6"/>
                      <a:pt x="39" y="6"/>
                      <a:pt x="39" y="7"/>
                    </a:cubicBezTo>
                    <a:cubicBezTo>
                      <a:pt x="38" y="4"/>
                      <a:pt x="37" y="2"/>
                      <a:pt x="34" y="2"/>
                    </a:cubicBezTo>
                    <a:cubicBezTo>
                      <a:pt x="34" y="2"/>
                      <a:pt x="34" y="2"/>
                      <a:pt x="34" y="2"/>
                    </a:cubicBezTo>
                    <a:cubicBezTo>
                      <a:pt x="29" y="0"/>
                      <a:pt x="24" y="4"/>
                      <a:pt x="24" y="8"/>
                    </a:cubicBezTo>
                    <a:cubicBezTo>
                      <a:pt x="23" y="7"/>
                      <a:pt x="20" y="5"/>
                      <a:pt x="17" y="5"/>
                    </a:cubicBezTo>
                    <a:cubicBezTo>
                      <a:pt x="7" y="5"/>
                      <a:pt x="4" y="15"/>
                      <a:pt x="7" y="22"/>
                    </a:cubicBezTo>
                    <a:cubicBezTo>
                      <a:pt x="3" y="22"/>
                      <a:pt x="0" y="26"/>
                      <a:pt x="0" y="30"/>
                    </a:cubicBezTo>
                    <a:cubicBezTo>
                      <a:pt x="0" y="34"/>
                      <a:pt x="3" y="38"/>
                      <a:pt x="8" y="38"/>
                    </a:cubicBezTo>
                    <a:cubicBezTo>
                      <a:pt x="13" y="38"/>
                      <a:pt x="17" y="35"/>
                      <a:pt x="17" y="30"/>
                    </a:cubicBezTo>
                    <a:cubicBezTo>
                      <a:pt x="17" y="29"/>
                      <a:pt x="17" y="28"/>
                      <a:pt x="16" y="27"/>
                    </a:cubicBezTo>
                    <a:cubicBezTo>
                      <a:pt x="17" y="27"/>
                      <a:pt x="18" y="26"/>
                      <a:pt x="19" y="26"/>
                    </a:cubicBezTo>
                    <a:cubicBezTo>
                      <a:pt x="20" y="28"/>
                      <a:pt x="20" y="30"/>
                      <a:pt x="22" y="31"/>
                    </a:cubicBezTo>
                    <a:cubicBezTo>
                      <a:pt x="22" y="31"/>
                      <a:pt x="22" y="31"/>
                      <a:pt x="22" y="31"/>
                    </a:cubicBezTo>
                    <a:cubicBezTo>
                      <a:pt x="20" y="32"/>
                      <a:pt x="17" y="34"/>
                      <a:pt x="16" y="36"/>
                    </a:cubicBezTo>
                    <a:cubicBezTo>
                      <a:pt x="16" y="36"/>
                      <a:pt x="16" y="36"/>
                      <a:pt x="16" y="36"/>
                    </a:cubicBezTo>
                    <a:cubicBezTo>
                      <a:pt x="15" y="38"/>
                      <a:pt x="14" y="40"/>
                      <a:pt x="14" y="42"/>
                    </a:cubicBezTo>
                    <a:cubicBezTo>
                      <a:pt x="11" y="42"/>
                      <a:pt x="9" y="43"/>
                      <a:pt x="6" y="45"/>
                    </a:cubicBezTo>
                    <a:cubicBezTo>
                      <a:pt x="5" y="46"/>
                      <a:pt x="4" y="47"/>
                      <a:pt x="4" y="49"/>
                    </a:cubicBezTo>
                    <a:cubicBezTo>
                      <a:pt x="2" y="52"/>
                      <a:pt x="2" y="56"/>
                      <a:pt x="4" y="58"/>
                    </a:cubicBezTo>
                    <a:cubicBezTo>
                      <a:pt x="5" y="59"/>
                      <a:pt x="5" y="60"/>
                      <a:pt x="6" y="61"/>
                    </a:cubicBezTo>
                    <a:cubicBezTo>
                      <a:pt x="6" y="62"/>
                      <a:pt x="7" y="62"/>
                      <a:pt x="8" y="63"/>
                    </a:cubicBezTo>
                    <a:cubicBezTo>
                      <a:pt x="0" y="64"/>
                      <a:pt x="0" y="77"/>
                      <a:pt x="9" y="77"/>
                    </a:cubicBezTo>
                    <a:cubicBezTo>
                      <a:pt x="16" y="77"/>
                      <a:pt x="18" y="69"/>
                      <a:pt x="15" y="65"/>
                    </a:cubicBezTo>
                    <a:cubicBezTo>
                      <a:pt x="15" y="65"/>
                      <a:pt x="16" y="65"/>
                      <a:pt x="17" y="64"/>
                    </a:cubicBezTo>
                    <a:cubicBezTo>
                      <a:pt x="17" y="66"/>
                      <a:pt x="18" y="68"/>
                      <a:pt x="19" y="69"/>
                    </a:cubicBezTo>
                    <a:cubicBezTo>
                      <a:pt x="20" y="69"/>
                      <a:pt x="20" y="70"/>
                      <a:pt x="21" y="70"/>
                    </a:cubicBezTo>
                    <a:cubicBezTo>
                      <a:pt x="18" y="72"/>
                      <a:pt x="17" y="75"/>
                      <a:pt x="18" y="78"/>
                    </a:cubicBezTo>
                    <a:cubicBezTo>
                      <a:pt x="18" y="81"/>
                      <a:pt x="22" y="83"/>
                      <a:pt x="25" y="83"/>
                    </a:cubicBezTo>
                    <a:cubicBezTo>
                      <a:pt x="27" y="82"/>
                      <a:pt x="29" y="81"/>
                      <a:pt x="30" y="79"/>
                    </a:cubicBezTo>
                    <a:cubicBezTo>
                      <a:pt x="30" y="81"/>
                      <a:pt x="32" y="83"/>
                      <a:pt x="35" y="83"/>
                    </a:cubicBezTo>
                    <a:cubicBezTo>
                      <a:pt x="38" y="83"/>
                      <a:pt x="40" y="80"/>
                      <a:pt x="39" y="77"/>
                    </a:cubicBezTo>
                    <a:cubicBezTo>
                      <a:pt x="39" y="77"/>
                      <a:pt x="39" y="77"/>
                      <a:pt x="39" y="77"/>
                    </a:cubicBezTo>
                    <a:cubicBezTo>
                      <a:pt x="41" y="78"/>
                      <a:pt x="42" y="78"/>
                      <a:pt x="44" y="78"/>
                    </a:cubicBezTo>
                    <a:cubicBezTo>
                      <a:pt x="46" y="78"/>
                      <a:pt x="49" y="77"/>
                      <a:pt x="51" y="75"/>
                    </a:cubicBezTo>
                    <a:cubicBezTo>
                      <a:pt x="53" y="74"/>
                      <a:pt x="54" y="71"/>
                      <a:pt x="54" y="68"/>
                    </a:cubicBezTo>
                    <a:cubicBezTo>
                      <a:pt x="54" y="67"/>
                      <a:pt x="54" y="66"/>
                      <a:pt x="53" y="65"/>
                    </a:cubicBezTo>
                    <a:cubicBezTo>
                      <a:pt x="54" y="66"/>
                      <a:pt x="55" y="66"/>
                      <a:pt x="55" y="66"/>
                    </a:cubicBezTo>
                    <a:cubicBezTo>
                      <a:pt x="64" y="66"/>
                      <a:pt x="67" y="59"/>
                      <a:pt x="67" y="52"/>
                    </a:cubicBezTo>
                    <a:cubicBezTo>
                      <a:pt x="67" y="52"/>
                      <a:pt x="68" y="53"/>
                      <a:pt x="69" y="53"/>
                    </a:cubicBezTo>
                    <a:cubicBezTo>
                      <a:pt x="76" y="53"/>
                      <a:pt x="76" y="41"/>
                      <a:pt x="69" y="41"/>
                    </a:cubicBezTo>
                    <a:close/>
                    <a:moveTo>
                      <a:pt x="45" y="23"/>
                    </a:moveTo>
                    <a:cubicBezTo>
                      <a:pt x="44" y="23"/>
                      <a:pt x="42" y="23"/>
                      <a:pt x="41" y="24"/>
                    </a:cubicBezTo>
                    <a:cubicBezTo>
                      <a:pt x="41" y="24"/>
                      <a:pt x="41" y="24"/>
                      <a:pt x="41" y="23"/>
                    </a:cubicBezTo>
                    <a:cubicBezTo>
                      <a:pt x="41" y="23"/>
                      <a:pt x="41" y="22"/>
                      <a:pt x="41" y="21"/>
                    </a:cubicBezTo>
                    <a:cubicBezTo>
                      <a:pt x="42" y="22"/>
                      <a:pt x="44" y="22"/>
                      <a:pt x="45" y="23"/>
                    </a:cubicBezTo>
                    <a:close/>
                    <a:moveTo>
                      <a:pt x="35" y="73"/>
                    </a:moveTo>
                    <a:cubicBezTo>
                      <a:pt x="33" y="73"/>
                      <a:pt x="31" y="74"/>
                      <a:pt x="30" y="76"/>
                    </a:cubicBezTo>
                    <a:cubicBezTo>
                      <a:pt x="30" y="75"/>
                      <a:pt x="30" y="75"/>
                      <a:pt x="30" y="75"/>
                    </a:cubicBezTo>
                    <a:cubicBezTo>
                      <a:pt x="30" y="74"/>
                      <a:pt x="30" y="73"/>
                      <a:pt x="29" y="72"/>
                    </a:cubicBezTo>
                    <a:cubicBezTo>
                      <a:pt x="31" y="72"/>
                      <a:pt x="33" y="72"/>
                      <a:pt x="35" y="71"/>
                    </a:cubicBezTo>
                    <a:cubicBezTo>
                      <a:pt x="35" y="72"/>
                      <a:pt x="35" y="73"/>
                      <a:pt x="36" y="73"/>
                    </a:cubicBezTo>
                    <a:cubicBezTo>
                      <a:pt x="36" y="73"/>
                      <a:pt x="36" y="73"/>
                      <a:pt x="35" y="73"/>
                    </a:cubicBezTo>
                    <a:close/>
                    <a:moveTo>
                      <a:pt x="46" y="49"/>
                    </a:moveTo>
                    <a:cubicBezTo>
                      <a:pt x="44" y="48"/>
                      <a:pt x="43" y="47"/>
                      <a:pt x="41" y="47"/>
                    </a:cubicBezTo>
                    <a:cubicBezTo>
                      <a:pt x="38" y="47"/>
                      <a:pt x="36" y="48"/>
                      <a:pt x="35" y="51"/>
                    </a:cubicBezTo>
                    <a:cubicBezTo>
                      <a:pt x="34" y="50"/>
                      <a:pt x="33" y="49"/>
                      <a:pt x="32" y="49"/>
                    </a:cubicBezTo>
                    <a:cubicBezTo>
                      <a:pt x="34" y="47"/>
                      <a:pt x="35" y="45"/>
                      <a:pt x="35" y="42"/>
                    </a:cubicBezTo>
                    <a:cubicBezTo>
                      <a:pt x="35" y="39"/>
                      <a:pt x="34" y="36"/>
                      <a:pt x="32" y="34"/>
                    </a:cubicBezTo>
                    <a:cubicBezTo>
                      <a:pt x="33" y="34"/>
                      <a:pt x="35" y="33"/>
                      <a:pt x="36" y="33"/>
                    </a:cubicBezTo>
                    <a:cubicBezTo>
                      <a:pt x="36" y="33"/>
                      <a:pt x="36" y="34"/>
                      <a:pt x="36" y="34"/>
                    </a:cubicBezTo>
                    <a:cubicBezTo>
                      <a:pt x="36" y="37"/>
                      <a:pt x="37" y="40"/>
                      <a:pt x="39" y="42"/>
                    </a:cubicBezTo>
                    <a:cubicBezTo>
                      <a:pt x="41" y="45"/>
                      <a:pt x="44" y="46"/>
                      <a:pt x="47" y="46"/>
                    </a:cubicBezTo>
                    <a:cubicBezTo>
                      <a:pt x="46" y="47"/>
                      <a:pt x="46" y="48"/>
                      <a:pt x="46" y="49"/>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8" name="Freeform 91"/>
              <p:cNvSpPr>
                <a:spLocks/>
              </p:cNvSpPr>
              <p:nvPr/>
            </p:nvSpPr>
            <p:spPr bwMode="auto">
              <a:xfrm>
                <a:off x="9102725" y="4772026"/>
                <a:ext cx="25400" cy="26988"/>
              </a:xfrm>
              <a:custGeom>
                <a:avLst/>
                <a:gdLst>
                  <a:gd name="T0" fmla="*/ 5 w 10"/>
                  <a:gd name="T1" fmla="*/ 0 h 10"/>
                  <a:gd name="T2" fmla="*/ 0 w 10"/>
                  <a:gd name="T3" fmla="*/ 5 h 10"/>
                  <a:gd name="T4" fmla="*/ 5 w 10"/>
                  <a:gd name="T5" fmla="*/ 10 h 10"/>
                  <a:gd name="T6" fmla="*/ 10 w 10"/>
                  <a:gd name="T7" fmla="*/ 5 h 10"/>
                  <a:gd name="T8" fmla="*/ 5 w 10"/>
                  <a:gd name="T9" fmla="*/ 0 h 10"/>
                </a:gdLst>
                <a:ahLst/>
                <a:cxnLst>
                  <a:cxn ang="0">
                    <a:pos x="T0" y="T1"/>
                  </a:cxn>
                  <a:cxn ang="0">
                    <a:pos x="T2" y="T3"/>
                  </a:cxn>
                  <a:cxn ang="0">
                    <a:pos x="T4" y="T5"/>
                  </a:cxn>
                  <a:cxn ang="0">
                    <a:pos x="T6" y="T7"/>
                  </a:cxn>
                  <a:cxn ang="0">
                    <a:pos x="T8" y="T9"/>
                  </a:cxn>
                </a:cxnLst>
                <a:rect l="0" t="0" r="r" b="b"/>
                <a:pathLst>
                  <a:path w="10" h="10">
                    <a:moveTo>
                      <a:pt x="5" y="0"/>
                    </a:moveTo>
                    <a:cubicBezTo>
                      <a:pt x="2" y="0"/>
                      <a:pt x="0" y="2"/>
                      <a:pt x="0" y="5"/>
                    </a:cubicBezTo>
                    <a:cubicBezTo>
                      <a:pt x="0" y="7"/>
                      <a:pt x="2" y="10"/>
                      <a:pt x="5" y="10"/>
                    </a:cubicBezTo>
                    <a:cubicBezTo>
                      <a:pt x="7" y="10"/>
                      <a:pt x="10" y="8"/>
                      <a:pt x="10" y="5"/>
                    </a:cubicBezTo>
                    <a:cubicBezTo>
                      <a:pt x="10" y="2"/>
                      <a:pt x="8" y="0"/>
                      <a:pt x="5"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9" name="Freeform 92"/>
              <p:cNvSpPr>
                <a:spLocks/>
              </p:cNvSpPr>
              <p:nvPr/>
            </p:nvSpPr>
            <p:spPr bwMode="auto">
              <a:xfrm>
                <a:off x="9097963" y="4905376"/>
                <a:ext cx="36513" cy="28575"/>
              </a:xfrm>
              <a:custGeom>
                <a:avLst/>
                <a:gdLst>
                  <a:gd name="T0" fmla="*/ 7 w 14"/>
                  <a:gd name="T1" fmla="*/ 0 h 11"/>
                  <a:gd name="T2" fmla="*/ 7 w 14"/>
                  <a:gd name="T3" fmla="*/ 11 h 11"/>
                  <a:gd name="T4" fmla="*/ 7 w 14"/>
                  <a:gd name="T5" fmla="*/ 0 h 11"/>
                </a:gdLst>
                <a:ahLst/>
                <a:cxnLst>
                  <a:cxn ang="0">
                    <a:pos x="T0" y="T1"/>
                  </a:cxn>
                  <a:cxn ang="0">
                    <a:pos x="T2" y="T3"/>
                  </a:cxn>
                  <a:cxn ang="0">
                    <a:pos x="T4" y="T5"/>
                  </a:cxn>
                </a:cxnLst>
                <a:rect l="0" t="0" r="r" b="b"/>
                <a:pathLst>
                  <a:path w="14" h="11">
                    <a:moveTo>
                      <a:pt x="7" y="0"/>
                    </a:moveTo>
                    <a:cubicBezTo>
                      <a:pt x="0" y="0"/>
                      <a:pt x="0" y="11"/>
                      <a:pt x="7" y="11"/>
                    </a:cubicBezTo>
                    <a:cubicBezTo>
                      <a:pt x="14" y="11"/>
                      <a:pt x="14"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3" name="Group 32"/>
            <p:cNvGrpSpPr/>
            <p:nvPr/>
          </p:nvGrpSpPr>
          <p:grpSpPr>
            <a:xfrm>
              <a:off x="8686800" y="4557713"/>
              <a:ext cx="682626" cy="577851"/>
              <a:chOff x="8686800" y="4557713"/>
              <a:chExt cx="682626" cy="577851"/>
            </a:xfrm>
          </p:grpSpPr>
          <p:sp>
            <p:nvSpPr>
              <p:cNvPr id="34" name="Freeform 93"/>
              <p:cNvSpPr>
                <a:spLocks/>
              </p:cNvSpPr>
              <p:nvPr/>
            </p:nvSpPr>
            <p:spPr bwMode="auto">
              <a:xfrm>
                <a:off x="8843963" y="4919663"/>
                <a:ext cx="104775" cy="146050"/>
              </a:xfrm>
              <a:custGeom>
                <a:avLst/>
                <a:gdLst>
                  <a:gd name="T0" fmla="*/ 39 w 40"/>
                  <a:gd name="T1" fmla="*/ 1 h 56"/>
                  <a:gd name="T2" fmla="*/ 21 w 40"/>
                  <a:gd name="T3" fmla="*/ 27 h 56"/>
                  <a:gd name="T4" fmla="*/ 0 w 40"/>
                  <a:gd name="T5" fmla="*/ 55 h 56"/>
                  <a:gd name="T6" fmla="*/ 1 w 40"/>
                  <a:gd name="T7" fmla="*/ 56 h 56"/>
                  <a:gd name="T8" fmla="*/ 21 w 40"/>
                  <a:gd name="T9" fmla="*/ 29 h 56"/>
                  <a:gd name="T10" fmla="*/ 39 w 40"/>
                  <a:gd name="T11" fmla="*/ 1 h 56"/>
                  <a:gd name="T12" fmla="*/ 39 w 40"/>
                  <a:gd name="T13" fmla="*/ 1 h 56"/>
                </a:gdLst>
                <a:ahLst/>
                <a:cxnLst>
                  <a:cxn ang="0">
                    <a:pos x="T0" y="T1"/>
                  </a:cxn>
                  <a:cxn ang="0">
                    <a:pos x="T2" y="T3"/>
                  </a:cxn>
                  <a:cxn ang="0">
                    <a:pos x="T4" y="T5"/>
                  </a:cxn>
                  <a:cxn ang="0">
                    <a:pos x="T6" y="T7"/>
                  </a:cxn>
                  <a:cxn ang="0">
                    <a:pos x="T8" y="T9"/>
                  </a:cxn>
                  <a:cxn ang="0">
                    <a:pos x="T10" y="T11"/>
                  </a:cxn>
                  <a:cxn ang="0">
                    <a:pos x="T12" y="T13"/>
                  </a:cxn>
                </a:cxnLst>
                <a:rect l="0" t="0" r="r" b="b"/>
                <a:pathLst>
                  <a:path w="40" h="56">
                    <a:moveTo>
                      <a:pt x="39" y="1"/>
                    </a:moveTo>
                    <a:cubicBezTo>
                      <a:pt x="32" y="9"/>
                      <a:pt x="27" y="19"/>
                      <a:pt x="21" y="27"/>
                    </a:cubicBezTo>
                    <a:cubicBezTo>
                      <a:pt x="14" y="37"/>
                      <a:pt x="6" y="45"/>
                      <a:pt x="0" y="55"/>
                    </a:cubicBezTo>
                    <a:cubicBezTo>
                      <a:pt x="0" y="56"/>
                      <a:pt x="1" y="56"/>
                      <a:pt x="1" y="56"/>
                    </a:cubicBezTo>
                    <a:cubicBezTo>
                      <a:pt x="9" y="48"/>
                      <a:pt x="15" y="38"/>
                      <a:pt x="21" y="29"/>
                    </a:cubicBezTo>
                    <a:cubicBezTo>
                      <a:pt x="28" y="21"/>
                      <a:pt x="35" y="11"/>
                      <a:pt x="39" y="1"/>
                    </a:cubicBezTo>
                    <a:cubicBezTo>
                      <a:pt x="40" y="1"/>
                      <a:pt x="39" y="0"/>
                      <a:pt x="39"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5" name="Freeform 94"/>
              <p:cNvSpPr>
                <a:spLocks/>
              </p:cNvSpPr>
              <p:nvPr/>
            </p:nvSpPr>
            <p:spPr bwMode="auto">
              <a:xfrm>
                <a:off x="8899525" y="4937126"/>
                <a:ext cx="61913" cy="138113"/>
              </a:xfrm>
              <a:custGeom>
                <a:avLst/>
                <a:gdLst>
                  <a:gd name="T0" fmla="*/ 23 w 24"/>
                  <a:gd name="T1" fmla="*/ 0 h 53"/>
                  <a:gd name="T2" fmla="*/ 22 w 24"/>
                  <a:gd name="T3" fmla="*/ 0 h 53"/>
                  <a:gd name="T4" fmla="*/ 22 w 24"/>
                  <a:gd name="T5" fmla="*/ 0 h 53"/>
                  <a:gd name="T6" fmla="*/ 11 w 24"/>
                  <a:gd name="T7" fmla="*/ 25 h 53"/>
                  <a:gd name="T8" fmla="*/ 0 w 24"/>
                  <a:gd name="T9" fmla="*/ 52 h 53"/>
                  <a:gd name="T10" fmla="*/ 1 w 24"/>
                  <a:gd name="T11" fmla="*/ 53 h 53"/>
                  <a:gd name="T12" fmla="*/ 11 w 24"/>
                  <a:gd name="T13" fmla="*/ 28 h 53"/>
                  <a:gd name="T14" fmla="*/ 22 w 24"/>
                  <a:gd name="T15" fmla="*/ 2 h 53"/>
                  <a:gd name="T16" fmla="*/ 20 w 24"/>
                  <a:gd name="T17" fmla="*/ 26 h 53"/>
                  <a:gd name="T18" fmla="*/ 15 w 24"/>
                  <a:gd name="T19" fmla="*/ 51 h 53"/>
                  <a:gd name="T20" fmla="*/ 16 w 24"/>
                  <a:gd name="T21" fmla="*/ 51 h 53"/>
                  <a:gd name="T22" fmla="*/ 22 w 24"/>
                  <a:gd name="T23" fmla="*/ 26 h 53"/>
                  <a:gd name="T24" fmla="*/ 23 w 24"/>
                  <a:gd name="T25"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53">
                    <a:moveTo>
                      <a:pt x="23" y="0"/>
                    </a:moveTo>
                    <a:cubicBezTo>
                      <a:pt x="23" y="0"/>
                      <a:pt x="22" y="0"/>
                      <a:pt x="22" y="0"/>
                    </a:cubicBezTo>
                    <a:cubicBezTo>
                      <a:pt x="22" y="0"/>
                      <a:pt x="22" y="0"/>
                      <a:pt x="22" y="0"/>
                    </a:cubicBezTo>
                    <a:cubicBezTo>
                      <a:pt x="18" y="8"/>
                      <a:pt x="14" y="16"/>
                      <a:pt x="11" y="25"/>
                    </a:cubicBezTo>
                    <a:cubicBezTo>
                      <a:pt x="7" y="34"/>
                      <a:pt x="2" y="43"/>
                      <a:pt x="0" y="52"/>
                    </a:cubicBezTo>
                    <a:cubicBezTo>
                      <a:pt x="0" y="53"/>
                      <a:pt x="1" y="53"/>
                      <a:pt x="1" y="53"/>
                    </a:cubicBezTo>
                    <a:cubicBezTo>
                      <a:pt x="5" y="45"/>
                      <a:pt x="8" y="36"/>
                      <a:pt x="11" y="28"/>
                    </a:cubicBezTo>
                    <a:cubicBezTo>
                      <a:pt x="15" y="19"/>
                      <a:pt x="19" y="10"/>
                      <a:pt x="22" y="2"/>
                    </a:cubicBezTo>
                    <a:cubicBezTo>
                      <a:pt x="21" y="10"/>
                      <a:pt x="21" y="18"/>
                      <a:pt x="20" y="26"/>
                    </a:cubicBezTo>
                    <a:cubicBezTo>
                      <a:pt x="18" y="34"/>
                      <a:pt x="16" y="43"/>
                      <a:pt x="15" y="51"/>
                    </a:cubicBezTo>
                    <a:cubicBezTo>
                      <a:pt x="15" y="52"/>
                      <a:pt x="16" y="52"/>
                      <a:pt x="16" y="51"/>
                    </a:cubicBezTo>
                    <a:cubicBezTo>
                      <a:pt x="19" y="44"/>
                      <a:pt x="21" y="34"/>
                      <a:pt x="22" y="26"/>
                    </a:cubicBezTo>
                    <a:cubicBezTo>
                      <a:pt x="23" y="18"/>
                      <a:pt x="24" y="9"/>
                      <a:pt x="23"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6" name="Freeform 95"/>
              <p:cNvSpPr>
                <a:spLocks/>
              </p:cNvSpPr>
              <p:nvPr/>
            </p:nvSpPr>
            <p:spPr bwMode="auto">
              <a:xfrm>
                <a:off x="8997950" y="4949826"/>
                <a:ext cx="49213" cy="185738"/>
              </a:xfrm>
              <a:custGeom>
                <a:avLst/>
                <a:gdLst>
                  <a:gd name="T0" fmla="*/ 14 w 19"/>
                  <a:gd name="T1" fmla="*/ 38 h 71"/>
                  <a:gd name="T2" fmla="*/ 6 w 19"/>
                  <a:gd name="T3" fmla="*/ 3 h 71"/>
                  <a:gd name="T4" fmla="*/ 5 w 19"/>
                  <a:gd name="T5" fmla="*/ 2 h 71"/>
                  <a:gd name="T6" fmla="*/ 5 w 19"/>
                  <a:gd name="T7" fmla="*/ 1 h 71"/>
                  <a:gd name="T8" fmla="*/ 4 w 19"/>
                  <a:gd name="T9" fmla="*/ 1 h 71"/>
                  <a:gd name="T10" fmla="*/ 2 w 19"/>
                  <a:gd name="T11" fmla="*/ 59 h 71"/>
                  <a:gd name="T12" fmla="*/ 4 w 19"/>
                  <a:gd name="T13" fmla="*/ 59 h 71"/>
                  <a:gd name="T14" fmla="*/ 5 w 19"/>
                  <a:gd name="T15" fmla="*/ 5 h 71"/>
                  <a:gd name="T16" fmla="*/ 11 w 19"/>
                  <a:gd name="T17" fmla="*/ 38 h 71"/>
                  <a:gd name="T18" fmla="*/ 17 w 19"/>
                  <a:gd name="T19" fmla="*/ 71 h 71"/>
                  <a:gd name="T20" fmla="*/ 18 w 19"/>
                  <a:gd name="T21" fmla="*/ 70 h 71"/>
                  <a:gd name="T22" fmla="*/ 14 w 19"/>
                  <a:gd name="T23" fmla="*/ 38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71">
                    <a:moveTo>
                      <a:pt x="14" y="38"/>
                    </a:moveTo>
                    <a:cubicBezTo>
                      <a:pt x="11" y="26"/>
                      <a:pt x="9" y="14"/>
                      <a:pt x="6" y="3"/>
                    </a:cubicBezTo>
                    <a:cubicBezTo>
                      <a:pt x="6" y="2"/>
                      <a:pt x="5" y="2"/>
                      <a:pt x="5" y="2"/>
                    </a:cubicBezTo>
                    <a:cubicBezTo>
                      <a:pt x="5" y="2"/>
                      <a:pt x="5" y="2"/>
                      <a:pt x="5" y="1"/>
                    </a:cubicBezTo>
                    <a:cubicBezTo>
                      <a:pt x="5" y="0"/>
                      <a:pt x="4" y="0"/>
                      <a:pt x="4" y="1"/>
                    </a:cubicBezTo>
                    <a:cubicBezTo>
                      <a:pt x="1" y="20"/>
                      <a:pt x="0" y="40"/>
                      <a:pt x="2" y="59"/>
                    </a:cubicBezTo>
                    <a:cubicBezTo>
                      <a:pt x="2" y="60"/>
                      <a:pt x="4" y="61"/>
                      <a:pt x="4" y="59"/>
                    </a:cubicBezTo>
                    <a:cubicBezTo>
                      <a:pt x="5" y="41"/>
                      <a:pt x="5" y="23"/>
                      <a:pt x="5" y="5"/>
                    </a:cubicBezTo>
                    <a:cubicBezTo>
                      <a:pt x="6" y="16"/>
                      <a:pt x="9" y="27"/>
                      <a:pt x="11" y="38"/>
                    </a:cubicBezTo>
                    <a:cubicBezTo>
                      <a:pt x="13" y="49"/>
                      <a:pt x="13" y="61"/>
                      <a:pt x="17" y="71"/>
                    </a:cubicBezTo>
                    <a:cubicBezTo>
                      <a:pt x="17" y="71"/>
                      <a:pt x="18" y="71"/>
                      <a:pt x="18" y="70"/>
                    </a:cubicBezTo>
                    <a:cubicBezTo>
                      <a:pt x="19" y="60"/>
                      <a:pt x="15" y="48"/>
                      <a:pt x="14" y="3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7" name="Freeform 96"/>
              <p:cNvSpPr>
                <a:spLocks/>
              </p:cNvSpPr>
              <p:nvPr/>
            </p:nvSpPr>
            <p:spPr bwMode="auto">
              <a:xfrm>
                <a:off x="9047163" y="4960938"/>
                <a:ext cx="63500" cy="153988"/>
              </a:xfrm>
              <a:custGeom>
                <a:avLst/>
                <a:gdLst>
                  <a:gd name="T0" fmla="*/ 14 w 24"/>
                  <a:gd name="T1" fmla="*/ 29 h 59"/>
                  <a:gd name="T2" fmla="*/ 1 w 24"/>
                  <a:gd name="T3" fmla="*/ 1 h 59"/>
                  <a:gd name="T4" fmla="*/ 0 w 24"/>
                  <a:gd name="T5" fmla="*/ 1 h 59"/>
                  <a:gd name="T6" fmla="*/ 11 w 24"/>
                  <a:gd name="T7" fmla="*/ 29 h 59"/>
                  <a:gd name="T8" fmla="*/ 22 w 24"/>
                  <a:gd name="T9" fmla="*/ 58 h 59"/>
                  <a:gd name="T10" fmla="*/ 24 w 24"/>
                  <a:gd name="T11" fmla="*/ 57 h 59"/>
                  <a:gd name="T12" fmla="*/ 14 w 24"/>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4" h="59">
                    <a:moveTo>
                      <a:pt x="14" y="29"/>
                    </a:moveTo>
                    <a:cubicBezTo>
                      <a:pt x="10" y="20"/>
                      <a:pt x="6" y="10"/>
                      <a:pt x="1" y="1"/>
                    </a:cubicBezTo>
                    <a:cubicBezTo>
                      <a:pt x="1" y="0"/>
                      <a:pt x="0" y="0"/>
                      <a:pt x="0" y="1"/>
                    </a:cubicBezTo>
                    <a:cubicBezTo>
                      <a:pt x="4" y="11"/>
                      <a:pt x="8" y="20"/>
                      <a:pt x="11" y="29"/>
                    </a:cubicBezTo>
                    <a:cubicBezTo>
                      <a:pt x="15" y="39"/>
                      <a:pt x="17" y="49"/>
                      <a:pt x="22" y="58"/>
                    </a:cubicBezTo>
                    <a:cubicBezTo>
                      <a:pt x="22" y="59"/>
                      <a:pt x="24" y="58"/>
                      <a:pt x="24" y="57"/>
                    </a:cubicBezTo>
                    <a:cubicBezTo>
                      <a:pt x="22" y="48"/>
                      <a:pt x="17" y="38"/>
                      <a:pt x="14"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8" name="Freeform 97"/>
              <p:cNvSpPr>
                <a:spLocks/>
              </p:cNvSpPr>
              <p:nvPr/>
            </p:nvSpPr>
            <p:spPr bwMode="auto">
              <a:xfrm>
                <a:off x="8836025" y="4594226"/>
                <a:ext cx="136525" cy="152400"/>
              </a:xfrm>
              <a:custGeom>
                <a:avLst/>
                <a:gdLst>
                  <a:gd name="T0" fmla="*/ 51 w 52"/>
                  <a:gd name="T1" fmla="*/ 55 h 58"/>
                  <a:gd name="T2" fmla="*/ 29 w 52"/>
                  <a:gd name="T3" fmla="*/ 31 h 58"/>
                  <a:gd name="T4" fmla="*/ 10 w 52"/>
                  <a:gd name="T5" fmla="*/ 1 h 58"/>
                  <a:gd name="T6" fmla="*/ 9 w 52"/>
                  <a:gd name="T7" fmla="*/ 1 h 58"/>
                  <a:gd name="T8" fmla="*/ 26 w 52"/>
                  <a:gd name="T9" fmla="*/ 32 h 58"/>
                  <a:gd name="T10" fmla="*/ 30 w 52"/>
                  <a:gd name="T11" fmla="*/ 37 h 58"/>
                  <a:gd name="T12" fmla="*/ 1 w 52"/>
                  <a:gd name="T13" fmla="*/ 10 h 58"/>
                  <a:gd name="T14" fmla="*/ 0 w 52"/>
                  <a:gd name="T15" fmla="*/ 10 h 58"/>
                  <a:gd name="T16" fmla="*/ 19 w 52"/>
                  <a:gd name="T17" fmla="*/ 31 h 58"/>
                  <a:gd name="T18" fmla="*/ 35 w 52"/>
                  <a:gd name="T19" fmla="*/ 44 h 58"/>
                  <a:gd name="T20" fmla="*/ 50 w 52"/>
                  <a:gd name="T21" fmla="*/ 57 h 58"/>
                  <a:gd name="T22" fmla="*/ 51 w 52"/>
                  <a:gd name="T23" fmla="*/ 5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58">
                    <a:moveTo>
                      <a:pt x="51" y="55"/>
                    </a:moveTo>
                    <a:cubicBezTo>
                      <a:pt x="44" y="47"/>
                      <a:pt x="35" y="40"/>
                      <a:pt x="29" y="31"/>
                    </a:cubicBezTo>
                    <a:cubicBezTo>
                      <a:pt x="21" y="21"/>
                      <a:pt x="15" y="11"/>
                      <a:pt x="10" y="1"/>
                    </a:cubicBezTo>
                    <a:cubicBezTo>
                      <a:pt x="10" y="0"/>
                      <a:pt x="9" y="1"/>
                      <a:pt x="9" y="1"/>
                    </a:cubicBezTo>
                    <a:cubicBezTo>
                      <a:pt x="13" y="12"/>
                      <a:pt x="19" y="22"/>
                      <a:pt x="26" y="32"/>
                    </a:cubicBezTo>
                    <a:cubicBezTo>
                      <a:pt x="27" y="34"/>
                      <a:pt x="29" y="36"/>
                      <a:pt x="30" y="37"/>
                    </a:cubicBezTo>
                    <a:cubicBezTo>
                      <a:pt x="20" y="29"/>
                      <a:pt x="11" y="18"/>
                      <a:pt x="1" y="10"/>
                    </a:cubicBezTo>
                    <a:cubicBezTo>
                      <a:pt x="1" y="9"/>
                      <a:pt x="0" y="10"/>
                      <a:pt x="0" y="10"/>
                    </a:cubicBezTo>
                    <a:cubicBezTo>
                      <a:pt x="6" y="18"/>
                      <a:pt x="13" y="24"/>
                      <a:pt x="19" y="31"/>
                    </a:cubicBezTo>
                    <a:cubicBezTo>
                      <a:pt x="24" y="36"/>
                      <a:pt x="29" y="40"/>
                      <a:pt x="35" y="44"/>
                    </a:cubicBezTo>
                    <a:cubicBezTo>
                      <a:pt x="40" y="49"/>
                      <a:pt x="44" y="53"/>
                      <a:pt x="50" y="57"/>
                    </a:cubicBezTo>
                    <a:cubicBezTo>
                      <a:pt x="51" y="58"/>
                      <a:pt x="52" y="56"/>
                      <a:pt x="51" y="55"/>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9" name="Freeform 98"/>
              <p:cNvSpPr>
                <a:spLocks/>
              </p:cNvSpPr>
              <p:nvPr/>
            </p:nvSpPr>
            <p:spPr bwMode="auto">
              <a:xfrm>
                <a:off x="8901113" y="4572001"/>
                <a:ext cx="96838" cy="163513"/>
              </a:xfrm>
              <a:custGeom>
                <a:avLst/>
                <a:gdLst>
                  <a:gd name="T0" fmla="*/ 36 w 37"/>
                  <a:gd name="T1" fmla="*/ 61 h 63"/>
                  <a:gd name="T2" fmla="*/ 31 w 37"/>
                  <a:gd name="T3" fmla="*/ 44 h 63"/>
                  <a:gd name="T4" fmla="*/ 31 w 37"/>
                  <a:gd name="T5" fmla="*/ 44 h 63"/>
                  <a:gd name="T6" fmla="*/ 27 w 37"/>
                  <a:gd name="T7" fmla="*/ 1 h 63"/>
                  <a:gd name="T8" fmla="*/ 26 w 37"/>
                  <a:gd name="T9" fmla="*/ 1 h 63"/>
                  <a:gd name="T10" fmla="*/ 29 w 37"/>
                  <a:gd name="T11" fmla="*/ 37 h 63"/>
                  <a:gd name="T12" fmla="*/ 13 w 37"/>
                  <a:gd name="T13" fmla="*/ 3 h 63"/>
                  <a:gd name="T14" fmla="*/ 12 w 37"/>
                  <a:gd name="T15" fmla="*/ 4 h 63"/>
                  <a:gd name="T16" fmla="*/ 21 w 37"/>
                  <a:gd name="T17" fmla="*/ 26 h 63"/>
                  <a:gd name="T18" fmla="*/ 15 w 37"/>
                  <a:gd name="T19" fmla="*/ 19 h 63"/>
                  <a:gd name="T20" fmla="*/ 2 w 37"/>
                  <a:gd name="T21" fmla="*/ 3 h 63"/>
                  <a:gd name="T22" fmla="*/ 1 w 37"/>
                  <a:gd name="T23" fmla="*/ 4 h 63"/>
                  <a:gd name="T24" fmla="*/ 13 w 37"/>
                  <a:gd name="T25" fmla="*/ 20 h 63"/>
                  <a:gd name="T26" fmla="*/ 24 w 37"/>
                  <a:gd name="T27" fmla="*/ 34 h 63"/>
                  <a:gd name="T28" fmla="*/ 33 w 37"/>
                  <a:gd name="T29" fmla="*/ 61 h 63"/>
                  <a:gd name="T30" fmla="*/ 36 w 37"/>
                  <a:gd name="T31" fmla="*/ 6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 h="63">
                    <a:moveTo>
                      <a:pt x="36" y="61"/>
                    </a:moveTo>
                    <a:cubicBezTo>
                      <a:pt x="35" y="55"/>
                      <a:pt x="33" y="50"/>
                      <a:pt x="31" y="44"/>
                    </a:cubicBezTo>
                    <a:cubicBezTo>
                      <a:pt x="31" y="44"/>
                      <a:pt x="31" y="44"/>
                      <a:pt x="31" y="44"/>
                    </a:cubicBezTo>
                    <a:cubicBezTo>
                      <a:pt x="32" y="30"/>
                      <a:pt x="31" y="15"/>
                      <a:pt x="27" y="1"/>
                    </a:cubicBezTo>
                    <a:cubicBezTo>
                      <a:pt x="27" y="0"/>
                      <a:pt x="26" y="0"/>
                      <a:pt x="26" y="1"/>
                    </a:cubicBezTo>
                    <a:cubicBezTo>
                      <a:pt x="27" y="13"/>
                      <a:pt x="28" y="25"/>
                      <a:pt x="29" y="37"/>
                    </a:cubicBezTo>
                    <a:cubicBezTo>
                      <a:pt x="24" y="26"/>
                      <a:pt x="19" y="14"/>
                      <a:pt x="13" y="3"/>
                    </a:cubicBezTo>
                    <a:cubicBezTo>
                      <a:pt x="13" y="2"/>
                      <a:pt x="12" y="3"/>
                      <a:pt x="12" y="4"/>
                    </a:cubicBezTo>
                    <a:cubicBezTo>
                      <a:pt x="14" y="11"/>
                      <a:pt x="18" y="19"/>
                      <a:pt x="21" y="26"/>
                    </a:cubicBezTo>
                    <a:cubicBezTo>
                      <a:pt x="19" y="24"/>
                      <a:pt x="17" y="22"/>
                      <a:pt x="15" y="19"/>
                    </a:cubicBezTo>
                    <a:cubicBezTo>
                      <a:pt x="11" y="14"/>
                      <a:pt x="6" y="8"/>
                      <a:pt x="2" y="3"/>
                    </a:cubicBezTo>
                    <a:cubicBezTo>
                      <a:pt x="1" y="2"/>
                      <a:pt x="0" y="3"/>
                      <a:pt x="1" y="4"/>
                    </a:cubicBezTo>
                    <a:cubicBezTo>
                      <a:pt x="4" y="9"/>
                      <a:pt x="9" y="15"/>
                      <a:pt x="13" y="20"/>
                    </a:cubicBezTo>
                    <a:cubicBezTo>
                      <a:pt x="16" y="25"/>
                      <a:pt x="20" y="30"/>
                      <a:pt x="24" y="34"/>
                    </a:cubicBezTo>
                    <a:cubicBezTo>
                      <a:pt x="27" y="43"/>
                      <a:pt x="31" y="52"/>
                      <a:pt x="33" y="61"/>
                    </a:cubicBezTo>
                    <a:cubicBezTo>
                      <a:pt x="34" y="63"/>
                      <a:pt x="37" y="63"/>
                      <a:pt x="36" y="6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0" name="Freeform 99"/>
              <p:cNvSpPr>
                <a:spLocks/>
              </p:cNvSpPr>
              <p:nvPr/>
            </p:nvSpPr>
            <p:spPr bwMode="auto">
              <a:xfrm>
                <a:off x="9009063" y="4557713"/>
                <a:ext cx="20638" cy="169863"/>
              </a:xfrm>
              <a:custGeom>
                <a:avLst/>
                <a:gdLst>
                  <a:gd name="T0" fmla="*/ 6 w 8"/>
                  <a:gd name="T1" fmla="*/ 29 h 65"/>
                  <a:gd name="T2" fmla="*/ 1 w 8"/>
                  <a:gd name="T3" fmla="*/ 0 h 65"/>
                  <a:gd name="T4" fmla="*/ 0 w 8"/>
                  <a:gd name="T5" fmla="*/ 0 h 65"/>
                  <a:gd name="T6" fmla="*/ 4 w 8"/>
                  <a:gd name="T7" fmla="*/ 32 h 65"/>
                  <a:gd name="T8" fmla="*/ 6 w 8"/>
                  <a:gd name="T9" fmla="*/ 64 h 65"/>
                  <a:gd name="T10" fmla="*/ 7 w 8"/>
                  <a:gd name="T11" fmla="*/ 64 h 65"/>
                  <a:gd name="T12" fmla="*/ 6 w 8"/>
                  <a:gd name="T13" fmla="*/ 29 h 65"/>
                </a:gdLst>
                <a:ahLst/>
                <a:cxnLst>
                  <a:cxn ang="0">
                    <a:pos x="T0" y="T1"/>
                  </a:cxn>
                  <a:cxn ang="0">
                    <a:pos x="T2" y="T3"/>
                  </a:cxn>
                  <a:cxn ang="0">
                    <a:pos x="T4" y="T5"/>
                  </a:cxn>
                  <a:cxn ang="0">
                    <a:pos x="T6" y="T7"/>
                  </a:cxn>
                  <a:cxn ang="0">
                    <a:pos x="T8" y="T9"/>
                  </a:cxn>
                  <a:cxn ang="0">
                    <a:pos x="T10" y="T11"/>
                  </a:cxn>
                  <a:cxn ang="0">
                    <a:pos x="T12" y="T13"/>
                  </a:cxn>
                </a:cxnLst>
                <a:rect l="0" t="0" r="r" b="b"/>
                <a:pathLst>
                  <a:path w="8" h="65">
                    <a:moveTo>
                      <a:pt x="6" y="29"/>
                    </a:moveTo>
                    <a:cubicBezTo>
                      <a:pt x="5" y="20"/>
                      <a:pt x="5" y="9"/>
                      <a:pt x="1" y="0"/>
                    </a:cubicBezTo>
                    <a:cubicBezTo>
                      <a:pt x="1" y="0"/>
                      <a:pt x="0" y="0"/>
                      <a:pt x="0" y="0"/>
                    </a:cubicBezTo>
                    <a:cubicBezTo>
                      <a:pt x="1" y="11"/>
                      <a:pt x="3" y="21"/>
                      <a:pt x="4" y="32"/>
                    </a:cubicBezTo>
                    <a:cubicBezTo>
                      <a:pt x="5" y="43"/>
                      <a:pt x="5" y="53"/>
                      <a:pt x="6" y="64"/>
                    </a:cubicBezTo>
                    <a:cubicBezTo>
                      <a:pt x="6" y="65"/>
                      <a:pt x="7" y="65"/>
                      <a:pt x="7" y="64"/>
                    </a:cubicBezTo>
                    <a:cubicBezTo>
                      <a:pt x="8" y="53"/>
                      <a:pt x="7" y="41"/>
                      <a:pt x="6"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1" name="Freeform 100"/>
              <p:cNvSpPr>
                <a:spLocks/>
              </p:cNvSpPr>
              <p:nvPr/>
            </p:nvSpPr>
            <p:spPr bwMode="auto">
              <a:xfrm>
                <a:off x="9045575" y="4560888"/>
                <a:ext cx="20638" cy="173038"/>
              </a:xfrm>
              <a:custGeom>
                <a:avLst/>
                <a:gdLst>
                  <a:gd name="T0" fmla="*/ 4 w 8"/>
                  <a:gd name="T1" fmla="*/ 0 h 66"/>
                  <a:gd name="T2" fmla="*/ 3 w 8"/>
                  <a:gd name="T3" fmla="*/ 1 h 66"/>
                  <a:gd name="T4" fmla="*/ 5 w 8"/>
                  <a:gd name="T5" fmla="*/ 32 h 66"/>
                  <a:gd name="T6" fmla="*/ 0 w 8"/>
                  <a:gd name="T7" fmla="*/ 65 h 66"/>
                  <a:gd name="T8" fmla="*/ 1 w 8"/>
                  <a:gd name="T9" fmla="*/ 66 h 66"/>
                  <a:gd name="T10" fmla="*/ 7 w 8"/>
                  <a:gd name="T11" fmla="*/ 32 h 66"/>
                  <a:gd name="T12" fmla="*/ 4 w 8"/>
                  <a:gd name="T13" fmla="*/ 0 h 66"/>
                </a:gdLst>
                <a:ahLst/>
                <a:cxnLst>
                  <a:cxn ang="0">
                    <a:pos x="T0" y="T1"/>
                  </a:cxn>
                  <a:cxn ang="0">
                    <a:pos x="T2" y="T3"/>
                  </a:cxn>
                  <a:cxn ang="0">
                    <a:pos x="T4" y="T5"/>
                  </a:cxn>
                  <a:cxn ang="0">
                    <a:pos x="T6" y="T7"/>
                  </a:cxn>
                  <a:cxn ang="0">
                    <a:pos x="T8" y="T9"/>
                  </a:cxn>
                  <a:cxn ang="0">
                    <a:pos x="T10" y="T11"/>
                  </a:cxn>
                  <a:cxn ang="0">
                    <a:pos x="T12" y="T13"/>
                  </a:cxn>
                </a:cxnLst>
                <a:rect l="0" t="0" r="r" b="b"/>
                <a:pathLst>
                  <a:path w="8" h="66">
                    <a:moveTo>
                      <a:pt x="4" y="0"/>
                    </a:moveTo>
                    <a:cubicBezTo>
                      <a:pt x="4" y="0"/>
                      <a:pt x="3" y="0"/>
                      <a:pt x="3" y="1"/>
                    </a:cubicBezTo>
                    <a:cubicBezTo>
                      <a:pt x="3" y="11"/>
                      <a:pt x="5" y="21"/>
                      <a:pt x="5" y="32"/>
                    </a:cubicBezTo>
                    <a:cubicBezTo>
                      <a:pt x="4" y="43"/>
                      <a:pt x="2" y="54"/>
                      <a:pt x="0" y="65"/>
                    </a:cubicBezTo>
                    <a:cubicBezTo>
                      <a:pt x="0" y="66"/>
                      <a:pt x="0" y="66"/>
                      <a:pt x="1" y="66"/>
                    </a:cubicBezTo>
                    <a:cubicBezTo>
                      <a:pt x="5" y="55"/>
                      <a:pt x="7" y="43"/>
                      <a:pt x="7" y="32"/>
                    </a:cubicBezTo>
                    <a:cubicBezTo>
                      <a:pt x="7" y="22"/>
                      <a:pt x="8" y="10"/>
                      <a:pt x="4"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2" name="Freeform 101"/>
              <p:cNvSpPr>
                <a:spLocks/>
              </p:cNvSpPr>
              <p:nvPr/>
            </p:nvSpPr>
            <p:spPr bwMode="auto">
              <a:xfrm>
                <a:off x="9053513" y="4594226"/>
                <a:ext cx="28575" cy="139700"/>
              </a:xfrm>
              <a:custGeom>
                <a:avLst/>
                <a:gdLst>
                  <a:gd name="T0" fmla="*/ 10 w 11"/>
                  <a:gd name="T1" fmla="*/ 1 h 53"/>
                  <a:gd name="T2" fmla="*/ 7 w 11"/>
                  <a:gd name="T3" fmla="*/ 26 h 53"/>
                  <a:gd name="T4" fmla="*/ 0 w 11"/>
                  <a:gd name="T5" fmla="*/ 51 h 53"/>
                  <a:gd name="T6" fmla="*/ 2 w 11"/>
                  <a:gd name="T7" fmla="*/ 52 h 53"/>
                  <a:gd name="T8" fmla="*/ 8 w 11"/>
                  <a:gd name="T9" fmla="*/ 32 h 53"/>
                  <a:gd name="T10" fmla="*/ 11 w 11"/>
                  <a:gd name="T11" fmla="*/ 1 h 53"/>
                  <a:gd name="T12" fmla="*/ 10 w 11"/>
                  <a:gd name="T13" fmla="*/ 1 h 53"/>
                </a:gdLst>
                <a:ahLst/>
                <a:cxnLst>
                  <a:cxn ang="0">
                    <a:pos x="T0" y="T1"/>
                  </a:cxn>
                  <a:cxn ang="0">
                    <a:pos x="T2" y="T3"/>
                  </a:cxn>
                  <a:cxn ang="0">
                    <a:pos x="T4" y="T5"/>
                  </a:cxn>
                  <a:cxn ang="0">
                    <a:pos x="T6" y="T7"/>
                  </a:cxn>
                  <a:cxn ang="0">
                    <a:pos x="T8" y="T9"/>
                  </a:cxn>
                  <a:cxn ang="0">
                    <a:pos x="T10" y="T11"/>
                  </a:cxn>
                  <a:cxn ang="0">
                    <a:pos x="T12" y="T13"/>
                  </a:cxn>
                </a:cxnLst>
                <a:rect l="0" t="0" r="r" b="b"/>
                <a:pathLst>
                  <a:path w="11" h="53">
                    <a:moveTo>
                      <a:pt x="10" y="1"/>
                    </a:moveTo>
                    <a:cubicBezTo>
                      <a:pt x="9" y="9"/>
                      <a:pt x="8" y="18"/>
                      <a:pt x="7" y="26"/>
                    </a:cubicBezTo>
                    <a:cubicBezTo>
                      <a:pt x="6" y="34"/>
                      <a:pt x="5" y="44"/>
                      <a:pt x="0" y="51"/>
                    </a:cubicBezTo>
                    <a:cubicBezTo>
                      <a:pt x="0" y="52"/>
                      <a:pt x="1" y="53"/>
                      <a:pt x="2" y="52"/>
                    </a:cubicBezTo>
                    <a:cubicBezTo>
                      <a:pt x="6" y="47"/>
                      <a:pt x="7" y="39"/>
                      <a:pt x="8" y="32"/>
                    </a:cubicBezTo>
                    <a:cubicBezTo>
                      <a:pt x="10" y="22"/>
                      <a:pt x="11" y="11"/>
                      <a:pt x="11" y="1"/>
                    </a:cubicBezTo>
                    <a:cubicBezTo>
                      <a:pt x="11" y="0"/>
                      <a:pt x="10" y="0"/>
                      <a:pt x="10"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3" name="Freeform 102"/>
              <p:cNvSpPr>
                <a:spLocks/>
              </p:cNvSpPr>
              <p:nvPr/>
            </p:nvSpPr>
            <p:spPr bwMode="auto">
              <a:xfrm>
                <a:off x="9112250" y="4646613"/>
                <a:ext cx="144463" cy="120650"/>
              </a:xfrm>
              <a:custGeom>
                <a:avLst/>
                <a:gdLst>
                  <a:gd name="T0" fmla="*/ 55 w 55"/>
                  <a:gd name="T1" fmla="*/ 13 h 46"/>
                  <a:gd name="T2" fmla="*/ 29 w 55"/>
                  <a:gd name="T3" fmla="*/ 27 h 46"/>
                  <a:gd name="T4" fmla="*/ 16 w 55"/>
                  <a:gd name="T5" fmla="*/ 33 h 46"/>
                  <a:gd name="T6" fmla="*/ 12 w 55"/>
                  <a:gd name="T7" fmla="*/ 35 h 46"/>
                  <a:gd name="T8" fmla="*/ 26 w 55"/>
                  <a:gd name="T9" fmla="*/ 24 h 46"/>
                  <a:gd name="T10" fmla="*/ 51 w 55"/>
                  <a:gd name="T11" fmla="*/ 1 h 46"/>
                  <a:gd name="T12" fmla="*/ 50 w 55"/>
                  <a:gd name="T13" fmla="*/ 1 h 46"/>
                  <a:gd name="T14" fmla="*/ 23 w 55"/>
                  <a:gd name="T15" fmla="*/ 23 h 46"/>
                  <a:gd name="T16" fmla="*/ 0 w 55"/>
                  <a:gd name="T17" fmla="*/ 45 h 46"/>
                  <a:gd name="T18" fmla="*/ 1 w 55"/>
                  <a:gd name="T19" fmla="*/ 46 h 46"/>
                  <a:gd name="T20" fmla="*/ 8 w 55"/>
                  <a:gd name="T21" fmla="*/ 39 h 46"/>
                  <a:gd name="T22" fmla="*/ 8 w 55"/>
                  <a:gd name="T23" fmla="*/ 39 h 46"/>
                  <a:gd name="T24" fmla="*/ 8 w 55"/>
                  <a:gd name="T25" fmla="*/ 39 h 46"/>
                  <a:gd name="T26" fmla="*/ 8 w 55"/>
                  <a:gd name="T27" fmla="*/ 39 h 46"/>
                  <a:gd name="T28" fmla="*/ 9 w 55"/>
                  <a:gd name="T29" fmla="*/ 39 h 46"/>
                  <a:gd name="T30" fmla="*/ 9 w 55"/>
                  <a:gd name="T31" fmla="*/ 39 h 46"/>
                  <a:gd name="T32" fmla="*/ 19 w 55"/>
                  <a:gd name="T33" fmla="*/ 34 h 46"/>
                  <a:gd name="T34" fmla="*/ 33 w 55"/>
                  <a:gd name="T35" fmla="*/ 28 h 46"/>
                  <a:gd name="T36" fmla="*/ 55 w 55"/>
                  <a:gd name="T37" fmla="*/ 14 h 46"/>
                  <a:gd name="T38" fmla="*/ 55 w 55"/>
                  <a:gd name="T39"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5" h="46">
                    <a:moveTo>
                      <a:pt x="55" y="13"/>
                    </a:moveTo>
                    <a:cubicBezTo>
                      <a:pt x="46" y="19"/>
                      <a:pt x="38" y="23"/>
                      <a:pt x="29" y="27"/>
                    </a:cubicBezTo>
                    <a:cubicBezTo>
                      <a:pt x="25" y="29"/>
                      <a:pt x="20" y="31"/>
                      <a:pt x="16" y="33"/>
                    </a:cubicBezTo>
                    <a:cubicBezTo>
                      <a:pt x="15" y="34"/>
                      <a:pt x="14" y="34"/>
                      <a:pt x="12" y="35"/>
                    </a:cubicBezTo>
                    <a:cubicBezTo>
                      <a:pt x="17" y="31"/>
                      <a:pt x="21" y="28"/>
                      <a:pt x="26" y="24"/>
                    </a:cubicBezTo>
                    <a:cubicBezTo>
                      <a:pt x="34" y="17"/>
                      <a:pt x="43" y="10"/>
                      <a:pt x="51" y="1"/>
                    </a:cubicBezTo>
                    <a:cubicBezTo>
                      <a:pt x="51" y="1"/>
                      <a:pt x="51" y="0"/>
                      <a:pt x="50" y="1"/>
                    </a:cubicBezTo>
                    <a:cubicBezTo>
                      <a:pt x="41" y="7"/>
                      <a:pt x="32" y="15"/>
                      <a:pt x="23" y="23"/>
                    </a:cubicBezTo>
                    <a:cubicBezTo>
                      <a:pt x="15" y="30"/>
                      <a:pt x="6" y="36"/>
                      <a:pt x="0" y="45"/>
                    </a:cubicBezTo>
                    <a:cubicBezTo>
                      <a:pt x="0" y="46"/>
                      <a:pt x="1" y="46"/>
                      <a:pt x="1" y="46"/>
                    </a:cubicBezTo>
                    <a:cubicBezTo>
                      <a:pt x="3" y="43"/>
                      <a:pt x="5" y="41"/>
                      <a:pt x="8" y="39"/>
                    </a:cubicBezTo>
                    <a:cubicBezTo>
                      <a:pt x="8" y="39"/>
                      <a:pt x="8" y="39"/>
                      <a:pt x="8" y="39"/>
                    </a:cubicBezTo>
                    <a:cubicBezTo>
                      <a:pt x="8" y="39"/>
                      <a:pt x="8" y="39"/>
                      <a:pt x="8" y="39"/>
                    </a:cubicBezTo>
                    <a:cubicBezTo>
                      <a:pt x="8" y="39"/>
                      <a:pt x="8" y="39"/>
                      <a:pt x="8" y="39"/>
                    </a:cubicBezTo>
                    <a:cubicBezTo>
                      <a:pt x="8" y="39"/>
                      <a:pt x="9" y="39"/>
                      <a:pt x="9" y="39"/>
                    </a:cubicBezTo>
                    <a:cubicBezTo>
                      <a:pt x="9" y="39"/>
                      <a:pt x="9" y="39"/>
                      <a:pt x="9" y="39"/>
                    </a:cubicBezTo>
                    <a:cubicBezTo>
                      <a:pt x="10" y="40"/>
                      <a:pt x="18" y="35"/>
                      <a:pt x="19" y="34"/>
                    </a:cubicBezTo>
                    <a:cubicBezTo>
                      <a:pt x="24" y="32"/>
                      <a:pt x="28" y="30"/>
                      <a:pt x="33" y="28"/>
                    </a:cubicBezTo>
                    <a:cubicBezTo>
                      <a:pt x="41" y="24"/>
                      <a:pt x="49" y="20"/>
                      <a:pt x="55" y="14"/>
                    </a:cubicBezTo>
                    <a:cubicBezTo>
                      <a:pt x="55" y="14"/>
                      <a:pt x="55" y="13"/>
                      <a:pt x="55" y="13"/>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4" name="Freeform 103"/>
              <p:cNvSpPr>
                <a:spLocks/>
              </p:cNvSpPr>
              <p:nvPr/>
            </p:nvSpPr>
            <p:spPr bwMode="auto">
              <a:xfrm>
                <a:off x="9134475" y="4714876"/>
                <a:ext cx="163513" cy="65088"/>
              </a:xfrm>
              <a:custGeom>
                <a:avLst/>
                <a:gdLst>
                  <a:gd name="T0" fmla="*/ 62 w 63"/>
                  <a:gd name="T1" fmla="*/ 10 h 25"/>
                  <a:gd name="T2" fmla="*/ 37 w 63"/>
                  <a:gd name="T3" fmla="*/ 14 h 25"/>
                  <a:gd name="T4" fmla="*/ 24 w 63"/>
                  <a:gd name="T5" fmla="*/ 17 h 25"/>
                  <a:gd name="T6" fmla="*/ 30 w 63"/>
                  <a:gd name="T7" fmla="*/ 14 h 25"/>
                  <a:gd name="T8" fmla="*/ 58 w 63"/>
                  <a:gd name="T9" fmla="*/ 1 h 25"/>
                  <a:gd name="T10" fmla="*/ 57 w 63"/>
                  <a:gd name="T11" fmla="*/ 0 h 25"/>
                  <a:gd name="T12" fmla="*/ 30 w 63"/>
                  <a:gd name="T13" fmla="*/ 12 h 25"/>
                  <a:gd name="T14" fmla="*/ 0 w 63"/>
                  <a:gd name="T15" fmla="*/ 24 h 25"/>
                  <a:gd name="T16" fmla="*/ 1 w 63"/>
                  <a:gd name="T17" fmla="*/ 25 h 25"/>
                  <a:gd name="T18" fmla="*/ 14 w 63"/>
                  <a:gd name="T19" fmla="*/ 21 h 25"/>
                  <a:gd name="T20" fmla="*/ 37 w 63"/>
                  <a:gd name="T21" fmla="*/ 17 h 25"/>
                  <a:gd name="T22" fmla="*/ 62 w 63"/>
                  <a:gd name="T23" fmla="*/ 11 h 25"/>
                  <a:gd name="T24" fmla="*/ 62 w 63"/>
                  <a:gd name="T25"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25">
                    <a:moveTo>
                      <a:pt x="62" y="10"/>
                    </a:moveTo>
                    <a:cubicBezTo>
                      <a:pt x="54" y="10"/>
                      <a:pt x="46" y="13"/>
                      <a:pt x="37" y="14"/>
                    </a:cubicBezTo>
                    <a:cubicBezTo>
                      <a:pt x="33" y="15"/>
                      <a:pt x="29" y="16"/>
                      <a:pt x="24" y="17"/>
                    </a:cubicBezTo>
                    <a:cubicBezTo>
                      <a:pt x="26" y="16"/>
                      <a:pt x="28" y="15"/>
                      <a:pt x="30" y="14"/>
                    </a:cubicBezTo>
                    <a:cubicBezTo>
                      <a:pt x="39" y="10"/>
                      <a:pt x="50" y="7"/>
                      <a:pt x="58" y="1"/>
                    </a:cubicBezTo>
                    <a:cubicBezTo>
                      <a:pt x="58" y="0"/>
                      <a:pt x="58" y="0"/>
                      <a:pt x="57" y="0"/>
                    </a:cubicBezTo>
                    <a:cubicBezTo>
                      <a:pt x="48" y="3"/>
                      <a:pt x="39" y="8"/>
                      <a:pt x="30" y="12"/>
                    </a:cubicBezTo>
                    <a:cubicBezTo>
                      <a:pt x="20" y="16"/>
                      <a:pt x="10" y="20"/>
                      <a:pt x="0" y="24"/>
                    </a:cubicBezTo>
                    <a:cubicBezTo>
                      <a:pt x="0" y="24"/>
                      <a:pt x="0" y="25"/>
                      <a:pt x="1" y="25"/>
                    </a:cubicBezTo>
                    <a:cubicBezTo>
                      <a:pt x="5" y="24"/>
                      <a:pt x="10" y="22"/>
                      <a:pt x="14" y="21"/>
                    </a:cubicBezTo>
                    <a:cubicBezTo>
                      <a:pt x="22" y="21"/>
                      <a:pt x="30" y="19"/>
                      <a:pt x="37" y="17"/>
                    </a:cubicBezTo>
                    <a:cubicBezTo>
                      <a:pt x="45" y="15"/>
                      <a:pt x="54" y="14"/>
                      <a:pt x="62" y="11"/>
                    </a:cubicBezTo>
                    <a:cubicBezTo>
                      <a:pt x="63" y="11"/>
                      <a:pt x="63" y="10"/>
                      <a:pt x="62" y="1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5" name="Freeform 104"/>
              <p:cNvSpPr>
                <a:spLocks/>
              </p:cNvSpPr>
              <p:nvPr/>
            </p:nvSpPr>
            <p:spPr bwMode="auto">
              <a:xfrm>
                <a:off x="9139238" y="4775201"/>
                <a:ext cx="187325" cy="33338"/>
              </a:xfrm>
              <a:custGeom>
                <a:avLst/>
                <a:gdLst>
                  <a:gd name="T0" fmla="*/ 71 w 72"/>
                  <a:gd name="T1" fmla="*/ 1 h 13"/>
                  <a:gd name="T2" fmla="*/ 71 w 72"/>
                  <a:gd name="T3" fmla="*/ 0 h 13"/>
                  <a:gd name="T4" fmla="*/ 36 w 72"/>
                  <a:gd name="T5" fmla="*/ 7 h 13"/>
                  <a:gd name="T6" fmla="*/ 0 w 72"/>
                  <a:gd name="T7" fmla="*/ 10 h 13"/>
                  <a:gd name="T8" fmla="*/ 1 w 72"/>
                  <a:gd name="T9" fmla="*/ 11 h 13"/>
                  <a:gd name="T10" fmla="*/ 13 w 72"/>
                  <a:gd name="T11" fmla="*/ 11 h 13"/>
                  <a:gd name="T12" fmla="*/ 40 w 72"/>
                  <a:gd name="T13" fmla="*/ 12 h 13"/>
                  <a:gd name="T14" fmla="*/ 65 w 72"/>
                  <a:gd name="T15" fmla="*/ 9 h 13"/>
                  <a:gd name="T16" fmla="*/ 65 w 72"/>
                  <a:gd name="T17" fmla="*/ 7 h 13"/>
                  <a:gd name="T18" fmla="*/ 39 w 72"/>
                  <a:gd name="T19" fmla="*/ 10 h 13"/>
                  <a:gd name="T20" fmla="*/ 34 w 72"/>
                  <a:gd name="T21" fmla="*/ 10 h 13"/>
                  <a:gd name="T22" fmla="*/ 37 w 72"/>
                  <a:gd name="T23" fmla="*/ 10 h 13"/>
                  <a:gd name="T24" fmla="*/ 71 w 72"/>
                  <a:gd name="T25"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 h="13">
                    <a:moveTo>
                      <a:pt x="71" y="1"/>
                    </a:moveTo>
                    <a:cubicBezTo>
                      <a:pt x="72" y="1"/>
                      <a:pt x="71" y="0"/>
                      <a:pt x="71" y="0"/>
                    </a:cubicBezTo>
                    <a:cubicBezTo>
                      <a:pt x="59" y="2"/>
                      <a:pt x="48" y="6"/>
                      <a:pt x="36" y="7"/>
                    </a:cubicBezTo>
                    <a:cubicBezTo>
                      <a:pt x="24" y="9"/>
                      <a:pt x="12" y="9"/>
                      <a:pt x="0" y="10"/>
                    </a:cubicBezTo>
                    <a:cubicBezTo>
                      <a:pt x="0" y="10"/>
                      <a:pt x="0" y="11"/>
                      <a:pt x="1" y="11"/>
                    </a:cubicBezTo>
                    <a:cubicBezTo>
                      <a:pt x="5" y="11"/>
                      <a:pt x="9" y="11"/>
                      <a:pt x="13" y="11"/>
                    </a:cubicBezTo>
                    <a:cubicBezTo>
                      <a:pt x="22" y="13"/>
                      <a:pt x="31" y="12"/>
                      <a:pt x="40" y="12"/>
                    </a:cubicBezTo>
                    <a:cubicBezTo>
                      <a:pt x="48" y="11"/>
                      <a:pt x="57" y="11"/>
                      <a:pt x="65" y="9"/>
                    </a:cubicBezTo>
                    <a:cubicBezTo>
                      <a:pt x="66" y="8"/>
                      <a:pt x="66" y="7"/>
                      <a:pt x="65" y="7"/>
                    </a:cubicBezTo>
                    <a:cubicBezTo>
                      <a:pt x="56" y="8"/>
                      <a:pt x="48" y="9"/>
                      <a:pt x="39" y="10"/>
                    </a:cubicBezTo>
                    <a:cubicBezTo>
                      <a:pt x="37" y="10"/>
                      <a:pt x="35" y="10"/>
                      <a:pt x="34" y="10"/>
                    </a:cubicBezTo>
                    <a:cubicBezTo>
                      <a:pt x="35" y="10"/>
                      <a:pt x="36" y="10"/>
                      <a:pt x="37" y="10"/>
                    </a:cubicBezTo>
                    <a:cubicBezTo>
                      <a:pt x="48" y="9"/>
                      <a:pt x="61" y="7"/>
                      <a:pt x="71"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6" name="Freeform 105"/>
              <p:cNvSpPr>
                <a:spLocks/>
              </p:cNvSpPr>
              <p:nvPr/>
            </p:nvSpPr>
            <p:spPr bwMode="auto">
              <a:xfrm>
                <a:off x="9139238" y="4879976"/>
                <a:ext cx="230188" cy="39688"/>
              </a:xfrm>
              <a:custGeom>
                <a:avLst/>
                <a:gdLst>
                  <a:gd name="T0" fmla="*/ 87 w 88"/>
                  <a:gd name="T1" fmla="*/ 1 h 15"/>
                  <a:gd name="T2" fmla="*/ 56 w 88"/>
                  <a:gd name="T3" fmla="*/ 2 h 15"/>
                  <a:gd name="T4" fmla="*/ 30 w 88"/>
                  <a:gd name="T5" fmla="*/ 6 h 15"/>
                  <a:gd name="T6" fmla="*/ 1 w 88"/>
                  <a:gd name="T7" fmla="*/ 0 h 15"/>
                  <a:gd name="T8" fmla="*/ 0 w 88"/>
                  <a:gd name="T9" fmla="*/ 1 h 15"/>
                  <a:gd name="T10" fmla="*/ 43 w 88"/>
                  <a:gd name="T11" fmla="*/ 10 h 15"/>
                  <a:gd name="T12" fmla="*/ 84 w 88"/>
                  <a:gd name="T13" fmla="*/ 10 h 15"/>
                  <a:gd name="T14" fmla="*/ 84 w 88"/>
                  <a:gd name="T15" fmla="*/ 9 h 15"/>
                  <a:gd name="T16" fmla="*/ 64 w 88"/>
                  <a:gd name="T17" fmla="*/ 10 h 15"/>
                  <a:gd name="T18" fmla="*/ 43 w 88"/>
                  <a:gd name="T19" fmla="*/ 8 h 15"/>
                  <a:gd name="T20" fmla="*/ 36 w 88"/>
                  <a:gd name="T21" fmla="*/ 7 h 15"/>
                  <a:gd name="T22" fmla="*/ 58 w 88"/>
                  <a:gd name="T23" fmla="*/ 5 h 15"/>
                  <a:gd name="T24" fmla="*/ 87 w 88"/>
                  <a:gd name="T25" fmla="*/ 2 h 15"/>
                  <a:gd name="T26" fmla="*/ 87 w 88"/>
                  <a:gd name="T27"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8" h="15">
                    <a:moveTo>
                      <a:pt x="87" y="1"/>
                    </a:moveTo>
                    <a:cubicBezTo>
                      <a:pt x="77" y="0"/>
                      <a:pt x="66" y="1"/>
                      <a:pt x="56" y="2"/>
                    </a:cubicBezTo>
                    <a:cubicBezTo>
                      <a:pt x="47" y="3"/>
                      <a:pt x="38" y="4"/>
                      <a:pt x="30" y="6"/>
                    </a:cubicBezTo>
                    <a:cubicBezTo>
                      <a:pt x="20" y="4"/>
                      <a:pt x="10" y="2"/>
                      <a:pt x="1" y="0"/>
                    </a:cubicBezTo>
                    <a:cubicBezTo>
                      <a:pt x="0" y="0"/>
                      <a:pt x="0" y="1"/>
                      <a:pt x="0" y="1"/>
                    </a:cubicBezTo>
                    <a:cubicBezTo>
                      <a:pt x="14" y="5"/>
                      <a:pt x="28" y="8"/>
                      <a:pt x="43" y="10"/>
                    </a:cubicBezTo>
                    <a:cubicBezTo>
                      <a:pt x="55" y="13"/>
                      <a:pt x="72" y="15"/>
                      <a:pt x="84" y="10"/>
                    </a:cubicBezTo>
                    <a:cubicBezTo>
                      <a:pt x="85" y="10"/>
                      <a:pt x="84" y="10"/>
                      <a:pt x="84" y="9"/>
                    </a:cubicBezTo>
                    <a:cubicBezTo>
                      <a:pt x="77" y="9"/>
                      <a:pt x="71" y="10"/>
                      <a:pt x="64" y="10"/>
                    </a:cubicBezTo>
                    <a:cubicBezTo>
                      <a:pt x="57" y="10"/>
                      <a:pt x="50" y="9"/>
                      <a:pt x="43" y="8"/>
                    </a:cubicBezTo>
                    <a:cubicBezTo>
                      <a:pt x="40" y="8"/>
                      <a:pt x="38" y="7"/>
                      <a:pt x="36" y="7"/>
                    </a:cubicBezTo>
                    <a:cubicBezTo>
                      <a:pt x="44" y="6"/>
                      <a:pt x="51" y="5"/>
                      <a:pt x="58" y="5"/>
                    </a:cubicBezTo>
                    <a:cubicBezTo>
                      <a:pt x="68" y="4"/>
                      <a:pt x="78" y="4"/>
                      <a:pt x="87" y="2"/>
                    </a:cubicBezTo>
                    <a:cubicBezTo>
                      <a:pt x="88" y="2"/>
                      <a:pt x="88" y="1"/>
                      <a:pt x="87"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7" name="Freeform 106"/>
              <p:cNvSpPr>
                <a:spLocks/>
              </p:cNvSpPr>
              <p:nvPr/>
            </p:nvSpPr>
            <p:spPr bwMode="auto">
              <a:xfrm>
                <a:off x="9131300" y="4903788"/>
                <a:ext cx="211138" cy="93663"/>
              </a:xfrm>
              <a:custGeom>
                <a:avLst/>
                <a:gdLst>
                  <a:gd name="T0" fmla="*/ 80 w 81"/>
                  <a:gd name="T1" fmla="*/ 29 h 36"/>
                  <a:gd name="T2" fmla="*/ 43 w 81"/>
                  <a:gd name="T3" fmla="*/ 13 h 36"/>
                  <a:gd name="T4" fmla="*/ 1 w 81"/>
                  <a:gd name="T5" fmla="*/ 0 h 36"/>
                  <a:gd name="T6" fmla="*/ 1 w 81"/>
                  <a:gd name="T7" fmla="*/ 1 h 36"/>
                  <a:gd name="T8" fmla="*/ 24 w 81"/>
                  <a:gd name="T9" fmla="*/ 9 h 36"/>
                  <a:gd name="T10" fmla="*/ 24 w 81"/>
                  <a:gd name="T11" fmla="*/ 10 h 36"/>
                  <a:gd name="T12" fmla="*/ 48 w 81"/>
                  <a:gd name="T13" fmla="*/ 25 h 36"/>
                  <a:gd name="T14" fmla="*/ 69 w 81"/>
                  <a:gd name="T15" fmla="*/ 36 h 36"/>
                  <a:gd name="T16" fmla="*/ 70 w 81"/>
                  <a:gd name="T17" fmla="*/ 34 h 36"/>
                  <a:gd name="T18" fmla="*/ 47 w 81"/>
                  <a:gd name="T19" fmla="*/ 21 h 36"/>
                  <a:gd name="T20" fmla="*/ 36 w 81"/>
                  <a:gd name="T21" fmla="*/ 13 h 36"/>
                  <a:gd name="T22" fmla="*/ 43 w 81"/>
                  <a:gd name="T23" fmla="*/ 16 h 36"/>
                  <a:gd name="T24" fmla="*/ 80 w 81"/>
                  <a:gd name="T25" fmla="*/ 30 h 36"/>
                  <a:gd name="T26" fmla="*/ 80 w 81"/>
                  <a:gd name="T27" fmla="*/ 2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36">
                    <a:moveTo>
                      <a:pt x="80" y="29"/>
                    </a:moveTo>
                    <a:cubicBezTo>
                      <a:pt x="67" y="24"/>
                      <a:pt x="56" y="18"/>
                      <a:pt x="43" y="13"/>
                    </a:cubicBezTo>
                    <a:cubicBezTo>
                      <a:pt x="29" y="9"/>
                      <a:pt x="15" y="4"/>
                      <a:pt x="1" y="0"/>
                    </a:cubicBezTo>
                    <a:cubicBezTo>
                      <a:pt x="0" y="0"/>
                      <a:pt x="0" y="1"/>
                      <a:pt x="1" y="1"/>
                    </a:cubicBezTo>
                    <a:cubicBezTo>
                      <a:pt x="8" y="4"/>
                      <a:pt x="16" y="7"/>
                      <a:pt x="24" y="9"/>
                    </a:cubicBezTo>
                    <a:cubicBezTo>
                      <a:pt x="24" y="9"/>
                      <a:pt x="24" y="9"/>
                      <a:pt x="24" y="10"/>
                    </a:cubicBezTo>
                    <a:cubicBezTo>
                      <a:pt x="32" y="14"/>
                      <a:pt x="40" y="19"/>
                      <a:pt x="48" y="25"/>
                    </a:cubicBezTo>
                    <a:cubicBezTo>
                      <a:pt x="54" y="29"/>
                      <a:pt x="61" y="35"/>
                      <a:pt x="69" y="36"/>
                    </a:cubicBezTo>
                    <a:cubicBezTo>
                      <a:pt x="70" y="36"/>
                      <a:pt x="70" y="35"/>
                      <a:pt x="70" y="34"/>
                    </a:cubicBezTo>
                    <a:cubicBezTo>
                      <a:pt x="62" y="30"/>
                      <a:pt x="54" y="26"/>
                      <a:pt x="47" y="21"/>
                    </a:cubicBezTo>
                    <a:cubicBezTo>
                      <a:pt x="43" y="18"/>
                      <a:pt x="40" y="15"/>
                      <a:pt x="36" y="13"/>
                    </a:cubicBezTo>
                    <a:cubicBezTo>
                      <a:pt x="38" y="14"/>
                      <a:pt x="41" y="15"/>
                      <a:pt x="43" y="16"/>
                    </a:cubicBezTo>
                    <a:cubicBezTo>
                      <a:pt x="55" y="20"/>
                      <a:pt x="67" y="29"/>
                      <a:pt x="80" y="30"/>
                    </a:cubicBezTo>
                    <a:cubicBezTo>
                      <a:pt x="81" y="30"/>
                      <a:pt x="81" y="29"/>
                      <a:pt x="80"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8" name="Freeform 107"/>
              <p:cNvSpPr>
                <a:spLocks/>
              </p:cNvSpPr>
              <p:nvPr/>
            </p:nvSpPr>
            <p:spPr bwMode="auto">
              <a:xfrm>
                <a:off x="9126538" y="4932363"/>
                <a:ext cx="169863" cy="114300"/>
              </a:xfrm>
              <a:custGeom>
                <a:avLst/>
                <a:gdLst>
                  <a:gd name="T0" fmla="*/ 65 w 65"/>
                  <a:gd name="T1" fmla="*/ 41 h 44"/>
                  <a:gd name="T2" fmla="*/ 50 w 65"/>
                  <a:gd name="T3" fmla="*/ 31 h 44"/>
                  <a:gd name="T4" fmla="*/ 34 w 65"/>
                  <a:gd name="T5" fmla="*/ 19 h 44"/>
                  <a:gd name="T6" fmla="*/ 1 w 65"/>
                  <a:gd name="T7" fmla="*/ 0 h 44"/>
                  <a:gd name="T8" fmla="*/ 0 w 65"/>
                  <a:gd name="T9" fmla="*/ 1 h 44"/>
                  <a:gd name="T10" fmla="*/ 19 w 65"/>
                  <a:gd name="T11" fmla="*/ 14 h 44"/>
                  <a:gd name="T12" fmla="*/ 29 w 65"/>
                  <a:gd name="T13" fmla="*/ 27 h 44"/>
                  <a:gd name="T14" fmla="*/ 47 w 65"/>
                  <a:gd name="T15" fmla="*/ 43 h 44"/>
                  <a:gd name="T16" fmla="*/ 48 w 65"/>
                  <a:gd name="T17" fmla="*/ 41 h 44"/>
                  <a:gd name="T18" fmla="*/ 34 w 65"/>
                  <a:gd name="T19" fmla="*/ 27 h 44"/>
                  <a:gd name="T20" fmla="*/ 21 w 65"/>
                  <a:gd name="T21" fmla="*/ 15 h 44"/>
                  <a:gd name="T22" fmla="*/ 32 w 65"/>
                  <a:gd name="T23" fmla="*/ 21 h 44"/>
                  <a:gd name="T24" fmla="*/ 64 w 65"/>
                  <a:gd name="T25" fmla="*/ 42 h 44"/>
                  <a:gd name="T26" fmla="*/ 65 w 65"/>
                  <a:gd name="T2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44">
                    <a:moveTo>
                      <a:pt x="65" y="41"/>
                    </a:moveTo>
                    <a:cubicBezTo>
                      <a:pt x="60" y="37"/>
                      <a:pt x="54" y="34"/>
                      <a:pt x="50" y="31"/>
                    </a:cubicBezTo>
                    <a:cubicBezTo>
                      <a:pt x="44" y="27"/>
                      <a:pt x="39" y="23"/>
                      <a:pt x="34" y="19"/>
                    </a:cubicBezTo>
                    <a:cubicBezTo>
                      <a:pt x="23" y="12"/>
                      <a:pt x="11" y="7"/>
                      <a:pt x="1" y="0"/>
                    </a:cubicBezTo>
                    <a:cubicBezTo>
                      <a:pt x="0" y="0"/>
                      <a:pt x="0" y="0"/>
                      <a:pt x="0" y="1"/>
                    </a:cubicBezTo>
                    <a:cubicBezTo>
                      <a:pt x="6" y="6"/>
                      <a:pt x="12" y="10"/>
                      <a:pt x="19" y="14"/>
                    </a:cubicBezTo>
                    <a:cubicBezTo>
                      <a:pt x="21" y="19"/>
                      <a:pt x="25" y="23"/>
                      <a:pt x="29" y="27"/>
                    </a:cubicBezTo>
                    <a:cubicBezTo>
                      <a:pt x="35" y="32"/>
                      <a:pt x="41" y="38"/>
                      <a:pt x="47" y="43"/>
                    </a:cubicBezTo>
                    <a:cubicBezTo>
                      <a:pt x="48" y="44"/>
                      <a:pt x="49" y="42"/>
                      <a:pt x="48" y="41"/>
                    </a:cubicBezTo>
                    <a:cubicBezTo>
                      <a:pt x="44" y="36"/>
                      <a:pt x="39" y="32"/>
                      <a:pt x="34" y="27"/>
                    </a:cubicBezTo>
                    <a:cubicBezTo>
                      <a:pt x="29" y="24"/>
                      <a:pt x="24" y="20"/>
                      <a:pt x="21" y="15"/>
                    </a:cubicBezTo>
                    <a:cubicBezTo>
                      <a:pt x="25" y="17"/>
                      <a:pt x="29" y="19"/>
                      <a:pt x="32" y="21"/>
                    </a:cubicBezTo>
                    <a:cubicBezTo>
                      <a:pt x="42" y="28"/>
                      <a:pt x="52" y="39"/>
                      <a:pt x="64" y="42"/>
                    </a:cubicBezTo>
                    <a:cubicBezTo>
                      <a:pt x="65" y="42"/>
                      <a:pt x="65" y="41"/>
                      <a:pt x="65" y="4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9" name="Freeform 108"/>
              <p:cNvSpPr>
                <a:spLocks/>
              </p:cNvSpPr>
              <p:nvPr/>
            </p:nvSpPr>
            <p:spPr bwMode="auto">
              <a:xfrm>
                <a:off x="8686800" y="4827588"/>
                <a:ext cx="204788" cy="49213"/>
              </a:xfrm>
              <a:custGeom>
                <a:avLst/>
                <a:gdLst>
                  <a:gd name="T0" fmla="*/ 76 w 78"/>
                  <a:gd name="T1" fmla="*/ 16 h 19"/>
                  <a:gd name="T2" fmla="*/ 0 w 78"/>
                  <a:gd name="T3" fmla="*/ 5 h 19"/>
                  <a:gd name="T4" fmla="*/ 1 w 78"/>
                  <a:gd name="T5" fmla="*/ 6 h 19"/>
                  <a:gd name="T6" fmla="*/ 75 w 78"/>
                  <a:gd name="T7" fmla="*/ 19 h 19"/>
                  <a:gd name="T8" fmla="*/ 76 w 78"/>
                  <a:gd name="T9" fmla="*/ 16 h 19"/>
                </a:gdLst>
                <a:ahLst/>
                <a:cxnLst>
                  <a:cxn ang="0">
                    <a:pos x="T0" y="T1"/>
                  </a:cxn>
                  <a:cxn ang="0">
                    <a:pos x="T2" y="T3"/>
                  </a:cxn>
                  <a:cxn ang="0">
                    <a:pos x="T4" y="T5"/>
                  </a:cxn>
                  <a:cxn ang="0">
                    <a:pos x="T6" y="T7"/>
                  </a:cxn>
                  <a:cxn ang="0">
                    <a:pos x="T8" y="T9"/>
                  </a:cxn>
                </a:cxnLst>
                <a:rect l="0" t="0" r="r" b="b"/>
                <a:pathLst>
                  <a:path w="78" h="19">
                    <a:moveTo>
                      <a:pt x="76" y="16"/>
                    </a:moveTo>
                    <a:cubicBezTo>
                      <a:pt x="52" y="8"/>
                      <a:pt x="26" y="0"/>
                      <a:pt x="0" y="5"/>
                    </a:cubicBezTo>
                    <a:cubicBezTo>
                      <a:pt x="0" y="5"/>
                      <a:pt x="0" y="6"/>
                      <a:pt x="1" y="6"/>
                    </a:cubicBezTo>
                    <a:cubicBezTo>
                      <a:pt x="27" y="4"/>
                      <a:pt x="50" y="12"/>
                      <a:pt x="75" y="19"/>
                    </a:cubicBezTo>
                    <a:cubicBezTo>
                      <a:pt x="77" y="19"/>
                      <a:pt x="78" y="17"/>
                      <a:pt x="76" y="16"/>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0" name="Freeform 109"/>
              <p:cNvSpPr>
                <a:spLocks/>
              </p:cNvSpPr>
              <p:nvPr/>
            </p:nvSpPr>
            <p:spPr bwMode="auto">
              <a:xfrm>
                <a:off x="8701088" y="4787901"/>
                <a:ext cx="212725" cy="80963"/>
              </a:xfrm>
              <a:custGeom>
                <a:avLst/>
                <a:gdLst>
                  <a:gd name="T0" fmla="*/ 80 w 82"/>
                  <a:gd name="T1" fmla="*/ 28 h 31"/>
                  <a:gd name="T2" fmla="*/ 1 w 82"/>
                  <a:gd name="T3" fmla="*/ 5 h 31"/>
                  <a:gd name="T4" fmla="*/ 1 w 82"/>
                  <a:gd name="T5" fmla="*/ 6 h 31"/>
                  <a:gd name="T6" fmla="*/ 80 w 82"/>
                  <a:gd name="T7" fmla="*/ 30 h 31"/>
                  <a:gd name="T8" fmla="*/ 80 w 82"/>
                  <a:gd name="T9" fmla="*/ 30 h 31"/>
                  <a:gd name="T10" fmla="*/ 80 w 82"/>
                  <a:gd name="T11" fmla="*/ 28 h 31"/>
                </a:gdLst>
                <a:ahLst/>
                <a:cxnLst>
                  <a:cxn ang="0">
                    <a:pos x="T0" y="T1"/>
                  </a:cxn>
                  <a:cxn ang="0">
                    <a:pos x="T2" y="T3"/>
                  </a:cxn>
                  <a:cxn ang="0">
                    <a:pos x="T4" y="T5"/>
                  </a:cxn>
                  <a:cxn ang="0">
                    <a:pos x="T6" y="T7"/>
                  </a:cxn>
                  <a:cxn ang="0">
                    <a:pos x="T8" y="T9"/>
                  </a:cxn>
                  <a:cxn ang="0">
                    <a:pos x="T10" y="T11"/>
                  </a:cxn>
                </a:cxnLst>
                <a:rect l="0" t="0" r="r" b="b"/>
                <a:pathLst>
                  <a:path w="82" h="31">
                    <a:moveTo>
                      <a:pt x="80" y="28"/>
                    </a:moveTo>
                    <a:cubicBezTo>
                      <a:pt x="54" y="21"/>
                      <a:pt x="29" y="0"/>
                      <a:pt x="1" y="5"/>
                    </a:cubicBezTo>
                    <a:cubicBezTo>
                      <a:pt x="0" y="5"/>
                      <a:pt x="0" y="6"/>
                      <a:pt x="1" y="6"/>
                    </a:cubicBezTo>
                    <a:cubicBezTo>
                      <a:pt x="31" y="2"/>
                      <a:pt x="52" y="26"/>
                      <a:pt x="80" y="30"/>
                    </a:cubicBezTo>
                    <a:cubicBezTo>
                      <a:pt x="80" y="30"/>
                      <a:pt x="80" y="30"/>
                      <a:pt x="80" y="30"/>
                    </a:cubicBezTo>
                    <a:cubicBezTo>
                      <a:pt x="81" y="31"/>
                      <a:pt x="82" y="28"/>
                      <a:pt x="80"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1" name="Freeform 110"/>
              <p:cNvSpPr>
                <a:spLocks/>
              </p:cNvSpPr>
              <p:nvPr/>
            </p:nvSpPr>
            <p:spPr bwMode="auto">
              <a:xfrm>
                <a:off x="8786813" y="4787901"/>
                <a:ext cx="73025" cy="36513"/>
              </a:xfrm>
              <a:custGeom>
                <a:avLst/>
                <a:gdLst>
                  <a:gd name="T0" fmla="*/ 26 w 28"/>
                  <a:gd name="T1" fmla="*/ 11 h 14"/>
                  <a:gd name="T2" fmla="*/ 2 w 28"/>
                  <a:gd name="T3" fmla="*/ 0 h 14"/>
                  <a:gd name="T4" fmla="*/ 1 w 28"/>
                  <a:gd name="T5" fmla="*/ 1 h 14"/>
                  <a:gd name="T6" fmla="*/ 25 w 28"/>
                  <a:gd name="T7" fmla="*/ 13 h 14"/>
                  <a:gd name="T8" fmla="*/ 26 w 28"/>
                  <a:gd name="T9" fmla="*/ 11 h 14"/>
                </a:gdLst>
                <a:ahLst/>
                <a:cxnLst>
                  <a:cxn ang="0">
                    <a:pos x="T0" y="T1"/>
                  </a:cxn>
                  <a:cxn ang="0">
                    <a:pos x="T2" y="T3"/>
                  </a:cxn>
                  <a:cxn ang="0">
                    <a:pos x="T4" y="T5"/>
                  </a:cxn>
                  <a:cxn ang="0">
                    <a:pos x="T6" y="T7"/>
                  </a:cxn>
                  <a:cxn ang="0">
                    <a:pos x="T8" y="T9"/>
                  </a:cxn>
                </a:cxnLst>
                <a:rect l="0" t="0" r="r" b="b"/>
                <a:pathLst>
                  <a:path w="28" h="14">
                    <a:moveTo>
                      <a:pt x="26" y="11"/>
                    </a:moveTo>
                    <a:cubicBezTo>
                      <a:pt x="18" y="7"/>
                      <a:pt x="10" y="3"/>
                      <a:pt x="2" y="0"/>
                    </a:cubicBezTo>
                    <a:cubicBezTo>
                      <a:pt x="1" y="0"/>
                      <a:pt x="0" y="1"/>
                      <a:pt x="1" y="1"/>
                    </a:cubicBezTo>
                    <a:cubicBezTo>
                      <a:pt x="9" y="6"/>
                      <a:pt x="17" y="9"/>
                      <a:pt x="25" y="13"/>
                    </a:cubicBezTo>
                    <a:cubicBezTo>
                      <a:pt x="27" y="14"/>
                      <a:pt x="28" y="12"/>
                      <a:pt x="26" y="1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2" name="Freeform 111"/>
              <p:cNvSpPr>
                <a:spLocks/>
              </p:cNvSpPr>
              <p:nvPr/>
            </p:nvSpPr>
            <p:spPr bwMode="auto">
              <a:xfrm>
                <a:off x="8742363" y="4735513"/>
                <a:ext cx="158750" cy="80963"/>
              </a:xfrm>
              <a:custGeom>
                <a:avLst/>
                <a:gdLst>
                  <a:gd name="T0" fmla="*/ 59 w 61"/>
                  <a:gd name="T1" fmla="*/ 27 h 31"/>
                  <a:gd name="T2" fmla="*/ 1 w 61"/>
                  <a:gd name="T3" fmla="*/ 0 h 31"/>
                  <a:gd name="T4" fmla="*/ 0 w 61"/>
                  <a:gd name="T5" fmla="*/ 1 h 31"/>
                  <a:gd name="T6" fmla="*/ 58 w 61"/>
                  <a:gd name="T7" fmla="*/ 30 h 31"/>
                  <a:gd name="T8" fmla="*/ 58 w 61"/>
                  <a:gd name="T9" fmla="*/ 30 h 31"/>
                  <a:gd name="T10" fmla="*/ 59 w 61"/>
                  <a:gd name="T11" fmla="*/ 27 h 31"/>
                </a:gdLst>
                <a:ahLst/>
                <a:cxnLst>
                  <a:cxn ang="0">
                    <a:pos x="T0" y="T1"/>
                  </a:cxn>
                  <a:cxn ang="0">
                    <a:pos x="T2" y="T3"/>
                  </a:cxn>
                  <a:cxn ang="0">
                    <a:pos x="T4" y="T5"/>
                  </a:cxn>
                  <a:cxn ang="0">
                    <a:pos x="T6" y="T7"/>
                  </a:cxn>
                  <a:cxn ang="0">
                    <a:pos x="T8" y="T9"/>
                  </a:cxn>
                  <a:cxn ang="0">
                    <a:pos x="T10" y="T11"/>
                  </a:cxn>
                </a:cxnLst>
                <a:rect l="0" t="0" r="r" b="b"/>
                <a:pathLst>
                  <a:path w="61" h="31">
                    <a:moveTo>
                      <a:pt x="59" y="27"/>
                    </a:moveTo>
                    <a:cubicBezTo>
                      <a:pt x="39" y="20"/>
                      <a:pt x="23" y="4"/>
                      <a:pt x="1" y="0"/>
                    </a:cubicBezTo>
                    <a:cubicBezTo>
                      <a:pt x="0" y="0"/>
                      <a:pt x="0" y="1"/>
                      <a:pt x="0" y="1"/>
                    </a:cubicBezTo>
                    <a:cubicBezTo>
                      <a:pt x="22" y="6"/>
                      <a:pt x="37" y="24"/>
                      <a:pt x="58" y="30"/>
                    </a:cubicBezTo>
                    <a:cubicBezTo>
                      <a:pt x="58" y="30"/>
                      <a:pt x="58" y="30"/>
                      <a:pt x="58" y="30"/>
                    </a:cubicBezTo>
                    <a:cubicBezTo>
                      <a:pt x="60" y="31"/>
                      <a:pt x="61" y="28"/>
                      <a:pt x="59" y="27"/>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3" name="Freeform 112"/>
              <p:cNvSpPr>
                <a:spLocks/>
              </p:cNvSpPr>
              <p:nvPr/>
            </p:nvSpPr>
            <p:spPr bwMode="auto">
              <a:xfrm>
                <a:off x="8778875" y="4718051"/>
                <a:ext cx="142875" cy="80963"/>
              </a:xfrm>
              <a:custGeom>
                <a:avLst/>
                <a:gdLst>
                  <a:gd name="T0" fmla="*/ 54 w 55"/>
                  <a:gd name="T1" fmla="*/ 28 h 31"/>
                  <a:gd name="T2" fmla="*/ 41 w 55"/>
                  <a:gd name="T3" fmla="*/ 21 h 31"/>
                  <a:gd name="T4" fmla="*/ 27 w 55"/>
                  <a:gd name="T5" fmla="*/ 11 h 31"/>
                  <a:gd name="T6" fmla="*/ 1 w 55"/>
                  <a:gd name="T7" fmla="*/ 0 h 31"/>
                  <a:gd name="T8" fmla="*/ 1 w 55"/>
                  <a:gd name="T9" fmla="*/ 1 h 31"/>
                  <a:gd name="T10" fmla="*/ 29 w 55"/>
                  <a:gd name="T11" fmla="*/ 16 h 31"/>
                  <a:gd name="T12" fmla="*/ 51 w 55"/>
                  <a:gd name="T13" fmla="*/ 30 h 31"/>
                  <a:gd name="T14" fmla="*/ 52 w 55"/>
                  <a:gd name="T15" fmla="*/ 31 h 31"/>
                  <a:gd name="T16" fmla="*/ 53 w 55"/>
                  <a:gd name="T17" fmla="*/ 31 h 31"/>
                  <a:gd name="T18" fmla="*/ 54 w 55"/>
                  <a:gd name="T19" fmla="*/ 31 h 31"/>
                  <a:gd name="T20" fmla="*/ 54 w 55"/>
                  <a:gd name="T21" fmla="*/ 30 h 31"/>
                  <a:gd name="T22" fmla="*/ 54 w 55"/>
                  <a:gd name="T23"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31">
                    <a:moveTo>
                      <a:pt x="54" y="28"/>
                    </a:moveTo>
                    <a:cubicBezTo>
                      <a:pt x="50" y="25"/>
                      <a:pt x="45" y="23"/>
                      <a:pt x="41" y="21"/>
                    </a:cubicBezTo>
                    <a:cubicBezTo>
                      <a:pt x="36" y="18"/>
                      <a:pt x="32" y="14"/>
                      <a:pt x="27" y="11"/>
                    </a:cubicBezTo>
                    <a:cubicBezTo>
                      <a:pt x="19" y="6"/>
                      <a:pt x="11" y="1"/>
                      <a:pt x="1" y="0"/>
                    </a:cubicBezTo>
                    <a:cubicBezTo>
                      <a:pt x="0" y="0"/>
                      <a:pt x="0" y="1"/>
                      <a:pt x="1" y="1"/>
                    </a:cubicBezTo>
                    <a:cubicBezTo>
                      <a:pt x="12" y="4"/>
                      <a:pt x="20" y="10"/>
                      <a:pt x="29" y="16"/>
                    </a:cubicBezTo>
                    <a:cubicBezTo>
                      <a:pt x="30" y="17"/>
                      <a:pt x="46" y="28"/>
                      <a:pt x="51" y="30"/>
                    </a:cubicBezTo>
                    <a:cubicBezTo>
                      <a:pt x="51" y="30"/>
                      <a:pt x="51" y="31"/>
                      <a:pt x="52" y="31"/>
                    </a:cubicBezTo>
                    <a:cubicBezTo>
                      <a:pt x="52" y="31"/>
                      <a:pt x="52" y="31"/>
                      <a:pt x="53" y="31"/>
                    </a:cubicBezTo>
                    <a:cubicBezTo>
                      <a:pt x="54" y="31"/>
                      <a:pt x="54" y="31"/>
                      <a:pt x="54" y="31"/>
                    </a:cubicBezTo>
                    <a:cubicBezTo>
                      <a:pt x="54" y="30"/>
                      <a:pt x="54" y="30"/>
                      <a:pt x="54" y="30"/>
                    </a:cubicBezTo>
                    <a:cubicBezTo>
                      <a:pt x="55" y="29"/>
                      <a:pt x="54" y="29"/>
                      <a:pt x="54"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sp>
        <p:nvSpPr>
          <p:cNvPr id="64" name="Rectangle 63">
            <a:extLst>
              <a:ext uri="{FF2B5EF4-FFF2-40B4-BE49-F238E27FC236}">
                <a16:creationId xmlns:a16="http://schemas.microsoft.com/office/drawing/2014/main" id="{7634CB8E-1DCA-4683-BEBE-103D27C8162B}"/>
              </a:ext>
            </a:extLst>
          </p:cNvPr>
          <p:cNvSpPr/>
          <p:nvPr/>
        </p:nvSpPr>
        <p:spPr>
          <a:xfrm>
            <a:off x="794532" y="1421379"/>
            <a:ext cx="10791111" cy="4755406"/>
          </a:xfrm>
          <a:prstGeom prst="rect">
            <a:avLst/>
          </a:prstGeom>
        </p:spPr>
        <p:style>
          <a:lnRef idx="1">
            <a:schemeClr val="accent4"/>
          </a:lnRef>
          <a:fillRef idx="2">
            <a:schemeClr val="accent4"/>
          </a:fillRef>
          <a:effectRef idx="1">
            <a:schemeClr val="accent4"/>
          </a:effectRef>
          <a:fontRef idx="minor">
            <a:schemeClr val="dk1"/>
          </a:fontRef>
        </p:style>
        <p:txBody>
          <a:bodyPr rtlCol="0" anchor="ctr"/>
          <a:lstStyle/>
          <a:p>
            <a:pPr marL="160020" indent="-342900">
              <a:spcAft>
                <a:spcPts val="300"/>
              </a:spcAft>
              <a:buFont typeface="+mj-lt"/>
              <a:buAutoNum type="arabicPeriod"/>
            </a:pPr>
            <a:r>
              <a:rPr lang="en-US" sz="1800"/>
              <a:t>Fill in all the categories for the campus and testing information.</a:t>
            </a:r>
          </a:p>
          <a:p>
            <a:pPr marL="160020" indent="-342900">
              <a:spcAft>
                <a:spcPts val="300"/>
              </a:spcAft>
              <a:buFont typeface="+mj-lt"/>
              <a:buAutoNum type="arabicPeriod"/>
            </a:pPr>
            <a:endParaRPr lang="en-US"/>
          </a:p>
          <a:p>
            <a:pPr marL="160020" indent="-342900">
              <a:spcAft>
                <a:spcPts val="300"/>
              </a:spcAft>
              <a:buFont typeface="+mj-lt"/>
              <a:buAutoNum type="arabicPeriod"/>
            </a:pPr>
            <a:endParaRPr lang="en-US" sz="1800"/>
          </a:p>
          <a:p>
            <a:pPr marL="160020" indent="-342900">
              <a:spcAft>
                <a:spcPts val="300"/>
              </a:spcAft>
              <a:buFont typeface="+mj-lt"/>
              <a:buAutoNum type="arabicPeriod"/>
            </a:pPr>
            <a:endParaRPr lang="en-US"/>
          </a:p>
          <a:p>
            <a:pPr marL="160020" indent="-342900">
              <a:spcAft>
                <a:spcPts val="300"/>
              </a:spcAft>
              <a:buFont typeface="+mj-lt"/>
              <a:buAutoNum type="arabicPeriod"/>
            </a:pPr>
            <a:endParaRPr lang="en-US" sz="1800"/>
          </a:p>
          <a:p>
            <a:pPr marL="160020" indent="-342900">
              <a:spcAft>
                <a:spcPts val="300"/>
              </a:spcAft>
              <a:buFont typeface="+mj-lt"/>
              <a:buAutoNum type="arabicPeriod"/>
            </a:pPr>
            <a:endParaRPr lang="en-US"/>
          </a:p>
          <a:p>
            <a:pPr marL="160020" indent="-342900">
              <a:spcAft>
                <a:spcPts val="300"/>
              </a:spcAft>
              <a:buFont typeface="+mj-lt"/>
              <a:buAutoNum type="arabicPeriod"/>
            </a:pPr>
            <a:endParaRPr lang="en-US" sz="1800"/>
          </a:p>
          <a:p>
            <a:pPr>
              <a:spcAft>
                <a:spcPts val="300"/>
              </a:spcAft>
            </a:pPr>
            <a:endParaRPr lang="en-US" sz="1800"/>
          </a:p>
          <a:p>
            <a:pPr marL="160020" indent="-342900">
              <a:spcAft>
                <a:spcPts val="300"/>
              </a:spcAft>
              <a:buFont typeface="+mj-lt"/>
              <a:buAutoNum type="arabicPeriod" startAt="2"/>
            </a:pPr>
            <a:r>
              <a:rPr lang="en-US" sz="1800"/>
              <a:t>Complete all categories for student information.</a:t>
            </a:r>
          </a:p>
          <a:p>
            <a:pPr marL="160020" indent="-342900">
              <a:spcAft>
                <a:spcPts val="300"/>
              </a:spcAft>
              <a:buFont typeface="+mj-lt"/>
              <a:buAutoNum type="arabicPeriod" startAt="2"/>
            </a:pPr>
            <a:endParaRPr lang="en-US" b="1" i="1"/>
          </a:p>
          <a:p>
            <a:pPr marL="160020" indent="-342900">
              <a:spcAft>
                <a:spcPts val="300"/>
              </a:spcAft>
              <a:buFont typeface="+mj-lt"/>
              <a:buAutoNum type="arabicPeriod" startAt="2"/>
            </a:pPr>
            <a:endParaRPr lang="en-US" sz="1800" b="1" i="1"/>
          </a:p>
          <a:p>
            <a:pPr marL="160020" indent="-342900">
              <a:spcAft>
                <a:spcPts val="300"/>
              </a:spcAft>
              <a:buFont typeface="+mj-lt"/>
              <a:buAutoNum type="arabicPeriod" startAt="2"/>
            </a:pPr>
            <a:endParaRPr lang="en-US" b="1" i="1"/>
          </a:p>
          <a:p>
            <a:pPr marL="160020" indent="-342900">
              <a:spcAft>
                <a:spcPts val="300"/>
              </a:spcAft>
              <a:buFont typeface="+mj-lt"/>
              <a:buAutoNum type="arabicPeriod" startAt="2"/>
            </a:pPr>
            <a:endParaRPr lang="en-US" sz="1800" b="1" i="1"/>
          </a:p>
          <a:p>
            <a:pPr marL="160020" indent="-342900">
              <a:spcAft>
                <a:spcPts val="300"/>
              </a:spcAft>
              <a:buFont typeface="+mj-lt"/>
              <a:buAutoNum type="arabicPeriod" startAt="2"/>
            </a:pPr>
            <a:endParaRPr lang="en-US" sz="1800" b="1" i="1"/>
          </a:p>
        </p:txBody>
      </p:sp>
      <p:sp>
        <p:nvSpPr>
          <p:cNvPr id="65" name="Rectangle 64">
            <a:extLst>
              <a:ext uri="{FF2B5EF4-FFF2-40B4-BE49-F238E27FC236}">
                <a16:creationId xmlns:a16="http://schemas.microsoft.com/office/drawing/2014/main" id="{8B602040-39D0-4E75-B7E2-E84F569FA123}"/>
              </a:ext>
            </a:extLst>
          </p:cNvPr>
          <p:cNvSpPr/>
          <p:nvPr/>
        </p:nvSpPr>
        <p:spPr>
          <a:xfrm>
            <a:off x="6096000" y="286997"/>
            <a:ext cx="5206068" cy="923330"/>
          </a:xfrm>
          <a:prstGeom prst="rect">
            <a:avLst/>
          </a:prstGeom>
          <a:noFill/>
        </p:spPr>
        <p:txBody>
          <a:bodyPr wrap="square">
            <a:spAutoFit/>
          </a:bodyPr>
          <a:lstStyle/>
          <a:p>
            <a:r>
              <a:rPr lang="en-US" b="1">
                <a:solidFill>
                  <a:srgbClr val="FF0000"/>
                </a:solidFill>
              </a:rPr>
              <a:t>**Note to TC: You may want to give a printed copy of the seating chart as a training handout to review with your test administrators.</a:t>
            </a:r>
            <a:endParaRPr lang="en-US"/>
          </a:p>
        </p:txBody>
      </p:sp>
      <p:grpSp>
        <p:nvGrpSpPr>
          <p:cNvPr id="66" name="Group 65">
            <a:extLst>
              <a:ext uri="{FF2B5EF4-FFF2-40B4-BE49-F238E27FC236}">
                <a16:creationId xmlns:a16="http://schemas.microsoft.com/office/drawing/2014/main" id="{7E07AD2E-941F-4C52-8FF7-FFD32868622D}"/>
              </a:ext>
            </a:extLst>
          </p:cNvPr>
          <p:cNvGrpSpPr/>
          <p:nvPr/>
        </p:nvGrpSpPr>
        <p:grpSpPr>
          <a:xfrm>
            <a:off x="1266095" y="2228680"/>
            <a:ext cx="9226867" cy="1357914"/>
            <a:chOff x="1985766" y="2619447"/>
            <a:chExt cx="9226867" cy="1357914"/>
          </a:xfrm>
          <a:effectLst>
            <a:outerShdw blurRad="63500" sx="102000" sy="102000" algn="ctr" rotWithShape="0">
              <a:prstClr val="black">
                <a:alpha val="40000"/>
              </a:prstClr>
            </a:outerShdw>
          </a:effectLst>
        </p:grpSpPr>
        <p:pic>
          <p:nvPicPr>
            <p:cNvPr id="67" name="Picture 66">
              <a:extLst>
                <a:ext uri="{FF2B5EF4-FFF2-40B4-BE49-F238E27FC236}">
                  <a16:creationId xmlns:a16="http://schemas.microsoft.com/office/drawing/2014/main" id="{563ED661-F91D-4D42-826D-F3F7291EFF3F}"/>
                </a:ext>
              </a:extLst>
            </p:cNvPr>
            <p:cNvPicPr>
              <a:picLocks noChangeAspect="1"/>
            </p:cNvPicPr>
            <p:nvPr/>
          </p:nvPicPr>
          <p:blipFill>
            <a:blip r:embed="rId2"/>
            <a:stretch>
              <a:fillRect/>
            </a:stretch>
          </p:blipFill>
          <p:spPr>
            <a:xfrm>
              <a:off x="1985766" y="2619447"/>
              <a:ext cx="9226867" cy="1357914"/>
            </a:xfrm>
            <a:prstGeom prst="rect">
              <a:avLst/>
            </a:prstGeom>
          </p:spPr>
        </p:pic>
        <p:sp>
          <p:nvSpPr>
            <p:cNvPr id="68" name="Oval 67">
              <a:extLst>
                <a:ext uri="{FF2B5EF4-FFF2-40B4-BE49-F238E27FC236}">
                  <a16:creationId xmlns:a16="http://schemas.microsoft.com/office/drawing/2014/main" id="{FCC38886-58CC-40EF-8BD2-8B1C52BBC299}"/>
                </a:ext>
              </a:extLst>
            </p:cNvPr>
            <p:cNvSpPr/>
            <p:nvPr/>
          </p:nvSpPr>
          <p:spPr>
            <a:xfrm>
              <a:off x="5467349" y="3467662"/>
              <a:ext cx="409575" cy="247088"/>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69" name="Group 68">
              <a:extLst>
                <a:ext uri="{FF2B5EF4-FFF2-40B4-BE49-F238E27FC236}">
                  <a16:creationId xmlns:a16="http://schemas.microsoft.com/office/drawing/2014/main" id="{DBE017BF-850B-4E9A-B854-D5DEB54D94ED}"/>
                </a:ext>
              </a:extLst>
            </p:cNvPr>
            <p:cNvGrpSpPr/>
            <p:nvPr/>
          </p:nvGrpSpPr>
          <p:grpSpPr>
            <a:xfrm>
              <a:off x="2878744" y="2975819"/>
              <a:ext cx="8177072" cy="865394"/>
              <a:chOff x="2878744" y="2975819"/>
              <a:chExt cx="8177072" cy="865394"/>
            </a:xfrm>
          </p:grpSpPr>
          <p:sp>
            <p:nvSpPr>
              <p:cNvPr id="70" name="Rectangle 69">
                <a:extLst>
                  <a:ext uri="{FF2B5EF4-FFF2-40B4-BE49-F238E27FC236}">
                    <a16:creationId xmlns:a16="http://schemas.microsoft.com/office/drawing/2014/main" id="{1B9889B2-403A-4A6B-B1B2-68FB45C3B25D}"/>
                  </a:ext>
                </a:extLst>
              </p:cNvPr>
              <p:cNvSpPr/>
              <p:nvPr/>
            </p:nvSpPr>
            <p:spPr>
              <a:xfrm>
                <a:off x="3236529" y="3001499"/>
                <a:ext cx="2022437" cy="158948"/>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 name="Rectangle 70">
                <a:extLst>
                  <a:ext uri="{FF2B5EF4-FFF2-40B4-BE49-F238E27FC236}">
                    <a16:creationId xmlns:a16="http://schemas.microsoft.com/office/drawing/2014/main" id="{808E80CD-C656-430D-9341-1DB844016C2D}"/>
                  </a:ext>
                </a:extLst>
              </p:cNvPr>
              <p:cNvSpPr/>
              <p:nvPr/>
            </p:nvSpPr>
            <p:spPr>
              <a:xfrm>
                <a:off x="8870161" y="2975819"/>
                <a:ext cx="1317789" cy="173691"/>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Rectangle 71">
                <a:extLst>
                  <a:ext uri="{FF2B5EF4-FFF2-40B4-BE49-F238E27FC236}">
                    <a16:creationId xmlns:a16="http://schemas.microsoft.com/office/drawing/2014/main" id="{7745CA12-F33F-475A-AB14-801CE8BF6CAC}"/>
                  </a:ext>
                </a:extLst>
              </p:cNvPr>
              <p:cNvSpPr/>
              <p:nvPr/>
            </p:nvSpPr>
            <p:spPr>
              <a:xfrm>
                <a:off x="5823042" y="2994951"/>
                <a:ext cx="2022437" cy="158948"/>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Rectangle 72">
                <a:extLst>
                  <a:ext uri="{FF2B5EF4-FFF2-40B4-BE49-F238E27FC236}">
                    <a16:creationId xmlns:a16="http://schemas.microsoft.com/office/drawing/2014/main" id="{C812B54B-DBB6-48CE-AF4F-A0706F93F61D}"/>
                  </a:ext>
                </a:extLst>
              </p:cNvPr>
              <p:cNvSpPr/>
              <p:nvPr/>
            </p:nvSpPr>
            <p:spPr>
              <a:xfrm>
                <a:off x="8649887" y="3244133"/>
                <a:ext cx="1242616" cy="160847"/>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 name="Rectangle 73">
                <a:extLst>
                  <a:ext uri="{FF2B5EF4-FFF2-40B4-BE49-F238E27FC236}">
                    <a16:creationId xmlns:a16="http://schemas.microsoft.com/office/drawing/2014/main" id="{7105A5A5-C9C0-47E3-8209-5C51F353AFAA}"/>
                  </a:ext>
                </a:extLst>
              </p:cNvPr>
              <p:cNvSpPr/>
              <p:nvPr/>
            </p:nvSpPr>
            <p:spPr>
              <a:xfrm>
                <a:off x="4638138" y="3226174"/>
                <a:ext cx="3231432" cy="160847"/>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Rectangle 74">
                <a:extLst>
                  <a:ext uri="{FF2B5EF4-FFF2-40B4-BE49-F238E27FC236}">
                    <a16:creationId xmlns:a16="http://schemas.microsoft.com/office/drawing/2014/main" id="{2F51DADD-F485-4F01-A711-9A1EDECF6DAE}"/>
                  </a:ext>
                </a:extLst>
              </p:cNvPr>
              <p:cNvSpPr/>
              <p:nvPr/>
            </p:nvSpPr>
            <p:spPr>
              <a:xfrm>
                <a:off x="10516003" y="3226174"/>
                <a:ext cx="539813" cy="178806"/>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 name="Rectangle 75">
                <a:extLst>
                  <a:ext uri="{FF2B5EF4-FFF2-40B4-BE49-F238E27FC236}">
                    <a16:creationId xmlns:a16="http://schemas.microsoft.com/office/drawing/2014/main" id="{AFFAC932-4A3B-4D44-ABB2-F73FFE8305D8}"/>
                  </a:ext>
                </a:extLst>
              </p:cNvPr>
              <p:cNvSpPr/>
              <p:nvPr/>
            </p:nvSpPr>
            <p:spPr>
              <a:xfrm>
                <a:off x="8725060" y="3662407"/>
                <a:ext cx="539813" cy="178806"/>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 name="Rectangle 76">
                <a:extLst>
                  <a:ext uri="{FF2B5EF4-FFF2-40B4-BE49-F238E27FC236}">
                    <a16:creationId xmlns:a16="http://schemas.microsoft.com/office/drawing/2014/main" id="{74B4A6A7-BC32-4478-AF03-CACD9E84BDA6}"/>
                  </a:ext>
                </a:extLst>
              </p:cNvPr>
              <p:cNvSpPr/>
              <p:nvPr/>
            </p:nvSpPr>
            <p:spPr>
              <a:xfrm>
                <a:off x="2878744" y="3662407"/>
                <a:ext cx="539813" cy="178806"/>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158" name="Title 1">
            <a:extLst>
              <a:ext uri="{FF2B5EF4-FFF2-40B4-BE49-F238E27FC236}">
                <a16:creationId xmlns:a16="http://schemas.microsoft.com/office/drawing/2014/main" id="{39FC0813-EEB4-4488-83D4-90F80670F4CA}"/>
              </a:ext>
            </a:extLst>
          </p:cNvPr>
          <p:cNvSpPr txBox="1">
            <a:spLocks/>
          </p:cNvSpPr>
          <p:nvPr/>
        </p:nvSpPr>
        <p:spPr>
          <a:xfrm>
            <a:off x="2606371" y="6318487"/>
            <a:ext cx="9012165" cy="425658"/>
          </a:xfrm>
          <a:prstGeom prst="rect">
            <a:avLst/>
          </a:prstGeom>
          <a:solidFill>
            <a:schemeClr val="accent5">
              <a:lumMod val="60000"/>
              <a:lumOff val="40000"/>
            </a:schemeClr>
          </a:solidFill>
        </p:spPr>
        <p:txBody>
          <a:bodyPr vert="horz" lIns="91440" tIns="45720" rIns="91440" bIns="45720" rtlCol="0" anchor="b">
            <a:noAutofit/>
          </a:bodyPr>
          <a:lstStyle>
            <a:lvl1pPr algn="l" defTabSz="914400" rtl="0" eaLnBrk="1" latinLnBrk="0" hangingPunct="1">
              <a:lnSpc>
                <a:spcPct val="90000"/>
              </a:lnSpc>
              <a:spcBef>
                <a:spcPct val="0"/>
              </a:spcBef>
              <a:buNone/>
              <a:defRPr sz="3200" b="0" i="0" kern="1200" cap="none">
                <a:solidFill>
                  <a:schemeClr val="tx1"/>
                </a:solidFill>
                <a:effectLst/>
                <a:latin typeface="+mj-lt"/>
                <a:ea typeface="+mj-ea"/>
                <a:cs typeface="+mj-cs"/>
              </a:defRPr>
            </a:lvl1pPr>
          </a:lstStyle>
          <a:p>
            <a:pPr algn="ctr"/>
            <a:br>
              <a:rPr lang="en-US" sz="1800" b="1">
                <a:solidFill>
                  <a:srgbClr val="660066"/>
                </a:solidFill>
              </a:rPr>
            </a:br>
            <a:r>
              <a:rPr lang="en-US" sz="1800" b="1">
                <a:solidFill>
                  <a:srgbClr val="C00000"/>
                </a:solidFill>
                <a:latin typeface="+mn-lt"/>
                <a:ea typeface="Roboto" panose="02000000000000000000" pitchFamily="2" charset="0"/>
              </a:rPr>
              <a:t>Failure to complete ALL portions of the seating chart is considered an irregularity.</a:t>
            </a:r>
            <a:endParaRPr lang="en-US" sz="1800">
              <a:ln w="22225">
                <a:solidFill>
                  <a:srgbClr val="FF0000"/>
                </a:solidFill>
                <a:prstDash val="solid"/>
              </a:ln>
              <a:solidFill>
                <a:srgbClr val="C00000"/>
              </a:solidFill>
              <a:latin typeface="+mn-lt"/>
              <a:ea typeface="Roboto" panose="02000000000000000000" pitchFamily="2" charset="0"/>
            </a:endParaRPr>
          </a:p>
        </p:txBody>
      </p:sp>
      <p:pic>
        <p:nvPicPr>
          <p:cNvPr id="8" name="Picture 7">
            <a:extLst>
              <a:ext uri="{FF2B5EF4-FFF2-40B4-BE49-F238E27FC236}">
                <a16:creationId xmlns:a16="http://schemas.microsoft.com/office/drawing/2014/main" id="{FEA312A2-3863-417F-8861-213A5905BD4C}"/>
              </a:ext>
            </a:extLst>
          </p:cNvPr>
          <p:cNvPicPr>
            <a:picLocks noChangeAspect="1"/>
          </p:cNvPicPr>
          <p:nvPr/>
        </p:nvPicPr>
        <p:blipFill rotWithShape="1">
          <a:blip r:embed="rId3"/>
          <a:srcRect l="1076" r="1076"/>
          <a:stretch/>
        </p:blipFill>
        <p:spPr>
          <a:xfrm>
            <a:off x="1266095" y="4692237"/>
            <a:ext cx="9226867" cy="1343025"/>
          </a:xfrm>
          <a:prstGeom prst="rect">
            <a:avLst/>
          </a:prstGeom>
          <a:effectLst>
            <a:outerShdw blurRad="63500" sx="102000" sy="102000" algn="ctr" rotWithShape="0">
              <a:prstClr val="black">
                <a:alpha val="40000"/>
              </a:prstClr>
            </a:outerShdw>
          </a:effectLst>
        </p:spPr>
      </p:pic>
      <p:sp>
        <p:nvSpPr>
          <p:cNvPr id="2" name="TextBox 1">
            <a:extLst>
              <a:ext uri="{FF2B5EF4-FFF2-40B4-BE49-F238E27FC236}">
                <a16:creationId xmlns:a16="http://schemas.microsoft.com/office/drawing/2014/main" id="{C4BF2EAB-B572-4BA2-B3AA-7285868B5C49}"/>
              </a:ext>
            </a:extLst>
          </p:cNvPr>
          <p:cNvSpPr txBox="1"/>
          <p:nvPr/>
        </p:nvSpPr>
        <p:spPr>
          <a:xfrm>
            <a:off x="242520" y="421956"/>
            <a:ext cx="10500151" cy="646331"/>
          </a:xfrm>
          <a:prstGeom prst="rect">
            <a:avLst/>
          </a:prstGeom>
          <a:noFill/>
          <a:effectLst>
            <a:outerShdw blurRad="139700" dist="165100" dir="5400000" algn="t" rotWithShape="0">
              <a:prstClr val="black">
                <a:alpha val="28000"/>
              </a:prstClr>
            </a:outerShdw>
          </a:effectLst>
        </p:spPr>
        <p:txBody>
          <a:bodyPr wrap="square" lIns="91440" tIns="45720" rIns="91440" bIns="45720" rtlCol="0" anchor="t">
            <a:spAutoFit/>
          </a:bodyPr>
          <a:lstStyle/>
          <a:p>
            <a:r>
              <a:rPr lang="en-US" sz="3600">
                <a:solidFill>
                  <a:schemeClr val="accent6"/>
                </a:solidFill>
                <a:latin typeface="Abadi"/>
              </a:rPr>
              <a:t>Test Security </a:t>
            </a:r>
            <a:r>
              <a:rPr lang="en-US" sz="3600">
                <a:solidFill>
                  <a:schemeClr val="bg1"/>
                </a:solidFill>
                <a:latin typeface="Abadi"/>
              </a:rPr>
              <a:t>Seating Charts</a:t>
            </a:r>
          </a:p>
        </p:txBody>
      </p:sp>
    </p:spTree>
    <p:extLst>
      <p:ext uri="{BB962C8B-B14F-4D97-AF65-F5344CB8AC3E}">
        <p14:creationId xmlns:p14="http://schemas.microsoft.com/office/powerpoint/2010/main" val="614097712"/>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 name="Group 21"/>
          <p:cNvGrpSpPr/>
          <p:nvPr/>
        </p:nvGrpSpPr>
        <p:grpSpPr>
          <a:xfrm>
            <a:off x="-103199" y="5219405"/>
            <a:ext cx="690562" cy="1147763"/>
            <a:chOff x="2130426" y="3314700"/>
            <a:chExt cx="690562" cy="1147763"/>
          </a:xfrm>
        </p:grpSpPr>
        <p:sp>
          <p:nvSpPr>
            <p:cNvPr id="23" name="Freeform 23"/>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rgbClr val="EFA7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24"/>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25"/>
            <p:cNvSpPr>
              <a:spLocks/>
            </p:cNvSpPr>
            <p:nvPr/>
          </p:nvSpPr>
          <p:spPr bwMode="auto">
            <a:xfrm>
              <a:off x="2208213" y="3398838"/>
              <a:ext cx="533400" cy="1063625"/>
            </a:xfrm>
            <a:custGeom>
              <a:avLst/>
              <a:gdLst>
                <a:gd name="T0" fmla="*/ 202 w 203"/>
                <a:gd name="T1" fmla="*/ 123 h 408"/>
                <a:gd name="T2" fmla="*/ 131 w 203"/>
                <a:gd name="T3" fmla="*/ 156 h 408"/>
                <a:gd name="T4" fmla="*/ 98 w 203"/>
                <a:gd name="T5" fmla="*/ 180 h 408"/>
                <a:gd name="T6" fmla="*/ 88 w 203"/>
                <a:gd name="T7" fmla="*/ 192 h 408"/>
                <a:gd name="T8" fmla="*/ 119 w 203"/>
                <a:gd name="T9" fmla="*/ 137 h 408"/>
                <a:gd name="T10" fmla="*/ 153 w 203"/>
                <a:gd name="T11" fmla="*/ 106 h 408"/>
                <a:gd name="T12" fmla="*/ 201 w 203"/>
                <a:gd name="T13" fmla="*/ 85 h 408"/>
                <a:gd name="T14" fmla="*/ 200 w 203"/>
                <a:gd name="T15" fmla="*/ 84 h 408"/>
                <a:gd name="T16" fmla="*/ 125 w 203"/>
                <a:gd name="T17" fmla="*/ 127 h 408"/>
                <a:gd name="T18" fmla="*/ 149 w 203"/>
                <a:gd name="T19" fmla="*/ 81 h 408"/>
                <a:gd name="T20" fmla="*/ 164 w 203"/>
                <a:gd name="T21" fmla="*/ 64 h 408"/>
                <a:gd name="T22" fmla="*/ 189 w 203"/>
                <a:gd name="T23" fmla="*/ 45 h 408"/>
                <a:gd name="T24" fmla="*/ 188 w 203"/>
                <a:gd name="T25" fmla="*/ 44 h 408"/>
                <a:gd name="T26" fmla="*/ 154 w 203"/>
                <a:gd name="T27" fmla="*/ 69 h 408"/>
                <a:gd name="T28" fmla="*/ 180 w 203"/>
                <a:gd name="T29" fmla="*/ 1 h 408"/>
                <a:gd name="T30" fmla="*/ 179 w 203"/>
                <a:gd name="T31" fmla="*/ 1 h 408"/>
                <a:gd name="T32" fmla="*/ 134 w 203"/>
                <a:gd name="T33" fmla="*/ 97 h 408"/>
                <a:gd name="T34" fmla="*/ 115 w 203"/>
                <a:gd name="T35" fmla="*/ 38 h 408"/>
                <a:gd name="T36" fmla="*/ 115 w 203"/>
                <a:gd name="T37" fmla="*/ 38 h 408"/>
                <a:gd name="T38" fmla="*/ 131 w 203"/>
                <a:gd name="T39" fmla="*/ 103 h 408"/>
                <a:gd name="T40" fmla="*/ 131 w 203"/>
                <a:gd name="T41" fmla="*/ 103 h 408"/>
                <a:gd name="T42" fmla="*/ 108 w 203"/>
                <a:gd name="T43" fmla="*/ 144 h 408"/>
                <a:gd name="T44" fmla="*/ 74 w 203"/>
                <a:gd name="T45" fmla="*/ 58 h 408"/>
                <a:gd name="T46" fmla="*/ 73 w 203"/>
                <a:gd name="T47" fmla="*/ 59 h 408"/>
                <a:gd name="T48" fmla="*/ 105 w 203"/>
                <a:gd name="T49" fmla="*/ 150 h 408"/>
                <a:gd name="T50" fmla="*/ 75 w 203"/>
                <a:gd name="T51" fmla="*/ 202 h 408"/>
                <a:gd name="T52" fmla="*/ 71 w 203"/>
                <a:gd name="T53" fmla="*/ 210 h 408"/>
                <a:gd name="T54" fmla="*/ 29 w 203"/>
                <a:gd name="T55" fmla="*/ 86 h 408"/>
                <a:gd name="T56" fmla="*/ 28 w 203"/>
                <a:gd name="T57" fmla="*/ 87 h 408"/>
                <a:gd name="T58" fmla="*/ 54 w 203"/>
                <a:gd name="T59" fmla="*/ 147 h 408"/>
                <a:gd name="T60" fmla="*/ 66 w 203"/>
                <a:gd name="T61" fmla="*/ 215 h 408"/>
                <a:gd name="T62" fmla="*/ 67 w 203"/>
                <a:gd name="T63" fmla="*/ 217 h 408"/>
                <a:gd name="T64" fmla="*/ 41 w 203"/>
                <a:gd name="T65" fmla="*/ 269 h 408"/>
                <a:gd name="T66" fmla="*/ 27 w 203"/>
                <a:gd name="T67" fmla="*/ 212 h 408"/>
                <a:gd name="T68" fmla="*/ 0 w 203"/>
                <a:gd name="T69" fmla="*/ 142 h 408"/>
                <a:gd name="T70" fmla="*/ 0 w 203"/>
                <a:gd name="T71" fmla="*/ 142 h 408"/>
                <a:gd name="T72" fmla="*/ 22 w 203"/>
                <a:gd name="T73" fmla="*/ 209 h 408"/>
                <a:gd name="T74" fmla="*/ 37 w 203"/>
                <a:gd name="T75" fmla="*/ 279 h 408"/>
                <a:gd name="T76" fmla="*/ 27 w 203"/>
                <a:gd name="T77" fmla="*/ 302 h 408"/>
                <a:gd name="T78" fmla="*/ 8 w 203"/>
                <a:gd name="T79" fmla="*/ 405 h 408"/>
                <a:gd name="T80" fmla="*/ 14 w 203"/>
                <a:gd name="T81" fmla="*/ 405 h 408"/>
                <a:gd name="T82" fmla="*/ 30 w 203"/>
                <a:gd name="T83" fmla="*/ 318 h 408"/>
                <a:gd name="T84" fmla="*/ 94 w 203"/>
                <a:gd name="T85" fmla="*/ 268 h 408"/>
                <a:gd name="T86" fmla="*/ 175 w 203"/>
                <a:gd name="T87" fmla="*/ 235 h 408"/>
                <a:gd name="T88" fmla="*/ 174 w 203"/>
                <a:gd name="T89" fmla="*/ 233 h 408"/>
                <a:gd name="T90" fmla="*/ 127 w 203"/>
                <a:gd name="T91" fmla="*/ 250 h 408"/>
                <a:gd name="T92" fmla="*/ 84 w 203"/>
                <a:gd name="T93" fmla="*/ 269 h 408"/>
                <a:gd name="T94" fmla="*/ 32 w 203"/>
                <a:gd name="T95" fmla="*/ 313 h 408"/>
                <a:gd name="T96" fmla="*/ 38 w 203"/>
                <a:gd name="T97" fmla="*/ 294 h 408"/>
                <a:gd name="T98" fmla="*/ 47 w 203"/>
                <a:gd name="T99" fmla="*/ 273 h 408"/>
                <a:gd name="T100" fmla="*/ 107 w 203"/>
                <a:gd name="T101" fmla="*/ 219 h 408"/>
                <a:gd name="T102" fmla="*/ 149 w 203"/>
                <a:gd name="T103" fmla="*/ 195 h 408"/>
                <a:gd name="T104" fmla="*/ 195 w 203"/>
                <a:gd name="T105" fmla="*/ 176 h 408"/>
                <a:gd name="T106" fmla="*/ 195 w 203"/>
                <a:gd name="T107" fmla="*/ 175 h 408"/>
                <a:gd name="T108" fmla="*/ 153 w 203"/>
                <a:gd name="T109" fmla="*/ 189 h 408"/>
                <a:gd name="T110" fmla="*/ 109 w 203"/>
                <a:gd name="T111" fmla="*/ 214 h 408"/>
                <a:gd name="T112" fmla="*/ 52 w 203"/>
                <a:gd name="T113" fmla="*/ 262 h 408"/>
                <a:gd name="T114" fmla="*/ 77 w 203"/>
                <a:gd name="T115" fmla="*/ 211 h 408"/>
                <a:gd name="T116" fmla="*/ 92 w 203"/>
                <a:gd name="T117" fmla="*/ 191 h 408"/>
                <a:gd name="T118" fmla="*/ 126 w 203"/>
                <a:gd name="T119" fmla="*/ 164 h 408"/>
                <a:gd name="T120" fmla="*/ 202 w 203"/>
                <a:gd name="T121" fmla="*/ 125 h 408"/>
                <a:gd name="T122" fmla="*/ 202 w 203"/>
                <a:gd name="T123" fmla="*/ 123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3" h="408">
                  <a:moveTo>
                    <a:pt x="202" y="123"/>
                  </a:moveTo>
                  <a:cubicBezTo>
                    <a:pt x="176" y="127"/>
                    <a:pt x="152" y="141"/>
                    <a:pt x="131" y="156"/>
                  </a:cubicBezTo>
                  <a:cubicBezTo>
                    <a:pt x="120" y="164"/>
                    <a:pt x="109" y="172"/>
                    <a:pt x="98" y="180"/>
                  </a:cubicBezTo>
                  <a:cubicBezTo>
                    <a:pt x="94" y="184"/>
                    <a:pt x="91" y="188"/>
                    <a:pt x="88" y="192"/>
                  </a:cubicBezTo>
                  <a:cubicBezTo>
                    <a:pt x="98" y="174"/>
                    <a:pt x="108" y="155"/>
                    <a:pt x="119" y="137"/>
                  </a:cubicBezTo>
                  <a:cubicBezTo>
                    <a:pt x="128" y="125"/>
                    <a:pt x="140" y="114"/>
                    <a:pt x="153" y="106"/>
                  </a:cubicBezTo>
                  <a:cubicBezTo>
                    <a:pt x="168" y="96"/>
                    <a:pt x="184" y="91"/>
                    <a:pt x="201" y="85"/>
                  </a:cubicBezTo>
                  <a:cubicBezTo>
                    <a:pt x="201" y="85"/>
                    <a:pt x="201" y="84"/>
                    <a:pt x="200" y="84"/>
                  </a:cubicBezTo>
                  <a:cubicBezTo>
                    <a:pt x="172" y="88"/>
                    <a:pt x="145" y="105"/>
                    <a:pt x="125" y="127"/>
                  </a:cubicBezTo>
                  <a:cubicBezTo>
                    <a:pt x="133" y="112"/>
                    <a:pt x="141" y="96"/>
                    <a:pt x="149" y="81"/>
                  </a:cubicBezTo>
                  <a:cubicBezTo>
                    <a:pt x="154" y="75"/>
                    <a:pt x="159" y="69"/>
                    <a:pt x="164" y="64"/>
                  </a:cubicBezTo>
                  <a:cubicBezTo>
                    <a:pt x="172" y="57"/>
                    <a:pt x="180" y="51"/>
                    <a:pt x="189" y="45"/>
                  </a:cubicBezTo>
                  <a:cubicBezTo>
                    <a:pt x="189" y="45"/>
                    <a:pt x="189" y="44"/>
                    <a:pt x="188" y="44"/>
                  </a:cubicBezTo>
                  <a:cubicBezTo>
                    <a:pt x="176" y="50"/>
                    <a:pt x="164" y="58"/>
                    <a:pt x="154" y="69"/>
                  </a:cubicBezTo>
                  <a:cubicBezTo>
                    <a:pt x="165" y="47"/>
                    <a:pt x="173" y="24"/>
                    <a:pt x="180" y="1"/>
                  </a:cubicBezTo>
                  <a:cubicBezTo>
                    <a:pt x="180" y="0"/>
                    <a:pt x="179" y="0"/>
                    <a:pt x="179" y="1"/>
                  </a:cubicBezTo>
                  <a:cubicBezTo>
                    <a:pt x="167" y="34"/>
                    <a:pt x="151" y="66"/>
                    <a:pt x="134" y="97"/>
                  </a:cubicBezTo>
                  <a:cubicBezTo>
                    <a:pt x="132" y="77"/>
                    <a:pt x="127" y="55"/>
                    <a:pt x="115" y="38"/>
                  </a:cubicBezTo>
                  <a:cubicBezTo>
                    <a:pt x="115" y="37"/>
                    <a:pt x="114" y="38"/>
                    <a:pt x="115" y="38"/>
                  </a:cubicBezTo>
                  <a:cubicBezTo>
                    <a:pt x="122" y="60"/>
                    <a:pt x="129" y="80"/>
                    <a:pt x="131" y="103"/>
                  </a:cubicBezTo>
                  <a:cubicBezTo>
                    <a:pt x="131" y="103"/>
                    <a:pt x="131" y="103"/>
                    <a:pt x="131" y="103"/>
                  </a:cubicBezTo>
                  <a:cubicBezTo>
                    <a:pt x="123" y="117"/>
                    <a:pt x="116" y="131"/>
                    <a:pt x="108" y="144"/>
                  </a:cubicBezTo>
                  <a:cubicBezTo>
                    <a:pt x="103" y="113"/>
                    <a:pt x="92" y="84"/>
                    <a:pt x="74" y="58"/>
                  </a:cubicBezTo>
                  <a:cubicBezTo>
                    <a:pt x="73" y="58"/>
                    <a:pt x="73" y="59"/>
                    <a:pt x="73" y="59"/>
                  </a:cubicBezTo>
                  <a:cubicBezTo>
                    <a:pt x="89" y="87"/>
                    <a:pt x="100" y="118"/>
                    <a:pt x="105" y="150"/>
                  </a:cubicBezTo>
                  <a:cubicBezTo>
                    <a:pt x="95" y="168"/>
                    <a:pt x="85" y="185"/>
                    <a:pt x="75" y="202"/>
                  </a:cubicBezTo>
                  <a:cubicBezTo>
                    <a:pt x="73" y="205"/>
                    <a:pt x="72" y="207"/>
                    <a:pt x="71" y="210"/>
                  </a:cubicBezTo>
                  <a:cubicBezTo>
                    <a:pt x="67" y="168"/>
                    <a:pt x="54" y="120"/>
                    <a:pt x="29" y="86"/>
                  </a:cubicBezTo>
                  <a:cubicBezTo>
                    <a:pt x="28" y="85"/>
                    <a:pt x="27" y="86"/>
                    <a:pt x="28" y="87"/>
                  </a:cubicBezTo>
                  <a:cubicBezTo>
                    <a:pt x="37" y="107"/>
                    <a:pt x="47" y="126"/>
                    <a:pt x="54" y="147"/>
                  </a:cubicBezTo>
                  <a:cubicBezTo>
                    <a:pt x="61" y="169"/>
                    <a:pt x="64" y="192"/>
                    <a:pt x="66" y="215"/>
                  </a:cubicBezTo>
                  <a:cubicBezTo>
                    <a:pt x="66" y="216"/>
                    <a:pt x="66" y="217"/>
                    <a:pt x="67" y="217"/>
                  </a:cubicBezTo>
                  <a:cubicBezTo>
                    <a:pt x="57" y="234"/>
                    <a:pt x="49" y="252"/>
                    <a:pt x="41" y="269"/>
                  </a:cubicBezTo>
                  <a:cubicBezTo>
                    <a:pt x="38" y="250"/>
                    <a:pt x="33" y="230"/>
                    <a:pt x="27" y="212"/>
                  </a:cubicBezTo>
                  <a:cubicBezTo>
                    <a:pt x="20" y="188"/>
                    <a:pt x="11" y="164"/>
                    <a:pt x="0" y="142"/>
                  </a:cubicBezTo>
                  <a:cubicBezTo>
                    <a:pt x="0" y="142"/>
                    <a:pt x="0" y="142"/>
                    <a:pt x="0" y="142"/>
                  </a:cubicBezTo>
                  <a:cubicBezTo>
                    <a:pt x="8" y="164"/>
                    <a:pt x="16" y="186"/>
                    <a:pt x="22" y="209"/>
                  </a:cubicBezTo>
                  <a:cubicBezTo>
                    <a:pt x="28" y="232"/>
                    <a:pt x="31" y="255"/>
                    <a:pt x="37" y="279"/>
                  </a:cubicBezTo>
                  <a:cubicBezTo>
                    <a:pt x="33" y="287"/>
                    <a:pt x="30" y="294"/>
                    <a:pt x="27" y="302"/>
                  </a:cubicBezTo>
                  <a:cubicBezTo>
                    <a:pt x="16" y="335"/>
                    <a:pt x="6" y="370"/>
                    <a:pt x="8" y="405"/>
                  </a:cubicBezTo>
                  <a:cubicBezTo>
                    <a:pt x="8" y="408"/>
                    <a:pt x="13" y="408"/>
                    <a:pt x="14" y="405"/>
                  </a:cubicBezTo>
                  <a:cubicBezTo>
                    <a:pt x="17" y="375"/>
                    <a:pt x="22" y="346"/>
                    <a:pt x="30" y="318"/>
                  </a:cubicBezTo>
                  <a:cubicBezTo>
                    <a:pt x="49" y="297"/>
                    <a:pt x="69" y="280"/>
                    <a:pt x="94" y="268"/>
                  </a:cubicBezTo>
                  <a:cubicBezTo>
                    <a:pt x="121" y="256"/>
                    <a:pt x="149" y="248"/>
                    <a:pt x="175" y="235"/>
                  </a:cubicBezTo>
                  <a:cubicBezTo>
                    <a:pt x="175" y="234"/>
                    <a:pt x="175" y="233"/>
                    <a:pt x="174" y="233"/>
                  </a:cubicBezTo>
                  <a:cubicBezTo>
                    <a:pt x="158" y="237"/>
                    <a:pt x="142" y="244"/>
                    <a:pt x="127" y="250"/>
                  </a:cubicBezTo>
                  <a:cubicBezTo>
                    <a:pt x="113" y="256"/>
                    <a:pt x="98" y="262"/>
                    <a:pt x="84" y="269"/>
                  </a:cubicBezTo>
                  <a:cubicBezTo>
                    <a:pt x="64" y="279"/>
                    <a:pt x="45" y="294"/>
                    <a:pt x="32" y="313"/>
                  </a:cubicBezTo>
                  <a:cubicBezTo>
                    <a:pt x="34" y="307"/>
                    <a:pt x="36" y="301"/>
                    <a:pt x="38" y="294"/>
                  </a:cubicBezTo>
                  <a:cubicBezTo>
                    <a:pt x="41" y="287"/>
                    <a:pt x="44" y="280"/>
                    <a:pt x="47" y="273"/>
                  </a:cubicBezTo>
                  <a:cubicBezTo>
                    <a:pt x="64" y="252"/>
                    <a:pt x="84" y="234"/>
                    <a:pt x="107" y="219"/>
                  </a:cubicBezTo>
                  <a:cubicBezTo>
                    <a:pt x="121" y="210"/>
                    <a:pt x="135" y="203"/>
                    <a:pt x="149" y="195"/>
                  </a:cubicBezTo>
                  <a:cubicBezTo>
                    <a:pt x="164" y="187"/>
                    <a:pt x="178" y="178"/>
                    <a:pt x="195" y="176"/>
                  </a:cubicBezTo>
                  <a:cubicBezTo>
                    <a:pt x="196" y="176"/>
                    <a:pt x="196" y="175"/>
                    <a:pt x="195" y="175"/>
                  </a:cubicBezTo>
                  <a:cubicBezTo>
                    <a:pt x="181" y="172"/>
                    <a:pt x="166" y="183"/>
                    <a:pt x="153" y="189"/>
                  </a:cubicBezTo>
                  <a:cubicBezTo>
                    <a:pt x="138" y="197"/>
                    <a:pt x="123" y="205"/>
                    <a:pt x="109" y="214"/>
                  </a:cubicBezTo>
                  <a:cubicBezTo>
                    <a:pt x="88" y="227"/>
                    <a:pt x="68" y="243"/>
                    <a:pt x="52" y="262"/>
                  </a:cubicBezTo>
                  <a:cubicBezTo>
                    <a:pt x="60" y="244"/>
                    <a:pt x="68" y="228"/>
                    <a:pt x="77" y="211"/>
                  </a:cubicBezTo>
                  <a:cubicBezTo>
                    <a:pt x="84" y="206"/>
                    <a:pt x="86" y="197"/>
                    <a:pt x="92" y="191"/>
                  </a:cubicBezTo>
                  <a:cubicBezTo>
                    <a:pt x="101" y="180"/>
                    <a:pt x="114" y="172"/>
                    <a:pt x="126" y="164"/>
                  </a:cubicBezTo>
                  <a:cubicBezTo>
                    <a:pt x="150" y="147"/>
                    <a:pt x="174" y="133"/>
                    <a:pt x="202" y="125"/>
                  </a:cubicBezTo>
                  <a:cubicBezTo>
                    <a:pt x="203" y="124"/>
                    <a:pt x="203" y="123"/>
                    <a:pt x="202" y="123"/>
                  </a:cubicBezTo>
                  <a:close/>
                </a:path>
              </a:pathLst>
            </a:custGeom>
            <a:solidFill>
              <a:schemeClr val="accent6">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26" name="Group 25"/>
          <p:cNvGrpSpPr/>
          <p:nvPr/>
        </p:nvGrpSpPr>
        <p:grpSpPr>
          <a:xfrm rot="15541647">
            <a:off x="446802" y="6086680"/>
            <a:ext cx="826294" cy="1039813"/>
            <a:chOff x="2171701" y="1085850"/>
            <a:chExt cx="826294" cy="1039813"/>
          </a:xfrm>
        </p:grpSpPr>
        <p:sp>
          <p:nvSpPr>
            <p:cNvPr id="27" name="Freeform 29"/>
            <p:cNvSpPr>
              <a:spLocks/>
            </p:cNvSpPr>
            <p:nvPr/>
          </p:nvSpPr>
          <p:spPr bwMode="auto">
            <a:xfrm>
              <a:off x="2171701" y="1203325"/>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30"/>
            <p:cNvSpPr>
              <a:spLocks/>
            </p:cNvSpPr>
            <p:nvPr/>
          </p:nvSpPr>
          <p:spPr bwMode="auto">
            <a:xfrm>
              <a:off x="2186782" y="1181894"/>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29" name="Freeform 31"/>
            <p:cNvSpPr>
              <a:spLocks/>
            </p:cNvSpPr>
            <p:nvPr/>
          </p:nvSpPr>
          <p:spPr bwMode="auto">
            <a:xfrm>
              <a:off x="2228851" y="1085850"/>
              <a:ext cx="677863" cy="996950"/>
            </a:xfrm>
            <a:custGeom>
              <a:avLst/>
              <a:gdLst>
                <a:gd name="T0" fmla="*/ 86 w 259"/>
                <a:gd name="T1" fmla="*/ 77 h 382"/>
                <a:gd name="T2" fmla="*/ 58 w 259"/>
                <a:gd name="T3" fmla="*/ 116 h 382"/>
                <a:gd name="T4" fmla="*/ 0 w 259"/>
                <a:gd name="T5" fmla="*/ 187 h 382"/>
                <a:gd name="T6" fmla="*/ 55 w 259"/>
                <a:gd name="T7" fmla="*/ 125 h 382"/>
                <a:gd name="T8" fmla="*/ 36 w 259"/>
                <a:gd name="T9" fmla="*/ 260 h 382"/>
                <a:gd name="T10" fmla="*/ 48 w 259"/>
                <a:gd name="T11" fmla="*/ 162 h 382"/>
                <a:gd name="T12" fmla="*/ 88 w 259"/>
                <a:gd name="T13" fmla="*/ 83 h 382"/>
                <a:gd name="T14" fmla="*/ 102 w 259"/>
                <a:gd name="T15" fmla="*/ 115 h 382"/>
                <a:gd name="T16" fmla="*/ 74 w 259"/>
                <a:gd name="T17" fmla="*/ 200 h 382"/>
                <a:gd name="T18" fmla="*/ 45 w 259"/>
                <a:gd name="T19" fmla="*/ 236 h 382"/>
                <a:gd name="T20" fmla="*/ 73 w 259"/>
                <a:gd name="T21" fmla="*/ 207 h 382"/>
                <a:gd name="T22" fmla="*/ 85 w 259"/>
                <a:gd name="T23" fmla="*/ 306 h 382"/>
                <a:gd name="T24" fmla="*/ 108 w 259"/>
                <a:gd name="T25" fmla="*/ 127 h 382"/>
                <a:gd name="T26" fmla="*/ 120 w 259"/>
                <a:gd name="T27" fmla="*/ 150 h 382"/>
                <a:gd name="T28" fmla="*/ 132 w 259"/>
                <a:gd name="T29" fmla="*/ 323 h 382"/>
                <a:gd name="T30" fmla="*/ 150 w 259"/>
                <a:gd name="T31" fmla="*/ 199 h 382"/>
                <a:gd name="T32" fmla="*/ 154 w 259"/>
                <a:gd name="T33" fmla="*/ 207 h 382"/>
                <a:gd name="T34" fmla="*/ 162 w 259"/>
                <a:gd name="T35" fmla="*/ 232 h 382"/>
                <a:gd name="T36" fmla="*/ 173 w 259"/>
                <a:gd name="T37" fmla="*/ 346 h 382"/>
                <a:gd name="T38" fmla="*/ 152 w 259"/>
                <a:gd name="T39" fmla="*/ 291 h 382"/>
                <a:gd name="T40" fmla="*/ 176 w 259"/>
                <a:gd name="T41" fmla="*/ 261 h 382"/>
                <a:gd name="T42" fmla="*/ 192 w 259"/>
                <a:gd name="T43" fmla="*/ 303 h 382"/>
                <a:gd name="T44" fmla="*/ 243 w 259"/>
                <a:gd name="T45" fmla="*/ 382 h 382"/>
                <a:gd name="T46" fmla="*/ 181 w 259"/>
                <a:gd name="T47" fmla="*/ 265 h 382"/>
                <a:gd name="T48" fmla="*/ 247 w 259"/>
                <a:gd name="T49" fmla="*/ 325 h 382"/>
                <a:gd name="T50" fmla="*/ 179 w 259"/>
                <a:gd name="T51" fmla="*/ 259 h 382"/>
                <a:gd name="T52" fmla="*/ 209 w 259"/>
                <a:gd name="T53" fmla="*/ 234 h 382"/>
                <a:gd name="T54" fmla="*/ 253 w 259"/>
                <a:gd name="T55" fmla="*/ 280 h 382"/>
                <a:gd name="T56" fmla="*/ 154 w 259"/>
                <a:gd name="T57" fmla="*/ 197 h 382"/>
                <a:gd name="T58" fmla="*/ 158 w 259"/>
                <a:gd name="T59" fmla="*/ 149 h 382"/>
                <a:gd name="T60" fmla="*/ 256 w 259"/>
                <a:gd name="T61" fmla="*/ 242 h 382"/>
                <a:gd name="T62" fmla="*/ 200 w 259"/>
                <a:gd name="T63" fmla="*/ 171 h 382"/>
                <a:gd name="T64" fmla="*/ 119 w 259"/>
                <a:gd name="T65" fmla="*/ 129 h 382"/>
                <a:gd name="T66" fmla="*/ 109 w 259"/>
                <a:gd name="T67" fmla="*/ 109 h 382"/>
                <a:gd name="T68" fmla="*/ 180 w 259"/>
                <a:gd name="T69" fmla="*/ 114 h 382"/>
                <a:gd name="T70" fmla="*/ 257 w 259"/>
                <a:gd name="T71" fmla="*/ 175 h 382"/>
                <a:gd name="T72" fmla="*/ 186 w 259"/>
                <a:gd name="T73" fmla="*/ 111 h 382"/>
                <a:gd name="T74" fmla="*/ 246 w 259"/>
                <a:gd name="T75" fmla="*/ 113 h 382"/>
                <a:gd name="T76" fmla="*/ 121 w 259"/>
                <a:gd name="T77" fmla="*/ 80 h 382"/>
                <a:gd name="T78" fmla="*/ 242 w 259"/>
                <a:gd name="T79" fmla="*/ 92 h 382"/>
                <a:gd name="T80" fmla="*/ 173 w 259"/>
                <a:gd name="T81" fmla="*/ 75 h 382"/>
                <a:gd name="T82" fmla="*/ 95 w 259"/>
                <a:gd name="T83" fmla="*/ 76 h 382"/>
                <a:gd name="T84" fmla="*/ 58 w 259"/>
                <a:gd name="T85" fmla="*/ 8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9" h="382">
                  <a:moveTo>
                    <a:pt x="58" y="8"/>
                  </a:moveTo>
                  <a:cubicBezTo>
                    <a:pt x="66" y="31"/>
                    <a:pt x="76" y="54"/>
                    <a:pt x="86" y="77"/>
                  </a:cubicBezTo>
                  <a:cubicBezTo>
                    <a:pt x="86" y="77"/>
                    <a:pt x="85" y="77"/>
                    <a:pt x="85" y="77"/>
                  </a:cubicBezTo>
                  <a:cubicBezTo>
                    <a:pt x="73" y="86"/>
                    <a:pt x="65" y="101"/>
                    <a:pt x="58" y="116"/>
                  </a:cubicBezTo>
                  <a:cubicBezTo>
                    <a:pt x="58" y="116"/>
                    <a:pt x="57" y="116"/>
                    <a:pt x="57" y="116"/>
                  </a:cubicBezTo>
                  <a:cubicBezTo>
                    <a:pt x="31" y="132"/>
                    <a:pt x="9" y="157"/>
                    <a:pt x="0" y="187"/>
                  </a:cubicBezTo>
                  <a:cubicBezTo>
                    <a:pt x="0" y="187"/>
                    <a:pt x="0" y="187"/>
                    <a:pt x="0" y="187"/>
                  </a:cubicBezTo>
                  <a:cubicBezTo>
                    <a:pt x="13" y="160"/>
                    <a:pt x="30" y="140"/>
                    <a:pt x="55" y="125"/>
                  </a:cubicBezTo>
                  <a:cubicBezTo>
                    <a:pt x="50" y="138"/>
                    <a:pt x="46" y="151"/>
                    <a:pt x="42" y="163"/>
                  </a:cubicBezTo>
                  <a:cubicBezTo>
                    <a:pt x="32" y="196"/>
                    <a:pt x="28" y="227"/>
                    <a:pt x="36" y="260"/>
                  </a:cubicBezTo>
                  <a:cubicBezTo>
                    <a:pt x="36" y="261"/>
                    <a:pt x="38" y="261"/>
                    <a:pt x="38" y="260"/>
                  </a:cubicBezTo>
                  <a:cubicBezTo>
                    <a:pt x="30" y="227"/>
                    <a:pt x="37" y="194"/>
                    <a:pt x="48" y="162"/>
                  </a:cubicBezTo>
                  <a:cubicBezTo>
                    <a:pt x="53" y="148"/>
                    <a:pt x="58" y="134"/>
                    <a:pt x="65" y="120"/>
                  </a:cubicBezTo>
                  <a:cubicBezTo>
                    <a:pt x="71" y="107"/>
                    <a:pt x="81" y="95"/>
                    <a:pt x="88" y="83"/>
                  </a:cubicBezTo>
                  <a:cubicBezTo>
                    <a:pt x="88" y="83"/>
                    <a:pt x="88" y="83"/>
                    <a:pt x="88" y="83"/>
                  </a:cubicBezTo>
                  <a:cubicBezTo>
                    <a:pt x="93" y="94"/>
                    <a:pt x="98" y="104"/>
                    <a:pt x="102" y="115"/>
                  </a:cubicBezTo>
                  <a:cubicBezTo>
                    <a:pt x="103" y="117"/>
                    <a:pt x="104" y="119"/>
                    <a:pt x="105" y="120"/>
                  </a:cubicBezTo>
                  <a:cubicBezTo>
                    <a:pt x="85" y="142"/>
                    <a:pt x="78" y="172"/>
                    <a:pt x="74" y="200"/>
                  </a:cubicBezTo>
                  <a:cubicBezTo>
                    <a:pt x="68" y="206"/>
                    <a:pt x="63" y="211"/>
                    <a:pt x="57" y="218"/>
                  </a:cubicBezTo>
                  <a:cubicBezTo>
                    <a:pt x="53" y="224"/>
                    <a:pt x="49" y="230"/>
                    <a:pt x="45" y="236"/>
                  </a:cubicBezTo>
                  <a:cubicBezTo>
                    <a:pt x="45" y="237"/>
                    <a:pt x="46" y="237"/>
                    <a:pt x="46" y="237"/>
                  </a:cubicBezTo>
                  <a:cubicBezTo>
                    <a:pt x="54" y="226"/>
                    <a:pt x="63" y="216"/>
                    <a:pt x="73" y="207"/>
                  </a:cubicBezTo>
                  <a:cubicBezTo>
                    <a:pt x="70" y="240"/>
                    <a:pt x="74" y="274"/>
                    <a:pt x="84" y="306"/>
                  </a:cubicBezTo>
                  <a:cubicBezTo>
                    <a:pt x="84" y="307"/>
                    <a:pt x="85" y="307"/>
                    <a:pt x="85" y="306"/>
                  </a:cubicBezTo>
                  <a:cubicBezTo>
                    <a:pt x="77" y="275"/>
                    <a:pt x="74" y="242"/>
                    <a:pt x="78" y="210"/>
                  </a:cubicBezTo>
                  <a:cubicBezTo>
                    <a:pt x="81" y="181"/>
                    <a:pt x="89" y="150"/>
                    <a:pt x="108" y="127"/>
                  </a:cubicBezTo>
                  <a:cubicBezTo>
                    <a:pt x="112" y="135"/>
                    <a:pt x="116" y="142"/>
                    <a:pt x="120" y="149"/>
                  </a:cubicBezTo>
                  <a:cubicBezTo>
                    <a:pt x="120" y="150"/>
                    <a:pt x="120" y="150"/>
                    <a:pt x="120" y="150"/>
                  </a:cubicBezTo>
                  <a:cubicBezTo>
                    <a:pt x="83" y="199"/>
                    <a:pt x="101" y="276"/>
                    <a:pt x="130" y="324"/>
                  </a:cubicBezTo>
                  <a:cubicBezTo>
                    <a:pt x="131" y="326"/>
                    <a:pt x="133" y="325"/>
                    <a:pt x="132" y="323"/>
                  </a:cubicBezTo>
                  <a:cubicBezTo>
                    <a:pt x="103" y="276"/>
                    <a:pt x="90" y="204"/>
                    <a:pt x="124" y="156"/>
                  </a:cubicBezTo>
                  <a:cubicBezTo>
                    <a:pt x="133" y="170"/>
                    <a:pt x="142" y="184"/>
                    <a:pt x="150" y="199"/>
                  </a:cubicBezTo>
                  <a:cubicBezTo>
                    <a:pt x="150" y="200"/>
                    <a:pt x="150" y="200"/>
                    <a:pt x="150" y="200"/>
                  </a:cubicBezTo>
                  <a:cubicBezTo>
                    <a:pt x="151" y="202"/>
                    <a:pt x="153" y="204"/>
                    <a:pt x="154" y="207"/>
                  </a:cubicBezTo>
                  <a:cubicBezTo>
                    <a:pt x="157" y="214"/>
                    <a:pt x="161" y="222"/>
                    <a:pt x="164" y="230"/>
                  </a:cubicBezTo>
                  <a:cubicBezTo>
                    <a:pt x="163" y="230"/>
                    <a:pt x="162" y="231"/>
                    <a:pt x="162" y="232"/>
                  </a:cubicBezTo>
                  <a:cubicBezTo>
                    <a:pt x="153" y="251"/>
                    <a:pt x="146" y="272"/>
                    <a:pt x="148" y="293"/>
                  </a:cubicBezTo>
                  <a:cubicBezTo>
                    <a:pt x="150" y="314"/>
                    <a:pt x="164" y="328"/>
                    <a:pt x="173" y="346"/>
                  </a:cubicBezTo>
                  <a:cubicBezTo>
                    <a:pt x="173" y="346"/>
                    <a:pt x="173" y="346"/>
                    <a:pt x="173" y="346"/>
                  </a:cubicBezTo>
                  <a:cubicBezTo>
                    <a:pt x="165" y="327"/>
                    <a:pt x="153" y="312"/>
                    <a:pt x="152" y="291"/>
                  </a:cubicBezTo>
                  <a:cubicBezTo>
                    <a:pt x="151" y="271"/>
                    <a:pt x="158" y="253"/>
                    <a:pt x="166" y="235"/>
                  </a:cubicBezTo>
                  <a:cubicBezTo>
                    <a:pt x="169" y="244"/>
                    <a:pt x="173" y="252"/>
                    <a:pt x="176" y="261"/>
                  </a:cubicBezTo>
                  <a:cubicBezTo>
                    <a:pt x="176" y="262"/>
                    <a:pt x="176" y="262"/>
                    <a:pt x="177" y="262"/>
                  </a:cubicBezTo>
                  <a:cubicBezTo>
                    <a:pt x="182" y="276"/>
                    <a:pt x="187" y="289"/>
                    <a:pt x="192" y="303"/>
                  </a:cubicBezTo>
                  <a:cubicBezTo>
                    <a:pt x="204" y="331"/>
                    <a:pt x="218" y="363"/>
                    <a:pt x="243" y="382"/>
                  </a:cubicBezTo>
                  <a:cubicBezTo>
                    <a:pt x="243" y="382"/>
                    <a:pt x="243" y="382"/>
                    <a:pt x="243" y="382"/>
                  </a:cubicBezTo>
                  <a:cubicBezTo>
                    <a:pt x="217" y="360"/>
                    <a:pt x="204" y="323"/>
                    <a:pt x="192" y="293"/>
                  </a:cubicBezTo>
                  <a:cubicBezTo>
                    <a:pt x="188" y="284"/>
                    <a:pt x="185" y="274"/>
                    <a:pt x="181" y="265"/>
                  </a:cubicBezTo>
                  <a:cubicBezTo>
                    <a:pt x="207" y="281"/>
                    <a:pt x="228" y="301"/>
                    <a:pt x="246" y="325"/>
                  </a:cubicBezTo>
                  <a:cubicBezTo>
                    <a:pt x="246" y="326"/>
                    <a:pt x="247" y="325"/>
                    <a:pt x="247" y="325"/>
                  </a:cubicBezTo>
                  <a:cubicBezTo>
                    <a:pt x="230" y="297"/>
                    <a:pt x="207" y="275"/>
                    <a:pt x="179" y="259"/>
                  </a:cubicBezTo>
                  <a:cubicBezTo>
                    <a:pt x="179" y="259"/>
                    <a:pt x="179" y="259"/>
                    <a:pt x="179" y="259"/>
                  </a:cubicBezTo>
                  <a:cubicBezTo>
                    <a:pt x="172" y="240"/>
                    <a:pt x="165" y="221"/>
                    <a:pt x="157" y="202"/>
                  </a:cubicBezTo>
                  <a:cubicBezTo>
                    <a:pt x="176" y="207"/>
                    <a:pt x="194" y="222"/>
                    <a:pt x="209" y="234"/>
                  </a:cubicBezTo>
                  <a:cubicBezTo>
                    <a:pt x="226" y="247"/>
                    <a:pt x="241" y="262"/>
                    <a:pt x="253" y="281"/>
                  </a:cubicBezTo>
                  <a:cubicBezTo>
                    <a:pt x="253" y="281"/>
                    <a:pt x="253" y="281"/>
                    <a:pt x="253" y="280"/>
                  </a:cubicBezTo>
                  <a:cubicBezTo>
                    <a:pt x="243" y="259"/>
                    <a:pt x="227" y="244"/>
                    <a:pt x="209" y="229"/>
                  </a:cubicBezTo>
                  <a:cubicBezTo>
                    <a:pt x="193" y="216"/>
                    <a:pt x="175" y="200"/>
                    <a:pt x="154" y="197"/>
                  </a:cubicBezTo>
                  <a:cubicBezTo>
                    <a:pt x="145" y="176"/>
                    <a:pt x="133" y="156"/>
                    <a:pt x="122" y="136"/>
                  </a:cubicBezTo>
                  <a:cubicBezTo>
                    <a:pt x="133" y="141"/>
                    <a:pt x="146" y="144"/>
                    <a:pt x="158" y="149"/>
                  </a:cubicBezTo>
                  <a:cubicBezTo>
                    <a:pt x="171" y="155"/>
                    <a:pt x="184" y="162"/>
                    <a:pt x="195" y="171"/>
                  </a:cubicBezTo>
                  <a:cubicBezTo>
                    <a:pt x="221" y="190"/>
                    <a:pt x="238" y="215"/>
                    <a:pt x="256" y="242"/>
                  </a:cubicBezTo>
                  <a:cubicBezTo>
                    <a:pt x="256" y="242"/>
                    <a:pt x="257" y="242"/>
                    <a:pt x="257" y="242"/>
                  </a:cubicBezTo>
                  <a:cubicBezTo>
                    <a:pt x="245" y="214"/>
                    <a:pt x="223" y="189"/>
                    <a:pt x="200" y="171"/>
                  </a:cubicBezTo>
                  <a:cubicBezTo>
                    <a:pt x="187" y="161"/>
                    <a:pt x="174" y="152"/>
                    <a:pt x="160" y="145"/>
                  </a:cubicBezTo>
                  <a:cubicBezTo>
                    <a:pt x="148" y="138"/>
                    <a:pt x="133" y="130"/>
                    <a:pt x="119" y="129"/>
                  </a:cubicBezTo>
                  <a:cubicBezTo>
                    <a:pt x="118" y="129"/>
                    <a:pt x="118" y="129"/>
                    <a:pt x="118" y="129"/>
                  </a:cubicBezTo>
                  <a:cubicBezTo>
                    <a:pt x="115" y="123"/>
                    <a:pt x="112" y="116"/>
                    <a:pt x="109" y="109"/>
                  </a:cubicBezTo>
                  <a:cubicBezTo>
                    <a:pt x="105" y="101"/>
                    <a:pt x="102" y="92"/>
                    <a:pt x="98" y="84"/>
                  </a:cubicBezTo>
                  <a:cubicBezTo>
                    <a:pt x="128" y="87"/>
                    <a:pt x="155" y="98"/>
                    <a:pt x="180" y="114"/>
                  </a:cubicBezTo>
                  <a:cubicBezTo>
                    <a:pt x="193" y="121"/>
                    <a:pt x="205" y="130"/>
                    <a:pt x="217" y="138"/>
                  </a:cubicBezTo>
                  <a:cubicBezTo>
                    <a:pt x="232" y="148"/>
                    <a:pt x="248" y="159"/>
                    <a:pt x="257" y="175"/>
                  </a:cubicBezTo>
                  <a:cubicBezTo>
                    <a:pt x="258" y="175"/>
                    <a:pt x="259" y="175"/>
                    <a:pt x="259" y="174"/>
                  </a:cubicBezTo>
                  <a:cubicBezTo>
                    <a:pt x="244" y="147"/>
                    <a:pt x="212" y="127"/>
                    <a:pt x="186" y="111"/>
                  </a:cubicBezTo>
                  <a:cubicBezTo>
                    <a:pt x="206" y="104"/>
                    <a:pt x="226" y="107"/>
                    <a:pt x="246" y="114"/>
                  </a:cubicBezTo>
                  <a:cubicBezTo>
                    <a:pt x="246" y="114"/>
                    <a:pt x="247" y="113"/>
                    <a:pt x="246" y="113"/>
                  </a:cubicBezTo>
                  <a:cubicBezTo>
                    <a:pt x="226" y="101"/>
                    <a:pt x="202" y="102"/>
                    <a:pt x="181" y="108"/>
                  </a:cubicBezTo>
                  <a:cubicBezTo>
                    <a:pt x="162" y="96"/>
                    <a:pt x="142" y="86"/>
                    <a:pt x="121" y="80"/>
                  </a:cubicBezTo>
                  <a:cubicBezTo>
                    <a:pt x="138" y="79"/>
                    <a:pt x="154" y="78"/>
                    <a:pt x="171" y="78"/>
                  </a:cubicBezTo>
                  <a:cubicBezTo>
                    <a:pt x="196" y="79"/>
                    <a:pt x="218" y="87"/>
                    <a:pt x="242" y="92"/>
                  </a:cubicBezTo>
                  <a:cubicBezTo>
                    <a:pt x="243" y="92"/>
                    <a:pt x="243" y="92"/>
                    <a:pt x="243" y="92"/>
                  </a:cubicBezTo>
                  <a:cubicBezTo>
                    <a:pt x="223" y="80"/>
                    <a:pt x="196" y="77"/>
                    <a:pt x="173" y="75"/>
                  </a:cubicBezTo>
                  <a:cubicBezTo>
                    <a:pt x="150" y="74"/>
                    <a:pt x="127" y="74"/>
                    <a:pt x="104" y="77"/>
                  </a:cubicBezTo>
                  <a:cubicBezTo>
                    <a:pt x="101" y="76"/>
                    <a:pt x="98" y="76"/>
                    <a:pt x="95" y="76"/>
                  </a:cubicBezTo>
                  <a:cubicBezTo>
                    <a:pt x="86" y="52"/>
                    <a:pt x="76" y="28"/>
                    <a:pt x="65" y="5"/>
                  </a:cubicBezTo>
                  <a:cubicBezTo>
                    <a:pt x="63" y="0"/>
                    <a:pt x="56" y="4"/>
                    <a:pt x="58" y="8"/>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0" name="Group 29"/>
          <p:cNvGrpSpPr/>
          <p:nvPr/>
        </p:nvGrpSpPr>
        <p:grpSpPr>
          <a:xfrm>
            <a:off x="-232581" y="6094753"/>
            <a:ext cx="1074738" cy="942975"/>
            <a:chOff x="8523287" y="4378326"/>
            <a:chExt cx="1074738" cy="942975"/>
          </a:xfrm>
        </p:grpSpPr>
        <p:grpSp>
          <p:nvGrpSpPr>
            <p:cNvPr id="31" name="Group 30"/>
            <p:cNvGrpSpPr/>
            <p:nvPr/>
          </p:nvGrpSpPr>
          <p:grpSpPr>
            <a:xfrm>
              <a:off x="8523287" y="4378326"/>
              <a:ext cx="1074738" cy="942975"/>
              <a:chOff x="8523287" y="4378326"/>
              <a:chExt cx="1074738" cy="942975"/>
            </a:xfrm>
          </p:grpSpPr>
          <p:sp>
            <p:nvSpPr>
              <p:cNvPr id="60" name="Freeform 85"/>
              <p:cNvSpPr>
                <a:spLocks/>
              </p:cNvSpPr>
              <p:nvPr/>
            </p:nvSpPr>
            <p:spPr bwMode="auto">
              <a:xfrm>
                <a:off x="8523287" y="4378326"/>
                <a:ext cx="1074738" cy="942975"/>
              </a:xfrm>
              <a:custGeom>
                <a:avLst/>
                <a:gdLst>
                  <a:gd name="T0" fmla="*/ 398 w 412"/>
                  <a:gd name="T1" fmla="*/ 185 h 361"/>
                  <a:gd name="T2" fmla="*/ 362 w 412"/>
                  <a:gd name="T3" fmla="*/ 177 h 361"/>
                  <a:gd name="T4" fmla="*/ 321 w 412"/>
                  <a:gd name="T5" fmla="*/ 178 h 361"/>
                  <a:gd name="T6" fmla="*/ 381 w 412"/>
                  <a:gd name="T7" fmla="*/ 150 h 361"/>
                  <a:gd name="T8" fmla="*/ 377 w 412"/>
                  <a:gd name="T9" fmla="*/ 128 h 361"/>
                  <a:gd name="T10" fmla="*/ 366 w 412"/>
                  <a:gd name="T11" fmla="*/ 123 h 361"/>
                  <a:gd name="T12" fmla="*/ 359 w 412"/>
                  <a:gd name="T13" fmla="*/ 121 h 361"/>
                  <a:gd name="T14" fmla="*/ 352 w 412"/>
                  <a:gd name="T15" fmla="*/ 108 h 361"/>
                  <a:gd name="T16" fmla="*/ 346 w 412"/>
                  <a:gd name="T17" fmla="*/ 63 h 361"/>
                  <a:gd name="T18" fmla="*/ 327 w 412"/>
                  <a:gd name="T19" fmla="*/ 44 h 361"/>
                  <a:gd name="T20" fmla="*/ 297 w 412"/>
                  <a:gd name="T21" fmla="*/ 60 h 361"/>
                  <a:gd name="T22" fmla="*/ 267 w 412"/>
                  <a:gd name="T23" fmla="*/ 88 h 361"/>
                  <a:gd name="T24" fmla="*/ 255 w 412"/>
                  <a:gd name="T25" fmla="*/ 102 h 361"/>
                  <a:gd name="T26" fmla="*/ 248 w 412"/>
                  <a:gd name="T27" fmla="*/ 111 h 361"/>
                  <a:gd name="T28" fmla="*/ 245 w 412"/>
                  <a:gd name="T29" fmla="*/ 115 h 361"/>
                  <a:gd name="T30" fmla="*/ 238 w 412"/>
                  <a:gd name="T31" fmla="*/ 114 h 361"/>
                  <a:gd name="T32" fmla="*/ 235 w 412"/>
                  <a:gd name="T33" fmla="*/ 108 h 361"/>
                  <a:gd name="T34" fmla="*/ 245 w 412"/>
                  <a:gd name="T35" fmla="*/ 65 h 361"/>
                  <a:gd name="T36" fmla="*/ 222 w 412"/>
                  <a:gd name="T37" fmla="*/ 6 h 361"/>
                  <a:gd name="T38" fmla="*/ 194 w 412"/>
                  <a:gd name="T39" fmla="*/ 3 h 361"/>
                  <a:gd name="T40" fmla="*/ 183 w 412"/>
                  <a:gd name="T41" fmla="*/ 11 h 361"/>
                  <a:gd name="T42" fmla="*/ 162 w 412"/>
                  <a:gd name="T43" fmla="*/ 21 h 361"/>
                  <a:gd name="T44" fmla="*/ 124 w 412"/>
                  <a:gd name="T45" fmla="*/ 17 h 361"/>
                  <a:gd name="T46" fmla="*/ 98 w 412"/>
                  <a:gd name="T47" fmla="*/ 34 h 361"/>
                  <a:gd name="T48" fmla="*/ 104 w 412"/>
                  <a:gd name="T49" fmla="*/ 99 h 361"/>
                  <a:gd name="T50" fmla="*/ 161 w 412"/>
                  <a:gd name="T51" fmla="*/ 136 h 361"/>
                  <a:gd name="T52" fmla="*/ 82 w 412"/>
                  <a:gd name="T53" fmla="*/ 99 h 361"/>
                  <a:gd name="T54" fmla="*/ 46 w 412"/>
                  <a:gd name="T55" fmla="*/ 89 h 361"/>
                  <a:gd name="T56" fmla="*/ 34 w 412"/>
                  <a:gd name="T57" fmla="*/ 114 h 361"/>
                  <a:gd name="T58" fmla="*/ 8 w 412"/>
                  <a:gd name="T59" fmla="*/ 143 h 361"/>
                  <a:gd name="T60" fmla="*/ 3 w 412"/>
                  <a:gd name="T61" fmla="*/ 179 h 361"/>
                  <a:gd name="T62" fmla="*/ 9 w 412"/>
                  <a:gd name="T63" fmla="*/ 199 h 361"/>
                  <a:gd name="T64" fmla="*/ 21 w 412"/>
                  <a:gd name="T65" fmla="*/ 206 h 361"/>
                  <a:gd name="T66" fmla="*/ 68 w 412"/>
                  <a:gd name="T67" fmla="*/ 213 h 361"/>
                  <a:gd name="T68" fmla="*/ 78 w 412"/>
                  <a:gd name="T69" fmla="*/ 228 h 361"/>
                  <a:gd name="T70" fmla="*/ 99 w 412"/>
                  <a:gd name="T71" fmla="*/ 231 h 361"/>
                  <a:gd name="T72" fmla="*/ 100 w 412"/>
                  <a:gd name="T73" fmla="*/ 230 h 361"/>
                  <a:gd name="T74" fmla="*/ 57 w 412"/>
                  <a:gd name="T75" fmla="*/ 265 h 361"/>
                  <a:gd name="T76" fmla="*/ 68 w 412"/>
                  <a:gd name="T77" fmla="*/ 308 h 361"/>
                  <a:gd name="T78" fmla="*/ 97 w 412"/>
                  <a:gd name="T79" fmla="*/ 317 h 361"/>
                  <a:gd name="T80" fmla="*/ 100 w 412"/>
                  <a:gd name="T81" fmla="*/ 328 h 361"/>
                  <a:gd name="T82" fmla="*/ 121 w 412"/>
                  <a:gd name="T83" fmla="*/ 334 h 361"/>
                  <a:gd name="T84" fmla="*/ 154 w 412"/>
                  <a:gd name="T85" fmla="*/ 325 h 361"/>
                  <a:gd name="T86" fmla="*/ 189 w 412"/>
                  <a:gd name="T87" fmla="*/ 335 h 361"/>
                  <a:gd name="T88" fmla="*/ 239 w 412"/>
                  <a:gd name="T89" fmla="*/ 345 h 361"/>
                  <a:gd name="T90" fmla="*/ 251 w 412"/>
                  <a:gd name="T91" fmla="*/ 336 h 361"/>
                  <a:gd name="T92" fmla="*/ 264 w 412"/>
                  <a:gd name="T93" fmla="*/ 331 h 361"/>
                  <a:gd name="T94" fmla="*/ 275 w 412"/>
                  <a:gd name="T95" fmla="*/ 314 h 361"/>
                  <a:gd name="T96" fmla="*/ 265 w 412"/>
                  <a:gd name="T97" fmla="*/ 283 h 361"/>
                  <a:gd name="T98" fmla="*/ 256 w 412"/>
                  <a:gd name="T99" fmla="*/ 268 h 361"/>
                  <a:gd name="T100" fmla="*/ 250 w 412"/>
                  <a:gd name="T101" fmla="*/ 249 h 361"/>
                  <a:gd name="T102" fmla="*/ 292 w 412"/>
                  <a:gd name="T103" fmla="*/ 296 h 361"/>
                  <a:gd name="T104" fmla="*/ 347 w 412"/>
                  <a:gd name="T105" fmla="*/ 300 h 361"/>
                  <a:gd name="T106" fmla="*/ 365 w 412"/>
                  <a:gd name="T107" fmla="*/ 282 h 361"/>
                  <a:gd name="T108" fmla="*/ 368 w 412"/>
                  <a:gd name="T109" fmla="*/ 271 h 361"/>
                  <a:gd name="T110" fmla="*/ 370 w 412"/>
                  <a:gd name="T111" fmla="*/ 268 h 361"/>
                  <a:gd name="T112" fmla="*/ 375 w 412"/>
                  <a:gd name="T113" fmla="*/ 265 h 361"/>
                  <a:gd name="T114" fmla="*/ 389 w 412"/>
                  <a:gd name="T115" fmla="*/ 228 h 361"/>
                  <a:gd name="T116" fmla="*/ 409 w 412"/>
                  <a:gd name="T117" fmla="*/ 208 h 361"/>
                  <a:gd name="T118" fmla="*/ 398 w 412"/>
                  <a:gd name="T119" fmla="*/ 185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12" h="361">
                    <a:moveTo>
                      <a:pt x="398" y="185"/>
                    </a:moveTo>
                    <a:cubicBezTo>
                      <a:pt x="387" y="180"/>
                      <a:pt x="374" y="177"/>
                      <a:pt x="362" y="177"/>
                    </a:cubicBezTo>
                    <a:cubicBezTo>
                      <a:pt x="349" y="176"/>
                      <a:pt x="334" y="182"/>
                      <a:pt x="321" y="178"/>
                    </a:cubicBezTo>
                    <a:cubicBezTo>
                      <a:pt x="340" y="169"/>
                      <a:pt x="373" y="173"/>
                      <a:pt x="381" y="150"/>
                    </a:cubicBezTo>
                    <a:cubicBezTo>
                      <a:pt x="384" y="142"/>
                      <a:pt x="383" y="133"/>
                      <a:pt x="377" y="128"/>
                    </a:cubicBezTo>
                    <a:cubicBezTo>
                      <a:pt x="374" y="125"/>
                      <a:pt x="370" y="124"/>
                      <a:pt x="366" y="123"/>
                    </a:cubicBezTo>
                    <a:cubicBezTo>
                      <a:pt x="364" y="123"/>
                      <a:pt x="361" y="122"/>
                      <a:pt x="359" y="121"/>
                    </a:cubicBezTo>
                    <a:cubicBezTo>
                      <a:pt x="353" y="119"/>
                      <a:pt x="353" y="113"/>
                      <a:pt x="352" y="108"/>
                    </a:cubicBezTo>
                    <a:cubicBezTo>
                      <a:pt x="350" y="93"/>
                      <a:pt x="350" y="77"/>
                      <a:pt x="346" y="63"/>
                    </a:cubicBezTo>
                    <a:cubicBezTo>
                      <a:pt x="344" y="54"/>
                      <a:pt x="337" y="44"/>
                      <a:pt x="327" y="44"/>
                    </a:cubicBezTo>
                    <a:cubicBezTo>
                      <a:pt x="316" y="44"/>
                      <a:pt x="305" y="54"/>
                      <a:pt x="297" y="60"/>
                    </a:cubicBezTo>
                    <a:cubicBezTo>
                      <a:pt x="286" y="69"/>
                      <a:pt x="276" y="78"/>
                      <a:pt x="267" y="88"/>
                    </a:cubicBezTo>
                    <a:cubicBezTo>
                      <a:pt x="263" y="93"/>
                      <a:pt x="259" y="97"/>
                      <a:pt x="255" y="102"/>
                    </a:cubicBezTo>
                    <a:cubicBezTo>
                      <a:pt x="253" y="105"/>
                      <a:pt x="250" y="108"/>
                      <a:pt x="248" y="111"/>
                    </a:cubicBezTo>
                    <a:cubicBezTo>
                      <a:pt x="247" y="112"/>
                      <a:pt x="246" y="114"/>
                      <a:pt x="245" y="115"/>
                    </a:cubicBezTo>
                    <a:cubicBezTo>
                      <a:pt x="243" y="117"/>
                      <a:pt x="241" y="117"/>
                      <a:pt x="238" y="114"/>
                    </a:cubicBezTo>
                    <a:cubicBezTo>
                      <a:pt x="235" y="113"/>
                      <a:pt x="234" y="111"/>
                      <a:pt x="235" y="108"/>
                    </a:cubicBezTo>
                    <a:cubicBezTo>
                      <a:pt x="238" y="94"/>
                      <a:pt x="243" y="80"/>
                      <a:pt x="245" y="65"/>
                    </a:cubicBezTo>
                    <a:cubicBezTo>
                      <a:pt x="248" y="44"/>
                      <a:pt x="243" y="17"/>
                      <a:pt x="222" y="6"/>
                    </a:cubicBezTo>
                    <a:cubicBezTo>
                      <a:pt x="214" y="1"/>
                      <a:pt x="203" y="0"/>
                      <a:pt x="194" y="3"/>
                    </a:cubicBezTo>
                    <a:cubicBezTo>
                      <a:pt x="190" y="5"/>
                      <a:pt x="186" y="7"/>
                      <a:pt x="183" y="11"/>
                    </a:cubicBezTo>
                    <a:cubicBezTo>
                      <a:pt x="177" y="17"/>
                      <a:pt x="171" y="21"/>
                      <a:pt x="162" y="21"/>
                    </a:cubicBezTo>
                    <a:cubicBezTo>
                      <a:pt x="149" y="20"/>
                      <a:pt x="138" y="15"/>
                      <a:pt x="124" y="17"/>
                    </a:cubicBezTo>
                    <a:cubicBezTo>
                      <a:pt x="114" y="20"/>
                      <a:pt x="104" y="26"/>
                      <a:pt x="98" y="34"/>
                    </a:cubicBezTo>
                    <a:cubicBezTo>
                      <a:pt x="82" y="54"/>
                      <a:pt x="86" y="82"/>
                      <a:pt x="104" y="99"/>
                    </a:cubicBezTo>
                    <a:cubicBezTo>
                      <a:pt x="121" y="114"/>
                      <a:pt x="144" y="121"/>
                      <a:pt x="161" y="136"/>
                    </a:cubicBezTo>
                    <a:cubicBezTo>
                      <a:pt x="131" y="144"/>
                      <a:pt x="105" y="113"/>
                      <a:pt x="82" y="99"/>
                    </a:cubicBezTo>
                    <a:cubicBezTo>
                      <a:pt x="72" y="92"/>
                      <a:pt x="59" y="87"/>
                      <a:pt x="46" y="89"/>
                    </a:cubicBezTo>
                    <a:cubicBezTo>
                      <a:pt x="32" y="91"/>
                      <a:pt x="34" y="103"/>
                      <a:pt x="34" y="114"/>
                    </a:cubicBezTo>
                    <a:cubicBezTo>
                      <a:pt x="34" y="130"/>
                      <a:pt x="17" y="133"/>
                      <a:pt x="8" y="143"/>
                    </a:cubicBezTo>
                    <a:cubicBezTo>
                      <a:pt x="0" y="153"/>
                      <a:pt x="0" y="167"/>
                      <a:pt x="3" y="179"/>
                    </a:cubicBezTo>
                    <a:cubicBezTo>
                      <a:pt x="4" y="186"/>
                      <a:pt x="6" y="193"/>
                      <a:pt x="9" y="199"/>
                    </a:cubicBezTo>
                    <a:cubicBezTo>
                      <a:pt x="12" y="204"/>
                      <a:pt x="16" y="206"/>
                      <a:pt x="21" y="206"/>
                    </a:cubicBezTo>
                    <a:cubicBezTo>
                      <a:pt x="36" y="205"/>
                      <a:pt x="59" y="195"/>
                      <a:pt x="68" y="213"/>
                    </a:cubicBezTo>
                    <a:cubicBezTo>
                      <a:pt x="71" y="219"/>
                      <a:pt x="71" y="225"/>
                      <a:pt x="78" y="228"/>
                    </a:cubicBezTo>
                    <a:cubicBezTo>
                      <a:pt x="84" y="232"/>
                      <a:pt x="92" y="231"/>
                      <a:pt x="99" y="231"/>
                    </a:cubicBezTo>
                    <a:cubicBezTo>
                      <a:pt x="99" y="231"/>
                      <a:pt x="99" y="230"/>
                      <a:pt x="100" y="230"/>
                    </a:cubicBezTo>
                    <a:cubicBezTo>
                      <a:pt x="85" y="240"/>
                      <a:pt x="67" y="249"/>
                      <a:pt x="57" y="265"/>
                    </a:cubicBezTo>
                    <a:cubicBezTo>
                      <a:pt x="47" y="282"/>
                      <a:pt x="51" y="298"/>
                      <a:pt x="68" y="308"/>
                    </a:cubicBezTo>
                    <a:cubicBezTo>
                      <a:pt x="75" y="311"/>
                      <a:pt x="86" y="316"/>
                      <a:pt x="97" y="317"/>
                    </a:cubicBezTo>
                    <a:cubicBezTo>
                      <a:pt x="96" y="321"/>
                      <a:pt x="97" y="325"/>
                      <a:pt x="100" y="328"/>
                    </a:cubicBezTo>
                    <a:cubicBezTo>
                      <a:pt x="105" y="334"/>
                      <a:pt x="113" y="336"/>
                      <a:pt x="121" y="334"/>
                    </a:cubicBezTo>
                    <a:cubicBezTo>
                      <a:pt x="132" y="332"/>
                      <a:pt x="142" y="326"/>
                      <a:pt x="154" y="325"/>
                    </a:cubicBezTo>
                    <a:cubicBezTo>
                      <a:pt x="166" y="325"/>
                      <a:pt x="179" y="328"/>
                      <a:pt x="189" y="335"/>
                    </a:cubicBezTo>
                    <a:cubicBezTo>
                      <a:pt x="204" y="344"/>
                      <a:pt x="222" y="361"/>
                      <a:pt x="239" y="345"/>
                    </a:cubicBezTo>
                    <a:cubicBezTo>
                      <a:pt x="243" y="342"/>
                      <a:pt x="246" y="338"/>
                      <a:pt x="251" y="336"/>
                    </a:cubicBezTo>
                    <a:cubicBezTo>
                      <a:pt x="255" y="334"/>
                      <a:pt x="260" y="333"/>
                      <a:pt x="264" y="331"/>
                    </a:cubicBezTo>
                    <a:cubicBezTo>
                      <a:pt x="271" y="328"/>
                      <a:pt x="275" y="322"/>
                      <a:pt x="275" y="314"/>
                    </a:cubicBezTo>
                    <a:cubicBezTo>
                      <a:pt x="275" y="304"/>
                      <a:pt x="270" y="292"/>
                      <a:pt x="265" y="283"/>
                    </a:cubicBezTo>
                    <a:cubicBezTo>
                      <a:pt x="262" y="278"/>
                      <a:pt x="259" y="273"/>
                      <a:pt x="256" y="268"/>
                    </a:cubicBezTo>
                    <a:cubicBezTo>
                      <a:pt x="252" y="264"/>
                      <a:pt x="246" y="255"/>
                      <a:pt x="250" y="249"/>
                    </a:cubicBezTo>
                    <a:cubicBezTo>
                      <a:pt x="261" y="267"/>
                      <a:pt x="274" y="284"/>
                      <a:pt x="292" y="296"/>
                    </a:cubicBezTo>
                    <a:cubicBezTo>
                      <a:pt x="308" y="306"/>
                      <a:pt x="330" y="310"/>
                      <a:pt x="347" y="300"/>
                    </a:cubicBezTo>
                    <a:cubicBezTo>
                      <a:pt x="355" y="296"/>
                      <a:pt x="361" y="290"/>
                      <a:pt x="365" y="282"/>
                    </a:cubicBezTo>
                    <a:cubicBezTo>
                      <a:pt x="367" y="278"/>
                      <a:pt x="367" y="274"/>
                      <a:pt x="368" y="271"/>
                    </a:cubicBezTo>
                    <a:cubicBezTo>
                      <a:pt x="369" y="268"/>
                      <a:pt x="367" y="269"/>
                      <a:pt x="370" y="268"/>
                    </a:cubicBezTo>
                    <a:cubicBezTo>
                      <a:pt x="372" y="267"/>
                      <a:pt x="374" y="266"/>
                      <a:pt x="375" y="265"/>
                    </a:cubicBezTo>
                    <a:cubicBezTo>
                      <a:pt x="388" y="258"/>
                      <a:pt x="393" y="242"/>
                      <a:pt x="389" y="228"/>
                    </a:cubicBezTo>
                    <a:cubicBezTo>
                      <a:pt x="397" y="224"/>
                      <a:pt x="406" y="218"/>
                      <a:pt x="409" y="208"/>
                    </a:cubicBezTo>
                    <a:cubicBezTo>
                      <a:pt x="412" y="198"/>
                      <a:pt x="407" y="190"/>
                      <a:pt x="398" y="185"/>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61" name="Freeform 86"/>
              <p:cNvSpPr>
                <a:spLocks/>
              </p:cNvSpPr>
              <p:nvPr/>
            </p:nvSpPr>
            <p:spPr bwMode="auto">
              <a:xfrm>
                <a:off x="8670925" y="4529138"/>
                <a:ext cx="723900" cy="635000"/>
              </a:xfrm>
              <a:custGeom>
                <a:avLst/>
                <a:gdLst>
                  <a:gd name="T0" fmla="*/ 267 w 277"/>
                  <a:gd name="T1" fmla="*/ 124 h 243"/>
                  <a:gd name="T2" fmla="*/ 243 w 277"/>
                  <a:gd name="T3" fmla="*/ 119 h 243"/>
                  <a:gd name="T4" fmla="*/ 216 w 277"/>
                  <a:gd name="T5" fmla="*/ 119 h 243"/>
                  <a:gd name="T6" fmla="*/ 256 w 277"/>
                  <a:gd name="T7" fmla="*/ 100 h 243"/>
                  <a:gd name="T8" fmla="*/ 253 w 277"/>
                  <a:gd name="T9" fmla="*/ 86 h 243"/>
                  <a:gd name="T10" fmla="*/ 246 w 277"/>
                  <a:gd name="T11" fmla="*/ 83 h 243"/>
                  <a:gd name="T12" fmla="*/ 241 w 277"/>
                  <a:gd name="T13" fmla="*/ 82 h 243"/>
                  <a:gd name="T14" fmla="*/ 237 w 277"/>
                  <a:gd name="T15" fmla="*/ 72 h 243"/>
                  <a:gd name="T16" fmla="*/ 233 w 277"/>
                  <a:gd name="T17" fmla="*/ 42 h 243"/>
                  <a:gd name="T18" fmla="*/ 219 w 277"/>
                  <a:gd name="T19" fmla="*/ 30 h 243"/>
                  <a:gd name="T20" fmla="*/ 199 w 277"/>
                  <a:gd name="T21" fmla="*/ 40 h 243"/>
                  <a:gd name="T22" fmla="*/ 179 w 277"/>
                  <a:gd name="T23" fmla="*/ 59 h 243"/>
                  <a:gd name="T24" fmla="*/ 171 w 277"/>
                  <a:gd name="T25" fmla="*/ 68 h 243"/>
                  <a:gd name="T26" fmla="*/ 167 w 277"/>
                  <a:gd name="T27" fmla="*/ 74 h 243"/>
                  <a:gd name="T28" fmla="*/ 164 w 277"/>
                  <a:gd name="T29" fmla="*/ 77 h 243"/>
                  <a:gd name="T30" fmla="*/ 160 w 277"/>
                  <a:gd name="T31" fmla="*/ 77 h 243"/>
                  <a:gd name="T32" fmla="*/ 158 w 277"/>
                  <a:gd name="T33" fmla="*/ 73 h 243"/>
                  <a:gd name="T34" fmla="*/ 164 w 277"/>
                  <a:gd name="T35" fmla="*/ 44 h 243"/>
                  <a:gd name="T36" fmla="*/ 149 w 277"/>
                  <a:gd name="T37" fmla="*/ 4 h 243"/>
                  <a:gd name="T38" fmla="*/ 131 w 277"/>
                  <a:gd name="T39" fmla="*/ 2 h 243"/>
                  <a:gd name="T40" fmla="*/ 123 w 277"/>
                  <a:gd name="T41" fmla="*/ 7 h 243"/>
                  <a:gd name="T42" fmla="*/ 109 w 277"/>
                  <a:gd name="T43" fmla="*/ 14 h 243"/>
                  <a:gd name="T44" fmla="*/ 84 w 277"/>
                  <a:gd name="T45" fmla="*/ 12 h 243"/>
                  <a:gd name="T46" fmla="*/ 66 w 277"/>
                  <a:gd name="T47" fmla="*/ 23 h 243"/>
                  <a:gd name="T48" fmla="*/ 70 w 277"/>
                  <a:gd name="T49" fmla="*/ 66 h 243"/>
                  <a:gd name="T50" fmla="*/ 108 w 277"/>
                  <a:gd name="T51" fmla="*/ 91 h 243"/>
                  <a:gd name="T52" fmla="*/ 55 w 277"/>
                  <a:gd name="T53" fmla="*/ 66 h 243"/>
                  <a:gd name="T54" fmla="*/ 31 w 277"/>
                  <a:gd name="T55" fmla="*/ 59 h 243"/>
                  <a:gd name="T56" fmla="*/ 23 w 277"/>
                  <a:gd name="T57" fmla="*/ 77 h 243"/>
                  <a:gd name="T58" fmla="*/ 6 w 277"/>
                  <a:gd name="T59" fmla="*/ 96 h 243"/>
                  <a:gd name="T60" fmla="*/ 2 w 277"/>
                  <a:gd name="T61" fmla="*/ 120 h 243"/>
                  <a:gd name="T62" fmla="*/ 6 w 277"/>
                  <a:gd name="T63" fmla="*/ 134 h 243"/>
                  <a:gd name="T64" fmla="*/ 14 w 277"/>
                  <a:gd name="T65" fmla="*/ 138 h 243"/>
                  <a:gd name="T66" fmla="*/ 46 w 277"/>
                  <a:gd name="T67" fmla="*/ 143 h 243"/>
                  <a:gd name="T68" fmla="*/ 52 w 277"/>
                  <a:gd name="T69" fmla="*/ 153 h 243"/>
                  <a:gd name="T70" fmla="*/ 66 w 277"/>
                  <a:gd name="T71" fmla="*/ 155 h 243"/>
                  <a:gd name="T72" fmla="*/ 81 w 277"/>
                  <a:gd name="T73" fmla="*/ 150 h 243"/>
                  <a:gd name="T74" fmla="*/ 96 w 277"/>
                  <a:gd name="T75" fmla="*/ 142 h 243"/>
                  <a:gd name="T76" fmla="*/ 55 w 277"/>
                  <a:gd name="T77" fmla="*/ 181 h 243"/>
                  <a:gd name="T78" fmla="*/ 47 w 277"/>
                  <a:gd name="T79" fmla="*/ 202 h 243"/>
                  <a:gd name="T80" fmla="*/ 65 w 277"/>
                  <a:gd name="T81" fmla="*/ 211 h 243"/>
                  <a:gd name="T82" fmla="*/ 67 w 277"/>
                  <a:gd name="T83" fmla="*/ 220 h 243"/>
                  <a:gd name="T84" fmla="*/ 81 w 277"/>
                  <a:gd name="T85" fmla="*/ 224 h 243"/>
                  <a:gd name="T86" fmla="*/ 103 w 277"/>
                  <a:gd name="T87" fmla="*/ 218 h 243"/>
                  <a:gd name="T88" fmla="*/ 127 w 277"/>
                  <a:gd name="T89" fmla="*/ 225 h 243"/>
                  <a:gd name="T90" fmla="*/ 161 w 277"/>
                  <a:gd name="T91" fmla="*/ 232 h 243"/>
                  <a:gd name="T92" fmla="*/ 169 w 277"/>
                  <a:gd name="T93" fmla="*/ 225 h 243"/>
                  <a:gd name="T94" fmla="*/ 177 w 277"/>
                  <a:gd name="T95" fmla="*/ 222 h 243"/>
                  <a:gd name="T96" fmla="*/ 185 w 277"/>
                  <a:gd name="T97" fmla="*/ 211 h 243"/>
                  <a:gd name="T98" fmla="*/ 178 w 277"/>
                  <a:gd name="T99" fmla="*/ 190 h 243"/>
                  <a:gd name="T100" fmla="*/ 172 w 277"/>
                  <a:gd name="T101" fmla="*/ 180 h 243"/>
                  <a:gd name="T102" fmla="*/ 168 w 277"/>
                  <a:gd name="T103" fmla="*/ 167 h 243"/>
                  <a:gd name="T104" fmla="*/ 196 w 277"/>
                  <a:gd name="T105" fmla="*/ 198 h 243"/>
                  <a:gd name="T106" fmla="*/ 233 w 277"/>
                  <a:gd name="T107" fmla="*/ 202 h 243"/>
                  <a:gd name="T108" fmla="*/ 245 w 277"/>
                  <a:gd name="T109" fmla="*/ 189 h 243"/>
                  <a:gd name="T110" fmla="*/ 247 w 277"/>
                  <a:gd name="T111" fmla="*/ 182 h 243"/>
                  <a:gd name="T112" fmla="*/ 249 w 277"/>
                  <a:gd name="T113" fmla="*/ 180 h 243"/>
                  <a:gd name="T114" fmla="*/ 252 w 277"/>
                  <a:gd name="T115" fmla="*/ 178 h 243"/>
                  <a:gd name="T116" fmla="*/ 261 w 277"/>
                  <a:gd name="T117" fmla="*/ 153 h 243"/>
                  <a:gd name="T118" fmla="*/ 275 w 277"/>
                  <a:gd name="T119" fmla="*/ 140 h 243"/>
                  <a:gd name="T120" fmla="*/ 267 w 277"/>
                  <a:gd name="T121" fmla="*/ 124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7" h="243">
                    <a:moveTo>
                      <a:pt x="267" y="124"/>
                    </a:moveTo>
                    <a:cubicBezTo>
                      <a:pt x="260" y="121"/>
                      <a:pt x="251" y="119"/>
                      <a:pt x="243" y="119"/>
                    </a:cubicBezTo>
                    <a:cubicBezTo>
                      <a:pt x="234" y="118"/>
                      <a:pt x="224" y="122"/>
                      <a:pt x="216" y="119"/>
                    </a:cubicBezTo>
                    <a:cubicBezTo>
                      <a:pt x="229" y="113"/>
                      <a:pt x="250" y="116"/>
                      <a:pt x="256" y="100"/>
                    </a:cubicBezTo>
                    <a:cubicBezTo>
                      <a:pt x="258" y="96"/>
                      <a:pt x="257" y="89"/>
                      <a:pt x="253" y="86"/>
                    </a:cubicBezTo>
                    <a:cubicBezTo>
                      <a:pt x="251" y="84"/>
                      <a:pt x="248" y="83"/>
                      <a:pt x="246" y="83"/>
                    </a:cubicBezTo>
                    <a:cubicBezTo>
                      <a:pt x="244" y="82"/>
                      <a:pt x="242" y="82"/>
                      <a:pt x="241" y="82"/>
                    </a:cubicBezTo>
                    <a:cubicBezTo>
                      <a:pt x="237" y="80"/>
                      <a:pt x="237" y="76"/>
                      <a:pt x="237" y="72"/>
                    </a:cubicBezTo>
                    <a:cubicBezTo>
                      <a:pt x="235" y="63"/>
                      <a:pt x="235" y="52"/>
                      <a:pt x="233" y="42"/>
                    </a:cubicBezTo>
                    <a:cubicBezTo>
                      <a:pt x="231" y="36"/>
                      <a:pt x="226" y="30"/>
                      <a:pt x="219" y="30"/>
                    </a:cubicBezTo>
                    <a:cubicBezTo>
                      <a:pt x="212" y="29"/>
                      <a:pt x="205" y="36"/>
                      <a:pt x="199" y="40"/>
                    </a:cubicBezTo>
                    <a:cubicBezTo>
                      <a:pt x="192" y="46"/>
                      <a:pt x="185" y="52"/>
                      <a:pt x="179" y="59"/>
                    </a:cubicBezTo>
                    <a:cubicBezTo>
                      <a:pt x="176" y="62"/>
                      <a:pt x="174" y="65"/>
                      <a:pt x="171" y="68"/>
                    </a:cubicBezTo>
                    <a:cubicBezTo>
                      <a:pt x="170" y="70"/>
                      <a:pt x="168" y="72"/>
                      <a:pt x="167" y="74"/>
                    </a:cubicBezTo>
                    <a:cubicBezTo>
                      <a:pt x="166" y="75"/>
                      <a:pt x="165" y="76"/>
                      <a:pt x="164" y="77"/>
                    </a:cubicBezTo>
                    <a:cubicBezTo>
                      <a:pt x="163" y="79"/>
                      <a:pt x="162" y="79"/>
                      <a:pt x="160" y="77"/>
                    </a:cubicBezTo>
                    <a:cubicBezTo>
                      <a:pt x="158" y="76"/>
                      <a:pt x="157" y="75"/>
                      <a:pt x="158" y="73"/>
                    </a:cubicBezTo>
                    <a:cubicBezTo>
                      <a:pt x="160" y="63"/>
                      <a:pt x="163" y="54"/>
                      <a:pt x="164" y="44"/>
                    </a:cubicBezTo>
                    <a:cubicBezTo>
                      <a:pt x="166" y="29"/>
                      <a:pt x="163" y="11"/>
                      <a:pt x="149" y="4"/>
                    </a:cubicBezTo>
                    <a:cubicBezTo>
                      <a:pt x="144" y="1"/>
                      <a:pt x="137" y="0"/>
                      <a:pt x="131" y="2"/>
                    </a:cubicBezTo>
                    <a:cubicBezTo>
                      <a:pt x="128" y="3"/>
                      <a:pt x="125" y="5"/>
                      <a:pt x="123" y="7"/>
                    </a:cubicBezTo>
                    <a:cubicBezTo>
                      <a:pt x="119" y="11"/>
                      <a:pt x="115" y="14"/>
                      <a:pt x="109" y="14"/>
                    </a:cubicBezTo>
                    <a:cubicBezTo>
                      <a:pt x="100" y="13"/>
                      <a:pt x="92" y="10"/>
                      <a:pt x="84" y="12"/>
                    </a:cubicBezTo>
                    <a:cubicBezTo>
                      <a:pt x="77" y="13"/>
                      <a:pt x="70" y="17"/>
                      <a:pt x="66" y="23"/>
                    </a:cubicBezTo>
                    <a:cubicBezTo>
                      <a:pt x="55" y="36"/>
                      <a:pt x="58" y="55"/>
                      <a:pt x="70" y="66"/>
                    </a:cubicBezTo>
                    <a:cubicBezTo>
                      <a:pt x="81" y="77"/>
                      <a:pt x="96" y="82"/>
                      <a:pt x="108" y="91"/>
                    </a:cubicBezTo>
                    <a:cubicBezTo>
                      <a:pt x="88" y="97"/>
                      <a:pt x="70" y="76"/>
                      <a:pt x="55" y="66"/>
                    </a:cubicBezTo>
                    <a:cubicBezTo>
                      <a:pt x="48" y="62"/>
                      <a:pt x="39" y="58"/>
                      <a:pt x="31" y="59"/>
                    </a:cubicBezTo>
                    <a:cubicBezTo>
                      <a:pt x="22" y="61"/>
                      <a:pt x="23" y="69"/>
                      <a:pt x="23" y="77"/>
                    </a:cubicBezTo>
                    <a:cubicBezTo>
                      <a:pt x="23" y="88"/>
                      <a:pt x="11" y="89"/>
                      <a:pt x="6" y="96"/>
                    </a:cubicBezTo>
                    <a:cubicBezTo>
                      <a:pt x="0" y="103"/>
                      <a:pt x="0" y="112"/>
                      <a:pt x="2" y="120"/>
                    </a:cubicBezTo>
                    <a:cubicBezTo>
                      <a:pt x="3" y="125"/>
                      <a:pt x="4" y="130"/>
                      <a:pt x="6" y="134"/>
                    </a:cubicBezTo>
                    <a:cubicBezTo>
                      <a:pt x="8" y="137"/>
                      <a:pt x="10" y="139"/>
                      <a:pt x="14" y="138"/>
                    </a:cubicBezTo>
                    <a:cubicBezTo>
                      <a:pt x="24" y="138"/>
                      <a:pt x="40" y="131"/>
                      <a:pt x="46" y="143"/>
                    </a:cubicBezTo>
                    <a:cubicBezTo>
                      <a:pt x="48" y="147"/>
                      <a:pt x="48" y="151"/>
                      <a:pt x="52" y="153"/>
                    </a:cubicBezTo>
                    <a:cubicBezTo>
                      <a:pt x="56" y="156"/>
                      <a:pt x="62" y="155"/>
                      <a:pt x="66" y="155"/>
                    </a:cubicBezTo>
                    <a:cubicBezTo>
                      <a:pt x="71" y="154"/>
                      <a:pt x="76" y="153"/>
                      <a:pt x="81" y="150"/>
                    </a:cubicBezTo>
                    <a:cubicBezTo>
                      <a:pt x="86" y="147"/>
                      <a:pt x="90" y="142"/>
                      <a:pt x="96" y="142"/>
                    </a:cubicBezTo>
                    <a:cubicBezTo>
                      <a:pt x="87" y="159"/>
                      <a:pt x="68" y="168"/>
                      <a:pt x="55" y="181"/>
                    </a:cubicBezTo>
                    <a:cubicBezTo>
                      <a:pt x="49" y="186"/>
                      <a:pt x="43" y="195"/>
                      <a:pt x="47" y="202"/>
                    </a:cubicBezTo>
                    <a:cubicBezTo>
                      <a:pt x="51" y="208"/>
                      <a:pt x="59" y="210"/>
                      <a:pt x="65" y="211"/>
                    </a:cubicBezTo>
                    <a:cubicBezTo>
                      <a:pt x="64" y="214"/>
                      <a:pt x="65" y="217"/>
                      <a:pt x="67" y="220"/>
                    </a:cubicBezTo>
                    <a:cubicBezTo>
                      <a:pt x="71" y="224"/>
                      <a:pt x="76" y="225"/>
                      <a:pt x="81" y="224"/>
                    </a:cubicBezTo>
                    <a:cubicBezTo>
                      <a:pt x="89" y="223"/>
                      <a:pt x="95" y="219"/>
                      <a:pt x="103" y="218"/>
                    </a:cubicBezTo>
                    <a:cubicBezTo>
                      <a:pt x="112" y="218"/>
                      <a:pt x="120" y="220"/>
                      <a:pt x="127" y="225"/>
                    </a:cubicBezTo>
                    <a:cubicBezTo>
                      <a:pt x="137" y="231"/>
                      <a:pt x="149" y="243"/>
                      <a:pt x="161" y="232"/>
                    </a:cubicBezTo>
                    <a:cubicBezTo>
                      <a:pt x="163" y="230"/>
                      <a:pt x="165" y="227"/>
                      <a:pt x="169" y="225"/>
                    </a:cubicBezTo>
                    <a:cubicBezTo>
                      <a:pt x="171" y="224"/>
                      <a:pt x="174" y="223"/>
                      <a:pt x="177" y="222"/>
                    </a:cubicBezTo>
                    <a:cubicBezTo>
                      <a:pt x="182" y="220"/>
                      <a:pt x="185" y="216"/>
                      <a:pt x="185" y="211"/>
                    </a:cubicBezTo>
                    <a:cubicBezTo>
                      <a:pt x="185" y="204"/>
                      <a:pt x="181" y="196"/>
                      <a:pt x="178" y="190"/>
                    </a:cubicBezTo>
                    <a:cubicBezTo>
                      <a:pt x="176" y="187"/>
                      <a:pt x="174" y="183"/>
                      <a:pt x="172" y="180"/>
                    </a:cubicBezTo>
                    <a:cubicBezTo>
                      <a:pt x="169" y="177"/>
                      <a:pt x="165" y="172"/>
                      <a:pt x="168" y="167"/>
                    </a:cubicBezTo>
                    <a:cubicBezTo>
                      <a:pt x="176" y="179"/>
                      <a:pt x="184" y="191"/>
                      <a:pt x="196" y="198"/>
                    </a:cubicBezTo>
                    <a:cubicBezTo>
                      <a:pt x="207" y="205"/>
                      <a:pt x="221" y="208"/>
                      <a:pt x="233" y="202"/>
                    </a:cubicBezTo>
                    <a:cubicBezTo>
                      <a:pt x="238" y="199"/>
                      <a:pt x="243" y="195"/>
                      <a:pt x="245" y="189"/>
                    </a:cubicBezTo>
                    <a:cubicBezTo>
                      <a:pt x="246" y="187"/>
                      <a:pt x="246" y="184"/>
                      <a:pt x="247" y="182"/>
                    </a:cubicBezTo>
                    <a:cubicBezTo>
                      <a:pt x="248" y="180"/>
                      <a:pt x="247" y="181"/>
                      <a:pt x="249" y="180"/>
                    </a:cubicBezTo>
                    <a:cubicBezTo>
                      <a:pt x="250" y="179"/>
                      <a:pt x="251" y="179"/>
                      <a:pt x="252" y="178"/>
                    </a:cubicBezTo>
                    <a:cubicBezTo>
                      <a:pt x="260" y="173"/>
                      <a:pt x="264" y="162"/>
                      <a:pt x="261" y="153"/>
                    </a:cubicBezTo>
                    <a:cubicBezTo>
                      <a:pt x="267" y="150"/>
                      <a:pt x="273" y="146"/>
                      <a:pt x="275" y="140"/>
                    </a:cubicBezTo>
                    <a:cubicBezTo>
                      <a:pt x="277" y="133"/>
                      <a:pt x="273" y="127"/>
                      <a:pt x="267" y="124"/>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2" name="Group 31"/>
            <p:cNvGrpSpPr/>
            <p:nvPr/>
          </p:nvGrpSpPr>
          <p:grpSpPr>
            <a:xfrm>
              <a:off x="8916988" y="4733926"/>
              <a:ext cx="238125" cy="215900"/>
              <a:chOff x="8916988" y="4733926"/>
              <a:chExt cx="238125" cy="215900"/>
            </a:xfrm>
          </p:grpSpPr>
          <p:sp>
            <p:nvSpPr>
              <p:cNvPr id="54" name="Freeform 87"/>
              <p:cNvSpPr>
                <a:spLocks/>
              </p:cNvSpPr>
              <p:nvPr/>
            </p:nvSpPr>
            <p:spPr bwMode="auto">
              <a:xfrm>
                <a:off x="8916988" y="4819651"/>
                <a:ext cx="47625" cy="49213"/>
              </a:xfrm>
              <a:custGeom>
                <a:avLst/>
                <a:gdLst>
                  <a:gd name="T0" fmla="*/ 9 w 18"/>
                  <a:gd name="T1" fmla="*/ 0 h 19"/>
                  <a:gd name="T2" fmla="*/ 3 w 18"/>
                  <a:gd name="T3" fmla="*/ 3 h 19"/>
                  <a:gd name="T4" fmla="*/ 0 w 18"/>
                  <a:gd name="T5" fmla="*/ 10 h 19"/>
                  <a:gd name="T6" fmla="*/ 9 w 18"/>
                  <a:gd name="T7" fmla="*/ 19 h 19"/>
                  <a:gd name="T8" fmla="*/ 15 w 18"/>
                  <a:gd name="T9" fmla="*/ 17 h 19"/>
                  <a:gd name="T10" fmla="*/ 18 w 18"/>
                  <a:gd name="T11" fmla="*/ 10 h 19"/>
                  <a:gd name="T12" fmla="*/ 9 w 18"/>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18" h="19">
                    <a:moveTo>
                      <a:pt x="9" y="0"/>
                    </a:moveTo>
                    <a:cubicBezTo>
                      <a:pt x="7" y="0"/>
                      <a:pt x="4" y="1"/>
                      <a:pt x="3" y="3"/>
                    </a:cubicBezTo>
                    <a:cubicBezTo>
                      <a:pt x="1" y="5"/>
                      <a:pt x="0" y="7"/>
                      <a:pt x="0" y="10"/>
                    </a:cubicBezTo>
                    <a:cubicBezTo>
                      <a:pt x="0" y="14"/>
                      <a:pt x="4" y="19"/>
                      <a:pt x="9" y="19"/>
                    </a:cubicBezTo>
                    <a:cubicBezTo>
                      <a:pt x="11" y="19"/>
                      <a:pt x="14" y="18"/>
                      <a:pt x="15" y="17"/>
                    </a:cubicBezTo>
                    <a:cubicBezTo>
                      <a:pt x="17" y="15"/>
                      <a:pt x="18" y="12"/>
                      <a:pt x="18" y="10"/>
                    </a:cubicBezTo>
                    <a:cubicBezTo>
                      <a:pt x="18" y="5"/>
                      <a:pt x="14" y="0"/>
                      <a:pt x="9"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5" name="Freeform 88"/>
              <p:cNvSpPr>
                <a:spLocks/>
              </p:cNvSpPr>
              <p:nvPr/>
            </p:nvSpPr>
            <p:spPr bwMode="auto">
              <a:xfrm>
                <a:off x="8928100" y="4875213"/>
                <a:ext cx="36513" cy="33338"/>
              </a:xfrm>
              <a:custGeom>
                <a:avLst/>
                <a:gdLst>
                  <a:gd name="T0" fmla="*/ 7 w 14"/>
                  <a:gd name="T1" fmla="*/ 0 h 13"/>
                  <a:gd name="T2" fmla="*/ 0 w 14"/>
                  <a:gd name="T3" fmla="*/ 6 h 13"/>
                  <a:gd name="T4" fmla="*/ 7 w 14"/>
                  <a:gd name="T5" fmla="*/ 13 h 13"/>
                  <a:gd name="T6" fmla="*/ 14 w 14"/>
                  <a:gd name="T7" fmla="*/ 7 h 13"/>
                  <a:gd name="T8" fmla="*/ 7 w 14"/>
                  <a:gd name="T9" fmla="*/ 0 h 13"/>
                </a:gdLst>
                <a:ahLst/>
                <a:cxnLst>
                  <a:cxn ang="0">
                    <a:pos x="T0" y="T1"/>
                  </a:cxn>
                  <a:cxn ang="0">
                    <a:pos x="T2" y="T3"/>
                  </a:cxn>
                  <a:cxn ang="0">
                    <a:pos x="T4" y="T5"/>
                  </a:cxn>
                  <a:cxn ang="0">
                    <a:pos x="T6" y="T7"/>
                  </a:cxn>
                  <a:cxn ang="0">
                    <a:pos x="T8" y="T9"/>
                  </a:cxn>
                </a:cxnLst>
                <a:rect l="0" t="0" r="r" b="b"/>
                <a:pathLst>
                  <a:path w="14" h="13">
                    <a:moveTo>
                      <a:pt x="7" y="0"/>
                    </a:moveTo>
                    <a:cubicBezTo>
                      <a:pt x="4" y="0"/>
                      <a:pt x="0" y="2"/>
                      <a:pt x="0" y="6"/>
                    </a:cubicBezTo>
                    <a:cubicBezTo>
                      <a:pt x="0" y="10"/>
                      <a:pt x="3" y="13"/>
                      <a:pt x="7" y="13"/>
                    </a:cubicBezTo>
                    <a:cubicBezTo>
                      <a:pt x="10" y="13"/>
                      <a:pt x="14" y="10"/>
                      <a:pt x="14" y="7"/>
                    </a:cubicBezTo>
                    <a:cubicBezTo>
                      <a:pt x="14" y="3"/>
                      <a:pt x="11"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6" name="Freeform 89"/>
              <p:cNvSpPr>
                <a:spLocks/>
              </p:cNvSpPr>
              <p:nvPr/>
            </p:nvSpPr>
            <p:spPr bwMode="auto">
              <a:xfrm>
                <a:off x="8916988" y="4775201"/>
                <a:ext cx="41275" cy="39688"/>
              </a:xfrm>
              <a:custGeom>
                <a:avLst/>
                <a:gdLst>
                  <a:gd name="T0" fmla="*/ 15 w 16"/>
                  <a:gd name="T1" fmla="*/ 5 h 15"/>
                  <a:gd name="T2" fmla="*/ 11 w 16"/>
                  <a:gd name="T3" fmla="*/ 1 h 15"/>
                  <a:gd name="T4" fmla="*/ 11 w 16"/>
                  <a:gd name="T5" fmla="*/ 1 h 15"/>
                  <a:gd name="T6" fmla="*/ 2 w 16"/>
                  <a:gd name="T7" fmla="*/ 10 h 15"/>
                  <a:gd name="T8" fmla="*/ 7 w 16"/>
                  <a:gd name="T9" fmla="*/ 15 h 15"/>
                  <a:gd name="T10" fmla="*/ 14 w 16"/>
                  <a:gd name="T11" fmla="*/ 12 h 15"/>
                  <a:gd name="T12" fmla="*/ 15 w 16"/>
                  <a:gd name="T13" fmla="*/ 11 h 15"/>
                  <a:gd name="T14" fmla="*/ 15 w 16"/>
                  <a:gd name="T15" fmla="*/ 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5">
                    <a:moveTo>
                      <a:pt x="15" y="5"/>
                    </a:moveTo>
                    <a:cubicBezTo>
                      <a:pt x="14" y="3"/>
                      <a:pt x="13" y="2"/>
                      <a:pt x="11" y="1"/>
                    </a:cubicBezTo>
                    <a:cubicBezTo>
                      <a:pt x="11" y="1"/>
                      <a:pt x="11" y="1"/>
                      <a:pt x="11" y="1"/>
                    </a:cubicBezTo>
                    <a:cubicBezTo>
                      <a:pt x="5" y="0"/>
                      <a:pt x="0" y="5"/>
                      <a:pt x="2" y="10"/>
                    </a:cubicBezTo>
                    <a:cubicBezTo>
                      <a:pt x="3" y="13"/>
                      <a:pt x="5" y="14"/>
                      <a:pt x="7" y="15"/>
                    </a:cubicBezTo>
                    <a:cubicBezTo>
                      <a:pt x="10" y="15"/>
                      <a:pt x="13" y="14"/>
                      <a:pt x="14" y="12"/>
                    </a:cubicBezTo>
                    <a:cubicBezTo>
                      <a:pt x="15" y="11"/>
                      <a:pt x="15" y="11"/>
                      <a:pt x="15" y="11"/>
                    </a:cubicBezTo>
                    <a:cubicBezTo>
                      <a:pt x="16" y="10"/>
                      <a:pt x="16" y="7"/>
                      <a:pt x="15" y="5"/>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7" name="Freeform 90"/>
              <p:cNvSpPr>
                <a:spLocks noEditPoints="1"/>
              </p:cNvSpPr>
              <p:nvPr/>
            </p:nvSpPr>
            <p:spPr bwMode="auto">
              <a:xfrm>
                <a:off x="8956675" y="4733926"/>
                <a:ext cx="198438" cy="215900"/>
              </a:xfrm>
              <a:custGeom>
                <a:avLst/>
                <a:gdLst>
                  <a:gd name="T0" fmla="*/ 63 w 76"/>
                  <a:gd name="T1" fmla="*/ 45 h 83"/>
                  <a:gd name="T2" fmla="*/ 59 w 76"/>
                  <a:gd name="T3" fmla="*/ 39 h 83"/>
                  <a:gd name="T4" fmla="*/ 71 w 76"/>
                  <a:gd name="T5" fmla="*/ 38 h 83"/>
                  <a:gd name="T6" fmla="*/ 71 w 76"/>
                  <a:gd name="T7" fmla="*/ 30 h 83"/>
                  <a:gd name="T8" fmla="*/ 58 w 76"/>
                  <a:gd name="T9" fmla="*/ 28 h 83"/>
                  <a:gd name="T10" fmla="*/ 49 w 76"/>
                  <a:gd name="T11" fmla="*/ 22 h 83"/>
                  <a:gd name="T12" fmla="*/ 56 w 76"/>
                  <a:gd name="T13" fmla="*/ 13 h 83"/>
                  <a:gd name="T14" fmla="*/ 40 w 76"/>
                  <a:gd name="T15" fmla="*/ 6 h 83"/>
                  <a:gd name="T16" fmla="*/ 34 w 76"/>
                  <a:gd name="T17" fmla="*/ 2 h 83"/>
                  <a:gd name="T18" fmla="*/ 24 w 76"/>
                  <a:gd name="T19" fmla="*/ 8 h 83"/>
                  <a:gd name="T20" fmla="*/ 7 w 76"/>
                  <a:gd name="T21" fmla="*/ 22 h 83"/>
                  <a:gd name="T22" fmla="*/ 8 w 76"/>
                  <a:gd name="T23" fmla="*/ 38 h 83"/>
                  <a:gd name="T24" fmla="*/ 16 w 76"/>
                  <a:gd name="T25" fmla="*/ 27 h 83"/>
                  <a:gd name="T26" fmla="*/ 22 w 76"/>
                  <a:gd name="T27" fmla="*/ 31 h 83"/>
                  <a:gd name="T28" fmla="*/ 16 w 76"/>
                  <a:gd name="T29" fmla="*/ 36 h 83"/>
                  <a:gd name="T30" fmla="*/ 14 w 76"/>
                  <a:gd name="T31" fmla="*/ 42 h 83"/>
                  <a:gd name="T32" fmla="*/ 4 w 76"/>
                  <a:gd name="T33" fmla="*/ 49 h 83"/>
                  <a:gd name="T34" fmla="*/ 6 w 76"/>
                  <a:gd name="T35" fmla="*/ 61 h 83"/>
                  <a:gd name="T36" fmla="*/ 9 w 76"/>
                  <a:gd name="T37" fmla="*/ 77 h 83"/>
                  <a:gd name="T38" fmla="*/ 17 w 76"/>
                  <a:gd name="T39" fmla="*/ 64 h 83"/>
                  <a:gd name="T40" fmla="*/ 21 w 76"/>
                  <a:gd name="T41" fmla="*/ 70 h 83"/>
                  <a:gd name="T42" fmla="*/ 25 w 76"/>
                  <a:gd name="T43" fmla="*/ 83 h 83"/>
                  <a:gd name="T44" fmla="*/ 35 w 76"/>
                  <a:gd name="T45" fmla="*/ 83 h 83"/>
                  <a:gd name="T46" fmla="*/ 39 w 76"/>
                  <a:gd name="T47" fmla="*/ 77 h 83"/>
                  <a:gd name="T48" fmla="*/ 51 w 76"/>
                  <a:gd name="T49" fmla="*/ 75 h 83"/>
                  <a:gd name="T50" fmla="*/ 53 w 76"/>
                  <a:gd name="T51" fmla="*/ 65 h 83"/>
                  <a:gd name="T52" fmla="*/ 67 w 76"/>
                  <a:gd name="T53" fmla="*/ 52 h 83"/>
                  <a:gd name="T54" fmla="*/ 69 w 76"/>
                  <a:gd name="T55" fmla="*/ 41 h 83"/>
                  <a:gd name="T56" fmla="*/ 41 w 76"/>
                  <a:gd name="T57" fmla="*/ 24 h 83"/>
                  <a:gd name="T58" fmla="*/ 41 w 76"/>
                  <a:gd name="T59" fmla="*/ 21 h 83"/>
                  <a:gd name="T60" fmla="*/ 35 w 76"/>
                  <a:gd name="T61" fmla="*/ 73 h 83"/>
                  <a:gd name="T62" fmla="*/ 30 w 76"/>
                  <a:gd name="T63" fmla="*/ 75 h 83"/>
                  <a:gd name="T64" fmla="*/ 35 w 76"/>
                  <a:gd name="T65" fmla="*/ 71 h 83"/>
                  <a:gd name="T66" fmla="*/ 35 w 76"/>
                  <a:gd name="T67" fmla="*/ 73 h 83"/>
                  <a:gd name="T68" fmla="*/ 41 w 76"/>
                  <a:gd name="T69" fmla="*/ 47 h 83"/>
                  <a:gd name="T70" fmla="*/ 32 w 76"/>
                  <a:gd name="T71" fmla="*/ 49 h 83"/>
                  <a:gd name="T72" fmla="*/ 32 w 76"/>
                  <a:gd name="T73" fmla="*/ 34 h 83"/>
                  <a:gd name="T74" fmla="*/ 36 w 76"/>
                  <a:gd name="T75" fmla="*/ 34 h 83"/>
                  <a:gd name="T76" fmla="*/ 47 w 76"/>
                  <a:gd name="T77" fmla="*/ 4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 h="83">
                    <a:moveTo>
                      <a:pt x="69" y="41"/>
                    </a:moveTo>
                    <a:cubicBezTo>
                      <a:pt x="66" y="41"/>
                      <a:pt x="64" y="43"/>
                      <a:pt x="63" y="45"/>
                    </a:cubicBezTo>
                    <a:cubicBezTo>
                      <a:pt x="62" y="43"/>
                      <a:pt x="59" y="42"/>
                      <a:pt x="57" y="42"/>
                    </a:cubicBezTo>
                    <a:cubicBezTo>
                      <a:pt x="57" y="41"/>
                      <a:pt x="58" y="40"/>
                      <a:pt x="59" y="39"/>
                    </a:cubicBezTo>
                    <a:cubicBezTo>
                      <a:pt x="60" y="41"/>
                      <a:pt x="62" y="42"/>
                      <a:pt x="64" y="42"/>
                    </a:cubicBezTo>
                    <a:cubicBezTo>
                      <a:pt x="67" y="42"/>
                      <a:pt x="69" y="40"/>
                      <a:pt x="71" y="38"/>
                    </a:cubicBezTo>
                    <a:cubicBezTo>
                      <a:pt x="72" y="36"/>
                      <a:pt x="73" y="32"/>
                      <a:pt x="71" y="30"/>
                    </a:cubicBezTo>
                    <a:cubicBezTo>
                      <a:pt x="71" y="30"/>
                      <a:pt x="71" y="30"/>
                      <a:pt x="71" y="30"/>
                    </a:cubicBezTo>
                    <a:cubicBezTo>
                      <a:pt x="69" y="27"/>
                      <a:pt x="67" y="26"/>
                      <a:pt x="64" y="25"/>
                    </a:cubicBezTo>
                    <a:cubicBezTo>
                      <a:pt x="62" y="25"/>
                      <a:pt x="60" y="26"/>
                      <a:pt x="58" y="28"/>
                    </a:cubicBezTo>
                    <a:cubicBezTo>
                      <a:pt x="58" y="28"/>
                      <a:pt x="57" y="27"/>
                      <a:pt x="57" y="26"/>
                    </a:cubicBezTo>
                    <a:cubicBezTo>
                      <a:pt x="54" y="24"/>
                      <a:pt x="52" y="23"/>
                      <a:pt x="49" y="22"/>
                    </a:cubicBezTo>
                    <a:cubicBezTo>
                      <a:pt x="50" y="22"/>
                      <a:pt x="52" y="21"/>
                      <a:pt x="53" y="20"/>
                    </a:cubicBezTo>
                    <a:cubicBezTo>
                      <a:pt x="55" y="19"/>
                      <a:pt x="56" y="16"/>
                      <a:pt x="56" y="13"/>
                    </a:cubicBezTo>
                    <a:cubicBezTo>
                      <a:pt x="56" y="8"/>
                      <a:pt x="52" y="3"/>
                      <a:pt x="47" y="3"/>
                    </a:cubicBezTo>
                    <a:cubicBezTo>
                      <a:pt x="44" y="3"/>
                      <a:pt x="42" y="4"/>
                      <a:pt x="40" y="6"/>
                    </a:cubicBezTo>
                    <a:cubicBezTo>
                      <a:pt x="40" y="6"/>
                      <a:pt x="39" y="6"/>
                      <a:pt x="39" y="7"/>
                    </a:cubicBezTo>
                    <a:cubicBezTo>
                      <a:pt x="38" y="4"/>
                      <a:pt x="37" y="2"/>
                      <a:pt x="34" y="2"/>
                    </a:cubicBezTo>
                    <a:cubicBezTo>
                      <a:pt x="34" y="2"/>
                      <a:pt x="34" y="2"/>
                      <a:pt x="34" y="2"/>
                    </a:cubicBezTo>
                    <a:cubicBezTo>
                      <a:pt x="29" y="0"/>
                      <a:pt x="24" y="4"/>
                      <a:pt x="24" y="8"/>
                    </a:cubicBezTo>
                    <a:cubicBezTo>
                      <a:pt x="23" y="7"/>
                      <a:pt x="20" y="5"/>
                      <a:pt x="17" y="5"/>
                    </a:cubicBezTo>
                    <a:cubicBezTo>
                      <a:pt x="7" y="5"/>
                      <a:pt x="4" y="15"/>
                      <a:pt x="7" y="22"/>
                    </a:cubicBezTo>
                    <a:cubicBezTo>
                      <a:pt x="3" y="22"/>
                      <a:pt x="0" y="26"/>
                      <a:pt x="0" y="30"/>
                    </a:cubicBezTo>
                    <a:cubicBezTo>
                      <a:pt x="0" y="34"/>
                      <a:pt x="3" y="38"/>
                      <a:pt x="8" y="38"/>
                    </a:cubicBezTo>
                    <a:cubicBezTo>
                      <a:pt x="13" y="38"/>
                      <a:pt x="17" y="35"/>
                      <a:pt x="17" y="30"/>
                    </a:cubicBezTo>
                    <a:cubicBezTo>
                      <a:pt x="17" y="29"/>
                      <a:pt x="17" y="28"/>
                      <a:pt x="16" y="27"/>
                    </a:cubicBezTo>
                    <a:cubicBezTo>
                      <a:pt x="17" y="27"/>
                      <a:pt x="18" y="26"/>
                      <a:pt x="19" y="26"/>
                    </a:cubicBezTo>
                    <a:cubicBezTo>
                      <a:pt x="20" y="28"/>
                      <a:pt x="20" y="30"/>
                      <a:pt x="22" y="31"/>
                    </a:cubicBezTo>
                    <a:cubicBezTo>
                      <a:pt x="22" y="31"/>
                      <a:pt x="22" y="31"/>
                      <a:pt x="22" y="31"/>
                    </a:cubicBezTo>
                    <a:cubicBezTo>
                      <a:pt x="20" y="32"/>
                      <a:pt x="17" y="34"/>
                      <a:pt x="16" y="36"/>
                    </a:cubicBezTo>
                    <a:cubicBezTo>
                      <a:pt x="16" y="36"/>
                      <a:pt x="16" y="36"/>
                      <a:pt x="16" y="36"/>
                    </a:cubicBezTo>
                    <a:cubicBezTo>
                      <a:pt x="15" y="38"/>
                      <a:pt x="14" y="40"/>
                      <a:pt x="14" y="42"/>
                    </a:cubicBezTo>
                    <a:cubicBezTo>
                      <a:pt x="11" y="42"/>
                      <a:pt x="9" y="43"/>
                      <a:pt x="6" y="45"/>
                    </a:cubicBezTo>
                    <a:cubicBezTo>
                      <a:pt x="5" y="46"/>
                      <a:pt x="4" y="47"/>
                      <a:pt x="4" y="49"/>
                    </a:cubicBezTo>
                    <a:cubicBezTo>
                      <a:pt x="2" y="52"/>
                      <a:pt x="2" y="56"/>
                      <a:pt x="4" y="58"/>
                    </a:cubicBezTo>
                    <a:cubicBezTo>
                      <a:pt x="5" y="59"/>
                      <a:pt x="5" y="60"/>
                      <a:pt x="6" y="61"/>
                    </a:cubicBezTo>
                    <a:cubicBezTo>
                      <a:pt x="6" y="62"/>
                      <a:pt x="7" y="62"/>
                      <a:pt x="8" y="63"/>
                    </a:cubicBezTo>
                    <a:cubicBezTo>
                      <a:pt x="0" y="64"/>
                      <a:pt x="0" y="77"/>
                      <a:pt x="9" y="77"/>
                    </a:cubicBezTo>
                    <a:cubicBezTo>
                      <a:pt x="16" y="77"/>
                      <a:pt x="18" y="69"/>
                      <a:pt x="15" y="65"/>
                    </a:cubicBezTo>
                    <a:cubicBezTo>
                      <a:pt x="15" y="65"/>
                      <a:pt x="16" y="65"/>
                      <a:pt x="17" y="64"/>
                    </a:cubicBezTo>
                    <a:cubicBezTo>
                      <a:pt x="17" y="66"/>
                      <a:pt x="18" y="68"/>
                      <a:pt x="19" y="69"/>
                    </a:cubicBezTo>
                    <a:cubicBezTo>
                      <a:pt x="20" y="69"/>
                      <a:pt x="20" y="70"/>
                      <a:pt x="21" y="70"/>
                    </a:cubicBezTo>
                    <a:cubicBezTo>
                      <a:pt x="18" y="72"/>
                      <a:pt x="17" y="75"/>
                      <a:pt x="18" y="78"/>
                    </a:cubicBezTo>
                    <a:cubicBezTo>
                      <a:pt x="18" y="81"/>
                      <a:pt x="22" y="83"/>
                      <a:pt x="25" y="83"/>
                    </a:cubicBezTo>
                    <a:cubicBezTo>
                      <a:pt x="27" y="82"/>
                      <a:pt x="29" y="81"/>
                      <a:pt x="30" y="79"/>
                    </a:cubicBezTo>
                    <a:cubicBezTo>
                      <a:pt x="30" y="81"/>
                      <a:pt x="32" y="83"/>
                      <a:pt x="35" y="83"/>
                    </a:cubicBezTo>
                    <a:cubicBezTo>
                      <a:pt x="38" y="83"/>
                      <a:pt x="40" y="80"/>
                      <a:pt x="39" y="77"/>
                    </a:cubicBezTo>
                    <a:cubicBezTo>
                      <a:pt x="39" y="77"/>
                      <a:pt x="39" y="77"/>
                      <a:pt x="39" y="77"/>
                    </a:cubicBezTo>
                    <a:cubicBezTo>
                      <a:pt x="41" y="78"/>
                      <a:pt x="42" y="78"/>
                      <a:pt x="44" y="78"/>
                    </a:cubicBezTo>
                    <a:cubicBezTo>
                      <a:pt x="46" y="78"/>
                      <a:pt x="49" y="77"/>
                      <a:pt x="51" y="75"/>
                    </a:cubicBezTo>
                    <a:cubicBezTo>
                      <a:pt x="53" y="74"/>
                      <a:pt x="54" y="71"/>
                      <a:pt x="54" y="68"/>
                    </a:cubicBezTo>
                    <a:cubicBezTo>
                      <a:pt x="54" y="67"/>
                      <a:pt x="54" y="66"/>
                      <a:pt x="53" y="65"/>
                    </a:cubicBezTo>
                    <a:cubicBezTo>
                      <a:pt x="54" y="66"/>
                      <a:pt x="55" y="66"/>
                      <a:pt x="55" y="66"/>
                    </a:cubicBezTo>
                    <a:cubicBezTo>
                      <a:pt x="64" y="66"/>
                      <a:pt x="67" y="59"/>
                      <a:pt x="67" y="52"/>
                    </a:cubicBezTo>
                    <a:cubicBezTo>
                      <a:pt x="67" y="52"/>
                      <a:pt x="68" y="53"/>
                      <a:pt x="69" y="53"/>
                    </a:cubicBezTo>
                    <a:cubicBezTo>
                      <a:pt x="76" y="53"/>
                      <a:pt x="76" y="41"/>
                      <a:pt x="69" y="41"/>
                    </a:cubicBezTo>
                    <a:close/>
                    <a:moveTo>
                      <a:pt x="45" y="23"/>
                    </a:moveTo>
                    <a:cubicBezTo>
                      <a:pt x="44" y="23"/>
                      <a:pt x="42" y="23"/>
                      <a:pt x="41" y="24"/>
                    </a:cubicBezTo>
                    <a:cubicBezTo>
                      <a:pt x="41" y="24"/>
                      <a:pt x="41" y="24"/>
                      <a:pt x="41" y="23"/>
                    </a:cubicBezTo>
                    <a:cubicBezTo>
                      <a:pt x="41" y="23"/>
                      <a:pt x="41" y="22"/>
                      <a:pt x="41" y="21"/>
                    </a:cubicBezTo>
                    <a:cubicBezTo>
                      <a:pt x="42" y="22"/>
                      <a:pt x="44" y="22"/>
                      <a:pt x="45" y="23"/>
                    </a:cubicBezTo>
                    <a:close/>
                    <a:moveTo>
                      <a:pt x="35" y="73"/>
                    </a:moveTo>
                    <a:cubicBezTo>
                      <a:pt x="33" y="73"/>
                      <a:pt x="31" y="74"/>
                      <a:pt x="30" y="76"/>
                    </a:cubicBezTo>
                    <a:cubicBezTo>
                      <a:pt x="30" y="75"/>
                      <a:pt x="30" y="75"/>
                      <a:pt x="30" y="75"/>
                    </a:cubicBezTo>
                    <a:cubicBezTo>
                      <a:pt x="30" y="74"/>
                      <a:pt x="30" y="73"/>
                      <a:pt x="29" y="72"/>
                    </a:cubicBezTo>
                    <a:cubicBezTo>
                      <a:pt x="31" y="72"/>
                      <a:pt x="33" y="72"/>
                      <a:pt x="35" y="71"/>
                    </a:cubicBezTo>
                    <a:cubicBezTo>
                      <a:pt x="35" y="72"/>
                      <a:pt x="35" y="73"/>
                      <a:pt x="36" y="73"/>
                    </a:cubicBezTo>
                    <a:cubicBezTo>
                      <a:pt x="36" y="73"/>
                      <a:pt x="36" y="73"/>
                      <a:pt x="35" y="73"/>
                    </a:cubicBezTo>
                    <a:close/>
                    <a:moveTo>
                      <a:pt x="46" y="49"/>
                    </a:moveTo>
                    <a:cubicBezTo>
                      <a:pt x="44" y="48"/>
                      <a:pt x="43" y="47"/>
                      <a:pt x="41" y="47"/>
                    </a:cubicBezTo>
                    <a:cubicBezTo>
                      <a:pt x="38" y="47"/>
                      <a:pt x="36" y="48"/>
                      <a:pt x="35" y="51"/>
                    </a:cubicBezTo>
                    <a:cubicBezTo>
                      <a:pt x="34" y="50"/>
                      <a:pt x="33" y="49"/>
                      <a:pt x="32" y="49"/>
                    </a:cubicBezTo>
                    <a:cubicBezTo>
                      <a:pt x="34" y="47"/>
                      <a:pt x="35" y="45"/>
                      <a:pt x="35" y="42"/>
                    </a:cubicBezTo>
                    <a:cubicBezTo>
                      <a:pt x="35" y="39"/>
                      <a:pt x="34" y="36"/>
                      <a:pt x="32" y="34"/>
                    </a:cubicBezTo>
                    <a:cubicBezTo>
                      <a:pt x="33" y="34"/>
                      <a:pt x="35" y="33"/>
                      <a:pt x="36" y="33"/>
                    </a:cubicBezTo>
                    <a:cubicBezTo>
                      <a:pt x="36" y="33"/>
                      <a:pt x="36" y="34"/>
                      <a:pt x="36" y="34"/>
                    </a:cubicBezTo>
                    <a:cubicBezTo>
                      <a:pt x="36" y="37"/>
                      <a:pt x="37" y="40"/>
                      <a:pt x="39" y="42"/>
                    </a:cubicBezTo>
                    <a:cubicBezTo>
                      <a:pt x="41" y="45"/>
                      <a:pt x="44" y="46"/>
                      <a:pt x="47" y="46"/>
                    </a:cubicBezTo>
                    <a:cubicBezTo>
                      <a:pt x="46" y="47"/>
                      <a:pt x="46" y="48"/>
                      <a:pt x="46" y="49"/>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8" name="Freeform 91"/>
              <p:cNvSpPr>
                <a:spLocks/>
              </p:cNvSpPr>
              <p:nvPr/>
            </p:nvSpPr>
            <p:spPr bwMode="auto">
              <a:xfrm>
                <a:off x="9102725" y="4772026"/>
                <a:ext cx="25400" cy="26988"/>
              </a:xfrm>
              <a:custGeom>
                <a:avLst/>
                <a:gdLst>
                  <a:gd name="T0" fmla="*/ 5 w 10"/>
                  <a:gd name="T1" fmla="*/ 0 h 10"/>
                  <a:gd name="T2" fmla="*/ 0 w 10"/>
                  <a:gd name="T3" fmla="*/ 5 h 10"/>
                  <a:gd name="T4" fmla="*/ 5 w 10"/>
                  <a:gd name="T5" fmla="*/ 10 h 10"/>
                  <a:gd name="T6" fmla="*/ 10 w 10"/>
                  <a:gd name="T7" fmla="*/ 5 h 10"/>
                  <a:gd name="T8" fmla="*/ 5 w 10"/>
                  <a:gd name="T9" fmla="*/ 0 h 10"/>
                </a:gdLst>
                <a:ahLst/>
                <a:cxnLst>
                  <a:cxn ang="0">
                    <a:pos x="T0" y="T1"/>
                  </a:cxn>
                  <a:cxn ang="0">
                    <a:pos x="T2" y="T3"/>
                  </a:cxn>
                  <a:cxn ang="0">
                    <a:pos x="T4" y="T5"/>
                  </a:cxn>
                  <a:cxn ang="0">
                    <a:pos x="T6" y="T7"/>
                  </a:cxn>
                  <a:cxn ang="0">
                    <a:pos x="T8" y="T9"/>
                  </a:cxn>
                </a:cxnLst>
                <a:rect l="0" t="0" r="r" b="b"/>
                <a:pathLst>
                  <a:path w="10" h="10">
                    <a:moveTo>
                      <a:pt x="5" y="0"/>
                    </a:moveTo>
                    <a:cubicBezTo>
                      <a:pt x="2" y="0"/>
                      <a:pt x="0" y="2"/>
                      <a:pt x="0" y="5"/>
                    </a:cubicBezTo>
                    <a:cubicBezTo>
                      <a:pt x="0" y="7"/>
                      <a:pt x="2" y="10"/>
                      <a:pt x="5" y="10"/>
                    </a:cubicBezTo>
                    <a:cubicBezTo>
                      <a:pt x="7" y="10"/>
                      <a:pt x="10" y="8"/>
                      <a:pt x="10" y="5"/>
                    </a:cubicBezTo>
                    <a:cubicBezTo>
                      <a:pt x="10" y="2"/>
                      <a:pt x="8" y="0"/>
                      <a:pt x="5"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9" name="Freeform 92"/>
              <p:cNvSpPr>
                <a:spLocks/>
              </p:cNvSpPr>
              <p:nvPr/>
            </p:nvSpPr>
            <p:spPr bwMode="auto">
              <a:xfrm>
                <a:off x="9097963" y="4905376"/>
                <a:ext cx="36513" cy="28575"/>
              </a:xfrm>
              <a:custGeom>
                <a:avLst/>
                <a:gdLst>
                  <a:gd name="T0" fmla="*/ 7 w 14"/>
                  <a:gd name="T1" fmla="*/ 0 h 11"/>
                  <a:gd name="T2" fmla="*/ 7 w 14"/>
                  <a:gd name="T3" fmla="*/ 11 h 11"/>
                  <a:gd name="T4" fmla="*/ 7 w 14"/>
                  <a:gd name="T5" fmla="*/ 0 h 11"/>
                </a:gdLst>
                <a:ahLst/>
                <a:cxnLst>
                  <a:cxn ang="0">
                    <a:pos x="T0" y="T1"/>
                  </a:cxn>
                  <a:cxn ang="0">
                    <a:pos x="T2" y="T3"/>
                  </a:cxn>
                  <a:cxn ang="0">
                    <a:pos x="T4" y="T5"/>
                  </a:cxn>
                </a:cxnLst>
                <a:rect l="0" t="0" r="r" b="b"/>
                <a:pathLst>
                  <a:path w="14" h="11">
                    <a:moveTo>
                      <a:pt x="7" y="0"/>
                    </a:moveTo>
                    <a:cubicBezTo>
                      <a:pt x="0" y="0"/>
                      <a:pt x="0" y="11"/>
                      <a:pt x="7" y="11"/>
                    </a:cubicBezTo>
                    <a:cubicBezTo>
                      <a:pt x="14" y="11"/>
                      <a:pt x="14"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3" name="Group 32"/>
            <p:cNvGrpSpPr/>
            <p:nvPr/>
          </p:nvGrpSpPr>
          <p:grpSpPr>
            <a:xfrm>
              <a:off x="8686800" y="4557713"/>
              <a:ext cx="682626" cy="577851"/>
              <a:chOff x="8686800" y="4557713"/>
              <a:chExt cx="682626" cy="577851"/>
            </a:xfrm>
          </p:grpSpPr>
          <p:sp>
            <p:nvSpPr>
              <p:cNvPr id="34" name="Freeform 93"/>
              <p:cNvSpPr>
                <a:spLocks/>
              </p:cNvSpPr>
              <p:nvPr/>
            </p:nvSpPr>
            <p:spPr bwMode="auto">
              <a:xfrm>
                <a:off x="8843963" y="4919663"/>
                <a:ext cx="104775" cy="146050"/>
              </a:xfrm>
              <a:custGeom>
                <a:avLst/>
                <a:gdLst>
                  <a:gd name="T0" fmla="*/ 39 w 40"/>
                  <a:gd name="T1" fmla="*/ 1 h 56"/>
                  <a:gd name="T2" fmla="*/ 21 w 40"/>
                  <a:gd name="T3" fmla="*/ 27 h 56"/>
                  <a:gd name="T4" fmla="*/ 0 w 40"/>
                  <a:gd name="T5" fmla="*/ 55 h 56"/>
                  <a:gd name="T6" fmla="*/ 1 w 40"/>
                  <a:gd name="T7" fmla="*/ 56 h 56"/>
                  <a:gd name="T8" fmla="*/ 21 w 40"/>
                  <a:gd name="T9" fmla="*/ 29 h 56"/>
                  <a:gd name="T10" fmla="*/ 39 w 40"/>
                  <a:gd name="T11" fmla="*/ 1 h 56"/>
                  <a:gd name="T12" fmla="*/ 39 w 40"/>
                  <a:gd name="T13" fmla="*/ 1 h 56"/>
                </a:gdLst>
                <a:ahLst/>
                <a:cxnLst>
                  <a:cxn ang="0">
                    <a:pos x="T0" y="T1"/>
                  </a:cxn>
                  <a:cxn ang="0">
                    <a:pos x="T2" y="T3"/>
                  </a:cxn>
                  <a:cxn ang="0">
                    <a:pos x="T4" y="T5"/>
                  </a:cxn>
                  <a:cxn ang="0">
                    <a:pos x="T6" y="T7"/>
                  </a:cxn>
                  <a:cxn ang="0">
                    <a:pos x="T8" y="T9"/>
                  </a:cxn>
                  <a:cxn ang="0">
                    <a:pos x="T10" y="T11"/>
                  </a:cxn>
                  <a:cxn ang="0">
                    <a:pos x="T12" y="T13"/>
                  </a:cxn>
                </a:cxnLst>
                <a:rect l="0" t="0" r="r" b="b"/>
                <a:pathLst>
                  <a:path w="40" h="56">
                    <a:moveTo>
                      <a:pt x="39" y="1"/>
                    </a:moveTo>
                    <a:cubicBezTo>
                      <a:pt x="32" y="9"/>
                      <a:pt x="27" y="19"/>
                      <a:pt x="21" y="27"/>
                    </a:cubicBezTo>
                    <a:cubicBezTo>
                      <a:pt x="14" y="37"/>
                      <a:pt x="6" y="45"/>
                      <a:pt x="0" y="55"/>
                    </a:cubicBezTo>
                    <a:cubicBezTo>
                      <a:pt x="0" y="56"/>
                      <a:pt x="1" y="56"/>
                      <a:pt x="1" y="56"/>
                    </a:cubicBezTo>
                    <a:cubicBezTo>
                      <a:pt x="9" y="48"/>
                      <a:pt x="15" y="38"/>
                      <a:pt x="21" y="29"/>
                    </a:cubicBezTo>
                    <a:cubicBezTo>
                      <a:pt x="28" y="21"/>
                      <a:pt x="35" y="11"/>
                      <a:pt x="39" y="1"/>
                    </a:cubicBezTo>
                    <a:cubicBezTo>
                      <a:pt x="40" y="1"/>
                      <a:pt x="39" y="0"/>
                      <a:pt x="39"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5" name="Freeform 94"/>
              <p:cNvSpPr>
                <a:spLocks/>
              </p:cNvSpPr>
              <p:nvPr/>
            </p:nvSpPr>
            <p:spPr bwMode="auto">
              <a:xfrm>
                <a:off x="8899525" y="4937126"/>
                <a:ext cx="61913" cy="138113"/>
              </a:xfrm>
              <a:custGeom>
                <a:avLst/>
                <a:gdLst>
                  <a:gd name="T0" fmla="*/ 23 w 24"/>
                  <a:gd name="T1" fmla="*/ 0 h 53"/>
                  <a:gd name="T2" fmla="*/ 22 w 24"/>
                  <a:gd name="T3" fmla="*/ 0 h 53"/>
                  <a:gd name="T4" fmla="*/ 22 w 24"/>
                  <a:gd name="T5" fmla="*/ 0 h 53"/>
                  <a:gd name="T6" fmla="*/ 11 w 24"/>
                  <a:gd name="T7" fmla="*/ 25 h 53"/>
                  <a:gd name="T8" fmla="*/ 0 w 24"/>
                  <a:gd name="T9" fmla="*/ 52 h 53"/>
                  <a:gd name="T10" fmla="*/ 1 w 24"/>
                  <a:gd name="T11" fmla="*/ 53 h 53"/>
                  <a:gd name="T12" fmla="*/ 11 w 24"/>
                  <a:gd name="T13" fmla="*/ 28 h 53"/>
                  <a:gd name="T14" fmla="*/ 22 w 24"/>
                  <a:gd name="T15" fmla="*/ 2 h 53"/>
                  <a:gd name="T16" fmla="*/ 20 w 24"/>
                  <a:gd name="T17" fmla="*/ 26 h 53"/>
                  <a:gd name="T18" fmla="*/ 15 w 24"/>
                  <a:gd name="T19" fmla="*/ 51 h 53"/>
                  <a:gd name="T20" fmla="*/ 16 w 24"/>
                  <a:gd name="T21" fmla="*/ 51 h 53"/>
                  <a:gd name="T22" fmla="*/ 22 w 24"/>
                  <a:gd name="T23" fmla="*/ 26 h 53"/>
                  <a:gd name="T24" fmla="*/ 23 w 24"/>
                  <a:gd name="T25"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53">
                    <a:moveTo>
                      <a:pt x="23" y="0"/>
                    </a:moveTo>
                    <a:cubicBezTo>
                      <a:pt x="23" y="0"/>
                      <a:pt x="22" y="0"/>
                      <a:pt x="22" y="0"/>
                    </a:cubicBezTo>
                    <a:cubicBezTo>
                      <a:pt x="22" y="0"/>
                      <a:pt x="22" y="0"/>
                      <a:pt x="22" y="0"/>
                    </a:cubicBezTo>
                    <a:cubicBezTo>
                      <a:pt x="18" y="8"/>
                      <a:pt x="14" y="16"/>
                      <a:pt x="11" y="25"/>
                    </a:cubicBezTo>
                    <a:cubicBezTo>
                      <a:pt x="7" y="34"/>
                      <a:pt x="2" y="43"/>
                      <a:pt x="0" y="52"/>
                    </a:cubicBezTo>
                    <a:cubicBezTo>
                      <a:pt x="0" y="53"/>
                      <a:pt x="1" y="53"/>
                      <a:pt x="1" y="53"/>
                    </a:cubicBezTo>
                    <a:cubicBezTo>
                      <a:pt x="5" y="45"/>
                      <a:pt x="8" y="36"/>
                      <a:pt x="11" y="28"/>
                    </a:cubicBezTo>
                    <a:cubicBezTo>
                      <a:pt x="15" y="19"/>
                      <a:pt x="19" y="10"/>
                      <a:pt x="22" y="2"/>
                    </a:cubicBezTo>
                    <a:cubicBezTo>
                      <a:pt x="21" y="10"/>
                      <a:pt x="21" y="18"/>
                      <a:pt x="20" y="26"/>
                    </a:cubicBezTo>
                    <a:cubicBezTo>
                      <a:pt x="18" y="34"/>
                      <a:pt x="16" y="43"/>
                      <a:pt x="15" y="51"/>
                    </a:cubicBezTo>
                    <a:cubicBezTo>
                      <a:pt x="15" y="52"/>
                      <a:pt x="16" y="52"/>
                      <a:pt x="16" y="51"/>
                    </a:cubicBezTo>
                    <a:cubicBezTo>
                      <a:pt x="19" y="44"/>
                      <a:pt x="21" y="34"/>
                      <a:pt x="22" y="26"/>
                    </a:cubicBezTo>
                    <a:cubicBezTo>
                      <a:pt x="23" y="18"/>
                      <a:pt x="24" y="9"/>
                      <a:pt x="23"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6" name="Freeform 95"/>
              <p:cNvSpPr>
                <a:spLocks/>
              </p:cNvSpPr>
              <p:nvPr/>
            </p:nvSpPr>
            <p:spPr bwMode="auto">
              <a:xfrm>
                <a:off x="8997950" y="4949826"/>
                <a:ext cx="49213" cy="185738"/>
              </a:xfrm>
              <a:custGeom>
                <a:avLst/>
                <a:gdLst>
                  <a:gd name="T0" fmla="*/ 14 w 19"/>
                  <a:gd name="T1" fmla="*/ 38 h 71"/>
                  <a:gd name="T2" fmla="*/ 6 w 19"/>
                  <a:gd name="T3" fmla="*/ 3 h 71"/>
                  <a:gd name="T4" fmla="*/ 5 w 19"/>
                  <a:gd name="T5" fmla="*/ 2 h 71"/>
                  <a:gd name="T6" fmla="*/ 5 w 19"/>
                  <a:gd name="T7" fmla="*/ 1 h 71"/>
                  <a:gd name="T8" fmla="*/ 4 w 19"/>
                  <a:gd name="T9" fmla="*/ 1 h 71"/>
                  <a:gd name="T10" fmla="*/ 2 w 19"/>
                  <a:gd name="T11" fmla="*/ 59 h 71"/>
                  <a:gd name="T12" fmla="*/ 4 w 19"/>
                  <a:gd name="T13" fmla="*/ 59 h 71"/>
                  <a:gd name="T14" fmla="*/ 5 w 19"/>
                  <a:gd name="T15" fmla="*/ 5 h 71"/>
                  <a:gd name="T16" fmla="*/ 11 w 19"/>
                  <a:gd name="T17" fmla="*/ 38 h 71"/>
                  <a:gd name="T18" fmla="*/ 17 w 19"/>
                  <a:gd name="T19" fmla="*/ 71 h 71"/>
                  <a:gd name="T20" fmla="*/ 18 w 19"/>
                  <a:gd name="T21" fmla="*/ 70 h 71"/>
                  <a:gd name="T22" fmla="*/ 14 w 19"/>
                  <a:gd name="T23" fmla="*/ 38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71">
                    <a:moveTo>
                      <a:pt x="14" y="38"/>
                    </a:moveTo>
                    <a:cubicBezTo>
                      <a:pt x="11" y="26"/>
                      <a:pt x="9" y="14"/>
                      <a:pt x="6" y="3"/>
                    </a:cubicBezTo>
                    <a:cubicBezTo>
                      <a:pt x="6" y="2"/>
                      <a:pt x="5" y="2"/>
                      <a:pt x="5" y="2"/>
                    </a:cubicBezTo>
                    <a:cubicBezTo>
                      <a:pt x="5" y="2"/>
                      <a:pt x="5" y="2"/>
                      <a:pt x="5" y="1"/>
                    </a:cubicBezTo>
                    <a:cubicBezTo>
                      <a:pt x="5" y="0"/>
                      <a:pt x="4" y="0"/>
                      <a:pt x="4" y="1"/>
                    </a:cubicBezTo>
                    <a:cubicBezTo>
                      <a:pt x="1" y="20"/>
                      <a:pt x="0" y="40"/>
                      <a:pt x="2" y="59"/>
                    </a:cubicBezTo>
                    <a:cubicBezTo>
                      <a:pt x="2" y="60"/>
                      <a:pt x="4" y="61"/>
                      <a:pt x="4" y="59"/>
                    </a:cubicBezTo>
                    <a:cubicBezTo>
                      <a:pt x="5" y="41"/>
                      <a:pt x="5" y="23"/>
                      <a:pt x="5" y="5"/>
                    </a:cubicBezTo>
                    <a:cubicBezTo>
                      <a:pt x="6" y="16"/>
                      <a:pt x="9" y="27"/>
                      <a:pt x="11" y="38"/>
                    </a:cubicBezTo>
                    <a:cubicBezTo>
                      <a:pt x="13" y="49"/>
                      <a:pt x="13" y="61"/>
                      <a:pt x="17" y="71"/>
                    </a:cubicBezTo>
                    <a:cubicBezTo>
                      <a:pt x="17" y="71"/>
                      <a:pt x="18" y="71"/>
                      <a:pt x="18" y="70"/>
                    </a:cubicBezTo>
                    <a:cubicBezTo>
                      <a:pt x="19" y="60"/>
                      <a:pt x="15" y="48"/>
                      <a:pt x="14" y="3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7" name="Freeform 96"/>
              <p:cNvSpPr>
                <a:spLocks/>
              </p:cNvSpPr>
              <p:nvPr/>
            </p:nvSpPr>
            <p:spPr bwMode="auto">
              <a:xfrm>
                <a:off x="9047163" y="4960938"/>
                <a:ext cx="63500" cy="153988"/>
              </a:xfrm>
              <a:custGeom>
                <a:avLst/>
                <a:gdLst>
                  <a:gd name="T0" fmla="*/ 14 w 24"/>
                  <a:gd name="T1" fmla="*/ 29 h 59"/>
                  <a:gd name="T2" fmla="*/ 1 w 24"/>
                  <a:gd name="T3" fmla="*/ 1 h 59"/>
                  <a:gd name="T4" fmla="*/ 0 w 24"/>
                  <a:gd name="T5" fmla="*/ 1 h 59"/>
                  <a:gd name="T6" fmla="*/ 11 w 24"/>
                  <a:gd name="T7" fmla="*/ 29 h 59"/>
                  <a:gd name="T8" fmla="*/ 22 w 24"/>
                  <a:gd name="T9" fmla="*/ 58 h 59"/>
                  <a:gd name="T10" fmla="*/ 24 w 24"/>
                  <a:gd name="T11" fmla="*/ 57 h 59"/>
                  <a:gd name="T12" fmla="*/ 14 w 24"/>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4" h="59">
                    <a:moveTo>
                      <a:pt x="14" y="29"/>
                    </a:moveTo>
                    <a:cubicBezTo>
                      <a:pt x="10" y="20"/>
                      <a:pt x="6" y="10"/>
                      <a:pt x="1" y="1"/>
                    </a:cubicBezTo>
                    <a:cubicBezTo>
                      <a:pt x="1" y="0"/>
                      <a:pt x="0" y="0"/>
                      <a:pt x="0" y="1"/>
                    </a:cubicBezTo>
                    <a:cubicBezTo>
                      <a:pt x="4" y="11"/>
                      <a:pt x="8" y="20"/>
                      <a:pt x="11" y="29"/>
                    </a:cubicBezTo>
                    <a:cubicBezTo>
                      <a:pt x="15" y="39"/>
                      <a:pt x="17" y="49"/>
                      <a:pt x="22" y="58"/>
                    </a:cubicBezTo>
                    <a:cubicBezTo>
                      <a:pt x="22" y="59"/>
                      <a:pt x="24" y="58"/>
                      <a:pt x="24" y="57"/>
                    </a:cubicBezTo>
                    <a:cubicBezTo>
                      <a:pt x="22" y="48"/>
                      <a:pt x="17" y="38"/>
                      <a:pt x="14"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8" name="Freeform 97"/>
              <p:cNvSpPr>
                <a:spLocks/>
              </p:cNvSpPr>
              <p:nvPr/>
            </p:nvSpPr>
            <p:spPr bwMode="auto">
              <a:xfrm>
                <a:off x="8836025" y="4594226"/>
                <a:ext cx="136525" cy="152400"/>
              </a:xfrm>
              <a:custGeom>
                <a:avLst/>
                <a:gdLst>
                  <a:gd name="T0" fmla="*/ 51 w 52"/>
                  <a:gd name="T1" fmla="*/ 55 h 58"/>
                  <a:gd name="T2" fmla="*/ 29 w 52"/>
                  <a:gd name="T3" fmla="*/ 31 h 58"/>
                  <a:gd name="T4" fmla="*/ 10 w 52"/>
                  <a:gd name="T5" fmla="*/ 1 h 58"/>
                  <a:gd name="T6" fmla="*/ 9 w 52"/>
                  <a:gd name="T7" fmla="*/ 1 h 58"/>
                  <a:gd name="T8" fmla="*/ 26 w 52"/>
                  <a:gd name="T9" fmla="*/ 32 h 58"/>
                  <a:gd name="T10" fmla="*/ 30 w 52"/>
                  <a:gd name="T11" fmla="*/ 37 h 58"/>
                  <a:gd name="T12" fmla="*/ 1 w 52"/>
                  <a:gd name="T13" fmla="*/ 10 h 58"/>
                  <a:gd name="T14" fmla="*/ 0 w 52"/>
                  <a:gd name="T15" fmla="*/ 10 h 58"/>
                  <a:gd name="T16" fmla="*/ 19 w 52"/>
                  <a:gd name="T17" fmla="*/ 31 h 58"/>
                  <a:gd name="T18" fmla="*/ 35 w 52"/>
                  <a:gd name="T19" fmla="*/ 44 h 58"/>
                  <a:gd name="T20" fmla="*/ 50 w 52"/>
                  <a:gd name="T21" fmla="*/ 57 h 58"/>
                  <a:gd name="T22" fmla="*/ 51 w 52"/>
                  <a:gd name="T23" fmla="*/ 5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58">
                    <a:moveTo>
                      <a:pt x="51" y="55"/>
                    </a:moveTo>
                    <a:cubicBezTo>
                      <a:pt x="44" y="47"/>
                      <a:pt x="35" y="40"/>
                      <a:pt x="29" y="31"/>
                    </a:cubicBezTo>
                    <a:cubicBezTo>
                      <a:pt x="21" y="21"/>
                      <a:pt x="15" y="11"/>
                      <a:pt x="10" y="1"/>
                    </a:cubicBezTo>
                    <a:cubicBezTo>
                      <a:pt x="10" y="0"/>
                      <a:pt x="9" y="1"/>
                      <a:pt x="9" y="1"/>
                    </a:cubicBezTo>
                    <a:cubicBezTo>
                      <a:pt x="13" y="12"/>
                      <a:pt x="19" y="22"/>
                      <a:pt x="26" y="32"/>
                    </a:cubicBezTo>
                    <a:cubicBezTo>
                      <a:pt x="27" y="34"/>
                      <a:pt x="29" y="36"/>
                      <a:pt x="30" y="37"/>
                    </a:cubicBezTo>
                    <a:cubicBezTo>
                      <a:pt x="20" y="29"/>
                      <a:pt x="11" y="18"/>
                      <a:pt x="1" y="10"/>
                    </a:cubicBezTo>
                    <a:cubicBezTo>
                      <a:pt x="1" y="9"/>
                      <a:pt x="0" y="10"/>
                      <a:pt x="0" y="10"/>
                    </a:cubicBezTo>
                    <a:cubicBezTo>
                      <a:pt x="6" y="18"/>
                      <a:pt x="13" y="24"/>
                      <a:pt x="19" y="31"/>
                    </a:cubicBezTo>
                    <a:cubicBezTo>
                      <a:pt x="24" y="36"/>
                      <a:pt x="29" y="40"/>
                      <a:pt x="35" y="44"/>
                    </a:cubicBezTo>
                    <a:cubicBezTo>
                      <a:pt x="40" y="49"/>
                      <a:pt x="44" y="53"/>
                      <a:pt x="50" y="57"/>
                    </a:cubicBezTo>
                    <a:cubicBezTo>
                      <a:pt x="51" y="58"/>
                      <a:pt x="52" y="56"/>
                      <a:pt x="51" y="55"/>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9" name="Freeform 98"/>
              <p:cNvSpPr>
                <a:spLocks/>
              </p:cNvSpPr>
              <p:nvPr/>
            </p:nvSpPr>
            <p:spPr bwMode="auto">
              <a:xfrm>
                <a:off x="8901113" y="4572001"/>
                <a:ext cx="96838" cy="163513"/>
              </a:xfrm>
              <a:custGeom>
                <a:avLst/>
                <a:gdLst>
                  <a:gd name="T0" fmla="*/ 36 w 37"/>
                  <a:gd name="T1" fmla="*/ 61 h 63"/>
                  <a:gd name="T2" fmla="*/ 31 w 37"/>
                  <a:gd name="T3" fmla="*/ 44 h 63"/>
                  <a:gd name="T4" fmla="*/ 31 w 37"/>
                  <a:gd name="T5" fmla="*/ 44 h 63"/>
                  <a:gd name="T6" fmla="*/ 27 w 37"/>
                  <a:gd name="T7" fmla="*/ 1 h 63"/>
                  <a:gd name="T8" fmla="*/ 26 w 37"/>
                  <a:gd name="T9" fmla="*/ 1 h 63"/>
                  <a:gd name="T10" fmla="*/ 29 w 37"/>
                  <a:gd name="T11" fmla="*/ 37 h 63"/>
                  <a:gd name="T12" fmla="*/ 13 w 37"/>
                  <a:gd name="T13" fmla="*/ 3 h 63"/>
                  <a:gd name="T14" fmla="*/ 12 w 37"/>
                  <a:gd name="T15" fmla="*/ 4 h 63"/>
                  <a:gd name="T16" fmla="*/ 21 w 37"/>
                  <a:gd name="T17" fmla="*/ 26 h 63"/>
                  <a:gd name="T18" fmla="*/ 15 w 37"/>
                  <a:gd name="T19" fmla="*/ 19 h 63"/>
                  <a:gd name="T20" fmla="*/ 2 w 37"/>
                  <a:gd name="T21" fmla="*/ 3 h 63"/>
                  <a:gd name="T22" fmla="*/ 1 w 37"/>
                  <a:gd name="T23" fmla="*/ 4 h 63"/>
                  <a:gd name="T24" fmla="*/ 13 w 37"/>
                  <a:gd name="T25" fmla="*/ 20 h 63"/>
                  <a:gd name="T26" fmla="*/ 24 w 37"/>
                  <a:gd name="T27" fmla="*/ 34 h 63"/>
                  <a:gd name="T28" fmla="*/ 33 w 37"/>
                  <a:gd name="T29" fmla="*/ 61 h 63"/>
                  <a:gd name="T30" fmla="*/ 36 w 37"/>
                  <a:gd name="T31" fmla="*/ 6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 h="63">
                    <a:moveTo>
                      <a:pt x="36" y="61"/>
                    </a:moveTo>
                    <a:cubicBezTo>
                      <a:pt x="35" y="55"/>
                      <a:pt x="33" y="50"/>
                      <a:pt x="31" y="44"/>
                    </a:cubicBezTo>
                    <a:cubicBezTo>
                      <a:pt x="31" y="44"/>
                      <a:pt x="31" y="44"/>
                      <a:pt x="31" y="44"/>
                    </a:cubicBezTo>
                    <a:cubicBezTo>
                      <a:pt x="32" y="30"/>
                      <a:pt x="31" y="15"/>
                      <a:pt x="27" y="1"/>
                    </a:cubicBezTo>
                    <a:cubicBezTo>
                      <a:pt x="27" y="0"/>
                      <a:pt x="26" y="0"/>
                      <a:pt x="26" y="1"/>
                    </a:cubicBezTo>
                    <a:cubicBezTo>
                      <a:pt x="27" y="13"/>
                      <a:pt x="28" y="25"/>
                      <a:pt x="29" y="37"/>
                    </a:cubicBezTo>
                    <a:cubicBezTo>
                      <a:pt x="24" y="26"/>
                      <a:pt x="19" y="14"/>
                      <a:pt x="13" y="3"/>
                    </a:cubicBezTo>
                    <a:cubicBezTo>
                      <a:pt x="13" y="2"/>
                      <a:pt x="12" y="3"/>
                      <a:pt x="12" y="4"/>
                    </a:cubicBezTo>
                    <a:cubicBezTo>
                      <a:pt x="14" y="11"/>
                      <a:pt x="18" y="19"/>
                      <a:pt x="21" y="26"/>
                    </a:cubicBezTo>
                    <a:cubicBezTo>
                      <a:pt x="19" y="24"/>
                      <a:pt x="17" y="22"/>
                      <a:pt x="15" y="19"/>
                    </a:cubicBezTo>
                    <a:cubicBezTo>
                      <a:pt x="11" y="14"/>
                      <a:pt x="6" y="8"/>
                      <a:pt x="2" y="3"/>
                    </a:cubicBezTo>
                    <a:cubicBezTo>
                      <a:pt x="1" y="2"/>
                      <a:pt x="0" y="3"/>
                      <a:pt x="1" y="4"/>
                    </a:cubicBezTo>
                    <a:cubicBezTo>
                      <a:pt x="4" y="9"/>
                      <a:pt x="9" y="15"/>
                      <a:pt x="13" y="20"/>
                    </a:cubicBezTo>
                    <a:cubicBezTo>
                      <a:pt x="16" y="25"/>
                      <a:pt x="20" y="30"/>
                      <a:pt x="24" y="34"/>
                    </a:cubicBezTo>
                    <a:cubicBezTo>
                      <a:pt x="27" y="43"/>
                      <a:pt x="31" y="52"/>
                      <a:pt x="33" y="61"/>
                    </a:cubicBezTo>
                    <a:cubicBezTo>
                      <a:pt x="34" y="63"/>
                      <a:pt x="37" y="63"/>
                      <a:pt x="36" y="6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0" name="Freeform 99"/>
              <p:cNvSpPr>
                <a:spLocks/>
              </p:cNvSpPr>
              <p:nvPr/>
            </p:nvSpPr>
            <p:spPr bwMode="auto">
              <a:xfrm>
                <a:off x="9009063" y="4557713"/>
                <a:ext cx="20638" cy="169863"/>
              </a:xfrm>
              <a:custGeom>
                <a:avLst/>
                <a:gdLst>
                  <a:gd name="T0" fmla="*/ 6 w 8"/>
                  <a:gd name="T1" fmla="*/ 29 h 65"/>
                  <a:gd name="T2" fmla="*/ 1 w 8"/>
                  <a:gd name="T3" fmla="*/ 0 h 65"/>
                  <a:gd name="T4" fmla="*/ 0 w 8"/>
                  <a:gd name="T5" fmla="*/ 0 h 65"/>
                  <a:gd name="T6" fmla="*/ 4 w 8"/>
                  <a:gd name="T7" fmla="*/ 32 h 65"/>
                  <a:gd name="T8" fmla="*/ 6 w 8"/>
                  <a:gd name="T9" fmla="*/ 64 h 65"/>
                  <a:gd name="T10" fmla="*/ 7 w 8"/>
                  <a:gd name="T11" fmla="*/ 64 h 65"/>
                  <a:gd name="T12" fmla="*/ 6 w 8"/>
                  <a:gd name="T13" fmla="*/ 29 h 65"/>
                </a:gdLst>
                <a:ahLst/>
                <a:cxnLst>
                  <a:cxn ang="0">
                    <a:pos x="T0" y="T1"/>
                  </a:cxn>
                  <a:cxn ang="0">
                    <a:pos x="T2" y="T3"/>
                  </a:cxn>
                  <a:cxn ang="0">
                    <a:pos x="T4" y="T5"/>
                  </a:cxn>
                  <a:cxn ang="0">
                    <a:pos x="T6" y="T7"/>
                  </a:cxn>
                  <a:cxn ang="0">
                    <a:pos x="T8" y="T9"/>
                  </a:cxn>
                  <a:cxn ang="0">
                    <a:pos x="T10" y="T11"/>
                  </a:cxn>
                  <a:cxn ang="0">
                    <a:pos x="T12" y="T13"/>
                  </a:cxn>
                </a:cxnLst>
                <a:rect l="0" t="0" r="r" b="b"/>
                <a:pathLst>
                  <a:path w="8" h="65">
                    <a:moveTo>
                      <a:pt x="6" y="29"/>
                    </a:moveTo>
                    <a:cubicBezTo>
                      <a:pt x="5" y="20"/>
                      <a:pt x="5" y="9"/>
                      <a:pt x="1" y="0"/>
                    </a:cubicBezTo>
                    <a:cubicBezTo>
                      <a:pt x="1" y="0"/>
                      <a:pt x="0" y="0"/>
                      <a:pt x="0" y="0"/>
                    </a:cubicBezTo>
                    <a:cubicBezTo>
                      <a:pt x="1" y="11"/>
                      <a:pt x="3" y="21"/>
                      <a:pt x="4" y="32"/>
                    </a:cubicBezTo>
                    <a:cubicBezTo>
                      <a:pt x="5" y="43"/>
                      <a:pt x="5" y="53"/>
                      <a:pt x="6" y="64"/>
                    </a:cubicBezTo>
                    <a:cubicBezTo>
                      <a:pt x="6" y="65"/>
                      <a:pt x="7" y="65"/>
                      <a:pt x="7" y="64"/>
                    </a:cubicBezTo>
                    <a:cubicBezTo>
                      <a:pt x="8" y="53"/>
                      <a:pt x="7" y="41"/>
                      <a:pt x="6"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1" name="Freeform 100"/>
              <p:cNvSpPr>
                <a:spLocks/>
              </p:cNvSpPr>
              <p:nvPr/>
            </p:nvSpPr>
            <p:spPr bwMode="auto">
              <a:xfrm>
                <a:off x="9045575" y="4560888"/>
                <a:ext cx="20638" cy="173038"/>
              </a:xfrm>
              <a:custGeom>
                <a:avLst/>
                <a:gdLst>
                  <a:gd name="T0" fmla="*/ 4 w 8"/>
                  <a:gd name="T1" fmla="*/ 0 h 66"/>
                  <a:gd name="T2" fmla="*/ 3 w 8"/>
                  <a:gd name="T3" fmla="*/ 1 h 66"/>
                  <a:gd name="T4" fmla="*/ 5 w 8"/>
                  <a:gd name="T5" fmla="*/ 32 h 66"/>
                  <a:gd name="T6" fmla="*/ 0 w 8"/>
                  <a:gd name="T7" fmla="*/ 65 h 66"/>
                  <a:gd name="T8" fmla="*/ 1 w 8"/>
                  <a:gd name="T9" fmla="*/ 66 h 66"/>
                  <a:gd name="T10" fmla="*/ 7 w 8"/>
                  <a:gd name="T11" fmla="*/ 32 h 66"/>
                  <a:gd name="T12" fmla="*/ 4 w 8"/>
                  <a:gd name="T13" fmla="*/ 0 h 66"/>
                </a:gdLst>
                <a:ahLst/>
                <a:cxnLst>
                  <a:cxn ang="0">
                    <a:pos x="T0" y="T1"/>
                  </a:cxn>
                  <a:cxn ang="0">
                    <a:pos x="T2" y="T3"/>
                  </a:cxn>
                  <a:cxn ang="0">
                    <a:pos x="T4" y="T5"/>
                  </a:cxn>
                  <a:cxn ang="0">
                    <a:pos x="T6" y="T7"/>
                  </a:cxn>
                  <a:cxn ang="0">
                    <a:pos x="T8" y="T9"/>
                  </a:cxn>
                  <a:cxn ang="0">
                    <a:pos x="T10" y="T11"/>
                  </a:cxn>
                  <a:cxn ang="0">
                    <a:pos x="T12" y="T13"/>
                  </a:cxn>
                </a:cxnLst>
                <a:rect l="0" t="0" r="r" b="b"/>
                <a:pathLst>
                  <a:path w="8" h="66">
                    <a:moveTo>
                      <a:pt x="4" y="0"/>
                    </a:moveTo>
                    <a:cubicBezTo>
                      <a:pt x="4" y="0"/>
                      <a:pt x="3" y="0"/>
                      <a:pt x="3" y="1"/>
                    </a:cubicBezTo>
                    <a:cubicBezTo>
                      <a:pt x="3" y="11"/>
                      <a:pt x="5" y="21"/>
                      <a:pt x="5" y="32"/>
                    </a:cubicBezTo>
                    <a:cubicBezTo>
                      <a:pt x="4" y="43"/>
                      <a:pt x="2" y="54"/>
                      <a:pt x="0" y="65"/>
                    </a:cubicBezTo>
                    <a:cubicBezTo>
                      <a:pt x="0" y="66"/>
                      <a:pt x="0" y="66"/>
                      <a:pt x="1" y="66"/>
                    </a:cubicBezTo>
                    <a:cubicBezTo>
                      <a:pt x="5" y="55"/>
                      <a:pt x="7" y="43"/>
                      <a:pt x="7" y="32"/>
                    </a:cubicBezTo>
                    <a:cubicBezTo>
                      <a:pt x="7" y="22"/>
                      <a:pt x="8" y="10"/>
                      <a:pt x="4"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2" name="Freeform 101"/>
              <p:cNvSpPr>
                <a:spLocks/>
              </p:cNvSpPr>
              <p:nvPr/>
            </p:nvSpPr>
            <p:spPr bwMode="auto">
              <a:xfrm>
                <a:off x="9053513" y="4594226"/>
                <a:ext cx="28575" cy="139700"/>
              </a:xfrm>
              <a:custGeom>
                <a:avLst/>
                <a:gdLst>
                  <a:gd name="T0" fmla="*/ 10 w 11"/>
                  <a:gd name="T1" fmla="*/ 1 h 53"/>
                  <a:gd name="T2" fmla="*/ 7 w 11"/>
                  <a:gd name="T3" fmla="*/ 26 h 53"/>
                  <a:gd name="T4" fmla="*/ 0 w 11"/>
                  <a:gd name="T5" fmla="*/ 51 h 53"/>
                  <a:gd name="T6" fmla="*/ 2 w 11"/>
                  <a:gd name="T7" fmla="*/ 52 h 53"/>
                  <a:gd name="T8" fmla="*/ 8 w 11"/>
                  <a:gd name="T9" fmla="*/ 32 h 53"/>
                  <a:gd name="T10" fmla="*/ 11 w 11"/>
                  <a:gd name="T11" fmla="*/ 1 h 53"/>
                  <a:gd name="T12" fmla="*/ 10 w 11"/>
                  <a:gd name="T13" fmla="*/ 1 h 53"/>
                </a:gdLst>
                <a:ahLst/>
                <a:cxnLst>
                  <a:cxn ang="0">
                    <a:pos x="T0" y="T1"/>
                  </a:cxn>
                  <a:cxn ang="0">
                    <a:pos x="T2" y="T3"/>
                  </a:cxn>
                  <a:cxn ang="0">
                    <a:pos x="T4" y="T5"/>
                  </a:cxn>
                  <a:cxn ang="0">
                    <a:pos x="T6" y="T7"/>
                  </a:cxn>
                  <a:cxn ang="0">
                    <a:pos x="T8" y="T9"/>
                  </a:cxn>
                  <a:cxn ang="0">
                    <a:pos x="T10" y="T11"/>
                  </a:cxn>
                  <a:cxn ang="0">
                    <a:pos x="T12" y="T13"/>
                  </a:cxn>
                </a:cxnLst>
                <a:rect l="0" t="0" r="r" b="b"/>
                <a:pathLst>
                  <a:path w="11" h="53">
                    <a:moveTo>
                      <a:pt x="10" y="1"/>
                    </a:moveTo>
                    <a:cubicBezTo>
                      <a:pt x="9" y="9"/>
                      <a:pt x="8" y="18"/>
                      <a:pt x="7" y="26"/>
                    </a:cubicBezTo>
                    <a:cubicBezTo>
                      <a:pt x="6" y="34"/>
                      <a:pt x="5" y="44"/>
                      <a:pt x="0" y="51"/>
                    </a:cubicBezTo>
                    <a:cubicBezTo>
                      <a:pt x="0" y="52"/>
                      <a:pt x="1" y="53"/>
                      <a:pt x="2" y="52"/>
                    </a:cubicBezTo>
                    <a:cubicBezTo>
                      <a:pt x="6" y="47"/>
                      <a:pt x="7" y="39"/>
                      <a:pt x="8" y="32"/>
                    </a:cubicBezTo>
                    <a:cubicBezTo>
                      <a:pt x="10" y="22"/>
                      <a:pt x="11" y="11"/>
                      <a:pt x="11" y="1"/>
                    </a:cubicBezTo>
                    <a:cubicBezTo>
                      <a:pt x="11" y="0"/>
                      <a:pt x="10" y="0"/>
                      <a:pt x="10"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3" name="Freeform 102"/>
              <p:cNvSpPr>
                <a:spLocks/>
              </p:cNvSpPr>
              <p:nvPr/>
            </p:nvSpPr>
            <p:spPr bwMode="auto">
              <a:xfrm>
                <a:off x="9112250" y="4646613"/>
                <a:ext cx="144463" cy="120650"/>
              </a:xfrm>
              <a:custGeom>
                <a:avLst/>
                <a:gdLst>
                  <a:gd name="T0" fmla="*/ 55 w 55"/>
                  <a:gd name="T1" fmla="*/ 13 h 46"/>
                  <a:gd name="T2" fmla="*/ 29 w 55"/>
                  <a:gd name="T3" fmla="*/ 27 h 46"/>
                  <a:gd name="T4" fmla="*/ 16 w 55"/>
                  <a:gd name="T5" fmla="*/ 33 h 46"/>
                  <a:gd name="T6" fmla="*/ 12 w 55"/>
                  <a:gd name="T7" fmla="*/ 35 h 46"/>
                  <a:gd name="T8" fmla="*/ 26 w 55"/>
                  <a:gd name="T9" fmla="*/ 24 h 46"/>
                  <a:gd name="T10" fmla="*/ 51 w 55"/>
                  <a:gd name="T11" fmla="*/ 1 h 46"/>
                  <a:gd name="T12" fmla="*/ 50 w 55"/>
                  <a:gd name="T13" fmla="*/ 1 h 46"/>
                  <a:gd name="T14" fmla="*/ 23 w 55"/>
                  <a:gd name="T15" fmla="*/ 23 h 46"/>
                  <a:gd name="T16" fmla="*/ 0 w 55"/>
                  <a:gd name="T17" fmla="*/ 45 h 46"/>
                  <a:gd name="T18" fmla="*/ 1 w 55"/>
                  <a:gd name="T19" fmla="*/ 46 h 46"/>
                  <a:gd name="T20" fmla="*/ 8 w 55"/>
                  <a:gd name="T21" fmla="*/ 39 h 46"/>
                  <a:gd name="T22" fmla="*/ 8 w 55"/>
                  <a:gd name="T23" fmla="*/ 39 h 46"/>
                  <a:gd name="T24" fmla="*/ 8 w 55"/>
                  <a:gd name="T25" fmla="*/ 39 h 46"/>
                  <a:gd name="T26" fmla="*/ 8 w 55"/>
                  <a:gd name="T27" fmla="*/ 39 h 46"/>
                  <a:gd name="T28" fmla="*/ 9 w 55"/>
                  <a:gd name="T29" fmla="*/ 39 h 46"/>
                  <a:gd name="T30" fmla="*/ 9 w 55"/>
                  <a:gd name="T31" fmla="*/ 39 h 46"/>
                  <a:gd name="T32" fmla="*/ 19 w 55"/>
                  <a:gd name="T33" fmla="*/ 34 h 46"/>
                  <a:gd name="T34" fmla="*/ 33 w 55"/>
                  <a:gd name="T35" fmla="*/ 28 h 46"/>
                  <a:gd name="T36" fmla="*/ 55 w 55"/>
                  <a:gd name="T37" fmla="*/ 14 h 46"/>
                  <a:gd name="T38" fmla="*/ 55 w 55"/>
                  <a:gd name="T39"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5" h="46">
                    <a:moveTo>
                      <a:pt x="55" y="13"/>
                    </a:moveTo>
                    <a:cubicBezTo>
                      <a:pt x="46" y="19"/>
                      <a:pt x="38" y="23"/>
                      <a:pt x="29" y="27"/>
                    </a:cubicBezTo>
                    <a:cubicBezTo>
                      <a:pt x="25" y="29"/>
                      <a:pt x="20" y="31"/>
                      <a:pt x="16" y="33"/>
                    </a:cubicBezTo>
                    <a:cubicBezTo>
                      <a:pt x="15" y="34"/>
                      <a:pt x="14" y="34"/>
                      <a:pt x="12" y="35"/>
                    </a:cubicBezTo>
                    <a:cubicBezTo>
                      <a:pt x="17" y="31"/>
                      <a:pt x="21" y="28"/>
                      <a:pt x="26" y="24"/>
                    </a:cubicBezTo>
                    <a:cubicBezTo>
                      <a:pt x="34" y="17"/>
                      <a:pt x="43" y="10"/>
                      <a:pt x="51" y="1"/>
                    </a:cubicBezTo>
                    <a:cubicBezTo>
                      <a:pt x="51" y="1"/>
                      <a:pt x="51" y="0"/>
                      <a:pt x="50" y="1"/>
                    </a:cubicBezTo>
                    <a:cubicBezTo>
                      <a:pt x="41" y="7"/>
                      <a:pt x="32" y="15"/>
                      <a:pt x="23" y="23"/>
                    </a:cubicBezTo>
                    <a:cubicBezTo>
                      <a:pt x="15" y="30"/>
                      <a:pt x="6" y="36"/>
                      <a:pt x="0" y="45"/>
                    </a:cubicBezTo>
                    <a:cubicBezTo>
                      <a:pt x="0" y="46"/>
                      <a:pt x="1" y="46"/>
                      <a:pt x="1" y="46"/>
                    </a:cubicBezTo>
                    <a:cubicBezTo>
                      <a:pt x="3" y="43"/>
                      <a:pt x="5" y="41"/>
                      <a:pt x="8" y="39"/>
                    </a:cubicBezTo>
                    <a:cubicBezTo>
                      <a:pt x="8" y="39"/>
                      <a:pt x="8" y="39"/>
                      <a:pt x="8" y="39"/>
                    </a:cubicBezTo>
                    <a:cubicBezTo>
                      <a:pt x="8" y="39"/>
                      <a:pt x="8" y="39"/>
                      <a:pt x="8" y="39"/>
                    </a:cubicBezTo>
                    <a:cubicBezTo>
                      <a:pt x="8" y="39"/>
                      <a:pt x="8" y="39"/>
                      <a:pt x="8" y="39"/>
                    </a:cubicBezTo>
                    <a:cubicBezTo>
                      <a:pt x="8" y="39"/>
                      <a:pt x="9" y="39"/>
                      <a:pt x="9" y="39"/>
                    </a:cubicBezTo>
                    <a:cubicBezTo>
                      <a:pt x="9" y="39"/>
                      <a:pt x="9" y="39"/>
                      <a:pt x="9" y="39"/>
                    </a:cubicBezTo>
                    <a:cubicBezTo>
                      <a:pt x="10" y="40"/>
                      <a:pt x="18" y="35"/>
                      <a:pt x="19" y="34"/>
                    </a:cubicBezTo>
                    <a:cubicBezTo>
                      <a:pt x="24" y="32"/>
                      <a:pt x="28" y="30"/>
                      <a:pt x="33" y="28"/>
                    </a:cubicBezTo>
                    <a:cubicBezTo>
                      <a:pt x="41" y="24"/>
                      <a:pt x="49" y="20"/>
                      <a:pt x="55" y="14"/>
                    </a:cubicBezTo>
                    <a:cubicBezTo>
                      <a:pt x="55" y="14"/>
                      <a:pt x="55" y="13"/>
                      <a:pt x="55" y="13"/>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4" name="Freeform 103"/>
              <p:cNvSpPr>
                <a:spLocks/>
              </p:cNvSpPr>
              <p:nvPr/>
            </p:nvSpPr>
            <p:spPr bwMode="auto">
              <a:xfrm>
                <a:off x="9134475" y="4714876"/>
                <a:ext cx="163513" cy="65088"/>
              </a:xfrm>
              <a:custGeom>
                <a:avLst/>
                <a:gdLst>
                  <a:gd name="T0" fmla="*/ 62 w 63"/>
                  <a:gd name="T1" fmla="*/ 10 h 25"/>
                  <a:gd name="T2" fmla="*/ 37 w 63"/>
                  <a:gd name="T3" fmla="*/ 14 h 25"/>
                  <a:gd name="T4" fmla="*/ 24 w 63"/>
                  <a:gd name="T5" fmla="*/ 17 h 25"/>
                  <a:gd name="T6" fmla="*/ 30 w 63"/>
                  <a:gd name="T7" fmla="*/ 14 h 25"/>
                  <a:gd name="T8" fmla="*/ 58 w 63"/>
                  <a:gd name="T9" fmla="*/ 1 h 25"/>
                  <a:gd name="T10" fmla="*/ 57 w 63"/>
                  <a:gd name="T11" fmla="*/ 0 h 25"/>
                  <a:gd name="T12" fmla="*/ 30 w 63"/>
                  <a:gd name="T13" fmla="*/ 12 h 25"/>
                  <a:gd name="T14" fmla="*/ 0 w 63"/>
                  <a:gd name="T15" fmla="*/ 24 h 25"/>
                  <a:gd name="T16" fmla="*/ 1 w 63"/>
                  <a:gd name="T17" fmla="*/ 25 h 25"/>
                  <a:gd name="T18" fmla="*/ 14 w 63"/>
                  <a:gd name="T19" fmla="*/ 21 h 25"/>
                  <a:gd name="T20" fmla="*/ 37 w 63"/>
                  <a:gd name="T21" fmla="*/ 17 h 25"/>
                  <a:gd name="T22" fmla="*/ 62 w 63"/>
                  <a:gd name="T23" fmla="*/ 11 h 25"/>
                  <a:gd name="T24" fmla="*/ 62 w 63"/>
                  <a:gd name="T25"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25">
                    <a:moveTo>
                      <a:pt x="62" y="10"/>
                    </a:moveTo>
                    <a:cubicBezTo>
                      <a:pt x="54" y="10"/>
                      <a:pt x="46" y="13"/>
                      <a:pt x="37" y="14"/>
                    </a:cubicBezTo>
                    <a:cubicBezTo>
                      <a:pt x="33" y="15"/>
                      <a:pt x="29" y="16"/>
                      <a:pt x="24" y="17"/>
                    </a:cubicBezTo>
                    <a:cubicBezTo>
                      <a:pt x="26" y="16"/>
                      <a:pt x="28" y="15"/>
                      <a:pt x="30" y="14"/>
                    </a:cubicBezTo>
                    <a:cubicBezTo>
                      <a:pt x="39" y="10"/>
                      <a:pt x="50" y="7"/>
                      <a:pt x="58" y="1"/>
                    </a:cubicBezTo>
                    <a:cubicBezTo>
                      <a:pt x="58" y="0"/>
                      <a:pt x="58" y="0"/>
                      <a:pt x="57" y="0"/>
                    </a:cubicBezTo>
                    <a:cubicBezTo>
                      <a:pt x="48" y="3"/>
                      <a:pt x="39" y="8"/>
                      <a:pt x="30" y="12"/>
                    </a:cubicBezTo>
                    <a:cubicBezTo>
                      <a:pt x="20" y="16"/>
                      <a:pt x="10" y="20"/>
                      <a:pt x="0" y="24"/>
                    </a:cubicBezTo>
                    <a:cubicBezTo>
                      <a:pt x="0" y="24"/>
                      <a:pt x="0" y="25"/>
                      <a:pt x="1" y="25"/>
                    </a:cubicBezTo>
                    <a:cubicBezTo>
                      <a:pt x="5" y="24"/>
                      <a:pt x="10" y="22"/>
                      <a:pt x="14" y="21"/>
                    </a:cubicBezTo>
                    <a:cubicBezTo>
                      <a:pt x="22" y="21"/>
                      <a:pt x="30" y="19"/>
                      <a:pt x="37" y="17"/>
                    </a:cubicBezTo>
                    <a:cubicBezTo>
                      <a:pt x="45" y="15"/>
                      <a:pt x="54" y="14"/>
                      <a:pt x="62" y="11"/>
                    </a:cubicBezTo>
                    <a:cubicBezTo>
                      <a:pt x="63" y="11"/>
                      <a:pt x="63" y="10"/>
                      <a:pt x="62" y="1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5" name="Freeform 104"/>
              <p:cNvSpPr>
                <a:spLocks/>
              </p:cNvSpPr>
              <p:nvPr/>
            </p:nvSpPr>
            <p:spPr bwMode="auto">
              <a:xfrm>
                <a:off x="9139238" y="4775201"/>
                <a:ext cx="187325" cy="33338"/>
              </a:xfrm>
              <a:custGeom>
                <a:avLst/>
                <a:gdLst>
                  <a:gd name="T0" fmla="*/ 71 w 72"/>
                  <a:gd name="T1" fmla="*/ 1 h 13"/>
                  <a:gd name="T2" fmla="*/ 71 w 72"/>
                  <a:gd name="T3" fmla="*/ 0 h 13"/>
                  <a:gd name="T4" fmla="*/ 36 w 72"/>
                  <a:gd name="T5" fmla="*/ 7 h 13"/>
                  <a:gd name="T6" fmla="*/ 0 w 72"/>
                  <a:gd name="T7" fmla="*/ 10 h 13"/>
                  <a:gd name="T8" fmla="*/ 1 w 72"/>
                  <a:gd name="T9" fmla="*/ 11 h 13"/>
                  <a:gd name="T10" fmla="*/ 13 w 72"/>
                  <a:gd name="T11" fmla="*/ 11 h 13"/>
                  <a:gd name="T12" fmla="*/ 40 w 72"/>
                  <a:gd name="T13" fmla="*/ 12 h 13"/>
                  <a:gd name="T14" fmla="*/ 65 w 72"/>
                  <a:gd name="T15" fmla="*/ 9 h 13"/>
                  <a:gd name="T16" fmla="*/ 65 w 72"/>
                  <a:gd name="T17" fmla="*/ 7 h 13"/>
                  <a:gd name="T18" fmla="*/ 39 w 72"/>
                  <a:gd name="T19" fmla="*/ 10 h 13"/>
                  <a:gd name="T20" fmla="*/ 34 w 72"/>
                  <a:gd name="T21" fmla="*/ 10 h 13"/>
                  <a:gd name="T22" fmla="*/ 37 w 72"/>
                  <a:gd name="T23" fmla="*/ 10 h 13"/>
                  <a:gd name="T24" fmla="*/ 71 w 72"/>
                  <a:gd name="T25"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 h="13">
                    <a:moveTo>
                      <a:pt x="71" y="1"/>
                    </a:moveTo>
                    <a:cubicBezTo>
                      <a:pt x="72" y="1"/>
                      <a:pt x="71" y="0"/>
                      <a:pt x="71" y="0"/>
                    </a:cubicBezTo>
                    <a:cubicBezTo>
                      <a:pt x="59" y="2"/>
                      <a:pt x="48" y="6"/>
                      <a:pt x="36" y="7"/>
                    </a:cubicBezTo>
                    <a:cubicBezTo>
                      <a:pt x="24" y="9"/>
                      <a:pt x="12" y="9"/>
                      <a:pt x="0" y="10"/>
                    </a:cubicBezTo>
                    <a:cubicBezTo>
                      <a:pt x="0" y="10"/>
                      <a:pt x="0" y="11"/>
                      <a:pt x="1" y="11"/>
                    </a:cubicBezTo>
                    <a:cubicBezTo>
                      <a:pt x="5" y="11"/>
                      <a:pt x="9" y="11"/>
                      <a:pt x="13" y="11"/>
                    </a:cubicBezTo>
                    <a:cubicBezTo>
                      <a:pt x="22" y="13"/>
                      <a:pt x="31" y="12"/>
                      <a:pt x="40" y="12"/>
                    </a:cubicBezTo>
                    <a:cubicBezTo>
                      <a:pt x="48" y="11"/>
                      <a:pt x="57" y="11"/>
                      <a:pt x="65" y="9"/>
                    </a:cubicBezTo>
                    <a:cubicBezTo>
                      <a:pt x="66" y="8"/>
                      <a:pt x="66" y="7"/>
                      <a:pt x="65" y="7"/>
                    </a:cubicBezTo>
                    <a:cubicBezTo>
                      <a:pt x="56" y="8"/>
                      <a:pt x="48" y="9"/>
                      <a:pt x="39" y="10"/>
                    </a:cubicBezTo>
                    <a:cubicBezTo>
                      <a:pt x="37" y="10"/>
                      <a:pt x="35" y="10"/>
                      <a:pt x="34" y="10"/>
                    </a:cubicBezTo>
                    <a:cubicBezTo>
                      <a:pt x="35" y="10"/>
                      <a:pt x="36" y="10"/>
                      <a:pt x="37" y="10"/>
                    </a:cubicBezTo>
                    <a:cubicBezTo>
                      <a:pt x="48" y="9"/>
                      <a:pt x="61" y="7"/>
                      <a:pt x="71"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6" name="Freeform 105"/>
              <p:cNvSpPr>
                <a:spLocks/>
              </p:cNvSpPr>
              <p:nvPr/>
            </p:nvSpPr>
            <p:spPr bwMode="auto">
              <a:xfrm>
                <a:off x="9139238" y="4879976"/>
                <a:ext cx="230188" cy="39688"/>
              </a:xfrm>
              <a:custGeom>
                <a:avLst/>
                <a:gdLst>
                  <a:gd name="T0" fmla="*/ 87 w 88"/>
                  <a:gd name="T1" fmla="*/ 1 h 15"/>
                  <a:gd name="T2" fmla="*/ 56 w 88"/>
                  <a:gd name="T3" fmla="*/ 2 h 15"/>
                  <a:gd name="T4" fmla="*/ 30 w 88"/>
                  <a:gd name="T5" fmla="*/ 6 h 15"/>
                  <a:gd name="T6" fmla="*/ 1 w 88"/>
                  <a:gd name="T7" fmla="*/ 0 h 15"/>
                  <a:gd name="T8" fmla="*/ 0 w 88"/>
                  <a:gd name="T9" fmla="*/ 1 h 15"/>
                  <a:gd name="T10" fmla="*/ 43 w 88"/>
                  <a:gd name="T11" fmla="*/ 10 h 15"/>
                  <a:gd name="T12" fmla="*/ 84 w 88"/>
                  <a:gd name="T13" fmla="*/ 10 h 15"/>
                  <a:gd name="T14" fmla="*/ 84 w 88"/>
                  <a:gd name="T15" fmla="*/ 9 h 15"/>
                  <a:gd name="T16" fmla="*/ 64 w 88"/>
                  <a:gd name="T17" fmla="*/ 10 h 15"/>
                  <a:gd name="T18" fmla="*/ 43 w 88"/>
                  <a:gd name="T19" fmla="*/ 8 h 15"/>
                  <a:gd name="T20" fmla="*/ 36 w 88"/>
                  <a:gd name="T21" fmla="*/ 7 h 15"/>
                  <a:gd name="T22" fmla="*/ 58 w 88"/>
                  <a:gd name="T23" fmla="*/ 5 h 15"/>
                  <a:gd name="T24" fmla="*/ 87 w 88"/>
                  <a:gd name="T25" fmla="*/ 2 h 15"/>
                  <a:gd name="T26" fmla="*/ 87 w 88"/>
                  <a:gd name="T27"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8" h="15">
                    <a:moveTo>
                      <a:pt x="87" y="1"/>
                    </a:moveTo>
                    <a:cubicBezTo>
                      <a:pt x="77" y="0"/>
                      <a:pt x="66" y="1"/>
                      <a:pt x="56" y="2"/>
                    </a:cubicBezTo>
                    <a:cubicBezTo>
                      <a:pt x="47" y="3"/>
                      <a:pt x="38" y="4"/>
                      <a:pt x="30" y="6"/>
                    </a:cubicBezTo>
                    <a:cubicBezTo>
                      <a:pt x="20" y="4"/>
                      <a:pt x="10" y="2"/>
                      <a:pt x="1" y="0"/>
                    </a:cubicBezTo>
                    <a:cubicBezTo>
                      <a:pt x="0" y="0"/>
                      <a:pt x="0" y="1"/>
                      <a:pt x="0" y="1"/>
                    </a:cubicBezTo>
                    <a:cubicBezTo>
                      <a:pt x="14" y="5"/>
                      <a:pt x="28" y="8"/>
                      <a:pt x="43" y="10"/>
                    </a:cubicBezTo>
                    <a:cubicBezTo>
                      <a:pt x="55" y="13"/>
                      <a:pt x="72" y="15"/>
                      <a:pt x="84" y="10"/>
                    </a:cubicBezTo>
                    <a:cubicBezTo>
                      <a:pt x="85" y="10"/>
                      <a:pt x="84" y="10"/>
                      <a:pt x="84" y="9"/>
                    </a:cubicBezTo>
                    <a:cubicBezTo>
                      <a:pt x="77" y="9"/>
                      <a:pt x="71" y="10"/>
                      <a:pt x="64" y="10"/>
                    </a:cubicBezTo>
                    <a:cubicBezTo>
                      <a:pt x="57" y="10"/>
                      <a:pt x="50" y="9"/>
                      <a:pt x="43" y="8"/>
                    </a:cubicBezTo>
                    <a:cubicBezTo>
                      <a:pt x="40" y="8"/>
                      <a:pt x="38" y="7"/>
                      <a:pt x="36" y="7"/>
                    </a:cubicBezTo>
                    <a:cubicBezTo>
                      <a:pt x="44" y="6"/>
                      <a:pt x="51" y="5"/>
                      <a:pt x="58" y="5"/>
                    </a:cubicBezTo>
                    <a:cubicBezTo>
                      <a:pt x="68" y="4"/>
                      <a:pt x="78" y="4"/>
                      <a:pt x="87" y="2"/>
                    </a:cubicBezTo>
                    <a:cubicBezTo>
                      <a:pt x="88" y="2"/>
                      <a:pt x="88" y="1"/>
                      <a:pt x="87"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7" name="Freeform 106"/>
              <p:cNvSpPr>
                <a:spLocks/>
              </p:cNvSpPr>
              <p:nvPr/>
            </p:nvSpPr>
            <p:spPr bwMode="auto">
              <a:xfrm>
                <a:off x="9131300" y="4903788"/>
                <a:ext cx="211138" cy="93663"/>
              </a:xfrm>
              <a:custGeom>
                <a:avLst/>
                <a:gdLst>
                  <a:gd name="T0" fmla="*/ 80 w 81"/>
                  <a:gd name="T1" fmla="*/ 29 h 36"/>
                  <a:gd name="T2" fmla="*/ 43 w 81"/>
                  <a:gd name="T3" fmla="*/ 13 h 36"/>
                  <a:gd name="T4" fmla="*/ 1 w 81"/>
                  <a:gd name="T5" fmla="*/ 0 h 36"/>
                  <a:gd name="T6" fmla="*/ 1 w 81"/>
                  <a:gd name="T7" fmla="*/ 1 h 36"/>
                  <a:gd name="T8" fmla="*/ 24 w 81"/>
                  <a:gd name="T9" fmla="*/ 9 h 36"/>
                  <a:gd name="T10" fmla="*/ 24 w 81"/>
                  <a:gd name="T11" fmla="*/ 10 h 36"/>
                  <a:gd name="T12" fmla="*/ 48 w 81"/>
                  <a:gd name="T13" fmla="*/ 25 h 36"/>
                  <a:gd name="T14" fmla="*/ 69 w 81"/>
                  <a:gd name="T15" fmla="*/ 36 h 36"/>
                  <a:gd name="T16" fmla="*/ 70 w 81"/>
                  <a:gd name="T17" fmla="*/ 34 h 36"/>
                  <a:gd name="T18" fmla="*/ 47 w 81"/>
                  <a:gd name="T19" fmla="*/ 21 h 36"/>
                  <a:gd name="T20" fmla="*/ 36 w 81"/>
                  <a:gd name="T21" fmla="*/ 13 h 36"/>
                  <a:gd name="T22" fmla="*/ 43 w 81"/>
                  <a:gd name="T23" fmla="*/ 16 h 36"/>
                  <a:gd name="T24" fmla="*/ 80 w 81"/>
                  <a:gd name="T25" fmla="*/ 30 h 36"/>
                  <a:gd name="T26" fmla="*/ 80 w 81"/>
                  <a:gd name="T27" fmla="*/ 2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36">
                    <a:moveTo>
                      <a:pt x="80" y="29"/>
                    </a:moveTo>
                    <a:cubicBezTo>
                      <a:pt x="67" y="24"/>
                      <a:pt x="56" y="18"/>
                      <a:pt x="43" y="13"/>
                    </a:cubicBezTo>
                    <a:cubicBezTo>
                      <a:pt x="29" y="9"/>
                      <a:pt x="15" y="4"/>
                      <a:pt x="1" y="0"/>
                    </a:cubicBezTo>
                    <a:cubicBezTo>
                      <a:pt x="0" y="0"/>
                      <a:pt x="0" y="1"/>
                      <a:pt x="1" y="1"/>
                    </a:cubicBezTo>
                    <a:cubicBezTo>
                      <a:pt x="8" y="4"/>
                      <a:pt x="16" y="7"/>
                      <a:pt x="24" y="9"/>
                    </a:cubicBezTo>
                    <a:cubicBezTo>
                      <a:pt x="24" y="9"/>
                      <a:pt x="24" y="9"/>
                      <a:pt x="24" y="10"/>
                    </a:cubicBezTo>
                    <a:cubicBezTo>
                      <a:pt x="32" y="14"/>
                      <a:pt x="40" y="19"/>
                      <a:pt x="48" y="25"/>
                    </a:cubicBezTo>
                    <a:cubicBezTo>
                      <a:pt x="54" y="29"/>
                      <a:pt x="61" y="35"/>
                      <a:pt x="69" y="36"/>
                    </a:cubicBezTo>
                    <a:cubicBezTo>
                      <a:pt x="70" y="36"/>
                      <a:pt x="70" y="35"/>
                      <a:pt x="70" y="34"/>
                    </a:cubicBezTo>
                    <a:cubicBezTo>
                      <a:pt x="62" y="30"/>
                      <a:pt x="54" y="26"/>
                      <a:pt x="47" y="21"/>
                    </a:cubicBezTo>
                    <a:cubicBezTo>
                      <a:pt x="43" y="18"/>
                      <a:pt x="40" y="15"/>
                      <a:pt x="36" y="13"/>
                    </a:cubicBezTo>
                    <a:cubicBezTo>
                      <a:pt x="38" y="14"/>
                      <a:pt x="41" y="15"/>
                      <a:pt x="43" y="16"/>
                    </a:cubicBezTo>
                    <a:cubicBezTo>
                      <a:pt x="55" y="20"/>
                      <a:pt x="67" y="29"/>
                      <a:pt x="80" y="30"/>
                    </a:cubicBezTo>
                    <a:cubicBezTo>
                      <a:pt x="81" y="30"/>
                      <a:pt x="81" y="29"/>
                      <a:pt x="80"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8" name="Freeform 107"/>
              <p:cNvSpPr>
                <a:spLocks/>
              </p:cNvSpPr>
              <p:nvPr/>
            </p:nvSpPr>
            <p:spPr bwMode="auto">
              <a:xfrm>
                <a:off x="9126538" y="4932363"/>
                <a:ext cx="169863" cy="114300"/>
              </a:xfrm>
              <a:custGeom>
                <a:avLst/>
                <a:gdLst>
                  <a:gd name="T0" fmla="*/ 65 w 65"/>
                  <a:gd name="T1" fmla="*/ 41 h 44"/>
                  <a:gd name="T2" fmla="*/ 50 w 65"/>
                  <a:gd name="T3" fmla="*/ 31 h 44"/>
                  <a:gd name="T4" fmla="*/ 34 w 65"/>
                  <a:gd name="T5" fmla="*/ 19 h 44"/>
                  <a:gd name="T6" fmla="*/ 1 w 65"/>
                  <a:gd name="T7" fmla="*/ 0 h 44"/>
                  <a:gd name="T8" fmla="*/ 0 w 65"/>
                  <a:gd name="T9" fmla="*/ 1 h 44"/>
                  <a:gd name="T10" fmla="*/ 19 w 65"/>
                  <a:gd name="T11" fmla="*/ 14 h 44"/>
                  <a:gd name="T12" fmla="*/ 29 w 65"/>
                  <a:gd name="T13" fmla="*/ 27 h 44"/>
                  <a:gd name="T14" fmla="*/ 47 w 65"/>
                  <a:gd name="T15" fmla="*/ 43 h 44"/>
                  <a:gd name="T16" fmla="*/ 48 w 65"/>
                  <a:gd name="T17" fmla="*/ 41 h 44"/>
                  <a:gd name="T18" fmla="*/ 34 w 65"/>
                  <a:gd name="T19" fmla="*/ 27 h 44"/>
                  <a:gd name="T20" fmla="*/ 21 w 65"/>
                  <a:gd name="T21" fmla="*/ 15 h 44"/>
                  <a:gd name="T22" fmla="*/ 32 w 65"/>
                  <a:gd name="T23" fmla="*/ 21 h 44"/>
                  <a:gd name="T24" fmla="*/ 64 w 65"/>
                  <a:gd name="T25" fmla="*/ 42 h 44"/>
                  <a:gd name="T26" fmla="*/ 65 w 65"/>
                  <a:gd name="T2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44">
                    <a:moveTo>
                      <a:pt x="65" y="41"/>
                    </a:moveTo>
                    <a:cubicBezTo>
                      <a:pt x="60" y="37"/>
                      <a:pt x="54" y="34"/>
                      <a:pt x="50" y="31"/>
                    </a:cubicBezTo>
                    <a:cubicBezTo>
                      <a:pt x="44" y="27"/>
                      <a:pt x="39" y="23"/>
                      <a:pt x="34" y="19"/>
                    </a:cubicBezTo>
                    <a:cubicBezTo>
                      <a:pt x="23" y="12"/>
                      <a:pt x="11" y="7"/>
                      <a:pt x="1" y="0"/>
                    </a:cubicBezTo>
                    <a:cubicBezTo>
                      <a:pt x="0" y="0"/>
                      <a:pt x="0" y="0"/>
                      <a:pt x="0" y="1"/>
                    </a:cubicBezTo>
                    <a:cubicBezTo>
                      <a:pt x="6" y="6"/>
                      <a:pt x="12" y="10"/>
                      <a:pt x="19" y="14"/>
                    </a:cubicBezTo>
                    <a:cubicBezTo>
                      <a:pt x="21" y="19"/>
                      <a:pt x="25" y="23"/>
                      <a:pt x="29" y="27"/>
                    </a:cubicBezTo>
                    <a:cubicBezTo>
                      <a:pt x="35" y="32"/>
                      <a:pt x="41" y="38"/>
                      <a:pt x="47" y="43"/>
                    </a:cubicBezTo>
                    <a:cubicBezTo>
                      <a:pt x="48" y="44"/>
                      <a:pt x="49" y="42"/>
                      <a:pt x="48" y="41"/>
                    </a:cubicBezTo>
                    <a:cubicBezTo>
                      <a:pt x="44" y="36"/>
                      <a:pt x="39" y="32"/>
                      <a:pt x="34" y="27"/>
                    </a:cubicBezTo>
                    <a:cubicBezTo>
                      <a:pt x="29" y="24"/>
                      <a:pt x="24" y="20"/>
                      <a:pt x="21" y="15"/>
                    </a:cubicBezTo>
                    <a:cubicBezTo>
                      <a:pt x="25" y="17"/>
                      <a:pt x="29" y="19"/>
                      <a:pt x="32" y="21"/>
                    </a:cubicBezTo>
                    <a:cubicBezTo>
                      <a:pt x="42" y="28"/>
                      <a:pt x="52" y="39"/>
                      <a:pt x="64" y="42"/>
                    </a:cubicBezTo>
                    <a:cubicBezTo>
                      <a:pt x="65" y="42"/>
                      <a:pt x="65" y="41"/>
                      <a:pt x="65" y="4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9" name="Freeform 108"/>
              <p:cNvSpPr>
                <a:spLocks/>
              </p:cNvSpPr>
              <p:nvPr/>
            </p:nvSpPr>
            <p:spPr bwMode="auto">
              <a:xfrm>
                <a:off x="8686800" y="4827588"/>
                <a:ext cx="204788" cy="49213"/>
              </a:xfrm>
              <a:custGeom>
                <a:avLst/>
                <a:gdLst>
                  <a:gd name="T0" fmla="*/ 76 w 78"/>
                  <a:gd name="T1" fmla="*/ 16 h 19"/>
                  <a:gd name="T2" fmla="*/ 0 w 78"/>
                  <a:gd name="T3" fmla="*/ 5 h 19"/>
                  <a:gd name="T4" fmla="*/ 1 w 78"/>
                  <a:gd name="T5" fmla="*/ 6 h 19"/>
                  <a:gd name="T6" fmla="*/ 75 w 78"/>
                  <a:gd name="T7" fmla="*/ 19 h 19"/>
                  <a:gd name="T8" fmla="*/ 76 w 78"/>
                  <a:gd name="T9" fmla="*/ 16 h 19"/>
                </a:gdLst>
                <a:ahLst/>
                <a:cxnLst>
                  <a:cxn ang="0">
                    <a:pos x="T0" y="T1"/>
                  </a:cxn>
                  <a:cxn ang="0">
                    <a:pos x="T2" y="T3"/>
                  </a:cxn>
                  <a:cxn ang="0">
                    <a:pos x="T4" y="T5"/>
                  </a:cxn>
                  <a:cxn ang="0">
                    <a:pos x="T6" y="T7"/>
                  </a:cxn>
                  <a:cxn ang="0">
                    <a:pos x="T8" y="T9"/>
                  </a:cxn>
                </a:cxnLst>
                <a:rect l="0" t="0" r="r" b="b"/>
                <a:pathLst>
                  <a:path w="78" h="19">
                    <a:moveTo>
                      <a:pt x="76" y="16"/>
                    </a:moveTo>
                    <a:cubicBezTo>
                      <a:pt x="52" y="8"/>
                      <a:pt x="26" y="0"/>
                      <a:pt x="0" y="5"/>
                    </a:cubicBezTo>
                    <a:cubicBezTo>
                      <a:pt x="0" y="5"/>
                      <a:pt x="0" y="6"/>
                      <a:pt x="1" y="6"/>
                    </a:cubicBezTo>
                    <a:cubicBezTo>
                      <a:pt x="27" y="4"/>
                      <a:pt x="50" y="12"/>
                      <a:pt x="75" y="19"/>
                    </a:cubicBezTo>
                    <a:cubicBezTo>
                      <a:pt x="77" y="19"/>
                      <a:pt x="78" y="17"/>
                      <a:pt x="76" y="16"/>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0" name="Freeform 109"/>
              <p:cNvSpPr>
                <a:spLocks/>
              </p:cNvSpPr>
              <p:nvPr/>
            </p:nvSpPr>
            <p:spPr bwMode="auto">
              <a:xfrm>
                <a:off x="8701088" y="4787901"/>
                <a:ext cx="212725" cy="80963"/>
              </a:xfrm>
              <a:custGeom>
                <a:avLst/>
                <a:gdLst>
                  <a:gd name="T0" fmla="*/ 80 w 82"/>
                  <a:gd name="T1" fmla="*/ 28 h 31"/>
                  <a:gd name="T2" fmla="*/ 1 w 82"/>
                  <a:gd name="T3" fmla="*/ 5 h 31"/>
                  <a:gd name="T4" fmla="*/ 1 w 82"/>
                  <a:gd name="T5" fmla="*/ 6 h 31"/>
                  <a:gd name="T6" fmla="*/ 80 w 82"/>
                  <a:gd name="T7" fmla="*/ 30 h 31"/>
                  <a:gd name="T8" fmla="*/ 80 w 82"/>
                  <a:gd name="T9" fmla="*/ 30 h 31"/>
                  <a:gd name="T10" fmla="*/ 80 w 82"/>
                  <a:gd name="T11" fmla="*/ 28 h 31"/>
                </a:gdLst>
                <a:ahLst/>
                <a:cxnLst>
                  <a:cxn ang="0">
                    <a:pos x="T0" y="T1"/>
                  </a:cxn>
                  <a:cxn ang="0">
                    <a:pos x="T2" y="T3"/>
                  </a:cxn>
                  <a:cxn ang="0">
                    <a:pos x="T4" y="T5"/>
                  </a:cxn>
                  <a:cxn ang="0">
                    <a:pos x="T6" y="T7"/>
                  </a:cxn>
                  <a:cxn ang="0">
                    <a:pos x="T8" y="T9"/>
                  </a:cxn>
                  <a:cxn ang="0">
                    <a:pos x="T10" y="T11"/>
                  </a:cxn>
                </a:cxnLst>
                <a:rect l="0" t="0" r="r" b="b"/>
                <a:pathLst>
                  <a:path w="82" h="31">
                    <a:moveTo>
                      <a:pt x="80" y="28"/>
                    </a:moveTo>
                    <a:cubicBezTo>
                      <a:pt x="54" y="21"/>
                      <a:pt x="29" y="0"/>
                      <a:pt x="1" y="5"/>
                    </a:cubicBezTo>
                    <a:cubicBezTo>
                      <a:pt x="0" y="5"/>
                      <a:pt x="0" y="6"/>
                      <a:pt x="1" y="6"/>
                    </a:cubicBezTo>
                    <a:cubicBezTo>
                      <a:pt x="31" y="2"/>
                      <a:pt x="52" y="26"/>
                      <a:pt x="80" y="30"/>
                    </a:cubicBezTo>
                    <a:cubicBezTo>
                      <a:pt x="80" y="30"/>
                      <a:pt x="80" y="30"/>
                      <a:pt x="80" y="30"/>
                    </a:cubicBezTo>
                    <a:cubicBezTo>
                      <a:pt x="81" y="31"/>
                      <a:pt x="82" y="28"/>
                      <a:pt x="80"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1" name="Freeform 110"/>
              <p:cNvSpPr>
                <a:spLocks/>
              </p:cNvSpPr>
              <p:nvPr/>
            </p:nvSpPr>
            <p:spPr bwMode="auto">
              <a:xfrm>
                <a:off x="8786813" y="4787901"/>
                <a:ext cx="73025" cy="36513"/>
              </a:xfrm>
              <a:custGeom>
                <a:avLst/>
                <a:gdLst>
                  <a:gd name="T0" fmla="*/ 26 w 28"/>
                  <a:gd name="T1" fmla="*/ 11 h 14"/>
                  <a:gd name="T2" fmla="*/ 2 w 28"/>
                  <a:gd name="T3" fmla="*/ 0 h 14"/>
                  <a:gd name="T4" fmla="*/ 1 w 28"/>
                  <a:gd name="T5" fmla="*/ 1 h 14"/>
                  <a:gd name="T6" fmla="*/ 25 w 28"/>
                  <a:gd name="T7" fmla="*/ 13 h 14"/>
                  <a:gd name="T8" fmla="*/ 26 w 28"/>
                  <a:gd name="T9" fmla="*/ 11 h 14"/>
                </a:gdLst>
                <a:ahLst/>
                <a:cxnLst>
                  <a:cxn ang="0">
                    <a:pos x="T0" y="T1"/>
                  </a:cxn>
                  <a:cxn ang="0">
                    <a:pos x="T2" y="T3"/>
                  </a:cxn>
                  <a:cxn ang="0">
                    <a:pos x="T4" y="T5"/>
                  </a:cxn>
                  <a:cxn ang="0">
                    <a:pos x="T6" y="T7"/>
                  </a:cxn>
                  <a:cxn ang="0">
                    <a:pos x="T8" y="T9"/>
                  </a:cxn>
                </a:cxnLst>
                <a:rect l="0" t="0" r="r" b="b"/>
                <a:pathLst>
                  <a:path w="28" h="14">
                    <a:moveTo>
                      <a:pt x="26" y="11"/>
                    </a:moveTo>
                    <a:cubicBezTo>
                      <a:pt x="18" y="7"/>
                      <a:pt x="10" y="3"/>
                      <a:pt x="2" y="0"/>
                    </a:cubicBezTo>
                    <a:cubicBezTo>
                      <a:pt x="1" y="0"/>
                      <a:pt x="0" y="1"/>
                      <a:pt x="1" y="1"/>
                    </a:cubicBezTo>
                    <a:cubicBezTo>
                      <a:pt x="9" y="6"/>
                      <a:pt x="17" y="9"/>
                      <a:pt x="25" y="13"/>
                    </a:cubicBezTo>
                    <a:cubicBezTo>
                      <a:pt x="27" y="14"/>
                      <a:pt x="28" y="12"/>
                      <a:pt x="26" y="1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2" name="Freeform 111"/>
              <p:cNvSpPr>
                <a:spLocks/>
              </p:cNvSpPr>
              <p:nvPr/>
            </p:nvSpPr>
            <p:spPr bwMode="auto">
              <a:xfrm>
                <a:off x="8742363" y="4735513"/>
                <a:ext cx="158750" cy="80963"/>
              </a:xfrm>
              <a:custGeom>
                <a:avLst/>
                <a:gdLst>
                  <a:gd name="T0" fmla="*/ 59 w 61"/>
                  <a:gd name="T1" fmla="*/ 27 h 31"/>
                  <a:gd name="T2" fmla="*/ 1 w 61"/>
                  <a:gd name="T3" fmla="*/ 0 h 31"/>
                  <a:gd name="T4" fmla="*/ 0 w 61"/>
                  <a:gd name="T5" fmla="*/ 1 h 31"/>
                  <a:gd name="T6" fmla="*/ 58 w 61"/>
                  <a:gd name="T7" fmla="*/ 30 h 31"/>
                  <a:gd name="T8" fmla="*/ 58 w 61"/>
                  <a:gd name="T9" fmla="*/ 30 h 31"/>
                  <a:gd name="T10" fmla="*/ 59 w 61"/>
                  <a:gd name="T11" fmla="*/ 27 h 31"/>
                </a:gdLst>
                <a:ahLst/>
                <a:cxnLst>
                  <a:cxn ang="0">
                    <a:pos x="T0" y="T1"/>
                  </a:cxn>
                  <a:cxn ang="0">
                    <a:pos x="T2" y="T3"/>
                  </a:cxn>
                  <a:cxn ang="0">
                    <a:pos x="T4" y="T5"/>
                  </a:cxn>
                  <a:cxn ang="0">
                    <a:pos x="T6" y="T7"/>
                  </a:cxn>
                  <a:cxn ang="0">
                    <a:pos x="T8" y="T9"/>
                  </a:cxn>
                  <a:cxn ang="0">
                    <a:pos x="T10" y="T11"/>
                  </a:cxn>
                </a:cxnLst>
                <a:rect l="0" t="0" r="r" b="b"/>
                <a:pathLst>
                  <a:path w="61" h="31">
                    <a:moveTo>
                      <a:pt x="59" y="27"/>
                    </a:moveTo>
                    <a:cubicBezTo>
                      <a:pt x="39" y="20"/>
                      <a:pt x="23" y="4"/>
                      <a:pt x="1" y="0"/>
                    </a:cubicBezTo>
                    <a:cubicBezTo>
                      <a:pt x="0" y="0"/>
                      <a:pt x="0" y="1"/>
                      <a:pt x="0" y="1"/>
                    </a:cubicBezTo>
                    <a:cubicBezTo>
                      <a:pt x="22" y="6"/>
                      <a:pt x="37" y="24"/>
                      <a:pt x="58" y="30"/>
                    </a:cubicBezTo>
                    <a:cubicBezTo>
                      <a:pt x="58" y="30"/>
                      <a:pt x="58" y="30"/>
                      <a:pt x="58" y="30"/>
                    </a:cubicBezTo>
                    <a:cubicBezTo>
                      <a:pt x="60" y="31"/>
                      <a:pt x="61" y="28"/>
                      <a:pt x="59" y="27"/>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3" name="Freeform 112"/>
              <p:cNvSpPr>
                <a:spLocks/>
              </p:cNvSpPr>
              <p:nvPr/>
            </p:nvSpPr>
            <p:spPr bwMode="auto">
              <a:xfrm>
                <a:off x="8778875" y="4718051"/>
                <a:ext cx="142875" cy="80963"/>
              </a:xfrm>
              <a:custGeom>
                <a:avLst/>
                <a:gdLst>
                  <a:gd name="T0" fmla="*/ 54 w 55"/>
                  <a:gd name="T1" fmla="*/ 28 h 31"/>
                  <a:gd name="T2" fmla="*/ 41 w 55"/>
                  <a:gd name="T3" fmla="*/ 21 h 31"/>
                  <a:gd name="T4" fmla="*/ 27 w 55"/>
                  <a:gd name="T5" fmla="*/ 11 h 31"/>
                  <a:gd name="T6" fmla="*/ 1 w 55"/>
                  <a:gd name="T7" fmla="*/ 0 h 31"/>
                  <a:gd name="T8" fmla="*/ 1 w 55"/>
                  <a:gd name="T9" fmla="*/ 1 h 31"/>
                  <a:gd name="T10" fmla="*/ 29 w 55"/>
                  <a:gd name="T11" fmla="*/ 16 h 31"/>
                  <a:gd name="T12" fmla="*/ 51 w 55"/>
                  <a:gd name="T13" fmla="*/ 30 h 31"/>
                  <a:gd name="T14" fmla="*/ 52 w 55"/>
                  <a:gd name="T15" fmla="*/ 31 h 31"/>
                  <a:gd name="T16" fmla="*/ 53 w 55"/>
                  <a:gd name="T17" fmla="*/ 31 h 31"/>
                  <a:gd name="T18" fmla="*/ 54 w 55"/>
                  <a:gd name="T19" fmla="*/ 31 h 31"/>
                  <a:gd name="T20" fmla="*/ 54 w 55"/>
                  <a:gd name="T21" fmla="*/ 30 h 31"/>
                  <a:gd name="T22" fmla="*/ 54 w 55"/>
                  <a:gd name="T23"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31">
                    <a:moveTo>
                      <a:pt x="54" y="28"/>
                    </a:moveTo>
                    <a:cubicBezTo>
                      <a:pt x="50" y="25"/>
                      <a:pt x="45" y="23"/>
                      <a:pt x="41" y="21"/>
                    </a:cubicBezTo>
                    <a:cubicBezTo>
                      <a:pt x="36" y="18"/>
                      <a:pt x="32" y="14"/>
                      <a:pt x="27" y="11"/>
                    </a:cubicBezTo>
                    <a:cubicBezTo>
                      <a:pt x="19" y="6"/>
                      <a:pt x="11" y="1"/>
                      <a:pt x="1" y="0"/>
                    </a:cubicBezTo>
                    <a:cubicBezTo>
                      <a:pt x="0" y="0"/>
                      <a:pt x="0" y="1"/>
                      <a:pt x="1" y="1"/>
                    </a:cubicBezTo>
                    <a:cubicBezTo>
                      <a:pt x="12" y="4"/>
                      <a:pt x="20" y="10"/>
                      <a:pt x="29" y="16"/>
                    </a:cubicBezTo>
                    <a:cubicBezTo>
                      <a:pt x="30" y="17"/>
                      <a:pt x="46" y="28"/>
                      <a:pt x="51" y="30"/>
                    </a:cubicBezTo>
                    <a:cubicBezTo>
                      <a:pt x="51" y="30"/>
                      <a:pt x="51" y="31"/>
                      <a:pt x="52" y="31"/>
                    </a:cubicBezTo>
                    <a:cubicBezTo>
                      <a:pt x="52" y="31"/>
                      <a:pt x="52" y="31"/>
                      <a:pt x="53" y="31"/>
                    </a:cubicBezTo>
                    <a:cubicBezTo>
                      <a:pt x="54" y="31"/>
                      <a:pt x="54" y="31"/>
                      <a:pt x="54" y="31"/>
                    </a:cubicBezTo>
                    <a:cubicBezTo>
                      <a:pt x="54" y="30"/>
                      <a:pt x="54" y="30"/>
                      <a:pt x="54" y="30"/>
                    </a:cubicBezTo>
                    <a:cubicBezTo>
                      <a:pt x="55" y="29"/>
                      <a:pt x="54" y="29"/>
                      <a:pt x="54"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sp>
        <p:nvSpPr>
          <p:cNvPr id="64" name="Rectangle 63">
            <a:extLst>
              <a:ext uri="{FF2B5EF4-FFF2-40B4-BE49-F238E27FC236}">
                <a16:creationId xmlns:a16="http://schemas.microsoft.com/office/drawing/2014/main" id="{7634CB8E-1DCA-4683-BEBE-103D27C8162B}"/>
              </a:ext>
            </a:extLst>
          </p:cNvPr>
          <p:cNvSpPr/>
          <p:nvPr/>
        </p:nvSpPr>
        <p:spPr>
          <a:xfrm>
            <a:off x="794532" y="1421379"/>
            <a:ext cx="10791111" cy="4755406"/>
          </a:xfrm>
          <a:prstGeom prst="rect">
            <a:avLst/>
          </a:prstGeom>
        </p:spPr>
        <p:style>
          <a:lnRef idx="1">
            <a:schemeClr val="accent4"/>
          </a:lnRef>
          <a:fillRef idx="2">
            <a:schemeClr val="accent4"/>
          </a:fillRef>
          <a:effectRef idx="1">
            <a:schemeClr val="accent4"/>
          </a:effectRef>
          <a:fontRef idx="minor">
            <a:schemeClr val="dk1"/>
          </a:fontRef>
        </p:style>
        <p:txBody>
          <a:bodyPr lIns="91440" tIns="45720" rIns="91440" bIns="45720" rtlCol="0" anchor="ctr"/>
          <a:lstStyle/>
          <a:p>
            <a:pPr marL="800100" lvl="1" indent="-342900">
              <a:buFont typeface="Arial"/>
              <a:buChar char="•"/>
            </a:pPr>
            <a:r>
              <a:rPr lang="en-US" sz="2400">
                <a:solidFill>
                  <a:schemeClr val="tx1"/>
                </a:solidFill>
                <a:ea typeface="+mn-lt"/>
                <a:cs typeface="+mn-lt"/>
              </a:rPr>
              <a:t>Provide </a:t>
            </a:r>
            <a:r>
              <a:rPr lang="en-US" sz="2400">
                <a:solidFill>
                  <a:schemeClr val="tx1"/>
                </a:solidFill>
                <a:ea typeface="+mn-lt"/>
                <a:cs typeface="+mn-lt"/>
                <a:hlinkClick r:id="rId2">
                  <a:extLst>
                    <a:ext uri="{A12FA001-AC4F-418D-AE19-62706E023703}">
                      <ahyp:hlinkClr xmlns:ahyp="http://schemas.microsoft.com/office/drawing/2018/hyperlinkcolor" val="tx"/>
                    </a:ext>
                  </a:extLst>
                </a:hlinkClick>
              </a:rPr>
              <a:t>seating charts</a:t>
            </a:r>
            <a:r>
              <a:rPr lang="en-US" sz="2400">
                <a:solidFill>
                  <a:schemeClr val="tx1"/>
                </a:solidFill>
                <a:ea typeface="+mn-lt"/>
                <a:cs typeface="+mn-lt"/>
              </a:rPr>
              <a:t> daily for all testing rooms. </a:t>
            </a:r>
            <a:endParaRPr lang="en-US">
              <a:ea typeface="Lato"/>
              <a:cs typeface="Lato"/>
            </a:endParaRPr>
          </a:p>
          <a:p>
            <a:pPr marL="705485" lvl="1" indent="-342900">
              <a:buFont typeface="Arial"/>
              <a:buChar char="•"/>
            </a:pPr>
            <a:r>
              <a:rPr lang="en-US" sz="2400">
                <a:solidFill>
                  <a:schemeClr val="tx1"/>
                </a:solidFill>
                <a:ea typeface="+mn-lt"/>
                <a:cs typeface="+mn-lt"/>
              </a:rPr>
              <a:t>Include start and stop times for the test session.</a:t>
            </a:r>
          </a:p>
          <a:p>
            <a:pPr marL="742950" lvl="1" indent="-380365">
              <a:buFont typeface="Arial,Sans-Serif"/>
              <a:buChar char="•"/>
            </a:pPr>
            <a:r>
              <a:rPr lang="en-US" sz="2400">
                <a:solidFill>
                  <a:schemeClr val="tx1"/>
                </a:solidFill>
                <a:ea typeface="+mn-lt"/>
                <a:cs typeface="+mn-lt"/>
              </a:rPr>
              <a:t>Include the test administrator’s first name and last name along with relief monitors.</a:t>
            </a:r>
          </a:p>
          <a:p>
            <a:pPr marL="742950" lvl="1" indent="-380365">
              <a:buFont typeface="Arial,Sans-Serif"/>
              <a:buChar char="•"/>
            </a:pPr>
            <a:r>
              <a:rPr lang="en-US" sz="2400">
                <a:solidFill>
                  <a:schemeClr val="tx1"/>
                </a:solidFill>
                <a:ea typeface="+mn-lt"/>
                <a:cs typeface="+mn-lt"/>
              </a:rPr>
              <a:t>Only include students who will test in each site. </a:t>
            </a:r>
          </a:p>
          <a:p>
            <a:pPr marL="742950" lvl="1" indent="-380365">
              <a:buFont typeface="Arial,Sans-Serif"/>
              <a:buChar char="•"/>
            </a:pPr>
            <a:r>
              <a:rPr lang="en-US" sz="2400">
                <a:solidFill>
                  <a:schemeClr val="tx1"/>
                </a:solidFill>
                <a:ea typeface="+mn-lt"/>
                <a:cs typeface="+mn-lt"/>
              </a:rPr>
              <a:t>Include a diagram of the testing room arrangement.</a:t>
            </a:r>
          </a:p>
          <a:p>
            <a:pPr marL="742950" lvl="1" indent="-380365">
              <a:buFont typeface="Arial,Sans-Serif"/>
              <a:buChar char="•"/>
            </a:pPr>
            <a:r>
              <a:rPr lang="en-US" sz="2400">
                <a:solidFill>
                  <a:schemeClr val="tx1"/>
                </a:solidFill>
                <a:ea typeface="+mn-lt"/>
                <a:cs typeface="+mn-lt"/>
              </a:rPr>
              <a:t>It is not required to post seating charts.</a:t>
            </a:r>
          </a:p>
          <a:p>
            <a:pPr marL="742950" lvl="1" indent="-380365">
              <a:buFont typeface="Arial,Sans-Serif"/>
              <a:buChar char="•"/>
            </a:pPr>
            <a:r>
              <a:rPr lang="en-US" sz="2400">
                <a:solidFill>
                  <a:schemeClr val="tx1"/>
                </a:solidFill>
                <a:ea typeface="+mn-lt"/>
                <a:cs typeface="+mn-lt"/>
              </a:rPr>
              <a:t>Seating charts should be filed on campus with retention documents.</a:t>
            </a:r>
          </a:p>
          <a:p>
            <a:pPr marL="160020" indent="-342900">
              <a:spcAft>
                <a:spcPts val="300"/>
              </a:spcAft>
              <a:buAutoNum type="arabicPeriod"/>
            </a:pPr>
            <a:endParaRPr lang="en-US" sz="1800">
              <a:ea typeface="Lato"/>
              <a:cs typeface="Lato"/>
            </a:endParaRPr>
          </a:p>
          <a:p>
            <a:pPr marL="160020" indent="-342900">
              <a:spcAft>
                <a:spcPts val="300"/>
              </a:spcAft>
              <a:buFont typeface="Montserrat Semi Bold"/>
              <a:buAutoNum type="arabicPeriod" startAt="2"/>
            </a:pPr>
            <a:endParaRPr lang="en-US" b="1" i="1">
              <a:ea typeface="Lato"/>
              <a:cs typeface="Lato"/>
            </a:endParaRPr>
          </a:p>
          <a:p>
            <a:pPr marL="160020" indent="-342900">
              <a:spcAft>
                <a:spcPts val="300"/>
              </a:spcAft>
              <a:buFont typeface="Montserrat Semi Bold"/>
              <a:buAutoNum type="arabicPeriod" startAt="2"/>
            </a:pPr>
            <a:endParaRPr lang="en-US" sz="1800" b="1" i="1">
              <a:ea typeface="Lato"/>
              <a:cs typeface="Lato"/>
            </a:endParaRPr>
          </a:p>
          <a:p>
            <a:pPr marL="160020" indent="-342900">
              <a:spcAft>
                <a:spcPts val="300"/>
              </a:spcAft>
              <a:buFont typeface="Montserrat Semi Bold"/>
              <a:buAutoNum type="arabicPeriod" startAt="2"/>
            </a:pPr>
            <a:endParaRPr lang="en-US" b="1" i="1">
              <a:ea typeface="Lato"/>
              <a:cs typeface="Lato"/>
            </a:endParaRPr>
          </a:p>
          <a:p>
            <a:pPr marL="160020" indent="-342900">
              <a:spcAft>
                <a:spcPts val="300"/>
              </a:spcAft>
              <a:buFont typeface="Montserrat Semi Bold"/>
              <a:buAutoNum type="arabicPeriod" startAt="2"/>
            </a:pPr>
            <a:endParaRPr lang="en-US" sz="1800" b="1" i="1">
              <a:ea typeface="Lato"/>
              <a:cs typeface="Lato"/>
            </a:endParaRPr>
          </a:p>
          <a:p>
            <a:pPr marL="160020" indent="-342900">
              <a:spcAft>
                <a:spcPts val="300"/>
              </a:spcAft>
              <a:buFont typeface="Montserrat Semi Bold"/>
              <a:buAutoNum type="arabicPeriod" startAt="2"/>
            </a:pPr>
            <a:endParaRPr lang="en-US" b="1" i="1">
              <a:ea typeface="Lato"/>
              <a:cs typeface="Lato"/>
            </a:endParaRPr>
          </a:p>
        </p:txBody>
      </p:sp>
      <p:sp>
        <p:nvSpPr>
          <p:cNvPr id="65" name="Rectangle 64">
            <a:extLst>
              <a:ext uri="{FF2B5EF4-FFF2-40B4-BE49-F238E27FC236}">
                <a16:creationId xmlns:a16="http://schemas.microsoft.com/office/drawing/2014/main" id="{8B602040-39D0-4E75-B7E2-E84F569FA123}"/>
              </a:ext>
            </a:extLst>
          </p:cNvPr>
          <p:cNvSpPr/>
          <p:nvPr/>
        </p:nvSpPr>
        <p:spPr>
          <a:xfrm>
            <a:off x="6096000" y="286997"/>
            <a:ext cx="5206068" cy="923330"/>
          </a:xfrm>
          <a:prstGeom prst="rect">
            <a:avLst/>
          </a:prstGeom>
          <a:noFill/>
        </p:spPr>
        <p:txBody>
          <a:bodyPr wrap="square">
            <a:spAutoFit/>
          </a:bodyPr>
          <a:lstStyle/>
          <a:p>
            <a:r>
              <a:rPr lang="en-US" b="1">
                <a:solidFill>
                  <a:srgbClr val="FF0000"/>
                </a:solidFill>
              </a:rPr>
              <a:t>**Note to TC: You may want to give a printed copy of the seating chart as a training handout to review with your test administrators.</a:t>
            </a:r>
            <a:endParaRPr lang="en-US"/>
          </a:p>
        </p:txBody>
      </p:sp>
      <p:sp>
        <p:nvSpPr>
          <p:cNvPr id="158" name="Title 1">
            <a:extLst>
              <a:ext uri="{FF2B5EF4-FFF2-40B4-BE49-F238E27FC236}">
                <a16:creationId xmlns:a16="http://schemas.microsoft.com/office/drawing/2014/main" id="{39FC0813-EEB4-4488-83D4-90F80670F4CA}"/>
              </a:ext>
            </a:extLst>
          </p:cNvPr>
          <p:cNvSpPr txBox="1">
            <a:spLocks/>
          </p:cNvSpPr>
          <p:nvPr/>
        </p:nvSpPr>
        <p:spPr>
          <a:xfrm>
            <a:off x="2606371" y="6318487"/>
            <a:ext cx="9012165" cy="425658"/>
          </a:xfrm>
          <a:prstGeom prst="rect">
            <a:avLst/>
          </a:prstGeom>
          <a:solidFill>
            <a:schemeClr val="accent5">
              <a:lumMod val="60000"/>
              <a:lumOff val="40000"/>
            </a:schemeClr>
          </a:solidFill>
        </p:spPr>
        <p:txBody>
          <a:bodyPr vert="horz" lIns="91440" tIns="45720" rIns="91440" bIns="45720" rtlCol="0" anchor="b">
            <a:noAutofit/>
          </a:bodyPr>
          <a:lstStyle>
            <a:lvl1pPr algn="l" defTabSz="914400" rtl="0" eaLnBrk="1" latinLnBrk="0" hangingPunct="1">
              <a:lnSpc>
                <a:spcPct val="90000"/>
              </a:lnSpc>
              <a:spcBef>
                <a:spcPct val="0"/>
              </a:spcBef>
              <a:buNone/>
              <a:defRPr sz="3200" b="0" i="0" kern="1200" cap="none">
                <a:solidFill>
                  <a:schemeClr val="tx1"/>
                </a:solidFill>
                <a:effectLst/>
                <a:latin typeface="+mj-lt"/>
                <a:ea typeface="+mj-ea"/>
                <a:cs typeface="+mj-cs"/>
              </a:defRPr>
            </a:lvl1pPr>
          </a:lstStyle>
          <a:p>
            <a:pPr algn="ctr"/>
            <a:br>
              <a:rPr lang="en-US" sz="1800" b="1">
                <a:solidFill>
                  <a:srgbClr val="660066"/>
                </a:solidFill>
              </a:rPr>
            </a:br>
            <a:r>
              <a:rPr lang="en-US" sz="1800" b="1">
                <a:solidFill>
                  <a:srgbClr val="C00000"/>
                </a:solidFill>
                <a:latin typeface="+mn-lt"/>
                <a:ea typeface="Roboto" panose="02000000000000000000" pitchFamily="2" charset="0"/>
              </a:rPr>
              <a:t>Failure to complete ALL portions of the seating chart is considered an irregularity.</a:t>
            </a:r>
            <a:endParaRPr lang="en-US" sz="1800">
              <a:ln w="22225">
                <a:solidFill>
                  <a:srgbClr val="FF0000"/>
                </a:solidFill>
                <a:prstDash val="solid"/>
              </a:ln>
              <a:solidFill>
                <a:srgbClr val="C00000"/>
              </a:solidFill>
              <a:latin typeface="+mn-lt"/>
              <a:ea typeface="Roboto" panose="02000000000000000000" pitchFamily="2" charset="0"/>
            </a:endParaRPr>
          </a:p>
        </p:txBody>
      </p:sp>
      <p:sp>
        <p:nvSpPr>
          <p:cNvPr id="2" name="TextBox 1">
            <a:extLst>
              <a:ext uri="{FF2B5EF4-FFF2-40B4-BE49-F238E27FC236}">
                <a16:creationId xmlns:a16="http://schemas.microsoft.com/office/drawing/2014/main" id="{C4BF2EAB-B572-4BA2-B3AA-7285868B5C49}"/>
              </a:ext>
            </a:extLst>
          </p:cNvPr>
          <p:cNvSpPr txBox="1"/>
          <p:nvPr/>
        </p:nvSpPr>
        <p:spPr>
          <a:xfrm>
            <a:off x="242520" y="421956"/>
            <a:ext cx="10500151" cy="646331"/>
          </a:xfrm>
          <a:prstGeom prst="rect">
            <a:avLst/>
          </a:prstGeom>
          <a:noFill/>
          <a:effectLst>
            <a:outerShdw blurRad="139700" dist="165100" dir="5400000" algn="t" rotWithShape="0">
              <a:prstClr val="black">
                <a:alpha val="28000"/>
              </a:prstClr>
            </a:outerShdw>
          </a:effectLst>
        </p:spPr>
        <p:txBody>
          <a:bodyPr wrap="square" lIns="91440" tIns="45720" rIns="91440" bIns="45720" rtlCol="0" anchor="t">
            <a:spAutoFit/>
          </a:bodyPr>
          <a:lstStyle/>
          <a:p>
            <a:r>
              <a:rPr lang="en-US" sz="3600">
                <a:solidFill>
                  <a:schemeClr val="accent6"/>
                </a:solidFill>
                <a:latin typeface="Abadi"/>
              </a:rPr>
              <a:t>Test Security </a:t>
            </a:r>
            <a:r>
              <a:rPr lang="en-US" sz="3600">
                <a:solidFill>
                  <a:schemeClr val="bg1"/>
                </a:solidFill>
                <a:latin typeface="Abadi"/>
              </a:rPr>
              <a:t>Seating Charts</a:t>
            </a:r>
          </a:p>
        </p:txBody>
      </p:sp>
      <p:sp>
        <p:nvSpPr>
          <p:cNvPr id="62" name="TextBox 1">
            <a:extLst>
              <a:ext uri="{FF2B5EF4-FFF2-40B4-BE49-F238E27FC236}">
                <a16:creationId xmlns:a16="http://schemas.microsoft.com/office/drawing/2014/main" id="{5FD1BB9A-8119-4C48-A31E-A9BB1E543BF0}"/>
              </a:ext>
            </a:extLst>
          </p:cNvPr>
          <p:cNvSpPr txBox="1"/>
          <p:nvPr/>
        </p:nvSpPr>
        <p:spPr>
          <a:xfrm>
            <a:off x="1189758" y="4638976"/>
            <a:ext cx="7902053" cy="461665"/>
          </a:xfrm>
          <a:prstGeom prst="rect">
            <a:avLst/>
          </a:prstGeom>
          <a:noFill/>
        </p:spPr>
        <p:txBody>
          <a:bodyPr wrap="square" lIns="91440" tIns="45720" rIns="91440" bIns="45720" anchor="t">
            <a:sp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r>
              <a:rPr lang="en-US" sz="2400" b="1">
                <a:solidFill>
                  <a:schemeClr val="tx1"/>
                </a:solidFill>
                <a:latin typeface="Lato"/>
                <a:ea typeface="Lato"/>
                <a:cs typeface="Lato"/>
              </a:rPr>
              <a:t>Online General Seating Chart 2-page:</a:t>
            </a:r>
            <a:r>
              <a:rPr lang="en-US" sz="2400">
                <a:solidFill>
                  <a:srgbClr val="F8F8F8"/>
                </a:solidFill>
                <a:latin typeface="Lato"/>
                <a:ea typeface="Lato"/>
                <a:cs typeface="Lato"/>
              </a:rPr>
              <a:t> </a:t>
            </a:r>
            <a:r>
              <a:rPr lang="en-US" sz="2400">
                <a:solidFill>
                  <a:schemeClr val="tx1"/>
                </a:solidFill>
                <a:latin typeface="Lato"/>
                <a:ea typeface="Lato"/>
                <a:cs typeface="Lato"/>
                <a:hlinkClick r:id="rId3">
                  <a:extLst>
                    <a:ext uri="{A12FA001-AC4F-418D-AE19-62706E023703}">
                      <ahyp:hlinkClr xmlns:ahyp="http://schemas.microsoft.com/office/drawing/2018/hyperlinkcolor" val="tx"/>
                    </a:ext>
                  </a:extLst>
                </a:hlinkClick>
              </a:rPr>
              <a:t>Blank</a:t>
            </a:r>
            <a:r>
              <a:rPr lang="en-US" sz="2400">
                <a:solidFill>
                  <a:srgbClr val="F8F8F8"/>
                </a:solidFill>
                <a:latin typeface="Lato"/>
                <a:ea typeface="Lato"/>
                <a:cs typeface="Lato"/>
              </a:rPr>
              <a:t> | </a:t>
            </a:r>
            <a:r>
              <a:rPr lang="en-US" sz="2400">
                <a:solidFill>
                  <a:schemeClr val="tx1"/>
                </a:solidFill>
                <a:latin typeface="Lato"/>
                <a:ea typeface="Lato"/>
                <a:cs typeface="Lato"/>
                <a:hlinkClick r:id="rId4">
                  <a:extLst>
                    <a:ext uri="{A12FA001-AC4F-418D-AE19-62706E023703}">
                      <ahyp:hlinkClr xmlns:ahyp="http://schemas.microsoft.com/office/drawing/2018/hyperlinkcolor" val="tx"/>
                    </a:ext>
                  </a:extLst>
                </a:hlinkClick>
              </a:rPr>
              <a:t>Fillable</a:t>
            </a:r>
            <a:r>
              <a:rPr lang="en-US" sz="2400">
                <a:solidFill>
                  <a:schemeClr val="tx1"/>
                </a:solidFill>
                <a:latin typeface="Lato"/>
                <a:ea typeface="Lato"/>
                <a:cs typeface="Lato"/>
              </a:rPr>
              <a:t> </a:t>
            </a:r>
          </a:p>
        </p:txBody>
      </p:sp>
      <p:sp>
        <p:nvSpPr>
          <p:cNvPr id="63" name="TextBox 1">
            <a:extLst>
              <a:ext uri="{FF2B5EF4-FFF2-40B4-BE49-F238E27FC236}">
                <a16:creationId xmlns:a16="http://schemas.microsoft.com/office/drawing/2014/main" id="{866CF428-E25E-4F02-B608-59976FE54489}"/>
              </a:ext>
            </a:extLst>
          </p:cNvPr>
          <p:cNvSpPr txBox="1"/>
          <p:nvPr/>
        </p:nvSpPr>
        <p:spPr>
          <a:xfrm>
            <a:off x="1189758" y="5100641"/>
            <a:ext cx="7506267" cy="461665"/>
          </a:xfrm>
          <a:prstGeom prst="rect">
            <a:avLst/>
          </a:prstGeom>
          <a:noFill/>
        </p:spPr>
        <p:txBody>
          <a:bodyPr wrap="square" lIns="91440" tIns="45720" rIns="91440" bIns="45720" anchor="t">
            <a:sp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r>
              <a:rPr lang="en-US" sz="2400" b="1">
                <a:solidFill>
                  <a:schemeClr val="tx1"/>
                </a:solidFill>
                <a:latin typeface="Lato"/>
                <a:ea typeface="Lato"/>
                <a:cs typeface="Lato"/>
              </a:rPr>
              <a:t>Paper General Seating Chart 2-page:</a:t>
            </a:r>
            <a:r>
              <a:rPr lang="en-US" sz="2400">
                <a:solidFill>
                  <a:srgbClr val="F8F8F8"/>
                </a:solidFill>
                <a:latin typeface="Lato"/>
                <a:ea typeface="Lato"/>
                <a:cs typeface="Lato"/>
              </a:rPr>
              <a:t> </a:t>
            </a:r>
            <a:r>
              <a:rPr lang="en-US" sz="2400">
                <a:solidFill>
                  <a:schemeClr val="tx1"/>
                </a:solidFill>
                <a:latin typeface="Lato"/>
                <a:ea typeface="Lato"/>
                <a:cs typeface="Lato"/>
                <a:hlinkClick r:id="rId5">
                  <a:extLst>
                    <a:ext uri="{A12FA001-AC4F-418D-AE19-62706E023703}">
                      <ahyp:hlinkClr xmlns:ahyp="http://schemas.microsoft.com/office/drawing/2018/hyperlinkcolor" val="tx"/>
                    </a:ext>
                  </a:extLst>
                </a:hlinkClick>
              </a:rPr>
              <a:t>Blank</a:t>
            </a:r>
            <a:r>
              <a:rPr lang="en-US" sz="2400">
                <a:solidFill>
                  <a:srgbClr val="F8F8F8"/>
                </a:solidFill>
                <a:latin typeface="Lato"/>
                <a:ea typeface="Lato"/>
                <a:cs typeface="Lato"/>
              </a:rPr>
              <a:t> | </a:t>
            </a:r>
            <a:r>
              <a:rPr lang="en-US" sz="2400">
                <a:solidFill>
                  <a:schemeClr val="tx1"/>
                </a:solidFill>
                <a:latin typeface="Lato"/>
                <a:ea typeface="Lato"/>
                <a:cs typeface="Lato"/>
                <a:hlinkClick r:id="rId6">
                  <a:extLst>
                    <a:ext uri="{A12FA001-AC4F-418D-AE19-62706E023703}">
                      <ahyp:hlinkClr xmlns:ahyp="http://schemas.microsoft.com/office/drawing/2018/hyperlinkcolor" val="tx"/>
                    </a:ext>
                  </a:extLst>
                </a:hlinkClick>
              </a:rPr>
              <a:t>Fillable</a:t>
            </a:r>
            <a:endParaRPr lang="en-US" sz="2400">
              <a:solidFill>
                <a:schemeClr val="tx1"/>
              </a:solidFill>
              <a:latin typeface="Lato"/>
              <a:ea typeface="Lato"/>
              <a:cs typeface="Lato"/>
            </a:endParaRPr>
          </a:p>
        </p:txBody>
      </p:sp>
    </p:spTree>
    <p:extLst>
      <p:ext uri="{BB962C8B-B14F-4D97-AF65-F5344CB8AC3E}">
        <p14:creationId xmlns:p14="http://schemas.microsoft.com/office/powerpoint/2010/main" val="95023889"/>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p:cNvSpPr txBox="1"/>
          <p:nvPr/>
        </p:nvSpPr>
        <p:spPr>
          <a:xfrm>
            <a:off x="3811127" y="1475202"/>
            <a:ext cx="5868175" cy="830997"/>
          </a:xfrm>
          <a:prstGeom prst="rect">
            <a:avLst/>
          </a:prstGeom>
          <a:noFill/>
        </p:spPr>
        <p:txBody>
          <a:bodyPr wrap="square" rtlCol="0">
            <a:spAutoFit/>
          </a:bodyPr>
          <a:lstStyle/>
          <a:p>
            <a:pPr algn="ctr"/>
            <a:r>
              <a:rPr lang="en-US" sz="4800" b="1">
                <a:solidFill>
                  <a:schemeClr val="bg1"/>
                </a:solidFill>
                <a:latin typeface="Abadi"/>
              </a:rPr>
              <a:t>your responsibilities</a:t>
            </a:r>
          </a:p>
        </p:txBody>
      </p:sp>
      <p:sp>
        <p:nvSpPr>
          <p:cNvPr id="5" name="TextBox 4"/>
          <p:cNvSpPr txBox="1"/>
          <p:nvPr/>
        </p:nvSpPr>
        <p:spPr>
          <a:xfrm rot="20667096">
            <a:off x="1933518" y="444156"/>
            <a:ext cx="3528595" cy="1862048"/>
          </a:xfrm>
          <a:prstGeom prst="rect">
            <a:avLst/>
          </a:prstGeom>
          <a:noFill/>
          <a:effectLst>
            <a:outerShdw blurRad="139700" dist="165100" dir="5400000" algn="t" rotWithShape="0">
              <a:prstClr val="black">
                <a:alpha val="28000"/>
              </a:prstClr>
            </a:outerShdw>
          </a:effectLst>
        </p:spPr>
        <p:txBody>
          <a:bodyPr wrap="none" rtlCol="0">
            <a:spAutoFit/>
          </a:bodyPr>
          <a:lstStyle/>
          <a:p>
            <a:pPr algn="ctr"/>
            <a:r>
              <a:rPr lang="en-US" sz="11500">
                <a:solidFill>
                  <a:schemeClr val="accent6"/>
                </a:solidFill>
                <a:latin typeface="Selima" panose="02000000000000000000" pitchFamily="50" charset="0"/>
              </a:rPr>
              <a:t>Know</a:t>
            </a:r>
            <a:endParaRPr lang="en-US" sz="11500">
              <a:solidFill>
                <a:schemeClr val="accent6">
                  <a:lumMod val="20000"/>
                  <a:lumOff val="80000"/>
                </a:schemeClr>
              </a:solidFill>
              <a:latin typeface="Selima" panose="02000000000000000000" pitchFamily="50" charset="0"/>
            </a:endParaRPr>
          </a:p>
        </p:txBody>
      </p:sp>
      <p:grpSp>
        <p:nvGrpSpPr>
          <p:cNvPr id="6" name="Group 5"/>
          <p:cNvGrpSpPr/>
          <p:nvPr/>
        </p:nvGrpSpPr>
        <p:grpSpPr>
          <a:xfrm>
            <a:off x="11522880" y="5899490"/>
            <a:ext cx="588963" cy="814388"/>
            <a:chOff x="5597525" y="5522913"/>
            <a:chExt cx="588963" cy="814388"/>
          </a:xfrm>
        </p:grpSpPr>
        <p:sp>
          <p:nvSpPr>
            <p:cNvPr id="7" name="Freeform 188"/>
            <p:cNvSpPr>
              <a:spLocks noEditPoints="1"/>
            </p:cNvSpPr>
            <p:nvPr/>
          </p:nvSpPr>
          <p:spPr bwMode="auto">
            <a:xfrm>
              <a:off x="5865813" y="5711826"/>
              <a:ext cx="320675" cy="280988"/>
            </a:xfrm>
            <a:custGeom>
              <a:avLst/>
              <a:gdLst>
                <a:gd name="T0" fmla="*/ 94 w 122"/>
                <a:gd name="T1" fmla="*/ 90 h 107"/>
                <a:gd name="T2" fmla="*/ 102 w 122"/>
                <a:gd name="T3" fmla="*/ 23 h 107"/>
                <a:gd name="T4" fmla="*/ 101 w 122"/>
                <a:gd name="T5" fmla="*/ 21 h 107"/>
                <a:gd name="T6" fmla="*/ 69 w 122"/>
                <a:gd name="T7" fmla="*/ 2 h 107"/>
                <a:gd name="T8" fmla="*/ 31 w 122"/>
                <a:gd name="T9" fmla="*/ 14 h 107"/>
                <a:gd name="T10" fmla="*/ 19 w 122"/>
                <a:gd name="T11" fmla="*/ 84 h 107"/>
                <a:gd name="T12" fmla="*/ 55 w 122"/>
                <a:gd name="T13" fmla="*/ 105 h 107"/>
                <a:gd name="T14" fmla="*/ 94 w 122"/>
                <a:gd name="T15" fmla="*/ 90 h 107"/>
                <a:gd name="T16" fmla="*/ 66 w 122"/>
                <a:gd name="T17" fmla="*/ 16 h 107"/>
                <a:gd name="T18" fmla="*/ 72 w 122"/>
                <a:gd name="T19" fmla="*/ 16 h 107"/>
                <a:gd name="T20" fmla="*/ 52 w 122"/>
                <a:gd name="T21" fmla="*/ 26 h 107"/>
                <a:gd name="T22" fmla="*/ 30 w 122"/>
                <a:gd name="T23" fmla="*/ 46 h 107"/>
                <a:gd name="T24" fmla="*/ 36 w 122"/>
                <a:gd name="T25" fmla="*/ 34 h 107"/>
                <a:gd name="T26" fmla="*/ 66 w 122"/>
                <a:gd name="T27" fmla="*/ 1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2" h="107">
                  <a:moveTo>
                    <a:pt x="94" y="90"/>
                  </a:moveTo>
                  <a:cubicBezTo>
                    <a:pt x="112" y="75"/>
                    <a:pt x="122" y="40"/>
                    <a:pt x="102" y="23"/>
                  </a:cubicBezTo>
                  <a:cubicBezTo>
                    <a:pt x="102" y="22"/>
                    <a:pt x="101" y="21"/>
                    <a:pt x="101" y="21"/>
                  </a:cubicBezTo>
                  <a:cubicBezTo>
                    <a:pt x="92" y="13"/>
                    <a:pt x="82" y="4"/>
                    <a:pt x="69" y="2"/>
                  </a:cubicBezTo>
                  <a:cubicBezTo>
                    <a:pt x="56" y="0"/>
                    <a:pt x="42" y="6"/>
                    <a:pt x="31" y="14"/>
                  </a:cubicBezTo>
                  <a:cubicBezTo>
                    <a:pt x="9" y="31"/>
                    <a:pt x="0" y="61"/>
                    <a:pt x="19" y="84"/>
                  </a:cubicBezTo>
                  <a:cubicBezTo>
                    <a:pt x="28" y="94"/>
                    <a:pt x="41" y="103"/>
                    <a:pt x="55" y="105"/>
                  </a:cubicBezTo>
                  <a:cubicBezTo>
                    <a:pt x="69" y="107"/>
                    <a:pt x="84" y="100"/>
                    <a:pt x="94" y="90"/>
                  </a:cubicBezTo>
                  <a:close/>
                  <a:moveTo>
                    <a:pt x="66" y="16"/>
                  </a:moveTo>
                  <a:cubicBezTo>
                    <a:pt x="68" y="16"/>
                    <a:pt x="70" y="16"/>
                    <a:pt x="72" y="16"/>
                  </a:cubicBezTo>
                  <a:cubicBezTo>
                    <a:pt x="65" y="18"/>
                    <a:pt x="58" y="22"/>
                    <a:pt x="52" y="26"/>
                  </a:cubicBezTo>
                  <a:cubicBezTo>
                    <a:pt x="43" y="31"/>
                    <a:pt x="36" y="38"/>
                    <a:pt x="30" y="46"/>
                  </a:cubicBezTo>
                  <a:cubicBezTo>
                    <a:pt x="31" y="42"/>
                    <a:pt x="33" y="38"/>
                    <a:pt x="36" y="34"/>
                  </a:cubicBezTo>
                  <a:cubicBezTo>
                    <a:pt x="43" y="26"/>
                    <a:pt x="55" y="16"/>
                    <a:pt x="66" y="16"/>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190"/>
            <p:cNvSpPr>
              <a:spLocks noEditPoints="1"/>
            </p:cNvSpPr>
            <p:nvPr/>
          </p:nvSpPr>
          <p:spPr bwMode="auto">
            <a:xfrm>
              <a:off x="5597525" y="5522913"/>
              <a:ext cx="257175" cy="285750"/>
            </a:xfrm>
            <a:custGeom>
              <a:avLst/>
              <a:gdLst>
                <a:gd name="T0" fmla="*/ 96 w 98"/>
                <a:gd name="T1" fmla="*/ 64 h 109"/>
                <a:gd name="T2" fmla="*/ 90 w 98"/>
                <a:gd name="T3" fmla="*/ 31 h 109"/>
                <a:gd name="T4" fmla="*/ 26 w 98"/>
                <a:gd name="T5" fmla="*/ 10 h 109"/>
                <a:gd name="T6" fmla="*/ 0 w 98"/>
                <a:gd name="T7" fmla="*/ 49 h 109"/>
                <a:gd name="T8" fmla="*/ 21 w 98"/>
                <a:gd name="T9" fmla="*/ 92 h 109"/>
                <a:gd name="T10" fmla="*/ 64 w 98"/>
                <a:gd name="T11" fmla="*/ 101 h 109"/>
                <a:gd name="T12" fmla="*/ 96 w 98"/>
                <a:gd name="T13" fmla="*/ 64 h 109"/>
                <a:gd name="T14" fmla="*/ 29 w 98"/>
                <a:gd name="T15" fmla="*/ 31 h 109"/>
                <a:gd name="T16" fmla="*/ 57 w 98"/>
                <a:gd name="T17" fmla="*/ 24 h 109"/>
                <a:gd name="T18" fmla="*/ 35 w 98"/>
                <a:gd name="T19" fmla="*/ 39 h 109"/>
                <a:gd name="T20" fmla="*/ 24 w 98"/>
                <a:gd name="T21" fmla="*/ 58 h 109"/>
                <a:gd name="T22" fmla="*/ 29 w 98"/>
                <a:gd name="T23" fmla="*/ 3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8" h="109">
                  <a:moveTo>
                    <a:pt x="96" y="64"/>
                  </a:moveTo>
                  <a:cubicBezTo>
                    <a:pt x="98" y="53"/>
                    <a:pt x="97" y="40"/>
                    <a:pt x="90" y="31"/>
                  </a:cubicBezTo>
                  <a:cubicBezTo>
                    <a:pt x="81" y="9"/>
                    <a:pt x="48" y="0"/>
                    <a:pt x="26" y="10"/>
                  </a:cubicBezTo>
                  <a:cubicBezTo>
                    <a:pt x="11" y="17"/>
                    <a:pt x="0" y="32"/>
                    <a:pt x="0" y="49"/>
                  </a:cubicBezTo>
                  <a:cubicBezTo>
                    <a:pt x="0" y="66"/>
                    <a:pt x="10" y="81"/>
                    <a:pt x="21" y="92"/>
                  </a:cubicBezTo>
                  <a:cubicBezTo>
                    <a:pt x="33" y="104"/>
                    <a:pt x="49" y="109"/>
                    <a:pt x="64" y="101"/>
                  </a:cubicBezTo>
                  <a:cubicBezTo>
                    <a:pt x="79" y="93"/>
                    <a:pt x="92" y="80"/>
                    <a:pt x="96" y="64"/>
                  </a:cubicBezTo>
                  <a:close/>
                  <a:moveTo>
                    <a:pt x="29" y="31"/>
                  </a:moveTo>
                  <a:cubicBezTo>
                    <a:pt x="37" y="23"/>
                    <a:pt x="47" y="21"/>
                    <a:pt x="57" y="24"/>
                  </a:cubicBezTo>
                  <a:cubicBezTo>
                    <a:pt x="48" y="27"/>
                    <a:pt x="41" y="33"/>
                    <a:pt x="35" y="39"/>
                  </a:cubicBezTo>
                  <a:cubicBezTo>
                    <a:pt x="30" y="44"/>
                    <a:pt x="25" y="51"/>
                    <a:pt x="24" y="58"/>
                  </a:cubicBezTo>
                  <a:cubicBezTo>
                    <a:pt x="20" y="49"/>
                    <a:pt x="21" y="39"/>
                    <a:pt x="29" y="31"/>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191"/>
            <p:cNvSpPr>
              <a:spLocks/>
            </p:cNvSpPr>
            <p:nvPr/>
          </p:nvSpPr>
          <p:spPr bwMode="auto">
            <a:xfrm>
              <a:off x="5605463" y="5759451"/>
              <a:ext cx="436563" cy="577850"/>
            </a:xfrm>
            <a:custGeom>
              <a:avLst/>
              <a:gdLst>
                <a:gd name="T0" fmla="*/ 162 w 166"/>
                <a:gd name="T1" fmla="*/ 96 h 221"/>
                <a:gd name="T2" fmla="*/ 78 w 166"/>
                <a:gd name="T3" fmla="*/ 178 h 221"/>
                <a:gd name="T4" fmla="*/ 79 w 166"/>
                <a:gd name="T5" fmla="*/ 171 h 221"/>
                <a:gd name="T6" fmla="*/ 82 w 166"/>
                <a:gd name="T7" fmla="*/ 138 h 221"/>
                <a:gd name="T8" fmla="*/ 84 w 166"/>
                <a:gd name="T9" fmla="*/ 136 h 221"/>
                <a:gd name="T10" fmla="*/ 115 w 166"/>
                <a:gd name="T11" fmla="*/ 85 h 221"/>
                <a:gd name="T12" fmla="*/ 118 w 166"/>
                <a:gd name="T13" fmla="*/ 85 h 221"/>
                <a:gd name="T14" fmla="*/ 131 w 166"/>
                <a:gd name="T15" fmla="*/ 75 h 221"/>
                <a:gd name="T16" fmla="*/ 124 w 166"/>
                <a:gd name="T17" fmla="*/ 57 h 221"/>
                <a:gd name="T18" fmla="*/ 118 w 166"/>
                <a:gd name="T19" fmla="*/ 58 h 221"/>
                <a:gd name="T20" fmla="*/ 117 w 166"/>
                <a:gd name="T21" fmla="*/ 60 h 221"/>
                <a:gd name="T22" fmla="*/ 116 w 166"/>
                <a:gd name="T23" fmla="*/ 61 h 221"/>
                <a:gd name="T24" fmla="*/ 108 w 166"/>
                <a:gd name="T25" fmla="*/ 79 h 221"/>
                <a:gd name="T26" fmla="*/ 108 w 166"/>
                <a:gd name="T27" fmla="*/ 81 h 221"/>
                <a:gd name="T28" fmla="*/ 95 w 166"/>
                <a:gd name="T29" fmla="*/ 99 h 221"/>
                <a:gd name="T30" fmla="*/ 82 w 166"/>
                <a:gd name="T31" fmla="*/ 123 h 221"/>
                <a:gd name="T32" fmla="*/ 82 w 166"/>
                <a:gd name="T33" fmla="*/ 120 h 221"/>
                <a:gd name="T34" fmla="*/ 76 w 166"/>
                <a:gd name="T35" fmla="*/ 69 h 221"/>
                <a:gd name="T36" fmla="*/ 66 w 166"/>
                <a:gd name="T37" fmla="*/ 29 h 221"/>
                <a:gd name="T38" fmla="*/ 67 w 166"/>
                <a:gd name="T39" fmla="*/ 28 h 221"/>
                <a:gd name="T40" fmla="*/ 71 w 166"/>
                <a:gd name="T41" fmla="*/ 3 h 221"/>
                <a:gd name="T42" fmla="*/ 66 w 166"/>
                <a:gd name="T43" fmla="*/ 1 h 221"/>
                <a:gd name="T44" fmla="*/ 54 w 166"/>
                <a:gd name="T45" fmla="*/ 6 h 221"/>
                <a:gd name="T46" fmla="*/ 52 w 166"/>
                <a:gd name="T47" fmla="*/ 9 h 221"/>
                <a:gd name="T48" fmla="*/ 51 w 166"/>
                <a:gd name="T49" fmla="*/ 12 h 221"/>
                <a:gd name="T50" fmla="*/ 54 w 166"/>
                <a:gd name="T51" fmla="*/ 21 h 221"/>
                <a:gd name="T52" fmla="*/ 57 w 166"/>
                <a:gd name="T53" fmla="*/ 28 h 221"/>
                <a:gd name="T54" fmla="*/ 60 w 166"/>
                <a:gd name="T55" fmla="*/ 30 h 221"/>
                <a:gd name="T56" fmla="*/ 70 w 166"/>
                <a:gd name="T57" fmla="*/ 73 h 221"/>
                <a:gd name="T58" fmla="*/ 75 w 166"/>
                <a:gd name="T59" fmla="*/ 120 h 221"/>
                <a:gd name="T60" fmla="*/ 73 w 166"/>
                <a:gd name="T61" fmla="*/ 169 h 221"/>
                <a:gd name="T62" fmla="*/ 70 w 166"/>
                <a:gd name="T63" fmla="*/ 187 h 221"/>
                <a:gd name="T64" fmla="*/ 11 w 166"/>
                <a:gd name="T65" fmla="*/ 51 h 221"/>
                <a:gd name="T66" fmla="*/ 2 w 166"/>
                <a:gd name="T67" fmla="*/ 40 h 221"/>
                <a:gd name="T68" fmla="*/ 12 w 166"/>
                <a:gd name="T69" fmla="*/ 126 h 221"/>
                <a:gd name="T70" fmla="*/ 63 w 166"/>
                <a:gd name="T71" fmla="*/ 205 h 221"/>
                <a:gd name="T72" fmla="*/ 65 w 166"/>
                <a:gd name="T73" fmla="*/ 206 h 221"/>
                <a:gd name="T74" fmla="*/ 65 w 166"/>
                <a:gd name="T75" fmla="*/ 206 h 221"/>
                <a:gd name="T76" fmla="*/ 66 w 166"/>
                <a:gd name="T77" fmla="*/ 209 h 221"/>
                <a:gd name="T78" fmla="*/ 64 w 166"/>
                <a:gd name="T79" fmla="*/ 218 h 221"/>
                <a:gd name="T80" fmla="*/ 68 w 166"/>
                <a:gd name="T81" fmla="*/ 219 h 221"/>
                <a:gd name="T82" fmla="*/ 72 w 166"/>
                <a:gd name="T83" fmla="*/ 208 h 221"/>
                <a:gd name="T84" fmla="*/ 135 w 166"/>
                <a:gd name="T85" fmla="*/ 164 h 221"/>
                <a:gd name="T86" fmla="*/ 162 w 166"/>
                <a:gd name="T87" fmla="*/ 96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6" h="221">
                  <a:moveTo>
                    <a:pt x="162" y="96"/>
                  </a:moveTo>
                  <a:cubicBezTo>
                    <a:pt x="161" y="94"/>
                    <a:pt x="97" y="144"/>
                    <a:pt x="78" y="178"/>
                  </a:cubicBezTo>
                  <a:cubicBezTo>
                    <a:pt x="79" y="176"/>
                    <a:pt x="79" y="173"/>
                    <a:pt x="79" y="171"/>
                  </a:cubicBezTo>
                  <a:cubicBezTo>
                    <a:pt x="81" y="160"/>
                    <a:pt x="81" y="149"/>
                    <a:pt x="82" y="138"/>
                  </a:cubicBezTo>
                  <a:cubicBezTo>
                    <a:pt x="83" y="138"/>
                    <a:pt x="83" y="137"/>
                    <a:pt x="84" y="136"/>
                  </a:cubicBezTo>
                  <a:cubicBezTo>
                    <a:pt x="92" y="119"/>
                    <a:pt x="102" y="100"/>
                    <a:pt x="115" y="85"/>
                  </a:cubicBezTo>
                  <a:cubicBezTo>
                    <a:pt x="116" y="85"/>
                    <a:pt x="117" y="85"/>
                    <a:pt x="118" y="85"/>
                  </a:cubicBezTo>
                  <a:cubicBezTo>
                    <a:pt x="123" y="85"/>
                    <a:pt x="129" y="79"/>
                    <a:pt x="131" y="75"/>
                  </a:cubicBezTo>
                  <a:cubicBezTo>
                    <a:pt x="133" y="69"/>
                    <a:pt x="127" y="62"/>
                    <a:pt x="124" y="57"/>
                  </a:cubicBezTo>
                  <a:cubicBezTo>
                    <a:pt x="122" y="55"/>
                    <a:pt x="119" y="56"/>
                    <a:pt x="118" y="58"/>
                  </a:cubicBezTo>
                  <a:cubicBezTo>
                    <a:pt x="118" y="59"/>
                    <a:pt x="117" y="60"/>
                    <a:pt x="117" y="60"/>
                  </a:cubicBezTo>
                  <a:cubicBezTo>
                    <a:pt x="117" y="60"/>
                    <a:pt x="116" y="61"/>
                    <a:pt x="116" y="61"/>
                  </a:cubicBezTo>
                  <a:cubicBezTo>
                    <a:pt x="112" y="65"/>
                    <a:pt x="106" y="72"/>
                    <a:pt x="108" y="79"/>
                  </a:cubicBezTo>
                  <a:cubicBezTo>
                    <a:pt x="108" y="80"/>
                    <a:pt x="108" y="80"/>
                    <a:pt x="108" y="81"/>
                  </a:cubicBezTo>
                  <a:cubicBezTo>
                    <a:pt x="104" y="87"/>
                    <a:pt x="99" y="93"/>
                    <a:pt x="95" y="99"/>
                  </a:cubicBezTo>
                  <a:cubicBezTo>
                    <a:pt x="91" y="106"/>
                    <a:pt x="86" y="114"/>
                    <a:pt x="82" y="123"/>
                  </a:cubicBezTo>
                  <a:cubicBezTo>
                    <a:pt x="82" y="122"/>
                    <a:pt x="82" y="121"/>
                    <a:pt x="82" y="120"/>
                  </a:cubicBezTo>
                  <a:cubicBezTo>
                    <a:pt x="81" y="103"/>
                    <a:pt x="80" y="86"/>
                    <a:pt x="76" y="69"/>
                  </a:cubicBezTo>
                  <a:cubicBezTo>
                    <a:pt x="74" y="56"/>
                    <a:pt x="71" y="42"/>
                    <a:pt x="66" y="29"/>
                  </a:cubicBezTo>
                  <a:cubicBezTo>
                    <a:pt x="66" y="29"/>
                    <a:pt x="67" y="29"/>
                    <a:pt x="67" y="28"/>
                  </a:cubicBezTo>
                  <a:cubicBezTo>
                    <a:pt x="73" y="22"/>
                    <a:pt x="73" y="10"/>
                    <a:pt x="71" y="3"/>
                  </a:cubicBezTo>
                  <a:cubicBezTo>
                    <a:pt x="71" y="1"/>
                    <a:pt x="68" y="0"/>
                    <a:pt x="66" y="1"/>
                  </a:cubicBezTo>
                  <a:cubicBezTo>
                    <a:pt x="62" y="2"/>
                    <a:pt x="58" y="4"/>
                    <a:pt x="54" y="6"/>
                  </a:cubicBezTo>
                  <a:cubicBezTo>
                    <a:pt x="53" y="6"/>
                    <a:pt x="52" y="7"/>
                    <a:pt x="52" y="9"/>
                  </a:cubicBezTo>
                  <a:cubicBezTo>
                    <a:pt x="51" y="9"/>
                    <a:pt x="50" y="11"/>
                    <a:pt x="51" y="12"/>
                  </a:cubicBezTo>
                  <a:cubicBezTo>
                    <a:pt x="52" y="15"/>
                    <a:pt x="53" y="18"/>
                    <a:pt x="54" y="21"/>
                  </a:cubicBezTo>
                  <a:cubicBezTo>
                    <a:pt x="55" y="23"/>
                    <a:pt x="56" y="26"/>
                    <a:pt x="57" y="28"/>
                  </a:cubicBezTo>
                  <a:cubicBezTo>
                    <a:pt x="58" y="29"/>
                    <a:pt x="59" y="30"/>
                    <a:pt x="60" y="30"/>
                  </a:cubicBezTo>
                  <a:cubicBezTo>
                    <a:pt x="63" y="44"/>
                    <a:pt x="68" y="58"/>
                    <a:pt x="70" y="73"/>
                  </a:cubicBezTo>
                  <a:cubicBezTo>
                    <a:pt x="73" y="88"/>
                    <a:pt x="75" y="104"/>
                    <a:pt x="75" y="120"/>
                  </a:cubicBezTo>
                  <a:cubicBezTo>
                    <a:pt x="76" y="136"/>
                    <a:pt x="75" y="152"/>
                    <a:pt x="73" y="169"/>
                  </a:cubicBezTo>
                  <a:cubicBezTo>
                    <a:pt x="72" y="175"/>
                    <a:pt x="71" y="181"/>
                    <a:pt x="70" y="187"/>
                  </a:cubicBezTo>
                  <a:cubicBezTo>
                    <a:pt x="62" y="138"/>
                    <a:pt x="42" y="90"/>
                    <a:pt x="11" y="51"/>
                  </a:cubicBezTo>
                  <a:cubicBezTo>
                    <a:pt x="11" y="51"/>
                    <a:pt x="4" y="43"/>
                    <a:pt x="2" y="40"/>
                  </a:cubicBezTo>
                  <a:cubicBezTo>
                    <a:pt x="0" y="37"/>
                    <a:pt x="4" y="103"/>
                    <a:pt x="12" y="126"/>
                  </a:cubicBezTo>
                  <a:cubicBezTo>
                    <a:pt x="23" y="154"/>
                    <a:pt x="40" y="185"/>
                    <a:pt x="63" y="205"/>
                  </a:cubicBezTo>
                  <a:cubicBezTo>
                    <a:pt x="63" y="206"/>
                    <a:pt x="64" y="206"/>
                    <a:pt x="65" y="206"/>
                  </a:cubicBezTo>
                  <a:cubicBezTo>
                    <a:pt x="65" y="206"/>
                    <a:pt x="65" y="206"/>
                    <a:pt x="65" y="206"/>
                  </a:cubicBezTo>
                  <a:cubicBezTo>
                    <a:pt x="64" y="207"/>
                    <a:pt x="65" y="208"/>
                    <a:pt x="66" y="209"/>
                  </a:cubicBezTo>
                  <a:cubicBezTo>
                    <a:pt x="65" y="212"/>
                    <a:pt x="65" y="215"/>
                    <a:pt x="64" y="218"/>
                  </a:cubicBezTo>
                  <a:cubicBezTo>
                    <a:pt x="64" y="220"/>
                    <a:pt x="67" y="221"/>
                    <a:pt x="68" y="219"/>
                  </a:cubicBezTo>
                  <a:cubicBezTo>
                    <a:pt x="69" y="215"/>
                    <a:pt x="71" y="212"/>
                    <a:pt x="72" y="208"/>
                  </a:cubicBezTo>
                  <a:cubicBezTo>
                    <a:pt x="97" y="200"/>
                    <a:pt x="120" y="185"/>
                    <a:pt x="135" y="164"/>
                  </a:cubicBezTo>
                  <a:cubicBezTo>
                    <a:pt x="149" y="145"/>
                    <a:pt x="166" y="121"/>
                    <a:pt x="162" y="96"/>
                  </a:cubicBezTo>
                  <a:close/>
                </a:path>
              </a:pathLst>
            </a:custGeom>
            <a:solidFill>
              <a:schemeClr val="accent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192"/>
            <p:cNvSpPr>
              <a:spLocks/>
            </p:cNvSpPr>
            <p:nvPr/>
          </p:nvSpPr>
          <p:spPr bwMode="auto">
            <a:xfrm>
              <a:off x="5626100" y="5562601"/>
              <a:ext cx="123825" cy="144463"/>
            </a:xfrm>
            <a:custGeom>
              <a:avLst/>
              <a:gdLst>
                <a:gd name="T0" fmla="*/ 26 w 47"/>
                <a:gd name="T1" fmla="*/ 48 h 55"/>
                <a:gd name="T2" fmla="*/ 23 w 47"/>
                <a:gd name="T3" fmla="*/ 44 h 55"/>
                <a:gd name="T4" fmla="*/ 33 w 47"/>
                <a:gd name="T5" fmla="*/ 36 h 55"/>
                <a:gd name="T6" fmla="*/ 39 w 47"/>
                <a:gd name="T7" fmla="*/ 26 h 55"/>
                <a:gd name="T8" fmla="*/ 42 w 47"/>
                <a:gd name="T9" fmla="*/ 16 h 55"/>
                <a:gd name="T10" fmla="*/ 45 w 47"/>
                <a:gd name="T11" fmla="*/ 14 h 55"/>
                <a:gd name="T12" fmla="*/ 46 w 47"/>
                <a:gd name="T13" fmla="*/ 11 h 55"/>
                <a:gd name="T14" fmla="*/ 40 w 47"/>
                <a:gd name="T15" fmla="*/ 7 h 55"/>
                <a:gd name="T16" fmla="*/ 12 w 47"/>
                <a:gd name="T17" fmla="*/ 18 h 55"/>
                <a:gd name="T18" fmla="*/ 7 w 47"/>
                <a:gd name="T19" fmla="*/ 45 h 55"/>
                <a:gd name="T20" fmla="*/ 13 w 47"/>
                <a:gd name="T21" fmla="*/ 49 h 55"/>
                <a:gd name="T22" fmla="*/ 26 w 47"/>
                <a:gd name="T23" fmla="*/ 4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 h="55">
                  <a:moveTo>
                    <a:pt x="26" y="48"/>
                  </a:moveTo>
                  <a:cubicBezTo>
                    <a:pt x="27" y="46"/>
                    <a:pt x="25" y="44"/>
                    <a:pt x="23" y="44"/>
                  </a:cubicBezTo>
                  <a:cubicBezTo>
                    <a:pt x="27" y="42"/>
                    <a:pt x="30" y="38"/>
                    <a:pt x="33" y="36"/>
                  </a:cubicBezTo>
                  <a:cubicBezTo>
                    <a:pt x="36" y="33"/>
                    <a:pt x="38" y="30"/>
                    <a:pt x="39" y="26"/>
                  </a:cubicBezTo>
                  <a:cubicBezTo>
                    <a:pt x="41" y="23"/>
                    <a:pt x="42" y="19"/>
                    <a:pt x="42" y="16"/>
                  </a:cubicBezTo>
                  <a:cubicBezTo>
                    <a:pt x="43" y="15"/>
                    <a:pt x="44" y="15"/>
                    <a:pt x="45" y="14"/>
                  </a:cubicBezTo>
                  <a:cubicBezTo>
                    <a:pt x="47" y="13"/>
                    <a:pt x="46" y="12"/>
                    <a:pt x="46" y="11"/>
                  </a:cubicBezTo>
                  <a:cubicBezTo>
                    <a:pt x="44" y="9"/>
                    <a:pt x="42" y="7"/>
                    <a:pt x="40" y="7"/>
                  </a:cubicBezTo>
                  <a:cubicBezTo>
                    <a:pt x="33" y="0"/>
                    <a:pt x="17" y="13"/>
                    <a:pt x="12" y="18"/>
                  </a:cubicBezTo>
                  <a:cubicBezTo>
                    <a:pt x="8" y="24"/>
                    <a:pt x="0" y="40"/>
                    <a:pt x="7" y="45"/>
                  </a:cubicBezTo>
                  <a:cubicBezTo>
                    <a:pt x="8" y="49"/>
                    <a:pt x="10" y="50"/>
                    <a:pt x="13" y="49"/>
                  </a:cubicBezTo>
                  <a:cubicBezTo>
                    <a:pt x="16" y="54"/>
                    <a:pt x="23" y="55"/>
                    <a:pt x="26" y="48"/>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Freeform 193"/>
            <p:cNvSpPr>
              <a:spLocks noEditPoints="1"/>
            </p:cNvSpPr>
            <p:nvPr/>
          </p:nvSpPr>
          <p:spPr bwMode="auto">
            <a:xfrm>
              <a:off x="5938838" y="5743576"/>
              <a:ext cx="134938" cy="117475"/>
            </a:xfrm>
            <a:custGeom>
              <a:avLst/>
              <a:gdLst>
                <a:gd name="T0" fmla="*/ 39 w 51"/>
                <a:gd name="T1" fmla="*/ 8 h 45"/>
                <a:gd name="T2" fmla="*/ 39 w 51"/>
                <a:gd name="T3" fmla="*/ 8 h 45"/>
                <a:gd name="T4" fmla="*/ 47 w 51"/>
                <a:gd name="T5" fmla="*/ 11 h 45"/>
                <a:gd name="T6" fmla="*/ 50 w 51"/>
                <a:gd name="T7" fmla="*/ 8 h 45"/>
                <a:gd name="T8" fmla="*/ 29 w 51"/>
                <a:gd name="T9" fmla="*/ 6 h 45"/>
                <a:gd name="T10" fmla="*/ 16 w 51"/>
                <a:gd name="T11" fmla="*/ 12 h 45"/>
                <a:gd name="T12" fmla="*/ 2 w 51"/>
                <a:gd name="T13" fmla="*/ 29 h 45"/>
                <a:gd name="T14" fmla="*/ 13 w 51"/>
                <a:gd name="T15" fmla="*/ 40 h 45"/>
                <a:gd name="T16" fmla="*/ 39 w 51"/>
                <a:gd name="T17" fmla="*/ 8 h 45"/>
                <a:gd name="T18" fmla="*/ 10 w 51"/>
                <a:gd name="T19" fmla="*/ 33 h 45"/>
                <a:gd name="T20" fmla="*/ 10 w 51"/>
                <a:gd name="T21" fmla="*/ 32 h 45"/>
                <a:gd name="T22" fmla="*/ 29 w 51"/>
                <a:gd name="T23" fmla="*/ 13 h 45"/>
                <a:gd name="T24" fmla="*/ 19 w 51"/>
                <a:gd name="T25" fmla="*/ 26 h 45"/>
                <a:gd name="T26" fmla="*/ 10 w 51"/>
                <a:gd name="T27" fmla="*/ 3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 h="45">
                  <a:moveTo>
                    <a:pt x="39" y="8"/>
                  </a:moveTo>
                  <a:cubicBezTo>
                    <a:pt x="39" y="8"/>
                    <a:pt x="39" y="8"/>
                    <a:pt x="39" y="8"/>
                  </a:cubicBezTo>
                  <a:cubicBezTo>
                    <a:pt x="42" y="8"/>
                    <a:pt x="45" y="9"/>
                    <a:pt x="47" y="11"/>
                  </a:cubicBezTo>
                  <a:cubicBezTo>
                    <a:pt x="48" y="13"/>
                    <a:pt x="51" y="10"/>
                    <a:pt x="50" y="8"/>
                  </a:cubicBezTo>
                  <a:cubicBezTo>
                    <a:pt x="46" y="0"/>
                    <a:pt x="36" y="3"/>
                    <a:pt x="29" y="6"/>
                  </a:cubicBezTo>
                  <a:cubicBezTo>
                    <a:pt x="24" y="7"/>
                    <a:pt x="20" y="9"/>
                    <a:pt x="16" y="12"/>
                  </a:cubicBezTo>
                  <a:cubicBezTo>
                    <a:pt x="10" y="16"/>
                    <a:pt x="5" y="22"/>
                    <a:pt x="2" y="29"/>
                  </a:cubicBezTo>
                  <a:cubicBezTo>
                    <a:pt x="0" y="38"/>
                    <a:pt x="4" y="45"/>
                    <a:pt x="13" y="40"/>
                  </a:cubicBezTo>
                  <a:cubicBezTo>
                    <a:pt x="25" y="33"/>
                    <a:pt x="34" y="21"/>
                    <a:pt x="39" y="8"/>
                  </a:cubicBezTo>
                  <a:close/>
                  <a:moveTo>
                    <a:pt x="10" y="33"/>
                  </a:moveTo>
                  <a:cubicBezTo>
                    <a:pt x="10" y="33"/>
                    <a:pt x="10" y="32"/>
                    <a:pt x="10" y="32"/>
                  </a:cubicBezTo>
                  <a:cubicBezTo>
                    <a:pt x="15" y="23"/>
                    <a:pt x="20" y="16"/>
                    <a:pt x="29" y="13"/>
                  </a:cubicBezTo>
                  <a:cubicBezTo>
                    <a:pt x="27" y="18"/>
                    <a:pt x="23" y="22"/>
                    <a:pt x="19" y="26"/>
                  </a:cubicBezTo>
                  <a:cubicBezTo>
                    <a:pt x="16" y="29"/>
                    <a:pt x="11" y="33"/>
                    <a:pt x="10" y="33"/>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194"/>
            <p:cNvSpPr>
              <a:spLocks/>
            </p:cNvSpPr>
            <p:nvPr/>
          </p:nvSpPr>
          <p:spPr bwMode="auto">
            <a:xfrm>
              <a:off x="5634038" y="5546726"/>
              <a:ext cx="68263" cy="63500"/>
            </a:xfrm>
            <a:custGeom>
              <a:avLst/>
              <a:gdLst>
                <a:gd name="T0" fmla="*/ 23 w 26"/>
                <a:gd name="T1" fmla="*/ 4 h 24"/>
                <a:gd name="T2" fmla="*/ 13 w 26"/>
                <a:gd name="T3" fmla="*/ 2 h 24"/>
                <a:gd name="T4" fmla="*/ 4 w 26"/>
                <a:gd name="T5" fmla="*/ 7 h 24"/>
                <a:gd name="T6" fmla="*/ 2 w 26"/>
                <a:gd name="T7" fmla="*/ 18 h 24"/>
                <a:gd name="T8" fmla="*/ 12 w 26"/>
                <a:gd name="T9" fmla="*/ 22 h 24"/>
                <a:gd name="T10" fmla="*/ 15 w 26"/>
                <a:gd name="T11" fmla="*/ 21 h 24"/>
                <a:gd name="T12" fmla="*/ 18 w 26"/>
                <a:gd name="T13" fmla="*/ 20 h 24"/>
                <a:gd name="T14" fmla="*/ 24 w 26"/>
                <a:gd name="T15" fmla="*/ 14 h 24"/>
                <a:gd name="T16" fmla="*/ 23 w 26"/>
                <a:gd name="T17"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24">
                  <a:moveTo>
                    <a:pt x="23" y="4"/>
                  </a:moveTo>
                  <a:cubicBezTo>
                    <a:pt x="21" y="1"/>
                    <a:pt x="16" y="0"/>
                    <a:pt x="13" y="2"/>
                  </a:cubicBezTo>
                  <a:cubicBezTo>
                    <a:pt x="10" y="3"/>
                    <a:pt x="6" y="5"/>
                    <a:pt x="4" y="7"/>
                  </a:cubicBezTo>
                  <a:cubicBezTo>
                    <a:pt x="1" y="10"/>
                    <a:pt x="0" y="14"/>
                    <a:pt x="2" y="18"/>
                  </a:cubicBezTo>
                  <a:cubicBezTo>
                    <a:pt x="4" y="21"/>
                    <a:pt x="8" y="24"/>
                    <a:pt x="12" y="22"/>
                  </a:cubicBezTo>
                  <a:cubicBezTo>
                    <a:pt x="13" y="22"/>
                    <a:pt x="14" y="22"/>
                    <a:pt x="15" y="21"/>
                  </a:cubicBezTo>
                  <a:cubicBezTo>
                    <a:pt x="16" y="21"/>
                    <a:pt x="17" y="21"/>
                    <a:pt x="18" y="20"/>
                  </a:cubicBezTo>
                  <a:cubicBezTo>
                    <a:pt x="21" y="19"/>
                    <a:pt x="23" y="17"/>
                    <a:pt x="24" y="14"/>
                  </a:cubicBezTo>
                  <a:cubicBezTo>
                    <a:pt x="26" y="11"/>
                    <a:pt x="26" y="6"/>
                    <a:pt x="23" y="4"/>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195"/>
            <p:cNvSpPr>
              <a:spLocks/>
            </p:cNvSpPr>
            <p:nvPr/>
          </p:nvSpPr>
          <p:spPr bwMode="auto">
            <a:xfrm>
              <a:off x="6073775" y="5737226"/>
              <a:ext cx="60325" cy="66675"/>
            </a:xfrm>
            <a:custGeom>
              <a:avLst/>
              <a:gdLst>
                <a:gd name="T0" fmla="*/ 21 w 23"/>
                <a:gd name="T1" fmla="*/ 13 h 25"/>
                <a:gd name="T2" fmla="*/ 18 w 23"/>
                <a:gd name="T3" fmla="*/ 7 h 25"/>
                <a:gd name="T4" fmla="*/ 15 w 23"/>
                <a:gd name="T5" fmla="*/ 3 h 25"/>
                <a:gd name="T6" fmla="*/ 4 w 23"/>
                <a:gd name="T7" fmla="*/ 3 h 25"/>
                <a:gd name="T8" fmla="*/ 1 w 23"/>
                <a:gd name="T9" fmla="*/ 12 h 25"/>
                <a:gd name="T10" fmla="*/ 3 w 23"/>
                <a:gd name="T11" fmla="*/ 15 h 25"/>
                <a:gd name="T12" fmla="*/ 3 w 23"/>
                <a:gd name="T13" fmla="*/ 15 h 25"/>
                <a:gd name="T14" fmla="*/ 6 w 23"/>
                <a:gd name="T15" fmla="*/ 21 h 25"/>
                <a:gd name="T16" fmla="*/ 6 w 23"/>
                <a:gd name="T17" fmla="*/ 21 h 25"/>
                <a:gd name="T18" fmla="*/ 11 w 23"/>
                <a:gd name="T19" fmla="*/ 24 h 25"/>
                <a:gd name="T20" fmla="*/ 21 w 23"/>
                <a:gd name="T21" fmla="*/ 1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25">
                  <a:moveTo>
                    <a:pt x="21" y="13"/>
                  </a:moveTo>
                  <a:cubicBezTo>
                    <a:pt x="21" y="10"/>
                    <a:pt x="19" y="8"/>
                    <a:pt x="18" y="7"/>
                  </a:cubicBezTo>
                  <a:cubicBezTo>
                    <a:pt x="17" y="5"/>
                    <a:pt x="16" y="4"/>
                    <a:pt x="15" y="3"/>
                  </a:cubicBezTo>
                  <a:cubicBezTo>
                    <a:pt x="12" y="1"/>
                    <a:pt x="8" y="0"/>
                    <a:pt x="4" y="3"/>
                  </a:cubicBezTo>
                  <a:cubicBezTo>
                    <a:pt x="2" y="5"/>
                    <a:pt x="0" y="8"/>
                    <a:pt x="1" y="12"/>
                  </a:cubicBezTo>
                  <a:cubicBezTo>
                    <a:pt x="1" y="13"/>
                    <a:pt x="2" y="14"/>
                    <a:pt x="3" y="15"/>
                  </a:cubicBezTo>
                  <a:cubicBezTo>
                    <a:pt x="3" y="15"/>
                    <a:pt x="3" y="15"/>
                    <a:pt x="3" y="15"/>
                  </a:cubicBezTo>
                  <a:cubicBezTo>
                    <a:pt x="3" y="17"/>
                    <a:pt x="4" y="20"/>
                    <a:pt x="6" y="21"/>
                  </a:cubicBezTo>
                  <a:cubicBezTo>
                    <a:pt x="6" y="21"/>
                    <a:pt x="6" y="21"/>
                    <a:pt x="6" y="21"/>
                  </a:cubicBezTo>
                  <a:cubicBezTo>
                    <a:pt x="7" y="22"/>
                    <a:pt x="9" y="23"/>
                    <a:pt x="11" y="24"/>
                  </a:cubicBezTo>
                  <a:cubicBezTo>
                    <a:pt x="17" y="25"/>
                    <a:pt x="23" y="19"/>
                    <a:pt x="21" y="13"/>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196"/>
            <p:cNvSpPr>
              <a:spLocks/>
            </p:cNvSpPr>
            <p:nvPr/>
          </p:nvSpPr>
          <p:spPr bwMode="auto">
            <a:xfrm>
              <a:off x="5600700" y="5591176"/>
              <a:ext cx="101600" cy="177800"/>
            </a:xfrm>
            <a:custGeom>
              <a:avLst/>
              <a:gdLst>
                <a:gd name="T0" fmla="*/ 39 w 39"/>
                <a:gd name="T1" fmla="*/ 67 h 68"/>
                <a:gd name="T2" fmla="*/ 10 w 39"/>
                <a:gd name="T3" fmla="*/ 42 h 68"/>
                <a:gd name="T4" fmla="*/ 8 w 39"/>
                <a:gd name="T5" fmla="*/ 1 h 68"/>
                <a:gd name="T6" fmla="*/ 7 w 39"/>
                <a:gd name="T7" fmla="*/ 0 h 68"/>
                <a:gd name="T8" fmla="*/ 8 w 39"/>
                <a:gd name="T9" fmla="*/ 43 h 68"/>
                <a:gd name="T10" fmla="*/ 38 w 39"/>
                <a:gd name="T11" fmla="*/ 68 h 68"/>
                <a:gd name="T12" fmla="*/ 39 w 39"/>
                <a:gd name="T13" fmla="*/ 67 h 68"/>
              </a:gdLst>
              <a:ahLst/>
              <a:cxnLst>
                <a:cxn ang="0">
                  <a:pos x="T0" y="T1"/>
                </a:cxn>
                <a:cxn ang="0">
                  <a:pos x="T2" y="T3"/>
                </a:cxn>
                <a:cxn ang="0">
                  <a:pos x="T4" y="T5"/>
                </a:cxn>
                <a:cxn ang="0">
                  <a:pos x="T6" y="T7"/>
                </a:cxn>
                <a:cxn ang="0">
                  <a:pos x="T8" y="T9"/>
                </a:cxn>
                <a:cxn ang="0">
                  <a:pos x="T10" y="T11"/>
                </a:cxn>
                <a:cxn ang="0">
                  <a:pos x="T12" y="T13"/>
                </a:cxn>
              </a:cxnLst>
              <a:rect l="0" t="0" r="r" b="b"/>
              <a:pathLst>
                <a:path w="39" h="68">
                  <a:moveTo>
                    <a:pt x="39" y="67"/>
                  </a:moveTo>
                  <a:cubicBezTo>
                    <a:pt x="27" y="61"/>
                    <a:pt x="17" y="53"/>
                    <a:pt x="10" y="42"/>
                  </a:cubicBezTo>
                  <a:cubicBezTo>
                    <a:pt x="2" y="28"/>
                    <a:pt x="6" y="15"/>
                    <a:pt x="8" y="1"/>
                  </a:cubicBezTo>
                  <a:cubicBezTo>
                    <a:pt x="9" y="0"/>
                    <a:pt x="8" y="0"/>
                    <a:pt x="7" y="0"/>
                  </a:cubicBezTo>
                  <a:cubicBezTo>
                    <a:pt x="1" y="14"/>
                    <a:pt x="0" y="30"/>
                    <a:pt x="8" y="43"/>
                  </a:cubicBezTo>
                  <a:cubicBezTo>
                    <a:pt x="14" y="53"/>
                    <a:pt x="25" y="67"/>
                    <a:pt x="38" y="68"/>
                  </a:cubicBezTo>
                  <a:cubicBezTo>
                    <a:pt x="39" y="68"/>
                    <a:pt x="39" y="67"/>
                    <a:pt x="39" y="67"/>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197"/>
            <p:cNvSpPr>
              <a:spLocks/>
            </p:cNvSpPr>
            <p:nvPr/>
          </p:nvSpPr>
          <p:spPr bwMode="auto">
            <a:xfrm>
              <a:off x="5661025" y="5715001"/>
              <a:ext cx="52388" cy="38100"/>
            </a:xfrm>
            <a:custGeom>
              <a:avLst/>
              <a:gdLst>
                <a:gd name="T0" fmla="*/ 20 w 20"/>
                <a:gd name="T1" fmla="*/ 13 h 15"/>
                <a:gd name="T2" fmla="*/ 11 w 20"/>
                <a:gd name="T3" fmla="*/ 8 h 15"/>
                <a:gd name="T4" fmla="*/ 2 w 20"/>
                <a:gd name="T5" fmla="*/ 0 h 15"/>
                <a:gd name="T6" fmla="*/ 1 w 20"/>
                <a:gd name="T7" fmla="*/ 1 h 15"/>
                <a:gd name="T8" fmla="*/ 9 w 20"/>
                <a:gd name="T9" fmla="*/ 10 h 15"/>
                <a:gd name="T10" fmla="*/ 20 w 20"/>
                <a:gd name="T11" fmla="*/ 14 h 15"/>
                <a:gd name="T12" fmla="*/ 20 w 20"/>
                <a:gd name="T13" fmla="*/ 13 h 15"/>
              </a:gdLst>
              <a:ahLst/>
              <a:cxnLst>
                <a:cxn ang="0">
                  <a:pos x="T0" y="T1"/>
                </a:cxn>
                <a:cxn ang="0">
                  <a:pos x="T2" y="T3"/>
                </a:cxn>
                <a:cxn ang="0">
                  <a:pos x="T4" y="T5"/>
                </a:cxn>
                <a:cxn ang="0">
                  <a:pos x="T6" y="T7"/>
                </a:cxn>
                <a:cxn ang="0">
                  <a:pos x="T8" y="T9"/>
                </a:cxn>
                <a:cxn ang="0">
                  <a:pos x="T10" y="T11"/>
                </a:cxn>
                <a:cxn ang="0">
                  <a:pos x="T12" y="T13"/>
                </a:cxn>
              </a:cxnLst>
              <a:rect l="0" t="0" r="r" b="b"/>
              <a:pathLst>
                <a:path w="20" h="15">
                  <a:moveTo>
                    <a:pt x="20" y="13"/>
                  </a:moveTo>
                  <a:cubicBezTo>
                    <a:pt x="18" y="11"/>
                    <a:pt x="14" y="10"/>
                    <a:pt x="11" y="8"/>
                  </a:cubicBezTo>
                  <a:cubicBezTo>
                    <a:pt x="8" y="6"/>
                    <a:pt x="4" y="3"/>
                    <a:pt x="2" y="0"/>
                  </a:cubicBezTo>
                  <a:cubicBezTo>
                    <a:pt x="1" y="0"/>
                    <a:pt x="0" y="0"/>
                    <a:pt x="1" y="1"/>
                  </a:cubicBezTo>
                  <a:cubicBezTo>
                    <a:pt x="3" y="5"/>
                    <a:pt x="6" y="8"/>
                    <a:pt x="9" y="10"/>
                  </a:cubicBezTo>
                  <a:cubicBezTo>
                    <a:pt x="12" y="12"/>
                    <a:pt x="16" y="15"/>
                    <a:pt x="20" y="14"/>
                  </a:cubicBezTo>
                  <a:cubicBezTo>
                    <a:pt x="20" y="14"/>
                    <a:pt x="20" y="14"/>
                    <a:pt x="20" y="13"/>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98"/>
            <p:cNvSpPr>
              <a:spLocks/>
            </p:cNvSpPr>
            <p:nvPr/>
          </p:nvSpPr>
          <p:spPr bwMode="auto">
            <a:xfrm>
              <a:off x="5784850" y="5586413"/>
              <a:ext cx="61913" cy="161925"/>
            </a:xfrm>
            <a:custGeom>
              <a:avLst/>
              <a:gdLst>
                <a:gd name="T0" fmla="*/ 6 w 24"/>
                <a:gd name="T1" fmla="*/ 0 h 62"/>
                <a:gd name="T2" fmla="*/ 5 w 24"/>
                <a:gd name="T3" fmla="*/ 1 h 62"/>
                <a:gd name="T4" fmla="*/ 14 w 24"/>
                <a:gd name="T5" fmla="*/ 34 h 62"/>
                <a:gd name="T6" fmla="*/ 1 w 24"/>
                <a:gd name="T7" fmla="*/ 60 h 62"/>
                <a:gd name="T8" fmla="*/ 1 w 24"/>
                <a:gd name="T9" fmla="*/ 61 h 62"/>
                <a:gd name="T10" fmla="*/ 6 w 24"/>
                <a:gd name="T11" fmla="*/ 0 h 62"/>
              </a:gdLst>
              <a:ahLst/>
              <a:cxnLst>
                <a:cxn ang="0">
                  <a:pos x="T0" y="T1"/>
                </a:cxn>
                <a:cxn ang="0">
                  <a:pos x="T2" y="T3"/>
                </a:cxn>
                <a:cxn ang="0">
                  <a:pos x="T4" y="T5"/>
                </a:cxn>
                <a:cxn ang="0">
                  <a:pos x="T6" y="T7"/>
                </a:cxn>
                <a:cxn ang="0">
                  <a:pos x="T8" y="T9"/>
                </a:cxn>
                <a:cxn ang="0">
                  <a:pos x="T10" y="T11"/>
                </a:cxn>
              </a:cxnLst>
              <a:rect l="0" t="0" r="r" b="b"/>
              <a:pathLst>
                <a:path w="24" h="62">
                  <a:moveTo>
                    <a:pt x="6" y="0"/>
                  </a:moveTo>
                  <a:cubicBezTo>
                    <a:pt x="5" y="0"/>
                    <a:pt x="4" y="1"/>
                    <a:pt x="5" y="1"/>
                  </a:cubicBezTo>
                  <a:cubicBezTo>
                    <a:pt x="12" y="11"/>
                    <a:pt x="16" y="22"/>
                    <a:pt x="14" y="34"/>
                  </a:cubicBezTo>
                  <a:cubicBezTo>
                    <a:pt x="12" y="45"/>
                    <a:pt x="7" y="52"/>
                    <a:pt x="1" y="60"/>
                  </a:cubicBezTo>
                  <a:cubicBezTo>
                    <a:pt x="0" y="61"/>
                    <a:pt x="1" y="62"/>
                    <a:pt x="1" y="61"/>
                  </a:cubicBezTo>
                  <a:cubicBezTo>
                    <a:pt x="24" y="50"/>
                    <a:pt x="21" y="16"/>
                    <a:pt x="6"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199"/>
            <p:cNvSpPr>
              <a:spLocks/>
            </p:cNvSpPr>
            <p:nvPr/>
          </p:nvSpPr>
          <p:spPr bwMode="auto">
            <a:xfrm>
              <a:off x="5762625" y="5683251"/>
              <a:ext cx="46038" cy="60325"/>
            </a:xfrm>
            <a:custGeom>
              <a:avLst/>
              <a:gdLst>
                <a:gd name="T0" fmla="*/ 16 w 17"/>
                <a:gd name="T1" fmla="*/ 1 h 23"/>
                <a:gd name="T2" fmla="*/ 15 w 17"/>
                <a:gd name="T3" fmla="*/ 1 h 23"/>
                <a:gd name="T4" fmla="*/ 9 w 17"/>
                <a:gd name="T5" fmla="*/ 12 h 23"/>
                <a:gd name="T6" fmla="*/ 1 w 17"/>
                <a:gd name="T7" fmla="*/ 22 h 23"/>
                <a:gd name="T8" fmla="*/ 2 w 17"/>
                <a:gd name="T9" fmla="*/ 23 h 23"/>
                <a:gd name="T10" fmla="*/ 12 w 17"/>
                <a:gd name="T11" fmla="*/ 13 h 23"/>
                <a:gd name="T12" fmla="*/ 16 w 17"/>
                <a:gd name="T13" fmla="*/ 1 h 23"/>
              </a:gdLst>
              <a:ahLst/>
              <a:cxnLst>
                <a:cxn ang="0">
                  <a:pos x="T0" y="T1"/>
                </a:cxn>
                <a:cxn ang="0">
                  <a:pos x="T2" y="T3"/>
                </a:cxn>
                <a:cxn ang="0">
                  <a:pos x="T4" y="T5"/>
                </a:cxn>
                <a:cxn ang="0">
                  <a:pos x="T6" y="T7"/>
                </a:cxn>
                <a:cxn ang="0">
                  <a:pos x="T8" y="T9"/>
                </a:cxn>
                <a:cxn ang="0">
                  <a:pos x="T10" y="T11"/>
                </a:cxn>
                <a:cxn ang="0">
                  <a:pos x="T12" y="T13"/>
                </a:cxn>
              </a:cxnLst>
              <a:rect l="0" t="0" r="r" b="b"/>
              <a:pathLst>
                <a:path w="17" h="23">
                  <a:moveTo>
                    <a:pt x="16" y="1"/>
                  </a:moveTo>
                  <a:cubicBezTo>
                    <a:pt x="16" y="0"/>
                    <a:pt x="15" y="0"/>
                    <a:pt x="15" y="1"/>
                  </a:cubicBezTo>
                  <a:cubicBezTo>
                    <a:pt x="13" y="5"/>
                    <a:pt x="12" y="9"/>
                    <a:pt x="9" y="12"/>
                  </a:cubicBezTo>
                  <a:cubicBezTo>
                    <a:pt x="6" y="16"/>
                    <a:pt x="3" y="18"/>
                    <a:pt x="1" y="22"/>
                  </a:cubicBezTo>
                  <a:cubicBezTo>
                    <a:pt x="0" y="23"/>
                    <a:pt x="1" y="23"/>
                    <a:pt x="2" y="23"/>
                  </a:cubicBezTo>
                  <a:cubicBezTo>
                    <a:pt x="6" y="21"/>
                    <a:pt x="10" y="17"/>
                    <a:pt x="12" y="13"/>
                  </a:cubicBezTo>
                  <a:cubicBezTo>
                    <a:pt x="15" y="9"/>
                    <a:pt x="17" y="5"/>
                    <a:pt x="16"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200"/>
            <p:cNvSpPr>
              <a:spLocks/>
            </p:cNvSpPr>
            <p:nvPr/>
          </p:nvSpPr>
          <p:spPr bwMode="auto">
            <a:xfrm>
              <a:off x="5902325" y="5737226"/>
              <a:ext cx="87313" cy="155575"/>
            </a:xfrm>
            <a:custGeom>
              <a:avLst/>
              <a:gdLst>
                <a:gd name="T0" fmla="*/ 31 w 33"/>
                <a:gd name="T1" fmla="*/ 0 h 59"/>
                <a:gd name="T2" fmla="*/ 7 w 33"/>
                <a:gd name="T3" fmla="*/ 26 h 59"/>
                <a:gd name="T4" fmla="*/ 7 w 33"/>
                <a:gd name="T5" fmla="*/ 58 h 59"/>
                <a:gd name="T6" fmla="*/ 9 w 33"/>
                <a:gd name="T7" fmla="*/ 57 h 59"/>
                <a:gd name="T8" fmla="*/ 32 w 33"/>
                <a:gd name="T9" fmla="*/ 1 h 59"/>
                <a:gd name="T10" fmla="*/ 31 w 33"/>
                <a:gd name="T11" fmla="*/ 0 h 59"/>
              </a:gdLst>
              <a:ahLst/>
              <a:cxnLst>
                <a:cxn ang="0">
                  <a:pos x="T0" y="T1"/>
                </a:cxn>
                <a:cxn ang="0">
                  <a:pos x="T2" y="T3"/>
                </a:cxn>
                <a:cxn ang="0">
                  <a:pos x="T4" y="T5"/>
                </a:cxn>
                <a:cxn ang="0">
                  <a:pos x="T6" y="T7"/>
                </a:cxn>
                <a:cxn ang="0">
                  <a:pos x="T8" y="T9"/>
                </a:cxn>
                <a:cxn ang="0">
                  <a:pos x="T10" y="T11"/>
                </a:cxn>
              </a:cxnLst>
              <a:rect l="0" t="0" r="r" b="b"/>
              <a:pathLst>
                <a:path w="33" h="59">
                  <a:moveTo>
                    <a:pt x="31" y="0"/>
                  </a:moveTo>
                  <a:cubicBezTo>
                    <a:pt x="20" y="5"/>
                    <a:pt x="12" y="15"/>
                    <a:pt x="7" y="26"/>
                  </a:cubicBezTo>
                  <a:cubicBezTo>
                    <a:pt x="4" y="35"/>
                    <a:pt x="0" y="50"/>
                    <a:pt x="7" y="58"/>
                  </a:cubicBezTo>
                  <a:cubicBezTo>
                    <a:pt x="8" y="59"/>
                    <a:pt x="10" y="58"/>
                    <a:pt x="9" y="57"/>
                  </a:cubicBezTo>
                  <a:cubicBezTo>
                    <a:pt x="3" y="35"/>
                    <a:pt x="15" y="14"/>
                    <a:pt x="32" y="1"/>
                  </a:cubicBezTo>
                  <a:cubicBezTo>
                    <a:pt x="33" y="1"/>
                    <a:pt x="32" y="0"/>
                    <a:pt x="31"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201"/>
            <p:cNvSpPr>
              <a:spLocks/>
            </p:cNvSpPr>
            <p:nvPr/>
          </p:nvSpPr>
          <p:spPr bwMode="auto">
            <a:xfrm>
              <a:off x="5934075" y="5811838"/>
              <a:ext cx="12700" cy="69850"/>
            </a:xfrm>
            <a:custGeom>
              <a:avLst/>
              <a:gdLst>
                <a:gd name="T0" fmla="*/ 3 w 5"/>
                <a:gd name="T1" fmla="*/ 12 h 27"/>
                <a:gd name="T2" fmla="*/ 5 w 5"/>
                <a:gd name="T3" fmla="*/ 0 h 27"/>
                <a:gd name="T4" fmla="*/ 4 w 5"/>
                <a:gd name="T5" fmla="*/ 0 h 27"/>
                <a:gd name="T6" fmla="*/ 0 w 5"/>
                <a:gd name="T7" fmla="*/ 12 h 27"/>
                <a:gd name="T8" fmla="*/ 2 w 5"/>
                <a:gd name="T9" fmla="*/ 26 h 27"/>
                <a:gd name="T10" fmla="*/ 3 w 5"/>
                <a:gd name="T11" fmla="*/ 26 h 27"/>
                <a:gd name="T12" fmla="*/ 3 w 5"/>
                <a:gd name="T13" fmla="*/ 12 h 27"/>
              </a:gdLst>
              <a:ahLst/>
              <a:cxnLst>
                <a:cxn ang="0">
                  <a:pos x="T0" y="T1"/>
                </a:cxn>
                <a:cxn ang="0">
                  <a:pos x="T2" y="T3"/>
                </a:cxn>
                <a:cxn ang="0">
                  <a:pos x="T4" y="T5"/>
                </a:cxn>
                <a:cxn ang="0">
                  <a:pos x="T6" y="T7"/>
                </a:cxn>
                <a:cxn ang="0">
                  <a:pos x="T8" y="T9"/>
                </a:cxn>
                <a:cxn ang="0">
                  <a:pos x="T10" y="T11"/>
                </a:cxn>
                <a:cxn ang="0">
                  <a:pos x="T12" y="T13"/>
                </a:cxn>
              </a:cxnLst>
              <a:rect l="0" t="0" r="r" b="b"/>
              <a:pathLst>
                <a:path w="5" h="27">
                  <a:moveTo>
                    <a:pt x="3" y="12"/>
                  </a:moveTo>
                  <a:cubicBezTo>
                    <a:pt x="3" y="8"/>
                    <a:pt x="5" y="4"/>
                    <a:pt x="5" y="0"/>
                  </a:cubicBezTo>
                  <a:cubicBezTo>
                    <a:pt x="4" y="0"/>
                    <a:pt x="4" y="0"/>
                    <a:pt x="4" y="0"/>
                  </a:cubicBezTo>
                  <a:cubicBezTo>
                    <a:pt x="1" y="3"/>
                    <a:pt x="1" y="8"/>
                    <a:pt x="0" y="12"/>
                  </a:cubicBezTo>
                  <a:cubicBezTo>
                    <a:pt x="0" y="16"/>
                    <a:pt x="0" y="22"/>
                    <a:pt x="2" y="26"/>
                  </a:cubicBezTo>
                  <a:cubicBezTo>
                    <a:pt x="2" y="27"/>
                    <a:pt x="3" y="26"/>
                    <a:pt x="3" y="26"/>
                  </a:cubicBezTo>
                  <a:cubicBezTo>
                    <a:pt x="4" y="21"/>
                    <a:pt x="2" y="17"/>
                    <a:pt x="3" y="12"/>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202"/>
            <p:cNvSpPr>
              <a:spLocks/>
            </p:cNvSpPr>
            <p:nvPr/>
          </p:nvSpPr>
          <p:spPr bwMode="auto">
            <a:xfrm>
              <a:off x="5961063" y="5848351"/>
              <a:ext cx="180975" cy="149225"/>
            </a:xfrm>
            <a:custGeom>
              <a:avLst/>
              <a:gdLst>
                <a:gd name="T0" fmla="*/ 67 w 69"/>
                <a:gd name="T1" fmla="*/ 0 h 57"/>
                <a:gd name="T2" fmla="*/ 60 w 69"/>
                <a:gd name="T3" fmla="*/ 19 h 57"/>
                <a:gd name="T4" fmla="*/ 43 w 69"/>
                <a:gd name="T5" fmla="*/ 34 h 57"/>
                <a:gd name="T6" fmla="*/ 1 w 69"/>
                <a:gd name="T7" fmla="*/ 36 h 57"/>
                <a:gd name="T8" fmla="*/ 1 w 69"/>
                <a:gd name="T9" fmla="*/ 37 h 57"/>
                <a:gd name="T10" fmla="*/ 68 w 69"/>
                <a:gd name="T11" fmla="*/ 1 h 57"/>
                <a:gd name="T12" fmla="*/ 67 w 69"/>
                <a:gd name="T13" fmla="*/ 0 h 57"/>
              </a:gdLst>
              <a:ahLst/>
              <a:cxnLst>
                <a:cxn ang="0">
                  <a:pos x="T0" y="T1"/>
                </a:cxn>
                <a:cxn ang="0">
                  <a:pos x="T2" y="T3"/>
                </a:cxn>
                <a:cxn ang="0">
                  <a:pos x="T4" y="T5"/>
                </a:cxn>
                <a:cxn ang="0">
                  <a:pos x="T6" y="T7"/>
                </a:cxn>
                <a:cxn ang="0">
                  <a:pos x="T8" y="T9"/>
                </a:cxn>
                <a:cxn ang="0">
                  <a:pos x="T10" y="T11"/>
                </a:cxn>
                <a:cxn ang="0">
                  <a:pos x="T12" y="T13"/>
                </a:cxn>
              </a:cxnLst>
              <a:rect l="0" t="0" r="r" b="b"/>
              <a:pathLst>
                <a:path w="69" h="57">
                  <a:moveTo>
                    <a:pt x="67" y="0"/>
                  </a:moveTo>
                  <a:cubicBezTo>
                    <a:pt x="65" y="7"/>
                    <a:pt x="64" y="13"/>
                    <a:pt x="60" y="19"/>
                  </a:cubicBezTo>
                  <a:cubicBezTo>
                    <a:pt x="56" y="25"/>
                    <a:pt x="49" y="30"/>
                    <a:pt x="43" y="34"/>
                  </a:cubicBezTo>
                  <a:cubicBezTo>
                    <a:pt x="30" y="42"/>
                    <a:pt x="16" y="41"/>
                    <a:pt x="1" y="36"/>
                  </a:cubicBezTo>
                  <a:cubicBezTo>
                    <a:pt x="1" y="36"/>
                    <a:pt x="0" y="37"/>
                    <a:pt x="1" y="37"/>
                  </a:cubicBezTo>
                  <a:cubicBezTo>
                    <a:pt x="26" y="57"/>
                    <a:pt x="69" y="31"/>
                    <a:pt x="68" y="1"/>
                  </a:cubicBezTo>
                  <a:cubicBezTo>
                    <a:pt x="68" y="0"/>
                    <a:pt x="67" y="0"/>
                    <a:pt x="67"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203"/>
            <p:cNvSpPr>
              <a:spLocks/>
            </p:cNvSpPr>
            <p:nvPr/>
          </p:nvSpPr>
          <p:spPr bwMode="auto">
            <a:xfrm>
              <a:off x="5969000" y="5924551"/>
              <a:ext cx="55563" cy="15875"/>
            </a:xfrm>
            <a:custGeom>
              <a:avLst/>
              <a:gdLst>
                <a:gd name="T0" fmla="*/ 21 w 21"/>
                <a:gd name="T1" fmla="*/ 1 h 6"/>
                <a:gd name="T2" fmla="*/ 11 w 21"/>
                <a:gd name="T3" fmla="*/ 2 h 6"/>
                <a:gd name="T4" fmla="*/ 1 w 21"/>
                <a:gd name="T5" fmla="*/ 0 h 6"/>
                <a:gd name="T6" fmla="*/ 1 w 21"/>
                <a:gd name="T7" fmla="*/ 1 h 6"/>
                <a:gd name="T8" fmla="*/ 21 w 21"/>
                <a:gd name="T9" fmla="*/ 2 h 6"/>
                <a:gd name="T10" fmla="*/ 21 w 21"/>
                <a:gd name="T11" fmla="*/ 1 h 6"/>
              </a:gdLst>
              <a:ahLst/>
              <a:cxnLst>
                <a:cxn ang="0">
                  <a:pos x="T0" y="T1"/>
                </a:cxn>
                <a:cxn ang="0">
                  <a:pos x="T2" y="T3"/>
                </a:cxn>
                <a:cxn ang="0">
                  <a:pos x="T4" y="T5"/>
                </a:cxn>
                <a:cxn ang="0">
                  <a:pos x="T6" y="T7"/>
                </a:cxn>
                <a:cxn ang="0">
                  <a:pos x="T8" y="T9"/>
                </a:cxn>
                <a:cxn ang="0">
                  <a:pos x="T10" y="T11"/>
                </a:cxn>
              </a:cxnLst>
              <a:rect l="0" t="0" r="r" b="b"/>
              <a:pathLst>
                <a:path w="21" h="6">
                  <a:moveTo>
                    <a:pt x="21" y="1"/>
                  </a:moveTo>
                  <a:cubicBezTo>
                    <a:pt x="18" y="1"/>
                    <a:pt x="15" y="2"/>
                    <a:pt x="11" y="2"/>
                  </a:cubicBezTo>
                  <a:cubicBezTo>
                    <a:pt x="8" y="2"/>
                    <a:pt x="5" y="1"/>
                    <a:pt x="1" y="0"/>
                  </a:cubicBezTo>
                  <a:cubicBezTo>
                    <a:pt x="1" y="0"/>
                    <a:pt x="0" y="1"/>
                    <a:pt x="1" y="1"/>
                  </a:cubicBezTo>
                  <a:cubicBezTo>
                    <a:pt x="7" y="4"/>
                    <a:pt x="15" y="6"/>
                    <a:pt x="21" y="2"/>
                  </a:cubicBezTo>
                  <a:cubicBezTo>
                    <a:pt x="21" y="2"/>
                    <a:pt x="21" y="2"/>
                    <a:pt x="21"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2" name="Group 21"/>
          <p:cNvGrpSpPr/>
          <p:nvPr/>
        </p:nvGrpSpPr>
        <p:grpSpPr>
          <a:xfrm>
            <a:off x="-103199" y="5219405"/>
            <a:ext cx="690562" cy="1147763"/>
            <a:chOff x="2130426" y="3314700"/>
            <a:chExt cx="690562" cy="1147763"/>
          </a:xfrm>
        </p:grpSpPr>
        <p:sp>
          <p:nvSpPr>
            <p:cNvPr id="23" name="Freeform 23"/>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rgbClr val="EFA7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24"/>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25"/>
            <p:cNvSpPr>
              <a:spLocks/>
            </p:cNvSpPr>
            <p:nvPr/>
          </p:nvSpPr>
          <p:spPr bwMode="auto">
            <a:xfrm>
              <a:off x="2208213" y="3398838"/>
              <a:ext cx="533400" cy="1063625"/>
            </a:xfrm>
            <a:custGeom>
              <a:avLst/>
              <a:gdLst>
                <a:gd name="T0" fmla="*/ 202 w 203"/>
                <a:gd name="T1" fmla="*/ 123 h 408"/>
                <a:gd name="T2" fmla="*/ 131 w 203"/>
                <a:gd name="T3" fmla="*/ 156 h 408"/>
                <a:gd name="T4" fmla="*/ 98 w 203"/>
                <a:gd name="T5" fmla="*/ 180 h 408"/>
                <a:gd name="T6" fmla="*/ 88 w 203"/>
                <a:gd name="T7" fmla="*/ 192 h 408"/>
                <a:gd name="T8" fmla="*/ 119 w 203"/>
                <a:gd name="T9" fmla="*/ 137 h 408"/>
                <a:gd name="T10" fmla="*/ 153 w 203"/>
                <a:gd name="T11" fmla="*/ 106 h 408"/>
                <a:gd name="T12" fmla="*/ 201 w 203"/>
                <a:gd name="T13" fmla="*/ 85 h 408"/>
                <a:gd name="T14" fmla="*/ 200 w 203"/>
                <a:gd name="T15" fmla="*/ 84 h 408"/>
                <a:gd name="T16" fmla="*/ 125 w 203"/>
                <a:gd name="T17" fmla="*/ 127 h 408"/>
                <a:gd name="T18" fmla="*/ 149 w 203"/>
                <a:gd name="T19" fmla="*/ 81 h 408"/>
                <a:gd name="T20" fmla="*/ 164 w 203"/>
                <a:gd name="T21" fmla="*/ 64 h 408"/>
                <a:gd name="T22" fmla="*/ 189 w 203"/>
                <a:gd name="T23" fmla="*/ 45 h 408"/>
                <a:gd name="T24" fmla="*/ 188 w 203"/>
                <a:gd name="T25" fmla="*/ 44 h 408"/>
                <a:gd name="T26" fmla="*/ 154 w 203"/>
                <a:gd name="T27" fmla="*/ 69 h 408"/>
                <a:gd name="T28" fmla="*/ 180 w 203"/>
                <a:gd name="T29" fmla="*/ 1 h 408"/>
                <a:gd name="T30" fmla="*/ 179 w 203"/>
                <a:gd name="T31" fmla="*/ 1 h 408"/>
                <a:gd name="T32" fmla="*/ 134 w 203"/>
                <a:gd name="T33" fmla="*/ 97 h 408"/>
                <a:gd name="T34" fmla="*/ 115 w 203"/>
                <a:gd name="T35" fmla="*/ 38 h 408"/>
                <a:gd name="T36" fmla="*/ 115 w 203"/>
                <a:gd name="T37" fmla="*/ 38 h 408"/>
                <a:gd name="T38" fmla="*/ 131 w 203"/>
                <a:gd name="T39" fmla="*/ 103 h 408"/>
                <a:gd name="T40" fmla="*/ 131 w 203"/>
                <a:gd name="T41" fmla="*/ 103 h 408"/>
                <a:gd name="T42" fmla="*/ 108 w 203"/>
                <a:gd name="T43" fmla="*/ 144 h 408"/>
                <a:gd name="T44" fmla="*/ 74 w 203"/>
                <a:gd name="T45" fmla="*/ 58 h 408"/>
                <a:gd name="T46" fmla="*/ 73 w 203"/>
                <a:gd name="T47" fmla="*/ 59 h 408"/>
                <a:gd name="T48" fmla="*/ 105 w 203"/>
                <a:gd name="T49" fmla="*/ 150 h 408"/>
                <a:gd name="T50" fmla="*/ 75 w 203"/>
                <a:gd name="T51" fmla="*/ 202 h 408"/>
                <a:gd name="T52" fmla="*/ 71 w 203"/>
                <a:gd name="T53" fmla="*/ 210 h 408"/>
                <a:gd name="T54" fmla="*/ 29 w 203"/>
                <a:gd name="T55" fmla="*/ 86 h 408"/>
                <a:gd name="T56" fmla="*/ 28 w 203"/>
                <a:gd name="T57" fmla="*/ 87 h 408"/>
                <a:gd name="T58" fmla="*/ 54 w 203"/>
                <a:gd name="T59" fmla="*/ 147 h 408"/>
                <a:gd name="T60" fmla="*/ 66 w 203"/>
                <a:gd name="T61" fmla="*/ 215 h 408"/>
                <a:gd name="T62" fmla="*/ 67 w 203"/>
                <a:gd name="T63" fmla="*/ 217 h 408"/>
                <a:gd name="T64" fmla="*/ 41 w 203"/>
                <a:gd name="T65" fmla="*/ 269 h 408"/>
                <a:gd name="T66" fmla="*/ 27 w 203"/>
                <a:gd name="T67" fmla="*/ 212 h 408"/>
                <a:gd name="T68" fmla="*/ 0 w 203"/>
                <a:gd name="T69" fmla="*/ 142 h 408"/>
                <a:gd name="T70" fmla="*/ 0 w 203"/>
                <a:gd name="T71" fmla="*/ 142 h 408"/>
                <a:gd name="T72" fmla="*/ 22 w 203"/>
                <a:gd name="T73" fmla="*/ 209 h 408"/>
                <a:gd name="T74" fmla="*/ 37 w 203"/>
                <a:gd name="T75" fmla="*/ 279 h 408"/>
                <a:gd name="T76" fmla="*/ 27 w 203"/>
                <a:gd name="T77" fmla="*/ 302 h 408"/>
                <a:gd name="T78" fmla="*/ 8 w 203"/>
                <a:gd name="T79" fmla="*/ 405 h 408"/>
                <a:gd name="T80" fmla="*/ 14 w 203"/>
                <a:gd name="T81" fmla="*/ 405 h 408"/>
                <a:gd name="T82" fmla="*/ 30 w 203"/>
                <a:gd name="T83" fmla="*/ 318 h 408"/>
                <a:gd name="T84" fmla="*/ 94 w 203"/>
                <a:gd name="T85" fmla="*/ 268 h 408"/>
                <a:gd name="T86" fmla="*/ 175 w 203"/>
                <a:gd name="T87" fmla="*/ 235 h 408"/>
                <a:gd name="T88" fmla="*/ 174 w 203"/>
                <a:gd name="T89" fmla="*/ 233 h 408"/>
                <a:gd name="T90" fmla="*/ 127 w 203"/>
                <a:gd name="T91" fmla="*/ 250 h 408"/>
                <a:gd name="T92" fmla="*/ 84 w 203"/>
                <a:gd name="T93" fmla="*/ 269 h 408"/>
                <a:gd name="T94" fmla="*/ 32 w 203"/>
                <a:gd name="T95" fmla="*/ 313 h 408"/>
                <a:gd name="T96" fmla="*/ 38 w 203"/>
                <a:gd name="T97" fmla="*/ 294 h 408"/>
                <a:gd name="T98" fmla="*/ 47 w 203"/>
                <a:gd name="T99" fmla="*/ 273 h 408"/>
                <a:gd name="T100" fmla="*/ 107 w 203"/>
                <a:gd name="T101" fmla="*/ 219 h 408"/>
                <a:gd name="T102" fmla="*/ 149 w 203"/>
                <a:gd name="T103" fmla="*/ 195 h 408"/>
                <a:gd name="T104" fmla="*/ 195 w 203"/>
                <a:gd name="T105" fmla="*/ 176 h 408"/>
                <a:gd name="T106" fmla="*/ 195 w 203"/>
                <a:gd name="T107" fmla="*/ 175 h 408"/>
                <a:gd name="T108" fmla="*/ 153 w 203"/>
                <a:gd name="T109" fmla="*/ 189 h 408"/>
                <a:gd name="T110" fmla="*/ 109 w 203"/>
                <a:gd name="T111" fmla="*/ 214 h 408"/>
                <a:gd name="T112" fmla="*/ 52 w 203"/>
                <a:gd name="T113" fmla="*/ 262 h 408"/>
                <a:gd name="T114" fmla="*/ 77 w 203"/>
                <a:gd name="T115" fmla="*/ 211 h 408"/>
                <a:gd name="T116" fmla="*/ 92 w 203"/>
                <a:gd name="T117" fmla="*/ 191 h 408"/>
                <a:gd name="T118" fmla="*/ 126 w 203"/>
                <a:gd name="T119" fmla="*/ 164 h 408"/>
                <a:gd name="T120" fmla="*/ 202 w 203"/>
                <a:gd name="T121" fmla="*/ 125 h 408"/>
                <a:gd name="T122" fmla="*/ 202 w 203"/>
                <a:gd name="T123" fmla="*/ 123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3" h="408">
                  <a:moveTo>
                    <a:pt x="202" y="123"/>
                  </a:moveTo>
                  <a:cubicBezTo>
                    <a:pt x="176" y="127"/>
                    <a:pt x="152" y="141"/>
                    <a:pt x="131" y="156"/>
                  </a:cubicBezTo>
                  <a:cubicBezTo>
                    <a:pt x="120" y="164"/>
                    <a:pt x="109" y="172"/>
                    <a:pt x="98" y="180"/>
                  </a:cubicBezTo>
                  <a:cubicBezTo>
                    <a:pt x="94" y="184"/>
                    <a:pt x="91" y="188"/>
                    <a:pt x="88" y="192"/>
                  </a:cubicBezTo>
                  <a:cubicBezTo>
                    <a:pt x="98" y="174"/>
                    <a:pt x="108" y="155"/>
                    <a:pt x="119" y="137"/>
                  </a:cubicBezTo>
                  <a:cubicBezTo>
                    <a:pt x="128" y="125"/>
                    <a:pt x="140" y="114"/>
                    <a:pt x="153" y="106"/>
                  </a:cubicBezTo>
                  <a:cubicBezTo>
                    <a:pt x="168" y="96"/>
                    <a:pt x="184" y="91"/>
                    <a:pt x="201" y="85"/>
                  </a:cubicBezTo>
                  <a:cubicBezTo>
                    <a:pt x="201" y="85"/>
                    <a:pt x="201" y="84"/>
                    <a:pt x="200" y="84"/>
                  </a:cubicBezTo>
                  <a:cubicBezTo>
                    <a:pt x="172" y="88"/>
                    <a:pt x="145" y="105"/>
                    <a:pt x="125" y="127"/>
                  </a:cubicBezTo>
                  <a:cubicBezTo>
                    <a:pt x="133" y="112"/>
                    <a:pt x="141" y="96"/>
                    <a:pt x="149" y="81"/>
                  </a:cubicBezTo>
                  <a:cubicBezTo>
                    <a:pt x="154" y="75"/>
                    <a:pt x="159" y="69"/>
                    <a:pt x="164" y="64"/>
                  </a:cubicBezTo>
                  <a:cubicBezTo>
                    <a:pt x="172" y="57"/>
                    <a:pt x="180" y="51"/>
                    <a:pt x="189" y="45"/>
                  </a:cubicBezTo>
                  <a:cubicBezTo>
                    <a:pt x="189" y="45"/>
                    <a:pt x="189" y="44"/>
                    <a:pt x="188" y="44"/>
                  </a:cubicBezTo>
                  <a:cubicBezTo>
                    <a:pt x="176" y="50"/>
                    <a:pt x="164" y="58"/>
                    <a:pt x="154" y="69"/>
                  </a:cubicBezTo>
                  <a:cubicBezTo>
                    <a:pt x="165" y="47"/>
                    <a:pt x="173" y="24"/>
                    <a:pt x="180" y="1"/>
                  </a:cubicBezTo>
                  <a:cubicBezTo>
                    <a:pt x="180" y="0"/>
                    <a:pt x="179" y="0"/>
                    <a:pt x="179" y="1"/>
                  </a:cubicBezTo>
                  <a:cubicBezTo>
                    <a:pt x="167" y="34"/>
                    <a:pt x="151" y="66"/>
                    <a:pt x="134" y="97"/>
                  </a:cubicBezTo>
                  <a:cubicBezTo>
                    <a:pt x="132" y="77"/>
                    <a:pt x="127" y="55"/>
                    <a:pt x="115" y="38"/>
                  </a:cubicBezTo>
                  <a:cubicBezTo>
                    <a:pt x="115" y="37"/>
                    <a:pt x="114" y="38"/>
                    <a:pt x="115" y="38"/>
                  </a:cubicBezTo>
                  <a:cubicBezTo>
                    <a:pt x="122" y="60"/>
                    <a:pt x="129" y="80"/>
                    <a:pt x="131" y="103"/>
                  </a:cubicBezTo>
                  <a:cubicBezTo>
                    <a:pt x="131" y="103"/>
                    <a:pt x="131" y="103"/>
                    <a:pt x="131" y="103"/>
                  </a:cubicBezTo>
                  <a:cubicBezTo>
                    <a:pt x="123" y="117"/>
                    <a:pt x="116" y="131"/>
                    <a:pt x="108" y="144"/>
                  </a:cubicBezTo>
                  <a:cubicBezTo>
                    <a:pt x="103" y="113"/>
                    <a:pt x="92" y="84"/>
                    <a:pt x="74" y="58"/>
                  </a:cubicBezTo>
                  <a:cubicBezTo>
                    <a:pt x="73" y="58"/>
                    <a:pt x="73" y="59"/>
                    <a:pt x="73" y="59"/>
                  </a:cubicBezTo>
                  <a:cubicBezTo>
                    <a:pt x="89" y="87"/>
                    <a:pt x="100" y="118"/>
                    <a:pt x="105" y="150"/>
                  </a:cubicBezTo>
                  <a:cubicBezTo>
                    <a:pt x="95" y="168"/>
                    <a:pt x="85" y="185"/>
                    <a:pt x="75" y="202"/>
                  </a:cubicBezTo>
                  <a:cubicBezTo>
                    <a:pt x="73" y="205"/>
                    <a:pt x="72" y="207"/>
                    <a:pt x="71" y="210"/>
                  </a:cubicBezTo>
                  <a:cubicBezTo>
                    <a:pt x="67" y="168"/>
                    <a:pt x="54" y="120"/>
                    <a:pt x="29" y="86"/>
                  </a:cubicBezTo>
                  <a:cubicBezTo>
                    <a:pt x="28" y="85"/>
                    <a:pt x="27" y="86"/>
                    <a:pt x="28" y="87"/>
                  </a:cubicBezTo>
                  <a:cubicBezTo>
                    <a:pt x="37" y="107"/>
                    <a:pt x="47" y="126"/>
                    <a:pt x="54" y="147"/>
                  </a:cubicBezTo>
                  <a:cubicBezTo>
                    <a:pt x="61" y="169"/>
                    <a:pt x="64" y="192"/>
                    <a:pt x="66" y="215"/>
                  </a:cubicBezTo>
                  <a:cubicBezTo>
                    <a:pt x="66" y="216"/>
                    <a:pt x="66" y="217"/>
                    <a:pt x="67" y="217"/>
                  </a:cubicBezTo>
                  <a:cubicBezTo>
                    <a:pt x="57" y="234"/>
                    <a:pt x="49" y="252"/>
                    <a:pt x="41" y="269"/>
                  </a:cubicBezTo>
                  <a:cubicBezTo>
                    <a:pt x="38" y="250"/>
                    <a:pt x="33" y="230"/>
                    <a:pt x="27" y="212"/>
                  </a:cubicBezTo>
                  <a:cubicBezTo>
                    <a:pt x="20" y="188"/>
                    <a:pt x="11" y="164"/>
                    <a:pt x="0" y="142"/>
                  </a:cubicBezTo>
                  <a:cubicBezTo>
                    <a:pt x="0" y="142"/>
                    <a:pt x="0" y="142"/>
                    <a:pt x="0" y="142"/>
                  </a:cubicBezTo>
                  <a:cubicBezTo>
                    <a:pt x="8" y="164"/>
                    <a:pt x="16" y="186"/>
                    <a:pt x="22" y="209"/>
                  </a:cubicBezTo>
                  <a:cubicBezTo>
                    <a:pt x="28" y="232"/>
                    <a:pt x="31" y="255"/>
                    <a:pt x="37" y="279"/>
                  </a:cubicBezTo>
                  <a:cubicBezTo>
                    <a:pt x="33" y="287"/>
                    <a:pt x="30" y="294"/>
                    <a:pt x="27" y="302"/>
                  </a:cubicBezTo>
                  <a:cubicBezTo>
                    <a:pt x="16" y="335"/>
                    <a:pt x="6" y="370"/>
                    <a:pt x="8" y="405"/>
                  </a:cubicBezTo>
                  <a:cubicBezTo>
                    <a:pt x="8" y="408"/>
                    <a:pt x="13" y="408"/>
                    <a:pt x="14" y="405"/>
                  </a:cubicBezTo>
                  <a:cubicBezTo>
                    <a:pt x="17" y="375"/>
                    <a:pt x="22" y="346"/>
                    <a:pt x="30" y="318"/>
                  </a:cubicBezTo>
                  <a:cubicBezTo>
                    <a:pt x="49" y="297"/>
                    <a:pt x="69" y="280"/>
                    <a:pt x="94" y="268"/>
                  </a:cubicBezTo>
                  <a:cubicBezTo>
                    <a:pt x="121" y="256"/>
                    <a:pt x="149" y="248"/>
                    <a:pt x="175" y="235"/>
                  </a:cubicBezTo>
                  <a:cubicBezTo>
                    <a:pt x="175" y="234"/>
                    <a:pt x="175" y="233"/>
                    <a:pt x="174" y="233"/>
                  </a:cubicBezTo>
                  <a:cubicBezTo>
                    <a:pt x="158" y="237"/>
                    <a:pt x="142" y="244"/>
                    <a:pt x="127" y="250"/>
                  </a:cubicBezTo>
                  <a:cubicBezTo>
                    <a:pt x="113" y="256"/>
                    <a:pt x="98" y="262"/>
                    <a:pt x="84" y="269"/>
                  </a:cubicBezTo>
                  <a:cubicBezTo>
                    <a:pt x="64" y="279"/>
                    <a:pt x="45" y="294"/>
                    <a:pt x="32" y="313"/>
                  </a:cubicBezTo>
                  <a:cubicBezTo>
                    <a:pt x="34" y="307"/>
                    <a:pt x="36" y="301"/>
                    <a:pt x="38" y="294"/>
                  </a:cubicBezTo>
                  <a:cubicBezTo>
                    <a:pt x="41" y="287"/>
                    <a:pt x="44" y="280"/>
                    <a:pt x="47" y="273"/>
                  </a:cubicBezTo>
                  <a:cubicBezTo>
                    <a:pt x="64" y="252"/>
                    <a:pt x="84" y="234"/>
                    <a:pt x="107" y="219"/>
                  </a:cubicBezTo>
                  <a:cubicBezTo>
                    <a:pt x="121" y="210"/>
                    <a:pt x="135" y="203"/>
                    <a:pt x="149" y="195"/>
                  </a:cubicBezTo>
                  <a:cubicBezTo>
                    <a:pt x="164" y="187"/>
                    <a:pt x="178" y="178"/>
                    <a:pt x="195" y="176"/>
                  </a:cubicBezTo>
                  <a:cubicBezTo>
                    <a:pt x="196" y="176"/>
                    <a:pt x="196" y="175"/>
                    <a:pt x="195" y="175"/>
                  </a:cubicBezTo>
                  <a:cubicBezTo>
                    <a:pt x="181" y="172"/>
                    <a:pt x="166" y="183"/>
                    <a:pt x="153" y="189"/>
                  </a:cubicBezTo>
                  <a:cubicBezTo>
                    <a:pt x="138" y="197"/>
                    <a:pt x="123" y="205"/>
                    <a:pt x="109" y="214"/>
                  </a:cubicBezTo>
                  <a:cubicBezTo>
                    <a:pt x="88" y="227"/>
                    <a:pt x="68" y="243"/>
                    <a:pt x="52" y="262"/>
                  </a:cubicBezTo>
                  <a:cubicBezTo>
                    <a:pt x="60" y="244"/>
                    <a:pt x="68" y="228"/>
                    <a:pt x="77" y="211"/>
                  </a:cubicBezTo>
                  <a:cubicBezTo>
                    <a:pt x="84" y="206"/>
                    <a:pt x="86" y="197"/>
                    <a:pt x="92" y="191"/>
                  </a:cubicBezTo>
                  <a:cubicBezTo>
                    <a:pt x="101" y="180"/>
                    <a:pt x="114" y="172"/>
                    <a:pt x="126" y="164"/>
                  </a:cubicBezTo>
                  <a:cubicBezTo>
                    <a:pt x="150" y="147"/>
                    <a:pt x="174" y="133"/>
                    <a:pt x="202" y="125"/>
                  </a:cubicBezTo>
                  <a:cubicBezTo>
                    <a:pt x="203" y="124"/>
                    <a:pt x="203" y="123"/>
                    <a:pt x="202" y="123"/>
                  </a:cubicBezTo>
                  <a:close/>
                </a:path>
              </a:pathLst>
            </a:custGeom>
            <a:solidFill>
              <a:schemeClr val="accent6">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26" name="Group 25"/>
          <p:cNvGrpSpPr/>
          <p:nvPr/>
        </p:nvGrpSpPr>
        <p:grpSpPr>
          <a:xfrm rot="15541647">
            <a:off x="446802" y="6086680"/>
            <a:ext cx="826294" cy="1039813"/>
            <a:chOff x="2171701" y="1085850"/>
            <a:chExt cx="826294" cy="1039813"/>
          </a:xfrm>
        </p:grpSpPr>
        <p:sp>
          <p:nvSpPr>
            <p:cNvPr id="27" name="Freeform 29"/>
            <p:cNvSpPr>
              <a:spLocks/>
            </p:cNvSpPr>
            <p:nvPr/>
          </p:nvSpPr>
          <p:spPr bwMode="auto">
            <a:xfrm>
              <a:off x="2171701" y="1203325"/>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30"/>
            <p:cNvSpPr>
              <a:spLocks/>
            </p:cNvSpPr>
            <p:nvPr/>
          </p:nvSpPr>
          <p:spPr bwMode="auto">
            <a:xfrm>
              <a:off x="2186782" y="1181894"/>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29" name="Freeform 31"/>
            <p:cNvSpPr>
              <a:spLocks/>
            </p:cNvSpPr>
            <p:nvPr/>
          </p:nvSpPr>
          <p:spPr bwMode="auto">
            <a:xfrm>
              <a:off x="2228851" y="1085850"/>
              <a:ext cx="677863" cy="996950"/>
            </a:xfrm>
            <a:custGeom>
              <a:avLst/>
              <a:gdLst>
                <a:gd name="T0" fmla="*/ 86 w 259"/>
                <a:gd name="T1" fmla="*/ 77 h 382"/>
                <a:gd name="T2" fmla="*/ 58 w 259"/>
                <a:gd name="T3" fmla="*/ 116 h 382"/>
                <a:gd name="T4" fmla="*/ 0 w 259"/>
                <a:gd name="T5" fmla="*/ 187 h 382"/>
                <a:gd name="T6" fmla="*/ 55 w 259"/>
                <a:gd name="T7" fmla="*/ 125 h 382"/>
                <a:gd name="T8" fmla="*/ 36 w 259"/>
                <a:gd name="T9" fmla="*/ 260 h 382"/>
                <a:gd name="T10" fmla="*/ 48 w 259"/>
                <a:gd name="T11" fmla="*/ 162 h 382"/>
                <a:gd name="T12" fmla="*/ 88 w 259"/>
                <a:gd name="T13" fmla="*/ 83 h 382"/>
                <a:gd name="T14" fmla="*/ 102 w 259"/>
                <a:gd name="T15" fmla="*/ 115 h 382"/>
                <a:gd name="T16" fmla="*/ 74 w 259"/>
                <a:gd name="T17" fmla="*/ 200 h 382"/>
                <a:gd name="T18" fmla="*/ 45 w 259"/>
                <a:gd name="T19" fmla="*/ 236 h 382"/>
                <a:gd name="T20" fmla="*/ 73 w 259"/>
                <a:gd name="T21" fmla="*/ 207 h 382"/>
                <a:gd name="T22" fmla="*/ 85 w 259"/>
                <a:gd name="T23" fmla="*/ 306 h 382"/>
                <a:gd name="T24" fmla="*/ 108 w 259"/>
                <a:gd name="T25" fmla="*/ 127 h 382"/>
                <a:gd name="T26" fmla="*/ 120 w 259"/>
                <a:gd name="T27" fmla="*/ 150 h 382"/>
                <a:gd name="T28" fmla="*/ 132 w 259"/>
                <a:gd name="T29" fmla="*/ 323 h 382"/>
                <a:gd name="T30" fmla="*/ 150 w 259"/>
                <a:gd name="T31" fmla="*/ 199 h 382"/>
                <a:gd name="T32" fmla="*/ 154 w 259"/>
                <a:gd name="T33" fmla="*/ 207 h 382"/>
                <a:gd name="T34" fmla="*/ 162 w 259"/>
                <a:gd name="T35" fmla="*/ 232 h 382"/>
                <a:gd name="T36" fmla="*/ 173 w 259"/>
                <a:gd name="T37" fmla="*/ 346 h 382"/>
                <a:gd name="T38" fmla="*/ 152 w 259"/>
                <a:gd name="T39" fmla="*/ 291 h 382"/>
                <a:gd name="T40" fmla="*/ 176 w 259"/>
                <a:gd name="T41" fmla="*/ 261 h 382"/>
                <a:gd name="T42" fmla="*/ 192 w 259"/>
                <a:gd name="T43" fmla="*/ 303 h 382"/>
                <a:gd name="T44" fmla="*/ 243 w 259"/>
                <a:gd name="T45" fmla="*/ 382 h 382"/>
                <a:gd name="T46" fmla="*/ 181 w 259"/>
                <a:gd name="T47" fmla="*/ 265 h 382"/>
                <a:gd name="T48" fmla="*/ 247 w 259"/>
                <a:gd name="T49" fmla="*/ 325 h 382"/>
                <a:gd name="T50" fmla="*/ 179 w 259"/>
                <a:gd name="T51" fmla="*/ 259 h 382"/>
                <a:gd name="T52" fmla="*/ 209 w 259"/>
                <a:gd name="T53" fmla="*/ 234 h 382"/>
                <a:gd name="T54" fmla="*/ 253 w 259"/>
                <a:gd name="T55" fmla="*/ 280 h 382"/>
                <a:gd name="T56" fmla="*/ 154 w 259"/>
                <a:gd name="T57" fmla="*/ 197 h 382"/>
                <a:gd name="T58" fmla="*/ 158 w 259"/>
                <a:gd name="T59" fmla="*/ 149 h 382"/>
                <a:gd name="T60" fmla="*/ 256 w 259"/>
                <a:gd name="T61" fmla="*/ 242 h 382"/>
                <a:gd name="T62" fmla="*/ 200 w 259"/>
                <a:gd name="T63" fmla="*/ 171 h 382"/>
                <a:gd name="T64" fmla="*/ 119 w 259"/>
                <a:gd name="T65" fmla="*/ 129 h 382"/>
                <a:gd name="T66" fmla="*/ 109 w 259"/>
                <a:gd name="T67" fmla="*/ 109 h 382"/>
                <a:gd name="T68" fmla="*/ 180 w 259"/>
                <a:gd name="T69" fmla="*/ 114 h 382"/>
                <a:gd name="T70" fmla="*/ 257 w 259"/>
                <a:gd name="T71" fmla="*/ 175 h 382"/>
                <a:gd name="T72" fmla="*/ 186 w 259"/>
                <a:gd name="T73" fmla="*/ 111 h 382"/>
                <a:gd name="T74" fmla="*/ 246 w 259"/>
                <a:gd name="T75" fmla="*/ 113 h 382"/>
                <a:gd name="T76" fmla="*/ 121 w 259"/>
                <a:gd name="T77" fmla="*/ 80 h 382"/>
                <a:gd name="T78" fmla="*/ 242 w 259"/>
                <a:gd name="T79" fmla="*/ 92 h 382"/>
                <a:gd name="T80" fmla="*/ 173 w 259"/>
                <a:gd name="T81" fmla="*/ 75 h 382"/>
                <a:gd name="T82" fmla="*/ 95 w 259"/>
                <a:gd name="T83" fmla="*/ 76 h 382"/>
                <a:gd name="T84" fmla="*/ 58 w 259"/>
                <a:gd name="T85" fmla="*/ 8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9" h="382">
                  <a:moveTo>
                    <a:pt x="58" y="8"/>
                  </a:moveTo>
                  <a:cubicBezTo>
                    <a:pt x="66" y="31"/>
                    <a:pt x="76" y="54"/>
                    <a:pt x="86" y="77"/>
                  </a:cubicBezTo>
                  <a:cubicBezTo>
                    <a:pt x="86" y="77"/>
                    <a:pt x="85" y="77"/>
                    <a:pt x="85" y="77"/>
                  </a:cubicBezTo>
                  <a:cubicBezTo>
                    <a:pt x="73" y="86"/>
                    <a:pt x="65" y="101"/>
                    <a:pt x="58" y="116"/>
                  </a:cubicBezTo>
                  <a:cubicBezTo>
                    <a:pt x="58" y="116"/>
                    <a:pt x="57" y="116"/>
                    <a:pt x="57" y="116"/>
                  </a:cubicBezTo>
                  <a:cubicBezTo>
                    <a:pt x="31" y="132"/>
                    <a:pt x="9" y="157"/>
                    <a:pt x="0" y="187"/>
                  </a:cubicBezTo>
                  <a:cubicBezTo>
                    <a:pt x="0" y="187"/>
                    <a:pt x="0" y="187"/>
                    <a:pt x="0" y="187"/>
                  </a:cubicBezTo>
                  <a:cubicBezTo>
                    <a:pt x="13" y="160"/>
                    <a:pt x="30" y="140"/>
                    <a:pt x="55" y="125"/>
                  </a:cubicBezTo>
                  <a:cubicBezTo>
                    <a:pt x="50" y="138"/>
                    <a:pt x="46" y="151"/>
                    <a:pt x="42" y="163"/>
                  </a:cubicBezTo>
                  <a:cubicBezTo>
                    <a:pt x="32" y="196"/>
                    <a:pt x="28" y="227"/>
                    <a:pt x="36" y="260"/>
                  </a:cubicBezTo>
                  <a:cubicBezTo>
                    <a:pt x="36" y="261"/>
                    <a:pt x="38" y="261"/>
                    <a:pt x="38" y="260"/>
                  </a:cubicBezTo>
                  <a:cubicBezTo>
                    <a:pt x="30" y="227"/>
                    <a:pt x="37" y="194"/>
                    <a:pt x="48" y="162"/>
                  </a:cubicBezTo>
                  <a:cubicBezTo>
                    <a:pt x="53" y="148"/>
                    <a:pt x="58" y="134"/>
                    <a:pt x="65" y="120"/>
                  </a:cubicBezTo>
                  <a:cubicBezTo>
                    <a:pt x="71" y="107"/>
                    <a:pt x="81" y="95"/>
                    <a:pt x="88" y="83"/>
                  </a:cubicBezTo>
                  <a:cubicBezTo>
                    <a:pt x="88" y="83"/>
                    <a:pt x="88" y="83"/>
                    <a:pt x="88" y="83"/>
                  </a:cubicBezTo>
                  <a:cubicBezTo>
                    <a:pt x="93" y="94"/>
                    <a:pt x="98" y="104"/>
                    <a:pt x="102" y="115"/>
                  </a:cubicBezTo>
                  <a:cubicBezTo>
                    <a:pt x="103" y="117"/>
                    <a:pt x="104" y="119"/>
                    <a:pt x="105" y="120"/>
                  </a:cubicBezTo>
                  <a:cubicBezTo>
                    <a:pt x="85" y="142"/>
                    <a:pt x="78" y="172"/>
                    <a:pt x="74" y="200"/>
                  </a:cubicBezTo>
                  <a:cubicBezTo>
                    <a:pt x="68" y="206"/>
                    <a:pt x="63" y="211"/>
                    <a:pt x="57" y="218"/>
                  </a:cubicBezTo>
                  <a:cubicBezTo>
                    <a:pt x="53" y="224"/>
                    <a:pt x="49" y="230"/>
                    <a:pt x="45" y="236"/>
                  </a:cubicBezTo>
                  <a:cubicBezTo>
                    <a:pt x="45" y="237"/>
                    <a:pt x="46" y="237"/>
                    <a:pt x="46" y="237"/>
                  </a:cubicBezTo>
                  <a:cubicBezTo>
                    <a:pt x="54" y="226"/>
                    <a:pt x="63" y="216"/>
                    <a:pt x="73" y="207"/>
                  </a:cubicBezTo>
                  <a:cubicBezTo>
                    <a:pt x="70" y="240"/>
                    <a:pt x="74" y="274"/>
                    <a:pt x="84" y="306"/>
                  </a:cubicBezTo>
                  <a:cubicBezTo>
                    <a:pt x="84" y="307"/>
                    <a:pt x="85" y="307"/>
                    <a:pt x="85" y="306"/>
                  </a:cubicBezTo>
                  <a:cubicBezTo>
                    <a:pt x="77" y="275"/>
                    <a:pt x="74" y="242"/>
                    <a:pt x="78" y="210"/>
                  </a:cubicBezTo>
                  <a:cubicBezTo>
                    <a:pt x="81" y="181"/>
                    <a:pt x="89" y="150"/>
                    <a:pt x="108" y="127"/>
                  </a:cubicBezTo>
                  <a:cubicBezTo>
                    <a:pt x="112" y="135"/>
                    <a:pt x="116" y="142"/>
                    <a:pt x="120" y="149"/>
                  </a:cubicBezTo>
                  <a:cubicBezTo>
                    <a:pt x="120" y="150"/>
                    <a:pt x="120" y="150"/>
                    <a:pt x="120" y="150"/>
                  </a:cubicBezTo>
                  <a:cubicBezTo>
                    <a:pt x="83" y="199"/>
                    <a:pt x="101" y="276"/>
                    <a:pt x="130" y="324"/>
                  </a:cubicBezTo>
                  <a:cubicBezTo>
                    <a:pt x="131" y="326"/>
                    <a:pt x="133" y="325"/>
                    <a:pt x="132" y="323"/>
                  </a:cubicBezTo>
                  <a:cubicBezTo>
                    <a:pt x="103" y="276"/>
                    <a:pt x="90" y="204"/>
                    <a:pt x="124" y="156"/>
                  </a:cubicBezTo>
                  <a:cubicBezTo>
                    <a:pt x="133" y="170"/>
                    <a:pt x="142" y="184"/>
                    <a:pt x="150" y="199"/>
                  </a:cubicBezTo>
                  <a:cubicBezTo>
                    <a:pt x="150" y="200"/>
                    <a:pt x="150" y="200"/>
                    <a:pt x="150" y="200"/>
                  </a:cubicBezTo>
                  <a:cubicBezTo>
                    <a:pt x="151" y="202"/>
                    <a:pt x="153" y="204"/>
                    <a:pt x="154" y="207"/>
                  </a:cubicBezTo>
                  <a:cubicBezTo>
                    <a:pt x="157" y="214"/>
                    <a:pt x="161" y="222"/>
                    <a:pt x="164" y="230"/>
                  </a:cubicBezTo>
                  <a:cubicBezTo>
                    <a:pt x="163" y="230"/>
                    <a:pt x="162" y="231"/>
                    <a:pt x="162" y="232"/>
                  </a:cubicBezTo>
                  <a:cubicBezTo>
                    <a:pt x="153" y="251"/>
                    <a:pt x="146" y="272"/>
                    <a:pt x="148" y="293"/>
                  </a:cubicBezTo>
                  <a:cubicBezTo>
                    <a:pt x="150" y="314"/>
                    <a:pt x="164" y="328"/>
                    <a:pt x="173" y="346"/>
                  </a:cubicBezTo>
                  <a:cubicBezTo>
                    <a:pt x="173" y="346"/>
                    <a:pt x="173" y="346"/>
                    <a:pt x="173" y="346"/>
                  </a:cubicBezTo>
                  <a:cubicBezTo>
                    <a:pt x="165" y="327"/>
                    <a:pt x="153" y="312"/>
                    <a:pt x="152" y="291"/>
                  </a:cubicBezTo>
                  <a:cubicBezTo>
                    <a:pt x="151" y="271"/>
                    <a:pt x="158" y="253"/>
                    <a:pt x="166" y="235"/>
                  </a:cubicBezTo>
                  <a:cubicBezTo>
                    <a:pt x="169" y="244"/>
                    <a:pt x="173" y="252"/>
                    <a:pt x="176" y="261"/>
                  </a:cubicBezTo>
                  <a:cubicBezTo>
                    <a:pt x="176" y="262"/>
                    <a:pt x="176" y="262"/>
                    <a:pt x="177" y="262"/>
                  </a:cubicBezTo>
                  <a:cubicBezTo>
                    <a:pt x="182" y="276"/>
                    <a:pt x="187" y="289"/>
                    <a:pt x="192" y="303"/>
                  </a:cubicBezTo>
                  <a:cubicBezTo>
                    <a:pt x="204" y="331"/>
                    <a:pt x="218" y="363"/>
                    <a:pt x="243" y="382"/>
                  </a:cubicBezTo>
                  <a:cubicBezTo>
                    <a:pt x="243" y="382"/>
                    <a:pt x="243" y="382"/>
                    <a:pt x="243" y="382"/>
                  </a:cubicBezTo>
                  <a:cubicBezTo>
                    <a:pt x="217" y="360"/>
                    <a:pt x="204" y="323"/>
                    <a:pt x="192" y="293"/>
                  </a:cubicBezTo>
                  <a:cubicBezTo>
                    <a:pt x="188" y="284"/>
                    <a:pt x="185" y="274"/>
                    <a:pt x="181" y="265"/>
                  </a:cubicBezTo>
                  <a:cubicBezTo>
                    <a:pt x="207" y="281"/>
                    <a:pt x="228" y="301"/>
                    <a:pt x="246" y="325"/>
                  </a:cubicBezTo>
                  <a:cubicBezTo>
                    <a:pt x="246" y="326"/>
                    <a:pt x="247" y="325"/>
                    <a:pt x="247" y="325"/>
                  </a:cubicBezTo>
                  <a:cubicBezTo>
                    <a:pt x="230" y="297"/>
                    <a:pt x="207" y="275"/>
                    <a:pt x="179" y="259"/>
                  </a:cubicBezTo>
                  <a:cubicBezTo>
                    <a:pt x="179" y="259"/>
                    <a:pt x="179" y="259"/>
                    <a:pt x="179" y="259"/>
                  </a:cubicBezTo>
                  <a:cubicBezTo>
                    <a:pt x="172" y="240"/>
                    <a:pt x="165" y="221"/>
                    <a:pt x="157" y="202"/>
                  </a:cubicBezTo>
                  <a:cubicBezTo>
                    <a:pt x="176" y="207"/>
                    <a:pt x="194" y="222"/>
                    <a:pt x="209" y="234"/>
                  </a:cubicBezTo>
                  <a:cubicBezTo>
                    <a:pt x="226" y="247"/>
                    <a:pt x="241" y="262"/>
                    <a:pt x="253" y="281"/>
                  </a:cubicBezTo>
                  <a:cubicBezTo>
                    <a:pt x="253" y="281"/>
                    <a:pt x="253" y="281"/>
                    <a:pt x="253" y="280"/>
                  </a:cubicBezTo>
                  <a:cubicBezTo>
                    <a:pt x="243" y="259"/>
                    <a:pt x="227" y="244"/>
                    <a:pt x="209" y="229"/>
                  </a:cubicBezTo>
                  <a:cubicBezTo>
                    <a:pt x="193" y="216"/>
                    <a:pt x="175" y="200"/>
                    <a:pt x="154" y="197"/>
                  </a:cubicBezTo>
                  <a:cubicBezTo>
                    <a:pt x="145" y="176"/>
                    <a:pt x="133" y="156"/>
                    <a:pt x="122" y="136"/>
                  </a:cubicBezTo>
                  <a:cubicBezTo>
                    <a:pt x="133" y="141"/>
                    <a:pt x="146" y="144"/>
                    <a:pt x="158" y="149"/>
                  </a:cubicBezTo>
                  <a:cubicBezTo>
                    <a:pt x="171" y="155"/>
                    <a:pt x="184" y="162"/>
                    <a:pt x="195" y="171"/>
                  </a:cubicBezTo>
                  <a:cubicBezTo>
                    <a:pt x="221" y="190"/>
                    <a:pt x="238" y="215"/>
                    <a:pt x="256" y="242"/>
                  </a:cubicBezTo>
                  <a:cubicBezTo>
                    <a:pt x="256" y="242"/>
                    <a:pt x="257" y="242"/>
                    <a:pt x="257" y="242"/>
                  </a:cubicBezTo>
                  <a:cubicBezTo>
                    <a:pt x="245" y="214"/>
                    <a:pt x="223" y="189"/>
                    <a:pt x="200" y="171"/>
                  </a:cubicBezTo>
                  <a:cubicBezTo>
                    <a:pt x="187" y="161"/>
                    <a:pt x="174" y="152"/>
                    <a:pt x="160" y="145"/>
                  </a:cubicBezTo>
                  <a:cubicBezTo>
                    <a:pt x="148" y="138"/>
                    <a:pt x="133" y="130"/>
                    <a:pt x="119" y="129"/>
                  </a:cubicBezTo>
                  <a:cubicBezTo>
                    <a:pt x="118" y="129"/>
                    <a:pt x="118" y="129"/>
                    <a:pt x="118" y="129"/>
                  </a:cubicBezTo>
                  <a:cubicBezTo>
                    <a:pt x="115" y="123"/>
                    <a:pt x="112" y="116"/>
                    <a:pt x="109" y="109"/>
                  </a:cubicBezTo>
                  <a:cubicBezTo>
                    <a:pt x="105" y="101"/>
                    <a:pt x="102" y="92"/>
                    <a:pt x="98" y="84"/>
                  </a:cubicBezTo>
                  <a:cubicBezTo>
                    <a:pt x="128" y="87"/>
                    <a:pt x="155" y="98"/>
                    <a:pt x="180" y="114"/>
                  </a:cubicBezTo>
                  <a:cubicBezTo>
                    <a:pt x="193" y="121"/>
                    <a:pt x="205" y="130"/>
                    <a:pt x="217" y="138"/>
                  </a:cubicBezTo>
                  <a:cubicBezTo>
                    <a:pt x="232" y="148"/>
                    <a:pt x="248" y="159"/>
                    <a:pt x="257" y="175"/>
                  </a:cubicBezTo>
                  <a:cubicBezTo>
                    <a:pt x="258" y="175"/>
                    <a:pt x="259" y="175"/>
                    <a:pt x="259" y="174"/>
                  </a:cubicBezTo>
                  <a:cubicBezTo>
                    <a:pt x="244" y="147"/>
                    <a:pt x="212" y="127"/>
                    <a:pt x="186" y="111"/>
                  </a:cubicBezTo>
                  <a:cubicBezTo>
                    <a:pt x="206" y="104"/>
                    <a:pt x="226" y="107"/>
                    <a:pt x="246" y="114"/>
                  </a:cubicBezTo>
                  <a:cubicBezTo>
                    <a:pt x="246" y="114"/>
                    <a:pt x="247" y="113"/>
                    <a:pt x="246" y="113"/>
                  </a:cubicBezTo>
                  <a:cubicBezTo>
                    <a:pt x="226" y="101"/>
                    <a:pt x="202" y="102"/>
                    <a:pt x="181" y="108"/>
                  </a:cubicBezTo>
                  <a:cubicBezTo>
                    <a:pt x="162" y="96"/>
                    <a:pt x="142" y="86"/>
                    <a:pt x="121" y="80"/>
                  </a:cubicBezTo>
                  <a:cubicBezTo>
                    <a:pt x="138" y="79"/>
                    <a:pt x="154" y="78"/>
                    <a:pt x="171" y="78"/>
                  </a:cubicBezTo>
                  <a:cubicBezTo>
                    <a:pt x="196" y="79"/>
                    <a:pt x="218" y="87"/>
                    <a:pt x="242" y="92"/>
                  </a:cubicBezTo>
                  <a:cubicBezTo>
                    <a:pt x="243" y="92"/>
                    <a:pt x="243" y="92"/>
                    <a:pt x="243" y="92"/>
                  </a:cubicBezTo>
                  <a:cubicBezTo>
                    <a:pt x="223" y="80"/>
                    <a:pt x="196" y="77"/>
                    <a:pt x="173" y="75"/>
                  </a:cubicBezTo>
                  <a:cubicBezTo>
                    <a:pt x="150" y="74"/>
                    <a:pt x="127" y="74"/>
                    <a:pt x="104" y="77"/>
                  </a:cubicBezTo>
                  <a:cubicBezTo>
                    <a:pt x="101" y="76"/>
                    <a:pt x="98" y="76"/>
                    <a:pt x="95" y="76"/>
                  </a:cubicBezTo>
                  <a:cubicBezTo>
                    <a:pt x="86" y="52"/>
                    <a:pt x="76" y="28"/>
                    <a:pt x="65" y="5"/>
                  </a:cubicBezTo>
                  <a:cubicBezTo>
                    <a:pt x="63" y="0"/>
                    <a:pt x="56" y="4"/>
                    <a:pt x="58" y="8"/>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0" name="Group 29"/>
          <p:cNvGrpSpPr/>
          <p:nvPr/>
        </p:nvGrpSpPr>
        <p:grpSpPr>
          <a:xfrm>
            <a:off x="-232581" y="6094753"/>
            <a:ext cx="1074738" cy="942975"/>
            <a:chOff x="8523287" y="4378326"/>
            <a:chExt cx="1074738" cy="942975"/>
          </a:xfrm>
        </p:grpSpPr>
        <p:grpSp>
          <p:nvGrpSpPr>
            <p:cNvPr id="31" name="Group 30"/>
            <p:cNvGrpSpPr/>
            <p:nvPr/>
          </p:nvGrpSpPr>
          <p:grpSpPr>
            <a:xfrm>
              <a:off x="8523287" y="4378326"/>
              <a:ext cx="1074738" cy="942975"/>
              <a:chOff x="8523287" y="4378326"/>
              <a:chExt cx="1074738" cy="942975"/>
            </a:xfrm>
          </p:grpSpPr>
          <p:sp>
            <p:nvSpPr>
              <p:cNvPr id="60" name="Freeform 85"/>
              <p:cNvSpPr>
                <a:spLocks/>
              </p:cNvSpPr>
              <p:nvPr/>
            </p:nvSpPr>
            <p:spPr bwMode="auto">
              <a:xfrm>
                <a:off x="8523287" y="4378326"/>
                <a:ext cx="1074738" cy="942975"/>
              </a:xfrm>
              <a:custGeom>
                <a:avLst/>
                <a:gdLst>
                  <a:gd name="T0" fmla="*/ 398 w 412"/>
                  <a:gd name="T1" fmla="*/ 185 h 361"/>
                  <a:gd name="T2" fmla="*/ 362 w 412"/>
                  <a:gd name="T3" fmla="*/ 177 h 361"/>
                  <a:gd name="T4" fmla="*/ 321 w 412"/>
                  <a:gd name="T5" fmla="*/ 178 h 361"/>
                  <a:gd name="T6" fmla="*/ 381 w 412"/>
                  <a:gd name="T7" fmla="*/ 150 h 361"/>
                  <a:gd name="T8" fmla="*/ 377 w 412"/>
                  <a:gd name="T9" fmla="*/ 128 h 361"/>
                  <a:gd name="T10" fmla="*/ 366 w 412"/>
                  <a:gd name="T11" fmla="*/ 123 h 361"/>
                  <a:gd name="T12" fmla="*/ 359 w 412"/>
                  <a:gd name="T13" fmla="*/ 121 h 361"/>
                  <a:gd name="T14" fmla="*/ 352 w 412"/>
                  <a:gd name="T15" fmla="*/ 108 h 361"/>
                  <a:gd name="T16" fmla="*/ 346 w 412"/>
                  <a:gd name="T17" fmla="*/ 63 h 361"/>
                  <a:gd name="T18" fmla="*/ 327 w 412"/>
                  <a:gd name="T19" fmla="*/ 44 h 361"/>
                  <a:gd name="T20" fmla="*/ 297 w 412"/>
                  <a:gd name="T21" fmla="*/ 60 h 361"/>
                  <a:gd name="T22" fmla="*/ 267 w 412"/>
                  <a:gd name="T23" fmla="*/ 88 h 361"/>
                  <a:gd name="T24" fmla="*/ 255 w 412"/>
                  <a:gd name="T25" fmla="*/ 102 h 361"/>
                  <a:gd name="T26" fmla="*/ 248 w 412"/>
                  <a:gd name="T27" fmla="*/ 111 h 361"/>
                  <a:gd name="T28" fmla="*/ 245 w 412"/>
                  <a:gd name="T29" fmla="*/ 115 h 361"/>
                  <a:gd name="T30" fmla="*/ 238 w 412"/>
                  <a:gd name="T31" fmla="*/ 114 h 361"/>
                  <a:gd name="T32" fmla="*/ 235 w 412"/>
                  <a:gd name="T33" fmla="*/ 108 h 361"/>
                  <a:gd name="T34" fmla="*/ 245 w 412"/>
                  <a:gd name="T35" fmla="*/ 65 h 361"/>
                  <a:gd name="T36" fmla="*/ 222 w 412"/>
                  <a:gd name="T37" fmla="*/ 6 h 361"/>
                  <a:gd name="T38" fmla="*/ 194 w 412"/>
                  <a:gd name="T39" fmla="*/ 3 h 361"/>
                  <a:gd name="T40" fmla="*/ 183 w 412"/>
                  <a:gd name="T41" fmla="*/ 11 h 361"/>
                  <a:gd name="T42" fmla="*/ 162 w 412"/>
                  <a:gd name="T43" fmla="*/ 21 h 361"/>
                  <a:gd name="T44" fmla="*/ 124 w 412"/>
                  <a:gd name="T45" fmla="*/ 17 h 361"/>
                  <a:gd name="T46" fmla="*/ 98 w 412"/>
                  <a:gd name="T47" fmla="*/ 34 h 361"/>
                  <a:gd name="T48" fmla="*/ 104 w 412"/>
                  <a:gd name="T49" fmla="*/ 99 h 361"/>
                  <a:gd name="T50" fmla="*/ 161 w 412"/>
                  <a:gd name="T51" fmla="*/ 136 h 361"/>
                  <a:gd name="T52" fmla="*/ 82 w 412"/>
                  <a:gd name="T53" fmla="*/ 99 h 361"/>
                  <a:gd name="T54" fmla="*/ 46 w 412"/>
                  <a:gd name="T55" fmla="*/ 89 h 361"/>
                  <a:gd name="T56" fmla="*/ 34 w 412"/>
                  <a:gd name="T57" fmla="*/ 114 h 361"/>
                  <a:gd name="T58" fmla="*/ 8 w 412"/>
                  <a:gd name="T59" fmla="*/ 143 h 361"/>
                  <a:gd name="T60" fmla="*/ 3 w 412"/>
                  <a:gd name="T61" fmla="*/ 179 h 361"/>
                  <a:gd name="T62" fmla="*/ 9 w 412"/>
                  <a:gd name="T63" fmla="*/ 199 h 361"/>
                  <a:gd name="T64" fmla="*/ 21 w 412"/>
                  <a:gd name="T65" fmla="*/ 206 h 361"/>
                  <a:gd name="T66" fmla="*/ 68 w 412"/>
                  <a:gd name="T67" fmla="*/ 213 h 361"/>
                  <a:gd name="T68" fmla="*/ 78 w 412"/>
                  <a:gd name="T69" fmla="*/ 228 h 361"/>
                  <a:gd name="T70" fmla="*/ 99 w 412"/>
                  <a:gd name="T71" fmla="*/ 231 h 361"/>
                  <a:gd name="T72" fmla="*/ 100 w 412"/>
                  <a:gd name="T73" fmla="*/ 230 h 361"/>
                  <a:gd name="T74" fmla="*/ 57 w 412"/>
                  <a:gd name="T75" fmla="*/ 265 h 361"/>
                  <a:gd name="T76" fmla="*/ 68 w 412"/>
                  <a:gd name="T77" fmla="*/ 308 h 361"/>
                  <a:gd name="T78" fmla="*/ 97 w 412"/>
                  <a:gd name="T79" fmla="*/ 317 h 361"/>
                  <a:gd name="T80" fmla="*/ 100 w 412"/>
                  <a:gd name="T81" fmla="*/ 328 h 361"/>
                  <a:gd name="T82" fmla="*/ 121 w 412"/>
                  <a:gd name="T83" fmla="*/ 334 h 361"/>
                  <a:gd name="T84" fmla="*/ 154 w 412"/>
                  <a:gd name="T85" fmla="*/ 325 h 361"/>
                  <a:gd name="T86" fmla="*/ 189 w 412"/>
                  <a:gd name="T87" fmla="*/ 335 h 361"/>
                  <a:gd name="T88" fmla="*/ 239 w 412"/>
                  <a:gd name="T89" fmla="*/ 345 h 361"/>
                  <a:gd name="T90" fmla="*/ 251 w 412"/>
                  <a:gd name="T91" fmla="*/ 336 h 361"/>
                  <a:gd name="T92" fmla="*/ 264 w 412"/>
                  <a:gd name="T93" fmla="*/ 331 h 361"/>
                  <a:gd name="T94" fmla="*/ 275 w 412"/>
                  <a:gd name="T95" fmla="*/ 314 h 361"/>
                  <a:gd name="T96" fmla="*/ 265 w 412"/>
                  <a:gd name="T97" fmla="*/ 283 h 361"/>
                  <a:gd name="T98" fmla="*/ 256 w 412"/>
                  <a:gd name="T99" fmla="*/ 268 h 361"/>
                  <a:gd name="T100" fmla="*/ 250 w 412"/>
                  <a:gd name="T101" fmla="*/ 249 h 361"/>
                  <a:gd name="T102" fmla="*/ 292 w 412"/>
                  <a:gd name="T103" fmla="*/ 296 h 361"/>
                  <a:gd name="T104" fmla="*/ 347 w 412"/>
                  <a:gd name="T105" fmla="*/ 300 h 361"/>
                  <a:gd name="T106" fmla="*/ 365 w 412"/>
                  <a:gd name="T107" fmla="*/ 282 h 361"/>
                  <a:gd name="T108" fmla="*/ 368 w 412"/>
                  <a:gd name="T109" fmla="*/ 271 h 361"/>
                  <a:gd name="T110" fmla="*/ 370 w 412"/>
                  <a:gd name="T111" fmla="*/ 268 h 361"/>
                  <a:gd name="T112" fmla="*/ 375 w 412"/>
                  <a:gd name="T113" fmla="*/ 265 h 361"/>
                  <a:gd name="T114" fmla="*/ 389 w 412"/>
                  <a:gd name="T115" fmla="*/ 228 h 361"/>
                  <a:gd name="T116" fmla="*/ 409 w 412"/>
                  <a:gd name="T117" fmla="*/ 208 h 361"/>
                  <a:gd name="T118" fmla="*/ 398 w 412"/>
                  <a:gd name="T119" fmla="*/ 185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12" h="361">
                    <a:moveTo>
                      <a:pt x="398" y="185"/>
                    </a:moveTo>
                    <a:cubicBezTo>
                      <a:pt x="387" y="180"/>
                      <a:pt x="374" y="177"/>
                      <a:pt x="362" y="177"/>
                    </a:cubicBezTo>
                    <a:cubicBezTo>
                      <a:pt x="349" y="176"/>
                      <a:pt x="334" y="182"/>
                      <a:pt x="321" y="178"/>
                    </a:cubicBezTo>
                    <a:cubicBezTo>
                      <a:pt x="340" y="169"/>
                      <a:pt x="373" y="173"/>
                      <a:pt x="381" y="150"/>
                    </a:cubicBezTo>
                    <a:cubicBezTo>
                      <a:pt x="384" y="142"/>
                      <a:pt x="383" y="133"/>
                      <a:pt x="377" y="128"/>
                    </a:cubicBezTo>
                    <a:cubicBezTo>
                      <a:pt x="374" y="125"/>
                      <a:pt x="370" y="124"/>
                      <a:pt x="366" y="123"/>
                    </a:cubicBezTo>
                    <a:cubicBezTo>
                      <a:pt x="364" y="123"/>
                      <a:pt x="361" y="122"/>
                      <a:pt x="359" y="121"/>
                    </a:cubicBezTo>
                    <a:cubicBezTo>
                      <a:pt x="353" y="119"/>
                      <a:pt x="353" y="113"/>
                      <a:pt x="352" y="108"/>
                    </a:cubicBezTo>
                    <a:cubicBezTo>
                      <a:pt x="350" y="93"/>
                      <a:pt x="350" y="77"/>
                      <a:pt x="346" y="63"/>
                    </a:cubicBezTo>
                    <a:cubicBezTo>
                      <a:pt x="344" y="54"/>
                      <a:pt x="337" y="44"/>
                      <a:pt x="327" y="44"/>
                    </a:cubicBezTo>
                    <a:cubicBezTo>
                      <a:pt x="316" y="44"/>
                      <a:pt x="305" y="54"/>
                      <a:pt x="297" y="60"/>
                    </a:cubicBezTo>
                    <a:cubicBezTo>
                      <a:pt x="286" y="69"/>
                      <a:pt x="276" y="78"/>
                      <a:pt x="267" y="88"/>
                    </a:cubicBezTo>
                    <a:cubicBezTo>
                      <a:pt x="263" y="93"/>
                      <a:pt x="259" y="97"/>
                      <a:pt x="255" y="102"/>
                    </a:cubicBezTo>
                    <a:cubicBezTo>
                      <a:pt x="253" y="105"/>
                      <a:pt x="250" y="108"/>
                      <a:pt x="248" y="111"/>
                    </a:cubicBezTo>
                    <a:cubicBezTo>
                      <a:pt x="247" y="112"/>
                      <a:pt x="246" y="114"/>
                      <a:pt x="245" y="115"/>
                    </a:cubicBezTo>
                    <a:cubicBezTo>
                      <a:pt x="243" y="117"/>
                      <a:pt x="241" y="117"/>
                      <a:pt x="238" y="114"/>
                    </a:cubicBezTo>
                    <a:cubicBezTo>
                      <a:pt x="235" y="113"/>
                      <a:pt x="234" y="111"/>
                      <a:pt x="235" y="108"/>
                    </a:cubicBezTo>
                    <a:cubicBezTo>
                      <a:pt x="238" y="94"/>
                      <a:pt x="243" y="80"/>
                      <a:pt x="245" y="65"/>
                    </a:cubicBezTo>
                    <a:cubicBezTo>
                      <a:pt x="248" y="44"/>
                      <a:pt x="243" y="17"/>
                      <a:pt x="222" y="6"/>
                    </a:cubicBezTo>
                    <a:cubicBezTo>
                      <a:pt x="214" y="1"/>
                      <a:pt x="203" y="0"/>
                      <a:pt x="194" y="3"/>
                    </a:cubicBezTo>
                    <a:cubicBezTo>
                      <a:pt x="190" y="5"/>
                      <a:pt x="186" y="7"/>
                      <a:pt x="183" y="11"/>
                    </a:cubicBezTo>
                    <a:cubicBezTo>
                      <a:pt x="177" y="17"/>
                      <a:pt x="171" y="21"/>
                      <a:pt x="162" y="21"/>
                    </a:cubicBezTo>
                    <a:cubicBezTo>
                      <a:pt x="149" y="20"/>
                      <a:pt x="138" y="15"/>
                      <a:pt x="124" y="17"/>
                    </a:cubicBezTo>
                    <a:cubicBezTo>
                      <a:pt x="114" y="20"/>
                      <a:pt x="104" y="26"/>
                      <a:pt x="98" y="34"/>
                    </a:cubicBezTo>
                    <a:cubicBezTo>
                      <a:pt x="82" y="54"/>
                      <a:pt x="86" y="82"/>
                      <a:pt x="104" y="99"/>
                    </a:cubicBezTo>
                    <a:cubicBezTo>
                      <a:pt x="121" y="114"/>
                      <a:pt x="144" y="121"/>
                      <a:pt x="161" y="136"/>
                    </a:cubicBezTo>
                    <a:cubicBezTo>
                      <a:pt x="131" y="144"/>
                      <a:pt x="105" y="113"/>
                      <a:pt x="82" y="99"/>
                    </a:cubicBezTo>
                    <a:cubicBezTo>
                      <a:pt x="72" y="92"/>
                      <a:pt x="59" y="87"/>
                      <a:pt x="46" y="89"/>
                    </a:cubicBezTo>
                    <a:cubicBezTo>
                      <a:pt x="32" y="91"/>
                      <a:pt x="34" y="103"/>
                      <a:pt x="34" y="114"/>
                    </a:cubicBezTo>
                    <a:cubicBezTo>
                      <a:pt x="34" y="130"/>
                      <a:pt x="17" y="133"/>
                      <a:pt x="8" y="143"/>
                    </a:cubicBezTo>
                    <a:cubicBezTo>
                      <a:pt x="0" y="153"/>
                      <a:pt x="0" y="167"/>
                      <a:pt x="3" y="179"/>
                    </a:cubicBezTo>
                    <a:cubicBezTo>
                      <a:pt x="4" y="186"/>
                      <a:pt x="6" y="193"/>
                      <a:pt x="9" y="199"/>
                    </a:cubicBezTo>
                    <a:cubicBezTo>
                      <a:pt x="12" y="204"/>
                      <a:pt x="16" y="206"/>
                      <a:pt x="21" y="206"/>
                    </a:cubicBezTo>
                    <a:cubicBezTo>
                      <a:pt x="36" y="205"/>
                      <a:pt x="59" y="195"/>
                      <a:pt x="68" y="213"/>
                    </a:cubicBezTo>
                    <a:cubicBezTo>
                      <a:pt x="71" y="219"/>
                      <a:pt x="71" y="225"/>
                      <a:pt x="78" y="228"/>
                    </a:cubicBezTo>
                    <a:cubicBezTo>
                      <a:pt x="84" y="232"/>
                      <a:pt x="92" y="231"/>
                      <a:pt x="99" y="231"/>
                    </a:cubicBezTo>
                    <a:cubicBezTo>
                      <a:pt x="99" y="231"/>
                      <a:pt x="99" y="230"/>
                      <a:pt x="100" y="230"/>
                    </a:cubicBezTo>
                    <a:cubicBezTo>
                      <a:pt x="85" y="240"/>
                      <a:pt x="67" y="249"/>
                      <a:pt x="57" y="265"/>
                    </a:cubicBezTo>
                    <a:cubicBezTo>
                      <a:pt x="47" y="282"/>
                      <a:pt x="51" y="298"/>
                      <a:pt x="68" y="308"/>
                    </a:cubicBezTo>
                    <a:cubicBezTo>
                      <a:pt x="75" y="311"/>
                      <a:pt x="86" y="316"/>
                      <a:pt x="97" y="317"/>
                    </a:cubicBezTo>
                    <a:cubicBezTo>
                      <a:pt x="96" y="321"/>
                      <a:pt x="97" y="325"/>
                      <a:pt x="100" y="328"/>
                    </a:cubicBezTo>
                    <a:cubicBezTo>
                      <a:pt x="105" y="334"/>
                      <a:pt x="113" y="336"/>
                      <a:pt x="121" y="334"/>
                    </a:cubicBezTo>
                    <a:cubicBezTo>
                      <a:pt x="132" y="332"/>
                      <a:pt x="142" y="326"/>
                      <a:pt x="154" y="325"/>
                    </a:cubicBezTo>
                    <a:cubicBezTo>
                      <a:pt x="166" y="325"/>
                      <a:pt x="179" y="328"/>
                      <a:pt x="189" y="335"/>
                    </a:cubicBezTo>
                    <a:cubicBezTo>
                      <a:pt x="204" y="344"/>
                      <a:pt x="222" y="361"/>
                      <a:pt x="239" y="345"/>
                    </a:cubicBezTo>
                    <a:cubicBezTo>
                      <a:pt x="243" y="342"/>
                      <a:pt x="246" y="338"/>
                      <a:pt x="251" y="336"/>
                    </a:cubicBezTo>
                    <a:cubicBezTo>
                      <a:pt x="255" y="334"/>
                      <a:pt x="260" y="333"/>
                      <a:pt x="264" y="331"/>
                    </a:cubicBezTo>
                    <a:cubicBezTo>
                      <a:pt x="271" y="328"/>
                      <a:pt x="275" y="322"/>
                      <a:pt x="275" y="314"/>
                    </a:cubicBezTo>
                    <a:cubicBezTo>
                      <a:pt x="275" y="304"/>
                      <a:pt x="270" y="292"/>
                      <a:pt x="265" y="283"/>
                    </a:cubicBezTo>
                    <a:cubicBezTo>
                      <a:pt x="262" y="278"/>
                      <a:pt x="259" y="273"/>
                      <a:pt x="256" y="268"/>
                    </a:cubicBezTo>
                    <a:cubicBezTo>
                      <a:pt x="252" y="264"/>
                      <a:pt x="246" y="255"/>
                      <a:pt x="250" y="249"/>
                    </a:cubicBezTo>
                    <a:cubicBezTo>
                      <a:pt x="261" y="267"/>
                      <a:pt x="274" y="284"/>
                      <a:pt x="292" y="296"/>
                    </a:cubicBezTo>
                    <a:cubicBezTo>
                      <a:pt x="308" y="306"/>
                      <a:pt x="330" y="310"/>
                      <a:pt x="347" y="300"/>
                    </a:cubicBezTo>
                    <a:cubicBezTo>
                      <a:pt x="355" y="296"/>
                      <a:pt x="361" y="290"/>
                      <a:pt x="365" y="282"/>
                    </a:cubicBezTo>
                    <a:cubicBezTo>
                      <a:pt x="367" y="278"/>
                      <a:pt x="367" y="274"/>
                      <a:pt x="368" y="271"/>
                    </a:cubicBezTo>
                    <a:cubicBezTo>
                      <a:pt x="369" y="268"/>
                      <a:pt x="367" y="269"/>
                      <a:pt x="370" y="268"/>
                    </a:cubicBezTo>
                    <a:cubicBezTo>
                      <a:pt x="372" y="267"/>
                      <a:pt x="374" y="266"/>
                      <a:pt x="375" y="265"/>
                    </a:cubicBezTo>
                    <a:cubicBezTo>
                      <a:pt x="388" y="258"/>
                      <a:pt x="393" y="242"/>
                      <a:pt x="389" y="228"/>
                    </a:cubicBezTo>
                    <a:cubicBezTo>
                      <a:pt x="397" y="224"/>
                      <a:pt x="406" y="218"/>
                      <a:pt x="409" y="208"/>
                    </a:cubicBezTo>
                    <a:cubicBezTo>
                      <a:pt x="412" y="198"/>
                      <a:pt x="407" y="190"/>
                      <a:pt x="398" y="185"/>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61" name="Freeform 86"/>
              <p:cNvSpPr>
                <a:spLocks/>
              </p:cNvSpPr>
              <p:nvPr/>
            </p:nvSpPr>
            <p:spPr bwMode="auto">
              <a:xfrm>
                <a:off x="8670925" y="4529138"/>
                <a:ext cx="723900" cy="635000"/>
              </a:xfrm>
              <a:custGeom>
                <a:avLst/>
                <a:gdLst>
                  <a:gd name="T0" fmla="*/ 267 w 277"/>
                  <a:gd name="T1" fmla="*/ 124 h 243"/>
                  <a:gd name="T2" fmla="*/ 243 w 277"/>
                  <a:gd name="T3" fmla="*/ 119 h 243"/>
                  <a:gd name="T4" fmla="*/ 216 w 277"/>
                  <a:gd name="T5" fmla="*/ 119 h 243"/>
                  <a:gd name="T6" fmla="*/ 256 w 277"/>
                  <a:gd name="T7" fmla="*/ 100 h 243"/>
                  <a:gd name="T8" fmla="*/ 253 w 277"/>
                  <a:gd name="T9" fmla="*/ 86 h 243"/>
                  <a:gd name="T10" fmla="*/ 246 w 277"/>
                  <a:gd name="T11" fmla="*/ 83 h 243"/>
                  <a:gd name="T12" fmla="*/ 241 w 277"/>
                  <a:gd name="T13" fmla="*/ 82 h 243"/>
                  <a:gd name="T14" fmla="*/ 237 w 277"/>
                  <a:gd name="T15" fmla="*/ 72 h 243"/>
                  <a:gd name="T16" fmla="*/ 233 w 277"/>
                  <a:gd name="T17" fmla="*/ 42 h 243"/>
                  <a:gd name="T18" fmla="*/ 219 w 277"/>
                  <a:gd name="T19" fmla="*/ 30 h 243"/>
                  <a:gd name="T20" fmla="*/ 199 w 277"/>
                  <a:gd name="T21" fmla="*/ 40 h 243"/>
                  <a:gd name="T22" fmla="*/ 179 w 277"/>
                  <a:gd name="T23" fmla="*/ 59 h 243"/>
                  <a:gd name="T24" fmla="*/ 171 w 277"/>
                  <a:gd name="T25" fmla="*/ 68 h 243"/>
                  <a:gd name="T26" fmla="*/ 167 w 277"/>
                  <a:gd name="T27" fmla="*/ 74 h 243"/>
                  <a:gd name="T28" fmla="*/ 164 w 277"/>
                  <a:gd name="T29" fmla="*/ 77 h 243"/>
                  <a:gd name="T30" fmla="*/ 160 w 277"/>
                  <a:gd name="T31" fmla="*/ 77 h 243"/>
                  <a:gd name="T32" fmla="*/ 158 w 277"/>
                  <a:gd name="T33" fmla="*/ 73 h 243"/>
                  <a:gd name="T34" fmla="*/ 164 w 277"/>
                  <a:gd name="T35" fmla="*/ 44 h 243"/>
                  <a:gd name="T36" fmla="*/ 149 w 277"/>
                  <a:gd name="T37" fmla="*/ 4 h 243"/>
                  <a:gd name="T38" fmla="*/ 131 w 277"/>
                  <a:gd name="T39" fmla="*/ 2 h 243"/>
                  <a:gd name="T40" fmla="*/ 123 w 277"/>
                  <a:gd name="T41" fmla="*/ 7 h 243"/>
                  <a:gd name="T42" fmla="*/ 109 w 277"/>
                  <a:gd name="T43" fmla="*/ 14 h 243"/>
                  <a:gd name="T44" fmla="*/ 84 w 277"/>
                  <a:gd name="T45" fmla="*/ 12 h 243"/>
                  <a:gd name="T46" fmla="*/ 66 w 277"/>
                  <a:gd name="T47" fmla="*/ 23 h 243"/>
                  <a:gd name="T48" fmla="*/ 70 w 277"/>
                  <a:gd name="T49" fmla="*/ 66 h 243"/>
                  <a:gd name="T50" fmla="*/ 108 w 277"/>
                  <a:gd name="T51" fmla="*/ 91 h 243"/>
                  <a:gd name="T52" fmla="*/ 55 w 277"/>
                  <a:gd name="T53" fmla="*/ 66 h 243"/>
                  <a:gd name="T54" fmla="*/ 31 w 277"/>
                  <a:gd name="T55" fmla="*/ 59 h 243"/>
                  <a:gd name="T56" fmla="*/ 23 w 277"/>
                  <a:gd name="T57" fmla="*/ 77 h 243"/>
                  <a:gd name="T58" fmla="*/ 6 w 277"/>
                  <a:gd name="T59" fmla="*/ 96 h 243"/>
                  <a:gd name="T60" fmla="*/ 2 w 277"/>
                  <a:gd name="T61" fmla="*/ 120 h 243"/>
                  <a:gd name="T62" fmla="*/ 6 w 277"/>
                  <a:gd name="T63" fmla="*/ 134 h 243"/>
                  <a:gd name="T64" fmla="*/ 14 w 277"/>
                  <a:gd name="T65" fmla="*/ 138 h 243"/>
                  <a:gd name="T66" fmla="*/ 46 w 277"/>
                  <a:gd name="T67" fmla="*/ 143 h 243"/>
                  <a:gd name="T68" fmla="*/ 52 w 277"/>
                  <a:gd name="T69" fmla="*/ 153 h 243"/>
                  <a:gd name="T70" fmla="*/ 66 w 277"/>
                  <a:gd name="T71" fmla="*/ 155 h 243"/>
                  <a:gd name="T72" fmla="*/ 81 w 277"/>
                  <a:gd name="T73" fmla="*/ 150 h 243"/>
                  <a:gd name="T74" fmla="*/ 96 w 277"/>
                  <a:gd name="T75" fmla="*/ 142 h 243"/>
                  <a:gd name="T76" fmla="*/ 55 w 277"/>
                  <a:gd name="T77" fmla="*/ 181 h 243"/>
                  <a:gd name="T78" fmla="*/ 47 w 277"/>
                  <a:gd name="T79" fmla="*/ 202 h 243"/>
                  <a:gd name="T80" fmla="*/ 65 w 277"/>
                  <a:gd name="T81" fmla="*/ 211 h 243"/>
                  <a:gd name="T82" fmla="*/ 67 w 277"/>
                  <a:gd name="T83" fmla="*/ 220 h 243"/>
                  <a:gd name="T84" fmla="*/ 81 w 277"/>
                  <a:gd name="T85" fmla="*/ 224 h 243"/>
                  <a:gd name="T86" fmla="*/ 103 w 277"/>
                  <a:gd name="T87" fmla="*/ 218 h 243"/>
                  <a:gd name="T88" fmla="*/ 127 w 277"/>
                  <a:gd name="T89" fmla="*/ 225 h 243"/>
                  <a:gd name="T90" fmla="*/ 161 w 277"/>
                  <a:gd name="T91" fmla="*/ 232 h 243"/>
                  <a:gd name="T92" fmla="*/ 169 w 277"/>
                  <a:gd name="T93" fmla="*/ 225 h 243"/>
                  <a:gd name="T94" fmla="*/ 177 w 277"/>
                  <a:gd name="T95" fmla="*/ 222 h 243"/>
                  <a:gd name="T96" fmla="*/ 185 w 277"/>
                  <a:gd name="T97" fmla="*/ 211 h 243"/>
                  <a:gd name="T98" fmla="*/ 178 w 277"/>
                  <a:gd name="T99" fmla="*/ 190 h 243"/>
                  <a:gd name="T100" fmla="*/ 172 w 277"/>
                  <a:gd name="T101" fmla="*/ 180 h 243"/>
                  <a:gd name="T102" fmla="*/ 168 w 277"/>
                  <a:gd name="T103" fmla="*/ 167 h 243"/>
                  <a:gd name="T104" fmla="*/ 196 w 277"/>
                  <a:gd name="T105" fmla="*/ 198 h 243"/>
                  <a:gd name="T106" fmla="*/ 233 w 277"/>
                  <a:gd name="T107" fmla="*/ 202 h 243"/>
                  <a:gd name="T108" fmla="*/ 245 w 277"/>
                  <a:gd name="T109" fmla="*/ 189 h 243"/>
                  <a:gd name="T110" fmla="*/ 247 w 277"/>
                  <a:gd name="T111" fmla="*/ 182 h 243"/>
                  <a:gd name="T112" fmla="*/ 249 w 277"/>
                  <a:gd name="T113" fmla="*/ 180 h 243"/>
                  <a:gd name="T114" fmla="*/ 252 w 277"/>
                  <a:gd name="T115" fmla="*/ 178 h 243"/>
                  <a:gd name="T116" fmla="*/ 261 w 277"/>
                  <a:gd name="T117" fmla="*/ 153 h 243"/>
                  <a:gd name="T118" fmla="*/ 275 w 277"/>
                  <a:gd name="T119" fmla="*/ 140 h 243"/>
                  <a:gd name="T120" fmla="*/ 267 w 277"/>
                  <a:gd name="T121" fmla="*/ 124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7" h="243">
                    <a:moveTo>
                      <a:pt x="267" y="124"/>
                    </a:moveTo>
                    <a:cubicBezTo>
                      <a:pt x="260" y="121"/>
                      <a:pt x="251" y="119"/>
                      <a:pt x="243" y="119"/>
                    </a:cubicBezTo>
                    <a:cubicBezTo>
                      <a:pt x="234" y="118"/>
                      <a:pt x="224" y="122"/>
                      <a:pt x="216" y="119"/>
                    </a:cubicBezTo>
                    <a:cubicBezTo>
                      <a:pt x="229" y="113"/>
                      <a:pt x="250" y="116"/>
                      <a:pt x="256" y="100"/>
                    </a:cubicBezTo>
                    <a:cubicBezTo>
                      <a:pt x="258" y="96"/>
                      <a:pt x="257" y="89"/>
                      <a:pt x="253" y="86"/>
                    </a:cubicBezTo>
                    <a:cubicBezTo>
                      <a:pt x="251" y="84"/>
                      <a:pt x="248" y="83"/>
                      <a:pt x="246" y="83"/>
                    </a:cubicBezTo>
                    <a:cubicBezTo>
                      <a:pt x="244" y="82"/>
                      <a:pt x="242" y="82"/>
                      <a:pt x="241" y="82"/>
                    </a:cubicBezTo>
                    <a:cubicBezTo>
                      <a:pt x="237" y="80"/>
                      <a:pt x="237" y="76"/>
                      <a:pt x="237" y="72"/>
                    </a:cubicBezTo>
                    <a:cubicBezTo>
                      <a:pt x="235" y="63"/>
                      <a:pt x="235" y="52"/>
                      <a:pt x="233" y="42"/>
                    </a:cubicBezTo>
                    <a:cubicBezTo>
                      <a:pt x="231" y="36"/>
                      <a:pt x="226" y="30"/>
                      <a:pt x="219" y="30"/>
                    </a:cubicBezTo>
                    <a:cubicBezTo>
                      <a:pt x="212" y="29"/>
                      <a:pt x="205" y="36"/>
                      <a:pt x="199" y="40"/>
                    </a:cubicBezTo>
                    <a:cubicBezTo>
                      <a:pt x="192" y="46"/>
                      <a:pt x="185" y="52"/>
                      <a:pt x="179" y="59"/>
                    </a:cubicBezTo>
                    <a:cubicBezTo>
                      <a:pt x="176" y="62"/>
                      <a:pt x="174" y="65"/>
                      <a:pt x="171" y="68"/>
                    </a:cubicBezTo>
                    <a:cubicBezTo>
                      <a:pt x="170" y="70"/>
                      <a:pt x="168" y="72"/>
                      <a:pt x="167" y="74"/>
                    </a:cubicBezTo>
                    <a:cubicBezTo>
                      <a:pt x="166" y="75"/>
                      <a:pt x="165" y="76"/>
                      <a:pt x="164" y="77"/>
                    </a:cubicBezTo>
                    <a:cubicBezTo>
                      <a:pt x="163" y="79"/>
                      <a:pt x="162" y="79"/>
                      <a:pt x="160" y="77"/>
                    </a:cubicBezTo>
                    <a:cubicBezTo>
                      <a:pt x="158" y="76"/>
                      <a:pt x="157" y="75"/>
                      <a:pt x="158" y="73"/>
                    </a:cubicBezTo>
                    <a:cubicBezTo>
                      <a:pt x="160" y="63"/>
                      <a:pt x="163" y="54"/>
                      <a:pt x="164" y="44"/>
                    </a:cubicBezTo>
                    <a:cubicBezTo>
                      <a:pt x="166" y="29"/>
                      <a:pt x="163" y="11"/>
                      <a:pt x="149" y="4"/>
                    </a:cubicBezTo>
                    <a:cubicBezTo>
                      <a:pt x="144" y="1"/>
                      <a:pt x="137" y="0"/>
                      <a:pt x="131" y="2"/>
                    </a:cubicBezTo>
                    <a:cubicBezTo>
                      <a:pt x="128" y="3"/>
                      <a:pt x="125" y="5"/>
                      <a:pt x="123" y="7"/>
                    </a:cubicBezTo>
                    <a:cubicBezTo>
                      <a:pt x="119" y="11"/>
                      <a:pt x="115" y="14"/>
                      <a:pt x="109" y="14"/>
                    </a:cubicBezTo>
                    <a:cubicBezTo>
                      <a:pt x="100" y="13"/>
                      <a:pt x="92" y="10"/>
                      <a:pt x="84" y="12"/>
                    </a:cubicBezTo>
                    <a:cubicBezTo>
                      <a:pt x="77" y="13"/>
                      <a:pt x="70" y="17"/>
                      <a:pt x="66" y="23"/>
                    </a:cubicBezTo>
                    <a:cubicBezTo>
                      <a:pt x="55" y="36"/>
                      <a:pt x="58" y="55"/>
                      <a:pt x="70" y="66"/>
                    </a:cubicBezTo>
                    <a:cubicBezTo>
                      <a:pt x="81" y="77"/>
                      <a:pt x="96" y="82"/>
                      <a:pt x="108" y="91"/>
                    </a:cubicBezTo>
                    <a:cubicBezTo>
                      <a:pt x="88" y="97"/>
                      <a:pt x="70" y="76"/>
                      <a:pt x="55" y="66"/>
                    </a:cubicBezTo>
                    <a:cubicBezTo>
                      <a:pt x="48" y="62"/>
                      <a:pt x="39" y="58"/>
                      <a:pt x="31" y="59"/>
                    </a:cubicBezTo>
                    <a:cubicBezTo>
                      <a:pt x="22" y="61"/>
                      <a:pt x="23" y="69"/>
                      <a:pt x="23" y="77"/>
                    </a:cubicBezTo>
                    <a:cubicBezTo>
                      <a:pt x="23" y="88"/>
                      <a:pt x="11" y="89"/>
                      <a:pt x="6" y="96"/>
                    </a:cubicBezTo>
                    <a:cubicBezTo>
                      <a:pt x="0" y="103"/>
                      <a:pt x="0" y="112"/>
                      <a:pt x="2" y="120"/>
                    </a:cubicBezTo>
                    <a:cubicBezTo>
                      <a:pt x="3" y="125"/>
                      <a:pt x="4" y="130"/>
                      <a:pt x="6" y="134"/>
                    </a:cubicBezTo>
                    <a:cubicBezTo>
                      <a:pt x="8" y="137"/>
                      <a:pt x="10" y="139"/>
                      <a:pt x="14" y="138"/>
                    </a:cubicBezTo>
                    <a:cubicBezTo>
                      <a:pt x="24" y="138"/>
                      <a:pt x="40" y="131"/>
                      <a:pt x="46" y="143"/>
                    </a:cubicBezTo>
                    <a:cubicBezTo>
                      <a:pt x="48" y="147"/>
                      <a:pt x="48" y="151"/>
                      <a:pt x="52" y="153"/>
                    </a:cubicBezTo>
                    <a:cubicBezTo>
                      <a:pt x="56" y="156"/>
                      <a:pt x="62" y="155"/>
                      <a:pt x="66" y="155"/>
                    </a:cubicBezTo>
                    <a:cubicBezTo>
                      <a:pt x="71" y="154"/>
                      <a:pt x="76" y="153"/>
                      <a:pt x="81" y="150"/>
                    </a:cubicBezTo>
                    <a:cubicBezTo>
                      <a:pt x="86" y="147"/>
                      <a:pt x="90" y="142"/>
                      <a:pt x="96" y="142"/>
                    </a:cubicBezTo>
                    <a:cubicBezTo>
                      <a:pt x="87" y="159"/>
                      <a:pt x="68" y="168"/>
                      <a:pt x="55" y="181"/>
                    </a:cubicBezTo>
                    <a:cubicBezTo>
                      <a:pt x="49" y="186"/>
                      <a:pt x="43" y="195"/>
                      <a:pt x="47" y="202"/>
                    </a:cubicBezTo>
                    <a:cubicBezTo>
                      <a:pt x="51" y="208"/>
                      <a:pt x="59" y="210"/>
                      <a:pt x="65" y="211"/>
                    </a:cubicBezTo>
                    <a:cubicBezTo>
                      <a:pt x="64" y="214"/>
                      <a:pt x="65" y="217"/>
                      <a:pt x="67" y="220"/>
                    </a:cubicBezTo>
                    <a:cubicBezTo>
                      <a:pt x="71" y="224"/>
                      <a:pt x="76" y="225"/>
                      <a:pt x="81" y="224"/>
                    </a:cubicBezTo>
                    <a:cubicBezTo>
                      <a:pt x="89" y="223"/>
                      <a:pt x="95" y="219"/>
                      <a:pt x="103" y="218"/>
                    </a:cubicBezTo>
                    <a:cubicBezTo>
                      <a:pt x="112" y="218"/>
                      <a:pt x="120" y="220"/>
                      <a:pt x="127" y="225"/>
                    </a:cubicBezTo>
                    <a:cubicBezTo>
                      <a:pt x="137" y="231"/>
                      <a:pt x="149" y="243"/>
                      <a:pt x="161" y="232"/>
                    </a:cubicBezTo>
                    <a:cubicBezTo>
                      <a:pt x="163" y="230"/>
                      <a:pt x="165" y="227"/>
                      <a:pt x="169" y="225"/>
                    </a:cubicBezTo>
                    <a:cubicBezTo>
                      <a:pt x="171" y="224"/>
                      <a:pt x="174" y="223"/>
                      <a:pt x="177" y="222"/>
                    </a:cubicBezTo>
                    <a:cubicBezTo>
                      <a:pt x="182" y="220"/>
                      <a:pt x="185" y="216"/>
                      <a:pt x="185" y="211"/>
                    </a:cubicBezTo>
                    <a:cubicBezTo>
                      <a:pt x="185" y="204"/>
                      <a:pt x="181" y="196"/>
                      <a:pt x="178" y="190"/>
                    </a:cubicBezTo>
                    <a:cubicBezTo>
                      <a:pt x="176" y="187"/>
                      <a:pt x="174" y="183"/>
                      <a:pt x="172" y="180"/>
                    </a:cubicBezTo>
                    <a:cubicBezTo>
                      <a:pt x="169" y="177"/>
                      <a:pt x="165" y="172"/>
                      <a:pt x="168" y="167"/>
                    </a:cubicBezTo>
                    <a:cubicBezTo>
                      <a:pt x="176" y="179"/>
                      <a:pt x="184" y="191"/>
                      <a:pt x="196" y="198"/>
                    </a:cubicBezTo>
                    <a:cubicBezTo>
                      <a:pt x="207" y="205"/>
                      <a:pt x="221" y="208"/>
                      <a:pt x="233" y="202"/>
                    </a:cubicBezTo>
                    <a:cubicBezTo>
                      <a:pt x="238" y="199"/>
                      <a:pt x="243" y="195"/>
                      <a:pt x="245" y="189"/>
                    </a:cubicBezTo>
                    <a:cubicBezTo>
                      <a:pt x="246" y="187"/>
                      <a:pt x="246" y="184"/>
                      <a:pt x="247" y="182"/>
                    </a:cubicBezTo>
                    <a:cubicBezTo>
                      <a:pt x="248" y="180"/>
                      <a:pt x="247" y="181"/>
                      <a:pt x="249" y="180"/>
                    </a:cubicBezTo>
                    <a:cubicBezTo>
                      <a:pt x="250" y="179"/>
                      <a:pt x="251" y="179"/>
                      <a:pt x="252" y="178"/>
                    </a:cubicBezTo>
                    <a:cubicBezTo>
                      <a:pt x="260" y="173"/>
                      <a:pt x="264" y="162"/>
                      <a:pt x="261" y="153"/>
                    </a:cubicBezTo>
                    <a:cubicBezTo>
                      <a:pt x="267" y="150"/>
                      <a:pt x="273" y="146"/>
                      <a:pt x="275" y="140"/>
                    </a:cubicBezTo>
                    <a:cubicBezTo>
                      <a:pt x="277" y="133"/>
                      <a:pt x="273" y="127"/>
                      <a:pt x="267" y="124"/>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2" name="Group 31"/>
            <p:cNvGrpSpPr/>
            <p:nvPr/>
          </p:nvGrpSpPr>
          <p:grpSpPr>
            <a:xfrm>
              <a:off x="8916988" y="4733926"/>
              <a:ext cx="238125" cy="215900"/>
              <a:chOff x="8916988" y="4733926"/>
              <a:chExt cx="238125" cy="215900"/>
            </a:xfrm>
          </p:grpSpPr>
          <p:sp>
            <p:nvSpPr>
              <p:cNvPr id="54" name="Freeform 87"/>
              <p:cNvSpPr>
                <a:spLocks/>
              </p:cNvSpPr>
              <p:nvPr/>
            </p:nvSpPr>
            <p:spPr bwMode="auto">
              <a:xfrm>
                <a:off x="8916988" y="4819651"/>
                <a:ext cx="47625" cy="49213"/>
              </a:xfrm>
              <a:custGeom>
                <a:avLst/>
                <a:gdLst>
                  <a:gd name="T0" fmla="*/ 9 w 18"/>
                  <a:gd name="T1" fmla="*/ 0 h 19"/>
                  <a:gd name="T2" fmla="*/ 3 w 18"/>
                  <a:gd name="T3" fmla="*/ 3 h 19"/>
                  <a:gd name="T4" fmla="*/ 0 w 18"/>
                  <a:gd name="T5" fmla="*/ 10 h 19"/>
                  <a:gd name="T6" fmla="*/ 9 w 18"/>
                  <a:gd name="T7" fmla="*/ 19 h 19"/>
                  <a:gd name="T8" fmla="*/ 15 w 18"/>
                  <a:gd name="T9" fmla="*/ 17 h 19"/>
                  <a:gd name="T10" fmla="*/ 18 w 18"/>
                  <a:gd name="T11" fmla="*/ 10 h 19"/>
                  <a:gd name="T12" fmla="*/ 9 w 18"/>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18" h="19">
                    <a:moveTo>
                      <a:pt x="9" y="0"/>
                    </a:moveTo>
                    <a:cubicBezTo>
                      <a:pt x="7" y="0"/>
                      <a:pt x="4" y="1"/>
                      <a:pt x="3" y="3"/>
                    </a:cubicBezTo>
                    <a:cubicBezTo>
                      <a:pt x="1" y="5"/>
                      <a:pt x="0" y="7"/>
                      <a:pt x="0" y="10"/>
                    </a:cubicBezTo>
                    <a:cubicBezTo>
                      <a:pt x="0" y="14"/>
                      <a:pt x="4" y="19"/>
                      <a:pt x="9" y="19"/>
                    </a:cubicBezTo>
                    <a:cubicBezTo>
                      <a:pt x="11" y="19"/>
                      <a:pt x="14" y="18"/>
                      <a:pt x="15" y="17"/>
                    </a:cubicBezTo>
                    <a:cubicBezTo>
                      <a:pt x="17" y="15"/>
                      <a:pt x="18" y="12"/>
                      <a:pt x="18" y="10"/>
                    </a:cubicBezTo>
                    <a:cubicBezTo>
                      <a:pt x="18" y="5"/>
                      <a:pt x="14" y="0"/>
                      <a:pt x="9"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5" name="Freeform 88"/>
              <p:cNvSpPr>
                <a:spLocks/>
              </p:cNvSpPr>
              <p:nvPr/>
            </p:nvSpPr>
            <p:spPr bwMode="auto">
              <a:xfrm>
                <a:off x="8928100" y="4875213"/>
                <a:ext cx="36513" cy="33338"/>
              </a:xfrm>
              <a:custGeom>
                <a:avLst/>
                <a:gdLst>
                  <a:gd name="T0" fmla="*/ 7 w 14"/>
                  <a:gd name="T1" fmla="*/ 0 h 13"/>
                  <a:gd name="T2" fmla="*/ 0 w 14"/>
                  <a:gd name="T3" fmla="*/ 6 h 13"/>
                  <a:gd name="T4" fmla="*/ 7 w 14"/>
                  <a:gd name="T5" fmla="*/ 13 h 13"/>
                  <a:gd name="T6" fmla="*/ 14 w 14"/>
                  <a:gd name="T7" fmla="*/ 7 h 13"/>
                  <a:gd name="T8" fmla="*/ 7 w 14"/>
                  <a:gd name="T9" fmla="*/ 0 h 13"/>
                </a:gdLst>
                <a:ahLst/>
                <a:cxnLst>
                  <a:cxn ang="0">
                    <a:pos x="T0" y="T1"/>
                  </a:cxn>
                  <a:cxn ang="0">
                    <a:pos x="T2" y="T3"/>
                  </a:cxn>
                  <a:cxn ang="0">
                    <a:pos x="T4" y="T5"/>
                  </a:cxn>
                  <a:cxn ang="0">
                    <a:pos x="T6" y="T7"/>
                  </a:cxn>
                  <a:cxn ang="0">
                    <a:pos x="T8" y="T9"/>
                  </a:cxn>
                </a:cxnLst>
                <a:rect l="0" t="0" r="r" b="b"/>
                <a:pathLst>
                  <a:path w="14" h="13">
                    <a:moveTo>
                      <a:pt x="7" y="0"/>
                    </a:moveTo>
                    <a:cubicBezTo>
                      <a:pt x="4" y="0"/>
                      <a:pt x="0" y="2"/>
                      <a:pt x="0" y="6"/>
                    </a:cubicBezTo>
                    <a:cubicBezTo>
                      <a:pt x="0" y="10"/>
                      <a:pt x="3" y="13"/>
                      <a:pt x="7" y="13"/>
                    </a:cubicBezTo>
                    <a:cubicBezTo>
                      <a:pt x="10" y="13"/>
                      <a:pt x="14" y="10"/>
                      <a:pt x="14" y="7"/>
                    </a:cubicBezTo>
                    <a:cubicBezTo>
                      <a:pt x="14" y="3"/>
                      <a:pt x="11"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6" name="Freeform 89"/>
              <p:cNvSpPr>
                <a:spLocks/>
              </p:cNvSpPr>
              <p:nvPr/>
            </p:nvSpPr>
            <p:spPr bwMode="auto">
              <a:xfrm>
                <a:off x="8916988" y="4775201"/>
                <a:ext cx="41275" cy="39688"/>
              </a:xfrm>
              <a:custGeom>
                <a:avLst/>
                <a:gdLst>
                  <a:gd name="T0" fmla="*/ 15 w 16"/>
                  <a:gd name="T1" fmla="*/ 5 h 15"/>
                  <a:gd name="T2" fmla="*/ 11 w 16"/>
                  <a:gd name="T3" fmla="*/ 1 h 15"/>
                  <a:gd name="T4" fmla="*/ 11 w 16"/>
                  <a:gd name="T5" fmla="*/ 1 h 15"/>
                  <a:gd name="T6" fmla="*/ 2 w 16"/>
                  <a:gd name="T7" fmla="*/ 10 h 15"/>
                  <a:gd name="T8" fmla="*/ 7 w 16"/>
                  <a:gd name="T9" fmla="*/ 15 h 15"/>
                  <a:gd name="T10" fmla="*/ 14 w 16"/>
                  <a:gd name="T11" fmla="*/ 12 h 15"/>
                  <a:gd name="T12" fmla="*/ 15 w 16"/>
                  <a:gd name="T13" fmla="*/ 11 h 15"/>
                  <a:gd name="T14" fmla="*/ 15 w 16"/>
                  <a:gd name="T15" fmla="*/ 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5">
                    <a:moveTo>
                      <a:pt x="15" y="5"/>
                    </a:moveTo>
                    <a:cubicBezTo>
                      <a:pt x="14" y="3"/>
                      <a:pt x="13" y="2"/>
                      <a:pt x="11" y="1"/>
                    </a:cubicBezTo>
                    <a:cubicBezTo>
                      <a:pt x="11" y="1"/>
                      <a:pt x="11" y="1"/>
                      <a:pt x="11" y="1"/>
                    </a:cubicBezTo>
                    <a:cubicBezTo>
                      <a:pt x="5" y="0"/>
                      <a:pt x="0" y="5"/>
                      <a:pt x="2" y="10"/>
                    </a:cubicBezTo>
                    <a:cubicBezTo>
                      <a:pt x="3" y="13"/>
                      <a:pt x="5" y="14"/>
                      <a:pt x="7" y="15"/>
                    </a:cubicBezTo>
                    <a:cubicBezTo>
                      <a:pt x="10" y="15"/>
                      <a:pt x="13" y="14"/>
                      <a:pt x="14" y="12"/>
                    </a:cubicBezTo>
                    <a:cubicBezTo>
                      <a:pt x="15" y="11"/>
                      <a:pt x="15" y="11"/>
                      <a:pt x="15" y="11"/>
                    </a:cubicBezTo>
                    <a:cubicBezTo>
                      <a:pt x="16" y="10"/>
                      <a:pt x="16" y="7"/>
                      <a:pt x="15" y="5"/>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7" name="Freeform 90"/>
              <p:cNvSpPr>
                <a:spLocks noEditPoints="1"/>
              </p:cNvSpPr>
              <p:nvPr/>
            </p:nvSpPr>
            <p:spPr bwMode="auto">
              <a:xfrm>
                <a:off x="8956675" y="4733926"/>
                <a:ext cx="198438" cy="215900"/>
              </a:xfrm>
              <a:custGeom>
                <a:avLst/>
                <a:gdLst>
                  <a:gd name="T0" fmla="*/ 63 w 76"/>
                  <a:gd name="T1" fmla="*/ 45 h 83"/>
                  <a:gd name="T2" fmla="*/ 59 w 76"/>
                  <a:gd name="T3" fmla="*/ 39 h 83"/>
                  <a:gd name="T4" fmla="*/ 71 w 76"/>
                  <a:gd name="T5" fmla="*/ 38 h 83"/>
                  <a:gd name="T6" fmla="*/ 71 w 76"/>
                  <a:gd name="T7" fmla="*/ 30 h 83"/>
                  <a:gd name="T8" fmla="*/ 58 w 76"/>
                  <a:gd name="T9" fmla="*/ 28 h 83"/>
                  <a:gd name="T10" fmla="*/ 49 w 76"/>
                  <a:gd name="T11" fmla="*/ 22 h 83"/>
                  <a:gd name="T12" fmla="*/ 56 w 76"/>
                  <a:gd name="T13" fmla="*/ 13 h 83"/>
                  <a:gd name="T14" fmla="*/ 40 w 76"/>
                  <a:gd name="T15" fmla="*/ 6 h 83"/>
                  <a:gd name="T16" fmla="*/ 34 w 76"/>
                  <a:gd name="T17" fmla="*/ 2 h 83"/>
                  <a:gd name="T18" fmla="*/ 24 w 76"/>
                  <a:gd name="T19" fmla="*/ 8 h 83"/>
                  <a:gd name="T20" fmla="*/ 7 w 76"/>
                  <a:gd name="T21" fmla="*/ 22 h 83"/>
                  <a:gd name="T22" fmla="*/ 8 w 76"/>
                  <a:gd name="T23" fmla="*/ 38 h 83"/>
                  <a:gd name="T24" fmla="*/ 16 w 76"/>
                  <a:gd name="T25" fmla="*/ 27 h 83"/>
                  <a:gd name="T26" fmla="*/ 22 w 76"/>
                  <a:gd name="T27" fmla="*/ 31 h 83"/>
                  <a:gd name="T28" fmla="*/ 16 w 76"/>
                  <a:gd name="T29" fmla="*/ 36 h 83"/>
                  <a:gd name="T30" fmla="*/ 14 w 76"/>
                  <a:gd name="T31" fmla="*/ 42 h 83"/>
                  <a:gd name="T32" fmla="*/ 4 w 76"/>
                  <a:gd name="T33" fmla="*/ 49 h 83"/>
                  <a:gd name="T34" fmla="*/ 6 w 76"/>
                  <a:gd name="T35" fmla="*/ 61 h 83"/>
                  <a:gd name="T36" fmla="*/ 9 w 76"/>
                  <a:gd name="T37" fmla="*/ 77 h 83"/>
                  <a:gd name="T38" fmla="*/ 17 w 76"/>
                  <a:gd name="T39" fmla="*/ 64 h 83"/>
                  <a:gd name="T40" fmla="*/ 21 w 76"/>
                  <a:gd name="T41" fmla="*/ 70 h 83"/>
                  <a:gd name="T42" fmla="*/ 25 w 76"/>
                  <a:gd name="T43" fmla="*/ 83 h 83"/>
                  <a:gd name="T44" fmla="*/ 35 w 76"/>
                  <a:gd name="T45" fmla="*/ 83 h 83"/>
                  <a:gd name="T46" fmla="*/ 39 w 76"/>
                  <a:gd name="T47" fmla="*/ 77 h 83"/>
                  <a:gd name="T48" fmla="*/ 51 w 76"/>
                  <a:gd name="T49" fmla="*/ 75 h 83"/>
                  <a:gd name="T50" fmla="*/ 53 w 76"/>
                  <a:gd name="T51" fmla="*/ 65 h 83"/>
                  <a:gd name="T52" fmla="*/ 67 w 76"/>
                  <a:gd name="T53" fmla="*/ 52 h 83"/>
                  <a:gd name="T54" fmla="*/ 69 w 76"/>
                  <a:gd name="T55" fmla="*/ 41 h 83"/>
                  <a:gd name="T56" fmla="*/ 41 w 76"/>
                  <a:gd name="T57" fmla="*/ 24 h 83"/>
                  <a:gd name="T58" fmla="*/ 41 w 76"/>
                  <a:gd name="T59" fmla="*/ 21 h 83"/>
                  <a:gd name="T60" fmla="*/ 35 w 76"/>
                  <a:gd name="T61" fmla="*/ 73 h 83"/>
                  <a:gd name="T62" fmla="*/ 30 w 76"/>
                  <a:gd name="T63" fmla="*/ 75 h 83"/>
                  <a:gd name="T64" fmla="*/ 35 w 76"/>
                  <a:gd name="T65" fmla="*/ 71 h 83"/>
                  <a:gd name="T66" fmla="*/ 35 w 76"/>
                  <a:gd name="T67" fmla="*/ 73 h 83"/>
                  <a:gd name="T68" fmla="*/ 41 w 76"/>
                  <a:gd name="T69" fmla="*/ 47 h 83"/>
                  <a:gd name="T70" fmla="*/ 32 w 76"/>
                  <a:gd name="T71" fmla="*/ 49 h 83"/>
                  <a:gd name="T72" fmla="*/ 32 w 76"/>
                  <a:gd name="T73" fmla="*/ 34 h 83"/>
                  <a:gd name="T74" fmla="*/ 36 w 76"/>
                  <a:gd name="T75" fmla="*/ 34 h 83"/>
                  <a:gd name="T76" fmla="*/ 47 w 76"/>
                  <a:gd name="T77" fmla="*/ 4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 h="83">
                    <a:moveTo>
                      <a:pt x="69" y="41"/>
                    </a:moveTo>
                    <a:cubicBezTo>
                      <a:pt x="66" y="41"/>
                      <a:pt x="64" y="43"/>
                      <a:pt x="63" y="45"/>
                    </a:cubicBezTo>
                    <a:cubicBezTo>
                      <a:pt x="62" y="43"/>
                      <a:pt x="59" y="42"/>
                      <a:pt x="57" y="42"/>
                    </a:cubicBezTo>
                    <a:cubicBezTo>
                      <a:pt x="57" y="41"/>
                      <a:pt x="58" y="40"/>
                      <a:pt x="59" y="39"/>
                    </a:cubicBezTo>
                    <a:cubicBezTo>
                      <a:pt x="60" y="41"/>
                      <a:pt x="62" y="42"/>
                      <a:pt x="64" y="42"/>
                    </a:cubicBezTo>
                    <a:cubicBezTo>
                      <a:pt x="67" y="42"/>
                      <a:pt x="69" y="40"/>
                      <a:pt x="71" y="38"/>
                    </a:cubicBezTo>
                    <a:cubicBezTo>
                      <a:pt x="72" y="36"/>
                      <a:pt x="73" y="32"/>
                      <a:pt x="71" y="30"/>
                    </a:cubicBezTo>
                    <a:cubicBezTo>
                      <a:pt x="71" y="30"/>
                      <a:pt x="71" y="30"/>
                      <a:pt x="71" y="30"/>
                    </a:cubicBezTo>
                    <a:cubicBezTo>
                      <a:pt x="69" y="27"/>
                      <a:pt x="67" y="26"/>
                      <a:pt x="64" y="25"/>
                    </a:cubicBezTo>
                    <a:cubicBezTo>
                      <a:pt x="62" y="25"/>
                      <a:pt x="60" y="26"/>
                      <a:pt x="58" y="28"/>
                    </a:cubicBezTo>
                    <a:cubicBezTo>
                      <a:pt x="58" y="28"/>
                      <a:pt x="57" y="27"/>
                      <a:pt x="57" y="26"/>
                    </a:cubicBezTo>
                    <a:cubicBezTo>
                      <a:pt x="54" y="24"/>
                      <a:pt x="52" y="23"/>
                      <a:pt x="49" y="22"/>
                    </a:cubicBezTo>
                    <a:cubicBezTo>
                      <a:pt x="50" y="22"/>
                      <a:pt x="52" y="21"/>
                      <a:pt x="53" y="20"/>
                    </a:cubicBezTo>
                    <a:cubicBezTo>
                      <a:pt x="55" y="19"/>
                      <a:pt x="56" y="16"/>
                      <a:pt x="56" y="13"/>
                    </a:cubicBezTo>
                    <a:cubicBezTo>
                      <a:pt x="56" y="8"/>
                      <a:pt x="52" y="3"/>
                      <a:pt x="47" y="3"/>
                    </a:cubicBezTo>
                    <a:cubicBezTo>
                      <a:pt x="44" y="3"/>
                      <a:pt x="42" y="4"/>
                      <a:pt x="40" y="6"/>
                    </a:cubicBezTo>
                    <a:cubicBezTo>
                      <a:pt x="40" y="6"/>
                      <a:pt x="39" y="6"/>
                      <a:pt x="39" y="7"/>
                    </a:cubicBezTo>
                    <a:cubicBezTo>
                      <a:pt x="38" y="4"/>
                      <a:pt x="37" y="2"/>
                      <a:pt x="34" y="2"/>
                    </a:cubicBezTo>
                    <a:cubicBezTo>
                      <a:pt x="34" y="2"/>
                      <a:pt x="34" y="2"/>
                      <a:pt x="34" y="2"/>
                    </a:cubicBezTo>
                    <a:cubicBezTo>
                      <a:pt x="29" y="0"/>
                      <a:pt x="24" y="4"/>
                      <a:pt x="24" y="8"/>
                    </a:cubicBezTo>
                    <a:cubicBezTo>
                      <a:pt x="23" y="7"/>
                      <a:pt x="20" y="5"/>
                      <a:pt x="17" y="5"/>
                    </a:cubicBezTo>
                    <a:cubicBezTo>
                      <a:pt x="7" y="5"/>
                      <a:pt x="4" y="15"/>
                      <a:pt x="7" y="22"/>
                    </a:cubicBezTo>
                    <a:cubicBezTo>
                      <a:pt x="3" y="22"/>
                      <a:pt x="0" y="26"/>
                      <a:pt x="0" y="30"/>
                    </a:cubicBezTo>
                    <a:cubicBezTo>
                      <a:pt x="0" y="34"/>
                      <a:pt x="3" y="38"/>
                      <a:pt x="8" y="38"/>
                    </a:cubicBezTo>
                    <a:cubicBezTo>
                      <a:pt x="13" y="38"/>
                      <a:pt x="17" y="35"/>
                      <a:pt x="17" y="30"/>
                    </a:cubicBezTo>
                    <a:cubicBezTo>
                      <a:pt x="17" y="29"/>
                      <a:pt x="17" y="28"/>
                      <a:pt x="16" y="27"/>
                    </a:cubicBezTo>
                    <a:cubicBezTo>
                      <a:pt x="17" y="27"/>
                      <a:pt x="18" y="26"/>
                      <a:pt x="19" y="26"/>
                    </a:cubicBezTo>
                    <a:cubicBezTo>
                      <a:pt x="20" y="28"/>
                      <a:pt x="20" y="30"/>
                      <a:pt x="22" y="31"/>
                    </a:cubicBezTo>
                    <a:cubicBezTo>
                      <a:pt x="22" y="31"/>
                      <a:pt x="22" y="31"/>
                      <a:pt x="22" y="31"/>
                    </a:cubicBezTo>
                    <a:cubicBezTo>
                      <a:pt x="20" y="32"/>
                      <a:pt x="17" y="34"/>
                      <a:pt x="16" y="36"/>
                    </a:cubicBezTo>
                    <a:cubicBezTo>
                      <a:pt x="16" y="36"/>
                      <a:pt x="16" y="36"/>
                      <a:pt x="16" y="36"/>
                    </a:cubicBezTo>
                    <a:cubicBezTo>
                      <a:pt x="15" y="38"/>
                      <a:pt x="14" y="40"/>
                      <a:pt x="14" y="42"/>
                    </a:cubicBezTo>
                    <a:cubicBezTo>
                      <a:pt x="11" y="42"/>
                      <a:pt x="9" y="43"/>
                      <a:pt x="6" y="45"/>
                    </a:cubicBezTo>
                    <a:cubicBezTo>
                      <a:pt x="5" y="46"/>
                      <a:pt x="4" y="47"/>
                      <a:pt x="4" y="49"/>
                    </a:cubicBezTo>
                    <a:cubicBezTo>
                      <a:pt x="2" y="52"/>
                      <a:pt x="2" y="56"/>
                      <a:pt x="4" y="58"/>
                    </a:cubicBezTo>
                    <a:cubicBezTo>
                      <a:pt x="5" y="59"/>
                      <a:pt x="5" y="60"/>
                      <a:pt x="6" y="61"/>
                    </a:cubicBezTo>
                    <a:cubicBezTo>
                      <a:pt x="6" y="62"/>
                      <a:pt x="7" y="62"/>
                      <a:pt x="8" y="63"/>
                    </a:cubicBezTo>
                    <a:cubicBezTo>
                      <a:pt x="0" y="64"/>
                      <a:pt x="0" y="77"/>
                      <a:pt x="9" y="77"/>
                    </a:cubicBezTo>
                    <a:cubicBezTo>
                      <a:pt x="16" y="77"/>
                      <a:pt x="18" y="69"/>
                      <a:pt x="15" y="65"/>
                    </a:cubicBezTo>
                    <a:cubicBezTo>
                      <a:pt x="15" y="65"/>
                      <a:pt x="16" y="65"/>
                      <a:pt x="17" y="64"/>
                    </a:cubicBezTo>
                    <a:cubicBezTo>
                      <a:pt x="17" y="66"/>
                      <a:pt x="18" y="68"/>
                      <a:pt x="19" y="69"/>
                    </a:cubicBezTo>
                    <a:cubicBezTo>
                      <a:pt x="20" y="69"/>
                      <a:pt x="20" y="70"/>
                      <a:pt x="21" y="70"/>
                    </a:cubicBezTo>
                    <a:cubicBezTo>
                      <a:pt x="18" y="72"/>
                      <a:pt x="17" y="75"/>
                      <a:pt x="18" y="78"/>
                    </a:cubicBezTo>
                    <a:cubicBezTo>
                      <a:pt x="18" y="81"/>
                      <a:pt x="22" y="83"/>
                      <a:pt x="25" y="83"/>
                    </a:cubicBezTo>
                    <a:cubicBezTo>
                      <a:pt x="27" y="82"/>
                      <a:pt x="29" y="81"/>
                      <a:pt x="30" y="79"/>
                    </a:cubicBezTo>
                    <a:cubicBezTo>
                      <a:pt x="30" y="81"/>
                      <a:pt x="32" y="83"/>
                      <a:pt x="35" y="83"/>
                    </a:cubicBezTo>
                    <a:cubicBezTo>
                      <a:pt x="38" y="83"/>
                      <a:pt x="40" y="80"/>
                      <a:pt x="39" y="77"/>
                    </a:cubicBezTo>
                    <a:cubicBezTo>
                      <a:pt x="39" y="77"/>
                      <a:pt x="39" y="77"/>
                      <a:pt x="39" y="77"/>
                    </a:cubicBezTo>
                    <a:cubicBezTo>
                      <a:pt x="41" y="78"/>
                      <a:pt x="42" y="78"/>
                      <a:pt x="44" y="78"/>
                    </a:cubicBezTo>
                    <a:cubicBezTo>
                      <a:pt x="46" y="78"/>
                      <a:pt x="49" y="77"/>
                      <a:pt x="51" y="75"/>
                    </a:cubicBezTo>
                    <a:cubicBezTo>
                      <a:pt x="53" y="74"/>
                      <a:pt x="54" y="71"/>
                      <a:pt x="54" y="68"/>
                    </a:cubicBezTo>
                    <a:cubicBezTo>
                      <a:pt x="54" y="67"/>
                      <a:pt x="54" y="66"/>
                      <a:pt x="53" y="65"/>
                    </a:cubicBezTo>
                    <a:cubicBezTo>
                      <a:pt x="54" y="66"/>
                      <a:pt x="55" y="66"/>
                      <a:pt x="55" y="66"/>
                    </a:cubicBezTo>
                    <a:cubicBezTo>
                      <a:pt x="64" y="66"/>
                      <a:pt x="67" y="59"/>
                      <a:pt x="67" y="52"/>
                    </a:cubicBezTo>
                    <a:cubicBezTo>
                      <a:pt x="67" y="52"/>
                      <a:pt x="68" y="53"/>
                      <a:pt x="69" y="53"/>
                    </a:cubicBezTo>
                    <a:cubicBezTo>
                      <a:pt x="76" y="53"/>
                      <a:pt x="76" y="41"/>
                      <a:pt x="69" y="41"/>
                    </a:cubicBezTo>
                    <a:close/>
                    <a:moveTo>
                      <a:pt x="45" y="23"/>
                    </a:moveTo>
                    <a:cubicBezTo>
                      <a:pt x="44" y="23"/>
                      <a:pt x="42" y="23"/>
                      <a:pt x="41" y="24"/>
                    </a:cubicBezTo>
                    <a:cubicBezTo>
                      <a:pt x="41" y="24"/>
                      <a:pt x="41" y="24"/>
                      <a:pt x="41" y="23"/>
                    </a:cubicBezTo>
                    <a:cubicBezTo>
                      <a:pt x="41" y="23"/>
                      <a:pt x="41" y="22"/>
                      <a:pt x="41" y="21"/>
                    </a:cubicBezTo>
                    <a:cubicBezTo>
                      <a:pt x="42" y="22"/>
                      <a:pt x="44" y="22"/>
                      <a:pt x="45" y="23"/>
                    </a:cubicBezTo>
                    <a:close/>
                    <a:moveTo>
                      <a:pt x="35" y="73"/>
                    </a:moveTo>
                    <a:cubicBezTo>
                      <a:pt x="33" y="73"/>
                      <a:pt x="31" y="74"/>
                      <a:pt x="30" y="76"/>
                    </a:cubicBezTo>
                    <a:cubicBezTo>
                      <a:pt x="30" y="75"/>
                      <a:pt x="30" y="75"/>
                      <a:pt x="30" y="75"/>
                    </a:cubicBezTo>
                    <a:cubicBezTo>
                      <a:pt x="30" y="74"/>
                      <a:pt x="30" y="73"/>
                      <a:pt x="29" y="72"/>
                    </a:cubicBezTo>
                    <a:cubicBezTo>
                      <a:pt x="31" y="72"/>
                      <a:pt x="33" y="72"/>
                      <a:pt x="35" y="71"/>
                    </a:cubicBezTo>
                    <a:cubicBezTo>
                      <a:pt x="35" y="72"/>
                      <a:pt x="35" y="73"/>
                      <a:pt x="36" y="73"/>
                    </a:cubicBezTo>
                    <a:cubicBezTo>
                      <a:pt x="36" y="73"/>
                      <a:pt x="36" y="73"/>
                      <a:pt x="35" y="73"/>
                    </a:cubicBezTo>
                    <a:close/>
                    <a:moveTo>
                      <a:pt x="46" y="49"/>
                    </a:moveTo>
                    <a:cubicBezTo>
                      <a:pt x="44" y="48"/>
                      <a:pt x="43" y="47"/>
                      <a:pt x="41" y="47"/>
                    </a:cubicBezTo>
                    <a:cubicBezTo>
                      <a:pt x="38" y="47"/>
                      <a:pt x="36" y="48"/>
                      <a:pt x="35" y="51"/>
                    </a:cubicBezTo>
                    <a:cubicBezTo>
                      <a:pt x="34" y="50"/>
                      <a:pt x="33" y="49"/>
                      <a:pt x="32" y="49"/>
                    </a:cubicBezTo>
                    <a:cubicBezTo>
                      <a:pt x="34" y="47"/>
                      <a:pt x="35" y="45"/>
                      <a:pt x="35" y="42"/>
                    </a:cubicBezTo>
                    <a:cubicBezTo>
                      <a:pt x="35" y="39"/>
                      <a:pt x="34" y="36"/>
                      <a:pt x="32" y="34"/>
                    </a:cubicBezTo>
                    <a:cubicBezTo>
                      <a:pt x="33" y="34"/>
                      <a:pt x="35" y="33"/>
                      <a:pt x="36" y="33"/>
                    </a:cubicBezTo>
                    <a:cubicBezTo>
                      <a:pt x="36" y="33"/>
                      <a:pt x="36" y="34"/>
                      <a:pt x="36" y="34"/>
                    </a:cubicBezTo>
                    <a:cubicBezTo>
                      <a:pt x="36" y="37"/>
                      <a:pt x="37" y="40"/>
                      <a:pt x="39" y="42"/>
                    </a:cubicBezTo>
                    <a:cubicBezTo>
                      <a:pt x="41" y="45"/>
                      <a:pt x="44" y="46"/>
                      <a:pt x="47" y="46"/>
                    </a:cubicBezTo>
                    <a:cubicBezTo>
                      <a:pt x="46" y="47"/>
                      <a:pt x="46" y="48"/>
                      <a:pt x="46" y="49"/>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8" name="Freeform 91"/>
              <p:cNvSpPr>
                <a:spLocks/>
              </p:cNvSpPr>
              <p:nvPr/>
            </p:nvSpPr>
            <p:spPr bwMode="auto">
              <a:xfrm>
                <a:off x="9102725" y="4772026"/>
                <a:ext cx="25400" cy="26988"/>
              </a:xfrm>
              <a:custGeom>
                <a:avLst/>
                <a:gdLst>
                  <a:gd name="T0" fmla="*/ 5 w 10"/>
                  <a:gd name="T1" fmla="*/ 0 h 10"/>
                  <a:gd name="T2" fmla="*/ 0 w 10"/>
                  <a:gd name="T3" fmla="*/ 5 h 10"/>
                  <a:gd name="T4" fmla="*/ 5 w 10"/>
                  <a:gd name="T5" fmla="*/ 10 h 10"/>
                  <a:gd name="T6" fmla="*/ 10 w 10"/>
                  <a:gd name="T7" fmla="*/ 5 h 10"/>
                  <a:gd name="T8" fmla="*/ 5 w 10"/>
                  <a:gd name="T9" fmla="*/ 0 h 10"/>
                </a:gdLst>
                <a:ahLst/>
                <a:cxnLst>
                  <a:cxn ang="0">
                    <a:pos x="T0" y="T1"/>
                  </a:cxn>
                  <a:cxn ang="0">
                    <a:pos x="T2" y="T3"/>
                  </a:cxn>
                  <a:cxn ang="0">
                    <a:pos x="T4" y="T5"/>
                  </a:cxn>
                  <a:cxn ang="0">
                    <a:pos x="T6" y="T7"/>
                  </a:cxn>
                  <a:cxn ang="0">
                    <a:pos x="T8" y="T9"/>
                  </a:cxn>
                </a:cxnLst>
                <a:rect l="0" t="0" r="r" b="b"/>
                <a:pathLst>
                  <a:path w="10" h="10">
                    <a:moveTo>
                      <a:pt x="5" y="0"/>
                    </a:moveTo>
                    <a:cubicBezTo>
                      <a:pt x="2" y="0"/>
                      <a:pt x="0" y="2"/>
                      <a:pt x="0" y="5"/>
                    </a:cubicBezTo>
                    <a:cubicBezTo>
                      <a:pt x="0" y="7"/>
                      <a:pt x="2" y="10"/>
                      <a:pt x="5" y="10"/>
                    </a:cubicBezTo>
                    <a:cubicBezTo>
                      <a:pt x="7" y="10"/>
                      <a:pt x="10" y="8"/>
                      <a:pt x="10" y="5"/>
                    </a:cubicBezTo>
                    <a:cubicBezTo>
                      <a:pt x="10" y="2"/>
                      <a:pt x="8" y="0"/>
                      <a:pt x="5"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59" name="Freeform 92"/>
              <p:cNvSpPr>
                <a:spLocks/>
              </p:cNvSpPr>
              <p:nvPr/>
            </p:nvSpPr>
            <p:spPr bwMode="auto">
              <a:xfrm>
                <a:off x="9097963" y="4905376"/>
                <a:ext cx="36513" cy="28575"/>
              </a:xfrm>
              <a:custGeom>
                <a:avLst/>
                <a:gdLst>
                  <a:gd name="T0" fmla="*/ 7 w 14"/>
                  <a:gd name="T1" fmla="*/ 0 h 11"/>
                  <a:gd name="T2" fmla="*/ 7 w 14"/>
                  <a:gd name="T3" fmla="*/ 11 h 11"/>
                  <a:gd name="T4" fmla="*/ 7 w 14"/>
                  <a:gd name="T5" fmla="*/ 0 h 11"/>
                </a:gdLst>
                <a:ahLst/>
                <a:cxnLst>
                  <a:cxn ang="0">
                    <a:pos x="T0" y="T1"/>
                  </a:cxn>
                  <a:cxn ang="0">
                    <a:pos x="T2" y="T3"/>
                  </a:cxn>
                  <a:cxn ang="0">
                    <a:pos x="T4" y="T5"/>
                  </a:cxn>
                </a:cxnLst>
                <a:rect l="0" t="0" r="r" b="b"/>
                <a:pathLst>
                  <a:path w="14" h="11">
                    <a:moveTo>
                      <a:pt x="7" y="0"/>
                    </a:moveTo>
                    <a:cubicBezTo>
                      <a:pt x="0" y="0"/>
                      <a:pt x="0" y="11"/>
                      <a:pt x="7" y="11"/>
                    </a:cubicBezTo>
                    <a:cubicBezTo>
                      <a:pt x="14" y="11"/>
                      <a:pt x="14"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3" name="Group 32"/>
            <p:cNvGrpSpPr/>
            <p:nvPr/>
          </p:nvGrpSpPr>
          <p:grpSpPr>
            <a:xfrm>
              <a:off x="8686800" y="4557713"/>
              <a:ext cx="682626" cy="577851"/>
              <a:chOff x="8686800" y="4557713"/>
              <a:chExt cx="682626" cy="577851"/>
            </a:xfrm>
          </p:grpSpPr>
          <p:sp>
            <p:nvSpPr>
              <p:cNvPr id="34" name="Freeform 93"/>
              <p:cNvSpPr>
                <a:spLocks/>
              </p:cNvSpPr>
              <p:nvPr/>
            </p:nvSpPr>
            <p:spPr bwMode="auto">
              <a:xfrm>
                <a:off x="8843963" y="4919663"/>
                <a:ext cx="104775" cy="146050"/>
              </a:xfrm>
              <a:custGeom>
                <a:avLst/>
                <a:gdLst>
                  <a:gd name="T0" fmla="*/ 39 w 40"/>
                  <a:gd name="T1" fmla="*/ 1 h 56"/>
                  <a:gd name="T2" fmla="*/ 21 w 40"/>
                  <a:gd name="T3" fmla="*/ 27 h 56"/>
                  <a:gd name="T4" fmla="*/ 0 w 40"/>
                  <a:gd name="T5" fmla="*/ 55 h 56"/>
                  <a:gd name="T6" fmla="*/ 1 w 40"/>
                  <a:gd name="T7" fmla="*/ 56 h 56"/>
                  <a:gd name="T8" fmla="*/ 21 w 40"/>
                  <a:gd name="T9" fmla="*/ 29 h 56"/>
                  <a:gd name="T10" fmla="*/ 39 w 40"/>
                  <a:gd name="T11" fmla="*/ 1 h 56"/>
                  <a:gd name="T12" fmla="*/ 39 w 40"/>
                  <a:gd name="T13" fmla="*/ 1 h 56"/>
                </a:gdLst>
                <a:ahLst/>
                <a:cxnLst>
                  <a:cxn ang="0">
                    <a:pos x="T0" y="T1"/>
                  </a:cxn>
                  <a:cxn ang="0">
                    <a:pos x="T2" y="T3"/>
                  </a:cxn>
                  <a:cxn ang="0">
                    <a:pos x="T4" y="T5"/>
                  </a:cxn>
                  <a:cxn ang="0">
                    <a:pos x="T6" y="T7"/>
                  </a:cxn>
                  <a:cxn ang="0">
                    <a:pos x="T8" y="T9"/>
                  </a:cxn>
                  <a:cxn ang="0">
                    <a:pos x="T10" y="T11"/>
                  </a:cxn>
                  <a:cxn ang="0">
                    <a:pos x="T12" y="T13"/>
                  </a:cxn>
                </a:cxnLst>
                <a:rect l="0" t="0" r="r" b="b"/>
                <a:pathLst>
                  <a:path w="40" h="56">
                    <a:moveTo>
                      <a:pt x="39" y="1"/>
                    </a:moveTo>
                    <a:cubicBezTo>
                      <a:pt x="32" y="9"/>
                      <a:pt x="27" y="19"/>
                      <a:pt x="21" y="27"/>
                    </a:cubicBezTo>
                    <a:cubicBezTo>
                      <a:pt x="14" y="37"/>
                      <a:pt x="6" y="45"/>
                      <a:pt x="0" y="55"/>
                    </a:cubicBezTo>
                    <a:cubicBezTo>
                      <a:pt x="0" y="56"/>
                      <a:pt x="1" y="56"/>
                      <a:pt x="1" y="56"/>
                    </a:cubicBezTo>
                    <a:cubicBezTo>
                      <a:pt x="9" y="48"/>
                      <a:pt x="15" y="38"/>
                      <a:pt x="21" y="29"/>
                    </a:cubicBezTo>
                    <a:cubicBezTo>
                      <a:pt x="28" y="21"/>
                      <a:pt x="35" y="11"/>
                      <a:pt x="39" y="1"/>
                    </a:cubicBezTo>
                    <a:cubicBezTo>
                      <a:pt x="40" y="1"/>
                      <a:pt x="39" y="0"/>
                      <a:pt x="39"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5" name="Freeform 94"/>
              <p:cNvSpPr>
                <a:spLocks/>
              </p:cNvSpPr>
              <p:nvPr/>
            </p:nvSpPr>
            <p:spPr bwMode="auto">
              <a:xfrm>
                <a:off x="8899525" y="4937126"/>
                <a:ext cx="61913" cy="138113"/>
              </a:xfrm>
              <a:custGeom>
                <a:avLst/>
                <a:gdLst>
                  <a:gd name="T0" fmla="*/ 23 w 24"/>
                  <a:gd name="T1" fmla="*/ 0 h 53"/>
                  <a:gd name="T2" fmla="*/ 22 w 24"/>
                  <a:gd name="T3" fmla="*/ 0 h 53"/>
                  <a:gd name="T4" fmla="*/ 22 w 24"/>
                  <a:gd name="T5" fmla="*/ 0 h 53"/>
                  <a:gd name="T6" fmla="*/ 11 w 24"/>
                  <a:gd name="T7" fmla="*/ 25 h 53"/>
                  <a:gd name="T8" fmla="*/ 0 w 24"/>
                  <a:gd name="T9" fmla="*/ 52 h 53"/>
                  <a:gd name="T10" fmla="*/ 1 w 24"/>
                  <a:gd name="T11" fmla="*/ 53 h 53"/>
                  <a:gd name="T12" fmla="*/ 11 w 24"/>
                  <a:gd name="T13" fmla="*/ 28 h 53"/>
                  <a:gd name="T14" fmla="*/ 22 w 24"/>
                  <a:gd name="T15" fmla="*/ 2 h 53"/>
                  <a:gd name="T16" fmla="*/ 20 w 24"/>
                  <a:gd name="T17" fmla="*/ 26 h 53"/>
                  <a:gd name="T18" fmla="*/ 15 w 24"/>
                  <a:gd name="T19" fmla="*/ 51 h 53"/>
                  <a:gd name="T20" fmla="*/ 16 w 24"/>
                  <a:gd name="T21" fmla="*/ 51 h 53"/>
                  <a:gd name="T22" fmla="*/ 22 w 24"/>
                  <a:gd name="T23" fmla="*/ 26 h 53"/>
                  <a:gd name="T24" fmla="*/ 23 w 24"/>
                  <a:gd name="T25"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53">
                    <a:moveTo>
                      <a:pt x="23" y="0"/>
                    </a:moveTo>
                    <a:cubicBezTo>
                      <a:pt x="23" y="0"/>
                      <a:pt x="22" y="0"/>
                      <a:pt x="22" y="0"/>
                    </a:cubicBezTo>
                    <a:cubicBezTo>
                      <a:pt x="22" y="0"/>
                      <a:pt x="22" y="0"/>
                      <a:pt x="22" y="0"/>
                    </a:cubicBezTo>
                    <a:cubicBezTo>
                      <a:pt x="18" y="8"/>
                      <a:pt x="14" y="16"/>
                      <a:pt x="11" y="25"/>
                    </a:cubicBezTo>
                    <a:cubicBezTo>
                      <a:pt x="7" y="34"/>
                      <a:pt x="2" y="43"/>
                      <a:pt x="0" y="52"/>
                    </a:cubicBezTo>
                    <a:cubicBezTo>
                      <a:pt x="0" y="53"/>
                      <a:pt x="1" y="53"/>
                      <a:pt x="1" y="53"/>
                    </a:cubicBezTo>
                    <a:cubicBezTo>
                      <a:pt x="5" y="45"/>
                      <a:pt x="8" y="36"/>
                      <a:pt x="11" y="28"/>
                    </a:cubicBezTo>
                    <a:cubicBezTo>
                      <a:pt x="15" y="19"/>
                      <a:pt x="19" y="10"/>
                      <a:pt x="22" y="2"/>
                    </a:cubicBezTo>
                    <a:cubicBezTo>
                      <a:pt x="21" y="10"/>
                      <a:pt x="21" y="18"/>
                      <a:pt x="20" y="26"/>
                    </a:cubicBezTo>
                    <a:cubicBezTo>
                      <a:pt x="18" y="34"/>
                      <a:pt x="16" y="43"/>
                      <a:pt x="15" y="51"/>
                    </a:cubicBezTo>
                    <a:cubicBezTo>
                      <a:pt x="15" y="52"/>
                      <a:pt x="16" y="52"/>
                      <a:pt x="16" y="51"/>
                    </a:cubicBezTo>
                    <a:cubicBezTo>
                      <a:pt x="19" y="44"/>
                      <a:pt x="21" y="34"/>
                      <a:pt x="22" y="26"/>
                    </a:cubicBezTo>
                    <a:cubicBezTo>
                      <a:pt x="23" y="18"/>
                      <a:pt x="24" y="9"/>
                      <a:pt x="23"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6" name="Freeform 95"/>
              <p:cNvSpPr>
                <a:spLocks/>
              </p:cNvSpPr>
              <p:nvPr/>
            </p:nvSpPr>
            <p:spPr bwMode="auto">
              <a:xfrm>
                <a:off x="8997950" y="4949826"/>
                <a:ext cx="49213" cy="185738"/>
              </a:xfrm>
              <a:custGeom>
                <a:avLst/>
                <a:gdLst>
                  <a:gd name="T0" fmla="*/ 14 w 19"/>
                  <a:gd name="T1" fmla="*/ 38 h 71"/>
                  <a:gd name="T2" fmla="*/ 6 w 19"/>
                  <a:gd name="T3" fmla="*/ 3 h 71"/>
                  <a:gd name="T4" fmla="*/ 5 w 19"/>
                  <a:gd name="T5" fmla="*/ 2 h 71"/>
                  <a:gd name="T6" fmla="*/ 5 w 19"/>
                  <a:gd name="T7" fmla="*/ 1 h 71"/>
                  <a:gd name="T8" fmla="*/ 4 w 19"/>
                  <a:gd name="T9" fmla="*/ 1 h 71"/>
                  <a:gd name="T10" fmla="*/ 2 w 19"/>
                  <a:gd name="T11" fmla="*/ 59 h 71"/>
                  <a:gd name="T12" fmla="*/ 4 w 19"/>
                  <a:gd name="T13" fmla="*/ 59 h 71"/>
                  <a:gd name="T14" fmla="*/ 5 w 19"/>
                  <a:gd name="T15" fmla="*/ 5 h 71"/>
                  <a:gd name="T16" fmla="*/ 11 w 19"/>
                  <a:gd name="T17" fmla="*/ 38 h 71"/>
                  <a:gd name="T18" fmla="*/ 17 w 19"/>
                  <a:gd name="T19" fmla="*/ 71 h 71"/>
                  <a:gd name="T20" fmla="*/ 18 w 19"/>
                  <a:gd name="T21" fmla="*/ 70 h 71"/>
                  <a:gd name="T22" fmla="*/ 14 w 19"/>
                  <a:gd name="T23" fmla="*/ 38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71">
                    <a:moveTo>
                      <a:pt x="14" y="38"/>
                    </a:moveTo>
                    <a:cubicBezTo>
                      <a:pt x="11" y="26"/>
                      <a:pt x="9" y="14"/>
                      <a:pt x="6" y="3"/>
                    </a:cubicBezTo>
                    <a:cubicBezTo>
                      <a:pt x="6" y="2"/>
                      <a:pt x="5" y="2"/>
                      <a:pt x="5" y="2"/>
                    </a:cubicBezTo>
                    <a:cubicBezTo>
                      <a:pt x="5" y="2"/>
                      <a:pt x="5" y="2"/>
                      <a:pt x="5" y="1"/>
                    </a:cubicBezTo>
                    <a:cubicBezTo>
                      <a:pt x="5" y="0"/>
                      <a:pt x="4" y="0"/>
                      <a:pt x="4" y="1"/>
                    </a:cubicBezTo>
                    <a:cubicBezTo>
                      <a:pt x="1" y="20"/>
                      <a:pt x="0" y="40"/>
                      <a:pt x="2" y="59"/>
                    </a:cubicBezTo>
                    <a:cubicBezTo>
                      <a:pt x="2" y="60"/>
                      <a:pt x="4" y="61"/>
                      <a:pt x="4" y="59"/>
                    </a:cubicBezTo>
                    <a:cubicBezTo>
                      <a:pt x="5" y="41"/>
                      <a:pt x="5" y="23"/>
                      <a:pt x="5" y="5"/>
                    </a:cubicBezTo>
                    <a:cubicBezTo>
                      <a:pt x="6" y="16"/>
                      <a:pt x="9" y="27"/>
                      <a:pt x="11" y="38"/>
                    </a:cubicBezTo>
                    <a:cubicBezTo>
                      <a:pt x="13" y="49"/>
                      <a:pt x="13" y="61"/>
                      <a:pt x="17" y="71"/>
                    </a:cubicBezTo>
                    <a:cubicBezTo>
                      <a:pt x="17" y="71"/>
                      <a:pt x="18" y="71"/>
                      <a:pt x="18" y="70"/>
                    </a:cubicBezTo>
                    <a:cubicBezTo>
                      <a:pt x="19" y="60"/>
                      <a:pt x="15" y="48"/>
                      <a:pt x="14" y="3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7" name="Freeform 96"/>
              <p:cNvSpPr>
                <a:spLocks/>
              </p:cNvSpPr>
              <p:nvPr/>
            </p:nvSpPr>
            <p:spPr bwMode="auto">
              <a:xfrm>
                <a:off x="9047163" y="4960938"/>
                <a:ext cx="63500" cy="153988"/>
              </a:xfrm>
              <a:custGeom>
                <a:avLst/>
                <a:gdLst>
                  <a:gd name="T0" fmla="*/ 14 w 24"/>
                  <a:gd name="T1" fmla="*/ 29 h 59"/>
                  <a:gd name="T2" fmla="*/ 1 w 24"/>
                  <a:gd name="T3" fmla="*/ 1 h 59"/>
                  <a:gd name="T4" fmla="*/ 0 w 24"/>
                  <a:gd name="T5" fmla="*/ 1 h 59"/>
                  <a:gd name="T6" fmla="*/ 11 w 24"/>
                  <a:gd name="T7" fmla="*/ 29 h 59"/>
                  <a:gd name="T8" fmla="*/ 22 w 24"/>
                  <a:gd name="T9" fmla="*/ 58 h 59"/>
                  <a:gd name="T10" fmla="*/ 24 w 24"/>
                  <a:gd name="T11" fmla="*/ 57 h 59"/>
                  <a:gd name="T12" fmla="*/ 14 w 24"/>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4" h="59">
                    <a:moveTo>
                      <a:pt x="14" y="29"/>
                    </a:moveTo>
                    <a:cubicBezTo>
                      <a:pt x="10" y="20"/>
                      <a:pt x="6" y="10"/>
                      <a:pt x="1" y="1"/>
                    </a:cubicBezTo>
                    <a:cubicBezTo>
                      <a:pt x="1" y="0"/>
                      <a:pt x="0" y="0"/>
                      <a:pt x="0" y="1"/>
                    </a:cubicBezTo>
                    <a:cubicBezTo>
                      <a:pt x="4" y="11"/>
                      <a:pt x="8" y="20"/>
                      <a:pt x="11" y="29"/>
                    </a:cubicBezTo>
                    <a:cubicBezTo>
                      <a:pt x="15" y="39"/>
                      <a:pt x="17" y="49"/>
                      <a:pt x="22" y="58"/>
                    </a:cubicBezTo>
                    <a:cubicBezTo>
                      <a:pt x="22" y="59"/>
                      <a:pt x="24" y="58"/>
                      <a:pt x="24" y="57"/>
                    </a:cubicBezTo>
                    <a:cubicBezTo>
                      <a:pt x="22" y="48"/>
                      <a:pt x="17" y="38"/>
                      <a:pt x="14"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8" name="Freeform 97"/>
              <p:cNvSpPr>
                <a:spLocks/>
              </p:cNvSpPr>
              <p:nvPr/>
            </p:nvSpPr>
            <p:spPr bwMode="auto">
              <a:xfrm>
                <a:off x="8836025" y="4594226"/>
                <a:ext cx="136525" cy="152400"/>
              </a:xfrm>
              <a:custGeom>
                <a:avLst/>
                <a:gdLst>
                  <a:gd name="T0" fmla="*/ 51 w 52"/>
                  <a:gd name="T1" fmla="*/ 55 h 58"/>
                  <a:gd name="T2" fmla="*/ 29 w 52"/>
                  <a:gd name="T3" fmla="*/ 31 h 58"/>
                  <a:gd name="T4" fmla="*/ 10 w 52"/>
                  <a:gd name="T5" fmla="*/ 1 h 58"/>
                  <a:gd name="T6" fmla="*/ 9 w 52"/>
                  <a:gd name="T7" fmla="*/ 1 h 58"/>
                  <a:gd name="T8" fmla="*/ 26 w 52"/>
                  <a:gd name="T9" fmla="*/ 32 h 58"/>
                  <a:gd name="T10" fmla="*/ 30 w 52"/>
                  <a:gd name="T11" fmla="*/ 37 h 58"/>
                  <a:gd name="T12" fmla="*/ 1 w 52"/>
                  <a:gd name="T13" fmla="*/ 10 h 58"/>
                  <a:gd name="T14" fmla="*/ 0 w 52"/>
                  <a:gd name="T15" fmla="*/ 10 h 58"/>
                  <a:gd name="T16" fmla="*/ 19 w 52"/>
                  <a:gd name="T17" fmla="*/ 31 h 58"/>
                  <a:gd name="T18" fmla="*/ 35 w 52"/>
                  <a:gd name="T19" fmla="*/ 44 h 58"/>
                  <a:gd name="T20" fmla="*/ 50 w 52"/>
                  <a:gd name="T21" fmla="*/ 57 h 58"/>
                  <a:gd name="T22" fmla="*/ 51 w 52"/>
                  <a:gd name="T23" fmla="*/ 5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58">
                    <a:moveTo>
                      <a:pt x="51" y="55"/>
                    </a:moveTo>
                    <a:cubicBezTo>
                      <a:pt x="44" y="47"/>
                      <a:pt x="35" y="40"/>
                      <a:pt x="29" y="31"/>
                    </a:cubicBezTo>
                    <a:cubicBezTo>
                      <a:pt x="21" y="21"/>
                      <a:pt x="15" y="11"/>
                      <a:pt x="10" y="1"/>
                    </a:cubicBezTo>
                    <a:cubicBezTo>
                      <a:pt x="10" y="0"/>
                      <a:pt x="9" y="1"/>
                      <a:pt x="9" y="1"/>
                    </a:cubicBezTo>
                    <a:cubicBezTo>
                      <a:pt x="13" y="12"/>
                      <a:pt x="19" y="22"/>
                      <a:pt x="26" y="32"/>
                    </a:cubicBezTo>
                    <a:cubicBezTo>
                      <a:pt x="27" y="34"/>
                      <a:pt x="29" y="36"/>
                      <a:pt x="30" y="37"/>
                    </a:cubicBezTo>
                    <a:cubicBezTo>
                      <a:pt x="20" y="29"/>
                      <a:pt x="11" y="18"/>
                      <a:pt x="1" y="10"/>
                    </a:cubicBezTo>
                    <a:cubicBezTo>
                      <a:pt x="1" y="9"/>
                      <a:pt x="0" y="10"/>
                      <a:pt x="0" y="10"/>
                    </a:cubicBezTo>
                    <a:cubicBezTo>
                      <a:pt x="6" y="18"/>
                      <a:pt x="13" y="24"/>
                      <a:pt x="19" y="31"/>
                    </a:cubicBezTo>
                    <a:cubicBezTo>
                      <a:pt x="24" y="36"/>
                      <a:pt x="29" y="40"/>
                      <a:pt x="35" y="44"/>
                    </a:cubicBezTo>
                    <a:cubicBezTo>
                      <a:pt x="40" y="49"/>
                      <a:pt x="44" y="53"/>
                      <a:pt x="50" y="57"/>
                    </a:cubicBezTo>
                    <a:cubicBezTo>
                      <a:pt x="51" y="58"/>
                      <a:pt x="52" y="56"/>
                      <a:pt x="51" y="55"/>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9" name="Freeform 98"/>
              <p:cNvSpPr>
                <a:spLocks/>
              </p:cNvSpPr>
              <p:nvPr/>
            </p:nvSpPr>
            <p:spPr bwMode="auto">
              <a:xfrm>
                <a:off x="8901113" y="4572001"/>
                <a:ext cx="96838" cy="163513"/>
              </a:xfrm>
              <a:custGeom>
                <a:avLst/>
                <a:gdLst>
                  <a:gd name="T0" fmla="*/ 36 w 37"/>
                  <a:gd name="T1" fmla="*/ 61 h 63"/>
                  <a:gd name="T2" fmla="*/ 31 w 37"/>
                  <a:gd name="T3" fmla="*/ 44 h 63"/>
                  <a:gd name="T4" fmla="*/ 31 w 37"/>
                  <a:gd name="T5" fmla="*/ 44 h 63"/>
                  <a:gd name="T6" fmla="*/ 27 w 37"/>
                  <a:gd name="T7" fmla="*/ 1 h 63"/>
                  <a:gd name="T8" fmla="*/ 26 w 37"/>
                  <a:gd name="T9" fmla="*/ 1 h 63"/>
                  <a:gd name="T10" fmla="*/ 29 w 37"/>
                  <a:gd name="T11" fmla="*/ 37 h 63"/>
                  <a:gd name="T12" fmla="*/ 13 w 37"/>
                  <a:gd name="T13" fmla="*/ 3 h 63"/>
                  <a:gd name="T14" fmla="*/ 12 w 37"/>
                  <a:gd name="T15" fmla="*/ 4 h 63"/>
                  <a:gd name="T16" fmla="*/ 21 w 37"/>
                  <a:gd name="T17" fmla="*/ 26 h 63"/>
                  <a:gd name="T18" fmla="*/ 15 w 37"/>
                  <a:gd name="T19" fmla="*/ 19 h 63"/>
                  <a:gd name="T20" fmla="*/ 2 w 37"/>
                  <a:gd name="T21" fmla="*/ 3 h 63"/>
                  <a:gd name="T22" fmla="*/ 1 w 37"/>
                  <a:gd name="T23" fmla="*/ 4 h 63"/>
                  <a:gd name="T24" fmla="*/ 13 w 37"/>
                  <a:gd name="T25" fmla="*/ 20 h 63"/>
                  <a:gd name="T26" fmla="*/ 24 w 37"/>
                  <a:gd name="T27" fmla="*/ 34 h 63"/>
                  <a:gd name="T28" fmla="*/ 33 w 37"/>
                  <a:gd name="T29" fmla="*/ 61 h 63"/>
                  <a:gd name="T30" fmla="*/ 36 w 37"/>
                  <a:gd name="T31" fmla="*/ 6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 h="63">
                    <a:moveTo>
                      <a:pt x="36" y="61"/>
                    </a:moveTo>
                    <a:cubicBezTo>
                      <a:pt x="35" y="55"/>
                      <a:pt x="33" y="50"/>
                      <a:pt x="31" y="44"/>
                    </a:cubicBezTo>
                    <a:cubicBezTo>
                      <a:pt x="31" y="44"/>
                      <a:pt x="31" y="44"/>
                      <a:pt x="31" y="44"/>
                    </a:cubicBezTo>
                    <a:cubicBezTo>
                      <a:pt x="32" y="30"/>
                      <a:pt x="31" y="15"/>
                      <a:pt x="27" y="1"/>
                    </a:cubicBezTo>
                    <a:cubicBezTo>
                      <a:pt x="27" y="0"/>
                      <a:pt x="26" y="0"/>
                      <a:pt x="26" y="1"/>
                    </a:cubicBezTo>
                    <a:cubicBezTo>
                      <a:pt x="27" y="13"/>
                      <a:pt x="28" y="25"/>
                      <a:pt x="29" y="37"/>
                    </a:cubicBezTo>
                    <a:cubicBezTo>
                      <a:pt x="24" y="26"/>
                      <a:pt x="19" y="14"/>
                      <a:pt x="13" y="3"/>
                    </a:cubicBezTo>
                    <a:cubicBezTo>
                      <a:pt x="13" y="2"/>
                      <a:pt x="12" y="3"/>
                      <a:pt x="12" y="4"/>
                    </a:cubicBezTo>
                    <a:cubicBezTo>
                      <a:pt x="14" y="11"/>
                      <a:pt x="18" y="19"/>
                      <a:pt x="21" y="26"/>
                    </a:cubicBezTo>
                    <a:cubicBezTo>
                      <a:pt x="19" y="24"/>
                      <a:pt x="17" y="22"/>
                      <a:pt x="15" y="19"/>
                    </a:cubicBezTo>
                    <a:cubicBezTo>
                      <a:pt x="11" y="14"/>
                      <a:pt x="6" y="8"/>
                      <a:pt x="2" y="3"/>
                    </a:cubicBezTo>
                    <a:cubicBezTo>
                      <a:pt x="1" y="2"/>
                      <a:pt x="0" y="3"/>
                      <a:pt x="1" y="4"/>
                    </a:cubicBezTo>
                    <a:cubicBezTo>
                      <a:pt x="4" y="9"/>
                      <a:pt x="9" y="15"/>
                      <a:pt x="13" y="20"/>
                    </a:cubicBezTo>
                    <a:cubicBezTo>
                      <a:pt x="16" y="25"/>
                      <a:pt x="20" y="30"/>
                      <a:pt x="24" y="34"/>
                    </a:cubicBezTo>
                    <a:cubicBezTo>
                      <a:pt x="27" y="43"/>
                      <a:pt x="31" y="52"/>
                      <a:pt x="33" y="61"/>
                    </a:cubicBezTo>
                    <a:cubicBezTo>
                      <a:pt x="34" y="63"/>
                      <a:pt x="37" y="63"/>
                      <a:pt x="36" y="6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0" name="Freeform 99"/>
              <p:cNvSpPr>
                <a:spLocks/>
              </p:cNvSpPr>
              <p:nvPr/>
            </p:nvSpPr>
            <p:spPr bwMode="auto">
              <a:xfrm>
                <a:off x="9009063" y="4557713"/>
                <a:ext cx="20638" cy="169863"/>
              </a:xfrm>
              <a:custGeom>
                <a:avLst/>
                <a:gdLst>
                  <a:gd name="T0" fmla="*/ 6 w 8"/>
                  <a:gd name="T1" fmla="*/ 29 h 65"/>
                  <a:gd name="T2" fmla="*/ 1 w 8"/>
                  <a:gd name="T3" fmla="*/ 0 h 65"/>
                  <a:gd name="T4" fmla="*/ 0 w 8"/>
                  <a:gd name="T5" fmla="*/ 0 h 65"/>
                  <a:gd name="T6" fmla="*/ 4 w 8"/>
                  <a:gd name="T7" fmla="*/ 32 h 65"/>
                  <a:gd name="T8" fmla="*/ 6 w 8"/>
                  <a:gd name="T9" fmla="*/ 64 h 65"/>
                  <a:gd name="T10" fmla="*/ 7 w 8"/>
                  <a:gd name="T11" fmla="*/ 64 h 65"/>
                  <a:gd name="T12" fmla="*/ 6 w 8"/>
                  <a:gd name="T13" fmla="*/ 29 h 65"/>
                </a:gdLst>
                <a:ahLst/>
                <a:cxnLst>
                  <a:cxn ang="0">
                    <a:pos x="T0" y="T1"/>
                  </a:cxn>
                  <a:cxn ang="0">
                    <a:pos x="T2" y="T3"/>
                  </a:cxn>
                  <a:cxn ang="0">
                    <a:pos x="T4" y="T5"/>
                  </a:cxn>
                  <a:cxn ang="0">
                    <a:pos x="T6" y="T7"/>
                  </a:cxn>
                  <a:cxn ang="0">
                    <a:pos x="T8" y="T9"/>
                  </a:cxn>
                  <a:cxn ang="0">
                    <a:pos x="T10" y="T11"/>
                  </a:cxn>
                  <a:cxn ang="0">
                    <a:pos x="T12" y="T13"/>
                  </a:cxn>
                </a:cxnLst>
                <a:rect l="0" t="0" r="r" b="b"/>
                <a:pathLst>
                  <a:path w="8" h="65">
                    <a:moveTo>
                      <a:pt x="6" y="29"/>
                    </a:moveTo>
                    <a:cubicBezTo>
                      <a:pt x="5" y="20"/>
                      <a:pt x="5" y="9"/>
                      <a:pt x="1" y="0"/>
                    </a:cubicBezTo>
                    <a:cubicBezTo>
                      <a:pt x="1" y="0"/>
                      <a:pt x="0" y="0"/>
                      <a:pt x="0" y="0"/>
                    </a:cubicBezTo>
                    <a:cubicBezTo>
                      <a:pt x="1" y="11"/>
                      <a:pt x="3" y="21"/>
                      <a:pt x="4" y="32"/>
                    </a:cubicBezTo>
                    <a:cubicBezTo>
                      <a:pt x="5" y="43"/>
                      <a:pt x="5" y="53"/>
                      <a:pt x="6" y="64"/>
                    </a:cubicBezTo>
                    <a:cubicBezTo>
                      <a:pt x="6" y="65"/>
                      <a:pt x="7" y="65"/>
                      <a:pt x="7" y="64"/>
                    </a:cubicBezTo>
                    <a:cubicBezTo>
                      <a:pt x="8" y="53"/>
                      <a:pt x="7" y="41"/>
                      <a:pt x="6"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1" name="Freeform 100"/>
              <p:cNvSpPr>
                <a:spLocks/>
              </p:cNvSpPr>
              <p:nvPr/>
            </p:nvSpPr>
            <p:spPr bwMode="auto">
              <a:xfrm>
                <a:off x="9045575" y="4560888"/>
                <a:ext cx="20638" cy="173038"/>
              </a:xfrm>
              <a:custGeom>
                <a:avLst/>
                <a:gdLst>
                  <a:gd name="T0" fmla="*/ 4 w 8"/>
                  <a:gd name="T1" fmla="*/ 0 h 66"/>
                  <a:gd name="T2" fmla="*/ 3 w 8"/>
                  <a:gd name="T3" fmla="*/ 1 h 66"/>
                  <a:gd name="T4" fmla="*/ 5 w 8"/>
                  <a:gd name="T5" fmla="*/ 32 h 66"/>
                  <a:gd name="T6" fmla="*/ 0 w 8"/>
                  <a:gd name="T7" fmla="*/ 65 h 66"/>
                  <a:gd name="T8" fmla="*/ 1 w 8"/>
                  <a:gd name="T9" fmla="*/ 66 h 66"/>
                  <a:gd name="T10" fmla="*/ 7 w 8"/>
                  <a:gd name="T11" fmla="*/ 32 h 66"/>
                  <a:gd name="T12" fmla="*/ 4 w 8"/>
                  <a:gd name="T13" fmla="*/ 0 h 66"/>
                </a:gdLst>
                <a:ahLst/>
                <a:cxnLst>
                  <a:cxn ang="0">
                    <a:pos x="T0" y="T1"/>
                  </a:cxn>
                  <a:cxn ang="0">
                    <a:pos x="T2" y="T3"/>
                  </a:cxn>
                  <a:cxn ang="0">
                    <a:pos x="T4" y="T5"/>
                  </a:cxn>
                  <a:cxn ang="0">
                    <a:pos x="T6" y="T7"/>
                  </a:cxn>
                  <a:cxn ang="0">
                    <a:pos x="T8" y="T9"/>
                  </a:cxn>
                  <a:cxn ang="0">
                    <a:pos x="T10" y="T11"/>
                  </a:cxn>
                  <a:cxn ang="0">
                    <a:pos x="T12" y="T13"/>
                  </a:cxn>
                </a:cxnLst>
                <a:rect l="0" t="0" r="r" b="b"/>
                <a:pathLst>
                  <a:path w="8" h="66">
                    <a:moveTo>
                      <a:pt x="4" y="0"/>
                    </a:moveTo>
                    <a:cubicBezTo>
                      <a:pt x="4" y="0"/>
                      <a:pt x="3" y="0"/>
                      <a:pt x="3" y="1"/>
                    </a:cubicBezTo>
                    <a:cubicBezTo>
                      <a:pt x="3" y="11"/>
                      <a:pt x="5" y="21"/>
                      <a:pt x="5" y="32"/>
                    </a:cubicBezTo>
                    <a:cubicBezTo>
                      <a:pt x="4" y="43"/>
                      <a:pt x="2" y="54"/>
                      <a:pt x="0" y="65"/>
                    </a:cubicBezTo>
                    <a:cubicBezTo>
                      <a:pt x="0" y="66"/>
                      <a:pt x="0" y="66"/>
                      <a:pt x="1" y="66"/>
                    </a:cubicBezTo>
                    <a:cubicBezTo>
                      <a:pt x="5" y="55"/>
                      <a:pt x="7" y="43"/>
                      <a:pt x="7" y="32"/>
                    </a:cubicBezTo>
                    <a:cubicBezTo>
                      <a:pt x="7" y="22"/>
                      <a:pt x="8" y="10"/>
                      <a:pt x="4"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2" name="Freeform 101"/>
              <p:cNvSpPr>
                <a:spLocks/>
              </p:cNvSpPr>
              <p:nvPr/>
            </p:nvSpPr>
            <p:spPr bwMode="auto">
              <a:xfrm>
                <a:off x="9053513" y="4594226"/>
                <a:ext cx="28575" cy="139700"/>
              </a:xfrm>
              <a:custGeom>
                <a:avLst/>
                <a:gdLst>
                  <a:gd name="T0" fmla="*/ 10 w 11"/>
                  <a:gd name="T1" fmla="*/ 1 h 53"/>
                  <a:gd name="T2" fmla="*/ 7 w 11"/>
                  <a:gd name="T3" fmla="*/ 26 h 53"/>
                  <a:gd name="T4" fmla="*/ 0 w 11"/>
                  <a:gd name="T5" fmla="*/ 51 h 53"/>
                  <a:gd name="T6" fmla="*/ 2 w 11"/>
                  <a:gd name="T7" fmla="*/ 52 h 53"/>
                  <a:gd name="T8" fmla="*/ 8 w 11"/>
                  <a:gd name="T9" fmla="*/ 32 h 53"/>
                  <a:gd name="T10" fmla="*/ 11 w 11"/>
                  <a:gd name="T11" fmla="*/ 1 h 53"/>
                  <a:gd name="T12" fmla="*/ 10 w 11"/>
                  <a:gd name="T13" fmla="*/ 1 h 53"/>
                </a:gdLst>
                <a:ahLst/>
                <a:cxnLst>
                  <a:cxn ang="0">
                    <a:pos x="T0" y="T1"/>
                  </a:cxn>
                  <a:cxn ang="0">
                    <a:pos x="T2" y="T3"/>
                  </a:cxn>
                  <a:cxn ang="0">
                    <a:pos x="T4" y="T5"/>
                  </a:cxn>
                  <a:cxn ang="0">
                    <a:pos x="T6" y="T7"/>
                  </a:cxn>
                  <a:cxn ang="0">
                    <a:pos x="T8" y="T9"/>
                  </a:cxn>
                  <a:cxn ang="0">
                    <a:pos x="T10" y="T11"/>
                  </a:cxn>
                  <a:cxn ang="0">
                    <a:pos x="T12" y="T13"/>
                  </a:cxn>
                </a:cxnLst>
                <a:rect l="0" t="0" r="r" b="b"/>
                <a:pathLst>
                  <a:path w="11" h="53">
                    <a:moveTo>
                      <a:pt x="10" y="1"/>
                    </a:moveTo>
                    <a:cubicBezTo>
                      <a:pt x="9" y="9"/>
                      <a:pt x="8" y="18"/>
                      <a:pt x="7" y="26"/>
                    </a:cubicBezTo>
                    <a:cubicBezTo>
                      <a:pt x="6" y="34"/>
                      <a:pt x="5" y="44"/>
                      <a:pt x="0" y="51"/>
                    </a:cubicBezTo>
                    <a:cubicBezTo>
                      <a:pt x="0" y="52"/>
                      <a:pt x="1" y="53"/>
                      <a:pt x="2" y="52"/>
                    </a:cubicBezTo>
                    <a:cubicBezTo>
                      <a:pt x="6" y="47"/>
                      <a:pt x="7" y="39"/>
                      <a:pt x="8" y="32"/>
                    </a:cubicBezTo>
                    <a:cubicBezTo>
                      <a:pt x="10" y="22"/>
                      <a:pt x="11" y="11"/>
                      <a:pt x="11" y="1"/>
                    </a:cubicBezTo>
                    <a:cubicBezTo>
                      <a:pt x="11" y="0"/>
                      <a:pt x="10" y="0"/>
                      <a:pt x="10"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3" name="Freeform 102"/>
              <p:cNvSpPr>
                <a:spLocks/>
              </p:cNvSpPr>
              <p:nvPr/>
            </p:nvSpPr>
            <p:spPr bwMode="auto">
              <a:xfrm>
                <a:off x="9112250" y="4646613"/>
                <a:ext cx="144463" cy="120650"/>
              </a:xfrm>
              <a:custGeom>
                <a:avLst/>
                <a:gdLst>
                  <a:gd name="T0" fmla="*/ 55 w 55"/>
                  <a:gd name="T1" fmla="*/ 13 h 46"/>
                  <a:gd name="T2" fmla="*/ 29 w 55"/>
                  <a:gd name="T3" fmla="*/ 27 h 46"/>
                  <a:gd name="T4" fmla="*/ 16 w 55"/>
                  <a:gd name="T5" fmla="*/ 33 h 46"/>
                  <a:gd name="T6" fmla="*/ 12 w 55"/>
                  <a:gd name="T7" fmla="*/ 35 h 46"/>
                  <a:gd name="T8" fmla="*/ 26 w 55"/>
                  <a:gd name="T9" fmla="*/ 24 h 46"/>
                  <a:gd name="T10" fmla="*/ 51 w 55"/>
                  <a:gd name="T11" fmla="*/ 1 h 46"/>
                  <a:gd name="T12" fmla="*/ 50 w 55"/>
                  <a:gd name="T13" fmla="*/ 1 h 46"/>
                  <a:gd name="T14" fmla="*/ 23 w 55"/>
                  <a:gd name="T15" fmla="*/ 23 h 46"/>
                  <a:gd name="T16" fmla="*/ 0 w 55"/>
                  <a:gd name="T17" fmla="*/ 45 h 46"/>
                  <a:gd name="T18" fmla="*/ 1 w 55"/>
                  <a:gd name="T19" fmla="*/ 46 h 46"/>
                  <a:gd name="T20" fmla="*/ 8 w 55"/>
                  <a:gd name="T21" fmla="*/ 39 h 46"/>
                  <a:gd name="T22" fmla="*/ 8 w 55"/>
                  <a:gd name="T23" fmla="*/ 39 h 46"/>
                  <a:gd name="T24" fmla="*/ 8 w 55"/>
                  <a:gd name="T25" fmla="*/ 39 h 46"/>
                  <a:gd name="T26" fmla="*/ 8 w 55"/>
                  <a:gd name="T27" fmla="*/ 39 h 46"/>
                  <a:gd name="T28" fmla="*/ 9 w 55"/>
                  <a:gd name="T29" fmla="*/ 39 h 46"/>
                  <a:gd name="T30" fmla="*/ 9 w 55"/>
                  <a:gd name="T31" fmla="*/ 39 h 46"/>
                  <a:gd name="T32" fmla="*/ 19 w 55"/>
                  <a:gd name="T33" fmla="*/ 34 h 46"/>
                  <a:gd name="T34" fmla="*/ 33 w 55"/>
                  <a:gd name="T35" fmla="*/ 28 h 46"/>
                  <a:gd name="T36" fmla="*/ 55 w 55"/>
                  <a:gd name="T37" fmla="*/ 14 h 46"/>
                  <a:gd name="T38" fmla="*/ 55 w 55"/>
                  <a:gd name="T39"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5" h="46">
                    <a:moveTo>
                      <a:pt x="55" y="13"/>
                    </a:moveTo>
                    <a:cubicBezTo>
                      <a:pt x="46" y="19"/>
                      <a:pt x="38" y="23"/>
                      <a:pt x="29" y="27"/>
                    </a:cubicBezTo>
                    <a:cubicBezTo>
                      <a:pt x="25" y="29"/>
                      <a:pt x="20" y="31"/>
                      <a:pt x="16" y="33"/>
                    </a:cubicBezTo>
                    <a:cubicBezTo>
                      <a:pt x="15" y="34"/>
                      <a:pt x="14" y="34"/>
                      <a:pt x="12" y="35"/>
                    </a:cubicBezTo>
                    <a:cubicBezTo>
                      <a:pt x="17" y="31"/>
                      <a:pt x="21" y="28"/>
                      <a:pt x="26" y="24"/>
                    </a:cubicBezTo>
                    <a:cubicBezTo>
                      <a:pt x="34" y="17"/>
                      <a:pt x="43" y="10"/>
                      <a:pt x="51" y="1"/>
                    </a:cubicBezTo>
                    <a:cubicBezTo>
                      <a:pt x="51" y="1"/>
                      <a:pt x="51" y="0"/>
                      <a:pt x="50" y="1"/>
                    </a:cubicBezTo>
                    <a:cubicBezTo>
                      <a:pt x="41" y="7"/>
                      <a:pt x="32" y="15"/>
                      <a:pt x="23" y="23"/>
                    </a:cubicBezTo>
                    <a:cubicBezTo>
                      <a:pt x="15" y="30"/>
                      <a:pt x="6" y="36"/>
                      <a:pt x="0" y="45"/>
                    </a:cubicBezTo>
                    <a:cubicBezTo>
                      <a:pt x="0" y="46"/>
                      <a:pt x="1" y="46"/>
                      <a:pt x="1" y="46"/>
                    </a:cubicBezTo>
                    <a:cubicBezTo>
                      <a:pt x="3" y="43"/>
                      <a:pt x="5" y="41"/>
                      <a:pt x="8" y="39"/>
                    </a:cubicBezTo>
                    <a:cubicBezTo>
                      <a:pt x="8" y="39"/>
                      <a:pt x="8" y="39"/>
                      <a:pt x="8" y="39"/>
                    </a:cubicBezTo>
                    <a:cubicBezTo>
                      <a:pt x="8" y="39"/>
                      <a:pt x="8" y="39"/>
                      <a:pt x="8" y="39"/>
                    </a:cubicBezTo>
                    <a:cubicBezTo>
                      <a:pt x="8" y="39"/>
                      <a:pt x="8" y="39"/>
                      <a:pt x="8" y="39"/>
                    </a:cubicBezTo>
                    <a:cubicBezTo>
                      <a:pt x="8" y="39"/>
                      <a:pt x="9" y="39"/>
                      <a:pt x="9" y="39"/>
                    </a:cubicBezTo>
                    <a:cubicBezTo>
                      <a:pt x="9" y="39"/>
                      <a:pt x="9" y="39"/>
                      <a:pt x="9" y="39"/>
                    </a:cubicBezTo>
                    <a:cubicBezTo>
                      <a:pt x="10" y="40"/>
                      <a:pt x="18" y="35"/>
                      <a:pt x="19" y="34"/>
                    </a:cubicBezTo>
                    <a:cubicBezTo>
                      <a:pt x="24" y="32"/>
                      <a:pt x="28" y="30"/>
                      <a:pt x="33" y="28"/>
                    </a:cubicBezTo>
                    <a:cubicBezTo>
                      <a:pt x="41" y="24"/>
                      <a:pt x="49" y="20"/>
                      <a:pt x="55" y="14"/>
                    </a:cubicBezTo>
                    <a:cubicBezTo>
                      <a:pt x="55" y="14"/>
                      <a:pt x="55" y="13"/>
                      <a:pt x="55" y="13"/>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4" name="Freeform 103"/>
              <p:cNvSpPr>
                <a:spLocks/>
              </p:cNvSpPr>
              <p:nvPr/>
            </p:nvSpPr>
            <p:spPr bwMode="auto">
              <a:xfrm>
                <a:off x="9134475" y="4714876"/>
                <a:ext cx="163513" cy="65088"/>
              </a:xfrm>
              <a:custGeom>
                <a:avLst/>
                <a:gdLst>
                  <a:gd name="T0" fmla="*/ 62 w 63"/>
                  <a:gd name="T1" fmla="*/ 10 h 25"/>
                  <a:gd name="T2" fmla="*/ 37 w 63"/>
                  <a:gd name="T3" fmla="*/ 14 h 25"/>
                  <a:gd name="T4" fmla="*/ 24 w 63"/>
                  <a:gd name="T5" fmla="*/ 17 h 25"/>
                  <a:gd name="T6" fmla="*/ 30 w 63"/>
                  <a:gd name="T7" fmla="*/ 14 h 25"/>
                  <a:gd name="T8" fmla="*/ 58 w 63"/>
                  <a:gd name="T9" fmla="*/ 1 h 25"/>
                  <a:gd name="T10" fmla="*/ 57 w 63"/>
                  <a:gd name="T11" fmla="*/ 0 h 25"/>
                  <a:gd name="T12" fmla="*/ 30 w 63"/>
                  <a:gd name="T13" fmla="*/ 12 h 25"/>
                  <a:gd name="T14" fmla="*/ 0 w 63"/>
                  <a:gd name="T15" fmla="*/ 24 h 25"/>
                  <a:gd name="T16" fmla="*/ 1 w 63"/>
                  <a:gd name="T17" fmla="*/ 25 h 25"/>
                  <a:gd name="T18" fmla="*/ 14 w 63"/>
                  <a:gd name="T19" fmla="*/ 21 h 25"/>
                  <a:gd name="T20" fmla="*/ 37 w 63"/>
                  <a:gd name="T21" fmla="*/ 17 h 25"/>
                  <a:gd name="T22" fmla="*/ 62 w 63"/>
                  <a:gd name="T23" fmla="*/ 11 h 25"/>
                  <a:gd name="T24" fmla="*/ 62 w 63"/>
                  <a:gd name="T25"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25">
                    <a:moveTo>
                      <a:pt x="62" y="10"/>
                    </a:moveTo>
                    <a:cubicBezTo>
                      <a:pt x="54" y="10"/>
                      <a:pt x="46" y="13"/>
                      <a:pt x="37" y="14"/>
                    </a:cubicBezTo>
                    <a:cubicBezTo>
                      <a:pt x="33" y="15"/>
                      <a:pt x="29" y="16"/>
                      <a:pt x="24" y="17"/>
                    </a:cubicBezTo>
                    <a:cubicBezTo>
                      <a:pt x="26" y="16"/>
                      <a:pt x="28" y="15"/>
                      <a:pt x="30" y="14"/>
                    </a:cubicBezTo>
                    <a:cubicBezTo>
                      <a:pt x="39" y="10"/>
                      <a:pt x="50" y="7"/>
                      <a:pt x="58" y="1"/>
                    </a:cubicBezTo>
                    <a:cubicBezTo>
                      <a:pt x="58" y="0"/>
                      <a:pt x="58" y="0"/>
                      <a:pt x="57" y="0"/>
                    </a:cubicBezTo>
                    <a:cubicBezTo>
                      <a:pt x="48" y="3"/>
                      <a:pt x="39" y="8"/>
                      <a:pt x="30" y="12"/>
                    </a:cubicBezTo>
                    <a:cubicBezTo>
                      <a:pt x="20" y="16"/>
                      <a:pt x="10" y="20"/>
                      <a:pt x="0" y="24"/>
                    </a:cubicBezTo>
                    <a:cubicBezTo>
                      <a:pt x="0" y="24"/>
                      <a:pt x="0" y="25"/>
                      <a:pt x="1" y="25"/>
                    </a:cubicBezTo>
                    <a:cubicBezTo>
                      <a:pt x="5" y="24"/>
                      <a:pt x="10" y="22"/>
                      <a:pt x="14" y="21"/>
                    </a:cubicBezTo>
                    <a:cubicBezTo>
                      <a:pt x="22" y="21"/>
                      <a:pt x="30" y="19"/>
                      <a:pt x="37" y="17"/>
                    </a:cubicBezTo>
                    <a:cubicBezTo>
                      <a:pt x="45" y="15"/>
                      <a:pt x="54" y="14"/>
                      <a:pt x="62" y="11"/>
                    </a:cubicBezTo>
                    <a:cubicBezTo>
                      <a:pt x="63" y="11"/>
                      <a:pt x="63" y="10"/>
                      <a:pt x="62" y="1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5" name="Freeform 104"/>
              <p:cNvSpPr>
                <a:spLocks/>
              </p:cNvSpPr>
              <p:nvPr/>
            </p:nvSpPr>
            <p:spPr bwMode="auto">
              <a:xfrm>
                <a:off x="9139238" y="4775201"/>
                <a:ext cx="187325" cy="33338"/>
              </a:xfrm>
              <a:custGeom>
                <a:avLst/>
                <a:gdLst>
                  <a:gd name="T0" fmla="*/ 71 w 72"/>
                  <a:gd name="T1" fmla="*/ 1 h 13"/>
                  <a:gd name="T2" fmla="*/ 71 w 72"/>
                  <a:gd name="T3" fmla="*/ 0 h 13"/>
                  <a:gd name="T4" fmla="*/ 36 w 72"/>
                  <a:gd name="T5" fmla="*/ 7 h 13"/>
                  <a:gd name="T6" fmla="*/ 0 w 72"/>
                  <a:gd name="T7" fmla="*/ 10 h 13"/>
                  <a:gd name="T8" fmla="*/ 1 w 72"/>
                  <a:gd name="T9" fmla="*/ 11 h 13"/>
                  <a:gd name="T10" fmla="*/ 13 w 72"/>
                  <a:gd name="T11" fmla="*/ 11 h 13"/>
                  <a:gd name="T12" fmla="*/ 40 w 72"/>
                  <a:gd name="T13" fmla="*/ 12 h 13"/>
                  <a:gd name="T14" fmla="*/ 65 w 72"/>
                  <a:gd name="T15" fmla="*/ 9 h 13"/>
                  <a:gd name="T16" fmla="*/ 65 w 72"/>
                  <a:gd name="T17" fmla="*/ 7 h 13"/>
                  <a:gd name="T18" fmla="*/ 39 w 72"/>
                  <a:gd name="T19" fmla="*/ 10 h 13"/>
                  <a:gd name="T20" fmla="*/ 34 w 72"/>
                  <a:gd name="T21" fmla="*/ 10 h 13"/>
                  <a:gd name="T22" fmla="*/ 37 w 72"/>
                  <a:gd name="T23" fmla="*/ 10 h 13"/>
                  <a:gd name="T24" fmla="*/ 71 w 72"/>
                  <a:gd name="T25"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 h="13">
                    <a:moveTo>
                      <a:pt x="71" y="1"/>
                    </a:moveTo>
                    <a:cubicBezTo>
                      <a:pt x="72" y="1"/>
                      <a:pt x="71" y="0"/>
                      <a:pt x="71" y="0"/>
                    </a:cubicBezTo>
                    <a:cubicBezTo>
                      <a:pt x="59" y="2"/>
                      <a:pt x="48" y="6"/>
                      <a:pt x="36" y="7"/>
                    </a:cubicBezTo>
                    <a:cubicBezTo>
                      <a:pt x="24" y="9"/>
                      <a:pt x="12" y="9"/>
                      <a:pt x="0" y="10"/>
                    </a:cubicBezTo>
                    <a:cubicBezTo>
                      <a:pt x="0" y="10"/>
                      <a:pt x="0" y="11"/>
                      <a:pt x="1" y="11"/>
                    </a:cubicBezTo>
                    <a:cubicBezTo>
                      <a:pt x="5" y="11"/>
                      <a:pt x="9" y="11"/>
                      <a:pt x="13" y="11"/>
                    </a:cubicBezTo>
                    <a:cubicBezTo>
                      <a:pt x="22" y="13"/>
                      <a:pt x="31" y="12"/>
                      <a:pt x="40" y="12"/>
                    </a:cubicBezTo>
                    <a:cubicBezTo>
                      <a:pt x="48" y="11"/>
                      <a:pt x="57" y="11"/>
                      <a:pt x="65" y="9"/>
                    </a:cubicBezTo>
                    <a:cubicBezTo>
                      <a:pt x="66" y="8"/>
                      <a:pt x="66" y="7"/>
                      <a:pt x="65" y="7"/>
                    </a:cubicBezTo>
                    <a:cubicBezTo>
                      <a:pt x="56" y="8"/>
                      <a:pt x="48" y="9"/>
                      <a:pt x="39" y="10"/>
                    </a:cubicBezTo>
                    <a:cubicBezTo>
                      <a:pt x="37" y="10"/>
                      <a:pt x="35" y="10"/>
                      <a:pt x="34" y="10"/>
                    </a:cubicBezTo>
                    <a:cubicBezTo>
                      <a:pt x="35" y="10"/>
                      <a:pt x="36" y="10"/>
                      <a:pt x="37" y="10"/>
                    </a:cubicBezTo>
                    <a:cubicBezTo>
                      <a:pt x="48" y="9"/>
                      <a:pt x="61" y="7"/>
                      <a:pt x="71"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6" name="Freeform 105"/>
              <p:cNvSpPr>
                <a:spLocks/>
              </p:cNvSpPr>
              <p:nvPr/>
            </p:nvSpPr>
            <p:spPr bwMode="auto">
              <a:xfrm>
                <a:off x="9139238" y="4879976"/>
                <a:ext cx="230188" cy="39688"/>
              </a:xfrm>
              <a:custGeom>
                <a:avLst/>
                <a:gdLst>
                  <a:gd name="T0" fmla="*/ 87 w 88"/>
                  <a:gd name="T1" fmla="*/ 1 h 15"/>
                  <a:gd name="T2" fmla="*/ 56 w 88"/>
                  <a:gd name="T3" fmla="*/ 2 h 15"/>
                  <a:gd name="T4" fmla="*/ 30 w 88"/>
                  <a:gd name="T5" fmla="*/ 6 h 15"/>
                  <a:gd name="T6" fmla="*/ 1 w 88"/>
                  <a:gd name="T7" fmla="*/ 0 h 15"/>
                  <a:gd name="T8" fmla="*/ 0 w 88"/>
                  <a:gd name="T9" fmla="*/ 1 h 15"/>
                  <a:gd name="T10" fmla="*/ 43 w 88"/>
                  <a:gd name="T11" fmla="*/ 10 h 15"/>
                  <a:gd name="T12" fmla="*/ 84 w 88"/>
                  <a:gd name="T13" fmla="*/ 10 h 15"/>
                  <a:gd name="T14" fmla="*/ 84 w 88"/>
                  <a:gd name="T15" fmla="*/ 9 h 15"/>
                  <a:gd name="T16" fmla="*/ 64 w 88"/>
                  <a:gd name="T17" fmla="*/ 10 h 15"/>
                  <a:gd name="T18" fmla="*/ 43 w 88"/>
                  <a:gd name="T19" fmla="*/ 8 h 15"/>
                  <a:gd name="T20" fmla="*/ 36 w 88"/>
                  <a:gd name="T21" fmla="*/ 7 h 15"/>
                  <a:gd name="T22" fmla="*/ 58 w 88"/>
                  <a:gd name="T23" fmla="*/ 5 h 15"/>
                  <a:gd name="T24" fmla="*/ 87 w 88"/>
                  <a:gd name="T25" fmla="*/ 2 h 15"/>
                  <a:gd name="T26" fmla="*/ 87 w 88"/>
                  <a:gd name="T27"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8" h="15">
                    <a:moveTo>
                      <a:pt x="87" y="1"/>
                    </a:moveTo>
                    <a:cubicBezTo>
                      <a:pt x="77" y="0"/>
                      <a:pt x="66" y="1"/>
                      <a:pt x="56" y="2"/>
                    </a:cubicBezTo>
                    <a:cubicBezTo>
                      <a:pt x="47" y="3"/>
                      <a:pt x="38" y="4"/>
                      <a:pt x="30" y="6"/>
                    </a:cubicBezTo>
                    <a:cubicBezTo>
                      <a:pt x="20" y="4"/>
                      <a:pt x="10" y="2"/>
                      <a:pt x="1" y="0"/>
                    </a:cubicBezTo>
                    <a:cubicBezTo>
                      <a:pt x="0" y="0"/>
                      <a:pt x="0" y="1"/>
                      <a:pt x="0" y="1"/>
                    </a:cubicBezTo>
                    <a:cubicBezTo>
                      <a:pt x="14" y="5"/>
                      <a:pt x="28" y="8"/>
                      <a:pt x="43" y="10"/>
                    </a:cubicBezTo>
                    <a:cubicBezTo>
                      <a:pt x="55" y="13"/>
                      <a:pt x="72" y="15"/>
                      <a:pt x="84" y="10"/>
                    </a:cubicBezTo>
                    <a:cubicBezTo>
                      <a:pt x="85" y="10"/>
                      <a:pt x="84" y="10"/>
                      <a:pt x="84" y="9"/>
                    </a:cubicBezTo>
                    <a:cubicBezTo>
                      <a:pt x="77" y="9"/>
                      <a:pt x="71" y="10"/>
                      <a:pt x="64" y="10"/>
                    </a:cubicBezTo>
                    <a:cubicBezTo>
                      <a:pt x="57" y="10"/>
                      <a:pt x="50" y="9"/>
                      <a:pt x="43" y="8"/>
                    </a:cubicBezTo>
                    <a:cubicBezTo>
                      <a:pt x="40" y="8"/>
                      <a:pt x="38" y="7"/>
                      <a:pt x="36" y="7"/>
                    </a:cubicBezTo>
                    <a:cubicBezTo>
                      <a:pt x="44" y="6"/>
                      <a:pt x="51" y="5"/>
                      <a:pt x="58" y="5"/>
                    </a:cubicBezTo>
                    <a:cubicBezTo>
                      <a:pt x="68" y="4"/>
                      <a:pt x="78" y="4"/>
                      <a:pt x="87" y="2"/>
                    </a:cubicBezTo>
                    <a:cubicBezTo>
                      <a:pt x="88" y="2"/>
                      <a:pt x="88" y="1"/>
                      <a:pt x="87"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7" name="Freeform 106"/>
              <p:cNvSpPr>
                <a:spLocks/>
              </p:cNvSpPr>
              <p:nvPr/>
            </p:nvSpPr>
            <p:spPr bwMode="auto">
              <a:xfrm>
                <a:off x="9131300" y="4903788"/>
                <a:ext cx="211138" cy="93663"/>
              </a:xfrm>
              <a:custGeom>
                <a:avLst/>
                <a:gdLst>
                  <a:gd name="T0" fmla="*/ 80 w 81"/>
                  <a:gd name="T1" fmla="*/ 29 h 36"/>
                  <a:gd name="T2" fmla="*/ 43 w 81"/>
                  <a:gd name="T3" fmla="*/ 13 h 36"/>
                  <a:gd name="T4" fmla="*/ 1 w 81"/>
                  <a:gd name="T5" fmla="*/ 0 h 36"/>
                  <a:gd name="T6" fmla="*/ 1 w 81"/>
                  <a:gd name="T7" fmla="*/ 1 h 36"/>
                  <a:gd name="T8" fmla="*/ 24 w 81"/>
                  <a:gd name="T9" fmla="*/ 9 h 36"/>
                  <a:gd name="T10" fmla="*/ 24 w 81"/>
                  <a:gd name="T11" fmla="*/ 10 h 36"/>
                  <a:gd name="T12" fmla="*/ 48 w 81"/>
                  <a:gd name="T13" fmla="*/ 25 h 36"/>
                  <a:gd name="T14" fmla="*/ 69 w 81"/>
                  <a:gd name="T15" fmla="*/ 36 h 36"/>
                  <a:gd name="T16" fmla="*/ 70 w 81"/>
                  <a:gd name="T17" fmla="*/ 34 h 36"/>
                  <a:gd name="T18" fmla="*/ 47 w 81"/>
                  <a:gd name="T19" fmla="*/ 21 h 36"/>
                  <a:gd name="T20" fmla="*/ 36 w 81"/>
                  <a:gd name="T21" fmla="*/ 13 h 36"/>
                  <a:gd name="T22" fmla="*/ 43 w 81"/>
                  <a:gd name="T23" fmla="*/ 16 h 36"/>
                  <a:gd name="T24" fmla="*/ 80 w 81"/>
                  <a:gd name="T25" fmla="*/ 30 h 36"/>
                  <a:gd name="T26" fmla="*/ 80 w 81"/>
                  <a:gd name="T27" fmla="*/ 2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36">
                    <a:moveTo>
                      <a:pt x="80" y="29"/>
                    </a:moveTo>
                    <a:cubicBezTo>
                      <a:pt x="67" y="24"/>
                      <a:pt x="56" y="18"/>
                      <a:pt x="43" y="13"/>
                    </a:cubicBezTo>
                    <a:cubicBezTo>
                      <a:pt x="29" y="9"/>
                      <a:pt x="15" y="4"/>
                      <a:pt x="1" y="0"/>
                    </a:cubicBezTo>
                    <a:cubicBezTo>
                      <a:pt x="0" y="0"/>
                      <a:pt x="0" y="1"/>
                      <a:pt x="1" y="1"/>
                    </a:cubicBezTo>
                    <a:cubicBezTo>
                      <a:pt x="8" y="4"/>
                      <a:pt x="16" y="7"/>
                      <a:pt x="24" y="9"/>
                    </a:cubicBezTo>
                    <a:cubicBezTo>
                      <a:pt x="24" y="9"/>
                      <a:pt x="24" y="9"/>
                      <a:pt x="24" y="10"/>
                    </a:cubicBezTo>
                    <a:cubicBezTo>
                      <a:pt x="32" y="14"/>
                      <a:pt x="40" y="19"/>
                      <a:pt x="48" y="25"/>
                    </a:cubicBezTo>
                    <a:cubicBezTo>
                      <a:pt x="54" y="29"/>
                      <a:pt x="61" y="35"/>
                      <a:pt x="69" y="36"/>
                    </a:cubicBezTo>
                    <a:cubicBezTo>
                      <a:pt x="70" y="36"/>
                      <a:pt x="70" y="35"/>
                      <a:pt x="70" y="34"/>
                    </a:cubicBezTo>
                    <a:cubicBezTo>
                      <a:pt x="62" y="30"/>
                      <a:pt x="54" y="26"/>
                      <a:pt x="47" y="21"/>
                    </a:cubicBezTo>
                    <a:cubicBezTo>
                      <a:pt x="43" y="18"/>
                      <a:pt x="40" y="15"/>
                      <a:pt x="36" y="13"/>
                    </a:cubicBezTo>
                    <a:cubicBezTo>
                      <a:pt x="38" y="14"/>
                      <a:pt x="41" y="15"/>
                      <a:pt x="43" y="16"/>
                    </a:cubicBezTo>
                    <a:cubicBezTo>
                      <a:pt x="55" y="20"/>
                      <a:pt x="67" y="29"/>
                      <a:pt x="80" y="30"/>
                    </a:cubicBezTo>
                    <a:cubicBezTo>
                      <a:pt x="81" y="30"/>
                      <a:pt x="81" y="29"/>
                      <a:pt x="80"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8" name="Freeform 107"/>
              <p:cNvSpPr>
                <a:spLocks/>
              </p:cNvSpPr>
              <p:nvPr/>
            </p:nvSpPr>
            <p:spPr bwMode="auto">
              <a:xfrm>
                <a:off x="9126538" y="4932363"/>
                <a:ext cx="169863" cy="114300"/>
              </a:xfrm>
              <a:custGeom>
                <a:avLst/>
                <a:gdLst>
                  <a:gd name="T0" fmla="*/ 65 w 65"/>
                  <a:gd name="T1" fmla="*/ 41 h 44"/>
                  <a:gd name="T2" fmla="*/ 50 w 65"/>
                  <a:gd name="T3" fmla="*/ 31 h 44"/>
                  <a:gd name="T4" fmla="*/ 34 w 65"/>
                  <a:gd name="T5" fmla="*/ 19 h 44"/>
                  <a:gd name="T6" fmla="*/ 1 w 65"/>
                  <a:gd name="T7" fmla="*/ 0 h 44"/>
                  <a:gd name="T8" fmla="*/ 0 w 65"/>
                  <a:gd name="T9" fmla="*/ 1 h 44"/>
                  <a:gd name="T10" fmla="*/ 19 w 65"/>
                  <a:gd name="T11" fmla="*/ 14 h 44"/>
                  <a:gd name="T12" fmla="*/ 29 w 65"/>
                  <a:gd name="T13" fmla="*/ 27 h 44"/>
                  <a:gd name="T14" fmla="*/ 47 w 65"/>
                  <a:gd name="T15" fmla="*/ 43 h 44"/>
                  <a:gd name="T16" fmla="*/ 48 w 65"/>
                  <a:gd name="T17" fmla="*/ 41 h 44"/>
                  <a:gd name="T18" fmla="*/ 34 w 65"/>
                  <a:gd name="T19" fmla="*/ 27 h 44"/>
                  <a:gd name="T20" fmla="*/ 21 w 65"/>
                  <a:gd name="T21" fmla="*/ 15 h 44"/>
                  <a:gd name="T22" fmla="*/ 32 w 65"/>
                  <a:gd name="T23" fmla="*/ 21 h 44"/>
                  <a:gd name="T24" fmla="*/ 64 w 65"/>
                  <a:gd name="T25" fmla="*/ 42 h 44"/>
                  <a:gd name="T26" fmla="*/ 65 w 65"/>
                  <a:gd name="T2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44">
                    <a:moveTo>
                      <a:pt x="65" y="41"/>
                    </a:moveTo>
                    <a:cubicBezTo>
                      <a:pt x="60" y="37"/>
                      <a:pt x="54" y="34"/>
                      <a:pt x="50" y="31"/>
                    </a:cubicBezTo>
                    <a:cubicBezTo>
                      <a:pt x="44" y="27"/>
                      <a:pt x="39" y="23"/>
                      <a:pt x="34" y="19"/>
                    </a:cubicBezTo>
                    <a:cubicBezTo>
                      <a:pt x="23" y="12"/>
                      <a:pt x="11" y="7"/>
                      <a:pt x="1" y="0"/>
                    </a:cubicBezTo>
                    <a:cubicBezTo>
                      <a:pt x="0" y="0"/>
                      <a:pt x="0" y="0"/>
                      <a:pt x="0" y="1"/>
                    </a:cubicBezTo>
                    <a:cubicBezTo>
                      <a:pt x="6" y="6"/>
                      <a:pt x="12" y="10"/>
                      <a:pt x="19" y="14"/>
                    </a:cubicBezTo>
                    <a:cubicBezTo>
                      <a:pt x="21" y="19"/>
                      <a:pt x="25" y="23"/>
                      <a:pt x="29" y="27"/>
                    </a:cubicBezTo>
                    <a:cubicBezTo>
                      <a:pt x="35" y="32"/>
                      <a:pt x="41" y="38"/>
                      <a:pt x="47" y="43"/>
                    </a:cubicBezTo>
                    <a:cubicBezTo>
                      <a:pt x="48" y="44"/>
                      <a:pt x="49" y="42"/>
                      <a:pt x="48" y="41"/>
                    </a:cubicBezTo>
                    <a:cubicBezTo>
                      <a:pt x="44" y="36"/>
                      <a:pt x="39" y="32"/>
                      <a:pt x="34" y="27"/>
                    </a:cubicBezTo>
                    <a:cubicBezTo>
                      <a:pt x="29" y="24"/>
                      <a:pt x="24" y="20"/>
                      <a:pt x="21" y="15"/>
                    </a:cubicBezTo>
                    <a:cubicBezTo>
                      <a:pt x="25" y="17"/>
                      <a:pt x="29" y="19"/>
                      <a:pt x="32" y="21"/>
                    </a:cubicBezTo>
                    <a:cubicBezTo>
                      <a:pt x="42" y="28"/>
                      <a:pt x="52" y="39"/>
                      <a:pt x="64" y="42"/>
                    </a:cubicBezTo>
                    <a:cubicBezTo>
                      <a:pt x="65" y="42"/>
                      <a:pt x="65" y="41"/>
                      <a:pt x="65" y="4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9" name="Freeform 108"/>
              <p:cNvSpPr>
                <a:spLocks/>
              </p:cNvSpPr>
              <p:nvPr/>
            </p:nvSpPr>
            <p:spPr bwMode="auto">
              <a:xfrm>
                <a:off x="8686800" y="4827588"/>
                <a:ext cx="204788" cy="49213"/>
              </a:xfrm>
              <a:custGeom>
                <a:avLst/>
                <a:gdLst>
                  <a:gd name="T0" fmla="*/ 76 w 78"/>
                  <a:gd name="T1" fmla="*/ 16 h 19"/>
                  <a:gd name="T2" fmla="*/ 0 w 78"/>
                  <a:gd name="T3" fmla="*/ 5 h 19"/>
                  <a:gd name="T4" fmla="*/ 1 w 78"/>
                  <a:gd name="T5" fmla="*/ 6 h 19"/>
                  <a:gd name="T6" fmla="*/ 75 w 78"/>
                  <a:gd name="T7" fmla="*/ 19 h 19"/>
                  <a:gd name="T8" fmla="*/ 76 w 78"/>
                  <a:gd name="T9" fmla="*/ 16 h 19"/>
                </a:gdLst>
                <a:ahLst/>
                <a:cxnLst>
                  <a:cxn ang="0">
                    <a:pos x="T0" y="T1"/>
                  </a:cxn>
                  <a:cxn ang="0">
                    <a:pos x="T2" y="T3"/>
                  </a:cxn>
                  <a:cxn ang="0">
                    <a:pos x="T4" y="T5"/>
                  </a:cxn>
                  <a:cxn ang="0">
                    <a:pos x="T6" y="T7"/>
                  </a:cxn>
                  <a:cxn ang="0">
                    <a:pos x="T8" y="T9"/>
                  </a:cxn>
                </a:cxnLst>
                <a:rect l="0" t="0" r="r" b="b"/>
                <a:pathLst>
                  <a:path w="78" h="19">
                    <a:moveTo>
                      <a:pt x="76" y="16"/>
                    </a:moveTo>
                    <a:cubicBezTo>
                      <a:pt x="52" y="8"/>
                      <a:pt x="26" y="0"/>
                      <a:pt x="0" y="5"/>
                    </a:cubicBezTo>
                    <a:cubicBezTo>
                      <a:pt x="0" y="5"/>
                      <a:pt x="0" y="6"/>
                      <a:pt x="1" y="6"/>
                    </a:cubicBezTo>
                    <a:cubicBezTo>
                      <a:pt x="27" y="4"/>
                      <a:pt x="50" y="12"/>
                      <a:pt x="75" y="19"/>
                    </a:cubicBezTo>
                    <a:cubicBezTo>
                      <a:pt x="77" y="19"/>
                      <a:pt x="78" y="17"/>
                      <a:pt x="76" y="16"/>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0" name="Freeform 109"/>
              <p:cNvSpPr>
                <a:spLocks/>
              </p:cNvSpPr>
              <p:nvPr/>
            </p:nvSpPr>
            <p:spPr bwMode="auto">
              <a:xfrm>
                <a:off x="8701088" y="4787901"/>
                <a:ext cx="212725" cy="80963"/>
              </a:xfrm>
              <a:custGeom>
                <a:avLst/>
                <a:gdLst>
                  <a:gd name="T0" fmla="*/ 80 w 82"/>
                  <a:gd name="T1" fmla="*/ 28 h 31"/>
                  <a:gd name="T2" fmla="*/ 1 w 82"/>
                  <a:gd name="T3" fmla="*/ 5 h 31"/>
                  <a:gd name="T4" fmla="*/ 1 w 82"/>
                  <a:gd name="T5" fmla="*/ 6 h 31"/>
                  <a:gd name="T6" fmla="*/ 80 w 82"/>
                  <a:gd name="T7" fmla="*/ 30 h 31"/>
                  <a:gd name="T8" fmla="*/ 80 w 82"/>
                  <a:gd name="T9" fmla="*/ 30 h 31"/>
                  <a:gd name="T10" fmla="*/ 80 w 82"/>
                  <a:gd name="T11" fmla="*/ 28 h 31"/>
                </a:gdLst>
                <a:ahLst/>
                <a:cxnLst>
                  <a:cxn ang="0">
                    <a:pos x="T0" y="T1"/>
                  </a:cxn>
                  <a:cxn ang="0">
                    <a:pos x="T2" y="T3"/>
                  </a:cxn>
                  <a:cxn ang="0">
                    <a:pos x="T4" y="T5"/>
                  </a:cxn>
                  <a:cxn ang="0">
                    <a:pos x="T6" y="T7"/>
                  </a:cxn>
                  <a:cxn ang="0">
                    <a:pos x="T8" y="T9"/>
                  </a:cxn>
                  <a:cxn ang="0">
                    <a:pos x="T10" y="T11"/>
                  </a:cxn>
                </a:cxnLst>
                <a:rect l="0" t="0" r="r" b="b"/>
                <a:pathLst>
                  <a:path w="82" h="31">
                    <a:moveTo>
                      <a:pt x="80" y="28"/>
                    </a:moveTo>
                    <a:cubicBezTo>
                      <a:pt x="54" y="21"/>
                      <a:pt x="29" y="0"/>
                      <a:pt x="1" y="5"/>
                    </a:cubicBezTo>
                    <a:cubicBezTo>
                      <a:pt x="0" y="5"/>
                      <a:pt x="0" y="6"/>
                      <a:pt x="1" y="6"/>
                    </a:cubicBezTo>
                    <a:cubicBezTo>
                      <a:pt x="31" y="2"/>
                      <a:pt x="52" y="26"/>
                      <a:pt x="80" y="30"/>
                    </a:cubicBezTo>
                    <a:cubicBezTo>
                      <a:pt x="80" y="30"/>
                      <a:pt x="80" y="30"/>
                      <a:pt x="80" y="30"/>
                    </a:cubicBezTo>
                    <a:cubicBezTo>
                      <a:pt x="81" y="31"/>
                      <a:pt x="82" y="28"/>
                      <a:pt x="80"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1" name="Freeform 110"/>
              <p:cNvSpPr>
                <a:spLocks/>
              </p:cNvSpPr>
              <p:nvPr/>
            </p:nvSpPr>
            <p:spPr bwMode="auto">
              <a:xfrm>
                <a:off x="8786813" y="4787901"/>
                <a:ext cx="73025" cy="36513"/>
              </a:xfrm>
              <a:custGeom>
                <a:avLst/>
                <a:gdLst>
                  <a:gd name="T0" fmla="*/ 26 w 28"/>
                  <a:gd name="T1" fmla="*/ 11 h 14"/>
                  <a:gd name="T2" fmla="*/ 2 w 28"/>
                  <a:gd name="T3" fmla="*/ 0 h 14"/>
                  <a:gd name="T4" fmla="*/ 1 w 28"/>
                  <a:gd name="T5" fmla="*/ 1 h 14"/>
                  <a:gd name="T6" fmla="*/ 25 w 28"/>
                  <a:gd name="T7" fmla="*/ 13 h 14"/>
                  <a:gd name="T8" fmla="*/ 26 w 28"/>
                  <a:gd name="T9" fmla="*/ 11 h 14"/>
                </a:gdLst>
                <a:ahLst/>
                <a:cxnLst>
                  <a:cxn ang="0">
                    <a:pos x="T0" y="T1"/>
                  </a:cxn>
                  <a:cxn ang="0">
                    <a:pos x="T2" y="T3"/>
                  </a:cxn>
                  <a:cxn ang="0">
                    <a:pos x="T4" y="T5"/>
                  </a:cxn>
                  <a:cxn ang="0">
                    <a:pos x="T6" y="T7"/>
                  </a:cxn>
                  <a:cxn ang="0">
                    <a:pos x="T8" y="T9"/>
                  </a:cxn>
                </a:cxnLst>
                <a:rect l="0" t="0" r="r" b="b"/>
                <a:pathLst>
                  <a:path w="28" h="14">
                    <a:moveTo>
                      <a:pt x="26" y="11"/>
                    </a:moveTo>
                    <a:cubicBezTo>
                      <a:pt x="18" y="7"/>
                      <a:pt x="10" y="3"/>
                      <a:pt x="2" y="0"/>
                    </a:cubicBezTo>
                    <a:cubicBezTo>
                      <a:pt x="1" y="0"/>
                      <a:pt x="0" y="1"/>
                      <a:pt x="1" y="1"/>
                    </a:cubicBezTo>
                    <a:cubicBezTo>
                      <a:pt x="9" y="6"/>
                      <a:pt x="17" y="9"/>
                      <a:pt x="25" y="13"/>
                    </a:cubicBezTo>
                    <a:cubicBezTo>
                      <a:pt x="27" y="14"/>
                      <a:pt x="28" y="12"/>
                      <a:pt x="26" y="1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2" name="Freeform 111"/>
              <p:cNvSpPr>
                <a:spLocks/>
              </p:cNvSpPr>
              <p:nvPr/>
            </p:nvSpPr>
            <p:spPr bwMode="auto">
              <a:xfrm>
                <a:off x="8742363" y="4735513"/>
                <a:ext cx="158750" cy="80963"/>
              </a:xfrm>
              <a:custGeom>
                <a:avLst/>
                <a:gdLst>
                  <a:gd name="T0" fmla="*/ 59 w 61"/>
                  <a:gd name="T1" fmla="*/ 27 h 31"/>
                  <a:gd name="T2" fmla="*/ 1 w 61"/>
                  <a:gd name="T3" fmla="*/ 0 h 31"/>
                  <a:gd name="T4" fmla="*/ 0 w 61"/>
                  <a:gd name="T5" fmla="*/ 1 h 31"/>
                  <a:gd name="T6" fmla="*/ 58 w 61"/>
                  <a:gd name="T7" fmla="*/ 30 h 31"/>
                  <a:gd name="T8" fmla="*/ 58 w 61"/>
                  <a:gd name="T9" fmla="*/ 30 h 31"/>
                  <a:gd name="T10" fmla="*/ 59 w 61"/>
                  <a:gd name="T11" fmla="*/ 27 h 31"/>
                </a:gdLst>
                <a:ahLst/>
                <a:cxnLst>
                  <a:cxn ang="0">
                    <a:pos x="T0" y="T1"/>
                  </a:cxn>
                  <a:cxn ang="0">
                    <a:pos x="T2" y="T3"/>
                  </a:cxn>
                  <a:cxn ang="0">
                    <a:pos x="T4" y="T5"/>
                  </a:cxn>
                  <a:cxn ang="0">
                    <a:pos x="T6" y="T7"/>
                  </a:cxn>
                  <a:cxn ang="0">
                    <a:pos x="T8" y="T9"/>
                  </a:cxn>
                  <a:cxn ang="0">
                    <a:pos x="T10" y="T11"/>
                  </a:cxn>
                </a:cxnLst>
                <a:rect l="0" t="0" r="r" b="b"/>
                <a:pathLst>
                  <a:path w="61" h="31">
                    <a:moveTo>
                      <a:pt x="59" y="27"/>
                    </a:moveTo>
                    <a:cubicBezTo>
                      <a:pt x="39" y="20"/>
                      <a:pt x="23" y="4"/>
                      <a:pt x="1" y="0"/>
                    </a:cubicBezTo>
                    <a:cubicBezTo>
                      <a:pt x="0" y="0"/>
                      <a:pt x="0" y="1"/>
                      <a:pt x="0" y="1"/>
                    </a:cubicBezTo>
                    <a:cubicBezTo>
                      <a:pt x="22" y="6"/>
                      <a:pt x="37" y="24"/>
                      <a:pt x="58" y="30"/>
                    </a:cubicBezTo>
                    <a:cubicBezTo>
                      <a:pt x="58" y="30"/>
                      <a:pt x="58" y="30"/>
                      <a:pt x="58" y="30"/>
                    </a:cubicBezTo>
                    <a:cubicBezTo>
                      <a:pt x="60" y="31"/>
                      <a:pt x="61" y="28"/>
                      <a:pt x="59" y="27"/>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3" name="Freeform 112"/>
              <p:cNvSpPr>
                <a:spLocks/>
              </p:cNvSpPr>
              <p:nvPr/>
            </p:nvSpPr>
            <p:spPr bwMode="auto">
              <a:xfrm>
                <a:off x="8778875" y="4718051"/>
                <a:ext cx="142875" cy="80963"/>
              </a:xfrm>
              <a:custGeom>
                <a:avLst/>
                <a:gdLst>
                  <a:gd name="T0" fmla="*/ 54 w 55"/>
                  <a:gd name="T1" fmla="*/ 28 h 31"/>
                  <a:gd name="T2" fmla="*/ 41 w 55"/>
                  <a:gd name="T3" fmla="*/ 21 h 31"/>
                  <a:gd name="T4" fmla="*/ 27 w 55"/>
                  <a:gd name="T5" fmla="*/ 11 h 31"/>
                  <a:gd name="T6" fmla="*/ 1 w 55"/>
                  <a:gd name="T7" fmla="*/ 0 h 31"/>
                  <a:gd name="T8" fmla="*/ 1 w 55"/>
                  <a:gd name="T9" fmla="*/ 1 h 31"/>
                  <a:gd name="T10" fmla="*/ 29 w 55"/>
                  <a:gd name="T11" fmla="*/ 16 h 31"/>
                  <a:gd name="T12" fmla="*/ 51 w 55"/>
                  <a:gd name="T13" fmla="*/ 30 h 31"/>
                  <a:gd name="T14" fmla="*/ 52 w 55"/>
                  <a:gd name="T15" fmla="*/ 31 h 31"/>
                  <a:gd name="T16" fmla="*/ 53 w 55"/>
                  <a:gd name="T17" fmla="*/ 31 h 31"/>
                  <a:gd name="T18" fmla="*/ 54 w 55"/>
                  <a:gd name="T19" fmla="*/ 31 h 31"/>
                  <a:gd name="T20" fmla="*/ 54 w 55"/>
                  <a:gd name="T21" fmla="*/ 30 h 31"/>
                  <a:gd name="T22" fmla="*/ 54 w 55"/>
                  <a:gd name="T23"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31">
                    <a:moveTo>
                      <a:pt x="54" y="28"/>
                    </a:moveTo>
                    <a:cubicBezTo>
                      <a:pt x="50" y="25"/>
                      <a:pt x="45" y="23"/>
                      <a:pt x="41" y="21"/>
                    </a:cubicBezTo>
                    <a:cubicBezTo>
                      <a:pt x="36" y="18"/>
                      <a:pt x="32" y="14"/>
                      <a:pt x="27" y="11"/>
                    </a:cubicBezTo>
                    <a:cubicBezTo>
                      <a:pt x="19" y="6"/>
                      <a:pt x="11" y="1"/>
                      <a:pt x="1" y="0"/>
                    </a:cubicBezTo>
                    <a:cubicBezTo>
                      <a:pt x="0" y="0"/>
                      <a:pt x="0" y="1"/>
                      <a:pt x="1" y="1"/>
                    </a:cubicBezTo>
                    <a:cubicBezTo>
                      <a:pt x="12" y="4"/>
                      <a:pt x="20" y="10"/>
                      <a:pt x="29" y="16"/>
                    </a:cubicBezTo>
                    <a:cubicBezTo>
                      <a:pt x="30" y="17"/>
                      <a:pt x="46" y="28"/>
                      <a:pt x="51" y="30"/>
                    </a:cubicBezTo>
                    <a:cubicBezTo>
                      <a:pt x="51" y="30"/>
                      <a:pt x="51" y="31"/>
                      <a:pt x="52" y="31"/>
                    </a:cubicBezTo>
                    <a:cubicBezTo>
                      <a:pt x="52" y="31"/>
                      <a:pt x="52" y="31"/>
                      <a:pt x="53" y="31"/>
                    </a:cubicBezTo>
                    <a:cubicBezTo>
                      <a:pt x="54" y="31"/>
                      <a:pt x="54" y="31"/>
                      <a:pt x="54" y="31"/>
                    </a:cubicBezTo>
                    <a:cubicBezTo>
                      <a:pt x="54" y="30"/>
                      <a:pt x="54" y="30"/>
                      <a:pt x="54" y="30"/>
                    </a:cubicBezTo>
                    <a:cubicBezTo>
                      <a:pt x="55" y="29"/>
                      <a:pt x="54" y="29"/>
                      <a:pt x="54"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sp>
        <p:nvSpPr>
          <p:cNvPr id="62" name="Rectangle 61">
            <a:extLst>
              <a:ext uri="{FF2B5EF4-FFF2-40B4-BE49-F238E27FC236}">
                <a16:creationId xmlns:a16="http://schemas.microsoft.com/office/drawing/2014/main" id="{1DF96D2F-C41F-49F6-8ADF-77C2907A110B}"/>
              </a:ext>
            </a:extLst>
          </p:cNvPr>
          <p:cNvSpPr/>
          <p:nvPr/>
        </p:nvSpPr>
        <p:spPr>
          <a:xfrm>
            <a:off x="1486161" y="2477649"/>
            <a:ext cx="9629983" cy="1200329"/>
          </a:xfrm>
          <a:prstGeom prst="rect">
            <a:avLst/>
          </a:prstGeom>
        </p:spPr>
        <p:txBody>
          <a:bodyPr wrap="square" lIns="91440" tIns="45720" rIns="91440" bIns="45720" anchor="t">
            <a:spAutoFit/>
          </a:bodyPr>
          <a:lstStyle/>
          <a:p>
            <a:pPr algn="ctr"/>
            <a:r>
              <a:rPr lang="en-US" sz="2400">
                <a:solidFill>
                  <a:schemeClr val="bg1"/>
                </a:solidFill>
              </a:rPr>
              <a:t>Directions for online testing begin on page 38 of the manual.  </a:t>
            </a:r>
            <a:endParaRPr lang="en-US">
              <a:solidFill>
                <a:schemeClr val="bg1"/>
              </a:solidFill>
            </a:endParaRPr>
          </a:p>
          <a:p>
            <a:pPr algn="ctr"/>
            <a:r>
              <a:rPr lang="en-US" sz="2400">
                <a:solidFill>
                  <a:schemeClr val="bg1"/>
                </a:solidFill>
              </a:rPr>
              <a:t>Directions for paper testing begin on page 48 of the manual.</a:t>
            </a:r>
            <a:endParaRPr lang="en-US">
              <a:solidFill>
                <a:schemeClr val="bg1"/>
              </a:solidFill>
            </a:endParaRPr>
          </a:p>
          <a:p>
            <a:pPr algn="ctr"/>
            <a:r>
              <a:rPr lang="en-US" sz="2400">
                <a:solidFill>
                  <a:schemeClr val="bg1"/>
                </a:solidFill>
              </a:rPr>
              <a:t>It is important to read your directions in advance. </a:t>
            </a:r>
            <a:endParaRPr lang="en-US">
              <a:solidFill>
                <a:schemeClr val="bg1"/>
              </a:solidFill>
              <a:ea typeface="Lato"/>
              <a:cs typeface="Lato"/>
            </a:endParaRPr>
          </a:p>
        </p:txBody>
      </p:sp>
      <p:sp>
        <p:nvSpPr>
          <p:cNvPr id="63" name="Rectangle 62">
            <a:extLst>
              <a:ext uri="{FF2B5EF4-FFF2-40B4-BE49-F238E27FC236}">
                <a16:creationId xmlns:a16="http://schemas.microsoft.com/office/drawing/2014/main" id="{12F5F101-B434-4635-80C7-4AC458EF977F}"/>
              </a:ext>
            </a:extLst>
          </p:cNvPr>
          <p:cNvSpPr/>
          <p:nvPr/>
        </p:nvSpPr>
        <p:spPr>
          <a:xfrm>
            <a:off x="1448989" y="3734041"/>
            <a:ext cx="9577787" cy="2308324"/>
          </a:xfrm>
          <a:prstGeom prst="rect">
            <a:avLst/>
          </a:prstGeom>
        </p:spPr>
        <p:txBody>
          <a:bodyPr wrap="square">
            <a:spAutoFit/>
          </a:bodyPr>
          <a:lstStyle/>
          <a:p>
            <a:pPr algn="ctr"/>
            <a:r>
              <a:rPr lang="en-US" altLang="en-US" sz="3600" b="1">
                <a:solidFill>
                  <a:srgbClr val="FF0000"/>
                </a:solidFill>
              </a:rPr>
              <a:t>Remember…</a:t>
            </a:r>
          </a:p>
          <a:p>
            <a:pPr algn="ctr"/>
            <a:r>
              <a:rPr lang="en-US" altLang="en-US" sz="3600" b="1">
                <a:solidFill>
                  <a:srgbClr val="FF0000"/>
                </a:solidFill>
              </a:rPr>
              <a:t>This training does not take the place of reading the manual.  </a:t>
            </a:r>
          </a:p>
          <a:p>
            <a:pPr algn="ctr"/>
            <a:r>
              <a:rPr lang="en-US" altLang="en-US" sz="3600" b="1">
                <a:solidFill>
                  <a:srgbClr val="FF0000"/>
                </a:solidFill>
              </a:rPr>
              <a:t>There is no substitute for reading the manual.</a:t>
            </a:r>
          </a:p>
        </p:txBody>
      </p:sp>
    </p:spTree>
    <p:extLst>
      <p:ext uri="{BB962C8B-B14F-4D97-AF65-F5344CB8AC3E}">
        <p14:creationId xmlns:p14="http://schemas.microsoft.com/office/powerpoint/2010/main" val="1632819524"/>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1" name="Rounded Rectangle 280"/>
          <p:cNvSpPr/>
          <p:nvPr/>
        </p:nvSpPr>
        <p:spPr>
          <a:xfrm>
            <a:off x="4616995" y="4112077"/>
            <a:ext cx="2176411" cy="43434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2" name="TextBox 281"/>
          <p:cNvSpPr txBox="1"/>
          <p:nvPr/>
        </p:nvSpPr>
        <p:spPr>
          <a:xfrm>
            <a:off x="5163696" y="4189516"/>
            <a:ext cx="1080745" cy="276999"/>
          </a:xfrm>
          <a:prstGeom prst="rect">
            <a:avLst/>
          </a:prstGeom>
          <a:noFill/>
        </p:spPr>
        <p:txBody>
          <a:bodyPr wrap="none" rtlCol="0">
            <a:spAutoFit/>
          </a:bodyPr>
          <a:lstStyle/>
          <a:p>
            <a:pPr algn="ctr"/>
            <a:r>
              <a:rPr lang="en-US" sz="1200" spc="300">
                <a:solidFill>
                  <a:schemeClr val="bg1"/>
                </a:solidFill>
                <a:latin typeface="+mj-lt"/>
              </a:rPr>
              <a:t>THANKS</a:t>
            </a:r>
          </a:p>
        </p:txBody>
      </p:sp>
      <p:grpSp>
        <p:nvGrpSpPr>
          <p:cNvPr id="274" name="Group 273"/>
          <p:cNvGrpSpPr/>
          <p:nvPr/>
        </p:nvGrpSpPr>
        <p:grpSpPr>
          <a:xfrm>
            <a:off x="-783280" y="-350253"/>
            <a:ext cx="2723005" cy="2790065"/>
            <a:chOff x="-864165" y="-387883"/>
            <a:chExt cx="2723005" cy="2790065"/>
          </a:xfrm>
          <a:effectLst>
            <a:outerShdw blurRad="165100" dist="317500" dir="8100000" algn="tr" rotWithShape="0">
              <a:prstClr val="black">
                <a:alpha val="25000"/>
              </a:prstClr>
            </a:outerShdw>
          </a:effectLst>
        </p:grpSpPr>
        <p:grpSp>
          <p:nvGrpSpPr>
            <p:cNvPr id="177" name="Group 176"/>
            <p:cNvGrpSpPr/>
            <p:nvPr/>
          </p:nvGrpSpPr>
          <p:grpSpPr>
            <a:xfrm rot="10070518">
              <a:off x="-864165" y="603545"/>
              <a:ext cx="1609724" cy="1798637"/>
              <a:chOff x="311151" y="1154113"/>
              <a:chExt cx="1609724" cy="1798637"/>
            </a:xfrm>
          </p:grpSpPr>
          <p:sp>
            <p:nvSpPr>
              <p:cNvPr id="178" name="Freeform 121"/>
              <p:cNvSpPr>
                <a:spLocks noEditPoints="1"/>
              </p:cNvSpPr>
              <p:nvPr/>
            </p:nvSpPr>
            <p:spPr bwMode="auto">
              <a:xfrm>
                <a:off x="311151" y="1154113"/>
                <a:ext cx="1609724" cy="1798637"/>
              </a:xfrm>
              <a:custGeom>
                <a:avLst/>
                <a:gdLst>
                  <a:gd name="T0" fmla="*/ 268 w 281"/>
                  <a:gd name="T1" fmla="*/ 109 h 315"/>
                  <a:gd name="T2" fmla="*/ 244 w 281"/>
                  <a:gd name="T3" fmla="*/ 108 h 315"/>
                  <a:gd name="T4" fmla="*/ 228 w 281"/>
                  <a:gd name="T5" fmla="*/ 50 h 315"/>
                  <a:gd name="T6" fmla="*/ 185 w 281"/>
                  <a:gd name="T7" fmla="*/ 62 h 315"/>
                  <a:gd name="T8" fmla="*/ 142 w 281"/>
                  <a:gd name="T9" fmla="*/ 4 h 315"/>
                  <a:gd name="T10" fmla="*/ 133 w 281"/>
                  <a:gd name="T11" fmla="*/ 118 h 315"/>
                  <a:gd name="T12" fmla="*/ 128 w 281"/>
                  <a:gd name="T13" fmla="*/ 267 h 315"/>
                  <a:gd name="T14" fmla="*/ 77 w 281"/>
                  <a:gd name="T15" fmla="*/ 139 h 315"/>
                  <a:gd name="T16" fmla="*/ 78 w 281"/>
                  <a:gd name="T17" fmla="*/ 41 h 315"/>
                  <a:gd name="T18" fmla="*/ 45 w 281"/>
                  <a:gd name="T19" fmla="*/ 88 h 315"/>
                  <a:gd name="T20" fmla="*/ 28 w 281"/>
                  <a:gd name="T21" fmla="*/ 102 h 315"/>
                  <a:gd name="T22" fmla="*/ 9 w 281"/>
                  <a:gd name="T23" fmla="*/ 157 h 315"/>
                  <a:gd name="T24" fmla="*/ 55 w 281"/>
                  <a:gd name="T25" fmla="*/ 204 h 315"/>
                  <a:gd name="T26" fmla="*/ 93 w 281"/>
                  <a:gd name="T27" fmla="*/ 241 h 315"/>
                  <a:gd name="T28" fmla="*/ 128 w 281"/>
                  <a:gd name="T29" fmla="*/ 278 h 315"/>
                  <a:gd name="T30" fmla="*/ 141 w 281"/>
                  <a:gd name="T31" fmla="*/ 308 h 315"/>
                  <a:gd name="T32" fmla="*/ 196 w 281"/>
                  <a:gd name="T33" fmla="*/ 201 h 315"/>
                  <a:gd name="T34" fmla="*/ 244 w 281"/>
                  <a:gd name="T35" fmla="*/ 159 h 315"/>
                  <a:gd name="T36" fmla="*/ 259 w 281"/>
                  <a:gd name="T37" fmla="*/ 159 h 315"/>
                  <a:gd name="T38" fmla="*/ 275 w 281"/>
                  <a:gd name="T39" fmla="*/ 147 h 315"/>
                  <a:gd name="T40" fmla="*/ 280 w 281"/>
                  <a:gd name="T41" fmla="*/ 125 h 315"/>
                  <a:gd name="T42" fmla="*/ 49 w 281"/>
                  <a:gd name="T43" fmla="*/ 166 h 315"/>
                  <a:gd name="T44" fmla="*/ 57 w 281"/>
                  <a:gd name="T45" fmla="*/ 132 h 315"/>
                  <a:gd name="T46" fmla="*/ 71 w 281"/>
                  <a:gd name="T47" fmla="*/ 139 h 315"/>
                  <a:gd name="T48" fmla="*/ 87 w 281"/>
                  <a:gd name="T49" fmla="*/ 226 h 315"/>
                  <a:gd name="T50" fmla="*/ 168 w 281"/>
                  <a:gd name="T51" fmla="*/ 223 h 315"/>
                  <a:gd name="T52" fmla="*/ 182 w 281"/>
                  <a:gd name="T53" fmla="*/ 178 h 315"/>
                  <a:gd name="T54" fmla="*/ 185 w 281"/>
                  <a:gd name="T55" fmla="*/ 148 h 315"/>
                  <a:gd name="T56" fmla="*/ 154 w 281"/>
                  <a:gd name="T57" fmla="*/ 136 h 315"/>
                  <a:gd name="T58" fmla="*/ 145 w 281"/>
                  <a:gd name="T59" fmla="*/ 191 h 315"/>
                  <a:gd name="T60" fmla="*/ 158 w 281"/>
                  <a:gd name="T61" fmla="*/ 227 h 315"/>
                  <a:gd name="T62" fmla="*/ 138 w 281"/>
                  <a:gd name="T63" fmla="*/ 244 h 315"/>
                  <a:gd name="T64" fmla="*/ 143 w 281"/>
                  <a:gd name="T65" fmla="*/ 120 h 315"/>
                  <a:gd name="T66" fmla="*/ 178 w 281"/>
                  <a:gd name="T67" fmla="*/ 89 h 315"/>
                  <a:gd name="T68" fmla="*/ 178 w 281"/>
                  <a:gd name="T69" fmla="*/ 100 h 315"/>
                  <a:gd name="T70" fmla="*/ 197 w 281"/>
                  <a:gd name="T71" fmla="*/ 175 h 315"/>
                  <a:gd name="T72" fmla="*/ 220 w 281"/>
                  <a:gd name="T73" fmla="*/ 169 h 315"/>
                  <a:gd name="T74" fmla="*/ 221 w 281"/>
                  <a:gd name="T75" fmla="*/ 133 h 315"/>
                  <a:gd name="T76" fmla="*/ 228 w 281"/>
                  <a:gd name="T77" fmla="*/ 131 h 315"/>
                  <a:gd name="T78" fmla="*/ 233 w 281"/>
                  <a:gd name="T79" fmla="*/ 153 h 315"/>
                  <a:gd name="T80" fmla="*/ 220 w 281"/>
                  <a:gd name="T81" fmla="*/ 169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81" h="315">
                    <a:moveTo>
                      <a:pt x="280" y="125"/>
                    </a:moveTo>
                    <a:cubicBezTo>
                      <a:pt x="278" y="119"/>
                      <a:pt x="274" y="112"/>
                      <a:pt x="268" y="109"/>
                    </a:cubicBezTo>
                    <a:cubicBezTo>
                      <a:pt x="263" y="106"/>
                      <a:pt x="255" y="104"/>
                      <a:pt x="249" y="106"/>
                    </a:cubicBezTo>
                    <a:cubicBezTo>
                      <a:pt x="247" y="106"/>
                      <a:pt x="245" y="107"/>
                      <a:pt x="244" y="108"/>
                    </a:cubicBezTo>
                    <a:cubicBezTo>
                      <a:pt x="244" y="106"/>
                      <a:pt x="244" y="104"/>
                      <a:pt x="244" y="102"/>
                    </a:cubicBezTo>
                    <a:cubicBezTo>
                      <a:pt x="244" y="85"/>
                      <a:pt x="242" y="62"/>
                      <a:pt x="228" y="50"/>
                    </a:cubicBezTo>
                    <a:cubicBezTo>
                      <a:pt x="218" y="41"/>
                      <a:pt x="205" y="40"/>
                      <a:pt x="195" y="49"/>
                    </a:cubicBezTo>
                    <a:cubicBezTo>
                      <a:pt x="190" y="52"/>
                      <a:pt x="187" y="57"/>
                      <a:pt x="185" y="62"/>
                    </a:cubicBezTo>
                    <a:cubicBezTo>
                      <a:pt x="185" y="57"/>
                      <a:pt x="185" y="51"/>
                      <a:pt x="184" y="45"/>
                    </a:cubicBezTo>
                    <a:cubicBezTo>
                      <a:pt x="181" y="24"/>
                      <a:pt x="167" y="0"/>
                      <a:pt x="142" y="4"/>
                    </a:cubicBezTo>
                    <a:cubicBezTo>
                      <a:pt x="121" y="8"/>
                      <a:pt x="106" y="30"/>
                      <a:pt x="106" y="50"/>
                    </a:cubicBezTo>
                    <a:cubicBezTo>
                      <a:pt x="106" y="59"/>
                      <a:pt x="108" y="112"/>
                      <a:pt x="133" y="118"/>
                    </a:cubicBezTo>
                    <a:cubicBezTo>
                      <a:pt x="129" y="144"/>
                      <a:pt x="128" y="172"/>
                      <a:pt x="127" y="199"/>
                    </a:cubicBezTo>
                    <a:cubicBezTo>
                      <a:pt x="127" y="221"/>
                      <a:pt x="126" y="244"/>
                      <a:pt x="128" y="267"/>
                    </a:cubicBezTo>
                    <a:cubicBezTo>
                      <a:pt x="105" y="260"/>
                      <a:pt x="93" y="218"/>
                      <a:pt x="88" y="199"/>
                    </a:cubicBezTo>
                    <a:cubicBezTo>
                      <a:pt x="83" y="179"/>
                      <a:pt x="79" y="159"/>
                      <a:pt x="77" y="139"/>
                    </a:cubicBezTo>
                    <a:cubicBezTo>
                      <a:pt x="84" y="138"/>
                      <a:pt x="91" y="134"/>
                      <a:pt x="96" y="127"/>
                    </a:cubicBezTo>
                    <a:cubicBezTo>
                      <a:pt x="108" y="112"/>
                      <a:pt x="108" y="45"/>
                      <a:pt x="78" y="41"/>
                    </a:cubicBezTo>
                    <a:cubicBezTo>
                      <a:pt x="57" y="39"/>
                      <a:pt x="46" y="59"/>
                      <a:pt x="45" y="77"/>
                    </a:cubicBezTo>
                    <a:cubicBezTo>
                      <a:pt x="45" y="81"/>
                      <a:pt x="44" y="84"/>
                      <a:pt x="45" y="88"/>
                    </a:cubicBezTo>
                    <a:cubicBezTo>
                      <a:pt x="44" y="97"/>
                      <a:pt x="44" y="107"/>
                      <a:pt x="46" y="115"/>
                    </a:cubicBezTo>
                    <a:cubicBezTo>
                      <a:pt x="41" y="109"/>
                      <a:pt x="35" y="104"/>
                      <a:pt x="28" y="102"/>
                    </a:cubicBezTo>
                    <a:cubicBezTo>
                      <a:pt x="21" y="95"/>
                      <a:pt x="8" y="100"/>
                      <a:pt x="7" y="110"/>
                    </a:cubicBezTo>
                    <a:cubicBezTo>
                      <a:pt x="0" y="124"/>
                      <a:pt x="2" y="144"/>
                      <a:pt x="9" y="157"/>
                    </a:cubicBezTo>
                    <a:cubicBezTo>
                      <a:pt x="15" y="169"/>
                      <a:pt x="28" y="174"/>
                      <a:pt x="40" y="170"/>
                    </a:cubicBezTo>
                    <a:cubicBezTo>
                      <a:pt x="44" y="182"/>
                      <a:pt x="48" y="193"/>
                      <a:pt x="55" y="204"/>
                    </a:cubicBezTo>
                    <a:cubicBezTo>
                      <a:pt x="65" y="218"/>
                      <a:pt x="78" y="231"/>
                      <a:pt x="92" y="241"/>
                    </a:cubicBezTo>
                    <a:cubicBezTo>
                      <a:pt x="92" y="241"/>
                      <a:pt x="93" y="241"/>
                      <a:pt x="93" y="241"/>
                    </a:cubicBezTo>
                    <a:cubicBezTo>
                      <a:pt x="101" y="257"/>
                      <a:pt x="112" y="271"/>
                      <a:pt x="127" y="277"/>
                    </a:cubicBezTo>
                    <a:cubicBezTo>
                      <a:pt x="128" y="278"/>
                      <a:pt x="128" y="278"/>
                      <a:pt x="128" y="278"/>
                    </a:cubicBezTo>
                    <a:cubicBezTo>
                      <a:pt x="129" y="288"/>
                      <a:pt x="131" y="299"/>
                      <a:pt x="132" y="310"/>
                    </a:cubicBezTo>
                    <a:cubicBezTo>
                      <a:pt x="133" y="315"/>
                      <a:pt x="142" y="313"/>
                      <a:pt x="141" y="308"/>
                    </a:cubicBezTo>
                    <a:cubicBezTo>
                      <a:pt x="141" y="290"/>
                      <a:pt x="139" y="272"/>
                      <a:pt x="138" y="254"/>
                    </a:cubicBezTo>
                    <a:cubicBezTo>
                      <a:pt x="164" y="249"/>
                      <a:pt x="184" y="224"/>
                      <a:pt x="196" y="201"/>
                    </a:cubicBezTo>
                    <a:cubicBezTo>
                      <a:pt x="208" y="195"/>
                      <a:pt x="219" y="185"/>
                      <a:pt x="229" y="175"/>
                    </a:cubicBezTo>
                    <a:cubicBezTo>
                      <a:pt x="234" y="171"/>
                      <a:pt x="239" y="165"/>
                      <a:pt x="244" y="159"/>
                    </a:cubicBezTo>
                    <a:cubicBezTo>
                      <a:pt x="247" y="160"/>
                      <a:pt x="251" y="160"/>
                      <a:pt x="254" y="160"/>
                    </a:cubicBezTo>
                    <a:cubicBezTo>
                      <a:pt x="256" y="159"/>
                      <a:pt x="257" y="159"/>
                      <a:pt x="259" y="159"/>
                    </a:cubicBezTo>
                    <a:cubicBezTo>
                      <a:pt x="261" y="158"/>
                      <a:pt x="263" y="157"/>
                      <a:pt x="265" y="156"/>
                    </a:cubicBezTo>
                    <a:cubicBezTo>
                      <a:pt x="269" y="154"/>
                      <a:pt x="273" y="151"/>
                      <a:pt x="275" y="147"/>
                    </a:cubicBezTo>
                    <a:cubicBezTo>
                      <a:pt x="275" y="146"/>
                      <a:pt x="276" y="146"/>
                      <a:pt x="276" y="145"/>
                    </a:cubicBezTo>
                    <a:cubicBezTo>
                      <a:pt x="280" y="139"/>
                      <a:pt x="281" y="131"/>
                      <a:pt x="280" y="125"/>
                    </a:cubicBezTo>
                    <a:close/>
                    <a:moveTo>
                      <a:pt x="61" y="197"/>
                    </a:moveTo>
                    <a:cubicBezTo>
                      <a:pt x="56" y="188"/>
                      <a:pt x="52" y="177"/>
                      <a:pt x="49" y="166"/>
                    </a:cubicBezTo>
                    <a:cubicBezTo>
                      <a:pt x="57" y="160"/>
                      <a:pt x="62" y="149"/>
                      <a:pt x="59" y="139"/>
                    </a:cubicBezTo>
                    <a:cubicBezTo>
                      <a:pt x="58" y="136"/>
                      <a:pt x="58" y="134"/>
                      <a:pt x="57" y="132"/>
                    </a:cubicBezTo>
                    <a:cubicBezTo>
                      <a:pt x="58" y="133"/>
                      <a:pt x="59" y="134"/>
                      <a:pt x="61" y="135"/>
                    </a:cubicBezTo>
                    <a:cubicBezTo>
                      <a:pt x="64" y="137"/>
                      <a:pt x="67" y="138"/>
                      <a:pt x="71" y="139"/>
                    </a:cubicBezTo>
                    <a:cubicBezTo>
                      <a:pt x="71" y="167"/>
                      <a:pt x="76" y="195"/>
                      <a:pt x="85" y="222"/>
                    </a:cubicBezTo>
                    <a:cubicBezTo>
                      <a:pt x="86" y="224"/>
                      <a:pt x="86" y="225"/>
                      <a:pt x="87" y="226"/>
                    </a:cubicBezTo>
                    <a:cubicBezTo>
                      <a:pt x="78" y="217"/>
                      <a:pt x="68" y="208"/>
                      <a:pt x="61" y="197"/>
                    </a:cubicBezTo>
                    <a:close/>
                    <a:moveTo>
                      <a:pt x="168" y="223"/>
                    </a:moveTo>
                    <a:cubicBezTo>
                      <a:pt x="166" y="215"/>
                      <a:pt x="166" y="209"/>
                      <a:pt x="167" y="202"/>
                    </a:cubicBezTo>
                    <a:cubicBezTo>
                      <a:pt x="176" y="198"/>
                      <a:pt x="180" y="187"/>
                      <a:pt x="182" y="178"/>
                    </a:cubicBezTo>
                    <a:cubicBezTo>
                      <a:pt x="182" y="177"/>
                      <a:pt x="182" y="175"/>
                      <a:pt x="182" y="174"/>
                    </a:cubicBezTo>
                    <a:cubicBezTo>
                      <a:pt x="185" y="165"/>
                      <a:pt x="186" y="156"/>
                      <a:pt x="185" y="148"/>
                    </a:cubicBezTo>
                    <a:cubicBezTo>
                      <a:pt x="184" y="137"/>
                      <a:pt x="177" y="126"/>
                      <a:pt x="165" y="129"/>
                    </a:cubicBezTo>
                    <a:cubicBezTo>
                      <a:pt x="160" y="130"/>
                      <a:pt x="157" y="132"/>
                      <a:pt x="154" y="136"/>
                    </a:cubicBezTo>
                    <a:cubicBezTo>
                      <a:pt x="147" y="138"/>
                      <a:pt x="144" y="145"/>
                      <a:pt x="143" y="152"/>
                    </a:cubicBezTo>
                    <a:cubicBezTo>
                      <a:pt x="142" y="163"/>
                      <a:pt x="141" y="180"/>
                      <a:pt x="145" y="191"/>
                    </a:cubicBezTo>
                    <a:cubicBezTo>
                      <a:pt x="147" y="196"/>
                      <a:pt x="151" y="201"/>
                      <a:pt x="156" y="203"/>
                    </a:cubicBezTo>
                    <a:cubicBezTo>
                      <a:pt x="155" y="211"/>
                      <a:pt x="156" y="220"/>
                      <a:pt x="158" y="227"/>
                    </a:cubicBezTo>
                    <a:cubicBezTo>
                      <a:pt x="159" y="228"/>
                      <a:pt x="159" y="229"/>
                      <a:pt x="160" y="230"/>
                    </a:cubicBezTo>
                    <a:cubicBezTo>
                      <a:pt x="154" y="236"/>
                      <a:pt x="146" y="241"/>
                      <a:pt x="138" y="244"/>
                    </a:cubicBezTo>
                    <a:cubicBezTo>
                      <a:pt x="137" y="229"/>
                      <a:pt x="137" y="214"/>
                      <a:pt x="137" y="199"/>
                    </a:cubicBezTo>
                    <a:cubicBezTo>
                      <a:pt x="138" y="173"/>
                      <a:pt x="141" y="146"/>
                      <a:pt x="143" y="120"/>
                    </a:cubicBezTo>
                    <a:cubicBezTo>
                      <a:pt x="143" y="120"/>
                      <a:pt x="143" y="120"/>
                      <a:pt x="144" y="120"/>
                    </a:cubicBezTo>
                    <a:cubicBezTo>
                      <a:pt x="162" y="119"/>
                      <a:pt x="175" y="107"/>
                      <a:pt x="178" y="89"/>
                    </a:cubicBezTo>
                    <a:cubicBezTo>
                      <a:pt x="178" y="89"/>
                      <a:pt x="178" y="88"/>
                      <a:pt x="178" y="88"/>
                    </a:cubicBezTo>
                    <a:cubicBezTo>
                      <a:pt x="178" y="92"/>
                      <a:pt x="178" y="97"/>
                      <a:pt x="178" y="100"/>
                    </a:cubicBezTo>
                    <a:cubicBezTo>
                      <a:pt x="177" y="117"/>
                      <a:pt x="191" y="134"/>
                      <a:pt x="209" y="135"/>
                    </a:cubicBezTo>
                    <a:cubicBezTo>
                      <a:pt x="205" y="148"/>
                      <a:pt x="202" y="162"/>
                      <a:pt x="197" y="175"/>
                    </a:cubicBezTo>
                    <a:cubicBezTo>
                      <a:pt x="190" y="192"/>
                      <a:pt x="180" y="209"/>
                      <a:pt x="168" y="223"/>
                    </a:cubicBezTo>
                    <a:close/>
                    <a:moveTo>
                      <a:pt x="220" y="169"/>
                    </a:moveTo>
                    <a:cubicBezTo>
                      <a:pt x="215" y="174"/>
                      <a:pt x="210" y="179"/>
                      <a:pt x="205" y="183"/>
                    </a:cubicBezTo>
                    <a:cubicBezTo>
                      <a:pt x="211" y="168"/>
                      <a:pt x="217" y="150"/>
                      <a:pt x="221" y="133"/>
                    </a:cubicBezTo>
                    <a:cubicBezTo>
                      <a:pt x="223" y="132"/>
                      <a:pt x="226" y="131"/>
                      <a:pt x="228" y="130"/>
                    </a:cubicBezTo>
                    <a:cubicBezTo>
                      <a:pt x="228" y="130"/>
                      <a:pt x="228" y="131"/>
                      <a:pt x="228" y="131"/>
                    </a:cubicBezTo>
                    <a:cubicBezTo>
                      <a:pt x="226" y="135"/>
                      <a:pt x="226" y="139"/>
                      <a:pt x="227" y="143"/>
                    </a:cubicBezTo>
                    <a:cubicBezTo>
                      <a:pt x="228" y="147"/>
                      <a:pt x="230" y="150"/>
                      <a:pt x="233" y="153"/>
                    </a:cubicBezTo>
                    <a:cubicBezTo>
                      <a:pt x="233" y="153"/>
                      <a:pt x="233" y="153"/>
                      <a:pt x="233" y="153"/>
                    </a:cubicBezTo>
                    <a:cubicBezTo>
                      <a:pt x="229" y="159"/>
                      <a:pt x="225" y="164"/>
                      <a:pt x="220" y="169"/>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79" name="Freeform 122"/>
              <p:cNvSpPr>
                <a:spLocks/>
              </p:cNvSpPr>
              <p:nvPr/>
            </p:nvSpPr>
            <p:spPr bwMode="auto">
              <a:xfrm>
                <a:off x="328613" y="1827213"/>
                <a:ext cx="188912" cy="285750"/>
              </a:xfrm>
              <a:custGeom>
                <a:avLst/>
                <a:gdLst>
                  <a:gd name="T0" fmla="*/ 32 w 33"/>
                  <a:gd name="T1" fmla="*/ 46 h 50"/>
                  <a:gd name="T2" fmla="*/ 8 w 33"/>
                  <a:gd name="T3" fmla="*/ 29 h 50"/>
                  <a:gd name="T4" fmla="*/ 4 w 33"/>
                  <a:gd name="T5" fmla="*/ 1 h 50"/>
                  <a:gd name="T6" fmla="*/ 3 w 33"/>
                  <a:gd name="T7" fmla="*/ 1 h 50"/>
                  <a:gd name="T8" fmla="*/ 10 w 33"/>
                  <a:gd name="T9" fmla="*/ 36 h 50"/>
                  <a:gd name="T10" fmla="*/ 32 w 33"/>
                  <a:gd name="T11" fmla="*/ 47 h 50"/>
                  <a:gd name="T12" fmla="*/ 32 w 33"/>
                  <a:gd name="T13" fmla="*/ 46 h 50"/>
                </a:gdLst>
                <a:ahLst/>
                <a:cxnLst>
                  <a:cxn ang="0">
                    <a:pos x="T0" y="T1"/>
                  </a:cxn>
                  <a:cxn ang="0">
                    <a:pos x="T2" y="T3"/>
                  </a:cxn>
                  <a:cxn ang="0">
                    <a:pos x="T4" y="T5"/>
                  </a:cxn>
                  <a:cxn ang="0">
                    <a:pos x="T6" y="T7"/>
                  </a:cxn>
                  <a:cxn ang="0">
                    <a:pos x="T8" y="T9"/>
                  </a:cxn>
                  <a:cxn ang="0">
                    <a:pos x="T10" y="T11"/>
                  </a:cxn>
                  <a:cxn ang="0">
                    <a:pos x="T12" y="T13"/>
                  </a:cxn>
                </a:cxnLst>
                <a:rect l="0" t="0" r="r" b="b"/>
                <a:pathLst>
                  <a:path w="33" h="50">
                    <a:moveTo>
                      <a:pt x="32" y="46"/>
                    </a:moveTo>
                    <a:cubicBezTo>
                      <a:pt x="20" y="44"/>
                      <a:pt x="13" y="39"/>
                      <a:pt x="8" y="29"/>
                    </a:cubicBezTo>
                    <a:cubicBezTo>
                      <a:pt x="3" y="20"/>
                      <a:pt x="2" y="11"/>
                      <a:pt x="4" y="1"/>
                    </a:cubicBezTo>
                    <a:cubicBezTo>
                      <a:pt x="4" y="1"/>
                      <a:pt x="3" y="0"/>
                      <a:pt x="3" y="1"/>
                    </a:cubicBezTo>
                    <a:cubicBezTo>
                      <a:pt x="0" y="13"/>
                      <a:pt x="3" y="25"/>
                      <a:pt x="10" y="36"/>
                    </a:cubicBezTo>
                    <a:cubicBezTo>
                      <a:pt x="15" y="43"/>
                      <a:pt x="23" y="50"/>
                      <a:pt x="32" y="47"/>
                    </a:cubicBezTo>
                    <a:cubicBezTo>
                      <a:pt x="33" y="47"/>
                      <a:pt x="32" y="46"/>
                      <a:pt x="32" y="46"/>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0" name="Freeform 123"/>
              <p:cNvSpPr>
                <a:spLocks/>
              </p:cNvSpPr>
              <p:nvPr/>
            </p:nvSpPr>
            <p:spPr bwMode="auto">
              <a:xfrm>
                <a:off x="409575" y="2005013"/>
                <a:ext cx="142875" cy="90487"/>
              </a:xfrm>
              <a:custGeom>
                <a:avLst/>
                <a:gdLst>
                  <a:gd name="T0" fmla="*/ 25 w 25"/>
                  <a:gd name="T1" fmla="*/ 12 h 16"/>
                  <a:gd name="T2" fmla="*/ 13 w 25"/>
                  <a:gd name="T3" fmla="*/ 9 h 16"/>
                  <a:gd name="T4" fmla="*/ 1 w 25"/>
                  <a:gd name="T5" fmla="*/ 1 h 16"/>
                  <a:gd name="T6" fmla="*/ 1 w 25"/>
                  <a:gd name="T7" fmla="*/ 1 h 16"/>
                  <a:gd name="T8" fmla="*/ 25 w 25"/>
                  <a:gd name="T9" fmla="*/ 12 h 16"/>
                  <a:gd name="T10" fmla="*/ 25 w 25"/>
                  <a:gd name="T11" fmla="*/ 12 h 16"/>
                </a:gdLst>
                <a:ahLst/>
                <a:cxnLst>
                  <a:cxn ang="0">
                    <a:pos x="T0" y="T1"/>
                  </a:cxn>
                  <a:cxn ang="0">
                    <a:pos x="T2" y="T3"/>
                  </a:cxn>
                  <a:cxn ang="0">
                    <a:pos x="T4" y="T5"/>
                  </a:cxn>
                  <a:cxn ang="0">
                    <a:pos x="T6" y="T7"/>
                  </a:cxn>
                  <a:cxn ang="0">
                    <a:pos x="T8" y="T9"/>
                  </a:cxn>
                  <a:cxn ang="0">
                    <a:pos x="T10" y="T11"/>
                  </a:cxn>
                </a:cxnLst>
                <a:rect l="0" t="0" r="r" b="b"/>
                <a:pathLst>
                  <a:path w="25" h="16">
                    <a:moveTo>
                      <a:pt x="25" y="12"/>
                    </a:moveTo>
                    <a:cubicBezTo>
                      <a:pt x="21" y="11"/>
                      <a:pt x="17" y="11"/>
                      <a:pt x="13" y="9"/>
                    </a:cubicBezTo>
                    <a:cubicBezTo>
                      <a:pt x="8" y="8"/>
                      <a:pt x="4" y="4"/>
                      <a:pt x="1" y="1"/>
                    </a:cubicBezTo>
                    <a:cubicBezTo>
                      <a:pt x="1" y="0"/>
                      <a:pt x="0" y="1"/>
                      <a:pt x="1" y="1"/>
                    </a:cubicBezTo>
                    <a:cubicBezTo>
                      <a:pt x="5" y="8"/>
                      <a:pt x="16" y="16"/>
                      <a:pt x="25" y="12"/>
                    </a:cubicBezTo>
                    <a:cubicBezTo>
                      <a:pt x="25" y="12"/>
                      <a:pt x="25" y="12"/>
                      <a:pt x="25" y="12"/>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1" name="Freeform 124"/>
              <p:cNvSpPr>
                <a:spLocks/>
              </p:cNvSpPr>
              <p:nvPr/>
            </p:nvSpPr>
            <p:spPr bwMode="auto">
              <a:xfrm>
                <a:off x="534988" y="1873250"/>
                <a:ext cx="109537" cy="234950"/>
              </a:xfrm>
              <a:custGeom>
                <a:avLst/>
                <a:gdLst>
                  <a:gd name="T0" fmla="*/ 10 w 19"/>
                  <a:gd name="T1" fmla="*/ 1 h 41"/>
                  <a:gd name="T2" fmla="*/ 9 w 19"/>
                  <a:gd name="T3" fmla="*/ 1 h 41"/>
                  <a:gd name="T4" fmla="*/ 0 w 19"/>
                  <a:gd name="T5" fmla="*/ 39 h 41"/>
                  <a:gd name="T6" fmla="*/ 1 w 19"/>
                  <a:gd name="T7" fmla="*/ 40 h 41"/>
                  <a:gd name="T8" fmla="*/ 10 w 19"/>
                  <a:gd name="T9" fmla="*/ 1 h 41"/>
                </a:gdLst>
                <a:ahLst/>
                <a:cxnLst>
                  <a:cxn ang="0">
                    <a:pos x="T0" y="T1"/>
                  </a:cxn>
                  <a:cxn ang="0">
                    <a:pos x="T2" y="T3"/>
                  </a:cxn>
                  <a:cxn ang="0">
                    <a:pos x="T4" y="T5"/>
                  </a:cxn>
                  <a:cxn ang="0">
                    <a:pos x="T6" y="T7"/>
                  </a:cxn>
                  <a:cxn ang="0">
                    <a:pos x="T8" y="T9"/>
                  </a:cxn>
                </a:cxnLst>
                <a:rect l="0" t="0" r="r" b="b"/>
                <a:pathLst>
                  <a:path w="19" h="41">
                    <a:moveTo>
                      <a:pt x="10" y="1"/>
                    </a:moveTo>
                    <a:cubicBezTo>
                      <a:pt x="9" y="0"/>
                      <a:pt x="9" y="1"/>
                      <a:pt x="9" y="1"/>
                    </a:cubicBezTo>
                    <a:cubicBezTo>
                      <a:pt x="13" y="15"/>
                      <a:pt x="17" y="32"/>
                      <a:pt x="0" y="39"/>
                    </a:cubicBezTo>
                    <a:cubicBezTo>
                      <a:pt x="0" y="40"/>
                      <a:pt x="0" y="41"/>
                      <a:pt x="1" y="40"/>
                    </a:cubicBezTo>
                    <a:cubicBezTo>
                      <a:pt x="18" y="35"/>
                      <a:pt x="19" y="14"/>
                      <a:pt x="10" y="1"/>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2" name="Freeform 125"/>
              <p:cNvSpPr>
                <a:spLocks/>
              </p:cNvSpPr>
              <p:nvPr/>
            </p:nvSpPr>
            <p:spPr bwMode="auto">
              <a:xfrm>
                <a:off x="546100" y="1514475"/>
                <a:ext cx="109537" cy="387350"/>
              </a:xfrm>
              <a:custGeom>
                <a:avLst/>
                <a:gdLst>
                  <a:gd name="T0" fmla="*/ 19 w 19"/>
                  <a:gd name="T1" fmla="*/ 68 h 68"/>
                  <a:gd name="T2" fmla="*/ 12 w 19"/>
                  <a:gd name="T3" fmla="*/ 1 h 68"/>
                  <a:gd name="T4" fmla="*/ 11 w 19"/>
                  <a:gd name="T5" fmla="*/ 1 h 68"/>
                  <a:gd name="T6" fmla="*/ 5 w 19"/>
                  <a:gd name="T7" fmla="*/ 46 h 68"/>
                  <a:gd name="T8" fmla="*/ 19 w 19"/>
                  <a:gd name="T9" fmla="*/ 68 h 68"/>
                  <a:gd name="T10" fmla="*/ 19 w 19"/>
                  <a:gd name="T11" fmla="*/ 68 h 68"/>
                </a:gdLst>
                <a:ahLst/>
                <a:cxnLst>
                  <a:cxn ang="0">
                    <a:pos x="T0" y="T1"/>
                  </a:cxn>
                  <a:cxn ang="0">
                    <a:pos x="T2" y="T3"/>
                  </a:cxn>
                  <a:cxn ang="0">
                    <a:pos x="T4" y="T5"/>
                  </a:cxn>
                  <a:cxn ang="0">
                    <a:pos x="T6" y="T7"/>
                  </a:cxn>
                  <a:cxn ang="0">
                    <a:pos x="T8" y="T9"/>
                  </a:cxn>
                  <a:cxn ang="0">
                    <a:pos x="T10" y="T11"/>
                  </a:cxn>
                </a:cxnLst>
                <a:rect l="0" t="0" r="r" b="b"/>
                <a:pathLst>
                  <a:path w="19" h="68">
                    <a:moveTo>
                      <a:pt x="19" y="68"/>
                    </a:moveTo>
                    <a:cubicBezTo>
                      <a:pt x="0" y="53"/>
                      <a:pt x="6" y="21"/>
                      <a:pt x="12" y="1"/>
                    </a:cubicBezTo>
                    <a:cubicBezTo>
                      <a:pt x="12" y="0"/>
                      <a:pt x="11" y="0"/>
                      <a:pt x="11" y="1"/>
                    </a:cubicBezTo>
                    <a:cubicBezTo>
                      <a:pt x="6" y="15"/>
                      <a:pt x="4" y="32"/>
                      <a:pt x="5" y="46"/>
                    </a:cubicBezTo>
                    <a:cubicBezTo>
                      <a:pt x="6" y="55"/>
                      <a:pt x="10" y="65"/>
                      <a:pt x="19" y="68"/>
                    </a:cubicBezTo>
                    <a:cubicBezTo>
                      <a:pt x="19" y="68"/>
                      <a:pt x="19" y="68"/>
                      <a:pt x="19" y="68"/>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3" name="Freeform 126"/>
              <p:cNvSpPr>
                <a:spLocks/>
              </p:cNvSpPr>
              <p:nvPr/>
            </p:nvSpPr>
            <p:spPr bwMode="auto">
              <a:xfrm>
                <a:off x="592138" y="1719263"/>
                <a:ext cx="85725" cy="160337"/>
              </a:xfrm>
              <a:custGeom>
                <a:avLst/>
                <a:gdLst>
                  <a:gd name="T0" fmla="*/ 15 w 15"/>
                  <a:gd name="T1" fmla="*/ 27 h 28"/>
                  <a:gd name="T2" fmla="*/ 3 w 15"/>
                  <a:gd name="T3" fmla="*/ 0 h 28"/>
                  <a:gd name="T4" fmla="*/ 3 w 15"/>
                  <a:gd name="T5" fmla="*/ 0 h 28"/>
                  <a:gd name="T6" fmla="*/ 15 w 15"/>
                  <a:gd name="T7" fmla="*/ 28 h 28"/>
                  <a:gd name="T8" fmla="*/ 15 w 15"/>
                  <a:gd name="T9" fmla="*/ 27 h 28"/>
                </a:gdLst>
                <a:ahLst/>
                <a:cxnLst>
                  <a:cxn ang="0">
                    <a:pos x="T0" y="T1"/>
                  </a:cxn>
                  <a:cxn ang="0">
                    <a:pos x="T2" y="T3"/>
                  </a:cxn>
                  <a:cxn ang="0">
                    <a:pos x="T4" y="T5"/>
                  </a:cxn>
                  <a:cxn ang="0">
                    <a:pos x="T6" y="T7"/>
                  </a:cxn>
                  <a:cxn ang="0">
                    <a:pos x="T8" y="T9"/>
                  </a:cxn>
                </a:cxnLst>
                <a:rect l="0" t="0" r="r" b="b"/>
                <a:pathLst>
                  <a:path w="15" h="28">
                    <a:moveTo>
                      <a:pt x="15" y="27"/>
                    </a:moveTo>
                    <a:cubicBezTo>
                      <a:pt x="7" y="20"/>
                      <a:pt x="1" y="12"/>
                      <a:pt x="3" y="0"/>
                    </a:cubicBezTo>
                    <a:cubicBezTo>
                      <a:pt x="3" y="0"/>
                      <a:pt x="3" y="0"/>
                      <a:pt x="3" y="0"/>
                    </a:cubicBezTo>
                    <a:cubicBezTo>
                      <a:pt x="0" y="10"/>
                      <a:pt x="4" y="24"/>
                      <a:pt x="15" y="28"/>
                    </a:cubicBezTo>
                    <a:cubicBezTo>
                      <a:pt x="15" y="28"/>
                      <a:pt x="15" y="27"/>
                      <a:pt x="15" y="27"/>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4" name="Freeform 127"/>
              <p:cNvSpPr>
                <a:spLocks/>
              </p:cNvSpPr>
              <p:nvPr/>
            </p:nvSpPr>
            <p:spPr bwMode="auto">
              <a:xfrm>
                <a:off x="660400" y="1673225"/>
                <a:ext cx="212725" cy="263525"/>
              </a:xfrm>
              <a:custGeom>
                <a:avLst/>
                <a:gdLst>
                  <a:gd name="T0" fmla="*/ 37 w 37"/>
                  <a:gd name="T1" fmla="*/ 1 h 46"/>
                  <a:gd name="T2" fmla="*/ 36 w 37"/>
                  <a:gd name="T3" fmla="*/ 1 h 46"/>
                  <a:gd name="T4" fmla="*/ 29 w 37"/>
                  <a:gd name="T5" fmla="*/ 28 h 46"/>
                  <a:gd name="T6" fmla="*/ 1 w 37"/>
                  <a:gd name="T7" fmla="*/ 40 h 46"/>
                  <a:gd name="T8" fmla="*/ 1 w 37"/>
                  <a:gd name="T9" fmla="*/ 41 h 46"/>
                  <a:gd name="T10" fmla="*/ 27 w 37"/>
                  <a:gd name="T11" fmla="*/ 35 h 46"/>
                  <a:gd name="T12" fmla="*/ 37 w 37"/>
                  <a:gd name="T13" fmla="*/ 1 h 46"/>
                </a:gdLst>
                <a:ahLst/>
                <a:cxnLst>
                  <a:cxn ang="0">
                    <a:pos x="T0" y="T1"/>
                  </a:cxn>
                  <a:cxn ang="0">
                    <a:pos x="T2" y="T3"/>
                  </a:cxn>
                  <a:cxn ang="0">
                    <a:pos x="T4" y="T5"/>
                  </a:cxn>
                  <a:cxn ang="0">
                    <a:pos x="T6" y="T7"/>
                  </a:cxn>
                  <a:cxn ang="0">
                    <a:pos x="T8" y="T9"/>
                  </a:cxn>
                  <a:cxn ang="0">
                    <a:pos x="T10" y="T11"/>
                  </a:cxn>
                  <a:cxn ang="0">
                    <a:pos x="T12" y="T13"/>
                  </a:cxn>
                </a:cxnLst>
                <a:rect l="0" t="0" r="r" b="b"/>
                <a:pathLst>
                  <a:path w="37" h="46">
                    <a:moveTo>
                      <a:pt x="37" y="1"/>
                    </a:moveTo>
                    <a:cubicBezTo>
                      <a:pt x="37" y="0"/>
                      <a:pt x="36" y="0"/>
                      <a:pt x="36" y="1"/>
                    </a:cubicBezTo>
                    <a:cubicBezTo>
                      <a:pt x="34" y="10"/>
                      <a:pt x="34" y="19"/>
                      <a:pt x="29" y="28"/>
                    </a:cubicBezTo>
                    <a:cubicBezTo>
                      <a:pt x="24" y="38"/>
                      <a:pt x="13" y="44"/>
                      <a:pt x="1" y="40"/>
                    </a:cubicBezTo>
                    <a:cubicBezTo>
                      <a:pt x="1" y="39"/>
                      <a:pt x="0" y="40"/>
                      <a:pt x="1" y="41"/>
                    </a:cubicBezTo>
                    <a:cubicBezTo>
                      <a:pt x="10" y="46"/>
                      <a:pt x="21" y="43"/>
                      <a:pt x="27" y="35"/>
                    </a:cubicBezTo>
                    <a:cubicBezTo>
                      <a:pt x="36" y="26"/>
                      <a:pt x="37" y="13"/>
                      <a:pt x="37" y="1"/>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5" name="Freeform 128"/>
              <p:cNvSpPr>
                <a:spLocks/>
              </p:cNvSpPr>
              <p:nvPr/>
            </p:nvSpPr>
            <p:spPr bwMode="auto">
              <a:xfrm>
                <a:off x="969963" y="1296988"/>
                <a:ext cx="109537" cy="490537"/>
              </a:xfrm>
              <a:custGeom>
                <a:avLst/>
                <a:gdLst>
                  <a:gd name="T0" fmla="*/ 19 w 19"/>
                  <a:gd name="T1" fmla="*/ 84 h 86"/>
                  <a:gd name="T2" fmla="*/ 4 w 19"/>
                  <a:gd name="T3" fmla="*/ 40 h 86"/>
                  <a:gd name="T4" fmla="*/ 11 w 19"/>
                  <a:gd name="T5" fmla="*/ 0 h 86"/>
                  <a:gd name="T6" fmla="*/ 11 w 19"/>
                  <a:gd name="T7" fmla="*/ 0 h 86"/>
                  <a:gd name="T8" fmla="*/ 2 w 19"/>
                  <a:gd name="T9" fmla="*/ 51 h 86"/>
                  <a:gd name="T10" fmla="*/ 18 w 19"/>
                  <a:gd name="T11" fmla="*/ 85 h 86"/>
                  <a:gd name="T12" fmla="*/ 19 w 19"/>
                  <a:gd name="T13" fmla="*/ 84 h 86"/>
                </a:gdLst>
                <a:ahLst/>
                <a:cxnLst>
                  <a:cxn ang="0">
                    <a:pos x="T0" y="T1"/>
                  </a:cxn>
                  <a:cxn ang="0">
                    <a:pos x="T2" y="T3"/>
                  </a:cxn>
                  <a:cxn ang="0">
                    <a:pos x="T4" y="T5"/>
                  </a:cxn>
                  <a:cxn ang="0">
                    <a:pos x="T6" y="T7"/>
                  </a:cxn>
                  <a:cxn ang="0">
                    <a:pos x="T8" y="T9"/>
                  </a:cxn>
                  <a:cxn ang="0">
                    <a:pos x="T10" y="T11"/>
                  </a:cxn>
                  <a:cxn ang="0">
                    <a:pos x="T12" y="T13"/>
                  </a:cxn>
                </a:cxnLst>
                <a:rect l="0" t="0" r="r" b="b"/>
                <a:pathLst>
                  <a:path w="19" h="86">
                    <a:moveTo>
                      <a:pt x="19" y="84"/>
                    </a:moveTo>
                    <a:cubicBezTo>
                      <a:pt x="5" y="78"/>
                      <a:pt x="4" y="53"/>
                      <a:pt x="4" y="40"/>
                    </a:cubicBezTo>
                    <a:cubicBezTo>
                      <a:pt x="4" y="27"/>
                      <a:pt x="7" y="13"/>
                      <a:pt x="11" y="0"/>
                    </a:cubicBezTo>
                    <a:cubicBezTo>
                      <a:pt x="11" y="0"/>
                      <a:pt x="11" y="0"/>
                      <a:pt x="11" y="0"/>
                    </a:cubicBezTo>
                    <a:cubicBezTo>
                      <a:pt x="2" y="15"/>
                      <a:pt x="0" y="33"/>
                      <a:pt x="2" y="51"/>
                    </a:cubicBezTo>
                    <a:cubicBezTo>
                      <a:pt x="3" y="63"/>
                      <a:pt x="6" y="80"/>
                      <a:pt x="18" y="85"/>
                    </a:cubicBezTo>
                    <a:cubicBezTo>
                      <a:pt x="19" y="86"/>
                      <a:pt x="19" y="84"/>
                      <a:pt x="19" y="84"/>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6" name="Freeform 129"/>
              <p:cNvSpPr>
                <a:spLocks/>
              </p:cNvSpPr>
              <p:nvPr/>
            </p:nvSpPr>
            <p:spPr bwMode="auto">
              <a:xfrm>
                <a:off x="1027113" y="1668463"/>
                <a:ext cx="80962" cy="96837"/>
              </a:xfrm>
              <a:custGeom>
                <a:avLst/>
                <a:gdLst>
                  <a:gd name="T0" fmla="*/ 14 w 14"/>
                  <a:gd name="T1" fmla="*/ 16 h 17"/>
                  <a:gd name="T2" fmla="*/ 10 w 14"/>
                  <a:gd name="T3" fmla="*/ 13 h 17"/>
                  <a:gd name="T4" fmla="*/ 6 w 14"/>
                  <a:gd name="T5" fmla="*/ 10 h 17"/>
                  <a:gd name="T6" fmla="*/ 1 w 14"/>
                  <a:gd name="T7" fmla="*/ 0 h 17"/>
                  <a:gd name="T8" fmla="*/ 0 w 14"/>
                  <a:gd name="T9" fmla="*/ 1 h 17"/>
                  <a:gd name="T10" fmla="*/ 5 w 14"/>
                  <a:gd name="T11" fmla="*/ 11 h 17"/>
                  <a:gd name="T12" fmla="*/ 13 w 14"/>
                  <a:gd name="T13" fmla="*/ 16 h 17"/>
                  <a:gd name="T14" fmla="*/ 14 w 14"/>
                  <a:gd name="T15" fmla="*/ 16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7">
                    <a:moveTo>
                      <a:pt x="14" y="16"/>
                    </a:moveTo>
                    <a:cubicBezTo>
                      <a:pt x="13" y="14"/>
                      <a:pt x="11" y="14"/>
                      <a:pt x="10" y="13"/>
                    </a:cubicBezTo>
                    <a:cubicBezTo>
                      <a:pt x="9" y="12"/>
                      <a:pt x="7" y="11"/>
                      <a:pt x="6" y="10"/>
                    </a:cubicBezTo>
                    <a:cubicBezTo>
                      <a:pt x="3" y="7"/>
                      <a:pt x="2" y="4"/>
                      <a:pt x="1" y="0"/>
                    </a:cubicBezTo>
                    <a:cubicBezTo>
                      <a:pt x="1" y="0"/>
                      <a:pt x="0" y="0"/>
                      <a:pt x="0" y="1"/>
                    </a:cubicBezTo>
                    <a:cubicBezTo>
                      <a:pt x="0" y="5"/>
                      <a:pt x="2" y="8"/>
                      <a:pt x="5" y="11"/>
                    </a:cubicBezTo>
                    <a:cubicBezTo>
                      <a:pt x="6" y="13"/>
                      <a:pt x="10" y="17"/>
                      <a:pt x="13" y="16"/>
                    </a:cubicBezTo>
                    <a:cubicBezTo>
                      <a:pt x="14" y="16"/>
                      <a:pt x="14" y="16"/>
                      <a:pt x="14" y="16"/>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7" name="Freeform 130"/>
              <p:cNvSpPr>
                <a:spLocks/>
              </p:cNvSpPr>
              <p:nvPr/>
            </p:nvSpPr>
            <p:spPr bwMode="auto">
              <a:xfrm>
                <a:off x="1198563" y="1331913"/>
                <a:ext cx="138112" cy="444500"/>
              </a:xfrm>
              <a:custGeom>
                <a:avLst/>
                <a:gdLst>
                  <a:gd name="T0" fmla="*/ 12 w 24"/>
                  <a:gd name="T1" fmla="*/ 1 h 78"/>
                  <a:gd name="T2" fmla="*/ 11 w 24"/>
                  <a:gd name="T3" fmla="*/ 1 h 78"/>
                  <a:gd name="T4" fmla="*/ 14 w 24"/>
                  <a:gd name="T5" fmla="*/ 42 h 78"/>
                  <a:gd name="T6" fmla="*/ 1 w 24"/>
                  <a:gd name="T7" fmla="*/ 77 h 78"/>
                  <a:gd name="T8" fmla="*/ 2 w 24"/>
                  <a:gd name="T9" fmla="*/ 78 h 78"/>
                  <a:gd name="T10" fmla="*/ 12 w 24"/>
                  <a:gd name="T11" fmla="*/ 1 h 78"/>
                </a:gdLst>
                <a:ahLst/>
                <a:cxnLst>
                  <a:cxn ang="0">
                    <a:pos x="T0" y="T1"/>
                  </a:cxn>
                  <a:cxn ang="0">
                    <a:pos x="T2" y="T3"/>
                  </a:cxn>
                  <a:cxn ang="0">
                    <a:pos x="T4" y="T5"/>
                  </a:cxn>
                  <a:cxn ang="0">
                    <a:pos x="T6" y="T7"/>
                  </a:cxn>
                  <a:cxn ang="0">
                    <a:pos x="T8" y="T9"/>
                  </a:cxn>
                  <a:cxn ang="0">
                    <a:pos x="T10" y="T11"/>
                  </a:cxn>
                </a:cxnLst>
                <a:rect l="0" t="0" r="r" b="b"/>
                <a:pathLst>
                  <a:path w="24" h="78">
                    <a:moveTo>
                      <a:pt x="12" y="1"/>
                    </a:moveTo>
                    <a:cubicBezTo>
                      <a:pt x="11" y="0"/>
                      <a:pt x="11" y="0"/>
                      <a:pt x="11" y="1"/>
                    </a:cubicBezTo>
                    <a:cubicBezTo>
                      <a:pt x="13" y="14"/>
                      <a:pt x="15" y="28"/>
                      <a:pt x="14" y="42"/>
                    </a:cubicBezTo>
                    <a:cubicBezTo>
                      <a:pt x="12" y="55"/>
                      <a:pt x="7" y="65"/>
                      <a:pt x="1" y="77"/>
                    </a:cubicBezTo>
                    <a:cubicBezTo>
                      <a:pt x="0" y="77"/>
                      <a:pt x="1" y="78"/>
                      <a:pt x="2" y="78"/>
                    </a:cubicBezTo>
                    <a:cubicBezTo>
                      <a:pt x="24" y="60"/>
                      <a:pt x="18" y="24"/>
                      <a:pt x="12" y="1"/>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8" name="Freeform 131"/>
              <p:cNvSpPr>
                <a:spLocks/>
              </p:cNvSpPr>
              <p:nvPr/>
            </p:nvSpPr>
            <p:spPr bwMode="auto">
              <a:xfrm>
                <a:off x="1308100" y="1468438"/>
                <a:ext cx="153987" cy="422275"/>
              </a:xfrm>
              <a:custGeom>
                <a:avLst/>
                <a:gdLst>
                  <a:gd name="T0" fmla="*/ 26 w 27"/>
                  <a:gd name="T1" fmla="*/ 70 h 74"/>
                  <a:gd name="T2" fmla="*/ 17 w 27"/>
                  <a:gd name="T3" fmla="*/ 1 h 74"/>
                  <a:gd name="T4" fmla="*/ 15 w 27"/>
                  <a:gd name="T5" fmla="*/ 0 h 74"/>
                  <a:gd name="T6" fmla="*/ 6 w 27"/>
                  <a:gd name="T7" fmla="*/ 49 h 74"/>
                  <a:gd name="T8" fmla="*/ 26 w 27"/>
                  <a:gd name="T9" fmla="*/ 72 h 74"/>
                  <a:gd name="T10" fmla="*/ 26 w 27"/>
                  <a:gd name="T11" fmla="*/ 70 h 74"/>
                </a:gdLst>
                <a:ahLst/>
                <a:cxnLst>
                  <a:cxn ang="0">
                    <a:pos x="T0" y="T1"/>
                  </a:cxn>
                  <a:cxn ang="0">
                    <a:pos x="T2" y="T3"/>
                  </a:cxn>
                  <a:cxn ang="0">
                    <a:pos x="T4" y="T5"/>
                  </a:cxn>
                  <a:cxn ang="0">
                    <a:pos x="T6" y="T7"/>
                  </a:cxn>
                  <a:cxn ang="0">
                    <a:pos x="T8" y="T9"/>
                  </a:cxn>
                  <a:cxn ang="0">
                    <a:pos x="T10" y="T11"/>
                  </a:cxn>
                </a:cxnLst>
                <a:rect l="0" t="0" r="r" b="b"/>
                <a:pathLst>
                  <a:path w="27" h="74">
                    <a:moveTo>
                      <a:pt x="26" y="70"/>
                    </a:moveTo>
                    <a:cubicBezTo>
                      <a:pt x="0" y="61"/>
                      <a:pt x="8" y="21"/>
                      <a:pt x="17" y="1"/>
                    </a:cubicBezTo>
                    <a:cubicBezTo>
                      <a:pt x="17" y="0"/>
                      <a:pt x="16" y="0"/>
                      <a:pt x="15" y="0"/>
                    </a:cubicBezTo>
                    <a:cubicBezTo>
                      <a:pt x="8" y="16"/>
                      <a:pt x="4" y="32"/>
                      <a:pt x="6" y="49"/>
                    </a:cubicBezTo>
                    <a:cubicBezTo>
                      <a:pt x="8" y="60"/>
                      <a:pt x="14" y="74"/>
                      <a:pt x="26" y="72"/>
                    </a:cubicBezTo>
                    <a:cubicBezTo>
                      <a:pt x="27" y="71"/>
                      <a:pt x="27" y="71"/>
                      <a:pt x="26" y="70"/>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9" name="Freeform 132"/>
              <p:cNvSpPr>
                <a:spLocks/>
              </p:cNvSpPr>
              <p:nvPr/>
            </p:nvSpPr>
            <p:spPr bwMode="auto">
              <a:xfrm>
                <a:off x="1387475" y="1719263"/>
                <a:ext cx="98425" cy="142875"/>
              </a:xfrm>
              <a:custGeom>
                <a:avLst/>
                <a:gdLst>
                  <a:gd name="T0" fmla="*/ 16 w 17"/>
                  <a:gd name="T1" fmla="*/ 24 h 25"/>
                  <a:gd name="T2" fmla="*/ 2 w 17"/>
                  <a:gd name="T3" fmla="*/ 0 h 25"/>
                  <a:gd name="T4" fmla="*/ 2 w 17"/>
                  <a:gd name="T5" fmla="*/ 0 h 25"/>
                  <a:gd name="T6" fmla="*/ 16 w 17"/>
                  <a:gd name="T7" fmla="*/ 25 h 25"/>
                  <a:gd name="T8" fmla="*/ 16 w 17"/>
                  <a:gd name="T9" fmla="*/ 24 h 25"/>
                </a:gdLst>
                <a:ahLst/>
                <a:cxnLst>
                  <a:cxn ang="0">
                    <a:pos x="T0" y="T1"/>
                  </a:cxn>
                  <a:cxn ang="0">
                    <a:pos x="T2" y="T3"/>
                  </a:cxn>
                  <a:cxn ang="0">
                    <a:pos x="T4" y="T5"/>
                  </a:cxn>
                  <a:cxn ang="0">
                    <a:pos x="T6" y="T7"/>
                  </a:cxn>
                  <a:cxn ang="0">
                    <a:pos x="T8" y="T9"/>
                  </a:cxn>
                </a:cxnLst>
                <a:rect l="0" t="0" r="r" b="b"/>
                <a:pathLst>
                  <a:path w="17" h="25">
                    <a:moveTo>
                      <a:pt x="16" y="24"/>
                    </a:moveTo>
                    <a:cubicBezTo>
                      <a:pt x="9" y="17"/>
                      <a:pt x="3" y="11"/>
                      <a:pt x="2" y="0"/>
                    </a:cubicBezTo>
                    <a:cubicBezTo>
                      <a:pt x="2" y="0"/>
                      <a:pt x="2" y="0"/>
                      <a:pt x="2" y="0"/>
                    </a:cubicBezTo>
                    <a:cubicBezTo>
                      <a:pt x="0" y="10"/>
                      <a:pt x="5" y="22"/>
                      <a:pt x="16" y="25"/>
                    </a:cubicBezTo>
                    <a:cubicBezTo>
                      <a:pt x="16" y="25"/>
                      <a:pt x="17" y="25"/>
                      <a:pt x="16" y="24"/>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0" name="Freeform 133"/>
              <p:cNvSpPr>
                <a:spLocks/>
              </p:cNvSpPr>
              <p:nvPr/>
            </p:nvSpPr>
            <p:spPr bwMode="auto">
              <a:xfrm>
                <a:off x="1611313" y="1793875"/>
                <a:ext cx="114300" cy="250825"/>
              </a:xfrm>
              <a:custGeom>
                <a:avLst/>
                <a:gdLst>
                  <a:gd name="T0" fmla="*/ 19 w 20"/>
                  <a:gd name="T1" fmla="*/ 1 h 44"/>
                  <a:gd name="T2" fmla="*/ 16 w 20"/>
                  <a:gd name="T3" fmla="*/ 43 h 44"/>
                  <a:gd name="T4" fmla="*/ 17 w 20"/>
                  <a:gd name="T5" fmla="*/ 42 h 44"/>
                  <a:gd name="T6" fmla="*/ 10 w 20"/>
                  <a:gd name="T7" fmla="*/ 21 h 44"/>
                  <a:gd name="T8" fmla="*/ 20 w 20"/>
                  <a:gd name="T9" fmla="*/ 2 h 44"/>
                  <a:gd name="T10" fmla="*/ 19 w 20"/>
                  <a:gd name="T11" fmla="*/ 1 h 44"/>
                </a:gdLst>
                <a:ahLst/>
                <a:cxnLst>
                  <a:cxn ang="0">
                    <a:pos x="T0" y="T1"/>
                  </a:cxn>
                  <a:cxn ang="0">
                    <a:pos x="T2" y="T3"/>
                  </a:cxn>
                  <a:cxn ang="0">
                    <a:pos x="T4" y="T5"/>
                  </a:cxn>
                  <a:cxn ang="0">
                    <a:pos x="T6" y="T7"/>
                  </a:cxn>
                  <a:cxn ang="0">
                    <a:pos x="T8" y="T9"/>
                  </a:cxn>
                  <a:cxn ang="0">
                    <a:pos x="T10" y="T11"/>
                  </a:cxn>
                </a:cxnLst>
                <a:rect l="0" t="0" r="r" b="b"/>
                <a:pathLst>
                  <a:path w="20" h="44">
                    <a:moveTo>
                      <a:pt x="19" y="1"/>
                    </a:moveTo>
                    <a:cubicBezTo>
                      <a:pt x="6" y="10"/>
                      <a:pt x="0" y="34"/>
                      <a:pt x="16" y="43"/>
                    </a:cubicBezTo>
                    <a:cubicBezTo>
                      <a:pt x="17" y="44"/>
                      <a:pt x="17" y="43"/>
                      <a:pt x="17" y="42"/>
                    </a:cubicBezTo>
                    <a:cubicBezTo>
                      <a:pt x="13" y="35"/>
                      <a:pt x="9" y="30"/>
                      <a:pt x="10" y="21"/>
                    </a:cubicBezTo>
                    <a:cubicBezTo>
                      <a:pt x="10" y="14"/>
                      <a:pt x="14" y="7"/>
                      <a:pt x="20" y="2"/>
                    </a:cubicBezTo>
                    <a:cubicBezTo>
                      <a:pt x="20" y="1"/>
                      <a:pt x="19" y="0"/>
                      <a:pt x="19" y="1"/>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1" name="Freeform 134"/>
              <p:cNvSpPr>
                <a:spLocks/>
              </p:cNvSpPr>
              <p:nvPr/>
            </p:nvSpPr>
            <p:spPr bwMode="auto">
              <a:xfrm>
                <a:off x="1697038" y="1930400"/>
                <a:ext cx="46037" cy="96837"/>
              </a:xfrm>
              <a:custGeom>
                <a:avLst/>
                <a:gdLst>
                  <a:gd name="T0" fmla="*/ 6 w 8"/>
                  <a:gd name="T1" fmla="*/ 14 h 17"/>
                  <a:gd name="T2" fmla="*/ 4 w 8"/>
                  <a:gd name="T3" fmla="*/ 10 h 17"/>
                  <a:gd name="T4" fmla="*/ 4 w 8"/>
                  <a:gd name="T5" fmla="*/ 1 h 17"/>
                  <a:gd name="T6" fmla="*/ 2 w 8"/>
                  <a:gd name="T7" fmla="*/ 1 h 17"/>
                  <a:gd name="T8" fmla="*/ 1 w 8"/>
                  <a:gd name="T9" fmla="*/ 11 h 17"/>
                  <a:gd name="T10" fmla="*/ 7 w 8"/>
                  <a:gd name="T11" fmla="*/ 17 h 17"/>
                  <a:gd name="T12" fmla="*/ 8 w 8"/>
                  <a:gd name="T13" fmla="*/ 16 h 17"/>
                  <a:gd name="T14" fmla="*/ 6 w 8"/>
                  <a:gd name="T15" fmla="*/ 14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17">
                    <a:moveTo>
                      <a:pt x="6" y="14"/>
                    </a:moveTo>
                    <a:cubicBezTo>
                      <a:pt x="5" y="12"/>
                      <a:pt x="5" y="11"/>
                      <a:pt x="4" y="10"/>
                    </a:cubicBezTo>
                    <a:cubicBezTo>
                      <a:pt x="3" y="7"/>
                      <a:pt x="2" y="4"/>
                      <a:pt x="4" y="1"/>
                    </a:cubicBezTo>
                    <a:cubicBezTo>
                      <a:pt x="4" y="1"/>
                      <a:pt x="3" y="0"/>
                      <a:pt x="2" y="1"/>
                    </a:cubicBezTo>
                    <a:cubicBezTo>
                      <a:pt x="1" y="4"/>
                      <a:pt x="0" y="7"/>
                      <a:pt x="1" y="11"/>
                    </a:cubicBezTo>
                    <a:cubicBezTo>
                      <a:pt x="2" y="13"/>
                      <a:pt x="4" y="17"/>
                      <a:pt x="7" y="17"/>
                    </a:cubicBezTo>
                    <a:cubicBezTo>
                      <a:pt x="8" y="16"/>
                      <a:pt x="8" y="16"/>
                      <a:pt x="8" y="16"/>
                    </a:cubicBezTo>
                    <a:cubicBezTo>
                      <a:pt x="8" y="15"/>
                      <a:pt x="7" y="14"/>
                      <a:pt x="6" y="14"/>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 name="Freeform 135"/>
              <p:cNvSpPr>
                <a:spLocks/>
              </p:cNvSpPr>
              <p:nvPr/>
            </p:nvSpPr>
            <p:spPr bwMode="auto">
              <a:xfrm>
                <a:off x="1239838" y="1919288"/>
                <a:ext cx="119062" cy="393700"/>
              </a:xfrm>
              <a:custGeom>
                <a:avLst/>
                <a:gdLst>
                  <a:gd name="T0" fmla="*/ 12 w 21"/>
                  <a:gd name="T1" fmla="*/ 0 h 69"/>
                  <a:gd name="T2" fmla="*/ 11 w 21"/>
                  <a:gd name="T3" fmla="*/ 1 h 69"/>
                  <a:gd name="T4" fmla="*/ 13 w 21"/>
                  <a:gd name="T5" fmla="*/ 35 h 69"/>
                  <a:gd name="T6" fmla="*/ 1 w 21"/>
                  <a:gd name="T7" fmla="*/ 68 h 69"/>
                  <a:gd name="T8" fmla="*/ 1 w 21"/>
                  <a:gd name="T9" fmla="*/ 69 h 69"/>
                  <a:gd name="T10" fmla="*/ 16 w 21"/>
                  <a:gd name="T11" fmla="*/ 37 h 69"/>
                  <a:gd name="T12" fmla="*/ 12 w 21"/>
                  <a:gd name="T13" fmla="*/ 0 h 69"/>
                </a:gdLst>
                <a:ahLst/>
                <a:cxnLst>
                  <a:cxn ang="0">
                    <a:pos x="T0" y="T1"/>
                  </a:cxn>
                  <a:cxn ang="0">
                    <a:pos x="T2" y="T3"/>
                  </a:cxn>
                  <a:cxn ang="0">
                    <a:pos x="T4" y="T5"/>
                  </a:cxn>
                  <a:cxn ang="0">
                    <a:pos x="T6" y="T7"/>
                  </a:cxn>
                  <a:cxn ang="0">
                    <a:pos x="T8" y="T9"/>
                  </a:cxn>
                  <a:cxn ang="0">
                    <a:pos x="T10" y="T11"/>
                  </a:cxn>
                  <a:cxn ang="0">
                    <a:pos x="T12" y="T13"/>
                  </a:cxn>
                </a:cxnLst>
                <a:rect l="0" t="0" r="r" b="b"/>
                <a:pathLst>
                  <a:path w="21" h="69">
                    <a:moveTo>
                      <a:pt x="12" y="0"/>
                    </a:moveTo>
                    <a:cubicBezTo>
                      <a:pt x="11" y="0"/>
                      <a:pt x="10" y="0"/>
                      <a:pt x="11" y="1"/>
                    </a:cubicBezTo>
                    <a:cubicBezTo>
                      <a:pt x="17" y="9"/>
                      <a:pt x="13" y="26"/>
                      <a:pt x="13" y="35"/>
                    </a:cubicBezTo>
                    <a:cubicBezTo>
                      <a:pt x="11" y="48"/>
                      <a:pt x="7" y="57"/>
                      <a:pt x="1" y="68"/>
                    </a:cubicBezTo>
                    <a:cubicBezTo>
                      <a:pt x="0" y="68"/>
                      <a:pt x="1" y="69"/>
                      <a:pt x="1" y="69"/>
                    </a:cubicBezTo>
                    <a:cubicBezTo>
                      <a:pt x="12" y="63"/>
                      <a:pt x="15" y="48"/>
                      <a:pt x="16" y="37"/>
                    </a:cubicBezTo>
                    <a:cubicBezTo>
                      <a:pt x="16" y="27"/>
                      <a:pt x="21" y="7"/>
                      <a:pt x="12" y="0"/>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3" name="Freeform 136"/>
              <p:cNvSpPr>
                <a:spLocks/>
              </p:cNvSpPr>
              <p:nvPr/>
            </p:nvSpPr>
            <p:spPr bwMode="auto">
              <a:xfrm>
                <a:off x="1227138" y="2165350"/>
                <a:ext cx="52387" cy="119062"/>
              </a:xfrm>
              <a:custGeom>
                <a:avLst/>
                <a:gdLst>
                  <a:gd name="T0" fmla="*/ 8 w 9"/>
                  <a:gd name="T1" fmla="*/ 1 h 21"/>
                  <a:gd name="T2" fmla="*/ 7 w 9"/>
                  <a:gd name="T3" fmla="*/ 1 h 21"/>
                  <a:gd name="T4" fmla="*/ 5 w 9"/>
                  <a:gd name="T5" fmla="*/ 12 h 21"/>
                  <a:gd name="T6" fmla="*/ 0 w 9"/>
                  <a:gd name="T7" fmla="*/ 20 h 21"/>
                  <a:gd name="T8" fmla="*/ 1 w 9"/>
                  <a:gd name="T9" fmla="*/ 21 h 21"/>
                  <a:gd name="T10" fmla="*/ 7 w 9"/>
                  <a:gd name="T11" fmla="*/ 13 h 21"/>
                  <a:gd name="T12" fmla="*/ 8 w 9"/>
                  <a:gd name="T13" fmla="*/ 1 h 21"/>
                </a:gdLst>
                <a:ahLst/>
                <a:cxnLst>
                  <a:cxn ang="0">
                    <a:pos x="T0" y="T1"/>
                  </a:cxn>
                  <a:cxn ang="0">
                    <a:pos x="T2" y="T3"/>
                  </a:cxn>
                  <a:cxn ang="0">
                    <a:pos x="T4" y="T5"/>
                  </a:cxn>
                  <a:cxn ang="0">
                    <a:pos x="T6" y="T7"/>
                  </a:cxn>
                  <a:cxn ang="0">
                    <a:pos x="T8" y="T9"/>
                  </a:cxn>
                  <a:cxn ang="0">
                    <a:pos x="T10" y="T11"/>
                  </a:cxn>
                  <a:cxn ang="0">
                    <a:pos x="T12" y="T13"/>
                  </a:cxn>
                </a:cxnLst>
                <a:rect l="0" t="0" r="r" b="b"/>
                <a:pathLst>
                  <a:path w="9" h="21">
                    <a:moveTo>
                      <a:pt x="8" y="1"/>
                    </a:moveTo>
                    <a:cubicBezTo>
                      <a:pt x="8" y="0"/>
                      <a:pt x="7" y="0"/>
                      <a:pt x="7" y="1"/>
                    </a:cubicBezTo>
                    <a:cubicBezTo>
                      <a:pt x="7" y="5"/>
                      <a:pt x="6" y="9"/>
                      <a:pt x="5" y="12"/>
                    </a:cubicBezTo>
                    <a:cubicBezTo>
                      <a:pt x="3" y="15"/>
                      <a:pt x="1" y="17"/>
                      <a:pt x="0" y="20"/>
                    </a:cubicBezTo>
                    <a:cubicBezTo>
                      <a:pt x="0" y="21"/>
                      <a:pt x="0" y="21"/>
                      <a:pt x="1" y="21"/>
                    </a:cubicBezTo>
                    <a:cubicBezTo>
                      <a:pt x="4" y="20"/>
                      <a:pt x="6" y="16"/>
                      <a:pt x="7" y="13"/>
                    </a:cubicBezTo>
                    <a:cubicBezTo>
                      <a:pt x="9" y="9"/>
                      <a:pt x="9" y="5"/>
                      <a:pt x="8" y="1"/>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 name="Freeform 137"/>
              <p:cNvSpPr>
                <a:spLocks/>
              </p:cNvSpPr>
              <p:nvPr/>
            </p:nvSpPr>
            <p:spPr bwMode="auto">
              <a:xfrm>
                <a:off x="701675" y="1389063"/>
                <a:ext cx="85725" cy="79375"/>
              </a:xfrm>
              <a:custGeom>
                <a:avLst/>
                <a:gdLst>
                  <a:gd name="T0" fmla="*/ 10 w 15"/>
                  <a:gd name="T1" fmla="*/ 1 h 14"/>
                  <a:gd name="T2" fmla="*/ 2 w 15"/>
                  <a:gd name="T3" fmla="*/ 4 h 14"/>
                  <a:gd name="T4" fmla="*/ 5 w 15"/>
                  <a:gd name="T5" fmla="*/ 12 h 14"/>
                  <a:gd name="T6" fmla="*/ 14 w 15"/>
                  <a:gd name="T7" fmla="*/ 9 h 14"/>
                  <a:gd name="T8" fmla="*/ 10 w 15"/>
                  <a:gd name="T9" fmla="*/ 1 h 14"/>
                </a:gdLst>
                <a:ahLst/>
                <a:cxnLst>
                  <a:cxn ang="0">
                    <a:pos x="T0" y="T1"/>
                  </a:cxn>
                  <a:cxn ang="0">
                    <a:pos x="T2" y="T3"/>
                  </a:cxn>
                  <a:cxn ang="0">
                    <a:pos x="T4" y="T5"/>
                  </a:cxn>
                  <a:cxn ang="0">
                    <a:pos x="T6" y="T7"/>
                  </a:cxn>
                  <a:cxn ang="0">
                    <a:pos x="T8" y="T9"/>
                  </a:cxn>
                </a:cxnLst>
                <a:rect l="0" t="0" r="r" b="b"/>
                <a:pathLst>
                  <a:path w="15" h="14">
                    <a:moveTo>
                      <a:pt x="10" y="1"/>
                    </a:moveTo>
                    <a:cubicBezTo>
                      <a:pt x="7" y="0"/>
                      <a:pt x="4" y="1"/>
                      <a:pt x="2" y="4"/>
                    </a:cubicBezTo>
                    <a:cubicBezTo>
                      <a:pt x="0" y="7"/>
                      <a:pt x="2" y="11"/>
                      <a:pt x="5" y="12"/>
                    </a:cubicBezTo>
                    <a:cubicBezTo>
                      <a:pt x="8" y="14"/>
                      <a:pt x="12" y="13"/>
                      <a:pt x="14" y="9"/>
                    </a:cubicBezTo>
                    <a:cubicBezTo>
                      <a:pt x="15" y="6"/>
                      <a:pt x="14" y="2"/>
                      <a:pt x="10" y="1"/>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195" name="Freeform 138"/>
              <p:cNvSpPr>
                <a:spLocks/>
              </p:cNvSpPr>
              <p:nvPr/>
            </p:nvSpPr>
            <p:spPr bwMode="auto">
              <a:xfrm>
                <a:off x="730250" y="145732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196" name="Freeform 139"/>
              <p:cNvSpPr>
                <a:spLocks/>
              </p:cNvSpPr>
              <p:nvPr/>
            </p:nvSpPr>
            <p:spPr bwMode="auto">
              <a:xfrm>
                <a:off x="723900" y="1457325"/>
                <a:ext cx="6350"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197" name="Freeform 140"/>
              <p:cNvSpPr>
                <a:spLocks/>
              </p:cNvSpPr>
              <p:nvPr/>
            </p:nvSpPr>
            <p:spPr bwMode="auto">
              <a:xfrm>
                <a:off x="1095375" y="1189038"/>
                <a:ext cx="109537" cy="73025"/>
              </a:xfrm>
              <a:custGeom>
                <a:avLst/>
                <a:gdLst>
                  <a:gd name="T0" fmla="*/ 12 w 19"/>
                  <a:gd name="T1" fmla="*/ 1 h 13"/>
                  <a:gd name="T2" fmla="*/ 1 w 19"/>
                  <a:gd name="T3" fmla="*/ 7 h 13"/>
                  <a:gd name="T4" fmla="*/ 10 w 19"/>
                  <a:gd name="T5" fmla="*/ 13 h 13"/>
                  <a:gd name="T6" fmla="*/ 12 w 19"/>
                  <a:gd name="T7" fmla="*/ 1 h 13"/>
                </a:gdLst>
                <a:ahLst/>
                <a:cxnLst>
                  <a:cxn ang="0">
                    <a:pos x="T0" y="T1"/>
                  </a:cxn>
                  <a:cxn ang="0">
                    <a:pos x="T2" y="T3"/>
                  </a:cxn>
                  <a:cxn ang="0">
                    <a:pos x="T4" y="T5"/>
                  </a:cxn>
                  <a:cxn ang="0">
                    <a:pos x="T6" y="T7"/>
                  </a:cxn>
                </a:cxnLst>
                <a:rect l="0" t="0" r="r" b="b"/>
                <a:pathLst>
                  <a:path w="19" h="13">
                    <a:moveTo>
                      <a:pt x="12" y="1"/>
                    </a:moveTo>
                    <a:cubicBezTo>
                      <a:pt x="8" y="0"/>
                      <a:pt x="0" y="1"/>
                      <a:pt x="1" y="7"/>
                    </a:cubicBezTo>
                    <a:cubicBezTo>
                      <a:pt x="2" y="11"/>
                      <a:pt x="7" y="13"/>
                      <a:pt x="10" y="13"/>
                    </a:cubicBezTo>
                    <a:cubicBezTo>
                      <a:pt x="17" y="13"/>
                      <a:pt x="19" y="3"/>
                      <a:pt x="12" y="1"/>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198" name="Freeform 141"/>
              <p:cNvSpPr>
                <a:spLocks/>
              </p:cNvSpPr>
              <p:nvPr/>
            </p:nvSpPr>
            <p:spPr bwMode="auto">
              <a:xfrm>
                <a:off x="1439863" y="1422400"/>
                <a:ext cx="114300" cy="79375"/>
              </a:xfrm>
              <a:custGeom>
                <a:avLst/>
                <a:gdLst>
                  <a:gd name="T0" fmla="*/ 11 w 20"/>
                  <a:gd name="T1" fmla="*/ 0 h 14"/>
                  <a:gd name="T2" fmla="*/ 3 w 20"/>
                  <a:gd name="T3" fmla="*/ 10 h 14"/>
                  <a:gd name="T4" fmla="*/ 13 w 20"/>
                  <a:gd name="T5" fmla="*/ 13 h 14"/>
                  <a:gd name="T6" fmla="*/ 11 w 20"/>
                  <a:gd name="T7" fmla="*/ 0 h 14"/>
                </a:gdLst>
                <a:ahLst/>
                <a:cxnLst>
                  <a:cxn ang="0">
                    <a:pos x="T0" y="T1"/>
                  </a:cxn>
                  <a:cxn ang="0">
                    <a:pos x="T2" y="T3"/>
                  </a:cxn>
                  <a:cxn ang="0">
                    <a:pos x="T4" y="T5"/>
                  </a:cxn>
                  <a:cxn ang="0">
                    <a:pos x="T6" y="T7"/>
                  </a:cxn>
                </a:cxnLst>
                <a:rect l="0" t="0" r="r" b="b"/>
                <a:pathLst>
                  <a:path w="20" h="14">
                    <a:moveTo>
                      <a:pt x="11" y="0"/>
                    </a:moveTo>
                    <a:cubicBezTo>
                      <a:pt x="6" y="0"/>
                      <a:pt x="0" y="4"/>
                      <a:pt x="3" y="10"/>
                    </a:cubicBezTo>
                    <a:cubicBezTo>
                      <a:pt x="4" y="14"/>
                      <a:pt x="10" y="14"/>
                      <a:pt x="13" y="13"/>
                    </a:cubicBezTo>
                    <a:cubicBezTo>
                      <a:pt x="20" y="12"/>
                      <a:pt x="19" y="0"/>
                      <a:pt x="11" y="0"/>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199" name="Freeform 142"/>
              <p:cNvSpPr>
                <a:spLocks/>
              </p:cNvSpPr>
              <p:nvPr/>
            </p:nvSpPr>
            <p:spPr bwMode="auto">
              <a:xfrm>
                <a:off x="1782763" y="1776413"/>
                <a:ext cx="92075" cy="85725"/>
              </a:xfrm>
              <a:custGeom>
                <a:avLst/>
                <a:gdLst>
                  <a:gd name="T0" fmla="*/ 10 w 16"/>
                  <a:gd name="T1" fmla="*/ 0 h 15"/>
                  <a:gd name="T2" fmla="*/ 3 w 16"/>
                  <a:gd name="T3" fmla="*/ 1 h 15"/>
                  <a:gd name="T4" fmla="*/ 0 w 16"/>
                  <a:gd name="T5" fmla="*/ 7 h 15"/>
                  <a:gd name="T6" fmla="*/ 2 w 16"/>
                  <a:gd name="T7" fmla="*/ 10 h 15"/>
                  <a:gd name="T8" fmla="*/ 3 w 16"/>
                  <a:gd name="T9" fmla="*/ 11 h 15"/>
                  <a:gd name="T10" fmla="*/ 5 w 16"/>
                  <a:gd name="T11" fmla="*/ 13 h 15"/>
                  <a:gd name="T12" fmla="*/ 14 w 16"/>
                  <a:gd name="T13" fmla="*/ 10 h 15"/>
                  <a:gd name="T14" fmla="*/ 10 w 16"/>
                  <a:gd name="T15" fmla="*/ 0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5">
                    <a:moveTo>
                      <a:pt x="10" y="0"/>
                    </a:moveTo>
                    <a:cubicBezTo>
                      <a:pt x="8" y="0"/>
                      <a:pt x="5" y="0"/>
                      <a:pt x="3" y="1"/>
                    </a:cubicBezTo>
                    <a:cubicBezTo>
                      <a:pt x="1" y="3"/>
                      <a:pt x="0" y="5"/>
                      <a:pt x="0" y="7"/>
                    </a:cubicBezTo>
                    <a:cubicBezTo>
                      <a:pt x="1" y="8"/>
                      <a:pt x="1" y="9"/>
                      <a:pt x="2" y="10"/>
                    </a:cubicBezTo>
                    <a:cubicBezTo>
                      <a:pt x="3" y="11"/>
                      <a:pt x="4" y="12"/>
                      <a:pt x="3" y="11"/>
                    </a:cubicBezTo>
                    <a:cubicBezTo>
                      <a:pt x="3" y="12"/>
                      <a:pt x="4" y="12"/>
                      <a:pt x="5" y="13"/>
                    </a:cubicBezTo>
                    <a:cubicBezTo>
                      <a:pt x="8" y="15"/>
                      <a:pt x="13" y="13"/>
                      <a:pt x="14" y="10"/>
                    </a:cubicBezTo>
                    <a:cubicBezTo>
                      <a:pt x="16" y="6"/>
                      <a:pt x="14" y="1"/>
                      <a:pt x="10" y="0"/>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200" name="Freeform 143"/>
              <p:cNvSpPr>
                <a:spLocks/>
              </p:cNvSpPr>
              <p:nvPr/>
            </p:nvSpPr>
            <p:spPr bwMode="auto">
              <a:xfrm>
                <a:off x="1198563" y="1901825"/>
                <a:ext cx="98425" cy="79375"/>
              </a:xfrm>
              <a:custGeom>
                <a:avLst/>
                <a:gdLst>
                  <a:gd name="T0" fmla="*/ 16 w 17"/>
                  <a:gd name="T1" fmla="*/ 6 h 14"/>
                  <a:gd name="T2" fmla="*/ 8 w 17"/>
                  <a:gd name="T3" fmla="*/ 1 h 14"/>
                  <a:gd name="T4" fmla="*/ 2 w 17"/>
                  <a:gd name="T5" fmla="*/ 10 h 14"/>
                  <a:gd name="T6" fmla="*/ 11 w 17"/>
                  <a:gd name="T7" fmla="*/ 13 h 14"/>
                  <a:gd name="T8" fmla="*/ 16 w 17"/>
                  <a:gd name="T9" fmla="*/ 6 h 14"/>
                </a:gdLst>
                <a:ahLst/>
                <a:cxnLst>
                  <a:cxn ang="0">
                    <a:pos x="T0" y="T1"/>
                  </a:cxn>
                  <a:cxn ang="0">
                    <a:pos x="T2" y="T3"/>
                  </a:cxn>
                  <a:cxn ang="0">
                    <a:pos x="T4" y="T5"/>
                  </a:cxn>
                  <a:cxn ang="0">
                    <a:pos x="T6" y="T7"/>
                  </a:cxn>
                  <a:cxn ang="0">
                    <a:pos x="T8" y="T9"/>
                  </a:cxn>
                </a:cxnLst>
                <a:rect l="0" t="0" r="r" b="b"/>
                <a:pathLst>
                  <a:path w="17" h="14">
                    <a:moveTo>
                      <a:pt x="16" y="6"/>
                    </a:moveTo>
                    <a:cubicBezTo>
                      <a:pt x="15" y="2"/>
                      <a:pt x="12" y="0"/>
                      <a:pt x="8" y="1"/>
                    </a:cubicBezTo>
                    <a:cubicBezTo>
                      <a:pt x="4" y="2"/>
                      <a:pt x="0" y="5"/>
                      <a:pt x="2" y="10"/>
                    </a:cubicBezTo>
                    <a:cubicBezTo>
                      <a:pt x="4" y="14"/>
                      <a:pt x="8" y="14"/>
                      <a:pt x="11" y="13"/>
                    </a:cubicBezTo>
                    <a:cubicBezTo>
                      <a:pt x="15" y="13"/>
                      <a:pt x="17" y="9"/>
                      <a:pt x="16" y="6"/>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201" name="Freeform 144"/>
              <p:cNvSpPr>
                <a:spLocks/>
              </p:cNvSpPr>
              <p:nvPr/>
            </p:nvSpPr>
            <p:spPr bwMode="auto">
              <a:xfrm>
                <a:off x="385763" y="1741488"/>
                <a:ext cx="69850" cy="63500"/>
              </a:xfrm>
              <a:custGeom>
                <a:avLst/>
                <a:gdLst>
                  <a:gd name="T0" fmla="*/ 12 w 12"/>
                  <a:gd name="T1" fmla="*/ 3 h 11"/>
                  <a:gd name="T2" fmla="*/ 7 w 12"/>
                  <a:gd name="T3" fmla="*/ 0 h 11"/>
                  <a:gd name="T4" fmla="*/ 4 w 12"/>
                  <a:gd name="T5" fmla="*/ 0 h 11"/>
                  <a:gd name="T6" fmla="*/ 3 w 12"/>
                  <a:gd name="T7" fmla="*/ 1 h 11"/>
                  <a:gd name="T8" fmla="*/ 0 w 12"/>
                  <a:gd name="T9" fmla="*/ 6 h 11"/>
                  <a:gd name="T10" fmla="*/ 0 w 12"/>
                  <a:gd name="T11" fmla="*/ 5 h 11"/>
                  <a:gd name="T12" fmla="*/ 1 w 12"/>
                  <a:gd name="T13" fmla="*/ 9 h 11"/>
                  <a:gd name="T14" fmla="*/ 2 w 12"/>
                  <a:gd name="T15" fmla="*/ 9 h 11"/>
                  <a:gd name="T16" fmla="*/ 3 w 12"/>
                  <a:gd name="T17" fmla="*/ 10 h 11"/>
                  <a:gd name="T18" fmla="*/ 5 w 12"/>
                  <a:gd name="T19" fmla="*/ 11 h 11"/>
                  <a:gd name="T20" fmla="*/ 10 w 12"/>
                  <a:gd name="T21" fmla="*/ 9 h 11"/>
                  <a:gd name="T22" fmla="*/ 10 w 12"/>
                  <a:gd name="T23" fmla="*/ 9 h 11"/>
                  <a:gd name="T24" fmla="*/ 12 w 12"/>
                  <a:gd name="T25"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11">
                    <a:moveTo>
                      <a:pt x="12" y="3"/>
                    </a:moveTo>
                    <a:cubicBezTo>
                      <a:pt x="11" y="2"/>
                      <a:pt x="9" y="0"/>
                      <a:pt x="7" y="0"/>
                    </a:cubicBezTo>
                    <a:cubicBezTo>
                      <a:pt x="6" y="0"/>
                      <a:pt x="5" y="0"/>
                      <a:pt x="4" y="0"/>
                    </a:cubicBezTo>
                    <a:cubicBezTo>
                      <a:pt x="4" y="1"/>
                      <a:pt x="2" y="2"/>
                      <a:pt x="3" y="1"/>
                    </a:cubicBezTo>
                    <a:cubicBezTo>
                      <a:pt x="1" y="2"/>
                      <a:pt x="0" y="4"/>
                      <a:pt x="0" y="6"/>
                    </a:cubicBezTo>
                    <a:cubicBezTo>
                      <a:pt x="0" y="6"/>
                      <a:pt x="0" y="6"/>
                      <a:pt x="0" y="5"/>
                    </a:cubicBezTo>
                    <a:cubicBezTo>
                      <a:pt x="0" y="7"/>
                      <a:pt x="1" y="8"/>
                      <a:pt x="1" y="9"/>
                    </a:cubicBezTo>
                    <a:cubicBezTo>
                      <a:pt x="1" y="9"/>
                      <a:pt x="2" y="9"/>
                      <a:pt x="2" y="9"/>
                    </a:cubicBezTo>
                    <a:cubicBezTo>
                      <a:pt x="2" y="9"/>
                      <a:pt x="2" y="9"/>
                      <a:pt x="3" y="10"/>
                    </a:cubicBezTo>
                    <a:cubicBezTo>
                      <a:pt x="3" y="10"/>
                      <a:pt x="4" y="10"/>
                      <a:pt x="5" y="11"/>
                    </a:cubicBezTo>
                    <a:cubicBezTo>
                      <a:pt x="6" y="11"/>
                      <a:pt x="9" y="11"/>
                      <a:pt x="10" y="9"/>
                    </a:cubicBezTo>
                    <a:cubicBezTo>
                      <a:pt x="10" y="9"/>
                      <a:pt x="10" y="9"/>
                      <a:pt x="10" y="9"/>
                    </a:cubicBezTo>
                    <a:cubicBezTo>
                      <a:pt x="12" y="7"/>
                      <a:pt x="12" y="6"/>
                      <a:pt x="12" y="3"/>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254" name="Group 253"/>
            <p:cNvGrpSpPr/>
            <p:nvPr/>
          </p:nvGrpSpPr>
          <p:grpSpPr>
            <a:xfrm rot="18347632">
              <a:off x="382905" y="-224710"/>
              <a:ext cx="984326" cy="1948240"/>
              <a:chOff x="7572375" y="606426"/>
              <a:chExt cx="688975" cy="1363663"/>
            </a:xfrm>
          </p:grpSpPr>
          <p:sp>
            <p:nvSpPr>
              <p:cNvPr id="255" name="Freeform 53"/>
              <p:cNvSpPr>
                <a:spLocks noEditPoints="1"/>
              </p:cNvSpPr>
              <p:nvPr/>
            </p:nvSpPr>
            <p:spPr bwMode="auto">
              <a:xfrm>
                <a:off x="7572375" y="781051"/>
                <a:ext cx="688975" cy="1189038"/>
              </a:xfrm>
              <a:custGeom>
                <a:avLst/>
                <a:gdLst>
                  <a:gd name="T0" fmla="*/ 209 w 263"/>
                  <a:gd name="T1" fmla="*/ 4 h 456"/>
                  <a:gd name="T2" fmla="*/ 204 w 263"/>
                  <a:gd name="T3" fmla="*/ 2 h 456"/>
                  <a:gd name="T4" fmla="*/ 125 w 263"/>
                  <a:gd name="T5" fmla="*/ 35 h 456"/>
                  <a:gd name="T6" fmla="*/ 57 w 263"/>
                  <a:gd name="T7" fmla="*/ 98 h 456"/>
                  <a:gd name="T8" fmla="*/ 59 w 263"/>
                  <a:gd name="T9" fmla="*/ 100 h 456"/>
                  <a:gd name="T10" fmla="*/ 28 w 263"/>
                  <a:gd name="T11" fmla="*/ 152 h 456"/>
                  <a:gd name="T12" fmla="*/ 21 w 263"/>
                  <a:gd name="T13" fmla="*/ 178 h 456"/>
                  <a:gd name="T14" fmla="*/ 27 w 263"/>
                  <a:gd name="T15" fmla="*/ 180 h 456"/>
                  <a:gd name="T16" fmla="*/ 9 w 263"/>
                  <a:gd name="T17" fmla="*/ 218 h 456"/>
                  <a:gd name="T18" fmla="*/ 6 w 263"/>
                  <a:gd name="T19" fmla="*/ 246 h 456"/>
                  <a:gd name="T20" fmla="*/ 15 w 263"/>
                  <a:gd name="T21" fmla="*/ 250 h 456"/>
                  <a:gd name="T22" fmla="*/ 2 w 263"/>
                  <a:gd name="T23" fmla="*/ 277 h 456"/>
                  <a:gd name="T24" fmla="*/ 7 w 263"/>
                  <a:gd name="T25" fmla="*/ 297 h 456"/>
                  <a:gd name="T26" fmla="*/ 2 w 263"/>
                  <a:gd name="T27" fmla="*/ 324 h 456"/>
                  <a:gd name="T28" fmla="*/ 10 w 263"/>
                  <a:gd name="T29" fmla="*/ 353 h 456"/>
                  <a:gd name="T30" fmla="*/ 19 w 263"/>
                  <a:gd name="T31" fmla="*/ 353 h 456"/>
                  <a:gd name="T32" fmla="*/ 23 w 263"/>
                  <a:gd name="T33" fmla="*/ 383 h 456"/>
                  <a:gd name="T34" fmla="*/ 27 w 263"/>
                  <a:gd name="T35" fmla="*/ 410 h 456"/>
                  <a:gd name="T36" fmla="*/ 27 w 263"/>
                  <a:gd name="T37" fmla="*/ 423 h 456"/>
                  <a:gd name="T38" fmla="*/ 29 w 263"/>
                  <a:gd name="T39" fmla="*/ 427 h 456"/>
                  <a:gd name="T40" fmla="*/ 24 w 263"/>
                  <a:gd name="T41" fmla="*/ 453 h 456"/>
                  <a:gd name="T42" fmla="*/ 27 w 263"/>
                  <a:gd name="T43" fmla="*/ 453 h 456"/>
                  <a:gd name="T44" fmla="*/ 60 w 263"/>
                  <a:gd name="T45" fmla="*/ 438 h 456"/>
                  <a:gd name="T46" fmla="*/ 84 w 263"/>
                  <a:gd name="T47" fmla="*/ 423 h 456"/>
                  <a:gd name="T48" fmla="*/ 102 w 263"/>
                  <a:gd name="T49" fmla="*/ 414 h 456"/>
                  <a:gd name="T50" fmla="*/ 165 w 263"/>
                  <a:gd name="T51" fmla="*/ 342 h 456"/>
                  <a:gd name="T52" fmla="*/ 200 w 263"/>
                  <a:gd name="T53" fmla="*/ 310 h 456"/>
                  <a:gd name="T54" fmla="*/ 220 w 263"/>
                  <a:gd name="T55" fmla="*/ 279 h 456"/>
                  <a:gd name="T56" fmla="*/ 230 w 263"/>
                  <a:gd name="T57" fmla="*/ 242 h 456"/>
                  <a:gd name="T58" fmla="*/ 255 w 263"/>
                  <a:gd name="T59" fmla="*/ 106 h 456"/>
                  <a:gd name="T60" fmla="*/ 107 w 263"/>
                  <a:gd name="T61" fmla="*/ 53 h 456"/>
                  <a:gd name="T62" fmla="*/ 107 w 263"/>
                  <a:gd name="T63" fmla="*/ 55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63" h="456">
                    <a:moveTo>
                      <a:pt x="255" y="106"/>
                    </a:moveTo>
                    <a:cubicBezTo>
                      <a:pt x="250" y="72"/>
                      <a:pt x="236" y="27"/>
                      <a:pt x="209" y="4"/>
                    </a:cubicBezTo>
                    <a:cubicBezTo>
                      <a:pt x="208" y="4"/>
                      <a:pt x="207" y="3"/>
                      <a:pt x="207" y="3"/>
                    </a:cubicBezTo>
                    <a:cubicBezTo>
                      <a:pt x="206" y="3"/>
                      <a:pt x="205" y="2"/>
                      <a:pt x="204" y="2"/>
                    </a:cubicBezTo>
                    <a:cubicBezTo>
                      <a:pt x="204" y="1"/>
                      <a:pt x="203" y="0"/>
                      <a:pt x="202" y="1"/>
                    </a:cubicBezTo>
                    <a:cubicBezTo>
                      <a:pt x="174" y="5"/>
                      <a:pt x="148" y="18"/>
                      <a:pt x="125" y="35"/>
                    </a:cubicBezTo>
                    <a:cubicBezTo>
                      <a:pt x="101" y="51"/>
                      <a:pt x="75" y="71"/>
                      <a:pt x="56" y="94"/>
                    </a:cubicBezTo>
                    <a:cubicBezTo>
                      <a:pt x="55" y="95"/>
                      <a:pt x="55" y="97"/>
                      <a:pt x="57" y="98"/>
                    </a:cubicBezTo>
                    <a:cubicBezTo>
                      <a:pt x="58" y="98"/>
                      <a:pt x="59" y="98"/>
                      <a:pt x="60" y="99"/>
                    </a:cubicBezTo>
                    <a:cubicBezTo>
                      <a:pt x="60" y="99"/>
                      <a:pt x="59" y="100"/>
                      <a:pt x="59" y="100"/>
                    </a:cubicBezTo>
                    <a:cubicBezTo>
                      <a:pt x="54" y="106"/>
                      <a:pt x="49" y="113"/>
                      <a:pt x="45" y="119"/>
                    </a:cubicBezTo>
                    <a:cubicBezTo>
                      <a:pt x="39" y="129"/>
                      <a:pt x="33" y="140"/>
                      <a:pt x="28" y="152"/>
                    </a:cubicBezTo>
                    <a:cubicBezTo>
                      <a:pt x="25" y="160"/>
                      <a:pt x="21" y="168"/>
                      <a:pt x="18" y="176"/>
                    </a:cubicBezTo>
                    <a:cubicBezTo>
                      <a:pt x="18" y="177"/>
                      <a:pt x="19" y="178"/>
                      <a:pt x="21" y="178"/>
                    </a:cubicBezTo>
                    <a:cubicBezTo>
                      <a:pt x="21" y="178"/>
                      <a:pt x="21" y="179"/>
                      <a:pt x="21" y="179"/>
                    </a:cubicBezTo>
                    <a:cubicBezTo>
                      <a:pt x="23" y="179"/>
                      <a:pt x="25" y="180"/>
                      <a:pt x="27" y="180"/>
                    </a:cubicBezTo>
                    <a:cubicBezTo>
                      <a:pt x="18" y="190"/>
                      <a:pt x="12" y="203"/>
                      <a:pt x="8" y="216"/>
                    </a:cubicBezTo>
                    <a:cubicBezTo>
                      <a:pt x="7" y="217"/>
                      <a:pt x="8" y="218"/>
                      <a:pt x="9" y="218"/>
                    </a:cubicBezTo>
                    <a:cubicBezTo>
                      <a:pt x="13" y="219"/>
                      <a:pt x="15" y="219"/>
                      <a:pt x="18" y="219"/>
                    </a:cubicBezTo>
                    <a:cubicBezTo>
                      <a:pt x="12" y="227"/>
                      <a:pt x="6" y="237"/>
                      <a:pt x="6" y="246"/>
                    </a:cubicBezTo>
                    <a:cubicBezTo>
                      <a:pt x="6" y="247"/>
                      <a:pt x="6" y="248"/>
                      <a:pt x="7" y="248"/>
                    </a:cubicBezTo>
                    <a:cubicBezTo>
                      <a:pt x="10" y="250"/>
                      <a:pt x="12" y="250"/>
                      <a:pt x="15" y="250"/>
                    </a:cubicBezTo>
                    <a:cubicBezTo>
                      <a:pt x="8" y="257"/>
                      <a:pt x="3" y="265"/>
                      <a:pt x="0" y="274"/>
                    </a:cubicBezTo>
                    <a:cubicBezTo>
                      <a:pt x="0" y="275"/>
                      <a:pt x="1" y="277"/>
                      <a:pt x="2" y="277"/>
                    </a:cubicBezTo>
                    <a:cubicBezTo>
                      <a:pt x="5" y="278"/>
                      <a:pt x="9" y="279"/>
                      <a:pt x="12" y="279"/>
                    </a:cubicBezTo>
                    <a:cubicBezTo>
                      <a:pt x="9" y="285"/>
                      <a:pt x="8" y="291"/>
                      <a:pt x="7" y="297"/>
                    </a:cubicBezTo>
                    <a:cubicBezTo>
                      <a:pt x="5" y="302"/>
                      <a:pt x="4" y="307"/>
                      <a:pt x="4" y="312"/>
                    </a:cubicBezTo>
                    <a:cubicBezTo>
                      <a:pt x="3" y="315"/>
                      <a:pt x="1" y="321"/>
                      <a:pt x="2" y="324"/>
                    </a:cubicBezTo>
                    <a:cubicBezTo>
                      <a:pt x="4" y="329"/>
                      <a:pt x="9" y="328"/>
                      <a:pt x="13" y="326"/>
                    </a:cubicBezTo>
                    <a:cubicBezTo>
                      <a:pt x="11" y="335"/>
                      <a:pt x="10" y="344"/>
                      <a:pt x="10" y="353"/>
                    </a:cubicBezTo>
                    <a:cubicBezTo>
                      <a:pt x="10" y="355"/>
                      <a:pt x="12" y="356"/>
                      <a:pt x="14" y="356"/>
                    </a:cubicBezTo>
                    <a:cubicBezTo>
                      <a:pt x="15" y="355"/>
                      <a:pt x="17" y="354"/>
                      <a:pt x="19" y="353"/>
                    </a:cubicBezTo>
                    <a:cubicBezTo>
                      <a:pt x="17" y="360"/>
                      <a:pt x="15" y="367"/>
                      <a:pt x="14" y="374"/>
                    </a:cubicBezTo>
                    <a:cubicBezTo>
                      <a:pt x="13" y="380"/>
                      <a:pt x="18" y="384"/>
                      <a:pt x="23" y="383"/>
                    </a:cubicBezTo>
                    <a:cubicBezTo>
                      <a:pt x="20" y="389"/>
                      <a:pt x="18" y="396"/>
                      <a:pt x="17" y="403"/>
                    </a:cubicBezTo>
                    <a:cubicBezTo>
                      <a:pt x="16" y="408"/>
                      <a:pt x="22" y="413"/>
                      <a:pt x="27" y="410"/>
                    </a:cubicBezTo>
                    <a:cubicBezTo>
                      <a:pt x="27" y="410"/>
                      <a:pt x="27" y="410"/>
                      <a:pt x="27" y="410"/>
                    </a:cubicBezTo>
                    <a:cubicBezTo>
                      <a:pt x="26" y="414"/>
                      <a:pt x="24" y="418"/>
                      <a:pt x="27" y="423"/>
                    </a:cubicBezTo>
                    <a:cubicBezTo>
                      <a:pt x="27" y="424"/>
                      <a:pt x="29" y="424"/>
                      <a:pt x="29" y="425"/>
                    </a:cubicBezTo>
                    <a:cubicBezTo>
                      <a:pt x="29" y="426"/>
                      <a:pt x="29" y="426"/>
                      <a:pt x="29" y="427"/>
                    </a:cubicBezTo>
                    <a:cubicBezTo>
                      <a:pt x="29" y="430"/>
                      <a:pt x="27" y="437"/>
                      <a:pt x="26" y="440"/>
                    </a:cubicBezTo>
                    <a:cubicBezTo>
                      <a:pt x="25" y="445"/>
                      <a:pt x="25" y="449"/>
                      <a:pt x="24" y="453"/>
                    </a:cubicBezTo>
                    <a:cubicBezTo>
                      <a:pt x="24" y="455"/>
                      <a:pt x="26" y="456"/>
                      <a:pt x="27" y="454"/>
                    </a:cubicBezTo>
                    <a:cubicBezTo>
                      <a:pt x="27" y="454"/>
                      <a:pt x="27" y="454"/>
                      <a:pt x="27" y="453"/>
                    </a:cubicBezTo>
                    <a:cubicBezTo>
                      <a:pt x="36" y="450"/>
                      <a:pt x="45" y="442"/>
                      <a:pt x="52" y="434"/>
                    </a:cubicBezTo>
                    <a:cubicBezTo>
                      <a:pt x="53" y="437"/>
                      <a:pt x="57" y="440"/>
                      <a:pt x="60" y="438"/>
                    </a:cubicBezTo>
                    <a:cubicBezTo>
                      <a:pt x="66" y="434"/>
                      <a:pt x="72" y="428"/>
                      <a:pt x="76" y="422"/>
                    </a:cubicBezTo>
                    <a:cubicBezTo>
                      <a:pt x="78" y="425"/>
                      <a:pt x="81" y="425"/>
                      <a:pt x="84" y="423"/>
                    </a:cubicBezTo>
                    <a:cubicBezTo>
                      <a:pt x="88" y="420"/>
                      <a:pt x="91" y="417"/>
                      <a:pt x="93" y="414"/>
                    </a:cubicBezTo>
                    <a:cubicBezTo>
                      <a:pt x="95" y="416"/>
                      <a:pt x="99" y="416"/>
                      <a:pt x="102" y="414"/>
                    </a:cubicBezTo>
                    <a:cubicBezTo>
                      <a:pt x="108" y="409"/>
                      <a:pt x="114" y="402"/>
                      <a:pt x="118" y="394"/>
                    </a:cubicBezTo>
                    <a:cubicBezTo>
                      <a:pt x="144" y="392"/>
                      <a:pt x="157" y="366"/>
                      <a:pt x="165" y="342"/>
                    </a:cubicBezTo>
                    <a:cubicBezTo>
                      <a:pt x="169" y="350"/>
                      <a:pt x="173" y="354"/>
                      <a:pt x="180" y="344"/>
                    </a:cubicBezTo>
                    <a:cubicBezTo>
                      <a:pt x="187" y="335"/>
                      <a:pt x="196" y="323"/>
                      <a:pt x="200" y="310"/>
                    </a:cubicBezTo>
                    <a:cubicBezTo>
                      <a:pt x="201" y="311"/>
                      <a:pt x="202" y="311"/>
                      <a:pt x="203" y="310"/>
                    </a:cubicBezTo>
                    <a:cubicBezTo>
                      <a:pt x="212" y="301"/>
                      <a:pt x="216" y="290"/>
                      <a:pt x="220" y="279"/>
                    </a:cubicBezTo>
                    <a:cubicBezTo>
                      <a:pt x="224" y="267"/>
                      <a:pt x="228" y="255"/>
                      <a:pt x="230" y="242"/>
                    </a:cubicBezTo>
                    <a:cubicBezTo>
                      <a:pt x="230" y="242"/>
                      <a:pt x="230" y="242"/>
                      <a:pt x="230" y="242"/>
                    </a:cubicBezTo>
                    <a:cubicBezTo>
                      <a:pt x="234" y="244"/>
                      <a:pt x="240" y="242"/>
                      <a:pt x="241" y="237"/>
                    </a:cubicBezTo>
                    <a:cubicBezTo>
                      <a:pt x="253" y="194"/>
                      <a:pt x="263" y="151"/>
                      <a:pt x="255" y="106"/>
                    </a:cubicBezTo>
                    <a:close/>
                    <a:moveTo>
                      <a:pt x="107" y="55"/>
                    </a:moveTo>
                    <a:cubicBezTo>
                      <a:pt x="108" y="54"/>
                      <a:pt x="108" y="54"/>
                      <a:pt x="107" y="53"/>
                    </a:cubicBezTo>
                    <a:cubicBezTo>
                      <a:pt x="111" y="50"/>
                      <a:pt x="115" y="47"/>
                      <a:pt x="119" y="44"/>
                    </a:cubicBezTo>
                    <a:cubicBezTo>
                      <a:pt x="115" y="48"/>
                      <a:pt x="111" y="51"/>
                      <a:pt x="107" y="55"/>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256" name="Group 255"/>
              <p:cNvGrpSpPr/>
              <p:nvPr/>
            </p:nvGrpSpPr>
            <p:grpSpPr>
              <a:xfrm>
                <a:off x="7640638" y="606426"/>
                <a:ext cx="568325" cy="1303338"/>
                <a:chOff x="7640638" y="606426"/>
                <a:chExt cx="568325" cy="1303338"/>
              </a:xfrm>
              <a:solidFill>
                <a:schemeClr val="accent2">
                  <a:lumMod val="75000"/>
                </a:schemeClr>
              </a:solidFill>
            </p:grpSpPr>
            <p:sp>
              <p:nvSpPr>
                <p:cNvPr id="257" name="Freeform 54"/>
                <p:cNvSpPr>
                  <a:spLocks/>
                </p:cNvSpPr>
                <p:nvPr/>
              </p:nvSpPr>
              <p:spPr bwMode="auto">
                <a:xfrm>
                  <a:off x="7673975" y="606426"/>
                  <a:ext cx="534988" cy="1303338"/>
                </a:xfrm>
                <a:custGeom>
                  <a:avLst/>
                  <a:gdLst>
                    <a:gd name="T0" fmla="*/ 196 w 204"/>
                    <a:gd name="T1" fmla="*/ 4 h 500"/>
                    <a:gd name="T2" fmla="*/ 143 w 204"/>
                    <a:gd name="T3" fmla="*/ 125 h 500"/>
                    <a:gd name="T4" fmla="*/ 99 w 204"/>
                    <a:gd name="T5" fmla="*/ 249 h 500"/>
                    <a:gd name="T6" fmla="*/ 59 w 204"/>
                    <a:gd name="T7" fmla="*/ 372 h 500"/>
                    <a:gd name="T8" fmla="*/ 0 w 204"/>
                    <a:gd name="T9" fmla="*/ 500 h 500"/>
                    <a:gd name="T10" fmla="*/ 0 w 204"/>
                    <a:gd name="T11" fmla="*/ 500 h 500"/>
                    <a:gd name="T12" fmla="*/ 29 w 204"/>
                    <a:gd name="T13" fmla="*/ 439 h 500"/>
                    <a:gd name="T14" fmla="*/ 58 w 204"/>
                    <a:gd name="T15" fmla="*/ 377 h 500"/>
                    <a:gd name="T16" fmla="*/ 102 w 204"/>
                    <a:gd name="T17" fmla="*/ 255 h 500"/>
                    <a:gd name="T18" fmla="*/ 148 w 204"/>
                    <a:gd name="T19" fmla="*/ 132 h 500"/>
                    <a:gd name="T20" fmla="*/ 175 w 204"/>
                    <a:gd name="T21" fmla="*/ 70 h 500"/>
                    <a:gd name="T22" fmla="*/ 203 w 204"/>
                    <a:gd name="T23" fmla="*/ 8 h 500"/>
                    <a:gd name="T24" fmla="*/ 196 w 204"/>
                    <a:gd name="T25" fmla="*/ 4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4" h="500">
                      <a:moveTo>
                        <a:pt x="196" y="4"/>
                      </a:moveTo>
                      <a:cubicBezTo>
                        <a:pt x="174" y="42"/>
                        <a:pt x="159" y="85"/>
                        <a:pt x="143" y="125"/>
                      </a:cubicBezTo>
                      <a:cubicBezTo>
                        <a:pt x="127" y="166"/>
                        <a:pt x="112" y="207"/>
                        <a:pt x="99" y="249"/>
                      </a:cubicBezTo>
                      <a:cubicBezTo>
                        <a:pt x="86" y="290"/>
                        <a:pt x="76" y="333"/>
                        <a:pt x="59" y="372"/>
                      </a:cubicBezTo>
                      <a:cubicBezTo>
                        <a:pt x="40" y="415"/>
                        <a:pt x="16" y="456"/>
                        <a:pt x="0" y="500"/>
                      </a:cubicBezTo>
                      <a:cubicBezTo>
                        <a:pt x="0" y="500"/>
                        <a:pt x="0" y="500"/>
                        <a:pt x="0" y="500"/>
                      </a:cubicBezTo>
                      <a:cubicBezTo>
                        <a:pt x="11" y="480"/>
                        <a:pt x="20" y="460"/>
                        <a:pt x="29" y="439"/>
                      </a:cubicBezTo>
                      <a:cubicBezTo>
                        <a:pt x="39" y="419"/>
                        <a:pt x="49" y="398"/>
                        <a:pt x="58" y="377"/>
                      </a:cubicBezTo>
                      <a:cubicBezTo>
                        <a:pt x="76" y="337"/>
                        <a:pt x="88" y="296"/>
                        <a:pt x="102" y="255"/>
                      </a:cubicBezTo>
                      <a:cubicBezTo>
                        <a:pt x="116" y="214"/>
                        <a:pt x="131" y="172"/>
                        <a:pt x="148" y="132"/>
                      </a:cubicBezTo>
                      <a:cubicBezTo>
                        <a:pt x="156" y="111"/>
                        <a:pt x="165" y="90"/>
                        <a:pt x="175" y="70"/>
                      </a:cubicBezTo>
                      <a:cubicBezTo>
                        <a:pt x="184" y="49"/>
                        <a:pt x="195" y="29"/>
                        <a:pt x="203" y="8"/>
                      </a:cubicBezTo>
                      <a:cubicBezTo>
                        <a:pt x="204" y="4"/>
                        <a:pt x="199" y="0"/>
                        <a:pt x="196"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8" name="Freeform 55"/>
                <p:cNvSpPr>
                  <a:spLocks/>
                </p:cNvSpPr>
                <p:nvPr/>
              </p:nvSpPr>
              <p:spPr bwMode="auto">
                <a:xfrm>
                  <a:off x="7640638" y="1303338"/>
                  <a:ext cx="290513" cy="255588"/>
                </a:xfrm>
                <a:custGeom>
                  <a:avLst/>
                  <a:gdLst>
                    <a:gd name="T0" fmla="*/ 105 w 111"/>
                    <a:gd name="T1" fmla="*/ 2 h 98"/>
                    <a:gd name="T2" fmla="*/ 45 w 111"/>
                    <a:gd name="T3" fmla="*/ 47 h 98"/>
                    <a:gd name="T4" fmla="*/ 0 w 111"/>
                    <a:gd name="T5" fmla="*/ 98 h 98"/>
                    <a:gd name="T6" fmla="*/ 1 w 111"/>
                    <a:gd name="T7" fmla="*/ 98 h 98"/>
                    <a:gd name="T8" fmla="*/ 48 w 111"/>
                    <a:gd name="T9" fmla="*/ 48 h 98"/>
                    <a:gd name="T10" fmla="*/ 108 w 111"/>
                    <a:gd name="T11" fmla="*/ 7 h 98"/>
                    <a:gd name="T12" fmla="*/ 105 w 111"/>
                    <a:gd name="T13" fmla="*/ 2 h 98"/>
                  </a:gdLst>
                  <a:ahLst/>
                  <a:cxnLst>
                    <a:cxn ang="0">
                      <a:pos x="T0" y="T1"/>
                    </a:cxn>
                    <a:cxn ang="0">
                      <a:pos x="T2" y="T3"/>
                    </a:cxn>
                    <a:cxn ang="0">
                      <a:pos x="T4" y="T5"/>
                    </a:cxn>
                    <a:cxn ang="0">
                      <a:pos x="T6" y="T7"/>
                    </a:cxn>
                    <a:cxn ang="0">
                      <a:pos x="T8" y="T9"/>
                    </a:cxn>
                    <a:cxn ang="0">
                      <a:pos x="T10" y="T11"/>
                    </a:cxn>
                    <a:cxn ang="0">
                      <a:pos x="T12" y="T13"/>
                    </a:cxn>
                  </a:cxnLst>
                  <a:rect l="0" t="0" r="r" b="b"/>
                  <a:pathLst>
                    <a:path w="111" h="98">
                      <a:moveTo>
                        <a:pt x="105" y="2"/>
                      </a:moveTo>
                      <a:cubicBezTo>
                        <a:pt x="84" y="15"/>
                        <a:pt x="63" y="30"/>
                        <a:pt x="45" y="47"/>
                      </a:cubicBezTo>
                      <a:cubicBezTo>
                        <a:pt x="29" y="62"/>
                        <a:pt x="11" y="79"/>
                        <a:pt x="0" y="98"/>
                      </a:cubicBezTo>
                      <a:cubicBezTo>
                        <a:pt x="0" y="98"/>
                        <a:pt x="1" y="98"/>
                        <a:pt x="1" y="98"/>
                      </a:cubicBezTo>
                      <a:cubicBezTo>
                        <a:pt x="17" y="82"/>
                        <a:pt x="31" y="64"/>
                        <a:pt x="48" y="48"/>
                      </a:cubicBezTo>
                      <a:cubicBezTo>
                        <a:pt x="67" y="32"/>
                        <a:pt x="87" y="19"/>
                        <a:pt x="108" y="7"/>
                      </a:cubicBezTo>
                      <a:cubicBezTo>
                        <a:pt x="111" y="5"/>
                        <a:pt x="109" y="0"/>
                        <a:pt x="10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9" name="Freeform 56"/>
                <p:cNvSpPr>
                  <a:spLocks/>
                </p:cNvSpPr>
                <p:nvPr/>
              </p:nvSpPr>
              <p:spPr bwMode="auto">
                <a:xfrm>
                  <a:off x="7723188" y="1149351"/>
                  <a:ext cx="257175" cy="184150"/>
                </a:xfrm>
                <a:custGeom>
                  <a:avLst/>
                  <a:gdLst>
                    <a:gd name="T0" fmla="*/ 92 w 98"/>
                    <a:gd name="T1" fmla="*/ 1 h 71"/>
                    <a:gd name="T2" fmla="*/ 0 w 98"/>
                    <a:gd name="T3" fmla="*/ 70 h 71"/>
                    <a:gd name="T4" fmla="*/ 0 w 98"/>
                    <a:gd name="T5" fmla="*/ 71 h 71"/>
                    <a:gd name="T6" fmla="*/ 94 w 98"/>
                    <a:gd name="T7" fmla="*/ 6 h 71"/>
                    <a:gd name="T8" fmla="*/ 92 w 98"/>
                    <a:gd name="T9" fmla="*/ 1 h 71"/>
                  </a:gdLst>
                  <a:ahLst/>
                  <a:cxnLst>
                    <a:cxn ang="0">
                      <a:pos x="T0" y="T1"/>
                    </a:cxn>
                    <a:cxn ang="0">
                      <a:pos x="T2" y="T3"/>
                    </a:cxn>
                    <a:cxn ang="0">
                      <a:pos x="T4" y="T5"/>
                    </a:cxn>
                    <a:cxn ang="0">
                      <a:pos x="T6" y="T7"/>
                    </a:cxn>
                    <a:cxn ang="0">
                      <a:pos x="T8" y="T9"/>
                    </a:cxn>
                  </a:cxnLst>
                  <a:rect l="0" t="0" r="r" b="b"/>
                  <a:pathLst>
                    <a:path w="98" h="71">
                      <a:moveTo>
                        <a:pt x="92" y="1"/>
                      </a:moveTo>
                      <a:cubicBezTo>
                        <a:pt x="58" y="18"/>
                        <a:pt x="26" y="41"/>
                        <a:pt x="0" y="70"/>
                      </a:cubicBezTo>
                      <a:cubicBezTo>
                        <a:pt x="0" y="71"/>
                        <a:pt x="0" y="71"/>
                        <a:pt x="0" y="71"/>
                      </a:cubicBezTo>
                      <a:cubicBezTo>
                        <a:pt x="28" y="43"/>
                        <a:pt x="59" y="21"/>
                        <a:pt x="94" y="6"/>
                      </a:cubicBezTo>
                      <a:cubicBezTo>
                        <a:pt x="98" y="5"/>
                        <a:pt x="95" y="0"/>
                        <a:pt x="9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0" name="Freeform 57"/>
                <p:cNvSpPr>
                  <a:spLocks/>
                </p:cNvSpPr>
                <p:nvPr/>
              </p:nvSpPr>
              <p:spPr bwMode="auto">
                <a:xfrm>
                  <a:off x="7794625" y="982663"/>
                  <a:ext cx="241300" cy="155575"/>
                </a:xfrm>
                <a:custGeom>
                  <a:avLst/>
                  <a:gdLst>
                    <a:gd name="T0" fmla="*/ 86 w 92"/>
                    <a:gd name="T1" fmla="*/ 2 h 60"/>
                    <a:gd name="T2" fmla="*/ 0 w 92"/>
                    <a:gd name="T3" fmla="*/ 58 h 60"/>
                    <a:gd name="T4" fmla="*/ 1 w 92"/>
                    <a:gd name="T5" fmla="*/ 59 h 60"/>
                    <a:gd name="T6" fmla="*/ 88 w 92"/>
                    <a:gd name="T7" fmla="*/ 7 h 60"/>
                    <a:gd name="T8" fmla="*/ 86 w 92"/>
                    <a:gd name="T9" fmla="*/ 2 h 60"/>
                  </a:gdLst>
                  <a:ahLst/>
                  <a:cxnLst>
                    <a:cxn ang="0">
                      <a:pos x="T0" y="T1"/>
                    </a:cxn>
                    <a:cxn ang="0">
                      <a:pos x="T2" y="T3"/>
                    </a:cxn>
                    <a:cxn ang="0">
                      <a:pos x="T4" y="T5"/>
                    </a:cxn>
                    <a:cxn ang="0">
                      <a:pos x="T6" y="T7"/>
                    </a:cxn>
                    <a:cxn ang="0">
                      <a:pos x="T8" y="T9"/>
                    </a:cxn>
                  </a:cxnLst>
                  <a:rect l="0" t="0" r="r" b="b"/>
                  <a:pathLst>
                    <a:path w="92" h="60">
                      <a:moveTo>
                        <a:pt x="86" y="2"/>
                      </a:moveTo>
                      <a:cubicBezTo>
                        <a:pt x="53" y="15"/>
                        <a:pt x="25" y="33"/>
                        <a:pt x="0" y="58"/>
                      </a:cubicBezTo>
                      <a:cubicBezTo>
                        <a:pt x="0" y="59"/>
                        <a:pt x="0" y="60"/>
                        <a:pt x="1" y="59"/>
                      </a:cubicBezTo>
                      <a:cubicBezTo>
                        <a:pt x="26" y="36"/>
                        <a:pt x="56" y="18"/>
                        <a:pt x="88" y="7"/>
                      </a:cubicBezTo>
                      <a:cubicBezTo>
                        <a:pt x="92" y="6"/>
                        <a:pt x="90" y="0"/>
                        <a:pt x="86"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 name="Freeform 58"/>
                <p:cNvSpPr>
                  <a:spLocks/>
                </p:cNvSpPr>
                <p:nvPr/>
              </p:nvSpPr>
              <p:spPr bwMode="auto">
                <a:xfrm>
                  <a:off x="7834313" y="1503363"/>
                  <a:ext cx="49213" cy="268288"/>
                </a:xfrm>
                <a:custGeom>
                  <a:avLst/>
                  <a:gdLst>
                    <a:gd name="T0" fmla="*/ 9 w 19"/>
                    <a:gd name="T1" fmla="*/ 4 h 103"/>
                    <a:gd name="T2" fmla="*/ 0 w 19"/>
                    <a:gd name="T3" fmla="*/ 103 h 103"/>
                    <a:gd name="T4" fmla="*/ 0 w 19"/>
                    <a:gd name="T5" fmla="*/ 103 h 103"/>
                    <a:gd name="T6" fmla="*/ 13 w 19"/>
                    <a:gd name="T7" fmla="*/ 3 h 103"/>
                    <a:gd name="T8" fmla="*/ 9 w 19"/>
                    <a:gd name="T9" fmla="*/ 4 h 103"/>
                  </a:gdLst>
                  <a:ahLst/>
                  <a:cxnLst>
                    <a:cxn ang="0">
                      <a:pos x="T0" y="T1"/>
                    </a:cxn>
                    <a:cxn ang="0">
                      <a:pos x="T2" y="T3"/>
                    </a:cxn>
                    <a:cxn ang="0">
                      <a:pos x="T4" y="T5"/>
                    </a:cxn>
                    <a:cxn ang="0">
                      <a:pos x="T6" y="T7"/>
                    </a:cxn>
                    <a:cxn ang="0">
                      <a:pos x="T8" y="T9"/>
                    </a:cxn>
                  </a:cxnLst>
                  <a:rect l="0" t="0" r="r" b="b"/>
                  <a:pathLst>
                    <a:path w="19" h="103">
                      <a:moveTo>
                        <a:pt x="9" y="4"/>
                      </a:moveTo>
                      <a:cubicBezTo>
                        <a:pt x="14" y="37"/>
                        <a:pt x="12" y="72"/>
                        <a:pt x="0" y="103"/>
                      </a:cubicBezTo>
                      <a:cubicBezTo>
                        <a:pt x="0" y="103"/>
                        <a:pt x="0" y="103"/>
                        <a:pt x="0" y="103"/>
                      </a:cubicBezTo>
                      <a:cubicBezTo>
                        <a:pt x="13" y="71"/>
                        <a:pt x="19" y="38"/>
                        <a:pt x="13" y="3"/>
                      </a:cubicBezTo>
                      <a:cubicBezTo>
                        <a:pt x="12" y="0"/>
                        <a:pt x="8" y="1"/>
                        <a:pt x="9"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2" name="Freeform 59"/>
                <p:cNvSpPr>
                  <a:spLocks/>
                </p:cNvSpPr>
                <p:nvPr/>
              </p:nvSpPr>
              <p:spPr bwMode="auto">
                <a:xfrm>
                  <a:off x="7907338" y="1331913"/>
                  <a:ext cx="65088" cy="336550"/>
                </a:xfrm>
                <a:custGeom>
                  <a:avLst/>
                  <a:gdLst>
                    <a:gd name="T0" fmla="*/ 2 w 25"/>
                    <a:gd name="T1" fmla="*/ 5 h 129"/>
                    <a:gd name="T2" fmla="*/ 13 w 25"/>
                    <a:gd name="T3" fmla="*/ 129 h 129"/>
                    <a:gd name="T4" fmla="*/ 14 w 25"/>
                    <a:gd name="T5" fmla="*/ 129 h 129"/>
                    <a:gd name="T6" fmla="*/ 7 w 25"/>
                    <a:gd name="T7" fmla="*/ 4 h 129"/>
                    <a:gd name="T8" fmla="*/ 2 w 25"/>
                    <a:gd name="T9" fmla="*/ 5 h 129"/>
                  </a:gdLst>
                  <a:ahLst/>
                  <a:cxnLst>
                    <a:cxn ang="0">
                      <a:pos x="T0" y="T1"/>
                    </a:cxn>
                    <a:cxn ang="0">
                      <a:pos x="T2" y="T3"/>
                    </a:cxn>
                    <a:cxn ang="0">
                      <a:pos x="T4" y="T5"/>
                    </a:cxn>
                    <a:cxn ang="0">
                      <a:pos x="T6" y="T7"/>
                    </a:cxn>
                    <a:cxn ang="0">
                      <a:pos x="T8" y="T9"/>
                    </a:cxn>
                  </a:cxnLst>
                  <a:rect l="0" t="0" r="r" b="b"/>
                  <a:pathLst>
                    <a:path w="25" h="129">
                      <a:moveTo>
                        <a:pt x="2" y="5"/>
                      </a:moveTo>
                      <a:cubicBezTo>
                        <a:pt x="16" y="44"/>
                        <a:pt x="22" y="88"/>
                        <a:pt x="13" y="129"/>
                      </a:cubicBezTo>
                      <a:cubicBezTo>
                        <a:pt x="13" y="129"/>
                        <a:pt x="13" y="129"/>
                        <a:pt x="14" y="129"/>
                      </a:cubicBezTo>
                      <a:cubicBezTo>
                        <a:pt x="25" y="87"/>
                        <a:pt x="16" y="46"/>
                        <a:pt x="7" y="4"/>
                      </a:cubicBezTo>
                      <a:cubicBezTo>
                        <a:pt x="6" y="0"/>
                        <a:pt x="0" y="1"/>
                        <a:pt x="2"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3" name="Freeform 60"/>
                <p:cNvSpPr>
                  <a:spLocks/>
                </p:cNvSpPr>
                <p:nvPr/>
              </p:nvSpPr>
              <p:spPr bwMode="auto">
                <a:xfrm>
                  <a:off x="7975600" y="1128713"/>
                  <a:ext cx="80963" cy="430213"/>
                </a:xfrm>
                <a:custGeom>
                  <a:avLst/>
                  <a:gdLst>
                    <a:gd name="T0" fmla="*/ 2 w 31"/>
                    <a:gd name="T1" fmla="*/ 6 h 165"/>
                    <a:gd name="T2" fmla="*/ 23 w 31"/>
                    <a:gd name="T3" fmla="*/ 83 h 165"/>
                    <a:gd name="T4" fmla="*/ 23 w 31"/>
                    <a:gd name="T5" fmla="*/ 164 h 165"/>
                    <a:gd name="T6" fmla="*/ 25 w 31"/>
                    <a:gd name="T7" fmla="*/ 164 h 165"/>
                    <a:gd name="T8" fmla="*/ 27 w 31"/>
                    <a:gd name="T9" fmla="*/ 82 h 165"/>
                    <a:gd name="T10" fmla="*/ 7 w 31"/>
                    <a:gd name="T11" fmla="*/ 3 h 165"/>
                    <a:gd name="T12" fmla="*/ 2 w 31"/>
                    <a:gd name="T13" fmla="*/ 6 h 165"/>
                  </a:gdLst>
                  <a:ahLst/>
                  <a:cxnLst>
                    <a:cxn ang="0">
                      <a:pos x="T0" y="T1"/>
                    </a:cxn>
                    <a:cxn ang="0">
                      <a:pos x="T2" y="T3"/>
                    </a:cxn>
                    <a:cxn ang="0">
                      <a:pos x="T4" y="T5"/>
                    </a:cxn>
                    <a:cxn ang="0">
                      <a:pos x="T6" y="T7"/>
                    </a:cxn>
                    <a:cxn ang="0">
                      <a:pos x="T8" y="T9"/>
                    </a:cxn>
                    <a:cxn ang="0">
                      <a:pos x="T10" y="T11"/>
                    </a:cxn>
                    <a:cxn ang="0">
                      <a:pos x="T12" y="T13"/>
                    </a:cxn>
                  </a:cxnLst>
                  <a:rect l="0" t="0" r="r" b="b"/>
                  <a:pathLst>
                    <a:path w="31" h="165">
                      <a:moveTo>
                        <a:pt x="2" y="6"/>
                      </a:moveTo>
                      <a:cubicBezTo>
                        <a:pt x="11" y="31"/>
                        <a:pt x="20" y="56"/>
                        <a:pt x="23" y="83"/>
                      </a:cubicBezTo>
                      <a:cubicBezTo>
                        <a:pt x="26" y="110"/>
                        <a:pt x="24" y="136"/>
                        <a:pt x="23" y="164"/>
                      </a:cubicBezTo>
                      <a:cubicBezTo>
                        <a:pt x="23" y="165"/>
                        <a:pt x="25" y="165"/>
                        <a:pt x="25" y="164"/>
                      </a:cubicBezTo>
                      <a:cubicBezTo>
                        <a:pt x="31" y="138"/>
                        <a:pt x="30" y="109"/>
                        <a:pt x="27" y="82"/>
                      </a:cubicBezTo>
                      <a:cubicBezTo>
                        <a:pt x="24" y="56"/>
                        <a:pt x="18" y="28"/>
                        <a:pt x="7" y="3"/>
                      </a:cubicBezTo>
                      <a:cubicBezTo>
                        <a:pt x="6" y="0"/>
                        <a:pt x="0" y="2"/>
                        <a:pt x="2"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4" name="Freeform 61"/>
                <p:cNvSpPr>
                  <a:spLocks/>
                </p:cNvSpPr>
                <p:nvPr/>
              </p:nvSpPr>
              <p:spPr bwMode="auto">
                <a:xfrm>
                  <a:off x="8075613" y="876301"/>
                  <a:ext cx="106363" cy="512763"/>
                </a:xfrm>
                <a:custGeom>
                  <a:avLst/>
                  <a:gdLst>
                    <a:gd name="T0" fmla="*/ 2 w 41"/>
                    <a:gd name="T1" fmla="*/ 8 h 197"/>
                    <a:gd name="T2" fmla="*/ 26 w 41"/>
                    <a:gd name="T3" fmla="*/ 194 h 197"/>
                    <a:gd name="T4" fmla="*/ 29 w 41"/>
                    <a:gd name="T5" fmla="*/ 195 h 197"/>
                    <a:gd name="T6" fmla="*/ 7 w 41"/>
                    <a:gd name="T7" fmla="*/ 4 h 197"/>
                    <a:gd name="T8" fmla="*/ 2 w 41"/>
                    <a:gd name="T9" fmla="*/ 8 h 197"/>
                  </a:gdLst>
                  <a:ahLst/>
                  <a:cxnLst>
                    <a:cxn ang="0">
                      <a:pos x="T0" y="T1"/>
                    </a:cxn>
                    <a:cxn ang="0">
                      <a:pos x="T2" y="T3"/>
                    </a:cxn>
                    <a:cxn ang="0">
                      <a:pos x="T4" y="T5"/>
                    </a:cxn>
                    <a:cxn ang="0">
                      <a:pos x="T6" y="T7"/>
                    </a:cxn>
                    <a:cxn ang="0">
                      <a:pos x="T8" y="T9"/>
                    </a:cxn>
                  </a:cxnLst>
                  <a:rect l="0" t="0" r="r" b="b"/>
                  <a:pathLst>
                    <a:path w="41" h="197">
                      <a:moveTo>
                        <a:pt x="2" y="8"/>
                      </a:moveTo>
                      <a:cubicBezTo>
                        <a:pt x="36" y="61"/>
                        <a:pt x="35" y="133"/>
                        <a:pt x="26" y="194"/>
                      </a:cubicBezTo>
                      <a:cubicBezTo>
                        <a:pt x="26" y="196"/>
                        <a:pt x="29" y="197"/>
                        <a:pt x="29" y="195"/>
                      </a:cubicBezTo>
                      <a:cubicBezTo>
                        <a:pt x="38" y="133"/>
                        <a:pt x="41" y="59"/>
                        <a:pt x="7" y="4"/>
                      </a:cubicBezTo>
                      <a:cubicBezTo>
                        <a:pt x="5" y="0"/>
                        <a:pt x="0" y="4"/>
                        <a:pt x="2"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5" name="Freeform 62"/>
                <p:cNvSpPr>
                  <a:spLocks/>
                </p:cNvSpPr>
                <p:nvPr/>
              </p:nvSpPr>
              <p:spPr bwMode="auto">
                <a:xfrm>
                  <a:off x="7677150" y="1576388"/>
                  <a:ext cx="157163" cy="161925"/>
                </a:xfrm>
                <a:custGeom>
                  <a:avLst/>
                  <a:gdLst>
                    <a:gd name="T0" fmla="*/ 55 w 60"/>
                    <a:gd name="T1" fmla="*/ 2 h 62"/>
                    <a:gd name="T2" fmla="*/ 0 w 60"/>
                    <a:gd name="T3" fmla="*/ 62 h 62"/>
                    <a:gd name="T4" fmla="*/ 0 w 60"/>
                    <a:gd name="T5" fmla="*/ 62 h 62"/>
                    <a:gd name="T6" fmla="*/ 58 w 60"/>
                    <a:gd name="T7" fmla="*/ 5 h 62"/>
                    <a:gd name="T8" fmla="*/ 55 w 60"/>
                    <a:gd name="T9" fmla="*/ 2 h 62"/>
                  </a:gdLst>
                  <a:ahLst/>
                  <a:cxnLst>
                    <a:cxn ang="0">
                      <a:pos x="T0" y="T1"/>
                    </a:cxn>
                    <a:cxn ang="0">
                      <a:pos x="T2" y="T3"/>
                    </a:cxn>
                    <a:cxn ang="0">
                      <a:pos x="T4" y="T5"/>
                    </a:cxn>
                    <a:cxn ang="0">
                      <a:pos x="T6" y="T7"/>
                    </a:cxn>
                    <a:cxn ang="0">
                      <a:pos x="T8" y="T9"/>
                    </a:cxn>
                  </a:cxnLst>
                  <a:rect l="0" t="0" r="r" b="b"/>
                  <a:pathLst>
                    <a:path w="60" h="62">
                      <a:moveTo>
                        <a:pt x="55" y="2"/>
                      </a:moveTo>
                      <a:cubicBezTo>
                        <a:pt x="33" y="17"/>
                        <a:pt x="11" y="37"/>
                        <a:pt x="0" y="62"/>
                      </a:cubicBezTo>
                      <a:cubicBezTo>
                        <a:pt x="0" y="62"/>
                        <a:pt x="0" y="62"/>
                        <a:pt x="0" y="62"/>
                      </a:cubicBezTo>
                      <a:cubicBezTo>
                        <a:pt x="16" y="39"/>
                        <a:pt x="33" y="20"/>
                        <a:pt x="58" y="5"/>
                      </a:cubicBezTo>
                      <a:cubicBezTo>
                        <a:pt x="60" y="4"/>
                        <a:pt x="57" y="0"/>
                        <a:pt x="5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grpSp>
          <p:nvGrpSpPr>
            <p:cNvPr id="85" name="Group 84"/>
            <p:cNvGrpSpPr/>
            <p:nvPr/>
          </p:nvGrpSpPr>
          <p:grpSpPr>
            <a:xfrm rot="4791610">
              <a:off x="685948" y="-460456"/>
              <a:ext cx="881187" cy="1464596"/>
              <a:chOff x="2130426" y="3314700"/>
              <a:chExt cx="690562" cy="1147763"/>
            </a:xfrm>
          </p:grpSpPr>
          <p:sp>
            <p:nvSpPr>
              <p:cNvPr id="86" name="Freeform 23"/>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rgbClr val="EFA7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 name="Freeform 24"/>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88" name="Freeform 25"/>
              <p:cNvSpPr>
                <a:spLocks/>
              </p:cNvSpPr>
              <p:nvPr/>
            </p:nvSpPr>
            <p:spPr bwMode="auto">
              <a:xfrm>
                <a:off x="2208213" y="3398838"/>
                <a:ext cx="533400" cy="1063625"/>
              </a:xfrm>
              <a:custGeom>
                <a:avLst/>
                <a:gdLst>
                  <a:gd name="T0" fmla="*/ 202 w 203"/>
                  <a:gd name="T1" fmla="*/ 123 h 408"/>
                  <a:gd name="T2" fmla="*/ 131 w 203"/>
                  <a:gd name="T3" fmla="*/ 156 h 408"/>
                  <a:gd name="T4" fmla="*/ 98 w 203"/>
                  <a:gd name="T5" fmla="*/ 180 h 408"/>
                  <a:gd name="T6" fmla="*/ 88 w 203"/>
                  <a:gd name="T7" fmla="*/ 192 h 408"/>
                  <a:gd name="T8" fmla="*/ 119 w 203"/>
                  <a:gd name="T9" fmla="*/ 137 h 408"/>
                  <a:gd name="T10" fmla="*/ 153 w 203"/>
                  <a:gd name="T11" fmla="*/ 106 h 408"/>
                  <a:gd name="T12" fmla="*/ 201 w 203"/>
                  <a:gd name="T13" fmla="*/ 85 h 408"/>
                  <a:gd name="T14" fmla="*/ 200 w 203"/>
                  <a:gd name="T15" fmla="*/ 84 h 408"/>
                  <a:gd name="T16" fmla="*/ 125 w 203"/>
                  <a:gd name="T17" fmla="*/ 127 h 408"/>
                  <a:gd name="T18" fmla="*/ 149 w 203"/>
                  <a:gd name="T19" fmla="*/ 81 h 408"/>
                  <a:gd name="T20" fmla="*/ 164 w 203"/>
                  <a:gd name="T21" fmla="*/ 64 h 408"/>
                  <a:gd name="T22" fmla="*/ 189 w 203"/>
                  <a:gd name="T23" fmla="*/ 45 h 408"/>
                  <a:gd name="T24" fmla="*/ 188 w 203"/>
                  <a:gd name="T25" fmla="*/ 44 h 408"/>
                  <a:gd name="T26" fmla="*/ 154 w 203"/>
                  <a:gd name="T27" fmla="*/ 69 h 408"/>
                  <a:gd name="T28" fmla="*/ 180 w 203"/>
                  <a:gd name="T29" fmla="*/ 1 h 408"/>
                  <a:gd name="T30" fmla="*/ 179 w 203"/>
                  <a:gd name="T31" fmla="*/ 1 h 408"/>
                  <a:gd name="T32" fmla="*/ 134 w 203"/>
                  <a:gd name="T33" fmla="*/ 97 h 408"/>
                  <a:gd name="T34" fmla="*/ 115 w 203"/>
                  <a:gd name="T35" fmla="*/ 38 h 408"/>
                  <a:gd name="T36" fmla="*/ 115 w 203"/>
                  <a:gd name="T37" fmla="*/ 38 h 408"/>
                  <a:gd name="T38" fmla="*/ 131 w 203"/>
                  <a:gd name="T39" fmla="*/ 103 h 408"/>
                  <a:gd name="T40" fmla="*/ 131 w 203"/>
                  <a:gd name="T41" fmla="*/ 103 h 408"/>
                  <a:gd name="T42" fmla="*/ 108 w 203"/>
                  <a:gd name="T43" fmla="*/ 144 h 408"/>
                  <a:gd name="T44" fmla="*/ 74 w 203"/>
                  <a:gd name="T45" fmla="*/ 58 h 408"/>
                  <a:gd name="T46" fmla="*/ 73 w 203"/>
                  <a:gd name="T47" fmla="*/ 59 h 408"/>
                  <a:gd name="T48" fmla="*/ 105 w 203"/>
                  <a:gd name="T49" fmla="*/ 150 h 408"/>
                  <a:gd name="T50" fmla="*/ 75 w 203"/>
                  <a:gd name="T51" fmla="*/ 202 h 408"/>
                  <a:gd name="T52" fmla="*/ 71 w 203"/>
                  <a:gd name="T53" fmla="*/ 210 h 408"/>
                  <a:gd name="T54" fmla="*/ 29 w 203"/>
                  <a:gd name="T55" fmla="*/ 86 h 408"/>
                  <a:gd name="T56" fmla="*/ 28 w 203"/>
                  <a:gd name="T57" fmla="*/ 87 h 408"/>
                  <a:gd name="T58" fmla="*/ 54 w 203"/>
                  <a:gd name="T59" fmla="*/ 147 h 408"/>
                  <a:gd name="T60" fmla="*/ 66 w 203"/>
                  <a:gd name="T61" fmla="*/ 215 h 408"/>
                  <a:gd name="T62" fmla="*/ 67 w 203"/>
                  <a:gd name="T63" fmla="*/ 217 h 408"/>
                  <a:gd name="T64" fmla="*/ 41 w 203"/>
                  <a:gd name="T65" fmla="*/ 269 h 408"/>
                  <a:gd name="T66" fmla="*/ 27 w 203"/>
                  <a:gd name="T67" fmla="*/ 212 h 408"/>
                  <a:gd name="T68" fmla="*/ 0 w 203"/>
                  <a:gd name="T69" fmla="*/ 142 h 408"/>
                  <a:gd name="T70" fmla="*/ 0 w 203"/>
                  <a:gd name="T71" fmla="*/ 142 h 408"/>
                  <a:gd name="T72" fmla="*/ 22 w 203"/>
                  <a:gd name="T73" fmla="*/ 209 h 408"/>
                  <a:gd name="T74" fmla="*/ 37 w 203"/>
                  <a:gd name="T75" fmla="*/ 279 h 408"/>
                  <a:gd name="T76" fmla="*/ 27 w 203"/>
                  <a:gd name="T77" fmla="*/ 302 h 408"/>
                  <a:gd name="T78" fmla="*/ 8 w 203"/>
                  <a:gd name="T79" fmla="*/ 405 h 408"/>
                  <a:gd name="T80" fmla="*/ 14 w 203"/>
                  <a:gd name="T81" fmla="*/ 405 h 408"/>
                  <a:gd name="T82" fmla="*/ 30 w 203"/>
                  <a:gd name="T83" fmla="*/ 318 h 408"/>
                  <a:gd name="T84" fmla="*/ 94 w 203"/>
                  <a:gd name="T85" fmla="*/ 268 h 408"/>
                  <a:gd name="T86" fmla="*/ 175 w 203"/>
                  <a:gd name="T87" fmla="*/ 235 h 408"/>
                  <a:gd name="T88" fmla="*/ 174 w 203"/>
                  <a:gd name="T89" fmla="*/ 233 h 408"/>
                  <a:gd name="T90" fmla="*/ 127 w 203"/>
                  <a:gd name="T91" fmla="*/ 250 h 408"/>
                  <a:gd name="T92" fmla="*/ 84 w 203"/>
                  <a:gd name="T93" fmla="*/ 269 h 408"/>
                  <a:gd name="T94" fmla="*/ 32 w 203"/>
                  <a:gd name="T95" fmla="*/ 313 h 408"/>
                  <a:gd name="T96" fmla="*/ 38 w 203"/>
                  <a:gd name="T97" fmla="*/ 294 h 408"/>
                  <a:gd name="T98" fmla="*/ 47 w 203"/>
                  <a:gd name="T99" fmla="*/ 273 h 408"/>
                  <a:gd name="T100" fmla="*/ 107 w 203"/>
                  <a:gd name="T101" fmla="*/ 219 h 408"/>
                  <a:gd name="T102" fmla="*/ 149 w 203"/>
                  <a:gd name="T103" fmla="*/ 195 h 408"/>
                  <a:gd name="T104" fmla="*/ 195 w 203"/>
                  <a:gd name="T105" fmla="*/ 176 h 408"/>
                  <a:gd name="T106" fmla="*/ 195 w 203"/>
                  <a:gd name="T107" fmla="*/ 175 h 408"/>
                  <a:gd name="T108" fmla="*/ 153 w 203"/>
                  <a:gd name="T109" fmla="*/ 189 h 408"/>
                  <a:gd name="T110" fmla="*/ 109 w 203"/>
                  <a:gd name="T111" fmla="*/ 214 h 408"/>
                  <a:gd name="T112" fmla="*/ 52 w 203"/>
                  <a:gd name="T113" fmla="*/ 262 h 408"/>
                  <a:gd name="T114" fmla="*/ 77 w 203"/>
                  <a:gd name="T115" fmla="*/ 211 h 408"/>
                  <a:gd name="T116" fmla="*/ 92 w 203"/>
                  <a:gd name="T117" fmla="*/ 191 h 408"/>
                  <a:gd name="T118" fmla="*/ 126 w 203"/>
                  <a:gd name="T119" fmla="*/ 164 h 408"/>
                  <a:gd name="T120" fmla="*/ 202 w 203"/>
                  <a:gd name="T121" fmla="*/ 125 h 408"/>
                  <a:gd name="T122" fmla="*/ 202 w 203"/>
                  <a:gd name="T123" fmla="*/ 123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3" h="408">
                    <a:moveTo>
                      <a:pt x="202" y="123"/>
                    </a:moveTo>
                    <a:cubicBezTo>
                      <a:pt x="176" y="127"/>
                      <a:pt x="152" y="141"/>
                      <a:pt x="131" y="156"/>
                    </a:cubicBezTo>
                    <a:cubicBezTo>
                      <a:pt x="120" y="164"/>
                      <a:pt x="109" y="172"/>
                      <a:pt x="98" y="180"/>
                    </a:cubicBezTo>
                    <a:cubicBezTo>
                      <a:pt x="94" y="184"/>
                      <a:pt x="91" y="188"/>
                      <a:pt x="88" y="192"/>
                    </a:cubicBezTo>
                    <a:cubicBezTo>
                      <a:pt x="98" y="174"/>
                      <a:pt x="108" y="155"/>
                      <a:pt x="119" y="137"/>
                    </a:cubicBezTo>
                    <a:cubicBezTo>
                      <a:pt x="128" y="125"/>
                      <a:pt x="140" y="114"/>
                      <a:pt x="153" y="106"/>
                    </a:cubicBezTo>
                    <a:cubicBezTo>
                      <a:pt x="168" y="96"/>
                      <a:pt x="184" y="91"/>
                      <a:pt x="201" y="85"/>
                    </a:cubicBezTo>
                    <a:cubicBezTo>
                      <a:pt x="201" y="85"/>
                      <a:pt x="201" y="84"/>
                      <a:pt x="200" y="84"/>
                    </a:cubicBezTo>
                    <a:cubicBezTo>
                      <a:pt x="172" y="88"/>
                      <a:pt x="145" y="105"/>
                      <a:pt x="125" y="127"/>
                    </a:cubicBezTo>
                    <a:cubicBezTo>
                      <a:pt x="133" y="112"/>
                      <a:pt x="141" y="96"/>
                      <a:pt x="149" y="81"/>
                    </a:cubicBezTo>
                    <a:cubicBezTo>
                      <a:pt x="154" y="75"/>
                      <a:pt x="159" y="69"/>
                      <a:pt x="164" y="64"/>
                    </a:cubicBezTo>
                    <a:cubicBezTo>
                      <a:pt x="172" y="57"/>
                      <a:pt x="180" y="51"/>
                      <a:pt x="189" y="45"/>
                    </a:cubicBezTo>
                    <a:cubicBezTo>
                      <a:pt x="189" y="45"/>
                      <a:pt x="189" y="44"/>
                      <a:pt x="188" y="44"/>
                    </a:cubicBezTo>
                    <a:cubicBezTo>
                      <a:pt x="176" y="50"/>
                      <a:pt x="164" y="58"/>
                      <a:pt x="154" y="69"/>
                    </a:cubicBezTo>
                    <a:cubicBezTo>
                      <a:pt x="165" y="47"/>
                      <a:pt x="173" y="24"/>
                      <a:pt x="180" y="1"/>
                    </a:cubicBezTo>
                    <a:cubicBezTo>
                      <a:pt x="180" y="0"/>
                      <a:pt x="179" y="0"/>
                      <a:pt x="179" y="1"/>
                    </a:cubicBezTo>
                    <a:cubicBezTo>
                      <a:pt x="167" y="34"/>
                      <a:pt x="151" y="66"/>
                      <a:pt x="134" y="97"/>
                    </a:cubicBezTo>
                    <a:cubicBezTo>
                      <a:pt x="132" y="77"/>
                      <a:pt x="127" y="55"/>
                      <a:pt x="115" y="38"/>
                    </a:cubicBezTo>
                    <a:cubicBezTo>
                      <a:pt x="115" y="37"/>
                      <a:pt x="114" y="38"/>
                      <a:pt x="115" y="38"/>
                    </a:cubicBezTo>
                    <a:cubicBezTo>
                      <a:pt x="122" y="60"/>
                      <a:pt x="129" y="80"/>
                      <a:pt x="131" y="103"/>
                    </a:cubicBezTo>
                    <a:cubicBezTo>
                      <a:pt x="131" y="103"/>
                      <a:pt x="131" y="103"/>
                      <a:pt x="131" y="103"/>
                    </a:cubicBezTo>
                    <a:cubicBezTo>
                      <a:pt x="123" y="117"/>
                      <a:pt x="116" y="131"/>
                      <a:pt x="108" y="144"/>
                    </a:cubicBezTo>
                    <a:cubicBezTo>
                      <a:pt x="103" y="113"/>
                      <a:pt x="92" y="84"/>
                      <a:pt x="74" y="58"/>
                    </a:cubicBezTo>
                    <a:cubicBezTo>
                      <a:pt x="73" y="58"/>
                      <a:pt x="73" y="59"/>
                      <a:pt x="73" y="59"/>
                    </a:cubicBezTo>
                    <a:cubicBezTo>
                      <a:pt x="89" y="87"/>
                      <a:pt x="100" y="118"/>
                      <a:pt x="105" y="150"/>
                    </a:cubicBezTo>
                    <a:cubicBezTo>
                      <a:pt x="95" y="168"/>
                      <a:pt x="85" y="185"/>
                      <a:pt x="75" y="202"/>
                    </a:cubicBezTo>
                    <a:cubicBezTo>
                      <a:pt x="73" y="205"/>
                      <a:pt x="72" y="207"/>
                      <a:pt x="71" y="210"/>
                    </a:cubicBezTo>
                    <a:cubicBezTo>
                      <a:pt x="67" y="168"/>
                      <a:pt x="54" y="120"/>
                      <a:pt x="29" y="86"/>
                    </a:cubicBezTo>
                    <a:cubicBezTo>
                      <a:pt x="28" y="85"/>
                      <a:pt x="27" y="86"/>
                      <a:pt x="28" y="87"/>
                    </a:cubicBezTo>
                    <a:cubicBezTo>
                      <a:pt x="37" y="107"/>
                      <a:pt x="47" y="126"/>
                      <a:pt x="54" y="147"/>
                    </a:cubicBezTo>
                    <a:cubicBezTo>
                      <a:pt x="61" y="169"/>
                      <a:pt x="64" y="192"/>
                      <a:pt x="66" y="215"/>
                    </a:cubicBezTo>
                    <a:cubicBezTo>
                      <a:pt x="66" y="216"/>
                      <a:pt x="66" y="217"/>
                      <a:pt x="67" y="217"/>
                    </a:cubicBezTo>
                    <a:cubicBezTo>
                      <a:pt x="57" y="234"/>
                      <a:pt x="49" y="252"/>
                      <a:pt x="41" y="269"/>
                    </a:cubicBezTo>
                    <a:cubicBezTo>
                      <a:pt x="38" y="250"/>
                      <a:pt x="33" y="230"/>
                      <a:pt x="27" y="212"/>
                    </a:cubicBezTo>
                    <a:cubicBezTo>
                      <a:pt x="20" y="188"/>
                      <a:pt x="11" y="164"/>
                      <a:pt x="0" y="142"/>
                    </a:cubicBezTo>
                    <a:cubicBezTo>
                      <a:pt x="0" y="142"/>
                      <a:pt x="0" y="142"/>
                      <a:pt x="0" y="142"/>
                    </a:cubicBezTo>
                    <a:cubicBezTo>
                      <a:pt x="8" y="164"/>
                      <a:pt x="16" y="186"/>
                      <a:pt x="22" y="209"/>
                    </a:cubicBezTo>
                    <a:cubicBezTo>
                      <a:pt x="28" y="232"/>
                      <a:pt x="31" y="255"/>
                      <a:pt x="37" y="279"/>
                    </a:cubicBezTo>
                    <a:cubicBezTo>
                      <a:pt x="33" y="287"/>
                      <a:pt x="30" y="294"/>
                      <a:pt x="27" y="302"/>
                    </a:cubicBezTo>
                    <a:cubicBezTo>
                      <a:pt x="16" y="335"/>
                      <a:pt x="6" y="370"/>
                      <a:pt x="8" y="405"/>
                    </a:cubicBezTo>
                    <a:cubicBezTo>
                      <a:pt x="8" y="408"/>
                      <a:pt x="13" y="408"/>
                      <a:pt x="14" y="405"/>
                    </a:cubicBezTo>
                    <a:cubicBezTo>
                      <a:pt x="17" y="375"/>
                      <a:pt x="22" y="346"/>
                      <a:pt x="30" y="318"/>
                    </a:cubicBezTo>
                    <a:cubicBezTo>
                      <a:pt x="49" y="297"/>
                      <a:pt x="69" y="280"/>
                      <a:pt x="94" y="268"/>
                    </a:cubicBezTo>
                    <a:cubicBezTo>
                      <a:pt x="121" y="256"/>
                      <a:pt x="149" y="248"/>
                      <a:pt x="175" y="235"/>
                    </a:cubicBezTo>
                    <a:cubicBezTo>
                      <a:pt x="175" y="234"/>
                      <a:pt x="175" y="233"/>
                      <a:pt x="174" y="233"/>
                    </a:cubicBezTo>
                    <a:cubicBezTo>
                      <a:pt x="158" y="237"/>
                      <a:pt x="142" y="244"/>
                      <a:pt x="127" y="250"/>
                    </a:cubicBezTo>
                    <a:cubicBezTo>
                      <a:pt x="113" y="256"/>
                      <a:pt x="98" y="262"/>
                      <a:pt x="84" y="269"/>
                    </a:cubicBezTo>
                    <a:cubicBezTo>
                      <a:pt x="64" y="279"/>
                      <a:pt x="45" y="294"/>
                      <a:pt x="32" y="313"/>
                    </a:cubicBezTo>
                    <a:cubicBezTo>
                      <a:pt x="34" y="307"/>
                      <a:pt x="36" y="301"/>
                      <a:pt x="38" y="294"/>
                    </a:cubicBezTo>
                    <a:cubicBezTo>
                      <a:pt x="41" y="287"/>
                      <a:pt x="44" y="280"/>
                      <a:pt x="47" y="273"/>
                    </a:cubicBezTo>
                    <a:cubicBezTo>
                      <a:pt x="64" y="252"/>
                      <a:pt x="84" y="234"/>
                      <a:pt x="107" y="219"/>
                    </a:cubicBezTo>
                    <a:cubicBezTo>
                      <a:pt x="121" y="210"/>
                      <a:pt x="135" y="203"/>
                      <a:pt x="149" y="195"/>
                    </a:cubicBezTo>
                    <a:cubicBezTo>
                      <a:pt x="164" y="187"/>
                      <a:pt x="178" y="178"/>
                      <a:pt x="195" y="176"/>
                    </a:cubicBezTo>
                    <a:cubicBezTo>
                      <a:pt x="196" y="176"/>
                      <a:pt x="196" y="175"/>
                      <a:pt x="195" y="175"/>
                    </a:cubicBezTo>
                    <a:cubicBezTo>
                      <a:pt x="181" y="172"/>
                      <a:pt x="166" y="183"/>
                      <a:pt x="153" y="189"/>
                    </a:cubicBezTo>
                    <a:cubicBezTo>
                      <a:pt x="138" y="197"/>
                      <a:pt x="123" y="205"/>
                      <a:pt x="109" y="214"/>
                    </a:cubicBezTo>
                    <a:cubicBezTo>
                      <a:pt x="88" y="227"/>
                      <a:pt x="68" y="243"/>
                      <a:pt x="52" y="262"/>
                    </a:cubicBezTo>
                    <a:cubicBezTo>
                      <a:pt x="60" y="244"/>
                      <a:pt x="68" y="228"/>
                      <a:pt x="77" y="211"/>
                    </a:cubicBezTo>
                    <a:cubicBezTo>
                      <a:pt x="84" y="206"/>
                      <a:pt x="86" y="197"/>
                      <a:pt x="92" y="191"/>
                    </a:cubicBezTo>
                    <a:cubicBezTo>
                      <a:pt x="101" y="180"/>
                      <a:pt x="114" y="172"/>
                      <a:pt x="126" y="164"/>
                    </a:cubicBezTo>
                    <a:cubicBezTo>
                      <a:pt x="150" y="147"/>
                      <a:pt x="174" y="133"/>
                      <a:pt x="202" y="125"/>
                    </a:cubicBezTo>
                    <a:cubicBezTo>
                      <a:pt x="203" y="124"/>
                      <a:pt x="203" y="123"/>
                      <a:pt x="202" y="123"/>
                    </a:cubicBezTo>
                    <a:close/>
                  </a:path>
                </a:pathLst>
              </a:custGeom>
              <a:solidFill>
                <a:schemeClr val="accent6">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89" name="Group 88"/>
            <p:cNvGrpSpPr/>
            <p:nvPr/>
          </p:nvGrpSpPr>
          <p:grpSpPr>
            <a:xfrm>
              <a:off x="-437872" y="-387883"/>
              <a:ext cx="1273727" cy="1602865"/>
              <a:chOff x="2171701" y="1085850"/>
              <a:chExt cx="826294" cy="1039813"/>
            </a:xfrm>
          </p:grpSpPr>
          <p:sp>
            <p:nvSpPr>
              <p:cNvPr id="90" name="Freeform 29"/>
              <p:cNvSpPr>
                <a:spLocks/>
              </p:cNvSpPr>
              <p:nvPr/>
            </p:nvSpPr>
            <p:spPr bwMode="auto">
              <a:xfrm>
                <a:off x="2171701" y="1203325"/>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 name="Freeform 30"/>
              <p:cNvSpPr>
                <a:spLocks/>
              </p:cNvSpPr>
              <p:nvPr/>
            </p:nvSpPr>
            <p:spPr bwMode="auto">
              <a:xfrm>
                <a:off x="2186782" y="1181894"/>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92" name="Freeform 31"/>
              <p:cNvSpPr>
                <a:spLocks/>
              </p:cNvSpPr>
              <p:nvPr/>
            </p:nvSpPr>
            <p:spPr bwMode="auto">
              <a:xfrm>
                <a:off x="2228851" y="1085850"/>
                <a:ext cx="677863" cy="996950"/>
              </a:xfrm>
              <a:custGeom>
                <a:avLst/>
                <a:gdLst>
                  <a:gd name="T0" fmla="*/ 86 w 259"/>
                  <a:gd name="T1" fmla="*/ 77 h 382"/>
                  <a:gd name="T2" fmla="*/ 58 w 259"/>
                  <a:gd name="T3" fmla="*/ 116 h 382"/>
                  <a:gd name="T4" fmla="*/ 0 w 259"/>
                  <a:gd name="T5" fmla="*/ 187 h 382"/>
                  <a:gd name="T6" fmla="*/ 55 w 259"/>
                  <a:gd name="T7" fmla="*/ 125 h 382"/>
                  <a:gd name="T8" fmla="*/ 36 w 259"/>
                  <a:gd name="T9" fmla="*/ 260 h 382"/>
                  <a:gd name="T10" fmla="*/ 48 w 259"/>
                  <a:gd name="T11" fmla="*/ 162 h 382"/>
                  <a:gd name="T12" fmla="*/ 88 w 259"/>
                  <a:gd name="T13" fmla="*/ 83 h 382"/>
                  <a:gd name="T14" fmla="*/ 102 w 259"/>
                  <a:gd name="T15" fmla="*/ 115 h 382"/>
                  <a:gd name="T16" fmla="*/ 74 w 259"/>
                  <a:gd name="T17" fmla="*/ 200 h 382"/>
                  <a:gd name="T18" fmla="*/ 45 w 259"/>
                  <a:gd name="T19" fmla="*/ 236 h 382"/>
                  <a:gd name="T20" fmla="*/ 73 w 259"/>
                  <a:gd name="T21" fmla="*/ 207 h 382"/>
                  <a:gd name="T22" fmla="*/ 85 w 259"/>
                  <a:gd name="T23" fmla="*/ 306 h 382"/>
                  <a:gd name="T24" fmla="*/ 108 w 259"/>
                  <a:gd name="T25" fmla="*/ 127 h 382"/>
                  <a:gd name="T26" fmla="*/ 120 w 259"/>
                  <a:gd name="T27" fmla="*/ 150 h 382"/>
                  <a:gd name="T28" fmla="*/ 132 w 259"/>
                  <a:gd name="T29" fmla="*/ 323 h 382"/>
                  <a:gd name="T30" fmla="*/ 150 w 259"/>
                  <a:gd name="T31" fmla="*/ 199 h 382"/>
                  <a:gd name="T32" fmla="*/ 154 w 259"/>
                  <a:gd name="T33" fmla="*/ 207 h 382"/>
                  <a:gd name="T34" fmla="*/ 162 w 259"/>
                  <a:gd name="T35" fmla="*/ 232 h 382"/>
                  <a:gd name="T36" fmla="*/ 173 w 259"/>
                  <a:gd name="T37" fmla="*/ 346 h 382"/>
                  <a:gd name="T38" fmla="*/ 152 w 259"/>
                  <a:gd name="T39" fmla="*/ 291 h 382"/>
                  <a:gd name="T40" fmla="*/ 176 w 259"/>
                  <a:gd name="T41" fmla="*/ 261 h 382"/>
                  <a:gd name="T42" fmla="*/ 192 w 259"/>
                  <a:gd name="T43" fmla="*/ 303 h 382"/>
                  <a:gd name="T44" fmla="*/ 243 w 259"/>
                  <a:gd name="T45" fmla="*/ 382 h 382"/>
                  <a:gd name="T46" fmla="*/ 181 w 259"/>
                  <a:gd name="T47" fmla="*/ 265 h 382"/>
                  <a:gd name="T48" fmla="*/ 247 w 259"/>
                  <a:gd name="T49" fmla="*/ 325 h 382"/>
                  <a:gd name="T50" fmla="*/ 179 w 259"/>
                  <a:gd name="T51" fmla="*/ 259 h 382"/>
                  <a:gd name="T52" fmla="*/ 209 w 259"/>
                  <a:gd name="T53" fmla="*/ 234 h 382"/>
                  <a:gd name="T54" fmla="*/ 253 w 259"/>
                  <a:gd name="T55" fmla="*/ 280 h 382"/>
                  <a:gd name="T56" fmla="*/ 154 w 259"/>
                  <a:gd name="T57" fmla="*/ 197 h 382"/>
                  <a:gd name="T58" fmla="*/ 158 w 259"/>
                  <a:gd name="T59" fmla="*/ 149 h 382"/>
                  <a:gd name="T60" fmla="*/ 256 w 259"/>
                  <a:gd name="T61" fmla="*/ 242 h 382"/>
                  <a:gd name="T62" fmla="*/ 200 w 259"/>
                  <a:gd name="T63" fmla="*/ 171 h 382"/>
                  <a:gd name="T64" fmla="*/ 119 w 259"/>
                  <a:gd name="T65" fmla="*/ 129 h 382"/>
                  <a:gd name="T66" fmla="*/ 109 w 259"/>
                  <a:gd name="T67" fmla="*/ 109 h 382"/>
                  <a:gd name="T68" fmla="*/ 180 w 259"/>
                  <a:gd name="T69" fmla="*/ 114 h 382"/>
                  <a:gd name="T70" fmla="*/ 257 w 259"/>
                  <a:gd name="T71" fmla="*/ 175 h 382"/>
                  <a:gd name="T72" fmla="*/ 186 w 259"/>
                  <a:gd name="T73" fmla="*/ 111 h 382"/>
                  <a:gd name="T74" fmla="*/ 246 w 259"/>
                  <a:gd name="T75" fmla="*/ 113 h 382"/>
                  <a:gd name="T76" fmla="*/ 121 w 259"/>
                  <a:gd name="T77" fmla="*/ 80 h 382"/>
                  <a:gd name="T78" fmla="*/ 242 w 259"/>
                  <a:gd name="T79" fmla="*/ 92 h 382"/>
                  <a:gd name="T80" fmla="*/ 173 w 259"/>
                  <a:gd name="T81" fmla="*/ 75 h 382"/>
                  <a:gd name="T82" fmla="*/ 95 w 259"/>
                  <a:gd name="T83" fmla="*/ 76 h 382"/>
                  <a:gd name="T84" fmla="*/ 58 w 259"/>
                  <a:gd name="T85" fmla="*/ 8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9" h="382">
                    <a:moveTo>
                      <a:pt x="58" y="8"/>
                    </a:moveTo>
                    <a:cubicBezTo>
                      <a:pt x="66" y="31"/>
                      <a:pt x="76" y="54"/>
                      <a:pt x="86" y="77"/>
                    </a:cubicBezTo>
                    <a:cubicBezTo>
                      <a:pt x="86" y="77"/>
                      <a:pt x="85" y="77"/>
                      <a:pt x="85" y="77"/>
                    </a:cubicBezTo>
                    <a:cubicBezTo>
                      <a:pt x="73" y="86"/>
                      <a:pt x="65" y="101"/>
                      <a:pt x="58" y="116"/>
                    </a:cubicBezTo>
                    <a:cubicBezTo>
                      <a:pt x="58" y="116"/>
                      <a:pt x="57" y="116"/>
                      <a:pt x="57" y="116"/>
                    </a:cubicBezTo>
                    <a:cubicBezTo>
                      <a:pt x="31" y="132"/>
                      <a:pt x="9" y="157"/>
                      <a:pt x="0" y="187"/>
                    </a:cubicBezTo>
                    <a:cubicBezTo>
                      <a:pt x="0" y="187"/>
                      <a:pt x="0" y="187"/>
                      <a:pt x="0" y="187"/>
                    </a:cubicBezTo>
                    <a:cubicBezTo>
                      <a:pt x="13" y="160"/>
                      <a:pt x="30" y="140"/>
                      <a:pt x="55" y="125"/>
                    </a:cubicBezTo>
                    <a:cubicBezTo>
                      <a:pt x="50" y="138"/>
                      <a:pt x="46" y="151"/>
                      <a:pt x="42" y="163"/>
                    </a:cubicBezTo>
                    <a:cubicBezTo>
                      <a:pt x="32" y="196"/>
                      <a:pt x="28" y="227"/>
                      <a:pt x="36" y="260"/>
                    </a:cubicBezTo>
                    <a:cubicBezTo>
                      <a:pt x="36" y="261"/>
                      <a:pt x="38" y="261"/>
                      <a:pt x="38" y="260"/>
                    </a:cubicBezTo>
                    <a:cubicBezTo>
                      <a:pt x="30" y="227"/>
                      <a:pt x="37" y="194"/>
                      <a:pt x="48" y="162"/>
                    </a:cubicBezTo>
                    <a:cubicBezTo>
                      <a:pt x="53" y="148"/>
                      <a:pt x="58" y="134"/>
                      <a:pt x="65" y="120"/>
                    </a:cubicBezTo>
                    <a:cubicBezTo>
                      <a:pt x="71" y="107"/>
                      <a:pt x="81" y="95"/>
                      <a:pt x="88" y="83"/>
                    </a:cubicBezTo>
                    <a:cubicBezTo>
                      <a:pt x="88" y="83"/>
                      <a:pt x="88" y="83"/>
                      <a:pt x="88" y="83"/>
                    </a:cubicBezTo>
                    <a:cubicBezTo>
                      <a:pt x="93" y="94"/>
                      <a:pt x="98" y="104"/>
                      <a:pt x="102" y="115"/>
                    </a:cubicBezTo>
                    <a:cubicBezTo>
                      <a:pt x="103" y="117"/>
                      <a:pt x="104" y="119"/>
                      <a:pt x="105" y="120"/>
                    </a:cubicBezTo>
                    <a:cubicBezTo>
                      <a:pt x="85" y="142"/>
                      <a:pt x="78" y="172"/>
                      <a:pt x="74" y="200"/>
                    </a:cubicBezTo>
                    <a:cubicBezTo>
                      <a:pt x="68" y="206"/>
                      <a:pt x="63" y="211"/>
                      <a:pt x="57" y="218"/>
                    </a:cubicBezTo>
                    <a:cubicBezTo>
                      <a:pt x="53" y="224"/>
                      <a:pt x="49" y="230"/>
                      <a:pt x="45" y="236"/>
                    </a:cubicBezTo>
                    <a:cubicBezTo>
                      <a:pt x="45" y="237"/>
                      <a:pt x="46" y="237"/>
                      <a:pt x="46" y="237"/>
                    </a:cubicBezTo>
                    <a:cubicBezTo>
                      <a:pt x="54" y="226"/>
                      <a:pt x="63" y="216"/>
                      <a:pt x="73" y="207"/>
                    </a:cubicBezTo>
                    <a:cubicBezTo>
                      <a:pt x="70" y="240"/>
                      <a:pt x="74" y="274"/>
                      <a:pt x="84" y="306"/>
                    </a:cubicBezTo>
                    <a:cubicBezTo>
                      <a:pt x="84" y="307"/>
                      <a:pt x="85" y="307"/>
                      <a:pt x="85" y="306"/>
                    </a:cubicBezTo>
                    <a:cubicBezTo>
                      <a:pt x="77" y="275"/>
                      <a:pt x="74" y="242"/>
                      <a:pt x="78" y="210"/>
                    </a:cubicBezTo>
                    <a:cubicBezTo>
                      <a:pt x="81" y="181"/>
                      <a:pt x="89" y="150"/>
                      <a:pt x="108" y="127"/>
                    </a:cubicBezTo>
                    <a:cubicBezTo>
                      <a:pt x="112" y="135"/>
                      <a:pt x="116" y="142"/>
                      <a:pt x="120" y="149"/>
                    </a:cubicBezTo>
                    <a:cubicBezTo>
                      <a:pt x="120" y="150"/>
                      <a:pt x="120" y="150"/>
                      <a:pt x="120" y="150"/>
                    </a:cubicBezTo>
                    <a:cubicBezTo>
                      <a:pt x="83" y="199"/>
                      <a:pt x="101" y="276"/>
                      <a:pt x="130" y="324"/>
                    </a:cubicBezTo>
                    <a:cubicBezTo>
                      <a:pt x="131" y="326"/>
                      <a:pt x="133" y="325"/>
                      <a:pt x="132" y="323"/>
                    </a:cubicBezTo>
                    <a:cubicBezTo>
                      <a:pt x="103" y="276"/>
                      <a:pt x="90" y="204"/>
                      <a:pt x="124" y="156"/>
                    </a:cubicBezTo>
                    <a:cubicBezTo>
                      <a:pt x="133" y="170"/>
                      <a:pt x="142" y="184"/>
                      <a:pt x="150" y="199"/>
                    </a:cubicBezTo>
                    <a:cubicBezTo>
                      <a:pt x="150" y="200"/>
                      <a:pt x="150" y="200"/>
                      <a:pt x="150" y="200"/>
                    </a:cubicBezTo>
                    <a:cubicBezTo>
                      <a:pt x="151" y="202"/>
                      <a:pt x="153" y="204"/>
                      <a:pt x="154" y="207"/>
                    </a:cubicBezTo>
                    <a:cubicBezTo>
                      <a:pt x="157" y="214"/>
                      <a:pt x="161" y="222"/>
                      <a:pt x="164" y="230"/>
                    </a:cubicBezTo>
                    <a:cubicBezTo>
                      <a:pt x="163" y="230"/>
                      <a:pt x="162" y="231"/>
                      <a:pt x="162" y="232"/>
                    </a:cubicBezTo>
                    <a:cubicBezTo>
                      <a:pt x="153" y="251"/>
                      <a:pt x="146" y="272"/>
                      <a:pt x="148" y="293"/>
                    </a:cubicBezTo>
                    <a:cubicBezTo>
                      <a:pt x="150" y="314"/>
                      <a:pt x="164" y="328"/>
                      <a:pt x="173" y="346"/>
                    </a:cubicBezTo>
                    <a:cubicBezTo>
                      <a:pt x="173" y="346"/>
                      <a:pt x="173" y="346"/>
                      <a:pt x="173" y="346"/>
                    </a:cubicBezTo>
                    <a:cubicBezTo>
                      <a:pt x="165" y="327"/>
                      <a:pt x="153" y="312"/>
                      <a:pt x="152" y="291"/>
                    </a:cubicBezTo>
                    <a:cubicBezTo>
                      <a:pt x="151" y="271"/>
                      <a:pt x="158" y="253"/>
                      <a:pt x="166" y="235"/>
                    </a:cubicBezTo>
                    <a:cubicBezTo>
                      <a:pt x="169" y="244"/>
                      <a:pt x="173" y="252"/>
                      <a:pt x="176" y="261"/>
                    </a:cubicBezTo>
                    <a:cubicBezTo>
                      <a:pt x="176" y="262"/>
                      <a:pt x="176" y="262"/>
                      <a:pt x="177" y="262"/>
                    </a:cubicBezTo>
                    <a:cubicBezTo>
                      <a:pt x="182" y="276"/>
                      <a:pt x="187" y="289"/>
                      <a:pt x="192" y="303"/>
                    </a:cubicBezTo>
                    <a:cubicBezTo>
                      <a:pt x="204" y="331"/>
                      <a:pt x="218" y="363"/>
                      <a:pt x="243" y="382"/>
                    </a:cubicBezTo>
                    <a:cubicBezTo>
                      <a:pt x="243" y="382"/>
                      <a:pt x="243" y="382"/>
                      <a:pt x="243" y="382"/>
                    </a:cubicBezTo>
                    <a:cubicBezTo>
                      <a:pt x="217" y="360"/>
                      <a:pt x="204" y="323"/>
                      <a:pt x="192" y="293"/>
                    </a:cubicBezTo>
                    <a:cubicBezTo>
                      <a:pt x="188" y="284"/>
                      <a:pt x="185" y="274"/>
                      <a:pt x="181" y="265"/>
                    </a:cubicBezTo>
                    <a:cubicBezTo>
                      <a:pt x="207" y="281"/>
                      <a:pt x="228" y="301"/>
                      <a:pt x="246" y="325"/>
                    </a:cubicBezTo>
                    <a:cubicBezTo>
                      <a:pt x="246" y="326"/>
                      <a:pt x="247" y="325"/>
                      <a:pt x="247" y="325"/>
                    </a:cubicBezTo>
                    <a:cubicBezTo>
                      <a:pt x="230" y="297"/>
                      <a:pt x="207" y="275"/>
                      <a:pt x="179" y="259"/>
                    </a:cubicBezTo>
                    <a:cubicBezTo>
                      <a:pt x="179" y="259"/>
                      <a:pt x="179" y="259"/>
                      <a:pt x="179" y="259"/>
                    </a:cubicBezTo>
                    <a:cubicBezTo>
                      <a:pt x="172" y="240"/>
                      <a:pt x="165" y="221"/>
                      <a:pt x="157" y="202"/>
                    </a:cubicBezTo>
                    <a:cubicBezTo>
                      <a:pt x="176" y="207"/>
                      <a:pt x="194" y="222"/>
                      <a:pt x="209" y="234"/>
                    </a:cubicBezTo>
                    <a:cubicBezTo>
                      <a:pt x="226" y="247"/>
                      <a:pt x="241" y="262"/>
                      <a:pt x="253" y="281"/>
                    </a:cubicBezTo>
                    <a:cubicBezTo>
                      <a:pt x="253" y="281"/>
                      <a:pt x="253" y="281"/>
                      <a:pt x="253" y="280"/>
                    </a:cubicBezTo>
                    <a:cubicBezTo>
                      <a:pt x="243" y="259"/>
                      <a:pt x="227" y="244"/>
                      <a:pt x="209" y="229"/>
                    </a:cubicBezTo>
                    <a:cubicBezTo>
                      <a:pt x="193" y="216"/>
                      <a:pt x="175" y="200"/>
                      <a:pt x="154" y="197"/>
                    </a:cubicBezTo>
                    <a:cubicBezTo>
                      <a:pt x="145" y="176"/>
                      <a:pt x="133" y="156"/>
                      <a:pt x="122" y="136"/>
                    </a:cubicBezTo>
                    <a:cubicBezTo>
                      <a:pt x="133" y="141"/>
                      <a:pt x="146" y="144"/>
                      <a:pt x="158" y="149"/>
                    </a:cubicBezTo>
                    <a:cubicBezTo>
                      <a:pt x="171" y="155"/>
                      <a:pt x="184" y="162"/>
                      <a:pt x="195" y="171"/>
                    </a:cubicBezTo>
                    <a:cubicBezTo>
                      <a:pt x="221" y="190"/>
                      <a:pt x="238" y="215"/>
                      <a:pt x="256" y="242"/>
                    </a:cubicBezTo>
                    <a:cubicBezTo>
                      <a:pt x="256" y="242"/>
                      <a:pt x="257" y="242"/>
                      <a:pt x="257" y="242"/>
                    </a:cubicBezTo>
                    <a:cubicBezTo>
                      <a:pt x="245" y="214"/>
                      <a:pt x="223" y="189"/>
                      <a:pt x="200" y="171"/>
                    </a:cubicBezTo>
                    <a:cubicBezTo>
                      <a:pt x="187" y="161"/>
                      <a:pt x="174" y="152"/>
                      <a:pt x="160" y="145"/>
                    </a:cubicBezTo>
                    <a:cubicBezTo>
                      <a:pt x="148" y="138"/>
                      <a:pt x="133" y="130"/>
                      <a:pt x="119" y="129"/>
                    </a:cubicBezTo>
                    <a:cubicBezTo>
                      <a:pt x="118" y="129"/>
                      <a:pt x="118" y="129"/>
                      <a:pt x="118" y="129"/>
                    </a:cubicBezTo>
                    <a:cubicBezTo>
                      <a:pt x="115" y="123"/>
                      <a:pt x="112" y="116"/>
                      <a:pt x="109" y="109"/>
                    </a:cubicBezTo>
                    <a:cubicBezTo>
                      <a:pt x="105" y="101"/>
                      <a:pt x="102" y="92"/>
                      <a:pt x="98" y="84"/>
                    </a:cubicBezTo>
                    <a:cubicBezTo>
                      <a:pt x="128" y="87"/>
                      <a:pt x="155" y="98"/>
                      <a:pt x="180" y="114"/>
                    </a:cubicBezTo>
                    <a:cubicBezTo>
                      <a:pt x="193" y="121"/>
                      <a:pt x="205" y="130"/>
                      <a:pt x="217" y="138"/>
                    </a:cubicBezTo>
                    <a:cubicBezTo>
                      <a:pt x="232" y="148"/>
                      <a:pt x="248" y="159"/>
                      <a:pt x="257" y="175"/>
                    </a:cubicBezTo>
                    <a:cubicBezTo>
                      <a:pt x="258" y="175"/>
                      <a:pt x="259" y="175"/>
                      <a:pt x="259" y="174"/>
                    </a:cubicBezTo>
                    <a:cubicBezTo>
                      <a:pt x="244" y="147"/>
                      <a:pt x="212" y="127"/>
                      <a:pt x="186" y="111"/>
                    </a:cubicBezTo>
                    <a:cubicBezTo>
                      <a:pt x="206" y="104"/>
                      <a:pt x="226" y="107"/>
                      <a:pt x="246" y="114"/>
                    </a:cubicBezTo>
                    <a:cubicBezTo>
                      <a:pt x="246" y="114"/>
                      <a:pt x="247" y="113"/>
                      <a:pt x="246" y="113"/>
                    </a:cubicBezTo>
                    <a:cubicBezTo>
                      <a:pt x="226" y="101"/>
                      <a:pt x="202" y="102"/>
                      <a:pt x="181" y="108"/>
                    </a:cubicBezTo>
                    <a:cubicBezTo>
                      <a:pt x="162" y="96"/>
                      <a:pt x="142" y="86"/>
                      <a:pt x="121" y="80"/>
                    </a:cubicBezTo>
                    <a:cubicBezTo>
                      <a:pt x="138" y="79"/>
                      <a:pt x="154" y="78"/>
                      <a:pt x="171" y="78"/>
                    </a:cubicBezTo>
                    <a:cubicBezTo>
                      <a:pt x="196" y="79"/>
                      <a:pt x="218" y="87"/>
                      <a:pt x="242" y="92"/>
                    </a:cubicBezTo>
                    <a:cubicBezTo>
                      <a:pt x="243" y="92"/>
                      <a:pt x="243" y="92"/>
                      <a:pt x="243" y="92"/>
                    </a:cubicBezTo>
                    <a:cubicBezTo>
                      <a:pt x="223" y="80"/>
                      <a:pt x="196" y="77"/>
                      <a:pt x="173" y="75"/>
                    </a:cubicBezTo>
                    <a:cubicBezTo>
                      <a:pt x="150" y="74"/>
                      <a:pt x="127" y="74"/>
                      <a:pt x="104" y="77"/>
                    </a:cubicBezTo>
                    <a:cubicBezTo>
                      <a:pt x="101" y="76"/>
                      <a:pt x="98" y="76"/>
                      <a:pt x="95" y="76"/>
                    </a:cubicBezTo>
                    <a:cubicBezTo>
                      <a:pt x="86" y="52"/>
                      <a:pt x="76" y="28"/>
                      <a:pt x="65" y="5"/>
                    </a:cubicBezTo>
                    <a:cubicBezTo>
                      <a:pt x="63" y="0"/>
                      <a:pt x="56" y="4"/>
                      <a:pt x="58" y="8"/>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grpSp>
        <p:nvGrpSpPr>
          <p:cNvPr id="276" name="Group 275"/>
          <p:cNvGrpSpPr/>
          <p:nvPr/>
        </p:nvGrpSpPr>
        <p:grpSpPr>
          <a:xfrm>
            <a:off x="1732885" y="4493173"/>
            <a:ext cx="9440038" cy="2879128"/>
            <a:chOff x="1732885" y="4493173"/>
            <a:chExt cx="9440038" cy="2879128"/>
          </a:xfrm>
          <a:effectLst>
            <a:outerShdw blurRad="165100" dist="317500" dir="8100000" algn="tr" rotWithShape="0">
              <a:prstClr val="black">
                <a:alpha val="25000"/>
              </a:prstClr>
            </a:outerShdw>
          </a:effectLst>
        </p:grpSpPr>
        <p:grpSp>
          <p:nvGrpSpPr>
            <p:cNvPr id="157" name="Group 156"/>
            <p:cNvGrpSpPr/>
            <p:nvPr/>
          </p:nvGrpSpPr>
          <p:grpSpPr>
            <a:xfrm rot="2178699">
              <a:off x="10490298" y="5295802"/>
              <a:ext cx="682625" cy="1738313"/>
              <a:chOff x="9215438" y="1976438"/>
              <a:chExt cx="682625" cy="1738313"/>
            </a:xfrm>
          </p:grpSpPr>
          <p:sp>
            <p:nvSpPr>
              <p:cNvPr id="158" name="Freeform 66"/>
              <p:cNvSpPr>
                <a:spLocks/>
              </p:cNvSpPr>
              <p:nvPr/>
            </p:nvSpPr>
            <p:spPr bwMode="auto">
              <a:xfrm>
                <a:off x="9250363" y="2138363"/>
                <a:ext cx="193675" cy="152400"/>
              </a:xfrm>
              <a:custGeom>
                <a:avLst/>
                <a:gdLst>
                  <a:gd name="T0" fmla="*/ 70 w 74"/>
                  <a:gd name="T1" fmla="*/ 40 h 59"/>
                  <a:gd name="T2" fmla="*/ 8 w 74"/>
                  <a:gd name="T3" fmla="*/ 23 h 59"/>
                  <a:gd name="T4" fmla="*/ 18 w 74"/>
                  <a:gd name="T5" fmla="*/ 51 h 59"/>
                  <a:gd name="T6" fmla="*/ 69 w 74"/>
                  <a:gd name="T7" fmla="*/ 49 h 59"/>
                  <a:gd name="T8" fmla="*/ 70 w 74"/>
                  <a:gd name="T9" fmla="*/ 40 h 59"/>
                </a:gdLst>
                <a:ahLst/>
                <a:cxnLst>
                  <a:cxn ang="0">
                    <a:pos x="T0" y="T1"/>
                  </a:cxn>
                  <a:cxn ang="0">
                    <a:pos x="T2" y="T3"/>
                  </a:cxn>
                  <a:cxn ang="0">
                    <a:pos x="T4" y="T5"/>
                  </a:cxn>
                  <a:cxn ang="0">
                    <a:pos x="T6" y="T7"/>
                  </a:cxn>
                  <a:cxn ang="0">
                    <a:pos x="T8" y="T9"/>
                  </a:cxn>
                </a:cxnLst>
                <a:rect l="0" t="0" r="r" b="b"/>
                <a:pathLst>
                  <a:path w="74" h="59">
                    <a:moveTo>
                      <a:pt x="70" y="40"/>
                    </a:moveTo>
                    <a:cubicBezTo>
                      <a:pt x="60" y="19"/>
                      <a:pt x="23" y="0"/>
                      <a:pt x="8" y="23"/>
                    </a:cubicBezTo>
                    <a:cubicBezTo>
                      <a:pt x="0" y="35"/>
                      <a:pt x="8" y="46"/>
                      <a:pt x="18" y="51"/>
                    </a:cubicBezTo>
                    <a:cubicBezTo>
                      <a:pt x="35" y="59"/>
                      <a:pt x="53" y="55"/>
                      <a:pt x="69" y="49"/>
                    </a:cubicBezTo>
                    <a:cubicBezTo>
                      <a:pt x="74" y="47"/>
                      <a:pt x="74" y="40"/>
                      <a:pt x="70" y="40"/>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59" name="Freeform 67"/>
              <p:cNvSpPr>
                <a:spLocks/>
              </p:cNvSpPr>
              <p:nvPr/>
            </p:nvSpPr>
            <p:spPr bwMode="auto">
              <a:xfrm>
                <a:off x="9218613" y="2252663"/>
                <a:ext cx="246063" cy="204788"/>
              </a:xfrm>
              <a:custGeom>
                <a:avLst/>
                <a:gdLst>
                  <a:gd name="T0" fmla="*/ 94 w 94"/>
                  <a:gd name="T1" fmla="*/ 64 h 79"/>
                  <a:gd name="T2" fmla="*/ 93 w 94"/>
                  <a:gd name="T3" fmla="*/ 63 h 79"/>
                  <a:gd name="T4" fmla="*/ 9 w 94"/>
                  <a:gd name="T5" fmla="*/ 40 h 79"/>
                  <a:gd name="T6" fmla="*/ 33 w 94"/>
                  <a:gd name="T7" fmla="*/ 73 h 79"/>
                  <a:gd name="T8" fmla="*/ 91 w 94"/>
                  <a:gd name="T9" fmla="*/ 69 h 79"/>
                  <a:gd name="T10" fmla="*/ 94 w 94"/>
                  <a:gd name="T11" fmla="*/ 64 h 79"/>
                </a:gdLst>
                <a:ahLst/>
                <a:cxnLst>
                  <a:cxn ang="0">
                    <a:pos x="T0" y="T1"/>
                  </a:cxn>
                  <a:cxn ang="0">
                    <a:pos x="T2" y="T3"/>
                  </a:cxn>
                  <a:cxn ang="0">
                    <a:pos x="T4" y="T5"/>
                  </a:cxn>
                  <a:cxn ang="0">
                    <a:pos x="T6" y="T7"/>
                  </a:cxn>
                  <a:cxn ang="0">
                    <a:pos x="T8" y="T9"/>
                  </a:cxn>
                  <a:cxn ang="0">
                    <a:pos x="T10" y="T11"/>
                  </a:cxn>
                </a:cxnLst>
                <a:rect l="0" t="0" r="r" b="b"/>
                <a:pathLst>
                  <a:path w="94" h="79">
                    <a:moveTo>
                      <a:pt x="94" y="64"/>
                    </a:moveTo>
                    <a:cubicBezTo>
                      <a:pt x="94" y="64"/>
                      <a:pt x="94" y="64"/>
                      <a:pt x="93" y="63"/>
                    </a:cubicBezTo>
                    <a:cubicBezTo>
                      <a:pt x="83" y="34"/>
                      <a:pt x="30" y="0"/>
                      <a:pt x="9" y="40"/>
                    </a:cubicBezTo>
                    <a:cubicBezTo>
                      <a:pt x="0" y="57"/>
                      <a:pt x="18" y="68"/>
                      <a:pt x="33" y="73"/>
                    </a:cubicBezTo>
                    <a:cubicBezTo>
                      <a:pt x="52" y="79"/>
                      <a:pt x="72" y="77"/>
                      <a:pt x="91" y="69"/>
                    </a:cubicBezTo>
                    <a:cubicBezTo>
                      <a:pt x="93" y="68"/>
                      <a:pt x="94" y="66"/>
                      <a:pt x="94" y="64"/>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60" name="Freeform 68"/>
              <p:cNvSpPr>
                <a:spLocks/>
              </p:cNvSpPr>
              <p:nvPr/>
            </p:nvSpPr>
            <p:spPr bwMode="auto">
              <a:xfrm>
                <a:off x="9236075" y="2486026"/>
                <a:ext cx="257175" cy="158750"/>
              </a:xfrm>
              <a:custGeom>
                <a:avLst/>
                <a:gdLst>
                  <a:gd name="T0" fmla="*/ 97 w 98"/>
                  <a:gd name="T1" fmla="*/ 44 h 61"/>
                  <a:gd name="T2" fmla="*/ 56 w 98"/>
                  <a:gd name="T3" fmla="*/ 6 h 61"/>
                  <a:gd name="T4" fmla="*/ 8 w 98"/>
                  <a:gd name="T5" fmla="*/ 15 h 61"/>
                  <a:gd name="T6" fmla="*/ 28 w 98"/>
                  <a:gd name="T7" fmla="*/ 53 h 61"/>
                  <a:gd name="T8" fmla="*/ 90 w 98"/>
                  <a:gd name="T9" fmla="*/ 47 h 61"/>
                  <a:gd name="T10" fmla="*/ 93 w 98"/>
                  <a:gd name="T11" fmla="*/ 46 h 61"/>
                  <a:gd name="T12" fmla="*/ 93 w 98"/>
                  <a:gd name="T13" fmla="*/ 46 h 61"/>
                  <a:gd name="T14" fmla="*/ 97 w 98"/>
                  <a:gd name="T15" fmla="*/ 44 h 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 h="61">
                    <a:moveTo>
                      <a:pt x="97" y="44"/>
                    </a:moveTo>
                    <a:cubicBezTo>
                      <a:pt x="91" y="26"/>
                      <a:pt x="73" y="12"/>
                      <a:pt x="56" y="6"/>
                    </a:cubicBezTo>
                    <a:cubicBezTo>
                      <a:pt x="42" y="1"/>
                      <a:pt x="17" y="0"/>
                      <a:pt x="8" y="15"/>
                    </a:cubicBezTo>
                    <a:cubicBezTo>
                      <a:pt x="0" y="29"/>
                      <a:pt x="15" y="48"/>
                      <a:pt x="28" y="53"/>
                    </a:cubicBezTo>
                    <a:cubicBezTo>
                      <a:pt x="49" y="61"/>
                      <a:pt x="69" y="47"/>
                      <a:pt x="90" y="47"/>
                    </a:cubicBezTo>
                    <a:cubicBezTo>
                      <a:pt x="91" y="47"/>
                      <a:pt x="92" y="47"/>
                      <a:pt x="93" y="46"/>
                    </a:cubicBezTo>
                    <a:cubicBezTo>
                      <a:pt x="93" y="46"/>
                      <a:pt x="93" y="46"/>
                      <a:pt x="93" y="46"/>
                    </a:cubicBezTo>
                    <a:cubicBezTo>
                      <a:pt x="95" y="47"/>
                      <a:pt x="98" y="46"/>
                      <a:pt x="97" y="44"/>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61" name="Freeform 69"/>
              <p:cNvSpPr>
                <a:spLocks/>
              </p:cNvSpPr>
              <p:nvPr/>
            </p:nvSpPr>
            <p:spPr bwMode="auto">
              <a:xfrm>
                <a:off x="9215438" y="2608263"/>
                <a:ext cx="301625" cy="236538"/>
              </a:xfrm>
              <a:custGeom>
                <a:avLst/>
                <a:gdLst>
                  <a:gd name="T0" fmla="*/ 113 w 115"/>
                  <a:gd name="T1" fmla="*/ 71 h 91"/>
                  <a:gd name="T2" fmla="*/ 112 w 115"/>
                  <a:gd name="T3" fmla="*/ 70 h 91"/>
                  <a:gd name="T4" fmla="*/ 12 w 115"/>
                  <a:gd name="T5" fmla="*/ 38 h 91"/>
                  <a:gd name="T6" fmla="*/ 31 w 115"/>
                  <a:gd name="T7" fmla="*/ 81 h 91"/>
                  <a:gd name="T8" fmla="*/ 109 w 115"/>
                  <a:gd name="T9" fmla="*/ 81 h 91"/>
                  <a:gd name="T10" fmla="*/ 113 w 115"/>
                  <a:gd name="T11" fmla="*/ 71 h 91"/>
                </a:gdLst>
                <a:ahLst/>
                <a:cxnLst>
                  <a:cxn ang="0">
                    <a:pos x="T0" y="T1"/>
                  </a:cxn>
                  <a:cxn ang="0">
                    <a:pos x="T2" y="T3"/>
                  </a:cxn>
                  <a:cxn ang="0">
                    <a:pos x="T4" y="T5"/>
                  </a:cxn>
                  <a:cxn ang="0">
                    <a:pos x="T6" y="T7"/>
                  </a:cxn>
                  <a:cxn ang="0">
                    <a:pos x="T8" y="T9"/>
                  </a:cxn>
                  <a:cxn ang="0">
                    <a:pos x="T10" y="T11"/>
                  </a:cxn>
                </a:cxnLst>
                <a:rect l="0" t="0" r="r" b="b"/>
                <a:pathLst>
                  <a:path w="115" h="91">
                    <a:moveTo>
                      <a:pt x="113" y="71"/>
                    </a:moveTo>
                    <a:cubicBezTo>
                      <a:pt x="113" y="71"/>
                      <a:pt x="113" y="71"/>
                      <a:pt x="112" y="70"/>
                    </a:cubicBezTo>
                    <a:cubicBezTo>
                      <a:pt x="101" y="39"/>
                      <a:pt x="36" y="0"/>
                      <a:pt x="12" y="38"/>
                    </a:cubicBezTo>
                    <a:cubicBezTo>
                      <a:pt x="0" y="55"/>
                      <a:pt x="14" y="74"/>
                      <a:pt x="31" y="81"/>
                    </a:cubicBezTo>
                    <a:cubicBezTo>
                      <a:pt x="55" y="91"/>
                      <a:pt x="85" y="89"/>
                      <a:pt x="109" y="81"/>
                    </a:cubicBezTo>
                    <a:cubicBezTo>
                      <a:pt x="114" y="79"/>
                      <a:pt x="115" y="74"/>
                      <a:pt x="113" y="71"/>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62" name="Freeform 70"/>
              <p:cNvSpPr>
                <a:spLocks/>
              </p:cNvSpPr>
              <p:nvPr/>
            </p:nvSpPr>
            <p:spPr bwMode="auto">
              <a:xfrm>
                <a:off x="9278938" y="2881313"/>
                <a:ext cx="252413" cy="153988"/>
              </a:xfrm>
              <a:custGeom>
                <a:avLst/>
                <a:gdLst>
                  <a:gd name="T0" fmla="*/ 96 w 96"/>
                  <a:gd name="T1" fmla="*/ 45 h 59"/>
                  <a:gd name="T2" fmla="*/ 57 w 96"/>
                  <a:gd name="T3" fmla="*/ 7 h 59"/>
                  <a:gd name="T4" fmla="*/ 10 w 96"/>
                  <a:gd name="T5" fmla="*/ 15 h 59"/>
                  <a:gd name="T6" fmla="*/ 22 w 96"/>
                  <a:gd name="T7" fmla="*/ 50 h 59"/>
                  <a:gd name="T8" fmla="*/ 89 w 96"/>
                  <a:gd name="T9" fmla="*/ 51 h 59"/>
                  <a:gd name="T10" fmla="*/ 95 w 96"/>
                  <a:gd name="T11" fmla="*/ 48 h 59"/>
                  <a:gd name="T12" fmla="*/ 96 w 96"/>
                  <a:gd name="T13" fmla="*/ 45 h 59"/>
                </a:gdLst>
                <a:ahLst/>
                <a:cxnLst>
                  <a:cxn ang="0">
                    <a:pos x="T0" y="T1"/>
                  </a:cxn>
                  <a:cxn ang="0">
                    <a:pos x="T2" y="T3"/>
                  </a:cxn>
                  <a:cxn ang="0">
                    <a:pos x="T4" y="T5"/>
                  </a:cxn>
                  <a:cxn ang="0">
                    <a:pos x="T6" y="T7"/>
                  </a:cxn>
                  <a:cxn ang="0">
                    <a:pos x="T8" y="T9"/>
                  </a:cxn>
                  <a:cxn ang="0">
                    <a:pos x="T10" y="T11"/>
                  </a:cxn>
                  <a:cxn ang="0">
                    <a:pos x="T12" y="T13"/>
                  </a:cxn>
                </a:cxnLst>
                <a:rect l="0" t="0" r="r" b="b"/>
                <a:pathLst>
                  <a:path w="96" h="59">
                    <a:moveTo>
                      <a:pt x="96" y="45"/>
                    </a:moveTo>
                    <a:cubicBezTo>
                      <a:pt x="92" y="25"/>
                      <a:pt x="75" y="14"/>
                      <a:pt x="57" y="7"/>
                    </a:cubicBezTo>
                    <a:cubicBezTo>
                      <a:pt x="41" y="1"/>
                      <a:pt x="21" y="0"/>
                      <a:pt x="10" y="15"/>
                    </a:cubicBezTo>
                    <a:cubicBezTo>
                      <a:pt x="0" y="29"/>
                      <a:pt x="7" y="44"/>
                      <a:pt x="22" y="50"/>
                    </a:cubicBezTo>
                    <a:cubicBezTo>
                      <a:pt x="44" y="59"/>
                      <a:pt x="67" y="50"/>
                      <a:pt x="89" y="51"/>
                    </a:cubicBezTo>
                    <a:cubicBezTo>
                      <a:pt x="92" y="51"/>
                      <a:pt x="94" y="50"/>
                      <a:pt x="95" y="48"/>
                    </a:cubicBezTo>
                    <a:cubicBezTo>
                      <a:pt x="96" y="47"/>
                      <a:pt x="96" y="46"/>
                      <a:pt x="96" y="45"/>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63" name="Freeform 71"/>
              <p:cNvSpPr>
                <a:spLocks/>
              </p:cNvSpPr>
              <p:nvPr/>
            </p:nvSpPr>
            <p:spPr bwMode="auto">
              <a:xfrm>
                <a:off x="9286875" y="3063876"/>
                <a:ext cx="268288" cy="158750"/>
              </a:xfrm>
              <a:custGeom>
                <a:avLst/>
                <a:gdLst>
                  <a:gd name="T0" fmla="*/ 99 w 102"/>
                  <a:gd name="T1" fmla="*/ 40 h 61"/>
                  <a:gd name="T2" fmla="*/ 64 w 102"/>
                  <a:gd name="T3" fmla="*/ 5 h 61"/>
                  <a:gd name="T4" fmla="*/ 12 w 102"/>
                  <a:gd name="T5" fmla="*/ 16 h 61"/>
                  <a:gd name="T6" fmla="*/ 28 w 102"/>
                  <a:gd name="T7" fmla="*/ 52 h 61"/>
                  <a:gd name="T8" fmla="*/ 96 w 102"/>
                  <a:gd name="T9" fmla="*/ 50 h 61"/>
                  <a:gd name="T10" fmla="*/ 99 w 102"/>
                  <a:gd name="T11" fmla="*/ 40 h 61"/>
                </a:gdLst>
                <a:ahLst/>
                <a:cxnLst>
                  <a:cxn ang="0">
                    <a:pos x="T0" y="T1"/>
                  </a:cxn>
                  <a:cxn ang="0">
                    <a:pos x="T2" y="T3"/>
                  </a:cxn>
                  <a:cxn ang="0">
                    <a:pos x="T4" y="T5"/>
                  </a:cxn>
                  <a:cxn ang="0">
                    <a:pos x="T6" y="T7"/>
                  </a:cxn>
                  <a:cxn ang="0">
                    <a:pos x="T8" y="T9"/>
                  </a:cxn>
                  <a:cxn ang="0">
                    <a:pos x="T10" y="T11"/>
                  </a:cxn>
                </a:cxnLst>
                <a:rect l="0" t="0" r="r" b="b"/>
                <a:pathLst>
                  <a:path w="102" h="61">
                    <a:moveTo>
                      <a:pt x="99" y="40"/>
                    </a:moveTo>
                    <a:cubicBezTo>
                      <a:pt x="93" y="23"/>
                      <a:pt x="81" y="10"/>
                      <a:pt x="64" y="5"/>
                    </a:cubicBezTo>
                    <a:cubicBezTo>
                      <a:pt x="47" y="0"/>
                      <a:pt x="23" y="1"/>
                      <a:pt x="12" y="16"/>
                    </a:cubicBezTo>
                    <a:cubicBezTo>
                      <a:pt x="0" y="31"/>
                      <a:pt x="12" y="47"/>
                      <a:pt x="28" y="52"/>
                    </a:cubicBezTo>
                    <a:cubicBezTo>
                      <a:pt x="51" y="61"/>
                      <a:pt x="72" y="56"/>
                      <a:pt x="96" y="50"/>
                    </a:cubicBezTo>
                    <a:cubicBezTo>
                      <a:pt x="101" y="48"/>
                      <a:pt x="102" y="43"/>
                      <a:pt x="99" y="40"/>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64" name="Freeform 72"/>
              <p:cNvSpPr>
                <a:spLocks/>
              </p:cNvSpPr>
              <p:nvPr/>
            </p:nvSpPr>
            <p:spPr bwMode="auto">
              <a:xfrm>
                <a:off x="9355138" y="3238501"/>
                <a:ext cx="206375" cy="117475"/>
              </a:xfrm>
              <a:custGeom>
                <a:avLst/>
                <a:gdLst>
                  <a:gd name="T0" fmla="*/ 75 w 79"/>
                  <a:gd name="T1" fmla="*/ 29 h 45"/>
                  <a:gd name="T2" fmla="*/ 75 w 79"/>
                  <a:gd name="T3" fmla="*/ 28 h 45"/>
                  <a:gd name="T4" fmla="*/ 36 w 79"/>
                  <a:gd name="T5" fmla="*/ 3 h 45"/>
                  <a:gd name="T6" fmla="*/ 5 w 79"/>
                  <a:gd name="T7" fmla="*/ 14 h 45"/>
                  <a:gd name="T8" fmla="*/ 28 w 79"/>
                  <a:gd name="T9" fmla="*/ 38 h 45"/>
                  <a:gd name="T10" fmla="*/ 75 w 79"/>
                  <a:gd name="T11" fmla="*/ 38 h 45"/>
                  <a:gd name="T12" fmla="*/ 75 w 79"/>
                  <a:gd name="T13" fmla="*/ 29 h 45"/>
                </a:gdLst>
                <a:ahLst/>
                <a:cxnLst>
                  <a:cxn ang="0">
                    <a:pos x="T0" y="T1"/>
                  </a:cxn>
                  <a:cxn ang="0">
                    <a:pos x="T2" y="T3"/>
                  </a:cxn>
                  <a:cxn ang="0">
                    <a:pos x="T4" y="T5"/>
                  </a:cxn>
                  <a:cxn ang="0">
                    <a:pos x="T6" y="T7"/>
                  </a:cxn>
                  <a:cxn ang="0">
                    <a:pos x="T8" y="T9"/>
                  </a:cxn>
                  <a:cxn ang="0">
                    <a:pos x="T10" y="T11"/>
                  </a:cxn>
                  <a:cxn ang="0">
                    <a:pos x="T12" y="T13"/>
                  </a:cxn>
                </a:cxnLst>
                <a:rect l="0" t="0" r="r" b="b"/>
                <a:pathLst>
                  <a:path w="79" h="45">
                    <a:moveTo>
                      <a:pt x="75" y="29"/>
                    </a:moveTo>
                    <a:cubicBezTo>
                      <a:pt x="75" y="29"/>
                      <a:pt x="75" y="29"/>
                      <a:pt x="75" y="28"/>
                    </a:cubicBezTo>
                    <a:cubicBezTo>
                      <a:pt x="67" y="14"/>
                      <a:pt x="51" y="6"/>
                      <a:pt x="36" y="3"/>
                    </a:cubicBezTo>
                    <a:cubicBezTo>
                      <a:pt x="25" y="1"/>
                      <a:pt x="9" y="0"/>
                      <a:pt x="5" y="14"/>
                    </a:cubicBezTo>
                    <a:cubicBezTo>
                      <a:pt x="0" y="28"/>
                      <a:pt x="18" y="35"/>
                      <a:pt x="28" y="38"/>
                    </a:cubicBezTo>
                    <a:cubicBezTo>
                      <a:pt x="43" y="43"/>
                      <a:pt x="60" y="45"/>
                      <a:pt x="75" y="38"/>
                    </a:cubicBezTo>
                    <a:cubicBezTo>
                      <a:pt x="79" y="36"/>
                      <a:pt x="79" y="31"/>
                      <a:pt x="75" y="29"/>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65" name="Freeform 73"/>
              <p:cNvSpPr>
                <a:spLocks/>
              </p:cNvSpPr>
              <p:nvPr/>
            </p:nvSpPr>
            <p:spPr bwMode="auto">
              <a:xfrm>
                <a:off x="9463088" y="2130426"/>
                <a:ext cx="177800" cy="131763"/>
              </a:xfrm>
              <a:custGeom>
                <a:avLst/>
                <a:gdLst>
                  <a:gd name="T0" fmla="*/ 65 w 68"/>
                  <a:gd name="T1" fmla="*/ 20 h 51"/>
                  <a:gd name="T2" fmla="*/ 32 w 68"/>
                  <a:gd name="T3" fmla="*/ 5 h 51"/>
                  <a:gd name="T4" fmla="*/ 0 w 68"/>
                  <a:gd name="T5" fmla="*/ 39 h 51"/>
                  <a:gd name="T6" fmla="*/ 2 w 68"/>
                  <a:gd name="T7" fmla="*/ 42 h 51"/>
                  <a:gd name="T8" fmla="*/ 2 w 68"/>
                  <a:gd name="T9" fmla="*/ 44 h 51"/>
                  <a:gd name="T10" fmla="*/ 7 w 68"/>
                  <a:gd name="T11" fmla="*/ 48 h 51"/>
                  <a:gd name="T12" fmla="*/ 36 w 68"/>
                  <a:gd name="T13" fmla="*/ 48 h 51"/>
                  <a:gd name="T14" fmla="*/ 65 w 68"/>
                  <a:gd name="T15" fmla="*/ 20 h 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51">
                    <a:moveTo>
                      <a:pt x="65" y="20"/>
                    </a:moveTo>
                    <a:cubicBezTo>
                      <a:pt x="63" y="4"/>
                      <a:pt x="45" y="0"/>
                      <a:pt x="32" y="5"/>
                    </a:cubicBezTo>
                    <a:cubicBezTo>
                      <a:pt x="16" y="10"/>
                      <a:pt x="4" y="24"/>
                      <a:pt x="0" y="39"/>
                    </a:cubicBezTo>
                    <a:cubicBezTo>
                      <a:pt x="0" y="41"/>
                      <a:pt x="1" y="42"/>
                      <a:pt x="2" y="42"/>
                    </a:cubicBezTo>
                    <a:cubicBezTo>
                      <a:pt x="2" y="42"/>
                      <a:pt x="2" y="43"/>
                      <a:pt x="2" y="44"/>
                    </a:cubicBezTo>
                    <a:cubicBezTo>
                      <a:pt x="2" y="47"/>
                      <a:pt x="4" y="48"/>
                      <a:pt x="7" y="48"/>
                    </a:cubicBezTo>
                    <a:cubicBezTo>
                      <a:pt x="15" y="51"/>
                      <a:pt x="31" y="49"/>
                      <a:pt x="36" y="48"/>
                    </a:cubicBezTo>
                    <a:cubicBezTo>
                      <a:pt x="49" y="46"/>
                      <a:pt x="68" y="36"/>
                      <a:pt x="65" y="20"/>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66" name="Freeform 74"/>
              <p:cNvSpPr>
                <a:spLocks/>
              </p:cNvSpPr>
              <p:nvPr/>
            </p:nvSpPr>
            <p:spPr bwMode="auto">
              <a:xfrm>
                <a:off x="9507538" y="2233613"/>
                <a:ext cx="225425" cy="200025"/>
              </a:xfrm>
              <a:custGeom>
                <a:avLst/>
                <a:gdLst>
                  <a:gd name="T0" fmla="*/ 86 w 86"/>
                  <a:gd name="T1" fmla="*/ 29 h 77"/>
                  <a:gd name="T2" fmla="*/ 44 w 86"/>
                  <a:gd name="T3" fmla="*/ 8 h 77"/>
                  <a:gd name="T4" fmla="*/ 3 w 86"/>
                  <a:gd name="T5" fmla="*/ 59 h 77"/>
                  <a:gd name="T6" fmla="*/ 1 w 86"/>
                  <a:gd name="T7" fmla="*/ 67 h 77"/>
                  <a:gd name="T8" fmla="*/ 6 w 86"/>
                  <a:gd name="T9" fmla="*/ 71 h 77"/>
                  <a:gd name="T10" fmla="*/ 41 w 86"/>
                  <a:gd name="T11" fmla="*/ 75 h 77"/>
                  <a:gd name="T12" fmla="*/ 86 w 86"/>
                  <a:gd name="T13" fmla="*/ 29 h 77"/>
                </a:gdLst>
                <a:ahLst/>
                <a:cxnLst>
                  <a:cxn ang="0">
                    <a:pos x="T0" y="T1"/>
                  </a:cxn>
                  <a:cxn ang="0">
                    <a:pos x="T2" y="T3"/>
                  </a:cxn>
                  <a:cxn ang="0">
                    <a:pos x="T4" y="T5"/>
                  </a:cxn>
                  <a:cxn ang="0">
                    <a:pos x="T6" y="T7"/>
                  </a:cxn>
                  <a:cxn ang="0">
                    <a:pos x="T8" y="T9"/>
                  </a:cxn>
                  <a:cxn ang="0">
                    <a:pos x="T10" y="T11"/>
                  </a:cxn>
                  <a:cxn ang="0">
                    <a:pos x="T12" y="T13"/>
                  </a:cxn>
                </a:cxnLst>
                <a:rect l="0" t="0" r="r" b="b"/>
                <a:pathLst>
                  <a:path w="86" h="77">
                    <a:moveTo>
                      <a:pt x="86" y="29"/>
                    </a:moveTo>
                    <a:cubicBezTo>
                      <a:pt x="85" y="7"/>
                      <a:pt x="62" y="0"/>
                      <a:pt x="44" y="8"/>
                    </a:cubicBezTo>
                    <a:cubicBezTo>
                      <a:pt x="26" y="16"/>
                      <a:pt x="7" y="39"/>
                      <a:pt x="3" y="59"/>
                    </a:cubicBezTo>
                    <a:cubicBezTo>
                      <a:pt x="2" y="61"/>
                      <a:pt x="1" y="64"/>
                      <a:pt x="1" y="67"/>
                    </a:cubicBezTo>
                    <a:cubicBezTo>
                      <a:pt x="0" y="71"/>
                      <a:pt x="3" y="72"/>
                      <a:pt x="6" y="71"/>
                    </a:cubicBezTo>
                    <a:cubicBezTo>
                      <a:pt x="15" y="77"/>
                      <a:pt x="35" y="76"/>
                      <a:pt x="41" y="75"/>
                    </a:cubicBezTo>
                    <a:cubicBezTo>
                      <a:pt x="63" y="72"/>
                      <a:pt x="86" y="52"/>
                      <a:pt x="86" y="29"/>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67" name="Freeform 75"/>
              <p:cNvSpPr>
                <a:spLocks/>
              </p:cNvSpPr>
              <p:nvPr/>
            </p:nvSpPr>
            <p:spPr bwMode="auto">
              <a:xfrm>
                <a:off x="9540875" y="2424113"/>
                <a:ext cx="271463" cy="200025"/>
              </a:xfrm>
              <a:custGeom>
                <a:avLst/>
                <a:gdLst>
                  <a:gd name="T0" fmla="*/ 90 w 103"/>
                  <a:gd name="T1" fmla="*/ 14 h 77"/>
                  <a:gd name="T2" fmla="*/ 37 w 103"/>
                  <a:gd name="T3" fmla="*/ 15 h 77"/>
                  <a:gd name="T4" fmla="*/ 1 w 103"/>
                  <a:gd name="T5" fmla="*/ 65 h 77"/>
                  <a:gd name="T6" fmla="*/ 0 w 103"/>
                  <a:gd name="T7" fmla="*/ 69 h 77"/>
                  <a:gd name="T8" fmla="*/ 0 w 103"/>
                  <a:gd name="T9" fmla="*/ 69 h 77"/>
                  <a:gd name="T10" fmla="*/ 1 w 103"/>
                  <a:gd name="T11" fmla="*/ 71 h 77"/>
                  <a:gd name="T12" fmla="*/ 5 w 103"/>
                  <a:gd name="T13" fmla="*/ 72 h 77"/>
                  <a:gd name="T14" fmla="*/ 78 w 103"/>
                  <a:gd name="T15" fmla="*/ 62 h 77"/>
                  <a:gd name="T16" fmla="*/ 90 w 103"/>
                  <a:gd name="T17" fmla="*/ 14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77">
                    <a:moveTo>
                      <a:pt x="90" y="14"/>
                    </a:moveTo>
                    <a:cubicBezTo>
                      <a:pt x="77" y="0"/>
                      <a:pt x="51" y="7"/>
                      <a:pt x="37" y="15"/>
                    </a:cubicBezTo>
                    <a:cubicBezTo>
                      <a:pt x="19" y="26"/>
                      <a:pt x="5" y="45"/>
                      <a:pt x="1" y="65"/>
                    </a:cubicBezTo>
                    <a:cubicBezTo>
                      <a:pt x="0" y="66"/>
                      <a:pt x="0" y="67"/>
                      <a:pt x="0" y="69"/>
                    </a:cubicBezTo>
                    <a:cubicBezTo>
                      <a:pt x="0" y="69"/>
                      <a:pt x="0" y="69"/>
                      <a:pt x="0" y="69"/>
                    </a:cubicBezTo>
                    <a:cubicBezTo>
                      <a:pt x="0" y="70"/>
                      <a:pt x="0" y="71"/>
                      <a:pt x="1" y="71"/>
                    </a:cubicBezTo>
                    <a:cubicBezTo>
                      <a:pt x="2" y="72"/>
                      <a:pt x="3" y="72"/>
                      <a:pt x="5" y="72"/>
                    </a:cubicBezTo>
                    <a:cubicBezTo>
                      <a:pt x="29" y="73"/>
                      <a:pt x="57" y="77"/>
                      <a:pt x="78" y="62"/>
                    </a:cubicBezTo>
                    <a:cubicBezTo>
                      <a:pt x="91" y="52"/>
                      <a:pt x="103" y="29"/>
                      <a:pt x="90" y="14"/>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68" name="Freeform 76"/>
              <p:cNvSpPr>
                <a:spLocks/>
              </p:cNvSpPr>
              <p:nvPr/>
            </p:nvSpPr>
            <p:spPr bwMode="auto">
              <a:xfrm>
                <a:off x="9569450" y="2595563"/>
                <a:ext cx="327025" cy="231775"/>
              </a:xfrm>
              <a:custGeom>
                <a:avLst/>
                <a:gdLst>
                  <a:gd name="T0" fmla="*/ 111 w 124"/>
                  <a:gd name="T1" fmla="*/ 21 h 89"/>
                  <a:gd name="T2" fmla="*/ 48 w 124"/>
                  <a:gd name="T3" fmla="*/ 21 h 89"/>
                  <a:gd name="T4" fmla="*/ 2 w 124"/>
                  <a:gd name="T5" fmla="*/ 77 h 89"/>
                  <a:gd name="T6" fmla="*/ 6 w 124"/>
                  <a:gd name="T7" fmla="*/ 86 h 89"/>
                  <a:gd name="T8" fmla="*/ 95 w 124"/>
                  <a:gd name="T9" fmla="*/ 74 h 89"/>
                  <a:gd name="T10" fmla="*/ 111 w 124"/>
                  <a:gd name="T11" fmla="*/ 21 h 89"/>
                </a:gdLst>
                <a:ahLst/>
                <a:cxnLst>
                  <a:cxn ang="0">
                    <a:pos x="T0" y="T1"/>
                  </a:cxn>
                  <a:cxn ang="0">
                    <a:pos x="T2" y="T3"/>
                  </a:cxn>
                  <a:cxn ang="0">
                    <a:pos x="T4" y="T5"/>
                  </a:cxn>
                  <a:cxn ang="0">
                    <a:pos x="T6" y="T7"/>
                  </a:cxn>
                  <a:cxn ang="0">
                    <a:pos x="T8" y="T9"/>
                  </a:cxn>
                  <a:cxn ang="0">
                    <a:pos x="T10" y="T11"/>
                  </a:cxn>
                </a:cxnLst>
                <a:rect l="0" t="0" r="r" b="b"/>
                <a:pathLst>
                  <a:path w="124" h="89">
                    <a:moveTo>
                      <a:pt x="111" y="21"/>
                    </a:moveTo>
                    <a:cubicBezTo>
                      <a:pt x="96" y="0"/>
                      <a:pt x="65" y="10"/>
                      <a:pt x="48" y="21"/>
                    </a:cubicBezTo>
                    <a:cubicBezTo>
                      <a:pt x="29" y="33"/>
                      <a:pt x="6" y="54"/>
                      <a:pt x="2" y="77"/>
                    </a:cubicBezTo>
                    <a:cubicBezTo>
                      <a:pt x="0" y="80"/>
                      <a:pt x="1" y="86"/>
                      <a:pt x="6" y="86"/>
                    </a:cubicBezTo>
                    <a:cubicBezTo>
                      <a:pt x="34" y="87"/>
                      <a:pt x="70" y="89"/>
                      <a:pt x="95" y="74"/>
                    </a:cubicBezTo>
                    <a:cubicBezTo>
                      <a:pt x="112" y="63"/>
                      <a:pt x="124" y="40"/>
                      <a:pt x="111" y="21"/>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69" name="Freeform 77"/>
              <p:cNvSpPr>
                <a:spLocks/>
              </p:cNvSpPr>
              <p:nvPr/>
            </p:nvSpPr>
            <p:spPr bwMode="auto">
              <a:xfrm>
                <a:off x="9593263" y="2816226"/>
                <a:ext cx="304800" cy="230188"/>
              </a:xfrm>
              <a:custGeom>
                <a:avLst/>
                <a:gdLst>
                  <a:gd name="T0" fmla="*/ 106 w 116"/>
                  <a:gd name="T1" fmla="*/ 20 h 88"/>
                  <a:gd name="T2" fmla="*/ 47 w 116"/>
                  <a:gd name="T3" fmla="*/ 13 h 88"/>
                  <a:gd name="T4" fmla="*/ 0 w 116"/>
                  <a:gd name="T5" fmla="*/ 77 h 88"/>
                  <a:gd name="T6" fmla="*/ 3 w 116"/>
                  <a:gd name="T7" fmla="*/ 79 h 88"/>
                  <a:gd name="T8" fmla="*/ 5 w 116"/>
                  <a:gd name="T9" fmla="*/ 80 h 88"/>
                  <a:gd name="T10" fmla="*/ 80 w 116"/>
                  <a:gd name="T11" fmla="*/ 74 h 88"/>
                  <a:gd name="T12" fmla="*/ 106 w 116"/>
                  <a:gd name="T13" fmla="*/ 20 h 88"/>
                </a:gdLst>
                <a:ahLst/>
                <a:cxnLst>
                  <a:cxn ang="0">
                    <a:pos x="T0" y="T1"/>
                  </a:cxn>
                  <a:cxn ang="0">
                    <a:pos x="T2" y="T3"/>
                  </a:cxn>
                  <a:cxn ang="0">
                    <a:pos x="T4" y="T5"/>
                  </a:cxn>
                  <a:cxn ang="0">
                    <a:pos x="T6" y="T7"/>
                  </a:cxn>
                  <a:cxn ang="0">
                    <a:pos x="T8" y="T9"/>
                  </a:cxn>
                  <a:cxn ang="0">
                    <a:pos x="T10" y="T11"/>
                  </a:cxn>
                  <a:cxn ang="0">
                    <a:pos x="T12" y="T13"/>
                  </a:cxn>
                </a:cxnLst>
                <a:rect l="0" t="0" r="r" b="b"/>
                <a:pathLst>
                  <a:path w="116" h="88">
                    <a:moveTo>
                      <a:pt x="106" y="20"/>
                    </a:moveTo>
                    <a:cubicBezTo>
                      <a:pt x="96" y="0"/>
                      <a:pt x="62" y="3"/>
                      <a:pt x="47" y="13"/>
                    </a:cubicBezTo>
                    <a:cubicBezTo>
                      <a:pt x="27" y="26"/>
                      <a:pt x="5" y="53"/>
                      <a:pt x="0" y="77"/>
                    </a:cubicBezTo>
                    <a:cubicBezTo>
                      <a:pt x="0" y="79"/>
                      <a:pt x="2" y="79"/>
                      <a:pt x="3" y="79"/>
                    </a:cubicBezTo>
                    <a:cubicBezTo>
                      <a:pt x="4" y="79"/>
                      <a:pt x="4" y="79"/>
                      <a:pt x="5" y="80"/>
                    </a:cubicBezTo>
                    <a:cubicBezTo>
                      <a:pt x="30" y="88"/>
                      <a:pt x="57" y="87"/>
                      <a:pt x="80" y="74"/>
                    </a:cubicBezTo>
                    <a:cubicBezTo>
                      <a:pt x="97" y="64"/>
                      <a:pt x="116" y="41"/>
                      <a:pt x="106" y="20"/>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70" name="Freeform 78"/>
              <p:cNvSpPr>
                <a:spLocks/>
              </p:cNvSpPr>
              <p:nvPr/>
            </p:nvSpPr>
            <p:spPr bwMode="auto">
              <a:xfrm>
                <a:off x="9593263" y="3038476"/>
                <a:ext cx="284163" cy="204788"/>
              </a:xfrm>
              <a:custGeom>
                <a:avLst/>
                <a:gdLst>
                  <a:gd name="T0" fmla="*/ 93 w 108"/>
                  <a:gd name="T1" fmla="*/ 14 h 79"/>
                  <a:gd name="T2" fmla="*/ 36 w 108"/>
                  <a:gd name="T3" fmla="*/ 17 h 79"/>
                  <a:gd name="T4" fmla="*/ 0 w 108"/>
                  <a:gd name="T5" fmla="*/ 66 h 79"/>
                  <a:gd name="T6" fmla="*/ 5 w 108"/>
                  <a:gd name="T7" fmla="*/ 68 h 79"/>
                  <a:gd name="T8" fmla="*/ 8 w 108"/>
                  <a:gd name="T9" fmla="*/ 68 h 79"/>
                  <a:gd name="T10" fmla="*/ 86 w 108"/>
                  <a:gd name="T11" fmla="*/ 62 h 79"/>
                  <a:gd name="T12" fmla="*/ 93 w 108"/>
                  <a:gd name="T13" fmla="*/ 14 h 79"/>
                </a:gdLst>
                <a:ahLst/>
                <a:cxnLst>
                  <a:cxn ang="0">
                    <a:pos x="T0" y="T1"/>
                  </a:cxn>
                  <a:cxn ang="0">
                    <a:pos x="T2" y="T3"/>
                  </a:cxn>
                  <a:cxn ang="0">
                    <a:pos x="T4" y="T5"/>
                  </a:cxn>
                  <a:cxn ang="0">
                    <a:pos x="T6" y="T7"/>
                  </a:cxn>
                  <a:cxn ang="0">
                    <a:pos x="T8" y="T9"/>
                  </a:cxn>
                  <a:cxn ang="0">
                    <a:pos x="T10" y="T11"/>
                  </a:cxn>
                  <a:cxn ang="0">
                    <a:pos x="T12" y="T13"/>
                  </a:cxn>
                </a:cxnLst>
                <a:rect l="0" t="0" r="r" b="b"/>
                <a:pathLst>
                  <a:path w="108" h="79">
                    <a:moveTo>
                      <a:pt x="93" y="14"/>
                    </a:moveTo>
                    <a:cubicBezTo>
                      <a:pt x="78" y="0"/>
                      <a:pt x="51" y="9"/>
                      <a:pt x="36" y="17"/>
                    </a:cubicBezTo>
                    <a:cubicBezTo>
                      <a:pt x="19" y="27"/>
                      <a:pt x="2" y="45"/>
                      <a:pt x="0" y="66"/>
                    </a:cubicBezTo>
                    <a:cubicBezTo>
                      <a:pt x="0" y="69"/>
                      <a:pt x="3" y="69"/>
                      <a:pt x="5" y="68"/>
                    </a:cubicBezTo>
                    <a:cubicBezTo>
                      <a:pt x="6" y="68"/>
                      <a:pt x="7" y="68"/>
                      <a:pt x="8" y="68"/>
                    </a:cubicBezTo>
                    <a:cubicBezTo>
                      <a:pt x="34" y="70"/>
                      <a:pt x="63" y="79"/>
                      <a:pt x="86" y="62"/>
                    </a:cubicBezTo>
                    <a:cubicBezTo>
                      <a:pt x="101" y="51"/>
                      <a:pt x="108" y="28"/>
                      <a:pt x="93" y="14"/>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71" name="Freeform 79"/>
              <p:cNvSpPr>
                <a:spLocks/>
              </p:cNvSpPr>
              <p:nvPr/>
            </p:nvSpPr>
            <p:spPr bwMode="auto">
              <a:xfrm>
                <a:off x="9601200" y="3233738"/>
                <a:ext cx="219075" cy="119063"/>
              </a:xfrm>
              <a:custGeom>
                <a:avLst/>
                <a:gdLst>
                  <a:gd name="T0" fmla="*/ 75 w 83"/>
                  <a:gd name="T1" fmla="*/ 10 h 46"/>
                  <a:gd name="T2" fmla="*/ 40 w 83"/>
                  <a:gd name="T3" fmla="*/ 8 h 46"/>
                  <a:gd name="T4" fmla="*/ 1 w 83"/>
                  <a:gd name="T5" fmla="*/ 35 h 46"/>
                  <a:gd name="T6" fmla="*/ 2 w 83"/>
                  <a:gd name="T7" fmla="*/ 38 h 46"/>
                  <a:gd name="T8" fmla="*/ 5 w 83"/>
                  <a:gd name="T9" fmla="*/ 41 h 46"/>
                  <a:gd name="T10" fmla="*/ 60 w 83"/>
                  <a:gd name="T11" fmla="*/ 39 h 46"/>
                  <a:gd name="T12" fmla="*/ 75 w 83"/>
                  <a:gd name="T13" fmla="*/ 10 h 46"/>
                </a:gdLst>
                <a:ahLst/>
                <a:cxnLst>
                  <a:cxn ang="0">
                    <a:pos x="T0" y="T1"/>
                  </a:cxn>
                  <a:cxn ang="0">
                    <a:pos x="T2" y="T3"/>
                  </a:cxn>
                  <a:cxn ang="0">
                    <a:pos x="T4" y="T5"/>
                  </a:cxn>
                  <a:cxn ang="0">
                    <a:pos x="T6" y="T7"/>
                  </a:cxn>
                  <a:cxn ang="0">
                    <a:pos x="T8" y="T9"/>
                  </a:cxn>
                  <a:cxn ang="0">
                    <a:pos x="T10" y="T11"/>
                  </a:cxn>
                  <a:cxn ang="0">
                    <a:pos x="T12" y="T13"/>
                  </a:cxn>
                </a:cxnLst>
                <a:rect l="0" t="0" r="r" b="b"/>
                <a:pathLst>
                  <a:path w="83" h="46">
                    <a:moveTo>
                      <a:pt x="75" y="10"/>
                    </a:moveTo>
                    <a:cubicBezTo>
                      <a:pt x="68" y="0"/>
                      <a:pt x="49" y="5"/>
                      <a:pt x="40" y="8"/>
                    </a:cubicBezTo>
                    <a:cubicBezTo>
                      <a:pt x="25" y="12"/>
                      <a:pt x="9" y="21"/>
                      <a:pt x="1" y="35"/>
                    </a:cubicBezTo>
                    <a:cubicBezTo>
                      <a:pt x="0" y="36"/>
                      <a:pt x="0" y="37"/>
                      <a:pt x="2" y="38"/>
                    </a:cubicBezTo>
                    <a:cubicBezTo>
                      <a:pt x="2" y="39"/>
                      <a:pt x="3" y="41"/>
                      <a:pt x="5" y="41"/>
                    </a:cubicBezTo>
                    <a:cubicBezTo>
                      <a:pt x="22" y="42"/>
                      <a:pt x="44" y="46"/>
                      <a:pt x="60" y="39"/>
                    </a:cubicBezTo>
                    <a:cubicBezTo>
                      <a:pt x="70" y="35"/>
                      <a:pt x="83" y="22"/>
                      <a:pt x="75" y="10"/>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72" name="Freeform 80"/>
              <p:cNvSpPr>
                <a:spLocks/>
              </p:cNvSpPr>
              <p:nvPr/>
            </p:nvSpPr>
            <p:spPr bwMode="auto">
              <a:xfrm>
                <a:off x="9320213" y="1976438"/>
                <a:ext cx="160338" cy="227013"/>
              </a:xfrm>
              <a:custGeom>
                <a:avLst/>
                <a:gdLst>
                  <a:gd name="T0" fmla="*/ 51 w 61"/>
                  <a:gd name="T1" fmla="*/ 21 h 87"/>
                  <a:gd name="T2" fmla="*/ 17 w 61"/>
                  <a:gd name="T3" fmla="*/ 7 h 87"/>
                  <a:gd name="T4" fmla="*/ 5 w 61"/>
                  <a:gd name="T5" fmla="*/ 47 h 87"/>
                  <a:gd name="T6" fmla="*/ 41 w 61"/>
                  <a:gd name="T7" fmla="*/ 84 h 87"/>
                  <a:gd name="T8" fmla="*/ 42 w 61"/>
                  <a:gd name="T9" fmla="*/ 85 h 87"/>
                  <a:gd name="T10" fmla="*/ 50 w 61"/>
                  <a:gd name="T11" fmla="*/ 81 h 87"/>
                  <a:gd name="T12" fmla="*/ 51 w 61"/>
                  <a:gd name="T13" fmla="*/ 21 h 87"/>
                </a:gdLst>
                <a:ahLst/>
                <a:cxnLst>
                  <a:cxn ang="0">
                    <a:pos x="T0" y="T1"/>
                  </a:cxn>
                  <a:cxn ang="0">
                    <a:pos x="T2" y="T3"/>
                  </a:cxn>
                  <a:cxn ang="0">
                    <a:pos x="T4" y="T5"/>
                  </a:cxn>
                  <a:cxn ang="0">
                    <a:pos x="T6" y="T7"/>
                  </a:cxn>
                  <a:cxn ang="0">
                    <a:pos x="T8" y="T9"/>
                  </a:cxn>
                  <a:cxn ang="0">
                    <a:pos x="T10" y="T11"/>
                  </a:cxn>
                  <a:cxn ang="0">
                    <a:pos x="T12" y="T13"/>
                  </a:cxn>
                </a:cxnLst>
                <a:rect l="0" t="0" r="r" b="b"/>
                <a:pathLst>
                  <a:path w="61" h="87">
                    <a:moveTo>
                      <a:pt x="51" y="21"/>
                    </a:moveTo>
                    <a:cubicBezTo>
                      <a:pt x="44" y="9"/>
                      <a:pt x="30" y="0"/>
                      <a:pt x="17" y="7"/>
                    </a:cubicBezTo>
                    <a:cubicBezTo>
                      <a:pt x="3" y="14"/>
                      <a:pt x="0" y="34"/>
                      <a:pt x="5" y="47"/>
                    </a:cubicBezTo>
                    <a:cubicBezTo>
                      <a:pt x="10" y="63"/>
                      <a:pt x="25" y="80"/>
                      <a:pt x="41" y="84"/>
                    </a:cubicBezTo>
                    <a:cubicBezTo>
                      <a:pt x="41" y="85"/>
                      <a:pt x="42" y="85"/>
                      <a:pt x="42" y="85"/>
                    </a:cubicBezTo>
                    <a:cubicBezTo>
                      <a:pt x="45" y="87"/>
                      <a:pt x="49" y="84"/>
                      <a:pt x="50" y="81"/>
                    </a:cubicBezTo>
                    <a:cubicBezTo>
                      <a:pt x="54" y="62"/>
                      <a:pt x="61" y="39"/>
                      <a:pt x="51" y="21"/>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73" name="Freeform 81"/>
              <p:cNvSpPr>
                <a:spLocks/>
              </p:cNvSpPr>
              <p:nvPr/>
            </p:nvSpPr>
            <p:spPr bwMode="auto">
              <a:xfrm>
                <a:off x="9271000" y="2111376"/>
                <a:ext cx="541338" cy="1603375"/>
              </a:xfrm>
              <a:custGeom>
                <a:avLst/>
                <a:gdLst>
                  <a:gd name="T0" fmla="*/ 151 w 206"/>
                  <a:gd name="T1" fmla="*/ 401 h 616"/>
                  <a:gd name="T2" fmla="*/ 116 w 206"/>
                  <a:gd name="T3" fmla="*/ 366 h 616"/>
                  <a:gd name="T4" fmla="*/ 152 w 206"/>
                  <a:gd name="T5" fmla="*/ 332 h 616"/>
                  <a:gd name="T6" fmla="*/ 202 w 206"/>
                  <a:gd name="T7" fmla="*/ 307 h 616"/>
                  <a:gd name="T8" fmla="*/ 125 w 206"/>
                  <a:gd name="T9" fmla="*/ 344 h 616"/>
                  <a:gd name="T10" fmla="*/ 109 w 206"/>
                  <a:gd name="T11" fmla="*/ 292 h 616"/>
                  <a:gd name="T12" fmla="*/ 124 w 206"/>
                  <a:gd name="T13" fmla="*/ 267 h 616"/>
                  <a:gd name="T14" fmla="*/ 198 w 206"/>
                  <a:gd name="T15" fmla="*/ 223 h 616"/>
                  <a:gd name="T16" fmla="*/ 144 w 206"/>
                  <a:gd name="T17" fmla="*/ 242 h 616"/>
                  <a:gd name="T18" fmla="*/ 99 w 206"/>
                  <a:gd name="T19" fmla="*/ 205 h 616"/>
                  <a:gd name="T20" fmla="*/ 178 w 206"/>
                  <a:gd name="T21" fmla="*/ 151 h 616"/>
                  <a:gd name="T22" fmla="*/ 98 w 206"/>
                  <a:gd name="T23" fmla="*/ 192 h 616"/>
                  <a:gd name="T24" fmla="*/ 88 w 206"/>
                  <a:gd name="T25" fmla="*/ 129 h 616"/>
                  <a:gd name="T26" fmla="*/ 91 w 206"/>
                  <a:gd name="T27" fmla="*/ 123 h 616"/>
                  <a:gd name="T28" fmla="*/ 154 w 206"/>
                  <a:gd name="T29" fmla="*/ 78 h 616"/>
                  <a:gd name="T30" fmla="*/ 114 w 206"/>
                  <a:gd name="T31" fmla="*/ 90 h 616"/>
                  <a:gd name="T32" fmla="*/ 73 w 206"/>
                  <a:gd name="T33" fmla="*/ 60 h 616"/>
                  <a:gd name="T34" fmla="*/ 95 w 206"/>
                  <a:gd name="T35" fmla="*/ 38 h 616"/>
                  <a:gd name="T36" fmla="*/ 117 w 206"/>
                  <a:gd name="T37" fmla="*/ 25 h 616"/>
                  <a:gd name="T38" fmla="*/ 53 w 206"/>
                  <a:gd name="T39" fmla="*/ 0 h 616"/>
                  <a:gd name="T40" fmla="*/ 68 w 206"/>
                  <a:gd name="T41" fmla="*/ 60 h 616"/>
                  <a:gd name="T42" fmla="*/ 16 w 206"/>
                  <a:gd name="T43" fmla="*/ 42 h 616"/>
                  <a:gd name="T44" fmla="*/ 70 w 206"/>
                  <a:gd name="T45" fmla="*/ 70 h 616"/>
                  <a:gd name="T46" fmla="*/ 42 w 206"/>
                  <a:gd name="T47" fmla="*/ 100 h 616"/>
                  <a:gd name="T48" fmla="*/ 3 w 206"/>
                  <a:gd name="T49" fmla="*/ 100 h 616"/>
                  <a:gd name="T50" fmla="*/ 79 w 206"/>
                  <a:gd name="T51" fmla="*/ 128 h 616"/>
                  <a:gd name="T52" fmla="*/ 87 w 206"/>
                  <a:gd name="T53" fmla="*/ 186 h 616"/>
                  <a:gd name="T54" fmla="*/ 7 w 206"/>
                  <a:gd name="T55" fmla="*/ 169 h 616"/>
                  <a:gd name="T56" fmla="*/ 88 w 206"/>
                  <a:gd name="T57" fmla="*/ 199 h 616"/>
                  <a:gd name="T58" fmla="*/ 52 w 206"/>
                  <a:gd name="T59" fmla="*/ 244 h 616"/>
                  <a:gd name="T60" fmla="*/ 9 w 206"/>
                  <a:gd name="T61" fmla="*/ 244 h 616"/>
                  <a:gd name="T62" fmla="*/ 97 w 206"/>
                  <a:gd name="T63" fmla="*/ 293 h 616"/>
                  <a:gd name="T64" fmla="*/ 79 w 206"/>
                  <a:gd name="T65" fmla="*/ 331 h 616"/>
                  <a:gd name="T66" fmla="*/ 26 w 206"/>
                  <a:gd name="T67" fmla="*/ 324 h 616"/>
                  <a:gd name="T68" fmla="*/ 105 w 206"/>
                  <a:gd name="T69" fmla="*/ 402 h 616"/>
                  <a:gd name="T70" fmla="*/ 32 w 206"/>
                  <a:gd name="T71" fmla="*/ 390 h 616"/>
                  <a:gd name="T72" fmla="*/ 81 w 206"/>
                  <a:gd name="T73" fmla="*/ 399 h 616"/>
                  <a:gd name="T74" fmla="*/ 107 w 206"/>
                  <a:gd name="T75" fmla="*/ 450 h 616"/>
                  <a:gd name="T76" fmla="*/ 61 w 206"/>
                  <a:gd name="T77" fmla="*/ 451 h 616"/>
                  <a:gd name="T78" fmla="*/ 107 w 206"/>
                  <a:gd name="T79" fmla="*/ 468 h 616"/>
                  <a:gd name="T80" fmla="*/ 114 w 206"/>
                  <a:gd name="T81" fmla="*/ 606 h 616"/>
                  <a:gd name="T82" fmla="*/ 183 w 206"/>
                  <a:gd name="T83" fmla="*/ 446 h 616"/>
                  <a:gd name="T84" fmla="*/ 122 w 206"/>
                  <a:gd name="T85" fmla="*/ 471 h 616"/>
                  <a:gd name="T86" fmla="*/ 121 w 206"/>
                  <a:gd name="T87" fmla="*/ 436 h 616"/>
                  <a:gd name="T88" fmla="*/ 154 w 206"/>
                  <a:gd name="T89" fmla="*/ 405 h 616"/>
                  <a:gd name="T90" fmla="*/ 204 w 206"/>
                  <a:gd name="T91" fmla="*/ 381 h 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06" h="616">
                    <a:moveTo>
                      <a:pt x="204" y="381"/>
                    </a:moveTo>
                    <a:cubicBezTo>
                      <a:pt x="185" y="382"/>
                      <a:pt x="166" y="391"/>
                      <a:pt x="151" y="401"/>
                    </a:cubicBezTo>
                    <a:cubicBezTo>
                      <a:pt x="142" y="406"/>
                      <a:pt x="128" y="414"/>
                      <a:pt x="120" y="424"/>
                    </a:cubicBezTo>
                    <a:cubicBezTo>
                      <a:pt x="119" y="405"/>
                      <a:pt x="118" y="385"/>
                      <a:pt x="116" y="366"/>
                    </a:cubicBezTo>
                    <a:cubicBezTo>
                      <a:pt x="121" y="362"/>
                      <a:pt x="125" y="357"/>
                      <a:pt x="129" y="352"/>
                    </a:cubicBezTo>
                    <a:cubicBezTo>
                      <a:pt x="136" y="344"/>
                      <a:pt x="144" y="338"/>
                      <a:pt x="152" y="332"/>
                    </a:cubicBezTo>
                    <a:cubicBezTo>
                      <a:pt x="167" y="322"/>
                      <a:pt x="185" y="315"/>
                      <a:pt x="202" y="309"/>
                    </a:cubicBezTo>
                    <a:cubicBezTo>
                      <a:pt x="204" y="309"/>
                      <a:pt x="204" y="307"/>
                      <a:pt x="202" y="307"/>
                    </a:cubicBezTo>
                    <a:cubicBezTo>
                      <a:pt x="183" y="309"/>
                      <a:pt x="165" y="315"/>
                      <a:pt x="149" y="326"/>
                    </a:cubicBezTo>
                    <a:cubicBezTo>
                      <a:pt x="140" y="331"/>
                      <a:pt x="133" y="337"/>
                      <a:pt x="125" y="344"/>
                    </a:cubicBezTo>
                    <a:cubicBezTo>
                      <a:pt x="122" y="347"/>
                      <a:pt x="118" y="350"/>
                      <a:pt x="115" y="354"/>
                    </a:cubicBezTo>
                    <a:cubicBezTo>
                      <a:pt x="113" y="333"/>
                      <a:pt x="111" y="313"/>
                      <a:pt x="109" y="292"/>
                    </a:cubicBezTo>
                    <a:cubicBezTo>
                      <a:pt x="109" y="290"/>
                      <a:pt x="108" y="287"/>
                      <a:pt x="108" y="285"/>
                    </a:cubicBezTo>
                    <a:cubicBezTo>
                      <a:pt x="114" y="280"/>
                      <a:pt x="118" y="273"/>
                      <a:pt x="124" y="267"/>
                    </a:cubicBezTo>
                    <a:cubicBezTo>
                      <a:pt x="130" y="261"/>
                      <a:pt x="136" y="256"/>
                      <a:pt x="142" y="250"/>
                    </a:cubicBezTo>
                    <a:cubicBezTo>
                      <a:pt x="158" y="236"/>
                      <a:pt x="177" y="226"/>
                      <a:pt x="198" y="223"/>
                    </a:cubicBezTo>
                    <a:cubicBezTo>
                      <a:pt x="198" y="223"/>
                      <a:pt x="199" y="222"/>
                      <a:pt x="198" y="222"/>
                    </a:cubicBezTo>
                    <a:cubicBezTo>
                      <a:pt x="180" y="220"/>
                      <a:pt x="159" y="233"/>
                      <a:pt x="144" y="242"/>
                    </a:cubicBezTo>
                    <a:cubicBezTo>
                      <a:pt x="132" y="250"/>
                      <a:pt x="116" y="261"/>
                      <a:pt x="107" y="273"/>
                    </a:cubicBezTo>
                    <a:cubicBezTo>
                      <a:pt x="104" y="250"/>
                      <a:pt x="102" y="227"/>
                      <a:pt x="99" y="205"/>
                    </a:cubicBezTo>
                    <a:cubicBezTo>
                      <a:pt x="100" y="204"/>
                      <a:pt x="100" y="204"/>
                      <a:pt x="101" y="203"/>
                    </a:cubicBezTo>
                    <a:cubicBezTo>
                      <a:pt x="117" y="173"/>
                      <a:pt x="149" y="165"/>
                      <a:pt x="178" y="151"/>
                    </a:cubicBezTo>
                    <a:cubicBezTo>
                      <a:pt x="180" y="150"/>
                      <a:pt x="179" y="148"/>
                      <a:pt x="177" y="149"/>
                    </a:cubicBezTo>
                    <a:cubicBezTo>
                      <a:pt x="147" y="154"/>
                      <a:pt x="116" y="167"/>
                      <a:pt x="98" y="192"/>
                    </a:cubicBezTo>
                    <a:cubicBezTo>
                      <a:pt x="95" y="175"/>
                      <a:pt x="93" y="158"/>
                      <a:pt x="90" y="142"/>
                    </a:cubicBezTo>
                    <a:cubicBezTo>
                      <a:pt x="90" y="137"/>
                      <a:pt x="89" y="133"/>
                      <a:pt x="88" y="129"/>
                    </a:cubicBezTo>
                    <a:cubicBezTo>
                      <a:pt x="89" y="128"/>
                      <a:pt x="89" y="127"/>
                      <a:pt x="88" y="125"/>
                    </a:cubicBezTo>
                    <a:cubicBezTo>
                      <a:pt x="89" y="125"/>
                      <a:pt x="90" y="124"/>
                      <a:pt x="91" y="123"/>
                    </a:cubicBezTo>
                    <a:cubicBezTo>
                      <a:pt x="99" y="111"/>
                      <a:pt x="108" y="101"/>
                      <a:pt x="120" y="93"/>
                    </a:cubicBezTo>
                    <a:cubicBezTo>
                      <a:pt x="131" y="86"/>
                      <a:pt x="143" y="84"/>
                      <a:pt x="154" y="78"/>
                    </a:cubicBezTo>
                    <a:cubicBezTo>
                      <a:pt x="156" y="77"/>
                      <a:pt x="156" y="74"/>
                      <a:pt x="154" y="74"/>
                    </a:cubicBezTo>
                    <a:cubicBezTo>
                      <a:pt x="140" y="74"/>
                      <a:pt x="125" y="83"/>
                      <a:pt x="114" y="90"/>
                    </a:cubicBezTo>
                    <a:cubicBezTo>
                      <a:pt x="103" y="97"/>
                      <a:pt x="94" y="106"/>
                      <a:pt x="86" y="116"/>
                    </a:cubicBezTo>
                    <a:cubicBezTo>
                      <a:pt x="82" y="97"/>
                      <a:pt x="78" y="78"/>
                      <a:pt x="73" y="60"/>
                    </a:cubicBezTo>
                    <a:cubicBezTo>
                      <a:pt x="74" y="60"/>
                      <a:pt x="74" y="59"/>
                      <a:pt x="75" y="58"/>
                    </a:cubicBezTo>
                    <a:cubicBezTo>
                      <a:pt x="80" y="50"/>
                      <a:pt x="87" y="43"/>
                      <a:pt x="95" y="38"/>
                    </a:cubicBezTo>
                    <a:cubicBezTo>
                      <a:pt x="102" y="33"/>
                      <a:pt x="110" y="30"/>
                      <a:pt x="117" y="26"/>
                    </a:cubicBezTo>
                    <a:cubicBezTo>
                      <a:pt x="118" y="26"/>
                      <a:pt x="118" y="25"/>
                      <a:pt x="117" y="25"/>
                    </a:cubicBezTo>
                    <a:cubicBezTo>
                      <a:pt x="99" y="24"/>
                      <a:pt x="82" y="39"/>
                      <a:pt x="70" y="52"/>
                    </a:cubicBezTo>
                    <a:cubicBezTo>
                      <a:pt x="65" y="35"/>
                      <a:pt x="60" y="18"/>
                      <a:pt x="53" y="0"/>
                    </a:cubicBezTo>
                    <a:cubicBezTo>
                      <a:pt x="53" y="0"/>
                      <a:pt x="52" y="0"/>
                      <a:pt x="52" y="1"/>
                    </a:cubicBezTo>
                    <a:cubicBezTo>
                      <a:pt x="59" y="20"/>
                      <a:pt x="64" y="40"/>
                      <a:pt x="68" y="60"/>
                    </a:cubicBezTo>
                    <a:cubicBezTo>
                      <a:pt x="56" y="45"/>
                      <a:pt x="36" y="38"/>
                      <a:pt x="17" y="40"/>
                    </a:cubicBezTo>
                    <a:cubicBezTo>
                      <a:pt x="16" y="40"/>
                      <a:pt x="15" y="42"/>
                      <a:pt x="16" y="42"/>
                    </a:cubicBezTo>
                    <a:cubicBezTo>
                      <a:pt x="37" y="45"/>
                      <a:pt x="57" y="49"/>
                      <a:pt x="68" y="69"/>
                    </a:cubicBezTo>
                    <a:cubicBezTo>
                      <a:pt x="68" y="70"/>
                      <a:pt x="69" y="70"/>
                      <a:pt x="70" y="70"/>
                    </a:cubicBezTo>
                    <a:cubicBezTo>
                      <a:pt x="73" y="86"/>
                      <a:pt x="75" y="102"/>
                      <a:pt x="78" y="118"/>
                    </a:cubicBezTo>
                    <a:cubicBezTo>
                      <a:pt x="67" y="110"/>
                      <a:pt x="55" y="104"/>
                      <a:pt x="42" y="100"/>
                    </a:cubicBezTo>
                    <a:cubicBezTo>
                      <a:pt x="31" y="97"/>
                      <a:pt x="11" y="89"/>
                      <a:pt x="1" y="99"/>
                    </a:cubicBezTo>
                    <a:cubicBezTo>
                      <a:pt x="0" y="100"/>
                      <a:pt x="1" y="101"/>
                      <a:pt x="3" y="100"/>
                    </a:cubicBezTo>
                    <a:cubicBezTo>
                      <a:pt x="15" y="95"/>
                      <a:pt x="36" y="103"/>
                      <a:pt x="47" y="108"/>
                    </a:cubicBezTo>
                    <a:cubicBezTo>
                      <a:pt x="59" y="113"/>
                      <a:pt x="70" y="120"/>
                      <a:pt x="79" y="128"/>
                    </a:cubicBezTo>
                    <a:cubicBezTo>
                      <a:pt x="80" y="134"/>
                      <a:pt x="81" y="140"/>
                      <a:pt x="82" y="146"/>
                    </a:cubicBezTo>
                    <a:cubicBezTo>
                      <a:pt x="84" y="160"/>
                      <a:pt x="85" y="173"/>
                      <a:pt x="87" y="186"/>
                    </a:cubicBezTo>
                    <a:cubicBezTo>
                      <a:pt x="77" y="180"/>
                      <a:pt x="64" y="176"/>
                      <a:pt x="54" y="173"/>
                    </a:cubicBezTo>
                    <a:cubicBezTo>
                      <a:pt x="39" y="168"/>
                      <a:pt x="23" y="164"/>
                      <a:pt x="7" y="169"/>
                    </a:cubicBezTo>
                    <a:cubicBezTo>
                      <a:pt x="7" y="170"/>
                      <a:pt x="6" y="171"/>
                      <a:pt x="7" y="171"/>
                    </a:cubicBezTo>
                    <a:cubicBezTo>
                      <a:pt x="37" y="172"/>
                      <a:pt x="65" y="181"/>
                      <a:pt x="88" y="199"/>
                    </a:cubicBezTo>
                    <a:cubicBezTo>
                      <a:pt x="90" y="220"/>
                      <a:pt x="92" y="242"/>
                      <a:pt x="94" y="263"/>
                    </a:cubicBezTo>
                    <a:cubicBezTo>
                      <a:pt x="81" y="254"/>
                      <a:pt x="67" y="248"/>
                      <a:pt x="52" y="244"/>
                    </a:cubicBezTo>
                    <a:cubicBezTo>
                      <a:pt x="41" y="242"/>
                      <a:pt x="19" y="236"/>
                      <a:pt x="9" y="244"/>
                    </a:cubicBezTo>
                    <a:cubicBezTo>
                      <a:pt x="8" y="244"/>
                      <a:pt x="9" y="244"/>
                      <a:pt x="9" y="244"/>
                    </a:cubicBezTo>
                    <a:cubicBezTo>
                      <a:pt x="41" y="241"/>
                      <a:pt x="72" y="255"/>
                      <a:pt x="95" y="275"/>
                    </a:cubicBezTo>
                    <a:cubicBezTo>
                      <a:pt x="96" y="281"/>
                      <a:pt x="96" y="287"/>
                      <a:pt x="97" y="293"/>
                    </a:cubicBezTo>
                    <a:cubicBezTo>
                      <a:pt x="98" y="308"/>
                      <a:pt x="99" y="322"/>
                      <a:pt x="100" y="337"/>
                    </a:cubicBezTo>
                    <a:cubicBezTo>
                      <a:pt x="93" y="334"/>
                      <a:pt x="84" y="333"/>
                      <a:pt x="79" y="331"/>
                    </a:cubicBezTo>
                    <a:cubicBezTo>
                      <a:pt x="62" y="326"/>
                      <a:pt x="43" y="319"/>
                      <a:pt x="26" y="323"/>
                    </a:cubicBezTo>
                    <a:cubicBezTo>
                      <a:pt x="26" y="323"/>
                      <a:pt x="26" y="324"/>
                      <a:pt x="26" y="324"/>
                    </a:cubicBezTo>
                    <a:cubicBezTo>
                      <a:pt x="51" y="332"/>
                      <a:pt x="79" y="334"/>
                      <a:pt x="101" y="350"/>
                    </a:cubicBezTo>
                    <a:cubicBezTo>
                      <a:pt x="103" y="367"/>
                      <a:pt x="104" y="385"/>
                      <a:pt x="105" y="402"/>
                    </a:cubicBezTo>
                    <a:cubicBezTo>
                      <a:pt x="96" y="396"/>
                      <a:pt x="83" y="393"/>
                      <a:pt x="76" y="391"/>
                    </a:cubicBezTo>
                    <a:cubicBezTo>
                      <a:pt x="65" y="388"/>
                      <a:pt x="41" y="380"/>
                      <a:pt x="32" y="390"/>
                    </a:cubicBezTo>
                    <a:cubicBezTo>
                      <a:pt x="31" y="390"/>
                      <a:pt x="32" y="391"/>
                      <a:pt x="33" y="391"/>
                    </a:cubicBezTo>
                    <a:cubicBezTo>
                      <a:pt x="47" y="388"/>
                      <a:pt x="68" y="393"/>
                      <a:pt x="81" y="399"/>
                    </a:cubicBezTo>
                    <a:cubicBezTo>
                      <a:pt x="90" y="403"/>
                      <a:pt x="97" y="411"/>
                      <a:pt x="106" y="415"/>
                    </a:cubicBezTo>
                    <a:cubicBezTo>
                      <a:pt x="106" y="426"/>
                      <a:pt x="107" y="438"/>
                      <a:pt x="107" y="450"/>
                    </a:cubicBezTo>
                    <a:cubicBezTo>
                      <a:pt x="107" y="453"/>
                      <a:pt x="107" y="456"/>
                      <a:pt x="107" y="459"/>
                    </a:cubicBezTo>
                    <a:cubicBezTo>
                      <a:pt x="93" y="453"/>
                      <a:pt x="77" y="450"/>
                      <a:pt x="61" y="451"/>
                    </a:cubicBezTo>
                    <a:cubicBezTo>
                      <a:pt x="59" y="451"/>
                      <a:pt x="59" y="454"/>
                      <a:pt x="61" y="454"/>
                    </a:cubicBezTo>
                    <a:cubicBezTo>
                      <a:pt x="78" y="455"/>
                      <a:pt x="93" y="460"/>
                      <a:pt x="107" y="468"/>
                    </a:cubicBezTo>
                    <a:cubicBezTo>
                      <a:pt x="109" y="514"/>
                      <a:pt x="108" y="562"/>
                      <a:pt x="99" y="607"/>
                    </a:cubicBezTo>
                    <a:cubicBezTo>
                      <a:pt x="97" y="616"/>
                      <a:pt x="112" y="614"/>
                      <a:pt x="114" y="606"/>
                    </a:cubicBezTo>
                    <a:cubicBezTo>
                      <a:pt x="122" y="567"/>
                      <a:pt x="123" y="525"/>
                      <a:pt x="122" y="484"/>
                    </a:cubicBezTo>
                    <a:cubicBezTo>
                      <a:pt x="135" y="463"/>
                      <a:pt x="159" y="452"/>
                      <a:pt x="183" y="446"/>
                    </a:cubicBezTo>
                    <a:cubicBezTo>
                      <a:pt x="184" y="446"/>
                      <a:pt x="184" y="443"/>
                      <a:pt x="182" y="444"/>
                    </a:cubicBezTo>
                    <a:cubicBezTo>
                      <a:pt x="159" y="448"/>
                      <a:pt x="137" y="454"/>
                      <a:pt x="122" y="471"/>
                    </a:cubicBezTo>
                    <a:cubicBezTo>
                      <a:pt x="122" y="463"/>
                      <a:pt x="121" y="456"/>
                      <a:pt x="121" y="449"/>
                    </a:cubicBezTo>
                    <a:cubicBezTo>
                      <a:pt x="121" y="445"/>
                      <a:pt x="121" y="440"/>
                      <a:pt x="121" y="436"/>
                    </a:cubicBezTo>
                    <a:cubicBezTo>
                      <a:pt x="126" y="432"/>
                      <a:pt x="129" y="428"/>
                      <a:pt x="134" y="423"/>
                    </a:cubicBezTo>
                    <a:cubicBezTo>
                      <a:pt x="140" y="416"/>
                      <a:pt x="147" y="410"/>
                      <a:pt x="154" y="405"/>
                    </a:cubicBezTo>
                    <a:cubicBezTo>
                      <a:pt x="170" y="395"/>
                      <a:pt x="187" y="391"/>
                      <a:pt x="204" y="385"/>
                    </a:cubicBezTo>
                    <a:cubicBezTo>
                      <a:pt x="206" y="384"/>
                      <a:pt x="206" y="381"/>
                      <a:pt x="204" y="381"/>
                    </a:cubicBezTo>
                    <a:close/>
                  </a:path>
                </a:pathLst>
              </a:custGeom>
              <a:solidFill>
                <a:schemeClr val="accent6">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174" name="Group 173"/>
            <p:cNvGrpSpPr/>
            <p:nvPr/>
          </p:nvGrpSpPr>
          <p:grpSpPr>
            <a:xfrm>
              <a:off x="3165138" y="4493173"/>
              <a:ext cx="563563" cy="1873250"/>
              <a:chOff x="679450" y="3697288"/>
              <a:chExt cx="563563" cy="1873250"/>
            </a:xfrm>
          </p:grpSpPr>
          <p:sp>
            <p:nvSpPr>
              <p:cNvPr id="175" name="Freeform 116"/>
              <p:cNvSpPr>
                <a:spLocks noEditPoints="1"/>
              </p:cNvSpPr>
              <p:nvPr/>
            </p:nvSpPr>
            <p:spPr bwMode="auto">
              <a:xfrm>
                <a:off x="679450" y="3697288"/>
                <a:ext cx="563563" cy="1871663"/>
              </a:xfrm>
              <a:custGeom>
                <a:avLst/>
                <a:gdLst>
                  <a:gd name="T0" fmla="*/ 79 w 214"/>
                  <a:gd name="T1" fmla="*/ 588 h 719"/>
                  <a:gd name="T2" fmla="*/ 127 w 214"/>
                  <a:gd name="T3" fmla="*/ 515 h 719"/>
                  <a:gd name="T4" fmla="*/ 92 w 214"/>
                  <a:gd name="T5" fmla="*/ 508 h 719"/>
                  <a:gd name="T6" fmla="*/ 81 w 214"/>
                  <a:gd name="T7" fmla="*/ 463 h 719"/>
                  <a:gd name="T8" fmla="*/ 82 w 214"/>
                  <a:gd name="T9" fmla="*/ 460 h 719"/>
                  <a:gd name="T10" fmla="*/ 99 w 214"/>
                  <a:gd name="T11" fmla="*/ 385 h 719"/>
                  <a:gd name="T12" fmla="*/ 85 w 214"/>
                  <a:gd name="T13" fmla="*/ 379 h 719"/>
                  <a:gd name="T14" fmla="*/ 140 w 214"/>
                  <a:gd name="T15" fmla="*/ 267 h 719"/>
                  <a:gd name="T16" fmla="*/ 141 w 214"/>
                  <a:gd name="T17" fmla="*/ 202 h 719"/>
                  <a:gd name="T18" fmla="*/ 110 w 214"/>
                  <a:gd name="T19" fmla="*/ 181 h 719"/>
                  <a:gd name="T20" fmla="*/ 185 w 214"/>
                  <a:gd name="T21" fmla="*/ 137 h 719"/>
                  <a:gd name="T22" fmla="*/ 156 w 214"/>
                  <a:gd name="T23" fmla="*/ 117 h 719"/>
                  <a:gd name="T24" fmla="*/ 121 w 214"/>
                  <a:gd name="T25" fmla="*/ 131 h 719"/>
                  <a:gd name="T26" fmla="*/ 156 w 214"/>
                  <a:gd name="T27" fmla="*/ 7 h 719"/>
                  <a:gd name="T28" fmla="*/ 117 w 214"/>
                  <a:gd name="T29" fmla="*/ 122 h 719"/>
                  <a:gd name="T30" fmla="*/ 112 w 214"/>
                  <a:gd name="T31" fmla="*/ 142 h 719"/>
                  <a:gd name="T32" fmla="*/ 63 w 214"/>
                  <a:gd name="T33" fmla="*/ 24 h 719"/>
                  <a:gd name="T34" fmla="*/ 106 w 214"/>
                  <a:gd name="T35" fmla="*/ 161 h 719"/>
                  <a:gd name="T36" fmla="*/ 97 w 214"/>
                  <a:gd name="T37" fmla="*/ 207 h 719"/>
                  <a:gd name="T38" fmla="*/ 83 w 214"/>
                  <a:gd name="T39" fmla="*/ 186 h 719"/>
                  <a:gd name="T40" fmla="*/ 32 w 214"/>
                  <a:gd name="T41" fmla="*/ 127 h 719"/>
                  <a:gd name="T42" fmla="*/ 88 w 214"/>
                  <a:gd name="T43" fmla="*/ 249 h 719"/>
                  <a:gd name="T44" fmla="*/ 77 w 214"/>
                  <a:gd name="T45" fmla="*/ 362 h 719"/>
                  <a:gd name="T46" fmla="*/ 37 w 214"/>
                  <a:gd name="T47" fmla="*/ 245 h 719"/>
                  <a:gd name="T48" fmla="*/ 22 w 214"/>
                  <a:gd name="T49" fmla="*/ 308 h 719"/>
                  <a:gd name="T50" fmla="*/ 71 w 214"/>
                  <a:gd name="T51" fmla="*/ 464 h 719"/>
                  <a:gd name="T52" fmla="*/ 51 w 214"/>
                  <a:gd name="T53" fmla="*/ 400 h 719"/>
                  <a:gd name="T54" fmla="*/ 13 w 214"/>
                  <a:gd name="T55" fmla="*/ 397 h 719"/>
                  <a:gd name="T56" fmla="*/ 69 w 214"/>
                  <a:gd name="T57" fmla="*/ 531 h 719"/>
                  <a:gd name="T58" fmla="*/ 17 w 214"/>
                  <a:gd name="T59" fmla="*/ 438 h 719"/>
                  <a:gd name="T60" fmla="*/ 67 w 214"/>
                  <a:gd name="T61" fmla="*/ 564 h 719"/>
                  <a:gd name="T62" fmla="*/ 79 w 214"/>
                  <a:gd name="T63" fmla="*/ 715 h 719"/>
                  <a:gd name="T64" fmla="*/ 33 w 214"/>
                  <a:gd name="T65" fmla="*/ 388 h 719"/>
                  <a:gd name="T66" fmla="*/ 37 w 214"/>
                  <a:gd name="T67" fmla="*/ 393 h 719"/>
                  <a:gd name="T68" fmla="*/ 21 w 214"/>
                  <a:gd name="T69" fmla="*/ 391 h 719"/>
                  <a:gd name="T70" fmla="*/ 19 w 214"/>
                  <a:gd name="T71" fmla="*/ 385 h 719"/>
                  <a:gd name="T72" fmla="*/ 22 w 214"/>
                  <a:gd name="T73" fmla="*/ 392 h 719"/>
                  <a:gd name="T74" fmla="*/ 34 w 214"/>
                  <a:gd name="T75" fmla="*/ 294 h 719"/>
                  <a:gd name="T76" fmla="*/ 29 w 214"/>
                  <a:gd name="T77" fmla="*/ 276 h 719"/>
                  <a:gd name="T78" fmla="*/ 34 w 214"/>
                  <a:gd name="T79" fmla="*/ 294 h 719"/>
                  <a:gd name="T80" fmla="*/ 64 w 214"/>
                  <a:gd name="T81" fmla="*/ 185 h 719"/>
                  <a:gd name="T82" fmla="*/ 67 w 214"/>
                  <a:gd name="T83" fmla="*/ 186 h 719"/>
                  <a:gd name="T84" fmla="*/ 148 w 214"/>
                  <a:gd name="T85" fmla="*/ 53 h 719"/>
                  <a:gd name="T86" fmla="*/ 148 w 214"/>
                  <a:gd name="T87" fmla="*/ 43 h 719"/>
                  <a:gd name="T88" fmla="*/ 151 w 214"/>
                  <a:gd name="T89" fmla="*/ 29 h 719"/>
                  <a:gd name="T90" fmla="*/ 155 w 214"/>
                  <a:gd name="T91" fmla="*/ 27 h 719"/>
                  <a:gd name="T92" fmla="*/ 111 w 214"/>
                  <a:gd name="T93" fmla="*/ 403 h 719"/>
                  <a:gd name="T94" fmla="*/ 121 w 214"/>
                  <a:gd name="T95" fmla="*/ 387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14" h="719">
                    <a:moveTo>
                      <a:pt x="79" y="715"/>
                    </a:moveTo>
                    <a:cubicBezTo>
                      <a:pt x="82" y="673"/>
                      <a:pt x="80" y="631"/>
                      <a:pt x="79" y="588"/>
                    </a:cubicBezTo>
                    <a:cubicBezTo>
                      <a:pt x="81" y="588"/>
                      <a:pt x="82" y="588"/>
                      <a:pt x="83" y="586"/>
                    </a:cubicBezTo>
                    <a:cubicBezTo>
                      <a:pt x="98" y="563"/>
                      <a:pt x="116" y="541"/>
                      <a:pt x="127" y="515"/>
                    </a:cubicBezTo>
                    <a:cubicBezTo>
                      <a:pt x="132" y="506"/>
                      <a:pt x="144" y="475"/>
                      <a:pt x="127" y="470"/>
                    </a:cubicBezTo>
                    <a:cubicBezTo>
                      <a:pt x="109" y="465"/>
                      <a:pt x="97" y="496"/>
                      <a:pt x="92" y="508"/>
                    </a:cubicBezTo>
                    <a:cubicBezTo>
                      <a:pt x="87" y="517"/>
                      <a:pt x="82" y="555"/>
                      <a:pt x="78" y="565"/>
                    </a:cubicBezTo>
                    <a:cubicBezTo>
                      <a:pt x="78" y="540"/>
                      <a:pt x="80" y="488"/>
                      <a:pt x="81" y="463"/>
                    </a:cubicBezTo>
                    <a:cubicBezTo>
                      <a:pt x="81" y="462"/>
                      <a:pt x="81" y="462"/>
                      <a:pt x="82" y="461"/>
                    </a:cubicBezTo>
                    <a:cubicBezTo>
                      <a:pt x="82" y="461"/>
                      <a:pt x="82" y="460"/>
                      <a:pt x="82" y="460"/>
                    </a:cubicBezTo>
                    <a:cubicBezTo>
                      <a:pt x="84" y="461"/>
                      <a:pt x="164" y="363"/>
                      <a:pt x="130" y="350"/>
                    </a:cubicBezTo>
                    <a:cubicBezTo>
                      <a:pt x="114" y="344"/>
                      <a:pt x="104" y="375"/>
                      <a:pt x="99" y="385"/>
                    </a:cubicBezTo>
                    <a:cubicBezTo>
                      <a:pt x="93" y="399"/>
                      <a:pt x="87" y="412"/>
                      <a:pt x="82" y="426"/>
                    </a:cubicBezTo>
                    <a:cubicBezTo>
                      <a:pt x="83" y="411"/>
                      <a:pt x="84" y="395"/>
                      <a:pt x="85" y="379"/>
                    </a:cubicBezTo>
                    <a:cubicBezTo>
                      <a:pt x="86" y="370"/>
                      <a:pt x="86" y="360"/>
                      <a:pt x="87" y="350"/>
                    </a:cubicBezTo>
                    <a:cubicBezTo>
                      <a:pt x="89" y="350"/>
                      <a:pt x="131" y="298"/>
                      <a:pt x="140" y="267"/>
                    </a:cubicBezTo>
                    <a:cubicBezTo>
                      <a:pt x="144" y="253"/>
                      <a:pt x="147" y="238"/>
                      <a:pt x="147" y="223"/>
                    </a:cubicBezTo>
                    <a:cubicBezTo>
                      <a:pt x="147" y="217"/>
                      <a:pt x="148" y="206"/>
                      <a:pt x="141" y="202"/>
                    </a:cubicBezTo>
                    <a:cubicBezTo>
                      <a:pt x="122" y="191"/>
                      <a:pt x="105" y="242"/>
                      <a:pt x="94" y="286"/>
                    </a:cubicBezTo>
                    <a:cubicBezTo>
                      <a:pt x="98" y="251"/>
                      <a:pt x="103" y="216"/>
                      <a:pt x="110" y="181"/>
                    </a:cubicBezTo>
                    <a:cubicBezTo>
                      <a:pt x="110" y="181"/>
                      <a:pt x="111" y="181"/>
                      <a:pt x="112" y="181"/>
                    </a:cubicBezTo>
                    <a:cubicBezTo>
                      <a:pt x="113" y="183"/>
                      <a:pt x="165" y="155"/>
                      <a:pt x="185" y="137"/>
                    </a:cubicBezTo>
                    <a:cubicBezTo>
                      <a:pt x="191" y="130"/>
                      <a:pt x="214" y="107"/>
                      <a:pt x="202" y="97"/>
                    </a:cubicBezTo>
                    <a:cubicBezTo>
                      <a:pt x="189" y="86"/>
                      <a:pt x="163" y="110"/>
                      <a:pt x="156" y="117"/>
                    </a:cubicBezTo>
                    <a:cubicBezTo>
                      <a:pt x="140" y="132"/>
                      <a:pt x="125" y="150"/>
                      <a:pt x="113" y="168"/>
                    </a:cubicBezTo>
                    <a:cubicBezTo>
                      <a:pt x="115" y="156"/>
                      <a:pt x="118" y="143"/>
                      <a:pt x="121" y="131"/>
                    </a:cubicBezTo>
                    <a:cubicBezTo>
                      <a:pt x="122" y="132"/>
                      <a:pt x="152" y="78"/>
                      <a:pt x="160" y="51"/>
                    </a:cubicBezTo>
                    <a:cubicBezTo>
                      <a:pt x="164" y="39"/>
                      <a:pt x="173" y="15"/>
                      <a:pt x="156" y="7"/>
                    </a:cubicBezTo>
                    <a:cubicBezTo>
                      <a:pt x="139" y="0"/>
                      <a:pt x="134" y="26"/>
                      <a:pt x="131" y="37"/>
                    </a:cubicBezTo>
                    <a:cubicBezTo>
                      <a:pt x="123" y="64"/>
                      <a:pt x="118" y="94"/>
                      <a:pt x="117" y="122"/>
                    </a:cubicBezTo>
                    <a:cubicBezTo>
                      <a:pt x="117" y="123"/>
                      <a:pt x="117" y="123"/>
                      <a:pt x="117" y="124"/>
                    </a:cubicBezTo>
                    <a:cubicBezTo>
                      <a:pt x="115" y="130"/>
                      <a:pt x="113" y="136"/>
                      <a:pt x="112" y="142"/>
                    </a:cubicBezTo>
                    <a:cubicBezTo>
                      <a:pt x="109" y="111"/>
                      <a:pt x="104" y="81"/>
                      <a:pt x="94" y="52"/>
                    </a:cubicBezTo>
                    <a:cubicBezTo>
                      <a:pt x="91" y="43"/>
                      <a:pt x="79" y="7"/>
                      <a:pt x="63" y="24"/>
                    </a:cubicBezTo>
                    <a:cubicBezTo>
                      <a:pt x="50" y="38"/>
                      <a:pt x="62" y="72"/>
                      <a:pt x="66" y="88"/>
                    </a:cubicBezTo>
                    <a:cubicBezTo>
                      <a:pt x="74" y="115"/>
                      <a:pt x="88" y="140"/>
                      <a:pt x="106" y="161"/>
                    </a:cubicBezTo>
                    <a:cubicBezTo>
                      <a:pt x="106" y="161"/>
                      <a:pt x="107" y="161"/>
                      <a:pt x="107" y="161"/>
                    </a:cubicBezTo>
                    <a:cubicBezTo>
                      <a:pt x="103" y="176"/>
                      <a:pt x="100" y="191"/>
                      <a:pt x="97" y="207"/>
                    </a:cubicBezTo>
                    <a:cubicBezTo>
                      <a:pt x="96" y="212"/>
                      <a:pt x="95" y="217"/>
                      <a:pt x="94" y="222"/>
                    </a:cubicBezTo>
                    <a:cubicBezTo>
                      <a:pt x="91" y="210"/>
                      <a:pt x="87" y="198"/>
                      <a:pt x="83" y="186"/>
                    </a:cubicBezTo>
                    <a:cubicBezTo>
                      <a:pt x="79" y="173"/>
                      <a:pt x="76" y="158"/>
                      <a:pt x="69" y="145"/>
                    </a:cubicBezTo>
                    <a:cubicBezTo>
                      <a:pt x="63" y="134"/>
                      <a:pt x="46" y="117"/>
                      <a:pt x="32" y="127"/>
                    </a:cubicBezTo>
                    <a:cubicBezTo>
                      <a:pt x="17" y="138"/>
                      <a:pt x="29" y="162"/>
                      <a:pt x="35" y="173"/>
                    </a:cubicBezTo>
                    <a:cubicBezTo>
                      <a:pt x="50" y="200"/>
                      <a:pt x="68" y="226"/>
                      <a:pt x="88" y="249"/>
                    </a:cubicBezTo>
                    <a:cubicBezTo>
                      <a:pt x="88" y="250"/>
                      <a:pt x="89" y="251"/>
                      <a:pt x="89" y="251"/>
                    </a:cubicBezTo>
                    <a:cubicBezTo>
                      <a:pt x="84" y="288"/>
                      <a:pt x="80" y="325"/>
                      <a:pt x="77" y="362"/>
                    </a:cubicBezTo>
                    <a:cubicBezTo>
                      <a:pt x="75" y="349"/>
                      <a:pt x="63" y="299"/>
                      <a:pt x="57" y="287"/>
                    </a:cubicBezTo>
                    <a:cubicBezTo>
                      <a:pt x="56" y="283"/>
                      <a:pt x="47" y="249"/>
                      <a:pt x="37" y="245"/>
                    </a:cubicBezTo>
                    <a:cubicBezTo>
                      <a:pt x="33" y="242"/>
                      <a:pt x="28" y="242"/>
                      <a:pt x="22" y="247"/>
                    </a:cubicBezTo>
                    <a:cubicBezTo>
                      <a:pt x="3" y="262"/>
                      <a:pt x="14" y="291"/>
                      <a:pt x="22" y="308"/>
                    </a:cubicBezTo>
                    <a:cubicBezTo>
                      <a:pt x="35" y="336"/>
                      <a:pt x="72" y="402"/>
                      <a:pt x="74" y="401"/>
                    </a:cubicBezTo>
                    <a:cubicBezTo>
                      <a:pt x="72" y="422"/>
                      <a:pt x="71" y="443"/>
                      <a:pt x="71" y="464"/>
                    </a:cubicBezTo>
                    <a:cubicBezTo>
                      <a:pt x="70" y="464"/>
                      <a:pt x="70" y="463"/>
                      <a:pt x="70" y="463"/>
                    </a:cubicBezTo>
                    <a:cubicBezTo>
                      <a:pt x="67" y="441"/>
                      <a:pt x="60" y="420"/>
                      <a:pt x="51" y="400"/>
                    </a:cubicBezTo>
                    <a:cubicBezTo>
                      <a:pt x="45" y="387"/>
                      <a:pt x="36" y="363"/>
                      <a:pt x="18" y="367"/>
                    </a:cubicBezTo>
                    <a:cubicBezTo>
                      <a:pt x="0" y="370"/>
                      <a:pt x="6" y="386"/>
                      <a:pt x="13" y="397"/>
                    </a:cubicBezTo>
                    <a:cubicBezTo>
                      <a:pt x="29" y="423"/>
                      <a:pt x="68" y="482"/>
                      <a:pt x="70" y="480"/>
                    </a:cubicBezTo>
                    <a:cubicBezTo>
                      <a:pt x="70" y="497"/>
                      <a:pt x="69" y="514"/>
                      <a:pt x="69" y="531"/>
                    </a:cubicBezTo>
                    <a:cubicBezTo>
                      <a:pt x="65" y="513"/>
                      <a:pt x="59" y="496"/>
                      <a:pt x="51" y="479"/>
                    </a:cubicBezTo>
                    <a:cubicBezTo>
                      <a:pt x="46" y="469"/>
                      <a:pt x="33" y="433"/>
                      <a:pt x="17" y="438"/>
                    </a:cubicBezTo>
                    <a:cubicBezTo>
                      <a:pt x="1" y="443"/>
                      <a:pt x="12" y="476"/>
                      <a:pt x="16" y="486"/>
                    </a:cubicBezTo>
                    <a:cubicBezTo>
                      <a:pt x="27" y="512"/>
                      <a:pt x="51" y="540"/>
                      <a:pt x="67" y="564"/>
                    </a:cubicBezTo>
                    <a:cubicBezTo>
                      <a:pt x="68" y="565"/>
                      <a:pt x="67" y="667"/>
                      <a:pt x="72" y="715"/>
                    </a:cubicBezTo>
                    <a:cubicBezTo>
                      <a:pt x="72" y="719"/>
                      <a:pt x="79" y="719"/>
                      <a:pt x="79" y="715"/>
                    </a:cubicBezTo>
                    <a:close/>
                    <a:moveTo>
                      <a:pt x="37" y="393"/>
                    </a:moveTo>
                    <a:cubicBezTo>
                      <a:pt x="36" y="392"/>
                      <a:pt x="35" y="390"/>
                      <a:pt x="33" y="388"/>
                    </a:cubicBezTo>
                    <a:cubicBezTo>
                      <a:pt x="32" y="387"/>
                      <a:pt x="31" y="385"/>
                      <a:pt x="31" y="383"/>
                    </a:cubicBezTo>
                    <a:cubicBezTo>
                      <a:pt x="33" y="384"/>
                      <a:pt x="35" y="389"/>
                      <a:pt x="37" y="393"/>
                    </a:cubicBezTo>
                    <a:close/>
                    <a:moveTo>
                      <a:pt x="24" y="397"/>
                    </a:moveTo>
                    <a:cubicBezTo>
                      <a:pt x="23" y="395"/>
                      <a:pt x="21" y="393"/>
                      <a:pt x="21" y="391"/>
                    </a:cubicBezTo>
                    <a:cubicBezTo>
                      <a:pt x="19" y="389"/>
                      <a:pt x="18" y="388"/>
                      <a:pt x="17" y="386"/>
                    </a:cubicBezTo>
                    <a:cubicBezTo>
                      <a:pt x="18" y="386"/>
                      <a:pt x="18" y="386"/>
                      <a:pt x="19" y="385"/>
                    </a:cubicBezTo>
                    <a:cubicBezTo>
                      <a:pt x="19" y="385"/>
                      <a:pt x="19" y="385"/>
                      <a:pt x="19" y="385"/>
                    </a:cubicBezTo>
                    <a:cubicBezTo>
                      <a:pt x="20" y="388"/>
                      <a:pt x="21" y="390"/>
                      <a:pt x="22" y="392"/>
                    </a:cubicBezTo>
                    <a:cubicBezTo>
                      <a:pt x="23" y="393"/>
                      <a:pt x="24" y="395"/>
                      <a:pt x="24" y="397"/>
                    </a:cubicBezTo>
                    <a:close/>
                    <a:moveTo>
                      <a:pt x="34" y="294"/>
                    </a:moveTo>
                    <a:cubicBezTo>
                      <a:pt x="33" y="292"/>
                      <a:pt x="32" y="290"/>
                      <a:pt x="31" y="288"/>
                    </a:cubicBezTo>
                    <a:cubicBezTo>
                      <a:pt x="30" y="284"/>
                      <a:pt x="29" y="280"/>
                      <a:pt x="29" y="276"/>
                    </a:cubicBezTo>
                    <a:cubicBezTo>
                      <a:pt x="30" y="278"/>
                      <a:pt x="31" y="279"/>
                      <a:pt x="32" y="281"/>
                    </a:cubicBezTo>
                    <a:cubicBezTo>
                      <a:pt x="33" y="285"/>
                      <a:pt x="33" y="289"/>
                      <a:pt x="34" y="294"/>
                    </a:cubicBezTo>
                    <a:close/>
                    <a:moveTo>
                      <a:pt x="69" y="193"/>
                    </a:moveTo>
                    <a:cubicBezTo>
                      <a:pt x="68" y="190"/>
                      <a:pt x="66" y="187"/>
                      <a:pt x="64" y="185"/>
                    </a:cubicBezTo>
                    <a:cubicBezTo>
                      <a:pt x="65" y="185"/>
                      <a:pt x="65" y="184"/>
                      <a:pt x="65" y="184"/>
                    </a:cubicBezTo>
                    <a:cubicBezTo>
                      <a:pt x="66" y="185"/>
                      <a:pt x="67" y="185"/>
                      <a:pt x="67" y="186"/>
                    </a:cubicBezTo>
                    <a:cubicBezTo>
                      <a:pt x="68" y="188"/>
                      <a:pt x="69" y="191"/>
                      <a:pt x="69" y="193"/>
                    </a:cubicBezTo>
                    <a:close/>
                    <a:moveTo>
                      <a:pt x="148" y="53"/>
                    </a:moveTo>
                    <a:cubicBezTo>
                      <a:pt x="148" y="51"/>
                      <a:pt x="149" y="49"/>
                      <a:pt x="149" y="47"/>
                    </a:cubicBezTo>
                    <a:cubicBezTo>
                      <a:pt x="149" y="45"/>
                      <a:pt x="148" y="44"/>
                      <a:pt x="148" y="43"/>
                    </a:cubicBezTo>
                    <a:cubicBezTo>
                      <a:pt x="149" y="39"/>
                      <a:pt x="150" y="34"/>
                      <a:pt x="151" y="30"/>
                    </a:cubicBezTo>
                    <a:cubicBezTo>
                      <a:pt x="151" y="30"/>
                      <a:pt x="151" y="30"/>
                      <a:pt x="151" y="29"/>
                    </a:cubicBezTo>
                    <a:cubicBezTo>
                      <a:pt x="152" y="28"/>
                      <a:pt x="152" y="27"/>
                      <a:pt x="153" y="26"/>
                    </a:cubicBezTo>
                    <a:cubicBezTo>
                      <a:pt x="153" y="27"/>
                      <a:pt x="154" y="27"/>
                      <a:pt x="155" y="27"/>
                    </a:cubicBezTo>
                    <a:cubicBezTo>
                      <a:pt x="156" y="32"/>
                      <a:pt x="150" y="47"/>
                      <a:pt x="148" y="53"/>
                    </a:cubicBezTo>
                    <a:close/>
                    <a:moveTo>
                      <a:pt x="111" y="403"/>
                    </a:moveTo>
                    <a:cubicBezTo>
                      <a:pt x="116" y="394"/>
                      <a:pt x="121" y="384"/>
                      <a:pt x="126" y="375"/>
                    </a:cubicBezTo>
                    <a:cubicBezTo>
                      <a:pt x="124" y="380"/>
                      <a:pt x="122" y="385"/>
                      <a:pt x="121" y="387"/>
                    </a:cubicBezTo>
                    <a:cubicBezTo>
                      <a:pt x="118" y="392"/>
                      <a:pt x="114" y="398"/>
                      <a:pt x="111" y="403"/>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76" name="Freeform 117"/>
              <p:cNvSpPr>
                <a:spLocks/>
              </p:cNvSpPr>
              <p:nvPr/>
            </p:nvSpPr>
            <p:spPr bwMode="auto">
              <a:xfrm>
                <a:off x="738188" y="3779838"/>
                <a:ext cx="431800" cy="1790700"/>
              </a:xfrm>
              <a:custGeom>
                <a:avLst/>
                <a:gdLst>
                  <a:gd name="T0" fmla="*/ 126 w 164"/>
                  <a:gd name="T1" fmla="*/ 114 h 688"/>
                  <a:gd name="T2" fmla="*/ 126 w 164"/>
                  <a:gd name="T3" fmla="*/ 2 h 688"/>
                  <a:gd name="T4" fmla="*/ 89 w 164"/>
                  <a:gd name="T5" fmla="*/ 118 h 688"/>
                  <a:gd name="T6" fmla="*/ 46 w 164"/>
                  <a:gd name="T7" fmla="*/ 3 h 688"/>
                  <a:gd name="T8" fmla="*/ 61 w 164"/>
                  <a:gd name="T9" fmla="*/ 63 h 688"/>
                  <a:gd name="T10" fmla="*/ 88 w 164"/>
                  <a:gd name="T11" fmla="*/ 120 h 688"/>
                  <a:gd name="T12" fmla="*/ 82 w 164"/>
                  <a:gd name="T13" fmla="*/ 145 h 688"/>
                  <a:gd name="T14" fmla="*/ 14 w 164"/>
                  <a:gd name="T15" fmla="*/ 101 h 688"/>
                  <a:gd name="T16" fmla="*/ 68 w 164"/>
                  <a:gd name="T17" fmla="*/ 207 h 688"/>
                  <a:gd name="T18" fmla="*/ 61 w 164"/>
                  <a:gd name="T19" fmla="*/ 260 h 688"/>
                  <a:gd name="T20" fmla="*/ 29 w 164"/>
                  <a:gd name="T21" fmla="*/ 290 h 688"/>
                  <a:gd name="T22" fmla="*/ 6 w 164"/>
                  <a:gd name="T23" fmla="*/ 228 h 688"/>
                  <a:gd name="T24" fmla="*/ 53 w 164"/>
                  <a:gd name="T25" fmla="*/ 352 h 688"/>
                  <a:gd name="T26" fmla="*/ 53 w 164"/>
                  <a:gd name="T27" fmla="*/ 393 h 688"/>
                  <a:gd name="T28" fmla="*/ 49 w 164"/>
                  <a:gd name="T29" fmla="*/ 434 h 688"/>
                  <a:gd name="T30" fmla="*/ 40 w 164"/>
                  <a:gd name="T31" fmla="*/ 416 h 688"/>
                  <a:gd name="T32" fmla="*/ 2 w 164"/>
                  <a:gd name="T33" fmla="*/ 348 h 688"/>
                  <a:gd name="T34" fmla="*/ 27 w 164"/>
                  <a:gd name="T35" fmla="*/ 399 h 688"/>
                  <a:gd name="T36" fmla="*/ 50 w 164"/>
                  <a:gd name="T37" fmla="*/ 441 h 688"/>
                  <a:gd name="T38" fmla="*/ 2 w 164"/>
                  <a:gd name="T39" fmla="*/ 423 h 688"/>
                  <a:gd name="T40" fmla="*/ 44 w 164"/>
                  <a:gd name="T41" fmla="*/ 516 h 688"/>
                  <a:gd name="T42" fmla="*/ 46 w 164"/>
                  <a:gd name="T43" fmla="*/ 530 h 688"/>
                  <a:gd name="T44" fmla="*/ 62 w 164"/>
                  <a:gd name="T45" fmla="*/ 685 h 688"/>
                  <a:gd name="T46" fmla="*/ 51 w 164"/>
                  <a:gd name="T47" fmla="*/ 555 h 688"/>
                  <a:gd name="T48" fmla="*/ 99 w 164"/>
                  <a:gd name="T49" fmla="*/ 449 h 688"/>
                  <a:gd name="T50" fmla="*/ 77 w 164"/>
                  <a:gd name="T51" fmla="*/ 503 h 688"/>
                  <a:gd name="T52" fmla="*/ 50 w 164"/>
                  <a:gd name="T53" fmla="*/ 549 h 688"/>
                  <a:gd name="T54" fmla="*/ 56 w 164"/>
                  <a:gd name="T55" fmla="*/ 421 h 688"/>
                  <a:gd name="T56" fmla="*/ 99 w 164"/>
                  <a:gd name="T57" fmla="*/ 332 h 688"/>
                  <a:gd name="T58" fmla="*/ 56 w 164"/>
                  <a:gd name="T59" fmla="*/ 414 h 688"/>
                  <a:gd name="T60" fmla="*/ 61 w 164"/>
                  <a:gd name="T61" fmla="*/ 313 h 688"/>
                  <a:gd name="T62" fmla="*/ 114 w 164"/>
                  <a:gd name="T63" fmla="*/ 182 h 688"/>
                  <a:gd name="T64" fmla="*/ 61 w 164"/>
                  <a:gd name="T65" fmla="*/ 307 h 688"/>
                  <a:gd name="T66" fmla="*/ 86 w 164"/>
                  <a:gd name="T67" fmla="*/ 146 h 688"/>
                  <a:gd name="T68" fmla="*/ 164 w 164"/>
                  <a:gd name="T69" fmla="*/ 85 h 6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4" h="688">
                    <a:moveTo>
                      <a:pt x="163" y="84"/>
                    </a:moveTo>
                    <a:cubicBezTo>
                      <a:pt x="150" y="92"/>
                      <a:pt x="138" y="104"/>
                      <a:pt x="126" y="114"/>
                    </a:cubicBezTo>
                    <a:cubicBezTo>
                      <a:pt x="114" y="125"/>
                      <a:pt x="102" y="135"/>
                      <a:pt x="87" y="142"/>
                    </a:cubicBezTo>
                    <a:cubicBezTo>
                      <a:pt x="98" y="95"/>
                      <a:pt x="113" y="48"/>
                      <a:pt x="126" y="2"/>
                    </a:cubicBezTo>
                    <a:cubicBezTo>
                      <a:pt x="126" y="1"/>
                      <a:pt x="125" y="0"/>
                      <a:pt x="124" y="1"/>
                    </a:cubicBezTo>
                    <a:cubicBezTo>
                      <a:pt x="111" y="39"/>
                      <a:pt x="99" y="78"/>
                      <a:pt x="89" y="118"/>
                    </a:cubicBezTo>
                    <a:cubicBezTo>
                      <a:pt x="81" y="99"/>
                      <a:pt x="71" y="81"/>
                      <a:pt x="64" y="62"/>
                    </a:cubicBezTo>
                    <a:cubicBezTo>
                      <a:pt x="57" y="43"/>
                      <a:pt x="52" y="23"/>
                      <a:pt x="46" y="3"/>
                    </a:cubicBezTo>
                    <a:cubicBezTo>
                      <a:pt x="46" y="3"/>
                      <a:pt x="45" y="3"/>
                      <a:pt x="46" y="3"/>
                    </a:cubicBezTo>
                    <a:cubicBezTo>
                      <a:pt x="49" y="24"/>
                      <a:pt x="54" y="43"/>
                      <a:pt x="61" y="63"/>
                    </a:cubicBezTo>
                    <a:cubicBezTo>
                      <a:pt x="68" y="82"/>
                      <a:pt x="75" y="102"/>
                      <a:pt x="86" y="119"/>
                    </a:cubicBezTo>
                    <a:cubicBezTo>
                      <a:pt x="87" y="120"/>
                      <a:pt x="88" y="120"/>
                      <a:pt x="88" y="120"/>
                    </a:cubicBezTo>
                    <a:cubicBezTo>
                      <a:pt x="86" y="128"/>
                      <a:pt x="84" y="136"/>
                      <a:pt x="82" y="144"/>
                    </a:cubicBezTo>
                    <a:cubicBezTo>
                      <a:pt x="82" y="145"/>
                      <a:pt x="82" y="145"/>
                      <a:pt x="82" y="145"/>
                    </a:cubicBezTo>
                    <a:cubicBezTo>
                      <a:pt x="77" y="164"/>
                      <a:pt x="73" y="183"/>
                      <a:pt x="70" y="203"/>
                    </a:cubicBezTo>
                    <a:cubicBezTo>
                      <a:pt x="51" y="169"/>
                      <a:pt x="33" y="135"/>
                      <a:pt x="14" y="101"/>
                    </a:cubicBezTo>
                    <a:cubicBezTo>
                      <a:pt x="14" y="101"/>
                      <a:pt x="13" y="101"/>
                      <a:pt x="13" y="102"/>
                    </a:cubicBezTo>
                    <a:cubicBezTo>
                      <a:pt x="29" y="138"/>
                      <a:pt x="49" y="173"/>
                      <a:pt x="68" y="207"/>
                    </a:cubicBezTo>
                    <a:cubicBezTo>
                      <a:pt x="68" y="207"/>
                      <a:pt x="68" y="208"/>
                      <a:pt x="69" y="208"/>
                    </a:cubicBezTo>
                    <a:cubicBezTo>
                      <a:pt x="66" y="225"/>
                      <a:pt x="63" y="242"/>
                      <a:pt x="61" y="260"/>
                    </a:cubicBezTo>
                    <a:cubicBezTo>
                      <a:pt x="58" y="289"/>
                      <a:pt x="56" y="319"/>
                      <a:pt x="55" y="349"/>
                    </a:cubicBezTo>
                    <a:cubicBezTo>
                      <a:pt x="47" y="329"/>
                      <a:pt x="37" y="310"/>
                      <a:pt x="29" y="290"/>
                    </a:cubicBezTo>
                    <a:cubicBezTo>
                      <a:pt x="21" y="270"/>
                      <a:pt x="16" y="248"/>
                      <a:pt x="8" y="228"/>
                    </a:cubicBezTo>
                    <a:cubicBezTo>
                      <a:pt x="8" y="227"/>
                      <a:pt x="6" y="227"/>
                      <a:pt x="6" y="228"/>
                    </a:cubicBezTo>
                    <a:cubicBezTo>
                      <a:pt x="10" y="250"/>
                      <a:pt x="18" y="271"/>
                      <a:pt x="26" y="291"/>
                    </a:cubicBezTo>
                    <a:cubicBezTo>
                      <a:pt x="34" y="312"/>
                      <a:pt x="42" y="333"/>
                      <a:pt x="53" y="352"/>
                    </a:cubicBezTo>
                    <a:cubicBezTo>
                      <a:pt x="53" y="353"/>
                      <a:pt x="54" y="353"/>
                      <a:pt x="55" y="353"/>
                    </a:cubicBezTo>
                    <a:cubicBezTo>
                      <a:pt x="54" y="366"/>
                      <a:pt x="53" y="379"/>
                      <a:pt x="53" y="393"/>
                    </a:cubicBezTo>
                    <a:cubicBezTo>
                      <a:pt x="52" y="407"/>
                      <a:pt x="51" y="421"/>
                      <a:pt x="50" y="435"/>
                    </a:cubicBezTo>
                    <a:cubicBezTo>
                      <a:pt x="50" y="435"/>
                      <a:pt x="50" y="434"/>
                      <a:pt x="49" y="434"/>
                    </a:cubicBezTo>
                    <a:cubicBezTo>
                      <a:pt x="45" y="427"/>
                      <a:pt x="45" y="427"/>
                      <a:pt x="45" y="427"/>
                    </a:cubicBezTo>
                    <a:cubicBezTo>
                      <a:pt x="44" y="423"/>
                      <a:pt x="42" y="420"/>
                      <a:pt x="40" y="416"/>
                    </a:cubicBezTo>
                    <a:cubicBezTo>
                      <a:pt x="36" y="409"/>
                      <a:pt x="32" y="402"/>
                      <a:pt x="28" y="394"/>
                    </a:cubicBezTo>
                    <a:cubicBezTo>
                      <a:pt x="20" y="379"/>
                      <a:pt x="12" y="363"/>
                      <a:pt x="2" y="348"/>
                    </a:cubicBezTo>
                    <a:cubicBezTo>
                      <a:pt x="2" y="347"/>
                      <a:pt x="0" y="348"/>
                      <a:pt x="1" y="349"/>
                    </a:cubicBezTo>
                    <a:cubicBezTo>
                      <a:pt x="9" y="366"/>
                      <a:pt x="18" y="382"/>
                      <a:pt x="27" y="399"/>
                    </a:cubicBezTo>
                    <a:cubicBezTo>
                      <a:pt x="32" y="408"/>
                      <a:pt x="36" y="417"/>
                      <a:pt x="41" y="425"/>
                    </a:cubicBezTo>
                    <a:cubicBezTo>
                      <a:pt x="43" y="430"/>
                      <a:pt x="45" y="439"/>
                      <a:pt x="50" y="441"/>
                    </a:cubicBezTo>
                    <a:cubicBezTo>
                      <a:pt x="49" y="464"/>
                      <a:pt x="47" y="487"/>
                      <a:pt x="47" y="510"/>
                    </a:cubicBezTo>
                    <a:cubicBezTo>
                      <a:pt x="33" y="481"/>
                      <a:pt x="20" y="450"/>
                      <a:pt x="2" y="423"/>
                    </a:cubicBezTo>
                    <a:cubicBezTo>
                      <a:pt x="2" y="423"/>
                      <a:pt x="0" y="423"/>
                      <a:pt x="1" y="424"/>
                    </a:cubicBezTo>
                    <a:cubicBezTo>
                      <a:pt x="13" y="455"/>
                      <a:pt x="30" y="485"/>
                      <a:pt x="44" y="516"/>
                    </a:cubicBezTo>
                    <a:cubicBezTo>
                      <a:pt x="45" y="517"/>
                      <a:pt x="46" y="517"/>
                      <a:pt x="46" y="517"/>
                    </a:cubicBezTo>
                    <a:cubicBezTo>
                      <a:pt x="46" y="522"/>
                      <a:pt x="46" y="526"/>
                      <a:pt x="46" y="530"/>
                    </a:cubicBezTo>
                    <a:cubicBezTo>
                      <a:pt x="45" y="582"/>
                      <a:pt x="52" y="633"/>
                      <a:pt x="58" y="685"/>
                    </a:cubicBezTo>
                    <a:cubicBezTo>
                      <a:pt x="58" y="688"/>
                      <a:pt x="62" y="688"/>
                      <a:pt x="62" y="685"/>
                    </a:cubicBezTo>
                    <a:cubicBezTo>
                      <a:pt x="57" y="642"/>
                      <a:pt x="51" y="599"/>
                      <a:pt x="50" y="555"/>
                    </a:cubicBezTo>
                    <a:cubicBezTo>
                      <a:pt x="51" y="555"/>
                      <a:pt x="51" y="555"/>
                      <a:pt x="51" y="555"/>
                    </a:cubicBezTo>
                    <a:cubicBezTo>
                      <a:pt x="62" y="538"/>
                      <a:pt x="72" y="521"/>
                      <a:pt x="80" y="503"/>
                    </a:cubicBezTo>
                    <a:cubicBezTo>
                      <a:pt x="88" y="486"/>
                      <a:pt x="96" y="467"/>
                      <a:pt x="99" y="449"/>
                    </a:cubicBezTo>
                    <a:cubicBezTo>
                      <a:pt x="99" y="449"/>
                      <a:pt x="98" y="448"/>
                      <a:pt x="98" y="449"/>
                    </a:cubicBezTo>
                    <a:cubicBezTo>
                      <a:pt x="91" y="467"/>
                      <a:pt x="85" y="485"/>
                      <a:pt x="77" y="503"/>
                    </a:cubicBezTo>
                    <a:cubicBezTo>
                      <a:pt x="69" y="519"/>
                      <a:pt x="60" y="534"/>
                      <a:pt x="50" y="549"/>
                    </a:cubicBezTo>
                    <a:cubicBezTo>
                      <a:pt x="50" y="549"/>
                      <a:pt x="50" y="549"/>
                      <a:pt x="50" y="549"/>
                    </a:cubicBezTo>
                    <a:cubicBezTo>
                      <a:pt x="50" y="507"/>
                      <a:pt x="53" y="464"/>
                      <a:pt x="55" y="422"/>
                    </a:cubicBezTo>
                    <a:cubicBezTo>
                      <a:pt x="55" y="422"/>
                      <a:pt x="56" y="422"/>
                      <a:pt x="56" y="421"/>
                    </a:cubicBezTo>
                    <a:cubicBezTo>
                      <a:pt x="73" y="393"/>
                      <a:pt x="89" y="364"/>
                      <a:pt x="101" y="333"/>
                    </a:cubicBezTo>
                    <a:cubicBezTo>
                      <a:pt x="101" y="332"/>
                      <a:pt x="100" y="331"/>
                      <a:pt x="99" y="332"/>
                    </a:cubicBezTo>
                    <a:cubicBezTo>
                      <a:pt x="86" y="361"/>
                      <a:pt x="72" y="389"/>
                      <a:pt x="55" y="416"/>
                    </a:cubicBezTo>
                    <a:cubicBezTo>
                      <a:pt x="55" y="415"/>
                      <a:pt x="55" y="415"/>
                      <a:pt x="56" y="414"/>
                    </a:cubicBezTo>
                    <a:cubicBezTo>
                      <a:pt x="57" y="381"/>
                      <a:pt x="58" y="347"/>
                      <a:pt x="61" y="314"/>
                    </a:cubicBezTo>
                    <a:cubicBezTo>
                      <a:pt x="61" y="313"/>
                      <a:pt x="61" y="313"/>
                      <a:pt x="61" y="313"/>
                    </a:cubicBezTo>
                    <a:cubicBezTo>
                      <a:pt x="87" y="275"/>
                      <a:pt x="110" y="229"/>
                      <a:pt x="116" y="182"/>
                    </a:cubicBezTo>
                    <a:cubicBezTo>
                      <a:pt x="116" y="181"/>
                      <a:pt x="114" y="181"/>
                      <a:pt x="114" y="182"/>
                    </a:cubicBezTo>
                    <a:cubicBezTo>
                      <a:pt x="107" y="205"/>
                      <a:pt x="102" y="229"/>
                      <a:pt x="92" y="251"/>
                    </a:cubicBezTo>
                    <a:cubicBezTo>
                      <a:pt x="83" y="271"/>
                      <a:pt x="73" y="289"/>
                      <a:pt x="61" y="307"/>
                    </a:cubicBezTo>
                    <a:cubicBezTo>
                      <a:pt x="62" y="297"/>
                      <a:pt x="62" y="286"/>
                      <a:pt x="63" y="276"/>
                    </a:cubicBezTo>
                    <a:cubicBezTo>
                      <a:pt x="67" y="232"/>
                      <a:pt x="75" y="189"/>
                      <a:pt x="86" y="146"/>
                    </a:cubicBezTo>
                    <a:cubicBezTo>
                      <a:pt x="100" y="142"/>
                      <a:pt x="111" y="132"/>
                      <a:pt x="121" y="123"/>
                    </a:cubicBezTo>
                    <a:cubicBezTo>
                      <a:pt x="135" y="111"/>
                      <a:pt x="152" y="99"/>
                      <a:pt x="164" y="85"/>
                    </a:cubicBezTo>
                    <a:cubicBezTo>
                      <a:pt x="164" y="84"/>
                      <a:pt x="164" y="84"/>
                      <a:pt x="163" y="84"/>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150" name="Group 149"/>
            <p:cNvGrpSpPr/>
            <p:nvPr/>
          </p:nvGrpSpPr>
          <p:grpSpPr>
            <a:xfrm rot="10800000">
              <a:off x="4074380" y="5566492"/>
              <a:ext cx="1272196" cy="1600938"/>
              <a:chOff x="2171701" y="1085850"/>
              <a:chExt cx="826294" cy="1039813"/>
            </a:xfrm>
          </p:grpSpPr>
          <p:sp>
            <p:nvSpPr>
              <p:cNvPr id="151" name="Freeform 29"/>
              <p:cNvSpPr>
                <a:spLocks/>
              </p:cNvSpPr>
              <p:nvPr/>
            </p:nvSpPr>
            <p:spPr bwMode="auto">
              <a:xfrm>
                <a:off x="2171701" y="1203325"/>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 name="Freeform 30"/>
              <p:cNvSpPr>
                <a:spLocks/>
              </p:cNvSpPr>
              <p:nvPr/>
            </p:nvSpPr>
            <p:spPr bwMode="auto">
              <a:xfrm>
                <a:off x="2186782" y="1181894"/>
                <a:ext cx="811213" cy="922338"/>
              </a:xfrm>
              <a:custGeom>
                <a:avLst/>
                <a:gdLst>
                  <a:gd name="T0" fmla="*/ 207 w 310"/>
                  <a:gd name="T1" fmla="*/ 7 h 353"/>
                  <a:gd name="T2" fmla="*/ 105 w 310"/>
                  <a:gd name="T3" fmla="*/ 35 h 353"/>
                  <a:gd name="T4" fmla="*/ 104 w 310"/>
                  <a:gd name="T5" fmla="*/ 35 h 353"/>
                  <a:gd name="T6" fmla="*/ 58 w 310"/>
                  <a:gd name="T7" fmla="*/ 67 h 353"/>
                  <a:gd name="T8" fmla="*/ 14 w 310"/>
                  <a:gd name="T9" fmla="*/ 106 h 353"/>
                  <a:gd name="T10" fmla="*/ 5 w 310"/>
                  <a:gd name="T11" fmla="*/ 137 h 353"/>
                  <a:gd name="T12" fmla="*/ 15 w 310"/>
                  <a:gd name="T13" fmla="*/ 144 h 353"/>
                  <a:gd name="T14" fmla="*/ 2 w 310"/>
                  <a:gd name="T15" fmla="*/ 171 h 353"/>
                  <a:gd name="T16" fmla="*/ 19 w 310"/>
                  <a:gd name="T17" fmla="*/ 176 h 353"/>
                  <a:gd name="T18" fmla="*/ 14 w 310"/>
                  <a:gd name="T19" fmla="*/ 209 h 353"/>
                  <a:gd name="T20" fmla="*/ 35 w 310"/>
                  <a:gd name="T21" fmla="*/ 207 h 353"/>
                  <a:gd name="T22" fmla="*/ 37 w 310"/>
                  <a:gd name="T23" fmla="*/ 238 h 353"/>
                  <a:gd name="T24" fmla="*/ 54 w 310"/>
                  <a:gd name="T25" fmla="*/ 234 h 353"/>
                  <a:gd name="T26" fmla="*/ 60 w 310"/>
                  <a:gd name="T27" fmla="*/ 264 h 353"/>
                  <a:gd name="T28" fmla="*/ 76 w 310"/>
                  <a:gd name="T29" fmla="*/ 257 h 353"/>
                  <a:gd name="T30" fmla="*/ 88 w 310"/>
                  <a:gd name="T31" fmla="*/ 285 h 353"/>
                  <a:gd name="T32" fmla="*/ 104 w 310"/>
                  <a:gd name="T33" fmla="*/ 278 h 353"/>
                  <a:gd name="T34" fmla="*/ 124 w 310"/>
                  <a:gd name="T35" fmla="*/ 306 h 353"/>
                  <a:gd name="T36" fmla="*/ 142 w 310"/>
                  <a:gd name="T37" fmla="*/ 294 h 353"/>
                  <a:gd name="T38" fmla="*/ 170 w 310"/>
                  <a:gd name="T39" fmla="*/ 327 h 353"/>
                  <a:gd name="T40" fmla="*/ 183 w 310"/>
                  <a:gd name="T41" fmla="*/ 314 h 353"/>
                  <a:gd name="T42" fmla="*/ 206 w 310"/>
                  <a:gd name="T43" fmla="*/ 335 h 353"/>
                  <a:gd name="T44" fmla="*/ 220 w 310"/>
                  <a:gd name="T45" fmla="*/ 330 h 353"/>
                  <a:gd name="T46" fmla="*/ 244 w 310"/>
                  <a:gd name="T47" fmla="*/ 345 h 353"/>
                  <a:gd name="T48" fmla="*/ 272 w 310"/>
                  <a:gd name="T49" fmla="*/ 349 h 353"/>
                  <a:gd name="T50" fmla="*/ 278 w 310"/>
                  <a:gd name="T51" fmla="*/ 326 h 353"/>
                  <a:gd name="T52" fmla="*/ 268 w 310"/>
                  <a:gd name="T53" fmla="*/ 297 h 353"/>
                  <a:gd name="T54" fmla="*/ 281 w 310"/>
                  <a:gd name="T55" fmla="*/ 294 h 353"/>
                  <a:gd name="T56" fmla="*/ 283 w 310"/>
                  <a:gd name="T57" fmla="*/ 256 h 353"/>
                  <a:gd name="T58" fmla="*/ 293 w 310"/>
                  <a:gd name="T59" fmla="*/ 263 h 353"/>
                  <a:gd name="T60" fmla="*/ 296 w 310"/>
                  <a:gd name="T61" fmla="*/ 262 h 353"/>
                  <a:gd name="T62" fmla="*/ 291 w 310"/>
                  <a:gd name="T63" fmla="*/ 217 h 353"/>
                  <a:gd name="T64" fmla="*/ 297 w 310"/>
                  <a:gd name="T65" fmla="*/ 186 h 353"/>
                  <a:gd name="T66" fmla="*/ 309 w 310"/>
                  <a:gd name="T67" fmla="*/ 172 h 353"/>
                  <a:gd name="T68" fmla="*/ 296 w 310"/>
                  <a:gd name="T69" fmla="*/ 150 h 353"/>
                  <a:gd name="T70" fmla="*/ 304 w 310"/>
                  <a:gd name="T71" fmla="*/ 136 h 353"/>
                  <a:gd name="T72" fmla="*/ 291 w 310"/>
                  <a:gd name="T73" fmla="*/ 120 h 353"/>
                  <a:gd name="T74" fmla="*/ 302 w 310"/>
                  <a:gd name="T75" fmla="*/ 108 h 353"/>
                  <a:gd name="T76" fmla="*/ 283 w 310"/>
                  <a:gd name="T77" fmla="*/ 88 h 353"/>
                  <a:gd name="T78" fmla="*/ 291 w 310"/>
                  <a:gd name="T79" fmla="*/ 76 h 353"/>
                  <a:gd name="T80" fmla="*/ 273 w 310"/>
                  <a:gd name="T81" fmla="*/ 56 h 353"/>
                  <a:gd name="T82" fmla="*/ 282 w 310"/>
                  <a:gd name="T83" fmla="*/ 45 h 353"/>
                  <a:gd name="T84" fmla="*/ 261 w 310"/>
                  <a:gd name="T85" fmla="*/ 31 h 353"/>
                  <a:gd name="T86" fmla="*/ 262 w 310"/>
                  <a:gd name="T87" fmla="*/ 25 h 353"/>
                  <a:gd name="T88" fmla="*/ 242 w 310"/>
                  <a:gd name="T89" fmla="*/ 17 h 353"/>
                  <a:gd name="T90" fmla="*/ 243 w 310"/>
                  <a:gd name="T91" fmla="*/ 8 h 353"/>
                  <a:gd name="T92" fmla="*/ 207 w 310"/>
                  <a:gd name="T93" fmla="*/ 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 h="353">
                    <a:moveTo>
                      <a:pt x="207" y="7"/>
                    </a:moveTo>
                    <a:cubicBezTo>
                      <a:pt x="173" y="12"/>
                      <a:pt x="135" y="15"/>
                      <a:pt x="105" y="35"/>
                    </a:cubicBezTo>
                    <a:cubicBezTo>
                      <a:pt x="105" y="34"/>
                      <a:pt x="104" y="34"/>
                      <a:pt x="104" y="35"/>
                    </a:cubicBezTo>
                    <a:cubicBezTo>
                      <a:pt x="87" y="44"/>
                      <a:pt x="72" y="56"/>
                      <a:pt x="58" y="67"/>
                    </a:cubicBezTo>
                    <a:cubicBezTo>
                      <a:pt x="43" y="79"/>
                      <a:pt x="26" y="92"/>
                      <a:pt x="14" y="106"/>
                    </a:cubicBezTo>
                    <a:cubicBezTo>
                      <a:pt x="7" y="114"/>
                      <a:pt x="0" y="126"/>
                      <a:pt x="5" y="137"/>
                    </a:cubicBezTo>
                    <a:cubicBezTo>
                      <a:pt x="7" y="141"/>
                      <a:pt x="11" y="144"/>
                      <a:pt x="15" y="144"/>
                    </a:cubicBezTo>
                    <a:cubicBezTo>
                      <a:pt x="7" y="151"/>
                      <a:pt x="0" y="161"/>
                      <a:pt x="2" y="171"/>
                    </a:cubicBezTo>
                    <a:cubicBezTo>
                      <a:pt x="3" y="180"/>
                      <a:pt x="12" y="179"/>
                      <a:pt x="19" y="176"/>
                    </a:cubicBezTo>
                    <a:cubicBezTo>
                      <a:pt x="13" y="186"/>
                      <a:pt x="7" y="201"/>
                      <a:pt x="14" y="209"/>
                    </a:cubicBezTo>
                    <a:cubicBezTo>
                      <a:pt x="20" y="216"/>
                      <a:pt x="29" y="212"/>
                      <a:pt x="35" y="207"/>
                    </a:cubicBezTo>
                    <a:cubicBezTo>
                      <a:pt x="33" y="216"/>
                      <a:pt x="30" y="232"/>
                      <a:pt x="37" y="238"/>
                    </a:cubicBezTo>
                    <a:cubicBezTo>
                      <a:pt x="42" y="243"/>
                      <a:pt x="48" y="238"/>
                      <a:pt x="54" y="234"/>
                    </a:cubicBezTo>
                    <a:cubicBezTo>
                      <a:pt x="51" y="244"/>
                      <a:pt x="51" y="258"/>
                      <a:pt x="60" y="264"/>
                    </a:cubicBezTo>
                    <a:cubicBezTo>
                      <a:pt x="69" y="270"/>
                      <a:pt x="71" y="262"/>
                      <a:pt x="76" y="257"/>
                    </a:cubicBezTo>
                    <a:cubicBezTo>
                      <a:pt x="76" y="267"/>
                      <a:pt x="79" y="281"/>
                      <a:pt x="88" y="285"/>
                    </a:cubicBezTo>
                    <a:cubicBezTo>
                      <a:pt x="96" y="289"/>
                      <a:pt x="100" y="284"/>
                      <a:pt x="104" y="278"/>
                    </a:cubicBezTo>
                    <a:cubicBezTo>
                      <a:pt x="106" y="289"/>
                      <a:pt x="112" y="302"/>
                      <a:pt x="124" y="306"/>
                    </a:cubicBezTo>
                    <a:cubicBezTo>
                      <a:pt x="134" y="309"/>
                      <a:pt x="140" y="302"/>
                      <a:pt x="142" y="294"/>
                    </a:cubicBezTo>
                    <a:cubicBezTo>
                      <a:pt x="147" y="307"/>
                      <a:pt x="158" y="323"/>
                      <a:pt x="170" y="327"/>
                    </a:cubicBezTo>
                    <a:cubicBezTo>
                      <a:pt x="180" y="330"/>
                      <a:pt x="182" y="322"/>
                      <a:pt x="183" y="314"/>
                    </a:cubicBezTo>
                    <a:cubicBezTo>
                      <a:pt x="189" y="323"/>
                      <a:pt x="197" y="332"/>
                      <a:pt x="206" y="335"/>
                    </a:cubicBezTo>
                    <a:cubicBezTo>
                      <a:pt x="212" y="337"/>
                      <a:pt x="219" y="335"/>
                      <a:pt x="220" y="330"/>
                    </a:cubicBezTo>
                    <a:cubicBezTo>
                      <a:pt x="227" y="336"/>
                      <a:pt x="235" y="341"/>
                      <a:pt x="244" y="345"/>
                    </a:cubicBezTo>
                    <a:cubicBezTo>
                      <a:pt x="251" y="348"/>
                      <a:pt x="265" y="353"/>
                      <a:pt x="272" y="349"/>
                    </a:cubicBezTo>
                    <a:cubicBezTo>
                      <a:pt x="279" y="345"/>
                      <a:pt x="279" y="332"/>
                      <a:pt x="278" y="326"/>
                    </a:cubicBezTo>
                    <a:cubicBezTo>
                      <a:pt x="277" y="316"/>
                      <a:pt x="273" y="306"/>
                      <a:pt x="268" y="297"/>
                    </a:cubicBezTo>
                    <a:cubicBezTo>
                      <a:pt x="272" y="299"/>
                      <a:pt x="277" y="298"/>
                      <a:pt x="281" y="294"/>
                    </a:cubicBezTo>
                    <a:cubicBezTo>
                      <a:pt x="289" y="285"/>
                      <a:pt x="287" y="269"/>
                      <a:pt x="283" y="256"/>
                    </a:cubicBezTo>
                    <a:cubicBezTo>
                      <a:pt x="286" y="259"/>
                      <a:pt x="289" y="261"/>
                      <a:pt x="293" y="263"/>
                    </a:cubicBezTo>
                    <a:cubicBezTo>
                      <a:pt x="294" y="264"/>
                      <a:pt x="296" y="263"/>
                      <a:pt x="296" y="262"/>
                    </a:cubicBezTo>
                    <a:cubicBezTo>
                      <a:pt x="301" y="246"/>
                      <a:pt x="300" y="230"/>
                      <a:pt x="291" y="217"/>
                    </a:cubicBezTo>
                    <a:cubicBezTo>
                      <a:pt x="307" y="221"/>
                      <a:pt x="305" y="199"/>
                      <a:pt x="297" y="186"/>
                    </a:cubicBezTo>
                    <a:cubicBezTo>
                      <a:pt x="304" y="184"/>
                      <a:pt x="308" y="179"/>
                      <a:pt x="309" y="172"/>
                    </a:cubicBezTo>
                    <a:cubicBezTo>
                      <a:pt x="310" y="162"/>
                      <a:pt x="304" y="155"/>
                      <a:pt x="296" y="150"/>
                    </a:cubicBezTo>
                    <a:cubicBezTo>
                      <a:pt x="301" y="148"/>
                      <a:pt x="305" y="143"/>
                      <a:pt x="304" y="136"/>
                    </a:cubicBezTo>
                    <a:cubicBezTo>
                      <a:pt x="303" y="129"/>
                      <a:pt x="298" y="124"/>
                      <a:pt x="291" y="120"/>
                    </a:cubicBezTo>
                    <a:cubicBezTo>
                      <a:pt x="297" y="119"/>
                      <a:pt x="302" y="116"/>
                      <a:pt x="302" y="108"/>
                    </a:cubicBezTo>
                    <a:cubicBezTo>
                      <a:pt x="302" y="100"/>
                      <a:pt x="291" y="93"/>
                      <a:pt x="283" y="88"/>
                    </a:cubicBezTo>
                    <a:cubicBezTo>
                      <a:pt x="288" y="86"/>
                      <a:pt x="292" y="82"/>
                      <a:pt x="291" y="76"/>
                    </a:cubicBezTo>
                    <a:cubicBezTo>
                      <a:pt x="291" y="68"/>
                      <a:pt x="282" y="61"/>
                      <a:pt x="273" y="56"/>
                    </a:cubicBezTo>
                    <a:cubicBezTo>
                      <a:pt x="278" y="55"/>
                      <a:pt x="283" y="52"/>
                      <a:pt x="282" y="45"/>
                    </a:cubicBezTo>
                    <a:cubicBezTo>
                      <a:pt x="281" y="36"/>
                      <a:pt x="270" y="33"/>
                      <a:pt x="261" y="31"/>
                    </a:cubicBezTo>
                    <a:cubicBezTo>
                      <a:pt x="263" y="30"/>
                      <a:pt x="263" y="28"/>
                      <a:pt x="262" y="25"/>
                    </a:cubicBezTo>
                    <a:cubicBezTo>
                      <a:pt x="260" y="19"/>
                      <a:pt x="251" y="17"/>
                      <a:pt x="242" y="17"/>
                    </a:cubicBezTo>
                    <a:cubicBezTo>
                      <a:pt x="244" y="15"/>
                      <a:pt x="245" y="12"/>
                      <a:pt x="243" y="8"/>
                    </a:cubicBezTo>
                    <a:cubicBezTo>
                      <a:pt x="237" y="0"/>
                      <a:pt x="215" y="6"/>
                      <a:pt x="207" y="7"/>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153" name="Freeform 31"/>
              <p:cNvSpPr>
                <a:spLocks/>
              </p:cNvSpPr>
              <p:nvPr/>
            </p:nvSpPr>
            <p:spPr bwMode="auto">
              <a:xfrm>
                <a:off x="2228851" y="1085850"/>
                <a:ext cx="677863" cy="996950"/>
              </a:xfrm>
              <a:custGeom>
                <a:avLst/>
                <a:gdLst>
                  <a:gd name="T0" fmla="*/ 86 w 259"/>
                  <a:gd name="T1" fmla="*/ 77 h 382"/>
                  <a:gd name="T2" fmla="*/ 58 w 259"/>
                  <a:gd name="T3" fmla="*/ 116 h 382"/>
                  <a:gd name="T4" fmla="*/ 0 w 259"/>
                  <a:gd name="T5" fmla="*/ 187 h 382"/>
                  <a:gd name="T6" fmla="*/ 55 w 259"/>
                  <a:gd name="T7" fmla="*/ 125 h 382"/>
                  <a:gd name="T8" fmla="*/ 36 w 259"/>
                  <a:gd name="T9" fmla="*/ 260 h 382"/>
                  <a:gd name="T10" fmla="*/ 48 w 259"/>
                  <a:gd name="T11" fmla="*/ 162 h 382"/>
                  <a:gd name="T12" fmla="*/ 88 w 259"/>
                  <a:gd name="T13" fmla="*/ 83 h 382"/>
                  <a:gd name="T14" fmla="*/ 102 w 259"/>
                  <a:gd name="T15" fmla="*/ 115 h 382"/>
                  <a:gd name="T16" fmla="*/ 74 w 259"/>
                  <a:gd name="T17" fmla="*/ 200 h 382"/>
                  <a:gd name="T18" fmla="*/ 45 w 259"/>
                  <a:gd name="T19" fmla="*/ 236 h 382"/>
                  <a:gd name="T20" fmla="*/ 73 w 259"/>
                  <a:gd name="T21" fmla="*/ 207 h 382"/>
                  <a:gd name="T22" fmla="*/ 85 w 259"/>
                  <a:gd name="T23" fmla="*/ 306 h 382"/>
                  <a:gd name="T24" fmla="*/ 108 w 259"/>
                  <a:gd name="T25" fmla="*/ 127 h 382"/>
                  <a:gd name="T26" fmla="*/ 120 w 259"/>
                  <a:gd name="T27" fmla="*/ 150 h 382"/>
                  <a:gd name="T28" fmla="*/ 132 w 259"/>
                  <a:gd name="T29" fmla="*/ 323 h 382"/>
                  <a:gd name="T30" fmla="*/ 150 w 259"/>
                  <a:gd name="T31" fmla="*/ 199 h 382"/>
                  <a:gd name="T32" fmla="*/ 154 w 259"/>
                  <a:gd name="T33" fmla="*/ 207 h 382"/>
                  <a:gd name="T34" fmla="*/ 162 w 259"/>
                  <a:gd name="T35" fmla="*/ 232 h 382"/>
                  <a:gd name="T36" fmla="*/ 173 w 259"/>
                  <a:gd name="T37" fmla="*/ 346 h 382"/>
                  <a:gd name="T38" fmla="*/ 152 w 259"/>
                  <a:gd name="T39" fmla="*/ 291 h 382"/>
                  <a:gd name="T40" fmla="*/ 176 w 259"/>
                  <a:gd name="T41" fmla="*/ 261 h 382"/>
                  <a:gd name="T42" fmla="*/ 192 w 259"/>
                  <a:gd name="T43" fmla="*/ 303 h 382"/>
                  <a:gd name="T44" fmla="*/ 243 w 259"/>
                  <a:gd name="T45" fmla="*/ 382 h 382"/>
                  <a:gd name="T46" fmla="*/ 181 w 259"/>
                  <a:gd name="T47" fmla="*/ 265 h 382"/>
                  <a:gd name="T48" fmla="*/ 247 w 259"/>
                  <a:gd name="T49" fmla="*/ 325 h 382"/>
                  <a:gd name="T50" fmla="*/ 179 w 259"/>
                  <a:gd name="T51" fmla="*/ 259 h 382"/>
                  <a:gd name="T52" fmla="*/ 209 w 259"/>
                  <a:gd name="T53" fmla="*/ 234 h 382"/>
                  <a:gd name="T54" fmla="*/ 253 w 259"/>
                  <a:gd name="T55" fmla="*/ 280 h 382"/>
                  <a:gd name="T56" fmla="*/ 154 w 259"/>
                  <a:gd name="T57" fmla="*/ 197 h 382"/>
                  <a:gd name="T58" fmla="*/ 158 w 259"/>
                  <a:gd name="T59" fmla="*/ 149 h 382"/>
                  <a:gd name="T60" fmla="*/ 256 w 259"/>
                  <a:gd name="T61" fmla="*/ 242 h 382"/>
                  <a:gd name="T62" fmla="*/ 200 w 259"/>
                  <a:gd name="T63" fmla="*/ 171 h 382"/>
                  <a:gd name="T64" fmla="*/ 119 w 259"/>
                  <a:gd name="T65" fmla="*/ 129 h 382"/>
                  <a:gd name="T66" fmla="*/ 109 w 259"/>
                  <a:gd name="T67" fmla="*/ 109 h 382"/>
                  <a:gd name="T68" fmla="*/ 180 w 259"/>
                  <a:gd name="T69" fmla="*/ 114 h 382"/>
                  <a:gd name="T70" fmla="*/ 257 w 259"/>
                  <a:gd name="T71" fmla="*/ 175 h 382"/>
                  <a:gd name="T72" fmla="*/ 186 w 259"/>
                  <a:gd name="T73" fmla="*/ 111 h 382"/>
                  <a:gd name="T74" fmla="*/ 246 w 259"/>
                  <a:gd name="T75" fmla="*/ 113 h 382"/>
                  <a:gd name="T76" fmla="*/ 121 w 259"/>
                  <a:gd name="T77" fmla="*/ 80 h 382"/>
                  <a:gd name="T78" fmla="*/ 242 w 259"/>
                  <a:gd name="T79" fmla="*/ 92 h 382"/>
                  <a:gd name="T80" fmla="*/ 173 w 259"/>
                  <a:gd name="T81" fmla="*/ 75 h 382"/>
                  <a:gd name="T82" fmla="*/ 95 w 259"/>
                  <a:gd name="T83" fmla="*/ 76 h 382"/>
                  <a:gd name="T84" fmla="*/ 58 w 259"/>
                  <a:gd name="T85" fmla="*/ 8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9" h="382">
                    <a:moveTo>
                      <a:pt x="58" y="8"/>
                    </a:moveTo>
                    <a:cubicBezTo>
                      <a:pt x="66" y="31"/>
                      <a:pt x="76" y="54"/>
                      <a:pt x="86" y="77"/>
                    </a:cubicBezTo>
                    <a:cubicBezTo>
                      <a:pt x="86" y="77"/>
                      <a:pt x="85" y="77"/>
                      <a:pt x="85" y="77"/>
                    </a:cubicBezTo>
                    <a:cubicBezTo>
                      <a:pt x="73" y="86"/>
                      <a:pt x="65" y="101"/>
                      <a:pt x="58" y="116"/>
                    </a:cubicBezTo>
                    <a:cubicBezTo>
                      <a:pt x="58" y="116"/>
                      <a:pt x="57" y="116"/>
                      <a:pt x="57" y="116"/>
                    </a:cubicBezTo>
                    <a:cubicBezTo>
                      <a:pt x="31" y="132"/>
                      <a:pt x="9" y="157"/>
                      <a:pt x="0" y="187"/>
                    </a:cubicBezTo>
                    <a:cubicBezTo>
                      <a:pt x="0" y="187"/>
                      <a:pt x="0" y="187"/>
                      <a:pt x="0" y="187"/>
                    </a:cubicBezTo>
                    <a:cubicBezTo>
                      <a:pt x="13" y="160"/>
                      <a:pt x="30" y="140"/>
                      <a:pt x="55" y="125"/>
                    </a:cubicBezTo>
                    <a:cubicBezTo>
                      <a:pt x="50" y="138"/>
                      <a:pt x="46" y="151"/>
                      <a:pt x="42" y="163"/>
                    </a:cubicBezTo>
                    <a:cubicBezTo>
                      <a:pt x="32" y="196"/>
                      <a:pt x="28" y="227"/>
                      <a:pt x="36" y="260"/>
                    </a:cubicBezTo>
                    <a:cubicBezTo>
                      <a:pt x="36" y="261"/>
                      <a:pt x="38" y="261"/>
                      <a:pt x="38" y="260"/>
                    </a:cubicBezTo>
                    <a:cubicBezTo>
                      <a:pt x="30" y="227"/>
                      <a:pt x="37" y="194"/>
                      <a:pt x="48" y="162"/>
                    </a:cubicBezTo>
                    <a:cubicBezTo>
                      <a:pt x="53" y="148"/>
                      <a:pt x="58" y="134"/>
                      <a:pt x="65" y="120"/>
                    </a:cubicBezTo>
                    <a:cubicBezTo>
                      <a:pt x="71" y="107"/>
                      <a:pt x="81" y="95"/>
                      <a:pt x="88" y="83"/>
                    </a:cubicBezTo>
                    <a:cubicBezTo>
                      <a:pt x="88" y="83"/>
                      <a:pt x="88" y="83"/>
                      <a:pt x="88" y="83"/>
                    </a:cubicBezTo>
                    <a:cubicBezTo>
                      <a:pt x="93" y="94"/>
                      <a:pt x="98" y="104"/>
                      <a:pt x="102" y="115"/>
                    </a:cubicBezTo>
                    <a:cubicBezTo>
                      <a:pt x="103" y="117"/>
                      <a:pt x="104" y="119"/>
                      <a:pt x="105" y="120"/>
                    </a:cubicBezTo>
                    <a:cubicBezTo>
                      <a:pt x="85" y="142"/>
                      <a:pt x="78" y="172"/>
                      <a:pt x="74" y="200"/>
                    </a:cubicBezTo>
                    <a:cubicBezTo>
                      <a:pt x="68" y="206"/>
                      <a:pt x="63" y="211"/>
                      <a:pt x="57" y="218"/>
                    </a:cubicBezTo>
                    <a:cubicBezTo>
                      <a:pt x="53" y="224"/>
                      <a:pt x="49" y="230"/>
                      <a:pt x="45" y="236"/>
                    </a:cubicBezTo>
                    <a:cubicBezTo>
                      <a:pt x="45" y="237"/>
                      <a:pt x="46" y="237"/>
                      <a:pt x="46" y="237"/>
                    </a:cubicBezTo>
                    <a:cubicBezTo>
                      <a:pt x="54" y="226"/>
                      <a:pt x="63" y="216"/>
                      <a:pt x="73" y="207"/>
                    </a:cubicBezTo>
                    <a:cubicBezTo>
                      <a:pt x="70" y="240"/>
                      <a:pt x="74" y="274"/>
                      <a:pt x="84" y="306"/>
                    </a:cubicBezTo>
                    <a:cubicBezTo>
                      <a:pt x="84" y="307"/>
                      <a:pt x="85" y="307"/>
                      <a:pt x="85" y="306"/>
                    </a:cubicBezTo>
                    <a:cubicBezTo>
                      <a:pt x="77" y="275"/>
                      <a:pt x="74" y="242"/>
                      <a:pt x="78" y="210"/>
                    </a:cubicBezTo>
                    <a:cubicBezTo>
                      <a:pt x="81" y="181"/>
                      <a:pt x="89" y="150"/>
                      <a:pt x="108" y="127"/>
                    </a:cubicBezTo>
                    <a:cubicBezTo>
                      <a:pt x="112" y="135"/>
                      <a:pt x="116" y="142"/>
                      <a:pt x="120" y="149"/>
                    </a:cubicBezTo>
                    <a:cubicBezTo>
                      <a:pt x="120" y="150"/>
                      <a:pt x="120" y="150"/>
                      <a:pt x="120" y="150"/>
                    </a:cubicBezTo>
                    <a:cubicBezTo>
                      <a:pt x="83" y="199"/>
                      <a:pt x="101" y="276"/>
                      <a:pt x="130" y="324"/>
                    </a:cubicBezTo>
                    <a:cubicBezTo>
                      <a:pt x="131" y="326"/>
                      <a:pt x="133" y="325"/>
                      <a:pt x="132" y="323"/>
                    </a:cubicBezTo>
                    <a:cubicBezTo>
                      <a:pt x="103" y="276"/>
                      <a:pt x="90" y="204"/>
                      <a:pt x="124" y="156"/>
                    </a:cubicBezTo>
                    <a:cubicBezTo>
                      <a:pt x="133" y="170"/>
                      <a:pt x="142" y="184"/>
                      <a:pt x="150" y="199"/>
                    </a:cubicBezTo>
                    <a:cubicBezTo>
                      <a:pt x="150" y="200"/>
                      <a:pt x="150" y="200"/>
                      <a:pt x="150" y="200"/>
                    </a:cubicBezTo>
                    <a:cubicBezTo>
                      <a:pt x="151" y="202"/>
                      <a:pt x="153" y="204"/>
                      <a:pt x="154" y="207"/>
                    </a:cubicBezTo>
                    <a:cubicBezTo>
                      <a:pt x="157" y="214"/>
                      <a:pt x="161" y="222"/>
                      <a:pt x="164" y="230"/>
                    </a:cubicBezTo>
                    <a:cubicBezTo>
                      <a:pt x="163" y="230"/>
                      <a:pt x="162" y="231"/>
                      <a:pt x="162" y="232"/>
                    </a:cubicBezTo>
                    <a:cubicBezTo>
                      <a:pt x="153" y="251"/>
                      <a:pt x="146" y="272"/>
                      <a:pt x="148" y="293"/>
                    </a:cubicBezTo>
                    <a:cubicBezTo>
                      <a:pt x="150" y="314"/>
                      <a:pt x="164" y="328"/>
                      <a:pt x="173" y="346"/>
                    </a:cubicBezTo>
                    <a:cubicBezTo>
                      <a:pt x="173" y="346"/>
                      <a:pt x="173" y="346"/>
                      <a:pt x="173" y="346"/>
                    </a:cubicBezTo>
                    <a:cubicBezTo>
                      <a:pt x="165" y="327"/>
                      <a:pt x="153" y="312"/>
                      <a:pt x="152" y="291"/>
                    </a:cubicBezTo>
                    <a:cubicBezTo>
                      <a:pt x="151" y="271"/>
                      <a:pt x="158" y="253"/>
                      <a:pt x="166" y="235"/>
                    </a:cubicBezTo>
                    <a:cubicBezTo>
                      <a:pt x="169" y="244"/>
                      <a:pt x="173" y="252"/>
                      <a:pt x="176" y="261"/>
                    </a:cubicBezTo>
                    <a:cubicBezTo>
                      <a:pt x="176" y="262"/>
                      <a:pt x="176" y="262"/>
                      <a:pt x="177" y="262"/>
                    </a:cubicBezTo>
                    <a:cubicBezTo>
                      <a:pt x="182" y="276"/>
                      <a:pt x="187" y="289"/>
                      <a:pt x="192" y="303"/>
                    </a:cubicBezTo>
                    <a:cubicBezTo>
                      <a:pt x="204" y="331"/>
                      <a:pt x="218" y="363"/>
                      <a:pt x="243" y="382"/>
                    </a:cubicBezTo>
                    <a:cubicBezTo>
                      <a:pt x="243" y="382"/>
                      <a:pt x="243" y="382"/>
                      <a:pt x="243" y="382"/>
                    </a:cubicBezTo>
                    <a:cubicBezTo>
                      <a:pt x="217" y="360"/>
                      <a:pt x="204" y="323"/>
                      <a:pt x="192" y="293"/>
                    </a:cubicBezTo>
                    <a:cubicBezTo>
                      <a:pt x="188" y="284"/>
                      <a:pt x="185" y="274"/>
                      <a:pt x="181" y="265"/>
                    </a:cubicBezTo>
                    <a:cubicBezTo>
                      <a:pt x="207" y="281"/>
                      <a:pt x="228" y="301"/>
                      <a:pt x="246" y="325"/>
                    </a:cubicBezTo>
                    <a:cubicBezTo>
                      <a:pt x="246" y="326"/>
                      <a:pt x="247" y="325"/>
                      <a:pt x="247" y="325"/>
                    </a:cubicBezTo>
                    <a:cubicBezTo>
                      <a:pt x="230" y="297"/>
                      <a:pt x="207" y="275"/>
                      <a:pt x="179" y="259"/>
                    </a:cubicBezTo>
                    <a:cubicBezTo>
                      <a:pt x="179" y="259"/>
                      <a:pt x="179" y="259"/>
                      <a:pt x="179" y="259"/>
                    </a:cubicBezTo>
                    <a:cubicBezTo>
                      <a:pt x="172" y="240"/>
                      <a:pt x="165" y="221"/>
                      <a:pt x="157" y="202"/>
                    </a:cubicBezTo>
                    <a:cubicBezTo>
                      <a:pt x="176" y="207"/>
                      <a:pt x="194" y="222"/>
                      <a:pt x="209" y="234"/>
                    </a:cubicBezTo>
                    <a:cubicBezTo>
                      <a:pt x="226" y="247"/>
                      <a:pt x="241" y="262"/>
                      <a:pt x="253" y="281"/>
                    </a:cubicBezTo>
                    <a:cubicBezTo>
                      <a:pt x="253" y="281"/>
                      <a:pt x="253" y="281"/>
                      <a:pt x="253" y="280"/>
                    </a:cubicBezTo>
                    <a:cubicBezTo>
                      <a:pt x="243" y="259"/>
                      <a:pt x="227" y="244"/>
                      <a:pt x="209" y="229"/>
                    </a:cubicBezTo>
                    <a:cubicBezTo>
                      <a:pt x="193" y="216"/>
                      <a:pt x="175" y="200"/>
                      <a:pt x="154" y="197"/>
                    </a:cubicBezTo>
                    <a:cubicBezTo>
                      <a:pt x="145" y="176"/>
                      <a:pt x="133" y="156"/>
                      <a:pt x="122" y="136"/>
                    </a:cubicBezTo>
                    <a:cubicBezTo>
                      <a:pt x="133" y="141"/>
                      <a:pt x="146" y="144"/>
                      <a:pt x="158" y="149"/>
                    </a:cubicBezTo>
                    <a:cubicBezTo>
                      <a:pt x="171" y="155"/>
                      <a:pt x="184" y="162"/>
                      <a:pt x="195" y="171"/>
                    </a:cubicBezTo>
                    <a:cubicBezTo>
                      <a:pt x="221" y="190"/>
                      <a:pt x="238" y="215"/>
                      <a:pt x="256" y="242"/>
                    </a:cubicBezTo>
                    <a:cubicBezTo>
                      <a:pt x="256" y="242"/>
                      <a:pt x="257" y="242"/>
                      <a:pt x="257" y="242"/>
                    </a:cubicBezTo>
                    <a:cubicBezTo>
                      <a:pt x="245" y="214"/>
                      <a:pt x="223" y="189"/>
                      <a:pt x="200" y="171"/>
                    </a:cubicBezTo>
                    <a:cubicBezTo>
                      <a:pt x="187" y="161"/>
                      <a:pt x="174" y="152"/>
                      <a:pt x="160" y="145"/>
                    </a:cubicBezTo>
                    <a:cubicBezTo>
                      <a:pt x="148" y="138"/>
                      <a:pt x="133" y="130"/>
                      <a:pt x="119" y="129"/>
                    </a:cubicBezTo>
                    <a:cubicBezTo>
                      <a:pt x="118" y="129"/>
                      <a:pt x="118" y="129"/>
                      <a:pt x="118" y="129"/>
                    </a:cubicBezTo>
                    <a:cubicBezTo>
                      <a:pt x="115" y="123"/>
                      <a:pt x="112" y="116"/>
                      <a:pt x="109" y="109"/>
                    </a:cubicBezTo>
                    <a:cubicBezTo>
                      <a:pt x="105" y="101"/>
                      <a:pt x="102" y="92"/>
                      <a:pt x="98" y="84"/>
                    </a:cubicBezTo>
                    <a:cubicBezTo>
                      <a:pt x="128" y="87"/>
                      <a:pt x="155" y="98"/>
                      <a:pt x="180" y="114"/>
                    </a:cubicBezTo>
                    <a:cubicBezTo>
                      <a:pt x="193" y="121"/>
                      <a:pt x="205" y="130"/>
                      <a:pt x="217" y="138"/>
                    </a:cubicBezTo>
                    <a:cubicBezTo>
                      <a:pt x="232" y="148"/>
                      <a:pt x="248" y="159"/>
                      <a:pt x="257" y="175"/>
                    </a:cubicBezTo>
                    <a:cubicBezTo>
                      <a:pt x="258" y="175"/>
                      <a:pt x="259" y="175"/>
                      <a:pt x="259" y="174"/>
                    </a:cubicBezTo>
                    <a:cubicBezTo>
                      <a:pt x="244" y="147"/>
                      <a:pt x="212" y="127"/>
                      <a:pt x="186" y="111"/>
                    </a:cubicBezTo>
                    <a:cubicBezTo>
                      <a:pt x="206" y="104"/>
                      <a:pt x="226" y="107"/>
                      <a:pt x="246" y="114"/>
                    </a:cubicBezTo>
                    <a:cubicBezTo>
                      <a:pt x="246" y="114"/>
                      <a:pt x="247" y="113"/>
                      <a:pt x="246" y="113"/>
                    </a:cubicBezTo>
                    <a:cubicBezTo>
                      <a:pt x="226" y="101"/>
                      <a:pt x="202" y="102"/>
                      <a:pt x="181" y="108"/>
                    </a:cubicBezTo>
                    <a:cubicBezTo>
                      <a:pt x="162" y="96"/>
                      <a:pt x="142" y="86"/>
                      <a:pt x="121" y="80"/>
                    </a:cubicBezTo>
                    <a:cubicBezTo>
                      <a:pt x="138" y="79"/>
                      <a:pt x="154" y="78"/>
                      <a:pt x="171" y="78"/>
                    </a:cubicBezTo>
                    <a:cubicBezTo>
                      <a:pt x="196" y="79"/>
                      <a:pt x="218" y="87"/>
                      <a:pt x="242" y="92"/>
                    </a:cubicBezTo>
                    <a:cubicBezTo>
                      <a:pt x="243" y="92"/>
                      <a:pt x="243" y="92"/>
                      <a:pt x="243" y="92"/>
                    </a:cubicBezTo>
                    <a:cubicBezTo>
                      <a:pt x="223" y="80"/>
                      <a:pt x="196" y="77"/>
                      <a:pt x="173" y="75"/>
                    </a:cubicBezTo>
                    <a:cubicBezTo>
                      <a:pt x="150" y="74"/>
                      <a:pt x="127" y="74"/>
                      <a:pt x="104" y="77"/>
                    </a:cubicBezTo>
                    <a:cubicBezTo>
                      <a:pt x="101" y="76"/>
                      <a:pt x="98" y="76"/>
                      <a:pt x="95" y="76"/>
                    </a:cubicBezTo>
                    <a:cubicBezTo>
                      <a:pt x="86" y="52"/>
                      <a:pt x="76" y="28"/>
                      <a:pt x="65" y="5"/>
                    </a:cubicBezTo>
                    <a:cubicBezTo>
                      <a:pt x="63" y="0"/>
                      <a:pt x="56" y="4"/>
                      <a:pt x="58" y="8"/>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93" name="Group 92"/>
            <p:cNvGrpSpPr/>
            <p:nvPr/>
          </p:nvGrpSpPr>
          <p:grpSpPr>
            <a:xfrm>
              <a:off x="2837652" y="5468244"/>
              <a:ext cx="1846128" cy="1772205"/>
              <a:chOff x="4513263" y="3576638"/>
              <a:chExt cx="1506538" cy="1446213"/>
            </a:xfrm>
          </p:grpSpPr>
          <p:sp>
            <p:nvSpPr>
              <p:cNvPr id="94" name="Freeform 35"/>
              <p:cNvSpPr>
                <a:spLocks/>
              </p:cNvSpPr>
              <p:nvPr/>
            </p:nvSpPr>
            <p:spPr bwMode="auto">
              <a:xfrm>
                <a:off x="4513263" y="3576638"/>
                <a:ext cx="1506538" cy="1446213"/>
              </a:xfrm>
              <a:custGeom>
                <a:avLst/>
                <a:gdLst>
                  <a:gd name="T0" fmla="*/ 534 w 578"/>
                  <a:gd name="T1" fmla="*/ 311 h 556"/>
                  <a:gd name="T2" fmla="*/ 534 w 578"/>
                  <a:gd name="T3" fmla="*/ 284 h 556"/>
                  <a:gd name="T4" fmla="*/ 500 w 578"/>
                  <a:gd name="T5" fmla="*/ 287 h 556"/>
                  <a:gd name="T6" fmla="*/ 427 w 578"/>
                  <a:gd name="T7" fmla="*/ 316 h 556"/>
                  <a:gd name="T8" fmla="*/ 384 w 578"/>
                  <a:gd name="T9" fmla="*/ 311 h 556"/>
                  <a:gd name="T10" fmla="*/ 391 w 578"/>
                  <a:gd name="T11" fmla="*/ 256 h 556"/>
                  <a:gd name="T12" fmla="*/ 477 w 578"/>
                  <a:gd name="T13" fmla="*/ 186 h 556"/>
                  <a:gd name="T14" fmla="*/ 424 w 578"/>
                  <a:gd name="T15" fmla="*/ 151 h 556"/>
                  <a:gd name="T16" fmla="*/ 433 w 578"/>
                  <a:gd name="T17" fmla="*/ 107 h 556"/>
                  <a:gd name="T18" fmla="*/ 417 w 578"/>
                  <a:gd name="T19" fmla="*/ 113 h 556"/>
                  <a:gd name="T20" fmla="*/ 434 w 578"/>
                  <a:gd name="T21" fmla="*/ 58 h 556"/>
                  <a:gd name="T22" fmla="*/ 416 w 578"/>
                  <a:gd name="T23" fmla="*/ 37 h 556"/>
                  <a:gd name="T24" fmla="*/ 396 w 578"/>
                  <a:gd name="T25" fmla="*/ 29 h 556"/>
                  <a:gd name="T26" fmla="*/ 389 w 578"/>
                  <a:gd name="T27" fmla="*/ 19 h 556"/>
                  <a:gd name="T28" fmla="*/ 373 w 578"/>
                  <a:gd name="T29" fmla="*/ 32 h 556"/>
                  <a:gd name="T30" fmla="*/ 360 w 578"/>
                  <a:gd name="T31" fmla="*/ 64 h 556"/>
                  <a:gd name="T32" fmla="*/ 334 w 578"/>
                  <a:gd name="T33" fmla="*/ 72 h 556"/>
                  <a:gd name="T34" fmla="*/ 308 w 578"/>
                  <a:gd name="T35" fmla="*/ 103 h 556"/>
                  <a:gd name="T36" fmla="*/ 258 w 578"/>
                  <a:gd name="T37" fmla="*/ 66 h 556"/>
                  <a:gd name="T38" fmla="*/ 245 w 578"/>
                  <a:gd name="T39" fmla="*/ 102 h 556"/>
                  <a:gd name="T40" fmla="*/ 223 w 578"/>
                  <a:gd name="T41" fmla="*/ 139 h 556"/>
                  <a:gd name="T42" fmla="*/ 224 w 578"/>
                  <a:gd name="T43" fmla="*/ 235 h 556"/>
                  <a:gd name="T44" fmla="*/ 204 w 578"/>
                  <a:gd name="T45" fmla="*/ 226 h 556"/>
                  <a:gd name="T46" fmla="*/ 184 w 578"/>
                  <a:gd name="T47" fmla="*/ 186 h 556"/>
                  <a:gd name="T48" fmla="*/ 166 w 578"/>
                  <a:gd name="T49" fmla="*/ 205 h 556"/>
                  <a:gd name="T50" fmla="*/ 130 w 578"/>
                  <a:gd name="T51" fmla="*/ 124 h 556"/>
                  <a:gd name="T52" fmla="*/ 104 w 578"/>
                  <a:gd name="T53" fmla="*/ 93 h 556"/>
                  <a:gd name="T54" fmla="*/ 75 w 578"/>
                  <a:gd name="T55" fmla="*/ 73 h 556"/>
                  <a:gd name="T56" fmla="*/ 53 w 578"/>
                  <a:gd name="T57" fmla="*/ 45 h 556"/>
                  <a:gd name="T58" fmla="*/ 54 w 578"/>
                  <a:gd name="T59" fmla="*/ 89 h 556"/>
                  <a:gd name="T60" fmla="*/ 55 w 578"/>
                  <a:gd name="T61" fmla="*/ 127 h 556"/>
                  <a:gd name="T62" fmla="*/ 58 w 578"/>
                  <a:gd name="T63" fmla="*/ 179 h 556"/>
                  <a:gd name="T64" fmla="*/ 72 w 578"/>
                  <a:gd name="T65" fmla="*/ 244 h 556"/>
                  <a:gd name="T66" fmla="*/ 106 w 578"/>
                  <a:gd name="T67" fmla="*/ 334 h 556"/>
                  <a:gd name="T68" fmla="*/ 83 w 578"/>
                  <a:gd name="T69" fmla="*/ 340 h 556"/>
                  <a:gd name="T70" fmla="*/ 42 w 578"/>
                  <a:gd name="T71" fmla="*/ 358 h 556"/>
                  <a:gd name="T72" fmla="*/ 60 w 578"/>
                  <a:gd name="T73" fmla="*/ 388 h 556"/>
                  <a:gd name="T74" fmla="*/ 111 w 578"/>
                  <a:gd name="T75" fmla="*/ 401 h 556"/>
                  <a:gd name="T76" fmla="*/ 176 w 578"/>
                  <a:gd name="T77" fmla="*/ 425 h 556"/>
                  <a:gd name="T78" fmla="*/ 195 w 578"/>
                  <a:gd name="T79" fmla="*/ 552 h 556"/>
                  <a:gd name="T80" fmla="*/ 217 w 578"/>
                  <a:gd name="T81" fmla="*/ 414 h 556"/>
                  <a:gd name="T82" fmla="*/ 304 w 578"/>
                  <a:gd name="T83" fmla="*/ 470 h 556"/>
                  <a:gd name="T84" fmla="*/ 371 w 578"/>
                  <a:gd name="T85" fmla="*/ 479 h 556"/>
                  <a:gd name="T86" fmla="*/ 386 w 578"/>
                  <a:gd name="T87" fmla="*/ 466 h 556"/>
                  <a:gd name="T88" fmla="*/ 395 w 578"/>
                  <a:gd name="T89" fmla="*/ 456 h 556"/>
                  <a:gd name="T90" fmla="*/ 457 w 578"/>
                  <a:gd name="T91" fmla="*/ 427 h 556"/>
                  <a:gd name="T92" fmla="*/ 509 w 578"/>
                  <a:gd name="T93" fmla="*/ 377 h 556"/>
                  <a:gd name="T94" fmla="*/ 545 w 578"/>
                  <a:gd name="T95" fmla="*/ 349 h 556"/>
                  <a:gd name="T96" fmla="*/ 576 w 578"/>
                  <a:gd name="T97" fmla="*/ 304 h 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78" h="556">
                    <a:moveTo>
                      <a:pt x="571" y="299"/>
                    </a:moveTo>
                    <a:cubicBezTo>
                      <a:pt x="563" y="302"/>
                      <a:pt x="555" y="305"/>
                      <a:pt x="546" y="308"/>
                    </a:cubicBezTo>
                    <a:cubicBezTo>
                      <a:pt x="542" y="309"/>
                      <a:pt x="538" y="310"/>
                      <a:pt x="534" y="311"/>
                    </a:cubicBezTo>
                    <a:cubicBezTo>
                      <a:pt x="533" y="311"/>
                      <a:pt x="533" y="311"/>
                      <a:pt x="532" y="312"/>
                    </a:cubicBezTo>
                    <a:cubicBezTo>
                      <a:pt x="535" y="304"/>
                      <a:pt x="537" y="296"/>
                      <a:pt x="539" y="288"/>
                    </a:cubicBezTo>
                    <a:cubicBezTo>
                      <a:pt x="540" y="286"/>
                      <a:pt x="537" y="282"/>
                      <a:pt x="534" y="284"/>
                    </a:cubicBezTo>
                    <a:cubicBezTo>
                      <a:pt x="525" y="289"/>
                      <a:pt x="517" y="294"/>
                      <a:pt x="509" y="300"/>
                    </a:cubicBezTo>
                    <a:cubicBezTo>
                      <a:pt x="502" y="304"/>
                      <a:pt x="495" y="308"/>
                      <a:pt x="488" y="312"/>
                    </a:cubicBezTo>
                    <a:cubicBezTo>
                      <a:pt x="492" y="304"/>
                      <a:pt x="495" y="295"/>
                      <a:pt x="500" y="287"/>
                    </a:cubicBezTo>
                    <a:cubicBezTo>
                      <a:pt x="503" y="283"/>
                      <a:pt x="498" y="278"/>
                      <a:pt x="494" y="281"/>
                    </a:cubicBezTo>
                    <a:cubicBezTo>
                      <a:pt x="482" y="289"/>
                      <a:pt x="470" y="298"/>
                      <a:pt x="458" y="304"/>
                    </a:cubicBezTo>
                    <a:cubicBezTo>
                      <a:pt x="448" y="310"/>
                      <a:pt x="438" y="313"/>
                      <a:pt x="427" y="316"/>
                    </a:cubicBezTo>
                    <a:cubicBezTo>
                      <a:pt x="431" y="307"/>
                      <a:pt x="435" y="297"/>
                      <a:pt x="438" y="288"/>
                    </a:cubicBezTo>
                    <a:cubicBezTo>
                      <a:pt x="440" y="283"/>
                      <a:pt x="434" y="279"/>
                      <a:pt x="430" y="282"/>
                    </a:cubicBezTo>
                    <a:cubicBezTo>
                      <a:pt x="415" y="293"/>
                      <a:pt x="400" y="302"/>
                      <a:pt x="384" y="311"/>
                    </a:cubicBezTo>
                    <a:cubicBezTo>
                      <a:pt x="370" y="319"/>
                      <a:pt x="354" y="329"/>
                      <a:pt x="338" y="324"/>
                    </a:cubicBezTo>
                    <a:cubicBezTo>
                      <a:pt x="348" y="297"/>
                      <a:pt x="364" y="275"/>
                      <a:pt x="394" y="265"/>
                    </a:cubicBezTo>
                    <a:cubicBezTo>
                      <a:pt x="398" y="263"/>
                      <a:pt x="396" y="255"/>
                      <a:pt x="391" y="256"/>
                    </a:cubicBezTo>
                    <a:cubicBezTo>
                      <a:pt x="387" y="257"/>
                      <a:pt x="383" y="258"/>
                      <a:pt x="379" y="259"/>
                    </a:cubicBezTo>
                    <a:cubicBezTo>
                      <a:pt x="413" y="237"/>
                      <a:pt x="456" y="223"/>
                      <a:pt x="480" y="190"/>
                    </a:cubicBezTo>
                    <a:cubicBezTo>
                      <a:pt x="482" y="187"/>
                      <a:pt x="479" y="184"/>
                      <a:pt x="477" y="186"/>
                    </a:cubicBezTo>
                    <a:cubicBezTo>
                      <a:pt x="476" y="186"/>
                      <a:pt x="475" y="186"/>
                      <a:pt x="475" y="186"/>
                    </a:cubicBezTo>
                    <a:cubicBezTo>
                      <a:pt x="450" y="199"/>
                      <a:pt x="422" y="198"/>
                      <a:pt x="395" y="200"/>
                    </a:cubicBezTo>
                    <a:cubicBezTo>
                      <a:pt x="400" y="181"/>
                      <a:pt x="414" y="167"/>
                      <a:pt x="424" y="151"/>
                    </a:cubicBezTo>
                    <a:cubicBezTo>
                      <a:pt x="433" y="135"/>
                      <a:pt x="439" y="117"/>
                      <a:pt x="443" y="99"/>
                    </a:cubicBezTo>
                    <a:cubicBezTo>
                      <a:pt x="443" y="98"/>
                      <a:pt x="443" y="97"/>
                      <a:pt x="442" y="97"/>
                    </a:cubicBezTo>
                    <a:cubicBezTo>
                      <a:pt x="439" y="100"/>
                      <a:pt x="435" y="105"/>
                      <a:pt x="433" y="107"/>
                    </a:cubicBezTo>
                    <a:cubicBezTo>
                      <a:pt x="429" y="110"/>
                      <a:pt x="424" y="116"/>
                      <a:pt x="418" y="114"/>
                    </a:cubicBezTo>
                    <a:cubicBezTo>
                      <a:pt x="418" y="114"/>
                      <a:pt x="417" y="113"/>
                      <a:pt x="417" y="113"/>
                    </a:cubicBezTo>
                    <a:cubicBezTo>
                      <a:pt x="417" y="113"/>
                      <a:pt x="417" y="113"/>
                      <a:pt x="417" y="113"/>
                    </a:cubicBezTo>
                    <a:cubicBezTo>
                      <a:pt x="412" y="113"/>
                      <a:pt x="413" y="112"/>
                      <a:pt x="414" y="109"/>
                    </a:cubicBezTo>
                    <a:cubicBezTo>
                      <a:pt x="409" y="96"/>
                      <a:pt x="430" y="65"/>
                      <a:pt x="433" y="58"/>
                    </a:cubicBezTo>
                    <a:cubicBezTo>
                      <a:pt x="434" y="58"/>
                      <a:pt x="434" y="58"/>
                      <a:pt x="434" y="58"/>
                    </a:cubicBezTo>
                    <a:cubicBezTo>
                      <a:pt x="434" y="58"/>
                      <a:pt x="434" y="57"/>
                      <a:pt x="434" y="57"/>
                    </a:cubicBezTo>
                    <a:cubicBezTo>
                      <a:pt x="427" y="63"/>
                      <a:pt x="418" y="67"/>
                      <a:pt x="413" y="61"/>
                    </a:cubicBezTo>
                    <a:cubicBezTo>
                      <a:pt x="409" y="55"/>
                      <a:pt x="414" y="43"/>
                      <a:pt x="416" y="37"/>
                    </a:cubicBezTo>
                    <a:cubicBezTo>
                      <a:pt x="418" y="25"/>
                      <a:pt x="422" y="11"/>
                      <a:pt x="417" y="0"/>
                    </a:cubicBezTo>
                    <a:cubicBezTo>
                      <a:pt x="413" y="10"/>
                      <a:pt x="409" y="19"/>
                      <a:pt x="402" y="28"/>
                    </a:cubicBezTo>
                    <a:cubicBezTo>
                      <a:pt x="401" y="29"/>
                      <a:pt x="398" y="30"/>
                      <a:pt x="396" y="29"/>
                    </a:cubicBezTo>
                    <a:cubicBezTo>
                      <a:pt x="396" y="29"/>
                      <a:pt x="396" y="29"/>
                      <a:pt x="395" y="28"/>
                    </a:cubicBezTo>
                    <a:cubicBezTo>
                      <a:pt x="393" y="29"/>
                      <a:pt x="393" y="28"/>
                      <a:pt x="393" y="25"/>
                    </a:cubicBezTo>
                    <a:cubicBezTo>
                      <a:pt x="391" y="23"/>
                      <a:pt x="390" y="21"/>
                      <a:pt x="389" y="19"/>
                    </a:cubicBezTo>
                    <a:cubicBezTo>
                      <a:pt x="389" y="19"/>
                      <a:pt x="389" y="19"/>
                      <a:pt x="389" y="19"/>
                    </a:cubicBezTo>
                    <a:cubicBezTo>
                      <a:pt x="388" y="30"/>
                      <a:pt x="384" y="39"/>
                      <a:pt x="379" y="48"/>
                    </a:cubicBezTo>
                    <a:cubicBezTo>
                      <a:pt x="376" y="43"/>
                      <a:pt x="374" y="38"/>
                      <a:pt x="373" y="32"/>
                    </a:cubicBezTo>
                    <a:cubicBezTo>
                      <a:pt x="372" y="31"/>
                      <a:pt x="371" y="31"/>
                      <a:pt x="370" y="31"/>
                    </a:cubicBezTo>
                    <a:cubicBezTo>
                      <a:pt x="370" y="35"/>
                      <a:pt x="369" y="39"/>
                      <a:pt x="368" y="43"/>
                    </a:cubicBezTo>
                    <a:cubicBezTo>
                      <a:pt x="367" y="50"/>
                      <a:pt x="365" y="59"/>
                      <a:pt x="360" y="64"/>
                    </a:cubicBezTo>
                    <a:cubicBezTo>
                      <a:pt x="349" y="78"/>
                      <a:pt x="343" y="56"/>
                      <a:pt x="341" y="45"/>
                    </a:cubicBezTo>
                    <a:cubicBezTo>
                      <a:pt x="341" y="45"/>
                      <a:pt x="340" y="45"/>
                      <a:pt x="340" y="45"/>
                    </a:cubicBezTo>
                    <a:cubicBezTo>
                      <a:pt x="339" y="54"/>
                      <a:pt x="336" y="63"/>
                      <a:pt x="334" y="72"/>
                    </a:cubicBezTo>
                    <a:cubicBezTo>
                      <a:pt x="332" y="77"/>
                      <a:pt x="331" y="86"/>
                      <a:pt x="325" y="88"/>
                    </a:cubicBezTo>
                    <a:cubicBezTo>
                      <a:pt x="318" y="90"/>
                      <a:pt x="315" y="85"/>
                      <a:pt x="312" y="78"/>
                    </a:cubicBezTo>
                    <a:cubicBezTo>
                      <a:pt x="311" y="87"/>
                      <a:pt x="310" y="95"/>
                      <a:pt x="308" y="103"/>
                    </a:cubicBezTo>
                    <a:cubicBezTo>
                      <a:pt x="307" y="107"/>
                      <a:pt x="306" y="114"/>
                      <a:pt x="304" y="117"/>
                    </a:cubicBezTo>
                    <a:cubicBezTo>
                      <a:pt x="296" y="130"/>
                      <a:pt x="288" y="122"/>
                      <a:pt x="283" y="115"/>
                    </a:cubicBezTo>
                    <a:cubicBezTo>
                      <a:pt x="272" y="101"/>
                      <a:pt x="266" y="82"/>
                      <a:pt x="258" y="66"/>
                    </a:cubicBezTo>
                    <a:cubicBezTo>
                      <a:pt x="257" y="64"/>
                      <a:pt x="255" y="65"/>
                      <a:pt x="255" y="67"/>
                    </a:cubicBezTo>
                    <a:cubicBezTo>
                      <a:pt x="255" y="70"/>
                      <a:pt x="254" y="100"/>
                      <a:pt x="247" y="100"/>
                    </a:cubicBezTo>
                    <a:cubicBezTo>
                      <a:pt x="246" y="100"/>
                      <a:pt x="245" y="101"/>
                      <a:pt x="245" y="102"/>
                    </a:cubicBezTo>
                    <a:cubicBezTo>
                      <a:pt x="247" y="117"/>
                      <a:pt x="242" y="129"/>
                      <a:pt x="237" y="143"/>
                    </a:cubicBezTo>
                    <a:cubicBezTo>
                      <a:pt x="235" y="141"/>
                      <a:pt x="233" y="139"/>
                      <a:pt x="231" y="137"/>
                    </a:cubicBezTo>
                    <a:cubicBezTo>
                      <a:pt x="229" y="134"/>
                      <a:pt x="223" y="135"/>
                      <a:pt x="223" y="139"/>
                    </a:cubicBezTo>
                    <a:cubicBezTo>
                      <a:pt x="222" y="169"/>
                      <a:pt x="223" y="198"/>
                      <a:pt x="227" y="228"/>
                    </a:cubicBezTo>
                    <a:cubicBezTo>
                      <a:pt x="226" y="231"/>
                      <a:pt x="225" y="233"/>
                      <a:pt x="225" y="236"/>
                    </a:cubicBezTo>
                    <a:cubicBezTo>
                      <a:pt x="224" y="236"/>
                      <a:pt x="224" y="235"/>
                      <a:pt x="224" y="235"/>
                    </a:cubicBezTo>
                    <a:cubicBezTo>
                      <a:pt x="220" y="230"/>
                      <a:pt x="214" y="233"/>
                      <a:pt x="213" y="238"/>
                    </a:cubicBezTo>
                    <a:cubicBezTo>
                      <a:pt x="212" y="247"/>
                      <a:pt x="210" y="256"/>
                      <a:pt x="210" y="265"/>
                    </a:cubicBezTo>
                    <a:cubicBezTo>
                      <a:pt x="208" y="252"/>
                      <a:pt x="207" y="239"/>
                      <a:pt x="204" y="226"/>
                    </a:cubicBezTo>
                    <a:cubicBezTo>
                      <a:pt x="203" y="221"/>
                      <a:pt x="196" y="220"/>
                      <a:pt x="194" y="225"/>
                    </a:cubicBezTo>
                    <a:cubicBezTo>
                      <a:pt x="193" y="227"/>
                      <a:pt x="193" y="228"/>
                      <a:pt x="192" y="229"/>
                    </a:cubicBezTo>
                    <a:cubicBezTo>
                      <a:pt x="190" y="214"/>
                      <a:pt x="188" y="200"/>
                      <a:pt x="184" y="186"/>
                    </a:cubicBezTo>
                    <a:cubicBezTo>
                      <a:pt x="183" y="182"/>
                      <a:pt x="177" y="180"/>
                      <a:pt x="176" y="185"/>
                    </a:cubicBezTo>
                    <a:cubicBezTo>
                      <a:pt x="174" y="191"/>
                      <a:pt x="171" y="197"/>
                      <a:pt x="168" y="203"/>
                    </a:cubicBezTo>
                    <a:cubicBezTo>
                      <a:pt x="167" y="204"/>
                      <a:pt x="167" y="205"/>
                      <a:pt x="166" y="205"/>
                    </a:cubicBezTo>
                    <a:cubicBezTo>
                      <a:pt x="165" y="195"/>
                      <a:pt x="162" y="184"/>
                      <a:pt x="159" y="174"/>
                    </a:cubicBezTo>
                    <a:cubicBezTo>
                      <a:pt x="158" y="169"/>
                      <a:pt x="152" y="167"/>
                      <a:pt x="150" y="171"/>
                    </a:cubicBezTo>
                    <a:cubicBezTo>
                      <a:pt x="147" y="154"/>
                      <a:pt x="142" y="138"/>
                      <a:pt x="130" y="124"/>
                    </a:cubicBezTo>
                    <a:cubicBezTo>
                      <a:pt x="128" y="122"/>
                      <a:pt x="124" y="122"/>
                      <a:pt x="122" y="125"/>
                    </a:cubicBezTo>
                    <a:cubicBezTo>
                      <a:pt x="121" y="125"/>
                      <a:pt x="120" y="126"/>
                      <a:pt x="120" y="127"/>
                    </a:cubicBezTo>
                    <a:cubicBezTo>
                      <a:pt x="116" y="115"/>
                      <a:pt x="111" y="104"/>
                      <a:pt x="104" y="93"/>
                    </a:cubicBezTo>
                    <a:cubicBezTo>
                      <a:pt x="103" y="90"/>
                      <a:pt x="98" y="91"/>
                      <a:pt x="97" y="94"/>
                    </a:cubicBezTo>
                    <a:cubicBezTo>
                      <a:pt x="96" y="98"/>
                      <a:pt x="95" y="102"/>
                      <a:pt x="93" y="105"/>
                    </a:cubicBezTo>
                    <a:cubicBezTo>
                      <a:pt x="88" y="94"/>
                      <a:pt x="82" y="83"/>
                      <a:pt x="75" y="73"/>
                    </a:cubicBezTo>
                    <a:cubicBezTo>
                      <a:pt x="75" y="72"/>
                      <a:pt x="73" y="72"/>
                      <a:pt x="73" y="73"/>
                    </a:cubicBezTo>
                    <a:cubicBezTo>
                      <a:pt x="73" y="74"/>
                      <a:pt x="73" y="75"/>
                      <a:pt x="72" y="76"/>
                    </a:cubicBezTo>
                    <a:cubicBezTo>
                      <a:pt x="68" y="64"/>
                      <a:pt x="62" y="53"/>
                      <a:pt x="53" y="45"/>
                    </a:cubicBezTo>
                    <a:cubicBezTo>
                      <a:pt x="53" y="45"/>
                      <a:pt x="53" y="45"/>
                      <a:pt x="53" y="45"/>
                    </a:cubicBezTo>
                    <a:cubicBezTo>
                      <a:pt x="53" y="42"/>
                      <a:pt x="49" y="42"/>
                      <a:pt x="49" y="45"/>
                    </a:cubicBezTo>
                    <a:cubicBezTo>
                      <a:pt x="47" y="60"/>
                      <a:pt x="50" y="75"/>
                      <a:pt x="54" y="89"/>
                    </a:cubicBezTo>
                    <a:cubicBezTo>
                      <a:pt x="52" y="88"/>
                      <a:pt x="50" y="86"/>
                      <a:pt x="48" y="85"/>
                    </a:cubicBezTo>
                    <a:cubicBezTo>
                      <a:pt x="44" y="82"/>
                      <a:pt x="40" y="87"/>
                      <a:pt x="41" y="91"/>
                    </a:cubicBezTo>
                    <a:cubicBezTo>
                      <a:pt x="45" y="103"/>
                      <a:pt x="50" y="115"/>
                      <a:pt x="55" y="127"/>
                    </a:cubicBezTo>
                    <a:cubicBezTo>
                      <a:pt x="52" y="124"/>
                      <a:pt x="49" y="122"/>
                      <a:pt x="46" y="120"/>
                    </a:cubicBezTo>
                    <a:cubicBezTo>
                      <a:pt x="42" y="117"/>
                      <a:pt x="36" y="120"/>
                      <a:pt x="37" y="125"/>
                    </a:cubicBezTo>
                    <a:cubicBezTo>
                      <a:pt x="42" y="144"/>
                      <a:pt x="49" y="161"/>
                      <a:pt x="58" y="179"/>
                    </a:cubicBezTo>
                    <a:cubicBezTo>
                      <a:pt x="54" y="177"/>
                      <a:pt x="49" y="176"/>
                      <a:pt x="45" y="174"/>
                    </a:cubicBezTo>
                    <a:cubicBezTo>
                      <a:pt x="41" y="173"/>
                      <a:pt x="36" y="177"/>
                      <a:pt x="38" y="181"/>
                    </a:cubicBezTo>
                    <a:cubicBezTo>
                      <a:pt x="48" y="202"/>
                      <a:pt x="58" y="225"/>
                      <a:pt x="72" y="244"/>
                    </a:cubicBezTo>
                    <a:cubicBezTo>
                      <a:pt x="61" y="244"/>
                      <a:pt x="50" y="245"/>
                      <a:pt x="39" y="245"/>
                    </a:cubicBezTo>
                    <a:cubicBezTo>
                      <a:pt x="36" y="246"/>
                      <a:pt x="33" y="248"/>
                      <a:pt x="35" y="252"/>
                    </a:cubicBezTo>
                    <a:cubicBezTo>
                      <a:pt x="50" y="284"/>
                      <a:pt x="76" y="313"/>
                      <a:pt x="106" y="334"/>
                    </a:cubicBezTo>
                    <a:cubicBezTo>
                      <a:pt x="97" y="332"/>
                      <a:pt x="88" y="331"/>
                      <a:pt x="79" y="330"/>
                    </a:cubicBezTo>
                    <a:cubicBezTo>
                      <a:pt x="75" y="330"/>
                      <a:pt x="72" y="337"/>
                      <a:pt x="77" y="338"/>
                    </a:cubicBezTo>
                    <a:cubicBezTo>
                      <a:pt x="79" y="339"/>
                      <a:pt x="81" y="340"/>
                      <a:pt x="83" y="340"/>
                    </a:cubicBezTo>
                    <a:cubicBezTo>
                      <a:pt x="69" y="340"/>
                      <a:pt x="56" y="341"/>
                      <a:pt x="42" y="343"/>
                    </a:cubicBezTo>
                    <a:cubicBezTo>
                      <a:pt x="39" y="343"/>
                      <a:pt x="37" y="347"/>
                      <a:pt x="39" y="349"/>
                    </a:cubicBezTo>
                    <a:cubicBezTo>
                      <a:pt x="40" y="352"/>
                      <a:pt x="41" y="355"/>
                      <a:pt x="42" y="358"/>
                    </a:cubicBezTo>
                    <a:cubicBezTo>
                      <a:pt x="31" y="358"/>
                      <a:pt x="19" y="358"/>
                      <a:pt x="8" y="359"/>
                    </a:cubicBezTo>
                    <a:cubicBezTo>
                      <a:pt x="4" y="359"/>
                      <a:pt x="0" y="365"/>
                      <a:pt x="5" y="368"/>
                    </a:cubicBezTo>
                    <a:cubicBezTo>
                      <a:pt x="22" y="378"/>
                      <a:pt x="41" y="385"/>
                      <a:pt x="60" y="388"/>
                    </a:cubicBezTo>
                    <a:cubicBezTo>
                      <a:pt x="57" y="390"/>
                      <a:pt x="55" y="392"/>
                      <a:pt x="52" y="393"/>
                    </a:cubicBezTo>
                    <a:cubicBezTo>
                      <a:pt x="47" y="396"/>
                      <a:pt x="51" y="402"/>
                      <a:pt x="55" y="403"/>
                    </a:cubicBezTo>
                    <a:cubicBezTo>
                      <a:pt x="74" y="407"/>
                      <a:pt x="93" y="406"/>
                      <a:pt x="111" y="401"/>
                    </a:cubicBezTo>
                    <a:cubicBezTo>
                      <a:pt x="106" y="408"/>
                      <a:pt x="101" y="415"/>
                      <a:pt x="97" y="422"/>
                    </a:cubicBezTo>
                    <a:cubicBezTo>
                      <a:pt x="95" y="425"/>
                      <a:pt x="96" y="429"/>
                      <a:pt x="100" y="430"/>
                    </a:cubicBezTo>
                    <a:cubicBezTo>
                      <a:pt x="125" y="433"/>
                      <a:pt x="151" y="432"/>
                      <a:pt x="176" y="425"/>
                    </a:cubicBezTo>
                    <a:cubicBezTo>
                      <a:pt x="185" y="423"/>
                      <a:pt x="198" y="420"/>
                      <a:pt x="209" y="415"/>
                    </a:cubicBezTo>
                    <a:cubicBezTo>
                      <a:pt x="207" y="423"/>
                      <a:pt x="205" y="431"/>
                      <a:pt x="204" y="439"/>
                    </a:cubicBezTo>
                    <a:cubicBezTo>
                      <a:pt x="196" y="476"/>
                      <a:pt x="191" y="515"/>
                      <a:pt x="195" y="552"/>
                    </a:cubicBezTo>
                    <a:cubicBezTo>
                      <a:pt x="196" y="556"/>
                      <a:pt x="202" y="556"/>
                      <a:pt x="201" y="552"/>
                    </a:cubicBezTo>
                    <a:cubicBezTo>
                      <a:pt x="201" y="517"/>
                      <a:pt x="202" y="484"/>
                      <a:pt x="209" y="449"/>
                    </a:cubicBezTo>
                    <a:cubicBezTo>
                      <a:pt x="211" y="437"/>
                      <a:pt x="214" y="425"/>
                      <a:pt x="217" y="414"/>
                    </a:cubicBezTo>
                    <a:cubicBezTo>
                      <a:pt x="245" y="435"/>
                      <a:pt x="268" y="464"/>
                      <a:pt x="287" y="493"/>
                    </a:cubicBezTo>
                    <a:cubicBezTo>
                      <a:pt x="289" y="497"/>
                      <a:pt x="296" y="496"/>
                      <a:pt x="298" y="492"/>
                    </a:cubicBezTo>
                    <a:cubicBezTo>
                      <a:pt x="300" y="484"/>
                      <a:pt x="302" y="477"/>
                      <a:pt x="304" y="470"/>
                    </a:cubicBezTo>
                    <a:cubicBezTo>
                      <a:pt x="325" y="480"/>
                      <a:pt x="346" y="489"/>
                      <a:pt x="367" y="499"/>
                    </a:cubicBezTo>
                    <a:cubicBezTo>
                      <a:pt x="372" y="501"/>
                      <a:pt x="376" y="495"/>
                      <a:pt x="375" y="491"/>
                    </a:cubicBezTo>
                    <a:cubicBezTo>
                      <a:pt x="373" y="487"/>
                      <a:pt x="372" y="483"/>
                      <a:pt x="371" y="479"/>
                    </a:cubicBezTo>
                    <a:cubicBezTo>
                      <a:pt x="380" y="483"/>
                      <a:pt x="389" y="487"/>
                      <a:pt x="398" y="492"/>
                    </a:cubicBezTo>
                    <a:cubicBezTo>
                      <a:pt x="403" y="494"/>
                      <a:pt x="409" y="488"/>
                      <a:pt x="406" y="484"/>
                    </a:cubicBezTo>
                    <a:cubicBezTo>
                      <a:pt x="401" y="476"/>
                      <a:pt x="394" y="471"/>
                      <a:pt x="386" y="466"/>
                    </a:cubicBezTo>
                    <a:cubicBezTo>
                      <a:pt x="386" y="466"/>
                      <a:pt x="386" y="466"/>
                      <a:pt x="387" y="465"/>
                    </a:cubicBezTo>
                    <a:cubicBezTo>
                      <a:pt x="388" y="466"/>
                      <a:pt x="388" y="466"/>
                      <a:pt x="389" y="466"/>
                    </a:cubicBezTo>
                    <a:cubicBezTo>
                      <a:pt x="396" y="468"/>
                      <a:pt x="401" y="460"/>
                      <a:pt x="395" y="456"/>
                    </a:cubicBezTo>
                    <a:cubicBezTo>
                      <a:pt x="384" y="447"/>
                      <a:pt x="372" y="439"/>
                      <a:pt x="361" y="431"/>
                    </a:cubicBezTo>
                    <a:cubicBezTo>
                      <a:pt x="361" y="431"/>
                      <a:pt x="362" y="431"/>
                      <a:pt x="362" y="430"/>
                    </a:cubicBezTo>
                    <a:cubicBezTo>
                      <a:pt x="393" y="433"/>
                      <a:pt x="426" y="428"/>
                      <a:pt x="457" y="427"/>
                    </a:cubicBezTo>
                    <a:cubicBezTo>
                      <a:pt x="463" y="427"/>
                      <a:pt x="462" y="419"/>
                      <a:pt x="458" y="417"/>
                    </a:cubicBezTo>
                    <a:cubicBezTo>
                      <a:pt x="452" y="414"/>
                      <a:pt x="445" y="411"/>
                      <a:pt x="439" y="408"/>
                    </a:cubicBezTo>
                    <a:cubicBezTo>
                      <a:pt x="464" y="405"/>
                      <a:pt x="491" y="393"/>
                      <a:pt x="509" y="377"/>
                    </a:cubicBezTo>
                    <a:cubicBezTo>
                      <a:pt x="512" y="374"/>
                      <a:pt x="511" y="370"/>
                      <a:pt x="508" y="368"/>
                    </a:cubicBezTo>
                    <a:cubicBezTo>
                      <a:pt x="505" y="367"/>
                      <a:pt x="502" y="366"/>
                      <a:pt x="499" y="365"/>
                    </a:cubicBezTo>
                    <a:cubicBezTo>
                      <a:pt x="516" y="363"/>
                      <a:pt x="533" y="358"/>
                      <a:pt x="545" y="349"/>
                    </a:cubicBezTo>
                    <a:cubicBezTo>
                      <a:pt x="549" y="347"/>
                      <a:pt x="547" y="341"/>
                      <a:pt x="543" y="341"/>
                    </a:cubicBezTo>
                    <a:cubicBezTo>
                      <a:pt x="541" y="340"/>
                      <a:pt x="539" y="340"/>
                      <a:pt x="538" y="340"/>
                    </a:cubicBezTo>
                    <a:cubicBezTo>
                      <a:pt x="553" y="333"/>
                      <a:pt x="568" y="316"/>
                      <a:pt x="576" y="304"/>
                    </a:cubicBezTo>
                    <a:cubicBezTo>
                      <a:pt x="578" y="301"/>
                      <a:pt x="575" y="297"/>
                      <a:pt x="571" y="299"/>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95" name="Freeform 36"/>
              <p:cNvSpPr>
                <a:spLocks/>
              </p:cNvSpPr>
              <p:nvPr/>
            </p:nvSpPr>
            <p:spPr bwMode="auto">
              <a:xfrm>
                <a:off x="4533900" y="3662363"/>
                <a:ext cx="1343025" cy="1360488"/>
              </a:xfrm>
              <a:custGeom>
                <a:avLst/>
                <a:gdLst>
                  <a:gd name="T0" fmla="*/ 440 w 515"/>
                  <a:gd name="T1" fmla="*/ 322 h 523"/>
                  <a:gd name="T2" fmla="*/ 453 w 515"/>
                  <a:gd name="T3" fmla="*/ 309 h 523"/>
                  <a:gd name="T4" fmla="*/ 370 w 515"/>
                  <a:gd name="T5" fmla="*/ 321 h 523"/>
                  <a:gd name="T6" fmla="*/ 340 w 515"/>
                  <a:gd name="T7" fmla="*/ 335 h 523"/>
                  <a:gd name="T8" fmla="*/ 277 w 515"/>
                  <a:gd name="T9" fmla="*/ 315 h 523"/>
                  <a:gd name="T10" fmla="*/ 277 w 515"/>
                  <a:gd name="T11" fmla="*/ 310 h 523"/>
                  <a:gd name="T12" fmla="*/ 228 w 515"/>
                  <a:gd name="T13" fmla="*/ 304 h 523"/>
                  <a:gd name="T14" fmla="*/ 307 w 515"/>
                  <a:gd name="T15" fmla="*/ 254 h 523"/>
                  <a:gd name="T16" fmla="*/ 301 w 515"/>
                  <a:gd name="T17" fmla="*/ 252 h 523"/>
                  <a:gd name="T18" fmla="*/ 429 w 515"/>
                  <a:gd name="T19" fmla="*/ 178 h 523"/>
                  <a:gd name="T20" fmla="*/ 251 w 515"/>
                  <a:gd name="T21" fmla="*/ 267 h 523"/>
                  <a:gd name="T22" fmla="*/ 237 w 515"/>
                  <a:gd name="T23" fmla="*/ 282 h 523"/>
                  <a:gd name="T24" fmla="*/ 419 w 515"/>
                  <a:gd name="T25" fmla="*/ 92 h 523"/>
                  <a:gd name="T26" fmla="*/ 330 w 515"/>
                  <a:gd name="T27" fmla="*/ 107 h 523"/>
                  <a:gd name="T28" fmla="*/ 408 w 515"/>
                  <a:gd name="T29" fmla="*/ 40 h 523"/>
                  <a:gd name="T30" fmla="*/ 398 w 515"/>
                  <a:gd name="T31" fmla="*/ 0 h 523"/>
                  <a:gd name="T32" fmla="*/ 331 w 515"/>
                  <a:gd name="T33" fmla="*/ 100 h 523"/>
                  <a:gd name="T34" fmla="*/ 309 w 515"/>
                  <a:gd name="T35" fmla="*/ 63 h 523"/>
                  <a:gd name="T36" fmla="*/ 303 w 515"/>
                  <a:gd name="T37" fmla="*/ 142 h 523"/>
                  <a:gd name="T38" fmla="*/ 259 w 515"/>
                  <a:gd name="T39" fmla="*/ 128 h 523"/>
                  <a:gd name="T40" fmla="*/ 256 w 515"/>
                  <a:gd name="T41" fmla="*/ 132 h 523"/>
                  <a:gd name="T42" fmla="*/ 253 w 515"/>
                  <a:gd name="T43" fmla="*/ 236 h 523"/>
                  <a:gd name="T44" fmla="*/ 224 w 515"/>
                  <a:gd name="T45" fmla="*/ 121 h 523"/>
                  <a:gd name="T46" fmla="*/ 251 w 515"/>
                  <a:gd name="T47" fmla="*/ 240 h 523"/>
                  <a:gd name="T48" fmla="*/ 214 w 515"/>
                  <a:gd name="T49" fmla="*/ 211 h 523"/>
                  <a:gd name="T50" fmla="*/ 228 w 515"/>
                  <a:gd name="T51" fmla="*/ 291 h 523"/>
                  <a:gd name="T52" fmla="*/ 165 w 515"/>
                  <a:gd name="T53" fmla="*/ 267 h 523"/>
                  <a:gd name="T54" fmla="*/ 171 w 515"/>
                  <a:gd name="T55" fmla="*/ 177 h 523"/>
                  <a:gd name="T56" fmla="*/ 163 w 515"/>
                  <a:gd name="T57" fmla="*/ 264 h 523"/>
                  <a:gd name="T58" fmla="*/ 97 w 515"/>
                  <a:gd name="T59" fmla="*/ 83 h 523"/>
                  <a:gd name="T60" fmla="*/ 53 w 515"/>
                  <a:gd name="T61" fmla="*/ 43 h 523"/>
                  <a:gd name="T62" fmla="*/ 122 w 515"/>
                  <a:gd name="T63" fmla="*/ 199 h 523"/>
                  <a:gd name="T64" fmla="*/ 124 w 515"/>
                  <a:gd name="T65" fmla="*/ 204 h 523"/>
                  <a:gd name="T66" fmla="*/ 177 w 515"/>
                  <a:gd name="T67" fmla="*/ 294 h 523"/>
                  <a:gd name="T68" fmla="*/ 178 w 515"/>
                  <a:gd name="T69" fmla="*/ 299 h 523"/>
                  <a:gd name="T70" fmla="*/ 204 w 515"/>
                  <a:gd name="T71" fmla="*/ 338 h 523"/>
                  <a:gd name="T72" fmla="*/ 92 w 515"/>
                  <a:gd name="T73" fmla="*/ 306 h 523"/>
                  <a:gd name="T74" fmla="*/ 187 w 515"/>
                  <a:gd name="T75" fmla="*/ 340 h 523"/>
                  <a:gd name="T76" fmla="*/ 133 w 515"/>
                  <a:gd name="T77" fmla="*/ 344 h 523"/>
                  <a:gd name="T78" fmla="*/ 125 w 515"/>
                  <a:gd name="T79" fmla="*/ 345 h 523"/>
                  <a:gd name="T80" fmla="*/ 0 w 515"/>
                  <a:gd name="T81" fmla="*/ 333 h 523"/>
                  <a:gd name="T82" fmla="*/ 89 w 515"/>
                  <a:gd name="T83" fmla="*/ 360 h 523"/>
                  <a:gd name="T84" fmla="*/ 120 w 515"/>
                  <a:gd name="T85" fmla="*/ 351 h 523"/>
                  <a:gd name="T86" fmla="*/ 180 w 515"/>
                  <a:gd name="T87" fmla="*/ 346 h 523"/>
                  <a:gd name="T88" fmla="*/ 185 w 515"/>
                  <a:gd name="T89" fmla="*/ 346 h 523"/>
                  <a:gd name="T90" fmla="*/ 186 w 515"/>
                  <a:gd name="T91" fmla="*/ 520 h 523"/>
                  <a:gd name="T92" fmla="*/ 232 w 515"/>
                  <a:gd name="T93" fmla="*/ 356 h 523"/>
                  <a:gd name="T94" fmla="*/ 276 w 515"/>
                  <a:gd name="T95" fmla="*/ 431 h 523"/>
                  <a:gd name="T96" fmla="*/ 264 w 515"/>
                  <a:gd name="T97" fmla="*/ 368 h 523"/>
                  <a:gd name="T98" fmla="*/ 349 w 515"/>
                  <a:gd name="T99" fmla="*/ 443 h 523"/>
                  <a:gd name="T100" fmla="*/ 301 w 515"/>
                  <a:gd name="T101" fmla="*/ 386 h 523"/>
                  <a:gd name="T102" fmla="*/ 377 w 515"/>
                  <a:gd name="T103" fmla="*/ 433 h 523"/>
                  <a:gd name="T104" fmla="*/ 270 w 515"/>
                  <a:gd name="T105" fmla="*/ 347 h 523"/>
                  <a:gd name="T106" fmla="*/ 405 w 515"/>
                  <a:gd name="T107" fmla="*/ 377 h 523"/>
                  <a:gd name="T108" fmla="*/ 323 w 515"/>
                  <a:gd name="T109" fmla="*/ 342 h 523"/>
                  <a:gd name="T110" fmla="*/ 515 w 515"/>
                  <a:gd name="T111" fmla="*/ 292 h 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15" h="523">
                    <a:moveTo>
                      <a:pt x="514" y="291"/>
                    </a:moveTo>
                    <a:cubicBezTo>
                      <a:pt x="502" y="298"/>
                      <a:pt x="491" y="306"/>
                      <a:pt x="478" y="311"/>
                    </a:cubicBezTo>
                    <a:cubicBezTo>
                      <a:pt x="466" y="317"/>
                      <a:pt x="453" y="320"/>
                      <a:pt x="440" y="322"/>
                    </a:cubicBezTo>
                    <a:cubicBezTo>
                      <a:pt x="456" y="314"/>
                      <a:pt x="471" y="299"/>
                      <a:pt x="478" y="285"/>
                    </a:cubicBezTo>
                    <a:cubicBezTo>
                      <a:pt x="478" y="284"/>
                      <a:pt x="477" y="284"/>
                      <a:pt x="477" y="284"/>
                    </a:cubicBezTo>
                    <a:cubicBezTo>
                      <a:pt x="469" y="293"/>
                      <a:pt x="462" y="302"/>
                      <a:pt x="453" y="309"/>
                    </a:cubicBezTo>
                    <a:cubicBezTo>
                      <a:pt x="445" y="315"/>
                      <a:pt x="436" y="319"/>
                      <a:pt x="427" y="324"/>
                    </a:cubicBezTo>
                    <a:cubicBezTo>
                      <a:pt x="402" y="328"/>
                      <a:pt x="377" y="331"/>
                      <a:pt x="351" y="334"/>
                    </a:cubicBezTo>
                    <a:cubicBezTo>
                      <a:pt x="358" y="330"/>
                      <a:pt x="364" y="325"/>
                      <a:pt x="370" y="321"/>
                    </a:cubicBezTo>
                    <a:cubicBezTo>
                      <a:pt x="382" y="313"/>
                      <a:pt x="392" y="303"/>
                      <a:pt x="402" y="292"/>
                    </a:cubicBezTo>
                    <a:cubicBezTo>
                      <a:pt x="402" y="292"/>
                      <a:pt x="401" y="292"/>
                      <a:pt x="401" y="292"/>
                    </a:cubicBezTo>
                    <a:cubicBezTo>
                      <a:pt x="382" y="308"/>
                      <a:pt x="363" y="324"/>
                      <a:pt x="340" y="335"/>
                    </a:cubicBezTo>
                    <a:cubicBezTo>
                      <a:pt x="313" y="338"/>
                      <a:pt x="285" y="340"/>
                      <a:pt x="258" y="344"/>
                    </a:cubicBezTo>
                    <a:cubicBezTo>
                      <a:pt x="252" y="345"/>
                      <a:pt x="245" y="346"/>
                      <a:pt x="239" y="348"/>
                    </a:cubicBezTo>
                    <a:cubicBezTo>
                      <a:pt x="253" y="339"/>
                      <a:pt x="265" y="326"/>
                      <a:pt x="277" y="315"/>
                    </a:cubicBezTo>
                    <a:cubicBezTo>
                      <a:pt x="292" y="300"/>
                      <a:pt x="307" y="287"/>
                      <a:pt x="325" y="275"/>
                    </a:cubicBezTo>
                    <a:cubicBezTo>
                      <a:pt x="325" y="274"/>
                      <a:pt x="325" y="274"/>
                      <a:pt x="324" y="274"/>
                    </a:cubicBezTo>
                    <a:cubicBezTo>
                      <a:pt x="306" y="281"/>
                      <a:pt x="291" y="297"/>
                      <a:pt x="277" y="310"/>
                    </a:cubicBezTo>
                    <a:cubicBezTo>
                      <a:pt x="262" y="325"/>
                      <a:pt x="246" y="338"/>
                      <a:pt x="229" y="351"/>
                    </a:cubicBezTo>
                    <a:cubicBezTo>
                      <a:pt x="222" y="354"/>
                      <a:pt x="214" y="358"/>
                      <a:pt x="208" y="364"/>
                    </a:cubicBezTo>
                    <a:cubicBezTo>
                      <a:pt x="214" y="344"/>
                      <a:pt x="221" y="324"/>
                      <a:pt x="228" y="304"/>
                    </a:cubicBezTo>
                    <a:cubicBezTo>
                      <a:pt x="230" y="300"/>
                      <a:pt x="232" y="295"/>
                      <a:pt x="233" y="290"/>
                    </a:cubicBezTo>
                    <a:cubicBezTo>
                      <a:pt x="240" y="282"/>
                      <a:pt x="248" y="275"/>
                      <a:pt x="256" y="268"/>
                    </a:cubicBezTo>
                    <a:cubicBezTo>
                      <a:pt x="272" y="262"/>
                      <a:pt x="290" y="259"/>
                      <a:pt x="307" y="254"/>
                    </a:cubicBezTo>
                    <a:cubicBezTo>
                      <a:pt x="325" y="248"/>
                      <a:pt x="344" y="241"/>
                      <a:pt x="360" y="231"/>
                    </a:cubicBezTo>
                    <a:cubicBezTo>
                      <a:pt x="360" y="231"/>
                      <a:pt x="360" y="230"/>
                      <a:pt x="360" y="231"/>
                    </a:cubicBezTo>
                    <a:cubicBezTo>
                      <a:pt x="340" y="238"/>
                      <a:pt x="322" y="247"/>
                      <a:pt x="301" y="252"/>
                    </a:cubicBezTo>
                    <a:cubicBezTo>
                      <a:pt x="289" y="256"/>
                      <a:pt x="275" y="258"/>
                      <a:pt x="263" y="262"/>
                    </a:cubicBezTo>
                    <a:cubicBezTo>
                      <a:pt x="281" y="247"/>
                      <a:pt x="301" y="234"/>
                      <a:pt x="322" y="223"/>
                    </a:cubicBezTo>
                    <a:cubicBezTo>
                      <a:pt x="357" y="205"/>
                      <a:pt x="394" y="193"/>
                      <a:pt x="429" y="178"/>
                    </a:cubicBezTo>
                    <a:cubicBezTo>
                      <a:pt x="430" y="178"/>
                      <a:pt x="429" y="177"/>
                      <a:pt x="429" y="177"/>
                    </a:cubicBezTo>
                    <a:cubicBezTo>
                      <a:pt x="390" y="188"/>
                      <a:pt x="351" y="203"/>
                      <a:pt x="316" y="222"/>
                    </a:cubicBezTo>
                    <a:cubicBezTo>
                      <a:pt x="293" y="234"/>
                      <a:pt x="270" y="249"/>
                      <a:pt x="251" y="267"/>
                    </a:cubicBezTo>
                    <a:cubicBezTo>
                      <a:pt x="251" y="267"/>
                      <a:pt x="250" y="268"/>
                      <a:pt x="249" y="268"/>
                    </a:cubicBezTo>
                    <a:cubicBezTo>
                      <a:pt x="249" y="268"/>
                      <a:pt x="249" y="269"/>
                      <a:pt x="249" y="269"/>
                    </a:cubicBezTo>
                    <a:cubicBezTo>
                      <a:pt x="245" y="273"/>
                      <a:pt x="241" y="277"/>
                      <a:pt x="237" y="282"/>
                    </a:cubicBezTo>
                    <a:cubicBezTo>
                      <a:pt x="250" y="249"/>
                      <a:pt x="266" y="218"/>
                      <a:pt x="283" y="187"/>
                    </a:cubicBezTo>
                    <a:cubicBezTo>
                      <a:pt x="340" y="181"/>
                      <a:pt x="392" y="141"/>
                      <a:pt x="420" y="92"/>
                    </a:cubicBezTo>
                    <a:cubicBezTo>
                      <a:pt x="420" y="92"/>
                      <a:pt x="419" y="91"/>
                      <a:pt x="419" y="92"/>
                    </a:cubicBezTo>
                    <a:cubicBezTo>
                      <a:pt x="405" y="116"/>
                      <a:pt x="384" y="136"/>
                      <a:pt x="361" y="152"/>
                    </a:cubicBezTo>
                    <a:cubicBezTo>
                      <a:pt x="338" y="168"/>
                      <a:pt x="313" y="176"/>
                      <a:pt x="285" y="182"/>
                    </a:cubicBezTo>
                    <a:cubicBezTo>
                      <a:pt x="299" y="157"/>
                      <a:pt x="314" y="132"/>
                      <a:pt x="330" y="107"/>
                    </a:cubicBezTo>
                    <a:cubicBezTo>
                      <a:pt x="332" y="104"/>
                      <a:pt x="333" y="101"/>
                      <a:pt x="335" y="98"/>
                    </a:cubicBezTo>
                    <a:cubicBezTo>
                      <a:pt x="361" y="82"/>
                      <a:pt x="387" y="63"/>
                      <a:pt x="408" y="41"/>
                    </a:cubicBezTo>
                    <a:cubicBezTo>
                      <a:pt x="408" y="40"/>
                      <a:pt x="408" y="40"/>
                      <a:pt x="408" y="40"/>
                    </a:cubicBezTo>
                    <a:cubicBezTo>
                      <a:pt x="385" y="59"/>
                      <a:pt x="362" y="78"/>
                      <a:pt x="337" y="95"/>
                    </a:cubicBezTo>
                    <a:cubicBezTo>
                      <a:pt x="357" y="63"/>
                      <a:pt x="378" y="32"/>
                      <a:pt x="399" y="1"/>
                    </a:cubicBezTo>
                    <a:cubicBezTo>
                      <a:pt x="399" y="0"/>
                      <a:pt x="399" y="0"/>
                      <a:pt x="398" y="0"/>
                    </a:cubicBezTo>
                    <a:cubicBezTo>
                      <a:pt x="376" y="32"/>
                      <a:pt x="354" y="65"/>
                      <a:pt x="332" y="98"/>
                    </a:cubicBezTo>
                    <a:cubicBezTo>
                      <a:pt x="332" y="98"/>
                      <a:pt x="332" y="99"/>
                      <a:pt x="331" y="99"/>
                    </a:cubicBezTo>
                    <a:cubicBezTo>
                      <a:pt x="331" y="99"/>
                      <a:pt x="331" y="99"/>
                      <a:pt x="331" y="100"/>
                    </a:cubicBezTo>
                    <a:cubicBezTo>
                      <a:pt x="323" y="113"/>
                      <a:pt x="314" y="126"/>
                      <a:pt x="306" y="139"/>
                    </a:cubicBezTo>
                    <a:cubicBezTo>
                      <a:pt x="305" y="126"/>
                      <a:pt x="305" y="112"/>
                      <a:pt x="306" y="99"/>
                    </a:cubicBezTo>
                    <a:cubicBezTo>
                      <a:pt x="306" y="87"/>
                      <a:pt x="310" y="74"/>
                      <a:pt x="309" y="63"/>
                    </a:cubicBezTo>
                    <a:cubicBezTo>
                      <a:pt x="309" y="63"/>
                      <a:pt x="309" y="63"/>
                      <a:pt x="309" y="63"/>
                    </a:cubicBezTo>
                    <a:cubicBezTo>
                      <a:pt x="303" y="74"/>
                      <a:pt x="303" y="90"/>
                      <a:pt x="303" y="102"/>
                    </a:cubicBezTo>
                    <a:cubicBezTo>
                      <a:pt x="302" y="115"/>
                      <a:pt x="302" y="128"/>
                      <a:pt x="303" y="142"/>
                    </a:cubicBezTo>
                    <a:cubicBezTo>
                      <a:pt x="303" y="142"/>
                      <a:pt x="304" y="143"/>
                      <a:pt x="304" y="143"/>
                    </a:cubicBezTo>
                    <a:cubicBezTo>
                      <a:pt x="293" y="161"/>
                      <a:pt x="282" y="179"/>
                      <a:pt x="272" y="198"/>
                    </a:cubicBezTo>
                    <a:cubicBezTo>
                      <a:pt x="263" y="176"/>
                      <a:pt x="261" y="152"/>
                      <a:pt x="259" y="128"/>
                    </a:cubicBezTo>
                    <a:cubicBezTo>
                      <a:pt x="256" y="101"/>
                      <a:pt x="253" y="74"/>
                      <a:pt x="251" y="47"/>
                    </a:cubicBezTo>
                    <a:cubicBezTo>
                      <a:pt x="250" y="46"/>
                      <a:pt x="250" y="47"/>
                      <a:pt x="250" y="47"/>
                    </a:cubicBezTo>
                    <a:cubicBezTo>
                      <a:pt x="252" y="75"/>
                      <a:pt x="253" y="104"/>
                      <a:pt x="256" y="132"/>
                    </a:cubicBezTo>
                    <a:cubicBezTo>
                      <a:pt x="258" y="156"/>
                      <a:pt x="259" y="180"/>
                      <a:pt x="269" y="203"/>
                    </a:cubicBezTo>
                    <a:cubicBezTo>
                      <a:pt x="269" y="203"/>
                      <a:pt x="269" y="203"/>
                      <a:pt x="269" y="203"/>
                    </a:cubicBezTo>
                    <a:cubicBezTo>
                      <a:pt x="264" y="214"/>
                      <a:pt x="258" y="225"/>
                      <a:pt x="253" y="236"/>
                    </a:cubicBezTo>
                    <a:cubicBezTo>
                      <a:pt x="242" y="219"/>
                      <a:pt x="238" y="201"/>
                      <a:pt x="235" y="182"/>
                    </a:cubicBezTo>
                    <a:cubicBezTo>
                      <a:pt x="232" y="162"/>
                      <a:pt x="229" y="141"/>
                      <a:pt x="225" y="121"/>
                    </a:cubicBezTo>
                    <a:cubicBezTo>
                      <a:pt x="225" y="120"/>
                      <a:pt x="224" y="120"/>
                      <a:pt x="224" y="121"/>
                    </a:cubicBezTo>
                    <a:cubicBezTo>
                      <a:pt x="226" y="144"/>
                      <a:pt x="230" y="166"/>
                      <a:pt x="233" y="189"/>
                    </a:cubicBezTo>
                    <a:cubicBezTo>
                      <a:pt x="236" y="206"/>
                      <a:pt x="239" y="225"/>
                      <a:pt x="250" y="239"/>
                    </a:cubicBezTo>
                    <a:cubicBezTo>
                      <a:pt x="251" y="239"/>
                      <a:pt x="251" y="239"/>
                      <a:pt x="251" y="240"/>
                    </a:cubicBezTo>
                    <a:cubicBezTo>
                      <a:pt x="243" y="256"/>
                      <a:pt x="236" y="272"/>
                      <a:pt x="229" y="288"/>
                    </a:cubicBezTo>
                    <a:cubicBezTo>
                      <a:pt x="222" y="278"/>
                      <a:pt x="221" y="264"/>
                      <a:pt x="219" y="252"/>
                    </a:cubicBezTo>
                    <a:cubicBezTo>
                      <a:pt x="217" y="238"/>
                      <a:pt x="215" y="224"/>
                      <a:pt x="214" y="211"/>
                    </a:cubicBezTo>
                    <a:cubicBezTo>
                      <a:pt x="214" y="210"/>
                      <a:pt x="212" y="210"/>
                      <a:pt x="212" y="211"/>
                    </a:cubicBezTo>
                    <a:cubicBezTo>
                      <a:pt x="213" y="229"/>
                      <a:pt x="214" y="246"/>
                      <a:pt x="217" y="263"/>
                    </a:cubicBezTo>
                    <a:cubicBezTo>
                      <a:pt x="218" y="272"/>
                      <a:pt x="219" y="287"/>
                      <a:pt x="228" y="291"/>
                    </a:cubicBezTo>
                    <a:cubicBezTo>
                      <a:pt x="222" y="306"/>
                      <a:pt x="217" y="320"/>
                      <a:pt x="212" y="335"/>
                    </a:cubicBezTo>
                    <a:cubicBezTo>
                      <a:pt x="194" y="315"/>
                      <a:pt x="180" y="291"/>
                      <a:pt x="166" y="268"/>
                    </a:cubicBezTo>
                    <a:cubicBezTo>
                      <a:pt x="166" y="268"/>
                      <a:pt x="165" y="267"/>
                      <a:pt x="165" y="267"/>
                    </a:cubicBezTo>
                    <a:cubicBezTo>
                      <a:pt x="168" y="264"/>
                      <a:pt x="169" y="259"/>
                      <a:pt x="170" y="255"/>
                    </a:cubicBezTo>
                    <a:cubicBezTo>
                      <a:pt x="172" y="247"/>
                      <a:pt x="174" y="238"/>
                      <a:pt x="175" y="230"/>
                    </a:cubicBezTo>
                    <a:cubicBezTo>
                      <a:pt x="177" y="212"/>
                      <a:pt x="175" y="194"/>
                      <a:pt x="171" y="177"/>
                    </a:cubicBezTo>
                    <a:cubicBezTo>
                      <a:pt x="171" y="176"/>
                      <a:pt x="169" y="176"/>
                      <a:pt x="169" y="177"/>
                    </a:cubicBezTo>
                    <a:cubicBezTo>
                      <a:pt x="173" y="191"/>
                      <a:pt x="174" y="206"/>
                      <a:pt x="173" y="221"/>
                    </a:cubicBezTo>
                    <a:cubicBezTo>
                      <a:pt x="172" y="225"/>
                      <a:pt x="167" y="262"/>
                      <a:pt x="163" y="264"/>
                    </a:cubicBezTo>
                    <a:cubicBezTo>
                      <a:pt x="149" y="241"/>
                      <a:pt x="136" y="217"/>
                      <a:pt x="123" y="194"/>
                    </a:cubicBezTo>
                    <a:cubicBezTo>
                      <a:pt x="119" y="186"/>
                      <a:pt x="115" y="178"/>
                      <a:pt x="110" y="169"/>
                    </a:cubicBezTo>
                    <a:cubicBezTo>
                      <a:pt x="116" y="140"/>
                      <a:pt x="110" y="109"/>
                      <a:pt x="97" y="83"/>
                    </a:cubicBezTo>
                    <a:cubicBezTo>
                      <a:pt x="97" y="82"/>
                      <a:pt x="96" y="82"/>
                      <a:pt x="96" y="83"/>
                    </a:cubicBezTo>
                    <a:cubicBezTo>
                      <a:pt x="108" y="109"/>
                      <a:pt x="110" y="136"/>
                      <a:pt x="108" y="164"/>
                    </a:cubicBezTo>
                    <a:cubicBezTo>
                      <a:pt x="88" y="125"/>
                      <a:pt x="69" y="84"/>
                      <a:pt x="53" y="43"/>
                    </a:cubicBezTo>
                    <a:cubicBezTo>
                      <a:pt x="53" y="43"/>
                      <a:pt x="52" y="43"/>
                      <a:pt x="52" y="43"/>
                    </a:cubicBezTo>
                    <a:cubicBezTo>
                      <a:pt x="73" y="96"/>
                      <a:pt x="95" y="148"/>
                      <a:pt x="122" y="198"/>
                    </a:cubicBezTo>
                    <a:cubicBezTo>
                      <a:pt x="122" y="198"/>
                      <a:pt x="122" y="199"/>
                      <a:pt x="122" y="199"/>
                    </a:cubicBezTo>
                    <a:cubicBezTo>
                      <a:pt x="93" y="188"/>
                      <a:pt x="67" y="171"/>
                      <a:pt x="44" y="151"/>
                    </a:cubicBezTo>
                    <a:cubicBezTo>
                      <a:pt x="43" y="150"/>
                      <a:pt x="42" y="151"/>
                      <a:pt x="43" y="152"/>
                    </a:cubicBezTo>
                    <a:cubicBezTo>
                      <a:pt x="66" y="175"/>
                      <a:pt x="93" y="192"/>
                      <a:pt x="124" y="204"/>
                    </a:cubicBezTo>
                    <a:cubicBezTo>
                      <a:pt x="124" y="204"/>
                      <a:pt x="124" y="204"/>
                      <a:pt x="125" y="204"/>
                    </a:cubicBezTo>
                    <a:cubicBezTo>
                      <a:pt x="136" y="226"/>
                      <a:pt x="148" y="247"/>
                      <a:pt x="161" y="268"/>
                    </a:cubicBezTo>
                    <a:cubicBezTo>
                      <a:pt x="166" y="276"/>
                      <a:pt x="172" y="285"/>
                      <a:pt x="177" y="294"/>
                    </a:cubicBezTo>
                    <a:cubicBezTo>
                      <a:pt x="124" y="288"/>
                      <a:pt x="82" y="256"/>
                      <a:pt x="38" y="229"/>
                    </a:cubicBezTo>
                    <a:cubicBezTo>
                      <a:pt x="37" y="229"/>
                      <a:pt x="36" y="230"/>
                      <a:pt x="37" y="230"/>
                    </a:cubicBezTo>
                    <a:cubicBezTo>
                      <a:pt x="81" y="260"/>
                      <a:pt x="123" y="294"/>
                      <a:pt x="178" y="299"/>
                    </a:cubicBezTo>
                    <a:cubicBezTo>
                      <a:pt x="179" y="299"/>
                      <a:pt x="179" y="299"/>
                      <a:pt x="180" y="299"/>
                    </a:cubicBezTo>
                    <a:cubicBezTo>
                      <a:pt x="188" y="313"/>
                      <a:pt x="198" y="326"/>
                      <a:pt x="208" y="338"/>
                    </a:cubicBezTo>
                    <a:cubicBezTo>
                      <a:pt x="207" y="338"/>
                      <a:pt x="205" y="338"/>
                      <a:pt x="204" y="338"/>
                    </a:cubicBezTo>
                    <a:cubicBezTo>
                      <a:pt x="203" y="338"/>
                      <a:pt x="203" y="338"/>
                      <a:pt x="203" y="338"/>
                    </a:cubicBezTo>
                    <a:cubicBezTo>
                      <a:pt x="169" y="318"/>
                      <a:pt x="131" y="307"/>
                      <a:pt x="92" y="304"/>
                    </a:cubicBezTo>
                    <a:cubicBezTo>
                      <a:pt x="91" y="304"/>
                      <a:pt x="91" y="305"/>
                      <a:pt x="92" y="306"/>
                    </a:cubicBezTo>
                    <a:cubicBezTo>
                      <a:pt x="129" y="310"/>
                      <a:pt x="164" y="321"/>
                      <a:pt x="196" y="339"/>
                    </a:cubicBezTo>
                    <a:cubicBezTo>
                      <a:pt x="194" y="339"/>
                      <a:pt x="192" y="340"/>
                      <a:pt x="190" y="340"/>
                    </a:cubicBezTo>
                    <a:cubicBezTo>
                      <a:pt x="189" y="339"/>
                      <a:pt x="188" y="339"/>
                      <a:pt x="187" y="340"/>
                    </a:cubicBezTo>
                    <a:cubicBezTo>
                      <a:pt x="187" y="340"/>
                      <a:pt x="187" y="340"/>
                      <a:pt x="186" y="340"/>
                    </a:cubicBezTo>
                    <a:cubicBezTo>
                      <a:pt x="178" y="341"/>
                      <a:pt x="170" y="342"/>
                      <a:pt x="162" y="342"/>
                    </a:cubicBezTo>
                    <a:cubicBezTo>
                      <a:pt x="152" y="343"/>
                      <a:pt x="143" y="344"/>
                      <a:pt x="133" y="344"/>
                    </a:cubicBezTo>
                    <a:cubicBezTo>
                      <a:pt x="104" y="328"/>
                      <a:pt x="70" y="318"/>
                      <a:pt x="36" y="321"/>
                    </a:cubicBezTo>
                    <a:cubicBezTo>
                      <a:pt x="35" y="321"/>
                      <a:pt x="35" y="322"/>
                      <a:pt x="36" y="322"/>
                    </a:cubicBezTo>
                    <a:cubicBezTo>
                      <a:pt x="68" y="324"/>
                      <a:pt x="97" y="331"/>
                      <a:pt x="125" y="345"/>
                    </a:cubicBezTo>
                    <a:cubicBezTo>
                      <a:pt x="120" y="345"/>
                      <a:pt x="115" y="345"/>
                      <a:pt x="110" y="345"/>
                    </a:cubicBezTo>
                    <a:cubicBezTo>
                      <a:pt x="72" y="348"/>
                      <a:pt x="36" y="346"/>
                      <a:pt x="1" y="332"/>
                    </a:cubicBezTo>
                    <a:cubicBezTo>
                      <a:pt x="0" y="332"/>
                      <a:pt x="0" y="333"/>
                      <a:pt x="0" y="333"/>
                    </a:cubicBezTo>
                    <a:cubicBezTo>
                      <a:pt x="31" y="351"/>
                      <a:pt x="69" y="351"/>
                      <a:pt x="103" y="350"/>
                    </a:cubicBezTo>
                    <a:cubicBezTo>
                      <a:pt x="108" y="350"/>
                      <a:pt x="113" y="350"/>
                      <a:pt x="118" y="349"/>
                    </a:cubicBezTo>
                    <a:cubicBezTo>
                      <a:pt x="108" y="352"/>
                      <a:pt x="99" y="357"/>
                      <a:pt x="89" y="360"/>
                    </a:cubicBezTo>
                    <a:cubicBezTo>
                      <a:pt x="77" y="363"/>
                      <a:pt x="66" y="364"/>
                      <a:pt x="54" y="364"/>
                    </a:cubicBezTo>
                    <a:cubicBezTo>
                      <a:pt x="54" y="364"/>
                      <a:pt x="53" y="365"/>
                      <a:pt x="54" y="365"/>
                    </a:cubicBezTo>
                    <a:cubicBezTo>
                      <a:pt x="75" y="370"/>
                      <a:pt x="102" y="361"/>
                      <a:pt x="120" y="351"/>
                    </a:cubicBezTo>
                    <a:cubicBezTo>
                      <a:pt x="121" y="351"/>
                      <a:pt x="121" y="350"/>
                      <a:pt x="121" y="349"/>
                    </a:cubicBezTo>
                    <a:cubicBezTo>
                      <a:pt x="133" y="349"/>
                      <a:pt x="146" y="348"/>
                      <a:pt x="159" y="347"/>
                    </a:cubicBezTo>
                    <a:cubicBezTo>
                      <a:pt x="166" y="347"/>
                      <a:pt x="173" y="347"/>
                      <a:pt x="180" y="346"/>
                    </a:cubicBezTo>
                    <a:cubicBezTo>
                      <a:pt x="156" y="368"/>
                      <a:pt x="128" y="383"/>
                      <a:pt x="98" y="393"/>
                    </a:cubicBezTo>
                    <a:cubicBezTo>
                      <a:pt x="97" y="394"/>
                      <a:pt x="97" y="395"/>
                      <a:pt x="98" y="395"/>
                    </a:cubicBezTo>
                    <a:cubicBezTo>
                      <a:pt x="131" y="388"/>
                      <a:pt x="162" y="370"/>
                      <a:pt x="185" y="346"/>
                    </a:cubicBezTo>
                    <a:cubicBezTo>
                      <a:pt x="194" y="346"/>
                      <a:pt x="202" y="344"/>
                      <a:pt x="210" y="342"/>
                    </a:cubicBezTo>
                    <a:cubicBezTo>
                      <a:pt x="204" y="361"/>
                      <a:pt x="199" y="381"/>
                      <a:pt x="195" y="401"/>
                    </a:cubicBezTo>
                    <a:cubicBezTo>
                      <a:pt x="187" y="440"/>
                      <a:pt x="183" y="480"/>
                      <a:pt x="186" y="520"/>
                    </a:cubicBezTo>
                    <a:cubicBezTo>
                      <a:pt x="186" y="523"/>
                      <a:pt x="191" y="522"/>
                      <a:pt x="191" y="519"/>
                    </a:cubicBezTo>
                    <a:cubicBezTo>
                      <a:pt x="187" y="469"/>
                      <a:pt x="194" y="419"/>
                      <a:pt x="207" y="370"/>
                    </a:cubicBezTo>
                    <a:cubicBezTo>
                      <a:pt x="214" y="363"/>
                      <a:pt x="223" y="359"/>
                      <a:pt x="232" y="356"/>
                    </a:cubicBezTo>
                    <a:cubicBezTo>
                      <a:pt x="242" y="359"/>
                      <a:pt x="252" y="363"/>
                      <a:pt x="262" y="367"/>
                    </a:cubicBezTo>
                    <a:cubicBezTo>
                      <a:pt x="260" y="378"/>
                      <a:pt x="262" y="392"/>
                      <a:pt x="264" y="403"/>
                    </a:cubicBezTo>
                    <a:cubicBezTo>
                      <a:pt x="265" y="413"/>
                      <a:pt x="268" y="423"/>
                      <a:pt x="276" y="431"/>
                    </a:cubicBezTo>
                    <a:cubicBezTo>
                      <a:pt x="276" y="431"/>
                      <a:pt x="276" y="431"/>
                      <a:pt x="276" y="430"/>
                    </a:cubicBezTo>
                    <a:cubicBezTo>
                      <a:pt x="271" y="420"/>
                      <a:pt x="268" y="409"/>
                      <a:pt x="267" y="397"/>
                    </a:cubicBezTo>
                    <a:cubicBezTo>
                      <a:pt x="266" y="388"/>
                      <a:pt x="267" y="377"/>
                      <a:pt x="264" y="368"/>
                    </a:cubicBezTo>
                    <a:cubicBezTo>
                      <a:pt x="276" y="373"/>
                      <a:pt x="287" y="378"/>
                      <a:pt x="298" y="384"/>
                    </a:cubicBezTo>
                    <a:cubicBezTo>
                      <a:pt x="301" y="396"/>
                      <a:pt x="310" y="408"/>
                      <a:pt x="318" y="417"/>
                    </a:cubicBezTo>
                    <a:cubicBezTo>
                      <a:pt x="327" y="427"/>
                      <a:pt x="337" y="437"/>
                      <a:pt x="349" y="443"/>
                    </a:cubicBezTo>
                    <a:cubicBezTo>
                      <a:pt x="349" y="443"/>
                      <a:pt x="350" y="443"/>
                      <a:pt x="349" y="442"/>
                    </a:cubicBezTo>
                    <a:cubicBezTo>
                      <a:pt x="340" y="433"/>
                      <a:pt x="330" y="425"/>
                      <a:pt x="321" y="414"/>
                    </a:cubicBezTo>
                    <a:cubicBezTo>
                      <a:pt x="314" y="405"/>
                      <a:pt x="308" y="395"/>
                      <a:pt x="301" y="386"/>
                    </a:cubicBezTo>
                    <a:cubicBezTo>
                      <a:pt x="303" y="387"/>
                      <a:pt x="305" y="388"/>
                      <a:pt x="307" y="389"/>
                    </a:cubicBezTo>
                    <a:cubicBezTo>
                      <a:pt x="330" y="403"/>
                      <a:pt x="352" y="420"/>
                      <a:pt x="376" y="435"/>
                    </a:cubicBezTo>
                    <a:cubicBezTo>
                      <a:pt x="377" y="435"/>
                      <a:pt x="378" y="434"/>
                      <a:pt x="377" y="433"/>
                    </a:cubicBezTo>
                    <a:cubicBezTo>
                      <a:pt x="355" y="414"/>
                      <a:pt x="330" y="397"/>
                      <a:pt x="304" y="382"/>
                    </a:cubicBezTo>
                    <a:cubicBezTo>
                      <a:pt x="284" y="370"/>
                      <a:pt x="262" y="358"/>
                      <a:pt x="238" y="353"/>
                    </a:cubicBezTo>
                    <a:cubicBezTo>
                      <a:pt x="248" y="350"/>
                      <a:pt x="259" y="349"/>
                      <a:pt x="270" y="347"/>
                    </a:cubicBezTo>
                    <a:cubicBezTo>
                      <a:pt x="282" y="346"/>
                      <a:pt x="294" y="345"/>
                      <a:pt x="306" y="344"/>
                    </a:cubicBezTo>
                    <a:cubicBezTo>
                      <a:pt x="329" y="347"/>
                      <a:pt x="351" y="352"/>
                      <a:pt x="373" y="362"/>
                    </a:cubicBezTo>
                    <a:cubicBezTo>
                      <a:pt x="384" y="366"/>
                      <a:pt x="394" y="372"/>
                      <a:pt x="405" y="377"/>
                    </a:cubicBezTo>
                    <a:cubicBezTo>
                      <a:pt x="414" y="382"/>
                      <a:pt x="425" y="388"/>
                      <a:pt x="436" y="389"/>
                    </a:cubicBezTo>
                    <a:cubicBezTo>
                      <a:pt x="436" y="389"/>
                      <a:pt x="436" y="388"/>
                      <a:pt x="436" y="387"/>
                    </a:cubicBezTo>
                    <a:cubicBezTo>
                      <a:pt x="400" y="372"/>
                      <a:pt x="363" y="348"/>
                      <a:pt x="323" y="342"/>
                    </a:cubicBezTo>
                    <a:cubicBezTo>
                      <a:pt x="335" y="341"/>
                      <a:pt x="347" y="340"/>
                      <a:pt x="359" y="338"/>
                    </a:cubicBezTo>
                    <a:cubicBezTo>
                      <a:pt x="389" y="334"/>
                      <a:pt x="419" y="331"/>
                      <a:pt x="448" y="325"/>
                    </a:cubicBezTo>
                    <a:cubicBezTo>
                      <a:pt x="473" y="320"/>
                      <a:pt x="495" y="307"/>
                      <a:pt x="515" y="292"/>
                    </a:cubicBezTo>
                    <a:cubicBezTo>
                      <a:pt x="515" y="291"/>
                      <a:pt x="515" y="291"/>
                      <a:pt x="514" y="291"/>
                    </a:cubicBez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74" name="Group 73"/>
            <p:cNvGrpSpPr/>
            <p:nvPr/>
          </p:nvGrpSpPr>
          <p:grpSpPr>
            <a:xfrm>
              <a:off x="1924334" y="5070048"/>
              <a:ext cx="1438682" cy="2295598"/>
              <a:chOff x="3497263" y="1852613"/>
              <a:chExt cx="871538" cy="1390649"/>
            </a:xfrm>
          </p:grpSpPr>
          <p:sp>
            <p:nvSpPr>
              <p:cNvPr id="75" name="Freeform 5"/>
              <p:cNvSpPr>
                <a:spLocks/>
              </p:cNvSpPr>
              <p:nvPr/>
            </p:nvSpPr>
            <p:spPr bwMode="auto">
              <a:xfrm>
                <a:off x="3497263" y="1852613"/>
                <a:ext cx="871538" cy="1169987"/>
              </a:xfrm>
              <a:custGeom>
                <a:avLst/>
                <a:gdLst>
                  <a:gd name="T0" fmla="*/ 219 w 333"/>
                  <a:gd name="T1" fmla="*/ 45 h 449"/>
                  <a:gd name="T2" fmla="*/ 193 w 333"/>
                  <a:gd name="T3" fmla="*/ 55 h 449"/>
                  <a:gd name="T4" fmla="*/ 159 w 333"/>
                  <a:gd name="T5" fmla="*/ 73 h 449"/>
                  <a:gd name="T6" fmla="*/ 143 w 333"/>
                  <a:gd name="T7" fmla="*/ 42 h 449"/>
                  <a:gd name="T8" fmla="*/ 121 w 333"/>
                  <a:gd name="T9" fmla="*/ 15 h 449"/>
                  <a:gd name="T10" fmla="*/ 104 w 333"/>
                  <a:gd name="T11" fmla="*/ 1 h 449"/>
                  <a:gd name="T12" fmla="*/ 102 w 333"/>
                  <a:gd name="T13" fmla="*/ 1 h 449"/>
                  <a:gd name="T14" fmla="*/ 102 w 333"/>
                  <a:gd name="T15" fmla="*/ 25 h 449"/>
                  <a:gd name="T16" fmla="*/ 94 w 333"/>
                  <a:gd name="T17" fmla="*/ 33 h 449"/>
                  <a:gd name="T18" fmla="*/ 92 w 333"/>
                  <a:gd name="T19" fmla="*/ 34 h 449"/>
                  <a:gd name="T20" fmla="*/ 94 w 333"/>
                  <a:gd name="T21" fmla="*/ 59 h 449"/>
                  <a:gd name="T22" fmla="*/ 72 w 333"/>
                  <a:gd name="T23" fmla="*/ 62 h 449"/>
                  <a:gd name="T24" fmla="*/ 76 w 333"/>
                  <a:gd name="T25" fmla="*/ 116 h 449"/>
                  <a:gd name="T26" fmla="*/ 30 w 333"/>
                  <a:gd name="T27" fmla="*/ 122 h 449"/>
                  <a:gd name="T28" fmla="*/ 41 w 333"/>
                  <a:gd name="T29" fmla="*/ 167 h 449"/>
                  <a:gd name="T30" fmla="*/ 104 w 333"/>
                  <a:gd name="T31" fmla="*/ 212 h 449"/>
                  <a:gd name="T32" fmla="*/ 56 w 333"/>
                  <a:gd name="T33" fmla="*/ 193 h 449"/>
                  <a:gd name="T34" fmla="*/ 0 w 333"/>
                  <a:gd name="T35" fmla="*/ 189 h 449"/>
                  <a:gd name="T36" fmla="*/ 31 w 333"/>
                  <a:gd name="T37" fmla="*/ 247 h 449"/>
                  <a:gd name="T38" fmla="*/ 41 w 333"/>
                  <a:gd name="T39" fmla="*/ 290 h 449"/>
                  <a:gd name="T40" fmla="*/ 137 w 333"/>
                  <a:gd name="T41" fmla="*/ 312 h 449"/>
                  <a:gd name="T42" fmla="*/ 92 w 333"/>
                  <a:gd name="T43" fmla="*/ 339 h 449"/>
                  <a:gd name="T44" fmla="*/ 71 w 333"/>
                  <a:gd name="T45" fmla="*/ 349 h 449"/>
                  <a:gd name="T46" fmla="*/ 77 w 333"/>
                  <a:gd name="T47" fmla="*/ 368 h 449"/>
                  <a:gd name="T48" fmla="*/ 91 w 333"/>
                  <a:gd name="T49" fmla="*/ 392 h 449"/>
                  <a:gd name="T50" fmla="*/ 177 w 333"/>
                  <a:gd name="T51" fmla="*/ 401 h 449"/>
                  <a:gd name="T52" fmla="*/ 139 w 333"/>
                  <a:gd name="T53" fmla="*/ 437 h 449"/>
                  <a:gd name="T54" fmla="*/ 193 w 333"/>
                  <a:gd name="T55" fmla="*/ 447 h 449"/>
                  <a:gd name="T56" fmla="*/ 228 w 333"/>
                  <a:gd name="T57" fmla="*/ 444 h 449"/>
                  <a:gd name="T58" fmla="*/ 228 w 333"/>
                  <a:gd name="T59" fmla="*/ 444 h 449"/>
                  <a:gd name="T60" fmla="*/ 275 w 333"/>
                  <a:gd name="T61" fmla="*/ 411 h 449"/>
                  <a:gd name="T62" fmla="*/ 307 w 333"/>
                  <a:gd name="T63" fmla="*/ 379 h 449"/>
                  <a:gd name="T64" fmla="*/ 299 w 333"/>
                  <a:gd name="T65" fmla="*/ 369 h 449"/>
                  <a:gd name="T66" fmla="*/ 303 w 333"/>
                  <a:gd name="T67" fmla="*/ 357 h 449"/>
                  <a:gd name="T68" fmla="*/ 275 w 333"/>
                  <a:gd name="T69" fmla="*/ 356 h 449"/>
                  <a:gd name="T70" fmla="*/ 258 w 333"/>
                  <a:gd name="T71" fmla="*/ 339 h 449"/>
                  <a:gd name="T72" fmla="*/ 308 w 333"/>
                  <a:gd name="T73" fmla="*/ 317 h 449"/>
                  <a:gd name="T74" fmla="*/ 322 w 333"/>
                  <a:gd name="T75" fmla="*/ 277 h 449"/>
                  <a:gd name="T76" fmla="*/ 292 w 333"/>
                  <a:gd name="T77" fmla="*/ 268 h 449"/>
                  <a:gd name="T78" fmla="*/ 265 w 333"/>
                  <a:gd name="T79" fmla="*/ 275 h 449"/>
                  <a:gd name="T80" fmla="*/ 247 w 333"/>
                  <a:gd name="T81" fmla="*/ 232 h 449"/>
                  <a:gd name="T82" fmla="*/ 292 w 333"/>
                  <a:gd name="T83" fmla="*/ 184 h 449"/>
                  <a:gd name="T84" fmla="*/ 298 w 333"/>
                  <a:gd name="T85" fmla="*/ 133 h 449"/>
                  <a:gd name="T86" fmla="*/ 295 w 333"/>
                  <a:gd name="T87" fmla="*/ 130 h 449"/>
                  <a:gd name="T88" fmla="*/ 263 w 333"/>
                  <a:gd name="T89" fmla="*/ 141 h 449"/>
                  <a:gd name="T90" fmla="*/ 227 w 333"/>
                  <a:gd name="T91" fmla="*/ 170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33" h="449">
                    <a:moveTo>
                      <a:pt x="216" y="151"/>
                    </a:moveTo>
                    <a:cubicBezTo>
                      <a:pt x="216" y="143"/>
                      <a:pt x="217" y="136"/>
                      <a:pt x="217" y="128"/>
                    </a:cubicBezTo>
                    <a:cubicBezTo>
                      <a:pt x="220" y="100"/>
                      <a:pt x="222" y="73"/>
                      <a:pt x="219" y="45"/>
                    </a:cubicBezTo>
                    <a:cubicBezTo>
                      <a:pt x="219" y="43"/>
                      <a:pt x="217" y="43"/>
                      <a:pt x="217" y="44"/>
                    </a:cubicBezTo>
                    <a:cubicBezTo>
                      <a:pt x="211" y="54"/>
                      <a:pt x="205" y="62"/>
                      <a:pt x="198" y="71"/>
                    </a:cubicBezTo>
                    <a:cubicBezTo>
                      <a:pt x="195" y="66"/>
                      <a:pt x="193" y="61"/>
                      <a:pt x="193" y="55"/>
                    </a:cubicBezTo>
                    <a:cubicBezTo>
                      <a:pt x="193" y="54"/>
                      <a:pt x="192" y="54"/>
                      <a:pt x="191" y="54"/>
                    </a:cubicBezTo>
                    <a:cubicBezTo>
                      <a:pt x="186" y="60"/>
                      <a:pt x="184" y="67"/>
                      <a:pt x="180" y="73"/>
                    </a:cubicBezTo>
                    <a:cubicBezTo>
                      <a:pt x="175" y="81"/>
                      <a:pt x="165" y="83"/>
                      <a:pt x="159" y="73"/>
                    </a:cubicBezTo>
                    <a:cubicBezTo>
                      <a:pt x="151" y="61"/>
                      <a:pt x="151" y="43"/>
                      <a:pt x="153" y="30"/>
                    </a:cubicBezTo>
                    <a:cubicBezTo>
                      <a:pt x="153" y="28"/>
                      <a:pt x="151" y="28"/>
                      <a:pt x="151" y="29"/>
                    </a:cubicBezTo>
                    <a:cubicBezTo>
                      <a:pt x="149" y="34"/>
                      <a:pt x="148" y="40"/>
                      <a:pt x="143" y="42"/>
                    </a:cubicBezTo>
                    <a:cubicBezTo>
                      <a:pt x="137" y="46"/>
                      <a:pt x="133" y="42"/>
                      <a:pt x="131" y="36"/>
                    </a:cubicBezTo>
                    <a:cubicBezTo>
                      <a:pt x="128" y="29"/>
                      <a:pt x="126" y="22"/>
                      <a:pt x="123" y="15"/>
                    </a:cubicBezTo>
                    <a:cubicBezTo>
                      <a:pt x="123" y="13"/>
                      <a:pt x="121" y="14"/>
                      <a:pt x="121" y="15"/>
                    </a:cubicBezTo>
                    <a:cubicBezTo>
                      <a:pt x="121" y="18"/>
                      <a:pt x="120" y="21"/>
                      <a:pt x="119" y="23"/>
                    </a:cubicBezTo>
                    <a:cubicBezTo>
                      <a:pt x="111" y="18"/>
                      <a:pt x="106" y="11"/>
                      <a:pt x="104" y="2"/>
                    </a:cubicBezTo>
                    <a:cubicBezTo>
                      <a:pt x="104" y="2"/>
                      <a:pt x="104" y="2"/>
                      <a:pt x="104" y="1"/>
                    </a:cubicBezTo>
                    <a:cubicBezTo>
                      <a:pt x="104" y="1"/>
                      <a:pt x="103" y="1"/>
                      <a:pt x="103" y="0"/>
                    </a:cubicBezTo>
                    <a:cubicBezTo>
                      <a:pt x="103" y="0"/>
                      <a:pt x="101" y="0"/>
                      <a:pt x="102" y="1"/>
                    </a:cubicBezTo>
                    <a:cubicBezTo>
                      <a:pt x="102" y="1"/>
                      <a:pt x="102" y="1"/>
                      <a:pt x="102" y="1"/>
                    </a:cubicBezTo>
                    <a:cubicBezTo>
                      <a:pt x="102" y="1"/>
                      <a:pt x="102" y="1"/>
                      <a:pt x="102" y="1"/>
                    </a:cubicBezTo>
                    <a:cubicBezTo>
                      <a:pt x="102" y="7"/>
                      <a:pt x="102" y="12"/>
                      <a:pt x="102" y="18"/>
                    </a:cubicBezTo>
                    <a:cubicBezTo>
                      <a:pt x="102" y="20"/>
                      <a:pt x="102" y="22"/>
                      <a:pt x="102" y="25"/>
                    </a:cubicBezTo>
                    <a:cubicBezTo>
                      <a:pt x="102" y="27"/>
                      <a:pt x="102" y="28"/>
                      <a:pt x="102" y="30"/>
                    </a:cubicBezTo>
                    <a:cubicBezTo>
                      <a:pt x="100" y="36"/>
                      <a:pt x="97" y="37"/>
                      <a:pt x="94" y="33"/>
                    </a:cubicBezTo>
                    <a:cubicBezTo>
                      <a:pt x="94" y="33"/>
                      <a:pt x="94" y="33"/>
                      <a:pt x="94" y="33"/>
                    </a:cubicBezTo>
                    <a:cubicBezTo>
                      <a:pt x="93" y="32"/>
                      <a:pt x="91" y="32"/>
                      <a:pt x="92" y="33"/>
                    </a:cubicBezTo>
                    <a:cubicBezTo>
                      <a:pt x="92" y="33"/>
                      <a:pt x="92" y="33"/>
                      <a:pt x="92" y="34"/>
                    </a:cubicBezTo>
                    <a:cubicBezTo>
                      <a:pt x="92" y="34"/>
                      <a:pt x="92" y="34"/>
                      <a:pt x="92" y="34"/>
                    </a:cubicBezTo>
                    <a:cubicBezTo>
                      <a:pt x="92" y="34"/>
                      <a:pt x="92" y="34"/>
                      <a:pt x="92" y="34"/>
                    </a:cubicBezTo>
                    <a:cubicBezTo>
                      <a:pt x="92" y="34"/>
                      <a:pt x="92" y="35"/>
                      <a:pt x="92" y="35"/>
                    </a:cubicBezTo>
                    <a:cubicBezTo>
                      <a:pt x="95" y="43"/>
                      <a:pt x="97" y="51"/>
                      <a:pt x="94" y="59"/>
                    </a:cubicBezTo>
                    <a:cubicBezTo>
                      <a:pt x="93" y="63"/>
                      <a:pt x="89" y="68"/>
                      <a:pt x="84" y="68"/>
                    </a:cubicBezTo>
                    <a:cubicBezTo>
                      <a:pt x="80" y="69"/>
                      <a:pt x="77" y="68"/>
                      <a:pt x="75" y="66"/>
                    </a:cubicBezTo>
                    <a:cubicBezTo>
                      <a:pt x="74" y="65"/>
                      <a:pt x="73" y="63"/>
                      <a:pt x="72" y="62"/>
                    </a:cubicBezTo>
                    <a:cubicBezTo>
                      <a:pt x="72" y="61"/>
                      <a:pt x="70" y="62"/>
                      <a:pt x="70" y="63"/>
                    </a:cubicBezTo>
                    <a:cubicBezTo>
                      <a:pt x="71" y="65"/>
                      <a:pt x="72" y="66"/>
                      <a:pt x="73" y="68"/>
                    </a:cubicBezTo>
                    <a:cubicBezTo>
                      <a:pt x="83" y="82"/>
                      <a:pt x="90" y="102"/>
                      <a:pt x="76" y="116"/>
                    </a:cubicBezTo>
                    <a:cubicBezTo>
                      <a:pt x="69" y="123"/>
                      <a:pt x="61" y="125"/>
                      <a:pt x="52" y="121"/>
                    </a:cubicBezTo>
                    <a:cubicBezTo>
                      <a:pt x="48" y="120"/>
                      <a:pt x="45" y="120"/>
                      <a:pt x="42" y="121"/>
                    </a:cubicBezTo>
                    <a:cubicBezTo>
                      <a:pt x="38" y="122"/>
                      <a:pt x="34" y="124"/>
                      <a:pt x="30" y="122"/>
                    </a:cubicBezTo>
                    <a:cubicBezTo>
                      <a:pt x="28" y="121"/>
                      <a:pt x="27" y="123"/>
                      <a:pt x="28" y="124"/>
                    </a:cubicBezTo>
                    <a:cubicBezTo>
                      <a:pt x="34" y="130"/>
                      <a:pt x="39" y="137"/>
                      <a:pt x="43" y="144"/>
                    </a:cubicBezTo>
                    <a:cubicBezTo>
                      <a:pt x="46" y="150"/>
                      <a:pt x="53" y="166"/>
                      <a:pt x="41" y="167"/>
                    </a:cubicBezTo>
                    <a:cubicBezTo>
                      <a:pt x="40" y="167"/>
                      <a:pt x="40" y="169"/>
                      <a:pt x="41" y="169"/>
                    </a:cubicBezTo>
                    <a:cubicBezTo>
                      <a:pt x="63" y="173"/>
                      <a:pt x="83" y="183"/>
                      <a:pt x="100" y="197"/>
                    </a:cubicBezTo>
                    <a:cubicBezTo>
                      <a:pt x="103" y="200"/>
                      <a:pt x="113" y="208"/>
                      <a:pt x="104" y="212"/>
                    </a:cubicBezTo>
                    <a:cubicBezTo>
                      <a:pt x="99" y="214"/>
                      <a:pt x="92" y="211"/>
                      <a:pt x="87" y="209"/>
                    </a:cubicBezTo>
                    <a:cubicBezTo>
                      <a:pt x="77" y="205"/>
                      <a:pt x="67" y="199"/>
                      <a:pt x="58" y="192"/>
                    </a:cubicBezTo>
                    <a:cubicBezTo>
                      <a:pt x="57" y="191"/>
                      <a:pt x="56" y="192"/>
                      <a:pt x="56" y="193"/>
                    </a:cubicBezTo>
                    <a:cubicBezTo>
                      <a:pt x="56" y="212"/>
                      <a:pt x="11" y="192"/>
                      <a:pt x="2" y="188"/>
                    </a:cubicBezTo>
                    <a:cubicBezTo>
                      <a:pt x="2" y="188"/>
                      <a:pt x="1" y="188"/>
                      <a:pt x="1" y="188"/>
                    </a:cubicBezTo>
                    <a:cubicBezTo>
                      <a:pt x="1" y="187"/>
                      <a:pt x="0" y="188"/>
                      <a:pt x="0" y="189"/>
                    </a:cubicBezTo>
                    <a:cubicBezTo>
                      <a:pt x="9" y="199"/>
                      <a:pt x="30" y="223"/>
                      <a:pt x="17" y="237"/>
                    </a:cubicBezTo>
                    <a:cubicBezTo>
                      <a:pt x="16" y="237"/>
                      <a:pt x="17" y="238"/>
                      <a:pt x="18" y="239"/>
                    </a:cubicBezTo>
                    <a:cubicBezTo>
                      <a:pt x="22" y="241"/>
                      <a:pt x="27" y="244"/>
                      <a:pt x="31" y="247"/>
                    </a:cubicBezTo>
                    <a:cubicBezTo>
                      <a:pt x="36" y="250"/>
                      <a:pt x="43" y="253"/>
                      <a:pt x="47" y="259"/>
                    </a:cubicBezTo>
                    <a:cubicBezTo>
                      <a:pt x="53" y="269"/>
                      <a:pt x="46" y="280"/>
                      <a:pt x="40" y="288"/>
                    </a:cubicBezTo>
                    <a:cubicBezTo>
                      <a:pt x="40" y="289"/>
                      <a:pt x="40" y="290"/>
                      <a:pt x="41" y="290"/>
                    </a:cubicBezTo>
                    <a:cubicBezTo>
                      <a:pt x="53" y="293"/>
                      <a:pt x="66" y="291"/>
                      <a:pt x="79" y="292"/>
                    </a:cubicBezTo>
                    <a:cubicBezTo>
                      <a:pt x="93" y="293"/>
                      <a:pt x="106" y="296"/>
                      <a:pt x="119" y="302"/>
                    </a:cubicBezTo>
                    <a:cubicBezTo>
                      <a:pt x="125" y="305"/>
                      <a:pt x="132" y="308"/>
                      <a:pt x="137" y="312"/>
                    </a:cubicBezTo>
                    <a:cubicBezTo>
                      <a:pt x="141" y="316"/>
                      <a:pt x="144" y="320"/>
                      <a:pt x="143" y="325"/>
                    </a:cubicBezTo>
                    <a:cubicBezTo>
                      <a:pt x="142" y="330"/>
                      <a:pt x="138" y="332"/>
                      <a:pt x="134" y="333"/>
                    </a:cubicBezTo>
                    <a:cubicBezTo>
                      <a:pt x="120" y="337"/>
                      <a:pt x="106" y="339"/>
                      <a:pt x="92" y="339"/>
                    </a:cubicBezTo>
                    <a:cubicBezTo>
                      <a:pt x="91" y="339"/>
                      <a:pt x="91" y="341"/>
                      <a:pt x="92" y="341"/>
                    </a:cubicBezTo>
                    <a:cubicBezTo>
                      <a:pt x="93" y="342"/>
                      <a:pt x="93" y="342"/>
                      <a:pt x="94" y="343"/>
                    </a:cubicBezTo>
                    <a:cubicBezTo>
                      <a:pt x="90" y="350"/>
                      <a:pt x="78" y="349"/>
                      <a:pt x="71" y="349"/>
                    </a:cubicBezTo>
                    <a:cubicBezTo>
                      <a:pt x="62" y="350"/>
                      <a:pt x="54" y="350"/>
                      <a:pt x="45" y="351"/>
                    </a:cubicBezTo>
                    <a:cubicBezTo>
                      <a:pt x="44" y="351"/>
                      <a:pt x="44" y="352"/>
                      <a:pt x="45" y="353"/>
                    </a:cubicBezTo>
                    <a:cubicBezTo>
                      <a:pt x="55" y="358"/>
                      <a:pt x="66" y="363"/>
                      <a:pt x="77" y="368"/>
                    </a:cubicBezTo>
                    <a:cubicBezTo>
                      <a:pt x="82" y="370"/>
                      <a:pt x="87" y="372"/>
                      <a:pt x="92" y="375"/>
                    </a:cubicBezTo>
                    <a:cubicBezTo>
                      <a:pt x="96" y="377"/>
                      <a:pt x="101" y="379"/>
                      <a:pt x="99" y="385"/>
                    </a:cubicBezTo>
                    <a:cubicBezTo>
                      <a:pt x="97" y="388"/>
                      <a:pt x="94" y="390"/>
                      <a:pt x="91" y="392"/>
                    </a:cubicBezTo>
                    <a:cubicBezTo>
                      <a:pt x="90" y="392"/>
                      <a:pt x="91" y="394"/>
                      <a:pt x="92" y="394"/>
                    </a:cubicBezTo>
                    <a:cubicBezTo>
                      <a:pt x="114" y="391"/>
                      <a:pt x="137" y="391"/>
                      <a:pt x="159" y="393"/>
                    </a:cubicBezTo>
                    <a:cubicBezTo>
                      <a:pt x="165" y="394"/>
                      <a:pt x="174" y="395"/>
                      <a:pt x="177" y="401"/>
                    </a:cubicBezTo>
                    <a:cubicBezTo>
                      <a:pt x="181" y="410"/>
                      <a:pt x="170" y="414"/>
                      <a:pt x="164" y="417"/>
                    </a:cubicBezTo>
                    <a:cubicBezTo>
                      <a:pt x="154" y="422"/>
                      <a:pt x="146" y="428"/>
                      <a:pt x="138" y="435"/>
                    </a:cubicBezTo>
                    <a:cubicBezTo>
                      <a:pt x="137" y="436"/>
                      <a:pt x="138" y="437"/>
                      <a:pt x="139" y="437"/>
                    </a:cubicBezTo>
                    <a:cubicBezTo>
                      <a:pt x="149" y="436"/>
                      <a:pt x="158" y="437"/>
                      <a:pt x="167" y="439"/>
                    </a:cubicBezTo>
                    <a:cubicBezTo>
                      <a:pt x="172" y="440"/>
                      <a:pt x="177" y="441"/>
                      <a:pt x="182" y="443"/>
                    </a:cubicBezTo>
                    <a:cubicBezTo>
                      <a:pt x="185" y="445"/>
                      <a:pt x="189" y="447"/>
                      <a:pt x="193" y="447"/>
                    </a:cubicBezTo>
                    <a:cubicBezTo>
                      <a:pt x="204" y="449"/>
                      <a:pt x="215" y="438"/>
                      <a:pt x="226" y="442"/>
                    </a:cubicBezTo>
                    <a:cubicBezTo>
                      <a:pt x="226" y="442"/>
                      <a:pt x="226" y="442"/>
                      <a:pt x="225" y="443"/>
                    </a:cubicBezTo>
                    <a:cubicBezTo>
                      <a:pt x="225" y="444"/>
                      <a:pt x="227" y="446"/>
                      <a:pt x="228" y="444"/>
                    </a:cubicBezTo>
                    <a:cubicBezTo>
                      <a:pt x="228" y="443"/>
                      <a:pt x="228" y="443"/>
                      <a:pt x="228" y="443"/>
                    </a:cubicBezTo>
                    <a:cubicBezTo>
                      <a:pt x="229" y="443"/>
                      <a:pt x="229" y="443"/>
                      <a:pt x="229" y="443"/>
                    </a:cubicBezTo>
                    <a:cubicBezTo>
                      <a:pt x="229" y="444"/>
                      <a:pt x="228" y="444"/>
                      <a:pt x="228" y="444"/>
                    </a:cubicBezTo>
                    <a:cubicBezTo>
                      <a:pt x="228" y="445"/>
                      <a:pt x="229" y="446"/>
                      <a:pt x="230" y="445"/>
                    </a:cubicBezTo>
                    <a:cubicBezTo>
                      <a:pt x="241" y="429"/>
                      <a:pt x="254" y="417"/>
                      <a:pt x="274" y="413"/>
                    </a:cubicBezTo>
                    <a:cubicBezTo>
                      <a:pt x="275" y="413"/>
                      <a:pt x="276" y="412"/>
                      <a:pt x="275" y="411"/>
                    </a:cubicBezTo>
                    <a:cubicBezTo>
                      <a:pt x="272" y="408"/>
                      <a:pt x="269" y="404"/>
                      <a:pt x="269" y="399"/>
                    </a:cubicBezTo>
                    <a:cubicBezTo>
                      <a:pt x="270" y="394"/>
                      <a:pt x="278" y="390"/>
                      <a:pt x="282" y="388"/>
                    </a:cubicBezTo>
                    <a:cubicBezTo>
                      <a:pt x="290" y="384"/>
                      <a:pt x="298" y="381"/>
                      <a:pt x="307" y="379"/>
                    </a:cubicBezTo>
                    <a:cubicBezTo>
                      <a:pt x="308" y="379"/>
                      <a:pt x="309" y="377"/>
                      <a:pt x="307" y="376"/>
                    </a:cubicBezTo>
                    <a:cubicBezTo>
                      <a:pt x="305" y="376"/>
                      <a:pt x="303" y="375"/>
                      <a:pt x="301" y="374"/>
                    </a:cubicBezTo>
                    <a:cubicBezTo>
                      <a:pt x="298" y="372"/>
                      <a:pt x="298" y="372"/>
                      <a:pt x="299" y="369"/>
                    </a:cubicBezTo>
                    <a:cubicBezTo>
                      <a:pt x="300" y="366"/>
                      <a:pt x="302" y="363"/>
                      <a:pt x="303" y="360"/>
                    </a:cubicBezTo>
                    <a:cubicBezTo>
                      <a:pt x="304" y="360"/>
                      <a:pt x="304" y="359"/>
                      <a:pt x="304" y="359"/>
                    </a:cubicBezTo>
                    <a:cubicBezTo>
                      <a:pt x="305" y="358"/>
                      <a:pt x="304" y="357"/>
                      <a:pt x="303" y="357"/>
                    </a:cubicBezTo>
                    <a:cubicBezTo>
                      <a:pt x="294" y="358"/>
                      <a:pt x="285" y="360"/>
                      <a:pt x="277" y="363"/>
                    </a:cubicBezTo>
                    <a:cubicBezTo>
                      <a:pt x="277" y="361"/>
                      <a:pt x="277" y="359"/>
                      <a:pt x="277" y="357"/>
                    </a:cubicBezTo>
                    <a:cubicBezTo>
                      <a:pt x="277" y="356"/>
                      <a:pt x="276" y="356"/>
                      <a:pt x="275" y="356"/>
                    </a:cubicBezTo>
                    <a:cubicBezTo>
                      <a:pt x="266" y="362"/>
                      <a:pt x="255" y="375"/>
                      <a:pt x="244" y="368"/>
                    </a:cubicBezTo>
                    <a:cubicBezTo>
                      <a:pt x="238" y="364"/>
                      <a:pt x="238" y="356"/>
                      <a:pt x="242" y="351"/>
                    </a:cubicBezTo>
                    <a:cubicBezTo>
                      <a:pt x="245" y="345"/>
                      <a:pt x="252" y="342"/>
                      <a:pt x="258" y="339"/>
                    </a:cubicBezTo>
                    <a:cubicBezTo>
                      <a:pt x="268" y="334"/>
                      <a:pt x="278" y="331"/>
                      <a:pt x="289" y="329"/>
                    </a:cubicBezTo>
                    <a:cubicBezTo>
                      <a:pt x="296" y="327"/>
                      <a:pt x="304" y="326"/>
                      <a:pt x="308" y="319"/>
                    </a:cubicBezTo>
                    <a:cubicBezTo>
                      <a:pt x="309" y="318"/>
                      <a:pt x="308" y="318"/>
                      <a:pt x="308" y="317"/>
                    </a:cubicBezTo>
                    <a:cubicBezTo>
                      <a:pt x="299" y="314"/>
                      <a:pt x="295" y="303"/>
                      <a:pt x="299" y="294"/>
                    </a:cubicBezTo>
                    <a:cubicBezTo>
                      <a:pt x="302" y="285"/>
                      <a:pt x="312" y="280"/>
                      <a:pt x="321" y="278"/>
                    </a:cubicBezTo>
                    <a:cubicBezTo>
                      <a:pt x="322" y="278"/>
                      <a:pt x="323" y="278"/>
                      <a:pt x="322" y="277"/>
                    </a:cubicBezTo>
                    <a:cubicBezTo>
                      <a:pt x="318" y="265"/>
                      <a:pt x="325" y="253"/>
                      <a:pt x="332" y="244"/>
                    </a:cubicBezTo>
                    <a:cubicBezTo>
                      <a:pt x="333" y="243"/>
                      <a:pt x="331" y="241"/>
                      <a:pt x="330" y="242"/>
                    </a:cubicBezTo>
                    <a:cubicBezTo>
                      <a:pt x="318" y="252"/>
                      <a:pt x="306" y="261"/>
                      <a:pt x="292" y="268"/>
                    </a:cubicBezTo>
                    <a:cubicBezTo>
                      <a:pt x="291" y="265"/>
                      <a:pt x="291" y="263"/>
                      <a:pt x="290" y="260"/>
                    </a:cubicBezTo>
                    <a:cubicBezTo>
                      <a:pt x="290" y="259"/>
                      <a:pt x="289" y="258"/>
                      <a:pt x="288" y="259"/>
                    </a:cubicBezTo>
                    <a:cubicBezTo>
                      <a:pt x="281" y="265"/>
                      <a:pt x="273" y="271"/>
                      <a:pt x="265" y="275"/>
                    </a:cubicBezTo>
                    <a:cubicBezTo>
                      <a:pt x="259" y="278"/>
                      <a:pt x="240" y="288"/>
                      <a:pt x="235" y="279"/>
                    </a:cubicBezTo>
                    <a:cubicBezTo>
                      <a:pt x="235" y="279"/>
                      <a:pt x="234" y="279"/>
                      <a:pt x="234" y="280"/>
                    </a:cubicBezTo>
                    <a:cubicBezTo>
                      <a:pt x="219" y="267"/>
                      <a:pt x="237" y="242"/>
                      <a:pt x="247" y="232"/>
                    </a:cubicBezTo>
                    <a:cubicBezTo>
                      <a:pt x="260" y="219"/>
                      <a:pt x="277" y="211"/>
                      <a:pt x="295" y="209"/>
                    </a:cubicBezTo>
                    <a:cubicBezTo>
                      <a:pt x="296" y="208"/>
                      <a:pt x="296" y="206"/>
                      <a:pt x="295" y="206"/>
                    </a:cubicBezTo>
                    <a:cubicBezTo>
                      <a:pt x="286" y="205"/>
                      <a:pt x="290" y="190"/>
                      <a:pt x="292" y="184"/>
                    </a:cubicBezTo>
                    <a:cubicBezTo>
                      <a:pt x="294" y="178"/>
                      <a:pt x="297" y="172"/>
                      <a:pt x="302" y="166"/>
                    </a:cubicBezTo>
                    <a:cubicBezTo>
                      <a:pt x="302" y="166"/>
                      <a:pt x="302" y="165"/>
                      <a:pt x="301" y="164"/>
                    </a:cubicBezTo>
                    <a:cubicBezTo>
                      <a:pt x="289" y="157"/>
                      <a:pt x="288" y="142"/>
                      <a:pt x="298" y="133"/>
                    </a:cubicBezTo>
                    <a:cubicBezTo>
                      <a:pt x="300" y="131"/>
                      <a:pt x="298" y="129"/>
                      <a:pt x="297" y="130"/>
                    </a:cubicBezTo>
                    <a:cubicBezTo>
                      <a:pt x="297" y="131"/>
                      <a:pt x="296" y="131"/>
                      <a:pt x="296" y="131"/>
                    </a:cubicBezTo>
                    <a:cubicBezTo>
                      <a:pt x="296" y="130"/>
                      <a:pt x="296" y="130"/>
                      <a:pt x="295" y="130"/>
                    </a:cubicBezTo>
                    <a:cubicBezTo>
                      <a:pt x="291" y="131"/>
                      <a:pt x="287" y="133"/>
                      <a:pt x="284" y="136"/>
                    </a:cubicBezTo>
                    <a:cubicBezTo>
                      <a:pt x="282" y="139"/>
                      <a:pt x="280" y="141"/>
                      <a:pt x="277" y="144"/>
                    </a:cubicBezTo>
                    <a:cubicBezTo>
                      <a:pt x="273" y="146"/>
                      <a:pt x="265" y="149"/>
                      <a:pt x="263" y="141"/>
                    </a:cubicBezTo>
                    <a:cubicBezTo>
                      <a:pt x="263" y="140"/>
                      <a:pt x="262" y="140"/>
                      <a:pt x="261" y="141"/>
                    </a:cubicBezTo>
                    <a:cubicBezTo>
                      <a:pt x="257" y="147"/>
                      <a:pt x="253" y="152"/>
                      <a:pt x="248" y="158"/>
                    </a:cubicBezTo>
                    <a:cubicBezTo>
                      <a:pt x="242" y="163"/>
                      <a:pt x="235" y="171"/>
                      <a:pt x="227" y="170"/>
                    </a:cubicBezTo>
                    <a:cubicBezTo>
                      <a:pt x="217" y="169"/>
                      <a:pt x="216" y="159"/>
                      <a:pt x="216" y="151"/>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76" name="Freeform 6"/>
              <p:cNvSpPr>
                <a:spLocks/>
              </p:cNvSpPr>
              <p:nvPr/>
            </p:nvSpPr>
            <p:spPr bwMode="auto">
              <a:xfrm>
                <a:off x="3573463" y="2022475"/>
                <a:ext cx="762000" cy="1220787"/>
              </a:xfrm>
              <a:custGeom>
                <a:avLst/>
                <a:gdLst>
                  <a:gd name="T0" fmla="*/ 160 w 291"/>
                  <a:gd name="T1" fmla="*/ 28 h 469"/>
                  <a:gd name="T2" fmla="*/ 141 w 291"/>
                  <a:gd name="T3" fmla="*/ 139 h 469"/>
                  <a:gd name="T4" fmla="*/ 119 w 291"/>
                  <a:gd name="T5" fmla="*/ 72 h 469"/>
                  <a:gd name="T6" fmla="*/ 118 w 291"/>
                  <a:gd name="T7" fmla="*/ 71 h 469"/>
                  <a:gd name="T8" fmla="*/ 114 w 291"/>
                  <a:gd name="T9" fmla="*/ 38 h 469"/>
                  <a:gd name="T10" fmla="*/ 112 w 291"/>
                  <a:gd name="T11" fmla="*/ 15 h 469"/>
                  <a:gd name="T12" fmla="*/ 112 w 291"/>
                  <a:gd name="T13" fmla="*/ 52 h 469"/>
                  <a:gd name="T14" fmla="*/ 91 w 291"/>
                  <a:gd name="T15" fmla="*/ 0 h 469"/>
                  <a:gd name="T16" fmla="*/ 73 w 291"/>
                  <a:gd name="T17" fmla="*/ 37 h 469"/>
                  <a:gd name="T18" fmla="*/ 117 w 291"/>
                  <a:gd name="T19" fmla="*/ 72 h 469"/>
                  <a:gd name="T20" fmla="*/ 142 w 291"/>
                  <a:gd name="T21" fmla="*/ 147 h 469"/>
                  <a:gd name="T22" fmla="*/ 29 w 291"/>
                  <a:gd name="T23" fmla="*/ 71 h 469"/>
                  <a:gd name="T24" fmla="*/ 49 w 291"/>
                  <a:gd name="T25" fmla="*/ 105 h 469"/>
                  <a:gd name="T26" fmla="*/ 94 w 291"/>
                  <a:gd name="T27" fmla="*/ 114 h 469"/>
                  <a:gd name="T28" fmla="*/ 142 w 291"/>
                  <a:gd name="T29" fmla="*/ 150 h 469"/>
                  <a:gd name="T30" fmla="*/ 143 w 291"/>
                  <a:gd name="T31" fmla="*/ 152 h 469"/>
                  <a:gd name="T32" fmla="*/ 144 w 291"/>
                  <a:gd name="T33" fmla="*/ 154 h 469"/>
                  <a:gd name="T34" fmla="*/ 167 w 291"/>
                  <a:gd name="T35" fmla="*/ 249 h 469"/>
                  <a:gd name="T36" fmla="*/ 127 w 291"/>
                  <a:gd name="T37" fmla="*/ 222 h 469"/>
                  <a:gd name="T38" fmla="*/ 44 w 291"/>
                  <a:gd name="T39" fmla="*/ 170 h 469"/>
                  <a:gd name="T40" fmla="*/ 0 w 291"/>
                  <a:gd name="T41" fmla="*/ 145 h 469"/>
                  <a:gd name="T42" fmla="*/ 52 w 291"/>
                  <a:gd name="T43" fmla="*/ 177 h 469"/>
                  <a:gd name="T44" fmla="*/ 7 w 291"/>
                  <a:gd name="T45" fmla="*/ 175 h 469"/>
                  <a:gd name="T46" fmla="*/ 53 w 291"/>
                  <a:gd name="T47" fmla="*/ 178 h 469"/>
                  <a:gd name="T48" fmla="*/ 110 w 291"/>
                  <a:gd name="T49" fmla="*/ 214 h 469"/>
                  <a:gd name="T50" fmla="*/ 37 w 291"/>
                  <a:gd name="T51" fmla="*/ 216 h 469"/>
                  <a:gd name="T52" fmla="*/ 115 w 291"/>
                  <a:gd name="T53" fmla="*/ 218 h 469"/>
                  <a:gd name="T54" fmla="*/ 146 w 291"/>
                  <a:gd name="T55" fmla="*/ 238 h 469"/>
                  <a:gd name="T56" fmla="*/ 167 w 291"/>
                  <a:gd name="T57" fmla="*/ 252 h 469"/>
                  <a:gd name="T58" fmla="*/ 182 w 291"/>
                  <a:gd name="T59" fmla="*/ 327 h 469"/>
                  <a:gd name="T60" fmla="*/ 48 w 291"/>
                  <a:gd name="T61" fmla="*/ 297 h 469"/>
                  <a:gd name="T62" fmla="*/ 82 w 291"/>
                  <a:gd name="T63" fmla="*/ 320 h 469"/>
                  <a:gd name="T64" fmla="*/ 129 w 291"/>
                  <a:gd name="T65" fmla="*/ 305 h 469"/>
                  <a:gd name="T66" fmla="*/ 183 w 291"/>
                  <a:gd name="T67" fmla="*/ 332 h 469"/>
                  <a:gd name="T68" fmla="*/ 134 w 291"/>
                  <a:gd name="T69" fmla="*/ 363 h 469"/>
                  <a:gd name="T70" fmla="*/ 161 w 291"/>
                  <a:gd name="T71" fmla="*/ 360 h 469"/>
                  <a:gd name="T72" fmla="*/ 190 w 291"/>
                  <a:gd name="T73" fmla="*/ 366 h 469"/>
                  <a:gd name="T74" fmla="*/ 219 w 291"/>
                  <a:gd name="T75" fmla="*/ 466 h 469"/>
                  <a:gd name="T76" fmla="*/ 192 w 291"/>
                  <a:gd name="T77" fmla="*/ 359 h 469"/>
                  <a:gd name="T78" fmla="*/ 252 w 291"/>
                  <a:gd name="T79" fmla="*/ 315 h 469"/>
                  <a:gd name="T80" fmla="*/ 211 w 291"/>
                  <a:gd name="T81" fmla="*/ 331 h 469"/>
                  <a:gd name="T82" fmla="*/ 186 w 291"/>
                  <a:gd name="T83" fmla="*/ 332 h 469"/>
                  <a:gd name="T84" fmla="*/ 179 w 291"/>
                  <a:gd name="T85" fmla="*/ 298 h 469"/>
                  <a:gd name="T86" fmla="*/ 226 w 291"/>
                  <a:gd name="T87" fmla="*/ 239 h 469"/>
                  <a:gd name="T88" fmla="*/ 291 w 291"/>
                  <a:gd name="T89" fmla="*/ 193 h 469"/>
                  <a:gd name="T90" fmla="*/ 275 w 291"/>
                  <a:gd name="T91" fmla="*/ 209 h 469"/>
                  <a:gd name="T92" fmla="*/ 216 w 291"/>
                  <a:gd name="T93" fmla="*/ 243 h 469"/>
                  <a:gd name="T94" fmla="*/ 176 w 291"/>
                  <a:gd name="T95" fmla="*/ 281 h 469"/>
                  <a:gd name="T96" fmla="*/ 171 w 291"/>
                  <a:gd name="T97" fmla="*/ 194 h 469"/>
                  <a:gd name="T98" fmla="*/ 214 w 291"/>
                  <a:gd name="T99" fmla="*/ 156 h 469"/>
                  <a:gd name="T100" fmla="*/ 173 w 291"/>
                  <a:gd name="T101" fmla="*/ 188 h 469"/>
                  <a:gd name="T102" fmla="*/ 218 w 291"/>
                  <a:gd name="T103" fmla="*/ 130 h 469"/>
                  <a:gd name="T104" fmla="*/ 248 w 291"/>
                  <a:gd name="T105" fmla="*/ 96 h 469"/>
                  <a:gd name="T106" fmla="*/ 184 w 291"/>
                  <a:gd name="T107" fmla="*/ 163 h 469"/>
                  <a:gd name="T108" fmla="*/ 157 w 291"/>
                  <a:gd name="T109" fmla="*/ 191 h 469"/>
                  <a:gd name="T110" fmla="*/ 143 w 291"/>
                  <a:gd name="T111" fmla="*/ 111 h 469"/>
                  <a:gd name="T112" fmla="*/ 165 w 291"/>
                  <a:gd name="T113" fmla="*/ 65 h 469"/>
                  <a:gd name="T114" fmla="*/ 144 w 291"/>
                  <a:gd name="T115" fmla="*/ 106 h 469"/>
                  <a:gd name="T116" fmla="*/ 160 w 291"/>
                  <a:gd name="T117" fmla="*/ 28 h 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91" h="469">
                    <a:moveTo>
                      <a:pt x="160" y="28"/>
                    </a:moveTo>
                    <a:cubicBezTo>
                      <a:pt x="161" y="28"/>
                      <a:pt x="160" y="27"/>
                      <a:pt x="160" y="28"/>
                    </a:cubicBezTo>
                    <a:cubicBezTo>
                      <a:pt x="154" y="48"/>
                      <a:pt x="148" y="69"/>
                      <a:pt x="145" y="90"/>
                    </a:cubicBezTo>
                    <a:cubicBezTo>
                      <a:pt x="142" y="106"/>
                      <a:pt x="140" y="123"/>
                      <a:pt x="141" y="139"/>
                    </a:cubicBezTo>
                    <a:cubicBezTo>
                      <a:pt x="137" y="126"/>
                      <a:pt x="133" y="114"/>
                      <a:pt x="129" y="102"/>
                    </a:cubicBezTo>
                    <a:cubicBezTo>
                      <a:pt x="125" y="92"/>
                      <a:pt x="122" y="82"/>
                      <a:pt x="119" y="72"/>
                    </a:cubicBezTo>
                    <a:cubicBezTo>
                      <a:pt x="119" y="72"/>
                      <a:pt x="119" y="71"/>
                      <a:pt x="118" y="71"/>
                    </a:cubicBezTo>
                    <a:cubicBezTo>
                      <a:pt x="118" y="71"/>
                      <a:pt x="118" y="71"/>
                      <a:pt x="118" y="71"/>
                    </a:cubicBezTo>
                    <a:cubicBezTo>
                      <a:pt x="116" y="65"/>
                      <a:pt x="114" y="59"/>
                      <a:pt x="112" y="53"/>
                    </a:cubicBezTo>
                    <a:cubicBezTo>
                      <a:pt x="115" y="48"/>
                      <a:pt x="114" y="43"/>
                      <a:pt x="114" y="38"/>
                    </a:cubicBezTo>
                    <a:cubicBezTo>
                      <a:pt x="113" y="30"/>
                      <a:pt x="113" y="23"/>
                      <a:pt x="112" y="15"/>
                    </a:cubicBezTo>
                    <a:cubicBezTo>
                      <a:pt x="112" y="15"/>
                      <a:pt x="112" y="15"/>
                      <a:pt x="112" y="15"/>
                    </a:cubicBezTo>
                    <a:cubicBezTo>
                      <a:pt x="112" y="21"/>
                      <a:pt x="112" y="27"/>
                      <a:pt x="113" y="34"/>
                    </a:cubicBezTo>
                    <a:cubicBezTo>
                      <a:pt x="113" y="40"/>
                      <a:pt x="114" y="46"/>
                      <a:pt x="112" y="52"/>
                    </a:cubicBezTo>
                    <a:cubicBezTo>
                      <a:pt x="106" y="35"/>
                      <a:pt x="99" y="17"/>
                      <a:pt x="91" y="0"/>
                    </a:cubicBezTo>
                    <a:cubicBezTo>
                      <a:pt x="91" y="0"/>
                      <a:pt x="91" y="0"/>
                      <a:pt x="91" y="0"/>
                    </a:cubicBezTo>
                    <a:cubicBezTo>
                      <a:pt x="100" y="23"/>
                      <a:pt x="108" y="46"/>
                      <a:pt x="116" y="70"/>
                    </a:cubicBezTo>
                    <a:cubicBezTo>
                      <a:pt x="100" y="62"/>
                      <a:pt x="85" y="50"/>
                      <a:pt x="73" y="37"/>
                    </a:cubicBezTo>
                    <a:cubicBezTo>
                      <a:pt x="73" y="37"/>
                      <a:pt x="73" y="37"/>
                      <a:pt x="73" y="37"/>
                    </a:cubicBezTo>
                    <a:cubicBezTo>
                      <a:pt x="85" y="52"/>
                      <a:pt x="100" y="63"/>
                      <a:pt x="117" y="72"/>
                    </a:cubicBezTo>
                    <a:cubicBezTo>
                      <a:pt x="119" y="78"/>
                      <a:pt x="121" y="84"/>
                      <a:pt x="123" y="91"/>
                    </a:cubicBezTo>
                    <a:cubicBezTo>
                      <a:pt x="129" y="109"/>
                      <a:pt x="136" y="128"/>
                      <a:pt x="142" y="147"/>
                    </a:cubicBezTo>
                    <a:cubicBezTo>
                      <a:pt x="106" y="119"/>
                      <a:pt x="69" y="92"/>
                      <a:pt x="29" y="71"/>
                    </a:cubicBezTo>
                    <a:cubicBezTo>
                      <a:pt x="29" y="71"/>
                      <a:pt x="29" y="71"/>
                      <a:pt x="29" y="71"/>
                    </a:cubicBezTo>
                    <a:cubicBezTo>
                      <a:pt x="50" y="84"/>
                      <a:pt x="71" y="97"/>
                      <a:pt x="91" y="112"/>
                    </a:cubicBezTo>
                    <a:cubicBezTo>
                      <a:pt x="77" y="108"/>
                      <a:pt x="63" y="106"/>
                      <a:pt x="49" y="105"/>
                    </a:cubicBezTo>
                    <a:cubicBezTo>
                      <a:pt x="48" y="105"/>
                      <a:pt x="48" y="105"/>
                      <a:pt x="49" y="105"/>
                    </a:cubicBezTo>
                    <a:cubicBezTo>
                      <a:pt x="64" y="107"/>
                      <a:pt x="79" y="110"/>
                      <a:pt x="94" y="114"/>
                    </a:cubicBezTo>
                    <a:cubicBezTo>
                      <a:pt x="95" y="114"/>
                      <a:pt x="95" y="114"/>
                      <a:pt x="95" y="114"/>
                    </a:cubicBezTo>
                    <a:cubicBezTo>
                      <a:pt x="111" y="125"/>
                      <a:pt x="127" y="137"/>
                      <a:pt x="142" y="150"/>
                    </a:cubicBezTo>
                    <a:cubicBezTo>
                      <a:pt x="142" y="150"/>
                      <a:pt x="142" y="150"/>
                      <a:pt x="143" y="150"/>
                    </a:cubicBezTo>
                    <a:cubicBezTo>
                      <a:pt x="143" y="150"/>
                      <a:pt x="143" y="151"/>
                      <a:pt x="143" y="152"/>
                    </a:cubicBezTo>
                    <a:cubicBezTo>
                      <a:pt x="143" y="152"/>
                      <a:pt x="143" y="153"/>
                      <a:pt x="144" y="154"/>
                    </a:cubicBezTo>
                    <a:cubicBezTo>
                      <a:pt x="144" y="154"/>
                      <a:pt x="144" y="154"/>
                      <a:pt x="144" y="154"/>
                    </a:cubicBezTo>
                    <a:cubicBezTo>
                      <a:pt x="147" y="163"/>
                      <a:pt x="150" y="172"/>
                      <a:pt x="152" y="181"/>
                    </a:cubicBezTo>
                    <a:cubicBezTo>
                      <a:pt x="158" y="203"/>
                      <a:pt x="162" y="226"/>
                      <a:pt x="167" y="249"/>
                    </a:cubicBezTo>
                    <a:cubicBezTo>
                      <a:pt x="161" y="243"/>
                      <a:pt x="154" y="239"/>
                      <a:pt x="147" y="235"/>
                    </a:cubicBezTo>
                    <a:cubicBezTo>
                      <a:pt x="141" y="231"/>
                      <a:pt x="134" y="226"/>
                      <a:pt x="127" y="222"/>
                    </a:cubicBezTo>
                    <a:cubicBezTo>
                      <a:pt x="113" y="212"/>
                      <a:pt x="99" y="203"/>
                      <a:pt x="85" y="195"/>
                    </a:cubicBezTo>
                    <a:cubicBezTo>
                      <a:pt x="71" y="186"/>
                      <a:pt x="58" y="178"/>
                      <a:pt x="44" y="170"/>
                    </a:cubicBezTo>
                    <a:cubicBezTo>
                      <a:pt x="30" y="161"/>
                      <a:pt x="15" y="152"/>
                      <a:pt x="0" y="145"/>
                    </a:cubicBezTo>
                    <a:cubicBezTo>
                      <a:pt x="0" y="144"/>
                      <a:pt x="0" y="145"/>
                      <a:pt x="0" y="145"/>
                    </a:cubicBezTo>
                    <a:cubicBezTo>
                      <a:pt x="13" y="154"/>
                      <a:pt x="28" y="162"/>
                      <a:pt x="42" y="171"/>
                    </a:cubicBezTo>
                    <a:cubicBezTo>
                      <a:pt x="46" y="173"/>
                      <a:pt x="49" y="175"/>
                      <a:pt x="52" y="177"/>
                    </a:cubicBezTo>
                    <a:cubicBezTo>
                      <a:pt x="37" y="179"/>
                      <a:pt x="22" y="177"/>
                      <a:pt x="7" y="174"/>
                    </a:cubicBezTo>
                    <a:cubicBezTo>
                      <a:pt x="7" y="174"/>
                      <a:pt x="7" y="174"/>
                      <a:pt x="7" y="175"/>
                    </a:cubicBezTo>
                    <a:cubicBezTo>
                      <a:pt x="21" y="180"/>
                      <a:pt x="38" y="180"/>
                      <a:pt x="53" y="179"/>
                    </a:cubicBezTo>
                    <a:cubicBezTo>
                      <a:pt x="53" y="178"/>
                      <a:pt x="53" y="178"/>
                      <a:pt x="53" y="178"/>
                    </a:cubicBezTo>
                    <a:cubicBezTo>
                      <a:pt x="64" y="184"/>
                      <a:pt x="74" y="191"/>
                      <a:pt x="85" y="198"/>
                    </a:cubicBezTo>
                    <a:cubicBezTo>
                      <a:pt x="93" y="203"/>
                      <a:pt x="102" y="209"/>
                      <a:pt x="110" y="214"/>
                    </a:cubicBezTo>
                    <a:cubicBezTo>
                      <a:pt x="86" y="208"/>
                      <a:pt x="61" y="209"/>
                      <a:pt x="37" y="216"/>
                    </a:cubicBezTo>
                    <a:cubicBezTo>
                      <a:pt x="37" y="216"/>
                      <a:pt x="37" y="216"/>
                      <a:pt x="37" y="216"/>
                    </a:cubicBezTo>
                    <a:cubicBezTo>
                      <a:pt x="63" y="209"/>
                      <a:pt x="90" y="211"/>
                      <a:pt x="115" y="218"/>
                    </a:cubicBezTo>
                    <a:cubicBezTo>
                      <a:pt x="115" y="218"/>
                      <a:pt x="115" y="218"/>
                      <a:pt x="115" y="218"/>
                    </a:cubicBezTo>
                    <a:cubicBezTo>
                      <a:pt x="119" y="220"/>
                      <a:pt x="122" y="222"/>
                      <a:pt x="126" y="225"/>
                    </a:cubicBezTo>
                    <a:cubicBezTo>
                      <a:pt x="133" y="229"/>
                      <a:pt x="139" y="234"/>
                      <a:pt x="146" y="238"/>
                    </a:cubicBezTo>
                    <a:cubicBezTo>
                      <a:pt x="153" y="243"/>
                      <a:pt x="160" y="249"/>
                      <a:pt x="167" y="252"/>
                    </a:cubicBezTo>
                    <a:cubicBezTo>
                      <a:pt x="167" y="252"/>
                      <a:pt x="167" y="252"/>
                      <a:pt x="167" y="252"/>
                    </a:cubicBezTo>
                    <a:cubicBezTo>
                      <a:pt x="169" y="260"/>
                      <a:pt x="170" y="267"/>
                      <a:pt x="172" y="275"/>
                    </a:cubicBezTo>
                    <a:cubicBezTo>
                      <a:pt x="175" y="292"/>
                      <a:pt x="178" y="310"/>
                      <a:pt x="182" y="327"/>
                    </a:cubicBezTo>
                    <a:cubicBezTo>
                      <a:pt x="143" y="299"/>
                      <a:pt x="95" y="288"/>
                      <a:pt x="48" y="296"/>
                    </a:cubicBezTo>
                    <a:cubicBezTo>
                      <a:pt x="48" y="296"/>
                      <a:pt x="48" y="297"/>
                      <a:pt x="48" y="297"/>
                    </a:cubicBezTo>
                    <a:cubicBezTo>
                      <a:pt x="75" y="293"/>
                      <a:pt x="102" y="295"/>
                      <a:pt x="127" y="303"/>
                    </a:cubicBezTo>
                    <a:cubicBezTo>
                      <a:pt x="113" y="311"/>
                      <a:pt x="98" y="317"/>
                      <a:pt x="82" y="320"/>
                    </a:cubicBezTo>
                    <a:cubicBezTo>
                      <a:pt x="82" y="320"/>
                      <a:pt x="82" y="320"/>
                      <a:pt x="82" y="320"/>
                    </a:cubicBezTo>
                    <a:cubicBezTo>
                      <a:pt x="98" y="317"/>
                      <a:pt x="114" y="312"/>
                      <a:pt x="129" y="305"/>
                    </a:cubicBezTo>
                    <a:cubicBezTo>
                      <a:pt x="129" y="304"/>
                      <a:pt x="129" y="304"/>
                      <a:pt x="129" y="304"/>
                    </a:cubicBezTo>
                    <a:cubicBezTo>
                      <a:pt x="149" y="310"/>
                      <a:pt x="167" y="320"/>
                      <a:pt x="183" y="332"/>
                    </a:cubicBezTo>
                    <a:cubicBezTo>
                      <a:pt x="185" y="342"/>
                      <a:pt x="187" y="352"/>
                      <a:pt x="189" y="362"/>
                    </a:cubicBezTo>
                    <a:cubicBezTo>
                      <a:pt x="172" y="355"/>
                      <a:pt x="151" y="358"/>
                      <a:pt x="134" y="363"/>
                    </a:cubicBezTo>
                    <a:cubicBezTo>
                      <a:pt x="134" y="363"/>
                      <a:pt x="134" y="363"/>
                      <a:pt x="134" y="363"/>
                    </a:cubicBezTo>
                    <a:cubicBezTo>
                      <a:pt x="143" y="361"/>
                      <a:pt x="152" y="360"/>
                      <a:pt x="161" y="360"/>
                    </a:cubicBezTo>
                    <a:cubicBezTo>
                      <a:pt x="170" y="360"/>
                      <a:pt x="181" y="360"/>
                      <a:pt x="190" y="364"/>
                    </a:cubicBezTo>
                    <a:cubicBezTo>
                      <a:pt x="190" y="365"/>
                      <a:pt x="190" y="365"/>
                      <a:pt x="190" y="366"/>
                    </a:cubicBezTo>
                    <a:cubicBezTo>
                      <a:pt x="197" y="400"/>
                      <a:pt x="205" y="434"/>
                      <a:pt x="216" y="467"/>
                    </a:cubicBezTo>
                    <a:cubicBezTo>
                      <a:pt x="216" y="469"/>
                      <a:pt x="219" y="468"/>
                      <a:pt x="219" y="466"/>
                    </a:cubicBezTo>
                    <a:cubicBezTo>
                      <a:pt x="210" y="435"/>
                      <a:pt x="202" y="404"/>
                      <a:pt x="195" y="373"/>
                    </a:cubicBezTo>
                    <a:cubicBezTo>
                      <a:pt x="194" y="368"/>
                      <a:pt x="193" y="364"/>
                      <a:pt x="192" y="359"/>
                    </a:cubicBezTo>
                    <a:cubicBezTo>
                      <a:pt x="196" y="347"/>
                      <a:pt x="204" y="338"/>
                      <a:pt x="215" y="331"/>
                    </a:cubicBezTo>
                    <a:cubicBezTo>
                      <a:pt x="227" y="323"/>
                      <a:pt x="239" y="320"/>
                      <a:pt x="252" y="315"/>
                    </a:cubicBezTo>
                    <a:cubicBezTo>
                      <a:pt x="252" y="315"/>
                      <a:pt x="252" y="315"/>
                      <a:pt x="251" y="315"/>
                    </a:cubicBezTo>
                    <a:cubicBezTo>
                      <a:pt x="237" y="318"/>
                      <a:pt x="223" y="323"/>
                      <a:pt x="211" y="331"/>
                    </a:cubicBezTo>
                    <a:cubicBezTo>
                      <a:pt x="203" y="337"/>
                      <a:pt x="195" y="345"/>
                      <a:pt x="191" y="355"/>
                    </a:cubicBezTo>
                    <a:cubicBezTo>
                      <a:pt x="190" y="347"/>
                      <a:pt x="188" y="340"/>
                      <a:pt x="186" y="332"/>
                    </a:cubicBezTo>
                    <a:cubicBezTo>
                      <a:pt x="187" y="331"/>
                      <a:pt x="187" y="330"/>
                      <a:pt x="186" y="330"/>
                    </a:cubicBezTo>
                    <a:cubicBezTo>
                      <a:pt x="184" y="319"/>
                      <a:pt x="182" y="308"/>
                      <a:pt x="179" y="298"/>
                    </a:cubicBezTo>
                    <a:cubicBezTo>
                      <a:pt x="181" y="286"/>
                      <a:pt x="185" y="276"/>
                      <a:pt x="192" y="267"/>
                    </a:cubicBezTo>
                    <a:cubicBezTo>
                      <a:pt x="201" y="255"/>
                      <a:pt x="214" y="247"/>
                      <a:pt x="226" y="239"/>
                    </a:cubicBezTo>
                    <a:cubicBezTo>
                      <a:pt x="238" y="232"/>
                      <a:pt x="250" y="225"/>
                      <a:pt x="263" y="218"/>
                    </a:cubicBezTo>
                    <a:cubicBezTo>
                      <a:pt x="273" y="212"/>
                      <a:pt x="286" y="204"/>
                      <a:pt x="291" y="193"/>
                    </a:cubicBezTo>
                    <a:cubicBezTo>
                      <a:pt x="291" y="193"/>
                      <a:pt x="291" y="193"/>
                      <a:pt x="291" y="193"/>
                    </a:cubicBezTo>
                    <a:cubicBezTo>
                      <a:pt x="286" y="199"/>
                      <a:pt x="281" y="205"/>
                      <a:pt x="275" y="209"/>
                    </a:cubicBezTo>
                    <a:cubicBezTo>
                      <a:pt x="268" y="214"/>
                      <a:pt x="261" y="217"/>
                      <a:pt x="254" y="221"/>
                    </a:cubicBezTo>
                    <a:cubicBezTo>
                      <a:pt x="241" y="228"/>
                      <a:pt x="228" y="235"/>
                      <a:pt x="216" y="243"/>
                    </a:cubicBezTo>
                    <a:cubicBezTo>
                      <a:pt x="200" y="253"/>
                      <a:pt x="182" y="270"/>
                      <a:pt x="178" y="290"/>
                    </a:cubicBezTo>
                    <a:cubicBezTo>
                      <a:pt x="177" y="287"/>
                      <a:pt x="177" y="284"/>
                      <a:pt x="176" y="281"/>
                    </a:cubicBezTo>
                    <a:cubicBezTo>
                      <a:pt x="172" y="263"/>
                      <a:pt x="169" y="244"/>
                      <a:pt x="165" y="226"/>
                    </a:cubicBezTo>
                    <a:cubicBezTo>
                      <a:pt x="165" y="215"/>
                      <a:pt x="167" y="204"/>
                      <a:pt x="171" y="194"/>
                    </a:cubicBezTo>
                    <a:cubicBezTo>
                      <a:pt x="177" y="187"/>
                      <a:pt x="183" y="180"/>
                      <a:pt x="190" y="174"/>
                    </a:cubicBezTo>
                    <a:cubicBezTo>
                      <a:pt x="198" y="167"/>
                      <a:pt x="207" y="162"/>
                      <a:pt x="214" y="156"/>
                    </a:cubicBezTo>
                    <a:cubicBezTo>
                      <a:pt x="215" y="156"/>
                      <a:pt x="214" y="156"/>
                      <a:pt x="214" y="156"/>
                    </a:cubicBezTo>
                    <a:cubicBezTo>
                      <a:pt x="200" y="163"/>
                      <a:pt x="183" y="174"/>
                      <a:pt x="173" y="188"/>
                    </a:cubicBezTo>
                    <a:cubicBezTo>
                      <a:pt x="177" y="179"/>
                      <a:pt x="182" y="170"/>
                      <a:pt x="189" y="162"/>
                    </a:cubicBezTo>
                    <a:cubicBezTo>
                      <a:pt x="197" y="150"/>
                      <a:pt x="208" y="140"/>
                      <a:pt x="218" y="130"/>
                    </a:cubicBezTo>
                    <a:cubicBezTo>
                      <a:pt x="228" y="119"/>
                      <a:pt x="239" y="108"/>
                      <a:pt x="248" y="96"/>
                    </a:cubicBezTo>
                    <a:cubicBezTo>
                      <a:pt x="248" y="96"/>
                      <a:pt x="248" y="96"/>
                      <a:pt x="248" y="96"/>
                    </a:cubicBezTo>
                    <a:cubicBezTo>
                      <a:pt x="236" y="106"/>
                      <a:pt x="225" y="117"/>
                      <a:pt x="214" y="128"/>
                    </a:cubicBezTo>
                    <a:cubicBezTo>
                      <a:pt x="203" y="139"/>
                      <a:pt x="192" y="150"/>
                      <a:pt x="184" y="163"/>
                    </a:cubicBezTo>
                    <a:cubicBezTo>
                      <a:pt x="173" y="179"/>
                      <a:pt x="164" y="198"/>
                      <a:pt x="163" y="218"/>
                    </a:cubicBezTo>
                    <a:cubicBezTo>
                      <a:pt x="161" y="209"/>
                      <a:pt x="159" y="200"/>
                      <a:pt x="157" y="191"/>
                    </a:cubicBezTo>
                    <a:cubicBezTo>
                      <a:pt x="153" y="175"/>
                      <a:pt x="149" y="160"/>
                      <a:pt x="144" y="145"/>
                    </a:cubicBezTo>
                    <a:cubicBezTo>
                      <a:pt x="143" y="134"/>
                      <a:pt x="142" y="123"/>
                      <a:pt x="143" y="111"/>
                    </a:cubicBezTo>
                    <a:cubicBezTo>
                      <a:pt x="145" y="103"/>
                      <a:pt x="147" y="96"/>
                      <a:pt x="151" y="89"/>
                    </a:cubicBezTo>
                    <a:cubicBezTo>
                      <a:pt x="155" y="81"/>
                      <a:pt x="161" y="73"/>
                      <a:pt x="165" y="65"/>
                    </a:cubicBezTo>
                    <a:cubicBezTo>
                      <a:pt x="166" y="65"/>
                      <a:pt x="165" y="65"/>
                      <a:pt x="165" y="65"/>
                    </a:cubicBezTo>
                    <a:cubicBezTo>
                      <a:pt x="156" y="77"/>
                      <a:pt x="147" y="91"/>
                      <a:pt x="144" y="106"/>
                    </a:cubicBezTo>
                    <a:cubicBezTo>
                      <a:pt x="144" y="101"/>
                      <a:pt x="145" y="95"/>
                      <a:pt x="146" y="90"/>
                    </a:cubicBezTo>
                    <a:cubicBezTo>
                      <a:pt x="149" y="69"/>
                      <a:pt x="155" y="48"/>
                      <a:pt x="160" y="28"/>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80" name="Group 79"/>
            <p:cNvGrpSpPr/>
            <p:nvPr/>
          </p:nvGrpSpPr>
          <p:grpSpPr>
            <a:xfrm>
              <a:off x="8930057" y="5369483"/>
              <a:ext cx="1732244" cy="1854201"/>
              <a:chOff x="7159625" y="2717800"/>
              <a:chExt cx="1217613" cy="1303338"/>
            </a:xfrm>
          </p:grpSpPr>
          <p:sp>
            <p:nvSpPr>
              <p:cNvPr id="81" name="Freeform 16"/>
              <p:cNvSpPr>
                <a:spLocks noEditPoints="1"/>
              </p:cNvSpPr>
              <p:nvPr/>
            </p:nvSpPr>
            <p:spPr bwMode="auto">
              <a:xfrm>
                <a:off x="7159625" y="2717800"/>
                <a:ext cx="1217613" cy="1168400"/>
              </a:xfrm>
              <a:custGeom>
                <a:avLst/>
                <a:gdLst>
                  <a:gd name="T0" fmla="*/ 424 w 467"/>
                  <a:gd name="T1" fmla="*/ 167 h 448"/>
                  <a:gd name="T2" fmla="*/ 408 w 467"/>
                  <a:gd name="T3" fmla="*/ 163 h 448"/>
                  <a:gd name="T4" fmla="*/ 394 w 467"/>
                  <a:gd name="T5" fmla="*/ 162 h 448"/>
                  <a:gd name="T6" fmla="*/ 379 w 467"/>
                  <a:gd name="T7" fmla="*/ 163 h 448"/>
                  <a:gd name="T8" fmla="*/ 369 w 467"/>
                  <a:gd name="T9" fmla="*/ 163 h 448"/>
                  <a:gd name="T10" fmla="*/ 350 w 467"/>
                  <a:gd name="T11" fmla="*/ 173 h 448"/>
                  <a:gd name="T12" fmla="*/ 322 w 467"/>
                  <a:gd name="T13" fmla="*/ 152 h 448"/>
                  <a:gd name="T14" fmla="*/ 321 w 467"/>
                  <a:gd name="T15" fmla="*/ 127 h 448"/>
                  <a:gd name="T16" fmla="*/ 312 w 467"/>
                  <a:gd name="T17" fmla="*/ 129 h 448"/>
                  <a:gd name="T18" fmla="*/ 304 w 467"/>
                  <a:gd name="T19" fmla="*/ 101 h 448"/>
                  <a:gd name="T20" fmla="*/ 281 w 467"/>
                  <a:gd name="T21" fmla="*/ 65 h 448"/>
                  <a:gd name="T22" fmla="*/ 262 w 467"/>
                  <a:gd name="T23" fmla="*/ 44 h 448"/>
                  <a:gd name="T24" fmla="*/ 235 w 467"/>
                  <a:gd name="T25" fmla="*/ 25 h 448"/>
                  <a:gd name="T26" fmla="*/ 210 w 467"/>
                  <a:gd name="T27" fmla="*/ 15 h 448"/>
                  <a:gd name="T28" fmla="*/ 189 w 467"/>
                  <a:gd name="T29" fmla="*/ 0 h 448"/>
                  <a:gd name="T30" fmla="*/ 187 w 467"/>
                  <a:gd name="T31" fmla="*/ 20 h 448"/>
                  <a:gd name="T32" fmla="*/ 181 w 467"/>
                  <a:gd name="T33" fmla="*/ 32 h 448"/>
                  <a:gd name="T34" fmla="*/ 173 w 467"/>
                  <a:gd name="T35" fmla="*/ 45 h 448"/>
                  <a:gd name="T36" fmla="*/ 168 w 467"/>
                  <a:gd name="T37" fmla="*/ 64 h 448"/>
                  <a:gd name="T38" fmla="*/ 160 w 467"/>
                  <a:gd name="T39" fmla="*/ 65 h 448"/>
                  <a:gd name="T40" fmla="*/ 155 w 467"/>
                  <a:gd name="T41" fmla="*/ 79 h 448"/>
                  <a:gd name="T42" fmla="*/ 141 w 467"/>
                  <a:gd name="T43" fmla="*/ 106 h 448"/>
                  <a:gd name="T44" fmla="*/ 138 w 467"/>
                  <a:gd name="T45" fmla="*/ 129 h 448"/>
                  <a:gd name="T46" fmla="*/ 136 w 467"/>
                  <a:gd name="T47" fmla="*/ 175 h 448"/>
                  <a:gd name="T48" fmla="*/ 142 w 467"/>
                  <a:gd name="T49" fmla="*/ 220 h 448"/>
                  <a:gd name="T50" fmla="*/ 92 w 467"/>
                  <a:gd name="T51" fmla="*/ 182 h 448"/>
                  <a:gd name="T52" fmla="*/ 58 w 467"/>
                  <a:gd name="T53" fmla="*/ 174 h 448"/>
                  <a:gd name="T54" fmla="*/ 38 w 467"/>
                  <a:gd name="T55" fmla="*/ 169 h 448"/>
                  <a:gd name="T56" fmla="*/ 6 w 467"/>
                  <a:gd name="T57" fmla="*/ 164 h 448"/>
                  <a:gd name="T58" fmla="*/ 10 w 467"/>
                  <a:gd name="T59" fmla="*/ 187 h 448"/>
                  <a:gd name="T60" fmla="*/ 13 w 467"/>
                  <a:gd name="T61" fmla="*/ 210 h 448"/>
                  <a:gd name="T62" fmla="*/ 8 w 467"/>
                  <a:gd name="T63" fmla="*/ 232 h 448"/>
                  <a:gd name="T64" fmla="*/ 11 w 467"/>
                  <a:gd name="T65" fmla="*/ 260 h 448"/>
                  <a:gd name="T66" fmla="*/ 25 w 467"/>
                  <a:gd name="T67" fmla="*/ 298 h 448"/>
                  <a:gd name="T68" fmla="*/ 32 w 467"/>
                  <a:gd name="T69" fmla="*/ 334 h 448"/>
                  <a:gd name="T70" fmla="*/ 40 w 467"/>
                  <a:gd name="T71" fmla="*/ 357 h 448"/>
                  <a:gd name="T72" fmla="*/ 53 w 467"/>
                  <a:gd name="T73" fmla="*/ 377 h 448"/>
                  <a:gd name="T74" fmla="*/ 89 w 467"/>
                  <a:gd name="T75" fmla="*/ 413 h 448"/>
                  <a:gd name="T76" fmla="*/ 127 w 467"/>
                  <a:gd name="T77" fmla="*/ 430 h 448"/>
                  <a:gd name="T78" fmla="*/ 134 w 467"/>
                  <a:gd name="T79" fmla="*/ 444 h 448"/>
                  <a:gd name="T80" fmla="*/ 228 w 467"/>
                  <a:gd name="T81" fmla="*/ 412 h 448"/>
                  <a:gd name="T82" fmla="*/ 258 w 467"/>
                  <a:gd name="T83" fmla="*/ 431 h 448"/>
                  <a:gd name="T84" fmla="*/ 304 w 467"/>
                  <a:gd name="T85" fmla="*/ 444 h 448"/>
                  <a:gd name="T86" fmla="*/ 326 w 467"/>
                  <a:gd name="T87" fmla="*/ 424 h 448"/>
                  <a:gd name="T88" fmla="*/ 350 w 467"/>
                  <a:gd name="T89" fmla="*/ 422 h 448"/>
                  <a:gd name="T90" fmla="*/ 378 w 467"/>
                  <a:gd name="T91" fmla="*/ 407 h 448"/>
                  <a:gd name="T92" fmla="*/ 401 w 467"/>
                  <a:gd name="T93" fmla="*/ 395 h 448"/>
                  <a:gd name="T94" fmla="*/ 409 w 467"/>
                  <a:gd name="T95" fmla="*/ 358 h 448"/>
                  <a:gd name="T96" fmla="*/ 429 w 467"/>
                  <a:gd name="T97" fmla="*/ 338 h 448"/>
                  <a:gd name="T98" fmla="*/ 452 w 467"/>
                  <a:gd name="T99" fmla="*/ 278 h 448"/>
                  <a:gd name="T100" fmla="*/ 451 w 467"/>
                  <a:gd name="T101" fmla="*/ 254 h 448"/>
                  <a:gd name="T102" fmla="*/ 455 w 467"/>
                  <a:gd name="T103" fmla="*/ 222 h 448"/>
                  <a:gd name="T104" fmla="*/ 455 w 467"/>
                  <a:gd name="T105" fmla="*/ 210 h 448"/>
                  <a:gd name="T106" fmla="*/ 457 w 467"/>
                  <a:gd name="T107" fmla="*/ 193 h 448"/>
                  <a:gd name="T108" fmla="*/ 466 w 467"/>
                  <a:gd name="T109" fmla="*/ 154 h 448"/>
                  <a:gd name="T110" fmla="*/ 220 w 467"/>
                  <a:gd name="T111" fmla="*/ 401 h 448"/>
                  <a:gd name="T112" fmla="*/ 221 w 467"/>
                  <a:gd name="T113" fmla="*/ 402 h 4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67" h="448">
                    <a:moveTo>
                      <a:pt x="464" y="152"/>
                    </a:moveTo>
                    <a:cubicBezTo>
                      <a:pt x="457" y="155"/>
                      <a:pt x="451" y="159"/>
                      <a:pt x="444" y="162"/>
                    </a:cubicBezTo>
                    <a:cubicBezTo>
                      <a:pt x="440" y="163"/>
                      <a:pt x="428" y="169"/>
                      <a:pt x="424" y="167"/>
                    </a:cubicBezTo>
                    <a:cubicBezTo>
                      <a:pt x="424" y="165"/>
                      <a:pt x="423" y="162"/>
                      <a:pt x="422" y="160"/>
                    </a:cubicBezTo>
                    <a:cubicBezTo>
                      <a:pt x="422" y="158"/>
                      <a:pt x="419" y="156"/>
                      <a:pt x="417" y="158"/>
                    </a:cubicBezTo>
                    <a:cubicBezTo>
                      <a:pt x="414" y="159"/>
                      <a:pt x="411" y="161"/>
                      <a:pt x="408" y="163"/>
                    </a:cubicBezTo>
                    <a:cubicBezTo>
                      <a:pt x="408" y="162"/>
                      <a:pt x="408" y="161"/>
                      <a:pt x="408" y="160"/>
                    </a:cubicBezTo>
                    <a:cubicBezTo>
                      <a:pt x="409" y="158"/>
                      <a:pt x="407" y="155"/>
                      <a:pt x="404" y="156"/>
                    </a:cubicBezTo>
                    <a:cubicBezTo>
                      <a:pt x="401" y="157"/>
                      <a:pt x="397" y="159"/>
                      <a:pt x="394" y="162"/>
                    </a:cubicBezTo>
                    <a:cubicBezTo>
                      <a:pt x="394" y="161"/>
                      <a:pt x="394" y="160"/>
                      <a:pt x="394" y="159"/>
                    </a:cubicBezTo>
                    <a:cubicBezTo>
                      <a:pt x="394" y="156"/>
                      <a:pt x="390" y="154"/>
                      <a:pt x="387" y="156"/>
                    </a:cubicBezTo>
                    <a:cubicBezTo>
                      <a:pt x="385" y="159"/>
                      <a:pt x="382" y="161"/>
                      <a:pt x="379" y="163"/>
                    </a:cubicBezTo>
                    <a:cubicBezTo>
                      <a:pt x="379" y="163"/>
                      <a:pt x="377" y="165"/>
                      <a:pt x="375" y="166"/>
                    </a:cubicBezTo>
                    <a:cubicBezTo>
                      <a:pt x="375" y="165"/>
                      <a:pt x="375" y="165"/>
                      <a:pt x="374" y="164"/>
                    </a:cubicBezTo>
                    <a:cubicBezTo>
                      <a:pt x="373" y="161"/>
                      <a:pt x="370" y="161"/>
                      <a:pt x="369" y="163"/>
                    </a:cubicBezTo>
                    <a:cubicBezTo>
                      <a:pt x="364" y="167"/>
                      <a:pt x="359" y="172"/>
                      <a:pt x="356" y="178"/>
                    </a:cubicBezTo>
                    <a:cubicBezTo>
                      <a:pt x="356" y="177"/>
                      <a:pt x="356" y="177"/>
                      <a:pt x="356" y="176"/>
                    </a:cubicBezTo>
                    <a:cubicBezTo>
                      <a:pt x="355" y="173"/>
                      <a:pt x="352" y="172"/>
                      <a:pt x="350" y="173"/>
                    </a:cubicBezTo>
                    <a:cubicBezTo>
                      <a:pt x="340" y="179"/>
                      <a:pt x="331" y="187"/>
                      <a:pt x="325" y="197"/>
                    </a:cubicBezTo>
                    <a:cubicBezTo>
                      <a:pt x="329" y="183"/>
                      <a:pt x="331" y="168"/>
                      <a:pt x="330" y="155"/>
                    </a:cubicBezTo>
                    <a:cubicBezTo>
                      <a:pt x="330" y="152"/>
                      <a:pt x="325" y="149"/>
                      <a:pt x="322" y="152"/>
                    </a:cubicBezTo>
                    <a:cubicBezTo>
                      <a:pt x="322" y="152"/>
                      <a:pt x="322" y="152"/>
                      <a:pt x="321" y="153"/>
                    </a:cubicBezTo>
                    <a:cubicBezTo>
                      <a:pt x="321" y="152"/>
                      <a:pt x="321" y="151"/>
                      <a:pt x="321" y="151"/>
                    </a:cubicBezTo>
                    <a:cubicBezTo>
                      <a:pt x="322" y="143"/>
                      <a:pt x="322" y="135"/>
                      <a:pt x="321" y="127"/>
                    </a:cubicBezTo>
                    <a:cubicBezTo>
                      <a:pt x="321" y="123"/>
                      <a:pt x="315" y="124"/>
                      <a:pt x="314" y="127"/>
                    </a:cubicBezTo>
                    <a:cubicBezTo>
                      <a:pt x="314" y="127"/>
                      <a:pt x="314" y="127"/>
                      <a:pt x="314" y="127"/>
                    </a:cubicBezTo>
                    <a:cubicBezTo>
                      <a:pt x="313" y="127"/>
                      <a:pt x="312" y="128"/>
                      <a:pt x="312" y="129"/>
                    </a:cubicBezTo>
                    <a:cubicBezTo>
                      <a:pt x="312" y="119"/>
                      <a:pt x="311" y="109"/>
                      <a:pt x="310" y="98"/>
                    </a:cubicBezTo>
                    <a:cubicBezTo>
                      <a:pt x="310" y="97"/>
                      <a:pt x="308" y="96"/>
                      <a:pt x="307" y="98"/>
                    </a:cubicBezTo>
                    <a:cubicBezTo>
                      <a:pt x="306" y="99"/>
                      <a:pt x="305" y="100"/>
                      <a:pt x="304" y="101"/>
                    </a:cubicBezTo>
                    <a:cubicBezTo>
                      <a:pt x="302" y="85"/>
                      <a:pt x="299" y="70"/>
                      <a:pt x="290" y="56"/>
                    </a:cubicBezTo>
                    <a:cubicBezTo>
                      <a:pt x="289" y="55"/>
                      <a:pt x="288" y="55"/>
                      <a:pt x="287" y="56"/>
                    </a:cubicBezTo>
                    <a:cubicBezTo>
                      <a:pt x="285" y="59"/>
                      <a:pt x="283" y="62"/>
                      <a:pt x="281" y="65"/>
                    </a:cubicBezTo>
                    <a:cubicBezTo>
                      <a:pt x="277" y="57"/>
                      <a:pt x="273" y="50"/>
                      <a:pt x="267" y="43"/>
                    </a:cubicBezTo>
                    <a:cubicBezTo>
                      <a:pt x="266" y="42"/>
                      <a:pt x="265" y="42"/>
                      <a:pt x="264" y="42"/>
                    </a:cubicBezTo>
                    <a:cubicBezTo>
                      <a:pt x="263" y="43"/>
                      <a:pt x="263" y="44"/>
                      <a:pt x="262" y="44"/>
                    </a:cubicBezTo>
                    <a:cubicBezTo>
                      <a:pt x="258" y="37"/>
                      <a:pt x="251" y="24"/>
                      <a:pt x="244" y="24"/>
                    </a:cubicBezTo>
                    <a:cubicBezTo>
                      <a:pt x="241" y="24"/>
                      <a:pt x="240" y="27"/>
                      <a:pt x="238" y="30"/>
                    </a:cubicBezTo>
                    <a:cubicBezTo>
                      <a:pt x="237" y="28"/>
                      <a:pt x="236" y="26"/>
                      <a:pt x="235" y="25"/>
                    </a:cubicBezTo>
                    <a:cubicBezTo>
                      <a:pt x="230" y="18"/>
                      <a:pt x="222" y="14"/>
                      <a:pt x="215" y="11"/>
                    </a:cubicBezTo>
                    <a:cubicBezTo>
                      <a:pt x="213" y="10"/>
                      <a:pt x="210" y="11"/>
                      <a:pt x="210" y="14"/>
                    </a:cubicBezTo>
                    <a:cubicBezTo>
                      <a:pt x="210" y="14"/>
                      <a:pt x="210" y="14"/>
                      <a:pt x="210" y="15"/>
                    </a:cubicBezTo>
                    <a:cubicBezTo>
                      <a:pt x="204" y="9"/>
                      <a:pt x="197" y="4"/>
                      <a:pt x="189" y="1"/>
                    </a:cubicBezTo>
                    <a:cubicBezTo>
                      <a:pt x="189" y="1"/>
                      <a:pt x="189" y="0"/>
                      <a:pt x="189" y="0"/>
                    </a:cubicBezTo>
                    <a:cubicBezTo>
                      <a:pt x="189" y="0"/>
                      <a:pt x="189" y="0"/>
                      <a:pt x="189" y="0"/>
                    </a:cubicBezTo>
                    <a:cubicBezTo>
                      <a:pt x="188" y="0"/>
                      <a:pt x="186" y="2"/>
                      <a:pt x="188" y="3"/>
                    </a:cubicBezTo>
                    <a:cubicBezTo>
                      <a:pt x="188" y="3"/>
                      <a:pt x="188" y="3"/>
                      <a:pt x="188" y="3"/>
                    </a:cubicBezTo>
                    <a:cubicBezTo>
                      <a:pt x="187" y="8"/>
                      <a:pt x="187" y="14"/>
                      <a:pt x="187" y="20"/>
                    </a:cubicBezTo>
                    <a:cubicBezTo>
                      <a:pt x="187" y="20"/>
                      <a:pt x="187" y="20"/>
                      <a:pt x="187" y="19"/>
                    </a:cubicBezTo>
                    <a:cubicBezTo>
                      <a:pt x="185" y="16"/>
                      <a:pt x="180" y="18"/>
                      <a:pt x="180" y="22"/>
                    </a:cubicBezTo>
                    <a:cubicBezTo>
                      <a:pt x="181" y="26"/>
                      <a:pt x="181" y="29"/>
                      <a:pt x="181" y="32"/>
                    </a:cubicBezTo>
                    <a:cubicBezTo>
                      <a:pt x="179" y="30"/>
                      <a:pt x="174" y="32"/>
                      <a:pt x="175" y="35"/>
                    </a:cubicBezTo>
                    <a:cubicBezTo>
                      <a:pt x="175" y="40"/>
                      <a:pt x="175" y="43"/>
                      <a:pt x="175" y="47"/>
                    </a:cubicBezTo>
                    <a:cubicBezTo>
                      <a:pt x="175" y="46"/>
                      <a:pt x="174" y="46"/>
                      <a:pt x="173" y="45"/>
                    </a:cubicBezTo>
                    <a:cubicBezTo>
                      <a:pt x="171" y="43"/>
                      <a:pt x="167" y="44"/>
                      <a:pt x="167" y="47"/>
                    </a:cubicBezTo>
                    <a:cubicBezTo>
                      <a:pt x="167" y="52"/>
                      <a:pt x="166" y="57"/>
                      <a:pt x="167" y="61"/>
                    </a:cubicBezTo>
                    <a:cubicBezTo>
                      <a:pt x="167" y="62"/>
                      <a:pt x="168" y="63"/>
                      <a:pt x="168" y="64"/>
                    </a:cubicBezTo>
                    <a:cubicBezTo>
                      <a:pt x="168" y="64"/>
                      <a:pt x="168" y="65"/>
                      <a:pt x="168" y="65"/>
                    </a:cubicBezTo>
                    <a:cubicBezTo>
                      <a:pt x="168" y="64"/>
                      <a:pt x="167" y="63"/>
                      <a:pt x="166" y="62"/>
                    </a:cubicBezTo>
                    <a:cubicBezTo>
                      <a:pt x="164" y="59"/>
                      <a:pt x="160" y="62"/>
                      <a:pt x="160" y="65"/>
                    </a:cubicBezTo>
                    <a:cubicBezTo>
                      <a:pt x="161" y="70"/>
                      <a:pt x="161" y="74"/>
                      <a:pt x="161" y="79"/>
                    </a:cubicBezTo>
                    <a:cubicBezTo>
                      <a:pt x="160" y="79"/>
                      <a:pt x="160" y="78"/>
                      <a:pt x="159" y="78"/>
                    </a:cubicBezTo>
                    <a:cubicBezTo>
                      <a:pt x="158" y="77"/>
                      <a:pt x="156" y="78"/>
                      <a:pt x="155" y="79"/>
                    </a:cubicBezTo>
                    <a:cubicBezTo>
                      <a:pt x="149" y="84"/>
                      <a:pt x="152" y="98"/>
                      <a:pt x="154" y="106"/>
                    </a:cubicBezTo>
                    <a:cubicBezTo>
                      <a:pt x="150" y="105"/>
                      <a:pt x="147" y="105"/>
                      <a:pt x="143" y="104"/>
                    </a:cubicBezTo>
                    <a:cubicBezTo>
                      <a:pt x="142" y="104"/>
                      <a:pt x="141" y="105"/>
                      <a:pt x="141" y="106"/>
                    </a:cubicBezTo>
                    <a:cubicBezTo>
                      <a:pt x="141" y="114"/>
                      <a:pt x="142" y="121"/>
                      <a:pt x="145" y="128"/>
                    </a:cubicBezTo>
                    <a:cubicBezTo>
                      <a:pt x="143" y="128"/>
                      <a:pt x="142" y="127"/>
                      <a:pt x="140" y="127"/>
                    </a:cubicBezTo>
                    <a:cubicBezTo>
                      <a:pt x="139" y="127"/>
                      <a:pt x="138" y="128"/>
                      <a:pt x="138" y="129"/>
                    </a:cubicBezTo>
                    <a:cubicBezTo>
                      <a:pt x="139" y="134"/>
                      <a:pt x="140" y="139"/>
                      <a:pt x="142" y="144"/>
                    </a:cubicBezTo>
                    <a:cubicBezTo>
                      <a:pt x="139" y="143"/>
                      <a:pt x="135" y="144"/>
                      <a:pt x="133" y="147"/>
                    </a:cubicBezTo>
                    <a:cubicBezTo>
                      <a:pt x="128" y="154"/>
                      <a:pt x="132" y="165"/>
                      <a:pt x="136" y="175"/>
                    </a:cubicBezTo>
                    <a:cubicBezTo>
                      <a:pt x="132" y="174"/>
                      <a:pt x="129" y="176"/>
                      <a:pt x="128" y="182"/>
                    </a:cubicBezTo>
                    <a:cubicBezTo>
                      <a:pt x="127" y="194"/>
                      <a:pt x="134" y="207"/>
                      <a:pt x="142" y="218"/>
                    </a:cubicBezTo>
                    <a:cubicBezTo>
                      <a:pt x="142" y="218"/>
                      <a:pt x="142" y="219"/>
                      <a:pt x="142" y="220"/>
                    </a:cubicBezTo>
                    <a:cubicBezTo>
                      <a:pt x="139" y="215"/>
                      <a:pt x="134" y="211"/>
                      <a:pt x="129" y="208"/>
                    </a:cubicBezTo>
                    <a:cubicBezTo>
                      <a:pt x="127" y="207"/>
                      <a:pt x="125" y="207"/>
                      <a:pt x="124" y="209"/>
                    </a:cubicBezTo>
                    <a:cubicBezTo>
                      <a:pt x="115" y="198"/>
                      <a:pt x="104" y="190"/>
                      <a:pt x="92" y="182"/>
                    </a:cubicBezTo>
                    <a:cubicBezTo>
                      <a:pt x="89" y="180"/>
                      <a:pt x="85" y="183"/>
                      <a:pt x="85" y="186"/>
                    </a:cubicBezTo>
                    <a:cubicBezTo>
                      <a:pt x="85" y="187"/>
                      <a:pt x="85" y="188"/>
                      <a:pt x="84" y="188"/>
                    </a:cubicBezTo>
                    <a:cubicBezTo>
                      <a:pt x="77" y="182"/>
                      <a:pt x="68" y="177"/>
                      <a:pt x="58" y="174"/>
                    </a:cubicBezTo>
                    <a:cubicBezTo>
                      <a:pt x="55" y="174"/>
                      <a:pt x="53" y="176"/>
                      <a:pt x="53" y="178"/>
                    </a:cubicBezTo>
                    <a:cubicBezTo>
                      <a:pt x="53" y="180"/>
                      <a:pt x="53" y="181"/>
                      <a:pt x="52" y="182"/>
                    </a:cubicBezTo>
                    <a:cubicBezTo>
                      <a:pt x="48" y="178"/>
                      <a:pt x="43" y="173"/>
                      <a:pt x="38" y="169"/>
                    </a:cubicBezTo>
                    <a:cubicBezTo>
                      <a:pt x="36" y="166"/>
                      <a:pt x="32" y="168"/>
                      <a:pt x="32" y="171"/>
                    </a:cubicBezTo>
                    <a:cubicBezTo>
                      <a:pt x="25" y="166"/>
                      <a:pt x="17" y="162"/>
                      <a:pt x="9" y="161"/>
                    </a:cubicBezTo>
                    <a:cubicBezTo>
                      <a:pt x="7" y="160"/>
                      <a:pt x="5" y="162"/>
                      <a:pt x="6" y="164"/>
                    </a:cubicBezTo>
                    <a:cubicBezTo>
                      <a:pt x="6" y="164"/>
                      <a:pt x="6" y="164"/>
                      <a:pt x="6" y="164"/>
                    </a:cubicBezTo>
                    <a:cubicBezTo>
                      <a:pt x="8" y="170"/>
                      <a:pt x="11" y="176"/>
                      <a:pt x="13" y="181"/>
                    </a:cubicBezTo>
                    <a:cubicBezTo>
                      <a:pt x="10" y="180"/>
                      <a:pt x="7" y="184"/>
                      <a:pt x="10" y="187"/>
                    </a:cubicBezTo>
                    <a:cubicBezTo>
                      <a:pt x="13" y="190"/>
                      <a:pt x="15" y="194"/>
                      <a:pt x="16" y="197"/>
                    </a:cubicBezTo>
                    <a:cubicBezTo>
                      <a:pt x="12" y="196"/>
                      <a:pt x="8" y="199"/>
                      <a:pt x="10" y="203"/>
                    </a:cubicBezTo>
                    <a:cubicBezTo>
                      <a:pt x="11" y="206"/>
                      <a:pt x="12" y="208"/>
                      <a:pt x="13" y="210"/>
                    </a:cubicBezTo>
                    <a:cubicBezTo>
                      <a:pt x="12" y="210"/>
                      <a:pt x="12" y="210"/>
                      <a:pt x="11" y="210"/>
                    </a:cubicBezTo>
                    <a:cubicBezTo>
                      <a:pt x="8" y="209"/>
                      <a:pt x="5" y="211"/>
                      <a:pt x="5" y="214"/>
                    </a:cubicBezTo>
                    <a:cubicBezTo>
                      <a:pt x="5" y="221"/>
                      <a:pt x="6" y="227"/>
                      <a:pt x="8" y="232"/>
                    </a:cubicBezTo>
                    <a:cubicBezTo>
                      <a:pt x="8" y="232"/>
                      <a:pt x="8" y="232"/>
                      <a:pt x="8" y="232"/>
                    </a:cubicBezTo>
                    <a:cubicBezTo>
                      <a:pt x="4" y="230"/>
                      <a:pt x="0" y="233"/>
                      <a:pt x="1" y="237"/>
                    </a:cubicBezTo>
                    <a:cubicBezTo>
                      <a:pt x="2" y="246"/>
                      <a:pt x="6" y="253"/>
                      <a:pt x="11" y="260"/>
                    </a:cubicBezTo>
                    <a:cubicBezTo>
                      <a:pt x="10" y="260"/>
                      <a:pt x="9" y="260"/>
                      <a:pt x="7" y="260"/>
                    </a:cubicBezTo>
                    <a:cubicBezTo>
                      <a:pt x="4" y="260"/>
                      <a:pt x="1" y="264"/>
                      <a:pt x="3" y="267"/>
                    </a:cubicBezTo>
                    <a:cubicBezTo>
                      <a:pt x="8" y="279"/>
                      <a:pt x="16" y="289"/>
                      <a:pt x="25" y="298"/>
                    </a:cubicBezTo>
                    <a:cubicBezTo>
                      <a:pt x="23" y="298"/>
                      <a:pt x="21" y="298"/>
                      <a:pt x="19" y="299"/>
                    </a:cubicBezTo>
                    <a:cubicBezTo>
                      <a:pt x="16" y="299"/>
                      <a:pt x="14" y="302"/>
                      <a:pt x="15" y="304"/>
                    </a:cubicBezTo>
                    <a:cubicBezTo>
                      <a:pt x="19" y="315"/>
                      <a:pt x="24" y="326"/>
                      <a:pt x="32" y="334"/>
                    </a:cubicBezTo>
                    <a:cubicBezTo>
                      <a:pt x="29" y="335"/>
                      <a:pt x="28" y="340"/>
                      <a:pt x="31" y="342"/>
                    </a:cubicBezTo>
                    <a:cubicBezTo>
                      <a:pt x="35" y="345"/>
                      <a:pt x="38" y="347"/>
                      <a:pt x="42" y="348"/>
                    </a:cubicBezTo>
                    <a:cubicBezTo>
                      <a:pt x="39" y="349"/>
                      <a:pt x="37" y="354"/>
                      <a:pt x="40" y="357"/>
                    </a:cubicBezTo>
                    <a:cubicBezTo>
                      <a:pt x="45" y="361"/>
                      <a:pt x="51" y="366"/>
                      <a:pt x="58" y="370"/>
                    </a:cubicBezTo>
                    <a:cubicBezTo>
                      <a:pt x="58" y="370"/>
                      <a:pt x="57" y="370"/>
                      <a:pt x="57" y="370"/>
                    </a:cubicBezTo>
                    <a:cubicBezTo>
                      <a:pt x="54" y="370"/>
                      <a:pt x="51" y="373"/>
                      <a:pt x="53" y="377"/>
                    </a:cubicBezTo>
                    <a:cubicBezTo>
                      <a:pt x="58" y="387"/>
                      <a:pt x="64" y="397"/>
                      <a:pt x="73" y="404"/>
                    </a:cubicBezTo>
                    <a:cubicBezTo>
                      <a:pt x="77" y="407"/>
                      <a:pt x="83" y="411"/>
                      <a:pt x="88" y="412"/>
                    </a:cubicBezTo>
                    <a:cubicBezTo>
                      <a:pt x="89" y="412"/>
                      <a:pt x="89" y="413"/>
                      <a:pt x="89" y="413"/>
                    </a:cubicBezTo>
                    <a:cubicBezTo>
                      <a:pt x="88" y="413"/>
                      <a:pt x="88" y="413"/>
                      <a:pt x="87" y="414"/>
                    </a:cubicBezTo>
                    <a:cubicBezTo>
                      <a:pt x="85" y="415"/>
                      <a:pt x="86" y="417"/>
                      <a:pt x="88" y="418"/>
                    </a:cubicBezTo>
                    <a:cubicBezTo>
                      <a:pt x="100" y="425"/>
                      <a:pt x="113" y="429"/>
                      <a:pt x="127" y="430"/>
                    </a:cubicBezTo>
                    <a:cubicBezTo>
                      <a:pt x="126" y="435"/>
                      <a:pt x="124" y="438"/>
                      <a:pt x="128" y="441"/>
                    </a:cubicBezTo>
                    <a:cubicBezTo>
                      <a:pt x="128" y="442"/>
                      <a:pt x="129" y="442"/>
                      <a:pt x="129" y="442"/>
                    </a:cubicBezTo>
                    <a:cubicBezTo>
                      <a:pt x="131" y="443"/>
                      <a:pt x="132" y="443"/>
                      <a:pt x="134" y="444"/>
                    </a:cubicBezTo>
                    <a:cubicBezTo>
                      <a:pt x="134" y="444"/>
                      <a:pt x="135" y="444"/>
                      <a:pt x="135" y="444"/>
                    </a:cubicBezTo>
                    <a:cubicBezTo>
                      <a:pt x="152" y="448"/>
                      <a:pt x="171" y="443"/>
                      <a:pt x="186" y="436"/>
                    </a:cubicBezTo>
                    <a:cubicBezTo>
                      <a:pt x="201" y="430"/>
                      <a:pt x="217" y="423"/>
                      <a:pt x="228" y="412"/>
                    </a:cubicBezTo>
                    <a:cubicBezTo>
                      <a:pt x="235" y="421"/>
                      <a:pt x="244" y="428"/>
                      <a:pt x="254" y="435"/>
                    </a:cubicBezTo>
                    <a:cubicBezTo>
                      <a:pt x="256" y="436"/>
                      <a:pt x="258" y="434"/>
                      <a:pt x="258" y="433"/>
                    </a:cubicBezTo>
                    <a:cubicBezTo>
                      <a:pt x="258" y="432"/>
                      <a:pt x="258" y="431"/>
                      <a:pt x="258" y="431"/>
                    </a:cubicBezTo>
                    <a:cubicBezTo>
                      <a:pt x="264" y="436"/>
                      <a:pt x="274" y="444"/>
                      <a:pt x="281" y="442"/>
                    </a:cubicBezTo>
                    <a:cubicBezTo>
                      <a:pt x="285" y="441"/>
                      <a:pt x="287" y="439"/>
                      <a:pt x="287" y="436"/>
                    </a:cubicBezTo>
                    <a:cubicBezTo>
                      <a:pt x="293" y="440"/>
                      <a:pt x="298" y="442"/>
                      <a:pt x="304" y="444"/>
                    </a:cubicBezTo>
                    <a:cubicBezTo>
                      <a:pt x="305" y="445"/>
                      <a:pt x="307" y="444"/>
                      <a:pt x="307" y="443"/>
                    </a:cubicBezTo>
                    <a:cubicBezTo>
                      <a:pt x="307" y="435"/>
                      <a:pt x="307" y="428"/>
                      <a:pt x="304" y="422"/>
                    </a:cubicBezTo>
                    <a:cubicBezTo>
                      <a:pt x="311" y="423"/>
                      <a:pt x="319" y="424"/>
                      <a:pt x="326" y="424"/>
                    </a:cubicBezTo>
                    <a:cubicBezTo>
                      <a:pt x="328" y="425"/>
                      <a:pt x="329" y="423"/>
                      <a:pt x="329" y="421"/>
                    </a:cubicBezTo>
                    <a:cubicBezTo>
                      <a:pt x="328" y="420"/>
                      <a:pt x="328" y="420"/>
                      <a:pt x="328" y="419"/>
                    </a:cubicBezTo>
                    <a:cubicBezTo>
                      <a:pt x="335" y="420"/>
                      <a:pt x="343" y="421"/>
                      <a:pt x="350" y="422"/>
                    </a:cubicBezTo>
                    <a:cubicBezTo>
                      <a:pt x="352" y="422"/>
                      <a:pt x="353" y="420"/>
                      <a:pt x="353" y="419"/>
                    </a:cubicBezTo>
                    <a:cubicBezTo>
                      <a:pt x="352" y="417"/>
                      <a:pt x="352" y="416"/>
                      <a:pt x="351" y="414"/>
                    </a:cubicBezTo>
                    <a:cubicBezTo>
                      <a:pt x="360" y="414"/>
                      <a:pt x="369" y="412"/>
                      <a:pt x="378" y="407"/>
                    </a:cubicBezTo>
                    <a:cubicBezTo>
                      <a:pt x="379" y="407"/>
                      <a:pt x="380" y="405"/>
                      <a:pt x="378" y="403"/>
                    </a:cubicBezTo>
                    <a:cubicBezTo>
                      <a:pt x="378" y="403"/>
                      <a:pt x="378" y="403"/>
                      <a:pt x="377" y="403"/>
                    </a:cubicBezTo>
                    <a:cubicBezTo>
                      <a:pt x="386" y="401"/>
                      <a:pt x="394" y="398"/>
                      <a:pt x="401" y="395"/>
                    </a:cubicBezTo>
                    <a:cubicBezTo>
                      <a:pt x="403" y="394"/>
                      <a:pt x="403" y="391"/>
                      <a:pt x="402" y="391"/>
                    </a:cubicBezTo>
                    <a:cubicBezTo>
                      <a:pt x="394" y="387"/>
                      <a:pt x="386" y="383"/>
                      <a:pt x="379" y="378"/>
                    </a:cubicBezTo>
                    <a:cubicBezTo>
                      <a:pt x="391" y="373"/>
                      <a:pt x="401" y="367"/>
                      <a:pt x="409" y="358"/>
                    </a:cubicBezTo>
                    <a:cubicBezTo>
                      <a:pt x="410" y="357"/>
                      <a:pt x="409" y="355"/>
                      <a:pt x="408" y="355"/>
                    </a:cubicBezTo>
                    <a:cubicBezTo>
                      <a:pt x="408" y="355"/>
                      <a:pt x="408" y="355"/>
                      <a:pt x="408" y="355"/>
                    </a:cubicBezTo>
                    <a:cubicBezTo>
                      <a:pt x="416" y="351"/>
                      <a:pt x="423" y="345"/>
                      <a:pt x="429" y="338"/>
                    </a:cubicBezTo>
                    <a:cubicBezTo>
                      <a:pt x="430" y="337"/>
                      <a:pt x="429" y="336"/>
                      <a:pt x="428" y="335"/>
                    </a:cubicBezTo>
                    <a:cubicBezTo>
                      <a:pt x="426" y="335"/>
                      <a:pt x="425" y="335"/>
                      <a:pt x="424" y="335"/>
                    </a:cubicBezTo>
                    <a:cubicBezTo>
                      <a:pt x="438" y="318"/>
                      <a:pt x="447" y="299"/>
                      <a:pt x="452" y="278"/>
                    </a:cubicBezTo>
                    <a:cubicBezTo>
                      <a:pt x="452" y="277"/>
                      <a:pt x="451" y="276"/>
                      <a:pt x="450" y="276"/>
                    </a:cubicBezTo>
                    <a:cubicBezTo>
                      <a:pt x="446" y="277"/>
                      <a:pt x="443" y="277"/>
                      <a:pt x="439" y="278"/>
                    </a:cubicBezTo>
                    <a:cubicBezTo>
                      <a:pt x="445" y="271"/>
                      <a:pt x="449" y="263"/>
                      <a:pt x="451" y="254"/>
                    </a:cubicBezTo>
                    <a:cubicBezTo>
                      <a:pt x="452" y="252"/>
                      <a:pt x="450" y="251"/>
                      <a:pt x="448" y="252"/>
                    </a:cubicBezTo>
                    <a:cubicBezTo>
                      <a:pt x="448" y="252"/>
                      <a:pt x="447" y="252"/>
                      <a:pt x="447" y="252"/>
                    </a:cubicBezTo>
                    <a:cubicBezTo>
                      <a:pt x="451" y="242"/>
                      <a:pt x="453" y="232"/>
                      <a:pt x="455" y="222"/>
                    </a:cubicBezTo>
                    <a:cubicBezTo>
                      <a:pt x="456" y="221"/>
                      <a:pt x="455" y="220"/>
                      <a:pt x="454" y="220"/>
                    </a:cubicBezTo>
                    <a:cubicBezTo>
                      <a:pt x="453" y="220"/>
                      <a:pt x="452" y="220"/>
                      <a:pt x="452" y="220"/>
                    </a:cubicBezTo>
                    <a:cubicBezTo>
                      <a:pt x="452" y="217"/>
                      <a:pt x="454" y="213"/>
                      <a:pt x="455" y="210"/>
                    </a:cubicBezTo>
                    <a:cubicBezTo>
                      <a:pt x="456" y="209"/>
                      <a:pt x="454" y="208"/>
                      <a:pt x="453" y="208"/>
                    </a:cubicBezTo>
                    <a:cubicBezTo>
                      <a:pt x="452" y="209"/>
                      <a:pt x="450" y="209"/>
                      <a:pt x="448" y="210"/>
                    </a:cubicBezTo>
                    <a:cubicBezTo>
                      <a:pt x="449" y="203"/>
                      <a:pt x="452" y="198"/>
                      <a:pt x="457" y="193"/>
                    </a:cubicBezTo>
                    <a:cubicBezTo>
                      <a:pt x="458" y="192"/>
                      <a:pt x="458" y="190"/>
                      <a:pt x="456" y="190"/>
                    </a:cubicBezTo>
                    <a:cubicBezTo>
                      <a:pt x="454" y="191"/>
                      <a:pt x="452" y="191"/>
                      <a:pt x="451" y="191"/>
                    </a:cubicBezTo>
                    <a:cubicBezTo>
                      <a:pt x="456" y="179"/>
                      <a:pt x="461" y="166"/>
                      <a:pt x="466" y="154"/>
                    </a:cubicBezTo>
                    <a:cubicBezTo>
                      <a:pt x="467" y="153"/>
                      <a:pt x="465" y="151"/>
                      <a:pt x="464" y="152"/>
                    </a:cubicBezTo>
                    <a:close/>
                    <a:moveTo>
                      <a:pt x="221" y="402"/>
                    </a:moveTo>
                    <a:cubicBezTo>
                      <a:pt x="221" y="402"/>
                      <a:pt x="220" y="401"/>
                      <a:pt x="220" y="401"/>
                    </a:cubicBezTo>
                    <a:cubicBezTo>
                      <a:pt x="220" y="401"/>
                      <a:pt x="220" y="400"/>
                      <a:pt x="220" y="400"/>
                    </a:cubicBezTo>
                    <a:cubicBezTo>
                      <a:pt x="220" y="401"/>
                      <a:pt x="221" y="402"/>
                      <a:pt x="221" y="402"/>
                    </a:cubicBezTo>
                    <a:cubicBezTo>
                      <a:pt x="221" y="402"/>
                      <a:pt x="221" y="402"/>
                      <a:pt x="221" y="402"/>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82" name="Freeform 17"/>
              <p:cNvSpPr>
                <a:spLocks/>
              </p:cNvSpPr>
              <p:nvPr/>
            </p:nvSpPr>
            <p:spPr bwMode="auto">
              <a:xfrm>
                <a:off x="7735888" y="2847975"/>
                <a:ext cx="9525" cy="69850"/>
              </a:xfrm>
              <a:custGeom>
                <a:avLst/>
                <a:gdLst>
                  <a:gd name="T0" fmla="*/ 3 w 4"/>
                  <a:gd name="T1" fmla="*/ 0 h 27"/>
                  <a:gd name="T2" fmla="*/ 2 w 4"/>
                  <a:gd name="T3" fmla="*/ 0 h 27"/>
                  <a:gd name="T4" fmla="*/ 0 w 4"/>
                  <a:gd name="T5" fmla="*/ 27 h 27"/>
                  <a:gd name="T6" fmla="*/ 3 w 4"/>
                  <a:gd name="T7" fmla="*/ 0 h 27"/>
                </a:gdLst>
                <a:ahLst/>
                <a:cxnLst>
                  <a:cxn ang="0">
                    <a:pos x="T0" y="T1"/>
                  </a:cxn>
                  <a:cxn ang="0">
                    <a:pos x="T2" y="T3"/>
                  </a:cxn>
                  <a:cxn ang="0">
                    <a:pos x="T4" y="T5"/>
                  </a:cxn>
                  <a:cxn ang="0">
                    <a:pos x="T6" y="T7"/>
                  </a:cxn>
                </a:cxnLst>
                <a:rect l="0" t="0" r="r" b="b"/>
                <a:pathLst>
                  <a:path w="4" h="27">
                    <a:moveTo>
                      <a:pt x="3" y="0"/>
                    </a:moveTo>
                    <a:cubicBezTo>
                      <a:pt x="3" y="0"/>
                      <a:pt x="2" y="0"/>
                      <a:pt x="2" y="0"/>
                    </a:cubicBezTo>
                    <a:cubicBezTo>
                      <a:pt x="3" y="9"/>
                      <a:pt x="2" y="18"/>
                      <a:pt x="0" y="27"/>
                    </a:cubicBezTo>
                    <a:cubicBezTo>
                      <a:pt x="2" y="18"/>
                      <a:pt x="4" y="10"/>
                      <a:pt x="3" y="0"/>
                    </a:cubicBezTo>
                    <a:close/>
                  </a:path>
                </a:pathLst>
              </a:custGeom>
              <a:solidFill>
                <a:srgbClr val="9431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 name="Freeform 18"/>
              <p:cNvSpPr>
                <a:spLocks/>
              </p:cNvSpPr>
              <p:nvPr/>
            </p:nvSpPr>
            <p:spPr bwMode="auto">
              <a:xfrm>
                <a:off x="7732713" y="2917825"/>
                <a:ext cx="3175" cy="12700"/>
              </a:xfrm>
              <a:custGeom>
                <a:avLst/>
                <a:gdLst>
                  <a:gd name="T0" fmla="*/ 0 w 1"/>
                  <a:gd name="T1" fmla="*/ 5 h 5"/>
                  <a:gd name="T2" fmla="*/ 1 w 1"/>
                  <a:gd name="T3" fmla="*/ 0 h 5"/>
                  <a:gd name="T4" fmla="*/ 0 w 1"/>
                  <a:gd name="T5" fmla="*/ 5 h 5"/>
                </a:gdLst>
                <a:ahLst/>
                <a:cxnLst>
                  <a:cxn ang="0">
                    <a:pos x="T0" y="T1"/>
                  </a:cxn>
                  <a:cxn ang="0">
                    <a:pos x="T2" y="T3"/>
                  </a:cxn>
                  <a:cxn ang="0">
                    <a:pos x="T4" y="T5"/>
                  </a:cxn>
                </a:cxnLst>
                <a:rect l="0" t="0" r="r" b="b"/>
                <a:pathLst>
                  <a:path w="1" h="5">
                    <a:moveTo>
                      <a:pt x="0" y="5"/>
                    </a:moveTo>
                    <a:cubicBezTo>
                      <a:pt x="0" y="3"/>
                      <a:pt x="0" y="2"/>
                      <a:pt x="1" y="0"/>
                    </a:cubicBezTo>
                    <a:cubicBezTo>
                      <a:pt x="0" y="2"/>
                      <a:pt x="0" y="3"/>
                      <a:pt x="0" y="5"/>
                    </a:cubicBezTo>
                    <a:close/>
                  </a:path>
                </a:pathLst>
              </a:custGeom>
              <a:solidFill>
                <a:srgbClr val="9431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 name="Freeform 19"/>
              <p:cNvSpPr>
                <a:spLocks/>
              </p:cNvSpPr>
              <p:nvPr/>
            </p:nvSpPr>
            <p:spPr bwMode="auto">
              <a:xfrm>
                <a:off x="7232650" y="2776538"/>
                <a:ext cx="1095375" cy="1244600"/>
              </a:xfrm>
              <a:custGeom>
                <a:avLst/>
                <a:gdLst>
                  <a:gd name="T0" fmla="*/ 363 w 420"/>
                  <a:gd name="T1" fmla="*/ 221 h 477"/>
                  <a:gd name="T2" fmla="*/ 367 w 420"/>
                  <a:gd name="T3" fmla="*/ 216 h 477"/>
                  <a:gd name="T4" fmla="*/ 371 w 420"/>
                  <a:gd name="T5" fmla="*/ 161 h 477"/>
                  <a:gd name="T6" fmla="*/ 360 w 420"/>
                  <a:gd name="T7" fmla="*/ 218 h 477"/>
                  <a:gd name="T8" fmla="*/ 341 w 420"/>
                  <a:gd name="T9" fmla="*/ 203 h 477"/>
                  <a:gd name="T10" fmla="*/ 333 w 420"/>
                  <a:gd name="T11" fmla="*/ 255 h 477"/>
                  <a:gd name="T12" fmla="*/ 320 w 420"/>
                  <a:gd name="T13" fmla="*/ 170 h 477"/>
                  <a:gd name="T14" fmla="*/ 284 w 420"/>
                  <a:gd name="T15" fmla="*/ 268 h 477"/>
                  <a:gd name="T16" fmla="*/ 279 w 420"/>
                  <a:gd name="T17" fmla="*/ 310 h 477"/>
                  <a:gd name="T18" fmla="*/ 254 w 420"/>
                  <a:gd name="T19" fmla="*/ 265 h 477"/>
                  <a:gd name="T20" fmla="*/ 210 w 420"/>
                  <a:gd name="T21" fmla="*/ 283 h 477"/>
                  <a:gd name="T22" fmla="*/ 209 w 420"/>
                  <a:gd name="T23" fmla="*/ 258 h 477"/>
                  <a:gd name="T24" fmla="*/ 209 w 420"/>
                  <a:gd name="T25" fmla="*/ 251 h 477"/>
                  <a:gd name="T26" fmla="*/ 259 w 420"/>
                  <a:gd name="T27" fmla="*/ 73 h 477"/>
                  <a:gd name="T28" fmla="*/ 238 w 420"/>
                  <a:gd name="T29" fmla="*/ 49 h 477"/>
                  <a:gd name="T30" fmla="*/ 196 w 420"/>
                  <a:gd name="T31" fmla="*/ 119 h 477"/>
                  <a:gd name="T32" fmla="*/ 189 w 420"/>
                  <a:gd name="T33" fmla="*/ 68 h 477"/>
                  <a:gd name="T34" fmla="*/ 173 w 420"/>
                  <a:gd name="T35" fmla="*/ 1 h 477"/>
                  <a:gd name="T36" fmla="*/ 185 w 420"/>
                  <a:gd name="T37" fmla="*/ 68 h 477"/>
                  <a:gd name="T38" fmla="*/ 148 w 420"/>
                  <a:gd name="T39" fmla="*/ 46 h 477"/>
                  <a:gd name="T40" fmla="*/ 137 w 420"/>
                  <a:gd name="T41" fmla="*/ 63 h 477"/>
                  <a:gd name="T42" fmla="*/ 203 w 420"/>
                  <a:gd name="T43" fmla="*/ 227 h 477"/>
                  <a:gd name="T44" fmla="*/ 119 w 420"/>
                  <a:gd name="T45" fmla="*/ 94 h 477"/>
                  <a:gd name="T46" fmla="*/ 203 w 420"/>
                  <a:gd name="T47" fmla="*/ 236 h 477"/>
                  <a:gd name="T48" fmla="*/ 203 w 420"/>
                  <a:gd name="T49" fmla="*/ 268 h 477"/>
                  <a:gd name="T50" fmla="*/ 154 w 420"/>
                  <a:gd name="T51" fmla="*/ 256 h 477"/>
                  <a:gd name="T52" fmla="*/ 181 w 420"/>
                  <a:gd name="T53" fmla="*/ 296 h 477"/>
                  <a:gd name="T54" fmla="*/ 180 w 420"/>
                  <a:gd name="T55" fmla="*/ 366 h 477"/>
                  <a:gd name="T56" fmla="*/ 119 w 420"/>
                  <a:gd name="T57" fmla="*/ 324 h 477"/>
                  <a:gd name="T58" fmla="*/ 128 w 420"/>
                  <a:gd name="T59" fmla="*/ 296 h 477"/>
                  <a:gd name="T60" fmla="*/ 99 w 420"/>
                  <a:gd name="T61" fmla="*/ 210 h 477"/>
                  <a:gd name="T62" fmla="*/ 76 w 420"/>
                  <a:gd name="T63" fmla="*/ 276 h 477"/>
                  <a:gd name="T64" fmla="*/ 74 w 420"/>
                  <a:gd name="T65" fmla="*/ 273 h 477"/>
                  <a:gd name="T66" fmla="*/ 36 w 420"/>
                  <a:gd name="T67" fmla="*/ 172 h 477"/>
                  <a:gd name="T68" fmla="*/ 24 w 420"/>
                  <a:gd name="T69" fmla="*/ 172 h 477"/>
                  <a:gd name="T70" fmla="*/ 39 w 420"/>
                  <a:gd name="T71" fmla="*/ 225 h 477"/>
                  <a:gd name="T72" fmla="*/ 46 w 420"/>
                  <a:gd name="T73" fmla="*/ 238 h 477"/>
                  <a:gd name="T74" fmla="*/ 10 w 420"/>
                  <a:gd name="T75" fmla="*/ 239 h 477"/>
                  <a:gd name="T76" fmla="*/ 15 w 420"/>
                  <a:gd name="T77" fmla="*/ 272 h 477"/>
                  <a:gd name="T78" fmla="*/ 113 w 420"/>
                  <a:gd name="T79" fmla="*/ 323 h 477"/>
                  <a:gd name="T80" fmla="*/ 117 w 420"/>
                  <a:gd name="T81" fmla="*/ 328 h 477"/>
                  <a:gd name="T82" fmla="*/ 149 w 420"/>
                  <a:gd name="T83" fmla="*/ 355 h 477"/>
                  <a:gd name="T84" fmla="*/ 123 w 420"/>
                  <a:gd name="T85" fmla="*/ 378 h 477"/>
                  <a:gd name="T86" fmla="*/ 198 w 420"/>
                  <a:gd name="T87" fmla="*/ 381 h 477"/>
                  <a:gd name="T88" fmla="*/ 219 w 420"/>
                  <a:gd name="T89" fmla="*/ 374 h 477"/>
                  <a:gd name="T90" fmla="*/ 223 w 420"/>
                  <a:gd name="T91" fmla="*/ 375 h 477"/>
                  <a:gd name="T92" fmla="*/ 278 w 420"/>
                  <a:gd name="T93" fmla="*/ 371 h 477"/>
                  <a:gd name="T94" fmla="*/ 258 w 420"/>
                  <a:gd name="T95" fmla="*/ 335 h 477"/>
                  <a:gd name="T96" fmla="*/ 360 w 420"/>
                  <a:gd name="T97" fmla="*/ 319 h 477"/>
                  <a:gd name="T98" fmla="*/ 286 w 420"/>
                  <a:gd name="T99" fmla="*/ 311 h 477"/>
                  <a:gd name="T100" fmla="*/ 292 w 420"/>
                  <a:gd name="T101" fmla="*/ 306 h 477"/>
                  <a:gd name="T102" fmla="*/ 420 w 420"/>
                  <a:gd name="T103" fmla="*/ 216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20" h="477">
                    <a:moveTo>
                      <a:pt x="419" y="215"/>
                    </a:moveTo>
                    <a:cubicBezTo>
                      <a:pt x="405" y="226"/>
                      <a:pt x="391" y="233"/>
                      <a:pt x="375" y="239"/>
                    </a:cubicBezTo>
                    <a:cubicBezTo>
                      <a:pt x="364" y="243"/>
                      <a:pt x="352" y="247"/>
                      <a:pt x="341" y="252"/>
                    </a:cubicBezTo>
                    <a:cubicBezTo>
                      <a:pt x="348" y="242"/>
                      <a:pt x="356" y="232"/>
                      <a:pt x="363" y="221"/>
                    </a:cubicBezTo>
                    <a:cubicBezTo>
                      <a:pt x="363" y="221"/>
                      <a:pt x="364" y="220"/>
                      <a:pt x="365" y="219"/>
                    </a:cubicBezTo>
                    <a:cubicBezTo>
                      <a:pt x="378" y="215"/>
                      <a:pt x="390" y="209"/>
                      <a:pt x="402" y="201"/>
                    </a:cubicBezTo>
                    <a:cubicBezTo>
                      <a:pt x="402" y="201"/>
                      <a:pt x="402" y="200"/>
                      <a:pt x="401" y="200"/>
                    </a:cubicBezTo>
                    <a:cubicBezTo>
                      <a:pt x="390" y="207"/>
                      <a:pt x="379" y="212"/>
                      <a:pt x="367" y="216"/>
                    </a:cubicBezTo>
                    <a:cubicBezTo>
                      <a:pt x="381" y="195"/>
                      <a:pt x="396" y="174"/>
                      <a:pt x="411" y="153"/>
                    </a:cubicBezTo>
                    <a:cubicBezTo>
                      <a:pt x="411" y="152"/>
                      <a:pt x="411" y="152"/>
                      <a:pt x="410" y="152"/>
                    </a:cubicBezTo>
                    <a:cubicBezTo>
                      <a:pt x="393" y="167"/>
                      <a:pt x="381" y="188"/>
                      <a:pt x="368" y="206"/>
                    </a:cubicBezTo>
                    <a:cubicBezTo>
                      <a:pt x="364" y="191"/>
                      <a:pt x="366" y="176"/>
                      <a:pt x="371" y="161"/>
                    </a:cubicBezTo>
                    <a:cubicBezTo>
                      <a:pt x="371" y="161"/>
                      <a:pt x="371" y="160"/>
                      <a:pt x="370" y="161"/>
                    </a:cubicBezTo>
                    <a:cubicBezTo>
                      <a:pt x="363" y="176"/>
                      <a:pt x="363" y="193"/>
                      <a:pt x="366" y="209"/>
                    </a:cubicBezTo>
                    <a:cubicBezTo>
                      <a:pt x="366" y="209"/>
                      <a:pt x="366" y="209"/>
                      <a:pt x="366" y="210"/>
                    </a:cubicBezTo>
                    <a:cubicBezTo>
                      <a:pt x="364" y="212"/>
                      <a:pt x="362" y="215"/>
                      <a:pt x="360" y="218"/>
                    </a:cubicBezTo>
                    <a:cubicBezTo>
                      <a:pt x="360" y="218"/>
                      <a:pt x="360" y="218"/>
                      <a:pt x="360" y="218"/>
                    </a:cubicBezTo>
                    <a:cubicBezTo>
                      <a:pt x="359" y="218"/>
                      <a:pt x="359" y="219"/>
                      <a:pt x="359" y="219"/>
                    </a:cubicBezTo>
                    <a:cubicBezTo>
                      <a:pt x="352" y="230"/>
                      <a:pt x="344" y="241"/>
                      <a:pt x="336" y="251"/>
                    </a:cubicBezTo>
                    <a:cubicBezTo>
                      <a:pt x="335" y="235"/>
                      <a:pt x="338" y="219"/>
                      <a:pt x="341" y="203"/>
                    </a:cubicBezTo>
                    <a:cubicBezTo>
                      <a:pt x="344" y="186"/>
                      <a:pt x="349" y="172"/>
                      <a:pt x="357" y="158"/>
                    </a:cubicBezTo>
                    <a:cubicBezTo>
                      <a:pt x="357" y="158"/>
                      <a:pt x="357" y="158"/>
                      <a:pt x="357" y="158"/>
                    </a:cubicBezTo>
                    <a:cubicBezTo>
                      <a:pt x="347" y="170"/>
                      <a:pt x="343" y="185"/>
                      <a:pt x="339" y="200"/>
                    </a:cubicBezTo>
                    <a:cubicBezTo>
                      <a:pt x="335" y="218"/>
                      <a:pt x="332" y="237"/>
                      <a:pt x="333" y="255"/>
                    </a:cubicBezTo>
                    <a:cubicBezTo>
                      <a:pt x="330" y="260"/>
                      <a:pt x="326" y="264"/>
                      <a:pt x="322" y="268"/>
                    </a:cubicBezTo>
                    <a:cubicBezTo>
                      <a:pt x="319" y="273"/>
                      <a:pt x="315" y="276"/>
                      <a:pt x="311" y="280"/>
                    </a:cubicBezTo>
                    <a:cubicBezTo>
                      <a:pt x="306" y="244"/>
                      <a:pt x="293" y="200"/>
                      <a:pt x="320" y="170"/>
                    </a:cubicBezTo>
                    <a:cubicBezTo>
                      <a:pt x="320" y="170"/>
                      <a:pt x="320" y="170"/>
                      <a:pt x="320" y="170"/>
                    </a:cubicBezTo>
                    <a:cubicBezTo>
                      <a:pt x="290" y="198"/>
                      <a:pt x="303" y="248"/>
                      <a:pt x="308" y="284"/>
                    </a:cubicBezTo>
                    <a:cubicBezTo>
                      <a:pt x="308" y="284"/>
                      <a:pt x="308" y="284"/>
                      <a:pt x="308" y="284"/>
                    </a:cubicBezTo>
                    <a:cubicBezTo>
                      <a:pt x="300" y="293"/>
                      <a:pt x="291" y="301"/>
                      <a:pt x="282" y="308"/>
                    </a:cubicBezTo>
                    <a:cubicBezTo>
                      <a:pt x="286" y="295"/>
                      <a:pt x="284" y="281"/>
                      <a:pt x="284" y="268"/>
                    </a:cubicBezTo>
                    <a:cubicBezTo>
                      <a:pt x="283" y="250"/>
                      <a:pt x="282" y="233"/>
                      <a:pt x="278" y="216"/>
                    </a:cubicBezTo>
                    <a:cubicBezTo>
                      <a:pt x="278" y="216"/>
                      <a:pt x="278" y="216"/>
                      <a:pt x="278" y="216"/>
                    </a:cubicBezTo>
                    <a:cubicBezTo>
                      <a:pt x="279" y="232"/>
                      <a:pt x="281" y="247"/>
                      <a:pt x="282" y="263"/>
                    </a:cubicBezTo>
                    <a:cubicBezTo>
                      <a:pt x="282" y="279"/>
                      <a:pt x="279" y="295"/>
                      <a:pt x="279" y="310"/>
                    </a:cubicBezTo>
                    <a:cubicBezTo>
                      <a:pt x="279" y="311"/>
                      <a:pt x="279" y="311"/>
                      <a:pt x="280" y="311"/>
                    </a:cubicBezTo>
                    <a:cubicBezTo>
                      <a:pt x="276" y="314"/>
                      <a:pt x="273" y="317"/>
                      <a:pt x="269" y="319"/>
                    </a:cubicBezTo>
                    <a:cubicBezTo>
                      <a:pt x="267" y="321"/>
                      <a:pt x="265" y="323"/>
                      <a:pt x="262" y="325"/>
                    </a:cubicBezTo>
                    <a:cubicBezTo>
                      <a:pt x="256" y="306"/>
                      <a:pt x="253" y="286"/>
                      <a:pt x="254" y="265"/>
                    </a:cubicBezTo>
                    <a:cubicBezTo>
                      <a:pt x="254" y="265"/>
                      <a:pt x="254" y="265"/>
                      <a:pt x="254" y="265"/>
                    </a:cubicBezTo>
                    <a:cubicBezTo>
                      <a:pt x="252" y="286"/>
                      <a:pt x="253" y="307"/>
                      <a:pt x="259" y="328"/>
                    </a:cubicBezTo>
                    <a:cubicBezTo>
                      <a:pt x="244" y="341"/>
                      <a:pt x="226" y="355"/>
                      <a:pt x="207" y="360"/>
                    </a:cubicBezTo>
                    <a:cubicBezTo>
                      <a:pt x="209" y="334"/>
                      <a:pt x="210" y="308"/>
                      <a:pt x="210" y="283"/>
                    </a:cubicBezTo>
                    <a:cubicBezTo>
                      <a:pt x="235" y="264"/>
                      <a:pt x="260" y="245"/>
                      <a:pt x="271" y="215"/>
                    </a:cubicBezTo>
                    <a:cubicBezTo>
                      <a:pt x="271" y="214"/>
                      <a:pt x="270" y="214"/>
                      <a:pt x="270" y="214"/>
                    </a:cubicBezTo>
                    <a:cubicBezTo>
                      <a:pt x="259" y="243"/>
                      <a:pt x="234" y="260"/>
                      <a:pt x="210" y="277"/>
                    </a:cubicBezTo>
                    <a:cubicBezTo>
                      <a:pt x="210" y="271"/>
                      <a:pt x="210" y="264"/>
                      <a:pt x="209" y="258"/>
                    </a:cubicBezTo>
                    <a:cubicBezTo>
                      <a:pt x="209" y="258"/>
                      <a:pt x="209" y="258"/>
                      <a:pt x="209" y="258"/>
                    </a:cubicBezTo>
                    <a:cubicBezTo>
                      <a:pt x="240" y="222"/>
                      <a:pt x="268" y="178"/>
                      <a:pt x="275" y="131"/>
                    </a:cubicBezTo>
                    <a:cubicBezTo>
                      <a:pt x="275" y="131"/>
                      <a:pt x="275" y="130"/>
                      <a:pt x="275" y="131"/>
                    </a:cubicBezTo>
                    <a:cubicBezTo>
                      <a:pt x="263" y="177"/>
                      <a:pt x="239" y="215"/>
                      <a:pt x="209" y="251"/>
                    </a:cubicBezTo>
                    <a:cubicBezTo>
                      <a:pt x="209" y="248"/>
                      <a:pt x="209" y="245"/>
                      <a:pt x="209" y="242"/>
                    </a:cubicBezTo>
                    <a:cubicBezTo>
                      <a:pt x="208" y="234"/>
                      <a:pt x="208" y="226"/>
                      <a:pt x="207" y="218"/>
                    </a:cubicBezTo>
                    <a:cubicBezTo>
                      <a:pt x="236" y="176"/>
                      <a:pt x="257" y="124"/>
                      <a:pt x="259" y="73"/>
                    </a:cubicBezTo>
                    <a:cubicBezTo>
                      <a:pt x="259" y="73"/>
                      <a:pt x="259" y="73"/>
                      <a:pt x="259" y="73"/>
                    </a:cubicBezTo>
                    <a:cubicBezTo>
                      <a:pt x="251" y="124"/>
                      <a:pt x="235" y="169"/>
                      <a:pt x="206" y="211"/>
                    </a:cubicBezTo>
                    <a:cubicBezTo>
                      <a:pt x="205" y="191"/>
                      <a:pt x="203" y="170"/>
                      <a:pt x="200" y="150"/>
                    </a:cubicBezTo>
                    <a:cubicBezTo>
                      <a:pt x="223" y="121"/>
                      <a:pt x="238" y="85"/>
                      <a:pt x="238" y="49"/>
                    </a:cubicBezTo>
                    <a:cubicBezTo>
                      <a:pt x="238" y="49"/>
                      <a:pt x="238" y="49"/>
                      <a:pt x="238" y="49"/>
                    </a:cubicBezTo>
                    <a:cubicBezTo>
                      <a:pt x="233" y="85"/>
                      <a:pt x="222" y="117"/>
                      <a:pt x="199" y="145"/>
                    </a:cubicBezTo>
                    <a:cubicBezTo>
                      <a:pt x="198" y="136"/>
                      <a:pt x="197" y="128"/>
                      <a:pt x="196" y="119"/>
                    </a:cubicBezTo>
                    <a:cubicBezTo>
                      <a:pt x="196" y="119"/>
                      <a:pt x="196" y="119"/>
                      <a:pt x="196" y="119"/>
                    </a:cubicBezTo>
                    <a:cubicBezTo>
                      <a:pt x="196" y="119"/>
                      <a:pt x="196" y="119"/>
                      <a:pt x="196" y="119"/>
                    </a:cubicBezTo>
                    <a:cubicBezTo>
                      <a:pt x="212" y="91"/>
                      <a:pt x="222" y="58"/>
                      <a:pt x="220" y="26"/>
                    </a:cubicBezTo>
                    <a:cubicBezTo>
                      <a:pt x="220" y="26"/>
                      <a:pt x="220" y="26"/>
                      <a:pt x="220" y="26"/>
                    </a:cubicBezTo>
                    <a:cubicBezTo>
                      <a:pt x="218" y="58"/>
                      <a:pt x="211" y="87"/>
                      <a:pt x="195" y="114"/>
                    </a:cubicBezTo>
                    <a:cubicBezTo>
                      <a:pt x="193" y="99"/>
                      <a:pt x="191" y="83"/>
                      <a:pt x="189" y="68"/>
                    </a:cubicBezTo>
                    <a:cubicBezTo>
                      <a:pt x="190" y="65"/>
                      <a:pt x="191" y="62"/>
                      <a:pt x="192" y="59"/>
                    </a:cubicBezTo>
                    <a:cubicBezTo>
                      <a:pt x="191" y="61"/>
                      <a:pt x="190" y="64"/>
                      <a:pt x="188" y="66"/>
                    </a:cubicBezTo>
                    <a:cubicBezTo>
                      <a:pt x="185" y="44"/>
                      <a:pt x="181" y="22"/>
                      <a:pt x="174" y="1"/>
                    </a:cubicBezTo>
                    <a:cubicBezTo>
                      <a:pt x="174" y="0"/>
                      <a:pt x="173" y="0"/>
                      <a:pt x="173" y="1"/>
                    </a:cubicBezTo>
                    <a:cubicBezTo>
                      <a:pt x="178" y="22"/>
                      <a:pt x="182" y="44"/>
                      <a:pt x="185" y="65"/>
                    </a:cubicBezTo>
                    <a:cubicBezTo>
                      <a:pt x="177" y="53"/>
                      <a:pt x="169" y="43"/>
                      <a:pt x="160" y="32"/>
                    </a:cubicBezTo>
                    <a:cubicBezTo>
                      <a:pt x="160" y="32"/>
                      <a:pt x="159" y="32"/>
                      <a:pt x="159" y="32"/>
                    </a:cubicBezTo>
                    <a:cubicBezTo>
                      <a:pt x="168" y="44"/>
                      <a:pt x="177" y="56"/>
                      <a:pt x="185" y="68"/>
                    </a:cubicBezTo>
                    <a:cubicBezTo>
                      <a:pt x="185" y="69"/>
                      <a:pt x="185" y="69"/>
                      <a:pt x="186" y="69"/>
                    </a:cubicBezTo>
                    <a:cubicBezTo>
                      <a:pt x="188" y="84"/>
                      <a:pt x="190" y="100"/>
                      <a:pt x="192" y="115"/>
                    </a:cubicBezTo>
                    <a:cubicBezTo>
                      <a:pt x="171" y="97"/>
                      <a:pt x="167" y="67"/>
                      <a:pt x="148" y="46"/>
                    </a:cubicBezTo>
                    <a:cubicBezTo>
                      <a:pt x="148" y="46"/>
                      <a:pt x="147" y="46"/>
                      <a:pt x="148" y="46"/>
                    </a:cubicBezTo>
                    <a:cubicBezTo>
                      <a:pt x="166" y="68"/>
                      <a:pt x="170" y="100"/>
                      <a:pt x="193" y="118"/>
                    </a:cubicBezTo>
                    <a:cubicBezTo>
                      <a:pt x="193" y="118"/>
                      <a:pt x="193" y="118"/>
                      <a:pt x="193" y="118"/>
                    </a:cubicBezTo>
                    <a:cubicBezTo>
                      <a:pt x="194" y="130"/>
                      <a:pt x="196" y="143"/>
                      <a:pt x="197" y="155"/>
                    </a:cubicBezTo>
                    <a:cubicBezTo>
                      <a:pt x="170" y="129"/>
                      <a:pt x="154" y="96"/>
                      <a:pt x="137" y="63"/>
                    </a:cubicBezTo>
                    <a:cubicBezTo>
                      <a:pt x="137" y="63"/>
                      <a:pt x="137" y="63"/>
                      <a:pt x="137" y="64"/>
                    </a:cubicBezTo>
                    <a:cubicBezTo>
                      <a:pt x="152" y="98"/>
                      <a:pt x="169" y="133"/>
                      <a:pt x="196" y="159"/>
                    </a:cubicBezTo>
                    <a:cubicBezTo>
                      <a:pt x="197" y="159"/>
                      <a:pt x="197" y="159"/>
                      <a:pt x="197" y="159"/>
                    </a:cubicBezTo>
                    <a:cubicBezTo>
                      <a:pt x="200" y="182"/>
                      <a:pt x="201" y="205"/>
                      <a:pt x="203" y="227"/>
                    </a:cubicBezTo>
                    <a:cubicBezTo>
                      <a:pt x="180" y="209"/>
                      <a:pt x="163" y="183"/>
                      <a:pt x="150" y="158"/>
                    </a:cubicBezTo>
                    <a:cubicBezTo>
                      <a:pt x="144" y="146"/>
                      <a:pt x="139" y="134"/>
                      <a:pt x="135" y="121"/>
                    </a:cubicBezTo>
                    <a:cubicBezTo>
                      <a:pt x="131" y="111"/>
                      <a:pt x="127" y="102"/>
                      <a:pt x="119" y="94"/>
                    </a:cubicBezTo>
                    <a:cubicBezTo>
                      <a:pt x="119" y="93"/>
                      <a:pt x="119" y="94"/>
                      <a:pt x="119" y="94"/>
                    </a:cubicBezTo>
                    <a:cubicBezTo>
                      <a:pt x="129" y="105"/>
                      <a:pt x="132" y="119"/>
                      <a:pt x="137" y="133"/>
                    </a:cubicBezTo>
                    <a:cubicBezTo>
                      <a:pt x="142" y="146"/>
                      <a:pt x="148" y="159"/>
                      <a:pt x="155" y="171"/>
                    </a:cubicBezTo>
                    <a:cubicBezTo>
                      <a:pt x="167" y="193"/>
                      <a:pt x="183" y="218"/>
                      <a:pt x="203" y="233"/>
                    </a:cubicBezTo>
                    <a:cubicBezTo>
                      <a:pt x="203" y="234"/>
                      <a:pt x="203" y="235"/>
                      <a:pt x="203" y="236"/>
                    </a:cubicBezTo>
                    <a:cubicBezTo>
                      <a:pt x="204" y="245"/>
                      <a:pt x="204" y="254"/>
                      <a:pt x="204" y="263"/>
                    </a:cubicBezTo>
                    <a:cubicBezTo>
                      <a:pt x="163" y="236"/>
                      <a:pt x="135" y="197"/>
                      <a:pt x="120" y="150"/>
                    </a:cubicBezTo>
                    <a:cubicBezTo>
                      <a:pt x="120" y="150"/>
                      <a:pt x="120" y="150"/>
                      <a:pt x="120" y="150"/>
                    </a:cubicBezTo>
                    <a:cubicBezTo>
                      <a:pt x="131" y="198"/>
                      <a:pt x="163" y="241"/>
                      <a:pt x="203" y="268"/>
                    </a:cubicBezTo>
                    <a:cubicBezTo>
                      <a:pt x="204" y="268"/>
                      <a:pt x="204" y="268"/>
                      <a:pt x="204" y="268"/>
                    </a:cubicBezTo>
                    <a:cubicBezTo>
                      <a:pt x="204" y="275"/>
                      <a:pt x="204" y="282"/>
                      <a:pt x="204" y="289"/>
                    </a:cubicBezTo>
                    <a:cubicBezTo>
                      <a:pt x="186" y="282"/>
                      <a:pt x="169" y="267"/>
                      <a:pt x="154" y="255"/>
                    </a:cubicBezTo>
                    <a:cubicBezTo>
                      <a:pt x="154" y="255"/>
                      <a:pt x="153" y="256"/>
                      <a:pt x="154" y="256"/>
                    </a:cubicBezTo>
                    <a:cubicBezTo>
                      <a:pt x="170" y="269"/>
                      <a:pt x="185" y="283"/>
                      <a:pt x="204" y="292"/>
                    </a:cubicBezTo>
                    <a:cubicBezTo>
                      <a:pt x="204" y="292"/>
                      <a:pt x="204" y="292"/>
                      <a:pt x="204" y="292"/>
                    </a:cubicBezTo>
                    <a:cubicBezTo>
                      <a:pt x="204" y="300"/>
                      <a:pt x="204" y="308"/>
                      <a:pt x="204" y="316"/>
                    </a:cubicBezTo>
                    <a:cubicBezTo>
                      <a:pt x="195" y="312"/>
                      <a:pt x="186" y="304"/>
                      <a:pt x="181" y="296"/>
                    </a:cubicBezTo>
                    <a:cubicBezTo>
                      <a:pt x="181" y="296"/>
                      <a:pt x="181" y="296"/>
                      <a:pt x="181" y="296"/>
                    </a:cubicBezTo>
                    <a:cubicBezTo>
                      <a:pt x="186" y="307"/>
                      <a:pt x="193" y="314"/>
                      <a:pt x="203" y="320"/>
                    </a:cubicBezTo>
                    <a:cubicBezTo>
                      <a:pt x="203" y="338"/>
                      <a:pt x="201" y="356"/>
                      <a:pt x="199" y="375"/>
                    </a:cubicBezTo>
                    <a:cubicBezTo>
                      <a:pt x="192" y="372"/>
                      <a:pt x="186" y="369"/>
                      <a:pt x="180" y="366"/>
                    </a:cubicBezTo>
                    <a:cubicBezTo>
                      <a:pt x="180" y="345"/>
                      <a:pt x="176" y="324"/>
                      <a:pt x="168" y="304"/>
                    </a:cubicBezTo>
                    <a:cubicBezTo>
                      <a:pt x="168" y="304"/>
                      <a:pt x="168" y="304"/>
                      <a:pt x="168" y="304"/>
                    </a:cubicBezTo>
                    <a:cubicBezTo>
                      <a:pt x="175" y="323"/>
                      <a:pt x="177" y="344"/>
                      <a:pt x="176" y="364"/>
                    </a:cubicBezTo>
                    <a:cubicBezTo>
                      <a:pt x="156" y="353"/>
                      <a:pt x="137" y="340"/>
                      <a:pt x="119" y="324"/>
                    </a:cubicBezTo>
                    <a:cubicBezTo>
                      <a:pt x="119" y="324"/>
                      <a:pt x="119" y="324"/>
                      <a:pt x="119" y="324"/>
                    </a:cubicBezTo>
                    <a:cubicBezTo>
                      <a:pt x="127" y="303"/>
                      <a:pt x="137" y="284"/>
                      <a:pt x="135" y="262"/>
                    </a:cubicBezTo>
                    <a:cubicBezTo>
                      <a:pt x="135" y="262"/>
                      <a:pt x="135" y="262"/>
                      <a:pt x="135" y="262"/>
                    </a:cubicBezTo>
                    <a:cubicBezTo>
                      <a:pt x="133" y="273"/>
                      <a:pt x="132" y="285"/>
                      <a:pt x="128" y="296"/>
                    </a:cubicBezTo>
                    <a:cubicBezTo>
                      <a:pt x="124" y="305"/>
                      <a:pt x="121" y="313"/>
                      <a:pt x="117" y="321"/>
                    </a:cubicBezTo>
                    <a:cubicBezTo>
                      <a:pt x="112" y="317"/>
                      <a:pt x="108" y="313"/>
                      <a:pt x="103" y="308"/>
                    </a:cubicBezTo>
                    <a:cubicBezTo>
                      <a:pt x="104" y="308"/>
                      <a:pt x="104" y="307"/>
                      <a:pt x="104" y="307"/>
                    </a:cubicBezTo>
                    <a:cubicBezTo>
                      <a:pt x="113" y="275"/>
                      <a:pt x="112" y="241"/>
                      <a:pt x="99" y="210"/>
                    </a:cubicBezTo>
                    <a:cubicBezTo>
                      <a:pt x="99" y="210"/>
                      <a:pt x="99" y="210"/>
                      <a:pt x="99" y="210"/>
                    </a:cubicBezTo>
                    <a:cubicBezTo>
                      <a:pt x="108" y="242"/>
                      <a:pt x="110" y="274"/>
                      <a:pt x="100" y="305"/>
                    </a:cubicBezTo>
                    <a:cubicBezTo>
                      <a:pt x="93" y="298"/>
                      <a:pt x="87" y="290"/>
                      <a:pt x="81" y="282"/>
                    </a:cubicBezTo>
                    <a:cubicBezTo>
                      <a:pt x="79" y="280"/>
                      <a:pt x="78" y="278"/>
                      <a:pt x="76" y="276"/>
                    </a:cubicBezTo>
                    <a:cubicBezTo>
                      <a:pt x="82" y="244"/>
                      <a:pt x="80" y="206"/>
                      <a:pt x="60" y="179"/>
                    </a:cubicBezTo>
                    <a:cubicBezTo>
                      <a:pt x="60" y="179"/>
                      <a:pt x="60" y="179"/>
                      <a:pt x="60" y="179"/>
                    </a:cubicBezTo>
                    <a:cubicBezTo>
                      <a:pt x="66" y="195"/>
                      <a:pt x="72" y="210"/>
                      <a:pt x="75" y="227"/>
                    </a:cubicBezTo>
                    <a:cubicBezTo>
                      <a:pt x="77" y="242"/>
                      <a:pt x="77" y="258"/>
                      <a:pt x="74" y="273"/>
                    </a:cubicBezTo>
                    <a:cubicBezTo>
                      <a:pt x="61" y="256"/>
                      <a:pt x="50" y="238"/>
                      <a:pt x="39" y="219"/>
                    </a:cubicBezTo>
                    <a:cubicBezTo>
                      <a:pt x="39" y="219"/>
                      <a:pt x="39" y="218"/>
                      <a:pt x="38" y="217"/>
                    </a:cubicBezTo>
                    <a:cubicBezTo>
                      <a:pt x="39" y="202"/>
                      <a:pt x="39" y="186"/>
                      <a:pt x="36" y="172"/>
                    </a:cubicBezTo>
                    <a:cubicBezTo>
                      <a:pt x="36" y="171"/>
                      <a:pt x="36" y="171"/>
                      <a:pt x="36" y="172"/>
                    </a:cubicBezTo>
                    <a:cubicBezTo>
                      <a:pt x="37" y="186"/>
                      <a:pt x="38" y="199"/>
                      <a:pt x="36" y="213"/>
                    </a:cubicBezTo>
                    <a:cubicBezTo>
                      <a:pt x="33" y="207"/>
                      <a:pt x="30" y="201"/>
                      <a:pt x="26" y="195"/>
                    </a:cubicBezTo>
                    <a:cubicBezTo>
                      <a:pt x="26" y="187"/>
                      <a:pt x="26" y="180"/>
                      <a:pt x="24" y="172"/>
                    </a:cubicBezTo>
                    <a:cubicBezTo>
                      <a:pt x="24" y="172"/>
                      <a:pt x="24" y="172"/>
                      <a:pt x="24" y="172"/>
                    </a:cubicBezTo>
                    <a:cubicBezTo>
                      <a:pt x="25" y="179"/>
                      <a:pt x="25" y="186"/>
                      <a:pt x="25" y="192"/>
                    </a:cubicBezTo>
                    <a:cubicBezTo>
                      <a:pt x="18" y="181"/>
                      <a:pt x="11" y="171"/>
                      <a:pt x="1" y="163"/>
                    </a:cubicBezTo>
                    <a:cubicBezTo>
                      <a:pt x="1" y="163"/>
                      <a:pt x="1" y="163"/>
                      <a:pt x="1" y="163"/>
                    </a:cubicBezTo>
                    <a:cubicBezTo>
                      <a:pt x="18" y="180"/>
                      <a:pt x="27" y="204"/>
                      <a:pt x="39" y="225"/>
                    </a:cubicBezTo>
                    <a:cubicBezTo>
                      <a:pt x="41" y="228"/>
                      <a:pt x="43" y="231"/>
                      <a:pt x="45" y="235"/>
                    </a:cubicBezTo>
                    <a:cubicBezTo>
                      <a:pt x="28" y="230"/>
                      <a:pt x="13" y="216"/>
                      <a:pt x="0" y="205"/>
                    </a:cubicBezTo>
                    <a:cubicBezTo>
                      <a:pt x="0" y="205"/>
                      <a:pt x="0" y="205"/>
                      <a:pt x="0" y="205"/>
                    </a:cubicBezTo>
                    <a:cubicBezTo>
                      <a:pt x="14" y="219"/>
                      <a:pt x="28" y="230"/>
                      <a:pt x="46" y="238"/>
                    </a:cubicBezTo>
                    <a:cubicBezTo>
                      <a:pt x="47" y="239"/>
                      <a:pt x="47" y="239"/>
                      <a:pt x="48" y="239"/>
                    </a:cubicBezTo>
                    <a:cubicBezTo>
                      <a:pt x="54" y="249"/>
                      <a:pt x="61" y="259"/>
                      <a:pt x="68" y="269"/>
                    </a:cubicBezTo>
                    <a:cubicBezTo>
                      <a:pt x="46" y="265"/>
                      <a:pt x="28" y="251"/>
                      <a:pt x="11" y="238"/>
                    </a:cubicBezTo>
                    <a:cubicBezTo>
                      <a:pt x="10" y="238"/>
                      <a:pt x="10" y="239"/>
                      <a:pt x="10" y="239"/>
                    </a:cubicBezTo>
                    <a:cubicBezTo>
                      <a:pt x="28" y="254"/>
                      <a:pt x="45" y="267"/>
                      <a:pt x="68" y="273"/>
                    </a:cubicBezTo>
                    <a:cubicBezTo>
                      <a:pt x="69" y="273"/>
                      <a:pt x="69" y="272"/>
                      <a:pt x="69" y="272"/>
                    </a:cubicBezTo>
                    <a:cubicBezTo>
                      <a:pt x="74" y="279"/>
                      <a:pt x="79" y="285"/>
                      <a:pt x="85" y="292"/>
                    </a:cubicBezTo>
                    <a:cubicBezTo>
                      <a:pt x="60" y="290"/>
                      <a:pt x="37" y="283"/>
                      <a:pt x="15" y="272"/>
                    </a:cubicBezTo>
                    <a:cubicBezTo>
                      <a:pt x="15" y="272"/>
                      <a:pt x="15" y="272"/>
                      <a:pt x="15" y="272"/>
                    </a:cubicBezTo>
                    <a:cubicBezTo>
                      <a:pt x="37" y="285"/>
                      <a:pt x="61" y="293"/>
                      <a:pt x="86" y="295"/>
                    </a:cubicBezTo>
                    <a:cubicBezTo>
                      <a:pt x="87" y="295"/>
                      <a:pt x="87" y="295"/>
                      <a:pt x="87" y="295"/>
                    </a:cubicBezTo>
                    <a:cubicBezTo>
                      <a:pt x="95" y="305"/>
                      <a:pt x="104" y="314"/>
                      <a:pt x="113" y="323"/>
                    </a:cubicBezTo>
                    <a:cubicBezTo>
                      <a:pt x="84" y="314"/>
                      <a:pt x="55" y="307"/>
                      <a:pt x="26" y="300"/>
                    </a:cubicBezTo>
                    <a:cubicBezTo>
                      <a:pt x="26" y="300"/>
                      <a:pt x="26" y="301"/>
                      <a:pt x="26" y="301"/>
                    </a:cubicBezTo>
                    <a:cubicBezTo>
                      <a:pt x="56" y="308"/>
                      <a:pt x="86" y="318"/>
                      <a:pt x="115" y="328"/>
                    </a:cubicBezTo>
                    <a:cubicBezTo>
                      <a:pt x="116" y="329"/>
                      <a:pt x="117" y="328"/>
                      <a:pt x="117" y="328"/>
                    </a:cubicBezTo>
                    <a:cubicBezTo>
                      <a:pt x="126" y="336"/>
                      <a:pt x="136" y="344"/>
                      <a:pt x="146" y="351"/>
                    </a:cubicBezTo>
                    <a:cubicBezTo>
                      <a:pt x="122" y="353"/>
                      <a:pt x="97" y="351"/>
                      <a:pt x="74" y="345"/>
                    </a:cubicBezTo>
                    <a:cubicBezTo>
                      <a:pt x="74" y="345"/>
                      <a:pt x="74" y="346"/>
                      <a:pt x="74" y="346"/>
                    </a:cubicBezTo>
                    <a:cubicBezTo>
                      <a:pt x="98" y="354"/>
                      <a:pt x="123" y="357"/>
                      <a:pt x="149" y="355"/>
                    </a:cubicBezTo>
                    <a:cubicBezTo>
                      <a:pt x="150" y="355"/>
                      <a:pt x="150" y="355"/>
                      <a:pt x="150" y="354"/>
                    </a:cubicBezTo>
                    <a:cubicBezTo>
                      <a:pt x="160" y="361"/>
                      <a:pt x="170" y="368"/>
                      <a:pt x="181" y="373"/>
                    </a:cubicBezTo>
                    <a:cubicBezTo>
                      <a:pt x="162" y="380"/>
                      <a:pt x="143" y="379"/>
                      <a:pt x="123" y="377"/>
                    </a:cubicBezTo>
                    <a:cubicBezTo>
                      <a:pt x="123" y="377"/>
                      <a:pt x="123" y="378"/>
                      <a:pt x="123" y="378"/>
                    </a:cubicBezTo>
                    <a:cubicBezTo>
                      <a:pt x="144" y="381"/>
                      <a:pt x="165" y="383"/>
                      <a:pt x="186" y="376"/>
                    </a:cubicBezTo>
                    <a:cubicBezTo>
                      <a:pt x="186" y="376"/>
                      <a:pt x="186" y="376"/>
                      <a:pt x="186" y="376"/>
                    </a:cubicBezTo>
                    <a:cubicBezTo>
                      <a:pt x="190" y="378"/>
                      <a:pt x="193" y="379"/>
                      <a:pt x="197" y="381"/>
                    </a:cubicBezTo>
                    <a:cubicBezTo>
                      <a:pt x="197" y="381"/>
                      <a:pt x="198" y="381"/>
                      <a:pt x="198" y="381"/>
                    </a:cubicBezTo>
                    <a:cubicBezTo>
                      <a:pt x="194" y="411"/>
                      <a:pt x="188" y="441"/>
                      <a:pt x="179" y="471"/>
                    </a:cubicBezTo>
                    <a:cubicBezTo>
                      <a:pt x="178" y="475"/>
                      <a:pt x="184" y="477"/>
                      <a:pt x="185" y="473"/>
                    </a:cubicBezTo>
                    <a:cubicBezTo>
                      <a:pt x="195" y="441"/>
                      <a:pt x="201" y="407"/>
                      <a:pt x="205" y="373"/>
                    </a:cubicBezTo>
                    <a:cubicBezTo>
                      <a:pt x="210" y="374"/>
                      <a:pt x="215" y="374"/>
                      <a:pt x="219" y="374"/>
                    </a:cubicBezTo>
                    <a:cubicBezTo>
                      <a:pt x="219" y="375"/>
                      <a:pt x="219" y="375"/>
                      <a:pt x="219" y="375"/>
                    </a:cubicBezTo>
                    <a:cubicBezTo>
                      <a:pt x="227" y="387"/>
                      <a:pt x="239" y="396"/>
                      <a:pt x="251" y="403"/>
                    </a:cubicBezTo>
                    <a:cubicBezTo>
                      <a:pt x="251" y="403"/>
                      <a:pt x="251" y="403"/>
                      <a:pt x="251" y="403"/>
                    </a:cubicBezTo>
                    <a:cubicBezTo>
                      <a:pt x="240" y="394"/>
                      <a:pt x="230" y="386"/>
                      <a:pt x="223" y="375"/>
                    </a:cubicBezTo>
                    <a:cubicBezTo>
                      <a:pt x="240" y="375"/>
                      <a:pt x="257" y="374"/>
                      <a:pt x="274" y="373"/>
                    </a:cubicBezTo>
                    <a:cubicBezTo>
                      <a:pt x="298" y="373"/>
                      <a:pt x="325" y="374"/>
                      <a:pt x="349" y="369"/>
                    </a:cubicBezTo>
                    <a:cubicBezTo>
                      <a:pt x="349" y="368"/>
                      <a:pt x="349" y="368"/>
                      <a:pt x="349" y="368"/>
                    </a:cubicBezTo>
                    <a:cubicBezTo>
                      <a:pt x="326" y="367"/>
                      <a:pt x="302" y="370"/>
                      <a:pt x="278" y="371"/>
                    </a:cubicBezTo>
                    <a:cubicBezTo>
                      <a:pt x="254" y="372"/>
                      <a:pt x="229" y="370"/>
                      <a:pt x="205" y="371"/>
                    </a:cubicBezTo>
                    <a:cubicBezTo>
                      <a:pt x="206" y="369"/>
                      <a:pt x="206" y="366"/>
                      <a:pt x="206" y="364"/>
                    </a:cubicBezTo>
                    <a:cubicBezTo>
                      <a:pt x="216" y="363"/>
                      <a:pt x="225" y="357"/>
                      <a:pt x="233" y="352"/>
                    </a:cubicBezTo>
                    <a:cubicBezTo>
                      <a:pt x="241" y="347"/>
                      <a:pt x="250" y="341"/>
                      <a:pt x="258" y="335"/>
                    </a:cubicBezTo>
                    <a:cubicBezTo>
                      <a:pt x="258" y="335"/>
                      <a:pt x="258" y="335"/>
                      <a:pt x="258" y="335"/>
                    </a:cubicBezTo>
                    <a:cubicBezTo>
                      <a:pt x="278" y="336"/>
                      <a:pt x="297" y="337"/>
                      <a:pt x="316" y="334"/>
                    </a:cubicBezTo>
                    <a:cubicBezTo>
                      <a:pt x="331" y="332"/>
                      <a:pt x="349" y="331"/>
                      <a:pt x="360" y="320"/>
                    </a:cubicBezTo>
                    <a:cubicBezTo>
                      <a:pt x="361" y="320"/>
                      <a:pt x="360" y="319"/>
                      <a:pt x="360" y="319"/>
                    </a:cubicBezTo>
                    <a:cubicBezTo>
                      <a:pt x="348" y="330"/>
                      <a:pt x="326" y="330"/>
                      <a:pt x="311" y="332"/>
                    </a:cubicBezTo>
                    <a:cubicBezTo>
                      <a:pt x="295" y="333"/>
                      <a:pt x="279" y="333"/>
                      <a:pt x="262" y="331"/>
                    </a:cubicBezTo>
                    <a:cubicBezTo>
                      <a:pt x="263" y="331"/>
                      <a:pt x="263" y="331"/>
                      <a:pt x="263" y="331"/>
                    </a:cubicBezTo>
                    <a:cubicBezTo>
                      <a:pt x="271" y="324"/>
                      <a:pt x="279" y="318"/>
                      <a:pt x="286" y="311"/>
                    </a:cubicBezTo>
                    <a:cubicBezTo>
                      <a:pt x="287" y="311"/>
                      <a:pt x="287" y="311"/>
                      <a:pt x="288" y="311"/>
                    </a:cubicBezTo>
                    <a:cubicBezTo>
                      <a:pt x="329" y="302"/>
                      <a:pt x="367" y="289"/>
                      <a:pt x="403" y="267"/>
                    </a:cubicBezTo>
                    <a:cubicBezTo>
                      <a:pt x="404" y="267"/>
                      <a:pt x="403" y="267"/>
                      <a:pt x="403" y="267"/>
                    </a:cubicBezTo>
                    <a:cubicBezTo>
                      <a:pt x="369" y="286"/>
                      <a:pt x="330" y="300"/>
                      <a:pt x="292" y="306"/>
                    </a:cubicBezTo>
                    <a:cubicBezTo>
                      <a:pt x="300" y="298"/>
                      <a:pt x="308" y="290"/>
                      <a:pt x="316" y="281"/>
                    </a:cubicBezTo>
                    <a:cubicBezTo>
                      <a:pt x="324" y="273"/>
                      <a:pt x="331" y="264"/>
                      <a:pt x="338" y="256"/>
                    </a:cubicBezTo>
                    <a:cubicBezTo>
                      <a:pt x="353" y="250"/>
                      <a:pt x="368" y="245"/>
                      <a:pt x="383" y="239"/>
                    </a:cubicBezTo>
                    <a:cubicBezTo>
                      <a:pt x="396" y="234"/>
                      <a:pt x="410" y="227"/>
                      <a:pt x="420" y="216"/>
                    </a:cubicBezTo>
                    <a:cubicBezTo>
                      <a:pt x="420" y="215"/>
                      <a:pt x="420" y="215"/>
                      <a:pt x="419" y="215"/>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96" name="Group 95"/>
            <p:cNvGrpSpPr/>
            <p:nvPr/>
          </p:nvGrpSpPr>
          <p:grpSpPr>
            <a:xfrm rot="20120674">
              <a:off x="8127309" y="5613288"/>
              <a:ext cx="973849" cy="1658238"/>
              <a:chOff x="6249988" y="4214813"/>
              <a:chExt cx="688974" cy="1173162"/>
            </a:xfrm>
          </p:grpSpPr>
          <p:sp>
            <p:nvSpPr>
              <p:cNvPr id="97" name="Freeform 40"/>
              <p:cNvSpPr>
                <a:spLocks/>
              </p:cNvSpPr>
              <p:nvPr/>
            </p:nvSpPr>
            <p:spPr bwMode="auto">
              <a:xfrm>
                <a:off x="6249988" y="4214813"/>
                <a:ext cx="688974" cy="1006475"/>
              </a:xfrm>
              <a:custGeom>
                <a:avLst/>
                <a:gdLst>
                  <a:gd name="T0" fmla="*/ 13 w 263"/>
                  <a:gd name="T1" fmla="*/ 86 h 386"/>
                  <a:gd name="T2" fmla="*/ 4 w 263"/>
                  <a:gd name="T3" fmla="*/ 187 h 386"/>
                  <a:gd name="T4" fmla="*/ 33 w 263"/>
                  <a:gd name="T5" fmla="*/ 276 h 386"/>
                  <a:gd name="T6" fmla="*/ 102 w 263"/>
                  <a:gd name="T7" fmla="*/ 355 h 386"/>
                  <a:gd name="T8" fmla="*/ 150 w 263"/>
                  <a:gd name="T9" fmla="*/ 383 h 386"/>
                  <a:gd name="T10" fmla="*/ 166 w 263"/>
                  <a:gd name="T11" fmla="*/ 377 h 386"/>
                  <a:gd name="T12" fmla="*/ 235 w 263"/>
                  <a:gd name="T13" fmla="*/ 287 h 386"/>
                  <a:gd name="T14" fmla="*/ 262 w 263"/>
                  <a:gd name="T15" fmla="*/ 190 h 386"/>
                  <a:gd name="T16" fmla="*/ 236 w 263"/>
                  <a:gd name="T17" fmla="*/ 89 h 386"/>
                  <a:gd name="T18" fmla="*/ 167 w 263"/>
                  <a:gd name="T19" fmla="*/ 20 h 386"/>
                  <a:gd name="T20" fmla="*/ 77 w 263"/>
                  <a:gd name="T21" fmla="*/ 11 h 386"/>
                  <a:gd name="T22" fmla="*/ 13 w 263"/>
                  <a:gd name="T23" fmla="*/ 86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3" h="386">
                    <a:moveTo>
                      <a:pt x="13" y="86"/>
                    </a:moveTo>
                    <a:cubicBezTo>
                      <a:pt x="0" y="116"/>
                      <a:pt x="0" y="154"/>
                      <a:pt x="4" y="187"/>
                    </a:cubicBezTo>
                    <a:cubicBezTo>
                      <a:pt x="7" y="218"/>
                      <a:pt x="18" y="248"/>
                      <a:pt x="33" y="276"/>
                    </a:cubicBezTo>
                    <a:cubicBezTo>
                      <a:pt x="50" y="307"/>
                      <a:pt x="74" y="334"/>
                      <a:pt x="102" y="355"/>
                    </a:cubicBezTo>
                    <a:cubicBezTo>
                      <a:pt x="117" y="366"/>
                      <a:pt x="133" y="375"/>
                      <a:pt x="150" y="383"/>
                    </a:cubicBezTo>
                    <a:cubicBezTo>
                      <a:pt x="156" y="386"/>
                      <a:pt x="168" y="386"/>
                      <a:pt x="166" y="377"/>
                    </a:cubicBezTo>
                    <a:cubicBezTo>
                      <a:pt x="190" y="349"/>
                      <a:pt x="218" y="320"/>
                      <a:pt x="235" y="287"/>
                    </a:cubicBezTo>
                    <a:cubicBezTo>
                      <a:pt x="249" y="258"/>
                      <a:pt x="263" y="223"/>
                      <a:pt x="262" y="190"/>
                    </a:cubicBezTo>
                    <a:cubicBezTo>
                      <a:pt x="261" y="156"/>
                      <a:pt x="252" y="119"/>
                      <a:pt x="236" y="89"/>
                    </a:cubicBezTo>
                    <a:cubicBezTo>
                      <a:pt x="221" y="60"/>
                      <a:pt x="197" y="34"/>
                      <a:pt x="167" y="20"/>
                    </a:cubicBezTo>
                    <a:cubicBezTo>
                      <a:pt x="140" y="7"/>
                      <a:pt x="106" y="0"/>
                      <a:pt x="77" y="11"/>
                    </a:cubicBezTo>
                    <a:cubicBezTo>
                      <a:pt x="47" y="22"/>
                      <a:pt x="25" y="57"/>
                      <a:pt x="13" y="86"/>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98" name="Freeform 42"/>
              <p:cNvSpPr>
                <a:spLocks/>
              </p:cNvSpPr>
              <p:nvPr/>
            </p:nvSpPr>
            <p:spPr bwMode="auto">
              <a:xfrm>
                <a:off x="6546850" y="4308475"/>
                <a:ext cx="15875" cy="25400"/>
              </a:xfrm>
              <a:custGeom>
                <a:avLst/>
                <a:gdLst>
                  <a:gd name="T0" fmla="*/ 5 w 6"/>
                  <a:gd name="T1" fmla="*/ 9 h 10"/>
                  <a:gd name="T2" fmla="*/ 2 w 6"/>
                  <a:gd name="T3" fmla="*/ 1 h 10"/>
                  <a:gd name="T4" fmla="*/ 1 w 6"/>
                  <a:gd name="T5" fmla="*/ 1 h 10"/>
                  <a:gd name="T6" fmla="*/ 3 w 6"/>
                  <a:gd name="T7" fmla="*/ 9 h 10"/>
                  <a:gd name="T8" fmla="*/ 5 w 6"/>
                  <a:gd name="T9" fmla="*/ 9 h 10"/>
                </a:gdLst>
                <a:ahLst/>
                <a:cxnLst>
                  <a:cxn ang="0">
                    <a:pos x="T0" y="T1"/>
                  </a:cxn>
                  <a:cxn ang="0">
                    <a:pos x="T2" y="T3"/>
                  </a:cxn>
                  <a:cxn ang="0">
                    <a:pos x="T4" y="T5"/>
                  </a:cxn>
                  <a:cxn ang="0">
                    <a:pos x="T6" y="T7"/>
                  </a:cxn>
                  <a:cxn ang="0">
                    <a:pos x="T8" y="T9"/>
                  </a:cxn>
                </a:cxnLst>
                <a:rect l="0" t="0" r="r" b="b"/>
                <a:pathLst>
                  <a:path w="6" h="10">
                    <a:moveTo>
                      <a:pt x="5" y="9"/>
                    </a:moveTo>
                    <a:cubicBezTo>
                      <a:pt x="4" y="6"/>
                      <a:pt x="3" y="3"/>
                      <a:pt x="2" y="1"/>
                    </a:cubicBezTo>
                    <a:cubicBezTo>
                      <a:pt x="1" y="0"/>
                      <a:pt x="0" y="0"/>
                      <a:pt x="1" y="1"/>
                    </a:cubicBezTo>
                    <a:cubicBezTo>
                      <a:pt x="1" y="4"/>
                      <a:pt x="2" y="7"/>
                      <a:pt x="3" y="9"/>
                    </a:cubicBezTo>
                    <a:cubicBezTo>
                      <a:pt x="4" y="10"/>
                      <a:pt x="6" y="10"/>
                      <a:pt x="5" y="9"/>
                    </a:cubicBezTo>
                    <a:close/>
                  </a:path>
                </a:pathLst>
              </a:custGeom>
              <a:solidFill>
                <a:srgbClr val="9E1D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 name="Freeform 43"/>
              <p:cNvSpPr>
                <a:spLocks/>
              </p:cNvSpPr>
              <p:nvPr/>
            </p:nvSpPr>
            <p:spPr bwMode="auto">
              <a:xfrm>
                <a:off x="6276975" y="4289425"/>
                <a:ext cx="654050" cy="1098550"/>
              </a:xfrm>
              <a:custGeom>
                <a:avLst/>
                <a:gdLst>
                  <a:gd name="T0" fmla="*/ 220 w 250"/>
                  <a:gd name="T1" fmla="*/ 191 h 421"/>
                  <a:gd name="T2" fmla="*/ 249 w 250"/>
                  <a:gd name="T3" fmla="*/ 176 h 421"/>
                  <a:gd name="T4" fmla="*/ 244 w 250"/>
                  <a:gd name="T5" fmla="*/ 149 h 421"/>
                  <a:gd name="T6" fmla="*/ 149 w 250"/>
                  <a:gd name="T7" fmla="*/ 254 h 421"/>
                  <a:gd name="T8" fmla="*/ 140 w 250"/>
                  <a:gd name="T9" fmla="*/ 192 h 421"/>
                  <a:gd name="T10" fmla="*/ 213 w 250"/>
                  <a:gd name="T11" fmla="*/ 132 h 421"/>
                  <a:gd name="T12" fmla="*/ 241 w 250"/>
                  <a:gd name="T13" fmla="*/ 132 h 421"/>
                  <a:gd name="T14" fmla="*/ 211 w 250"/>
                  <a:gd name="T15" fmla="*/ 117 h 421"/>
                  <a:gd name="T16" fmla="*/ 217 w 250"/>
                  <a:gd name="T17" fmla="*/ 91 h 421"/>
                  <a:gd name="T18" fmla="*/ 130 w 250"/>
                  <a:gd name="T19" fmla="*/ 137 h 421"/>
                  <a:gd name="T20" fmla="*/ 203 w 250"/>
                  <a:gd name="T21" fmla="*/ 74 h 421"/>
                  <a:gd name="T22" fmla="*/ 201 w 250"/>
                  <a:gd name="T23" fmla="*/ 73 h 421"/>
                  <a:gd name="T24" fmla="*/ 196 w 250"/>
                  <a:gd name="T25" fmla="*/ 54 h 421"/>
                  <a:gd name="T26" fmla="*/ 196 w 250"/>
                  <a:gd name="T27" fmla="*/ 52 h 421"/>
                  <a:gd name="T28" fmla="*/ 172 w 250"/>
                  <a:gd name="T29" fmla="*/ 95 h 421"/>
                  <a:gd name="T30" fmla="*/ 153 w 250"/>
                  <a:gd name="T31" fmla="*/ 53 h 421"/>
                  <a:gd name="T32" fmla="*/ 174 w 250"/>
                  <a:gd name="T33" fmla="*/ 4 h 421"/>
                  <a:gd name="T34" fmla="*/ 160 w 250"/>
                  <a:gd name="T35" fmla="*/ 1 h 421"/>
                  <a:gd name="T36" fmla="*/ 109 w 250"/>
                  <a:gd name="T37" fmla="*/ 23 h 421"/>
                  <a:gd name="T38" fmla="*/ 73 w 250"/>
                  <a:gd name="T39" fmla="*/ 93 h 421"/>
                  <a:gd name="T40" fmla="*/ 64 w 250"/>
                  <a:gd name="T41" fmla="*/ 92 h 421"/>
                  <a:gd name="T42" fmla="*/ 55 w 250"/>
                  <a:gd name="T43" fmla="*/ 93 h 421"/>
                  <a:gd name="T44" fmla="*/ 70 w 250"/>
                  <a:gd name="T45" fmla="*/ 96 h 421"/>
                  <a:gd name="T46" fmla="*/ 80 w 250"/>
                  <a:gd name="T47" fmla="*/ 97 h 421"/>
                  <a:gd name="T48" fmla="*/ 88 w 250"/>
                  <a:gd name="T49" fmla="*/ 181 h 421"/>
                  <a:gd name="T50" fmla="*/ 1 w 250"/>
                  <a:gd name="T51" fmla="*/ 104 h 421"/>
                  <a:gd name="T52" fmla="*/ 84 w 250"/>
                  <a:gd name="T53" fmla="*/ 181 h 421"/>
                  <a:gd name="T54" fmla="*/ 2 w 250"/>
                  <a:gd name="T55" fmla="*/ 143 h 421"/>
                  <a:gd name="T56" fmla="*/ 41 w 250"/>
                  <a:gd name="T57" fmla="*/ 172 h 421"/>
                  <a:gd name="T58" fmla="*/ 65 w 250"/>
                  <a:gd name="T59" fmla="*/ 180 h 421"/>
                  <a:gd name="T60" fmla="*/ 122 w 250"/>
                  <a:gd name="T61" fmla="*/ 216 h 421"/>
                  <a:gd name="T62" fmla="*/ 139 w 250"/>
                  <a:gd name="T63" fmla="*/ 231 h 421"/>
                  <a:gd name="T64" fmla="*/ 118 w 250"/>
                  <a:gd name="T65" fmla="*/ 249 h 421"/>
                  <a:gd name="T66" fmla="*/ 13 w 250"/>
                  <a:gd name="T67" fmla="*/ 179 h 421"/>
                  <a:gd name="T68" fmla="*/ 60 w 250"/>
                  <a:gd name="T69" fmla="*/ 231 h 421"/>
                  <a:gd name="T70" fmla="*/ 84 w 250"/>
                  <a:gd name="T71" fmla="*/ 236 h 421"/>
                  <a:gd name="T72" fmla="*/ 144 w 250"/>
                  <a:gd name="T73" fmla="*/ 314 h 421"/>
                  <a:gd name="T74" fmla="*/ 145 w 250"/>
                  <a:gd name="T75" fmla="*/ 319 h 421"/>
                  <a:gd name="T76" fmla="*/ 164 w 250"/>
                  <a:gd name="T77" fmla="*/ 419 h 421"/>
                  <a:gd name="T78" fmla="*/ 153 w 250"/>
                  <a:gd name="T79" fmla="*/ 320 h 421"/>
                  <a:gd name="T80" fmla="*/ 153 w 250"/>
                  <a:gd name="T81" fmla="*/ 317 h 421"/>
                  <a:gd name="T82" fmla="*/ 206 w 250"/>
                  <a:gd name="T83" fmla="*/ 256 h 421"/>
                  <a:gd name="T84" fmla="*/ 221 w 250"/>
                  <a:gd name="T85" fmla="*/ 240 h 421"/>
                  <a:gd name="T86" fmla="*/ 149 w 250"/>
                  <a:gd name="T87" fmla="*/ 257 h 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50" h="421">
                    <a:moveTo>
                      <a:pt x="178" y="235"/>
                    </a:moveTo>
                    <a:cubicBezTo>
                      <a:pt x="187" y="227"/>
                      <a:pt x="197" y="220"/>
                      <a:pt x="205" y="211"/>
                    </a:cubicBezTo>
                    <a:cubicBezTo>
                      <a:pt x="211" y="205"/>
                      <a:pt x="216" y="198"/>
                      <a:pt x="220" y="191"/>
                    </a:cubicBezTo>
                    <a:cubicBezTo>
                      <a:pt x="220" y="191"/>
                      <a:pt x="221" y="191"/>
                      <a:pt x="221" y="191"/>
                    </a:cubicBezTo>
                    <a:cubicBezTo>
                      <a:pt x="230" y="186"/>
                      <a:pt x="242" y="184"/>
                      <a:pt x="250" y="177"/>
                    </a:cubicBezTo>
                    <a:cubicBezTo>
                      <a:pt x="250" y="177"/>
                      <a:pt x="250" y="176"/>
                      <a:pt x="249" y="176"/>
                    </a:cubicBezTo>
                    <a:cubicBezTo>
                      <a:pt x="241" y="184"/>
                      <a:pt x="230" y="184"/>
                      <a:pt x="221" y="189"/>
                    </a:cubicBezTo>
                    <a:cubicBezTo>
                      <a:pt x="222" y="188"/>
                      <a:pt x="223" y="186"/>
                      <a:pt x="224" y="184"/>
                    </a:cubicBezTo>
                    <a:cubicBezTo>
                      <a:pt x="231" y="173"/>
                      <a:pt x="238" y="161"/>
                      <a:pt x="244" y="149"/>
                    </a:cubicBezTo>
                    <a:cubicBezTo>
                      <a:pt x="245" y="148"/>
                      <a:pt x="243" y="147"/>
                      <a:pt x="243" y="148"/>
                    </a:cubicBezTo>
                    <a:cubicBezTo>
                      <a:pt x="229" y="168"/>
                      <a:pt x="220" y="193"/>
                      <a:pt x="202" y="211"/>
                    </a:cubicBezTo>
                    <a:cubicBezTo>
                      <a:pt x="186" y="227"/>
                      <a:pt x="166" y="239"/>
                      <a:pt x="149" y="254"/>
                    </a:cubicBezTo>
                    <a:cubicBezTo>
                      <a:pt x="149" y="246"/>
                      <a:pt x="148" y="238"/>
                      <a:pt x="147" y="229"/>
                    </a:cubicBezTo>
                    <a:cubicBezTo>
                      <a:pt x="145" y="217"/>
                      <a:pt x="143" y="204"/>
                      <a:pt x="140" y="192"/>
                    </a:cubicBezTo>
                    <a:cubicBezTo>
                      <a:pt x="140" y="192"/>
                      <a:pt x="140" y="192"/>
                      <a:pt x="140" y="192"/>
                    </a:cubicBezTo>
                    <a:cubicBezTo>
                      <a:pt x="157" y="173"/>
                      <a:pt x="177" y="159"/>
                      <a:pt x="194" y="141"/>
                    </a:cubicBezTo>
                    <a:cubicBezTo>
                      <a:pt x="197" y="138"/>
                      <a:pt x="200" y="135"/>
                      <a:pt x="202" y="132"/>
                    </a:cubicBezTo>
                    <a:cubicBezTo>
                      <a:pt x="206" y="132"/>
                      <a:pt x="209" y="131"/>
                      <a:pt x="213" y="132"/>
                    </a:cubicBezTo>
                    <a:cubicBezTo>
                      <a:pt x="217" y="132"/>
                      <a:pt x="222" y="133"/>
                      <a:pt x="226" y="134"/>
                    </a:cubicBezTo>
                    <a:cubicBezTo>
                      <a:pt x="231" y="135"/>
                      <a:pt x="236" y="136"/>
                      <a:pt x="241" y="134"/>
                    </a:cubicBezTo>
                    <a:cubicBezTo>
                      <a:pt x="242" y="133"/>
                      <a:pt x="241" y="132"/>
                      <a:pt x="241" y="132"/>
                    </a:cubicBezTo>
                    <a:cubicBezTo>
                      <a:pt x="234" y="134"/>
                      <a:pt x="227" y="131"/>
                      <a:pt x="220" y="130"/>
                    </a:cubicBezTo>
                    <a:cubicBezTo>
                      <a:pt x="215" y="130"/>
                      <a:pt x="209" y="129"/>
                      <a:pt x="203" y="130"/>
                    </a:cubicBezTo>
                    <a:cubicBezTo>
                      <a:pt x="206" y="126"/>
                      <a:pt x="209" y="121"/>
                      <a:pt x="211" y="117"/>
                    </a:cubicBezTo>
                    <a:cubicBezTo>
                      <a:pt x="215" y="106"/>
                      <a:pt x="218" y="84"/>
                      <a:pt x="230" y="79"/>
                    </a:cubicBezTo>
                    <a:cubicBezTo>
                      <a:pt x="231" y="79"/>
                      <a:pt x="231" y="77"/>
                      <a:pt x="230" y="77"/>
                    </a:cubicBezTo>
                    <a:cubicBezTo>
                      <a:pt x="223" y="76"/>
                      <a:pt x="220" y="85"/>
                      <a:pt x="217" y="91"/>
                    </a:cubicBezTo>
                    <a:cubicBezTo>
                      <a:pt x="211" y="103"/>
                      <a:pt x="209" y="117"/>
                      <a:pt x="201" y="129"/>
                    </a:cubicBezTo>
                    <a:cubicBezTo>
                      <a:pt x="185" y="153"/>
                      <a:pt x="154" y="165"/>
                      <a:pt x="140" y="190"/>
                    </a:cubicBezTo>
                    <a:cubicBezTo>
                      <a:pt x="137" y="172"/>
                      <a:pt x="134" y="155"/>
                      <a:pt x="130" y="137"/>
                    </a:cubicBezTo>
                    <a:cubicBezTo>
                      <a:pt x="148" y="125"/>
                      <a:pt x="164" y="110"/>
                      <a:pt x="176" y="93"/>
                    </a:cubicBezTo>
                    <a:cubicBezTo>
                      <a:pt x="179" y="90"/>
                      <a:pt x="181" y="87"/>
                      <a:pt x="183" y="83"/>
                    </a:cubicBezTo>
                    <a:cubicBezTo>
                      <a:pt x="189" y="80"/>
                      <a:pt x="196" y="77"/>
                      <a:pt x="203" y="74"/>
                    </a:cubicBezTo>
                    <a:cubicBezTo>
                      <a:pt x="209" y="72"/>
                      <a:pt x="215" y="70"/>
                      <a:pt x="221" y="66"/>
                    </a:cubicBezTo>
                    <a:cubicBezTo>
                      <a:pt x="221" y="66"/>
                      <a:pt x="221" y="66"/>
                      <a:pt x="220" y="66"/>
                    </a:cubicBezTo>
                    <a:cubicBezTo>
                      <a:pt x="214" y="66"/>
                      <a:pt x="207" y="70"/>
                      <a:pt x="201" y="73"/>
                    </a:cubicBezTo>
                    <a:cubicBezTo>
                      <a:pt x="195" y="75"/>
                      <a:pt x="190" y="77"/>
                      <a:pt x="185" y="80"/>
                    </a:cubicBezTo>
                    <a:cubicBezTo>
                      <a:pt x="189" y="71"/>
                      <a:pt x="192" y="63"/>
                      <a:pt x="195" y="54"/>
                    </a:cubicBezTo>
                    <a:cubicBezTo>
                      <a:pt x="195" y="54"/>
                      <a:pt x="196" y="54"/>
                      <a:pt x="196" y="54"/>
                    </a:cubicBezTo>
                    <a:cubicBezTo>
                      <a:pt x="202" y="51"/>
                      <a:pt x="210" y="48"/>
                      <a:pt x="215" y="44"/>
                    </a:cubicBezTo>
                    <a:cubicBezTo>
                      <a:pt x="216" y="44"/>
                      <a:pt x="215" y="43"/>
                      <a:pt x="215" y="43"/>
                    </a:cubicBezTo>
                    <a:cubicBezTo>
                      <a:pt x="209" y="45"/>
                      <a:pt x="201" y="48"/>
                      <a:pt x="196" y="52"/>
                    </a:cubicBezTo>
                    <a:cubicBezTo>
                      <a:pt x="198" y="44"/>
                      <a:pt x="200" y="37"/>
                      <a:pt x="202" y="30"/>
                    </a:cubicBezTo>
                    <a:cubicBezTo>
                      <a:pt x="202" y="28"/>
                      <a:pt x="200" y="28"/>
                      <a:pt x="199" y="29"/>
                    </a:cubicBezTo>
                    <a:cubicBezTo>
                      <a:pt x="194" y="53"/>
                      <a:pt x="187" y="76"/>
                      <a:pt x="172" y="95"/>
                    </a:cubicBezTo>
                    <a:cubicBezTo>
                      <a:pt x="160" y="110"/>
                      <a:pt x="144" y="122"/>
                      <a:pt x="130" y="136"/>
                    </a:cubicBezTo>
                    <a:cubicBezTo>
                      <a:pt x="127" y="121"/>
                      <a:pt x="125" y="107"/>
                      <a:pt x="122" y="92"/>
                    </a:cubicBezTo>
                    <a:cubicBezTo>
                      <a:pt x="135" y="82"/>
                      <a:pt x="147" y="68"/>
                      <a:pt x="153" y="53"/>
                    </a:cubicBezTo>
                    <a:cubicBezTo>
                      <a:pt x="158" y="42"/>
                      <a:pt x="158" y="31"/>
                      <a:pt x="159" y="20"/>
                    </a:cubicBezTo>
                    <a:cubicBezTo>
                      <a:pt x="165" y="16"/>
                      <a:pt x="171" y="11"/>
                      <a:pt x="175" y="4"/>
                    </a:cubicBezTo>
                    <a:cubicBezTo>
                      <a:pt x="175" y="3"/>
                      <a:pt x="174" y="3"/>
                      <a:pt x="174" y="4"/>
                    </a:cubicBezTo>
                    <a:cubicBezTo>
                      <a:pt x="169" y="10"/>
                      <a:pt x="165" y="15"/>
                      <a:pt x="159" y="19"/>
                    </a:cubicBezTo>
                    <a:cubicBezTo>
                      <a:pt x="159" y="13"/>
                      <a:pt x="160" y="8"/>
                      <a:pt x="162" y="2"/>
                    </a:cubicBezTo>
                    <a:cubicBezTo>
                      <a:pt x="163" y="1"/>
                      <a:pt x="161" y="0"/>
                      <a:pt x="160" y="1"/>
                    </a:cubicBezTo>
                    <a:cubicBezTo>
                      <a:pt x="155" y="17"/>
                      <a:pt x="158" y="32"/>
                      <a:pt x="153" y="47"/>
                    </a:cubicBezTo>
                    <a:cubicBezTo>
                      <a:pt x="148" y="65"/>
                      <a:pt x="134" y="77"/>
                      <a:pt x="122" y="91"/>
                    </a:cubicBezTo>
                    <a:cubicBezTo>
                      <a:pt x="117" y="68"/>
                      <a:pt x="113" y="45"/>
                      <a:pt x="109" y="23"/>
                    </a:cubicBezTo>
                    <a:cubicBezTo>
                      <a:pt x="109" y="21"/>
                      <a:pt x="107" y="22"/>
                      <a:pt x="107" y="23"/>
                    </a:cubicBezTo>
                    <a:cubicBezTo>
                      <a:pt x="113" y="57"/>
                      <a:pt x="118" y="90"/>
                      <a:pt x="123" y="124"/>
                    </a:cubicBezTo>
                    <a:cubicBezTo>
                      <a:pt x="114" y="106"/>
                      <a:pt x="94" y="97"/>
                      <a:pt x="73" y="93"/>
                    </a:cubicBezTo>
                    <a:cubicBezTo>
                      <a:pt x="62" y="90"/>
                      <a:pt x="54" y="82"/>
                      <a:pt x="47" y="73"/>
                    </a:cubicBezTo>
                    <a:cubicBezTo>
                      <a:pt x="46" y="72"/>
                      <a:pt x="45" y="73"/>
                      <a:pt x="45" y="74"/>
                    </a:cubicBezTo>
                    <a:cubicBezTo>
                      <a:pt x="49" y="82"/>
                      <a:pt x="56" y="88"/>
                      <a:pt x="64" y="92"/>
                    </a:cubicBezTo>
                    <a:cubicBezTo>
                      <a:pt x="52" y="90"/>
                      <a:pt x="40" y="90"/>
                      <a:pt x="30" y="90"/>
                    </a:cubicBezTo>
                    <a:cubicBezTo>
                      <a:pt x="30" y="90"/>
                      <a:pt x="30" y="91"/>
                      <a:pt x="30" y="91"/>
                    </a:cubicBezTo>
                    <a:cubicBezTo>
                      <a:pt x="38" y="92"/>
                      <a:pt x="46" y="92"/>
                      <a:pt x="55" y="93"/>
                    </a:cubicBezTo>
                    <a:cubicBezTo>
                      <a:pt x="44" y="95"/>
                      <a:pt x="33" y="102"/>
                      <a:pt x="24" y="105"/>
                    </a:cubicBezTo>
                    <a:cubicBezTo>
                      <a:pt x="23" y="105"/>
                      <a:pt x="23" y="106"/>
                      <a:pt x="24" y="106"/>
                    </a:cubicBezTo>
                    <a:cubicBezTo>
                      <a:pt x="40" y="106"/>
                      <a:pt x="53" y="90"/>
                      <a:pt x="70" y="96"/>
                    </a:cubicBezTo>
                    <a:cubicBezTo>
                      <a:pt x="70" y="96"/>
                      <a:pt x="70" y="96"/>
                      <a:pt x="70" y="96"/>
                    </a:cubicBezTo>
                    <a:cubicBezTo>
                      <a:pt x="69" y="95"/>
                      <a:pt x="69" y="95"/>
                      <a:pt x="69" y="95"/>
                    </a:cubicBezTo>
                    <a:cubicBezTo>
                      <a:pt x="72" y="96"/>
                      <a:pt x="76" y="96"/>
                      <a:pt x="80" y="97"/>
                    </a:cubicBezTo>
                    <a:cubicBezTo>
                      <a:pt x="99" y="103"/>
                      <a:pt x="112" y="114"/>
                      <a:pt x="124" y="129"/>
                    </a:cubicBezTo>
                    <a:cubicBezTo>
                      <a:pt x="128" y="154"/>
                      <a:pt x="132" y="178"/>
                      <a:pt x="135" y="202"/>
                    </a:cubicBezTo>
                    <a:cubicBezTo>
                      <a:pt x="124" y="189"/>
                      <a:pt x="106" y="184"/>
                      <a:pt x="88" y="181"/>
                    </a:cubicBezTo>
                    <a:cubicBezTo>
                      <a:pt x="80" y="176"/>
                      <a:pt x="71" y="170"/>
                      <a:pt x="64" y="163"/>
                    </a:cubicBezTo>
                    <a:cubicBezTo>
                      <a:pt x="58" y="157"/>
                      <a:pt x="52" y="149"/>
                      <a:pt x="45" y="143"/>
                    </a:cubicBezTo>
                    <a:cubicBezTo>
                      <a:pt x="31" y="129"/>
                      <a:pt x="15" y="118"/>
                      <a:pt x="1" y="104"/>
                    </a:cubicBezTo>
                    <a:cubicBezTo>
                      <a:pt x="1" y="103"/>
                      <a:pt x="0" y="104"/>
                      <a:pt x="0" y="105"/>
                    </a:cubicBezTo>
                    <a:cubicBezTo>
                      <a:pt x="11" y="123"/>
                      <a:pt x="32" y="133"/>
                      <a:pt x="47" y="148"/>
                    </a:cubicBezTo>
                    <a:cubicBezTo>
                      <a:pt x="59" y="160"/>
                      <a:pt x="69" y="173"/>
                      <a:pt x="84" y="181"/>
                    </a:cubicBezTo>
                    <a:cubicBezTo>
                      <a:pt x="71" y="179"/>
                      <a:pt x="58" y="178"/>
                      <a:pt x="46" y="174"/>
                    </a:cubicBezTo>
                    <a:cubicBezTo>
                      <a:pt x="39" y="169"/>
                      <a:pt x="33" y="163"/>
                      <a:pt x="26" y="158"/>
                    </a:cubicBezTo>
                    <a:cubicBezTo>
                      <a:pt x="18" y="152"/>
                      <a:pt x="10" y="148"/>
                      <a:pt x="2" y="143"/>
                    </a:cubicBezTo>
                    <a:cubicBezTo>
                      <a:pt x="1" y="143"/>
                      <a:pt x="1" y="144"/>
                      <a:pt x="1" y="144"/>
                    </a:cubicBezTo>
                    <a:cubicBezTo>
                      <a:pt x="11" y="149"/>
                      <a:pt x="21" y="155"/>
                      <a:pt x="30" y="162"/>
                    </a:cubicBezTo>
                    <a:cubicBezTo>
                      <a:pt x="33" y="165"/>
                      <a:pt x="37" y="169"/>
                      <a:pt x="41" y="172"/>
                    </a:cubicBezTo>
                    <a:cubicBezTo>
                      <a:pt x="28" y="167"/>
                      <a:pt x="16" y="159"/>
                      <a:pt x="4" y="151"/>
                    </a:cubicBezTo>
                    <a:cubicBezTo>
                      <a:pt x="4" y="151"/>
                      <a:pt x="4" y="151"/>
                      <a:pt x="4" y="152"/>
                    </a:cubicBezTo>
                    <a:cubicBezTo>
                      <a:pt x="20" y="167"/>
                      <a:pt x="43" y="176"/>
                      <a:pt x="65" y="180"/>
                    </a:cubicBezTo>
                    <a:cubicBezTo>
                      <a:pt x="90" y="185"/>
                      <a:pt x="119" y="186"/>
                      <a:pt x="136" y="206"/>
                    </a:cubicBezTo>
                    <a:cubicBezTo>
                      <a:pt x="137" y="213"/>
                      <a:pt x="138" y="219"/>
                      <a:pt x="139" y="226"/>
                    </a:cubicBezTo>
                    <a:cubicBezTo>
                      <a:pt x="134" y="221"/>
                      <a:pt x="129" y="218"/>
                      <a:pt x="122" y="216"/>
                    </a:cubicBezTo>
                    <a:cubicBezTo>
                      <a:pt x="110" y="212"/>
                      <a:pt x="95" y="209"/>
                      <a:pt x="82" y="207"/>
                    </a:cubicBezTo>
                    <a:cubicBezTo>
                      <a:pt x="82" y="207"/>
                      <a:pt x="82" y="208"/>
                      <a:pt x="82" y="208"/>
                    </a:cubicBezTo>
                    <a:cubicBezTo>
                      <a:pt x="101" y="214"/>
                      <a:pt x="125" y="215"/>
                      <a:pt x="139" y="231"/>
                    </a:cubicBezTo>
                    <a:cubicBezTo>
                      <a:pt x="139" y="232"/>
                      <a:pt x="139" y="233"/>
                      <a:pt x="140" y="234"/>
                    </a:cubicBezTo>
                    <a:cubicBezTo>
                      <a:pt x="141" y="244"/>
                      <a:pt x="141" y="254"/>
                      <a:pt x="142" y="265"/>
                    </a:cubicBezTo>
                    <a:cubicBezTo>
                      <a:pt x="136" y="257"/>
                      <a:pt x="127" y="253"/>
                      <a:pt x="118" y="249"/>
                    </a:cubicBezTo>
                    <a:cubicBezTo>
                      <a:pt x="106" y="244"/>
                      <a:pt x="94" y="239"/>
                      <a:pt x="82" y="232"/>
                    </a:cubicBezTo>
                    <a:cubicBezTo>
                      <a:pt x="56" y="218"/>
                      <a:pt x="34" y="199"/>
                      <a:pt x="13" y="179"/>
                    </a:cubicBezTo>
                    <a:cubicBezTo>
                      <a:pt x="13" y="178"/>
                      <a:pt x="12" y="179"/>
                      <a:pt x="13" y="179"/>
                    </a:cubicBezTo>
                    <a:cubicBezTo>
                      <a:pt x="28" y="199"/>
                      <a:pt x="48" y="215"/>
                      <a:pt x="70" y="228"/>
                    </a:cubicBezTo>
                    <a:cubicBezTo>
                      <a:pt x="72" y="229"/>
                      <a:pt x="74" y="231"/>
                      <a:pt x="76" y="232"/>
                    </a:cubicBezTo>
                    <a:cubicBezTo>
                      <a:pt x="71" y="230"/>
                      <a:pt x="65" y="230"/>
                      <a:pt x="60" y="231"/>
                    </a:cubicBezTo>
                    <a:cubicBezTo>
                      <a:pt x="59" y="231"/>
                      <a:pt x="59" y="232"/>
                      <a:pt x="60" y="232"/>
                    </a:cubicBezTo>
                    <a:cubicBezTo>
                      <a:pt x="64" y="232"/>
                      <a:pt x="69" y="232"/>
                      <a:pt x="73" y="233"/>
                    </a:cubicBezTo>
                    <a:cubicBezTo>
                      <a:pt x="77" y="234"/>
                      <a:pt x="80" y="235"/>
                      <a:pt x="84" y="236"/>
                    </a:cubicBezTo>
                    <a:cubicBezTo>
                      <a:pt x="91" y="240"/>
                      <a:pt x="98" y="243"/>
                      <a:pt x="106" y="247"/>
                    </a:cubicBezTo>
                    <a:cubicBezTo>
                      <a:pt x="119" y="252"/>
                      <a:pt x="131" y="257"/>
                      <a:pt x="142" y="267"/>
                    </a:cubicBezTo>
                    <a:cubicBezTo>
                      <a:pt x="142" y="283"/>
                      <a:pt x="142" y="299"/>
                      <a:pt x="144" y="314"/>
                    </a:cubicBezTo>
                    <a:cubicBezTo>
                      <a:pt x="136" y="305"/>
                      <a:pt x="118" y="300"/>
                      <a:pt x="107" y="298"/>
                    </a:cubicBezTo>
                    <a:cubicBezTo>
                      <a:pt x="107" y="298"/>
                      <a:pt x="107" y="298"/>
                      <a:pt x="107" y="298"/>
                    </a:cubicBezTo>
                    <a:cubicBezTo>
                      <a:pt x="119" y="302"/>
                      <a:pt x="137" y="307"/>
                      <a:pt x="145" y="319"/>
                    </a:cubicBezTo>
                    <a:cubicBezTo>
                      <a:pt x="145" y="320"/>
                      <a:pt x="145" y="322"/>
                      <a:pt x="146" y="324"/>
                    </a:cubicBezTo>
                    <a:cubicBezTo>
                      <a:pt x="152" y="355"/>
                      <a:pt x="161" y="386"/>
                      <a:pt x="160" y="419"/>
                    </a:cubicBezTo>
                    <a:cubicBezTo>
                      <a:pt x="160" y="421"/>
                      <a:pt x="164" y="421"/>
                      <a:pt x="164" y="419"/>
                    </a:cubicBezTo>
                    <a:cubicBezTo>
                      <a:pt x="165" y="403"/>
                      <a:pt x="166" y="387"/>
                      <a:pt x="164" y="371"/>
                    </a:cubicBezTo>
                    <a:cubicBezTo>
                      <a:pt x="162" y="356"/>
                      <a:pt x="158" y="342"/>
                      <a:pt x="155" y="328"/>
                    </a:cubicBezTo>
                    <a:cubicBezTo>
                      <a:pt x="154" y="325"/>
                      <a:pt x="154" y="322"/>
                      <a:pt x="153" y="320"/>
                    </a:cubicBezTo>
                    <a:cubicBezTo>
                      <a:pt x="176" y="303"/>
                      <a:pt x="202" y="288"/>
                      <a:pt x="218" y="265"/>
                    </a:cubicBezTo>
                    <a:cubicBezTo>
                      <a:pt x="218" y="265"/>
                      <a:pt x="218" y="265"/>
                      <a:pt x="217" y="265"/>
                    </a:cubicBezTo>
                    <a:cubicBezTo>
                      <a:pt x="199" y="286"/>
                      <a:pt x="174" y="299"/>
                      <a:pt x="153" y="317"/>
                    </a:cubicBezTo>
                    <a:cubicBezTo>
                      <a:pt x="152" y="309"/>
                      <a:pt x="151" y="301"/>
                      <a:pt x="151" y="294"/>
                    </a:cubicBezTo>
                    <a:cubicBezTo>
                      <a:pt x="159" y="288"/>
                      <a:pt x="167" y="281"/>
                      <a:pt x="176" y="276"/>
                    </a:cubicBezTo>
                    <a:cubicBezTo>
                      <a:pt x="186" y="270"/>
                      <a:pt x="197" y="264"/>
                      <a:pt x="206" y="256"/>
                    </a:cubicBezTo>
                    <a:cubicBezTo>
                      <a:pt x="219" y="247"/>
                      <a:pt x="236" y="232"/>
                      <a:pt x="238" y="215"/>
                    </a:cubicBezTo>
                    <a:cubicBezTo>
                      <a:pt x="238" y="215"/>
                      <a:pt x="237" y="215"/>
                      <a:pt x="237" y="215"/>
                    </a:cubicBezTo>
                    <a:cubicBezTo>
                      <a:pt x="232" y="224"/>
                      <a:pt x="228" y="232"/>
                      <a:pt x="221" y="240"/>
                    </a:cubicBezTo>
                    <a:cubicBezTo>
                      <a:pt x="213" y="248"/>
                      <a:pt x="204" y="254"/>
                      <a:pt x="195" y="260"/>
                    </a:cubicBezTo>
                    <a:cubicBezTo>
                      <a:pt x="180" y="269"/>
                      <a:pt x="163" y="277"/>
                      <a:pt x="150" y="289"/>
                    </a:cubicBezTo>
                    <a:cubicBezTo>
                      <a:pt x="150" y="279"/>
                      <a:pt x="150" y="268"/>
                      <a:pt x="149" y="257"/>
                    </a:cubicBezTo>
                    <a:cubicBezTo>
                      <a:pt x="159" y="250"/>
                      <a:pt x="168" y="242"/>
                      <a:pt x="178" y="235"/>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0" name="Freeform 44"/>
              <p:cNvSpPr>
                <a:spLocks/>
              </p:cNvSpPr>
              <p:nvPr/>
            </p:nvSpPr>
            <p:spPr bwMode="auto">
              <a:xfrm>
                <a:off x="6677025" y="4337050"/>
                <a:ext cx="95250" cy="93662"/>
              </a:xfrm>
              <a:custGeom>
                <a:avLst/>
                <a:gdLst>
                  <a:gd name="T0" fmla="*/ 1 w 36"/>
                  <a:gd name="T1" fmla="*/ 34 h 36"/>
                  <a:gd name="T2" fmla="*/ 2 w 36"/>
                  <a:gd name="T3" fmla="*/ 35 h 36"/>
                  <a:gd name="T4" fmla="*/ 35 w 36"/>
                  <a:gd name="T5" fmla="*/ 1 h 36"/>
                  <a:gd name="T6" fmla="*/ 34 w 36"/>
                  <a:gd name="T7" fmla="*/ 1 h 36"/>
                  <a:gd name="T8" fmla="*/ 1 w 36"/>
                  <a:gd name="T9" fmla="*/ 34 h 36"/>
                </a:gdLst>
                <a:ahLst/>
                <a:cxnLst>
                  <a:cxn ang="0">
                    <a:pos x="T0" y="T1"/>
                  </a:cxn>
                  <a:cxn ang="0">
                    <a:pos x="T2" y="T3"/>
                  </a:cxn>
                  <a:cxn ang="0">
                    <a:pos x="T4" y="T5"/>
                  </a:cxn>
                  <a:cxn ang="0">
                    <a:pos x="T6" y="T7"/>
                  </a:cxn>
                  <a:cxn ang="0">
                    <a:pos x="T8" y="T9"/>
                  </a:cxn>
                </a:cxnLst>
                <a:rect l="0" t="0" r="r" b="b"/>
                <a:pathLst>
                  <a:path w="36" h="36">
                    <a:moveTo>
                      <a:pt x="1" y="34"/>
                    </a:moveTo>
                    <a:cubicBezTo>
                      <a:pt x="0" y="34"/>
                      <a:pt x="1" y="36"/>
                      <a:pt x="2" y="35"/>
                    </a:cubicBezTo>
                    <a:cubicBezTo>
                      <a:pt x="16" y="28"/>
                      <a:pt x="28" y="16"/>
                      <a:pt x="35" y="1"/>
                    </a:cubicBezTo>
                    <a:cubicBezTo>
                      <a:pt x="36" y="0"/>
                      <a:pt x="34" y="0"/>
                      <a:pt x="34" y="1"/>
                    </a:cubicBezTo>
                    <a:cubicBezTo>
                      <a:pt x="26" y="15"/>
                      <a:pt x="15" y="26"/>
                      <a:pt x="1" y="34"/>
                    </a:cubicBezTo>
                    <a:close/>
                  </a:path>
                </a:pathLst>
              </a:custGeom>
              <a:solidFill>
                <a:srgbClr val="9E1D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 name="Freeform 45"/>
              <p:cNvSpPr>
                <a:spLocks/>
              </p:cNvSpPr>
              <p:nvPr/>
            </p:nvSpPr>
            <p:spPr bwMode="auto">
              <a:xfrm>
                <a:off x="6478588" y="5051425"/>
                <a:ext cx="60325" cy="11112"/>
              </a:xfrm>
              <a:custGeom>
                <a:avLst/>
                <a:gdLst>
                  <a:gd name="T0" fmla="*/ 0 w 23"/>
                  <a:gd name="T1" fmla="*/ 0 h 4"/>
                  <a:gd name="T2" fmla="*/ 0 w 23"/>
                  <a:gd name="T3" fmla="*/ 0 h 4"/>
                  <a:gd name="T4" fmla="*/ 23 w 23"/>
                  <a:gd name="T5" fmla="*/ 4 h 4"/>
                  <a:gd name="T6" fmla="*/ 23 w 23"/>
                  <a:gd name="T7" fmla="*/ 4 h 4"/>
                  <a:gd name="T8" fmla="*/ 0 w 23"/>
                  <a:gd name="T9" fmla="*/ 0 h 4"/>
                </a:gdLst>
                <a:ahLst/>
                <a:cxnLst>
                  <a:cxn ang="0">
                    <a:pos x="T0" y="T1"/>
                  </a:cxn>
                  <a:cxn ang="0">
                    <a:pos x="T2" y="T3"/>
                  </a:cxn>
                  <a:cxn ang="0">
                    <a:pos x="T4" y="T5"/>
                  </a:cxn>
                  <a:cxn ang="0">
                    <a:pos x="T6" y="T7"/>
                  </a:cxn>
                  <a:cxn ang="0">
                    <a:pos x="T8" y="T9"/>
                  </a:cxn>
                </a:cxnLst>
                <a:rect l="0" t="0" r="r" b="b"/>
                <a:pathLst>
                  <a:path w="23" h="4">
                    <a:moveTo>
                      <a:pt x="0" y="0"/>
                    </a:moveTo>
                    <a:cubicBezTo>
                      <a:pt x="0" y="0"/>
                      <a:pt x="0" y="0"/>
                      <a:pt x="0" y="0"/>
                    </a:cubicBezTo>
                    <a:cubicBezTo>
                      <a:pt x="7" y="3"/>
                      <a:pt x="15" y="3"/>
                      <a:pt x="23" y="4"/>
                    </a:cubicBezTo>
                    <a:cubicBezTo>
                      <a:pt x="23" y="4"/>
                      <a:pt x="23" y="4"/>
                      <a:pt x="23" y="4"/>
                    </a:cubicBezTo>
                    <a:cubicBezTo>
                      <a:pt x="15" y="3"/>
                      <a:pt x="8" y="0"/>
                      <a:pt x="0" y="0"/>
                    </a:cubicBezTo>
                    <a:close/>
                  </a:path>
                </a:pathLst>
              </a:custGeom>
              <a:solidFill>
                <a:srgbClr val="9E1D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 name="Freeform 46"/>
              <p:cNvSpPr>
                <a:spLocks/>
              </p:cNvSpPr>
              <p:nvPr/>
            </p:nvSpPr>
            <p:spPr bwMode="auto">
              <a:xfrm>
                <a:off x="6391275" y="4960938"/>
                <a:ext cx="252412" cy="90487"/>
              </a:xfrm>
              <a:custGeom>
                <a:avLst/>
                <a:gdLst>
                  <a:gd name="T0" fmla="*/ 95 w 96"/>
                  <a:gd name="T1" fmla="*/ 34 h 35"/>
                  <a:gd name="T2" fmla="*/ 96 w 96"/>
                  <a:gd name="T3" fmla="*/ 34 h 35"/>
                  <a:gd name="T4" fmla="*/ 59 w 96"/>
                  <a:gd name="T5" fmla="*/ 19 h 35"/>
                  <a:gd name="T6" fmla="*/ 0 w 96"/>
                  <a:gd name="T7" fmla="*/ 0 h 35"/>
                  <a:gd name="T8" fmla="*/ 0 w 96"/>
                  <a:gd name="T9" fmla="*/ 1 h 35"/>
                  <a:gd name="T10" fmla="*/ 41 w 96"/>
                  <a:gd name="T11" fmla="*/ 18 h 35"/>
                  <a:gd name="T12" fmla="*/ 95 w 96"/>
                  <a:gd name="T13" fmla="*/ 34 h 35"/>
                </a:gdLst>
                <a:ahLst/>
                <a:cxnLst>
                  <a:cxn ang="0">
                    <a:pos x="T0" y="T1"/>
                  </a:cxn>
                  <a:cxn ang="0">
                    <a:pos x="T2" y="T3"/>
                  </a:cxn>
                  <a:cxn ang="0">
                    <a:pos x="T4" y="T5"/>
                  </a:cxn>
                  <a:cxn ang="0">
                    <a:pos x="T6" y="T7"/>
                  </a:cxn>
                  <a:cxn ang="0">
                    <a:pos x="T8" y="T9"/>
                  </a:cxn>
                  <a:cxn ang="0">
                    <a:pos x="T10" y="T11"/>
                  </a:cxn>
                  <a:cxn ang="0">
                    <a:pos x="T12" y="T13"/>
                  </a:cxn>
                </a:cxnLst>
                <a:rect l="0" t="0" r="r" b="b"/>
                <a:pathLst>
                  <a:path w="96" h="35">
                    <a:moveTo>
                      <a:pt x="95" y="34"/>
                    </a:moveTo>
                    <a:cubicBezTo>
                      <a:pt x="96" y="35"/>
                      <a:pt x="96" y="34"/>
                      <a:pt x="96" y="34"/>
                    </a:cubicBezTo>
                    <a:cubicBezTo>
                      <a:pt x="86" y="23"/>
                      <a:pt x="72" y="21"/>
                      <a:pt x="59" y="19"/>
                    </a:cubicBezTo>
                    <a:cubicBezTo>
                      <a:pt x="41" y="17"/>
                      <a:pt x="12" y="16"/>
                      <a:pt x="0" y="0"/>
                    </a:cubicBezTo>
                    <a:cubicBezTo>
                      <a:pt x="0" y="0"/>
                      <a:pt x="0" y="0"/>
                      <a:pt x="0" y="1"/>
                    </a:cubicBezTo>
                    <a:cubicBezTo>
                      <a:pt x="9" y="13"/>
                      <a:pt x="27" y="15"/>
                      <a:pt x="41" y="18"/>
                    </a:cubicBezTo>
                    <a:cubicBezTo>
                      <a:pt x="60" y="22"/>
                      <a:pt x="79" y="23"/>
                      <a:pt x="95" y="34"/>
                    </a:cubicBezTo>
                    <a:close/>
                  </a:path>
                </a:pathLst>
              </a:custGeom>
              <a:solidFill>
                <a:srgbClr val="9E1D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 name="Freeform 47"/>
              <p:cNvSpPr>
                <a:spLocks/>
              </p:cNvSpPr>
              <p:nvPr/>
            </p:nvSpPr>
            <p:spPr bwMode="auto">
              <a:xfrm>
                <a:off x="6299200" y="4514850"/>
                <a:ext cx="31750" cy="7937"/>
              </a:xfrm>
              <a:custGeom>
                <a:avLst/>
                <a:gdLst>
                  <a:gd name="T0" fmla="*/ 12 w 12"/>
                  <a:gd name="T1" fmla="*/ 3 h 3"/>
                  <a:gd name="T2" fmla="*/ 12 w 12"/>
                  <a:gd name="T3" fmla="*/ 2 h 3"/>
                  <a:gd name="T4" fmla="*/ 0 w 12"/>
                  <a:gd name="T5" fmla="*/ 0 h 3"/>
                  <a:gd name="T6" fmla="*/ 0 w 12"/>
                  <a:gd name="T7" fmla="*/ 0 h 3"/>
                  <a:gd name="T8" fmla="*/ 12 w 12"/>
                  <a:gd name="T9" fmla="*/ 3 h 3"/>
                </a:gdLst>
                <a:ahLst/>
                <a:cxnLst>
                  <a:cxn ang="0">
                    <a:pos x="T0" y="T1"/>
                  </a:cxn>
                  <a:cxn ang="0">
                    <a:pos x="T2" y="T3"/>
                  </a:cxn>
                  <a:cxn ang="0">
                    <a:pos x="T4" y="T5"/>
                  </a:cxn>
                  <a:cxn ang="0">
                    <a:pos x="T6" y="T7"/>
                  </a:cxn>
                  <a:cxn ang="0">
                    <a:pos x="T8" y="T9"/>
                  </a:cxn>
                </a:cxnLst>
                <a:rect l="0" t="0" r="r" b="b"/>
                <a:pathLst>
                  <a:path w="12" h="3">
                    <a:moveTo>
                      <a:pt x="12" y="3"/>
                    </a:moveTo>
                    <a:cubicBezTo>
                      <a:pt x="12" y="3"/>
                      <a:pt x="12" y="2"/>
                      <a:pt x="12" y="2"/>
                    </a:cubicBezTo>
                    <a:cubicBezTo>
                      <a:pt x="8" y="0"/>
                      <a:pt x="4" y="0"/>
                      <a:pt x="0" y="0"/>
                    </a:cubicBezTo>
                    <a:cubicBezTo>
                      <a:pt x="0" y="0"/>
                      <a:pt x="0" y="0"/>
                      <a:pt x="0" y="0"/>
                    </a:cubicBezTo>
                    <a:cubicBezTo>
                      <a:pt x="4" y="0"/>
                      <a:pt x="8" y="1"/>
                      <a:pt x="12" y="3"/>
                    </a:cubicBezTo>
                    <a:close/>
                  </a:path>
                </a:pathLst>
              </a:custGeom>
              <a:solidFill>
                <a:srgbClr val="9E1D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 name="Freeform 48"/>
              <p:cNvSpPr>
                <a:spLocks/>
              </p:cNvSpPr>
              <p:nvPr/>
            </p:nvSpPr>
            <p:spPr bwMode="auto">
              <a:xfrm>
                <a:off x="6351588" y="4386263"/>
                <a:ext cx="42862" cy="88900"/>
              </a:xfrm>
              <a:custGeom>
                <a:avLst/>
                <a:gdLst>
                  <a:gd name="T0" fmla="*/ 16 w 16"/>
                  <a:gd name="T1" fmla="*/ 32 h 34"/>
                  <a:gd name="T2" fmla="*/ 1 w 16"/>
                  <a:gd name="T3" fmla="*/ 1 h 34"/>
                  <a:gd name="T4" fmla="*/ 0 w 16"/>
                  <a:gd name="T5" fmla="*/ 2 h 34"/>
                  <a:gd name="T6" fmla="*/ 14 w 16"/>
                  <a:gd name="T7" fmla="*/ 33 h 34"/>
                  <a:gd name="T8" fmla="*/ 16 w 16"/>
                  <a:gd name="T9" fmla="*/ 32 h 34"/>
                </a:gdLst>
                <a:ahLst/>
                <a:cxnLst>
                  <a:cxn ang="0">
                    <a:pos x="T0" y="T1"/>
                  </a:cxn>
                  <a:cxn ang="0">
                    <a:pos x="T2" y="T3"/>
                  </a:cxn>
                  <a:cxn ang="0">
                    <a:pos x="T4" y="T5"/>
                  </a:cxn>
                  <a:cxn ang="0">
                    <a:pos x="T6" y="T7"/>
                  </a:cxn>
                  <a:cxn ang="0">
                    <a:pos x="T8" y="T9"/>
                  </a:cxn>
                </a:cxnLst>
                <a:rect l="0" t="0" r="r" b="b"/>
                <a:pathLst>
                  <a:path w="16" h="34">
                    <a:moveTo>
                      <a:pt x="16" y="32"/>
                    </a:moveTo>
                    <a:cubicBezTo>
                      <a:pt x="10" y="22"/>
                      <a:pt x="8" y="10"/>
                      <a:pt x="1" y="1"/>
                    </a:cubicBezTo>
                    <a:cubicBezTo>
                      <a:pt x="1" y="0"/>
                      <a:pt x="0" y="1"/>
                      <a:pt x="0" y="2"/>
                    </a:cubicBezTo>
                    <a:cubicBezTo>
                      <a:pt x="3" y="12"/>
                      <a:pt x="10" y="22"/>
                      <a:pt x="14" y="33"/>
                    </a:cubicBezTo>
                    <a:cubicBezTo>
                      <a:pt x="15" y="34"/>
                      <a:pt x="16" y="33"/>
                      <a:pt x="16" y="32"/>
                    </a:cubicBezTo>
                    <a:close/>
                  </a:path>
                </a:pathLst>
              </a:custGeom>
              <a:solidFill>
                <a:srgbClr val="9E1D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 name="Freeform 49"/>
              <p:cNvSpPr>
                <a:spLocks/>
              </p:cNvSpPr>
              <p:nvPr/>
            </p:nvSpPr>
            <p:spPr bwMode="auto">
              <a:xfrm>
                <a:off x="6427788" y="4294188"/>
                <a:ext cx="141287" cy="149225"/>
              </a:xfrm>
              <a:custGeom>
                <a:avLst/>
                <a:gdLst>
                  <a:gd name="T0" fmla="*/ 53 w 54"/>
                  <a:gd name="T1" fmla="*/ 56 h 57"/>
                  <a:gd name="T2" fmla="*/ 54 w 54"/>
                  <a:gd name="T3" fmla="*/ 56 h 57"/>
                  <a:gd name="T4" fmla="*/ 33 w 54"/>
                  <a:gd name="T5" fmla="*/ 38 h 57"/>
                  <a:gd name="T6" fmla="*/ 9 w 54"/>
                  <a:gd name="T7" fmla="*/ 21 h 57"/>
                  <a:gd name="T8" fmla="*/ 9 w 54"/>
                  <a:gd name="T9" fmla="*/ 21 h 57"/>
                  <a:gd name="T10" fmla="*/ 9 w 54"/>
                  <a:gd name="T11" fmla="*/ 9 h 57"/>
                  <a:gd name="T12" fmla="*/ 7 w 54"/>
                  <a:gd name="T13" fmla="*/ 1 h 57"/>
                  <a:gd name="T14" fmla="*/ 6 w 54"/>
                  <a:gd name="T15" fmla="*/ 1 h 57"/>
                  <a:gd name="T16" fmla="*/ 7 w 54"/>
                  <a:gd name="T17" fmla="*/ 11 h 57"/>
                  <a:gd name="T18" fmla="*/ 8 w 54"/>
                  <a:gd name="T19" fmla="*/ 20 h 57"/>
                  <a:gd name="T20" fmla="*/ 0 w 54"/>
                  <a:gd name="T21" fmla="*/ 8 h 57"/>
                  <a:gd name="T22" fmla="*/ 0 w 54"/>
                  <a:gd name="T23" fmla="*/ 8 h 57"/>
                  <a:gd name="T24" fmla="*/ 53 w 54"/>
                  <a:gd name="T25" fmla="*/ 5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4" h="57">
                    <a:moveTo>
                      <a:pt x="53" y="56"/>
                    </a:moveTo>
                    <a:cubicBezTo>
                      <a:pt x="53" y="57"/>
                      <a:pt x="54" y="56"/>
                      <a:pt x="54" y="56"/>
                    </a:cubicBezTo>
                    <a:cubicBezTo>
                      <a:pt x="50" y="46"/>
                      <a:pt x="42" y="43"/>
                      <a:pt x="33" y="38"/>
                    </a:cubicBezTo>
                    <a:cubicBezTo>
                      <a:pt x="24" y="33"/>
                      <a:pt x="16" y="28"/>
                      <a:pt x="9" y="21"/>
                    </a:cubicBezTo>
                    <a:cubicBezTo>
                      <a:pt x="9" y="21"/>
                      <a:pt x="9" y="21"/>
                      <a:pt x="9" y="21"/>
                    </a:cubicBezTo>
                    <a:cubicBezTo>
                      <a:pt x="9" y="17"/>
                      <a:pt x="9" y="13"/>
                      <a:pt x="9" y="9"/>
                    </a:cubicBezTo>
                    <a:cubicBezTo>
                      <a:pt x="8" y="7"/>
                      <a:pt x="8" y="3"/>
                      <a:pt x="7" y="1"/>
                    </a:cubicBezTo>
                    <a:cubicBezTo>
                      <a:pt x="7" y="0"/>
                      <a:pt x="6" y="0"/>
                      <a:pt x="6" y="1"/>
                    </a:cubicBezTo>
                    <a:cubicBezTo>
                      <a:pt x="5" y="4"/>
                      <a:pt x="7" y="8"/>
                      <a:pt x="7" y="11"/>
                    </a:cubicBezTo>
                    <a:cubicBezTo>
                      <a:pt x="8" y="14"/>
                      <a:pt x="8" y="17"/>
                      <a:pt x="8" y="20"/>
                    </a:cubicBezTo>
                    <a:cubicBezTo>
                      <a:pt x="5" y="17"/>
                      <a:pt x="3" y="13"/>
                      <a:pt x="0" y="8"/>
                    </a:cubicBezTo>
                    <a:cubicBezTo>
                      <a:pt x="0" y="7"/>
                      <a:pt x="0" y="7"/>
                      <a:pt x="0" y="8"/>
                    </a:cubicBezTo>
                    <a:cubicBezTo>
                      <a:pt x="1" y="34"/>
                      <a:pt x="41" y="38"/>
                      <a:pt x="53" y="56"/>
                    </a:cubicBezTo>
                    <a:close/>
                  </a:path>
                </a:pathLst>
              </a:custGeom>
              <a:solidFill>
                <a:srgbClr val="9E1D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18" name="Group 117"/>
            <p:cNvGrpSpPr/>
            <p:nvPr/>
          </p:nvGrpSpPr>
          <p:grpSpPr>
            <a:xfrm>
              <a:off x="4857175" y="4953584"/>
              <a:ext cx="2477651" cy="2173891"/>
              <a:chOff x="8523287" y="4378326"/>
              <a:chExt cx="1074738" cy="942975"/>
            </a:xfrm>
          </p:grpSpPr>
          <p:grpSp>
            <p:nvGrpSpPr>
              <p:cNvPr id="119" name="Group 118"/>
              <p:cNvGrpSpPr/>
              <p:nvPr/>
            </p:nvGrpSpPr>
            <p:grpSpPr>
              <a:xfrm>
                <a:off x="8523287" y="4378326"/>
                <a:ext cx="1074738" cy="942975"/>
                <a:chOff x="8523287" y="4378326"/>
                <a:chExt cx="1074738" cy="942975"/>
              </a:xfrm>
            </p:grpSpPr>
            <p:sp>
              <p:nvSpPr>
                <p:cNvPr id="148" name="Freeform 85"/>
                <p:cNvSpPr>
                  <a:spLocks/>
                </p:cNvSpPr>
                <p:nvPr/>
              </p:nvSpPr>
              <p:spPr bwMode="auto">
                <a:xfrm>
                  <a:off x="8523287" y="4378326"/>
                  <a:ext cx="1074738" cy="942975"/>
                </a:xfrm>
                <a:custGeom>
                  <a:avLst/>
                  <a:gdLst>
                    <a:gd name="T0" fmla="*/ 398 w 412"/>
                    <a:gd name="T1" fmla="*/ 185 h 361"/>
                    <a:gd name="T2" fmla="*/ 362 w 412"/>
                    <a:gd name="T3" fmla="*/ 177 h 361"/>
                    <a:gd name="T4" fmla="*/ 321 w 412"/>
                    <a:gd name="T5" fmla="*/ 178 h 361"/>
                    <a:gd name="T6" fmla="*/ 381 w 412"/>
                    <a:gd name="T7" fmla="*/ 150 h 361"/>
                    <a:gd name="T8" fmla="*/ 377 w 412"/>
                    <a:gd name="T9" fmla="*/ 128 h 361"/>
                    <a:gd name="T10" fmla="*/ 366 w 412"/>
                    <a:gd name="T11" fmla="*/ 123 h 361"/>
                    <a:gd name="T12" fmla="*/ 359 w 412"/>
                    <a:gd name="T13" fmla="*/ 121 h 361"/>
                    <a:gd name="T14" fmla="*/ 352 w 412"/>
                    <a:gd name="T15" fmla="*/ 108 h 361"/>
                    <a:gd name="T16" fmla="*/ 346 w 412"/>
                    <a:gd name="T17" fmla="*/ 63 h 361"/>
                    <a:gd name="T18" fmla="*/ 327 w 412"/>
                    <a:gd name="T19" fmla="*/ 44 h 361"/>
                    <a:gd name="T20" fmla="*/ 297 w 412"/>
                    <a:gd name="T21" fmla="*/ 60 h 361"/>
                    <a:gd name="T22" fmla="*/ 267 w 412"/>
                    <a:gd name="T23" fmla="*/ 88 h 361"/>
                    <a:gd name="T24" fmla="*/ 255 w 412"/>
                    <a:gd name="T25" fmla="*/ 102 h 361"/>
                    <a:gd name="T26" fmla="*/ 248 w 412"/>
                    <a:gd name="T27" fmla="*/ 111 h 361"/>
                    <a:gd name="T28" fmla="*/ 245 w 412"/>
                    <a:gd name="T29" fmla="*/ 115 h 361"/>
                    <a:gd name="T30" fmla="*/ 238 w 412"/>
                    <a:gd name="T31" fmla="*/ 114 h 361"/>
                    <a:gd name="T32" fmla="*/ 235 w 412"/>
                    <a:gd name="T33" fmla="*/ 108 h 361"/>
                    <a:gd name="T34" fmla="*/ 245 w 412"/>
                    <a:gd name="T35" fmla="*/ 65 h 361"/>
                    <a:gd name="T36" fmla="*/ 222 w 412"/>
                    <a:gd name="T37" fmla="*/ 6 h 361"/>
                    <a:gd name="T38" fmla="*/ 194 w 412"/>
                    <a:gd name="T39" fmla="*/ 3 h 361"/>
                    <a:gd name="T40" fmla="*/ 183 w 412"/>
                    <a:gd name="T41" fmla="*/ 11 h 361"/>
                    <a:gd name="T42" fmla="*/ 162 w 412"/>
                    <a:gd name="T43" fmla="*/ 21 h 361"/>
                    <a:gd name="T44" fmla="*/ 124 w 412"/>
                    <a:gd name="T45" fmla="*/ 17 h 361"/>
                    <a:gd name="T46" fmla="*/ 98 w 412"/>
                    <a:gd name="T47" fmla="*/ 34 h 361"/>
                    <a:gd name="T48" fmla="*/ 104 w 412"/>
                    <a:gd name="T49" fmla="*/ 99 h 361"/>
                    <a:gd name="T50" fmla="*/ 161 w 412"/>
                    <a:gd name="T51" fmla="*/ 136 h 361"/>
                    <a:gd name="T52" fmla="*/ 82 w 412"/>
                    <a:gd name="T53" fmla="*/ 99 h 361"/>
                    <a:gd name="T54" fmla="*/ 46 w 412"/>
                    <a:gd name="T55" fmla="*/ 89 h 361"/>
                    <a:gd name="T56" fmla="*/ 34 w 412"/>
                    <a:gd name="T57" fmla="*/ 114 h 361"/>
                    <a:gd name="T58" fmla="*/ 8 w 412"/>
                    <a:gd name="T59" fmla="*/ 143 h 361"/>
                    <a:gd name="T60" fmla="*/ 3 w 412"/>
                    <a:gd name="T61" fmla="*/ 179 h 361"/>
                    <a:gd name="T62" fmla="*/ 9 w 412"/>
                    <a:gd name="T63" fmla="*/ 199 h 361"/>
                    <a:gd name="T64" fmla="*/ 21 w 412"/>
                    <a:gd name="T65" fmla="*/ 206 h 361"/>
                    <a:gd name="T66" fmla="*/ 68 w 412"/>
                    <a:gd name="T67" fmla="*/ 213 h 361"/>
                    <a:gd name="T68" fmla="*/ 78 w 412"/>
                    <a:gd name="T69" fmla="*/ 228 h 361"/>
                    <a:gd name="T70" fmla="*/ 99 w 412"/>
                    <a:gd name="T71" fmla="*/ 231 h 361"/>
                    <a:gd name="T72" fmla="*/ 100 w 412"/>
                    <a:gd name="T73" fmla="*/ 230 h 361"/>
                    <a:gd name="T74" fmla="*/ 57 w 412"/>
                    <a:gd name="T75" fmla="*/ 265 h 361"/>
                    <a:gd name="T76" fmla="*/ 68 w 412"/>
                    <a:gd name="T77" fmla="*/ 308 h 361"/>
                    <a:gd name="T78" fmla="*/ 97 w 412"/>
                    <a:gd name="T79" fmla="*/ 317 h 361"/>
                    <a:gd name="T80" fmla="*/ 100 w 412"/>
                    <a:gd name="T81" fmla="*/ 328 h 361"/>
                    <a:gd name="T82" fmla="*/ 121 w 412"/>
                    <a:gd name="T83" fmla="*/ 334 h 361"/>
                    <a:gd name="T84" fmla="*/ 154 w 412"/>
                    <a:gd name="T85" fmla="*/ 325 h 361"/>
                    <a:gd name="T86" fmla="*/ 189 w 412"/>
                    <a:gd name="T87" fmla="*/ 335 h 361"/>
                    <a:gd name="T88" fmla="*/ 239 w 412"/>
                    <a:gd name="T89" fmla="*/ 345 h 361"/>
                    <a:gd name="T90" fmla="*/ 251 w 412"/>
                    <a:gd name="T91" fmla="*/ 336 h 361"/>
                    <a:gd name="T92" fmla="*/ 264 w 412"/>
                    <a:gd name="T93" fmla="*/ 331 h 361"/>
                    <a:gd name="T94" fmla="*/ 275 w 412"/>
                    <a:gd name="T95" fmla="*/ 314 h 361"/>
                    <a:gd name="T96" fmla="*/ 265 w 412"/>
                    <a:gd name="T97" fmla="*/ 283 h 361"/>
                    <a:gd name="T98" fmla="*/ 256 w 412"/>
                    <a:gd name="T99" fmla="*/ 268 h 361"/>
                    <a:gd name="T100" fmla="*/ 250 w 412"/>
                    <a:gd name="T101" fmla="*/ 249 h 361"/>
                    <a:gd name="T102" fmla="*/ 292 w 412"/>
                    <a:gd name="T103" fmla="*/ 296 h 361"/>
                    <a:gd name="T104" fmla="*/ 347 w 412"/>
                    <a:gd name="T105" fmla="*/ 300 h 361"/>
                    <a:gd name="T106" fmla="*/ 365 w 412"/>
                    <a:gd name="T107" fmla="*/ 282 h 361"/>
                    <a:gd name="T108" fmla="*/ 368 w 412"/>
                    <a:gd name="T109" fmla="*/ 271 h 361"/>
                    <a:gd name="T110" fmla="*/ 370 w 412"/>
                    <a:gd name="T111" fmla="*/ 268 h 361"/>
                    <a:gd name="T112" fmla="*/ 375 w 412"/>
                    <a:gd name="T113" fmla="*/ 265 h 361"/>
                    <a:gd name="T114" fmla="*/ 389 w 412"/>
                    <a:gd name="T115" fmla="*/ 228 h 361"/>
                    <a:gd name="T116" fmla="*/ 409 w 412"/>
                    <a:gd name="T117" fmla="*/ 208 h 361"/>
                    <a:gd name="T118" fmla="*/ 398 w 412"/>
                    <a:gd name="T119" fmla="*/ 185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12" h="361">
                      <a:moveTo>
                        <a:pt x="398" y="185"/>
                      </a:moveTo>
                      <a:cubicBezTo>
                        <a:pt x="387" y="180"/>
                        <a:pt x="374" y="177"/>
                        <a:pt x="362" y="177"/>
                      </a:cubicBezTo>
                      <a:cubicBezTo>
                        <a:pt x="349" y="176"/>
                        <a:pt x="334" y="182"/>
                        <a:pt x="321" y="178"/>
                      </a:cubicBezTo>
                      <a:cubicBezTo>
                        <a:pt x="340" y="169"/>
                        <a:pt x="373" y="173"/>
                        <a:pt x="381" y="150"/>
                      </a:cubicBezTo>
                      <a:cubicBezTo>
                        <a:pt x="384" y="142"/>
                        <a:pt x="383" y="133"/>
                        <a:pt x="377" y="128"/>
                      </a:cubicBezTo>
                      <a:cubicBezTo>
                        <a:pt x="374" y="125"/>
                        <a:pt x="370" y="124"/>
                        <a:pt x="366" y="123"/>
                      </a:cubicBezTo>
                      <a:cubicBezTo>
                        <a:pt x="364" y="123"/>
                        <a:pt x="361" y="122"/>
                        <a:pt x="359" y="121"/>
                      </a:cubicBezTo>
                      <a:cubicBezTo>
                        <a:pt x="353" y="119"/>
                        <a:pt x="353" y="113"/>
                        <a:pt x="352" y="108"/>
                      </a:cubicBezTo>
                      <a:cubicBezTo>
                        <a:pt x="350" y="93"/>
                        <a:pt x="350" y="77"/>
                        <a:pt x="346" y="63"/>
                      </a:cubicBezTo>
                      <a:cubicBezTo>
                        <a:pt x="344" y="54"/>
                        <a:pt x="337" y="44"/>
                        <a:pt x="327" y="44"/>
                      </a:cubicBezTo>
                      <a:cubicBezTo>
                        <a:pt x="316" y="44"/>
                        <a:pt x="305" y="54"/>
                        <a:pt x="297" y="60"/>
                      </a:cubicBezTo>
                      <a:cubicBezTo>
                        <a:pt x="286" y="69"/>
                        <a:pt x="276" y="78"/>
                        <a:pt x="267" y="88"/>
                      </a:cubicBezTo>
                      <a:cubicBezTo>
                        <a:pt x="263" y="93"/>
                        <a:pt x="259" y="97"/>
                        <a:pt x="255" y="102"/>
                      </a:cubicBezTo>
                      <a:cubicBezTo>
                        <a:pt x="253" y="105"/>
                        <a:pt x="250" y="108"/>
                        <a:pt x="248" y="111"/>
                      </a:cubicBezTo>
                      <a:cubicBezTo>
                        <a:pt x="247" y="112"/>
                        <a:pt x="246" y="114"/>
                        <a:pt x="245" y="115"/>
                      </a:cubicBezTo>
                      <a:cubicBezTo>
                        <a:pt x="243" y="117"/>
                        <a:pt x="241" y="117"/>
                        <a:pt x="238" y="114"/>
                      </a:cubicBezTo>
                      <a:cubicBezTo>
                        <a:pt x="235" y="113"/>
                        <a:pt x="234" y="111"/>
                        <a:pt x="235" y="108"/>
                      </a:cubicBezTo>
                      <a:cubicBezTo>
                        <a:pt x="238" y="94"/>
                        <a:pt x="243" y="80"/>
                        <a:pt x="245" y="65"/>
                      </a:cubicBezTo>
                      <a:cubicBezTo>
                        <a:pt x="248" y="44"/>
                        <a:pt x="243" y="17"/>
                        <a:pt x="222" y="6"/>
                      </a:cubicBezTo>
                      <a:cubicBezTo>
                        <a:pt x="214" y="1"/>
                        <a:pt x="203" y="0"/>
                        <a:pt x="194" y="3"/>
                      </a:cubicBezTo>
                      <a:cubicBezTo>
                        <a:pt x="190" y="5"/>
                        <a:pt x="186" y="7"/>
                        <a:pt x="183" y="11"/>
                      </a:cubicBezTo>
                      <a:cubicBezTo>
                        <a:pt x="177" y="17"/>
                        <a:pt x="171" y="21"/>
                        <a:pt x="162" y="21"/>
                      </a:cubicBezTo>
                      <a:cubicBezTo>
                        <a:pt x="149" y="20"/>
                        <a:pt x="138" y="15"/>
                        <a:pt x="124" y="17"/>
                      </a:cubicBezTo>
                      <a:cubicBezTo>
                        <a:pt x="114" y="20"/>
                        <a:pt x="104" y="26"/>
                        <a:pt x="98" y="34"/>
                      </a:cubicBezTo>
                      <a:cubicBezTo>
                        <a:pt x="82" y="54"/>
                        <a:pt x="86" y="82"/>
                        <a:pt x="104" y="99"/>
                      </a:cubicBezTo>
                      <a:cubicBezTo>
                        <a:pt x="121" y="114"/>
                        <a:pt x="144" y="121"/>
                        <a:pt x="161" y="136"/>
                      </a:cubicBezTo>
                      <a:cubicBezTo>
                        <a:pt x="131" y="144"/>
                        <a:pt x="105" y="113"/>
                        <a:pt x="82" y="99"/>
                      </a:cubicBezTo>
                      <a:cubicBezTo>
                        <a:pt x="72" y="92"/>
                        <a:pt x="59" y="87"/>
                        <a:pt x="46" y="89"/>
                      </a:cubicBezTo>
                      <a:cubicBezTo>
                        <a:pt x="32" y="91"/>
                        <a:pt x="34" y="103"/>
                        <a:pt x="34" y="114"/>
                      </a:cubicBezTo>
                      <a:cubicBezTo>
                        <a:pt x="34" y="130"/>
                        <a:pt x="17" y="133"/>
                        <a:pt x="8" y="143"/>
                      </a:cubicBezTo>
                      <a:cubicBezTo>
                        <a:pt x="0" y="153"/>
                        <a:pt x="0" y="167"/>
                        <a:pt x="3" y="179"/>
                      </a:cubicBezTo>
                      <a:cubicBezTo>
                        <a:pt x="4" y="186"/>
                        <a:pt x="6" y="193"/>
                        <a:pt x="9" y="199"/>
                      </a:cubicBezTo>
                      <a:cubicBezTo>
                        <a:pt x="12" y="204"/>
                        <a:pt x="16" y="206"/>
                        <a:pt x="21" y="206"/>
                      </a:cubicBezTo>
                      <a:cubicBezTo>
                        <a:pt x="36" y="205"/>
                        <a:pt x="59" y="195"/>
                        <a:pt x="68" y="213"/>
                      </a:cubicBezTo>
                      <a:cubicBezTo>
                        <a:pt x="71" y="219"/>
                        <a:pt x="71" y="225"/>
                        <a:pt x="78" y="228"/>
                      </a:cubicBezTo>
                      <a:cubicBezTo>
                        <a:pt x="84" y="232"/>
                        <a:pt x="92" y="231"/>
                        <a:pt x="99" y="231"/>
                      </a:cubicBezTo>
                      <a:cubicBezTo>
                        <a:pt x="99" y="231"/>
                        <a:pt x="99" y="230"/>
                        <a:pt x="100" y="230"/>
                      </a:cubicBezTo>
                      <a:cubicBezTo>
                        <a:pt x="85" y="240"/>
                        <a:pt x="67" y="249"/>
                        <a:pt x="57" y="265"/>
                      </a:cubicBezTo>
                      <a:cubicBezTo>
                        <a:pt x="47" y="282"/>
                        <a:pt x="51" y="298"/>
                        <a:pt x="68" y="308"/>
                      </a:cubicBezTo>
                      <a:cubicBezTo>
                        <a:pt x="75" y="311"/>
                        <a:pt x="86" y="316"/>
                        <a:pt x="97" y="317"/>
                      </a:cubicBezTo>
                      <a:cubicBezTo>
                        <a:pt x="96" y="321"/>
                        <a:pt x="97" y="325"/>
                        <a:pt x="100" y="328"/>
                      </a:cubicBezTo>
                      <a:cubicBezTo>
                        <a:pt x="105" y="334"/>
                        <a:pt x="113" y="336"/>
                        <a:pt x="121" y="334"/>
                      </a:cubicBezTo>
                      <a:cubicBezTo>
                        <a:pt x="132" y="332"/>
                        <a:pt x="142" y="326"/>
                        <a:pt x="154" y="325"/>
                      </a:cubicBezTo>
                      <a:cubicBezTo>
                        <a:pt x="166" y="325"/>
                        <a:pt x="179" y="328"/>
                        <a:pt x="189" y="335"/>
                      </a:cubicBezTo>
                      <a:cubicBezTo>
                        <a:pt x="204" y="344"/>
                        <a:pt x="222" y="361"/>
                        <a:pt x="239" y="345"/>
                      </a:cubicBezTo>
                      <a:cubicBezTo>
                        <a:pt x="243" y="342"/>
                        <a:pt x="246" y="338"/>
                        <a:pt x="251" y="336"/>
                      </a:cubicBezTo>
                      <a:cubicBezTo>
                        <a:pt x="255" y="334"/>
                        <a:pt x="260" y="333"/>
                        <a:pt x="264" y="331"/>
                      </a:cubicBezTo>
                      <a:cubicBezTo>
                        <a:pt x="271" y="328"/>
                        <a:pt x="275" y="322"/>
                        <a:pt x="275" y="314"/>
                      </a:cubicBezTo>
                      <a:cubicBezTo>
                        <a:pt x="275" y="304"/>
                        <a:pt x="270" y="292"/>
                        <a:pt x="265" y="283"/>
                      </a:cubicBezTo>
                      <a:cubicBezTo>
                        <a:pt x="262" y="278"/>
                        <a:pt x="259" y="273"/>
                        <a:pt x="256" y="268"/>
                      </a:cubicBezTo>
                      <a:cubicBezTo>
                        <a:pt x="252" y="264"/>
                        <a:pt x="246" y="255"/>
                        <a:pt x="250" y="249"/>
                      </a:cubicBezTo>
                      <a:cubicBezTo>
                        <a:pt x="261" y="267"/>
                        <a:pt x="274" y="284"/>
                        <a:pt x="292" y="296"/>
                      </a:cubicBezTo>
                      <a:cubicBezTo>
                        <a:pt x="308" y="306"/>
                        <a:pt x="330" y="310"/>
                        <a:pt x="347" y="300"/>
                      </a:cubicBezTo>
                      <a:cubicBezTo>
                        <a:pt x="355" y="296"/>
                        <a:pt x="361" y="290"/>
                        <a:pt x="365" y="282"/>
                      </a:cubicBezTo>
                      <a:cubicBezTo>
                        <a:pt x="367" y="278"/>
                        <a:pt x="367" y="274"/>
                        <a:pt x="368" y="271"/>
                      </a:cubicBezTo>
                      <a:cubicBezTo>
                        <a:pt x="369" y="268"/>
                        <a:pt x="367" y="269"/>
                        <a:pt x="370" y="268"/>
                      </a:cubicBezTo>
                      <a:cubicBezTo>
                        <a:pt x="372" y="267"/>
                        <a:pt x="374" y="266"/>
                        <a:pt x="375" y="265"/>
                      </a:cubicBezTo>
                      <a:cubicBezTo>
                        <a:pt x="388" y="258"/>
                        <a:pt x="393" y="242"/>
                        <a:pt x="389" y="228"/>
                      </a:cubicBezTo>
                      <a:cubicBezTo>
                        <a:pt x="397" y="224"/>
                        <a:pt x="406" y="218"/>
                        <a:pt x="409" y="208"/>
                      </a:cubicBezTo>
                      <a:cubicBezTo>
                        <a:pt x="412" y="198"/>
                        <a:pt x="407" y="190"/>
                        <a:pt x="398" y="185"/>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149" name="Freeform 86"/>
                <p:cNvSpPr>
                  <a:spLocks/>
                </p:cNvSpPr>
                <p:nvPr/>
              </p:nvSpPr>
              <p:spPr bwMode="auto">
                <a:xfrm>
                  <a:off x="8670925" y="4529138"/>
                  <a:ext cx="723900" cy="635000"/>
                </a:xfrm>
                <a:custGeom>
                  <a:avLst/>
                  <a:gdLst>
                    <a:gd name="T0" fmla="*/ 267 w 277"/>
                    <a:gd name="T1" fmla="*/ 124 h 243"/>
                    <a:gd name="T2" fmla="*/ 243 w 277"/>
                    <a:gd name="T3" fmla="*/ 119 h 243"/>
                    <a:gd name="T4" fmla="*/ 216 w 277"/>
                    <a:gd name="T5" fmla="*/ 119 h 243"/>
                    <a:gd name="T6" fmla="*/ 256 w 277"/>
                    <a:gd name="T7" fmla="*/ 100 h 243"/>
                    <a:gd name="T8" fmla="*/ 253 w 277"/>
                    <a:gd name="T9" fmla="*/ 86 h 243"/>
                    <a:gd name="T10" fmla="*/ 246 w 277"/>
                    <a:gd name="T11" fmla="*/ 83 h 243"/>
                    <a:gd name="T12" fmla="*/ 241 w 277"/>
                    <a:gd name="T13" fmla="*/ 82 h 243"/>
                    <a:gd name="T14" fmla="*/ 237 w 277"/>
                    <a:gd name="T15" fmla="*/ 72 h 243"/>
                    <a:gd name="T16" fmla="*/ 233 w 277"/>
                    <a:gd name="T17" fmla="*/ 42 h 243"/>
                    <a:gd name="T18" fmla="*/ 219 w 277"/>
                    <a:gd name="T19" fmla="*/ 30 h 243"/>
                    <a:gd name="T20" fmla="*/ 199 w 277"/>
                    <a:gd name="T21" fmla="*/ 40 h 243"/>
                    <a:gd name="T22" fmla="*/ 179 w 277"/>
                    <a:gd name="T23" fmla="*/ 59 h 243"/>
                    <a:gd name="T24" fmla="*/ 171 w 277"/>
                    <a:gd name="T25" fmla="*/ 68 h 243"/>
                    <a:gd name="T26" fmla="*/ 167 w 277"/>
                    <a:gd name="T27" fmla="*/ 74 h 243"/>
                    <a:gd name="T28" fmla="*/ 164 w 277"/>
                    <a:gd name="T29" fmla="*/ 77 h 243"/>
                    <a:gd name="T30" fmla="*/ 160 w 277"/>
                    <a:gd name="T31" fmla="*/ 77 h 243"/>
                    <a:gd name="T32" fmla="*/ 158 w 277"/>
                    <a:gd name="T33" fmla="*/ 73 h 243"/>
                    <a:gd name="T34" fmla="*/ 164 w 277"/>
                    <a:gd name="T35" fmla="*/ 44 h 243"/>
                    <a:gd name="T36" fmla="*/ 149 w 277"/>
                    <a:gd name="T37" fmla="*/ 4 h 243"/>
                    <a:gd name="T38" fmla="*/ 131 w 277"/>
                    <a:gd name="T39" fmla="*/ 2 h 243"/>
                    <a:gd name="T40" fmla="*/ 123 w 277"/>
                    <a:gd name="T41" fmla="*/ 7 h 243"/>
                    <a:gd name="T42" fmla="*/ 109 w 277"/>
                    <a:gd name="T43" fmla="*/ 14 h 243"/>
                    <a:gd name="T44" fmla="*/ 84 w 277"/>
                    <a:gd name="T45" fmla="*/ 12 h 243"/>
                    <a:gd name="T46" fmla="*/ 66 w 277"/>
                    <a:gd name="T47" fmla="*/ 23 h 243"/>
                    <a:gd name="T48" fmla="*/ 70 w 277"/>
                    <a:gd name="T49" fmla="*/ 66 h 243"/>
                    <a:gd name="T50" fmla="*/ 108 w 277"/>
                    <a:gd name="T51" fmla="*/ 91 h 243"/>
                    <a:gd name="T52" fmla="*/ 55 w 277"/>
                    <a:gd name="T53" fmla="*/ 66 h 243"/>
                    <a:gd name="T54" fmla="*/ 31 w 277"/>
                    <a:gd name="T55" fmla="*/ 59 h 243"/>
                    <a:gd name="T56" fmla="*/ 23 w 277"/>
                    <a:gd name="T57" fmla="*/ 77 h 243"/>
                    <a:gd name="T58" fmla="*/ 6 w 277"/>
                    <a:gd name="T59" fmla="*/ 96 h 243"/>
                    <a:gd name="T60" fmla="*/ 2 w 277"/>
                    <a:gd name="T61" fmla="*/ 120 h 243"/>
                    <a:gd name="T62" fmla="*/ 6 w 277"/>
                    <a:gd name="T63" fmla="*/ 134 h 243"/>
                    <a:gd name="T64" fmla="*/ 14 w 277"/>
                    <a:gd name="T65" fmla="*/ 138 h 243"/>
                    <a:gd name="T66" fmla="*/ 46 w 277"/>
                    <a:gd name="T67" fmla="*/ 143 h 243"/>
                    <a:gd name="T68" fmla="*/ 52 w 277"/>
                    <a:gd name="T69" fmla="*/ 153 h 243"/>
                    <a:gd name="T70" fmla="*/ 66 w 277"/>
                    <a:gd name="T71" fmla="*/ 155 h 243"/>
                    <a:gd name="T72" fmla="*/ 81 w 277"/>
                    <a:gd name="T73" fmla="*/ 150 h 243"/>
                    <a:gd name="T74" fmla="*/ 96 w 277"/>
                    <a:gd name="T75" fmla="*/ 142 h 243"/>
                    <a:gd name="T76" fmla="*/ 55 w 277"/>
                    <a:gd name="T77" fmla="*/ 181 h 243"/>
                    <a:gd name="T78" fmla="*/ 47 w 277"/>
                    <a:gd name="T79" fmla="*/ 202 h 243"/>
                    <a:gd name="T80" fmla="*/ 65 w 277"/>
                    <a:gd name="T81" fmla="*/ 211 h 243"/>
                    <a:gd name="T82" fmla="*/ 67 w 277"/>
                    <a:gd name="T83" fmla="*/ 220 h 243"/>
                    <a:gd name="T84" fmla="*/ 81 w 277"/>
                    <a:gd name="T85" fmla="*/ 224 h 243"/>
                    <a:gd name="T86" fmla="*/ 103 w 277"/>
                    <a:gd name="T87" fmla="*/ 218 h 243"/>
                    <a:gd name="T88" fmla="*/ 127 w 277"/>
                    <a:gd name="T89" fmla="*/ 225 h 243"/>
                    <a:gd name="T90" fmla="*/ 161 w 277"/>
                    <a:gd name="T91" fmla="*/ 232 h 243"/>
                    <a:gd name="T92" fmla="*/ 169 w 277"/>
                    <a:gd name="T93" fmla="*/ 225 h 243"/>
                    <a:gd name="T94" fmla="*/ 177 w 277"/>
                    <a:gd name="T95" fmla="*/ 222 h 243"/>
                    <a:gd name="T96" fmla="*/ 185 w 277"/>
                    <a:gd name="T97" fmla="*/ 211 h 243"/>
                    <a:gd name="T98" fmla="*/ 178 w 277"/>
                    <a:gd name="T99" fmla="*/ 190 h 243"/>
                    <a:gd name="T100" fmla="*/ 172 w 277"/>
                    <a:gd name="T101" fmla="*/ 180 h 243"/>
                    <a:gd name="T102" fmla="*/ 168 w 277"/>
                    <a:gd name="T103" fmla="*/ 167 h 243"/>
                    <a:gd name="T104" fmla="*/ 196 w 277"/>
                    <a:gd name="T105" fmla="*/ 198 h 243"/>
                    <a:gd name="T106" fmla="*/ 233 w 277"/>
                    <a:gd name="T107" fmla="*/ 202 h 243"/>
                    <a:gd name="T108" fmla="*/ 245 w 277"/>
                    <a:gd name="T109" fmla="*/ 189 h 243"/>
                    <a:gd name="T110" fmla="*/ 247 w 277"/>
                    <a:gd name="T111" fmla="*/ 182 h 243"/>
                    <a:gd name="T112" fmla="*/ 249 w 277"/>
                    <a:gd name="T113" fmla="*/ 180 h 243"/>
                    <a:gd name="T114" fmla="*/ 252 w 277"/>
                    <a:gd name="T115" fmla="*/ 178 h 243"/>
                    <a:gd name="T116" fmla="*/ 261 w 277"/>
                    <a:gd name="T117" fmla="*/ 153 h 243"/>
                    <a:gd name="T118" fmla="*/ 275 w 277"/>
                    <a:gd name="T119" fmla="*/ 140 h 243"/>
                    <a:gd name="T120" fmla="*/ 267 w 277"/>
                    <a:gd name="T121" fmla="*/ 124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7" h="243">
                      <a:moveTo>
                        <a:pt x="267" y="124"/>
                      </a:moveTo>
                      <a:cubicBezTo>
                        <a:pt x="260" y="121"/>
                        <a:pt x="251" y="119"/>
                        <a:pt x="243" y="119"/>
                      </a:cubicBezTo>
                      <a:cubicBezTo>
                        <a:pt x="234" y="118"/>
                        <a:pt x="224" y="122"/>
                        <a:pt x="216" y="119"/>
                      </a:cubicBezTo>
                      <a:cubicBezTo>
                        <a:pt x="229" y="113"/>
                        <a:pt x="250" y="116"/>
                        <a:pt x="256" y="100"/>
                      </a:cubicBezTo>
                      <a:cubicBezTo>
                        <a:pt x="258" y="96"/>
                        <a:pt x="257" y="89"/>
                        <a:pt x="253" y="86"/>
                      </a:cubicBezTo>
                      <a:cubicBezTo>
                        <a:pt x="251" y="84"/>
                        <a:pt x="248" y="83"/>
                        <a:pt x="246" y="83"/>
                      </a:cubicBezTo>
                      <a:cubicBezTo>
                        <a:pt x="244" y="82"/>
                        <a:pt x="242" y="82"/>
                        <a:pt x="241" y="82"/>
                      </a:cubicBezTo>
                      <a:cubicBezTo>
                        <a:pt x="237" y="80"/>
                        <a:pt x="237" y="76"/>
                        <a:pt x="237" y="72"/>
                      </a:cubicBezTo>
                      <a:cubicBezTo>
                        <a:pt x="235" y="63"/>
                        <a:pt x="235" y="52"/>
                        <a:pt x="233" y="42"/>
                      </a:cubicBezTo>
                      <a:cubicBezTo>
                        <a:pt x="231" y="36"/>
                        <a:pt x="226" y="30"/>
                        <a:pt x="219" y="30"/>
                      </a:cubicBezTo>
                      <a:cubicBezTo>
                        <a:pt x="212" y="29"/>
                        <a:pt x="205" y="36"/>
                        <a:pt x="199" y="40"/>
                      </a:cubicBezTo>
                      <a:cubicBezTo>
                        <a:pt x="192" y="46"/>
                        <a:pt x="185" y="52"/>
                        <a:pt x="179" y="59"/>
                      </a:cubicBezTo>
                      <a:cubicBezTo>
                        <a:pt x="176" y="62"/>
                        <a:pt x="174" y="65"/>
                        <a:pt x="171" y="68"/>
                      </a:cubicBezTo>
                      <a:cubicBezTo>
                        <a:pt x="170" y="70"/>
                        <a:pt x="168" y="72"/>
                        <a:pt x="167" y="74"/>
                      </a:cubicBezTo>
                      <a:cubicBezTo>
                        <a:pt x="166" y="75"/>
                        <a:pt x="165" y="76"/>
                        <a:pt x="164" y="77"/>
                      </a:cubicBezTo>
                      <a:cubicBezTo>
                        <a:pt x="163" y="79"/>
                        <a:pt x="162" y="79"/>
                        <a:pt x="160" y="77"/>
                      </a:cubicBezTo>
                      <a:cubicBezTo>
                        <a:pt x="158" y="76"/>
                        <a:pt x="157" y="75"/>
                        <a:pt x="158" y="73"/>
                      </a:cubicBezTo>
                      <a:cubicBezTo>
                        <a:pt x="160" y="63"/>
                        <a:pt x="163" y="54"/>
                        <a:pt x="164" y="44"/>
                      </a:cubicBezTo>
                      <a:cubicBezTo>
                        <a:pt x="166" y="29"/>
                        <a:pt x="163" y="11"/>
                        <a:pt x="149" y="4"/>
                      </a:cubicBezTo>
                      <a:cubicBezTo>
                        <a:pt x="144" y="1"/>
                        <a:pt x="137" y="0"/>
                        <a:pt x="131" y="2"/>
                      </a:cubicBezTo>
                      <a:cubicBezTo>
                        <a:pt x="128" y="3"/>
                        <a:pt x="125" y="5"/>
                        <a:pt x="123" y="7"/>
                      </a:cubicBezTo>
                      <a:cubicBezTo>
                        <a:pt x="119" y="11"/>
                        <a:pt x="115" y="14"/>
                        <a:pt x="109" y="14"/>
                      </a:cubicBezTo>
                      <a:cubicBezTo>
                        <a:pt x="100" y="13"/>
                        <a:pt x="92" y="10"/>
                        <a:pt x="84" y="12"/>
                      </a:cubicBezTo>
                      <a:cubicBezTo>
                        <a:pt x="77" y="13"/>
                        <a:pt x="70" y="17"/>
                        <a:pt x="66" y="23"/>
                      </a:cubicBezTo>
                      <a:cubicBezTo>
                        <a:pt x="55" y="36"/>
                        <a:pt x="58" y="55"/>
                        <a:pt x="70" y="66"/>
                      </a:cubicBezTo>
                      <a:cubicBezTo>
                        <a:pt x="81" y="77"/>
                        <a:pt x="96" y="82"/>
                        <a:pt x="108" y="91"/>
                      </a:cubicBezTo>
                      <a:cubicBezTo>
                        <a:pt x="88" y="97"/>
                        <a:pt x="70" y="76"/>
                        <a:pt x="55" y="66"/>
                      </a:cubicBezTo>
                      <a:cubicBezTo>
                        <a:pt x="48" y="62"/>
                        <a:pt x="39" y="58"/>
                        <a:pt x="31" y="59"/>
                      </a:cubicBezTo>
                      <a:cubicBezTo>
                        <a:pt x="22" y="61"/>
                        <a:pt x="23" y="69"/>
                        <a:pt x="23" y="77"/>
                      </a:cubicBezTo>
                      <a:cubicBezTo>
                        <a:pt x="23" y="88"/>
                        <a:pt x="11" y="89"/>
                        <a:pt x="6" y="96"/>
                      </a:cubicBezTo>
                      <a:cubicBezTo>
                        <a:pt x="0" y="103"/>
                        <a:pt x="0" y="112"/>
                        <a:pt x="2" y="120"/>
                      </a:cubicBezTo>
                      <a:cubicBezTo>
                        <a:pt x="3" y="125"/>
                        <a:pt x="4" y="130"/>
                        <a:pt x="6" y="134"/>
                      </a:cubicBezTo>
                      <a:cubicBezTo>
                        <a:pt x="8" y="137"/>
                        <a:pt x="10" y="139"/>
                        <a:pt x="14" y="138"/>
                      </a:cubicBezTo>
                      <a:cubicBezTo>
                        <a:pt x="24" y="138"/>
                        <a:pt x="40" y="131"/>
                        <a:pt x="46" y="143"/>
                      </a:cubicBezTo>
                      <a:cubicBezTo>
                        <a:pt x="48" y="147"/>
                        <a:pt x="48" y="151"/>
                        <a:pt x="52" y="153"/>
                      </a:cubicBezTo>
                      <a:cubicBezTo>
                        <a:pt x="56" y="156"/>
                        <a:pt x="62" y="155"/>
                        <a:pt x="66" y="155"/>
                      </a:cubicBezTo>
                      <a:cubicBezTo>
                        <a:pt x="71" y="154"/>
                        <a:pt x="76" y="153"/>
                        <a:pt x="81" y="150"/>
                      </a:cubicBezTo>
                      <a:cubicBezTo>
                        <a:pt x="86" y="147"/>
                        <a:pt x="90" y="142"/>
                        <a:pt x="96" y="142"/>
                      </a:cubicBezTo>
                      <a:cubicBezTo>
                        <a:pt x="87" y="159"/>
                        <a:pt x="68" y="168"/>
                        <a:pt x="55" y="181"/>
                      </a:cubicBezTo>
                      <a:cubicBezTo>
                        <a:pt x="49" y="186"/>
                        <a:pt x="43" y="195"/>
                        <a:pt x="47" y="202"/>
                      </a:cubicBezTo>
                      <a:cubicBezTo>
                        <a:pt x="51" y="208"/>
                        <a:pt x="59" y="210"/>
                        <a:pt x="65" y="211"/>
                      </a:cubicBezTo>
                      <a:cubicBezTo>
                        <a:pt x="64" y="214"/>
                        <a:pt x="65" y="217"/>
                        <a:pt x="67" y="220"/>
                      </a:cubicBezTo>
                      <a:cubicBezTo>
                        <a:pt x="71" y="224"/>
                        <a:pt x="76" y="225"/>
                        <a:pt x="81" y="224"/>
                      </a:cubicBezTo>
                      <a:cubicBezTo>
                        <a:pt x="89" y="223"/>
                        <a:pt x="95" y="219"/>
                        <a:pt x="103" y="218"/>
                      </a:cubicBezTo>
                      <a:cubicBezTo>
                        <a:pt x="112" y="218"/>
                        <a:pt x="120" y="220"/>
                        <a:pt x="127" y="225"/>
                      </a:cubicBezTo>
                      <a:cubicBezTo>
                        <a:pt x="137" y="231"/>
                        <a:pt x="149" y="243"/>
                        <a:pt x="161" y="232"/>
                      </a:cubicBezTo>
                      <a:cubicBezTo>
                        <a:pt x="163" y="230"/>
                        <a:pt x="165" y="227"/>
                        <a:pt x="169" y="225"/>
                      </a:cubicBezTo>
                      <a:cubicBezTo>
                        <a:pt x="171" y="224"/>
                        <a:pt x="174" y="223"/>
                        <a:pt x="177" y="222"/>
                      </a:cubicBezTo>
                      <a:cubicBezTo>
                        <a:pt x="182" y="220"/>
                        <a:pt x="185" y="216"/>
                        <a:pt x="185" y="211"/>
                      </a:cubicBezTo>
                      <a:cubicBezTo>
                        <a:pt x="185" y="204"/>
                        <a:pt x="181" y="196"/>
                        <a:pt x="178" y="190"/>
                      </a:cubicBezTo>
                      <a:cubicBezTo>
                        <a:pt x="176" y="187"/>
                        <a:pt x="174" y="183"/>
                        <a:pt x="172" y="180"/>
                      </a:cubicBezTo>
                      <a:cubicBezTo>
                        <a:pt x="169" y="177"/>
                        <a:pt x="165" y="172"/>
                        <a:pt x="168" y="167"/>
                      </a:cubicBezTo>
                      <a:cubicBezTo>
                        <a:pt x="176" y="179"/>
                        <a:pt x="184" y="191"/>
                        <a:pt x="196" y="198"/>
                      </a:cubicBezTo>
                      <a:cubicBezTo>
                        <a:pt x="207" y="205"/>
                        <a:pt x="221" y="208"/>
                        <a:pt x="233" y="202"/>
                      </a:cubicBezTo>
                      <a:cubicBezTo>
                        <a:pt x="238" y="199"/>
                        <a:pt x="243" y="195"/>
                        <a:pt x="245" y="189"/>
                      </a:cubicBezTo>
                      <a:cubicBezTo>
                        <a:pt x="246" y="187"/>
                        <a:pt x="246" y="184"/>
                        <a:pt x="247" y="182"/>
                      </a:cubicBezTo>
                      <a:cubicBezTo>
                        <a:pt x="248" y="180"/>
                        <a:pt x="247" y="181"/>
                        <a:pt x="249" y="180"/>
                      </a:cubicBezTo>
                      <a:cubicBezTo>
                        <a:pt x="250" y="179"/>
                        <a:pt x="251" y="179"/>
                        <a:pt x="252" y="178"/>
                      </a:cubicBezTo>
                      <a:cubicBezTo>
                        <a:pt x="260" y="173"/>
                        <a:pt x="264" y="162"/>
                        <a:pt x="261" y="153"/>
                      </a:cubicBezTo>
                      <a:cubicBezTo>
                        <a:pt x="267" y="150"/>
                        <a:pt x="273" y="146"/>
                        <a:pt x="275" y="140"/>
                      </a:cubicBezTo>
                      <a:cubicBezTo>
                        <a:pt x="277" y="133"/>
                        <a:pt x="273" y="127"/>
                        <a:pt x="267" y="124"/>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120" name="Group 119"/>
              <p:cNvGrpSpPr/>
              <p:nvPr/>
            </p:nvGrpSpPr>
            <p:grpSpPr>
              <a:xfrm>
                <a:off x="8916988" y="4733926"/>
                <a:ext cx="238125" cy="215900"/>
                <a:chOff x="8916988" y="4733926"/>
                <a:chExt cx="238125" cy="215900"/>
              </a:xfrm>
            </p:grpSpPr>
            <p:sp>
              <p:nvSpPr>
                <p:cNvPr id="142" name="Freeform 87"/>
                <p:cNvSpPr>
                  <a:spLocks/>
                </p:cNvSpPr>
                <p:nvPr/>
              </p:nvSpPr>
              <p:spPr bwMode="auto">
                <a:xfrm>
                  <a:off x="8916988" y="4819651"/>
                  <a:ext cx="47625" cy="49213"/>
                </a:xfrm>
                <a:custGeom>
                  <a:avLst/>
                  <a:gdLst>
                    <a:gd name="T0" fmla="*/ 9 w 18"/>
                    <a:gd name="T1" fmla="*/ 0 h 19"/>
                    <a:gd name="T2" fmla="*/ 3 w 18"/>
                    <a:gd name="T3" fmla="*/ 3 h 19"/>
                    <a:gd name="T4" fmla="*/ 0 w 18"/>
                    <a:gd name="T5" fmla="*/ 10 h 19"/>
                    <a:gd name="T6" fmla="*/ 9 w 18"/>
                    <a:gd name="T7" fmla="*/ 19 h 19"/>
                    <a:gd name="T8" fmla="*/ 15 w 18"/>
                    <a:gd name="T9" fmla="*/ 17 h 19"/>
                    <a:gd name="T10" fmla="*/ 18 w 18"/>
                    <a:gd name="T11" fmla="*/ 10 h 19"/>
                    <a:gd name="T12" fmla="*/ 9 w 18"/>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18" h="19">
                      <a:moveTo>
                        <a:pt x="9" y="0"/>
                      </a:moveTo>
                      <a:cubicBezTo>
                        <a:pt x="7" y="0"/>
                        <a:pt x="4" y="1"/>
                        <a:pt x="3" y="3"/>
                      </a:cubicBezTo>
                      <a:cubicBezTo>
                        <a:pt x="1" y="5"/>
                        <a:pt x="0" y="7"/>
                        <a:pt x="0" y="10"/>
                      </a:cubicBezTo>
                      <a:cubicBezTo>
                        <a:pt x="0" y="14"/>
                        <a:pt x="4" y="19"/>
                        <a:pt x="9" y="19"/>
                      </a:cubicBezTo>
                      <a:cubicBezTo>
                        <a:pt x="11" y="19"/>
                        <a:pt x="14" y="18"/>
                        <a:pt x="15" y="17"/>
                      </a:cubicBezTo>
                      <a:cubicBezTo>
                        <a:pt x="17" y="15"/>
                        <a:pt x="18" y="12"/>
                        <a:pt x="18" y="10"/>
                      </a:cubicBezTo>
                      <a:cubicBezTo>
                        <a:pt x="18" y="5"/>
                        <a:pt x="14" y="0"/>
                        <a:pt x="9"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143" name="Freeform 88"/>
                <p:cNvSpPr>
                  <a:spLocks/>
                </p:cNvSpPr>
                <p:nvPr/>
              </p:nvSpPr>
              <p:spPr bwMode="auto">
                <a:xfrm>
                  <a:off x="8928100" y="4875213"/>
                  <a:ext cx="36513" cy="33338"/>
                </a:xfrm>
                <a:custGeom>
                  <a:avLst/>
                  <a:gdLst>
                    <a:gd name="T0" fmla="*/ 7 w 14"/>
                    <a:gd name="T1" fmla="*/ 0 h 13"/>
                    <a:gd name="T2" fmla="*/ 0 w 14"/>
                    <a:gd name="T3" fmla="*/ 6 h 13"/>
                    <a:gd name="T4" fmla="*/ 7 w 14"/>
                    <a:gd name="T5" fmla="*/ 13 h 13"/>
                    <a:gd name="T6" fmla="*/ 14 w 14"/>
                    <a:gd name="T7" fmla="*/ 7 h 13"/>
                    <a:gd name="T8" fmla="*/ 7 w 14"/>
                    <a:gd name="T9" fmla="*/ 0 h 13"/>
                  </a:gdLst>
                  <a:ahLst/>
                  <a:cxnLst>
                    <a:cxn ang="0">
                      <a:pos x="T0" y="T1"/>
                    </a:cxn>
                    <a:cxn ang="0">
                      <a:pos x="T2" y="T3"/>
                    </a:cxn>
                    <a:cxn ang="0">
                      <a:pos x="T4" y="T5"/>
                    </a:cxn>
                    <a:cxn ang="0">
                      <a:pos x="T6" y="T7"/>
                    </a:cxn>
                    <a:cxn ang="0">
                      <a:pos x="T8" y="T9"/>
                    </a:cxn>
                  </a:cxnLst>
                  <a:rect l="0" t="0" r="r" b="b"/>
                  <a:pathLst>
                    <a:path w="14" h="13">
                      <a:moveTo>
                        <a:pt x="7" y="0"/>
                      </a:moveTo>
                      <a:cubicBezTo>
                        <a:pt x="4" y="0"/>
                        <a:pt x="0" y="2"/>
                        <a:pt x="0" y="6"/>
                      </a:cubicBezTo>
                      <a:cubicBezTo>
                        <a:pt x="0" y="10"/>
                        <a:pt x="3" y="13"/>
                        <a:pt x="7" y="13"/>
                      </a:cubicBezTo>
                      <a:cubicBezTo>
                        <a:pt x="10" y="13"/>
                        <a:pt x="14" y="10"/>
                        <a:pt x="14" y="7"/>
                      </a:cubicBezTo>
                      <a:cubicBezTo>
                        <a:pt x="14" y="3"/>
                        <a:pt x="11"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144" name="Freeform 89"/>
                <p:cNvSpPr>
                  <a:spLocks/>
                </p:cNvSpPr>
                <p:nvPr/>
              </p:nvSpPr>
              <p:spPr bwMode="auto">
                <a:xfrm>
                  <a:off x="8916988" y="4775201"/>
                  <a:ext cx="41275" cy="39688"/>
                </a:xfrm>
                <a:custGeom>
                  <a:avLst/>
                  <a:gdLst>
                    <a:gd name="T0" fmla="*/ 15 w 16"/>
                    <a:gd name="T1" fmla="*/ 5 h 15"/>
                    <a:gd name="T2" fmla="*/ 11 w 16"/>
                    <a:gd name="T3" fmla="*/ 1 h 15"/>
                    <a:gd name="T4" fmla="*/ 11 w 16"/>
                    <a:gd name="T5" fmla="*/ 1 h 15"/>
                    <a:gd name="T6" fmla="*/ 2 w 16"/>
                    <a:gd name="T7" fmla="*/ 10 h 15"/>
                    <a:gd name="T8" fmla="*/ 7 w 16"/>
                    <a:gd name="T9" fmla="*/ 15 h 15"/>
                    <a:gd name="T10" fmla="*/ 14 w 16"/>
                    <a:gd name="T11" fmla="*/ 12 h 15"/>
                    <a:gd name="T12" fmla="*/ 15 w 16"/>
                    <a:gd name="T13" fmla="*/ 11 h 15"/>
                    <a:gd name="T14" fmla="*/ 15 w 16"/>
                    <a:gd name="T15" fmla="*/ 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5">
                      <a:moveTo>
                        <a:pt x="15" y="5"/>
                      </a:moveTo>
                      <a:cubicBezTo>
                        <a:pt x="14" y="3"/>
                        <a:pt x="13" y="2"/>
                        <a:pt x="11" y="1"/>
                      </a:cubicBezTo>
                      <a:cubicBezTo>
                        <a:pt x="11" y="1"/>
                        <a:pt x="11" y="1"/>
                        <a:pt x="11" y="1"/>
                      </a:cubicBezTo>
                      <a:cubicBezTo>
                        <a:pt x="5" y="0"/>
                        <a:pt x="0" y="5"/>
                        <a:pt x="2" y="10"/>
                      </a:cubicBezTo>
                      <a:cubicBezTo>
                        <a:pt x="3" y="13"/>
                        <a:pt x="5" y="14"/>
                        <a:pt x="7" y="15"/>
                      </a:cubicBezTo>
                      <a:cubicBezTo>
                        <a:pt x="10" y="15"/>
                        <a:pt x="13" y="14"/>
                        <a:pt x="14" y="12"/>
                      </a:cubicBezTo>
                      <a:cubicBezTo>
                        <a:pt x="15" y="11"/>
                        <a:pt x="15" y="11"/>
                        <a:pt x="15" y="11"/>
                      </a:cubicBezTo>
                      <a:cubicBezTo>
                        <a:pt x="16" y="10"/>
                        <a:pt x="16" y="7"/>
                        <a:pt x="15" y="5"/>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145" name="Freeform 90"/>
                <p:cNvSpPr>
                  <a:spLocks noEditPoints="1"/>
                </p:cNvSpPr>
                <p:nvPr/>
              </p:nvSpPr>
              <p:spPr bwMode="auto">
                <a:xfrm>
                  <a:off x="8956675" y="4733926"/>
                  <a:ext cx="198438" cy="215900"/>
                </a:xfrm>
                <a:custGeom>
                  <a:avLst/>
                  <a:gdLst>
                    <a:gd name="T0" fmla="*/ 63 w 76"/>
                    <a:gd name="T1" fmla="*/ 45 h 83"/>
                    <a:gd name="T2" fmla="*/ 59 w 76"/>
                    <a:gd name="T3" fmla="*/ 39 h 83"/>
                    <a:gd name="T4" fmla="*/ 71 w 76"/>
                    <a:gd name="T5" fmla="*/ 38 h 83"/>
                    <a:gd name="T6" fmla="*/ 71 w 76"/>
                    <a:gd name="T7" fmla="*/ 30 h 83"/>
                    <a:gd name="T8" fmla="*/ 58 w 76"/>
                    <a:gd name="T9" fmla="*/ 28 h 83"/>
                    <a:gd name="T10" fmla="*/ 49 w 76"/>
                    <a:gd name="T11" fmla="*/ 22 h 83"/>
                    <a:gd name="T12" fmla="*/ 56 w 76"/>
                    <a:gd name="T13" fmla="*/ 13 h 83"/>
                    <a:gd name="T14" fmla="*/ 40 w 76"/>
                    <a:gd name="T15" fmla="*/ 6 h 83"/>
                    <a:gd name="T16" fmla="*/ 34 w 76"/>
                    <a:gd name="T17" fmla="*/ 2 h 83"/>
                    <a:gd name="T18" fmla="*/ 24 w 76"/>
                    <a:gd name="T19" fmla="*/ 8 h 83"/>
                    <a:gd name="T20" fmla="*/ 7 w 76"/>
                    <a:gd name="T21" fmla="*/ 22 h 83"/>
                    <a:gd name="T22" fmla="*/ 8 w 76"/>
                    <a:gd name="T23" fmla="*/ 38 h 83"/>
                    <a:gd name="T24" fmla="*/ 16 w 76"/>
                    <a:gd name="T25" fmla="*/ 27 h 83"/>
                    <a:gd name="T26" fmla="*/ 22 w 76"/>
                    <a:gd name="T27" fmla="*/ 31 h 83"/>
                    <a:gd name="T28" fmla="*/ 16 w 76"/>
                    <a:gd name="T29" fmla="*/ 36 h 83"/>
                    <a:gd name="T30" fmla="*/ 14 w 76"/>
                    <a:gd name="T31" fmla="*/ 42 h 83"/>
                    <a:gd name="T32" fmla="*/ 4 w 76"/>
                    <a:gd name="T33" fmla="*/ 49 h 83"/>
                    <a:gd name="T34" fmla="*/ 6 w 76"/>
                    <a:gd name="T35" fmla="*/ 61 h 83"/>
                    <a:gd name="T36" fmla="*/ 9 w 76"/>
                    <a:gd name="T37" fmla="*/ 77 h 83"/>
                    <a:gd name="T38" fmla="*/ 17 w 76"/>
                    <a:gd name="T39" fmla="*/ 64 h 83"/>
                    <a:gd name="T40" fmla="*/ 21 w 76"/>
                    <a:gd name="T41" fmla="*/ 70 h 83"/>
                    <a:gd name="T42" fmla="*/ 25 w 76"/>
                    <a:gd name="T43" fmla="*/ 83 h 83"/>
                    <a:gd name="T44" fmla="*/ 35 w 76"/>
                    <a:gd name="T45" fmla="*/ 83 h 83"/>
                    <a:gd name="T46" fmla="*/ 39 w 76"/>
                    <a:gd name="T47" fmla="*/ 77 h 83"/>
                    <a:gd name="T48" fmla="*/ 51 w 76"/>
                    <a:gd name="T49" fmla="*/ 75 h 83"/>
                    <a:gd name="T50" fmla="*/ 53 w 76"/>
                    <a:gd name="T51" fmla="*/ 65 h 83"/>
                    <a:gd name="T52" fmla="*/ 67 w 76"/>
                    <a:gd name="T53" fmla="*/ 52 h 83"/>
                    <a:gd name="T54" fmla="*/ 69 w 76"/>
                    <a:gd name="T55" fmla="*/ 41 h 83"/>
                    <a:gd name="T56" fmla="*/ 41 w 76"/>
                    <a:gd name="T57" fmla="*/ 24 h 83"/>
                    <a:gd name="T58" fmla="*/ 41 w 76"/>
                    <a:gd name="T59" fmla="*/ 21 h 83"/>
                    <a:gd name="T60" fmla="*/ 35 w 76"/>
                    <a:gd name="T61" fmla="*/ 73 h 83"/>
                    <a:gd name="T62" fmla="*/ 30 w 76"/>
                    <a:gd name="T63" fmla="*/ 75 h 83"/>
                    <a:gd name="T64" fmla="*/ 35 w 76"/>
                    <a:gd name="T65" fmla="*/ 71 h 83"/>
                    <a:gd name="T66" fmla="*/ 35 w 76"/>
                    <a:gd name="T67" fmla="*/ 73 h 83"/>
                    <a:gd name="T68" fmla="*/ 41 w 76"/>
                    <a:gd name="T69" fmla="*/ 47 h 83"/>
                    <a:gd name="T70" fmla="*/ 32 w 76"/>
                    <a:gd name="T71" fmla="*/ 49 h 83"/>
                    <a:gd name="T72" fmla="*/ 32 w 76"/>
                    <a:gd name="T73" fmla="*/ 34 h 83"/>
                    <a:gd name="T74" fmla="*/ 36 w 76"/>
                    <a:gd name="T75" fmla="*/ 34 h 83"/>
                    <a:gd name="T76" fmla="*/ 47 w 76"/>
                    <a:gd name="T77" fmla="*/ 4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 h="83">
                      <a:moveTo>
                        <a:pt x="69" y="41"/>
                      </a:moveTo>
                      <a:cubicBezTo>
                        <a:pt x="66" y="41"/>
                        <a:pt x="64" y="43"/>
                        <a:pt x="63" y="45"/>
                      </a:cubicBezTo>
                      <a:cubicBezTo>
                        <a:pt x="62" y="43"/>
                        <a:pt x="59" y="42"/>
                        <a:pt x="57" y="42"/>
                      </a:cubicBezTo>
                      <a:cubicBezTo>
                        <a:pt x="57" y="41"/>
                        <a:pt x="58" y="40"/>
                        <a:pt x="59" y="39"/>
                      </a:cubicBezTo>
                      <a:cubicBezTo>
                        <a:pt x="60" y="41"/>
                        <a:pt x="62" y="42"/>
                        <a:pt x="64" y="42"/>
                      </a:cubicBezTo>
                      <a:cubicBezTo>
                        <a:pt x="67" y="42"/>
                        <a:pt x="69" y="40"/>
                        <a:pt x="71" y="38"/>
                      </a:cubicBezTo>
                      <a:cubicBezTo>
                        <a:pt x="72" y="36"/>
                        <a:pt x="73" y="32"/>
                        <a:pt x="71" y="30"/>
                      </a:cubicBezTo>
                      <a:cubicBezTo>
                        <a:pt x="71" y="30"/>
                        <a:pt x="71" y="30"/>
                        <a:pt x="71" y="30"/>
                      </a:cubicBezTo>
                      <a:cubicBezTo>
                        <a:pt x="69" y="27"/>
                        <a:pt x="67" y="26"/>
                        <a:pt x="64" y="25"/>
                      </a:cubicBezTo>
                      <a:cubicBezTo>
                        <a:pt x="62" y="25"/>
                        <a:pt x="60" y="26"/>
                        <a:pt x="58" y="28"/>
                      </a:cubicBezTo>
                      <a:cubicBezTo>
                        <a:pt x="58" y="28"/>
                        <a:pt x="57" y="27"/>
                        <a:pt x="57" y="26"/>
                      </a:cubicBezTo>
                      <a:cubicBezTo>
                        <a:pt x="54" y="24"/>
                        <a:pt x="52" y="23"/>
                        <a:pt x="49" y="22"/>
                      </a:cubicBezTo>
                      <a:cubicBezTo>
                        <a:pt x="50" y="22"/>
                        <a:pt x="52" y="21"/>
                        <a:pt x="53" y="20"/>
                      </a:cubicBezTo>
                      <a:cubicBezTo>
                        <a:pt x="55" y="19"/>
                        <a:pt x="56" y="16"/>
                        <a:pt x="56" y="13"/>
                      </a:cubicBezTo>
                      <a:cubicBezTo>
                        <a:pt x="56" y="8"/>
                        <a:pt x="52" y="3"/>
                        <a:pt x="47" y="3"/>
                      </a:cubicBezTo>
                      <a:cubicBezTo>
                        <a:pt x="44" y="3"/>
                        <a:pt x="42" y="4"/>
                        <a:pt x="40" y="6"/>
                      </a:cubicBezTo>
                      <a:cubicBezTo>
                        <a:pt x="40" y="6"/>
                        <a:pt x="39" y="6"/>
                        <a:pt x="39" y="7"/>
                      </a:cubicBezTo>
                      <a:cubicBezTo>
                        <a:pt x="38" y="4"/>
                        <a:pt x="37" y="2"/>
                        <a:pt x="34" y="2"/>
                      </a:cubicBezTo>
                      <a:cubicBezTo>
                        <a:pt x="34" y="2"/>
                        <a:pt x="34" y="2"/>
                        <a:pt x="34" y="2"/>
                      </a:cubicBezTo>
                      <a:cubicBezTo>
                        <a:pt x="29" y="0"/>
                        <a:pt x="24" y="4"/>
                        <a:pt x="24" y="8"/>
                      </a:cubicBezTo>
                      <a:cubicBezTo>
                        <a:pt x="23" y="7"/>
                        <a:pt x="20" y="5"/>
                        <a:pt x="17" y="5"/>
                      </a:cubicBezTo>
                      <a:cubicBezTo>
                        <a:pt x="7" y="5"/>
                        <a:pt x="4" y="15"/>
                        <a:pt x="7" y="22"/>
                      </a:cubicBezTo>
                      <a:cubicBezTo>
                        <a:pt x="3" y="22"/>
                        <a:pt x="0" y="26"/>
                        <a:pt x="0" y="30"/>
                      </a:cubicBezTo>
                      <a:cubicBezTo>
                        <a:pt x="0" y="34"/>
                        <a:pt x="3" y="38"/>
                        <a:pt x="8" y="38"/>
                      </a:cubicBezTo>
                      <a:cubicBezTo>
                        <a:pt x="13" y="38"/>
                        <a:pt x="17" y="35"/>
                        <a:pt x="17" y="30"/>
                      </a:cubicBezTo>
                      <a:cubicBezTo>
                        <a:pt x="17" y="29"/>
                        <a:pt x="17" y="28"/>
                        <a:pt x="16" y="27"/>
                      </a:cubicBezTo>
                      <a:cubicBezTo>
                        <a:pt x="17" y="27"/>
                        <a:pt x="18" y="26"/>
                        <a:pt x="19" y="26"/>
                      </a:cubicBezTo>
                      <a:cubicBezTo>
                        <a:pt x="20" y="28"/>
                        <a:pt x="20" y="30"/>
                        <a:pt x="22" y="31"/>
                      </a:cubicBezTo>
                      <a:cubicBezTo>
                        <a:pt x="22" y="31"/>
                        <a:pt x="22" y="31"/>
                        <a:pt x="22" y="31"/>
                      </a:cubicBezTo>
                      <a:cubicBezTo>
                        <a:pt x="20" y="32"/>
                        <a:pt x="17" y="34"/>
                        <a:pt x="16" y="36"/>
                      </a:cubicBezTo>
                      <a:cubicBezTo>
                        <a:pt x="16" y="36"/>
                        <a:pt x="16" y="36"/>
                        <a:pt x="16" y="36"/>
                      </a:cubicBezTo>
                      <a:cubicBezTo>
                        <a:pt x="15" y="38"/>
                        <a:pt x="14" y="40"/>
                        <a:pt x="14" y="42"/>
                      </a:cubicBezTo>
                      <a:cubicBezTo>
                        <a:pt x="11" y="42"/>
                        <a:pt x="9" y="43"/>
                        <a:pt x="6" y="45"/>
                      </a:cubicBezTo>
                      <a:cubicBezTo>
                        <a:pt x="5" y="46"/>
                        <a:pt x="4" y="47"/>
                        <a:pt x="4" y="49"/>
                      </a:cubicBezTo>
                      <a:cubicBezTo>
                        <a:pt x="2" y="52"/>
                        <a:pt x="2" y="56"/>
                        <a:pt x="4" y="58"/>
                      </a:cubicBezTo>
                      <a:cubicBezTo>
                        <a:pt x="5" y="59"/>
                        <a:pt x="5" y="60"/>
                        <a:pt x="6" y="61"/>
                      </a:cubicBezTo>
                      <a:cubicBezTo>
                        <a:pt x="6" y="62"/>
                        <a:pt x="7" y="62"/>
                        <a:pt x="8" y="63"/>
                      </a:cubicBezTo>
                      <a:cubicBezTo>
                        <a:pt x="0" y="64"/>
                        <a:pt x="0" y="77"/>
                        <a:pt x="9" y="77"/>
                      </a:cubicBezTo>
                      <a:cubicBezTo>
                        <a:pt x="16" y="77"/>
                        <a:pt x="18" y="69"/>
                        <a:pt x="15" y="65"/>
                      </a:cubicBezTo>
                      <a:cubicBezTo>
                        <a:pt x="15" y="65"/>
                        <a:pt x="16" y="65"/>
                        <a:pt x="17" y="64"/>
                      </a:cubicBezTo>
                      <a:cubicBezTo>
                        <a:pt x="17" y="66"/>
                        <a:pt x="18" y="68"/>
                        <a:pt x="19" y="69"/>
                      </a:cubicBezTo>
                      <a:cubicBezTo>
                        <a:pt x="20" y="69"/>
                        <a:pt x="20" y="70"/>
                        <a:pt x="21" y="70"/>
                      </a:cubicBezTo>
                      <a:cubicBezTo>
                        <a:pt x="18" y="72"/>
                        <a:pt x="17" y="75"/>
                        <a:pt x="18" y="78"/>
                      </a:cubicBezTo>
                      <a:cubicBezTo>
                        <a:pt x="18" y="81"/>
                        <a:pt x="22" y="83"/>
                        <a:pt x="25" y="83"/>
                      </a:cubicBezTo>
                      <a:cubicBezTo>
                        <a:pt x="27" y="82"/>
                        <a:pt x="29" y="81"/>
                        <a:pt x="30" y="79"/>
                      </a:cubicBezTo>
                      <a:cubicBezTo>
                        <a:pt x="30" y="81"/>
                        <a:pt x="32" y="83"/>
                        <a:pt x="35" y="83"/>
                      </a:cubicBezTo>
                      <a:cubicBezTo>
                        <a:pt x="38" y="83"/>
                        <a:pt x="40" y="80"/>
                        <a:pt x="39" y="77"/>
                      </a:cubicBezTo>
                      <a:cubicBezTo>
                        <a:pt x="39" y="77"/>
                        <a:pt x="39" y="77"/>
                        <a:pt x="39" y="77"/>
                      </a:cubicBezTo>
                      <a:cubicBezTo>
                        <a:pt x="41" y="78"/>
                        <a:pt x="42" y="78"/>
                        <a:pt x="44" y="78"/>
                      </a:cubicBezTo>
                      <a:cubicBezTo>
                        <a:pt x="46" y="78"/>
                        <a:pt x="49" y="77"/>
                        <a:pt x="51" y="75"/>
                      </a:cubicBezTo>
                      <a:cubicBezTo>
                        <a:pt x="53" y="74"/>
                        <a:pt x="54" y="71"/>
                        <a:pt x="54" y="68"/>
                      </a:cubicBezTo>
                      <a:cubicBezTo>
                        <a:pt x="54" y="67"/>
                        <a:pt x="54" y="66"/>
                        <a:pt x="53" y="65"/>
                      </a:cubicBezTo>
                      <a:cubicBezTo>
                        <a:pt x="54" y="66"/>
                        <a:pt x="55" y="66"/>
                        <a:pt x="55" y="66"/>
                      </a:cubicBezTo>
                      <a:cubicBezTo>
                        <a:pt x="64" y="66"/>
                        <a:pt x="67" y="59"/>
                        <a:pt x="67" y="52"/>
                      </a:cubicBezTo>
                      <a:cubicBezTo>
                        <a:pt x="67" y="52"/>
                        <a:pt x="68" y="53"/>
                        <a:pt x="69" y="53"/>
                      </a:cubicBezTo>
                      <a:cubicBezTo>
                        <a:pt x="76" y="53"/>
                        <a:pt x="76" y="41"/>
                        <a:pt x="69" y="41"/>
                      </a:cubicBezTo>
                      <a:close/>
                      <a:moveTo>
                        <a:pt x="45" y="23"/>
                      </a:moveTo>
                      <a:cubicBezTo>
                        <a:pt x="44" y="23"/>
                        <a:pt x="42" y="23"/>
                        <a:pt x="41" y="24"/>
                      </a:cubicBezTo>
                      <a:cubicBezTo>
                        <a:pt x="41" y="24"/>
                        <a:pt x="41" y="24"/>
                        <a:pt x="41" y="23"/>
                      </a:cubicBezTo>
                      <a:cubicBezTo>
                        <a:pt x="41" y="23"/>
                        <a:pt x="41" y="22"/>
                        <a:pt x="41" y="21"/>
                      </a:cubicBezTo>
                      <a:cubicBezTo>
                        <a:pt x="42" y="22"/>
                        <a:pt x="44" y="22"/>
                        <a:pt x="45" y="23"/>
                      </a:cubicBezTo>
                      <a:close/>
                      <a:moveTo>
                        <a:pt x="35" y="73"/>
                      </a:moveTo>
                      <a:cubicBezTo>
                        <a:pt x="33" y="73"/>
                        <a:pt x="31" y="74"/>
                        <a:pt x="30" y="76"/>
                      </a:cubicBezTo>
                      <a:cubicBezTo>
                        <a:pt x="30" y="75"/>
                        <a:pt x="30" y="75"/>
                        <a:pt x="30" y="75"/>
                      </a:cubicBezTo>
                      <a:cubicBezTo>
                        <a:pt x="30" y="74"/>
                        <a:pt x="30" y="73"/>
                        <a:pt x="29" y="72"/>
                      </a:cubicBezTo>
                      <a:cubicBezTo>
                        <a:pt x="31" y="72"/>
                        <a:pt x="33" y="72"/>
                        <a:pt x="35" y="71"/>
                      </a:cubicBezTo>
                      <a:cubicBezTo>
                        <a:pt x="35" y="72"/>
                        <a:pt x="35" y="73"/>
                        <a:pt x="36" y="73"/>
                      </a:cubicBezTo>
                      <a:cubicBezTo>
                        <a:pt x="36" y="73"/>
                        <a:pt x="36" y="73"/>
                        <a:pt x="35" y="73"/>
                      </a:cubicBezTo>
                      <a:close/>
                      <a:moveTo>
                        <a:pt x="46" y="49"/>
                      </a:moveTo>
                      <a:cubicBezTo>
                        <a:pt x="44" y="48"/>
                        <a:pt x="43" y="47"/>
                        <a:pt x="41" y="47"/>
                      </a:cubicBezTo>
                      <a:cubicBezTo>
                        <a:pt x="38" y="47"/>
                        <a:pt x="36" y="48"/>
                        <a:pt x="35" y="51"/>
                      </a:cubicBezTo>
                      <a:cubicBezTo>
                        <a:pt x="34" y="50"/>
                        <a:pt x="33" y="49"/>
                        <a:pt x="32" y="49"/>
                      </a:cubicBezTo>
                      <a:cubicBezTo>
                        <a:pt x="34" y="47"/>
                        <a:pt x="35" y="45"/>
                        <a:pt x="35" y="42"/>
                      </a:cubicBezTo>
                      <a:cubicBezTo>
                        <a:pt x="35" y="39"/>
                        <a:pt x="34" y="36"/>
                        <a:pt x="32" y="34"/>
                      </a:cubicBezTo>
                      <a:cubicBezTo>
                        <a:pt x="33" y="34"/>
                        <a:pt x="35" y="33"/>
                        <a:pt x="36" y="33"/>
                      </a:cubicBezTo>
                      <a:cubicBezTo>
                        <a:pt x="36" y="33"/>
                        <a:pt x="36" y="34"/>
                        <a:pt x="36" y="34"/>
                      </a:cubicBezTo>
                      <a:cubicBezTo>
                        <a:pt x="36" y="37"/>
                        <a:pt x="37" y="40"/>
                        <a:pt x="39" y="42"/>
                      </a:cubicBezTo>
                      <a:cubicBezTo>
                        <a:pt x="41" y="45"/>
                        <a:pt x="44" y="46"/>
                        <a:pt x="47" y="46"/>
                      </a:cubicBezTo>
                      <a:cubicBezTo>
                        <a:pt x="46" y="47"/>
                        <a:pt x="46" y="48"/>
                        <a:pt x="46" y="49"/>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146" name="Freeform 91"/>
                <p:cNvSpPr>
                  <a:spLocks/>
                </p:cNvSpPr>
                <p:nvPr/>
              </p:nvSpPr>
              <p:spPr bwMode="auto">
                <a:xfrm>
                  <a:off x="9102725" y="4772026"/>
                  <a:ext cx="25400" cy="26988"/>
                </a:xfrm>
                <a:custGeom>
                  <a:avLst/>
                  <a:gdLst>
                    <a:gd name="T0" fmla="*/ 5 w 10"/>
                    <a:gd name="T1" fmla="*/ 0 h 10"/>
                    <a:gd name="T2" fmla="*/ 0 w 10"/>
                    <a:gd name="T3" fmla="*/ 5 h 10"/>
                    <a:gd name="T4" fmla="*/ 5 w 10"/>
                    <a:gd name="T5" fmla="*/ 10 h 10"/>
                    <a:gd name="T6" fmla="*/ 10 w 10"/>
                    <a:gd name="T7" fmla="*/ 5 h 10"/>
                    <a:gd name="T8" fmla="*/ 5 w 10"/>
                    <a:gd name="T9" fmla="*/ 0 h 10"/>
                  </a:gdLst>
                  <a:ahLst/>
                  <a:cxnLst>
                    <a:cxn ang="0">
                      <a:pos x="T0" y="T1"/>
                    </a:cxn>
                    <a:cxn ang="0">
                      <a:pos x="T2" y="T3"/>
                    </a:cxn>
                    <a:cxn ang="0">
                      <a:pos x="T4" y="T5"/>
                    </a:cxn>
                    <a:cxn ang="0">
                      <a:pos x="T6" y="T7"/>
                    </a:cxn>
                    <a:cxn ang="0">
                      <a:pos x="T8" y="T9"/>
                    </a:cxn>
                  </a:cxnLst>
                  <a:rect l="0" t="0" r="r" b="b"/>
                  <a:pathLst>
                    <a:path w="10" h="10">
                      <a:moveTo>
                        <a:pt x="5" y="0"/>
                      </a:moveTo>
                      <a:cubicBezTo>
                        <a:pt x="2" y="0"/>
                        <a:pt x="0" y="2"/>
                        <a:pt x="0" y="5"/>
                      </a:cubicBezTo>
                      <a:cubicBezTo>
                        <a:pt x="0" y="7"/>
                        <a:pt x="2" y="10"/>
                        <a:pt x="5" y="10"/>
                      </a:cubicBezTo>
                      <a:cubicBezTo>
                        <a:pt x="7" y="10"/>
                        <a:pt x="10" y="8"/>
                        <a:pt x="10" y="5"/>
                      </a:cubicBezTo>
                      <a:cubicBezTo>
                        <a:pt x="10" y="2"/>
                        <a:pt x="8" y="0"/>
                        <a:pt x="5"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147" name="Freeform 92"/>
                <p:cNvSpPr>
                  <a:spLocks/>
                </p:cNvSpPr>
                <p:nvPr/>
              </p:nvSpPr>
              <p:spPr bwMode="auto">
                <a:xfrm>
                  <a:off x="9097963" y="4905376"/>
                  <a:ext cx="36513" cy="28575"/>
                </a:xfrm>
                <a:custGeom>
                  <a:avLst/>
                  <a:gdLst>
                    <a:gd name="T0" fmla="*/ 7 w 14"/>
                    <a:gd name="T1" fmla="*/ 0 h 11"/>
                    <a:gd name="T2" fmla="*/ 7 w 14"/>
                    <a:gd name="T3" fmla="*/ 11 h 11"/>
                    <a:gd name="T4" fmla="*/ 7 w 14"/>
                    <a:gd name="T5" fmla="*/ 0 h 11"/>
                  </a:gdLst>
                  <a:ahLst/>
                  <a:cxnLst>
                    <a:cxn ang="0">
                      <a:pos x="T0" y="T1"/>
                    </a:cxn>
                    <a:cxn ang="0">
                      <a:pos x="T2" y="T3"/>
                    </a:cxn>
                    <a:cxn ang="0">
                      <a:pos x="T4" y="T5"/>
                    </a:cxn>
                  </a:cxnLst>
                  <a:rect l="0" t="0" r="r" b="b"/>
                  <a:pathLst>
                    <a:path w="14" h="11">
                      <a:moveTo>
                        <a:pt x="7" y="0"/>
                      </a:moveTo>
                      <a:cubicBezTo>
                        <a:pt x="0" y="0"/>
                        <a:pt x="0" y="11"/>
                        <a:pt x="7" y="11"/>
                      </a:cubicBezTo>
                      <a:cubicBezTo>
                        <a:pt x="14" y="11"/>
                        <a:pt x="14" y="0"/>
                        <a:pt x="7"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121" name="Group 120"/>
              <p:cNvGrpSpPr/>
              <p:nvPr/>
            </p:nvGrpSpPr>
            <p:grpSpPr>
              <a:xfrm>
                <a:off x="8686800" y="4557713"/>
                <a:ext cx="682626" cy="577851"/>
                <a:chOff x="8686800" y="4557713"/>
                <a:chExt cx="682626" cy="577851"/>
              </a:xfrm>
            </p:grpSpPr>
            <p:sp>
              <p:nvSpPr>
                <p:cNvPr id="122" name="Freeform 93"/>
                <p:cNvSpPr>
                  <a:spLocks/>
                </p:cNvSpPr>
                <p:nvPr/>
              </p:nvSpPr>
              <p:spPr bwMode="auto">
                <a:xfrm>
                  <a:off x="8843963" y="4919663"/>
                  <a:ext cx="104775" cy="146050"/>
                </a:xfrm>
                <a:custGeom>
                  <a:avLst/>
                  <a:gdLst>
                    <a:gd name="T0" fmla="*/ 39 w 40"/>
                    <a:gd name="T1" fmla="*/ 1 h 56"/>
                    <a:gd name="T2" fmla="*/ 21 w 40"/>
                    <a:gd name="T3" fmla="*/ 27 h 56"/>
                    <a:gd name="T4" fmla="*/ 0 w 40"/>
                    <a:gd name="T5" fmla="*/ 55 h 56"/>
                    <a:gd name="T6" fmla="*/ 1 w 40"/>
                    <a:gd name="T7" fmla="*/ 56 h 56"/>
                    <a:gd name="T8" fmla="*/ 21 w 40"/>
                    <a:gd name="T9" fmla="*/ 29 h 56"/>
                    <a:gd name="T10" fmla="*/ 39 w 40"/>
                    <a:gd name="T11" fmla="*/ 1 h 56"/>
                    <a:gd name="T12" fmla="*/ 39 w 40"/>
                    <a:gd name="T13" fmla="*/ 1 h 56"/>
                  </a:gdLst>
                  <a:ahLst/>
                  <a:cxnLst>
                    <a:cxn ang="0">
                      <a:pos x="T0" y="T1"/>
                    </a:cxn>
                    <a:cxn ang="0">
                      <a:pos x="T2" y="T3"/>
                    </a:cxn>
                    <a:cxn ang="0">
                      <a:pos x="T4" y="T5"/>
                    </a:cxn>
                    <a:cxn ang="0">
                      <a:pos x="T6" y="T7"/>
                    </a:cxn>
                    <a:cxn ang="0">
                      <a:pos x="T8" y="T9"/>
                    </a:cxn>
                    <a:cxn ang="0">
                      <a:pos x="T10" y="T11"/>
                    </a:cxn>
                    <a:cxn ang="0">
                      <a:pos x="T12" y="T13"/>
                    </a:cxn>
                  </a:cxnLst>
                  <a:rect l="0" t="0" r="r" b="b"/>
                  <a:pathLst>
                    <a:path w="40" h="56">
                      <a:moveTo>
                        <a:pt x="39" y="1"/>
                      </a:moveTo>
                      <a:cubicBezTo>
                        <a:pt x="32" y="9"/>
                        <a:pt x="27" y="19"/>
                        <a:pt x="21" y="27"/>
                      </a:cubicBezTo>
                      <a:cubicBezTo>
                        <a:pt x="14" y="37"/>
                        <a:pt x="6" y="45"/>
                        <a:pt x="0" y="55"/>
                      </a:cubicBezTo>
                      <a:cubicBezTo>
                        <a:pt x="0" y="56"/>
                        <a:pt x="1" y="56"/>
                        <a:pt x="1" y="56"/>
                      </a:cubicBezTo>
                      <a:cubicBezTo>
                        <a:pt x="9" y="48"/>
                        <a:pt x="15" y="38"/>
                        <a:pt x="21" y="29"/>
                      </a:cubicBezTo>
                      <a:cubicBezTo>
                        <a:pt x="28" y="21"/>
                        <a:pt x="35" y="11"/>
                        <a:pt x="39" y="1"/>
                      </a:cubicBezTo>
                      <a:cubicBezTo>
                        <a:pt x="40" y="1"/>
                        <a:pt x="39" y="0"/>
                        <a:pt x="39"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23" name="Freeform 94"/>
                <p:cNvSpPr>
                  <a:spLocks/>
                </p:cNvSpPr>
                <p:nvPr/>
              </p:nvSpPr>
              <p:spPr bwMode="auto">
                <a:xfrm>
                  <a:off x="8899525" y="4937126"/>
                  <a:ext cx="61913" cy="138113"/>
                </a:xfrm>
                <a:custGeom>
                  <a:avLst/>
                  <a:gdLst>
                    <a:gd name="T0" fmla="*/ 23 w 24"/>
                    <a:gd name="T1" fmla="*/ 0 h 53"/>
                    <a:gd name="T2" fmla="*/ 22 w 24"/>
                    <a:gd name="T3" fmla="*/ 0 h 53"/>
                    <a:gd name="T4" fmla="*/ 22 w 24"/>
                    <a:gd name="T5" fmla="*/ 0 h 53"/>
                    <a:gd name="T6" fmla="*/ 11 w 24"/>
                    <a:gd name="T7" fmla="*/ 25 h 53"/>
                    <a:gd name="T8" fmla="*/ 0 w 24"/>
                    <a:gd name="T9" fmla="*/ 52 h 53"/>
                    <a:gd name="T10" fmla="*/ 1 w 24"/>
                    <a:gd name="T11" fmla="*/ 53 h 53"/>
                    <a:gd name="T12" fmla="*/ 11 w 24"/>
                    <a:gd name="T13" fmla="*/ 28 h 53"/>
                    <a:gd name="T14" fmla="*/ 22 w 24"/>
                    <a:gd name="T15" fmla="*/ 2 h 53"/>
                    <a:gd name="T16" fmla="*/ 20 w 24"/>
                    <a:gd name="T17" fmla="*/ 26 h 53"/>
                    <a:gd name="T18" fmla="*/ 15 w 24"/>
                    <a:gd name="T19" fmla="*/ 51 h 53"/>
                    <a:gd name="T20" fmla="*/ 16 w 24"/>
                    <a:gd name="T21" fmla="*/ 51 h 53"/>
                    <a:gd name="T22" fmla="*/ 22 w 24"/>
                    <a:gd name="T23" fmla="*/ 26 h 53"/>
                    <a:gd name="T24" fmla="*/ 23 w 24"/>
                    <a:gd name="T25"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53">
                      <a:moveTo>
                        <a:pt x="23" y="0"/>
                      </a:moveTo>
                      <a:cubicBezTo>
                        <a:pt x="23" y="0"/>
                        <a:pt x="22" y="0"/>
                        <a:pt x="22" y="0"/>
                      </a:cubicBezTo>
                      <a:cubicBezTo>
                        <a:pt x="22" y="0"/>
                        <a:pt x="22" y="0"/>
                        <a:pt x="22" y="0"/>
                      </a:cubicBezTo>
                      <a:cubicBezTo>
                        <a:pt x="18" y="8"/>
                        <a:pt x="14" y="16"/>
                        <a:pt x="11" y="25"/>
                      </a:cubicBezTo>
                      <a:cubicBezTo>
                        <a:pt x="7" y="34"/>
                        <a:pt x="2" y="43"/>
                        <a:pt x="0" y="52"/>
                      </a:cubicBezTo>
                      <a:cubicBezTo>
                        <a:pt x="0" y="53"/>
                        <a:pt x="1" y="53"/>
                        <a:pt x="1" y="53"/>
                      </a:cubicBezTo>
                      <a:cubicBezTo>
                        <a:pt x="5" y="45"/>
                        <a:pt x="8" y="36"/>
                        <a:pt x="11" y="28"/>
                      </a:cubicBezTo>
                      <a:cubicBezTo>
                        <a:pt x="15" y="19"/>
                        <a:pt x="19" y="10"/>
                        <a:pt x="22" y="2"/>
                      </a:cubicBezTo>
                      <a:cubicBezTo>
                        <a:pt x="21" y="10"/>
                        <a:pt x="21" y="18"/>
                        <a:pt x="20" y="26"/>
                      </a:cubicBezTo>
                      <a:cubicBezTo>
                        <a:pt x="18" y="34"/>
                        <a:pt x="16" y="43"/>
                        <a:pt x="15" y="51"/>
                      </a:cubicBezTo>
                      <a:cubicBezTo>
                        <a:pt x="15" y="52"/>
                        <a:pt x="16" y="52"/>
                        <a:pt x="16" y="51"/>
                      </a:cubicBezTo>
                      <a:cubicBezTo>
                        <a:pt x="19" y="44"/>
                        <a:pt x="21" y="34"/>
                        <a:pt x="22" y="26"/>
                      </a:cubicBezTo>
                      <a:cubicBezTo>
                        <a:pt x="23" y="18"/>
                        <a:pt x="24" y="9"/>
                        <a:pt x="23"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24" name="Freeform 95"/>
                <p:cNvSpPr>
                  <a:spLocks/>
                </p:cNvSpPr>
                <p:nvPr/>
              </p:nvSpPr>
              <p:spPr bwMode="auto">
                <a:xfrm>
                  <a:off x="8997950" y="4949826"/>
                  <a:ext cx="49213" cy="185738"/>
                </a:xfrm>
                <a:custGeom>
                  <a:avLst/>
                  <a:gdLst>
                    <a:gd name="T0" fmla="*/ 14 w 19"/>
                    <a:gd name="T1" fmla="*/ 38 h 71"/>
                    <a:gd name="T2" fmla="*/ 6 w 19"/>
                    <a:gd name="T3" fmla="*/ 3 h 71"/>
                    <a:gd name="T4" fmla="*/ 5 w 19"/>
                    <a:gd name="T5" fmla="*/ 2 h 71"/>
                    <a:gd name="T6" fmla="*/ 5 w 19"/>
                    <a:gd name="T7" fmla="*/ 1 h 71"/>
                    <a:gd name="T8" fmla="*/ 4 w 19"/>
                    <a:gd name="T9" fmla="*/ 1 h 71"/>
                    <a:gd name="T10" fmla="*/ 2 w 19"/>
                    <a:gd name="T11" fmla="*/ 59 h 71"/>
                    <a:gd name="T12" fmla="*/ 4 w 19"/>
                    <a:gd name="T13" fmla="*/ 59 h 71"/>
                    <a:gd name="T14" fmla="*/ 5 w 19"/>
                    <a:gd name="T15" fmla="*/ 5 h 71"/>
                    <a:gd name="T16" fmla="*/ 11 w 19"/>
                    <a:gd name="T17" fmla="*/ 38 h 71"/>
                    <a:gd name="T18" fmla="*/ 17 w 19"/>
                    <a:gd name="T19" fmla="*/ 71 h 71"/>
                    <a:gd name="T20" fmla="*/ 18 w 19"/>
                    <a:gd name="T21" fmla="*/ 70 h 71"/>
                    <a:gd name="T22" fmla="*/ 14 w 19"/>
                    <a:gd name="T23" fmla="*/ 38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71">
                      <a:moveTo>
                        <a:pt x="14" y="38"/>
                      </a:moveTo>
                      <a:cubicBezTo>
                        <a:pt x="11" y="26"/>
                        <a:pt x="9" y="14"/>
                        <a:pt x="6" y="3"/>
                      </a:cubicBezTo>
                      <a:cubicBezTo>
                        <a:pt x="6" y="2"/>
                        <a:pt x="5" y="2"/>
                        <a:pt x="5" y="2"/>
                      </a:cubicBezTo>
                      <a:cubicBezTo>
                        <a:pt x="5" y="2"/>
                        <a:pt x="5" y="2"/>
                        <a:pt x="5" y="1"/>
                      </a:cubicBezTo>
                      <a:cubicBezTo>
                        <a:pt x="5" y="0"/>
                        <a:pt x="4" y="0"/>
                        <a:pt x="4" y="1"/>
                      </a:cubicBezTo>
                      <a:cubicBezTo>
                        <a:pt x="1" y="20"/>
                        <a:pt x="0" y="40"/>
                        <a:pt x="2" y="59"/>
                      </a:cubicBezTo>
                      <a:cubicBezTo>
                        <a:pt x="2" y="60"/>
                        <a:pt x="4" y="61"/>
                        <a:pt x="4" y="59"/>
                      </a:cubicBezTo>
                      <a:cubicBezTo>
                        <a:pt x="5" y="41"/>
                        <a:pt x="5" y="23"/>
                        <a:pt x="5" y="5"/>
                      </a:cubicBezTo>
                      <a:cubicBezTo>
                        <a:pt x="6" y="16"/>
                        <a:pt x="9" y="27"/>
                        <a:pt x="11" y="38"/>
                      </a:cubicBezTo>
                      <a:cubicBezTo>
                        <a:pt x="13" y="49"/>
                        <a:pt x="13" y="61"/>
                        <a:pt x="17" y="71"/>
                      </a:cubicBezTo>
                      <a:cubicBezTo>
                        <a:pt x="17" y="71"/>
                        <a:pt x="18" y="71"/>
                        <a:pt x="18" y="70"/>
                      </a:cubicBezTo>
                      <a:cubicBezTo>
                        <a:pt x="19" y="60"/>
                        <a:pt x="15" y="48"/>
                        <a:pt x="14" y="3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25" name="Freeform 96"/>
                <p:cNvSpPr>
                  <a:spLocks/>
                </p:cNvSpPr>
                <p:nvPr/>
              </p:nvSpPr>
              <p:spPr bwMode="auto">
                <a:xfrm>
                  <a:off x="9047163" y="4960938"/>
                  <a:ext cx="63500" cy="153988"/>
                </a:xfrm>
                <a:custGeom>
                  <a:avLst/>
                  <a:gdLst>
                    <a:gd name="T0" fmla="*/ 14 w 24"/>
                    <a:gd name="T1" fmla="*/ 29 h 59"/>
                    <a:gd name="T2" fmla="*/ 1 w 24"/>
                    <a:gd name="T3" fmla="*/ 1 h 59"/>
                    <a:gd name="T4" fmla="*/ 0 w 24"/>
                    <a:gd name="T5" fmla="*/ 1 h 59"/>
                    <a:gd name="T6" fmla="*/ 11 w 24"/>
                    <a:gd name="T7" fmla="*/ 29 h 59"/>
                    <a:gd name="T8" fmla="*/ 22 w 24"/>
                    <a:gd name="T9" fmla="*/ 58 h 59"/>
                    <a:gd name="T10" fmla="*/ 24 w 24"/>
                    <a:gd name="T11" fmla="*/ 57 h 59"/>
                    <a:gd name="T12" fmla="*/ 14 w 24"/>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4" h="59">
                      <a:moveTo>
                        <a:pt x="14" y="29"/>
                      </a:moveTo>
                      <a:cubicBezTo>
                        <a:pt x="10" y="20"/>
                        <a:pt x="6" y="10"/>
                        <a:pt x="1" y="1"/>
                      </a:cubicBezTo>
                      <a:cubicBezTo>
                        <a:pt x="1" y="0"/>
                        <a:pt x="0" y="0"/>
                        <a:pt x="0" y="1"/>
                      </a:cubicBezTo>
                      <a:cubicBezTo>
                        <a:pt x="4" y="11"/>
                        <a:pt x="8" y="20"/>
                        <a:pt x="11" y="29"/>
                      </a:cubicBezTo>
                      <a:cubicBezTo>
                        <a:pt x="15" y="39"/>
                        <a:pt x="17" y="49"/>
                        <a:pt x="22" y="58"/>
                      </a:cubicBezTo>
                      <a:cubicBezTo>
                        <a:pt x="22" y="59"/>
                        <a:pt x="24" y="58"/>
                        <a:pt x="24" y="57"/>
                      </a:cubicBezTo>
                      <a:cubicBezTo>
                        <a:pt x="22" y="48"/>
                        <a:pt x="17" y="38"/>
                        <a:pt x="14"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26" name="Freeform 97"/>
                <p:cNvSpPr>
                  <a:spLocks/>
                </p:cNvSpPr>
                <p:nvPr/>
              </p:nvSpPr>
              <p:spPr bwMode="auto">
                <a:xfrm>
                  <a:off x="8836025" y="4594226"/>
                  <a:ext cx="136525" cy="152400"/>
                </a:xfrm>
                <a:custGeom>
                  <a:avLst/>
                  <a:gdLst>
                    <a:gd name="T0" fmla="*/ 51 w 52"/>
                    <a:gd name="T1" fmla="*/ 55 h 58"/>
                    <a:gd name="T2" fmla="*/ 29 w 52"/>
                    <a:gd name="T3" fmla="*/ 31 h 58"/>
                    <a:gd name="T4" fmla="*/ 10 w 52"/>
                    <a:gd name="T5" fmla="*/ 1 h 58"/>
                    <a:gd name="T6" fmla="*/ 9 w 52"/>
                    <a:gd name="T7" fmla="*/ 1 h 58"/>
                    <a:gd name="T8" fmla="*/ 26 w 52"/>
                    <a:gd name="T9" fmla="*/ 32 h 58"/>
                    <a:gd name="T10" fmla="*/ 30 w 52"/>
                    <a:gd name="T11" fmla="*/ 37 h 58"/>
                    <a:gd name="T12" fmla="*/ 1 w 52"/>
                    <a:gd name="T13" fmla="*/ 10 h 58"/>
                    <a:gd name="T14" fmla="*/ 0 w 52"/>
                    <a:gd name="T15" fmla="*/ 10 h 58"/>
                    <a:gd name="T16" fmla="*/ 19 w 52"/>
                    <a:gd name="T17" fmla="*/ 31 h 58"/>
                    <a:gd name="T18" fmla="*/ 35 w 52"/>
                    <a:gd name="T19" fmla="*/ 44 h 58"/>
                    <a:gd name="T20" fmla="*/ 50 w 52"/>
                    <a:gd name="T21" fmla="*/ 57 h 58"/>
                    <a:gd name="T22" fmla="*/ 51 w 52"/>
                    <a:gd name="T23" fmla="*/ 5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58">
                      <a:moveTo>
                        <a:pt x="51" y="55"/>
                      </a:moveTo>
                      <a:cubicBezTo>
                        <a:pt x="44" y="47"/>
                        <a:pt x="35" y="40"/>
                        <a:pt x="29" y="31"/>
                      </a:cubicBezTo>
                      <a:cubicBezTo>
                        <a:pt x="21" y="21"/>
                        <a:pt x="15" y="11"/>
                        <a:pt x="10" y="1"/>
                      </a:cubicBezTo>
                      <a:cubicBezTo>
                        <a:pt x="10" y="0"/>
                        <a:pt x="9" y="1"/>
                        <a:pt x="9" y="1"/>
                      </a:cubicBezTo>
                      <a:cubicBezTo>
                        <a:pt x="13" y="12"/>
                        <a:pt x="19" y="22"/>
                        <a:pt x="26" y="32"/>
                      </a:cubicBezTo>
                      <a:cubicBezTo>
                        <a:pt x="27" y="34"/>
                        <a:pt x="29" y="36"/>
                        <a:pt x="30" y="37"/>
                      </a:cubicBezTo>
                      <a:cubicBezTo>
                        <a:pt x="20" y="29"/>
                        <a:pt x="11" y="18"/>
                        <a:pt x="1" y="10"/>
                      </a:cubicBezTo>
                      <a:cubicBezTo>
                        <a:pt x="1" y="9"/>
                        <a:pt x="0" y="10"/>
                        <a:pt x="0" y="10"/>
                      </a:cubicBezTo>
                      <a:cubicBezTo>
                        <a:pt x="6" y="18"/>
                        <a:pt x="13" y="24"/>
                        <a:pt x="19" y="31"/>
                      </a:cubicBezTo>
                      <a:cubicBezTo>
                        <a:pt x="24" y="36"/>
                        <a:pt x="29" y="40"/>
                        <a:pt x="35" y="44"/>
                      </a:cubicBezTo>
                      <a:cubicBezTo>
                        <a:pt x="40" y="49"/>
                        <a:pt x="44" y="53"/>
                        <a:pt x="50" y="57"/>
                      </a:cubicBezTo>
                      <a:cubicBezTo>
                        <a:pt x="51" y="58"/>
                        <a:pt x="52" y="56"/>
                        <a:pt x="51" y="55"/>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27" name="Freeform 98"/>
                <p:cNvSpPr>
                  <a:spLocks/>
                </p:cNvSpPr>
                <p:nvPr/>
              </p:nvSpPr>
              <p:spPr bwMode="auto">
                <a:xfrm>
                  <a:off x="8901113" y="4572001"/>
                  <a:ext cx="96838" cy="163513"/>
                </a:xfrm>
                <a:custGeom>
                  <a:avLst/>
                  <a:gdLst>
                    <a:gd name="T0" fmla="*/ 36 w 37"/>
                    <a:gd name="T1" fmla="*/ 61 h 63"/>
                    <a:gd name="T2" fmla="*/ 31 w 37"/>
                    <a:gd name="T3" fmla="*/ 44 h 63"/>
                    <a:gd name="T4" fmla="*/ 31 w 37"/>
                    <a:gd name="T5" fmla="*/ 44 h 63"/>
                    <a:gd name="T6" fmla="*/ 27 w 37"/>
                    <a:gd name="T7" fmla="*/ 1 h 63"/>
                    <a:gd name="T8" fmla="*/ 26 w 37"/>
                    <a:gd name="T9" fmla="*/ 1 h 63"/>
                    <a:gd name="T10" fmla="*/ 29 w 37"/>
                    <a:gd name="T11" fmla="*/ 37 h 63"/>
                    <a:gd name="T12" fmla="*/ 13 w 37"/>
                    <a:gd name="T13" fmla="*/ 3 h 63"/>
                    <a:gd name="T14" fmla="*/ 12 w 37"/>
                    <a:gd name="T15" fmla="*/ 4 h 63"/>
                    <a:gd name="T16" fmla="*/ 21 w 37"/>
                    <a:gd name="T17" fmla="*/ 26 h 63"/>
                    <a:gd name="T18" fmla="*/ 15 w 37"/>
                    <a:gd name="T19" fmla="*/ 19 h 63"/>
                    <a:gd name="T20" fmla="*/ 2 w 37"/>
                    <a:gd name="T21" fmla="*/ 3 h 63"/>
                    <a:gd name="T22" fmla="*/ 1 w 37"/>
                    <a:gd name="T23" fmla="*/ 4 h 63"/>
                    <a:gd name="T24" fmla="*/ 13 w 37"/>
                    <a:gd name="T25" fmla="*/ 20 h 63"/>
                    <a:gd name="T26" fmla="*/ 24 w 37"/>
                    <a:gd name="T27" fmla="*/ 34 h 63"/>
                    <a:gd name="T28" fmla="*/ 33 w 37"/>
                    <a:gd name="T29" fmla="*/ 61 h 63"/>
                    <a:gd name="T30" fmla="*/ 36 w 37"/>
                    <a:gd name="T31" fmla="*/ 6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 h="63">
                      <a:moveTo>
                        <a:pt x="36" y="61"/>
                      </a:moveTo>
                      <a:cubicBezTo>
                        <a:pt x="35" y="55"/>
                        <a:pt x="33" y="50"/>
                        <a:pt x="31" y="44"/>
                      </a:cubicBezTo>
                      <a:cubicBezTo>
                        <a:pt x="31" y="44"/>
                        <a:pt x="31" y="44"/>
                        <a:pt x="31" y="44"/>
                      </a:cubicBezTo>
                      <a:cubicBezTo>
                        <a:pt x="32" y="30"/>
                        <a:pt x="31" y="15"/>
                        <a:pt x="27" y="1"/>
                      </a:cubicBezTo>
                      <a:cubicBezTo>
                        <a:pt x="27" y="0"/>
                        <a:pt x="26" y="0"/>
                        <a:pt x="26" y="1"/>
                      </a:cubicBezTo>
                      <a:cubicBezTo>
                        <a:pt x="27" y="13"/>
                        <a:pt x="28" y="25"/>
                        <a:pt x="29" y="37"/>
                      </a:cubicBezTo>
                      <a:cubicBezTo>
                        <a:pt x="24" y="26"/>
                        <a:pt x="19" y="14"/>
                        <a:pt x="13" y="3"/>
                      </a:cubicBezTo>
                      <a:cubicBezTo>
                        <a:pt x="13" y="2"/>
                        <a:pt x="12" y="3"/>
                        <a:pt x="12" y="4"/>
                      </a:cubicBezTo>
                      <a:cubicBezTo>
                        <a:pt x="14" y="11"/>
                        <a:pt x="18" y="19"/>
                        <a:pt x="21" y="26"/>
                      </a:cubicBezTo>
                      <a:cubicBezTo>
                        <a:pt x="19" y="24"/>
                        <a:pt x="17" y="22"/>
                        <a:pt x="15" y="19"/>
                      </a:cubicBezTo>
                      <a:cubicBezTo>
                        <a:pt x="11" y="14"/>
                        <a:pt x="6" y="8"/>
                        <a:pt x="2" y="3"/>
                      </a:cubicBezTo>
                      <a:cubicBezTo>
                        <a:pt x="1" y="2"/>
                        <a:pt x="0" y="3"/>
                        <a:pt x="1" y="4"/>
                      </a:cubicBezTo>
                      <a:cubicBezTo>
                        <a:pt x="4" y="9"/>
                        <a:pt x="9" y="15"/>
                        <a:pt x="13" y="20"/>
                      </a:cubicBezTo>
                      <a:cubicBezTo>
                        <a:pt x="16" y="25"/>
                        <a:pt x="20" y="30"/>
                        <a:pt x="24" y="34"/>
                      </a:cubicBezTo>
                      <a:cubicBezTo>
                        <a:pt x="27" y="43"/>
                        <a:pt x="31" y="52"/>
                        <a:pt x="33" y="61"/>
                      </a:cubicBezTo>
                      <a:cubicBezTo>
                        <a:pt x="34" y="63"/>
                        <a:pt x="37" y="63"/>
                        <a:pt x="36" y="6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28" name="Freeform 99"/>
                <p:cNvSpPr>
                  <a:spLocks/>
                </p:cNvSpPr>
                <p:nvPr/>
              </p:nvSpPr>
              <p:spPr bwMode="auto">
                <a:xfrm>
                  <a:off x="9009063" y="4557713"/>
                  <a:ext cx="20638" cy="169863"/>
                </a:xfrm>
                <a:custGeom>
                  <a:avLst/>
                  <a:gdLst>
                    <a:gd name="T0" fmla="*/ 6 w 8"/>
                    <a:gd name="T1" fmla="*/ 29 h 65"/>
                    <a:gd name="T2" fmla="*/ 1 w 8"/>
                    <a:gd name="T3" fmla="*/ 0 h 65"/>
                    <a:gd name="T4" fmla="*/ 0 w 8"/>
                    <a:gd name="T5" fmla="*/ 0 h 65"/>
                    <a:gd name="T6" fmla="*/ 4 w 8"/>
                    <a:gd name="T7" fmla="*/ 32 h 65"/>
                    <a:gd name="T8" fmla="*/ 6 w 8"/>
                    <a:gd name="T9" fmla="*/ 64 h 65"/>
                    <a:gd name="T10" fmla="*/ 7 w 8"/>
                    <a:gd name="T11" fmla="*/ 64 h 65"/>
                    <a:gd name="T12" fmla="*/ 6 w 8"/>
                    <a:gd name="T13" fmla="*/ 29 h 65"/>
                  </a:gdLst>
                  <a:ahLst/>
                  <a:cxnLst>
                    <a:cxn ang="0">
                      <a:pos x="T0" y="T1"/>
                    </a:cxn>
                    <a:cxn ang="0">
                      <a:pos x="T2" y="T3"/>
                    </a:cxn>
                    <a:cxn ang="0">
                      <a:pos x="T4" y="T5"/>
                    </a:cxn>
                    <a:cxn ang="0">
                      <a:pos x="T6" y="T7"/>
                    </a:cxn>
                    <a:cxn ang="0">
                      <a:pos x="T8" y="T9"/>
                    </a:cxn>
                    <a:cxn ang="0">
                      <a:pos x="T10" y="T11"/>
                    </a:cxn>
                    <a:cxn ang="0">
                      <a:pos x="T12" y="T13"/>
                    </a:cxn>
                  </a:cxnLst>
                  <a:rect l="0" t="0" r="r" b="b"/>
                  <a:pathLst>
                    <a:path w="8" h="65">
                      <a:moveTo>
                        <a:pt x="6" y="29"/>
                      </a:moveTo>
                      <a:cubicBezTo>
                        <a:pt x="5" y="20"/>
                        <a:pt x="5" y="9"/>
                        <a:pt x="1" y="0"/>
                      </a:cubicBezTo>
                      <a:cubicBezTo>
                        <a:pt x="1" y="0"/>
                        <a:pt x="0" y="0"/>
                        <a:pt x="0" y="0"/>
                      </a:cubicBezTo>
                      <a:cubicBezTo>
                        <a:pt x="1" y="11"/>
                        <a:pt x="3" y="21"/>
                        <a:pt x="4" y="32"/>
                      </a:cubicBezTo>
                      <a:cubicBezTo>
                        <a:pt x="5" y="43"/>
                        <a:pt x="5" y="53"/>
                        <a:pt x="6" y="64"/>
                      </a:cubicBezTo>
                      <a:cubicBezTo>
                        <a:pt x="6" y="65"/>
                        <a:pt x="7" y="65"/>
                        <a:pt x="7" y="64"/>
                      </a:cubicBezTo>
                      <a:cubicBezTo>
                        <a:pt x="8" y="53"/>
                        <a:pt x="7" y="41"/>
                        <a:pt x="6"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29" name="Freeform 100"/>
                <p:cNvSpPr>
                  <a:spLocks/>
                </p:cNvSpPr>
                <p:nvPr/>
              </p:nvSpPr>
              <p:spPr bwMode="auto">
                <a:xfrm>
                  <a:off x="9045575" y="4560888"/>
                  <a:ext cx="20638" cy="173038"/>
                </a:xfrm>
                <a:custGeom>
                  <a:avLst/>
                  <a:gdLst>
                    <a:gd name="T0" fmla="*/ 4 w 8"/>
                    <a:gd name="T1" fmla="*/ 0 h 66"/>
                    <a:gd name="T2" fmla="*/ 3 w 8"/>
                    <a:gd name="T3" fmla="*/ 1 h 66"/>
                    <a:gd name="T4" fmla="*/ 5 w 8"/>
                    <a:gd name="T5" fmla="*/ 32 h 66"/>
                    <a:gd name="T6" fmla="*/ 0 w 8"/>
                    <a:gd name="T7" fmla="*/ 65 h 66"/>
                    <a:gd name="T8" fmla="*/ 1 w 8"/>
                    <a:gd name="T9" fmla="*/ 66 h 66"/>
                    <a:gd name="T10" fmla="*/ 7 w 8"/>
                    <a:gd name="T11" fmla="*/ 32 h 66"/>
                    <a:gd name="T12" fmla="*/ 4 w 8"/>
                    <a:gd name="T13" fmla="*/ 0 h 66"/>
                  </a:gdLst>
                  <a:ahLst/>
                  <a:cxnLst>
                    <a:cxn ang="0">
                      <a:pos x="T0" y="T1"/>
                    </a:cxn>
                    <a:cxn ang="0">
                      <a:pos x="T2" y="T3"/>
                    </a:cxn>
                    <a:cxn ang="0">
                      <a:pos x="T4" y="T5"/>
                    </a:cxn>
                    <a:cxn ang="0">
                      <a:pos x="T6" y="T7"/>
                    </a:cxn>
                    <a:cxn ang="0">
                      <a:pos x="T8" y="T9"/>
                    </a:cxn>
                    <a:cxn ang="0">
                      <a:pos x="T10" y="T11"/>
                    </a:cxn>
                    <a:cxn ang="0">
                      <a:pos x="T12" y="T13"/>
                    </a:cxn>
                  </a:cxnLst>
                  <a:rect l="0" t="0" r="r" b="b"/>
                  <a:pathLst>
                    <a:path w="8" h="66">
                      <a:moveTo>
                        <a:pt x="4" y="0"/>
                      </a:moveTo>
                      <a:cubicBezTo>
                        <a:pt x="4" y="0"/>
                        <a:pt x="3" y="0"/>
                        <a:pt x="3" y="1"/>
                      </a:cubicBezTo>
                      <a:cubicBezTo>
                        <a:pt x="3" y="11"/>
                        <a:pt x="5" y="21"/>
                        <a:pt x="5" y="32"/>
                      </a:cubicBezTo>
                      <a:cubicBezTo>
                        <a:pt x="4" y="43"/>
                        <a:pt x="2" y="54"/>
                        <a:pt x="0" y="65"/>
                      </a:cubicBezTo>
                      <a:cubicBezTo>
                        <a:pt x="0" y="66"/>
                        <a:pt x="0" y="66"/>
                        <a:pt x="1" y="66"/>
                      </a:cubicBezTo>
                      <a:cubicBezTo>
                        <a:pt x="5" y="55"/>
                        <a:pt x="7" y="43"/>
                        <a:pt x="7" y="32"/>
                      </a:cubicBezTo>
                      <a:cubicBezTo>
                        <a:pt x="7" y="22"/>
                        <a:pt x="8" y="10"/>
                        <a:pt x="4"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30" name="Freeform 101"/>
                <p:cNvSpPr>
                  <a:spLocks/>
                </p:cNvSpPr>
                <p:nvPr/>
              </p:nvSpPr>
              <p:spPr bwMode="auto">
                <a:xfrm>
                  <a:off x="9053513" y="4594226"/>
                  <a:ext cx="28575" cy="139700"/>
                </a:xfrm>
                <a:custGeom>
                  <a:avLst/>
                  <a:gdLst>
                    <a:gd name="T0" fmla="*/ 10 w 11"/>
                    <a:gd name="T1" fmla="*/ 1 h 53"/>
                    <a:gd name="T2" fmla="*/ 7 w 11"/>
                    <a:gd name="T3" fmla="*/ 26 h 53"/>
                    <a:gd name="T4" fmla="*/ 0 w 11"/>
                    <a:gd name="T5" fmla="*/ 51 h 53"/>
                    <a:gd name="T6" fmla="*/ 2 w 11"/>
                    <a:gd name="T7" fmla="*/ 52 h 53"/>
                    <a:gd name="T8" fmla="*/ 8 w 11"/>
                    <a:gd name="T9" fmla="*/ 32 h 53"/>
                    <a:gd name="T10" fmla="*/ 11 w 11"/>
                    <a:gd name="T11" fmla="*/ 1 h 53"/>
                    <a:gd name="T12" fmla="*/ 10 w 11"/>
                    <a:gd name="T13" fmla="*/ 1 h 53"/>
                  </a:gdLst>
                  <a:ahLst/>
                  <a:cxnLst>
                    <a:cxn ang="0">
                      <a:pos x="T0" y="T1"/>
                    </a:cxn>
                    <a:cxn ang="0">
                      <a:pos x="T2" y="T3"/>
                    </a:cxn>
                    <a:cxn ang="0">
                      <a:pos x="T4" y="T5"/>
                    </a:cxn>
                    <a:cxn ang="0">
                      <a:pos x="T6" y="T7"/>
                    </a:cxn>
                    <a:cxn ang="0">
                      <a:pos x="T8" y="T9"/>
                    </a:cxn>
                    <a:cxn ang="0">
                      <a:pos x="T10" y="T11"/>
                    </a:cxn>
                    <a:cxn ang="0">
                      <a:pos x="T12" y="T13"/>
                    </a:cxn>
                  </a:cxnLst>
                  <a:rect l="0" t="0" r="r" b="b"/>
                  <a:pathLst>
                    <a:path w="11" h="53">
                      <a:moveTo>
                        <a:pt x="10" y="1"/>
                      </a:moveTo>
                      <a:cubicBezTo>
                        <a:pt x="9" y="9"/>
                        <a:pt x="8" y="18"/>
                        <a:pt x="7" y="26"/>
                      </a:cubicBezTo>
                      <a:cubicBezTo>
                        <a:pt x="6" y="34"/>
                        <a:pt x="5" y="44"/>
                        <a:pt x="0" y="51"/>
                      </a:cubicBezTo>
                      <a:cubicBezTo>
                        <a:pt x="0" y="52"/>
                        <a:pt x="1" y="53"/>
                        <a:pt x="2" y="52"/>
                      </a:cubicBezTo>
                      <a:cubicBezTo>
                        <a:pt x="6" y="47"/>
                        <a:pt x="7" y="39"/>
                        <a:pt x="8" y="32"/>
                      </a:cubicBezTo>
                      <a:cubicBezTo>
                        <a:pt x="10" y="22"/>
                        <a:pt x="11" y="11"/>
                        <a:pt x="11" y="1"/>
                      </a:cubicBezTo>
                      <a:cubicBezTo>
                        <a:pt x="11" y="0"/>
                        <a:pt x="10" y="0"/>
                        <a:pt x="10"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31" name="Freeform 102"/>
                <p:cNvSpPr>
                  <a:spLocks/>
                </p:cNvSpPr>
                <p:nvPr/>
              </p:nvSpPr>
              <p:spPr bwMode="auto">
                <a:xfrm>
                  <a:off x="9112250" y="4646613"/>
                  <a:ext cx="144463" cy="120650"/>
                </a:xfrm>
                <a:custGeom>
                  <a:avLst/>
                  <a:gdLst>
                    <a:gd name="T0" fmla="*/ 55 w 55"/>
                    <a:gd name="T1" fmla="*/ 13 h 46"/>
                    <a:gd name="T2" fmla="*/ 29 w 55"/>
                    <a:gd name="T3" fmla="*/ 27 h 46"/>
                    <a:gd name="T4" fmla="*/ 16 w 55"/>
                    <a:gd name="T5" fmla="*/ 33 h 46"/>
                    <a:gd name="T6" fmla="*/ 12 w 55"/>
                    <a:gd name="T7" fmla="*/ 35 h 46"/>
                    <a:gd name="T8" fmla="*/ 26 w 55"/>
                    <a:gd name="T9" fmla="*/ 24 h 46"/>
                    <a:gd name="T10" fmla="*/ 51 w 55"/>
                    <a:gd name="T11" fmla="*/ 1 h 46"/>
                    <a:gd name="T12" fmla="*/ 50 w 55"/>
                    <a:gd name="T13" fmla="*/ 1 h 46"/>
                    <a:gd name="T14" fmla="*/ 23 w 55"/>
                    <a:gd name="T15" fmla="*/ 23 h 46"/>
                    <a:gd name="T16" fmla="*/ 0 w 55"/>
                    <a:gd name="T17" fmla="*/ 45 h 46"/>
                    <a:gd name="T18" fmla="*/ 1 w 55"/>
                    <a:gd name="T19" fmla="*/ 46 h 46"/>
                    <a:gd name="T20" fmla="*/ 8 w 55"/>
                    <a:gd name="T21" fmla="*/ 39 h 46"/>
                    <a:gd name="T22" fmla="*/ 8 w 55"/>
                    <a:gd name="T23" fmla="*/ 39 h 46"/>
                    <a:gd name="T24" fmla="*/ 8 w 55"/>
                    <a:gd name="T25" fmla="*/ 39 h 46"/>
                    <a:gd name="T26" fmla="*/ 8 w 55"/>
                    <a:gd name="T27" fmla="*/ 39 h 46"/>
                    <a:gd name="T28" fmla="*/ 9 w 55"/>
                    <a:gd name="T29" fmla="*/ 39 h 46"/>
                    <a:gd name="T30" fmla="*/ 9 w 55"/>
                    <a:gd name="T31" fmla="*/ 39 h 46"/>
                    <a:gd name="T32" fmla="*/ 19 w 55"/>
                    <a:gd name="T33" fmla="*/ 34 h 46"/>
                    <a:gd name="T34" fmla="*/ 33 w 55"/>
                    <a:gd name="T35" fmla="*/ 28 h 46"/>
                    <a:gd name="T36" fmla="*/ 55 w 55"/>
                    <a:gd name="T37" fmla="*/ 14 h 46"/>
                    <a:gd name="T38" fmla="*/ 55 w 55"/>
                    <a:gd name="T39"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5" h="46">
                      <a:moveTo>
                        <a:pt x="55" y="13"/>
                      </a:moveTo>
                      <a:cubicBezTo>
                        <a:pt x="46" y="19"/>
                        <a:pt x="38" y="23"/>
                        <a:pt x="29" y="27"/>
                      </a:cubicBezTo>
                      <a:cubicBezTo>
                        <a:pt x="25" y="29"/>
                        <a:pt x="20" y="31"/>
                        <a:pt x="16" y="33"/>
                      </a:cubicBezTo>
                      <a:cubicBezTo>
                        <a:pt x="15" y="34"/>
                        <a:pt x="14" y="34"/>
                        <a:pt x="12" y="35"/>
                      </a:cubicBezTo>
                      <a:cubicBezTo>
                        <a:pt x="17" y="31"/>
                        <a:pt x="21" y="28"/>
                        <a:pt x="26" y="24"/>
                      </a:cubicBezTo>
                      <a:cubicBezTo>
                        <a:pt x="34" y="17"/>
                        <a:pt x="43" y="10"/>
                        <a:pt x="51" y="1"/>
                      </a:cubicBezTo>
                      <a:cubicBezTo>
                        <a:pt x="51" y="1"/>
                        <a:pt x="51" y="0"/>
                        <a:pt x="50" y="1"/>
                      </a:cubicBezTo>
                      <a:cubicBezTo>
                        <a:pt x="41" y="7"/>
                        <a:pt x="32" y="15"/>
                        <a:pt x="23" y="23"/>
                      </a:cubicBezTo>
                      <a:cubicBezTo>
                        <a:pt x="15" y="30"/>
                        <a:pt x="6" y="36"/>
                        <a:pt x="0" y="45"/>
                      </a:cubicBezTo>
                      <a:cubicBezTo>
                        <a:pt x="0" y="46"/>
                        <a:pt x="1" y="46"/>
                        <a:pt x="1" y="46"/>
                      </a:cubicBezTo>
                      <a:cubicBezTo>
                        <a:pt x="3" y="43"/>
                        <a:pt x="5" y="41"/>
                        <a:pt x="8" y="39"/>
                      </a:cubicBezTo>
                      <a:cubicBezTo>
                        <a:pt x="8" y="39"/>
                        <a:pt x="8" y="39"/>
                        <a:pt x="8" y="39"/>
                      </a:cubicBezTo>
                      <a:cubicBezTo>
                        <a:pt x="8" y="39"/>
                        <a:pt x="8" y="39"/>
                        <a:pt x="8" y="39"/>
                      </a:cubicBezTo>
                      <a:cubicBezTo>
                        <a:pt x="8" y="39"/>
                        <a:pt x="8" y="39"/>
                        <a:pt x="8" y="39"/>
                      </a:cubicBezTo>
                      <a:cubicBezTo>
                        <a:pt x="8" y="39"/>
                        <a:pt x="9" y="39"/>
                        <a:pt x="9" y="39"/>
                      </a:cubicBezTo>
                      <a:cubicBezTo>
                        <a:pt x="9" y="39"/>
                        <a:pt x="9" y="39"/>
                        <a:pt x="9" y="39"/>
                      </a:cubicBezTo>
                      <a:cubicBezTo>
                        <a:pt x="10" y="40"/>
                        <a:pt x="18" y="35"/>
                        <a:pt x="19" y="34"/>
                      </a:cubicBezTo>
                      <a:cubicBezTo>
                        <a:pt x="24" y="32"/>
                        <a:pt x="28" y="30"/>
                        <a:pt x="33" y="28"/>
                      </a:cubicBezTo>
                      <a:cubicBezTo>
                        <a:pt x="41" y="24"/>
                        <a:pt x="49" y="20"/>
                        <a:pt x="55" y="14"/>
                      </a:cubicBezTo>
                      <a:cubicBezTo>
                        <a:pt x="55" y="14"/>
                        <a:pt x="55" y="13"/>
                        <a:pt x="55" y="13"/>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32" name="Freeform 103"/>
                <p:cNvSpPr>
                  <a:spLocks/>
                </p:cNvSpPr>
                <p:nvPr/>
              </p:nvSpPr>
              <p:spPr bwMode="auto">
                <a:xfrm>
                  <a:off x="9134475" y="4714876"/>
                  <a:ext cx="163513" cy="65088"/>
                </a:xfrm>
                <a:custGeom>
                  <a:avLst/>
                  <a:gdLst>
                    <a:gd name="T0" fmla="*/ 62 w 63"/>
                    <a:gd name="T1" fmla="*/ 10 h 25"/>
                    <a:gd name="T2" fmla="*/ 37 w 63"/>
                    <a:gd name="T3" fmla="*/ 14 h 25"/>
                    <a:gd name="T4" fmla="*/ 24 w 63"/>
                    <a:gd name="T5" fmla="*/ 17 h 25"/>
                    <a:gd name="T6" fmla="*/ 30 w 63"/>
                    <a:gd name="T7" fmla="*/ 14 h 25"/>
                    <a:gd name="T8" fmla="*/ 58 w 63"/>
                    <a:gd name="T9" fmla="*/ 1 h 25"/>
                    <a:gd name="T10" fmla="*/ 57 w 63"/>
                    <a:gd name="T11" fmla="*/ 0 h 25"/>
                    <a:gd name="T12" fmla="*/ 30 w 63"/>
                    <a:gd name="T13" fmla="*/ 12 h 25"/>
                    <a:gd name="T14" fmla="*/ 0 w 63"/>
                    <a:gd name="T15" fmla="*/ 24 h 25"/>
                    <a:gd name="T16" fmla="*/ 1 w 63"/>
                    <a:gd name="T17" fmla="*/ 25 h 25"/>
                    <a:gd name="T18" fmla="*/ 14 w 63"/>
                    <a:gd name="T19" fmla="*/ 21 h 25"/>
                    <a:gd name="T20" fmla="*/ 37 w 63"/>
                    <a:gd name="T21" fmla="*/ 17 h 25"/>
                    <a:gd name="T22" fmla="*/ 62 w 63"/>
                    <a:gd name="T23" fmla="*/ 11 h 25"/>
                    <a:gd name="T24" fmla="*/ 62 w 63"/>
                    <a:gd name="T25"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25">
                      <a:moveTo>
                        <a:pt x="62" y="10"/>
                      </a:moveTo>
                      <a:cubicBezTo>
                        <a:pt x="54" y="10"/>
                        <a:pt x="46" y="13"/>
                        <a:pt x="37" y="14"/>
                      </a:cubicBezTo>
                      <a:cubicBezTo>
                        <a:pt x="33" y="15"/>
                        <a:pt x="29" y="16"/>
                        <a:pt x="24" y="17"/>
                      </a:cubicBezTo>
                      <a:cubicBezTo>
                        <a:pt x="26" y="16"/>
                        <a:pt x="28" y="15"/>
                        <a:pt x="30" y="14"/>
                      </a:cubicBezTo>
                      <a:cubicBezTo>
                        <a:pt x="39" y="10"/>
                        <a:pt x="50" y="7"/>
                        <a:pt x="58" y="1"/>
                      </a:cubicBezTo>
                      <a:cubicBezTo>
                        <a:pt x="58" y="0"/>
                        <a:pt x="58" y="0"/>
                        <a:pt x="57" y="0"/>
                      </a:cubicBezTo>
                      <a:cubicBezTo>
                        <a:pt x="48" y="3"/>
                        <a:pt x="39" y="8"/>
                        <a:pt x="30" y="12"/>
                      </a:cubicBezTo>
                      <a:cubicBezTo>
                        <a:pt x="20" y="16"/>
                        <a:pt x="10" y="20"/>
                        <a:pt x="0" y="24"/>
                      </a:cubicBezTo>
                      <a:cubicBezTo>
                        <a:pt x="0" y="24"/>
                        <a:pt x="0" y="25"/>
                        <a:pt x="1" y="25"/>
                      </a:cubicBezTo>
                      <a:cubicBezTo>
                        <a:pt x="5" y="24"/>
                        <a:pt x="10" y="22"/>
                        <a:pt x="14" y="21"/>
                      </a:cubicBezTo>
                      <a:cubicBezTo>
                        <a:pt x="22" y="21"/>
                        <a:pt x="30" y="19"/>
                        <a:pt x="37" y="17"/>
                      </a:cubicBezTo>
                      <a:cubicBezTo>
                        <a:pt x="45" y="15"/>
                        <a:pt x="54" y="14"/>
                        <a:pt x="62" y="11"/>
                      </a:cubicBezTo>
                      <a:cubicBezTo>
                        <a:pt x="63" y="11"/>
                        <a:pt x="63" y="10"/>
                        <a:pt x="62" y="1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33" name="Freeform 104"/>
                <p:cNvSpPr>
                  <a:spLocks/>
                </p:cNvSpPr>
                <p:nvPr/>
              </p:nvSpPr>
              <p:spPr bwMode="auto">
                <a:xfrm>
                  <a:off x="9139238" y="4775201"/>
                  <a:ext cx="187325" cy="33338"/>
                </a:xfrm>
                <a:custGeom>
                  <a:avLst/>
                  <a:gdLst>
                    <a:gd name="T0" fmla="*/ 71 w 72"/>
                    <a:gd name="T1" fmla="*/ 1 h 13"/>
                    <a:gd name="T2" fmla="*/ 71 w 72"/>
                    <a:gd name="T3" fmla="*/ 0 h 13"/>
                    <a:gd name="T4" fmla="*/ 36 w 72"/>
                    <a:gd name="T5" fmla="*/ 7 h 13"/>
                    <a:gd name="T6" fmla="*/ 0 w 72"/>
                    <a:gd name="T7" fmla="*/ 10 h 13"/>
                    <a:gd name="T8" fmla="*/ 1 w 72"/>
                    <a:gd name="T9" fmla="*/ 11 h 13"/>
                    <a:gd name="T10" fmla="*/ 13 w 72"/>
                    <a:gd name="T11" fmla="*/ 11 h 13"/>
                    <a:gd name="T12" fmla="*/ 40 w 72"/>
                    <a:gd name="T13" fmla="*/ 12 h 13"/>
                    <a:gd name="T14" fmla="*/ 65 w 72"/>
                    <a:gd name="T15" fmla="*/ 9 h 13"/>
                    <a:gd name="T16" fmla="*/ 65 w 72"/>
                    <a:gd name="T17" fmla="*/ 7 h 13"/>
                    <a:gd name="T18" fmla="*/ 39 w 72"/>
                    <a:gd name="T19" fmla="*/ 10 h 13"/>
                    <a:gd name="T20" fmla="*/ 34 w 72"/>
                    <a:gd name="T21" fmla="*/ 10 h 13"/>
                    <a:gd name="T22" fmla="*/ 37 w 72"/>
                    <a:gd name="T23" fmla="*/ 10 h 13"/>
                    <a:gd name="T24" fmla="*/ 71 w 72"/>
                    <a:gd name="T25"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 h="13">
                      <a:moveTo>
                        <a:pt x="71" y="1"/>
                      </a:moveTo>
                      <a:cubicBezTo>
                        <a:pt x="72" y="1"/>
                        <a:pt x="71" y="0"/>
                        <a:pt x="71" y="0"/>
                      </a:cubicBezTo>
                      <a:cubicBezTo>
                        <a:pt x="59" y="2"/>
                        <a:pt x="48" y="6"/>
                        <a:pt x="36" y="7"/>
                      </a:cubicBezTo>
                      <a:cubicBezTo>
                        <a:pt x="24" y="9"/>
                        <a:pt x="12" y="9"/>
                        <a:pt x="0" y="10"/>
                      </a:cubicBezTo>
                      <a:cubicBezTo>
                        <a:pt x="0" y="10"/>
                        <a:pt x="0" y="11"/>
                        <a:pt x="1" y="11"/>
                      </a:cubicBezTo>
                      <a:cubicBezTo>
                        <a:pt x="5" y="11"/>
                        <a:pt x="9" y="11"/>
                        <a:pt x="13" y="11"/>
                      </a:cubicBezTo>
                      <a:cubicBezTo>
                        <a:pt x="22" y="13"/>
                        <a:pt x="31" y="12"/>
                        <a:pt x="40" y="12"/>
                      </a:cubicBezTo>
                      <a:cubicBezTo>
                        <a:pt x="48" y="11"/>
                        <a:pt x="57" y="11"/>
                        <a:pt x="65" y="9"/>
                      </a:cubicBezTo>
                      <a:cubicBezTo>
                        <a:pt x="66" y="8"/>
                        <a:pt x="66" y="7"/>
                        <a:pt x="65" y="7"/>
                      </a:cubicBezTo>
                      <a:cubicBezTo>
                        <a:pt x="56" y="8"/>
                        <a:pt x="48" y="9"/>
                        <a:pt x="39" y="10"/>
                      </a:cubicBezTo>
                      <a:cubicBezTo>
                        <a:pt x="37" y="10"/>
                        <a:pt x="35" y="10"/>
                        <a:pt x="34" y="10"/>
                      </a:cubicBezTo>
                      <a:cubicBezTo>
                        <a:pt x="35" y="10"/>
                        <a:pt x="36" y="10"/>
                        <a:pt x="37" y="10"/>
                      </a:cubicBezTo>
                      <a:cubicBezTo>
                        <a:pt x="48" y="9"/>
                        <a:pt x="61" y="7"/>
                        <a:pt x="71"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34" name="Freeform 105"/>
                <p:cNvSpPr>
                  <a:spLocks/>
                </p:cNvSpPr>
                <p:nvPr/>
              </p:nvSpPr>
              <p:spPr bwMode="auto">
                <a:xfrm>
                  <a:off x="9139238" y="4879976"/>
                  <a:ext cx="230188" cy="39688"/>
                </a:xfrm>
                <a:custGeom>
                  <a:avLst/>
                  <a:gdLst>
                    <a:gd name="T0" fmla="*/ 87 w 88"/>
                    <a:gd name="T1" fmla="*/ 1 h 15"/>
                    <a:gd name="T2" fmla="*/ 56 w 88"/>
                    <a:gd name="T3" fmla="*/ 2 h 15"/>
                    <a:gd name="T4" fmla="*/ 30 w 88"/>
                    <a:gd name="T5" fmla="*/ 6 h 15"/>
                    <a:gd name="T6" fmla="*/ 1 w 88"/>
                    <a:gd name="T7" fmla="*/ 0 h 15"/>
                    <a:gd name="T8" fmla="*/ 0 w 88"/>
                    <a:gd name="T9" fmla="*/ 1 h 15"/>
                    <a:gd name="T10" fmla="*/ 43 w 88"/>
                    <a:gd name="T11" fmla="*/ 10 h 15"/>
                    <a:gd name="T12" fmla="*/ 84 w 88"/>
                    <a:gd name="T13" fmla="*/ 10 h 15"/>
                    <a:gd name="T14" fmla="*/ 84 w 88"/>
                    <a:gd name="T15" fmla="*/ 9 h 15"/>
                    <a:gd name="T16" fmla="*/ 64 w 88"/>
                    <a:gd name="T17" fmla="*/ 10 h 15"/>
                    <a:gd name="T18" fmla="*/ 43 w 88"/>
                    <a:gd name="T19" fmla="*/ 8 h 15"/>
                    <a:gd name="T20" fmla="*/ 36 w 88"/>
                    <a:gd name="T21" fmla="*/ 7 h 15"/>
                    <a:gd name="T22" fmla="*/ 58 w 88"/>
                    <a:gd name="T23" fmla="*/ 5 h 15"/>
                    <a:gd name="T24" fmla="*/ 87 w 88"/>
                    <a:gd name="T25" fmla="*/ 2 h 15"/>
                    <a:gd name="T26" fmla="*/ 87 w 88"/>
                    <a:gd name="T27"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8" h="15">
                      <a:moveTo>
                        <a:pt x="87" y="1"/>
                      </a:moveTo>
                      <a:cubicBezTo>
                        <a:pt x="77" y="0"/>
                        <a:pt x="66" y="1"/>
                        <a:pt x="56" y="2"/>
                      </a:cubicBezTo>
                      <a:cubicBezTo>
                        <a:pt x="47" y="3"/>
                        <a:pt x="38" y="4"/>
                        <a:pt x="30" y="6"/>
                      </a:cubicBezTo>
                      <a:cubicBezTo>
                        <a:pt x="20" y="4"/>
                        <a:pt x="10" y="2"/>
                        <a:pt x="1" y="0"/>
                      </a:cubicBezTo>
                      <a:cubicBezTo>
                        <a:pt x="0" y="0"/>
                        <a:pt x="0" y="1"/>
                        <a:pt x="0" y="1"/>
                      </a:cubicBezTo>
                      <a:cubicBezTo>
                        <a:pt x="14" y="5"/>
                        <a:pt x="28" y="8"/>
                        <a:pt x="43" y="10"/>
                      </a:cubicBezTo>
                      <a:cubicBezTo>
                        <a:pt x="55" y="13"/>
                        <a:pt x="72" y="15"/>
                        <a:pt x="84" y="10"/>
                      </a:cubicBezTo>
                      <a:cubicBezTo>
                        <a:pt x="85" y="10"/>
                        <a:pt x="84" y="10"/>
                        <a:pt x="84" y="9"/>
                      </a:cubicBezTo>
                      <a:cubicBezTo>
                        <a:pt x="77" y="9"/>
                        <a:pt x="71" y="10"/>
                        <a:pt x="64" y="10"/>
                      </a:cubicBezTo>
                      <a:cubicBezTo>
                        <a:pt x="57" y="10"/>
                        <a:pt x="50" y="9"/>
                        <a:pt x="43" y="8"/>
                      </a:cubicBezTo>
                      <a:cubicBezTo>
                        <a:pt x="40" y="8"/>
                        <a:pt x="38" y="7"/>
                        <a:pt x="36" y="7"/>
                      </a:cubicBezTo>
                      <a:cubicBezTo>
                        <a:pt x="44" y="6"/>
                        <a:pt x="51" y="5"/>
                        <a:pt x="58" y="5"/>
                      </a:cubicBezTo>
                      <a:cubicBezTo>
                        <a:pt x="68" y="4"/>
                        <a:pt x="78" y="4"/>
                        <a:pt x="87" y="2"/>
                      </a:cubicBezTo>
                      <a:cubicBezTo>
                        <a:pt x="88" y="2"/>
                        <a:pt x="88" y="1"/>
                        <a:pt x="87" y="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35" name="Freeform 106"/>
                <p:cNvSpPr>
                  <a:spLocks/>
                </p:cNvSpPr>
                <p:nvPr/>
              </p:nvSpPr>
              <p:spPr bwMode="auto">
                <a:xfrm>
                  <a:off x="9131300" y="4903788"/>
                  <a:ext cx="211138" cy="93663"/>
                </a:xfrm>
                <a:custGeom>
                  <a:avLst/>
                  <a:gdLst>
                    <a:gd name="T0" fmla="*/ 80 w 81"/>
                    <a:gd name="T1" fmla="*/ 29 h 36"/>
                    <a:gd name="T2" fmla="*/ 43 w 81"/>
                    <a:gd name="T3" fmla="*/ 13 h 36"/>
                    <a:gd name="T4" fmla="*/ 1 w 81"/>
                    <a:gd name="T5" fmla="*/ 0 h 36"/>
                    <a:gd name="T6" fmla="*/ 1 w 81"/>
                    <a:gd name="T7" fmla="*/ 1 h 36"/>
                    <a:gd name="T8" fmla="*/ 24 w 81"/>
                    <a:gd name="T9" fmla="*/ 9 h 36"/>
                    <a:gd name="T10" fmla="*/ 24 w 81"/>
                    <a:gd name="T11" fmla="*/ 10 h 36"/>
                    <a:gd name="T12" fmla="*/ 48 w 81"/>
                    <a:gd name="T13" fmla="*/ 25 h 36"/>
                    <a:gd name="T14" fmla="*/ 69 w 81"/>
                    <a:gd name="T15" fmla="*/ 36 h 36"/>
                    <a:gd name="T16" fmla="*/ 70 w 81"/>
                    <a:gd name="T17" fmla="*/ 34 h 36"/>
                    <a:gd name="T18" fmla="*/ 47 w 81"/>
                    <a:gd name="T19" fmla="*/ 21 h 36"/>
                    <a:gd name="T20" fmla="*/ 36 w 81"/>
                    <a:gd name="T21" fmla="*/ 13 h 36"/>
                    <a:gd name="T22" fmla="*/ 43 w 81"/>
                    <a:gd name="T23" fmla="*/ 16 h 36"/>
                    <a:gd name="T24" fmla="*/ 80 w 81"/>
                    <a:gd name="T25" fmla="*/ 30 h 36"/>
                    <a:gd name="T26" fmla="*/ 80 w 81"/>
                    <a:gd name="T27" fmla="*/ 2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36">
                      <a:moveTo>
                        <a:pt x="80" y="29"/>
                      </a:moveTo>
                      <a:cubicBezTo>
                        <a:pt x="67" y="24"/>
                        <a:pt x="56" y="18"/>
                        <a:pt x="43" y="13"/>
                      </a:cubicBezTo>
                      <a:cubicBezTo>
                        <a:pt x="29" y="9"/>
                        <a:pt x="15" y="4"/>
                        <a:pt x="1" y="0"/>
                      </a:cubicBezTo>
                      <a:cubicBezTo>
                        <a:pt x="0" y="0"/>
                        <a:pt x="0" y="1"/>
                        <a:pt x="1" y="1"/>
                      </a:cubicBezTo>
                      <a:cubicBezTo>
                        <a:pt x="8" y="4"/>
                        <a:pt x="16" y="7"/>
                        <a:pt x="24" y="9"/>
                      </a:cubicBezTo>
                      <a:cubicBezTo>
                        <a:pt x="24" y="9"/>
                        <a:pt x="24" y="9"/>
                        <a:pt x="24" y="10"/>
                      </a:cubicBezTo>
                      <a:cubicBezTo>
                        <a:pt x="32" y="14"/>
                        <a:pt x="40" y="19"/>
                        <a:pt x="48" y="25"/>
                      </a:cubicBezTo>
                      <a:cubicBezTo>
                        <a:pt x="54" y="29"/>
                        <a:pt x="61" y="35"/>
                        <a:pt x="69" y="36"/>
                      </a:cubicBezTo>
                      <a:cubicBezTo>
                        <a:pt x="70" y="36"/>
                        <a:pt x="70" y="35"/>
                        <a:pt x="70" y="34"/>
                      </a:cubicBezTo>
                      <a:cubicBezTo>
                        <a:pt x="62" y="30"/>
                        <a:pt x="54" y="26"/>
                        <a:pt x="47" y="21"/>
                      </a:cubicBezTo>
                      <a:cubicBezTo>
                        <a:pt x="43" y="18"/>
                        <a:pt x="40" y="15"/>
                        <a:pt x="36" y="13"/>
                      </a:cubicBezTo>
                      <a:cubicBezTo>
                        <a:pt x="38" y="14"/>
                        <a:pt x="41" y="15"/>
                        <a:pt x="43" y="16"/>
                      </a:cubicBezTo>
                      <a:cubicBezTo>
                        <a:pt x="55" y="20"/>
                        <a:pt x="67" y="29"/>
                        <a:pt x="80" y="30"/>
                      </a:cubicBezTo>
                      <a:cubicBezTo>
                        <a:pt x="81" y="30"/>
                        <a:pt x="81" y="29"/>
                        <a:pt x="80" y="29"/>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36" name="Freeform 107"/>
                <p:cNvSpPr>
                  <a:spLocks/>
                </p:cNvSpPr>
                <p:nvPr/>
              </p:nvSpPr>
              <p:spPr bwMode="auto">
                <a:xfrm>
                  <a:off x="9126538" y="4932363"/>
                  <a:ext cx="169863" cy="114300"/>
                </a:xfrm>
                <a:custGeom>
                  <a:avLst/>
                  <a:gdLst>
                    <a:gd name="T0" fmla="*/ 65 w 65"/>
                    <a:gd name="T1" fmla="*/ 41 h 44"/>
                    <a:gd name="T2" fmla="*/ 50 w 65"/>
                    <a:gd name="T3" fmla="*/ 31 h 44"/>
                    <a:gd name="T4" fmla="*/ 34 w 65"/>
                    <a:gd name="T5" fmla="*/ 19 h 44"/>
                    <a:gd name="T6" fmla="*/ 1 w 65"/>
                    <a:gd name="T7" fmla="*/ 0 h 44"/>
                    <a:gd name="T8" fmla="*/ 0 w 65"/>
                    <a:gd name="T9" fmla="*/ 1 h 44"/>
                    <a:gd name="T10" fmla="*/ 19 w 65"/>
                    <a:gd name="T11" fmla="*/ 14 h 44"/>
                    <a:gd name="T12" fmla="*/ 29 w 65"/>
                    <a:gd name="T13" fmla="*/ 27 h 44"/>
                    <a:gd name="T14" fmla="*/ 47 w 65"/>
                    <a:gd name="T15" fmla="*/ 43 h 44"/>
                    <a:gd name="T16" fmla="*/ 48 w 65"/>
                    <a:gd name="T17" fmla="*/ 41 h 44"/>
                    <a:gd name="T18" fmla="*/ 34 w 65"/>
                    <a:gd name="T19" fmla="*/ 27 h 44"/>
                    <a:gd name="T20" fmla="*/ 21 w 65"/>
                    <a:gd name="T21" fmla="*/ 15 h 44"/>
                    <a:gd name="T22" fmla="*/ 32 w 65"/>
                    <a:gd name="T23" fmla="*/ 21 h 44"/>
                    <a:gd name="T24" fmla="*/ 64 w 65"/>
                    <a:gd name="T25" fmla="*/ 42 h 44"/>
                    <a:gd name="T26" fmla="*/ 65 w 65"/>
                    <a:gd name="T2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44">
                      <a:moveTo>
                        <a:pt x="65" y="41"/>
                      </a:moveTo>
                      <a:cubicBezTo>
                        <a:pt x="60" y="37"/>
                        <a:pt x="54" y="34"/>
                        <a:pt x="50" y="31"/>
                      </a:cubicBezTo>
                      <a:cubicBezTo>
                        <a:pt x="44" y="27"/>
                        <a:pt x="39" y="23"/>
                        <a:pt x="34" y="19"/>
                      </a:cubicBezTo>
                      <a:cubicBezTo>
                        <a:pt x="23" y="12"/>
                        <a:pt x="11" y="7"/>
                        <a:pt x="1" y="0"/>
                      </a:cubicBezTo>
                      <a:cubicBezTo>
                        <a:pt x="0" y="0"/>
                        <a:pt x="0" y="0"/>
                        <a:pt x="0" y="1"/>
                      </a:cubicBezTo>
                      <a:cubicBezTo>
                        <a:pt x="6" y="6"/>
                        <a:pt x="12" y="10"/>
                        <a:pt x="19" y="14"/>
                      </a:cubicBezTo>
                      <a:cubicBezTo>
                        <a:pt x="21" y="19"/>
                        <a:pt x="25" y="23"/>
                        <a:pt x="29" y="27"/>
                      </a:cubicBezTo>
                      <a:cubicBezTo>
                        <a:pt x="35" y="32"/>
                        <a:pt x="41" y="38"/>
                        <a:pt x="47" y="43"/>
                      </a:cubicBezTo>
                      <a:cubicBezTo>
                        <a:pt x="48" y="44"/>
                        <a:pt x="49" y="42"/>
                        <a:pt x="48" y="41"/>
                      </a:cubicBezTo>
                      <a:cubicBezTo>
                        <a:pt x="44" y="36"/>
                        <a:pt x="39" y="32"/>
                        <a:pt x="34" y="27"/>
                      </a:cubicBezTo>
                      <a:cubicBezTo>
                        <a:pt x="29" y="24"/>
                        <a:pt x="24" y="20"/>
                        <a:pt x="21" y="15"/>
                      </a:cubicBezTo>
                      <a:cubicBezTo>
                        <a:pt x="25" y="17"/>
                        <a:pt x="29" y="19"/>
                        <a:pt x="32" y="21"/>
                      </a:cubicBezTo>
                      <a:cubicBezTo>
                        <a:pt x="42" y="28"/>
                        <a:pt x="52" y="39"/>
                        <a:pt x="64" y="42"/>
                      </a:cubicBezTo>
                      <a:cubicBezTo>
                        <a:pt x="65" y="42"/>
                        <a:pt x="65" y="41"/>
                        <a:pt x="65" y="4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37" name="Freeform 108"/>
                <p:cNvSpPr>
                  <a:spLocks/>
                </p:cNvSpPr>
                <p:nvPr/>
              </p:nvSpPr>
              <p:spPr bwMode="auto">
                <a:xfrm>
                  <a:off x="8686800" y="4827588"/>
                  <a:ext cx="204788" cy="49213"/>
                </a:xfrm>
                <a:custGeom>
                  <a:avLst/>
                  <a:gdLst>
                    <a:gd name="T0" fmla="*/ 76 w 78"/>
                    <a:gd name="T1" fmla="*/ 16 h 19"/>
                    <a:gd name="T2" fmla="*/ 0 w 78"/>
                    <a:gd name="T3" fmla="*/ 5 h 19"/>
                    <a:gd name="T4" fmla="*/ 1 w 78"/>
                    <a:gd name="T5" fmla="*/ 6 h 19"/>
                    <a:gd name="T6" fmla="*/ 75 w 78"/>
                    <a:gd name="T7" fmla="*/ 19 h 19"/>
                    <a:gd name="T8" fmla="*/ 76 w 78"/>
                    <a:gd name="T9" fmla="*/ 16 h 19"/>
                  </a:gdLst>
                  <a:ahLst/>
                  <a:cxnLst>
                    <a:cxn ang="0">
                      <a:pos x="T0" y="T1"/>
                    </a:cxn>
                    <a:cxn ang="0">
                      <a:pos x="T2" y="T3"/>
                    </a:cxn>
                    <a:cxn ang="0">
                      <a:pos x="T4" y="T5"/>
                    </a:cxn>
                    <a:cxn ang="0">
                      <a:pos x="T6" y="T7"/>
                    </a:cxn>
                    <a:cxn ang="0">
                      <a:pos x="T8" y="T9"/>
                    </a:cxn>
                  </a:cxnLst>
                  <a:rect l="0" t="0" r="r" b="b"/>
                  <a:pathLst>
                    <a:path w="78" h="19">
                      <a:moveTo>
                        <a:pt x="76" y="16"/>
                      </a:moveTo>
                      <a:cubicBezTo>
                        <a:pt x="52" y="8"/>
                        <a:pt x="26" y="0"/>
                        <a:pt x="0" y="5"/>
                      </a:cubicBezTo>
                      <a:cubicBezTo>
                        <a:pt x="0" y="5"/>
                        <a:pt x="0" y="6"/>
                        <a:pt x="1" y="6"/>
                      </a:cubicBezTo>
                      <a:cubicBezTo>
                        <a:pt x="27" y="4"/>
                        <a:pt x="50" y="12"/>
                        <a:pt x="75" y="19"/>
                      </a:cubicBezTo>
                      <a:cubicBezTo>
                        <a:pt x="77" y="19"/>
                        <a:pt x="78" y="17"/>
                        <a:pt x="76" y="16"/>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38" name="Freeform 109"/>
                <p:cNvSpPr>
                  <a:spLocks/>
                </p:cNvSpPr>
                <p:nvPr/>
              </p:nvSpPr>
              <p:spPr bwMode="auto">
                <a:xfrm>
                  <a:off x="8701088" y="4787901"/>
                  <a:ext cx="212725" cy="80963"/>
                </a:xfrm>
                <a:custGeom>
                  <a:avLst/>
                  <a:gdLst>
                    <a:gd name="T0" fmla="*/ 80 w 82"/>
                    <a:gd name="T1" fmla="*/ 28 h 31"/>
                    <a:gd name="T2" fmla="*/ 1 w 82"/>
                    <a:gd name="T3" fmla="*/ 5 h 31"/>
                    <a:gd name="T4" fmla="*/ 1 w 82"/>
                    <a:gd name="T5" fmla="*/ 6 h 31"/>
                    <a:gd name="T6" fmla="*/ 80 w 82"/>
                    <a:gd name="T7" fmla="*/ 30 h 31"/>
                    <a:gd name="T8" fmla="*/ 80 w 82"/>
                    <a:gd name="T9" fmla="*/ 30 h 31"/>
                    <a:gd name="T10" fmla="*/ 80 w 82"/>
                    <a:gd name="T11" fmla="*/ 28 h 31"/>
                  </a:gdLst>
                  <a:ahLst/>
                  <a:cxnLst>
                    <a:cxn ang="0">
                      <a:pos x="T0" y="T1"/>
                    </a:cxn>
                    <a:cxn ang="0">
                      <a:pos x="T2" y="T3"/>
                    </a:cxn>
                    <a:cxn ang="0">
                      <a:pos x="T4" y="T5"/>
                    </a:cxn>
                    <a:cxn ang="0">
                      <a:pos x="T6" y="T7"/>
                    </a:cxn>
                    <a:cxn ang="0">
                      <a:pos x="T8" y="T9"/>
                    </a:cxn>
                    <a:cxn ang="0">
                      <a:pos x="T10" y="T11"/>
                    </a:cxn>
                  </a:cxnLst>
                  <a:rect l="0" t="0" r="r" b="b"/>
                  <a:pathLst>
                    <a:path w="82" h="31">
                      <a:moveTo>
                        <a:pt x="80" y="28"/>
                      </a:moveTo>
                      <a:cubicBezTo>
                        <a:pt x="54" y="21"/>
                        <a:pt x="29" y="0"/>
                        <a:pt x="1" y="5"/>
                      </a:cubicBezTo>
                      <a:cubicBezTo>
                        <a:pt x="0" y="5"/>
                        <a:pt x="0" y="6"/>
                        <a:pt x="1" y="6"/>
                      </a:cubicBezTo>
                      <a:cubicBezTo>
                        <a:pt x="31" y="2"/>
                        <a:pt x="52" y="26"/>
                        <a:pt x="80" y="30"/>
                      </a:cubicBezTo>
                      <a:cubicBezTo>
                        <a:pt x="80" y="30"/>
                        <a:pt x="80" y="30"/>
                        <a:pt x="80" y="30"/>
                      </a:cubicBezTo>
                      <a:cubicBezTo>
                        <a:pt x="81" y="31"/>
                        <a:pt x="82" y="28"/>
                        <a:pt x="80"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39" name="Freeform 110"/>
                <p:cNvSpPr>
                  <a:spLocks/>
                </p:cNvSpPr>
                <p:nvPr/>
              </p:nvSpPr>
              <p:spPr bwMode="auto">
                <a:xfrm>
                  <a:off x="8786813" y="4787901"/>
                  <a:ext cx="73025" cy="36513"/>
                </a:xfrm>
                <a:custGeom>
                  <a:avLst/>
                  <a:gdLst>
                    <a:gd name="T0" fmla="*/ 26 w 28"/>
                    <a:gd name="T1" fmla="*/ 11 h 14"/>
                    <a:gd name="T2" fmla="*/ 2 w 28"/>
                    <a:gd name="T3" fmla="*/ 0 h 14"/>
                    <a:gd name="T4" fmla="*/ 1 w 28"/>
                    <a:gd name="T5" fmla="*/ 1 h 14"/>
                    <a:gd name="T6" fmla="*/ 25 w 28"/>
                    <a:gd name="T7" fmla="*/ 13 h 14"/>
                    <a:gd name="T8" fmla="*/ 26 w 28"/>
                    <a:gd name="T9" fmla="*/ 11 h 14"/>
                  </a:gdLst>
                  <a:ahLst/>
                  <a:cxnLst>
                    <a:cxn ang="0">
                      <a:pos x="T0" y="T1"/>
                    </a:cxn>
                    <a:cxn ang="0">
                      <a:pos x="T2" y="T3"/>
                    </a:cxn>
                    <a:cxn ang="0">
                      <a:pos x="T4" y="T5"/>
                    </a:cxn>
                    <a:cxn ang="0">
                      <a:pos x="T6" y="T7"/>
                    </a:cxn>
                    <a:cxn ang="0">
                      <a:pos x="T8" y="T9"/>
                    </a:cxn>
                  </a:cxnLst>
                  <a:rect l="0" t="0" r="r" b="b"/>
                  <a:pathLst>
                    <a:path w="28" h="14">
                      <a:moveTo>
                        <a:pt x="26" y="11"/>
                      </a:moveTo>
                      <a:cubicBezTo>
                        <a:pt x="18" y="7"/>
                        <a:pt x="10" y="3"/>
                        <a:pt x="2" y="0"/>
                      </a:cubicBezTo>
                      <a:cubicBezTo>
                        <a:pt x="1" y="0"/>
                        <a:pt x="0" y="1"/>
                        <a:pt x="1" y="1"/>
                      </a:cubicBezTo>
                      <a:cubicBezTo>
                        <a:pt x="9" y="6"/>
                        <a:pt x="17" y="9"/>
                        <a:pt x="25" y="13"/>
                      </a:cubicBezTo>
                      <a:cubicBezTo>
                        <a:pt x="27" y="14"/>
                        <a:pt x="28" y="12"/>
                        <a:pt x="26" y="11"/>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40" name="Freeform 111"/>
                <p:cNvSpPr>
                  <a:spLocks/>
                </p:cNvSpPr>
                <p:nvPr/>
              </p:nvSpPr>
              <p:spPr bwMode="auto">
                <a:xfrm>
                  <a:off x="8742363" y="4735513"/>
                  <a:ext cx="158750" cy="80963"/>
                </a:xfrm>
                <a:custGeom>
                  <a:avLst/>
                  <a:gdLst>
                    <a:gd name="T0" fmla="*/ 59 w 61"/>
                    <a:gd name="T1" fmla="*/ 27 h 31"/>
                    <a:gd name="T2" fmla="*/ 1 w 61"/>
                    <a:gd name="T3" fmla="*/ 0 h 31"/>
                    <a:gd name="T4" fmla="*/ 0 w 61"/>
                    <a:gd name="T5" fmla="*/ 1 h 31"/>
                    <a:gd name="T6" fmla="*/ 58 w 61"/>
                    <a:gd name="T7" fmla="*/ 30 h 31"/>
                    <a:gd name="T8" fmla="*/ 58 w 61"/>
                    <a:gd name="T9" fmla="*/ 30 h 31"/>
                    <a:gd name="T10" fmla="*/ 59 w 61"/>
                    <a:gd name="T11" fmla="*/ 27 h 31"/>
                  </a:gdLst>
                  <a:ahLst/>
                  <a:cxnLst>
                    <a:cxn ang="0">
                      <a:pos x="T0" y="T1"/>
                    </a:cxn>
                    <a:cxn ang="0">
                      <a:pos x="T2" y="T3"/>
                    </a:cxn>
                    <a:cxn ang="0">
                      <a:pos x="T4" y="T5"/>
                    </a:cxn>
                    <a:cxn ang="0">
                      <a:pos x="T6" y="T7"/>
                    </a:cxn>
                    <a:cxn ang="0">
                      <a:pos x="T8" y="T9"/>
                    </a:cxn>
                    <a:cxn ang="0">
                      <a:pos x="T10" y="T11"/>
                    </a:cxn>
                  </a:cxnLst>
                  <a:rect l="0" t="0" r="r" b="b"/>
                  <a:pathLst>
                    <a:path w="61" h="31">
                      <a:moveTo>
                        <a:pt x="59" y="27"/>
                      </a:moveTo>
                      <a:cubicBezTo>
                        <a:pt x="39" y="20"/>
                        <a:pt x="23" y="4"/>
                        <a:pt x="1" y="0"/>
                      </a:cubicBezTo>
                      <a:cubicBezTo>
                        <a:pt x="0" y="0"/>
                        <a:pt x="0" y="1"/>
                        <a:pt x="0" y="1"/>
                      </a:cubicBezTo>
                      <a:cubicBezTo>
                        <a:pt x="22" y="6"/>
                        <a:pt x="37" y="24"/>
                        <a:pt x="58" y="30"/>
                      </a:cubicBezTo>
                      <a:cubicBezTo>
                        <a:pt x="58" y="30"/>
                        <a:pt x="58" y="30"/>
                        <a:pt x="58" y="30"/>
                      </a:cubicBezTo>
                      <a:cubicBezTo>
                        <a:pt x="60" y="31"/>
                        <a:pt x="61" y="28"/>
                        <a:pt x="59" y="27"/>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41" name="Freeform 112"/>
                <p:cNvSpPr>
                  <a:spLocks/>
                </p:cNvSpPr>
                <p:nvPr/>
              </p:nvSpPr>
              <p:spPr bwMode="auto">
                <a:xfrm>
                  <a:off x="8778875" y="4718051"/>
                  <a:ext cx="142875" cy="80963"/>
                </a:xfrm>
                <a:custGeom>
                  <a:avLst/>
                  <a:gdLst>
                    <a:gd name="T0" fmla="*/ 54 w 55"/>
                    <a:gd name="T1" fmla="*/ 28 h 31"/>
                    <a:gd name="T2" fmla="*/ 41 w 55"/>
                    <a:gd name="T3" fmla="*/ 21 h 31"/>
                    <a:gd name="T4" fmla="*/ 27 w 55"/>
                    <a:gd name="T5" fmla="*/ 11 h 31"/>
                    <a:gd name="T6" fmla="*/ 1 w 55"/>
                    <a:gd name="T7" fmla="*/ 0 h 31"/>
                    <a:gd name="T8" fmla="*/ 1 w 55"/>
                    <a:gd name="T9" fmla="*/ 1 h 31"/>
                    <a:gd name="T10" fmla="*/ 29 w 55"/>
                    <a:gd name="T11" fmla="*/ 16 h 31"/>
                    <a:gd name="T12" fmla="*/ 51 w 55"/>
                    <a:gd name="T13" fmla="*/ 30 h 31"/>
                    <a:gd name="T14" fmla="*/ 52 w 55"/>
                    <a:gd name="T15" fmla="*/ 31 h 31"/>
                    <a:gd name="T16" fmla="*/ 53 w 55"/>
                    <a:gd name="T17" fmla="*/ 31 h 31"/>
                    <a:gd name="T18" fmla="*/ 54 w 55"/>
                    <a:gd name="T19" fmla="*/ 31 h 31"/>
                    <a:gd name="T20" fmla="*/ 54 w 55"/>
                    <a:gd name="T21" fmla="*/ 30 h 31"/>
                    <a:gd name="T22" fmla="*/ 54 w 55"/>
                    <a:gd name="T23"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31">
                      <a:moveTo>
                        <a:pt x="54" y="28"/>
                      </a:moveTo>
                      <a:cubicBezTo>
                        <a:pt x="50" y="25"/>
                        <a:pt x="45" y="23"/>
                        <a:pt x="41" y="21"/>
                      </a:cubicBezTo>
                      <a:cubicBezTo>
                        <a:pt x="36" y="18"/>
                        <a:pt x="32" y="14"/>
                        <a:pt x="27" y="11"/>
                      </a:cubicBezTo>
                      <a:cubicBezTo>
                        <a:pt x="19" y="6"/>
                        <a:pt x="11" y="1"/>
                        <a:pt x="1" y="0"/>
                      </a:cubicBezTo>
                      <a:cubicBezTo>
                        <a:pt x="0" y="0"/>
                        <a:pt x="0" y="1"/>
                        <a:pt x="1" y="1"/>
                      </a:cubicBezTo>
                      <a:cubicBezTo>
                        <a:pt x="12" y="4"/>
                        <a:pt x="20" y="10"/>
                        <a:pt x="29" y="16"/>
                      </a:cubicBezTo>
                      <a:cubicBezTo>
                        <a:pt x="30" y="17"/>
                        <a:pt x="46" y="28"/>
                        <a:pt x="51" y="30"/>
                      </a:cubicBezTo>
                      <a:cubicBezTo>
                        <a:pt x="51" y="30"/>
                        <a:pt x="51" y="31"/>
                        <a:pt x="52" y="31"/>
                      </a:cubicBezTo>
                      <a:cubicBezTo>
                        <a:pt x="52" y="31"/>
                        <a:pt x="52" y="31"/>
                        <a:pt x="53" y="31"/>
                      </a:cubicBezTo>
                      <a:cubicBezTo>
                        <a:pt x="54" y="31"/>
                        <a:pt x="54" y="31"/>
                        <a:pt x="54" y="31"/>
                      </a:cubicBezTo>
                      <a:cubicBezTo>
                        <a:pt x="54" y="30"/>
                        <a:pt x="54" y="30"/>
                        <a:pt x="54" y="30"/>
                      </a:cubicBezTo>
                      <a:cubicBezTo>
                        <a:pt x="55" y="29"/>
                        <a:pt x="54" y="29"/>
                        <a:pt x="54" y="28"/>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grpSp>
          <p:nvGrpSpPr>
            <p:cNvPr id="154" name="Group 153"/>
            <p:cNvGrpSpPr/>
            <p:nvPr/>
          </p:nvGrpSpPr>
          <p:grpSpPr>
            <a:xfrm rot="10800000">
              <a:off x="7003774" y="5425059"/>
              <a:ext cx="1590670" cy="1947242"/>
              <a:chOff x="5167313" y="1530351"/>
              <a:chExt cx="998537" cy="1222374"/>
            </a:xfrm>
          </p:grpSpPr>
          <p:sp>
            <p:nvSpPr>
              <p:cNvPr id="155" name="Freeform 10"/>
              <p:cNvSpPr>
                <a:spLocks noEditPoints="1"/>
              </p:cNvSpPr>
              <p:nvPr/>
            </p:nvSpPr>
            <p:spPr bwMode="auto">
              <a:xfrm>
                <a:off x="5167313" y="1751013"/>
                <a:ext cx="998537" cy="1001712"/>
              </a:xfrm>
              <a:custGeom>
                <a:avLst/>
                <a:gdLst>
                  <a:gd name="T0" fmla="*/ 382 w 382"/>
                  <a:gd name="T1" fmla="*/ 185 h 384"/>
                  <a:gd name="T2" fmla="*/ 354 w 382"/>
                  <a:gd name="T3" fmla="*/ 128 h 384"/>
                  <a:gd name="T4" fmla="*/ 349 w 382"/>
                  <a:gd name="T5" fmla="*/ 98 h 384"/>
                  <a:gd name="T6" fmla="*/ 358 w 382"/>
                  <a:gd name="T7" fmla="*/ 86 h 384"/>
                  <a:gd name="T8" fmla="*/ 350 w 382"/>
                  <a:gd name="T9" fmla="*/ 78 h 384"/>
                  <a:gd name="T10" fmla="*/ 325 w 382"/>
                  <a:gd name="T11" fmla="*/ 68 h 384"/>
                  <a:gd name="T12" fmla="*/ 281 w 382"/>
                  <a:gd name="T13" fmla="*/ 28 h 384"/>
                  <a:gd name="T14" fmla="*/ 277 w 382"/>
                  <a:gd name="T15" fmla="*/ 27 h 384"/>
                  <a:gd name="T16" fmla="*/ 249 w 382"/>
                  <a:gd name="T17" fmla="*/ 40 h 384"/>
                  <a:gd name="T18" fmla="*/ 231 w 382"/>
                  <a:gd name="T19" fmla="*/ 45 h 384"/>
                  <a:gd name="T20" fmla="*/ 217 w 382"/>
                  <a:gd name="T21" fmla="*/ 47 h 384"/>
                  <a:gd name="T22" fmla="*/ 153 w 382"/>
                  <a:gd name="T23" fmla="*/ 6 h 384"/>
                  <a:gd name="T24" fmla="*/ 133 w 382"/>
                  <a:gd name="T25" fmla="*/ 8 h 384"/>
                  <a:gd name="T26" fmla="*/ 130 w 382"/>
                  <a:gd name="T27" fmla="*/ 11 h 384"/>
                  <a:gd name="T28" fmla="*/ 56 w 382"/>
                  <a:gd name="T29" fmla="*/ 80 h 384"/>
                  <a:gd name="T30" fmla="*/ 80 w 382"/>
                  <a:gd name="T31" fmla="*/ 101 h 384"/>
                  <a:gd name="T32" fmla="*/ 13 w 382"/>
                  <a:gd name="T33" fmla="*/ 161 h 384"/>
                  <a:gd name="T34" fmla="*/ 23 w 382"/>
                  <a:gd name="T35" fmla="*/ 168 h 384"/>
                  <a:gd name="T36" fmla="*/ 57 w 382"/>
                  <a:gd name="T37" fmla="*/ 187 h 384"/>
                  <a:gd name="T38" fmla="*/ 58 w 382"/>
                  <a:gd name="T39" fmla="*/ 189 h 384"/>
                  <a:gd name="T40" fmla="*/ 64 w 382"/>
                  <a:gd name="T41" fmla="*/ 200 h 384"/>
                  <a:gd name="T42" fmla="*/ 49 w 382"/>
                  <a:gd name="T43" fmla="*/ 263 h 384"/>
                  <a:gd name="T44" fmla="*/ 54 w 382"/>
                  <a:gd name="T45" fmla="*/ 271 h 384"/>
                  <a:gd name="T46" fmla="*/ 103 w 382"/>
                  <a:gd name="T47" fmla="*/ 330 h 384"/>
                  <a:gd name="T48" fmla="*/ 103 w 382"/>
                  <a:gd name="T49" fmla="*/ 334 h 384"/>
                  <a:gd name="T50" fmla="*/ 144 w 382"/>
                  <a:gd name="T51" fmla="*/ 354 h 384"/>
                  <a:gd name="T52" fmla="*/ 168 w 382"/>
                  <a:gd name="T53" fmla="*/ 384 h 384"/>
                  <a:gd name="T54" fmla="*/ 199 w 382"/>
                  <a:gd name="T55" fmla="*/ 347 h 384"/>
                  <a:gd name="T56" fmla="*/ 221 w 382"/>
                  <a:gd name="T57" fmla="*/ 335 h 384"/>
                  <a:gd name="T58" fmla="*/ 247 w 382"/>
                  <a:gd name="T59" fmla="*/ 337 h 384"/>
                  <a:gd name="T60" fmla="*/ 248 w 382"/>
                  <a:gd name="T61" fmla="*/ 335 h 384"/>
                  <a:gd name="T62" fmla="*/ 304 w 382"/>
                  <a:gd name="T63" fmla="*/ 300 h 384"/>
                  <a:gd name="T64" fmla="*/ 311 w 382"/>
                  <a:gd name="T65" fmla="*/ 295 h 384"/>
                  <a:gd name="T66" fmla="*/ 311 w 382"/>
                  <a:gd name="T67" fmla="*/ 264 h 384"/>
                  <a:gd name="T68" fmla="*/ 328 w 382"/>
                  <a:gd name="T69" fmla="*/ 233 h 384"/>
                  <a:gd name="T70" fmla="*/ 341 w 382"/>
                  <a:gd name="T71" fmla="*/ 204 h 384"/>
                  <a:gd name="T72" fmla="*/ 380 w 382"/>
                  <a:gd name="T73" fmla="*/ 187 h 384"/>
                  <a:gd name="T74" fmla="*/ 382 w 382"/>
                  <a:gd name="T75" fmla="*/ 186 h 384"/>
                  <a:gd name="T76" fmla="*/ 382 w 382"/>
                  <a:gd name="T77" fmla="*/ 185 h 384"/>
                  <a:gd name="T78" fmla="*/ 64 w 382"/>
                  <a:gd name="T79" fmla="*/ 85 h 384"/>
                  <a:gd name="T80" fmla="*/ 68 w 382"/>
                  <a:gd name="T81" fmla="*/ 80 h 384"/>
                  <a:gd name="T82" fmla="*/ 71 w 382"/>
                  <a:gd name="T83" fmla="*/ 90 h 384"/>
                  <a:gd name="T84" fmla="*/ 73 w 382"/>
                  <a:gd name="T85" fmla="*/ 90 h 384"/>
                  <a:gd name="T86" fmla="*/ 64 w 382"/>
                  <a:gd name="T87" fmla="*/ 85 h 384"/>
                  <a:gd name="T88" fmla="*/ 24 w 382"/>
                  <a:gd name="T89" fmla="*/ 155 h 384"/>
                  <a:gd name="T90" fmla="*/ 54 w 382"/>
                  <a:gd name="T91" fmla="*/ 129 h 384"/>
                  <a:gd name="T92" fmla="*/ 56 w 382"/>
                  <a:gd name="T93" fmla="*/ 128 h 384"/>
                  <a:gd name="T94" fmla="*/ 24 w 382"/>
                  <a:gd name="T95"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82" h="384">
                    <a:moveTo>
                      <a:pt x="382" y="185"/>
                    </a:moveTo>
                    <a:cubicBezTo>
                      <a:pt x="374" y="166"/>
                      <a:pt x="364" y="147"/>
                      <a:pt x="354" y="128"/>
                    </a:cubicBezTo>
                    <a:cubicBezTo>
                      <a:pt x="350" y="120"/>
                      <a:pt x="339" y="105"/>
                      <a:pt x="349" y="98"/>
                    </a:cubicBezTo>
                    <a:cubicBezTo>
                      <a:pt x="353" y="95"/>
                      <a:pt x="358" y="92"/>
                      <a:pt x="358" y="86"/>
                    </a:cubicBezTo>
                    <a:cubicBezTo>
                      <a:pt x="358" y="81"/>
                      <a:pt x="354" y="79"/>
                      <a:pt x="350" y="78"/>
                    </a:cubicBezTo>
                    <a:cubicBezTo>
                      <a:pt x="341" y="75"/>
                      <a:pt x="333" y="72"/>
                      <a:pt x="325" y="68"/>
                    </a:cubicBezTo>
                    <a:cubicBezTo>
                      <a:pt x="306" y="60"/>
                      <a:pt x="290" y="47"/>
                      <a:pt x="281" y="28"/>
                    </a:cubicBezTo>
                    <a:cubicBezTo>
                      <a:pt x="280" y="27"/>
                      <a:pt x="278" y="26"/>
                      <a:pt x="277" y="27"/>
                    </a:cubicBezTo>
                    <a:cubicBezTo>
                      <a:pt x="268" y="32"/>
                      <a:pt x="259" y="37"/>
                      <a:pt x="249" y="40"/>
                    </a:cubicBezTo>
                    <a:cubicBezTo>
                      <a:pt x="243" y="42"/>
                      <a:pt x="237" y="44"/>
                      <a:pt x="231" y="45"/>
                    </a:cubicBezTo>
                    <a:cubicBezTo>
                      <a:pt x="226" y="46"/>
                      <a:pt x="221" y="46"/>
                      <a:pt x="217" y="47"/>
                    </a:cubicBezTo>
                    <a:cubicBezTo>
                      <a:pt x="201" y="27"/>
                      <a:pt x="179" y="12"/>
                      <a:pt x="153" y="6"/>
                    </a:cubicBezTo>
                    <a:cubicBezTo>
                      <a:pt x="147" y="4"/>
                      <a:pt x="136" y="0"/>
                      <a:pt x="133" y="8"/>
                    </a:cubicBezTo>
                    <a:cubicBezTo>
                      <a:pt x="131" y="8"/>
                      <a:pt x="130" y="9"/>
                      <a:pt x="130" y="11"/>
                    </a:cubicBezTo>
                    <a:cubicBezTo>
                      <a:pt x="136" y="54"/>
                      <a:pt x="79" y="57"/>
                      <a:pt x="56" y="80"/>
                    </a:cubicBezTo>
                    <a:cubicBezTo>
                      <a:pt x="40" y="96"/>
                      <a:pt x="65" y="99"/>
                      <a:pt x="80" y="101"/>
                    </a:cubicBezTo>
                    <a:cubicBezTo>
                      <a:pt x="62" y="118"/>
                      <a:pt x="0" y="136"/>
                      <a:pt x="13" y="161"/>
                    </a:cubicBezTo>
                    <a:cubicBezTo>
                      <a:pt x="15" y="165"/>
                      <a:pt x="19" y="166"/>
                      <a:pt x="23" y="168"/>
                    </a:cubicBezTo>
                    <a:cubicBezTo>
                      <a:pt x="36" y="173"/>
                      <a:pt x="48" y="175"/>
                      <a:pt x="57" y="187"/>
                    </a:cubicBezTo>
                    <a:cubicBezTo>
                      <a:pt x="57" y="187"/>
                      <a:pt x="58" y="188"/>
                      <a:pt x="58" y="189"/>
                    </a:cubicBezTo>
                    <a:cubicBezTo>
                      <a:pt x="60" y="192"/>
                      <a:pt x="62" y="196"/>
                      <a:pt x="64" y="200"/>
                    </a:cubicBezTo>
                    <a:cubicBezTo>
                      <a:pt x="70" y="221"/>
                      <a:pt x="60" y="244"/>
                      <a:pt x="49" y="263"/>
                    </a:cubicBezTo>
                    <a:cubicBezTo>
                      <a:pt x="47" y="266"/>
                      <a:pt x="49" y="271"/>
                      <a:pt x="54" y="271"/>
                    </a:cubicBezTo>
                    <a:cubicBezTo>
                      <a:pt x="88" y="268"/>
                      <a:pt x="112" y="297"/>
                      <a:pt x="103" y="330"/>
                    </a:cubicBezTo>
                    <a:cubicBezTo>
                      <a:pt x="102" y="331"/>
                      <a:pt x="103" y="333"/>
                      <a:pt x="103" y="334"/>
                    </a:cubicBezTo>
                    <a:cubicBezTo>
                      <a:pt x="119" y="329"/>
                      <a:pt x="133" y="343"/>
                      <a:pt x="144" y="354"/>
                    </a:cubicBezTo>
                    <a:cubicBezTo>
                      <a:pt x="153" y="363"/>
                      <a:pt x="162" y="373"/>
                      <a:pt x="168" y="384"/>
                    </a:cubicBezTo>
                    <a:cubicBezTo>
                      <a:pt x="176" y="370"/>
                      <a:pt x="187" y="357"/>
                      <a:pt x="199" y="347"/>
                    </a:cubicBezTo>
                    <a:cubicBezTo>
                      <a:pt x="205" y="340"/>
                      <a:pt x="212" y="336"/>
                      <a:pt x="221" y="335"/>
                    </a:cubicBezTo>
                    <a:cubicBezTo>
                      <a:pt x="230" y="332"/>
                      <a:pt x="240" y="332"/>
                      <a:pt x="247" y="337"/>
                    </a:cubicBezTo>
                    <a:cubicBezTo>
                      <a:pt x="247" y="336"/>
                      <a:pt x="248" y="336"/>
                      <a:pt x="248" y="335"/>
                    </a:cubicBezTo>
                    <a:cubicBezTo>
                      <a:pt x="252" y="307"/>
                      <a:pt x="277" y="291"/>
                      <a:pt x="304" y="300"/>
                    </a:cubicBezTo>
                    <a:cubicBezTo>
                      <a:pt x="307" y="301"/>
                      <a:pt x="311" y="298"/>
                      <a:pt x="311" y="295"/>
                    </a:cubicBezTo>
                    <a:cubicBezTo>
                      <a:pt x="310" y="285"/>
                      <a:pt x="309" y="275"/>
                      <a:pt x="311" y="264"/>
                    </a:cubicBezTo>
                    <a:cubicBezTo>
                      <a:pt x="312" y="250"/>
                      <a:pt x="319" y="244"/>
                      <a:pt x="328" y="233"/>
                    </a:cubicBezTo>
                    <a:cubicBezTo>
                      <a:pt x="334" y="225"/>
                      <a:pt x="338" y="214"/>
                      <a:pt x="341" y="204"/>
                    </a:cubicBezTo>
                    <a:cubicBezTo>
                      <a:pt x="350" y="193"/>
                      <a:pt x="365" y="186"/>
                      <a:pt x="380" y="187"/>
                    </a:cubicBezTo>
                    <a:cubicBezTo>
                      <a:pt x="381" y="187"/>
                      <a:pt x="381" y="187"/>
                      <a:pt x="382" y="186"/>
                    </a:cubicBezTo>
                    <a:cubicBezTo>
                      <a:pt x="382" y="186"/>
                      <a:pt x="382" y="185"/>
                      <a:pt x="382" y="185"/>
                    </a:cubicBezTo>
                    <a:close/>
                    <a:moveTo>
                      <a:pt x="64" y="85"/>
                    </a:moveTo>
                    <a:cubicBezTo>
                      <a:pt x="63" y="83"/>
                      <a:pt x="66" y="82"/>
                      <a:pt x="68" y="80"/>
                    </a:cubicBezTo>
                    <a:cubicBezTo>
                      <a:pt x="67" y="83"/>
                      <a:pt x="67" y="87"/>
                      <a:pt x="71" y="90"/>
                    </a:cubicBezTo>
                    <a:cubicBezTo>
                      <a:pt x="72" y="90"/>
                      <a:pt x="72" y="90"/>
                      <a:pt x="73" y="90"/>
                    </a:cubicBezTo>
                    <a:cubicBezTo>
                      <a:pt x="68" y="90"/>
                      <a:pt x="64" y="88"/>
                      <a:pt x="64" y="85"/>
                    </a:cubicBezTo>
                    <a:close/>
                    <a:moveTo>
                      <a:pt x="24" y="155"/>
                    </a:moveTo>
                    <a:cubicBezTo>
                      <a:pt x="22" y="145"/>
                      <a:pt x="48" y="132"/>
                      <a:pt x="54" y="129"/>
                    </a:cubicBezTo>
                    <a:cubicBezTo>
                      <a:pt x="54" y="129"/>
                      <a:pt x="55" y="128"/>
                      <a:pt x="56" y="128"/>
                    </a:cubicBezTo>
                    <a:cubicBezTo>
                      <a:pt x="45" y="137"/>
                      <a:pt x="35" y="146"/>
                      <a:pt x="24" y="155"/>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56" name="Freeform 11"/>
              <p:cNvSpPr>
                <a:spLocks/>
              </p:cNvSpPr>
              <p:nvPr/>
            </p:nvSpPr>
            <p:spPr bwMode="auto">
              <a:xfrm>
                <a:off x="5268913" y="1530351"/>
                <a:ext cx="866775" cy="1184275"/>
              </a:xfrm>
              <a:custGeom>
                <a:avLst/>
                <a:gdLst>
                  <a:gd name="T0" fmla="*/ 147 w 331"/>
                  <a:gd name="T1" fmla="*/ 255 h 454"/>
                  <a:gd name="T2" fmla="*/ 132 w 331"/>
                  <a:gd name="T3" fmla="*/ 356 h 454"/>
                  <a:gd name="T4" fmla="*/ 132 w 331"/>
                  <a:gd name="T5" fmla="*/ 357 h 454"/>
                  <a:gd name="T6" fmla="*/ 96 w 331"/>
                  <a:gd name="T7" fmla="*/ 416 h 454"/>
                  <a:gd name="T8" fmla="*/ 132 w 331"/>
                  <a:gd name="T9" fmla="*/ 360 h 454"/>
                  <a:gd name="T10" fmla="*/ 129 w 331"/>
                  <a:gd name="T11" fmla="*/ 454 h 454"/>
                  <a:gd name="T12" fmla="*/ 145 w 331"/>
                  <a:gd name="T13" fmla="*/ 311 h 454"/>
                  <a:gd name="T14" fmla="*/ 191 w 331"/>
                  <a:gd name="T15" fmla="*/ 404 h 454"/>
                  <a:gd name="T16" fmla="*/ 146 w 331"/>
                  <a:gd name="T17" fmla="*/ 308 h 454"/>
                  <a:gd name="T18" fmla="*/ 149 w 331"/>
                  <a:gd name="T19" fmla="*/ 281 h 454"/>
                  <a:gd name="T20" fmla="*/ 215 w 331"/>
                  <a:gd name="T21" fmla="*/ 287 h 454"/>
                  <a:gd name="T22" fmla="*/ 258 w 331"/>
                  <a:gd name="T23" fmla="*/ 367 h 454"/>
                  <a:gd name="T24" fmla="*/ 218 w 331"/>
                  <a:gd name="T25" fmla="*/ 287 h 454"/>
                  <a:gd name="T26" fmla="*/ 253 w 331"/>
                  <a:gd name="T27" fmla="*/ 310 h 454"/>
                  <a:gd name="T28" fmla="*/ 201 w 331"/>
                  <a:gd name="T29" fmla="*/ 262 h 454"/>
                  <a:gd name="T30" fmla="*/ 157 w 331"/>
                  <a:gd name="T31" fmla="*/ 216 h 454"/>
                  <a:gd name="T32" fmla="*/ 159 w 331"/>
                  <a:gd name="T33" fmla="*/ 196 h 454"/>
                  <a:gd name="T34" fmla="*/ 169 w 331"/>
                  <a:gd name="T35" fmla="*/ 163 h 454"/>
                  <a:gd name="T36" fmla="*/ 211 w 331"/>
                  <a:gd name="T37" fmla="*/ 196 h 454"/>
                  <a:gd name="T38" fmla="*/ 288 w 331"/>
                  <a:gd name="T39" fmla="*/ 263 h 454"/>
                  <a:gd name="T40" fmla="*/ 236 w 331"/>
                  <a:gd name="T41" fmla="*/ 222 h 454"/>
                  <a:gd name="T42" fmla="*/ 201 w 331"/>
                  <a:gd name="T43" fmla="*/ 175 h 454"/>
                  <a:gd name="T44" fmla="*/ 330 w 331"/>
                  <a:gd name="T45" fmla="*/ 262 h 454"/>
                  <a:gd name="T46" fmla="*/ 247 w 331"/>
                  <a:gd name="T47" fmla="*/ 201 h 454"/>
                  <a:gd name="T48" fmla="*/ 300 w 331"/>
                  <a:gd name="T49" fmla="*/ 212 h 454"/>
                  <a:gd name="T50" fmla="*/ 170 w 331"/>
                  <a:gd name="T51" fmla="*/ 158 h 454"/>
                  <a:gd name="T52" fmla="*/ 185 w 331"/>
                  <a:gd name="T53" fmla="*/ 105 h 454"/>
                  <a:gd name="T54" fmla="*/ 211 w 331"/>
                  <a:gd name="T55" fmla="*/ 3 h 454"/>
                  <a:gd name="T56" fmla="*/ 164 w 331"/>
                  <a:gd name="T57" fmla="*/ 158 h 454"/>
                  <a:gd name="T58" fmla="*/ 120 w 331"/>
                  <a:gd name="T59" fmla="*/ 168 h 454"/>
                  <a:gd name="T60" fmla="*/ 53 w 331"/>
                  <a:gd name="T61" fmla="*/ 158 h 454"/>
                  <a:gd name="T62" fmla="*/ 84 w 331"/>
                  <a:gd name="T63" fmla="*/ 186 h 454"/>
                  <a:gd name="T64" fmla="*/ 1 w 331"/>
                  <a:gd name="T65" fmla="*/ 243 h 454"/>
                  <a:gd name="T66" fmla="*/ 123 w 331"/>
                  <a:gd name="T67" fmla="*/ 170 h 454"/>
                  <a:gd name="T68" fmla="*/ 156 w 331"/>
                  <a:gd name="T69" fmla="*/ 186 h 454"/>
                  <a:gd name="T70" fmla="*/ 95 w 331"/>
                  <a:gd name="T71" fmla="*/ 238 h 454"/>
                  <a:gd name="T72" fmla="*/ 37 w 331"/>
                  <a:gd name="T73" fmla="*/ 285 h 454"/>
                  <a:gd name="T74" fmla="*/ 153 w 331"/>
                  <a:gd name="T75" fmla="*/ 202 h 454"/>
                  <a:gd name="T76" fmla="*/ 43 w 331"/>
                  <a:gd name="T77" fmla="*/ 347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31" h="454">
                    <a:moveTo>
                      <a:pt x="44" y="348"/>
                    </a:moveTo>
                    <a:cubicBezTo>
                      <a:pt x="82" y="323"/>
                      <a:pt x="122" y="294"/>
                      <a:pt x="147" y="255"/>
                    </a:cubicBezTo>
                    <a:cubicBezTo>
                      <a:pt x="147" y="260"/>
                      <a:pt x="147" y="265"/>
                      <a:pt x="146" y="270"/>
                    </a:cubicBezTo>
                    <a:cubicBezTo>
                      <a:pt x="144" y="299"/>
                      <a:pt x="138" y="327"/>
                      <a:pt x="132" y="356"/>
                    </a:cubicBezTo>
                    <a:cubicBezTo>
                      <a:pt x="132" y="356"/>
                      <a:pt x="132" y="357"/>
                      <a:pt x="132" y="357"/>
                    </a:cubicBezTo>
                    <a:cubicBezTo>
                      <a:pt x="132" y="357"/>
                      <a:pt x="132" y="357"/>
                      <a:pt x="132" y="357"/>
                    </a:cubicBezTo>
                    <a:cubicBezTo>
                      <a:pt x="123" y="367"/>
                      <a:pt x="114" y="377"/>
                      <a:pt x="106" y="388"/>
                    </a:cubicBezTo>
                    <a:cubicBezTo>
                      <a:pt x="101" y="396"/>
                      <a:pt x="96" y="406"/>
                      <a:pt x="96" y="416"/>
                    </a:cubicBezTo>
                    <a:cubicBezTo>
                      <a:pt x="96" y="416"/>
                      <a:pt x="97" y="417"/>
                      <a:pt x="97" y="416"/>
                    </a:cubicBezTo>
                    <a:cubicBezTo>
                      <a:pt x="100" y="393"/>
                      <a:pt x="118" y="377"/>
                      <a:pt x="132" y="360"/>
                    </a:cubicBezTo>
                    <a:cubicBezTo>
                      <a:pt x="125" y="391"/>
                      <a:pt x="125" y="423"/>
                      <a:pt x="128" y="454"/>
                    </a:cubicBezTo>
                    <a:cubicBezTo>
                      <a:pt x="128" y="454"/>
                      <a:pt x="129" y="454"/>
                      <a:pt x="129" y="454"/>
                    </a:cubicBezTo>
                    <a:cubicBezTo>
                      <a:pt x="129" y="424"/>
                      <a:pt x="128" y="395"/>
                      <a:pt x="134" y="366"/>
                    </a:cubicBezTo>
                    <a:cubicBezTo>
                      <a:pt x="137" y="347"/>
                      <a:pt x="141" y="329"/>
                      <a:pt x="145" y="311"/>
                    </a:cubicBezTo>
                    <a:cubicBezTo>
                      <a:pt x="156" y="325"/>
                      <a:pt x="165" y="340"/>
                      <a:pt x="173" y="356"/>
                    </a:cubicBezTo>
                    <a:cubicBezTo>
                      <a:pt x="181" y="371"/>
                      <a:pt x="186" y="388"/>
                      <a:pt x="191" y="404"/>
                    </a:cubicBezTo>
                    <a:cubicBezTo>
                      <a:pt x="191" y="404"/>
                      <a:pt x="191" y="404"/>
                      <a:pt x="191" y="404"/>
                    </a:cubicBezTo>
                    <a:cubicBezTo>
                      <a:pt x="186" y="369"/>
                      <a:pt x="167" y="336"/>
                      <a:pt x="146" y="308"/>
                    </a:cubicBezTo>
                    <a:cubicBezTo>
                      <a:pt x="146" y="308"/>
                      <a:pt x="146" y="308"/>
                      <a:pt x="145" y="307"/>
                    </a:cubicBezTo>
                    <a:cubicBezTo>
                      <a:pt x="147" y="299"/>
                      <a:pt x="148" y="290"/>
                      <a:pt x="149" y="281"/>
                    </a:cubicBezTo>
                    <a:cubicBezTo>
                      <a:pt x="151" y="261"/>
                      <a:pt x="152" y="240"/>
                      <a:pt x="155" y="220"/>
                    </a:cubicBezTo>
                    <a:cubicBezTo>
                      <a:pt x="177" y="240"/>
                      <a:pt x="198" y="262"/>
                      <a:pt x="215" y="287"/>
                    </a:cubicBezTo>
                    <a:cubicBezTo>
                      <a:pt x="224" y="300"/>
                      <a:pt x="232" y="313"/>
                      <a:pt x="239" y="327"/>
                    </a:cubicBezTo>
                    <a:cubicBezTo>
                      <a:pt x="245" y="340"/>
                      <a:pt x="251" y="354"/>
                      <a:pt x="258" y="367"/>
                    </a:cubicBezTo>
                    <a:cubicBezTo>
                      <a:pt x="258" y="367"/>
                      <a:pt x="258" y="367"/>
                      <a:pt x="258" y="367"/>
                    </a:cubicBezTo>
                    <a:cubicBezTo>
                      <a:pt x="251" y="339"/>
                      <a:pt x="234" y="311"/>
                      <a:pt x="218" y="287"/>
                    </a:cubicBezTo>
                    <a:cubicBezTo>
                      <a:pt x="213" y="279"/>
                      <a:pt x="208" y="272"/>
                      <a:pt x="202" y="265"/>
                    </a:cubicBezTo>
                    <a:cubicBezTo>
                      <a:pt x="223" y="275"/>
                      <a:pt x="240" y="291"/>
                      <a:pt x="253" y="310"/>
                    </a:cubicBezTo>
                    <a:cubicBezTo>
                      <a:pt x="253" y="310"/>
                      <a:pt x="253" y="310"/>
                      <a:pt x="253" y="310"/>
                    </a:cubicBezTo>
                    <a:cubicBezTo>
                      <a:pt x="241" y="289"/>
                      <a:pt x="223" y="273"/>
                      <a:pt x="201" y="262"/>
                    </a:cubicBezTo>
                    <a:cubicBezTo>
                      <a:pt x="201" y="262"/>
                      <a:pt x="200" y="262"/>
                      <a:pt x="200" y="262"/>
                    </a:cubicBezTo>
                    <a:cubicBezTo>
                      <a:pt x="187" y="246"/>
                      <a:pt x="173" y="230"/>
                      <a:pt x="157" y="216"/>
                    </a:cubicBezTo>
                    <a:cubicBezTo>
                      <a:pt x="157" y="216"/>
                      <a:pt x="156" y="216"/>
                      <a:pt x="155" y="216"/>
                    </a:cubicBezTo>
                    <a:cubicBezTo>
                      <a:pt x="156" y="209"/>
                      <a:pt x="157" y="202"/>
                      <a:pt x="159" y="196"/>
                    </a:cubicBezTo>
                    <a:cubicBezTo>
                      <a:pt x="161" y="184"/>
                      <a:pt x="164" y="173"/>
                      <a:pt x="167" y="161"/>
                    </a:cubicBezTo>
                    <a:cubicBezTo>
                      <a:pt x="168" y="162"/>
                      <a:pt x="168" y="163"/>
                      <a:pt x="169" y="163"/>
                    </a:cubicBezTo>
                    <a:cubicBezTo>
                      <a:pt x="179" y="165"/>
                      <a:pt x="187" y="168"/>
                      <a:pt x="196" y="172"/>
                    </a:cubicBezTo>
                    <a:cubicBezTo>
                      <a:pt x="199" y="181"/>
                      <a:pt x="205" y="189"/>
                      <a:pt x="211" y="196"/>
                    </a:cubicBezTo>
                    <a:cubicBezTo>
                      <a:pt x="218" y="205"/>
                      <a:pt x="225" y="215"/>
                      <a:pt x="234" y="223"/>
                    </a:cubicBezTo>
                    <a:cubicBezTo>
                      <a:pt x="250" y="239"/>
                      <a:pt x="268" y="252"/>
                      <a:pt x="288" y="263"/>
                    </a:cubicBezTo>
                    <a:cubicBezTo>
                      <a:pt x="288" y="263"/>
                      <a:pt x="288" y="263"/>
                      <a:pt x="288" y="263"/>
                    </a:cubicBezTo>
                    <a:cubicBezTo>
                      <a:pt x="269" y="252"/>
                      <a:pt x="251" y="238"/>
                      <a:pt x="236" y="222"/>
                    </a:cubicBezTo>
                    <a:cubicBezTo>
                      <a:pt x="228" y="214"/>
                      <a:pt x="222" y="206"/>
                      <a:pt x="216" y="198"/>
                    </a:cubicBezTo>
                    <a:cubicBezTo>
                      <a:pt x="210" y="190"/>
                      <a:pt x="206" y="182"/>
                      <a:pt x="201" y="175"/>
                    </a:cubicBezTo>
                    <a:cubicBezTo>
                      <a:pt x="218" y="184"/>
                      <a:pt x="233" y="196"/>
                      <a:pt x="249" y="207"/>
                    </a:cubicBezTo>
                    <a:cubicBezTo>
                      <a:pt x="276" y="225"/>
                      <a:pt x="302" y="245"/>
                      <a:pt x="330" y="262"/>
                    </a:cubicBezTo>
                    <a:cubicBezTo>
                      <a:pt x="331" y="262"/>
                      <a:pt x="331" y="261"/>
                      <a:pt x="331" y="261"/>
                    </a:cubicBezTo>
                    <a:cubicBezTo>
                      <a:pt x="304" y="240"/>
                      <a:pt x="275" y="221"/>
                      <a:pt x="247" y="201"/>
                    </a:cubicBezTo>
                    <a:cubicBezTo>
                      <a:pt x="265" y="203"/>
                      <a:pt x="282" y="206"/>
                      <a:pt x="299" y="212"/>
                    </a:cubicBezTo>
                    <a:cubicBezTo>
                      <a:pt x="300" y="212"/>
                      <a:pt x="300" y="212"/>
                      <a:pt x="300" y="212"/>
                    </a:cubicBezTo>
                    <a:cubicBezTo>
                      <a:pt x="281" y="204"/>
                      <a:pt x="262" y="200"/>
                      <a:pt x="243" y="198"/>
                    </a:cubicBezTo>
                    <a:cubicBezTo>
                      <a:pt x="220" y="182"/>
                      <a:pt x="197" y="164"/>
                      <a:pt x="170" y="158"/>
                    </a:cubicBezTo>
                    <a:cubicBezTo>
                      <a:pt x="169" y="158"/>
                      <a:pt x="169" y="158"/>
                      <a:pt x="168" y="158"/>
                    </a:cubicBezTo>
                    <a:cubicBezTo>
                      <a:pt x="174" y="140"/>
                      <a:pt x="180" y="123"/>
                      <a:pt x="185" y="105"/>
                    </a:cubicBezTo>
                    <a:cubicBezTo>
                      <a:pt x="195" y="71"/>
                      <a:pt x="208" y="38"/>
                      <a:pt x="216" y="4"/>
                    </a:cubicBezTo>
                    <a:cubicBezTo>
                      <a:pt x="216" y="1"/>
                      <a:pt x="212" y="0"/>
                      <a:pt x="211" y="3"/>
                    </a:cubicBezTo>
                    <a:cubicBezTo>
                      <a:pt x="200" y="32"/>
                      <a:pt x="192" y="64"/>
                      <a:pt x="183" y="95"/>
                    </a:cubicBezTo>
                    <a:cubicBezTo>
                      <a:pt x="177" y="116"/>
                      <a:pt x="170" y="137"/>
                      <a:pt x="164" y="158"/>
                    </a:cubicBezTo>
                    <a:cubicBezTo>
                      <a:pt x="152" y="157"/>
                      <a:pt x="141" y="160"/>
                      <a:pt x="130" y="164"/>
                    </a:cubicBezTo>
                    <a:cubicBezTo>
                      <a:pt x="127" y="166"/>
                      <a:pt x="124" y="167"/>
                      <a:pt x="120" y="168"/>
                    </a:cubicBezTo>
                    <a:cubicBezTo>
                      <a:pt x="103" y="154"/>
                      <a:pt x="74" y="151"/>
                      <a:pt x="53" y="158"/>
                    </a:cubicBezTo>
                    <a:cubicBezTo>
                      <a:pt x="52" y="158"/>
                      <a:pt x="52" y="158"/>
                      <a:pt x="53" y="158"/>
                    </a:cubicBezTo>
                    <a:cubicBezTo>
                      <a:pt x="77" y="158"/>
                      <a:pt x="98" y="155"/>
                      <a:pt x="118" y="169"/>
                    </a:cubicBezTo>
                    <a:cubicBezTo>
                      <a:pt x="107" y="174"/>
                      <a:pt x="95" y="180"/>
                      <a:pt x="84" y="186"/>
                    </a:cubicBezTo>
                    <a:cubicBezTo>
                      <a:pt x="54" y="201"/>
                      <a:pt x="25" y="220"/>
                      <a:pt x="0" y="242"/>
                    </a:cubicBezTo>
                    <a:cubicBezTo>
                      <a:pt x="0" y="243"/>
                      <a:pt x="1" y="244"/>
                      <a:pt x="1" y="243"/>
                    </a:cubicBezTo>
                    <a:cubicBezTo>
                      <a:pt x="27" y="224"/>
                      <a:pt x="53" y="205"/>
                      <a:pt x="82" y="190"/>
                    </a:cubicBezTo>
                    <a:cubicBezTo>
                      <a:pt x="95" y="183"/>
                      <a:pt x="109" y="176"/>
                      <a:pt x="123" y="170"/>
                    </a:cubicBezTo>
                    <a:cubicBezTo>
                      <a:pt x="136" y="165"/>
                      <a:pt x="149" y="160"/>
                      <a:pt x="163" y="160"/>
                    </a:cubicBezTo>
                    <a:cubicBezTo>
                      <a:pt x="161" y="169"/>
                      <a:pt x="158" y="177"/>
                      <a:pt x="156" y="186"/>
                    </a:cubicBezTo>
                    <a:cubicBezTo>
                      <a:pt x="155" y="190"/>
                      <a:pt x="154" y="195"/>
                      <a:pt x="153" y="200"/>
                    </a:cubicBezTo>
                    <a:cubicBezTo>
                      <a:pt x="133" y="211"/>
                      <a:pt x="114" y="225"/>
                      <a:pt x="95" y="238"/>
                    </a:cubicBezTo>
                    <a:cubicBezTo>
                      <a:pt x="75" y="253"/>
                      <a:pt x="55" y="268"/>
                      <a:pt x="37" y="285"/>
                    </a:cubicBezTo>
                    <a:cubicBezTo>
                      <a:pt x="37" y="285"/>
                      <a:pt x="37" y="286"/>
                      <a:pt x="37" y="285"/>
                    </a:cubicBezTo>
                    <a:cubicBezTo>
                      <a:pt x="56" y="270"/>
                      <a:pt x="75" y="255"/>
                      <a:pt x="95" y="241"/>
                    </a:cubicBezTo>
                    <a:cubicBezTo>
                      <a:pt x="114" y="227"/>
                      <a:pt x="134" y="215"/>
                      <a:pt x="153" y="202"/>
                    </a:cubicBezTo>
                    <a:cubicBezTo>
                      <a:pt x="150" y="219"/>
                      <a:pt x="149" y="235"/>
                      <a:pt x="148" y="252"/>
                    </a:cubicBezTo>
                    <a:cubicBezTo>
                      <a:pt x="120" y="292"/>
                      <a:pt x="82" y="319"/>
                      <a:pt x="43" y="347"/>
                    </a:cubicBezTo>
                    <a:cubicBezTo>
                      <a:pt x="42" y="347"/>
                      <a:pt x="43" y="348"/>
                      <a:pt x="44" y="348"/>
                    </a:cubicBez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224" name="Group 223"/>
            <p:cNvGrpSpPr/>
            <p:nvPr/>
          </p:nvGrpSpPr>
          <p:grpSpPr>
            <a:xfrm rot="19750546">
              <a:off x="1732885" y="6101808"/>
              <a:ext cx="549275" cy="823912"/>
              <a:chOff x="2514601" y="4916488"/>
              <a:chExt cx="549275" cy="823912"/>
            </a:xfrm>
          </p:grpSpPr>
          <p:sp>
            <p:nvSpPr>
              <p:cNvPr id="225" name="Freeform 172"/>
              <p:cNvSpPr>
                <a:spLocks/>
              </p:cNvSpPr>
              <p:nvPr/>
            </p:nvSpPr>
            <p:spPr bwMode="auto">
              <a:xfrm>
                <a:off x="2514601" y="4916488"/>
                <a:ext cx="549275" cy="823912"/>
              </a:xfrm>
              <a:custGeom>
                <a:avLst/>
                <a:gdLst>
                  <a:gd name="T0" fmla="*/ 53 w 209"/>
                  <a:gd name="T1" fmla="*/ 234 h 315"/>
                  <a:gd name="T2" fmla="*/ 90 w 209"/>
                  <a:gd name="T3" fmla="*/ 239 h 315"/>
                  <a:gd name="T4" fmla="*/ 123 w 209"/>
                  <a:gd name="T5" fmla="*/ 276 h 315"/>
                  <a:gd name="T6" fmla="*/ 125 w 209"/>
                  <a:gd name="T7" fmla="*/ 277 h 315"/>
                  <a:gd name="T8" fmla="*/ 126 w 209"/>
                  <a:gd name="T9" fmla="*/ 314 h 315"/>
                  <a:gd name="T10" fmla="*/ 139 w 209"/>
                  <a:gd name="T11" fmla="*/ 315 h 315"/>
                  <a:gd name="T12" fmla="*/ 139 w 209"/>
                  <a:gd name="T13" fmla="*/ 303 h 315"/>
                  <a:gd name="T14" fmla="*/ 167 w 209"/>
                  <a:gd name="T15" fmla="*/ 263 h 315"/>
                  <a:gd name="T16" fmla="*/ 179 w 209"/>
                  <a:gd name="T17" fmla="*/ 218 h 315"/>
                  <a:gd name="T18" fmla="*/ 183 w 209"/>
                  <a:gd name="T19" fmla="*/ 215 h 315"/>
                  <a:gd name="T20" fmla="*/ 206 w 209"/>
                  <a:gd name="T21" fmla="*/ 136 h 315"/>
                  <a:gd name="T22" fmla="*/ 173 w 209"/>
                  <a:gd name="T23" fmla="*/ 100 h 315"/>
                  <a:gd name="T24" fmla="*/ 144 w 209"/>
                  <a:gd name="T25" fmla="*/ 150 h 315"/>
                  <a:gd name="T26" fmla="*/ 153 w 209"/>
                  <a:gd name="T27" fmla="*/ 185 h 315"/>
                  <a:gd name="T28" fmla="*/ 172 w 209"/>
                  <a:gd name="T29" fmla="*/ 215 h 315"/>
                  <a:gd name="T30" fmla="*/ 158 w 209"/>
                  <a:gd name="T31" fmla="*/ 258 h 315"/>
                  <a:gd name="T32" fmla="*/ 139 w 209"/>
                  <a:gd name="T33" fmla="*/ 289 h 315"/>
                  <a:gd name="T34" fmla="*/ 137 w 209"/>
                  <a:gd name="T35" fmla="*/ 243 h 315"/>
                  <a:gd name="T36" fmla="*/ 116 w 209"/>
                  <a:gd name="T37" fmla="*/ 125 h 315"/>
                  <a:gd name="T38" fmla="*/ 135 w 209"/>
                  <a:gd name="T39" fmla="*/ 53 h 315"/>
                  <a:gd name="T40" fmla="*/ 85 w 209"/>
                  <a:gd name="T41" fmla="*/ 8 h 315"/>
                  <a:gd name="T42" fmla="*/ 55 w 209"/>
                  <a:gd name="T43" fmla="*/ 71 h 315"/>
                  <a:gd name="T44" fmla="*/ 108 w 209"/>
                  <a:gd name="T45" fmla="*/ 130 h 315"/>
                  <a:gd name="T46" fmla="*/ 125 w 209"/>
                  <a:gd name="T47" fmla="*/ 262 h 315"/>
                  <a:gd name="T48" fmla="*/ 99 w 209"/>
                  <a:gd name="T49" fmla="*/ 233 h 315"/>
                  <a:gd name="T50" fmla="*/ 101 w 209"/>
                  <a:gd name="T51" fmla="*/ 232 h 315"/>
                  <a:gd name="T52" fmla="*/ 80 w 209"/>
                  <a:gd name="T53" fmla="*/ 155 h 315"/>
                  <a:gd name="T54" fmla="*/ 18 w 209"/>
                  <a:gd name="T55" fmla="*/ 144 h 315"/>
                  <a:gd name="T56" fmla="*/ 22 w 209"/>
                  <a:gd name="T57" fmla="*/ 212 h 315"/>
                  <a:gd name="T58" fmla="*/ 53 w 209"/>
                  <a:gd name="T59" fmla="*/ 234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09" h="315">
                    <a:moveTo>
                      <a:pt x="53" y="234"/>
                    </a:moveTo>
                    <a:cubicBezTo>
                      <a:pt x="65" y="237"/>
                      <a:pt x="78" y="236"/>
                      <a:pt x="90" y="239"/>
                    </a:cubicBezTo>
                    <a:cubicBezTo>
                      <a:pt x="101" y="252"/>
                      <a:pt x="112" y="264"/>
                      <a:pt x="123" y="276"/>
                    </a:cubicBezTo>
                    <a:cubicBezTo>
                      <a:pt x="124" y="276"/>
                      <a:pt x="124" y="276"/>
                      <a:pt x="125" y="277"/>
                    </a:cubicBezTo>
                    <a:cubicBezTo>
                      <a:pt x="125" y="289"/>
                      <a:pt x="126" y="302"/>
                      <a:pt x="126" y="314"/>
                    </a:cubicBezTo>
                    <a:cubicBezTo>
                      <a:pt x="130" y="315"/>
                      <a:pt x="135" y="315"/>
                      <a:pt x="139" y="315"/>
                    </a:cubicBezTo>
                    <a:cubicBezTo>
                      <a:pt x="139" y="311"/>
                      <a:pt x="139" y="307"/>
                      <a:pt x="139" y="303"/>
                    </a:cubicBezTo>
                    <a:cubicBezTo>
                      <a:pt x="152" y="294"/>
                      <a:pt x="161" y="277"/>
                      <a:pt x="167" y="263"/>
                    </a:cubicBezTo>
                    <a:cubicBezTo>
                      <a:pt x="172" y="252"/>
                      <a:pt x="181" y="232"/>
                      <a:pt x="179" y="218"/>
                    </a:cubicBezTo>
                    <a:cubicBezTo>
                      <a:pt x="181" y="217"/>
                      <a:pt x="182" y="217"/>
                      <a:pt x="183" y="215"/>
                    </a:cubicBezTo>
                    <a:cubicBezTo>
                      <a:pt x="198" y="192"/>
                      <a:pt x="209" y="164"/>
                      <a:pt x="206" y="136"/>
                    </a:cubicBezTo>
                    <a:cubicBezTo>
                      <a:pt x="204" y="118"/>
                      <a:pt x="194" y="97"/>
                      <a:pt x="173" y="100"/>
                    </a:cubicBezTo>
                    <a:cubicBezTo>
                      <a:pt x="150" y="104"/>
                      <a:pt x="144" y="130"/>
                      <a:pt x="144" y="150"/>
                    </a:cubicBezTo>
                    <a:cubicBezTo>
                      <a:pt x="144" y="162"/>
                      <a:pt x="146" y="174"/>
                      <a:pt x="153" y="185"/>
                    </a:cubicBezTo>
                    <a:cubicBezTo>
                      <a:pt x="159" y="195"/>
                      <a:pt x="167" y="204"/>
                      <a:pt x="172" y="215"/>
                    </a:cubicBezTo>
                    <a:cubicBezTo>
                      <a:pt x="168" y="230"/>
                      <a:pt x="164" y="244"/>
                      <a:pt x="158" y="258"/>
                    </a:cubicBezTo>
                    <a:cubicBezTo>
                      <a:pt x="153" y="270"/>
                      <a:pt x="146" y="280"/>
                      <a:pt x="139" y="289"/>
                    </a:cubicBezTo>
                    <a:cubicBezTo>
                      <a:pt x="138" y="274"/>
                      <a:pt x="138" y="258"/>
                      <a:pt x="137" y="243"/>
                    </a:cubicBezTo>
                    <a:cubicBezTo>
                      <a:pt x="134" y="203"/>
                      <a:pt x="130" y="163"/>
                      <a:pt x="116" y="125"/>
                    </a:cubicBezTo>
                    <a:cubicBezTo>
                      <a:pt x="142" y="112"/>
                      <a:pt x="138" y="78"/>
                      <a:pt x="135" y="53"/>
                    </a:cubicBezTo>
                    <a:cubicBezTo>
                      <a:pt x="131" y="29"/>
                      <a:pt x="114" y="0"/>
                      <a:pt x="85" y="8"/>
                    </a:cubicBezTo>
                    <a:cubicBezTo>
                      <a:pt x="58" y="15"/>
                      <a:pt x="50" y="46"/>
                      <a:pt x="55" y="71"/>
                    </a:cubicBezTo>
                    <a:cubicBezTo>
                      <a:pt x="61" y="97"/>
                      <a:pt x="81" y="123"/>
                      <a:pt x="108" y="130"/>
                    </a:cubicBezTo>
                    <a:cubicBezTo>
                      <a:pt x="118" y="174"/>
                      <a:pt x="123" y="218"/>
                      <a:pt x="125" y="262"/>
                    </a:cubicBezTo>
                    <a:cubicBezTo>
                      <a:pt x="116" y="252"/>
                      <a:pt x="108" y="243"/>
                      <a:pt x="99" y="233"/>
                    </a:cubicBezTo>
                    <a:cubicBezTo>
                      <a:pt x="100" y="233"/>
                      <a:pt x="101" y="233"/>
                      <a:pt x="101" y="232"/>
                    </a:cubicBezTo>
                    <a:cubicBezTo>
                      <a:pt x="113" y="210"/>
                      <a:pt x="94" y="172"/>
                      <a:pt x="80" y="155"/>
                    </a:cubicBezTo>
                    <a:cubicBezTo>
                      <a:pt x="65" y="136"/>
                      <a:pt x="37" y="123"/>
                      <a:pt x="18" y="144"/>
                    </a:cubicBezTo>
                    <a:cubicBezTo>
                      <a:pt x="0" y="164"/>
                      <a:pt x="8" y="192"/>
                      <a:pt x="22" y="212"/>
                    </a:cubicBezTo>
                    <a:cubicBezTo>
                      <a:pt x="29" y="222"/>
                      <a:pt x="40" y="231"/>
                      <a:pt x="53" y="234"/>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226" name="Freeform 173"/>
              <p:cNvSpPr>
                <a:spLocks/>
              </p:cNvSpPr>
              <p:nvPr/>
            </p:nvSpPr>
            <p:spPr bwMode="auto">
              <a:xfrm>
                <a:off x="2719388" y="4960938"/>
                <a:ext cx="44450" cy="26987"/>
              </a:xfrm>
              <a:custGeom>
                <a:avLst/>
                <a:gdLst>
                  <a:gd name="T0" fmla="*/ 17 w 17"/>
                  <a:gd name="T1" fmla="*/ 3 h 10"/>
                  <a:gd name="T2" fmla="*/ 13 w 17"/>
                  <a:gd name="T3" fmla="*/ 0 h 10"/>
                  <a:gd name="T4" fmla="*/ 5 w 17"/>
                  <a:gd name="T5" fmla="*/ 1 h 10"/>
                  <a:gd name="T6" fmla="*/ 2 w 17"/>
                  <a:gd name="T7" fmla="*/ 3 h 10"/>
                  <a:gd name="T8" fmla="*/ 0 w 17"/>
                  <a:gd name="T9" fmla="*/ 4 h 10"/>
                  <a:gd name="T10" fmla="*/ 0 w 17"/>
                  <a:gd name="T11" fmla="*/ 6 h 10"/>
                  <a:gd name="T12" fmla="*/ 2 w 17"/>
                  <a:gd name="T13" fmla="*/ 9 h 10"/>
                  <a:gd name="T14" fmla="*/ 7 w 17"/>
                  <a:gd name="T15" fmla="*/ 10 h 10"/>
                  <a:gd name="T16" fmla="*/ 15 w 17"/>
                  <a:gd name="T17" fmla="*/ 9 h 10"/>
                  <a:gd name="T18" fmla="*/ 17 w 17"/>
                  <a:gd name="T19"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10">
                    <a:moveTo>
                      <a:pt x="17" y="3"/>
                    </a:moveTo>
                    <a:cubicBezTo>
                      <a:pt x="17" y="1"/>
                      <a:pt x="15" y="0"/>
                      <a:pt x="13" y="0"/>
                    </a:cubicBezTo>
                    <a:cubicBezTo>
                      <a:pt x="10" y="0"/>
                      <a:pt x="7" y="1"/>
                      <a:pt x="5" y="1"/>
                    </a:cubicBezTo>
                    <a:cubicBezTo>
                      <a:pt x="3" y="1"/>
                      <a:pt x="2" y="2"/>
                      <a:pt x="2" y="3"/>
                    </a:cubicBezTo>
                    <a:cubicBezTo>
                      <a:pt x="1" y="3"/>
                      <a:pt x="1" y="3"/>
                      <a:pt x="0" y="4"/>
                    </a:cubicBezTo>
                    <a:cubicBezTo>
                      <a:pt x="0" y="4"/>
                      <a:pt x="0" y="5"/>
                      <a:pt x="0" y="6"/>
                    </a:cubicBezTo>
                    <a:cubicBezTo>
                      <a:pt x="0" y="8"/>
                      <a:pt x="1" y="9"/>
                      <a:pt x="2" y="9"/>
                    </a:cubicBezTo>
                    <a:cubicBezTo>
                      <a:pt x="4" y="10"/>
                      <a:pt x="5" y="10"/>
                      <a:pt x="7" y="10"/>
                    </a:cubicBezTo>
                    <a:cubicBezTo>
                      <a:pt x="9" y="10"/>
                      <a:pt x="12" y="10"/>
                      <a:pt x="15" y="9"/>
                    </a:cubicBezTo>
                    <a:cubicBezTo>
                      <a:pt x="17" y="7"/>
                      <a:pt x="17" y="5"/>
                      <a:pt x="17" y="3"/>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227" name="Freeform 174"/>
              <p:cNvSpPr>
                <a:spLocks/>
              </p:cNvSpPr>
              <p:nvPr/>
            </p:nvSpPr>
            <p:spPr bwMode="auto">
              <a:xfrm>
                <a:off x="2943226" y="5207000"/>
                <a:ext cx="41275" cy="25400"/>
              </a:xfrm>
              <a:custGeom>
                <a:avLst/>
                <a:gdLst>
                  <a:gd name="T0" fmla="*/ 11 w 16"/>
                  <a:gd name="T1" fmla="*/ 0 h 10"/>
                  <a:gd name="T2" fmla="*/ 3 w 16"/>
                  <a:gd name="T3" fmla="*/ 1 h 10"/>
                  <a:gd name="T4" fmla="*/ 3 w 16"/>
                  <a:gd name="T5" fmla="*/ 8 h 10"/>
                  <a:gd name="T6" fmla="*/ 11 w 16"/>
                  <a:gd name="T7" fmla="*/ 10 h 10"/>
                  <a:gd name="T8" fmla="*/ 16 w 16"/>
                  <a:gd name="T9" fmla="*/ 5 h 10"/>
                  <a:gd name="T10" fmla="*/ 11 w 16"/>
                  <a:gd name="T11" fmla="*/ 0 h 10"/>
                </a:gdLst>
                <a:ahLst/>
                <a:cxnLst>
                  <a:cxn ang="0">
                    <a:pos x="T0" y="T1"/>
                  </a:cxn>
                  <a:cxn ang="0">
                    <a:pos x="T2" y="T3"/>
                  </a:cxn>
                  <a:cxn ang="0">
                    <a:pos x="T4" y="T5"/>
                  </a:cxn>
                  <a:cxn ang="0">
                    <a:pos x="T6" y="T7"/>
                  </a:cxn>
                  <a:cxn ang="0">
                    <a:pos x="T8" y="T9"/>
                  </a:cxn>
                  <a:cxn ang="0">
                    <a:pos x="T10" y="T11"/>
                  </a:cxn>
                </a:cxnLst>
                <a:rect l="0" t="0" r="r" b="b"/>
                <a:pathLst>
                  <a:path w="16" h="10">
                    <a:moveTo>
                      <a:pt x="11" y="0"/>
                    </a:moveTo>
                    <a:cubicBezTo>
                      <a:pt x="8" y="0"/>
                      <a:pt x="6" y="1"/>
                      <a:pt x="3" y="1"/>
                    </a:cubicBezTo>
                    <a:cubicBezTo>
                      <a:pt x="0" y="2"/>
                      <a:pt x="0" y="7"/>
                      <a:pt x="3" y="8"/>
                    </a:cubicBezTo>
                    <a:cubicBezTo>
                      <a:pt x="6" y="9"/>
                      <a:pt x="8" y="10"/>
                      <a:pt x="11" y="10"/>
                    </a:cubicBezTo>
                    <a:cubicBezTo>
                      <a:pt x="13" y="10"/>
                      <a:pt x="16" y="8"/>
                      <a:pt x="16" y="5"/>
                    </a:cubicBezTo>
                    <a:cubicBezTo>
                      <a:pt x="16" y="2"/>
                      <a:pt x="14" y="0"/>
                      <a:pt x="11" y="0"/>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228" name="Freeform 175"/>
              <p:cNvSpPr>
                <a:spLocks/>
              </p:cNvSpPr>
              <p:nvPr/>
            </p:nvSpPr>
            <p:spPr bwMode="auto">
              <a:xfrm>
                <a:off x="2559051" y="5287963"/>
                <a:ext cx="44450" cy="41275"/>
              </a:xfrm>
              <a:custGeom>
                <a:avLst/>
                <a:gdLst>
                  <a:gd name="T0" fmla="*/ 8 w 17"/>
                  <a:gd name="T1" fmla="*/ 4 h 16"/>
                  <a:gd name="T2" fmla="*/ 7 w 17"/>
                  <a:gd name="T3" fmla="*/ 5 h 16"/>
                  <a:gd name="T4" fmla="*/ 6 w 17"/>
                  <a:gd name="T5" fmla="*/ 5 h 16"/>
                  <a:gd name="T6" fmla="*/ 5 w 17"/>
                  <a:gd name="T7" fmla="*/ 14 h 16"/>
                  <a:gd name="T8" fmla="*/ 16 w 17"/>
                  <a:gd name="T9" fmla="*/ 7 h 16"/>
                  <a:gd name="T10" fmla="*/ 8 w 17"/>
                  <a:gd name="T11" fmla="*/ 4 h 16"/>
                </a:gdLst>
                <a:ahLst/>
                <a:cxnLst>
                  <a:cxn ang="0">
                    <a:pos x="T0" y="T1"/>
                  </a:cxn>
                  <a:cxn ang="0">
                    <a:pos x="T2" y="T3"/>
                  </a:cxn>
                  <a:cxn ang="0">
                    <a:pos x="T4" y="T5"/>
                  </a:cxn>
                  <a:cxn ang="0">
                    <a:pos x="T6" y="T7"/>
                  </a:cxn>
                  <a:cxn ang="0">
                    <a:pos x="T8" y="T9"/>
                  </a:cxn>
                  <a:cxn ang="0">
                    <a:pos x="T10" y="T11"/>
                  </a:cxn>
                </a:cxnLst>
                <a:rect l="0" t="0" r="r" b="b"/>
                <a:pathLst>
                  <a:path w="17" h="16">
                    <a:moveTo>
                      <a:pt x="8" y="4"/>
                    </a:moveTo>
                    <a:cubicBezTo>
                      <a:pt x="7" y="4"/>
                      <a:pt x="7" y="5"/>
                      <a:pt x="7" y="5"/>
                    </a:cubicBezTo>
                    <a:cubicBezTo>
                      <a:pt x="7" y="5"/>
                      <a:pt x="6" y="5"/>
                      <a:pt x="6" y="5"/>
                    </a:cubicBezTo>
                    <a:cubicBezTo>
                      <a:pt x="1" y="5"/>
                      <a:pt x="0" y="13"/>
                      <a:pt x="5" y="14"/>
                    </a:cubicBezTo>
                    <a:cubicBezTo>
                      <a:pt x="10" y="16"/>
                      <a:pt x="16" y="12"/>
                      <a:pt x="16" y="7"/>
                    </a:cubicBezTo>
                    <a:cubicBezTo>
                      <a:pt x="17" y="2"/>
                      <a:pt x="10" y="0"/>
                      <a:pt x="8" y="4"/>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229" name="Freeform 176"/>
              <p:cNvSpPr>
                <a:spLocks/>
              </p:cNvSpPr>
              <p:nvPr/>
            </p:nvSpPr>
            <p:spPr bwMode="auto">
              <a:xfrm>
                <a:off x="2663826" y="4997450"/>
                <a:ext cx="134938" cy="233362"/>
              </a:xfrm>
              <a:custGeom>
                <a:avLst/>
                <a:gdLst>
                  <a:gd name="T0" fmla="*/ 50 w 51"/>
                  <a:gd name="T1" fmla="*/ 87 h 89"/>
                  <a:gd name="T2" fmla="*/ 4 w 51"/>
                  <a:gd name="T3" fmla="*/ 1 h 89"/>
                  <a:gd name="T4" fmla="*/ 3 w 51"/>
                  <a:gd name="T5" fmla="*/ 1 h 89"/>
                  <a:gd name="T6" fmla="*/ 13 w 51"/>
                  <a:gd name="T7" fmla="*/ 58 h 89"/>
                  <a:gd name="T8" fmla="*/ 50 w 51"/>
                  <a:gd name="T9" fmla="*/ 89 h 89"/>
                  <a:gd name="T10" fmla="*/ 50 w 51"/>
                  <a:gd name="T11" fmla="*/ 87 h 89"/>
                </a:gdLst>
                <a:ahLst/>
                <a:cxnLst>
                  <a:cxn ang="0">
                    <a:pos x="T0" y="T1"/>
                  </a:cxn>
                  <a:cxn ang="0">
                    <a:pos x="T2" y="T3"/>
                  </a:cxn>
                  <a:cxn ang="0">
                    <a:pos x="T4" y="T5"/>
                  </a:cxn>
                  <a:cxn ang="0">
                    <a:pos x="T6" y="T7"/>
                  </a:cxn>
                  <a:cxn ang="0">
                    <a:pos x="T8" y="T9"/>
                  </a:cxn>
                  <a:cxn ang="0">
                    <a:pos x="T10" y="T11"/>
                  </a:cxn>
                </a:cxnLst>
                <a:rect l="0" t="0" r="r" b="b"/>
                <a:pathLst>
                  <a:path w="51" h="89">
                    <a:moveTo>
                      <a:pt x="50" y="87"/>
                    </a:moveTo>
                    <a:cubicBezTo>
                      <a:pt x="14" y="78"/>
                      <a:pt x="1" y="33"/>
                      <a:pt x="4" y="1"/>
                    </a:cubicBezTo>
                    <a:cubicBezTo>
                      <a:pt x="4" y="0"/>
                      <a:pt x="4" y="0"/>
                      <a:pt x="3" y="1"/>
                    </a:cubicBezTo>
                    <a:cubicBezTo>
                      <a:pt x="0" y="20"/>
                      <a:pt x="4" y="40"/>
                      <a:pt x="13" y="58"/>
                    </a:cubicBezTo>
                    <a:cubicBezTo>
                      <a:pt x="20" y="72"/>
                      <a:pt x="32" y="88"/>
                      <a:pt x="50" y="89"/>
                    </a:cubicBezTo>
                    <a:cubicBezTo>
                      <a:pt x="51" y="89"/>
                      <a:pt x="51" y="88"/>
                      <a:pt x="50" y="87"/>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0" name="Freeform 177"/>
              <p:cNvSpPr>
                <a:spLocks/>
              </p:cNvSpPr>
              <p:nvPr/>
            </p:nvSpPr>
            <p:spPr bwMode="auto">
              <a:xfrm>
                <a:off x="2732088" y="5157788"/>
                <a:ext cx="66675" cy="53975"/>
              </a:xfrm>
              <a:custGeom>
                <a:avLst/>
                <a:gdLst>
                  <a:gd name="T0" fmla="*/ 25 w 25"/>
                  <a:gd name="T1" fmla="*/ 20 h 21"/>
                  <a:gd name="T2" fmla="*/ 11 w 25"/>
                  <a:gd name="T3" fmla="*/ 13 h 21"/>
                  <a:gd name="T4" fmla="*/ 0 w 25"/>
                  <a:gd name="T5" fmla="*/ 0 h 21"/>
                  <a:gd name="T6" fmla="*/ 0 w 25"/>
                  <a:gd name="T7" fmla="*/ 0 h 21"/>
                  <a:gd name="T8" fmla="*/ 24 w 25"/>
                  <a:gd name="T9" fmla="*/ 21 h 21"/>
                  <a:gd name="T10" fmla="*/ 25 w 25"/>
                  <a:gd name="T11" fmla="*/ 20 h 21"/>
                </a:gdLst>
                <a:ahLst/>
                <a:cxnLst>
                  <a:cxn ang="0">
                    <a:pos x="T0" y="T1"/>
                  </a:cxn>
                  <a:cxn ang="0">
                    <a:pos x="T2" y="T3"/>
                  </a:cxn>
                  <a:cxn ang="0">
                    <a:pos x="T4" y="T5"/>
                  </a:cxn>
                  <a:cxn ang="0">
                    <a:pos x="T6" y="T7"/>
                  </a:cxn>
                  <a:cxn ang="0">
                    <a:pos x="T8" y="T9"/>
                  </a:cxn>
                  <a:cxn ang="0">
                    <a:pos x="T10" y="T11"/>
                  </a:cxn>
                </a:cxnLst>
                <a:rect l="0" t="0" r="r" b="b"/>
                <a:pathLst>
                  <a:path w="25" h="21">
                    <a:moveTo>
                      <a:pt x="25" y="20"/>
                    </a:moveTo>
                    <a:cubicBezTo>
                      <a:pt x="20" y="18"/>
                      <a:pt x="15" y="16"/>
                      <a:pt x="11" y="13"/>
                    </a:cubicBezTo>
                    <a:cubicBezTo>
                      <a:pt x="7" y="9"/>
                      <a:pt x="3" y="5"/>
                      <a:pt x="0" y="0"/>
                    </a:cubicBezTo>
                    <a:cubicBezTo>
                      <a:pt x="0" y="0"/>
                      <a:pt x="0" y="0"/>
                      <a:pt x="0" y="0"/>
                    </a:cubicBezTo>
                    <a:cubicBezTo>
                      <a:pt x="2" y="10"/>
                      <a:pt x="13" y="21"/>
                      <a:pt x="24" y="21"/>
                    </a:cubicBezTo>
                    <a:cubicBezTo>
                      <a:pt x="25" y="21"/>
                      <a:pt x="25" y="20"/>
                      <a:pt x="25" y="20"/>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1" name="Freeform 178"/>
              <p:cNvSpPr>
                <a:spLocks/>
              </p:cNvSpPr>
              <p:nvPr/>
            </p:nvSpPr>
            <p:spPr bwMode="auto">
              <a:xfrm>
                <a:off x="2811463" y="5165725"/>
                <a:ext cx="41275" cy="65087"/>
              </a:xfrm>
              <a:custGeom>
                <a:avLst/>
                <a:gdLst>
                  <a:gd name="T0" fmla="*/ 15 w 16"/>
                  <a:gd name="T1" fmla="*/ 0 h 25"/>
                  <a:gd name="T2" fmla="*/ 0 w 16"/>
                  <a:gd name="T3" fmla="*/ 23 h 25"/>
                  <a:gd name="T4" fmla="*/ 1 w 16"/>
                  <a:gd name="T5" fmla="*/ 25 h 25"/>
                  <a:gd name="T6" fmla="*/ 16 w 16"/>
                  <a:gd name="T7" fmla="*/ 1 h 25"/>
                  <a:gd name="T8" fmla="*/ 15 w 16"/>
                  <a:gd name="T9" fmla="*/ 0 h 25"/>
                </a:gdLst>
                <a:ahLst/>
                <a:cxnLst>
                  <a:cxn ang="0">
                    <a:pos x="T0" y="T1"/>
                  </a:cxn>
                  <a:cxn ang="0">
                    <a:pos x="T2" y="T3"/>
                  </a:cxn>
                  <a:cxn ang="0">
                    <a:pos x="T4" y="T5"/>
                  </a:cxn>
                  <a:cxn ang="0">
                    <a:pos x="T6" y="T7"/>
                  </a:cxn>
                  <a:cxn ang="0">
                    <a:pos x="T8" y="T9"/>
                  </a:cxn>
                </a:cxnLst>
                <a:rect l="0" t="0" r="r" b="b"/>
                <a:pathLst>
                  <a:path w="16" h="25">
                    <a:moveTo>
                      <a:pt x="15" y="0"/>
                    </a:moveTo>
                    <a:cubicBezTo>
                      <a:pt x="11" y="9"/>
                      <a:pt x="9" y="18"/>
                      <a:pt x="0" y="23"/>
                    </a:cubicBezTo>
                    <a:cubicBezTo>
                      <a:pt x="0" y="24"/>
                      <a:pt x="0" y="25"/>
                      <a:pt x="1" y="25"/>
                    </a:cubicBezTo>
                    <a:cubicBezTo>
                      <a:pt x="11" y="22"/>
                      <a:pt x="15" y="10"/>
                      <a:pt x="16" y="1"/>
                    </a:cubicBezTo>
                    <a:cubicBezTo>
                      <a:pt x="16" y="0"/>
                      <a:pt x="15" y="0"/>
                      <a:pt x="15" y="0"/>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2" name="Freeform 179"/>
              <p:cNvSpPr>
                <a:spLocks/>
              </p:cNvSpPr>
              <p:nvPr/>
            </p:nvSpPr>
            <p:spPr bwMode="auto">
              <a:xfrm>
                <a:off x="2903538" y="5235575"/>
                <a:ext cx="80963" cy="227012"/>
              </a:xfrm>
              <a:custGeom>
                <a:avLst/>
                <a:gdLst>
                  <a:gd name="T0" fmla="*/ 30 w 31"/>
                  <a:gd name="T1" fmla="*/ 84 h 87"/>
                  <a:gd name="T2" fmla="*/ 5 w 31"/>
                  <a:gd name="T3" fmla="*/ 1 h 87"/>
                  <a:gd name="T4" fmla="*/ 4 w 31"/>
                  <a:gd name="T5" fmla="*/ 1 h 87"/>
                  <a:gd name="T6" fmla="*/ 4 w 31"/>
                  <a:gd name="T7" fmla="*/ 53 h 87"/>
                  <a:gd name="T8" fmla="*/ 29 w 31"/>
                  <a:gd name="T9" fmla="*/ 87 h 87"/>
                  <a:gd name="T10" fmla="*/ 30 w 31"/>
                  <a:gd name="T11" fmla="*/ 84 h 87"/>
                </a:gdLst>
                <a:ahLst/>
                <a:cxnLst>
                  <a:cxn ang="0">
                    <a:pos x="T0" y="T1"/>
                  </a:cxn>
                  <a:cxn ang="0">
                    <a:pos x="T2" y="T3"/>
                  </a:cxn>
                  <a:cxn ang="0">
                    <a:pos x="T4" y="T5"/>
                  </a:cxn>
                  <a:cxn ang="0">
                    <a:pos x="T6" y="T7"/>
                  </a:cxn>
                  <a:cxn ang="0">
                    <a:pos x="T8" y="T9"/>
                  </a:cxn>
                  <a:cxn ang="0">
                    <a:pos x="T10" y="T11"/>
                  </a:cxn>
                </a:cxnLst>
                <a:rect l="0" t="0" r="r" b="b"/>
                <a:pathLst>
                  <a:path w="31" h="87">
                    <a:moveTo>
                      <a:pt x="30" y="84"/>
                    </a:moveTo>
                    <a:cubicBezTo>
                      <a:pt x="2" y="68"/>
                      <a:pt x="3" y="29"/>
                      <a:pt x="5" y="1"/>
                    </a:cubicBezTo>
                    <a:cubicBezTo>
                      <a:pt x="5" y="0"/>
                      <a:pt x="4" y="0"/>
                      <a:pt x="4" y="1"/>
                    </a:cubicBezTo>
                    <a:cubicBezTo>
                      <a:pt x="0" y="18"/>
                      <a:pt x="0" y="36"/>
                      <a:pt x="4" y="53"/>
                    </a:cubicBezTo>
                    <a:cubicBezTo>
                      <a:pt x="8" y="66"/>
                      <a:pt x="15" y="82"/>
                      <a:pt x="29" y="87"/>
                    </a:cubicBezTo>
                    <a:cubicBezTo>
                      <a:pt x="30" y="87"/>
                      <a:pt x="31" y="85"/>
                      <a:pt x="30" y="84"/>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3" name="Freeform 180"/>
              <p:cNvSpPr>
                <a:spLocks/>
              </p:cNvSpPr>
              <p:nvPr/>
            </p:nvSpPr>
            <p:spPr bwMode="auto">
              <a:xfrm>
                <a:off x="2940051" y="5387975"/>
                <a:ext cx="47625" cy="58737"/>
              </a:xfrm>
              <a:custGeom>
                <a:avLst/>
                <a:gdLst>
                  <a:gd name="T0" fmla="*/ 17 w 18"/>
                  <a:gd name="T1" fmla="*/ 21 h 23"/>
                  <a:gd name="T2" fmla="*/ 2 w 18"/>
                  <a:gd name="T3" fmla="*/ 1 h 23"/>
                  <a:gd name="T4" fmla="*/ 1 w 18"/>
                  <a:gd name="T5" fmla="*/ 1 h 23"/>
                  <a:gd name="T6" fmla="*/ 16 w 18"/>
                  <a:gd name="T7" fmla="*/ 23 h 23"/>
                  <a:gd name="T8" fmla="*/ 17 w 18"/>
                  <a:gd name="T9" fmla="*/ 21 h 23"/>
                </a:gdLst>
                <a:ahLst/>
                <a:cxnLst>
                  <a:cxn ang="0">
                    <a:pos x="T0" y="T1"/>
                  </a:cxn>
                  <a:cxn ang="0">
                    <a:pos x="T2" y="T3"/>
                  </a:cxn>
                  <a:cxn ang="0">
                    <a:pos x="T4" y="T5"/>
                  </a:cxn>
                  <a:cxn ang="0">
                    <a:pos x="T6" y="T7"/>
                  </a:cxn>
                  <a:cxn ang="0">
                    <a:pos x="T8" y="T9"/>
                  </a:cxn>
                </a:cxnLst>
                <a:rect l="0" t="0" r="r" b="b"/>
                <a:pathLst>
                  <a:path w="18" h="23">
                    <a:moveTo>
                      <a:pt x="17" y="21"/>
                    </a:moveTo>
                    <a:cubicBezTo>
                      <a:pt x="10" y="16"/>
                      <a:pt x="4" y="10"/>
                      <a:pt x="2" y="1"/>
                    </a:cubicBezTo>
                    <a:cubicBezTo>
                      <a:pt x="2" y="0"/>
                      <a:pt x="0" y="1"/>
                      <a:pt x="1" y="1"/>
                    </a:cubicBezTo>
                    <a:cubicBezTo>
                      <a:pt x="2" y="10"/>
                      <a:pt x="7" y="20"/>
                      <a:pt x="16" y="23"/>
                    </a:cubicBezTo>
                    <a:cubicBezTo>
                      <a:pt x="18" y="23"/>
                      <a:pt x="18" y="21"/>
                      <a:pt x="17" y="21"/>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4" name="Freeform 181"/>
              <p:cNvSpPr>
                <a:spLocks/>
              </p:cNvSpPr>
              <p:nvPr/>
            </p:nvSpPr>
            <p:spPr bwMode="auto">
              <a:xfrm>
                <a:off x="2547938" y="5340350"/>
                <a:ext cx="192088" cy="198437"/>
              </a:xfrm>
              <a:custGeom>
                <a:avLst/>
                <a:gdLst>
                  <a:gd name="T0" fmla="*/ 71 w 73"/>
                  <a:gd name="T1" fmla="*/ 68 h 76"/>
                  <a:gd name="T2" fmla="*/ 2 w 73"/>
                  <a:gd name="T3" fmla="*/ 0 h 76"/>
                  <a:gd name="T4" fmla="*/ 1 w 73"/>
                  <a:gd name="T5" fmla="*/ 0 h 76"/>
                  <a:gd name="T6" fmla="*/ 21 w 73"/>
                  <a:gd name="T7" fmla="*/ 53 h 76"/>
                  <a:gd name="T8" fmla="*/ 72 w 73"/>
                  <a:gd name="T9" fmla="*/ 69 h 76"/>
                  <a:gd name="T10" fmla="*/ 71 w 73"/>
                  <a:gd name="T11" fmla="*/ 68 h 76"/>
                </a:gdLst>
                <a:ahLst/>
                <a:cxnLst>
                  <a:cxn ang="0">
                    <a:pos x="T0" y="T1"/>
                  </a:cxn>
                  <a:cxn ang="0">
                    <a:pos x="T2" y="T3"/>
                  </a:cxn>
                  <a:cxn ang="0">
                    <a:pos x="T4" y="T5"/>
                  </a:cxn>
                  <a:cxn ang="0">
                    <a:pos x="T6" y="T7"/>
                  </a:cxn>
                  <a:cxn ang="0">
                    <a:pos x="T8" y="T9"/>
                  </a:cxn>
                  <a:cxn ang="0">
                    <a:pos x="T10" y="T11"/>
                  </a:cxn>
                </a:cxnLst>
                <a:rect l="0" t="0" r="r" b="b"/>
                <a:pathLst>
                  <a:path w="73" h="76">
                    <a:moveTo>
                      <a:pt x="71" y="68"/>
                    </a:moveTo>
                    <a:cubicBezTo>
                      <a:pt x="33" y="75"/>
                      <a:pt x="2" y="36"/>
                      <a:pt x="2" y="0"/>
                    </a:cubicBezTo>
                    <a:cubicBezTo>
                      <a:pt x="2" y="0"/>
                      <a:pt x="1" y="0"/>
                      <a:pt x="1" y="0"/>
                    </a:cubicBezTo>
                    <a:cubicBezTo>
                      <a:pt x="0" y="20"/>
                      <a:pt x="7" y="39"/>
                      <a:pt x="21" y="53"/>
                    </a:cubicBezTo>
                    <a:cubicBezTo>
                      <a:pt x="34" y="67"/>
                      <a:pt x="54" y="76"/>
                      <a:pt x="72" y="69"/>
                    </a:cubicBezTo>
                    <a:cubicBezTo>
                      <a:pt x="73" y="69"/>
                      <a:pt x="72" y="68"/>
                      <a:pt x="71" y="68"/>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5" name="Freeform 182"/>
              <p:cNvSpPr>
                <a:spLocks/>
              </p:cNvSpPr>
              <p:nvPr/>
            </p:nvSpPr>
            <p:spPr bwMode="auto">
              <a:xfrm>
                <a:off x="2719388" y="5360988"/>
                <a:ext cx="63500" cy="149225"/>
              </a:xfrm>
              <a:custGeom>
                <a:avLst/>
                <a:gdLst>
                  <a:gd name="T0" fmla="*/ 1 w 24"/>
                  <a:gd name="T1" fmla="*/ 1 h 57"/>
                  <a:gd name="T2" fmla="*/ 0 w 24"/>
                  <a:gd name="T3" fmla="*/ 1 h 57"/>
                  <a:gd name="T4" fmla="*/ 13 w 24"/>
                  <a:gd name="T5" fmla="*/ 28 h 57"/>
                  <a:gd name="T6" fmla="*/ 16 w 24"/>
                  <a:gd name="T7" fmla="*/ 56 h 57"/>
                  <a:gd name="T8" fmla="*/ 17 w 24"/>
                  <a:gd name="T9" fmla="*/ 56 h 57"/>
                  <a:gd name="T10" fmla="*/ 1 w 24"/>
                  <a:gd name="T11" fmla="*/ 1 h 57"/>
                </a:gdLst>
                <a:ahLst/>
                <a:cxnLst>
                  <a:cxn ang="0">
                    <a:pos x="T0" y="T1"/>
                  </a:cxn>
                  <a:cxn ang="0">
                    <a:pos x="T2" y="T3"/>
                  </a:cxn>
                  <a:cxn ang="0">
                    <a:pos x="T4" y="T5"/>
                  </a:cxn>
                  <a:cxn ang="0">
                    <a:pos x="T6" y="T7"/>
                  </a:cxn>
                  <a:cxn ang="0">
                    <a:pos x="T8" y="T9"/>
                  </a:cxn>
                  <a:cxn ang="0">
                    <a:pos x="T10" y="T11"/>
                  </a:cxn>
                </a:cxnLst>
                <a:rect l="0" t="0" r="r" b="b"/>
                <a:pathLst>
                  <a:path w="24" h="57">
                    <a:moveTo>
                      <a:pt x="1" y="1"/>
                    </a:moveTo>
                    <a:cubicBezTo>
                      <a:pt x="1" y="0"/>
                      <a:pt x="0" y="1"/>
                      <a:pt x="0" y="1"/>
                    </a:cubicBezTo>
                    <a:cubicBezTo>
                      <a:pt x="5" y="10"/>
                      <a:pt x="10" y="18"/>
                      <a:pt x="13" y="28"/>
                    </a:cubicBezTo>
                    <a:cubicBezTo>
                      <a:pt x="16" y="37"/>
                      <a:pt x="15" y="46"/>
                      <a:pt x="16" y="56"/>
                    </a:cubicBezTo>
                    <a:cubicBezTo>
                      <a:pt x="16" y="57"/>
                      <a:pt x="17" y="57"/>
                      <a:pt x="17" y="56"/>
                    </a:cubicBezTo>
                    <a:cubicBezTo>
                      <a:pt x="24" y="37"/>
                      <a:pt x="12" y="16"/>
                      <a:pt x="1" y="1"/>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6" name="Freeform 183"/>
              <p:cNvSpPr>
                <a:spLocks/>
              </p:cNvSpPr>
              <p:nvPr/>
            </p:nvSpPr>
            <p:spPr bwMode="auto">
              <a:xfrm>
                <a:off x="2808288" y="5254625"/>
                <a:ext cx="58738" cy="458787"/>
              </a:xfrm>
              <a:custGeom>
                <a:avLst/>
                <a:gdLst>
                  <a:gd name="T0" fmla="*/ 19 w 22"/>
                  <a:gd name="T1" fmla="*/ 129 h 176"/>
                  <a:gd name="T2" fmla="*/ 16 w 22"/>
                  <a:gd name="T3" fmla="*/ 89 h 176"/>
                  <a:gd name="T4" fmla="*/ 1 w 22"/>
                  <a:gd name="T5" fmla="*/ 0 h 176"/>
                  <a:gd name="T6" fmla="*/ 0 w 22"/>
                  <a:gd name="T7" fmla="*/ 1 h 176"/>
                  <a:gd name="T8" fmla="*/ 14 w 22"/>
                  <a:gd name="T9" fmla="*/ 91 h 176"/>
                  <a:gd name="T10" fmla="*/ 17 w 22"/>
                  <a:gd name="T11" fmla="*/ 133 h 176"/>
                  <a:gd name="T12" fmla="*/ 18 w 22"/>
                  <a:gd name="T13" fmla="*/ 175 h 176"/>
                  <a:gd name="T14" fmla="*/ 20 w 22"/>
                  <a:gd name="T15" fmla="*/ 175 h 176"/>
                  <a:gd name="T16" fmla="*/ 19 w 22"/>
                  <a:gd name="T17" fmla="*/ 129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176">
                    <a:moveTo>
                      <a:pt x="19" y="129"/>
                    </a:moveTo>
                    <a:cubicBezTo>
                      <a:pt x="19" y="116"/>
                      <a:pt x="18" y="102"/>
                      <a:pt x="16" y="89"/>
                    </a:cubicBezTo>
                    <a:cubicBezTo>
                      <a:pt x="13" y="59"/>
                      <a:pt x="9" y="29"/>
                      <a:pt x="1" y="0"/>
                    </a:cubicBezTo>
                    <a:cubicBezTo>
                      <a:pt x="1" y="0"/>
                      <a:pt x="0" y="0"/>
                      <a:pt x="0" y="1"/>
                    </a:cubicBezTo>
                    <a:cubicBezTo>
                      <a:pt x="5" y="31"/>
                      <a:pt x="11" y="60"/>
                      <a:pt x="14" y="91"/>
                    </a:cubicBezTo>
                    <a:cubicBezTo>
                      <a:pt x="15" y="105"/>
                      <a:pt x="16" y="119"/>
                      <a:pt x="17" y="133"/>
                    </a:cubicBezTo>
                    <a:cubicBezTo>
                      <a:pt x="17" y="147"/>
                      <a:pt x="16" y="161"/>
                      <a:pt x="18" y="175"/>
                    </a:cubicBezTo>
                    <a:cubicBezTo>
                      <a:pt x="18" y="176"/>
                      <a:pt x="20" y="176"/>
                      <a:pt x="20" y="175"/>
                    </a:cubicBezTo>
                    <a:cubicBezTo>
                      <a:pt x="22" y="160"/>
                      <a:pt x="20" y="144"/>
                      <a:pt x="19" y="129"/>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7" name="Freeform 184"/>
              <p:cNvSpPr>
                <a:spLocks/>
              </p:cNvSpPr>
              <p:nvPr/>
            </p:nvSpPr>
            <p:spPr bwMode="auto">
              <a:xfrm>
                <a:off x="2738438" y="5421313"/>
                <a:ext cx="22225" cy="69850"/>
              </a:xfrm>
              <a:custGeom>
                <a:avLst/>
                <a:gdLst>
                  <a:gd name="T0" fmla="*/ 1 w 9"/>
                  <a:gd name="T1" fmla="*/ 0 h 27"/>
                  <a:gd name="T2" fmla="*/ 0 w 9"/>
                  <a:gd name="T3" fmla="*/ 1 h 27"/>
                  <a:gd name="T4" fmla="*/ 3 w 9"/>
                  <a:gd name="T5" fmla="*/ 13 h 27"/>
                  <a:gd name="T6" fmla="*/ 4 w 9"/>
                  <a:gd name="T7" fmla="*/ 26 h 27"/>
                  <a:gd name="T8" fmla="*/ 5 w 9"/>
                  <a:gd name="T9" fmla="*/ 26 h 27"/>
                  <a:gd name="T10" fmla="*/ 1 w 9"/>
                  <a:gd name="T11" fmla="*/ 0 h 27"/>
                </a:gdLst>
                <a:ahLst/>
                <a:cxnLst>
                  <a:cxn ang="0">
                    <a:pos x="T0" y="T1"/>
                  </a:cxn>
                  <a:cxn ang="0">
                    <a:pos x="T2" y="T3"/>
                  </a:cxn>
                  <a:cxn ang="0">
                    <a:pos x="T4" y="T5"/>
                  </a:cxn>
                  <a:cxn ang="0">
                    <a:pos x="T6" y="T7"/>
                  </a:cxn>
                  <a:cxn ang="0">
                    <a:pos x="T8" y="T9"/>
                  </a:cxn>
                  <a:cxn ang="0">
                    <a:pos x="T10" y="T11"/>
                  </a:cxn>
                </a:cxnLst>
                <a:rect l="0" t="0" r="r" b="b"/>
                <a:pathLst>
                  <a:path w="9" h="27">
                    <a:moveTo>
                      <a:pt x="1" y="0"/>
                    </a:moveTo>
                    <a:cubicBezTo>
                      <a:pt x="1" y="0"/>
                      <a:pt x="0" y="0"/>
                      <a:pt x="0" y="1"/>
                    </a:cubicBezTo>
                    <a:cubicBezTo>
                      <a:pt x="1" y="5"/>
                      <a:pt x="3" y="9"/>
                      <a:pt x="3" y="13"/>
                    </a:cubicBezTo>
                    <a:cubicBezTo>
                      <a:pt x="4" y="18"/>
                      <a:pt x="3" y="22"/>
                      <a:pt x="4" y="26"/>
                    </a:cubicBezTo>
                    <a:cubicBezTo>
                      <a:pt x="4" y="27"/>
                      <a:pt x="5" y="27"/>
                      <a:pt x="5" y="26"/>
                    </a:cubicBezTo>
                    <a:cubicBezTo>
                      <a:pt x="9" y="18"/>
                      <a:pt x="5" y="7"/>
                      <a:pt x="1" y="0"/>
                    </a:cubicBezTo>
                    <a:close/>
                  </a:path>
                </a:pathLst>
              </a:custGeom>
              <a:solidFill>
                <a:srgbClr val="CC8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38" name="Group 237"/>
            <p:cNvGrpSpPr/>
            <p:nvPr/>
          </p:nvGrpSpPr>
          <p:grpSpPr>
            <a:xfrm>
              <a:off x="8785532" y="5143362"/>
              <a:ext cx="588963" cy="814388"/>
              <a:chOff x="5597525" y="5522913"/>
              <a:chExt cx="588963" cy="814388"/>
            </a:xfrm>
          </p:grpSpPr>
          <p:sp>
            <p:nvSpPr>
              <p:cNvPr id="239" name="Freeform 188"/>
              <p:cNvSpPr>
                <a:spLocks noEditPoints="1"/>
              </p:cNvSpPr>
              <p:nvPr/>
            </p:nvSpPr>
            <p:spPr bwMode="auto">
              <a:xfrm>
                <a:off x="5865813" y="5711826"/>
                <a:ext cx="320675" cy="280988"/>
              </a:xfrm>
              <a:custGeom>
                <a:avLst/>
                <a:gdLst>
                  <a:gd name="T0" fmla="*/ 94 w 122"/>
                  <a:gd name="T1" fmla="*/ 90 h 107"/>
                  <a:gd name="T2" fmla="*/ 102 w 122"/>
                  <a:gd name="T3" fmla="*/ 23 h 107"/>
                  <a:gd name="T4" fmla="*/ 101 w 122"/>
                  <a:gd name="T5" fmla="*/ 21 h 107"/>
                  <a:gd name="T6" fmla="*/ 69 w 122"/>
                  <a:gd name="T7" fmla="*/ 2 h 107"/>
                  <a:gd name="T8" fmla="*/ 31 w 122"/>
                  <a:gd name="T9" fmla="*/ 14 h 107"/>
                  <a:gd name="T10" fmla="*/ 19 w 122"/>
                  <a:gd name="T11" fmla="*/ 84 h 107"/>
                  <a:gd name="T12" fmla="*/ 55 w 122"/>
                  <a:gd name="T13" fmla="*/ 105 h 107"/>
                  <a:gd name="T14" fmla="*/ 94 w 122"/>
                  <a:gd name="T15" fmla="*/ 90 h 107"/>
                  <a:gd name="T16" fmla="*/ 66 w 122"/>
                  <a:gd name="T17" fmla="*/ 16 h 107"/>
                  <a:gd name="T18" fmla="*/ 72 w 122"/>
                  <a:gd name="T19" fmla="*/ 16 h 107"/>
                  <a:gd name="T20" fmla="*/ 52 w 122"/>
                  <a:gd name="T21" fmla="*/ 26 h 107"/>
                  <a:gd name="T22" fmla="*/ 30 w 122"/>
                  <a:gd name="T23" fmla="*/ 46 h 107"/>
                  <a:gd name="T24" fmla="*/ 36 w 122"/>
                  <a:gd name="T25" fmla="*/ 34 h 107"/>
                  <a:gd name="T26" fmla="*/ 66 w 122"/>
                  <a:gd name="T27" fmla="*/ 1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2" h="107">
                    <a:moveTo>
                      <a:pt x="94" y="90"/>
                    </a:moveTo>
                    <a:cubicBezTo>
                      <a:pt x="112" y="75"/>
                      <a:pt x="122" y="40"/>
                      <a:pt x="102" y="23"/>
                    </a:cubicBezTo>
                    <a:cubicBezTo>
                      <a:pt x="102" y="22"/>
                      <a:pt x="101" y="21"/>
                      <a:pt x="101" y="21"/>
                    </a:cubicBezTo>
                    <a:cubicBezTo>
                      <a:pt x="92" y="13"/>
                      <a:pt x="82" y="4"/>
                      <a:pt x="69" y="2"/>
                    </a:cubicBezTo>
                    <a:cubicBezTo>
                      <a:pt x="56" y="0"/>
                      <a:pt x="42" y="6"/>
                      <a:pt x="31" y="14"/>
                    </a:cubicBezTo>
                    <a:cubicBezTo>
                      <a:pt x="9" y="31"/>
                      <a:pt x="0" y="61"/>
                      <a:pt x="19" y="84"/>
                    </a:cubicBezTo>
                    <a:cubicBezTo>
                      <a:pt x="28" y="94"/>
                      <a:pt x="41" y="103"/>
                      <a:pt x="55" y="105"/>
                    </a:cubicBezTo>
                    <a:cubicBezTo>
                      <a:pt x="69" y="107"/>
                      <a:pt x="84" y="100"/>
                      <a:pt x="94" y="90"/>
                    </a:cubicBezTo>
                    <a:close/>
                    <a:moveTo>
                      <a:pt x="66" y="16"/>
                    </a:moveTo>
                    <a:cubicBezTo>
                      <a:pt x="68" y="16"/>
                      <a:pt x="70" y="16"/>
                      <a:pt x="72" y="16"/>
                    </a:cubicBezTo>
                    <a:cubicBezTo>
                      <a:pt x="65" y="18"/>
                      <a:pt x="58" y="22"/>
                      <a:pt x="52" y="26"/>
                    </a:cubicBezTo>
                    <a:cubicBezTo>
                      <a:pt x="43" y="31"/>
                      <a:pt x="36" y="38"/>
                      <a:pt x="30" y="46"/>
                    </a:cubicBezTo>
                    <a:cubicBezTo>
                      <a:pt x="31" y="42"/>
                      <a:pt x="33" y="38"/>
                      <a:pt x="36" y="34"/>
                    </a:cubicBezTo>
                    <a:cubicBezTo>
                      <a:pt x="43" y="26"/>
                      <a:pt x="55" y="16"/>
                      <a:pt x="66" y="16"/>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240" name="Freeform 190"/>
              <p:cNvSpPr>
                <a:spLocks noEditPoints="1"/>
              </p:cNvSpPr>
              <p:nvPr/>
            </p:nvSpPr>
            <p:spPr bwMode="auto">
              <a:xfrm>
                <a:off x="5597525" y="5522913"/>
                <a:ext cx="257175" cy="285750"/>
              </a:xfrm>
              <a:custGeom>
                <a:avLst/>
                <a:gdLst>
                  <a:gd name="T0" fmla="*/ 96 w 98"/>
                  <a:gd name="T1" fmla="*/ 64 h 109"/>
                  <a:gd name="T2" fmla="*/ 90 w 98"/>
                  <a:gd name="T3" fmla="*/ 31 h 109"/>
                  <a:gd name="T4" fmla="*/ 26 w 98"/>
                  <a:gd name="T5" fmla="*/ 10 h 109"/>
                  <a:gd name="T6" fmla="*/ 0 w 98"/>
                  <a:gd name="T7" fmla="*/ 49 h 109"/>
                  <a:gd name="T8" fmla="*/ 21 w 98"/>
                  <a:gd name="T9" fmla="*/ 92 h 109"/>
                  <a:gd name="T10" fmla="*/ 64 w 98"/>
                  <a:gd name="T11" fmla="*/ 101 h 109"/>
                  <a:gd name="T12" fmla="*/ 96 w 98"/>
                  <a:gd name="T13" fmla="*/ 64 h 109"/>
                  <a:gd name="T14" fmla="*/ 29 w 98"/>
                  <a:gd name="T15" fmla="*/ 31 h 109"/>
                  <a:gd name="T16" fmla="*/ 57 w 98"/>
                  <a:gd name="T17" fmla="*/ 24 h 109"/>
                  <a:gd name="T18" fmla="*/ 35 w 98"/>
                  <a:gd name="T19" fmla="*/ 39 h 109"/>
                  <a:gd name="T20" fmla="*/ 24 w 98"/>
                  <a:gd name="T21" fmla="*/ 58 h 109"/>
                  <a:gd name="T22" fmla="*/ 29 w 98"/>
                  <a:gd name="T23" fmla="*/ 3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8" h="109">
                    <a:moveTo>
                      <a:pt x="96" y="64"/>
                    </a:moveTo>
                    <a:cubicBezTo>
                      <a:pt x="98" y="53"/>
                      <a:pt x="97" y="40"/>
                      <a:pt x="90" y="31"/>
                    </a:cubicBezTo>
                    <a:cubicBezTo>
                      <a:pt x="81" y="9"/>
                      <a:pt x="48" y="0"/>
                      <a:pt x="26" y="10"/>
                    </a:cubicBezTo>
                    <a:cubicBezTo>
                      <a:pt x="11" y="17"/>
                      <a:pt x="0" y="32"/>
                      <a:pt x="0" y="49"/>
                    </a:cubicBezTo>
                    <a:cubicBezTo>
                      <a:pt x="0" y="66"/>
                      <a:pt x="10" y="81"/>
                      <a:pt x="21" y="92"/>
                    </a:cubicBezTo>
                    <a:cubicBezTo>
                      <a:pt x="33" y="104"/>
                      <a:pt x="49" y="109"/>
                      <a:pt x="64" y="101"/>
                    </a:cubicBezTo>
                    <a:cubicBezTo>
                      <a:pt x="79" y="93"/>
                      <a:pt x="92" y="80"/>
                      <a:pt x="96" y="64"/>
                    </a:cubicBezTo>
                    <a:close/>
                    <a:moveTo>
                      <a:pt x="29" y="31"/>
                    </a:moveTo>
                    <a:cubicBezTo>
                      <a:pt x="37" y="23"/>
                      <a:pt x="47" y="21"/>
                      <a:pt x="57" y="24"/>
                    </a:cubicBezTo>
                    <a:cubicBezTo>
                      <a:pt x="48" y="27"/>
                      <a:pt x="41" y="33"/>
                      <a:pt x="35" y="39"/>
                    </a:cubicBezTo>
                    <a:cubicBezTo>
                      <a:pt x="30" y="44"/>
                      <a:pt x="25" y="51"/>
                      <a:pt x="24" y="58"/>
                    </a:cubicBezTo>
                    <a:cubicBezTo>
                      <a:pt x="20" y="49"/>
                      <a:pt x="21" y="39"/>
                      <a:pt x="29" y="31"/>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241" name="Freeform 191"/>
              <p:cNvSpPr>
                <a:spLocks/>
              </p:cNvSpPr>
              <p:nvPr/>
            </p:nvSpPr>
            <p:spPr bwMode="auto">
              <a:xfrm>
                <a:off x="5605463" y="5759451"/>
                <a:ext cx="436563" cy="577850"/>
              </a:xfrm>
              <a:custGeom>
                <a:avLst/>
                <a:gdLst>
                  <a:gd name="T0" fmla="*/ 162 w 166"/>
                  <a:gd name="T1" fmla="*/ 96 h 221"/>
                  <a:gd name="T2" fmla="*/ 78 w 166"/>
                  <a:gd name="T3" fmla="*/ 178 h 221"/>
                  <a:gd name="T4" fmla="*/ 79 w 166"/>
                  <a:gd name="T5" fmla="*/ 171 h 221"/>
                  <a:gd name="T6" fmla="*/ 82 w 166"/>
                  <a:gd name="T7" fmla="*/ 138 h 221"/>
                  <a:gd name="T8" fmla="*/ 84 w 166"/>
                  <a:gd name="T9" fmla="*/ 136 h 221"/>
                  <a:gd name="T10" fmla="*/ 115 w 166"/>
                  <a:gd name="T11" fmla="*/ 85 h 221"/>
                  <a:gd name="T12" fmla="*/ 118 w 166"/>
                  <a:gd name="T13" fmla="*/ 85 h 221"/>
                  <a:gd name="T14" fmla="*/ 131 w 166"/>
                  <a:gd name="T15" fmla="*/ 75 h 221"/>
                  <a:gd name="T16" fmla="*/ 124 w 166"/>
                  <a:gd name="T17" fmla="*/ 57 h 221"/>
                  <a:gd name="T18" fmla="*/ 118 w 166"/>
                  <a:gd name="T19" fmla="*/ 58 h 221"/>
                  <a:gd name="T20" fmla="*/ 117 w 166"/>
                  <a:gd name="T21" fmla="*/ 60 h 221"/>
                  <a:gd name="T22" fmla="*/ 116 w 166"/>
                  <a:gd name="T23" fmla="*/ 61 h 221"/>
                  <a:gd name="T24" fmla="*/ 108 w 166"/>
                  <a:gd name="T25" fmla="*/ 79 h 221"/>
                  <a:gd name="T26" fmla="*/ 108 w 166"/>
                  <a:gd name="T27" fmla="*/ 81 h 221"/>
                  <a:gd name="T28" fmla="*/ 95 w 166"/>
                  <a:gd name="T29" fmla="*/ 99 h 221"/>
                  <a:gd name="T30" fmla="*/ 82 w 166"/>
                  <a:gd name="T31" fmla="*/ 123 h 221"/>
                  <a:gd name="T32" fmla="*/ 82 w 166"/>
                  <a:gd name="T33" fmla="*/ 120 h 221"/>
                  <a:gd name="T34" fmla="*/ 76 w 166"/>
                  <a:gd name="T35" fmla="*/ 69 h 221"/>
                  <a:gd name="T36" fmla="*/ 66 w 166"/>
                  <a:gd name="T37" fmla="*/ 29 h 221"/>
                  <a:gd name="T38" fmla="*/ 67 w 166"/>
                  <a:gd name="T39" fmla="*/ 28 h 221"/>
                  <a:gd name="T40" fmla="*/ 71 w 166"/>
                  <a:gd name="T41" fmla="*/ 3 h 221"/>
                  <a:gd name="T42" fmla="*/ 66 w 166"/>
                  <a:gd name="T43" fmla="*/ 1 h 221"/>
                  <a:gd name="T44" fmla="*/ 54 w 166"/>
                  <a:gd name="T45" fmla="*/ 6 h 221"/>
                  <a:gd name="T46" fmla="*/ 52 w 166"/>
                  <a:gd name="T47" fmla="*/ 9 h 221"/>
                  <a:gd name="T48" fmla="*/ 51 w 166"/>
                  <a:gd name="T49" fmla="*/ 12 h 221"/>
                  <a:gd name="T50" fmla="*/ 54 w 166"/>
                  <a:gd name="T51" fmla="*/ 21 h 221"/>
                  <a:gd name="T52" fmla="*/ 57 w 166"/>
                  <a:gd name="T53" fmla="*/ 28 h 221"/>
                  <a:gd name="T54" fmla="*/ 60 w 166"/>
                  <a:gd name="T55" fmla="*/ 30 h 221"/>
                  <a:gd name="T56" fmla="*/ 70 w 166"/>
                  <a:gd name="T57" fmla="*/ 73 h 221"/>
                  <a:gd name="T58" fmla="*/ 75 w 166"/>
                  <a:gd name="T59" fmla="*/ 120 h 221"/>
                  <a:gd name="T60" fmla="*/ 73 w 166"/>
                  <a:gd name="T61" fmla="*/ 169 h 221"/>
                  <a:gd name="T62" fmla="*/ 70 w 166"/>
                  <a:gd name="T63" fmla="*/ 187 h 221"/>
                  <a:gd name="T64" fmla="*/ 11 w 166"/>
                  <a:gd name="T65" fmla="*/ 51 h 221"/>
                  <a:gd name="T66" fmla="*/ 2 w 166"/>
                  <a:gd name="T67" fmla="*/ 40 h 221"/>
                  <a:gd name="T68" fmla="*/ 12 w 166"/>
                  <a:gd name="T69" fmla="*/ 126 h 221"/>
                  <a:gd name="T70" fmla="*/ 63 w 166"/>
                  <a:gd name="T71" fmla="*/ 205 h 221"/>
                  <a:gd name="T72" fmla="*/ 65 w 166"/>
                  <a:gd name="T73" fmla="*/ 206 h 221"/>
                  <a:gd name="T74" fmla="*/ 65 w 166"/>
                  <a:gd name="T75" fmla="*/ 206 h 221"/>
                  <a:gd name="T76" fmla="*/ 66 w 166"/>
                  <a:gd name="T77" fmla="*/ 209 h 221"/>
                  <a:gd name="T78" fmla="*/ 64 w 166"/>
                  <a:gd name="T79" fmla="*/ 218 h 221"/>
                  <a:gd name="T80" fmla="*/ 68 w 166"/>
                  <a:gd name="T81" fmla="*/ 219 h 221"/>
                  <a:gd name="T82" fmla="*/ 72 w 166"/>
                  <a:gd name="T83" fmla="*/ 208 h 221"/>
                  <a:gd name="T84" fmla="*/ 135 w 166"/>
                  <a:gd name="T85" fmla="*/ 164 h 221"/>
                  <a:gd name="T86" fmla="*/ 162 w 166"/>
                  <a:gd name="T87" fmla="*/ 96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6" h="221">
                    <a:moveTo>
                      <a:pt x="162" y="96"/>
                    </a:moveTo>
                    <a:cubicBezTo>
                      <a:pt x="161" y="94"/>
                      <a:pt x="97" y="144"/>
                      <a:pt x="78" y="178"/>
                    </a:cubicBezTo>
                    <a:cubicBezTo>
                      <a:pt x="79" y="176"/>
                      <a:pt x="79" y="173"/>
                      <a:pt x="79" y="171"/>
                    </a:cubicBezTo>
                    <a:cubicBezTo>
                      <a:pt x="81" y="160"/>
                      <a:pt x="81" y="149"/>
                      <a:pt x="82" y="138"/>
                    </a:cubicBezTo>
                    <a:cubicBezTo>
                      <a:pt x="83" y="138"/>
                      <a:pt x="83" y="137"/>
                      <a:pt x="84" y="136"/>
                    </a:cubicBezTo>
                    <a:cubicBezTo>
                      <a:pt x="92" y="119"/>
                      <a:pt x="102" y="100"/>
                      <a:pt x="115" y="85"/>
                    </a:cubicBezTo>
                    <a:cubicBezTo>
                      <a:pt x="116" y="85"/>
                      <a:pt x="117" y="85"/>
                      <a:pt x="118" y="85"/>
                    </a:cubicBezTo>
                    <a:cubicBezTo>
                      <a:pt x="123" y="85"/>
                      <a:pt x="129" y="79"/>
                      <a:pt x="131" y="75"/>
                    </a:cubicBezTo>
                    <a:cubicBezTo>
                      <a:pt x="133" y="69"/>
                      <a:pt x="127" y="62"/>
                      <a:pt x="124" y="57"/>
                    </a:cubicBezTo>
                    <a:cubicBezTo>
                      <a:pt x="122" y="55"/>
                      <a:pt x="119" y="56"/>
                      <a:pt x="118" y="58"/>
                    </a:cubicBezTo>
                    <a:cubicBezTo>
                      <a:pt x="118" y="59"/>
                      <a:pt x="117" y="60"/>
                      <a:pt x="117" y="60"/>
                    </a:cubicBezTo>
                    <a:cubicBezTo>
                      <a:pt x="117" y="60"/>
                      <a:pt x="116" y="61"/>
                      <a:pt x="116" y="61"/>
                    </a:cubicBezTo>
                    <a:cubicBezTo>
                      <a:pt x="112" y="65"/>
                      <a:pt x="106" y="72"/>
                      <a:pt x="108" y="79"/>
                    </a:cubicBezTo>
                    <a:cubicBezTo>
                      <a:pt x="108" y="80"/>
                      <a:pt x="108" y="80"/>
                      <a:pt x="108" y="81"/>
                    </a:cubicBezTo>
                    <a:cubicBezTo>
                      <a:pt x="104" y="87"/>
                      <a:pt x="99" y="93"/>
                      <a:pt x="95" y="99"/>
                    </a:cubicBezTo>
                    <a:cubicBezTo>
                      <a:pt x="91" y="106"/>
                      <a:pt x="86" y="114"/>
                      <a:pt x="82" y="123"/>
                    </a:cubicBezTo>
                    <a:cubicBezTo>
                      <a:pt x="82" y="122"/>
                      <a:pt x="82" y="121"/>
                      <a:pt x="82" y="120"/>
                    </a:cubicBezTo>
                    <a:cubicBezTo>
                      <a:pt x="81" y="103"/>
                      <a:pt x="80" y="86"/>
                      <a:pt x="76" y="69"/>
                    </a:cubicBezTo>
                    <a:cubicBezTo>
                      <a:pt x="74" y="56"/>
                      <a:pt x="71" y="42"/>
                      <a:pt x="66" y="29"/>
                    </a:cubicBezTo>
                    <a:cubicBezTo>
                      <a:pt x="66" y="29"/>
                      <a:pt x="67" y="29"/>
                      <a:pt x="67" y="28"/>
                    </a:cubicBezTo>
                    <a:cubicBezTo>
                      <a:pt x="73" y="22"/>
                      <a:pt x="73" y="10"/>
                      <a:pt x="71" y="3"/>
                    </a:cubicBezTo>
                    <a:cubicBezTo>
                      <a:pt x="71" y="1"/>
                      <a:pt x="68" y="0"/>
                      <a:pt x="66" y="1"/>
                    </a:cubicBezTo>
                    <a:cubicBezTo>
                      <a:pt x="62" y="2"/>
                      <a:pt x="58" y="4"/>
                      <a:pt x="54" y="6"/>
                    </a:cubicBezTo>
                    <a:cubicBezTo>
                      <a:pt x="53" y="6"/>
                      <a:pt x="52" y="7"/>
                      <a:pt x="52" y="9"/>
                    </a:cubicBezTo>
                    <a:cubicBezTo>
                      <a:pt x="51" y="9"/>
                      <a:pt x="50" y="11"/>
                      <a:pt x="51" y="12"/>
                    </a:cubicBezTo>
                    <a:cubicBezTo>
                      <a:pt x="52" y="15"/>
                      <a:pt x="53" y="18"/>
                      <a:pt x="54" y="21"/>
                    </a:cubicBezTo>
                    <a:cubicBezTo>
                      <a:pt x="55" y="23"/>
                      <a:pt x="56" y="26"/>
                      <a:pt x="57" y="28"/>
                    </a:cubicBezTo>
                    <a:cubicBezTo>
                      <a:pt x="58" y="29"/>
                      <a:pt x="59" y="30"/>
                      <a:pt x="60" y="30"/>
                    </a:cubicBezTo>
                    <a:cubicBezTo>
                      <a:pt x="63" y="44"/>
                      <a:pt x="68" y="58"/>
                      <a:pt x="70" y="73"/>
                    </a:cubicBezTo>
                    <a:cubicBezTo>
                      <a:pt x="73" y="88"/>
                      <a:pt x="75" y="104"/>
                      <a:pt x="75" y="120"/>
                    </a:cubicBezTo>
                    <a:cubicBezTo>
                      <a:pt x="76" y="136"/>
                      <a:pt x="75" y="152"/>
                      <a:pt x="73" y="169"/>
                    </a:cubicBezTo>
                    <a:cubicBezTo>
                      <a:pt x="72" y="175"/>
                      <a:pt x="71" y="181"/>
                      <a:pt x="70" y="187"/>
                    </a:cubicBezTo>
                    <a:cubicBezTo>
                      <a:pt x="62" y="138"/>
                      <a:pt x="42" y="90"/>
                      <a:pt x="11" y="51"/>
                    </a:cubicBezTo>
                    <a:cubicBezTo>
                      <a:pt x="11" y="51"/>
                      <a:pt x="4" y="43"/>
                      <a:pt x="2" y="40"/>
                    </a:cubicBezTo>
                    <a:cubicBezTo>
                      <a:pt x="0" y="37"/>
                      <a:pt x="4" y="103"/>
                      <a:pt x="12" y="126"/>
                    </a:cubicBezTo>
                    <a:cubicBezTo>
                      <a:pt x="23" y="154"/>
                      <a:pt x="40" y="185"/>
                      <a:pt x="63" y="205"/>
                    </a:cubicBezTo>
                    <a:cubicBezTo>
                      <a:pt x="63" y="206"/>
                      <a:pt x="64" y="206"/>
                      <a:pt x="65" y="206"/>
                    </a:cubicBezTo>
                    <a:cubicBezTo>
                      <a:pt x="65" y="206"/>
                      <a:pt x="65" y="206"/>
                      <a:pt x="65" y="206"/>
                    </a:cubicBezTo>
                    <a:cubicBezTo>
                      <a:pt x="64" y="207"/>
                      <a:pt x="65" y="208"/>
                      <a:pt x="66" y="209"/>
                    </a:cubicBezTo>
                    <a:cubicBezTo>
                      <a:pt x="65" y="212"/>
                      <a:pt x="65" y="215"/>
                      <a:pt x="64" y="218"/>
                    </a:cubicBezTo>
                    <a:cubicBezTo>
                      <a:pt x="64" y="220"/>
                      <a:pt x="67" y="221"/>
                      <a:pt x="68" y="219"/>
                    </a:cubicBezTo>
                    <a:cubicBezTo>
                      <a:pt x="69" y="215"/>
                      <a:pt x="71" y="212"/>
                      <a:pt x="72" y="208"/>
                    </a:cubicBezTo>
                    <a:cubicBezTo>
                      <a:pt x="97" y="200"/>
                      <a:pt x="120" y="185"/>
                      <a:pt x="135" y="164"/>
                    </a:cubicBezTo>
                    <a:cubicBezTo>
                      <a:pt x="149" y="145"/>
                      <a:pt x="166" y="121"/>
                      <a:pt x="162" y="96"/>
                    </a:cubicBezTo>
                    <a:close/>
                  </a:path>
                </a:pathLst>
              </a:custGeom>
              <a:solidFill>
                <a:schemeClr val="accent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42" name="Freeform 192"/>
              <p:cNvSpPr>
                <a:spLocks/>
              </p:cNvSpPr>
              <p:nvPr/>
            </p:nvSpPr>
            <p:spPr bwMode="auto">
              <a:xfrm>
                <a:off x="5626100" y="5562601"/>
                <a:ext cx="123825" cy="144463"/>
              </a:xfrm>
              <a:custGeom>
                <a:avLst/>
                <a:gdLst>
                  <a:gd name="T0" fmla="*/ 26 w 47"/>
                  <a:gd name="T1" fmla="*/ 48 h 55"/>
                  <a:gd name="T2" fmla="*/ 23 w 47"/>
                  <a:gd name="T3" fmla="*/ 44 h 55"/>
                  <a:gd name="T4" fmla="*/ 33 w 47"/>
                  <a:gd name="T5" fmla="*/ 36 h 55"/>
                  <a:gd name="T6" fmla="*/ 39 w 47"/>
                  <a:gd name="T7" fmla="*/ 26 h 55"/>
                  <a:gd name="T8" fmla="*/ 42 w 47"/>
                  <a:gd name="T9" fmla="*/ 16 h 55"/>
                  <a:gd name="T10" fmla="*/ 45 w 47"/>
                  <a:gd name="T11" fmla="*/ 14 h 55"/>
                  <a:gd name="T12" fmla="*/ 46 w 47"/>
                  <a:gd name="T13" fmla="*/ 11 h 55"/>
                  <a:gd name="T14" fmla="*/ 40 w 47"/>
                  <a:gd name="T15" fmla="*/ 7 h 55"/>
                  <a:gd name="T16" fmla="*/ 12 w 47"/>
                  <a:gd name="T17" fmla="*/ 18 h 55"/>
                  <a:gd name="T18" fmla="*/ 7 w 47"/>
                  <a:gd name="T19" fmla="*/ 45 h 55"/>
                  <a:gd name="T20" fmla="*/ 13 w 47"/>
                  <a:gd name="T21" fmla="*/ 49 h 55"/>
                  <a:gd name="T22" fmla="*/ 26 w 47"/>
                  <a:gd name="T23" fmla="*/ 4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 h="55">
                    <a:moveTo>
                      <a:pt x="26" y="48"/>
                    </a:moveTo>
                    <a:cubicBezTo>
                      <a:pt x="27" y="46"/>
                      <a:pt x="25" y="44"/>
                      <a:pt x="23" y="44"/>
                    </a:cubicBezTo>
                    <a:cubicBezTo>
                      <a:pt x="27" y="42"/>
                      <a:pt x="30" y="38"/>
                      <a:pt x="33" y="36"/>
                    </a:cubicBezTo>
                    <a:cubicBezTo>
                      <a:pt x="36" y="33"/>
                      <a:pt x="38" y="30"/>
                      <a:pt x="39" y="26"/>
                    </a:cubicBezTo>
                    <a:cubicBezTo>
                      <a:pt x="41" y="23"/>
                      <a:pt x="42" y="19"/>
                      <a:pt x="42" y="16"/>
                    </a:cubicBezTo>
                    <a:cubicBezTo>
                      <a:pt x="43" y="15"/>
                      <a:pt x="44" y="15"/>
                      <a:pt x="45" y="14"/>
                    </a:cubicBezTo>
                    <a:cubicBezTo>
                      <a:pt x="47" y="13"/>
                      <a:pt x="46" y="12"/>
                      <a:pt x="46" y="11"/>
                    </a:cubicBezTo>
                    <a:cubicBezTo>
                      <a:pt x="44" y="9"/>
                      <a:pt x="42" y="7"/>
                      <a:pt x="40" y="7"/>
                    </a:cubicBezTo>
                    <a:cubicBezTo>
                      <a:pt x="33" y="0"/>
                      <a:pt x="17" y="13"/>
                      <a:pt x="12" y="18"/>
                    </a:cubicBezTo>
                    <a:cubicBezTo>
                      <a:pt x="8" y="24"/>
                      <a:pt x="0" y="40"/>
                      <a:pt x="7" y="45"/>
                    </a:cubicBezTo>
                    <a:cubicBezTo>
                      <a:pt x="8" y="49"/>
                      <a:pt x="10" y="50"/>
                      <a:pt x="13" y="49"/>
                    </a:cubicBezTo>
                    <a:cubicBezTo>
                      <a:pt x="16" y="54"/>
                      <a:pt x="23" y="55"/>
                      <a:pt x="26" y="48"/>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3" name="Freeform 193"/>
              <p:cNvSpPr>
                <a:spLocks noEditPoints="1"/>
              </p:cNvSpPr>
              <p:nvPr/>
            </p:nvSpPr>
            <p:spPr bwMode="auto">
              <a:xfrm>
                <a:off x="5938838" y="5743576"/>
                <a:ext cx="134938" cy="117475"/>
              </a:xfrm>
              <a:custGeom>
                <a:avLst/>
                <a:gdLst>
                  <a:gd name="T0" fmla="*/ 39 w 51"/>
                  <a:gd name="T1" fmla="*/ 8 h 45"/>
                  <a:gd name="T2" fmla="*/ 39 w 51"/>
                  <a:gd name="T3" fmla="*/ 8 h 45"/>
                  <a:gd name="T4" fmla="*/ 47 w 51"/>
                  <a:gd name="T5" fmla="*/ 11 h 45"/>
                  <a:gd name="T6" fmla="*/ 50 w 51"/>
                  <a:gd name="T7" fmla="*/ 8 h 45"/>
                  <a:gd name="T8" fmla="*/ 29 w 51"/>
                  <a:gd name="T9" fmla="*/ 6 h 45"/>
                  <a:gd name="T10" fmla="*/ 16 w 51"/>
                  <a:gd name="T11" fmla="*/ 12 h 45"/>
                  <a:gd name="T12" fmla="*/ 2 w 51"/>
                  <a:gd name="T13" fmla="*/ 29 h 45"/>
                  <a:gd name="T14" fmla="*/ 13 w 51"/>
                  <a:gd name="T15" fmla="*/ 40 h 45"/>
                  <a:gd name="T16" fmla="*/ 39 w 51"/>
                  <a:gd name="T17" fmla="*/ 8 h 45"/>
                  <a:gd name="T18" fmla="*/ 10 w 51"/>
                  <a:gd name="T19" fmla="*/ 33 h 45"/>
                  <a:gd name="T20" fmla="*/ 10 w 51"/>
                  <a:gd name="T21" fmla="*/ 32 h 45"/>
                  <a:gd name="T22" fmla="*/ 29 w 51"/>
                  <a:gd name="T23" fmla="*/ 13 h 45"/>
                  <a:gd name="T24" fmla="*/ 19 w 51"/>
                  <a:gd name="T25" fmla="*/ 26 h 45"/>
                  <a:gd name="T26" fmla="*/ 10 w 51"/>
                  <a:gd name="T27" fmla="*/ 3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 h="45">
                    <a:moveTo>
                      <a:pt x="39" y="8"/>
                    </a:moveTo>
                    <a:cubicBezTo>
                      <a:pt x="39" y="8"/>
                      <a:pt x="39" y="8"/>
                      <a:pt x="39" y="8"/>
                    </a:cubicBezTo>
                    <a:cubicBezTo>
                      <a:pt x="42" y="8"/>
                      <a:pt x="45" y="9"/>
                      <a:pt x="47" y="11"/>
                    </a:cubicBezTo>
                    <a:cubicBezTo>
                      <a:pt x="48" y="13"/>
                      <a:pt x="51" y="10"/>
                      <a:pt x="50" y="8"/>
                    </a:cubicBezTo>
                    <a:cubicBezTo>
                      <a:pt x="46" y="0"/>
                      <a:pt x="36" y="3"/>
                      <a:pt x="29" y="6"/>
                    </a:cubicBezTo>
                    <a:cubicBezTo>
                      <a:pt x="24" y="7"/>
                      <a:pt x="20" y="9"/>
                      <a:pt x="16" y="12"/>
                    </a:cubicBezTo>
                    <a:cubicBezTo>
                      <a:pt x="10" y="16"/>
                      <a:pt x="5" y="22"/>
                      <a:pt x="2" y="29"/>
                    </a:cubicBezTo>
                    <a:cubicBezTo>
                      <a:pt x="0" y="38"/>
                      <a:pt x="4" y="45"/>
                      <a:pt x="13" y="40"/>
                    </a:cubicBezTo>
                    <a:cubicBezTo>
                      <a:pt x="25" y="33"/>
                      <a:pt x="34" y="21"/>
                      <a:pt x="39" y="8"/>
                    </a:cubicBezTo>
                    <a:close/>
                    <a:moveTo>
                      <a:pt x="10" y="33"/>
                    </a:moveTo>
                    <a:cubicBezTo>
                      <a:pt x="10" y="33"/>
                      <a:pt x="10" y="32"/>
                      <a:pt x="10" y="32"/>
                    </a:cubicBezTo>
                    <a:cubicBezTo>
                      <a:pt x="15" y="23"/>
                      <a:pt x="20" y="16"/>
                      <a:pt x="29" y="13"/>
                    </a:cubicBezTo>
                    <a:cubicBezTo>
                      <a:pt x="27" y="18"/>
                      <a:pt x="23" y="22"/>
                      <a:pt x="19" y="26"/>
                    </a:cubicBezTo>
                    <a:cubicBezTo>
                      <a:pt x="16" y="29"/>
                      <a:pt x="11" y="33"/>
                      <a:pt x="10" y="33"/>
                    </a:cubicBezTo>
                    <a:close/>
                  </a:path>
                </a:pathLst>
              </a:custGeom>
              <a:solidFill>
                <a:srgbClr val="822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4" name="Freeform 194"/>
              <p:cNvSpPr>
                <a:spLocks/>
              </p:cNvSpPr>
              <p:nvPr/>
            </p:nvSpPr>
            <p:spPr bwMode="auto">
              <a:xfrm>
                <a:off x="5634038" y="5546726"/>
                <a:ext cx="68263" cy="63500"/>
              </a:xfrm>
              <a:custGeom>
                <a:avLst/>
                <a:gdLst>
                  <a:gd name="T0" fmla="*/ 23 w 26"/>
                  <a:gd name="T1" fmla="*/ 4 h 24"/>
                  <a:gd name="T2" fmla="*/ 13 w 26"/>
                  <a:gd name="T3" fmla="*/ 2 h 24"/>
                  <a:gd name="T4" fmla="*/ 4 w 26"/>
                  <a:gd name="T5" fmla="*/ 7 h 24"/>
                  <a:gd name="T6" fmla="*/ 2 w 26"/>
                  <a:gd name="T7" fmla="*/ 18 h 24"/>
                  <a:gd name="T8" fmla="*/ 12 w 26"/>
                  <a:gd name="T9" fmla="*/ 22 h 24"/>
                  <a:gd name="T10" fmla="*/ 15 w 26"/>
                  <a:gd name="T11" fmla="*/ 21 h 24"/>
                  <a:gd name="T12" fmla="*/ 18 w 26"/>
                  <a:gd name="T13" fmla="*/ 20 h 24"/>
                  <a:gd name="T14" fmla="*/ 24 w 26"/>
                  <a:gd name="T15" fmla="*/ 14 h 24"/>
                  <a:gd name="T16" fmla="*/ 23 w 26"/>
                  <a:gd name="T17"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24">
                    <a:moveTo>
                      <a:pt x="23" y="4"/>
                    </a:moveTo>
                    <a:cubicBezTo>
                      <a:pt x="21" y="1"/>
                      <a:pt x="16" y="0"/>
                      <a:pt x="13" y="2"/>
                    </a:cubicBezTo>
                    <a:cubicBezTo>
                      <a:pt x="10" y="3"/>
                      <a:pt x="6" y="5"/>
                      <a:pt x="4" y="7"/>
                    </a:cubicBezTo>
                    <a:cubicBezTo>
                      <a:pt x="1" y="10"/>
                      <a:pt x="0" y="14"/>
                      <a:pt x="2" y="18"/>
                    </a:cubicBezTo>
                    <a:cubicBezTo>
                      <a:pt x="4" y="21"/>
                      <a:pt x="8" y="24"/>
                      <a:pt x="12" y="22"/>
                    </a:cubicBezTo>
                    <a:cubicBezTo>
                      <a:pt x="13" y="22"/>
                      <a:pt x="14" y="22"/>
                      <a:pt x="15" y="21"/>
                    </a:cubicBezTo>
                    <a:cubicBezTo>
                      <a:pt x="16" y="21"/>
                      <a:pt x="17" y="21"/>
                      <a:pt x="18" y="20"/>
                    </a:cubicBezTo>
                    <a:cubicBezTo>
                      <a:pt x="21" y="19"/>
                      <a:pt x="23" y="17"/>
                      <a:pt x="24" y="14"/>
                    </a:cubicBezTo>
                    <a:cubicBezTo>
                      <a:pt x="26" y="11"/>
                      <a:pt x="26" y="6"/>
                      <a:pt x="23" y="4"/>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245" name="Freeform 195"/>
              <p:cNvSpPr>
                <a:spLocks/>
              </p:cNvSpPr>
              <p:nvPr/>
            </p:nvSpPr>
            <p:spPr bwMode="auto">
              <a:xfrm>
                <a:off x="6073775" y="5737226"/>
                <a:ext cx="60325" cy="66675"/>
              </a:xfrm>
              <a:custGeom>
                <a:avLst/>
                <a:gdLst>
                  <a:gd name="T0" fmla="*/ 21 w 23"/>
                  <a:gd name="T1" fmla="*/ 13 h 25"/>
                  <a:gd name="T2" fmla="*/ 18 w 23"/>
                  <a:gd name="T3" fmla="*/ 7 h 25"/>
                  <a:gd name="T4" fmla="*/ 15 w 23"/>
                  <a:gd name="T5" fmla="*/ 3 h 25"/>
                  <a:gd name="T6" fmla="*/ 4 w 23"/>
                  <a:gd name="T7" fmla="*/ 3 h 25"/>
                  <a:gd name="T8" fmla="*/ 1 w 23"/>
                  <a:gd name="T9" fmla="*/ 12 h 25"/>
                  <a:gd name="T10" fmla="*/ 3 w 23"/>
                  <a:gd name="T11" fmla="*/ 15 h 25"/>
                  <a:gd name="T12" fmla="*/ 3 w 23"/>
                  <a:gd name="T13" fmla="*/ 15 h 25"/>
                  <a:gd name="T14" fmla="*/ 6 w 23"/>
                  <a:gd name="T15" fmla="*/ 21 h 25"/>
                  <a:gd name="T16" fmla="*/ 6 w 23"/>
                  <a:gd name="T17" fmla="*/ 21 h 25"/>
                  <a:gd name="T18" fmla="*/ 11 w 23"/>
                  <a:gd name="T19" fmla="*/ 24 h 25"/>
                  <a:gd name="T20" fmla="*/ 21 w 23"/>
                  <a:gd name="T21" fmla="*/ 1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25">
                    <a:moveTo>
                      <a:pt x="21" y="13"/>
                    </a:moveTo>
                    <a:cubicBezTo>
                      <a:pt x="21" y="10"/>
                      <a:pt x="19" y="8"/>
                      <a:pt x="18" y="7"/>
                    </a:cubicBezTo>
                    <a:cubicBezTo>
                      <a:pt x="17" y="5"/>
                      <a:pt x="16" y="4"/>
                      <a:pt x="15" y="3"/>
                    </a:cubicBezTo>
                    <a:cubicBezTo>
                      <a:pt x="12" y="1"/>
                      <a:pt x="8" y="0"/>
                      <a:pt x="4" y="3"/>
                    </a:cubicBezTo>
                    <a:cubicBezTo>
                      <a:pt x="2" y="5"/>
                      <a:pt x="0" y="8"/>
                      <a:pt x="1" y="12"/>
                    </a:cubicBezTo>
                    <a:cubicBezTo>
                      <a:pt x="1" y="13"/>
                      <a:pt x="2" y="14"/>
                      <a:pt x="3" y="15"/>
                    </a:cubicBezTo>
                    <a:cubicBezTo>
                      <a:pt x="3" y="15"/>
                      <a:pt x="3" y="15"/>
                      <a:pt x="3" y="15"/>
                    </a:cubicBezTo>
                    <a:cubicBezTo>
                      <a:pt x="3" y="17"/>
                      <a:pt x="4" y="20"/>
                      <a:pt x="6" y="21"/>
                    </a:cubicBezTo>
                    <a:cubicBezTo>
                      <a:pt x="6" y="21"/>
                      <a:pt x="6" y="21"/>
                      <a:pt x="6" y="21"/>
                    </a:cubicBezTo>
                    <a:cubicBezTo>
                      <a:pt x="7" y="22"/>
                      <a:pt x="9" y="23"/>
                      <a:pt x="11" y="24"/>
                    </a:cubicBezTo>
                    <a:cubicBezTo>
                      <a:pt x="17" y="25"/>
                      <a:pt x="23" y="19"/>
                      <a:pt x="21" y="13"/>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246" name="Freeform 196"/>
              <p:cNvSpPr>
                <a:spLocks/>
              </p:cNvSpPr>
              <p:nvPr/>
            </p:nvSpPr>
            <p:spPr bwMode="auto">
              <a:xfrm>
                <a:off x="5600700" y="5591176"/>
                <a:ext cx="101600" cy="177800"/>
              </a:xfrm>
              <a:custGeom>
                <a:avLst/>
                <a:gdLst>
                  <a:gd name="T0" fmla="*/ 39 w 39"/>
                  <a:gd name="T1" fmla="*/ 67 h 68"/>
                  <a:gd name="T2" fmla="*/ 10 w 39"/>
                  <a:gd name="T3" fmla="*/ 42 h 68"/>
                  <a:gd name="T4" fmla="*/ 8 w 39"/>
                  <a:gd name="T5" fmla="*/ 1 h 68"/>
                  <a:gd name="T6" fmla="*/ 7 w 39"/>
                  <a:gd name="T7" fmla="*/ 0 h 68"/>
                  <a:gd name="T8" fmla="*/ 8 w 39"/>
                  <a:gd name="T9" fmla="*/ 43 h 68"/>
                  <a:gd name="T10" fmla="*/ 38 w 39"/>
                  <a:gd name="T11" fmla="*/ 68 h 68"/>
                  <a:gd name="T12" fmla="*/ 39 w 39"/>
                  <a:gd name="T13" fmla="*/ 67 h 68"/>
                </a:gdLst>
                <a:ahLst/>
                <a:cxnLst>
                  <a:cxn ang="0">
                    <a:pos x="T0" y="T1"/>
                  </a:cxn>
                  <a:cxn ang="0">
                    <a:pos x="T2" y="T3"/>
                  </a:cxn>
                  <a:cxn ang="0">
                    <a:pos x="T4" y="T5"/>
                  </a:cxn>
                  <a:cxn ang="0">
                    <a:pos x="T6" y="T7"/>
                  </a:cxn>
                  <a:cxn ang="0">
                    <a:pos x="T8" y="T9"/>
                  </a:cxn>
                  <a:cxn ang="0">
                    <a:pos x="T10" y="T11"/>
                  </a:cxn>
                  <a:cxn ang="0">
                    <a:pos x="T12" y="T13"/>
                  </a:cxn>
                </a:cxnLst>
                <a:rect l="0" t="0" r="r" b="b"/>
                <a:pathLst>
                  <a:path w="39" h="68">
                    <a:moveTo>
                      <a:pt x="39" y="67"/>
                    </a:moveTo>
                    <a:cubicBezTo>
                      <a:pt x="27" y="61"/>
                      <a:pt x="17" y="53"/>
                      <a:pt x="10" y="42"/>
                    </a:cubicBezTo>
                    <a:cubicBezTo>
                      <a:pt x="2" y="28"/>
                      <a:pt x="6" y="15"/>
                      <a:pt x="8" y="1"/>
                    </a:cubicBezTo>
                    <a:cubicBezTo>
                      <a:pt x="9" y="0"/>
                      <a:pt x="8" y="0"/>
                      <a:pt x="7" y="0"/>
                    </a:cubicBezTo>
                    <a:cubicBezTo>
                      <a:pt x="1" y="14"/>
                      <a:pt x="0" y="30"/>
                      <a:pt x="8" y="43"/>
                    </a:cubicBezTo>
                    <a:cubicBezTo>
                      <a:pt x="14" y="53"/>
                      <a:pt x="25" y="67"/>
                      <a:pt x="38" y="68"/>
                    </a:cubicBezTo>
                    <a:cubicBezTo>
                      <a:pt x="39" y="68"/>
                      <a:pt x="39" y="67"/>
                      <a:pt x="39" y="67"/>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7" name="Freeform 197"/>
              <p:cNvSpPr>
                <a:spLocks/>
              </p:cNvSpPr>
              <p:nvPr/>
            </p:nvSpPr>
            <p:spPr bwMode="auto">
              <a:xfrm>
                <a:off x="5661025" y="5715001"/>
                <a:ext cx="52388" cy="38100"/>
              </a:xfrm>
              <a:custGeom>
                <a:avLst/>
                <a:gdLst>
                  <a:gd name="T0" fmla="*/ 20 w 20"/>
                  <a:gd name="T1" fmla="*/ 13 h 15"/>
                  <a:gd name="T2" fmla="*/ 11 w 20"/>
                  <a:gd name="T3" fmla="*/ 8 h 15"/>
                  <a:gd name="T4" fmla="*/ 2 w 20"/>
                  <a:gd name="T5" fmla="*/ 0 h 15"/>
                  <a:gd name="T6" fmla="*/ 1 w 20"/>
                  <a:gd name="T7" fmla="*/ 1 h 15"/>
                  <a:gd name="T8" fmla="*/ 9 w 20"/>
                  <a:gd name="T9" fmla="*/ 10 h 15"/>
                  <a:gd name="T10" fmla="*/ 20 w 20"/>
                  <a:gd name="T11" fmla="*/ 14 h 15"/>
                  <a:gd name="T12" fmla="*/ 20 w 20"/>
                  <a:gd name="T13" fmla="*/ 13 h 15"/>
                </a:gdLst>
                <a:ahLst/>
                <a:cxnLst>
                  <a:cxn ang="0">
                    <a:pos x="T0" y="T1"/>
                  </a:cxn>
                  <a:cxn ang="0">
                    <a:pos x="T2" y="T3"/>
                  </a:cxn>
                  <a:cxn ang="0">
                    <a:pos x="T4" y="T5"/>
                  </a:cxn>
                  <a:cxn ang="0">
                    <a:pos x="T6" y="T7"/>
                  </a:cxn>
                  <a:cxn ang="0">
                    <a:pos x="T8" y="T9"/>
                  </a:cxn>
                  <a:cxn ang="0">
                    <a:pos x="T10" y="T11"/>
                  </a:cxn>
                  <a:cxn ang="0">
                    <a:pos x="T12" y="T13"/>
                  </a:cxn>
                </a:cxnLst>
                <a:rect l="0" t="0" r="r" b="b"/>
                <a:pathLst>
                  <a:path w="20" h="15">
                    <a:moveTo>
                      <a:pt x="20" y="13"/>
                    </a:moveTo>
                    <a:cubicBezTo>
                      <a:pt x="18" y="11"/>
                      <a:pt x="14" y="10"/>
                      <a:pt x="11" y="8"/>
                    </a:cubicBezTo>
                    <a:cubicBezTo>
                      <a:pt x="8" y="6"/>
                      <a:pt x="4" y="3"/>
                      <a:pt x="2" y="0"/>
                    </a:cubicBezTo>
                    <a:cubicBezTo>
                      <a:pt x="1" y="0"/>
                      <a:pt x="0" y="0"/>
                      <a:pt x="1" y="1"/>
                    </a:cubicBezTo>
                    <a:cubicBezTo>
                      <a:pt x="3" y="5"/>
                      <a:pt x="6" y="8"/>
                      <a:pt x="9" y="10"/>
                    </a:cubicBezTo>
                    <a:cubicBezTo>
                      <a:pt x="12" y="12"/>
                      <a:pt x="16" y="15"/>
                      <a:pt x="20" y="14"/>
                    </a:cubicBezTo>
                    <a:cubicBezTo>
                      <a:pt x="20" y="14"/>
                      <a:pt x="20" y="14"/>
                      <a:pt x="20" y="13"/>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8" name="Freeform 198"/>
              <p:cNvSpPr>
                <a:spLocks/>
              </p:cNvSpPr>
              <p:nvPr/>
            </p:nvSpPr>
            <p:spPr bwMode="auto">
              <a:xfrm>
                <a:off x="5784850" y="5586413"/>
                <a:ext cx="61913" cy="161925"/>
              </a:xfrm>
              <a:custGeom>
                <a:avLst/>
                <a:gdLst>
                  <a:gd name="T0" fmla="*/ 6 w 24"/>
                  <a:gd name="T1" fmla="*/ 0 h 62"/>
                  <a:gd name="T2" fmla="*/ 5 w 24"/>
                  <a:gd name="T3" fmla="*/ 1 h 62"/>
                  <a:gd name="T4" fmla="*/ 14 w 24"/>
                  <a:gd name="T5" fmla="*/ 34 h 62"/>
                  <a:gd name="T6" fmla="*/ 1 w 24"/>
                  <a:gd name="T7" fmla="*/ 60 h 62"/>
                  <a:gd name="T8" fmla="*/ 1 w 24"/>
                  <a:gd name="T9" fmla="*/ 61 h 62"/>
                  <a:gd name="T10" fmla="*/ 6 w 24"/>
                  <a:gd name="T11" fmla="*/ 0 h 62"/>
                </a:gdLst>
                <a:ahLst/>
                <a:cxnLst>
                  <a:cxn ang="0">
                    <a:pos x="T0" y="T1"/>
                  </a:cxn>
                  <a:cxn ang="0">
                    <a:pos x="T2" y="T3"/>
                  </a:cxn>
                  <a:cxn ang="0">
                    <a:pos x="T4" y="T5"/>
                  </a:cxn>
                  <a:cxn ang="0">
                    <a:pos x="T6" y="T7"/>
                  </a:cxn>
                  <a:cxn ang="0">
                    <a:pos x="T8" y="T9"/>
                  </a:cxn>
                  <a:cxn ang="0">
                    <a:pos x="T10" y="T11"/>
                  </a:cxn>
                </a:cxnLst>
                <a:rect l="0" t="0" r="r" b="b"/>
                <a:pathLst>
                  <a:path w="24" h="62">
                    <a:moveTo>
                      <a:pt x="6" y="0"/>
                    </a:moveTo>
                    <a:cubicBezTo>
                      <a:pt x="5" y="0"/>
                      <a:pt x="4" y="1"/>
                      <a:pt x="5" y="1"/>
                    </a:cubicBezTo>
                    <a:cubicBezTo>
                      <a:pt x="12" y="11"/>
                      <a:pt x="16" y="22"/>
                      <a:pt x="14" y="34"/>
                    </a:cubicBezTo>
                    <a:cubicBezTo>
                      <a:pt x="12" y="45"/>
                      <a:pt x="7" y="52"/>
                      <a:pt x="1" y="60"/>
                    </a:cubicBezTo>
                    <a:cubicBezTo>
                      <a:pt x="0" y="61"/>
                      <a:pt x="1" y="62"/>
                      <a:pt x="1" y="61"/>
                    </a:cubicBezTo>
                    <a:cubicBezTo>
                      <a:pt x="24" y="50"/>
                      <a:pt x="21" y="16"/>
                      <a:pt x="6"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9" name="Freeform 199"/>
              <p:cNvSpPr>
                <a:spLocks/>
              </p:cNvSpPr>
              <p:nvPr/>
            </p:nvSpPr>
            <p:spPr bwMode="auto">
              <a:xfrm>
                <a:off x="5762625" y="5683251"/>
                <a:ext cx="46038" cy="60325"/>
              </a:xfrm>
              <a:custGeom>
                <a:avLst/>
                <a:gdLst>
                  <a:gd name="T0" fmla="*/ 16 w 17"/>
                  <a:gd name="T1" fmla="*/ 1 h 23"/>
                  <a:gd name="T2" fmla="*/ 15 w 17"/>
                  <a:gd name="T3" fmla="*/ 1 h 23"/>
                  <a:gd name="T4" fmla="*/ 9 w 17"/>
                  <a:gd name="T5" fmla="*/ 12 h 23"/>
                  <a:gd name="T6" fmla="*/ 1 w 17"/>
                  <a:gd name="T7" fmla="*/ 22 h 23"/>
                  <a:gd name="T8" fmla="*/ 2 w 17"/>
                  <a:gd name="T9" fmla="*/ 23 h 23"/>
                  <a:gd name="T10" fmla="*/ 12 w 17"/>
                  <a:gd name="T11" fmla="*/ 13 h 23"/>
                  <a:gd name="T12" fmla="*/ 16 w 17"/>
                  <a:gd name="T13" fmla="*/ 1 h 23"/>
                </a:gdLst>
                <a:ahLst/>
                <a:cxnLst>
                  <a:cxn ang="0">
                    <a:pos x="T0" y="T1"/>
                  </a:cxn>
                  <a:cxn ang="0">
                    <a:pos x="T2" y="T3"/>
                  </a:cxn>
                  <a:cxn ang="0">
                    <a:pos x="T4" y="T5"/>
                  </a:cxn>
                  <a:cxn ang="0">
                    <a:pos x="T6" y="T7"/>
                  </a:cxn>
                  <a:cxn ang="0">
                    <a:pos x="T8" y="T9"/>
                  </a:cxn>
                  <a:cxn ang="0">
                    <a:pos x="T10" y="T11"/>
                  </a:cxn>
                  <a:cxn ang="0">
                    <a:pos x="T12" y="T13"/>
                  </a:cxn>
                </a:cxnLst>
                <a:rect l="0" t="0" r="r" b="b"/>
                <a:pathLst>
                  <a:path w="17" h="23">
                    <a:moveTo>
                      <a:pt x="16" y="1"/>
                    </a:moveTo>
                    <a:cubicBezTo>
                      <a:pt x="16" y="0"/>
                      <a:pt x="15" y="0"/>
                      <a:pt x="15" y="1"/>
                    </a:cubicBezTo>
                    <a:cubicBezTo>
                      <a:pt x="13" y="5"/>
                      <a:pt x="12" y="9"/>
                      <a:pt x="9" y="12"/>
                    </a:cubicBezTo>
                    <a:cubicBezTo>
                      <a:pt x="6" y="16"/>
                      <a:pt x="3" y="18"/>
                      <a:pt x="1" y="22"/>
                    </a:cubicBezTo>
                    <a:cubicBezTo>
                      <a:pt x="0" y="23"/>
                      <a:pt x="1" y="23"/>
                      <a:pt x="2" y="23"/>
                    </a:cubicBezTo>
                    <a:cubicBezTo>
                      <a:pt x="6" y="21"/>
                      <a:pt x="10" y="17"/>
                      <a:pt x="12" y="13"/>
                    </a:cubicBezTo>
                    <a:cubicBezTo>
                      <a:pt x="15" y="9"/>
                      <a:pt x="17" y="5"/>
                      <a:pt x="16"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0" name="Freeform 200"/>
              <p:cNvSpPr>
                <a:spLocks/>
              </p:cNvSpPr>
              <p:nvPr/>
            </p:nvSpPr>
            <p:spPr bwMode="auto">
              <a:xfrm>
                <a:off x="5902325" y="5737226"/>
                <a:ext cx="87313" cy="155575"/>
              </a:xfrm>
              <a:custGeom>
                <a:avLst/>
                <a:gdLst>
                  <a:gd name="T0" fmla="*/ 31 w 33"/>
                  <a:gd name="T1" fmla="*/ 0 h 59"/>
                  <a:gd name="T2" fmla="*/ 7 w 33"/>
                  <a:gd name="T3" fmla="*/ 26 h 59"/>
                  <a:gd name="T4" fmla="*/ 7 w 33"/>
                  <a:gd name="T5" fmla="*/ 58 h 59"/>
                  <a:gd name="T6" fmla="*/ 9 w 33"/>
                  <a:gd name="T7" fmla="*/ 57 h 59"/>
                  <a:gd name="T8" fmla="*/ 32 w 33"/>
                  <a:gd name="T9" fmla="*/ 1 h 59"/>
                  <a:gd name="T10" fmla="*/ 31 w 33"/>
                  <a:gd name="T11" fmla="*/ 0 h 59"/>
                </a:gdLst>
                <a:ahLst/>
                <a:cxnLst>
                  <a:cxn ang="0">
                    <a:pos x="T0" y="T1"/>
                  </a:cxn>
                  <a:cxn ang="0">
                    <a:pos x="T2" y="T3"/>
                  </a:cxn>
                  <a:cxn ang="0">
                    <a:pos x="T4" y="T5"/>
                  </a:cxn>
                  <a:cxn ang="0">
                    <a:pos x="T6" y="T7"/>
                  </a:cxn>
                  <a:cxn ang="0">
                    <a:pos x="T8" y="T9"/>
                  </a:cxn>
                  <a:cxn ang="0">
                    <a:pos x="T10" y="T11"/>
                  </a:cxn>
                </a:cxnLst>
                <a:rect l="0" t="0" r="r" b="b"/>
                <a:pathLst>
                  <a:path w="33" h="59">
                    <a:moveTo>
                      <a:pt x="31" y="0"/>
                    </a:moveTo>
                    <a:cubicBezTo>
                      <a:pt x="20" y="5"/>
                      <a:pt x="12" y="15"/>
                      <a:pt x="7" y="26"/>
                    </a:cubicBezTo>
                    <a:cubicBezTo>
                      <a:pt x="4" y="35"/>
                      <a:pt x="0" y="50"/>
                      <a:pt x="7" y="58"/>
                    </a:cubicBezTo>
                    <a:cubicBezTo>
                      <a:pt x="8" y="59"/>
                      <a:pt x="10" y="58"/>
                      <a:pt x="9" y="57"/>
                    </a:cubicBezTo>
                    <a:cubicBezTo>
                      <a:pt x="3" y="35"/>
                      <a:pt x="15" y="14"/>
                      <a:pt x="32" y="1"/>
                    </a:cubicBezTo>
                    <a:cubicBezTo>
                      <a:pt x="33" y="1"/>
                      <a:pt x="32" y="0"/>
                      <a:pt x="31"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1" name="Freeform 201"/>
              <p:cNvSpPr>
                <a:spLocks/>
              </p:cNvSpPr>
              <p:nvPr/>
            </p:nvSpPr>
            <p:spPr bwMode="auto">
              <a:xfrm>
                <a:off x="5934075" y="5811838"/>
                <a:ext cx="12700" cy="69850"/>
              </a:xfrm>
              <a:custGeom>
                <a:avLst/>
                <a:gdLst>
                  <a:gd name="T0" fmla="*/ 3 w 5"/>
                  <a:gd name="T1" fmla="*/ 12 h 27"/>
                  <a:gd name="T2" fmla="*/ 5 w 5"/>
                  <a:gd name="T3" fmla="*/ 0 h 27"/>
                  <a:gd name="T4" fmla="*/ 4 w 5"/>
                  <a:gd name="T5" fmla="*/ 0 h 27"/>
                  <a:gd name="T6" fmla="*/ 0 w 5"/>
                  <a:gd name="T7" fmla="*/ 12 h 27"/>
                  <a:gd name="T8" fmla="*/ 2 w 5"/>
                  <a:gd name="T9" fmla="*/ 26 h 27"/>
                  <a:gd name="T10" fmla="*/ 3 w 5"/>
                  <a:gd name="T11" fmla="*/ 26 h 27"/>
                  <a:gd name="T12" fmla="*/ 3 w 5"/>
                  <a:gd name="T13" fmla="*/ 12 h 27"/>
                </a:gdLst>
                <a:ahLst/>
                <a:cxnLst>
                  <a:cxn ang="0">
                    <a:pos x="T0" y="T1"/>
                  </a:cxn>
                  <a:cxn ang="0">
                    <a:pos x="T2" y="T3"/>
                  </a:cxn>
                  <a:cxn ang="0">
                    <a:pos x="T4" y="T5"/>
                  </a:cxn>
                  <a:cxn ang="0">
                    <a:pos x="T6" y="T7"/>
                  </a:cxn>
                  <a:cxn ang="0">
                    <a:pos x="T8" y="T9"/>
                  </a:cxn>
                  <a:cxn ang="0">
                    <a:pos x="T10" y="T11"/>
                  </a:cxn>
                  <a:cxn ang="0">
                    <a:pos x="T12" y="T13"/>
                  </a:cxn>
                </a:cxnLst>
                <a:rect l="0" t="0" r="r" b="b"/>
                <a:pathLst>
                  <a:path w="5" h="27">
                    <a:moveTo>
                      <a:pt x="3" y="12"/>
                    </a:moveTo>
                    <a:cubicBezTo>
                      <a:pt x="3" y="8"/>
                      <a:pt x="5" y="4"/>
                      <a:pt x="5" y="0"/>
                    </a:cubicBezTo>
                    <a:cubicBezTo>
                      <a:pt x="4" y="0"/>
                      <a:pt x="4" y="0"/>
                      <a:pt x="4" y="0"/>
                    </a:cubicBezTo>
                    <a:cubicBezTo>
                      <a:pt x="1" y="3"/>
                      <a:pt x="1" y="8"/>
                      <a:pt x="0" y="12"/>
                    </a:cubicBezTo>
                    <a:cubicBezTo>
                      <a:pt x="0" y="16"/>
                      <a:pt x="0" y="22"/>
                      <a:pt x="2" y="26"/>
                    </a:cubicBezTo>
                    <a:cubicBezTo>
                      <a:pt x="2" y="27"/>
                      <a:pt x="3" y="26"/>
                      <a:pt x="3" y="26"/>
                    </a:cubicBezTo>
                    <a:cubicBezTo>
                      <a:pt x="4" y="21"/>
                      <a:pt x="2" y="17"/>
                      <a:pt x="3" y="12"/>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2" name="Freeform 202"/>
              <p:cNvSpPr>
                <a:spLocks/>
              </p:cNvSpPr>
              <p:nvPr/>
            </p:nvSpPr>
            <p:spPr bwMode="auto">
              <a:xfrm>
                <a:off x="5961063" y="5848351"/>
                <a:ext cx="180975" cy="149225"/>
              </a:xfrm>
              <a:custGeom>
                <a:avLst/>
                <a:gdLst>
                  <a:gd name="T0" fmla="*/ 67 w 69"/>
                  <a:gd name="T1" fmla="*/ 0 h 57"/>
                  <a:gd name="T2" fmla="*/ 60 w 69"/>
                  <a:gd name="T3" fmla="*/ 19 h 57"/>
                  <a:gd name="T4" fmla="*/ 43 w 69"/>
                  <a:gd name="T5" fmla="*/ 34 h 57"/>
                  <a:gd name="T6" fmla="*/ 1 w 69"/>
                  <a:gd name="T7" fmla="*/ 36 h 57"/>
                  <a:gd name="T8" fmla="*/ 1 w 69"/>
                  <a:gd name="T9" fmla="*/ 37 h 57"/>
                  <a:gd name="T10" fmla="*/ 68 w 69"/>
                  <a:gd name="T11" fmla="*/ 1 h 57"/>
                  <a:gd name="T12" fmla="*/ 67 w 69"/>
                  <a:gd name="T13" fmla="*/ 0 h 57"/>
                </a:gdLst>
                <a:ahLst/>
                <a:cxnLst>
                  <a:cxn ang="0">
                    <a:pos x="T0" y="T1"/>
                  </a:cxn>
                  <a:cxn ang="0">
                    <a:pos x="T2" y="T3"/>
                  </a:cxn>
                  <a:cxn ang="0">
                    <a:pos x="T4" y="T5"/>
                  </a:cxn>
                  <a:cxn ang="0">
                    <a:pos x="T6" y="T7"/>
                  </a:cxn>
                  <a:cxn ang="0">
                    <a:pos x="T8" y="T9"/>
                  </a:cxn>
                  <a:cxn ang="0">
                    <a:pos x="T10" y="T11"/>
                  </a:cxn>
                  <a:cxn ang="0">
                    <a:pos x="T12" y="T13"/>
                  </a:cxn>
                </a:cxnLst>
                <a:rect l="0" t="0" r="r" b="b"/>
                <a:pathLst>
                  <a:path w="69" h="57">
                    <a:moveTo>
                      <a:pt x="67" y="0"/>
                    </a:moveTo>
                    <a:cubicBezTo>
                      <a:pt x="65" y="7"/>
                      <a:pt x="64" y="13"/>
                      <a:pt x="60" y="19"/>
                    </a:cubicBezTo>
                    <a:cubicBezTo>
                      <a:pt x="56" y="25"/>
                      <a:pt x="49" y="30"/>
                      <a:pt x="43" y="34"/>
                    </a:cubicBezTo>
                    <a:cubicBezTo>
                      <a:pt x="30" y="42"/>
                      <a:pt x="16" y="41"/>
                      <a:pt x="1" y="36"/>
                    </a:cubicBezTo>
                    <a:cubicBezTo>
                      <a:pt x="1" y="36"/>
                      <a:pt x="0" y="37"/>
                      <a:pt x="1" y="37"/>
                    </a:cubicBezTo>
                    <a:cubicBezTo>
                      <a:pt x="26" y="57"/>
                      <a:pt x="69" y="31"/>
                      <a:pt x="68" y="1"/>
                    </a:cubicBezTo>
                    <a:cubicBezTo>
                      <a:pt x="68" y="0"/>
                      <a:pt x="67" y="0"/>
                      <a:pt x="67"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3" name="Freeform 203"/>
              <p:cNvSpPr>
                <a:spLocks/>
              </p:cNvSpPr>
              <p:nvPr/>
            </p:nvSpPr>
            <p:spPr bwMode="auto">
              <a:xfrm>
                <a:off x="5969000" y="5924551"/>
                <a:ext cx="55563" cy="15875"/>
              </a:xfrm>
              <a:custGeom>
                <a:avLst/>
                <a:gdLst>
                  <a:gd name="T0" fmla="*/ 21 w 21"/>
                  <a:gd name="T1" fmla="*/ 1 h 6"/>
                  <a:gd name="T2" fmla="*/ 11 w 21"/>
                  <a:gd name="T3" fmla="*/ 2 h 6"/>
                  <a:gd name="T4" fmla="*/ 1 w 21"/>
                  <a:gd name="T5" fmla="*/ 0 h 6"/>
                  <a:gd name="T6" fmla="*/ 1 w 21"/>
                  <a:gd name="T7" fmla="*/ 1 h 6"/>
                  <a:gd name="T8" fmla="*/ 21 w 21"/>
                  <a:gd name="T9" fmla="*/ 2 h 6"/>
                  <a:gd name="T10" fmla="*/ 21 w 21"/>
                  <a:gd name="T11" fmla="*/ 1 h 6"/>
                </a:gdLst>
                <a:ahLst/>
                <a:cxnLst>
                  <a:cxn ang="0">
                    <a:pos x="T0" y="T1"/>
                  </a:cxn>
                  <a:cxn ang="0">
                    <a:pos x="T2" y="T3"/>
                  </a:cxn>
                  <a:cxn ang="0">
                    <a:pos x="T4" y="T5"/>
                  </a:cxn>
                  <a:cxn ang="0">
                    <a:pos x="T6" y="T7"/>
                  </a:cxn>
                  <a:cxn ang="0">
                    <a:pos x="T8" y="T9"/>
                  </a:cxn>
                  <a:cxn ang="0">
                    <a:pos x="T10" y="T11"/>
                  </a:cxn>
                </a:cxnLst>
                <a:rect l="0" t="0" r="r" b="b"/>
                <a:pathLst>
                  <a:path w="21" h="6">
                    <a:moveTo>
                      <a:pt x="21" y="1"/>
                    </a:moveTo>
                    <a:cubicBezTo>
                      <a:pt x="18" y="1"/>
                      <a:pt x="15" y="2"/>
                      <a:pt x="11" y="2"/>
                    </a:cubicBezTo>
                    <a:cubicBezTo>
                      <a:pt x="8" y="2"/>
                      <a:pt x="5" y="1"/>
                      <a:pt x="1" y="0"/>
                    </a:cubicBezTo>
                    <a:cubicBezTo>
                      <a:pt x="1" y="0"/>
                      <a:pt x="0" y="1"/>
                      <a:pt x="1" y="1"/>
                    </a:cubicBezTo>
                    <a:cubicBezTo>
                      <a:pt x="7" y="4"/>
                      <a:pt x="15" y="6"/>
                      <a:pt x="21" y="2"/>
                    </a:cubicBezTo>
                    <a:cubicBezTo>
                      <a:pt x="21" y="2"/>
                      <a:pt x="21" y="2"/>
                      <a:pt x="21"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grpSp>
        <p:nvGrpSpPr>
          <p:cNvPr id="275" name="Group 274"/>
          <p:cNvGrpSpPr/>
          <p:nvPr/>
        </p:nvGrpSpPr>
        <p:grpSpPr>
          <a:xfrm>
            <a:off x="9904806" y="-529962"/>
            <a:ext cx="2753309" cy="2992714"/>
            <a:chOff x="9904806" y="-529962"/>
            <a:chExt cx="2753309" cy="2992714"/>
          </a:xfrm>
          <a:effectLst>
            <a:outerShdw blurRad="165100" dist="317500" dir="8100000" algn="tr" rotWithShape="0">
              <a:prstClr val="black">
                <a:alpha val="25000"/>
              </a:prstClr>
            </a:outerShdw>
          </a:effectLst>
        </p:grpSpPr>
        <p:grpSp>
          <p:nvGrpSpPr>
            <p:cNvPr id="202" name="Group 201"/>
            <p:cNvGrpSpPr/>
            <p:nvPr/>
          </p:nvGrpSpPr>
          <p:grpSpPr>
            <a:xfrm rot="12986164">
              <a:off x="11357135" y="753015"/>
              <a:ext cx="808038" cy="1709737"/>
              <a:chOff x="4079875" y="254001"/>
              <a:chExt cx="808038" cy="1709737"/>
            </a:xfrm>
          </p:grpSpPr>
          <p:sp>
            <p:nvSpPr>
              <p:cNvPr id="203" name="Freeform 148"/>
              <p:cNvSpPr>
                <a:spLocks/>
              </p:cNvSpPr>
              <p:nvPr/>
            </p:nvSpPr>
            <p:spPr bwMode="auto">
              <a:xfrm>
                <a:off x="4079875" y="373063"/>
                <a:ext cx="808038" cy="1590675"/>
              </a:xfrm>
              <a:custGeom>
                <a:avLst/>
                <a:gdLst>
                  <a:gd name="T0" fmla="*/ 158 w 167"/>
                  <a:gd name="T1" fmla="*/ 225 h 332"/>
                  <a:gd name="T2" fmla="*/ 152 w 167"/>
                  <a:gd name="T3" fmla="*/ 225 h 332"/>
                  <a:gd name="T4" fmla="*/ 149 w 167"/>
                  <a:gd name="T5" fmla="*/ 226 h 332"/>
                  <a:gd name="T6" fmla="*/ 96 w 167"/>
                  <a:gd name="T7" fmla="*/ 299 h 332"/>
                  <a:gd name="T8" fmla="*/ 96 w 167"/>
                  <a:gd name="T9" fmla="*/ 293 h 332"/>
                  <a:gd name="T10" fmla="*/ 101 w 167"/>
                  <a:gd name="T11" fmla="*/ 247 h 332"/>
                  <a:gd name="T12" fmla="*/ 110 w 167"/>
                  <a:gd name="T13" fmla="*/ 200 h 332"/>
                  <a:gd name="T14" fmla="*/ 127 w 167"/>
                  <a:gd name="T15" fmla="*/ 150 h 332"/>
                  <a:gd name="T16" fmla="*/ 124 w 167"/>
                  <a:gd name="T17" fmla="*/ 148 h 332"/>
                  <a:gd name="T18" fmla="*/ 103 w 167"/>
                  <a:gd name="T19" fmla="*/ 194 h 332"/>
                  <a:gd name="T20" fmla="*/ 91 w 167"/>
                  <a:gd name="T21" fmla="*/ 246 h 332"/>
                  <a:gd name="T22" fmla="*/ 85 w 167"/>
                  <a:gd name="T23" fmla="*/ 301 h 332"/>
                  <a:gd name="T24" fmla="*/ 82 w 167"/>
                  <a:gd name="T25" fmla="*/ 294 h 332"/>
                  <a:gd name="T26" fmla="*/ 63 w 167"/>
                  <a:gd name="T27" fmla="*/ 210 h 332"/>
                  <a:gd name="T28" fmla="*/ 81 w 167"/>
                  <a:gd name="T29" fmla="*/ 130 h 332"/>
                  <a:gd name="T30" fmla="*/ 144 w 167"/>
                  <a:gd name="T31" fmla="*/ 65 h 332"/>
                  <a:gd name="T32" fmla="*/ 142 w 167"/>
                  <a:gd name="T33" fmla="*/ 63 h 332"/>
                  <a:gd name="T34" fmla="*/ 101 w 167"/>
                  <a:gd name="T35" fmla="*/ 94 h 332"/>
                  <a:gd name="T36" fmla="*/ 77 w 167"/>
                  <a:gd name="T37" fmla="*/ 124 h 332"/>
                  <a:gd name="T38" fmla="*/ 58 w 167"/>
                  <a:gd name="T39" fmla="*/ 177 h 332"/>
                  <a:gd name="T40" fmla="*/ 57 w 167"/>
                  <a:gd name="T41" fmla="*/ 160 h 332"/>
                  <a:gd name="T42" fmla="*/ 64 w 167"/>
                  <a:gd name="T43" fmla="*/ 108 h 332"/>
                  <a:gd name="T44" fmla="*/ 85 w 167"/>
                  <a:gd name="T45" fmla="*/ 3 h 332"/>
                  <a:gd name="T46" fmla="*/ 82 w 167"/>
                  <a:gd name="T47" fmla="*/ 2 h 332"/>
                  <a:gd name="T48" fmla="*/ 54 w 167"/>
                  <a:gd name="T49" fmla="*/ 111 h 332"/>
                  <a:gd name="T50" fmla="*/ 48 w 167"/>
                  <a:gd name="T51" fmla="*/ 162 h 332"/>
                  <a:gd name="T52" fmla="*/ 13 w 167"/>
                  <a:gd name="T53" fmla="*/ 82 h 332"/>
                  <a:gd name="T54" fmla="*/ 5 w 167"/>
                  <a:gd name="T55" fmla="*/ 84 h 332"/>
                  <a:gd name="T56" fmla="*/ 21 w 167"/>
                  <a:gd name="T57" fmla="*/ 147 h 332"/>
                  <a:gd name="T58" fmla="*/ 50 w 167"/>
                  <a:gd name="T59" fmla="*/ 201 h 332"/>
                  <a:gd name="T60" fmla="*/ 52 w 167"/>
                  <a:gd name="T61" fmla="*/ 202 h 332"/>
                  <a:gd name="T62" fmla="*/ 55 w 167"/>
                  <a:gd name="T63" fmla="*/ 212 h 332"/>
                  <a:gd name="T64" fmla="*/ 67 w 167"/>
                  <a:gd name="T65" fmla="*/ 279 h 332"/>
                  <a:gd name="T66" fmla="*/ 9 w 167"/>
                  <a:gd name="T67" fmla="*/ 228 h 332"/>
                  <a:gd name="T68" fmla="*/ 28 w 167"/>
                  <a:gd name="T69" fmla="*/ 263 h 332"/>
                  <a:gd name="T70" fmla="*/ 81 w 167"/>
                  <a:gd name="T71" fmla="*/ 314 h 332"/>
                  <a:gd name="T72" fmla="*/ 90 w 167"/>
                  <a:gd name="T73" fmla="*/ 332 h 332"/>
                  <a:gd name="T74" fmla="*/ 100 w 167"/>
                  <a:gd name="T75" fmla="*/ 330 h 332"/>
                  <a:gd name="T76" fmla="*/ 99 w 167"/>
                  <a:gd name="T77" fmla="*/ 328 h 332"/>
                  <a:gd name="T78" fmla="*/ 97 w 167"/>
                  <a:gd name="T79" fmla="*/ 316 h 332"/>
                  <a:gd name="T80" fmla="*/ 99 w 167"/>
                  <a:gd name="T81" fmla="*/ 314 h 332"/>
                  <a:gd name="T82" fmla="*/ 142 w 167"/>
                  <a:gd name="T83" fmla="*/ 268 h 332"/>
                  <a:gd name="T84" fmla="*/ 158 w 167"/>
                  <a:gd name="T85" fmla="*/ 225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67" h="332">
                    <a:moveTo>
                      <a:pt x="158" y="225"/>
                    </a:moveTo>
                    <a:cubicBezTo>
                      <a:pt x="156" y="223"/>
                      <a:pt x="154" y="224"/>
                      <a:pt x="152" y="225"/>
                    </a:cubicBezTo>
                    <a:cubicBezTo>
                      <a:pt x="151" y="225"/>
                      <a:pt x="150" y="225"/>
                      <a:pt x="149" y="226"/>
                    </a:cubicBezTo>
                    <a:cubicBezTo>
                      <a:pt x="126" y="246"/>
                      <a:pt x="107" y="271"/>
                      <a:pt x="96" y="299"/>
                    </a:cubicBezTo>
                    <a:cubicBezTo>
                      <a:pt x="96" y="297"/>
                      <a:pt x="96" y="295"/>
                      <a:pt x="96" y="293"/>
                    </a:cubicBezTo>
                    <a:cubicBezTo>
                      <a:pt x="97" y="278"/>
                      <a:pt x="98" y="262"/>
                      <a:pt x="101" y="247"/>
                    </a:cubicBezTo>
                    <a:cubicBezTo>
                      <a:pt x="103" y="231"/>
                      <a:pt x="106" y="216"/>
                      <a:pt x="110" y="200"/>
                    </a:cubicBezTo>
                    <a:cubicBezTo>
                      <a:pt x="114" y="184"/>
                      <a:pt x="117" y="165"/>
                      <a:pt x="127" y="150"/>
                    </a:cubicBezTo>
                    <a:cubicBezTo>
                      <a:pt x="128" y="148"/>
                      <a:pt x="125" y="146"/>
                      <a:pt x="124" y="148"/>
                    </a:cubicBezTo>
                    <a:cubicBezTo>
                      <a:pt x="113" y="161"/>
                      <a:pt x="108" y="178"/>
                      <a:pt x="103" y="194"/>
                    </a:cubicBezTo>
                    <a:cubicBezTo>
                      <a:pt x="98" y="211"/>
                      <a:pt x="94" y="228"/>
                      <a:pt x="91" y="246"/>
                    </a:cubicBezTo>
                    <a:cubicBezTo>
                      <a:pt x="88" y="262"/>
                      <a:pt x="85" y="282"/>
                      <a:pt x="85" y="301"/>
                    </a:cubicBezTo>
                    <a:cubicBezTo>
                      <a:pt x="84" y="299"/>
                      <a:pt x="83" y="296"/>
                      <a:pt x="82" y="294"/>
                    </a:cubicBezTo>
                    <a:cubicBezTo>
                      <a:pt x="71" y="267"/>
                      <a:pt x="64" y="239"/>
                      <a:pt x="63" y="210"/>
                    </a:cubicBezTo>
                    <a:cubicBezTo>
                      <a:pt x="63" y="182"/>
                      <a:pt x="68" y="154"/>
                      <a:pt x="81" y="130"/>
                    </a:cubicBezTo>
                    <a:cubicBezTo>
                      <a:pt x="96" y="102"/>
                      <a:pt x="121" y="86"/>
                      <a:pt x="144" y="65"/>
                    </a:cubicBezTo>
                    <a:cubicBezTo>
                      <a:pt x="145" y="64"/>
                      <a:pt x="144" y="62"/>
                      <a:pt x="142" y="63"/>
                    </a:cubicBezTo>
                    <a:cubicBezTo>
                      <a:pt x="129" y="74"/>
                      <a:pt x="113" y="82"/>
                      <a:pt x="101" y="94"/>
                    </a:cubicBezTo>
                    <a:cubicBezTo>
                      <a:pt x="91" y="103"/>
                      <a:pt x="83" y="113"/>
                      <a:pt x="77" y="124"/>
                    </a:cubicBezTo>
                    <a:cubicBezTo>
                      <a:pt x="67" y="140"/>
                      <a:pt x="61" y="158"/>
                      <a:pt x="58" y="177"/>
                    </a:cubicBezTo>
                    <a:cubicBezTo>
                      <a:pt x="57" y="171"/>
                      <a:pt x="57" y="165"/>
                      <a:pt x="57" y="160"/>
                    </a:cubicBezTo>
                    <a:cubicBezTo>
                      <a:pt x="58" y="142"/>
                      <a:pt x="60" y="125"/>
                      <a:pt x="64" y="108"/>
                    </a:cubicBezTo>
                    <a:cubicBezTo>
                      <a:pt x="72" y="74"/>
                      <a:pt x="81" y="39"/>
                      <a:pt x="85" y="3"/>
                    </a:cubicBezTo>
                    <a:cubicBezTo>
                      <a:pt x="86" y="1"/>
                      <a:pt x="82" y="0"/>
                      <a:pt x="82" y="2"/>
                    </a:cubicBezTo>
                    <a:cubicBezTo>
                      <a:pt x="70" y="38"/>
                      <a:pt x="62" y="75"/>
                      <a:pt x="54" y="111"/>
                    </a:cubicBezTo>
                    <a:cubicBezTo>
                      <a:pt x="51" y="127"/>
                      <a:pt x="48" y="144"/>
                      <a:pt x="48" y="162"/>
                    </a:cubicBezTo>
                    <a:cubicBezTo>
                      <a:pt x="41" y="133"/>
                      <a:pt x="28" y="105"/>
                      <a:pt x="13" y="82"/>
                    </a:cubicBezTo>
                    <a:cubicBezTo>
                      <a:pt x="11" y="79"/>
                      <a:pt x="5" y="79"/>
                      <a:pt x="5" y="84"/>
                    </a:cubicBezTo>
                    <a:cubicBezTo>
                      <a:pt x="5" y="106"/>
                      <a:pt x="14" y="127"/>
                      <a:pt x="21" y="147"/>
                    </a:cubicBezTo>
                    <a:cubicBezTo>
                      <a:pt x="28" y="166"/>
                      <a:pt x="36" y="186"/>
                      <a:pt x="50" y="201"/>
                    </a:cubicBezTo>
                    <a:cubicBezTo>
                      <a:pt x="51" y="202"/>
                      <a:pt x="51" y="202"/>
                      <a:pt x="52" y="202"/>
                    </a:cubicBezTo>
                    <a:cubicBezTo>
                      <a:pt x="53" y="205"/>
                      <a:pt x="54" y="209"/>
                      <a:pt x="55" y="212"/>
                    </a:cubicBezTo>
                    <a:cubicBezTo>
                      <a:pt x="55" y="235"/>
                      <a:pt x="60" y="257"/>
                      <a:pt x="67" y="279"/>
                    </a:cubicBezTo>
                    <a:cubicBezTo>
                      <a:pt x="48" y="252"/>
                      <a:pt x="18" y="217"/>
                      <a:pt x="9" y="228"/>
                    </a:cubicBezTo>
                    <a:cubicBezTo>
                      <a:pt x="0" y="238"/>
                      <a:pt x="22" y="257"/>
                      <a:pt x="28" y="263"/>
                    </a:cubicBezTo>
                    <a:cubicBezTo>
                      <a:pt x="45" y="281"/>
                      <a:pt x="62" y="299"/>
                      <a:pt x="81" y="314"/>
                    </a:cubicBezTo>
                    <a:cubicBezTo>
                      <a:pt x="84" y="320"/>
                      <a:pt x="87" y="326"/>
                      <a:pt x="90" y="332"/>
                    </a:cubicBezTo>
                    <a:cubicBezTo>
                      <a:pt x="93" y="331"/>
                      <a:pt x="97" y="331"/>
                      <a:pt x="100" y="330"/>
                    </a:cubicBezTo>
                    <a:cubicBezTo>
                      <a:pt x="99" y="329"/>
                      <a:pt x="99" y="329"/>
                      <a:pt x="99" y="328"/>
                    </a:cubicBezTo>
                    <a:cubicBezTo>
                      <a:pt x="98" y="324"/>
                      <a:pt x="98" y="320"/>
                      <a:pt x="97" y="316"/>
                    </a:cubicBezTo>
                    <a:cubicBezTo>
                      <a:pt x="98" y="315"/>
                      <a:pt x="99" y="315"/>
                      <a:pt x="99" y="314"/>
                    </a:cubicBezTo>
                    <a:cubicBezTo>
                      <a:pt x="117" y="303"/>
                      <a:pt x="131" y="285"/>
                      <a:pt x="142" y="268"/>
                    </a:cubicBezTo>
                    <a:cubicBezTo>
                      <a:pt x="148" y="260"/>
                      <a:pt x="167" y="235"/>
                      <a:pt x="158" y="225"/>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04" name="Freeform 149"/>
              <p:cNvSpPr>
                <a:spLocks/>
              </p:cNvSpPr>
              <p:nvPr/>
            </p:nvSpPr>
            <p:spPr bwMode="auto">
              <a:xfrm>
                <a:off x="4264025" y="254001"/>
                <a:ext cx="619125" cy="708025"/>
              </a:xfrm>
              <a:custGeom>
                <a:avLst/>
                <a:gdLst>
                  <a:gd name="T0" fmla="*/ 125 w 128"/>
                  <a:gd name="T1" fmla="*/ 94 h 148"/>
                  <a:gd name="T2" fmla="*/ 118 w 128"/>
                  <a:gd name="T3" fmla="*/ 81 h 148"/>
                  <a:gd name="T4" fmla="*/ 100 w 128"/>
                  <a:gd name="T5" fmla="*/ 70 h 148"/>
                  <a:gd name="T6" fmla="*/ 70 w 128"/>
                  <a:gd name="T7" fmla="*/ 73 h 148"/>
                  <a:gd name="T8" fmla="*/ 70 w 128"/>
                  <a:gd name="T9" fmla="*/ 73 h 148"/>
                  <a:gd name="T10" fmla="*/ 77 w 128"/>
                  <a:gd name="T11" fmla="*/ 64 h 148"/>
                  <a:gd name="T12" fmla="*/ 83 w 128"/>
                  <a:gd name="T13" fmla="*/ 43 h 148"/>
                  <a:gd name="T14" fmla="*/ 83 w 128"/>
                  <a:gd name="T15" fmla="*/ 42 h 148"/>
                  <a:gd name="T16" fmla="*/ 80 w 128"/>
                  <a:gd name="T17" fmla="*/ 27 h 148"/>
                  <a:gd name="T18" fmla="*/ 72 w 128"/>
                  <a:gd name="T19" fmla="*/ 13 h 148"/>
                  <a:gd name="T20" fmla="*/ 59 w 128"/>
                  <a:gd name="T21" fmla="*/ 4 h 148"/>
                  <a:gd name="T22" fmla="*/ 43 w 128"/>
                  <a:gd name="T23" fmla="*/ 0 h 148"/>
                  <a:gd name="T24" fmla="*/ 32 w 128"/>
                  <a:gd name="T25" fmla="*/ 1 h 148"/>
                  <a:gd name="T26" fmla="*/ 13 w 128"/>
                  <a:gd name="T27" fmla="*/ 11 h 148"/>
                  <a:gd name="T28" fmla="*/ 6 w 128"/>
                  <a:gd name="T29" fmla="*/ 19 h 148"/>
                  <a:gd name="T30" fmla="*/ 0 w 128"/>
                  <a:gd name="T31" fmla="*/ 40 h 148"/>
                  <a:gd name="T32" fmla="*/ 0 w 128"/>
                  <a:gd name="T33" fmla="*/ 41 h 148"/>
                  <a:gd name="T34" fmla="*/ 3 w 128"/>
                  <a:gd name="T35" fmla="*/ 57 h 148"/>
                  <a:gd name="T36" fmla="*/ 11 w 128"/>
                  <a:gd name="T37" fmla="*/ 70 h 148"/>
                  <a:gd name="T38" fmla="*/ 24 w 128"/>
                  <a:gd name="T39" fmla="*/ 80 h 148"/>
                  <a:gd name="T40" fmla="*/ 41 w 128"/>
                  <a:gd name="T41" fmla="*/ 84 h 148"/>
                  <a:gd name="T42" fmla="*/ 51 w 128"/>
                  <a:gd name="T43" fmla="*/ 83 h 148"/>
                  <a:gd name="T44" fmla="*/ 59 w 128"/>
                  <a:gd name="T45" fmla="*/ 80 h 148"/>
                  <a:gd name="T46" fmla="*/ 59 w 128"/>
                  <a:gd name="T47" fmla="*/ 80 h 148"/>
                  <a:gd name="T48" fmla="*/ 51 w 128"/>
                  <a:gd name="T49" fmla="*/ 92 h 148"/>
                  <a:gd name="T50" fmla="*/ 47 w 128"/>
                  <a:gd name="T51" fmla="*/ 108 h 148"/>
                  <a:gd name="T52" fmla="*/ 51 w 128"/>
                  <a:gd name="T53" fmla="*/ 127 h 148"/>
                  <a:gd name="T54" fmla="*/ 65 w 128"/>
                  <a:gd name="T55" fmla="*/ 142 h 148"/>
                  <a:gd name="T56" fmla="*/ 85 w 128"/>
                  <a:gd name="T57" fmla="*/ 148 h 148"/>
                  <a:gd name="T58" fmla="*/ 97 w 128"/>
                  <a:gd name="T59" fmla="*/ 147 h 148"/>
                  <a:gd name="T60" fmla="*/ 115 w 128"/>
                  <a:gd name="T61" fmla="*/ 137 h 148"/>
                  <a:gd name="T62" fmla="*/ 122 w 128"/>
                  <a:gd name="T63" fmla="*/ 129 h 148"/>
                  <a:gd name="T64" fmla="*/ 128 w 128"/>
                  <a:gd name="T65" fmla="*/ 109 h 148"/>
                  <a:gd name="T66" fmla="*/ 125 w 128"/>
                  <a:gd name="T67" fmla="*/ 94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8" h="148">
                    <a:moveTo>
                      <a:pt x="125" y="94"/>
                    </a:moveTo>
                    <a:cubicBezTo>
                      <a:pt x="124" y="89"/>
                      <a:pt x="121" y="85"/>
                      <a:pt x="118" y="81"/>
                    </a:cubicBezTo>
                    <a:cubicBezTo>
                      <a:pt x="113" y="76"/>
                      <a:pt x="107" y="72"/>
                      <a:pt x="100" y="70"/>
                    </a:cubicBezTo>
                    <a:cubicBezTo>
                      <a:pt x="90" y="67"/>
                      <a:pt x="79" y="68"/>
                      <a:pt x="70" y="73"/>
                    </a:cubicBezTo>
                    <a:cubicBezTo>
                      <a:pt x="70" y="73"/>
                      <a:pt x="70" y="73"/>
                      <a:pt x="70" y="73"/>
                    </a:cubicBezTo>
                    <a:cubicBezTo>
                      <a:pt x="72" y="70"/>
                      <a:pt x="75" y="67"/>
                      <a:pt x="77" y="64"/>
                    </a:cubicBezTo>
                    <a:cubicBezTo>
                      <a:pt x="81" y="58"/>
                      <a:pt x="83" y="51"/>
                      <a:pt x="83" y="43"/>
                    </a:cubicBezTo>
                    <a:cubicBezTo>
                      <a:pt x="83" y="43"/>
                      <a:pt x="83" y="43"/>
                      <a:pt x="83" y="42"/>
                    </a:cubicBezTo>
                    <a:cubicBezTo>
                      <a:pt x="84" y="37"/>
                      <a:pt x="83" y="32"/>
                      <a:pt x="80" y="27"/>
                    </a:cubicBezTo>
                    <a:cubicBezTo>
                      <a:pt x="79" y="21"/>
                      <a:pt x="76" y="17"/>
                      <a:pt x="72" y="13"/>
                    </a:cubicBezTo>
                    <a:cubicBezTo>
                      <a:pt x="69" y="9"/>
                      <a:pt x="64" y="6"/>
                      <a:pt x="59" y="4"/>
                    </a:cubicBezTo>
                    <a:cubicBezTo>
                      <a:pt x="54" y="1"/>
                      <a:pt x="49" y="0"/>
                      <a:pt x="43" y="0"/>
                    </a:cubicBezTo>
                    <a:cubicBezTo>
                      <a:pt x="39" y="0"/>
                      <a:pt x="36" y="0"/>
                      <a:pt x="32" y="1"/>
                    </a:cubicBezTo>
                    <a:cubicBezTo>
                      <a:pt x="25" y="2"/>
                      <a:pt x="19" y="6"/>
                      <a:pt x="13" y="11"/>
                    </a:cubicBezTo>
                    <a:cubicBezTo>
                      <a:pt x="11" y="13"/>
                      <a:pt x="9" y="16"/>
                      <a:pt x="6" y="19"/>
                    </a:cubicBezTo>
                    <a:cubicBezTo>
                      <a:pt x="2" y="25"/>
                      <a:pt x="0" y="33"/>
                      <a:pt x="0" y="40"/>
                    </a:cubicBezTo>
                    <a:cubicBezTo>
                      <a:pt x="0" y="40"/>
                      <a:pt x="0" y="41"/>
                      <a:pt x="0" y="41"/>
                    </a:cubicBezTo>
                    <a:cubicBezTo>
                      <a:pt x="0" y="47"/>
                      <a:pt x="1" y="52"/>
                      <a:pt x="3" y="57"/>
                    </a:cubicBezTo>
                    <a:cubicBezTo>
                      <a:pt x="4" y="62"/>
                      <a:pt x="7" y="66"/>
                      <a:pt x="11" y="70"/>
                    </a:cubicBezTo>
                    <a:cubicBezTo>
                      <a:pt x="15" y="75"/>
                      <a:pt x="19" y="78"/>
                      <a:pt x="24" y="80"/>
                    </a:cubicBezTo>
                    <a:cubicBezTo>
                      <a:pt x="29" y="82"/>
                      <a:pt x="35" y="84"/>
                      <a:pt x="41" y="84"/>
                    </a:cubicBezTo>
                    <a:cubicBezTo>
                      <a:pt x="44" y="83"/>
                      <a:pt x="48" y="83"/>
                      <a:pt x="51" y="83"/>
                    </a:cubicBezTo>
                    <a:cubicBezTo>
                      <a:pt x="54" y="82"/>
                      <a:pt x="57" y="81"/>
                      <a:pt x="59" y="80"/>
                    </a:cubicBezTo>
                    <a:cubicBezTo>
                      <a:pt x="59" y="80"/>
                      <a:pt x="59" y="80"/>
                      <a:pt x="59" y="80"/>
                    </a:cubicBezTo>
                    <a:cubicBezTo>
                      <a:pt x="55" y="83"/>
                      <a:pt x="52" y="87"/>
                      <a:pt x="51" y="92"/>
                    </a:cubicBezTo>
                    <a:cubicBezTo>
                      <a:pt x="48" y="97"/>
                      <a:pt x="47" y="102"/>
                      <a:pt x="47" y="108"/>
                    </a:cubicBezTo>
                    <a:cubicBezTo>
                      <a:pt x="47" y="114"/>
                      <a:pt x="48" y="121"/>
                      <a:pt x="51" y="127"/>
                    </a:cubicBezTo>
                    <a:cubicBezTo>
                      <a:pt x="55" y="133"/>
                      <a:pt x="59" y="138"/>
                      <a:pt x="65" y="142"/>
                    </a:cubicBezTo>
                    <a:cubicBezTo>
                      <a:pt x="71" y="146"/>
                      <a:pt x="78" y="148"/>
                      <a:pt x="85" y="148"/>
                    </a:cubicBezTo>
                    <a:cubicBezTo>
                      <a:pt x="89" y="148"/>
                      <a:pt x="94" y="147"/>
                      <a:pt x="97" y="147"/>
                    </a:cubicBezTo>
                    <a:cubicBezTo>
                      <a:pt x="104" y="145"/>
                      <a:pt x="110" y="142"/>
                      <a:pt x="115" y="137"/>
                    </a:cubicBezTo>
                    <a:cubicBezTo>
                      <a:pt x="117" y="134"/>
                      <a:pt x="120" y="132"/>
                      <a:pt x="122" y="129"/>
                    </a:cubicBezTo>
                    <a:cubicBezTo>
                      <a:pt x="126" y="123"/>
                      <a:pt x="128" y="116"/>
                      <a:pt x="128" y="109"/>
                    </a:cubicBezTo>
                    <a:cubicBezTo>
                      <a:pt x="128" y="104"/>
                      <a:pt x="127" y="99"/>
                      <a:pt x="125" y="94"/>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205" name="Freeform 150"/>
              <p:cNvSpPr>
                <a:spLocks/>
              </p:cNvSpPr>
              <p:nvPr/>
            </p:nvSpPr>
            <p:spPr bwMode="auto">
              <a:xfrm>
                <a:off x="4403725" y="977900"/>
                <a:ext cx="430213" cy="430212"/>
              </a:xfrm>
              <a:custGeom>
                <a:avLst/>
                <a:gdLst>
                  <a:gd name="T0" fmla="*/ 88 w 89"/>
                  <a:gd name="T1" fmla="*/ 35 h 90"/>
                  <a:gd name="T2" fmla="*/ 78 w 89"/>
                  <a:gd name="T3" fmla="*/ 15 h 90"/>
                  <a:gd name="T4" fmla="*/ 69 w 89"/>
                  <a:gd name="T5" fmla="*/ 7 h 90"/>
                  <a:gd name="T6" fmla="*/ 46 w 89"/>
                  <a:gd name="T7" fmla="*/ 0 h 90"/>
                  <a:gd name="T8" fmla="*/ 29 w 89"/>
                  <a:gd name="T9" fmla="*/ 4 h 90"/>
                  <a:gd name="T10" fmla="*/ 15 w 89"/>
                  <a:gd name="T11" fmla="*/ 12 h 90"/>
                  <a:gd name="T12" fmla="*/ 5 w 89"/>
                  <a:gd name="T13" fmla="*/ 26 h 90"/>
                  <a:gd name="T14" fmla="*/ 0 w 89"/>
                  <a:gd name="T15" fmla="*/ 44 h 90"/>
                  <a:gd name="T16" fmla="*/ 2 w 89"/>
                  <a:gd name="T17" fmla="*/ 55 h 90"/>
                  <a:gd name="T18" fmla="*/ 12 w 89"/>
                  <a:gd name="T19" fmla="*/ 75 h 90"/>
                  <a:gd name="T20" fmla="*/ 21 w 89"/>
                  <a:gd name="T21" fmla="*/ 82 h 90"/>
                  <a:gd name="T22" fmla="*/ 44 w 89"/>
                  <a:gd name="T23" fmla="*/ 89 h 90"/>
                  <a:gd name="T24" fmla="*/ 60 w 89"/>
                  <a:gd name="T25" fmla="*/ 86 h 90"/>
                  <a:gd name="T26" fmla="*/ 75 w 89"/>
                  <a:gd name="T27" fmla="*/ 77 h 90"/>
                  <a:gd name="T28" fmla="*/ 85 w 89"/>
                  <a:gd name="T29" fmla="*/ 63 h 90"/>
                  <a:gd name="T30" fmla="*/ 89 w 89"/>
                  <a:gd name="T31" fmla="*/ 46 h 90"/>
                  <a:gd name="T32" fmla="*/ 88 w 89"/>
                  <a:gd name="T33" fmla="*/ 35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9" h="90">
                    <a:moveTo>
                      <a:pt x="88" y="35"/>
                    </a:moveTo>
                    <a:cubicBezTo>
                      <a:pt x="86" y="27"/>
                      <a:pt x="83" y="20"/>
                      <a:pt x="78" y="15"/>
                    </a:cubicBezTo>
                    <a:cubicBezTo>
                      <a:pt x="75" y="12"/>
                      <a:pt x="72" y="10"/>
                      <a:pt x="69" y="7"/>
                    </a:cubicBezTo>
                    <a:cubicBezTo>
                      <a:pt x="62" y="3"/>
                      <a:pt x="54" y="1"/>
                      <a:pt x="46" y="0"/>
                    </a:cubicBezTo>
                    <a:cubicBezTo>
                      <a:pt x="40" y="0"/>
                      <a:pt x="34" y="1"/>
                      <a:pt x="29" y="4"/>
                    </a:cubicBezTo>
                    <a:cubicBezTo>
                      <a:pt x="24" y="5"/>
                      <a:pt x="19" y="8"/>
                      <a:pt x="15" y="12"/>
                    </a:cubicBezTo>
                    <a:cubicBezTo>
                      <a:pt x="10" y="16"/>
                      <a:pt x="7" y="21"/>
                      <a:pt x="5" y="26"/>
                    </a:cubicBezTo>
                    <a:cubicBezTo>
                      <a:pt x="2" y="32"/>
                      <a:pt x="0" y="37"/>
                      <a:pt x="0" y="44"/>
                    </a:cubicBezTo>
                    <a:cubicBezTo>
                      <a:pt x="1" y="47"/>
                      <a:pt x="1" y="51"/>
                      <a:pt x="2" y="55"/>
                    </a:cubicBezTo>
                    <a:cubicBezTo>
                      <a:pt x="3" y="63"/>
                      <a:pt x="7" y="69"/>
                      <a:pt x="12" y="75"/>
                    </a:cubicBezTo>
                    <a:cubicBezTo>
                      <a:pt x="15" y="77"/>
                      <a:pt x="18" y="80"/>
                      <a:pt x="21" y="82"/>
                    </a:cubicBezTo>
                    <a:cubicBezTo>
                      <a:pt x="28" y="87"/>
                      <a:pt x="35" y="89"/>
                      <a:pt x="44" y="89"/>
                    </a:cubicBezTo>
                    <a:cubicBezTo>
                      <a:pt x="50" y="90"/>
                      <a:pt x="55" y="89"/>
                      <a:pt x="60" y="86"/>
                    </a:cubicBezTo>
                    <a:cubicBezTo>
                      <a:pt x="66" y="84"/>
                      <a:pt x="71" y="82"/>
                      <a:pt x="75" y="77"/>
                    </a:cubicBezTo>
                    <a:cubicBezTo>
                      <a:pt x="80" y="74"/>
                      <a:pt x="83" y="69"/>
                      <a:pt x="85" y="63"/>
                    </a:cubicBezTo>
                    <a:cubicBezTo>
                      <a:pt x="88" y="58"/>
                      <a:pt x="89" y="52"/>
                      <a:pt x="89" y="46"/>
                    </a:cubicBezTo>
                    <a:cubicBezTo>
                      <a:pt x="89" y="42"/>
                      <a:pt x="89" y="38"/>
                      <a:pt x="88" y="35"/>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206" name="Freeform 151"/>
              <p:cNvSpPr>
                <a:spLocks/>
              </p:cNvSpPr>
              <p:nvPr/>
            </p:nvSpPr>
            <p:spPr bwMode="auto">
              <a:xfrm>
                <a:off x="4471988" y="273050"/>
                <a:ext cx="82550" cy="80962"/>
              </a:xfrm>
              <a:custGeom>
                <a:avLst/>
                <a:gdLst>
                  <a:gd name="T0" fmla="*/ 16 w 17"/>
                  <a:gd name="T1" fmla="*/ 5 h 17"/>
                  <a:gd name="T2" fmla="*/ 8 w 17"/>
                  <a:gd name="T3" fmla="*/ 0 h 17"/>
                  <a:gd name="T4" fmla="*/ 1 w 17"/>
                  <a:gd name="T5" fmla="*/ 7 h 17"/>
                  <a:gd name="T6" fmla="*/ 2 w 17"/>
                  <a:gd name="T7" fmla="*/ 9 h 17"/>
                  <a:gd name="T8" fmla="*/ 2 w 17"/>
                  <a:gd name="T9" fmla="*/ 10 h 17"/>
                  <a:gd name="T10" fmla="*/ 3 w 17"/>
                  <a:gd name="T11" fmla="*/ 12 h 17"/>
                  <a:gd name="T12" fmla="*/ 13 w 17"/>
                  <a:gd name="T13" fmla="*/ 15 h 17"/>
                  <a:gd name="T14" fmla="*/ 16 w 17"/>
                  <a:gd name="T15" fmla="*/ 5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7">
                    <a:moveTo>
                      <a:pt x="16" y="5"/>
                    </a:moveTo>
                    <a:cubicBezTo>
                      <a:pt x="15" y="2"/>
                      <a:pt x="11" y="0"/>
                      <a:pt x="8" y="0"/>
                    </a:cubicBezTo>
                    <a:cubicBezTo>
                      <a:pt x="4" y="0"/>
                      <a:pt x="0" y="3"/>
                      <a:pt x="1" y="7"/>
                    </a:cubicBezTo>
                    <a:cubicBezTo>
                      <a:pt x="1" y="7"/>
                      <a:pt x="1" y="8"/>
                      <a:pt x="2" y="9"/>
                    </a:cubicBezTo>
                    <a:cubicBezTo>
                      <a:pt x="2" y="9"/>
                      <a:pt x="2" y="9"/>
                      <a:pt x="2" y="10"/>
                    </a:cubicBezTo>
                    <a:cubicBezTo>
                      <a:pt x="3" y="10"/>
                      <a:pt x="3" y="11"/>
                      <a:pt x="3" y="12"/>
                    </a:cubicBezTo>
                    <a:cubicBezTo>
                      <a:pt x="5" y="15"/>
                      <a:pt x="9" y="17"/>
                      <a:pt x="13" y="15"/>
                    </a:cubicBezTo>
                    <a:cubicBezTo>
                      <a:pt x="17" y="12"/>
                      <a:pt x="17" y="9"/>
                      <a:pt x="16" y="5"/>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207" name="Freeform 152"/>
              <p:cNvSpPr>
                <a:spLocks/>
              </p:cNvSpPr>
              <p:nvPr/>
            </p:nvSpPr>
            <p:spPr bwMode="auto">
              <a:xfrm>
                <a:off x="4738688" y="655638"/>
                <a:ext cx="101600" cy="96837"/>
              </a:xfrm>
              <a:custGeom>
                <a:avLst/>
                <a:gdLst>
                  <a:gd name="T0" fmla="*/ 16 w 21"/>
                  <a:gd name="T1" fmla="*/ 3 h 20"/>
                  <a:gd name="T2" fmla="*/ 13 w 21"/>
                  <a:gd name="T3" fmla="*/ 1 h 20"/>
                  <a:gd name="T4" fmla="*/ 9 w 21"/>
                  <a:gd name="T5" fmla="*/ 0 h 20"/>
                  <a:gd name="T6" fmla="*/ 2 w 21"/>
                  <a:gd name="T7" fmla="*/ 5 h 20"/>
                  <a:gd name="T8" fmla="*/ 3 w 21"/>
                  <a:gd name="T9" fmla="*/ 13 h 20"/>
                  <a:gd name="T10" fmla="*/ 7 w 21"/>
                  <a:gd name="T11" fmla="*/ 17 h 20"/>
                  <a:gd name="T12" fmla="*/ 19 w 21"/>
                  <a:gd name="T13" fmla="*/ 14 h 20"/>
                  <a:gd name="T14" fmla="*/ 16 w 21"/>
                  <a:gd name="T15" fmla="*/ 3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20">
                    <a:moveTo>
                      <a:pt x="16" y="3"/>
                    </a:moveTo>
                    <a:cubicBezTo>
                      <a:pt x="15" y="2"/>
                      <a:pt x="14" y="1"/>
                      <a:pt x="13" y="1"/>
                    </a:cubicBezTo>
                    <a:cubicBezTo>
                      <a:pt x="11" y="1"/>
                      <a:pt x="10" y="1"/>
                      <a:pt x="9" y="0"/>
                    </a:cubicBezTo>
                    <a:cubicBezTo>
                      <a:pt x="6" y="0"/>
                      <a:pt x="3" y="2"/>
                      <a:pt x="2" y="5"/>
                    </a:cubicBezTo>
                    <a:cubicBezTo>
                      <a:pt x="0" y="8"/>
                      <a:pt x="1" y="11"/>
                      <a:pt x="3" y="13"/>
                    </a:cubicBezTo>
                    <a:cubicBezTo>
                      <a:pt x="4" y="15"/>
                      <a:pt x="6" y="16"/>
                      <a:pt x="7" y="17"/>
                    </a:cubicBezTo>
                    <a:cubicBezTo>
                      <a:pt x="11" y="20"/>
                      <a:pt x="17" y="18"/>
                      <a:pt x="19" y="14"/>
                    </a:cubicBezTo>
                    <a:cubicBezTo>
                      <a:pt x="21" y="11"/>
                      <a:pt x="21" y="5"/>
                      <a:pt x="16" y="3"/>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208" name="Freeform 153"/>
              <p:cNvSpPr>
                <a:spLocks/>
              </p:cNvSpPr>
              <p:nvPr/>
            </p:nvSpPr>
            <p:spPr bwMode="auto">
              <a:xfrm>
                <a:off x="4606925" y="1006475"/>
                <a:ext cx="115888" cy="100012"/>
              </a:xfrm>
              <a:custGeom>
                <a:avLst/>
                <a:gdLst>
                  <a:gd name="T0" fmla="*/ 18 w 24"/>
                  <a:gd name="T1" fmla="*/ 3 h 21"/>
                  <a:gd name="T2" fmla="*/ 4 w 24"/>
                  <a:gd name="T3" fmla="*/ 4 h 21"/>
                  <a:gd name="T4" fmla="*/ 5 w 24"/>
                  <a:gd name="T5" fmla="*/ 15 h 21"/>
                  <a:gd name="T6" fmla="*/ 4 w 24"/>
                  <a:gd name="T7" fmla="*/ 14 h 21"/>
                  <a:gd name="T8" fmla="*/ 7 w 24"/>
                  <a:gd name="T9" fmla="*/ 16 h 21"/>
                  <a:gd name="T10" fmla="*/ 7 w 24"/>
                  <a:gd name="T11" fmla="*/ 17 h 21"/>
                  <a:gd name="T12" fmla="*/ 20 w 24"/>
                  <a:gd name="T13" fmla="*/ 16 h 21"/>
                  <a:gd name="T14" fmla="*/ 18 w 24"/>
                  <a:gd name="T15" fmla="*/ 3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21">
                    <a:moveTo>
                      <a:pt x="18" y="3"/>
                    </a:moveTo>
                    <a:cubicBezTo>
                      <a:pt x="14" y="0"/>
                      <a:pt x="8" y="0"/>
                      <a:pt x="4" y="4"/>
                    </a:cubicBezTo>
                    <a:cubicBezTo>
                      <a:pt x="0" y="7"/>
                      <a:pt x="1" y="12"/>
                      <a:pt x="5" y="15"/>
                    </a:cubicBezTo>
                    <a:cubicBezTo>
                      <a:pt x="5" y="15"/>
                      <a:pt x="4" y="14"/>
                      <a:pt x="4" y="14"/>
                    </a:cubicBezTo>
                    <a:cubicBezTo>
                      <a:pt x="5" y="15"/>
                      <a:pt x="6" y="16"/>
                      <a:pt x="7" y="16"/>
                    </a:cubicBezTo>
                    <a:cubicBezTo>
                      <a:pt x="7" y="16"/>
                      <a:pt x="7" y="16"/>
                      <a:pt x="7" y="17"/>
                    </a:cubicBezTo>
                    <a:cubicBezTo>
                      <a:pt x="11" y="21"/>
                      <a:pt x="17" y="20"/>
                      <a:pt x="20" y="16"/>
                    </a:cubicBezTo>
                    <a:cubicBezTo>
                      <a:pt x="24" y="12"/>
                      <a:pt x="23" y="6"/>
                      <a:pt x="18" y="3"/>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209" name="Freeform 154"/>
              <p:cNvSpPr>
                <a:spLocks/>
              </p:cNvSpPr>
              <p:nvPr/>
            </p:nvSpPr>
            <p:spPr bwMode="auto">
              <a:xfrm>
                <a:off x="4351338" y="608013"/>
                <a:ext cx="130175" cy="130175"/>
              </a:xfrm>
              <a:custGeom>
                <a:avLst/>
                <a:gdLst>
                  <a:gd name="T0" fmla="*/ 14 w 27"/>
                  <a:gd name="T1" fmla="*/ 6 h 27"/>
                  <a:gd name="T2" fmla="*/ 4 w 27"/>
                  <a:gd name="T3" fmla="*/ 5 h 27"/>
                  <a:gd name="T4" fmla="*/ 8 w 27"/>
                  <a:gd name="T5" fmla="*/ 25 h 27"/>
                  <a:gd name="T6" fmla="*/ 25 w 27"/>
                  <a:gd name="T7" fmla="*/ 13 h 27"/>
                  <a:gd name="T8" fmla="*/ 14 w 27"/>
                  <a:gd name="T9" fmla="*/ 6 h 27"/>
                </a:gdLst>
                <a:ahLst/>
                <a:cxnLst>
                  <a:cxn ang="0">
                    <a:pos x="T0" y="T1"/>
                  </a:cxn>
                  <a:cxn ang="0">
                    <a:pos x="T2" y="T3"/>
                  </a:cxn>
                  <a:cxn ang="0">
                    <a:pos x="T4" y="T5"/>
                  </a:cxn>
                  <a:cxn ang="0">
                    <a:pos x="T6" y="T7"/>
                  </a:cxn>
                  <a:cxn ang="0">
                    <a:pos x="T8" y="T9"/>
                  </a:cxn>
                </a:cxnLst>
                <a:rect l="0" t="0" r="r" b="b"/>
                <a:pathLst>
                  <a:path w="27" h="27">
                    <a:moveTo>
                      <a:pt x="14" y="6"/>
                    </a:moveTo>
                    <a:cubicBezTo>
                      <a:pt x="13" y="1"/>
                      <a:pt x="5" y="0"/>
                      <a:pt x="4" y="5"/>
                    </a:cubicBezTo>
                    <a:cubicBezTo>
                      <a:pt x="2" y="11"/>
                      <a:pt x="0" y="22"/>
                      <a:pt x="8" y="25"/>
                    </a:cubicBezTo>
                    <a:cubicBezTo>
                      <a:pt x="16" y="27"/>
                      <a:pt x="22" y="19"/>
                      <a:pt x="25" y="13"/>
                    </a:cubicBezTo>
                    <a:cubicBezTo>
                      <a:pt x="27" y="7"/>
                      <a:pt x="18" y="2"/>
                      <a:pt x="14" y="6"/>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10" name="Freeform 155"/>
              <p:cNvSpPr>
                <a:spLocks/>
              </p:cNvSpPr>
              <p:nvPr/>
            </p:nvSpPr>
            <p:spPr bwMode="auto">
              <a:xfrm>
                <a:off x="4476750" y="833438"/>
                <a:ext cx="101600" cy="100012"/>
              </a:xfrm>
              <a:custGeom>
                <a:avLst/>
                <a:gdLst>
                  <a:gd name="T0" fmla="*/ 18 w 21"/>
                  <a:gd name="T1" fmla="*/ 7 h 21"/>
                  <a:gd name="T2" fmla="*/ 15 w 21"/>
                  <a:gd name="T3" fmla="*/ 6 h 21"/>
                  <a:gd name="T4" fmla="*/ 5 w 21"/>
                  <a:gd name="T5" fmla="*/ 5 h 21"/>
                  <a:gd name="T6" fmla="*/ 2 w 21"/>
                  <a:gd name="T7" fmla="*/ 12 h 21"/>
                  <a:gd name="T8" fmla="*/ 6 w 21"/>
                  <a:gd name="T9" fmla="*/ 20 h 21"/>
                  <a:gd name="T10" fmla="*/ 13 w 21"/>
                  <a:gd name="T11" fmla="*/ 20 h 21"/>
                  <a:gd name="T12" fmla="*/ 20 w 21"/>
                  <a:gd name="T13" fmla="*/ 14 h 21"/>
                  <a:gd name="T14" fmla="*/ 18 w 21"/>
                  <a:gd name="T15" fmla="*/ 7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21">
                    <a:moveTo>
                      <a:pt x="18" y="7"/>
                    </a:moveTo>
                    <a:cubicBezTo>
                      <a:pt x="17" y="6"/>
                      <a:pt x="16" y="6"/>
                      <a:pt x="15" y="6"/>
                    </a:cubicBezTo>
                    <a:cubicBezTo>
                      <a:pt x="14" y="1"/>
                      <a:pt x="7" y="0"/>
                      <a:pt x="5" y="5"/>
                    </a:cubicBezTo>
                    <a:cubicBezTo>
                      <a:pt x="3" y="7"/>
                      <a:pt x="2" y="9"/>
                      <a:pt x="2" y="12"/>
                    </a:cubicBezTo>
                    <a:cubicBezTo>
                      <a:pt x="0" y="15"/>
                      <a:pt x="3" y="19"/>
                      <a:pt x="6" y="20"/>
                    </a:cubicBezTo>
                    <a:cubicBezTo>
                      <a:pt x="8" y="21"/>
                      <a:pt x="11" y="21"/>
                      <a:pt x="13" y="20"/>
                    </a:cubicBezTo>
                    <a:cubicBezTo>
                      <a:pt x="17" y="19"/>
                      <a:pt x="19" y="17"/>
                      <a:pt x="20" y="14"/>
                    </a:cubicBezTo>
                    <a:cubicBezTo>
                      <a:pt x="21" y="12"/>
                      <a:pt x="20" y="9"/>
                      <a:pt x="18" y="7"/>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11" name="Freeform 156"/>
              <p:cNvSpPr>
                <a:spLocks/>
              </p:cNvSpPr>
              <p:nvPr/>
            </p:nvSpPr>
            <p:spPr bwMode="auto">
              <a:xfrm>
                <a:off x="4491038" y="1346200"/>
                <a:ext cx="125413" cy="109537"/>
              </a:xfrm>
              <a:custGeom>
                <a:avLst/>
                <a:gdLst>
                  <a:gd name="T0" fmla="*/ 22 w 26"/>
                  <a:gd name="T1" fmla="*/ 6 h 23"/>
                  <a:gd name="T2" fmla="*/ 15 w 26"/>
                  <a:gd name="T3" fmla="*/ 6 h 23"/>
                  <a:gd name="T4" fmla="*/ 6 w 26"/>
                  <a:gd name="T5" fmla="*/ 3 h 23"/>
                  <a:gd name="T6" fmla="*/ 7 w 26"/>
                  <a:gd name="T7" fmla="*/ 20 h 23"/>
                  <a:gd name="T8" fmla="*/ 25 w 26"/>
                  <a:gd name="T9" fmla="*/ 16 h 23"/>
                  <a:gd name="T10" fmla="*/ 22 w 26"/>
                  <a:gd name="T11" fmla="*/ 6 h 23"/>
                </a:gdLst>
                <a:ahLst/>
                <a:cxnLst>
                  <a:cxn ang="0">
                    <a:pos x="T0" y="T1"/>
                  </a:cxn>
                  <a:cxn ang="0">
                    <a:pos x="T2" y="T3"/>
                  </a:cxn>
                  <a:cxn ang="0">
                    <a:pos x="T4" y="T5"/>
                  </a:cxn>
                  <a:cxn ang="0">
                    <a:pos x="T6" y="T7"/>
                  </a:cxn>
                  <a:cxn ang="0">
                    <a:pos x="T8" y="T9"/>
                  </a:cxn>
                  <a:cxn ang="0">
                    <a:pos x="T10" y="T11"/>
                  </a:cxn>
                </a:cxnLst>
                <a:rect l="0" t="0" r="r" b="b"/>
                <a:pathLst>
                  <a:path w="26" h="23">
                    <a:moveTo>
                      <a:pt x="22" y="6"/>
                    </a:moveTo>
                    <a:cubicBezTo>
                      <a:pt x="20" y="4"/>
                      <a:pt x="17" y="5"/>
                      <a:pt x="15" y="6"/>
                    </a:cubicBezTo>
                    <a:cubicBezTo>
                      <a:pt x="14" y="2"/>
                      <a:pt x="9" y="0"/>
                      <a:pt x="6" y="3"/>
                    </a:cubicBezTo>
                    <a:cubicBezTo>
                      <a:pt x="0" y="8"/>
                      <a:pt x="2" y="16"/>
                      <a:pt x="7" y="20"/>
                    </a:cubicBezTo>
                    <a:cubicBezTo>
                      <a:pt x="13" y="23"/>
                      <a:pt x="21" y="21"/>
                      <a:pt x="25" y="16"/>
                    </a:cubicBezTo>
                    <a:cubicBezTo>
                      <a:pt x="26" y="12"/>
                      <a:pt x="26" y="8"/>
                      <a:pt x="22" y="6"/>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12" name="Freeform 157"/>
              <p:cNvSpPr>
                <a:spLocks/>
              </p:cNvSpPr>
              <p:nvPr/>
            </p:nvSpPr>
            <p:spPr bwMode="auto">
              <a:xfrm>
                <a:off x="4273550" y="301625"/>
                <a:ext cx="77788" cy="258762"/>
              </a:xfrm>
              <a:custGeom>
                <a:avLst/>
                <a:gdLst>
                  <a:gd name="T0" fmla="*/ 15 w 16"/>
                  <a:gd name="T1" fmla="*/ 1 h 54"/>
                  <a:gd name="T2" fmla="*/ 10 w 16"/>
                  <a:gd name="T3" fmla="*/ 54 h 54"/>
                  <a:gd name="T4" fmla="*/ 11 w 16"/>
                  <a:gd name="T5" fmla="*/ 54 h 54"/>
                  <a:gd name="T6" fmla="*/ 16 w 16"/>
                  <a:gd name="T7" fmla="*/ 2 h 54"/>
                  <a:gd name="T8" fmla="*/ 15 w 16"/>
                  <a:gd name="T9" fmla="*/ 1 h 54"/>
                </a:gdLst>
                <a:ahLst/>
                <a:cxnLst>
                  <a:cxn ang="0">
                    <a:pos x="T0" y="T1"/>
                  </a:cxn>
                  <a:cxn ang="0">
                    <a:pos x="T2" y="T3"/>
                  </a:cxn>
                  <a:cxn ang="0">
                    <a:pos x="T4" y="T5"/>
                  </a:cxn>
                  <a:cxn ang="0">
                    <a:pos x="T6" y="T7"/>
                  </a:cxn>
                  <a:cxn ang="0">
                    <a:pos x="T8" y="T9"/>
                  </a:cxn>
                </a:cxnLst>
                <a:rect l="0" t="0" r="r" b="b"/>
                <a:pathLst>
                  <a:path w="16" h="54">
                    <a:moveTo>
                      <a:pt x="15" y="1"/>
                    </a:moveTo>
                    <a:cubicBezTo>
                      <a:pt x="1" y="14"/>
                      <a:pt x="0" y="38"/>
                      <a:pt x="10" y="54"/>
                    </a:cubicBezTo>
                    <a:cubicBezTo>
                      <a:pt x="11" y="54"/>
                      <a:pt x="11" y="54"/>
                      <a:pt x="11" y="54"/>
                    </a:cubicBezTo>
                    <a:cubicBezTo>
                      <a:pt x="3" y="35"/>
                      <a:pt x="6" y="19"/>
                      <a:pt x="16" y="2"/>
                    </a:cubicBezTo>
                    <a:cubicBezTo>
                      <a:pt x="16" y="1"/>
                      <a:pt x="16" y="0"/>
                      <a:pt x="15"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 name="Freeform 158"/>
              <p:cNvSpPr>
                <a:spLocks/>
              </p:cNvSpPr>
              <p:nvPr/>
            </p:nvSpPr>
            <p:spPr bwMode="auto">
              <a:xfrm>
                <a:off x="4316413" y="387350"/>
                <a:ext cx="73025" cy="206375"/>
              </a:xfrm>
              <a:custGeom>
                <a:avLst/>
                <a:gdLst>
                  <a:gd name="T0" fmla="*/ 14 w 15"/>
                  <a:gd name="T1" fmla="*/ 42 h 43"/>
                  <a:gd name="T2" fmla="*/ 6 w 15"/>
                  <a:gd name="T3" fmla="*/ 23 h 43"/>
                  <a:gd name="T4" fmla="*/ 5 w 15"/>
                  <a:gd name="T5" fmla="*/ 1 h 43"/>
                  <a:gd name="T6" fmla="*/ 4 w 15"/>
                  <a:gd name="T7" fmla="*/ 1 h 43"/>
                  <a:gd name="T8" fmla="*/ 13 w 15"/>
                  <a:gd name="T9" fmla="*/ 42 h 43"/>
                  <a:gd name="T10" fmla="*/ 14 w 15"/>
                  <a:gd name="T11" fmla="*/ 42 h 43"/>
                </a:gdLst>
                <a:ahLst/>
                <a:cxnLst>
                  <a:cxn ang="0">
                    <a:pos x="T0" y="T1"/>
                  </a:cxn>
                  <a:cxn ang="0">
                    <a:pos x="T2" y="T3"/>
                  </a:cxn>
                  <a:cxn ang="0">
                    <a:pos x="T4" y="T5"/>
                  </a:cxn>
                  <a:cxn ang="0">
                    <a:pos x="T6" y="T7"/>
                  </a:cxn>
                  <a:cxn ang="0">
                    <a:pos x="T8" y="T9"/>
                  </a:cxn>
                  <a:cxn ang="0">
                    <a:pos x="T10" y="T11"/>
                  </a:cxn>
                </a:cxnLst>
                <a:rect l="0" t="0" r="r" b="b"/>
                <a:pathLst>
                  <a:path w="15" h="43">
                    <a:moveTo>
                      <a:pt x="14" y="42"/>
                    </a:moveTo>
                    <a:cubicBezTo>
                      <a:pt x="12" y="35"/>
                      <a:pt x="8" y="30"/>
                      <a:pt x="6" y="23"/>
                    </a:cubicBezTo>
                    <a:cubicBezTo>
                      <a:pt x="4" y="16"/>
                      <a:pt x="4" y="8"/>
                      <a:pt x="5" y="1"/>
                    </a:cubicBezTo>
                    <a:cubicBezTo>
                      <a:pt x="6" y="0"/>
                      <a:pt x="5" y="0"/>
                      <a:pt x="4" y="1"/>
                    </a:cubicBezTo>
                    <a:cubicBezTo>
                      <a:pt x="0" y="14"/>
                      <a:pt x="1" y="33"/>
                      <a:pt x="13" y="42"/>
                    </a:cubicBezTo>
                    <a:cubicBezTo>
                      <a:pt x="14" y="43"/>
                      <a:pt x="15" y="42"/>
                      <a:pt x="14" y="42"/>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 name="Freeform 159"/>
              <p:cNvSpPr>
                <a:spLocks/>
              </p:cNvSpPr>
              <p:nvPr/>
            </p:nvSpPr>
            <p:spPr bwMode="auto">
              <a:xfrm>
                <a:off x="4398963" y="474663"/>
                <a:ext cx="212725" cy="133350"/>
              </a:xfrm>
              <a:custGeom>
                <a:avLst/>
                <a:gdLst>
                  <a:gd name="T0" fmla="*/ 40 w 44"/>
                  <a:gd name="T1" fmla="*/ 1 h 28"/>
                  <a:gd name="T2" fmla="*/ 39 w 44"/>
                  <a:gd name="T3" fmla="*/ 1 h 28"/>
                  <a:gd name="T4" fmla="*/ 1 w 44"/>
                  <a:gd name="T5" fmla="*/ 22 h 28"/>
                  <a:gd name="T6" fmla="*/ 0 w 44"/>
                  <a:gd name="T7" fmla="*/ 23 h 28"/>
                  <a:gd name="T8" fmla="*/ 30 w 44"/>
                  <a:gd name="T9" fmla="*/ 22 h 28"/>
                  <a:gd name="T10" fmla="*/ 40 w 44"/>
                  <a:gd name="T11" fmla="*/ 1 h 28"/>
                </a:gdLst>
                <a:ahLst/>
                <a:cxnLst>
                  <a:cxn ang="0">
                    <a:pos x="T0" y="T1"/>
                  </a:cxn>
                  <a:cxn ang="0">
                    <a:pos x="T2" y="T3"/>
                  </a:cxn>
                  <a:cxn ang="0">
                    <a:pos x="T4" y="T5"/>
                  </a:cxn>
                  <a:cxn ang="0">
                    <a:pos x="T6" y="T7"/>
                  </a:cxn>
                  <a:cxn ang="0">
                    <a:pos x="T8" y="T9"/>
                  </a:cxn>
                  <a:cxn ang="0">
                    <a:pos x="T10" y="T11"/>
                  </a:cxn>
                </a:cxnLst>
                <a:rect l="0" t="0" r="r" b="b"/>
                <a:pathLst>
                  <a:path w="44" h="28">
                    <a:moveTo>
                      <a:pt x="40" y="1"/>
                    </a:moveTo>
                    <a:cubicBezTo>
                      <a:pt x="40" y="0"/>
                      <a:pt x="39" y="0"/>
                      <a:pt x="39" y="1"/>
                    </a:cubicBezTo>
                    <a:cubicBezTo>
                      <a:pt x="37" y="20"/>
                      <a:pt x="18" y="26"/>
                      <a:pt x="1" y="22"/>
                    </a:cubicBezTo>
                    <a:cubicBezTo>
                      <a:pt x="0" y="22"/>
                      <a:pt x="0" y="23"/>
                      <a:pt x="0" y="23"/>
                    </a:cubicBezTo>
                    <a:cubicBezTo>
                      <a:pt x="10" y="28"/>
                      <a:pt x="21" y="27"/>
                      <a:pt x="30" y="22"/>
                    </a:cubicBezTo>
                    <a:cubicBezTo>
                      <a:pt x="37" y="17"/>
                      <a:pt x="44" y="9"/>
                      <a:pt x="40"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 name="Freeform 160"/>
              <p:cNvSpPr>
                <a:spLocks/>
              </p:cNvSpPr>
              <p:nvPr/>
            </p:nvSpPr>
            <p:spPr bwMode="auto">
              <a:xfrm>
                <a:off x="4621213" y="819150"/>
                <a:ext cx="233363" cy="114300"/>
              </a:xfrm>
              <a:custGeom>
                <a:avLst/>
                <a:gdLst>
                  <a:gd name="T0" fmla="*/ 47 w 48"/>
                  <a:gd name="T1" fmla="*/ 0 h 24"/>
                  <a:gd name="T2" fmla="*/ 2 w 48"/>
                  <a:gd name="T3" fmla="*/ 18 h 24"/>
                  <a:gd name="T4" fmla="*/ 1 w 48"/>
                  <a:gd name="T5" fmla="*/ 20 h 24"/>
                  <a:gd name="T6" fmla="*/ 48 w 48"/>
                  <a:gd name="T7" fmla="*/ 1 h 24"/>
                  <a:gd name="T8" fmla="*/ 47 w 48"/>
                  <a:gd name="T9" fmla="*/ 0 h 24"/>
                </a:gdLst>
                <a:ahLst/>
                <a:cxnLst>
                  <a:cxn ang="0">
                    <a:pos x="T0" y="T1"/>
                  </a:cxn>
                  <a:cxn ang="0">
                    <a:pos x="T2" y="T3"/>
                  </a:cxn>
                  <a:cxn ang="0">
                    <a:pos x="T4" y="T5"/>
                  </a:cxn>
                  <a:cxn ang="0">
                    <a:pos x="T6" y="T7"/>
                  </a:cxn>
                  <a:cxn ang="0">
                    <a:pos x="T8" y="T9"/>
                  </a:cxn>
                </a:cxnLst>
                <a:rect l="0" t="0" r="r" b="b"/>
                <a:pathLst>
                  <a:path w="48" h="24">
                    <a:moveTo>
                      <a:pt x="47" y="0"/>
                    </a:moveTo>
                    <a:cubicBezTo>
                      <a:pt x="36" y="19"/>
                      <a:pt x="21" y="18"/>
                      <a:pt x="2" y="18"/>
                    </a:cubicBezTo>
                    <a:cubicBezTo>
                      <a:pt x="1" y="18"/>
                      <a:pt x="0" y="19"/>
                      <a:pt x="1" y="20"/>
                    </a:cubicBezTo>
                    <a:cubicBezTo>
                      <a:pt x="17" y="24"/>
                      <a:pt x="44" y="21"/>
                      <a:pt x="48" y="1"/>
                    </a:cubicBezTo>
                    <a:cubicBezTo>
                      <a:pt x="48" y="0"/>
                      <a:pt x="47" y="0"/>
                      <a:pt x="47"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 name="Freeform 161"/>
              <p:cNvSpPr>
                <a:spLocks/>
              </p:cNvSpPr>
              <p:nvPr/>
            </p:nvSpPr>
            <p:spPr bwMode="auto">
              <a:xfrm>
                <a:off x="4752975" y="776288"/>
                <a:ext cx="80963" cy="95250"/>
              </a:xfrm>
              <a:custGeom>
                <a:avLst/>
                <a:gdLst>
                  <a:gd name="T0" fmla="*/ 16 w 17"/>
                  <a:gd name="T1" fmla="*/ 1 h 20"/>
                  <a:gd name="T2" fmla="*/ 1 w 17"/>
                  <a:gd name="T3" fmla="*/ 18 h 20"/>
                  <a:gd name="T4" fmla="*/ 1 w 17"/>
                  <a:gd name="T5" fmla="*/ 19 h 20"/>
                  <a:gd name="T6" fmla="*/ 17 w 17"/>
                  <a:gd name="T7" fmla="*/ 1 h 20"/>
                  <a:gd name="T8" fmla="*/ 16 w 17"/>
                  <a:gd name="T9" fmla="*/ 1 h 20"/>
                </a:gdLst>
                <a:ahLst/>
                <a:cxnLst>
                  <a:cxn ang="0">
                    <a:pos x="T0" y="T1"/>
                  </a:cxn>
                  <a:cxn ang="0">
                    <a:pos x="T2" y="T3"/>
                  </a:cxn>
                  <a:cxn ang="0">
                    <a:pos x="T4" y="T5"/>
                  </a:cxn>
                  <a:cxn ang="0">
                    <a:pos x="T6" y="T7"/>
                  </a:cxn>
                  <a:cxn ang="0">
                    <a:pos x="T8" y="T9"/>
                  </a:cxn>
                </a:cxnLst>
                <a:rect l="0" t="0" r="r" b="b"/>
                <a:pathLst>
                  <a:path w="17" h="20">
                    <a:moveTo>
                      <a:pt x="16" y="1"/>
                    </a:moveTo>
                    <a:cubicBezTo>
                      <a:pt x="13" y="8"/>
                      <a:pt x="9" y="15"/>
                      <a:pt x="1" y="18"/>
                    </a:cubicBezTo>
                    <a:cubicBezTo>
                      <a:pt x="0" y="19"/>
                      <a:pt x="0" y="20"/>
                      <a:pt x="1" y="19"/>
                    </a:cubicBezTo>
                    <a:cubicBezTo>
                      <a:pt x="9" y="17"/>
                      <a:pt x="17" y="10"/>
                      <a:pt x="17" y="1"/>
                    </a:cubicBezTo>
                    <a:cubicBezTo>
                      <a:pt x="17" y="0"/>
                      <a:pt x="17" y="0"/>
                      <a:pt x="16"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 name="Freeform 162"/>
              <p:cNvSpPr>
                <a:spLocks/>
              </p:cNvSpPr>
              <p:nvPr/>
            </p:nvSpPr>
            <p:spPr bwMode="auto">
              <a:xfrm>
                <a:off x="4519613" y="617538"/>
                <a:ext cx="165100" cy="187325"/>
              </a:xfrm>
              <a:custGeom>
                <a:avLst/>
                <a:gdLst>
                  <a:gd name="T0" fmla="*/ 33 w 34"/>
                  <a:gd name="T1" fmla="*/ 0 h 39"/>
                  <a:gd name="T2" fmla="*/ 9 w 34"/>
                  <a:gd name="T3" fmla="*/ 12 h 39"/>
                  <a:gd name="T4" fmla="*/ 3 w 34"/>
                  <a:gd name="T5" fmla="*/ 38 h 39"/>
                  <a:gd name="T6" fmla="*/ 5 w 34"/>
                  <a:gd name="T7" fmla="*/ 38 h 39"/>
                  <a:gd name="T8" fmla="*/ 11 w 34"/>
                  <a:gd name="T9" fmla="*/ 14 h 39"/>
                  <a:gd name="T10" fmla="*/ 33 w 34"/>
                  <a:gd name="T11" fmla="*/ 1 h 39"/>
                  <a:gd name="T12" fmla="*/ 33 w 34"/>
                  <a:gd name="T13" fmla="*/ 0 h 39"/>
                </a:gdLst>
                <a:ahLst/>
                <a:cxnLst>
                  <a:cxn ang="0">
                    <a:pos x="T0" y="T1"/>
                  </a:cxn>
                  <a:cxn ang="0">
                    <a:pos x="T2" y="T3"/>
                  </a:cxn>
                  <a:cxn ang="0">
                    <a:pos x="T4" y="T5"/>
                  </a:cxn>
                  <a:cxn ang="0">
                    <a:pos x="T6" y="T7"/>
                  </a:cxn>
                  <a:cxn ang="0">
                    <a:pos x="T8" y="T9"/>
                  </a:cxn>
                  <a:cxn ang="0">
                    <a:pos x="T10" y="T11"/>
                  </a:cxn>
                  <a:cxn ang="0">
                    <a:pos x="T12" y="T13"/>
                  </a:cxn>
                </a:cxnLst>
                <a:rect l="0" t="0" r="r" b="b"/>
                <a:pathLst>
                  <a:path w="34" h="39">
                    <a:moveTo>
                      <a:pt x="33" y="0"/>
                    </a:moveTo>
                    <a:cubicBezTo>
                      <a:pt x="23" y="1"/>
                      <a:pt x="15" y="4"/>
                      <a:pt x="9" y="12"/>
                    </a:cubicBezTo>
                    <a:cubicBezTo>
                      <a:pt x="4" y="19"/>
                      <a:pt x="0" y="30"/>
                      <a:pt x="3" y="38"/>
                    </a:cubicBezTo>
                    <a:cubicBezTo>
                      <a:pt x="4" y="39"/>
                      <a:pt x="5" y="39"/>
                      <a:pt x="5" y="38"/>
                    </a:cubicBezTo>
                    <a:cubicBezTo>
                      <a:pt x="6" y="30"/>
                      <a:pt x="5" y="22"/>
                      <a:pt x="11" y="14"/>
                    </a:cubicBezTo>
                    <a:cubicBezTo>
                      <a:pt x="16" y="7"/>
                      <a:pt x="24" y="3"/>
                      <a:pt x="33" y="1"/>
                    </a:cubicBezTo>
                    <a:cubicBezTo>
                      <a:pt x="34" y="1"/>
                      <a:pt x="33" y="0"/>
                      <a:pt x="33"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 name="Freeform 163"/>
              <p:cNvSpPr>
                <a:spLocks/>
              </p:cNvSpPr>
              <p:nvPr/>
            </p:nvSpPr>
            <p:spPr bwMode="auto">
              <a:xfrm>
                <a:off x="4559300" y="709613"/>
                <a:ext cx="57150" cy="100012"/>
              </a:xfrm>
              <a:custGeom>
                <a:avLst/>
                <a:gdLst>
                  <a:gd name="T0" fmla="*/ 11 w 12"/>
                  <a:gd name="T1" fmla="*/ 1 h 21"/>
                  <a:gd name="T2" fmla="*/ 2 w 12"/>
                  <a:gd name="T3" fmla="*/ 9 h 21"/>
                  <a:gd name="T4" fmla="*/ 2 w 12"/>
                  <a:gd name="T5" fmla="*/ 20 h 21"/>
                  <a:gd name="T6" fmla="*/ 3 w 12"/>
                  <a:gd name="T7" fmla="*/ 20 h 21"/>
                  <a:gd name="T8" fmla="*/ 4 w 12"/>
                  <a:gd name="T9" fmla="*/ 11 h 21"/>
                  <a:gd name="T10" fmla="*/ 11 w 12"/>
                  <a:gd name="T11" fmla="*/ 1 h 21"/>
                  <a:gd name="T12" fmla="*/ 11 w 12"/>
                  <a:gd name="T13" fmla="*/ 1 h 21"/>
                </a:gdLst>
                <a:ahLst/>
                <a:cxnLst>
                  <a:cxn ang="0">
                    <a:pos x="T0" y="T1"/>
                  </a:cxn>
                  <a:cxn ang="0">
                    <a:pos x="T2" y="T3"/>
                  </a:cxn>
                  <a:cxn ang="0">
                    <a:pos x="T4" y="T5"/>
                  </a:cxn>
                  <a:cxn ang="0">
                    <a:pos x="T6" y="T7"/>
                  </a:cxn>
                  <a:cxn ang="0">
                    <a:pos x="T8" y="T9"/>
                  </a:cxn>
                  <a:cxn ang="0">
                    <a:pos x="T10" y="T11"/>
                  </a:cxn>
                  <a:cxn ang="0">
                    <a:pos x="T12" y="T13"/>
                  </a:cxn>
                </a:cxnLst>
                <a:rect l="0" t="0" r="r" b="b"/>
                <a:pathLst>
                  <a:path w="12" h="21">
                    <a:moveTo>
                      <a:pt x="11" y="1"/>
                    </a:moveTo>
                    <a:cubicBezTo>
                      <a:pt x="7" y="2"/>
                      <a:pt x="4" y="5"/>
                      <a:pt x="2" y="9"/>
                    </a:cubicBezTo>
                    <a:cubicBezTo>
                      <a:pt x="1" y="12"/>
                      <a:pt x="0" y="17"/>
                      <a:pt x="2" y="20"/>
                    </a:cubicBezTo>
                    <a:cubicBezTo>
                      <a:pt x="2" y="21"/>
                      <a:pt x="3" y="21"/>
                      <a:pt x="3" y="20"/>
                    </a:cubicBezTo>
                    <a:cubicBezTo>
                      <a:pt x="4" y="17"/>
                      <a:pt x="3" y="14"/>
                      <a:pt x="4" y="11"/>
                    </a:cubicBezTo>
                    <a:cubicBezTo>
                      <a:pt x="5" y="7"/>
                      <a:pt x="8" y="4"/>
                      <a:pt x="11" y="1"/>
                    </a:cubicBezTo>
                    <a:cubicBezTo>
                      <a:pt x="12" y="1"/>
                      <a:pt x="11" y="0"/>
                      <a:pt x="11"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 name="Freeform 164"/>
              <p:cNvSpPr>
                <a:spLocks/>
              </p:cNvSpPr>
              <p:nvPr/>
            </p:nvSpPr>
            <p:spPr bwMode="auto">
              <a:xfrm>
                <a:off x="4448175" y="1011238"/>
                <a:ext cx="125413" cy="311150"/>
              </a:xfrm>
              <a:custGeom>
                <a:avLst/>
                <a:gdLst>
                  <a:gd name="T0" fmla="*/ 25 w 26"/>
                  <a:gd name="T1" fmla="*/ 0 h 65"/>
                  <a:gd name="T2" fmla="*/ 1 w 26"/>
                  <a:gd name="T3" fmla="*/ 34 h 65"/>
                  <a:gd name="T4" fmla="*/ 21 w 26"/>
                  <a:gd name="T5" fmla="*/ 62 h 65"/>
                  <a:gd name="T6" fmla="*/ 21 w 26"/>
                  <a:gd name="T7" fmla="*/ 61 h 65"/>
                  <a:gd name="T8" fmla="*/ 4 w 26"/>
                  <a:gd name="T9" fmla="*/ 31 h 65"/>
                  <a:gd name="T10" fmla="*/ 25 w 26"/>
                  <a:gd name="T11" fmla="*/ 1 h 65"/>
                  <a:gd name="T12" fmla="*/ 25 w 26"/>
                  <a:gd name="T13" fmla="*/ 0 h 65"/>
                </a:gdLst>
                <a:ahLst/>
                <a:cxnLst>
                  <a:cxn ang="0">
                    <a:pos x="T0" y="T1"/>
                  </a:cxn>
                  <a:cxn ang="0">
                    <a:pos x="T2" y="T3"/>
                  </a:cxn>
                  <a:cxn ang="0">
                    <a:pos x="T4" y="T5"/>
                  </a:cxn>
                  <a:cxn ang="0">
                    <a:pos x="T6" y="T7"/>
                  </a:cxn>
                  <a:cxn ang="0">
                    <a:pos x="T8" y="T9"/>
                  </a:cxn>
                  <a:cxn ang="0">
                    <a:pos x="T10" y="T11"/>
                  </a:cxn>
                  <a:cxn ang="0">
                    <a:pos x="T12" y="T13"/>
                  </a:cxn>
                </a:cxnLst>
                <a:rect l="0" t="0" r="r" b="b"/>
                <a:pathLst>
                  <a:path w="26" h="65">
                    <a:moveTo>
                      <a:pt x="25" y="0"/>
                    </a:moveTo>
                    <a:cubicBezTo>
                      <a:pt x="8" y="2"/>
                      <a:pt x="0" y="19"/>
                      <a:pt x="1" y="34"/>
                    </a:cubicBezTo>
                    <a:cubicBezTo>
                      <a:pt x="1" y="45"/>
                      <a:pt x="6" y="65"/>
                      <a:pt x="21" y="62"/>
                    </a:cubicBezTo>
                    <a:cubicBezTo>
                      <a:pt x="22" y="62"/>
                      <a:pt x="22" y="61"/>
                      <a:pt x="21" y="61"/>
                    </a:cubicBezTo>
                    <a:cubicBezTo>
                      <a:pt x="7" y="57"/>
                      <a:pt x="4" y="43"/>
                      <a:pt x="4" y="31"/>
                    </a:cubicBezTo>
                    <a:cubicBezTo>
                      <a:pt x="4" y="17"/>
                      <a:pt x="11" y="5"/>
                      <a:pt x="25" y="1"/>
                    </a:cubicBezTo>
                    <a:cubicBezTo>
                      <a:pt x="26" y="1"/>
                      <a:pt x="25" y="0"/>
                      <a:pt x="25"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 name="Freeform 165"/>
              <p:cNvSpPr>
                <a:spLocks/>
              </p:cNvSpPr>
              <p:nvPr/>
            </p:nvSpPr>
            <p:spPr bwMode="auto">
              <a:xfrm>
                <a:off x="4418013" y="1158875"/>
                <a:ext cx="68263" cy="158750"/>
              </a:xfrm>
              <a:custGeom>
                <a:avLst/>
                <a:gdLst>
                  <a:gd name="T0" fmla="*/ 13 w 14"/>
                  <a:gd name="T1" fmla="*/ 32 h 33"/>
                  <a:gd name="T2" fmla="*/ 6 w 14"/>
                  <a:gd name="T3" fmla="*/ 18 h 33"/>
                  <a:gd name="T4" fmla="*/ 3 w 14"/>
                  <a:gd name="T5" fmla="*/ 1 h 33"/>
                  <a:gd name="T6" fmla="*/ 2 w 14"/>
                  <a:gd name="T7" fmla="*/ 1 h 33"/>
                  <a:gd name="T8" fmla="*/ 13 w 14"/>
                  <a:gd name="T9" fmla="*/ 33 h 33"/>
                  <a:gd name="T10" fmla="*/ 13 w 14"/>
                  <a:gd name="T11" fmla="*/ 32 h 33"/>
                </a:gdLst>
                <a:ahLst/>
                <a:cxnLst>
                  <a:cxn ang="0">
                    <a:pos x="T0" y="T1"/>
                  </a:cxn>
                  <a:cxn ang="0">
                    <a:pos x="T2" y="T3"/>
                  </a:cxn>
                  <a:cxn ang="0">
                    <a:pos x="T4" y="T5"/>
                  </a:cxn>
                  <a:cxn ang="0">
                    <a:pos x="T6" y="T7"/>
                  </a:cxn>
                  <a:cxn ang="0">
                    <a:pos x="T8" y="T9"/>
                  </a:cxn>
                  <a:cxn ang="0">
                    <a:pos x="T10" y="T11"/>
                  </a:cxn>
                </a:cxnLst>
                <a:rect l="0" t="0" r="r" b="b"/>
                <a:pathLst>
                  <a:path w="14" h="33">
                    <a:moveTo>
                      <a:pt x="13" y="32"/>
                    </a:moveTo>
                    <a:cubicBezTo>
                      <a:pt x="11" y="27"/>
                      <a:pt x="7" y="23"/>
                      <a:pt x="6" y="18"/>
                    </a:cubicBezTo>
                    <a:cubicBezTo>
                      <a:pt x="4" y="12"/>
                      <a:pt x="3" y="6"/>
                      <a:pt x="3" y="1"/>
                    </a:cubicBezTo>
                    <a:cubicBezTo>
                      <a:pt x="4" y="0"/>
                      <a:pt x="3" y="0"/>
                      <a:pt x="2" y="1"/>
                    </a:cubicBezTo>
                    <a:cubicBezTo>
                      <a:pt x="0" y="12"/>
                      <a:pt x="3" y="26"/>
                      <a:pt x="13" y="33"/>
                    </a:cubicBezTo>
                    <a:cubicBezTo>
                      <a:pt x="13" y="33"/>
                      <a:pt x="14" y="33"/>
                      <a:pt x="13" y="32"/>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 name="Freeform 166"/>
              <p:cNvSpPr>
                <a:spLocks/>
              </p:cNvSpPr>
              <p:nvPr/>
            </p:nvSpPr>
            <p:spPr bwMode="auto">
              <a:xfrm>
                <a:off x="4621213" y="1120775"/>
                <a:ext cx="212725" cy="244475"/>
              </a:xfrm>
              <a:custGeom>
                <a:avLst/>
                <a:gdLst>
                  <a:gd name="T0" fmla="*/ 35 w 44"/>
                  <a:gd name="T1" fmla="*/ 1 h 51"/>
                  <a:gd name="T2" fmla="*/ 35 w 44"/>
                  <a:gd name="T3" fmla="*/ 1 h 51"/>
                  <a:gd name="T4" fmla="*/ 1 w 44"/>
                  <a:gd name="T5" fmla="*/ 49 h 51"/>
                  <a:gd name="T6" fmla="*/ 1 w 44"/>
                  <a:gd name="T7" fmla="*/ 51 h 51"/>
                  <a:gd name="T8" fmla="*/ 35 w 44"/>
                  <a:gd name="T9" fmla="*/ 1 h 51"/>
                </a:gdLst>
                <a:ahLst/>
                <a:cxnLst>
                  <a:cxn ang="0">
                    <a:pos x="T0" y="T1"/>
                  </a:cxn>
                  <a:cxn ang="0">
                    <a:pos x="T2" y="T3"/>
                  </a:cxn>
                  <a:cxn ang="0">
                    <a:pos x="T4" y="T5"/>
                  </a:cxn>
                  <a:cxn ang="0">
                    <a:pos x="T6" y="T7"/>
                  </a:cxn>
                  <a:cxn ang="0">
                    <a:pos x="T8" y="T9"/>
                  </a:cxn>
                </a:cxnLst>
                <a:rect l="0" t="0" r="r" b="b"/>
                <a:pathLst>
                  <a:path w="44" h="51">
                    <a:moveTo>
                      <a:pt x="35" y="1"/>
                    </a:moveTo>
                    <a:cubicBezTo>
                      <a:pt x="35" y="0"/>
                      <a:pt x="35" y="1"/>
                      <a:pt x="35" y="1"/>
                    </a:cubicBezTo>
                    <a:cubicBezTo>
                      <a:pt x="36" y="26"/>
                      <a:pt x="25" y="42"/>
                      <a:pt x="1" y="49"/>
                    </a:cubicBezTo>
                    <a:cubicBezTo>
                      <a:pt x="0" y="50"/>
                      <a:pt x="0" y="51"/>
                      <a:pt x="1" y="51"/>
                    </a:cubicBezTo>
                    <a:cubicBezTo>
                      <a:pt x="25" y="51"/>
                      <a:pt x="44" y="23"/>
                      <a:pt x="35"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 name="Freeform 167"/>
              <p:cNvSpPr>
                <a:spLocks/>
              </p:cNvSpPr>
              <p:nvPr/>
            </p:nvSpPr>
            <p:spPr bwMode="auto">
              <a:xfrm>
                <a:off x="4748213" y="1044575"/>
                <a:ext cx="76200" cy="190500"/>
              </a:xfrm>
              <a:custGeom>
                <a:avLst/>
                <a:gdLst>
                  <a:gd name="T0" fmla="*/ 0 w 16"/>
                  <a:gd name="T1" fmla="*/ 0 h 40"/>
                  <a:gd name="T2" fmla="*/ 0 w 16"/>
                  <a:gd name="T3" fmla="*/ 1 h 40"/>
                  <a:gd name="T4" fmla="*/ 13 w 16"/>
                  <a:gd name="T5" fmla="*/ 40 h 40"/>
                  <a:gd name="T6" fmla="*/ 13 w 16"/>
                  <a:gd name="T7" fmla="*/ 40 h 40"/>
                  <a:gd name="T8" fmla="*/ 0 w 16"/>
                  <a:gd name="T9" fmla="*/ 0 h 40"/>
                </a:gdLst>
                <a:ahLst/>
                <a:cxnLst>
                  <a:cxn ang="0">
                    <a:pos x="T0" y="T1"/>
                  </a:cxn>
                  <a:cxn ang="0">
                    <a:pos x="T2" y="T3"/>
                  </a:cxn>
                  <a:cxn ang="0">
                    <a:pos x="T4" y="T5"/>
                  </a:cxn>
                  <a:cxn ang="0">
                    <a:pos x="T6" y="T7"/>
                  </a:cxn>
                  <a:cxn ang="0">
                    <a:pos x="T8" y="T9"/>
                  </a:cxn>
                </a:cxnLst>
                <a:rect l="0" t="0" r="r" b="b"/>
                <a:pathLst>
                  <a:path w="16" h="40">
                    <a:moveTo>
                      <a:pt x="0" y="0"/>
                    </a:moveTo>
                    <a:cubicBezTo>
                      <a:pt x="0" y="0"/>
                      <a:pt x="0" y="0"/>
                      <a:pt x="0" y="1"/>
                    </a:cubicBezTo>
                    <a:cubicBezTo>
                      <a:pt x="12" y="9"/>
                      <a:pt x="13" y="26"/>
                      <a:pt x="13" y="40"/>
                    </a:cubicBezTo>
                    <a:cubicBezTo>
                      <a:pt x="13" y="40"/>
                      <a:pt x="13" y="40"/>
                      <a:pt x="13" y="40"/>
                    </a:cubicBezTo>
                    <a:cubicBezTo>
                      <a:pt x="16" y="28"/>
                      <a:pt x="15" y="4"/>
                      <a:pt x="0" y="0"/>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3" name="Freeform 168"/>
              <p:cNvSpPr>
                <a:spLocks/>
              </p:cNvSpPr>
              <p:nvPr/>
            </p:nvSpPr>
            <p:spPr bwMode="auto">
              <a:xfrm>
                <a:off x="4514850" y="1020763"/>
                <a:ext cx="77788" cy="80962"/>
              </a:xfrm>
              <a:custGeom>
                <a:avLst/>
                <a:gdLst>
                  <a:gd name="T0" fmla="*/ 14 w 16"/>
                  <a:gd name="T1" fmla="*/ 1 h 17"/>
                  <a:gd name="T2" fmla="*/ 0 w 16"/>
                  <a:gd name="T3" fmla="*/ 16 h 17"/>
                  <a:gd name="T4" fmla="*/ 1 w 16"/>
                  <a:gd name="T5" fmla="*/ 16 h 17"/>
                  <a:gd name="T6" fmla="*/ 15 w 16"/>
                  <a:gd name="T7" fmla="*/ 2 h 17"/>
                  <a:gd name="T8" fmla="*/ 14 w 16"/>
                  <a:gd name="T9" fmla="*/ 1 h 17"/>
                </a:gdLst>
                <a:ahLst/>
                <a:cxnLst>
                  <a:cxn ang="0">
                    <a:pos x="T0" y="T1"/>
                  </a:cxn>
                  <a:cxn ang="0">
                    <a:pos x="T2" y="T3"/>
                  </a:cxn>
                  <a:cxn ang="0">
                    <a:pos x="T4" y="T5"/>
                  </a:cxn>
                  <a:cxn ang="0">
                    <a:pos x="T6" y="T7"/>
                  </a:cxn>
                  <a:cxn ang="0">
                    <a:pos x="T8" y="T9"/>
                  </a:cxn>
                </a:cxnLst>
                <a:rect l="0" t="0" r="r" b="b"/>
                <a:pathLst>
                  <a:path w="16" h="17">
                    <a:moveTo>
                      <a:pt x="14" y="1"/>
                    </a:moveTo>
                    <a:cubicBezTo>
                      <a:pt x="9" y="5"/>
                      <a:pt x="4" y="10"/>
                      <a:pt x="0" y="16"/>
                    </a:cubicBezTo>
                    <a:cubicBezTo>
                      <a:pt x="0" y="16"/>
                      <a:pt x="1" y="17"/>
                      <a:pt x="1" y="16"/>
                    </a:cubicBezTo>
                    <a:cubicBezTo>
                      <a:pt x="6" y="11"/>
                      <a:pt x="10" y="6"/>
                      <a:pt x="15" y="2"/>
                    </a:cubicBezTo>
                    <a:cubicBezTo>
                      <a:pt x="16" y="1"/>
                      <a:pt x="15" y="0"/>
                      <a:pt x="14" y="1"/>
                    </a:cubicBezTo>
                    <a:close/>
                  </a:path>
                </a:pathLst>
              </a:custGeom>
              <a:solidFill>
                <a:srgbClr val="7024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77" name="Group 76"/>
            <p:cNvGrpSpPr/>
            <p:nvPr/>
          </p:nvGrpSpPr>
          <p:grpSpPr>
            <a:xfrm>
              <a:off x="11127746" y="-529962"/>
              <a:ext cx="1530369" cy="1873424"/>
              <a:chOff x="5167313" y="1530351"/>
              <a:chExt cx="998537" cy="1222374"/>
            </a:xfrm>
          </p:grpSpPr>
          <p:sp>
            <p:nvSpPr>
              <p:cNvPr id="78" name="Freeform 10"/>
              <p:cNvSpPr>
                <a:spLocks noEditPoints="1"/>
              </p:cNvSpPr>
              <p:nvPr/>
            </p:nvSpPr>
            <p:spPr bwMode="auto">
              <a:xfrm>
                <a:off x="5167313" y="1751013"/>
                <a:ext cx="998537" cy="1001712"/>
              </a:xfrm>
              <a:custGeom>
                <a:avLst/>
                <a:gdLst>
                  <a:gd name="T0" fmla="*/ 382 w 382"/>
                  <a:gd name="T1" fmla="*/ 185 h 384"/>
                  <a:gd name="T2" fmla="*/ 354 w 382"/>
                  <a:gd name="T3" fmla="*/ 128 h 384"/>
                  <a:gd name="T4" fmla="*/ 349 w 382"/>
                  <a:gd name="T5" fmla="*/ 98 h 384"/>
                  <a:gd name="T6" fmla="*/ 358 w 382"/>
                  <a:gd name="T7" fmla="*/ 86 h 384"/>
                  <a:gd name="T8" fmla="*/ 350 w 382"/>
                  <a:gd name="T9" fmla="*/ 78 h 384"/>
                  <a:gd name="T10" fmla="*/ 325 w 382"/>
                  <a:gd name="T11" fmla="*/ 68 h 384"/>
                  <a:gd name="T12" fmla="*/ 281 w 382"/>
                  <a:gd name="T13" fmla="*/ 28 h 384"/>
                  <a:gd name="T14" fmla="*/ 277 w 382"/>
                  <a:gd name="T15" fmla="*/ 27 h 384"/>
                  <a:gd name="T16" fmla="*/ 249 w 382"/>
                  <a:gd name="T17" fmla="*/ 40 h 384"/>
                  <a:gd name="T18" fmla="*/ 231 w 382"/>
                  <a:gd name="T19" fmla="*/ 45 h 384"/>
                  <a:gd name="T20" fmla="*/ 217 w 382"/>
                  <a:gd name="T21" fmla="*/ 47 h 384"/>
                  <a:gd name="T22" fmla="*/ 153 w 382"/>
                  <a:gd name="T23" fmla="*/ 6 h 384"/>
                  <a:gd name="T24" fmla="*/ 133 w 382"/>
                  <a:gd name="T25" fmla="*/ 8 h 384"/>
                  <a:gd name="T26" fmla="*/ 130 w 382"/>
                  <a:gd name="T27" fmla="*/ 11 h 384"/>
                  <a:gd name="T28" fmla="*/ 56 w 382"/>
                  <a:gd name="T29" fmla="*/ 80 h 384"/>
                  <a:gd name="T30" fmla="*/ 80 w 382"/>
                  <a:gd name="T31" fmla="*/ 101 h 384"/>
                  <a:gd name="T32" fmla="*/ 13 w 382"/>
                  <a:gd name="T33" fmla="*/ 161 h 384"/>
                  <a:gd name="T34" fmla="*/ 23 w 382"/>
                  <a:gd name="T35" fmla="*/ 168 h 384"/>
                  <a:gd name="T36" fmla="*/ 57 w 382"/>
                  <a:gd name="T37" fmla="*/ 187 h 384"/>
                  <a:gd name="T38" fmla="*/ 58 w 382"/>
                  <a:gd name="T39" fmla="*/ 189 h 384"/>
                  <a:gd name="T40" fmla="*/ 64 w 382"/>
                  <a:gd name="T41" fmla="*/ 200 h 384"/>
                  <a:gd name="T42" fmla="*/ 49 w 382"/>
                  <a:gd name="T43" fmla="*/ 263 h 384"/>
                  <a:gd name="T44" fmla="*/ 54 w 382"/>
                  <a:gd name="T45" fmla="*/ 271 h 384"/>
                  <a:gd name="T46" fmla="*/ 103 w 382"/>
                  <a:gd name="T47" fmla="*/ 330 h 384"/>
                  <a:gd name="T48" fmla="*/ 103 w 382"/>
                  <a:gd name="T49" fmla="*/ 334 h 384"/>
                  <a:gd name="T50" fmla="*/ 144 w 382"/>
                  <a:gd name="T51" fmla="*/ 354 h 384"/>
                  <a:gd name="T52" fmla="*/ 168 w 382"/>
                  <a:gd name="T53" fmla="*/ 384 h 384"/>
                  <a:gd name="T54" fmla="*/ 199 w 382"/>
                  <a:gd name="T55" fmla="*/ 347 h 384"/>
                  <a:gd name="T56" fmla="*/ 221 w 382"/>
                  <a:gd name="T57" fmla="*/ 335 h 384"/>
                  <a:gd name="T58" fmla="*/ 247 w 382"/>
                  <a:gd name="T59" fmla="*/ 337 h 384"/>
                  <a:gd name="T60" fmla="*/ 248 w 382"/>
                  <a:gd name="T61" fmla="*/ 335 h 384"/>
                  <a:gd name="T62" fmla="*/ 304 w 382"/>
                  <a:gd name="T63" fmla="*/ 300 h 384"/>
                  <a:gd name="T64" fmla="*/ 311 w 382"/>
                  <a:gd name="T65" fmla="*/ 295 h 384"/>
                  <a:gd name="T66" fmla="*/ 311 w 382"/>
                  <a:gd name="T67" fmla="*/ 264 h 384"/>
                  <a:gd name="T68" fmla="*/ 328 w 382"/>
                  <a:gd name="T69" fmla="*/ 233 h 384"/>
                  <a:gd name="T70" fmla="*/ 341 w 382"/>
                  <a:gd name="T71" fmla="*/ 204 h 384"/>
                  <a:gd name="T72" fmla="*/ 380 w 382"/>
                  <a:gd name="T73" fmla="*/ 187 h 384"/>
                  <a:gd name="T74" fmla="*/ 382 w 382"/>
                  <a:gd name="T75" fmla="*/ 186 h 384"/>
                  <a:gd name="T76" fmla="*/ 382 w 382"/>
                  <a:gd name="T77" fmla="*/ 185 h 384"/>
                  <a:gd name="T78" fmla="*/ 64 w 382"/>
                  <a:gd name="T79" fmla="*/ 85 h 384"/>
                  <a:gd name="T80" fmla="*/ 68 w 382"/>
                  <a:gd name="T81" fmla="*/ 80 h 384"/>
                  <a:gd name="T82" fmla="*/ 71 w 382"/>
                  <a:gd name="T83" fmla="*/ 90 h 384"/>
                  <a:gd name="T84" fmla="*/ 73 w 382"/>
                  <a:gd name="T85" fmla="*/ 90 h 384"/>
                  <a:gd name="T86" fmla="*/ 64 w 382"/>
                  <a:gd name="T87" fmla="*/ 85 h 384"/>
                  <a:gd name="T88" fmla="*/ 24 w 382"/>
                  <a:gd name="T89" fmla="*/ 155 h 384"/>
                  <a:gd name="T90" fmla="*/ 54 w 382"/>
                  <a:gd name="T91" fmla="*/ 129 h 384"/>
                  <a:gd name="T92" fmla="*/ 56 w 382"/>
                  <a:gd name="T93" fmla="*/ 128 h 384"/>
                  <a:gd name="T94" fmla="*/ 24 w 382"/>
                  <a:gd name="T95"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82" h="384">
                    <a:moveTo>
                      <a:pt x="382" y="185"/>
                    </a:moveTo>
                    <a:cubicBezTo>
                      <a:pt x="374" y="166"/>
                      <a:pt x="364" y="147"/>
                      <a:pt x="354" y="128"/>
                    </a:cubicBezTo>
                    <a:cubicBezTo>
                      <a:pt x="350" y="120"/>
                      <a:pt x="339" y="105"/>
                      <a:pt x="349" y="98"/>
                    </a:cubicBezTo>
                    <a:cubicBezTo>
                      <a:pt x="353" y="95"/>
                      <a:pt x="358" y="92"/>
                      <a:pt x="358" y="86"/>
                    </a:cubicBezTo>
                    <a:cubicBezTo>
                      <a:pt x="358" y="81"/>
                      <a:pt x="354" y="79"/>
                      <a:pt x="350" y="78"/>
                    </a:cubicBezTo>
                    <a:cubicBezTo>
                      <a:pt x="341" y="75"/>
                      <a:pt x="333" y="72"/>
                      <a:pt x="325" y="68"/>
                    </a:cubicBezTo>
                    <a:cubicBezTo>
                      <a:pt x="306" y="60"/>
                      <a:pt x="290" y="47"/>
                      <a:pt x="281" y="28"/>
                    </a:cubicBezTo>
                    <a:cubicBezTo>
                      <a:pt x="280" y="27"/>
                      <a:pt x="278" y="26"/>
                      <a:pt x="277" y="27"/>
                    </a:cubicBezTo>
                    <a:cubicBezTo>
                      <a:pt x="268" y="32"/>
                      <a:pt x="259" y="37"/>
                      <a:pt x="249" y="40"/>
                    </a:cubicBezTo>
                    <a:cubicBezTo>
                      <a:pt x="243" y="42"/>
                      <a:pt x="237" y="44"/>
                      <a:pt x="231" y="45"/>
                    </a:cubicBezTo>
                    <a:cubicBezTo>
                      <a:pt x="226" y="46"/>
                      <a:pt x="221" y="46"/>
                      <a:pt x="217" y="47"/>
                    </a:cubicBezTo>
                    <a:cubicBezTo>
                      <a:pt x="201" y="27"/>
                      <a:pt x="179" y="12"/>
                      <a:pt x="153" y="6"/>
                    </a:cubicBezTo>
                    <a:cubicBezTo>
                      <a:pt x="147" y="4"/>
                      <a:pt x="136" y="0"/>
                      <a:pt x="133" y="8"/>
                    </a:cubicBezTo>
                    <a:cubicBezTo>
                      <a:pt x="131" y="8"/>
                      <a:pt x="130" y="9"/>
                      <a:pt x="130" y="11"/>
                    </a:cubicBezTo>
                    <a:cubicBezTo>
                      <a:pt x="136" y="54"/>
                      <a:pt x="79" y="57"/>
                      <a:pt x="56" y="80"/>
                    </a:cubicBezTo>
                    <a:cubicBezTo>
                      <a:pt x="40" y="96"/>
                      <a:pt x="65" y="99"/>
                      <a:pt x="80" y="101"/>
                    </a:cubicBezTo>
                    <a:cubicBezTo>
                      <a:pt x="62" y="118"/>
                      <a:pt x="0" y="136"/>
                      <a:pt x="13" y="161"/>
                    </a:cubicBezTo>
                    <a:cubicBezTo>
                      <a:pt x="15" y="165"/>
                      <a:pt x="19" y="166"/>
                      <a:pt x="23" y="168"/>
                    </a:cubicBezTo>
                    <a:cubicBezTo>
                      <a:pt x="36" y="173"/>
                      <a:pt x="48" y="175"/>
                      <a:pt x="57" y="187"/>
                    </a:cubicBezTo>
                    <a:cubicBezTo>
                      <a:pt x="57" y="187"/>
                      <a:pt x="58" y="188"/>
                      <a:pt x="58" y="189"/>
                    </a:cubicBezTo>
                    <a:cubicBezTo>
                      <a:pt x="60" y="192"/>
                      <a:pt x="62" y="196"/>
                      <a:pt x="64" y="200"/>
                    </a:cubicBezTo>
                    <a:cubicBezTo>
                      <a:pt x="70" y="221"/>
                      <a:pt x="60" y="244"/>
                      <a:pt x="49" y="263"/>
                    </a:cubicBezTo>
                    <a:cubicBezTo>
                      <a:pt x="47" y="266"/>
                      <a:pt x="49" y="271"/>
                      <a:pt x="54" y="271"/>
                    </a:cubicBezTo>
                    <a:cubicBezTo>
                      <a:pt x="88" y="268"/>
                      <a:pt x="112" y="297"/>
                      <a:pt x="103" y="330"/>
                    </a:cubicBezTo>
                    <a:cubicBezTo>
                      <a:pt x="102" y="331"/>
                      <a:pt x="103" y="333"/>
                      <a:pt x="103" y="334"/>
                    </a:cubicBezTo>
                    <a:cubicBezTo>
                      <a:pt x="119" y="329"/>
                      <a:pt x="133" y="343"/>
                      <a:pt x="144" y="354"/>
                    </a:cubicBezTo>
                    <a:cubicBezTo>
                      <a:pt x="153" y="363"/>
                      <a:pt x="162" y="373"/>
                      <a:pt x="168" y="384"/>
                    </a:cubicBezTo>
                    <a:cubicBezTo>
                      <a:pt x="176" y="370"/>
                      <a:pt x="187" y="357"/>
                      <a:pt x="199" y="347"/>
                    </a:cubicBezTo>
                    <a:cubicBezTo>
                      <a:pt x="205" y="340"/>
                      <a:pt x="212" y="336"/>
                      <a:pt x="221" y="335"/>
                    </a:cubicBezTo>
                    <a:cubicBezTo>
                      <a:pt x="230" y="332"/>
                      <a:pt x="240" y="332"/>
                      <a:pt x="247" y="337"/>
                    </a:cubicBezTo>
                    <a:cubicBezTo>
                      <a:pt x="247" y="336"/>
                      <a:pt x="248" y="336"/>
                      <a:pt x="248" y="335"/>
                    </a:cubicBezTo>
                    <a:cubicBezTo>
                      <a:pt x="252" y="307"/>
                      <a:pt x="277" y="291"/>
                      <a:pt x="304" y="300"/>
                    </a:cubicBezTo>
                    <a:cubicBezTo>
                      <a:pt x="307" y="301"/>
                      <a:pt x="311" y="298"/>
                      <a:pt x="311" y="295"/>
                    </a:cubicBezTo>
                    <a:cubicBezTo>
                      <a:pt x="310" y="285"/>
                      <a:pt x="309" y="275"/>
                      <a:pt x="311" y="264"/>
                    </a:cubicBezTo>
                    <a:cubicBezTo>
                      <a:pt x="312" y="250"/>
                      <a:pt x="319" y="244"/>
                      <a:pt x="328" y="233"/>
                    </a:cubicBezTo>
                    <a:cubicBezTo>
                      <a:pt x="334" y="225"/>
                      <a:pt x="338" y="214"/>
                      <a:pt x="341" y="204"/>
                    </a:cubicBezTo>
                    <a:cubicBezTo>
                      <a:pt x="350" y="193"/>
                      <a:pt x="365" y="186"/>
                      <a:pt x="380" y="187"/>
                    </a:cubicBezTo>
                    <a:cubicBezTo>
                      <a:pt x="381" y="187"/>
                      <a:pt x="381" y="187"/>
                      <a:pt x="382" y="186"/>
                    </a:cubicBezTo>
                    <a:cubicBezTo>
                      <a:pt x="382" y="186"/>
                      <a:pt x="382" y="185"/>
                      <a:pt x="382" y="185"/>
                    </a:cubicBezTo>
                    <a:close/>
                    <a:moveTo>
                      <a:pt x="64" y="85"/>
                    </a:moveTo>
                    <a:cubicBezTo>
                      <a:pt x="63" y="83"/>
                      <a:pt x="66" y="82"/>
                      <a:pt x="68" y="80"/>
                    </a:cubicBezTo>
                    <a:cubicBezTo>
                      <a:pt x="67" y="83"/>
                      <a:pt x="67" y="87"/>
                      <a:pt x="71" y="90"/>
                    </a:cubicBezTo>
                    <a:cubicBezTo>
                      <a:pt x="72" y="90"/>
                      <a:pt x="72" y="90"/>
                      <a:pt x="73" y="90"/>
                    </a:cubicBezTo>
                    <a:cubicBezTo>
                      <a:pt x="68" y="90"/>
                      <a:pt x="64" y="88"/>
                      <a:pt x="64" y="85"/>
                    </a:cubicBezTo>
                    <a:close/>
                    <a:moveTo>
                      <a:pt x="24" y="155"/>
                    </a:moveTo>
                    <a:cubicBezTo>
                      <a:pt x="22" y="145"/>
                      <a:pt x="48" y="132"/>
                      <a:pt x="54" y="129"/>
                    </a:cubicBezTo>
                    <a:cubicBezTo>
                      <a:pt x="54" y="129"/>
                      <a:pt x="55" y="128"/>
                      <a:pt x="56" y="128"/>
                    </a:cubicBezTo>
                    <a:cubicBezTo>
                      <a:pt x="45" y="137"/>
                      <a:pt x="35" y="146"/>
                      <a:pt x="24" y="155"/>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79" name="Freeform 11"/>
              <p:cNvSpPr>
                <a:spLocks/>
              </p:cNvSpPr>
              <p:nvPr/>
            </p:nvSpPr>
            <p:spPr bwMode="auto">
              <a:xfrm>
                <a:off x="5268913" y="1530351"/>
                <a:ext cx="866775" cy="1184275"/>
              </a:xfrm>
              <a:custGeom>
                <a:avLst/>
                <a:gdLst>
                  <a:gd name="T0" fmla="*/ 147 w 331"/>
                  <a:gd name="T1" fmla="*/ 255 h 454"/>
                  <a:gd name="T2" fmla="*/ 132 w 331"/>
                  <a:gd name="T3" fmla="*/ 356 h 454"/>
                  <a:gd name="T4" fmla="*/ 132 w 331"/>
                  <a:gd name="T5" fmla="*/ 357 h 454"/>
                  <a:gd name="T6" fmla="*/ 96 w 331"/>
                  <a:gd name="T7" fmla="*/ 416 h 454"/>
                  <a:gd name="T8" fmla="*/ 132 w 331"/>
                  <a:gd name="T9" fmla="*/ 360 h 454"/>
                  <a:gd name="T10" fmla="*/ 129 w 331"/>
                  <a:gd name="T11" fmla="*/ 454 h 454"/>
                  <a:gd name="T12" fmla="*/ 145 w 331"/>
                  <a:gd name="T13" fmla="*/ 311 h 454"/>
                  <a:gd name="T14" fmla="*/ 191 w 331"/>
                  <a:gd name="T15" fmla="*/ 404 h 454"/>
                  <a:gd name="T16" fmla="*/ 146 w 331"/>
                  <a:gd name="T17" fmla="*/ 308 h 454"/>
                  <a:gd name="T18" fmla="*/ 149 w 331"/>
                  <a:gd name="T19" fmla="*/ 281 h 454"/>
                  <a:gd name="T20" fmla="*/ 215 w 331"/>
                  <a:gd name="T21" fmla="*/ 287 h 454"/>
                  <a:gd name="T22" fmla="*/ 258 w 331"/>
                  <a:gd name="T23" fmla="*/ 367 h 454"/>
                  <a:gd name="T24" fmla="*/ 218 w 331"/>
                  <a:gd name="T25" fmla="*/ 287 h 454"/>
                  <a:gd name="T26" fmla="*/ 253 w 331"/>
                  <a:gd name="T27" fmla="*/ 310 h 454"/>
                  <a:gd name="T28" fmla="*/ 201 w 331"/>
                  <a:gd name="T29" fmla="*/ 262 h 454"/>
                  <a:gd name="T30" fmla="*/ 157 w 331"/>
                  <a:gd name="T31" fmla="*/ 216 h 454"/>
                  <a:gd name="T32" fmla="*/ 159 w 331"/>
                  <a:gd name="T33" fmla="*/ 196 h 454"/>
                  <a:gd name="T34" fmla="*/ 169 w 331"/>
                  <a:gd name="T35" fmla="*/ 163 h 454"/>
                  <a:gd name="T36" fmla="*/ 211 w 331"/>
                  <a:gd name="T37" fmla="*/ 196 h 454"/>
                  <a:gd name="T38" fmla="*/ 288 w 331"/>
                  <a:gd name="T39" fmla="*/ 263 h 454"/>
                  <a:gd name="T40" fmla="*/ 236 w 331"/>
                  <a:gd name="T41" fmla="*/ 222 h 454"/>
                  <a:gd name="T42" fmla="*/ 201 w 331"/>
                  <a:gd name="T43" fmla="*/ 175 h 454"/>
                  <a:gd name="T44" fmla="*/ 330 w 331"/>
                  <a:gd name="T45" fmla="*/ 262 h 454"/>
                  <a:gd name="T46" fmla="*/ 247 w 331"/>
                  <a:gd name="T47" fmla="*/ 201 h 454"/>
                  <a:gd name="T48" fmla="*/ 300 w 331"/>
                  <a:gd name="T49" fmla="*/ 212 h 454"/>
                  <a:gd name="T50" fmla="*/ 170 w 331"/>
                  <a:gd name="T51" fmla="*/ 158 h 454"/>
                  <a:gd name="T52" fmla="*/ 185 w 331"/>
                  <a:gd name="T53" fmla="*/ 105 h 454"/>
                  <a:gd name="T54" fmla="*/ 211 w 331"/>
                  <a:gd name="T55" fmla="*/ 3 h 454"/>
                  <a:gd name="T56" fmla="*/ 164 w 331"/>
                  <a:gd name="T57" fmla="*/ 158 h 454"/>
                  <a:gd name="T58" fmla="*/ 120 w 331"/>
                  <a:gd name="T59" fmla="*/ 168 h 454"/>
                  <a:gd name="T60" fmla="*/ 53 w 331"/>
                  <a:gd name="T61" fmla="*/ 158 h 454"/>
                  <a:gd name="T62" fmla="*/ 84 w 331"/>
                  <a:gd name="T63" fmla="*/ 186 h 454"/>
                  <a:gd name="T64" fmla="*/ 1 w 331"/>
                  <a:gd name="T65" fmla="*/ 243 h 454"/>
                  <a:gd name="T66" fmla="*/ 123 w 331"/>
                  <a:gd name="T67" fmla="*/ 170 h 454"/>
                  <a:gd name="T68" fmla="*/ 156 w 331"/>
                  <a:gd name="T69" fmla="*/ 186 h 454"/>
                  <a:gd name="T70" fmla="*/ 95 w 331"/>
                  <a:gd name="T71" fmla="*/ 238 h 454"/>
                  <a:gd name="T72" fmla="*/ 37 w 331"/>
                  <a:gd name="T73" fmla="*/ 285 h 454"/>
                  <a:gd name="T74" fmla="*/ 153 w 331"/>
                  <a:gd name="T75" fmla="*/ 202 h 454"/>
                  <a:gd name="T76" fmla="*/ 43 w 331"/>
                  <a:gd name="T77" fmla="*/ 347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31" h="454">
                    <a:moveTo>
                      <a:pt x="44" y="348"/>
                    </a:moveTo>
                    <a:cubicBezTo>
                      <a:pt x="82" y="323"/>
                      <a:pt x="122" y="294"/>
                      <a:pt x="147" y="255"/>
                    </a:cubicBezTo>
                    <a:cubicBezTo>
                      <a:pt x="147" y="260"/>
                      <a:pt x="147" y="265"/>
                      <a:pt x="146" y="270"/>
                    </a:cubicBezTo>
                    <a:cubicBezTo>
                      <a:pt x="144" y="299"/>
                      <a:pt x="138" y="327"/>
                      <a:pt x="132" y="356"/>
                    </a:cubicBezTo>
                    <a:cubicBezTo>
                      <a:pt x="132" y="356"/>
                      <a:pt x="132" y="357"/>
                      <a:pt x="132" y="357"/>
                    </a:cubicBezTo>
                    <a:cubicBezTo>
                      <a:pt x="132" y="357"/>
                      <a:pt x="132" y="357"/>
                      <a:pt x="132" y="357"/>
                    </a:cubicBezTo>
                    <a:cubicBezTo>
                      <a:pt x="123" y="367"/>
                      <a:pt x="114" y="377"/>
                      <a:pt x="106" y="388"/>
                    </a:cubicBezTo>
                    <a:cubicBezTo>
                      <a:pt x="101" y="396"/>
                      <a:pt x="96" y="406"/>
                      <a:pt x="96" y="416"/>
                    </a:cubicBezTo>
                    <a:cubicBezTo>
                      <a:pt x="96" y="416"/>
                      <a:pt x="97" y="417"/>
                      <a:pt x="97" y="416"/>
                    </a:cubicBezTo>
                    <a:cubicBezTo>
                      <a:pt x="100" y="393"/>
                      <a:pt x="118" y="377"/>
                      <a:pt x="132" y="360"/>
                    </a:cubicBezTo>
                    <a:cubicBezTo>
                      <a:pt x="125" y="391"/>
                      <a:pt x="125" y="423"/>
                      <a:pt x="128" y="454"/>
                    </a:cubicBezTo>
                    <a:cubicBezTo>
                      <a:pt x="128" y="454"/>
                      <a:pt x="129" y="454"/>
                      <a:pt x="129" y="454"/>
                    </a:cubicBezTo>
                    <a:cubicBezTo>
                      <a:pt x="129" y="424"/>
                      <a:pt x="128" y="395"/>
                      <a:pt x="134" y="366"/>
                    </a:cubicBezTo>
                    <a:cubicBezTo>
                      <a:pt x="137" y="347"/>
                      <a:pt x="141" y="329"/>
                      <a:pt x="145" y="311"/>
                    </a:cubicBezTo>
                    <a:cubicBezTo>
                      <a:pt x="156" y="325"/>
                      <a:pt x="165" y="340"/>
                      <a:pt x="173" y="356"/>
                    </a:cubicBezTo>
                    <a:cubicBezTo>
                      <a:pt x="181" y="371"/>
                      <a:pt x="186" y="388"/>
                      <a:pt x="191" y="404"/>
                    </a:cubicBezTo>
                    <a:cubicBezTo>
                      <a:pt x="191" y="404"/>
                      <a:pt x="191" y="404"/>
                      <a:pt x="191" y="404"/>
                    </a:cubicBezTo>
                    <a:cubicBezTo>
                      <a:pt x="186" y="369"/>
                      <a:pt x="167" y="336"/>
                      <a:pt x="146" y="308"/>
                    </a:cubicBezTo>
                    <a:cubicBezTo>
                      <a:pt x="146" y="308"/>
                      <a:pt x="146" y="308"/>
                      <a:pt x="145" y="307"/>
                    </a:cubicBezTo>
                    <a:cubicBezTo>
                      <a:pt x="147" y="299"/>
                      <a:pt x="148" y="290"/>
                      <a:pt x="149" y="281"/>
                    </a:cubicBezTo>
                    <a:cubicBezTo>
                      <a:pt x="151" y="261"/>
                      <a:pt x="152" y="240"/>
                      <a:pt x="155" y="220"/>
                    </a:cubicBezTo>
                    <a:cubicBezTo>
                      <a:pt x="177" y="240"/>
                      <a:pt x="198" y="262"/>
                      <a:pt x="215" y="287"/>
                    </a:cubicBezTo>
                    <a:cubicBezTo>
                      <a:pt x="224" y="300"/>
                      <a:pt x="232" y="313"/>
                      <a:pt x="239" y="327"/>
                    </a:cubicBezTo>
                    <a:cubicBezTo>
                      <a:pt x="245" y="340"/>
                      <a:pt x="251" y="354"/>
                      <a:pt x="258" y="367"/>
                    </a:cubicBezTo>
                    <a:cubicBezTo>
                      <a:pt x="258" y="367"/>
                      <a:pt x="258" y="367"/>
                      <a:pt x="258" y="367"/>
                    </a:cubicBezTo>
                    <a:cubicBezTo>
                      <a:pt x="251" y="339"/>
                      <a:pt x="234" y="311"/>
                      <a:pt x="218" y="287"/>
                    </a:cubicBezTo>
                    <a:cubicBezTo>
                      <a:pt x="213" y="279"/>
                      <a:pt x="208" y="272"/>
                      <a:pt x="202" y="265"/>
                    </a:cubicBezTo>
                    <a:cubicBezTo>
                      <a:pt x="223" y="275"/>
                      <a:pt x="240" y="291"/>
                      <a:pt x="253" y="310"/>
                    </a:cubicBezTo>
                    <a:cubicBezTo>
                      <a:pt x="253" y="310"/>
                      <a:pt x="253" y="310"/>
                      <a:pt x="253" y="310"/>
                    </a:cubicBezTo>
                    <a:cubicBezTo>
                      <a:pt x="241" y="289"/>
                      <a:pt x="223" y="273"/>
                      <a:pt x="201" y="262"/>
                    </a:cubicBezTo>
                    <a:cubicBezTo>
                      <a:pt x="201" y="262"/>
                      <a:pt x="200" y="262"/>
                      <a:pt x="200" y="262"/>
                    </a:cubicBezTo>
                    <a:cubicBezTo>
                      <a:pt x="187" y="246"/>
                      <a:pt x="173" y="230"/>
                      <a:pt x="157" y="216"/>
                    </a:cubicBezTo>
                    <a:cubicBezTo>
                      <a:pt x="157" y="216"/>
                      <a:pt x="156" y="216"/>
                      <a:pt x="155" y="216"/>
                    </a:cubicBezTo>
                    <a:cubicBezTo>
                      <a:pt x="156" y="209"/>
                      <a:pt x="157" y="202"/>
                      <a:pt x="159" y="196"/>
                    </a:cubicBezTo>
                    <a:cubicBezTo>
                      <a:pt x="161" y="184"/>
                      <a:pt x="164" y="173"/>
                      <a:pt x="167" y="161"/>
                    </a:cubicBezTo>
                    <a:cubicBezTo>
                      <a:pt x="168" y="162"/>
                      <a:pt x="168" y="163"/>
                      <a:pt x="169" y="163"/>
                    </a:cubicBezTo>
                    <a:cubicBezTo>
                      <a:pt x="179" y="165"/>
                      <a:pt x="187" y="168"/>
                      <a:pt x="196" y="172"/>
                    </a:cubicBezTo>
                    <a:cubicBezTo>
                      <a:pt x="199" y="181"/>
                      <a:pt x="205" y="189"/>
                      <a:pt x="211" y="196"/>
                    </a:cubicBezTo>
                    <a:cubicBezTo>
                      <a:pt x="218" y="205"/>
                      <a:pt x="225" y="215"/>
                      <a:pt x="234" y="223"/>
                    </a:cubicBezTo>
                    <a:cubicBezTo>
                      <a:pt x="250" y="239"/>
                      <a:pt x="268" y="252"/>
                      <a:pt x="288" y="263"/>
                    </a:cubicBezTo>
                    <a:cubicBezTo>
                      <a:pt x="288" y="263"/>
                      <a:pt x="288" y="263"/>
                      <a:pt x="288" y="263"/>
                    </a:cubicBezTo>
                    <a:cubicBezTo>
                      <a:pt x="269" y="252"/>
                      <a:pt x="251" y="238"/>
                      <a:pt x="236" y="222"/>
                    </a:cubicBezTo>
                    <a:cubicBezTo>
                      <a:pt x="228" y="214"/>
                      <a:pt x="222" y="206"/>
                      <a:pt x="216" y="198"/>
                    </a:cubicBezTo>
                    <a:cubicBezTo>
                      <a:pt x="210" y="190"/>
                      <a:pt x="206" y="182"/>
                      <a:pt x="201" y="175"/>
                    </a:cubicBezTo>
                    <a:cubicBezTo>
                      <a:pt x="218" y="184"/>
                      <a:pt x="233" y="196"/>
                      <a:pt x="249" y="207"/>
                    </a:cubicBezTo>
                    <a:cubicBezTo>
                      <a:pt x="276" y="225"/>
                      <a:pt x="302" y="245"/>
                      <a:pt x="330" y="262"/>
                    </a:cubicBezTo>
                    <a:cubicBezTo>
                      <a:pt x="331" y="262"/>
                      <a:pt x="331" y="261"/>
                      <a:pt x="331" y="261"/>
                    </a:cubicBezTo>
                    <a:cubicBezTo>
                      <a:pt x="304" y="240"/>
                      <a:pt x="275" y="221"/>
                      <a:pt x="247" y="201"/>
                    </a:cubicBezTo>
                    <a:cubicBezTo>
                      <a:pt x="265" y="203"/>
                      <a:pt x="282" y="206"/>
                      <a:pt x="299" y="212"/>
                    </a:cubicBezTo>
                    <a:cubicBezTo>
                      <a:pt x="300" y="212"/>
                      <a:pt x="300" y="212"/>
                      <a:pt x="300" y="212"/>
                    </a:cubicBezTo>
                    <a:cubicBezTo>
                      <a:pt x="281" y="204"/>
                      <a:pt x="262" y="200"/>
                      <a:pt x="243" y="198"/>
                    </a:cubicBezTo>
                    <a:cubicBezTo>
                      <a:pt x="220" y="182"/>
                      <a:pt x="197" y="164"/>
                      <a:pt x="170" y="158"/>
                    </a:cubicBezTo>
                    <a:cubicBezTo>
                      <a:pt x="169" y="158"/>
                      <a:pt x="169" y="158"/>
                      <a:pt x="168" y="158"/>
                    </a:cubicBezTo>
                    <a:cubicBezTo>
                      <a:pt x="174" y="140"/>
                      <a:pt x="180" y="123"/>
                      <a:pt x="185" y="105"/>
                    </a:cubicBezTo>
                    <a:cubicBezTo>
                      <a:pt x="195" y="71"/>
                      <a:pt x="208" y="38"/>
                      <a:pt x="216" y="4"/>
                    </a:cubicBezTo>
                    <a:cubicBezTo>
                      <a:pt x="216" y="1"/>
                      <a:pt x="212" y="0"/>
                      <a:pt x="211" y="3"/>
                    </a:cubicBezTo>
                    <a:cubicBezTo>
                      <a:pt x="200" y="32"/>
                      <a:pt x="192" y="64"/>
                      <a:pt x="183" y="95"/>
                    </a:cubicBezTo>
                    <a:cubicBezTo>
                      <a:pt x="177" y="116"/>
                      <a:pt x="170" y="137"/>
                      <a:pt x="164" y="158"/>
                    </a:cubicBezTo>
                    <a:cubicBezTo>
                      <a:pt x="152" y="157"/>
                      <a:pt x="141" y="160"/>
                      <a:pt x="130" y="164"/>
                    </a:cubicBezTo>
                    <a:cubicBezTo>
                      <a:pt x="127" y="166"/>
                      <a:pt x="124" y="167"/>
                      <a:pt x="120" y="168"/>
                    </a:cubicBezTo>
                    <a:cubicBezTo>
                      <a:pt x="103" y="154"/>
                      <a:pt x="74" y="151"/>
                      <a:pt x="53" y="158"/>
                    </a:cubicBezTo>
                    <a:cubicBezTo>
                      <a:pt x="52" y="158"/>
                      <a:pt x="52" y="158"/>
                      <a:pt x="53" y="158"/>
                    </a:cubicBezTo>
                    <a:cubicBezTo>
                      <a:pt x="77" y="158"/>
                      <a:pt x="98" y="155"/>
                      <a:pt x="118" y="169"/>
                    </a:cubicBezTo>
                    <a:cubicBezTo>
                      <a:pt x="107" y="174"/>
                      <a:pt x="95" y="180"/>
                      <a:pt x="84" y="186"/>
                    </a:cubicBezTo>
                    <a:cubicBezTo>
                      <a:pt x="54" y="201"/>
                      <a:pt x="25" y="220"/>
                      <a:pt x="0" y="242"/>
                    </a:cubicBezTo>
                    <a:cubicBezTo>
                      <a:pt x="0" y="243"/>
                      <a:pt x="1" y="244"/>
                      <a:pt x="1" y="243"/>
                    </a:cubicBezTo>
                    <a:cubicBezTo>
                      <a:pt x="27" y="224"/>
                      <a:pt x="53" y="205"/>
                      <a:pt x="82" y="190"/>
                    </a:cubicBezTo>
                    <a:cubicBezTo>
                      <a:pt x="95" y="183"/>
                      <a:pt x="109" y="176"/>
                      <a:pt x="123" y="170"/>
                    </a:cubicBezTo>
                    <a:cubicBezTo>
                      <a:pt x="136" y="165"/>
                      <a:pt x="149" y="160"/>
                      <a:pt x="163" y="160"/>
                    </a:cubicBezTo>
                    <a:cubicBezTo>
                      <a:pt x="161" y="169"/>
                      <a:pt x="158" y="177"/>
                      <a:pt x="156" y="186"/>
                    </a:cubicBezTo>
                    <a:cubicBezTo>
                      <a:pt x="155" y="190"/>
                      <a:pt x="154" y="195"/>
                      <a:pt x="153" y="200"/>
                    </a:cubicBezTo>
                    <a:cubicBezTo>
                      <a:pt x="133" y="211"/>
                      <a:pt x="114" y="225"/>
                      <a:pt x="95" y="238"/>
                    </a:cubicBezTo>
                    <a:cubicBezTo>
                      <a:pt x="75" y="253"/>
                      <a:pt x="55" y="268"/>
                      <a:pt x="37" y="285"/>
                    </a:cubicBezTo>
                    <a:cubicBezTo>
                      <a:pt x="37" y="285"/>
                      <a:pt x="37" y="286"/>
                      <a:pt x="37" y="285"/>
                    </a:cubicBezTo>
                    <a:cubicBezTo>
                      <a:pt x="56" y="270"/>
                      <a:pt x="75" y="255"/>
                      <a:pt x="95" y="241"/>
                    </a:cubicBezTo>
                    <a:cubicBezTo>
                      <a:pt x="114" y="227"/>
                      <a:pt x="134" y="215"/>
                      <a:pt x="153" y="202"/>
                    </a:cubicBezTo>
                    <a:cubicBezTo>
                      <a:pt x="150" y="219"/>
                      <a:pt x="149" y="235"/>
                      <a:pt x="148" y="252"/>
                    </a:cubicBezTo>
                    <a:cubicBezTo>
                      <a:pt x="120" y="292"/>
                      <a:pt x="82" y="319"/>
                      <a:pt x="43" y="347"/>
                    </a:cubicBezTo>
                    <a:cubicBezTo>
                      <a:pt x="42" y="347"/>
                      <a:pt x="43" y="348"/>
                      <a:pt x="44" y="348"/>
                    </a:cubicBez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106" name="Group 105"/>
            <p:cNvGrpSpPr/>
            <p:nvPr/>
          </p:nvGrpSpPr>
          <p:grpSpPr>
            <a:xfrm rot="2953225">
              <a:off x="10386763" y="-719755"/>
              <a:ext cx="984326" cy="1948240"/>
              <a:chOff x="7572375" y="606426"/>
              <a:chExt cx="688975" cy="1363663"/>
            </a:xfrm>
          </p:grpSpPr>
          <p:sp>
            <p:nvSpPr>
              <p:cNvPr id="107" name="Freeform 53"/>
              <p:cNvSpPr>
                <a:spLocks noEditPoints="1"/>
              </p:cNvSpPr>
              <p:nvPr/>
            </p:nvSpPr>
            <p:spPr bwMode="auto">
              <a:xfrm>
                <a:off x="7572375" y="781051"/>
                <a:ext cx="688975" cy="1189038"/>
              </a:xfrm>
              <a:custGeom>
                <a:avLst/>
                <a:gdLst>
                  <a:gd name="T0" fmla="*/ 209 w 263"/>
                  <a:gd name="T1" fmla="*/ 4 h 456"/>
                  <a:gd name="T2" fmla="*/ 204 w 263"/>
                  <a:gd name="T3" fmla="*/ 2 h 456"/>
                  <a:gd name="T4" fmla="*/ 125 w 263"/>
                  <a:gd name="T5" fmla="*/ 35 h 456"/>
                  <a:gd name="T6" fmla="*/ 57 w 263"/>
                  <a:gd name="T7" fmla="*/ 98 h 456"/>
                  <a:gd name="T8" fmla="*/ 59 w 263"/>
                  <a:gd name="T9" fmla="*/ 100 h 456"/>
                  <a:gd name="T10" fmla="*/ 28 w 263"/>
                  <a:gd name="T11" fmla="*/ 152 h 456"/>
                  <a:gd name="T12" fmla="*/ 21 w 263"/>
                  <a:gd name="T13" fmla="*/ 178 h 456"/>
                  <a:gd name="T14" fmla="*/ 27 w 263"/>
                  <a:gd name="T15" fmla="*/ 180 h 456"/>
                  <a:gd name="T16" fmla="*/ 9 w 263"/>
                  <a:gd name="T17" fmla="*/ 218 h 456"/>
                  <a:gd name="T18" fmla="*/ 6 w 263"/>
                  <a:gd name="T19" fmla="*/ 246 h 456"/>
                  <a:gd name="T20" fmla="*/ 15 w 263"/>
                  <a:gd name="T21" fmla="*/ 250 h 456"/>
                  <a:gd name="T22" fmla="*/ 2 w 263"/>
                  <a:gd name="T23" fmla="*/ 277 h 456"/>
                  <a:gd name="T24" fmla="*/ 7 w 263"/>
                  <a:gd name="T25" fmla="*/ 297 h 456"/>
                  <a:gd name="T26" fmla="*/ 2 w 263"/>
                  <a:gd name="T27" fmla="*/ 324 h 456"/>
                  <a:gd name="T28" fmla="*/ 10 w 263"/>
                  <a:gd name="T29" fmla="*/ 353 h 456"/>
                  <a:gd name="T30" fmla="*/ 19 w 263"/>
                  <a:gd name="T31" fmla="*/ 353 h 456"/>
                  <a:gd name="T32" fmla="*/ 23 w 263"/>
                  <a:gd name="T33" fmla="*/ 383 h 456"/>
                  <a:gd name="T34" fmla="*/ 27 w 263"/>
                  <a:gd name="T35" fmla="*/ 410 h 456"/>
                  <a:gd name="T36" fmla="*/ 27 w 263"/>
                  <a:gd name="T37" fmla="*/ 423 h 456"/>
                  <a:gd name="T38" fmla="*/ 29 w 263"/>
                  <a:gd name="T39" fmla="*/ 427 h 456"/>
                  <a:gd name="T40" fmla="*/ 24 w 263"/>
                  <a:gd name="T41" fmla="*/ 453 h 456"/>
                  <a:gd name="T42" fmla="*/ 27 w 263"/>
                  <a:gd name="T43" fmla="*/ 453 h 456"/>
                  <a:gd name="T44" fmla="*/ 60 w 263"/>
                  <a:gd name="T45" fmla="*/ 438 h 456"/>
                  <a:gd name="T46" fmla="*/ 84 w 263"/>
                  <a:gd name="T47" fmla="*/ 423 h 456"/>
                  <a:gd name="T48" fmla="*/ 102 w 263"/>
                  <a:gd name="T49" fmla="*/ 414 h 456"/>
                  <a:gd name="T50" fmla="*/ 165 w 263"/>
                  <a:gd name="T51" fmla="*/ 342 h 456"/>
                  <a:gd name="T52" fmla="*/ 200 w 263"/>
                  <a:gd name="T53" fmla="*/ 310 h 456"/>
                  <a:gd name="T54" fmla="*/ 220 w 263"/>
                  <a:gd name="T55" fmla="*/ 279 h 456"/>
                  <a:gd name="T56" fmla="*/ 230 w 263"/>
                  <a:gd name="T57" fmla="*/ 242 h 456"/>
                  <a:gd name="T58" fmla="*/ 255 w 263"/>
                  <a:gd name="T59" fmla="*/ 106 h 456"/>
                  <a:gd name="T60" fmla="*/ 107 w 263"/>
                  <a:gd name="T61" fmla="*/ 53 h 456"/>
                  <a:gd name="T62" fmla="*/ 107 w 263"/>
                  <a:gd name="T63" fmla="*/ 55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63" h="456">
                    <a:moveTo>
                      <a:pt x="255" y="106"/>
                    </a:moveTo>
                    <a:cubicBezTo>
                      <a:pt x="250" y="72"/>
                      <a:pt x="236" y="27"/>
                      <a:pt x="209" y="4"/>
                    </a:cubicBezTo>
                    <a:cubicBezTo>
                      <a:pt x="208" y="4"/>
                      <a:pt x="207" y="3"/>
                      <a:pt x="207" y="3"/>
                    </a:cubicBezTo>
                    <a:cubicBezTo>
                      <a:pt x="206" y="3"/>
                      <a:pt x="205" y="2"/>
                      <a:pt x="204" y="2"/>
                    </a:cubicBezTo>
                    <a:cubicBezTo>
                      <a:pt x="204" y="1"/>
                      <a:pt x="203" y="0"/>
                      <a:pt x="202" y="1"/>
                    </a:cubicBezTo>
                    <a:cubicBezTo>
                      <a:pt x="174" y="5"/>
                      <a:pt x="148" y="18"/>
                      <a:pt x="125" y="35"/>
                    </a:cubicBezTo>
                    <a:cubicBezTo>
                      <a:pt x="101" y="51"/>
                      <a:pt x="75" y="71"/>
                      <a:pt x="56" y="94"/>
                    </a:cubicBezTo>
                    <a:cubicBezTo>
                      <a:pt x="55" y="95"/>
                      <a:pt x="55" y="97"/>
                      <a:pt x="57" y="98"/>
                    </a:cubicBezTo>
                    <a:cubicBezTo>
                      <a:pt x="58" y="98"/>
                      <a:pt x="59" y="98"/>
                      <a:pt x="60" y="99"/>
                    </a:cubicBezTo>
                    <a:cubicBezTo>
                      <a:pt x="60" y="99"/>
                      <a:pt x="59" y="100"/>
                      <a:pt x="59" y="100"/>
                    </a:cubicBezTo>
                    <a:cubicBezTo>
                      <a:pt x="54" y="106"/>
                      <a:pt x="49" y="113"/>
                      <a:pt x="45" y="119"/>
                    </a:cubicBezTo>
                    <a:cubicBezTo>
                      <a:pt x="39" y="129"/>
                      <a:pt x="33" y="140"/>
                      <a:pt x="28" y="152"/>
                    </a:cubicBezTo>
                    <a:cubicBezTo>
                      <a:pt x="25" y="160"/>
                      <a:pt x="21" y="168"/>
                      <a:pt x="18" y="176"/>
                    </a:cubicBezTo>
                    <a:cubicBezTo>
                      <a:pt x="18" y="177"/>
                      <a:pt x="19" y="178"/>
                      <a:pt x="21" y="178"/>
                    </a:cubicBezTo>
                    <a:cubicBezTo>
                      <a:pt x="21" y="178"/>
                      <a:pt x="21" y="179"/>
                      <a:pt x="21" y="179"/>
                    </a:cubicBezTo>
                    <a:cubicBezTo>
                      <a:pt x="23" y="179"/>
                      <a:pt x="25" y="180"/>
                      <a:pt x="27" y="180"/>
                    </a:cubicBezTo>
                    <a:cubicBezTo>
                      <a:pt x="18" y="190"/>
                      <a:pt x="12" y="203"/>
                      <a:pt x="8" y="216"/>
                    </a:cubicBezTo>
                    <a:cubicBezTo>
                      <a:pt x="7" y="217"/>
                      <a:pt x="8" y="218"/>
                      <a:pt x="9" y="218"/>
                    </a:cubicBezTo>
                    <a:cubicBezTo>
                      <a:pt x="13" y="219"/>
                      <a:pt x="15" y="219"/>
                      <a:pt x="18" y="219"/>
                    </a:cubicBezTo>
                    <a:cubicBezTo>
                      <a:pt x="12" y="227"/>
                      <a:pt x="6" y="237"/>
                      <a:pt x="6" y="246"/>
                    </a:cubicBezTo>
                    <a:cubicBezTo>
                      <a:pt x="6" y="247"/>
                      <a:pt x="6" y="248"/>
                      <a:pt x="7" y="248"/>
                    </a:cubicBezTo>
                    <a:cubicBezTo>
                      <a:pt x="10" y="250"/>
                      <a:pt x="12" y="250"/>
                      <a:pt x="15" y="250"/>
                    </a:cubicBezTo>
                    <a:cubicBezTo>
                      <a:pt x="8" y="257"/>
                      <a:pt x="3" y="265"/>
                      <a:pt x="0" y="274"/>
                    </a:cubicBezTo>
                    <a:cubicBezTo>
                      <a:pt x="0" y="275"/>
                      <a:pt x="1" y="277"/>
                      <a:pt x="2" y="277"/>
                    </a:cubicBezTo>
                    <a:cubicBezTo>
                      <a:pt x="5" y="278"/>
                      <a:pt x="9" y="279"/>
                      <a:pt x="12" y="279"/>
                    </a:cubicBezTo>
                    <a:cubicBezTo>
                      <a:pt x="9" y="285"/>
                      <a:pt x="8" y="291"/>
                      <a:pt x="7" y="297"/>
                    </a:cubicBezTo>
                    <a:cubicBezTo>
                      <a:pt x="5" y="302"/>
                      <a:pt x="4" y="307"/>
                      <a:pt x="4" y="312"/>
                    </a:cubicBezTo>
                    <a:cubicBezTo>
                      <a:pt x="3" y="315"/>
                      <a:pt x="1" y="321"/>
                      <a:pt x="2" y="324"/>
                    </a:cubicBezTo>
                    <a:cubicBezTo>
                      <a:pt x="4" y="329"/>
                      <a:pt x="9" y="328"/>
                      <a:pt x="13" y="326"/>
                    </a:cubicBezTo>
                    <a:cubicBezTo>
                      <a:pt x="11" y="335"/>
                      <a:pt x="10" y="344"/>
                      <a:pt x="10" y="353"/>
                    </a:cubicBezTo>
                    <a:cubicBezTo>
                      <a:pt x="10" y="355"/>
                      <a:pt x="12" y="356"/>
                      <a:pt x="14" y="356"/>
                    </a:cubicBezTo>
                    <a:cubicBezTo>
                      <a:pt x="15" y="355"/>
                      <a:pt x="17" y="354"/>
                      <a:pt x="19" y="353"/>
                    </a:cubicBezTo>
                    <a:cubicBezTo>
                      <a:pt x="17" y="360"/>
                      <a:pt x="15" y="367"/>
                      <a:pt x="14" y="374"/>
                    </a:cubicBezTo>
                    <a:cubicBezTo>
                      <a:pt x="13" y="380"/>
                      <a:pt x="18" y="384"/>
                      <a:pt x="23" y="383"/>
                    </a:cubicBezTo>
                    <a:cubicBezTo>
                      <a:pt x="20" y="389"/>
                      <a:pt x="18" y="396"/>
                      <a:pt x="17" y="403"/>
                    </a:cubicBezTo>
                    <a:cubicBezTo>
                      <a:pt x="16" y="408"/>
                      <a:pt x="22" y="413"/>
                      <a:pt x="27" y="410"/>
                    </a:cubicBezTo>
                    <a:cubicBezTo>
                      <a:pt x="27" y="410"/>
                      <a:pt x="27" y="410"/>
                      <a:pt x="27" y="410"/>
                    </a:cubicBezTo>
                    <a:cubicBezTo>
                      <a:pt x="26" y="414"/>
                      <a:pt x="24" y="418"/>
                      <a:pt x="27" y="423"/>
                    </a:cubicBezTo>
                    <a:cubicBezTo>
                      <a:pt x="27" y="424"/>
                      <a:pt x="29" y="424"/>
                      <a:pt x="29" y="425"/>
                    </a:cubicBezTo>
                    <a:cubicBezTo>
                      <a:pt x="29" y="426"/>
                      <a:pt x="29" y="426"/>
                      <a:pt x="29" y="427"/>
                    </a:cubicBezTo>
                    <a:cubicBezTo>
                      <a:pt x="29" y="430"/>
                      <a:pt x="27" y="437"/>
                      <a:pt x="26" y="440"/>
                    </a:cubicBezTo>
                    <a:cubicBezTo>
                      <a:pt x="25" y="445"/>
                      <a:pt x="25" y="449"/>
                      <a:pt x="24" y="453"/>
                    </a:cubicBezTo>
                    <a:cubicBezTo>
                      <a:pt x="24" y="455"/>
                      <a:pt x="26" y="456"/>
                      <a:pt x="27" y="454"/>
                    </a:cubicBezTo>
                    <a:cubicBezTo>
                      <a:pt x="27" y="454"/>
                      <a:pt x="27" y="454"/>
                      <a:pt x="27" y="453"/>
                    </a:cubicBezTo>
                    <a:cubicBezTo>
                      <a:pt x="36" y="450"/>
                      <a:pt x="45" y="442"/>
                      <a:pt x="52" y="434"/>
                    </a:cubicBezTo>
                    <a:cubicBezTo>
                      <a:pt x="53" y="437"/>
                      <a:pt x="57" y="440"/>
                      <a:pt x="60" y="438"/>
                    </a:cubicBezTo>
                    <a:cubicBezTo>
                      <a:pt x="66" y="434"/>
                      <a:pt x="72" y="428"/>
                      <a:pt x="76" y="422"/>
                    </a:cubicBezTo>
                    <a:cubicBezTo>
                      <a:pt x="78" y="425"/>
                      <a:pt x="81" y="425"/>
                      <a:pt x="84" y="423"/>
                    </a:cubicBezTo>
                    <a:cubicBezTo>
                      <a:pt x="88" y="420"/>
                      <a:pt x="91" y="417"/>
                      <a:pt x="93" y="414"/>
                    </a:cubicBezTo>
                    <a:cubicBezTo>
                      <a:pt x="95" y="416"/>
                      <a:pt x="99" y="416"/>
                      <a:pt x="102" y="414"/>
                    </a:cubicBezTo>
                    <a:cubicBezTo>
                      <a:pt x="108" y="409"/>
                      <a:pt x="114" y="402"/>
                      <a:pt x="118" y="394"/>
                    </a:cubicBezTo>
                    <a:cubicBezTo>
                      <a:pt x="144" y="392"/>
                      <a:pt x="157" y="366"/>
                      <a:pt x="165" y="342"/>
                    </a:cubicBezTo>
                    <a:cubicBezTo>
                      <a:pt x="169" y="350"/>
                      <a:pt x="173" y="354"/>
                      <a:pt x="180" y="344"/>
                    </a:cubicBezTo>
                    <a:cubicBezTo>
                      <a:pt x="187" y="335"/>
                      <a:pt x="196" y="323"/>
                      <a:pt x="200" y="310"/>
                    </a:cubicBezTo>
                    <a:cubicBezTo>
                      <a:pt x="201" y="311"/>
                      <a:pt x="202" y="311"/>
                      <a:pt x="203" y="310"/>
                    </a:cubicBezTo>
                    <a:cubicBezTo>
                      <a:pt x="212" y="301"/>
                      <a:pt x="216" y="290"/>
                      <a:pt x="220" y="279"/>
                    </a:cubicBezTo>
                    <a:cubicBezTo>
                      <a:pt x="224" y="267"/>
                      <a:pt x="228" y="255"/>
                      <a:pt x="230" y="242"/>
                    </a:cubicBezTo>
                    <a:cubicBezTo>
                      <a:pt x="230" y="242"/>
                      <a:pt x="230" y="242"/>
                      <a:pt x="230" y="242"/>
                    </a:cubicBezTo>
                    <a:cubicBezTo>
                      <a:pt x="234" y="244"/>
                      <a:pt x="240" y="242"/>
                      <a:pt x="241" y="237"/>
                    </a:cubicBezTo>
                    <a:cubicBezTo>
                      <a:pt x="253" y="194"/>
                      <a:pt x="263" y="151"/>
                      <a:pt x="255" y="106"/>
                    </a:cubicBezTo>
                    <a:close/>
                    <a:moveTo>
                      <a:pt x="107" y="55"/>
                    </a:moveTo>
                    <a:cubicBezTo>
                      <a:pt x="108" y="54"/>
                      <a:pt x="108" y="54"/>
                      <a:pt x="107" y="53"/>
                    </a:cubicBezTo>
                    <a:cubicBezTo>
                      <a:pt x="111" y="50"/>
                      <a:pt x="115" y="47"/>
                      <a:pt x="119" y="44"/>
                    </a:cubicBezTo>
                    <a:cubicBezTo>
                      <a:pt x="115" y="48"/>
                      <a:pt x="111" y="51"/>
                      <a:pt x="107" y="55"/>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108" name="Group 107"/>
              <p:cNvGrpSpPr/>
              <p:nvPr/>
            </p:nvGrpSpPr>
            <p:grpSpPr>
              <a:xfrm>
                <a:off x="7640638" y="606426"/>
                <a:ext cx="568325" cy="1303338"/>
                <a:chOff x="7640638" y="606426"/>
                <a:chExt cx="568325" cy="1303338"/>
              </a:xfrm>
              <a:solidFill>
                <a:schemeClr val="accent2">
                  <a:lumMod val="75000"/>
                </a:schemeClr>
              </a:solidFill>
            </p:grpSpPr>
            <p:sp>
              <p:nvSpPr>
                <p:cNvPr id="109" name="Freeform 54"/>
                <p:cNvSpPr>
                  <a:spLocks/>
                </p:cNvSpPr>
                <p:nvPr/>
              </p:nvSpPr>
              <p:spPr bwMode="auto">
                <a:xfrm>
                  <a:off x="7673975" y="606426"/>
                  <a:ext cx="534988" cy="1303338"/>
                </a:xfrm>
                <a:custGeom>
                  <a:avLst/>
                  <a:gdLst>
                    <a:gd name="T0" fmla="*/ 196 w 204"/>
                    <a:gd name="T1" fmla="*/ 4 h 500"/>
                    <a:gd name="T2" fmla="*/ 143 w 204"/>
                    <a:gd name="T3" fmla="*/ 125 h 500"/>
                    <a:gd name="T4" fmla="*/ 99 w 204"/>
                    <a:gd name="T5" fmla="*/ 249 h 500"/>
                    <a:gd name="T6" fmla="*/ 59 w 204"/>
                    <a:gd name="T7" fmla="*/ 372 h 500"/>
                    <a:gd name="T8" fmla="*/ 0 w 204"/>
                    <a:gd name="T9" fmla="*/ 500 h 500"/>
                    <a:gd name="T10" fmla="*/ 0 w 204"/>
                    <a:gd name="T11" fmla="*/ 500 h 500"/>
                    <a:gd name="T12" fmla="*/ 29 w 204"/>
                    <a:gd name="T13" fmla="*/ 439 h 500"/>
                    <a:gd name="T14" fmla="*/ 58 w 204"/>
                    <a:gd name="T15" fmla="*/ 377 h 500"/>
                    <a:gd name="T16" fmla="*/ 102 w 204"/>
                    <a:gd name="T17" fmla="*/ 255 h 500"/>
                    <a:gd name="T18" fmla="*/ 148 w 204"/>
                    <a:gd name="T19" fmla="*/ 132 h 500"/>
                    <a:gd name="T20" fmla="*/ 175 w 204"/>
                    <a:gd name="T21" fmla="*/ 70 h 500"/>
                    <a:gd name="T22" fmla="*/ 203 w 204"/>
                    <a:gd name="T23" fmla="*/ 8 h 500"/>
                    <a:gd name="T24" fmla="*/ 196 w 204"/>
                    <a:gd name="T25" fmla="*/ 4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4" h="500">
                      <a:moveTo>
                        <a:pt x="196" y="4"/>
                      </a:moveTo>
                      <a:cubicBezTo>
                        <a:pt x="174" y="42"/>
                        <a:pt x="159" y="85"/>
                        <a:pt x="143" y="125"/>
                      </a:cubicBezTo>
                      <a:cubicBezTo>
                        <a:pt x="127" y="166"/>
                        <a:pt x="112" y="207"/>
                        <a:pt x="99" y="249"/>
                      </a:cubicBezTo>
                      <a:cubicBezTo>
                        <a:pt x="86" y="290"/>
                        <a:pt x="76" y="333"/>
                        <a:pt x="59" y="372"/>
                      </a:cubicBezTo>
                      <a:cubicBezTo>
                        <a:pt x="40" y="415"/>
                        <a:pt x="16" y="456"/>
                        <a:pt x="0" y="500"/>
                      </a:cubicBezTo>
                      <a:cubicBezTo>
                        <a:pt x="0" y="500"/>
                        <a:pt x="0" y="500"/>
                        <a:pt x="0" y="500"/>
                      </a:cubicBezTo>
                      <a:cubicBezTo>
                        <a:pt x="11" y="480"/>
                        <a:pt x="20" y="460"/>
                        <a:pt x="29" y="439"/>
                      </a:cubicBezTo>
                      <a:cubicBezTo>
                        <a:pt x="39" y="419"/>
                        <a:pt x="49" y="398"/>
                        <a:pt x="58" y="377"/>
                      </a:cubicBezTo>
                      <a:cubicBezTo>
                        <a:pt x="76" y="337"/>
                        <a:pt x="88" y="296"/>
                        <a:pt x="102" y="255"/>
                      </a:cubicBezTo>
                      <a:cubicBezTo>
                        <a:pt x="116" y="214"/>
                        <a:pt x="131" y="172"/>
                        <a:pt x="148" y="132"/>
                      </a:cubicBezTo>
                      <a:cubicBezTo>
                        <a:pt x="156" y="111"/>
                        <a:pt x="165" y="90"/>
                        <a:pt x="175" y="70"/>
                      </a:cubicBezTo>
                      <a:cubicBezTo>
                        <a:pt x="184" y="49"/>
                        <a:pt x="195" y="29"/>
                        <a:pt x="203" y="8"/>
                      </a:cubicBezTo>
                      <a:cubicBezTo>
                        <a:pt x="204" y="4"/>
                        <a:pt x="199" y="0"/>
                        <a:pt x="196"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 name="Freeform 55"/>
                <p:cNvSpPr>
                  <a:spLocks/>
                </p:cNvSpPr>
                <p:nvPr/>
              </p:nvSpPr>
              <p:spPr bwMode="auto">
                <a:xfrm>
                  <a:off x="7640638" y="1303338"/>
                  <a:ext cx="290513" cy="255588"/>
                </a:xfrm>
                <a:custGeom>
                  <a:avLst/>
                  <a:gdLst>
                    <a:gd name="T0" fmla="*/ 105 w 111"/>
                    <a:gd name="T1" fmla="*/ 2 h 98"/>
                    <a:gd name="T2" fmla="*/ 45 w 111"/>
                    <a:gd name="T3" fmla="*/ 47 h 98"/>
                    <a:gd name="T4" fmla="*/ 0 w 111"/>
                    <a:gd name="T5" fmla="*/ 98 h 98"/>
                    <a:gd name="T6" fmla="*/ 1 w 111"/>
                    <a:gd name="T7" fmla="*/ 98 h 98"/>
                    <a:gd name="T8" fmla="*/ 48 w 111"/>
                    <a:gd name="T9" fmla="*/ 48 h 98"/>
                    <a:gd name="T10" fmla="*/ 108 w 111"/>
                    <a:gd name="T11" fmla="*/ 7 h 98"/>
                    <a:gd name="T12" fmla="*/ 105 w 111"/>
                    <a:gd name="T13" fmla="*/ 2 h 98"/>
                  </a:gdLst>
                  <a:ahLst/>
                  <a:cxnLst>
                    <a:cxn ang="0">
                      <a:pos x="T0" y="T1"/>
                    </a:cxn>
                    <a:cxn ang="0">
                      <a:pos x="T2" y="T3"/>
                    </a:cxn>
                    <a:cxn ang="0">
                      <a:pos x="T4" y="T5"/>
                    </a:cxn>
                    <a:cxn ang="0">
                      <a:pos x="T6" y="T7"/>
                    </a:cxn>
                    <a:cxn ang="0">
                      <a:pos x="T8" y="T9"/>
                    </a:cxn>
                    <a:cxn ang="0">
                      <a:pos x="T10" y="T11"/>
                    </a:cxn>
                    <a:cxn ang="0">
                      <a:pos x="T12" y="T13"/>
                    </a:cxn>
                  </a:cxnLst>
                  <a:rect l="0" t="0" r="r" b="b"/>
                  <a:pathLst>
                    <a:path w="111" h="98">
                      <a:moveTo>
                        <a:pt x="105" y="2"/>
                      </a:moveTo>
                      <a:cubicBezTo>
                        <a:pt x="84" y="15"/>
                        <a:pt x="63" y="30"/>
                        <a:pt x="45" y="47"/>
                      </a:cubicBezTo>
                      <a:cubicBezTo>
                        <a:pt x="29" y="62"/>
                        <a:pt x="11" y="79"/>
                        <a:pt x="0" y="98"/>
                      </a:cubicBezTo>
                      <a:cubicBezTo>
                        <a:pt x="0" y="98"/>
                        <a:pt x="1" y="98"/>
                        <a:pt x="1" y="98"/>
                      </a:cubicBezTo>
                      <a:cubicBezTo>
                        <a:pt x="17" y="82"/>
                        <a:pt x="31" y="64"/>
                        <a:pt x="48" y="48"/>
                      </a:cubicBezTo>
                      <a:cubicBezTo>
                        <a:pt x="67" y="32"/>
                        <a:pt x="87" y="19"/>
                        <a:pt x="108" y="7"/>
                      </a:cubicBezTo>
                      <a:cubicBezTo>
                        <a:pt x="111" y="5"/>
                        <a:pt x="109" y="0"/>
                        <a:pt x="10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 name="Freeform 56"/>
                <p:cNvSpPr>
                  <a:spLocks/>
                </p:cNvSpPr>
                <p:nvPr/>
              </p:nvSpPr>
              <p:spPr bwMode="auto">
                <a:xfrm>
                  <a:off x="7723188" y="1149351"/>
                  <a:ext cx="257175" cy="184150"/>
                </a:xfrm>
                <a:custGeom>
                  <a:avLst/>
                  <a:gdLst>
                    <a:gd name="T0" fmla="*/ 92 w 98"/>
                    <a:gd name="T1" fmla="*/ 1 h 71"/>
                    <a:gd name="T2" fmla="*/ 0 w 98"/>
                    <a:gd name="T3" fmla="*/ 70 h 71"/>
                    <a:gd name="T4" fmla="*/ 0 w 98"/>
                    <a:gd name="T5" fmla="*/ 71 h 71"/>
                    <a:gd name="T6" fmla="*/ 94 w 98"/>
                    <a:gd name="T7" fmla="*/ 6 h 71"/>
                    <a:gd name="T8" fmla="*/ 92 w 98"/>
                    <a:gd name="T9" fmla="*/ 1 h 71"/>
                  </a:gdLst>
                  <a:ahLst/>
                  <a:cxnLst>
                    <a:cxn ang="0">
                      <a:pos x="T0" y="T1"/>
                    </a:cxn>
                    <a:cxn ang="0">
                      <a:pos x="T2" y="T3"/>
                    </a:cxn>
                    <a:cxn ang="0">
                      <a:pos x="T4" y="T5"/>
                    </a:cxn>
                    <a:cxn ang="0">
                      <a:pos x="T6" y="T7"/>
                    </a:cxn>
                    <a:cxn ang="0">
                      <a:pos x="T8" y="T9"/>
                    </a:cxn>
                  </a:cxnLst>
                  <a:rect l="0" t="0" r="r" b="b"/>
                  <a:pathLst>
                    <a:path w="98" h="71">
                      <a:moveTo>
                        <a:pt x="92" y="1"/>
                      </a:moveTo>
                      <a:cubicBezTo>
                        <a:pt x="58" y="18"/>
                        <a:pt x="26" y="41"/>
                        <a:pt x="0" y="70"/>
                      </a:cubicBezTo>
                      <a:cubicBezTo>
                        <a:pt x="0" y="71"/>
                        <a:pt x="0" y="71"/>
                        <a:pt x="0" y="71"/>
                      </a:cubicBezTo>
                      <a:cubicBezTo>
                        <a:pt x="28" y="43"/>
                        <a:pt x="59" y="21"/>
                        <a:pt x="94" y="6"/>
                      </a:cubicBezTo>
                      <a:cubicBezTo>
                        <a:pt x="98" y="5"/>
                        <a:pt x="95" y="0"/>
                        <a:pt x="9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 name="Freeform 57"/>
                <p:cNvSpPr>
                  <a:spLocks/>
                </p:cNvSpPr>
                <p:nvPr/>
              </p:nvSpPr>
              <p:spPr bwMode="auto">
                <a:xfrm>
                  <a:off x="7794625" y="982663"/>
                  <a:ext cx="241300" cy="155575"/>
                </a:xfrm>
                <a:custGeom>
                  <a:avLst/>
                  <a:gdLst>
                    <a:gd name="T0" fmla="*/ 86 w 92"/>
                    <a:gd name="T1" fmla="*/ 2 h 60"/>
                    <a:gd name="T2" fmla="*/ 0 w 92"/>
                    <a:gd name="T3" fmla="*/ 58 h 60"/>
                    <a:gd name="T4" fmla="*/ 1 w 92"/>
                    <a:gd name="T5" fmla="*/ 59 h 60"/>
                    <a:gd name="T6" fmla="*/ 88 w 92"/>
                    <a:gd name="T7" fmla="*/ 7 h 60"/>
                    <a:gd name="T8" fmla="*/ 86 w 92"/>
                    <a:gd name="T9" fmla="*/ 2 h 60"/>
                  </a:gdLst>
                  <a:ahLst/>
                  <a:cxnLst>
                    <a:cxn ang="0">
                      <a:pos x="T0" y="T1"/>
                    </a:cxn>
                    <a:cxn ang="0">
                      <a:pos x="T2" y="T3"/>
                    </a:cxn>
                    <a:cxn ang="0">
                      <a:pos x="T4" y="T5"/>
                    </a:cxn>
                    <a:cxn ang="0">
                      <a:pos x="T6" y="T7"/>
                    </a:cxn>
                    <a:cxn ang="0">
                      <a:pos x="T8" y="T9"/>
                    </a:cxn>
                  </a:cxnLst>
                  <a:rect l="0" t="0" r="r" b="b"/>
                  <a:pathLst>
                    <a:path w="92" h="60">
                      <a:moveTo>
                        <a:pt x="86" y="2"/>
                      </a:moveTo>
                      <a:cubicBezTo>
                        <a:pt x="53" y="15"/>
                        <a:pt x="25" y="33"/>
                        <a:pt x="0" y="58"/>
                      </a:cubicBezTo>
                      <a:cubicBezTo>
                        <a:pt x="0" y="59"/>
                        <a:pt x="0" y="60"/>
                        <a:pt x="1" y="59"/>
                      </a:cubicBezTo>
                      <a:cubicBezTo>
                        <a:pt x="26" y="36"/>
                        <a:pt x="56" y="18"/>
                        <a:pt x="88" y="7"/>
                      </a:cubicBezTo>
                      <a:cubicBezTo>
                        <a:pt x="92" y="6"/>
                        <a:pt x="90" y="0"/>
                        <a:pt x="86"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 name="Freeform 58"/>
                <p:cNvSpPr>
                  <a:spLocks/>
                </p:cNvSpPr>
                <p:nvPr/>
              </p:nvSpPr>
              <p:spPr bwMode="auto">
                <a:xfrm>
                  <a:off x="7834313" y="1503363"/>
                  <a:ext cx="49213" cy="268288"/>
                </a:xfrm>
                <a:custGeom>
                  <a:avLst/>
                  <a:gdLst>
                    <a:gd name="T0" fmla="*/ 9 w 19"/>
                    <a:gd name="T1" fmla="*/ 4 h 103"/>
                    <a:gd name="T2" fmla="*/ 0 w 19"/>
                    <a:gd name="T3" fmla="*/ 103 h 103"/>
                    <a:gd name="T4" fmla="*/ 0 w 19"/>
                    <a:gd name="T5" fmla="*/ 103 h 103"/>
                    <a:gd name="T6" fmla="*/ 13 w 19"/>
                    <a:gd name="T7" fmla="*/ 3 h 103"/>
                    <a:gd name="T8" fmla="*/ 9 w 19"/>
                    <a:gd name="T9" fmla="*/ 4 h 103"/>
                  </a:gdLst>
                  <a:ahLst/>
                  <a:cxnLst>
                    <a:cxn ang="0">
                      <a:pos x="T0" y="T1"/>
                    </a:cxn>
                    <a:cxn ang="0">
                      <a:pos x="T2" y="T3"/>
                    </a:cxn>
                    <a:cxn ang="0">
                      <a:pos x="T4" y="T5"/>
                    </a:cxn>
                    <a:cxn ang="0">
                      <a:pos x="T6" y="T7"/>
                    </a:cxn>
                    <a:cxn ang="0">
                      <a:pos x="T8" y="T9"/>
                    </a:cxn>
                  </a:cxnLst>
                  <a:rect l="0" t="0" r="r" b="b"/>
                  <a:pathLst>
                    <a:path w="19" h="103">
                      <a:moveTo>
                        <a:pt x="9" y="4"/>
                      </a:moveTo>
                      <a:cubicBezTo>
                        <a:pt x="14" y="37"/>
                        <a:pt x="12" y="72"/>
                        <a:pt x="0" y="103"/>
                      </a:cubicBezTo>
                      <a:cubicBezTo>
                        <a:pt x="0" y="103"/>
                        <a:pt x="0" y="103"/>
                        <a:pt x="0" y="103"/>
                      </a:cubicBezTo>
                      <a:cubicBezTo>
                        <a:pt x="13" y="71"/>
                        <a:pt x="19" y="38"/>
                        <a:pt x="13" y="3"/>
                      </a:cubicBezTo>
                      <a:cubicBezTo>
                        <a:pt x="12" y="0"/>
                        <a:pt x="8" y="1"/>
                        <a:pt x="9"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 name="Freeform 59"/>
                <p:cNvSpPr>
                  <a:spLocks/>
                </p:cNvSpPr>
                <p:nvPr/>
              </p:nvSpPr>
              <p:spPr bwMode="auto">
                <a:xfrm>
                  <a:off x="7907338" y="1331913"/>
                  <a:ext cx="65088" cy="336550"/>
                </a:xfrm>
                <a:custGeom>
                  <a:avLst/>
                  <a:gdLst>
                    <a:gd name="T0" fmla="*/ 2 w 25"/>
                    <a:gd name="T1" fmla="*/ 5 h 129"/>
                    <a:gd name="T2" fmla="*/ 13 w 25"/>
                    <a:gd name="T3" fmla="*/ 129 h 129"/>
                    <a:gd name="T4" fmla="*/ 14 w 25"/>
                    <a:gd name="T5" fmla="*/ 129 h 129"/>
                    <a:gd name="T6" fmla="*/ 7 w 25"/>
                    <a:gd name="T7" fmla="*/ 4 h 129"/>
                    <a:gd name="T8" fmla="*/ 2 w 25"/>
                    <a:gd name="T9" fmla="*/ 5 h 129"/>
                  </a:gdLst>
                  <a:ahLst/>
                  <a:cxnLst>
                    <a:cxn ang="0">
                      <a:pos x="T0" y="T1"/>
                    </a:cxn>
                    <a:cxn ang="0">
                      <a:pos x="T2" y="T3"/>
                    </a:cxn>
                    <a:cxn ang="0">
                      <a:pos x="T4" y="T5"/>
                    </a:cxn>
                    <a:cxn ang="0">
                      <a:pos x="T6" y="T7"/>
                    </a:cxn>
                    <a:cxn ang="0">
                      <a:pos x="T8" y="T9"/>
                    </a:cxn>
                  </a:cxnLst>
                  <a:rect l="0" t="0" r="r" b="b"/>
                  <a:pathLst>
                    <a:path w="25" h="129">
                      <a:moveTo>
                        <a:pt x="2" y="5"/>
                      </a:moveTo>
                      <a:cubicBezTo>
                        <a:pt x="16" y="44"/>
                        <a:pt x="22" y="88"/>
                        <a:pt x="13" y="129"/>
                      </a:cubicBezTo>
                      <a:cubicBezTo>
                        <a:pt x="13" y="129"/>
                        <a:pt x="13" y="129"/>
                        <a:pt x="14" y="129"/>
                      </a:cubicBezTo>
                      <a:cubicBezTo>
                        <a:pt x="25" y="87"/>
                        <a:pt x="16" y="46"/>
                        <a:pt x="7" y="4"/>
                      </a:cubicBezTo>
                      <a:cubicBezTo>
                        <a:pt x="6" y="0"/>
                        <a:pt x="0" y="1"/>
                        <a:pt x="2"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 name="Freeform 60"/>
                <p:cNvSpPr>
                  <a:spLocks/>
                </p:cNvSpPr>
                <p:nvPr/>
              </p:nvSpPr>
              <p:spPr bwMode="auto">
                <a:xfrm>
                  <a:off x="7975600" y="1128713"/>
                  <a:ext cx="80963" cy="430213"/>
                </a:xfrm>
                <a:custGeom>
                  <a:avLst/>
                  <a:gdLst>
                    <a:gd name="T0" fmla="*/ 2 w 31"/>
                    <a:gd name="T1" fmla="*/ 6 h 165"/>
                    <a:gd name="T2" fmla="*/ 23 w 31"/>
                    <a:gd name="T3" fmla="*/ 83 h 165"/>
                    <a:gd name="T4" fmla="*/ 23 w 31"/>
                    <a:gd name="T5" fmla="*/ 164 h 165"/>
                    <a:gd name="T6" fmla="*/ 25 w 31"/>
                    <a:gd name="T7" fmla="*/ 164 h 165"/>
                    <a:gd name="T8" fmla="*/ 27 w 31"/>
                    <a:gd name="T9" fmla="*/ 82 h 165"/>
                    <a:gd name="T10" fmla="*/ 7 w 31"/>
                    <a:gd name="T11" fmla="*/ 3 h 165"/>
                    <a:gd name="T12" fmla="*/ 2 w 31"/>
                    <a:gd name="T13" fmla="*/ 6 h 165"/>
                  </a:gdLst>
                  <a:ahLst/>
                  <a:cxnLst>
                    <a:cxn ang="0">
                      <a:pos x="T0" y="T1"/>
                    </a:cxn>
                    <a:cxn ang="0">
                      <a:pos x="T2" y="T3"/>
                    </a:cxn>
                    <a:cxn ang="0">
                      <a:pos x="T4" y="T5"/>
                    </a:cxn>
                    <a:cxn ang="0">
                      <a:pos x="T6" y="T7"/>
                    </a:cxn>
                    <a:cxn ang="0">
                      <a:pos x="T8" y="T9"/>
                    </a:cxn>
                    <a:cxn ang="0">
                      <a:pos x="T10" y="T11"/>
                    </a:cxn>
                    <a:cxn ang="0">
                      <a:pos x="T12" y="T13"/>
                    </a:cxn>
                  </a:cxnLst>
                  <a:rect l="0" t="0" r="r" b="b"/>
                  <a:pathLst>
                    <a:path w="31" h="165">
                      <a:moveTo>
                        <a:pt x="2" y="6"/>
                      </a:moveTo>
                      <a:cubicBezTo>
                        <a:pt x="11" y="31"/>
                        <a:pt x="20" y="56"/>
                        <a:pt x="23" y="83"/>
                      </a:cubicBezTo>
                      <a:cubicBezTo>
                        <a:pt x="26" y="110"/>
                        <a:pt x="24" y="136"/>
                        <a:pt x="23" y="164"/>
                      </a:cubicBezTo>
                      <a:cubicBezTo>
                        <a:pt x="23" y="165"/>
                        <a:pt x="25" y="165"/>
                        <a:pt x="25" y="164"/>
                      </a:cubicBezTo>
                      <a:cubicBezTo>
                        <a:pt x="31" y="138"/>
                        <a:pt x="30" y="109"/>
                        <a:pt x="27" y="82"/>
                      </a:cubicBezTo>
                      <a:cubicBezTo>
                        <a:pt x="24" y="56"/>
                        <a:pt x="18" y="28"/>
                        <a:pt x="7" y="3"/>
                      </a:cubicBezTo>
                      <a:cubicBezTo>
                        <a:pt x="6" y="0"/>
                        <a:pt x="0" y="2"/>
                        <a:pt x="2"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 name="Freeform 61"/>
                <p:cNvSpPr>
                  <a:spLocks/>
                </p:cNvSpPr>
                <p:nvPr/>
              </p:nvSpPr>
              <p:spPr bwMode="auto">
                <a:xfrm>
                  <a:off x="8075613" y="876301"/>
                  <a:ext cx="106363" cy="512763"/>
                </a:xfrm>
                <a:custGeom>
                  <a:avLst/>
                  <a:gdLst>
                    <a:gd name="T0" fmla="*/ 2 w 41"/>
                    <a:gd name="T1" fmla="*/ 8 h 197"/>
                    <a:gd name="T2" fmla="*/ 26 w 41"/>
                    <a:gd name="T3" fmla="*/ 194 h 197"/>
                    <a:gd name="T4" fmla="*/ 29 w 41"/>
                    <a:gd name="T5" fmla="*/ 195 h 197"/>
                    <a:gd name="T6" fmla="*/ 7 w 41"/>
                    <a:gd name="T7" fmla="*/ 4 h 197"/>
                    <a:gd name="T8" fmla="*/ 2 w 41"/>
                    <a:gd name="T9" fmla="*/ 8 h 197"/>
                  </a:gdLst>
                  <a:ahLst/>
                  <a:cxnLst>
                    <a:cxn ang="0">
                      <a:pos x="T0" y="T1"/>
                    </a:cxn>
                    <a:cxn ang="0">
                      <a:pos x="T2" y="T3"/>
                    </a:cxn>
                    <a:cxn ang="0">
                      <a:pos x="T4" y="T5"/>
                    </a:cxn>
                    <a:cxn ang="0">
                      <a:pos x="T6" y="T7"/>
                    </a:cxn>
                    <a:cxn ang="0">
                      <a:pos x="T8" y="T9"/>
                    </a:cxn>
                  </a:cxnLst>
                  <a:rect l="0" t="0" r="r" b="b"/>
                  <a:pathLst>
                    <a:path w="41" h="197">
                      <a:moveTo>
                        <a:pt x="2" y="8"/>
                      </a:moveTo>
                      <a:cubicBezTo>
                        <a:pt x="36" y="61"/>
                        <a:pt x="35" y="133"/>
                        <a:pt x="26" y="194"/>
                      </a:cubicBezTo>
                      <a:cubicBezTo>
                        <a:pt x="26" y="196"/>
                        <a:pt x="29" y="197"/>
                        <a:pt x="29" y="195"/>
                      </a:cubicBezTo>
                      <a:cubicBezTo>
                        <a:pt x="38" y="133"/>
                        <a:pt x="41" y="59"/>
                        <a:pt x="7" y="4"/>
                      </a:cubicBezTo>
                      <a:cubicBezTo>
                        <a:pt x="5" y="0"/>
                        <a:pt x="0" y="4"/>
                        <a:pt x="2"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 name="Freeform 62"/>
                <p:cNvSpPr>
                  <a:spLocks/>
                </p:cNvSpPr>
                <p:nvPr/>
              </p:nvSpPr>
              <p:spPr bwMode="auto">
                <a:xfrm>
                  <a:off x="7677150" y="1576388"/>
                  <a:ext cx="157163" cy="161925"/>
                </a:xfrm>
                <a:custGeom>
                  <a:avLst/>
                  <a:gdLst>
                    <a:gd name="T0" fmla="*/ 55 w 60"/>
                    <a:gd name="T1" fmla="*/ 2 h 62"/>
                    <a:gd name="T2" fmla="*/ 0 w 60"/>
                    <a:gd name="T3" fmla="*/ 62 h 62"/>
                    <a:gd name="T4" fmla="*/ 0 w 60"/>
                    <a:gd name="T5" fmla="*/ 62 h 62"/>
                    <a:gd name="T6" fmla="*/ 58 w 60"/>
                    <a:gd name="T7" fmla="*/ 5 h 62"/>
                    <a:gd name="T8" fmla="*/ 55 w 60"/>
                    <a:gd name="T9" fmla="*/ 2 h 62"/>
                  </a:gdLst>
                  <a:ahLst/>
                  <a:cxnLst>
                    <a:cxn ang="0">
                      <a:pos x="T0" y="T1"/>
                    </a:cxn>
                    <a:cxn ang="0">
                      <a:pos x="T2" y="T3"/>
                    </a:cxn>
                    <a:cxn ang="0">
                      <a:pos x="T4" y="T5"/>
                    </a:cxn>
                    <a:cxn ang="0">
                      <a:pos x="T6" y="T7"/>
                    </a:cxn>
                    <a:cxn ang="0">
                      <a:pos x="T8" y="T9"/>
                    </a:cxn>
                  </a:cxnLst>
                  <a:rect l="0" t="0" r="r" b="b"/>
                  <a:pathLst>
                    <a:path w="60" h="62">
                      <a:moveTo>
                        <a:pt x="55" y="2"/>
                      </a:moveTo>
                      <a:cubicBezTo>
                        <a:pt x="33" y="17"/>
                        <a:pt x="11" y="37"/>
                        <a:pt x="0" y="62"/>
                      </a:cubicBezTo>
                      <a:cubicBezTo>
                        <a:pt x="0" y="62"/>
                        <a:pt x="0" y="62"/>
                        <a:pt x="0" y="62"/>
                      </a:cubicBezTo>
                      <a:cubicBezTo>
                        <a:pt x="16" y="39"/>
                        <a:pt x="33" y="20"/>
                        <a:pt x="58" y="5"/>
                      </a:cubicBezTo>
                      <a:cubicBezTo>
                        <a:pt x="60" y="4"/>
                        <a:pt x="57" y="0"/>
                        <a:pt x="5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grpSp>
          <p:nvGrpSpPr>
            <p:cNvPr id="270" name="Group 269"/>
            <p:cNvGrpSpPr/>
            <p:nvPr/>
          </p:nvGrpSpPr>
          <p:grpSpPr>
            <a:xfrm rot="12442305">
              <a:off x="10661030" y="104008"/>
              <a:ext cx="881187" cy="1464596"/>
              <a:chOff x="2130426" y="3314700"/>
              <a:chExt cx="690562" cy="1147763"/>
            </a:xfrm>
          </p:grpSpPr>
          <p:sp>
            <p:nvSpPr>
              <p:cNvPr id="271" name="Freeform 23"/>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rgbClr val="EFA7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 name="Freeform 24"/>
              <p:cNvSpPr>
                <a:spLocks/>
              </p:cNvSpPr>
              <p:nvPr/>
            </p:nvSpPr>
            <p:spPr bwMode="auto">
              <a:xfrm>
                <a:off x="2130426" y="3314700"/>
                <a:ext cx="690562" cy="981075"/>
              </a:xfrm>
              <a:custGeom>
                <a:avLst/>
                <a:gdLst>
                  <a:gd name="T0" fmla="*/ 250 w 263"/>
                  <a:gd name="T1" fmla="*/ 127 h 376"/>
                  <a:gd name="T2" fmla="*/ 231 w 263"/>
                  <a:gd name="T3" fmla="*/ 65 h 376"/>
                  <a:gd name="T4" fmla="*/ 223 w 263"/>
                  <a:gd name="T5" fmla="*/ 33 h 376"/>
                  <a:gd name="T6" fmla="*/ 218 w 263"/>
                  <a:gd name="T7" fmla="*/ 6 h 376"/>
                  <a:gd name="T8" fmla="*/ 220 w 263"/>
                  <a:gd name="T9" fmla="*/ 2 h 376"/>
                  <a:gd name="T10" fmla="*/ 217 w 263"/>
                  <a:gd name="T11" fmla="*/ 1 h 376"/>
                  <a:gd name="T12" fmla="*/ 116 w 263"/>
                  <a:gd name="T13" fmla="*/ 73 h 376"/>
                  <a:gd name="T14" fmla="*/ 34 w 263"/>
                  <a:gd name="T15" fmla="*/ 144 h 376"/>
                  <a:gd name="T16" fmla="*/ 51 w 263"/>
                  <a:gd name="T17" fmla="*/ 374 h 376"/>
                  <a:gd name="T18" fmla="*/ 54 w 263"/>
                  <a:gd name="T19" fmla="*/ 375 h 376"/>
                  <a:gd name="T20" fmla="*/ 57 w 263"/>
                  <a:gd name="T21" fmla="*/ 376 h 376"/>
                  <a:gd name="T22" fmla="*/ 249 w 263"/>
                  <a:gd name="T23" fmla="*/ 235 h 376"/>
                  <a:gd name="T24" fmla="*/ 250 w 263"/>
                  <a:gd name="T25" fmla="*/ 12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376">
                    <a:moveTo>
                      <a:pt x="250" y="127"/>
                    </a:moveTo>
                    <a:cubicBezTo>
                      <a:pt x="245" y="106"/>
                      <a:pt x="237" y="86"/>
                      <a:pt x="231" y="65"/>
                    </a:cubicBezTo>
                    <a:cubicBezTo>
                      <a:pt x="227" y="55"/>
                      <a:pt x="225" y="44"/>
                      <a:pt x="223" y="33"/>
                    </a:cubicBezTo>
                    <a:cubicBezTo>
                      <a:pt x="221" y="24"/>
                      <a:pt x="220" y="15"/>
                      <a:pt x="218" y="6"/>
                    </a:cubicBezTo>
                    <a:cubicBezTo>
                      <a:pt x="219" y="5"/>
                      <a:pt x="219" y="4"/>
                      <a:pt x="220" y="2"/>
                    </a:cubicBezTo>
                    <a:cubicBezTo>
                      <a:pt x="221" y="1"/>
                      <a:pt x="218" y="0"/>
                      <a:pt x="217" y="1"/>
                    </a:cubicBezTo>
                    <a:cubicBezTo>
                      <a:pt x="197" y="40"/>
                      <a:pt x="154" y="56"/>
                      <a:pt x="116" y="73"/>
                    </a:cubicBezTo>
                    <a:cubicBezTo>
                      <a:pt x="81" y="88"/>
                      <a:pt x="51" y="108"/>
                      <a:pt x="34" y="144"/>
                    </a:cubicBezTo>
                    <a:cubicBezTo>
                      <a:pt x="0" y="217"/>
                      <a:pt x="10" y="306"/>
                      <a:pt x="51" y="374"/>
                    </a:cubicBezTo>
                    <a:cubicBezTo>
                      <a:pt x="52" y="375"/>
                      <a:pt x="53" y="375"/>
                      <a:pt x="54" y="375"/>
                    </a:cubicBezTo>
                    <a:cubicBezTo>
                      <a:pt x="55" y="376"/>
                      <a:pt x="56" y="376"/>
                      <a:pt x="57" y="376"/>
                    </a:cubicBezTo>
                    <a:cubicBezTo>
                      <a:pt x="133" y="350"/>
                      <a:pt x="217" y="314"/>
                      <a:pt x="249" y="235"/>
                    </a:cubicBezTo>
                    <a:cubicBezTo>
                      <a:pt x="263" y="199"/>
                      <a:pt x="260" y="163"/>
                      <a:pt x="250" y="127"/>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273" name="Freeform 25"/>
              <p:cNvSpPr>
                <a:spLocks/>
              </p:cNvSpPr>
              <p:nvPr/>
            </p:nvSpPr>
            <p:spPr bwMode="auto">
              <a:xfrm>
                <a:off x="2208213" y="3398838"/>
                <a:ext cx="533400" cy="1063625"/>
              </a:xfrm>
              <a:custGeom>
                <a:avLst/>
                <a:gdLst>
                  <a:gd name="T0" fmla="*/ 202 w 203"/>
                  <a:gd name="T1" fmla="*/ 123 h 408"/>
                  <a:gd name="T2" fmla="*/ 131 w 203"/>
                  <a:gd name="T3" fmla="*/ 156 h 408"/>
                  <a:gd name="T4" fmla="*/ 98 w 203"/>
                  <a:gd name="T5" fmla="*/ 180 h 408"/>
                  <a:gd name="T6" fmla="*/ 88 w 203"/>
                  <a:gd name="T7" fmla="*/ 192 h 408"/>
                  <a:gd name="T8" fmla="*/ 119 w 203"/>
                  <a:gd name="T9" fmla="*/ 137 h 408"/>
                  <a:gd name="T10" fmla="*/ 153 w 203"/>
                  <a:gd name="T11" fmla="*/ 106 h 408"/>
                  <a:gd name="T12" fmla="*/ 201 w 203"/>
                  <a:gd name="T13" fmla="*/ 85 h 408"/>
                  <a:gd name="T14" fmla="*/ 200 w 203"/>
                  <a:gd name="T15" fmla="*/ 84 h 408"/>
                  <a:gd name="T16" fmla="*/ 125 w 203"/>
                  <a:gd name="T17" fmla="*/ 127 h 408"/>
                  <a:gd name="T18" fmla="*/ 149 w 203"/>
                  <a:gd name="T19" fmla="*/ 81 h 408"/>
                  <a:gd name="T20" fmla="*/ 164 w 203"/>
                  <a:gd name="T21" fmla="*/ 64 h 408"/>
                  <a:gd name="T22" fmla="*/ 189 w 203"/>
                  <a:gd name="T23" fmla="*/ 45 h 408"/>
                  <a:gd name="T24" fmla="*/ 188 w 203"/>
                  <a:gd name="T25" fmla="*/ 44 h 408"/>
                  <a:gd name="T26" fmla="*/ 154 w 203"/>
                  <a:gd name="T27" fmla="*/ 69 h 408"/>
                  <a:gd name="T28" fmla="*/ 180 w 203"/>
                  <a:gd name="T29" fmla="*/ 1 h 408"/>
                  <a:gd name="T30" fmla="*/ 179 w 203"/>
                  <a:gd name="T31" fmla="*/ 1 h 408"/>
                  <a:gd name="T32" fmla="*/ 134 w 203"/>
                  <a:gd name="T33" fmla="*/ 97 h 408"/>
                  <a:gd name="T34" fmla="*/ 115 w 203"/>
                  <a:gd name="T35" fmla="*/ 38 h 408"/>
                  <a:gd name="T36" fmla="*/ 115 w 203"/>
                  <a:gd name="T37" fmla="*/ 38 h 408"/>
                  <a:gd name="T38" fmla="*/ 131 w 203"/>
                  <a:gd name="T39" fmla="*/ 103 h 408"/>
                  <a:gd name="T40" fmla="*/ 131 w 203"/>
                  <a:gd name="T41" fmla="*/ 103 h 408"/>
                  <a:gd name="T42" fmla="*/ 108 w 203"/>
                  <a:gd name="T43" fmla="*/ 144 h 408"/>
                  <a:gd name="T44" fmla="*/ 74 w 203"/>
                  <a:gd name="T45" fmla="*/ 58 h 408"/>
                  <a:gd name="T46" fmla="*/ 73 w 203"/>
                  <a:gd name="T47" fmla="*/ 59 h 408"/>
                  <a:gd name="T48" fmla="*/ 105 w 203"/>
                  <a:gd name="T49" fmla="*/ 150 h 408"/>
                  <a:gd name="T50" fmla="*/ 75 w 203"/>
                  <a:gd name="T51" fmla="*/ 202 h 408"/>
                  <a:gd name="T52" fmla="*/ 71 w 203"/>
                  <a:gd name="T53" fmla="*/ 210 h 408"/>
                  <a:gd name="T54" fmla="*/ 29 w 203"/>
                  <a:gd name="T55" fmla="*/ 86 h 408"/>
                  <a:gd name="T56" fmla="*/ 28 w 203"/>
                  <a:gd name="T57" fmla="*/ 87 h 408"/>
                  <a:gd name="T58" fmla="*/ 54 w 203"/>
                  <a:gd name="T59" fmla="*/ 147 h 408"/>
                  <a:gd name="T60" fmla="*/ 66 w 203"/>
                  <a:gd name="T61" fmla="*/ 215 h 408"/>
                  <a:gd name="T62" fmla="*/ 67 w 203"/>
                  <a:gd name="T63" fmla="*/ 217 h 408"/>
                  <a:gd name="T64" fmla="*/ 41 w 203"/>
                  <a:gd name="T65" fmla="*/ 269 h 408"/>
                  <a:gd name="T66" fmla="*/ 27 w 203"/>
                  <a:gd name="T67" fmla="*/ 212 h 408"/>
                  <a:gd name="T68" fmla="*/ 0 w 203"/>
                  <a:gd name="T69" fmla="*/ 142 h 408"/>
                  <a:gd name="T70" fmla="*/ 0 w 203"/>
                  <a:gd name="T71" fmla="*/ 142 h 408"/>
                  <a:gd name="T72" fmla="*/ 22 w 203"/>
                  <a:gd name="T73" fmla="*/ 209 h 408"/>
                  <a:gd name="T74" fmla="*/ 37 w 203"/>
                  <a:gd name="T75" fmla="*/ 279 h 408"/>
                  <a:gd name="T76" fmla="*/ 27 w 203"/>
                  <a:gd name="T77" fmla="*/ 302 h 408"/>
                  <a:gd name="T78" fmla="*/ 8 w 203"/>
                  <a:gd name="T79" fmla="*/ 405 h 408"/>
                  <a:gd name="T80" fmla="*/ 14 w 203"/>
                  <a:gd name="T81" fmla="*/ 405 h 408"/>
                  <a:gd name="T82" fmla="*/ 30 w 203"/>
                  <a:gd name="T83" fmla="*/ 318 h 408"/>
                  <a:gd name="T84" fmla="*/ 94 w 203"/>
                  <a:gd name="T85" fmla="*/ 268 h 408"/>
                  <a:gd name="T86" fmla="*/ 175 w 203"/>
                  <a:gd name="T87" fmla="*/ 235 h 408"/>
                  <a:gd name="T88" fmla="*/ 174 w 203"/>
                  <a:gd name="T89" fmla="*/ 233 h 408"/>
                  <a:gd name="T90" fmla="*/ 127 w 203"/>
                  <a:gd name="T91" fmla="*/ 250 h 408"/>
                  <a:gd name="T92" fmla="*/ 84 w 203"/>
                  <a:gd name="T93" fmla="*/ 269 h 408"/>
                  <a:gd name="T94" fmla="*/ 32 w 203"/>
                  <a:gd name="T95" fmla="*/ 313 h 408"/>
                  <a:gd name="T96" fmla="*/ 38 w 203"/>
                  <a:gd name="T97" fmla="*/ 294 h 408"/>
                  <a:gd name="T98" fmla="*/ 47 w 203"/>
                  <a:gd name="T99" fmla="*/ 273 h 408"/>
                  <a:gd name="T100" fmla="*/ 107 w 203"/>
                  <a:gd name="T101" fmla="*/ 219 h 408"/>
                  <a:gd name="T102" fmla="*/ 149 w 203"/>
                  <a:gd name="T103" fmla="*/ 195 h 408"/>
                  <a:gd name="T104" fmla="*/ 195 w 203"/>
                  <a:gd name="T105" fmla="*/ 176 h 408"/>
                  <a:gd name="T106" fmla="*/ 195 w 203"/>
                  <a:gd name="T107" fmla="*/ 175 h 408"/>
                  <a:gd name="T108" fmla="*/ 153 w 203"/>
                  <a:gd name="T109" fmla="*/ 189 h 408"/>
                  <a:gd name="T110" fmla="*/ 109 w 203"/>
                  <a:gd name="T111" fmla="*/ 214 h 408"/>
                  <a:gd name="T112" fmla="*/ 52 w 203"/>
                  <a:gd name="T113" fmla="*/ 262 h 408"/>
                  <a:gd name="T114" fmla="*/ 77 w 203"/>
                  <a:gd name="T115" fmla="*/ 211 h 408"/>
                  <a:gd name="T116" fmla="*/ 92 w 203"/>
                  <a:gd name="T117" fmla="*/ 191 h 408"/>
                  <a:gd name="T118" fmla="*/ 126 w 203"/>
                  <a:gd name="T119" fmla="*/ 164 h 408"/>
                  <a:gd name="T120" fmla="*/ 202 w 203"/>
                  <a:gd name="T121" fmla="*/ 125 h 408"/>
                  <a:gd name="T122" fmla="*/ 202 w 203"/>
                  <a:gd name="T123" fmla="*/ 123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3" h="408">
                    <a:moveTo>
                      <a:pt x="202" y="123"/>
                    </a:moveTo>
                    <a:cubicBezTo>
                      <a:pt x="176" y="127"/>
                      <a:pt x="152" y="141"/>
                      <a:pt x="131" y="156"/>
                    </a:cubicBezTo>
                    <a:cubicBezTo>
                      <a:pt x="120" y="164"/>
                      <a:pt x="109" y="172"/>
                      <a:pt x="98" y="180"/>
                    </a:cubicBezTo>
                    <a:cubicBezTo>
                      <a:pt x="94" y="184"/>
                      <a:pt x="91" y="188"/>
                      <a:pt x="88" y="192"/>
                    </a:cubicBezTo>
                    <a:cubicBezTo>
                      <a:pt x="98" y="174"/>
                      <a:pt x="108" y="155"/>
                      <a:pt x="119" y="137"/>
                    </a:cubicBezTo>
                    <a:cubicBezTo>
                      <a:pt x="128" y="125"/>
                      <a:pt x="140" y="114"/>
                      <a:pt x="153" y="106"/>
                    </a:cubicBezTo>
                    <a:cubicBezTo>
                      <a:pt x="168" y="96"/>
                      <a:pt x="184" y="91"/>
                      <a:pt x="201" y="85"/>
                    </a:cubicBezTo>
                    <a:cubicBezTo>
                      <a:pt x="201" y="85"/>
                      <a:pt x="201" y="84"/>
                      <a:pt x="200" y="84"/>
                    </a:cubicBezTo>
                    <a:cubicBezTo>
                      <a:pt x="172" y="88"/>
                      <a:pt x="145" y="105"/>
                      <a:pt x="125" y="127"/>
                    </a:cubicBezTo>
                    <a:cubicBezTo>
                      <a:pt x="133" y="112"/>
                      <a:pt x="141" y="96"/>
                      <a:pt x="149" y="81"/>
                    </a:cubicBezTo>
                    <a:cubicBezTo>
                      <a:pt x="154" y="75"/>
                      <a:pt x="159" y="69"/>
                      <a:pt x="164" y="64"/>
                    </a:cubicBezTo>
                    <a:cubicBezTo>
                      <a:pt x="172" y="57"/>
                      <a:pt x="180" y="51"/>
                      <a:pt x="189" y="45"/>
                    </a:cubicBezTo>
                    <a:cubicBezTo>
                      <a:pt x="189" y="45"/>
                      <a:pt x="189" y="44"/>
                      <a:pt x="188" y="44"/>
                    </a:cubicBezTo>
                    <a:cubicBezTo>
                      <a:pt x="176" y="50"/>
                      <a:pt x="164" y="58"/>
                      <a:pt x="154" y="69"/>
                    </a:cubicBezTo>
                    <a:cubicBezTo>
                      <a:pt x="165" y="47"/>
                      <a:pt x="173" y="24"/>
                      <a:pt x="180" y="1"/>
                    </a:cubicBezTo>
                    <a:cubicBezTo>
                      <a:pt x="180" y="0"/>
                      <a:pt x="179" y="0"/>
                      <a:pt x="179" y="1"/>
                    </a:cubicBezTo>
                    <a:cubicBezTo>
                      <a:pt x="167" y="34"/>
                      <a:pt x="151" y="66"/>
                      <a:pt x="134" y="97"/>
                    </a:cubicBezTo>
                    <a:cubicBezTo>
                      <a:pt x="132" y="77"/>
                      <a:pt x="127" y="55"/>
                      <a:pt x="115" y="38"/>
                    </a:cubicBezTo>
                    <a:cubicBezTo>
                      <a:pt x="115" y="37"/>
                      <a:pt x="114" y="38"/>
                      <a:pt x="115" y="38"/>
                    </a:cubicBezTo>
                    <a:cubicBezTo>
                      <a:pt x="122" y="60"/>
                      <a:pt x="129" y="80"/>
                      <a:pt x="131" y="103"/>
                    </a:cubicBezTo>
                    <a:cubicBezTo>
                      <a:pt x="131" y="103"/>
                      <a:pt x="131" y="103"/>
                      <a:pt x="131" y="103"/>
                    </a:cubicBezTo>
                    <a:cubicBezTo>
                      <a:pt x="123" y="117"/>
                      <a:pt x="116" y="131"/>
                      <a:pt x="108" y="144"/>
                    </a:cubicBezTo>
                    <a:cubicBezTo>
                      <a:pt x="103" y="113"/>
                      <a:pt x="92" y="84"/>
                      <a:pt x="74" y="58"/>
                    </a:cubicBezTo>
                    <a:cubicBezTo>
                      <a:pt x="73" y="58"/>
                      <a:pt x="73" y="59"/>
                      <a:pt x="73" y="59"/>
                    </a:cubicBezTo>
                    <a:cubicBezTo>
                      <a:pt x="89" y="87"/>
                      <a:pt x="100" y="118"/>
                      <a:pt x="105" y="150"/>
                    </a:cubicBezTo>
                    <a:cubicBezTo>
                      <a:pt x="95" y="168"/>
                      <a:pt x="85" y="185"/>
                      <a:pt x="75" y="202"/>
                    </a:cubicBezTo>
                    <a:cubicBezTo>
                      <a:pt x="73" y="205"/>
                      <a:pt x="72" y="207"/>
                      <a:pt x="71" y="210"/>
                    </a:cubicBezTo>
                    <a:cubicBezTo>
                      <a:pt x="67" y="168"/>
                      <a:pt x="54" y="120"/>
                      <a:pt x="29" y="86"/>
                    </a:cubicBezTo>
                    <a:cubicBezTo>
                      <a:pt x="28" y="85"/>
                      <a:pt x="27" y="86"/>
                      <a:pt x="28" y="87"/>
                    </a:cubicBezTo>
                    <a:cubicBezTo>
                      <a:pt x="37" y="107"/>
                      <a:pt x="47" y="126"/>
                      <a:pt x="54" y="147"/>
                    </a:cubicBezTo>
                    <a:cubicBezTo>
                      <a:pt x="61" y="169"/>
                      <a:pt x="64" y="192"/>
                      <a:pt x="66" y="215"/>
                    </a:cubicBezTo>
                    <a:cubicBezTo>
                      <a:pt x="66" y="216"/>
                      <a:pt x="66" y="217"/>
                      <a:pt x="67" y="217"/>
                    </a:cubicBezTo>
                    <a:cubicBezTo>
                      <a:pt x="57" y="234"/>
                      <a:pt x="49" y="252"/>
                      <a:pt x="41" y="269"/>
                    </a:cubicBezTo>
                    <a:cubicBezTo>
                      <a:pt x="38" y="250"/>
                      <a:pt x="33" y="230"/>
                      <a:pt x="27" y="212"/>
                    </a:cubicBezTo>
                    <a:cubicBezTo>
                      <a:pt x="20" y="188"/>
                      <a:pt x="11" y="164"/>
                      <a:pt x="0" y="142"/>
                    </a:cubicBezTo>
                    <a:cubicBezTo>
                      <a:pt x="0" y="142"/>
                      <a:pt x="0" y="142"/>
                      <a:pt x="0" y="142"/>
                    </a:cubicBezTo>
                    <a:cubicBezTo>
                      <a:pt x="8" y="164"/>
                      <a:pt x="16" y="186"/>
                      <a:pt x="22" y="209"/>
                    </a:cubicBezTo>
                    <a:cubicBezTo>
                      <a:pt x="28" y="232"/>
                      <a:pt x="31" y="255"/>
                      <a:pt x="37" y="279"/>
                    </a:cubicBezTo>
                    <a:cubicBezTo>
                      <a:pt x="33" y="287"/>
                      <a:pt x="30" y="294"/>
                      <a:pt x="27" y="302"/>
                    </a:cubicBezTo>
                    <a:cubicBezTo>
                      <a:pt x="16" y="335"/>
                      <a:pt x="6" y="370"/>
                      <a:pt x="8" y="405"/>
                    </a:cubicBezTo>
                    <a:cubicBezTo>
                      <a:pt x="8" y="408"/>
                      <a:pt x="13" y="408"/>
                      <a:pt x="14" y="405"/>
                    </a:cubicBezTo>
                    <a:cubicBezTo>
                      <a:pt x="17" y="375"/>
                      <a:pt x="22" y="346"/>
                      <a:pt x="30" y="318"/>
                    </a:cubicBezTo>
                    <a:cubicBezTo>
                      <a:pt x="49" y="297"/>
                      <a:pt x="69" y="280"/>
                      <a:pt x="94" y="268"/>
                    </a:cubicBezTo>
                    <a:cubicBezTo>
                      <a:pt x="121" y="256"/>
                      <a:pt x="149" y="248"/>
                      <a:pt x="175" y="235"/>
                    </a:cubicBezTo>
                    <a:cubicBezTo>
                      <a:pt x="175" y="234"/>
                      <a:pt x="175" y="233"/>
                      <a:pt x="174" y="233"/>
                    </a:cubicBezTo>
                    <a:cubicBezTo>
                      <a:pt x="158" y="237"/>
                      <a:pt x="142" y="244"/>
                      <a:pt x="127" y="250"/>
                    </a:cubicBezTo>
                    <a:cubicBezTo>
                      <a:pt x="113" y="256"/>
                      <a:pt x="98" y="262"/>
                      <a:pt x="84" y="269"/>
                    </a:cubicBezTo>
                    <a:cubicBezTo>
                      <a:pt x="64" y="279"/>
                      <a:pt x="45" y="294"/>
                      <a:pt x="32" y="313"/>
                    </a:cubicBezTo>
                    <a:cubicBezTo>
                      <a:pt x="34" y="307"/>
                      <a:pt x="36" y="301"/>
                      <a:pt x="38" y="294"/>
                    </a:cubicBezTo>
                    <a:cubicBezTo>
                      <a:pt x="41" y="287"/>
                      <a:pt x="44" y="280"/>
                      <a:pt x="47" y="273"/>
                    </a:cubicBezTo>
                    <a:cubicBezTo>
                      <a:pt x="64" y="252"/>
                      <a:pt x="84" y="234"/>
                      <a:pt x="107" y="219"/>
                    </a:cubicBezTo>
                    <a:cubicBezTo>
                      <a:pt x="121" y="210"/>
                      <a:pt x="135" y="203"/>
                      <a:pt x="149" y="195"/>
                    </a:cubicBezTo>
                    <a:cubicBezTo>
                      <a:pt x="164" y="187"/>
                      <a:pt x="178" y="178"/>
                      <a:pt x="195" y="176"/>
                    </a:cubicBezTo>
                    <a:cubicBezTo>
                      <a:pt x="196" y="176"/>
                      <a:pt x="196" y="175"/>
                      <a:pt x="195" y="175"/>
                    </a:cubicBezTo>
                    <a:cubicBezTo>
                      <a:pt x="181" y="172"/>
                      <a:pt x="166" y="183"/>
                      <a:pt x="153" y="189"/>
                    </a:cubicBezTo>
                    <a:cubicBezTo>
                      <a:pt x="138" y="197"/>
                      <a:pt x="123" y="205"/>
                      <a:pt x="109" y="214"/>
                    </a:cubicBezTo>
                    <a:cubicBezTo>
                      <a:pt x="88" y="227"/>
                      <a:pt x="68" y="243"/>
                      <a:pt x="52" y="262"/>
                    </a:cubicBezTo>
                    <a:cubicBezTo>
                      <a:pt x="60" y="244"/>
                      <a:pt x="68" y="228"/>
                      <a:pt x="77" y="211"/>
                    </a:cubicBezTo>
                    <a:cubicBezTo>
                      <a:pt x="84" y="206"/>
                      <a:pt x="86" y="197"/>
                      <a:pt x="92" y="191"/>
                    </a:cubicBezTo>
                    <a:cubicBezTo>
                      <a:pt x="101" y="180"/>
                      <a:pt x="114" y="172"/>
                      <a:pt x="126" y="164"/>
                    </a:cubicBezTo>
                    <a:cubicBezTo>
                      <a:pt x="150" y="147"/>
                      <a:pt x="174" y="133"/>
                      <a:pt x="202" y="125"/>
                    </a:cubicBezTo>
                    <a:cubicBezTo>
                      <a:pt x="203" y="124"/>
                      <a:pt x="203" y="123"/>
                      <a:pt x="202" y="123"/>
                    </a:cubicBezTo>
                    <a:close/>
                  </a:path>
                </a:pathLst>
              </a:custGeom>
              <a:solidFill>
                <a:schemeClr val="accent6">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sp>
        <p:nvSpPr>
          <p:cNvPr id="277" name="TextBox 276"/>
          <p:cNvSpPr txBox="1"/>
          <p:nvPr/>
        </p:nvSpPr>
        <p:spPr>
          <a:xfrm>
            <a:off x="2073049" y="1505143"/>
            <a:ext cx="8232703" cy="2215991"/>
          </a:xfrm>
          <a:prstGeom prst="rect">
            <a:avLst/>
          </a:prstGeom>
          <a:noFill/>
          <a:effectLst>
            <a:outerShdw blurRad="139700" dist="165100" dir="5400000" algn="t" rotWithShape="0">
              <a:prstClr val="black">
                <a:alpha val="28000"/>
              </a:prstClr>
            </a:outerShdw>
          </a:effectLst>
        </p:spPr>
        <p:txBody>
          <a:bodyPr wrap="none" rtlCol="0">
            <a:spAutoFit/>
          </a:bodyPr>
          <a:lstStyle/>
          <a:p>
            <a:pPr algn="ctr"/>
            <a:r>
              <a:rPr lang="en-US" sz="13800">
                <a:solidFill>
                  <a:schemeClr val="accent6"/>
                </a:solidFill>
                <a:latin typeface="Selima" panose="02000000000000000000" pitchFamily="50" charset="0"/>
              </a:rPr>
              <a:t>Questions?</a:t>
            </a:r>
          </a:p>
        </p:txBody>
      </p:sp>
    </p:spTree>
    <p:extLst>
      <p:ext uri="{BB962C8B-B14F-4D97-AF65-F5344CB8AC3E}">
        <p14:creationId xmlns:p14="http://schemas.microsoft.com/office/powerpoint/2010/main" val="1011686030"/>
      </p:ext>
    </p:extLst>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ARTICULATE_PROJECT_OPEN" val="0"/>
</p:tagLst>
</file>

<file path=ppt/theme/theme1.xml><?xml version="1.0" encoding="utf-8"?>
<a:theme xmlns:a="http://schemas.openxmlformats.org/drawingml/2006/main" name="Office Theme">
  <a:themeElements>
    <a:clrScheme name="AUTUMN">
      <a:dk1>
        <a:sysClr val="windowText" lastClr="000000"/>
      </a:dk1>
      <a:lt1>
        <a:sysClr val="window" lastClr="FFFFFF"/>
      </a:lt1>
      <a:dk2>
        <a:srgbClr val="44546A"/>
      </a:dk2>
      <a:lt2>
        <a:srgbClr val="E7E6E6"/>
      </a:lt2>
      <a:accent1>
        <a:srgbClr val="402401"/>
      </a:accent1>
      <a:accent2>
        <a:srgbClr val="CD451B"/>
      </a:accent2>
      <a:accent3>
        <a:srgbClr val="E09F03"/>
      </a:accent3>
      <a:accent4>
        <a:srgbClr val="822D56"/>
      </a:accent4>
      <a:accent5>
        <a:srgbClr val="FCDB9A"/>
      </a:accent5>
      <a:accent6>
        <a:srgbClr val="F2BB16"/>
      </a:accent6>
      <a:hlink>
        <a:srgbClr val="0563C1"/>
      </a:hlink>
      <a:folHlink>
        <a:srgbClr val="954F72"/>
      </a:folHlink>
    </a:clrScheme>
    <a:fontScheme name="Business">
      <a:majorFont>
        <a:latin typeface="Montserrat Semi Bold"/>
        <a:ea typeface=""/>
        <a:cs typeface=""/>
      </a:majorFont>
      <a:minorFont>
        <a:latin typeface="Lato"/>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0</TotalTime>
  <Words>7658</Words>
  <Application>Microsoft Office PowerPoint</Application>
  <PresentationFormat>Widescreen</PresentationFormat>
  <Paragraphs>824</Paragraphs>
  <Slides>67</Slides>
  <Notes>62</Notes>
  <HiddenSlides>3</HiddenSlides>
  <MMClips>0</MMClips>
  <ScaleCrop>false</ScaleCrop>
  <HeadingPairs>
    <vt:vector size="4" baseType="variant">
      <vt:variant>
        <vt:lpstr>Theme</vt:lpstr>
      </vt:variant>
      <vt:variant>
        <vt:i4>1</vt:i4>
      </vt:variant>
      <vt:variant>
        <vt:lpstr>Slide Titles</vt:lpstr>
      </vt:variant>
      <vt:variant>
        <vt:i4>67</vt:i4>
      </vt:variant>
    </vt:vector>
  </HeadingPairs>
  <TitlesOfParts>
    <vt:vector size="68" baseType="lpstr">
      <vt:lpstr>Office Theme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ilhamsyahvutra@outlook.com</dc:creator>
  <cp:lastModifiedBy>Shofner, Lauren E</cp:lastModifiedBy>
  <cp:revision>195</cp:revision>
  <dcterms:created xsi:type="dcterms:W3CDTF">2018-08-07T04:20:26Z</dcterms:created>
  <dcterms:modified xsi:type="dcterms:W3CDTF">2021-11-19T19:29:18Z</dcterms:modified>
</cp:coreProperties>
</file>